
<file path=[Content_Types].xml><?xml version="1.0" encoding="utf-8"?>
<Types xmlns="http://schemas.openxmlformats.org/package/2006/content-types">
  <Default Extension="jpeg" ContentType="image/jpeg"/>
  <Default Extension="png" ContentType="image/png"/>
  <Default Extension="emf" ContentType="image/x-emf"/>
  <Default Extension="mp3" ContentType="audio/mp3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fonts/font1.fntdata" ContentType="application/x-fontdata"/>
  <Override PartName="/ppt/fonts/font10.fntdata" ContentType="application/x-fontdata"/>
  <Override PartName="/ppt/fonts/font2.fntdata" ContentType="application/x-fontdata"/>
  <Override PartName="/ppt/fonts/font3.fntdata" ContentType="application/x-fontdata"/>
  <Override PartName="/ppt/fonts/font4.fntdata" ContentType="application/x-fontdata"/>
  <Override PartName="/ppt/fonts/font5.fntdata" ContentType="application/x-fontdata"/>
  <Override PartName="/ppt/fonts/font6.fntdata" ContentType="application/x-fontdata"/>
  <Override PartName="/ppt/fonts/font7.fntdata" ContentType="application/x-fontdata"/>
  <Override PartName="/ppt/fonts/font8.fntdata" ContentType="application/x-fontdata"/>
  <Override PartName="/ppt/fonts/font9.fntdata" ContentType="application/x-fontdata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ags/tag1.xml" ContentType="application/vnd.openxmlformats-officedocument.presentationml.tags+xml"/>
  <Override PartName="/ppt/theme/theme1.xml" ContentType="application/vnd.openxmlformats-officedocument.theme+xml"/>
  <Override PartName="/ppt/theme/theme2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notesMasterIdLst>
    <p:notesMasterId r:id="rId4"/>
  </p:notesMasterIdLst>
  <p:sldIdLst>
    <p:sldId id="331" r:id="rId3"/>
    <p:sldId id="328" r:id="rId5"/>
    <p:sldId id="307" r:id="rId6"/>
    <p:sldId id="286" r:id="rId7"/>
    <p:sldId id="319" r:id="rId8"/>
    <p:sldId id="318" r:id="rId9"/>
    <p:sldId id="325" r:id="rId10"/>
    <p:sldId id="282" r:id="rId11"/>
    <p:sldId id="317" r:id="rId12"/>
    <p:sldId id="315" r:id="rId13"/>
    <p:sldId id="326" r:id="rId14"/>
    <p:sldId id="257" r:id="rId15"/>
    <p:sldId id="323" r:id="rId16"/>
    <p:sldId id="322" r:id="rId17"/>
    <p:sldId id="327" r:id="rId18"/>
    <p:sldId id="271" r:id="rId19"/>
    <p:sldId id="258" r:id="rId20"/>
    <p:sldId id="292" r:id="rId21"/>
    <p:sldId id="332" r:id="rId22"/>
    <p:sldId id="333" r:id="rId23"/>
    <p:sldId id="334" r:id="rId24"/>
  </p:sldIdLst>
  <p:sldSz cx="12192000" cy="6858000"/>
  <p:notesSz cx="6858000" cy="9144000"/>
  <p:embeddedFontLst>
    <p:embeddedFont>
      <p:font typeface="微软雅黑" panose="020B0503020204020204" pitchFamily="34" charset="-122"/>
      <p:regular r:id="rId28"/>
    </p:embeddedFont>
    <p:embeddedFont>
      <p:font typeface="方正苏新诗柳楷简体" panose="02000000000000000000" pitchFamily="2" charset="-122"/>
      <p:regular r:id="rId29"/>
    </p:embeddedFont>
    <p:embeddedFont>
      <p:font typeface="华文细黑" panose="02010600040101010101" pitchFamily="2" charset="-122"/>
      <p:regular r:id="rId30"/>
    </p:embeddedFont>
    <p:embeddedFont>
      <p:font typeface="Mongolian Baiti" panose="03000500000000000000" pitchFamily="66" charset="0"/>
      <p:regular r:id="rId31"/>
    </p:embeddedFont>
    <p:embeddedFont>
      <p:font typeface="方正静蕾简体" panose="02000000000000000000" pitchFamily="2" charset="-122"/>
      <p:regular r:id="rId32"/>
    </p:embeddedFont>
    <p:embeddedFont>
      <p:font typeface="Calibri" panose="020F0502020204030204" charset="0"/>
      <p:regular r:id="rId33"/>
      <p:bold r:id="rId34"/>
      <p:italic r:id="rId35"/>
      <p:boldItalic r:id="rId36"/>
    </p:embeddedFont>
    <p:embeddedFont>
      <p:font typeface="Impact" panose="020B0806030902050204" pitchFamily="34" charset="0"/>
      <p:regular r:id="rId37"/>
    </p:embeddedFont>
  </p:embeddedFont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C7FB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7021" autoAdjust="0"/>
    <p:restoredTop sz="94660"/>
  </p:normalViewPr>
  <p:slideViewPr>
    <p:cSldViewPr snapToGrid="0">
      <p:cViewPr varScale="1">
        <p:scale>
          <a:sx n="113" d="100"/>
          <a:sy n="113" d="100"/>
        </p:scale>
        <p:origin x="396" y="10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6.xml"/><Relationship Id="rId8" Type="http://schemas.openxmlformats.org/officeDocument/2006/relationships/slide" Target="slides/slide5.xml"/><Relationship Id="rId7" Type="http://schemas.openxmlformats.org/officeDocument/2006/relationships/slide" Target="slides/slide4.xml"/><Relationship Id="rId6" Type="http://schemas.openxmlformats.org/officeDocument/2006/relationships/slide" Target="slides/slide3.xml"/><Relationship Id="rId5" Type="http://schemas.openxmlformats.org/officeDocument/2006/relationships/slide" Target="slides/slide2.xml"/><Relationship Id="rId4" Type="http://schemas.openxmlformats.org/officeDocument/2006/relationships/notesMaster" Target="notesMasters/notesMaster1.xml"/><Relationship Id="rId37" Type="http://schemas.openxmlformats.org/officeDocument/2006/relationships/font" Target="fonts/font10.fntdata"/><Relationship Id="rId36" Type="http://schemas.openxmlformats.org/officeDocument/2006/relationships/font" Target="fonts/font9.fntdata"/><Relationship Id="rId35" Type="http://schemas.openxmlformats.org/officeDocument/2006/relationships/font" Target="fonts/font8.fntdata"/><Relationship Id="rId34" Type="http://schemas.openxmlformats.org/officeDocument/2006/relationships/font" Target="fonts/font7.fntdata"/><Relationship Id="rId33" Type="http://schemas.openxmlformats.org/officeDocument/2006/relationships/font" Target="fonts/font6.fntdata"/><Relationship Id="rId32" Type="http://schemas.openxmlformats.org/officeDocument/2006/relationships/font" Target="fonts/font5.fntdata"/><Relationship Id="rId31" Type="http://schemas.openxmlformats.org/officeDocument/2006/relationships/font" Target="fonts/font4.fntdata"/><Relationship Id="rId30" Type="http://schemas.openxmlformats.org/officeDocument/2006/relationships/font" Target="fonts/font3.fntdata"/><Relationship Id="rId3" Type="http://schemas.openxmlformats.org/officeDocument/2006/relationships/slide" Target="slides/slide1.xml"/><Relationship Id="rId29" Type="http://schemas.openxmlformats.org/officeDocument/2006/relationships/font" Target="fonts/font2.fntdata"/><Relationship Id="rId28" Type="http://schemas.openxmlformats.org/officeDocument/2006/relationships/font" Target="fonts/font1.fntdata"/><Relationship Id="rId27" Type="http://schemas.openxmlformats.org/officeDocument/2006/relationships/tableStyles" Target="tableStyles.xml"/><Relationship Id="rId26" Type="http://schemas.openxmlformats.org/officeDocument/2006/relationships/viewProps" Target="viewProps.xml"/><Relationship Id="rId25" Type="http://schemas.openxmlformats.org/officeDocument/2006/relationships/presProps" Target="presProps.xml"/><Relationship Id="rId24" Type="http://schemas.openxmlformats.org/officeDocument/2006/relationships/slide" Target="slides/slide21.xml"/><Relationship Id="rId23" Type="http://schemas.openxmlformats.org/officeDocument/2006/relationships/slide" Target="slides/slide20.xml"/><Relationship Id="rId22" Type="http://schemas.openxmlformats.org/officeDocument/2006/relationships/slide" Target="slides/slide19.xml"/><Relationship Id="rId21" Type="http://schemas.openxmlformats.org/officeDocument/2006/relationships/slide" Target="slides/slide18.xml"/><Relationship Id="rId20" Type="http://schemas.openxmlformats.org/officeDocument/2006/relationships/slide" Target="slides/slide17.xml"/><Relationship Id="rId2" Type="http://schemas.openxmlformats.org/officeDocument/2006/relationships/theme" Target="theme/theme1.xml"/><Relationship Id="rId19" Type="http://schemas.openxmlformats.org/officeDocument/2006/relationships/slide" Target="slides/slide16.xml"/><Relationship Id="rId18" Type="http://schemas.openxmlformats.org/officeDocument/2006/relationships/slide" Target="slides/slide15.xml"/><Relationship Id="rId17" Type="http://schemas.openxmlformats.org/officeDocument/2006/relationships/slide" Target="slides/slide14.xml"/><Relationship Id="rId16" Type="http://schemas.openxmlformats.org/officeDocument/2006/relationships/slide" Target="slides/slide13.xml"/><Relationship Id="rId15" Type="http://schemas.openxmlformats.org/officeDocument/2006/relationships/slide" Target="slides/slide12.xml"/><Relationship Id="rId14" Type="http://schemas.openxmlformats.org/officeDocument/2006/relationships/slide" Target="slides/slide11.xml"/><Relationship Id="rId13" Type="http://schemas.openxmlformats.org/officeDocument/2006/relationships/slide" Target="slides/slide10.xml"/><Relationship Id="rId12" Type="http://schemas.openxmlformats.org/officeDocument/2006/relationships/slide" Target="slides/slide9.xml"/><Relationship Id="rId11" Type="http://schemas.openxmlformats.org/officeDocument/2006/relationships/slide" Target="slides/slide8.xml"/><Relationship Id="rId10" Type="http://schemas.openxmlformats.org/officeDocument/2006/relationships/slide" Target="slides/slide7.xml"/><Relationship Id="rId1" Type="http://schemas.openxmlformats.org/officeDocument/2006/relationships/slideMaster" Target="slideMasters/slide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ECE3DA7-D28B-4CBD-93B2-43C45F822829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6AB2E06-2846-40E0-841E-E915F1271F4E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0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2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3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4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5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6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7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8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9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0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6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7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8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9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ADBB0C9-B4B5-4981-8185-40C817E1AF7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AB2E06-2846-40E0-841E-E915F1271F4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AB2E06-2846-40E0-841E-E915F1271F4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AB2E06-2846-40E0-841E-E915F1271F4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E0E0E2-7263-44C4-AAA9-733DBA7BD20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0399B94-E031-454B-9F5D-6EA0CE64B0C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AB2E06-2846-40E0-841E-E915F1271F4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AB2E06-2846-40E0-841E-E915F1271F4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AB2E06-2846-40E0-841E-E915F1271F4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AB2E06-2846-40E0-841E-E915F1271F4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ADBB0C9-B4B5-4981-8185-40C817E1AF7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12BCCE1-DE81-4C12-98AA-36B1AE935841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AB2E06-2846-40E0-841E-E915F1271F4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AB2E06-2846-40E0-841E-E915F1271F4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AB2E06-2846-40E0-841E-E915F1271F4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AB2E06-2846-40E0-841E-E915F1271F4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C1AA3C-9855-47E7-A100-B684445D7EC3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AB2E06-2846-40E0-841E-E915F1271F4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AB2E06-2846-40E0-841E-E915F1271F4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36EE78B-84D8-412F-BC69-ACC7C447BAFC}" type="slidenum">
              <a:rPr lang="zh-CN" alt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AB2E06-2846-40E0-841E-E915F1271F4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矩形 6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blipFill>
            <a:blip r:embed="rId2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B0BBA8C-A75E-4BC9-9936-8C13AC628C1D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84C6744-2006-4C9F-9205-C32B67B572EA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1.xml"/><Relationship Id="rId4" Type="http://schemas.openxmlformats.org/officeDocument/2006/relationships/slideLayout" Target="../slideLayouts/slideLayout1.xml"/><Relationship Id="rId3" Type="http://schemas.openxmlformats.org/officeDocument/2006/relationships/image" Target="../media/image2.png"/><Relationship Id="rId2" Type="http://schemas.microsoft.com/office/2007/relationships/media" Target="../media/media1.mp3"/><Relationship Id="rId1" Type="http://schemas.openxmlformats.org/officeDocument/2006/relationships/audio" Target="../media/media1.mp3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12.xml"/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4.jpeg"/><Relationship Id="rId1" Type="http://schemas.openxmlformats.org/officeDocument/2006/relationships/image" Target="../media/image3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13.xml"/><Relationship Id="rId7" Type="http://schemas.openxmlformats.org/officeDocument/2006/relationships/slideLayout" Target="../slideLayouts/slideLayout1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image" Target="../media/image5.png"/></Relationships>
</file>

<file path=ppt/slides/_rels/slide14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14.xml"/><Relationship Id="rId5" Type="http://schemas.openxmlformats.org/officeDocument/2006/relationships/slideLayout" Target="../slideLayouts/slideLayout1.xml"/><Relationship Id="rId4" Type="http://schemas.openxmlformats.org/officeDocument/2006/relationships/image" Target="../media/image14.emf"/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image" Target="../media/image11.pn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文本框 8"/>
          <p:cNvSpPr txBox="1">
            <a:spLocks noChangeArrowheads="1"/>
          </p:cNvSpPr>
          <p:nvPr/>
        </p:nvSpPr>
        <p:spPr bwMode="auto">
          <a:xfrm>
            <a:off x="5143632" y="2519608"/>
            <a:ext cx="6559760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Lao UI" panose="020B0502040204020203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502040204020203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502040204020203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502040204020203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502040204020203" pitchFamily="34" charset="0"/>
                <a:ea typeface="微软雅黑" panose="020B0503020204020204" pitchFamily="34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502040204020203" pitchFamily="34" charset="0"/>
                <a:ea typeface="微软雅黑" panose="020B0503020204020204" pitchFamily="34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502040204020203" pitchFamily="34" charset="0"/>
                <a:ea typeface="微软雅黑" panose="020B0503020204020204" pitchFamily="34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502040204020203" pitchFamily="34" charset="0"/>
                <a:ea typeface="微软雅黑" panose="020B0503020204020204" pitchFamily="34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502040204020203" pitchFamily="34" charset="0"/>
                <a:ea typeface="微软雅黑" panose="020B0503020204020204" pitchFamily="34" charset="-122"/>
              </a:defRPr>
            </a:lvl9pPr>
          </a:lstStyle>
          <a:p>
            <a:r>
              <a:rPr lang="zh-CN" altLang="en-US" sz="6000" dirty="0" smtClean="0">
                <a:pattFill prst="ltUpDiag">
                  <a:fgClr>
                    <a:schemeClr val="tx1">
                      <a:lumMod val="85000"/>
                      <a:lumOff val="15000"/>
                    </a:schemeClr>
                  </a:fgClr>
                  <a:bgClr>
                    <a:schemeClr val="tx1">
                      <a:lumMod val="50000"/>
                      <a:lumOff val="50000"/>
                    </a:schemeClr>
                  </a:bgClr>
                </a:pattFill>
                <a:latin typeface="方正苏新诗柳楷简体" panose="02000000000000000000" pitchFamily="2" charset="-122"/>
                <a:ea typeface="方正苏新诗柳楷简体" panose="02000000000000000000" pitchFamily="2" charset="-122"/>
              </a:rPr>
              <a:t>创意手绘商务风格</a:t>
            </a:r>
            <a:endParaRPr lang="zh-CN" altLang="en-US" sz="6000" dirty="0">
              <a:pattFill prst="ltUpDiag">
                <a:fgClr>
                  <a:schemeClr val="tx1">
                    <a:lumMod val="85000"/>
                    <a:lumOff val="15000"/>
                  </a:schemeClr>
                </a:fgClr>
                <a:bgClr>
                  <a:schemeClr val="tx1">
                    <a:lumMod val="50000"/>
                    <a:lumOff val="50000"/>
                  </a:schemeClr>
                </a:bgClr>
              </a:pattFill>
              <a:latin typeface="方正苏新诗柳楷简体" panose="02000000000000000000" pitchFamily="2" charset="-122"/>
              <a:ea typeface="方正苏新诗柳楷简体" panose="02000000000000000000" pitchFamily="2" charset="-122"/>
            </a:endParaRPr>
          </a:p>
        </p:txBody>
      </p:sp>
      <p:sp>
        <p:nvSpPr>
          <p:cNvPr id="10" name="TextBox 111"/>
          <p:cNvSpPr txBox="1">
            <a:spLocks noChangeArrowheads="1"/>
          </p:cNvSpPr>
          <p:nvPr/>
        </p:nvSpPr>
        <p:spPr bwMode="auto">
          <a:xfrm>
            <a:off x="5143633" y="3443707"/>
            <a:ext cx="6559759" cy="609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372" tIns="45684" rIns="91372" bIns="45684">
            <a:spAutoFit/>
          </a:bodyPr>
          <a:lstStyle>
            <a:lvl1pPr>
              <a:defRPr>
                <a:solidFill>
                  <a:schemeClr val="tx1"/>
                </a:solidFill>
                <a:latin typeface="Lao UI" panose="020B0502040204020203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502040204020203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502040204020203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502040204020203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502040204020203" pitchFamily="34" charset="0"/>
                <a:ea typeface="微软雅黑" panose="020B0503020204020204" pitchFamily="34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502040204020203" pitchFamily="34" charset="0"/>
                <a:ea typeface="微软雅黑" panose="020B0503020204020204" pitchFamily="34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502040204020203" pitchFamily="34" charset="0"/>
                <a:ea typeface="微软雅黑" panose="020B0503020204020204" pitchFamily="34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502040204020203" pitchFamily="34" charset="0"/>
                <a:ea typeface="微软雅黑" panose="020B0503020204020204" pitchFamily="34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502040204020203" pitchFamily="34" charset="0"/>
                <a:ea typeface="微软雅黑" panose="020B0503020204020204" pitchFamily="34" charset="-122"/>
              </a:defRPr>
            </a:lvl9pPr>
          </a:lstStyle>
          <a:p>
            <a:pPr eaLnBrk="1" hangingPunct="1">
              <a:lnSpc>
                <a:spcPct val="120000"/>
              </a:lnSpc>
            </a:pP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  <a:cs typeface="Arial" panose="020B0604020202020204" pitchFamily="34" charset="0"/>
              </a:rPr>
              <a:t>Click here to modify the text , you may post text here . Click here to modify the text . Click here to modify the text , you may post text here</a:t>
            </a:r>
            <a:endParaRPr lang="zh-CN" altLang="en-US" sz="1400" baseline="-3000" dirty="0">
              <a:solidFill>
                <a:schemeClr val="tx1">
                  <a:lumMod val="85000"/>
                  <a:lumOff val="15000"/>
                </a:schemeClr>
              </a:solidFill>
              <a:latin typeface="华文细黑" panose="02010600040101010101" pitchFamily="2" charset="-122"/>
              <a:ea typeface="华文细黑" panose="02010600040101010101" pitchFamily="2" charset="-122"/>
              <a:cs typeface="Arial" panose="020B0604020202020204" pitchFamily="34" charset="0"/>
            </a:endParaRPr>
          </a:p>
        </p:txBody>
      </p:sp>
      <p:sp>
        <p:nvSpPr>
          <p:cNvPr id="11" name="Rectangle 27"/>
          <p:cNvSpPr/>
          <p:nvPr/>
        </p:nvSpPr>
        <p:spPr>
          <a:xfrm>
            <a:off x="5337593" y="4538311"/>
            <a:ext cx="1505529" cy="379629"/>
          </a:xfrm>
          <a:prstGeom prst="roundRect">
            <a:avLst>
              <a:gd name="adj" fmla="val 27969"/>
            </a:avLst>
          </a:prstGeom>
          <a:pattFill prst="ltUpDiag">
            <a:fgClr>
              <a:schemeClr val="accent1"/>
            </a:fgClr>
            <a:bgClr>
              <a:schemeClr val="accent1">
                <a:lumMod val="20000"/>
                <a:lumOff val="80000"/>
              </a:schemeClr>
            </a:bgClr>
          </a:pattFill>
          <a:ln w="12700">
            <a:noFill/>
          </a:ln>
        </p:spPr>
        <p:txBody>
          <a:bodyPr wrap="square">
            <a:spAutoFit/>
          </a:bodyPr>
          <a:lstStyle/>
          <a:p>
            <a:pPr algn="ctr"/>
            <a:r>
              <a:rPr lang="en-US" altLang="zh-CN" sz="1465" dirty="0">
                <a:solidFill>
                  <a:schemeClr val="accent1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Name</a:t>
            </a:r>
            <a:r>
              <a:rPr lang="zh-CN" altLang="en-US" sz="1465" dirty="0">
                <a:solidFill>
                  <a:schemeClr val="accent1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：</a:t>
            </a:r>
            <a:r>
              <a:rPr lang="en-US" altLang="zh-CN" sz="1465" dirty="0">
                <a:solidFill>
                  <a:schemeClr val="accent1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Ares</a:t>
            </a:r>
            <a:endParaRPr lang="en-US" altLang="zh-CN" sz="1465" dirty="0">
              <a:solidFill>
                <a:schemeClr val="accent1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2" name="Rectangle 27"/>
          <p:cNvSpPr/>
          <p:nvPr/>
        </p:nvSpPr>
        <p:spPr>
          <a:xfrm>
            <a:off x="7508139" y="4538311"/>
            <a:ext cx="1607128" cy="379629"/>
          </a:xfrm>
          <a:prstGeom prst="roundRect">
            <a:avLst>
              <a:gd name="adj" fmla="val 27969"/>
            </a:avLst>
          </a:prstGeom>
          <a:noFill/>
          <a:ln w="9525">
            <a:solidFill>
              <a:schemeClr val="tx1">
                <a:lumMod val="95000"/>
                <a:lumOff val="5000"/>
              </a:schemeClr>
            </a:solidFill>
          </a:ln>
        </p:spPr>
        <p:txBody>
          <a:bodyPr wrap="square">
            <a:spAutoFit/>
          </a:bodyPr>
          <a:lstStyle/>
          <a:p>
            <a:r>
              <a:rPr lang="en-US" altLang="zh-CN" sz="1465" dirty="0">
                <a:latin typeface="华文细黑" panose="02010600040101010101" pitchFamily="2" charset="-122"/>
                <a:ea typeface="华文细黑" panose="02010600040101010101" pitchFamily="2" charset="-122"/>
              </a:rPr>
              <a:t>Date</a:t>
            </a:r>
            <a:r>
              <a:rPr lang="zh-CN" altLang="en-US" sz="1465" dirty="0">
                <a:latin typeface="华文细黑" panose="02010600040101010101" pitchFamily="2" charset="-122"/>
                <a:ea typeface="华文细黑" panose="02010600040101010101" pitchFamily="2" charset="-122"/>
              </a:rPr>
              <a:t>：</a:t>
            </a:r>
            <a:r>
              <a:rPr lang="en-US" altLang="zh-CN" sz="1465" dirty="0">
                <a:latin typeface="华文细黑" panose="02010600040101010101" pitchFamily="2" charset="-122"/>
                <a:ea typeface="华文细黑" panose="02010600040101010101" pitchFamily="2" charset="-122"/>
              </a:rPr>
              <a:t>16 Feb</a:t>
            </a:r>
            <a:endParaRPr lang="zh-CN" altLang="en-US" sz="1465" dirty="0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5" name="文本框 14"/>
          <p:cNvSpPr txBox="1">
            <a:spLocks noChangeArrowheads="1"/>
          </p:cNvSpPr>
          <p:nvPr/>
        </p:nvSpPr>
        <p:spPr bwMode="auto">
          <a:xfrm>
            <a:off x="5143632" y="1378229"/>
            <a:ext cx="2879140" cy="13220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Lao UI" panose="020B0502040204020203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502040204020203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502040204020203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502040204020203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502040204020203" pitchFamily="34" charset="0"/>
                <a:ea typeface="微软雅黑" panose="020B0503020204020204" pitchFamily="34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502040204020203" pitchFamily="34" charset="0"/>
                <a:ea typeface="微软雅黑" panose="020B0503020204020204" pitchFamily="34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502040204020203" pitchFamily="34" charset="0"/>
                <a:ea typeface="微软雅黑" panose="020B0503020204020204" pitchFamily="34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502040204020203" pitchFamily="34" charset="0"/>
                <a:ea typeface="微软雅黑" panose="020B0503020204020204" pitchFamily="34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502040204020203" pitchFamily="34" charset="0"/>
                <a:ea typeface="微软雅黑" panose="020B0503020204020204" pitchFamily="34" charset="-122"/>
              </a:defRPr>
            </a:lvl9pPr>
          </a:lstStyle>
          <a:p>
            <a:r>
              <a:rPr lang="en-US" altLang="zh-CN" sz="8000" dirty="0" smtClean="0">
                <a:ln>
                  <a:solidFill>
                    <a:schemeClr val="accent1"/>
                  </a:solidFill>
                </a:ln>
                <a:pattFill prst="ltUpDiag">
                  <a:fgClr>
                    <a:schemeClr val="accent1"/>
                  </a:fgClr>
                  <a:bgClr>
                    <a:schemeClr val="accent1">
                      <a:lumMod val="60000"/>
                      <a:lumOff val="40000"/>
                    </a:schemeClr>
                  </a:bgClr>
                </a:pattFill>
                <a:latin typeface="华文细黑" panose="02010600040101010101" pitchFamily="2" charset="-122"/>
                <a:ea typeface="华文细黑" panose="02010600040101010101" pitchFamily="2" charset="-122"/>
              </a:rPr>
              <a:t>2019</a:t>
            </a:r>
            <a:endParaRPr lang="zh-CN" altLang="en-US" sz="8000" dirty="0">
              <a:ln>
                <a:solidFill>
                  <a:schemeClr val="accent1"/>
                </a:solidFill>
              </a:ln>
              <a:pattFill prst="ltUpDiag">
                <a:fgClr>
                  <a:schemeClr val="accent1"/>
                </a:fgClr>
                <a:bgClr>
                  <a:schemeClr val="accent1">
                    <a:lumMod val="60000"/>
                    <a:lumOff val="40000"/>
                  </a:schemeClr>
                </a:bgClr>
              </a:patt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grpSp>
        <p:nvGrpSpPr>
          <p:cNvPr id="16" name="Group 4"/>
          <p:cNvGrpSpPr>
            <a:grpSpLocks noChangeAspect="1"/>
          </p:cNvGrpSpPr>
          <p:nvPr/>
        </p:nvGrpSpPr>
        <p:grpSpPr bwMode="auto">
          <a:xfrm>
            <a:off x="743392" y="1593715"/>
            <a:ext cx="3497262" cy="3324225"/>
            <a:chOff x="2885" y="1201"/>
            <a:chExt cx="2203" cy="2094"/>
          </a:xfrm>
        </p:grpSpPr>
        <p:sp>
          <p:nvSpPr>
            <p:cNvPr id="17" name="AutoShape 3"/>
            <p:cNvSpPr>
              <a:spLocks noChangeAspect="1" noChangeArrowheads="1" noTextEdit="1"/>
            </p:cNvSpPr>
            <p:nvPr/>
          </p:nvSpPr>
          <p:spPr bwMode="auto">
            <a:xfrm>
              <a:off x="2885" y="1201"/>
              <a:ext cx="2203" cy="20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5"/>
            <p:cNvSpPr/>
            <p:nvPr/>
          </p:nvSpPr>
          <p:spPr bwMode="auto">
            <a:xfrm>
              <a:off x="3793" y="1692"/>
              <a:ext cx="798" cy="785"/>
            </a:xfrm>
            <a:custGeom>
              <a:avLst/>
              <a:gdLst>
                <a:gd name="T0" fmla="*/ 79 w 413"/>
                <a:gd name="T1" fmla="*/ 299 h 406"/>
                <a:gd name="T2" fmla="*/ 157 w 413"/>
                <a:gd name="T3" fmla="*/ 227 h 406"/>
                <a:gd name="T4" fmla="*/ 233 w 413"/>
                <a:gd name="T5" fmla="*/ 151 h 406"/>
                <a:gd name="T6" fmla="*/ 352 w 413"/>
                <a:gd name="T7" fmla="*/ 39 h 406"/>
                <a:gd name="T8" fmla="*/ 390 w 413"/>
                <a:gd name="T9" fmla="*/ 3 h 406"/>
                <a:gd name="T10" fmla="*/ 349 w 413"/>
                <a:gd name="T11" fmla="*/ 35 h 406"/>
                <a:gd name="T12" fmla="*/ 235 w 413"/>
                <a:gd name="T13" fmla="*/ 144 h 406"/>
                <a:gd name="T14" fmla="*/ 123 w 413"/>
                <a:gd name="T15" fmla="*/ 250 h 406"/>
                <a:gd name="T16" fmla="*/ 13 w 413"/>
                <a:gd name="T17" fmla="*/ 361 h 406"/>
                <a:gd name="T18" fmla="*/ 12 w 413"/>
                <a:gd name="T19" fmla="*/ 384 h 406"/>
                <a:gd name="T20" fmla="*/ 45 w 413"/>
                <a:gd name="T21" fmla="*/ 356 h 406"/>
                <a:gd name="T22" fmla="*/ 205 w 413"/>
                <a:gd name="T23" fmla="*/ 212 h 406"/>
                <a:gd name="T24" fmla="*/ 362 w 413"/>
                <a:gd name="T25" fmla="*/ 65 h 406"/>
                <a:gd name="T26" fmla="*/ 406 w 413"/>
                <a:gd name="T27" fmla="*/ 25 h 406"/>
                <a:gd name="T28" fmla="*/ 329 w 413"/>
                <a:gd name="T29" fmla="*/ 95 h 406"/>
                <a:gd name="T30" fmla="*/ 173 w 413"/>
                <a:gd name="T31" fmla="*/ 241 h 406"/>
                <a:gd name="T32" fmla="*/ 45 w 413"/>
                <a:gd name="T33" fmla="*/ 363 h 406"/>
                <a:gd name="T34" fmla="*/ 4 w 413"/>
                <a:gd name="T35" fmla="*/ 381 h 406"/>
                <a:gd name="T36" fmla="*/ 1 w 413"/>
                <a:gd name="T37" fmla="*/ 379 h 406"/>
                <a:gd name="T38" fmla="*/ 34 w 413"/>
                <a:gd name="T39" fmla="*/ 369 h 406"/>
                <a:gd name="T40" fmla="*/ 73 w 413"/>
                <a:gd name="T41" fmla="*/ 336 h 406"/>
                <a:gd name="T42" fmla="*/ 151 w 413"/>
                <a:gd name="T43" fmla="*/ 263 h 406"/>
                <a:gd name="T44" fmla="*/ 306 w 413"/>
                <a:gd name="T45" fmla="*/ 117 h 406"/>
                <a:gd name="T46" fmla="*/ 411 w 413"/>
                <a:gd name="T47" fmla="*/ 20 h 406"/>
                <a:gd name="T48" fmla="*/ 384 w 413"/>
                <a:gd name="T49" fmla="*/ 9 h 406"/>
                <a:gd name="T50" fmla="*/ 398 w 413"/>
                <a:gd name="T51" fmla="*/ 18 h 406"/>
                <a:gd name="T52" fmla="*/ 384 w 413"/>
                <a:gd name="T53" fmla="*/ 9 h 406"/>
                <a:gd name="T54" fmla="*/ 410 w 413"/>
                <a:gd name="T55" fmla="*/ 20 h 406"/>
                <a:gd name="T56" fmla="*/ 176 w 413"/>
                <a:gd name="T57" fmla="*/ 236 h 406"/>
                <a:gd name="T58" fmla="*/ 49 w 413"/>
                <a:gd name="T59" fmla="*/ 354 h 406"/>
                <a:gd name="T60" fmla="*/ 16 w 413"/>
                <a:gd name="T61" fmla="*/ 377 h 406"/>
                <a:gd name="T62" fmla="*/ 0 w 413"/>
                <a:gd name="T63" fmla="*/ 378 h 406"/>
                <a:gd name="T64" fmla="*/ 154 w 413"/>
                <a:gd name="T65" fmla="*/ 263 h 406"/>
                <a:gd name="T66" fmla="*/ 310 w 413"/>
                <a:gd name="T67" fmla="*/ 117 h 406"/>
                <a:gd name="T68" fmla="*/ 406 w 413"/>
                <a:gd name="T69" fmla="*/ 25 h 406"/>
                <a:gd name="T70" fmla="*/ 387 w 413"/>
                <a:gd name="T71" fmla="*/ 39 h 406"/>
                <a:gd name="T72" fmla="*/ 329 w 413"/>
                <a:gd name="T73" fmla="*/ 92 h 406"/>
                <a:gd name="T74" fmla="*/ 90 w 413"/>
                <a:gd name="T75" fmla="*/ 312 h 406"/>
                <a:gd name="T76" fmla="*/ 32 w 413"/>
                <a:gd name="T77" fmla="*/ 366 h 406"/>
                <a:gd name="T78" fmla="*/ 16 w 413"/>
                <a:gd name="T79" fmla="*/ 380 h 406"/>
                <a:gd name="T80" fmla="*/ 8 w 413"/>
                <a:gd name="T81" fmla="*/ 368 h 406"/>
                <a:gd name="T82" fmla="*/ 64 w 413"/>
                <a:gd name="T83" fmla="*/ 316 h 406"/>
                <a:gd name="T84" fmla="*/ 211 w 413"/>
                <a:gd name="T85" fmla="*/ 171 h 406"/>
                <a:gd name="T86" fmla="*/ 323 w 413"/>
                <a:gd name="T87" fmla="*/ 62 h 406"/>
                <a:gd name="T88" fmla="*/ 391 w 413"/>
                <a:gd name="T89" fmla="*/ 3 h 406"/>
                <a:gd name="T90" fmla="*/ 372 w 413"/>
                <a:gd name="T91" fmla="*/ 15 h 406"/>
                <a:gd name="T92" fmla="*/ 317 w 413"/>
                <a:gd name="T93" fmla="*/ 70 h 406"/>
                <a:gd name="T94" fmla="*/ 163 w 413"/>
                <a:gd name="T95" fmla="*/ 217 h 406"/>
                <a:gd name="T96" fmla="*/ 4 w 413"/>
                <a:gd name="T97" fmla="*/ 371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3" h="406">
                  <a:moveTo>
                    <a:pt x="5" y="373"/>
                  </a:moveTo>
                  <a:cubicBezTo>
                    <a:pt x="30" y="349"/>
                    <a:pt x="54" y="323"/>
                    <a:pt x="79" y="299"/>
                  </a:cubicBezTo>
                  <a:cubicBezTo>
                    <a:pt x="92" y="287"/>
                    <a:pt x="105" y="275"/>
                    <a:pt x="118" y="263"/>
                  </a:cubicBezTo>
                  <a:cubicBezTo>
                    <a:pt x="131" y="251"/>
                    <a:pt x="144" y="239"/>
                    <a:pt x="157" y="227"/>
                  </a:cubicBezTo>
                  <a:cubicBezTo>
                    <a:pt x="170" y="214"/>
                    <a:pt x="183" y="202"/>
                    <a:pt x="196" y="189"/>
                  </a:cubicBezTo>
                  <a:cubicBezTo>
                    <a:pt x="208" y="177"/>
                    <a:pt x="221" y="164"/>
                    <a:pt x="233" y="151"/>
                  </a:cubicBezTo>
                  <a:cubicBezTo>
                    <a:pt x="258" y="127"/>
                    <a:pt x="285" y="104"/>
                    <a:pt x="310" y="80"/>
                  </a:cubicBezTo>
                  <a:cubicBezTo>
                    <a:pt x="325" y="66"/>
                    <a:pt x="338" y="53"/>
                    <a:pt x="352" y="39"/>
                  </a:cubicBezTo>
                  <a:cubicBezTo>
                    <a:pt x="358" y="33"/>
                    <a:pt x="364" y="27"/>
                    <a:pt x="371" y="20"/>
                  </a:cubicBezTo>
                  <a:cubicBezTo>
                    <a:pt x="377" y="14"/>
                    <a:pt x="383" y="7"/>
                    <a:pt x="390" y="3"/>
                  </a:cubicBezTo>
                  <a:cubicBezTo>
                    <a:pt x="390" y="2"/>
                    <a:pt x="389" y="2"/>
                    <a:pt x="389" y="1"/>
                  </a:cubicBezTo>
                  <a:cubicBezTo>
                    <a:pt x="376" y="13"/>
                    <a:pt x="363" y="24"/>
                    <a:pt x="349" y="35"/>
                  </a:cubicBezTo>
                  <a:cubicBezTo>
                    <a:pt x="336" y="47"/>
                    <a:pt x="323" y="58"/>
                    <a:pt x="310" y="71"/>
                  </a:cubicBezTo>
                  <a:cubicBezTo>
                    <a:pt x="285" y="95"/>
                    <a:pt x="261" y="120"/>
                    <a:pt x="235" y="144"/>
                  </a:cubicBezTo>
                  <a:cubicBezTo>
                    <a:pt x="210" y="167"/>
                    <a:pt x="185" y="190"/>
                    <a:pt x="160" y="214"/>
                  </a:cubicBezTo>
                  <a:cubicBezTo>
                    <a:pt x="147" y="226"/>
                    <a:pt x="135" y="238"/>
                    <a:pt x="123" y="250"/>
                  </a:cubicBezTo>
                  <a:cubicBezTo>
                    <a:pt x="111" y="262"/>
                    <a:pt x="100" y="275"/>
                    <a:pt x="88" y="287"/>
                  </a:cubicBezTo>
                  <a:cubicBezTo>
                    <a:pt x="64" y="313"/>
                    <a:pt x="38" y="336"/>
                    <a:pt x="13" y="361"/>
                  </a:cubicBezTo>
                  <a:cubicBezTo>
                    <a:pt x="9" y="364"/>
                    <a:pt x="3" y="368"/>
                    <a:pt x="2" y="373"/>
                  </a:cubicBezTo>
                  <a:cubicBezTo>
                    <a:pt x="0" y="379"/>
                    <a:pt x="8" y="383"/>
                    <a:pt x="12" y="384"/>
                  </a:cubicBezTo>
                  <a:cubicBezTo>
                    <a:pt x="18" y="384"/>
                    <a:pt x="23" y="379"/>
                    <a:pt x="27" y="375"/>
                  </a:cubicBezTo>
                  <a:cubicBezTo>
                    <a:pt x="33" y="368"/>
                    <a:pt x="39" y="362"/>
                    <a:pt x="45" y="356"/>
                  </a:cubicBezTo>
                  <a:cubicBezTo>
                    <a:pt x="70" y="331"/>
                    <a:pt x="98" y="308"/>
                    <a:pt x="125" y="285"/>
                  </a:cubicBezTo>
                  <a:cubicBezTo>
                    <a:pt x="152" y="261"/>
                    <a:pt x="179" y="236"/>
                    <a:pt x="205" y="212"/>
                  </a:cubicBezTo>
                  <a:cubicBezTo>
                    <a:pt x="232" y="187"/>
                    <a:pt x="258" y="162"/>
                    <a:pt x="284" y="138"/>
                  </a:cubicBezTo>
                  <a:cubicBezTo>
                    <a:pt x="310" y="113"/>
                    <a:pt x="336" y="89"/>
                    <a:pt x="362" y="65"/>
                  </a:cubicBezTo>
                  <a:cubicBezTo>
                    <a:pt x="370" y="58"/>
                    <a:pt x="377" y="52"/>
                    <a:pt x="384" y="45"/>
                  </a:cubicBezTo>
                  <a:cubicBezTo>
                    <a:pt x="391" y="38"/>
                    <a:pt x="398" y="31"/>
                    <a:pt x="406" y="25"/>
                  </a:cubicBezTo>
                  <a:cubicBezTo>
                    <a:pt x="405" y="24"/>
                    <a:pt x="405" y="23"/>
                    <a:pt x="404" y="23"/>
                  </a:cubicBezTo>
                  <a:cubicBezTo>
                    <a:pt x="378" y="46"/>
                    <a:pt x="353" y="70"/>
                    <a:pt x="329" y="95"/>
                  </a:cubicBezTo>
                  <a:cubicBezTo>
                    <a:pt x="303" y="120"/>
                    <a:pt x="277" y="144"/>
                    <a:pt x="251" y="168"/>
                  </a:cubicBezTo>
                  <a:cubicBezTo>
                    <a:pt x="225" y="192"/>
                    <a:pt x="199" y="216"/>
                    <a:pt x="173" y="241"/>
                  </a:cubicBezTo>
                  <a:cubicBezTo>
                    <a:pt x="148" y="265"/>
                    <a:pt x="123" y="291"/>
                    <a:pt x="98" y="315"/>
                  </a:cubicBezTo>
                  <a:cubicBezTo>
                    <a:pt x="80" y="332"/>
                    <a:pt x="63" y="348"/>
                    <a:pt x="45" y="363"/>
                  </a:cubicBezTo>
                  <a:cubicBezTo>
                    <a:pt x="37" y="369"/>
                    <a:pt x="30" y="374"/>
                    <a:pt x="22" y="378"/>
                  </a:cubicBezTo>
                  <a:cubicBezTo>
                    <a:pt x="17" y="381"/>
                    <a:pt x="8" y="385"/>
                    <a:pt x="4" y="381"/>
                  </a:cubicBezTo>
                  <a:cubicBezTo>
                    <a:pt x="3" y="380"/>
                    <a:pt x="3" y="378"/>
                    <a:pt x="3" y="377"/>
                  </a:cubicBezTo>
                  <a:cubicBezTo>
                    <a:pt x="2" y="378"/>
                    <a:pt x="1" y="378"/>
                    <a:pt x="1" y="379"/>
                  </a:cubicBezTo>
                  <a:cubicBezTo>
                    <a:pt x="7" y="380"/>
                    <a:pt x="13" y="381"/>
                    <a:pt x="19" y="379"/>
                  </a:cubicBezTo>
                  <a:cubicBezTo>
                    <a:pt x="25" y="377"/>
                    <a:pt x="30" y="373"/>
                    <a:pt x="34" y="369"/>
                  </a:cubicBezTo>
                  <a:cubicBezTo>
                    <a:pt x="41" y="364"/>
                    <a:pt x="47" y="358"/>
                    <a:pt x="54" y="353"/>
                  </a:cubicBezTo>
                  <a:cubicBezTo>
                    <a:pt x="60" y="347"/>
                    <a:pt x="67" y="342"/>
                    <a:pt x="73" y="336"/>
                  </a:cubicBezTo>
                  <a:cubicBezTo>
                    <a:pt x="86" y="324"/>
                    <a:pt x="99" y="311"/>
                    <a:pt x="112" y="299"/>
                  </a:cubicBezTo>
                  <a:cubicBezTo>
                    <a:pt x="125" y="287"/>
                    <a:pt x="138" y="275"/>
                    <a:pt x="151" y="263"/>
                  </a:cubicBezTo>
                  <a:cubicBezTo>
                    <a:pt x="177" y="239"/>
                    <a:pt x="203" y="214"/>
                    <a:pt x="228" y="190"/>
                  </a:cubicBezTo>
                  <a:cubicBezTo>
                    <a:pt x="254" y="165"/>
                    <a:pt x="280" y="141"/>
                    <a:pt x="306" y="117"/>
                  </a:cubicBezTo>
                  <a:cubicBezTo>
                    <a:pt x="341" y="85"/>
                    <a:pt x="376" y="54"/>
                    <a:pt x="412" y="23"/>
                  </a:cubicBezTo>
                  <a:cubicBezTo>
                    <a:pt x="413" y="22"/>
                    <a:pt x="412" y="20"/>
                    <a:pt x="411" y="20"/>
                  </a:cubicBezTo>
                  <a:cubicBezTo>
                    <a:pt x="401" y="18"/>
                    <a:pt x="392" y="16"/>
                    <a:pt x="386" y="7"/>
                  </a:cubicBezTo>
                  <a:cubicBezTo>
                    <a:pt x="385" y="6"/>
                    <a:pt x="383" y="8"/>
                    <a:pt x="384" y="9"/>
                  </a:cubicBezTo>
                  <a:cubicBezTo>
                    <a:pt x="387" y="14"/>
                    <a:pt x="392" y="18"/>
                    <a:pt x="397" y="20"/>
                  </a:cubicBezTo>
                  <a:cubicBezTo>
                    <a:pt x="399" y="21"/>
                    <a:pt x="400" y="19"/>
                    <a:pt x="398" y="18"/>
                  </a:cubicBezTo>
                  <a:cubicBezTo>
                    <a:pt x="393" y="16"/>
                    <a:pt x="389" y="12"/>
                    <a:pt x="386" y="7"/>
                  </a:cubicBezTo>
                  <a:cubicBezTo>
                    <a:pt x="385" y="8"/>
                    <a:pt x="385" y="9"/>
                    <a:pt x="384" y="9"/>
                  </a:cubicBezTo>
                  <a:cubicBezTo>
                    <a:pt x="390" y="18"/>
                    <a:pt x="400" y="21"/>
                    <a:pt x="411" y="23"/>
                  </a:cubicBezTo>
                  <a:cubicBezTo>
                    <a:pt x="410" y="22"/>
                    <a:pt x="410" y="21"/>
                    <a:pt x="410" y="20"/>
                  </a:cubicBezTo>
                  <a:cubicBezTo>
                    <a:pt x="357" y="67"/>
                    <a:pt x="304" y="114"/>
                    <a:pt x="253" y="163"/>
                  </a:cubicBezTo>
                  <a:cubicBezTo>
                    <a:pt x="227" y="187"/>
                    <a:pt x="202" y="212"/>
                    <a:pt x="176" y="236"/>
                  </a:cubicBezTo>
                  <a:cubicBezTo>
                    <a:pt x="150" y="261"/>
                    <a:pt x="124" y="284"/>
                    <a:pt x="98" y="309"/>
                  </a:cubicBezTo>
                  <a:cubicBezTo>
                    <a:pt x="82" y="324"/>
                    <a:pt x="66" y="339"/>
                    <a:pt x="49" y="354"/>
                  </a:cubicBezTo>
                  <a:cubicBezTo>
                    <a:pt x="41" y="360"/>
                    <a:pt x="34" y="366"/>
                    <a:pt x="26" y="372"/>
                  </a:cubicBezTo>
                  <a:cubicBezTo>
                    <a:pt x="23" y="374"/>
                    <a:pt x="20" y="376"/>
                    <a:pt x="16" y="377"/>
                  </a:cubicBezTo>
                  <a:cubicBezTo>
                    <a:pt x="11" y="378"/>
                    <a:pt x="6" y="377"/>
                    <a:pt x="2" y="376"/>
                  </a:cubicBezTo>
                  <a:cubicBezTo>
                    <a:pt x="1" y="376"/>
                    <a:pt x="0" y="377"/>
                    <a:pt x="0" y="378"/>
                  </a:cubicBezTo>
                  <a:cubicBezTo>
                    <a:pt x="7" y="406"/>
                    <a:pt x="70" y="345"/>
                    <a:pt x="78" y="337"/>
                  </a:cubicBezTo>
                  <a:cubicBezTo>
                    <a:pt x="104" y="313"/>
                    <a:pt x="129" y="288"/>
                    <a:pt x="154" y="263"/>
                  </a:cubicBezTo>
                  <a:cubicBezTo>
                    <a:pt x="180" y="238"/>
                    <a:pt x="206" y="213"/>
                    <a:pt x="232" y="189"/>
                  </a:cubicBezTo>
                  <a:cubicBezTo>
                    <a:pt x="258" y="165"/>
                    <a:pt x="284" y="142"/>
                    <a:pt x="310" y="117"/>
                  </a:cubicBezTo>
                  <a:cubicBezTo>
                    <a:pt x="335" y="93"/>
                    <a:pt x="359" y="67"/>
                    <a:pt x="385" y="44"/>
                  </a:cubicBezTo>
                  <a:cubicBezTo>
                    <a:pt x="392" y="37"/>
                    <a:pt x="399" y="31"/>
                    <a:pt x="406" y="25"/>
                  </a:cubicBezTo>
                  <a:cubicBezTo>
                    <a:pt x="407" y="24"/>
                    <a:pt x="405" y="22"/>
                    <a:pt x="404" y="23"/>
                  </a:cubicBezTo>
                  <a:cubicBezTo>
                    <a:pt x="398" y="27"/>
                    <a:pt x="392" y="33"/>
                    <a:pt x="387" y="39"/>
                  </a:cubicBezTo>
                  <a:cubicBezTo>
                    <a:pt x="381" y="45"/>
                    <a:pt x="374" y="51"/>
                    <a:pt x="368" y="56"/>
                  </a:cubicBezTo>
                  <a:cubicBezTo>
                    <a:pt x="355" y="68"/>
                    <a:pt x="342" y="80"/>
                    <a:pt x="329" y="92"/>
                  </a:cubicBezTo>
                  <a:cubicBezTo>
                    <a:pt x="302" y="116"/>
                    <a:pt x="276" y="141"/>
                    <a:pt x="250" y="166"/>
                  </a:cubicBezTo>
                  <a:cubicBezTo>
                    <a:pt x="198" y="216"/>
                    <a:pt x="144" y="264"/>
                    <a:pt x="90" y="312"/>
                  </a:cubicBezTo>
                  <a:cubicBezTo>
                    <a:pt x="76" y="323"/>
                    <a:pt x="63" y="335"/>
                    <a:pt x="50" y="348"/>
                  </a:cubicBezTo>
                  <a:cubicBezTo>
                    <a:pt x="44" y="354"/>
                    <a:pt x="38" y="360"/>
                    <a:pt x="32" y="366"/>
                  </a:cubicBezTo>
                  <a:cubicBezTo>
                    <a:pt x="29" y="369"/>
                    <a:pt x="27" y="371"/>
                    <a:pt x="24" y="374"/>
                  </a:cubicBezTo>
                  <a:cubicBezTo>
                    <a:pt x="22" y="376"/>
                    <a:pt x="19" y="379"/>
                    <a:pt x="16" y="380"/>
                  </a:cubicBezTo>
                  <a:cubicBezTo>
                    <a:pt x="12" y="382"/>
                    <a:pt x="7" y="380"/>
                    <a:pt x="5" y="377"/>
                  </a:cubicBezTo>
                  <a:cubicBezTo>
                    <a:pt x="3" y="374"/>
                    <a:pt x="7" y="370"/>
                    <a:pt x="8" y="368"/>
                  </a:cubicBezTo>
                  <a:cubicBezTo>
                    <a:pt x="14" y="363"/>
                    <a:pt x="20" y="358"/>
                    <a:pt x="26" y="352"/>
                  </a:cubicBezTo>
                  <a:cubicBezTo>
                    <a:pt x="38" y="340"/>
                    <a:pt x="51" y="328"/>
                    <a:pt x="64" y="316"/>
                  </a:cubicBezTo>
                  <a:cubicBezTo>
                    <a:pt x="88" y="292"/>
                    <a:pt x="111" y="266"/>
                    <a:pt x="136" y="241"/>
                  </a:cubicBezTo>
                  <a:cubicBezTo>
                    <a:pt x="160" y="217"/>
                    <a:pt x="185" y="194"/>
                    <a:pt x="211" y="171"/>
                  </a:cubicBezTo>
                  <a:cubicBezTo>
                    <a:pt x="236" y="147"/>
                    <a:pt x="261" y="123"/>
                    <a:pt x="285" y="99"/>
                  </a:cubicBezTo>
                  <a:cubicBezTo>
                    <a:pt x="298" y="86"/>
                    <a:pt x="310" y="74"/>
                    <a:pt x="323" y="62"/>
                  </a:cubicBezTo>
                  <a:cubicBezTo>
                    <a:pt x="336" y="50"/>
                    <a:pt x="350" y="38"/>
                    <a:pt x="363" y="27"/>
                  </a:cubicBezTo>
                  <a:cubicBezTo>
                    <a:pt x="372" y="19"/>
                    <a:pt x="382" y="11"/>
                    <a:pt x="391" y="3"/>
                  </a:cubicBezTo>
                  <a:cubicBezTo>
                    <a:pt x="392" y="2"/>
                    <a:pt x="391" y="0"/>
                    <a:pt x="389" y="1"/>
                  </a:cubicBezTo>
                  <a:cubicBezTo>
                    <a:pt x="383" y="4"/>
                    <a:pt x="377" y="9"/>
                    <a:pt x="372" y="15"/>
                  </a:cubicBezTo>
                  <a:cubicBezTo>
                    <a:pt x="366" y="21"/>
                    <a:pt x="361" y="27"/>
                    <a:pt x="355" y="33"/>
                  </a:cubicBezTo>
                  <a:cubicBezTo>
                    <a:pt x="342" y="45"/>
                    <a:pt x="330" y="58"/>
                    <a:pt x="317" y="70"/>
                  </a:cubicBezTo>
                  <a:cubicBezTo>
                    <a:pt x="291" y="94"/>
                    <a:pt x="265" y="118"/>
                    <a:pt x="239" y="142"/>
                  </a:cubicBezTo>
                  <a:cubicBezTo>
                    <a:pt x="213" y="166"/>
                    <a:pt x="189" y="192"/>
                    <a:pt x="163" y="217"/>
                  </a:cubicBezTo>
                  <a:cubicBezTo>
                    <a:pt x="138" y="242"/>
                    <a:pt x="111" y="265"/>
                    <a:pt x="85" y="290"/>
                  </a:cubicBezTo>
                  <a:cubicBezTo>
                    <a:pt x="57" y="316"/>
                    <a:pt x="31" y="344"/>
                    <a:pt x="4" y="371"/>
                  </a:cubicBezTo>
                  <a:cubicBezTo>
                    <a:pt x="2" y="372"/>
                    <a:pt x="4" y="374"/>
                    <a:pt x="5" y="37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6"/>
            <p:cNvSpPr/>
            <p:nvPr/>
          </p:nvSpPr>
          <p:spPr bwMode="auto">
            <a:xfrm>
              <a:off x="4479" y="1209"/>
              <a:ext cx="393" cy="491"/>
            </a:xfrm>
            <a:custGeom>
              <a:avLst/>
              <a:gdLst>
                <a:gd name="T0" fmla="*/ 19 w 203"/>
                <a:gd name="T1" fmla="*/ 244 h 254"/>
                <a:gd name="T2" fmla="*/ 17 w 203"/>
                <a:gd name="T3" fmla="*/ 208 h 254"/>
                <a:gd name="T4" fmla="*/ 34 w 203"/>
                <a:gd name="T5" fmla="*/ 176 h 254"/>
                <a:gd name="T6" fmla="*/ 58 w 203"/>
                <a:gd name="T7" fmla="*/ 148 h 254"/>
                <a:gd name="T8" fmla="*/ 86 w 203"/>
                <a:gd name="T9" fmla="*/ 117 h 254"/>
                <a:gd name="T10" fmla="*/ 113 w 203"/>
                <a:gd name="T11" fmla="*/ 87 h 254"/>
                <a:gd name="T12" fmla="*/ 127 w 203"/>
                <a:gd name="T13" fmla="*/ 72 h 254"/>
                <a:gd name="T14" fmla="*/ 141 w 203"/>
                <a:gd name="T15" fmla="*/ 57 h 254"/>
                <a:gd name="T16" fmla="*/ 189 w 203"/>
                <a:gd name="T17" fmla="*/ 2 h 254"/>
                <a:gd name="T18" fmla="*/ 187 w 203"/>
                <a:gd name="T19" fmla="*/ 2 h 254"/>
                <a:gd name="T20" fmla="*/ 192 w 203"/>
                <a:gd name="T21" fmla="*/ 21 h 254"/>
                <a:gd name="T22" fmla="*/ 196 w 203"/>
                <a:gd name="T23" fmla="*/ 44 h 254"/>
                <a:gd name="T24" fmla="*/ 200 w 203"/>
                <a:gd name="T25" fmla="*/ 68 h 254"/>
                <a:gd name="T26" fmla="*/ 195 w 203"/>
                <a:gd name="T27" fmla="*/ 84 h 254"/>
                <a:gd name="T28" fmla="*/ 182 w 203"/>
                <a:gd name="T29" fmla="*/ 97 h 254"/>
                <a:gd name="T30" fmla="*/ 166 w 203"/>
                <a:gd name="T31" fmla="*/ 112 h 254"/>
                <a:gd name="T32" fmla="*/ 127 w 203"/>
                <a:gd name="T33" fmla="*/ 149 h 254"/>
                <a:gd name="T34" fmla="*/ 73 w 203"/>
                <a:gd name="T35" fmla="*/ 201 h 254"/>
                <a:gd name="T36" fmla="*/ 23 w 203"/>
                <a:gd name="T37" fmla="*/ 251 h 254"/>
                <a:gd name="T38" fmla="*/ 26 w 203"/>
                <a:gd name="T39" fmla="*/ 253 h 254"/>
                <a:gd name="T40" fmla="*/ 60 w 203"/>
                <a:gd name="T41" fmla="*/ 217 h 254"/>
                <a:gd name="T42" fmla="*/ 96 w 203"/>
                <a:gd name="T43" fmla="*/ 183 h 254"/>
                <a:gd name="T44" fmla="*/ 174 w 203"/>
                <a:gd name="T45" fmla="*/ 108 h 254"/>
                <a:gd name="T46" fmla="*/ 203 w 203"/>
                <a:gd name="T47" fmla="*/ 67 h 254"/>
                <a:gd name="T48" fmla="*/ 200 w 203"/>
                <a:gd name="T49" fmla="*/ 49 h 254"/>
                <a:gd name="T50" fmla="*/ 196 w 203"/>
                <a:gd name="T51" fmla="*/ 28 h 254"/>
                <a:gd name="T52" fmla="*/ 189 w 203"/>
                <a:gd name="T53" fmla="*/ 0 h 254"/>
                <a:gd name="T54" fmla="*/ 187 w 203"/>
                <a:gd name="T55" fmla="*/ 0 h 254"/>
                <a:gd name="T56" fmla="*/ 158 w 203"/>
                <a:gd name="T57" fmla="*/ 33 h 254"/>
                <a:gd name="T58" fmla="*/ 144 w 203"/>
                <a:gd name="T59" fmla="*/ 50 h 254"/>
                <a:gd name="T60" fmla="*/ 128 w 203"/>
                <a:gd name="T61" fmla="*/ 67 h 254"/>
                <a:gd name="T62" fmla="*/ 63 w 203"/>
                <a:gd name="T63" fmla="*/ 139 h 254"/>
                <a:gd name="T64" fmla="*/ 17 w 203"/>
                <a:gd name="T65" fmla="*/ 245 h 254"/>
                <a:gd name="T66" fmla="*/ 19 w 203"/>
                <a:gd name="T67" fmla="*/ 24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3" h="254">
                  <a:moveTo>
                    <a:pt x="19" y="244"/>
                  </a:moveTo>
                  <a:cubicBezTo>
                    <a:pt x="15" y="232"/>
                    <a:pt x="14" y="220"/>
                    <a:pt x="17" y="208"/>
                  </a:cubicBezTo>
                  <a:cubicBezTo>
                    <a:pt x="20" y="196"/>
                    <a:pt x="27" y="186"/>
                    <a:pt x="34" y="176"/>
                  </a:cubicBezTo>
                  <a:cubicBezTo>
                    <a:pt x="41" y="166"/>
                    <a:pt x="50" y="157"/>
                    <a:pt x="58" y="148"/>
                  </a:cubicBezTo>
                  <a:cubicBezTo>
                    <a:pt x="68" y="138"/>
                    <a:pt x="77" y="128"/>
                    <a:pt x="86" y="117"/>
                  </a:cubicBezTo>
                  <a:cubicBezTo>
                    <a:pt x="95" y="107"/>
                    <a:pt x="104" y="97"/>
                    <a:pt x="113" y="87"/>
                  </a:cubicBezTo>
                  <a:cubicBezTo>
                    <a:pt x="118" y="82"/>
                    <a:pt x="122" y="77"/>
                    <a:pt x="127" y="72"/>
                  </a:cubicBezTo>
                  <a:cubicBezTo>
                    <a:pt x="132" y="67"/>
                    <a:pt x="137" y="62"/>
                    <a:pt x="141" y="57"/>
                  </a:cubicBezTo>
                  <a:cubicBezTo>
                    <a:pt x="158" y="40"/>
                    <a:pt x="169" y="17"/>
                    <a:pt x="189" y="2"/>
                  </a:cubicBezTo>
                  <a:cubicBezTo>
                    <a:pt x="188" y="2"/>
                    <a:pt x="187" y="2"/>
                    <a:pt x="187" y="2"/>
                  </a:cubicBezTo>
                  <a:cubicBezTo>
                    <a:pt x="191" y="7"/>
                    <a:pt x="191" y="15"/>
                    <a:pt x="192" y="21"/>
                  </a:cubicBezTo>
                  <a:cubicBezTo>
                    <a:pt x="193" y="29"/>
                    <a:pt x="195" y="36"/>
                    <a:pt x="196" y="44"/>
                  </a:cubicBezTo>
                  <a:cubicBezTo>
                    <a:pt x="198" y="52"/>
                    <a:pt x="201" y="60"/>
                    <a:pt x="200" y="68"/>
                  </a:cubicBezTo>
                  <a:cubicBezTo>
                    <a:pt x="200" y="74"/>
                    <a:pt x="198" y="80"/>
                    <a:pt x="195" y="84"/>
                  </a:cubicBezTo>
                  <a:cubicBezTo>
                    <a:pt x="191" y="89"/>
                    <a:pt x="187" y="93"/>
                    <a:pt x="182" y="97"/>
                  </a:cubicBezTo>
                  <a:cubicBezTo>
                    <a:pt x="177" y="102"/>
                    <a:pt x="172" y="107"/>
                    <a:pt x="166" y="112"/>
                  </a:cubicBezTo>
                  <a:cubicBezTo>
                    <a:pt x="153" y="124"/>
                    <a:pt x="140" y="136"/>
                    <a:pt x="127" y="149"/>
                  </a:cubicBezTo>
                  <a:cubicBezTo>
                    <a:pt x="109" y="166"/>
                    <a:pt x="92" y="184"/>
                    <a:pt x="73" y="201"/>
                  </a:cubicBezTo>
                  <a:cubicBezTo>
                    <a:pt x="56" y="217"/>
                    <a:pt x="38" y="233"/>
                    <a:pt x="23" y="251"/>
                  </a:cubicBezTo>
                  <a:cubicBezTo>
                    <a:pt x="22" y="253"/>
                    <a:pt x="24" y="254"/>
                    <a:pt x="26" y="253"/>
                  </a:cubicBezTo>
                  <a:cubicBezTo>
                    <a:pt x="36" y="240"/>
                    <a:pt x="48" y="229"/>
                    <a:pt x="60" y="217"/>
                  </a:cubicBezTo>
                  <a:cubicBezTo>
                    <a:pt x="72" y="206"/>
                    <a:pt x="84" y="195"/>
                    <a:pt x="96" y="183"/>
                  </a:cubicBezTo>
                  <a:cubicBezTo>
                    <a:pt x="121" y="158"/>
                    <a:pt x="148" y="133"/>
                    <a:pt x="174" y="108"/>
                  </a:cubicBezTo>
                  <a:cubicBezTo>
                    <a:pt x="186" y="97"/>
                    <a:pt x="203" y="86"/>
                    <a:pt x="203" y="67"/>
                  </a:cubicBezTo>
                  <a:cubicBezTo>
                    <a:pt x="203" y="60"/>
                    <a:pt x="202" y="54"/>
                    <a:pt x="200" y="49"/>
                  </a:cubicBezTo>
                  <a:cubicBezTo>
                    <a:pt x="199" y="42"/>
                    <a:pt x="197" y="35"/>
                    <a:pt x="196" y="28"/>
                  </a:cubicBezTo>
                  <a:cubicBezTo>
                    <a:pt x="194" y="19"/>
                    <a:pt x="195" y="8"/>
                    <a:pt x="189" y="0"/>
                  </a:cubicBezTo>
                  <a:cubicBezTo>
                    <a:pt x="188" y="0"/>
                    <a:pt x="188" y="0"/>
                    <a:pt x="187" y="0"/>
                  </a:cubicBezTo>
                  <a:cubicBezTo>
                    <a:pt x="175" y="9"/>
                    <a:pt x="167" y="21"/>
                    <a:pt x="158" y="33"/>
                  </a:cubicBezTo>
                  <a:cubicBezTo>
                    <a:pt x="153" y="39"/>
                    <a:pt x="149" y="45"/>
                    <a:pt x="144" y="50"/>
                  </a:cubicBezTo>
                  <a:cubicBezTo>
                    <a:pt x="139" y="56"/>
                    <a:pt x="133" y="61"/>
                    <a:pt x="128" y="67"/>
                  </a:cubicBezTo>
                  <a:cubicBezTo>
                    <a:pt x="105" y="90"/>
                    <a:pt x="85" y="116"/>
                    <a:pt x="63" y="139"/>
                  </a:cubicBezTo>
                  <a:cubicBezTo>
                    <a:pt x="36" y="167"/>
                    <a:pt x="0" y="203"/>
                    <a:pt x="17" y="245"/>
                  </a:cubicBezTo>
                  <a:cubicBezTo>
                    <a:pt x="17" y="247"/>
                    <a:pt x="20" y="245"/>
                    <a:pt x="19" y="24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7"/>
            <p:cNvSpPr/>
            <p:nvPr/>
          </p:nvSpPr>
          <p:spPr bwMode="auto">
            <a:xfrm>
              <a:off x="4549" y="1684"/>
              <a:ext cx="8" cy="6"/>
            </a:xfrm>
            <a:custGeom>
              <a:avLst/>
              <a:gdLst>
                <a:gd name="T0" fmla="*/ 2 w 4"/>
                <a:gd name="T1" fmla="*/ 2 h 3"/>
                <a:gd name="T2" fmla="*/ 2 w 4"/>
                <a:gd name="T3" fmla="*/ 0 h 3"/>
                <a:gd name="T4" fmla="*/ 2 w 4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2"/>
                  </a:moveTo>
                  <a:cubicBezTo>
                    <a:pt x="4" y="2"/>
                    <a:pt x="3" y="0"/>
                    <a:pt x="2" y="0"/>
                  </a:cubicBezTo>
                  <a:cubicBezTo>
                    <a:pt x="0" y="0"/>
                    <a:pt x="0" y="3"/>
                    <a:pt x="2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8"/>
            <p:cNvSpPr/>
            <p:nvPr/>
          </p:nvSpPr>
          <p:spPr bwMode="auto">
            <a:xfrm>
              <a:off x="4601" y="1406"/>
              <a:ext cx="311" cy="307"/>
            </a:xfrm>
            <a:custGeom>
              <a:avLst/>
              <a:gdLst>
                <a:gd name="T0" fmla="*/ 3 w 161"/>
                <a:gd name="T1" fmla="*/ 158 h 159"/>
                <a:gd name="T2" fmla="*/ 73 w 161"/>
                <a:gd name="T3" fmla="*/ 91 h 159"/>
                <a:gd name="T4" fmla="*/ 146 w 161"/>
                <a:gd name="T5" fmla="*/ 17 h 159"/>
                <a:gd name="T6" fmla="*/ 159 w 161"/>
                <a:gd name="T7" fmla="*/ 3 h 159"/>
                <a:gd name="T8" fmla="*/ 157 w 161"/>
                <a:gd name="T9" fmla="*/ 1 h 159"/>
                <a:gd name="T10" fmla="*/ 82 w 161"/>
                <a:gd name="T11" fmla="*/ 77 h 159"/>
                <a:gd name="T12" fmla="*/ 14 w 161"/>
                <a:gd name="T13" fmla="*/ 146 h 159"/>
                <a:gd name="T14" fmla="*/ 2 w 161"/>
                <a:gd name="T15" fmla="*/ 155 h 159"/>
                <a:gd name="T16" fmla="*/ 3 w 161"/>
                <a:gd name="T17" fmla="*/ 158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1" h="159">
                  <a:moveTo>
                    <a:pt x="3" y="158"/>
                  </a:moveTo>
                  <a:cubicBezTo>
                    <a:pt x="29" y="139"/>
                    <a:pt x="51" y="115"/>
                    <a:pt x="73" y="91"/>
                  </a:cubicBezTo>
                  <a:cubicBezTo>
                    <a:pt x="97" y="66"/>
                    <a:pt x="122" y="42"/>
                    <a:pt x="146" y="17"/>
                  </a:cubicBezTo>
                  <a:cubicBezTo>
                    <a:pt x="150" y="12"/>
                    <a:pt x="155" y="8"/>
                    <a:pt x="159" y="3"/>
                  </a:cubicBezTo>
                  <a:cubicBezTo>
                    <a:pt x="161" y="2"/>
                    <a:pt x="158" y="0"/>
                    <a:pt x="157" y="1"/>
                  </a:cubicBezTo>
                  <a:cubicBezTo>
                    <a:pt x="133" y="27"/>
                    <a:pt x="107" y="52"/>
                    <a:pt x="82" y="77"/>
                  </a:cubicBezTo>
                  <a:cubicBezTo>
                    <a:pt x="60" y="100"/>
                    <a:pt x="39" y="126"/>
                    <a:pt x="14" y="146"/>
                  </a:cubicBezTo>
                  <a:cubicBezTo>
                    <a:pt x="10" y="149"/>
                    <a:pt x="6" y="152"/>
                    <a:pt x="2" y="155"/>
                  </a:cubicBezTo>
                  <a:cubicBezTo>
                    <a:pt x="0" y="157"/>
                    <a:pt x="2" y="159"/>
                    <a:pt x="3" y="15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9"/>
            <p:cNvSpPr/>
            <p:nvPr/>
          </p:nvSpPr>
          <p:spPr bwMode="auto">
            <a:xfrm>
              <a:off x="4887" y="1335"/>
              <a:ext cx="8" cy="5"/>
            </a:xfrm>
            <a:custGeom>
              <a:avLst/>
              <a:gdLst>
                <a:gd name="T0" fmla="*/ 2 w 4"/>
                <a:gd name="T1" fmla="*/ 3 h 3"/>
                <a:gd name="T2" fmla="*/ 2 w 4"/>
                <a:gd name="T3" fmla="*/ 0 h 3"/>
                <a:gd name="T4" fmla="*/ 2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4" y="2"/>
                    <a:pt x="3" y="0"/>
                    <a:pt x="2" y="0"/>
                  </a:cubicBezTo>
                  <a:cubicBezTo>
                    <a:pt x="0" y="0"/>
                    <a:pt x="0" y="3"/>
                    <a:pt x="2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10"/>
            <p:cNvSpPr/>
            <p:nvPr/>
          </p:nvSpPr>
          <p:spPr bwMode="auto">
            <a:xfrm>
              <a:off x="4905" y="1338"/>
              <a:ext cx="30" cy="41"/>
            </a:xfrm>
            <a:custGeom>
              <a:avLst/>
              <a:gdLst>
                <a:gd name="T0" fmla="*/ 1 w 16"/>
                <a:gd name="T1" fmla="*/ 4 h 21"/>
                <a:gd name="T2" fmla="*/ 9 w 16"/>
                <a:gd name="T3" fmla="*/ 18 h 21"/>
                <a:gd name="T4" fmla="*/ 12 w 16"/>
                <a:gd name="T5" fmla="*/ 19 h 21"/>
                <a:gd name="T6" fmla="*/ 2 w 16"/>
                <a:gd name="T7" fmla="*/ 1 h 21"/>
                <a:gd name="T8" fmla="*/ 1 w 16"/>
                <a:gd name="T9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1">
                  <a:moveTo>
                    <a:pt x="1" y="4"/>
                  </a:moveTo>
                  <a:cubicBezTo>
                    <a:pt x="7" y="6"/>
                    <a:pt x="13" y="11"/>
                    <a:pt x="9" y="18"/>
                  </a:cubicBezTo>
                  <a:cubicBezTo>
                    <a:pt x="8" y="20"/>
                    <a:pt x="11" y="21"/>
                    <a:pt x="12" y="19"/>
                  </a:cubicBezTo>
                  <a:cubicBezTo>
                    <a:pt x="16" y="11"/>
                    <a:pt x="10" y="4"/>
                    <a:pt x="2" y="1"/>
                  </a:cubicBezTo>
                  <a:cubicBezTo>
                    <a:pt x="1" y="0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1"/>
            <p:cNvSpPr/>
            <p:nvPr/>
          </p:nvSpPr>
          <p:spPr bwMode="auto">
            <a:xfrm>
              <a:off x="4516" y="1203"/>
              <a:ext cx="363" cy="520"/>
            </a:xfrm>
            <a:custGeom>
              <a:avLst/>
              <a:gdLst>
                <a:gd name="T0" fmla="*/ 182 w 188"/>
                <a:gd name="T1" fmla="*/ 81 h 269"/>
                <a:gd name="T2" fmla="*/ 175 w 188"/>
                <a:gd name="T3" fmla="*/ 16 h 269"/>
                <a:gd name="T4" fmla="*/ 172 w 188"/>
                <a:gd name="T5" fmla="*/ 16 h 269"/>
                <a:gd name="T6" fmla="*/ 185 w 188"/>
                <a:gd name="T7" fmla="*/ 97 h 269"/>
                <a:gd name="T8" fmla="*/ 188 w 188"/>
                <a:gd name="T9" fmla="*/ 97 h 269"/>
                <a:gd name="T10" fmla="*/ 182 w 188"/>
                <a:gd name="T11" fmla="*/ 71 h 269"/>
                <a:gd name="T12" fmla="*/ 178 w 188"/>
                <a:gd name="T13" fmla="*/ 45 h 269"/>
                <a:gd name="T14" fmla="*/ 176 w 188"/>
                <a:gd name="T15" fmla="*/ 1 h 269"/>
                <a:gd name="T16" fmla="*/ 175 w 188"/>
                <a:gd name="T17" fmla="*/ 0 h 269"/>
                <a:gd name="T18" fmla="*/ 161 w 188"/>
                <a:gd name="T19" fmla="*/ 9 h 269"/>
                <a:gd name="T20" fmla="*/ 150 w 188"/>
                <a:gd name="T21" fmla="*/ 22 h 269"/>
                <a:gd name="T22" fmla="*/ 115 w 188"/>
                <a:gd name="T23" fmla="*/ 62 h 269"/>
                <a:gd name="T24" fmla="*/ 55 w 188"/>
                <a:gd name="T25" fmla="*/ 133 h 269"/>
                <a:gd name="T26" fmla="*/ 47 w 188"/>
                <a:gd name="T27" fmla="*/ 149 h 269"/>
                <a:gd name="T28" fmla="*/ 39 w 188"/>
                <a:gd name="T29" fmla="*/ 166 h 269"/>
                <a:gd name="T30" fmla="*/ 16 w 188"/>
                <a:gd name="T31" fmla="*/ 196 h 269"/>
                <a:gd name="T32" fmla="*/ 17 w 188"/>
                <a:gd name="T33" fmla="*/ 267 h 269"/>
                <a:gd name="T34" fmla="*/ 19 w 188"/>
                <a:gd name="T35" fmla="*/ 266 h 269"/>
                <a:gd name="T36" fmla="*/ 4 w 188"/>
                <a:gd name="T37" fmla="*/ 232 h 269"/>
                <a:gd name="T38" fmla="*/ 11 w 188"/>
                <a:gd name="T39" fmla="*/ 190 h 269"/>
                <a:gd name="T40" fmla="*/ 33 w 188"/>
                <a:gd name="T41" fmla="*/ 149 h 269"/>
                <a:gd name="T42" fmla="*/ 63 w 188"/>
                <a:gd name="T43" fmla="*/ 110 h 269"/>
                <a:gd name="T44" fmla="*/ 108 w 188"/>
                <a:gd name="T45" fmla="*/ 62 h 269"/>
                <a:gd name="T46" fmla="*/ 129 w 188"/>
                <a:gd name="T47" fmla="*/ 40 h 269"/>
                <a:gd name="T48" fmla="*/ 151 w 188"/>
                <a:gd name="T49" fmla="*/ 22 h 269"/>
                <a:gd name="T50" fmla="*/ 150 w 188"/>
                <a:gd name="T51" fmla="*/ 20 h 269"/>
                <a:gd name="T52" fmla="*/ 119 w 188"/>
                <a:gd name="T53" fmla="*/ 47 h 269"/>
                <a:gd name="T54" fmla="*/ 83 w 188"/>
                <a:gd name="T55" fmla="*/ 83 h 269"/>
                <a:gd name="T56" fmla="*/ 50 w 188"/>
                <a:gd name="T57" fmla="*/ 120 h 269"/>
                <a:gd name="T58" fmla="*/ 23 w 188"/>
                <a:gd name="T59" fmla="*/ 160 h 269"/>
                <a:gd name="T60" fmla="*/ 1 w 188"/>
                <a:gd name="T61" fmla="*/ 220 h 269"/>
                <a:gd name="T62" fmla="*/ 5 w 188"/>
                <a:gd name="T63" fmla="*/ 246 h 269"/>
                <a:gd name="T64" fmla="*/ 18 w 188"/>
                <a:gd name="T65" fmla="*/ 268 h 269"/>
                <a:gd name="T66" fmla="*/ 20 w 188"/>
                <a:gd name="T67" fmla="*/ 267 h 269"/>
                <a:gd name="T68" fmla="*/ 14 w 188"/>
                <a:gd name="T69" fmla="*/ 223 h 269"/>
                <a:gd name="T70" fmla="*/ 17 w 188"/>
                <a:gd name="T71" fmla="*/ 200 h 269"/>
                <a:gd name="T72" fmla="*/ 30 w 188"/>
                <a:gd name="T73" fmla="*/ 181 h 269"/>
                <a:gd name="T74" fmla="*/ 43 w 188"/>
                <a:gd name="T75" fmla="*/ 163 h 269"/>
                <a:gd name="T76" fmla="*/ 53 w 188"/>
                <a:gd name="T77" fmla="*/ 143 h 269"/>
                <a:gd name="T78" fmla="*/ 79 w 188"/>
                <a:gd name="T79" fmla="*/ 104 h 269"/>
                <a:gd name="T80" fmla="*/ 129 w 188"/>
                <a:gd name="T81" fmla="*/ 50 h 269"/>
                <a:gd name="T82" fmla="*/ 154 w 188"/>
                <a:gd name="T83" fmla="*/ 22 h 269"/>
                <a:gd name="T84" fmla="*/ 163 w 188"/>
                <a:gd name="T85" fmla="*/ 11 h 269"/>
                <a:gd name="T86" fmla="*/ 175 w 188"/>
                <a:gd name="T87" fmla="*/ 3 h 269"/>
                <a:gd name="T88" fmla="*/ 174 w 188"/>
                <a:gd name="T89" fmla="*/ 2 h 269"/>
                <a:gd name="T90" fmla="*/ 175 w 188"/>
                <a:gd name="T91" fmla="*/ 46 h 269"/>
                <a:gd name="T92" fmla="*/ 180 w 188"/>
                <a:gd name="T93" fmla="*/ 71 h 269"/>
                <a:gd name="T94" fmla="*/ 185 w 188"/>
                <a:gd name="T95" fmla="*/ 97 h 269"/>
                <a:gd name="T96" fmla="*/ 188 w 188"/>
                <a:gd name="T97" fmla="*/ 97 h 269"/>
                <a:gd name="T98" fmla="*/ 175 w 188"/>
                <a:gd name="T99" fmla="*/ 16 h 269"/>
                <a:gd name="T100" fmla="*/ 172 w 188"/>
                <a:gd name="T101" fmla="*/ 16 h 269"/>
                <a:gd name="T102" fmla="*/ 179 w 188"/>
                <a:gd name="T103" fmla="*/ 81 h 269"/>
                <a:gd name="T104" fmla="*/ 182 w 188"/>
                <a:gd name="T105" fmla="*/ 81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8" h="269">
                  <a:moveTo>
                    <a:pt x="182" y="81"/>
                  </a:moveTo>
                  <a:cubicBezTo>
                    <a:pt x="178" y="59"/>
                    <a:pt x="179" y="37"/>
                    <a:pt x="175" y="16"/>
                  </a:cubicBezTo>
                  <a:cubicBezTo>
                    <a:pt x="175" y="14"/>
                    <a:pt x="172" y="15"/>
                    <a:pt x="172" y="16"/>
                  </a:cubicBezTo>
                  <a:cubicBezTo>
                    <a:pt x="174" y="44"/>
                    <a:pt x="182" y="70"/>
                    <a:pt x="185" y="97"/>
                  </a:cubicBezTo>
                  <a:cubicBezTo>
                    <a:pt x="186" y="97"/>
                    <a:pt x="187" y="97"/>
                    <a:pt x="188" y="97"/>
                  </a:cubicBezTo>
                  <a:cubicBezTo>
                    <a:pt x="186" y="88"/>
                    <a:pt x="184" y="79"/>
                    <a:pt x="182" y="71"/>
                  </a:cubicBezTo>
                  <a:cubicBezTo>
                    <a:pt x="181" y="62"/>
                    <a:pt x="179" y="54"/>
                    <a:pt x="178" y="45"/>
                  </a:cubicBezTo>
                  <a:cubicBezTo>
                    <a:pt x="177" y="31"/>
                    <a:pt x="181" y="15"/>
                    <a:pt x="176" y="1"/>
                  </a:cubicBezTo>
                  <a:cubicBezTo>
                    <a:pt x="176" y="1"/>
                    <a:pt x="175" y="0"/>
                    <a:pt x="175" y="0"/>
                  </a:cubicBezTo>
                  <a:cubicBezTo>
                    <a:pt x="169" y="1"/>
                    <a:pt x="165" y="5"/>
                    <a:pt x="161" y="9"/>
                  </a:cubicBezTo>
                  <a:cubicBezTo>
                    <a:pt x="157" y="13"/>
                    <a:pt x="153" y="18"/>
                    <a:pt x="150" y="22"/>
                  </a:cubicBezTo>
                  <a:cubicBezTo>
                    <a:pt x="138" y="36"/>
                    <a:pt x="126" y="49"/>
                    <a:pt x="115" y="62"/>
                  </a:cubicBezTo>
                  <a:cubicBezTo>
                    <a:pt x="94" y="85"/>
                    <a:pt x="71" y="106"/>
                    <a:pt x="55" y="133"/>
                  </a:cubicBezTo>
                  <a:cubicBezTo>
                    <a:pt x="52" y="138"/>
                    <a:pt x="49" y="144"/>
                    <a:pt x="47" y="149"/>
                  </a:cubicBezTo>
                  <a:cubicBezTo>
                    <a:pt x="44" y="155"/>
                    <a:pt x="42" y="161"/>
                    <a:pt x="39" y="166"/>
                  </a:cubicBezTo>
                  <a:cubicBezTo>
                    <a:pt x="33" y="177"/>
                    <a:pt x="22" y="184"/>
                    <a:pt x="16" y="196"/>
                  </a:cubicBezTo>
                  <a:cubicBezTo>
                    <a:pt x="4" y="218"/>
                    <a:pt x="17" y="244"/>
                    <a:pt x="17" y="267"/>
                  </a:cubicBezTo>
                  <a:cubicBezTo>
                    <a:pt x="18" y="267"/>
                    <a:pt x="19" y="267"/>
                    <a:pt x="19" y="266"/>
                  </a:cubicBezTo>
                  <a:cubicBezTo>
                    <a:pt x="10" y="258"/>
                    <a:pt x="6" y="244"/>
                    <a:pt x="4" y="232"/>
                  </a:cubicBezTo>
                  <a:cubicBezTo>
                    <a:pt x="2" y="217"/>
                    <a:pt x="5" y="203"/>
                    <a:pt x="11" y="190"/>
                  </a:cubicBezTo>
                  <a:cubicBezTo>
                    <a:pt x="16" y="176"/>
                    <a:pt x="25" y="162"/>
                    <a:pt x="33" y="149"/>
                  </a:cubicBezTo>
                  <a:cubicBezTo>
                    <a:pt x="42" y="135"/>
                    <a:pt x="52" y="122"/>
                    <a:pt x="63" y="110"/>
                  </a:cubicBezTo>
                  <a:cubicBezTo>
                    <a:pt x="77" y="93"/>
                    <a:pt x="92" y="77"/>
                    <a:pt x="108" y="62"/>
                  </a:cubicBezTo>
                  <a:cubicBezTo>
                    <a:pt x="115" y="55"/>
                    <a:pt x="122" y="48"/>
                    <a:pt x="129" y="40"/>
                  </a:cubicBezTo>
                  <a:cubicBezTo>
                    <a:pt x="135" y="33"/>
                    <a:pt x="142" y="25"/>
                    <a:pt x="151" y="22"/>
                  </a:cubicBezTo>
                  <a:cubicBezTo>
                    <a:pt x="153" y="22"/>
                    <a:pt x="152" y="19"/>
                    <a:pt x="150" y="20"/>
                  </a:cubicBezTo>
                  <a:cubicBezTo>
                    <a:pt x="137" y="23"/>
                    <a:pt x="128" y="37"/>
                    <a:pt x="119" y="47"/>
                  </a:cubicBezTo>
                  <a:cubicBezTo>
                    <a:pt x="107" y="59"/>
                    <a:pt x="95" y="71"/>
                    <a:pt x="83" y="83"/>
                  </a:cubicBezTo>
                  <a:cubicBezTo>
                    <a:pt x="72" y="95"/>
                    <a:pt x="61" y="108"/>
                    <a:pt x="50" y="120"/>
                  </a:cubicBezTo>
                  <a:cubicBezTo>
                    <a:pt x="40" y="133"/>
                    <a:pt x="31" y="146"/>
                    <a:pt x="23" y="160"/>
                  </a:cubicBezTo>
                  <a:cubicBezTo>
                    <a:pt x="12" y="178"/>
                    <a:pt x="2" y="198"/>
                    <a:pt x="1" y="220"/>
                  </a:cubicBezTo>
                  <a:cubicBezTo>
                    <a:pt x="0" y="229"/>
                    <a:pt x="2" y="238"/>
                    <a:pt x="5" y="246"/>
                  </a:cubicBezTo>
                  <a:cubicBezTo>
                    <a:pt x="7" y="254"/>
                    <a:pt x="11" y="263"/>
                    <a:pt x="18" y="268"/>
                  </a:cubicBezTo>
                  <a:cubicBezTo>
                    <a:pt x="19" y="269"/>
                    <a:pt x="20" y="268"/>
                    <a:pt x="20" y="267"/>
                  </a:cubicBezTo>
                  <a:cubicBezTo>
                    <a:pt x="20" y="252"/>
                    <a:pt x="15" y="238"/>
                    <a:pt x="14" y="223"/>
                  </a:cubicBezTo>
                  <a:cubicBezTo>
                    <a:pt x="13" y="215"/>
                    <a:pt x="14" y="207"/>
                    <a:pt x="17" y="200"/>
                  </a:cubicBezTo>
                  <a:cubicBezTo>
                    <a:pt x="20" y="193"/>
                    <a:pt x="25" y="187"/>
                    <a:pt x="30" y="181"/>
                  </a:cubicBezTo>
                  <a:cubicBezTo>
                    <a:pt x="36" y="176"/>
                    <a:pt x="40" y="170"/>
                    <a:pt x="43" y="163"/>
                  </a:cubicBezTo>
                  <a:cubicBezTo>
                    <a:pt x="47" y="157"/>
                    <a:pt x="49" y="150"/>
                    <a:pt x="53" y="143"/>
                  </a:cubicBezTo>
                  <a:cubicBezTo>
                    <a:pt x="60" y="129"/>
                    <a:pt x="69" y="116"/>
                    <a:pt x="79" y="104"/>
                  </a:cubicBezTo>
                  <a:cubicBezTo>
                    <a:pt x="95" y="86"/>
                    <a:pt x="112" y="68"/>
                    <a:pt x="129" y="50"/>
                  </a:cubicBezTo>
                  <a:cubicBezTo>
                    <a:pt x="137" y="41"/>
                    <a:pt x="146" y="31"/>
                    <a:pt x="154" y="22"/>
                  </a:cubicBezTo>
                  <a:cubicBezTo>
                    <a:pt x="157" y="18"/>
                    <a:pt x="160" y="14"/>
                    <a:pt x="163" y="11"/>
                  </a:cubicBezTo>
                  <a:cubicBezTo>
                    <a:pt x="167" y="7"/>
                    <a:pt x="171" y="4"/>
                    <a:pt x="175" y="3"/>
                  </a:cubicBezTo>
                  <a:cubicBezTo>
                    <a:pt x="175" y="3"/>
                    <a:pt x="174" y="2"/>
                    <a:pt x="174" y="2"/>
                  </a:cubicBezTo>
                  <a:cubicBezTo>
                    <a:pt x="178" y="16"/>
                    <a:pt x="174" y="31"/>
                    <a:pt x="175" y="46"/>
                  </a:cubicBezTo>
                  <a:cubicBezTo>
                    <a:pt x="176" y="54"/>
                    <a:pt x="178" y="63"/>
                    <a:pt x="180" y="71"/>
                  </a:cubicBezTo>
                  <a:cubicBezTo>
                    <a:pt x="181" y="80"/>
                    <a:pt x="183" y="88"/>
                    <a:pt x="185" y="97"/>
                  </a:cubicBezTo>
                  <a:cubicBezTo>
                    <a:pt x="186" y="99"/>
                    <a:pt x="188" y="98"/>
                    <a:pt x="188" y="97"/>
                  </a:cubicBezTo>
                  <a:cubicBezTo>
                    <a:pt x="184" y="70"/>
                    <a:pt x="177" y="43"/>
                    <a:pt x="175" y="16"/>
                  </a:cubicBezTo>
                  <a:cubicBezTo>
                    <a:pt x="174" y="16"/>
                    <a:pt x="173" y="16"/>
                    <a:pt x="172" y="16"/>
                  </a:cubicBezTo>
                  <a:cubicBezTo>
                    <a:pt x="177" y="38"/>
                    <a:pt x="175" y="60"/>
                    <a:pt x="179" y="81"/>
                  </a:cubicBezTo>
                  <a:cubicBezTo>
                    <a:pt x="179" y="83"/>
                    <a:pt x="182" y="82"/>
                    <a:pt x="182" y="8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12"/>
            <p:cNvSpPr/>
            <p:nvPr/>
          </p:nvSpPr>
          <p:spPr bwMode="auto">
            <a:xfrm>
              <a:off x="4574" y="1369"/>
              <a:ext cx="516" cy="404"/>
            </a:xfrm>
            <a:custGeom>
              <a:avLst/>
              <a:gdLst>
                <a:gd name="T0" fmla="*/ 240 w 267"/>
                <a:gd name="T1" fmla="*/ 8 h 209"/>
                <a:gd name="T2" fmla="*/ 202 w 267"/>
                <a:gd name="T3" fmla="*/ 11 h 209"/>
                <a:gd name="T4" fmla="*/ 166 w 267"/>
                <a:gd name="T5" fmla="*/ 30 h 209"/>
                <a:gd name="T6" fmla="*/ 246 w 267"/>
                <a:gd name="T7" fmla="*/ 5 h 209"/>
                <a:gd name="T8" fmla="*/ 264 w 267"/>
                <a:gd name="T9" fmla="*/ 4 h 209"/>
                <a:gd name="T10" fmla="*/ 238 w 267"/>
                <a:gd name="T11" fmla="*/ 40 h 209"/>
                <a:gd name="T12" fmla="*/ 139 w 267"/>
                <a:gd name="T13" fmla="*/ 159 h 209"/>
                <a:gd name="T14" fmla="*/ 36 w 267"/>
                <a:gd name="T15" fmla="*/ 202 h 209"/>
                <a:gd name="T16" fmla="*/ 2 w 267"/>
                <a:gd name="T17" fmla="*/ 195 h 209"/>
                <a:gd name="T18" fmla="*/ 29 w 267"/>
                <a:gd name="T19" fmla="*/ 208 h 209"/>
                <a:gd name="T20" fmla="*/ 102 w 267"/>
                <a:gd name="T21" fmla="*/ 185 h 209"/>
                <a:gd name="T22" fmla="*/ 208 w 267"/>
                <a:gd name="T23" fmla="*/ 84 h 209"/>
                <a:gd name="T24" fmla="*/ 264 w 267"/>
                <a:gd name="T25" fmla="*/ 16 h 209"/>
                <a:gd name="T26" fmla="*/ 196 w 267"/>
                <a:gd name="T27" fmla="*/ 91 h 209"/>
                <a:gd name="T28" fmla="*/ 70 w 267"/>
                <a:gd name="T29" fmla="*/ 200 h 209"/>
                <a:gd name="T30" fmla="*/ 5 w 267"/>
                <a:gd name="T31" fmla="*/ 192 h 209"/>
                <a:gd name="T32" fmla="*/ 70 w 267"/>
                <a:gd name="T33" fmla="*/ 199 h 209"/>
                <a:gd name="T34" fmla="*/ 122 w 267"/>
                <a:gd name="T35" fmla="*/ 166 h 209"/>
                <a:gd name="T36" fmla="*/ 259 w 267"/>
                <a:gd name="T37" fmla="*/ 23 h 209"/>
                <a:gd name="T38" fmla="*/ 243 w 267"/>
                <a:gd name="T39" fmla="*/ 36 h 209"/>
                <a:gd name="T40" fmla="*/ 193 w 267"/>
                <a:gd name="T41" fmla="*/ 93 h 209"/>
                <a:gd name="T42" fmla="*/ 80 w 267"/>
                <a:gd name="T43" fmla="*/ 200 h 209"/>
                <a:gd name="T44" fmla="*/ 29 w 267"/>
                <a:gd name="T45" fmla="*/ 205 h 209"/>
                <a:gd name="T46" fmla="*/ 108 w 267"/>
                <a:gd name="T47" fmla="*/ 188 h 209"/>
                <a:gd name="T48" fmla="*/ 178 w 267"/>
                <a:gd name="T49" fmla="*/ 114 h 209"/>
                <a:gd name="T50" fmla="*/ 241 w 267"/>
                <a:gd name="T51" fmla="*/ 43 h 209"/>
                <a:gd name="T52" fmla="*/ 256 w 267"/>
                <a:gd name="T53" fmla="*/ 21 h 209"/>
                <a:gd name="T54" fmla="*/ 149 w 267"/>
                <a:gd name="T55" fmla="*/ 135 h 209"/>
                <a:gd name="T56" fmla="*/ 65 w 267"/>
                <a:gd name="T57" fmla="*/ 197 h 209"/>
                <a:gd name="T58" fmla="*/ 4 w 267"/>
                <a:gd name="T59" fmla="*/ 191 h 209"/>
                <a:gd name="T60" fmla="*/ 81 w 267"/>
                <a:gd name="T61" fmla="*/ 199 h 209"/>
                <a:gd name="T62" fmla="*/ 208 w 267"/>
                <a:gd name="T63" fmla="*/ 82 h 209"/>
                <a:gd name="T64" fmla="*/ 262 w 267"/>
                <a:gd name="T65" fmla="*/ 14 h 209"/>
                <a:gd name="T66" fmla="*/ 205 w 267"/>
                <a:gd name="T67" fmla="*/ 84 h 209"/>
                <a:gd name="T68" fmla="*/ 98 w 267"/>
                <a:gd name="T69" fmla="*/ 184 h 209"/>
                <a:gd name="T70" fmla="*/ 30 w 267"/>
                <a:gd name="T71" fmla="*/ 205 h 209"/>
                <a:gd name="T72" fmla="*/ 2 w 267"/>
                <a:gd name="T73" fmla="*/ 197 h 209"/>
                <a:gd name="T74" fmla="*/ 43 w 267"/>
                <a:gd name="T75" fmla="*/ 206 h 209"/>
                <a:gd name="T76" fmla="*/ 159 w 267"/>
                <a:gd name="T77" fmla="*/ 143 h 209"/>
                <a:gd name="T78" fmla="*/ 245 w 267"/>
                <a:gd name="T79" fmla="*/ 36 h 209"/>
                <a:gd name="T80" fmla="*/ 266 w 267"/>
                <a:gd name="T81" fmla="*/ 5 h 209"/>
                <a:gd name="T82" fmla="*/ 249 w 267"/>
                <a:gd name="T83" fmla="*/ 2 h 209"/>
                <a:gd name="T84" fmla="*/ 165 w 267"/>
                <a:gd name="T85" fmla="*/ 27 h 209"/>
                <a:gd name="T86" fmla="*/ 201 w 267"/>
                <a:gd name="T87" fmla="*/ 14 h 209"/>
                <a:gd name="T88" fmla="*/ 238 w 267"/>
                <a:gd name="T89" fmla="*/ 6 h 209"/>
                <a:gd name="T90" fmla="*/ 183 w 267"/>
                <a:gd name="T91" fmla="*/ 21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7" h="209">
                  <a:moveTo>
                    <a:pt x="183" y="21"/>
                  </a:moveTo>
                  <a:cubicBezTo>
                    <a:pt x="202" y="17"/>
                    <a:pt x="223" y="18"/>
                    <a:pt x="240" y="8"/>
                  </a:cubicBezTo>
                  <a:cubicBezTo>
                    <a:pt x="241" y="7"/>
                    <a:pt x="240" y="5"/>
                    <a:pt x="239" y="5"/>
                  </a:cubicBezTo>
                  <a:cubicBezTo>
                    <a:pt x="227" y="3"/>
                    <a:pt x="214" y="7"/>
                    <a:pt x="202" y="11"/>
                  </a:cubicBezTo>
                  <a:cubicBezTo>
                    <a:pt x="189" y="15"/>
                    <a:pt x="177" y="21"/>
                    <a:pt x="165" y="27"/>
                  </a:cubicBezTo>
                  <a:cubicBezTo>
                    <a:pt x="163" y="28"/>
                    <a:pt x="164" y="30"/>
                    <a:pt x="166" y="30"/>
                  </a:cubicBezTo>
                  <a:cubicBezTo>
                    <a:pt x="186" y="24"/>
                    <a:pt x="207" y="19"/>
                    <a:pt x="226" y="12"/>
                  </a:cubicBezTo>
                  <a:cubicBezTo>
                    <a:pt x="233" y="9"/>
                    <a:pt x="239" y="7"/>
                    <a:pt x="246" y="5"/>
                  </a:cubicBezTo>
                  <a:cubicBezTo>
                    <a:pt x="251" y="4"/>
                    <a:pt x="260" y="2"/>
                    <a:pt x="264" y="6"/>
                  </a:cubicBezTo>
                  <a:cubicBezTo>
                    <a:pt x="264" y="5"/>
                    <a:pt x="264" y="4"/>
                    <a:pt x="264" y="4"/>
                  </a:cubicBezTo>
                  <a:cubicBezTo>
                    <a:pt x="262" y="11"/>
                    <a:pt x="257" y="16"/>
                    <a:pt x="252" y="22"/>
                  </a:cubicBezTo>
                  <a:cubicBezTo>
                    <a:pt x="247" y="28"/>
                    <a:pt x="243" y="34"/>
                    <a:pt x="238" y="40"/>
                  </a:cubicBezTo>
                  <a:cubicBezTo>
                    <a:pt x="228" y="54"/>
                    <a:pt x="217" y="68"/>
                    <a:pt x="205" y="82"/>
                  </a:cubicBezTo>
                  <a:cubicBezTo>
                    <a:pt x="184" y="108"/>
                    <a:pt x="164" y="135"/>
                    <a:pt x="139" y="159"/>
                  </a:cubicBezTo>
                  <a:cubicBezTo>
                    <a:pt x="121" y="177"/>
                    <a:pt x="100" y="192"/>
                    <a:pt x="75" y="199"/>
                  </a:cubicBezTo>
                  <a:cubicBezTo>
                    <a:pt x="62" y="203"/>
                    <a:pt x="49" y="204"/>
                    <a:pt x="36" y="202"/>
                  </a:cubicBezTo>
                  <a:cubicBezTo>
                    <a:pt x="29" y="201"/>
                    <a:pt x="24" y="199"/>
                    <a:pt x="18" y="197"/>
                  </a:cubicBezTo>
                  <a:cubicBezTo>
                    <a:pt x="13" y="195"/>
                    <a:pt x="7" y="194"/>
                    <a:pt x="2" y="195"/>
                  </a:cubicBezTo>
                  <a:cubicBezTo>
                    <a:pt x="1" y="195"/>
                    <a:pt x="0" y="196"/>
                    <a:pt x="1" y="197"/>
                  </a:cubicBezTo>
                  <a:cubicBezTo>
                    <a:pt x="8" y="205"/>
                    <a:pt x="19" y="207"/>
                    <a:pt x="29" y="208"/>
                  </a:cubicBezTo>
                  <a:cubicBezTo>
                    <a:pt x="40" y="209"/>
                    <a:pt x="51" y="208"/>
                    <a:pt x="61" y="205"/>
                  </a:cubicBezTo>
                  <a:cubicBezTo>
                    <a:pt x="75" y="201"/>
                    <a:pt x="89" y="193"/>
                    <a:pt x="102" y="185"/>
                  </a:cubicBezTo>
                  <a:cubicBezTo>
                    <a:pt x="116" y="176"/>
                    <a:pt x="129" y="166"/>
                    <a:pt x="141" y="155"/>
                  </a:cubicBezTo>
                  <a:cubicBezTo>
                    <a:pt x="165" y="133"/>
                    <a:pt x="187" y="109"/>
                    <a:pt x="208" y="84"/>
                  </a:cubicBezTo>
                  <a:cubicBezTo>
                    <a:pt x="218" y="73"/>
                    <a:pt x="228" y="61"/>
                    <a:pt x="237" y="48"/>
                  </a:cubicBezTo>
                  <a:cubicBezTo>
                    <a:pt x="245" y="37"/>
                    <a:pt x="253" y="25"/>
                    <a:pt x="264" y="16"/>
                  </a:cubicBezTo>
                  <a:cubicBezTo>
                    <a:pt x="263" y="15"/>
                    <a:pt x="263" y="15"/>
                    <a:pt x="262" y="14"/>
                  </a:cubicBezTo>
                  <a:cubicBezTo>
                    <a:pt x="242" y="41"/>
                    <a:pt x="218" y="65"/>
                    <a:pt x="196" y="91"/>
                  </a:cubicBezTo>
                  <a:cubicBezTo>
                    <a:pt x="174" y="117"/>
                    <a:pt x="153" y="143"/>
                    <a:pt x="128" y="166"/>
                  </a:cubicBezTo>
                  <a:cubicBezTo>
                    <a:pt x="111" y="181"/>
                    <a:pt x="92" y="194"/>
                    <a:pt x="70" y="200"/>
                  </a:cubicBezTo>
                  <a:cubicBezTo>
                    <a:pt x="48" y="206"/>
                    <a:pt x="25" y="202"/>
                    <a:pt x="6" y="189"/>
                  </a:cubicBezTo>
                  <a:cubicBezTo>
                    <a:pt x="5" y="190"/>
                    <a:pt x="5" y="191"/>
                    <a:pt x="5" y="192"/>
                  </a:cubicBezTo>
                  <a:cubicBezTo>
                    <a:pt x="20" y="190"/>
                    <a:pt x="34" y="196"/>
                    <a:pt x="48" y="198"/>
                  </a:cubicBezTo>
                  <a:cubicBezTo>
                    <a:pt x="55" y="200"/>
                    <a:pt x="63" y="200"/>
                    <a:pt x="70" y="199"/>
                  </a:cubicBezTo>
                  <a:cubicBezTo>
                    <a:pt x="76" y="198"/>
                    <a:pt x="82" y="196"/>
                    <a:pt x="88" y="192"/>
                  </a:cubicBezTo>
                  <a:cubicBezTo>
                    <a:pt x="101" y="186"/>
                    <a:pt x="111" y="176"/>
                    <a:pt x="122" y="166"/>
                  </a:cubicBezTo>
                  <a:cubicBezTo>
                    <a:pt x="133" y="155"/>
                    <a:pt x="144" y="143"/>
                    <a:pt x="155" y="132"/>
                  </a:cubicBezTo>
                  <a:cubicBezTo>
                    <a:pt x="191" y="96"/>
                    <a:pt x="226" y="61"/>
                    <a:pt x="259" y="23"/>
                  </a:cubicBezTo>
                  <a:cubicBezTo>
                    <a:pt x="260" y="21"/>
                    <a:pt x="258" y="20"/>
                    <a:pt x="257" y="21"/>
                  </a:cubicBezTo>
                  <a:cubicBezTo>
                    <a:pt x="251" y="25"/>
                    <a:pt x="247" y="31"/>
                    <a:pt x="243" y="36"/>
                  </a:cubicBezTo>
                  <a:cubicBezTo>
                    <a:pt x="238" y="43"/>
                    <a:pt x="233" y="49"/>
                    <a:pt x="228" y="55"/>
                  </a:cubicBezTo>
                  <a:cubicBezTo>
                    <a:pt x="217" y="68"/>
                    <a:pt x="205" y="80"/>
                    <a:pt x="193" y="93"/>
                  </a:cubicBezTo>
                  <a:cubicBezTo>
                    <a:pt x="170" y="119"/>
                    <a:pt x="148" y="146"/>
                    <a:pt x="123" y="171"/>
                  </a:cubicBezTo>
                  <a:cubicBezTo>
                    <a:pt x="111" y="183"/>
                    <a:pt x="97" y="194"/>
                    <a:pt x="80" y="200"/>
                  </a:cubicBezTo>
                  <a:cubicBezTo>
                    <a:pt x="64" y="206"/>
                    <a:pt x="46" y="206"/>
                    <a:pt x="29" y="202"/>
                  </a:cubicBezTo>
                  <a:cubicBezTo>
                    <a:pt x="27" y="201"/>
                    <a:pt x="27" y="204"/>
                    <a:pt x="29" y="205"/>
                  </a:cubicBezTo>
                  <a:cubicBezTo>
                    <a:pt x="43" y="208"/>
                    <a:pt x="58" y="209"/>
                    <a:pt x="72" y="206"/>
                  </a:cubicBezTo>
                  <a:cubicBezTo>
                    <a:pt x="85" y="203"/>
                    <a:pt x="97" y="196"/>
                    <a:pt x="108" y="188"/>
                  </a:cubicBezTo>
                  <a:cubicBezTo>
                    <a:pt x="121" y="178"/>
                    <a:pt x="133" y="165"/>
                    <a:pt x="144" y="154"/>
                  </a:cubicBezTo>
                  <a:cubicBezTo>
                    <a:pt x="155" y="141"/>
                    <a:pt x="167" y="128"/>
                    <a:pt x="178" y="114"/>
                  </a:cubicBezTo>
                  <a:cubicBezTo>
                    <a:pt x="192" y="98"/>
                    <a:pt x="206" y="83"/>
                    <a:pt x="221" y="67"/>
                  </a:cubicBezTo>
                  <a:cubicBezTo>
                    <a:pt x="228" y="60"/>
                    <a:pt x="235" y="52"/>
                    <a:pt x="241" y="43"/>
                  </a:cubicBezTo>
                  <a:cubicBezTo>
                    <a:pt x="246" y="36"/>
                    <a:pt x="251" y="28"/>
                    <a:pt x="258" y="23"/>
                  </a:cubicBezTo>
                  <a:cubicBezTo>
                    <a:pt x="258" y="22"/>
                    <a:pt x="257" y="22"/>
                    <a:pt x="256" y="21"/>
                  </a:cubicBezTo>
                  <a:cubicBezTo>
                    <a:pt x="234" y="48"/>
                    <a:pt x="210" y="73"/>
                    <a:pt x="186" y="97"/>
                  </a:cubicBezTo>
                  <a:cubicBezTo>
                    <a:pt x="174" y="110"/>
                    <a:pt x="161" y="122"/>
                    <a:pt x="149" y="135"/>
                  </a:cubicBezTo>
                  <a:cubicBezTo>
                    <a:pt x="138" y="146"/>
                    <a:pt x="127" y="157"/>
                    <a:pt x="116" y="168"/>
                  </a:cubicBezTo>
                  <a:cubicBezTo>
                    <a:pt x="102" y="181"/>
                    <a:pt x="85" y="195"/>
                    <a:pt x="65" y="197"/>
                  </a:cubicBezTo>
                  <a:cubicBezTo>
                    <a:pt x="44" y="198"/>
                    <a:pt x="25" y="187"/>
                    <a:pt x="5" y="189"/>
                  </a:cubicBezTo>
                  <a:cubicBezTo>
                    <a:pt x="3" y="189"/>
                    <a:pt x="3" y="191"/>
                    <a:pt x="4" y="191"/>
                  </a:cubicBezTo>
                  <a:cubicBezTo>
                    <a:pt x="15" y="199"/>
                    <a:pt x="28" y="204"/>
                    <a:pt x="43" y="206"/>
                  </a:cubicBezTo>
                  <a:cubicBezTo>
                    <a:pt x="56" y="207"/>
                    <a:pt x="69" y="204"/>
                    <a:pt x="81" y="199"/>
                  </a:cubicBezTo>
                  <a:cubicBezTo>
                    <a:pt x="108" y="189"/>
                    <a:pt x="130" y="168"/>
                    <a:pt x="151" y="147"/>
                  </a:cubicBezTo>
                  <a:cubicBezTo>
                    <a:pt x="171" y="126"/>
                    <a:pt x="189" y="104"/>
                    <a:pt x="208" y="82"/>
                  </a:cubicBezTo>
                  <a:cubicBezTo>
                    <a:pt x="227" y="60"/>
                    <a:pt x="247" y="39"/>
                    <a:pt x="264" y="16"/>
                  </a:cubicBezTo>
                  <a:cubicBezTo>
                    <a:pt x="265" y="14"/>
                    <a:pt x="264" y="13"/>
                    <a:pt x="262" y="14"/>
                  </a:cubicBezTo>
                  <a:cubicBezTo>
                    <a:pt x="251" y="23"/>
                    <a:pt x="243" y="35"/>
                    <a:pt x="234" y="47"/>
                  </a:cubicBezTo>
                  <a:cubicBezTo>
                    <a:pt x="225" y="60"/>
                    <a:pt x="215" y="72"/>
                    <a:pt x="205" y="84"/>
                  </a:cubicBezTo>
                  <a:cubicBezTo>
                    <a:pt x="183" y="110"/>
                    <a:pt x="159" y="136"/>
                    <a:pt x="133" y="158"/>
                  </a:cubicBezTo>
                  <a:cubicBezTo>
                    <a:pt x="122" y="167"/>
                    <a:pt x="110" y="176"/>
                    <a:pt x="98" y="184"/>
                  </a:cubicBezTo>
                  <a:cubicBezTo>
                    <a:pt x="86" y="191"/>
                    <a:pt x="73" y="198"/>
                    <a:pt x="60" y="202"/>
                  </a:cubicBezTo>
                  <a:cubicBezTo>
                    <a:pt x="50" y="205"/>
                    <a:pt x="40" y="206"/>
                    <a:pt x="30" y="205"/>
                  </a:cubicBezTo>
                  <a:cubicBezTo>
                    <a:pt x="21" y="205"/>
                    <a:pt x="10" y="202"/>
                    <a:pt x="3" y="195"/>
                  </a:cubicBezTo>
                  <a:cubicBezTo>
                    <a:pt x="3" y="196"/>
                    <a:pt x="3" y="197"/>
                    <a:pt x="2" y="197"/>
                  </a:cubicBezTo>
                  <a:cubicBezTo>
                    <a:pt x="9" y="196"/>
                    <a:pt x="16" y="199"/>
                    <a:pt x="23" y="201"/>
                  </a:cubicBezTo>
                  <a:cubicBezTo>
                    <a:pt x="29" y="203"/>
                    <a:pt x="36" y="205"/>
                    <a:pt x="43" y="206"/>
                  </a:cubicBezTo>
                  <a:cubicBezTo>
                    <a:pt x="58" y="207"/>
                    <a:pt x="73" y="203"/>
                    <a:pt x="87" y="198"/>
                  </a:cubicBezTo>
                  <a:cubicBezTo>
                    <a:pt x="116" y="187"/>
                    <a:pt x="139" y="165"/>
                    <a:pt x="159" y="143"/>
                  </a:cubicBezTo>
                  <a:cubicBezTo>
                    <a:pt x="179" y="120"/>
                    <a:pt x="197" y="96"/>
                    <a:pt x="216" y="73"/>
                  </a:cubicBezTo>
                  <a:cubicBezTo>
                    <a:pt x="226" y="61"/>
                    <a:pt x="235" y="49"/>
                    <a:pt x="245" y="36"/>
                  </a:cubicBezTo>
                  <a:cubicBezTo>
                    <a:pt x="248" y="31"/>
                    <a:pt x="252" y="26"/>
                    <a:pt x="257" y="21"/>
                  </a:cubicBezTo>
                  <a:cubicBezTo>
                    <a:pt x="261" y="16"/>
                    <a:pt x="264" y="11"/>
                    <a:pt x="266" y="5"/>
                  </a:cubicBezTo>
                  <a:cubicBezTo>
                    <a:pt x="267" y="4"/>
                    <a:pt x="266" y="4"/>
                    <a:pt x="266" y="3"/>
                  </a:cubicBezTo>
                  <a:cubicBezTo>
                    <a:pt x="261" y="0"/>
                    <a:pt x="254" y="1"/>
                    <a:pt x="249" y="2"/>
                  </a:cubicBezTo>
                  <a:cubicBezTo>
                    <a:pt x="242" y="3"/>
                    <a:pt x="234" y="6"/>
                    <a:pt x="227" y="9"/>
                  </a:cubicBezTo>
                  <a:cubicBezTo>
                    <a:pt x="207" y="16"/>
                    <a:pt x="186" y="21"/>
                    <a:pt x="165" y="27"/>
                  </a:cubicBezTo>
                  <a:cubicBezTo>
                    <a:pt x="165" y="28"/>
                    <a:pt x="166" y="29"/>
                    <a:pt x="166" y="30"/>
                  </a:cubicBezTo>
                  <a:cubicBezTo>
                    <a:pt x="177" y="24"/>
                    <a:pt x="189" y="19"/>
                    <a:pt x="201" y="14"/>
                  </a:cubicBezTo>
                  <a:cubicBezTo>
                    <a:pt x="213" y="10"/>
                    <a:pt x="226" y="6"/>
                    <a:pt x="239" y="8"/>
                  </a:cubicBezTo>
                  <a:cubicBezTo>
                    <a:pt x="239" y="7"/>
                    <a:pt x="239" y="6"/>
                    <a:pt x="238" y="6"/>
                  </a:cubicBezTo>
                  <a:cubicBezTo>
                    <a:pt x="222" y="16"/>
                    <a:pt x="201" y="14"/>
                    <a:pt x="183" y="18"/>
                  </a:cubicBezTo>
                  <a:cubicBezTo>
                    <a:pt x="181" y="19"/>
                    <a:pt x="181" y="21"/>
                    <a:pt x="183" y="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13"/>
            <p:cNvSpPr/>
            <p:nvPr/>
          </p:nvSpPr>
          <p:spPr bwMode="auto">
            <a:xfrm>
              <a:off x="4646" y="1706"/>
              <a:ext cx="121" cy="13"/>
            </a:xfrm>
            <a:custGeom>
              <a:avLst/>
              <a:gdLst>
                <a:gd name="T0" fmla="*/ 2 w 63"/>
                <a:gd name="T1" fmla="*/ 3 h 7"/>
                <a:gd name="T2" fmla="*/ 32 w 63"/>
                <a:gd name="T3" fmla="*/ 6 h 7"/>
                <a:gd name="T4" fmla="*/ 61 w 63"/>
                <a:gd name="T5" fmla="*/ 4 h 7"/>
                <a:gd name="T6" fmla="*/ 60 w 63"/>
                <a:gd name="T7" fmla="*/ 1 h 7"/>
                <a:gd name="T8" fmla="*/ 31 w 63"/>
                <a:gd name="T9" fmla="*/ 4 h 7"/>
                <a:gd name="T10" fmla="*/ 2 w 63"/>
                <a:gd name="T11" fmla="*/ 0 h 7"/>
                <a:gd name="T12" fmla="*/ 2 w 63"/>
                <a:gd name="T1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7">
                  <a:moveTo>
                    <a:pt x="2" y="3"/>
                  </a:moveTo>
                  <a:cubicBezTo>
                    <a:pt x="12" y="4"/>
                    <a:pt x="22" y="6"/>
                    <a:pt x="32" y="6"/>
                  </a:cubicBezTo>
                  <a:cubicBezTo>
                    <a:pt x="42" y="7"/>
                    <a:pt x="52" y="7"/>
                    <a:pt x="61" y="4"/>
                  </a:cubicBezTo>
                  <a:cubicBezTo>
                    <a:pt x="63" y="3"/>
                    <a:pt x="62" y="1"/>
                    <a:pt x="60" y="1"/>
                  </a:cubicBezTo>
                  <a:cubicBezTo>
                    <a:pt x="51" y="5"/>
                    <a:pt x="41" y="4"/>
                    <a:pt x="31" y="4"/>
                  </a:cubicBezTo>
                  <a:cubicBezTo>
                    <a:pt x="22" y="3"/>
                    <a:pt x="12" y="1"/>
                    <a:pt x="2" y="0"/>
                  </a:cubicBezTo>
                  <a:cubicBezTo>
                    <a:pt x="1" y="0"/>
                    <a:pt x="0" y="3"/>
                    <a:pt x="2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14"/>
            <p:cNvSpPr/>
            <p:nvPr/>
          </p:nvSpPr>
          <p:spPr bwMode="auto">
            <a:xfrm>
              <a:off x="4661" y="1671"/>
              <a:ext cx="133" cy="21"/>
            </a:xfrm>
            <a:custGeom>
              <a:avLst/>
              <a:gdLst>
                <a:gd name="T0" fmla="*/ 2 w 69"/>
                <a:gd name="T1" fmla="*/ 5 h 11"/>
                <a:gd name="T2" fmla="*/ 67 w 69"/>
                <a:gd name="T3" fmla="*/ 4 h 11"/>
                <a:gd name="T4" fmla="*/ 66 w 69"/>
                <a:gd name="T5" fmla="*/ 1 h 11"/>
                <a:gd name="T6" fmla="*/ 2 w 69"/>
                <a:gd name="T7" fmla="*/ 2 h 11"/>
                <a:gd name="T8" fmla="*/ 2 w 69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11">
                  <a:moveTo>
                    <a:pt x="2" y="5"/>
                  </a:moveTo>
                  <a:cubicBezTo>
                    <a:pt x="23" y="7"/>
                    <a:pt x="46" y="11"/>
                    <a:pt x="67" y="4"/>
                  </a:cubicBezTo>
                  <a:cubicBezTo>
                    <a:pt x="69" y="3"/>
                    <a:pt x="68" y="0"/>
                    <a:pt x="66" y="1"/>
                  </a:cubicBezTo>
                  <a:cubicBezTo>
                    <a:pt x="46" y="9"/>
                    <a:pt x="23" y="4"/>
                    <a:pt x="2" y="2"/>
                  </a:cubicBezTo>
                  <a:cubicBezTo>
                    <a:pt x="0" y="2"/>
                    <a:pt x="0" y="5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5"/>
            <p:cNvSpPr/>
            <p:nvPr/>
          </p:nvSpPr>
          <p:spPr bwMode="auto">
            <a:xfrm>
              <a:off x="4727" y="1619"/>
              <a:ext cx="108" cy="21"/>
            </a:xfrm>
            <a:custGeom>
              <a:avLst/>
              <a:gdLst>
                <a:gd name="T0" fmla="*/ 1 w 56"/>
                <a:gd name="T1" fmla="*/ 9 h 11"/>
                <a:gd name="T2" fmla="*/ 29 w 56"/>
                <a:gd name="T3" fmla="*/ 10 h 11"/>
                <a:gd name="T4" fmla="*/ 55 w 56"/>
                <a:gd name="T5" fmla="*/ 4 h 11"/>
                <a:gd name="T6" fmla="*/ 53 w 56"/>
                <a:gd name="T7" fmla="*/ 2 h 11"/>
                <a:gd name="T8" fmla="*/ 28 w 56"/>
                <a:gd name="T9" fmla="*/ 8 h 11"/>
                <a:gd name="T10" fmla="*/ 2 w 56"/>
                <a:gd name="T11" fmla="*/ 6 h 11"/>
                <a:gd name="T12" fmla="*/ 1 w 56"/>
                <a:gd name="T1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11">
                  <a:moveTo>
                    <a:pt x="1" y="9"/>
                  </a:moveTo>
                  <a:cubicBezTo>
                    <a:pt x="10" y="10"/>
                    <a:pt x="20" y="11"/>
                    <a:pt x="29" y="10"/>
                  </a:cubicBezTo>
                  <a:cubicBezTo>
                    <a:pt x="38" y="10"/>
                    <a:pt x="48" y="9"/>
                    <a:pt x="55" y="4"/>
                  </a:cubicBezTo>
                  <a:cubicBezTo>
                    <a:pt x="56" y="3"/>
                    <a:pt x="54" y="0"/>
                    <a:pt x="53" y="2"/>
                  </a:cubicBezTo>
                  <a:cubicBezTo>
                    <a:pt x="46" y="7"/>
                    <a:pt x="36" y="7"/>
                    <a:pt x="28" y="8"/>
                  </a:cubicBezTo>
                  <a:cubicBezTo>
                    <a:pt x="19" y="8"/>
                    <a:pt x="10" y="7"/>
                    <a:pt x="2" y="6"/>
                  </a:cubicBezTo>
                  <a:cubicBezTo>
                    <a:pt x="0" y="6"/>
                    <a:pt x="0" y="9"/>
                    <a:pt x="1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16"/>
            <p:cNvSpPr/>
            <p:nvPr/>
          </p:nvSpPr>
          <p:spPr bwMode="auto">
            <a:xfrm>
              <a:off x="4752" y="1578"/>
              <a:ext cx="137" cy="23"/>
            </a:xfrm>
            <a:custGeom>
              <a:avLst/>
              <a:gdLst>
                <a:gd name="T0" fmla="*/ 2 w 71"/>
                <a:gd name="T1" fmla="*/ 11 h 12"/>
                <a:gd name="T2" fmla="*/ 37 w 71"/>
                <a:gd name="T3" fmla="*/ 12 h 12"/>
                <a:gd name="T4" fmla="*/ 69 w 71"/>
                <a:gd name="T5" fmla="*/ 4 h 12"/>
                <a:gd name="T6" fmla="*/ 68 w 71"/>
                <a:gd name="T7" fmla="*/ 1 h 12"/>
                <a:gd name="T8" fmla="*/ 35 w 71"/>
                <a:gd name="T9" fmla="*/ 9 h 12"/>
                <a:gd name="T10" fmla="*/ 2 w 71"/>
                <a:gd name="T11" fmla="*/ 8 h 12"/>
                <a:gd name="T12" fmla="*/ 2 w 71"/>
                <a:gd name="T1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12">
                  <a:moveTo>
                    <a:pt x="2" y="11"/>
                  </a:moveTo>
                  <a:cubicBezTo>
                    <a:pt x="13" y="12"/>
                    <a:pt x="25" y="12"/>
                    <a:pt x="37" y="12"/>
                  </a:cubicBezTo>
                  <a:cubicBezTo>
                    <a:pt x="48" y="11"/>
                    <a:pt x="60" y="10"/>
                    <a:pt x="69" y="4"/>
                  </a:cubicBezTo>
                  <a:cubicBezTo>
                    <a:pt x="71" y="3"/>
                    <a:pt x="69" y="0"/>
                    <a:pt x="68" y="1"/>
                  </a:cubicBezTo>
                  <a:cubicBezTo>
                    <a:pt x="59" y="8"/>
                    <a:pt x="46" y="9"/>
                    <a:pt x="35" y="9"/>
                  </a:cubicBezTo>
                  <a:cubicBezTo>
                    <a:pt x="24" y="10"/>
                    <a:pt x="13" y="9"/>
                    <a:pt x="2" y="8"/>
                  </a:cubicBezTo>
                  <a:cubicBezTo>
                    <a:pt x="1" y="8"/>
                    <a:pt x="0" y="11"/>
                    <a:pt x="2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17"/>
            <p:cNvSpPr/>
            <p:nvPr/>
          </p:nvSpPr>
          <p:spPr bwMode="auto">
            <a:xfrm>
              <a:off x="4787" y="1532"/>
              <a:ext cx="127" cy="31"/>
            </a:xfrm>
            <a:custGeom>
              <a:avLst/>
              <a:gdLst>
                <a:gd name="T0" fmla="*/ 2 w 66"/>
                <a:gd name="T1" fmla="*/ 16 h 16"/>
                <a:gd name="T2" fmla="*/ 42 w 66"/>
                <a:gd name="T3" fmla="*/ 14 h 16"/>
                <a:gd name="T4" fmla="*/ 60 w 66"/>
                <a:gd name="T5" fmla="*/ 9 h 16"/>
                <a:gd name="T6" fmla="*/ 66 w 66"/>
                <a:gd name="T7" fmla="*/ 6 h 16"/>
                <a:gd name="T8" fmla="*/ 63 w 66"/>
                <a:gd name="T9" fmla="*/ 1 h 16"/>
                <a:gd name="T10" fmla="*/ 62 w 66"/>
                <a:gd name="T11" fmla="*/ 3 h 16"/>
                <a:gd name="T12" fmla="*/ 61 w 66"/>
                <a:gd name="T13" fmla="*/ 6 h 16"/>
                <a:gd name="T14" fmla="*/ 57 w 66"/>
                <a:gd name="T15" fmla="*/ 8 h 16"/>
                <a:gd name="T16" fmla="*/ 49 w 66"/>
                <a:gd name="T17" fmla="*/ 10 h 16"/>
                <a:gd name="T18" fmla="*/ 34 w 66"/>
                <a:gd name="T19" fmla="*/ 12 h 16"/>
                <a:gd name="T20" fmla="*/ 2 w 66"/>
                <a:gd name="T21" fmla="*/ 13 h 16"/>
                <a:gd name="T22" fmla="*/ 2 w 66"/>
                <a:gd name="T2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6" h="16">
                  <a:moveTo>
                    <a:pt x="2" y="16"/>
                  </a:moveTo>
                  <a:cubicBezTo>
                    <a:pt x="16" y="15"/>
                    <a:pt x="29" y="16"/>
                    <a:pt x="42" y="14"/>
                  </a:cubicBezTo>
                  <a:cubicBezTo>
                    <a:pt x="48" y="13"/>
                    <a:pt x="54" y="12"/>
                    <a:pt x="60" y="9"/>
                  </a:cubicBezTo>
                  <a:cubicBezTo>
                    <a:pt x="62" y="9"/>
                    <a:pt x="65" y="8"/>
                    <a:pt x="66" y="6"/>
                  </a:cubicBezTo>
                  <a:cubicBezTo>
                    <a:pt x="66" y="3"/>
                    <a:pt x="65" y="2"/>
                    <a:pt x="63" y="1"/>
                  </a:cubicBezTo>
                  <a:cubicBezTo>
                    <a:pt x="61" y="0"/>
                    <a:pt x="60" y="3"/>
                    <a:pt x="62" y="3"/>
                  </a:cubicBezTo>
                  <a:cubicBezTo>
                    <a:pt x="65" y="5"/>
                    <a:pt x="62" y="6"/>
                    <a:pt x="61" y="6"/>
                  </a:cubicBezTo>
                  <a:cubicBezTo>
                    <a:pt x="60" y="7"/>
                    <a:pt x="59" y="7"/>
                    <a:pt x="57" y="8"/>
                  </a:cubicBezTo>
                  <a:cubicBezTo>
                    <a:pt x="55" y="9"/>
                    <a:pt x="52" y="9"/>
                    <a:pt x="49" y="10"/>
                  </a:cubicBezTo>
                  <a:cubicBezTo>
                    <a:pt x="44" y="11"/>
                    <a:pt x="39" y="12"/>
                    <a:pt x="34" y="12"/>
                  </a:cubicBezTo>
                  <a:cubicBezTo>
                    <a:pt x="23" y="13"/>
                    <a:pt x="13" y="13"/>
                    <a:pt x="2" y="13"/>
                  </a:cubicBezTo>
                  <a:cubicBezTo>
                    <a:pt x="0" y="13"/>
                    <a:pt x="1" y="16"/>
                    <a:pt x="2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18"/>
            <p:cNvSpPr/>
            <p:nvPr/>
          </p:nvSpPr>
          <p:spPr bwMode="auto">
            <a:xfrm>
              <a:off x="4843" y="1493"/>
              <a:ext cx="112" cy="31"/>
            </a:xfrm>
            <a:custGeom>
              <a:avLst/>
              <a:gdLst>
                <a:gd name="T0" fmla="*/ 2 w 58"/>
                <a:gd name="T1" fmla="*/ 16 h 16"/>
                <a:gd name="T2" fmla="*/ 31 w 58"/>
                <a:gd name="T3" fmla="*/ 14 h 16"/>
                <a:gd name="T4" fmla="*/ 56 w 58"/>
                <a:gd name="T5" fmla="*/ 3 h 16"/>
                <a:gd name="T6" fmla="*/ 55 w 58"/>
                <a:gd name="T7" fmla="*/ 1 h 16"/>
                <a:gd name="T8" fmla="*/ 29 w 58"/>
                <a:gd name="T9" fmla="*/ 11 h 16"/>
                <a:gd name="T10" fmla="*/ 2 w 58"/>
                <a:gd name="T11" fmla="*/ 13 h 16"/>
                <a:gd name="T12" fmla="*/ 2 w 58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16">
                  <a:moveTo>
                    <a:pt x="2" y="16"/>
                  </a:moveTo>
                  <a:cubicBezTo>
                    <a:pt x="12" y="15"/>
                    <a:pt x="21" y="15"/>
                    <a:pt x="31" y="14"/>
                  </a:cubicBezTo>
                  <a:cubicBezTo>
                    <a:pt x="40" y="12"/>
                    <a:pt x="50" y="10"/>
                    <a:pt x="56" y="3"/>
                  </a:cubicBezTo>
                  <a:cubicBezTo>
                    <a:pt x="58" y="2"/>
                    <a:pt x="56" y="0"/>
                    <a:pt x="55" y="1"/>
                  </a:cubicBezTo>
                  <a:cubicBezTo>
                    <a:pt x="48" y="7"/>
                    <a:pt x="38" y="10"/>
                    <a:pt x="29" y="11"/>
                  </a:cubicBezTo>
                  <a:cubicBezTo>
                    <a:pt x="20" y="13"/>
                    <a:pt x="11" y="13"/>
                    <a:pt x="2" y="13"/>
                  </a:cubicBezTo>
                  <a:cubicBezTo>
                    <a:pt x="0" y="13"/>
                    <a:pt x="0" y="16"/>
                    <a:pt x="2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19"/>
            <p:cNvSpPr/>
            <p:nvPr/>
          </p:nvSpPr>
          <p:spPr bwMode="auto">
            <a:xfrm>
              <a:off x="4883" y="1452"/>
              <a:ext cx="78" cy="18"/>
            </a:xfrm>
            <a:custGeom>
              <a:avLst/>
              <a:gdLst>
                <a:gd name="T0" fmla="*/ 2 w 40"/>
                <a:gd name="T1" fmla="*/ 9 h 9"/>
                <a:gd name="T2" fmla="*/ 38 w 40"/>
                <a:gd name="T3" fmla="*/ 3 h 9"/>
                <a:gd name="T4" fmla="*/ 38 w 40"/>
                <a:gd name="T5" fmla="*/ 0 h 9"/>
                <a:gd name="T6" fmla="*/ 2 w 40"/>
                <a:gd name="T7" fmla="*/ 6 h 9"/>
                <a:gd name="T8" fmla="*/ 2 w 40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9">
                  <a:moveTo>
                    <a:pt x="2" y="9"/>
                  </a:moveTo>
                  <a:cubicBezTo>
                    <a:pt x="15" y="8"/>
                    <a:pt x="27" y="6"/>
                    <a:pt x="38" y="3"/>
                  </a:cubicBezTo>
                  <a:cubicBezTo>
                    <a:pt x="40" y="3"/>
                    <a:pt x="40" y="0"/>
                    <a:pt x="38" y="0"/>
                  </a:cubicBezTo>
                  <a:cubicBezTo>
                    <a:pt x="26" y="3"/>
                    <a:pt x="14" y="6"/>
                    <a:pt x="2" y="6"/>
                  </a:cubicBezTo>
                  <a:cubicBezTo>
                    <a:pt x="0" y="6"/>
                    <a:pt x="1" y="9"/>
                    <a:pt x="2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20"/>
            <p:cNvSpPr/>
            <p:nvPr/>
          </p:nvSpPr>
          <p:spPr bwMode="auto">
            <a:xfrm>
              <a:off x="4599" y="1404"/>
              <a:ext cx="275" cy="288"/>
            </a:xfrm>
            <a:custGeom>
              <a:avLst/>
              <a:gdLst>
                <a:gd name="T0" fmla="*/ 76 w 142"/>
                <a:gd name="T1" fmla="*/ 87 h 149"/>
                <a:gd name="T2" fmla="*/ 55 w 142"/>
                <a:gd name="T3" fmla="*/ 116 h 149"/>
                <a:gd name="T4" fmla="*/ 40 w 142"/>
                <a:gd name="T5" fmla="*/ 131 h 149"/>
                <a:gd name="T6" fmla="*/ 27 w 142"/>
                <a:gd name="T7" fmla="*/ 137 h 149"/>
                <a:gd name="T8" fmla="*/ 28 w 142"/>
                <a:gd name="T9" fmla="*/ 139 h 149"/>
                <a:gd name="T10" fmla="*/ 50 w 142"/>
                <a:gd name="T11" fmla="*/ 107 h 149"/>
                <a:gd name="T12" fmla="*/ 74 w 142"/>
                <a:gd name="T13" fmla="*/ 79 h 149"/>
                <a:gd name="T14" fmla="*/ 98 w 142"/>
                <a:gd name="T15" fmla="*/ 55 h 149"/>
                <a:gd name="T16" fmla="*/ 117 w 142"/>
                <a:gd name="T17" fmla="*/ 27 h 149"/>
                <a:gd name="T18" fmla="*/ 115 w 142"/>
                <a:gd name="T19" fmla="*/ 25 h 149"/>
                <a:gd name="T20" fmla="*/ 60 w 142"/>
                <a:gd name="T21" fmla="*/ 81 h 149"/>
                <a:gd name="T22" fmla="*/ 1 w 142"/>
                <a:gd name="T23" fmla="*/ 145 h 149"/>
                <a:gd name="T24" fmla="*/ 3 w 142"/>
                <a:gd name="T25" fmla="*/ 147 h 149"/>
                <a:gd name="T26" fmla="*/ 67 w 142"/>
                <a:gd name="T27" fmla="*/ 80 h 149"/>
                <a:gd name="T28" fmla="*/ 135 w 142"/>
                <a:gd name="T29" fmla="*/ 11 h 149"/>
                <a:gd name="T30" fmla="*/ 141 w 142"/>
                <a:gd name="T31" fmla="*/ 3 h 149"/>
                <a:gd name="T32" fmla="*/ 140 w 142"/>
                <a:gd name="T33" fmla="*/ 1 h 149"/>
                <a:gd name="T34" fmla="*/ 29 w 142"/>
                <a:gd name="T35" fmla="*/ 121 h 149"/>
                <a:gd name="T36" fmla="*/ 30 w 142"/>
                <a:gd name="T37" fmla="*/ 123 h 149"/>
                <a:gd name="T38" fmla="*/ 102 w 142"/>
                <a:gd name="T39" fmla="*/ 42 h 149"/>
                <a:gd name="T40" fmla="*/ 99 w 142"/>
                <a:gd name="T41" fmla="*/ 41 h 149"/>
                <a:gd name="T42" fmla="*/ 28 w 142"/>
                <a:gd name="T43" fmla="*/ 122 h 149"/>
                <a:gd name="T44" fmla="*/ 30 w 142"/>
                <a:gd name="T45" fmla="*/ 124 h 149"/>
                <a:gd name="T46" fmla="*/ 141 w 142"/>
                <a:gd name="T47" fmla="*/ 3 h 149"/>
                <a:gd name="T48" fmla="*/ 139 w 142"/>
                <a:gd name="T49" fmla="*/ 1 h 149"/>
                <a:gd name="T50" fmla="*/ 72 w 142"/>
                <a:gd name="T51" fmla="*/ 71 h 149"/>
                <a:gd name="T52" fmla="*/ 39 w 142"/>
                <a:gd name="T53" fmla="*/ 104 h 149"/>
                <a:gd name="T54" fmla="*/ 7 w 142"/>
                <a:gd name="T55" fmla="*/ 138 h 149"/>
                <a:gd name="T56" fmla="*/ 1 w 142"/>
                <a:gd name="T57" fmla="*/ 146 h 149"/>
                <a:gd name="T58" fmla="*/ 3 w 142"/>
                <a:gd name="T59" fmla="*/ 148 h 149"/>
                <a:gd name="T60" fmla="*/ 61 w 142"/>
                <a:gd name="T61" fmla="*/ 85 h 149"/>
                <a:gd name="T62" fmla="*/ 116 w 142"/>
                <a:gd name="T63" fmla="*/ 28 h 149"/>
                <a:gd name="T64" fmla="*/ 114 w 142"/>
                <a:gd name="T65" fmla="*/ 26 h 149"/>
                <a:gd name="T66" fmla="*/ 96 w 142"/>
                <a:gd name="T67" fmla="*/ 53 h 149"/>
                <a:gd name="T68" fmla="*/ 71 w 142"/>
                <a:gd name="T69" fmla="*/ 79 h 149"/>
                <a:gd name="T70" fmla="*/ 47 w 142"/>
                <a:gd name="T71" fmla="*/ 106 h 149"/>
                <a:gd name="T72" fmla="*/ 26 w 142"/>
                <a:gd name="T73" fmla="*/ 138 h 149"/>
                <a:gd name="T74" fmla="*/ 27 w 142"/>
                <a:gd name="T75" fmla="*/ 140 h 149"/>
                <a:gd name="T76" fmla="*/ 41 w 142"/>
                <a:gd name="T77" fmla="*/ 135 h 149"/>
                <a:gd name="T78" fmla="*/ 56 w 142"/>
                <a:gd name="T79" fmla="*/ 119 h 149"/>
                <a:gd name="T80" fmla="*/ 79 w 142"/>
                <a:gd name="T81" fmla="*/ 89 h 149"/>
                <a:gd name="T82" fmla="*/ 76 w 142"/>
                <a:gd name="T83" fmla="*/ 87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2" h="149">
                  <a:moveTo>
                    <a:pt x="76" y="87"/>
                  </a:moveTo>
                  <a:cubicBezTo>
                    <a:pt x="69" y="96"/>
                    <a:pt x="63" y="106"/>
                    <a:pt x="55" y="116"/>
                  </a:cubicBezTo>
                  <a:cubicBezTo>
                    <a:pt x="51" y="121"/>
                    <a:pt x="46" y="127"/>
                    <a:pt x="40" y="131"/>
                  </a:cubicBezTo>
                  <a:cubicBezTo>
                    <a:pt x="37" y="134"/>
                    <a:pt x="32" y="138"/>
                    <a:pt x="27" y="137"/>
                  </a:cubicBezTo>
                  <a:cubicBezTo>
                    <a:pt x="27" y="137"/>
                    <a:pt x="28" y="138"/>
                    <a:pt x="28" y="139"/>
                  </a:cubicBezTo>
                  <a:cubicBezTo>
                    <a:pt x="33" y="127"/>
                    <a:pt x="41" y="117"/>
                    <a:pt x="50" y="107"/>
                  </a:cubicBezTo>
                  <a:cubicBezTo>
                    <a:pt x="58" y="98"/>
                    <a:pt x="66" y="88"/>
                    <a:pt x="74" y="79"/>
                  </a:cubicBezTo>
                  <a:cubicBezTo>
                    <a:pt x="82" y="71"/>
                    <a:pt x="91" y="63"/>
                    <a:pt x="98" y="55"/>
                  </a:cubicBezTo>
                  <a:cubicBezTo>
                    <a:pt x="106" y="46"/>
                    <a:pt x="113" y="37"/>
                    <a:pt x="117" y="27"/>
                  </a:cubicBezTo>
                  <a:cubicBezTo>
                    <a:pt x="117" y="26"/>
                    <a:pt x="116" y="25"/>
                    <a:pt x="115" y="25"/>
                  </a:cubicBezTo>
                  <a:cubicBezTo>
                    <a:pt x="93" y="40"/>
                    <a:pt x="77" y="62"/>
                    <a:pt x="60" y="81"/>
                  </a:cubicBezTo>
                  <a:cubicBezTo>
                    <a:pt x="41" y="103"/>
                    <a:pt x="23" y="126"/>
                    <a:pt x="1" y="145"/>
                  </a:cubicBezTo>
                  <a:cubicBezTo>
                    <a:pt x="2" y="146"/>
                    <a:pt x="2" y="147"/>
                    <a:pt x="3" y="147"/>
                  </a:cubicBezTo>
                  <a:cubicBezTo>
                    <a:pt x="20" y="122"/>
                    <a:pt x="46" y="102"/>
                    <a:pt x="67" y="80"/>
                  </a:cubicBezTo>
                  <a:cubicBezTo>
                    <a:pt x="90" y="57"/>
                    <a:pt x="114" y="36"/>
                    <a:pt x="135" y="11"/>
                  </a:cubicBezTo>
                  <a:cubicBezTo>
                    <a:pt x="137" y="8"/>
                    <a:pt x="139" y="5"/>
                    <a:pt x="141" y="3"/>
                  </a:cubicBezTo>
                  <a:cubicBezTo>
                    <a:pt x="142" y="1"/>
                    <a:pt x="141" y="0"/>
                    <a:pt x="140" y="1"/>
                  </a:cubicBezTo>
                  <a:cubicBezTo>
                    <a:pt x="99" y="37"/>
                    <a:pt x="67" y="83"/>
                    <a:pt x="29" y="121"/>
                  </a:cubicBezTo>
                  <a:cubicBezTo>
                    <a:pt x="29" y="122"/>
                    <a:pt x="30" y="123"/>
                    <a:pt x="30" y="123"/>
                  </a:cubicBezTo>
                  <a:cubicBezTo>
                    <a:pt x="51" y="93"/>
                    <a:pt x="78" y="69"/>
                    <a:pt x="102" y="42"/>
                  </a:cubicBezTo>
                  <a:cubicBezTo>
                    <a:pt x="103" y="41"/>
                    <a:pt x="100" y="39"/>
                    <a:pt x="99" y="41"/>
                  </a:cubicBezTo>
                  <a:cubicBezTo>
                    <a:pt x="75" y="67"/>
                    <a:pt x="48" y="92"/>
                    <a:pt x="28" y="122"/>
                  </a:cubicBezTo>
                  <a:cubicBezTo>
                    <a:pt x="27" y="123"/>
                    <a:pt x="29" y="125"/>
                    <a:pt x="30" y="124"/>
                  </a:cubicBezTo>
                  <a:cubicBezTo>
                    <a:pt x="69" y="85"/>
                    <a:pt x="100" y="39"/>
                    <a:pt x="141" y="3"/>
                  </a:cubicBezTo>
                  <a:cubicBezTo>
                    <a:pt x="141" y="2"/>
                    <a:pt x="140" y="1"/>
                    <a:pt x="139" y="1"/>
                  </a:cubicBezTo>
                  <a:cubicBezTo>
                    <a:pt x="120" y="27"/>
                    <a:pt x="95" y="48"/>
                    <a:pt x="72" y="71"/>
                  </a:cubicBezTo>
                  <a:cubicBezTo>
                    <a:pt x="61" y="82"/>
                    <a:pt x="50" y="93"/>
                    <a:pt x="39" y="104"/>
                  </a:cubicBezTo>
                  <a:cubicBezTo>
                    <a:pt x="27" y="115"/>
                    <a:pt x="16" y="125"/>
                    <a:pt x="7" y="138"/>
                  </a:cubicBezTo>
                  <a:cubicBezTo>
                    <a:pt x="5" y="140"/>
                    <a:pt x="3" y="143"/>
                    <a:pt x="1" y="146"/>
                  </a:cubicBezTo>
                  <a:cubicBezTo>
                    <a:pt x="0" y="147"/>
                    <a:pt x="2" y="149"/>
                    <a:pt x="3" y="148"/>
                  </a:cubicBezTo>
                  <a:cubicBezTo>
                    <a:pt x="24" y="129"/>
                    <a:pt x="42" y="106"/>
                    <a:pt x="61" y="85"/>
                  </a:cubicBezTo>
                  <a:cubicBezTo>
                    <a:pt x="78" y="65"/>
                    <a:pt x="94" y="42"/>
                    <a:pt x="116" y="28"/>
                  </a:cubicBezTo>
                  <a:cubicBezTo>
                    <a:pt x="116" y="27"/>
                    <a:pt x="115" y="26"/>
                    <a:pt x="114" y="26"/>
                  </a:cubicBezTo>
                  <a:cubicBezTo>
                    <a:pt x="110" y="36"/>
                    <a:pt x="103" y="45"/>
                    <a:pt x="96" y="53"/>
                  </a:cubicBezTo>
                  <a:cubicBezTo>
                    <a:pt x="88" y="62"/>
                    <a:pt x="79" y="70"/>
                    <a:pt x="71" y="79"/>
                  </a:cubicBezTo>
                  <a:cubicBezTo>
                    <a:pt x="63" y="88"/>
                    <a:pt x="55" y="97"/>
                    <a:pt x="47" y="106"/>
                  </a:cubicBezTo>
                  <a:cubicBezTo>
                    <a:pt x="39" y="115"/>
                    <a:pt x="31" y="126"/>
                    <a:pt x="26" y="138"/>
                  </a:cubicBezTo>
                  <a:cubicBezTo>
                    <a:pt x="25" y="138"/>
                    <a:pt x="26" y="139"/>
                    <a:pt x="27" y="140"/>
                  </a:cubicBezTo>
                  <a:cubicBezTo>
                    <a:pt x="32" y="140"/>
                    <a:pt x="37" y="137"/>
                    <a:pt x="41" y="135"/>
                  </a:cubicBezTo>
                  <a:cubicBezTo>
                    <a:pt x="46" y="130"/>
                    <a:pt x="51" y="125"/>
                    <a:pt x="56" y="119"/>
                  </a:cubicBezTo>
                  <a:cubicBezTo>
                    <a:pt x="64" y="110"/>
                    <a:pt x="71" y="99"/>
                    <a:pt x="79" y="89"/>
                  </a:cubicBezTo>
                  <a:cubicBezTo>
                    <a:pt x="80" y="87"/>
                    <a:pt x="77" y="86"/>
                    <a:pt x="76" y="8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21"/>
            <p:cNvSpPr/>
            <p:nvPr/>
          </p:nvSpPr>
          <p:spPr bwMode="auto">
            <a:xfrm>
              <a:off x="4843" y="1276"/>
              <a:ext cx="118" cy="146"/>
            </a:xfrm>
            <a:custGeom>
              <a:avLst/>
              <a:gdLst>
                <a:gd name="T0" fmla="*/ 8 w 61"/>
                <a:gd name="T1" fmla="*/ 1 h 75"/>
                <a:gd name="T2" fmla="*/ 13 w 61"/>
                <a:gd name="T3" fmla="*/ 29 h 75"/>
                <a:gd name="T4" fmla="*/ 16 w 61"/>
                <a:gd name="T5" fmla="*/ 57 h 75"/>
                <a:gd name="T6" fmla="*/ 10 w 61"/>
                <a:gd name="T7" fmla="*/ 16 h 75"/>
                <a:gd name="T8" fmla="*/ 9 w 61"/>
                <a:gd name="T9" fmla="*/ 50 h 75"/>
                <a:gd name="T10" fmla="*/ 33 w 61"/>
                <a:gd name="T11" fmla="*/ 35 h 75"/>
                <a:gd name="T12" fmla="*/ 57 w 61"/>
                <a:gd name="T13" fmla="*/ 22 h 75"/>
                <a:gd name="T14" fmla="*/ 55 w 61"/>
                <a:gd name="T15" fmla="*/ 44 h 75"/>
                <a:gd name="T16" fmla="*/ 43 w 61"/>
                <a:gd name="T17" fmla="*/ 63 h 75"/>
                <a:gd name="T18" fmla="*/ 46 w 61"/>
                <a:gd name="T19" fmla="*/ 52 h 75"/>
                <a:gd name="T20" fmla="*/ 43 w 61"/>
                <a:gd name="T21" fmla="*/ 23 h 75"/>
                <a:gd name="T22" fmla="*/ 24 w 61"/>
                <a:gd name="T23" fmla="*/ 34 h 75"/>
                <a:gd name="T24" fmla="*/ 6 w 61"/>
                <a:gd name="T25" fmla="*/ 49 h 75"/>
                <a:gd name="T26" fmla="*/ 22 w 61"/>
                <a:gd name="T27" fmla="*/ 41 h 75"/>
                <a:gd name="T28" fmla="*/ 39 w 61"/>
                <a:gd name="T29" fmla="*/ 59 h 75"/>
                <a:gd name="T30" fmla="*/ 31 w 61"/>
                <a:gd name="T31" fmla="*/ 73 h 75"/>
                <a:gd name="T32" fmla="*/ 31 w 61"/>
                <a:gd name="T33" fmla="*/ 45 h 75"/>
                <a:gd name="T34" fmla="*/ 24 w 61"/>
                <a:gd name="T35" fmla="*/ 61 h 75"/>
                <a:gd name="T36" fmla="*/ 28 w 61"/>
                <a:gd name="T37" fmla="*/ 46 h 75"/>
                <a:gd name="T38" fmla="*/ 19 w 61"/>
                <a:gd name="T39" fmla="*/ 59 h 75"/>
                <a:gd name="T40" fmla="*/ 30 w 61"/>
                <a:gd name="T41" fmla="*/ 46 h 75"/>
                <a:gd name="T42" fmla="*/ 29 w 61"/>
                <a:gd name="T43" fmla="*/ 61 h 75"/>
                <a:gd name="T44" fmla="*/ 38 w 61"/>
                <a:gd name="T45" fmla="*/ 51 h 75"/>
                <a:gd name="T46" fmla="*/ 26 w 61"/>
                <a:gd name="T47" fmla="*/ 72 h 75"/>
                <a:gd name="T48" fmla="*/ 38 w 61"/>
                <a:gd name="T49" fmla="*/ 50 h 75"/>
                <a:gd name="T50" fmla="*/ 29 w 61"/>
                <a:gd name="T51" fmla="*/ 60 h 75"/>
                <a:gd name="T52" fmla="*/ 30 w 61"/>
                <a:gd name="T53" fmla="*/ 45 h 75"/>
                <a:gd name="T54" fmla="*/ 19 w 61"/>
                <a:gd name="T55" fmla="*/ 59 h 75"/>
                <a:gd name="T56" fmla="*/ 27 w 61"/>
                <a:gd name="T57" fmla="*/ 47 h 75"/>
                <a:gd name="T58" fmla="*/ 23 w 61"/>
                <a:gd name="T59" fmla="*/ 61 h 75"/>
                <a:gd name="T60" fmla="*/ 31 w 61"/>
                <a:gd name="T61" fmla="*/ 46 h 75"/>
                <a:gd name="T62" fmla="*/ 28 w 61"/>
                <a:gd name="T63" fmla="*/ 74 h 75"/>
                <a:gd name="T64" fmla="*/ 41 w 61"/>
                <a:gd name="T65" fmla="*/ 61 h 75"/>
                <a:gd name="T66" fmla="*/ 23 w 61"/>
                <a:gd name="T67" fmla="*/ 38 h 75"/>
                <a:gd name="T68" fmla="*/ 8 w 61"/>
                <a:gd name="T69" fmla="*/ 52 h 75"/>
                <a:gd name="T70" fmla="*/ 33 w 61"/>
                <a:gd name="T71" fmla="*/ 31 h 75"/>
                <a:gd name="T72" fmla="*/ 46 w 61"/>
                <a:gd name="T73" fmla="*/ 41 h 75"/>
                <a:gd name="T74" fmla="*/ 42 w 61"/>
                <a:gd name="T75" fmla="*/ 64 h 75"/>
                <a:gd name="T76" fmla="*/ 51 w 61"/>
                <a:gd name="T77" fmla="*/ 59 h 75"/>
                <a:gd name="T78" fmla="*/ 61 w 61"/>
                <a:gd name="T79" fmla="*/ 31 h 75"/>
                <a:gd name="T80" fmla="*/ 58 w 61"/>
                <a:gd name="T81" fmla="*/ 20 h 75"/>
                <a:gd name="T82" fmla="*/ 9 w 61"/>
                <a:gd name="T83" fmla="*/ 49 h 75"/>
                <a:gd name="T84" fmla="*/ 10 w 61"/>
                <a:gd name="T85" fmla="*/ 15 h 75"/>
                <a:gd name="T86" fmla="*/ 13 w 61"/>
                <a:gd name="T87" fmla="*/ 58 h 75"/>
                <a:gd name="T88" fmla="*/ 16 w 61"/>
                <a:gd name="T89" fmla="*/ 30 h 75"/>
                <a:gd name="T90" fmla="*/ 6 w 61"/>
                <a:gd name="T91" fmla="*/ 2 h 75"/>
                <a:gd name="T92" fmla="*/ 14 w 61"/>
                <a:gd name="T93" fmla="*/ 6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1" h="75">
                  <a:moveTo>
                    <a:pt x="14" y="61"/>
                  </a:moveTo>
                  <a:cubicBezTo>
                    <a:pt x="13" y="41"/>
                    <a:pt x="10" y="21"/>
                    <a:pt x="8" y="1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9" y="11"/>
                    <a:pt x="11" y="20"/>
                    <a:pt x="13" y="29"/>
                  </a:cubicBezTo>
                  <a:cubicBezTo>
                    <a:pt x="15" y="38"/>
                    <a:pt x="16" y="49"/>
                    <a:pt x="13" y="57"/>
                  </a:cubicBezTo>
                  <a:cubicBezTo>
                    <a:pt x="14" y="57"/>
                    <a:pt x="15" y="57"/>
                    <a:pt x="16" y="57"/>
                  </a:cubicBezTo>
                  <a:cubicBezTo>
                    <a:pt x="13" y="50"/>
                    <a:pt x="10" y="44"/>
                    <a:pt x="9" y="37"/>
                  </a:cubicBezTo>
                  <a:cubicBezTo>
                    <a:pt x="7" y="30"/>
                    <a:pt x="6" y="22"/>
                    <a:pt x="10" y="16"/>
                  </a:cubicBezTo>
                  <a:cubicBezTo>
                    <a:pt x="9" y="16"/>
                    <a:pt x="8" y="16"/>
                    <a:pt x="7" y="16"/>
                  </a:cubicBezTo>
                  <a:cubicBezTo>
                    <a:pt x="11" y="27"/>
                    <a:pt x="14" y="39"/>
                    <a:pt x="9" y="50"/>
                  </a:cubicBezTo>
                  <a:cubicBezTo>
                    <a:pt x="8" y="51"/>
                    <a:pt x="10" y="52"/>
                    <a:pt x="11" y="51"/>
                  </a:cubicBezTo>
                  <a:cubicBezTo>
                    <a:pt x="19" y="47"/>
                    <a:pt x="26" y="41"/>
                    <a:pt x="33" y="35"/>
                  </a:cubicBezTo>
                  <a:cubicBezTo>
                    <a:pt x="41" y="30"/>
                    <a:pt x="49" y="24"/>
                    <a:pt x="59" y="23"/>
                  </a:cubicBezTo>
                  <a:cubicBezTo>
                    <a:pt x="58" y="22"/>
                    <a:pt x="58" y="22"/>
                    <a:pt x="57" y="22"/>
                  </a:cubicBezTo>
                  <a:cubicBezTo>
                    <a:pt x="59" y="25"/>
                    <a:pt x="58" y="28"/>
                    <a:pt x="58" y="31"/>
                  </a:cubicBezTo>
                  <a:cubicBezTo>
                    <a:pt x="58" y="35"/>
                    <a:pt x="56" y="40"/>
                    <a:pt x="55" y="44"/>
                  </a:cubicBezTo>
                  <a:cubicBezTo>
                    <a:pt x="54" y="48"/>
                    <a:pt x="52" y="52"/>
                    <a:pt x="50" y="56"/>
                  </a:cubicBezTo>
                  <a:cubicBezTo>
                    <a:pt x="48" y="59"/>
                    <a:pt x="46" y="62"/>
                    <a:pt x="43" y="63"/>
                  </a:cubicBezTo>
                  <a:cubicBezTo>
                    <a:pt x="44" y="63"/>
                    <a:pt x="44" y="63"/>
                    <a:pt x="45" y="64"/>
                  </a:cubicBezTo>
                  <a:cubicBezTo>
                    <a:pt x="44" y="60"/>
                    <a:pt x="45" y="56"/>
                    <a:pt x="46" y="52"/>
                  </a:cubicBezTo>
                  <a:cubicBezTo>
                    <a:pt x="47" y="48"/>
                    <a:pt x="48" y="43"/>
                    <a:pt x="49" y="38"/>
                  </a:cubicBezTo>
                  <a:cubicBezTo>
                    <a:pt x="50" y="33"/>
                    <a:pt x="51" y="22"/>
                    <a:pt x="43" y="23"/>
                  </a:cubicBezTo>
                  <a:cubicBezTo>
                    <a:pt x="40" y="23"/>
                    <a:pt x="37" y="25"/>
                    <a:pt x="34" y="26"/>
                  </a:cubicBezTo>
                  <a:cubicBezTo>
                    <a:pt x="31" y="29"/>
                    <a:pt x="27" y="31"/>
                    <a:pt x="24" y="34"/>
                  </a:cubicBezTo>
                  <a:cubicBezTo>
                    <a:pt x="20" y="37"/>
                    <a:pt x="17" y="40"/>
                    <a:pt x="14" y="43"/>
                  </a:cubicBezTo>
                  <a:cubicBezTo>
                    <a:pt x="11" y="45"/>
                    <a:pt x="9" y="48"/>
                    <a:pt x="6" y="49"/>
                  </a:cubicBezTo>
                  <a:cubicBezTo>
                    <a:pt x="7" y="50"/>
                    <a:pt x="7" y="51"/>
                    <a:pt x="8" y="51"/>
                  </a:cubicBezTo>
                  <a:cubicBezTo>
                    <a:pt x="11" y="47"/>
                    <a:pt x="17" y="44"/>
                    <a:pt x="22" y="41"/>
                  </a:cubicBezTo>
                  <a:cubicBezTo>
                    <a:pt x="27" y="39"/>
                    <a:pt x="34" y="38"/>
                    <a:pt x="38" y="43"/>
                  </a:cubicBezTo>
                  <a:cubicBezTo>
                    <a:pt x="42" y="47"/>
                    <a:pt x="40" y="55"/>
                    <a:pt x="39" y="59"/>
                  </a:cubicBezTo>
                  <a:cubicBezTo>
                    <a:pt x="37" y="64"/>
                    <a:pt x="34" y="71"/>
                    <a:pt x="29" y="72"/>
                  </a:cubicBezTo>
                  <a:cubicBezTo>
                    <a:pt x="30" y="73"/>
                    <a:pt x="30" y="73"/>
                    <a:pt x="31" y="73"/>
                  </a:cubicBezTo>
                  <a:cubicBezTo>
                    <a:pt x="29" y="64"/>
                    <a:pt x="36" y="55"/>
                    <a:pt x="34" y="45"/>
                  </a:cubicBezTo>
                  <a:cubicBezTo>
                    <a:pt x="33" y="44"/>
                    <a:pt x="32" y="43"/>
                    <a:pt x="31" y="45"/>
                  </a:cubicBezTo>
                  <a:cubicBezTo>
                    <a:pt x="28" y="49"/>
                    <a:pt x="25" y="55"/>
                    <a:pt x="21" y="60"/>
                  </a:cubicBezTo>
                  <a:cubicBezTo>
                    <a:pt x="22" y="60"/>
                    <a:pt x="23" y="61"/>
                    <a:pt x="24" y="61"/>
                  </a:cubicBezTo>
                  <a:cubicBezTo>
                    <a:pt x="25" y="56"/>
                    <a:pt x="28" y="52"/>
                    <a:pt x="29" y="47"/>
                  </a:cubicBezTo>
                  <a:cubicBezTo>
                    <a:pt x="30" y="46"/>
                    <a:pt x="28" y="45"/>
                    <a:pt x="28" y="46"/>
                  </a:cubicBezTo>
                  <a:cubicBezTo>
                    <a:pt x="23" y="48"/>
                    <a:pt x="20" y="53"/>
                    <a:pt x="17" y="57"/>
                  </a:cubicBezTo>
                  <a:cubicBezTo>
                    <a:pt x="16" y="59"/>
                    <a:pt x="18" y="60"/>
                    <a:pt x="19" y="59"/>
                  </a:cubicBezTo>
                  <a:cubicBezTo>
                    <a:pt x="23" y="55"/>
                    <a:pt x="27" y="50"/>
                    <a:pt x="32" y="47"/>
                  </a:cubicBezTo>
                  <a:cubicBezTo>
                    <a:pt x="31" y="46"/>
                    <a:pt x="30" y="46"/>
                    <a:pt x="30" y="46"/>
                  </a:cubicBezTo>
                  <a:cubicBezTo>
                    <a:pt x="30" y="51"/>
                    <a:pt x="27" y="55"/>
                    <a:pt x="27" y="60"/>
                  </a:cubicBezTo>
                  <a:cubicBezTo>
                    <a:pt x="27" y="61"/>
                    <a:pt x="28" y="62"/>
                    <a:pt x="29" y="61"/>
                  </a:cubicBezTo>
                  <a:cubicBezTo>
                    <a:pt x="33" y="59"/>
                    <a:pt x="36" y="56"/>
                    <a:pt x="40" y="53"/>
                  </a:cubicBezTo>
                  <a:cubicBezTo>
                    <a:pt x="39" y="52"/>
                    <a:pt x="39" y="51"/>
                    <a:pt x="38" y="51"/>
                  </a:cubicBezTo>
                  <a:cubicBezTo>
                    <a:pt x="32" y="56"/>
                    <a:pt x="30" y="65"/>
                    <a:pt x="24" y="70"/>
                  </a:cubicBezTo>
                  <a:cubicBezTo>
                    <a:pt x="23" y="71"/>
                    <a:pt x="24" y="74"/>
                    <a:pt x="26" y="72"/>
                  </a:cubicBezTo>
                  <a:cubicBezTo>
                    <a:pt x="32" y="67"/>
                    <a:pt x="34" y="58"/>
                    <a:pt x="40" y="52"/>
                  </a:cubicBezTo>
                  <a:cubicBezTo>
                    <a:pt x="41" y="51"/>
                    <a:pt x="39" y="49"/>
                    <a:pt x="38" y="50"/>
                  </a:cubicBezTo>
                  <a:cubicBezTo>
                    <a:pt x="35" y="53"/>
                    <a:pt x="32" y="57"/>
                    <a:pt x="27" y="59"/>
                  </a:cubicBezTo>
                  <a:cubicBezTo>
                    <a:pt x="28" y="59"/>
                    <a:pt x="29" y="60"/>
                    <a:pt x="29" y="60"/>
                  </a:cubicBezTo>
                  <a:cubicBezTo>
                    <a:pt x="30" y="55"/>
                    <a:pt x="33" y="51"/>
                    <a:pt x="32" y="45"/>
                  </a:cubicBezTo>
                  <a:cubicBezTo>
                    <a:pt x="32" y="44"/>
                    <a:pt x="31" y="44"/>
                    <a:pt x="30" y="45"/>
                  </a:cubicBezTo>
                  <a:cubicBezTo>
                    <a:pt x="25" y="48"/>
                    <a:pt x="21" y="53"/>
                    <a:pt x="17" y="57"/>
                  </a:cubicBezTo>
                  <a:cubicBezTo>
                    <a:pt x="18" y="58"/>
                    <a:pt x="18" y="58"/>
                    <a:pt x="19" y="59"/>
                  </a:cubicBezTo>
                  <a:cubicBezTo>
                    <a:pt x="22" y="55"/>
                    <a:pt x="24" y="51"/>
                    <a:pt x="29" y="48"/>
                  </a:cubicBezTo>
                  <a:cubicBezTo>
                    <a:pt x="28" y="48"/>
                    <a:pt x="27" y="47"/>
                    <a:pt x="27" y="47"/>
                  </a:cubicBezTo>
                  <a:cubicBezTo>
                    <a:pt x="25" y="52"/>
                    <a:pt x="23" y="56"/>
                    <a:pt x="21" y="60"/>
                  </a:cubicBezTo>
                  <a:cubicBezTo>
                    <a:pt x="21" y="61"/>
                    <a:pt x="23" y="63"/>
                    <a:pt x="23" y="61"/>
                  </a:cubicBezTo>
                  <a:cubicBezTo>
                    <a:pt x="27" y="56"/>
                    <a:pt x="30" y="51"/>
                    <a:pt x="33" y="46"/>
                  </a:cubicBezTo>
                  <a:cubicBezTo>
                    <a:pt x="33" y="46"/>
                    <a:pt x="32" y="46"/>
                    <a:pt x="31" y="46"/>
                  </a:cubicBezTo>
                  <a:cubicBezTo>
                    <a:pt x="32" y="50"/>
                    <a:pt x="30" y="55"/>
                    <a:pt x="29" y="59"/>
                  </a:cubicBezTo>
                  <a:cubicBezTo>
                    <a:pt x="28" y="64"/>
                    <a:pt x="27" y="69"/>
                    <a:pt x="28" y="74"/>
                  </a:cubicBezTo>
                  <a:cubicBezTo>
                    <a:pt x="28" y="75"/>
                    <a:pt x="29" y="75"/>
                    <a:pt x="30" y="75"/>
                  </a:cubicBezTo>
                  <a:cubicBezTo>
                    <a:pt x="35" y="73"/>
                    <a:pt x="39" y="67"/>
                    <a:pt x="41" y="61"/>
                  </a:cubicBezTo>
                  <a:cubicBezTo>
                    <a:pt x="43" y="56"/>
                    <a:pt x="45" y="48"/>
                    <a:pt x="41" y="42"/>
                  </a:cubicBezTo>
                  <a:cubicBezTo>
                    <a:pt x="37" y="36"/>
                    <a:pt x="29" y="36"/>
                    <a:pt x="23" y="38"/>
                  </a:cubicBezTo>
                  <a:cubicBezTo>
                    <a:pt x="17" y="40"/>
                    <a:pt x="10" y="44"/>
                    <a:pt x="6" y="50"/>
                  </a:cubicBezTo>
                  <a:cubicBezTo>
                    <a:pt x="5" y="51"/>
                    <a:pt x="7" y="52"/>
                    <a:pt x="8" y="52"/>
                  </a:cubicBezTo>
                  <a:cubicBezTo>
                    <a:pt x="13" y="48"/>
                    <a:pt x="18" y="43"/>
                    <a:pt x="23" y="39"/>
                  </a:cubicBezTo>
                  <a:cubicBezTo>
                    <a:pt x="26" y="36"/>
                    <a:pt x="30" y="33"/>
                    <a:pt x="33" y="31"/>
                  </a:cubicBezTo>
                  <a:cubicBezTo>
                    <a:pt x="36" y="29"/>
                    <a:pt x="39" y="26"/>
                    <a:pt x="42" y="26"/>
                  </a:cubicBezTo>
                  <a:cubicBezTo>
                    <a:pt x="50" y="24"/>
                    <a:pt x="46" y="37"/>
                    <a:pt x="46" y="41"/>
                  </a:cubicBezTo>
                  <a:cubicBezTo>
                    <a:pt x="45" y="45"/>
                    <a:pt x="44" y="49"/>
                    <a:pt x="43" y="54"/>
                  </a:cubicBezTo>
                  <a:cubicBezTo>
                    <a:pt x="42" y="57"/>
                    <a:pt x="42" y="61"/>
                    <a:pt x="42" y="64"/>
                  </a:cubicBezTo>
                  <a:cubicBezTo>
                    <a:pt x="43" y="65"/>
                    <a:pt x="43" y="66"/>
                    <a:pt x="44" y="65"/>
                  </a:cubicBezTo>
                  <a:cubicBezTo>
                    <a:pt x="47" y="64"/>
                    <a:pt x="50" y="61"/>
                    <a:pt x="51" y="59"/>
                  </a:cubicBezTo>
                  <a:cubicBezTo>
                    <a:pt x="54" y="55"/>
                    <a:pt x="56" y="50"/>
                    <a:pt x="58" y="45"/>
                  </a:cubicBezTo>
                  <a:cubicBezTo>
                    <a:pt x="59" y="41"/>
                    <a:pt x="60" y="36"/>
                    <a:pt x="61" y="31"/>
                  </a:cubicBezTo>
                  <a:cubicBezTo>
                    <a:pt x="61" y="28"/>
                    <a:pt x="61" y="24"/>
                    <a:pt x="60" y="21"/>
                  </a:cubicBezTo>
                  <a:cubicBezTo>
                    <a:pt x="59" y="20"/>
                    <a:pt x="59" y="20"/>
                    <a:pt x="58" y="20"/>
                  </a:cubicBezTo>
                  <a:cubicBezTo>
                    <a:pt x="49" y="21"/>
                    <a:pt x="41" y="27"/>
                    <a:pt x="34" y="32"/>
                  </a:cubicBezTo>
                  <a:cubicBezTo>
                    <a:pt x="26" y="37"/>
                    <a:pt x="18" y="44"/>
                    <a:pt x="9" y="49"/>
                  </a:cubicBezTo>
                  <a:cubicBezTo>
                    <a:pt x="10" y="50"/>
                    <a:pt x="11" y="50"/>
                    <a:pt x="12" y="51"/>
                  </a:cubicBezTo>
                  <a:cubicBezTo>
                    <a:pt x="17" y="39"/>
                    <a:pt x="14" y="26"/>
                    <a:pt x="10" y="15"/>
                  </a:cubicBezTo>
                  <a:cubicBezTo>
                    <a:pt x="9" y="13"/>
                    <a:pt x="8" y="14"/>
                    <a:pt x="7" y="15"/>
                  </a:cubicBezTo>
                  <a:cubicBezTo>
                    <a:pt x="0" y="28"/>
                    <a:pt x="8" y="45"/>
                    <a:pt x="13" y="58"/>
                  </a:cubicBezTo>
                  <a:cubicBezTo>
                    <a:pt x="14" y="59"/>
                    <a:pt x="15" y="59"/>
                    <a:pt x="16" y="58"/>
                  </a:cubicBezTo>
                  <a:cubicBezTo>
                    <a:pt x="19" y="49"/>
                    <a:pt x="18" y="39"/>
                    <a:pt x="16" y="30"/>
                  </a:cubicBezTo>
                  <a:cubicBezTo>
                    <a:pt x="14" y="20"/>
                    <a:pt x="12" y="10"/>
                    <a:pt x="8" y="1"/>
                  </a:cubicBezTo>
                  <a:cubicBezTo>
                    <a:pt x="8" y="0"/>
                    <a:pt x="6" y="0"/>
                    <a:pt x="6" y="2"/>
                  </a:cubicBezTo>
                  <a:cubicBezTo>
                    <a:pt x="7" y="22"/>
                    <a:pt x="11" y="41"/>
                    <a:pt x="11" y="61"/>
                  </a:cubicBezTo>
                  <a:cubicBezTo>
                    <a:pt x="11" y="63"/>
                    <a:pt x="14" y="63"/>
                    <a:pt x="14" y="6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22"/>
            <p:cNvSpPr/>
            <p:nvPr/>
          </p:nvSpPr>
          <p:spPr bwMode="auto">
            <a:xfrm>
              <a:off x="4789" y="1358"/>
              <a:ext cx="9" cy="91"/>
            </a:xfrm>
            <a:custGeom>
              <a:avLst/>
              <a:gdLst>
                <a:gd name="T0" fmla="*/ 0 w 5"/>
                <a:gd name="T1" fmla="*/ 2 h 47"/>
                <a:gd name="T2" fmla="*/ 3 w 5"/>
                <a:gd name="T3" fmla="*/ 45 h 47"/>
                <a:gd name="T4" fmla="*/ 5 w 5"/>
                <a:gd name="T5" fmla="*/ 44 h 47"/>
                <a:gd name="T6" fmla="*/ 3 w 5"/>
                <a:gd name="T7" fmla="*/ 1 h 47"/>
                <a:gd name="T8" fmla="*/ 0 w 5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7">
                  <a:moveTo>
                    <a:pt x="0" y="2"/>
                  </a:moveTo>
                  <a:cubicBezTo>
                    <a:pt x="0" y="16"/>
                    <a:pt x="1" y="31"/>
                    <a:pt x="3" y="45"/>
                  </a:cubicBezTo>
                  <a:cubicBezTo>
                    <a:pt x="3" y="47"/>
                    <a:pt x="5" y="46"/>
                    <a:pt x="5" y="44"/>
                  </a:cubicBezTo>
                  <a:cubicBezTo>
                    <a:pt x="4" y="30"/>
                    <a:pt x="3" y="16"/>
                    <a:pt x="3" y="1"/>
                  </a:cubicBezTo>
                  <a:cubicBezTo>
                    <a:pt x="3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23"/>
            <p:cNvSpPr/>
            <p:nvPr/>
          </p:nvSpPr>
          <p:spPr bwMode="auto">
            <a:xfrm>
              <a:off x="4736" y="1396"/>
              <a:ext cx="12" cy="95"/>
            </a:xfrm>
            <a:custGeom>
              <a:avLst/>
              <a:gdLst>
                <a:gd name="T0" fmla="*/ 0 w 6"/>
                <a:gd name="T1" fmla="*/ 2 h 49"/>
                <a:gd name="T2" fmla="*/ 3 w 6"/>
                <a:gd name="T3" fmla="*/ 47 h 49"/>
                <a:gd name="T4" fmla="*/ 6 w 6"/>
                <a:gd name="T5" fmla="*/ 46 h 49"/>
                <a:gd name="T6" fmla="*/ 3 w 6"/>
                <a:gd name="T7" fmla="*/ 1 h 49"/>
                <a:gd name="T8" fmla="*/ 0 w 6"/>
                <a:gd name="T9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9">
                  <a:moveTo>
                    <a:pt x="0" y="2"/>
                  </a:moveTo>
                  <a:cubicBezTo>
                    <a:pt x="1" y="17"/>
                    <a:pt x="1" y="32"/>
                    <a:pt x="3" y="47"/>
                  </a:cubicBezTo>
                  <a:cubicBezTo>
                    <a:pt x="4" y="49"/>
                    <a:pt x="6" y="48"/>
                    <a:pt x="6" y="46"/>
                  </a:cubicBezTo>
                  <a:cubicBezTo>
                    <a:pt x="4" y="32"/>
                    <a:pt x="4" y="16"/>
                    <a:pt x="3" y="1"/>
                  </a:cubicBezTo>
                  <a:cubicBezTo>
                    <a:pt x="3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24"/>
            <p:cNvSpPr/>
            <p:nvPr/>
          </p:nvSpPr>
          <p:spPr bwMode="auto">
            <a:xfrm>
              <a:off x="4709" y="1435"/>
              <a:ext cx="12" cy="95"/>
            </a:xfrm>
            <a:custGeom>
              <a:avLst/>
              <a:gdLst>
                <a:gd name="T0" fmla="*/ 0 w 6"/>
                <a:gd name="T1" fmla="*/ 2 h 49"/>
                <a:gd name="T2" fmla="*/ 2 w 6"/>
                <a:gd name="T3" fmla="*/ 47 h 49"/>
                <a:gd name="T4" fmla="*/ 4 w 6"/>
                <a:gd name="T5" fmla="*/ 47 h 49"/>
                <a:gd name="T6" fmla="*/ 3 w 6"/>
                <a:gd name="T7" fmla="*/ 2 h 49"/>
                <a:gd name="T8" fmla="*/ 0 w 6"/>
                <a:gd name="T9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9">
                  <a:moveTo>
                    <a:pt x="0" y="2"/>
                  </a:moveTo>
                  <a:cubicBezTo>
                    <a:pt x="2" y="17"/>
                    <a:pt x="4" y="32"/>
                    <a:pt x="2" y="47"/>
                  </a:cubicBezTo>
                  <a:cubicBezTo>
                    <a:pt x="1" y="49"/>
                    <a:pt x="4" y="49"/>
                    <a:pt x="4" y="47"/>
                  </a:cubicBezTo>
                  <a:cubicBezTo>
                    <a:pt x="6" y="32"/>
                    <a:pt x="4" y="17"/>
                    <a:pt x="3" y="2"/>
                  </a:cubicBezTo>
                  <a:cubicBezTo>
                    <a:pt x="2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25"/>
            <p:cNvSpPr/>
            <p:nvPr/>
          </p:nvSpPr>
          <p:spPr bwMode="auto">
            <a:xfrm>
              <a:off x="4653" y="1489"/>
              <a:ext cx="12" cy="110"/>
            </a:xfrm>
            <a:custGeom>
              <a:avLst/>
              <a:gdLst>
                <a:gd name="T0" fmla="*/ 1 w 6"/>
                <a:gd name="T1" fmla="*/ 2 h 57"/>
                <a:gd name="T2" fmla="*/ 3 w 6"/>
                <a:gd name="T3" fmla="*/ 56 h 57"/>
                <a:gd name="T4" fmla="*/ 6 w 6"/>
                <a:gd name="T5" fmla="*/ 55 h 57"/>
                <a:gd name="T6" fmla="*/ 4 w 6"/>
                <a:gd name="T7" fmla="*/ 1 h 57"/>
                <a:gd name="T8" fmla="*/ 1 w 6"/>
                <a:gd name="T9" fmla="*/ 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7">
                  <a:moveTo>
                    <a:pt x="1" y="2"/>
                  </a:moveTo>
                  <a:cubicBezTo>
                    <a:pt x="2" y="20"/>
                    <a:pt x="0" y="38"/>
                    <a:pt x="3" y="56"/>
                  </a:cubicBezTo>
                  <a:cubicBezTo>
                    <a:pt x="3" y="57"/>
                    <a:pt x="6" y="57"/>
                    <a:pt x="6" y="55"/>
                  </a:cubicBezTo>
                  <a:cubicBezTo>
                    <a:pt x="3" y="37"/>
                    <a:pt x="4" y="19"/>
                    <a:pt x="4" y="1"/>
                  </a:cubicBezTo>
                  <a:cubicBezTo>
                    <a:pt x="4" y="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26"/>
            <p:cNvSpPr/>
            <p:nvPr/>
          </p:nvSpPr>
          <p:spPr bwMode="auto">
            <a:xfrm>
              <a:off x="4615" y="1536"/>
              <a:ext cx="11" cy="110"/>
            </a:xfrm>
            <a:custGeom>
              <a:avLst/>
              <a:gdLst>
                <a:gd name="T0" fmla="*/ 1 w 6"/>
                <a:gd name="T1" fmla="*/ 2 h 57"/>
                <a:gd name="T2" fmla="*/ 2 w 6"/>
                <a:gd name="T3" fmla="*/ 55 h 57"/>
                <a:gd name="T4" fmla="*/ 5 w 6"/>
                <a:gd name="T5" fmla="*/ 55 h 57"/>
                <a:gd name="T6" fmla="*/ 3 w 6"/>
                <a:gd name="T7" fmla="*/ 2 h 57"/>
                <a:gd name="T8" fmla="*/ 1 w 6"/>
                <a:gd name="T9" fmla="*/ 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7">
                  <a:moveTo>
                    <a:pt x="1" y="2"/>
                  </a:moveTo>
                  <a:cubicBezTo>
                    <a:pt x="2" y="20"/>
                    <a:pt x="3" y="37"/>
                    <a:pt x="2" y="55"/>
                  </a:cubicBezTo>
                  <a:cubicBezTo>
                    <a:pt x="2" y="56"/>
                    <a:pt x="5" y="57"/>
                    <a:pt x="5" y="55"/>
                  </a:cubicBezTo>
                  <a:cubicBezTo>
                    <a:pt x="6" y="37"/>
                    <a:pt x="4" y="20"/>
                    <a:pt x="3" y="2"/>
                  </a:cubicBezTo>
                  <a:cubicBezTo>
                    <a:pt x="3" y="0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27"/>
            <p:cNvSpPr/>
            <p:nvPr/>
          </p:nvSpPr>
          <p:spPr bwMode="auto">
            <a:xfrm>
              <a:off x="4553" y="1582"/>
              <a:ext cx="13" cy="95"/>
            </a:xfrm>
            <a:custGeom>
              <a:avLst/>
              <a:gdLst>
                <a:gd name="T0" fmla="*/ 0 w 7"/>
                <a:gd name="T1" fmla="*/ 2 h 49"/>
                <a:gd name="T2" fmla="*/ 3 w 7"/>
                <a:gd name="T3" fmla="*/ 47 h 49"/>
                <a:gd name="T4" fmla="*/ 6 w 7"/>
                <a:gd name="T5" fmla="*/ 47 h 49"/>
                <a:gd name="T6" fmla="*/ 3 w 7"/>
                <a:gd name="T7" fmla="*/ 2 h 49"/>
                <a:gd name="T8" fmla="*/ 0 w 7"/>
                <a:gd name="T9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cubicBezTo>
                    <a:pt x="1" y="17"/>
                    <a:pt x="4" y="32"/>
                    <a:pt x="3" y="47"/>
                  </a:cubicBezTo>
                  <a:cubicBezTo>
                    <a:pt x="3" y="49"/>
                    <a:pt x="5" y="49"/>
                    <a:pt x="6" y="47"/>
                  </a:cubicBezTo>
                  <a:cubicBezTo>
                    <a:pt x="7" y="32"/>
                    <a:pt x="4" y="17"/>
                    <a:pt x="3" y="2"/>
                  </a:cubicBezTo>
                  <a:cubicBezTo>
                    <a:pt x="3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28"/>
            <p:cNvSpPr/>
            <p:nvPr/>
          </p:nvSpPr>
          <p:spPr bwMode="auto">
            <a:xfrm>
              <a:off x="4512" y="1278"/>
              <a:ext cx="257" cy="422"/>
            </a:xfrm>
            <a:custGeom>
              <a:avLst/>
              <a:gdLst>
                <a:gd name="T0" fmla="*/ 41 w 133"/>
                <a:gd name="T1" fmla="*/ 204 h 218"/>
                <a:gd name="T2" fmla="*/ 129 w 133"/>
                <a:gd name="T3" fmla="*/ 111 h 218"/>
                <a:gd name="T4" fmla="*/ 127 w 133"/>
                <a:gd name="T5" fmla="*/ 109 h 218"/>
                <a:gd name="T6" fmla="*/ 95 w 133"/>
                <a:gd name="T7" fmla="*/ 149 h 218"/>
                <a:gd name="T8" fmla="*/ 70 w 133"/>
                <a:gd name="T9" fmla="*/ 184 h 218"/>
                <a:gd name="T10" fmla="*/ 41 w 133"/>
                <a:gd name="T11" fmla="*/ 212 h 218"/>
                <a:gd name="T12" fmla="*/ 16 w 133"/>
                <a:gd name="T13" fmla="*/ 197 h 218"/>
                <a:gd name="T14" fmla="*/ 8 w 133"/>
                <a:gd name="T15" fmla="*/ 179 h 218"/>
                <a:gd name="T16" fmla="*/ 9 w 133"/>
                <a:gd name="T17" fmla="*/ 159 h 218"/>
                <a:gd name="T18" fmla="*/ 29 w 133"/>
                <a:gd name="T19" fmla="*/ 123 h 218"/>
                <a:gd name="T20" fmla="*/ 88 w 133"/>
                <a:gd name="T21" fmla="*/ 46 h 218"/>
                <a:gd name="T22" fmla="*/ 131 w 133"/>
                <a:gd name="T23" fmla="*/ 3 h 218"/>
                <a:gd name="T24" fmla="*/ 129 w 133"/>
                <a:gd name="T25" fmla="*/ 1 h 218"/>
                <a:gd name="T26" fmla="*/ 60 w 133"/>
                <a:gd name="T27" fmla="*/ 72 h 218"/>
                <a:gd name="T28" fmla="*/ 26 w 133"/>
                <a:gd name="T29" fmla="*/ 109 h 218"/>
                <a:gd name="T30" fmla="*/ 11 w 133"/>
                <a:gd name="T31" fmla="*/ 124 h 218"/>
                <a:gd name="T32" fmla="*/ 0 w 133"/>
                <a:gd name="T33" fmla="*/ 140 h 218"/>
                <a:gd name="T34" fmla="*/ 2 w 133"/>
                <a:gd name="T35" fmla="*/ 141 h 218"/>
                <a:gd name="T36" fmla="*/ 57 w 133"/>
                <a:gd name="T37" fmla="*/ 88 h 218"/>
                <a:gd name="T38" fmla="*/ 117 w 133"/>
                <a:gd name="T39" fmla="*/ 33 h 218"/>
                <a:gd name="T40" fmla="*/ 115 w 133"/>
                <a:gd name="T41" fmla="*/ 31 h 218"/>
                <a:gd name="T42" fmla="*/ 89 w 133"/>
                <a:gd name="T43" fmla="*/ 64 h 218"/>
                <a:gd name="T44" fmla="*/ 74 w 133"/>
                <a:gd name="T45" fmla="*/ 78 h 218"/>
                <a:gd name="T46" fmla="*/ 60 w 133"/>
                <a:gd name="T47" fmla="*/ 94 h 218"/>
                <a:gd name="T48" fmla="*/ 24 w 133"/>
                <a:gd name="T49" fmla="*/ 130 h 218"/>
                <a:gd name="T50" fmla="*/ 10 w 133"/>
                <a:gd name="T51" fmla="*/ 143 h 218"/>
                <a:gd name="T52" fmla="*/ 4 w 133"/>
                <a:gd name="T53" fmla="*/ 157 h 218"/>
                <a:gd name="T54" fmla="*/ 4 w 133"/>
                <a:gd name="T55" fmla="*/ 186 h 218"/>
                <a:gd name="T56" fmla="*/ 9 w 133"/>
                <a:gd name="T57" fmla="*/ 215 h 218"/>
                <a:gd name="T58" fmla="*/ 12 w 133"/>
                <a:gd name="T59" fmla="*/ 214 h 218"/>
                <a:gd name="T60" fmla="*/ 6 w 133"/>
                <a:gd name="T61" fmla="*/ 181 h 218"/>
                <a:gd name="T62" fmla="*/ 10 w 133"/>
                <a:gd name="T63" fmla="*/ 148 h 218"/>
                <a:gd name="T64" fmla="*/ 23 w 133"/>
                <a:gd name="T65" fmla="*/ 134 h 218"/>
                <a:gd name="T66" fmla="*/ 41 w 133"/>
                <a:gd name="T67" fmla="*/ 118 h 218"/>
                <a:gd name="T68" fmla="*/ 73 w 133"/>
                <a:gd name="T69" fmla="*/ 83 h 218"/>
                <a:gd name="T70" fmla="*/ 118 w 133"/>
                <a:gd name="T71" fmla="*/ 32 h 218"/>
                <a:gd name="T72" fmla="*/ 116 w 133"/>
                <a:gd name="T73" fmla="*/ 31 h 218"/>
                <a:gd name="T74" fmla="*/ 56 w 133"/>
                <a:gd name="T75" fmla="*/ 85 h 218"/>
                <a:gd name="T76" fmla="*/ 1 w 133"/>
                <a:gd name="T77" fmla="*/ 139 h 218"/>
                <a:gd name="T78" fmla="*/ 3 w 133"/>
                <a:gd name="T79" fmla="*/ 141 h 218"/>
                <a:gd name="T80" fmla="*/ 14 w 133"/>
                <a:gd name="T81" fmla="*/ 125 h 218"/>
                <a:gd name="T82" fmla="*/ 29 w 133"/>
                <a:gd name="T83" fmla="*/ 109 h 218"/>
                <a:gd name="T84" fmla="*/ 62 w 133"/>
                <a:gd name="T85" fmla="*/ 74 h 218"/>
                <a:gd name="T86" fmla="*/ 132 w 133"/>
                <a:gd name="T87" fmla="*/ 3 h 218"/>
                <a:gd name="T88" fmla="*/ 130 w 133"/>
                <a:gd name="T89" fmla="*/ 1 h 218"/>
                <a:gd name="T90" fmla="*/ 63 w 133"/>
                <a:gd name="T91" fmla="*/ 72 h 218"/>
                <a:gd name="T92" fmla="*/ 34 w 133"/>
                <a:gd name="T93" fmla="*/ 111 h 218"/>
                <a:gd name="T94" fmla="*/ 11 w 133"/>
                <a:gd name="T95" fmla="*/ 146 h 218"/>
                <a:gd name="T96" fmla="*/ 7 w 133"/>
                <a:gd name="T97" fmla="*/ 183 h 218"/>
                <a:gd name="T98" fmla="*/ 15 w 133"/>
                <a:gd name="T99" fmla="*/ 200 h 218"/>
                <a:gd name="T100" fmla="*/ 24 w 133"/>
                <a:gd name="T101" fmla="*/ 212 h 218"/>
                <a:gd name="T102" fmla="*/ 37 w 133"/>
                <a:gd name="T103" fmla="*/ 217 h 218"/>
                <a:gd name="T104" fmla="*/ 52 w 133"/>
                <a:gd name="T105" fmla="*/ 209 h 218"/>
                <a:gd name="T106" fmla="*/ 77 w 133"/>
                <a:gd name="T107" fmla="*/ 177 h 218"/>
                <a:gd name="T108" fmla="*/ 129 w 133"/>
                <a:gd name="T109" fmla="*/ 111 h 218"/>
                <a:gd name="T110" fmla="*/ 127 w 133"/>
                <a:gd name="T111" fmla="*/ 109 h 218"/>
                <a:gd name="T112" fmla="*/ 39 w 133"/>
                <a:gd name="T113" fmla="*/ 202 h 218"/>
                <a:gd name="T114" fmla="*/ 41 w 133"/>
                <a:gd name="T115" fmla="*/ 204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3" h="218">
                  <a:moveTo>
                    <a:pt x="41" y="204"/>
                  </a:moveTo>
                  <a:cubicBezTo>
                    <a:pt x="70" y="173"/>
                    <a:pt x="101" y="143"/>
                    <a:pt x="129" y="111"/>
                  </a:cubicBezTo>
                  <a:cubicBezTo>
                    <a:pt x="128" y="110"/>
                    <a:pt x="128" y="110"/>
                    <a:pt x="127" y="109"/>
                  </a:cubicBezTo>
                  <a:cubicBezTo>
                    <a:pt x="117" y="123"/>
                    <a:pt x="106" y="136"/>
                    <a:pt x="95" y="149"/>
                  </a:cubicBezTo>
                  <a:cubicBezTo>
                    <a:pt x="86" y="160"/>
                    <a:pt x="78" y="172"/>
                    <a:pt x="70" y="184"/>
                  </a:cubicBezTo>
                  <a:cubicBezTo>
                    <a:pt x="62" y="194"/>
                    <a:pt x="53" y="207"/>
                    <a:pt x="41" y="212"/>
                  </a:cubicBezTo>
                  <a:cubicBezTo>
                    <a:pt x="29" y="218"/>
                    <a:pt x="21" y="206"/>
                    <a:pt x="16" y="197"/>
                  </a:cubicBezTo>
                  <a:cubicBezTo>
                    <a:pt x="13" y="191"/>
                    <a:pt x="10" y="185"/>
                    <a:pt x="8" y="179"/>
                  </a:cubicBezTo>
                  <a:cubicBezTo>
                    <a:pt x="7" y="172"/>
                    <a:pt x="7" y="166"/>
                    <a:pt x="9" y="159"/>
                  </a:cubicBezTo>
                  <a:cubicBezTo>
                    <a:pt x="12" y="146"/>
                    <a:pt x="21" y="134"/>
                    <a:pt x="29" y="123"/>
                  </a:cubicBezTo>
                  <a:cubicBezTo>
                    <a:pt x="48" y="97"/>
                    <a:pt x="67" y="71"/>
                    <a:pt x="88" y="46"/>
                  </a:cubicBezTo>
                  <a:cubicBezTo>
                    <a:pt x="101" y="31"/>
                    <a:pt x="116" y="16"/>
                    <a:pt x="131" y="3"/>
                  </a:cubicBezTo>
                  <a:cubicBezTo>
                    <a:pt x="131" y="2"/>
                    <a:pt x="130" y="2"/>
                    <a:pt x="129" y="1"/>
                  </a:cubicBezTo>
                  <a:cubicBezTo>
                    <a:pt x="106" y="25"/>
                    <a:pt x="83" y="48"/>
                    <a:pt x="60" y="72"/>
                  </a:cubicBezTo>
                  <a:cubicBezTo>
                    <a:pt x="49" y="84"/>
                    <a:pt x="37" y="96"/>
                    <a:pt x="26" y="109"/>
                  </a:cubicBezTo>
                  <a:cubicBezTo>
                    <a:pt x="21" y="114"/>
                    <a:pt x="16" y="119"/>
                    <a:pt x="11" y="124"/>
                  </a:cubicBezTo>
                  <a:cubicBezTo>
                    <a:pt x="7" y="129"/>
                    <a:pt x="3" y="134"/>
                    <a:pt x="0" y="140"/>
                  </a:cubicBezTo>
                  <a:cubicBezTo>
                    <a:pt x="0" y="141"/>
                    <a:pt x="1" y="142"/>
                    <a:pt x="2" y="141"/>
                  </a:cubicBezTo>
                  <a:cubicBezTo>
                    <a:pt x="24" y="127"/>
                    <a:pt x="39" y="106"/>
                    <a:pt x="57" y="88"/>
                  </a:cubicBezTo>
                  <a:cubicBezTo>
                    <a:pt x="77" y="69"/>
                    <a:pt x="95" y="48"/>
                    <a:pt x="117" y="33"/>
                  </a:cubicBezTo>
                  <a:cubicBezTo>
                    <a:pt x="117" y="32"/>
                    <a:pt x="116" y="32"/>
                    <a:pt x="115" y="31"/>
                  </a:cubicBezTo>
                  <a:cubicBezTo>
                    <a:pt x="110" y="44"/>
                    <a:pt x="99" y="54"/>
                    <a:pt x="89" y="64"/>
                  </a:cubicBezTo>
                  <a:cubicBezTo>
                    <a:pt x="84" y="69"/>
                    <a:pt x="79" y="73"/>
                    <a:pt x="74" y="78"/>
                  </a:cubicBezTo>
                  <a:cubicBezTo>
                    <a:pt x="69" y="83"/>
                    <a:pt x="64" y="89"/>
                    <a:pt x="60" y="94"/>
                  </a:cubicBezTo>
                  <a:cubicBezTo>
                    <a:pt x="48" y="106"/>
                    <a:pt x="37" y="119"/>
                    <a:pt x="24" y="130"/>
                  </a:cubicBezTo>
                  <a:cubicBezTo>
                    <a:pt x="19" y="134"/>
                    <a:pt x="14" y="138"/>
                    <a:pt x="10" y="143"/>
                  </a:cubicBezTo>
                  <a:cubicBezTo>
                    <a:pt x="7" y="147"/>
                    <a:pt x="5" y="152"/>
                    <a:pt x="4" y="157"/>
                  </a:cubicBezTo>
                  <a:cubicBezTo>
                    <a:pt x="2" y="166"/>
                    <a:pt x="3" y="176"/>
                    <a:pt x="4" y="186"/>
                  </a:cubicBezTo>
                  <a:cubicBezTo>
                    <a:pt x="5" y="196"/>
                    <a:pt x="7" y="205"/>
                    <a:pt x="9" y="215"/>
                  </a:cubicBezTo>
                  <a:cubicBezTo>
                    <a:pt x="9" y="217"/>
                    <a:pt x="12" y="216"/>
                    <a:pt x="12" y="214"/>
                  </a:cubicBezTo>
                  <a:cubicBezTo>
                    <a:pt x="10" y="203"/>
                    <a:pt x="7" y="192"/>
                    <a:pt x="6" y="181"/>
                  </a:cubicBezTo>
                  <a:cubicBezTo>
                    <a:pt x="5" y="170"/>
                    <a:pt x="5" y="158"/>
                    <a:pt x="10" y="148"/>
                  </a:cubicBezTo>
                  <a:cubicBezTo>
                    <a:pt x="13" y="142"/>
                    <a:pt x="18" y="139"/>
                    <a:pt x="23" y="134"/>
                  </a:cubicBezTo>
                  <a:cubicBezTo>
                    <a:pt x="29" y="129"/>
                    <a:pt x="35" y="123"/>
                    <a:pt x="41" y="118"/>
                  </a:cubicBezTo>
                  <a:cubicBezTo>
                    <a:pt x="52" y="106"/>
                    <a:pt x="62" y="94"/>
                    <a:pt x="73" y="83"/>
                  </a:cubicBezTo>
                  <a:cubicBezTo>
                    <a:pt x="89" y="67"/>
                    <a:pt x="109" y="53"/>
                    <a:pt x="118" y="32"/>
                  </a:cubicBezTo>
                  <a:cubicBezTo>
                    <a:pt x="118" y="31"/>
                    <a:pt x="117" y="30"/>
                    <a:pt x="116" y="31"/>
                  </a:cubicBezTo>
                  <a:cubicBezTo>
                    <a:pt x="94" y="46"/>
                    <a:pt x="76" y="67"/>
                    <a:pt x="56" y="85"/>
                  </a:cubicBezTo>
                  <a:cubicBezTo>
                    <a:pt x="38" y="103"/>
                    <a:pt x="22" y="125"/>
                    <a:pt x="1" y="139"/>
                  </a:cubicBezTo>
                  <a:cubicBezTo>
                    <a:pt x="1" y="140"/>
                    <a:pt x="2" y="140"/>
                    <a:pt x="3" y="141"/>
                  </a:cubicBezTo>
                  <a:cubicBezTo>
                    <a:pt x="5" y="135"/>
                    <a:pt x="10" y="130"/>
                    <a:pt x="14" y="125"/>
                  </a:cubicBezTo>
                  <a:cubicBezTo>
                    <a:pt x="19" y="120"/>
                    <a:pt x="24" y="115"/>
                    <a:pt x="29" y="109"/>
                  </a:cubicBezTo>
                  <a:cubicBezTo>
                    <a:pt x="40" y="97"/>
                    <a:pt x="51" y="86"/>
                    <a:pt x="62" y="74"/>
                  </a:cubicBezTo>
                  <a:cubicBezTo>
                    <a:pt x="85" y="50"/>
                    <a:pt x="109" y="26"/>
                    <a:pt x="132" y="3"/>
                  </a:cubicBezTo>
                  <a:cubicBezTo>
                    <a:pt x="133" y="2"/>
                    <a:pt x="131" y="0"/>
                    <a:pt x="130" y="1"/>
                  </a:cubicBezTo>
                  <a:cubicBezTo>
                    <a:pt x="105" y="22"/>
                    <a:pt x="83" y="47"/>
                    <a:pt x="63" y="72"/>
                  </a:cubicBezTo>
                  <a:cubicBezTo>
                    <a:pt x="53" y="85"/>
                    <a:pt x="43" y="98"/>
                    <a:pt x="34" y="111"/>
                  </a:cubicBezTo>
                  <a:cubicBezTo>
                    <a:pt x="26" y="123"/>
                    <a:pt x="17" y="134"/>
                    <a:pt x="11" y="146"/>
                  </a:cubicBezTo>
                  <a:cubicBezTo>
                    <a:pt x="5" y="158"/>
                    <a:pt x="3" y="170"/>
                    <a:pt x="7" y="183"/>
                  </a:cubicBezTo>
                  <a:cubicBezTo>
                    <a:pt x="8" y="189"/>
                    <a:pt x="12" y="194"/>
                    <a:pt x="15" y="200"/>
                  </a:cubicBezTo>
                  <a:cubicBezTo>
                    <a:pt x="17" y="204"/>
                    <a:pt x="20" y="209"/>
                    <a:pt x="24" y="212"/>
                  </a:cubicBezTo>
                  <a:cubicBezTo>
                    <a:pt x="28" y="216"/>
                    <a:pt x="32" y="217"/>
                    <a:pt x="37" y="217"/>
                  </a:cubicBezTo>
                  <a:cubicBezTo>
                    <a:pt x="42" y="216"/>
                    <a:pt x="48" y="212"/>
                    <a:pt x="52" y="209"/>
                  </a:cubicBezTo>
                  <a:cubicBezTo>
                    <a:pt x="62" y="200"/>
                    <a:pt x="70" y="188"/>
                    <a:pt x="77" y="177"/>
                  </a:cubicBezTo>
                  <a:cubicBezTo>
                    <a:pt x="93" y="154"/>
                    <a:pt x="113" y="134"/>
                    <a:pt x="129" y="111"/>
                  </a:cubicBezTo>
                  <a:cubicBezTo>
                    <a:pt x="130" y="109"/>
                    <a:pt x="128" y="108"/>
                    <a:pt x="127" y="109"/>
                  </a:cubicBezTo>
                  <a:cubicBezTo>
                    <a:pt x="99" y="142"/>
                    <a:pt x="68" y="171"/>
                    <a:pt x="39" y="202"/>
                  </a:cubicBezTo>
                  <a:cubicBezTo>
                    <a:pt x="38" y="204"/>
                    <a:pt x="40" y="205"/>
                    <a:pt x="41" y="20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29"/>
            <p:cNvSpPr/>
            <p:nvPr/>
          </p:nvSpPr>
          <p:spPr bwMode="auto">
            <a:xfrm>
              <a:off x="3695" y="2359"/>
              <a:ext cx="201" cy="147"/>
            </a:xfrm>
            <a:custGeom>
              <a:avLst/>
              <a:gdLst>
                <a:gd name="T0" fmla="*/ 31 w 104"/>
                <a:gd name="T1" fmla="*/ 10 h 76"/>
                <a:gd name="T2" fmla="*/ 65 w 104"/>
                <a:gd name="T3" fmla="*/ 69 h 76"/>
                <a:gd name="T4" fmla="*/ 88 w 104"/>
                <a:gd name="T5" fmla="*/ 35 h 76"/>
                <a:gd name="T6" fmla="*/ 96 w 104"/>
                <a:gd name="T7" fmla="*/ 52 h 76"/>
                <a:gd name="T8" fmla="*/ 86 w 104"/>
                <a:gd name="T9" fmla="*/ 65 h 76"/>
                <a:gd name="T10" fmla="*/ 21 w 104"/>
                <a:gd name="T11" fmla="*/ 17 h 76"/>
                <a:gd name="T12" fmla="*/ 66 w 104"/>
                <a:gd name="T13" fmla="*/ 13 h 76"/>
                <a:gd name="T14" fmla="*/ 35 w 104"/>
                <a:gd name="T15" fmla="*/ 4 h 76"/>
                <a:gd name="T16" fmla="*/ 26 w 104"/>
                <a:gd name="T17" fmla="*/ 35 h 76"/>
                <a:gd name="T18" fmla="*/ 78 w 104"/>
                <a:gd name="T19" fmla="*/ 73 h 76"/>
                <a:gd name="T20" fmla="*/ 85 w 104"/>
                <a:gd name="T21" fmla="*/ 35 h 76"/>
                <a:gd name="T22" fmla="*/ 91 w 104"/>
                <a:gd name="T23" fmla="*/ 67 h 76"/>
                <a:gd name="T24" fmla="*/ 60 w 104"/>
                <a:gd name="T25" fmla="*/ 61 h 76"/>
                <a:gd name="T26" fmla="*/ 24 w 104"/>
                <a:gd name="T27" fmla="*/ 20 h 76"/>
                <a:gd name="T28" fmla="*/ 58 w 104"/>
                <a:gd name="T29" fmla="*/ 11 h 76"/>
                <a:gd name="T30" fmla="*/ 29 w 104"/>
                <a:gd name="T31" fmla="*/ 17 h 76"/>
                <a:gd name="T32" fmla="*/ 62 w 104"/>
                <a:gd name="T33" fmla="*/ 64 h 76"/>
                <a:gd name="T34" fmla="*/ 96 w 104"/>
                <a:gd name="T35" fmla="*/ 53 h 76"/>
                <a:gd name="T36" fmla="*/ 86 w 104"/>
                <a:gd name="T37" fmla="*/ 34 h 76"/>
                <a:gd name="T38" fmla="*/ 85 w 104"/>
                <a:gd name="T39" fmla="*/ 66 h 76"/>
                <a:gd name="T40" fmla="*/ 98 w 104"/>
                <a:gd name="T41" fmla="*/ 48 h 76"/>
                <a:gd name="T42" fmla="*/ 84 w 104"/>
                <a:gd name="T43" fmla="*/ 33 h 76"/>
                <a:gd name="T44" fmla="*/ 65 w 104"/>
                <a:gd name="T45" fmla="*/ 63 h 76"/>
                <a:gd name="T46" fmla="*/ 34 w 104"/>
                <a:gd name="T47" fmla="*/ 14 h 76"/>
                <a:gd name="T48" fmla="*/ 59 w 104"/>
                <a:gd name="T49" fmla="*/ 11 h 76"/>
                <a:gd name="T50" fmla="*/ 29 w 104"/>
                <a:gd name="T51" fmla="*/ 13 h 76"/>
                <a:gd name="T52" fmla="*/ 46 w 104"/>
                <a:gd name="T53" fmla="*/ 56 h 76"/>
                <a:gd name="T54" fmla="*/ 97 w 104"/>
                <a:gd name="T55" fmla="*/ 64 h 76"/>
                <a:gd name="T56" fmla="*/ 83 w 104"/>
                <a:gd name="T57" fmla="*/ 37 h 76"/>
                <a:gd name="T58" fmla="*/ 60 w 104"/>
                <a:gd name="T59" fmla="*/ 63 h 76"/>
                <a:gd name="T60" fmla="*/ 25 w 104"/>
                <a:gd name="T61" fmla="*/ 24 h 76"/>
                <a:gd name="T62" fmla="*/ 66 w 104"/>
                <a:gd name="T63" fmla="*/ 13 h 76"/>
                <a:gd name="T64" fmla="*/ 45 w 104"/>
                <a:gd name="T65" fmla="*/ 9 h 76"/>
                <a:gd name="T66" fmla="*/ 12 w 104"/>
                <a:gd name="T67" fmla="*/ 26 h 76"/>
                <a:gd name="T68" fmla="*/ 29 w 104"/>
                <a:gd name="T69" fmla="*/ 49 h 76"/>
                <a:gd name="T70" fmla="*/ 99 w 104"/>
                <a:gd name="T71" fmla="*/ 57 h 76"/>
                <a:gd name="T72" fmla="*/ 86 w 104"/>
                <a:gd name="T73" fmla="*/ 38 h 76"/>
                <a:gd name="T74" fmla="*/ 86 w 104"/>
                <a:gd name="T75" fmla="*/ 70 h 76"/>
                <a:gd name="T76" fmla="*/ 52 w 104"/>
                <a:gd name="T77" fmla="*/ 56 h 76"/>
                <a:gd name="T78" fmla="*/ 38 w 104"/>
                <a:gd name="T79" fmla="*/ 7 h 76"/>
                <a:gd name="T80" fmla="*/ 55 w 104"/>
                <a:gd name="T81" fmla="*/ 9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4" h="76">
                  <a:moveTo>
                    <a:pt x="55" y="9"/>
                  </a:moveTo>
                  <a:cubicBezTo>
                    <a:pt x="48" y="4"/>
                    <a:pt x="36" y="0"/>
                    <a:pt x="31" y="10"/>
                  </a:cubicBezTo>
                  <a:cubicBezTo>
                    <a:pt x="24" y="21"/>
                    <a:pt x="31" y="34"/>
                    <a:pt x="38" y="43"/>
                  </a:cubicBezTo>
                  <a:cubicBezTo>
                    <a:pt x="45" y="54"/>
                    <a:pt x="54" y="63"/>
                    <a:pt x="65" y="69"/>
                  </a:cubicBezTo>
                  <a:cubicBezTo>
                    <a:pt x="75" y="74"/>
                    <a:pt x="90" y="76"/>
                    <a:pt x="96" y="65"/>
                  </a:cubicBezTo>
                  <a:cubicBezTo>
                    <a:pt x="101" y="55"/>
                    <a:pt x="95" y="43"/>
                    <a:pt x="88" y="35"/>
                  </a:cubicBezTo>
                  <a:cubicBezTo>
                    <a:pt x="87" y="35"/>
                    <a:pt x="85" y="36"/>
                    <a:pt x="86" y="37"/>
                  </a:cubicBezTo>
                  <a:cubicBezTo>
                    <a:pt x="89" y="42"/>
                    <a:pt x="94" y="46"/>
                    <a:pt x="96" y="52"/>
                  </a:cubicBezTo>
                  <a:cubicBezTo>
                    <a:pt x="98" y="55"/>
                    <a:pt x="96" y="59"/>
                    <a:pt x="94" y="61"/>
                  </a:cubicBezTo>
                  <a:cubicBezTo>
                    <a:pt x="92" y="64"/>
                    <a:pt x="89" y="64"/>
                    <a:pt x="86" y="65"/>
                  </a:cubicBezTo>
                  <a:cubicBezTo>
                    <a:pt x="73" y="66"/>
                    <a:pt x="58" y="63"/>
                    <a:pt x="46" y="57"/>
                  </a:cubicBezTo>
                  <a:cubicBezTo>
                    <a:pt x="37" y="52"/>
                    <a:pt x="0" y="28"/>
                    <a:pt x="21" y="17"/>
                  </a:cubicBezTo>
                  <a:cubicBezTo>
                    <a:pt x="28" y="13"/>
                    <a:pt x="37" y="12"/>
                    <a:pt x="44" y="12"/>
                  </a:cubicBezTo>
                  <a:cubicBezTo>
                    <a:pt x="51" y="12"/>
                    <a:pt x="59" y="12"/>
                    <a:pt x="66" y="13"/>
                  </a:cubicBezTo>
                  <a:cubicBezTo>
                    <a:pt x="68" y="13"/>
                    <a:pt x="68" y="11"/>
                    <a:pt x="67" y="11"/>
                  </a:cubicBezTo>
                  <a:cubicBezTo>
                    <a:pt x="58" y="4"/>
                    <a:pt x="46" y="1"/>
                    <a:pt x="35" y="4"/>
                  </a:cubicBezTo>
                  <a:cubicBezTo>
                    <a:pt x="29" y="6"/>
                    <a:pt x="26" y="11"/>
                    <a:pt x="24" y="17"/>
                  </a:cubicBezTo>
                  <a:cubicBezTo>
                    <a:pt x="21" y="23"/>
                    <a:pt x="23" y="29"/>
                    <a:pt x="26" y="35"/>
                  </a:cubicBezTo>
                  <a:cubicBezTo>
                    <a:pt x="31" y="44"/>
                    <a:pt x="40" y="52"/>
                    <a:pt x="49" y="59"/>
                  </a:cubicBezTo>
                  <a:cubicBezTo>
                    <a:pt x="57" y="65"/>
                    <a:pt x="67" y="73"/>
                    <a:pt x="78" y="73"/>
                  </a:cubicBezTo>
                  <a:cubicBezTo>
                    <a:pt x="86" y="73"/>
                    <a:pt x="92" y="66"/>
                    <a:pt x="93" y="58"/>
                  </a:cubicBezTo>
                  <a:cubicBezTo>
                    <a:pt x="94" y="50"/>
                    <a:pt x="91" y="41"/>
                    <a:pt x="85" y="35"/>
                  </a:cubicBezTo>
                  <a:cubicBezTo>
                    <a:pt x="85" y="36"/>
                    <a:pt x="84" y="36"/>
                    <a:pt x="84" y="37"/>
                  </a:cubicBezTo>
                  <a:cubicBezTo>
                    <a:pt x="91" y="42"/>
                    <a:pt x="104" y="60"/>
                    <a:pt x="91" y="67"/>
                  </a:cubicBezTo>
                  <a:cubicBezTo>
                    <a:pt x="86" y="69"/>
                    <a:pt x="81" y="68"/>
                    <a:pt x="76" y="67"/>
                  </a:cubicBezTo>
                  <a:cubicBezTo>
                    <a:pt x="70" y="65"/>
                    <a:pt x="65" y="63"/>
                    <a:pt x="60" y="61"/>
                  </a:cubicBezTo>
                  <a:cubicBezTo>
                    <a:pt x="52" y="56"/>
                    <a:pt x="43" y="52"/>
                    <a:pt x="35" y="46"/>
                  </a:cubicBezTo>
                  <a:cubicBezTo>
                    <a:pt x="27" y="40"/>
                    <a:pt x="16" y="30"/>
                    <a:pt x="24" y="20"/>
                  </a:cubicBezTo>
                  <a:cubicBezTo>
                    <a:pt x="28" y="15"/>
                    <a:pt x="35" y="13"/>
                    <a:pt x="40" y="12"/>
                  </a:cubicBezTo>
                  <a:cubicBezTo>
                    <a:pt x="46" y="11"/>
                    <a:pt x="52" y="11"/>
                    <a:pt x="58" y="11"/>
                  </a:cubicBezTo>
                  <a:cubicBezTo>
                    <a:pt x="58" y="10"/>
                    <a:pt x="58" y="10"/>
                    <a:pt x="58" y="9"/>
                  </a:cubicBezTo>
                  <a:cubicBezTo>
                    <a:pt x="49" y="10"/>
                    <a:pt x="34" y="6"/>
                    <a:pt x="29" y="17"/>
                  </a:cubicBezTo>
                  <a:cubicBezTo>
                    <a:pt x="24" y="27"/>
                    <a:pt x="33" y="39"/>
                    <a:pt x="39" y="46"/>
                  </a:cubicBezTo>
                  <a:cubicBezTo>
                    <a:pt x="46" y="53"/>
                    <a:pt x="54" y="59"/>
                    <a:pt x="62" y="64"/>
                  </a:cubicBezTo>
                  <a:cubicBezTo>
                    <a:pt x="69" y="68"/>
                    <a:pt x="80" y="75"/>
                    <a:pt x="89" y="71"/>
                  </a:cubicBezTo>
                  <a:cubicBezTo>
                    <a:pt x="96" y="68"/>
                    <a:pt x="98" y="60"/>
                    <a:pt x="96" y="53"/>
                  </a:cubicBezTo>
                  <a:cubicBezTo>
                    <a:pt x="95" y="45"/>
                    <a:pt x="90" y="39"/>
                    <a:pt x="87" y="32"/>
                  </a:cubicBezTo>
                  <a:cubicBezTo>
                    <a:pt x="86" y="32"/>
                    <a:pt x="86" y="33"/>
                    <a:pt x="86" y="34"/>
                  </a:cubicBezTo>
                  <a:cubicBezTo>
                    <a:pt x="93" y="33"/>
                    <a:pt x="95" y="44"/>
                    <a:pt x="95" y="49"/>
                  </a:cubicBezTo>
                  <a:cubicBezTo>
                    <a:pt x="96" y="56"/>
                    <a:pt x="93" y="64"/>
                    <a:pt x="85" y="66"/>
                  </a:cubicBezTo>
                  <a:cubicBezTo>
                    <a:pt x="83" y="66"/>
                    <a:pt x="83" y="69"/>
                    <a:pt x="85" y="68"/>
                  </a:cubicBezTo>
                  <a:cubicBezTo>
                    <a:pt x="95" y="67"/>
                    <a:pt x="99" y="57"/>
                    <a:pt x="98" y="48"/>
                  </a:cubicBezTo>
                  <a:cubicBezTo>
                    <a:pt x="98" y="41"/>
                    <a:pt x="94" y="30"/>
                    <a:pt x="85" y="31"/>
                  </a:cubicBezTo>
                  <a:cubicBezTo>
                    <a:pt x="84" y="31"/>
                    <a:pt x="84" y="32"/>
                    <a:pt x="84" y="33"/>
                  </a:cubicBezTo>
                  <a:cubicBezTo>
                    <a:pt x="89" y="42"/>
                    <a:pt x="97" y="53"/>
                    <a:pt x="93" y="63"/>
                  </a:cubicBezTo>
                  <a:cubicBezTo>
                    <a:pt x="87" y="75"/>
                    <a:pt x="73" y="67"/>
                    <a:pt x="65" y="63"/>
                  </a:cubicBezTo>
                  <a:cubicBezTo>
                    <a:pt x="57" y="58"/>
                    <a:pt x="49" y="52"/>
                    <a:pt x="42" y="45"/>
                  </a:cubicBezTo>
                  <a:cubicBezTo>
                    <a:pt x="36" y="38"/>
                    <a:pt x="24" y="22"/>
                    <a:pt x="34" y="14"/>
                  </a:cubicBezTo>
                  <a:cubicBezTo>
                    <a:pt x="37" y="12"/>
                    <a:pt x="42" y="12"/>
                    <a:pt x="46" y="12"/>
                  </a:cubicBezTo>
                  <a:cubicBezTo>
                    <a:pt x="50" y="12"/>
                    <a:pt x="54" y="12"/>
                    <a:pt x="59" y="11"/>
                  </a:cubicBezTo>
                  <a:cubicBezTo>
                    <a:pt x="60" y="11"/>
                    <a:pt x="60" y="9"/>
                    <a:pt x="59" y="9"/>
                  </a:cubicBezTo>
                  <a:cubicBezTo>
                    <a:pt x="49" y="7"/>
                    <a:pt x="37" y="8"/>
                    <a:pt x="29" y="13"/>
                  </a:cubicBezTo>
                  <a:cubicBezTo>
                    <a:pt x="20" y="18"/>
                    <a:pt x="16" y="27"/>
                    <a:pt x="21" y="36"/>
                  </a:cubicBezTo>
                  <a:cubicBezTo>
                    <a:pt x="27" y="45"/>
                    <a:pt x="37" y="51"/>
                    <a:pt x="46" y="56"/>
                  </a:cubicBezTo>
                  <a:cubicBezTo>
                    <a:pt x="54" y="61"/>
                    <a:pt x="63" y="66"/>
                    <a:pt x="72" y="69"/>
                  </a:cubicBezTo>
                  <a:cubicBezTo>
                    <a:pt x="80" y="71"/>
                    <a:pt x="92" y="73"/>
                    <a:pt x="97" y="64"/>
                  </a:cubicBezTo>
                  <a:cubicBezTo>
                    <a:pt x="103" y="54"/>
                    <a:pt x="93" y="40"/>
                    <a:pt x="85" y="35"/>
                  </a:cubicBezTo>
                  <a:cubicBezTo>
                    <a:pt x="84" y="34"/>
                    <a:pt x="82" y="36"/>
                    <a:pt x="83" y="37"/>
                  </a:cubicBezTo>
                  <a:cubicBezTo>
                    <a:pt x="89" y="44"/>
                    <a:pt x="93" y="56"/>
                    <a:pt x="88" y="64"/>
                  </a:cubicBezTo>
                  <a:cubicBezTo>
                    <a:pt x="82" y="75"/>
                    <a:pt x="68" y="68"/>
                    <a:pt x="60" y="63"/>
                  </a:cubicBezTo>
                  <a:cubicBezTo>
                    <a:pt x="51" y="58"/>
                    <a:pt x="42" y="50"/>
                    <a:pt x="34" y="42"/>
                  </a:cubicBezTo>
                  <a:cubicBezTo>
                    <a:pt x="30" y="37"/>
                    <a:pt x="26" y="31"/>
                    <a:pt x="25" y="24"/>
                  </a:cubicBezTo>
                  <a:cubicBezTo>
                    <a:pt x="25" y="16"/>
                    <a:pt x="30" y="9"/>
                    <a:pt x="36" y="7"/>
                  </a:cubicBezTo>
                  <a:cubicBezTo>
                    <a:pt x="45" y="3"/>
                    <a:pt x="58" y="7"/>
                    <a:pt x="66" y="13"/>
                  </a:cubicBezTo>
                  <a:cubicBezTo>
                    <a:pt x="66" y="12"/>
                    <a:pt x="66" y="11"/>
                    <a:pt x="67" y="10"/>
                  </a:cubicBezTo>
                  <a:cubicBezTo>
                    <a:pt x="60" y="9"/>
                    <a:pt x="52" y="9"/>
                    <a:pt x="45" y="9"/>
                  </a:cubicBezTo>
                  <a:cubicBezTo>
                    <a:pt x="38" y="9"/>
                    <a:pt x="29" y="10"/>
                    <a:pt x="22" y="13"/>
                  </a:cubicBezTo>
                  <a:cubicBezTo>
                    <a:pt x="17" y="16"/>
                    <a:pt x="12" y="20"/>
                    <a:pt x="12" y="26"/>
                  </a:cubicBezTo>
                  <a:cubicBezTo>
                    <a:pt x="12" y="30"/>
                    <a:pt x="14" y="33"/>
                    <a:pt x="16" y="36"/>
                  </a:cubicBezTo>
                  <a:cubicBezTo>
                    <a:pt x="20" y="41"/>
                    <a:pt x="25" y="45"/>
                    <a:pt x="29" y="49"/>
                  </a:cubicBezTo>
                  <a:cubicBezTo>
                    <a:pt x="44" y="61"/>
                    <a:pt x="63" y="67"/>
                    <a:pt x="82" y="68"/>
                  </a:cubicBezTo>
                  <a:cubicBezTo>
                    <a:pt x="90" y="68"/>
                    <a:pt x="97" y="66"/>
                    <a:pt x="99" y="57"/>
                  </a:cubicBezTo>
                  <a:cubicBezTo>
                    <a:pt x="102" y="48"/>
                    <a:pt x="92" y="43"/>
                    <a:pt x="88" y="36"/>
                  </a:cubicBezTo>
                  <a:cubicBezTo>
                    <a:pt x="88" y="37"/>
                    <a:pt x="87" y="37"/>
                    <a:pt x="86" y="38"/>
                  </a:cubicBezTo>
                  <a:cubicBezTo>
                    <a:pt x="91" y="42"/>
                    <a:pt x="94" y="48"/>
                    <a:pt x="95" y="54"/>
                  </a:cubicBezTo>
                  <a:cubicBezTo>
                    <a:pt x="96" y="61"/>
                    <a:pt x="92" y="68"/>
                    <a:pt x="86" y="70"/>
                  </a:cubicBezTo>
                  <a:cubicBezTo>
                    <a:pt x="80" y="72"/>
                    <a:pt x="73" y="70"/>
                    <a:pt x="67" y="67"/>
                  </a:cubicBezTo>
                  <a:cubicBezTo>
                    <a:pt x="62" y="64"/>
                    <a:pt x="57" y="60"/>
                    <a:pt x="52" y="56"/>
                  </a:cubicBezTo>
                  <a:cubicBezTo>
                    <a:pt x="42" y="47"/>
                    <a:pt x="32" y="34"/>
                    <a:pt x="31" y="20"/>
                  </a:cubicBezTo>
                  <a:cubicBezTo>
                    <a:pt x="31" y="15"/>
                    <a:pt x="33" y="9"/>
                    <a:pt x="38" y="7"/>
                  </a:cubicBezTo>
                  <a:cubicBezTo>
                    <a:pt x="43" y="5"/>
                    <a:pt x="49" y="8"/>
                    <a:pt x="53" y="12"/>
                  </a:cubicBezTo>
                  <a:cubicBezTo>
                    <a:pt x="55" y="13"/>
                    <a:pt x="57" y="10"/>
                    <a:pt x="55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30"/>
            <p:cNvSpPr/>
            <p:nvPr/>
          </p:nvSpPr>
          <p:spPr bwMode="auto">
            <a:xfrm>
              <a:off x="3617" y="2282"/>
              <a:ext cx="377" cy="334"/>
            </a:xfrm>
            <a:custGeom>
              <a:avLst/>
              <a:gdLst>
                <a:gd name="T0" fmla="*/ 59 w 195"/>
                <a:gd name="T1" fmla="*/ 3 h 173"/>
                <a:gd name="T2" fmla="*/ 11 w 195"/>
                <a:gd name="T3" fmla="*/ 41 h 173"/>
                <a:gd name="T4" fmla="*/ 98 w 195"/>
                <a:gd name="T5" fmla="*/ 158 h 173"/>
                <a:gd name="T6" fmla="*/ 189 w 195"/>
                <a:gd name="T7" fmla="*/ 98 h 173"/>
                <a:gd name="T8" fmla="*/ 153 w 195"/>
                <a:gd name="T9" fmla="*/ 48 h 173"/>
                <a:gd name="T10" fmla="*/ 173 w 195"/>
                <a:gd name="T11" fmla="*/ 78 h 173"/>
                <a:gd name="T12" fmla="*/ 171 w 195"/>
                <a:gd name="T13" fmla="*/ 146 h 173"/>
                <a:gd name="T14" fmla="*/ 60 w 195"/>
                <a:gd name="T15" fmla="*/ 137 h 173"/>
                <a:gd name="T16" fmla="*/ 8 w 195"/>
                <a:gd name="T17" fmla="*/ 51 h 173"/>
                <a:gd name="T18" fmla="*/ 63 w 195"/>
                <a:gd name="T19" fmla="*/ 3 h 173"/>
                <a:gd name="T20" fmla="*/ 128 w 195"/>
                <a:gd name="T21" fmla="*/ 27 h 173"/>
                <a:gd name="T22" fmla="*/ 63 w 195"/>
                <a:gd name="T23" fmla="*/ 4 h 173"/>
                <a:gd name="T24" fmla="*/ 24 w 195"/>
                <a:gd name="T25" fmla="*/ 93 h 173"/>
                <a:gd name="T26" fmla="*/ 144 w 195"/>
                <a:gd name="T27" fmla="*/ 165 h 173"/>
                <a:gd name="T28" fmla="*/ 177 w 195"/>
                <a:gd name="T29" fmla="*/ 85 h 173"/>
                <a:gd name="T30" fmla="*/ 152 w 195"/>
                <a:gd name="T31" fmla="*/ 55 h 173"/>
                <a:gd name="T32" fmla="*/ 188 w 195"/>
                <a:gd name="T33" fmla="*/ 121 h 173"/>
                <a:gd name="T34" fmla="*/ 182 w 195"/>
                <a:gd name="T35" fmla="*/ 82 h 173"/>
                <a:gd name="T36" fmla="*/ 152 w 195"/>
                <a:gd name="T37" fmla="*/ 55 h 173"/>
                <a:gd name="T38" fmla="*/ 177 w 195"/>
                <a:gd name="T39" fmla="*/ 125 h 173"/>
                <a:gd name="T40" fmla="*/ 125 w 195"/>
                <a:gd name="T41" fmla="*/ 164 h 173"/>
                <a:gd name="T42" fmla="*/ 56 w 195"/>
                <a:gd name="T43" fmla="*/ 125 h 173"/>
                <a:gd name="T44" fmla="*/ 8 w 195"/>
                <a:gd name="T45" fmla="*/ 40 h 173"/>
                <a:gd name="T46" fmla="*/ 63 w 195"/>
                <a:gd name="T47" fmla="*/ 6 h 173"/>
                <a:gd name="T48" fmla="*/ 128 w 195"/>
                <a:gd name="T49" fmla="*/ 27 h 173"/>
                <a:gd name="T50" fmla="*/ 94 w 195"/>
                <a:gd name="T51" fmla="*/ 7 h 173"/>
                <a:gd name="T52" fmla="*/ 18 w 195"/>
                <a:gd name="T53" fmla="*/ 20 h 173"/>
                <a:gd name="T54" fmla="*/ 28 w 195"/>
                <a:gd name="T55" fmla="*/ 113 h 173"/>
                <a:gd name="T56" fmla="*/ 122 w 195"/>
                <a:gd name="T57" fmla="*/ 161 h 173"/>
                <a:gd name="T58" fmla="*/ 190 w 195"/>
                <a:gd name="T59" fmla="*/ 126 h 173"/>
                <a:gd name="T60" fmla="*/ 153 w 195"/>
                <a:gd name="T61" fmla="*/ 48 h 173"/>
                <a:gd name="T62" fmla="*/ 179 w 195"/>
                <a:gd name="T63" fmla="*/ 82 h 173"/>
                <a:gd name="T64" fmla="*/ 172 w 195"/>
                <a:gd name="T65" fmla="*/ 151 h 173"/>
                <a:gd name="T66" fmla="*/ 102 w 195"/>
                <a:gd name="T67" fmla="*/ 157 h 173"/>
                <a:gd name="T68" fmla="*/ 19 w 195"/>
                <a:gd name="T69" fmla="*/ 79 h 173"/>
                <a:gd name="T70" fmla="*/ 37 w 195"/>
                <a:gd name="T71" fmla="*/ 11 h 173"/>
                <a:gd name="T72" fmla="*/ 119 w 195"/>
                <a:gd name="T73" fmla="*/ 24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5" h="173">
                  <a:moveTo>
                    <a:pt x="121" y="22"/>
                  </a:moveTo>
                  <a:cubicBezTo>
                    <a:pt x="103" y="9"/>
                    <a:pt x="81" y="2"/>
                    <a:pt x="59" y="3"/>
                  </a:cubicBezTo>
                  <a:cubicBezTo>
                    <a:pt x="49" y="3"/>
                    <a:pt x="38" y="6"/>
                    <a:pt x="29" y="12"/>
                  </a:cubicBezTo>
                  <a:cubicBezTo>
                    <a:pt x="20" y="19"/>
                    <a:pt x="14" y="30"/>
                    <a:pt x="11" y="41"/>
                  </a:cubicBezTo>
                  <a:cubicBezTo>
                    <a:pt x="6" y="68"/>
                    <a:pt x="22" y="96"/>
                    <a:pt x="39" y="116"/>
                  </a:cubicBezTo>
                  <a:cubicBezTo>
                    <a:pt x="55" y="134"/>
                    <a:pt x="76" y="149"/>
                    <a:pt x="98" y="158"/>
                  </a:cubicBezTo>
                  <a:cubicBezTo>
                    <a:pt x="119" y="167"/>
                    <a:pt x="145" y="173"/>
                    <a:pt x="166" y="159"/>
                  </a:cubicBezTo>
                  <a:cubicBezTo>
                    <a:pt x="186" y="146"/>
                    <a:pt x="194" y="120"/>
                    <a:pt x="189" y="98"/>
                  </a:cubicBezTo>
                  <a:cubicBezTo>
                    <a:pt x="186" y="88"/>
                    <a:pt x="181" y="80"/>
                    <a:pt x="175" y="72"/>
                  </a:cubicBezTo>
                  <a:cubicBezTo>
                    <a:pt x="168" y="64"/>
                    <a:pt x="159" y="57"/>
                    <a:pt x="153" y="48"/>
                  </a:cubicBezTo>
                  <a:cubicBezTo>
                    <a:pt x="152" y="46"/>
                    <a:pt x="150" y="48"/>
                    <a:pt x="151" y="49"/>
                  </a:cubicBezTo>
                  <a:cubicBezTo>
                    <a:pt x="157" y="60"/>
                    <a:pt x="165" y="69"/>
                    <a:pt x="173" y="78"/>
                  </a:cubicBezTo>
                  <a:cubicBezTo>
                    <a:pt x="180" y="88"/>
                    <a:pt x="188" y="98"/>
                    <a:pt x="189" y="111"/>
                  </a:cubicBezTo>
                  <a:cubicBezTo>
                    <a:pt x="191" y="125"/>
                    <a:pt x="182" y="138"/>
                    <a:pt x="171" y="146"/>
                  </a:cubicBezTo>
                  <a:cubicBezTo>
                    <a:pt x="160" y="155"/>
                    <a:pt x="146" y="158"/>
                    <a:pt x="132" y="159"/>
                  </a:cubicBezTo>
                  <a:cubicBezTo>
                    <a:pt x="106" y="159"/>
                    <a:pt x="82" y="151"/>
                    <a:pt x="60" y="137"/>
                  </a:cubicBezTo>
                  <a:cubicBezTo>
                    <a:pt x="40" y="125"/>
                    <a:pt x="22" y="106"/>
                    <a:pt x="13" y="84"/>
                  </a:cubicBezTo>
                  <a:cubicBezTo>
                    <a:pt x="9" y="74"/>
                    <a:pt x="7" y="63"/>
                    <a:pt x="8" y="51"/>
                  </a:cubicBezTo>
                  <a:cubicBezTo>
                    <a:pt x="10" y="39"/>
                    <a:pt x="15" y="28"/>
                    <a:pt x="23" y="18"/>
                  </a:cubicBezTo>
                  <a:cubicBezTo>
                    <a:pt x="33" y="6"/>
                    <a:pt x="48" y="3"/>
                    <a:pt x="63" y="3"/>
                  </a:cubicBezTo>
                  <a:cubicBezTo>
                    <a:pt x="77" y="4"/>
                    <a:pt x="91" y="8"/>
                    <a:pt x="104" y="14"/>
                  </a:cubicBezTo>
                  <a:cubicBezTo>
                    <a:pt x="112" y="18"/>
                    <a:pt x="120" y="23"/>
                    <a:pt x="128" y="27"/>
                  </a:cubicBezTo>
                  <a:cubicBezTo>
                    <a:pt x="129" y="28"/>
                    <a:pt x="131" y="26"/>
                    <a:pt x="130" y="25"/>
                  </a:cubicBezTo>
                  <a:cubicBezTo>
                    <a:pt x="112" y="10"/>
                    <a:pt x="86" y="4"/>
                    <a:pt x="63" y="4"/>
                  </a:cubicBezTo>
                  <a:cubicBezTo>
                    <a:pt x="41" y="4"/>
                    <a:pt x="15" y="11"/>
                    <a:pt x="7" y="34"/>
                  </a:cubicBezTo>
                  <a:cubicBezTo>
                    <a:pt x="0" y="54"/>
                    <a:pt x="13" y="77"/>
                    <a:pt x="24" y="93"/>
                  </a:cubicBezTo>
                  <a:cubicBezTo>
                    <a:pt x="38" y="112"/>
                    <a:pt x="55" y="130"/>
                    <a:pt x="73" y="144"/>
                  </a:cubicBezTo>
                  <a:cubicBezTo>
                    <a:pt x="93" y="158"/>
                    <a:pt x="119" y="172"/>
                    <a:pt x="144" y="165"/>
                  </a:cubicBezTo>
                  <a:cubicBezTo>
                    <a:pt x="167" y="160"/>
                    <a:pt x="179" y="137"/>
                    <a:pt x="181" y="115"/>
                  </a:cubicBezTo>
                  <a:cubicBezTo>
                    <a:pt x="182" y="105"/>
                    <a:pt x="181" y="94"/>
                    <a:pt x="177" y="85"/>
                  </a:cubicBezTo>
                  <a:cubicBezTo>
                    <a:pt x="172" y="72"/>
                    <a:pt x="162" y="63"/>
                    <a:pt x="154" y="53"/>
                  </a:cubicBezTo>
                  <a:cubicBezTo>
                    <a:pt x="153" y="54"/>
                    <a:pt x="153" y="54"/>
                    <a:pt x="152" y="55"/>
                  </a:cubicBezTo>
                  <a:cubicBezTo>
                    <a:pt x="164" y="61"/>
                    <a:pt x="173" y="71"/>
                    <a:pt x="180" y="83"/>
                  </a:cubicBezTo>
                  <a:cubicBezTo>
                    <a:pt x="186" y="94"/>
                    <a:pt x="190" y="108"/>
                    <a:pt x="188" y="121"/>
                  </a:cubicBezTo>
                  <a:cubicBezTo>
                    <a:pt x="188" y="123"/>
                    <a:pt x="191" y="123"/>
                    <a:pt x="191" y="121"/>
                  </a:cubicBezTo>
                  <a:cubicBezTo>
                    <a:pt x="193" y="108"/>
                    <a:pt x="189" y="94"/>
                    <a:pt x="182" y="82"/>
                  </a:cubicBezTo>
                  <a:cubicBezTo>
                    <a:pt x="175" y="70"/>
                    <a:pt x="166" y="59"/>
                    <a:pt x="153" y="52"/>
                  </a:cubicBezTo>
                  <a:cubicBezTo>
                    <a:pt x="152" y="52"/>
                    <a:pt x="151" y="54"/>
                    <a:pt x="152" y="55"/>
                  </a:cubicBezTo>
                  <a:cubicBezTo>
                    <a:pt x="161" y="66"/>
                    <a:pt x="172" y="76"/>
                    <a:pt x="176" y="91"/>
                  </a:cubicBezTo>
                  <a:cubicBezTo>
                    <a:pt x="180" y="102"/>
                    <a:pt x="179" y="114"/>
                    <a:pt x="177" y="125"/>
                  </a:cubicBezTo>
                  <a:cubicBezTo>
                    <a:pt x="174" y="136"/>
                    <a:pt x="168" y="147"/>
                    <a:pt x="159" y="155"/>
                  </a:cubicBezTo>
                  <a:cubicBezTo>
                    <a:pt x="150" y="163"/>
                    <a:pt x="137" y="165"/>
                    <a:pt x="125" y="164"/>
                  </a:cubicBezTo>
                  <a:cubicBezTo>
                    <a:pt x="112" y="163"/>
                    <a:pt x="99" y="157"/>
                    <a:pt x="88" y="150"/>
                  </a:cubicBezTo>
                  <a:cubicBezTo>
                    <a:pt x="77" y="143"/>
                    <a:pt x="66" y="135"/>
                    <a:pt x="56" y="125"/>
                  </a:cubicBezTo>
                  <a:cubicBezTo>
                    <a:pt x="40" y="110"/>
                    <a:pt x="24" y="92"/>
                    <a:pt x="14" y="72"/>
                  </a:cubicBezTo>
                  <a:cubicBezTo>
                    <a:pt x="10" y="62"/>
                    <a:pt x="7" y="51"/>
                    <a:pt x="8" y="40"/>
                  </a:cubicBezTo>
                  <a:cubicBezTo>
                    <a:pt x="10" y="29"/>
                    <a:pt x="18" y="20"/>
                    <a:pt x="28" y="14"/>
                  </a:cubicBezTo>
                  <a:cubicBezTo>
                    <a:pt x="38" y="9"/>
                    <a:pt x="51" y="7"/>
                    <a:pt x="63" y="6"/>
                  </a:cubicBezTo>
                  <a:cubicBezTo>
                    <a:pt x="75" y="6"/>
                    <a:pt x="88" y="8"/>
                    <a:pt x="101" y="13"/>
                  </a:cubicBezTo>
                  <a:cubicBezTo>
                    <a:pt x="110" y="16"/>
                    <a:pt x="120" y="20"/>
                    <a:pt x="128" y="27"/>
                  </a:cubicBezTo>
                  <a:cubicBezTo>
                    <a:pt x="128" y="26"/>
                    <a:pt x="129" y="26"/>
                    <a:pt x="130" y="25"/>
                  </a:cubicBezTo>
                  <a:cubicBezTo>
                    <a:pt x="118" y="18"/>
                    <a:pt x="106" y="11"/>
                    <a:pt x="94" y="7"/>
                  </a:cubicBezTo>
                  <a:cubicBezTo>
                    <a:pt x="81" y="2"/>
                    <a:pt x="66" y="0"/>
                    <a:pt x="52" y="1"/>
                  </a:cubicBezTo>
                  <a:cubicBezTo>
                    <a:pt x="38" y="2"/>
                    <a:pt x="26" y="9"/>
                    <a:pt x="18" y="20"/>
                  </a:cubicBezTo>
                  <a:cubicBezTo>
                    <a:pt x="11" y="30"/>
                    <a:pt x="7" y="41"/>
                    <a:pt x="5" y="52"/>
                  </a:cubicBezTo>
                  <a:cubicBezTo>
                    <a:pt x="3" y="75"/>
                    <a:pt x="14" y="96"/>
                    <a:pt x="28" y="113"/>
                  </a:cubicBezTo>
                  <a:cubicBezTo>
                    <a:pt x="43" y="131"/>
                    <a:pt x="64" y="145"/>
                    <a:pt x="86" y="154"/>
                  </a:cubicBezTo>
                  <a:cubicBezTo>
                    <a:pt x="98" y="158"/>
                    <a:pt x="110" y="160"/>
                    <a:pt x="122" y="161"/>
                  </a:cubicBezTo>
                  <a:cubicBezTo>
                    <a:pt x="136" y="162"/>
                    <a:pt x="150" y="161"/>
                    <a:pt x="162" y="155"/>
                  </a:cubicBezTo>
                  <a:cubicBezTo>
                    <a:pt x="174" y="149"/>
                    <a:pt x="185" y="139"/>
                    <a:pt x="190" y="126"/>
                  </a:cubicBezTo>
                  <a:cubicBezTo>
                    <a:pt x="195" y="115"/>
                    <a:pt x="192" y="104"/>
                    <a:pt x="187" y="93"/>
                  </a:cubicBezTo>
                  <a:cubicBezTo>
                    <a:pt x="178" y="77"/>
                    <a:pt x="163" y="64"/>
                    <a:pt x="153" y="48"/>
                  </a:cubicBezTo>
                  <a:cubicBezTo>
                    <a:pt x="152" y="48"/>
                    <a:pt x="151" y="49"/>
                    <a:pt x="151" y="49"/>
                  </a:cubicBezTo>
                  <a:cubicBezTo>
                    <a:pt x="159" y="61"/>
                    <a:pt x="171" y="70"/>
                    <a:pt x="179" y="82"/>
                  </a:cubicBezTo>
                  <a:cubicBezTo>
                    <a:pt x="186" y="93"/>
                    <a:pt x="189" y="106"/>
                    <a:pt x="187" y="119"/>
                  </a:cubicBezTo>
                  <a:cubicBezTo>
                    <a:pt x="186" y="131"/>
                    <a:pt x="181" y="143"/>
                    <a:pt x="172" y="151"/>
                  </a:cubicBezTo>
                  <a:cubicBezTo>
                    <a:pt x="163" y="160"/>
                    <a:pt x="152" y="164"/>
                    <a:pt x="140" y="165"/>
                  </a:cubicBezTo>
                  <a:cubicBezTo>
                    <a:pt x="127" y="165"/>
                    <a:pt x="114" y="162"/>
                    <a:pt x="102" y="157"/>
                  </a:cubicBezTo>
                  <a:cubicBezTo>
                    <a:pt x="90" y="152"/>
                    <a:pt x="79" y="146"/>
                    <a:pt x="68" y="138"/>
                  </a:cubicBezTo>
                  <a:cubicBezTo>
                    <a:pt x="46" y="123"/>
                    <a:pt x="28" y="103"/>
                    <a:pt x="19" y="79"/>
                  </a:cubicBezTo>
                  <a:cubicBezTo>
                    <a:pt x="13" y="65"/>
                    <a:pt x="11" y="51"/>
                    <a:pt x="15" y="37"/>
                  </a:cubicBezTo>
                  <a:cubicBezTo>
                    <a:pt x="19" y="26"/>
                    <a:pt x="27" y="16"/>
                    <a:pt x="37" y="11"/>
                  </a:cubicBezTo>
                  <a:cubicBezTo>
                    <a:pt x="58" y="1"/>
                    <a:pt x="83" y="6"/>
                    <a:pt x="103" y="15"/>
                  </a:cubicBezTo>
                  <a:cubicBezTo>
                    <a:pt x="109" y="17"/>
                    <a:pt x="114" y="21"/>
                    <a:pt x="119" y="24"/>
                  </a:cubicBezTo>
                  <a:cubicBezTo>
                    <a:pt x="120" y="25"/>
                    <a:pt x="122" y="23"/>
                    <a:pt x="121" y="2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31"/>
            <p:cNvSpPr/>
            <p:nvPr/>
          </p:nvSpPr>
          <p:spPr bwMode="auto">
            <a:xfrm>
              <a:off x="3484" y="2162"/>
              <a:ext cx="646" cy="605"/>
            </a:xfrm>
            <a:custGeom>
              <a:avLst/>
              <a:gdLst>
                <a:gd name="T0" fmla="*/ 98 w 334"/>
                <a:gd name="T1" fmla="*/ 3 h 313"/>
                <a:gd name="T2" fmla="*/ 21 w 334"/>
                <a:gd name="T3" fmla="*/ 136 h 313"/>
                <a:gd name="T4" fmla="*/ 244 w 334"/>
                <a:gd name="T5" fmla="*/ 311 h 313"/>
                <a:gd name="T6" fmla="*/ 303 w 334"/>
                <a:gd name="T7" fmla="*/ 136 h 313"/>
                <a:gd name="T8" fmla="*/ 324 w 334"/>
                <a:gd name="T9" fmla="*/ 239 h 313"/>
                <a:gd name="T10" fmla="*/ 38 w 334"/>
                <a:gd name="T11" fmla="*/ 186 h 313"/>
                <a:gd name="T12" fmla="*/ 40 w 334"/>
                <a:gd name="T13" fmla="*/ 26 h 313"/>
                <a:gd name="T14" fmla="*/ 215 w 334"/>
                <a:gd name="T15" fmla="*/ 43 h 313"/>
                <a:gd name="T16" fmla="*/ 157 w 334"/>
                <a:gd name="T17" fmla="*/ 14 h 313"/>
                <a:gd name="T18" fmla="*/ 25 w 334"/>
                <a:gd name="T19" fmla="*/ 41 h 313"/>
                <a:gd name="T20" fmla="*/ 50 w 334"/>
                <a:gd name="T21" fmla="*/ 185 h 313"/>
                <a:gd name="T22" fmla="*/ 109 w 334"/>
                <a:gd name="T23" fmla="*/ 240 h 313"/>
                <a:gd name="T24" fmla="*/ 20 w 334"/>
                <a:gd name="T25" fmla="*/ 69 h 313"/>
                <a:gd name="T26" fmla="*/ 82 w 334"/>
                <a:gd name="T27" fmla="*/ 213 h 313"/>
                <a:gd name="T28" fmla="*/ 236 w 334"/>
                <a:gd name="T29" fmla="*/ 301 h 313"/>
                <a:gd name="T30" fmla="*/ 202 w 334"/>
                <a:gd name="T31" fmla="*/ 291 h 313"/>
                <a:gd name="T32" fmla="*/ 307 w 334"/>
                <a:gd name="T33" fmla="*/ 273 h 313"/>
                <a:gd name="T34" fmla="*/ 296 w 334"/>
                <a:gd name="T35" fmla="*/ 124 h 313"/>
                <a:gd name="T36" fmla="*/ 313 w 334"/>
                <a:gd name="T37" fmla="*/ 238 h 313"/>
                <a:gd name="T38" fmla="*/ 204 w 334"/>
                <a:gd name="T39" fmla="*/ 299 h 313"/>
                <a:gd name="T40" fmla="*/ 321 w 334"/>
                <a:gd name="T41" fmla="*/ 240 h 313"/>
                <a:gd name="T42" fmla="*/ 266 w 334"/>
                <a:gd name="T43" fmla="*/ 278 h 313"/>
                <a:gd name="T44" fmla="*/ 93 w 334"/>
                <a:gd name="T45" fmla="*/ 229 h 313"/>
                <a:gd name="T46" fmla="*/ 51 w 334"/>
                <a:gd name="T47" fmla="*/ 29 h 313"/>
                <a:gd name="T48" fmla="*/ 172 w 334"/>
                <a:gd name="T49" fmla="*/ 32 h 313"/>
                <a:gd name="T50" fmla="*/ 186 w 334"/>
                <a:gd name="T51" fmla="*/ 35 h 313"/>
                <a:gd name="T52" fmla="*/ 43 w 334"/>
                <a:gd name="T53" fmla="*/ 31 h 313"/>
                <a:gd name="T54" fmla="*/ 90 w 334"/>
                <a:gd name="T55" fmla="*/ 230 h 313"/>
                <a:gd name="T56" fmla="*/ 260 w 334"/>
                <a:gd name="T57" fmla="*/ 283 h 313"/>
                <a:gd name="T58" fmla="*/ 297 w 334"/>
                <a:gd name="T59" fmla="*/ 138 h 313"/>
                <a:gd name="T60" fmla="*/ 206 w 334"/>
                <a:gd name="T61" fmla="*/ 297 h 313"/>
                <a:gd name="T62" fmla="*/ 315 w 334"/>
                <a:gd name="T63" fmla="*/ 240 h 313"/>
                <a:gd name="T64" fmla="*/ 292 w 334"/>
                <a:gd name="T65" fmla="*/ 121 h 313"/>
                <a:gd name="T66" fmla="*/ 302 w 334"/>
                <a:gd name="T67" fmla="*/ 273 h 313"/>
                <a:gd name="T68" fmla="*/ 151 w 334"/>
                <a:gd name="T69" fmla="*/ 274 h 313"/>
                <a:gd name="T70" fmla="*/ 237 w 334"/>
                <a:gd name="T71" fmla="*/ 301 h 313"/>
                <a:gd name="T72" fmla="*/ 75 w 334"/>
                <a:gd name="T73" fmla="*/ 200 h 313"/>
                <a:gd name="T74" fmla="*/ 18 w 334"/>
                <a:gd name="T75" fmla="*/ 72 h 313"/>
                <a:gd name="T76" fmla="*/ 67 w 334"/>
                <a:gd name="T77" fmla="*/ 214 h 313"/>
                <a:gd name="T78" fmla="*/ 79 w 334"/>
                <a:gd name="T79" fmla="*/ 211 h 313"/>
                <a:gd name="T80" fmla="*/ 13 w 334"/>
                <a:gd name="T81" fmla="*/ 90 h 313"/>
                <a:gd name="T82" fmla="*/ 109 w 334"/>
                <a:gd name="T83" fmla="*/ 12 h 313"/>
                <a:gd name="T84" fmla="*/ 233 w 334"/>
                <a:gd name="T85" fmla="*/ 52 h 313"/>
                <a:gd name="T86" fmla="*/ 9 w 334"/>
                <a:gd name="T87" fmla="*/ 68 h 313"/>
                <a:gd name="T88" fmla="*/ 137 w 334"/>
                <a:gd name="T89" fmla="*/ 269 h 313"/>
                <a:gd name="T90" fmla="*/ 303 w 334"/>
                <a:gd name="T91" fmla="*/ 126 h 313"/>
                <a:gd name="T92" fmla="*/ 306 w 334"/>
                <a:gd name="T93" fmla="*/ 170 h 313"/>
                <a:gd name="T94" fmla="*/ 194 w 334"/>
                <a:gd name="T95" fmla="*/ 301 h 313"/>
                <a:gd name="T96" fmla="*/ 16 w 334"/>
                <a:gd name="T97" fmla="*/ 77 h 313"/>
                <a:gd name="T98" fmla="*/ 127 w 334"/>
                <a:gd name="T99" fmla="*/ 9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34" h="313">
                  <a:moveTo>
                    <a:pt x="228" y="46"/>
                  </a:moveTo>
                  <a:cubicBezTo>
                    <a:pt x="201" y="29"/>
                    <a:pt x="172" y="17"/>
                    <a:pt x="141" y="10"/>
                  </a:cubicBezTo>
                  <a:cubicBezTo>
                    <a:pt x="133" y="8"/>
                    <a:pt x="125" y="6"/>
                    <a:pt x="118" y="5"/>
                  </a:cubicBezTo>
                  <a:cubicBezTo>
                    <a:pt x="111" y="4"/>
                    <a:pt x="105" y="3"/>
                    <a:pt x="98" y="3"/>
                  </a:cubicBezTo>
                  <a:cubicBezTo>
                    <a:pt x="87" y="3"/>
                    <a:pt x="76" y="6"/>
                    <a:pt x="65" y="9"/>
                  </a:cubicBezTo>
                  <a:cubicBezTo>
                    <a:pt x="54" y="13"/>
                    <a:pt x="44" y="19"/>
                    <a:pt x="35" y="27"/>
                  </a:cubicBezTo>
                  <a:cubicBezTo>
                    <a:pt x="27" y="34"/>
                    <a:pt x="21" y="43"/>
                    <a:pt x="17" y="54"/>
                  </a:cubicBezTo>
                  <a:cubicBezTo>
                    <a:pt x="9" y="81"/>
                    <a:pt x="11" y="109"/>
                    <a:pt x="21" y="136"/>
                  </a:cubicBezTo>
                  <a:cubicBezTo>
                    <a:pt x="30" y="163"/>
                    <a:pt x="47" y="187"/>
                    <a:pt x="66" y="208"/>
                  </a:cubicBezTo>
                  <a:cubicBezTo>
                    <a:pt x="85" y="230"/>
                    <a:pt x="106" y="248"/>
                    <a:pt x="128" y="266"/>
                  </a:cubicBezTo>
                  <a:cubicBezTo>
                    <a:pt x="151" y="283"/>
                    <a:pt x="176" y="299"/>
                    <a:pt x="203" y="307"/>
                  </a:cubicBezTo>
                  <a:cubicBezTo>
                    <a:pt x="217" y="311"/>
                    <a:pt x="230" y="313"/>
                    <a:pt x="244" y="311"/>
                  </a:cubicBezTo>
                  <a:cubicBezTo>
                    <a:pt x="257" y="309"/>
                    <a:pt x="269" y="302"/>
                    <a:pt x="279" y="293"/>
                  </a:cubicBezTo>
                  <a:cubicBezTo>
                    <a:pt x="300" y="274"/>
                    <a:pt x="314" y="246"/>
                    <a:pt x="314" y="219"/>
                  </a:cubicBezTo>
                  <a:cubicBezTo>
                    <a:pt x="315" y="203"/>
                    <a:pt x="312" y="188"/>
                    <a:pt x="310" y="173"/>
                  </a:cubicBezTo>
                  <a:cubicBezTo>
                    <a:pt x="308" y="160"/>
                    <a:pt x="306" y="148"/>
                    <a:pt x="303" y="136"/>
                  </a:cubicBezTo>
                  <a:cubicBezTo>
                    <a:pt x="298" y="112"/>
                    <a:pt x="286" y="85"/>
                    <a:pt x="261" y="78"/>
                  </a:cubicBezTo>
                  <a:cubicBezTo>
                    <a:pt x="260" y="77"/>
                    <a:pt x="259" y="79"/>
                    <a:pt x="260" y="80"/>
                  </a:cubicBezTo>
                  <a:cubicBezTo>
                    <a:pt x="283" y="101"/>
                    <a:pt x="304" y="127"/>
                    <a:pt x="317" y="155"/>
                  </a:cubicBezTo>
                  <a:cubicBezTo>
                    <a:pt x="329" y="181"/>
                    <a:pt x="334" y="212"/>
                    <a:pt x="324" y="239"/>
                  </a:cubicBezTo>
                  <a:cubicBezTo>
                    <a:pt x="315" y="262"/>
                    <a:pt x="296" y="279"/>
                    <a:pt x="273" y="287"/>
                  </a:cubicBezTo>
                  <a:cubicBezTo>
                    <a:pt x="242" y="299"/>
                    <a:pt x="209" y="294"/>
                    <a:pt x="179" y="283"/>
                  </a:cubicBezTo>
                  <a:cubicBezTo>
                    <a:pt x="151" y="273"/>
                    <a:pt x="123" y="261"/>
                    <a:pt x="98" y="244"/>
                  </a:cubicBezTo>
                  <a:cubicBezTo>
                    <a:pt x="75" y="228"/>
                    <a:pt x="55" y="208"/>
                    <a:pt x="38" y="186"/>
                  </a:cubicBezTo>
                  <a:cubicBezTo>
                    <a:pt x="19" y="161"/>
                    <a:pt x="1" y="132"/>
                    <a:pt x="3" y="100"/>
                  </a:cubicBezTo>
                  <a:cubicBezTo>
                    <a:pt x="4" y="92"/>
                    <a:pt x="6" y="84"/>
                    <a:pt x="9" y="77"/>
                  </a:cubicBezTo>
                  <a:cubicBezTo>
                    <a:pt x="11" y="71"/>
                    <a:pt x="14" y="64"/>
                    <a:pt x="16" y="58"/>
                  </a:cubicBezTo>
                  <a:cubicBezTo>
                    <a:pt x="22" y="46"/>
                    <a:pt x="30" y="35"/>
                    <a:pt x="40" y="26"/>
                  </a:cubicBezTo>
                  <a:cubicBezTo>
                    <a:pt x="51" y="16"/>
                    <a:pt x="66" y="11"/>
                    <a:pt x="80" y="8"/>
                  </a:cubicBezTo>
                  <a:cubicBezTo>
                    <a:pt x="97" y="5"/>
                    <a:pt x="113" y="5"/>
                    <a:pt x="130" y="8"/>
                  </a:cubicBezTo>
                  <a:cubicBezTo>
                    <a:pt x="145" y="10"/>
                    <a:pt x="161" y="14"/>
                    <a:pt x="176" y="20"/>
                  </a:cubicBezTo>
                  <a:cubicBezTo>
                    <a:pt x="190" y="26"/>
                    <a:pt x="202" y="35"/>
                    <a:pt x="215" y="43"/>
                  </a:cubicBezTo>
                  <a:cubicBezTo>
                    <a:pt x="220" y="47"/>
                    <a:pt x="226" y="50"/>
                    <a:pt x="231" y="54"/>
                  </a:cubicBezTo>
                  <a:cubicBezTo>
                    <a:pt x="232" y="55"/>
                    <a:pt x="234" y="53"/>
                    <a:pt x="233" y="52"/>
                  </a:cubicBezTo>
                  <a:cubicBezTo>
                    <a:pt x="224" y="42"/>
                    <a:pt x="211" y="35"/>
                    <a:pt x="199" y="30"/>
                  </a:cubicBezTo>
                  <a:cubicBezTo>
                    <a:pt x="185" y="24"/>
                    <a:pt x="171" y="18"/>
                    <a:pt x="157" y="14"/>
                  </a:cubicBezTo>
                  <a:cubicBezTo>
                    <a:pt x="141" y="10"/>
                    <a:pt x="125" y="8"/>
                    <a:pt x="109" y="9"/>
                  </a:cubicBezTo>
                  <a:cubicBezTo>
                    <a:pt x="93" y="10"/>
                    <a:pt x="76" y="16"/>
                    <a:pt x="60" y="21"/>
                  </a:cubicBezTo>
                  <a:cubicBezTo>
                    <a:pt x="53" y="23"/>
                    <a:pt x="45" y="25"/>
                    <a:pt x="39" y="29"/>
                  </a:cubicBezTo>
                  <a:cubicBezTo>
                    <a:pt x="34" y="32"/>
                    <a:pt x="29" y="36"/>
                    <a:pt x="25" y="41"/>
                  </a:cubicBezTo>
                  <a:cubicBezTo>
                    <a:pt x="17" y="52"/>
                    <a:pt x="13" y="66"/>
                    <a:pt x="11" y="80"/>
                  </a:cubicBezTo>
                  <a:cubicBezTo>
                    <a:pt x="9" y="95"/>
                    <a:pt x="9" y="110"/>
                    <a:pt x="13" y="125"/>
                  </a:cubicBezTo>
                  <a:cubicBezTo>
                    <a:pt x="17" y="140"/>
                    <a:pt x="25" y="153"/>
                    <a:pt x="34" y="165"/>
                  </a:cubicBezTo>
                  <a:cubicBezTo>
                    <a:pt x="39" y="172"/>
                    <a:pt x="44" y="179"/>
                    <a:pt x="50" y="185"/>
                  </a:cubicBezTo>
                  <a:cubicBezTo>
                    <a:pt x="57" y="192"/>
                    <a:pt x="64" y="198"/>
                    <a:pt x="70" y="205"/>
                  </a:cubicBezTo>
                  <a:cubicBezTo>
                    <a:pt x="76" y="212"/>
                    <a:pt x="82" y="219"/>
                    <a:pt x="89" y="225"/>
                  </a:cubicBezTo>
                  <a:cubicBezTo>
                    <a:pt x="95" y="230"/>
                    <a:pt x="103" y="234"/>
                    <a:pt x="107" y="242"/>
                  </a:cubicBezTo>
                  <a:cubicBezTo>
                    <a:pt x="108" y="241"/>
                    <a:pt x="108" y="241"/>
                    <a:pt x="109" y="240"/>
                  </a:cubicBezTo>
                  <a:cubicBezTo>
                    <a:pt x="84" y="234"/>
                    <a:pt x="66" y="211"/>
                    <a:pt x="54" y="190"/>
                  </a:cubicBezTo>
                  <a:cubicBezTo>
                    <a:pt x="38" y="165"/>
                    <a:pt x="27" y="136"/>
                    <a:pt x="25" y="107"/>
                  </a:cubicBezTo>
                  <a:cubicBezTo>
                    <a:pt x="25" y="100"/>
                    <a:pt x="25" y="93"/>
                    <a:pt x="25" y="86"/>
                  </a:cubicBezTo>
                  <a:cubicBezTo>
                    <a:pt x="25" y="81"/>
                    <a:pt x="24" y="73"/>
                    <a:pt x="20" y="69"/>
                  </a:cubicBezTo>
                  <a:cubicBezTo>
                    <a:pt x="19" y="69"/>
                    <a:pt x="18" y="69"/>
                    <a:pt x="18" y="70"/>
                  </a:cubicBezTo>
                  <a:cubicBezTo>
                    <a:pt x="12" y="79"/>
                    <a:pt x="14" y="91"/>
                    <a:pt x="17" y="101"/>
                  </a:cubicBezTo>
                  <a:cubicBezTo>
                    <a:pt x="21" y="112"/>
                    <a:pt x="26" y="124"/>
                    <a:pt x="30" y="135"/>
                  </a:cubicBezTo>
                  <a:cubicBezTo>
                    <a:pt x="42" y="164"/>
                    <a:pt x="61" y="190"/>
                    <a:pt x="82" y="213"/>
                  </a:cubicBezTo>
                  <a:cubicBezTo>
                    <a:pt x="102" y="236"/>
                    <a:pt x="127" y="254"/>
                    <a:pt x="152" y="270"/>
                  </a:cubicBezTo>
                  <a:cubicBezTo>
                    <a:pt x="165" y="278"/>
                    <a:pt x="178" y="286"/>
                    <a:pt x="192" y="291"/>
                  </a:cubicBezTo>
                  <a:cubicBezTo>
                    <a:pt x="206" y="296"/>
                    <a:pt x="221" y="298"/>
                    <a:pt x="236" y="303"/>
                  </a:cubicBezTo>
                  <a:cubicBezTo>
                    <a:pt x="236" y="302"/>
                    <a:pt x="236" y="301"/>
                    <a:pt x="236" y="301"/>
                  </a:cubicBezTo>
                  <a:cubicBezTo>
                    <a:pt x="195" y="302"/>
                    <a:pt x="163" y="272"/>
                    <a:pt x="126" y="260"/>
                  </a:cubicBezTo>
                  <a:cubicBezTo>
                    <a:pt x="124" y="259"/>
                    <a:pt x="123" y="261"/>
                    <a:pt x="124" y="262"/>
                  </a:cubicBezTo>
                  <a:cubicBezTo>
                    <a:pt x="135" y="271"/>
                    <a:pt x="148" y="276"/>
                    <a:pt x="161" y="280"/>
                  </a:cubicBezTo>
                  <a:cubicBezTo>
                    <a:pt x="174" y="284"/>
                    <a:pt x="188" y="288"/>
                    <a:pt x="202" y="291"/>
                  </a:cubicBezTo>
                  <a:cubicBezTo>
                    <a:pt x="218" y="295"/>
                    <a:pt x="235" y="297"/>
                    <a:pt x="251" y="294"/>
                  </a:cubicBezTo>
                  <a:cubicBezTo>
                    <a:pt x="258" y="293"/>
                    <a:pt x="265" y="291"/>
                    <a:pt x="272" y="289"/>
                  </a:cubicBezTo>
                  <a:cubicBezTo>
                    <a:pt x="278" y="288"/>
                    <a:pt x="285" y="285"/>
                    <a:pt x="291" y="283"/>
                  </a:cubicBezTo>
                  <a:cubicBezTo>
                    <a:pt x="297" y="280"/>
                    <a:pt x="302" y="277"/>
                    <a:pt x="307" y="273"/>
                  </a:cubicBezTo>
                  <a:cubicBezTo>
                    <a:pt x="311" y="268"/>
                    <a:pt x="314" y="262"/>
                    <a:pt x="317" y="256"/>
                  </a:cubicBezTo>
                  <a:cubicBezTo>
                    <a:pt x="323" y="243"/>
                    <a:pt x="326" y="228"/>
                    <a:pt x="326" y="214"/>
                  </a:cubicBezTo>
                  <a:cubicBezTo>
                    <a:pt x="325" y="197"/>
                    <a:pt x="320" y="181"/>
                    <a:pt x="314" y="166"/>
                  </a:cubicBezTo>
                  <a:cubicBezTo>
                    <a:pt x="308" y="152"/>
                    <a:pt x="302" y="138"/>
                    <a:pt x="296" y="124"/>
                  </a:cubicBezTo>
                  <a:cubicBezTo>
                    <a:pt x="289" y="108"/>
                    <a:pt x="280" y="94"/>
                    <a:pt x="267" y="83"/>
                  </a:cubicBezTo>
                  <a:cubicBezTo>
                    <a:pt x="265" y="81"/>
                    <a:pt x="264" y="84"/>
                    <a:pt x="265" y="85"/>
                  </a:cubicBezTo>
                  <a:cubicBezTo>
                    <a:pt x="287" y="103"/>
                    <a:pt x="302" y="128"/>
                    <a:pt x="311" y="155"/>
                  </a:cubicBezTo>
                  <a:cubicBezTo>
                    <a:pt x="319" y="182"/>
                    <a:pt x="319" y="211"/>
                    <a:pt x="313" y="238"/>
                  </a:cubicBezTo>
                  <a:cubicBezTo>
                    <a:pt x="310" y="250"/>
                    <a:pt x="306" y="263"/>
                    <a:pt x="298" y="273"/>
                  </a:cubicBezTo>
                  <a:cubicBezTo>
                    <a:pt x="291" y="281"/>
                    <a:pt x="281" y="286"/>
                    <a:pt x="270" y="289"/>
                  </a:cubicBezTo>
                  <a:cubicBezTo>
                    <a:pt x="249" y="294"/>
                    <a:pt x="226" y="292"/>
                    <a:pt x="205" y="296"/>
                  </a:cubicBezTo>
                  <a:cubicBezTo>
                    <a:pt x="203" y="297"/>
                    <a:pt x="203" y="298"/>
                    <a:pt x="204" y="299"/>
                  </a:cubicBezTo>
                  <a:cubicBezTo>
                    <a:pt x="211" y="306"/>
                    <a:pt x="224" y="307"/>
                    <a:pt x="233" y="308"/>
                  </a:cubicBezTo>
                  <a:cubicBezTo>
                    <a:pt x="245" y="308"/>
                    <a:pt x="256" y="307"/>
                    <a:pt x="266" y="303"/>
                  </a:cubicBezTo>
                  <a:cubicBezTo>
                    <a:pt x="279" y="298"/>
                    <a:pt x="291" y="288"/>
                    <a:pt x="300" y="278"/>
                  </a:cubicBezTo>
                  <a:cubicBezTo>
                    <a:pt x="310" y="267"/>
                    <a:pt x="317" y="254"/>
                    <a:pt x="321" y="240"/>
                  </a:cubicBezTo>
                  <a:cubicBezTo>
                    <a:pt x="330" y="204"/>
                    <a:pt x="312" y="170"/>
                    <a:pt x="300" y="137"/>
                  </a:cubicBezTo>
                  <a:cubicBezTo>
                    <a:pt x="299" y="138"/>
                    <a:pt x="298" y="138"/>
                    <a:pt x="297" y="139"/>
                  </a:cubicBezTo>
                  <a:cubicBezTo>
                    <a:pt x="315" y="158"/>
                    <a:pt x="321" y="189"/>
                    <a:pt x="317" y="214"/>
                  </a:cubicBezTo>
                  <a:cubicBezTo>
                    <a:pt x="313" y="242"/>
                    <a:pt x="292" y="267"/>
                    <a:pt x="266" y="278"/>
                  </a:cubicBezTo>
                  <a:cubicBezTo>
                    <a:pt x="252" y="284"/>
                    <a:pt x="236" y="287"/>
                    <a:pt x="221" y="286"/>
                  </a:cubicBezTo>
                  <a:cubicBezTo>
                    <a:pt x="214" y="286"/>
                    <a:pt x="206" y="284"/>
                    <a:pt x="199" y="282"/>
                  </a:cubicBezTo>
                  <a:cubicBezTo>
                    <a:pt x="191" y="280"/>
                    <a:pt x="184" y="276"/>
                    <a:pt x="177" y="273"/>
                  </a:cubicBezTo>
                  <a:cubicBezTo>
                    <a:pt x="149" y="259"/>
                    <a:pt x="118" y="248"/>
                    <a:pt x="93" y="229"/>
                  </a:cubicBezTo>
                  <a:cubicBezTo>
                    <a:pt x="69" y="210"/>
                    <a:pt x="46" y="189"/>
                    <a:pt x="31" y="163"/>
                  </a:cubicBezTo>
                  <a:cubicBezTo>
                    <a:pt x="23" y="150"/>
                    <a:pt x="18" y="135"/>
                    <a:pt x="16" y="120"/>
                  </a:cubicBezTo>
                  <a:cubicBezTo>
                    <a:pt x="14" y="107"/>
                    <a:pt x="15" y="94"/>
                    <a:pt x="18" y="81"/>
                  </a:cubicBezTo>
                  <a:cubicBezTo>
                    <a:pt x="22" y="60"/>
                    <a:pt x="32" y="40"/>
                    <a:pt x="51" y="29"/>
                  </a:cubicBezTo>
                  <a:cubicBezTo>
                    <a:pt x="62" y="23"/>
                    <a:pt x="73" y="20"/>
                    <a:pt x="84" y="19"/>
                  </a:cubicBezTo>
                  <a:cubicBezTo>
                    <a:pt x="92" y="19"/>
                    <a:pt x="100" y="19"/>
                    <a:pt x="108" y="19"/>
                  </a:cubicBezTo>
                  <a:cubicBezTo>
                    <a:pt x="117" y="19"/>
                    <a:pt x="125" y="20"/>
                    <a:pt x="133" y="21"/>
                  </a:cubicBezTo>
                  <a:cubicBezTo>
                    <a:pt x="147" y="23"/>
                    <a:pt x="159" y="27"/>
                    <a:pt x="172" y="32"/>
                  </a:cubicBezTo>
                  <a:cubicBezTo>
                    <a:pt x="178" y="34"/>
                    <a:pt x="184" y="37"/>
                    <a:pt x="190" y="40"/>
                  </a:cubicBezTo>
                  <a:cubicBezTo>
                    <a:pt x="195" y="43"/>
                    <a:pt x="200" y="46"/>
                    <a:pt x="206" y="48"/>
                  </a:cubicBezTo>
                  <a:cubicBezTo>
                    <a:pt x="208" y="49"/>
                    <a:pt x="209" y="46"/>
                    <a:pt x="207" y="46"/>
                  </a:cubicBezTo>
                  <a:cubicBezTo>
                    <a:pt x="200" y="43"/>
                    <a:pt x="193" y="39"/>
                    <a:pt x="186" y="35"/>
                  </a:cubicBezTo>
                  <a:cubicBezTo>
                    <a:pt x="179" y="31"/>
                    <a:pt x="171" y="28"/>
                    <a:pt x="164" y="26"/>
                  </a:cubicBezTo>
                  <a:cubicBezTo>
                    <a:pt x="148" y="20"/>
                    <a:pt x="131" y="17"/>
                    <a:pt x="115" y="17"/>
                  </a:cubicBezTo>
                  <a:cubicBezTo>
                    <a:pt x="100" y="16"/>
                    <a:pt x="86" y="15"/>
                    <a:pt x="72" y="18"/>
                  </a:cubicBezTo>
                  <a:cubicBezTo>
                    <a:pt x="61" y="20"/>
                    <a:pt x="51" y="25"/>
                    <a:pt x="43" y="31"/>
                  </a:cubicBezTo>
                  <a:cubicBezTo>
                    <a:pt x="26" y="44"/>
                    <a:pt x="17" y="65"/>
                    <a:pt x="14" y="86"/>
                  </a:cubicBezTo>
                  <a:cubicBezTo>
                    <a:pt x="12" y="99"/>
                    <a:pt x="12" y="112"/>
                    <a:pt x="14" y="125"/>
                  </a:cubicBezTo>
                  <a:cubicBezTo>
                    <a:pt x="16" y="139"/>
                    <a:pt x="22" y="153"/>
                    <a:pt x="29" y="165"/>
                  </a:cubicBezTo>
                  <a:cubicBezTo>
                    <a:pt x="45" y="191"/>
                    <a:pt x="67" y="212"/>
                    <a:pt x="90" y="230"/>
                  </a:cubicBezTo>
                  <a:cubicBezTo>
                    <a:pt x="116" y="250"/>
                    <a:pt x="145" y="260"/>
                    <a:pt x="174" y="274"/>
                  </a:cubicBezTo>
                  <a:cubicBezTo>
                    <a:pt x="181" y="277"/>
                    <a:pt x="188" y="281"/>
                    <a:pt x="195" y="284"/>
                  </a:cubicBezTo>
                  <a:cubicBezTo>
                    <a:pt x="202" y="286"/>
                    <a:pt x="209" y="288"/>
                    <a:pt x="216" y="289"/>
                  </a:cubicBezTo>
                  <a:cubicBezTo>
                    <a:pt x="231" y="290"/>
                    <a:pt x="246" y="287"/>
                    <a:pt x="260" y="283"/>
                  </a:cubicBezTo>
                  <a:cubicBezTo>
                    <a:pt x="287" y="275"/>
                    <a:pt x="308" y="253"/>
                    <a:pt x="317" y="227"/>
                  </a:cubicBezTo>
                  <a:cubicBezTo>
                    <a:pt x="322" y="212"/>
                    <a:pt x="322" y="195"/>
                    <a:pt x="319" y="180"/>
                  </a:cubicBezTo>
                  <a:cubicBezTo>
                    <a:pt x="316" y="164"/>
                    <a:pt x="310" y="149"/>
                    <a:pt x="299" y="137"/>
                  </a:cubicBezTo>
                  <a:cubicBezTo>
                    <a:pt x="298" y="136"/>
                    <a:pt x="296" y="137"/>
                    <a:pt x="297" y="138"/>
                  </a:cubicBezTo>
                  <a:cubicBezTo>
                    <a:pt x="308" y="168"/>
                    <a:pt x="324" y="198"/>
                    <a:pt x="320" y="231"/>
                  </a:cubicBezTo>
                  <a:cubicBezTo>
                    <a:pt x="316" y="261"/>
                    <a:pt x="293" y="288"/>
                    <a:pt x="266" y="300"/>
                  </a:cubicBezTo>
                  <a:cubicBezTo>
                    <a:pt x="256" y="304"/>
                    <a:pt x="245" y="305"/>
                    <a:pt x="234" y="305"/>
                  </a:cubicBezTo>
                  <a:cubicBezTo>
                    <a:pt x="225" y="305"/>
                    <a:pt x="213" y="304"/>
                    <a:pt x="206" y="297"/>
                  </a:cubicBezTo>
                  <a:cubicBezTo>
                    <a:pt x="205" y="298"/>
                    <a:pt x="205" y="298"/>
                    <a:pt x="205" y="299"/>
                  </a:cubicBezTo>
                  <a:cubicBezTo>
                    <a:pt x="227" y="295"/>
                    <a:pt x="251" y="297"/>
                    <a:pt x="273" y="291"/>
                  </a:cubicBezTo>
                  <a:cubicBezTo>
                    <a:pt x="283" y="288"/>
                    <a:pt x="293" y="283"/>
                    <a:pt x="300" y="275"/>
                  </a:cubicBezTo>
                  <a:cubicBezTo>
                    <a:pt x="308" y="265"/>
                    <a:pt x="312" y="252"/>
                    <a:pt x="315" y="240"/>
                  </a:cubicBezTo>
                  <a:cubicBezTo>
                    <a:pt x="328" y="186"/>
                    <a:pt x="313" y="127"/>
                    <a:pt x="273" y="88"/>
                  </a:cubicBezTo>
                  <a:cubicBezTo>
                    <a:pt x="271" y="86"/>
                    <a:pt x="269" y="85"/>
                    <a:pt x="267" y="83"/>
                  </a:cubicBezTo>
                  <a:cubicBezTo>
                    <a:pt x="266" y="83"/>
                    <a:pt x="266" y="84"/>
                    <a:pt x="265" y="85"/>
                  </a:cubicBezTo>
                  <a:cubicBezTo>
                    <a:pt x="277" y="95"/>
                    <a:pt x="285" y="107"/>
                    <a:pt x="292" y="121"/>
                  </a:cubicBezTo>
                  <a:cubicBezTo>
                    <a:pt x="298" y="135"/>
                    <a:pt x="304" y="149"/>
                    <a:pt x="309" y="163"/>
                  </a:cubicBezTo>
                  <a:cubicBezTo>
                    <a:pt x="316" y="178"/>
                    <a:pt x="321" y="194"/>
                    <a:pt x="323" y="211"/>
                  </a:cubicBezTo>
                  <a:cubicBezTo>
                    <a:pt x="324" y="226"/>
                    <a:pt x="320" y="242"/>
                    <a:pt x="314" y="256"/>
                  </a:cubicBezTo>
                  <a:cubicBezTo>
                    <a:pt x="311" y="262"/>
                    <a:pt x="308" y="268"/>
                    <a:pt x="302" y="273"/>
                  </a:cubicBezTo>
                  <a:cubicBezTo>
                    <a:pt x="297" y="277"/>
                    <a:pt x="291" y="280"/>
                    <a:pt x="285" y="282"/>
                  </a:cubicBezTo>
                  <a:cubicBezTo>
                    <a:pt x="271" y="287"/>
                    <a:pt x="256" y="291"/>
                    <a:pt x="242" y="292"/>
                  </a:cubicBezTo>
                  <a:cubicBezTo>
                    <a:pt x="225" y="294"/>
                    <a:pt x="208" y="290"/>
                    <a:pt x="191" y="286"/>
                  </a:cubicBezTo>
                  <a:cubicBezTo>
                    <a:pt x="178" y="282"/>
                    <a:pt x="164" y="279"/>
                    <a:pt x="151" y="274"/>
                  </a:cubicBezTo>
                  <a:cubicBezTo>
                    <a:pt x="142" y="270"/>
                    <a:pt x="134" y="266"/>
                    <a:pt x="126" y="260"/>
                  </a:cubicBezTo>
                  <a:cubicBezTo>
                    <a:pt x="126" y="261"/>
                    <a:pt x="125" y="261"/>
                    <a:pt x="125" y="262"/>
                  </a:cubicBezTo>
                  <a:cubicBezTo>
                    <a:pt x="162" y="275"/>
                    <a:pt x="195" y="305"/>
                    <a:pt x="236" y="303"/>
                  </a:cubicBezTo>
                  <a:cubicBezTo>
                    <a:pt x="238" y="303"/>
                    <a:pt x="238" y="301"/>
                    <a:pt x="237" y="301"/>
                  </a:cubicBezTo>
                  <a:cubicBezTo>
                    <a:pt x="222" y="296"/>
                    <a:pt x="206" y="293"/>
                    <a:pt x="191" y="288"/>
                  </a:cubicBezTo>
                  <a:cubicBezTo>
                    <a:pt x="176" y="283"/>
                    <a:pt x="162" y="273"/>
                    <a:pt x="148" y="265"/>
                  </a:cubicBezTo>
                  <a:cubicBezTo>
                    <a:pt x="135" y="256"/>
                    <a:pt x="121" y="246"/>
                    <a:pt x="109" y="235"/>
                  </a:cubicBezTo>
                  <a:cubicBezTo>
                    <a:pt x="96" y="225"/>
                    <a:pt x="85" y="213"/>
                    <a:pt x="75" y="200"/>
                  </a:cubicBezTo>
                  <a:cubicBezTo>
                    <a:pt x="57" y="179"/>
                    <a:pt x="42" y="156"/>
                    <a:pt x="31" y="130"/>
                  </a:cubicBezTo>
                  <a:cubicBezTo>
                    <a:pt x="28" y="120"/>
                    <a:pt x="23" y="111"/>
                    <a:pt x="20" y="101"/>
                  </a:cubicBezTo>
                  <a:cubicBezTo>
                    <a:pt x="17" y="92"/>
                    <a:pt x="14" y="80"/>
                    <a:pt x="20" y="71"/>
                  </a:cubicBezTo>
                  <a:cubicBezTo>
                    <a:pt x="19" y="71"/>
                    <a:pt x="19" y="72"/>
                    <a:pt x="18" y="72"/>
                  </a:cubicBezTo>
                  <a:cubicBezTo>
                    <a:pt x="22" y="74"/>
                    <a:pt x="22" y="81"/>
                    <a:pt x="22" y="85"/>
                  </a:cubicBezTo>
                  <a:cubicBezTo>
                    <a:pt x="23" y="90"/>
                    <a:pt x="22" y="96"/>
                    <a:pt x="22" y="102"/>
                  </a:cubicBezTo>
                  <a:cubicBezTo>
                    <a:pt x="22" y="116"/>
                    <a:pt x="25" y="130"/>
                    <a:pt x="29" y="143"/>
                  </a:cubicBezTo>
                  <a:cubicBezTo>
                    <a:pt x="37" y="169"/>
                    <a:pt x="50" y="194"/>
                    <a:pt x="67" y="214"/>
                  </a:cubicBezTo>
                  <a:cubicBezTo>
                    <a:pt x="78" y="227"/>
                    <a:pt x="92" y="239"/>
                    <a:pt x="108" y="243"/>
                  </a:cubicBezTo>
                  <a:cubicBezTo>
                    <a:pt x="109" y="243"/>
                    <a:pt x="110" y="242"/>
                    <a:pt x="110" y="241"/>
                  </a:cubicBezTo>
                  <a:cubicBezTo>
                    <a:pt x="107" y="235"/>
                    <a:pt x="101" y="231"/>
                    <a:pt x="96" y="227"/>
                  </a:cubicBezTo>
                  <a:cubicBezTo>
                    <a:pt x="90" y="222"/>
                    <a:pt x="84" y="217"/>
                    <a:pt x="79" y="211"/>
                  </a:cubicBezTo>
                  <a:cubicBezTo>
                    <a:pt x="73" y="205"/>
                    <a:pt x="68" y="199"/>
                    <a:pt x="62" y="193"/>
                  </a:cubicBezTo>
                  <a:cubicBezTo>
                    <a:pt x="56" y="188"/>
                    <a:pt x="51" y="182"/>
                    <a:pt x="46" y="176"/>
                  </a:cubicBezTo>
                  <a:cubicBezTo>
                    <a:pt x="36" y="164"/>
                    <a:pt x="27" y="151"/>
                    <a:pt x="20" y="137"/>
                  </a:cubicBezTo>
                  <a:cubicBezTo>
                    <a:pt x="14" y="122"/>
                    <a:pt x="12" y="106"/>
                    <a:pt x="13" y="90"/>
                  </a:cubicBezTo>
                  <a:cubicBezTo>
                    <a:pt x="13" y="75"/>
                    <a:pt x="17" y="60"/>
                    <a:pt x="25" y="47"/>
                  </a:cubicBezTo>
                  <a:cubicBezTo>
                    <a:pt x="28" y="41"/>
                    <a:pt x="32" y="37"/>
                    <a:pt x="38" y="33"/>
                  </a:cubicBezTo>
                  <a:cubicBezTo>
                    <a:pt x="44" y="29"/>
                    <a:pt x="51" y="27"/>
                    <a:pt x="58" y="24"/>
                  </a:cubicBezTo>
                  <a:cubicBezTo>
                    <a:pt x="75" y="19"/>
                    <a:pt x="91" y="13"/>
                    <a:pt x="109" y="12"/>
                  </a:cubicBezTo>
                  <a:cubicBezTo>
                    <a:pt x="126" y="10"/>
                    <a:pt x="143" y="13"/>
                    <a:pt x="159" y="18"/>
                  </a:cubicBezTo>
                  <a:cubicBezTo>
                    <a:pt x="172" y="22"/>
                    <a:pt x="184" y="27"/>
                    <a:pt x="197" y="32"/>
                  </a:cubicBezTo>
                  <a:cubicBezTo>
                    <a:pt x="209" y="37"/>
                    <a:pt x="222" y="44"/>
                    <a:pt x="231" y="54"/>
                  </a:cubicBezTo>
                  <a:cubicBezTo>
                    <a:pt x="231" y="53"/>
                    <a:pt x="232" y="52"/>
                    <a:pt x="233" y="52"/>
                  </a:cubicBezTo>
                  <a:cubicBezTo>
                    <a:pt x="220" y="43"/>
                    <a:pt x="208" y="35"/>
                    <a:pt x="195" y="27"/>
                  </a:cubicBezTo>
                  <a:cubicBezTo>
                    <a:pt x="182" y="20"/>
                    <a:pt x="168" y="14"/>
                    <a:pt x="154" y="10"/>
                  </a:cubicBezTo>
                  <a:cubicBezTo>
                    <a:pt x="123" y="1"/>
                    <a:pt x="89" y="0"/>
                    <a:pt x="59" y="11"/>
                  </a:cubicBezTo>
                  <a:cubicBezTo>
                    <a:pt x="34" y="21"/>
                    <a:pt x="19" y="44"/>
                    <a:pt x="9" y="68"/>
                  </a:cubicBezTo>
                  <a:cubicBezTo>
                    <a:pt x="7" y="75"/>
                    <a:pt x="4" y="81"/>
                    <a:pt x="2" y="88"/>
                  </a:cubicBezTo>
                  <a:cubicBezTo>
                    <a:pt x="0" y="95"/>
                    <a:pt x="0" y="103"/>
                    <a:pt x="0" y="111"/>
                  </a:cubicBezTo>
                  <a:cubicBezTo>
                    <a:pt x="1" y="127"/>
                    <a:pt x="8" y="143"/>
                    <a:pt x="15" y="156"/>
                  </a:cubicBezTo>
                  <a:cubicBezTo>
                    <a:pt x="43" y="206"/>
                    <a:pt x="86" y="246"/>
                    <a:pt x="137" y="269"/>
                  </a:cubicBezTo>
                  <a:cubicBezTo>
                    <a:pt x="165" y="282"/>
                    <a:pt x="195" y="294"/>
                    <a:pt x="226" y="296"/>
                  </a:cubicBezTo>
                  <a:cubicBezTo>
                    <a:pt x="253" y="298"/>
                    <a:pt x="282" y="291"/>
                    <a:pt x="304" y="273"/>
                  </a:cubicBezTo>
                  <a:cubicBezTo>
                    <a:pt x="322" y="257"/>
                    <a:pt x="332" y="235"/>
                    <a:pt x="332" y="211"/>
                  </a:cubicBezTo>
                  <a:cubicBezTo>
                    <a:pt x="333" y="180"/>
                    <a:pt x="320" y="151"/>
                    <a:pt x="303" y="126"/>
                  </a:cubicBezTo>
                  <a:cubicBezTo>
                    <a:pt x="291" y="108"/>
                    <a:pt x="277" y="92"/>
                    <a:pt x="262" y="78"/>
                  </a:cubicBezTo>
                  <a:cubicBezTo>
                    <a:pt x="261" y="79"/>
                    <a:pt x="261" y="79"/>
                    <a:pt x="260" y="80"/>
                  </a:cubicBezTo>
                  <a:cubicBezTo>
                    <a:pt x="284" y="87"/>
                    <a:pt x="295" y="112"/>
                    <a:pt x="300" y="134"/>
                  </a:cubicBezTo>
                  <a:cubicBezTo>
                    <a:pt x="303" y="146"/>
                    <a:pt x="305" y="158"/>
                    <a:pt x="306" y="170"/>
                  </a:cubicBezTo>
                  <a:cubicBezTo>
                    <a:pt x="309" y="186"/>
                    <a:pt x="312" y="201"/>
                    <a:pt x="312" y="217"/>
                  </a:cubicBezTo>
                  <a:cubicBezTo>
                    <a:pt x="311" y="246"/>
                    <a:pt x="296" y="275"/>
                    <a:pt x="274" y="293"/>
                  </a:cubicBezTo>
                  <a:cubicBezTo>
                    <a:pt x="264" y="303"/>
                    <a:pt x="251" y="308"/>
                    <a:pt x="236" y="309"/>
                  </a:cubicBezTo>
                  <a:cubicBezTo>
                    <a:pt x="222" y="310"/>
                    <a:pt x="207" y="306"/>
                    <a:pt x="194" y="301"/>
                  </a:cubicBezTo>
                  <a:cubicBezTo>
                    <a:pt x="167" y="291"/>
                    <a:pt x="143" y="274"/>
                    <a:pt x="121" y="256"/>
                  </a:cubicBezTo>
                  <a:cubicBezTo>
                    <a:pt x="98" y="238"/>
                    <a:pt x="77" y="218"/>
                    <a:pt x="58" y="195"/>
                  </a:cubicBezTo>
                  <a:cubicBezTo>
                    <a:pt x="40" y="173"/>
                    <a:pt x="25" y="147"/>
                    <a:pt x="19" y="119"/>
                  </a:cubicBezTo>
                  <a:cubicBezTo>
                    <a:pt x="15" y="105"/>
                    <a:pt x="14" y="91"/>
                    <a:pt x="16" y="77"/>
                  </a:cubicBezTo>
                  <a:cubicBezTo>
                    <a:pt x="17" y="64"/>
                    <a:pt x="20" y="50"/>
                    <a:pt x="27" y="39"/>
                  </a:cubicBezTo>
                  <a:cubicBezTo>
                    <a:pt x="34" y="30"/>
                    <a:pt x="44" y="23"/>
                    <a:pt x="54" y="17"/>
                  </a:cubicBezTo>
                  <a:cubicBezTo>
                    <a:pt x="64" y="12"/>
                    <a:pt x="76" y="8"/>
                    <a:pt x="88" y="7"/>
                  </a:cubicBezTo>
                  <a:cubicBezTo>
                    <a:pt x="101" y="5"/>
                    <a:pt x="114" y="7"/>
                    <a:pt x="127" y="9"/>
                  </a:cubicBezTo>
                  <a:cubicBezTo>
                    <a:pt x="143" y="12"/>
                    <a:pt x="158" y="17"/>
                    <a:pt x="174" y="22"/>
                  </a:cubicBezTo>
                  <a:cubicBezTo>
                    <a:pt x="192" y="29"/>
                    <a:pt x="210" y="38"/>
                    <a:pt x="226" y="49"/>
                  </a:cubicBezTo>
                  <a:cubicBezTo>
                    <a:pt x="228" y="50"/>
                    <a:pt x="229" y="47"/>
                    <a:pt x="228" y="4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32"/>
            <p:cNvSpPr/>
            <p:nvPr/>
          </p:nvSpPr>
          <p:spPr bwMode="auto">
            <a:xfrm>
              <a:off x="3293" y="2019"/>
              <a:ext cx="1005" cy="926"/>
            </a:xfrm>
            <a:custGeom>
              <a:avLst/>
              <a:gdLst>
                <a:gd name="T0" fmla="*/ 123 w 520"/>
                <a:gd name="T1" fmla="*/ 16 h 479"/>
                <a:gd name="T2" fmla="*/ 9 w 520"/>
                <a:gd name="T3" fmla="*/ 116 h 479"/>
                <a:gd name="T4" fmla="*/ 42 w 520"/>
                <a:gd name="T5" fmla="*/ 240 h 479"/>
                <a:gd name="T6" fmla="*/ 98 w 520"/>
                <a:gd name="T7" fmla="*/ 317 h 479"/>
                <a:gd name="T8" fmla="*/ 211 w 520"/>
                <a:gd name="T9" fmla="*/ 414 h 479"/>
                <a:gd name="T10" fmla="*/ 468 w 520"/>
                <a:gd name="T11" fmla="*/ 449 h 479"/>
                <a:gd name="T12" fmla="*/ 507 w 520"/>
                <a:gd name="T13" fmla="*/ 309 h 479"/>
                <a:gd name="T14" fmla="*/ 478 w 520"/>
                <a:gd name="T15" fmla="*/ 230 h 479"/>
                <a:gd name="T16" fmla="*/ 397 w 520"/>
                <a:gd name="T17" fmla="*/ 116 h 479"/>
                <a:gd name="T18" fmla="*/ 424 w 520"/>
                <a:gd name="T19" fmla="*/ 148 h 479"/>
                <a:gd name="T20" fmla="*/ 503 w 520"/>
                <a:gd name="T21" fmla="*/ 274 h 479"/>
                <a:gd name="T22" fmla="*/ 515 w 520"/>
                <a:gd name="T23" fmla="*/ 358 h 479"/>
                <a:gd name="T24" fmla="*/ 453 w 520"/>
                <a:gd name="T25" fmla="*/ 456 h 479"/>
                <a:gd name="T26" fmla="*/ 360 w 520"/>
                <a:gd name="T27" fmla="*/ 465 h 479"/>
                <a:gd name="T28" fmla="*/ 265 w 520"/>
                <a:gd name="T29" fmla="*/ 447 h 479"/>
                <a:gd name="T30" fmla="*/ 145 w 520"/>
                <a:gd name="T31" fmla="*/ 362 h 479"/>
                <a:gd name="T32" fmla="*/ 11 w 520"/>
                <a:gd name="T33" fmla="*/ 132 h 479"/>
                <a:gd name="T34" fmla="*/ 76 w 520"/>
                <a:gd name="T35" fmla="*/ 41 h 479"/>
                <a:gd name="T36" fmla="*/ 213 w 520"/>
                <a:gd name="T37" fmla="*/ 19 h 479"/>
                <a:gd name="T38" fmla="*/ 332 w 520"/>
                <a:gd name="T39" fmla="*/ 77 h 479"/>
                <a:gd name="T40" fmla="*/ 370 w 520"/>
                <a:gd name="T41" fmla="*/ 99 h 479"/>
                <a:gd name="T42" fmla="*/ 296 w 520"/>
                <a:gd name="T43" fmla="*/ 52 h 479"/>
                <a:gd name="T44" fmla="*/ 52 w 520"/>
                <a:gd name="T45" fmla="*/ 49 h 479"/>
                <a:gd name="T46" fmla="*/ 15 w 520"/>
                <a:gd name="T47" fmla="*/ 191 h 479"/>
                <a:gd name="T48" fmla="*/ 117 w 520"/>
                <a:gd name="T49" fmla="*/ 335 h 479"/>
                <a:gd name="T50" fmla="*/ 256 w 520"/>
                <a:gd name="T51" fmla="*/ 445 h 479"/>
                <a:gd name="T52" fmla="*/ 379 w 520"/>
                <a:gd name="T53" fmla="*/ 479 h 479"/>
                <a:gd name="T54" fmla="*/ 454 w 520"/>
                <a:gd name="T55" fmla="*/ 464 h 479"/>
                <a:gd name="T56" fmla="*/ 497 w 520"/>
                <a:gd name="T57" fmla="*/ 412 h 479"/>
                <a:gd name="T58" fmla="*/ 479 w 520"/>
                <a:gd name="T59" fmla="*/ 443 h 479"/>
                <a:gd name="T60" fmla="*/ 406 w 520"/>
                <a:gd name="T61" fmla="*/ 475 h 479"/>
                <a:gd name="T62" fmla="*/ 274 w 520"/>
                <a:gd name="T63" fmla="*/ 452 h 479"/>
                <a:gd name="T64" fmla="*/ 133 w 520"/>
                <a:gd name="T65" fmla="*/ 346 h 479"/>
                <a:gd name="T66" fmla="*/ 23 w 520"/>
                <a:gd name="T67" fmla="*/ 203 h 479"/>
                <a:gd name="T68" fmla="*/ 49 w 520"/>
                <a:gd name="T69" fmla="*/ 55 h 479"/>
                <a:gd name="T70" fmla="*/ 208 w 520"/>
                <a:gd name="T71" fmla="*/ 21 h 479"/>
                <a:gd name="T72" fmla="*/ 338 w 520"/>
                <a:gd name="T73" fmla="*/ 78 h 479"/>
                <a:gd name="T74" fmla="*/ 369 w 520"/>
                <a:gd name="T75" fmla="*/ 99 h 479"/>
                <a:gd name="T76" fmla="*/ 289 w 520"/>
                <a:gd name="T77" fmla="*/ 46 h 479"/>
                <a:gd name="T78" fmla="*/ 107 w 520"/>
                <a:gd name="T79" fmla="*/ 25 h 479"/>
                <a:gd name="T80" fmla="*/ 32 w 520"/>
                <a:gd name="T81" fmla="*/ 70 h 479"/>
                <a:gd name="T82" fmla="*/ 26 w 520"/>
                <a:gd name="T83" fmla="*/ 212 h 479"/>
                <a:gd name="T84" fmla="*/ 217 w 520"/>
                <a:gd name="T85" fmla="*/ 423 h 479"/>
                <a:gd name="T86" fmla="*/ 304 w 520"/>
                <a:gd name="T87" fmla="*/ 462 h 479"/>
                <a:gd name="T88" fmla="*/ 400 w 520"/>
                <a:gd name="T89" fmla="*/ 469 h 479"/>
                <a:gd name="T90" fmla="*/ 483 w 520"/>
                <a:gd name="T91" fmla="*/ 442 h 479"/>
                <a:gd name="T92" fmla="*/ 511 w 520"/>
                <a:gd name="T93" fmla="*/ 294 h 479"/>
                <a:gd name="T94" fmla="*/ 443 w 520"/>
                <a:gd name="T95" fmla="*/ 165 h 479"/>
                <a:gd name="T96" fmla="*/ 412 w 520"/>
                <a:gd name="T97" fmla="*/ 130 h 479"/>
                <a:gd name="T98" fmla="*/ 394 w 520"/>
                <a:gd name="T99" fmla="*/ 118 h 479"/>
                <a:gd name="T100" fmla="*/ 478 w 520"/>
                <a:gd name="T101" fmla="*/ 235 h 479"/>
                <a:gd name="T102" fmla="*/ 512 w 520"/>
                <a:gd name="T103" fmla="*/ 356 h 479"/>
                <a:gd name="T104" fmla="*/ 485 w 520"/>
                <a:gd name="T105" fmla="*/ 430 h 479"/>
                <a:gd name="T106" fmla="*/ 360 w 520"/>
                <a:gd name="T107" fmla="*/ 470 h 479"/>
                <a:gd name="T108" fmla="*/ 153 w 520"/>
                <a:gd name="T109" fmla="*/ 367 h 479"/>
                <a:gd name="T110" fmla="*/ 82 w 520"/>
                <a:gd name="T111" fmla="*/ 295 h 479"/>
                <a:gd name="T112" fmla="*/ 10 w 520"/>
                <a:gd name="T113" fmla="*/ 131 h 479"/>
                <a:gd name="T114" fmla="*/ 116 w 520"/>
                <a:gd name="T115" fmla="*/ 21 h 479"/>
                <a:gd name="T116" fmla="*/ 305 w 520"/>
                <a:gd name="T117" fmla="*/ 51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20" h="479">
                  <a:moveTo>
                    <a:pt x="306" y="48"/>
                  </a:moveTo>
                  <a:cubicBezTo>
                    <a:pt x="249" y="23"/>
                    <a:pt x="186" y="0"/>
                    <a:pt x="123" y="16"/>
                  </a:cubicBezTo>
                  <a:cubicBezTo>
                    <a:pt x="97" y="23"/>
                    <a:pt x="72" y="36"/>
                    <a:pt x="51" y="52"/>
                  </a:cubicBezTo>
                  <a:cubicBezTo>
                    <a:pt x="31" y="69"/>
                    <a:pt x="16" y="91"/>
                    <a:pt x="9" y="116"/>
                  </a:cubicBezTo>
                  <a:cubicBezTo>
                    <a:pt x="2" y="144"/>
                    <a:pt x="10" y="174"/>
                    <a:pt x="22" y="200"/>
                  </a:cubicBezTo>
                  <a:cubicBezTo>
                    <a:pt x="28" y="214"/>
                    <a:pt x="35" y="227"/>
                    <a:pt x="42" y="240"/>
                  </a:cubicBezTo>
                  <a:cubicBezTo>
                    <a:pt x="50" y="253"/>
                    <a:pt x="57" y="266"/>
                    <a:pt x="66" y="278"/>
                  </a:cubicBezTo>
                  <a:cubicBezTo>
                    <a:pt x="76" y="292"/>
                    <a:pt x="87" y="305"/>
                    <a:pt x="98" y="317"/>
                  </a:cubicBezTo>
                  <a:cubicBezTo>
                    <a:pt x="110" y="329"/>
                    <a:pt x="121" y="341"/>
                    <a:pt x="133" y="353"/>
                  </a:cubicBezTo>
                  <a:cubicBezTo>
                    <a:pt x="157" y="376"/>
                    <a:pt x="183" y="396"/>
                    <a:pt x="211" y="414"/>
                  </a:cubicBezTo>
                  <a:cubicBezTo>
                    <a:pt x="250" y="440"/>
                    <a:pt x="293" y="460"/>
                    <a:pt x="339" y="469"/>
                  </a:cubicBezTo>
                  <a:cubicBezTo>
                    <a:pt x="383" y="479"/>
                    <a:pt x="432" y="477"/>
                    <a:pt x="468" y="449"/>
                  </a:cubicBezTo>
                  <a:cubicBezTo>
                    <a:pt x="488" y="435"/>
                    <a:pt x="503" y="413"/>
                    <a:pt x="510" y="389"/>
                  </a:cubicBezTo>
                  <a:cubicBezTo>
                    <a:pt x="518" y="363"/>
                    <a:pt x="514" y="335"/>
                    <a:pt x="507" y="309"/>
                  </a:cubicBezTo>
                  <a:cubicBezTo>
                    <a:pt x="504" y="295"/>
                    <a:pt x="499" y="282"/>
                    <a:pt x="495" y="269"/>
                  </a:cubicBezTo>
                  <a:cubicBezTo>
                    <a:pt x="489" y="256"/>
                    <a:pt x="484" y="243"/>
                    <a:pt x="478" y="230"/>
                  </a:cubicBezTo>
                  <a:cubicBezTo>
                    <a:pt x="464" y="201"/>
                    <a:pt x="446" y="175"/>
                    <a:pt x="426" y="150"/>
                  </a:cubicBezTo>
                  <a:cubicBezTo>
                    <a:pt x="417" y="139"/>
                    <a:pt x="407" y="127"/>
                    <a:pt x="397" y="116"/>
                  </a:cubicBezTo>
                  <a:cubicBezTo>
                    <a:pt x="396" y="116"/>
                    <a:pt x="395" y="117"/>
                    <a:pt x="395" y="118"/>
                  </a:cubicBezTo>
                  <a:cubicBezTo>
                    <a:pt x="407" y="125"/>
                    <a:pt x="415" y="138"/>
                    <a:pt x="424" y="148"/>
                  </a:cubicBezTo>
                  <a:cubicBezTo>
                    <a:pt x="435" y="161"/>
                    <a:pt x="446" y="174"/>
                    <a:pt x="456" y="187"/>
                  </a:cubicBezTo>
                  <a:cubicBezTo>
                    <a:pt x="475" y="214"/>
                    <a:pt x="493" y="243"/>
                    <a:pt x="503" y="274"/>
                  </a:cubicBezTo>
                  <a:cubicBezTo>
                    <a:pt x="508" y="288"/>
                    <a:pt x="510" y="303"/>
                    <a:pt x="513" y="317"/>
                  </a:cubicBezTo>
                  <a:cubicBezTo>
                    <a:pt x="514" y="331"/>
                    <a:pt x="515" y="344"/>
                    <a:pt x="515" y="358"/>
                  </a:cubicBezTo>
                  <a:cubicBezTo>
                    <a:pt x="514" y="384"/>
                    <a:pt x="507" y="411"/>
                    <a:pt x="490" y="432"/>
                  </a:cubicBezTo>
                  <a:cubicBezTo>
                    <a:pt x="480" y="443"/>
                    <a:pt x="467" y="450"/>
                    <a:pt x="453" y="456"/>
                  </a:cubicBezTo>
                  <a:cubicBezTo>
                    <a:pt x="439" y="461"/>
                    <a:pt x="423" y="464"/>
                    <a:pt x="408" y="466"/>
                  </a:cubicBezTo>
                  <a:cubicBezTo>
                    <a:pt x="392" y="468"/>
                    <a:pt x="376" y="467"/>
                    <a:pt x="360" y="465"/>
                  </a:cubicBezTo>
                  <a:cubicBezTo>
                    <a:pt x="343" y="464"/>
                    <a:pt x="327" y="462"/>
                    <a:pt x="311" y="460"/>
                  </a:cubicBezTo>
                  <a:cubicBezTo>
                    <a:pt x="295" y="458"/>
                    <a:pt x="279" y="454"/>
                    <a:pt x="265" y="447"/>
                  </a:cubicBezTo>
                  <a:cubicBezTo>
                    <a:pt x="250" y="440"/>
                    <a:pt x="235" y="431"/>
                    <a:pt x="221" y="422"/>
                  </a:cubicBezTo>
                  <a:cubicBezTo>
                    <a:pt x="194" y="404"/>
                    <a:pt x="169" y="383"/>
                    <a:pt x="145" y="362"/>
                  </a:cubicBezTo>
                  <a:cubicBezTo>
                    <a:pt x="97" y="319"/>
                    <a:pt x="54" y="269"/>
                    <a:pt x="28" y="210"/>
                  </a:cubicBezTo>
                  <a:cubicBezTo>
                    <a:pt x="18" y="185"/>
                    <a:pt x="10" y="159"/>
                    <a:pt x="11" y="132"/>
                  </a:cubicBezTo>
                  <a:cubicBezTo>
                    <a:pt x="11" y="107"/>
                    <a:pt x="21" y="84"/>
                    <a:pt x="39" y="67"/>
                  </a:cubicBezTo>
                  <a:cubicBezTo>
                    <a:pt x="50" y="56"/>
                    <a:pt x="63" y="48"/>
                    <a:pt x="76" y="41"/>
                  </a:cubicBezTo>
                  <a:cubicBezTo>
                    <a:pt x="90" y="34"/>
                    <a:pt x="104" y="28"/>
                    <a:pt x="119" y="24"/>
                  </a:cubicBezTo>
                  <a:cubicBezTo>
                    <a:pt x="150" y="15"/>
                    <a:pt x="182" y="12"/>
                    <a:pt x="213" y="19"/>
                  </a:cubicBezTo>
                  <a:cubicBezTo>
                    <a:pt x="243" y="25"/>
                    <a:pt x="270" y="38"/>
                    <a:pt x="296" y="53"/>
                  </a:cubicBezTo>
                  <a:cubicBezTo>
                    <a:pt x="309" y="60"/>
                    <a:pt x="320" y="68"/>
                    <a:pt x="332" y="77"/>
                  </a:cubicBezTo>
                  <a:cubicBezTo>
                    <a:pt x="343" y="86"/>
                    <a:pt x="355" y="95"/>
                    <a:pt x="368" y="101"/>
                  </a:cubicBezTo>
                  <a:cubicBezTo>
                    <a:pt x="369" y="102"/>
                    <a:pt x="370" y="100"/>
                    <a:pt x="370" y="99"/>
                  </a:cubicBezTo>
                  <a:cubicBezTo>
                    <a:pt x="364" y="88"/>
                    <a:pt x="351" y="82"/>
                    <a:pt x="341" y="77"/>
                  </a:cubicBezTo>
                  <a:cubicBezTo>
                    <a:pt x="326" y="69"/>
                    <a:pt x="311" y="60"/>
                    <a:pt x="296" y="52"/>
                  </a:cubicBezTo>
                  <a:cubicBezTo>
                    <a:pt x="268" y="38"/>
                    <a:pt x="240" y="26"/>
                    <a:pt x="210" y="19"/>
                  </a:cubicBezTo>
                  <a:cubicBezTo>
                    <a:pt x="156" y="7"/>
                    <a:pt x="97" y="15"/>
                    <a:pt x="52" y="49"/>
                  </a:cubicBezTo>
                  <a:cubicBezTo>
                    <a:pt x="31" y="65"/>
                    <a:pt x="13" y="87"/>
                    <a:pt x="7" y="113"/>
                  </a:cubicBezTo>
                  <a:cubicBezTo>
                    <a:pt x="0" y="139"/>
                    <a:pt x="6" y="166"/>
                    <a:pt x="15" y="191"/>
                  </a:cubicBezTo>
                  <a:cubicBezTo>
                    <a:pt x="25" y="217"/>
                    <a:pt x="41" y="241"/>
                    <a:pt x="57" y="264"/>
                  </a:cubicBezTo>
                  <a:cubicBezTo>
                    <a:pt x="76" y="289"/>
                    <a:pt x="96" y="313"/>
                    <a:pt x="117" y="335"/>
                  </a:cubicBezTo>
                  <a:cubicBezTo>
                    <a:pt x="139" y="357"/>
                    <a:pt x="163" y="376"/>
                    <a:pt x="187" y="395"/>
                  </a:cubicBezTo>
                  <a:cubicBezTo>
                    <a:pt x="209" y="412"/>
                    <a:pt x="232" y="430"/>
                    <a:pt x="256" y="445"/>
                  </a:cubicBezTo>
                  <a:cubicBezTo>
                    <a:pt x="280" y="459"/>
                    <a:pt x="306" y="471"/>
                    <a:pt x="333" y="476"/>
                  </a:cubicBezTo>
                  <a:cubicBezTo>
                    <a:pt x="348" y="478"/>
                    <a:pt x="364" y="479"/>
                    <a:pt x="379" y="479"/>
                  </a:cubicBezTo>
                  <a:cubicBezTo>
                    <a:pt x="395" y="479"/>
                    <a:pt x="411" y="478"/>
                    <a:pt x="427" y="474"/>
                  </a:cubicBezTo>
                  <a:cubicBezTo>
                    <a:pt x="436" y="472"/>
                    <a:pt x="445" y="468"/>
                    <a:pt x="454" y="464"/>
                  </a:cubicBezTo>
                  <a:cubicBezTo>
                    <a:pt x="461" y="461"/>
                    <a:pt x="468" y="457"/>
                    <a:pt x="474" y="452"/>
                  </a:cubicBezTo>
                  <a:cubicBezTo>
                    <a:pt x="486" y="442"/>
                    <a:pt x="494" y="428"/>
                    <a:pt x="497" y="412"/>
                  </a:cubicBezTo>
                  <a:cubicBezTo>
                    <a:pt x="497" y="410"/>
                    <a:pt x="494" y="410"/>
                    <a:pt x="494" y="412"/>
                  </a:cubicBezTo>
                  <a:cubicBezTo>
                    <a:pt x="492" y="424"/>
                    <a:pt x="487" y="435"/>
                    <a:pt x="479" y="443"/>
                  </a:cubicBezTo>
                  <a:cubicBezTo>
                    <a:pt x="471" y="452"/>
                    <a:pt x="460" y="458"/>
                    <a:pt x="450" y="463"/>
                  </a:cubicBezTo>
                  <a:cubicBezTo>
                    <a:pt x="436" y="470"/>
                    <a:pt x="421" y="474"/>
                    <a:pt x="406" y="475"/>
                  </a:cubicBezTo>
                  <a:cubicBezTo>
                    <a:pt x="389" y="477"/>
                    <a:pt x="373" y="477"/>
                    <a:pt x="356" y="476"/>
                  </a:cubicBezTo>
                  <a:cubicBezTo>
                    <a:pt x="327" y="474"/>
                    <a:pt x="300" y="466"/>
                    <a:pt x="274" y="452"/>
                  </a:cubicBezTo>
                  <a:cubicBezTo>
                    <a:pt x="249" y="439"/>
                    <a:pt x="226" y="422"/>
                    <a:pt x="204" y="404"/>
                  </a:cubicBezTo>
                  <a:cubicBezTo>
                    <a:pt x="180" y="386"/>
                    <a:pt x="155" y="367"/>
                    <a:pt x="133" y="346"/>
                  </a:cubicBezTo>
                  <a:cubicBezTo>
                    <a:pt x="111" y="325"/>
                    <a:pt x="90" y="302"/>
                    <a:pt x="71" y="277"/>
                  </a:cubicBezTo>
                  <a:cubicBezTo>
                    <a:pt x="53" y="254"/>
                    <a:pt x="36" y="230"/>
                    <a:pt x="23" y="203"/>
                  </a:cubicBezTo>
                  <a:cubicBezTo>
                    <a:pt x="12" y="179"/>
                    <a:pt x="4" y="152"/>
                    <a:pt x="7" y="124"/>
                  </a:cubicBezTo>
                  <a:cubicBezTo>
                    <a:pt x="11" y="96"/>
                    <a:pt x="28" y="73"/>
                    <a:pt x="49" y="55"/>
                  </a:cubicBezTo>
                  <a:cubicBezTo>
                    <a:pt x="70" y="37"/>
                    <a:pt x="96" y="26"/>
                    <a:pt x="123" y="20"/>
                  </a:cubicBezTo>
                  <a:cubicBezTo>
                    <a:pt x="151" y="14"/>
                    <a:pt x="180" y="15"/>
                    <a:pt x="208" y="21"/>
                  </a:cubicBezTo>
                  <a:cubicBezTo>
                    <a:pt x="238" y="28"/>
                    <a:pt x="267" y="41"/>
                    <a:pt x="294" y="55"/>
                  </a:cubicBezTo>
                  <a:cubicBezTo>
                    <a:pt x="309" y="62"/>
                    <a:pt x="323" y="70"/>
                    <a:pt x="338" y="78"/>
                  </a:cubicBezTo>
                  <a:cubicBezTo>
                    <a:pt x="348" y="84"/>
                    <a:pt x="362" y="89"/>
                    <a:pt x="367" y="100"/>
                  </a:cubicBezTo>
                  <a:cubicBezTo>
                    <a:pt x="368" y="100"/>
                    <a:pt x="368" y="99"/>
                    <a:pt x="369" y="99"/>
                  </a:cubicBezTo>
                  <a:cubicBezTo>
                    <a:pt x="355" y="91"/>
                    <a:pt x="342" y="81"/>
                    <a:pt x="329" y="71"/>
                  </a:cubicBezTo>
                  <a:cubicBezTo>
                    <a:pt x="316" y="62"/>
                    <a:pt x="303" y="54"/>
                    <a:pt x="289" y="46"/>
                  </a:cubicBezTo>
                  <a:cubicBezTo>
                    <a:pt x="261" y="30"/>
                    <a:pt x="230" y="17"/>
                    <a:pt x="198" y="13"/>
                  </a:cubicBezTo>
                  <a:cubicBezTo>
                    <a:pt x="167" y="10"/>
                    <a:pt x="136" y="15"/>
                    <a:pt x="107" y="25"/>
                  </a:cubicBezTo>
                  <a:cubicBezTo>
                    <a:pt x="92" y="30"/>
                    <a:pt x="78" y="37"/>
                    <a:pt x="65" y="45"/>
                  </a:cubicBezTo>
                  <a:cubicBezTo>
                    <a:pt x="53" y="52"/>
                    <a:pt x="41" y="60"/>
                    <a:pt x="32" y="70"/>
                  </a:cubicBezTo>
                  <a:cubicBezTo>
                    <a:pt x="15" y="88"/>
                    <a:pt x="8" y="112"/>
                    <a:pt x="8" y="135"/>
                  </a:cubicBezTo>
                  <a:cubicBezTo>
                    <a:pt x="8" y="162"/>
                    <a:pt x="16" y="188"/>
                    <a:pt x="26" y="212"/>
                  </a:cubicBezTo>
                  <a:cubicBezTo>
                    <a:pt x="52" y="270"/>
                    <a:pt x="94" y="320"/>
                    <a:pt x="141" y="362"/>
                  </a:cubicBezTo>
                  <a:cubicBezTo>
                    <a:pt x="165" y="384"/>
                    <a:pt x="190" y="404"/>
                    <a:pt x="217" y="423"/>
                  </a:cubicBezTo>
                  <a:cubicBezTo>
                    <a:pt x="231" y="432"/>
                    <a:pt x="245" y="440"/>
                    <a:pt x="259" y="448"/>
                  </a:cubicBezTo>
                  <a:cubicBezTo>
                    <a:pt x="273" y="455"/>
                    <a:pt x="289" y="459"/>
                    <a:pt x="304" y="462"/>
                  </a:cubicBezTo>
                  <a:cubicBezTo>
                    <a:pt x="320" y="465"/>
                    <a:pt x="336" y="466"/>
                    <a:pt x="352" y="467"/>
                  </a:cubicBezTo>
                  <a:cubicBezTo>
                    <a:pt x="368" y="469"/>
                    <a:pt x="384" y="470"/>
                    <a:pt x="400" y="469"/>
                  </a:cubicBezTo>
                  <a:cubicBezTo>
                    <a:pt x="415" y="468"/>
                    <a:pt x="430" y="465"/>
                    <a:pt x="445" y="461"/>
                  </a:cubicBezTo>
                  <a:cubicBezTo>
                    <a:pt x="459" y="457"/>
                    <a:pt x="472" y="451"/>
                    <a:pt x="483" y="442"/>
                  </a:cubicBezTo>
                  <a:cubicBezTo>
                    <a:pt x="503" y="425"/>
                    <a:pt x="513" y="399"/>
                    <a:pt x="517" y="373"/>
                  </a:cubicBezTo>
                  <a:cubicBezTo>
                    <a:pt x="520" y="347"/>
                    <a:pt x="517" y="320"/>
                    <a:pt x="511" y="294"/>
                  </a:cubicBezTo>
                  <a:cubicBezTo>
                    <a:pt x="505" y="263"/>
                    <a:pt x="490" y="234"/>
                    <a:pt x="473" y="207"/>
                  </a:cubicBezTo>
                  <a:cubicBezTo>
                    <a:pt x="464" y="192"/>
                    <a:pt x="454" y="179"/>
                    <a:pt x="443" y="165"/>
                  </a:cubicBezTo>
                  <a:cubicBezTo>
                    <a:pt x="437" y="159"/>
                    <a:pt x="432" y="153"/>
                    <a:pt x="426" y="146"/>
                  </a:cubicBezTo>
                  <a:cubicBezTo>
                    <a:pt x="421" y="141"/>
                    <a:pt x="417" y="135"/>
                    <a:pt x="412" y="130"/>
                  </a:cubicBezTo>
                  <a:cubicBezTo>
                    <a:pt x="408" y="125"/>
                    <a:pt x="403" y="119"/>
                    <a:pt x="396" y="116"/>
                  </a:cubicBezTo>
                  <a:cubicBezTo>
                    <a:pt x="395" y="115"/>
                    <a:pt x="393" y="116"/>
                    <a:pt x="394" y="118"/>
                  </a:cubicBezTo>
                  <a:cubicBezTo>
                    <a:pt x="416" y="141"/>
                    <a:pt x="436" y="166"/>
                    <a:pt x="454" y="193"/>
                  </a:cubicBezTo>
                  <a:cubicBezTo>
                    <a:pt x="463" y="206"/>
                    <a:pt x="471" y="220"/>
                    <a:pt x="478" y="235"/>
                  </a:cubicBezTo>
                  <a:cubicBezTo>
                    <a:pt x="483" y="248"/>
                    <a:pt x="489" y="261"/>
                    <a:pt x="493" y="274"/>
                  </a:cubicBezTo>
                  <a:cubicBezTo>
                    <a:pt x="503" y="301"/>
                    <a:pt x="511" y="328"/>
                    <a:pt x="512" y="356"/>
                  </a:cubicBezTo>
                  <a:cubicBezTo>
                    <a:pt x="512" y="370"/>
                    <a:pt x="510" y="384"/>
                    <a:pt x="505" y="397"/>
                  </a:cubicBezTo>
                  <a:cubicBezTo>
                    <a:pt x="500" y="409"/>
                    <a:pt x="493" y="420"/>
                    <a:pt x="485" y="430"/>
                  </a:cubicBezTo>
                  <a:cubicBezTo>
                    <a:pt x="470" y="448"/>
                    <a:pt x="450" y="460"/>
                    <a:pt x="428" y="466"/>
                  </a:cubicBezTo>
                  <a:cubicBezTo>
                    <a:pt x="406" y="473"/>
                    <a:pt x="383" y="473"/>
                    <a:pt x="360" y="470"/>
                  </a:cubicBezTo>
                  <a:cubicBezTo>
                    <a:pt x="313" y="464"/>
                    <a:pt x="267" y="446"/>
                    <a:pt x="227" y="421"/>
                  </a:cubicBezTo>
                  <a:cubicBezTo>
                    <a:pt x="201" y="406"/>
                    <a:pt x="176" y="387"/>
                    <a:pt x="153" y="367"/>
                  </a:cubicBezTo>
                  <a:cubicBezTo>
                    <a:pt x="140" y="356"/>
                    <a:pt x="128" y="345"/>
                    <a:pt x="117" y="332"/>
                  </a:cubicBezTo>
                  <a:cubicBezTo>
                    <a:pt x="105" y="320"/>
                    <a:pt x="93" y="308"/>
                    <a:pt x="82" y="295"/>
                  </a:cubicBezTo>
                  <a:cubicBezTo>
                    <a:pt x="63" y="271"/>
                    <a:pt x="47" y="244"/>
                    <a:pt x="32" y="216"/>
                  </a:cubicBezTo>
                  <a:cubicBezTo>
                    <a:pt x="19" y="190"/>
                    <a:pt x="7" y="161"/>
                    <a:pt x="10" y="131"/>
                  </a:cubicBezTo>
                  <a:cubicBezTo>
                    <a:pt x="12" y="104"/>
                    <a:pt x="27" y="78"/>
                    <a:pt x="47" y="60"/>
                  </a:cubicBezTo>
                  <a:cubicBezTo>
                    <a:pt x="66" y="42"/>
                    <a:pt x="91" y="29"/>
                    <a:pt x="116" y="21"/>
                  </a:cubicBezTo>
                  <a:cubicBezTo>
                    <a:pt x="179" y="1"/>
                    <a:pt x="245" y="24"/>
                    <a:pt x="302" y="50"/>
                  </a:cubicBezTo>
                  <a:cubicBezTo>
                    <a:pt x="303" y="50"/>
                    <a:pt x="304" y="50"/>
                    <a:pt x="305" y="51"/>
                  </a:cubicBezTo>
                  <a:cubicBezTo>
                    <a:pt x="307" y="51"/>
                    <a:pt x="308" y="49"/>
                    <a:pt x="306" y="4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33"/>
            <p:cNvSpPr/>
            <p:nvPr/>
          </p:nvSpPr>
          <p:spPr bwMode="auto">
            <a:xfrm>
              <a:off x="3073" y="1851"/>
              <a:ext cx="1408" cy="1289"/>
            </a:xfrm>
            <a:custGeom>
              <a:avLst/>
              <a:gdLst>
                <a:gd name="T0" fmla="*/ 198 w 729"/>
                <a:gd name="T1" fmla="*/ 9 h 667"/>
                <a:gd name="T2" fmla="*/ 4 w 729"/>
                <a:gd name="T3" fmla="*/ 202 h 667"/>
                <a:gd name="T4" fmla="*/ 93 w 729"/>
                <a:gd name="T5" fmla="*/ 411 h 667"/>
                <a:gd name="T6" fmla="*/ 377 w 729"/>
                <a:gd name="T7" fmla="*/ 630 h 667"/>
                <a:gd name="T8" fmla="*/ 608 w 729"/>
                <a:gd name="T9" fmla="*/ 647 h 667"/>
                <a:gd name="T10" fmla="*/ 709 w 729"/>
                <a:gd name="T11" fmla="*/ 477 h 667"/>
                <a:gd name="T12" fmla="*/ 626 w 729"/>
                <a:gd name="T13" fmla="*/ 267 h 667"/>
                <a:gd name="T14" fmla="*/ 552 w 729"/>
                <a:gd name="T15" fmla="*/ 171 h 667"/>
                <a:gd name="T16" fmla="*/ 684 w 729"/>
                <a:gd name="T17" fmla="*/ 388 h 667"/>
                <a:gd name="T18" fmla="*/ 493 w 729"/>
                <a:gd name="T19" fmla="*/ 643 h 667"/>
                <a:gd name="T20" fmla="*/ 266 w 729"/>
                <a:gd name="T21" fmla="*/ 559 h 667"/>
                <a:gd name="T22" fmla="*/ 27 w 729"/>
                <a:gd name="T23" fmla="*/ 289 h 667"/>
                <a:gd name="T24" fmla="*/ 53 w 729"/>
                <a:gd name="T25" fmla="*/ 70 h 667"/>
                <a:gd name="T26" fmla="*/ 211 w 729"/>
                <a:gd name="T27" fmla="*/ 9 h 667"/>
                <a:gd name="T28" fmla="*/ 391 w 729"/>
                <a:gd name="T29" fmla="*/ 74 h 667"/>
                <a:gd name="T30" fmla="*/ 524 w 729"/>
                <a:gd name="T31" fmla="*/ 157 h 667"/>
                <a:gd name="T32" fmla="*/ 433 w 729"/>
                <a:gd name="T33" fmla="*/ 86 h 667"/>
                <a:gd name="T34" fmla="*/ 28 w 729"/>
                <a:gd name="T35" fmla="*/ 107 h 667"/>
                <a:gd name="T36" fmla="*/ 130 w 729"/>
                <a:gd name="T37" fmla="*/ 448 h 667"/>
                <a:gd name="T38" fmla="*/ 294 w 729"/>
                <a:gd name="T39" fmla="*/ 594 h 667"/>
                <a:gd name="T40" fmla="*/ 460 w 729"/>
                <a:gd name="T41" fmla="*/ 657 h 667"/>
                <a:gd name="T42" fmla="*/ 637 w 729"/>
                <a:gd name="T43" fmla="*/ 632 h 667"/>
                <a:gd name="T44" fmla="*/ 668 w 729"/>
                <a:gd name="T45" fmla="*/ 349 h 667"/>
                <a:gd name="T46" fmla="*/ 521 w 729"/>
                <a:gd name="T47" fmla="*/ 158 h 667"/>
                <a:gd name="T48" fmla="*/ 671 w 729"/>
                <a:gd name="T49" fmla="*/ 363 h 667"/>
                <a:gd name="T50" fmla="*/ 615 w 729"/>
                <a:gd name="T51" fmla="*/ 638 h 667"/>
                <a:gd name="T52" fmla="*/ 266 w 729"/>
                <a:gd name="T53" fmla="*/ 570 h 667"/>
                <a:gd name="T54" fmla="*/ 32 w 729"/>
                <a:gd name="T55" fmla="*/ 291 h 667"/>
                <a:gd name="T56" fmla="*/ 380 w 729"/>
                <a:gd name="T57" fmla="*/ 61 h 667"/>
                <a:gd name="T58" fmla="*/ 525 w 729"/>
                <a:gd name="T59" fmla="*/ 154 h 667"/>
                <a:gd name="T60" fmla="*/ 425 w 729"/>
                <a:gd name="T61" fmla="*/ 89 h 667"/>
                <a:gd name="T62" fmla="*/ 130 w 729"/>
                <a:gd name="T63" fmla="*/ 17 h 667"/>
                <a:gd name="T64" fmla="*/ 21 w 729"/>
                <a:gd name="T65" fmla="*/ 121 h 667"/>
                <a:gd name="T66" fmla="*/ 27 w 729"/>
                <a:gd name="T67" fmla="*/ 294 h 667"/>
                <a:gd name="T68" fmla="*/ 213 w 729"/>
                <a:gd name="T69" fmla="*/ 526 h 667"/>
                <a:gd name="T70" fmla="*/ 537 w 729"/>
                <a:gd name="T71" fmla="*/ 650 h 667"/>
                <a:gd name="T72" fmla="*/ 702 w 729"/>
                <a:gd name="T73" fmla="*/ 459 h 667"/>
                <a:gd name="T74" fmla="*/ 587 w 729"/>
                <a:gd name="T75" fmla="*/ 210 h 667"/>
                <a:gd name="T76" fmla="*/ 589 w 729"/>
                <a:gd name="T77" fmla="*/ 219 h 667"/>
                <a:gd name="T78" fmla="*/ 678 w 729"/>
                <a:gd name="T79" fmla="*/ 380 h 667"/>
                <a:gd name="T80" fmla="*/ 524 w 729"/>
                <a:gd name="T81" fmla="*/ 663 h 667"/>
                <a:gd name="T82" fmla="*/ 246 w 729"/>
                <a:gd name="T83" fmla="*/ 556 h 667"/>
                <a:gd name="T84" fmla="*/ 39 w 729"/>
                <a:gd name="T85" fmla="*/ 325 h 667"/>
                <a:gd name="T86" fmla="*/ 47 w 729"/>
                <a:gd name="T87" fmla="*/ 78 h 667"/>
                <a:gd name="T88" fmla="*/ 498 w 729"/>
                <a:gd name="T89" fmla="*/ 123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29" h="667">
                  <a:moveTo>
                    <a:pt x="500" y="120"/>
                  </a:moveTo>
                  <a:cubicBezTo>
                    <a:pt x="446" y="69"/>
                    <a:pt x="376" y="37"/>
                    <a:pt x="304" y="20"/>
                  </a:cubicBezTo>
                  <a:cubicBezTo>
                    <a:pt x="269" y="11"/>
                    <a:pt x="234" y="6"/>
                    <a:pt x="198" y="9"/>
                  </a:cubicBezTo>
                  <a:cubicBezTo>
                    <a:pt x="162" y="11"/>
                    <a:pt x="126" y="21"/>
                    <a:pt x="95" y="38"/>
                  </a:cubicBezTo>
                  <a:cubicBezTo>
                    <a:pt x="65" y="54"/>
                    <a:pt x="40" y="77"/>
                    <a:pt x="24" y="107"/>
                  </a:cubicBezTo>
                  <a:cubicBezTo>
                    <a:pt x="10" y="137"/>
                    <a:pt x="4" y="170"/>
                    <a:pt x="4" y="202"/>
                  </a:cubicBezTo>
                  <a:cubicBezTo>
                    <a:pt x="4" y="237"/>
                    <a:pt x="10" y="273"/>
                    <a:pt x="25" y="305"/>
                  </a:cubicBezTo>
                  <a:cubicBezTo>
                    <a:pt x="34" y="323"/>
                    <a:pt x="45" y="341"/>
                    <a:pt x="57" y="358"/>
                  </a:cubicBezTo>
                  <a:cubicBezTo>
                    <a:pt x="69" y="376"/>
                    <a:pt x="80" y="393"/>
                    <a:pt x="93" y="411"/>
                  </a:cubicBezTo>
                  <a:cubicBezTo>
                    <a:pt x="118" y="444"/>
                    <a:pt x="145" y="476"/>
                    <a:pt x="175" y="504"/>
                  </a:cubicBezTo>
                  <a:cubicBezTo>
                    <a:pt x="205" y="531"/>
                    <a:pt x="237" y="555"/>
                    <a:pt x="271" y="576"/>
                  </a:cubicBezTo>
                  <a:cubicBezTo>
                    <a:pt x="305" y="597"/>
                    <a:pt x="341" y="614"/>
                    <a:pt x="377" y="630"/>
                  </a:cubicBezTo>
                  <a:cubicBezTo>
                    <a:pt x="413" y="646"/>
                    <a:pt x="451" y="659"/>
                    <a:pt x="491" y="664"/>
                  </a:cubicBezTo>
                  <a:cubicBezTo>
                    <a:pt x="510" y="666"/>
                    <a:pt x="530" y="667"/>
                    <a:pt x="550" y="663"/>
                  </a:cubicBezTo>
                  <a:cubicBezTo>
                    <a:pt x="570" y="660"/>
                    <a:pt x="589" y="654"/>
                    <a:pt x="608" y="647"/>
                  </a:cubicBezTo>
                  <a:cubicBezTo>
                    <a:pt x="625" y="640"/>
                    <a:pt x="642" y="632"/>
                    <a:pt x="657" y="621"/>
                  </a:cubicBezTo>
                  <a:cubicBezTo>
                    <a:pt x="672" y="610"/>
                    <a:pt x="684" y="597"/>
                    <a:pt x="693" y="581"/>
                  </a:cubicBezTo>
                  <a:cubicBezTo>
                    <a:pt x="711" y="550"/>
                    <a:pt x="714" y="512"/>
                    <a:pt x="709" y="477"/>
                  </a:cubicBezTo>
                  <a:cubicBezTo>
                    <a:pt x="704" y="440"/>
                    <a:pt x="691" y="405"/>
                    <a:pt x="677" y="371"/>
                  </a:cubicBezTo>
                  <a:cubicBezTo>
                    <a:pt x="671" y="355"/>
                    <a:pt x="664" y="339"/>
                    <a:pt x="657" y="323"/>
                  </a:cubicBezTo>
                  <a:cubicBezTo>
                    <a:pt x="648" y="304"/>
                    <a:pt x="638" y="285"/>
                    <a:pt x="626" y="267"/>
                  </a:cubicBezTo>
                  <a:cubicBezTo>
                    <a:pt x="615" y="250"/>
                    <a:pt x="603" y="233"/>
                    <a:pt x="591" y="216"/>
                  </a:cubicBezTo>
                  <a:cubicBezTo>
                    <a:pt x="579" y="200"/>
                    <a:pt x="568" y="184"/>
                    <a:pt x="555" y="170"/>
                  </a:cubicBezTo>
                  <a:cubicBezTo>
                    <a:pt x="554" y="169"/>
                    <a:pt x="551" y="170"/>
                    <a:pt x="552" y="171"/>
                  </a:cubicBezTo>
                  <a:cubicBezTo>
                    <a:pt x="562" y="188"/>
                    <a:pt x="577" y="201"/>
                    <a:pt x="589" y="217"/>
                  </a:cubicBezTo>
                  <a:cubicBezTo>
                    <a:pt x="602" y="234"/>
                    <a:pt x="614" y="252"/>
                    <a:pt x="626" y="271"/>
                  </a:cubicBezTo>
                  <a:cubicBezTo>
                    <a:pt x="648" y="308"/>
                    <a:pt x="669" y="347"/>
                    <a:pt x="684" y="388"/>
                  </a:cubicBezTo>
                  <a:cubicBezTo>
                    <a:pt x="696" y="422"/>
                    <a:pt x="702" y="458"/>
                    <a:pt x="700" y="495"/>
                  </a:cubicBezTo>
                  <a:cubicBezTo>
                    <a:pt x="698" y="530"/>
                    <a:pt x="689" y="565"/>
                    <a:pt x="669" y="595"/>
                  </a:cubicBezTo>
                  <a:cubicBezTo>
                    <a:pt x="631" y="652"/>
                    <a:pt x="555" y="653"/>
                    <a:pt x="493" y="643"/>
                  </a:cubicBezTo>
                  <a:cubicBezTo>
                    <a:pt x="475" y="640"/>
                    <a:pt x="458" y="636"/>
                    <a:pt x="440" y="631"/>
                  </a:cubicBezTo>
                  <a:cubicBezTo>
                    <a:pt x="419" y="627"/>
                    <a:pt x="399" y="621"/>
                    <a:pt x="379" y="614"/>
                  </a:cubicBezTo>
                  <a:cubicBezTo>
                    <a:pt x="339" y="601"/>
                    <a:pt x="301" y="582"/>
                    <a:pt x="266" y="559"/>
                  </a:cubicBezTo>
                  <a:cubicBezTo>
                    <a:pt x="197" y="515"/>
                    <a:pt x="137" y="459"/>
                    <a:pt x="89" y="393"/>
                  </a:cubicBezTo>
                  <a:cubicBezTo>
                    <a:pt x="77" y="377"/>
                    <a:pt x="66" y="360"/>
                    <a:pt x="56" y="343"/>
                  </a:cubicBezTo>
                  <a:cubicBezTo>
                    <a:pt x="45" y="325"/>
                    <a:pt x="35" y="308"/>
                    <a:pt x="27" y="289"/>
                  </a:cubicBezTo>
                  <a:cubicBezTo>
                    <a:pt x="11" y="250"/>
                    <a:pt x="5" y="208"/>
                    <a:pt x="11" y="167"/>
                  </a:cubicBezTo>
                  <a:cubicBezTo>
                    <a:pt x="14" y="148"/>
                    <a:pt x="20" y="129"/>
                    <a:pt x="28" y="111"/>
                  </a:cubicBezTo>
                  <a:cubicBezTo>
                    <a:pt x="34" y="96"/>
                    <a:pt x="42" y="82"/>
                    <a:pt x="53" y="70"/>
                  </a:cubicBezTo>
                  <a:cubicBezTo>
                    <a:pt x="64" y="57"/>
                    <a:pt x="79" y="45"/>
                    <a:pt x="93" y="36"/>
                  </a:cubicBezTo>
                  <a:cubicBezTo>
                    <a:pt x="110" y="25"/>
                    <a:pt x="130" y="18"/>
                    <a:pt x="150" y="14"/>
                  </a:cubicBezTo>
                  <a:cubicBezTo>
                    <a:pt x="170" y="10"/>
                    <a:pt x="190" y="8"/>
                    <a:pt x="211" y="9"/>
                  </a:cubicBezTo>
                  <a:cubicBezTo>
                    <a:pt x="232" y="10"/>
                    <a:pt x="253" y="15"/>
                    <a:pt x="273" y="22"/>
                  </a:cubicBezTo>
                  <a:cubicBezTo>
                    <a:pt x="293" y="28"/>
                    <a:pt x="312" y="37"/>
                    <a:pt x="331" y="46"/>
                  </a:cubicBezTo>
                  <a:cubicBezTo>
                    <a:pt x="351" y="55"/>
                    <a:pt x="371" y="64"/>
                    <a:pt x="391" y="74"/>
                  </a:cubicBezTo>
                  <a:cubicBezTo>
                    <a:pt x="416" y="87"/>
                    <a:pt x="441" y="101"/>
                    <a:pt x="465" y="117"/>
                  </a:cubicBezTo>
                  <a:cubicBezTo>
                    <a:pt x="475" y="124"/>
                    <a:pt x="486" y="131"/>
                    <a:pt x="496" y="139"/>
                  </a:cubicBezTo>
                  <a:cubicBezTo>
                    <a:pt x="504" y="146"/>
                    <a:pt x="513" y="154"/>
                    <a:pt x="524" y="157"/>
                  </a:cubicBezTo>
                  <a:cubicBezTo>
                    <a:pt x="525" y="157"/>
                    <a:pt x="526" y="156"/>
                    <a:pt x="525" y="155"/>
                  </a:cubicBezTo>
                  <a:cubicBezTo>
                    <a:pt x="514" y="140"/>
                    <a:pt x="499" y="129"/>
                    <a:pt x="483" y="118"/>
                  </a:cubicBezTo>
                  <a:cubicBezTo>
                    <a:pt x="467" y="108"/>
                    <a:pt x="450" y="97"/>
                    <a:pt x="433" y="86"/>
                  </a:cubicBezTo>
                  <a:cubicBezTo>
                    <a:pt x="398" y="65"/>
                    <a:pt x="360" y="47"/>
                    <a:pt x="320" y="36"/>
                  </a:cubicBezTo>
                  <a:cubicBezTo>
                    <a:pt x="244" y="13"/>
                    <a:pt x="158" y="13"/>
                    <a:pt x="88" y="53"/>
                  </a:cubicBezTo>
                  <a:cubicBezTo>
                    <a:pt x="64" y="66"/>
                    <a:pt x="43" y="84"/>
                    <a:pt x="28" y="107"/>
                  </a:cubicBezTo>
                  <a:cubicBezTo>
                    <a:pt x="15" y="127"/>
                    <a:pt x="8" y="149"/>
                    <a:pt x="5" y="172"/>
                  </a:cubicBezTo>
                  <a:cubicBezTo>
                    <a:pt x="1" y="223"/>
                    <a:pt x="19" y="274"/>
                    <a:pt x="41" y="318"/>
                  </a:cubicBezTo>
                  <a:cubicBezTo>
                    <a:pt x="65" y="365"/>
                    <a:pt x="96" y="409"/>
                    <a:pt x="130" y="448"/>
                  </a:cubicBezTo>
                  <a:cubicBezTo>
                    <a:pt x="151" y="472"/>
                    <a:pt x="173" y="494"/>
                    <a:pt x="196" y="515"/>
                  </a:cubicBezTo>
                  <a:cubicBezTo>
                    <a:pt x="213" y="529"/>
                    <a:pt x="230" y="544"/>
                    <a:pt x="247" y="558"/>
                  </a:cubicBezTo>
                  <a:cubicBezTo>
                    <a:pt x="262" y="570"/>
                    <a:pt x="278" y="583"/>
                    <a:pt x="294" y="594"/>
                  </a:cubicBezTo>
                  <a:cubicBezTo>
                    <a:pt x="310" y="605"/>
                    <a:pt x="327" y="615"/>
                    <a:pt x="344" y="623"/>
                  </a:cubicBezTo>
                  <a:cubicBezTo>
                    <a:pt x="362" y="632"/>
                    <a:pt x="382" y="639"/>
                    <a:pt x="401" y="645"/>
                  </a:cubicBezTo>
                  <a:cubicBezTo>
                    <a:pt x="420" y="651"/>
                    <a:pt x="440" y="655"/>
                    <a:pt x="460" y="657"/>
                  </a:cubicBezTo>
                  <a:cubicBezTo>
                    <a:pt x="481" y="659"/>
                    <a:pt x="501" y="657"/>
                    <a:pt x="521" y="656"/>
                  </a:cubicBezTo>
                  <a:cubicBezTo>
                    <a:pt x="542" y="655"/>
                    <a:pt x="564" y="653"/>
                    <a:pt x="584" y="649"/>
                  </a:cubicBezTo>
                  <a:cubicBezTo>
                    <a:pt x="603" y="646"/>
                    <a:pt x="621" y="641"/>
                    <a:pt x="637" y="632"/>
                  </a:cubicBezTo>
                  <a:cubicBezTo>
                    <a:pt x="664" y="616"/>
                    <a:pt x="684" y="591"/>
                    <a:pt x="697" y="562"/>
                  </a:cubicBezTo>
                  <a:cubicBezTo>
                    <a:pt x="709" y="533"/>
                    <a:pt x="714" y="501"/>
                    <a:pt x="710" y="469"/>
                  </a:cubicBezTo>
                  <a:cubicBezTo>
                    <a:pt x="705" y="427"/>
                    <a:pt x="686" y="387"/>
                    <a:pt x="668" y="349"/>
                  </a:cubicBezTo>
                  <a:cubicBezTo>
                    <a:pt x="650" y="312"/>
                    <a:pt x="628" y="277"/>
                    <a:pt x="604" y="243"/>
                  </a:cubicBezTo>
                  <a:cubicBezTo>
                    <a:pt x="580" y="212"/>
                    <a:pt x="555" y="180"/>
                    <a:pt x="523" y="156"/>
                  </a:cubicBezTo>
                  <a:cubicBezTo>
                    <a:pt x="522" y="155"/>
                    <a:pt x="520" y="157"/>
                    <a:pt x="521" y="158"/>
                  </a:cubicBezTo>
                  <a:cubicBezTo>
                    <a:pt x="555" y="183"/>
                    <a:pt x="581" y="217"/>
                    <a:pt x="606" y="250"/>
                  </a:cubicBezTo>
                  <a:cubicBezTo>
                    <a:pt x="618" y="268"/>
                    <a:pt x="631" y="287"/>
                    <a:pt x="642" y="306"/>
                  </a:cubicBezTo>
                  <a:cubicBezTo>
                    <a:pt x="653" y="324"/>
                    <a:pt x="662" y="344"/>
                    <a:pt x="671" y="363"/>
                  </a:cubicBezTo>
                  <a:cubicBezTo>
                    <a:pt x="689" y="401"/>
                    <a:pt x="706" y="440"/>
                    <a:pt x="708" y="483"/>
                  </a:cubicBezTo>
                  <a:cubicBezTo>
                    <a:pt x="710" y="515"/>
                    <a:pt x="702" y="548"/>
                    <a:pt x="687" y="576"/>
                  </a:cubicBezTo>
                  <a:cubicBezTo>
                    <a:pt x="671" y="605"/>
                    <a:pt x="646" y="627"/>
                    <a:pt x="615" y="638"/>
                  </a:cubicBezTo>
                  <a:cubicBezTo>
                    <a:pt x="575" y="652"/>
                    <a:pt x="532" y="653"/>
                    <a:pt x="490" y="655"/>
                  </a:cubicBezTo>
                  <a:cubicBezTo>
                    <a:pt x="448" y="657"/>
                    <a:pt x="407" y="645"/>
                    <a:pt x="368" y="630"/>
                  </a:cubicBezTo>
                  <a:cubicBezTo>
                    <a:pt x="331" y="616"/>
                    <a:pt x="297" y="595"/>
                    <a:pt x="266" y="570"/>
                  </a:cubicBezTo>
                  <a:cubicBezTo>
                    <a:pt x="232" y="543"/>
                    <a:pt x="199" y="515"/>
                    <a:pt x="168" y="484"/>
                  </a:cubicBezTo>
                  <a:cubicBezTo>
                    <a:pt x="150" y="467"/>
                    <a:pt x="133" y="448"/>
                    <a:pt x="117" y="428"/>
                  </a:cubicBezTo>
                  <a:cubicBezTo>
                    <a:pt x="83" y="386"/>
                    <a:pt x="53" y="341"/>
                    <a:pt x="32" y="291"/>
                  </a:cubicBezTo>
                  <a:cubicBezTo>
                    <a:pt x="12" y="246"/>
                    <a:pt x="0" y="194"/>
                    <a:pt x="13" y="146"/>
                  </a:cubicBezTo>
                  <a:cubicBezTo>
                    <a:pt x="30" y="86"/>
                    <a:pt x="85" y="50"/>
                    <a:pt x="141" y="34"/>
                  </a:cubicBezTo>
                  <a:cubicBezTo>
                    <a:pt x="221" y="11"/>
                    <a:pt x="307" y="28"/>
                    <a:pt x="380" y="61"/>
                  </a:cubicBezTo>
                  <a:cubicBezTo>
                    <a:pt x="408" y="74"/>
                    <a:pt x="434" y="89"/>
                    <a:pt x="459" y="106"/>
                  </a:cubicBezTo>
                  <a:cubicBezTo>
                    <a:pt x="481" y="121"/>
                    <a:pt x="506" y="135"/>
                    <a:pt x="523" y="157"/>
                  </a:cubicBezTo>
                  <a:cubicBezTo>
                    <a:pt x="524" y="156"/>
                    <a:pt x="524" y="155"/>
                    <a:pt x="525" y="154"/>
                  </a:cubicBezTo>
                  <a:cubicBezTo>
                    <a:pt x="516" y="152"/>
                    <a:pt x="509" y="146"/>
                    <a:pt x="502" y="141"/>
                  </a:cubicBezTo>
                  <a:cubicBezTo>
                    <a:pt x="494" y="135"/>
                    <a:pt x="487" y="129"/>
                    <a:pt x="479" y="124"/>
                  </a:cubicBezTo>
                  <a:cubicBezTo>
                    <a:pt x="462" y="111"/>
                    <a:pt x="443" y="100"/>
                    <a:pt x="425" y="89"/>
                  </a:cubicBezTo>
                  <a:cubicBezTo>
                    <a:pt x="387" y="68"/>
                    <a:pt x="347" y="49"/>
                    <a:pt x="307" y="32"/>
                  </a:cubicBezTo>
                  <a:cubicBezTo>
                    <a:pt x="269" y="16"/>
                    <a:pt x="229" y="3"/>
                    <a:pt x="188" y="6"/>
                  </a:cubicBezTo>
                  <a:cubicBezTo>
                    <a:pt x="168" y="8"/>
                    <a:pt x="148" y="11"/>
                    <a:pt x="130" y="17"/>
                  </a:cubicBezTo>
                  <a:cubicBezTo>
                    <a:pt x="111" y="22"/>
                    <a:pt x="94" y="31"/>
                    <a:pt x="78" y="43"/>
                  </a:cubicBezTo>
                  <a:cubicBezTo>
                    <a:pt x="65" y="53"/>
                    <a:pt x="54" y="64"/>
                    <a:pt x="44" y="76"/>
                  </a:cubicBezTo>
                  <a:cubicBezTo>
                    <a:pt x="34" y="90"/>
                    <a:pt x="27" y="105"/>
                    <a:pt x="21" y="121"/>
                  </a:cubicBezTo>
                  <a:cubicBezTo>
                    <a:pt x="14" y="139"/>
                    <a:pt x="10" y="157"/>
                    <a:pt x="7" y="175"/>
                  </a:cubicBezTo>
                  <a:cubicBezTo>
                    <a:pt x="5" y="195"/>
                    <a:pt x="6" y="215"/>
                    <a:pt x="9" y="235"/>
                  </a:cubicBezTo>
                  <a:cubicBezTo>
                    <a:pt x="12" y="255"/>
                    <a:pt x="18" y="275"/>
                    <a:pt x="27" y="294"/>
                  </a:cubicBezTo>
                  <a:cubicBezTo>
                    <a:pt x="35" y="313"/>
                    <a:pt x="45" y="330"/>
                    <a:pt x="55" y="347"/>
                  </a:cubicBezTo>
                  <a:cubicBezTo>
                    <a:pt x="76" y="381"/>
                    <a:pt x="100" y="414"/>
                    <a:pt x="127" y="444"/>
                  </a:cubicBezTo>
                  <a:cubicBezTo>
                    <a:pt x="153" y="474"/>
                    <a:pt x="182" y="501"/>
                    <a:pt x="213" y="526"/>
                  </a:cubicBezTo>
                  <a:cubicBezTo>
                    <a:pt x="246" y="551"/>
                    <a:pt x="280" y="574"/>
                    <a:pt x="317" y="592"/>
                  </a:cubicBezTo>
                  <a:cubicBezTo>
                    <a:pt x="355" y="611"/>
                    <a:pt x="394" y="623"/>
                    <a:pt x="435" y="633"/>
                  </a:cubicBezTo>
                  <a:cubicBezTo>
                    <a:pt x="468" y="641"/>
                    <a:pt x="502" y="649"/>
                    <a:pt x="537" y="650"/>
                  </a:cubicBezTo>
                  <a:cubicBezTo>
                    <a:pt x="568" y="652"/>
                    <a:pt x="600" y="648"/>
                    <a:pt x="628" y="634"/>
                  </a:cubicBezTo>
                  <a:cubicBezTo>
                    <a:pt x="658" y="619"/>
                    <a:pt x="677" y="593"/>
                    <a:pt x="689" y="562"/>
                  </a:cubicBezTo>
                  <a:cubicBezTo>
                    <a:pt x="702" y="530"/>
                    <a:pt x="705" y="494"/>
                    <a:pt x="702" y="459"/>
                  </a:cubicBezTo>
                  <a:cubicBezTo>
                    <a:pt x="700" y="421"/>
                    <a:pt x="687" y="386"/>
                    <a:pt x="671" y="351"/>
                  </a:cubicBezTo>
                  <a:cubicBezTo>
                    <a:pt x="656" y="318"/>
                    <a:pt x="638" y="285"/>
                    <a:pt x="619" y="255"/>
                  </a:cubicBezTo>
                  <a:cubicBezTo>
                    <a:pt x="609" y="239"/>
                    <a:pt x="599" y="224"/>
                    <a:pt x="587" y="210"/>
                  </a:cubicBezTo>
                  <a:cubicBezTo>
                    <a:pt x="577" y="197"/>
                    <a:pt x="563" y="185"/>
                    <a:pt x="555" y="170"/>
                  </a:cubicBezTo>
                  <a:cubicBezTo>
                    <a:pt x="554" y="171"/>
                    <a:pt x="553" y="171"/>
                    <a:pt x="552" y="172"/>
                  </a:cubicBezTo>
                  <a:cubicBezTo>
                    <a:pt x="567" y="186"/>
                    <a:pt x="578" y="203"/>
                    <a:pt x="589" y="219"/>
                  </a:cubicBezTo>
                  <a:cubicBezTo>
                    <a:pt x="601" y="236"/>
                    <a:pt x="614" y="253"/>
                    <a:pt x="626" y="271"/>
                  </a:cubicBezTo>
                  <a:cubicBezTo>
                    <a:pt x="638" y="290"/>
                    <a:pt x="648" y="309"/>
                    <a:pt x="657" y="330"/>
                  </a:cubicBezTo>
                  <a:cubicBezTo>
                    <a:pt x="664" y="346"/>
                    <a:pt x="671" y="363"/>
                    <a:pt x="678" y="380"/>
                  </a:cubicBezTo>
                  <a:cubicBezTo>
                    <a:pt x="704" y="445"/>
                    <a:pt x="729" y="529"/>
                    <a:pt x="682" y="593"/>
                  </a:cubicBezTo>
                  <a:cubicBezTo>
                    <a:pt x="658" y="624"/>
                    <a:pt x="621" y="640"/>
                    <a:pt x="584" y="652"/>
                  </a:cubicBezTo>
                  <a:cubicBezTo>
                    <a:pt x="565" y="658"/>
                    <a:pt x="545" y="662"/>
                    <a:pt x="524" y="663"/>
                  </a:cubicBezTo>
                  <a:cubicBezTo>
                    <a:pt x="504" y="663"/>
                    <a:pt x="484" y="661"/>
                    <a:pt x="464" y="657"/>
                  </a:cubicBezTo>
                  <a:cubicBezTo>
                    <a:pt x="425" y="648"/>
                    <a:pt x="387" y="632"/>
                    <a:pt x="351" y="615"/>
                  </a:cubicBezTo>
                  <a:cubicBezTo>
                    <a:pt x="314" y="598"/>
                    <a:pt x="279" y="579"/>
                    <a:pt x="246" y="556"/>
                  </a:cubicBezTo>
                  <a:cubicBezTo>
                    <a:pt x="212" y="534"/>
                    <a:pt x="181" y="507"/>
                    <a:pt x="153" y="478"/>
                  </a:cubicBezTo>
                  <a:cubicBezTo>
                    <a:pt x="123" y="448"/>
                    <a:pt x="98" y="414"/>
                    <a:pt x="74" y="378"/>
                  </a:cubicBezTo>
                  <a:cubicBezTo>
                    <a:pt x="62" y="361"/>
                    <a:pt x="50" y="344"/>
                    <a:pt x="39" y="325"/>
                  </a:cubicBezTo>
                  <a:cubicBezTo>
                    <a:pt x="28" y="307"/>
                    <a:pt x="19" y="288"/>
                    <a:pt x="14" y="267"/>
                  </a:cubicBezTo>
                  <a:cubicBezTo>
                    <a:pt x="7" y="235"/>
                    <a:pt x="5" y="201"/>
                    <a:pt x="9" y="168"/>
                  </a:cubicBezTo>
                  <a:cubicBezTo>
                    <a:pt x="14" y="136"/>
                    <a:pt x="25" y="103"/>
                    <a:pt x="47" y="78"/>
                  </a:cubicBezTo>
                  <a:cubicBezTo>
                    <a:pt x="71" y="51"/>
                    <a:pt x="105" y="33"/>
                    <a:pt x="139" y="22"/>
                  </a:cubicBezTo>
                  <a:cubicBezTo>
                    <a:pt x="210" y="0"/>
                    <a:pt x="286" y="13"/>
                    <a:pt x="355" y="38"/>
                  </a:cubicBezTo>
                  <a:cubicBezTo>
                    <a:pt x="408" y="56"/>
                    <a:pt x="458" y="84"/>
                    <a:pt x="498" y="123"/>
                  </a:cubicBezTo>
                  <a:cubicBezTo>
                    <a:pt x="499" y="124"/>
                    <a:pt x="501" y="122"/>
                    <a:pt x="500" y="12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34"/>
            <p:cNvSpPr/>
            <p:nvPr/>
          </p:nvSpPr>
          <p:spPr bwMode="auto">
            <a:xfrm>
              <a:off x="2875" y="1696"/>
              <a:ext cx="1745" cy="1605"/>
            </a:xfrm>
            <a:custGeom>
              <a:avLst/>
              <a:gdLst>
                <a:gd name="T0" fmla="*/ 522 w 903"/>
                <a:gd name="T1" fmla="*/ 104 h 830"/>
                <a:gd name="T2" fmla="*/ 56 w 903"/>
                <a:gd name="T3" fmla="*/ 118 h 830"/>
                <a:gd name="T4" fmla="*/ 21 w 903"/>
                <a:gd name="T5" fmla="*/ 326 h 830"/>
                <a:gd name="T6" fmla="*/ 184 w 903"/>
                <a:gd name="T7" fmla="*/ 581 h 830"/>
                <a:gd name="T8" fmla="*/ 675 w 903"/>
                <a:gd name="T9" fmla="*/ 826 h 830"/>
                <a:gd name="T10" fmla="*/ 848 w 903"/>
                <a:gd name="T11" fmla="*/ 472 h 830"/>
                <a:gd name="T12" fmla="*/ 733 w 903"/>
                <a:gd name="T13" fmla="*/ 287 h 830"/>
                <a:gd name="T14" fmla="*/ 673 w 903"/>
                <a:gd name="T15" fmla="*/ 222 h 830"/>
                <a:gd name="T16" fmla="*/ 709 w 903"/>
                <a:gd name="T17" fmla="*/ 273 h 830"/>
                <a:gd name="T18" fmla="*/ 890 w 903"/>
                <a:gd name="T19" fmla="*/ 625 h 830"/>
                <a:gd name="T20" fmla="*/ 746 w 903"/>
                <a:gd name="T21" fmla="*/ 803 h 830"/>
                <a:gd name="T22" fmla="*/ 454 w 903"/>
                <a:gd name="T23" fmla="*/ 782 h 830"/>
                <a:gd name="T24" fmla="*/ 261 w 903"/>
                <a:gd name="T25" fmla="*/ 663 h 830"/>
                <a:gd name="T26" fmla="*/ 180 w 903"/>
                <a:gd name="T27" fmla="*/ 581 h 830"/>
                <a:gd name="T28" fmla="*/ 111 w 903"/>
                <a:gd name="T29" fmla="*/ 488 h 830"/>
                <a:gd name="T30" fmla="*/ 15 w 903"/>
                <a:gd name="T31" fmla="*/ 272 h 830"/>
                <a:gd name="T32" fmla="*/ 139 w 903"/>
                <a:gd name="T33" fmla="*/ 41 h 830"/>
                <a:gd name="T34" fmla="*/ 495 w 903"/>
                <a:gd name="T35" fmla="*/ 109 h 830"/>
                <a:gd name="T36" fmla="*/ 628 w 903"/>
                <a:gd name="T37" fmla="*/ 201 h 830"/>
                <a:gd name="T38" fmla="*/ 590 w 903"/>
                <a:gd name="T39" fmla="*/ 157 h 830"/>
                <a:gd name="T40" fmla="*/ 387 w 903"/>
                <a:gd name="T41" fmla="*/ 45 h 830"/>
                <a:gd name="T42" fmla="*/ 10 w 903"/>
                <a:gd name="T43" fmla="*/ 320 h 830"/>
                <a:gd name="T44" fmla="*/ 171 w 903"/>
                <a:gd name="T45" fmla="*/ 580 h 830"/>
                <a:gd name="T46" fmla="*/ 541 w 903"/>
                <a:gd name="T47" fmla="*/ 812 h 830"/>
                <a:gd name="T48" fmla="*/ 699 w 903"/>
                <a:gd name="T49" fmla="*/ 814 h 830"/>
                <a:gd name="T50" fmla="*/ 888 w 903"/>
                <a:gd name="T51" fmla="*/ 632 h 830"/>
                <a:gd name="T52" fmla="*/ 791 w 903"/>
                <a:gd name="T53" fmla="*/ 348 h 830"/>
                <a:gd name="T54" fmla="*/ 670 w 903"/>
                <a:gd name="T55" fmla="*/ 223 h 830"/>
                <a:gd name="T56" fmla="*/ 821 w 903"/>
                <a:gd name="T57" fmla="*/ 401 h 830"/>
                <a:gd name="T58" fmla="*/ 831 w 903"/>
                <a:gd name="T59" fmla="*/ 748 h 830"/>
                <a:gd name="T60" fmla="*/ 653 w 903"/>
                <a:gd name="T61" fmla="*/ 819 h 830"/>
                <a:gd name="T62" fmla="*/ 394 w 903"/>
                <a:gd name="T63" fmla="*/ 754 h 830"/>
                <a:gd name="T64" fmla="*/ 70 w 903"/>
                <a:gd name="T65" fmla="*/ 440 h 830"/>
                <a:gd name="T66" fmla="*/ 10 w 903"/>
                <a:gd name="T67" fmla="*/ 296 h 830"/>
                <a:gd name="T68" fmla="*/ 145 w 903"/>
                <a:gd name="T69" fmla="*/ 43 h 830"/>
                <a:gd name="T70" fmla="*/ 568 w 903"/>
                <a:gd name="T71" fmla="*/ 144 h 830"/>
                <a:gd name="T72" fmla="*/ 627 w 903"/>
                <a:gd name="T73" fmla="*/ 200 h 830"/>
                <a:gd name="T74" fmla="*/ 605 w 903"/>
                <a:gd name="T75" fmla="*/ 181 h 830"/>
                <a:gd name="T76" fmla="*/ 439 w 903"/>
                <a:gd name="T77" fmla="*/ 77 h 830"/>
                <a:gd name="T78" fmla="*/ 156 w 903"/>
                <a:gd name="T79" fmla="*/ 31 h 830"/>
                <a:gd name="T80" fmla="*/ 9 w 903"/>
                <a:gd name="T81" fmla="*/ 236 h 830"/>
                <a:gd name="T82" fmla="*/ 82 w 903"/>
                <a:gd name="T83" fmla="*/ 451 h 830"/>
                <a:gd name="T84" fmla="*/ 174 w 903"/>
                <a:gd name="T85" fmla="*/ 578 h 830"/>
                <a:gd name="T86" fmla="*/ 281 w 903"/>
                <a:gd name="T87" fmla="*/ 684 h 830"/>
                <a:gd name="T88" fmla="*/ 702 w 903"/>
                <a:gd name="T89" fmla="*/ 819 h 830"/>
                <a:gd name="T90" fmla="*/ 874 w 903"/>
                <a:gd name="T91" fmla="*/ 554 h 830"/>
                <a:gd name="T92" fmla="*/ 740 w 903"/>
                <a:gd name="T93" fmla="*/ 310 h 830"/>
                <a:gd name="T94" fmla="*/ 673 w 903"/>
                <a:gd name="T95" fmla="*/ 223 h 830"/>
                <a:gd name="T96" fmla="*/ 720 w 903"/>
                <a:gd name="T97" fmla="*/ 277 h 830"/>
                <a:gd name="T98" fmla="*/ 842 w 903"/>
                <a:gd name="T99" fmla="*/ 465 h 830"/>
                <a:gd name="T100" fmla="*/ 667 w 903"/>
                <a:gd name="T101" fmla="*/ 823 h 830"/>
                <a:gd name="T102" fmla="*/ 397 w 903"/>
                <a:gd name="T103" fmla="*/ 760 h 830"/>
                <a:gd name="T104" fmla="*/ 78 w 903"/>
                <a:gd name="T105" fmla="*/ 444 h 830"/>
                <a:gd name="T106" fmla="*/ 21 w 903"/>
                <a:gd name="T107" fmla="*/ 220 h 830"/>
                <a:gd name="T108" fmla="*/ 79 w 903"/>
                <a:gd name="T109" fmla="*/ 92 h 830"/>
                <a:gd name="T110" fmla="*/ 433 w 903"/>
                <a:gd name="T111" fmla="*/ 64 h 830"/>
                <a:gd name="T112" fmla="*/ 636 w 903"/>
                <a:gd name="T113" fmla="*/ 198 h 8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03" h="830">
                  <a:moveTo>
                    <a:pt x="638" y="197"/>
                  </a:moveTo>
                  <a:cubicBezTo>
                    <a:pt x="622" y="178"/>
                    <a:pt x="602" y="163"/>
                    <a:pt x="583" y="148"/>
                  </a:cubicBezTo>
                  <a:cubicBezTo>
                    <a:pt x="563" y="133"/>
                    <a:pt x="543" y="117"/>
                    <a:pt x="522" y="104"/>
                  </a:cubicBezTo>
                  <a:cubicBezTo>
                    <a:pt x="480" y="78"/>
                    <a:pt x="433" y="59"/>
                    <a:pt x="386" y="45"/>
                  </a:cubicBezTo>
                  <a:cubicBezTo>
                    <a:pt x="295" y="16"/>
                    <a:pt x="185" y="7"/>
                    <a:pt x="103" y="66"/>
                  </a:cubicBezTo>
                  <a:cubicBezTo>
                    <a:pt x="84" y="80"/>
                    <a:pt x="69" y="99"/>
                    <a:pt x="56" y="118"/>
                  </a:cubicBezTo>
                  <a:cubicBezTo>
                    <a:pt x="43" y="137"/>
                    <a:pt x="31" y="156"/>
                    <a:pt x="25" y="178"/>
                  </a:cubicBezTo>
                  <a:cubicBezTo>
                    <a:pt x="19" y="201"/>
                    <a:pt x="17" y="224"/>
                    <a:pt x="16" y="248"/>
                  </a:cubicBezTo>
                  <a:cubicBezTo>
                    <a:pt x="15" y="274"/>
                    <a:pt x="16" y="300"/>
                    <a:pt x="21" y="326"/>
                  </a:cubicBezTo>
                  <a:cubicBezTo>
                    <a:pt x="31" y="377"/>
                    <a:pt x="59" y="421"/>
                    <a:pt x="87" y="464"/>
                  </a:cubicBezTo>
                  <a:cubicBezTo>
                    <a:pt x="101" y="485"/>
                    <a:pt x="116" y="506"/>
                    <a:pt x="133" y="526"/>
                  </a:cubicBezTo>
                  <a:cubicBezTo>
                    <a:pt x="149" y="545"/>
                    <a:pt x="166" y="563"/>
                    <a:pt x="184" y="581"/>
                  </a:cubicBezTo>
                  <a:cubicBezTo>
                    <a:pt x="251" y="651"/>
                    <a:pt x="322" y="723"/>
                    <a:pt x="409" y="769"/>
                  </a:cubicBezTo>
                  <a:cubicBezTo>
                    <a:pt x="450" y="791"/>
                    <a:pt x="494" y="806"/>
                    <a:pt x="539" y="815"/>
                  </a:cubicBezTo>
                  <a:cubicBezTo>
                    <a:pt x="583" y="824"/>
                    <a:pt x="630" y="829"/>
                    <a:pt x="675" y="826"/>
                  </a:cubicBezTo>
                  <a:cubicBezTo>
                    <a:pt x="755" y="819"/>
                    <a:pt x="843" y="780"/>
                    <a:pt x="873" y="700"/>
                  </a:cubicBezTo>
                  <a:cubicBezTo>
                    <a:pt x="887" y="664"/>
                    <a:pt x="886" y="624"/>
                    <a:pt x="880" y="586"/>
                  </a:cubicBezTo>
                  <a:cubicBezTo>
                    <a:pt x="874" y="547"/>
                    <a:pt x="862" y="509"/>
                    <a:pt x="848" y="472"/>
                  </a:cubicBezTo>
                  <a:cubicBezTo>
                    <a:pt x="840" y="452"/>
                    <a:pt x="832" y="432"/>
                    <a:pt x="822" y="413"/>
                  </a:cubicBezTo>
                  <a:cubicBezTo>
                    <a:pt x="810" y="390"/>
                    <a:pt x="796" y="369"/>
                    <a:pt x="781" y="348"/>
                  </a:cubicBezTo>
                  <a:cubicBezTo>
                    <a:pt x="765" y="327"/>
                    <a:pt x="750" y="306"/>
                    <a:pt x="733" y="287"/>
                  </a:cubicBezTo>
                  <a:cubicBezTo>
                    <a:pt x="724" y="277"/>
                    <a:pt x="715" y="267"/>
                    <a:pt x="706" y="257"/>
                  </a:cubicBezTo>
                  <a:cubicBezTo>
                    <a:pt x="698" y="249"/>
                    <a:pt x="692" y="240"/>
                    <a:pt x="684" y="231"/>
                  </a:cubicBezTo>
                  <a:cubicBezTo>
                    <a:pt x="680" y="228"/>
                    <a:pt x="677" y="225"/>
                    <a:pt x="673" y="222"/>
                  </a:cubicBezTo>
                  <a:cubicBezTo>
                    <a:pt x="672" y="222"/>
                    <a:pt x="670" y="222"/>
                    <a:pt x="671" y="224"/>
                  </a:cubicBezTo>
                  <a:cubicBezTo>
                    <a:pt x="673" y="233"/>
                    <a:pt x="680" y="240"/>
                    <a:pt x="686" y="246"/>
                  </a:cubicBezTo>
                  <a:cubicBezTo>
                    <a:pt x="695" y="255"/>
                    <a:pt x="702" y="264"/>
                    <a:pt x="709" y="273"/>
                  </a:cubicBezTo>
                  <a:cubicBezTo>
                    <a:pt x="726" y="295"/>
                    <a:pt x="742" y="317"/>
                    <a:pt x="758" y="339"/>
                  </a:cubicBezTo>
                  <a:cubicBezTo>
                    <a:pt x="790" y="382"/>
                    <a:pt x="815" y="429"/>
                    <a:pt x="838" y="478"/>
                  </a:cubicBezTo>
                  <a:cubicBezTo>
                    <a:pt x="860" y="525"/>
                    <a:pt x="883" y="573"/>
                    <a:pt x="890" y="625"/>
                  </a:cubicBezTo>
                  <a:cubicBezTo>
                    <a:pt x="893" y="648"/>
                    <a:pt x="892" y="672"/>
                    <a:pt x="884" y="694"/>
                  </a:cubicBezTo>
                  <a:cubicBezTo>
                    <a:pt x="878" y="713"/>
                    <a:pt x="865" y="730"/>
                    <a:pt x="851" y="744"/>
                  </a:cubicBezTo>
                  <a:cubicBezTo>
                    <a:pt x="822" y="772"/>
                    <a:pt x="784" y="790"/>
                    <a:pt x="746" y="803"/>
                  </a:cubicBezTo>
                  <a:cubicBezTo>
                    <a:pt x="725" y="810"/>
                    <a:pt x="704" y="816"/>
                    <a:pt x="682" y="820"/>
                  </a:cubicBezTo>
                  <a:cubicBezTo>
                    <a:pt x="656" y="824"/>
                    <a:pt x="630" y="823"/>
                    <a:pt x="604" y="821"/>
                  </a:cubicBezTo>
                  <a:cubicBezTo>
                    <a:pt x="553" y="816"/>
                    <a:pt x="502" y="800"/>
                    <a:pt x="454" y="782"/>
                  </a:cubicBezTo>
                  <a:cubicBezTo>
                    <a:pt x="430" y="772"/>
                    <a:pt x="407" y="762"/>
                    <a:pt x="384" y="749"/>
                  </a:cubicBezTo>
                  <a:cubicBezTo>
                    <a:pt x="362" y="737"/>
                    <a:pt x="339" y="725"/>
                    <a:pt x="318" y="710"/>
                  </a:cubicBezTo>
                  <a:cubicBezTo>
                    <a:pt x="298" y="696"/>
                    <a:pt x="279" y="680"/>
                    <a:pt x="261" y="663"/>
                  </a:cubicBezTo>
                  <a:cubicBezTo>
                    <a:pt x="253" y="654"/>
                    <a:pt x="244" y="646"/>
                    <a:pt x="235" y="637"/>
                  </a:cubicBezTo>
                  <a:cubicBezTo>
                    <a:pt x="225" y="629"/>
                    <a:pt x="216" y="620"/>
                    <a:pt x="207" y="611"/>
                  </a:cubicBezTo>
                  <a:cubicBezTo>
                    <a:pt x="198" y="601"/>
                    <a:pt x="189" y="591"/>
                    <a:pt x="180" y="581"/>
                  </a:cubicBezTo>
                  <a:cubicBezTo>
                    <a:pt x="172" y="572"/>
                    <a:pt x="163" y="562"/>
                    <a:pt x="156" y="552"/>
                  </a:cubicBezTo>
                  <a:cubicBezTo>
                    <a:pt x="149" y="541"/>
                    <a:pt x="142" y="531"/>
                    <a:pt x="135" y="520"/>
                  </a:cubicBezTo>
                  <a:cubicBezTo>
                    <a:pt x="127" y="510"/>
                    <a:pt x="119" y="499"/>
                    <a:pt x="111" y="488"/>
                  </a:cubicBezTo>
                  <a:cubicBezTo>
                    <a:pt x="95" y="466"/>
                    <a:pt x="80" y="443"/>
                    <a:pt x="66" y="419"/>
                  </a:cubicBezTo>
                  <a:cubicBezTo>
                    <a:pt x="53" y="396"/>
                    <a:pt x="43" y="373"/>
                    <a:pt x="35" y="348"/>
                  </a:cubicBezTo>
                  <a:cubicBezTo>
                    <a:pt x="27" y="323"/>
                    <a:pt x="19" y="298"/>
                    <a:pt x="15" y="272"/>
                  </a:cubicBezTo>
                  <a:cubicBezTo>
                    <a:pt x="10" y="247"/>
                    <a:pt x="11" y="221"/>
                    <a:pt x="17" y="196"/>
                  </a:cubicBezTo>
                  <a:cubicBezTo>
                    <a:pt x="27" y="152"/>
                    <a:pt x="53" y="111"/>
                    <a:pt x="85" y="80"/>
                  </a:cubicBezTo>
                  <a:cubicBezTo>
                    <a:pt x="101" y="64"/>
                    <a:pt x="119" y="51"/>
                    <a:pt x="139" y="41"/>
                  </a:cubicBezTo>
                  <a:cubicBezTo>
                    <a:pt x="161" y="31"/>
                    <a:pt x="184" y="26"/>
                    <a:pt x="207" y="23"/>
                  </a:cubicBezTo>
                  <a:cubicBezTo>
                    <a:pt x="258" y="18"/>
                    <a:pt x="309" y="28"/>
                    <a:pt x="357" y="45"/>
                  </a:cubicBezTo>
                  <a:cubicBezTo>
                    <a:pt x="405" y="61"/>
                    <a:pt x="451" y="84"/>
                    <a:pt x="495" y="109"/>
                  </a:cubicBezTo>
                  <a:cubicBezTo>
                    <a:pt x="521" y="123"/>
                    <a:pt x="545" y="139"/>
                    <a:pt x="569" y="156"/>
                  </a:cubicBezTo>
                  <a:cubicBezTo>
                    <a:pt x="581" y="165"/>
                    <a:pt x="592" y="175"/>
                    <a:pt x="604" y="185"/>
                  </a:cubicBezTo>
                  <a:cubicBezTo>
                    <a:pt x="611" y="190"/>
                    <a:pt x="619" y="201"/>
                    <a:pt x="628" y="201"/>
                  </a:cubicBezTo>
                  <a:cubicBezTo>
                    <a:pt x="629" y="201"/>
                    <a:pt x="630" y="201"/>
                    <a:pt x="630" y="200"/>
                  </a:cubicBezTo>
                  <a:cubicBezTo>
                    <a:pt x="630" y="192"/>
                    <a:pt x="622" y="185"/>
                    <a:pt x="617" y="180"/>
                  </a:cubicBezTo>
                  <a:cubicBezTo>
                    <a:pt x="608" y="172"/>
                    <a:pt x="599" y="164"/>
                    <a:pt x="590" y="157"/>
                  </a:cubicBezTo>
                  <a:cubicBezTo>
                    <a:pt x="569" y="141"/>
                    <a:pt x="547" y="126"/>
                    <a:pt x="525" y="113"/>
                  </a:cubicBezTo>
                  <a:cubicBezTo>
                    <a:pt x="502" y="100"/>
                    <a:pt x="479" y="88"/>
                    <a:pt x="456" y="76"/>
                  </a:cubicBezTo>
                  <a:cubicBezTo>
                    <a:pt x="434" y="65"/>
                    <a:pt x="411" y="54"/>
                    <a:pt x="387" y="45"/>
                  </a:cubicBezTo>
                  <a:cubicBezTo>
                    <a:pt x="300" y="11"/>
                    <a:pt x="193" y="0"/>
                    <a:pt x="114" y="59"/>
                  </a:cubicBezTo>
                  <a:cubicBezTo>
                    <a:pt x="75" y="88"/>
                    <a:pt x="49" y="132"/>
                    <a:pt x="30" y="175"/>
                  </a:cubicBezTo>
                  <a:cubicBezTo>
                    <a:pt x="10" y="220"/>
                    <a:pt x="0" y="271"/>
                    <a:pt x="10" y="320"/>
                  </a:cubicBezTo>
                  <a:cubicBezTo>
                    <a:pt x="16" y="345"/>
                    <a:pt x="28" y="368"/>
                    <a:pt x="40" y="390"/>
                  </a:cubicBezTo>
                  <a:cubicBezTo>
                    <a:pt x="52" y="414"/>
                    <a:pt x="65" y="437"/>
                    <a:pt x="79" y="459"/>
                  </a:cubicBezTo>
                  <a:cubicBezTo>
                    <a:pt x="105" y="502"/>
                    <a:pt x="136" y="543"/>
                    <a:pt x="171" y="580"/>
                  </a:cubicBezTo>
                  <a:cubicBezTo>
                    <a:pt x="205" y="616"/>
                    <a:pt x="243" y="649"/>
                    <a:pt x="282" y="680"/>
                  </a:cubicBezTo>
                  <a:cubicBezTo>
                    <a:pt x="320" y="710"/>
                    <a:pt x="361" y="739"/>
                    <a:pt x="403" y="762"/>
                  </a:cubicBezTo>
                  <a:cubicBezTo>
                    <a:pt x="446" y="786"/>
                    <a:pt x="492" y="804"/>
                    <a:pt x="541" y="812"/>
                  </a:cubicBezTo>
                  <a:cubicBezTo>
                    <a:pt x="554" y="814"/>
                    <a:pt x="568" y="815"/>
                    <a:pt x="581" y="816"/>
                  </a:cubicBezTo>
                  <a:cubicBezTo>
                    <a:pt x="594" y="816"/>
                    <a:pt x="608" y="818"/>
                    <a:pt x="621" y="820"/>
                  </a:cubicBezTo>
                  <a:cubicBezTo>
                    <a:pt x="647" y="823"/>
                    <a:pt x="674" y="820"/>
                    <a:pt x="699" y="814"/>
                  </a:cubicBezTo>
                  <a:cubicBezTo>
                    <a:pt x="724" y="807"/>
                    <a:pt x="749" y="798"/>
                    <a:pt x="772" y="787"/>
                  </a:cubicBezTo>
                  <a:cubicBezTo>
                    <a:pt x="794" y="778"/>
                    <a:pt x="815" y="766"/>
                    <a:pt x="833" y="750"/>
                  </a:cubicBezTo>
                  <a:cubicBezTo>
                    <a:pt x="867" y="720"/>
                    <a:pt x="883" y="676"/>
                    <a:pt x="888" y="632"/>
                  </a:cubicBezTo>
                  <a:cubicBezTo>
                    <a:pt x="893" y="581"/>
                    <a:pt x="883" y="531"/>
                    <a:pt x="865" y="484"/>
                  </a:cubicBezTo>
                  <a:cubicBezTo>
                    <a:pt x="855" y="459"/>
                    <a:pt x="844" y="436"/>
                    <a:pt x="831" y="413"/>
                  </a:cubicBezTo>
                  <a:cubicBezTo>
                    <a:pt x="819" y="391"/>
                    <a:pt x="805" y="369"/>
                    <a:pt x="791" y="348"/>
                  </a:cubicBezTo>
                  <a:cubicBezTo>
                    <a:pt x="773" y="324"/>
                    <a:pt x="753" y="301"/>
                    <a:pt x="732" y="279"/>
                  </a:cubicBezTo>
                  <a:cubicBezTo>
                    <a:pt x="713" y="259"/>
                    <a:pt x="695" y="237"/>
                    <a:pt x="672" y="221"/>
                  </a:cubicBezTo>
                  <a:cubicBezTo>
                    <a:pt x="670" y="220"/>
                    <a:pt x="669" y="222"/>
                    <a:pt x="670" y="223"/>
                  </a:cubicBezTo>
                  <a:cubicBezTo>
                    <a:pt x="691" y="238"/>
                    <a:pt x="707" y="257"/>
                    <a:pt x="724" y="275"/>
                  </a:cubicBezTo>
                  <a:cubicBezTo>
                    <a:pt x="743" y="294"/>
                    <a:pt x="761" y="314"/>
                    <a:pt x="777" y="335"/>
                  </a:cubicBezTo>
                  <a:cubicBezTo>
                    <a:pt x="793" y="356"/>
                    <a:pt x="807" y="378"/>
                    <a:pt x="821" y="401"/>
                  </a:cubicBezTo>
                  <a:cubicBezTo>
                    <a:pt x="834" y="423"/>
                    <a:pt x="846" y="446"/>
                    <a:pt x="856" y="470"/>
                  </a:cubicBezTo>
                  <a:cubicBezTo>
                    <a:pt x="877" y="519"/>
                    <a:pt x="889" y="571"/>
                    <a:pt x="886" y="624"/>
                  </a:cubicBezTo>
                  <a:cubicBezTo>
                    <a:pt x="883" y="670"/>
                    <a:pt x="867" y="716"/>
                    <a:pt x="831" y="748"/>
                  </a:cubicBezTo>
                  <a:cubicBezTo>
                    <a:pt x="813" y="764"/>
                    <a:pt x="791" y="776"/>
                    <a:pt x="768" y="786"/>
                  </a:cubicBezTo>
                  <a:cubicBezTo>
                    <a:pt x="744" y="797"/>
                    <a:pt x="719" y="806"/>
                    <a:pt x="693" y="812"/>
                  </a:cubicBezTo>
                  <a:cubicBezTo>
                    <a:pt x="680" y="816"/>
                    <a:pt x="666" y="818"/>
                    <a:pt x="653" y="819"/>
                  </a:cubicBezTo>
                  <a:cubicBezTo>
                    <a:pt x="639" y="819"/>
                    <a:pt x="625" y="818"/>
                    <a:pt x="612" y="816"/>
                  </a:cubicBezTo>
                  <a:cubicBezTo>
                    <a:pt x="585" y="813"/>
                    <a:pt x="558" y="812"/>
                    <a:pt x="532" y="808"/>
                  </a:cubicBezTo>
                  <a:cubicBezTo>
                    <a:pt x="483" y="799"/>
                    <a:pt x="437" y="778"/>
                    <a:pt x="394" y="754"/>
                  </a:cubicBezTo>
                  <a:cubicBezTo>
                    <a:pt x="351" y="729"/>
                    <a:pt x="311" y="700"/>
                    <a:pt x="272" y="669"/>
                  </a:cubicBezTo>
                  <a:cubicBezTo>
                    <a:pt x="233" y="637"/>
                    <a:pt x="195" y="602"/>
                    <a:pt x="161" y="565"/>
                  </a:cubicBezTo>
                  <a:cubicBezTo>
                    <a:pt x="126" y="526"/>
                    <a:pt x="96" y="484"/>
                    <a:pt x="70" y="440"/>
                  </a:cubicBezTo>
                  <a:cubicBezTo>
                    <a:pt x="57" y="417"/>
                    <a:pt x="44" y="393"/>
                    <a:pt x="32" y="369"/>
                  </a:cubicBezTo>
                  <a:cubicBezTo>
                    <a:pt x="27" y="357"/>
                    <a:pt x="21" y="346"/>
                    <a:pt x="17" y="333"/>
                  </a:cubicBezTo>
                  <a:cubicBezTo>
                    <a:pt x="13" y="321"/>
                    <a:pt x="11" y="308"/>
                    <a:pt x="10" y="296"/>
                  </a:cubicBezTo>
                  <a:cubicBezTo>
                    <a:pt x="5" y="244"/>
                    <a:pt x="23" y="193"/>
                    <a:pt x="47" y="148"/>
                  </a:cubicBezTo>
                  <a:cubicBezTo>
                    <a:pt x="58" y="126"/>
                    <a:pt x="71" y="105"/>
                    <a:pt x="88" y="86"/>
                  </a:cubicBezTo>
                  <a:cubicBezTo>
                    <a:pt x="104" y="68"/>
                    <a:pt x="123" y="53"/>
                    <a:pt x="145" y="43"/>
                  </a:cubicBezTo>
                  <a:cubicBezTo>
                    <a:pt x="190" y="21"/>
                    <a:pt x="240" y="16"/>
                    <a:pt x="289" y="22"/>
                  </a:cubicBezTo>
                  <a:cubicBezTo>
                    <a:pt x="338" y="28"/>
                    <a:pt x="385" y="45"/>
                    <a:pt x="430" y="66"/>
                  </a:cubicBezTo>
                  <a:cubicBezTo>
                    <a:pt x="477" y="89"/>
                    <a:pt x="525" y="114"/>
                    <a:pt x="568" y="144"/>
                  </a:cubicBezTo>
                  <a:cubicBezTo>
                    <a:pt x="581" y="153"/>
                    <a:pt x="593" y="163"/>
                    <a:pt x="605" y="173"/>
                  </a:cubicBezTo>
                  <a:cubicBezTo>
                    <a:pt x="610" y="177"/>
                    <a:pt x="615" y="181"/>
                    <a:pt x="619" y="186"/>
                  </a:cubicBezTo>
                  <a:cubicBezTo>
                    <a:pt x="623" y="190"/>
                    <a:pt x="627" y="194"/>
                    <a:pt x="627" y="200"/>
                  </a:cubicBezTo>
                  <a:cubicBezTo>
                    <a:pt x="628" y="199"/>
                    <a:pt x="628" y="199"/>
                    <a:pt x="629" y="198"/>
                  </a:cubicBezTo>
                  <a:cubicBezTo>
                    <a:pt x="624" y="198"/>
                    <a:pt x="620" y="195"/>
                    <a:pt x="617" y="192"/>
                  </a:cubicBezTo>
                  <a:cubicBezTo>
                    <a:pt x="613" y="188"/>
                    <a:pt x="609" y="185"/>
                    <a:pt x="605" y="181"/>
                  </a:cubicBezTo>
                  <a:cubicBezTo>
                    <a:pt x="594" y="173"/>
                    <a:pt x="584" y="164"/>
                    <a:pt x="573" y="156"/>
                  </a:cubicBezTo>
                  <a:cubicBezTo>
                    <a:pt x="553" y="140"/>
                    <a:pt x="531" y="126"/>
                    <a:pt x="508" y="113"/>
                  </a:cubicBezTo>
                  <a:cubicBezTo>
                    <a:pt x="486" y="100"/>
                    <a:pt x="463" y="88"/>
                    <a:pt x="439" y="77"/>
                  </a:cubicBezTo>
                  <a:cubicBezTo>
                    <a:pt x="417" y="66"/>
                    <a:pt x="394" y="56"/>
                    <a:pt x="371" y="47"/>
                  </a:cubicBezTo>
                  <a:cubicBezTo>
                    <a:pt x="325" y="30"/>
                    <a:pt x="276" y="18"/>
                    <a:pt x="226" y="19"/>
                  </a:cubicBezTo>
                  <a:cubicBezTo>
                    <a:pt x="203" y="20"/>
                    <a:pt x="178" y="23"/>
                    <a:pt x="156" y="31"/>
                  </a:cubicBezTo>
                  <a:cubicBezTo>
                    <a:pt x="136" y="38"/>
                    <a:pt x="117" y="50"/>
                    <a:pt x="100" y="63"/>
                  </a:cubicBezTo>
                  <a:cubicBezTo>
                    <a:pt x="66" y="90"/>
                    <a:pt x="39" y="127"/>
                    <a:pt x="23" y="168"/>
                  </a:cubicBezTo>
                  <a:cubicBezTo>
                    <a:pt x="14" y="189"/>
                    <a:pt x="9" y="213"/>
                    <a:pt x="9" y="236"/>
                  </a:cubicBezTo>
                  <a:cubicBezTo>
                    <a:pt x="9" y="261"/>
                    <a:pt x="14" y="285"/>
                    <a:pt x="20" y="309"/>
                  </a:cubicBezTo>
                  <a:cubicBezTo>
                    <a:pt x="27" y="334"/>
                    <a:pt x="35" y="359"/>
                    <a:pt x="45" y="382"/>
                  </a:cubicBezTo>
                  <a:cubicBezTo>
                    <a:pt x="55" y="406"/>
                    <a:pt x="68" y="429"/>
                    <a:pt x="82" y="451"/>
                  </a:cubicBezTo>
                  <a:cubicBezTo>
                    <a:pt x="97" y="473"/>
                    <a:pt x="113" y="495"/>
                    <a:pt x="129" y="517"/>
                  </a:cubicBezTo>
                  <a:cubicBezTo>
                    <a:pt x="136" y="527"/>
                    <a:pt x="143" y="538"/>
                    <a:pt x="150" y="548"/>
                  </a:cubicBezTo>
                  <a:cubicBezTo>
                    <a:pt x="157" y="559"/>
                    <a:pt x="165" y="569"/>
                    <a:pt x="174" y="578"/>
                  </a:cubicBezTo>
                  <a:cubicBezTo>
                    <a:pt x="183" y="588"/>
                    <a:pt x="191" y="598"/>
                    <a:pt x="200" y="608"/>
                  </a:cubicBezTo>
                  <a:cubicBezTo>
                    <a:pt x="209" y="617"/>
                    <a:pt x="218" y="625"/>
                    <a:pt x="227" y="634"/>
                  </a:cubicBezTo>
                  <a:cubicBezTo>
                    <a:pt x="245" y="651"/>
                    <a:pt x="262" y="668"/>
                    <a:pt x="281" y="684"/>
                  </a:cubicBezTo>
                  <a:cubicBezTo>
                    <a:pt x="318" y="717"/>
                    <a:pt x="362" y="742"/>
                    <a:pt x="406" y="764"/>
                  </a:cubicBezTo>
                  <a:cubicBezTo>
                    <a:pt x="452" y="786"/>
                    <a:pt x="501" y="803"/>
                    <a:pt x="550" y="815"/>
                  </a:cubicBezTo>
                  <a:cubicBezTo>
                    <a:pt x="600" y="826"/>
                    <a:pt x="652" y="830"/>
                    <a:pt x="702" y="819"/>
                  </a:cubicBezTo>
                  <a:cubicBezTo>
                    <a:pt x="740" y="810"/>
                    <a:pt x="779" y="796"/>
                    <a:pt x="813" y="776"/>
                  </a:cubicBezTo>
                  <a:cubicBezTo>
                    <a:pt x="847" y="756"/>
                    <a:pt x="878" y="727"/>
                    <a:pt x="889" y="689"/>
                  </a:cubicBezTo>
                  <a:cubicBezTo>
                    <a:pt x="903" y="644"/>
                    <a:pt x="890" y="596"/>
                    <a:pt x="874" y="554"/>
                  </a:cubicBezTo>
                  <a:cubicBezTo>
                    <a:pt x="864" y="528"/>
                    <a:pt x="853" y="503"/>
                    <a:pt x="841" y="478"/>
                  </a:cubicBezTo>
                  <a:cubicBezTo>
                    <a:pt x="830" y="454"/>
                    <a:pt x="818" y="430"/>
                    <a:pt x="805" y="407"/>
                  </a:cubicBezTo>
                  <a:cubicBezTo>
                    <a:pt x="786" y="373"/>
                    <a:pt x="764" y="341"/>
                    <a:pt x="740" y="310"/>
                  </a:cubicBezTo>
                  <a:cubicBezTo>
                    <a:pt x="728" y="293"/>
                    <a:pt x="716" y="277"/>
                    <a:pt x="703" y="261"/>
                  </a:cubicBezTo>
                  <a:cubicBezTo>
                    <a:pt x="698" y="255"/>
                    <a:pt x="693" y="249"/>
                    <a:pt x="687" y="243"/>
                  </a:cubicBezTo>
                  <a:cubicBezTo>
                    <a:pt x="682" y="237"/>
                    <a:pt x="675" y="231"/>
                    <a:pt x="673" y="223"/>
                  </a:cubicBezTo>
                  <a:cubicBezTo>
                    <a:pt x="673" y="224"/>
                    <a:pt x="672" y="224"/>
                    <a:pt x="671" y="225"/>
                  </a:cubicBezTo>
                  <a:cubicBezTo>
                    <a:pt x="681" y="230"/>
                    <a:pt x="687" y="240"/>
                    <a:pt x="694" y="248"/>
                  </a:cubicBezTo>
                  <a:cubicBezTo>
                    <a:pt x="702" y="258"/>
                    <a:pt x="711" y="267"/>
                    <a:pt x="720" y="277"/>
                  </a:cubicBezTo>
                  <a:cubicBezTo>
                    <a:pt x="737" y="296"/>
                    <a:pt x="753" y="316"/>
                    <a:pt x="769" y="337"/>
                  </a:cubicBezTo>
                  <a:cubicBezTo>
                    <a:pt x="785" y="358"/>
                    <a:pt x="800" y="380"/>
                    <a:pt x="813" y="403"/>
                  </a:cubicBezTo>
                  <a:cubicBezTo>
                    <a:pt x="825" y="423"/>
                    <a:pt x="834" y="444"/>
                    <a:pt x="842" y="465"/>
                  </a:cubicBezTo>
                  <a:cubicBezTo>
                    <a:pt x="856" y="502"/>
                    <a:pt x="869" y="540"/>
                    <a:pt x="876" y="580"/>
                  </a:cubicBezTo>
                  <a:cubicBezTo>
                    <a:pt x="883" y="618"/>
                    <a:pt x="884" y="660"/>
                    <a:pt x="871" y="697"/>
                  </a:cubicBezTo>
                  <a:cubicBezTo>
                    <a:pt x="842" y="781"/>
                    <a:pt x="749" y="819"/>
                    <a:pt x="667" y="823"/>
                  </a:cubicBezTo>
                  <a:cubicBezTo>
                    <a:pt x="644" y="825"/>
                    <a:pt x="621" y="824"/>
                    <a:pt x="598" y="821"/>
                  </a:cubicBezTo>
                  <a:cubicBezTo>
                    <a:pt x="575" y="819"/>
                    <a:pt x="552" y="815"/>
                    <a:pt x="529" y="810"/>
                  </a:cubicBezTo>
                  <a:cubicBezTo>
                    <a:pt x="483" y="800"/>
                    <a:pt x="438" y="783"/>
                    <a:pt x="397" y="760"/>
                  </a:cubicBezTo>
                  <a:cubicBezTo>
                    <a:pt x="310" y="711"/>
                    <a:pt x="240" y="636"/>
                    <a:pt x="171" y="564"/>
                  </a:cubicBezTo>
                  <a:cubicBezTo>
                    <a:pt x="154" y="546"/>
                    <a:pt x="137" y="528"/>
                    <a:pt x="122" y="507"/>
                  </a:cubicBezTo>
                  <a:cubicBezTo>
                    <a:pt x="106" y="487"/>
                    <a:pt x="92" y="466"/>
                    <a:pt x="78" y="444"/>
                  </a:cubicBezTo>
                  <a:cubicBezTo>
                    <a:pt x="64" y="422"/>
                    <a:pt x="50" y="399"/>
                    <a:pt x="40" y="374"/>
                  </a:cubicBezTo>
                  <a:cubicBezTo>
                    <a:pt x="29" y="350"/>
                    <a:pt x="23" y="324"/>
                    <a:pt x="20" y="297"/>
                  </a:cubicBezTo>
                  <a:cubicBezTo>
                    <a:pt x="17" y="272"/>
                    <a:pt x="18" y="245"/>
                    <a:pt x="21" y="220"/>
                  </a:cubicBezTo>
                  <a:cubicBezTo>
                    <a:pt x="23" y="196"/>
                    <a:pt x="27" y="173"/>
                    <a:pt x="38" y="152"/>
                  </a:cubicBezTo>
                  <a:cubicBezTo>
                    <a:pt x="43" y="141"/>
                    <a:pt x="50" y="131"/>
                    <a:pt x="57" y="121"/>
                  </a:cubicBezTo>
                  <a:cubicBezTo>
                    <a:pt x="64" y="111"/>
                    <a:pt x="71" y="101"/>
                    <a:pt x="79" y="92"/>
                  </a:cubicBezTo>
                  <a:cubicBezTo>
                    <a:pt x="96" y="73"/>
                    <a:pt x="116" y="59"/>
                    <a:pt x="139" y="48"/>
                  </a:cubicBezTo>
                  <a:cubicBezTo>
                    <a:pt x="185" y="26"/>
                    <a:pt x="238" y="22"/>
                    <a:pt x="287" y="27"/>
                  </a:cubicBezTo>
                  <a:cubicBezTo>
                    <a:pt x="338" y="32"/>
                    <a:pt x="386" y="46"/>
                    <a:pt x="433" y="64"/>
                  </a:cubicBezTo>
                  <a:cubicBezTo>
                    <a:pt x="471" y="79"/>
                    <a:pt x="508" y="97"/>
                    <a:pt x="542" y="120"/>
                  </a:cubicBezTo>
                  <a:cubicBezTo>
                    <a:pt x="558" y="132"/>
                    <a:pt x="574" y="144"/>
                    <a:pt x="590" y="156"/>
                  </a:cubicBezTo>
                  <a:cubicBezTo>
                    <a:pt x="606" y="169"/>
                    <a:pt x="622" y="183"/>
                    <a:pt x="636" y="198"/>
                  </a:cubicBezTo>
                  <a:cubicBezTo>
                    <a:pt x="637" y="200"/>
                    <a:pt x="639" y="198"/>
                    <a:pt x="638" y="19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35"/>
            <p:cNvSpPr/>
            <p:nvPr/>
          </p:nvSpPr>
          <p:spPr bwMode="auto">
            <a:xfrm>
              <a:off x="4023" y="2013"/>
              <a:ext cx="52" cy="37"/>
            </a:xfrm>
            <a:custGeom>
              <a:avLst/>
              <a:gdLst>
                <a:gd name="T0" fmla="*/ 14 w 27"/>
                <a:gd name="T1" fmla="*/ 10 h 19"/>
                <a:gd name="T2" fmla="*/ 13 w 27"/>
                <a:gd name="T3" fmla="*/ 9 h 19"/>
                <a:gd name="T4" fmla="*/ 15 w 27"/>
                <a:gd name="T5" fmla="*/ 10 h 19"/>
                <a:gd name="T6" fmla="*/ 18 w 27"/>
                <a:gd name="T7" fmla="*/ 13 h 19"/>
                <a:gd name="T8" fmla="*/ 25 w 27"/>
                <a:gd name="T9" fmla="*/ 18 h 19"/>
                <a:gd name="T10" fmla="*/ 26 w 27"/>
                <a:gd name="T11" fmla="*/ 16 h 19"/>
                <a:gd name="T12" fmla="*/ 3 w 27"/>
                <a:gd name="T13" fmla="*/ 1 h 19"/>
                <a:gd name="T14" fmla="*/ 1 w 27"/>
                <a:gd name="T15" fmla="*/ 3 h 19"/>
                <a:gd name="T16" fmla="*/ 25 w 27"/>
                <a:gd name="T17" fmla="*/ 18 h 19"/>
                <a:gd name="T18" fmla="*/ 26 w 27"/>
                <a:gd name="T19" fmla="*/ 16 h 19"/>
                <a:gd name="T20" fmla="*/ 20 w 27"/>
                <a:gd name="T21" fmla="*/ 11 h 19"/>
                <a:gd name="T22" fmla="*/ 14 w 27"/>
                <a:gd name="T23" fmla="*/ 7 h 19"/>
                <a:gd name="T24" fmla="*/ 12 w 27"/>
                <a:gd name="T25" fmla="*/ 11 h 19"/>
                <a:gd name="T26" fmla="*/ 14 w 27"/>
                <a:gd name="T2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" h="19">
                  <a:moveTo>
                    <a:pt x="14" y="10"/>
                  </a:moveTo>
                  <a:cubicBezTo>
                    <a:pt x="14" y="9"/>
                    <a:pt x="14" y="9"/>
                    <a:pt x="13" y="9"/>
                  </a:cubicBezTo>
                  <a:cubicBezTo>
                    <a:pt x="14" y="10"/>
                    <a:pt x="15" y="10"/>
                    <a:pt x="15" y="10"/>
                  </a:cubicBezTo>
                  <a:cubicBezTo>
                    <a:pt x="16" y="11"/>
                    <a:pt x="17" y="12"/>
                    <a:pt x="18" y="13"/>
                  </a:cubicBezTo>
                  <a:cubicBezTo>
                    <a:pt x="21" y="15"/>
                    <a:pt x="23" y="16"/>
                    <a:pt x="25" y="18"/>
                  </a:cubicBezTo>
                  <a:cubicBezTo>
                    <a:pt x="25" y="17"/>
                    <a:pt x="25" y="17"/>
                    <a:pt x="26" y="16"/>
                  </a:cubicBezTo>
                  <a:cubicBezTo>
                    <a:pt x="18" y="12"/>
                    <a:pt x="10" y="7"/>
                    <a:pt x="3" y="1"/>
                  </a:cubicBezTo>
                  <a:cubicBezTo>
                    <a:pt x="2" y="0"/>
                    <a:pt x="0" y="2"/>
                    <a:pt x="1" y="3"/>
                  </a:cubicBezTo>
                  <a:cubicBezTo>
                    <a:pt x="9" y="9"/>
                    <a:pt x="16" y="15"/>
                    <a:pt x="25" y="18"/>
                  </a:cubicBezTo>
                  <a:cubicBezTo>
                    <a:pt x="26" y="19"/>
                    <a:pt x="27" y="17"/>
                    <a:pt x="26" y="16"/>
                  </a:cubicBezTo>
                  <a:cubicBezTo>
                    <a:pt x="24" y="14"/>
                    <a:pt x="22" y="12"/>
                    <a:pt x="20" y="11"/>
                  </a:cubicBezTo>
                  <a:cubicBezTo>
                    <a:pt x="19" y="9"/>
                    <a:pt x="16" y="7"/>
                    <a:pt x="14" y="7"/>
                  </a:cubicBezTo>
                  <a:cubicBezTo>
                    <a:pt x="11" y="6"/>
                    <a:pt x="10" y="8"/>
                    <a:pt x="12" y="11"/>
                  </a:cubicBezTo>
                  <a:cubicBezTo>
                    <a:pt x="13" y="13"/>
                    <a:pt x="15" y="12"/>
                    <a:pt x="14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36"/>
            <p:cNvSpPr/>
            <p:nvPr/>
          </p:nvSpPr>
          <p:spPr bwMode="auto">
            <a:xfrm>
              <a:off x="3954" y="2061"/>
              <a:ext cx="65" cy="58"/>
            </a:xfrm>
            <a:custGeom>
              <a:avLst/>
              <a:gdLst>
                <a:gd name="T0" fmla="*/ 23 w 34"/>
                <a:gd name="T1" fmla="*/ 13 h 30"/>
                <a:gd name="T2" fmla="*/ 9 w 34"/>
                <a:gd name="T3" fmla="*/ 4 h 30"/>
                <a:gd name="T4" fmla="*/ 7 w 34"/>
                <a:gd name="T5" fmla="*/ 6 h 30"/>
                <a:gd name="T6" fmla="*/ 31 w 34"/>
                <a:gd name="T7" fmla="*/ 22 h 30"/>
                <a:gd name="T8" fmla="*/ 32 w 34"/>
                <a:gd name="T9" fmla="*/ 20 h 30"/>
                <a:gd name="T10" fmla="*/ 16 w 34"/>
                <a:gd name="T11" fmla="*/ 11 h 30"/>
                <a:gd name="T12" fmla="*/ 2 w 34"/>
                <a:gd name="T13" fmla="*/ 1 h 30"/>
                <a:gd name="T14" fmla="*/ 0 w 34"/>
                <a:gd name="T15" fmla="*/ 3 h 30"/>
                <a:gd name="T16" fmla="*/ 30 w 34"/>
                <a:gd name="T17" fmla="*/ 29 h 30"/>
                <a:gd name="T18" fmla="*/ 32 w 34"/>
                <a:gd name="T19" fmla="*/ 27 h 30"/>
                <a:gd name="T20" fmla="*/ 17 w 34"/>
                <a:gd name="T21" fmla="*/ 17 h 30"/>
                <a:gd name="T22" fmla="*/ 16 w 34"/>
                <a:gd name="T23" fmla="*/ 19 h 30"/>
                <a:gd name="T24" fmla="*/ 31 w 34"/>
                <a:gd name="T25" fmla="*/ 29 h 30"/>
                <a:gd name="T26" fmla="*/ 33 w 34"/>
                <a:gd name="T27" fmla="*/ 27 h 30"/>
                <a:gd name="T28" fmla="*/ 3 w 34"/>
                <a:gd name="T29" fmla="*/ 1 h 30"/>
                <a:gd name="T30" fmla="*/ 1 w 34"/>
                <a:gd name="T31" fmla="*/ 3 h 30"/>
                <a:gd name="T32" fmla="*/ 31 w 34"/>
                <a:gd name="T33" fmla="*/ 23 h 30"/>
                <a:gd name="T34" fmla="*/ 32 w 34"/>
                <a:gd name="T35" fmla="*/ 20 h 30"/>
                <a:gd name="T36" fmla="*/ 9 w 34"/>
                <a:gd name="T37" fmla="*/ 4 h 30"/>
                <a:gd name="T38" fmla="*/ 7 w 34"/>
                <a:gd name="T39" fmla="*/ 6 h 30"/>
                <a:gd name="T40" fmla="*/ 22 w 34"/>
                <a:gd name="T41" fmla="*/ 15 h 30"/>
                <a:gd name="T42" fmla="*/ 23 w 34"/>
                <a:gd name="T43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4" h="30">
                  <a:moveTo>
                    <a:pt x="23" y="13"/>
                  </a:moveTo>
                  <a:cubicBezTo>
                    <a:pt x="18" y="10"/>
                    <a:pt x="13" y="7"/>
                    <a:pt x="9" y="4"/>
                  </a:cubicBezTo>
                  <a:cubicBezTo>
                    <a:pt x="8" y="4"/>
                    <a:pt x="8" y="5"/>
                    <a:pt x="7" y="6"/>
                  </a:cubicBezTo>
                  <a:cubicBezTo>
                    <a:pt x="15" y="12"/>
                    <a:pt x="23" y="17"/>
                    <a:pt x="31" y="22"/>
                  </a:cubicBezTo>
                  <a:cubicBezTo>
                    <a:pt x="31" y="22"/>
                    <a:pt x="31" y="21"/>
                    <a:pt x="32" y="20"/>
                  </a:cubicBezTo>
                  <a:cubicBezTo>
                    <a:pt x="26" y="19"/>
                    <a:pt x="21" y="15"/>
                    <a:pt x="16" y="11"/>
                  </a:cubicBezTo>
                  <a:cubicBezTo>
                    <a:pt x="12" y="7"/>
                    <a:pt x="7" y="3"/>
                    <a:pt x="2" y="1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9" y="13"/>
                    <a:pt x="21" y="19"/>
                    <a:pt x="30" y="29"/>
                  </a:cubicBezTo>
                  <a:cubicBezTo>
                    <a:pt x="31" y="28"/>
                    <a:pt x="31" y="27"/>
                    <a:pt x="32" y="27"/>
                  </a:cubicBezTo>
                  <a:cubicBezTo>
                    <a:pt x="27" y="24"/>
                    <a:pt x="22" y="19"/>
                    <a:pt x="17" y="17"/>
                  </a:cubicBezTo>
                  <a:cubicBezTo>
                    <a:pt x="15" y="16"/>
                    <a:pt x="14" y="19"/>
                    <a:pt x="16" y="19"/>
                  </a:cubicBezTo>
                  <a:cubicBezTo>
                    <a:pt x="21" y="22"/>
                    <a:pt x="26" y="26"/>
                    <a:pt x="31" y="29"/>
                  </a:cubicBezTo>
                  <a:cubicBezTo>
                    <a:pt x="32" y="30"/>
                    <a:pt x="34" y="28"/>
                    <a:pt x="33" y="27"/>
                  </a:cubicBezTo>
                  <a:cubicBezTo>
                    <a:pt x="23" y="18"/>
                    <a:pt x="11" y="11"/>
                    <a:pt x="3" y="1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1" y="9"/>
                    <a:pt x="19" y="20"/>
                    <a:pt x="31" y="23"/>
                  </a:cubicBezTo>
                  <a:cubicBezTo>
                    <a:pt x="33" y="23"/>
                    <a:pt x="33" y="21"/>
                    <a:pt x="32" y="20"/>
                  </a:cubicBezTo>
                  <a:cubicBezTo>
                    <a:pt x="24" y="15"/>
                    <a:pt x="16" y="9"/>
                    <a:pt x="9" y="4"/>
                  </a:cubicBezTo>
                  <a:cubicBezTo>
                    <a:pt x="7" y="3"/>
                    <a:pt x="6" y="5"/>
                    <a:pt x="7" y="6"/>
                  </a:cubicBezTo>
                  <a:cubicBezTo>
                    <a:pt x="12" y="9"/>
                    <a:pt x="17" y="12"/>
                    <a:pt x="22" y="15"/>
                  </a:cubicBezTo>
                  <a:cubicBezTo>
                    <a:pt x="23" y="16"/>
                    <a:pt x="25" y="14"/>
                    <a:pt x="23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37"/>
            <p:cNvSpPr/>
            <p:nvPr/>
          </p:nvSpPr>
          <p:spPr bwMode="auto">
            <a:xfrm>
              <a:off x="3681" y="1957"/>
              <a:ext cx="342" cy="215"/>
            </a:xfrm>
            <a:custGeom>
              <a:avLst/>
              <a:gdLst>
                <a:gd name="T0" fmla="*/ 123 w 177"/>
                <a:gd name="T1" fmla="*/ 90 h 111"/>
                <a:gd name="T2" fmla="*/ 120 w 177"/>
                <a:gd name="T3" fmla="*/ 88 h 111"/>
                <a:gd name="T4" fmla="*/ 154 w 177"/>
                <a:gd name="T5" fmla="*/ 107 h 111"/>
                <a:gd name="T6" fmla="*/ 157 w 177"/>
                <a:gd name="T7" fmla="*/ 102 h 111"/>
                <a:gd name="T8" fmla="*/ 166 w 177"/>
                <a:gd name="T9" fmla="*/ 108 h 111"/>
                <a:gd name="T10" fmla="*/ 169 w 177"/>
                <a:gd name="T11" fmla="*/ 103 h 111"/>
                <a:gd name="T12" fmla="*/ 174 w 177"/>
                <a:gd name="T13" fmla="*/ 99 h 111"/>
                <a:gd name="T14" fmla="*/ 170 w 177"/>
                <a:gd name="T15" fmla="*/ 91 h 111"/>
                <a:gd name="T16" fmla="*/ 123 w 177"/>
                <a:gd name="T17" fmla="*/ 57 h 111"/>
                <a:gd name="T18" fmla="*/ 72 w 177"/>
                <a:gd name="T19" fmla="*/ 27 h 111"/>
                <a:gd name="T20" fmla="*/ 33 w 177"/>
                <a:gd name="T21" fmla="*/ 3 h 111"/>
                <a:gd name="T22" fmla="*/ 127 w 177"/>
                <a:gd name="T23" fmla="*/ 51 h 111"/>
                <a:gd name="T24" fmla="*/ 128 w 177"/>
                <a:gd name="T25" fmla="*/ 54 h 111"/>
                <a:gd name="T26" fmla="*/ 28 w 177"/>
                <a:gd name="T27" fmla="*/ 5 h 111"/>
                <a:gd name="T28" fmla="*/ 123 w 177"/>
                <a:gd name="T29" fmla="*/ 62 h 111"/>
                <a:gd name="T30" fmla="*/ 50 w 177"/>
                <a:gd name="T31" fmla="*/ 27 h 111"/>
                <a:gd name="T32" fmla="*/ 56 w 177"/>
                <a:gd name="T33" fmla="*/ 22 h 111"/>
                <a:gd name="T34" fmla="*/ 122 w 177"/>
                <a:gd name="T35" fmla="*/ 68 h 111"/>
                <a:gd name="T36" fmla="*/ 41 w 177"/>
                <a:gd name="T37" fmla="*/ 39 h 111"/>
                <a:gd name="T38" fmla="*/ 62 w 177"/>
                <a:gd name="T39" fmla="*/ 41 h 111"/>
                <a:gd name="T40" fmla="*/ 105 w 177"/>
                <a:gd name="T41" fmla="*/ 58 h 111"/>
                <a:gd name="T42" fmla="*/ 3 w 177"/>
                <a:gd name="T43" fmla="*/ 13 h 111"/>
                <a:gd name="T44" fmla="*/ 98 w 177"/>
                <a:gd name="T45" fmla="*/ 62 h 111"/>
                <a:gd name="T46" fmla="*/ 4 w 177"/>
                <a:gd name="T47" fmla="*/ 22 h 111"/>
                <a:gd name="T48" fmla="*/ 83 w 177"/>
                <a:gd name="T49" fmla="*/ 65 h 111"/>
                <a:gd name="T50" fmla="*/ 9 w 177"/>
                <a:gd name="T51" fmla="*/ 46 h 111"/>
                <a:gd name="T52" fmla="*/ 10 w 177"/>
                <a:gd name="T53" fmla="*/ 46 h 111"/>
                <a:gd name="T54" fmla="*/ 84 w 177"/>
                <a:gd name="T55" fmla="*/ 67 h 111"/>
                <a:gd name="T56" fmla="*/ 31 w 177"/>
                <a:gd name="T57" fmla="*/ 31 h 111"/>
                <a:gd name="T58" fmla="*/ 76 w 177"/>
                <a:gd name="T59" fmla="*/ 60 h 111"/>
                <a:gd name="T60" fmla="*/ 2 w 177"/>
                <a:gd name="T61" fmla="*/ 13 h 111"/>
                <a:gd name="T62" fmla="*/ 106 w 177"/>
                <a:gd name="T63" fmla="*/ 59 h 111"/>
                <a:gd name="T64" fmla="*/ 26 w 177"/>
                <a:gd name="T65" fmla="*/ 20 h 111"/>
                <a:gd name="T66" fmla="*/ 40 w 177"/>
                <a:gd name="T67" fmla="*/ 42 h 111"/>
                <a:gd name="T68" fmla="*/ 124 w 177"/>
                <a:gd name="T69" fmla="*/ 68 h 111"/>
                <a:gd name="T70" fmla="*/ 42 w 177"/>
                <a:gd name="T71" fmla="*/ 12 h 111"/>
                <a:gd name="T72" fmla="*/ 73 w 177"/>
                <a:gd name="T73" fmla="*/ 41 h 111"/>
                <a:gd name="T74" fmla="*/ 106 w 177"/>
                <a:gd name="T75" fmla="*/ 44 h 111"/>
                <a:gd name="T76" fmla="*/ 28 w 177"/>
                <a:gd name="T77" fmla="*/ 5 h 111"/>
                <a:gd name="T78" fmla="*/ 82 w 177"/>
                <a:gd name="T79" fmla="*/ 24 h 111"/>
                <a:gd name="T80" fmla="*/ 127 w 177"/>
                <a:gd name="T81" fmla="*/ 51 h 111"/>
                <a:gd name="T82" fmla="*/ 85 w 177"/>
                <a:gd name="T83" fmla="*/ 35 h 111"/>
                <a:gd name="T84" fmla="*/ 72 w 177"/>
                <a:gd name="T85" fmla="*/ 27 h 111"/>
                <a:gd name="T86" fmla="*/ 123 w 177"/>
                <a:gd name="T87" fmla="*/ 57 h 111"/>
                <a:gd name="T88" fmla="*/ 139 w 177"/>
                <a:gd name="T89" fmla="*/ 70 h 111"/>
                <a:gd name="T90" fmla="*/ 157 w 177"/>
                <a:gd name="T91" fmla="*/ 82 h 111"/>
                <a:gd name="T92" fmla="*/ 169 w 177"/>
                <a:gd name="T93" fmla="*/ 102 h 111"/>
                <a:gd name="T94" fmla="*/ 165 w 177"/>
                <a:gd name="T95" fmla="*/ 107 h 111"/>
                <a:gd name="T96" fmla="*/ 155 w 177"/>
                <a:gd name="T97" fmla="*/ 105 h 111"/>
                <a:gd name="T98" fmla="*/ 153 w 177"/>
                <a:gd name="T99" fmla="*/ 109 h 111"/>
                <a:gd name="T100" fmla="*/ 120 w 177"/>
                <a:gd name="T101" fmla="*/ 91 h 111"/>
                <a:gd name="T102" fmla="*/ 94 w 177"/>
                <a:gd name="T103" fmla="*/ 6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7" h="111">
                  <a:moveTo>
                    <a:pt x="118" y="85"/>
                  </a:moveTo>
                  <a:cubicBezTo>
                    <a:pt x="110" y="79"/>
                    <a:pt x="102" y="74"/>
                    <a:pt x="94" y="68"/>
                  </a:cubicBezTo>
                  <a:cubicBezTo>
                    <a:pt x="94" y="69"/>
                    <a:pt x="93" y="70"/>
                    <a:pt x="93" y="71"/>
                  </a:cubicBezTo>
                  <a:cubicBezTo>
                    <a:pt x="105" y="74"/>
                    <a:pt x="113" y="84"/>
                    <a:pt x="123" y="90"/>
                  </a:cubicBezTo>
                  <a:cubicBezTo>
                    <a:pt x="133" y="96"/>
                    <a:pt x="144" y="101"/>
                    <a:pt x="151" y="110"/>
                  </a:cubicBezTo>
                  <a:cubicBezTo>
                    <a:pt x="152" y="109"/>
                    <a:pt x="152" y="109"/>
                    <a:pt x="153" y="108"/>
                  </a:cubicBezTo>
                  <a:cubicBezTo>
                    <a:pt x="146" y="106"/>
                    <a:pt x="141" y="102"/>
                    <a:pt x="136" y="99"/>
                  </a:cubicBezTo>
                  <a:cubicBezTo>
                    <a:pt x="130" y="95"/>
                    <a:pt x="126" y="91"/>
                    <a:pt x="120" y="88"/>
                  </a:cubicBezTo>
                  <a:cubicBezTo>
                    <a:pt x="106" y="81"/>
                    <a:pt x="93" y="72"/>
                    <a:pt x="79" y="65"/>
                  </a:cubicBezTo>
                  <a:cubicBezTo>
                    <a:pt x="78" y="64"/>
                    <a:pt x="77" y="66"/>
                    <a:pt x="78" y="67"/>
                  </a:cubicBezTo>
                  <a:cubicBezTo>
                    <a:pt x="102" y="83"/>
                    <a:pt x="125" y="100"/>
                    <a:pt x="153" y="109"/>
                  </a:cubicBezTo>
                  <a:cubicBezTo>
                    <a:pt x="155" y="110"/>
                    <a:pt x="155" y="108"/>
                    <a:pt x="154" y="107"/>
                  </a:cubicBezTo>
                  <a:cubicBezTo>
                    <a:pt x="131" y="95"/>
                    <a:pt x="107" y="83"/>
                    <a:pt x="88" y="66"/>
                  </a:cubicBezTo>
                  <a:cubicBezTo>
                    <a:pt x="87" y="67"/>
                    <a:pt x="87" y="67"/>
                    <a:pt x="86" y="68"/>
                  </a:cubicBezTo>
                  <a:cubicBezTo>
                    <a:pt x="111" y="78"/>
                    <a:pt x="130" y="98"/>
                    <a:pt x="156" y="105"/>
                  </a:cubicBezTo>
                  <a:cubicBezTo>
                    <a:pt x="157" y="105"/>
                    <a:pt x="158" y="103"/>
                    <a:pt x="157" y="102"/>
                  </a:cubicBezTo>
                  <a:cubicBezTo>
                    <a:pt x="141" y="88"/>
                    <a:pt x="122" y="79"/>
                    <a:pt x="104" y="70"/>
                  </a:cubicBezTo>
                  <a:cubicBezTo>
                    <a:pt x="102" y="69"/>
                    <a:pt x="101" y="72"/>
                    <a:pt x="103" y="72"/>
                  </a:cubicBezTo>
                  <a:cubicBezTo>
                    <a:pt x="124" y="83"/>
                    <a:pt x="140" y="104"/>
                    <a:pt x="164" y="110"/>
                  </a:cubicBezTo>
                  <a:cubicBezTo>
                    <a:pt x="165" y="110"/>
                    <a:pt x="166" y="109"/>
                    <a:pt x="166" y="108"/>
                  </a:cubicBezTo>
                  <a:cubicBezTo>
                    <a:pt x="153" y="93"/>
                    <a:pt x="134" y="85"/>
                    <a:pt x="119" y="73"/>
                  </a:cubicBezTo>
                  <a:cubicBezTo>
                    <a:pt x="118" y="74"/>
                    <a:pt x="118" y="75"/>
                    <a:pt x="118" y="76"/>
                  </a:cubicBezTo>
                  <a:cubicBezTo>
                    <a:pt x="136" y="83"/>
                    <a:pt x="150" y="98"/>
                    <a:pt x="168" y="105"/>
                  </a:cubicBezTo>
                  <a:cubicBezTo>
                    <a:pt x="169" y="105"/>
                    <a:pt x="170" y="104"/>
                    <a:pt x="169" y="103"/>
                  </a:cubicBezTo>
                  <a:cubicBezTo>
                    <a:pt x="160" y="91"/>
                    <a:pt x="146" y="85"/>
                    <a:pt x="137" y="73"/>
                  </a:cubicBezTo>
                  <a:cubicBezTo>
                    <a:pt x="136" y="74"/>
                    <a:pt x="136" y="75"/>
                    <a:pt x="135" y="75"/>
                  </a:cubicBezTo>
                  <a:cubicBezTo>
                    <a:pt x="143" y="76"/>
                    <a:pt x="150" y="81"/>
                    <a:pt x="156" y="85"/>
                  </a:cubicBezTo>
                  <a:cubicBezTo>
                    <a:pt x="162" y="89"/>
                    <a:pt x="168" y="94"/>
                    <a:pt x="174" y="99"/>
                  </a:cubicBezTo>
                  <a:cubicBezTo>
                    <a:pt x="174" y="98"/>
                    <a:pt x="175" y="97"/>
                    <a:pt x="175" y="97"/>
                  </a:cubicBezTo>
                  <a:cubicBezTo>
                    <a:pt x="162" y="89"/>
                    <a:pt x="151" y="80"/>
                    <a:pt x="139" y="70"/>
                  </a:cubicBezTo>
                  <a:cubicBezTo>
                    <a:pt x="139" y="71"/>
                    <a:pt x="138" y="71"/>
                    <a:pt x="138" y="72"/>
                  </a:cubicBezTo>
                  <a:cubicBezTo>
                    <a:pt x="150" y="76"/>
                    <a:pt x="159" y="85"/>
                    <a:pt x="170" y="91"/>
                  </a:cubicBezTo>
                  <a:cubicBezTo>
                    <a:pt x="171" y="91"/>
                    <a:pt x="173" y="90"/>
                    <a:pt x="172" y="89"/>
                  </a:cubicBezTo>
                  <a:cubicBezTo>
                    <a:pt x="167" y="81"/>
                    <a:pt x="159" y="75"/>
                    <a:pt x="151" y="69"/>
                  </a:cubicBezTo>
                  <a:cubicBezTo>
                    <a:pt x="143" y="64"/>
                    <a:pt x="133" y="59"/>
                    <a:pt x="124" y="54"/>
                  </a:cubicBezTo>
                  <a:cubicBezTo>
                    <a:pt x="123" y="53"/>
                    <a:pt x="122" y="56"/>
                    <a:pt x="123" y="57"/>
                  </a:cubicBezTo>
                  <a:cubicBezTo>
                    <a:pt x="136" y="68"/>
                    <a:pt x="152" y="77"/>
                    <a:pt x="168" y="86"/>
                  </a:cubicBezTo>
                  <a:cubicBezTo>
                    <a:pt x="169" y="86"/>
                    <a:pt x="170" y="84"/>
                    <a:pt x="169" y="83"/>
                  </a:cubicBezTo>
                  <a:cubicBezTo>
                    <a:pt x="140" y="60"/>
                    <a:pt x="106" y="44"/>
                    <a:pt x="73" y="25"/>
                  </a:cubicBezTo>
                  <a:cubicBezTo>
                    <a:pt x="73" y="25"/>
                    <a:pt x="73" y="26"/>
                    <a:pt x="72" y="27"/>
                  </a:cubicBezTo>
                  <a:cubicBezTo>
                    <a:pt x="96" y="40"/>
                    <a:pt x="120" y="50"/>
                    <a:pt x="142" y="66"/>
                  </a:cubicBezTo>
                  <a:cubicBezTo>
                    <a:pt x="143" y="65"/>
                    <a:pt x="143" y="65"/>
                    <a:pt x="144" y="64"/>
                  </a:cubicBezTo>
                  <a:cubicBezTo>
                    <a:pt x="123" y="57"/>
                    <a:pt x="106" y="43"/>
                    <a:pt x="87" y="33"/>
                  </a:cubicBezTo>
                  <a:cubicBezTo>
                    <a:pt x="69" y="24"/>
                    <a:pt x="49" y="17"/>
                    <a:pt x="33" y="3"/>
                  </a:cubicBezTo>
                  <a:cubicBezTo>
                    <a:pt x="33" y="4"/>
                    <a:pt x="32" y="5"/>
                    <a:pt x="32" y="6"/>
                  </a:cubicBezTo>
                  <a:cubicBezTo>
                    <a:pt x="49" y="11"/>
                    <a:pt x="65" y="18"/>
                    <a:pt x="81" y="26"/>
                  </a:cubicBezTo>
                  <a:cubicBezTo>
                    <a:pt x="96" y="34"/>
                    <a:pt x="111" y="42"/>
                    <a:pt x="125" y="53"/>
                  </a:cubicBezTo>
                  <a:cubicBezTo>
                    <a:pt x="126" y="52"/>
                    <a:pt x="126" y="51"/>
                    <a:pt x="127" y="51"/>
                  </a:cubicBezTo>
                  <a:cubicBezTo>
                    <a:pt x="96" y="32"/>
                    <a:pt x="63" y="18"/>
                    <a:pt x="32" y="0"/>
                  </a:cubicBezTo>
                  <a:cubicBezTo>
                    <a:pt x="31" y="1"/>
                    <a:pt x="31" y="2"/>
                    <a:pt x="31" y="3"/>
                  </a:cubicBezTo>
                  <a:cubicBezTo>
                    <a:pt x="49" y="7"/>
                    <a:pt x="65" y="18"/>
                    <a:pt x="81" y="26"/>
                  </a:cubicBezTo>
                  <a:cubicBezTo>
                    <a:pt x="97" y="34"/>
                    <a:pt x="114" y="42"/>
                    <a:pt x="128" y="54"/>
                  </a:cubicBezTo>
                  <a:cubicBezTo>
                    <a:pt x="129" y="53"/>
                    <a:pt x="129" y="52"/>
                    <a:pt x="129" y="51"/>
                  </a:cubicBezTo>
                  <a:cubicBezTo>
                    <a:pt x="110" y="46"/>
                    <a:pt x="93" y="37"/>
                    <a:pt x="76" y="29"/>
                  </a:cubicBezTo>
                  <a:cubicBezTo>
                    <a:pt x="60" y="21"/>
                    <a:pt x="43" y="14"/>
                    <a:pt x="29" y="3"/>
                  </a:cubicBezTo>
                  <a:cubicBezTo>
                    <a:pt x="29" y="4"/>
                    <a:pt x="29" y="4"/>
                    <a:pt x="28" y="5"/>
                  </a:cubicBezTo>
                  <a:cubicBezTo>
                    <a:pt x="38" y="6"/>
                    <a:pt x="47" y="11"/>
                    <a:pt x="55" y="16"/>
                  </a:cubicBezTo>
                  <a:cubicBezTo>
                    <a:pt x="63" y="21"/>
                    <a:pt x="71" y="27"/>
                    <a:pt x="80" y="33"/>
                  </a:cubicBezTo>
                  <a:cubicBezTo>
                    <a:pt x="87" y="37"/>
                    <a:pt x="94" y="41"/>
                    <a:pt x="101" y="45"/>
                  </a:cubicBezTo>
                  <a:cubicBezTo>
                    <a:pt x="109" y="49"/>
                    <a:pt x="118" y="54"/>
                    <a:pt x="123" y="62"/>
                  </a:cubicBezTo>
                  <a:cubicBezTo>
                    <a:pt x="123" y="61"/>
                    <a:pt x="123" y="61"/>
                    <a:pt x="124" y="60"/>
                  </a:cubicBezTo>
                  <a:cubicBezTo>
                    <a:pt x="114" y="60"/>
                    <a:pt x="105" y="55"/>
                    <a:pt x="97" y="51"/>
                  </a:cubicBezTo>
                  <a:cubicBezTo>
                    <a:pt x="89" y="47"/>
                    <a:pt x="82" y="42"/>
                    <a:pt x="74" y="39"/>
                  </a:cubicBezTo>
                  <a:cubicBezTo>
                    <a:pt x="66" y="35"/>
                    <a:pt x="58" y="31"/>
                    <a:pt x="50" y="27"/>
                  </a:cubicBezTo>
                  <a:cubicBezTo>
                    <a:pt x="43" y="23"/>
                    <a:pt x="34" y="19"/>
                    <a:pt x="31" y="12"/>
                  </a:cubicBezTo>
                  <a:cubicBezTo>
                    <a:pt x="30" y="12"/>
                    <a:pt x="30" y="13"/>
                    <a:pt x="30" y="13"/>
                  </a:cubicBezTo>
                  <a:cubicBezTo>
                    <a:pt x="34" y="13"/>
                    <a:pt x="38" y="14"/>
                    <a:pt x="41" y="15"/>
                  </a:cubicBezTo>
                  <a:cubicBezTo>
                    <a:pt x="46" y="17"/>
                    <a:pt x="51" y="19"/>
                    <a:pt x="56" y="22"/>
                  </a:cubicBezTo>
                  <a:cubicBezTo>
                    <a:pt x="64" y="27"/>
                    <a:pt x="72" y="32"/>
                    <a:pt x="81" y="37"/>
                  </a:cubicBezTo>
                  <a:cubicBezTo>
                    <a:pt x="88" y="42"/>
                    <a:pt x="96" y="46"/>
                    <a:pt x="103" y="50"/>
                  </a:cubicBezTo>
                  <a:cubicBezTo>
                    <a:pt x="107" y="53"/>
                    <a:pt x="111" y="56"/>
                    <a:pt x="115" y="59"/>
                  </a:cubicBezTo>
                  <a:cubicBezTo>
                    <a:pt x="118" y="61"/>
                    <a:pt x="121" y="65"/>
                    <a:pt x="122" y="68"/>
                  </a:cubicBezTo>
                  <a:cubicBezTo>
                    <a:pt x="122" y="68"/>
                    <a:pt x="122" y="67"/>
                    <a:pt x="122" y="67"/>
                  </a:cubicBezTo>
                  <a:cubicBezTo>
                    <a:pt x="115" y="69"/>
                    <a:pt x="108" y="66"/>
                    <a:pt x="101" y="64"/>
                  </a:cubicBezTo>
                  <a:cubicBezTo>
                    <a:pt x="94" y="61"/>
                    <a:pt x="88" y="59"/>
                    <a:pt x="82" y="57"/>
                  </a:cubicBezTo>
                  <a:cubicBezTo>
                    <a:pt x="68" y="52"/>
                    <a:pt x="54" y="47"/>
                    <a:pt x="41" y="39"/>
                  </a:cubicBezTo>
                  <a:cubicBezTo>
                    <a:pt x="41" y="40"/>
                    <a:pt x="41" y="41"/>
                    <a:pt x="40" y="42"/>
                  </a:cubicBezTo>
                  <a:cubicBezTo>
                    <a:pt x="60" y="47"/>
                    <a:pt x="77" y="57"/>
                    <a:pt x="96" y="64"/>
                  </a:cubicBezTo>
                  <a:cubicBezTo>
                    <a:pt x="98" y="65"/>
                    <a:pt x="98" y="63"/>
                    <a:pt x="97" y="62"/>
                  </a:cubicBezTo>
                  <a:cubicBezTo>
                    <a:pt x="87" y="52"/>
                    <a:pt x="74" y="47"/>
                    <a:pt x="62" y="41"/>
                  </a:cubicBezTo>
                  <a:cubicBezTo>
                    <a:pt x="50" y="36"/>
                    <a:pt x="37" y="30"/>
                    <a:pt x="28" y="19"/>
                  </a:cubicBezTo>
                  <a:cubicBezTo>
                    <a:pt x="28" y="19"/>
                    <a:pt x="28" y="20"/>
                    <a:pt x="27" y="21"/>
                  </a:cubicBezTo>
                  <a:cubicBezTo>
                    <a:pt x="42" y="21"/>
                    <a:pt x="56" y="30"/>
                    <a:pt x="69" y="37"/>
                  </a:cubicBezTo>
                  <a:cubicBezTo>
                    <a:pt x="82" y="42"/>
                    <a:pt x="96" y="47"/>
                    <a:pt x="105" y="58"/>
                  </a:cubicBezTo>
                  <a:cubicBezTo>
                    <a:pt x="106" y="58"/>
                    <a:pt x="106" y="57"/>
                    <a:pt x="106" y="56"/>
                  </a:cubicBezTo>
                  <a:cubicBezTo>
                    <a:pt x="86" y="56"/>
                    <a:pt x="68" y="43"/>
                    <a:pt x="50" y="36"/>
                  </a:cubicBezTo>
                  <a:cubicBezTo>
                    <a:pt x="41" y="33"/>
                    <a:pt x="33" y="30"/>
                    <a:pt x="24" y="27"/>
                  </a:cubicBezTo>
                  <a:cubicBezTo>
                    <a:pt x="17" y="24"/>
                    <a:pt x="9" y="20"/>
                    <a:pt x="3" y="13"/>
                  </a:cubicBezTo>
                  <a:cubicBezTo>
                    <a:pt x="3" y="14"/>
                    <a:pt x="2" y="15"/>
                    <a:pt x="2" y="15"/>
                  </a:cubicBezTo>
                  <a:cubicBezTo>
                    <a:pt x="19" y="20"/>
                    <a:pt x="36" y="27"/>
                    <a:pt x="52" y="36"/>
                  </a:cubicBezTo>
                  <a:cubicBezTo>
                    <a:pt x="68" y="44"/>
                    <a:pt x="84" y="53"/>
                    <a:pt x="98" y="65"/>
                  </a:cubicBezTo>
                  <a:cubicBezTo>
                    <a:pt x="98" y="64"/>
                    <a:pt x="98" y="63"/>
                    <a:pt x="98" y="62"/>
                  </a:cubicBezTo>
                  <a:cubicBezTo>
                    <a:pt x="90" y="63"/>
                    <a:pt x="82" y="60"/>
                    <a:pt x="75" y="57"/>
                  </a:cubicBezTo>
                  <a:cubicBezTo>
                    <a:pt x="67" y="53"/>
                    <a:pt x="60" y="49"/>
                    <a:pt x="53" y="45"/>
                  </a:cubicBezTo>
                  <a:cubicBezTo>
                    <a:pt x="37" y="37"/>
                    <a:pt x="19" y="31"/>
                    <a:pt x="5" y="19"/>
                  </a:cubicBezTo>
                  <a:cubicBezTo>
                    <a:pt x="5" y="20"/>
                    <a:pt x="5" y="21"/>
                    <a:pt x="4" y="22"/>
                  </a:cubicBezTo>
                  <a:cubicBezTo>
                    <a:pt x="20" y="28"/>
                    <a:pt x="35" y="36"/>
                    <a:pt x="50" y="44"/>
                  </a:cubicBezTo>
                  <a:cubicBezTo>
                    <a:pt x="56" y="47"/>
                    <a:pt x="62" y="50"/>
                    <a:pt x="68" y="53"/>
                  </a:cubicBezTo>
                  <a:cubicBezTo>
                    <a:pt x="73" y="57"/>
                    <a:pt x="79" y="60"/>
                    <a:pt x="82" y="66"/>
                  </a:cubicBezTo>
                  <a:cubicBezTo>
                    <a:pt x="82" y="66"/>
                    <a:pt x="83" y="65"/>
                    <a:pt x="83" y="65"/>
                  </a:cubicBezTo>
                  <a:cubicBezTo>
                    <a:pt x="78" y="67"/>
                    <a:pt x="72" y="65"/>
                    <a:pt x="67" y="64"/>
                  </a:cubicBezTo>
                  <a:cubicBezTo>
                    <a:pt x="62" y="62"/>
                    <a:pt x="57" y="60"/>
                    <a:pt x="51" y="58"/>
                  </a:cubicBezTo>
                  <a:cubicBezTo>
                    <a:pt x="45" y="55"/>
                    <a:pt x="38" y="53"/>
                    <a:pt x="31" y="51"/>
                  </a:cubicBezTo>
                  <a:cubicBezTo>
                    <a:pt x="24" y="49"/>
                    <a:pt x="17" y="47"/>
                    <a:pt x="9" y="46"/>
                  </a:cubicBezTo>
                  <a:cubicBezTo>
                    <a:pt x="8" y="45"/>
                    <a:pt x="7" y="47"/>
                    <a:pt x="8" y="48"/>
                  </a:cubicBezTo>
                  <a:cubicBezTo>
                    <a:pt x="16" y="53"/>
                    <a:pt x="24" y="56"/>
                    <a:pt x="32" y="60"/>
                  </a:cubicBezTo>
                  <a:cubicBezTo>
                    <a:pt x="33" y="61"/>
                    <a:pt x="34" y="58"/>
                    <a:pt x="33" y="57"/>
                  </a:cubicBezTo>
                  <a:cubicBezTo>
                    <a:pt x="25" y="54"/>
                    <a:pt x="17" y="50"/>
                    <a:pt x="10" y="46"/>
                  </a:cubicBezTo>
                  <a:cubicBezTo>
                    <a:pt x="10" y="47"/>
                    <a:pt x="9" y="48"/>
                    <a:pt x="9" y="48"/>
                  </a:cubicBezTo>
                  <a:cubicBezTo>
                    <a:pt x="17" y="50"/>
                    <a:pt x="25" y="53"/>
                    <a:pt x="33" y="55"/>
                  </a:cubicBezTo>
                  <a:cubicBezTo>
                    <a:pt x="40" y="57"/>
                    <a:pt x="47" y="59"/>
                    <a:pt x="53" y="61"/>
                  </a:cubicBezTo>
                  <a:cubicBezTo>
                    <a:pt x="62" y="65"/>
                    <a:pt x="74" y="71"/>
                    <a:pt x="84" y="67"/>
                  </a:cubicBezTo>
                  <a:cubicBezTo>
                    <a:pt x="85" y="67"/>
                    <a:pt x="85" y="66"/>
                    <a:pt x="85" y="65"/>
                  </a:cubicBezTo>
                  <a:cubicBezTo>
                    <a:pt x="82" y="60"/>
                    <a:pt x="77" y="56"/>
                    <a:pt x="72" y="53"/>
                  </a:cubicBezTo>
                  <a:cubicBezTo>
                    <a:pt x="66" y="49"/>
                    <a:pt x="60" y="46"/>
                    <a:pt x="54" y="43"/>
                  </a:cubicBezTo>
                  <a:cubicBezTo>
                    <a:pt x="46" y="39"/>
                    <a:pt x="39" y="35"/>
                    <a:pt x="31" y="31"/>
                  </a:cubicBezTo>
                  <a:cubicBezTo>
                    <a:pt x="23" y="26"/>
                    <a:pt x="14" y="23"/>
                    <a:pt x="5" y="19"/>
                  </a:cubicBezTo>
                  <a:cubicBezTo>
                    <a:pt x="4" y="19"/>
                    <a:pt x="3" y="21"/>
                    <a:pt x="4" y="22"/>
                  </a:cubicBezTo>
                  <a:cubicBezTo>
                    <a:pt x="18" y="34"/>
                    <a:pt x="36" y="40"/>
                    <a:pt x="52" y="48"/>
                  </a:cubicBezTo>
                  <a:cubicBezTo>
                    <a:pt x="60" y="52"/>
                    <a:pt x="68" y="56"/>
                    <a:pt x="76" y="60"/>
                  </a:cubicBezTo>
                  <a:cubicBezTo>
                    <a:pt x="83" y="63"/>
                    <a:pt x="91" y="66"/>
                    <a:pt x="99" y="65"/>
                  </a:cubicBezTo>
                  <a:cubicBezTo>
                    <a:pt x="100" y="65"/>
                    <a:pt x="100" y="63"/>
                    <a:pt x="99" y="63"/>
                  </a:cubicBezTo>
                  <a:cubicBezTo>
                    <a:pt x="85" y="51"/>
                    <a:pt x="70" y="41"/>
                    <a:pt x="53" y="33"/>
                  </a:cubicBezTo>
                  <a:cubicBezTo>
                    <a:pt x="37" y="25"/>
                    <a:pt x="20" y="18"/>
                    <a:pt x="2" y="13"/>
                  </a:cubicBezTo>
                  <a:cubicBezTo>
                    <a:pt x="1" y="12"/>
                    <a:pt x="0" y="14"/>
                    <a:pt x="1" y="15"/>
                  </a:cubicBezTo>
                  <a:cubicBezTo>
                    <a:pt x="6" y="21"/>
                    <a:pt x="14" y="25"/>
                    <a:pt x="21" y="29"/>
                  </a:cubicBezTo>
                  <a:cubicBezTo>
                    <a:pt x="30" y="32"/>
                    <a:pt x="39" y="35"/>
                    <a:pt x="47" y="38"/>
                  </a:cubicBezTo>
                  <a:cubicBezTo>
                    <a:pt x="67" y="45"/>
                    <a:pt x="85" y="58"/>
                    <a:pt x="106" y="59"/>
                  </a:cubicBezTo>
                  <a:cubicBezTo>
                    <a:pt x="107" y="59"/>
                    <a:pt x="108" y="58"/>
                    <a:pt x="107" y="57"/>
                  </a:cubicBezTo>
                  <a:cubicBezTo>
                    <a:pt x="98" y="45"/>
                    <a:pt x="83" y="40"/>
                    <a:pt x="70" y="34"/>
                  </a:cubicBezTo>
                  <a:cubicBezTo>
                    <a:pt x="56" y="28"/>
                    <a:pt x="43" y="18"/>
                    <a:pt x="27" y="18"/>
                  </a:cubicBezTo>
                  <a:cubicBezTo>
                    <a:pt x="26" y="18"/>
                    <a:pt x="25" y="20"/>
                    <a:pt x="26" y="20"/>
                  </a:cubicBezTo>
                  <a:cubicBezTo>
                    <a:pt x="43" y="43"/>
                    <a:pt x="75" y="45"/>
                    <a:pt x="96" y="64"/>
                  </a:cubicBezTo>
                  <a:cubicBezTo>
                    <a:pt x="96" y="63"/>
                    <a:pt x="97" y="62"/>
                    <a:pt x="97" y="61"/>
                  </a:cubicBezTo>
                  <a:cubicBezTo>
                    <a:pt x="78" y="55"/>
                    <a:pt x="61" y="45"/>
                    <a:pt x="41" y="39"/>
                  </a:cubicBezTo>
                  <a:cubicBezTo>
                    <a:pt x="40" y="39"/>
                    <a:pt x="38" y="41"/>
                    <a:pt x="40" y="42"/>
                  </a:cubicBezTo>
                  <a:cubicBezTo>
                    <a:pt x="53" y="50"/>
                    <a:pt x="68" y="55"/>
                    <a:pt x="82" y="60"/>
                  </a:cubicBezTo>
                  <a:cubicBezTo>
                    <a:pt x="89" y="62"/>
                    <a:pt x="96" y="65"/>
                    <a:pt x="103" y="68"/>
                  </a:cubicBezTo>
                  <a:cubicBezTo>
                    <a:pt x="110" y="70"/>
                    <a:pt x="117" y="71"/>
                    <a:pt x="123" y="69"/>
                  </a:cubicBezTo>
                  <a:cubicBezTo>
                    <a:pt x="124" y="69"/>
                    <a:pt x="124" y="68"/>
                    <a:pt x="124" y="68"/>
                  </a:cubicBezTo>
                  <a:cubicBezTo>
                    <a:pt x="123" y="60"/>
                    <a:pt x="113" y="54"/>
                    <a:pt x="107" y="50"/>
                  </a:cubicBezTo>
                  <a:cubicBezTo>
                    <a:pt x="99" y="44"/>
                    <a:pt x="90" y="40"/>
                    <a:pt x="82" y="35"/>
                  </a:cubicBezTo>
                  <a:cubicBezTo>
                    <a:pt x="74" y="30"/>
                    <a:pt x="66" y="24"/>
                    <a:pt x="57" y="19"/>
                  </a:cubicBezTo>
                  <a:cubicBezTo>
                    <a:pt x="52" y="17"/>
                    <a:pt x="47" y="14"/>
                    <a:pt x="42" y="12"/>
                  </a:cubicBezTo>
                  <a:cubicBezTo>
                    <a:pt x="38" y="11"/>
                    <a:pt x="34" y="10"/>
                    <a:pt x="29" y="11"/>
                  </a:cubicBezTo>
                  <a:cubicBezTo>
                    <a:pt x="29" y="11"/>
                    <a:pt x="28" y="12"/>
                    <a:pt x="28" y="13"/>
                  </a:cubicBezTo>
                  <a:cubicBezTo>
                    <a:pt x="32" y="20"/>
                    <a:pt x="40" y="24"/>
                    <a:pt x="46" y="28"/>
                  </a:cubicBezTo>
                  <a:cubicBezTo>
                    <a:pt x="55" y="33"/>
                    <a:pt x="64" y="37"/>
                    <a:pt x="73" y="41"/>
                  </a:cubicBezTo>
                  <a:cubicBezTo>
                    <a:pt x="81" y="45"/>
                    <a:pt x="88" y="49"/>
                    <a:pt x="96" y="54"/>
                  </a:cubicBezTo>
                  <a:cubicBezTo>
                    <a:pt x="105" y="58"/>
                    <a:pt x="114" y="63"/>
                    <a:pt x="124" y="63"/>
                  </a:cubicBezTo>
                  <a:cubicBezTo>
                    <a:pt x="125" y="63"/>
                    <a:pt x="126" y="62"/>
                    <a:pt x="125" y="61"/>
                  </a:cubicBezTo>
                  <a:cubicBezTo>
                    <a:pt x="121" y="53"/>
                    <a:pt x="113" y="49"/>
                    <a:pt x="106" y="44"/>
                  </a:cubicBezTo>
                  <a:cubicBezTo>
                    <a:pt x="98" y="40"/>
                    <a:pt x="89" y="36"/>
                    <a:pt x="81" y="30"/>
                  </a:cubicBezTo>
                  <a:cubicBezTo>
                    <a:pt x="73" y="25"/>
                    <a:pt x="65" y="18"/>
                    <a:pt x="56" y="13"/>
                  </a:cubicBezTo>
                  <a:cubicBezTo>
                    <a:pt x="47" y="8"/>
                    <a:pt x="38" y="3"/>
                    <a:pt x="29" y="2"/>
                  </a:cubicBezTo>
                  <a:cubicBezTo>
                    <a:pt x="27" y="2"/>
                    <a:pt x="26" y="4"/>
                    <a:pt x="28" y="5"/>
                  </a:cubicBezTo>
                  <a:cubicBezTo>
                    <a:pt x="41" y="17"/>
                    <a:pt x="58" y="24"/>
                    <a:pt x="75" y="31"/>
                  </a:cubicBezTo>
                  <a:cubicBezTo>
                    <a:pt x="92" y="40"/>
                    <a:pt x="110" y="49"/>
                    <a:pt x="129" y="54"/>
                  </a:cubicBezTo>
                  <a:cubicBezTo>
                    <a:pt x="130" y="54"/>
                    <a:pt x="131" y="52"/>
                    <a:pt x="130" y="52"/>
                  </a:cubicBezTo>
                  <a:cubicBezTo>
                    <a:pt x="116" y="40"/>
                    <a:pt x="99" y="32"/>
                    <a:pt x="82" y="24"/>
                  </a:cubicBezTo>
                  <a:cubicBezTo>
                    <a:pt x="66" y="15"/>
                    <a:pt x="50" y="4"/>
                    <a:pt x="31" y="0"/>
                  </a:cubicBezTo>
                  <a:cubicBezTo>
                    <a:pt x="30" y="0"/>
                    <a:pt x="29" y="2"/>
                    <a:pt x="31" y="3"/>
                  </a:cubicBezTo>
                  <a:cubicBezTo>
                    <a:pt x="62" y="20"/>
                    <a:pt x="94" y="35"/>
                    <a:pt x="125" y="53"/>
                  </a:cubicBezTo>
                  <a:cubicBezTo>
                    <a:pt x="126" y="54"/>
                    <a:pt x="128" y="52"/>
                    <a:pt x="127" y="51"/>
                  </a:cubicBezTo>
                  <a:cubicBezTo>
                    <a:pt x="113" y="40"/>
                    <a:pt x="99" y="32"/>
                    <a:pt x="83" y="24"/>
                  </a:cubicBezTo>
                  <a:cubicBezTo>
                    <a:pt x="67" y="16"/>
                    <a:pt x="50" y="9"/>
                    <a:pt x="33" y="3"/>
                  </a:cubicBezTo>
                  <a:cubicBezTo>
                    <a:pt x="32" y="3"/>
                    <a:pt x="30" y="5"/>
                    <a:pt x="32" y="6"/>
                  </a:cubicBezTo>
                  <a:cubicBezTo>
                    <a:pt x="47" y="19"/>
                    <a:pt x="67" y="26"/>
                    <a:pt x="85" y="35"/>
                  </a:cubicBezTo>
                  <a:cubicBezTo>
                    <a:pt x="104" y="45"/>
                    <a:pt x="122" y="60"/>
                    <a:pt x="143" y="66"/>
                  </a:cubicBezTo>
                  <a:cubicBezTo>
                    <a:pt x="144" y="67"/>
                    <a:pt x="145" y="65"/>
                    <a:pt x="144" y="64"/>
                  </a:cubicBezTo>
                  <a:cubicBezTo>
                    <a:pt x="122" y="48"/>
                    <a:pt x="97" y="37"/>
                    <a:pt x="73" y="24"/>
                  </a:cubicBezTo>
                  <a:cubicBezTo>
                    <a:pt x="72" y="24"/>
                    <a:pt x="70" y="26"/>
                    <a:pt x="72" y="27"/>
                  </a:cubicBezTo>
                  <a:cubicBezTo>
                    <a:pt x="104" y="46"/>
                    <a:pt x="138" y="62"/>
                    <a:pt x="167" y="85"/>
                  </a:cubicBezTo>
                  <a:cubicBezTo>
                    <a:pt x="168" y="85"/>
                    <a:pt x="168" y="84"/>
                    <a:pt x="169" y="83"/>
                  </a:cubicBezTo>
                  <a:cubicBezTo>
                    <a:pt x="153" y="75"/>
                    <a:pt x="138" y="66"/>
                    <a:pt x="125" y="54"/>
                  </a:cubicBezTo>
                  <a:cubicBezTo>
                    <a:pt x="124" y="55"/>
                    <a:pt x="124" y="56"/>
                    <a:pt x="123" y="57"/>
                  </a:cubicBezTo>
                  <a:cubicBezTo>
                    <a:pt x="132" y="61"/>
                    <a:pt x="140" y="66"/>
                    <a:pt x="148" y="71"/>
                  </a:cubicBezTo>
                  <a:cubicBezTo>
                    <a:pt x="156" y="76"/>
                    <a:pt x="165" y="82"/>
                    <a:pt x="169" y="90"/>
                  </a:cubicBezTo>
                  <a:cubicBezTo>
                    <a:pt x="170" y="89"/>
                    <a:pt x="171" y="89"/>
                    <a:pt x="171" y="88"/>
                  </a:cubicBezTo>
                  <a:cubicBezTo>
                    <a:pt x="160" y="82"/>
                    <a:pt x="151" y="74"/>
                    <a:pt x="139" y="70"/>
                  </a:cubicBezTo>
                  <a:cubicBezTo>
                    <a:pt x="137" y="69"/>
                    <a:pt x="136" y="71"/>
                    <a:pt x="137" y="72"/>
                  </a:cubicBezTo>
                  <a:cubicBezTo>
                    <a:pt x="149" y="82"/>
                    <a:pt x="161" y="91"/>
                    <a:pt x="174" y="99"/>
                  </a:cubicBezTo>
                  <a:cubicBezTo>
                    <a:pt x="175" y="100"/>
                    <a:pt x="177" y="98"/>
                    <a:pt x="175" y="97"/>
                  </a:cubicBezTo>
                  <a:cubicBezTo>
                    <a:pt x="169" y="91"/>
                    <a:pt x="163" y="86"/>
                    <a:pt x="157" y="82"/>
                  </a:cubicBezTo>
                  <a:cubicBezTo>
                    <a:pt x="151" y="78"/>
                    <a:pt x="143" y="73"/>
                    <a:pt x="136" y="73"/>
                  </a:cubicBezTo>
                  <a:cubicBezTo>
                    <a:pt x="135" y="73"/>
                    <a:pt x="134" y="74"/>
                    <a:pt x="134" y="75"/>
                  </a:cubicBezTo>
                  <a:cubicBezTo>
                    <a:pt x="144" y="86"/>
                    <a:pt x="158" y="93"/>
                    <a:pt x="167" y="105"/>
                  </a:cubicBezTo>
                  <a:cubicBezTo>
                    <a:pt x="168" y="104"/>
                    <a:pt x="168" y="103"/>
                    <a:pt x="169" y="102"/>
                  </a:cubicBezTo>
                  <a:cubicBezTo>
                    <a:pt x="151" y="95"/>
                    <a:pt x="137" y="80"/>
                    <a:pt x="119" y="73"/>
                  </a:cubicBezTo>
                  <a:cubicBezTo>
                    <a:pt x="117" y="73"/>
                    <a:pt x="116" y="75"/>
                    <a:pt x="117" y="76"/>
                  </a:cubicBezTo>
                  <a:cubicBezTo>
                    <a:pt x="133" y="87"/>
                    <a:pt x="151" y="95"/>
                    <a:pt x="163" y="110"/>
                  </a:cubicBezTo>
                  <a:cubicBezTo>
                    <a:pt x="164" y="109"/>
                    <a:pt x="164" y="108"/>
                    <a:pt x="165" y="107"/>
                  </a:cubicBezTo>
                  <a:cubicBezTo>
                    <a:pt x="153" y="105"/>
                    <a:pt x="143" y="97"/>
                    <a:pt x="133" y="90"/>
                  </a:cubicBezTo>
                  <a:cubicBezTo>
                    <a:pt x="124" y="83"/>
                    <a:pt x="115" y="75"/>
                    <a:pt x="104" y="70"/>
                  </a:cubicBezTo>
                  <a:cubicBezTo>
                    <a:pt x="103" y="71"/>
                    <a:pt x="103" y="71"/>
                    <a:pt x="103" y="72"/>
                  </a:cubicBezTo>
                  <a:cubicBezTo>
                    <a:pt x="121" y="81"/>
                    <a:pt x="140" y="91"/>
                    <a:pt x="155" y="105"/>
                  </a:cubicBezTo>
                  <a:cubicBezTo>
                    <a:pt x="155" y="104"/>
                    <a:pt x="156" y="103"/>
                    <a:pt x="156" y="102"/>
                  </a:cubicBezTo>
                  <a:cubicBezTo>
                    <a:pt x="130" y="96"/>
                    <a:pt x="111" y="75"/>
                    <a:pt x="87" y="66"/>
                  </a:cubicBezTo>
                  <a:cubicBezTo>
                    <a:pt x="86" y="65"/>
                    <a:pt x="85" y="67"/>
                    <a:pt x="86" y="68"/>
                  </a:cubicBezTo>
                  <a:cubicBezTo>
                    <a:pt x="106" y="86"/>
                    <a:pt x="130" y="97"/>
                    <a:pt x="153" y="109"/>
                  </a:cubicBezTo>
                  <a:cubicBezTo>
                    <a:pt x="153" y="109"/>
                    <a:pt x="154" y="108"/>
                    <a:pt x="154" y="107"/>
                  </a:cubicBezTo>
                  <a:cubicBezTo>
                    <a:pt x="127" y="98"/>
                    <a:pt x="103" y="81"/>
                    <a:pt x="80" y="65"/>
                  </a:cubicBezTo>
                  <a:cubicBezTo>
                    <a:pt x="79" y="66"/>
                    <a:pt x="79" y="66"/>
                    <a:pt x="78" y="67"/>
                  </a:cubicBezTo>
                  <a:cubicBezTo>
                    <a:pt x="93" y="74"/>
                    <a:pt x="106" y="83"/>
                    <a:pt x="120" y="91"/>
                  </a:cubicBezTo>
                  <a:cubicBezTo>
                    <a:pt x="131" y="97"/>
                    <a:pt x="140" y="108"/>
                    <a:pt x="152" y="111"/>
                  </a:cubicBezTo>
                  <a:cubicBezTo>
                    <a:pt x="153" y="111"/>
                    <a:pt x="154" y="109"/>
                    <a:pt x="153" y="108"/>
                  </a:cubicBezTo>
                  <a:cubicBezTo>
                    <a:pt x="146" y="99"/>
                    <a:pt x="135" y="94"/>
                    <a:pt x="125" y="88"/>
                  </a:cubicBezTo>
                  <a:cubicBezTo>
                    <a:pt x="114" y="82"/>
                    <a:pt x="106" y="72"/>
                    <a:pt x="94" y="68"/>
                  </a:cubicBezTo>
                  <a:cubicBezTo>
                    <a:pt x="93" y="68"/>
                    <a:pt x="91" y="69"/>
                    <a:pt x="93" y="70"/>
                  </a:cubicBezTo>
                  <a:cubicBezTo>
                    <a:pt x="101" y="76"/>
                    <a:pt x="109" y="81"/>
                    <a:pt x="116" y="87"/>
                  </a:cubicBezTo>
                  <a:cubicBezTo>
                    <a:pt x="118" y="88"/>
                    <a:pt x="119" y="86"/>
                    <a:pt x="118" y="8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38"/>
            <p:cNvSpPr/>
            <p:nvPr/>
          </p:nvSpPr>
          <p:spPr bwMode="auto">
            <a:xfrm>
              <a:off x="3789" y="2036"/>
              <a:ext cx="252" cy="155"/>
            </a:xfrm>
            <a:custGeom>
              <a:avLst/>
              <a:gdLst>
                <a:gd name="T0" fmla="*/ 72 w 130"/>
                <a:gd name="T1" fmla="*/ 27 h 80"/>
                <a:gd name="T2" fmla="*/ 34 w 130"/>
                <a:gd name="T3" fmla="*/ 21 h 80"/>
                <a:gd name="T4" fmla="*/ 2 w 130"/>
                <a:gd name="T5" fmla="*/ 2 h 80"/>
                <a:gd name="T6" fmla="*/ 63 w 130"/>
                <a:gd name="T7" fmla="*/ 35 h 80"/>
                <a:gd name="T8" fmla="*/ 24 w 130"/>
                <a:gd name="T9" fmla="*/ 2 h 80"/>
                <a:gd name="T10" fmla="*/ 79 w 130"/>
                <a:gd name="T11" fmla="*/ 36 h 80"/>
                <a:gd name="T12" fmla="*/ 61 w 130"/>
                <a:gd name="T13" fmla="*/ 30 h 80"/>
                <a:gd name="T14" fmla="*/ 101 w 130"/>
                <a:gd name="T15" fmla="*/ 64 h 80"/>
                <a:gd name="T16" fmla="*/ 108 w 130"/>
                <a:gd name="T17" fmla="*/ 71 h 80"/>
                <a:gd name="T18" fmla="*/ 117 w 130"/>
                <a:gd name="T19" fmla="*/ 65 h 80"/>
                <a:gd name="T20" fmla="*/ 122 w 130"/>
                <a:gd name="T21" fmla="*/ 64 h 80"/>
                <a:gd name="T22" fmla="*/ 109 w 130"/>
                <a:gd name="T23" fmla="*/ 52 h 80"/>
                <a:gd name="T24" fmla="*/ 112 w 130"/>
                <a:gd name="T25" fmla="*/ 42 h 80"/>
                <a:gd name="T26" fmla="*/ 128 w 130"/>
                <a:gd name="T27" fmla="*/ 56 h 80"/>
                <a:gd name="T28" fmla="*/ 127 w 130"/>
                <a:gd name="T29" fmla="*/ 51 h 80"/>
                <a:gd name="T30" fmla="*/ 111 w 130"/>
                <a:gd name="T31" fmla="*/ 41 h 80"/>
                <a:gd name="T32" fmla="*/ 120 w 130"/>
                <a:gd name="T33" fmla="*/ 49 h 80"/>
                <a:gd name="T34" fmla="*/ 128 w 130"/>
                <a:gd name="T35" fmla="*/ 59 h 80"/>
                <a:gd name="T36" fmla="*/ 122 w 130"/>
                <a:gd name="T37" fmla="*/ 64 h 80"/>
                <a:gd name="T38" fmla="*/ 111 w 130"/>
                <a:gd name="T39" fmla="*/ 59 h 80"/>
                <a:gd name="T40" fmla="*/ 109 w 130"/>
                <a:gd name="T41" fmla="*/ 62 h 80"/>
                <a:gd name="T42" fmla="*/ 111 w 130"/>
                <a:gd name="T43" fmla="*/ 69 h 80"/>
                <a:gd name="T44" fmla="*/ 102 w 130"/>
                <a:gd name="T45" fmla="*/ 72 h 80"/>
                <a:gd name="T46" fmla="*/ 86 w 130"/>
                <a:gd name="T47" fmla="*/ 62 h 80"/>
                <a:gd name="T48" fmla="*/ 115 w 130"/>
                <a:gd name="T49" fmla="*/ 68 h 80"/>
                <a:gd name="T50" fmla="*/ 113 w 130"/>
                <a:gd name="T51" fmla="*/ 78 h 80"/>
                <a:gd name="T52" fmla="*/ 113 w 130"/>
                <a:gd name="T53" fmla="*/ 68 h 80"/>
                <a:gd name="T54" fmla="*/ 98 w 130"/>
                <a:gd name="T55" fmla="*/ 69 h 80"/>
                <a:gd name="T56" fmla="*/ 123 w 130"/>
                <a:gd name="T57" fmla="*/ 59 h 80"/>
                <a:gd name="T58" fmla="*/ 116 w 130"/>
                <a:gd name="T59" fmla="*/ 67 h 80"/>
                <a:gd name="T60" fmla="*/ 102 w 130"/>
                <a:gd name="T61" fmla="*/ 75 h 80"/>
                <a:gd name="T62" fmla="*/ 102 w 130"/>
                <a:gd name="T63" fmla="*/ 72 h 80"/>
                <a:gd name="T64" fmla="*/ 94 w 130"/>
                <a:gd name="T65" fmla="*/ 63 h 80"/>
                <a:gd name="T66" fmla="*/ 110 w 130"/>
                <a:gd name="T67" fmla="*/ 63 h 80"/>
                <a:gd name="T68" fmla="*/ 118 w 130"/>
                <a:gd name="T69" fmla="*/ 67 h 80"/>
                <a:gd name="T70" fmla="*/ 122 w 130"/>
                <a:gd name="T71" fmla="*/ 64 h 80"/>
                <a:gd name="T72" fmla="*/ 117 w 130"/>
                <a:gd name="T73" fmla="*/ 56 h 80"/>
                <a:gd name="T74" fmla="*/ 120 w 130"/>
                <a:gd name="T75" fmla="*/ 49 h 80"/>
                <a:gd name="T76" fmla="*/ 129 w 130"/>
                <a:gd name="T77" fmla="*/ 55 h 80"/>
                <a:gd name="T78" fmla="*/ 128 w 130"/>
                <a:gd name="T79" fmla="*/ 52 h 80"/>
                <a:gd name="T80" fmla="*/ 119 w 130"/>
                <a:gd name="T81" fmla="*/ 47 h 80"/>
                <a:gd name="T82" fmla="*/ 112 w 130"/>
                <a:gd name="T83" fmla="*/ 42 h 80"/>
                <a:gd name="T84" fmla="*/ 123 w 130"/>
                <a:gd name="T85" fmla="*/ 55 h 80"/>
                <a:gd name="T86" fmla="*/ 120 w 130"/>
                <a:gd name="T87" fmla="*/ 63 h 80"/>
                <a:gd name="T88" fmla="*/ 116 w 130"/>
                <a:gd name="T89" fmla="*/ 68 h 80"/>
                <a:gd name="T90" fmla="*/ 109 w 130"/>
                <a:gd name="T91" fmla="*/ 71 h 80"/>
                <a:gd name="T92" fmla="*/ 115 w 130"/>
                <a:gd name="T93" fmla="*/ 65 h 80"/>
                <a:gd name="T94" fmla="*/ 103 w 130"/>
                <a:gd name="T95" fmla="*/ 58 h 80"/>
                <a:gd name="T96" fmla="*/ 62 w 130"/>
                <a:gd name="T97" fmla="*/ 28 h 80"/>
                <a:gd name="T98" fmla="*/ 81 w 130"/>
                <a:gd name="T99" fmla="*/ 34 h 80"/>
                <a:gd name="T100" fmla="*/ 22 w 130"/>
                <a:gd name="T101" fmla="*/ 4 h 80"/>
                <a:gd name="T102" fmla="*/ 64 w 130"/>
                <a:gd name="T103" fmla="*/ 33 h 80"/>
                <a:gd name="T104" fmla="*/ 1 w 130"/>
                <a:gd name="T105" fmla="*/ 5 h 80"/>
                <a:gd name="T106" fmla="*/ 38 w 130"/>
                <a:gd name="T107" fmla="*/ 20 h 80"/>
                <a:gd name="T108" fmla="*/ 14 w 130"/>
                <a:gd name="T109" fmla="*/ 3 h 80"/>
                <a:gd name="T110" fmla="*/ 36 w 130"/>
                <a:gd name="T111" fmla="*/ 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0" h="80">
                  <a:moveTo>
                    <a:pt x="35" y="11"/>
                  </a:moveTo>
                  <a:cubicBezTo>
                    <a:pt x="47" y="16"/>
                    <a:pt x="61" y="20"/>
                    <a:pt x="71" y="29"/>
                  </a:cubicBezTo>
                  <a:cubicBezTo>
                    <a:pt x="71" y="28"/>
                    <a:pt x="72" y="27"/>
                    <a:pt x="72" y="27"/>
                  </a:cubicBezTo>
                  <a:cubicBezTo>
                    <a:pt x="51" y="22"/>
                    <a:pt x="35" y="5"/>
                    <a:pt x="14" y="1"/>
                  </a:cubicBezTo>
                  <a:cubicBezTo>
                    <a:pt x="13" y="0"/>
                    <a:pt x="13" y="1"/>
                    <a:pt x="13" y="2"/>
                  </a:cubicBezTo>
                  <a:cubicBezTo>
                    <a:pt x="15" y="12"/>
                    <a:pt x="26" y="17"/>
                    <a:pt x="34" y="21"/>
                  </a:cubicBezTo>
                  <a:cubicBezTo>
                    <a:pt x="44" y="27"/>
                    <a:pt x="54" y="30"/>
                    <a:pt x="64" y="36"/>
                  </a:cubicBezTo>
                  <a:cubicBezTo>
                    <a:pt x="64" y="35"/>
                    <a:pt x="64" y="35"/>
                    <a:pt x="65" y="34"/>
                  </a:cubicBezTo>
                  <a:cubicBezTo>
                    <a:pt x="41" y="31"/>
                    <a:pt x="25" y="9"/>
                    <a:pt x="2" y="2"/>
                  </a:cubicBezTo>
                  <a:cubicBezTo>
                    <a:pt x="2" y="3"/>
                    <a:pt x="2" y="4"/>
                    <a:pt x="2" y="5"/>
                  </a:cubicBezTo>
                  <a:cubicBezTo>
                    <a:pt x="13" y="4"/>
                    <a:pt x="25" y="11"/>
                    <a:pt x="34" y="17"/>
                  </a:cubicBezTo>
                  <a:cubicBezTo>
                    <a:pt x="43" y="23"/>
                    <a:pt x="53" y="30"/>
                    <a:pt x="63" y="35"/>
                  </a:cubicBezTo>
                  <a:cubicBezTo>
                    <a:pt x="63" y="34"/>
                    <a:pt x="64" y="33"/>
                    <a:pt x="64" y="33"/>
                  </a:cubicBezTo>
                  <a:cubicBezTo>
                    <a:pt x="56" y="30"/>
                    <a:pt x="49" y="26"/>
                    <a:pt x="42" y="21"/>
                  </a:cubicBezTo>
                  <a:cubicBezTo>
                    <a:pt x="35" y="16"/>
                    <a:pt x="28" y="10"/>
                    <a:pt x="24" y="2"/>
                  </a:cubicBezTo>
                  <a:cubicBezTo>
                    <a:pt x="24" y="3"/>
                    <a:pt x="24" y="4"/>
                    <a:pt x="23" y="4"/>
                  </a:cubicBezTo>
                  <a:cubicBezTo>
                    <a:pt x="34" y="3"/>
                    <a:pt x="45" y="9"/>
                    <a:pt x="54" y="15"/>
                  </a:cubicBezTo>
                  <a:cubicBezTo>
                    <a:pt x="63" y="20"/>
                    <a:pt x="72" y="27"/>
                    <a:pt x="79" y="36"/>
                  </a:cubicBezTo>
                  <a:cubicBezTo>
                    <a:pt x="79" y="35"/>
                    <a:pt x="79" y="34"/>
                    <a:pt x="80" y="34"/>
                  </a:cubicBezTo>
                  <a:cubicBezTo>
                    <a:pt x="73" y="35"/>
                    <a:pt x="67" y="32"/>
                    <a:pt x="62" y="28"/>
                  </a:cubicBezTo>
                  <a:cubicBezTo>
                    <a:pt x="62" y="29"/>
                    <a:pt x="62" y="30"/>
                    <a:pt x="61" y="30"/>
                  </a:cubicBezTo>
                  <a:cubicBezTo>
                    <a:pt x="74" y="32"/>
                    <a:pt x="87" y="41"/>
                    <a:pt x="96" y="50"/>
                  </a:cubicBezTo>
                  <a:cubicBezTo>
                    <a:pt x="97" y="52"/>
                    <a:pt x="100" y="55"/>
                    <a:pt x="101" y="58"/>
                  </a:cubicBezTo>
                  <a:cubicBezTo>
                    <a:pt x="101" y="60"/>
                    <a:pt x="99" y="62"/>
                    <a:pt x="101" y="64"/>
                  </a:cubicBezTo>
                  <a:cubicBezTo>
                    <a:pt x="104" y="69"/>
                    <a:pt x="111" y="68"/>
                    <a:pt x="115" y="68"/>
                  </a:cubicBezTo>
                  <a:cubicBezTo>
                    <a:pt x="115" y="67"/>
                    <a:pt x="114" y="66"/>
                    <a:pt x="114" y="66"/>
                  </a:cubicBezTo>
                  <a:cubicBezTo>
                    <a:pt x="112" y="67"/>
                    <a:pt x="111" y="70"/>
                    <a:pt x="108" y="71"/>
                  </a:cubicBezTo>
                  <a:cubicBezTo>
                    <a:pt x="107" y="72"/>
                    <a:pt x="108" y="74"/>
                    <a:pt x="109" y="74"/>
                  </a:cubicBezTo>
                  <a:cubicBezTo>
                    <a:pt x="114" y="73"/>
                    <a:pt x="117" y="70"/>
                    <a:pt x="119" y="67"/>
                  </a:cubicBezTo>
                  <a:cubicBezTo>
                    <a:pt x="120" y="66"/>
                    <a:pt x="119" y="64"/>
                    <a:pt x="117" y="65"/>
                  </a:cubicBezTo>
                  <a:cubicBezTo>
                    <a:pt x="116" y="65"/>
                    <a:pt x="115" y="65"/>
                    <a:pt x="114" y="66"/>
                  </a:cubicBezTo>
                  <a:cubicBezTo>
                    <a:pt x="113" y="66"/>
                    <a:pt x="114" y="69"/>
                    <a:pt x="116" y="68"/>
                  </a:cubicBezTo>
                  <a:cubicBezTo>
                    <a:pt x="118" y="67"/>
                    <a:pt x="119" y="66"/>
                    <a:pt x="122" y="64"/>
                  </a:cubicBezTo>
                  <a:cubicBezTo>
                    <a:pt x="122" y="63"/>
                    <a:pt x="122" y="62"/>
                    <a:pt x="122" y="62"/>
                  </a:cubicBezTo>
                  <a:cubicBezTo>
                    <a:pt x="118" y="57"/>
                    <a:pt x="114" y="54"/>
                    <a:pt x="111" y="50"/>
                  </a:cubicBezTo>
                  <a:cubicBezTo>
                    <a:pt x="110" y="51"/>
                    <a:pt x="110" y="52"/>
                    <a:pt x="109" y="52"/>
                  </a:cubicBezTo>
                  <a:cubicBezTo>
                    <a:pt x="114" y="54"/>
                    <a:pt x="118" y="57"/>
                    <a:pt x="123" y="58"/>
                  </a:cubicBezTo>
                  <a:cubicBezTo>
                    <a:pt x="124" y="58"/>
                    <a:pt x="125" y="57"/>
                    <a:pt x="124" y="56"/>
                  </a:cubicBezTo>
                  <a:cubicBezTo>
                    <a:pt x="121" y="50"/>
                    <a:pt x="116" y="47"/>
                    <a:pt x="112" y="42"/>
                  </a:cubicBezTo>
                  <a:cubicBezTo>
                    <a:pt x="111" y="43"/>
                    <a:pt x="111" y="44"/>
                    <a:pt x="110" y="44"/>
                  </a:cubicBezTo>
                  <a:cubicBezTo>
                    <a:pt x="116" y="49"/>
                    <a:pt x="121" y="53"/>
                    <a:pt x="127" y="58"/>
                  </a:cubicBezTo>
                  <a:cubicBezTo>
                    <a:pt x="128" y="59"/>
                    <a:pt x="129" y="57"/>
                    <a:pt x="128" y="56"/>
                  </a:cubicBezTo>
                  <a:cubicBezTo>
                    <a:pt x="126" y="52"/>
                    <a:pt x="123" y="49"/>
                    <a:pt x="121" y="45"/>
                  </a:cubicBezTo>
                  <a:cubicBezTo>
                    <a:pt x="121" y="46"/>
                    <a:pt x="120" y="47"/>
                    <a:pt x="120" y="47"/>
                  </a:cubicBezTo>
                  <a:cubicBezTo>
                    <a:pt x="123" y="48"/>
                    <a:pt x="125" y="49"/>
                    <a:pt x="127" y="51"/>
                  </a:cubicBezTo>
                  <a:cubicBezTo>
                    <a:pt x="128" y="51"/>
                    <a:pt x="128" y="50"/>
                    <a:pt x="129" y="49"/>
                  </a:cubicBezTo>
                  <a:cubicBezTo>
                    <a:pt x="123" y="46"/>
                    <a:pt x="118" y="43"/>
                    <a:pt x="113" y="39"/>
                  </a:cubicBezTo>
                  <a:cubicBezTo>
                    <a:pt x="112" y="39"/>
                    <a:pt x="112" y="40"/>
                    <a:pt x="111" y="41"/>
                  </a:cubicBezTo>
                  <a:cubicBezTo>
                    <a:pt x="117" y="46"/>
                    <a:pt x="123" y="50"/>
                    <a:pt x="127" y="56"/>
                  </a:cubicBezTo>
                  <a:cubicBezTo>
                    <a:pt x="128" y="56"/>
                    <a:pt x="128" y="55"/>
                    <a:pt x="129" y="54"/>
                  </a:cubicBezTo>
                  <a:cubicBezTo>
                    <a:pt x="125" y="54"/>
                    <a:pt x="122" y="52"/>
                    <a:pt x="120" y="49"/>
                  </a:cubicBezTo>
                  <a:cubicBezTo>
                    <a:pt x="119" y="50"/>
                    <a:pt x="119" y="50"/>
                    <a:pt x="118" y="51"/>
                  </a:cubicBezTo>
                  <a:cubicBezTo>
                    <a:pt x="122" y="53"/>
                    <a:pt x="125" y="56"/>
                    <a:pt x="126" y="61"/>
                  </a:cubicBezTo>
                  <a:cubicBezTo>
                    <a:pt x="127" y="60"/>
                    <a:pt x="127" y="60"/>
                    <a:pt x="128" y="59"/>
                  </a:cubicBezTo>
                  <a:cubicBezTo>
                    <a:pt x="125" y="58"/>
                    <a:pt x="122" y="56"/>
                    <a:pt x="119" y="54"/>
                  </a:cubicBezTo>
                  <a:cubicBezTo>
                    <a:pt x="117" y="53"/>
                    <a:pt x="116" y="55"/>
                    <a:pt x="117" y="56"/>
                  </a:cubicBezTo>
                  <a:cubicBezTo>
                    <a:pt x="119" y="58"/>
                    <a:pt x="120" y="61"/>
                    <a:pt x="122" y="64"/>
                  </a:cubicBezTo>
                  <a:cubicBezTo>
                    <a:pt x="122" y="63"/>
                    <a:pt x="122" y="62"/>
                    <a:pt x="123" y="62"/>
                  </a:cubicBezTo>
                  <a:cubicBezTo>
                    <a:pt x="119" y="61"/>
                    <a:pt x="116" y="59"/>
                    <a:pt x="112" y="57"/>
                  </a:cubicBezTo>
                  <a:cubicBezTo>
                    <a:pt x="111" y="56"/>
                    <a:pt x="110" y="58"/>
                    <a:pt x="111" y="59"/>
                  </a:cubicBezTo>
                  <a:cubicBezTo>
                    <a:pt x="113" y="62"/>
                    <a:pt x="115" y="65"/>
                    <a:pt x="116" y="68"/>
                  </a:cubicBezTo>
                  <a:cubicBezTo>
                    <a:pt x="116" y="67"/>
                    <a:pt x="117" y="66"/>
                    <a:pt x="117" y="66"/>
                  </a:cubicBezTo>
                  <a:cubicBezTo>
                    <a:pt x="114" y="65"/>
                    <a:pt x="112" y="65"/>
                    <a:pt x="109" y="62"/>
                  </a:cubicBezTo>
                  <a:cubicBezTo>
                    <a:pt x="108" y="61"/>
                    <a:pt x="107" y="62"/>
                    <a:pt x="107" y="64"/>
                  </a:cubicBezTo>
                  <a:cubicBezTo>
                    <a:pt x="108" y="66"/>
                    <a:pt x="108" y="69"/>
                    <a:pt x="109" y="71"/>
                  </a:cubicBezTo>
                  <a:cubicBezTo>
                    <a:pt x="109" y="71"/>
                    <a:pt x="110" y="70"/>
                    <a:pt x="111" y="69"/>
                  </a:cubicBezTo>
                  <a:cubicBezTo>
                    <a:pt x="105" y="68"/>
                    <a:pt x="100" y="64"/>
                    <a:pt x="96" y="60"/>
                  </a:cubicBezTo>
                  <a:cubicBezTo>
                    <a:pt x="94" y="60"/>
                    <a:pt x="93" y="61"/>
                    <a:pt x="94" y="62"/>
                  </a:cubicBezTo>
                  <a:cubicBezTo>
                    <a:pt x="96" y="66"/>
                    <a:pt x="99" y="69"/>
                    <a:pt x="102" y="72"/>
                  </a:cubicBezTo>
                  <a:cubicBezTo>
                    <a:pt x="102" y="71"/>
                    <a:pt x="102" y="70"/>
                    <a:pt x="103" y="70"/>
                  </a:cubicBezTo>
                  <a:cubicBezTo>
                    <a:pt x="97" y="68"/>
                    <a:pt x="92" y="65"/>
                    <a:pt x="88" y="61"/>
                  </a:cubicBezTo>
                  <a:cubicBezTo>
                    <a:pt x="87" y="59"/>
                    <a:pt x="85" y="61"/>
                    <a:pt x="86" y="62"/>
                  </a:cubicBezTo>
                  <a:cubicBezTo>
                    <a:pt x="89" y="69"/>
                    <a:pt x="95" y="72"/>
                    <a:pt x="100" y="77"/>
                  </a:cubicBezTo>
                  <a:cubicBezTo>
                    <a:pt x="101" y="78"/>
                    <a:pt x="102" y="78"/>
                    <a:pt x="102" y="77"/>
                  </a:cubicBezTo>
                  <a:cubicBezTo>
                    <a:pt x="105" y="73"/>
                    <a:pt x="110" y="69"/>
                    <a:pt x="115" y="68"/>
                  </a:cubicBezTo>
                  <a:cubicBezTo>
                    <a:pt x="115" y="68"/>
                    <a:pt x="114" y="67"/>
                    <a:pt x="114" y="67"/>
                  </a:cubicBezTo>
                  <a:cubicBezTo>
                    <a:pt x="113" y="70"/>
                    <a:pt x="112" y="74"/>
                    <a:pt x="111" y="77"/>
                  </a:cubicBezTo>
                  <a:cubicBezTo>
                    <a:pt x="110" y="79"/>
                    <a:pt x="112" y="80"/>
                    <a:pt x="113" y="78"/>
                  </a:cubicBezTo>
                  <a:cubicBezTo>
                    <a:pt x="116" y="72"/>
                    <a:pt x="121" y="67"/>
                    <a:pt x="125" y="61"/>
                  </a:cubicBezTo>
                  <a:cubicBezTo>
                    <a:pt x="126" y="60"/>
                    <a:pt x="125" y="58"/>
                    <a:pt x="124" y="59"/>
                  </a:cubicBezTo>
                  <a:cubicBezTo>
                    <a:pt x="120" y="61"/>
                    <a:pt x="117" y="64"/>
                    <a:pt x="113" y="68"/>
                  </a:cubicBezTo>
                  <a:cubicBezTo>
                    <a:pt x="112" y="69"/>
                    <a:pt x="110" y="71"/>
                    <a:pt x="108" y="71"/>
                  </a:cubicBezTo>
                  <a:cubicBezTo>
                    <a:pt x="105" y="72"/>
                    <a:pt x="102" y="69"/>
                    <a:pt x="100" y="67"/>
                  </a:cubicBezTo>
                  <a:cubicBezTo>
                    <a:pt x="99" y="66"/>
                    <a:pt x="97" y="68"/>
                    <a:pt x="98" y="69"/>
                  </a:cubicBezTo>
                  <a:cubicBezTo>
                    <a:pt x="102" y="73"/>
                    <a:pt x="106" y="75"/>
                    <a:pt x="111" y="72"/>
                  </a:cubicBezTo>
                  <a:cubicBezTo>
                    <a:pt x="116" y="70"/>
                    <a:pt x="120" y="64"/>
                    <a:pt x="125" y="61"/>
                  </a:cubicBezTo>
                  <a:cubicBezTo>
                    <a:pt x="124" y="61"/>
                    <a:pt x="124" y="60"/>
                    <a:pt x="123" y="59"/>
                  </a:cubicBezTo>
                  <a:cubicBezTo>
                    <a:pt x="119" y="65"/>
                    <a:pt x="114" y="71"/>
                    <a:pt x="111" y="77"/>
                  </a:cubicBezTo>
                  <a:cubicBezTo>
                    <a:pt x="111" y="78"/>
                    <a:pt x="112" y="78"/>
                    <a:pt x="113" y="78"/>
                  </a:cubicBezTo>
                  <a:cubicBezTo>
                    <a:pt x="115" y="75"/>
                    <a:pt x="116" y="71"/>
                    <a:pt x="116" y="67"/>
                  </a:cubicBezTo>
                  <a:cubicBezTo>
                    <a:pt x="117" y="66"/>
                    <a:pt x="116" y="66"/>
                    <a:pt x="115" y="66"/>
                  </a:cubicBezTo>
                  <a:cubicBezTo>
                    <a:pt x="109" y="66"/>
                    <a:pt x="104" y="70"/>
                    <a:pt x="100" y="75"/>
                  </a:cubicBezTo>
                  <a:cubicBezTo>
                    <a:pt x="101" y="75"/>
                    <a:pt x="101" y="75"/>
                    <a:pt x="102" y="75"/>
                  </a:cubicBezTo>
                  <a:cubicBezTo>
                    <a:pt x="97" y="71"/>
                    <a:pt x="91" y="67"/>
                    <a:pt x="89" y="61"/>
                  </a:cubicBezTo>
                  <a:cubicBezTo>
                    <a:pt x="88" y="61"/>
                    <a:pt x="87" y="62"/>
                    <a:pt x="86" y="62"/>
                  </a:cubicBezTo>
                  <a:cubicBezTo>
                    <a:pt x="90" y="67"/>
                    <a:pt x="96" y="71"/>
                    <a:pt x="102" y="72"/>
                  </a:cubicBezTo>
                  <a:cubicBezTo>
                    <a:pt x="104" y="73"/>
                    <a:pt x="104" y="71"/>
                    <a:pt x="104" y="70"/>
                  </a:cubicBezTo>
                  <a:cubicBezTo>
                    <a:pt x="101" y="67"/>
                    <a:pt x="98" y="64"/>
                    <a:pt x="96" y="61"/>
                  </a:cubicBezTo>
                  <a:cubicBezTo>
                    <a:pt x="95" y="61"/>
                    <a:pt x="95" y="62"/>
                    <a:pt x="94" y="63"/>
                  </a:cubicBezTo>
                  <a:cubicBezTo>
                    <a:pt x="99" y="66"/>
                    <a:pt x="104" y="70"/>
                    <a:pt x="110" y="72"/>
                  </a:cubicBezTo>
                  <a:cubicBezTo>
                    <a:pt x="111" y="72"/>
                    <a:pt x="112" y="71"/>
                    <a:pt x="111" y="70"/>
                  </a:cubicBezTo>
                  <a:cubicBezTo>
                    <a:pt x="110" y="68"/>
                    <a:pt x="110" y="65"/>
                    <a:pt x="110" y="63"/>
                  </a:cubicBezTo>
                  <a:cubicBezTo>
                    <a:pt x="109" y="63"/>
                    <a:pt x="108" y="64"/>
                    <a:pt x="107" y="64"/>
                  </a:cubicBezTo>
                  <a:cubicBezTo>
                    <a:pt x="110" y="67"/>
                    <a:pt x="113" y="68"/>
                    <a:pt x="117" y="69"/>
                  </a:cubicBezTo>
                  <a:cubicBezTo>
                    <a:pt x="118" y="69"/>
                    <a:pt x="118" y="68"/>
                    <a:pt x="118" y="67"/>
                  </a:cubicBezTo>
                  <a:cubicBezTo>
                    <a:pt x="117" y="63"/>
                    <a:pt x="115" y="60"/>
                    <a:pt x="113" y="57"/>
                  </a:cubicBezTo>
                  <a:cubicBezTo>
                    <a:pt x="112" y="58"/>
                    <a:pt x="112" y="59"/>
                    <a:pt x="111" y="59"/>
                  </a:cubicBezTo>
                  <a:cubicBezTo>
                    <a:pt x="115" y="61"/>
                    <a:pt x="118" y="64"/>
                    <a:pt x="122" y="64"/>
                  </a:cubicBezTo>
                  <a:cubicBezTo>
                    <a:pt x="124" y="65"/>
                    <a:pt x="124" y="63"/>
                    <a:pt x="124" y="62"/>
                  </a:cubicBezTo>
                  <a:cubicBezTo>
                    <a:pt x="122" y="60"/>
                    <a:pt x="121" y="57"/>
                    <a:pt x="119" y="54"/>
                  </a:cubicBezTo>
                  <a:cubicBezTo>
                    <a:pt x="118" y="55"/>
                    <a:pt x="118" y="56"/>
                    <a:pt x="117" y="56"/>
                  </a:cubicBezTo>
                  <a:cubicBezTo>
                    <a:pt x="120" y="59"/>
                    <a:pt x="123" y="60"/>
                    <a:pt x="127" y="62"/>
                  </a:cubicBezTo>
                  <a:cubicBezTo>
                    <a:pt x="128" y="62"/>
                    <a:pt x="129" y="61"/>
                    <a:pt x="129" y="60"/>
                  </a:cubicBezTo>
                  <a:cubicBezTo>
                    <a:pt x="127" y="55"/>
                    <a:pt x="124" y="51"/>
                    <a:pt x="120" y="49"/>
                  </a:cubicBezTo>
                  <a:cubicBezTo>
                    <a:pt x="118" y="48"/>
                    <a:pt x="117" y="49"/>
                    <a:pt x="118" y="51"/>
                  </a:cubicBezTo>
                  <a:cubicBezTo>
                    <a:pt x="121" y="54"/>
                    <a:pt x="124" y="56"/>
                    <a:pt x="128" y="57"/>
                  </a:cubicBezTo>
                  <a:cubicBezTo>
                    <a:pt x="129" y="57"/>
                    <a:pt x="130" y="56"/>
                    <a:pt x="129" y="55"/>
                  </a:cubicBezTo>
                  <a:cubicBezTo>
                    <a:pt x="125" y="48"/>
                    <a:pt x="119" y="44"/>
                    <a:pt x="113" y="39"/>
                  </a:cubicBezTo>
                  <a:cubicBezTo>
                    <a:pt x="111" y="37"/>
                    <a:pt x="110" y="40"/>
                    <a:pt x="111" y="41"/>
                  </a:cubicBezTo>
                  <a:cubicBezTo>
                    <a:pt x="116" y="45"/>
                    <a:pt x="122" y="49"/>
                    <a:pt x="128" y="52"/>
                  </a:cubicBezTo>
                  <a:cubicBezTo>
                    <a:pt x="129" y="52"/>
                    <a:pt x="130" y="50"/>
                    <a:pt x="129" y="49"/>
                  </a:cubicBezTo>
                  <a:cubicBezTo>
                    <a:pt x="126" y="47"/>
                    <a:pt x="123" y="46"/>
                    <a:pt x="120" y="45"/>
                  </a:cubicBezTo>
                  <a:cubicBezTo>
                    <a:pt x="119" y="44"/>
                    <a:pt x="118" y="46"/>
                    <a:pt x="119" y="47"/>
                  </a:cubicBezTo>
                  <a:cubicBezTo>
                    <a:pt x="121" y="50"/>
                    <a:pt x="124" y="54"/>
                    <a:pt x="126" y="57"/>
                  </a:cubicBezTo>
                  <a:cubicBezTo>
                    <a:pt x="127" y="57"/>
                    <a:pt x="128" y="56"/>
                    <a:pt x="128" y="55"/>
                  </a:cubicBezTo>
                  <a:cubicBezTo>
                    <a:pt x="123" y="51"/>
                    <a:pt x="117" y="46"/>
                    <a:pt x="112" y="42"/>
                  </a:cubicBezTo>
                  <a:cubicBezTo>
                    <a:pt x="111" y="41"/>
                    <a:pt x="109" y="43"/>
                    <a:pt x="110" y="44"/>
                  </a:cubicBezTo>
                  <a:cubicBezTo>
                    <a:pt x="114" y="48"/>
                    <a:pt x="119" y="52"/>
                    <a:pt x="122" y="57"/>
                  </a:cubicBezTo>
                  <a:cubicBezTo>
                    <a:pt x="122" y="56"/>
                    <a:pt x="123" y="56"/>
                    <a:pt x="123" y="55"/>
                  </a:cubicBezTo>
                  <a:cubicBezTo>
                    <a:pt x="118" y="54"/>
                    <a:pt x="114" y="51"/>
                    <a:pt x="110" y="50"/>
                  </a:cubicBezTo>
                  <a:cubicBezTo>
                    <a:pt x="109" y="49"/>
                    <a:pt x="108" y="51"/>
                    <a:pt x="108" y="52"/>
                  </a:cubicBezTo>
                  <a:cubicBezTo>
                    <a:pt x="112" y="56"/>
                    <a:pt x="116" y="59"/>
                    <a:pt x="120" y="63"/>
                  </a:cubicBezTo>
                  <a:cubicBezTo>
                    <a:pt x="120" y="63"/>
                    <a:pt x="120" y="62"/>
                    <a:pt x="120" y="61"/>
                  </a:cubicBezTo>
                  <a:cubicBezTo>
                    <a:pt x="118" y="63"/>
                    <a:pt x="117" y="65"/>
                    <a:pt x="114" y="66"/>
                  </a:cubicBezTo>
                  <a:cubicBezTo>
                    <a:pt x="115" y="67"/>
                    <a:pt x="115" y="68"/>
                    <a:pt x="116" y="68"/>
                  </a:cubicBezTo>
                  <a:cubicBezTo>
                    <a:pt x="116" y="68"/>
                    <a:pt x="118" y="68"/>
                    <a:pt x="118" y="67"/>
                  </a:cubicBezTo>
                  <a:cubicBezTo>
                    <a:pt x="118" y="66"/>
                    <a:pt x="117" y="66"/>
                    <a:pt x="117" y="65"/>
                  </a:cubicBezTo>
                  <a:cubicBezTo>
                    <a:pt x="115" y="68"/>
                    <a:pt x="112" y="70"/>
                    <a:pt x="109" y="71"/>
                  </a:cubicBezTo>
                  <a:cubicBezTo>
                    <a:pt x="109" y="72"/>
                    <a:pt x="110" y="72"/>
                    <a:pt x="110" y="73"/>
                  </a:cubicBezTo>
                  <a:cubicBezTo>
                    <a:pt x="112" y="72"/>
                    <a:pt x="114" y="70"/>
                    <a:pt x="116" y="68"/>
                  </a:cubicBezTo>
                  <a:cubicBezTo>
                    <a:pt x="117" y="67"/>
                    <a:pt x="116" y="65"/>
                    <a:pt x="115" y="65"/>
                  </a:cubicBezTo>
                  <a:cubicBezTo>
                    <a:pt x="112" y="65"/>
                    <a:pt x="109" y="65"/>
                    <a:pt x="106" y="65"/>
                  </a:cubicBezTo>
                  <a:cubicBezTo>
                    <a:pt x="105" y="64"/>
                    <a:pt x="103" y="63"/>
                    <a:pt x="103" y="62"/>
                  </a:cubicBezTo>
                  <a:cubicBezTo>
                    <a:pt x="103" y="60"/>
                    <a:pt x="104" y="59"/>
                    <a:pt x="103" y="58"/>
                  </a:cubicBezTo>
                  <a:cubicBezTo>
                    <a:pt x="103" y="56"/>
                    <a:pt x="102" y="54"/>
                    <a:pt x="100" y="52"/>
                  </a:cubicBezTo>
                  <a:cubicBezTo>
                    <a:pt x="98" y="49"/>
                    <a:pt x="96" y="47"/>
                    <a:pt x="94" y="45"/>
                  </a:cubicBezTo>
                  <a:cubicBezTo>
                    <a:pt x="86" y="37"/>
                    <a:pt x="74" y="29"/>
                    <a:pt x="62" y="28"/>
                  </a:cubicBezTo>
                  <a:cubicBezTo>
                    <a:pt x="60" y="27"/>
                    <a:pt x="60" y="29"/>
                    <a:pt x="61" y="30"/>
                  </a:cubicBezTo>
                  <a:cubicBezTo>
                    <a:pt x="66" y="34"/>
                    <a:pt x="73" y="38"/>
                    <a:pt x="80" y="36"/>
                  </a:cubicBezTo>
                  <a:cubicBezTo>
                    <a:pt x="81" y="36"/>
                    <a:pt x="82" y="35"/>
                    <a:pt x="81" y="34"/>
                  </a:cubicBezTo>
                  <a:cubicBezTo>
                    <a:pt x="74" y="25"/>
                    <a:pt x="64" y="18"/>
                    <a:pt x="54" y="12"/>
                  </a:cubicBezTo>
                  <a:cubicBezTo>
                    <a:pt x="45" y="6"/>
                    <a:pt x="34" y="0"/>
                    <a:pt x="23" y="2"/>
                  </a:cubicBezTo>
                  <a:cubicBezTo>
                    <a:pt x="22" y="2"/>
                    <a:pt x="22" y="3"/>
                    <a:pt x="22" y="4"/>
                  </a:cubicBezTo>
                  <a:cubicBezTo>
                    <a:pt x="25" y="12"/>
                    <a:pt x="32" y="18"/>
                    <a:pt x="39" y="23"/>
                  </a:cubicBezTo>
                  <a:cubicBezTo>
                    <a:pt x="46" y="28"/>
                    <a:pt x="55" y="32"/>
                    <a:pt x="63" y="35"/>
                  </a:cubicBezTo>
                  <a:cubicBezTo>
                    <a:pt x="65" y="36"/>
                    <a:pt x="66" y="33"/>
                    <a:pt x="64" y="33"/>
                  </a:cubicBezTo>
                  <a:cubicBezTo>
                    <a:pt x="53" y="27"/>
                    <a:pt x="44" y="20"/>
                    <a:pt x="33" y="13"/>
                  </a:cubicBezTo>
                  <a:cubicBezTo>
                    <a:pt x="24" y="8"/>
                    <a:pt x="13" y="1"/>
                    <a:pt x="2" y="2"/>
                  </a:cubicBezTo>
                  <a:cubicBezTo>
                    <a:pt x="0" y="2"/>
                    <a:pt x="0" y="4"/>
                    <a:pt x="1" y="5"/>
                  </a:cubicBezTo>
                  <a:cubicBezTo>
                    <a:pt x="24" y="12"/>
                    <a:pt x="40" y="33"/>
                    <a:pt x="64" y="36"/>
                  </a:cubicBezTo>
                  <a:cubicBezTo>
                    <a:pt x="66" y="37"/>
                    <a:pt x="67" y="35"/>
                    <a:pt x="65" y="34"/>
                  </a:cubicBezTo>
                  <a:cubicBezTo>
                    <a:pt x="57" y="29"/>
                    <a:pt x="47" y="25"/>
                    <a:pt x="38" y="20"/>
                  </a:cubicBezTo>
                  <a:cubicBezTo>
                    <a:pt x="33" y="18"/>
                    <a:pt x="28" y="15"/>
                    <a:pt x="24" y="12"/>
                  </a:cubicBezTo>
                  <a:cubicBezTo>
                    <a:pt x="21" y="9"/>
                    <a:pt x="17" y="6"/>
                    <a:pt x="15" y="2"/>
                  </a:cubicBezTo>
                  <a:cubicBezTo>
                    <a:pt x="15" y="2"/>
                    <a:pt x="14" y="3"/>
                    <a:pt x="14" y="3"/>
                  </a:cubicBezTo>
                  <a:cubicBezTo>
                    <a:pt x="35" y="8"/>
                    <a:pt x="51" y="24"/>
                    <a:pt x="72" y="29"/>
                  </a:cubicBezTo>
                  <a:cubicBezTo>
                    <a:pt x="73" y="30"/>
                    <a:pt x="74" y="28"/>
                    <a:pt x="73" y="27"/>
                  </a:cubicBezTo>
                  <a:cubicBezTo>
                    <a:pt x="62" y="18"/>
                    <a:pt x="49" y="14"/>
                    <a:pt x="36" y="8"/>
                  </a:cubicBezTo>
                  <a:cubicBezTo>
                    <a:pt x="35" y="8"/>
                    <a:pt x="34" y="10"/>
                    <a:pt x="35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39"/>
            <p:cNvSpPr/>
            <p:nvPr/>
          </p:nvSpPr>
          <p:spPr bwMode="auto">
            <a:xfrm>
              <a:off x="3297" y="1901"/>
              <a:ext cx="512" cy="184"/>
            </a:xfrm>
            <a:custGeom>
              <a:avLst/>
              <a:gdLst>
                <a:gd name="T0" fmla="*/ 138 w 265"/>
                <a:gd name="T1" fmla="*/ 7 h 95"/>
                <a:gd name="T2" fmla="*/ 100 w 265"/>
                <a:gd name="T3" fmla="*/ 10 h 95"/>
                <a:gd name="T4" fmla="*/ 171 w 265"/>
                <a:gd name="T5" fmla="*/ 18 h 95"/>
                <a:gd name="T6" fmla="*/ 211 w 265"/>
                <a:gd name="T7" fmla="*/ 39 h 95"/>
                <a:gd name="T8" fmla="*/ 121 w 265"/>
                <a:gd name="T9" fmla="*/ 9 h 95"/>
                <a:gd name="T10" fmla="*/ 2 w 265"/>
                <a:gd name="T11" fmla="*/ 29 h 95"/>
                <a:gd name="T12" fmla="*/ 176 w 265"/>
                <a:gd name="T13" fmla="*/ 26 h 95"/>
                <a:gd name="T14" fmla="*/ 11 w 265"/>
                <a:gd name="T15" fmla="*/ 33 h 95"/>
                <a:gd name="T16" fmla="*/ 143 w 265"/>
                <a:gd name="T17" fmla="*/ 23 h 95"/>
                <a:gd name="T18" fmla="*/ 164 w 265"/>
                <a:gd name="T19" fmla="*/ 30 h 95"/>
                <a:gd name="T20" fmla="*/ 66 w 265"/>
                <a:gd name="T21" fmla="*/ 28 h 95"/>
                <a:gd name="T22" fmla="*/ 208 w 265"/>
                <a:gd name="T23" fmla="*/ 44 h 95"/>
                <a:gd name="T24" fmla="*/ 23 w 265"/>
                <a:gd name="T25" fmla="*/ 45 h 95"/>
                <a:gd name="T26" fmla="*/ 220 w 265"/>
                <a:gd name="T27" fmla="*/ 45 h 95"/>
                <a:gd name="T28" fmla="*/ 130 w 265"/>
                <a:gd name="T29" fmla="*/ 40 h 95"/>
                <a:gd name="T30" fmla="*/ 253 w 265"/>
                <a:gd name="T31" fmla="*/ 66 h 95"/>
                <a:gd name="T32" fmla="*/ 60 w 265"/>
                <a:gd name="T33" fmla="*/ 61 h 95"/>
                <a:gd name="T34" fmla="*/ 249 w 265"/>
                <a:gd name="T35" fmla="*/ 76 h 95"/>
                <a:gd name="T36" fmla="*/ 142 w 265"/>
                <a:gd name="T37" fmla="*/ 59 h 95"/>
                <a:gd name="T38" fmla="*/ 246 w 265"/>
                <a:gd name="T39" fmla="*/ 78 h 95"/>
                <a:gd name="T40" fmla="*/ 241 w 265"/>
                <a:gd name="T41" fmla="*/ 80 h 95"/>
                <a:gd name="T42" fmla="*/ 215 w 265"/>
                <a:gd name="T43" fmla="*/ 83 h 95"/>
                <a:gd name="T44" fmla="*/ 122 w 265"/>
                <a:gd name="T45" fmla="*/ 66 h 95"/>
                <a:gd name="T46" fmla="*/ 253 w 265"/>
                <a:gd name="T47" fmla="*/ 79 h 95"/>
                <a:gd name="T48" fmla="*/ 56 w 265"/>
                <a:gd name="T49" fmla="*/ 60 h 95"/>
                <a:gd name="T50" fmla="*/ 50 w 265"/>
                <a:gd name="T51" fmla="*/ 61 h 95"/>
                <a:gd name="T52" fmla="*/ 100 w 265"/>
                <a:gd name="T53" fmla="*/ 60 h 95"/>
                <a:gd name="T54" fmla="*/ 214 w 265"/>
                <a:gd name="T55" fmla="*/ 66 h 95"/>
                <a:gd name="T56" fmla="*/ 140 w 265"/>
                <a:gd name="T57" fmla="*/ 76 h 95"/>
                <a:gd name="T58" fmla="*/ 264 w 265"/>
                <a:gd name="T59" fmla="*/ 92 h 95"/>
                <a:gd name="T60" fmla="*/ 48 w 265"/>
                <a:gd name="T61" fmla="*/ 75 h 95"/>
                <a:gd name="T62" fmla="*/ 210 w 265"/>
                <a:gd name="T63" fmla="*/ 67 h 95"/>
                <a:gd name="T64" fmla="*/ 237 w 265"/>
                <a:gd name="T65" fmla="*/ 73 h 95"/>
                <a:gd name="T66" fmla="*/ 39 w 265"/>
                <a:gd name="T67" fmla="*/ 67 h 95"/>
                <a:gd name="T68" fmla="*/ 240 w 265"/>
                <a:gd name="T69" fmla="*/ 67 h 95"/>
                <a:gd name="T70" fmla="*/ 170 w 265"/>
                <a:gd name="T71" fmla="*/ 36 h 95"/>
                <a:gd name="T72" fmla="*/ 182 w 265"/>
                <a:gd name="T73" fmla="*/ 44 h 95"/>
                <a:gd name="T74" fmla="*/ 88 w 265"/>
                <a:gd name="T75" fmla="*/ 32 h 95"/>
                <a:gd name="T76" fmla="*/ 110 w 265"/>
                <a:gd name="T77" fmla="*/ 30 h 95"/>
                <a:gd name="T78" fmla="*/ 32 w 265"/>
                <a:gd name="T79" fmla="*/ 37 h 95"/>
                <a:gd name="T80" fmla="*/ 211 w 265"/>
                <a:gd name="T81" fmla="*/ 41 h 95"/>
                <a:gd name="T82" fmla="*/ 28 w 265"/>
                <a:gd name="T83" fmla="*/ 40 h 95"/>
                <a:gd name="T84" fmla="*/ 209 w 265"/>
                <a:gd name="T85" fmla="*/ 37 h 95"/>
                <a:gd name="T86" fmla="*/ 11 w 265"/>
                <a:gd name="T87" fmla="*/ 33 h 95"/>
                <a:gd name="T88" fmla="*/ 18 w 265"/>
                <a:gd name="T89" fmla="*/ 20 h 95"/>
                <a:gd name="T90" fmla="*/ 203 w 265"/>
                <a:gd name="T91" fmla="*/ 36 h 95"/>
                <a:gd name="T92" fmla="*/ 204 w 265"/>
                <a:gd name="T93" fmla="*/ 36 h 95"/>
                <a:gd name="T94" fmla="*/ 79 w 265"/>
                <a:gd name="T95" fmla="*/ 12 h 95"/>
                <a:gd name="T96" fmla="*/ 240 w 265"/>
                <a:gd name="T97" fmla="*/ 36 h 95"/>
                <a:gd name="T98" fmla="*/ 249 w 265"/>
                <a:gd name="T99" fmla="*/ 38 h 95"/>
                <a:gd name="T100" fmla="*/ 178 w 265"/>
                <a:gd name="T101" fmla="*/ 1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65" h="95">
                  <a:moveTo>
                    <a:pt x="222" y="30"/>
                  </a:moveTo>
                  <a:cubicBezTo>
                    <a:pt x="208" y="25"/>
                    <a:pt x="194" y="19"/>
                    <a:pt x="179" y="14"/>
                  </a:cubicBezTo>
                  <a:cubicBezTo>
                    <a:pt x="172" y="12"/>
                    <a:pt x="166" y="11"/>
                    <a:pt x="159" y="10"/>
                  </a:cubicBezTo>
                  <a:cubicBezTo>
                    <a:pt x="152" y="9"/>
                    <a:pt x="145" y="8"/>
                    <a:pt x="139" y="5"/>
                  </a:cubicBezTo>
                  <a:cubicBezTo>
                    <a:pt x="139" y="6"/>
                    <a:pt x="138" y="7"/>
                    <a:pt x="138" y="7"/>
                  </a:cubicBezTo>
                  <a:cubicBezTo>
                    <a:pt x="177" y="8"/>
                    <a:pt x="214" y="23"/>
                    <a:pt x="249" y="38"/>
                  </a:cubicBezTo>
                  <a:cubicBezTo>
                    <a:pt x="250" y="37"/>
                    <a:pt x="250" y="37"/>
                    <a:pt x="251" y="36"/>
                  </a:cubicBezTo>
                  <a:cubicBezTo>
                    <a:pt x="227" y="26"/>
                    <a:pt x="202" y="16"/>
                    <a:pt x="177" y="9"/>
                  </a:cubicBezTo>
                  <a:cubicBezTo>
                    <a:pt x="152" y="3"/>
                    <a:pt x="125" y="0"/>
                    <a:pt x="100" y="7"/>
                  </a:cubicBezTo>
                  <a:cubicBezTo>
                    <a:pt x="98" y="7"/>
                    <a:pt x="98" y="9"/>
                    <a:pt x="100" y="10"/>
                  </a:cubicBezTo>
                  <a:cubicBezTo>
                    <a:pt x="126" y="11"/>
                    <a:pt x="152" y="11"/>
                    <a:pt x="178" y="16"/>
                  </a:cubicBezTo>
                  <a:cubicBezTo>
                    <a:pt x="198" y="20"/>
                    <a:pt x="221" y="25"/>
                    <a:pt x="238" y="38"/>
                  </a:cubicBezTo>
                  <a:cubicBezTo>
                    <a:pt x="238" y="37"/>
                    <a:pt x="238" y="37"/>
                    <a:pt x="239" y="36"/>
                  </a:cubicBezTo>
                  <a:cubicBezTo>
                    <a:pt x="227" y="38"/>
                    <a:pt x="215" y="34"/>
                    <a:pt x="205" y="30"/>
                  </a:cubicBezTo>
                  <a:cubicBezTo>
                    <a:pt x="193" y="26"/>
                    <a:pt x="183" y="21"/>
                    <a:pt x="171" y="18"/>
                  </a:cubicBezTo>
                  <a:cubicBezTo>
                    <a:pt x="157" y="15"/>
                    <a:pt x="141" y="13"/>
                    <a:pt x="126" y="11"/>
                  </a:cubicBezTo>
                  <a:cubicBezTo>
                    <a:pt x="111" y="9"/>
                    <a:pt x="95" y="9"/>
                    <a:pt x="79" y="9"/>
                  </a:cubicBezTo>
                  <a:cubicBezTo>
                    <a:pt x="77" y="10"/>
                    <a:pt x="78" y="12"/>
                    <a:pt x="79" y="12"/>
                  </a:cubicBezTo>
                  <a:cubicBezTo>
                    <a:pt x="100" y="17"/>
                    <a:pt x="122" y="15"/>
                    <a:pt x="144" y="20"/>
                  </a:cubicBezTo>
                  <a:cubicBezTo>
                    <a:pt x="166" y="25"/>
                    <a:pt x="189" y="32"/>
                    <a:pt x="211" y="39"/>
                  </a:cubicBezTo>
                  <a:cubicBezTo>
                    <a:pt x="212" y="40"/>
                    <a:pt x="213" y="38"/>
                    <a:pt x="212" y="37"/>
                  </a:cubicBezTo>
                  <a:cubicBezTo>
                    <a:pt x="160" y="8"/>
                    <a:pt x="97" y="0"/>
                    <a:pt x="39" y="9"/>
                  </a:cubicBezTo>
                  <a:cubicBezTo>
                    <a:pt x="36" y="9"/>
                    <a:pt x="32" y="10"/>
                    <a:pt x="29" y="10"/>
                  </a:cubicBezTo>
                  <a:cubicBezTo>
                    <a:pt x="29" y="11"/>
                    <a:pt x="30" y="12"/>
                    <a:pt x="30" y="13"/>
                  </a:cubicBezTo>
                  <a:cubicBezTo>
                    <a:pt x="59" y="3"/>
                    <a:pt x="91" y="4"/>
                    <a:pt x="121" y="9"/>
                  </a:cubicBezTo>
                  <a:cubicBezTo>
                    <a:pt x="150" y="14"/>
                    <a:pt x="176" y="29"/>
                    <a:pt x="204" y="36"/>
                  </a:cubicBezTo>
                  <a:cubicBezTo>
                    <a:pt x="205" y="37"/>
                    <a:pt x="206" y="35"/>
                    <a:pt x="205" y="34"/>
                  </a:cubicBezTo>
                  <a:cubicBezTo>
                    <a:pt x="190" y="17"/>
                    <a:pt x="165" y="13"/>
                    <a:pt x="144" y="11"/>
                  </a:cubicBezTo>
                  <a:cubicBezTo>
                    <a:pt x="118" y="8"/>
                    <a:pt x="90" y="9"/>
                    <a:pt x="64" y="14"/>
                  </a:cubicBezTo>
                  <a:cubicBezTo>
                    <a:pt x="43" y="17"/>
                    <a:pt x="23" y="24"/>
                    <a:pt x="2" y="29"/>
                  </a:cubicBezTo>
                  <a:cubicBezTo>
                    <a:pt x="2" y="30"/>
                    <a:pt x="2" y="31"/>
                    <a:pt x="3" y="32"/>
                  </a:cubicBezTo>
                  <a:cubicBezTo>
                    <a:pt x="15" y="24"/>
                    <a:pt x="28" y="19"/>
                    <a:pt x="42" y="16"/>
                  </a:cubicBezTo>
                  <a:cubicBezTo>
                    <a:pt x="56" y="12"/>
                    <a:pt x="71" y="11"/>
                    <a:pt x="85" y="10"/>
                  </a:cubicBezTo>
                  <a:cubicBezTo>
                    <a:pt x="100" y="10"/>
                    <a:pt x="116" y="11"/>
                    <a:pt x="131" y="14"/>
                  </a:cubicBezTo>
                  <a:cubicBezTo>
                    <a:pt x="146" y="17"/>
                    <a:pt x="161" y="22"/>
                    <a:pt x="176" y="26"/>
                  </a:cubicBezTo>
                  <a:cubicBezTo>
                    <a:pt x="181" y="28"/>
                    <a:pt x="187" y="30"/>
                    <a:pt x="192" y="31"/>
                  </a:cubicBezTo>
                  <a:cubicBezTo>
                    <a:pt x="194" y="31"/>
                    <a:pt x="194" y="29"/>
                    <a:pt x="193" y="28"/>
                  </a:cubicBezTo>
                  <a:cubicBezTo>
                    <a:pt x="168" y="15"/>
                    <a:pt x="139" y="16"/>
                    <a:pt x="112" y="18"/>
                  </a:cubicBezTo>
                  <a:cubicBezTo>
                    <a:pt x="78" y="19"/>
                    <a:pt x="43" y="21"/>
                    <a:pt x="10" y="31"/>
                  </a:cubicBezTo>
                  <a:cubicBezTo>
                    <a:pt x="8" y="31"/>
                    <a:pt x="9" y="34"/>
                    <a:pt x="11" y="33"/>
                  </a:cubicBezTo>
                  <a:cubicBezTo>
                    <a:pt x="43" y="24"/>
                    <a:pt x="77" y="19"/>
                    <a:pt x="111" y="20"/>
                  </a:cubicBezTo>
                  <a:cubicBezTo>
                    <a:pt x="144" y="21"/>
                    <a:pt x="177" y="27"/>
                    <a:pt x="209" y="37"/>
                  </a:cubicBezTo>
                  <a:cubicBezTo>
                    <a:pt x="211" y="38"/>
                    <a:pt x="212" y="36"/>
                    <a:pt x="211" y="35"/>
                  </a:cubicBezTo>
                  <a:cubicBezTo>
                    <a:pt x="202" y="29"/>
                    <a:pt x="191" y="26"/>
                    <a:pt x="180" y="24"/>
                  </a:cubicBezTo>
                  <a:cubicBezTo>
                    <a:pt x="168" y="23"/>
                    <a:pt x="155" y="22"/>
                    <a:pt x="143" y="23"/>
                  </a:cubicBezTo>
                  <a:cubicBezTo>
                    <a:pt x="113" y="23"/>
                    <a:pt x="83" y="26"/>
                    <a:pt x="54" y="32"/>
                  </a:cubicBezTo>
                  <a:cubicBezTo>
                    <a:pt x="41" y="35"/>
                    <a:pt x="28" y="39"/>
                    <a:pt x="16" y="43"/>
                  </a:cubicBezTo>
                  <a:cubicBezTo>
                    <a:pt x="14" y="43"/>
                    <a:pt x="15" y="46"/>
                    <a:pt x="17" y="46"/>
                  </a:cubicBezTo>
                  <a:cubicBezTo>
                    <a:pt x="50" y="37"/>
                    <a:pt x="85" y="28"/>
                    <a:pt x="120" y="27"/>
                  </a:cubicBezTo>
                  <a:cubicBezTo>
                    <a:pt x="134" y="27"/>
                    <a:pt x="149" y="28"/>
                    <a:pt x="164" y="30"/>
                  </a:cubicBezTo>
                  <a:cubicBezTo>
                    <a:pt x="178" y="31"/>
                    <a:pt x="192" y="34"/>
                    <a:pt x="206" y="39"/>
                  </a:cubicBezTo>
                  <a:cubicBezTo>
                    <a:pt x="207" y="39"/>
                    <a:pt x="209" y="40"/>
                    <a:pt x="211" y="41"/>
                  </a:cubicBezTo>
                  <a:cubicBezTo>
                    <a:pt x="211" y="40"/>
                    <a:pt x="211" y="39"/>
                    <a:pt x="211" y="38"/>
                  </a:cubicBezTo>
                  <a:cubicBezTo>
                    <a:pt x="178" y="38"/>
                    <a:pt x="146" y="28"/>
                    <a:pt x="113" y="26"/>
                  </a:cubicBezTo>
                  <a:cubicBezTo>
                    <a:pt x="97" y="25"/>
                    <a:pt x="82" y="26"/>
                    <a:pt x="66" y="28"/>
                  </a:cubicBezTo>
                  <a:cubicBezTo>
                    <a:pt x="51" y="30"/>
                    <a:pt x="36" y="33"/>
                    <a:pt x="21" y="40"/>
                  </a:cubicBezTo>
                  <a:cubicBezTo>
                    <a:pt x="18" y="41"/>
                    <a:pt x="15" y="43"/>
                    <a:pt x="13" y="44"/>
                  </a:cubicBezTo>
                  <a:cubicBezTo>
                    <a:pt x="11" y="45"/>
                    <a:pt x="12" y="48"/>
                    <a:pt x="14" y="47"/>
                  </a:cubicBezTo>
                  <a:cubicBezTo>
                    <a:pt x="44" y="34"/>
                    <a:pt x="78" y="26"/>
                    <a:pt x="111" y="26"/>
                  </a:cubicBezTo>
                  <a:cubicBezTo>
                    <a:pt x="144" y="27"/>
                    <a:pt x="175" y="38"/>
                    <a:pt x="208" y="44"/>
                  </a:cubicBezTo>
                  <a:cubicBezTo>
                    <a:pt x="213" y="45"/>
                    <a:pt x="218" y="46"/>
                    <a:pt x="224" y="47"/>
                  </a:cubicBezTo>
                  <a:cubicBezTo>
                    <a:pt x="226" y="47"/>
                    <a:pt x="226" y="44"/>
                    <a:pt x="225" y="44"/>
                  </a:cubicBezTo>
                  <a:cubicBezTo>
                    <a:pt x="197" y="35"/>
                    <a:pt x="169" y="30"/>
                    <a:pt x="140" y="28"/>
                  </a:cubicBezTo>
                  <a:cubicBezTo>
                    <a:pt x="110" y="26"/>
                    <a:pt x="80" y="27"/>
                    <a:pt x="52" y="35"/>
                  </a:cubicBezTo>
                  <a:cubicBezTo>
                    <a:pt x="42" y="37"/>
                    <a:pt x="32" y="41"/>
                    <a:pt x="23" y="45"/>
                  </a:cubicBezTo>
                  <a:cubicBezTo>
                    <a:pt x="22" y="46"/>
                    <a:pt x="23" y="48"/>
                    <a:pt x="24" y="48"/>
                  </a:cubicBezTo>
                  <a:cubicBezTo>
                    <a:pt x="32" y="47"/>
                    <a:pt x="40" y="44"/>
                    <a:pt x="48" y="42"/>
                  </a:cubicBezTo>
                  <a:cubicBezTo>
                    <a:pt x="56" y="39"/>
                    <a:pt x="66" y="38"/>
                    <a:pt x="75" y="36"/>
                  </a:cubicBezTo>
                  <a:cubicBezTo>
                    <a:pt x="93" y="34"/>
                    <a:pt x="111" y="33"/>
                    <a:pt x="130" y="33"/>
                  </a:cubicBezTo>
                  <a:cubicBezTo>
                    <a:pt x="160" y="33"/>
                    <a:pt x="192" y="35"/>
                    <a:pt x="220" y="45"/>
                  </a:cubicBezTo>
                  <a:cubicBezTo>
                    <a:pt x="223" y="46"/>
                    <a:pt x="225" y="47"/>
                    <a:pt x="228" y="48"/>
                  </a:cubicBezTo>
                  <a:cubicBezTo>
                    <a:pt x="228" y="47"/>
                    <a:pt x="228" y="47"/>
                    <a:pt x="228" y="46"/>
                  </a:cubicBezTo>
                  <a:cubicBezTo>
                    <a:pt x="221" y="47"/>
                    <a:pt x="213" y="45"/>
                    <a:pt x="206" y="44"/>
                  </a:cubicBezTo>
                  <a:cubicBezTo>
                    <a:pt x="197" y="43"/>
                    <a:pt x="189" y="42"/>
                    <a:pt x="181" y="41"/>
                  </a:cubicBezTo>
                  <a:cubicBezTo>
                    <a:pt x="164" y="40"/>
                    <a:pt x="147" y="39"/>
                    <a:pt x="130" y="40"/>
                  </a:cubicBezTo>
                  <a:cubicBezTo>
                    <a:pt x="95" y="42"/>
                    <a:pt x="61" y="51"/>
                    <a:pt x="26" y="53"/>
                  </a:cubicBezTo>
                  <a:cubicBezTo>
                    <a:pt x="26" y="54"/>
                    <a:pt x="27" y="55"/>
                    <a:pt x="27" y="56"/>
                  </a:cubicBezTo>
                  <a:cubicBezTo>
                    <a:pt x="57" y="42"/>
                    <a:pt x="90" y="36"/>
                    <a:pt x="123" y="36"/>
                  </a:cubicBezTo>
                  <a:cubicBezTo>
                    <a:pt x="157" y="35"/>
                    <a:pt x="191" y="41"/>
                    <a:pt x="222" y="52"/>
                  </a:cubicBezTo>
                  <a:cubicBezTo>
                    <a:pt x="233" y="56"/>
                    <a:pt x="245" y="58"/>
                    <a:pt x="253" y="66"/>
                  </a:cubicBezTo>
                  <a:cubicBezTo>
                    <a:pt x="253" y="65"/>
                    <a:pt x="254" y="65"/>
                    <a:pt x="254" y="64"/>
                  </a:cubicBezTo>
                  <a:cubicBezTo>
                    <a:pt x="248" y="66"/>
                    <a:pt x="241" y="64"/>
                    <a:pt x="235" y="63"/>
                  </a:cubicBezTo>
                  <a:cubicBezTo>
                    <a:pt x="228" y="61"/>
                    <a:pt x="222" y="59"/>
                    <a:pt x="216" y="58"/>
                  </a:cubicBezTo>
                  <a:cubicBezTo>
                    <a:pt x="199" y="55"/>
                    <a:pt x="181" y="54"/>
                    <a:pt x="164" y="54"/>
                  </a:cubicBezTo>
                  <a:cubicBezTo>
                    <a:pt x="129" y="54"/>
                    <a:pt x="94" y="54"/>
                    <a:pt x="60" y="61"/>
                  </a:cubicBezTo>
                  <a:cubicBezTo>
                    <a:pt x="53" y="63"/>
                    <a:pt x="46" y="65"/>
                    <a:pt x="38" y="67"/>
                  </a:cubicBezTo>
                  <a:cubicBezTo>
                    <a:pt x="37" y="67"/>
                    <a:pt x="38" y="70"/>
                    <a:pt x="39" y="70"/>
                  </a:cubicBezTo>
                  <a:cubicBezTo>
                    <a:pt x="73" y="63"/>
                    <a:pt x="105" y="50"/>
                    <a:pt x="139" y="49"/>
                  </a:cubicBezTo>
                  <a:cubicBezTo>
                    <a:pt x="173" y="48"/>
                    <a:pt x="206" y="60"/>
                    <a:pt x="237" y="72"/>
                  </a:cubicBezTo>
                  <a:cubicBezTo>
                    <a:pt x="241" y="73"/>
                    <a:pt x="245" y="75"/>
                    <a:pt x="249" y="76"/>
                  </a:cubicBezTo>
                  <a:cubicBezTo>
                    <a:pt x="249" y="76"/>
                    <a:pt x="250" y="75"/>
                    <a:pt x="250" y="74"/>
                  </a:cubicBezTo>
                  <a:cubicBezTo>
                    <a:pt x="189" y="57"/>
                    <a:pt x="124" y="53"/>
                    <a:pt x="62" y="65"/>
                  </a:cubicBezTo>
                  <a:cubicBezTo>
                    <a:pt x="56" y="67"/>
                    <a:pt x="51" y="68"/>
                    <a:pt x="46" y="69"/>
                  </a:cubicBezTo>
                  <a:cubicBezTo>
                    <a:pt x="46" y="70"/>
                    <a:pt x="47" y="71"/>
                    <a:pt x="47" y="72"/>
                  </a:cubicBezTo>
                  <a:cubicBezTo>
                    <a:pt x="76" y="58"/>
                    <a:pt x="110" y="56"/>
                    <a:pt x="142" y="59"/>
                  </a:cubicBezTo>
                  <a:cubicBezTo>
                    <a:pt x="159" y="60"/>
                    <a:pt x="176" y="63"/>
                    <a:pt x="193" y="66"/>
                  </a:cubicBezTo>
                  <a:cubicBezTo>
                    <a:pt x="201" y="68"/>
                    <a:pt x="210" y="70"/>
                    <a:pt x="218" y="72"/>
                  </a:cubicBezTo>
                  <a:cubicBezTo>
                    <a:pt x="225" y="73"/>
                    <a:pt x="231" y="74"/>
                    <a:pt x="238" y="76"/>
                  </a:cubicBezTo>
                  <a:cubicBezTo>
                    <a:pt x="240" y="77"/>
                    <a:pt x="243" y="78"/>
                    <a:pt x="245" y="80"/>
                  </a:cubicBezTo>
                  <a:cubicBezTo>
                    <a:pt x="246" y="79"/>
                    <a:pt x="246" y="79"/>
                    <a:pt x="246" y="78"/>
                  </a:cubicBezTo>
                  <a:cubicBezTo>
                    <a:pt x="180" y="77"/>
                    <a:pt x="114" y="60"/>
                    <a:pt x="48" y="75"/>
                  </a:cubicBezTo>
                  <a:cubicBezTo>
                    <a:pt x="47" y="76"/>
                    <a:pt x="47" y="78"/>
                    <a:pt x="49" y="78"/>
                  </a:cubicBezTo>
                  <a:cubicBezTo>
                    <a:pt x="83" y="74"/>
                    <a:pt x="117" y="64"/>
                    <a:pt x="152" y="63"/>
                  </a:cubicBezTo>
                  <a:cubicBezTo>
                    <a:pt x="168" y="63"/>
                    <a:pt x="183" y="65"/>
                    <a:pt x="198" y="68"/>
                  </a:cubicBezTo>
                  <a:cubicBezTo>
                    <a:pt x="213" y="70"/>
                    <a:pt x="227" y="74"/>
                    <a:pt x="241" y="80"/>
                  </a:cubicBezTo>
                  <a:cubicBezTo>
                    <a:pt x="248" y="83"/>
                    <a:pt x="256" y="87"/>
                    <a:pt x="262" y="92"/>
                  </a:cubicBezTo>
                  <a:cubicBezTo>
                    <a:pt x="262" y="91"/>
                    <a:pt x="263" y="91"/>
                    <a:pt x="263" y="90"/>
                  </a:cubicBezTo>
                  <a:cubicBezTo>
                    <a:pt x="259" y="92"/>
                    <a:pt x="255" y="90"/>
                    <a:pt x="252" y="89"/>
                  </a:cubicBezTo>
                  <a:cubicBezTo>
                    <a:pt x="248" y="88"/>
                    <a:pt x="245" y="87"/>
                    <a:pt x="241" y="87"/>
                  </a:cubicBezTo>
                  <a:cubicBezTo>
                    <a:pt x="232" y="85"/>
                    <a:pt x="223" y="84"/>
                    <a:pt x="215" y="83"/>
                  </a:cubicBezTo>
                  <a:cubicBezTo>
                    <a:pt x="204" y="81"/>
                    <a:pt x="193" y="79"/>
                    <a:pt x="182" y="79"/>
                  </a:cubicBezTo>
                  <a:cubicBezTo>
                    <a:pt x="171" y="78"/>
                    <a:pt x="161" y="77"/>
                    <a:pt x="150" y="75"/>
                  </a:cubicBezTo>
                  <a:cubicBezTo>
                    <a:pt x="141" y="74"/>
                    <a:pt x="131" y="73"/>
                    <a:pt x="124" y="67"/>
                  </a:cubicBezTo>
                  <a:cubicBezTo>
                    <a:pt x="123" y="66"/>
                    <a:pt x="123" y="65"/>
                    <a:pt x="122" y="64"/>
                  </a:cubicBezTo>
                  <a:cubicBezTo>
                    <a:pt x="122" y="65"/>
                    <a:pt x="122" y="65"/>
                    <a:pt x="122" y="66"/>
                  </a:cubicBezTo>
                  <a:cubicBezTo>
                    <a:pt x="130" y="60"/>
                    <a:pt x="140" y="59"/>
                    <a:pt x="150" y="59"/>
                  </a:cubicBezTo>
                  <a:cubicBezTo>
                    <a:pt x="160" y="59"/>
                    <a:pt x="170" y="61"/>
                    <a:pt x="180" y="62"/>
                  </a:cubicBezTo>
                  <a:cubicBezTo>
                    <a:pt x="191" y="64"/>
                    <a:pt x="203" y="66"/>
                    <a:pt x="214" y="69"/>
                  </a:cubicBezTo>
                  <a:cubicBezTo>
                    <a:pt x="227" y="72"/>
                    <a:pt x="239" y="77"/>
                    <a:pt x="252" y="81"/>
                  </a:cubicBezTo>
                  <a:cubicBezTo>
                    <a:pt x="253" y="82"/>
                    <a:pt x="255" y="80"/>
                    <a:pt x="253" y="79"/>
                  </a:cubicBezTo>
                  <a:cubicBezTo>
                    <a:pt x="230" y="65"/>
                    <a:pt x="202" y="63"/>
                    <a:pt x="175" y="61"/>
                  </a:cubicBezTo>
                  <a:cubicBezTo>
                    <a:pt x="143" y="58"/>
                    <a:pt x="111" y="56"/>
                    <a:pt x="78" y="58"/>
                  </a:cubicBezTo>
                  <a:cubicBezTo>
                    <a:pt x="74" y="58"/>
                    <a:pt x="70" y="59"/>
                    <a:pt x="66" y="59"/>
                  </a:cubicBezTo>
                  <a:cubicBezTo>
                    <a:pt x="64" y="59"/>
                    <a:pt x="61" y="60"/>
                    <a:pt x="59" y="60"/>
                  </a:cubicBezTo>
                  <a:cubicBezTo>
                    <a:pt x="58" y="60"/>
                    <a:pt x="57" y="60"/>
                    <a:pt x="56" y="60"/>
                  </a:cubicBezTo>
                  <a:cubicBezTo>
                    <a:pt x="55" y="60"/>
                    <a:pt x="53" y="61"/>
                    <a:pt x="52" y="61"/>
                  </a:cubicBezTo>
                  <a:cubicBezTo>
                    <a:pt x="52" y="61"/>
                    <a:pt x="52" y="62"/>
                    <a:pt x="52" y="62"/>
                  </a:cubicBezTo>
                  <a:cubicBezTo>
                    <a:pt x="52" y="64"/>
                    <a:pt x="54" y="62"/>
                    <a:pt x="54" y="62"/>
                  </a:cubicBezTo>
                  <a:cubicBezTo>
                    <a:pt x="55" y="60"/>
                    <a:pt x="53" y="59"/>
                    <a:pt x="52" y="60"/>
                  </a:cubicBezTo>
                  <a:cubicBezTo>
                    <a:pt x="51" y="61"/>
                    <a:pt x="50" y="60"/>
                    <a:pt x="50" y="61"/>
                  </a:cubicBezTo>
                  <a:cubicBezTo>
                    <a:pt x="50" y="62"/>
                    <a:pt x="50" y="62"/>
                    <a:pt x="50" y="63"/>
                  </a:cubicBezTo>
                  <a:cubicBezTo>
                    <a:pt x="51" y="64"/>
                    <a:pt x="52" y="64"/>
                    <a:pt x="53" y="63"/>
                  </a:cubicBezTo>
                  <a:cubicBezTo>
                    <a:pt x="55" y="63"/>
                    <a:pt x="58" y="63"/>
                    <a:pt x="60" y="62"/>
                  </a:cubicBezTo>
                  <a:cubicBezTo>
                    <a:pt x="64" y="62"/>
                    <a:pt x="69" y="61"/>
                    <a:pt x="73" y="61"/>
                  </a:cubicBezTo>
                  <a:cubicBezTo>
                    <a:pt x="82" y="60"/>
                    <a:pt x="91" y="60"/>
                    <a:pt x="100" y="60"/>
                  </a:cubicBezTo>
                  <a:cubicBezTo>
                    <a:pt x="118" y="60"/>
                    <a:pt x="136" y="60"/>
                    <a:pt x="153" y="62"/>
                  </a:cubicBezTo>
                  <a:cubicBezTo>
                    <a:pt x="181" y="64"/>
                    <a:pt x="208" y="64"/>
                    <a:pt x="234" y="73"/>
                  </a:cubicBezTo>
                  <a:cubicBezTo>
                    <a:pt x="240" y="75"/>
                    <a:pt x="246" y="78"/>
                    <a:pt x="252" y="81"/>
                  </a:cubicBezTo>
                  <a:cubicBezTo>
                    <a:pt x="252" y="80"/>
                    <a:pt x="253" y="79"/>
                    <a:pt x="253" y="79"/>
                  </a:cubicBezTo>
                  <a:cubicBezTo>
                    <a:pt x="240" y="74"/>
                    <a:pt x="227" y="70"/>
                    <a:pt x="214" y="66"/>
                  </a:cubicBezTo>
                  <a:cubicBezTo>
                    <a:pt x="203" y="63"/>
                    <a:pt x="191" y="61"/>
                    <a:pt x="179" y="59"/>
                  </a:cubicBezTo>
                  <a:cubicBezTo>
                    <a:pt x="168" y="58"/>
                    <a:pt x="158" y="57"/>
                    <a:pt x="147" y="57"/>
                  </a:cubicBezTo>
                  <a:cubicBezTo>
                    <a:pt x="138" y="57"/>
                    <a:pt x="128" y="58"/>
                    <a:pt x="120" y="64"/>
                  </a:cubicBezTo>
                  <a:cubicBezTo>
                    <a:pt x="119" y="64"/>
                    <a:pt x="119" y="65"/>
                    <a:pt x="120" y="66"/>
                  </a:cubicBezTo>
                  <a:cubicBezTo>
                    <a:pt x="124" y="72"/>
                    <a:pt x="133" y="75"/>
                    <a:pt x="140" y="76"/>
                  </a:cubicBezTo>
                  <a:cubicBezTo>
                    <a:pt x="150" y="79"/>
                    <a:pt x="161" y="80"/>
                    <a:pt x="172" y="81"/>
                  </a:cubicBezTo>
                  <a:cubicBezTo>
                    <a:pt x="180" y="81"/>
                    <a:pt x="189" y="81"/>
                    <a:pt x="198" y="83"/>
                  </a:cubicBezTo>
                  <a:cubicBezTo>
                    <a:pt x="206" y="84"/>
                    <a:pt x="215" y="85"/>
                    <a:pt x="224" y="87"/>
                  </a:cubicBezTo>
                  <a:cubicBezTo>
                    <a:pt x="232" y="88"/>
                    <a:pt x="241" y="89"/>
                    <a:pt x="249" y="91"/>
                  </a:cubicBezTo>
                  <a:cubicBezTo>
                    <a:pt x="254" y="93"/>
                    <a:pt x="259" y="95"/>
                    <a:pt x="264" y="92"/>
                  </a:cubicBezTo>
                  <a:cubicBezTo>
                    <a:pt x="265" y="92"/>
                    <a:pt x="265" y="91"/>
                    <a:pt x="264" y="90"/>
                  </a:cubicBezTo>
                  <a:cubicBezTo>
                    <a:pt x="241" y="73"/>
                    <a:pt x="212" y="66"/>
                    <a:pt x="184" y="63"/>
                  </a:cubicBezTo>
                  <a:cubicBezTo>
                    <a:pt x="168" y="61"/>
                    <a:pt x="152" y="60"/>
                    <a:pt x="136" y="61"/>
                  </a:cubicBezTo>
                  <a:cubicBezTo>
                    <a:pt x="119" y="63"/>
                    <a:pt x="102" y="66"/>
                    <a:pt x="85" y="69"/>
                  </a:cubicBezTo>
                  <a:cubicBezTo>
                    <a:pt x="73" y="72"/>
                    <a:pt x="61" y="74"/>
                    <a:pt x="48" y="75"/>
                  </a:cubicBezTo>
                  <a:cubicBezTo>
                    <a:pt x="48" y="76"/>
                    <a:pt x="49" y="77"/>
                    <a:pt x="49" y="78"/>
                  </a:cubicBezTo>
                  <a:cubicBezTo>
                    <a:pt x="114" y="63"/>
                    <a:pt x="180" y="79"/>
                    <a:pt x="246" y="80"/>
                  </a:cubicBezTo>
                  <a:cubicBezTo>
                    <a:pt x="247" y="81"/>
                    <a:pt x="248" y="79"/>
                    <a:pt x="247" y="78"/>
                  </a:cubicBezTo>
                  <a:cubicBezTo>
                    <a:pt x="242" y="74"/>
                    <a:pt x="236" y="73"/>
                    <a:pt x="231" y="72"/>
                  </a:cubicBezTo>
                  <a:cubicBezTo>
                    <a:pt x="224" y="70"/>
                    <a:pt x="217" y="69"/>
                    <a:pt x="210" y="67"/>
                  </a:cubicBezTo>
                  <a:cubicBezTo>
                    <a:pt x="192" y="63"/>
                    <a:pt x="175" y="60"/>
                    <a:pt x="157" y="58"/>
                  </a:cubicBezTo>
                  <a:cubicBezTo>
                    <a:pt x="126" y="54"/>
                    <a:pt x="93" y="54"/>
                    <a:pt x="63" y="63"/>
                  </a:cubicBezTo>
                  <a:cubicBezTo>
                    <a:pt x="57" y="64"/>
                    <a:pt x="51" y="66"/>
                    <a:pt x="46" y="69"/>
                  </a:cubicBezTo>
                  <a:cubicBezTo>
                    <a:pt x="44" y="70"/>
                    <a:pt x="45" y="72"/>
                    <a:pt x="47" y="72"/>
                  </a:cubicBezTo>
                  <a:cubicBezTo>
                    <a:pt x="108" y="56"/>
                    <a:pt x="175" y="58"/>
                    <a:pt x="237" y="73"/>
                  </a:cubicBezTo>
                  <a:cubicBezTo>
                    <a:pt x="241" y="74"/>
                    <a:pt x="245" y="75"/>
                    <a:pt x="249" y="76"/>
                  </a:cubicBezTo>
                  <a:cubicBezTo>
                    <a:pt x="251" y="77"/>
                    <a:pt x="252" y="75"/>
                    <a:pt x="250" y="74"/>
                  </a:cubicBezTo>
                  <a:cubicBezTo>
                    <a:pt x="220" y="62"/>
                    <a:pt x="189" y="50"/>
                    <a:pt x="156" y="47"/>
                  </a:cubicBezTo>
                  <a:cubicBezTo>
                    <a:pt x="122" y="44"/>
                    <a:pt x="89" y="55"/>
                    <a:pt x="56" y="63"/>
                  </a:cubicBezTo>
                  <a:cubicBezTo>
                    <a:pt x="50" y="65"/>
                    <a:pt x="45" y="66"/>
                    <a:pt x="39" y="67"/>
                  </a:cubicBezTo>
                  <a:cubicBezTo>
                    <a:pt x="39" y="68"/>
                    <a:pt x="39" y="69"/>
                    <a:pt x="40" y="70"/>
                  </a:cubicBezTo>
                  <a:cubicBezTo>
                    <a:pt x="73" y="59"/>
                    <a:pt x="109" y="57"/>
                    <a:pt x="144" y="57"/>
                  </a:cubicBezTo>
                  <a:cubicBezTo>
                    <a:pt x="162" y="56"/>
                    <a:pt x="179" y="57"/>
                    <a:pt x="197" y="58"/>
                  </a:cubicBezTo>
                  <a:cubicBezTo>
                    <a:pt x="205" y="59"/>
                    <a:pt x="213" y="60"/>
                    <a:pt x="220" y="62"/>
                  </a:cubicBezTo>
                  <a:cubicBezTo>
                    <a:pt x="227" y="63"/>
                    <a:pt x="233" y="65"/>
                    <a:pt x="240" y="67"/>
                  </a:cubicBezTo>
                  <a:cubicBezTo>
                    <a:pt x="245" y="68"/>
                    <a:pt x="250" y="68"/>
                    <a:pt x="254" y="67"/>
                  </a:cubicBezTo>
                  <a:cubicBezTo>
                    <a:pt x="255" y="66"/>
                    <a:pt x="256" y="65"/>
                    <a:pt x="255" y="65"/>
                  </a:cubicBezTo>
                  <a:cubicBezTo>
                    <a:pt x="251" y="60"/>
                    <a:pt x="245" y="57"/>
                    <a:pt x="239" y="55"/>
                  </a:cubicBezTo>
                  <a:cubicBezTo>
                    <a:pt x="232" y="52"/>
                    <a:pt x="225" y="50"/>
                    <a:pt x="218" y="48"/>
                  </a:cubicBezTo>
                  <a:cubicBezTo>
                    <a:pt x="203" y="42"/>
                    <a:pt x="187" y="38"/>
                    <a:pt x="170" y="36"/>
                  </a:cubicBezTo>
                  <a:cubicBezTo>
                    <a:pt x="138" y="31"/>
                    <a:pt x="105" y="32"/>
                    <a:pt x="73" y="38"/>
                  </a:cubicBezTo>
                  <a:cubicBezTo>
                    <a:pt x="57" y="42"/>
                    <a:pt x="41" y="47"/>
                    <a:pt x="26" y="53"/>
                  </a:cubicBezTo>
                  <a:cubicBezTo>
                    <a:pt x="24" y="54"/>
                    <a:pt x="25" y="56"/>
                    <a:pt x="27" y="56"/>
                  </a:cubicBezTo>
                  <a:cubicBezTo>
                    <a:pt x="61" y="54"/>
                    <a:pt x="95" y="45"/>
                    <a:pt x="130" y="43"/>
                  </a:cubicBezTo>
                  <a:cubicBezTo>
                    <a:pt x="147" y="41"/>
                    <a:pt x="165" y="43"/>
                    <a:pt x="182" y="44"/>
                  </a:cubicBezTo>
                  <a:cubicBezTo>
                    <a:pt x="190" y="45"/>
                    <a:pt x="198" y="46"/>
                    <a:pt x="206" y="47"/>
                  </a:cubicBezTo>
                  <a:cubicBezTo>
                    <a:pt x="213" y="48"/>
                    <a:pt x="221" y="50"/>
                    <a:pt x="228" y="48"/>
                  </a:cubicBezTo>
                  <a:cubicBezTo>
                    <a:pt x="230" y="48"/>
                    <a:pt x="230" y="46"/>
                    <a:pt x="229" y="46"/>
                  </a:cubicBezTo>
                  <a:cubicBezTo>
                    <a:pt x="201" y="34"/>
                    <a:pt x="170" y="31"/>
                    <a:pt x="140" y="31"/>
                  </a:cubicBezTo>
                  <a:cubicBezTo>
                    <a:pt x="123" y="30"/>
                    <a:pt x="105" y="30"/>
                    <a:pt x="88" y="32"/>
                  </a:cubicBezTo>
                  <a:cubicBezTo>
                    <a:pt x="79" y="33"/>
                    <a:pt x="70" y="34"/>
                    <a:pt x="61" y="36"/>
                  </a:cubicBezTo>
                  <a:cubicBezTo>
                    <a:pt x="53" y="37"/>
                    <a:pt x="45" y="40"/>
                    <a:pt x="37" y="42"/>
                  </a:cubicBezTo>
                  <a:cubicBezTo>
                    <a:pt x="33" y="44"/>
                    <a:pt x="28" y="45"/>
                    <a:pt x="24" y="45"/>
                  </a:cubicBezTo>
                  <a:cubicBezTo>
                    <a:pt x="24" y="46"/>
                    <a:pt x="24" y="47"/>
                    <a:pt x="24" y="47"/>
                  </a:cubicBezTo>
                  <a:cubicBezTo>
                    <a:pt x="51" y="35"/>
                    <a:pt x="81" y="30"/>
                    <a:pt x="110" y="30"/>
                  </a:cubicBezTo>
                  <a:cubicBezTo>
                    <a:pt x="140" y="29"/>
                    <a:pt x="170" y="33"/>
                    <a:pt x="199" y="40"/>
                  </a:cubicBezTo>
                  <a:cubicBezTo>
                    <a:pt x="207" y="42"/>
                    <a:pt x="216" y="44"/>
                    <a:pt x="224" y="47"/>
                  </a:cubicBezTo>
                  <a:cubicBezTo>
                    <a:pt x="224" y="46"/>
                    <a:pt x="224" y="45"/>
                    <a:pt x="224" y="44"/>
                  </a:cubicBezTo>
                  <a:cubicBezTo>
                    <a:pt x="192" y="40"/>
                    <a:pt x="161" y="28"/>
                    <a:pt x="128" y="25"/>
                  </a:cubicBezTo>
                  <a:cubicBezTo>
                    <a:pt x="96" y="21"/>
                    <a:pt x="62" y="27"/>
                    <a:pt x="32" y="37"/>
                  </a:cubicBezTo>
                  <a:cubicBezTo>
                    <a:pt x="25" y="39"/>
                    <a:pt x="19" y="42"/>
                    <a:pt x="13" y="44"/>
                  </a:cubicBezTo>
                  <a:cubicBezTo>
                    <a:pt x="13" y="45"/>
                    <a:pt x="13" y="46"/>
                    <a:pt x="14" y="47"/>
                  </a:cubicBezTo>
                  <a:cubicBezTo>
                    <a:pt x="41" y="31"/>
                    <a:pt x="75" y="28"/>
                    <a:pt x="106" y="29"/>
                  </a:cubicBezTo>
                  <a:cubicBezTo>
                    <a:pt x="139" y="29"/>
                    <a:pt x="171" y="39"/>
                    <a:pt x="204" y="41"/>
                  </a:cubicBezTo>
                  <a:cubicBezTo>
                    <a:pt x="206" y="41"/>
                    <a:pt x="209" y="41"/>
                    <a:pt x="211" y="41"/>
                  </a:cubicBezTo>
                  <a:cubicBezTo>
                    <a:pt x="212" y="41"/>
                    <a:pt x="213" y="39"/>
                    <a:pt x="212" y="38"/>
                  </a:cubicBezTo>
                  <a:cubicBezTo>
                    <a:pt x="199" y="33"/>
                    <a:pt x="185" y="30"/>
                    <a:pt x="172" y="28"/>
                  </a:cubicBezTo>
                  <a:cubicBezTo>
                    <a:pt x="158" y="26"/>
                    <a:pt x="144" y="25"/>
                    <a:pt x="129" y="25"/>
                  </a:cubicBezTo>
                  <a:cubicBezTo>
                    <a:pt x="112" y="24"/>
                    <a:pt x="95" y="26"/>
                    <a:pt x="79" y="28"/>
                  </a:cubicBezTo>
                  <a:cubicBezTo>
                    <a:pt x="61" y="31"/>
                    <a:pt x="44" y="36"/>
                    <a:pt x="28" y="40"/>
                  </a:cubicBezTo>
                  <a:cubicBezTo>
                    <a:pt x="24" y="41"/>
                    <a:pt x="20" y="42"/>
                    <a:pt x="16" y="43"/>
                  </a:cubicBezTo>
                  <a:cubicBezTo>
                    <a:pt x="16" y="44"/>
                    <a:pt x="17" y="45"/>
                    <a:pt x="17" y="46"/>
                  </a:cubicBezTo>
                  <a:cubicBezTo>
                    <a:pt x="50" y="35"/>
                    <a:pt x="84" y="28"/>
                    <a:pt x="119" y="26"/>
                  </a:cubicBezTo>
                  <a:cubicBezTo>
                    <a:pt x="143" y="25"/>
                    <a:pt x="168" y="24"/>
                    <a:pt x="191" y="29"/>
                  </a:cubicBezTo>
                  <a:cubicBezTo>
                    <a:pt x="197" y="31"/>
                    <a:pt x="204" y="33"/>
                    <a:pt x="209" y="37"/>
                  </a:cubicBezTo>
                  <a:cubicBezTo>
                    <a:pt x="209" y="36"/>
                    <a:pt x="210" y="35"/>
                    <a:pt x="210" y="35"/>
                  </a:cubicBezTo>
                  <a:cubicBezTo>
                    <a:pt x="179" y="25"/>
                    <a:pt x="146" y="19"/>
                    <a:pt x="113" y="17"/>
                  </a:cubicBezTo>
                  <a:cubicBezTo>
                    <a:pt x="80" y="16"/>
                    <a:pt x="47" y="21"/>
                    <a:pt x="15" y="29"/>
                  </a:cubicBezTo>
                  <a:cubicBezTo>
                    <a:pt x="14" y="30"/>
                    <a:pt x="12" y="30"/>
                    <a:pt x="10" y="31"/>
                  </a:cubicBezTo>
                  <a:cubicBezTo>
                    <a:pt x="10" y="32"/>
                    <a:pt x="11" y="32"/>
                    <a:pt x="11" y="33"/>
                  </a:cubicBezTo>
                  <a:cubicBezTo>
                    <a:pt x="43" y="23"/>
                    <a:pt x="77" y="22"/>
                    <a:pt x="111" y="21"/>
                  </a:cubicBezTo>
                  <a:cubicBezTo>
                    <a:pt x="138" y="19"/>
                    <a:pt x="167" y="18"/>
                    <a:pt x="192" y="31"/>
                  </a:cubicBezTo>
                  <a:cubicBezTo>
                    <a:pt x="192" y="30"/>
                    <a:pt x="192" y="29"/>
                    <a:pt x="193" y="28"/>
                  </a:cubicBezTo>
                  <a:cubicBezTo>
                    <a:pt x="162" y="20"/>
                    <a:pt x="132" y="8"/>
                    <a:pt x="100" y="7"/>
                  </a:cubicBezTo>
                  <a:cubicBezTo>
                    <a:pt x="73" y="7"/>
                    <a:pt x="43" y="10"/>
                    <a:pt x="18" y="20"/>
                  </a:cubicBezTo>
                  <a:cubicBezTo>
                    <a:pt x="12" y="23"/>
                    <a:pt x="6" y="26"/>
                    <a:pt x="1" y="29"/>
                  </a:cubicBezTo>
                  <a:cubicBezTo>
                    <a:pt x="0" y="30"/>
                    <a:pt x="1" y="32"/>
                    <a:pt x="2" y="32"/>
                  </a:cubicBezTo>
                  <a:cubicBezTo>
                    <a:pt x="35" y="23"/>
                    <a:pt x="68" y="13"/>
                    <a:pt x="103" y="12"/>
                  </a:cubicBezTo>
                  <a:cubicBezTo>
                    <a:pt x="126" y="12"/>
                    <a:pt x="150" y="12"/>
                    <a:pt x="172" y="18"/>
                  </a:cubicBezTo>
                  <a:cubicBezTo>
                    <a:pt x="183" y="22"/>
                    <a:pt x="195" y="27"/>
                    <a:pt x="203" y="36"/>
                  </a:cubicBezTo>
                  <a:cubicBezTo>
                    <a:pt x="204" y="35"/>
                    <a:pt x="204" y="34"/>
                    <a:pt x="204" y="34"/>
                  </a:cubicBezTo>
                  <a:cubicBezTo>
                    <a:pt x="176" y="27"/>
                    <a:pt x="150" y="11"/>
                    <a:pt x="120" y="6"/>
                  </a:cubicBezTo>
                  <a:cubicBezTo>
                    <a:pt x="90" y="1"/>
                    <a:pt x="58" y="1"/>
                    <a:pt x="29" y="11"/>
                  </a:cubicBezTo>
                  <a:cubicBezTo>
                    <a:pt x="27" y="11"/>
                    <a:pt x="28" y="13"/>
                    <a:pt x="29" y="13"/>
                  </a:cubicBezTo>
                  <a:cubicBezTo>
                    <a:pt x="88" y="2"/>
                    <a:pt x="151" y="8"/>
                    <a:pt x="204" y="36"/>
                  </a:cubicBezTo>
                  <a:cubicBezTo>
                    <a:pt x="207" y="37"/>
                    <a:pt x="209" y="38"/>
                    <a:pt x="211" y="39"/>
                  </a:cubicBezTo>
                  <a:cubicBezTo>
                    <a:pt x="211" y="38"/>
                    <a:pt x="211" y="38"/>
                    <a:pt x="212" y="37"/>
                  </a:cubicBezTo>
                  <a:cubicBezTo>
                    <a:pt x="190" y="29"/>
                    <a:pt x="168" y="23"/>
                    <a:pt x="146" y="17"/>
                  </a:cubicBezTo>
                  <a:cubicBezTo>
                    <a:pt x="124" y="12"/>
                    <a:pt x="101" y="14"/>
                    <a:pt x="79" y="9"/>
                  </a:cubicBezTo>
                  <a:cubicBezTo>
                    <a:pt x="79" y="10"/>
                    <a:pt x="79" y="11"/>
                    <a:pt x="79" y="12"/>
                  </a:cubicBezTo>
                  <a:cubicBezTo>
                    <a:pt x="95" y="11"/>
                    <a:pt x="111" y="12"/>
                    <a:pt x="127" y="14"/>
                  </a:cubicBezTo>
                  <a:cubicBezTo>
                    <a:pt x="142" y="15"/>
                    <a:pt x="157" y="17"/>
                    <a:pt x="172" y="21"/>
                  </a:cubicBezTo>
                  <a:cubicBezTo>
                    <a:pt x="183" y="25"/>
                    <a:pt x="194" y="30"/>
                    <a:pt x="206" y="33"/>
                  </a:cubicBezTo>
                  <a:cubicBezTo>
                    <a:pt x="216" y="37"/>
                    <a:pt x="228" y="41"/>
                    <a:pt x="239" y="38"/>
                  </a:cubicBezTo>
                  <a:cubicBezTo>
                    <a:pt x="240" y="38"/>
                    <a:pt x="241" y="37"/>
                    <a:pt x="240" y="36"/>
                  </a:cubicBezTo>
                  <a:cubicBezTo>
                    <a:pt x="223" y="23"/>
                    <a:pt x="201" y="18"/>
                    <a:pt x="180" y="14"/>
                  </a:cubicBezTo>
                  <a:cubicBezTo>
                    <a:pt x="154" y="9"/>
                    <a:pt x="127" y="8"/>
                    <a:pt x="100" y="7"/>
                  </a:cubicBezTo>
                  <a:cubicBezTo>
                    <a:pt x="100" y="8"/>
                    <a:pt x="100" y="9"/>
                    <a:pt x="100" y="10"/>
                  </a:cubicBezTo>
                  <a:cubicBezTo>
                    <a:pt x="125" y="3"/>
                    <a:pt x="152" y="6"/>
                    <a:pt x="177" y="12"/>
                  </a:cubicBezTo>
                  <a:cubicBezTo>
                    <a:pt x="202" y="18"/>
                    <a:pt x="226" y="28"/>
                    <a:pt x="249" y="38"/>
                  </a:cubicBezTo>
                  <a:cubicBezTo>
                    <a:pt x="251" y="39"/>
                    <a:pt x="252" y="36"/>
                    <a:pt x="251" y="36"/>
                  </a:cubicBezTo>
                  <a:cubicBezTo>
                    <a:pt x="215" y="21"/>
                    <a:pt x="178" y="5"/>
                    <a:pt x="138" y="5"/>
                  </a:cubicBezTo>
                  <a:cubicBezTo>
                    <a:pt x="137" y="5"/>
                    <a:pt x="136" y="7"/>
                    <a:pt x="138" y="7"/>
                  </a:cubicBezTo>
                  <a:cubicBezTo>
                    <a:pt x="143" y="10"/>
                    <a:pt x="150" y="11"/>
                    <a:pt x="156" y="12"/>
                  </a:cubicBezTo>
                  <a:cubicBezTo>
                    <a:pt x="163" y="13"/>
                    <a:pt x="171" y="15"/>
                    <a:pt x="178" y="17"/>
                  </a:cubicBezTo>
                  <a:cubicBezTo>
                    <a:pt x="193" y="21"/>
                    <a:pt x="207" y="27"/>
                    <a:pt x="221" y="33"/>
                  </a:cubicBezTo>
                  <a:cubicBezTo>
                    <a:pt x="222" y="34"/>
                    <a:pt x="224" y="31"/>
                    <a:pt x="222" y="3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40"/>
            <p:cNvSpPr/>
            <p:nvPr/>
          </p:nvSpPr>
          <p:spPr bwMode="auto">
            <a:xfrm>
              <a:off x="3132" y="1899"/>
              <a:ext cx="578" cy="495"/>
            </a:xfrm>
            <a:custGeom>
              <a:avLst/>
              <a:gdLst>
                <a:gd name="T0" fmla="*/ 269 w 299"/>
                <a:gd name="T1" fmla="*/ 69 h 256"/>
                <a:gd name="T2" fmla="*/ 167 w 299"/>
                <a:gd name="T3" fmla="*/ 87 h 256"/>
                <a:gd name="T4" fmla="*/ 134 w 299"/>
                <a:gd name="T5" fmla="*/ 89 h 256"/>
                <a:gd name="T6" fmla="*/ 298 w 299"/>
                <a:gd name="T7" fmla="*/ 68 h 256"/>
                <a:gd name="T8" fmla="*/ 228 w 299"/>
                <a:gd name="T9" fmla="*/ 56 h 256"/>
                <a:gd name="T10" fmla="*/ 121 w 299"/>
                <a:gd name="T11" fmla="*/ 97 h 256"/>
                <a:gd name="T12" fmla="*/ 101 w 299"/>
                <a:gd name="T13" fmla="*/ 116 h 256"/>
                <a:gd name="T14" fmla="*/ 208 w 299"/>
                <a:gd name="T15" fmla="*/ 59 h 256"/>
                <a:gd name="T16" fmla="*/ 200 w 299"/>
                <a:gd name="T17" fmla="*/ 44 h 256"/>
                <a:gd name="T18" fmla="*/ 205 w 299"/>
                <a:gd name="T19" fmla="*/ 24 h 256"/>
                <a:gd name="T20" fmla="*/ 187 w 299"/>
                <a:gd name="T21" fmla="*/ 13 h 256"/>
                <a:gd name="T22" fmla="*/ 129 w 299"/>
                <a:gd name="T23" fmla="*/ 14 h 256"/>
                <a:gd name="T24" fmla="*/ 46 w 299"/>
                <a:gd name="T25" fmla="*/ 49 h 256"/>
                <a:gd name="T26" fmla="*/ 25 w 299"/>
                <a:gd name="T27" fmla="*/ 59 h 256"/>
                <a:gd name="T28" fmla="*/ 56 w 299"/>
                <a:gd name="T29" fmla="*/ 60 h 256"/>
                <a:gd name="T30" fmla="*/ 55 w 299"/>
                <a:gd name="T31" fmla="*/ 72 h 256"/>
                <a:gd name="T32" fmla="*/ 73 w 299"/>
                <a:gd name="T33" fmla="*/ 37 h 256"/>
                <a:gd name="T34" fmla="*/ 72 w 299"/>
                <a:gd name="T35" fmla="*/ 49 h 256"/>
                <a:gd name="T36" fmla="*/ 36 w 299"/>
                <a:gd name="T37" fmla="*/ 117 h 256"/>
                <a:gd name="T38" fmla="*/ 35 w 299"/>
                <a:gd name="T39" fmla="*/ 117 h 256"/>
                <a:gd name="T40" fmla="*/ 61 w 299"/>
                <a:gd name="T41" fmla="*/ 88 h 256"/>
                <a:gd name="T42" fmla="*/ 105 w 299"/>
                <a:gd name="T43" fmla="*/ 51 h 256"/>
                <a:gd name="T44" fmla="*/ 114 w 299"/>
                <a:gd name="T45" fmla="*/ 53 h 256"/>
                <a:gd name="T46" fmla="*/ 58 w 299"/>
                <a:gd name="T47" fmla="*/ 166 h 256"/>
                <a:gd name="T48" fmla="*/ 84 w 299"/>
                <a:gd name="T49" fmla="*/ 142 h 256"/>
                <a:gd name="T50" fmla="*/ 78 w 299"/>
                <a:gd name="T51" fmla="*/ 232 h 256"/>
                <a:gd name="T52" fmla="*/ 82 w 299"/>
                <a:gd name="T53" fmla="*/ 130 h 256"/>
                <a:gd name="T54" fmla="*/ 53 w 299"/>
                <a:gd name="T55" fmla="*/ 122 h 256"/>
                <a:gd name="T56" fmla="*/ 74 w 299"/>
                <a:gd name="T57" fmla="*/ 254 h 256"/>
                <a:gd name="T58" fmla="*/ 78 w 299"/>
                <a:gd name="T59" fmla="*/ 178 h 256"/>
                <a:gd name="T60" fmla="*/ 102 w 299"/>
                <a:gd name="T61" fmla="*/ 88 h 256"/>
                <a:gd name="T62" fmla="*/ 107 w 299"/>
                <a:gd name="T63" fmla="*/ 80 h 256"/>
                <a:gd name="T64" fmla="*/ 52 w 299"/>
                <a:gd name="T65" fmla="*/ 149 h 256"/>
                <a:gd name="T66" fmla="*/ 43 w 299"/>
                <a:gd name="T67" fmla="*/ 140 h 256"/>
                <a:gd name="T68" fmla="*/ 102 w 299"/>
                <a:gd name="T69" fmla="*/ 54 h 256"/>
                <a:gd name="T70" fmla="*/ 97 w 299"/>
                <a:gd name="T71" fmla="*/ 51 h 256"/>
                <a:gd name="T72" fmla="*/ 91 w 299"/>
                <a:gd name="T73" fmla="*/ 56 h 256"/>
                <a:gd name="T74" fmla="*/ 62 w 299"/>
                <a:gd name="T75" fmla="*/ 84 h 256"/>
                <a:gd name="T76" fmla="*/ 14 w 299"/>
                <a:gd name="T77" fmla="*/ 92 h 256"/>
                <a:gd name="T78" fmla="*/ 27 w 299"/>
                <a:gd name="T79" fmla="*/ 88 h 256"/>
                <a:gd name="T80" fmla="*/ 73 w 299"/>
                <a:gd name="T81" fmla="*/ 45 h 256"/>
                <a:gd name="T82" fmla="*/ 48 w 299"/>
                <a:gd name="T83" fmla="*/ 51 h 256"/>
                <a:gd name="T84" fmla="*/ 40 w 299"/>
                <a:gd name="T85" fmla="*/ 56 h 256"/>
                <a:gd name="T86" fmla="*/ 95 w 299"/>
                <a:gd name="T87" fmla="*/ 15 h 256"/>
                <a:gd name="T88" fmla="*/ 69 w 299"/>
                <a:gd name="T89" fmla="*/ 37 h 256"/>
                <a:gd name="T90" fmla="*/ 83 w 299"/>
                <a:gd name="T91" fmla="*/ 47 h 256"/>
                <a:gd name="T92" fmla="*/ 122 w 299"/>
                <a:gd name="T93" fmla="*/ 55 h 256"/>
                <a:gd name="T94" fmla="*/ 70 w 299"/>
                <a:gd name="T95" fmla="*/ 125 h 256"/>
                <a:gd name="T96" fmla="*/ 96 w 299"/>
                <a:gd name="T97" fmla="*/ 111 h 256"/>
                <a:gd name="T98" fmla="*/ 202 w 299"/>
                <a:gd name="T99" fmla="*/ 69 h 256"/>
                <a:gd name="T100" fmla="*/ 82 w 299"/>
                <a:gd name="T101" fmla="*/ 145 h 256"/>
                <a:gd name="T102" fmla="*/ 92 w 299"/>
                <a:gd name="T103" fmla="*/ 113 h 256"/>
                <a:gd name="T104" fmla="*/ 272 w 299"/>
                <a:gd name="T105" fmla="*/ 63 h 256"/>
                <a:gd name="T106" fmla="*/ 247 w 299"/>
                <a:gd name="T107" fmla="*/ 60 h 256"/>
                <a:gd name="T108" fmla="*/ 103 w 299"/>
                <a:gd name="T109" fmla="*/ 123 h 256"/>
                <a:gd name="T110" fmla="*/ 127 w 299"/>
                <a:gd name="T111" fmla="*/ 96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99" h="256">
                  <a:moveTo>
                    <a:pt x="249" y="55"/>
                  </a:moveTo>
                  <a:cubicBezTo>
                    <a:pt x="228" y="58"/>
                    <a:pt x="207" y="62"/>
                    <a:pt x="187" y="69"/>
                  </a:cubicBezTo>
                  <a:cubicBezTo>
                    <a:pt x="177" y="73"/>
                    <a:pt x="167" y="77"/>
                    <a:pt x="157" y="81"/>
                  </a:cubicBezTo>
                  <a:cubicBezTo>
                    <a:pt x="147" y="86"/>
                    <a:pt x="137" y="91"/>
                    <a:pt x="127" y="93"/>
                  </a:cubicBezTo>
                  <a:cubicBezTo>
                    <a:pt x="127" y="94"/>
                    <a:pt x="128" y="95"/>
                    <a:pt x="128" y="96"/>
                  </a:cubicBezTo>
                  <a:cubicBezTo>
                    <a:pt x="145" y="79"/>
                    <a:pt x="169" y="71"/>
                    <a:pt x="191" y="66"/>
                  </a:cubicBezTo>
                  <a:cubicBezTo>
                    <a:pt x="214" y="61"/>
                    <a:pt x="240" y="60"/>
                    <a:pt x="262" y="67"/>
                  </a:cubicBezTo>
                  <a:cubicBezTo>
                    <a:pt x="264" y="68"/>
                    <a:pt x="267" y="69"/>
                    <a:pt x="269" y="69"/>
                  </a:cubicBezTo>
                  <a:cubicBezTo>
                    <a:pt x="269" y="69"/>
                    <a:pt x="269" y="68"/>
                    <a:pt x="269" y="67"/>
                  </a:cubicBezTo>
                  <a:cubicBezTo>
                    <a:pt x="262" y="70"/>
                    <a:pt x="255" y="70"/>
                    <a:pt x="248" y="70"/>
                  </a:cubicBezTo>
                  <a:cubicBezTo>
                    <a:pt x="240" y="70"/>
                    <a:pt x="233" y="71"/>
                    <a:pt x="226" y="72"/>
                  </a:cubicBezTo>
                  <a:cubicBezTo>
                    <a:pt x="210" y="74"/>
                    <a:pt x="194" y="77"/>
                    <a:pt x="179" y="81"/>
                  </a:cubicBezTo>
                  <a:cubicBezTo>
                    <a:pt x="151" y="89"/>
                    <a:pt x="124" y="103"/>
                    <a:pt x="101" y="121"/>
                  </a:cubicBezTo>
                  <a:cubicBezTo>
                    <a:pt x="101" y="121"/>
                    <a:pt x="102" y="122"/>
                    <a:pt x="103" y="123"/>
                  </a:cubicBezTo>
                  <a:cubicBezTo>
                    <a:pt x="110" y="113"/>
                    <a:pt x="121" y="106"/>
                    <a:pt x="131" y="101"/>
                  </a:cubicBezTo>
                  <a:cubicBezTo>
                    <a:pt x="143" y="96"/>
                    <a:pt x="155" y="91"/>
                    <a:pt x="167" y="87"/>
                  </a:cubicBezTo>
                  <a:cubicBezTo>
                    <a:pt x="180" y="83"/>
                    <a:pt x="194" y="79"/>
                    <a:pt x="209" y="77"/>
                  </a:cubicBezTo>
                  <a:cubicBezTo>
                    <a:pt x="225" y="74"/>
                    <a:pt x="241" y="72"/>
                    <a:pt x="256" y="66"/>
                  </a:cubicBezTo>
                  <a:cubicBezTo>
                    <a:pt x="257" y="66"/>
                    <a:pt x="257" y="66"/>
                    <a:pt x="258" y="65"/>
                  </a:cubicBezTo>
                  <a:cubicBezTo>
                    <a:pt x="259" y="65"/>
                    <a:pt x="259" y="64"/>
                    <a:pt x="258" y="63"/>
                  </a:cubicBezTo>
                  <a:cubicBezTo>
                    <a:pt x="254" y="57"/>
                    <a:pt x="244" y="56"/>
                    <a:pt x="237" y="56"/>
                  </a:cubicBezTo>
                  <a:cubicBezTo>
                    <a:pt x="227" y="57"/>
                    <a:pt x="217" y="59"/>
                    <a:pt x="207" y="61"/>
                  </a:cubicBezTo>
                  <a:cubicBezTo>
                    <a:pt x="197" y="64"/>
                    <a:pt x="187" y="66"/>
                    <a:pt x="178" y="69"/>
                  </a:cubicBezTo>
                  <a:cubicBezTo>
                    <a:pt x="162" y="74"/>
                    <a:pt x="148" y="82"/>
                    <a:pt x="134" y="89"/>
                  </a:cubicBezTo>
                  <a:cubicBezTo>
                    <a:pt x="124" y="94"/>
                    <a:pt x="114" y="99"/>
                    <a:pt x="104" y="103"/>
                  </a:cubicBezTo>
                  <a:cubicBezTo>
                    <a:pt x="104" y="104"/>
                    <a:pt x="105" y="105"/>
                    <a:pt x="105" y="105"/>
                  </a:cubicBezTo>
                  <a:cubicBezTo>
                    <a:pt x="131" y="87"/>
                    <a:pt x="160" y="74"/>
                    <a:pt x="191" y="67"/>
                  </a:cubicBezTo>
                  <a:cubicBezTo>
                    <a:pt x="207" y="63"/>
                    <a:pt x="223" y="62"/>
                    <a:pt x="239" y="62"/>
                  </a:cubicBezTo>
                  <a:cubicBezTo>
                    <a:pt x="248" y="63"/>
                    <a:pt x="256" y="63"/>
                    <a:pt x="265" y="65"/>
                  </a:cubicBezTo>
                  <a:cubicBezTo>
                    <a:pt x="273" y="66"/>
                    <a:pt x="281" y="68"/>
                    <a:pt x="289" y="70"/>
                  </a:cubicBezTo>
                  <a:cubicBezTo>
                    <a:pt x="292" y="70"/>
                    <a:pt x="294" y="70"/>
                    <a:pt x="297" y="70"/>
                  </a:cubicBezTo>
                  <a:cubicBezTo>
                    <a:pt x="298" y="70"/>
                    <a:pt x="299" y="69"/>
                    <a:pt x="298" y="68"/>
                  </a:cubicBezTo>
                  <a:cubicBezTo>
                    <a:pt x="283" y="53"/>
                    <a:pt x="258" y="52"/>
                    <a:pt x="238" y="53"/>
                  </a:cubicBezTo>
                  <a:cubicBezTo>
                    <a:pt x="214" y="54"/>
                    <a:pt x="190" y="60"/>
                    <a:pt x="168" y="69"/>
                  </a:cubicBezTo>
                  <a:cubicBezTo>
                    <a:pt x="138" y="82"/>
                    <a:pt x="113" y="103"/>
                    <a:pt x="88" y="123"/>
                  </a:cubicBezTo>
                  <a:cubicBezTo>
                    <a:pt x="89" y="124"/>
                    <a:pt x="90" y="124"/>
                    <a:pt x="90" y="125"/>
                  </a:cubicBezTo>
                  <a:cubicBezTo>
                    <a:pt x="92" y="114"/>
                    <a:pt x="101" y="106"/>
                    <a:pt x="108" y="99"/>
                  </a:cubicBezTo>
                  <a:cubicBezTo>
                    <a:pt x="117" y="91"/>
                    <a:pt x="127" y="84"/>
                    <a:pt x="138" y="78"/>
                  </a:cubicBezTo>
                  <a:cubicBezTo>
                    <a:pt x="162" y="63"/>
                    <a:pt x="190" y="55"/>
                    <a:pt x="219" y="55"/>
                  </a:cubicBezTo>
                  <a:cubicBezTo>
                    <a:pt x="222" y="56"/>
                    <a:pt x="225" y="56"/>
                    <a:pt x="228" y="56"/>
                  </a:cubicBezTo>
                  <a:cubicBezTo>
                    <a:pt x="228" y="55"/>
                    <a:pt x="228" y="54"/>
                    <a:pt x="228" y="53"/>
                  </a:cubicBezTo>
                  <a:cubicBezTo>
                    <a:pt x="198" y="53"/>
                    <a:pt x="167" y="62"/>
                    <a:pt x="141" y="76"/>
                  </a:cubicBezTo>
                  <a:cubicBezTo>
                    <a:pt x="128" y="83"/>
                    <a:pt x="117" y="92"/>
                    <a:pt x="108" y="103"/>
                  </a:cubicBezTo>
                  <a:cubicBezTo>
                    <a:pt x="99" y="114"/>
                    <a:pt x="92" y="127"/>
                    <a:pt x="83" y="138"/>
                  </a:cubicBezTo>
                  <a:cubicBezTo>
                    <a:pt x="82" y="140"/>
                    <a:pt x="81" y="142"/>
                    <a:pt x="79" y="143"/>
                  </a:cubicBezTo>
                  <a:cubicBezTo>
                    <a:pt x="80" y="143"/>
                    <a:pt x="81" y="144"/>
                    <a:pt x="82" y="144"/>
                  </a:cubicBezTo>
                  <a:cubicBezTo>
                    <a:pt x="81" y="134"/>
                    <a:pt x="88" y="125"/>
                    <a:pt x="94" y="119"/>
                  </a:cubicBezTo>
                  <a:cubicBezTo>
                    <a:pt x="102" y="110"/>
                    <a:pt x="111" y="103"/>
                    <a:pt x="121" y="97"/>
                  </a:cubicBezTo>
                  <a:cubicBezTo>
                    <a:pt x="131" y="90"/>
                    <a:pt x="141" y="84"/>
                    <a:pt x="153" y="80"/>
                  </a:cubicBezTo>
                  <a:cubicBezTo>
                    <a:pt x="161" y="77"/>
                    <a:pt x="169" y="75"/>
                    <a:pt x="178" y="73"/>
                  </a:cubicBezTo>
                  <a:cubicBezTo>
                    <a:pt x="185" y="72"/>
                    <a:pt x="192" y="73"/>
                    <a:pt x="199" y="71"/>
                  </a:cubicBezTo>
                  <a:cubicBezTo>
                    <a:pt x="201" y="71"/>
                    <a:pt x="202" y="70"/>
                    <a:pt x="203" y="69"/>
                  </a:cubicBezTo>
                  <a:cubicBezTo>
                    <a:pt x="204" y="69"/>
                    <a:pt x="204" y="67"/>
                    <a:pt x="203" y="67"/>
                  </a:cubicBezTo>
                  <a:cubicBezTo>
                    <a:pt x="190" y="64"/>
                    <a:pt x="177" y="66"/>
                    <a:pt x="165" y="70"/>
                  </a:cubicBezTo>
                  <a:cubicBezTo>
                    <a:pt x="152" y="75"/>
                    <a:pt x="140" y="82"/>
                    <a:pt x="129" y="90"/>
                  </a:cubicBezTo>
                  <a:cubicBezTo>
                    <a:pt x="119" y="97"/>
                    <a:pt x="109" y="106"/>
                    <a:pt x="101" y="116"/>
                  </a:cubicBezTo>
                  <a:cubicBezTo>
                    <a:pt x="93" y="127"/>
                    <a:pt x="86" y="140"/>
                    <a:pt x="77" y="151"/>
                  </a:cubicBezTo>
                  <a:cubicBezTo>
                    <a:pt x="74" y="156"/>
                    <a:pt x="70" y="160"/>
                    <a:pt x="65" y="164"/>
                  </a:cubicBezTo>
                  <a:cubicBezTo>
                    <a:pt x="66" y="164"/>
                    <a:pt x="67" y="164"/>
                    <a:pt x="68" y="165"/>
                  </a:cubicBezTo>
                  <a:cubicBezTo>
                    <a:pt x="69" y="152"/>
                    <a:pt x="75" y="141"/>
                    <a:pt x="83" y="130"/>
                  </a:cubicBezTo>
                  <a:cubicBezTo>
                    <a:pt x="90" y="120"/>
                    <a:pt x="100" y="110"/>
                    <a:pt x="110" y="101"/>
                  </a:cubicBezTo>
                  <a:cubicBezTo>
                    <a:pt x="120" y="91"/>
                    <a:pt x="131" y="82"/>
                    <a:pt x="144" y="76"/>
                  </a:cubicBezTo>
                  <a:cubicBezTo>
                    <a:pt x="157" y="70"/>
                    <a:pt x="172" y="67"/>
                    <a:pt x="186" y="64"/>
                  </a:cubicBezTo>
                  <a:cubicBezTo>
                    <a:pt x="194" y="62"/>
                    <a:pt x="201" y="61"/>
                    <a:pt x="208" y="59"/>
                  </a:cubicBezTo>
                  <a:cubicBezTo>
                    <a:pt x="209" y="58"/>
                    <a:pt x="209" y="57"/>
                    <a:pt x="208" y="56"/>
                  </a:cubicBezTo>
                  <a:cubicBezTo>
                    <a:pt x="198" y="51"/>
                    <a:pt x="186" y="53"/>
                    <a:pt x="175" y="56"/>
                  </a:cubicBezTo>
                  <a:cubicBezTo>
                    <a:pt x="163" y="60"/>
                    <a:pt x="152" y="65"/>
                    <a:pt x="141" y="71"/>
                  </a:cubicBezTo>
                  <a:cubicBezTo>
                    <a:pt x="115" y="86"/>
                    <a:pt x="91" y="104"/>
                    <a:pt x="70" y="125"/>
                  </a:cubicBezTo>
                  <a:cubicBezTo>
                    <a:pt x="71" y="126"/>
                    <a:pt x="71" y="126"/>
                    <a:pt x="72" y="127"/>
                  </a:cubicBezTo>
                  <a:cubicBezTo>
                    <a:pt x="90" y="108"/>
                    <a:pt x="107" y="87"/>
                    <a:pt x="127" y="70"/>
                  </a:cubicBezTo>
                  <a:cubicBezTo>
                    <a:pt x="148" y="53"/>
                    <a:pt x="173" y="41"/>
                    <a:pt x="200" y="47"/>
                  </a:cubicBezTo>
                  <a:cubicBezTo>
                    <a:pt x="200" y="46"/>
                    <a:pt x="200" y="45"/>
                    <a:pt x="200" y="44"/>
                  </a:cubicBezTo>
                  <a:cubicBezTo>
                    <a:pt x="173" y="47"/>
                    <a:pt x="147" y="54"/>
                    <a:pt x="123" y="66"/>
                  </a:cubicBezTo>
                  <a:cubicBezTo>
                    <a:pt x="99" y="78"/>
                    <a:pt x="78" y="94"/>
                    <a:pt x="57" y="112"/>
                  </a:cubicBezTo>
                  <a:cubicBezTo>
                    <a:pt x="58" y="112"/>
                    <a:pt x="59" y="113"/>
                    <a:pt x="59" y="114"/>
                  </a:cubicBezTo>
                  <a:cubicBezTo>
                    <a:pt x="77" y="90"/>
                    <a:pt x="100" y="71"/>
                    <a:pt x="125" y="56"/>
                  </a:cubicBezTo>
                  <a:cubicBezTo>
                    <a:pt x="139" y="48"/>
                    <a:pt x="153" y="42"/>
                    <a:pt x="168" y="38"/>
                  </a:cubicBezTo>
                  <a:cubicBezTo>
                    <a:pt x="176" y="36"/>
                    <a:pt x="183" y="34"/>
                    <a:pt x="191" y="33"/>
                  </a:cubicBezTo>
                  <a:cubicBezTo>
                    <a:pt x="196" y="32"/>
                    <a:pt x="202" y="31"/>
                    <a:pt x="205" y="26"/>
                  </a:cubicBezTo>
                  <a:cubicBezTo>
                    <a:pt x="206" y="26"/>
                    <a:pt x="206" y="25"/>
                    <a:pt x="205" y="24"/>
                  </a:cubicBezTo>
                  <a:cubicBezTo>
                    <a:pt x="199" y="19"/>
                    <a:pt x="189" y="18"/>
                    <a:pt x="180" y="18"/>
                  </a:cubicBezTo>
                  <a:cubicBezTo>
                    <a:pt x="169" y="19"/>
                    <a:pt x="158" y="21"/>
                    <a:pt x="147" y="23"/>
                  </a:cubicBezTo>
                  <a:cubicBezTo>
                    <a:pt x="124" y="28"/>
                    <a:pt x="102" y="35"/>
                    <a:pt x="81" y="45"/>
                  </a:cubicBezTo>
                  <a:cubicBezTo>
                    <a:pt x="69" y="52"/>
                    <a:pt x="57" y="59"/>
                    <a:pt x="48" y="70"/>
                  </a:cubicBezTo>
                  <a:cubicBezTo>
                    <a:pt x="48" y="70"/>
                    <a:pt x="48" y="72"/>
                    <a:pt x="50" y="72"/>
                  </a:cubicBezTo>
                  <a:cubicBezTo>
                    <a:pt x="73" y="66"/>
                    <a:pt x="92" y="50"/>
                    <a:pt x="114" y="39"/>
                  </a:cubicBezTo>
                  <a:cubicBezTo>
                    <a:pt x="137" y="27"/>
                    <a:pt x="163" y="25"/>
                    <a:pt x="186" y="15"/>
                  </a:cubicBezTo>
                  <a:cubicBezTo>
                    <a:pt x="187" y="14"/>
                    <a:pt x="187" y="13"/>
                    <a:pt x="187" y="13"/>
                  </a:cubicBezTo>
                  <a:cubicBezTo>
                    <a:pt x="185" y="6"/>
                    <a:pt x="177" y="5"/>
                    <a:pt x="171" y="4"/>
                  </a:cubicBezTo>
                  <a:cubicBezTo>
                    <a:pt x="162" y="3"/>
                    <a:pt x="153" y="5"/>
                    <a:pt x="144" y="7"/>
                  </a:cubicBezTo>
                  <a:cubicBezTo>
                    <a:pt x="134" y="9"/>
                    <a:pt x="126" y="12"/>
                    <a:pt x="117" y="15"/>
                  </a:cubicBezTo>
                  <a:cubicBezTo>
                    <a:pt x="107" y="18"/>
                    <a:pt x="97" y="20"/>
                    <a:pt x="88" y="24"/>
                  </a:cubicBezTo>
                  <a:cubicBezTo>
                    <a:pt x="66" y="33"/>
                    <a:pt x="47" y="47"/>
                    <a:pt x="26" y="59"/>
                  </a:cubicBezTo>
                  <a:cubicBezTo>
                    <a:pt x="27" y="60"/>
                    <a:pt x="27" y="60"/>
                    <a:pt x="28" y="61"/>
                  </a:cubicBezTo>
                  <a:cubicBezTo>
                    <a:pt x="48" y="48"/>
                    <a:pt x="68" y="33"/>
                    <a:pt x="91" y="23"/>
                  </a:cubicBezTo>
                  <a:cubicBezTo>
                    <a:pt x="103" y="18"/>
                    <a:pt x="115" y="15"/>
                    <a:pt x="129" y="14"/>
                  </a:cubicBezTo>
                  <a:cubicBezTo>
                    <a:pt x="142" y="13"/>
                    <a:pt x="155" y="13"/>
                    <a:pt x="168" y="10"/>
                  </a:cubicBezTo>
                  <a:cubicBezTo>
                    <a:pt x="168" y="10"/>
                    <a:pt x="169" y="9"/>
                    <a:pt x="169" y="8"/>
                  </a:cubicBezTo>
                  <a:cubicBezTo>
                    <a:pt x="166" y="2"/>
                    <a:pt x="157" y="1"/>
                    <a:pt x="151" y="1"/>
                  </a:cubicBezTo>
                  <a:cubicBezTo>
                    <a:pt x="141" y="0"/>
                    <a:pt x="132" y="2"/>
                    <a:pt x="122" y="4"/>
                  </a:cubicBezTo>
                  <a:cubicBezTo>
                    <a:pt x="104" y="8"/>
                    <a:pt x="85" y="14"/>
                    <a:pt x="68" y="22"/>
                  </a:cubicBezTo>
                  <a:cubicBezTo>
                    <a:pt x="54" y="29"/>
                    <a:pt x="39" y="38"/>
                    <a:pt x="31" y="52"/>
                  </a:cubicBezTo>
                  <a:cubicBezTo>
                    <a:pt x="31" y="53"/>
                    <a:pt x="32" y="54"/>
                    <a:pt x="33" y="54"/>
                  </a:cubicBezTo>
                  <a:cubicBezTo>
                    <a:pt x="37" y="54"/>
                    <a:pt x="42" y="52"/>
                    <a:pt x="46" y="49"/>
                  </a:cubicBezTo>
                  <a:cubicBezTo>
                    <a:pt x="52" y="46"/>
                    <a:pt x="57" y="41"/>
                    <a:pt x="62" y="37"/>
                  </a:cubicBezTo>
                  <a:cubicBezTo>
                    <a:pt x="71" y="28"/>
                    <a:pt x="79" y="19"/>
                    <a:pt x="89" y="10"/>
                  </a:cubicBezTo>
                  <a:cubicBezTo>
                    <a:pt x="88" y="9"/>
                    <a:pt x="88" y="9"/>
                    <a:pt x="87" y="8"/>
                  </a:cubicBezTo>
                  <a:cubicBezTo>
                    <a:pt x="71" y="23"/>
                    <a:pt x="54" y="37"/>
                    <a:pt x="39" y="53"/>
                  </a:cubicBezTo>
                  <a:cubicBezTo>
                    <a:pt x="26" y="67"/>
                    <a:pt x="17" y="84"/>
                    <a:pt x="2" y="96"/>
                  </a:cubicBezTo>
                  <a:cubicBezTo>
                    <a:pt x="3" y="97"/>
                    <a:pt x="4" y="97"/>
                    <a:pt x="4" y="98"/>
                  </a:cubicBezTo>
                  <a:cubicBezTo>
                    <a:pt x="11" y="85"/>
                    <a:pt x="16" y="71"/>
                    <a:pt x="27" y="61"/>
                  </a:cubicBezTo>
                  <a:cubicBezTo>
                    <a:pt x="26" y="60"/>
                    <a:pt x="25" y="59"/>
                    <a:pt x="25" y="59"/>
                  </a:cubicBezTo>
                  <a:cubicBezTo>
                    <a:pt x="15" y="76"/>
                    <a:pt x="8" y="95"/>
                    <a:pt x="1" y="114"/>
                  </a:cubicBezTo>
                  <a:cubicBezTo>
                    <a:pt x="0" y="116"/>
                    <a:pt x="3" y="117"/>
                    <a:pt x="3" y="115"/>
                  </a:cubicBezTo>
                  <a:cubicBezTo>
                    <a:pt x="9" y="103"/>
                    <a:pt x="15" y="91"/>
                    <a:pt x="23" y="81"/>
                  </a:cubicBezTo>
                  <a:cubicBezTo>
                    <a:pt x="30" y="70"/>
                    <a:pt x="38" y="60"/>
                    <a:pt x="50" y="53"/>
                  </a:cubicBezTo>
                  <a:cubicBezTo>
                    <a:pt x="49" y="52"/>
                    <a:pt x="48" y="52"/>
                    <a:pt x="47" y="51"/>
                  </a:cubicBezTo>
                  <a:cubicBezTo>
                    <a:pt x="39" y="71"/>
                    <a:pt x="23" y="87"/>
                    <a:pt x="13" y="106"/>
                  </a:cubicBezTo>
                  <a:cubicBezTo>
                    <a:pt x="12" y="107"/>
                    <a:pt x="14" y="108"/>
                    <a:pt x="15" y="108"/>
                  </a:cubicBezTo>
                  <a:cubicBezTo>
                    <a:pt x="32" y="95"/>
                    <a:pt x="41" y="75"/>
                    <a:pt x="56" y="60"/>
                  </a:cubicBezTo>
                  <a:cubicBezTo>
                    <a:pt x="55" y="60"/>
                    <a:pt x="55" y="59"/>
                    <a:pt x="54" y="58"/>
                  </a:cubicBezTo>
                  <a:cubicBezTo>
                    <a:pt x="42" y="73"/>
                    <a:pt x="30" y="89"/>
                    <a:pt x="18" y="105"/>
                  </a:cubicBezTo>
                  <a:cubicBezTo>
                    <a:pt x="19" y="105"/>
                    <a:pt x="20" y="106"/>
                    <a:pt x="21" y="107"/>
                  </a:cubicBezTo>
                  <a:cubicBezTo>
                    <a:pt x="36" y="85"/>
                    <a:pt x="54" y="64"/>
                    <a:pt x="74" y="47"/>
                  </a:cubicBezTo>
                  <a:cubicBezTo>
                    <a:pt x="74" y="46"/>
                    <a:pt x="73" y="46"/>
                    <a:pt x="72" y="45"/>
                  </a:cubicBezTo>
                  <a:cubicBezTo>
                    <a:pt x="60" y="68"/>
                    <a:pt x="41" y="86"/>
                    <a:pt x="23" y="104"/>
                  </a:cubicBezTo>
                  <a:cubicBezTo>
                    <a:pt x="22" y="105"/>
                    <a:pt x="24" y="107"/>
                    <a:pt x="25" y="106"/>
                  </a:cubicBezTo>
                  <a:cubicBezTo>
                    <a:pt x="36" y="95"/>
                    <a:pt x="45" y="84"/>
                    <a:pt x="55" y="72"/>
                  </a:cubicBezTo>
                  <a:cubicBezTo>
                    <a:pt x="62" y="64"/>
                    <a:pt x="73" y="57"/>
                    <a:pt x="76" y="45"/>
                  </a:cubicBezTo>
                  <a:cubicBezTo>
                    <a:pt x="76" y="44"/>
                    <a:pt x="74" y="43"/>
                    <a:pt x="73" y="44"/>
                  </a:cubicBezTo>
                  <a:cubicBezTo>
                    <a:pt x="57" y="58"/>
                    <a:pt x="39" y="71"/>
                    <a:pt x="26" y="89"/>
                  </a:cubicBezTo>
                  <a:cubicBezTo>
                    <a:pt x="25" y="90"/>
                    <a:pt x="26" y="91"/>
                    <a:pt x="27" y="91"/>
                  </a:cubicBezTo>
                  <a:cubicBezTo>
                    <a:pt x="32" y="90"/>
                    <a:pt x="35" y="86"/>
                    <a:pt x="38" y="83"/>
                  </a:cubicBezTo>
                  <a:cubicBezTo>
                    <a:pt x="42" y="79"/>
                    <a:pt x="45" y="74"/>
                    <a:pt x="49" y="70"/>
                  </a:cubicBezTo>
                  <a:cubicBezTo>
                    <a:pt x="59" y="61"/>
                    <a:pt x="70" y="52"/>
                    <a:pt x="75" y="39"/>
                  </a:cubicBezTo>
                  <a:cubicBezTo>
                    <a:pt x="75" y="38"/>
                    <a:pt x="74" y="37"/>
                    <a:pt x="73" y="37"/>
                  </a:cubicBezTo>
                  <a:cubicBezTo>
                    <a:pt x="66" y="38"/>
                    <a:pt x="61" y="42"/>
                    <a:pt x="55" y="47"/>
                  </a:cubicBezTo>
                  <a:cubicBezTo>
                    <a:pt x="50" y="52"/>
                    <a:pt x="45" y="57"/>
                    <a:pt x="39" y="62"/>
                  </a:cubicBezTo>
                  <a:cubicBezTo>
                    <a:pt x="29" y="71"/>
                    <a:pt x="15" y="80"/>
                    <a:pt x="13" y="94"/>
                  </a:cubicBezTo>
                  <a:cubicBezTo>
                    <a:pt x="12" y="95"/>
                    <a:pt x="13" y="95"/>
                    <a:pt x="14" y="95"/>
                  </a:cubicBezTo>
                  <a:cubicBezTo>
                    <a:pt x="19" y="95"/>
                    <a:pt x="24" y="92"/>
                    <a:pt x="28" y="89"/>
                  </a:cubicBezTo>
                  <a:cubicBezTo>
                    <a:pt x="33" y="85"/>
                    <a:pt x="37" y="81"/>
                    <a:pt x="42" y="77"/>
                  </a:cubicBezTo>
                  <a:cubicBezTo>
                    <a:pt x="53" y="68"/>
                    <a:pt x="64" y="60"/>
                    <a:pt x="74" y="50"/>
                  </a:cubicBezTo>
                  <a:cubicBezTo>
                    <a:pt x="73" y="50"/>
                    <a:pt x="73" y="49"/>
                    <a:pt x="72" y="49"/>
                  </a:cubicBezTo>
                  <a:cubicBezTo>
                    <a:pt x="68" y="59"/>
                    <a:pt x="58" y="67"/>
                    <a:pt x="51" y="75"/>
                  </a:cubicBezTo>
                  <a:cubicBezTo>
                    <a:pt x="44" y="83"/>
                    <a:pt x="35" y="92"/>
                    <a:pt x="35" y="103"/>
                  </a:cubicBezTo>
                  <a:cubicBezTo>
                    <a:pt x="35" y="104"/>
                    <a:pt x="36" y="105"/>
                    <a:pt x="37" y="105"/>
                  </a:cubicBezTo>
                  <a:cubicBezTo>
                    <a:pt x="47" y="100"/>
                    <a:pt x="55" y="94"/>
                    <a:pt x="63" y="87"/>
                  </a:cubicBezTo>
                  <a:cubicBezTo>
                    <a:pt x="72" y="79"/>
                    <a:pt x="79" y="71"/>
                    <a:pt x="87" y="63"/>
                  </a:cubicBezTo>
                  <a:cubicBezTo>
                    <a:pt x="88" y="62"/>
                    <a:pt x="86" y="60"/>
                    <a:pt x="84" y="62"/>
                  </a:cubicBezTo>
                  <a:cubicBezTo>
                    <a:pt x="68" y="79"/>
                    <a:pt x="44" y="93"/>
                    <a:pt x="35" y="116"/>
                  </a:cubicBezTo>
                  <a:cubicBezTo>
                    <a:pt x="34" y="117"/>
                    <a:pt x="35" y="118"/>
                    <a:pt x="36" y="117"/>
                  </a:cubicBezTo>
                  <a:cubicBezTo>
                    <a:pt x="42" y="115"/>
                    <a:pt x="47" y="111"/>
                    <a:pt x="51" y="107"/>
                  </a:cubicBezTo>
                  <a:cubicBezTo>
                    <a:pt x="56" y="102"/>
                    <a:pt x="60" y="96"/>
                    <a:pt x="65" y="91"/>
                  </a:cubicBezTo>
                  <a:cubicBezTo>
                    <a:pt x="75" y="81"/>
                    <a:pt x="86" y="70"/>
                    <a:pt x="94" y="57"/>
                  </a:cubicBezTo>
                  <a:cubicBezTo>
                    <a:pt x="94" y="55"/>
                    <a:pt x="93" y="54"/>
                    <a:pt x="92" y="55"/>
                  </a:cubicBezTo>
                  <a:cubicBezTo>
                    <a:pt x="77" y="60"/>
                    <a:pt x="68" y="74"/>
                    <a:pt x="57" y="85"/>
                  </a:cubicBezTo>
                  <a:cubicBezTo>
                    <a:pt x="52" y="90"/>
                    <a:pt x="47" y="94"/>
                    <a:pt x="42" y="99"/>
                  </a:cubicBezTo>
                  <a:cubicBezTo>
                    <a:pt x="38" y="104"/>
                    <a:pt x="34" y="109"/>
                    <a:pt x="33" y="115"/>
                  </a:cubicBezTo>
                  <a:cubicBezTo>
                    <a:pt x="33" y="116"/>
                    <a:pt x="34" y="117"/>
                    <a:pt x="35" y="117"/>
                  </a:cubicBezTo>
                  <a:cubicBezTo>
                    <a:pt x="50" y="111"/>
                    <a:pt x="59" y="98"/>
                    <a:pt x="69" y="87"/>
                  </a:cubicBezTo>
                  <a:cubicBezTo>
                    <a:pt x="79" y="75"/>
                    <a:pt x="92" y="65"/>
                    <a:pt x="98" y="51"/>
                  </a:cubicBezTo>
                  <a:cubicBezTo>
                    <a:pt x="99" y="49"/>
                    <a:pt x="98" y="48"/>
                    <a:pt x="96" y="49"/>
                  </a:cubicBezTo>
                  <a:cubicBezTo>
                    <a:pt x="80" y="54"/>
                    <a:pt x="68" y="69"/>
                    <a:pt x="56" y="81"/>
                  </a:cubicBezTo>
                  <a:cubicBezTo>
                    <a:pt x="50" y="87"/>
                    <a:pt x="43" y="92"/>
                    <a:pt x="37" y="98"/>
                  </a:cubicBezTo>
                  <a:cubicBezTo>
                    <a:pt x="32" y="103"/>
                    <a:pt x="26" y="109"/>
                    <a:pt x="23" y="116"/>
                  </a:cubicBezTo>
                  <a:cubicBezTo>
                    <a:pt x="22" y="118"/>
                    <a:pt x="24" y="119"/>
                    <a:pt x="25" y="118"/>
                  </a:cubicBezTo>
                  <a:cubicBezTo>
                    <a:pt x="39" y="112"/>
                    <a:pt x="50" y="99"/>
                    <a:pt x="61" y="88"/>
                  </a:cubicBezTo>
                  <a:cubicBezTo>
                    <a:pt x="67" y="83"/>
                    <a:pt x="73" y="78"/>
                    <a:pt x="79" y="72"/>
                  </a:cubicBezTo>
                  <a:cubicBezTo>
                    <a:pt x="87" y="66"/>
                    <a:pt x="94" y="59"/>
                    <a:pt x="102" y="54"/>
                  </a:cubicBezTo>
                  <a:cubicBezTo>
                    <a:pt x="101" y="54"/>
                    <a:pt x="100" y="53"/>
                    <a:pt x="100" y="53"/>
                  </a:cubicBezTo>
                  <a:cubicBezTo>
                    <a:pt x="91" y="69"/>
                    <a:pt x="77" y="80"/>
                    <a:pt x="65" y="94"/>
                  </a:cubicBezTo>
                  <a:cubicBezTo>
                    <a:pt x="54" y="108"/>
                    <a:pt x="47" y="125"/>
                    <a:pt x="34" y="138"/>
                  </a:cubicBezTo>
                  <a:cubicBezTo>
                    <a:pt x="34" y="138"/>
                    <a:pt x="35" y="139"/>
                    <a:pt x="36" y="140"/>
                  </a:cubicBezTo>
                  <a:cubicBezTo>
                    <a:pt x="60" y="111"/>
                    <a:pt x="82" y="80"/>
                    <a:pt x="107" y="52"/>
                  </a:cubicBezTo>
                  <a:cubicBezTo>
                    <a:pt x="106" y="52"/>
                    <a:pt x="106" y="51"/>
                    <a:pt x="105" y="51"/>
                  </a:cubicBezTo>
                  <a:cubicBezTo>
                    <a:pt x="95" y="68"/>
                    <a:pt x="80" y="81"/>
                    <a:pt x="68" y="97"/>
                  </a:cubicBezTo>
                  <a:cubicBezTo>
                    <a:pt x="63" y="104"/>
                    <a:pt x="57" y="110"/>
                    <a:pt x="52" y="117"/>
                  </a:cubicBezTo>
                  <a:cubicBezTo>
                    <a:pt x="47" y="124"/>
                    <a:pt x="43" y="131"/>
                    <a:pt x="40" y="139"/>
                  </a:cubicBezTo>
                  <a:cubicBezTo>
                    <a:pt x="40" y="140"/>
                    <a:pt x="42" y="141"/>
                    <a:pt x="43" y="140"/>
                  </a:cubicBezTo>
                  <a:cubicBezTo>
                    <a:pt x="56" y="129"/>
                    <a:pt x="65" y="113"/>
                    <a:pt x="76" y="99"/>
                  </a:cubicBezTo>
                  <a:cubicBezTo>
                    <a:pt x="82" y="91"/>
                    <a:pt x="88" y="84"/>
                    <a:pt x="95" y="77"/>
                  </a:cubicBezTo>
                  <a:cubicBezTo>
                    <a:pt x="101" y="69"/>
                    <a:pt x="108" y="61"/>
                    <a:pt x="116" y="55"/>
                  </a:cubicBezTo>
                  <a:cubicBezTo>
                    <a:pt x="115" y="54"/>
                    <a:pt x="114" y="54"/>
                    <a:pt x="114" y="53"/>
                  </a:cubicBezTo>
                  <a:cubicBezTo>
                    <a:pt x="106" y="71"/>
                    <a:pt x="93" y="86"/>
                    <a:pt x="82" y="102"/>
                  </a:cubicBezTo>
                  <a:cubicBezTo>
                    <a:pt x="72" y="117"/>
                    <a:pt x="66" y="135"/>
                    <a:pt x="53" y="148"/>
                  </a:cubicBezTo>
                  <a:cubicBezTo>
                    <a:pt x="53" y="148"/>
                    <a:pt x="54" y="149"/>
                    <a:pt x="55" y="149"/>
                  </a:cubicBezTo>
                  <a:cubicBezTo>
                    <a:pt x="55" y="142"/>
                    <a:pt x="59" y="136"/>
                    <a:pt x="62" y="130"/>
                  </a:cubicBezTo>
                  <a:cubicBezTo>
                    <a:pt x="66" y="125"/>
                    <a:pt x="69" y="119"/>
                    <a:pt x="73" y="113"/>
                  </a:cubicBezTo>
                  <a:cubicBezTo>
                    <a:pt x="81" y="100"/>
                    <a:pt x="90" y="86"/>
                    <a:pt x="101" y="75"/>
                  </a:cubicBezTo>
                  <a:cubicBezTo>
                    <a:pt x="101" y="74"/>
                    <a:pt x="100" y="73"/>
                    <a:pt x="99" y="73"/>
                  </a:cubicBezTo>
                  <a:cubicBezTo>
                    <a:pt x="82" y="102"/>
                    <a:pt x="65" y="132"/>
                    <a:pt x="58" y="166"/>
                  </a:cubicBezTo>
                  <a:cubicBezTo>
                    <a:pt x="58" y="167"/>
                    <a:pt x="59" y="168"/>
                    <a:pt x="60" y="167"/>
                  </a:cubicBezTo>
                  <a:cubicBezTo>
                    <a:pt x="81" y="141"/>
                    <a:pt x="88" y="107"/>
                    <a:pt x="107" y="80"/>
                  </a:cubicBezTo>
                  <a:cubicBezTo>
                    <a:pt x="106" y="80"/>
                    <a:pt x="105" y="79"/>
                    <a:pt x="104" y="79"/>
                  </a:cubicBezTo>
                  <a:cubicBezTo>
                    <a:pt x="98" y="101"/>
                    <a:pt x="88" y="121"/>
                    <a:pt x="84" y="144"/>
                  </a:cubicBezTo>
                  <a:cubicBezTo>
                    <a:pt x="80" y="162"/>
                    <a:pt x="81" y="182"/>
                    <a:pt x="72" y="199"/>
                  </a:cubicBezTo>
                  <a:cubicBezTo>
                    <a:pt x="73" y="199"/>
                    <a:pt x="74" y="199"/>
                    <a:pt x="75" y="199"/>
                  </a:cubicBezTo>
                  <a:cubicBezTo>
                    <a:pt x="72" y="189"/>
                    <a:pt x="74" y="179"/>
                    <a:pt x="76" y="169"/>
                  </a:cubicBezTo>
                  <a:cubicBezTo>
                    <a:pt x="78" y="160"/>
                    <a:pt x="81" y="151"/>
                    <a:pt x="84" y="142"/>
                  </a:cubicBezTo>
                  <a:cubicBezTo>
                    <a:pt x="86" y="133"/>
                    <a:pt x="88" y="123"/>
                    <a:pt x="91" y="114"/>
                  </a:cubicBezTo>
                  <a:cubicBezTo>
                    <a:pt x="93" y="105"/>
                    <a:pt x="96" y="96"/>
                    <a:pt x="101" y="89"/>
                  </a:cubicBezTo>
                  <a:cubicBezTo>
                    <a:pt x="101" y="89"/>
                    <a:pt x="100" y="88"/>
                    <a:pt x="99" y="88"/>
                  </a:cubicBezTo>
                  <a:cubicBezTo>
                    <a:pt x="98" y="94"/>
                    <a:pt x="97" y="99"/>
                    <a:pt x="95" y="105"/>
                  </a:cubicBezTo>
                  <a:cubicBezTo>
                    <a:pt x="93" y="110"/>
                    <a:pt x="91" y="116"/>
                    <a:pt x="90" y="122"/>
                  </a:cubicBezTo>
                  <a:cubicBezTo>
                    <a:pt x="86" y="133"/>
                    <a:pt x="84" y="145"/>
                    <a:pt x="82" y="157"/>
                  </a:cubicBezTo>
                  <a:cubicBezTo>
                    <a:pt x="80" y="169"/>
                    <a:pt x="79" y="182"/>
                    <a:pt x="78" y="194"/>
                  </a:cubicBezTo>
                  <a:cubicBezTo>
                    <a:pt x="78" y="207"/>
                    <a:pt x="79" y="219"/>
                    <a:pt x="78" y="232"/>
                  </a:cubicBezTo>
                  <a:cubicBezTo>
                    <a:pt x="79" y="232"/>
                    <a:pt x="80" y="232"/>
                    <a:pt x="81" y="231"/>
                  </a:cubicBezTo>
                  <a:cubicBezTo>
                    <a:pt x="76" y="224"/>
                    <a:pt x="76" y="213"/>
                    <a:pt x="77" y="205"/>
                  </a:cubicBezTo>
                  <a:cubicBezTo>
                    <a:pt x="78" y="195"/>
                    <a:pt x="80" y="186"/>
                    <a:pt x="81" y="176"/>
                  </a:cubicBezTo>
                  <a:cubicBezTo>
                    <a:pt x="82" y="171"/>
                    <a:pt x="83" y="167"/>
                    <a:pt x="84" y="162"/>
                  </a:cubicBezTo>
                  <a:cubicBezTo>
                    <a:pt x="85" y="155"/>
                    <a:pt x="87" y="149"/>
                    <a:pt x="89" y="143"/>
                  </a:cubicBezTo>
                  <a:cubicBezTo>
                    <a:pt x="93" y="131"/>
                    <a:pt x="96" y="119"/>
                    <a:pt x="98" y="107"/>
                  </a:cubicBezTo>
                  <a:cubicBezTo>
                    <a:pt x="98" y="106"/>
                    <a:pt x="97" y="105"/>
                    <a:pt x="96" y="106"/>
                  </a:cubicBezTo>
                  <a:cubicBezTo>
                    <a:pt x="88" y="111"/>
                    <a:pt x="85" y="122"/>
                    <a:pt x="82" y="130"/>
                  </a:cubicBezTo>
                  <a:cubicBezTo>
                    <a:pt x="79" y="141"/>
                    <a:pt x="77" y="152"/>
                    <a:pt x="75" y="164"/>
                  </a:cubicBezTo>
                  <a:cubicBezTo>
                    <a:pt x="74" y="176"/>
                    <a:pt x="72" y="188"/>
                    <a:pt x="71" y="200"/>
                  </a:cubicBezTo>
                  <a:cubicBezTo>
                    <a:pt x="70" y="217"/>
                    <a:pt x="69" y="234"/>
                    <a:pt x="73" y="250"/>
                  </a:cubicBezTo>
                  <a:cubicBezTo>
                    <a:pt x="73" y="251"/>
                    <a:pt x="73" y="252"/>
                    <a:pt x="74" y="254"/>
                  </a:cubicBezTo>
                  <a:cubicBezTo>
                    <a:pt x="75" y="254"/>
                    <a:pt x="75" y="253"/>
                    <a:pt x="76" y="253"/>
                  </a:cubicBezTo>
                  <a:cubicBezTo>
                    <a:pt x="68" y="232"/>
                    <a:pt x="63" y="211"/>
                    <a:pt x="60" y="189"/>
                  </a:cubicBezTo>
                  <a:cubicBezTo>
                    <a:pt x="56" y="167"/>
                    <a:pt x="55" y="144"/>
                    <a:pt x="56" y="122"/>
                  </a:cubicBezTo>
                  <a:cubicBezTo>
                    <a:pt x="56" y="120"/>
                    <a:pt x="54" y="120"/>
                    <a:pt x="53" y="122"/>
                  </a:cubicBezTo>
                  <a:cubicBezTo>
                    <a:pt x="52" y="132"/>
                    <a:pt x="53" y="143"/>
                    <a:pt x="55" y="153"/>
                  </a:cubicBezTo>
                  <a:cubicBezTo>
                    <a:pt x="57" y="163"/>
                    <a:pt x="61" y="174"/>
                    <a:pt x="67" y="182"/>
                  </a:cubicBezTo>
                  <a:cubicBezTo>
                    <a:pt x="68" y="183"/>
                    <a:pt x="71" y="181"/>
                    <a:pt x="69" y="180"/>
                  </a:cubicBezTo>
                  <a:cubicBezTo>
                    <a:pt x="63" y="172"/>
                    <a:pt x="60" y="162"/>
                    <a:pt x="58" y="153"/>
                  </a:cubicBezTo>
                  <a:cubicBezTo>
                    <a:pt x="55" y="143"/>
                    <a:pt x="55" y="132"/>
                    <a:pt x="56" y="122"/>
                  </a:cubicBezTo>
                  <a:cubicBezTo>
                    <a:pt x="55" y="122"/>
                    <a:pt x="54" y="122"/>
                    <a:pt x="53" y="122"/>
                  </a:cubicBezTo>
                  <a:cubicBezTo>
                    <a:pt x="52" y="144"/>
                    <a:pt x="53" y="167"/>
                    <a:pt x="57" y="189"/>
                  </a:cubicBezTo>
                  <a:cubicBezTo>
                    <a:pt x="60" y="211"/>
                    <a:pt x="66" y="233"/>
                    <a:pt x="74" y="254"/>
                  </a:cubicBezTo>
                  <a:cubicBezTo>
                    <a:pt x="74" y="256"/>
                    <a:pt x="77" y="255"/>
                    <a:pt x="76" y="253"/>
                  </a:cubicBezTo>
                  <a:cubicBezTo>
                    <a:pt x="72" y="237"/>
                    <a:pt x="72" y="220"/>
                    <a:pt x="74" y="204"/>
                  </a:cubicBezTo>
                  <a:cubicBezTo>
                    <a:pt x="75" y="191"/>
                    <a:pt x="76" y="179"/>
                    <a:pt x="78" y="166"/>
                  </a:cubicBezTo>
                  <a:cubicBezTo>
                    <a:pt x="79" y="155"/>
                    <a:pt x="81" y="144"/>
                    <a:pt x="84" y="133"/>
                  </a:cubicBezTo>
                  <a:cubicBezTo>
                    <a:pt x="86" y="124"/>
                    <a:pt x="90" y="114"/>
                    <a:pt x="98" y="108"/>
                  </a:cubicBezTo>
                  <a:cubicBezTo>
                    <a:pt x="97" y="108"/>
                    <a:pt x="96" y="107"/>
                    <a:pt x="95" y="107"/>
                  </a:cubicBezTo>
                  <a:cubicBezTo>
                    <a:pt x="93" y="120"/>
                    <a:pt x="89" y="132"/>
                    <a:pt x="86" y="145"/>
                  </a:cubicBezTo>
                  <a:cubicBezTo>
                    <a:pt x="82" y="156"/>
                    <a:pt x="80" y="167"/>
                    <a:pt x="78" y="178"/>
                  </a:cubicBezTo>
                  <a:cubicBezTo>
                    <a:pt x="76" y="188"/>
                    <a:pt x="74" y="198"/>
                    <a:pt x="74" y="207"/>
                  </a:cubicBezTo>
                  <a:cubicBezTo>
                    <a:pt x="73" y="216"/>
                    <a:pt x="74" y="226"/>
                    <a:pt x="78" y="233"/>
                  </a:cubicBezTo>
                  <a:cubicBezTo>
                    <a:pt x="79" y="234"/>
                    <a:pt x="81" y="234"/>
                    <a:pt x="81" y="232"/>
                  </a:cubicBezTo>
                  <a:cubicBezTo>
                    <a:pt x="81" y="220"/>
                    <a:pt x="81" y="208"/>
                    <a:pt x="81" y="195"/>
                  </a:cubicBezTo>
                  <a:cubicBezTo>
                    <a:pt x="81" y="183"/>
                    <a:pt x="82" y="170"/>
                    <a:pt x="84" y="158"/>
                  </a:cubicBezTo>
                  <a:cubicBezTo>
                    <a:pt x="86" y="146"/>
                    <a:pt x="89" y="134"/>
                    <a:pt x="92" y="122"/>
                  </a:cubicBezTo>
                  <a:cubicBezTo>
                    <a:pt x="94" y="116"/>
                    <a:pt x="96" y="110"/>
                    <a:pt x="98" y="105"/>
                  </a:cubicBezTo>
                  <a:cubicBezTo>
                    <a:pt x="99" y="99"/>
                    <a:pt x="101" y="94"/>
                    <a:pt x="102" y="88"/>
                  </a:cubicBezTo>
                  <a:cubicBezTo>
                    <a:pt x="102" y="87"/>
                    <a:pt x="100" y="86"/>
                    <a:pt x="99" y="87"/>
                  </a:cubicBezTo>
                  <a:cubicBezTo>
                    <a:pt x="94" y="95"/>
                    <a:pt x="91" y="104"/>
                    <a:pt x="88" y="113"/>
                  </a:cubicBezTo>
                  <a:cubicBezTo>
                    <a:pt x="85" y="122"/>
                    <a:pt x="83" y="132"/>
                    <a:pt x="81" y="142"/>
                  </a:cubicBezTo>
                  <a:cubicBezTo>
                    <a:pt x="78" y="151"/>
                    <a:pt x="75" y="161"/>
                    <a:pt x="73" y="170"/>
                  </a:cubicBezTo>
                  <a:cubicBezTo>
                    <a:pt x="71" y="180"/>
                    <a:pt x="69" y="190"/>
                    <a:pt x="72" y="200"/>
                  </a:cubicBezTo>
                  <a:cubicBezTo>
                    <a:pt x="72" y="201"/>
                    <a:pt x="74" y="201"/>
                    <a:pt x="75" y="200"/>
                  </a:cubicBezTo>
                  <a:cubicBezTo>
                    <a:pt x="83" y="184"/>
                    <a:pt x="83" y="163"/>
                    <a:pt x="86" y="145"/>
                  </a:cubicBezTo>
                  <a:cubicBezTo>
                    <a:pt x="90" y="123"/>
                    <a:pt x="101" y="102"/>
                    <a:pt x="107" y="80"/>
                  </a:cubicBezTo>
                  <a:cubicBezTo>
                    <a:pt x="107" y="78"/>
                    <a:pt x="106" y="77"/>
                    <a:pt x="105" y="79"/>
                  </a:cubicBezTo>
                  <a:cubicBezTo>
                    <a:pt x="86" y="105"/>
                    <a:pt x="79" y="139"/>
                    <a:pt x="58" y="165"/>
                  </a:cubicBezTo>
                  <a:cubicBezTo>
                    <a:pt x="59" y="165"/>
                    <a:pt x="60" y="166"/>
                    <a:pt x="61" y="166"/>
                  </a:cubicBezTo>
                  <a:cubicBezTo>
                    <a:pt x="68" y="133"/>
                    <a:pt x="84" y="103"/>
                    <a:pt x="101" y="74"/>
                  </a:cubicBezTo>
                  <a:cubicBezTo>
                    <a:pt x="102" y="73"/>
                    <a:pt x="101" y="71"/>
                    <a:pt x="100" y="72"/>
                  </a:cubicBezTo>
                  <a:cubicBezTo>
                    <a:pt x="88" y="84"/>
                    <a:pt x="79" y="98"/>
                    <a:pt x="71" y="112"/>
                  </a:cubicBezTo>
                  <a:cubicBezTo>
                    <a:pt x="67" y="118"/>
                    <a:pt x="63" y="123"/>
                    <a:pt x="60" y="129"/>
                  </a:cubicBezTo>
                  <a:cubicBezTo>
                    <a:pt x="56" y="135"/>
                    <a:pt x="53" y="142"/>
                    <a:pt x="52" y="149"/>
                  </a:cubicBezTo>
                  <a:cubicBezTo>
                    <a:pt x="52" y="150"/>
                    <a:pt x="53" y="151"/>
                    <a:pt x="54" y="150"/>
                  </a:cubicBezTo>
                  <a:cubicBezTo>
                    <a:pt x="68" y="138"/>
                    <a:pt x="74" y="119"/>
                    <a:pt x="84" y="104"/>
                  </a:cubicBezTo>
                  <a:cubicBezTo>
                    <a:pt x="94" y="88"/>
                    <a:pt x="108" y="73"/>
                    <a:pt x="116" y="54"/>
                  </a:cubicBezTo>
                  <a:cubicBezTo>
                    <a:pt x="117" y="53"/>
                    <a:pt x="115" y="52"/>
                    <a:pt x="114" y="53"/>
                  </a:cubicBezTo>
                  <a:cubicBezTo>
                    <a:pt x="107" y="59"/>
                    <a:pt x="100" y="66"/>
                    <a:pt x="94" y="74"/>
                  </a:cubicBezTo>
                  <a:cubicBezTo>
                    <a:pt x="87" y="81"/>
                    <a:pt x="81" y="88"/>
                    <a:pt x="75" y="96"/>
                  </a:cubicBezTo>
                  <a:cubicBezTo>
                    <a:pt x="63" y="110"/>
                    <a:pt x="55" y="126"/>
                    <a:pt x="41" y="138"/>
                  </a:cubicBezTo>
                  <a:cubicBezTo>
                    <a:pt x="42" y="139"/>
                    <a:pt x="42" y="139"/>
                    <a:pt x="43" y="140"/>
                  </a:cubicBezTo>
                  <a:cubicBezTo>
                    <a:pt x="45" y="131"/>
                    <a:pt x="50" y="124"/>
                    <a:pt x="55" y="117"/>
                  </a:cubicBezTo>
                  <a:cubicBezTo>
                    <a:pt x="60" y="111"/>
                    <a:pt x="66" y="104"/>
                    <a:pt x="71" y="97"/>
                  </a:cubicBezTo>
                  <a:cubicBezTo>
                    <a:pt x="83" y="82"/>
                    <a:pt x="98" y="69"/>
                    <a:pt x="107" y="52"/>
                  </a:cubicBezTo>
                  <a:cubicBezTo>
                    <a:pt x="108" y="50"/>
                    <a:pt x="106" y="49"/>
                    <a:pt x="105" y="51"/>
                  </a:cubicBezTo>
                  <a:cubicBezTo>
                    <a:pt x="80" y="79"/>
                    <a:pt x="58" y="109"/>
                    <a:pt x="34" y="138"/>
                  </a:cubicBezTo>
                  <a:cubicBezTo>
                    <a:pt x="33" y="139"/>
                    <a:pt x="34" y="141"/>
                    <a:pt x="35" y="140"/>
                  </a:cubicBezTo>
                  <a:cubicBezTo>
                    <a:pt x="49" y="127"/>
                    <a:pt x="56" y="111"/>
                    <a:pt x="67" y="96"/>
                  </a:cubicBezTo>
                  <a:cubicBezTo>
                    <a:pt x="78" y="82"/>
                    <a:pt x="93" y="70"/>
                    <a:pt x="102" y="54"/>
                  </a:cubicBezTo>
                  <a:cubicBezTo>
                    <a:pt x="103" y="52"/>
                    <a:pt x="101" y="52"/>
                    <a:pt x="100" y="52"/>
                  </a:cubicBezTo>
                  <a:cubicBezTo>
                    <a:pt x="92" y="57"/>
                    <a:pt x="85" y="63"/>
                    <a:pt x="78" y="69"/>
                  </a:cubicBezTo>
                  <a:cubicBezTo>
                    <a:pt x="72" y="75"/>
                    <a:pt x="66" y="80"/>
                    <a:pt x="60" y="86"/>
                  </a:cubicBezTo>
                  <a:cubicBezTo>
                    <a:pt x="49" y="96"/>
                    <a:pt x="38" y="110"/>
                    <a:pt x="24" y="116"/>
                  </a:cubicBezTo>
                  <a:cubicBezTo>
                    <a:pt x="24" y="116"/>
                    <a:pt x="25" y="117"/>
                    <a:pt x="25" y="117"/>
                  </a:cubicBezTo>
                  <a:cubicBezTo>
                    <a:pt x="29" y="110"/>
                    <a:pt x="34" y="104"/>
                    <a:pt x="40" y="99"/>
                  </a:cubicBezTo>
                  <a:cubicBezTo>
                    <a:pt x="46" y="93"/>
                    <a:pt x="52" y="88"/>
                    <a:pt x="58" y="82"/>
                  </a:cubicBezTo>
                  <a:cubicBezTo>
                    <a:pt x="70" y="71"/>
                    <a:pt x="81" y="56"/>
                    <a:pt x="97" y="51"/>
                  </a:cubicBezTo>
                  <a:cubicBezTo>
                    <a:pt x="97" y="51"/>
                    <a:pt x="96" y="50"/>
                    <a:pt x="96" y="50"/>
                  </a:cubicBezTo>
                  <a:cubicBezTo>
                    <a:pt x="90" y="64"/>
                    <a:pt x="77" y="73"/>
                    <a:pt x="67" y="85"/>
                  </a:cubicBezTo>
                  <a:cubicBezTo>
                    <a:pt x="57" y="96"/>
                    <a:pt x="48" y="109"/>
                    <a:pt x="34" y="114"/>
                  </a:cubicBezTo>
                  <a:cubicBezTo>
                    <a:pt x="35" y="115"/>
                    <a:pt x="36" y="115"/>
                    <a:pt x="36" y="116"/>
                  </a:cubicBezTo>
                  <a:cubicBezTo>
                    <a:pt x="37" y="110"/>
                    <a:pt x="41" y="105"/>
                    <a:pt x="45" y="100"/>
                  </a:cubicBezTo>
                  <a:cubicBezTo>
                    <a:pt x="50" y="95"/>
                    <a:pt x="55" y="91"/>
                    <a:pt x="60" y="86"/>
                  </a:cubicBezTo>
                  <a:cubicBezTo>
                    <a:pt x="70" y="76"/>
                    <a:pt x="79" y="62"/>
                    <a:pt x="93" y="57"/>
                  </a:cubicBezTo>
                  <a:cubicBezTo>
                    <a:pt x="92" y="57"/>
                    <a:pt x="92" y="56"/>
                    <a:pt x="91" y="56"/>
                  </a:cubicBezTo>
                  <a:cubicBezTo>
                    <a:pt x="84" y="68"/>
                    <a:pt x="73" y="79"/>
                    <a:pt x="63" y="89"/>
                  </a:cubicBezTo>
                  <a:cubicBezTo>
                    <a:pt x="59" y="94"/>
                    <a:pt x="55" y="98"/>
                    <a:pt x="51" y="103"/>
                  </a:cubicBezTo>
                  <a:cubicBezTo>
                    <a:pt x="47" y="108"/>
                    <a:pt x="42" y="113"/>
                    <a:pt x="35" y="115"/>
                  </a:cubicBezTo>
                  <a:cubicBezTo>
                    <a:pt x="36" y="115"/>
                    <a:pt x="37" y="116"/>
                    <a:pt x="37" y="117"/>
                  </a:cubicBezTo>
                  <a:cubicBezTo>
                    <a:pt x="42" y="105"/>
                    <a:pt x="51" y="96"/>
                    <a:pt x="60" y="88"/>
                  </a:cubicBezTo>
                  <a:cubicBezTo>
                    <a:pt x="69" y="80"/>
                    <a:pt x="78" y="72"/>
                    <a:pt x="87" y="63"/>
                  </a:cubicBezTo>
                  <a:cubicBezTo>
                    <a:pt x="86" y="63"/>
                    <a:pt x="85" y="62"/>
                    <a:pt x="84" y="62"/>
                  </a:cubicBezTo>
                  <a:cubicBezTo>
                    <a:pt x="77" y="70"/>
                    <a:pt x="70" y="77"/>
                    <a:pt x="62" y="84"/>
                  </a:cubicBezTo>
                  <a:cubicBezTo>
                    <a:pt x="54" y="91"/>
                    <a:pt x="45" y="98"/>
                    <a:pt x="36" y="102"/>
                  </a:cubicBezTo>
                  <a:cubicBezTo>
                    <a:pt x="36" y="103"/>
                    <a:pt x="37" y="103"/>
                    <a:pt x="38" y="104"/>
                  </a:cubicBezTo>
                  <a:cubicBezTo>
                    <a:pt x="38" y="93"/>
                    <a:pt x="47" y="84"/>
                    <a:pt x="54" y="76"/>
                  </a:cubicBezTo>
                  <a:cubicBezTo>
                    <a:pt x="61" y="68"/>
                    <a:pt x="70" y="60"/>
                    <a:pt x="75" y="50"/>
                  </a:cubicBezTo>
                  <a:cubicBezTo>
                    <a:pt x="75" y="48"/>
                    <a:pt x="73" y="47"/>
                    <a:pt x="72" y="48"/>
                  </a:cubicBezTo>
                  <a:cubicBezTo>
                    <a:pt x="63" y="57"/>
                    <a:pt x="53" y="65"/>
                    <a:pt x="43" y="73"/>
                  </a:cubicBezTo>
                  <a:cubicBezTo>
                    <a:pt x="38" y="77"/>
                    <a:pt x="33" y="81"/>
                    <a:pt x="29" y="85"/>
                  </a:cubicBezTo>
                  <a:cubicBezTo>
                    <a:pt x="24" y="88"/>
                    <a:pt x="20" y="92"/>
                    <a:pt x="14" y="92"/>
                  </a:cubicBezTo>
                  <a:cubicBezTo>
                    <a:pt x="14" y="93"/>
                    <a:pt x="15" y="93"/>
                    <a:pt x="15" y="94"/>
                  </a:cubicBezTo>
                  <a:cubicBezTo>
                    <a:pt x="18" y="81"/>
                    <a:pt x="31" y="72"/>
                    <a:pt x="41" y="64"/>
                  </a:cubicBezTo>
                  <a:cubicBezTo>
                    <a:pt x="46" y="59"/>
                    <a:pt x="51" y="55"/>
                    <a:pt x="56" y="50"/>
                  </a:cubicBezTo>
                  <a:cubicBezTo>
                    <a:pt x="61" y="46"/>
                    <a:pt x="67" y="41"/>
                    <a:pt x="74" y="40"/>
                  </a:cubicBezTo>
                  <a:cubicBezTo>
                    <a:pt x="73" y="39"/>
                    <a:pt x="73" y="39"/>
                    <a:pt x="72" y="38"/>
                  </a:cubicBezTo>
                  <a:cubicBezTo>
                    <a:pt x="67" y="50"/>
                    <a:pt x="57" y="59"/>
                    <a:pt x="48" y="68"/>
                  </a:cubicBezTo>
                  <a:cubicBezTo>
                    <a:pt x="44" y="72"/>
                    <a:pt x="42" y="75"/>
                    <a:pt x="39" y="79"/>
                  </a:cubicBezTo>
                  <a:cubicBezTo>
                    <a:pt x="36" y="82"/>
                    <a:pt x="32" y="88"/>
                    <a:pt x="27" y="88"/>
                  </a:cubicBezTo>
                  <a:cubicBezTo>
                    <a:pt x="27" y="89"/>
                    <a:pt x="28" y="90"/>
                    <a:pt x="28" y="91"/>
                  </a:cubicBezTo>
                  <a:cubicBezTo>
                    <a:pt x="41" y="73"/>
                    <a:pt x="59" y="60"/>
                    <a:pt x="75" y="46"/>
                  </a:cubicBezTo>
                  <a:cubicBezTo>
                    <a:pt x="74" y="45"/>
                    <a:pt x="74" y="45"/>
                    <a:pt x="73" y="45"/>
                  </a:cubicBezTo>
                  <a:cubicBezTo>
                    <a:pt x="70" y="56"/>
                    <a:pt x="60" y="63"/>
                    <a:pt x="52" y="71"/>
                  </a:cubicBezTo>
                  <a:cubicBezTo>
                    <a:pt x="43" y="82"/>
                    <a:pt x="34" y="93"/>
                    <a:pt x="24" y="104"/>
                  </a:cubicBezTo>
                  <a:cubicBezTo>
                    <a:pt x="24" y="104"/>
                    <a:pt x="25" y="105"/>
                    <a:pt x="26" y="106"/>
                  </a:cubicBezTo>
                  <a:cubicBezTo>
                    <a:pt x="43" y="87"/>
                    <a:pt x="62" y="69"/>
                    <a:pt x="75" y="46"/>
                  </a:cubicBezTo>
                  <a:cubicBezTo>
                    <a:pt x="75" y="45"/>
                    <a:pt x="74" y="44"/>
                    <a:pt x="73" y="45"/>
                  </a:cubicBezTo>
                  <a:cubicBezTo>
                    <a:pt x="52" y="62"/>
                    <a:pt x="34" y="83"/>
                    <a:pt x="18" y="105"/>
                  </a:cubicBezTo>
                  <a:cubicBezTo>
                    <a:pt x="17" y="106"/>
                    <a:pt x="20" y="108"/>
                    <a:pt x="21" y="107"/>
                  </a:cubicBezTo>
                  <a:cubicBezTo>
                    <a:pt x="32" y="91"/>
                    <a:pt x="44" y="75"/>
                    <a:pt x="56" y="60"/>
                  </a:cubicBezTo>
                  <a:cubicBezTo>
                    <a:pt x="57" y="59"/>
                    <a:pt x="55" y="57"/>
                    <a:pt x="54" y="58"/>
                  </a:cubicBezTo>
                  <a:cubicBezTo>
                    <a:pt x="39" y="73"/>
                    <a:pt x="30" y="93"/>
                    <a:pt x="13" y="105"/>
                  </a:cubicBezTo>
                  <a:cubicBezTo>
                    <a:pt x="14" y="106"/>
                    <a:pt x="15" y="107"/>
                    <a:pt x="15" y="107"/>
                  </a:cubicBezTo>
                  <a:cubicBezTo>
                    <a:pt x="25" y="88"/>
                    <a:pt x="41" y="72"/>
                    <a:pt x="50" y="52"/>
                  </a:cubicBezTo>
                  <a:cubicBezTo>
                    <a:pt x="51" y="51"/>
                    <a:pt x="49" y="50"/>
                    <a:pt x="48" y="51"/>
                  </a:cubicBezTo>
                  <a:cubicBezTo>
                    <a:pt x="37" y="58"/>
                    <a:pt x="28" y="68"/>
                    <a:pt x="20" y="79"/>
                  </a:cubicBezTo>
                  <a:cubicBezTo>
                    <a:pt x="13" y="90"/>
                    <a:pt x="6" y="102"/>
                    <a:pt x="1" y="114"/>
                  </a:cubicBezTo>
                  <a:cubicBezTo>
                    <a:pt x="2" y="114"/>
                    <a:pt x="3" y="115"/>
                    <a:pt x="3" y="115"/>
                  </a:cubicBezTo>
                  <a:cubicBezTo>
                    <a:pt x="11" y="97"/>
                    <a:pt x="17" y="78"/>
                    <a:pt x="27" y="61"/>
                  </a:cubicBezTo>
                  <a:cubicBezTo>
                    <a:pt x="28" y="59"/>
                    <a:pt x="26" y="57"/>
                    <a:pt x="25" y="59"/>
                  </a:cubicBezTo>
                  <a:cubicBezTo>
                    <a:pt x="14" y="69"/>
                    <a:pt x="8" y="83"/>
                    <a:pt x="2" y="97"/>
                  </a:cubicBezTo>
                  <a:cubicBezTo>
                    <a:pt x="1" y="98"/>
                    <a:pt x="3" y="99"/>
                    <a:pt x="4" y="98"/>
                  </a:cubicBezTo>
                  <a:cubicBezTo>
                    <a:pt x="19" y="87"/>
                    <a:pt x="28" y="70"/>
                    <a:pt x="40" y="56"/>
                  </a:cubicBezTo>
                  <a:cubicBezTo>
                    <a:pt x="55" y="39"/>
                    <a:pt x="72" y="25"/>
                    <a:pt x="89" y="10"/>
                  </a:cubicBezTo>
                  <a:cubicBezTo>
                    <a:pt x="90" y="9"/>
                    <a:pt x="88" y="7"/>
                    <a:pt x="87" y="8"/>
                  </a:cubicBezTo>
                  <a:cubicBezTo>
                    <a:pt x="78" y="16"/>
                    <a:pt x="70" y="25"/>
                    <a:pt x="62" y="33"/>
                  </a:cubicBezTo>
                  <a:cubicBezTo>
                    <a:pt x="57" y="38"/>
                    <a:pt x="52" y="42"/>
                    <a:pt x="47" y="46"/>
                  </a:cubicBezTo>
                  <a:cubicBezTo>
                    <a:pt x="43" y="48"/>
                    <a:pt x="38" y="51"/>
                    <a:pt x="33" y="51"/>
                  </a:cubicBezTo>
                  <a:cubicBezTo>
                    <a:pt x="33" y="52"/>
                    <a:pt x="34" y="53"/>
                    <a:pt x="34" y="53"/>
                  </a:cubicBezTo>
                  <a:cubicBezTo>
                    <a:pt x="40" y="42"/>
                    <a:pt x="50" y="35"/>
                    <a:pt x="61" y="29"/>
                  </a:cubicBezTo>
                  <a:cubicBezTo>
                    <a:pt x="72" y="23"/>
                    <a:pt x="83" y="18"/>
                    <a:pt x="95" y="15"/>
                  </a:cubicBezTo>
                  <a:cubicBezTo>
                    <a:pt x="111" y="9"/>
                    <a:pt x="129" y="4"/>
                    <a:pt x="146" y="3"/>
                  </a:cubicBezTo>
                  <a:cubicBezTo>
                    <a:pt x="152" y="3"/>
                    <a:pt x="163" y="3"/>
                    <a:pt x="166" y="9"/>
                  </a:cubicBezTo>
                  <a:cubicBezTo>
                    <a:pt x="167" y="9"/>
                    <a:pt x="167" y="8"/>
                    <a:pt x="167" y="7"/>
                  </a:cubicBezTo>
                  <a:cubicBezTo>
                    <a:pt x="154" y="10"/>
                    <a:pt x="141" y="10"/>
                    <a:pt x="128" y="11"/>
                  </a:cubicBezTo>
                  <a:cubicBezTo>
                    <a:pt x="115" y="12"/>
                    <a:pt x="103" y="15"/>
                    <a:pt x="91" y="21"/>
                  </a:cubicBezTo>
                  <a:cubicBezTo>
                    <a:pt x="67" y="30"/>
                    <a:pt x="47" y="45"/>
                    <a:pt x="26" y="59"/>
                  </a:cubicBezTo>
                  <a:cubicBezTo>
                    <a:pt x="25" y="60"/>
                    <a:pt x="26" y="62"/>
                    <a:pt x="28" y="61"/>
                  </a:cubicBezTo>
                  <a:cubicBezTo>
                    <a:pt x="42" y="53"/>
                    <a:pt x="55" y="44"/>
                    <a:pt x="69" y="37"/>
                  </a:cubicBezTo>
                  <a:cubicBezTo>
                    <a:pt x="82" y="30"/>
                    <a:pt x="95" y="24"/>
                    <a:pt x="109" y="20"/>
                  </a:cubicBezTo>
                  <a:cubicBezTo>
                    <a:pt x="126" y="15"/>
                    <a:pt x="143" y="9"/>
                    <a:pt x="161" y="7"/>
                  </a:cubicBezTo>
                  <a:cubicBezTo>
                    <a:pt x="168" y="6"/>
                    <a:pt x="181" y="5"/>
                    <a:pt x="185" y="14"/>
                  </a:cubicBezTo>
                  <a:cubicBezTo>
                    <a:pt x="185" y="13"/>
                    <a:pt x="185" y="13"/>
                    <a:pt x="185" y="12"/>
                  </a:cubicBezTo>
                  <a:cubicBezTo>
                    <a:pt x="162" y="22"/>
                    <a:pt x="136" y="25"/>
                    <a:pt x="114" y="36"/>
                  </a:cubicBezTo>
                  <a:cubicBezTo>
                    <a:pt x="92" y="47"/>
                    <a:pt x="73" y="63"/>
                    <a:pt x="49" y="69"/>
                  </a:cubicBezTo>
                  <a:cubicBezTo>
                    <a:pt x="50" y="70"/>
                    <a:pt x="50" y="71"/>
                    <a:pt x="50" y="71"/>
                  </a:cubicBezTo>
                  <a:cubicBezTo>
                    <a:pt x="59" y="61"/>
                    <a:pt x="71" y="54"/>
                    <a:pt x="83" y="47"/>
                  </a:cubicBezTo>
                  <a:cubicBezTo>
                    <a:pt x="95" y="41"/>
                    <a:pt x="108" y="36"/>
                    <a:pt x="121" y="32"/>
                  </a:cubicBezTo>
                  <a:cubicBezTo>
                    <a:pt x="130" y="29"/>
                    <a:pt x="140" y="27"/>
                    <a:pt x="149" y="25"/>
                  </a:cubicBezTo>
                  <a:cubicBezTo>
                    <a:pt x="160" y="23"/>
                    <a:pt x="172" y="21"/>
                    <a:pt x="183" y="21"/>
                  </a:cubicBezTo>
                  <a:cubicBezTo>
                    <a:pt x="190" y="21"/>
                    <a:pt x="198" y="22"/>
                    <a:pt x="204" y="27"/>
                  </a:cubicBezTo>
                  <a:cubicBezTo>
                    <a:pt x="203" y="26"/>
                    <a:pt x="203" y="25"/>
                    <a:pt x="203" y="25"/>
                  </a:cubicBezTo>
                  <a:cubicBezTo>
                    <a:pt x="200" y="30"/>
                    <a:pt x="192" y="30"/>
                    <a:pt x="186" y="31"/>
                  </a:cubicBezTo>
                  <a:cubicBezTo>
                    <a:pt x="179" y="33"/>
                    <a:pt x="171" y="34"/>
                    <a:pt x="163" y="37"/>
                  </a:cubicBezTo>
                  <a:cubicBezTo>
                    <a:pt x="149" y="41"/>
                    <a:pt x="135" y="47"/>
                    <a:pt x="122" y="55"/>
                  </a:cubicBezTo>
                  <a:cubicBezTo>
                    <a:pt x="97" y="69"/>
                    <a:pt x="74" y="89"/>
                    <a:pt x="57" y="112"/>
                  </a:cubicBezTo>
                  <a:cubicBezTo>
                    <a:pt x="56" y="113"/>
                    <a:pt x="58" y="115"/>
                    <a:pt x="59" y="114"/>
                  </a:cubicBezTo>
                  <a:cubicBezTo>
                    <a:pt x="79" y="97"/>
                    <a:pt x="100" y="81"/>
                    <a:pt x="124" y="69"/>
                  </a:cubicBezTo>
                  <a:cubicBezTo>
                    <a:pt x="148" y="57"/>
                    <a:pt x="173" y="50"/>
                    <a:pt x="200" y="47"/>
                  </a:cubicBezTo>
                  <a:cubicBezTo>
                    <a:pt x="202" y="47"/>
                    <a:pt x="201" y="45"/>
                    <a:pt x="200" y="44"/>
                  </a:cubicBezTo>
                  <a:cubicBezTo>
                    <a:pt x="174" y="38"/>
                    <a:pt x="149" y="49"/>
                    <a:pt x="129" y="65"/>
                  </a:cubicBezTo>
                  <a:cubicBezTo>
                    <a:pt x="108" y="82"/>
                    <a:pt x="91" y="103"/>
                    <a:pt x="73" y="122"/>
                  </a:cubicBezTo>
                  <a:cubicBezTo>
                    <a:pt x="72" y="123"/>
                    <a:pt x="71" y="124"/>
                    <a:pt x="70" y="125"/>
                  </a:cubicBezTo>
                  <a:cubicBezTo>
                    <a:pt x="69" y="126"/>
                    <a:pt x="71" y="128"/>
                    <a:pt x="72" y="127"/>
                  </a:cubicBezTo>
                  <a:cubicBezTo>
                    <a:pt x="92" y="106"/>
                    <a:pt x="116" y="88"/>
                    <a:pt x="141" y="74"/>
                  </a:cubicBezTo>
                  <a:cubicBezTo>
                    <a:pt x="152" y="68"/>
                    <a:pt x="162" y="63"/>
                    <a:pt x="173" y="60"/>
                  </a:cubicBezTo>
                  <a:cubicBezTo>
                    <a:pt x="184" y="56"/>
                    <a:pt x="197" y="54"/>
                    <a:pt x="207" y="59"/>
                  </a:cubicBezTo>
                  <a:cubicBezTo>
                    <a:pt x="207" y="58"/>
                    <a:pt x="207" y="57"/>
                    <a:pt x="207" y="56"/>
                  </a:cubicBezTo>
                  <a:cubicBezTo>
                    <a:pt x="192" y="60"/>
                    <a:pt x="177" y="63"/>
                    <a:pt x="163" y="67"/>
                  </a:cubicBezTo>
                  <a:cubicBezTo>
                    <a:pt x="148" y="71"/>
                    <a:pt x="135" y="77"/>
                    <a:pt x="123" y="86"/>
                  </a:cubicBezTo>
                  <a:cubicBezTo>
                    <a:pt x="113" y="94"/>
                    <a:pt x="104" y="102"/>
                    <a:pt x="96" y="111"/>
                  </a:cubicBezTo>
                  <a:cubicBezTo>
                    <a:pt x="86" y="120"/>
                    <a:pt x="78" y="131"/>
                    <a:pt x="72" y="142"/>
                  </a:cubicBezTo>
                  <a:cubicBezTo>
                    <a:pt x="68" y="149"/>
                    <a:pt x="66" y="157"/>
                    <a:pt x="65" y="164"/>
                  </a:cubicBezTo>
                  <a:cubicBezTo>
                    <a:pt x="65" y="166"/>
                    <a:pt x="66" y="167"/>
                    <a:pt x="67" y="166"/>
                  </a:cubicBezTo>
                  <a:cubicBezTo>
                    <a:pt x="78" y="157"/>
                    <a:pt x="85" y="145"/>
                    <a:pt x="93" y="134"/>
                  </a:cubicBezTo>
                  <a:cubicBezTo>
                    <a:pt x="100" y="122"/>
                    <a:pt x="108" y="111"/>
                    <a:pt x="118" y="102"/>
                  </a:cubicBezTo>
                  <a:cubicBezTo>
                    <a:pt x="128" y="93"/>
                    <a:pt x="140" y="85"/>
                    <a:pt x="152" y="79"/>
                  </a:cubicBezTo>
                  <a:cubicBezTo>
                    <a:pt x="164" y="73"/>
                    <a:pt x="178" y="68"/>
                    <a:pt x="191" y="68"/>
                  </a:cubicBezTo>
                  <a:cubicBezTo>
                    <a:pt x="195" y="68"/>
                    <a:pt x="199" y="69"/>
                    <a:pt x="202" y="69"/>
                  </a:cubicBezTo>
                  <a:cubicBezTo>
                    <a:pt x="202" y="69"/>
                    <a:pt x="202" y="68"/>
                    <a:pt x="202" y="67"/>
                  </a:cubicBezTo>
                  <a:cubicBezTo>
                    <a:pt x="195" y="70"/>
                    <a:pt x="188" y="69"/>
                    <a:pt x="180" y="70"/>
                  </a:cubicBezTo>
                  <a:cubicBezTo>
                    <a:pt x="172" y="71"/>
                    <a:pt x="164" y="73"/>
                    <a:pt x="156" y="76"/>
                  </a:cubicBezTo>
                  <a:cubicBezTo>
                    <a:pt x="144" y="79"/>
                    <a:pt x="133" y="85"/>
                    <a:pt x="123" y="92"/>
                  </a:cubicBezTo>
                  <a:cubicBezTo>
                    <a:pt x="113" y="98"/>
                    <a:pt x="104" y="105"/>
                    <a:pt x="96" y="113"/>
                  </a:cubicBezTo>
                  <a:cubicBezTo>
                    <a:pt x="89" y="120"/>
                    <a:pt x="82" y="128"/>
                    <a:pt x="80" y="137"/>
                  </a:cubicBezTo>
                  <a:cubicBezTo>
                    <a:pt x="79" y="139"/>
                    <a:pt x="79" y="142"/>
                    <a:pt x="79" y="144"/>
                  </a:cubicBezTo>
                  <a:cubicBezTo>
                    <a:pt x="79" y="145"/>
                    <a:pt x="81" y="146"/>
                    <a:pt x="82" y="145"/>
                  </a:cubicBezTo>
                  <a:cubicBezTo>
                    <a:pt x="90" y="133"/>
                    <a:pt x="98" y="121"/>
                    <a:pt x="106" y="110"/>
                  </a:cubicBezTo>
                  <a:cubicBezTo>
                    <a:pt x="116" y="97"/>
                    <a:pt x="127" y="88"/>
                    <a:pt x="140" y="80"/>
                  </a:cubicBezTo>
                  <a:cubicBezTo>
                    <a:pt x="166" y="65"/>
                    <a:pt x="197" y="56"/>
                    <a:pt x="228" y="56"/>
                  </a:cubicBezTo>
                  <a:cubicBezTo>
                    <a:pt x="228" y="56"/>
                    <a:pt x="228" y="56"/>
                    <a:pt x="229" y="56"/>
                  </a:cubicBezTo>
                  <a:cubicBezTo>
                    <a:pt x="230" y="56"/>
                    <a:pt x="230" y="53"/>
                    <a:pt x="229" y="53"/>
                  </a:cubicBezTo>
                  <a:cubicBezTo>
                    <a:pt x="200" y="50"/>
                    <a:pt x="170" y="57"/>
                    <a:pt x="144" y="71"/>
                  </a:cubicBezTo>
                  <a:cubicBezTo>
                    <a:pt x="134" y="76"/>
                    <a:pt x="125" y="82"/>
                    <a:pt x="116" y="89"/>
                  </a:cubicBezTo>
                  <a:cubicBezTo>
                    <a:pt x="107" y="96"/>
                    <a:pt x="98" y="104"/>
                    <a:pt x="92" y="113"/>
                  </a:cubicBezTo>
                  <a:cubicBezTo>
                    <a:pt x="90" y="117"/>
                    <a:pt x="88" y="120"/>
                    <a:pt x="88" y="124"/>
                  </a:cubicBezTo>
                  <a:cubicBezTo>
                    <a:pt x="88" y="126"/>
                    <a:pt x="89" y="126"/>
                    <a:pt x="90" y="126"/>
                  </a:cubicBezTo>
                  <a:cubicBezTo>
                    <a:pt x="113" y="106"/>
                    <a:pt x="136" y="87"/>
                    <a:pt x="164" y="74"/>
                  </a:cubicBezTo>
                  <a:cubicBezTo>
                    <a:pt x="186" y="64"/>
                    <a:pt x="210" y="58"/>
                    <a:pt x="235" y="56"/>
                  </a:cubicBezTo>
                  <a:cubicBezTo>
                    <a:pt x="246" y="55"/>
                    <a:pt x="257" y="56"/>
                    <a:pt x="268" y="58"/>
                  </a:cubicBezTo>
                  <a:cubicBezTo>
                    <a:pt x="278" y="59"/>
                    <a:pt x="288" y="63"/>
                    <a:pt x="296" y="70"/>
                  </a:cubicBezTo>
                  <a:cubicBezTo>
                    <a:pt x="296" y="69"/>
                    <a:pt x="296" y="68"/>
                    <a:pt x="297" y="68"/>
                  </a:cubicBezTo>
                  <a:cubicBezTo>
                    <a:pt x="288" y="68"/>
                    <a:pt x="280" y="65"/>
                    <a:pt x="272" y="63"/>
                  </a:cubicBezTo>
                  <a:cubicBezTo>
                    <a:pt x="264" y="61"/>
                    <a:pt x="255" y="60"/>
                    <a:pt x="247" y="60"/>
                  </a:cubicBezTo>
                  <a:cubicBezTo>
                    <a:pt x="231" y="59"/>
                    <a:pt x="215" y="60"/>
                    <a:pt x="199" y="62"/>
                  </a:cubicBezTo>
                  <a:cubicBezTo>
                    <a:pt x="169" y="68"/>
                    <a:pt x="139" y="80"/>
                    <a:pt x="113" y="96"/>
                  </a:cubicBezTo>
                  <a:cubicBezTo>
                    <a:pt x="110" y="99"/>
                    <a:pt x="107" y="101"/>
                    <a:pt x="103" y="103"/>
                  </a:cubicBezTo>
                  <a:cubicBezTo>
                    <a:pt x="102" y="104"/>
                    <a:pt x="103" y="106"/>
                    <a:pt x="105" y="106"/>
                  </a:cubicBezTo>
                  <a:cubicBezTo>
                    <a:pt x="135" y="94"/>
                    <a:pt x="162" y="75"/>
                    <a:pt x="193" y="68"/>
                  </a:cubicBezTo>
                  <a:cubicBezTo>
                    <a:pt x="201" y="66"/>
                    <a:pt x="209" y="63"/>
                    <a:pt x="218" y="62"/>
                  </a:cubicBezTo>
                  <a:cubicBezTo>
                    <a:pt x="227" y="60"/>
                    <a:pt x="238" y="58"/>
                    <a:pt x="247" y="60"/>
                  </a:cubicBezTo>
                  <a:cubicBezTo>
                    <a:pt x="251" y="61"/>
                    <a:pt x="254" y="62"/>
                    <a:pt x="256" y="65"/>
                  </a:cubicBezTo>
                  <a:cubicBezTo>
                    <a:pt x="256" y="64"/>
                    <a:pt x="256" y="64"/>
                    <a:pt x="257" y="63"/>
                  </a:cubicBezTo>
                  <a:cubicBezTo>
                    <a:pt x="241" y="69"/>
                    <a:pt x="225" y="72"/>
                    <a:pt x="208" y="74"/>
                  </a:cubicBezTo>
                  <a:cubicBezTo>
                    <a:pt x="194" y="77"/>
                    <a:pt x="181" y="80"/>
                    <a:pt x="167" y="84"/>
                  </a:cubicBezTo>
                  <a:cubicBezTo>
                    <a:pt x="155" y="88"/>
                    <a:pt x="143" y="93"/>
                    <a:pt x="132" y="98"/>
                  </a:cubicBezTo>
                  <a:cubicBezTo>
                    <a:pt x="121" y="103"/>
                    <a:pt x="111" y="109"/>
                    <a:pt x="103" y="118"/>
                  </a:cubicBezTo>
                  <a:cubicBezTo>
                    <a:pt x="102" y="119"/>
                    <a:pt x="101" y="120"/>
                    <a:pt x="101" y="121"/>
                  </a:cubicBezTo>
                  <a:cubicBezTo>
                    <a:pt x="100" y="122"/>
                    <a:pt x="101" y="124"/>
                    <a:pt x="103" y="123"/>
                  </a:cubicBezTo>
                  <a:cubicBezTo>
                    <a:pt x="126" y="105"/>
                    <a:pt x="153" y="92"/>
                    <a:pt x="181" y="84"/>
                  </a:cubicBezTo>
                  <a:cubicBezTo>
                    <a:pt x="197" y="79"/>
                    <a:pt x="213" y="76"/>
                    <a:pt x="229" y="74"/>
                  </a:cubicBezTo>
                  <a:cubicBezTo>
                    <a:pt x="242" y="72"/>
                    <a:pt x="257" y="75"/>
                    <a:pt x="270" y="69"/>
                  </a:cubicBezTo>
                  <a:cubicBezTo>
                    <a:pt x="271" y="69"/>
                    <a:pt x="271" y="67"/>
                    <a:pt x="270" y="67"/>
                  </a:cubicBezTo>
                  <a:cubicBezTo>
                    <a:pt x="249" y="58"/>
                    <a:pt x="224" y="58"/>
                    <a:pt x="202" y="61"/>
                  </a:cubicBezTo>
                  <a:cubicBezTo>
                    <a:pt x="179" y="65"/>
                    <a:pt x="155" y="72"/>
                    <a:pt x="135" y="86"/>
                  </a:cubicBezTo>
                  <a:cubicBezTo>
                    <a:pt x="132" y="88"/>
                    <a:pt x="129" y="91"/>
                    <a:pt x="126" y="93"/>
                  </a:cubicBezTo>
                  <a:cubicBezTo>
                    <a:pt x="125" y="94"/>
                    <a:pt x="126" y="96"/>
                    <a:pt x="127" y="96"/>
                  </a:cubicBezTo>
                  <a:cubicBezTo>
                    <a:pt x="137" y="93"/>
                    <a:pt x="147" y="89"/>
                    <a:pt x="156" y="85"/>
                  </a:cubicBezTo>
                  <a:cubicBezTo>
                    <a:pt x="166" y="80"/>
                    <a:pt x="176" y="76"/>
                    <a:pt x="186" y="72"/>
                  </a:cubicBezTo>
                  <a:cubicBezTo>
                    <a:pt x="207" y="65"/>
                    <a:pt x="228" y="61"/>
                    <a:pt x="249" y="58"/>
                  </a:cubicBezTo>
                  <a:cubicBezTo>
                    <a:pt x="251" y="58"/>
                    <a:pt x="250" y="55"/>
                    <a:pt x="249" y="5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41"/>
            <p:cNvSpPr/>
            <p:nvPr/>
          </p:nvSpPr>
          <p:spPr bwMode="auto">
            <a:xfrm>
              <a:off x="3096" y="2032"/>
              <a:ext cx="311" cy="586"/>
            </a:xfrm>
            <a:custGeom>
              <a:avLst/>
              <a:gdLst>
                <a:gd name="T0" fmla="*/ 53 w 161"/>
                <a:gd name="T1" fmla="*/ 142 h 303"/>
                <a:gd name="T2" fmla="*/ 49 w 161"/>
                <a:gd name="T3" fmla="*/ 48 h 303"/>
                <a:gd name="T4" fmla="*/ 70 w 161"/>
                <a:gd name="T5" fmla="*/ 183 h 303"/>
                <a:gd name="T6" fmla="*/ 39 w 161"/>
                <a:gd name="T7" fmla="*/ 122 h 303"/>
                <a:gd name="T8" fmla="*/ 54 w 161"/>
                <a:gd name="T9" fmla="*/ 160 h 303"/>
                <a:gd name="T10" fmla="*/ 38 w 161"/>
                <a:gd name="T11" fmla="*/ 91 h 303"/>
                <a:gd name="T12" fmla="*/ 62 w 161"/>
                <a:gd name="T13" fmla="*/ 173 h 303"/>
                <a:gd name="T14" fmla="*/ 14 w 161"/>
                <a:gd name="T15" fmla="*/ 156 h 303"/>
                <a:gd name="T16" fmla="*/ 23 w 161"/>
                <a:gd name="T17" fmla="*/ 162 h 303"/>
                <a:gd name="T18" fmla="*/ 66 w 161"/>
                <a:gd name="T19" fmla="*/ 261 h 303"/>
                <a:gd name="T20" fmla="*/ 21 w 161"/>
                <a:gd name="T21" fmla="*/ 157 h 303"/>
                <a:gd name="T22" fmla="*/ 75 w 161"/>
                <a:gd name="T23" fmla="*/ 259 h 303"/>
                <a:gd name="T24" fmla="*/ 25 w 161"/>
                <a:gd name="T25" fmla="*/ 60 h 303"/>
                <a:gd name="T26" fmla="*/ 66 w 161"/>
                <a:gd name="T27" fmla="*/ 230 h 303"/>
                <a:gd name="T28" fmla="*/ 24 w 161"/>
                <a:gd name="T29" fmla="*/ 37 h 303"/>
                <a:gd name="T30" fmla="*/ 17 w 161"/>
                <a:gd name="T31" fmla="*/ 118 h 303"/>
                <a:gd name="T32" fmla="*/ 28 w 161"/>
                <a:gd name="T33" fmla="*/ 100 h 303"/>
                <a:gd name="T34" fmla="*/ 70 w 161"/>
                <a:gd name="T35" fmla="*/ 207 h 303"/>
                <a:gd name="T36" fmla="*/ 42 w 161"/>
                <a:gd name="T37" fmla="*/ 106 h 303"/>
                <a:gd name="T38" fmla="*/ 108 w 161"/>
                <a:gd name="T39" fmla="*/ 273 h 303"/>
                <a:gd name="T40" fmla="*/ 71 w 161"/>
                <a:gd name="T41" fmla="*/ 17 h 303"/>
                <a:gd name="T42" fmla="*/ 92 w 161"/>
                <a:gd name="T43" fmla="*/ 238 h 303"/>
                <a:gd name="T44" fmla="*/ 69 w 161"/>
                <a:gd name="T45" fmla="*/ 77 h 303"/>
                <a:gd name="T46" fmla="*/ 96 w 161"/>
                <a:gd name="T47" fmla="*/ 245 h 303"/>
                <a:gd name="T48" fmla="*/ 70 w 161"/>
                <a:gd name="T49" fmla="*/ 49 h 303"/>
                <a:gd name="T50" fmla="*/ 89 w 161"/>
                <a:gd name="T51" fmla="*/ 144 h 303"/>
                <a:gd name="T52" fmla="*/ 93 w 161"/>
                <a:gd name="T53" fmla="*/ 155 h 303"/>
                <a:gd name="T54" fmla="*/ 131 w 161"/>
                <a:gd name="T55" fmla="*/ 227 h 303"/>
                <a:gd name="T56" fmla="*/ 90 w 161"/>
                <a:gd name="T57" fmla="*/ 113 h 303"/>
                <a:gd name="T58" fmla="*/ 94 w 161"/>
                <a:gd name="T59" fmla="*/ 119 h 303"/>
                <a:gd name="T60" fmla="*/ 84 w 161"/>
                <a:gd name="T61" fmla="*/ 113 h 303"/>
                <a:gd name="T62" fmla="*/ 157 w 161"/>
                <a:gd name="T63" fmla="*/ 293 h 303"/>
                <a:gd name="T64" fmla="*/ 65 w 161"/>
                <a:gd name="T65" fmla="*/ 57 h 303"/>
                <a:gd name="T66" fmla="*/ 148 w 161"/>
                <a:gd name="T67" fmla="*/ 294 h 303"/>
                <a:gd name="T68" fmla="*/ 106 w 161"/>
                <a:gd name="T69" fmla="*/ 232 h 303"/>
                <a:gd name="T70" fmla="*/ 65 w 161"/>
                <a:gd name="T71" fmla="*/ 44 h 303"/>
                <a:gd name="T72" fmla="*/ 130 w 161"/>
                <a:gd name="T73" fmla="*/ 271 h 303"/>
                <a:gd name="T74" fmla="*/ 76 w 161"/>
                <a:gd name="T75" fmla="*/ 36 h 303"/>
                <a:gd name="T76" fmla="*/ 96 w 161"/>
                <a:gd name="T77" fmla="*/ 250 h 303"/>
                <a:gd name="T78" fmla="*/ 49 w 161"/>
                <a:gd name="T79" fmla="*/ 137 h 303"/>
                <a:gd name="T80" fmla="*/ 42 w 161"/>
                <a:gd name="T81" fmla="*/ 139 h 303"/>
                <a:gd name="T82" fmla="*/ 91 w 161"/>
                <a:gd name="T83" fmla="*/ 268 h 303"/>
                <a:gd name="T84" fmla="*/ 10 w 161"/>
                <a:gd name="T85" fmla="*/ 84 h 303"/>
                <a:gd name="T86" fmla="*/ 20 w 161"/>
                <a:gd name="T87" fmla="*/ 70 h 303"/>
                <a:gd name="T88" fmla="*/ 16 w 161"/>
                <a:gd name="T89" fmla="*/ 96 h 303"/>
                <a:gd name="T90" fmla="*/ 28 w 161"/>
                <a:gd name="T91" fmla="*/ 108 h 303"/>
                <a:gd name="T92" fmla="*/ 79 w 161"/>
                <a:gd name="T93" fmla="*/ 282 h 303"/>
                <a:gd name="T94" fmla="*/ 13 w 161"/>
                <a:gd name="T95" fmla="*/ 51 h 303"/>
                <a:gd name="T96" fmla="*/ 21 w 161"/>
                <a:gd name="T97" fmla="*/ 175 h 303"/>
                <a:gd name="T98" fmla="*/ 34 w 161"/>
                <a:gd name="T99" fmla="*/ 193 h 303"/>
                <a:gd name="T100" fmla="*/ 14 w 161"/>
                <a:gd name="T101" fmla="*/ 125 h 303"/>
                <a:gd name="T102" fmla="*/ 108 w 161"/>
                <a:gd name="T103" fmla="*/ 265 h 303"/>
                <a:gd name="T104" fmla="*/ 32 w 161"/>
                <a:gd name="T105" fmla="*/ 44 h 303"/>
                <a:gd name="T106" fmla="*/ 118 w 161"/>
                <a:gd name="T107" fmla="*/ 261 h 303"/>
                <a:gd name="T108" fmla="*/ 39 w 161"/>
                <a:gd name="T109" fmla="*/ 24 h 303"/>
                <a:gd name="T110" fmla="*/ 60 w 161"/>
                <a:gd name="T111" fmla="*/ 168 h 303"/>
                <a:gd name="T112" fmla="*/ 49 w 161"/>
                <a:gd name="T113" fmla="*/ 25 h 303"/>
                <a:gd name="T114" fmla="*/ 73 w 161"/>
                <a:gd name="T115" fmla="*/ 171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1" h="303">
                  <a:moveTo>
                    <a:pt x="70" y="30"/>
                  </a:moveTo>
                  <a:cubicBezTo>
                    <a:pt x="57" y="50"/>
                    <a:pt x="49" y="71"/>
                    <a:pt x="49" y="95"/>
                  </a:cubicBezTo>
                  <a:cubicBezTo>
                    <a:pt x="49" y="108"/>
                    <a:pt x="51" y="121"/>
                    <a:pt x="55" y="133"/>
                  </a:cubicBezTo>
                  <a:cubicBezTo>
                    <a:pt x="59" y="146"/>
                    <a:pt x="66" y="159"/>
                    <a:pt x="70" y="173"/>
                  </a:cubicBezTo>
                  <a:cubicBezTo>
                    <a:pt x="71" y="172"/>
                    <a:pt x="72" y="171"/>
                    <a:pt x="72" y="171"/>
                  </a:cubicBezTo>
                  <a:cubicBezTo>
                    <a:pt x="63" y="164"/>
                    <a:pt x="58" y="152"/>
                    <a:pt x="53" y="142"/>
                  </a:cubicBezTo>
                  <a:cubicBezTo>
                    <a:pt x="48" y="131"/>
                    <a:pt x="44" y="119"/>
                    <a:pt x="42" y="107"/>
                  </a:cubicBezTo>
                  <a:cubicBezTo>
                    <a:pt x="39" y="95"/>
                    <a:pt x="38" y="83"/>
                    <a:pt x="38" y="70"/>
                  </a:cubicBezTo>
                  <a:cubicBezTo>
                    <a:pt x="39" y="58"/>
                    <a:pt x="41" y="44"/>
                    <a:pt x="47" y="33"/>
                  </a:cubicBezTo>
                  <a:cubicBezTo>
                    <a:pt x="48" y="31"/>
                    <a:pt x="49" y="29"/>
                    <a:pt x="51" y="27"/>
                  </a:cubicBezTo>
                  <a:cubicBezTo>
                    <a:pt x="50" y="27"/>
                    <a:pt x="49" y="27"/>
                    <a:pt x="49" y="26"/>
                  </a:cubicBezTo>
                  <a:cubicBezTo>
                    <a:pt x="51" y="33"/>
                    <a:pt x="49" y="41"/>
                    <a:pt x="49" y="48"/>
                  </a:cubicBezTo>
                  <a:cubicBezTo>
                    <a:pt x="47" y="56"/>
                    <a:pt x="47" y="64"/>
                    <a:pt x="47" y="72"/>
                  </a:cubicBezTo>
                  <a:cubicBezTo>
                    <a:pt x="47" y="89"/>
                    <a:pt x="48" y="105"/>
                    <a:pt x="50" y="121"/>
                  </a:cubicBezTo>
                  <a:cubicBezTo>
                    <a:pt x="53" y="145"/>
                    <a:pt x="54" y="172"/>
                    <a:pt x="67" y="193"/>
                  </a:cubicBezTo>
                  <a:cubicBezTo>
                    <a:pt x="69" y="197"/>
                    <a:pt x="72" y="200"/>
                    <a:pt x="75" y="203"/>
                  </a:cubicBezTo>
                  <a:cubicBezTo>
                    <a:pt x="76" y="204"/>
                    <a:pt x="77" y="203"/>
                    <a:pt x="77" y="202"/>
                  </a:cubicBezTo>
                  <a:cubicBezTo>
                    <a:pt x="77" y="195"/>
                    <a:pt x="73" y="189"/>
                    <a:pt x="70" y="183"/>
                  </a:cubicBezTo>
                  <a:cubicBezTo>
                    <a:pt x="66" y="176"/>
                    <a:pt x="62" y="169"/>
                    <a:pt x="59" y="161"/>
                  </a:cubicBezTo>
                  <a:cubicBezTo>
                    <a:pt x="52" y="147"/>
                    <a:pt x="45" y="131"/>
                    <a:pt x="42" y="115"/>
                  </a:cubicBezTo>
                  <a:cubicBezTo>
                    <a:pt x="35" y="86"/>
                    <a:pt x="35" y="54"/>
                    <a:pt x="42" y="25"/>
                  </a:cubicBezTo>
                  <a:cubicBezTo>
                    <a:pt x="41" y="25"/>
                    <a:pt x="40" y="25"/>
                    <a:pt x="39" y="25"/>
                  </a:cubicBezTo>
                  <a:cubicBezTo>
                    <a:pt x="43" y="40"/>
                    <a:pt x="37" y="55"/>
                    <a:pt x="36" y="70"/>
                  </a:cubicBezTo>
                  <a:cubicBezTo>
                    <a:pt x="35" y="87"/>
                    <a:pt x="37" y="105"/>
                    <a:pt x="39" y="122"/>
                  </a:cubicBezTo>
                  <a:cubicBezTo>
                    <a:pt x="42" y="139"/>
                    <a:pt x="46" y="155"/>
                    <a:pt x="53" y="171"/>
                  </a:cubicBezTo>
                  <a:cubicBezTo>
                    <a:pt x="59" y="185"/>
                    <a:pt x="67" y="198"/>
                    <a:pt x="75" y="210"/>
                  </a:cubicBezTo>
                  <a:cubicBezTo>
                    <a:pt x="88" y="228"/>
                    <a:pt x="104" y="244"/>
                    <a:pt x="118" y="261"/>
                  </a:cubicBezTo>
                  <a:cubicBezTo>
                    <a:pt x="119" y="260"/>
                    <a:pt x="119" y="260"/>
                    <a:pt x="120" y="259"/>
                  </a:cubicBezTo>
                  <a:cubicBezTo>
                    <a:pt x="98" y="244"/>
                    <a:pt x="83" y="219"/>
                    <a:pt x="71" y="196"/>
                  </a:cubicBezTo>
                  <a:cubicBezTo>
                    <a:pt x="65" y="184"/>
                    <a:pt x="60" y="172"/>
                    <a:pt x="54" y="160"/>
                  </a:cubicBezTo>
                  <a:cubicBezTo>
                    <a:pt x="48" y="145"/>
                    <a:pt x="42" y="129"/>
                    <a:pt x="37" y="112"/>
                  </a:cubicBezTo>
                  <a:cubicBezTo>
                    <a:pt x="34" y="100"/>
                    <a:pt x="32" y="87"/>
                    <a:pt x="30" y="75"/>
                  </a:cubicBezTo>
                  <a:cubicBezTo>
                    <a:pt x="29" y="66"/>
                    <a:pt x="26" y="54"/>
                    <a:pt x="32" y="45"/>
                  </a:cubicBezTo>
                  <a:cubicBezTo>
                    <a:pt x="31" y="45"/>
                    <a:pt x="30" y="45"/>
                    <a:pt x="29" y="45"/>
                  </a:cubicBezTo>
                  <a:cubicBezTo>
                    <a:pt x="33" y="52"/>
                    <a:pt x="34" y="60"/>
                    <a:pt x="35" y="67"/>
                  </a:cubicBezTo>
                  <a:cubicBezTo>
                    <a:pt x="36" y="75"/>
                    <a:pt x="36" y="83"/>
                    <a:pt x="38" y="91"/>
                  </a:cubicBezTo>
                  <a:cubicBezTo>
                    <a:pt x="41" y="108"/>
                    <a:pt x="44" y="125"/>
                    <a:pt x="49" y="142"/>
                  </a:cubicBezTo>
                  <a:cubicBezTo>
                    <a:pt x="53" y="156"/>
                    <a:pt x="58" y="170"/>
                    <a:pt x="62" y="184"/>
                  </a:cubicBezTo>
                  <a:cubicBezTo>
                    <a:pt x="66" y="197"/>
                    <a:pt x="70" y="209"/>
                    <a:pt x="75" y="221"/>
                  </a:cubicBezTo>
                  <a:cubicBezTo>
                    <a:pt x="83" y="238"/>
                    <a:pt x="93" y="255"/>
                    <a:pt x="108" y="266"/>
                  </a:cubicBezTo>
                  <a:cubicBezTo>
                    <a:pt x="109" y="267"/>
                    <a:pt x="111" y="265"/>
                    <a:pt x="110" y="264"/>
                  </a:cubicBezTo>
                  <a:cubicBezTo>
                    <a:pt x="94" y="234"/>
                    <a:pt x="77" y="204"/>
                    <a:pt x="62" y="173"/>
                  </a:cubicBezTo>
                  <a:cubicBezTo>
                    <a:pt x="48" y="142"/>
                    <a:pt x="38" y="109"/>
                    <a:pt x="34" y="75"/>
                  </a:cubicBezTo>
                  <a:cubicBezTo>
                    <a:pt x="33" y="57"/>
                    <a:pt x="33" y="40"/>
                    <a:pt x="34" y="23"/>
                  </a:cubicBezTo>
                  <a:cubicBezTo>
                    <a:pt x="35" y="21"/>
                    <a:pt x="33" y="20"/>
                    <a:pt x="32" y="22"/>
                  </a:cubicBezTo>
                  <a:cubicBezTo>
                    <a:pt x="25" y="33"/>
                    <a:pt x="22" y="47"/>
                    <a:pt x="20" y="60"/>
                  </a:cubicBezTo>
                  <a:cubicBezTo>
                    <a:pt x="17" y="76"/>
                    <a:pt x="14" y="92"/>
                    <a:pt x="12" y="108"/>
                  </a:cubicBezTo>
                  <a:cubicBezTo>
                    <a:pt x="10" y="124"/>
                    <a:pt x="10" y="140"/>
                    <a:pt x="14" y="156"/>
                  </a:cubicBezTo>
                  <a:cubicBezTo>
                    <a:pt x="18" y="171"/>
                    <a:pt x="24" y="184"/>
                    <a:pt x="31" y="197"/>
                  </a:cubicBezTo>
                  <a:cubicBezTo>
                    <a:pt x="42" y="216"/>
                    <a:pt x="57" y="233"/>
                    <a:pt x="74" y="247"/>
                  </a:cubicBezTo>
                  <a:cubicBezTo>
                    <a:pt x="75" y="248"/>
                    <a:pt x="77" y="247"/>
                    <a:pt x="76" y="245"/>
                  </a:cubicBezTo>
                  <a:cubicBezTo>
                    <a:pt x="71" y="239"/>
                    <a:pt x="66" y="233"/>
                    <a:pt x="61" y="227"/>
                  </a:cubicBezTo>
                  <a:cubicBezTo>
                    <a:pt x="55" y="221"/>
                    <a:pt x="50" y="215"/>
                    <a:pt x="46" y="208"/>
                  </a:cubicBezTo>
                  <a:cubicBezTo>
                    <a:pt x="37" y="193"/>
                    <a:pt x="29" y="178"/>
                    <a:pt x="23" y="162"/>
                  </a:cubicBezTo>
                  <a:cubicBezTo>
                    <a:pt x="10" y="130"/>
                    <a:pt x="3" y="95"/>
                    <a:pt x="6" y="60"/>
                  </a:cubicBezTo>
                  <a:cubicBezTo>
                    <a:pt x="7" y="55"/>
                    <a:pt x="8" y="51"/>
                    <a:pt x="8" y="46"/>
                  </a:cubicBezTo>
                  <a:cubicBezTo>
                    <a:pt x="7" y="46"/>
                    <a:pt x="7" y="46"/>
                    <a:pt x="6" y="45"/>
                  </a:cubicBezTo>
                  <a:cubicBezTo>
                    <a:pt x="5" y="79"/>
                    <a:pt x="1" y="112"/>
                    <a:pt x="8" y="145"/>
                  </a:cubicBezTo>
                  <a:cubicBezTo>
                    <a:pt x="15" y="177"/>
                    <a:pt x="31" y="205"/>
                    <a:pt x="48" y="232"/>
                  </a:cubicBezTo>
                  <a:cubicBezTo>
                    <a:pt x="54" y="242"/>
                    <a:pt x="60" y="252"/>
                    <a:pt x="66" y="261"/>
                  </a:cubicBezTo>
                  <a:cubicBezTo>
                    <a:pt x="67" y="261"/>
                    <a:pt x="68" y="260"/>
                    <a:pt x="68" y="260"/>
                  </a:cubicBezTo>
                  <a:cubicBezTo>
                    <a:pt x="48" y="238"/>
                    <a:pt x="35" y="210"/>
                    <a:pt x="25" y="182"/>
                  </a:cubicBezTo>
                  <a:cubicBezTo>
                    <a:pt x="14" y="155"/>
                    <a:pt x="8" y="125"/>
                    <a:pt x="7" y="96"/>
                  </a:cubicBezTo>
                  <a:cubicBezTo>
                    <a:pt x="7" y="81"/>
                    <a:pt x="8" y="66"/>
                    <a:pt x="13" y="52"/>
                  </a:cubicBezTo>
                  <a:cubicBezTo>
                    <a:pt x="12" y="52"/>
                    <a:pt x="11" y="52"/>
                    <a:pt x="10" y="52"/>
                  </a:cubicBezTo>
                  <a:cubicBezTo>
                    <a:pt x="14" y="87"/>
                    <a:pt x="13" y="122"/>
                    <a:pt x="21" y="157"/>
                  </a:cubicBezTo>
                  <a:cubicBezTo>
                    <a:pt x="25" y="173"/>
                    <a:pt x="30" y="190"/>
                    <a:pt x="35" y="205"/>
                  </a:cubicBezTo>
                  <a:cubicBezTo>
                    <a:pt x="38" y="213"/>
                    <a:pt x="42" y="221"/>
                    <a:pt x="45" y="229"/>
                  </a:cubicBezTo>
                  <a:cubicBezTo>
                    <a:pt x="49" y="236"/>
                    <a:pt x="52" y="243"/>
                    <a:pt x="56" y="249"/>
                  </a:cubicBezTo>
                  <a:cubicBezTo>
                    <a:pt x="63" y="261"/>
                    <a:pt x="68" y="274"/>
                    <a:pt x="79" y="282"/>
                  </a:cubicBezTo>
                  <a:cubicBezTo>
                    <a:pt x="80" y="283"/>
                    <a:pt x="81" y="282"/>
                    <a:pt x="81" y="281"/>
                  </a:cubicBezTo>
                  <a:cubicBezTo>
                    <a:pt x="81" y="273"/>
                    <a:pt x="78" y="266"/>
                    <a:pt x="75" y="259"/>
                  </a:cubicBezTo>
                  <a:cubicBezTo>
                    <a:pt x="71" y="252"/>
                    <a:pt x="67" y="245"/>
                    <a:pt x="64" y="238"/>
                  </a:cubicBezTo>
                  <a:cubicBezTo>
                    <a:pt x="56" y="222"/>
                    <a:pt x="50" y="205"/>
                    <a:pt x="45" y="188"/>
                  </a:cubicBezTo>
                  <a:cubicBezTo>
                    <a:pt x="34" y="156"/>
                    <a:pt x="27" y="122"/>
                    <a:pt x="25" y="87"/>
                  </a:cubicBezTo>
                  <a:cubicBezTo>
                    <a:pt x="25" y="69"/>
                    <a:pt x="26" y="51"/>
                    <a:pt x="28" y="34"/>
                  </a:cubicBezTo>
                  <a:cubicBezTo>
                    <a:pt x="27" y="34"/>
                    <a:pt x="26" y="34"/>
                    <a:pt x="25" y="34"/>
                  </a:cubicBezTo>
                  <a:cubicBezTo>
                    <a:pt x="27" y="42"/>
                    <a:pt x="26" y="51"/>
                    <a:pt x="25" y="60"/>
                  </a:cubicBezTo>
                  <a:cubicBezTo>
                    <a:pt x="25" y="68"/>
                    <a:pt x="24" y="77"/>
                    <a:pt x="24" y="86"/>
                  </a:cubicBezTo>
                  <a:cubicBezTo>
                    <a:pt x="24" y="103"/>
                    <a:pt x="25" y="121"/>
                    <a:pt x="28" y="138"/>
                  </a:cubicBezTo>
                  <a:cubicBezTo>
                    <a:pt x="33" y="166"/>
                    <a:pt x="42" y="194"/>
                    <a:pt x="54" y="220"/>
                  </a:cubicBezTo>
                  <a:cubicBezTo>
                    <a:pt x="63" y="239"/>
                    <a:pt x="75" y="258"/>
                    <a:pt x="90" y="272"/>
                  </a:cubicBezTo>
                  <a:cubicBezTo>
                    <a:pt x="91" y="273"/>
                    <a:pt x="93" y="272"/>
                    <a:pt x="93" y="270"/>
                  </a:cubicBezTo>
                  <a:cubicBezTo>
                    <a:pt x="86" y="256"/>
                    <a:pt x="74" y="244"/>
                    <a:pt x="66" y="230"/>
                  </a:cubicBezTo>
                  <a:cubicBezTo>
                    <a:pt x="56" y="215"/>
                    <a:pt x="48" y="200"/>
                    <a:pt x="42" y="185"/>
                  </a:cubicBezTo>
                  <a:cubicBezTo>
                    <a:pt x="28" y="153"/>
                    <a:pt x="19" y="119"/>
                    <a:pt x="18" y="84"/>
                  </a:cubicBezTo>
                  <a:cubicBezTo>
                    <a:pt x="17" y="71"/>
                    <a:pt x="18" y="58"/>
                    <a:pt x="20" y="45"/>
                  </a:cubicBezTo>
                  <a:cubicBezTo>
                    <a:pt x="21" y="34"/>
                    <a:pt x="24" y="22"/>
                    <a:pt x="32" y="13"/>
                  </a:cubicBezTo>
                  <a:cubicBezTo>
                    <a:pt x="31" y="13"/>
                    <a:pt x="30" y="13"/>
                    <a:pt x="29" y="13"/>
                  </a:cubicBezTo>
                  <a:cubicBezTo>
                    <a:pt x="29" y="21"/>
                    <a:pt x="26" y="29"/>
                    <a:pt x="24" y="37"/>
                  </a:cubicBezTo>
                  <a:cubicBezTo>
                    <a:pt x="21" y="45"/>
                    <a:pt x="20" y="53"/>
                    <a:pt x="18" y="61"/>
                  </a:cubicBezTo>
                  <a:cubicBezTo>
                    <a:pt x="16" y="78"/>
                    <a:pt x="15" y="95"/>
                    <a:pt x="15" y="111"/>
                  </a:cubicBezTo>
                  <a:cubicBezTo>
                    <a:pt x="15" y="144"/>
                    <a:pt x="26" y="175"/>
                    <a:pt x="43" y="203"/>
                  </a:cubicBezTo>
                  <a:cubicBezTo>
                    <a:pt x="46" y="207"/>
                    <a:pt x="48" y="211"/>
                    <a:pt x="51" y="215"/>
                  </a:cubicBezTo>
                  <a:cubicBezTo>
                    <a:pt x="52" y="216"/>
                    <a:pt x="54" y="215"/>
                    <a:pt x="53" y="213"/>
                  </a:cubicBezTo>
                  <a:cubicBezTo>
                    <a:pt x="39" y="183"/>
                    <a:pt x="24" y="152"/>
                    <a:pt x="17" y="118"/>
                  </a:cubicBezTo>
                  <a:cubicBezTo>
                    <a:pt x="12" y="91"/>
                    <a:pt x="11" y="61"/>
                    <a:pt x="15" y="33"/>
                  </a:cubicBezTo>
                  <a:cubicBezTo>
                    <a:pt x="16" y="23"/>
                    <a:pt x="19" y="12"/>
                    <a:pt x="23" y="2"/>
                  </a:cubicBezTo>
                  <a:cubicBezTo>
                    <a:pt x="22" y="2"/>
                    <a:pt x="21" y="2"/>
                    <a:pt x="20" y="2"/>
                  </a:cubicBezTo>
                  <a:cubicBezTo>
                    <a:pt x="24" y="18"/>
                    <a:pt x="24" y="34"/>
                    <a:pt x="24" y="50"/>
                  </a:cubicBezTo>
                  <a:cubicBezTo>
                    <a:pt x="24" y="59"/>
                    <a:pt x="24" y="67"/>
                    <a:pt x="25" y="75"/>
                  </a:cubicBezTo>
                  <a:cubicBezTo>
                    <a:pt x="25" y="83"/>
                    <a:pt x="27" y="92"/>
                    <a:pt x="28" y="100"/>
                  </a:cubicBezTo>
                  <a:cubicBezTo>
                    <a:pt x="34" y="135"/>
                    <a:pt x="43" y="170"/>
                    <a:pt x="56" y="203"/>
                  </a:cubicBezTo>
                  <a:cubicBezTo>
                    <a:pt x="63" y="223"/>
                    <a:pt x="73" y="242"/>
                    <a:pt x="84" y="261"/>
                  </a:cubicBezTo>
                  <a:cubicBezTo>
                    <a:pt x="88" y="269"/>
                    <a:pt x="93" y="276"/>
                    <a:pt x="97" y="284"/>
                  </a:cubicBezTo>
                  <a:cubicBezTo>
                    <a:pt x="101" y="290"/>
                    <a:pt x="105" y="297"/>
                    <a:pt x="112" y="301"/>
                  </a:cubicBezTo>
                  <a:cubicBezTo>
                    <a:pt x="113" y="302"/>
                    <a:pt x="115" y="301"/>
                    <a:pt x="114" y="300"/>
                  </a:cubicBezTo>
                  <a:cubicBezTo>
                    <a:pt x="103" y="267"/>
                    <a:pt x="85" y="238"/>
                    <a:pt x="70" y="207"/>
                  </a:cubicBezTo>
                  <a:cubicBezTo>
                    <a:pt x="54" y="176"/>
                    <a:pt x="43" y="142"/>
                    <a:pt x="38" y="107"/>
                  </a:cubicBezTo>
                  <a:cubicBezTo>
                    <a:pt x="37" y="99"/>
                    <a:pt x="36" y="90"/>
                    <a:pt x="36" y="82"/>
                  </a:cubicBezTo>
                  <a:cubicBezTo>
                    <a:pt x="36" y="74"/>
                    <a:pt x="36" y="65"/>
                    <a:pt x="40" y="59"/>
                  </a:cubicBezTo>
                  <a:cubicBezTo>
                    <a:pt x="39" y="58"/>
                    <a:pt x="38" y="58"/>
                    <a:pt x="38" y="58"/>
                  </a:cubicBezTo>
                  <a:cubicBezTo>
                    <a:pt x="41" y="65"/>
                    <a:pt x="40" y="74"/>
                    <a:pt x="40" y="81"/>
                  </a:cubicBezTo>
                  <a:cubicBezTo>
                    <a:pt x="40" y="89"/>
                    <a:pt x="41" y="98"/>
                    <a:pt x="42" y="106"/>
                  </a:cubicBezTo>
                  <a:cubicBezTo>
                    <a:pt x="44" y="123"/>
                    <a:pt x="47" y="141"/>
                    <a:pt x="51" y="158"/>
                  </a:cubicBezTo>
                  <a:cubicBezTo>
                    <a:pt x="54" y="172"/>
                    <a:pt x="58" y="185"/>
                    <a:pt x="62" y="199"/>
                  </a:cubicBezTo>
                  <a:cubicBezTo>
                    <a:pt x="66" y="212"/>
                    <a:pt x="70" y="224"/>
                    <a:pt x="75" y="237"/>
                  </a:cubicBezTo>
                  <a:cubicBezTo>
                    <a:pt x="83" y="257"/>
                    <a:pt x="93" y="277"/>
                    <a:pt x="110" y="292"/>
                  </a:cubicBezTo>
                  <a:cubicBezTo>
                    <a:pt x="111" y="292"/>
                    <a:pt x="112" y="292"/>
                    <a:pt x="112" y="291"/>
                  </a:cubicBezTo>
                  <a:cubicBezTo>
                    <a:pt x="112" y="285"/>
                    <a:pt x="110" y="279"/>
                    <a:pt x="108" y="273"/>
                  </a:cubicBezTo>
                  <a:cubicBezTo>
                    <a:pt x="106" y="267"/>
                    <a:pt x="103" y="261"/>
                    <a:pt x="100" y="255"/>
                  </a:cubicBezTo>
                  <a:cubicBezTo>
                    <a:pt x="94" y="238"/>
                    <a:pt x="89" y="221"/>
                    <a:pt x="83" y="204"/>
                  </a:cubicBezTo>
                  <a:cubicBezTo>
                    <a:pt x="72" y="170"/>
                    <a:pt x="62" y="135"/>
                    <a:pt x="60" y="99"/>
                  </a:cubicBezTo>
                  <a:cubicBezTo>
                    <a:pt x="59" y="84"/>
                    <a:pt x="60" y="68"/>
                    <a:pt x="62" y="53"/>
                  </a:cubicBezTo>
                  <a:cubicBezTo>
                    <a:pt x="63" y="41"/>
                    <a:pt x="64" y="27"/>
                    <a:pt x="73" y="18"/>
                  </a:cubicBezTo>
                  <a:cubicBezTo>
                    <a:pt x="73" y="18"/>
                    <a:pt x="72" y="17"/>
                    <a:pt x="71" y="17"/>
                  </a:cubicBezTo>
                  <a:cubicBezTo>
                    <a:pt x="74" y="22"/>
                    <a:pt x="74" y="28"/>
                    <a:pt x="74" y="33"/>
                  </a:cubicBezTo>
                  <a:cubicBezTo>
                    <a:pt x="73" y="39"/>
                    <a:pt x="72" y="45"/>
                    <a:pt x="71" y="51"/>
                  </a:cubicBezTo>
                  <a:cubicBezTo>
                    <a:pt x="69" y="57"/>
                    <a:pt x="68" y="62"/>
                    <a:pt x="67" y="68"/>
                  </a:cubicBezTo>
                  <a:cubicBezTo>
                    <a:pt x="66" y="76"/>
                    <a:pt x="65" y="84"/>
                    <a:pt x="64" y="93"/>
                  </a:cubicBezTo>
                  <a:cubicBezTo>
                    <a:pt x="62" y="125"/>
                    <a:pt x="62" y="158"/>
                    <a:pt x="70" y="189"/>
                  </a:cubicBezTo>
                  <a:cubicBezTo>
                    <a:pt x="75" y="206"/>
                    <a:pt x="83" y="223"/>
                    <a:pt x="92" y="238"/>
                  </a:cubicBezTo>
                  <a:cubicBezTo>
                    <a:pt x="102" y="252"/>
                    <a:pt x="115" y="265"/>
                    <a:pt x="131" y="272"/>
                  </a:cubicBezTo>
                  <a:cubicBezTo>
                    <a:pt x="132" y="272"/>
                    <a:pt x="133" y="271"/>
                    <a:pt x="133" y="270"/>
                  </a:cubicBezTo>
                  <a:cubicBezTo>
                    <a:pt x="129" y="263"/>
                    <a:pt x="124" y="257"/>
                    <a:pt x="120" y="250"/>
                  </a:cubicBezTo>
                  <a:cubicBezTo>
                    <a:pt x="115" y="244"/>
                    <a:pt x="110" y="236"/>
                    <a:pt x="106" y="229"/>
                  </a:cubicBezTo>
                  <a:cubicBezTo>
                    <a:pt x="99" y="214"/>
                    <a:pt x="93" y="199"/>
                    <a:pt x="88" y="183"/>
                  </a:cubicBezTo>
                  <a:cubicBezTo>
                    <a:pt x="78" y="148"/>
                    <a:pt x="71" y="113"/>
                    <a:pt x="69" y="77"/>
                  </a:cubicBezTo>
                  <a:cubicBezTo>
                    <a:pt x="68" y="67"/>
                    <a:pt x="64" y="55"/>
                    <a:pt x="68" y="45"/>
                  </a:cubicBezTo>
                  <a:cubicBezTo>
                    <a:pt x="67" y="45"/>
                    <a:pt x="66" y="45"/>
                    <a:pt x="65" y="44"/>
                  </a:cubicBezTo>
                  <a:cubicBezTo>
                    <a:pt x="67" y="53"/>
                    <a:pt x="67" y="62"/>
                    <a:pt x="67" y="71"/>
                  </a:cubicBezTo>
                  <a:cubicBezTo>
                    <a:pt x="67" y="79"/>
                    <a:pt x="67" y="88"/>
                    <a:pt x="67" y="96"/>
                  </a:cubicBezTo>
                  <a:cubicBezTo>
                    <a:pt x="68" y="114"/>
                    <a:pt x="70" y="132"/>
                    <a:pt x="72" y="150"/>
                  </a:cubicBezTo>
                  <a:cubicBezTo>
                    <a:pt x="77" y="183"/>
                    <a:pt x="84" y="215"/>
                    <a:pt x="96" y="245"/>
                  </a:cubicBezTo>
                  <a:cubicBezTo>
                    <a:pt x="103" y="265"/>
                    <a:pt x="113" y="285"/>
                    <a:pt x="126" y="302"/>
                  </a:cubicBezTo>
                  <a:cubicBezTo>
                    <a:pt x="127" y="303"/>
                    <a:pt x="129" y="302"/>
                    <a:pt x="129" y="301"/>
                  </a:cubicBezTo>
                  <a:cubicBezTo>
                    <a:pt x="124" y="268"/>
                    <a:pt x="110" y="237"/>
                    <a:pt x="99" y="205"/>
                  </a:cubicBezTo>
                  <a:cubicBezTo>
                    <a:pt x="93" y="190"/>
                    <a:pt x="89" y="175"/>
                    <a:pt x="84" y="159"/>
                  </a:cubicBezTo>
                  <a:cubicBezTo>
                    <a:pt x="80" y="144"/>
                    <a:pt x="76" y="128"/>
                    <a:pt x="74" y="113"/>
                  </a:cubicBezTo>
                  <a:cubicBezTo>
                    <a:pt x="70" y="92"/>
                    <a:pt x="67" y="70"/>
                    <a:pt x="70" y="49"/>
                  </a:cubicBezTo>
                  <a:cubicBezTo>
                    <a:pt x="69" y="49"/>
                    <a:pt x="68" y="48"/>
                    <a:pt x="67" y="48"/>
                  </a:cubicBezTo>
                  <a:cubicBezTo>
                    <a:pt x="66" y="114"/>
                    <a:pt x="82" y="180"/>
                    <a:pt x="112" y="239"/>
                  </a:cubicBezTo>
                  <a:cubicBezTo>
                    <a:pt x="122" y="258"/>
                    <a:pt x="133" y="277"/>
                    <a:pt x="145" y="296"/>
                  </a:cubicBezTo>
                  <a:cubicBezTo>
                    <a:pt x="146" y="297"/>
                    <a:pt x="148" y="296"/>
                    <a:pt x="148" y="294"/>
                  </a:cubicBezTo>
                  <a:cubicBezTo>
                    <a:pt x="134" y="261"/>
                    <a:pt x="122" y="227"/>
                    <a:pt x="108" y="194"/>
                  </a:cubicBezTo>
                  <a:cubicBezTo>
                    <a:pt x="102" y="177"/>
                    <a:pt x="95" y="161"/>
                    <a:pt x="89" y="144"/>
                  </a:cubicBezTo>
                  <a:cubicBezTo>
                    <a:pt x="83" y="127"/>
                    <a:pt x="79" y="109"/>
                    <a:pt x="74" y="92"/>
                  </a:cubicBezTo>
                  <a:cubicBezTo>
                    <a:pt x="71" y="81"/>
                    <a:pt x="68" y="69"/>
                    <a:pt x="65" y="57"/>
                  </a:cubicBezTo>
                  <a:cubicBezTo>
                    <a:pt x="64" y="58"/>
                    <a:pt x="64" y="58"/>
                    <a:pt x="63" y="58"/>
                  </a:cubicBezTo>
                  <a:cubicBezTo>
                    <a:pt x="67" y="65"/>
                    <a:pt x="69" y="73"/>
                    <a:pt x="71" y="80"/>
                  </a:cubicBezTo>
                  <a:cubicBezTo>
                    <a:pt x="73" y="88"/>
                    <a:pt x="75" y="96"/>
                    <a:pt x="78" y="103"/>
                  </a:cubicBezTo>
                  <a:cubicBezTo>
                    <a:pt x="83" y="121"/>
                    <a:pt x="87" y="138"/>
                    <a:pt x="93" y="155"/>
                  </a:cubicBezTo>
                  <a:cubicBezTo>
                    <a:pt x="104" y="187"/>
                    <a:pt x="116" y="220"/>
                    <a:pt x="131" y="250"/>
                  </a:cubicBezTo>
                  <a:cubicBezTo>
                    <a:pt x="139" y="266"/>
                    <a:pt x="147" y="281"/>
                    <a:pt x="157" y="295"/>
                  </a:cubicBezTo>
                  <a:cubicBezTo>
                    <a:pt x="157" y="296"/>
                    <a:pt x="158" y="296"/>
                    <a:pt x="159" y="295"/>
                  </a:cubicBezTo>
                  <a:cubicBezTo>
                    <a:pt x="161" y="292"/>
                    <a:pt x="160" y="287"/>
                    <a:pt x="159" y="284"/>
                  </a:cubicBezTo>
                  <a:cubicBezTo>
                    <a:pt x="157" y="279"/>
                    <a:pt x="154" y="274"/>
                    <a:pt x="152" y="269"/>
                  </a:cubicBezTo>
                  <a:cubicBezTo>
                    <a:pt x="144" y="255"/>
                    <a:pt x="138" y="241"/>
                    <a:pt x="131" y="227"/>
                  </a:cubicBezTo>
                  <a:cubicBezTo>
                    <a:pt x="116" y="195"/>
                    <a:pt x="103" y="162"/>
                    <a:pt x="91" y="128"/>
                  </a:cubicBezTo>
                  <a:cubicBezTo>
                    <a:pt x="88" y="118"/>
                    <a:pt x="85" y="108"/>
                    <a:pt x="82" y="97"/>
                  </a:cubicBezTo>
                  <a:cubicBezTo>
                    <a:pt x="79" y="88"/>
                    <a:pt x="76" y="78"/>
                    <a:pt x="77" y="67"/>
                  </a:cubicBezTo>
                  <a:cubicBezTo>
                    <a:pt x="76" y="68"/>
                    <a:pt x="76" y="68"/>
                    <a:pt x="75" y="68"/>
                  </a:cubicBezTo>
                  <a:cubicBezTo>
                    <a:pt x="84" y="74"/>
                    <a:pt x="86" y="87"/>
                    <a:pt x="88" y="97"/>
                  </a:cubicBezTo>
                  <a:cubicBezTo>
                    <a:pt x="89" y="102"/>
                    <a:pt x="90" y="108"/>
                    <a:pt x="90" y="113"/>
                  </a:cubicBezTo>
                  <a:cubicBezTo>
                    <a:pt x="91" y="119"/>
                    <a:pt x="93" y="125"/>
                    <a:pt x="94" y="130"/>
                  </a:cubicBezTo>
                  <a:cubicBezTo>
                    <a:pt x="102" y="162"/>
                    <a:pt x="110" y="194"/>
                    <a:pt x="124" y="224"/>
                  </a:cubicBezTo>
                  <a:cubicBezTo>
                    <a:pt x="126" y="228"/>
                    <a:pt x="128" y="232"/>
                    <a:pt x="130" y="235"/>
                  </a:cubicBezTo>
                  <a:cubicBezTo>
                    <a:pt x="131" y="237"/>
                    <a:pt x="133" y="236"/>
                    <a:pt x="132" y="234"/>
                  </a:cubicBezTo>
                  <a:cubicBezTo>
                    <a:pt x="117" y="205"/>
                    <a:pt x="107" y="173"/>
                    <a:pt x="99" y="141"/>
                  </a:cubicBezTo>
                  <a:cubicBezTo>
                    <a:pt x="97" y="134"/>
                    <a:pt x="96" y="126"/>
                    <a:pt x="94" y="119"/>
                  </a:cubicBezTo>
                  <a:cubicBezTo>
                    <a:pt x="93" y="114"/>
                    <a:pt x="93" y="109"/>
                    <a:pt x="92" y="104"/>
                  </a:cubicBezTo>
                  <a:cubicBezTo>
                    <a:pt x="90" y="93"/>
                    <a:pt x="89" y="82"/>
                    <a:pt x="83" y="72"/>
                  </a:cubicBezTo>
                  <a:cubicBezTo>
                    <a:pt x="81" y="70"/>
                    <a:pt x="79" y="68"/>
                    <a:pt x="77" y="66"/>
                  </a:cubicBezTo>
                  <a:cubicBezTo>
                    <a:pt x="76" y="65"/>
                    <a:pt x="75" y="66"/>
                    <a:pt x="74" y="67"/>
                  </a:cubicBezTo>
                  <a:cubicBezTo>
                    <a:pt x="74" y="75"/>
                    <a:pt x="75" y="82"/>
                    <a:pt x="77" y="90"/>
                  </a:cubicBezTo>
                  <a:cubicBezTo>
                    <a:pt x="79" y="97"/>
                    <a:pt x="82" y="105"/>
                    <a:pt x="84" y="113"/>
                  </a:cubicBezTo>
                  <a:cubicBezTo>
                    <a:pt x="89" y="130"/>
                    <a:pt x="95" y="146"/>
                    <a:pt x="101" y="163"/>
                  </a:cubicBezTo>
                  <a:cubicBezTo>
                    <a:pt x="108" y="179"/>
                    <a:pt x="114" y="196"/>
                    <a:pt x="122" y="212"/>
                  </a:cubicBezTo>
                  <a:cubicBezTo>
                    <a:pt x="129" y="228"/>
                    <a:pt x="137" y="245"/>
                    <a:pt x="145" y="261"/>
                  </a:cubicBezTo>
                  <a:cubicBezTo>
                    <a:pt x="147" y="266"/>
                    <a:pt x="150" y="272"/>
                    <a:pt x="153" y="278"/>
                  </a:cubicBezTo>
                  <a:cubicBezTo>
                    <a:pt x="154" y="280"/>
                    <a:pt x="156" y="283"/>
                    <a:pt x="156" y="286"/>
                  </a:cubicBezTo>
                  <a:cubicBezTo>
                    <a:pt x="157" y="288"/>
                    <a:pt x="158" y="291"/>
                    <a:pt x="157" y="293"/>
                  </a:cubicBezTo>
                  <a:cubicBezTo>
                    <a:pt x="157" y="293"/>
                    <a:pt x="158" y="293"/>
                    <a:pt x="159" y="293"/>
                  </a:cubicBezTo>
                  <a:cubicBezTo>
                    <a:pt x="140" y="265"/>
                    <a:pt x="125" y="234"/>
                    <a:pt x="113" y="202"/>
                  </a:cubicBezTo>
                  <a:cubicBezTo>
                    <a:pt x="107" y="186"/>
                    <a:pt x="101" y="169"/>
                    <a:pt x="95" y="153"/>
                  </a:cubicBezTo>
                  <a:cubicBezTo>
                    <a:pt x="90" y="136"/>
                    <a:pt x="85" y="118"/>
                    <a:pt x="80" y="101"/>
                  </a:cubicBezTo>
                  <a:cubicBezTo>
                    <a:pt x="77" y="93"/>
                    <a:pt x="75" y="85"/>
                    <a:pt x="73" y="77"/>
                  </a:cubicBezTo>
                  <a:cubicBezTo>
                    <a:pt x="71" y="70"/>
                    <a:pt x="69" y="63"/>
                    <a:pt x="65" y="57"/>
                  </a:cubicBezTo>
                  <a:cubicBezTo>
                    <a:pt x="64" y="56"/>
                    <a:pt x="62" y="56"/>
                    <a:pt x="63" y="58"/>
                  </a:cubicBezTo>
                  <a:cubicBezTo>
                    <a:pt x="71" y="92"/>
                    <a:pt x="79" y="126"/>
                    <a:pt x="91" y="159"/>
                  </a:cubicBezTo>
                  <a:cubicBezTo>
                    <a:pt x="98" y="176"/>
                    <a:pt x="105" y="192"/>
                    <a:pt x="111" y="209"/>
                  </a:cubicBezTo>
                  <a:cubicBezTo>
                    <a:pt x="118" y="226"/>
                    <a:pt x="124" y="242"/>
                    <a:pt x="131" y="259"/>
                  </a:cubicBezTo>
                  <a:cubicBezTo>
                    <a:pt x="135" y="271"/>
                    <a:pt x="140" y="283"/>
                    <a:pt x="145" y="295"/>
                  </a:cubicBezTo>
                  <a:cubicBezTo>
                    <a:pt x="146" y="295"/>
                    <a:pt x="147" y="294"/>
                    <a:pt x="148" y="294"/>
                  </a:cubicBezTo>
                  <a:cubicBezTo>
                    <a:pt x="110" y="239"/>
                    <a:pt x="84" y="176"/>
                    <a:pt x="74" y="110"/>
                  </a:cubicBezTo>
                  <a:cubicBezTo>
                    <a:pt x="71" y="90"/>
                    <a:pt x="70" y="69"/>
                    <a:pt x="70" y="49"/>
                  </a:cubicBezTo>
                  <a:cubicBezTo>
                    <a:pt x="70" y="47"/>
                    <a:pt x="67" y="47"/>
                    <a:pt x="67" y="48"/>
                  </a:cubicBezTo>
                  <a:cubicBezTo>
                    <a:pt x="63" y="79"/>
                    <a:pt x="69" y="111"/>
                    <a:pt x="77" y="140"/>
                  </a:cubicBezTo>
                  <a:cubicBezTo>
                    <a:pt x="80" y="155"/>
                    <a:pt x="84" y="170"/>
                    <a:pt x="89" y="184"/>
                  </a:cubicBezTo>
                  <a:cubicBezTo>
                    <a:pt x="94" y="201"/>
                    <a:pt x="100" y="216"/>
                    <a:pt x="106" y="232"/>
                  </a:cubicBezTo>
                  <a:cubicBezTo>
                    <a:pt x="114" y="255"/>
                    <a:pt x="122" y="277"/>
                    <a:pt x="126" y="301"/>
                  </a:cubicBezTo>
                  <a:cubicBezTo>
                    <a:pt x="127" y="301"/>
                    <a:pt x="127" y="301"/>
                    <a:pt x="128" y="300"/>
                  </a:cubicBezTo>
                  <a:cubicBezTo>
                    <a:pt x="89" y="246"/>
                    <a:pt x="76" y="177"/>
                    <a:pt x="71" y="111"/>
                  </a:cubicBezTo>
                  <a:cubicBezTo>
                    <a:pt x="70" y="99"/>
                    <a:pt x="69" y="88"/>
                    <a:pt x="69" y="76"/>
                  </a:cubicBezTo>
                  <a:cubicBezTo>
                    <a:pt x="69" y="65"/>
                    <a:pt x="70" y="55"/>
                    <a:pt x="68" y="44"/>
                  </a:cubicBezTo>
                  <a:cubicBezTo>
                    <a:pt x="68" y="43"/>
                    <a:pt x="66" y="42"/>
                    <a:pt x="65" y="44"/>
                  </a:cubicBezTo>
                  <a:cubicBezTo>
                    <a:pt x="63" y="50"/>
                    <a:pt x="64" y="57"/>
                    <a:pt x="64" y="63"/>
                  </a:cubicBezTo>
                  <a:cubicBezTo>
                    <a:pt x="65" y="70"/>
                    <a:pt x="66" y="78"/>
                    <a:pt x="66" y="85"/>
                  </a:cubicBezTo>
                  <a:cubicBezTo>
                    <a:pt x="68" y="103"/>
                    <a:pt x="71" y="121"/>
                    <a:pt x="74" y="139"/>
                  </a:cubicBezTo>
                  <a:cubicBezTo>
                    <a:pt x="81" y="172"/>
                    <a:pt x="90" y="205"/>
                    <a:pt x="106" y="234"/>
                  </a:cubicBezTo>
                  <a:cubicBezTo>
                    <a:pt x="110" y="241"/>
                    <a:pt x="113" y="246"/>
                    <a:pt x="117" y="252"/>
                  </a:cubicBezTo>
                  <a:cubicBezTo>
                    <a:pt x="122" y="258"/>
                    <a:pt x="127" y="264"/>
                    <a:pt x="130" y="271"/>
                  </a:cubicBezTo>
                  <a:cubicBezTo>
                    <a:pt x="131" y="270"/>
                    <a:pt x="131" y="270"/>
                    <a:pt x="132" y="269"/>
                  </a:cubicBezTo>
                  <a:cubicBezTo>
                    <a:pt x="108" y="259"/>
                    <a:pt x="93" y="236"/>
                    <a:pt x="82" y="214"/>
                  </a:cubicBezTo>
                  <a:cubicBezTo>
                    <a:pt x="70" y="187"/>
                    <a:pt x="66" y="158"/>
                    <a:pt x="66" y="129"/>
                  </a:cubicBezTo>
                  <a:cubicBezTo>
                    <a:pt x="66" y="117"/>
                    <a:pt x="66" y="104"/>
                    <a:pt x="67" y="92"/>
                  </a:cubicBezTo>
                  <a:cubicBezTo>
                    <a:pt x="68" y="82"/>
                    <a:pt x="69" y="71"/>
                    <a:pt x="71" y="61"/>
                  </a:cubicBezTo>
                  <a:cubicBezTo>
                    <a:pt x="73" y="53"/>
                    <a:pt x="75" y="45"/>
                    <a:pt x="76" y="36"/>
                  </a:cubicBezTo>
                  <a:cubicBezTo>
                    <a:pt x="77" y="30"/>
                    <a:pt x="78" y="22"/>
                    <a:pt x="74" y="16"/>
                  </a:cubicBezTo>
                  <a:cubicBezTo>
                    <a:pt x="73" y="15"/>
                    <a:pt x="72" y="15"/>
                    <a:pt x="72" y="15"/>
                  </a:cubicBezTo>
                  <a:cubicBezTo>
                    <a:pt x="63" y="24"/>
                    <a:pt x="61" y="37"/>
                    <a:pt x="59" y="48"/>
                  </a:cubicBezTo>
                  <a:cubicBezTo>
                    <a:pt x="58" y="63"/>
                    <a:pt x="57" y="78"/>
                    <a:pt x="57" y="93"/>
                  </a:cubicBezTo>
                  <a:cubicBezTo>
                    <a:pt x="58" y="129"/>
                    <a:pt x="67" y="163"/>
                    <a:pt x="78" y="197"/>
                  </a:cubicBezTo>
                  <a:cubicBezTo>
                    <a:pt x="83" y="215"/>
                    <a:pt x="90" y="232"/>
                    <a:pt x="96" y="250"/>
                  </a:cubicBezTo>
                  <a:cubicBezTo>
                    <a:pt x="98" y="257"/>
                    <a:pt x="101" y="264"/>
                    <a:pt x="104" y="271"/>
                  </a:cubicBezTo>
                  <a:cubicBezTo>
                    <a:pt x="107" y="277"/>
                    <a:pt x="110" y="284"/>
                    <a:pt x="109" y="290"/>
                  </a:cubicBezTo>
                  <a:cubicBezTo>
                    <a:pt x="110" y="290"/>
                    <a:pt x="111" y="290"/>
                    <a:pt x="111" y="289"/>
                  </a:cubicBezTo>
                  <a:cubicBezTo>
                    <a:pt x="91" y="272"/>
                    <a:pt x="81" y="246"/>
                    <a:pt x="72" y="222"/>
                  </a:cubicBezTo>
                  <a:cubicBezTo>
                    <a:pt x="68" y="210"/>
                    <a:pt x="65" y="197"/>
                    <a:pt x="61" y="185"/>
                  </a:cubicBezTo>
                  <a:cubicBezTo>
                    <a:pt x="56" y="169"/>
                    <a:pt x="52" y="153"/>
                    <a:pt x="49" y="137"/>
                  </a:cubicBezTo>
                  <a:cubicBezTo>
                    <a:pt x="46" y="123"/>
                    <a:pt x="45" y="108"/>
                    <a:pt x="43" y="94"/>
                  </a:cubicBezTo>
                  <a:cubicBezTo>
                    <a:pt x="43" y="88"/>
                    <a:pt x="43" y="81"/>
                    <a:pt x="43" y="75"/>
                  </a:cubicBezTo>
                  <a:cubicBezTo>
                    <a:pt x="43" y="69"/>
                    <a:pt x="43" y="63"/>
                    <a:pt x="40" y="57"/>
                  </a:cubicBezTo>
                  <a:cubicBezTo>
                    <a:pt x="40" y="56"/>
                    <a:pt x="38" y="56"/>
                    <a:pt x="38" y="57"/>
                  </a:cubicBezTo>
                  <a:cubicBezTo>
                    <a:pt x="32" y="67"/>
                    <a:pt x="33" y="80"/>
                    <a:pt x="34" y="92"/>
                  </a:cubicBezTo>
                  <a:cubicBezTo>
                    <a:pt x="35" y="108"/>
                    <a:pt x="38" y="124"/>
                    <a:pt x="42" y="139"/>
                  </a:cubicBezTo>
                  <a:cubicBezTo>
                    <a:pt x="46" y="156"/>
                    <a:pt x="52" y="173"/>
                    <a:pt x="58" y="189"/>
                  </a:cubicBezTo>
                  <a:cubicBezTo>
                    <a:pt x="65" y="205"/>
                    <a:pt x="73" y="220"/>
                    <a:pt x="81" y="235"/>
                  </a:cubicBezTo>
                  <a:cubicBezTo>
                    <a:pt x="92" y="256"/>
                    <a:pt x="103" y="278"/>
                    <a:pt x="112" y="301"/>
                  </a:cubicBezTo>
                  <a:cubicBezTo>
                    <a:pt x="112" y="300"/>
                    <a:pt x="113" y="300"/>
                    <a:pt x="114" y="299"/>
                  </a:cubicBezTo>
                  <a:cubicBezTo>
                    <a:pt x="108" y="296"/>
                    <a:pt x="104" y="290"/>
                    <a:pt x="101" y="285"/>
                  </a:cubicBezTo>
                  <a:cubicBezTo>
                    <a:pt x="97" y="279"/>
                    <a:pt x="94" y="273"/>
                    <a:pt x="91" y="268"/>
                  </a:cubicBezTo>
                  <a:cubicBezTo>
                    <a:pt x="82" y="253"/>
                    <a:pt x="73" y="237"/>
                    <a:pt x="66" y="221"/>
                  </a:cubicBezTo>
                  <a:cubicBezTo>
                    <a:pt x="52" y="188"/>
                    <a:pt x="41" y="154"/>
                    <a:pt x="34" y="119"/>
                  </a:cubicBezTo>
                  <a:cubicBezTo>
                    <a:pt x="30" y="99"/>
                    <a:pt x="27" y="79"/>
                    <a:pt x="27" y="59"/>
                  </a:cubicBezTo>
                  <a:cubicBezTo>
                    <a:pt x="27" y="40"/>
                    <a:pt x="28" y="20"/>
                    <a:pt x="23" y="2"/>
                  </a:cubicBezTo>
                  <a:cubicBezTo>
                    <a:pt x="23" y="0"/>
                    <a:pt x="21" y="0"/>
                    <a:pt x="20" y="1"/>
                  </a:cubicBezTo>
                  <a:cubicBezTo>
                    <a:pt x="10" y="27"/>
                    <a:pt x="9" y="56"/>
                    <a:pt x="10" y="84"/>
                  </a:cubicBezTo>
                  <a:cubicBezTo>
                    <a:pt x="11" y="98"/>
                    <a:pt x="13" y="112"/>
                    <a:pt x="16" y="126"/>
                  </a:cubicBezTo>
                  <a:cubicBezTo>
                    <a:pt x="19" y="142"/>
                    <a:pt x="25" y="158"/>
                    <a:pt x="32" y="173"/>
                  </a:cubicBezTo>
                  <a:cubicBezTo>
                    <a:pt x="38" y="187"/>
                    <a:pt x="44" y="201"/>
                    <a:pt x="51" y="215"/>
                  </a:cubicBezTo>
                  <a:cubicBezTo>
                    <a:pt x="51" y="214"/>
                    <a:pt x="52" y="214"/>
                    <a:pt x="53" y="213"/>
                  </a:cubicBezTo>
                  <a:cubicBezTo>
                    <a:pt x="34" y="186"/>
                    <a:pt x="20" y="154"/>
                    <a:pt x="18" y="121"/>
                  </a:cubicBezTo>
                  <a:cubicBezTo>
                    <a:pt x="17" y="104"/>
                    <a:pt x="18" y="87"/>
                    <a:pt x="20" y="70"/>
                  </a:cubicBezTo>
                  <a:cubicBezTo>
                    <a:pt x="21" y="61"/>
                    <a:pt x="23" y="53"/>
                    <a:pt x="25" y="45"/>
                  </a:cubicBezTo>
                  <a:cubicBezTo>
                    <a:pt x="27" y="37"/>
                    <a:pt x="30" y="29"/>
                    <a:pt x="31" y="21"/>
                  </a:cubicBezTo>
                  <a:cubicBezTo>
                    <a:pt x="32" y="18"/>
                    <a:pt x="32" y="15"/>
                    <a:pt x="32" y="12"/>
                  </a:cubicBezTo>
                  <a:cubicBezTo>
                    <a:pt x="32" y="11"/>
                    <a:pt x="30" y="11"/>
                    <a:pt x="29" y="11"/>
                  </a:cubicBezTo>
                  <a:cubicBezTo>
                    <a:pt x="21" y="21"/>
                    <a:pt x="18" y="35"/>
                    <a:pt x="17" y="48"/>
                  </a:cubicBezTo>
                  <a:cubicBezTo>
                    <a:pt x="15" y="63"/>
                    <a:pt x="14" y="80"/>
                    <a:pt x="16" y="96"/>
                  </a:cubicBezTo>
                  <a:cubicBezTo>
                    <a:pt x="18" y="130"/>
                    <a:pt x="29" y="163"/>
                    <a:pt x="43" y="194"/>
                  </a:cubicBezTo>
                  <a:cubicBezTo>
                    <a:pt x="49" y="208"/>
                    <a:pt x="56" y="221"/>
                    <a:pt x="64" y="233"/>
                  </a:cubicBezTo>
                  <a:cubicBezTo>
                    <a:pt x="73" y="246"/>
                    <a:pt x="83" y="258"/>
                    <a:pt x="90" y="271"/>
                  </a:cubicBezTo>
                  <a:cubicBezTo>
                    <a:pt x="91" y="271"/>
                    <a:pt x="91" y="270"/>
                    <a:pt x="92" y="270"/>
                  </a:cubicBezTo>
                  <a:cubicBezTo>
                    <a:pt x="71" y="251"/>
                    <a:pt x="58" y="225"/>
                    <a:pt x="48" y="199"/>
                  </a:cubicBezTo>
                  <a:cubicBezTo>
                    <a:pt x="36" y="170"/>
                    <a:pt x="30" y="139"/>
                    <a:pt x="28" y="108"/>
                  </a:cubicBezTo>
                  <a:cubicBezTo>
                    <a:pt x="27" y="95"/>
                    <a:pt x="27" y="82"/>
                    <a:pt x="27" y="69"/>
                  </a:cubicBezTo>
                  <a:cubicBezTo>
                    <a:pt x="28" y="57"/>
                    <a:pt x="30" y="45"/>
                    <a:pt x="28" y="33"/>
                  </a:cubicBezTo>
                  <a:cubicBezTo>
                    <a:pt x="28" y="32"/>
                    <a:pt x="26" y="32"/>
                    <a:pt x="25" y="33"/>
                  </a:cubicBezTo>
                  <a:cubicBezTo>
                    <a:pt x="15" y="102"/>
                    <a:pt x="32" y="170"/>
                    <a:pt x="58" y="233"/>
                  </a:cubicBezTo>
                  <a:cubicBezTo>
                    <a:pt x="62" y="241"/>
                    <a:pt x="66" y="249"/>
                    <a:pt x="70" y="257"/>
                  </a:cubicBezTo>
                  <a:cubicBezTo>
                    <a:pt x="74" y="265"/>
                    <a:pt x="78" y="273"/>
                    <a:pt x="79" y="282"/>
                  </a:cubicBezTo>
                  <a:cubicBezTo>
                    <a:pt x="79" y="281"/>
                    <a:pt x="80" y="281"/>
                    <a:pt x="81" y="280"/>
                  </a:cubicBezTo>
                  <a:cubicBezTo>
                    <a:pt x="70" y="271"/>
                    <a:pt x="64" y="258"/>
                    <a:pt x="57" y="246"/>
                  </a:cubicBezTo>
                  <a:cubicBezTo>
                    <a:pt x="49" y="231"/>
                    <a:pt x="42" y="216"/>
                    <a:pt x="37" y="200"/>
                  </a:cubicBezTo>
                  <a:cubicBezTo>
                    <a:pt x="31" y="184"/>
                    <a:pt x="26" y="167"/>
                    <a:pt x="23" y="150"/>
                  </a:cubicBezTo>
                  <a:cubicBezTo>
                    <a:pt x="19" y="133"/>
                    <a:pt x="18" y="115"/>
                    <a:pt x="17" y="98"/>
                  </a:cubicBezTo>
                  <a:cubicBezTo>
                    <a:pt x="16" y="82"/>
                    <a:pt x="15" y="67"/>
                    <a:pt x="13" y="51"/>
                  </a:cubicBezTo>
                  <a:cubicBezTo>
                    <a:pt x="13" y="50"/>
                    <a:pt x="10" y="50"/>
                    <a:pt x="10" y="51"/>
                  </a:cubicBezTo>
                  <a:cubicBezTo>
                    <a:pt x="2" y="79"/>
                    <a:pt x="4" y="110"/>
                    <a:pt x="9" y="139"/>
                  </a:cubicBezTo>
                  <a:cubicBezTo>
                    <a:pt x="15" y="167"/>
                    <a:pt x="25" y="195"/>
                    <a:pt x="38" y="221"/>
                  </a:cubicBezTo>
                  <a:cubicBezTo>
                    <a:pt x="46" y="235"/>
                    <a:pt x="55" y="249"/>
                    <a:pt x="66" y="261"/>
                  </a:cubicBezTo>
                  <a:cubicBezTo>
                    <a:pt x="67" y="263"/>
                    <a:pt x="69" y="261"/>
                    <a:pt x="68" y="260"/>
                  </a:cubicBezTo>
                  <a:cubicBezTo>
                    <a:pt x="51" y="232"/>
                    <a:pt x="33" y="205"/>
                    <a:pt x="21" y="175"/>
                  </a:cubicBezTo>
                  <a:cubicBezTo>
                    <a:pt x="14" y="159"/>
                    <a:pt x="10" y="143"/>
                    <a:pt x="8" y="125"/>
                  </a:cubicBezTo>
                  <a:cubicBezTo>
                    <a:pt x="6" y="109"/>
                    <a:pt x="7" y="92"/>
                    <a:pt x="7" y="75"/>
                  </a:cubicBezTo>
                  <a:cubicBezTo>
                    <a:pt x="8" y="66"/>
                    <a:pt x="8" y="56"/>
                    <a:pt x="8" y="46"/>
                  </a:cubicBezTo>
                  <a:cubicBezTo>
                    <a:pt x="8" y="44"/>
                    <a:pt x="6" y="44"/>
                    <a:pt x="6" y="45"/>
                  </a:cubicBezTo>
                  <a:cubicBezTo>
                    <a:pt x="0" y="79"/>
                    <a:pt x="4" y="114"/>
                    <a:pt x="14" y="146"/>
                  </a:cubicBezTo>
                  <a:cubicBezTo>
                    <a:pt x="20" y="162"/>
                    <a:pt x="26" y="178"/>
                    <a:pt x="34" y="193"/>
                  </a:cubicBezTo>
                  <a:cubicBezTo>
                    <a:pt x="38" y="200"/>
                    <a:pt x="42" y="207"/>
                    <a:pt x="47" y="214"/>
                  </a:cubicBezTo>
                  <a:cubicBezTo>
                    <a:pt x="51" y="220"/>
                    <a:pt x="56" y="227"/>
                    <a:pt x="62" y="233"/>
                  </a:cubicBezTo>
                  <a:cubicBezTo>
                    <a:pt x="66" y="237"/>
                    <a:pt x="70" y="242"/>
                    <a:pt x="74" y="247"/>
                  </a:cubicBezTo>
                  <a:cubicBezTo>
                    <a:pt x="74" y="247"/>
                    <a:pt x="75" y="246"/>
                    <a:pt x="76" y="245"/>
                  </a:cubicBezTo>
                  <a:cubicBezTo>
                    <a:pt x="52" y="226"/>
                    <a:pt x="33" y="200"/>
                    <a:pt x="22" y="172"/>
                  </a:cubicBezTo>
                  <a:cubicBezTo>
                    <a:pt x="16" y="157"/>
                    <a:pt x="14" y="142"/>
                    <a:pt x="14" y="125"/>
                  </a:cubicBezTo>
                  <a:cubicBezTo>
                    <a:pt x="14" y="108"/>
                    <a:pt x="17" y="91"/>
                    <a:pt x="20" y="74"/>
                  </a:cubicBezTo>
                  <a:cubicBezTo>
                    <a:pt x="24" y="57"/>
                    <a:pt x="25" y="38"/>
                    <a:pt x="34" y="23"/>
                  </a:cubicBezTo>
                  <a:cubicBezTo>
                    <a:pt x="33" y="23"/>
                    <a:pt x="32" y="23"/>
                    <a:pt x="32" y="22"/>
                  </a:cubicBezTo>
                  <a:cubicBezTo>
                    <a:pt x="29" y="56"/>
                    <a:pt x="32" y="89"/>
                    <a:pt x="41" y="122"/>
                  </a:cubicBezTo>
                  <a:cubicBezTo>
                    <a:pt x="50" y="155"/>
                    <a:pt x="65" y="186"/>
                    <a:pt x="81" y="217"/>
                  </a:cubicBezTo>
                  <a:cubicBezTo>
                    <a:pt x="90" y="233"/>
                    <a:pt x="99" y="249"/>
                    <a:pt x="108" y="265"/>
                  </a:cubicBezTo>
                  <a:cubicBezTo>
                    <a:pt x="108" y="265"/>
                    <a:pt x="109" y="264"/>
                    <a:pt x="110" y="264"/>
                  </a:cubicBezTo>
                  <a:cubicBezTo>
                    <a:pt x="88" y="248"/>
                    <a:pt x="78" y="222"/>
                    <a:pt x="70" y="198"/>
                  </a:cubicBezTo>
                  <a:cubicBezTo>
                    <a:pt x="66" y="187"/>
                    <a:pt x="62" y="175"/>
                    <a:pt x="58" y="163"/>
                  </a:cubicBezTo>
                  <a:cubicBezTo>
                    <a:pt x="53" y="146"/>
                    <a:pt x="48" y="128"/>
                    <a:pt x="44" y="110"/>
                  </a:cubicBezTo>
                  <a:cubicBezTo>
                    <a:pt x="42" y="99"/>
                    <a:pt x="40" y="87"/>
                    <a:pt x="38" y="75"/>
                  </a:cubicBezTo>
                  <a:cubicBezTo>
                    <a:pt x="38" y="65"/>
                    <a:pt x="37" y="54"/>
                    <a:pt x="32" y="44"/>
                  </a:cubicBezTo>
                  <a:cubicBezTo>
                    <a:pt x="31" y="43"/>
                    <a:pt x="30" y="43"/>
                    <a:pt x="30" y="44"/>
                  </a:cubicBezTo>
                  <a:cubicBezTo>
                    <a:pt x="23" y="53"/>
                    <a:pt x="26" y="67"/>
                    <a:pt x="28" y="78"/>
                  </a:cubicBezTo>
                  <a:cubicBezTo>
                    <a:pt x="30" y="95"/>
                    <a:pt x="33" y="111"/>
                    <a:pt x="39" y="127"/>
                  </a:cubicBezTo>
                  <a:cubicBezTo>
                    <a:pt x="43" y="142"/>
                    <a:pt x="50" y="156"/>
                    <a:pt x="56" y="170"/>
                  </a:cubicBezTo>
                  <a:cubicBezTo>
                    <a:pt x="61" y="182"/>
                    <a:pt x="67" y="194"/>
                    <a:pt x="74" y="206"/>
                  </a:cubicBezTo>
                  <a:cubicBezTo>
                    <a:pt x="85" y="227"/>
                    <a:pt x="99" y="248"/>
                    <a:pt x="118" y="261"/>
                  </a:cubicBezTo>
                  <a:cubicBezTo>
                    <a:pt x="120" y="262"/>
                    <a:pt x="121" y="261"/>
                    <a:pt x="120" y="259"/>
                  </a:cubicBezTo>
                  <a:cubicBezTo>
                    <a:pt x="100" y="236"/>
                    <a:pt x="79" y="214"/>
                    <a:pt x="64" y="187"/>
                  </a:cubicBezTo>
                  <a:cubicBezTo>
                    <a:pt x="47" y="157"/>
                    <a:pt x="40" y="123"/>
                    <a:pt x="39" y="89"/>
                  </a:cubicBezTo>
                  <a:cubicBezTo>
                    <a:pt x="39" y="77"/>
                    <a:pt x="39" y="66"/>
                    <a:pt x="41" y="55"/>
                  </a:cubicBezTo>
                  <a:cubicBezTo>
                    <a:pt x="42" y="45"/>
                    <a:pt x="44" y="35"/>
                    <a:pt x="42" y="24"/>
                  </a:cubicBezTo>
                  <a:cubicBezTo>
                    <a:pt x="42" y="23"/>
                    <a:pt x="40" y="23"/>
                    <a:pt x="39" y="24"/>
                  </a:cubicBezTo>
                  <a:cubicBezTo>
                    <a:pt x="32" y="53"/>
                    <a:pt x="33" y="85"/>
                    <a:pt x="39" y="114"/>
                  </a:cubicBezTo>
                  <a:cubicBezTo>
                    <a:pt x="42" y="130"/>
                    <a:pt x="48" y="145"/>
                    <a:pt x="55" y="160"/>
                  </a:cubicBezTo>
                  <a:cubicBezTo>
                    <a:pt x="58" y="167"/>
                    <a:pt x="62" y="175"/>
                    <a:pt x="66" y="182"/>
                  </a:cubicBezTo>
                  <a:cubicBezTo>
                    <a:pt x="69" y="189"/>
                    <a:pt x="74" y="195"/>
                    <a:pt x="75" y="202"/>
                  </a:cubicBezTo>
                  <a:cubicBezTo>
                    <a:pt x="75" y="202"/>
                    <a:pt x="76" y="201"/>
                    <a:pt x="77" y="201"/>
                  </a:cubicBezTo>
                  <a:cubicBezTo>
                    <a:pt x="67" y="192"/>
                    <a:pt x="63" y="180"/>
                    <a:pt x="60" y="168"/>
                  </a:cubicBezTo>
                  <a:cubicBezTo>
                    <a:pt x="57" y="155"/>
                    <a:pt x="55" y="142"/>
                    <a:pt x="54" y="129"/>
                  </a:cubicBezTo>
                  <a:cubicBezTo>
                    <a:pt x="52" y="114"/>
                    <a:pt x="50" y="100"/>
                    <a:pt x="50" y="85"/>
                  </a:cubicBezTo>
                  <a:cubicBezTo>
                    <a:pt x="50" y="76"/>
                    <a:pt x="50" y="67"/>
                    <a:pt x="50" y="58"/>
                  </a:cubicBezTo>
                  <a:cubicBezTo>
                    <a:pt x="51" y="51"/>
                    <a:pt x="52" y="44"/>
                    <a:pt x="53" y="36"/>
                  </a:cubicBezTo>
                  <a:cubicBezTo>
                    <a:pt x="53" y="33"/>
                    <a:pt x="53" y="29"/>
                    <a:pt x="51" y="25"/>
                  </a:cubicBezTo>
                  <a:cubicBezTo>
                    <a:pt x="51" y="24"/>
                    <a:pt x="49" y="24"/>
                    <a:pt x="49" y="25"/>
                  </a:cubicBezTo>
                  <a:cubicBezTo>
                    <a:pt x="41" y="35"/>
                    <a:pt x="38" y="47"/>
                    <a:pt x="36" y="59"/>
                  </a:cubicBezTo>
                  <a:cubicBezTo>
                    <a:pt x="35" y="72"/>
                    <a:pt x="35" y="85"/>
                    <a:pt x="37" y="97"/>
                  </a:cubicBezTo>
                  <a:cubicBezTo>
                    <a:pt x="39" y="108"/>
                    <a:pt x="42" y="119"/>
                    <a:pt x="45" y="130"/>
                  </a:cubicBezTo>
                  <a:cubicBezTo>
                    <a:pt x="49" y="141"/>
                    <a:pt x="54" y="153"/>
                    <a:pt x="62" y="163"/>
                  </a:cubicBezTo>
                  <a:cubicBezTo>
                    <a:pt x="64" y="167"/>
                    <a:pt x="67" y="170"/>
                    <a:pt x="71" y="173"/>
                  </a:cubicBezTo>
                  <a:cubicBezTo>
                    <a:pt x="72" y="174"/>
                    <a:pt x="73" y="173"/>
                    <a:pt x="73" y="171"/>
                  </a:cubicBezTo>
                  <a:cubicBezTo>
                    <a:pt x="69" y="159"/>
                    <a:pt x="63" y="147"/>
                    <a:pt x="58" y="135"/>
                  </a:cubicBezTo>
                  <a:cubicBezTo>
                    <a:pt x="54" y="123"/>
                    <a:pt x="52" y="110"/>
                    <a:pt x="52" y="97"/>
                  </a:cubicBezTo>
                  <a:cubicBezTo>
                    <a:pt x="51" y="73"/>
                    <a:pt x="60" y="51"/>
                    <a:pt x="72" y="31"/>
                  </a:cubicBezTo>
                  <a:cubicBezTo>
                    <a:pt x="73" y="30"/>
                    <a:pt x="71" y="28"/>
                    <a:pt x="70" y="3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42"/>
            <p:cNvSpPr/>
            <p:nvPr/>
          </p:nvSpPr>
          <p:spPr bwMode="auto">
            <a:xfrm>
              <a:off x="3129" y="1882"/>
              <a:ext cx="548" cy="991"/>
            </a:xfrm>
            <a:custGeom>
              <a:avLst/>
              <a:gdLst>
                <a:gd name="T0" fmla="*/ 66 w 284"/>
                <a:gd name="T1" fmla="*/ 262 h 513"/>
                <a:gd name="T2" fmla="*/ 176 w 284"/>
                <a:gd name="T3" fmla="*/ 393 h 513"/>
                <a:gd name="T4" fmla="*/ 251 w 284"/>
                <a:gd name="T5" fmla="*/ 474 h 513"/>
                <a:gd name="T6" fmla="*/ 253 w 284"/>
                <a:gd name="T7" fmla="*/ 477 h 513"/>
                <a:gd name="T8" fmla="*/ 216 w 284"/>
                <a:gd name="T9" fmla="*/ 447 h 513"/>
                <a:gd name="T10" fmla="*/ 213 w 284"/>
                <a:gd name="T11" fmla="*/ 444 h 513"/>
                <a:gd name="T12" fmla="*/ 96 w 284"/>
                <a:gd name="T13" fmla="*/ 342 h 513"/>
                <a:gd name="T14" fmla="*/ 36 w 284"/>
                <a:gd name="T15" fmla="*/ 278 h 513"/>
                <a:gd name="T16" fmla="*/ 23 w 284"/>
                <a:gd name="T17" fmla="*/ 278 h 513"/>
                <a:gd name="T18" fmla="*/ 41 w 284"/>
                <a:gd name="T19" fmla="*/ 326 h 513"/>
                <a:gd name="T20" fmla="*/ 120 w 284"/>
                <a:gd name="T21" fmla="*/ 447 h 513"/>
                <a:gd name="T22" fmla="*/ 197 w 284"/>
                <a:gd name="T23" fmla="*/ 511 h 513"/>
                <a:gd name="T24" fmla="*/ 128 w 284"/>
                <a:gd name="T25" fmla="*/ 418 h 513"/>
                <a:gd name="T26" fmla="*/ 69 w 284"/>
                <a:gd name="T27" fmla="*/ 335 h 513"/>
                <a:gd name="T28" fmla="*/ 90 w 284"/>
                <a:gd name="T29" fmla="*/ 344 h 513"/>
                <a:gd name="T30" fmla="*/ 48 w 284"/>
                <a:gd name="T31" fmla="*/ 227 h 513"/>
                <a:gd name="T32" fmla="*/ 90 w 284"/>
                <a:gd name="T33" fmla="*/ 338 h 513"/>
                <a:gd name="T34" fmla="*/ 33 w 284"/>
                <a:gd name="T35" fmla="*/ 227 h 513"/>
                <a:gd name="T36" fmla="*/ 28 w 284"/>
                <a:gd name="T37" fmla="*/ 214 h 513"/>
                <a:gd name="T38" fmla="*/ 134 w 284"/>
                <a:gd name="T39" fmla="*/ 89 h 513"/>
                <a:gd name="T40" fmla="*/ 146 w 284"/>
                <a:gd name="T41" fmla="*/ 102 h 513"/>
                <a:gd name="T42" fmla="*/ 74 w 284"/>
                <a:gd name="T43" fmla="*/ 210 h 513"/>
                <a:gd name="T44" fmla="*/ 60 w 284"/>
                <a:gd name="T45" fmla="*/ 235 h 513"/>
                <a:gd name="T46" fmla="*/ 9 w 284"/>
                <a:gd name="T47" fmla="*/ 176 h 513"/>
                <a:gd name="T48" fmla="*/ 15 w 284"/>
                <a:gd name="T49" fmla="*/ 242 h 513"/>
                <a:gd name="T50" fmla="*/ 45 w 284"/>
                <a:gd name="T51" fmla="*/ 102 h 513"/>
                <a:gd name="T52" fmla="*/ 52 w 284"/>
                <a:gd name="T53" fmla="*/ 75 h 513"/>
                <a:gd name="T54" fmla="*/ 51 w 284"/>
                <a:gd name="T55" fmla="*/ 55 h 513"/>
                <a:gd name="T56" fmla="*/ 82 w 284"/>
                <a:gd name="T57" fmla="*/ 52 h 513"/>
                <a:gd name="T58" fmla="*/ 61 w 284"/>
                <a:gd name="T59" fmla="*/ 50 h 513"/>
                <a:gd name="T60" fmla="*/ 51 w 284"/>
                <a:gd name="T61" fmla="*/ 55 h 513"/>
                <a:gd name="T62" fmla="*/ 51 w 284"/>
                <a:gd name="T63" fmla="*/ 80 h 513"/>
                <a:gd name="T64" fmla="*/ 35 w 284"/>
                <a:gd name="T65" fmla="*/ 121 h 513"/>
                <a:gd name="T66" fmla="*/ 14 w 284"/>
                <a:gd name="T67" fmla="*/ 171 h 513"/>
                <a:gd name="T68" fmla="*/ 39 w 284"/>
                <a:gd name="T69" fmla="*/ 301 h 513"/>
                <a:gd name="T70" fmla="*/ 68 w 284"/>
                <a:gd name="T71" fmla="*/ 278 h 513"/>
                <a:gd name="T72" fmla="*/ 94 w 284"/>
                <a:gd name="T73" fmla="*/ 163 h 513"/>
                <a:gd name="T74" fmla="*/ 135 w 284"/>
                <a:gd name="T75" fmla="*/ 100 h 513"/>
                <a:gd name="T76" fmla="*/ 53 w 284"/>
                <a:gd name="T77" fmla="*/ 192 h 513"/>
                <a:gd name="T78" fmla="*/ 61 w 284"/>
                <a:gd name="T79" fmla="*/ 101 h 513"/>
                <a:gd name="T80" fmla="*/ 44 w 284"/>
                <a:gd name="T81" fmla="*/ 269 h 513"/>
                <a:gd name="T82" fmla="*/ 79 w 284"/>
                <a:gd name="T83" fmla="*/ 286 h 513"/>
                <a:gd name="T84" fmla="*/ 199 w 284"/>
                <a:gd name="T85" fmla="*/ 479 h 513"/>
                <a:gd name="T86" fmla="*/ 216 w 284"/>
                <a:gd name="T87" fmla="*/ 477 h 513"/>
                <a:gd name="T88" fmla="*/ 172 w 284"/>
                <a:gd name="T89" fmla="*/ 449 h 513"/>
                <a:gd name="T90" fmla="*/ 84 w 284"/>
                <a:gd name="T91" fmla="*/ 383 h 513"/>
                <a:gd name="T92" fmla="*/ 11 w 284"/>
                <a:gd name="T93" fmla="*/ 294 h 513"/>
                <a:gd name="T94" fmla="*/ 123 w 284"/>
                <a:gd name="T95" fmla="*/ 453 h 513"/>
                <a:gd name="T96" fmla="*/ 173 w 284"/>
                <a:gd name="T97" fmla="*/ 483 h 513"/>
                <a:gd name="T98" fmla="*/ 180 w 284"/>
                <a:gd name="T99" fmla="*/ 459 h 513"/>
                <a:gd name="T100" fmla="*/ 176 w 284"/>
                <a:gd name="T101" fmla="*/ 429 h 513"/>
                <a:gd name="T102" fmla="*/ 187 w 284"/>
                <a:gd name="T103" fmla="*/ 429 h 513"/>
                <a:gd name="T104" fmla="*/ 222 w 284"/>
                <a:gd name="T105" fmla="*/ 455 h 513"/>
                <a:gd name="T106" fmla="*/ 247 w 284"/>
                <a:gd name="T107" fmla="*/ 473 h 513"/>
                <a:gd name="T108" fmla="*/ 283 w 284"/>
                <a:gd name="T109" fmla="*/ 505 h 513"/>
                <a:gd name="T110" fmla="*/ 276 w 284"/>
                <a:gd name="T111" fmla="*/ 508 h 513"/>
                <a:gd name="T112" fmla="*/ 166 w 284"/>
                <a:gd name="T113" fmla="*/ 386 h 513"/>
                <a:gd name="T114" fmla="*/ 87 w 284"/>
                <a:gd name="T115" fmla="*/ 301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4" h="513">
                  <a:moveTo>
                    <a:pt x="95" y="260"/>
                  </a:moveTo>
                  <a:cubicBezTo>
                    <a:pt x="109" y="288"/>
                    <a:pt x="123" y="316"/>
                    <a:pt x="137" y="344"/>
                  </a:cubicBezTo>
                  <a:cubicBezTo>
                    <a:pt x="145" y="358"/>
                    <a:pt x="152" y="372"/>
                    <a:pt x="160" y="386"/>
                  </a:cubicBezTo>
                  <a:cubicBezTo>
                    <a:pt x="163" y="392"/>
                    <a:pt x="167" y="398"/>
                    <a:pt x="171" y="405"/>
                  </a:cubicBezTo>
                  <a:cubicBezTo>
                    <a:pt x="175" y="411"/>
                    <a:pt x="179" y="418"/>
                    <a:pt x="182" y="425"/>
                  </a:cubicBezTo>
                  <a:cubicBezTo>
                    <a:pt x="182" y="425"/>
                    <a:pt x="183" y="424"/>
                    <a:pt x="183" y="423"/>
                  </a:cubicBezTo>
                  <a:cubicBezTo>
                    <a:pt x="178" y="420"/>
                    <a:pt x="173" y="415"/>
                    <a:pt x="169" y="410"/>
                  </a:cubicBezTo>
                  <a:cubicBezTo>
                    <a:pt x="165" y="404"/>
                    <a:pt x="161" y="399"/>
                    <a:pt x="157" y="393"/>
                  </a:cubicBezTo>
                  <a:cubicBezTo>
                    <a:pt x="146" y="379"/>
                    <a:pt x="136" y="365"/>
                    <a:pt x="126" y="351"/>
                  </a:cubicBezTo>
                  <a:cubicBezTo>
                    <a:pt x="115" y="336"/>
                    <a:pt x="105" y="322"/>
                    <a:pt x="95" y="307"/>
                  </a:cubicBezTo>
                  <a:cubicBezTo>
                    <a:pt x="85" y="292"/>
                    <a:pt x="75" y="277"/>
                    <a:pt x="66" y="262"/>
                  </a:cubicBezTo>
                  <a:cubicBezTo>
                    <a:pt x="61" y="255"/>
                    <a:pt x="56" y="247"/>
                    <a:pt x="52" y="239"/>
                  </a:cubicBezTo>
                  <a:cubicBezTo>
                    <a:pt x="46" y="231"/>
                    <a:pt x="42" y="223"/>
                    <a:pt x="39" y="214"/>
                  </a:cubicBezTo>
                  <a:cubicBezTo>
                    <a:pt x="39" y="214"/>
                    <a:pt x="38" y="215"/>
                    <a:pt x="37" y="215"/>
                  </a:cubicBezTo>
                  <a:cubicBezTo>
                    <a:pt x="48" y="227"/>
                    <a:pt x="56" y="241"/>
                    <a:pt x="65" y="255"/>
                  </a:cubicBezTo>
                  <a:cubicBezTo>
                    <a:pt x="73" y="269"/>
                    <a:pt x="82" y="283"/>
                    <a:pt x="92" y="297"/>
                  </a:cubicBezTo>
                  <a:cubicBezTo>
                    <a:pt x="111" y="325"/>
                    <a:pt x="133" y="353"/>
                    <a:pt x="156" y="378"/>
                  </a:cubicBezTo>
                  <a:cubicBezTo>
                    <a:pt x="172" y="396"/>
                    <a:pt x="189" y="413"/>
                    <a:pt x="205" y="430"/>
                  </a:cubicBezTo>
                  <a:cubicBezTo>
                    <a:pt x="211" y="437"/>
                    <a:pt x="217" y="445"/>
                    <a:pt x="224" y="453"/>
                  </a:cubicBezTo>
                  <a:cubicBezTo>
                    <a:pt x="229" y="459"/>
                    <a:pt x="235" y="466"/>
                    <a:pt x="243" y="470"/>
                  </a:cubicBezTo>
                  <a:cubicBezTo>
                    <a:pt x="244" y="471"/>
                    <a:pt x="245" y="469"/>
                    <a:pt x="244" y="468"/>
                  </a:cubicBezTo>
                  <a:cubicBezTo>
                    <a:pt x="224" y="441"/>
                    <a:pt x="199" y="417"/>
                    <a:pt x="176" y="393"/>
                  </a:cubicBezTo>
                  <a:cubicBezTo>
                    <a:pt x="151" y="368"/>
                    <a:pt x="127" y="342"/>
                    <a:pt x="103" y="316"/>
                  </a:cubicBezTo>
                  <a:cubicBezTo>
                    <a:pt x="97" y="309"/>
                    <a:pt x="91" y="302"/>
                    <a:pt x="84" y="295"/>
                  </a:cubicBezTo>
                  <a:cubicBezTo>
                    <a:pt x="79" y="289"/>
                    <a:pt x="72" y="282"/>
                    <a:pt x="69" y="273"/>
                  </a:cubicBezTo>
                  <a:cubicBezTo>
                    <a:pt x="69" y="274"/>
                    <a:pt x="68" y="275"/>
                    <a:pt x="67" y="275"/>
                  </a:cubicBezTo>
                  <a:cubicBezTo>
                    <a:pt x="80" y="281"/>
                    <a:pt x="89" y="293"/>
                    <a:pt x="97" y="303"/>
                  </a:cubicBezTo>
                  <a:cubicBezTo>
                    <a:pt x="108" y="315"/>
                    <a:pt x="120" y="328"/>
                    <a:pt x="131" y="340"/>
                  </a:cubicBezTo>
                  <a:cubicBezTo>
                    <a:pt x="143" y="354"/>
                    <a:pt x="155" y="367"/>
                    <a:pt x="166" y="381"/>
                  </a:cubicBezTo>
                  <a:cubicBezTo>
                    <a:pt x="177" y="393"/>
                    <a:pt x="188" y="405"/>
                    <a:pt x="198" y="418"/>
                  </a:cubicBezTo>
                  <a:cubicBezTo>
                    <a:pt x="223" y="449"/>
                    <a:pt x="246" y="482"/>
                    <a:pt x="276" y="509"/>
                  </a:cubicBezTo>
                  <a:cubicBezTo>
                    <a:pt x="277" y="509"/>
                    <a:pt x="279" y="508"/>
                    <a:pt x="278" y="507"/>
                  </a:cubicBezTo>
                  <a:cubicBezTo>
                    <a:pt x="272" y="494"/>
                    <a:pt x="261" y="484"/>
                    <a:pt x="251" y="474"/>
                  </a:cubicBezTo>
                  <a:cubicBezTo>
                    <a:pt x="240" y="460"/>
                    <a:pt x="227" y="447"/>
                    <a:pt x="215" y="435"/>
                  </a:cubicBezTo>
                  <a:cubicBezTo>
                    <a:pt x="190" y="409"/>
                    <a:pt x="165" y="383"/>
                    <a:pt x="140" y="357"/>
                  </a:cubicBezTo>
                  <a:cubicBezTo>
                    <a:pt x="127" y="344"/>
                    <a:pt x="113" y="333"/>
                    <a:pt x="104" y="318"/>
                  </a:cubicBezTo>
                  <a:cubicBezTo>
                    <a:pt x="103" y="319"/>
                    <a:pt x="103" y="320"/>
                    <a:pt x="102" y="320"/>
                  </a:cubicBezTo>
                  <a:cubicBezTo>
                    <a:pt x="109" y="324"/>
                    <a:pt x="114" y="329"/>
                    <a:pt x="119" y="334"/>
                  </a:cubicBezTo>
                  <a:cubicBezTo>
                    <a:pt x="124" y="340"/>
                    <a:pt x="129" y="345"/>
                    <a:pt x="134" y="351"/>
                  </a:cubicBezTo>
                  <a:cubicBezTo>
                    <a:pt x="147" y="364"/>
                    <a:pt x="160" y="377"/>
                    <a:pt x="172" y="390"/>
                  </a:cubicBezTo>
                  <a:cubicBezTo>
                    <a:pt x="198" y="415"/>
                    <a:pt x="222" y="442"/>
                    <a:pt x="247" y="467"/>
                  </a:cubicBezTo>
                  <a:cubicBezTo>
                    <a:pt x="259" y="479"/>
                    <a:pt x="274" y="490"/>
                    <a:pt x="281" y="506"/>
                  </a:cubicBezTo>
                  <a:cubicBezTo>
                    <a:pt x="281" y="505"/>
                    <a:pt x="282" y="505"/>
                    <a:pt x="283" y="504"/>
                  </a:cubicBezTo>
                  <a:cubicBezTo>
                    <a:pt x="270" y="499"/>
                    <a:pt x="261" y="487"/>
                    <a:pt x="253" y="477"/>
                  </a:cubicBezTo>
                  <a:cubicBezTo>
                    <a:pt x="242" y="464"/>
                    <a:pt x="231" y="453"/>
                    <a:pt x="220" y="440"/>
                  </a:cubicBezTo>
                  <a:cubicBezTo>
                    <a:pt x="196" y="414"/>
                    <a:pt x="174" y="387"/>
                    <a:pt x="153" y="359"/>
                  </a:cubicBezTo>
                  <a:cubicBezTo>
                    <a:pt x="122" y="318"/>
                    <a:pt x="92" y="277"/>
                    <a:pt x="66" y="232"/>
                  </a:cubicBezTo>
                  <a:cubicBezTo>
                    <a:pt x="65" y="233"/>
                    <a:pt x="65" y="233"/>
                    <a:pt x="64" y="234"/>
                  </a:cubicBezTo>
                  <a:cubicBezTo>
                    <a:pt x="84" y="261"/>
                    <a:pt x="100" y="290"/>
                    <a:pt x="117" y="319"/>
                  </a:cubicBezTo>
                  <a:cubicBezTo>
                    <a:pt x="126" y="333"/>
                    <a:pt x="135" y="347"/>
                    <a:pt x="145" y="360"/>
                  </a:cubicBezTo>
                  <a:cubicBezTo>
                    <a:pt x="155" y="373"/>
                    <a:pt x="166" y="385"/>
                    <a:pt x="177" y="397"/>
                  </a:cubicBezTo>
                  <a:cubicBezTo>
                    <a:pt x="201" y="422"/>
                    <a:pt x="226" y="446"/>
                    <a:pt x="245" y="475"/>
                  </a:cubicBezTo>
                  <a:cubicBezTo>
                    <a:pt x="245" y="474"/>
                    <a:pt x="246" y="473"/>
                    <a:pt x="246" y="473"/>
                  </a:cubicBezTo>
                  <a:cubicBezTo>
                    <a:pt x="240" y="471"/>
                    <a:pt x="235" y="466"/>
                    <a:pt x="231" y="461"/>
                  </a:cubicBezTo>
                  <a:cubicBezTo>
                    <a:pt x="226" y="457"/>
                    <a:pt x="221" y="452"/>
                    <a:pt x="216" y="447"/>
                  </a:cubicBezTo>
                  <a:cubicBezTo>
                    <a:pt x="203" y="435"/>
                    <a:pt x="190" y="423"/>
                    <a:pt x="178" y="410"/>
                  </a:cubicBezTo>
                  <a:cubicBezTo>
                    <a:pt x="153" y="384"/>
                    <a:pt x="131" y="357"/>
                    <a:pt x="108" y="329"/>
                  </a:cubicBezTo>
                  <a:cubicBezTo>
                    <a:pt x="94" y="311"/>
                    <a:pt x="80" y="294"/>
                    <a:pt x="65" y="276"/>
                  </a:cubicBezTo>
                  <a:cubicBezTo>
                    <a:pt x="64" y="274"/>
                    <a:pt x="62" y="276"/>
                    <a:pt x="63" y="278"/>
                  </a:cubicBezTo>
                  <a:cubicBezTo>
                    <a:pt x="82" y="306"/>
                    <a:pt x="105" y="333"/>
                    <a:pt x="127" y="359"/>
                  </a:cubicBezTo>
                  <a:cubicBezTo>
                    <a:pt x="150" y="385"/>
                    <a:pt x="172" y="412"/>
                    <a:pt x="197" y="437"/>
                  </a:cubicBezTo>
                  <a:cubicBezTo>
                    <a:pt x="204" y="444"/>
                    <a:pt x="211" y="452"/>
                    <a:pt x="219" y="459"/>
                  </a:cubicBezTo>
                  <a:cubicBezTo>
                    <a:pt x="227" y="466"/>
                    <a:pt x="235" y="473"/>
                    <a:pt x="245" y="477"/>
                  </a:cubicBezTo>
                  <a:cubicBezTo>
                    <a:pt x="246" y="477"/>
                    <a:pt x="247" y="476"/>
                    <a:pt x="246" y="475"/>
                  </a:cubicBezTo>
                  <a:cubicBezTo>
                    <a:pt x="242" y="469"/>
                    <a:pt x="237" y="464"/>
                    <a:pt x="231" y="459"/>
                  </a:cubicBezTo>
                  <a:cubicBezTo>
                    <a:pt x="225" y="454"/>
                    <a:pt x="219" y="449"/>
                    <a:pt x="213" y="444"/>
                  </a:cubicBezTo>
                  <a:cubicBezTo>
                    <a:pt x="199" y="432"/>
                    <a:pt x="186" y="420"/>
                    <a:pt x="174" y="408"/>
                  </a:cubicBezTo>
                  <a:cubicBezTo>
                    <a:pt x="149" y="384"/>
                    <a:pt x="125" y="359"/>
                    <a:pt x="102" y="333"/>
                  </a:cubicBezTo>
                  <a:cubicBezTo>
                    <a:pt x="87" y="316"/>
                    <a:pt x="73" y="298"/>
                    <a:pt x="60" y="278"/>
                  </a:cubicBezTo>
                  <a:cubicBezTo>
                    <a:pt x="59" y="279"/>
                    <a:pt x="58" y="280"/>
                    <a:pt x="57" y="280"/>
                  </a:cubicBezTo>
                  <a:cubicBezTo>
                    <a:pt x="77" y="308"/>
                    <a:pt x="99" y="334"/>
                    <a:pt x="122" y="359"/>
                  </a:cubicBezTo>
                  <a:cubicBezTo>
                    <a:pt x="146" y="385"/>
                    <a:pt x="168" y="411"/>
                    <a:pt x="193" y="436"/>
                  </a:cubicBezTo>
                  <a:cubicBezTo>
                    <a:pt x="201" y="445"/>
                    <a:pt x="210" y="453"/>
                    <a:pt x="218" y="462"/>
                  </a:cubicBezTo>
                  <a:cubicBezTo>
                    <a:pt x="226" y="469"/>
                    <a:pt x="233" y="477"/>
                    <a:pt x="243" y="481"/>
                  </a:cubicBezTo>
                  <a:cubicBezTo>
                    <a:pt x="244" y="481"/>
                    <a:pt x="246" y="480"/>
                    <a:pt x="245" y="479"/>
                  </a:cubicBezTo>
                  <a:cubicBezTo>
                    <a:pt x="222" y="455"/>
                    <a:pt x="197" y="434"/>
                    <a:pt x="171" y="413"/>
                  </a:cubicBezTo>
                  <a:cubicBezTo>
                    <a:pt x="145" y="391"/>
                    <a:pt x="120" y="367"/>
                    <a:pt x="96" y="342"/>
                  </a:cubicBezTo>
                  <a:cubicBezTo>
                    <a:pt x="88" y="333"/>
                    <a:pt x="80" y="324"/>
                    <a:pt x="72" y="315"/>
                  </a:cubicBezTo>
                  <a:cubicBezTo>
                    <a:pt x="65" y="307"/>
                    <a:pt x="58" y="299"/>
                    <a:pt x="49" y="294"/>
                  </a:cubicBezTo>
                  <a:cubicBezTo>
                    <a:pt x="48" y="294"/>
                    <a:pt x="47" y="295"/>
                    <a:pt x="47" y="296"/>
                  </a:cubicBezTo>
                  <a:cubicBezTo>
                    <a:pt x="61" y="323"/>
                    <a:pt x="84" y="344"/>
                    <a:pt x="105" y="365"/>
                  </a:cubicBezTo>
                  <a:cubicBezTo>
                    <a:pt x="129" y="387"/>
                    <a:pt x="152" y="410"/>
                    <a:pt x="176" y="431"/>
                  </a:cubicBezTo>
                  <a:cubicBezTo>
                    <a:pt x="193" y="446"/>
                    <a:pt x="211" y="461"/>
                    <a:pt x="229" y="475"/>
                  </a:cubicBezTo>
                  <a:cubicBezTo>
                    <a:pt x="230" y="476"/>
                    <a:pt x="232" y="474"/>
                    <a:pt x="230" y="472"/>
                  </a:cubicBezTo>
                  <a:cubicBezTo>
                    <a:pt x="205" y="449"/>
                    <a:pt x="179" y="428"/>
                    <a:pt x="153" y="405"/>
                  </a:cubicBezTo>
                  <a:cubicBezTo>
                    <a:pt x="128" y="381"/>
                    <a:pt x="104" y="356"/>
                    <a:pt x="81" y="330"/>
                  </a:cubicBezTo>
                  <a:cubicBezTo>
                    <a:pt x="66" y="312"/>
                    <a:pt x="52" y="294"/>
                    <a:pt x="38" y="276"/>
                  </a:cubicBezTo>
                  <a:cubicBezTo>
                    <a:pt x="38" y="277"/>
                    <a:pt x="37" y="277"/>
                    <a:pt x="36" y="278"/>
                  </a:cubicBezTo>
                  <a:cubicBezTo>
                    <a:pt x="48" y="289"/>
                    <a:pt x="56" y="304"/>
                    <a:pt x="65" y="317"/>
                  </a:cubicBezTo>
                  <a:cubicBezTo>
                    <a:pt x="75" y="332"/>
                    <a:pt x="85" y="346"/>
                    <a:pt x="96" y="360"/>
                  </a:cubicBezTo>
                  <a:cubicBezTo>
                    <a:pt x="106" y="374"/>
                    <a:pt x="116" y="386"/>
                    <a:pt x="126" y="400"/>
                  </a:cubicBezTo>
                  <a:cubicBezTo>
                    <a:pt x="134" y="410"/>
                    <a:pt x="142" y="422"/>
                    <a:pt x="150" y="432"/>
                  </a:cubicBezTo>
                  <a:cubicBezTo>
                    <a:pt x="167" y="454"/>
                    <a:pt x="187" y="476"/>
                    <a:pt x="212" y="487"/>
                  </a:cubicBezTo>
                  <a:cubicBezTo>
                    <a:pt x="213" y="488"/>
                    <a:pt x="214" y="487"/>
                    <a:pt x="214" y="486"/>
                  </a:cubicBezTo>
                  <a:cubicBezTo>
                    <a:pt x="208" y="474"/>
                    <a:pt x="196" y="467"/>
                    <a:pt x="186" y="460"/>
                  </a:cubicBezTo>
                  <a:cubicBezTo>
                    <a:pt x="172" y="451"/>
                    <a:pt x="160" y="440"/>
                    <a:pt x="148" y="429"/>
                  </a:cubicBezTo>
                  <a:cubicBezTo>
                    <a:pt x="122" y="406"/>
                    <a:pt x="100" y="379"/>
                    <a:pt x="79" y="352"/>
                  </a:cubicBezTo>
                  <a:cubicBezTo>
                    <a:pt x="68" y="338"/>
                    <a:pt x="58" y="325"/>
                    <a:pt x="48" y="310"/>
                  </a:cubicBezTo>
                  <a:cubicBezTo>
                    <a:pt x="42" y="299"/>
                    <a:pt x="34" y="285"/>
                    <a:pt x="23" y="278"/>
                  </a:cubicBezTo>
                  <a:cubicBezTo>
                    <a:pt x="22" y="278"/>
                    <a:pt x="20" y="278"/>
                    <a:pt x="21" y="280"/>
                  </a:cubicBezTo>
                  <a:cubicBezTo>
                    <a:pt x="22" y="286"/>
                    <a:pt x="25" y="292"/>
                    <a:pt x="28" y="297"/>
                  </a:cubicBezTo>
                  <a:cubicBezTo>
                    <a:pt x="32" y="303"/>
                    <a:pt x="37" y="309"/>
                    <a:pt x="40" y="315"/>
                  </a:cubicBezTo>
                  <a:cubicBezTo>
                    <a:pt x="50" y="330"/>
                    <a:pt x="60" y="344"/>
                    <a:pt x="71" y="359"/>
                  </a:cubicBezTo>
                  <a:cubicBezTo>
                    <a:pt x="92" y="388"/>
                    <a:pt x="114" y="416"/>
                    <a:pt x="137" y="443"/>
                  </a:cubicBezTo>
                  <a:cubicBezTo>
                    <a:pt x="143" y="451"/>
                    <a:pt x="148" y="458"/>
                    <a:pt x="155" y="464"/>
                  </a:cubicBezTo>
                  <a:cubicBezTo>
                    <a:pt x="161" y="470"/>
                    <a:pt x="167" y="476"/>
                    <a:pt x="171" y="484"/>
                  </a:cubicBezTo>
                  <a:cubicBezTo>
                    <a:pt x="171" y="484"/>
                    <a:pt x="172" y="483"/>
                    <a:pt x="173" y="483"/>
                  </a:cubicBezTo>
                  <a:cubicBezTo>
                    <a:pt x="150" y="457"/>
                    <a:pt x="125" y="434"/>
                    <a:pt x="101" y="408"/>
                  </a:cubicBezTo>
                  <a:cubicBezTo>
                    <a:pt x="90" y="396"/>
                    <a:pt x="79" y="382"/>
                    <a:pt x="69" y="368"/>
                  </a:cubicBezTo>
                  <a:cubicBezTo>
                    <a:pt x="59" y="354"/>
                    <a:pt x="51" y="340"/>
                    <a:pt x="41" y="326"/>
                  </a:cubicBezTo>
                  <a:cubicBezTo>
                    <a:pt x="35" y="317"/>
                    <a:pt x="28" y="308"/>
                    <a:pt x="24" y="297"/>
                  </a:cubicBezTo>
                  <a:cubicBezTo>
                    <a:pt x="24" y="298"/>
                    <a:pt x="23" y="298"/>
                    <a:pt x="22" y="299"/>
                  </a:cubicBezTo>
                  <a:cubicBezTo>
                    <a:pt x="43" y="323"/>
                    <a:pt x="57" y="353"/>
                    <a:pt x="75" y="380"/>
                  </a:cubicBezTo>
                  <a:cubicBezTo>
                    <a:pt x="94" y="409"/>
                    <a:pt x="116" y="435"/>
                    <a:pt x="134" y="465"/>
                  </a:cubicBezTo>
                  <a:cubicBezTo>
                    <a:pt x="135" y="464"/>
                    <a:pt x="135" y="464"/>
                    <a:pt x="136" y="463"/>
                  </a:cubicBezTo>
                  <a:cubicBezTo>
                    <a:pt x="113" y="441"/>
                    <a:pt x="97" y="414"/>
                    <a:pt x="79" y="389"/>
                  </a:cubicBezTo>
                  <a:cubicBezTo>
                    <a:pt x="59" y="361"/>
                    <a:pt x="37" y="335"/>
                    <a:pt x="21" y="306"/>
                  </a:cubicBezTo>
                  <a:cubicBezTo>
                    <a:pt x="18" y="301"/>
                    <a:pt x="16" y="297"/>
                    <a:pt x="14" y="292"/>
                  </a:cubicBezTo>
                  <a:cubicBezTo>
                    <a:pt x="13" y="293"/>
                    <a:pt x="12" y="293"/>
                    <a:pt x="11" y="294"/>
                  </a:cubicBezTo>
                  <a:cubicBezTo>
                    <a:pt x="33" y="316"/>
                    <a:pt x="48" y="344"/>
                    <a:pt x="65" y="369"/>
                  </a:cubicBezTo>
                  <a:cubicBezTo>
                    <a:pt x="83" y="395"/>
                    <a:pt x="107" y="418"/>
                    <a:pt x="120" y="447"/>
                  </a:cubicBezTo>
                  <a:cubicBezTo>
                    <a:pt x="120" y="447"/>
                    <a:pt x="121" y="447"/>
                    <a:pt x="122" y="446"/>
                  </a:cubicBezTo>
                  <a:cubicBezTo>
                    <a:pt x="100" y="422"/>
                    <a:pt x="83" y="394"/>
                    <a:pt x="65" y="367"/>
                  </a:cubicBezTo>
                  <a:cubicBezTo>
                    <a:pt x="55" y="352"/>
                    <a:pt x="45" y="337"/>
                    <a:pt x="35" y="322"/>
                  </a:cubicBezTo>
                  <a:cubicBezTo>
                    <a:pt x="30" y="315"/>
                    <a:pt x="25" y="307"/>
                    <a:pt x="20" y="300"/>
                  </a:cubicBezTo>
                  <a:cubicBezTo>
                    <a:pt x="16" y="294"/>
                    <a:pt x="10" y="289"/>
                    <a:pt x="6" y="283"/>
                  </a:cubicBezTo>
                  <a:cubicBezTo>
                    <a:pt x="5" y="281"/>
                    <a:pt x="4" y="279"/>
                    <a:pt x="3" y="276"/>
                  </a:cubicBezTo>
                  <a:cubicBezTo>
                    <a:pt x="3" y="277"/>
                    <a:pt x="2" y="277"/>
                    <a:pt x="1" y="277"/>
                  </a:cubicBezTo>
                  <a:cubicBezTo>
                    <a:pt x="23" y="303"/>
                    <a:pt x="42" y="330"/>
                    <a:pt x="62" y="358"/>
                  </a:cubicBezTo>
                  <a:cubicBezTo>
                    <a:pt x="81" y="384"/>
                    <a:pt x="101" y="408"/>
                    <a:pt x="121" y="433"/>
                  </a:cubicBezTo>
                  <a:cubicBezTo>
                    <a:pt x="143" y="462"/>
                    <a:pt x="166" y="490"/>
                    <a:pt x="195" y="512"/>
                  </a:cubicBezTo>
                  <a:cubicBezTo>
                    <a:pt x="196" y="513"/>
                    <a:pt x="198" y="512"/>
                    <a:pt x="197" y="511"/>
                  </a:cubicBezTo>
                  <a:cubicBezTo>
                    <a:pt x="195" y="504"/>
                    <a:pt x="190" y="498"/>
                    <a:pt x="185" y="493"/>
                  </a:cubicBezTo>
                  <a:cubicBezTo>
                    <a:pt x="179" y="487"/>
                    <a:pt x="174" y="480"/>
                    <a:pt x="168" y="474"/>
                  </a:cubicBezTo>
                  <a:cubicBezTo>
                    <a:pt x="156" y="460"/>
                    <a:pt x="144" y="447"/>
                    <a:pt x="133" y="433"/>
                  </a:cubicBezTo>
                  <a:cubicBezTo>
                    <a:pt x="121" y="420"/>
                    <a:pt x="110" y="407"/>
                    <a:pt x="98" y="394"/>
                  </a:cubicBezTo>
                  <a:cubicBezTo>
                    <a:pt x="92" y="387"/>
                    <a:pt x="85" y="381"/>
                    <a:pt x="79" y="374"/>
                  </a:cubicBezTo>
                  <a:cubicBezTo>
                    <a:pt x="74" y="369"/>
                    <a:pt x="68" y="364"/>
                    <a:pt x="63" y="359"/>
                  </a:cubicBezTo>
                  <a:cubicBezTo>
                    <a:pt x="60" y="356"/>
                    <a:pt x="58" y="352"/>
                    <a:pt x="56" y="349"/>
                  </a:cubicBezTo>
                  <a:cubicBezTo>
                    <a:pt x="55" y="349"/>
                    <a:pt x="54" y="350"/>
                    <a:pt x="54" y="350"/>
                  </a:cubicBezTo>
                  <a:cubicBezTo>
                    <a:pt x="60" y="353"/>
                    <a:pt x="65" y="359"/>
                    <a:pt x="70" y="364"/>
                  </a:cubicBezTo>
                  <a:cubicBezTo>
                    <a:pt x="76" y="370"/>
                    <a:pt x="82" y="375"/>
                    <a:pt x="89" y="381"/>
                  </a:cubicBezTo>
                  <a:cubicBezTo>
                    <a:pt x="102" y="393"/>
                    <a:pt x="115" y="405"/>
                    <a:pt x="128" y="418"/>
                  </a:cubicBezTo>
                  <a:cubicBezTo>
                    <a:pt x="149" y="438"/>
                    <a:pt x="167" y="461"/>
                    <a:pt x="191" y="478"/>
                  </a:cubicBezTo>
                  <a:cubicBezTo>
                    <a:pt x="194" y="481"/>
                    <a:pt x="197" y="483"/>
                    <a:pt x="201" y="485"/>
                  </a:cubicBezTo>
                  <a:cubicBezTo>
                    <a:pt x="202" y="485"/>
                    <a:pt x="203" y="484"/>
                    <a:pt x="202" y="483"/>
                  </a:cubicBezTo>
                  <a:cubicBezTo>
                    <a:pt x="200" y="476"/>
                    <a:pt x="195" y="470"/>
                    <a:pt x="190" y="465"/>
                  </a:cubicBezTo>
                  <a:cubicBezTo>
                    <a:pt x="184" y="459"/>
                    <a:pt x="179" y="453"/>
                    <a:pt x="173" y="447"/>
                  </a:cubicBezTo>
                  <a:cubicBezTo>
                    <a:pt x="161" y="434"/>
                    <a:pt x="149" y="420"/>
                    <a:pt x="137" y="407"/>
                  </a:cubicBezTo>
                  <a:cubicBezTo>
                    <a:pt x="114" y="383"/>
                    <a:pt x="89" y="361"/>
                    <a:pt x="66" y="337"/>
                  </a:cubicBezTo>
                  <a:cubicBezTo>
                    <a:pt x="55" y="326"/>
                    <a:pt x="45" y="314"/>
                    <a:pt x="36" y="300"/>
                  </a:cubicBezTo>
                  <a:cubicBezTo>
                    <a:pt x="35" y="301"/>
                    <a:pt x="35" y="302"/>
                    <a:pt x="34" y="303"/>
                  </a:cubicBezTo>
                  <a:cubicBezTo>
                    <a:pt x="41" y="306"/>
                    <a:pt x="47" y="312"/>
                    <a:pt x="52" y="317"/>
                  </a:cubicBezTo>
                  <a:cubicBezTo>
                    <a:pt x="58" y="323"/>
                    <a:pt x="63" y="329"/>
                    <a:pt x="69" y="335"/>
                  </a:cubicBezTo>
                  <a:cubicBezTo>
                    <a:pt x="81" y="348"/>
                    <a:pt x="93" y="361"/>
                    <a:pt x="105" y="374"/>
                  </a:cubicBezTo>
                  <a:cubicBezTo>
                    <a:pt x="128" y="400"/>
                    <a:pt x="152" y="427"/>
                    <a:pt x="177" y="452"/>
                  </a:cubicBezTo>
                  <a:cubicBezTo>
                    <a:pt x="186" y="461"/>
                    <a:pt x="195" y="470"/>
                    <a:pt x="205" y="478"/>
                  </a:cubicBezTo>
                  <a:cubicBezTo>
                    <a:pt x="212" y="485"/>
                    <a:pt x="219" y="494"/>
                    <a:pt x="228" y="498"/>
                  </a:cubicBezTo>
                  <a:cubicBezTo>
                    <a:pt x="229" y="498"/>
                    <a:pt x="230" y="497"/>
                    <a:pt x="230" y="496"/>
                  </a:cubicBezTo>
                  <a:cubicBezTo>
                    <a:pt x="229" y="489"/>
                    <a:pt x="225" y="483"/>
                    <a:pt x="220" y="478"/>
                  </a:cubicBezTo>
                  <a:cubicBezTo>
                    <a:pt x="215" y="472"/>
                    <a:pt x="210" y="465"/>
                    <a:pt x="205" y="459"/>
                  </a:cubicBezTo>
                  <a:cubicBezTo>
                    <a:pt x="193" y="445"/>
                    <a:pt x="182" y="432"/>
                    <a:pt x="170" y="419"/>
                  </a:cubicBezTo>
                  <a:cubicBezTo>
                    <a:pt x="146" y="393"/>
                    <a:pt x="121" y="370"/>
                    <a:pt x="96" y="346"/>
                  </a:cubicBezTo>
                  <a:cubicBezTo>
                    <a:pt x="95" y="345"/>
                    <a:pt x="93" y="343"/>
                    <a:pt x="92" y="342"/>
                  </a:cubicBezTo>
                  <a:cubicBezTo>
                    <a:pt x="91" y="341"/>
                    <a:pt x="89" y="343"/>
                    <a:pt x="90" y="344"/>
                  </a:cubicBezTo>
                  <a:cubicBezTo>
                    <a:pt x="114" y="370"/>
                    <a:pt x="139" y="394"/>
                    <a:pt x="163" y="420"/>
                  </a:cubicBezTo>
                  <a:cubicBezTo>
                    <a:pt x="175" y="433"/>
                    <a:pt x="186" y="447"/>
                    <a:pt x="196" y="461"/>
                  </a:cubicBezTo>
                  <a:cubicBezTo>
                    <a:pt x="201" y="468"/>
                    <a:pt x="206" y="475"/>
                    <a:pt x="212" y="482"/>
                  </a:cubicBezTo>
                  <a:cubicBezTo>
                    <a:pt x="216" y="487"/>
                    <a:pt x="220" y="492"/>
                    <a:pt x="224" y="498"/>
                  </a:cubicBezTo>
                  <a:cubicBezTo>
                    <a:pt x="227" y="502"/>
                    <a:pt x="231" y="506"/>
                    <a:pt x="232" y="512"/>
                  </a:cubicBezTo>
                  <a:cubicBezTo>
                    <a:pt x="232" y="511"/>
                    <a:pt x="233" y="511"/>
                    <a:pt x="233" y="510"/>
                  </a:cubicBezTo>
                  <a:cubicBezTo>
                    <a:pt x="222" y="504"/>
                    <a:pt x="213" y="493"/>
                    <a:pt x="205" y="483"/>
                  </a:cubicBezTo>
                  <a:cubicBezTo>
                    <a:pt x="197" y="472"/>
                    <a:pt x="189" y="460"/>
                    <a:pt x="181" y="449"/>
                  </a:cubicBezTo>
                  <a:cubicBezTo>
                    <a:pt x="160" y="421"/>
                    <a:pt x="139" y="392"/>
                    <a:pt x="120" y="362"/>
                  </a:cubicBezTo>
                  <a:cubicBezTo>
                    <a:pt x="101" y="332"/>
                    <a:pt x="84" y="301"/>
                    <a:pt x="68" y="269"/>
                  </a:cubicBezTo>
                  <a:cubicBezTo>
                    <a:pt x="61" y="255"/>
                    <a:pt x="54" y="241"/>
                    <a:pt x="48" y="227"/>
                  </a:cubicBezTo>
                  <a:cubicBezTo>
                    <a:pt x="45" y="221"/>
                    <a:pt x="42" y="215"/>
                    <a:pt x="40" y="208"/>
                  </a:cubicBezTo>
                  <a:cubicBezTo>
                    <a:pt x="38" y="203"/>
                    <a:pt x="36" y="197"/>
                    <a:pt x="37" y="191"/>
                  </a:cubicBezTo>
                  <a:cubicBezTo>
                    <a:pt x="37" y="190"/>
                    <a:pt x="37" y="190"/>
                    <a:pt x="37" y="190"/>
                  </a:cubicBezTo>
                  <a:cubicBezTo>
                    <a:pt x="36" y="190"/>
                    <a:pt x="35" y="190"/>
                    <a:pt x="35" y="190"/>
                  </a:cubicBezTo>
                  <a:cubicBezTo>
                    <a:pt x="40" y="196"/>
                    <a:pt x="43" y="203"/>
                    <a:pt x="46" y="210"/>
                  </a:cubicBezTo>
                  <a:cubicBezTo>
                    <a:pt x="49" y="218"/>
                    <a:pt x="52" y="226"/>
                    <a:pt x="56" y="234"/>
                  </a:cubicBezTo>
                  <a:cubicBezTo>
                    <a:pt x="62" y="250"/>
                    <a:pt x="69" y="267"/>
                    <a:pt x="75" y="283"/>
                  </a:cubicBezTo>
                  <a:cubicBezTo>
                    <a:pt x="88" y="314"/>
                    <a:pt x="105" y="344"/>
                    <a:pt x="113" y="377"/>
                  </a:cubicBezTo>
                  <a:cubicBezTo>
                    <a:pt x="113" y="378"/>
                    <a:pt x="113" y="379"/>
                    <a:pt x="113" y="379"/>
                  </a:cubicBezTo>
                  <a:cubicBezTo>
                    <a:pt x="114" y="379"/>
                    <a:pt x="115" y="379"/>
                    <a:pt x="116" y="378"/>
                  </a:cubicBezTo>
                  <a:cubicBezTo>
                    <a:pt x="104" y="367"/>
                    <a:pt x="97" y="352"/>
                    <a:pt x="90" y="338"/>
                  </a:cubicBezTo>
                  <a:cubicBezTo>
                    <a:pt x="82" y="323"/>
                    <a:pt x="74" y="307"/>
                    <a:pt x="67" y="290"/>
                  </a:cubicBezTo>
                  <a:cubicBezTo>
                    <a:pt x="53" y="258"/>
                    <a:pt x="40" y="224"/>
                    <a:pt x="33" y="189"/>
                  </a:cubicBezTo>
                  <a:cubicBezTo>
                    <a:pt x="30" y="172"/>
                    <a:pt x="28" y="155"/>
                    <a:pt x="28" y="137"/>
                  </a:cubicBezTo>
                  <a:cubicBezTo>
                    <a:pt x="28" y="123"/>
                    <a:pt x="27" y="107"/>
                    <a:pt x="34" y="94"/>
                  </a:cubicBezTo>
                  <a:cubicBezTo>
                    <a:pt x="33" y="94"/>
                    <a:pt x="32" y="94"/>
                    <a:pt x="31" y="94"/>
                  </a:cubicBezTo>
                  <a:cubicBezTo>
                    <a:pt x="32" y="123"/>
                    <a:pt x="27" y="151"/>
                    <a:pt x="28" y="181"/>
                  </a:cubicBezTo>
                  <a:cubicBezTo>
                    <a:pt x="28" y="196"/>
                    <a:pt x="31" y="210"/>
                    <a:pt x="34" y="225"/>
                  </a:cubicBezTo>
                  <a:cubicBezTo>
                    <a:pt x="37" y="240"/>
                    <a:pt x="41" y="254"/>
                    <a:pt x="42" y="269"/>
                  </a:cubicBezTo>
                  <a:cubicBezTo>
                    <a:pt x="42" y="269"/>
                    <a:pt x="43" y="269"/>
                    <a:pt x="44" y="268"/>
                  </a:cubicBezTo>
                  <a:cubicBezTo>
                    <a:pt x="40" y="264"/>
                    <a:pt x="39" y="257"/>
                    <a:pt x="38" y="251"/>
                  </a:cubicBezTo>
                  <a:cubicBezTo>
                    <a:pt x="36" y="243"/>
                    <a:pt x="34" y="235"/>
                    <a:pt x="33" y="227"/>
                  </a:cubicBezTo>
                  <a:cubicBezTo>
                    <a:pt x="30" y="211"/>
                    <a:pt x="29" y="196"/>
                    <a:pt x="29" y="180"/>
                  </a:cubicBezTo>
                  <a:cubicBezTo>
                    <a:pt x="28" y="152"/>
                    <a:pt x="29" y="122"/>
                    <a:pt x="38" y="95"/>
                  </a:cubicBezTo>
                  <a:cubicBezTo>
                    <a:pt x="37" y="95"/>
                    <a:pt x="36" y="95"/>
                    <a:pt x="35" y="95"/>
                  </a:cubicBezTo>
                  <a:cubicBezTo>
                    <a:pt x="40" y="145"/>
                    <a:pt x="22" y="195"/>
                    <a:pt x="26" y="245"/>
                  </a:cubicBezTo>
                  <a:cubicBezTo>
                    <a:pt x="26" y="247"/>
                    <a:pt x="28" y="247"/>
                    <a:pt x="28" y="246"/>
                  </a:cubicBezTo>
                  <a:cubicBezTo>
                    <a:pt x="36" y="221"/>
                    <a:pt x="38" y="196"/>
                    <a:pt x="43" y="171"/>
                  </a:cubicBezTo>
                  <a:cubicBezTo>
                    <a:pt x="48" y="148"/>
                    <a:pt x="50" y="123"/>
                    <a:pt x="61" y="102"/>
                  </a:cubicBezTo>
                  <a:cubicBezTo>
                    <a:pt x="60" y="101"/>
                    <a:pt x="59" y="101"/>
                    <a:pt x="58" y="101"/>
                  </a:cubicBezTo>
                  <a:cubicBezTo>
                    <a:pt x="59" y="109"/>
                    <a:pt x="57" y="118"/>
                    <a:pt x="54" y="126"/>
                  </a:cubicBezTo>
                  <a:cubicBezTo>
                    <a:pt x="51" y="134"/>
                    <a:pt x="48" y="142"/>
                    <a:pt x="45" y="150"/>
                  </a:cubicBezTo>
                  <a:cubicBezTo>
                    <a:pt x="39" y="171"/>
                    <a:pt x="32" y="192"/>
                    <a:pt x="28" y="214"/>
                  </a:cubicBezTo>
                  <a:cubicBezTo>
                    <a:pt x="28" y="215"/>
                    <a:pt x="30" y="216"/>
                    <a:pt x="31" y="214"/>
                  </a:cubicBezTo>
                  <a:cubicBezTo>
                    <a:pt x="42" y="189"/>
                    <a:pt x="54" y="164"/>
                    <a:pt x="67" y="140"/>
                  </a:cubicBezTo>
                  <a:cubicBezTo>
                    <a:pt x="78" y="119"/>
                    <a:pt x="89" y="97"/>
                    <a:pt x="109" y="84"/>
                  </a:cubicBezTo>
                  <a:cubicBezTo>
                    <a:pt x="108" y="84"/>
                    <a:pt x="107" y="84"/>
                    <a:pt x="107" y="83"/>
                  </a:cubicBezTo>
                  <a:cubicBezTo>
                    <a:pt x="109" y="90"/>
                    <a:pt x="104" y="99"/>
                    <a:pt x="101" y="105"/>
                  </a:cubicBezTo>
                  <a:cubicBezTo>
                    <a:pt x="97" y="114"/>
                    <a:pt x="91" y="122"/>
                    <a:pt x="86" y="130"/>
                  </a:cubicBezTo>
                  <a:cubicBezTo>
                    <a:pt x="73" y="149"/>
                    <a:pt x="65" y="171"/>
                    <a:pt x="51" y="190"/>
                  </a:cubicBezTo>
                  <a:cubicBezTo>
                    <a:pt x="52" y="190"/>
                    <a:pt x="53" y="191"/>
                    <a:pt x="54" y="191"/>
                  </a:cubicBezTo>
                  <a:cubicBezTo>
                    <a:pt x="64" y="169"/>
                    <a:pt x="80" y="151"/>
                    <a:pt x="94" y="132"/>
                  </a:cubicBezTo>
                  <a:cubicBezTo>
                    <a:pt x="100" y="124"/>
                    <a:pt x="106" y="116"/>
                    <a:pt x="112" y="108"/>
                  </a:cubicBezTo>
                  <a:cubicBezTo>
                    <a:pt x="118" y="101"/>
                    <a:pt x="125" y="93"/>
                    <a:pt x="134" y="89"/>
                  </a:cubicBezTo>
                  <a:cubicBezTo>
                    <a:pt x="133" y="89"/>
                    <a:pt x="133" y="88"/>
                    <a:pt x="132" y="88"/>
                  </a:cubicBezTo>
                  <a:cubicBezTo>
                    <a:pt x="124" y="103"/>
                    <a:pt x="111" y="116"/>
                    <a:pt x="99" y="129"/>
                  </a:cubicBezTo>
                  <a:cubicBezTo>
                    <a:pt x="86" y="144"/>
                    <a:pt x="73" y="160"/>
                    <a:pt x="59" y="174"/>
                  </a:cubicBezTo>
                  <a:cubicBezTo>
                    <a:pt x="59" y="174"/>
                    <a:pt x="60" y="175"/>
                    <a:pt x="61" y="176"/>
                  </a:cubicBezTo>
                  <a:cubicBezTo>
                    <a:pt x="69" y="165"/>
                    <a:pt x="79" y="155"/>
                    <a:pt x="89" y="145"/>
                  </a:cubicBezTo>
                  <a:cubicBezTo>
                    <a:pt x="97" y="137"/>
                    <a:pt x="106" y="130"/>
                    <a:pt x="115" y="122"/>
                  </a:cubicBezTo>
                  <a:cubicBezTo>
                    <a:pt x="121" y="116"/>
                    <a:pt x="128" y="109"/>
                    <a:pt x="135" y="103"/>
                  </a:cubicBezTo>
                  <a:cubicBezTo>
                    <a:pt x="138" y="101"/>
                    <a:pt x="142" y="98"/>
                    <a:pt x="146" y="95"/>
                  </a:cubicBezTo>
                  <a:cubicBezTo>
                    <a:pt x="149" y="94"/>
                    <a:pt x="152" y="92"/>
                    <a:pt x="155" y="92"/>
                  </a:cubicBezTo>
                  <a:cubicBezTo>
                    <a:pt x="155" y="92"/>
                    <a:pt x="155" y="91"/>
                    <a:pt x="154" y="91"/>
                  </a:cubicBezTo>
                  <a:cubicBezTo>
                    <a:pt x="153" y="95"/>
                    <a:pt x="149" y="99"/>
                    <a:pt x="146" y="102"/>
                  </a:cubicBezTo>
                  <a:cubicBezTo>
                    <a:pt x="142" y="105"/>
                    <a:pt x="138" y="108"/>
                    <a:pt x="135" y="112"/>
                  </a:cubicBezTo>
                  <a:cubicBezTo>
                    <a:pt x="124" y="122"/>
                    <a:pt x="114" y="132"/>
                    <a:pt x="103" y="142"/>
                  </a:cubicBezTo>
                  <a:cubicBezTo>
                    <a:pt x="84" y="160"/>
                    <a:pt x="68" y="182"/>
                    <a:pt x="46" y="197"/>
                  </a:cubicBezTo>
                  <a:cubicBezTo>
                    <a:pt x="46" y="197"/>
                    <a:pt x="47" y="198"/>
                    <a:pt x="48" y="199"/>
                  </a:cubicBezTo>
                  <a:cubicBezTo>
                    <a:pt x="61" y="181"/>
                    <a:pt x="75" y="162"/>
                    <a:pt x="90" y="145"/>
                  </a:cubicBezTo>
                  <a:cubicBezTo>
                    <a:pt x="104" y="129"/>
                    <a:pt x="117" y="112"/>
                    <a:pt x="134" y="98"/>
                  </a:cubicBezTo>
                  <a:cubicBezTo>
                    <a:pt x="133" y="98"/>
                    <a:pt x="132" y="97"/>
                    <a:pt x="132" y="97"/>
                  </a:cubicBezTo>
                  <a:cubicBezTo>
                    <a:pt x="121" y="120"/>
                    <a:pt x="104" y="140"/>
                    <a:pt x="91" y="162"/>
                  </a:cubicBezTo>
                  <a:cubicBezTo>
                    <a:pt x="77" y="185"/>
                    <a:pt x="66" y="210"/>
                    <a:pt x="58" y="235"/>
                  </a:cubicBezTo>
                  <a:cubicBezTo>
                    <a:pt x="57" y="237"/>
                    <a:pt x="59" y="238"/>
                    <a:pt x="60" y="237"/>
                  </a:cubicBezTo>
                  <a:cubicBezTo>
                    <a:pt x="67" y="229"/>
                    <a:pt x="71" y="220"/>
                    <a:pt x="74" y="210"/>
                  </a:cubicBezTo>
                  <a:cubicBezTo>
                    <a:pt x="78" y="201"/>
                    <a:pt x="81" y="191"/>
                    <a:pt x="84" y="181"/>
                  </a:cubicBezTo>
                  <a:cubicBezTo>
                    <a:pt x="87" y="172"/>
                    <a:pt x="92" y="163"/>
                    <a:pt x="95" y="154"/>
                  </a:cubicBezTo>
                  <a:cubicBezTo>
                    <a:pt x="97" y="145"/>
                    <a:pt x="99" y="136"/>
                    <a:pt x="97" y="127"/>
                  </a:cubicBezTo>
                  <a:cubicBezTo>
                    <a:pt x="96" y="126"/>
                    <a:pt x="95" y="126"/>
                    <a:pt x="94" y="127"/>
                  </a:cubicBezTo>
                  <a:cubicBezTo>
                    <a:pt x="87" y="135"/>
                    <a:pt x="84" y="146"/>
                    <a:pt x="82" y="156"/>
                  </a:cubicBezTo>
                  <a:cubicBezTo>
                    <a:pt x="79" y="168"/>
                    <a:pt x="78" y="180"/>
                    <a:pt x="77" y="193"/>
                  </a:cubicBezTo>
                  <a:cubicBezTo>
                    <a:pt x="76" y="203"/>
                    <a:pt x="75" y="214"/>
                    <a:pt x="74" y="225"/>
                  </a:cubicBezTo>
                  <a:cubicBezTo>
                    <a:pt x="73" y="238"/>
                    <a:pt x="73" y="251"/>
                    <a:pt x="70" y="264"/>
                  </a:cubicBezTo>
                  <a:cubicBezTo>
                    <a:pt x="69" y="268"/>
                    <a:pt x="68" y="273"/>
                    <a:pt x="66" y="277"/>
                  </a:cubicBezTo>
                  <a:cubicBezTo>
                    <a:pt x="67" y="277"/>
                    <a:pt x="67" y="277"/>
                    <a:pt x="68" y="277"/>
                  </a:cubicBezTo>
                  <a:cubicBezTo>
                    <a:pt x="63" y="264"/>
                    <a:pt x="61" y="249"/>
                    <a:pt x="60" y="235"/>
                  </a:cubicBezTo>
                  <a:cubicBezTo>
                    <a:pt x="59" y="223"/>
                    <a:pt x="57" y="212"/>
                    <a:pt x="54" y="201"/>
                  </a:cubicBezTo>
                  <a:cubicBezTo>
                    <a:pt x="52" y="191"/>
                    <a:pt x="50" y="181"/>
                    <a:pt x="46" y="172"/>
                  </a:cubicBezTo>
                  <a:cubicBezTo>
                    <a:pt x="43" y="164"/>
                    <a:pt x="38" y="155"/>
                    <a:pt x="30" y="152"/>
                  </a:cubicBezTo>
                  <a:cubicBezTo>
                    <a:pt x="30" y="152"/>
                    <a:pt x="29" y="152"/>
                    <a:pt x="29" y="152"/>
                  </a:cubicBezTo>
                  <a:cubicBezTo>
                    <a:pt x="22" y="158"/>
                    <a:pt x="20" y="168"/>
                    <a:pt x="20" y="177"/>
                  </a:cubicBezTo>
                  <a:cubicBezTo>
                    <a:pt x="20" y="188"/>
                    <a:pt x="21" y="199"/>
                    <a:pt x="22" y="209"/>
                  </a:cubicBezTo>
                  <a:cubicBezTo>
                    <a:pt x="26" y="238"/>
                    <a:pt x="26" y="267"/>
                    <a:pt x="36" y="295"/>
                  </a:cubicBezTo>
                  <a:cubicBezTo>
                    <a:pt x="37" y="297"/>
                    <a:pt x="38" y="300"/>
                    <a:pt x="39" y="302"/>
                  </a:cubicBezTo>
                  <a:cubicBezTo>
                    <a:pt x="40" y="303"/>
                    <a:pt x="42" y="303"/>
                    <a:pt x="42" y="302"/>
                  </a:cubicBezTo>
                  <a:cubicBezTo>
                    <a:pt x="43" y="278"/>
                    <a:pt x="37" y="255"/>
                    <a:pt x="32" y="233"/>
                  </a:cubicBezTo>
                  <a:cubicBezTo>
                    <a:pt x="28" y="213"/>
                    <a:pt x="23" y="191"/>
                    <a:pt x="9" y="176"/>
                  </a:cubicBezTo>
                  <a:cubicBezTo>
                    <a:pt x="8" y="175"/>
                    <a:pt x="7" y="175"/>
                    <a:pt x="6" y="176"/>
                  </a:cubicBezTo>
                  <a:cubicBezTo>
                    <a:pt x="2" y="181"/>
                    <a:pt x="4" y="190"/>
                    <a:pt x="5" y="197"/>
                  </a:cubicBezTo>
                  <a:cubicBezTo>
                    <a:pt x="7" y="206"/>
                    <a:pt x="11" y="214"/>
                    <a:pt x="14" y="223"/>
                  </a:cubicBezTo>
                  <a:cubicBezTo>
                    <a:pt x="18" y="234"/>
                    <a:pt x="20" y="246"/>
                    <a:pt x="23" y="257"/>
                  </a:cubicBezTo>
                  <a:cubicBezTo>
                    <a:pt x="26" y="271"/>
                    <a:pt x="30" y="285"/>
                    <a:pt x="36" y="299"/>
                  </a:cubicBezTo>
                  <a:cubicBezTo>
                    <a:pt x="36" y="300"/>
                    <a:pt x="38" y="300"/>
                    <a:pt x="38" y="298"/>
                  </a:cubicBezTo>
                  <a:cubicBezTo>
                    <a:pt x="40" y="279"/>
                    <a:pt x="31" y="260"/>
                    <a:pt x="26" y="241"/>
                  </a:cubicBezTo>
                  <a:cubicBezTo>
                    <a:pt x="20" y="218"/>
                    <a:pt x="17" y="194"/>
                    <a:pt x="14" y="171"/>
                  </a:cubicBezTo>
                  <a:cubicBezTo>
                    <a:pt x="14" y="169"/>
                    <a:pt x="11" y="169"/>
                    <a:pt x="11" y="171"/>
                  </a:cubicBezTo>
                  <a:cubicBezTo>
                    <a:pt x="11" y="183"/>
                    <a:pt x="11" y="195"/>
                    <a:pt x="12" y="207"/>
                  </a:cubicBezTo>
                  <a:cubicBezTo>
                    <a:pt x="13" y="219"/>
                    <a:pt x="14" y="230"/>
                    <a:pt x="15" y="242"/>
                  </a:cubicBezTo>
                  <a:cubicBezTo>
                    <a:pt x="17" y="251"/>
                    <a:pt x="18" y="261"/>
                    <a:pt x="19" y="270"/>
                  </a:cubicBezTo>
                  <a:cubicBezTo>
                    <a:pt x="20" y="279"/>
                    <a:pt x="21" y="288"/>
                    <a:pt x="18" y="297"/>
                  </a:cubicBezTo>
                  <a:cubicBezTo>
                    <a:pt x="19" y="296"/>
                    <a:pt x="20" y="296"/>
                    <a:pt x="21" y="296"/>
                  </a:cubicBezTo>
                  <a:cubicBezTo>
                    <a:pt x="16" y="291"/>
                    <a:pt x="15" y="284"/>
                    <a:pt x="15" y="278"/>
                  </a:cubicBezTo>
                  <a:cubicBezTo>
                    <a:pt x="14" y="271"/>
                    <a:pt x="14" y="263"/>
                    <a:pt x="13" y="256"/>
                  </a:cubicBezTo>
                  <a:cubicBezTo>
                    <a:pt x="12" y="238"/>
                    <a:pt x="13" y="221"/>
                    <a:pt x="14" y="203"/>
                  </a:cubicBezTo>
                  <a:cubicBezTo>
                    <a:pt x="15" y="189"/>
                    <a:pt x="17" y="176"/>
                    <a:pt x="19" y="162"/>
                  </a:cubicBezTo>
                  <a:cubicBezTo>
                    <a:pt x="21" y="150"/>
                    <a:pt x="24" y="137"/>
                    <a:pt x="27" y="125"/>
                  </a:cubicBezTo>
                  <a:cubicBezTo>
                    <a:pt x="32" y="109"/>
                    <a:pt x="40" y="91"/>
                    <a:pt x="54" y="81"/>
                  </a:cubicBezTo>
                  <a:cubicBezTo>
                    <a:pt x="53" y="80"/>
                    <a:pt x="52" y="80"/>
                    <a:pt x="52" y="80"/>
                  </a:cubicBezTo>
                  <a:cubicBezTo>
                    <a:pt x="53" y="88"/>
                    <a:pt x="49" y="95"/>
                    <a:pt x="45" y="102"/>
                  </a:cubicBezTo>
                  <a:cubicBezTo>
                    <a:pt x="41" y="108"/>
                    <a:pt x="37" y="113"/>
                    <a:pt x="33" y="119"/>
                  </a:cubicBezTo>
                  <a:cubicBezTo>
                    <a:pt x="30" y="124"/>
                    <a:pt x="27" y="130"/>
                    <a:pt x="24" y="135"/>
                  </a:cubicBezTo>
                  <a:cubicBezTo>
                    <a:pt x="21" y="140"/>
                    <a:pt x="17" y="147"/>
                    <a:pt x="11" y="148"/>
                  </a:cubicBezTo>
                  <a:cubicBezTo>
                    <a:pt x="12" y="149"/>
                    <a:pt x="13" y="149"/>
                    <a:pt x="13" y="150"/>
                  </a:cubicBezTo>
                  <a:cubicBezTo>
                    <a:pt x="13" y="138"/>
                    <a:pt x="19" y="127"/>
                    <a:pt x="25" y="117"/>
                  </a:cubicBezTo>
                  <a:cubicBezTo>
                    <a:pt x="32" y="106"/>
                    <a:pt x="40" y="96"/>
                    <a:pt x="49" y="87"/>
                  </a:cubicBezTo>
                  <a:cubicBezTo>
                    <a:pt x="69" y="65"/>
                    <a:pt x="93" y="48"/>
                    <a:pt x="121" y="40"/>
                  </a:cubicBezTo>
                  <a:cubicBezTo>
                    <a:pt x="122" y="39"/>
                    <a:pt x="123" y="39"/>
                    <a:pt x="124" y="39"/>
                  </a:cubicBezTo>
                  <a:cubicBezTo>
                    <a:pt x="126" y="38"/>
                    <a:pt x="126" y="36"/>
                    <a:pt x="124" y="36"/>
                  </a:cubicBezTo>
                  <a:cubicBezTo>
                    <a:pt x="104" y="38"/>
                    <a:pt x="88" y="50"/>
                    <a:pt x="72" y="61"/>
                  </a:cubicBezTo>
                  <a:cubicBezTo>
                    <a:pt x="65" y="65"/>
                    <a:pt x="58" y="70"/>
                    <a:pt x="52" y="75"/>
                  </a:cubicBezTo>
                  <a:cubicBezTo>
                    <a:pt x="45" y="80"/>
                    <a:pt x="38" y="86"/>
                    <a:pt x="30" y="87"/>
                  </a:cubicBezTo>
                  <a:cubicBezTo>
                    <a:pt x="31" y="88"/>
                    <a:pt x="31" y="89"/>
                    <a:pt x="32" y="89"/>
                  </a:cubicBezTo>
                  <a:cubicBezTo>
                    <a:pt x="46" y="66"/>
                    <a:pt x="69" y="48"/>
                    <a:pt x="93" y="36"/>
                  </a:cubicBezTo>
                  <a:cubicBezTo>
                    <a:pt x="107" y="29"/>
                    <a:pt x="122" y="25"/>
                    <a:pt x="137" y="22"/>
                  </a:cubicBezTo>
                  <a:cubicBezTo>
                    <a:pt x="145" y="21"/>
                    <a:pt x="154" y="20"/>
                    <a:pt x="162" y="19"/>
                  </a:cubicBezTo>
                  <a:cubicBezTo>
                    <a:pt x="169" y="19"/>
                    <a:pt x="176" y="19"/>
                    <a:pt x="182" y="15"/>
                  </a:cubicBezTo>
                  <a:cubicBezTo>
                    <a:pt x="182" y="14"/>
                    <a:pt x="182" y="14"/>
                    <a:pt x="182" y="13"/>
                  </a:cubicBezTo>
                  <a:cubicBezTo>
                    <a:pt x="177" y="1"/>
                    <a:pt x="161" y="3"/>
                    <a:pt x="150" y="5"/>
                  </a:cubicBezTo>
                  <a:cubicBezTo>
                    <a:pt x="132" y="9"/>
                    <a:pt x="115" y="17"/>
                    <a:pt x="98" y="25"/>
                  </a:cubicBezTo>
                  <a:cubicBezTo>
                    <a:pt x="81" y="33"/>
                    <a:pt x="65" y="42"/>
                    <a:pt x="49" y="53"/>
                  </a:cubicBezTo>
                  <a:cubicBezTo>
                    <a:pt x="48" y="53"/>
                    <a:pt x="49" y="56"/>
                    <a:pt x="51" y="55"/>
                  </a:cubicBezTo>
                  <a:cubicBezTo>
                    <a:pt x="80" y="41"/>
                    <a:pt x="105" y="21"/>
                    <a:pt x="136" y="12"/>
                  </a:cubicBezTo>
                  <a:cubicBezTo>
                    <a:pt x="167" y="2"/>
                    <a:pt x="200" y="6"/>
                    <a:pt x="231" y="12"/>
                  </a:cubicBezTo>
                  <a:cubicBezTo>
                    <a:pt x="232" y="12"/>
                    <a:pt x="233" y="13"/>
                    <a:pt x="233" y="13"/>
                  </a:cubicBezTo>
                  <a:cubicBezTo>
                    <a:pt x="235" y="13"/>
                    <a:pt x="236" y="11"/>
                    <a:pt x="234" y="10"/>
                  </a:cubicBezTo>
                  <a:cubicBezTo>
                    <a:pt x="224" y="5"/>
                    <a:pt x="211" y="4"/>
                    <a:pt x="200" y="3"/>
                  </a:cubicBezTo>
                  <a:cubicBezTo>
                    <a:pt x="187" y="3"/>
                    <a:pt x="174" y="4"/>
                    <a:pt x="161" y="5"/>
                  </a:cubicBezTo>
                  <a:cubicBezTo>
                    <a:pt x="141" y="8"/>
                    <a:pt x="121" y="12"/>
                    <a:pt x="101" y="19"/>
                  </a:cubicBezTo>
                  <a:cubicBezTo>
                    <a:pt x="92" y="22"/>
                    <a:pt x="83" y="26"/>
                    <a:pt x="74" y="31"/>
                  </a:cubicBezTo>
                  <a:cubicBezTo>
                    <a:pt x="67" y="36"/>
                    <a:pt x="61" y="42"/>
                    <a:pt x="59" y="51"/>
                  </a:cubicBezTo>
                  <a:cubicBezTo>
                    <a:pt x="59" y="51"/>
                    <a:pt x="59" y="52"/>
                    <a:pt x="60" y="52"/>
                  </a:cubicBezTo>
                  <a:cubicBezTo>
                    <a:pt x="66" y="56"/>
                    <a:pt x="75" y="54"/>
                    <a:pt x="82" y="52"/>
                  </a:cubicBezTo>
                  <a:cubicBezTo>
                    <a:pt x="92" y="48"/>
                    <a:pt x="101" y="44"/>
                    <a:pt x="111" y="39"/>
                  </a:cubicBezTo>
                  <a:cubicBezTo>
                    <a:pt x="136" y="27"/>
                    <a:pt x="164" y="22"/>
                    <a:pt x="192" y="19"/>
                  </a:cubicBezTo>
                  <a:cubicBezTo>
                    <a:pt x="191" y="18"/>
                    <a:pt x="191" y="17"/>
                    <a:pt x="191" y="16"/>
                  </a:cubicBezTo>
                  <a:cubicBezTo>
                    <a:pt x="164" y="33"/>
                    <a:pt x="135" y="43"/>
                    <a:pt x="110" y="61"/>
                  </a:cubicBezTo>
                  <a:cubicBezTo>
                    <a:pt x="108" y="62"/>
                    <a:pt x="110" y="64"/>
                    <a:pt x="111" y="63"/>
                  </a:cubicBezTo>
                  <a:cubicBezTo>
                    <a:pt x="137" y="45"/>
                    <a:pt x="166" y="35"/>
                    <a:pt x="192" y="18"/>
                  </a:cubicBezTo>
                  <a:cubicBezTo>
                    <a:pt x="193" y="18"/>
                    <a:pt x="192" y="16"/>
                    <a:pt x="191" y="16"/>
                  </a:cubicBezTo>
                  <a:cubicBezTo>
                    <a:pt x="164" y="19"/>
                    <a:pt x="137" y="24"/>
                    <a:pt x="112" y="36"/>
                  </a:cubicBezTo>
                  <a:cubicBezTo>
                    <a:pt x="103" y="40"/>
                    <a:pt x="95" y="44"/>
                    <a:pt x="85" y="48"/>
                  </a:cubicBezTo>
                  <a:cubicBezTo>
                    <a:pt x="81" y="49"/>
                    <a:pt x="76" y="51"/>
                    <a:pt x="72" y="51"/>
                  </a:cubicBezTo>
                  <a:cubicBezTo>
                    <a:pt x="68" y="52"/>
                    <a:pt x="64" y="52"/>
                    <a:pt x="61" y="50"/>
                  </a:cubicBezTo>
                  <a:cubicBezTo>
                    <a:pt x="62" y="50"/>
                    <a:pt x="62" y="51"/>
                    <a:pt x="62" y="51"/>
                  </a:cubicBezTo>
                  <a:cubicBezTo>
                    <a:pt x="64" y="42"/>
                    <a:pt x="73" y="35"/>
                    <a:pt x="80" y="31"/>
                  </a:cubicBezTo>
                  <a:cubicBezTo>
                    <a:pt x="90" y="25"/>
                    <a:pt x="100" y="22"/>
                    <a:pt x="111" y="19"/>
                  </a:cubicBezTo>
                  <a:cubicBezTo>
                    <a:pt x="131" y="13"/>
                    <a:pt x="152" y="9"/>
                    <a:pt x="173" y="7"/>
                  </a:cubicBezTo>
                  <a:cubicBezTo>
                    <a:pt x="183" y="6"/>
                    <a:pt x="194" y="5"/>
                    <a:pt x="205" y="6"/>
                  </a:cubicBezTo>
                  <a:cubicBezTo>
                    <a:pt x="215" y="7"/>
                    <a:pt x="224" y="9"/>
                    <a:pt x="233" y="13"/>
                  </a:cubicBezTo>
                  <a:cubicBezTo>
                    <a:pt x="233" y="12"/>
                    <a:pt x="234" y="11"/>
                    <a:pt x="234" y="10"/>
                  </a:cubicBezTo>
                  <a:cubicBezTo>
                    <a:pt x="204" y="3"/>
                    <a:pt x="171" y="0"/>
                    <a:pt x="141" y="7"/>
                  </a:cubicBezTo>
                  <a:cubicBezTo>
                    <a:pt x="110" y="15"/>
                    <a:pt x="84" y="35"/>
                    <a:pt x="56" y="49"/>
                  </a:cubicBezTo>
                  <a:cubicBezTo>
                    <a:pt x="54" y="51"/>
                    <a:pt x="52" y="51"/>
                    <a:pt x="50" y="52"/>
                  </a:cubicBezTo>
                  <a:cubicBezTo>
                    <a:pt x="50" y="53"/>
                    <a:pt x="51" y="54"/>
                    <a:pt x="51" y="55"/>
                  </a:cubicBezTo>
                  <a:cubicBezTo>
                    <a:pt x="63" y="47"/>
                    <a:pt x="75" y="40"/>
                    <a:pt x="87" y="34"/>
                  </a:cubicBezTo>
                  <a:cubicBezTo>
                    <a:pt x="105" y="25"/>
                    <a:pt x="122" y="16"/>
                    <a:pt x="141" y="11"/>
                  </a:cubicBezTo>
                  <a:cubicBezTo>
                    <a:pt x="149" y="8"/>
                    <a:pt x="157" y="6"/>
                    <a:pt x="166" y="6"/>
                  </a:cubicBezTo>
                  <a:cubicBezTo>
                    <a:pt x="171" y="7"/>
                    <a:pt x="177" y="9"/>
                    <a:pt x="180" y="14"/>
                  </a:cubicBezTo>
                  <a:cubicBezTo>
                    <a:pt x="180" y="14"/>
                    <a:pt x="180" y="13"/>
                    <a:pt x="180" y="13"/>
                  </a:cubicBezTo>
                  <a:cubicBezTo>
                    <a:pt x="174" y="17"/>
                    <a:pt x="166" y="16"/>
                    <a:pt x="159" y="17"/>
                  </a:cubicBezTo>
                  <a:cubicBezTo>
                    <a:pt x="150" y="18"/>
                    <a:pt x="142" y="19"/>
                    <a:pt x="133" y="20"/>
                  </a:cubicBezTo>
                  <a:cubicBezTo>
                    <a:pt x="118" y="23"/>
                    <a:pt x="104" y="27"/>
                    <a:pt x="91" y="34"/>
                  </a:cubicBezTo>
                  <a:cubicBezTo>
                    <a:pt x="66" y="46"/>
                    <a:pt x="44" y="64"/>
                    <a:pt x="29" y="88"/>
                  </a:cubicBezTo>
                  <a:cubicBezTo>
                    <a:pt x="29" y="89"/>
                    <a:pt x="29" y="90"/>
                    <a:pt x="31" y="90"/>
                  </a:cubicBezTo>
                  <a:cubicBezTo>
                    <a:pt x="38" y="88"/>
                    <a:pt x="45" y="84"/>
                    <a:pt x="51" y="80"/>
                  </a:cubicBezTo>
                  <a:cubicBezTo>
                    <a:pt x="58" y="75"/>
                    <a:pt x="64" y="69"/>
                    <a:pt x="71" y="64"/>
                  </a:cubicBezTo>
                  <a:cubicBezTo>
                    <a:pt x="79" y="59"/>
                    <a:pt x="87" y="54"/>
                    <a:pt x="96" y="49"/>
                  </a:cubicBezTo>
                  <a:cubicBezTo>
                    <a:pt x="105" y="44"/>
                    <a:pt x="114" y="40"/>
                    <a:pt x="124" y="39"/>
                  </a:cubicBezTo>
                  <a:cubicBezTo>
                    <a:pt x="124" y="38"/>
                    <a:pt x="124" y="37"/>
                    <a:pt x="124" y="36"/>
                  </a:cubicBezTo>
                  <a:cubicBezTo>
                    <a:pt x="96" y="44"/>
                    <a:pt x="72" y="60"/>
                    <a:pt x="51" y="81"/>
                  </a:cubicBezTo>
                  <a:cubicBezTo>
                    <a:pt x="42" y="90"/>
                    <a:pt x="34" y="99"/>
                    <a:pt x="27" y="110"/>
                  </a:cubicBezTo>
                  <a:cubicBezTo>
                    <a:pt x="20" y="119"/>
                    <a:pt x="14" y="130"/>
                    <a:pt x="11" y="141"/>
                  </a:cubicBezTo>
                  <a:cubicBezTo>
                    <a:pt x="11" y="144"/>
                    <a:pt x="10" y="147"/>
                    <a:pt x="10" y="150"/>
                  </a:cubicBezTo>
                  <a:cubicBezTo>
                    <a:pt x="10" y="151"/>
                    <a:pt x="12" y="151"/>
                    <a:pt x="12" y="151"/>
                  </a:cubicBezTo>
                  <a:cubicBezTo>
                    <a:pt x="18" y="149"/>
                    <a:pt x="22" y="143"/>
                    <a:pt x="25" y="139"/>
                  </a:cubicBezTo>
                  <a:cubicBezTo>
                    <a:pt x="29" y="133"/>
                    <a:pt x="32" y="127"/>
                    <a:pt x="35" y="121"/>
                  </a:cubicBezTo>
                  <a:cubicBezTo>
                    <a:pt x="43" y="108"/>
                    <a:pt x="56" y="95"/>
                    <a:pt x="54" y="79"/>
                  </a:cubicBezTo>
                  <a:cubicBezTo>
                    <a:pt x="54" y="78"/>
                    <a:pt x="53" y="78"/>
                    <a:pt x="52" y="78"/>
                  </a:cubicBezTo>
                  <a:cubicBezTo>
                    <a:pt x="33" y="93"/>
                    <a:pt x="26" y="118"/>
                    <a:pt x="21" y="140"/>
                  </a:cubicBezTo>
                  <a:cubicBezTo>
                    <a:pt x="15" y="167"/>
                    <a:pt x="11" y="196"/>
                    <a:pt x="10" y="224"/>
                  </a:cubicBezTo>
                  <a:cubicBezTo>
                    <a:pt x="10" y="238"/>
                    <a:pt x="10" y="253"/>
                    <a:pt x="11" y="268"/>
                  </a:cubicBezTo>
                  <a:cubicBezTo>
                    <a:pt x="12" y="278"/>
                    <a:pt x="11" y="290"/>
                    <a:pt x="19" y="298"/>
                  </a:cubicBezTo>
                  <a:cubicBezTo>
                    <a:pt x="19" y="299"/>
                    <a:pt x="21" y="299"/>
                    <a:pt x="21" y="298"/>
                  </a:cubicBezTo>
                  <a:cubicBezTo>
                    <a:pt x="24" y="290"/>
                    <a:pt x="23" y="281"/>
                    <a:pt x="22" y="273"/>
                  </a:cubicBezTo>
                  <a:cubicBezTo>
                    <a:pt x="22" y="263"/>
                    <a:pt x="20" y="253"/>
                    <a:pt x="18" y="244"/>
                  </a:cubicBezTo>
                  <a:cubicBezTo>
                    <a:pt x="17" y="233"/>
                    <a:pt x="16" y="221"/>
                    <a:pt x="15" y="210"/>
                  </a:cubicBezTo>
                  <a:cubicBezTo>
                    <a:pt x="14" y="197"/>
                    <a:pt x="13" y="184"/>
                    <a:pt x="14" y="171"/>
                  </a:cubicBezTo>
                  <a:cubicBezTo>
                    <a:pt x="13" y="171"/>
                    <a:pt x="12" y="171"/>
                    <a:pt x="11" y="171"/>
                  </a:cubicBezTo>
                  <a:cubicBezTo>
                    <a:pt x="14" y="195"/>
                    <a:pt x="17" y="218"/>
                    <a:pt x="23" y="241"/>
                  </a:cubicBezTo>
                  <a:cubicBezTo>
                    <a:pt x="28" y="260"/>
                    <a:pt x="37" y="278"/>
                    <a:pt x="36" y="298"/>
                  </a:cubicBezTo>
                  <a:cubicBezTo>
                    <a:pt x="37" y="298"/>
                    <a:pt x="37" y="298"/>
                    <a:pt x="38" y="297"/>
                  </a:cubicBezTo>
                  <a:cubicBezTo>
                    <a:pt x="33" y="284"/>
                    <a:pt x="29" y="270"/>
                    <a:pt x="25" y="256"/>
                  </a:cubicBezTo>
                  <a:cubicBezTo>
                    <a:pt x="23" y="246"/>
                    <a:pt x="21" y="234"/>
                    <a:pt x="17" y="224"/>
                  </a:cubicBezTo>
                  <a:cubicBezTo>
                    <a:pt x="14" y="216"/>
                    <a:pt x="11" y="207"/>
                    <a:pt x="9" y="199"/>
                  </a:cubicBezTo>
                  <a:cubicBezTo>
                    <a:pt x="7" y="193"/>
                    <a:pt x="4" y="183"/>
                    <a:pt x="9" y="177"/>
                  </a:cubicBezTo>
                  <a:cubicBezTo>
                    <a:pt x="8" y="177"/>
                    <a:pt x="7" y="177"/>
                    <a:pt x="6" y="177"/>
                  </a:cubicBezTo>
                  <a:cubicBezTo>
                    <a:pt x="20" y="192"/>
                    <a:pt x="25" y="213"/>
                    <a:pt x="29" y="233"/>
                  </a:cubicBezTo>
                  <a:cubicBezTo>
                    <a:pt x="34" y="255"/>
                    <a:pt x="40" y="278"/>
                    <a:pt x="39" y="301"/>
                  </a:cubicBezTo>
                  <a:cubicBezTo>
                    <a:pt x="40" y="301"/>
                    <a:pt x="41" y="301"/>
                    <a:pt x="42" y="301"/>
                  </a:cubicBezTo>
                  <a:cubicBezTo>
                    <a:pt x="35" y="286"/>
                    <a:pt x="31" y="269"/>
                    <a:pt x="29" y="253"/>
                  </a:cubicBezTo>
                  <a:cubicBezTo>
                    <a:pt x="28" y="239"/>
                    <a:pt x="27" y="226"/>
                    <a:pt x="26" y="213"/>
                  </a:cubicBezTo>
                  <a:cubicBezTo>
                    <a:pt x="24" y="203"/>
                    <a:pt x="23" y="192"/>
                    <a:pt x="23" y="181"/>
                  </a:cubicBezTo>
                  <a:cubicBezTo>
                    <a:pt x="23" y="172"/>
                    <a:pt x="23" y="160"/>
                    <a:pt x="30" y="154"/>
                  </a:cubicBezTo>
                  <a:cubicBezTo>
                    <a:pt x="30" y="154"/>
                    <a:pt x="30" y="154"/>
                    <a:pt x="29" y="154"/>
                  </a:cubicBezTo>
                  <a:cubicBezTo>
                    <a:pt x="37" y="158"/>
                    <a:pt x="41" y="167"/>
                    <a:pt x="44" y="175"/>
                  </a:cubicBezTo>
                  <a:cubicBezTo>
                    <a:pt x="48" y="185"/>
                    <a:pt x="50" y="194"/>
                    <a:pt x="52" y="204"/>
                  </a:cubicBezTo>
                  <a:cubicBezTo>
                    <a:pt x="55" y="215"/>
                    <a:pt x="56" y="227"/>
                    <a:pt x="58" y="238"/>
                  </a:cubicBezTo>
                  <a:cubicBezTo>
                    <a:pt x="59" y="251"/>
                    <a:pt x="60" y="265"/>
                    <a:pt x="66" y="278"/>
                  </a:cubicBezTo>
                  <a:cubicBezTo>
                    <a:pt x="66" y="279"/>
                    <a:pt x="68" y="279"/>
                    <a:pt x="68" y="278"/>
                  </a:cubicBezTo>
                  <a:cubicBezTo>
                    <a:pt x="74" y="268"/>
                    <a:pt x="75" y="255"/>
                    <a:pt x="76" y="243"/>
                  </a:cubicBezTo>
                  <a:cubicBezTo>
                    <a:pt x="77" y="231"/>
                    <a:pt x="77" y="219"/>
                    <a:pt x="78" y="207"/>
                  </a:cubicBezTo>
                  <a:cubicBezTo>
                    <a:pt x="81" y="184"/>
                    <a:pt x="81" y="160"/>
                    <a:pt x="90" y="138"/>
                  </a:cubicBezTo>
                  <a:cubicBezTo>
                    <a:pt x="92" y="135"/>
                    <a:pt x="94" y="131"/>
                    <a:pt x="97" y="128"/>
                  </a:cubicBezTo>
                  <a:cubicBezTo>
                    <a:pt x="96" y="128"/>
                    <a:pt x="95" y="128"/>
                    <a:pt x="94" y="128"/>
                  </a:cubicBezTo>
                  <a:cubicBezTo>
                    <a:pt x="97" y="137"/>
                    <a:pt x="94" y="147"/>
                    <a:pt x="91" y="155"/>
                  </a:cubicBezTo>
                  <a:cubicBezTo>
                    <a:pt x="88" y="164"/>
                    <a:pt x="85" y="172"/>
                    <a:pt x="81" y="181"/>
                  </a:cubicBezTo>
                  <a:cubicBezTo>
                    <a:pt x="78" y="190"/>
                    <a:pt x="75" y="199"/>
                    <a:pt x="72" y="209"/>
                  </a:cubicBezTo>
                  <a:cubicBezTo>
                    <a:pt x="69" y="218"/>
                    <a:pt x="65" y="227"/>
                    <a:pt x="58" y="235"/>
                  </a:cubicBezTo>
                  <a:cubicBezTo>
                    <a:pt x="59" y="236"/>
                    <a:pt x="60" y="236"/>
                    <a:pt x="61" y="236"/>
                  </a:cubicBezTo>
                  <a:cubicBezTo>
                    <a:pt x="69" y="211"/>
                    <a:pt x="79" y="186"/>
                    <a:pt x="94" y="163"/>
                  </a:cubicBezTo>
                  <a:cubicBezTo>
                    <a:pt x="107" y="141"/>
                    <a:pt x="124" y="121"/>
                    <a:pt x="134" y="98"/>
                  </a:cubicBezTo>
                  <a:cubicBezTo>
                    <a:pt x="135" y="96"/>
                    <a:pt x="133" y="95"/>
                    <a:pt x="132" y="96"/>
                  </a:cubicBezTo>
                  <a:cubicBezTo>
                    <a:pt x="116" y="109"/>
                    <a:pt x="103" y="127"/>
                    <a:pt x="89" y="143"/>
                  </a:cubicBezTo>
                  <a:cubicBezTo>
                    <a:pt x="74" y="160"/>
                    <a:pt x="59" y="179"/>
                    <a:pt x="45" y="197"/>
                  </a:cubicBezTo>
                  <a:cubicBezTo>
                    <a:pt x="44" y="198"/>
                    <a:pt x="46" y="200"/>
                    <a:pt x="47" y="199"/>
                  </a:cubicBezTo>
                  <a:cubicBezTo>
                    <a:pt x="70" y="183"/>
                    <a:pt x="87" y="162"/>
                    <a:pt x="106" y="143"/>
                  </a:cubicBezTo>
                  <a:cubicBezTo>
                    <a:pt x="117" y="132"/>
                    <a:pt x="128" y="122"/>
                    <a:pt x="139" y="112"/>
                  </a:cubicBezTo>
                  <a:cubicBezTo>
                    <a:pt x="142" y="108"/>
                    <a:pt x="146" y="105"/>
                    <a:pt x="150" y="102"/>
                  </a:cubicBezTo>
                  <a:cubicBezTo>
                    <a:pt x="153" y="99"/>
                    <a:pt x="156" y="95"/>
                    <a:pt x="157" y="91"/>
                  </a:cubicBezTo>
                  <a:cubicBezTo>
                    <a:pt x="157" y="90"/>
                    <a:pt x="156" y="89"/>
                    <a:pt x="156" y="89"/>
                  </a:cubicBezTo>
                  <a:cubicBezTo>
                    <a:pt x="148" y="89"/>
                    <a:pt x="141" y="95"/>
                    <a:pt x="135" y="100"/>
                  </a:cubicBezTo>
                  <a:cubicBezTo>
                    <a:pt x="128" y="106"/>
                    <a:pt x="121" y="113"/>
                    <a:pt x="114" y="119"/>
                  </a:cubicBezTo>
                  <a:cubicBezTo>
                    <a:pt x="105" y="127"/>
                    <a:pt x="96" y="135"/>
                    <a:pt x="87" y="143"/>
                  </a:cubicBezTo>
                  <a:cubicBezTo>
                    <a:pt x="77" y="152"/>
                    <a:pt x="67" y="163"/>
                    <a:pt x="59" y="174"/>
                  </a:cubicBezTo>
                  <a:cubicBezTo>
                    <a:pt x="58" y="175"/>
                    <a:pt x="59" y="177"/>
                    <a:pt x="61" y="176"/>
                  </a:cubicBezTo>
                  <a:cubicBezTo>
                    <a:pt x="75" y="162"/>
                    <a:pt x="88" y="146"/>
                    <a:pt x="101" y="131"/>
                  </a:cubicBezTo>
                  <a:cubicBezTo>
                    <a:pt x="113" y="118"/>
                    <a:pt x="127" y="105"/>
                    <a:pt x="135" y="89"/>
                  </a:cubicBezTo>
                  <a:cubicBezTo>
                    <a:pt x="135" y="88"/>
                    <a:pt x="134" y="87"/>
                    <a:pt x="133" y="87"/>
                  </a:cubicBezTo>
                  <a:cubicBezTo>
                    <a:pt x="124" y="90"/>
                    <a:pt x="117" y="97"/>
                    <a:pt x="111" y="104"/>
                  </a:cubicBezTo>
                  <a:cubicBezTo>
                    <a:pt x="104" y="112"/>
                    <a:pt x="99" y="121"/>
                    <a:pt x="92" y="130"/>
                  </a:cubicBezTo>
                  <a:cubicBezTo>
                    <a:pt x="78" y="150"/>
                    <a:pt x="61" y="168"/>
                    <a:pt x="51" y="190"/>
                  </a:cubicBezTo>
                  <a:cubicBezTo>
                    <a:pt x="50" y="192"/>
                    <a:pt x="52" y="193"/>
                    <a:pt x="53" y="192"/>
                  </a:cubicBezTo>
                  <a:cubicBezTo>
                    <a:pt x="62" y="180"/>
                    <a:pt x="69" y="168"/>
                    <a:pt x="75" y="155"/>
                  </a:cubicBezTo>
                  <a:cubicBezTo>
                    <a:pt x="79" y="146"/>
                    <a:pt x="84" y="138"/>
                    <a:pt x="90" y="129"/>
                  </a:cubicBezTo>
                  <a:cubicBezTo>
                    <a:pt x="95" y="121"/>
                    <a:pt x="100" y="113"/>
                    <a:pt x="105" y="104"/>
                  </a:cubicBezTo>
                  <a:cubicBezTo>
                    <a:pt x="108" y="98"/>
                    <a:pt x="111" y="89"/>
                    <a:pt x="109" y="82"/>
                  </a:cubicBezTo>
                  <a:cubicBezTo>
                    <a:pt x="109" y="81"/>
                    <a:pt x="108" y="81"/>
                    <a:pt x="107" y="82"/>
                  </a:cubicBezTo>
                  <a:cubicBezTo>
                    <a:pt x="88" y="95"/>
                    <a:pt x="76" y="116"/>
                    <a:pt x="65" y="136"/>
                  </a:cubicBezTo>
                  <a:cubicBezTo>
                    <a:pt x="52" y="161"/>
                    <a:pt x="40" y="187"/>
                    <a:pt x="28" y="213"/>
                  </a:cubicBezTo>
                  <a:cubicBezTo>
                    <a:pt x="29" y="213"/>
                    <a:pt x="30" y="214"/>
                    <a:pt x="31" y="214"/>
                  </a:cubicBezTo>
                  <a:cubicBezTo>
                    <a:pt x="35" y="192"/>
                    <a:pt x="42" y="171"/>
                    <a:pt x="48" y="150"/>
                  </a:cubicBezTo>
                  <a:cubicBezTo>
                    <a:pt x="51" y="141"/>
                    <a:pt x="54" y="133"/>
                    <a:pt x="57" y="125"/>
                  </a:cubicBezTo>
                  <a:cubicBezTo>
                    <a:pt x="60" y="117"/>
                    <a:pt x="62" y="109"/>
                    <a:pt x="61" y="101"/>
                  </a:cubicBezTo>
                  <a:cubicBezTo>
                    <a:pt x="61" y="99"/>
                    <a:pt x="59" y="99"/>
                    <a:pt x="58" y="100"/>
                  </a:cubicBezTo>
                  <a:cubicBezTo>
                    <a:pt x="48" y="122"/>
                    <a:pt x="45" y="146"/>
                    <a:pt x="41" y="169"/>
                  </a:cubicBezTo>
                  <a:cubicBezTo>
                    <a:pt x="36" y="194"/>
                    <a:pt x="34" y="220"/>
                    <a:pt x="26" y="244"/>
                  </a:cubicBezTo>
                  <a:cubicBezTo>
                    <a:pt x="27" y="245"/>
                    <a:pt x="27" y="245"/>
                    <a:pt x="28" y="245"/>
                  </a:cubicBezTo>
                  <a:cubicBezTo>
                    <a:pt x="25" y="194"/>
                    <a:pt x="42" y="145"/>
                    <a:pt x="38" y="95"/>
                  </a:cubicBezTo>
                  <a:cubicBezTo>
                    <a:pt x="38" y="93"/>
                    <a:pt x="36" y="93"/>
                    <a:pt x="36" y="94"/>
                  </a:cubicBezTo>
                  <a:cubicBezTo>
                    <a:pt x="26" y="122"/>
                    <a:pt x="26" y="151"/>
                    <a:pt x="26" y="180"/>
                  </a:cubicBezTo>
                  <a:cubicBezTo>
                    <a:pt x="27" y="197"/>
                    <a:pt x="28" y="213"/>
                    <a:pt x="30" y="229"/>
                  </a:cubicBezTo>
                  <a:cubicBezTo>
                    <a:pt x="32" y="237"/>
                    <a:pt x="34" y="245"/>
                    <a:pt x="36" y="253"/>
                  </a:cubicBezTo>
                  <a:cubicBezTo>
                    <a:pt x="37" y="259"/>
                    <a:pt x="38" y="266"/>
                    <a:pt x="42" y="270"/>
                  </a:cubicBezTo>
                  <a:cubicBezTo>
                    <a:pt x="43" y="271"/>
                    <a:pt x="44" y="270"/>
                    <a:pt x="44" y="269"/>
                  </a:cubicBezTo>
                  <a:cubicBezTo>
                    <a:pt x="44" y="254"/>
                    <a:pt x="40" y="240"/>
                    <a:pt x="37" y="226"/>
                  </a:cubicBezTo>
                  <a:cubicBezTo>
                    <a:pt x="34" y="211"/>
                    <a:pt x="31" y="196"/>
                    <a:pt x="30" y="181"/>
                  </a:cubicBezTo>
                  <a:cubicBezTo>
                    <a:pt x="29" y="152"/>
                    <a:pt x="35" y="123"/>
                    <a:pt x="34" y="93"/>
                  </a:cubicBezTo>
                  <a:cubicBezTo>
                    <a:pt x="34" y="92"/>
                    <a:pt x="32" y="92"/>
                    <a:pt x="31" y="93"/>
                  </a:cubicBezTo>
                  <a:cubicBezTo>
                    <a:pt x="25" y="106"/>
                    <a:pt x="25" y="122"/>
                    <a:pt x="25" y="136"/>
                  </a:cubicBezTo>
                  <a:cubicBezTo>
                    <a:pt x="25" y="153"/>
                    <a:pt x="27" y="171"/>
                    <a:pt x="30" y="188"/>
                  </a:cubicBezTo>
                  <a:cubicBezTo>
                    <a:pt x="37" y="223"/>
                    <a:pt x="50" y="256"/>
                    <a:pt x="63" y="289"/>
                  </a:cubicBezTo>
                  <a:cubicBezTo>
                    <a:pt x="70" y="306"/>
                    <a:pt x="78" y="322"/>
                    <a:pt x="87" y="338"/>
                  </a:cubicBezTo>
                  <a:cubicBezTo>
                    <a:pt x="94" y="353"/>
                    <a:pt x="102" y="368"/>
                    <a:pt x="113" y="380"/>
                  </a:cubicBezTo>
                  <a:cubicBezTo>
                    <a:pt x="114" y="381"/>
                    <a:pt x="116" y="380"/>
                    <a:pt x="116" y="379"/>
                  </a:cubicBezTo>
                  <a:cubicBezTo>
                    <a:pt x="109" y="346"/>
                    <a:pt x="92" y="316"/>
                    <a:pt x="79" y="286"/>
                  </a:cubicBezTo>
                  <a:cubicBezTo>
                    <a:pt x="72" y="270"/>
                    <a:pt x="67" y="253"/>
                    <a:pt x="60" y="237"/>
                  </a:cubicBezTo>
                  <a:cubicBezTo>
                    <a:pt x="57" y="228"/>
                    <a:pt x="53" y="220"/>
                    <a:pt x="50" y="212"/>
                  </a:cubicBezTo>
                  <a:cubicBezTo>
                    <a:pt x="47" y="205"/>
                    <a:pt x="44" y="199"/>
                    <a:pt x="40" y="193"/>
                  </a:cubicBezTo>
                  <a:cubicBezTo>
                    <a:pt x="39" y="191"/>
                    <a:pt x="38" y="190"/>
                    <a:pt x="37" y="189"/>
                  </a:cubicBezTo>
                  <a:cubicBezTo>
                    <a:pt x="36" y="188"/>
                    <a:pt x="35" y="188"/>
                    <a:pt x="34" y="189"/>
                  </a:cubicBezTo>
                  <a:cubicBezTo>
                    <a:pt x="33" y="195"/>
                    <a:pt x="35" y="200"/>
                    <a:pt x="36" y="205"/>
                  </a:cubicBezTo>
                  <a:cubicBezTo>
                    <a:pt x="38" y="211"/>
                    <a:pt x="40" y="217"/>
                    <a:pt x="43" y="223"/>
                  </a:cubicBezTo>
                  <a:cubicBezTo>
                    <a:pt x="49" y="237"/>
                    <a:pt x="56" y="251"/>
                    <a:pt x="62" y="264"/>
                  </a:cubicBezTo>
                  <a:cubicBezTo>
                    <a:pt x="78" y="296"/>
                    <a:pt x="95" y="327"/>
                    <a:pt x="113" y="357"/>
                  </a:cubicBezTo>
                  <a:cubicBezTo>
                    <a:pt x="132" y="387"/>
                    <a:pt x="153" y="416"/>
                    <a:pt x="174" y="444"/>
                  </a:cubicBezTo>
                  <a:cubicBezTo>
                    <a:pt x="182" y="456"/>
                    <a:pt x="190" y="468"/>
                    <a:pt x="199" y="479"/>
                  </a:cubicBezTo>
                  <a:cubicBezTo>
                    <a:pt x="206" y="490"/>
                    <a:pt x="215" y="501"/>
                    <a:pt x="225" y="508"/>
                  </a:cubicBezTo>
                  <a:cubicBezTo>
                    <a:pt x="228" y="510"/>
                    <a:pt x="230" y="512"/>
                    <a:pt x="232" y="513"/>
                  </a:cubicBezTo>
                  <a:cubicBezTo>
                    <a:pt x="233" y="513"/>
                    <a:pt x="234" y="512"/>
                    <a:pt x="234" y="511"/>
                  </a:cubicBezTo>
                  <a:cubicBezTo>
                    <a:pt x="232" y="499"/>
                    <a:pt x="221" y="490"/>
                    <a:pt x="213" y="480"/>
                  </a:cubicBezTo>
                  <a:cubicBezTo>
                    <a:pt x="203" y="466"/>
                    <a:pt x="193" y="451"/>
                    <a:pt x="182" y="438"/>
                  </a:cubicBezTo>
                  <a:cubicBezTo>
                    <a:pt x="159" y="411"/>
                    <a:pt x="134" y="386"/>
                    <a:pt x="110" y="361"/>
                  </a:cubicBezTo>
                  <a:cubicBezTo>
                    <a:pt x="104" y="355"/>
                    <a:pt x="98" y="348"/>
                    <a:pt x="92" y="342"/>
                  </a:cubicBezTo>
                  <a:cubicBezTo>
                    <a:pt x="92" y="343"/>
                    <a:pt x="91" y="343"/>
                    <a:pt x="90" y="344"/>
                  </a:cubicBezTo>
                  <a:cubicBezTo>
                    <a:pt x="115" y="368"/>
                    <a:pt x="141" y="392"/>
                    <a:pt x="165" y="418"/>
                  </a:cubicBezTo>
                  <a:cubicBezTo>
                    <a:pt x="177" y="431"/>
                    <a:pt x="188" y="444"/>
                    <a:pt x="200" y="457"/>
                  </a:cubicBezTo>
                  <a:cubicBezTo>
                    <a:pt x="205" y="464"/>
                    <a:pt x="210" y="470"/>
                    <a:pt x="216" y="477"/>
                  </a:cubicBezTo>
                  <a:cubicBezTo>
                    <a:pt x="220" y="483"/>
                    <a:pt x="226" y="489"/>
                    <a:pt x="228" y="497"/>
                  </a:cubicBezTo>
                  <a:cubicBezTo>
                    <a:pt x="228" y="496"/>
                    <a:pt x="229" y="496"/>
                    <a:pt x="229" y="495"/>
                  </a:cubicBezTo>
                  <a:cubicBezTo>
                    <a:pt x="223" y="493"/>
                    <a:pt x="218" y="487"/>
                    <a:pt x="213" y="482"/>
                  </a:cubicBezTo>
                  <a:cubicBezTo>
                    <a:pt x="207" y="477"/>
                    <a:pt x="202" y="472"/>
                    <a:pt x="196" y="467"/>
                  </a:cubicBezTo>
                  <a:cubicBezTo>
                    <a:pt x="183" y="455"/>
                    <a:pt x="171" y="442"/>
                    <a:pt x="159" y="429"/>
                  </a:cubicBezTo>
                  <a:cubicBezTo>
                    <a:pt x="134" y="403"/>
                    <a:pt x="111" y="376"/>
                    <a:pt x="87" y="350"/>
                  </a:cubicBezTo>
                  <a:cubicBezTo>
                    <a:pt x="78" y="341"/>
                    <a:pt x="69" y="331"/>
                    <a:pt x="60" y="321"/>
                  </a:cubicBezTo>
                  <a:cubicBezTo>
                    <a:pt x="53" y="313"/>
                    <a:pt x="45" y="305"/>
                    <a:pt x="35" y="300"/>
                  </a:cubicBezTo>
                  <a:cubicBezTo>
                    <a:pt x="34" y="299"/>
                    <a:pt x="33" y="301"/>
                    <a:pt x="34" y="302"/>
                  </a:cubicBezTo>
                  <a:cubicBezTo>
                    <a:pt x="52" y="329"/>
                    <a:pt x="76" y="351"/>
                    <a:pt x="99" y="374"/>
                  </a:cubicBezTo>
                  <a:cubicBezTo>
                    <a:pt x="124" y="398"/>
                    <a:pt x="148" y="423"/>
                    <a:pt x="172" y="449"/>
                  </a:cubicBezTo>
                  <a:cubicBezTo>
                    <a:pt x="177" y="455"/>
                    <a:pt x="182" y="460"/>
                    <a:pt x="187" y="466"/>
                  </a:cubicBezTo>
                  <a:cubicBezTo>
                    <a:pt x="192" y="471"/>
                    <a:pt x="197" y="477"/>
                    <a:pt x="200" y="484"/>
                  </a:cubicBezTo>
                  <a:cubicBezTo>
                    <a:pt x="201" y="483"/>
                    <a:pt x="201" y="483"/>
                    <a:pt x="202" y="482"/>
                  </a:cubicBezTo>
                  <a:cubicBezTo>
                    <a:pt x="176" y="468"/>
                    <a:pt x="157" y="444"/>
                    <a:pt x="137" y="423"/>
                  </a:cubicBezTo>
                  <a:cubicBezTo>
                    <a:pt x="125" y="411"/>
                    <a:pt x="113" y="399"/>
                    <a:pt x="101" y="388"/>
                  </a:cubicBezTo>
                  <a:cubicBezTo>
                    <a:pt x="94" y="382"/>
                    <a:pt x="87" y="376"/>
                    <a:pt x="81" y="370"/>
                  </a:cubicBezTo>
                  <a:cubicBezTo>
                    <a:pt x="75" y="365"/>
                    <a:pt x="70" y="359"/>
                    <a:pt x="64" y="354"/>
                  </a:cubicBezTo>
                  <a:cubicBezTo>
                    <a:pt x="62" y="352"/>
                    <a:pt x="58" y="349"/>
                    <a:pt x="55" y="348"/>
                  </a:cubicBezTo>
                  <a:cubicBezTo>
                    <a:pt x="54" y="347"/>
                    <a:pt x="52" y="349"/>
                    <a:pt x="53" y="350"/>
                  </a:cubicBezTo>
                  <a:cubicBezTo>
                    <a:pt x="56" y="356"/>
                    <a:pt x="61" y="361"/>
                    <a:pt x="66" y="366"/>
                  </a:cubicBezTo>
                  <a:cubicBezTo>
                    <a:pt x="72" y="371"/>
                    <a:pt x="78" y="377"/>
                    <a:pt x="84" y="383"/>
                  </a:cubicBezTo>
                  <a:cubicBezTo>
                    <a:pt x="96" y="396"/>
                    <a:pt x="108" y="409"/>
                    <a:pt x="120" y="422"/>
                  </a:cubicBezTo>
                  <a:cubicBezTo>
                    <a:pt x="131" y="435"/>
                    <a:pt x="143" y="449"/>
                    <a:pt x="155" y="463"/>
                  </a:cubicBezTo>
                  <a:cubicBezTo>
                    <a:pt x="166" y="475"/>
                    <a:pt x="177" y="488"/>
                    <a:pt x="188" y="501"/>
                  </a:cubicBezTo>
                  <a:cubicBezTo>
                    <a:pt x="191" y="504"/>
                    <a:pt x="193" y="508"/>
                    <a:pt x="195" y="512"/>
                  </a:cubicBezTo>
                  <a:cubicBezTo>
                    <a:pt x="196" y="511"/>
                    <a:pt x="196" y="511"/>
                    <a:pt x="197" y="510"/>
                  </a:cubicBezTo>
                  <a:cubicBezTo>
                    <a:pt x="172" y="491"/>
                    <a:pt x="152" y="468"/>
                    <a:pt x="132" y="444"/>
                  </a:cubicBezTo>
                  <a:cubicBezTo>
                    <a:pt x="123" y="432"/>
                    <a:pt x="113" y="419"/>
                    <a:pt x="104" y="407"/>
                  </a:cubicBezTo>
                  <a:cubicBezTo>
                    <a:pt x="94" y="394"/>
                    <a:pt x="84" y="382"/>
                    <a:pt x="74" y="369"/>
                  </a:cubicBezTo>
                  <a:cubicBezTo>
                    <a:pt x="51" y="338"/>
                    <a:pt x="29" y="305"/>
                    <a:pt x="3" y="276"/>
                  </a:cubicBezTo>
                  <a:cubicBezTo>
                    <a:pt x="2" y="275"/>
                    <a:pt x="0" y="275"/>
                    <a:pt x="1" y="277"/>
                  </a:cubicBezTo>
                  <a:cubicBezTo>
                    <a:pt x="2" y="283"/>
                    <a:pt x="7" y="289"/>
                    <a:pt x="11" y="294"/>
                  </a:cubicBezTo>
                  <a:cubicBezTo>
                    <a:pt x="17" y="300"/>
                    <a:pt x="21" y="307"/>
                    <a:pt x="25" y="313"/>
                  </a:cubicBezTo>
                  <a:cubicBezTo>
                    <a:pt x="35" y="328"/>
                    <a:pt x="45" y="344"/>
                    <a:pt x="55" y="359"/>
                  </a:cubicBezTo>
                  <a:cubicBezTo>
                    <a:pt x="74" y="386"/>
                    <a:pt x="91" y="414"/>
                    <a:pt x="112" y="439"/>
                  </a:cubicBezTo>
                  <a:cubicBezTo>
                    <a:pt x="115" y="442"/>
                    <a:pt x="117" y="445"/>
                    <a:pt x="120" y="448"/>
                  </a:cubicBezTo>
                  <a:cubicBezTo>
                    <a:pt x="121" y="449"/>
                    <a:pt x="123" y="448"/>
                    <a:pt x="122" y="446"/>
                  </a:cubicBezTo>
                  <a:cubicBezTo>
                    <a:pt x="110" y="417"/>
                    <a:pt x="86" y="395"/>
                    <a:pt x="68" y="369"/>
                  </a:cubicBezTo>
                  <a:cubicBezTo>
                    <a:pt x="51" y="344"/>
                    <a:pt x="36" y="316"/>
                    <a:pt x="15" y="293"/>
                  </a:cubicBezTo>
                  <a:cubicBezTo>
                    <a:pt x="14" y="293"/>
                    <a:pt x="14" y="292"/>
                    <a:pt x="14" y="292"/>
                  </a:cubicBezTo>
                  <a:cubicBezTo>
                    <a:pt x="12" y="291"/>
                    <a:pt x="10" y="292"/>
                    <a:pt x="11" y="293"/>
                  </a:cubicBezTo>
                  <a:cubicBezTo>
                    <a:pt x="26" y="324"/>
                    <a:pt x="47" y="351"/>
                    <a:pt x="68" y="378"/>
                  </a:cubicBezTo>
                  <a:cubicBezTo>
                    <a:pt x="87" y="403"/>
                    <a:pt x="102" y="430"/>
                    <a:pt x="123" y="453"/>
                  </a:cubicBezTo>
                  <a:cubicBezTo>
                    <a:pt x="126" y="457"/>
                    <a:pt x="130" y="461"/>
                    <a:pt x="134" y="465"/>
                  </a:cubicBezTo>
                  <a:cubicBezTo>
                    <a:pt x="136" y="466"/>
                    <a:pt x="137" y="464"/>
                    <a:pt x="136" y="463"/>
                  </a:cubicBezTo>
                  <a:cubicBezTo>
                    <a:pt x="119" y="434"/>
                    <a:pt x="96" y="407"/>
                    <a:pt x="77" y="378"/>
                  </a:cubicBezTo>
                  <a:cubicBezTo>
                    <a:pt x="59" y="351"/>
                    <a:pt x="45" y="322"/>
                    <a:pt x="24" y="297"/>
                  </a:cubicBezTo>
                  <a:cubicBezTo>
                    <a:pt x="23" y="296"/>
                    <a:pt x="21" y="297"/>
                    <a:pt x="22" y="298"/>
                  </a:cubicBezTo>
                  <a:cubicBezTo>
                    <a:pt x="25" y="306"/>
                    <a:pt x="29" y="313"/>
                    <a:pt x="33" y="319"/>
                  </a:cubicBezTo>
                  <a:cubicBezTo>
                    <a:pt x="38" y="326"/>
                    <a:pt x="43" y="333"/>
                    <a:pt x="47" y="340"/>
                  </a:cubicBezTo>
                  <a:cubicBezTo>
                    <a:pt x="56" y="355"/>
                    <a:pt x="66" y="369"/>
                    <a:pt x="76" y="382"/>
                  </a:cubicBezTo>
                  <a:cubicBezTo>
                    <a:pt x="97" y="410"/>
                    <a:pt x="122" y="434"/>
                    <a:pt x="146" y="458"/>
                  </a:cubicBezTo>
                  <a:cubicBezTo>
                    <a:pt x="154" y="467"/>
                    <a:pt x="163" y="475"/>
                    <a:pt x="171" y="484"/>
                  </a:cubicBezTo>
                  <a:cubicBezTo>
                    <a:pt x="172" y="486"/>
                    <a:pt x="174" y="485"/>
                    <a:pt x="173" y="483"/>
                  </a:cubicBezTo>
                  <a:cubicBezTo>
                    <a:pt x="170" y="477"/>
                    <a:pt x="166" y="471"/>
                    <a:pt x="161" y="466"/>
                  </a:cubicBezTo>
                  <a:cubicBezTo>
                    <a:pt x="155" y="461"/>
                    <a:pt x="150" y="455"/>
                    <a:pt x="145" y="449"/>
                  </a:cubicBezTo>
                  <a:cubicBezTo>
                    <a:pt x="133" y="435"/>
                    <a:pt x="122" y="421"/>
                    <a:pt x="111" y="407"/>
                  </a:cubicBezTo>
                  <a:cubicBezTo>
                    <a:pt x="89" y="379"/>
                    <a:pt x="68" y="351"/>
                    <a:pt x="48" y="321"/>
                  </a:cubicBezTo>
                  <a:cubicBezTo>
                    <a:pt x="43" y="315"/>
                    <a:pt x="39" y="308"/>
                    <a:pt x="34" y="301"/>
                  </a:cubicBezTo>
                  <a:cubicBezTo>
                    <a:pt x="29" y="294"/>
                    <a:pt x="24" y="287"/>
                    <a:pt x="23" y="279"/>
                  </a:cubicBezTo>
                  <a:cubicBezTo>
                    <a:pt x="23" y="280"/>
                    <a:pt x="22" y="280"/>
                    <a:pt x="21" y="281"/>
                  </a:cubicBezTo>
                  <a:cubicBezTo>
                    <a:pt x="32" y="287"/>
                    <a:pt x="39" y="299"/>
                    <a:pt x="45" y="310"/>
                  </a:cubicBezTo>
                  <a:cubicBezTo>
                    <a:pt x="53" y="323"/>
                    <a:pt x="62" y="335"/>
                    <a:pt x="71" y="347"/>
                  </a:cubicBezTo>
                  <a:cubicBezTo>
                    <a:pt x="92" y="374"/>
                    <a:pt x="114" y="401"/>
                    <a:pt x="139" y="425"/>
                  </a:cubicBezTo>
                  <a:cubicBezTo>
                    <a:pt x="152" y="437"/>
                    <a:pt x="166" y="449"/>
                    <a:pt x="180" y="459"/>
                  </a:cubicBezTo>
                  <a:cubicBezTo>
                    <a:pt x="185" y="463"/>
                    <a:pt x="191" y="467"/>
                    <a:pt x="197" y="471"/>
                  </a:cubicBezTo>
                  <a:cubicBezTo>
                    <a:pt x="202" y="475"/>
                    <a:pt x="208" y="480"/>
                    <a:pt x="211" y="487"/>
                  </a:cubicBezTo>
                  <a:cubicBezTo>
                    <a:pt x="212" y="486"/>
                    <a:pt x="212" y="485"/>
                    <a:pt x="213" y="485"/>
                  </a:cubicBezTo>
                  <a:cubicBezTo>
                    <a:pt x="188" y="473"/>
                    <a:pt x="169" y="451"/>
                    <a:pt x="152" y="430"/>
                  </a:cubicBezTo>
                  <a:cubicBezTo>
                    <a:pt x="144" y="419"/>
                    <a:pt x="136" y="408"/>
                    <a:pt x="128" y="397"/>
                  </a:cubicBezTo>
                  <a:cubicBezTo>
                    <a:pt x="118" y="384"/>
                    <a:pt x="107" y="371"/>
                    <a:pt x="97" y="358"/>
                  </a:cubicBezTo>
                  <a:cubicBezTo>
                    <a:pt x="87" y="344"/>
                    <a:pt x="77" y="329"/>
                    <a:pt x="67" y="315"/>
                  </a:cubicBezTo>
                  <a:cubicBezTo>
                    <a:pt x="58" y="301"/>
                    <a:pt x="50" y="287"/>
                    <a:pt x="38" y="276"/>
                  </a:cubicBezTo>
                  <a:cubicBezTo>
                    <a:pt x="37" y="275"/>
                    <a:pt x="35" y="277"/>
                    <a:pt x="36" y="278"/>
                  </a:cubicBezTo>
                  <a:cubicBezTo>
                    <a:pt x="57" y="306"/>
                    <a:pt x="79" y="332"/>
                    <a:pt x="102" y="358"/>
                  </a:cubicBezTo>
                  <a:cubicBezTo>
                    <a:pt x="126" y="383"/>
                    <a:pt x="150" y="406"/>
                    <a:pt x="176" y="429"/>
                  </a:cubicBezTo>
                  <a:cubicBezTo>
                    <a:pt x="194" y="444"/>
                    <a:pt x="212" y="459"/>
                    <a:pt x="229" y="475"/>
                  </a:cubicBezTo>
                  <a:cubicBezTo>
                    <a:pt x="229" y="474"/>
                    <a:pt x="230" y="473"/>
                    <a:pt x="230" y="472"/>
                  </a:cubicBezTo>
                  <a:cubicBezTo>
                    <a:pt x="203" y="451"/>
                    <a:pt x="177" y="429"/>
                    <a:pt x="152" y="406"/>
                  </a:cubicBezTo>
                  <a:cubicBezTo>
                    <a:pt x="140" y="395"/>
                    <a:pt x="129" y="383"/>
                    <a:pt x="118" y="373"/>
                  </a:cubicBezTo>
                  <a:cubicBezTo>
                    <a:pt x="106" y="362"/>
                    <a:pt x="95" y="351"/>
                    <a:pt x="84" y="340"/>
                  </a:cubicBezTo>
                  <a:cubicBezTo>
                    <a:pt x="71" y="326"/>
                    <a:pt x="58" y="312"/>
                    <a:pt x="50" y="295"/>
                  </a:cubicBezTo>
                  <a:cubicBezTo>
                    <a:pt x="49" y="295"/>
                    <a:pt x="49" y="296"/>
                    <a:pt x="48" y="297"/>
                  </a:cubicBezTo>
                  <a:cubicBezTo>
                    <a:pt x="60" y="303"/>
                    <a:pt x="69" y="315"/>
                    <a:pt x="77" y="326"/>
                  </a:cubicBezTo>
                  <a:cubicBezTo>
                    <a:pt x="88" y="338"/>
                    <a:pt x="100" y="350"/>
                    <a:pt x="112" y="362"/>
                  </a:cubicBezTo>
                  <a:cubicBezTo>
                    <a:pt x="124" y="374"/>
                    <a:pt x="136" y="385"/>
                    <a:pt x="149" y="397"/>
                  </a:cubicBezTo>
                  <a:cubicBezTo>
                    <a:pt x="161" y="408"/>
                    <a:pt x="174" y="419"/>
                    <a:pt x="187" y="429"/>
                  </a:cubicBezTo>
                  <a:cubicBezTo>
                    <a:pt x="206" y="446"/>
                    <a:pt x="225" y="462"/>
                    <a:pt x="243" y="480"/>
                  </a:cubicBezTo>
                  <a:cubicBezTo>
                    <a:pt x="243" y="480"/>
                    <a:pt x="244" y="479"/>
                    <a:pt x="244" y="478"/>
                  </a:cubicBezTo>
                  <a:cubicBezTo>
                    <a:pt x="231" y="473"/>
                    <a:pt x="221" y="461"/>
                    <a:pt x="211" y="451"/>
                  </a:cubicBezTo>
                  <a:cubicBezTo>
                    <a:pt x="198" y="439"/>
                    <a:pt x="186" y="425"/>
                    <a:pt x="174" y="412"/>
                  </a:cubicBezTo>
                  <a:cubicBezTo>
                    <a:pt x="162" y="399"/>
                    <a:pt x="150" y="386"/>
                    <a:pt x="139" y="373"/>
                  </a:cubicBezTo>
                  <a:cubicBezTo>
                    <a:pt x="127" y="361"/>
                    <a:pt x="116" y="348"/>
                    <a:pt x="105" y="335"/>
                  </a:cubicBezTo>
                  <a:cubicBezTo>
                    <a:pt x="89" y="317"/>
                    <a:pt x="73" y="298"/>
                    <a:pt x="60" y="278"/>
                  </a:cubicBezTo>
                  <a:cubicBezTo>
                    <a:pt x="59" y="277"/>
                    <a:pt x="57" y="279"/>
                    <a:pt x="57" y="280"/>
                  </a:cubicBezTo>
                  <a:cubicBezTo>
                    <a:pt x="77" y="309"/>
                    <a:pt x="99" y="335"/>
                    <a:pt x="123" y="360"/>
                  </a:cubicBezTo>
                  <a:cubicBezTo>
                    <a:pt x="146" y="385"/>
                    <a:pt x="170" y="409"/>
                    <a:pt x="196" y="433"/>
                  </a:cubicBezTo>
                  <a:cubicBezTo>
                    <a:pt x="204" y="440"/>
                    <a:pt x="213" y="448"/>
                    <a:pt x="222" y="455"/>
                  </a:cubicBezTo>
                  <a:cubicBezTo>
                    <a:pt x="229" y="462"/>
                    <a:pt x="238" y="468"/>
                    <a:pt x="244" y="476"/>
                  </a:cubicBezTo>
                  <a:cubicBezTo>
                    <a:pt x="244" y="476"/>
                    <a:pt x="245" y="475"/>
                    <a:pt x="246" y="474"/>
                  </a:cubicBezTo>
                  <a:cubicBezTo>
                    <a:pt x="232" y="469"/>
                    <a:pt x="221" y="458"/>
                    <a:pt x="211" y="448"/>
                  </a:cubicBezTo>
                  <a:cubicBezTo>
                    <a:pt x="199" y="436"/>
                    <a:pt x="188" y="424"/>
                    <a:pt x="177" y="411"/>
                  </a:cubicBezTo>
                  <a:cubicBezTo>
                    <a:pt x="154" y="385"/>
                    <a:pt x="131" y="359"/>
                    <a:pt x="108" y="332"/>
                  </a:cubicBezTo>
                  <a:cubicBezTo>
                    <a:pt x="93" y="314"/>
                    <a:pt x="78" y="296"/>
                    <a:pt x="65" y="276"/>
                  </a:cubicBezTo>
                  <a:cubicBezTo>
                    <a:pt x="64" y="276"/>
                    <a:pt x="64" y="277"/>
                    <a:pt x="63" y="278"/>
                  </a:cubicBezTo>
                  <a:cubicBezTo>
                    <a:pt x="108" y="332"/>
                    <a:pt x="151" y="389"/>
                    <a:pt x="202" y="438"/>
                  </a:cubicBezTo>
                  <a:cubicBezTo>
                    <a:pt x="210" y="446"/>
                    <a:pt x="219" y="453"/>
                    <a:pt x="226" y="461"/>
                  </a:cubicBezTo>
                  <a:cubicBezTo>
                    <a:pt x="232" y="466"/>
                    <a:pt x="238" y="474"/>
                    <a:pt x="246" y="475"/>
                  </a:cubicBezTo>
                  <a:cubicBezTo>
                    <a:pt x="247" y="476"/>
                    <a:pt x="248" y="474"/>
                    <a:pt x="247" y="473"/>
                  </a:cubicBezTo>
                  <a:cubicBezTo>
                    <a:pt x="229" y="446"/>
                    <a:pt x="206" y="423"/>
                    <a:pt x="184" y="400"/>
                  </a:cubicBezTo>
                  <a:cubicBezTo>
                    <a:pt x="173" y="389"/>
                    <a:pt x="162" y="377"/>
                    <a:pt x="152" y="364"/>
                  </a:cubicBezTo>
                  <a:cubicBezTo>
                    <a:pt x="141" y="351"/>
                    <a:pt x="132" y="337"/>
                    <a:pt x="123" y="323"/>
                  </a:cubicBezTo>
                  <a:cubicBezTo>
                    <a:pt x="104" y="293"/>
                    <a:pt x="87" y="261"/>
                    <a:pt x="66" y="232"/>
                  </a:cubicBezTo>
                  <a:cubicBezTo>
                    <a:pt x="65" y="231"/>
                    <a:pt x="63" y="232"/>
                    <a:pt x="64" y="234"/>
                  </a:cubicBezTo>
                  <a:cubicBezTo>
                    <a:pt x="81" y="263"/>
                    <a:pt x="101" y="292"/>
                    <a:pt x="121" y="320"/>
                  </a:cubicBezTo>
                  <a:cubicBezTo>
                    <a:pt x="141" y="349"/>
                    <a:pt x="162" y="377"/>
                    <a:pt x="185" y="404"/>
                  </a:cubicBezTo>
                  <a:cubicBezTo>
                    <a:pt x="202" y="425"/>
                    <a:pt x="220" y="444"/>
                    <a:pt x="238" y="464"/>
                  </a:cubicBezTo>
                  <a:cubicBezTo>
                    <a:pt x="245" y="472"/>
                    <a:pt x="252" y="480"/>
                    <a:pt x="259" y="489"/>
                  </a:cubicBezTo>
                  <a:cubicBezTo>
                    <a:pt x="265" y="496"/>
                    <a:pt x="273" y="503"/>
                    <a:pt x="281" y="507"/>
                  </a:cubicBezTo>
                  <a:cubicBezTo>
                    <a:pt x="283" y="507"/>
                    <a:pt x="284" y="506"/>
                    <a:pt x="283" y="505"/>
                  </a:cubicBezTo>
                  <a:cubicBezTo>
                    <a:pt x="278" y="491"/>
                    <a:pt x="266" y="481"/>
                    <a:pt x="256" y="472"/>
                  </a:cubicBezTo>
                  <a:cubicBezTo>
                    <a:pt x="244" y="460"/>
                    <a:pt x="232" y="447"/>
                    <a:pt x="220" y="435"/>
                  </a:cubicBezTo>
                  <a:cubicBezTo>
                    <a:pt x="195" y="408"/>
                    <a:pt x="169" y="383"/>
                    <a:pt x="144" y="357"/>
                  </a:cubicBezTo>
                  <a:cubicBezTo>
                    <a:pt x="137" y="350"/>
                    <a:pt x="129" y="342"/>
                    <a:pt x="123" y="335"/>
                  </a:cubicBezTo>
                  <a:cubicBezTo>
                    <a:pt x="117" y="328"/>
                    <a:pt x="111" y="322"/>
                    <a:pt x="103" y="318"/>
                  </a:cubicBezTo>
                  <a:cubicBezTo>
                    <a:pt x="102" y="317"/>
                    <a:pt x="101" y="319"/>
                    <a:pt x="102" y="320"/>
                  </a:cubicBezTo>
                  <a:cubicBezTo>
                    <a:pt x="110" y="333"/>
                    <a:pt x="122" y="343"/>
                    <a:pt x="133" y="354"/>
                  </a:cubicBezTo>
                  <a:cubicBezTo>
                    <a:pt x="146" y="367"/>
                    <a:pt x="159" y="380"/>
                    <a:pt x="171" y="393"/>
                  </a:cubicBezTo>
                  <a:cubicBezTo>
                    <a:pt x="196" y="418"/>
                    <a:pt x="221" y="444"/>
                    <a:pt x="245" y="470"/>
                  </a:cubicBezTo>
                  <a:cubicBezTo>
                    <a:pt x="250" y="476"/>
                    <a:pt x="256" y="482"/>
                    <a:pt x="262" y="488"/>
                  </a:cubicBezTo>
                  <a:cubicBezTo>
                    <a:pt x="267" y="494"/>
                    <a:pt x="272" y="501"/>
                    <a:pt x="276" y="508"/>
                  </a:cubicBezTo>
                  <a:cubicBezTo>
                    <a:pt x="276" y="507"/>
                    <a:pt x="277" y="507"/>
                    <a:pt x="278" y="506"/>
                  </a:cubicBezTo>
                  <a:cubicBezTo>
                    <a:pt x="254" y="485"/>
                    <a:pt x="234" y="460"/>
                    <a:pt x="215" y="434"/>
                  </a:cubicBezTo>
                  <a:cubicBezTo>
                    <a:pt x="205" y="422"/>
                    <a:pt x="195" y="409"/>
                    <a:pt x="185" y="397"/>
                  </a:cubicBezTo>
                  <a:cubicBezTo>
                    <a:pt x="173" y="384"/>
                    <a:pt x="162" y="371"/>
                    <a:pt x="150" y="358"/>
                  </a:cubicBezTo>
                  <a:cubicBezTo>
                    <a:pt x="135" y="341"/>
                    <a:pt x="120" y="324"/>
                    <a:pt x="105" y="307"/>
                  </a:cubicBezTo>
                  <a:cubicBezTo>
                    <a:pt x="99" y="300"/>
                    <a:pt x="93" y="294"/>
                    <a:pt x="87" y="287"/>
                  </a:cubicBezTo>
                  <a:cubicBezTo>
                    <a:pt x="82" y="282"/>
                    <a:pt x="76" y="276"/>
                    <a:pt x="68" y="273"/>
                  </a:cubicBezTo>
                  <a:cubicBezTo>
                    <a:pt x="67" y="272"/>
                    <a:pt x="66" y="273"/>
                    <a:pt x="67" y="274"/>
                  </a:cubicBezTo>
                  <a:cubicBezTo>
                    <a:pt x="72" y="288"/>
                    <a:pt x="83" y="298"/>
                    <a:pt x="93" y="308"/>
                  </a:cubicBezTo>
                  <a:cubicBezTo>
                    <a:pt x="105" y="322"/>
                    <a:pt x="117" y="335"/>
                    <a:pt x="130" y="348"/>
                  </a:cubicBezTo>
                  <a:cubicBezTo>
                    <a:pt x="141" y="361"/>
                    <a:pt x="153" y="374"/>
                    <a:pt x="166" y="386"/>
                  </a:cubicBezTo>
                  <a:cubicBezTo>
                    <a:pt x="177" y="399"/>
                    <a:pt x="190" y="411"/>
                    <a:pt x="201" y="423"/>
                  </a:cubicBezTo>
                  <a:cubicBezTo>
                    <a:pt x="216" y="438"/>
                    <a:pt x="230" y="453"/>
                    <a:pt x="242" y="470"/>
                  </a:cubicBezTo>
                  <a:cubicBezTo>
                    <a:pt x="243" y="469"/>
                    <a:pt x="243" y="468"/>
                    <a:pt x="244" y="468"/>
                  </a:cubicBezTo>
                  <a:cubicBezTo>
                    <a:pt x="232" y="461"/>
                    <a:pt x="224" y="449"/>
                    <a:pt x="216" y="438"/>
                  </a:cubicBezTo>
                  <a:cubicBezTo>
                    <a:pt x="205" y="425"/>
                    <a:pt x="193" y="413"/>
                    <a:pt x="181" y="401"/>
                  </a:cubicBezTo>
                  <a:cubicBezTo>
                    <a:pt x="157" y="375"/>
                    <a:pt x="134" y="349"/>
                    <a:pt x="113" y="321"/>
                  </a:cubicBezTo>
                  <a:cubicBezTo>
                    <a:pt x="99" y="304"/>
                    <a:pt x="86" y="285"/>
                    <a:pt x="75" y="267"/>
                  </a:cubicBezTo>
                  <a:cubicBezTo>
                    <a:pt x="64" y="248"/>
                    <a:pt x="53" y="230"/>
                    <a:pt x="39" y="213"/>
                  </a:cubicBezTo>
                  <a:cubicBezTo>
                    <a:pt x="38" y="212"/>
                    <a:pt x="36" y="213"/>
                    <a:pt x="37" y="214"/>
                  </a:cubicBezTo>
                  <a:cubicBezTo>
                    <a:pt x="40" y="230"/>
                    <a:pt x="51" y="242"/>
                    <a:pt x="59" y="256"/>
                  </a:cubicBezTo>
                  <a:cubicBezTo>
                    <a:pt x="68" y="271"/>
                    <a:pt x="77" y="286"/>
                    <a:pt x="87" y="301"/>
                  </a:cubicBezTo>
                  <a:cubicBezTo>
                    <a:pt x="97" y="316"/>
                    <a:pt x="108" y="330"/>
                    <a:pt x="118" y="344"/>
                  </a:cubicBezTo>
                  <a:cubicBezTo>
                    <a:pt x="128" y="359"/>
                    <a:pt x="139" y="373"/>
                    <a:pt x="149" y="388"/>
                  </a:cubicBezTo>
                  <a:cubicBezTo>
                    <a:pt x="155" y="395"/>
                    <a:pt x="160" y="402"/>
                    <a:pt x="165" y="409"/>
                  </a:cubicBezTo>
                  <a:cubicBezTo>
                    <a:pt x="170" y="416"/>
                    <a:pt x="175" y="422"/>
                    <a:pt x="182" y="426"/>
                  </a:cubicBezTo>
                  <a:cubicBezTo>
                    <a:pt x="184" y="426"/>
                    <a:pt x="185" y="425"/>
                    <a:pt x="184" y="424"/>
                  </a:cubicBezTo>
                  <a:cubicBezTo>
                    <a:pt x="182" y="417"/>
                    <a:pt x="178" y="411"/>
                    <a:pt x="174" y="405"/>
                  </a:cubicBezTo>
                  <a:cubicBezTo>
                    <a:pt x="170" y="398"/>
                    <a:pt x="166" y="391"/>
                    <a:pt x="162" y="384"/>
                  </a:cubicBezTo>
                  <a:cubicBezTo>
                    <a:pt x="155" y="371"/>
                    <a:pt x="147" y="357"/>
                    <a:pt x="140" y="343"/>
                  </a:cubicBezTo>
                  <a:cubicBezTo>
                    <a:pt x="125" y="315"/>
                    <a:pt x="111" y="287"/>
                    <a:pt x="97" y="258"/>
                  </a:cubicBezTo>
                  <a:cubicBezTo>
                    <a:pt x="96" y="257"/>
                    <a:pt x="94" y="258"/>
                    <a:pt x="95" y="26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43"/>
            <p:cNvSpPr/>
            <p:nvPr/>
          </p:nvSpPr>
          <p:spPr bwMode="auto">
            <a:xfrm>
              <a:off x="3304" y="2556"/>
              <a:ext cx="1044" cy="577"/>
            </a:xfrm>
            <a:custGeom>
              <a:avLst/>
              <a:gdLst>
                <a:gd name="T0" fmla="*/ 78 w 540"/>
                <a:gd name="T1" fmla="*/ 52 h 298"/>
                <a:gd name="T2" fmla="*/ 338 w 540"/>
                <a:gd name="T3" fmla="*/ 216 h 298"/>
                <a:gd name="T4" fmla="*/ 217 w 540"/>
                <a:gd name="T5" fmla="*/ 180 h 298"/>
                <a:gd name="T6" fmla="*/ 41 w 540"/>
                <a:gd name="T7" fmla="*/ 56 h 298"/>
                <a:gd name="T8" fmla="*/ 51 w 540"/>
                <a:gd name="T9" fmla="*/ 43 h 298"/>
                <a:gd name="T10" fmla="*/ 2 w 540"/>
                <a:gd name="T11" fmla="*/ 39 h 298"/>
                <a:gd name="T12" fmla="*/ 141 w 540"/>
                <a:gd name="T13" fmla="*/ 189 h 298"/>
                <a:gd name="T14" fmla="*/ 92 w 540"/>
                <a:gd name="T15" fmla="*/ 153 h 298"/>
                <a:gd name="T16" fmla="*/ 297 w 540"/>
                <a:gd name="T17" fmla="*/ 249 h 298"/>
                <a:gd name="T18" fmla="*/ 335 w 540"/>
                <a:gd name="T19" fmla="*/ 244 h 298"/>
                <a:gd name="T20" fmla="*/ 136 w 540"/>
                <a:gd name="T21" fmla="*/ 165 h 298"/>
                <a:gd name="T22" fmla="*/ 331 w 540"/>
                <a:gd name="T23" fmla="*/ 283 h 298"/>
                <a:gd name="T24" fmla="*/ 305 w 540"/>
                <a:gd name="T25" fmla="*/ 280 h 298"/>
                <a:gd name="T26" fmla="*/ 301 w 540"/>
                <a:gd name="T27" fmla="*/ 250 h 298"/>
                <a:gd name="T28" fmla="*/ 246 w 540"/>
                <a:gd name="T29" fmla="*/ 250 h 298"/>
                <a:gd name="T30" fmla="*/ 225 w 540"/>
                <a:gd name="T31" fmla="*/ 237 h 298"/>
                <a:gd name="T32" fmla="*/ 208 w 540"/>
                <a:gd name="T33" fmla="*/ 219 h 298"/>
                <a:gd name="T34" fmla="*/ 192 w 540"/>
                <a:gd name="T35" fmla="*/ 198 h 298"/>
                <a:gd name="T36" fmla="*/ 175 w 540"/>
                <a:gd name="T37" fmla="*/ 183 h 298"/>
                <a:gd name="T38" fmla="*/ 189 w 540"/>
                <a:gd name="T39" fmla="*/ 185 h 298"/>
                <a:gd name="T40" fmla="*/ 179 w 540"/>
                <a:gd name="T41" fmla="*/ 184 h 298"/>
                <a:gd name="T42" fmla="*/ 167 w 540"/>
                <a:gd name="T43" fmla="*/ 174 h 298"/>
                <a:gd name="T44" fmla="*/ 213 w 540"/>
                <a:gd name="T45" fmla="*/ 190 h 298"/>
                <a:gd name="T46" fmla="*/ 298 w 540"/>
                <a:gd name="T47" fmla="*/ 197 h 298"/>
                <a:gd name="T48" fmla="*/ 441 w 540"/>
                <a:gd name="T49" fmla="*/ 217 h 298"/>
                <a:gd name="T50" fmla="*/ 311 w 540"/>
                <a:gd name="T51" fmla="*/ 251 h 298"/>
                <a:gd name="T52" fmla="*/ 426 w 540"/>
                <a:gd name="T53" fmla="*/ 233 h 298"/>
                <a:gd name="T54" fmla="*/ 453 w 540"/>
                <a:gd name="T55" fmla="*/ 215 h 298"/>
                <a:gd name="T56" fmla="*/ 360 w 540"/>
                <a:gd name="T57" fmla="*/ 247 h 298"/>
                <a:gd name="T58" fmla="*/ 529 w 540"/>
                <a:gd name="T59" fmla="*/ 240 h 298"/>
                <a:gd name="T60" fmla="*/ 393 w 540"/>
                <a:gd name="T61" fmla="*/ 281 h 298"/>
                <a:gd name="T62" fmla="*/ 537 w 540"/>
                <a:gd name="T63" fmla="*/ 227 h 298"/>
                <a:gd name="T64" fmla="*/ 401 w 540"/>
                <a:gd name="T65" fmla="*/ 242 h 298"/>
                <a:gd name="T66" fmla="*/ 395 w 540"/>
                <a:gd name="T67" fmla="*/ 242 h 298"/>
                <a:gd name="T68" fmla="*/ 505 w 540"/>
                <a:gd name="T69" fmla="*/ 178 h 298"/>
                <a:gd name="T70" fmla="*/ 397 w 540"/>
                <a:gd name="T71" fmla="*/ 252 h 298"/>
                <a:gd name="T72" fmla="*/ 420 w 540"/>
                <a:gd name="T73" fmla="*/ 220 h 298"/>
                <a:gd name="T74" fmla="*/ 360 w 540"/>
                <a:gd name="T75" fmla="*/ 203 h 298"/>
                <a:gd name="T76" fmla="*/ 212 w 540"/>
                <a:gd name="T77" fmla="*/ 187 h 298"/>
                <a:gd name="T78" fmla="*/ 178 w 540"/>
                <a:gd name="T79" fmla="*/ 168 h 298"/>
                <a:gd name="T80" fmla="*/ 229 w 540"/>
                <a:gd name="T81" fmla="*/ 190 h 298"/>
                <a:gd name="T82" fmla="*/ 224 w 540"/>
                <a:gd name="T83" fmla="*/ 196 h 298"/>
                <a:gd name="T84" fmla="*/ 221 w 540"/>
                <a:gd name="T85" fmla="*/ 191 h 298"/>
                <a:gd name="T86" fmla="*/ 169 w 540"/>
                <a:gd name="T87" fmla="*/ 181 h 298"/>
                <a:gd name="T88" fmla="*/ 193 w 540"/>
                <a:gd name="T89" fmla="*/ 206 h 298"/>
                <a:gd name="T90" fmla="*/ 241 w 540"/>
                <a:gd name="T91" fmla="*/ 230 h 298"/>
                <a:gd name="T92" fmla="*/ 274 w 540"/>
                <a:gd name="T93" fmla="*/ 262 h 298"/>
                <a:gd name="T94" fmla="*/ 108 w 540"/>
                <a:gd name="T95" fmla="*/ 163 h 298"/>
                <a:gd name="T96" fmla="*/ 290 w 540"/>
                <a:gd name="T97" fmla="*/ 275 h 298"/>
                <a:gd name="T98" fmla="*/ 344 w 540"/>
                <a:gd name="T99" fmla="*/ 283 h 298"/>
                <a:gd name="T100" fmla="*/ 136 w 540"/>
                <a:gd name="T101" fmla="*/ 165 h 298"/>
                <a:gd name="T102" fmla="*/ 186 w 540"/>
                <a:gd name="T103" fmla="*/ 199 h 298"/>
                <a:gd name="T104" fmla="*/ 115 w 540"/>
                <a:gd name="T105" fmla="*/ 157 h 298"/>
                <a:gd name="T106" fmla="*/ 115 w 540"/>
                <a:gd name="T107" fmla="*/ 167 h 298"/>
                <a:gd name="T108" fmla="*/ 28 w 540"/>
                <a:gd name="T109" fmla="*/ 94 h 298"/>
                <a:gd name="T110" fmla="*/ 3 w 540"/>
                <a:gd name="T111" fmla="*/ 39 h 298"/>
                <a:gd name="T112" fmla="*/ 78 w 540"/>
                <a:gd name="T113" fmla="*/ 72 h 298"/>
                <a:gd name="T114" fmla="*/ 200 w 540"/>
                <a:gd name="T115" fmla="*/ 186 h 298"/>
                <a:gd name="T116" fmla="*/ 219 w 540"/>
                <a:gd name="T117" fmla="*/ 178 h 298"/>
                <a:gd name="T118" fmla="*/ 177 w 540"/>
                <a:gd name="T119" fmla="*/ 130 h 298"/>
                <a:gd name="T120" fmla="*/ 105 w 540"/>
                <a:gd name="T121" fmla="*/ 81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0" h="298">
                  <a:moveTo>
                    <a:pt x="75" y="74"/>
                  </a:moveTo>
                  <a:cubicBezTo>
                    <a:pt x="101" y="97"/>
                    <a:pt x="128" y="117"/>
                    <a:pt x="156" y="137"/>
                  </a:cubicBezTo>
                  <a:cubicBezTo>
                    <a:pt x="170" y="147"/>
                    <a:pt x="184" y="157"/>
                    <a:pt x="199" y="166"/>
                  </a:cubicBezTo>
                  <a:cubicBezTo>
                    <a:pt x="213" y="174"/>
                    <a:pt x="229" y="182"/>
                    <a:pt x="244" y="189"/>
                  </a:cubicBezTo>
                  <a:cubicBezTo>
                    <a:pt x="252" y="192"/>
                    <a:pt x="260" y="196"/>
                    <a:pt x="267" y="199"/>
                  </a:cubicBezTo>
                  <a:cubicBezTo>
                    <a:pt x="274" y="202"/>
                    <a:pt x="282" y="205"/>
                    <a:pt x="289" y="205"/>
                  </a:cubicBezTo>
                  <a:cubicBezTo>
                    <a:pt x="290" y="206"/>
                    <a:pt x="291" y="204"/>
                    <a:pt x="290" y="203"/>
                  </a:cubicBezTo>
                  <a:cubicBezTo>
                    <a:pt x="283" y="193"/>
                    <a:pt x="270" y="189"/>
                    <a:pt x="259" y="183"/>
                  </a:cubicBezTo>
                  <a:cubicBezTo>
                    <a:pt x="243" y="174"/>
                    <a:pt x="228" y="165"/>
                    <a:pt x="212" y="155"/>
                  </a:cubicBezTo>
                  <a:cubicBezTo>
                    <a:pt x="197" y="146"/>
                    <a:pt x="182" y="138"/>
                    <a:pt x="167" y="127"/>
                  </a:cubicBezTo>
                  <a:cubicBezTo>
                    <a:pt x="153" y="118"/>
                    <a:pt x="140" y="107"/>
                    <a:pt x="127" y="96"/>
                  </a:cubicBezTo>
                  <a:cubicBezTo>
                    <a:pt x="118" y="89"/>
                    <a:pt x="110" y="81"/>
                    <a:pt x="101" y="74"/>
                  </a:cubicBezTo>
                  <a:cubicBezTo>
                    <a:pt x="93" y="67"/>
                    <a:pt x="84" y="60"/>
                    <a:pt x="80" y="50"/>
                  </a:cubicBezTo>
                  <a:cubicBezTo>
                    <a:pt x="79" y="51"/>
                    <a:pt x="79" y="51"/>
                    <a:pt x="78" y="52"/>
                  </a:cubicBezTo>
                  <a:cubicBezTo>
                    <a:pt x="92" y="55"/>
                    <a:pt x="103" y="66"/>
                    <a:pt x="113" y="74"/>
                  </a:cubicBezTo>
                  <a:cubicBezTo>
                    <a:pt x="127" y="86"/>
                    <a:pt x="141" y="97"/>
                    <a:pt x="155" y="108"/>
                  </a:cubicBezTo>
                  <a:cubicBezTo>
                    <a:pt x="182" y="130"/>
                    <a:pt x="209" y="152"/>
                    <a:pt x="238" y="171"/>
                  </a:cubicBezTo>
                  <a:cubicBezTo>
                    <a:pt x="249" y="179"/>
                    <a:pt x="261" y="186"/>
                    <a:pt x="272" y="192"/>
                  </a:cubicBezTo>
                  <a:cubicBezTo>
                    <a:pt x="284" y="199"/>
                    <a:pt x="296" y="206"/>
                    <a:pt x="307" y="215"/>
                  </a:cubicBezTo>
                  <a:cubicBezTo>
                    <a:pt x="307" y="214"/>
                    <a:pt x="308" y="213"/>
                    <a:pt x="308" y="212"/>
                  </a:cubicBezTo>
                  <a:cubicBezTo>
                    <a:pt x="280" y="201"/>
                    <a:pt x="257" y="179"/>
                    <a:pt x="233" y="162"/>
                  </a:cubicBezTo>
                  <a:cubicBezTo>
                    <a:pt x="206" y="141"/>
                    <a:pt x="176" y="125"/>
                    <a:pt x="148" y="108"/>
                  </a:cubicBezTo>
                  <a:cubicBezTo>
                    <a:pt x="139" y="102"/>
                    <a:pt x="130" y="96"/>
                    <a:pt x="121" y="90"/>
                  </a:cubicBezTo>
                  <a:cubicBezTo>
                    <a:pt x="119" y="89"/>
                    <a:pt x="118" y="91"/>
                    <a:pt x="119" y="92"/>
                  </a:cubicBezTo>
                  <a:cubicBezTo>
                    <a:pt x="145" y="113"/>
                    <a:pt x="174" y="131"/>
                    <a:pt x="202" y="148"/>
                  </a:cubicBezTo>
                  <a:cubicBezTo>
                    <a:pt x="216" y="156"/>
                    <a:pt x="229" y="164"/>
                    <a:pt x="242" y="172"/>
                  </a:cubicBezTo>
                  <a:cubicBezTo>
                    <a:pt x="255" y="180"/>
                    <a:pt x="267" y="188"/>
                    <a:pt x="280" y="195"/>
                  </a:cubicBezTo>
                  <a:cubicBezTo>
                    <a:pt x="298" y="205"/>
                    <a:pt x="318" y="214"/>
                    <a:pt x="338" y="216"/>
                  </a:cubicBezTo>
                  <a:cubicBezTo>
                    <a:pt x="340" y="216"/>
                    <a:pt x="341" y="215"/>
                    <a:pt x="339" y="214"/>
                  </a:cubicBezTo>
                  <a:cubicBezTo>
                    <a:pt x="333" y="210"/>
                    <a:pt x="326" y="207"/>
                    <a:pt x="318" y="204"/>
                  </a:cubicBezTo>
                  <a:cubicBezTo>
                    <a:pt x="311" y="202"/>
                    <a:pt x="303" y="199"/>
                    <a:pt x="295" y="195"/>
                  </a:cubicBezTo>
                  <a:cubicBezTo>
                    <a:pt x="279" y="188"/>
                    <a:pt x="262" y="181"/>
                    <a:pt x="246" y="174"/>
                  </a:cubicBezTo>
                  <a:cubicBezTo>
                    <a:pt x="216" y="160"/>
                    <a:pt x="185" y="146"/>
                    <a:pt x="156" y="130"/>
                  </a:cubicBezTo>
                  <a:cubicBezTo>
                    <a:pt x="129" y="116"/>
                    <a:pt x="102" y="101"/>
                    <a:pt x="78" y="82"/>
                  </a:cubicBezTo>
                  <a:cubicBezTo>
                    <a:pt x="78" y="83"/>
                    <a:pt x="77" y="84"/>
                    <a:pt x="76" y="85"/>
                  </a:cubicBezTo>
                  <a:cubicBezTo>
                    <a:pt x="105" y="103"/>
                    <a:pt x="131" y="125"/>
                    <a:pt x="160" y="145"/>
                  </a:cubicBezTo>
                  <a:cubicBezTo>
                    <a:pt x="174" y="154"/>
                    <a:pt x="188" y="164"/>
                    <a:pt x="204" y="173"/>
                  </a:cubicBezTo>
                  <a:cubicBezTo>
                    <a:pt x="211" y="177"/>
                    <a:pt x="218" y="181"/>
                    <a:pt x="226" y="185"/>
                  </a:cubicBezTo>
                  <a:cubicBezTo>
                    <a:pt x="232" y="188"/>
                    <a:pt x="239" y="192"/>
                    <a:pt x="246" y="196"/>
                  </a:cubicBezTo>
                  <a:cubicBezTo>
                    <a:pt x="251" y="198"/>
                    <a:pt x="256" y="200"/>
                    <a:pt x="261" y="201"/>
                  </a:cubicBezTo>
                  <a:cubicBezTo>
                    <a:pt x="263" y="202"/>
                    <a:pt x="263" y="199"/>
                    <a:pt x="262" y="199"/>
                  </a:cubicBezTo>
                  <a:cubicBezTo>
                    <a:pt x="248" y="191"/>
                    <a:pt x="232" y="186"/>
                    <a:pt x="217" y="180"/>
                  </a:cubicBezTo>
                  <a:cubicBezTo>
                    <a:pt x="201" y="173"/>
                    <a:pt x="186" y="165"/>
                    <a:pt x="171" y="157"/>
                  </a:cubicBezTo>
                  <a:cubicBezTo>
                    <a:pt x="141" y="141"/>
                    <a:pt x="113" y="122"/>
                    <a:pt x="87" y="100"/>
                  </a:cubicBezTo>
                  <a:cubicBezTo>
                    <a:pt x="66" y="83"/>
                    <a:pt x="47" y="65"/>
                    <a:pt x="27" y="47"/>
                  </a:cubicBezTo>
                  <a:cubicBezTo>
                    <a:pt x="26" y="48"/>
                    <a:pt x="26" y="49"/>
                    <a:pt x="25" y="49"/>
                  </a:cubicBezTo>
                  <a:cubicBezTo>
                    <a:pt x="52" y="73"/>
                    <a:pt x="80" y="95"/>
                    <a:pt x="107" y="118"/>
                  </a:cubicBezTo>
                  <a:cubicBezTo>
                    <a:pt x="120" y="128"/>
                    <a:pt x="133" y="139"/>
                    <a:pt x="145" y="150"/>
                  </a:cubicBezTo>
                  <a:cubicBezTo>
                    <a:pt x="156" y="160"/>
                    <a:pt x="168" y="171"/>
                    <a:pt x="180" y="180"/>
                  </a:cubicBezTo>
                  <a:cubicBezTo>
                    <a:pt x="193" y="191"/>
                    <a:pt x="206" y="201"/>
                    <a:pt x="221" y="208"/>
                  </a:cubicBezTo>
                  <a:cubicBezTo>
                    <a:pt x="222" y="209"/>
                    <a:pt x="223" y="208"/>
                    <a:pt x="223" y="207"/>
                  </a:cubicBezTo>
                  <a:cubicBezTo>
                    <a:pt x="223" y="201"/>
                    <a:pt x="217" y="197"/>
                    <a:pt x="212" y="193"/>
                  </a:cubicBezTo>
                  <a:cubicBezTo>
                    <a:pt x="206" y="188"/>
                    <a:pt x="199" y="182"/>
                    <a:pt x="193" y="177"/>
                  </a:cubicBezTo>
                  <a:cubicBezTo>
                    <a:pt x="179" y="166"/>
                    <a:pt x="165" y="155"/>
                    <a:pt x="151" y="145"/>
                  </a:cubicBezTo>
                  <a:cubicBezTo>
                    <a:pt x="122" y="124"/>
                    <a:pt x="95" y="101"/>
                    <a:pt x="67" y="79"/>
                  </a:cubicBezTo>
                  <a:cubicBezTo>
                    <a:pt x="58" y="71"/>
                    <a:pt x="50" y="64"/>
                    <a:pt x="41" y="56"/>
                  </a:cubicBezTo>
                  <a:cubicBezTo>
                    <a:pt x="34" y="49"/>
                    <a:pt x="25" y="42"/>
                    <a:pt x="16" y="37"/>
                  </a:cubicBezTo>
                  <a:cubicBezTo>
                    <a:pt x="15" y="37"/>
                    <a:pt x="14" y="38"/>
                    <a:pt x="14" y="39"/>
                  </a:cubicBezTo>
                  <a:cubicBezTo>
                    <a:pt x="18" y="46"/>
                    <a:pt x="23" y="51"/>
                    <a:pt x="28" y="56"/>
                  </a:cubicBezTo>
                  <a:cubicBezTo>
                    <a:pt x="34" y="61"/>
                    <a:pt x="40" y="67"/>
                    <a:pt x="46" y="73"/>
                  </a:cubicBezTo>
                  <a:cubicBezTo>
                    <a:pt x="59" y="85"/>
                    <a:pt x="72" y="97"/>
                    <a:pt x="85" y="109"/>
                  </a:cubicBezTo>
                  <a:cubicBezTo>
                    <a:pt x="99" y="120"/>
                    <a:pt x="112" y="132"/>
                    <a:pt x="126" y="142"/>
                  </a:cubicBezTo>
                  <a:cubicBezTo>
                    <a:pt x="133" y="148"/>
                    <a:pt x="140" y="153"/>
                    <a:pt x="147" y="158"/>
                  </a:cubicBezTo>
                  <a:cubicBezTo>
                    <a:pt x="153" y="162"/>
                    <a:pt x="159" y="167"/>
                    <a:pt x="165" y="171"/>
                  </a:cubicBezTo>
                  <a:cubicBezTo>
                    <a:pt x="171" y="175"/>
                    <a:pt x="178" y="179"/>
                    <a:pt x="185" y="180"/>
                  </a:cubicBezTo>
                  <a:cubicBezTo>
                    <a:pt x="186" y="181"/>
                    <a:pt x="187" y="180"/>
                    <a:pt x="187" y="179"/>
                  </a:cubicBezTo>
                  <a:cubicBezTo>
                    <a:pt x="187" y="174"/>
                    <a:pt x="184" y="169"/>
                    <a:pt x="181" y="165"/>
                  </a:cubicBezTo>
                  <a:cubicBezTo>
                    <a:pt x="177" y="161"/>
                    <a:pt x="173" y="157"/>
                    <a:pt x="168" y="153"/>
                  </a:cubicBezTo>
                  <a:cubicBezTo>
                    <a:pt x="156" y="141"/>
                    <a:pt x="143" y="128"/>
                    <a:pt x="130" y="116"/>
                  </a:cubicBezTo>
                  <a:cubicBezTo>
                    <a:pt x="104" y="92"/>
                    <a:pt x="77" y="68"/>
                    <a:pt x="51" y="43"/>
                  </a:cubicBezTo>
                  <a:cubicBezTo>
                    <a:pt x="43" y="36"/>
                    <a:pt x="36" y="28"/>
                    <a:pt x="29" y="20"/>
                  </a:cubicBezTo>
                  <a:cubicBezTo>
                    <a:pt x="22" y="13"/>
                    <a:pt x="15" y="6"/>
                    <a:pt x="8" y="0"/>
                  </a:cubicBezTo>
                  <a:cubicBezTo>
                    <a:pt x="6" y="0"/>
                    <a:pt x="5" y="1"/>
                    <a:pt x="5" y="2"/>
                  </a:cubicBezTo>
                  <a:cubicBezTo>
                    <a:pt x="9" y="9"/>
                    <a:pt x="14" y="14"/>
                    <a:pt x="20" y="20"/>
                  </a:cubicBezTo>
                  <a:cubicBezTo>
                    <a:pt x="26" y="26"/>
                    <a:pt x="32" y="32"/>
                    <a:pt x="38" y="39"/>
                  </a:cubicBezTo>
                  <a:cubicBezTo>
                    <a:pt x="50" y="52"/>
                    <a:pt x="63" y="65"/>
                    <a:pt x="76" y="78"/>
                  </a:cubicBezTo>
                  <a:cubicBezTo>
                    <a:pt x="99" y="102"/>
                    <a:pt x="125" y="124"/>
                    <a:pt x="149" y="147"/>
                  </a:cubicBezTo>
                  <a:cubicBezTo>
                    <a:pt x="154" y="152"/>
                    <a:pt x="160" y="158"/>
                    <a:pt x="165" y="163"/>
                  </a:cubicBezTo>
                  <a:cubicBezTo>
                    <a:pt x="165" y="163"/>
                    <a:pt x="166" y="162"/>
                    <a:pt x="166" y="161"/>
                  </a:cubicBezTo>
                  <a:cubicBezTo>
                    <a:pt x="159" y="159"/>
                    <a:pt x="153" y="154"/>
                    <a:pt x="147" y="149"/>
                  </a:cubicBezTo>
                  <a:cubicBezTo>
                    <a:pt x="141" y="144"/>
                    <a:pt x="135" y="140"/>
                    <a:pt x="128" y="135"/>
                  </a:cubicBezTo>
                  <a:cubicBezTo>
                    <a:pt x="114" y="124"/>
                    <a:pt x="100" y="113"/>
                    <a:pt x="86" y="102"/>
                  </a:cubicBezTo>
                  <a:cubicBezTo>
                    <a:pt x="60" y="82"/>
                    <a:pt x="36" y="59"/>
                    <a:pt x="8" y="42"/>
                  </a:cubicBezTo>
                  <a:cubicBezTo>
                    <a:pt x="6" y="41"/>
                    <a:pt x="4" y="40"/>
                    <a:pt x="2" y="39"/>
                  </a:cubicBezTo>
                  <a:cubicBezTo>
                    <a:pt x="1" y="38"/>
                    <a:pt x="0" y="39"/>
                    <a:pt x="0" y="40"/>
                  </a:cubicBezTo>
                  <a:cubicBezTo>
                    <a:pt x="3" y="47"/>
                    <a:pt x="9" y="51"/>
                    <a:pt x="14" y="56"/>
                  </a:cubicBezTo>
                  <a:cubicBezTo>
                    <a:pt x="20" y="62"/>
                    <a:pt x="26" y="68"/>
                    <a:pt x="33" y="74"/>
                  </a:cubicBezTo>
                  <a:cubicBezTo>
                    <a:pt x="46" y="86"/>
                    <a:pt x="59" y="98"/>
                    <a:pt x="73" y="110"/>
                  </a:cubicBezTo>
                  <a:cubicBezTo>
                    <a:pt x="99" y="135"/>
                    <a:pt x="126" y="157"/>
                    <a:pt x="153" y="181"/>
                  </a:cubicBezTo>
                  <a:cubicBezTo>
                    <a:pt x="155" y="183"/>
                    <a:pt x="157" y="185"/>
                    <a:pt x="159" y="187"/>
                  </a:cubicBezTo>
                  <a:cubicBezTo>
                    <a:pt x="161" y="188"/>
                    <a:pt x="162" y="186"/>
                    <a:pt x="161" y="185"/>
                  </a:cubicBezTo>
                  <a:cubicBezTo>
                    <a:pt x="142" y="163"/>
                    <a:pt x="117" y="148"/>
                    <a:pt x="94" y="131"/>
                  </a:cubicBezTo>
                  <a:cubicBezTo>
                    <a:pt x="70" y="113"/>
                    <a:pt x="48" y="92"/>
                    <a:pt x="22" y="77"/>
                  </a:cubicBezTo>
                  <a:cubicBezTo>
                    <a:pt x="21" y="76"/>
                    <a:pt x="20" y="78"/>
                    <a:pt x="20" y="79"/>
                  </a:cubicBezTo>
                  <a:cubicBezTo>
                    <a:pt x="28" y="90"/>
                    <a:pt x="38" y="100"/>
                    <a:pt x="48" y="109"/>
                  </a:cubicBezTo>
                  <a:cubicBezTo>
                    <a:pt x="59" y="118"/>
                    <a:pt x="69" y="127"/>
                    <a:pt x="80" y="136"/>
                  </a:cubicBezTo>
                  <a:cubicBezTo>
                    <a:pt x="100" y="154"/>
                    <a:pt x="124" y="169"/>
                    <a:pt x="139" y="191"/>
                  </a:cubicBezTo>
                  <a:cubicBezTo>
                    <a:pt x="140" y="191"/>
                    <a:pt x="140" y="190"/>
                    <a:pt x="141" y="189"/>
                  </a:cubicBezTo>
                  <a:cubicBezTo>
                    <a:pt x="97" y="165"/>
                    <a:pt x="69" y="122"/>
                    <a:pt x="30" y="92"/>
                  </a:cubicBezTo>
                  <a:cubicBezTo>
                    <a:pt x="29" y="93"/>
                    <a:pt x="29" y="94"/>
                    <a:pt x="28" y="94"/>
                  </a:cubicBezTo>
                  <a:cubicBezTo>
                    <a:pt x="55" y="115"/>
                    <a:pt x="78" y="139"/>
                    <a:pt x="104" y="161"/>
                  </a:cubicBezTo>
                  <a:cubicBezTo>
                    <a:pt x="117" y="172"/>
                    <a:pt x="131" y="183"/>
                    <a:pt x="145" y="192"/>
                  </a:cubicBezTo>
                  <a:cubicBezTo>
                    <a:pt x="152" y="197"/>
                    <a:pt x="160" y="201"/>
                    <a:pt x="167" y="206"/>
                  </a:cubicBezTo>
                  <a:cubicBezTo>
                    <a:pt x="174" y="210"/>
                    <a:pt x="180" y="214"/>
                    <a:pt x="186" y="218"/>
                  </a:cubicBezTo>
                  <a:cubicBezTo>
                    <a:pt x="192" y="221"/>
                    <a:pt x="197" y="224"/>
                    <a:pt x="203" y="226"/>
                  </a:cubicBezTo>
                  <a:cubicBezTo>
                    <a:pt x="204" y="226"/>
                    <a:pt x="205" y="224"/>
                    <a:pt x="204" y="223"/>
                  </a:cubicBezTo>
                  <a:cubicBezTo>
                    <a:pt x="193" y="214"/>
                    <a:pt x="181" y="207"/>
                    <a:pt x="169" y="200"/>
                  </a:cubicBezTo>
                  <a:cubicBezTo>
                    <a:pt x="157" y="193"/>
                    <a:pt x="145" y="186"/>
                    <a:pt x="133" y="179"/>
                  </a:cubicBezTo>
                  <a:cubicBezTo>
                    <a:pt x="123" y="173"/>
                    <a:pt x="112" y="167"/>
                    <a:pt x="102" y="161"/>
                  </a:cubicBezTo>
                  <a:cubicBezTo>
                    <a:pt x="92" y="154"/>
                    <a:pt x="82" y="147"/>
                    <a:pt x="76" y="137"/>
                  </a:cubicBezTo>
                  <a:cubicBezTo>
                    <a:pt x="75" y="138"/>
                    <a:pt x="75" y="139"/>
                    <a:pt x="74" y="139"/>
                  </a:cubicBezTo>
                  <a:cubicBezTo>
                    <a:pt x="81" y="142"/>
                    <a:pt x="87" y="148"/>
                    <a:pt x="92" y="153"/>
                  </a:cubicBezTo>
                  <a:cubicBezTo>
                    <a:pt x="98" y="158"/>
                    <a:pt x="105" y="163"/>
                    <a:pt x="111" y="168"/>
                  </a:cubicBezTo>
                  <a:cubicBezTo>
                    <a:pt x="125" y="178"/>
                    <a:pt x="138" y="188"/>
                    <a:pt x="153" y="197"/>
                  </a:cubicBezTo>
                  <a:cubicBezTo>
                    <a:pt x="166" y="205"/>
                    <a:pt x="180" y="213"/>
                    <a:pt x="194" y="221"/>
                  </a:cubicBezTo>
                  <a:cubicBezTo>
                    <a:pt x="209" y="229"/>
                    <a:pt x="224" y="237"/>
                    <a:pt x="239" y="243"/>
                  </a:cubicBezTo>
                  <a:cubicBezTo>
                    <a:pt x="255" y="251"/>
                    <a:pt x="272" y="257"/>
                    <a:pt x="290" y="261"/>
                  </a:cubicBezTo>
                  <a:cubicBezTo>
                    <a:pt x="291" y="262"/>
                    <a:pt x="292" y="259"/>
                    <a:pt x="290" y="259"/>
                  </a:cubicBezTo>
                  <a:cubicBezTo>
                    <a:pt x="234" y="228"/>
                    <a:pt x="177" y="200"/>
                    <a:pt x="126" y="161"/>
                  </a:cubicBezTo>
                  <a:cubicBezTo>
                    <a:pt x="113" y="151"/>
                    <a:pt x="100" y="140"/>
                    <a:pt x="88" y="129"/>
                  </a:cubicBezTo>
                  <a:cubicBezTo>
                    <a:pt x="88" y="130"/>
                    <a:pt x="87" y="130"/>
                    <a:pt x="87" y="131"/>
                  </a:cubicBezTo>
                  <a:cubicBezTo>
                    <a:pt x="95" y="133"/>
                    <a:pt x="102" y="137"/>
                    <a:pt x="108" y="141"/>
                  </a:cubicBezTo>
                  <a:cubicBezTo>
                    <a:pt x="115" y="145"/>
                    <a:pt x="121" y="150"/>
                    <a:pt x="128" y="154"/>
                  </a:cubicBezTo>
                  <a:cubicBezTo>
                    <a:pt x="143" y="164"/>
                    <a:pt x="158" y="174"/>
                    <a:pt x="172" y="184"/>
                  </a:cubicBezTo>
                  <a:cubicBezTo>
                    <a:pt x="200" y="203"/>
                    <a:pt x="229" y="220"/>
                    <a:pt x="260" y="234"/>
                  </a:cubicBezTo>
                  <a:cubicBezTo>
                    <a:pt x="272" y="239"/>
                    <a:pt x="285" y="244"/>
                    <a:pt x="297" y="249"/>
                  </a:cubicBezTo>
                  <a:cubicBezTo>
                    <a:pt x="297" y="248"/>
                    <a:pt x="298" y="247"/>
                    <a:pt x="298" y="246"/>
                  </a:cubicBezTo>
                  <a:cubicBezTo>
                    <a:pt x="266" y="236"/>
                    <a:pt x="234" y="224"/>
                    <a:pt x="204" y="209"/>
                  </a:cubicBezTo>
                  <a:cubicBezTo>
                    <a:pt x="189" y="201"/>
                    <a:pt x="174" y="192"/>
                    <a:pt x="159" y="184"/>
                  </a:cubicBezTo>
                  <a:cubicBezTo>
                    <a:pt x="146" y="176"/>
                    <a:pt x="134" y="168"/>
                    <a:pt x="122" y="159"/>
                  </a:cubicBezTo>
                  <a:cubicBezTo>
                    <a:pt x="118" y="156"/>
                    <a:pt x="110" y="151"/>
                    <a:pt x="110" y="145"/>
                  </a:cubicBezTo>
                  <a:cubicBezTo>
                    <a:pt x="109" y="146"/>
                    <a:pt x="109" y="146"/>
                    <a:pt x="108" y="147"/>
                  </a:cubicBezTo>
                  <a:cubicBezTo>
                    <a:pt x="116" y="149"/>
                    <a:pt x="123" y="153"/>
                    <a:pt x="130" y="156"/>
                  </a:cubicBezTo>
                  <a:cubicBezTo>
                    <a:pt x="136" y="160"/>
                    <a:pt x="143" y="164"/>
                    <a:pt x="150" y="168"/>
                  </a:cubicBezTo>
                  <a:cubicBezTo>
                    <a:pt x="166" y="176"/>
                    <a:pt x="181" y="185"/>
                    <a:pt x="196" y="193"/>
                  </a:cubicBezTo>
                  <a:cubicBezTo>
                    <a:pt x="227" y="210"/>
                    <a:pt x="258" y="225"/>
                    <a:pt x="290" y="238"/>
                  </a:cubicBezTo>
                  <a:cubicBezTo>
                    <a:pt x="301" y="242"/>
                    <a:pt x="314" y="246"/>
                    <a:pt x="326" y="250"/>
                  </a:cubicBezTo>
                  <a:cubicBezTo>
                    <a:pt x="334" y="252"/>
                    <a:pt x="345" y="257"/>
                    <a:pt x="353" y="252"/>
                  </a:cubicBezTo>
                  <a:cubicBezTo>
                    <a:pt x="354" y="252"/>
                    <a:pt x="354" y="251"/>
                    <a:pt x="353" y="250"/>
                  </a:cubicBezTo>
                  <a:cubicBezTo>
                    <a:pt x="348" y="247"/>
                    <a:pt x="342" y="245"/>
                    <a:pt x="335" y="244"/>
                  </a:cubicBezTo>
                  <a:cubicBezTo>
                    <a:pt x="328" y="243"/>
                    <a:pt x="321" y="241"/>
                    <a:pt x="313" y="240"/>
                  </a:cubicBezTo>
                  <a:cubicBezTo>
                    <a:pt x="296" y="236"/>
                    <a:pt x="279" y="233"/>
                    <a:pt x="263" y="227"/>
                  </a:cubicBezTo>
                  <a:cubicBezTo>
                    <a:pt x="249" y="223"/>
                    <a:pt x="235" y="218"/>
                    <a:pt x="222" y="212"/>
                  </a:cubicBezTo>
                  <a:cubicBezTo>
                    <a:pt x="208" y="207"/>
                    <a:pt x="194" y="201"/>
                    <a:pt x="181" y="194"/>
                  </a:cubicBezTo>
                  <a:cubicBezTo>
                    <a:pt x="158" y="182"/>
                    <a:pt x="136" y="168"/>
                    <a:pt x="118" y="149"/>
                  </a:cubicBezTo>
                  <a:cubicBezTo>
                    <a:pt x="117" y="150"/>
                    <a:pt x="117" y="150"/>
                    <a:pt x="116" y="151"/>
                  </a:cubicBezTo>
                  <a:cubicBezTo>
                    <a:pt x="145" y="169"/>
                    <a:pt x="173" y="188"/>
                    <a:pt x="204" y="204"/>
                  </a:cubicBezTo>
                  <a:cubicBezTo>
                    <a:pt x="234" y="220"/>
                    <a:pt x="267" y="232"/>
                    <a:pt x="299" y="243"/>
                  </a:cubicBezTo>
                  <a:cubicBezTo>
                    <a:pt x="309" y="246"/>
                    <a:pt x="322" y="248"/>
                    <a:pt x="330" y="255"/>
                  </a:cubicBezTo>
                  <a:cubicBezTo>
                    <a:pt x="330" y="254"/>
                    <a:pt x="330" y="254"/>
                    <a:pt x="330" y="253"/>
                  </a:cubicBezTo>
                  <a:cubicBezTo>
                    <a:pt x="321" y="257"/>
                    <a:pt x="310" y="255"/>
                    <a:pt x="300" y="253"/>
                  </a:cubicBezTo>
                  <a:cubicBezTo>
                    <a:pt x="288" y="250"/>
                    <a:pt x="277" y="245"/>
                    <a:pt x="266" y="240"/>
                  </a:cubicBezTo>
                  <a:cubicBezTo>
                    <a:pt x="241" y="228"/>
                    <a:pt x="218" y="216"/>
                    <a:pt x="195" y="201"/>
                  </a:cubicBezTo>
                  <a:cubicBezTo>
                    <a:pt x="176" y="188"/>
                    <a:pt x="157" y="175"/>
                    <a:pt x="136" y="165"/>
                  </a:cubicBezTo>
                  <a:cubicBezTo>
                    <a:pt x="135" y="164"/>
                    <a:pt x="133" y="166"/>
                    <a:pt x="134" y="167"/>
                  </a:cubicBezTo>
                  <a:cubicBezTo>
                    <a:pt x="155" y="191"/>
                    <a:pt x="180" y="211"/>
                    <a:pt x="207" y="228"/>
                  </a:cubicBezTo>
                  <a:cubicBezTo>
                    <a:pt x="219" y="237"/>
                    <a:pt x="233" y="245"/>
                    <a:pt x="246" y="252"/>
                  </a:cubicBezTo>
                  <a:cubicBezTo>
                    <a:pt x="260" y="260"/>
                    <a:pt x="275" y="266"/>
                    <a:pt x="291" y="270"/>
                  </a:cubicBezTo>
                  <a:cubicBezTo>
                    <a:pt x="309" y="276"/>
                    <a:pt x="328" y="280"/>
                    <a:pt x="347" y="283"/>
                  </a:cubicBezTo>
                  <a:cubicBezTo>
                    <a:pt x="349" y="283"/>
                    <a:pt x="349" y="281"/>
                    <a:pt x="348" y="280"/>
                  </a:cubicBezTo>
                  <a:cubicBezTo>
                    <a:pt x="292" y="265"/>
                    <a:pt x="233" y="250"/>
                    <a:pt x="187" y="211"/>
                  </a:cubicBezTo>
                  <a:cubicBezTo>
                    <a:pt x="184" y="209"/>
                    <a:pt x="181" y="206"/>
                    <a:pt x="179" y="203"/>
                  </a:cubicBezTo>
                  <a:cubicBezTo>
                    <a:pt x="178" y="204"/>
                    <a:pt x="178" y="205"/>
                    <a:pt x="177" y="206"/>
                  </a:cubicBezTo>
                  <a:cubicBezTo>
                    <a:pt x="185" y="208"/>
                    <a:pt x="191" y="213"/>
                    <a:pt x="197" y="217"/>
                  </a:cubicBezTo>
                  <a:cubicBezTo>
                    <a:pt x="204" y="222"/>
                    <a:pt x="210" y="226"/>
                    <a:pt x="217" y="231"/>
                  </a:cubicBezTo>
                  <a:cubicBezTo>
                    <a:pt x="230" y="240"/>
                    <a:pt x="245" y="250"/>
                    <a:pt x="260" y="258"/>
                  </a:cubicBezTo>
                  <a:cubicBezTo>
                    <a:pt x="275" y="266"/>
                    <a:pt x="290" y="272"/>
                    <a:pt x="307" y="277"/>
                  </a:cubicBezTo>
                  <a:cubicBezTo>
                    <a:pt x="315" y="280"/>
                    <a:pt x="323" y="282"/>
                    <a:pt x="331" y="283"/>
                  </a:cubicBezTo>
                  <a:cubicBezTo>
                    <a:pt x="339" y="285"/>
                    <a:pt x="347" y="286"/>
                    <a:pt x="355" y="287"/>
                  </a:cubicBezTo>
                  <a:cubicBezTo>
                    <a:pt x="359" y="287"/>
                    <a:pt x="362" y="288"/>
                    <a:pt x="366" y="289"/>
                  </a:cubicBezTo>
                  <a:cubicBezTo>
                    <a:pt x="366" y="288"/>
                    <a:pt x="366" y="287"/>
                    <a:pt x="366" y="286"/>
                  </a:cubicBezTo>
                  <a:cubicBezTo>
                    <a:pt x="359" y="289"/>
                    <a:pt x="351" y="287"/>
                    <a:pt x="345" y="285"/>
                  </a:cubicBezTo>
                  <a:cubicBezTo>
                    <a:pt x="337" y="283"/>
                    <a:pt x="331" y="280"/>
                    <a:pt x="324" y="278"/>
                  </a:cubicBezTo>
                  <a:cubicBezTo>
                    <a:pt x="308" y="272"/>
                    <a:pt x="292" y="266"/>
                    <a:pt x="277" y="258"/>
                  </a:cubicBezTo>
                  <a:cubicBezTo>
                    <a:pt x="245" y="242"/>
                    <a:pt x="214" y="224"/>
                    <a:pt x="183" y="207"/>
                  </a:cubicBezTo>
                  <a:cubicBezTo>
                    <a:pt x="172" y="201"/>
                    <a:pt x="162" y="194"/>
                    <a:pt x="151" y="188"/>
                  </a:cubicBezTo>
                  <a:cubicBezTo>
                    <a:pt x="150" y="188"/>
                    <a:pt x="149" y="189"/>
                    <a:pt x="149" y="190"/>
                  </a:cubicBezTo>
                  <a:cubicBezTo>
                    <a:pt x="151" y="195"/>
                    <a:pt x="156" y="199"/>
                    <a:pt x="160" y="202"/>
                  </a:cubicBezTo>
                  <a:cubicBezTo>
                    <a:pt x="165" y="206"/>
                    <a:pt x="171" y="209"/>
                    <a:pt x="176" y="212"/>
                  </a:cubicBezTo>
                  <a:cubicBezTo>
                    <a:pt x="183" y="216"/>
                    <a:pt x="189" y="221"/>
                    <a:pt x="196" y="226"/>
                  </a:cubicBezTo>
                  <a:cubicBezTo>
                    <a:pt x="203" y="230"/>
                    <a:pt x="210" y="235"/>
                    <a:pt x="218" y="239"/>
                  </a:cubicBezTo>
                  <a:cubicBezTo>
                    <a:pt x="245" y="256"/>
                    <a:pt x="274" y="270"/>
                    <a:pt x="305" y="280"/>
                  </a:cubicBezTo>
                  <a:cubicBezTo>
                    <a:pt x="328" y="287"/>
                    <a:pt x="352" y="293"/>
                    <a:pt x="376" y="291"/>
                  </a:cubicBezTo>
                  <a:cubicBezTo>
                    <a:pt x="378" y="291"/>
                    <a:pt x="378" y="289"/>
                    <a:pt x="376" y="289"/>
                  </a:cubicBezTo>
                  <a:cubicBezTo>
                    <a:pt x="345" y="283"/>
                    <a:pt x="313" y="280"/>
                    <a:pt x="282" y="269"/>
                  </a:cubicBezTo>
                  <a:cubicBezTo>
                    <a:pt x="268" y="264"/>
                    <a:pt x="254" y="257"/>
                    <a:pt x="240" y="249"/>
                  </a:cubicBezTo>
                  <a:cubicBezTo>
                    <a:pt x="226" y="242"/>
                    <a:pt x="212" y="233"/>
                    <a:pt x="199" y="225"/>
                  </a:cubicBezTo>
                  <a:cubicBezTo>
                    <a:pt x="176" y="210"/>
                    <a:pt x="155" y="193"/>
                    <a:pt x="137" y="172"/>
                  </a:cubicBezTo>
                  <a:cubicBezTo>
                    <a:pt x="136" y="173"/>
                    <a:pt x="136" y="173"/>
                    <a:pt x="135" y="174"/>
                  </a:cubicBezTo>
                  <a:cubicBezTo>
                    <a:pt x="143" y="174"/>
                    <a:pt x="149" y="181"/>
                    <a:pt x="155" y="184"/>
                  </a:cubicBezTo>
                  <a:cubicBezTo>
                    <a:pt x="162" y="189"/>
                    <a:pt x="169" y="193"/>
                    <a:pt x="177" y="198"/>
                  </a:cubicBezTo>
                  <a:cubicBezTo>
                    <a:pt x="191" y="206"/>
                    <a:pt x="206" y="214"/>
                    <a:pt x="221" y="221"/>
                  </a:cubicBezTo>
                  <a:cubicBezTo>
                    <a:pt x="252" y="236"/>
                    <a:pt x="283" y="249"/>
                    <a:pt x="316" y="258"/>
                  </a:cubicBezTo>
                  <a:cubicBezTo>
                    <a:pt x="323" y="260"/>
                    <a:pt x="331" y="261"/>
                    <a:pt x="339" y="263"/>
                  </a:cubicBezTo>
                  <a:cubicBezTo>
                    <a:pt x="341" y="263"/>
                    <a:pt x="341" y="261"/>
                    <a:pt x="340" y="260"/>
                  </a:cubicBezTo>
                  <a:cubicBezTo>
                    <a:pt x="329" y="253"/>
                    <a:pt x="314" y="253"/>
                    <a:pt x="301" y="250"/>
                  </a:cubicBezTo>
                  <a:cubicBezTo>
                    <a:pt x="284" y="246"/>
                    <a:pt x="267" y="242"/>
                    <a:pt x="251" y="237"/>
                  </a:cubicBezTo>
                  <a:cubicBezTo>
                    <a:pt x="218" y="226"/>
                    <a:pt x="186" y="213"/>
                    <a:pt x="157" y="195"/>
                  </a:cubicBezTo>
                  <a:cubicBezTo>
                    <a:pt x="149" y="190"/>
                    <a:pt x="141" y="185"/>
                    <a:pt x="132" y="179"/>
                  </a:cubicBezTo>
                  <a:cubicBezTo>
                    <a:pt x="124" y="174"/>
                    <a:pt x="116" y="169"/>
                    <a:pt x="111" y="161"/>
                  </a:cubicBezTo>
                  <a:cubicBezTo>
                    <a:pt x="110" y="162"/>
                    <a:pt x="110" y="162"/>
                    <a:pt x="109" y="163"/>
                  </a:cubicBezTo>
                  <a:cubicBezTo>
                    <a:pt x="139" y="179"/>
                    <a:pt x="168" y="197"/>
                    <a:pt x="198" y="214"/>
                  </a:cubicBezTo>
                  <a:cubicBezTo>
                    <a:pt x="226" y="230"/>
                    <a:pt x="255" y="244"/>
                    <a:pt x="284" y="257"/>
                  </a:cubicBezTo>
                  <a:cubicBezTo>
                    <a:pt x="300" y="264"/>
                    <a:pt x="317" y="271"/>
                    <a:pt x="334" y="276"/>
                  </a:cubicBezTo>
                  <a:cubicBezTo>
                    <a:pt x="349" y="281"/>
                    <a:pt x="366" y="284"/>
                    <a:pt x="382" y="282"/>
                  </a:cubicBezTo>
                  <a:cubicBezTo>
                    <a:pt x="384" y="282"/>
                    <a:pt x="384" y="280"/>
                    <a:pt x="383" y="280"/>
                  </a:cubicBezTo>
                  <a:cubicBezTo>
                    <a:pt x="376" y="278"/>
                    <a:pt x="368" y="278"/>
                    <a:pt x="361" y="278"/>
                  </a:cubicBezTo>
                  <a:cubicBezTo>
                    <a:pt x="353" y="278"/>
                    <a:pt x="345" y="277"/>
                    <a:pt x="337" y="276"/>
                  </a:cubicBezTo>
                  <a:cubicBezTo>
                    <a:pt x="320" y="273"/>
                    <a:pt x="303" y="269"/>
                    <a:pt x="287" y="264"/>
                  </a:cubicBezTo>
                  <a:cubicBezTo>
                    <a:pt x="273" y="260"/>
                    <a:pt x="260" y="255"/>
                    <a:pt x="246" y="250"/>
                  </a:cubicBezTo>
                  <a:cubicBezTo>
                    <a:pt x="233" y="245"/>
                    <a:pt x="220" y="240"/>
                    <a:pt x="207" y="234"/>
                  </a:cubicBezTo>
                  <a:cubicBezTo>
                    <a:pt x="196" y="228"/>
                    <a:pt x="185" y="221"/>
                    <a:pt x="177" y="213"/>
                  </a:cubicBezTo>
                  <a:cubicBezTo>
                    <a:pt x="176" y="213"/>
                    <a:pt x="176" y="214"/>
                    <a:pt x="175" y="215"/>
                  </a:cubicBezTo>
                  <a:cubicBezTo>
                    <a:pt x="190" y="219"/>
                    <a:pt x="203" y="229"/>
                    <a:pt x="216" y="236"/>
                  </a:cubicBezTo>
                  <a:cubicBezTo>
                    <a:pt x="231" y="244"/>
                    <a:pt x="246" y="252"/>
                    <a:pt x="262" y="259"/>
                  </a:cubicBezTo>
                  <a:cubicBezTo>
                    <a:pt x="277" y="266"/>
                    <a:pt x="293" y="273"/>
                    <a:pt x="309" y="277"/>
                  </a:cubicBezTo>
                  <a:cubicBezTo>
                    <a:pt x="325" y="282"/>
                    <a:pt x="341" y="285"/>
                    <a:pt x="358" y="287"/>
                  </a:cubicBezTo>
                  <a:cubicBezTo>
                    <a:pt x="366" y="289"/>
                    <a:pt x="374" y="289"/>
                    <a:pt x="382" y="289"/>
                  </a:cubicBezTo>
                  <a:cubicBezTo>
                    <a:pt x="388" y="289"/>
                    <a:pt x="396" y="289"/>
                    <a:pt x="402" y="293"/>
                  </a:cubicBezTo>
                  <a:cubicBezTo>
                    <a:pt x="402" y="292"/>
                    <a:pt x="402" y="292"/>
                    <a:pt x="402" y="291"/>
                  </a:cubicBezTo>
                  <a:cubicBezTo>
                    <a:pt x="390" y="295"/>
                    <a:pt x="377" y="295"/>
                    <a:pt x="365" y="293"/>
                  </a:cubicBezTo>
                  <a:cubicBezTo>
                    <a:pt x="351" y="291"/>
                    <a:pt x="338" y="287"/>
                    <a:pt x="325" y="283"/>
                  </a:cubicBezTo>
                  <a:cubicBezTo>
                    <a:pt x="297" y="273"/>
                    <a:pt x="268" y="263"/>
                    <a:pt x="243" y="248"/>
                  </a:cubicBezTo>
                  <a:cubicBezTo>
                    <a:pt x="237" y="245"/>
                    <a:pt x="231" y="241"/>
                    <a:pt x="225" y="237"/>
                  </a:cubicBezTo>
                  <a:cubicBezTo>
                    <a:pt x="220" y="234"/>
                    <a:pt x="214" y="230"/>
                    <a:pt x="212" y="223"/>
                  </a:cubicBezTo>
                  <a:cubicBezTo>
                    <a:pt x="212" y="224"/>
                    <a:pt x="212" y="224"/>
                    <a:pt x="211" y="225"/>
                  </a:cubicBezTo>
                  <a:cubicBezTo>
                    <a:pt x="226" y="224"/>
                    <a:pt x="240" y="233"/>
                    <a:pt x="253" y="239"/>
                  </a:cubicBezTo>
                  <a:cubicBezTo>
                    <a:pt x="269" y="246"/>
                    <a:pt x="285" y="252"/>
                    <a:pt x="302" y="259"/>
                  </a:cubicBezTo>
                  <a:cubicBezTo>
                    <a:pt x="334" y="271"/>
                    <a:pt x="368" y="281"/>
                    <a:pt x="403" y="284"/>
                  </a:cubicBezTo>
                  <a:cubicBezTo>
                    <a:pt x="409" y="285"/>
                    <a:pt x="414" y="286"/>
                    <a:pt x="420" y="286"/>
                  </a:cubicBezTo>
                  <a:cubicBezTo>
                    <a:pt x="426" y="286"/>
                    <a:pt x="431" y="286"/>
                    <a:pt x="436" y="283"/>
                  </a:cubicBezTo>
                  <a:cubicBezTo>
                    <a:pt x="436" y="283"/>
                    <a:pt x="436" y="282"/>
                    <a:pt x="436" y="281"/>
                  </a:cubicBezTo>
                  <a:cubicBezTo>
                    <a:pt x="432" y="273"/>
                    <a:pt x="419" y="273"/>
                    <a:pt x="411" y="273"/>
                  </a:cubicBezTo>
                  <a:cubicBezTo>
                    <a:pt x="406" y="273"/>
                    <a:pt x="402" y="273"/>
                    <a:pt x="397" y="272"/>
                  </a:cubicBezTo>
                  <a:cubicBezTo>
                    <a:pt x="388" y="272"/>
                    <a:pt x="380" y="271"/>
                    <a:pt x="371" y="270"/>
                  </a:cubicBezTo>
                  <a:cubicBezTo>
                    <a:pt x="337" y="265"/>
                    <a:pt x="303" y="258"/>
                    <a:pt x="270" y="246"/>
                  </a:cubicBezTo>
                  <a:cubicBezTo>
                    <a:pt x="255" y="241"/>
                    <a:pt x="240" y="235"/>
                    <a:pt x="225" y="227"/>
                  </a:cubicBezTo>
                  <a:cubicBezTo>
                    <a:pt x="220" y="225"/>
                    <a:pt x="214" y="222"/>
                    <a:pt x="208" y="219"/>
                  </a:cubicBezTo>
                  <a:cubicBezTo>
                    <a:pt x="203" y="216"/>
                    <a:pt x="197" y="213"/>
                    <a:pt x="194" y="207"/>
                  </a:cubicBezTo>
                  <a:cubicBezTo>
                    <a:pt x="194" y="208"/>
                    <a:pt x="193" y="208"/>
                    <a:pt x="193" y="209"/>
                  </a:cubicBezTo>
                  <a:cubicBezTo>
                    <a:pt x="199" y="207"/>
                    <a:pt x="206" y="211"/>
                    <a:pt x="212" y="213"/>
                  </a:cubicBezTo>
                  <a:cubicBezTo>
                    <a:pt x="219" y="216"/>
                    <a:pt x="225" y="219"/>
                    <a:pt x="232" y="222"/>
                  </a:cubicBezTo>
                  <a:cubicBezTo>
                    <a:pt x="248" y="228"/>
                    <a:pt x="263" y="235"/>
                    <a:pt x="279" y="240"/>
                  </a:cubicBezTo>
                  <a:cubicBezTo>
                    <a:pt x="296" y="245"/>
                    <a:pt x="312" y="248"/>
                    <a:pt x="329" y="251"/>
                  </a:cubicBezTo>
                  <a:cubicBezTo>
                    <a:pt x="346" y="255"/>
                    <a:pt x="363" y="257"/>
                    <a:pt x="381" y="259"/>
                  </a:cubicBezTo>
                  <a:cubicBezTo>
                    <a:pt x="391" y="260"/>
                    <a:pt x="401" y="262"/>
                    <a:pt x="411" y="258"/>
                  </a:cubicBezTo>
                  <a:cubicBezTo>
                    <a:pt x="412" y="258"/>
                    <a:pt x="412" y="256"/>
                    <a:pt x="411" y="256"/>
                  </a:cubicBezTo>
                  <a:cubicBezTo>
                    <a:pt x="404" y="253"/>
                    <a:pt x="397" y="253"/>
                    <a:pt x="390" y="253"/>
                  </a:cubicBezTo>
                  <a:cubicBezTo>
                    <a:pt x="382" y="253"/>
                    <a:pt x="374" y="253"/>
                    <a:pt x="366" y="252"/>
                  </a:cubicBezTo>
                  <a:cubicBezTo>
                    <a:pt x="349" y="250"/>
                    <a:pt x="332" y="248"/>
                    <a:pt x="315" y="244"/>
                  </a:cubicBezTo>
                  <a:cubicBezTo>
                    <a:pt x="282" y="237"/>
                    <a:pt x="249" y="227"/>
                    <a:pt x="219" y="213"/>
                  </a:cubicBezTo>
                  <a:cubicBezTo>
                    <a:pt x="210" y="208"/>
                    <a:pt x="201" y="203"/>
                    <a:pt x="192" y="198"/>
                  </a:cubicBezTo>
                  <a:cubicBezTo>
                    <a:pt x="188" y="195"/>
                    <a:pt x="183" y="193"/>
                    <a:pt x="180" y="190"/>
                  </a:cubicBezTo>
                  <a:cubicBezTo>
                    <a:pt x="176" y="187"/>
                    <a:pt x="173" y="184"/>
                    <a:pt x="172" y="180"/>
                  </a:cubicBezTo>
                  <a:cubicBezTo>
                    <a:pt x="172" y="180"/>
                    <a:pt x="171" y="181"/>
                    <a:pt x="171" y="182"/>
                  </a:cubicBezTo>
                  <a:cubicBezTo>
                    <a:pt x="178" y="181"/>
                    <a:pt x="185" y="185"/>
                    <a:pt x="192" y="188"/>
                  </a:cubicBezTo>
                  <a:cubicBezTo>
                    <a:pt x="199" y="192"/>
                    <a:pt x="206" y="195"/>
                    <a:pt x="214" y="198"/>
                  </a:cubicBezTo>
                  <a:cubicBezTo>
                    <a:pt x="230" y="205"/>
                    <a:pt x="246" y="212"/>
                    <a:pt x="263" y="217"/>
                  </a:cubicBezTo>
                  <a:cubicBezTo>
                    <a:pt x="295" y="229"/>
                    <a:pt x="330" y="235"/>
                    <a:pt x="364" y="240"/>
                  </a:cubicBezTo>
                  <a:cubicBezTo>
                    <a:pt x="384" y="243"/>
                    <a:pt x="404" y="246"/>
                    <a:pt x="424" y="248"/>
                  </a:cubicBezTo>
                  <a:cubicBezTo>
                    <a:pt x="424" y="247"/>
                    <a:pt x="424" y="247"/>
                    <a:pt x="424" y="246"/>
                  </a:cubicBezTo>
                  <a:cubicBezTo>
                    <a:pt x="393" y="254"/>
                    <a:pt x="360" y="249"/>
                    <a:pt x="330" y="242"/>
                  </a:cubicBezTo>
                  <a:cubicBezTo>
                    <a:pt x="297" y="234"/>
                    <a:pt x="265" y="223"/>
                    <a:pt x="234" y="210"/>
                  </a:cubicBezTo>
                  <a:cubicBezTo>
                    <a:pt x="224" y="206"/>
                    <a:pt x="213" y="202"/>
                    <a:pt x="202" y="197"/>
                  </a:cubicBezTo>
                  <a:cubicBezTo>
                    <a:pt x="193" y="193"/>
                    <a:pt x="182" y="189"/>
                    <a:pt x="175" y="181"/>
                  </a:cubicBezTo>
                  <a:cubicBezTo>
                    <a:pt x="175" y="182"/>
                    <a:pt x="175" y="182"/>
                    <a:pt x="175" y="183"/>
                  </a:cubicBezTo>
                  <a:cubicBezTo>
                    <a:pt x="191" y="182"/>
                    <a:pt x="206" y="189"/>
                    <a:pt x="221" y="194"/>
                  </a:cubicBezTo>
                  <a:cubicBezTo>
                    <a:pt x="239" y="198"/>
                    <a:pt x="256" y="203"/>
                    <a:pt x="273" y="208"/>
                  </a:cubicBezTo>
                  <a:cubicBezTo>
                    <a:pt x="290" y="213"/>
                    <a:pt x="307" y="217"/>
                    <a:pt x="324" y="221"/>
                  </a:cubicBezTo>
                  <a:cubicBezTo>
                    <a:pt x="341" y="225"/>
                    <a:pt x="358" y="228"/>
                    <a:pt x="375" y="232"/>
                  </a:cubicBezTo>
                  <a:cubicBezTo>
                    <a:pt x="384" y="234"/>
                    <a:pt x="393" y="236"/>
                    <a:pt x="402" y="238"/>
                  </a:cubicBezTo>
                  <a:cubicBezTo>
                    <a:pt x="401" y="237"/>
                    <a:pt x="401" y="237"/>
                    <a:pt x="401" y="236"/>
                  </a:cubicBezTo>
                  <a:cubicBezTo>
                    <a:pt x="397" y="239"/>
                    <a:pt x="390" y="240"/>
                    <a:pt x="385" y="240"/>
                  </a:cubicBezTo>
                  <a:cubicBezTo>
                    <a:pt x="379" y="240"/>
                    <a:pt x="373" y="239"/>
                    <a:pt x="367" y="238"/>
                  </a:cubicBezTo>
                  <a:cubicBezTo>
                    <a:pt x="351" y="236"/>
                    <a:pt x="336" y="234"/>
                    <a:pt x="320" y="232"/>
                  </a:cubicBezTo>
                  <a:cubicBezTo>
                    <a:pt x="303" y="229"/>
                    <a:pt x="286" y="225"/>
                    <a:pt x="269" y="221"/>
                  </a:cubicBezTo>
                  <a:cubicBezTo>
                    <a:pt x="253" y="216"/>
                    <a:pt x="237" y="211"/>
                    <a:pt x="222" y="204"/>
                  </a:cubicBezTo>
                  <a:cubicBezTo>
                    <a:pt x="216" y="201"/>
                    <a:pt x="210" y="198"/>
                    <a:pt x="204" y="195"/>
                  </a:cubicBezTo>
                  <a:cubicBezTo>
                    <a:pt x="199" y="192"/>
                    <a:pt x="192" y="189"/>
                    <a:pt x="190" y="183"/>
                  </a:cubicBezTo>
                  <a:cubicBezTo>
                    <a:pt x="190" y="184"/>
                    <a:pt x="189" y="184"/>
                    <a:pt x="189" y="185"/>
                  </a:cubicBezTo>
                  <a:cubicBezTo>
                    <a:pt x="197" y="187"/>
                    <a:pt x="205" y="190"/>
                    <a:pt x="213" y="194"/>
                  </a:cubicBezTo>
                  <a:cubicBezTo>
                    <a:pt x="220" y="197"/>
                    <a:pt x="229" y="200"/>
                    <a:pt x="237" y="203"/>
                  </a:cubicBezTo>
                  <a:cubicBezTo>
                    <a:pt x="253" y="209"/>
                    <a:pt x="269" y="214"/>
                    <a:pt x="286" y="218"/>
                  </a:cubicBezTo>
                  <a:cubicBezTo>
                    <a:pt x="319" y="227"/>
                    <a:pt x="352" y="236"/>
                    <a:pt x="386" y="239"/>
                  </a:cubicBezTo>
                  <a:cubicBezTo>
                    <a:pt x="391" y="239"/>
                    <a:pt x="395" y="239"/>
                    <a:pt x="399" y="239"/>
                  </a:cubicBezTo>
                  <a:cubicBezTo>
                    <a:pt x="401" y="239"/>
                    <a:pt x="402" y="237"/>
                    <a:pt x="400" y="237"/>
                  </a:cubicBezTo>
                  <a:cubicBezTo>
                    <a:pt x="393" y="234"/>
                    <a:pt x="385" y="233"/>
                    <a:pt x="378" y="232"/>
                  </a:cubicBezTo>
                  <a:cubicBezTo>
                    <a:pt x="369" y="231"/>
                    <a:pt x="361" y="230"/>
                    <a:pt x="353" y="229"/>
                  </a:cubicBezTo>
                  <a:cubicBezTo>
                    <a:pt x="336" y="226"/>
                    <a:pt x="318" y="224"/>
                    <a:pt x="300" y="221"/>
                  </a:cubicBezTo>
                  <a:cubicBezTo>
                    <a:pt x="283" y="218"/>
                    <a:pt x="266" y="215"/>
                    <a:pt x="249" y="210"/>
                  </a:cubicBezTo>
                  <a:cubicBezTo>
                    <a:pt x="233" y="206"/>
                    <a:pt x="217" y="201"/>
                    <a:pt x="201" y="196"/>
                  </a:cubicBezTo>
                  <a:cubicBezTo>
                    <a:pt x="197" y="195"/>
                    <a:pt x="193" y="193"/>
                    <a:pt x="189" y="192"/>
                  </a:cubicBezTo>
                  <a:cubicBezTo>
                    <a:pt x="185" y="190"/>
                    <a:pt x="180" y="187"/>
                    <a:pt x="180" y="183"/>
                  </a:cubicBezTo>
                  <a:cubicBezTo>
                    <a:pt x="179" y="183"/>
                    <a:pt x="179" y="184"/>
                    <a:pt x="179" y="184"/>
                  </a:cubicBezTo>
                  <a:cubicBezTo>
                    <a:pt x="186" y="182"/>
                    <a:pt x="194" y="184"/>
                    <a:pt x="201" y="186"/>
                  </a:cubicBezTo>
                  <a:cubicBezTo>
                    <a:pt x="208" y="188"/>
                    <a:pt x="215" y="190"/>
                    <a:pt x="222" y="192"/>
                  </a:cubicBezTo>
                  <a:cubicBezTo>
                    <a:pt x="239" y="196"/>
                    <a:pt x="257" y="201"/>
                    <a:pt x="274" y="206"/>
                  </a:cubicBezTo>
                  <a:cubicBezTo>
                    <a:pt x="290" y="210"/>
                    <a:pt x="307" y="215"/>
                    <a:pt x="324" y="219"/>
                  </a:cubicBezTo>
                  <a:cubicBezTo>
                    <a:pt x="341" y="223"/>
                    <a:pt x="359" y="226"/>
                    <a:pt x="376" y="228"/>
                  </a:cubicBezTo>
                  <a:cubicBezTo>
                    <a:pt x="385" y="229"/>
                    <a:pt x="395" y="230"/>
                    <a:pt x="404" y="230"/>
                  </a:cubicBezTo>
                  <a:cubicBezTo>
                    <a:pt x="412" y="230"/>
                    <a:pt x="421" y="229"/>
                    <a:pt x="428" y="225"/>
                  </a:cubicBezTo>
                  <a:cubicBezTo>
                    <a:pt x="428" y="224"/>
                    <a:pt x="428" y="223"/>
                    <a:pt x="428" y="222"/>
                  </a:cubicBezTo>
                  <a:cubicBezTo>
                    <a:pt x="418" y="215"/>
                    <a:pt x="405" y="216"/>
                    <a:pt x="394" y="216"/>
                  </a:cubicBezTo>
                  <a:cubicBezTo>
                    <a:pt x="378" y="217"/>
                    <a:pt x="362" y="216"/>
                    <a:pt x="346" y="215"/>
                  </a:cubicBezTo>
                  <a:cubicBezTo>
                    <a:pt x="311" y="214"/>
                    <a:pt x="277" y="210"/>
                    <a:pt x="243" y="203"/>
                  </a:cubicBezTo>
                  <a:cubicBezTo>
                    <a:pt x="228" y="199"/>
                    <a:pt x="214" y="195"/>
                    <a:pt x="199" y="190"/>
                  </a:cubicBezTo>
                  <a:cubicBezTo>
                    <a:pt x="188" y="186"/>
                    <a:pt x="175" y="182"/>
                    <a:pt x="167" y="172"/>
                  </a:cubicBezTo>
                  <a:cubicBezTo>
                    <a:pt x="167" y="173"/>
                    <a:pt x="167" y="173"/>
                    <a:pt x="167" y="174"/>
                  </a:cubicBezTo>
                  <a:cubicBezTo>
                    <a:pt x="169" y="171"/>
                    <a:pt x="175" y="171"/>
                    <a:pt x="178" y="171"/>
                  </a:cubicBezTo>
                  <a:cubicBezTo>
                    <a:pt x="185" y="172"/>
                    <a:pt x="192" y="173"/>
                    <a:pt x="199" y="175"/>
                  </a:cubicBezTo>
                  <a:cubicBezTo>
                    <a:pt x="218" y="179"/>
                    <a:pt x="236" y="186"/>
                    <a:pt x="254" y="192"/>
                  </a:cubicBezTo>
                  <a:cubicBezTo>
                    <a:pt x="267" y="196"/>
                    <a:pt x="280" y="202"/>
                    <a:pt x="294" y="206"/>
                  </a:cubicBezTo>
                  <a:cubicBezTo>
                    <a:pt x="307" y="210"/>
                    <a:pt x="321" y="213"/>
                    <a:pt x="335" y="216"/>
                  </a:cubicBezTo>
                  <a:cubicBezTo>
                    <a:pt x="352" y="220"/>
                    <a:pt x="369" y="223"/>
                    <a:pt x="387" y="226"/>
                  </a:cubicBezTo>
                  <a:cubicBezTo>
                    <a:pt x="399" y="228"/>
                    <a:pt x="415" y="233"/>
                    <a:pt x="427" y="226"/>
                  </a:cubicBezTo>
                  <a:cubicBezTo>
                    <a:pt x="428" y="225"/>
                    <a:pt x="429" y="224"/>
                    <a:pt x="428" y="223"/>
                  </a:cubicBezTo>
                  <a:cubicBezTo>
                    <a:pt x="422" y="220"/>
                    <a:pt x="416" y="219"/>
                    <a:pt x="410" y="218"/>
                  </a:cubicBezTo>
                  <a:cubicBezTo>
                    <a:pt x="403" y="218"/>
                    <a:pt x="396" y="218"/>
                    <a:pt x="389" y="218"/>
                  </a:cubicBezTo>
                  <a:cubicBezTo>
                    <a:pt x="371" y="216"/>
                    <a:pt x="353" y="215"/>
                    <a:pt x="335" y="214"/>
                  </a:cubicBezTo>
                  <a:cubicBezTo>
                    <a:pt x="301" y="211"/>
                    <a:pt x="268" y="205"/>
                    <a:pt x="235" y="197"/>
                  </a:cubicBezTo>
                  <a:cubicBezTo>
                    <a:pt x="227" y="195"/>
                    <a:pt x="219" y="192"/>
                    <a:pt x="213" y="187"/>
                  </a:cubicBezTo>
                  <a:cubicBezTo>
                    <a:pt x="213" y="188"/>
                    <a:pt x="213" y="189"/>
                    <a:pt x="213" y="190"/>
                  </a:cubicBezTo>
                  <a:cubicBezTo>
                    <a:pt x="218" y="187"/>
                    <a:pt x="225" y="189"/>
                    <a:pt x="231" y="190"/>
                  </a:cubicBezTo>
                  <a:cubicBezTo>
                    <a:pt x="237" y="191"/>
                    <a:pt x="243" y="193"/>
                    <a:pt x="249" y="194"/>
                  </a:cubicBezTo>
                  <a:cubicBezTo>
                    <a:pt x="266" y="197"/>
                    <a:pt x="284" y="200"/>
                    <a:pt x="302" y="203"/>
                  </a:cubicBezTo>
                  <a:cubicBezTo>
                    <a:pt x="337" y="208"/>
                    <a:pt x="372" y="215"/>
                    <a:pt x="407" y="216"/>
                  </a:cubicBezTo>
                  <a:cubicBezTo>
                    <a:pt x="420" y="217"/>
                    <a:pt x="433" y="217"/>
                    <a:pt x="446" y="215"/>
                  </a:cubicBezTo>
                  <a:cubicBezTo>
                    <a:pt x="445" y="214"/>
                    <a:pt x="445" y="213"/>
                    <a:pt x="445" y="213"/>
                  </a:cubicBezTo>
                  <a:cubicBezTo>
                    <a:pt x="433" y="220"/>
                    <a:pt x="419" y="222"/>
                    <a:pt x="405" y="223"/>
                  </a:cubicBezTo>
                  <a:cubicBezTo>
                    <a:pt x="391" y="225"/>
                    <a:pt x="376" y="224"/>
                    <a:pt x="362" y="223"/>
                  </a:cubicBezTo>
                  <a:cubicBezTo>
                    <a:pt x="347" y="222"/>
                    <a:pt x="331" y="220"/>
                    <a:pt x="316" y="217"/>
                  </a:cubicBezTo>
                  <a:cubicBezTo>
                    <a:pt x="308" y="215"/>
                    <a:pt x="299" y="213"/>
                    <a:pt x="291" y="210"/>
                  </a:cubicBezTo>
                  <a:cubicBezTo>
                    <a:pt x="285" y="208"/>
                    <a:pt x="279" y="207"/>
                    <a:pt x="273" y="205"/>
                  </a:cubicBezTo>
                  <a:cubicBezTo>
                    <a:pt x="268" y="203"/>
                    <a:pt x="263" y="201"/>
                    <a:pt x="259" y="197"/>
                  </a:cubicBezTo>
                  <a:cubicBezTo>
                    <a:pt x="259" y="197"/>
                    <a:pt x="259" y="198"/>
                    <a:pt x="259" y="199"/>
                  </a:cubicBezTo>
                  <a:cubicBezTo>
                    <a:pt x="271" y="194"/>
                    <a:pt x="285" y="195"/>
                    <a:pt x="298" y="197"/>
                  </a:cubicBezTo>
                  <a:cubicBezTo>
                    <a:pt x="311" y="199"/>
                    <a:pt x="325" y="202"/>
                    <a:pt x="338" y="203"/>
                  </a:cubicBezTo>
                  <a:cubicBezTo>
                    <a:pt x="345" y="204"/>
                    <a:pt x="353" y="205"/>
                    <a:pt x="360" y="205"/>
                  </a:cubicBezTo>
                  <a:cubicBezTo>
                    <a:pt x="369" y="206"/>
                    <a:pt x="377" y="206"/>
                    <a:pt x="386" y="207"/>
                  </a:cubicBezTo>
                  <a:cubicBezTo>
                    <a:pt x="394" y="207"/>
                    <a:pt x="403" y="208"/>
                    <a:pt x="412" y="208"/>
                  </a:cubicBezTo>
                  <a:cubicBezTo>
                    <a:pt x="419" y="208"/>
                    <a:pt x="427" y="207"/>
                    <a:pt x="435" y="209"/>
                  </a:cubicBezTo>
                  <a:cubicBezTo>
                    <a:pt x="435" y="208"/>
                    <a:pt x="435" y="207"/>
                    <a:pt x="435" y="206"/>
                  </a:cubicBezTo>
                  <a:cubicBezTo>
                    <a:pt x="379" y="216"/>
                    <a:pt x="319" y="219"/>
                    <a:pt x="264" y="205"/>
                  </a:cubicBezTo>
                  <a:cubicBezTo>
                    <a:pt x="242" y="199"/>
                    <a:pt x="222" y="190"/>
                    <a:pt x="203" y="178"/>
                  </a:cubicBezTo>
                  <a:cubicBezTo>
                    <a:pt x="203" y="179"/>
                    <a:pt x="203" y="180"/>
                    <a:pt x="203" y="181"/>
                  </a:cubicBezTo>
                  <a:cubicBezTo>
                    <a:pt x="211" y="180"/>
                    <a:pt x="219" y="183"/>
                    <a:pt x="226" y="186"/>
                  </a:cubicBezTo>
                  <a:cubicBezTo>
                    <a:pt x="234" y="189"/>
                    <a:pt x="241" y="191"/>
                    <a:pt x="249" y="194"/>
                  </a:cubicBezTo>
                  <a:cubicBezTo>
                    <a:pt x="266" y="199"/>
                    <a:pt x="283" y="203"/>
                    <a:pt x="301" y="208"/>
                  </a:cubicBezTo>
                  <a:cubicBezTo>
                    <a:pt x="327" y="215"/>
                    <a:pt x="354" y="222"/>
                    <a:pt x="382" y="225"/>
                  </a:cubicBezTo>
                  <a:cubicBezTo>
                    <a:pt x="401" y="227"/>
                    <a:pt x="423" y="227"/>
                    <a:pt x="441" y="217"/>
                  </a:cubicBezTo>
                  <a:cubicBezTo>
                    <a:pt x="442" y="217"/>
                    <a:pt x="442" y="215"/>
                    <a:pt x="440" y="215"/>
                  </a:cubicBezTo>
                  <a:cubicBezTo>
                    <a:pt x="434" y="214"/>
                    <a:pt x="428" y="216"/>
                    <a:pt x="422" y="217"/>
                  </a:cubicBezTo>
                  <a:cubicBezTo>
                    <a:pt x="415" y="219"/>
                    <a:pt x="408" y="220"/>
                    <a:pt x="400" y="221"/>
                  </a:cubicBezTo>
                  <a:cubicBezTo>
                    <a:pt x="386" y="224"/>
                    <a:pt x="371" y="227"/>
                    <a:pt x="357" y="229"/>
                  </a:cubicBezTo>
                  <a:cubicBezTo>
                    <a:pt x="331" y="232"/>
                    <a:pt x="304" y="236"/>
                    <a:pt x="278" y="233"/>
                  </a:cubicBezTo>
                  <a:cubicBezTo>
                    <a:pt x="278" y="233"/>
                    <a:pt x="278" y="234"/>
                    <a:pt x="278" y="235"/>
                  </a:cubicBezTo>
                  <a:cubicBezTo>
                    <a:pt x="291" y="236"/>
                    <a:pt x="305" y="236"/>
                    <a:pt x="318" y="236"/>
                  </a:cubicBezTo>
                  <a:cubicBezTo>
                    <a:pt x="331" y="237"/>
                    <a:pt x="344" y="238"/>
                    <a:pt x="357" y="238"/>
                  </a:cubicBezTo>
                  <a:cubicBezTo>
                    <a:pt x="377" y="239"/>
                    <a:pt x="400" y="237"/>
                    <a:pt x="418" y="247"/>
                  </a:cubicBezTo>
                  <a:cubicBezTo>
                    <a:pt x="418" y="246"/>
                    <a:pt x="418" y="245"/>
                    <a:pt x="418" y="244"/>
                  </a:cubicBezTo>
                  <a:cubicBezTo>
                    <a:pt x="412" y="249"/>
                    <a:pt x="403" y="250"/>
                    <a:pt x="396" y="251"/>
                  </a:cubicBezTo>
                  <a:cubicBezTo>
                    <a:pt x="387" y="251"/>
                    <a:pt x="379" y="251"/>
                    <a:pt x="370" y="251"/>
                  </a:cubicBezTo>
                  <a:cubicBezTo>
                    <a:pt x="361" y="251"/>
                    <a:pt x="352" y="251"/>
                    <a:pt x="343" y="251"/>
                  </a:cubicBezTo>
                  <a:cubicBezTo>
                    <a:pt x="333" y="250"/>
                    <a:pt x="322" y="250"/>
                    <a:pt x="311" y="251"/>
                  </a:cubicBezTo>
                  <a:cubicBezTo>
                    <a:pt x="310" y="251"/>
                    <a:pt x="310" y="253"/>
                    <a:pt x="311" y="254"/>
                  </a:cubicBezTo>
                  <a:cubicBezTo>
                    <a:pt x="339" y="260"/>
                    <a:pt x="368" y="258"/>
                    <a:pt x="396" y="255"/>
                  </a:cubicBezTo>
                  <a:cubicBezTo>
                    <a:pt x="411" y="254"/>
                    <a:pt x="426" y="252"/>
                    <a:pt x="441" y="249"/>
                  </a:cubicBezTo>
                  <a:cubicBezTo>
                    <a:pt x="448" y="247"/>
                    <a:pt x="456" y="245"/>
                    <a:pt x="462" y="242"/>
                  </a:cubicBezTo>
                  <a:cubicBezTo>
                    <a:pt x="469" y="240"/>
                    <a:pt x="475" y="236"/>
                    <a:pt x="482" y="235"/>
                  </a:cubicBezTo>
                  <a:cubicBezTo>
                    <a:pt x="482" y="234"/>
                    <a:pt x="482" y="233"/>
                    <a:pt x="481" y="232"/>
                  </a:cubicBezTo>
                  <a:cubicBezTo>
                    <a:pt x="457" y="250"/>
                    <a:pt x="426" y="256"/>
                    <a:pt x="397" y="259"/>
                  </a:cubicBezTo>
                  <a:cubicBezTo>
                    <a:pt x="386" y="260"/>
                    <a:pt x="376" y="261"/>
                    <a:pt x="366" y="261"/>
                  </a:cubicBezTo>
                  <a:cubicBezTo>
                    <a:pt x="355" y="261"/>
                    <a:pt x="342" y="260"/>
                    <a:pt x="333" y="255"/>
                  </a:cubicBezTo>
                  <a:cubicBezTo>
                    <a:pt x="332" y="254"/>
                    <a:pt x="331" y="253"/>
                    <a:pt x="330" y="252"/>
                  </a:cubicBezTo>
                  <a:cubicBezTo>
                    <a:pt x="330" y="253"/>
                    <a:pt x="330" y="253"/>
                    <a:pt x="330" y="254"/>
                  </a:cubicBezTo>
                  <a:cubicBezTo>
                    <a:pt x="336" y="250"/>
                    <a:pt x="343" y="248"/>
                    <a:pt x="350" y="246"/>
                  </a:cubicBezTo>
                  <a:cubicBezTo>
                    <a:pt x="358" y="245"/>
                    <a:pt x="366" y="244"/>
                    <a:pt x="373" y="243"/>
                  </a:cubicBezTo>
                  <a:cubicBezTo>
                    <a:pt x="391" y="240"/>
                    <a:pt x="409" y="237"/>
                    <a:pt x="426" y="233"/>
                  </a:cubicBezTo>
                  <a:cubicBezTo>
                    <a:pt x="452" y="226"/>
                    <a:pt x="478" y="214"/>
                    <a:pt x="497" y="194"/>
                  </a:cubicBezTo>
                  <a:cubicBezTo>
                    <a:pt x="501" y="190"/>
                    <a:pt x="504" y="185"/>
                    <a:pt x="507" y="179"/>
                  </a:cubicBezTo>
                  <a:cubicBezTo>
                    <a:pt x="508" y="178"/>
                    <a:pt x="506" y="177"/>
                    <a:pt x="505" y="178"/>
                  </a:cubicBezTo>
                  <a:cubicBezTo>
                    <a:pt x="489" y="199"/>
                    <a:pt x="466" y="214"/>
                    <a:pt x="442" y="225"/>
                  </a:cubicBezTo>
                  <a:cubicBezTo>
                    <a:pt x="418" y="236"/>
                    <a:pt x="391" y="241"/>
                    <a:pt x="364" y="240"/>
                  </a:cubicBezTo>
                  <a:cubicBezTo>
                    <a:pt x="356" y="239"/>
                    <a:pt x="348" y="238"/>
                    <a:pt x="340" y="236"/>
                  </a:cubicBezTo>
                  <a:cubicBezTo>
                    <a:pt x="340" y="237"/>
                    <a:pt x="340" y="238"/>
                    <a:pt x="341" y="238"/>
                  </a:cubicBezTo>
                  <a:cubicBezTo>
                    <a:pt x="346" y="234"/>
                    <a:pt x="353" y="233"/>
                    <a:pt x="360" y="233"/>
                  </a:cubicBezTo>
                  <a:cubicBezTo>
                    <a:pt x="368" y="232"/>
                    <a:pt x="376" y="230"/>
                    <a:pt x="384" y="229"/>
                  </a:cubicBezTo>
                  <a:cubicBezTo>
                    <a:pt x="401" y="225"/>
                    <a:pt x="417" y="220"/>
                    <a:pt x="433" y="214"/>
                  </a:cubicBezTo>
                  <a:cubicBezTo>
                    <a:pt x="460" y="204"/>
                    <a:pt x="486" y="190"/>
                    <a:pt x="506" y="167"/>
                  </a:cubicBezTo>
                  <a:cubicBezTo>
                    <a:pt x="505" y="167"/>
                    <a:pt x="504" y="167"/>
                    <a:pt x="504" y="166"/>
                  </a:cubicBezTo>
                  <a:cubicBezTo>
                    <a:pt x="500" y="177"/>
                    <a:pt x="492" y="186"/>
                    <a:pt x="484" y="193"/>
                  </a:cubicBezTo>
                  <a:cubicBezTo>
                    <a:pt x="474" y="202"/>
                    <a:pt x="464" y="208"/>
                    <a:pt x="453" y="215"/>
                  </a:cubicBezTo>
                  <a:cubicBezTo>
                    <a:pt x="433" y="226"/>
                    <a:pt x="413" y="236"/>
                    <a:pt x="391" y="240"/>
                  </a:cubicBezTo>
                  <a:cubicBezTo>
                    <a:pt x="382" y="242"/>
                    <a:pt x="372" y="243"/>
                    <a:pt x="364" y="238"/>
                  </a:cubicBezTo>
                  <a:cubicBezTo>
                    <a:pt x="365" y="239"/>
                    <a:pt x="365" y="240"/>
                    <a:pt x="365" y="241"/>
                  </a:cubicBezTo>
                  <a:cubicBezTo>
                    <a:pt x="371" y="237"/>
                    <a:pt x="378" y="236"/>
                    <a:pt x="385" y="235"/>
                  </a:cubicBezTo>
                  <a:cubicBezTo>
                    <a:pt x="392" y="234"/>
                    <a:pt x="398" y="232"/>
                    <a:pt x="405" y="231"/>
                  </a:cubicBezTo>
                  <a:cubicBezTo>
                    <a:pt x="419" y="226"/>
                    <a:pt x="432" y="221"/>
                    <a:pt x="445" y="215"/>
                  </a:cubicBezTo>
                  <a:cubicBezTo>
                    <a:pt x="457" y="208"/>
                    <a:pt x="468" y="200"/>
                    <a:pt x="477" y="190"/>
                  </a:cubicBezTo>
                  <a:cubicBezTo>
                    <a:pt x="482" y="185"/>
                    <a:pt x="486" y="179"/>
                    <a:pt x="490" y="173"/>
                  </a:cubicBezTo>
                  <a:cubicBezTo>
                    <a:pt x="494" y="168"/>
                    <a:pt x="497" y="162"/>
                    <a:pt x="503" y="159"/>
                  </a:cubicBezTo>
                  <a:cubicBezTo>
                    <a:pt x="502" y="158"/>
                    <a:pt x="501" y="158"/>
                    <a:pt x="501" y="158"/>
                  </a:cubicBezTo>
                  <a:cubicBezTo>
                    <a:pt x="502" y="167"/>
                    <a:pt x="494" y="175"/>
                    <a:pt x="488" y="181"/>
                  </a:cubicBezTo>
                  <a:cubicBezTo>
                    <a:pt x="480" y="189"/>
                    <a:pt x="471" y="196"/>
                    <a:pt x="461" y="203"/>
                  </a:cubicBezTo>
                  <a:cubicBezTo>
                    <a:pt x="440" y="217"/>
                    <a:pt x="418" y="232"/>
                    <a:pt x="393" y="241"/>
                  </a:cubicBezTo>
                  <a:cubicBezTo>
                    <a:pt x="383" y="245"/>
                    <a:pt x="372" y="247"/>
                    <a:pt x="360" y="247"/>
                  </a:cubicBezTo>
                  <a:cubicBezTo>
                    <a:pt x="360" y="248"/>
                    <a:pt x="361" y="249"/>
                    <a:pt x="361" y="250"/>
                  </a:cubicBezTo>
                  <a:cubicBezTo>
                    <a:pt x="368" y="248"/>
                    <a:pt x="375" y="247"/>
                    <a:pt x="382" y="247"/>
                  </a:cubicBezTo>
                  <a:cubicBezTo>
                    <a:pt x="389" y="246"/>
                    <a:pt x="396" y="246"/>
                    <a:pt x="403" y="245"/>
                  </a:cubicBezTo>
                  <a:cubicBezTo>
                    <a:pt x="419" y="243"/>
                    <a:pt x="435" y="240"/>
                    <a:pt x="450" y="236"/>
                  </a:cubicBezTo>
                  <a:cubicBezTo>
                    <a:pt x="478" y="229"/>
                    <a:pt x="503" y="214"/>
                    <a:pt x="527" y="198"/>
                  </a:cubicBezTo>
                  <a:cubicBezTo>
                    <a:pt x="526" y="197"/>
                    <a:pt x="526" y="196"/>
                    <a:pt x="525" y="196"/>
                  </a:cubicBezTo>
                  <a:cubicBezTo>
                    <a:pt x="512" y="219"/>
                    <a:pt x="489" y="235"/>
                    <a:pt x="466" y="246"/>
                  </a:cubicBezTo>
                  <a:cubicBezTo>
                    <a:pt x="443" y="257"/>
                    <a:pt x="420" y="263"/>
                    <a:pt x="395" y="265"/>
                  </a:cubicBezTo>
                  <a:cubicBezTo>
                    <a:pt x="377" y="266"/>
                    <a:pt x="357" y="266"/>
                    <a:pt x="341" y="257"/>
                  </a:cubicBezTo>
                  <a:cubicBezTo>
                    <a:pt x="341" y="258"/>
                    <a:pt x="341" y="259"/>
                    <a:pt x="341" y="260"/>
                  </a:cubicBezTo>
                  <a:cubicBezTo>
                    <a:pt x="348" y="257"/>
                    <a:pt x="357" y="258"/>
                    <a:pt x="364" y="259"/>
                  </a:cubicBezTo>
                  <a:cubicBezTo>
                    <a:pt x="373" y="260"/>
                    <a:pt x="381" y="260"/>
                    <a:pt x="390" y="261"/>
                  </a:cubicBezTo>
                  <a:cubicBezTo>
                    <a:pt x="407" y="262"/>
                    <a:pt x="424" y="263"/>
                    <a:pt x="441" y="263"/>
                  </a:cubicBezTo>
                  <a:cubicBezTo>
                    <a:pt x="472" y="262"/>
                    <a:pt x="503" y="256"/>
                    <a:pt x="529" y="240"/>
                  </a:cubicBezTo>
                  <a:cubicBezTo>
                    <a:pt x="534" y="237"/>
                    <a:pt x="539" y="233"/>
                    <a:pt x="540" y="227"/>
                  </a:cubicBezTo>
                  <a:cubicBezTo>
                    <a:pt x="540" y="226"/>
                    <a:pt x="540" y="226"/>
                    <a:pt x="539" y="225"/>
                  </a:cubicBezTo>
                  <a:cubicBezTo>
                    <a:pt x="529" y="222"/>
                    <a:pt x="519" y="233"/>
                    <a:pt x="511" y="239"/>
                  </a:cubicBezTo>
                  <a:cubicBezTo>
                    <a:pt x="506" y="243"/>
                    <a:pt x="500" y="247"/>
                    <a:pt x="494" y="251"/>
                  </a:cubicBezTo>
                  <a:cubicBezTo>
                    <a:pt x="486" y="255"/>
                    <a:pt x="479" y="259"/>
                    <a:pt x="471" y="263"/>
                  </a:cubicBezTo>
                  <a:cubicBezTo>
                    <a:pt x="447" y="275"/>
                    <a:pt x="421" y="283"/>
                    <a:pt x="394" y="282"/>
                  </a:cubicBezTo>
                  <a:cubicBezTo>
                    <a:pt x="378" y="282"/>
                    <a:pt x="362" y="280"/>
                    <a:pt x="350" y="270"/>
                  </a:cubicBezTo>
                  <a:cubicBezTo>
                    <a:pt x="349" y="271"/>
                    <a:pt x="349" y="272"/>
                    <a:pt x="348" y="273"/>
                  </a:cubicBezTo>
                  <a:cubicBezTo>
                    <a:pt x="375" y="283"/>
                    <a:pt x="404" y="286"/>
                    <a:pt x="432" y="282"/>
                  </a:cubicBezTo>
                  <a:cubicBezTo>
                    <a:pt x="460" y="278"/>
                    <a:pt x="487" y="267"/>
                    <a:pt x="510" y="251"/>
                  </a:cubicBezTo>
                  <a:cubicBezTo>
                    <a:pt x="521" y="244"/>
                    <a:pt x="530" y="235"/>
                    <a:pt x="539" y="226"/>
                  </a:cubicBezTo>
                  <a:cubicBezTo>
                    <a:pt x="540" y="225"/>
                    <a:pt x="538" y="223"/>
                    <a:pt x="537" y="224"/>
                  </a:cubicBezTo>
                  <a:cubicBezTo>
                    <a:pt x="518" y="242"/>
                    <a:pt x="496" y="256"/>
                    <a:pt x="472" y="266"/>
                  </a:cubicBezTo>
                  <a:cubicBezTo>
                    <a:pt x="447" y="276"/>
                    <a:pt x="420" y="283"/>
                    <a:pt x="393" y="281"/>
                  </a:cubicBezTo>
                  <a:cubicBezTo>
                    <a:pt x="385" y="280"/>
                    <a:pt x="376" y="278"/>
                    <a:pt x="368" y="275"/>
                  </a:cubicBezTo>
                  <a:cubicBezTo>
                    <a:pt x="367" y="274"/>
                    <a:pt x="366" y="277"/>
                    <a:pt x="367" y="277"/>
                  </a:cubicBezTo>
                  <a:cubicBezTo>
                    <a:pt x="391" y="287"/>
                    <a:pt x="418" y="285"/>
                    <a:pt x="442" y="279"/>
                  </a:cubicBezTo>
                  <a:cubicBezTo>
                    <a:pt x="468" y="272"/>
                    <a:pt x="493" y="260"/>
                    <a:pt x="515" y="245"/>
                  </a:cubicBezTo>
                  <a:cubicBezTo>
                    <a:pt x="524" y="240"/>
                    <a:pt x="532" y="233"/>
                    <a:pt x="539" y="226"/>
                  </a:cubicBezTo>
                  <a:cubicBezTo>
                    <a:pt x="538" y="226"/>
                    <a:pt x="538" y="225"/>
                    <a:pt x="537" y="224"/>
                  </a:cubicBezTo>
                  <a:cubicBezTo>
                    <a:pt x="497" y="267"/>
                    <a:pt x="437" y="288"/>
                    <a:pt x="379" y="278"/>
                  </a:cubicBezTo>
                  <a:cubicBezTo>
                    <a:pt x="369" y="277"/>
                    <a:pt x="359" y="274"/>
                    <a:pt x="349" y="270"/>
                  </a:cubicBezTo>
                  <a:cubicBezTo>
                    <a:pt x="348" y="270"/>
                    <a:pt x="347" y="272"/>
                    <a:pt x="348" y="273"/>
                  </a:cubicBezTo>
                  <a:cubicBezTo>
                    <a:pt x="367" y="287"/>
                    <a:pt x="395" y="287"/>
                    <a:pt x="417" y="284"/>
                  </a:cubicBezTo>
                  <a:cubicBezTo>
                    <a:pt x="446" y="280"/>
                    <a:pt x="472" y="267"/>
                    <a:pt x="496" y="252"/>
                  </a:cubicBezTo>
                  <a:cubicBezTo>
                    <a:pt x="504" y="248"/>
                    <a:pt x="511" y="243"/>
                    <a:pt x="518" y="237"/>
                  </a:cubicBezTo>
                  <a:cubicBezTo>
                    <a:pt x="523" y="233"/>
                    <a:pt x="531" y="226"/>
                    <a:pt x="538" y="228"/>
                  </a:cubicBezTo>
                  <a:cubicBezTo>
                    <a:pt x="538" y="228"/>
                    <a:pt x="538" y="227"/>
                    <a:pt x="537" y="227"/>
                  </a:cubicBezTo>
                  <a:cubicBezTo>
                    <a:pt x="536" y="232"/>
                    <a:pt x="530" y="236"/>
                    <a:pt x="526" y="239"/>
                  </a:cubicBezTo>
                  <a:cubicBezTo>
                    <a:pt x="521" y="242"/>
                    <a:pt x="515" y="244"/>
                    <a:pt x="510" y="247"/>
                  </a:cubicBezTo>
                  <a:cubicBezTo>
                    <a:pt x="494" y="254"/>
                    <a:pt x="477" y="257"/>
                    <a:pt x="460" y="259"/>
                  </a:cubicBezTo>
                  <a:cubicBezTo>
                    <a:pt x="443" y="261"/>
                    <a:pt x="425" y="260"/>
                    <a:pt x="408" y="259"/>
                  </a:cubicBezTo>
                  <a:cubicBezTo>
                    <a:pt x="391" y="258"/>
                    <a:pt x="374" y="257"/>
                    <a:pt x="357" y="256"/>
                  </a:cubicBezTo>
                  <a:cubicBezTo>
                    <a:pt x="351" y="255"/>
                    <a:pt x="345" y="255"/>
                    <a:pt x="339" y="257"/>
                  </a:cubicBezTo>
                  <a:cubicBezTo>
                    <a:pt x="338" y="257"/>
                    <a:pt x="339" y="259"/>
                    <a:pt x="339" y="260"/>
                  </a:cubicBezTo>
                  <a:cubicBezTo>
                    <a:pt x="350" y="265"/>
                    <a:pt x="363" y="267"/>
                    <a:pt x="375" y="268"/>
                  </a:cubicBezTo>
                  <a:cubicBezTo>
                    <a:pt x="388" y="268"/>
                    <a:pt x="401" y="267"/>
                    <a:pt x="414" y="266"/>
                  </a:cubicBezTo>
                  <a:cubicBezTo>
                    <a:pt x="438" y="262"/>
                    <a:pt x="461" y="253"/>
                    <a:pt x="482" y="240"/>
                  </a:cubicBezTo>
                  <a:cubicBezTo>
                    <a:pt x="500" y="230"/>
                    <a:pt x="517" y="216"/>
                    <a:pt x="527" y="197"/>
                  </a:cubicBezTo>
                  <a:cubicBezTo>
                    <a:pt x="528" y="196"/>
                    <a:pt x="526" y="195"/>
                    <a:pt x="525" y="195"/>
                  </a:cubicBezTo>
                  <a:cubicBezTo>
                    <a:pt x="501" y="212"/>
                    <a:pt x="476" y="227"/>
                    <a:pt x="447" y="234"/>
                  </a:cubicBezTo>
                  <a:cubicBezTo>
                    <a:pt x="432" y="238"/>
                    <a:pt x="416" y="240"/>
                    <a:pt x="401" y="242"/>
                  </a:cubicBezTo>
                  <a:cubicBezTo>
                    <a:pt x="387" y="244"/>
                    <a:pt x="373" y="243"/>
                    <a:pt x="360" y="247"/>
                  </a:cubicBezTo>
                  <a:cubicBezTo>
                    <a:pt x="358" y="248"/>
                    <a:pt x="359" y="250"/>
                    <a:pt x="361" y="250"/>
                  </a:cubicBezTo>
                  <a:cubicBezTo>
                    <a:pt x="391" y="250"/>
                    <a:pt x="420" y="233"/>
                    <a:pt x="446" y="216"/>
                  </a:cubicBezTo>
                  <a:cubicBezTo>
                    <a:pt x="463" y="205"/>
                    <a:pt x="480" y="194"/>
                    <a:pt x="494" y="179"/>
                  </a:cubicBezTo>
                  <a:cubicBezTo>
                    <a:pt x="499" y="173"/>
                    <a:pt x="504" y="165"/>
                    <a:pt x="503" y="157"/>
                  </a:cubicBezTo>
                  <a:cubicBezTo>
                    <a:pt x="503" y="156"/>
                    <a:pt x="502" y="156"/>
                    <a:pt x="502" y="156"/>
                  </a:cubicBezTo>
                  <a:cubicBezTo>
                    <a:pt x="496" y="159"/>
                    <a:pt x="493" y="164"/>
                    <a:pt x="490" y="169"/>
                  </a:cubicBezTo>
                  <a:cubicBezTo>
                    <a:pt x="486" y="175"/>
                    <a:pt x="482" y="180"/>
                    <a:pt x="477" y="186"/>
                  </a:cubicBezTo>
                  <a:cubicBezTo>
                    <a:pt x="468" y="197"/>
                    <a:pt x="456" y="206"/>
                    <a:pt x="443" y="213"/>
                  </a:cubicBezTo>
                  <a:cubicBezTo>
                    <a:pt x="431" y="219"/>
                    <a:pt x="417" y="224"/>
                    <a:pt x="403" y="228"/>
                  </a:cubicBezTo>
                  <a:cubicBezTo>
                    <a:pt x="396" y="230"/>
                    <a:pt x="389" y="232"/>
                    <a:pt x="382" y="233"/>
                  </a:cubicBezTo>
                  <a:cubicBezTo>
                    <a:pt x="375" y="234"/>
                    <a:pt x="369" y="235"/>
                    <a:pt x="363" y="239"/>
                  </a:cubicBezTo>
                  <a:cubicBezTo>
                    <a:pt x="362" y="239"/>
                    <a:pt x="363" y="241"/>
                    <a:pt x="363" y="241"/>
                  </a:cubicBezTo>
                  <a:cubicBezTo>
                    <a:pt x="373" y="246"/>
                    <a:pt x="385" y="244"/>
                    <a:pt x="395" y="242"/>
                  </a:cubicBezTo>
                  <a:cubicBezTo>
                    <a:pt x="406" y="240"/>
                    <a:pt x="418" y="235"/>
                    <a:pt x="429" y="230"/>
                  </a:cubicBezTo>
                  <a:cubicBezTo>
                    <a:pt x="438" y="226"/>
                    <a:pt x="447" y="221"/>
                    <a:pt x="456" y="216"/>
                  </a:cubicBezTo>
                  <a:cubicBezTo>
                    <a:pt x="466" y="210"/>
                    <a:pt x="477" y="203"/>
                    <a:pt x="486" y="195"/>
                  </a:cubicBezTo>
                  <a:cubicBezTo>
                    <a:pt x="494" y="188"/>
                    <a:pt x="503" y="178"/>
                    <a:pt x="506" y="167"/>
                  </a:cubicBezTo>
                  <a:cubicBezTo>
                    <a:pt x="507" y="166"/>
                    <a:pt x="505" y="165"/>
                    <a:pt x="504" y="166"/>
                  </a:cubicBezTo>
                  <a:cubicBezTo>
                    <a:pt x="484" y="188"/>
                    <a:pt x="457" y="202"/>
                    <a:pt x="429" y="213"/>
                  </a:cubicBezTo>
                  <a:cubicBezTo>
                    <a:pt x="413" y="219"/>
                    <a:pt x="396" y="223"/>
                    <a:pt x="379" y="227"/>
                  </a:cubicBezTo>
                  <a:cubicBezTo>
                    <a:pt x="372" y="228"/>
                    <a:pt x="365" y="229"/>
                    <a:pt x="357" y="230"/>
                  </a:cubicBezTo>
                  <a:cubicBezTo>
                    <a:pt x="351" y="231"/>
                    <a:pt x="344" y="232"/>
                    <a:pt x="339" y="236"/>
                  </a:cubicBezTo>
                  <a:cubicBezTo>
                    <a:pt x="338" y="237"/>
                    <a:pt x="338" y="238"/>
                    <a:pt x="339" y="239"/>
                  </a:cubicBezTo>
                  <a:cubicBezTo>
                    <a:pt x="365" y="245"/>
                    <a:pt x="391" y="243"/>
                    <a:pt x="416" y="237"/>
                  </a:cubicBezTo>
                  <a:cubicBezTo>
                    <a:pt x="442" y="230"/>
                    <a:pt x="466" y="218"/>
                    <a:pt x="486" y="201"/>
                  </a:cubicBezTo>
                  <a:cubicBezTo>
                    <a:pt x="494" y="195"/>
                    <a:pt x="501" y="187"/>
                    <a:pt x="507" y="180"/>
                  </a:cubicBezTo>
                  <a:cubicBezTo>
                    <a:pt x="506" y="179"/>
                    <a:pt x="505" y="179"/>
                    <a:pt x="505" y="178"/>
                  </a:cubicBezTo>
                  <a:cubicBezTo>
                    <a:pt x="492" y="202"/>
                    <a:pt x="465" y="217"/>
                    <a:pt x="441" y="225"/>
                  </a:cubicBezTo>
                  <a:cubicBezTo>
                    <a:pt x="424" y="231"/>
                    <a:pt x="407" y="235"/>
                    <a:pt x="390" y="238"/>
                  </a:cubicBezTo>
                  <a:cubicBezTo>
                    <a:pt x="381" y="239"/>
                    <a:pt x="372" y="240"/>
                    <a:pt x="363" y="242"/>
                  </a:cubicBezTo>
                  <a:cubicBezTo>
                    <a:pt x="356" y="243"/>
                    <a:pt x="349" y="244"/>
                    <a:pt x="342" y="245"/>
                  </a:cubicBezTo>
                  <a:cubicBezTo>
                    <a:pt x="337" y="247"/>
                    <a:pt x="332" y="249"/>
                    <a:pt x="328" y="252"/>
                  </a:cubicBezTo>
                  <a:cubicBezTo>
                    <a:pt x="327" y="253"/>
                    <a:pt x="328" y="254"/>
                    <a:pt x="328" y="254"/>
                  </a:cubicBezTo>
                  <a:cubicBezTo>
                    <a:pt x="336" y="261"/>
                    <a:pt x="347" y="263"/>
                    <a:pt x="356" y="263"/>
                  </a:cubicBezTo>
                  <a:cubicBezTo>
                    <a:pt x="367" y="264"/>
                    <a:pt x="379" y="263"/>
                    <a:pt x="390" y="262"/>
                  </a:cubicBezTo>
                  <a:cubicBezTo>
                    <a:pt x="418" y="260"/>
                    <a:pt x="445" y="255"/>
                    <a:pt x="470" y="242"/>
                  </a:cubicBezTo>
                  <a:cubicBezTo>
                    <a:pt x="475" y="240"/>
                    <a:pt x="479" y="237"/>
                    <a:pt x="483" y="234"/>
                  </a:cubicBezTo>
                  <a:cubicBezTo>
                    <a:pt x="484" y="234"/>
                    <a:pt x="483" y="232"/>
                    <a:pt x="482" y="232"/>
                  </a:cubicBezTo>
                  <a:cubicBezTo>
                    <a:pt x="476" y="233"/>
                    <a:pt x="470" y="236"/>
                    <a:pt x="464" y="239"/>
                  </a:cubicBezTo>
                  <a:cubicBezTo>
                    <a:pt x="457" y="242"/>
                    <a:pt x="450" y="244"/>
                    <a:pt x="443" y="246"/>
                  </a:cubicBezTo>
                  <a:cubicBezTo>
                    <a:pt x="428" y="249"/>
                    <a:pt x="412" y="251"/>
                    <a:pt x="397" y="252"/>
                  </a:cubicBezTo>
                  <a:cubicBezTo>
                    <a:pt x="369" y="255"/>
                    <a:pt x="340" y="257"/>
                    <a:pt x="312" y="251"/>
                  </a:cubicBezTo>
                  <a:cubicBezTo>
                    <a:pt x="312" y="252"/>
                    <a:pt x="312" y="253"/>
                    <a:pt x="312" y="254"/>
                  </a:cubicBezTo>
                  <a:cubicBezTo>
                    <a:pt x="323" y="252"/>
                    <a:pt x="334" y="253"/>
                    <a:pt x="345" y="254"/>
                  </a:cubicBezTo>
                  <a:cubicBezTo>
                    <a:pt x="354" y="254"/>
                    <a:pt x="363" y="254"/>
                    <a:pt x="372" y="254"/>
                  </a:cubicBezTo>
                  <a:cubicBezTo>
                    <a:pt x="381" y="254"/>
                    <a:pt x="389" y="254"/>
                    <a:pt x="398" y="253"/>
                  </a:cubicBezTo>
                  <a:cubicBezTo>
                    <a:pt x="405" y="252"/>
                    <a:pt x="413" y="251"/>
                    <a:pt x="420" y="246"/>
                  </a:cubicBezTo>
                  <a:cubicBezTo>
                    <a:pt x="421" y="246"/>
                    <a:pt x="420" y="245"/>
                    <a:pt x="419" y="244"/>
                  </a:cubicBezTo>
                  <a:cubicBezTo>
                    <a:pt x="401" y="235"/>
                    <a:pt x="379" y="236"/>
                    <a:pt x="359" y="235"/>
                  </a:cubicBezTo>
                  <a:cubicBezTo>
                    <a:pt x="346" y="235"/>
                    <a:pt x="333" y="234"/>
                    <a:pt x="320" y="234"/>
                  </a:cubicBezTo>
                  <a:cubicBezTo>
                    <a:pt x="306" y="233"/>
                    <a:pt x="292" y="233"/>
                    <a:pt x="278" y="233"/>
                  </a:cubicBezTo>
                  <a:cubicBezTo>
                    <a:pt x="276" y="233"/>
                    <a:pt x="276" y="235"/>
                    <a:pt x="278" y="235"/>
                  </a:cubicBezTo>
                  <a:cubicBezTo>
                    <a:pt x="303" y="239"/>
                    <a:pt x="329" y="235"/>
                    <a:pt x="354" y="232"/>
                  </a:cubicBezTo>
                  <a:cubicBezTo>
                    <a:pt x="369" y="230"/>
                    <a:pt x="383" y="227"/>
                    <a:pt x="397" y="225"/>
                  </a:cubicBezTo>
                  <a:cubicBezTo>
                    <a:pt x="405" y="223"/>
                    <a:pt x="412" y="222"/>
                    <a:pt x="420" y="220"/>
                  </a:cubicBezTo>
                  <a:cubicBezTo>
                    <a:pt x="426" y="219"/>
                    <a:pt x="433" y="217"/>
                    <a:pt x="440" y="217"/>
                  </a:cubicBezTo>
                  <a:cubicBezTo>
                    <a:pt x="440" y="217"/>
                    <a:pt x="440" y="216"/>
                    <a:pt x="440" y="215"/>
                  </a:cubicBezTo>
                  <a:cubicBezTo>
                    <a:pt x="429" y="221"/>
                    <a:pt x="417" y="223"/>
                    <a:pt x="405" y="223"/>
                  </a:cubicBezTo>
                  <a:cubicBezTo>
                    <a:pt x="391" y="223"/>
                    <a:pt x="377" y="222"/>
                    <a:pt x="364" y="220"/>
                  </a:cubicBezTo>
                  <a:cubicBezTo>
                    <a:pt x="334" y="215"/>
                    <a:pt x="305" y="206"/>
                    <a:pt x="276" y="198"/>
                  </a:cubicBezTo>
                  <a:cubicBezTo>
                    <a:pt x="263" y="195"/>
                    <a:pt x="249" y="191"/>
                    <a:pt x="237" y="187"/>
                  </a:cubicBezTo>
                  <a:cubicBezTo>
                    <a:pt x="226" y="183"/>
                    <a:pt x="214" y="177"/>
                    <a:pt x="202" y="178"/>
                  </a:cubicBezTo>
                  <a:cubicBezTo>
                    <a:pt x="201" y="178"/>
                    <a:pt x="201" y="180"/>
                    <a:pt x="202" y="180"/>
                  </a:cubicBezTo>
                  <a:cubicBezTo>
                    <a:pt x="250" y="211"/>
                    <a:pt x="309" y="219"/>
                    <a:pt x="366" y="217"/>
                  </a:cubicBezTo>
                  <a:cubicBezTo>
                    <a:pt x="389" y="215"/>
                    <a:pt x="412" y="213"/>
                    <a:pt x="435" y="209"/>
                  </a:cubicBezTo>
                  <a:cubicBezTo>
                    <a:pt x="437" y="208"/>
                    <a:pt x="437" y="206"/>
                    <a:pt x="435" y="206"/>
                  </a:cubicBezTo>
                  <a:cubicBezTo>
                    <a:pt x="428" y="204"/>
                    <a:pt x="421" y="205"/>
                    <a:pt x="414" y="205"/>
                  </a:cubicBezTo>
                  <a:cubicBezTo>
                    <a:pt x="404" y="205"/>
                    <a:pt x="395" y="205"/>
                    <a:pt x="386" y="204"/>
                  </a:cubicBezTo>
                  <a:cubicBezTo>
                    <a:pt x="378" y="204"/>
                    <a:pt x="369" y="203"/>
                    <a:pt x="360" y="203"/>
                  </a:cubicBezTo>
                  <a:cubicBezTo>
                    <a:pt x="353" y="202"/>
                    <a:pt x="345" y="202"/>
                    <a:pt x="338" y="201"/>
                  </a:cubicBezTo>
                  <a:cubicBezTo>
                    <a:pt x="324" y="199"/>
                    <a:pt x="310" y="196"/>
                    <a:pt x="296" y="194"/>
                  </a:cubicBezTo>
                  <a:cubicBezTo>
                    <a:pt x="284" y="192"/>
                    <a:pt x="270" y="192"/>
                    <a:pt x="258" y="196"/>
                  </a:cubicBezTo>
                  <a:cubicBezTo>
                    <a:pt x="257" y="197"/>
                    <a:pt x="257" y="198"/>
                    <a:pt x="257" y="198"/>
                  </a:cubicBezTo>
                  <a:cubicBezTo>
                    <a:pt x="265" y="208"/>
                    <a:pt x="279" y="209"/>
                    <a:pt x="290" y="213"/>
                  </a:cubicBezTo>
                  <a:cubicBezTo>
                    <a:pt x="306" y="218"/>
                    <a:pt x="322" y="222"/>
                    <a:pt x="339" y="224"/>
                  </a:cubicBezTo>
                  <a:cubicBezTo>
                    <a:pt x="353" y="226"/>
                    <a:pt x="367" y="226"/>
                    <a:pt x="381" y="227"/>
                  </a:cubicBezTo>
                  <a:cubicBezTo>
                    <a:pt x="395" y="227"/>
                    <a:pt x="409" y="227"/>
                    <a:pt x="423" y="224"/>
                  </a:cubicBezTo>
                  <a:cubicBezTo>
                    <a:pt x="431" y="222"/>
                    <a:pt x="439" y="219"/>
                    <a:pt x="446" y="215"/>
                  </a:cubicBezTo>
                  <a:cubicBezTo>
                    <a:pt x="448" y="214"/>
                    <a:pt x="447" y="212"/>
                    <a:pt x="445" y="212"/>
                  </a:cubicBezTo>
                  <a:cubicBezTo>
                    <a:pt x="410" y="216"/>
                    <a:pt x="374" y="212"/>
                    <a:pt x="339" y="206"/>
                  </a:cubicBezTo>
                  <a:cubicBezTo>
                    <a:pt x="321" y="203"/>
                    <a:pt x="304" y="200"/>
                    <a:pt x="286" y="197"/>
                  </a:cubicBezTo>
                  <a:cubicBezTo>
                    <a:pt x="270" y="195"/>
                    <a:pt x="255" y="192"/>
                    <a:pt x="239" y="189"/>
                  </a:cubicBezTo>
                  <a:cubicBezTo>
                    <a:pt x="230" y="187"/>
                    <a:pt x="220" y="184"/>
                    <a:pt x="212" y="187"/>
                  </a:cubicBezTo>
                  <a:cubicBezTo>
                    <a:pt x="211" y="188"/>
                    <a:pt x="210" y="189"/>
                    <a:pt x="211" y="190"/>
                  </a:cubicBezTo>
                  <a:cubicBezTo>
                    <a:pt x="222" y="198"/>
                    <a:pt x="237" y="200"/>
                    <a:pt x="251" y="204"/>
                  </a:cubicBezTo>
                  <a:cubicBezTo>
                    <a:pt x="268" y="208"/>
                    <a:pt x="285" y="211"/>
                    <a:pt x="302" y="213"/>
                  </a:cubicBezTo>
                  <a:cubicBezTo>
                    <a:pt x="320" y="215"/>
                    <a:pt x="338" y="217"/>
                    <a:pt x="355" y="218"/>
                  </a:cubicBezTo>
                  <a:cubicBezTo>
                    <a:pt x="372" y="219"/>
                    <a:pt x="388" y="221"/>
                    <a:pt x="405" y="221"/>
                  </a:cubicBezTo>
                  <a:cubicBezTo>
                    <a:pt x="412" y="221"/>
                    <a:pt x="420" y="221"/>
                    <a:pt x="426" y="225"/>
                  </a:cubicBezTo>
                  <a:cubicBezTo>
                    <a:pt x="426" y="225"/>
                    <a:pt x="426" y="224"/>
                    <a:pt x="426" y="223"/>
                  </a:cubicBezTo>
                  <a:cubicBezTo>
                    <a:pt x="414" y="230"/>
                    <a:pt x="398" y="225"/>
                    <a:pt x="385" y="223"/>
                  </a:cubicBezTo>
                  <a:cubicBezTo>
                    <a:pt x="368" y="220"/>
                    <a:pt x="351" y="216"/>
                    <a:pt x="333" y="213"/>
                  </a:cubicBezTo>
                  <a:cubicBezTo>
                    <a:pt x="320" y="210"/>
                    <a:pt x="307" y="207"/>
                    <a:pt x="294" y="203"/>
                  </a:cubicBezTo>
                  <a:cubicBezTo>
                    <a:pt x="288" y="201"/>
                    <a:pt x="283" y="199"/>
                    <a:pt x="278" y="197"/>
                  </a:cubicBezTo>
                  <a:cubicBezTo>
                    <a:pt x="260" y="191"/>
                    <a:pt x="243" y="185"/>
                    <a:pt x="225" y="179"/>
                  </a:cubicBezTo>
                  <a:cubicBezTo>
                    <a:pt x="217" y="177"/>
                    <a:pt x="208" y="174"/>
                    <a:pt x="199" y="172"/>
                  </a:cubicBezTo>
                  <a:cubicBezTo>
                    <a:pt x="192" y="170"/>
                    <a:pt x="185" y="169"/>
                    <a:pt x="178" y="168"/>
                  </a:cubicBezTo>
                  <a:cubicBezTo>
                    <a:pt x="173" y="168"/>
                    <a:pt x="167" y="168"/>
                    <a:pt x="165" y="173"/>
                  </a:cubicBezTo>
                  <a:cubicBezTo>
                    <a:pt x="165" y="173"/>
                    <a:pt x="165" y="174"/>
                    <a:pt x="165" y="174"/>
                  </a:cubicBezTo>
                  <a:cubicBezTo>
                    <a:pt x="173" y="184"/>
                    <a:pt x="186" y="188"/>
                    <a:pt x="197" y="192"/>
                  </a:cubicBezTo>
                  <a:cubicBezTo>
                    <a:pt x="211" y="197"/>
                    <a:pt x="226" y="202"/>
                    <a:pt x="241" y="205"/>
                  </a:cubicBezTo>
                  <a:cubicBezTo>
                    <a:pt x="275" y="213"/>
                    <a:pt x="310" y="216"/>
                    <a:pt x="345" y="218"/>
                  </a:cubicBezTo>
                  <a:cubicBezTo>
                    <a:pt x="360" y="219"/>
                    <a:pt x="375" y="219"/>
                    <a:pt x="391" y="219"/>
                  </a:cubicBezTo>
                  <a:cubicBezTo>
                    <a:pt x="397" y="219"/>
                    <a:pt x="403" y="219"/>
                    <a:pt x="409" y="219"/>
                  </a:cubicBezTo>
                  <a:cubicBezTo>
                    <a:pt x="415" y="220"/>
                    <a:pt x="421" y="221"/>
                    <a:pt x="426" y="225"/>
                  </a:cubicBezTo>
                  <a:cubicBezTo>
                    <a:pt x="426" y="224"/>
                    <a:pt x="426" y="223"/>
                    <a:pt x="426" y="222"/>
                  </a:cubicBezTo>
                  <a:cubicBezTo>
                    <a:pt x="420" y="226"/>
                    <a:pt x="413" y="227"/>
                    <a:pt x="406" y="227"/>
                  </a:cubicBezTo>
                  <a:cubicBezTo>
                    <a:pt x="398" y="228"/>
                    <a:pt x="390" y="227"/>
                    <a:pt x="383" y="226"/>
                  </a:cubicBezTo>
                  <a:cubicBezTo>
                    <a:pt x="365" y="225"/>
                    <a:pt x="348" y="221"/>
                    <a:pt x="331" y="217"/>
                  </a:cubicBezTo>
                  <a:cubicBezTo>
                    <a:pt x="313" y="213"/>
                    <a:pt x="296" y="209"/>
                    <a:pt x="279" y="204"/>
                  </a:cubicBezTo>
                  <a:cubicBezTo>
                    <a:pt x="262" y="199"/>
                    <a:pt x="245" y="195"/>
                    <a:pt x="229" y="190"/>
                  </a:cubicBezTo>
                  <a:cubicBezTo>
                    <a:pt x="220" y="188"/>
                    <a:pt x="211" y="186"/>
                    <a:pt x="202" y="183"/>
                  </a:cubicBezTo>
                  <a:cubicBezTo>
                    <a:pt x="194" y="181"/>
                    <a:pt x="186" y="179"/>
                    <a:pt x="178" y="181"/>
                  </a:cubicBezTo>
                  <a:cubicBezTo>
                    <a:pt x="178" y="181"/>
                    <a:pt x="177" y="182"/>
                    <a:pt x="177" y="182"/>
                  </a:cubicBezTo>
                  <a:cubicBezTo>
                    <a:pt x="177" y="192"/>
                    <a:pt x="190" y="195"/>
                    <a:pt x="198" y="198"/>
                  </a:cubicBezTo>
                  <a:cubicBezTo>
                    <a:pt x="204" y="200"/>
                    <a:pt x="211" y="202"/>
                    <a:pt x="218" y="205"/>
                  </a:cubicBezTo>
                  <a:cubicBezTo>
                    <a:pt x="226" y="207"/>
                    <a:pt x="234" y="209"/>
                    <a:pt x="242" y="211"/>
                  </a:cubicBezTo>
                  <a:cubicBezTo>
                    <a:pt x="259" y="216"/>
                    <a:pt x="276" y="220"/>
                    <a:pt x="293" y="223"/>
                  </a:cubicBezTo>
                  <a:cubicBezTo>
                    <a:pt x="310" y="226"/>
                    <a:pt x="328" y="228"/>
                    <a:pt x="345" y="230"/>
                  </a:cubicBezTo>
                  <a:cubicBezTo>
                    <a:pt x="354" y="232"/>
                    <a:pt x="363" y="233"/>
                    <a:pt x="373" y="234"/>
                  </a:cubicBezTo>
                  <a:cubicBezTo>
                    <a:pt x="381" y="235"/>
                    <a:pt x="390" y="236"/>
                    <a:pt x="399" y="239"/>
                  </a:cubicBezTo>
                  <a:cubicBezTo>
                    <a:pt x="399" y="238"/>
                    <a:pt x="399" y="237"/>
                    <a:pt x="400" y="237"/>
                  </a:cubicBezTo>
                  <a:cubicBezTo>
                    <a:pt x="366" y="236"/>
                    <a:pt x="332" y="227"/>
                    <a:pt x="299" y="219"/>
                  </a:cubicBezTo>
                  <a:cubicBezTo>
                    <a:pt x="282" y="214"/>
                    <a:pt x="265" y="210"/>
                    <a:pt x="249" y="204"/>
                  </a:cubicBezTo>
                  <a:cubicBezTo>
                    <a:pt x="240" y="202"/>
                    <a:pt x="232" y="199"/>
                    <a:pt x="224" y="196"/>
                  </a:cubicBezTo>
                  <a:cubicBezTo>
                    <a:pt x="216" y="192"/>
                    <a:pt x="209" y="189"/>
                    <a:pt x="201" y="186"/>
                  </a:cubicBezTo>
                  <a:cubicBezTo>
                    <a:pt x="197" y="184"/>
                    <a:pt x="193" y="183"/>
                    <a:pt x="189" y="182"/>
                  </a:cubicBezTo>
                  <a:cubicBezTo>
                    <a:pt x="188" y="182"/>
                    <a:pt x="187" y="183"/>
                    <a:pt x="188" y="184"/>
                  </a:cubicBezTo>
                  <a:cubicBezTo>
                    <a:pt x="190" y="189"/>
                    <a:pt x="195" y="193"/>
                    <a:pt x="200" y="195"/>
                  </a:cubicBezTo>
                  <a:cubicBezTo>
                    <a:pt x="206" y="199"/>
                    <a:pt x="212" y="202"/>
                    <a:pt x="219" y="205"/>
                  </a:cubicBezTo>
                  <a:cubicBezTo>
                    <a:pt x="234" y="212"/>
                    <a:pt x="249" y="218"/>
                    <a:pt x="265" y="222"/>
                  </a:cubicBezTo>
                  <a:cubicBezTo>
                    <a:pt x="282" y="227"/>
                    <a:pt x="298" y="231"/>
                    <a:pt x="315" y="234"/>
                  </a:cubicBezTo>
                  <a:cubicBezTo>
                    <a:pt x="331" y="237"/>
                    <a:pt x="347" y="238"/>
                    <a:pt x="363" y="240"/>
                  </a:cubicBezTo>
                  <a:cubicBezTo>
                    <a:pt x="370" y="241"/>
                    <a:pt x="377" y="242"/>
                    <a:pt x="385" y="242"/>
                  </a:cubicBezTo>
                  <a:cubicBezTo>
                    <a:pt x="391" y="242"/>
                    <a:pt x="398" y="242"/>
                    <a:pt x="403" y="238"/>
                  </a:cubicBezTo>
                  <a:cubicBezTo>
                    <a:pt x="404" y="237"/>
                    <a:pt x="403" y="236"/>
                    <a:pt x="402" y="235"/>
                  </a:cubicBezTo>
                  <a:cubicBezTo>
                    <a:pt x="368" y="226"/>
                    <a:pt x="334" y="221"/>
                    <a:pt x="300" y="213"/>
                  </a:cubicBezTo>
                  <a:cubicBezTo>
                    <a:pt x="282" y="208"/>
                    <a:pt x="265" y="203"/>
                    <a:pt x="247" y="198"/>
                  </a:cubicBezTo>
                  <a:cubicBezTo>
                    <a:pt x="239" y="196"/>
                    <a:pt x="230" y="193"/>
                    <a:pt x="221" y="191"/>
                  </a:cubicBezTo>
                  <a:cubicBezTo>
                    <a:pt x="214" y="189"/>
                    <a:pt x="206" y="186"/>
                    <a:pt x="199" y="184"/>
                  </a:cubicBezTo>
                  <a:cubicBezTo>
                    <a:pt x="191" y="181"/>
                    <a:pt x="183" y="180"/>
                    <a:pt x="174" y="180"/>
                  </a:cubicBezTo>
                  <a:cubicBezTo>
                    <a:pt x="173" y="181"/>
                    <a:pt x="173" y="182"/>
                    <a:pt x="173" y="183"/>
                  </a:cubicBezTo>
                  <a:cubicBezTo>
                    <a:pt x="182" y="192"/>
                    <a:pt x="195" y="197"/>
                    <a:pt x="206" y="202"/>
                  </a:cubicBezTo>
                  <a:cubicBezTo>
                    <a:pt x="221" y="208"/>
                    <a:pt x="236" y="214"/>
                    <a:pt x="251" y="220"/>
                  </a:cubicBezTo>
                  <a:cubicBezTo>
                    <a:pt x="281" y="232"/>
                    <a:pt x="312" y="242"/>
                    <a:pt x="344" y="248"/>
                  </a:cubicBezTo>
                  <a:cubicBezTo>
                    <a:pt x="370" y="253"/>
                    <a:pt x="398" y="255"/>
                    <a:pt x="424" y="248"/>
                  </a:cubicBezTo>
                  <a:cubicBezTo>
                    <a:pt x="425" y="248"/>
                    <a:pt x="426" y="246"/>
                    <a:pt x="424" y="246"/>
                  </a:cubicBezTo>
                  <a:cubicBezTo>
                    <a:pt x="389" y="242"/>
                    <a:pt x="354" y="237"/>
                    <a:pt x="320" y="230"/>
                  </a:cubicBezTo>
                  <a:cubicBezTo>
                    <a:pt x="303" y="226"/>
                    <a:pt x="285" y="222"/>
                    <a:pt x="269" y="216"/>
                  </a:cubicBezTo>
                  <a:cubicBezTo>
                    <a:pt x="252" y="211"/>
                    <a:pt x="236" y="204"/>
                    <a:pt x="220" y="198"/>
                  </a:cubicBezTo>
                  <a:cubicBezTo>
                    <a:pt x="211" y="194"/>
                    <a:pt x="202" y="190"/>
                    <a:pt x="194" y="186"/>
                  </a:cubicBezTo>
                  <a:cubicBezTo>
                    <a:pt x="187" y="182"/>
                    <a:pt x="179" y="178"/>
                    <a:pt x="171" y="179"/>
                  </a:cubicBezTo>
                  <a:cubicBezTo>
                    <a:pt x="170" y="179"/>
                    <a:pt x="169" y="180"/>
                    <a:pt x="169" y="181"/>
                  </a:cubicBezTo>
                  <a:cubicBezTo>
                    <a:pt x="171" y="186"/>
                    <a:pt x="175" y="190"/>
                    <a:pt x="179" y="193"/>
                  </a:cubicBezTo>
                  <a:cubicBezTo>
                    <a:pt x="184" y="196"/>
                    <a:pt x="189" y="199"/>
                    <a:pt x="195" y="202"/>
                  </a:cubicBezTo>
                  <a:cubicBezTo>
                    <a:pt x="201" y="206"/>
                    <a:pt x="206" y="209"/>
                    <a:pt x="212" y="212"/>
                  </a:cubicBezTo>
                  <a:cubicBezTo>
                    <a:pt x="220" y="216"/>
                    <a:pt x="227" y="220"/>
                    <a:pt x="235" y="223"/>
                  </a:cubicBezTo>
                  <a:cubicBezTo>
                    <a:pt x="266" y="236"/>
                    <a:pt x="299" y="244"/>
                    <a:pt x="332" y="250"/>
                  </a:cubicBezTo>
                  <a:cubicBezTo>
                    <a:pt x="346" y="252"/>
                    <a:pt x="359" y="254"/>
                    <a:pt x="373" y="255"/>
                  </a:cubicBezTo>
                  <a:cubicBezTo>
                    <a:pt x="385" y="256"/>
                    <a:pt x="398" y="254"/>
                    <a:pt x="410" y="258"/>
                  </a:cubicBezTo>
                  <a:cubicBezTo>
                    <a:pt x="410" y="258"/>
                    <a:pt x="410" y="257"/>
                    <a:pt x="410" y="256"/>
                  </a:cubicBezTo>
                  <a:cubicBezTo>
                    <a:pt x="402" y="258"/>
                    <a:pt x="394" y="257"/>
                    <a:pt x="386" y="257"/>
                  </a:cubicBezTo>
                  <a:cubicBezTo>
                    <a:pt x="378" y="256"/>
                    <a:pt x="370" y="255"/>
                    <a:pt x="361" y="254"/>
                  </a:cubicBezTo>
                  <a:cubicBezTo>
                    <a:pt x="344" y="252"/>
                    <a:pt x="327" y="248"/>
                    <a:pt x="310" y="245"/>
                  </a:cubicBezTo>
                  <a:cubicBezTo>
                    <a:pt x="293" y="241"/>
                    <a:pt x="277" y="236"/>
                    <a:pt x="261" y="230"/>
                  </a:cubicBezTo>
                  <a:cubicBezTo>
                    <a:pt x="246" y="225"/>
                    <a:pt x="231" y="219"/>
                    <a:pt x="216" y="212"/>
                  </a:cubicBezTo>
                  <a:cubicBezTo>
                    <a:pt x="209" y="209"/>
                    <a:pt x="201" y="204"/>
                    <a:pt x="193" y="206"/>
                  </a:cubicBezTo>
                  <a:cubicBezTo>
                    <a:pt x="192" y="206"/>
                    <a:pt x="191" y="207"/>
                    <a:pt x="191" y="208"/>
                  </a:cubicBezTo>
                  <a:cubicBezTo>
                    <a:pt x="197" y="219"/>
                    <a:pt x="210" y="224"/>
                    <a:pt x="221" y="228"/>
                  </a:cubicBezTo>
                  <a:cubicBezTo>
                    <a:pt x="227" y="231"/>
                    <a:pt x="234" y="235"/>
                    <a:pt x="241" y="238"/>
                  </a:cubicBezTo>
                  <a:cubicBezTo>
                    <a:pt x="249" y="241"/>
                    <a:pt x="256" y="244"/>
                    <a:pt x="264" y="247"/>
                  </a:cubicBezTo>
                  <a:cubicBezTo>
                    <a:pt x="296" y="259"/>
                    <a:pt x="330" y="267"/>
                    <a:pt x="363" y="271"/>
                  </a:cubicBezTo>
                  <a:cubicBezTo>
                    <a:pt x="377" y="273"/>
                    <a:pt x="392" y="275"/>
                    <a:pt x="406" y="276"/>
                  </a:cubicBezTo>
                  <a:cubicBezTo>
                    <a:pt x="411" y="276"/>
                    <a:pt x="416" y="276"/>
                    <a:pt x="421" y="277"/>
                  </a:cubicBezTo>
                  <a:cubicBezTo>
                    <a:pt x="425" y="277"/>
                    <a:pt x="431" y="278"/>
                    <a:pt x="433" y="282"/>
                  </a:cubicBezTo>
                  <a:cubicBezTo>
                    <a:pt x="434" y="282"/>
                    <a:pt x="434" y="281"/>
                    <a:pt x="434" y="281"/>
                  </a:cubicBezTo>
                  <a:cubicBezTo>
                    <a:pt x="428" y="285"/>
                    <a:pt x="419" y="283"/>
                    <a:pt x="412" y="283"/>
                  </a:cubicBezTo>
                  <a:cubicBezTo>
                    <a:pt x="404" y="282"/>
                    <a:pt x="396" y="281"/>
                    <a:pt x="388" y="280"/>
                  </a:cubicBezTo>
                  <a:cubicBezTo>
                    <a:pt x="370" y="277"/>
                    <a:pt x="353" y="273"/>
                    <a:pt x="336" y="267"/>
                  </a:cubicBezTo>
                  <a:cubicBezTo>
                    <a:pt x="319" y="262"/>
                    <a:pt x="303" y="256"/>
                    <a:pt x="286" y="249"/>
                  </a:cubicBezTo>
                  <a:cubicBezTo>
                    <a:pt x="271" y="243"/>
                    <a:pt x="256" y="237"/>
                    <a:pt x="241" y="230"/>
                  </a:cubicBezTo>
                  <a:cubicBezTo>
                    <a:pt x="232" y="226"/>
                    <a:pt x="221" y="221"/>
                    <a:pt x="211" y="222"/>
                  </a:cubicBezTo>
                  <a:cubicBezTo>
                    <a:pt x="210" y="222"/>
                    <a:pt x="210" y="223"/>
                    <a:pt x="210" y="224"/>
                  </a:cubicBezTo>
                  <a:cubicBezTo>
                    <a:pt x="212" y="230"/>
                    <a:pt x="217" y="235"/>
                    <a:pt x="221" y="238"/>
                  </a:cubicBezTo>
                  <a:cubicBezTo>
                    <a:pt x="227" y="242"/>
                    <a:pt x="233" y="246"/>
                    <a:pt x="239" y="250"/>
                  </a:cubicBezTo>
                  <a:cubicBezTo>
                    <a:pt x="253" y="258"/>
                    <a:pt x="268" y="265"/>
                    <a:pt x="283" y="271"/>
                  </a:cubicBezTo>
                  <a:cubicBezTo>
                    <a:pt x="296" y="276"/>
                    <a:pt x="308" y="280"/>
                    <a:pt x="321" y="284"/>
                  </a:cubicBezTo>
                  <a:cubicBezTo>
                    <a:pt x="333" y="289"/>
                    <a:pt x="347" y="292"/>
                    <a:pt x="360" y="295"/>
                  </a:cubicBezTo>
                  <a:cubicBezTo>
                    <a:pt x="374" y="297"/>
                    <a:pt x="389" y="298"/>
                    <a:pt x="403" y="293"/>
                  </a:cubicBezTo>
                  <a:cubicBezTo>
                    <a:pt x="404" y="293"/>
                    <a:pt x="404" y="292"/>
                    <a:pt x="404" y="291"/>
                  </a:cubicBezTo>
                  <a:cubicBezTo>
                    <a:pt x="399" y="288"/>
                    <a:pt x="394" y="287"/>
                    <a:pt x="389" y="287"/>
                  </a:cubicBezTo>
                  <a:cubicBezTo>
                    <a:pt x="383" y="287"/>
                    <a:pt x="377" y="287"/>
                    <a:pt x="371" y="286"/>
                  </a:cubicBezTo>
                  <a:cubicBezTo>
                    <a:pt x="363" y="286"/>
                    <a:pt x="355" y="284"/>
                    <a:pt x="347" y="283"/>
                  </a:cubicBezTo>
                  <a:cubicBezTo>
                    <a:pt x="339" y="281"/>
                    <a:pt x="331" y="280"/>
                    <a:pt x="323" y="278"/>
                  </a:cubicBezTo>
                  <a:cubicBezTo>
                    <a:pt x="306" y="274"/>
                    <a:pt x="290" y="268"/>
                    <a:pt x="274" y="262"/>
                  </a:cubicBezTo>
                  <a:cubicBezTo>
                    <a:pt x="258" y="255"/>
                    <a:pt x="243" y="247"/>
                    <a:pt x="228" y="239"/>
                  </a:cubicBezTo>
                  <a:cubicBezTo>
                    <a:pt x="219" y="234"/>
                    <a:pt x="210" y="229"/>
                    <a:pt x="201" y="224"/>
                  </a:cubicBezTo>
                  <a:cubicBezTo>
                    <a:pt x="193" y="219"/>
                    <a:pt x="185" y="214"/>
                    <a:pt x="176" y="212"/>
                  </a:cubicBezTo>
                  <a:cubicBezTo>
                    <a:pt x="175" y="212"/>
                    <a:pt x="174" y="213"/>
                    <a:pt x="175" y="214"/>
                  </a:cubicBezTo>
                  <a:cubicBezTo>
                    <a:pt x="194" y="233"/>
                    <a:pt x="220" y="243"/>
                    <a:pt x="245" y="252"/>
                  </a:cubicBezTo>
                  <a:cubicBezTo>
                    <a:pt x="259" y="257"/>
                    <a:pt x="272" y="262"/>
                    <a:pt x="285" y="267"/>
                  </a:cubicBezTo>
                  <a:cubicBezTo>
                    <a:pt x="301" y="272"/>
                    <a:pt x="318" y="275"/>
                    <a:pt x="334" y="278"/>
                  </a:cubicBezTo>
                  <a:cubicBezTo>
                    <a:pt x="342" y="279"/>
                    <a:pt x="350" y="280"/>
                    <a:pt x="358" y="280"/>
                  </a:cubicBezTo>
                  <a:cubicBezTo>
                    <a:pt x="366" y="281"/>
                    <a:pt x="374" y="280"/>
                    <a:pt x="382" y="282"/>
                  </a:cubicBezTo>
                  <a:cubicBezTo>
                    <a:pt x="382" y="281"/>
                    <a:pt x="382" y="281"/>
                    <a:pt x="382" y="280"/>
                  </a:cubicBezTo>
                  <a:cubicBezTo>
                    <a:pt x="352" y="282"/>
                    <a:pt x="322" y="270"/>
                    <a:pt x="295" y="259"/>
                  </a:cubicBezTo>
                  <a:cubicBezTo>
                    <a:pt x="266" y="247"/>
                    <a:pt x="237" y="233"/>
                    <a:pt x="209" y="218"/>
                  </a:cubicBezTo>
                  <a:cubicBezTo>
                    <a:pt x="176" y="199"/>
                    <a:pt x="144" y="179"/>
                    <a:pt x="110" y="160"/>
                  </a:cubicBezTo>
                  <a:cubicBezTo>
                    <a:pt x="109" y="160"/>
                    <a:pt x="108" y="162"/>
                    <a:pt x="108" y="163"/>
                  </a:cubicBezTo>
                  <a:cubicBezTo>
                    <a:pt x="117" y="174"/>
                    <a:pt x="131" y="181"/>
                    <a:pt x="143" y="189"/>
                  </a:cubicBezTo>
                  <a:cubicBezTo>
                    <a:pt x="156" y="198"/>
                    <a:pt x="171" y="206"/>
                    <a:pt x="186" y="214"/>
                  </a:cubicBezTo>
                  <a:cubicBezTo>
                    <a:pt x="217" y="229"/>
                    <a:pt x="249" y="240"/>
                    <a:pt x="282" y="248"/>
                  </a:cubicBezTo>
                  <a:cubicBezTo>
                    <a:pt x="292" y="251"/>
                    <a:pt x="302" y="253"/>
                    <a:pt x="312" y="255"/>
                  </a:cubicBezTo>
                  <a:cubicBezTo>
                    <a:pt x="321" y="257"/>
                    <a:pt x="331" y="257"/>
                    <a:pt x="339" y="262"/>
                  </a:cubicBezTo>
                  <a:cubicBezTo>
                    <a:pt x="339" y="261"/>
                    <a:pt x="339" y="261"/>
                    <a:pt x="340" y="260"/>
                  </a:cubicBezTo>
                  <a:cubicBezTo>
                    <a:pt x="306" y="254"/>
                    <a:pt x="274" y="242"/>
                    <a:pt x="242" y="228"/>
                  </a:cubicBezTo>
                  <a:cubicBezTo>
                    <a:pt x="227" y="221"/>
                    <a:pt x="212" y="214"/>
                    <a:pt x="197" y="206"/>
                  </a:cubicBezTo>
                  <a:cubicBezTo>
                    <a:pt x="182" y="198"/>
                    <a:pt x="167" y="190"/>
                    <a:pt x="153" y="180"/>
                  </a:cubicBezTo>
                  <a:cubicBezTo>
                    <a:pt x="148" y="176"/>
                    <a:pt x="142" y="172"/>
                    <a:pt x="136" y="171"/>
                  </a:cubicBezTo>
                  <a:cubicBezTo>
                    <a:pt x="135" y="171"/>
                    <a:pt x="134" y="173"/>
                    <a:pt x="135" y="174"/>
                  </a:cubicBezTo>
                  <a:cubicBezTo>
                    <a:pt x="155" y="197"/>
                    <a:pt x="180" y="216"/>
                    <a:pt x="206" y="233"/>
                  </a:cubicBezTo>
                  <a:cubicBezTo>
                    <a:pt x="219" y="241"/>
                    <a:pt x="232" y="248"/>
                    <a:pt x="246" y="256"/>
                  </a:cubicBezTo>
                  <a:cubicBezTo>
                    <a:pt x="260" y="263"/>
                    <a:pt x="274" y="270"/>
                    <a:pt x="290" y="275"/>
                  </a:cubicBezTo>
                  <a:cubicBezTo>
                    <a:pt x="318" y="283"/>
                    <a:pt x="347" y="286"/>
                    <a:pt x="376" y="291"/>
                  </a:cubicBezTo>
                  <a:cubicBezTo>
                    <a:pt x="376" y="290"/>
                    <a:pt x="376" y="290"/>
                    <a:pt x="376" y="289"/>
                  </a:cubicBezTo>
                  <a:cubicBezTo>
                    <a:pt x="344" y="290"/>
                    <a:pt x="312" y="280"/>
                    <a:pt x="283" y="269"/>
                  </a:cubicBezTo>
                  <a:cubicBezTo>
                    <a:pt x="268" y="263"/>
                    <a:pt x="253" y="256"/>
                    <a:pt x="239" y="249"/>
                  </a:cubicBezTo>
                  <a:cubicBezTo>
                    <a:pt x="224" y="240"/>
                    <a:pt x="209" y="231"/>
                    <a:pt x="195" y="222"/>
                  </a:cubicBezTo>
                  <a:cubicBezTo>
                    <a:pt x="187" y="216"/>
                    <a:pt x="179" y="211"/>
                    <a:pt x="171" y="206"/>
                  </a:cubicBezTo>
                  <a:cubicBezTo>
                    <a:pt x="164" y="202"/>
                    <a:pt x="155" y="197"/>
                    <a:pt x="152" y="189"/>
                  </a:cubicBezTo>
                  <a:cubicBezTo>
                    <a:pt x="151" y="190"/>
                    <a:pt x="150" y="190"/>
                    <a:pt x="150" y="191"/>
                  </a:cubicBezTo>
                  <a:cubicBezTo>
                    <a:pt x="181" y="209"/>
                    <a:pt x="213" y="227"/>
                    <a:pt x="244" y="244"/>
                  </a:cubicBezTo>
                  <a:cubicBezTo>
                    <a:pt x="260" y="252"/>
                    <a:pt x="275" y="261"/>
                    <a:pt x="291" y="268"/>
                  </a:cubicBezTo>
                  <a:cubicBezTo>
                    <a:pt x="306" y="274"/>
                    <a:pt x="321" y="280"/>
                    <a:pt x="336" y="285"/>
                  </a:cubicBezTo>
                  <a:cubicBezTo>
                    <a:pt x="346" y="288"/>
                    <a:pt x="357" y="292"/>
                    <a:pt x="367" y="289"/>
                  </a:cubicBezTo>
                  <a:cubicBezTo>
                    <a:pt x="368" y="288"/>
                    <a:pt x="368" y="287"/>
                    <a:pt x="367" y="286"/>
                  </a:cubicBezTo>
                  <a:cubicBezTo>
                    <a:pt x="359" y="284"/>
                    <a:pt x="351" y="284"/>
                    <a:pt x="344" y="283"/>
                  </a:cubicBezTo>
                  <a:cubicBezTo>
                    <a:pt x="335" y="282"/>
                    <a:pt x="327" y="280"/>
                    <a:pt x="319" y="278"/>
                  </a:cubicBezTo>
                  <a:cubicBezTo>
                    <a:pt x="302" y="274"/>
                    <a:pt x="286" y="267"/>
                    <a:pt x="271" y="260"/>
                  </a:cubicBezTo>
                  <a:cubicBezTo>
                    <a:pt x="255" y="253"/>
                    <a:pt x="240" y="244"/>
                    <a:pt x="226" y="234"/>
                  </a:cubicBezTo>
                  <a:cubicBezTo>
                    <a:pt x="219" y="229"/>
                    <a:pt x="212" y="225"/>
                    <a:pt x="206" y="220"/>
                  </a:cubicBezTo>
                  <a:cubicBezTo>
                    <a:pt x="199" y="216"/>
                    <a:pt x="194" y="211"/>
                    <a:pt x="187" y="207"/>
                  </a:cubicBezTo>
                  <a:cubicBezTo>
                    <a:pt x="184" y="206"/>
                    <a:pt x="181" y="204"/>
                    <a:pt x="178" y="203"/>
                  </a:cubicBezTo>
                  <a:cubicBezTo>
                    <a:pt x="177" y="203"/>
                    <a:pt x="176" y="204"/>
                    <a:pt x="177" y="206"/>
                  </a:cubicBezTo>
                  <a:cubicBezTo>
                    <a:pt x="220" y="247"/>
                    <a:pt x="278" y="264"/>
                    <a:pt x="334" y="279"/>
                  </a:cubicBezTo>
                  <a:cubicBezTo>
                    <a:pt x="338" y="280"/>
                    <a:pt x="342" y="282"/>
                    <a:pt x="347" y="283"/>
                  </a:cubicBezTo>
                  <a:cubicBezTo>
                    <a:pt x="347" y="282"/>
                    <a:pt x="347" y="281"/>
                    <a:pt x="347" y="280"/>
                  </a:cubicBezTo>
                  <a:cubicBezTo>
                    <a:pt x="315" y="275"/>
                    <a:pt x="283" y="268"/>
                    <a:pt x="254" y="253"/>
                  </a:cubicBezTo>
                  <a:cubicBezTo>
                    <a:pt x="240" y="246"/>
                    <a:pt x="226" y="238"/>
                    <a:pt x="213" y="229"/>
                  </a:cubicBezTo>
                  <a:cubicBezTo>
                    <a:pt x="199" y="220"/>
                    <a:pt x="186" y="211"/>
                    <a:pt x="174" y="201"/>
                  </a:cubicBezTo>
                  <a:cubicBezTo>
                    <a:pt x="160" y="190"/>
                    <a:pt x="148" y="178"/>
                    <a:pt x="136" y="165"/>
                  </a:cubicBezTo>
                  <a:cubicBezTo>
                    <a:pt x="136" y="166"/>
                    <a:pt x="135" y="167"/>
                    <a:pt x="135" y="167"/>
                  </a:cubicBezTo>
                  <a:cubicBezTo>
                    <a:pt x="164" y="182"/>
                    <a:pt x="190" y="202"/>
                    <a:pt x="219" y="219"/>
                  </a:cubicBezTo>
                  <a:cubicBezTo>
                    <a:pt x="229" y="225"/>
                    <a:pt x="240" y="230"/>
                    <a:pt x="251" y="236"/>
                  </a:cubicBezTo>
                  <a:cubicBezTo>
                    <a:pt x="262" y="241"/>
                    <a:pt x="272" y="246"/>
                    <a:pt x="284" y="251"/>
                  </a:cubicBezTo>
                  <a:cubicBezTo>
                    <a:pt x="292" y="254"/>
                    <a:pt x="301" y="256"/>
                    <a:pt x="310" y="258"/>
                  </a:cubicBezTo>
                  <a:cubicBezTo>
                    <a:pt x="317" y="259"/>
                    <a:pt x="325" y="258"/>
                    <a:pt x="332" y="255"/>
                  </a:cubicBezTo>
                  <a:cubicBezTo>
                    <a:pt x="333" y="255"/>
                    <a:pt x="333" y="254"/>
                    <a:pt x="332" y="253"/>
                  </a:cubicBezTo>
                  <a:cubicBezTo>
                    <a:pt x="327" y="249"/>
                    <a:pt x="321" y="247"/>
                    <a:pt x="315" y="245"/>
                  </a:cubicBezTo>
                  <a:cubicBezTo>
                    <a:pt x="309" y="243"/>
                    <a:pt x="302" y="241"/>
                    <a:pt x="296" y="239"/>
                  </a:cubicBezTo>
                  <a:cubicBezTo>
                    <a:pt x="280" y="233"/>
                    <a:pt x="263" y="227"/>
                    <a:pt x="247" y="221"/>
                  </a:cubicBezTo>
                  <a:cubicBezTo>
                    <a:pt x="215" y="208"/>
                    <a:pt x="185" y="191"/>
                    <a:pt x="155" y="173"/>
                  </a:cubicBezTo>
                  <a:cubicBezTo>
                    <a:pt x="142" y="165"/>
                    <a:pt x="130" y="157"/>
                    <a:pt x="118" y="149"/>
                  </a:cubicBezTo>
                  <a:cubicBezTo>
                    <a:pt x="116" y="148"/>
                    <a:pt x="114" y="150"/>
                    <a:pt x="116" y="151"/>
                  </a:cubicBezTo>
                  <a:cubicBezTo>
                    <a:pt x="135" y="172"/>
                    <a:pt x="160" y="187"/>
                    <a:pt x="186" y="199"/>
                  </a:cubicBezTo>
                  <a:cubicBezTo>
                    <a:pt x="199" y="206"/>
                    <a:pt x="213" y="212"/>
                    <a:pt x="226" y="217"/>
                  </a:cubicBezTo>
                  <a:cubicBezTo>
                    <a:pt x="240" y="222"/>
                    <a:pt x="254" y="228"/>
                    <a:pt x="269" y="232"/>
                  </a:cubicBezTo>
                  <a:cubicBezTo>
                    <a:pt x="283" y="236"/>
                    <a:pt x="298" y="239"/>
                    <a:pt x="313" y="242"/>
                  </a:cubicBezTo>
                  <a:cubicBezTo>
                    <a:pt x="320" y="244"/>
                    <a:pt x="327" y="245"/>
                    <a:pt x="333" y="247"/>
                  </a:cubicBezTo>
                  <a:cubicBezTo>
                    <a:pt x="340" y="248"/>
                    <a:pt x="346" y="249"/>
                    <a:pt x="352" y="252"/>
                  </a:cubicBezTo>
                  <a:cubicBezTo>
                    <a:pt x="352" y="252"/>
                    <a:pt x="352" y="251"/>
                    <a:pt x="352" y="250"/>
                  </a:cubicBezTo>
                  <a:cubicBezTo>
                    <a:pt x="347" y="253"/>
                    <a:pt x="340" y="251"/>
                    <a:pt x="334" y="249"/>
                  </a:cubicBezTo>
                  <a:cubicBezTo>
                    <a:pt x="328" y="248"/>
                    <a:pt x="322" y="246"/>
                    <a:pt x="316" y="244"/>
                  </a:cubicBezTo>
                  <a:cubicBezTo>
                    <a:pt x="299" y="239"/>
                    <a:pt x="284" y="233"/>
                    <a:pt x="268" y="226"/>
                  </a:cubicBezTo>
                  <a:cubicBezTo>
                    <a:pt x="236" y="212"/>
                    <a:pt x="206" y="195"/>
                    <a:pt x="175" y="179"/>
                  </a:cubicBezTo>
                  <a:cubicBezTo>
                    <a:pt x="163" y="172"/>
                    <a:pt x="151" y="166"/>
                    <a:pt x="140" y="159"/>
                  </a:cubicBezTo>
                  <a:cubicBezTo>
                    <a:pt x="130" y="153"/>
                    <a:pt x="120" y="147"/>
                    <a:pt x="108" y="144"/>
                  </a:cubicBezTo>
                  <a:cubicBezTo>
                    <a:pt x="108" y="144"/>
                    <a:pt x="107" y="145"/>
                    <a:pt x="107" y="146"/>
                  </a:cubicBezTo>
                  <a:cubicBezTo>
                    <a:pt x="107" y="150"/>
                    <a:pt x="112" y="154"/>
                    <a:pt x="115" y="157"/>
                  </a:cubicBezTo>
                  <a:cubicBezTo>
                    <a:pt x="119" y="161"/>
                    <a:pt x="124" y="164"/>
                    <a:pt x="129" y="167"/>
                  </a:cubicBezTo>
                  <a:cubicBezTo>
                    <a:pt x="142" y="176"/>
                    <a:pt x="156" y="185"/>
                    <a:pt x="170" y="193"/>
                  </a:cubicBezTo>
                  <a:cubicBezTo>
                    <a:pt x="199" y="210"/>
                    <a:pt x="230" y="225"/>
                    <a:pt x="262" y="237"/>
                  </a:cubicBezTo>
                  <a:cubicBezTo>
                    <a:pt x="273" y="241"/>
                    <a:pt x="285" y="245"/>
                    <a:pt x="297" y="249"/>
                  </a:cubicBezTo>
                  <a:cubicBezTo>
                    <a:pt x="299" y="250"/>
                    <a:pt x="300" y="247"/>
                    <a:pt x="298" y="246"/>
                  </a:cubicBezTo>
                  <a:cubicBezTo>
                    <a:pt x="267" y="234"/>
                    <a:pt x="236" y="220"/>
                    <a:pt x="207" y="203"/>
                  </a:cubicBezTo>
                  <a:cubicBezTo>
                    <a:pt x="177" y="185"/>
                    <a:pt x="149" y="164"/>
                    <a:pt x="119" y="145"/>
                  </a:cubicBezTo>
                  <a:cubicBezTo>
                    <a:pt x="109" y="139"/>
                    <a:pt x="99" y="131"/>
                    <a:pt x="87" y="128"/>
                  </a:cubicBezTo>
                  <a:cubicBezTo>
                    <a:pt x="86" y="128"/>
                    <a:pt x="86" y="130"/>
                    <a:pt x="86" y="131"/>
                  </a:cubicBezTo>
                  <a:cubicBezTo>
                    <a:pt x="133" y="175"/>
                    <a:pt x="188" y="207"/>
                    <a:pt x="244" y="237"/>
                  </a:cubicBezTo>
                  <a:cubicBezTo>
                    <a:pt x="259" y="245"/>
                    <a:pt x="274" y="253"/>
                    <a:pt x="289" y="261"/>
                  </a:cubicBezTo>
                  <a:cubicBezTo>
                    <a:pt x="289" y="260"/>
                    <a:pt x="290" y="259"/>
                    <a:pt x="290" y="258"/>
                  </a:cubicBezTo>
                  <a:cubicBezTo>
                    <a:pt x="258" y="251"/>
                    <a:pt x="228" y="236"/>
                    <a:pt x="199" y="220"/>
                  </a:cubicBezTo>
                  <a:cubicBezTo>
                    <a:pt x="170" y="204"/>
                    <a:pt x="141" y="187"/>
                    <a:pt x="115" y="167"/>
                  </a:cubicBezTo>
                  <a:cubicBezTo>
                    <a:pt x="108" y="162"/>
                    <a:pt x="101" y="156"/>
                    <a:pt x="94" y="151"/>
                  </a:cubicBezTo>
                  <a:cubicBezTo>
                    <a:pt x="88" y="145"/>
                    <a:pt x="82" y="140"/>
                    <a:pt x="75" y="137"/>
                  </a:cubicBezTo>
                  <a:cubicBezTo>
                    <a:pt x="74" y="136"/>
                    <a:pt x="73" y="138"/>
                    <a:pt x="73" y="139"/>
                  </a:cubicBezTo>
                  <a:cubicBezTo>
                    <a:pt x="80" y="149"/>
                    <a:pt x="90" y="156"/>
                    <a:pt x="99" y="162"/>
                  </a:cubicBezTo>
                  <a:cubicBezTo>
                    <a:pt x="109" y="169"/>
                    <a:pt x="120" y="175"/>
                    <a:pt x="131" y="181"/>
                  </a:cubicBezTo>
                  <a:cubicBezTo>
                    <a:pt x="143" y="188"/>
                    <a:pt x="154" y="195"/>
                    <a:pt x="166" y="202"/>
                  </a:cubicBezTo>
                  <a:cubicBezTo>
                    <a:pt x="179" y="209"/>
                    <a:pt x="191" y="216"/>
                    <a:pt x="202" y="225"/>
                  </a:cubicBezTo>
                  <a:cubicBezTo>
                    <a:pt x="203" y="224"/>
                    <a:pt x="203" y="224"/>
                    <a:pt x="203" y="223"/>
                  </a:cubicBezTo>
                  <a:cubicBezTo>
                    <a:pt x="196" y="221"/>
                    <a:pt x="189" y="217"/>
                    <a:pt x="183" y="212"/>
                  </a:cubicBezTo>
                  <a:cubicBezTo>
                    <a:pt x="176" y="208"/>
                    <a:pt x="169" y="204"/>
                    <a:pt x="163" y="200"/>
                  </a:cubicBezTo>
                  <a:cubicBezTo>
                    <a:pt x="148" y="191"/>
                    <a:pt x="133" y="181"/>
                    <a:pt x="120" y="171"/>
                  </a:cubicBezTo>
                  <a:cubicBezTo>
                    <a:pt x="93" y="150"/>
                    <a:pt x="70" y="125"/>
                    <a:pt x="44" y="104"/>
                  </a:cubicBezTo>
                  <a:cubicBezTo>
                    <a:pt x="39" y="100"/>
                    <a:pt x="34" y="96"/>
                    <a:pt x="30" y="92"/>
                  </a:cubicBezTo>
                  <a:cubicBezTo>
                    <a:pt x="28" y="91"/>
                    <a:pt x="27" y="93"/>
                    <a:pt x="28" y="94"/>
                  </a:cubicBezTo>
                  <a:cubicBezTo>
                    <a:pt x="67" y="125"/>
                    <a:pt x="96" y="168"/>
                    <a:pt x="140" y="192"/>
                  </a:cubicBezTo>
                  <a:cubicBezTo>
                    <a:pt x="141" y="192"/>
                    <a:pt x="142" y="191"/>
                    <a:pt x="141" y="190"/>
                  </a:cubicBezTo>
                  <a:cubicBezTo>
                    <a:pt x="126" y="167"/>
                    <a:pt x="103" y="152"/>
                    <a:pt x="83" y="135"/>
                  </a:cubicBezTo>
                  <a:cubicBezTo>
                    <a:pt x="72" y="126"/>
                    <a:pt x="62" y="117"/>
                    <a:pt x="52" y="109"/>
                  </a:cubicBezTo>
                  <a:cubicBezTo>
                    <a:pt x="41" y="99"/>
                    <a:pt x="31" y="89"/>
                    <a:pt x="22" y="77"/>
                  </a:cubicBezTo>
                  <a:cubicBezTo>
                    <a:pt x="22" y="78"/>
                    <a:pt x="21" y="79"/>
                    <a:pt x="21" y="80"/>
                  </a:cubicBezTo>
                  <a:cubicBezTo>
                    <a:pt x="46" y="94"/>
                    <a:pt x="68" y="115"/>
                    <a:pt x="92" y="132"/>
                  </a:cubicBezTo>
                  <a:cubicBezTo>
                    <a:pt x="115" y="149"/>
                    <a:pt x="140" y="165"/>
                    <a:pt x="159" y="186"/>
                  </a:cubicBezTo>
                  <a:cubicBezTo>
                    <a:pt x="160" y="186"/>
                    <a:pt x="161" y="185"/>
                    <a:pt x="161" y="184"/>
                  </a:cubicBezTo>
                  <a:cubicBezTo>
                    <a:pt x="134" y="161"/>
                    <a:pt x="107" y="138"/>
                    <a:pt x="81" y="114"/>
                  </a:cubicBezTo>
                  <a:cubicBezTo>
                    <a:pt x="67" y="102"/>
                    <a:pt x="54" y="90"/>
                    <a:pt x="41" y="77"/>
                  </a:cubicBezTo>
                  <a:cubicBezTo>
                    <a:pt x="34" y="71"/>
                    <a:pt x="28" y="65"/>
                    <a:pt x="21" y="59"/>
                  </a:cubicBezTo>
                  <a:cubicBezTo>
                    <a:pt x="15" y="54"/>
                    <a:pt x="9" y="49"/>
                    <a:pt x="5" y="43"/>
                  </a:cubicBezTo>
                  <a:cubicBezTo>
                    <a:pt x="4" y="42"/>
                    <a:pt x="3" y="40"/>
                    <a:pt x="3" y="39"/>
                  </a:cubicBezTo>
                  <a:cubicBezTo>
                    <a:pt x="2" y="40"/>
                    <a:pt x="1" y="40"/>
                    <a:pt x="1" y="41"/>
                  </a:cubicBezTo>
                  <a:cubicBezTo>
                    <a:pt x="29" y="57"/>
                    <a:pt x="54" y="80"/>
                    <a:pt x="79" y="100"/>
                  </a:cubicBezTo>
                  <a:cubicBezTo>
                    <a:pt x="93" y="111"/>
                    <a:pt x="107" y="122"/>
                    <a:pt x="121" y="133"/>
                  </a:cubicBezTo>
                  <a:cubicBezTo>
                    <a:pt x="128" y="138"/>
                    <a:pt x="135" y="143"/>
                    <a:pt x="141" y="148"/>
                  </a:cubicBezTo>
                  <a:cubicBezTo>
                    <a:pt x="147" y="153"/>
                    <a:pt x="153" y="157"/>
                    <a:pt x="159" y="161"/>
                  </a:cubicBezTo>
                  <a:cubicBezTo>
                    <a:pt x="161" y="162"/>
                    <a:pt x="163" y="163"/>
                    <a:pt x="165" y="164"/>
                  </a:cubicBezTo>
                  <a:cubicBezTo>
                    <a:pt x="167" y="164"/>
                    <a:pt x="168" y="163"/>
                    <a:pt x="167" y="162"/>
                  </a:cubicBezTo>
                  <a:cubicBezTo>
                    <a:pt x="145" y="137"/>
                    <a:pt x="118" y="116"/>
                    <a:pt x="94" y="93"/>
                  </a:cubicBezTo>
                  <a:cubicBezTo>
                    <a:pt x="81" y="80"/>
                    <a:pt x="69" y="67"/>
                    <a:pt x="57" y="54"/>
                  </a:cubicBezTo>
                  <a:cubicBezTo>
                    <a:pt x="44" y="42"/>
                    <a:pt x="32" y="29"/>
                    <a:pt x="20" y="16"/>
                  </a:cubicBezTo>
                  <a:cubicBezTo>
                    <a:pt x="15" y="11"/>
                    <a:pt x="11" y="7"/>
                    <a:pt x="8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19" y="12"/>
                    <a:pt x="28" y="24"/>
                    <a:pt x="39" y="36"/>
                  </a:cubicBezTo>
                  <a:cubicBezTo>
                    <a:pt x="52" y="48"/>
                    <a:pt x="65" y="60"/>
                    <a:pt x="78" y="72"/>
                  </a:cubicBezTo>
                  <a:cubicBezTo>
                    <a:pt x="104" y="96"/>
                    <a:pt x="131" y="120"/>
                    <a:pt x="157" y="145"/>
                  </a:cubicBezTo>
                  <a:cubicBezTo>
                    <a:pt x="162" y="151"/>
                    <a:pt x="168" y="156"/>
                    <a:pt x="174" y="162"/>
                  </a:cubicBezTo>
                  <a:cubicBezTo>
                    <a:pt x="178" y="166"/>
                    <a:pt x="185" y="172"/>
                    <a:pt x="184" y="179"/>
                  </a:cubicBezTo>
                  <a:cubicBezTo>
                    <a:pt x="185" y="179"/>
                    <a:pt x="185" y="178"/>
                    <a:pt x="186" y="178"/>
                  </a:cubicBezTo>
                  <a:cubicBezTo>
                    <a:pt x="171" y="174"/>
                    <a:pt x="159" y="163"/>
                    <a:pt x="147" y="155"/>
                  </a:cubicBezTo>
                  <a:cubicBezTo>
                    <a:pt x="133" y="145"/>
                    <a:pt x="119" y="134"/>
                    <a:pt x="106" y="122"/>
                  </a:cubicBezTo>
                  <a:cubicBezTo>
                    <a:pt x="92" y="111"/>
                    <a:pt x="79" y="99"/>
                    <a:pt x="66" y="87"/>
                  </a:cubicBezTo>
                  <a:cubicBezTo>
                    <a:pt x="53" y="76"/>
                    <a:pt x="41" y="64"/>
                    <a:pt x="29" y="52"/>
                  </a:cubicBezTo>
                  <a:cubicBezTo>
                    <a:pt x="24" y="48"/>
                    <a:pt x="20" y="44"/>
                    <a:pt x="17" y="38"/>
                  </a:cubicBezTo>
                  <a:cubicBezTo>
                    <a:pt x="16" y="39"/>
                    <a:pt x="16" y="39"/>
                    <a:pt x="15" y="40"/>
                  </a:cubicBezTo>
                  <a:cubicBezTo>
                    <a:pt x="28" y="47"/>
                    <a:pt x="39" y="58"/>
                    <a:pt x="50" y="68"/>
                  </a:cubicBezTo>
                  <a:cubicBezTo>
                    <a:pt x="62" y="79"/>
                    <a:pt x="76" y="89"/>
                    <a:pt x="89" y="100"/>
                  </a:cubicBezTo>
                  <a:cubicBezTo>
                    <a:pt x="116" y="122"/>
                    <a:pt x="145" y="143"/>
                    <a:pt x="173" y="165"/>
                  </a:cubicBezTo>
                  <a:cubicBezTo>
                    <a:pt x="182" y="172"/>
                    <a:pt x="191" y="179"/>
                    <a:pt x="200" y="186"/>
                  </a:cubicBezTo>
                  <a:cubicBezTo>
                    <a:pt x="204" y="189"/>
                    <a:pt x="208" y="193"/>
                    <a:pt x="212" y="196"/>
                  </a:cubicBezTo>
                  <a:cubicBezTo>
                    <a:pt x="215" y="199"/>
                    <a:pt x="220" y="202"/>
                    <a:pt x="221" y="207"/>
                  </a:cubicBezTo>
                  <a:cubicBezTo>
                    <a:pt x="221" y="207"/>
                    <a:pt x="222" y="206"/>
                    <a:pt x="222" y="206"/>
                  </a:cubicBezTo>
                  <a:cubicBezTo>
                    <a:pt x="195" y="192"/>
                    <a:pt x="172" y="171"/>
                    <a:pt x="149" y="150"/>
                  </a:cubicBezTo>
                  <a:cubicBezTo>
                    <a:pt x="124" y="127"/>
                    <a:pt x="97" y="106"/>
                    <a:pt x="71" y="84"/>
                  </a:cubicBezTo>
                  <a:cubicBezTo>
                    <a:pt x="56" y="72"/>
                    <a:pt x="41" y="60"/>
                    <a:pt x="27" y="47"/>
                  </a:cubicBezTo>
                  <a:cubicBezTo>
                    <a:pt x="25" y="46"/>
                    <a:pt x="24" y="48"/>
                    <a:pt x="25" y="49"/>
                  </a:cubicBezTo>
                  <a:cubicBezTo>
                    <a:pt x="50" y="71"/>
                    <a:pt x="75" y="94"/>
                    <a:pt x="101" y="115"/>
                  </a:cubicBezTo>
                  <a:cubicBezTo>
                    <a:pt x="127" y="136"/>
                    <a:pt x="156" y="153"/>
                    <a:pt x="186" y="168"/>
                  </a:cubicBezTo>
                  <a:cubicBezTo>
                    <a:pt x="199" y="175"/>
                    <a:pt x="211" y="180"/>
                    <a:pt x="224" y="186"/>
                  </a:cubicBezTo>
                  <a:cubicBezTo>
                    <a:pt x="236" y="191"/>
                    <a:pt x="249" y="195"/>
                    <a:pt x="261" y="201"/>
                  </a:cubicBezTo>
                  <a:cubicBezTo>
                    <a:pt x="261" y="200"/>
                    <a:pt x="262" y="199"/>
                    <a:pt x="262" y="199"/>
                  </a:cubicBezTo>
                  <a:cubicBezTo>
                    <a:pt x="254" y="197"/>
                    <a:pt x="247" y="193"/>
                    <a:pt x="240" y="190"/>
                  </a:cubicBezTo>
                  <a:cubicBezTo>
                    <a:pt x="233" y="186"/>
                    <a:pt x="226" y="182"/>
                    <a:pt x="219" y="178"/>
                  </a:cubicBezTo>
                  <a:cubicBezTo>
                    <a:pt x="204" y="170"/>
                    <a:pt x="189" y="161"/>
                    <a:pt x="174" y="151"/>
                  </a:cubicBezTo>
                  <a:cubicBezTo>
                    <a:pt x="160" y="142"/>
                    <a:pt x="146" y="132"/>
                    <a:pt x="132" y="122"/>
                  </a:cubicBezTo>
                  <a:cubicBezTo>
                    <a:pt x="118" y="111"/>
                    <a:pt x="105" y="101"/>
                    <a:pt x="91" y="91"/>
                  </a:cubicBezTo>
                  <a:cubicBezTo>
                    <a:pt x="87" y="88"/>
                    <a:pt x="82" y="85"/>
                    <a:pt x="78" y="82"/>
                  </a:cubicBezTo>
                  <a:cubicBezTo>
                    <a:pt x="77" y="81"/>
                    <a:pt x="75" y="83"/>
                    <a:pt x="76" y="85"/>
                  </a:cubicBezTo>
                  <a:cubicBezTo>
                    <a:pt x="102" y="104"/>
                    <a:pt x="130" y="120"/>
                    <a:pt x="159" y="135"/>
                  </a:cubicBezTo>
                  <a:cubicBezTo>
                    <a:pt x="189" y="150"/>
                    <a:pt x="219" y="165"/>
                    <a:pt x="250" y="179"/>
                  </a:cubicBezTo>
                  <a:cubicBezTo>
                    <a:pt x="265" y="185"/>
                    <a:pt x="280" y="192"/>
                    <a:pt x="295" y="198"/>
                  </a:cubicBezTo>
                  <a:cubicBezTo>
                    <a:pt x="302" y="201"/>
                    <a:pt x="309" y="204"/>
                    <a:pt x="316" y="207"/>
                  </a:cubicBezTo>
                  <a:cubicBezTo>
                    <a:pt x="324" y="209"/>
                    <a:pt x="331" y="212"/>
                    <a:pt x="338" y="216"/>
                  </a:cubicBezTo>
                  <a:cubicBezTo>
                    <a:pt x="338" y="215"/>
                    <a:pt x="338" y="214"/>
                    <a:pt x="339" y="214"/>
                  </a:cubicBezTo>
                  <a:cubicBezTo>
                    <a:pt x="324" y="212"/>
                    <a:pt x="311" y="207"/>
                    <a:pt x="298" y="201"/>
                  </a:cubicBezTo>
                  <a:cubicBezTo>
                    <a:pt x="284" y="194"/>
                    <a:pt x="271" y="187"/>
                    <a:pt x="258" y="179"/>
                  </a:cubicBezTo>
                  <a:cubicBezTo>
                    <a:pt x="231" y="162"/>
                    <a:pt x="204" y="146"/>
                    <a:pt x="177" y="130"/>
                  </a:cubicBezTo>
                  <a:cubicBezTo>
                    <a:pt x="158" y="117"/>
                    <a:pt x="139" y="104"/>
                    <a:pt x="121" y="90"/>
                  </a:cubicBezTo>
                  <a:cubicBezTo>
                    <a:pt x="120" y="91"/>
                    <a:pt x="119" y="91"/>
                    <a:pt x="119" y="92"/>
                  </a:cubicBezTo>
                  <a:cubicBezTo>
                    <a:pt x="148" y="112"/>
                    <a:pt x="178" y="129"/>
                    <a:pt x="208" y="148"/>
                  </a:cubicBezTo>
                  <a:cubicBezTo>
                    <a:pt x="221" y="156"/>
                    <a:pt x="233" y="165"/>
                    <a:pt x="245" y="174"/>
                  </a:cubicBezTo>
                  <a:cubicBezTo>
                    <a:pt x="257" y="184"/>
                    <a:pt x="269" y="193"/>
                    <a:pt x="282" y="201"/>
                  </a:cubicBezTo>
                  <a:cubicBezTo>
                    <a:pt x="290" y="207"/>
                    <a:pt x="298" y="211"/>
                    <a:pt x="307" y="215"/>
                  </a:cubicBezTo>
                  <a:cubicBezTo>
                    <a:pt x="308" y="215"/>
                    <a:pt x="310" y="213"/>
                    <a:pt x="308" y="212"/>
                  </a:cubicBezTo>
                  <a:cubicBezTo>
                    <a:pt x="296" y="202"/>
                    <a:pt x="282" y="195"/>
                    <a:pt x="268" y="187"/>
                  </a:cubicBezTo>
                  <a:cubicBezTo>
                    <a:pt x="253" y="178"/>
                    <a:pt x="239" y="169"/>
                    <a:pt x="225" y="159"/>
                  </a:cubicBezTo>
                  <a:cubicBezTo>
                    <a:pt x="196" y="139"/>
                    <a:pt x="169" y="116"/>
                    <a:pt x="142" y="94"/>
                  </a:cubicBezTo>
                  <a:cubicBezTo>
                    <a:pt x="131" y="85"/>
                    <a:pt x="120" y="76"/>
                    <a:pt x="109" y="67"/>
                  </a:cubicBezTo>
                  <a:cubicBezTo>
                    <a:pt x="100" y="60"/>
                    <a:pt x="90" y="52"/>
                    <a:pt x="79" y="49"/>
                  </a:cubicBezTo>
                  <a:cubicBezTo>
                    <a:pt x="78" y="49"/>
                    <a:pt x="77" y="50"/>
                    <a:pt x="77" y="51"/>
                  </a:cubicBezTo>
                  <a:cubicBezTo>
                    <a:pt x="82" y="64"/>
                    <a:pt x="95" y="73"/>
                    <a:pt x="105" y="81"/>
                  </a:cubicBezTo>
                  <a:cubicBezTo>
                    <a:pt x="118" y="92"/>
                    <a:pt x="130" y="103"/>
                    <a:pt x="143" y="113"/>
                  </a:cubicBezTo>
                  <a:cubicBezTo>
                    <a:pt x="170" y="134"/>
                    <a:pt x="201" y="152"/>
                    <a:pt x="231" y="170"/>
                  </a:cubicBezTo>
                  <a:cubicBezTo>
                    <a:pt x="242" y="176"/>
                    <a:pt x="252" y="183"/>
                    <a:pt x="263" y="188"/>
                  </a:cubicBezTo>
                  <a:cubicBezTo>
                    <a:pt x="272" y="193"/>
                    <a:pt x="283" y="196"/>
                    <a:pt x="288" y="205"/>
                  </a:cubicBezTo>
                  <a:cubicBezTo>
                    <a:pt x="289" y="204"/>
                    <a:pt x="289" y="203"/>
                    <a:pt x="290" y="203"/>
                  </a:cubicBezTo>
                  <a:cubicBezTo>
                    <a:pt x="282" y="203"/>
                    <a:pt x="276" y="200"/>
                    <a:pt x="269" y="197"/>
                  </a:cubicBezTo>
                  <a:cubicBezTo>
                    <a:pt x="262" y="194"/>
                    <a:pt x="256" y="191"/>
                    <a:pt x="249" y="188"/>
                  </a:cubicBezTo>
                  <a:cubicBezTo>
                    <a:pt x="233" y="181"/>
                    <a:pt x="217" y="173"/>
                    <a:pt x="202" y="165"/>
                  </a:cubicBezTo>
                  <a:cubicBezTo>
                    <a:pt x="188" y="156"/>
                    <a:pt x="173" y="146"/>
                    <a:pt x="159" y="136"/>
                  </a:cubicBezTo>
                  <a:cubicBezTo>
                    <a:pt x="145" y="126"/>
                    <a:pt x="132" y="116"/>
                    <a:pt x="118" y="106"/>
                  </a:cubicBezTo>
                  <a:cubicBezTo>
                    <a:pt x="104" y="95"/>
                    <a:pt x="90" y="83"/>
                    <a:pt x="77" y="72"/>
                  </a:cubicBezTo>
                  <a:cubicBezTo>
                    <a:pt x="75" y="70"/>
                    <a:pt x="74" y="73"/>
                    <a:pt x="75" y="7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44"/>
            <p:cNvSpPr/>
            <p:nvPr/>
          </p:nvSpPr>
          <p:spPr bwMode="auto">
            <a:xfrm>
              <a:off x="4045" y="2786"/>
              <a:ext cx="365" cy="308"/>
            </a:xfrm>
            <a:custGeom>
              <a:avLst/>
              <a:gdLst>
                <a:gd name="T0" fmla="*/ 149 w 189"/>
                <a:gd name="T1" fmla="*/ 73 h 159"/>
                <a:gd name="T2" fmla="*/ 45 w 189"/>
                <a:gd name="T3" fmla="*/ 155 h 159"/>
                <a:gd name="T4" fmla="*/ 103 w 189"/>
                <a:gd name="T5" fmla="*/ 113 h 159"/>
                <a:gd name="T6" fmla="*/ 141 w 189"/>
                <a:gd name="T7" fmla="*/ 78 h 159"/>
                <a:gd name="T8" fmla="*/ 45 w 189"/>
                <a:gd name="T9" fmla="*/ 135 h 159"/>
                <a:gd name="T10" fmla="*/ 145 w 189"/>
                <a:gd name="T11" fmla="*/ 2 h 159"/>
                <a:gd name="T12" fmla="*/ 3 w 189"/>
                <a:gd name="T13" fmla="*/ 142 h 159"/>
                <a:gd name="T14" fmla="*/ 131 w 189"/>
                <a:gd name="T15" fmla="*/ 33 h 159"/>
                <a:gd name="T16" fmla="*/ 98 w 189"/>
                <a:gd name="T17" fmla="*/ 74 h 159"/>
                <a:gd name="T18" fmla="*/ 34 w 189"/>
                <a:gd name="T19" fmla="*/ 98 h 159"/>
                <a:gd name="T20" fmla="*/ 113 w 189"/>
                <a:gd name="T21" fmla="*/ 40 h 159"/>
                <a:gd name="T22" fmla="*/ 81 w 189"/>
                <a:gd name="T23" fmla="*/ 58 h 159"/>
                <a:gd name="T24" fmla="*/ 104 w 189"/>
                <a:gd name="T25" fmla="*/ 44 h 159"/>
                <a:gd name="T26" fmla="*/ 14 w 189"/>
                <a:gd name="T27" fmla="*/ 111 h 159"/>
                <a:gd name="T28" fmla="*/ 143 w 189"/>
                <a:gd name="T29" fmla="*/ 22 h 159"/>
                <a:gd name="T30" fmla="*/ 62 w 189"/>
                <a:gd name="T31" fmla="*/ 137 h 159"/>
                <a:gd name="T32" fmla="*/ 120 w 189"/>
                <a:gd name="T33" fmla="*/ 88 h 159"/>
                <a:gd name="T34" fmla="*/ 152 w 189"/>
                <a:gd name="T35" fmla="*/ 82 h 159"/>
                <a:gd name="T36" fmla="*/ 135 w 189"/>
                <a:gd name="T37" fmla="*/ 117 h 159"/>
                <a:gd name="T38" fmla="*/ 103 w 189"/>
                <a:gd name="T39" fmla="*/ 147 h 159"/>
                <a:gd name="T40" fmla="*/ 172 w 189"/>
                <a:gd name="T41" fmla="*/ 95 h 159"/>
                <a:gd name="T42" fmla="*/ 141 w 189"/>
                <a:gd name="T43" fmla="*/ 117 h 159"/>
                <a:gd name="T44" fmla="*/ 185 w 189"/>
                <a:gd name="T45" fmla="*/ 12 h 159"/>
                <a:gd name="T46" fmla="*/ 122 w 189"/>
                <a:gd name="T47" fmla="*/ 138 h 159"/>
                <a:gd name="T48" fmla="*/ 162 w 189"/>
                <a:gd name="T49" fmla="*/ 53 h 159"/>
                <a:gd name="T50" fmla="*/ 131 w 189"/>
                <a:gd name="T51" fmla="*/ 81 h 159"/>
                <a:gd name="T52" fmla="*/ 109 w 189"/>
                <a:gd name="T53" fmla="*/ 107 h 159"/>
                <a:gd name="T54" fmla="*/ 120 w 189"/>
                <a:gd name="T55" fmla="*/ 75 h 159"/>
                <a:gd name="T56" fmla="*/ 82 w 189"/>
                <a:gd name="T57" fmla="*/ 107 h 159"/>
                <a:gd name="T58" fmla="*/ 119 w 189"/>
                <a:gd name="T59" fmla="*/ 33 h 159"/>
                <a:gd name="T60" fmla="*/ 89 w 189"/>
                <a:gd name="T61" fmla="*/ 128 h 159"/>
                <a:gd name="T62" fmla="*/ 144 w 189"/>
                <a:gd name="T63" fmla="*/ 3 h 159"/>
                <a:gd name="T64" fmla="*/ 96 w 189"/>
                <a:gd name="T65" fmla="*/ 139 h 159"/>
                <a:gd name="T66" fmla="*/ 164 w 189"/>
                <a:gd name="T67" fmla="*/ 8 h 159"/>
                <a:gd name="T68" fmla="*/ 121 w 189"/>
                <a:gd name="T69" fmla="*/ 139 h 159"/>
                <a:gd name="T70" fmla="*/ 180 w 189"/>
                <a:gd name="T71" fmla="*/ 51 h 159"/>
                <a:gd name="T72" fmla="*/ 176 w 189"/>
                <a:gd name="T73" fmla="*/ 43 h 159"/>
                <a:gd name="T74" fmla="*/ 134 w 189"/>
                <a:gd name="T75" fmla="*/ 138 h 159"/>
                <a:gd name="T76" fmla="*/ 146 w 189"/>
                <a:gd name="T77" fmla="*/ 116 h 159"/>
                <a:gd name="T78" fmla="*/ 180 w 189"/>
                <a:gd name="T79" fmla="*/ 70 h 159"/>
                <a:gd name="T80" fmla="*/ 113 w 189"/>
                <a:gd name="T81" fmla="*/ 139 h 159"/>
                <a:gd name="T82" fmla="*/ 162 w 189"/>
                <a:gd name="T83" fmla="*/ 30 h 159"/>
                <a:gd name="T84" fmla="*/ 60 w 189"/>
                <a:gd name="T85" fmla="*/ 139 h 159"/>
                <a:gd name="T86" fmla="*/ 143 w 189"/>
                <a:gd name="T87" fmla="*/ 21 h 159"/>
                <a:gd name="T88" fmla="*/ 11 w 189"/>
                <a:gd name="T89" fmla="*/ 110 h 159"/>
                <a:gd name="T90" fmla="*/ 119 w 189"/>
                <a:gd name="T91" fmla="*/ 27 h 159"/>
                <a:gd name="T92" fmla="*/ 8 w 189"/>
                <a:gd name="T93" fmla="*/ 98 h 159"/>
                <a:gd name="T94" fmla="*/ 130 w 189"/>
                <a:gd name="T95" fmla="*/ 9 h 159"/>
                <a:gd name="T96" fmla="*/ 0 w 189"/>
                <a:gd name="T97" fmla="*/ 111 h 159"/>
                <a:gd name="T98" fmla="*/ 148 w 189"/>
                <a:gd name="T99" fmla="*/ 7 h 159"/>
                <a:gd name="T100" fmla="*/ 52 w 189"/>
                <a:gd name="T101" fmla="*/ 114 h 159"/>
                <a:gd name="T102" fmla="*/ 84 w 189"/>
                <a:gd name="T103" fmla="*/ 106 h 159"/>
                <a:gd name="T104" fmla="*/ 113 w 189"/>
                <a:gd name="T105" fmla="*/ 78 h 159"/>
                <a:gd name="T106" fmla="*/ 28 w 189"/>
                <a:gd name="T107" fmla="*/ 147 h 159"/>
                <a:gd name="T108" fmla="*/ 146 w 189"/>
                <a:gd name="T109" fmla="*/ 41 h 159"/>
                <a:gd name="T110" fmla="*/ 39 w 189"/>
                <a:gd name="T111" fmla="*/ 139 h 159"/>
                <a:gd name="T112" fmla="*/ 108 w 189"/>
                <a:gd name="T113" fmla="*/ 137 h 159"/>
                <a:gd name="T114" fmla="*/ 112 w 189"/>
                <a:gd name="T115" fmla="*/ 11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9" h="159">
                  <a:moveTo>
                    <a:pt x="53" y="140"/>
                  </a:moveTo>
                  <a:cubicBezTo>
                    <a:pt x="74" y="137"/>
                    <a:pt x="94" y="132"/>
                    <a:pt x="112" y="120"/>
                  </a:cubicBezTo>
                  <a:cubicBezTo>
                    <a:pt x="120" y="114"/>
                    <a:pt x="127" y="107"/>
                    <a:pt x="133" y="99"/>
                  </a:cubicBezTo>
                  <a:cubicBezTo>
                    <a:pt x="139" y="90"/>
                    <a:pt x="144" y="81"/>
                    <a:pt x="151" y="73"/>
                  </a:cubicBezTo>
                  <a:cubicBezTo>
                    <a:pt x="150" y="73"/>
                    <a:pt x="150" y="73"/>
                    <a:pt x="149" y="73"/>
                  </a:cubicBezTo>
                  <a:cubicBezTo>
                    <a:pt x="153" y="81"/>
                    <a:pt x="148" y="90"/>
                    <a:pt x="144" y="97"/>
                  </a:cubicBezTo>
                  <a:cubicBezTo>
                    <a:pt x="138" y="106"/>
                    <a:pt x="131" y="114"/>
                    <a:pt x="123" y="122"/>
                  </a:cubicBezTo>
                  <a:cubicBezTo>
                    <a:pt x="116" y="128"/>
                    <a:pt x="108" y="134"/>
                    <a:pt x="100" y="139"/>
                  </a:cubicBezTo>
                  <a:cubicBezTo>
                    <a:pt x="94" y="143"/>
                    <a:pt x="87" y="145"/>
                    <a:pt x="80" y="148"/>
                  </a:cubicBezTo>
                  <a:cubicBezTo>
                    <a:pt x="69" y="151"/>
                    <a:pt x="57" y="154"/>
                    <a:pt x="45" y="155"/>
                  </a:cubicBezTo>
                  <a:cubicBezTo>
                    <a:pt x="35" y="156"/>
                    <a:pt x="23" y="155"/>
                    <a:pt x="17" y="146"/>
                  </a:cubicBezTo>
                  <a:cubicBezTo>
                    <a:pt x="17" y="146"/>
                    <a:pt x="17" y="147"/>
                    <a:pt x="17" y="148"/>
                  </a:cubicBezTo>
                  <a:cubicBezTo>
                    <a:pt x="24" y="144"/>
                    <a:pt x="32" y="143"/>
                    <a:pt x="40" y="142"/>
                  </a:cubicBezTo>
                  <a:cubicBezTo>
                    <a:pt x="48" y="140"/>
                    <a:pt x="55" y="138"/>
                    <a:pt x="63" y="136"/>
                  </a:cubicBezTo>
                  <a:cubicBezTo>
                    <a:pt x="77" y="130"/>
                    <a:pt x="91" y="123"/>
                    <a:pt x="103" y="113"/>
                  </a:cubicBezTo>
                  <a:cubicBezTo>
                    <a:pt x="115" y="104"/>
                    <a:pt x="125" y="92"/>
                    <a:pt x="132" y="80"/>
                  </a:cubicBezTo>
                  <a:cubicBezTo>
                    <a:pt x="136" y="74"/>
                    <a:pt x="139" y="68"/>
                    <a:pt x="141" y="61"/>
                  </a:cubicBezTo>
                  <a:cubicBezTo>
                    <a:pt x="143" y="55"/>
                    <a:pt x="144" y="48"/>
                    <a:pt x="148" y="43"/>
                  </a:cubicBezTo>
                  <a:cubicBezTo>
                    <a:pt x="147" y="43"/>
                    <a:pt x="147" y="43"/>
                    <a:pt x="146" y="42"/>
                  </a:cubicBezTo>
                  <a:cubicBezTo>
                    <a:pt x="149" y="54"/>
                    <a:pt x="146" y="66"/>
                    <a:pt x="141" y="78"/>
                  </a:cubicBezTo>
                  <a:cubicBezTo>
                    <a:pt x="136" y="90"/>
                    <a:pt x="129" y="101"/>
                    <a:pt x="121" y="112"/>
                  </a:cubicBezTo>
                  <a:cubicBezTo>
                    <a:pt x="105" y="131"/>
                    <a:pt x="83" y="147"/>
                    <a:pt x="57" y="149"/>
                  </a:cubicBezTo>
                  <a:cubicBezTo>
                    <a:pt x="48" y="150"/>
                    <a:pt x="38" y="149"/>
                    <a:pt x="30" y="145"/>
                  </a:cubicBezTo>
                  <a:cubicBezTo>
                    <a:pt x="30" y="145"/>
                    <a:pt x="30" y="146"/>
                    <a:pt x="30" y="147"/>
                  </a:cubicBezTo>
                  <a:cubicBezTo>
                    <a:pt x="33" y="141"/>
                    <a:pt x="39" y="138"/>
                    <a:pt x="45" y="135"/>
                  </a:cubicBezTo>
                  <a:cubicBezTo>
                    <a:pt x="51" y="132"/>
                    <a:pt x="57" y="129"/>
                    <a:pt x="62" y="126"/>
                  </a:cubicBezTo>
                  <a:cubicBezTo>
                    <a:pt x="76" y="117"/>
                    <a:pt x="90" y="108"/>
                    <a:pt x="101" y="96"/>
                  </a:cubicBezTo>
                  <a:cubicBezTo>
                    <a:pt x="121" y="76"/>
                    <a:pt x="133" y="51"/>
                    <a:pt x="141" y="25"/>
                  </a:cubicBezTo>
                  <a:cubicBezTo>
                    <a:pt x="143" y="17"/>
                    <a:pt x="145" y="10"/>
                    <a:pt x="147" y="2"/>
                  </a:cubicBezTo>
                  <a:cubicBezTo>
                    <a:pt x="146" y="2"/>
                    <a:pt x="146" y="2"/>
                    <a:pt x="145" y="2"/>
                  </a:cubicBezTo>
                  <a:cubicBezTo>
                    <a:pt x="146" y="12"/>
                    <a:pt x="143" y="23"/>
                    <a:pt x="139" y="33"/>
                  </a:cubicBezTo>
                  <a:cubicBezTo>
                    <a:pt x="134" y="44"/>
                    <a:pt x="127" y="55"/>
                    <a:pt x="119" y="65"/>
                  </a:cubicBezTo>
                  <a:cubicBezTo>
                    <a:pt x="104" y="85"/>
                    <a:pt x="86" y="104"/>
                    <a:pt x="64" y="117"/>
                  </a:cubicBezTo>
                  <a:cubicBezTo>
                    <a:pt x="45" y="128"/>
                    <a:pt x="24" y="135"/>
                    <a:pt x="2" y="139"/>
                  </a:cubicBezTo>
                  <a:cubicBezTo>
                    <a:pt x="2" y="140"/>
                    <a:pt x="2" y="141"/>
                    <a:pt x="3" y="142"/>
                  </a:cubicBezTo>
                  <a:cubicBezTo>
                    <a:pt x="10" y="138"/>
                    <a:pt x="18" y="135"/>
                    <a:pt x="26" y="132"/>
                  </a:cubicBezTo>
                  <a:cubicBezTo>
                    <a:pt x="33" y="129"/>
                    <a:pt x="40" y="125"/>
                    <a:pt x="47" y="121"/>
                  </a:cubicBezTo>
                  <a:cubicBezTo>
                    <a:pt x="61" y="112"/>
                    <a:pt x="74" y="101"/>
                    <a:pt x="86" y="90"/>
                  </a:cubicBezTo>
                  <a:cubicBezTo>
                    <a:pt x="97" y="79"/>
                    <a:pt x="108" y="67"/>
                    <a:pt x="118" y="54"/>
                  </a:cubicBezTo>
                  <a:cubicBezTo>
                    <a:pt x="123" y="47"/>
                    <a:pt x="127" y="40"/>
                    <a:pt x="131" y="33"/>
                  </a:cubicBezTo>
                  <a:cubicBezTo>
                    <a:pt x="135" y="26"/>
                    <a:pt x="139" y="20"/>
                    <a:pt x="143" y="13"/>
                  </a:cubicBezTo>
                  <a:cubicBezTo>
                    <a:pt x="144" y="12"/>
                    <a:pt x="146" y="10"/>
                    <a:pt x="147" y="8"/>
                  </a:cubicBezTo>
                  <a:cubicBezTo>
                    <a:pt x="147" y="8"/>
                    <a:pt x="146" y="8"/>
                    <a:pt x="145" y="7"/>
                  </a:cubicBezTo>
                  <a:cubicBezTo>
                    <a:pt x="143" y="20"/>
                    <a:pt x="135" y="32"/>
                    <a:pt x="127" y="43"/>
                  </a:cubicBezTo>
                  <a:cubicBezTo>
                    <a:pt x="118" y="54"/>
                    <a:pt x="108" y="64"/>
                    <a:pt x="98" y="74"/>
                  </a:cubicBezTo>
                  <a:cubicBezTo>
                    <a:pt x="81" y="90"/>
                    <a:pt x="61" y="103"/>
                    <a:pt x="39" y="110"/>
                  </a:cubicBezTo>
                  <a:cubicBezTo>
                    <a:pt x="27" y="114"/>
                    <a:pt x="13" y="117"/>
                    <a:pt x="2" y="110"/>
                  </a:cubicBezTo>
                  <a:cubicBezTo>
                    <a:pt x="2" y="111"/>
                    <a:pt x="2" y="112"/>
                    <a:pt x="2" y="112"/>
                  </a:cubicBezTo>
                  <a:cubicBezTo>
                    <a:pt x="6" y="108"/>
                    <a:pt x="12" y="105"/>
                    <a:pt x="17" y="104"/>
                  </a:cubicBezTo>
                  <a:cubicBezTo>
                    <a:pt x="23" y="101"/>
                    <a:pt x="29" y="100"/>
                    <a:pt x="34" y="98"/>
                  </a:cubicBezTo>
                  <a:cubicBezTo>
                    <a:pt x="48" y="93"/>
                    <a:pt x="62" y="87"/>
                    <a:pt x="75" y="79"/>
                  </a:cubicBezTo>
                  <a:cubicBezTo>
                    <a:pt x="87" y="70"/>
                    <a:pt x="98" y="60"/>
                    <a:pt x="106" y="48"/>
                  </a:cubicBezTo>
                  <a:cubicBezTo>
                    <a:pt x="115" y="36"/>
                    <a:pt x="122" y="22"/>
                    <a:pt x="130" y="10"/>
                  </a:cubicBezTo>
                  <a:cubicBezTo>
                    <a:pt x="129" y="9"/>
                    <a:pt x="128" y="9"/>
                    <a:pt x="127" y="9"/>
                  </a:cubicBezTo>
                  <a:cubicBezTo>
                    <a:pt x="126" y="20"/>
                    <a:pt x="120" y="31"/>
                    <a:pt x="113" y="40"/>
                  </a:cubicBezTo>
                  <a:cubicBezTo>
                    <a:pt x="105" y="49"/>
                    <a:pt x="95" y="58"/>
                    <a:pt x="86" y="65"/>
                  </a:cubicBezTo>
                  <a:cubicBezTo>
                    <a:pt x="75" y="73"/>
                    <a:pt x="64" y="80"/>
                    <a:pt x="53" y="86"/>
                  </a:cubicBezTo>
                  <a:cubicBezTo>
                    <a:pt x="39" y="93"/>
                    <a:pt x="24" y="98"/>
                    <a:pt x="9" y="98"/>
                  </a:cubicBezTo>
                  <a:cubicBezTo>
                    <a:pt x="9" y="99"/>
                    <a:pt x="10" y="99"/>
                    <a:pt x="10" y="100"/>
                  </a:cubicBezTo>
                  <a:cubicBezTo>
                    <a:pt x="34" y="86"/>
                    <a:pt x="60" y="77"/>
                    <a:pt x="81" y="58"/>
                  </a:cubicBezTo>
                  <a:cubicBezTo>
                    <a:pt x="90" y="51"/>
                    <a:pt x="97" y="41"/>
                    <a:pt x="103" y="31"/>
                  </a:cubicBezTo>
                  <a:cubicBezTo>
                    <a:pt x="109" y="22"/>
                    <a:pt x="115" y="12"/>
                    <a:pt x="125" y="6"/>
                  </a:cubicBezTo>
                  <a:cubicBezTo>
                    <a:pt x="125" y="6"/>
                    <a:pt x="124" y="5"/>
                    <a:pt x="123" y="5"/>
                  </a:cubicBezTo>
                  <a:cubicBezTo>
                    <a:pt x="125" y="12"/>
                    <a:pt x="121" y="19"/>
                    <a:pt x="117" y="25"/>
                  </a:cubicBezTo>
                  <a:cubicBezTo>
                    <a:pt x="113" y="31"/>
                    <a:pt x="108" y="37"/>
                    <a:pt x="104" y="44"/>
                  </a:cubicBezTo>
                  <a:cubicBezTo>
                    <a:pt x="94" y="56"/>
                    <a:pt x="83" y="67"/>
                    <a:pt x="71" y="78"/>
                  </a:cubicBezTo>
                  <a:cubicBezTo>
                    <a:pt x="64" y="84"/>
                    <a:pt x="56" y="90"/>
                    <a:pt x="48" y="96"/>
                  </a:cubicBezTo>
                  <a:cubicBezTo>
                    <a:pt x="40" y="102"/>
                    <a:pt x="31" y="109"/>
                    <a:pt x="20" y="110"/>
                  </a:cubicBezTo>
                  <a:cubicBezTo>
                    <a:pt x="18" y="110"/>
                    <a:pt x="15" y="110"/>
                    <a:pt x="13" y="109"/>
                  </a:cubicBezTo>
                  <a:cubicBezTo>
                    <a:pt x="13" y="110"/>
                    <a:pt x="13" y="110"/>
                    <a:pt x="14" y="111"/>
                  </a:cubicBezTo>
                  <a:cubicBezTo>
                    <a:pt x="16" y="106"/>
                    <a:pt x="21" y="104"/>
                    <a:pt x="26" y="102"/>
                  </a:cubicBezTo>
                  <a:cubicBezTo>
                    <a:pt x="31" y="100"/>
                    <a:pt x="36" y="99"/>
                    <a:pt x="41" y="97"/>
                  </a:cubicBezTo>
                  <a:cubicBezTo>
                    <a:pt x="55" y="91"/>
                    <a:pt x="70" y="86"/>
                    <a:pt x="83" y="79"/>
                  </a:cubicBezTo>
                  <a:cubicBezTo>
                    <a:pt x="96" y="72"/>
                    <a:pt x="108" y="64"/>
                    <a:pt x="118" y="54"/>
                  </a:cubicBezTo>
                  <a:cubicBezTo>
                    <a:pt x="127" y="44"/>
                    <a:pt x="135" y="33"/>
                    <a:pt x="143" y="22"/>
                  </a:cubicBezTo>
                  <a:cubicBezTo>
                    <a:pt x="142" y="22"/>
                    <a:pt x="141" y="21"/>
                    <a:pt x="141" y="21"/>
                  </a:cubicBezTo>
                  <a:cubicBezTo>
                    <a:pt x="139" y="36"/>
                    <a:pt x="134" y="50"/>
                    <a:pt x="127" y="63"/>
                  </a:cubicBezTo>
                  <a:cubicBezTo>
                    <a:pt x="121" y="75"/>
                    <a:pt x="114" y="87"/>
                    <a:pt x="107" y="99"/>
                  </a:cubicBezTo>
                  <a:cubicBezTo>
                    <a:pt x="101" y="108"/>
                    <a:pt x="95" y="116"/>
                    <a:pt x="88" y="123"/>
                  </a:cubicBezTo>
                  <a:cubicBezTo>
                    <a:pt x="82" y="130"/>
                    <a:pt x="72" y="139"/>
                    <a:pt x="62" y="137"/>
                  </a:cubicBezTo>
                  <a:cubicBezTo>
                    <a:pt x="62" y="138"/>
                    <a:pt x="63" y="138"/>
                    <a:pt x="63" y="138"/>
                  </a:cubicBezTo>
                  <a:cubicBezTo>
                    <a:pt x="63" y="136"/>
                    <a:pt x="65" y="133"/>
                    <a:pt x="66" y="132"/>
                  </a:cubicBezTo>
                  <a:cubicBezTo>
                    <a:pt x="69" y="128"/>
                    <a:pt x="72" y="125"/>
                    <a:pt x="75" y="123"/>
                  </a:cubicBezTo>
                  <a:cubicBezTo>
                    <a:pt x="83" y="116"/>
                    <a:pt x="91" y="110"/>
                    <a:pt x="100" y="104"/>
                  </a:cubicBezTo>
                  <a:cubicBezTo>
                    <a:pt x="107" y="99"/>
                    <a:pt x="113" y="94"/>
                    <a:pt x="120" y="88"/>
                  </a:cubicBezTo>
                  <a:cubicBezTo>
                    <a:pt x="131" y="76"/>
                    <a:pt x="140" y="63"/>
                    <a:pt x="150" y="50"/>
                  </a:cubicBezTo>
                  <a:cubicBezTo>
                    <a:pt x="154" y="44"/>
                    <a:pt x="159" y="38"/>
                    <a:pt x="164" y="32"/>
                  </a:cubicBezTo>
                  <a:cubicBezTo>
                    <a:pt x="163" y="32"/>
                    <a:pt x="163" y="32"/>
                    <a:pt x="162" y="32"/>
                  </a:cubicBezTo>
                  <a:cubicBezTo>
                    <a:pt x="167" y="37"/>
                    <a:pt x="165" y="47"/>
                    <a:pt x="163" y="53"/>
                  </a:cubicBezTo>
                  <a:cubicBezTo>
                    <a:pt x="161" y="63"/>
                    <a:pt x="157" y="73"/>
                    <a:pt x="152" y="82"/>
                  </a:cubicBezTo>
                  <a:cubicBezTo>
                    <a:pt x="144" y="99"/>
                    <a:pt x="134" y="114"/>
                    <a:pt x="121" y="128"/>
                  </a:cubicBezTo>
                  <a:cubicBezTo>
                    <a:pt x="116" y="133"/>
                    <a:pt x="110" y="139"/>
                    <a:pt x="104" y="143"/>
                  </a:cubicBezTo>
                  <a:cubicBezTo>
                    <a:pt x="98" y="147"/>
                    <a:pt x="92" y="150"/>
                    <a:pt x="85" y="149"/>
                  </a:cubicBezTo>
                  <a:cubicBezTo>
                    <a:pt x="85" y="150"/>
                    <a:pt x="85" y="151"/>
                    <a:pt x="86" y="152"/>
                  </a:cubicBezTo>
                  <a:cubicBezTo>
                    <a:pt x="101" y="138"/>
                    <a:pt x="120" y="130"/>
                    <a:pt x="135" y="117"/>
                  </a:cubicBezTo>
                  <a:cubicBezTo>
                    <a:pt x="151" y="103"/>
                    <a:pt x="162" y="85"/>
                    <a:pt x="179" y="72"/>
                  </a:cubicBezTo>
                  <a:cubicBezTo>
                    <a:pt x="178" y="71"/>
                    <a:pt x="178" y="71"/>
                    <a:pt x="177" y="71"/>
                  </a:cubicBezTo>
                  <a:cubicBezTo>
                    <a:pt x="178" y="78"/>
                    <a:pt x="173" y="85"/>
                    <a:pt x="170" y="90"/>
                  </a:cubicBezTo>
                  <a:cubicBezTo>
                    <a:pt x="165" y="97"/>
                    <a:pt x="160" y="104"/>
                    <a:pt x="154" y="110"/>
                  </a:cubicBezTo>
                  <a:cubicBezTo>
                    <a:pt x="140" y="126"/>
                    <a:pt x="125" y="143"/>
                    <a:pt x="103" y="147"/>
                  </a:cubicBezTo>
                  <a:cubicBezTo>
                    <a:pt x="103" y="148"/>
                    <a:pt x="103" y="149"/>
                    <a:pt x="104" y="150"/>
                  </a:cubicBezTo>
                  <a:cubicBezTo>
                    <a:pt x="117" y="138"/>
                    <a:pt x="134" y="130"/>
                    <a:pt x="148" y="119"/>
                  </a:cubicBezTo>
                  <a:cubicBezTo>
                    <a:pt x="162" y="107"/>
                    <a:pt x="171" y="91"/>
                    <a:pt x="183" y="78"/>
                  </a:cubicBezTo>
                  <a:cubicBezTo>
                    <a:pt x="182" y="77"/>
                    <a:pt x="181" y="77"/>
                    <a:pt x="180" y="77"/>
                  </a:cubicBezTo>
                  <a:cubicBezTo>
                    <a:pt x="179" y="83"/>
                    <a:pt x="175" y="90"/>
                    <a:pt x="172" y="95"/>
                  </a:cubicBezTo>
                  <a:cubicBezTo>
                    <a:pt x="167" y="103"/>
                    <a:pt x="161" y="110"/>
                    <a:pt x="154" y="117"/>
                  </a:cubicBezTo>
                  <a:cubicBezTo>
                    <a:pt x="148" y="124"/>
                    <a:pt x="141" y="130"/>
                    <a:pt x="134" y="135"/>
                  </a:cubicBezTo>
                  <a:cubicBezTo>
                    <a:pt x="128" y="138"/>
                    <a:pt x="121" y="142"/>
                    <a:pt x="114" y="142"/>
                  </a:cubicBezTo>
                  <a:cubicBezTo>
                    <a:pt x="115" y="142"/>
                    <a:pt x="115" y="143"/>
                    <a:pt x="115" y="144"/>
                  </a:cubicBezTo>
                  <a:cubicBezTo>
                    <a:pt x="124" y="134"/>
                    <a:pt x="133" y="126"/>
                    <a:pt x="141" y="117"/>
                  </a:cubicBezTo>
                  <a:cubicBezTo>
                    <a:pt x="150" y="108"/>
                    <a:pt x="158" y="98"/>
                    <a:pt x="164" y="87"/>
                  </a:cubicBezTo>
                  <a:cubicBezTo>
                    <a:pt x="170" y="74"/>
                    <a:pt x="174" y="61"/>
                    <a:pt x="177" y="48"/>
                  </a:cubicBezTo>
                  <a:cubicBezTo>
                    <a:pt x="179" y="42"/>
                    <a:pt x="181" y="36"/>
                    <a:pt x="182" y="30"/>
                  </a:cubicBezTo>
                  <a:cubicBezTo>
                    <a:pt x="183" y="24"/>
                    <a:pt x="184" y="18"/>
                    <a:pt x="187" y="13"/>
                  </a:cubicBezTo>
                  <a:cubicBezTo>
                    <a:pt x="187" y="13"/>
                    <a:pt x="186" y="12"/>
                    <a:pt x="185" y="12"/>
                  </a:cubicBezTo>
                  <a:cubicBezTo>
                    <a:pt x="186" y="18"/>
                    <a:pt x="185" y="25"/>
                    <a:pt x="183" y="31"/>
                  </a:cubicBezTo>
                  <a:cubicBezTo>
                    <a:pt x="181" y="37"/>
                    <a:pt x="179" y="43"/>
                    <a:pt x="177" y="50"/>
                  </a:cubicBezTo>
                  <a:cubicBezTo>
                    <a:pt x="174" y="64"/>
                    <a:pt x="170" y="78"/>
                    <a:pt x="164" y="91"/>
                  </a:cubicBezTo>
                  <a:cubicBezTo>
                    <a:pt x="159" y="101"/>
                    <a:pt x="154" y="111"/>
                    <a:pt x="148" y="119"/>
                  </a:cubicBezTo>
                  <a:cubicBezTo>
                    <a:pt x="141" y="128"/>
                    <a:pt x="133" y="137"/>
                    <a:pt x="122" y="138"/>
                  </a:cubicBezTo>
                  <a:cubicBezTo>
                    <a:pt x="123" y="138"/>
                    <a:pt x="123" y="139"/>
                    <a:pt x="124" y="139"/>
                  </a:cubicBezTo>
                  <a:cubicBezTo>
                    <a:pt x="122" y="136"/>
                    <a:pt x="123" y="132"/>
                    <a:pt x="124" y="128"/>
                  </a:cubicBezTo>
                  <a:cubicBezTo>
                    <a:pt x="126" y="123"/>
                    <a:pt x="128" y="119"/>
                    <a:pt x="130" y="114"/>
                  </a:cubicBezTo>
                  <a:cubicBezTo>
                    <a:pt x="135" y="105"/>
                    <a:pt x="142" y="96"/>
                    <a:pt x="147" y="87"/>
                  </a:cubicBezTo>
                  <a:cubicBezTo>
                    <a:pt x="154" y="77"/>
                    <a:pt x="159" y="65"/>
                    <a:pt x="162" y="53"/>
                  </a:cubicBezTo>
                  <a:cubicBezTo>
                    <a:pt x="167" y="38"/>
                    <a:pt x="169" y="22"/>
                    <a:pt x="165" y="7"/>
                  </a:cubicBezTo>
                  <a:cubicBezTo>
                    <a:pt x="164" y="6"/>
                    <a:pt x="163" y="5"/>
                    <a:pt x="162" y="6"/>
                  </a:cubicBezTo>
                  <a:cubicBezTo>
                    <a:pt x="158" y="11"/>
                    <a:pt x="156" y="16"/>
                    <a:pt x="154" y="22"/>
                  </a:cubicBezTo>
                  <a:cubicBezTo>
                    <a:pt x="152" y="28"/>
                    <a:pt x="150" y="35"/>
                    <a:pt x="148" y="41"/>
                  </a:cubicBezTo>
                  <a:cubicBezTo>
                    <a:pt x="143" y="55"/>
                    <a:pt x="137" y="68"/>
                    <a:pt x="131" y="81"/>
                  </a:cubicBezTo>
                  <a:cubicBezTo>
                    <a:pt x="126" y="91"/>
                    <a:pt x="121" y="102"/>
                    <a:pt x="115" y="111"/>
                  </a:cubicBezTo>
                  <a:cubicBezTo>
                    <a:pt x="109" y="121"/>
                    <a:pt x="103" y="131"/>
                    <a:pt x="94" y="137"/>
                  </a:cubicBezTo>
                  <a:cubicBezTo>
                    <a:pt x="95" y="137"/>
                    <a:pt x="95" y="138"/>
                    <a:pt x="96" y="138"/>
                  </a:cubicBezTo>
                  <a:cubicBezTo>
                    <a:pt x="95" y="132"/>
                    <a:pt x="98" y="128"/>
                    <a:pt x="100" y="123"/>
                  </a:cubicBezTo>
                  <a:cubicBezTo>
                    <a:pt x="103" y="118"/>
                    <a:pt x="106" y="113"/>
                    <a:pt x="109" y="107"/>
                  </a:cubicBezTo>
                  <a:cubicBezTo>
                    <a:pt x="115" y="96"/>
                    <a:pt x="121" y="85"/>
                    <a:pt x="126" y="73"/>
                  </a:cubicBezTo>
                  <a:cubicBezTo>
                    <a:pt x="135" y="51"/>
                    <a:pt x="138" y="26"/>
                    <a:pt x="146" y="4"/>
                  </a:cubicBezTo>
                  <a:cubicBezTo>
                    <a:pt x="145" y="4"/>
                    <a:pt x="144" y="4"/>
                    <a:pt x="144" y="4"/>
                  </a:cubicBezTo>
                  <a:cubicBezTo>
                    <a:pt x="145" y="18"/>
                    <a:pt x="140" y="32"/>
                    <a:pt x="135" y="44"/>
                  </a:cubicBezTo>
                  <a:cubicBezTo>
                    <a:pt x="131" y="55"/>
                    <a:pt x="125" y="65"/>
                    <a:pt x="120" y="75"/>
                  </a:cubicBezTo>
                  <a:cubicBezTo>
                    <a:pt x="116" y="84"/>
                    <a:pt x="112" y="92"/>
                    <a:pt x="107" y="100"/>
                  </a:cubicBezTo>
                  <a:cubicBezTo>
                    <a:pt x="102" y="108"/>
                    <a:pt x="96" y="117"/>
                    <a:pt x="89" y="124"/>
                  </a:cubicBezTo>
                  <a:cubicBezTo>
                    <a:pt x="87" y="126"/>
                    <a:pt x="77" y="134"/>
                    <a:pt x="76" y="128"/>
                  </a:cubicBezTo>
                  <a:cubicBezTo>
                    <a:pt x="75" y="125"/>
                    <a:pt x="76" y="122"/>
                    <a:pt x="77" y="119"/>
                  </a:cubicBezTo>
                  <a:cubicBezTo>
                    <a:pt x="78" y="115"/>
                    <a:pt x="80" y="111"/>
                    <a:pt x="82" y="107"/>
                  </a:cubicBezTo>
                  <a:cubicBezTo>
                    <a:pt x="88" y="96"/>
                    <a:pt x="95" y="85"/>
                    <a:pt x="102" y="73"/>
                  </a:cubicBezTo>
                  <a:cubicBezTo>
                    <a:pt x="109" y="62"/>
                    <a:pt x="115" y="51"/>
                    <a:pt x="120" y="39"/>
                  </a:cubicBezTo>
                  <a:cubicBezTo>
                    <a:pt x="122" y="33"/>
                    <a:pt x="129" y="17"/>
                    <a:pt x="119" y="13"/>
                  </a:cubicBezTo>
                  <a:cubicBezTo>
                    <a:pt x="117" y="12"/>
                    <a:pt x="116" y="15"/>
                    <a:pt x="118" y="16"/>
                  </a:cubicBezTo>
                  <a:cubicBezTo>
                    <a:pt x="124" y="18"/>
                    <a:pt x="121" y="28"/>
                    <a:pt x="119" y="33"/>
                  </a:cubicBezTo>
                  <a:cubicBezTo>
                    <a:pt x="116" y="42"/>
                    <a:pt x="112" y="50"/>
                    <a:pt x="107" y="58"/>
                  </a:cubicBezTo>
                  <a:cubicBezTo>
                    <a:pt x="101" y="69"/>
                    <a:pt x="95" y="80"/>
                    <a:pt x="88" y="90"/>
                  </a:cubicBezTo>
                  <a:cubicBezTo>
                    <a:pt x="84" y="98"/>
                    <a:pt x="79" y="106"/>
                    <a:pt x="76" y="114"/>
                  </a:cubicBezTo>
                  <a:cubicBezTo>
                    <a:pt x="74" y="118"/>
                    <a:pt x="71" y="126"/>
                    <a:pt x="74" y="131"/>
                  </a:cubicBezTo>
                  <a:cubicBezTo>
                    <a:pt x="78" y="136"/>
                    <a:pt x="86" y="131"/>
                    <a:pt x="89" y="128"/>
                  </a:cubicBezTo>
                  <a:cubicBezTo>
                    <a:pt x="97" y="122"/>
                    <a:pt x="102" y="113"/>
                    <a:pt x="107" y="105"/>
                  </a:cubicBezTo>
                  <a:cubicBezTo>
                    <a:pt x="115" y="92"/>
                    <a:pt x="121" y="79"/>
                    <a:pt x="128" y="66"/>
                  </a:cubicBezTo>
                  <a:cubicBezTo>
                    <a:pt x="133" y="56"/>
                    <a:pt x="138" y="46"/>
                    <a:pt x="142" y="35"/>
                  </a:cubicBezTo>
                  <a:cubicBezTo>
                    <a:pt x="145" y="25"/>
                    <a:pt x="148" y="14"/>
                    <a:pt x="146" y="3"/>
                  </a:cubicBezTo>
                  <a:cubicBezTo>
                    <a:pt x="146" y="2"/>
                    <a:pt x="144" y="2"/>
                    <a:pt x="144" y="3"/>
                  </a:cubicBezTo>
                  <a:cubicBezTo>
                    <a:pt x="135" y="26"/>
                    <a:pt x="132" y="51"/>
                    <a:pt x="122" y="74"/>
                  </a:cubicBezTo>
                  <a:cubicBezTo>
                    <a:pt x="117" y="85"/>
                    <a:pt x="111" y="97"/>
                    <a:pt x="105" y="108"/>
                  </a:cubicBezTo>
                  <a:cubicBezTo>
                    <a:pt x="102" y="114"/>
                    <a:pt x="99" y="119"/>
                    <a:pt x="96" y="124"/>
                  </a:cubicBezTo>
                  <a:cubicBezTo>
                    <a:pt x="94" y="129"/>
                    <a:pt x="92" y="133"/>
                    <a:pt x="93" y="138"/>
                  </a:cubicBezTo>
                  <a:cubicBezTo>
                    <a:pt x="94" y="139"/>
                    <a:pt x="95" y="140"/>
                    <a:pt x="96" y="139"/>
                  </a:cubicBezTo>
                  <a:cubicBezTo>
                    <a:pt x="104" y="133"/>
                    <a:pt x="111" y="124"/>
                    <a:pt x="116" y="115"/>
                  </a:cubicBezTo>
                  <a:cubicBezTo>
                    <a:pt x="122" y="105"/>
                    <a:pt x="127" y="95"/>
                    <a:pt x="132" y="85"/>
                  </a:cubicBezTo>
                  <a:cubicBezTo>
                    <a:pt x="138" y="72"/>
                    <a:pt x="144" y="58"/>
                    <a:pt x="149" y="45"/>
                  </a:cubicBezTo>
                  <a:cubicBezTo>
                    <a:pt x="152" y="38"/>
                    <a:pt x="154" y="32"/>
                    <a:pt x="156" y="25"/>
                  </a:cubicBezTo>
                  <a:cubicBezTo>
                    <a:pt x="158" y="19"/>
                    <a:pt x="160" y="13"/>
                    <a:pt x="164" y="8"/>
                  </a:cubicBezTo>
                  <a:cubicBezTo>
                    <a:pt x="164" y="8"/>
                    <a:pt x="163" y="8"/>
                    <a:pt x="162" y="7"/>
                  </a:cubicBezTo>
                  <a:cubicBezTo>
                    <a:pt x="166" y="23"/>
                    <a:pt x="163" y="40"/>
                    <a:pt x="158" y="55"/>
                  </a:cubicBezTo>
                  <a:cubicBezTo>
                    <a:pt x="155" y="67"/>
                    <a:pt x="150" y="78"/>
                    <a:pt x="143" y="88"/>
                  </a:cubicBezTo>
                  <a:cubicBezTo>
                    <a:pt x="138" y="97"/>
                    <a:pt x="132" y="106"/>
                    <a:pt x="127" y="116"/>
                  </a:cubicBezTo>
                  <a:cubicBezTo>
                    <a:pt x="123" y="122"/>
                    <a:pt x="118" y="132"/>
                    <a:pt x="121" y="139"/>
                  </a:cubicBezTo>
                  <a:cubicBezTo>
                    <a:pt x="121" y="140"/>
                    <a:pt x="121" y="140"/>
                    <a:pt x="121" y="140"/>
                  </a:cubicBezTo>
                  <a:cubicBezTo>
                    <a:pt x="121" y="141"/>
                    <a:pt x="122" y="141"/>
                    <a:pt x="123" y="141"/>
                  </a:cubicBezTo>
                  <a:cubicBezTo>
                    <a:pt x="133" y="140"/>
                    <a:pt x="141" y="132"/>
                    <a:pt x="148" y="123"/>
                  </a:cubicBezTo>
                  <a:cubicBezTo>
                    <a:pt x="155" y="115"/>
                    <a:pt x="160" y="105"/>
                    <a:pt x="165" y="95"/>
                  </a:cubicBezTo>
                  <a:cubicBezTo>
                    <a:pt x="172" y="81"/>
                    <a:pt x="176" y="66"/>
                    <a:pt x="180" y="51"/>
                  </a:cubicBezTo>
                  <a:cubicBezTo>
                    <a:pt x="182" y="44"/>
                    <a:pt x="184" y="38"/>
                    <a:pt x="186" y="31"/>
                  </a:cubicBezTo>
                  <a:cubicBezTo>
                    <a:pt x="188" y="25"/>
                    <a:pt x="189" y="18"/>
                    <a:pt x="188" y="12"/>
                  </a:cubicBezTo>
                  <a:cubicBezTo>
                    <a:pt x="187" y="11"/>
                    <a:pt x="186" y="10"/>
                    <a:pt x="185" y="11"/>
                  </a:cubicBezTo>
                  <a:cubicBezTo>
                    <a:pt x="182" y="15"/>
                    <a:pt x="181" y="21"/>
                    <a:pt x="180" y="26"/>
                  </a:cubicBezTo>
                  <a:cubicBezTo>
                    <a:pt x="178" y="31"/>
                    <a:pt x="177" y="37"/>
                    <a:pt x="176" y="43"/>
                  </a:cubicBezTo>
                  <a:cubicBezTo>
                    <a:pt x="172" y="57"/>
                    <a:pt x="168" y="70"/>
                    <a:pt x="162" y="83"/>
                  </a:cubicBezTo>
                  <a:cubicBezTo>
                    <a:pt x="157" y="95"/>
                    <a:pt x="149" y="105"/>
                    <a:pt x="140" y="115"/>
                  </a:cubicBezTo>
                  <a:cubicBezTo>
                    <a:pt x="131" y="124"/>
                    <a:pt x="122" y="133"/>
                    <a:pt x="113" y="142"/>
                  </a:cubicBezTo>
                  <a:cubicBezTo>
                    <a:pt x="113" y="143"/>
                    <a:pt x="113" y="144"/>
                    <a:pt x="114" y="144"/>
                  </a:cubicBezTo>
                  <a:cubicBezTo>
                    <a:pt x="121" y="145"/>
                    <a:pt x="128" y="142"/>
                    <a:pt x="134" y="138"/>
                  </a:cubicBezTo>
                  <a:cubicBezTo>
                    <a:pt x="142" y="133"/>
                    <a:pt x="149" y="127"/>
                    <a:pt x="156" y="120"/>
                  </a:cubicBezTo>
                  <a:cubicBezTo>
                    <a:pt x="162" y="113"/>
                    <a:pt x="169" y="105"/>
                    <a:pt x="174" y="97"/>
                  </a:cubicBezTo>
                  <a:cubicBezTo>
                    <a:pt x="178" y="91"/>
                    <a:pt x="182" y="84"/>
                    <a:pt x="183" y="77"/>
                  </a:cubicBezTo>
                  <a:cubicBezTo>
                    <a:pt x="184" y="76"/>
                    <a:pt x="182" y="75"/>
                    <a:pt x="181" y="76"/>
                  </a:cubicBezTo>
                  <a:cubicBezTo>
                    <a:pt x="169" y="89"/>
                    <a:pt x="160" y="105"/>
                    <a:pt x="146" y="116"/>
                  </a:cubicBezTo>
                  <a:cubicBezTo>
                    <a:pt x="132" y="128"/>
                    <a:pt x="115" y="135"/>
                    <a:pt x="102" y="148"/>
                  </a:cubicBezTo>
                  <a:cubicBezTo>
                    <a:pt x="101" y="148"/>
                    <a:pt x="102" y="150"/>
                    <a:pt x="103" y="150"/>
                  </a:cubicBezTo>
                  <a:cubicBezTo>
                    <a:pt x="126" y="146"/>
                    <a:pt x="142" y="128"/>
                    <a:pt x="156" y="112"/>
                  </a:cubicBezTo>
                  <a:cubicBezTo>
                    <a:pt x="162" y="106"/>
                    <a:pt x="168" y="99"/>
                    <a:pt x="173" y="91"/>
                  </a:cubicBezTo>
                  <a:cubicBezTo>
                    <a:pt x="176" y="85"/>
                    <a:pt x="181" y="78"/>
                    <a:pt x="180" y="70"/>
                  </a:cubicBezTo>
                  <a:cubicBezTo>
                    <a:pt x="179" y="69"/>
                    <a:pt x="178" y="69"/>
                    <a:pt x="177" y="69"/>
                  </a:cubicBezTo>
                  <a:cubicBezTo>
                    <a:pt x="161" y="82"/>
                    <a:pt x="150" y="100"/>
                    <a:pt x="134" y="114"/>
                  </a:cubicBezTo>
                  <a:cubicBezTo>
                    <a:pt x="119" y="128"/>
                    <a:pt x="100" y="136"/>
                    <a:pt x="84" y="150"/>
                  </a:cubicBezTo>
                  <a:cubicBezTo>
                    <a:pt x="83" y="150"/>
                    <a:pt x="83" y="152"/>
                    <a:pt x="85" y="152"/>
                  </a:cubicBezTo>
                  <a:cubicBezTo>
                    <a:pt x="96" y="153"/>
                    <a:pt x="105" y="146"/>
                    <a:pt x="113" y="139"/>
                  </a:cubicBezTo>
                  <a:cubicBezTo>
                    <a:pt x="122" y="132"/>
                    <a:pt x="130" y="122"/>
                    <a:pt x="137" y="113"/>
                  </a:cubicBezTo>
                  <a:cubicBezTo>
                    <a:pt x="147" y="99"/>
                    <a:pt x="156" y="83"/>
                    <a:pt x="162" y="66"/>
                  </a:cubicBezTo>
                  <a:cubicBezTo>
                    <a:pt x="165" y="59"/>
                    <a:pt x="167" y="52"/>
                    <a:pt x="168" y="45"/>
                  </a:cubicBezTo>
                  <a:cubicBezTo>
                    <a:pt x="168" y="39"/>
                    <a:pt x="168" y="34"/>
                    <a:pt x="164" y="30"/>
                  </a:cubicBezTo>
                  <a:cubicBezTo>
                    <a:pt x="163" y="29"/>
                    <a:pt x="162" y="30"/>
                    <a:pt x="162" y="30"/>
                  </a:cubicBezTo>
                  <a:cubicBezTo>
                    <a:pt x="152" y="43"/>
                    <a:pt x="143" y="56"/>
                    <a:pt x="133" y="69"/>
                  </a:cubicBezTo>
                  <a:cubicBezTo>
                    <a:pt x="125" y="78"/>
                    <a:pt x="116" y="88"/>
                    <a:pt x="106" y="96"/>
                  </a:cubicBezTo>
                  <a:cubicBezTo>
                    <a:pt x="99" y="101"/>
                    <a:pt x="92" y="106"/>
                    <a:pt x="84" y="112"/>
                  </a:cubicBezTo>
                  <a:cubicBezTo>
                    <a:pt x="77" y="118"/>
                    <a:pt x="70" y="123"/>
                    <a:pt x="64" y="130"/>
                  </a:cubicBezTo>
                  <a:cubicBezTo>
                    <a:pt x="62" y="133"/>
                    <a:pt x="60" y="136"/>
                    <a:pt x="60" y="139"/>
                  </a:cubicBezTo>
                  <a:cubicBezTo>
                    <a:pt x="60" y="139"/>
                    <a:pt x="61" y="140"/>
                    <a:pt x="62" y="140"/>
                  </a:cubicBezTo>
                  <a:cubicBezTo>
                    <a:pt x="72" y="141"/>
                    <a:pt x="81" y="134"/>
                    <a:pt x="88" y="128"/>
                  </a:cubicBezTo>
                  <a:cubicBezTo>
                    <a:pt x="95" y="120"/>
                    <a:pt x="102" y="111"/>
                    <a:pt x="108" y="102"/>
                  </a:cubicBezTo>
                  <a:cubicBezTo>
                    <a:pt x="116" y="90"/>
                    <a:pt x="123" y="78"/>
                    <a:pt x="129" y="65"/>
                  </a:cubicBezTo>
                  <a:cubicBezTo>
                    <a:pt x="136" y="52"/>
                    <a:pt x="142" y="37"/>
                    <a:pt x="143" y="21"/>
                  </a:cubicBezTo>
                  <a:cubicBezTo>
                    <a:pt x="144" y="20"/>
                    <a:pt x="142" y="19"/>
                    <a:pt x="141" y="20"/>
                  </a:cubicBezTo>
                  <a:cubicBezTo>
                    <a:pt x="133" y="31"/>
                    <a:pt x="125" y="42"/>
                    <a:pt x="115" y="52"/>
                  </a:cubicBezTo>
                  <a:cubicBezTo>
                    <a:pt x="105" y="63"/>
                    <a:pt x="92" y="72"/>
                    <a:pt x="79" y="78"/>
                  </a:cubicBezTo>
                  <a:cubicBezTo>
                    <a:pt x="66" y="85"/>
                    <a:pt x="51" y="90"/>
                    <a:pt x="37" y="95"/>
                  </a:cubicBezTo>
                  <a:cubicBezTo>
                    <a:pt x="28" y="98"/>
                    <a:pt x="16" y="100"/>
                    <a:pt x="11" y="110"/>
                  </a:cubicBezTo>
                  <a:cubicBezTo>
                    <a:pt x="11" y="111"/>
                    <a:pt x="11" y="111"/>
                    <a:pt x="12" y="112"/>
                  </a:cubicBezTo>
                  <a:cubicBezTo>
                    <a:pt x="20" y="115"/>
                    <a:pt x="30" y="111"/>
                    <a:pt x="37" y="107"/>
                  </a:cubicBezTo>
                  <a:cubicBezTo>
                    <a:pt x="46" y="102"/>
                    <a:pt x="55" y="95"/>
                    <a:pt x="64" y="88"/>
                  </a:cubicBezTo>
                  <a:cubicBezTo>
                    <a:pt x="72" y="81"/>
                    <a:pt x="81" y="73"/>
                    <a:pt x="89" y="65"/>
                  </a:cubicBezTo>
                  <a:cubicBezTo>
                    <a:pt x="100" y="54"/>
                    <a:pt x="110" y="41"/>
                    <a:pt x="119" y="27"/>
                  </a:cubicBezTo>
                  <a:cubicBezTo>
                    <a:pt x="123" y="21"/>
                    <a:pt x="128" y="13"/>
                    <a:pt x="126" y="5"/>
                  </a:cubicBezTo>
                  <a:cubicBezTo>
                    <a:pt x="126" y="4"/>
                    <a:pt x="125" y="3"/>
                    <a:pt x="124" y="3"/>
                  </a:cubicBezTo>
                  <a:cubicBezTo>
                    <a:pt x="115" y="9"/>
                    <a:pt x="108" y="18"/>
                    <a:pt x="102" y="27"/>
                  </a:cubicBezTo>
                  <a:cubicBezTo>
                    <a:pt x="96" y="37"/>
                    <a:pt x="90" y="47"/>
                    <a:pt x="81" y="55"/>
                  </a:cubicBezTo>
                  <a:cubicBezTo>
                    <a:pt x="60" y="74"/>
                    <a:pt x="32" y="84"/>
                    <a:pt x="8" y="98"/>
                  </a:cubicBezTo>
                  <a:cubicBezTo>
                    <a:pt x="7" y="99"/>
                    <a:pt x="8" y="101"/>
                    <a:pt x="9" y="101"/>
                  </a:cubicBezTo>
                  <a:cubicBezTo>
                    <a:pt x="37" y="101"/>
                    <a:pt x="64" y="85"/>
                    <a:pt x="86" y="68"/>
                  </a:cubicBezTo>
                  <a:cubicBezTo>
                    <a:pt x="96" y="61"/>
                    <a:pt x="106" y="52"/>
                    <a:pt x="114" y="42"/>
                  </a:cubicBezTo>
                  <a:cubicBezTo>
                    <a:pt x="122" y="33"/>
                    <a:pt x="128" y="23"/>
                    <a:pt x="130" y="11"/>
                  </a:cubicBezTo>
                  <a:cubicBezTo>
                    <a:pt x="130" y="10"/>
                    <a:pt x="130" y="10"/>
                    <a:pt x="130" y="9"/>
                  </a:cubicBezTo>
                  <a:cubicBezTo>
                    <a:pt x="130" y="8"/>
                    <a:pt x="128" y="7"/>
                    <a:pt x="127" y="8"/>
                  </a:cubicBezTo>
                  <a:cubicBezTo>
                    <a:pt x="120" y="20"/>
                    <a:pt x="113" y="33"/>
                    <a:pt x="105" y="45"/>
                  </a:cubicBezTo>
                  <a:cubicBezTo>
                    <a:pt x="96" y="58"/>
                    <a:pt x="85" y="69"/>
                    <a:pt x="71" y="77"/>
                  </a:cubicBezTo>
                  <a:cubicBezTo>
                    <a:pt x="59" y="86"/>
                    <a:pt x="45" y="91"/>
                    <a:pt x="31" y="96"/>
                  </a:cubicBezTo>
                  <a:cubicBezTo>
                    <a:pt x="21" y="100"/>
                    <a:pt x="7" y="101"/>
                    <a:pt x="0" y="111"/>
                  </a:cubicBezTo>
                  <a:cubicBezTo>
                    <a:pt x="0" y="111"/>
                    <a:pt x="0" y="112"/>
                    <a:pt x="1" y="113"/>
                  </a:cubicBezTo>
                  <a:cubicBezTo>
                    <a:pt x="10" y="118"/>
                    <a:pt x="21" y="117"/>
                    <a:pt x="31" y="115"/>
                  </a:cubicBezTo>
                  <a:cubicBezTo>
                    <a:pt x="43" y="113"/>
                    <a:pt x="55" y="107"/>
                    <a:pt x="65" y="102"/>
                  </a:cubicBezTo>
                  <a:cubicBezTo>
                    <a:pt x="86" y="90"/>
                    <a:pt x="104" y="73"/>
                    <a:pt x="120" y="56"/>
                  </a:cubicBezTo>
                  <a:cubicBezTo>
                    <a:pt x="132" y="42"/>
                    <a:pt x="144" y="26"/>
                    <a:pt x="148" y="7"/>
                  </a:cubicBezTo>
                  <a:cubicBezTo>
                    <a:pt x="148" y="6"/>
                    <a:pt x="147" y="5"/>
                    <a:pt x="146" y="6"/>
                  </a:cubicBezTo>
                  <a:cubicBezTo>
                    <a:pt x="141" y="11"/>
                    <a:pt x="138" y="17"/>
                    <a:pt x="134" y="23"/>
                  </a:cubicBezTo>
                  <a:cubicBezTo>
                    <a:pt x="130" y="30"/>
                    <a:pt x="126" y="37"/>
                    <a:pt x="121" y="44"/>
                  </a:cubicBezTo>
                  <a:cubicBezTo>
                    <a:pt x="112" y="58"/>
                    <a:pt x="101" y="71"/>
                    <a:pt x="89" y="83"/>
                  </a:cubicBezTo>
                  <a:cubicBezTo>
                    <a:pt x="78" y="94"/>
                    <a:pt x="66" y="105"/>
                    <a:pt x="52" y="114"/>
                  </a:cubicBezTo>
                  <a:cubicBezTo>
                    <a:pt x="45" y="119"/>
                    <a:pt x="38" y="123"/>
                    <a:pt x="30" y="127"/>
                  </a:cubicBezTo>
                  <a:cubicBezTo>
                    <a:pt x="23" y="131"/>
                    <a:pt x="15" y="133"/>
                    <a:pt x="7" y="137"/>
                  </a:cubicBezTo>
                  <a:cubicBezTo>
                    <a:pt x="5" y="138"/>
                    <a:pt x="3" y="138"/>
                    <a:pt x="2" y="139"/>
                  </a:cubicBezTo>
                  <a:cubicBezTo>
                    <a:pt x="0" y="140"/>
                    <a:pt x="1" y="142"/>
                    <a:pt x="2" y="142"/>
                  </a:cubicBezTo>
                  <a:cubicBezTo>
                    <a:pt x="32" y="136"/>
                    <a:pt x="61" y="126"/>
                    <a:pt x="84" y="106"/>
                  </a:cubicBezTo>
                  <a:cubicBezTo>
                    <a:pt x="93" y="99"/>
                    <a:pt x="101" y="91"/>
                    <a:pt x="108" y="82"/>
                  </a:cubicBezTo>
                  <a:cubicBezTo>
                    <a:pt x="116" y="73"/>
                    <a:pt x="124" y="63"/>
                    <a:pt x="131" y="53"/>
                  </a:cubicBezTo>
                  <a:cubicBezTo>
                    <a:pt x="140" y="38"/>
                    <a:pt x="150" y="19"/>
                    <a:pt x="147" y="1"/>
                  </a:cubicBezTo>
                  <a:cubicBezTo>
                    <a:pt x="147" y="0"/>
                    <a:pt x="145" y="0"/>
                    <a:pt x="145" y="1"/>
                  </a:cubicBezTo>
                  <a:cubicBezTo>
                    <a:pt x="137" y="28"/>
                    <a:pt x="130" y="55"/>
                    <a:pt x="113" y="78"/>
                  </a:cubicBezTo>
                  <a:cubicBezTo>
                    <a:pt x="104" y="91"/>
                    <a:pt x="92" y="102"/>
                    <a:pt x="79" y="111"/>
                  </a:cubicBezTo>
                  <a:cubicBezTo>
                    <a:pt x="73" y="116"/>
                    <a:pt x="66" y="120"/>
                    <a:pt x="59" y="124"/>
                  </a:cubicBezTo>
                  <a:cubicBezTo>
                    <a:pt x="53" y="128"/>
                    <a:pt x="47" y="131"/>
                    <a:pt x="41" y="134"/>
                  </a:cubicBezTo>
                  <a:cubicBezTo>
                    <a:pt x="36" y="137"/>
                    <a:pt x="31" y="140"/>
                    <a:pt x="28" y="145"/>
                  </a:cubicBezTo>
                  <a:cubicBezTo>
                    <a:pt x="27" y="146"/>
                    <a:pt x="28" y="147"/>
                    <a:pt x="28" y="147"/>
                  </a:cubicBezTo>
                  <a:cubicBezTo>
                    <a:pt x="51" y="159"/>
                    <a:pt x="81" y="149"/>
                    <a:pt x="101" y="135"/>
                  </a:cubicBezTo>
                  <a:cubicBezTo>
                    <a:pt x="110" y="129"/>
                    <a:pt x="118" y="120"/>
                    <a:pt x="125" y="111"/>
                  </a:cubicBezTo>
                  <a:cubicBezTo>
                    <a:pt x="133" y="101"/>
                    <a:pt x="140" y="89"/>
                    <a:pt x="144" y="77"/>
                  </a:cubicBezTo>
                  <a:cubicBezTo>
                    <a:pt x="149" y="66"/>
                    <a:pt x="151" y="54"/>
                    <a:pt x="149" y="42"/>
                  </a:cubicBezTo>
                  <a:cubicBezTo>
                    <a:pt x="148" y="41"/>
                    <a:pt x="147" y="40"/>
                    <a:pt x="146" y="41"/>
                  </a:cubicBezTo>
                  <a:cubicBezTo>
                    <a:pt x="142" y="46"/>
                    <a:pt x="141" y="52"/>
                    <a:pt x="139" y="58"/>
                  </a:cubicBezTo>
                  <a:cubicBezTo>
                    <a:pt x="137" y="65"/>
                    <a:pt x="135" y="71"/>
                    <a:pt x="131" y="77"/>
                  </a:cubicBezTo>
                  <a:cubicBezTo>
                    <a:pt x="123" y="90"/>
                    <a:pt x="114" y="101"/>
                    <a:pt x="102" y="111"/>
                  </a:cubicBezTo>
                  <a:cubicBezTo>
                    <a:pt x="91" y="121"/>
                    <a:pt x="76" y="128"/>
                    <a:pt x="62" y="133"/>
                  </a:cubicBezTo>
                  <a:cubicBezTo>
                    <a:pt x="54" y="136"/>
                    <a:pt x="46" y="138"/>
                    <a:pt x="39" y="139"/>
                  </a:cubicBezTo>
                  <a:cubicBezTo>
                    <a:pt x="31" y="140"/>
                    <a:pt x="23" y="141"/>
                    <a:pt x="15" y="145"/>
                  </a:cubicBezTo>
                  <a:cubicBezTo>
                    <a:pt x="15" y="145"/>
                    <a:pt x="14" y="146"/>
                    <a:pt x="15" y="147"/>
                  </a:cubicBezTo>
                  <a:cubicBezTo>
                    <a:pt x="19" y="154"/>
                    <a:pt x="26" y="157"/>
                    <a:pt x="34" y="157"/>
                  </a:cubicBezTo>
                  <a:cubicBezTo>
                    <a:pt x="44" y="159"/>
                    <a:pt x="54" y="157"/>
                    <a:pt x="63" y="155"/>
                  </a:cubicBezTo>
                  <a:cubicBezTo>
                    <a:pt x="79" y="152"/>
                    <a:pt x="95" y="146"/>
                    <a:pt x="108" y="137"/>
                  </a:cubicBezTo>
                  <a:cubicBezTo>
                    <a:pt x="121" y="128"/>
                    <a:pt x="132" y="118"/>
                    <a:pt x="141" y="106"/>
                  </a:cubicBezTo>
                  <a:cubicBezTo>
                    <a:pt x="148" y="97"/>
                    <a:pt x="157" y="83"/>
                    <a:pt x="151" y="72"/>
                  </a:cubicBezTo>
                  <a:cubicBezTo>
                    <a:pt x="151" y="71"/>
                    <a:pt x="150" y="71"/>
                    <a:pt x="149" y="71"/>
                  </a:cubicBezTo>
                  <a:cubicBezTo>
                    <a:pt x="143" y="78"/>
                    <a:pt x="138" y="87"/>
                    <a:pt x="133" y="95"/>
                  </a:cubicBezTo>
                  <a:cubicBezTo>
                    <a:pt x="127" y="104"/>
                    <a:pt x="120" y="111"/>
                    <a:pt x="112" y="117"/>
                  </a:cubicBezTo>
                  <a:cubicBezTo>
                    <a:pt x="94" y="130"/>
                    <a:pt x="73" y="135"/>
                    <a:pt x="52" y="137"/>
                  </a:cubicBezTo>
                  <a:cubicBezTo>
                    <a:pt x="51" y="137"/>
                    <a:pt x="51" y="140"/>
                    <a:pt x="53" y="14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45"/>
            <p:cNvSpPr/>
            <p:nvPr/>
          </p:nvSpPr>
          <p:spPr bwMode="auto">
            <a:xfrm>
              <a:off x="4083" y="2541"/>
              <a:ext cx="336" cy="491"/>
            </a:xfrm>
            <a:custGeom>
              <a:avLst/>
              <a:gdLst>
                <a:gd name="T0" fmla="*/ 108 w 174"/>
                <a:gd name="T1" fmla="*/ 37 h 254"/>
                <a:gd name="T2" fmla="*/ 82 w 174"/>
                <a:gd name="T3" fmla="*/ 196 h 254"/>
                <a:gd name="T4" fmla="*/ 104 w 174"/>
                <a:gd name="T5" fmla="*/ 12 h 254"/>
                <a:gd name="T6" fmla="*/ 108 w 174"/>
                <a:gd name="T7" fmla="*/ 166 h 254"/>
                <a:gd name="T8" fmla="*/ 121 w 174"/>
                <a:gd name="T9" fmla="*/ 115 h 254"/>
                <a:gd name="T10" fmla="*/ 118 w 174"/>
                <a:gd name="T11" fmla="*/ 29 h 254"/>
                <a:gd name="T12" fmla="*/ 107 w 174"/>
                <a:gd name="T13" fmla="*/ 207 h 254"/>
                <a:gd name="T14" fmla="*/ 122 w 174"/>
                <a:gd name="T15" fmla="*/ 52 h 254"/>
                <a:gd name="T16" fmla="*/ 131 w 174"/>
                <a:gd name="T17" fmla="*/ 56 h 254"/>
                <a:gd name="T18" fmla="*/ 113 w 174"/>
                <a:gd name="T19" fmla="*/ 222 h 254"/>
                <a:gd name="T20" fmla="*/ 122 w 174"/>
                <a:gd name="T21" fmla="*/ 51 h 254"/>
                <a:gd name="T22" fmla="*/ 135 w 174"/>
                <a:gd name="T23" fmla="*/ 131 h 254"/>
                <a:gd name="T24" fmla="*/ 135 w 174"/>
                <a:gd name="T25" fmla="*/ 79 h 254"/>
                <a:gd name="T26" fmla="*/ 138 w 174"/>
                <a:gd name="T27" fmla="*/ 52 h 254"/>
                <a:gd name="T28" fmla="*/ 116 w 174"/>
                <a:gd name="T29" fmla="*/ 221 h 254"/>
                <a:gd name="T30" fmla="*/ 130 w 174"/>
                <a:gd name="T31" fmla="*/ 16 h 254"/>
                <a:gd name="T32" fmla="*/ 148 w 174"/>
                <a:gd name="T33" fmla="*/ 191 h 254"/>
                <a:gd name="T34" fmla="*/ 141 w 174"/>
                <a:gd name="T35" fmla="*/ 19 h 254"/>
                <a:gd name="T36" fmla="*/ 163 w 174"/>
                <a:gd name="T37" fmla="*/ 153 h 254"/>
                <a:gd name="T38" fmla="*/ 156 w 174"/>
                <a:gd name="T39" fmla="*/ 164 h 254"/>
                <a:gd name="T40" fmla="*/ 165 w 174"/>
                <a:gd name="T41" fmla="*/ 103 h 254"/>
                <a:gd name="T42" fmla="*/ 152 w 174"/>
                <a:gd name="T43" fmla="*/ 198 h 254"/>
                <a:gd name="T44" fmla="*/ 159 w 174"/>
                <a:gd name="T45" fmla="*/ 58 h 254"/>
                <a:gd name="T46" fmla="*/ 169 w 174"/>
                <a:gd name="T47" fmla="*/ 152 h 254"/>
                <a:gd name="T48" fmla="*/ 159 w 174"/>
                <a:gd name="T49" fmla="*/ 187 h 254"/>
                <a:gd name="T50" fmla="*/ 151 w 174"/>
                <a:gd name="T51" fmla="*/ 26 h 254"/>
                <a:gd name="T52" fmla="*/ 96 w 174"/>
                <a:gd name="T53" fmla="*/ 229 h 254"/>
                <a:gd name="T54" fmla="*/ 111 w 174"/>
                <a:gd name="T55" fmla="*/ 165 h 254"/>
                <a:gd name="T56" fmla="*/ 134 w 174"/>
                <a:gd name="T57" fmla="*/ 81 h 254"/>
                <a:gd name="T58" fmla="*/ 77 w 174"/>
                <a:gd name="T59" fmla="*/ 214 h 254"/>
                <a:gd name="T60" fmla="*/ 134 w 174"/>
                <a:gd name="T61" fmla="*/ 35 h 254"/>
                <a:gd name="T62" fmla="*/ 70 w 174"/>
                <a:gd name="T63" fmla="*/ 252 h 254"/>
                <a:gd name="T64" fmla="*/ 146 w 174"/>
                <a:gd name="T65" fmla="*/ 155 h 254"/>
                <a:gd name="T66" fmla="*/ 155 w 174"/>
                <a:gd name="T67" fmla="*/ 71 h 254"/>
                <a:gd name="T68" fmla="*/ 149 w 174"/>
                <a:gd name="T69" fmla="*/ 227 h 254"/>
                <a:gd name="T70" fmla="*/ 153 w 174"/>
                <a:gd name="T71" fmla="*/ 32 h 254"/>
                <a:gd name="T72" fmla="*/ 150 w 174"/>
                <a:gd name="T73" fmla="*/ 204 h 254"/>
                <a:gd name="T74" fmla="*/ 170 w 174"/>
                <a:gd name="T75" fmla="*/ 133 h 254"/>
                <a:gd name="T76" fmla="*/ 158 w 174"/>
                <a:gd name="T77" fmla="*/ 115 h 254"/>
                <a:gd name="T78" fmla="*/ 167 w 174"/>
                <a:gd name="T79" fmla="*/ 135 h 254"/>
                <a:gd name="T80" fmla="*/ 143 w 174"/>
                <a:gd name="T81" fmla="*/ 38 h 254"/>
                <a:gd name="T82" fmla="*/ 142 w 174"/>
                <a:gd name="T83" fmla="*/ 207 h 254"/>
                <a:gd name="T84" fmla="*/ 132 w 174"/>
                <a:gd name="T85" fmla="*/ 14 h 254"/>
                <a:gd name="T86" fmla="*/ 117 w 174"/>
                <a:gd name="T87" fmla="*/ 224 h 254"/>
                <a:gd name="T88" fmla="*/ 141 w 174"/>
                <a:gd name="T89" fmla="*/ 51 h 254"/>
                <a:gd name="T90" fmla="*/ 133 w 174"/>
                <a:gd name="T91" fmla="*/ 110 h 254"/>
                <a:gd name="T92" fmla="*/ 137 w 174"/>
                <a:gd name="T93" fmla="*/ 142 h 254"/>
                <a:gd name="T94" fmla="*/ 120 w 174"/>
                <a:gd name="T95" fmla="*/ 55 h 254"/>
                <a:gd name="T96" fmla="*/ 110 w 174"/>
                <a:gd name="T97" fmla="*/ 223 h 254"/>
                <a:gd name="T98" fmla="*/ 137 w 174"/>
                <a:gd name="T99" fmla="*/ 93 h 254"/>
                <a:gd name="T100" fmla="*/ 121 w 174"/>
                <a:gd name="T101" fmla="*/ 68 h 254"/>
                <a:gd name="T102" fmla="*/ 114 w 174"/>
                <a:gd name="T103" fmla="*/ 191 h 254"/>
                <a:gd name="T104" fmla="*/ 119 w 174"/>
                <a:gd name="T105" fmla="*/ 13 h 254"/>
                <a:gd name="T106" fmla="*/ 114 w 174"/>
                <a:gd name="T107" fmla="*/ 134 h 254"/>
                <a:gd name="T108" fmla="*/ 115 w 174"/>
                <a:gd name="T109" fmla="*/ 135 h 254"/>
                <a:gd name="T110" fmla="*/ 101 w 174"/>
                <a:gd name="T111" fmla="*/ 11 h 254"/>
                <a:gd name="T112" fmla="*/ 82 w 174"/>
                <a:gd name="T113" fmla="*/ 196 h 254"/>
                <a:gd name="T114" fmla="*/ 116 w 174"/>
                <a:gd name="T115" fmla="*/ 48 h 254"/>
                <a:gd name="T116" fmla="*/ 97 w 174"/>
                <a:gd name="T117" fmla="*/ 172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4" h="254">
                  <a:moveTo>
                    <a:pt x="100" y="172"/>
                  </a:moveTo>
                  <a:cubicBezTo>
                    <a:pt x="103" y="146"/>
                    <a:pt x="107" y="119"/>
                    <a:pt x="107" y="93"/>
                  </a:cubicBezTo>
                  <a:cubicBezTo>
                    <a:pt x="107" y="84"/>
                    <a:pt x="106" y="74"/>
                    <a:pt x="106" y="65"/>
                  </a:cubicBezTo>
                  <a:cubicBezTo>
                    <a:pt x="106" y="56"/>
                    <a:pt x="106" y="45"/>
                    <a:pt x="110" y="37"/>
                  </a:cubicBezTo>
                  <a:cubicBezTo>
                    <a:pt x="110" y="37"/>
                    <a:pt x="109" y="37"/>
                    <a:pt x="108" y="37"/>
                  </a:cubicBezTo>
                  <a:cubicBezTo>
                    <a:pt x="115" y="42"/>
                    <a:pt x="114" y="53"/>
                    <a:pt x="114" y="60"/>
                  </a:cubicBezTo>
                  <a:cubicBezTo>
                    <a:pt x="113" y="71"/>
                    <a:pt x="111" y="82"/>
                    <a:pt x="108" y="92"/>
                  </a:cubicBezTo>
                  <a:cubicBezTo>
                    <a:pt x="106" y="101"/>
                    <a:pt x="104" y="110"/>
                    <a:pt x="102" y="120"/>
                  </a:cubicBezTo>
                  <a:cubicBezTo>
                    <a:pt x="98" y="137"/>
                    <a:pt x="95" y="154"/>
                    <a:pt x="90" y="170"/>
                  </a:cubicBezTo>
                  <a:cubicBezTo>
                    <a:pt x="88" y="179"/>
                    <a:pt x="85" y="187"/>
                    <a:pt x="82" y="196"/>
                  </a:cubicBezTo>
                  <a:cubicBezTo>
                    <a:pt x="83" y="196"/>
                    <a:pt x="83" y="196"/>
                    <a:pt x="84" y="197"/>
                  </a:cubicBezTo>
                  <a:cubicBezTo>
                    <a:pt x="95" y="165"/>
                    <a:pt x="104" y="133"/>
                    <a:pt x="107" y="100"/>
                  </a:cubicBezTo>
                  <a:cubicBezTo>
                    <a:pt x="109" y="83"/>
                    <a:pt x="108" y="65"/>
                    <a:pt x="107" y="47"/>
                  </a:cubicBezTo>
                  <a:cubicBezTo>
                    <a:pt x="107" y="41"/>
                    <a:pt x="106" y="34"/>
                    <a:pt x="105" y="28"/>
                  </a:cubicBezTo>
                  <a:cubicBezTo>
                    <a:pt x="105" y="23"/>
                    <a:pt x="104" y="17"/>
                    <a:pt x="104" y="12"/>
                  </a:cubicBezTo>
                  <a:cubicBezTo>
                    <a:pt x="104" y="9"/>
                    <a:pt x="104" y="5"/>
                    <a:pt x="107" y="3"/>
                  </a:cubicBezTo>
                  <a:cubicBezTo>
                    <a:pt x="107" y="2"/>
                    <a:pt x="106" y="2"/>
                    <a:pt x="105" y="2"/>
                  </a:cubicBezTo>
                  <a:cubicBezTo>
                    <a:pt x="111" y="15"/>
                    <a:pt x="113" y="30"/>
                    <a:pt x="114" y="44"/>
                  </a:cubicBezTo>
                  <a:cubicBezTo>
                    <a:pt x="115" y="60"/>
                    <a:pt x="115" y="75"/>
                    <a:pt x="114" y="91"/>
                  </a:cubicBezTo>
                  <a:cubicBezTo>
                    <a:pt x="113" y="116"/>
                    <a:pt x="113" y="141"/>
                    <a:pt x="108" y="166"/>
                  </a:cubicBezTo>
                  <a:cubicBezTo>
                    <a:pt x="105" y="178"/>
                    <a:pt x="100" y="191"/>
                    <a:pt x="91" y="200"/>
                  </a:cubicBezTo>
                  <a:cubicBezTo>
                    <a:pt x="92" y="200"/>
                    <a:pt x="93" y="200"/>
                    <a:pt x="93" y="200"/>
                  </a:cubicBezTo>
                  <a:cubicBezTo>
                    <a:pt x="93" y="194"/>
                    <a:pt x="96" y="187"/>
                    <a:pt x="99" y="182"/>
                  </a:cubicBezTo>
                  <a:cubicBezTo>
                    <a:pt x="103" y="175"/>
                    <a:pt x="106" y="169"/>
                    <a:pt x="108" y="162"/>
                  </a:cubicBezTo>
                  <a:cubicBezTo>
                    <a:pt x="114" y="147"/>
                    <a:pt x="119" y="132"/>
                    <a:pt x="121" y="115"/>
                  </a:cubicBezTo>
                  <a:cubicBezTo>
                    <a:pt x="124" y="102"/>
                    <a:pt x="125" y="88"/>
                    <a:pt x="126" y="74"/>
                  </a:cubicBezTo>
                  <a:cubicBezTo>
                    <a:pt x="127" y="59"/>
                    <a:pt x="128" y="45"/>
                    <a:pt x="126" y="30"/>
                  </a:cubicBezTo>
                  <a:cubicBezTo>
                    <a:pt x="125" y="21"/>
                    <a:pt x="123" y="13"/>
                    <a:pt x="119" y="5"/>
                  </a:cubicBezTo>
                  <a:cubicBezTo>
                    <a:pt x="118" y="3"/>
                    <a:pt x="116" y="4"/>
                    <a:pt x="116" y="5"/>
                  </a:cubicBezTo>
                  <a:cubicBezTo>
                    <a:pt x="116" y="13"/>
                    <a:pt x="117" y="21"/>
                    <a:pt x="118" y="29"/>
                  </a:cubicBezTo>
                  <a:cubicBezTo>
                    <a:pt x="120" y="38"/>
                    <a:pt x="121" y="46"/>
                    <a:pt x="121" y="55"/>
                  </a:cubicBezTo>
                  <a:cubicBezTo>
                    <a:pt x="123" y="73"/>
                    <a:pt x="123" y="91"/>
                    <a:pt x="123" y="109"/>
                  </a:cubicBezTo>
                  <a:cubicBezTo>
                    <a:pt x="123" y="127"/>
                    <a:pt x="121" y="145"/>
                    <a:pt x="119" y="162"/>
                  </a:cubicBezTo>
                  <a:cubicBezTo>
                    <a:pt x="117" y="170"/>
                    <a:pt x="116" y="178"/>
                    <a:pt x="113" y="186"/>
                  </a:cubicBezTo>
                  <a:cubicBezTo>
                    <a:pt x="111" y="193"/>
                    <a:pt x="109" y="200"/>
                    <a:pt x="107" y="207"/>
                  </a:cubicBezTo>
                  <a:cubicBezTo>
                    <a:pt x="107" y="209"/>
                    <a:pt x="107" y="211"/>
                    <a:pt x="107" y="213"/>
                  </a:cubicBezTo>
                  <a:cubicBezTo>
                    <a:pt x="107" y="215"/>
                    <a:pt x="109" y="215"/>
                    <a:pt x="110" y="214"/>
                  </a:cubicBezTo>
                  <a:cubicBezTo>
                    <a:pt x="124" y="188"/>
                    <a:pt x="127" y="157"/>
                    <a:pt x="127" y="129"/>
                  </a:cubicBezTo>
                  <a:cubicBezTo>
                    <a:pt x="127" y="112"/>
                    <a:pt x="126" y="96"/>
                    <a:pt x="125" y="79"/>
                  </a:cubicBezTo>
                  <a:cubicBezTo>
                    <a:pt x="124" y="70"/>
                    <a:pt x="124" y="61"/>
                    <a:pt x="122" y="52"/>
                  </a:cubicBezTo>
                  <a:cubicBezTo>
                    <a:pt x="122" y="45"/>
                    <a:pt x="119" y="38"/>
                    <a:pt x="119" y="30"/>
                  </a:cubicBezTo>
                  <a:cubicBezTo>
                    <a:pt x="119" y="27"/>
                    <a:pt x="119" y="25"/>
                    <a:pt x="120" y="22"/>
                  </a:cubicBezTo>
                  <a:cubicBezTo>
                    <a:pt x="119" y="22"/>
                    <a:pt x="118" y="23"/>
                    <a:pt x="118" y="23"/>
                  </a:cubicBezTo>
                  <a:cubicBezTo>
                    <a:pt x="123" y="26"/>
                    <a:pt x="125" y="32"/>
                    <a:pt x="127" y="38"/>
                  </a:cubicBezTo>
                  <a:cubicBezTo>
                    <a:pt x="128" y="44"/>
                    <a:pt x="130" y="50"/>
                    <a:pt x="131" y="56"/>
                  </a:cubicBezTo>
                  <a:cubicBezTo>
                    <a:pt x="134" y="74"/>
                    <a:pt x="134" y="92"/>
                    <a:pt x="134" y="109"/>
                  </a:cubicBezTo>
                  <a:cubicBezTo>
                    <a:pt x="133" y="127"/>
                    <a:pt x="132" y="144"/>
                    <a:pt x="130" y="161"/>
                  </a:cubicBezTo>
                  <a:cubicBezTo>
                    <a:pt x="128" y="176"/>
                    <a:pt x="124" y="190"/>
                    <a:pt x="120" y="205"/>
                  </a:cubicBezTo>
                  <a:cubicBezTo>
                    <a:pt x="118" y="211"/>
                    <a:pt x="116" y="218"/>
                    <a:pt x="111" y="222"/>
                  </a:cubicBezTo>
                  <a:cubicBezTo>
                    <a:pt x="111" y="222"/>
                    <a:pt x="112" y="222"/>
                    <a:pt x="113" y="222"/>
                  </a:cubicBezTo>
                  <a:cubicBezTo>
                    <a:pt x="110" y="217"/>
                    <a:pt x="113" y="209"/>
                    <a:pt x="115" y="204"/>
                  </a:cubicBezTo>
                  <a:cubicBezTo>
                    <a:pt x="117" y="196"/>
                    <a:pt x="118" y="189"/>
                    <a:pt x="119" y="181"/>
                  </a:cubicBezTo>
                  <a:cubicBezTo>
                    <a:pt x="122" y="164"/>
                    <a:pt x="125" y="147"/>
                    <a:pt x="126" y="130"/>
                  </a:cubicBezTo>
                  <a:cubicBezTo>
                    <a:pt x="127" y="112"/>
                    <a:pt x="126" y="95"/>
                    <a:pt x="125" y="77"/>
                  </a:cubicBezTo>
                  <a:cubicBezTo>
                    <a:pt x="124" y="68"/>
                    <a:pt x="123" y="59"/>
                    <a:pt x="122" y="51"/>
                  </a:cubicBezTo>
                  <a:cubicBezTo>
                    <a:pt x="121" y="43"/>
                    <a:pt x="119" y="36"/>
                    <a:pt x="117" y="28"/>
                  </a:cubicBezTo>
                  <a:cubicBezTo>
                    <a:pt x="116" y="23"/>
                    <a:pt x="115" y="17"/>
                    <a:pt x="116" y="11"/>
                  </a:cubicBezTo>
                  <a:cubicBezTo>
                    <a:pt x="115" y="11"/>
                    <a:pt x="115" y="12"/>
                    <a:pt x="114" y="12"/>
                  </a:cubicBezTo>
                  <a:cubicBezTo>
                    <a:pt x="131" y="34"/>
                    <a:pt x="134" y="64"/>
                    <a:pt x="135" y="91"/>
                  </a:cubicBezTo>
                  <a:cubicBezTo>
                    <a:pt x="136" y="104"/>
                    <a:pt x="135" y="117"/>
                    <a:pt x="135" y="131"/>
                  </a:cubicBezTo>
                  <a:cubicBezTo>
                    <a:pt x="134" y="146"/>
                    <a:pt x="134" y="161"/>
                    <a:pt x="131" y="176"/>
                  </a:cubicBezTo>
                  <a:cubicBezTo>
                    <a:pt x="129" y="195"/>
                    <a:pt x="124" y="213"/>
                    <a:pt x="116" y="229"/>
                  </a:cubicBezTo>
                  <a:cubicBezTo>
                    <a:pt x="117" y="230"/>
                    <a:pt x="117" y="230"/>
                    <a:pt x="118" y="230"/>
                  </a:cubicBezTo>
                  <a:cubicBezTo>
                    <a:pt x="118" y="196"/>
                    <a:pt x="130" y="164"/>
                    <a:pt x="134" y="131"/>
                  </a:cubicBezTo>
                  <a:cubicBezTo>
                    <a:pt x="136" y="114"/>
                    <a:pt x="136" y="97"/>
                    <a:pt x="135" y="79"/>
                  </a:cubicBezTo>
                  <a:cubicBezTo>
                    <a:pt x="135" y="71"/>
                    <a:pt x="134" y="62"/>
                    <a:pt x="133" y="53"/>
                  </a:cubicBezTo>
                  <a:cubicBezTo>
                    <a:pt x="132" y="45"/>
                    <a:pt x="131" y="38"/>
                    <a:pt x="130" y="30"/>
                  </a:cubicBezTo>
                  <a:cubicBezTo>
                    <a:pt x="129" y="24"/>
                    <a:pt x="128" y="18"/>
                    <a:pt x="130" y="12"/>
                  </a:cubicBezTo>
                  <a:cubicBezTo>
                    <a:pt x="129" y="12"/>
                    <a:pt x="128" y="12"/>
                    <a:pt x="127" y="12"/>
                  </a:cubicBezTo>
                  <a:cubicBezTo>
                    <a:pt x="136" y="23"/>
                    <a:pt x="136" y="39"/>
                    <a:pt x="138" y="52"/>
                  </a:cubicBezTo>
                  <a:cubicBezTo>
                    <a:pt x="141" y="69"/>
                    <a:pt x="143" y="87"/>
                    <a:pt x="144" y="104"/>
                  </a:cubicBezTo>
                  <a:cubicBezTo>
                    <a:pt x="144" y="117"/>
                    <a:pt x="143" y="130"/>
                    <a:pt x="143" y="143"/>
                  </a:cubicBezTo>
                  <a:cubicBezTo>
                    <a:pt x="142" y="153"/>
                    <a:pt x="141" y="163"/>
                    <a:pt x="140" y="174"/>
                  </a:cubicBezTo>
                  <a:cubicBezTo>
                    <a:pt x="138" y="184"/>
                    <a:pt x="136" y="193"/>
                    <a:pt x="132" y="203"/>
                  </a:cubicBezTo>
                  <a:cubicBezTo>
                    <a:pt x="129" y="210"/>
                    <a:pt x="124" y="217"/>
                    <a:pt x="116" y="221"/>
                  </a:cubicBezTo>
                  <a:cubicBezTo>
                    <a:pt x="117" y="222"/>
                    <a:pt x="118" y="222"/>
                    <a:pt x="118" y="223"/>
                  </a:cubicBezTo>
                  <a:cubicBezTo>
                    <a:pt x="122" y="190"/>
                    <a:pt x="137" y="160"/>
                    <a:pt x="141" y="127"/>
                  </a:cubicBezTo>
                  <a:cubicBezTo>
                    <a:pt x="146" y="93"/>
                    <a:pt x="137" y="58"/>
                    <a:pt x="133" y="24"/>
                  </a:cubicBezTo>
                  <a:cubicBezTo>
                    <a:pt x="133" y="21"/>
                    <a:pt x="133" y="18"/>
                    <a:pt x="133" y="15"/>
                  </a:cubicBezTo>
                  <a:cubicBezTo>
                    <a:pt x="132" y="15"/>
                    <a:pt x="131" y="15"/>
                    <a:pt x="130" y="16"/>
                  </a:cubicBezTo>
                  <a:cubicBezTo>
                    <a:pt x="146" y="40"/>
                    <a:pt x="151" y="71"/>
                    <a:pt x="154" y="99"/>
                  </a:cubicBezTo>
                  <a:cubicBezTo>
                    <a:pt x="157" y="126"/>
                    <a:pt x="160" y="153"/>
                    <a:pt x="155" y="179"/>
                  </a:cubicBezTo>
                  <a:cubicBezTo>
                    <a:pt x="152" y="190"/>
                    <a:pt x="149" y="200"/>
                    <a:pt x="142" y="209"/>
                  </a:cubicBezTo>
                  <a:cubicBezTo>
                    <a:pt x="143" y="209"/>
                    <a:pt x="144" y="209"/>
                    <a:pt x="145" y="210"/>
                  </a:cubicBezTo>
                  <a:cubicBezTo>
                    <a:pt x="143" y="204"/>
                    <a:pt x="146" y="197"/>
                    <a:pt x="148" y="191"/>
                  </a:cubicBezTo>
                  <a:cubicBezTo>
                    <a:pt x="151" y="185"/>
                    <a:pt x="152" y="178"/>
                    <a:pt x="154" y="171"/>
                  </a:cubicBezTo>
                  <a:cubicBezTo>
                    <a:pt x="158" y="154"/>
                    <a:pt x="160" y="137"/>
                    <a:pt x="160" y="120"/>
                  </a:cubicBezTo>
                  <a:cubicBezTo>
                    <a:pt x="160" y="103"/>
                    <a:pt x="158" y="85"/>
                    <a:pt x="154" y="68"/>
                  </a:cubicBezTo>
                  <a:cubicBezTo>
                    <a:pt x="152" y="60"/>
                    <a:pt x="150" y="52"/>
                    <a:pt x="148" y="44"/>
                  </a:cubicBezTo>
                  <a:cubicBezTo>
                    <a:pt x="146" y="35"/>
                    <a:pt x="143" y="28"/>
                    <a:pt x="141" y="19"/>
                  </a:cubicBezTo>
                  <a:cubicBezTo>
                    <a:pt x="141" y="18"/>
                    <a:pt x="141" y="16"/>
                    <a:pt x="141" y="14"/>
                  </a:cubicBezTo>
                  <a:cubicBezTo>
                    <a:pt x="140" y="15"/>
                    <a:pt x="139" y="15"/>
                    <a:pt x="139" y="15"/>
                  </a:cubicBezTo>
                  <a:cubicBezTo>
                    <a:pt x="148" y="27"/>
                    <a:pt x="150" y="43"/>
                    <a:pt x="153" y="57"/>
                  </a:cubicBezTo>
                  <a:cubicBezTo>
                    <a:pt x="158" y="75"/>
                    <a:pt x="161" y="93"/>
                    <a:pt x="163" y="111"/>
                  </a:cubicBezTo>
                  <a:cubicBezTo>
                    <a:pt x="164" y="125"/>
                    <a:pt x="164" y="139"/>
                    <a:pt x="163" y="153"/>
                  </a:cubicBezTo>
                  <a:cubicBezTo>
                    <a:pt x="162" y="167"/>
                    <a:pt x="160" y="180"/>
                    <a:pt x="154" y="192"/>
                  </a:cubicBezTo>
                  <a:cubicBezTo>
                    <a:pt x="151" y="198"/>
                    <a:pt x="148" y="203"/>
                    <a:pt x="144" y="208"/>
                  </a:cubicBezTo>
                  <a:cubicBezTo>
                    <a:pt x="145" y="208"/>
                    <a:pt x="146" y="208"/>
                    <a:pt x="147" y="208"/>
                  </a:cubicBezTo>
                  <a:cubicBezTo>
                    <a:pt x="146" y="201"/>
                    <a:pt x="149" y="194"/>
                    <a:pt x="151" y="187"/>
                  </a:cubicBezTo>
                  <a:cubicBezTo>
                    <a:pt x="153" y="179"/>
                    <a:pt x="154" y="171"/>
                    <a:pt x="156" y="164"/>
                  </a:cubicBezTo>
                  <a:cubicBezTo>
                    <a:pt x="158" y="147"/>
                    <a:pt x="160" y="131"/>
                    <a:pt x="161" y="114"/>
                  </a:cubicBezTo>
                  <a:cubicBezTo>
                    <a:pt x="162" y="81"/>
                    <a:pt x="157" y="49"/>
                    <a:pt x="149" y="17"/>
                  </a:cubicBezTo>
                  <a:cubicBezTo>
                    <a:pt x="148" y="17"/>
                    <a:pt x="148" y="17"/>
                    <a:pt x="147" y="18"/>
                  </a:cubicBezTo>
                  <a:cubicBezTo>
                    <a:pt x="155" y="30"/>
                    <a:pt x="158" y="45"/>
                    <a:pt x="160" y="59"/>
                  </a:cubicBezTo>
                  <a:cubicBezTo>
                    <a:pt x="163" y="73"/>
                    <a:pt x="163" y="88"/>
                    <a:pt x="165" y="103"/>
                  </a:cubicBezTo>
                  <a:cubicBezTo>
                    <a:pt x="166" y="119"/>
                    <a:pt x="168" y="135"/>
                    <a:pt x="167" y="152"/>
                  </a:cubicBezTo>
                  <a:cubicBezTo>
                    <a:pt x="167" y="164"/>
                    <a:pt x="166" y="177"/>
                    <a:pt x="163" y="189"/>
                  </a:cubicBezTo>
                  <a:cubicBezTo>
                    <a:pt x="162" y="194"/>
                    <a:pt x="161" y="200"/>
                    <a:pt x="158" y="204"/>
                  </a:cubicBezTo>
                  <a:cubicBezTo>
                    <a:pt x="157" y="205"/>
                    <a:pt x="155" y="208"/>
                    <a:pt x="154" y="206"/>
                  </a:cubicBezTo>
                  <a:cubicBezTo>
                    <a:pt x="152" y="203"/>
                    <a:pt x="152" y="200"/>
                    <a:pt x="152" y="198"/>
                  </a:cubicBezTo>
                  <a:cubicBezTo>
                    <a:pt x="152" y="194"/>
                    <a:pt x="153" y="190"/>
                    <a:pt x="153" y="186"/>
                  </a:cubicBezTo>
                  <a:cubicBezTo>
                    <a:pt x="154" y="177"/>
                    <a:pt x="156" y="168"/>
                    <a:pt x="158" y="159"/>
                  </a:cubicBezTo>
                  <a:cubicBezTo>
                    <a:pt x="159" y="152"/>
                    <a:pt x="160" y="146"/>
                    <a:pt x="161" y="139"/>
                  </a:cubicBezTo>
                  <a:cubicBezTo>
                    <a:pt x="163" y="121"/>
                    <a:pt x="163" y="103"/>
                    <a:pt x="162" y="85"/>
                  </a:cubicBezTo>
                  <a:cubicBezTo>
                    <a:pt x="161" y="76"/>
                    <a:pt x="160" y="67"/>
                    <a:pt x="159" y="58"/>
                  </a:cubicBezTo>
                  <a:cubicBezTo>
                    <a:pt x="157" y="49"/>
                    <a:pt x="155" y="41"/>
                    <a:pt x="156" y="32"/>
                  </a:cubicBezTo>
                  <a:cubicBezTo>
                    <a:pt x="155" y="32"/>
                    <a:pt x="154" y="32"/>
                    <a:pt x="153" y="33"/>
                  </a:cubicBezTo>
                  <a:cubicBezTo>
                    <a:pt x="161" y="44"/>
                    <a:pt x="164" y="57"/>
                    <a:pt x="166" y="71"/>
                  </a:cubicBezTo>
                  <a:cubicBezTo>
                    <a:pt x="169" y="85"/>
                    <a:pt x="170" y="99"/>
                    <a:pt x="170" y="113"/>
                  </a:cubicBezTo>
                  <a:cubicBezTo>
                    <a:pt x="170" y="126"/>
                    <a:pt x="169" y="139"/>
                    <a:pt x="169" y="152"/>
                  </a:cubicBezTo>
                  <a:cubicBezTo>
                    <a:pt x="168" y="166"/>
                    <a:pt x="167" y="179"/>
                    <a:pt x="164" y="192"/>
                  </a:cubicBezTo>
                  <a:cubicBezTo>
                    <a:pt x="161" y="204"/>
                    <a:pt x="157" y="216"/>
                    <a:pt x="149" y="225"/>
                  </a:cubicBezTo>
                  <a:cubicBezTo>
                    <a:pt x="150" y="226"/>
                    <a:pt x="150" y="226"/>
                    <a:pt x="151" y="226"/>
                  </a:cubicBezTo>
                  <a:cubicBezTo>
                    <a:pt x="148" y="221"/>
                    <a:pt x="152" y="213"/>
                    <a:pt x="154" y="209"/>
                  </a:cubicBezTo>
                  <a:cubicBezTo>
                    <a:pt x="156" y="202"/>
                    <a:pt x="158" y="194"/>
                    <a:pt x="159" y="187"/>
                  </a:cubicBezTo>
                  <a:cubicBezTo>
                    <a:pt x="162" y="170"/>
                    <a:pt x="163" y="153"/>
                    <a:pt x="163" y="136"/>
                  </a:cubicBezTo>
                  <a:cubicBezTo>
                    <a:pt x="164" y="119"/>
                    <a:pt x="162" y="101"/>
                    <a:pt x="160" y="83"/>
                  </a:cubicBezTo>
                  <a:cubicBezTo>
                    <a:pt x="159" y="75"/>
                    <a:pt x="157" y="66"/>
                    <a:pt x="156" y="57"/>
                  </a:cubicBezTo>
                  <a:cubicBezTo>
                    <a:pt x="154" y="50"/>
                    <a:pt x="152" y="43"/>
                    <a:pt x="151" y="35"/>
                  </a:cubicBezTo>
                  <a:cubicBezTo>
                    <a:pt x="151" y="32"/>
                    <a:pt x="151" y="29"/>
                    <a:pt x="151" y="26"/>
                  </a:cubicBezTo>
                  <a:cubicBezTo>
                    <a:pt x="150" y="26"/>
                    <a:pt x="149" y="26"/>
                    <a:pt x="148" y="26"/>
                  </a:cubicBezTo>
                  <a:cubicBezTo>
                    <a:pt x="155" y="59"/>
                    <a:pt x="154" y="93"/>
                    <a:pt x="149" y="126"/>
                  </a:cubicBezTo>
                  <a:cubicBezTo>
                    <a:pt x="147" y="142"/>
                    <a:pt x="144" y="158"/>
                    <a:pt x="138" y="172"/>
                  </a:cubicBezTo>
                  <a:cubicBezTo>
                    <a:pt x="133" y="185"/>
                    <a:pt x="125" y="197"/>
                    <a:pt x="117" y="207"/>
                  </a:cubicBezTo>
                  <a:cubicBezTo>
                    <a:pt x="110" y="215"/>
                    <a:pt x="103" y="222"/>
                    <a:pt x="96" y="229"/>
                  </a:cubicBezTo>
                  <a:cubicBezTo>
                    <a:pt x="88" y="237"/>
                    <a:pt x="81" y="246"/>
                    <a:pt x="71" y="251"/>
                  </a:cubicBezTo>
                  <a:cubicBezTo>
                    <a:pt x="71" y="251"/>
                    <a:pt x="72" y="252"/>
                    <a:pt x="72" y="252"/>
                  </a:cubicBezTo>
                  <a:cubicBezTo>
                    <a:pt x="73" y="245"/>
                    <a:pt x="78" y="238"/>
                    <a:pt x="81" y="231"/>
                  </a:cubicBezTo>
                  <a:cubicBezTo>
                    <a:pt x="85" y="224"/>
                    <a:pt x="89" y="218"/>
                    <a:pt x="92" y="211"/>
                  </a:cubicBezTo>
                  <a:cubicBezTo>
                    <a:pt x="99" y="196"/>
                    <a:pt x="106" y="181"/>
                    <a:pt x="111" y="165"/>
                  </a:cubicBezTo>
                  <a:cubicBezTo>
                    <a:pt x="117" y="149"/>
                    <a:pt x="121" y="132"/>
                    <a:pt x="124" y="115"/>
                  </a:cubicBezTo>
                  <a:cubicBezTo>
                    <a:pt x="127" y="99"/>
                    <a:pt x="130" y="82"/>
                    <a:pt x="131" y="65"/>
                  </a:cubicBezTo>
                  <a:cubicBezTo>
                    <a:pt x="132" y="55"/>
                    <a:pt x="132" y="45"/>
                    <a:pt x="136" y="36"/>
                  </a:cubicBezTo>
                  <a:cubicBezTo>
                    <a:pt x="135" y="36"/>
                    <a:pt x="135" y="36"/>
                    <a:pt x="134" y="36"/>
                  </a:cubicBezTo>
                  <a:cubicBezTo>
                    <a:pt x="142" y="49"/>
                    <a:pt x="136" y="67"/>
                    <a:pt x="134" y="81"/>
                  </a:cubicBezTo>
                  <a:cubicBezTo>
                    <a:pt x="132" y="96"/>
                    <a:pt x="130" y="112"/>
                    <a:pt x="126" y="127"/>
                  </a:cubicBezTo>
                  <a:cubicBezTo>
                    <a:pt x="118" y="157"/>
                    <a:pt x="104" y="185"/>
                    <a:pt x="82" y="206"/>
                  </a:cubicBezTo>
                  <a:cubicBezTo>
                    <a:pt x="59" y="227"/>
                    <a:pt x="31" y="239"/>
                    <a:pt x="2" y="245"/>
                  </a:cubicBezTo>
                  <a:cubicBezTo>
                    <a:pt x="0" y="246"/>
                    <a:pt x="0" y="248"/>
                    <a:pt x="2" y="248"/>
                  </a:cubicBezTo>
                  <a:cubicBezTo>
                    <a:pt x="29" y="242"/>
                    <a:pt x="55" y="231"/>
                    <a:pt x="77" y="214"/>
                  </a:cubicBezTo>
                  <a:cubicBezTo>
                    <a:pt x="100" y="195"/>
                    <a:pt x="115" y="170"/>
                    <a:pt x="124" y="142"/>
                  </a:cubicBezTo>
                  <a:cubicBezTo>
                    <a:pt x="130" y="124"/>
                    <a:pt x="134" y="105"/>
                    <a:pt x="137" y="86"/>
                  </a:cubicBezTo>
                  <a:cubicBezTo>
                    <a:pt x="138" y="77"/>
                    <a:pt x="139" y="68"/>
                    <a:pt x="140" y="59"/>
                  </a:cubicBezTo>
                  <a:cubicBezTo>
                    <a:pt x="141" y="51"/>
                    <a:pt x="141" y="42"/>
                    <a:pt x="136" y="34"/>
                  </a:cubicBezTo>
                  <a:cubicBezTo>
                    <a:pt x="136" y="33"/>
                    <a:pt x="134" y="34"/>
                    <a:pt x="134" y="35"/>
                  </a:cubicBezTo>
                  <a:cubicBezTo>
                    <a:pt x="128" y="49"/>
                    <a:pt x="129" y="65"/>
                    <a:pt x="127" y="80"/>
                  </a:cubicBezTo>
                  <a:cubicBezTo>
                    <a:pt x="125" y="97"/>
                    <a:pt x="122" y="114"/>
                    <a:pt x="118" y="131"/>
                  </a:cubicBezTo>
                  <a:cubicBezTo>
                    <a:pt x="114" y="148"/>
                    <a:pt x="109" y="165"/>
                    <a:pt x="103" y="181"/>
                  </a:cubicBezTo>
                  <a:cubicBezTo>
                    <a:pt x="97" y="196"/>
                    <a:pt x="90" y="211"/>
                    <a:pt x="81" y="226"/>
                  </a:cubicBezTo>
                  <a:cubicBezTo>
                    <a:pt x="77" y="234"/>
                    <a:pt x="71" y="242"/>
                    <a:pt x="70" y="252"/>
                  </a:cubicBezTo>
                  <a:cubicBezTo>
                    <a:pt x="70" y="253"/>
                    <a:pt x="71" y="254"/>
                    <a:pt x="72" y="253"/>
                  </a:cubicBezTo>
                  <a:cubicBezTo>
                    <a:pt x="78" y="250"/>
                    <a:pt x="84" y="245"/>
                    <a:pt x="89" y="240"/>
                  </a:cubicBezTo>
                  <a:cubicBezTo>
                    <a:pt x="95" y="235"/>
                    <a:pt x="100" y="230"/>
                    <a:pt x="105" y="224"/>
                  </a:cubicBezTo>
                  <a:cubicBezTo>
                    <a:pt x="115" y="215"/>
                    <a:pt x="123" y="204"/>
                    <a:pt x="131" y="193"/>
                  </a:cubicBezTo>
                  <a:cubicBezTo>
                    <a:pt x="138" y="181"/>
                    <a:pt x="143" y="168"/>
                    <a:pt x="146" y="155"/>
                  </a:cubicBezTo>
                  <a:cubicBezTo>
                    <a:pt x="150" y="139"/>
                    <a:pt x="153" y="122"/>
                    <a:pt x="154" y="106"/>
                  </a:cubicBezTo>
                  <a:cubicBezTo>
                    <a:pt x="157" y="79"/>
                    <a:pt x="156" y="52"/>
                    <a:pt x="151" y="26"/>
                  </a:cubicBezTo>
                  <a:cubicBezTo>
                    <a:pt x="151" y="25"/>
                    <a:pt x="149" y="24"/>
                    <a:pt x="148" y="26"/>
                  </a:cubicBezTo>
                  <a:cubicBezTo>
                    <a:pt x="147" y="33"/>
                    <a:pt x="149" y="40"/>
                    <a:pt x="151" y="47"/>
                  </a:cubicBezTo>
                  <a:cubicBezTo>
                    <a:pt x="153" y="55"/>
                    <a:pt x="154" y="63"/>
                    <a:pt x="155" y="71"/>
                  </a:cubicBezTo>
                  <a:cubicBezTo>
                    <a:pt x="158" y="89"/>
                    <a:pt x="160" y="107"/>
                    <a:pt x="161" y="125"/>
                  </a:cubicBezTo>
                  <a:cubicBezTo>
                    <a:pt x="161" y="142"/>
                    <a:pt x="160" y="159"/>
                    <a:pt x="158" y="177"/>
                  </a:cubicBezTo>
                  <a:cubicBezTo>
                    <a:pt x="157" y="185"/>
                    <a:pt x="155" y="193"/>
                    <a:pt x="153" y="202"/>
                  </a:cubicBezTo>
                  <a:cubicBezTo>
                    <a:pt x="152" y="208"/>
                    <a:pt x="149" y="213"/>
                    <a:pt x="148" y="219"/>
                  </a:cubicBezTo>
                  <a:cubicBezTo>
                    <a:pt x="147" y="222"/>
                    <a:pt x="147" y="224"/>
                    <a:pt x="149" y="227"/>
                  </a:cubicBezTo>
                  <a:cubicBezTo>
                    <a:pt x="149" y="228"/>
                    <a:pt x="150" y="228"/>
                    <a:pt x="151" y="227"/>
                  </a:cubicBezTo>
                  <a:cubicBezTo>
                    <a:pt x="168" y="207"/>
                    <a:pt x="170" y="178"/>
                    <a:pt x="171" y="153"/>
                  </a:cubicBezTo>
                  <a:cubicBezTo>
                    <a:pt x="173" y="127"/>
                    <a:pt x="174" y="99"/>
                    <a:pt x="170" y="73"/>
                  </a:cubicBezTo>
                  <a:cubicBezTo>
                    <a:pt x="167" y="58"/>
                    <a:pt x="163" y="44"/>
                    <a:pt x="156" y="31"/>
                  </a:cubicBezTo>
                  <a:cubicBezTo>
                    <a:pt x="155" y="30"/>
                    <a:pt x="153" y="30"/>
                    <a:pt x="153" y="32"/>
                  </a:cubicBezTo>
                  <a:cubicBezTo>
                    <a:pt x="153" y="39"/>
                    <a:pt x="154" y="47"/>
                    <a:pt x="155" y="55"/>
                  </a:cubicBezTo>
                  <a:cubicBezTo>
                    <a:pt x="157" y="63"/>
                    <a:pt x="158" y="71"/>
                    <a:pt x="159" y="79"/>
                  </a:cubicBezTo>
                  <a:cubicBezTo>
                    <a:pt x="160" y="96"/>
                    <a:pt x="160" y="114"/>
                    <a:pt x="159" y="131"/>
                  </a:cubicBezTo>
                  <a:cubicBezTo>
                    <a:pt x="158" y="148"/>
                    <a:pt x="153" y="165"/>
                    <a:pt x="151" y="182"/>
                  </a:cubicBezTo>
                  <a:cubicBezTo>
                    <a:pt x="150" y="189"/>
                    <a:pt x="149" y="197"/>
                    <a:pt x="150" y="204"/>
                  </a:cubicBezTo>
                  <a:cubicBezTo>
                    <a:pt x="150" y="206"/>
                    <a:pt x="151" y="208"/>
                    <a:pt x="153" y="209"/>
                  </a:cubicBezTo>
                  <a:cubicBezTo>
                    <a:pt x="156" y="210"/>
                    <a:pt x="158" y="208"/>
                    <a:pt x="160" y="206"/>
                  </a:cubicBezTo>
                  <a:cubicBezTo>
                    <a:pt x="163" y="203"/>
                    <a:pt x="164" y="198"/>
                    <a:pt x="165" y="194"/>
                  </a:cubicBezTo>
                  <a:cubicBezTo>
                    <a:pt x="166" y="189"/>
                    <a:pt x="167" y="185"/>
                    <a:pt x="167" y="180"/>
                  </a:cubicBezTo>
                  <a:cubicBezTo>
                    <a:pt x="170" y="164"/>
                    <a:pt x="170" y="149"/>
                    <a:pt x="170" y="133"/>
                  </a:cubicBezTo>
                  <a:cubicBezTo>
                    <a:pt x="169" y="123"/>
                    <a:pt x="168" y="112"/>
                    <a:pt x="167" y="102"/>
                  </a:cubicBezTo>
                  <a:cubicBezTo>
                    <a:pt x="166" y="92"/>
                    <a:pt x="166" y="82"/>
                    <a:pt x="165" y="72"/>
                  </a:cubicBezTo>
                  <a:cubicBezTo>
                    <a:pt x="163" y="53"/>
                    <a:pt x="159" y="33"/>
                    <a:pt x="149" y="16"/>
                  </a:cubicBezTo>
                  <a:cubicBezTo>
                    <a:pt x="148" y="15"/>
                    <a:pt x="146" y="16"/>
                    <a:pt x="146" y="17"/>
                  </a:cubicBezTo>
                  <a:cubicBezTo>
                    <a:pt x="154" y="49"/>
                    <a:pt x="159" y="82"/>
                    <a:pt x="158" y="115"/>
                  </a:cubicBezTo>
                  <a:cubicBezTo>
                    <a:pt x="157" y="131"/>
                    <a:pt x="155" y="148"/>
                    <a:pt x="153" y="164"/>
                  </a:cubicBezTo>
                  <a:cubicBezTo>
                    <a:pt x="151" y="172"/>
                    <a:pt x="150" y="180"/>
                    <a:pt x="148" y="188"/>
                  </a:cubicBezTo>
                  <a:cubicBezTo>
                    <a:pt x="146" y="195"/>
                    <a:pt x="144" y="202"/>
                    <a:pt x="144" y="209"/>
                  </a:cubicBezTo>
                  <a:cubicBezTo>
                    <a:pt x="144" y="210"/>
                    <a:pt x="146" y="210"/>
                    <a:pt x="146" y="209"/>
                  </a:cubicBezTo>
                  <a:cubicBezTo>
                    <a:pt x="164" y="189"/>
                    <a:pt x="167" y="161"/>
                    <a:pt x="167" y="135"/>
                  </a:cubicBezTo>
                  <a:cubicBezTo>
                    <a:pt x="167" y="119"/>
                    <a:pt x="165" y="103"/>
                    <a:pt x="163" y="88"/>
                  </a:cubicBezTo>
                  <a:cubicBezTo>
                    <a:pt x="160" y="71"/>
                    <a:pt x="156" y="55"/>
                    <a:pt x="152" y="39"/>
                  </a:cubicBezTo>
                  <a:cubicBezTo>
                    <a:pt x="149" y="30"/>
                    <a:pt x="146" y="21"/>
                    <a:pt x="141" y="14"/>
                  </a:cubicBezTo>
                  <a:cubicBezTo>
                    <a:pt x="140" y="13"/>
                    <a:pt x="138" y="13"/>
                    <a:pt x="138" y="15"/>
                  </a:cubicBezTo>
                  <a:cubicBezTo>
                    <a:pt x="139" y="23"/>
                    <a:pt x="141" y="30"/>
                    <a:pt x="143" y="38"/>
                  </a:cubicBezTo>
                  <a:cubicBezTo>
                    <a:pt x="146" y="47"/>
                    <a:pt x="148" y="55"/>
                    <a:pt x="150" y="64"/>
                  </a:cubicBezTo>
                  <a:cubicBezTo>
                    <a:pt x="154" y="81"/>
                    <a:pt x="157" y="98"/>
                    <a:pt x="158" y="116"/>
                  </a:cubicBezTo>
                  <a:cubicBezTo>
                    <a:pt x="158" y="133"/>
                    <a:pt x="156" y="151"/>
                    <a:pt x="152" y="168"/>
                  </a:cubicBezTo>
                  <a:cubicBezTo>
                    <a:pt x="150" y="175"/>
                    <a:pt x="148" y="182"/>
                    <a:pt x="146" y="190"/>
                  </a:cubicBezTo>
                  <a:cubicBezTo>
                    <a:pt x="144" y="195"/>
                    <a:pt x="141" y="201"/>
                    <a:pt x="142" y="207"/>
                  </a:cubicBezTo>
                  <a:cubicBezTo>
                    <a:pt x="142" y="208"/>
                    <a:pt x="142" y="209"/>
                    <a:pt x="142" y="210"/>
                  </a:cubicBezTo>
                  <a:cubicBezTo>
                    <a:pt x="142" y="211"/>
                    <a:pt x="144" y="212"/>
                    <a:pt x="144" y="211"/>
                  </a:cubicBezTo>
                  <a:cubicBezTo>
                    <a:pt x="160" y="189"/>
                    <a:pt x="161" y="161"/>
                    <a:pt x="160" y="136"/>
                  </a:cubicBezTo>
                  <a:cubicBezTo>
                    <a:pt x="159" y="108"/>
                    <a:pt x="156" y="80"/>
                    <a:pt x="148" y="53"/>
                  </a:cubicBezTo>
                  <a:cubicBezTo>
                    <a:pt x="145" y="39"/>
                    <a:pt x="140" y="26"/>
                    <a:pt x="132" y="14"/>
                  </a:cubicBezTo>
                  <a:cubicBezTo>
                    <a:pt x="132" y="13"/>
                    <a:pt x="130" y="14"/>
                    <a:pt x="130" y="15"/>
                  </a:cubicBezTo>
                  <a:cubicBezTo>
                    <a:pt x="133" y="50"/>
                    <a:pt x="142" y="84"/>
                    <a:pt x="139" y="120"/>
                  </a:cubicBezTo>
                  <a:cubicBezTo>
                    <a:pt x="137" y="153"/>
                    <a:pt x="122" y="183"/>
                    <a:pt x="116" y="216"/>
                  </a:cubicBezTo>
                  <a:cubicBezTo>
                    <a:pt x="116" y="218"/>
                    <a:pt x="116" y="220"/>
                    <a:pt x="116" y="222"/>
                  </a:cubicBezTo>
                  <a:cubicBezTo>
                    <a:pt x="115" y="223"/>
                    <a:pt x="116" y="224"/>
                    <a:pt x="117" y="224"/>
                  </a:cubicBezTo>
                  <a:cubicBezTo>
                    <a:pt x="125" y="220"/>
                    <a:pt x="131" y="212"/>
                    <a:pt x="134" y="205"/>
                  </a:cubicBezTo>
                  <a:cubicBezTo>
                    <a:pt x="139" y="195"/>
                    <a:pt x="141" y="184"/>
                    <a:pt x="142" y="174"/>
                  </a:cubicBezTo>
                  <a:cubicBezTo>
                    <a:pt x="144" y="164"/>
                    <a:pt x="145" y="153"/>
                    <a:pt x="145" y="143"/>
                  </a:cubicBezTo>
                  <a:cubicBezTo>
                    <a:pt x="146" y="131"/>
                    <a:pt x="147" y="118"/>
                    <a:pt x="147" y="106"/>
                  </a:cubicBezTo>
                  <a:cubicBezTo>
                    <a:pt x="146" y="87"/>
                    <a:pt x="143" y="69"/>
                    <a:pt x="141" y="51"/>
                  </a:cubicBezTo>
                  <a:cubicBezTo>
                    <a:pt x="139" y="37"/>
                    <a:pt x="138" y="22"/>
                    <a:pt x="130" y="11"/>
                  </a:cubicBezTo>
                  <a:cubicBezTo>
                    <a:pt x="129" y="10"/>
                    <a:pt x="127" y="10"/>
                    <a:pt x="127" y="11"/>
                  </a:cubicBezTo>
                  <a:cubicBezTo>
                    <a:pt x="125" y="18"/>
                    <a:pt x="126" y="26"/>
                    <a:pt x="127" y="33"/>
                  </a:cubicBezTo>
                  <a:cubicBezTo>
                    <a:pt x="129" y="41"/>
                    <a:pt x="130" y="49"/>
                    <a:pt x="131" y="57"/>
                  </a:cubicBezTo>
                  <a:cubicBezTo>
                    <a:pt x="133" y="74"/>
                    <a:pt x="134" y="92"/>
                    <a:pt x="133" y="110"/>
                  </a:cubicBezTo>
                  <a:cubicBezTo>
                    <a:pt x="132" y="127"/>
                    <a:pt x="129" y="144"/>
                    <a:pt x="126" y="160"/>
                  </a:cubicBezTo>
                  <a:cubicBezTo>
                    <a:pt x="123" y="177"/>
                    <a:pt x="119" y="193"/>
                    <a:pt x="117" y="210"/>
                  </a:cubicBezTo>
                  <a:cubicBezTo>
                    <a:pt x="116" y="217"/>
                    <a:pt x="116" y="223"/>
                    <a:pt x="116" y="230"/>
                  </a:cubicBezTo>
                  <a:cubicBezTo>
                    <a:pt x="116" y="231"/>
                    <a:pt x="117" y="232"/>
                    <a:pt x="118" y="230"/>
                  </a:cubicBezTo>
                  <a:cubicBezTo>
                    <a:pt x="132" y="203"/>
                    <a:pt x="136" y="172"/>
                    <a:pt x="137" y="142"/>
                  </a:cubicBezTo>
                  <a:cubicBezTo>
                    <a:pt x="139" y="115"/>
                    <a:pt x="139" y="87"/>
                    <a:pt x="135" y="60"/>
                  </a:cubicBezTo>
                  <a:cubicBezTo>
                    <a:pt x="132" y="42"/>
                    <a:pt x="127" y="24"/>
                    <a:pt x="116" y="10"/>
                  </a:cubicBezTo>
                  <a:cubicBezTo>
                    <a:pt x="115" y="9"/>
                    <a:pt x="114" y="10"/>
                    <a:pt x="113" y="11"/>
                  </a:cubicBezTo>
                  <a:cubicBezTo>
                    <a:pt x="112" y="18"/>
                    <a:pt x="114" y="25"/>
                    <a:pt x="115" y="32"/>
                  </a:cubicBezTo>
                  <a:cubicBezTo>
                    <a:pt x="117" y="40"/>
                    <a:pt x="119" y="47"/>
                    <a:pt x="120" y="55"/>
                  </a:cubicBezTo>
                  <a:cubicBezTo>
                    <a:pt x="122" y="73"/>
                    <a:pt x="123" y="91"/>
                    <a:pt x="123" y="109"/>
                  </a:cubicBezTo>
                  <a:cubicBezTo>
                    <a:pt x="123" y="127"/>
                    <a:pt x="122" y="144"/>
                    <a:pt x="120" y="161"/>
                  </a:cubicBezTo>
                  <a:cubicBezTo>
                    <a:pt x="118" y="170"/>
                    <a:pt x="117" y="179"/>
                    <a:pt x="115" y="187"/>
                  </a:cubicBezTo>
                  <a:cubicBezTo>
                    <a:pt x="114" y="194"/>
                    <a:pt x="112" y="201"/>
                    <a:pt x="111" y="208"/>
                  </a:cubicBezTo>
                  <a:cubicBezTo>
                    <a:pt x="109" y="213"/>
                    <a:pt x="108" y="218"/>
                    <a:pt x="110" y="223"/>
                  </a:cubicBezTo>
                  <a:cubicBezTo>
                    <a:pt x="111" y="224"/>
                    <a:pt x="112" y="224"/>
                    <a:pt x="112" y="224"/>
                  </a:cubicBezTo>
                  <a:cubicBezTo>
                    <a:pt x="121" y="217"/>
                    <a:pt x="123" y="203"/>
                    <a:pt x="126" y="193"/>
                  </a:cubicBezTo>
                  <a:cubicBezTo>
                    <a:pt x="128" y="185"/>
                    <a:pt x="130" y="177"/>
                    <a:pt x="131" y="169"/>
                  </a:cubicBezTo>
                  <a:cubicBezTo>
                    <a:pt x="133" y="161"/>
                    <a:pt x="134" y="152"/>
                    <a:pt x="134" y="144"/>
                  </a:cubicBezTo>
                  <a:cubicBezTo>
                    <a:pt x="136" y="127"/>
                    <a:pt x="137" y="110"/>
                    <a:pt x="137" y="93"/>
                  </a:cubicBezTo>
                  <a:cubicBezTo>
                    <a:pt x="136" y="76"/>
                    <a:pt x="134" y="60"/>
                    <a:pt x="131" y="44"/>
                  </a:cubicBezTo>
                  <a:cubicBezTo>
                    <a:pt x="129" y="36"/>
                    <a:pt x="127" y="25"/>
                    <a:pt x="119" y="21"/>
                  </a:cubicBezTo>
                  <a:cubicBezTo>
                    <a:pt x="118" y="20"/>
                    <a:pt x="117" y="21"/>
                    <a:pt x="117" y="22"/>
                  </a:cubicBezTo>
                  <a:cubicBezTo>
                    <a:pt x="115" y="29"/>
                    <a:pt x="117" y="36"/>
                    <a:pt x="118" y="43"/>
                  </a:cubicBezTo>
                  <a:cubicBezTo>
                    <a:pt x="120" y="51"/>
                    <a:pt x="121" y="59"/>
                    <a:pt x="121" y="68"/>
                  </a:cubicBezTo>
                  <a:cubicBezTo>
                    <a:pt x="123" y="85"/>
                    <a:pt x="124" y="103"/>
                    <a:pt x="124" y="120"/>
                  </a:cubicBezTo>
                  <a:cubicBezTo>
                    <a:pt x="125" y="149"/>
                    <a:pt x="122" y="180"/>
                    <a:pt x="110" y="207"/>
                  </a:cubicBezTo>
                  <a:cubicBezTo>
                    <a:pt x="109" y="209"/>
                    <a:pt x="108" y="211"/>
                    <a:pt x="107" y="212"/>
                  </a:cubicBezTo>
                  <a:cubicBezTo>
                    <a:pt x="108" y="213"/>
                    <a:pt x="109" y="213"/>
                    <a:pt x="110" y="213"/>
                  </a:cubicBezTo>
                  <a:cubicBezTo>
                    <a:pt x="109" y="205"/>
                    <a:pt x="112" y="198"/>
                    <a:pt x="114" y="191"/>
                  </a:cubicBezTo>
                  <a:cubicBezTo>
                    <a:pt x="117" y="184"/>
                    <a:pt x="119" y="177"/>
                    <a:pt x="120" y="170"/>
                  </a:cubicBezTo>
                  <a:cubicBezTo>
                    <a:pt x="123" y="153"/>
                    <a:pt x="125" y="135"/>
                    <a:pt x="126" y="117"/>
                  </a:cubicBezTo>
                  <a:cubicBezTo>
                    <a:pt x="126" y="100"/>
                    <a:pt x="126" y="82"/>
                    <a:pt x="125" y="64"/>
                  </a:cubicBezTo>
                  <a:cubicBezTo>
                    <a:pt x="124" y="55"/>
                    <a:pt x="124" y="46"/>
                    <a:pt x="122" y="38"/>
                  </a:cubicBezTo>
                  <a:cubicBezTo>
                    <a:pt x="121" y="29"/>
                    <a:pt x="119" y="21"/>
                    <a:pt x="119" y="13"/>
                  </a:cubicBezTo>
                  <a:cubicBezTo>
                    <a:pt x="119" y="10"/>
                    <a:pt x="119" y="8"/>
                    <a:pt x="119" y="5"/>
                  </a:cubicBezTo>
                  <a:cubicBezTo>
                    <a:pt x="118" y="5"/>
                    <a:pt x="117" y="6"/>
                    <a:pt x="116" y="6"/>
                  </a:cubicBezTo>
                  <a:cubicBezTo>
                    <a:pt x="122" y="18"/>
                    <a:pt x="124" y="32"/>
                    <a:pt x="124" y="46"/>
                  </a:cubicBezTo>
                  <a:cubicBezTo>
                    <a:pt x="125" y="61"/>
                    <a:pt x="123" y="76"/>
                    <a:pt x="122" y="91"/>
                  </a:cubicBezTo>
                  <a:cubicBezTo>
                    <a:pt x="120" y="105"/>
                    <a:pt x="118" y="120"/>
                    <a:pt x="114" y="134"/>
                  </a:cubicBezTo>
                  <a:cubicBezTo>
                    <a:pt x="111" y="149"/>
                    <a:pt x="106" y="165"/>
                    <a:pt x="98" y="178"/>
                  </a:cubicBezTo>
                  <a:cubicBezTo>
                    <a:pt x="94" y="185"/>
                    <a:pt x="90" y="193"/>
                    <a:pt x="91" y="201"/>
                  </a:cubicBezTo>
                  <a:cubicBezTo>
                    <a:pt x="91" y="202"/>
                    <a:pt x="92" y="203"/>
                    <a:pt x="93" y="202"/>
                  </a:cubicBezTo>
                  <a:cubicBezTo>
                    <a:pt x="101" y="194"/>
                    <a:pt x="106" y="183"/>
                    <a:pt x="109" y="172"/>
                  </a:cubicBezTo>
                  <a:cubicBezTo>
                    <a:pt x="112" y="160"/>
                    <a:pt x="114" y="147"/>
                    <a:pt x="115" y="135"/>
                  </a:cubicBezTo>
                  <a:cubicBezTo>
                    <a:pt x="116" y="122"/>
                    <a:pt x="116" y="110"/>
                    <a:pt x="117" y="98"/>
                  </a:cubicBezTo>
                  <a:cubicBezTo>
                    <a:pt x="118" y="83"/>
                    <a:pt x="118" y="68"/>
                    <a:pt x="118" y="53"/>
                  </a:cubicBezTo>
                  <a:cubicBezTo>
                    <a:pt x="117" y="36"/>
                    <a:pt x="115" y="17"/>
                    <a:pt x="108" y="1"/>
                  </a:cubicBezTo>
                  <a:cubicBezTo>
                    <a:pt x="107" y="0"/>
                    <a:pt x="106" y="0"/>
                    <a:pt x="106" y="1"/>
                  </a:cubicBezTo>
                  <a:cubicBezTo>
                    <a:pt x="102" y="3"/>
                    <a:pt x="102" y="7"/>
                    <a:pt x="101" y="11"/>
                  </a:cubicBezTo>
                  <a:cubicBezTo>
                    <a:pt x="101" y="16"/>
                    <a:pt x="102" y="21"/>
                    <a:pt x="102" y="27"/>
                  </a:cubicBezTo>
                  <a:cubicBezTo>
                    <a:pt x="104" y="41"/>
                    <a:pt x="105" y="56"/>
                    <a:pt x="105" y="71"/>
                  </a:cubicBezTo>
                  <a:cubicBezTo>
                    <a:pt x="106" y="89"/>
                    <a:pt x="104" y="106"/>
                    <a:pt x="101" y="124"/>
                  </a:cubicBezTo>
                  <a:cubicBezTo>
                    <a:pt x="98" y="140"/>
                    <a:pt x="94" y="157"/>
                    <a:pt x="89" y="173"/>
                  </a:cubicBezTo>
                  <a:cubicBezTo>
                    <a:pt x="87" y="180"/>
                    <a:pt x="84" y="188"/>
                    <a:pt x="82" y="196"/>
                  </a:cubicBezTo>
                  <a:cubicBezTo>
                    <a:pt x="81" y="197"/>
                    <a:pt x="84" y="198"/>
                    <a:pt x="84" y="197"/>
                  </a:cubicBezTo>
                  <a:cubicBezTo>
                    <a:pt x="90" y="181"/>
                    <a:pt x="95" y="165"/>
                    <a:pt x="98" y="148"/>
                  </a:cubicBezTo>
                  <a:cubicBezTo>
                    <a:pt x="102" y="134"/>
                    <a:pt x="104" y="120"/>
                    <a:pt x="107" y="107"/>
                  </a:cubicBezTo>
                  <a:cubicBezTo>
                    <a:pt x="110" y="97"/>
                    <a:pt x="112" y="88"/>
                    <a:pt x="114" y="79"/>
                  </a:cubicBezTo>
                  <a:cubicBezTo>
                    <a:pt x="116" y="69"/>
                    <a:pt x="117" y="58"/>
                    <a:pt x="116" y="48"/>
                  </a:cubicBezTo>
                  <a:cubicBezTo>
                    <a:pt x="116" y="43"/>
                    <a:pt x="114" y="38"/>
                    <a:pt x="110" y="35"/>
                  </a:cubicBezTo>
                  <a:cubicBezTo>
                    <a:pt x="110" y="34"/>
                    <a:pt x="109" y="35"/>
                    <a:pt x="108" y="35"/>
                  </a:cubicBezTo>
                  <a:cubicBezTo>
                    <a:pt x="104" y="43"/>
                    <a:pt x="103" y="52"/>
                    <a:pt x="103" y="61"/>
                  </a:cubicBezTo>
                  <a:cubicBezTo>
                    <a:pt x="103" y="71"/>
                    <a:pt x="104" y="80"/>
                    <a:pt x="104" y="90"/>
                  </a:cubicBezTo>
                  <a:cubicBezTo>
                    <a:pt x="105" y="117"/>
                    <a:pt x="100" y="145"/>
                    <a:pt x="97" y="172"/>
                  </a:cubicBezTo>
                  <a:cubicBezTo>
                    <a:pt x="97" y="173"/>
                    <a:pt x="99" y="174"/>
                    <a:pt x="100" y="17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46"/>
            <p:cNvSpPr/>
            <p:nvPr/>
          </p:nvSpPr>
          <p:spPr bwMode="auto">
            <a:xfrm>
              <a:off x="3824" y="2315"/>
              <a:ext cx="553" cy="756"/>
            </a:xfrm>
            <a:custGeom>
              <a:avLst/>
              <a:gdLst>
                <a:gd name="T0" fmla="*/ 198 w 286"/>
                <a:gd name="T1" fmla="*/ 328 h 391"/>
                <a:gd name="T2" fmla="*/ 87 w 286"/>
                <a:gd name="T3" fmla="*/ 354 h 391"/>
                <a:gd name="T4" fmla="*/ 210 w 286"/>
                <a:gd name="T5" fmla="*/ 282 h 391"/>
                <a:gd name="T6" fmla="*/ 273 w 286"/>
                <a:gd name="T7" fmla="*/ 199 h 391"/>
                <a:gd name="T8" fmla="*/ 268 w 286"/>
                <a:gd name="T9" fmla="*/ 226 h 391"/>
                <a:gd name="T10" fmla="*/ 119 w 286"/>
                <a:gd name="T11" fmla="*/ 361 h 391"/>
                <a:gd name="T12" fmla="*/ 30 w 286"/>
                <a:gd name="T13" fmla="*/ 365 h 391"/>
                <a:gd name="T14" fmla="*/ 233 w 286"/>
                <a:gd name="T15" fmla="*/ 319 h 391"/>
                <a:gd name="T16" fmla="*/ 244 w 286"/>
                <a:gd name="T17" fmla="*/ 308 h 391"/>
                <a:gd name="T18" fmla="*/ 86 w 286"/>
                <a:gd name="T19" fmla="*/ 383 h 391"/>
                <a:gd name="T20" fmla="*/ 35 w 286"/>
                <a:gd name="T21" fmla="*/ 371 h 391"/>
                <a:gd name="T22" fmla="*/ 207 w 286"/>
                <a:gd name="T23" fmla="*/ 372 h 391"/>
                <a:gd name="T24" fmla="*/ 230 w 286"/>
                <a:gd name="T25" fmla="*/ 351 h 391"/>
                <a:gd name="T26" fmla="*/ 169 w 286"/>
                <a:gd name="T27" fmla="*/ 381 h 391"/>
                <a:gd name="T28" fmla="*/ 2 w 286"/>
                <a:gd name="T29" fmla="*/ 360 h 391"/>
                <a:gd name="T30" fmla="*/ 47 w 286"/>
                <a:gd name="T31" fmla="*/ 363 h 391"/>
                <a:gd name="T32" fmla="*/ 217 w 286"/>
                <a:gd name="T33" fmla="*/ 313 h 391"/>
                <a:gd name="T34" fmla="*/ 174 w 286"/>
                <a:gd name="T35" fmla="*/ 327 h 391"/>
                <a:gd name="T36" fmla="*/ 7 w 286"/>
                <a:gd name="T37" fmla="*/ 316 h 391"/>
                <a:gd name="T38" fmla="*/ 78 w 286"/>
                <a:gd name="T39" fmla="*/ 350 h 391"/>
                <a:gd name="T40" fmla="*/ 275 w 286"/>
                <a:gd name="T41" fmla="*/ 249 h 391"/>
                <a:gd name="T42" fmla="*/ 217 w 286"/>
                <a:gd name="T43" fmla="*/ 23 h 391"/>
                <a:gd name="T44" fmla="*/ 284 w 286"/>
                <a:gd name="T45" fmla="*/ 196 h 391"/>
                <a:gd name="T46" fmla="*/ 189 w 286"/>
                <a:gd name="T47" fmla="*/ 1 h 391"/>
                <a:gd name="T48" fmla="*/ 279 w 286"/>
                <a:gd name="T49" fmla="*/ 184 h 391"/>
                <a:gd name="T50" fmla="*/ 257 w 286"/>
                <a:gd name="T51" fmla="*/ 113 h 391"/>
                <a:gd name="T52" fmla="*/ 275 w 286"/>
                <a:gd name="T53" fmla="*/ 194 h 391"/>
                <a:gd name="T54" fmla="*/ 170 w 286"/>
                <a:gd name="T55" fmla="*/ 348 h 391"/>
                <a:gd name="T56" fmla="*/ 35 w 286"/>
                <a:gd name="T57" fmla="*/ 334 h 391"/>
                <a:gd name="T58" fmla="*/ 94 w 286"/>
                <a:gd name="T59" fmla="*/ 340 h 391"/>
                <a:gd name="T60" fmla="*/ 218 w 286"/>
                <a:gd name="T61" fmla="*/ 313 h 391"/>
                <a:gd name="T62" fmla="*/ 64 w 286"/>
                <a:gd name="T63" fmla="*/ 359 h 391"/>
                <a:gd name="T64" fmla="*/ 1 w 286"/>
                <a:gd name="T65" fmla="*/ 360 h 391"/>
                <a:gd name="T66" fmla="*/ 89 w 286"/>
                <a:gd name="T67" fmla="*/ 387 h 391"/>
                <a:gd name="T68" fmla="*/ 219 w 286"/>
                <a:gd name="T69" fmla="*/ 362 h 391"/>
                <a:gd name="T70" fmla="*/ 168 w 286"/>
                <a:gd name="T71" fmla="*/ 378 h 391"/>
                <a:gd name="T72" fmla="*/ 36 w 286"/>
                <a:gd name="T73" fmla="*/ 371 h 391"/>
                <a:gd name="T74" fmla="*/ 132 w 286"/>
                <a:gd name="T75" fmla="*/ 387 h 391"/>
                <a:gd name="T76" fmla="*/ 265 w 286"/>
                <a:gd name="T77" fmla="*/ 277 h 391"/>
                <a:gd name="T78" fmla="*/ 145 w 286"/>
                <a:gd name="T79" fmla="*/ 358 h 391"/>
                <a:gd name="T80" fmla="*/ 31 w 286"/>
                <a:gd name="T81" fmla="*/ 365 h 391"/>
                <a:gd name="T82" fmla="*/ 252 w 286"/>
                <a:gd name="T83" fmla="*/ 268 h 391"/>
                <a:gd name="T84" fmla="*/ 273 w 286"/>
                <a:gd name="T85" fmla="*/ 197 h 391"/>
                <a:gd name="T86" fmla="*/ 220 w 286"/>
                <a:gd name="T87" fmla="*/ 267 h 391"/>
                <a:gd name="T88" fmla="*/ 87 w 286"/>
                <a:gd name="T89" fmla="*/ 354 h 391"/>
                <a:gd name="T90" fmla="*/ 171 w 286"/>
                <a:gd name="T91" fmla="*/ 344 h 391"/>
                <a:gd name="T92" fmla="*/ 255 w 286"/>
                <a:gd name="T93" fmla="*/ 229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86" h="391">
                  <a:moveTo>
                    <a:pt x="255" y="229"/>
                  </a:moveTo>
                  <a:cubicBezTo>
                    <a:pt x="250" y="254"/>
                    <a:pt x="241" y="280"/>
                    <a:pt x="226" y="301"/>
                  </a:cubicBezTo>
                  <a:cubicBezTo>
                    <a:pt x="218" y="311"/>
                    <a:pt x="209" y="320"/>
                    <a:pt x="198" y="328"/>
                  </a:cubicBezTo>
                  <a:cubicBezTo>
                    <a:pt x="187" y="335"/>
                    <a:pt x="175" y="340"/>
                    <a:pt x="162" y="344"/>
                  </a:cubicBezTo>
                  <a:cubicBezTo>
                    <a:pt x="149" y="348"/>
                    <a:pt x="137" y="351"/>
                    <a:pt x="124" y="353"/>
                  </a:cubicBezTo>
                  <a:cubicBezTo>
                    <a:pt x="112" y="355"/>
                    <a:pt x="100" y="355"/>
                    <a:pt x="87" y="354"/>
                  </a:cubicBezTo>
                  <a:cubicBezTo>
                    <a:pt x="87" y="355"/>
                    <a:pt x="87" y="355"/>
                    <a:pt x="87" y="356"/>
                  </a:cubicBezTo>
                  <a:cubicBezTo>
                    <a:pt x="119" y="349"/>
                    <a:pt x="147" y="332"/>
                    <a:pt x="173" y="313"/>
                  </a:cubicBezTo>
                  <a:cubicBezTo>
                    <a:pt x="185" y="303"/>
                    <a:pt x="198" y="293"/>
                    <a:pt x="210" y="282"/>
                  </a:cubicBezTo>
                  <a:cubicBezTo>
                    <a:pt x="222" y="271"/>
                    <a:pt x="232" y="259"/>
                    <a:pt x="242" y="246"/>
                  </a:cubicBezTo>
                  <a:cubicBezTo>
                    <a:pt x="248" y="238"/>
                    <a:pt x="254" y="230"/>
                    <a:pt x="258" y="222"/>
                  </a:cubicBezTo>
                  <a:cubicBezTo>
                    <a:pt x="262" y="214"/>
                    <a:pt x="266" y="204"/>
                    <a:pt x="273" y="199"/>
                  </a:cubicBezTo>
                  <a:cubicBezTo>
                    <a:pt x="272" y="199"/>
                    <a:pt x="272" y="199"/>
                    <a:pt x="271" y="199"/>
                  </a:cubicBezTo>
                  <a:cubicBezTo>
                    <a:pt x="274" y="202"/>
                    <a:pt x="274" y="207"/>
                    <a:pt x="273" y="210"/>
                  </a:cubicBezTo>
                  <a:cubicBezTo>
                    <a:pt x="272" y="216"/>
                    <a:pt x="270" y="221"/>
                    <a:pt x="268" y="226"/>
                  </a:cubicBezTo>
                  <a:cubicBezTo>
                    <a:pt x="264" y="236"/>
                    <a:pt x="260" y="247"/>
                    <a:pt x="255" y="257"/>
                  </a:cubicBezTo>
                  <a:cubicBezTo>
                    <a:pt x="241" y="284"/>
                    <a:pt x="221" y="310"/>
                    <a:pt x="197" y="329"/>
                  </a:cubicBezTo>
                  <a:cubicBezTo>
                    <a:pt x="175" y="347"/>
                    <a:pt x="147" y="356"/>
                    <a:pt x="119" y="361"/>
                  </a:cubicBezTo>
                  <a:cubicBezTo>
                    <a:pt x="91" y="365"/>
                    <a:pt x="62" y="365"/>
                    <a:pt x="33" y="363"/>
                  </a:cubicBezTo>
                  <a:cubicBezTo>
                    <a:pt x="33" y="363"/>
                    <a:pt x="32" y="363"/>
                    <a:pt x="31" y="363"/>
                  </a:cubicBezTo>
                  <a:cubicBezTo>
                    <a:pt x="30" y="363"/>
                    <a:pt x="29" y="365"/>
                    <a:pt x="30" y="365"/>
                  </a:cubicBezTo>
                  <a:cubicBezTo>
                    <a:pt x="55" y="376"/>
                    <a:pt x="84" y="375"/>
                    <a:pt x="110" y="370"/>
                  </a:cubicBezTo>
                  <a:cubicBezTo>
                    <a:pt x="135" y="365"/>
                    <a:pt x="161" y="357"/>
                    <a:pt x="185" y="347"/>
                  </a:cubicBezTo>
                  <a:cubicBezTo>
                    <a:pt x="202" y="339"/>
                    <a:pt x="218" y="331"/>
                    <a:pt x="233" y="319"/>
                  </a:cubicBezTo>
                  <a:cubicBezTo>
                    <a:pt x="247" y="308"/>
                    <a:pt x="260" y="294"/>
                    <a:pt x="265" y="276"/>
                  </a:cubicBezTo>
                  <a:cubicBezTo>
                    <a:pt x="265" y="275"/>
                    <a:pt x="264" y="274"/>
                    <a:pt x="263" y="275"/>
                  </a:cubicBezTo>
                  <a:cubicBezTo>
                    <a:pt x="254" y="284"/>
                    <a:pt x="249" y="297"/>
                    <a:pt x="244" y="308"/>
                  </a:cubicBezTo>
                  <a:cubicBezTo>
                    <a:pt x="238" y="321"/>
                    <a:pt x="230" y="333"/>
                    <a:pt x="220" y="343"/>
                  </a:cubicBezTo>
                  <a:cubicBezTo>
                    <a:pt x="198" y="365"/>
                    <a:pt x="170" y="379"/>
                    <a:pt x="139" y="383"/>
                  </a:cubicBezTo>
                  <a:cubicBezTo>
                    <a:pt x="122" y="386"/>
                    <a:pt x="104" y="386"/>
                    <a:pt x="86" y="383"/>
                  </a:cubicBezTo>
                  <a:cubicBezTo>
                    <a:pt x="77" y="382"/>
                    <a:pt x="69" y="379"/>
                    <a:pt x="61" y="376"/>
                  </a:cubicBezTo>
                  <a:cubicBezTo>
                    <a:pt x="52" y="374"/>
                    <a:pt x="44" y="370"/>
                    <a:pt x="36" y="368"/>
                  </a:cubicBezTo>
                  <a:cubicBezTo>
                    <a:pt x="34" y="368"/>
                    <a:pt x="34" y="370"/>
                    <a:pt x="35" y="371"/>
                  </a:cubicBezTo>
                  <a:cubicBezTo>
                    <a:pt x="63" y="384"/>
                    <a:pt x="94" y="387"/>
                    <a:pt x="124" y="386"/>
                  </a:cubicBezTo>
                  <a:cubicBezTo>
                    <a:pt x="139" y="385"/>
                    <a:pt x="153" y="383"/>
                    <a:pt x="167" y="381"/>
                  </a:cubicBezTo>
                  <a:cubicBezTo>
                    <a:pt x="180" y="379"/>
                    <a:pt x="194" y="376"/>
                    <a:pt x="207" y="372"/>
                  </a:cubicBezTo>
                  <a:cubicBezTo>
                    <a:pt x="222" y="368"/>
                    <a:pt x="236" y="360"/>
                    <a:pt x="246" y="349"/>
                  </a:cubicBezTo>
                  <a:cubicBezTo>
                    <a:pt x="247" y="349"/>
                    <a:pt x="246" y="347"/>
                    <a:pt x="246" y="347"/>
                  </a:cubicBezTo>
                  <a:cubicBezTo>
                    <a:pt x="240" y="346"/>
                    <a:pt x="235" y="349"/>
                    <a:pt x="230" y="351"/>
                  </a:cubicBezTo>
                  <a:cubicBezTo>
                    <a:pt x="224" y="355"/>
                    <a:pt x="219" y="358"/>
                    <a:pt x="214" y="362"/>
                  </a:cubicBezTo>
                  <a:cubicBezTo>
                    <a:pt x="208" y="366"/>
                    <a:pt x="200" y="369"/>
                    <a:pt x="193" y="372"/>
                  </a:cubicBezTo>
                  <a:cubicBezTo>
                    <a:pt x="186" y="376"/>
                    <a:pt x="178" y="379"/>
                    <a:pt x="169" y="381"/>
                  </a:cubicBezTo>
                  <a:cubicBezTo>
                    <a:pt x="135" y="391"/>
                    <a:pt x="100" y="387"/>
                    <a:pt x="65" y="380"/>
                  </a:cubicBezTo>
                  <a:cubicBezTo>
                    <a:pt x="54" y="378"/>
                    <a:pt x="44" y="375"/>
                    <a:pt x="33" y="372"/>
                  </a:cubicBezTo>
                  <a:cubicBezTo>
                    <a:pt x="22" y="370"/>
                    <a:pt x="11" y="367"/>
                    <a:pt x="2" y="360"/>
                  </a:cubicBezTo>
                  <a:cubicBezTo>
                    <a:pt x="2" y="361"/>
                    <a:pt x="2" y="362"/>
                    <a:pt x="2" y="363"/>
                  </a:cubicBezTo>
                  <a:cubicBezTo>
                    <a:pt x="9" y="360"/>
                    <a:pt x="16" y="362"/>
                    <a:pt x="24" y="363"/>
                  </a:cubicBezTo>
                  <a:cubicBezTo>
                    <a:pt x="31" y="364"/>
                    <a:pt x="39" y="364"/>
                    <a:pt x="47" y="363"/>
                  </a:cubicBezTo>
                  <a:cubicBezTo>
                    <a:pt x="65" y="362"/>
                    <a:pt x="83" y="359"/>
                    <a:pt x="100" y="355"/>
                  </a:cubicBezTo>
                  <a:cubicBezTo>
                    <a:pt x="135" y="347"/>
                    <a:pt x="168" y="336"/>
                    <a:pt x="200" y="321"/>
                  </a:cubicBezTo>
                  <a:cubicBezTo>
                    <a:pt x="206" y="318"/>
                    <a:pt x="212" y="316"/>
                    <a:pt x="217" y="313"/>
                  </a:cubicBezTo>
                  <a:cubicBezTo>
                    <a:pt x="217" y="312"/>
                    <a:pt x="217" y="311"/>
                    <a:pt x="216" y="311"/>
                  </a:cubicBezTo>
                  <a:cubicBezTo>
                    <a:pt x="211" y="316"/>
                    <a:pt x="204" y="318"/>
                    <a:pt x="198" y="320"/>
                  </a:cubicBezTo>
                  <a:cubicBezTo>
                    <a:pt x="190" y="322"/>
                    <a:pt x="182" y="325"/>
                    <a:pt x="174" y="327"/>
                  </a:cubicBezTo>
                  <a:cubicBezTo>
                    <a:pt x="157" y="332"/>
                    <a:pt x="140" y="335"/>
                    <a:pt x="122" y="336"/>
                  </a:cubicBezTo>
                  <a:cubicBezTo>
                    <a:pt x="91" y="339"/>
                    <a:pt x="59" y="337"/>
                    <a:pt x="29" y="326"/>
                  </a:cubicBezTo>
                  <a:cubicBezTo>
                    <a:pt x="22" y="323"/>
                    <a:pt x="14" y="320"/>
                    <a:pt x="7" y="316"/>
                  </a:cubicBezTo>
                  <a:cubicBezTo>
                    <a:pt x="6" y="316"/>
                    <a:pt x="5" y="317"/>
                    <a:pt x="5" y="318"/>
                  </a:cubicBezTo>
                  <a:cubicBezTo>
                    <a:pt x="14" y="328"/>
                    <a:pt x="26" y="333"/>
                    <a:pt x="37" y="338"/>
                  </a:cubicBezTo>
                  <a:cubicBezTo>
                    <a:pt x="50" y="343"/>
                    <a:pt x="64" y="347"/>
                    <a:pt x="78" y="350"/>
                  </a:cubicBezTo>
                  <a:cubicBezTo>
                    <a:pt x="108" y="357"/>
                    <a:pt x="139" y="357"/>
                    <a:pt x="170" y="351"/>
                  </a:cubicBezTo>
                  <a:cubicBezTo>
                    <a:pt x="195" y="346"/>
                    <a:pt x="219" y="338"/>
                    <a:pt x="239" y="321"/>
                  </a:cubicBezTo>
                  <a:cubicBezTo>
                    <a:pt x="260" y="302"/>
                    <a:pt x="270" y="276"/>
                    <a:pt x="275" y="249"/>
                  </a:cubicBezTo>
                  <a:cubicBezTo>
                    <a:pt x="286" y="189"/>
                    <a:pt x="268" y="128"/>
                    <a:pt x="244" y="73"/>
                  </a:cubicBezTo>
                  <a:cubicBezTo>
                    <a:pt x="237" y="56"/>
                    <a:pt x="228" y="39"/>
                    <a:pt x="220" y="22"/>
                  </a:cubicBezTo>
                  <a:cubicBezTo>
                    <a:pt x="219" y="20"/>
                    <a:pt x="217" y="21"/>
                    <a:pt x="217" y="23"/>
                  </a:cubicBezTo>
                  <a:cubicBezTo>
                    <a:pt x="229" y="53"/>
                    <a:pt x="244" y="82"/>
                    <a:pt x="254" y="113"/>
                  </a:cubicBezTo>
                  <a:cubicBezTo>
                    <a:pt x="263" y="141"/>
                    <a:pt x="267" y="171"/>
                    <a:pt x="282" y="197"/>
                  </a:cubicBezTo>
                  <a:cubicBezTo>
                    <a:pt x="282" y="198"/>
                    <a:pt x="284" y="197"/>
                    <a:pt x="284" y="196"/>
                  </a:cubicBezTo>
                  <a:cubicBezTo>
                    <a:pt x="280" y="161"/>
                    <a:pt x="265" y="129"/>
                    <a:pt x="249" y="98"/>
                  </a:cubicBezTo>
                  <a:cubicBezTo>
                    <a:pt x="235" y="69"/>
                    <a:pt x="218" y="40"/>
                    <a:pt x="199" y="13"/>
                  </a:cubicBezTo>
                  <a:cubicBezTo>
                    <a:pt x="196" y="9"/>
                    <a:pt x="192" y="5"/>
                    <a:pt x="189" y="1"/>
                  </a:cubicBezTo>
                  <a:cubicBezTo>
                    <a:pt x="188" y="0"/>
                    <a:pt x="186" y="1"/>
                    <a:pt x="187" y="3"/>
                  </a:cubicBezTo>
                  <a:cubicBezTo>
                    <a:pt x="208" y="29"/>
                    <a:pt x="225" y="58"/>
                    <a:pt x="241" y="87"/>
                  </a:cubicBezTo>
                  <a:cubicBezTo>
                    <a:pt x="257" y="118"/>
                    <a:pt x="273" y="150"/>
                    <a:pt x="279" y="184"/>
                  </a:cubicBezTo>
                  <a:cubicBezTo>
                    <a:pt x="280" y="188"/>
                    <a:pt x="281" y="192"/>
                    <a:pt x="281" y="196"/>
                  </a:cubicBezTo>
                  <a:cubicBezTo>
                    <a:pt x="282" y="196"/>
                    <a:pt x="283" y="196"/>
                    <a:pt x="284" y="195"/>
                  </a:cubicBezTo>
                  <a:cubicBezTo>
                    <a:pt x="269" y="170"/>
                    <a:pt x="266" y="141"/>
                    <a:pt x="257" y="113"/>
                  </a:cubicBezTo>
                  <a:cubicBezTo>
                    <a:pt x="247" y="82"/>
                    <a:pt x="232" y="52"/>
                    <a:pt x="220" y="22"/>
                  </a:cubicBezTo>
                  <a:cubicBezTo>
                    <a:pt x="219" y="22"/>
                    <a:pt x="218" y="22"/>
                    <a:pt x="217" y="23"/>
                  </a:cubicBezTo>
                  <a:cubicBezTo>
                    <a:pt x="244" y="76"/>
                    <a:pt x="270" y="134"/>
                    <a:pt x="275" y="194"/>
                  </a:cubicBezTo>
                  <a:cubicBezTo>
                    <a:pt x="277" y="225"/>
                    <a:pt x="273" y="256"/>
                    <a:pt x="262" y="284"/>
                  </a:cubicBezTo>
                  <a:cubicBezTo>
                    <a:pt x="252" y="309"/>
                    <a:pt x="232" y="326"/>
                    <a:pt x="208" y="337"/>
                  </a:cubicBezTo>
                  <a:cubicBezTo>
                    <a:pt x="195" y="342"/>
                    <a:pt x="183" y="346"/>
                    <a:pt x="170" y="348"/>
                  </a:cubicBezTo>
                  <a:cubicBezTo>
                    <a:pt x="154" y="352"/>
                    <a:pt x="138" y="353"/>
                    <a:pt x="122" y="353"/>
                  </a:cubicBezTo>
                  <a:cubicBezTo>
                    <a:pt x="107" y="353"/>
                    <a:pt x="91" y="350"/>
                    <a:pt x="76" y="347"/>
                  </a:cubicBezTo>
                  <a:cubicBezTo>
                    <a:pt x="62" y="343"/>
                    <a:pt x="49" y="339"/>
                    <a:pt x="35" y="334"/>
                  </a:cubicBezTo>
                  <a:cubicBezTo>
                    <a:pt x="25" y="330"/>
                    <a:pt x="15" y="325"/>
                    <a:pt x="8" y="317"/>
                  </a:cubicBezTo>
                  <a:cubicBezTo>
                    <a:pt x="7" y="317"/>
                    <a:pt x="7" y="318"/>
                    <a:pt x="6" y="319"/>
                  </a:cubicBezTo>
                  <a:cubicBezTo>
                    <a:pt x="33" y="333"/>
                    <a:pt x="63" y="339"/>
                    <a:pt x="94" y="340"/>
                  </a:cubicBezTo>
                  <a:cubicBezTo>
                    <a:pt x="111" y="340"/>
                    <a:pt x="127" y="339"/>
                    <a:pt x="143" y="337"/>
                  </a:cubicBezTo>
                  <a:cubicBezTo>
                    <a:pt x="160" y="334"/>
                    <a:pt x="177" y="329"/>
                    <a:pt x="193" y="324"/>
                  </a:cubicBezTo>
                  <a:cubicBezTo>
                    <a:pt x="202" y="321"/>
                    <a:pt x="211" y="319"/>
                    <a:pt x="218" y="313"/>
                  </a:cubicBezTo>
                  <a:cubicBezTo>
                    <a:pt x="219" y="312"/>
                    <a:pt x="218" y="310"/>
                    <a:pt x="216" y="310"/>
                  </a:cubicBezTo>
                  <a:cubicBezTo>
                    <a:pt x="184" y="326"/>
                    <a:pt x="151" y="339"/>
                    <a:pt x="117" y="348"/>
                  </a:cubicBezTo>
                  <a:cubicBezTo>
                    <a:pt x="99" y="352"/>
                    <a:pt x="82" y="356"/>
                    <a:pt x="64" y="359"/>
                  </a:cubicBezTo>
                  <a:cubicBezTo>
                    <a:pt x="55" y="360"/>
                    <a:pt x="46" y="361"/>
                    <a:pt x="37" y="361"/>
                  </a:cubicBezTo>
                  <a:cubicBezTo>
                    <a:pt x="29" y="361"/>
                    <a:pt x="22" y="360"/>
                    <a:pt x="14" y="359"/>
                  </a:cubicBezTo>
                  <a:cubicBezTo>
                    <a:pt x="10" y="359"/>
                    <a:pt x="5" y="359"/>
                    <a:pt x="1" y="360"/>
                  </a:cubicBezTo>
                  <a:cubicBezTo>
                    <a:pt x="0" y="361"/>
                    <a:pt x="0" y="362"/>
                    <a:pt x="0" y="363"/>
                  </a:cubicBezTo>
                  <a:cubicBezTo>
                    <a:pt x="12" y="371"/>
                    <a:pt x="26" y="374"/>
                    <a:pt x="40" y="377"/>
                  </a:cubicBezTo>
                  <a:cubicBezTo>
                    <a:pt x="56" y="381"/>
                    <a:pt x="72" y="384"/>
                    <a:pt x="89" y="387"/>
                  </a:cubicBezTo>
                  <a:cubicBezTo>
                    <a:pt x="106" y="389"/>
                    <a:pt x="123" y="390"/>
                    <a:pt x="140" y="389"/>
                  </a:cubicBezTo>
                  <a:cubicBezTo>
                    <a:pt x="157" y="388"/>
                    <a:pt x="173" y="383"/>
                    <a:pt x="189" y="377"/>
                  </a:cubicBezTo>
                  <a:cubicBezTo>
                    <a:pt x="199" y="373"/>
                    <a:pt x="210" y="369"/>
                    <a:pt x="219" y="362"/>
                  </a:cubicBezTo>
                  <a:cubicBezTo>
                    <a:pt x="226" y="357"/>
                    <a:pt x="236" y="348"/>
                    <a:pt x="245" y="350"/>
                  </a:cubicBezTo>
                  <a:cubicBezTo>
                    <a:pt x="245" y="349"/>
                    <a:pt x="245" y="349"/>
                    <a:pt x="244" y="348"/>
                  </a:cubicBezTo>
                  <a:cubicBezTo>
                    <a:pt x="225" y="368"/>
                    <a:pt x="195" y="374"/>
                    <a:pt x="168" y="378"/>
                  </a:cubicBezTo>
                  <a:cubicBezTo>
                    <a:pt x="139" y="383"/>
                    <a:pt x="109" y="385"/>
                    <a:pt x="79" y="381"/>
                  </a:cubicBezTo>
                  <a:cubicBezTo>
                    <a:pt x="64" y="379"/>
                    <a:pt x="50" y="375"/>
                    <a:pt x="36" y="368"/>
                  </a:cubicBezTo>
                  <a:cubicBezTo>
                    <a:pt x="36" y="369"/>
                    <a:pt x="36" y="370"/>
                    <a:pt x="36" y="371"/>
                  </a:cubicBezTo>
                  <a:cubicBezTo>
                    <a:pt x="44" y="373"/>
                    <a:pt x="52" y="376"/>
                    <a:pt x="60" y="379"/>
                  </a:cubicBezTo>
                  <a:cubicBezTo>
                    <a:pt x="67" y="382"/>
                    <a:pt x="75" y="384"/>
                    <a:pt x="83" y="385"/>
                  </a:cubicBezTo>
                  <a:cubicBezTo>
                    <a:pt x="99" y="388"/>
                    <a:pt x="116" y="389"/>
                    <a:pt x="132" y="387"/>
                  </a:cubicBezTo>
                  <a:cubicBezTo>
                    <a:pt x="162" y="384"/>
                    <a:pt x="191" y="372"/>
                    <a:pt x="214" y="352"/>
                  </a:cubicBezTo>
                  <a:cubicBezTo>
                    <a:pt x="225" y="342"/>
                    <a:pt x="236" y="330"/>
                    <a:pt x="243" y="317"/>
                  </a:cubicBezTo>
                  <a:cubicBezTo>
                    <a:pt x="250" y="304"/>
                    <a:pt x="254" y="288"/>
                    <a:pt x="265" y="277"/>
                  </a:cubicBezTo>
                  <a:cubicBezTo>
                    <a:pt x="264" y="276"/>
                    <a:pt x="263" y="276"/>
                    <a:pt x="263" y="275"/>
                  </a:cubicBezTo>
                  <a:cubicBezTo>
                    <a:pt x="255" y="299"/>
                    <a:pt x="234" y="317"/>
                    <a:pt x="213" y="329"/>
                  </a:cubicBezTo>
                  <a:cubicBezTo>
                    <a:pt x="192" y="342"/>
                    <a:pt x="169" y="351"/>
                    <a:pt x="145" y="358"/>
                  </a:cubicBezTo>
                  <a:cubicBezTo>
                    <a:pt x="126" y="364"/>
                    <a:pt x="107" y="369"/>
                    <a:pt x="87" y="370"/>
                  </a:cubicBezTo>
                  <a:cubicBezTo>
                    <a:pt x="69" y="372"/>
                    <a:pt x="49" y="370"/>
                    <a:pt x="31" y="363"/>
                  </a:cubicBezTo>
                  <a:cubicBezTo>
                    <a:pt x="31" y="364"/>
                    <a:pt x="31" y="365"/>
                    <a:pt x="31" y="365"/>
                  </a:cubicBezTo>
                  <a:cubicBezTo>
                    <a:pt x="59" y="368"/>
                    <a:pt x="87" y="368"/>
                    <a:pt x="115" y="364"/>
                  </a:cubicBezTo>
                  <a:cubicBezTo>
                    <a:pt x="143" y="360"/>
                    <a:pt x="170" y="352"/>
                    <a:pt x="193" y="336"/>
                  </a:cubicBezTo>
                  <a:cubicBezTo>
                    <a:pt x="217" y="319"/>
                    <a:pt x="237" y="294"/>
                    <a:pt x="252" y="268"/>
                  </a:cubicBezTo>
                  <a:cubicBezTo>
                    <a:pt x="258" y="257"/>
                    <a:pt x="263" y="246"/>
                    <a:pt x="268" y="234"/>
                  </a:cubicBezTo>
                  <a:cubicBezTo>
                    <a:pt x="272" y="225"/>
                    <a:pt x="276" y="215"/>
                    <a:pt x="276" y="206"/>
                  </a:cubicBezTo>
                  <a:cubicBezTo>
                    <a:pt x="276" y="202"/>
                    <a:pt x="275" y="199"/>
                    <a:pt x="273" y="197"/>
                  </a:cubicBezTo>
                  <a:cubicBezTo>
                    <a:pt x="272" y="196"/>
                    <a:pt x="272" y="196"/>
                    <a:pt x="271" y="197"/>
                  </a:cubicBezTo>
                  <a:cubicBezTo>
                    <a:pt x="261" y="205"/>
                    <a:pt x="258" y="219"/>
                    <a:pt x="251" y="229"/>
                  </a:cubicBezTo>
                  <a:cubicBezTo>
                    <a:pt x="242" y="243"/>
                    <a:pt x="232" y="255"/>
                    <a:pt x="220" y="267"/>
                  </a:cubicBezTo>
                  <a:cubicBezTo>
                    <a:pt x="209" y="279"/>
                    <a:pt x="197" y="290"/>
                    <a:pt x="184" y="300"/>
                  </a:cubicBezTo>
                  <a:cubicBezTo>
                    <a:pt x="171" y="311"/>
                    <a:pt x="158" y="320"/>
                    <a:pt x="144" y="329"/>
                  </a:cubicBezTo>
                  <a:cubicBezTo>
                    <a:pt x="126" y="340"/>
                    <a:pt x="107" y="349"/>
                    <a:pt x="87" y="354"/>
                  </a:cubicBezTo>
                  <a:cubicBezTo>
                    <a:pt x="85" y="354"/>
                    <a:pt x="85" y="356"/>
                    <a:pt x="87" y="356"/>
                  </a:cubicBezTo>
                  <a:cubicBezTo>
                    <a:pt x="101" y="358"/>
                    <a:pt x="115" y="357"/>
                    <a:pt x="129" y="355"/>
                  </a:cubicBezTo>
                  <a:cubicBezTo>
                    <a:pt x="144" y="353"/>
                    <a:pt x="158" y="349"/>
                    <a:pt x="171" y="344"/>
                  </a:cubicBezTo>
                  <a:cubicBezTo>
                    <a:pt x="196" y="336"/>
                    <a:pt x="216" y="320"/>
                    <a:pt x="231" y="298"/>
                  </a:cubicBezTo>
                  <a:cubicBezTo>
                    <a:pt x="245" y="278"/>
                    <a:pt x="253" y="254"/>
                    <a:pt x="258" y="229"/>
                  </a:cubicBezTo>
                  <a:cubicBezTo>
                    <a:pt x="258" y="228"/>
                    <a:pt x="256" y="227"/>
                    <a:pt x="255" y="22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47"/>
            <p:cNvSpPr/>
            <p:nvPr/>
          </p:nvSpPr>
          <p:spPr bwMode="auto">
            <a:xfrm>
              <a:off x="4054" y="2187"/>
              <a:ext cx="325" cy="518"/>
            </a:xfrm>
            <a:custGeom>
              <a:avLst/>
              <a:gdLst>
                <a:gd name="T0" fmla="*/ 61 w 168"/>
                <a:gd name="T1" fmla="*/ 75 h 268"/>
                <a:gd name="T2" fmla="*/ 129 w 168"/>
                <a:gd name="T3" fmla="*/ 242 h 268"/>
                <a:gd name="T4" fmla="*/ 52 w 168"/>
                <a:gd name="T5" fmla="*/ 77 h 268"/>
                <a:gd name="T6" fmla="*/ 64 w 168"/>
                <a:gd name="T7" fmla="*/ 87 h 268"/>
                <a:gd name="T8" fmla="*/ 154 w 168"/>
                <a:gd name="T9" fmla="*/ 248 h 268"/>
                <a:gd name="T10" fmla="*/ 114 w 168"/>
                <a:gd name="T11" fmla="*/ 151 h 268"/>
                <a:gd name="T12" fmla="*/ 113 w 168"/>
                <a:gd name="T13" fmla="*/ 157 h 268"/>
                <a:gd name="T14" fmla="*/ 98 w 168"/>
                <a:gd name="T15" fmla="*/ 102 h 268"/>
                <a:gd name="T16" fmla="*/ 63 w 168"/>
                <a:gd name="T17" fmla="*/ 42 h 268"/>
                <a:gd name="T18" fmla="*/ 165 w 168"/>
                <a:gd name="T19" fmla="*/ 216 h 268"/>
                <a:gd name="T20" fmla="*/ 84 w 168"/>
                <a:gd name="T21" fmla="*/ 60 h 268"/>
                <a:gd name="T22" fmla="*/ 164 w 168"/>
                <a:gd name="T23" fmla="*/ 198 h 268"/>
                <a:gd name="T24" fmla="*/ 75 w 168"/>
                <a:gd name="T25" fmla="*/ 26 h 268"/>
                <a:gd name="T26" fmla="*/ 114 w 168"/>
                <a:gd name="T27" fmla="*/ 100 h 268"/>
                <a:gd name="T28" fmla="*/ 156 w 168"/>
                <a:gd name="T29" fmla="*/ 169 h 268"/>
                <a:gd name="T30" fmla="*/ 96 w 168"/>
                <a:gd name="T31" fmla="*/ 73 h 268"/>
                <a:gd name="T32" fmla="*/ 89 w 168"/>
                <a:gd name="T33" fmla="*/ 55 h 268"/>
                <a:gd name="T34" fmla="*/ 80 w 168"/>
                <a:gd name="T35" fmla="*/ 55 h 268"/>
                <a:gd name="T36" fmla="*/ 71 w 168"/>
                <a:gd name="T37" fmla="*/ 63 h 268"/>
                <a:gd name="T38" fmla="*/ 66 w 168"/>
                <a:gd name="T39" fmla="*/ 66 h 268"/>
                <a:gd name="T40" fmla="*/ 18 w 168"/>
                <a:gd name="T41" fmla="*/ 18 h 268"/>
                <a:gd name="T42" fmla="*/ 20 w 168"/>
                <a:gd name="T43" fmla="*/ 31 h 268"/>
                <a:gd name="T44" fmla="*/ 3 w 168"/>
                <a:gd name="T45" fmla="*/ 22 h 268"/>
                <a:gd name="T46" fmla="*/ 115 w 168"/>
                <a:gd name="T47" fmla="*/ 228 h 268"/>
                <a:gd name="T48" fmla="*/ 63 w 168"/>
                <a:gd name="T49" fmla="*/ 103 h 268"/>
                <a:gd name="T50" fmla="*/ 36 w 168"/>
                <a:gd name="T51" fmla="*/ 47 h 268"/>
                <a:gd name="T52" fmla="*/ 99 w 168"/>
                <a:gd name="T53" fmla="*/ 145 h 268"/>
                <a:gd name="T54" fmla="*/ 84 w 168"/>
                <a:gd name="T55" fmla="*/ 113 h 268"/>
                <a:gd name="T56" fmla="*/ 37 w 168"/>
                <a:gd name="T57" fmla="*/ 44 h 268"/>
                <a:gd name="T58" fmla="*/ 87 w 168"/>
                <a:gd name="T59" fmla="*/ 173 h 268"/>
                <a:gd name="T60" fmla="*/ 83 w 168"/>
                <a:gd name="T61" fmla="*/ 136 h 268"/>
                <a:gd name="T62" fmla="*/ 50 w 168"/>
                <a:gd name="T63" fmla="*/ 77 h 268"/>
                <a:gd name="T64" fmla="*/ 61 w 168"/>
                <a:gd name="T65" fmla="*/ 75 h 268"/>
                <a:gd name="T66" fmla="*/ 19 w 168"/>
                <a:gd name="T67" fmla="*/ 19 h 268"/>
                <a:gd name="T68" fmla="*/ 29 w 168"/>
                <a:gd name="T69" fmla="*/ 15 h 268"/>
                <a:gd name="T70" fmla="*/ 37 w 168"/>
                <a:gd name="T71" fmla="*/ 11 h 268"/>
                <a:gd name="T72" fmla="*/ 80 w 168"/>
                <a:gd name="T73" fmla="*/ 55 h 268"/>
                <a:gd name="T74" fmla="*/ 89 w 168"/>
                <a:gd name="T75" fmla="*/ 55 h 268"/>
                <a:gd name="T76" fmla="*/ 95 w 168"/>
                <a:gd name="T77" fmla="*/ 73 h 268"/>
                <a:gd name="T78" fmla="*/ 156 w 168"/>
                <a:gd name="T79" fmla="*/ 169 h 268"/>
                <a:gd name="T80" fmla="*/ 79 w 168"/>
                <a:gd name="T81" fmla="*/ 41 h 268"/>
                <a:gd name="T82" fmla="*/ 148 w 168"/>
                <a:gd name="T83" fmla="*/ 154 h 268"/>
                <a:gd name="T84" fmla="*/ 147 w 168"/>
                <a:gd name="T85" fmla="*/ 166 h 268"/>
                <a:gd name="T86" fmla="*/ 127 w 168"/>
                <a:gd name="T87" fmla="*/ 133 h 268"/>
                <a:gd name="T88" fmla="*/ 91 w 168"/>
                <a:gd name="T89" fmla="*/ 75 h 268"/>
                <a:gd name="T90" fmla="*/ 63 w 168"/>
                <a:gd name="T91" fmla="*/ 41 h 268"/>
                <a:gd name="T92" fmla="*/ 155 w 168"/>
                <a:gd name="T93" fmla="*/ 243 h 268"/>
                <a:gd name="T94" fmla="*/ 61 w 168"/>
                <a:gd name="T95" fmla="*/ 66 h 268"/>
                <a:gd name="T96" fmla="*/ 149 w 168"/>
                <a:gd name="T97" fmla="*/ 235 h 268"/>
                <a:gd name="T98" fmla="*/ 81 w 168"/>
                <a:gd name="T99" fmla="*/ 107 h 268"/>
                <a:gd name="T100" fmla="*/ 84 w 168"/>
                <a:gd name="T101" fmla="*/ 138 h 268"/>
                <a:gd name="T102" fmla="*/ 138 w 168"/>
                <a:gd name="T103" fmla="*/ 266 h 268"/>
                <a:gd name="T104" fmla="*/ 79 w 168"/>
                <a:gd name="T105" fmla="*/ 106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8" h="268">
                  <a:moveTo>
                    <a:pt x="123" y="214"/>
                  </a:moveTo>
                  <a:cubicBezTo>
                    <a:pt x="118" y="188"/>
                    <a:pt x="109" y="163"/>
                    <a:pt x="98" y="139"/>
                  </a:cubicBezTo>
                  <a:cubicBezTo>
                    <a:pt x="93" y="127"/>
                    <a:pt x="87" y="116"/>
                    <a:pt x="81" y="105"/>
                  </a:cubicBezTo>
                  <a:cubicBezTo>
                    <a:pt x="76" y="94"/>
                    <a:pt x="70" y="83"/>
                    <a:pt x="61" y="75"/>
                  </a:cubicBezTo>
                  <a:cubicBezTo>
                    <a:pt x="60" y="74"/>
                    <a:pt x="58" y="75"/>
                    <a:pt x="59" y="76"/>
                  </a:cubicBezTo>
                  <a:cubicBezTo>
                    <a:pt x="91" y="136"/>
                    <a:pt x="123" y="198"/>
                    <a:pt x="136" y="266"/>
                  </a:cubicBezTo>
                  <a:cubicBezTo>
                    <a:pt x="136" y="266"/>
                    <a:pt x="137" y="266"/>
                    <a:pt x="138" y="265"/>
                  </a:cubicBezTo>
                  <a:cubicBezTo>
                    <a:pt x="135" y="258"/>
                    <a:pt x="132" y="250"/>
                    <a:pt x="129" y="242"/>
                  </a:cubicBezTo>
                  <a:cubicBezTo>
                    <a:pt x="127" y="234"/>
                    <a:pt x="124" y="225"/>
                    <a:pt x="121" y="217"/>
                  </a:cubicBezTo>
                  <a:cubicBezTo>
                    <a:pt x="115" y="200"/>
                    <a:pt x="108" y="184"/>
                    <a:pt x="101" y="167"/>
                  </a:cubicBezTo>
                  <a:cubicBezTo>
                    <a:pt x="94" y="152"/>
                    <a:pt x="86" y="136"/>
                    <a:pt x="78" y="121"/>
                  </a:cubicBezTo>
                  <a:cubicBezTo>
                    <a:pt x="70" y="106"/>
                    <a:pt x="61" y="92"/>
                    <a:pt x="52" y="77"/>
                  </a:cubicBezTo>
                  <a:cubicBezTo>
                    <a:pt x="47" y="68"/>
                    <a:pt x="41" y="58"/>
                    <a:pt x="36" y="48"/>
                  </a:cubicBezTo>
                  <a:cubicBezTo>
                    <a:pt x="35" y="49"/>
                    <a:pt x="35" y="49"/>
                    <a:pt x="34" y="50"/>
                  </a:cubicBezTo>
                  <a:cubicBezTo>
                    <a:pt x="40" y="54"/>
                    <a:pt x="45" y="60"/>
                    <a:pt x="49" y="67"/>
                  </a:cubicBezTo>
                  <a:cubicBezTo>
                    <a:pt x="54" y="73"/>
                    <a:pt x="59" y="80"/>
                    <a:pt x="64" y="87"/>
                  </a:cubicBezTo>
                  <a:cubicBezTo>
                    <a:pt x="74" y="101"/>
                    <a:pt x="84" y="115"/>
                    <a:pt x="92" y="130"/>
                  </a:cubicBezTo>
                  <a:cubicBezTo>
                    <a:pt x="101" y="145"/>
                    <a:pt x="109" y="162"/>
                    <a:pt x="117" y="177"/>
                  </a:cubicBezTo>
                  <a:cubicBezTo>
                    <a:pt x="125" y="193"/>
                    <a:pt x="133" y="210"/>
                    <a:pt x="142" y="225"/>
                  </a:cubicBezTo>
                  <a:cubicBezTo>
                    <a:pt x="146" y="233"/>
                    <a:pt x="150" y="241"/>
                    <a:pt x="154" y="248"/>
                  </a:cubicBezTo>
                  <a:cubicBezTo>
                    <a:pt x="154" y="250"/>
                    <a:pt x="156" y="249"/>
                    <a:pt x="156" y="248"/>
                  </a:cubicBezTo>
                  <a:cubicBezTo>
                    <a:pt x="155" y="239"/>
                    <a:pt x="151" y="232"/>
                    <a:pt x="147" y="224"/>
                  </a:cubicBezTo>
                  <a:cubicBezTo>
                    <a:pt x="144" y="216"/>
                    <a:pt x="140" y="208"/>
                    <a:pt x="136" y="199"/>
                  </a:cubicBezTo>
                  <a:cubicBezTo>
                    <a:pt x="129" y="183"/>
                    <a:pt x="122" y="167"/>
                    <a:pt x="114" y="151"/>
                  </a:cubicBezTo>
                  <a:cubicBezTo>
                    <a:pt x="99" y="121"/>
                    <a:pt x="83" y="92"/>
                    <a:pt x="64" y="65"/>
                  </a:cubicBezTo>
                  <a:cubicBezTo>
                    <a:pt x="64" y="65"/>
                    <a:pt x="64" y="64"/>
                    <a:pt x="63" y="64"/>
                  </a:cubicBezTo>
                  <a:cubicBezTo>
                    <a:pt x="62" y="63"/>
                    <a:pt x="60" y="64"/>
                    <a:pt x="61" y="66"/>
                  </a:cubicBezTo>
                  <a:cubicBezTo>
                    <a:pt x="78" y="96"/>
                    <a:pt x="97" y="126"/>
                    <a:pt x="113" y="157"/>
                  </a:cubicBezTo>
                  <a:cubicBezTo>
                    <a:pt x="128" y="186"/>
                    <a:pt x="138" y="216"/>
                    <a:pt x="155" y="243"/>
                  </a:cubicBezTo>
                  <a:cubicBezTo>
                    <a:pt x="156" y="245"/>
                    <a:pt x="158" y="244"/>
                    <a:pt x="158" y="242"/>
                  </a:cubicBezTo>
                  <a:cubicBezTo>
                    <a:pt x="151" y="210"/>
                    <a:pt x="136" y="180"/>
                    <a:pt x="122" y="151"/>
                  </a:cubicBezTo>
                  <a:cubicBezTo>
                    <a:pt x="114" y="134"/>
                    <a:pt x="106" y="118"/>
                    <a:pt x="98" y="102"/>
                  </a:cubicBezTo>
                  <a:cubicBezTo>
                    <a:pt x="94" y="94"/>
                    <a:pt x="90" y="86"/>
                    <a:pt x="86" y="78"/>
                  </a:cubicBezTo>
                  <a:cubicBezTo>
                    <a:pt x="82" y="71"/>
                    <a:pt x="77" y="64"/>
                    <a:pt x="73" y="56"/>
                  </a:cubicBezTo>
                  <a:cubicBezTo>
                    <a:pt x="70" y="51"/>
                    <a:pt x="68" y="46"/>
                    <a:pt x="66" y="40"/>
                  </a:cubicBezTo>
                  <a:cubicBezTo>
                    <a:pt x="65" y="41"/>
                    <a:pt x="64" y="41"/>
                    <a:pt x="63" y="42"/>
                  </a:cubicBezTo>
                  <a:cubicBezTo>
                    <a:pt x="69" y="45"/>
                    <a:pt x="72" y="51"/>
                    <a:pt x="76" y="57"/>
                  </a:cubicBezTo>
                  <a:cubicBezTo>
                    <a:pt x="80" y="63"/>
                    <a:pt x="84" y="69"/>
                    <a:pt x="89" y="76"/>
                  </a:cubicBezTo>
                  <a:cubicBezTo>
                    <a:pt x="98" y="91"/>
                    <a:pt x="107" y="106"/>
                    <a:pt x="116" y="122"/>
                  </a:cubicBezTo>
                  <a:cubicBezTo>
                    <a:pt x="134" y="153"/>
                    <a:pt x="150" y="184"/>
                    <a:pt x="165" y="216"/>
                  </a:cubicBezTo>
                  <a:cubicBezTo>
                    <a:pt x="166" y="218"/>
                    <a:pt x="168" y="217"/>
                    <a:pt x="168" y="215"/>
                  </a:cubicBezTo>
                  <a:cubicBezTo>
                    <a:pt x="158" y="186"/>
                    <a:pt x="144" y="159"/>
                    <a:pt x="130" y="132"/>
                  </a:cubicBezTo>
                  <a:cubicBezTo>
                    <a:pt x="117" y="107"/>
                    <a:pt x="105" y="81"/>
                    <a:pt x="86" y="59"/>
                  </a:cubicBezTo>
                  <a:cubicBezTo>
                    <a:pt x="85" y="58"/>
                    <a:pt x="83" y="59"/>
                    <a:pt x="84" y="60"/>
                  </a:cubicBezTo>
                  <a:cubicBezTo>
                    <a:pt x="95" y="86"/>
                    <a:pt x="111" y="108"/>
                    <a:pt x="124" y="132"/>
                  </a:cubicBezTo>
                  <a:cubicBezTo>
                    <a:pt x="131" y="145"/>
                    <a:pt x="139" y="157"/>
                    <a:pt x="146" y="170"/>
                  </a:cubicBezTo>
                  <a:cubicBezTo>
                    <a:pt x="149" y="175"/>
                    <a:pt x="152" y="180"/>
                    <a:pt x="155" y="186"/>
                  </a:cubicBezTo>
                  <a:cubicBezTo>
                    <a:pt x="157" y="190"/>
                    <a:pt x="160" y="195"/>
                    <a:pt x="164" y="198"/>
                  </a:cubicBezTo>
                  <a:cubicBezTo>
                    <a:pt x="165" y="199"/>
                    <a:pt x="166" y="198"/>
                    <a:pt x="166" y="197"/>
                  </a:cubicBezTo>
                  <a:cubicBezTo>
                    <a:pt x="161" y="167"/>
                    <a:pt x="145" y="141"/>
                    <a:pt x="131" y="114"/>
                  </a:cubicBezTo>
                  <a:cubicBezTo>
                    <a:pt x="115" y="84"/>
                    <a:pt x="97" y="55"/>
                    <a:pt x="77" y="28"/>
                  </a:cubicBezTo>
                  <a:cubicBezTo>
                    <a:pt x="76" y="28"/>
                    <a:pt x="76" y="27"/>
                    <a:pt x="75" y="26"/>
                  </a:cubicBezTo>
                  <a:cubicBezTo>
                    <a:pt x="75" y="26"/>
                    <a:pt x="73" y="26"/>
                    <a:pt x="73" y="27"/>
                  </a:cubicBezTo>
                  <a:cubicBezTo>
                    <a:pt x="73" y="37"/>
                    <a:pt x="79" y="46"/>
                    <a:pt x="84" y="54"/>
                  </a:cubicBezTo>
                  <a:cubicBezTo>
                    <a:pt x="90" y="64"/>
                    <a:pt x="97" y="73"/>
                    <a:pt x="103" y="82"/>
                  </a:cubicBezTo>
                  <a:cubicBezTo>
                    <a:pt x="107" y="88"/>
                    <a:pt x="110" y="94"/>
                    <a:pt x="114" y="100"/>
                  </a:cubicBezTo>
                  <a:cubicBezTo>
                    <a:pt x="118" y="108"/>
                    <a:pt x="122" y="116"/>
                    <a:pt x="127" y="124"/>
                  </a:cubicBezTo>
                  <a:cubicBezTo>
                    <a:pt x="135" y="139"/>
                    <a:pt x="144" y="155"/>
                    <a:pt x="153" y="170"/>
                  </a:cubicBezTo>
                  <a:cubicBezTo>
                    <a:pt x="154" y="170"/>
                    <a:pt x="154" y="170"/>
                    <a:pt x="154" y="171"/>
                  </a:cubicBezTo>
                  <a:cubicBezTo>
                    <a:pt x="155" y="172"/>
                    <a:pt x="157" y="171"/>
                    <a:pt x="156" y="169"/>
                  </a:cubicBezTo>
                  <a:cubicBezTo>
                    <a:pt x="130" y="118"/>
                    <a:pt x="97" y="71"/>
                    <a:pt x="64" y="24"/>
                  </a:cubicBezTo>
                  <a:cubicBezTo>
                    <a:pt x="63" y="23"/>
                    <a:pt x="61" y="24"/>
                    <a:pt x="62" y="25"/>
                  </a:cubicBezTo>
                  <a:cubicBezTo>
                    <a:pt x="69" y="44"/>
                    <a:pt x="83" y="58"/>
                    <a:pt x="93" y="75"/>
                  </a:cubicBezTo>
                  <a:cubicBezTo>
                    <a:pt x="94" y="76"/>
                    <a:pt x="96" y="75"/>
                    <a:pt x="96" y="73"/>
                  </a:cubicBezTo>
                  <a:cubicBezTo>
                    <a:pt x="80" y="47"/>
                    <a:pt x="59" y="24"/>
                    <a:pt x="39" y="1"/>
                  </a:cubicBezTo>
                  <a:cubicBezTo>
                    <a:pt x="39" y="2"/>
                    <a:pt x="38" y="3"/>
                    <a:pt x="37" y="3"/>
                  </a:cubicBezTo>
                  <a:cubicBezTo>
                    <a:pt x="53" y="22"/>
                    <a:pt x="67" y="42"/>
                    <a:pt x="87" y="57"/>
                  </a:cubicBezTo>
                  <a:cubicBezTo>
                    <a:pt x="88" y="58"/>
                    <a:pt x="90" y="56"/>
                    <a:pt x="89" y="55"/>
                  </a:cubicBezTo>
                  <a:cubicBezTo>
                    <a:pt x="69" y="39"/>
                    <a:pt x="57" y="16"/>
                    <a:pt x="36" y="1"/>
                  </a:cubicBezTo>
                  <a:cubicBezTo>
                    <a:pt x="35" y="0"/>
                    <a:pt x="33" y="2"/>
                    <a:pt x="34" y="3"/>
                  </a:cubicBezTo>
                  <a:cubicBezTo>
                    <a:pt x="47" y="23"/>
                    <a:pt x="64" y="38"/>
                    <a:pt x="78" y="57"/>
                  </a:cubicBezTo>
                  <a:cubicBezTo>
                    <a:pt x="79" y="57"/>
                    <a:pt x="79" y="56"/>
                    <a:pt x="80" y="55"/>
                  </a:cubicBezTo>
                  <a:cubicBezTo>
                    <a:pt x="74" y="47"/>
                    <a:pt x="67" y="38"/>
                    <a:pt x="60" y="30"/>
                  </a:cubicBezTo>
                  <a:cubicBezTo>
                    <a:pt x="53" y="23"/>
                    <a:pt x="46" y="15"/>
                    <a:pt x="37" y="10"/>
                  </a:cubicBezTo>
                  <a:cubicBezTo>
                    <a:pt x="36" y="9"/>
                    <a:pt x="34" y="11"/>
                    <a:pt x="35" y="12"/>
                  </a:cubicBezTo>
                  <a:cubicBezTo>
                    <a:pt x="43" y="31"/>
                    <a:pt x="59" y="46"/>
                    <a:pt x="71" y="63"/>
                  </a:cubicBezTo>
                  <a:cubicBezTo>
                    <a:pt x="72" y="62"/>
                    <a:pt x="73" y="62"/>
                    <a:pt x="73" y="61"/>
                  </a:cubicBezTo>
                  <a:cubicBezTo>
                    <a:pt x="59" y="45"/>
                    <a:pt x="47" y="27"/>
                    <a:pt x="29" y="14"/>
                  </a:cubicBezTo>
                  <a:cubicBezTo>
                    <a:pt x="28" y="13"/>
                    <a:pt x="26" y="14"/>
                    <a:pt x="27" y="16"/>
                  </a:cubicBezTo>
                  <a:cubicBezTo>
                    <a:pt x="37" y="35"/>
                    <a:pt x="53" y="49"/>
                    <a:pt x="66" y="66"/>
                  </a:cubicBezTo>
                  <a:cubicBezTo>
                    <a:pt x="67" y="68"/>
                    <a:pt x="69" y="66"/>
                    <a:pt x="68" y="65"/>
                  </a:cubicBezTo>
                  <a:cubicBezTo>
                    <a:pt x="62" y="55"/>
                    <a:pt x="54" y="46"/>
                    <a:pt x="46" y="37"/>
                  </a:cubicBezTo>
                  <a:cubicBezTo>
                    <a:pt x="39" y="29"/>
                    <a:pt x="30" y="21"/>
                    <a:pt x="20" y="16"/>
                  </a:cubicBezTo>
                  <a:cubicBezTo>
                    <a:pt x="19" y="16"/>
                    <a:pt x="18" y="17"/>
                    <a:pt x="18" y="18"/>
                  </a:cubicBezTo>
                  <a:cubicBezTo>
                    <a:pt x="20" y="29"/>
                    <a:pt x="28" y="38"/>
                    <a:pt x="36" y="46"/>
                  </a:cubicBezTo>
                  <a:cubicBezTo>
                    <a:pt x="44" y="55"/>
                    <a:pt x="54" y="63"/>
                    <a:pt x="60" y="74"/>
                  </a:cubicBezTo>
                  <a:cubicBezTo>
                    <a:pt x="61" y="74"/>
                    <a:pt x="62" y="73"/>
                    <a:pt x="62" y="73"/>
                  </a:cubicBezTo>
                  <a:cubicBezTo>
                    <a:pt x="48" y="59"/>
                    <a:pt x="37" y="42"/>
                    <a:pt x="20" y="31"/>
                  </a:cubicBezTo>
                  <a:cubicBezTo>
                    <a:pt x="19" y="30"/>
                    <a:pt x="17" y="31"/>
                    <a:pt x="18" y="32"/>
                  </a:cubicBezTo>
                  <a:cubicBezTo>
                    <a:pt x="26" y="49"/>
                    <a:pt x="40" y="62"/>
                    <a:pt x="50" y="77"/>
                  </a:cubicBezTo>
                  <a:cubicBezTo>
                    <a:pt x="51" y="77"/>
                    <a:pt x="52" y="76"/>
                    <a:pt x="53" y="76"/>
                  </a:cubicBezTo>
                  <a:cubicBezTo>
                    <a:pt x="36" y="58"/>
                    <a:pt x="23" y="37"/>
                    <a:pt x="3" y="22"/>
                  </a:cubicBezTo>
                  <a:cubicBezTo>
                    <a:pt x="2" y="21"/>
                    <a:pt x="0" y="23"/>
                    <a:pt x="2" y="24"/>
                  </a:cubicBezTo>
                  <a:cubicBezTo>
                    <a:pt x="25" y="48"/>
                    <a:pt x="45" y="75"/>
                    <a:pt x="61" y="103"/>
                  </a:cubicBezTo>
                  <a:cubicBezTo>
                    <a:pt x="78" y="132"/>
                    <a:pt x="94" y="162"/>
                    <a:pt x="106" y="193"/>
                  </a:cubicBezTo>
                  <a:cubicBezTo>
                    <a:pt x="110" y="204"/>
                    <a:pt x="113" y="216"/>
                    <a:pt x="115" y="228"/>
                  </a:cubicBezTo>
                  <a:cubicBezTo>
                    <a:pt x="116" y="228"/>
                    <a:pt x="117" y="228"/>
                    <a:pt x="118" y="227"/>
                  </a:cubicBezTo>
                  <a:cubicBezTo>
                    <a:pt x="108" y="217"/>
                    <a:pt x="102" y="204"/>
                    <a:pt x="97" y="191"/>
                  </a:cubicBezTo>
                  <a:cubicBezTo>
                    <a:pt x="92" y="178"/>
                    <a:pt x="87" y="165"/>
                    <a:pt x="82" y="152"/>
                  </a:cubicBezTo>
                  <a:cubicBezTo>
                    <a:pt x="76" y="136"/>
                    <a:pt x="70" y="119"/>
                    <a:pt x="63" y="103"/>
                  </a:cubicBezTo>
                  <a:cubicBezTo>
                    <a:pt x="60" y="96"/>
                    <a:pt x="56" y="88"/>
                    <a:pt x="52" y="81"/>
                  </a:cubicBezTo>
                  <a:cubicBezTo>
                    <a:pt x="49" y="75"/>
                    <a:pt x="45" y="69"/>
                    <a:pt x="42" y="62"/>
                  </a:cubicBezTo>
                  <a:cubicBezTo>
                    <a:pt x="40" y="57"/>
                    <a:pt x="38" y="51"/>
                    <a:pt x="38" y="45"/>
                  </a:cubicBezTo>
                  <a:cubicBezTo>
                    <a:pt x="37" y="46"/>
                    <a:pt x="36" y="46"/>
                    <a:pt x="36" y="47"/>
                  </a:cubicBezTo>
                  <a:cubicBezTo>
                    <a:pt x="46" y="52"/>
                    <a:pt x="52" y="62"/>
                    <a:pt x="58" y="72"/>
                  </a:cubicBezTo>
                  <a:cubicBezTo>
                    <a:pt x="63" y="81"/>
                    <a:pt x="68" y="92"/>
                    <a:pt x="74" y="102"/>
                  </a:cubicBezTo>
                  <a:cubicBezTo>
                    <a:pt x="77" y="109"/>
                    <a:pt x="82" y="115"/>
                    <a:pt x="85" y="122"/>
                  </a:cubicBezTo>
                  <a:cubicBezTo>
                    <a:pt x="90" y="129"/>
                    <a:pt x="94" y="137"/>
                    <a:pt x="99" y="145"/>
                  </a:cubicBezTo>
                  <a:cubicBezTo>
                    <a:pt x="107" y="161"/>
                    <a:pt x="115" y="177"/>
                    <a:pt x="124" y="192"/>
                  </a:cubicBezTo>
                  <a:cubicBezTo>
                    <a:pt x="126" y="198"/>
                    <a:pt x="129" y="203"/>
                    <a:pt x="132" y="208"/>
                  </a:cubicBezTo>
                  <a:cubicBezTo>
                    <a:pt x="133" y="210"/>
                    <a:pt x="135" y="209"/>
                    <a:pt x="135" y="207"/>
                  </a:cubicBezTo>
                  <a:cubicBezTo>
                    <a:pt x="118" y="176"/>
                    <a:pt x="102" y="144"/>
                    <a:pt x="84" y="113"/>
                  </a:cubicBezTo>
                  <a:cubicBezTo>
                    <a:pt x="80" y="108"/>
                    <a:pt x="77" y="102"/>
                    <a:pt x="74" y="97"/>
                  </a:cubicBezTo>
                  <a:cubicBezTo>
                    <a:pt x="71" y="92"/>
                    <a:pt x="69" y="86"/>
                    <a:pt x="66" y="81"/>
                  </a:cubicBezTo>
                  <a:cubicBezTo>
                    <a:pt x="61" y="71"/>
                    <a:pt x="55" y="60"/>
                    <a:pt x="47" y="52"/>
                  </a:cubicBezTo>
                  <a:cubicBezTo>
                    <a:pt x="44" y="49"/>
                    <a:pt x="41" y="46"/>
                    <a:pt x="37" y="44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5" y="59"/>
                    <a:pt x="44" y="71"/>
                    <a:pt x="50" y="83"/>
                  </a:cubicBezTo>
                  <a:cubicBezTo>
                    <a:pt x="58" y="98"/>
                    <a:pt x="65" y="114"/>
                    <a:pt x="71" y="130"/>
                  </a:cubicBezTo>
                  <a:cubicBezTo>
                    <a:pt x="77" y="144"/>
                    <a:pt x="82" y="159"/>
                    <a:pt x="87" y="173"/>
                  </a:cubicBezTo>
                  <a:cubicBezTo>
                    <a:pt x="92" y="186"/>
                    <a:pt x="97" y="200"/>
                    <a:pt x="104" y="213"/>
                  </a:cubicBezTo>
                  <a:cubicBezTo>
                    <a:pt x="107" y="218"/>
                    <a:pt x="111" y="224"/>
                    <a:pt x="115" y="229"/>
                  </a:cubicBezTo>
                  <a:cubicBezTo>
                    <a:pt x="116" y="230"/>
                    <a:pt x="118" y="230"/>
                    <a:pt x="118" y="228"/>
                  </a:cubicBezTo>
                  <a:cubicBezTo>
                    <a:pt x="112" y="196"/>
                    <a:pt x="98" y="165"/>
                    <a:pt x="83" y="136"/>
                  </a:cubicBezTo>
                  <a:cubicBezTo>
                    <a:pt x="68" y="107"/>
                    <a:pt x="51" y="79"/>
                    <a:pt x="31" y="53"/>
                  </a:cubicBezTo>
                  <a:cubicBezTo>
                    <a:pt x="22" y="42"/>
                    <a:pt x="13" y="32"/>
                    <a:pt x="3" y="22"/>
                  </a:cubicBezTo>
                  <a:cubicBezTo>
                    <a:pt x="3" y="23"/>
                    <a:pt x="2" y="24"/>
                    <a:pt x="2" y="24"/>
                  </a:cubicBezTo>
                  <a:cubicBezTo>
                    <a:pt x="21" y="39"/>
                    <a:pt x="34" y="60"/>
                    <a:pt x="50" y="77"/>
                  </a:cubicBezTo>
                  <a:cubicBezTo>
                    <a:pt x="52" y="79"/>
                    <a:pt x="54" y="77"/>
                    <a:pt x="53" y="76"/>
                  </a:cubicBezTo>
                  <a:cubicBezTo>
                    <a:pt x="42" y="60"/>
                    <a:pt x="28" y="48"/>
                    <a:pt x="21" y="31"/>
                  </a:cubicBezTo>
                  <a:cubicBezTo>
                    <a:pt x="20" y="32"/>
                    <a:pt x="19" y="32"/>
                    <a:pt x="18" y="33"/>
                  </a:cubicBezTo>
                  <a:cubicBezTo>
                    <a:pt x="35" y="44"/>
                    <a:pt x="46" y="62"/>
                    <a:pt x="61" y="75"/>
                  </a:cubicBezTo>
                  <a:cubicBezTo>
                    <a:pt x="62" y="76"/>
                    <a:pt x="64" y="74"/>
                    <a:pt x="63" y="73"/>
                  </a:cubicBezTo>
                  <a:cubicBezTo>
                    <a:pt x="57" y="63"/>
                    <a:pt x="48" y="55"/>
                    <a:pt x="40" y="47"/>
                  </a:cubicBezTo>
                  <a:cubicBezTo>
                    <a:pt x="32" y="38"/>
                    <a:pt x="23" y="29"/>
                    <a:pt x="21" y="17"/>
                  </a:cubicBezTo>
                  <a:cubicBezTo>
                    <a:pt x="20" y="18"/>
                    <a:pt x="20" y="18"/>
                    <a:pt x="19" y="19"/>
                  </a:cubicBezTo>
                  <a:cubicBezTo>
                    <a:pt x="29" y="24"/>
                    <a:pt x="38" y="32"/>
                    <a:pt x="45" y="40"/>
                  </a:cubicBezTo>
                  <a:cubicBezTo>
                    <a:pt x="53" y="48"/>
                    <a:pt x="60" y="57"/>
                    <a:pt x="66" y="66"/>
                  </a:cubicBezTo>
                  <a:cubicBezTo>
                    <a:pt x="67" y="66"/>
                    <a:pt x="67" y="65"/>
                    <a:pt x="68" y="65"/>
                  </a:cubicBezTo>
                  <a:cubicBezTo>
                    <a:pt x="55" y="48"/>
                    <a:pt x="39" y="33"/>
                    <a:pt x="29" y="15"/>
                  </a:cubicBezTo>
                  <a:cubicBezTo>
                    <a:pt x="29" y="15"/>
                    <a:pt x="28" y="16"/>
                    <a:pt x="27" y="16"/>
                  </a:cubicBezTo>
                  <a:cubicBezTo>
                    <a:pt x="45" y="29"/>
                    <a:pt x="57" y="47"/>
                    <a:pt x="71" y="63"/>
                  </a:cubicBezTo>
                  <a:cubicBezTo>
                    <a:pt x="72" y="64"/>
                    <a:pt x="74" y="62"/>
                    <a:pt x="73" y="61"/>
                  </a:cubicBezTo>
                  <a:cubicBezTo>
                    <a:pt x="61" y="45"/>
                    <a:pt x="46" y="30"/>
                    <a:pt x="37" y="11"/>
                  </a:cubicBezTo>
                  <a:cubicBezTo>
                    <a:pt x="37" y="11"/>
                    <a:pt x="36" y="12"/>
                    <a:pt x="36" y="13"/>
                  </a:cubicBezTo>
                  <a:cubicBezTo>
                    <a:pt x="44" y="18"/>
                    <a:pt x="52" y="25"/>
                    <a:pt x="58" y="33"/>
                  </a:cubicBezTo>
                  <a:cubicBezTo>
                    <a:pt x="65" y="41"/>
                    <a:pt x="72" y="49"/>
                    <a:pt x="78" y="57"/>
                  </a:cubicBezTo>
                  <a:cubicBezTo>
                    <a:pt x="79" y="59"/>
                    <a:pt x="81" y="57"/>
                    <a:pt x="80" y="55"/>
                  </a:cubicBezTo>
                  <a:cubicBezTo>
                    <a:pt x="66" y="37"/>
                    <a:pt x="49" y="21"/>
                    <a:pt x="36" y="2"/>
                  </a:cubicBezTo>
                  <a:cubicBezTo>
                    <a:pt x="36" y="2"/>
                    <a:pt x="35" y="3"/>
                    <a:pt x="34" y="4"/>
                  </a:cubicBezTo>
                  <a:cubicBezTo>
                    <a:pt x="55" y="18"/>
                    <a:pt x="68" y="41"/>
                    <a:pt x="87" y="57"/>
                  </a:cubicBezTo>
                  <a:cubicBezTo>
                    <a:pt x="88" y="57"/>
                    <a:pt x="88" y="56"/>
                    <a:pt x="89" y="55"/>
                  </a:cubicBezTo>
                  <a:cubicBezTo>
                    <a:pt x="69" y="40"/>
                    <a:pt x="55" y="20"/>
                    <a:pt x="39" y="1"/>
                  </a:cubicBezTo>
                  <a:cubicBezTo>
                    <a:pt x="38" y="0"/>
                    <a:pt x="36" y="2"/>
                    <a:pt x="37" y="3"/>
                  </a:cubicBezTo>
                  <a:cubicBezTo>
                    <a:pt x="57" y="26"/>
                    <a:pt x="78" y="48"/>
                    <a:pt x="93" y="74"/>
                  </a:cubicBezTo>
                  <a:cubicBezTo>
                    <a:pt x="94" y="74"/>
                    <a:pt x="95" y="73"/>
                    <a:pt x="95" y="73"/>
                  </a:cubicBezTo>
                  <a:cubicBezTo>
                    <a:pt x="85" y="57"/>
                    <a:pt x="71" y="42"/>
                    <a:pt x="64" y="24"/>
                  </a:cubicBezTo>
                  <a:cubicBezTo>
                    <a:pt x="63" y="25"/>
                    <a:pt x="63" y="25"/>
                    <a:pt x="62" y="26"/>
                  </a:cubicBezTo>
                  <a:cubicBezTo>
                    <a:pt x="95" y="72"/>
                    <a:pt x="127" y="120"/>
                    <a:pt x="154" y="170"/>
                  </a:cubicBezTo>
                  <a:cubicBezTo>
                    <a:pt x="155" y="170"/>
                    <a:pt x="155" y="170"/>
                    <a:pt x="156" y="169"/>
                  </a:cubicBezTo>
                  <a:cubicBezTo>
                    <a:pt x="147" y="154"/>
                    <a:pt x="138" y="139"/>
                    <a:pt x="130" y="124"/>
                  </a:cubicBezTo>
                  <a:cubicBezTo>
                    <a:pt x="122" y="110"/>
                    <a:pt x="115" y="96"/>
                    <a:pt x="107" y="82"/>
                  </a:cubicBezTo>
                  <a:cubicBezTo>
                    <a:pt x="101" y="73"/>
                    <a:pt x="94" y="65"/>
                    <a:pt x="88" y="55"/>
                  </a:cubicBezTo>
                  <a:cubicBezTo>
                    <a:pt x="85" y="51"/>
                    <a:pt x="82" y="46"/>
                    <a:pt x="79" y="41"/>
                  </a:cubicBezTo>
                  <a:cubicBezTo>
                    <a:pt x="77" y="37"/>
                    <a:pt x="76" y="32"/>
                    <a:pt x="76" y="27"/>
                  </a:cubicBezTo>
                  <a:cubicBezTo>
                    <a:pt x="75" y="28"/>
                    <a:pt x="74" y="28"/>
                    <a:pt x="73" y="28"/>
                  </a:cubicBezTo>
                  <a:cubicBezTo>
                    <a:pt x="94" y="55"/>
                    <a:pt x="112" y="84"/>
                    <a:pt x="128" y="115"/>
                  </a:cubicBezTo>
                  <a:cubicBezTo>
                    <a:pt x="135" y="128"/>
                    <a:pt x="142" y="141"/>
                    <a:pt x="148" y="154"/>
                  </a:cubicBezTo>
                  <a:cubicBezTo>
                    <a:pt x="155" y="168"/>
                    <a:pt x="161" y="182"/>
                    <a:pt x="163" y="197"/>
                  </a:cubicBezTo>
                  <a:cubicBezTo>
                    <a:pt x="164" y="197"/>
                    <a:pt x="165" y="196"/>
                    <a:pt x="165" y="196"/>
                  </a:cubicBezTo>
                  <a:cubicBezTo>
                    <a:pt x="161" y="193"/>
                    <a:pt x="159" y="187"/>
                    <a:pt x="156" y="183"/>
                  </a:cubicBezTo>
                  <a:cubicBezTo>
                    <a:pt x="153" y="177"/>
                    <a:pt x="150" y="171"/>
                    <a:pt x="147" y="166"/>
                  </a:cubicBezTo>
                  <a:cubicBezTo>
                    <a:pt x="140" y="154"/>
                    <a:pt x="133" y="142"/>
                    <a:pt x="126" y="129"/>
                  </a:cubicBezTo>
                  <a:cubicBezTo>
                    <a:pt x="113" y="106"/>
                    <a:pt x="97" y="84"/>
                    <a:pt x="87" y="59"/>
                  </a:cubicBezTo>
                  <a:cubicBezTo>
                    <a:pt x="86" y="60"/>
                    <a:pt x="85" y="60"/>
                    <a:pt x="84" y="61"/>
                  </a:cubicBezTo>
                  <a:cubicBezTo>
                    <a:pt x="102" y="82"/>
                    <a:pt x="114" y="108"/>
                    <a:pt x="127" y="133"/>
                  </a:cubicBezTo>
                  <a:cubicBezTo>
                    <a:pt x="141" y="160"/>
                    <a:pt x="156" y="187"/>
                    <a:pt x="165" y="216"/>
                  </a:cubicBezTo>
                  <a:cubicBezTo>
                    <a:pt x="166" y="216"/>
                    <a:pt x="167" y="216"/>
                    <a:pt x="168" y="215"/>
                  </a:cubicBezTo>
                  <a:cubicBezTo>
                    <a:pt x="152" y="183"/>
                    <a:pt x="136" y="151"/>
                    <a:pt x="118" y="120"/>
                  </a:cubicBezTo>
                  <a:cubicBezTo>
                    <a:pt x="109" y="105"/>
                    <a:pt x="101" y="90"/>
                    <a:pt x="91" y="75"/>
                  </a:cubicBezTo>
                  <a:cubicBezTo>
                    <a:pt x="87" y="69"/>
                    <a:pt x="83" y="62"/>
                    <a:pt x="79" y="56"/>
                  </a:cubicBezTo>
                  <a:cubicBezTo>
                    <a:pt x="75" y="50"/>
                    <a:pt x="72" y="44"/>
                    <a:pt x="66" y="40"/>
                  </a:cubicBezTo>
                  <a:cubicBezTo>
                    <a:pt x="66" y="40"/>
                    <a:pt x="66" y="40"/>
                    <a:pt x="65" y="39"/>
                  </a:cubicBezTo>
                  <a:cubicBezTo>
                    <a:pt x="64" y="39"/>
                    <a:pt x="63" y="40"/>
                    <a:pt x="63" y="41"/>
                  </a:cubicBezTo>
                  <a:cubicBezTo>
                    <a:pt x="69" y="57"/>
                    <a:pt x="79" y="71"/>
                    <a:pt x="87" y="86"/>
                  </a:cubicBezTo>
                  <a:cubicBezTo>
                    <a:pt x="95" y="102"/>
                    <a:pt x="103" y="118"/>
                    <a:pt x="111" y="134"/>
                  </a:cubicBezTo>
                  <a:cubicBezTo>
                    <a:pt x="125" y="164"/>
                    <a:pt x="141" y="195"/>
                    <a:pt x="151" y="227"/>
                  </a:cubicBezTo>
                  <a:cubicBezTo>
                    <a:pt x="153" y="232"/>
                    <a:pt x="154" y="238"/>
                    <a:pt x="155" y="243"/>
                  </a:cubicBezTo>
                  <a:cubicBezTo>
                    <a:pt x="156" y="242"/>
                    <a:pt x="157" y="242"/>
                    <a:pt x="158" y="242"/>
                  </a:cubicBezTo>
                  <a:cubicBezTo>
                    <a:pt x="140" y="215"/>
                    <a:pt x="130" y="184"/>
                    <a:pt x="116" y="156"/>
                  </a:cubicBezTo>
                  <a:cubicBezTo>
                    <a:pt x="100" y="125"/>
                    <a:pt x="81" y="95"/>
                    <a:pt x="64" y="64"/>
                  </a:cubicBezTo>
                  <a:cubicBezTo>
                    <a:pt x="63" y="65"/>
                    <a:pt x="62" y="65"/>
                    <a:pt x="61" y="66"/>
                  </a:cubicBezTo>
                  <a:cubicBezTo>
                    <a:pt x="80" y="93"/>
                    <a:pt x="96" y="122"/>
                    <a:pt x="111" y="151"/>
                  </a:cubicBezTo>
                  <a:cubicBezTo>
                    <a:pt x="118" y="167"/>
                    <a:pt x="126" y="183"/>
                    <a:pt x="133" y="199"/>
                  </a:cubicBezTo>
                  <a:cubicBezTo>
                    <a:pt x="137" y="207"/>
                    <a:pt x="140" y="215"/>
                    <a:pt x="144" y="223"/>
                  </a:cubicBezTo>
                  <a:cubicBezTo>
                    <a:pt x="146" y="227"/>
                    <a:pt x="147" y="231"/>
                    <a:pt x="149" y="235"/>
                  </a:cubicBezTo>
                  <a:cubicBezTo>
                    <a:pt x="151" y="239"/>
                    <a:pt x="153" y="243"/>
                    <a:pt x="154" y="248"/>
                  </a:cubicBezTo>
                  <a:cubicBezTo>
                    <a:pt x="154" y="248"/>
                    <a:pt x="155" y="247"/>
                    <a:pt x="156" y="247"/>
                  </a:cubicBezTo>
                  <a:cubicBezTo>
                    <a:pt x="139" y="216"/>
                    <a:pt x="124" y="183"/>
                    <a:pt x="107" y="151"/>
                  </a:cubicBezTo>
                  <a:cubicBezTo>
                    <a:pt x="99" y="136"/>
                    <a:pt x="91" y="121"/>
                    <a:pt x="81" y="107"/>
                  </a:cubicBezTo>
                  <a:cubicBezTo>
                    <a:pt x="72" y="93"/>
                    <a:pt x="62" y="79"/>
                    <a:pt x="52" y="66"/>
                  </a:cubicBezTo>
                  <a:cubicBezTo>
                    <a:pt x="47" y="59"/>
                    <a:pt x="42" y="52"/>
                    <a:pt x="35" y="47"/>
                  </a:cubicBezTo>
                  <a:cubicBezTo>
                    <a:pt x="34" y="47"/>
                    <a:pt x="33" y="48"/>
                    <a:pt x="33" y="49"/>
                  </a:cubicBezTo>
                  <a:cubicBezTo>
                    <a:pt x="49" y="79"/>
                    <a:pt x="68" y="108"/>
                    <a:pt x="84" y="138"/>
                  </a:cubicBezTo>
                  <a:cubicBezTo>
                    <a:pt x="92" y="153"/>
                    <a:pt x="98" y="169"/>
                    <a:pt x="105" y="185"/>
                  </a:cubicBezTo>
                  <a:cubicBezTo>
                    <a:pt x="112" y="202"/>
                    <a:pt x="119" y="218"/>
                    <a:pt x="124" y="235"/>
                  </a:cubicBezTo>
                  <a:cubicBezTo>
                    <a:pt x="128" y="246"/>
                    <a:pt x="131" y="257"/>
                    <a:pt x="136" y="266"/>
                  </a:cubicBezTo>
                  <a:cubicBezTo>
                    <a:pt x="136" y="268"/>
                    <a:pt x="139" y="267"/>
                    <a:pt x="138" y="266"/>
                  </a:cubicBezTo>
                  <a:cubicBezTo>
                    <a:pt x="126" y="198"/>
                    <a:pt x="95" y="137"/>
                    <a:pt x="62" y="77"/>
                  </a:cubicBezTo>
                  <a:cubicBezTo>
                    <a:pt x="62" y="76"/>
                    <a:pt x="62" y="76"/>
                    <a:pt x="62" y="75"/>
                  </a:cubicBezTo>
                  <a:cubicBezTo>
                    <a:pt x="61" y="76"/>
                    <a:pt x="60" y="76"/>
                    <a:pt x="59" y="77"/>
                  </a:cubicBezTo>
                  <a:cubicBezTo>
                    <a:pt x="67" y="85"/>
                    <a:pt x="73" y="95"/>
                    <a:pt x="79" y="106"/>
                  </a:cubicBezTo>
                  <a:cubicBezTo>
                    <a:pt x="84" y="117"/>
                    <a:pt x="90" y="128"/>
                    <a:pt x="95" y="140"/>
                  </a:cubicBezTo>
                  <a:cubicBezTo>
                    <a:pt x="106" y="164"/>
                    <a:pt x="115" y="188"/>
                    <a:pt x="120" y="214"/>
                  </a:cubicBezTo>
                  <a:cubicBezTo>
                    <a:pt x="120" y="216"/>
                    <a:pt x="123" y="215"/>
                    <a:pt x="123" y="2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48"/>
            <p:cNvSpPr/>
            <p:nvPr/>
          </p:nvSpPr>
          <p:spPr bwMode="auto">
            <a:xfrm>
              <a:off x="4079" y="2197"/>
              <a:ext cx="294" cy="423"/>
            </a:xfrm>
            <a:custGeom>
              <a:avLst/>
              <a:gdLst>
                <a:gd name="T0" fmla="*/ 99 w 152"/>
                <a:gd name="T1" fmla="*/ 160 h 219"/>
                <a:gd name="T2" fmla="*/ 74 w 152"/>
                <a:gd name="T3" fmla="*/ 112 h 219"/>
                <a:gd name="T4" fmla="*/ 30 w 152"/>
                <a:gd name="T5" fmla="*/ 47 h 219"/>
                <a:gd name="T6" fmla="*/ 84 w 152"/>
                <a:gd name="T7" fmla="*/ 116 h 219"/>
                <a:gd name="T8" fmla="*/ 127 w 152"/>
                <a:gd name="T9" fmla="*/ 214 h 219"/>
                <a:gd name="T10" fmla="*/ 108 w 152"/>
                <a:gd name="T11" fmla="*/ 172 h 219"/>
                <a:gd name="T12" fmla="*/ 36 w 152"/>
                <a:gd name="T13" fmla="*/ 42 h 219"/>
                <a:gd name="T14" fmla="*/ 131 w 152"/>
                <a:gd name="T15" fmla="*/ 196 h 219"/>
                <a:gd name="T16" fmla="*/ 80 w 152"/>
                <a:gd name="T17" fmla="*/ 77 h 219"/>
                <a:gd name="T18" fmla="*/ 152 w 152"/>
                <a:gd name="T19" fmla="*/ 211 h 219"/>
                <a:gd name="T20" fmla="*/ 80 w 152"/>
                <a:gd name="T21" fmla="*/ 74 h 219"/>
                <a:gd name="T22" fmla="*/ 129 w 152"/>
                <a:gd name="T23" fmla="*/ 163 h 219"/>
                <a:gd name="T24" fmla="*/ 72 w 152"/>
                <a:gd name="T25" fmla="*/ 51 h 219"/>
                <a:gd name="T26" fmla="*/ 52 w 152"/>
                <a:gd name="T27" fmla="*/ 30 h 219"/>
                <a:gd name="T28" fmla="*/ 82 w 152"/>
                <a:gd name="T29" fmla="*/ 69 h 219"/>
                <a:gd name="T30" fmla="*/ 56 w 152"/>
                <a:gd name="T31" fmla="*/ 47 h 219"/>
                <a:gd name="T32" fmla="*/ 20 w 152"/>
                <a:gd name="T33" fmla="*/ 7 h 219"/>
                <a:gd name="T34" fmla="*/ 18 w 152"/>
                <a:gd name="T35" fmla="*/ 11 h 219"/>
                <a:gd name="T36" fmla="*/ 51 w 152"/>
                <a:gd name="T37" fmla="*/ 59 h 219"/>
                <a:gd name="T38" fmla="*/ 35 w 152"/>
                <a:gd name="T39" fmla="*/ 52 h 219"/>
                <a:gd name="T40" fmla="*/ 1 w 152"/>
                <a:gd name="T41" fmla="*/ 15 h 219"/>
                <a:gd name="T42" fmla="*/ 4 w 152"/>
                <a:gd name="T43" fmla="*/ 12 h 219"/>
                <a:gd name="T44" fmla="*/ 40 w 152"/>
                <a:gd name="T45" fmla="*/ 49 h 219"/>
                <a:gd name="T46" fmla="*/ 12 w 152"/>
                <a:gd name="T47" fmla="*/ 3 h 219"/>
                <a:gd name="T48" fmla="*/ 15 w 152"/>
                <a:gd name="T49" fmla="*/ 1 h 219"/>
                <a:gd name="T50" fmla="*/ 38 w 152"/>
                <a:gd name="T51" fmla="*/ 49 h 219"/>
                <a:gd name="T52" fmla="*/ 2 w 152"/>
                <a:gd name="T53" fmla="*/ 14 h 219"/>
                <a:gd name="T54" fmla="*/ 3 w 152"/>
                <a:gd name="T55" fmla="*/ 14 h 219"/>
                <a:gd name="T56" fmla="*/ 38 w 152"/>
                <a:gd name="T57" fmla="*/ 50 h 219"/>
                <a:gd name="T58" fmla="*/ 49 w 152"/>
                <a:gd name="T59" fmla="*/ 61 h 219"/>
                <a:gd name="T60" fmla="*/ 16 w 152"/>
                <a:gd name="T61" fmla="*/ 14 h 219"/>
                <a:gd name="T62" fmla="*/ 23 w 152"/>
                <a:gd name="T63" fmla="*/ 5 h 219"/>
                <a:gd name="T64" fmla="*/ 58 w 152"/>
                <a:gd name="T65" fmla="*/ 45 h 219"/>
                <a:gd name="T66" fmla="*/ 79 w 152"/>
                <a:gd name="T67" fmla="*/ 71 h 219"/>
                <a:gd name="T68" fmla="*/ 55 w 152"/>
                <a:gd name="T69" fmla="*/ 29 h 219"/>
                <a:gd name="T70" fmla="*/ 102 w 152"/>
                <a:gd name="T71" fmla="*/ 110 h 219"/>
                <a:gd name="T72" fmla="*/ 142 w 152"/>
                <a:gd name="T73" fmla="*/ 211 h 219"/>
                <a:gd name="T74" fmla="*/ 79 w 152"/>
                <a:gd name="T75" fmla="*/ 74 h 219"/>
                <a:gd name="T76" fmla="*/ 152 w 152"/>
                <a:gd name="T77" fmla="*/ 210 h 219"/>
                <a:gd name="T78" fmla="*/ 139 w 152"/>
                <a:gd name="T79" fmla="*/ 218 h 219"/>
                <a:gd name="T80" fmla="*/ 123 w 152"/>
                <a:gd name="T81" fmla="*/ 175 h 219"/>
                <a:gd name="T82" fmla="*/ 38 w 152"/>
                <a:gd name="T83" fmla="*/ 40 h 219"/>
                <a:gd name="T84" fmla="*/ 106 w 152"/>
                <a:gd name="T85" fmla="*/ 175 h 219"/>
                <a:gd name="T86" fmla="*/ 129 w 152"/>
                <a:gd name="T87" fmla="*/ 214 h 219"/>
                <a:gd name="T88" fmla="*/ 63 w 152"/>
                <a:gd name="T89" fmla="*/ 80 h 219"/>
                <a:gd name="T90" fmla="*/ 30 w 152"/>
                <a:gd name="T91" fmla="*/ 44 h 219"/>
                <a:gd name="T92" fmla="*/ 115 w 152"/>
                <a:gd name="T93" fmla="*/ 193 h 219"/>
                <a:gd name="T94" fmla="*/ 84 w 152"/>
                <a:gd name="T95" fmla="*/ 127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2" h="219">
                  <a:moveTo>
                    <a:pt x="41" y="75"/>
                  </a:moveTo>
                  <a:cubicBezTo>
                    <a:pt x="58" y="90"/>
                    <a:pt x="71" y="109"/>
                    <a:pt x="82" y="129"/>
                  </a:cubicBezTo>
                  <a:cubicBezTo>
                    <a:pt x="88" y="139"/>
                    <a:pt x="93" y="149"/>
                    <a:pt x="99" y="160"/>
                  </a:cubicBezTo>
                  <a:cubicBezTo>
                    <a:pt x="105" y="170"/>
                    <a:pt x="111" y="181"/>
                    <a:pt x="115" y="193"/>
                  </a:cubicBezTo>
                  <a:cubicBezTo>
                    <a:pt x="116" y="192"/>
                    <a:pt x="117" y="192"/>
                    <a:pt x="118" y="192"/>
                  </a:cubicBezTo>
                  <a:cubicBezTo>
                    <a:pt x="104" y="164"/>
                    <a:pt x="90" y="138"/>
                    <a:pt x="74" y="112"/>
                  </a:cubicBezTo>
                  <a:cubicBezTo>
                    <a:pt x="67" y="101"/>
                    <a:pt x="59" y="90"/>
                    <a:pt x="51" y="80"/>
                  </a:cubicBezTo>
                  <a:cubicBezTo>
                    <a:pt x="43" y="69"/>
                    <a:pt x="36" y="58"/>
                    <a:pt x="31" y="45"/>
                  </a:cubicBezTo>
                  <a:cubicBezTo>
                    <a:pt x="31" y="46"/>
                    <a:pt x="30" y="47"/>
                    <a:pt x="30" y="47"/>
                  </a:cubicBezTo>
                  <a:cubicBezTo>
                    <a:pt x="36" y="48"/>
                    <a:pt x="40" y="54"/>
                    <a:pt x="43" y="58"/>
                  </a:cubicBezTo>
                  <a:cubicBezTo>
                    <a:pt x="47" y="63"/>
                    <a:pt x="51" y="68"/>
                    <a:pt x="54" y="73"/>
                  </a:cubicBezTo>
                  <a:cubicBezTo>
                    <a:pt x="65" y="87"/>
                    <a:pt x="75" y="101"/>
                    <a:pt x="84" y="116"/>
                  </a:cubicBezTo>
                  <a:cubicBezTo>
                    <a:pt x="92" y="131"/>
                    <a:pt x="101" y="146"/>
                    <a:pt x="108" y="161"/>
                  </a:cubicBezTo>
                  <a:cubicBezTo>
                    <a:pt x="116" y="176"/>
                    <a:pt x="123" y="192"/>
                    <a:pt x="126" y="209"/>
                  </a:cubicBezTo>
                  <a:cubicBezTo>
                    <a:pt x="126" y="211"/>
                    <a:pt x="127" y="213"/>
                    <a:pt x="127" y="214"/>
                  </a:cubicBezTo>
                  <a:cubicBezTo>
                    <a:pt x="128" y="214"/>
                    <a:pt x="128" y="214"/>
                    <a:pt x="129" y="213"/>
                  </a:cubicBezTo>
                  <a:cubicBezTo>
                    <a:pt x="124" y="208"/>
                    <a:pt x="121" y="202"/>
                    <a:pt x="118" y="195"/>
                  </a:cubicBezTo>
                  <a:cubicBezTo>
                    <a:pt x="115" y="188"/>
                    <a:pt x="111" y="180"/>
                    <a:pt x="108" y="172"/>
                  </a:cubicBezTo>
                  <a:cubicBezTo>
                    <a:pt x="101" y="157"/>
                    <a:pt x="94" y="141"/>
                    <a:pt x="87" y="126"/>
                  </a:cubicBezTo>
                  <a:cubicBezTo>
                    <a:pt x="72" y="97"/>
                    <a:pt x="55" y="68"/>
                    <a:pt x="38" y="40"/>
                  </a:cubicBezTo>
                  <a:cubicBezTo>
                    <a:pt x="37" y="41"/>
                    <a:pt x="36" y="41"/>
                    <a:pt x="36" y="42"/>
                  </a:cubicBezTo>
                  <a:cubicBezTo>
                    <a:pt x="55" y="70"/>
                    <a:pt x="76" y="98"/>
                    <a:pt x="94" y="128"/>
                  </a:cubicBezTo>
                  <a:cubicBezTo>
                    <a:pt x="103" y="143"/>
                    <a:pt x="111" y="158"/>
                    <a:pt x="119" y="174"/>
                  </a:cubicBezTo>
                  <a:cubicBezTo>
                    <a:pt x="123" y="181"/>
                    <a:pt x="127" y="188"/>
                    <a:pt x="131" y="196"/>
                  </a:cubicBezTo>
                  <a:cubicBezTo>
                    <a:pt x="134" y="202"/>
                    <a:pt x="138" y="209"/>
                    <a:pt x="139" y="217"/>
                  </a:cubicBezTo>
                  <a:cubicBezTo>
                    <a:pt x="140" y="217"/>
                    <a:pt x="141" y="217"/>
                    <a:pt x="142" y="216"/>
                  </a:cubicBezTo>
                  <a:cubicBezTo>
                    <a:pt x="118" y="172"/>
                    <a:pt x="106" y="121"/>
                    <a:pt x="80" y="77"/>
                  </a:cubicBezTo>
                  <a:cubicBezTo>
                    <a:pt x="79" y="78"/>
                    <a:pt x="78" y="78"/>
                    <a:pt x="78" y="79"/>
                  </a:cubicBezTo>
                  <a:cubicBezTo>
                    <a:pt x="108" y="119"/>
                    <a:pt x="120" y="170"/>
                    <a:pt x="150" y="212"/>
                  </a:cubicBezTo>
                  <a:cubicBezTo>
                    <a:pt x="150" y="213"/>
                    <a:pt x="152" y="212"/>
                    <a:pt x="152" y="211"/>
                  </a:cubicBezTo>
                  <a:cubicBezTo>
                    <a:pt x="146" y="187"/>
                    <a:pt x="132" y="167"/>
                    <a:pt x="121" y="146"/>
                  </a:cubicBezTo>
                  <a:cubicBezTo>
                    <a:pt x="108" y="121"/>
                    <a:pt x="94" y="98"/>
                    <a:pt x="82" y="73"/>
                  </a:cubicBezTo>
                  <a:cubicBezTo>
                    <a:pt x="81" y="74"/>
                    <a:pt x="80" y="74"/>
                    <a:pt x="80" y="74"/>
                  </a:cubicBezTo>
                  <a:cubicBezTo>
                    <a:pt x="109" y="116"/>
                    <a:pt x="117" y="168"/>
                    <a:pt x="143" y="212"/>
                  </a:cubicBezTo>
                  <a:cubicBezTo>
                    <a:pt x="143" y="213"/>
                    <a:pt x="146" y="213"/>
                    <a:pt x="145" y="211"/>
                  </a:cubicBezTo>
                  <a:cubicBezTo>
                    <a:pt x="141" y="194"/>
                    <a:pt x="135" y="178"/>
                    <a:pt x="129" y="163"/>
                  </a:cubicBezTo>
                  <a:cubicBezTo>
                    <a:pt x="122" y="147"/>
                    <a:pt x="115" y="131"/>
                    <a:pt x="108" y="116"/>
                  </a:cubicBezTo>
                  <a:cubicBezTo>
                    <a:pt x="100" y="100"/>
                    <a:pt x="92" y="85"/>
                    <a:pt x="83" y="70"/>
                  </a:cubicBezTo>
                  <a:cubicBezTo>
                    <a:pt x="79" y="64"/>
                    <a:pt x="75" y="57"/>
                    <a:pt x="72" y="51"/>
                  </a:cubicBezTo>
                  <a:cubicBezTo>
                    <a:pt x="68" y="45"/>
                    <a:pt x="65" y="39"/>
                    <a:pt x="60" y="34"/>
                  </a:cubicBezTo>
                  <a:cubicBezTo>
                    <a:pt x="59" y="32"/>
                    <a:pt x="57" y="30"/>
                    <a:pt x="55" y="28"/>
                  </a:cubicBezTo>
                  <a:cubicBezTo>
                    <a:pt x="54" y="28"/>
                    <a:pt x="52" y="28"/>
                    <a:pt x="52" y="30"/>
                  </a:cubicBezTo>
                  <a:cubicBezTo>
                    <a:pt x="54" y="37"/>
                    <a:pt x="58" y="44"/>
                    <a:pt x="63" y="51"/>
                  </a:cubicBezTo>
                  <a:cubicBezTo>
                    <a:pt x="68" y="58"/>
                    <a:pt x="73" y="65"/>
                    <a:pt x="79" y="71"/>
                  </a:cubicBezTo>
                  <a:cubicBezTo>
                    <a:pt x="81" y="72"/>
                    <a:pt x="83" y="70"/>
                    <a:pt x="82" y="69"/>
                  </a:cubicBezTo>
                  <a:cubicBezTo>
                    <a:pt x="67" y="51"/>
                    <a:pt x="54" y="31"/>
                    <a:pt x="39" y="13"/>
                  </a:cubicBezTo>
                  <a:cubicBezTo>
                    <a:pt x="38" y="12"/>
                    <a:pt x="36" y="13"/>
                    <a:pt x="36" y="14"/>
                  </a:cubicBezTo>
                  <a:cubicBezTo>
                    <a:pt x="38" y="27"/>
                    <a:pt x="49" y="36"/>
                    <a:pt x="56" y="47"/>
                  </a:cubicBezTo>
                  <a:cubicBezTo>
                    <a:pt x="57" y="46"/>
                    <a:pt x="58" y="45"/>
                    <a:pt x="58" y="45"/>
                  </a:cubicBezTo>
                  <a:cubicBezTo>
                    <a:pt x="47" y="32"/>
                    <a:pt x="35" y="18"/>
                    <a:pt x="23" y="5"/>
                  </a:cubicBezTo>
                  <a:cubicBezTo>
                    <a:pt x="21" y="4"/>
                    <a:pt x="19" y="5"/>
                    <a:pt x="20" y="7"/>
                  </a:cubicBezTo>
                  <a:cubicBezTo>
                    <a:pt x="32" y="23"/>
                    <a:pt x="44" y="40"/>
                    <a:pt x="55" y="56"/>
                  </a:cubicBezTo>
                  <a:cubicBezTo>
                    <a:pt x="55" y="56"/>
                    <a:pt x="56" y="55"/>
                    <a:pt x="57" y="55"/>
                  </a:cubicBezTo>
                  <a:cubicBezTo>
                    <a:pt x="46" y="39"/>
                    <a:pt x="34" y="22"/>
                    <a:pt x="18" y="11"/>
                  </a:cubicBezTo>
                  <a:cubicBezTo>
                    <a:pt x="17" y="11"/>
                    <a:pt x="15" y="12"/>
                    <a:pt x="16" y="13"/>
                  </a:cubicBezTo>
                  <a:cubicBezTo>
                    <a:pt x="22" y="32"/>
                    <a:pt x="37" y="46"/>
                    <a:pt x="49" y="61"/>
                  </a:cubicBezTo>
                  <a:cubicBezTo>
                    <a:pt x="50" y="60"/>
                    <a:pt x="50" y="60"/>
                    <a:pt x="51" y="59"/>
                  </a:cubicBezTo>
                  <a:cubicBezTo>
                    <a:pt x="40" y="46"/>
                    <a:pt x="29" y="32"/>
                    <a:pt x="15" y="20"/>
                  </a:cubicBezTo>
                  <a:cubicBezTo>
                    <a:pt x="14" y="19"/>
                    <a:pt x="13" y="21"/>
                    <a:pt x="13" y="22"/>
                  </a:cubicBezTo>
                  <a:cubicBezTo>
                    <a:pt x="18" y="33"/>
                    <a:pt x="28" y="42"/>
                    <a:pt x="35" y="52"/>
                  </a:cubicBezTo>
                  <a:cubicBezTo>
                    <a:pt x="36" y="51"/>
                    <a:pt x="37" y="51"/>
                    <a:pt x="37" y="50"/>
                  </a:cubicBezTo>
                  <a:cubicBezTo>
                    <a:pt x="24" y="39"/>
                    <a:pt x="15" y="25"/>
                    <a:pt x="3" y="13"/>
                  </a:cubicBezTo>
                  <a:cubicBezTo>
                    <a:pt x="2" y="12"/>
                    <a:pt x="0" y="13"/>
                    <a:pt x="1" y="15"/>
                  </a:cubicBezTo>
                  <a:cubicBezTo>
                    <a:pt x="8" y="30"/>
                    <a:pt x="22" y="40"/>
                    <a:pt x="31" y="54"/>
                  </a:cubicBezTo>
                  <a:cubicBezTo>
                    <a:pt x="31" y="54"/>
                    <a:pt x="32" y="53"/>
                    <a:pt x="33" y="53"/>
                  </a:cubicBezTo>
                  <a:cubicBezTo>
                    <a:pt x="23" y="39"/>
                    <a:pt x="13" y="26"/>
                    <a:pt x="4" y="12"/>
                  </a:cubicBezTo>
                  <a:cubicBezTo>
                    <a:pt x="3" y="13"/>
                    <a:pt x="2" y="13"/>
                    <a:pt x="2" y="14"/>
                  </a:cubicBezTo>
                  <a:cubicBezTo>
                    <a:pt x="13" y="27"/>
                    <a:pt x="24" y="41"/>
                    <a:pt x="38" y="50"/>
                  </a:cubicBezTo>
                  <a:cubicBezTo>
                    <a:pt x="39" y="51"/>
                    <a:pt x="41" y="50"/>
                    <a:pt x="40" y="49"/>
                  </a:cubicBezTo>
                  <a:cubicBezTo>
                    <a:pt x="40" y="40"/>
                    <a:pt x="35" y="32"/>
                    <a:pt x="31" y="25"/>
                  </a:cubicBezTo>
                  <a:cubicBezTo>
                    <a:pt x="26" y="17"/>
                    <a:pt x="20" y="9"/>
                    <a:pt x="15" y="1"/>
                  </a:cubicBezTo>
                  <a:cubicBezTo>
                    <a:pt x="14" y="2"/>
                    <a:pt x="13" y="3"/>
                    <a:pt x="12" y="3"/>
                  </a:cubicBezTo>
                  <a:cubicBezTo>
                    <a:pt x="20" y="12"/>
                    <a:pt x="25" y="22"/>
                    <a:pt x="31" y="31"/>
                  </a:cubicBezTo>
                  <a:cubicBezTo>
                    <a:pt x="32" y="33"/>
                    <a:pt x="34" y="31"/>
                    <a:pt x="33" y="30"/>
                  </a:cubicBezTo>
                  <a:cubicBezTo>
                    <a:pt x="27" y="20"/>
                    <a:pt x="22" y="10"/>
                    <a:pt x="15" y="1"/>
                  </a:cubicBezTo>
                  <a:cubicBezTo>
                    <a:pt x="14" y="0"/>
                    <a:pt x="11" y="2"/>
                    <a:pt x="12" y="3"/>
                  </a:cubicBezTo>
                  <a:cubicBezTo>
                    <a:pt x="17" y="10"/>
                    <a:pt x="23" y="17"/>
                    <a:pt x="28" y="25"/>
                  </a:cubicBezTo>
                  <a:cubicBezTo>
                    <a:pt x="32" y="32"/>
                    <a:pt x="37" y="40"/>
                    <a:pt x="38" y="49"/>
                  </a:cubicBezTo>
                  <a:cubicBezTo>
                    <a:pt x="38" y="49"/>
                    <a:pt x="39" y="48"/>
                    <a:pt x="40" y="48"/>
                  </a:cubicBezTo>
                  <a:cubicBezTo>
                    <a:pt x="26" y="39"/>
                    <a:pt x="15" y="25"/>
                    <a:pt x="4" y="12"/>
                  </a:cubicBezTo>
                  <a:cubicBezTo>
                    <a:pt x="3" y="11"/>
                    <a:pt x="1" y="12"/>
                    <a:pt x="2" y="14"/>
                  </a:cubicBezTo>
                  <a:cubicBezTo>
                    <a:pt x="10" y="28"/>
                    <a:pt x="21" y="41"/>
                    <a:pt x="31" y="55"/>
                  </a:cubicBezTo>
                  <a:cubicBezTo>
                    <a:pt x="32" y="56"/>
                    <a:pt x="34" y="55"/>
                    <a:pt x="33" y="53"/>
                  </a:cubicBezTo>
                  <a:cubicBezTo>
                    <a:pt x="25" y="39"/>
                    <a:pt x="11" y="28"/>
                    <a:pt x="3" y="14"/>
                  </a:cubicBezTo>
                  <a:cubicBezTo>
                    <a:pt x="2" y="14"/>
                    <a:pt x="2" y="15"/>
                    <a:pt x="1" y="15"/>
                  </a:cubicBezTo>
                  <a:cubicBezTo>
                    <a:pt x="13" y="27"/>
                    <a:pt x="22" y="41"/>
                    <a:pt x="36" y="52"/>
                  </a:cubicBezTo>
                  <a:cubicBezTo>
                    <a:pt x="37" y="53"/>
                    <a:pt x="38" y="51"/>
                    <a:pt x="38" y="50"/>
                  </a:cubicBezTo>
                  <a:cubicBezTo>
                    <a:pt x="30" y="41"/>
                    <a:pt x="20" y="32"/>
                    <a:pt x="16" y="21"/>
                  </a:cubicBezTo>
                  <a:cubicBezTo>
                    <a:pt x="15" y="21"/>
                    <a:pt x="14" y="22"/>
                    <a:pt x="14" y="22"/>
                  </a:cubicBezTo>
                  <a:cubicBezTo>
                    <a:pt x="27" y="34"/>
                    <a:pt x="38" y="48"/>
                    <a:pt x="49" y="61"/>
                  </a:cubicBezTo>
                  <a:cubicBezTo>
                    <a:pt x="50" y="62"/>
                    <a:pt x="52" y="61"/>
                    <a:pt x="51" y="59"/>
                  </a:cubicBezTo>
                  <a:cubicBezTo>
                    <a:pt x="39" y="44"/>
                    <a:pt x="25" y="30"/>
                    <a:pt x="18" y="12"/>
                  </a:cubicBezTo>
                  <a:cubicBezTo>
                    <a:pt x="17" y="13"/>
                    <a:pt x="17" y="13"/>
                    <a:pt x="16" y="14"/>
                  </a:cubicBezTo>
                  <a:cubicBezTo>
                    <a:pt x="32" y="24"/>
                    <a:pt x="44" y="41"/>
                    <a:pt x="55" y="56"/>
                  </a:cubicBezTo>
                  <a:cubicBezTo>
                    <a:pt x="56" y="58"/>
                    <a:pt x="58" y="56"/>
                    <a:pt x="57" y="55"/>
                  </a:cubicBezTo>
                  <a:cubicBezTo>
                    <a:pt x="46" y="38"/>
                    <a:pt x="35" y="21"/>
                    <a:pt x="23" y="5"/>
                  </a:cubicBezTo>
                  <a:cubicBezTo>
                    <a:pt x="22" y="6"/>
                    <a:pt x="21" y="6"/>
                    <a:pt x="20" y="7"/>
                  </a:cubicBezTo>
                  <a:cubicBezTo>
                    <a:pt x="32" y="20"/>
                    <a:pt x="44" y="33"/>
                    <a:pt x="56" y="47"/>
                  </a:cubicBezTo>
                  <a:cubicBezTo>
                    <a:pt x="57" y="48"/>
                    <a:pt x="59" y="46"/>
                    <a:pt x="58" y="45"/>
                  </a:cubicBezTo>
                  <a:cubicBezTo>
                    <a:pt x="52" y="35"/>
                    <a:pt x="41" y="26"/>
                    <a:pt x="39" y="14"/>
                  </a:cubicBezTo>
                  <a:cubicBezTo>
                    <a:pt x="38" y="14"/>
                    <a:pt x="37" y="14"/>
                    <a:pt x="36" y="15"/>
                  </a:cubicBezTo>
                  <a:cubicBezTo>
                    <a:pt x="52" y="33"/>
                    <a:pt x="64" y="53"/>
                    <a:pt x="79" y="71"/>
                  </a:cubicBezTo>
                  <a:cubicBezTo>
                    <a:pt x="80" y="70"/>
                    <a:pt x="81" y="70"/>
                    <a:pt x="82" y="69"/>
                  </a:cubicBezTo>
                  <a:cubicBezTo>
                    <a:pt x="76" y="64"/>
                    <a:pt x="71" y="57"/>
                    <a:pt x="66" y="51"/>
                  </a:cubicBezTo>
                  <a:cubicBezTo>
                    <a:pt x="62" y="44"/>
                    <a:pt x="57" y="37"/>
                    <a:pt x="55" y="29"/>
                  </a:cubicBezTo>
                  <a:cubicBezTo>
                    <a:pt x="54" y="30"/>
                    <a:pt x="54" y="30"/>
                    <a:pt x="53" y="30"/>
                  </a:cubicBezTo>
                  <a:cubicBezTo>
                    <a:pt x="64" y="39"/>
                    <a:pt x="69" y="53"/>
                    <a:pt x="76" y="64"/>
                  </a:cubicBezTo>
                  <a:cubicBezTo>
                    <a:pt x="86" y="79"/>
                    <a:pt x="94" y="94"/>
                    <a:pt x="102" y="110"/>
                  </a:cubicBezTo>
                  <a:cubicBezTo>
                    <a:pt x="110" y="126"/>
                    <a:pt x="116" y="141"/>
                    <a:pt x="123" y="157"/>
                  </a:cubicBezTo>
                  <a:cubicBezTo>
                    <a:pt x="130" y="173"/>
                    <a:pt x="137" y="189"/>
                    <a:pt x="141" y="206"/>
                  </a:cubicBezTo>
                  <a:cubicBezTo>
                    <a:pt x="142" y="208"/>
                    <a:pt x="142" y="210"/>
                    <a:pt x="142" y="211"/>
                  </a:cubicBezTo>
                  <a:cubicBezTo>
                    <a:pt x="143" y="211"/>
                    <a:pt x="144" y="211"/>
                    <a:pt x="145" y="210"/>
                  </a:cubicBezTo>
                  <a:cubicBezTo>
                    <a:pt x="120" y="167"/>
                    <a:pt x="111" y="115"/>
                    <a:pt x="82" y="73"/>
                  </a:cubicBezTo>
                  <a:cubicBezTo>
                    <a:pt x="81" y="71"/>
                    <a:pt x="79" y="73"/>
                    <a:pt x="79" y="74"/>
                  </a:cubicBezTo>
                  <a:cubicBezTo>
                    <a:pt x="92" y="98"/>
                    <a:pt x="106" y="122"/>
                    <a:pt x="118" y="146"/>
                  </a:cubicBezTo>
                  <a:cubicBezTo>
                    <a:pt x="129" y="167"/>
                    <a:pt x="143" y="188"/>
                    <a:pt x="149" y="211"/>
                  </a:cubicBezTo>
                  <a:cubicBezTo>
                    <a:pt x="150" y="211"/>
                    <a:pt x="151" y="210"/>
                    <a:pt x="152" y="210"/>
                  </a:cubicBezTo>
                  <a:cubicBezTo>
                    <a:pt x="122" y="169"/>
                    <a:pt x="110" y="118"/>
                    <a:pt x="80" y="77"/>
                  </a:cubicBezTo>
                  <a:cubicBezTo>
                    <a:pt x="79" y="76"/>
                    <a:pt x="77" y="77"/>
                    <a:pt x="78" y="78"/>
                  </a:cubicBezTo>
                  <a:cubicBezTo>
                    <a:pt x="103" y="123"/>
                    <a:pt x="115" y="173"/>
                    <a:pt x="139" y="218"/>
                  </a:cubicBezTo>
                  <a:cubicBezTo>
                    <a:pt x="140" y="219"/>
                    <a:pt x="142" y="218"/>
                    <a:pt x="142" y="217"/>
                  </a:cubicBezTo>
                  <a:cubicBezTo>
                    <a:pt x="141" y="209"/>
                    <a:pt x="138" y="203"/>
                    <a:pt x="134" y="196"/>
                  </a:cubicBezTo>
                  <a:cubicBezTo>
                    <a:pt x="130" y="189"/>
                    <a:pt x="127" y="182"/>
                    <a:pt x="123" y="175"/>
                  </a:cubicBezTo>
                  <a:cubicBezTo>
                    <a:pt x="115" y="159"/>
                    <a:pt x="107" y="144"/>
                    <a:pt x="98" y="129"/>
                  </a:cubicBezTo>
                  <a:cubicBezTo>
                    <a:pt x="79" y="99"/>
                    <a:pt x="59" y="70"/>
                    <a:pt x="38" y="41"/>
                  </a:cubicBezTo>
                  <a:cubicBezTo>
                    <a:pt x="38" y="41"/>
                    <a:pt x="38" y="41"/>
                    <a:pt x="38" y="40"/>
                  </a:cubicBezTo>
                  <a:cubicBezTo>
                    <a:pt x="37" y="39"/>
                    <a:pt x="35" y="41"/>
                    <a:pt x="36" y="42"/>
                  </a:cubicBezTo>
                  <a:cubicBezTo>
                    <a:pt x="54" y="70"/>
                    <a:pt x="70" y="99"/>
                    <a:pt x="85" y="129"/>
                  </a:cubicBezTo>
                  <a:cubicBezTo>
                    <a:pt x="93" y="144"/>
                    <a:pt x="100" y="160"/>
                    <a:pt x="106" y="175"/>
                  </a:cubicBezTo>
                  <a:cubicBezTo>
                    <a:pt x="110" y="183"/>
                    <a:pt x="113" y="190"/>
                    <a:pt x="116" y="197"/>
                  </a:cubicBezTo>
                  <a:cubicBezTo>
                    <a:pt x="119" y="204"/>
                    <a:pt x="122" y="210"/>
                    <a:pt x="127" y="215"/>
                  </a:cubicBezTo>
                  <a:cubicBezTo>
                    <a:pt x="128" y="216"/>
                    <a:pt x="130" y="216"/>
                    <a:pt x="129" y="214"/>
                  </a:cubicBezTo>
                  <a:cubicBezTo>
                    <a:pt x="127" y="198"/>
                    <a:pt x="122" y="182"/>
                    <a:pt x="115" y="167"/>
                  </a:cubicBezTo>
                  <a:cubicBezTo>
                    <a:pt x="107" y="152"/>
                    <a:pt x="99" y="137"/>
                    <a:pt x="91" y="123"/>
                  </a:cubicBezTo>
                  <a:cubicBezTo>
                    <a:pt x="82" y="108"/>
                    <a:pt x="73" y="94"/>
                    <a:pt x="63" y="80"/>
                  </a:cubicBezTo>
                  <a:cubicBezTo>
                    <a:pt x="58" y="74"/>
                    <a:pt x="54" y="68"/>
                    <a:pt x="49" y="62"/>
                  </a:cubicBezTo>
                  <a:cubicBezTo>
                    <a:pt x="46" y="57"/>
                    <a:pt x="43" y="53"/>
                    <a:pt x="38" y="49"/>
                  </a:cubicBezTo>
                  <a:cubicBezTo>
                    <a:pt x="36" y="47"/>
                    <a:pt x="33" y="45"/>
                    <a:pt x="30" y="44"/>
                  </a:cubicBezTo>
                  <a:cubicBezTo>
                    <a:pt x="29" y="44"/>
                    <a:pt x="29" y="45"/>
                    <a:pt x="29" y="46"/>
                  </a:cubicBezTo>
                  <a:cubicBezTo>
                    <a:pt x="37" y="71"/>
                    <a:pt x="57" y="90"/>
                    <a:pt x="71" y="112"/>
                  </a:cubicBezTo>
                  <a:cubicBezTo>
                    <a:pt x="87" y="138"/>
                    <a:pt x="102" y="165"/>
                    <a:pt x="115" y="193"/>
                  </a:cubicBezTo>
                  <a:cubicBezTo>
                    <a:pt x="116" y="194"/>
                    <a:pt x="118" y="193"/>
                    <a:pt x="118" y="192"/>
                  </a:cubicBezTo>
                  <a:cubicBezTo>
                    <a:pt x="114" y="180"/>
                    <a:pt x="108" y="169"/>
                    <a:pt x="102" y="159"/>
                  </a:cubicBezTo>
                  <a:cubicBezTo>
                    <a:pt x="95" y="148"/>
                    <a:pt x="90" y="137"/>
                    <a:pt x="84" y="127"/>
                  </a:cubicBezTo>
                  <a:cubicBezTo>
                    <a:pt x="73" y="107"/>
                    <a:pt x="59" y="88"/>
                    <a:pt x="43" y="72"/>
                  </a:cubicBezTo>
                  <a:cubicBezTo>
                    <a:pt x="42" y="71"/>
                    <a:pt x="40" y="73"/>
                    <a:pt x="41" y="7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49"/>
            <p:cNvSpPr/>
            <p:nvPr/>
          </p:nvSpPr>
          <p:spPr bwMode="auto">
            <a:xfrm>
              <a:off x="3639" y="2177"/>
              <a:ext cx="272" cy="151"/>
            </a:xfrm>
            <a:custGeom>
              <a:avLst/>
              <a:gdLst>
                <a:gd name="T0" fmla="*/ 29 w 141"/>
                <a:gd name="T1" fmla="*/ 11 h 78"/>
                <a:gd name="T2" fmla="*/ 123 w 141"/>
                <a:gd name="T3" fmla="*/ 34 h 78"/>
                <a:gd name="T4" fmla="*/ 76 w 141"/>
                <a:gd name="T5" fmla="*/ 16 h 78"/>
                <a:gd name="T6" fmla="*/ 127 w 141"/>
                <a:gd name="T7" fmla="*/ 37 h 78"/>
                <a:gd name="T8" fmla="*/ 14 w 141"/>
                <a:gd name="T9" fmla="*/ 5 h 78"/>
                <a:gd name="T10" fmla="*/ 122 w 141"/>
                <a:gd name="T11" fmla="*/ 42 h 78"/>
                <a:gd name="T12" fmla="*/ 2 w 141"/>
                <a:gd name="T13" fmla="*/ 13 h 78"/>
                <a:gd name="T14" fmla="*/ 64 w 141"/>
                <a:gd name="T15" fmla="*/ 10 h 78"/>
                <a:gd name="T16" fmla="*/ 138 w 141"/>
                <a:gd name="T17" fmla="*/ 47 h 78"/>
                <a:gd name="T18" fmla="*/ 28 w 141"/>
                <a:gd name="T19" fmla="*/ 12 h 78"/>
                <a:gd name="T20" fmla="*/ 120 w 141"/>
                <a:gd name="T21" fmla="*/ 46 h 78"/>
                <a:gd name="T22" fmla="*/ 116 w 141"/>
                <a:gd name="T23" fmla="*/ 57 h 78"/>
                <a:gd name="T24" fmla="*/ 6 w 141"/>
                <a:gd name="T25" fmla="*/ 22 h 78"/>
                <a:gd name="T26" fmla="*/ 81 w 141"/>
                <a:gd name="T27" fmla="*/ 48 h 78"/>
                <a:gd name="T28" fmla="*/ 58 w 141"/>
                <a:gd name="T29" fmla="*/ 40 h 78"/>
                <a:gd name="T30" fmla="*/ 105 w 141"/>
                <a:gd name="T31" fmla="*/ 68 h 78"/>
                <a:gd name="T32" fmla="*/ 22 w 141"/>
                <a:gd name="T33" fmla="*/ 38 h 78"/>
                <a:gd name="T34" fmla="*/ 81 w 141"/>
                <a:gd name="T35" fmla="*/ 53 h 78"/>
                <a:gd name="T36" fmla="*/ 114 w 141"/>
                <a:gd name="T37" fmla="*/ 74 h 78"/>
                <a:gd name="T38" fmla="*/ 88 w 141"/>
                <a:gd name="T39" fmla="*/ 50 h 78"/>
                <a:gd name="T40" fmla="*/ 102 w 141"/>
                <a:gd name="T41" fmla="*/ 48 h 78"/>
                <a:gd name="T42" fmla="*/ 133 w 141"/>
                <a:gd name="T43" fmla="*/ 70 h 78"/>
                <a:gd name="T44" fmla="*/ 115 w 141"/>
                <a:gd name="T45" fmla="*/ 48 h 78"/>
                <a:gd name="T46" fmla="*/ 114 w 141"/>
                <a:gd name="T47" fmla="*/ 41 h 78"/>
                <a:gd name="T48" fmla="*/ 116 w 141"/>
                <a:gd name="T49" fmla="*/ 34 h 78"/>
                <a:gd name="T50" fmla="*/ 136 w 141"/>
                <a:gd name="T51" fmla="*/ 51 h 78"/>
                <a:gd name="T52" fmla="*/ 138 w 141"/>
                <a:gd name="T53" fmla="*/ 49 h 78"/>
                <a:gd name="T54" fmla="*/ 119 w 141"/>
                <a:gd name="T55" fmla="*/ 38 h 78"/>
                <a:gd name="T56" fmla="*/ 120 w 141"/>
                <a:gd name="T57" fmla="*/ 44 h 78"/>
                <a:gd name="T58" fmla="*/ 129 w 141"/>
                <a:gd name="T59" fmla="*/ 56 h 78"/>
                <a:gd name="T60" fmla="*/ 128 w 141"/>
                <a:gd name="T61" fmla="*/ 59 h 78"/>
                <a:gd name="T62" fmla="*/ 118 w 141"/>
                <a:gd name="T63" fmla="*/ 46 h 78"/>
                <a:gd name="T64" fmla="*/ 121 w 141"/>
                <a:gd name="T65" fmla="*/ 37 h 78"/>
                <a:gd name="T66" fmla="*/ 139 w 141"/>
                <a:gd name="T67" fmla="*/ 47 h 78"/>
                <a:gd name="T68" fmla="*/ 134 w 141"/>
                <a:gd name="T69" fmla="*/ 52 h 78"/>
                <a:gd name="T70" fmla="*/ 115 w 141"/>
                <a:gd name="T71" fmla="*/ 37 h 78"/>
                <a:gd name="T72" fmla="*/ 114 w 141"/>
                <a:gd name="T73" fmla="*/ 39 h 78"/>
                <a:gd name="T74" fmla="*/ 116 w 141"/>
                <a:gd name="T75" fmla="*/ 45 h 78"/>
                <a:gd name="T76" fmla="*/ 130 w 141"/>
                <a:gd name="T77" fmla="*/ 71 h 78"/>
                <a:gd name="T78" fmla="*/ 100 w 141"/>
                <a:gd name="T79" fmla="*/ 50 h 78"/>
                <a:gd name="T80" fmla="*/ 89 w 141"/>
                <a:gd name="T81" fmla="*/ 47 h 78"/>
                <a:gd name="T82" fmla="*/ 116 w 141"/>
                <a:gd name="T83" fmla="*/ 71 h 78"/>
                <a:gd name="T84" fmla="*/ 79 w 141"/>
                <a:gd name="T85" fmla="*/ 55 h 78"/>
                <a:gd name="T86" fmla="*/ 23 w 141"/>
                <a:gd name="T87" fmla="*/ 36 h 78"/>
                <a:gd name="T88" fmla="*/ 107 w 141"/>
                <a:gd name="T89" fmla="*/ 66 h 78"/>
                <a:gd name="T90" fmla="*/ 57 w 141"/>
                <a:gd name="T91" fmla="*/ 43 h 78"/>
                <a:gd name="T92" fmla="*/ 85 w 141"/>
                <a:gd name="T93" fmla="*/ 46 h 78"/>
                <a:gd name="T94" fmla="*/ 8 w 141"/>
                <a:gd name="T95" fmla="*/ 20 h 78"/>
                <a:gd name="T96" fmla="*/ 117 w 141"/>
                <a:gd name="T97" fmla="*/ 54 h 78"/>
                <a:gd name="T98" fmla="*/ 119 w 141"/>
                <a:gd name="T99" fmla="*/ 49 h 78"/>
                <a:gd name="T100" fmla="*/ 51 w 141"/>
                <a:gd name="T101" fmla="*/ 19 h 78"/>
                <a:gd name="T102" fmla="*/ 139 w 141"/>
                <a:gd name="T103" fmla="*/ 47 h 78"/>
                <a:gd name="T104" fmla="*/ 64 w 141"/>
                <a:gd name="T105" fmla="*/ 10 h 78"/>
                <a:gd name="T106" fmla="*/ 122 w 141"/>
                <a:gd name="T107" fmla="*/ 35 h 78"/>
                <a:gd name="T108" fmla="*/ 67 w 141"/>
                <a:gd name="T109" fmla="*/ 23 h 78"/>
                <a:gd name="T110" fmla="*/ 72 w 141"/>
                <a:gd name="T111" fmla="*/ 13 h 78"/>
                <a:gd name="T112" fmla="*/ 73 w 141"/>
                <a:gd name="T113" fmla="*/ 10 h 78"/>
                <a:gd name="T114" fmla="*/ 104 w 141"/>
                <a:gd name="T115" fmla="*/ 23 h 78"/>
                <a:gd name="T116" fmla="*/ 28 w 141"/>
                <a:gd name="T117" fmla="*/ 7 h 78"/>
                <a:gd name="T118" fmla="*/ 29 w 141"/>
                <a:gd name="T119" fmla="*/ 11 h 78"/>
                <a:gd name="T120" fmla="*/ 110 w 141"/>
                <a:gd name="T121" fmla="*/ 2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1" h="78">
                  <a:moveTo>
                    <a:pt x="110" y="23"/>
                  </a:moveTo>
                  <a:cubicBezTo>
                    <a:pt x="97" y="17"/>
                    <a:pt x="84" y="15"/>
                    <a:pt x="70" y="14"/>
                  </a:cubicBezTo>
                  <a:cubicBezTo>
                    <a:pt x="56" y="14"/>
                    <a:pt x="43" y="14"/>
                    <a:pt x="29" y="11"/>
                  </a:cubicBezTo>
                  <a:cubicBezTo>
                    <a:pt x="29" y="12"/>
                    <a:pt x="29" y="13"/>
                    <a:pt x="29" y="14"/>
                  </a:cubicBezTo>
                  <a:cubicBezTo>
                    <a:pt x="61" y="13"/>
                    <a:pt x="92" y="27"/>
                    <a:pt x="122" y="36"/>
                  </a:cubicBezTo>
                  <a:cubicBezTo>
                    <a:pt x="123" y="37"/>
                    <a:pt x="124" y="35"/>
                    <a:pt x="123" y="34"/>
                  </a:cubicBezTo>
                  <a:cubicBezTo>
                    <a:pt x="98" y="11"/>
                    <a:pt x="61" y="5"/>
                    <a:pt x="28" y="4"/>
                  </a:cubicBezTo>
                  <a:cubicBezTo>
                    <a:pt x="27" y="4"/>
                    <a:pt x="26" y="6"/>
                    <a:pt x="28" y="7"/>
                  </a:cubicBezTo>
                  <a:cubicBezTo>
                    <a:pt x="43" y="13"/>
                    <a:pt x="60" y="12"/>
                    <a:pt x="76" y="16"/>
                  </a:cubicBezTo>
                  <a:cubicBezTo>
                    <a:pt x="85" y="18"/>
                    <a:pt x="93" y="22"/>
                    <a:pt x="101" y="25"/>
                  </a:cubicBezTo>
                  <a:cubicBezTo>
                    <a:pt x="110" y="29"/>
                    <a:pt x="118" y="33"/>
                    <a:pt x="125" y="39"/>
                  </a:cubicBezTo>
                  <a:cubicBezTo>
                    <a:pt x="126" y="40"/>
                    <a:pt x="128" y="38"/>
                    <a:pt x="127" y="37"/>
                  </a:cubicBezTo>
                  <a:cubicBezTo>
                    <a:pt x="113" y="22"/>
                    <a:pt x="94" y="14"/>
                    <a:pt x="75" y="8"/>
                  </a:cubicBezTo>
                  <a:cubicBezTo>
                    <a:pt x="55" y="2"/>
                    <a:pt x="34" y="0"/>
                    <a:pt x="14" y="2"/>
                  </a:cubicBezTo>
                  <a:cubicBezTo>
                    <a:pt x="13" y="2"/>
                    <a:pt x="12" y="5"/>
                    <a:pt x="14" y="5"/>
                  </a:cubicBezTo>
                  <a:cubicBezTo>
                    <a:pt x="33" y="5"/>
                    <a:pt x="52" y="9"/>
                    <a:pt x="70" y="16"/>
                  </a:cubicBezTo>
                  <a:cubicBezTo>
                    <a:pt x="88" y="22"/>
                    <a:pt x="106" y="31"/>
                    <a:pt x="121" y="44"/>
                  </a:cubicBezTo>
                  <a:cubicBezTo>
                    <a:pt x="121" y="43"/>
                    <a:pt x="121" y="42"/>
                    <a:pt x="122" y="42"/>
                  </a:cubicBezTo>
                  <a:cubicBezTo>
                    <a:pt x="103" y="37"/>
                    <a:pt x="87" y="25"/>
                    <a:pt x="68" y="20"/>
                  </a:cubicBezTo>
                  <a:cubicBezTo>
                    <a:pt x="46" y="15"/>
                    <a:pt x="24" y="11"/>
                    <a:pt x="2" y="10"/>
                  </a:cubicBezTo>
                  <a:cubicBezTo>
                    <a:pt x="0" y="10"/>
                    <a:pt x="0" y="13"/>
                    <a:pt x="2" y="13"/>
                  </a:cubicBezTo>
                  <a:cubicBezTo>
                    <a:pt x="41" y="20"/>
                    <a:pt x="84" y="16"/>
                    <a:pt x="120" y="37"/>
                  </a:cubicBezTo>
                  <a:cubicBezTo>
                    <a:pt x="121" y="37"/>
                    <a:pt x="121" y="36"/>
                    <a:pt x="122" y="35"/>
                  </a:cubicBezTo>
                  <a:cubicBezTo>
                    <a:pt x="103" y="25"/>
                    <a:pt x="83" y="19"/>
                    <a:pt x="64" y="10"/>
                  </a:cubicBezTo>
                  <a:cubicBezTo>
                    <a:pt x="63" y="11"/>
                    <a:pt x="63" y="11"/>
                    <a:pt x="63" y="12"/>
                  </a:cubicBezTo>
                  <a:cubicBezTo>
                    <a:pt x="75" y="18"/>
                    <a:pt x="89" y="21"/>
                    <a:pt x="102" y="26"/>
                  </a:cubicBezTo>
                  <a:cubicBezTo>
                    <a:pt x="115" y="31"/>
                    <a:pt x="129" y="36"/>
                    <a:pt x="138" y="47"/>
                  </a:cubicBezTo>
                  <a:cubicBezTo>
                    <a:pt x="139" y="46"/>
                    <a:pt x="139" y="45"/>
                    <a:pt x="140" y="45"/>
                  </a:cubicBezTo>
                  <a:cubicBezTo>
                    <a:pt x="104" y="30"/>
                    <a:pt x="68" y="12"/>
                    <a:pt x="29" y="10"/>
                  </a:cubicBezTo>
                  <a:cubicBezTo>
                    <a:pt x="28" y="10"/>
                    <a:pt x="27" y="12"/>
                    <a:pt x="28" y="12"/>
                  </a:cubicBezTo>
                  <a:cubicBezTo>
                    <a:pt x="40" y="21"/>
                    <a:pt x="56" y="22"/>
                    <a:pt x="69" y="27"/>
                  </a:cubicBezTo>
                  <a:cubicBezTo>
                    <a:pt x="86" y="33"/>
                    <a:pt x="104" y="39"/>
                    <a:pt x="119" y="49"/>
                  </a:cubicBezTo>
                  <a:cubicBezTo>
                    <a:pt x="119" y="48"/>
                    <a:pt x="120" y="47"/>
                    <a:pt x="120" y="46"/>
                  </a:cubicBezTo>
                  <a:cubicBezTo>
                    <a:pt x="85" y="34"/>
                    <a:pt x="50" y="16"/>
                    <a:pt x="11" y="16"/>
                  </a:cubicBezTo>
                  <a:cubicBezTo>
                    <a:pt x="10" y="17"/>
                    <a:pt x="10" y="19"/>
                    <a:pt x="11" y="19"/>
                  </a:cubicBezTo>
                  <a:cubicBezTo>
                    <a:pt x="46" y="30"/>
                    <a:pt x="87" y="31"/>
                    <a:pt x="116" y="57"/>
                  </a:cubicBezTo>
                  <a:cubicBezTo>
                    <a:pt x="116" y="56"/>
                    <a:pt x="117" y="55"/>
                    <a:pt x="117" y="54"/>
                  </a:cubicBezTo>
                  <a:cubicBezTo>
                    <a:pt x="80" y="42"/>
                    <a:pt x="47" y="18"/>
                    <a:pt x="7" y="19"/>
                  </a:cubicBezTo>
                  <a:cubicBezTo>
                    <a:pt x="5" y="19"/>
                    <a:pt x="5" y="21"/>
                    <a:pt x="6" y="22"/>
                  </a:cubicBezTo>
                  <a:cubicBezTo>
                    <a:pt x="12" y="27"/>
                    <a:pt x="20" y="29"/>
                    <a:pt x="27" y="31"/>
                  </a:cubicBezTo>
                  <a:cubicBezTo>
                    <a:pt x="35" y="34"/>
                    <a:pt x="44" y="35"/>
                    <a:pt x="52" y="37"/>
                  </a:cubicBezTo>
                  <a:cubicBezTo>
                    <a:pt x="62" y="40"/>
                    <a:pt x="72" y="44"/>
                    <a:pt x="81" y="48"/>
                  </a:cubicBezTo>
                  <a:cubicBezTo>
                    <a:pt x="92" y="52"/>
                    <a:pt x="102" y="57"/>
                    <a:pt x="112" y="64"/>
                  </a:cubicBezTo>
                  <a:cubicBezTo>
                    <a:pt x="113" y="63"/>
                    <a:pt x="113" y="62"/>
                    <a:pt x="114" y="61"/>
                  </a:cubicBezTo>
                  <a:cubicBezTo>
                    <a:pt x="96" y="52"/>
                    <a:pt x="77" y="46"/>
                    <a:pt x="58" y="40"/>
                  </a:cubicBezTo>
                  <a:cubicBezTo>
                    <a:pt x="41" y="35"/>
                    <a:pt x="23" y="28"/>
                    <a:pt x="5" y="30"/>
                  </a:cubicBezTo>
                  <a:cubicBezTo>
                    <a:pt x="4" y="31"/>
                    <a:pt x="4" y="32"/>
                    <a:pt x="5" y="33"/>
                  </a:cubicBezTo>
                  <a:cubicBezTo>
                    <a:pt x="37" y="49"/>
                    <a:pt x="78" y="42"/>
                    <a:pt x="105" y="68"/>
                  </a:cubicBezTo>
                  <a:cubicBezTo>
                    <a:pt x="106" y="67"/>
                    <a:pt x="106" y="66"/>
                    <a:pt x="106" y="65"/>
                  </a:cubicBezTo>
                  <a:cubicBezTo>
                    <a:pt x="77" y="61"/>
                    <a:pt x="51" y="45"/>
                    <a:pt x="23" y="36"/>
                  </a:cubicBezTo>
                  <a:cubicBezTo>
                    <a:pt x="23" y="37"/>
                    <a:pt x="23" y="37"/>
                    <a:pt x="22" y="38"/>
                  </a:cubicBezTo>
                  <a:cubicBezTo>
                    <a:pt x="53" y="45"/>
                    <a:pt x="83" y="58"/>
                    <a:pt x="108" y="77"/>
                  </a:cubicBezTo>
                  <a:cubicBezTo>
                    <a:pt x="108" y="76"/>
                    <a:pt x="109" y="75"/>
                    <a:pt x="109" y="74"/>
                  </a:cubicBezTo>
                  <a:cubicBezTo>
                    <a:pt x="98" y="70"/>
                    <a:pt x="89" y="61"/>
                    <a:pt x="81" y="53"/>
                  </a:cubicBezTo>
                  <a:cubicBezTo>
                    <a:pt x="81" y="54"/>
                    <a:pt x="80" y="54"/>
                    <a:pt x="80" y="55"/>
                  </a:cubicBezTo>
                  <a:cubicBezTo>
                    <a:pt x="86" y="56"/>
                    <a:pt x="92" y="60"/>
                    <a:pt x="98" y="63"/>
                  </a:cubicBezTo>
                  <a:cubicBezTo>
                    <a:pt x="103" y="66"/>
                    <a:pt x="109" y="70"/>
                    <a:pt x="114" y="74"/>
                  </a:cubicBezTo>
                  <a:cubicBezTo>
                    <a:pt x="116" y="75"/>
                    <a:pt x="117" y="73"/>
                    <a:pt x="116" y="71"/>
                  </a:cubicBezTo>
                  <a:cubicBezTo>
                    <a:pt x="107" y="63"/>
                    <a:pt x="97" y="57"/>
                    <a:pt x="89" y="48"/>
                  </a:cubicBezTo>
                  <a:cubicBezTo>
                    <a:pt x="89" y="48"/>
                    <a:pt x="88" y="49"/>
                    <a:pt x="88" y="50"/>
                  </a:cubicBezTo>
                  <a:cubicBezTo>
                    <a:pt x="102" y="54"/>
                    <a:pt x="110" y="67"/>
                    <a:pt x="124" y="73"/>
                  </a:cubicBezTo>
                  <a:cubicBezTo>
                    <a:pt x="125" y="74"/>
                    <a:pt x="126" y="72"/>
                    <a:pt x="126" y="71"/>
                  </a:cubicBezTo>
                  <a:cubicBezTo>
                    <a:pt x="119" y="62"/>
                    <a:pt x="110" y="55"/>
                    <a:pt x="102" y="48"/>
                  </a:cubicBezTo>
                  <a:cubicBezTo>
                    <a:pt x="101" y="49"/>
                    <a:pt x="101" y="49"/>
                    <a:pt x="100" y="50"/>
                  </a:cubicBezTo>
                  <a:cubicBezTo>
                    <a:pt x="111" y="56"/>
                    <a:pt x="121" y="64"/>
                    <a:pt x="130" y="72"/>
                  </a:cubicBezTo>
                  <a:cubicBezTo>
                    <a:pt x="132" y="72"/>
                    <a:pt x="133" y="71"/>
                    <a:pt x="133" y="70"/>
                  </a:cubicBezTo>
                  <a:cubicBezTo>
                    <a:pt x="129" y="59"/>
                    <a:pt x="117" y="54"/>
                    <a:pt x="110" y="45"/>
                  </a:cubicBezTo>
                  <a:cubicBezTo>
                    <a:pt x="109" y="45"/>
                    <a:pt x="109" y="46"/>
                    <a:pt x="108" y="47"/>
                  </a:cubicBezTo>
                  <a:cubicBezTo>
                    <a:pt x="111" y="48"/>
                    <a:pt x="113" y="47"/>
                    <a:pt x="115" y="48"/>
                  </a:cubicBezTo>
                  <a:cubicBezTo>
                    <a:pt x="116" y="48"/>
                    <a:pt x="117" y="47"/>
                    <a:pt x="117" y="46"/>
                  </a:cubicBezTo>
                  <a:cubicBezTo>
                    <a:pt x="116" y="44"/>
                    <a:pt x="116" y="42"/>
                    <a:pt x="115" y="39"/>
                  </a:cubicBezTo>
                  <a:cubicBezTo>
                    <a:pt x="115" y="40"/>
                    <a:pt x="114" y="41"/>
                    <a:pt x="114" y="41"/>
                  </a:cubicBezTo>
                  <a:cubicBezTo>
                    <a:pt x="117" y="41"/>
                    <a:pt x="120" y="41"/>
                    <a:pt x="122" y="43"/>
                  </a:cubicBezTo>
                  <a:cubicBezTo>
                    <a:pt x="124" y="43"/>
                    <a:pt x="125" y="41"/>
                    <a:pt x="124" y="40"/>
                  </a:cubicBezTo>
                  <a:cubicBezTo>
                    <a:pt x="121" y="38"/>
                    <a:pt x="119" y="37"/>
                    <a:pt x="116" y="34"/>
                  </a:cubicBezTo>
                  <a:cubicBezTo>
                    <a:pt x="116" y="35"/>
                    <a:pt x="115" y="36"/>
                    <a:pt x="115" y="37"/>
                  </a:cubicBezTo>
                  <a:cubicBezTo>
                    <a:pt x="121" y="42"/>
                    <a:pt x="128" y="47"/>
                    <a:pt x="134" y="53"/>
                  </a:cubicBezTo>
                  <a:cubicBezTo>
                    <a:pt x="135" y="54"/>
                    <a:pt x="136" y="52"/>
                    <a:pt x="136" y="51"/>
                  </a:cubicBezTo>
                  <a:cubicBezTo>
                    <a:pt x="131" y="44"/>
                    <a:pt x="125" y="39"/>
                    <a:pt x="119" y="34"/>
                  </a:cubicBezTo>
                  <a:cubicBezTo>
                    <a:pt x="119" y="35"/>
                    <a:pt x="119" y="35"/>
                    <a:pt x="118" y="36"/>
                  </a:cubicBezTo>
                  <a:cubicBezTo>
                    <a:pt x="126" y="37"/>
                    <a:pt x="132" y="45"/>
                    <a:pt x="138" y="49"/>
                  </a:cubicBezTo>
                  <a:cubicBezTo>
                    <a:pt x="138" y="49"/>
                    <a:pt x="138" y="48"/>
                    <a:pt x="139" y="47"/>
                  </a:cubicBezTo>
                  <a:cubicBezTo>
                    <a:pt x="133" y="43"/>
                    <a:pt x="127" y="38"/>
                    <a:pt x="120" y="36"/>
                  </a:cubicBezTo>
                  <a:cubicBezTo>
                    <a:pt x="119" y="36"/>
                    <a:pt x="118" y="37"/>
                    <a:pt x="119" y="38"/>
                  </a:cubicBezTo>
                  <a:cubicBezTo>
                    <a:pt x="122" y="45"/>
                    <a:pt x="128" y="50"/>
                    <a:pt x="131" y="57"/>
                  </a:cubicBezTo>
                  <a:cubicBezTo>
                    <a:pt x="131" y="57"/>
                    <a:pt x="132" y="56"/>
                    <a:pt x="133" y="55"/>
                  </a:cubicBezTo>
                  <a:cubicBezTo>
                    <a:pt x="128" y="53"/>
                    <a:pt x="124" y="47"/>
                    <a:pt x="120" y="44"/>
                  </a:cubicBezTo>
                  <a:cubicBezTo>
                    <a:pt x="118" y="43"/>
                    <a:pt x="117" y="45"/>
                    <a:pt x="118" y="46"/>
                  </a:cubicBezTo>
                  <a:cubicBezTo>
                    <a:pt x="121" y="50"/>
                    <a:pt x="125" y="54"/>
                    <a:pt x="128" y="58"/>
                  </a:cubicBezTo>
                  <a:cubicBezTo>
                    <a:pt x="128" y="57"/>
                    <a:pt x="128" y="57"/>
                    <a:pt x="129" y="56"/>
                  </a:cubicBezTo>
                  <a:cubicBezTo>
                    <a:pt x="121" y="55"/>
                    <a:pt x="115" y="48"/>
                    <a:pt x="108" y="45"/>
                  </a:cubicBezTo>
                  <a:cubicBezTo>
                    <a:pt x="107" y="44"/>
                    <a:pt x="106" y="46"/>
                    <a:pt x="107" y="47"/>
                  </a:cubicBezTo>
                  <a:cubicBezTo>
                    <a:pt x="115" y="51"/>
                    <a:pt x="120" y="57"/>
                    <a:pt x="128" y="59"/>
                  </a:cubicBezTo>
                  <a:cubicBezTo>
                    <a:pt x="130" y="59"/>
                    <a:pt x="130" y="57"/>
                    <a:pt x="130" y="56"/>
                  </a:cubicBezTo>
                  <a:cubicBezTo>
                    <a:pt x="127" y="52"/>
                    <a:pt x="123" y="48"/>
                    <a:pt x="120" y="44"/>
                  </a:cubicBezTo>
                  <a:cubicBezTo>
                    <a:pt x="119" y="45"/>
                    <a:pt x="119" y="45"/>
                    <a:pt x="118" y="46"/>
                  </a:cubicBezTo>
                  <a:cubicBezTo>
                    <a:pt x="123" y="50"/>
                    <a:pt x="126" y="55"/>
                    <a:pt x="132" y="58"/>
                  </a:cubicBezTo>
                  <a:cubicBezTo>
                    <a:pt x="133" y="59"/>
                    <a:pt x="134" y="57"/>
                    <a:pt x="133" y="56"/>
                  </a:cubicBezTo>
                  <a:cubicBezTo>
                    <a:pt x="131" y="49"/>
                    <a:pt x="124" y="44"/>
                    <a:pt x="121" y="37"/>
                  </a:cubicBezTo>
                  <a:cubicBezTo>
                    <a:pt x="121" y="38"/>
                    <a:pt x="120" y="38"/>
                    <a:pt x="120" y="39"/>
                  </a:cubicBezTo>
                  <a:cubicBezTo>
                    <a:pt x="127" y="41"/>
                    <a:pt x="132" y="46"/>
                    <a:pt x="138" y="50"/>
                  </a:cubicBezTo>
                  <a:cubicBezTo>
                    <a:pt x="139" y="50"/>
                    <a:pt x="140" y="48"/>
                    <a:pt x="139" y="47"/>
                  </a:cubicBezTo>
                  <a:cubicBezTo>
                    <a:pt x="133" y="42"/>
                    <a:pt x="127" y="34"/>
                    <a:pt x="119" y="33"/>
                  </a:cubicBezTo>
                  <a:cubicBezTo>
                    <a:pt x="117" y="33"/>
                    <a:pt x="117" y="35"/>
                    <a:pt x="118" y="36"/>
                  </a:cubicBezTo>
                  <a:cubicBezTo>
                    <a:pt x="123" y="41"/>
                    <a:pt x="129" y="46"/>
                    <a:pt x="134" y="52"/>
                  </a:cubicBezTo>
                  <a:cubicBezTo>
                    <a:pt x="134" y="52"/>
                    <a:pt x="135" y="51"/>
                    <a:pt x="135" y="50"/>
                  </a:cubicBezTo>
                  <a:cubicBezTo>
                    <a:pt x="129" y="45"/>
                    <a:pt x="123" y="39"/>
                    <a:pt x="116" y="34"/>
                  </a:cubicBezTo>
                  <a:cubicBezTo>
                    <a:pt x="115" y="33"/>
                    <a:pt x="114" y="35"/>
                    <a:pt x="115" y="37"/>
                  </a:cubicBezTo>
                  <a:cubicBezTo>
                    <a:pt x="117" y="39"/>
                    <a:pt x="120" y="41"/>
                    <a:pt x="122" y="43"/>
                  </a:cubicBezTo>
                  <a:cubicBezTo>
                    <a:pt x="123" y="42"/>
                    <a:pt x="123" y="41"/>
                    <a:pt x="123" y="40"/>
                  </a:cubicBezTo>
                  <a:cubicBezTo>
                    <a:pt x="120" y="38"/>
                    <a:pt x="117" y="39"/>
                    <a:pt x="114" y="39"/>
                  </a:cubicBezTo>
                  <a:cubicBezTo>
                    <a:pt x="113" y="39"/>
                    <a:pt x="112" y="39"/>
                    <a:pt x="113" y="40"/>
                  </a:cubicBezTo>
                  <a:cubicBezTo>
                    <a:pt x="114" y="43"/>
                    <a:pt x="113" y="45"/>
                    <a:pt x="114" y="47"/>
                  </a:cubicBezTo>
                  <a:cubicBezTo>
                    <a:pt x="115" y="47"/>
                    <a:pt x="116" y="46"/>
                    <a:pt x="116" y="45"/>
                  </a:cubicBezTo>
                  <a:cubicBezTo>
                    <a:pt x="114" y="45"/>
                    <a:pt x="111" y="45"/>
                    <a:pt x="109" y="44"/>
                  </a:cubicBezTo>
                  <a:cubicBezTo>
                    <a:pt x="108" y="44"/>
                    <a:pt x="107" y="46"/>
                    <a:pt x="108" y="46"/>
                  </a:cubicBezTo>
                  <a:cubicBezTo>
                    <a:pt x="114" y="55"/>
                    <a:pt x="127" y="60"/>
                    <a:pt x="130" y="71"/>
                  </a:cubicBezTo>
                  <a:cubicBezTo>
                    <a:pt x="131" y="71"/>
                    <a:pt x="131" y="70"/>
                    <a:pt x="132" y="69"/>
                  </a:cubicBezTo>
                  <a:cubicBezTo>
                    <a:pt x="122" y="62"/>
                    <a:pt x="112" y="54"/>
                    <a:pt x="101" y="48"/>
                  </a:cubicBezTo>
                  <a:cubicBezTo>
                    <a:pt x="100" y="47"/>
                    <a:pt x="99" y="49"/>
                    <a:pt x="100" y="50"/>
                  </a:cubicBezTo>
                  <a:cubicBezTo>
                    <a:pt x="108" y="58"/>
                    <a:pt x="117" y="64"/>
                    <a:pt x="123" y="73"/>
                  </a:cubicBezTo>
                  <a:cubicBezTo>
                    <a:pt x="124" y="72"/>
                    <a:pt x="124" y="71"/>
                    <a:pt x="125" y="71"/>
                  </a:cubicBezTo>
                  <a:cubicBezTo>
                    <a:pt x="112" y="65"/>
                    <a:pt x="103" y="52"/>
                    <a:pt x="89" y="47"/>
                  </a:cubicBezTo>
                  <a:cubicBezTo>
                    <a:pt x="87" y="47"/>
                    <a:pt x="86" y="48"/>
                    <a:pt x="87" y="49"/>
                  </a:cubicBezTo>
                  <a:cubicBezTo>
                    <a:pt x="95" y="59"/>
                    <a:pt x="105" y="65"/>
                    <a:pt x="114" y="74"/>
                  </a:cubicBezTo>
                  <a:cubicBezTo>
                    <a:pt x="115" y="73"/>
                    <a:pt x="115" y="72"/>
                    <a:pt x="116" y="71"/>
                  </a:cubicBezTo>
                  <a:cubicBezTo>
                    <a:pt x="110" y="68"/>
                    <a:pt x="104" y="64"/>
                    <a:pt x="98" y="60"/>
                  </a:cubicBezTo>
                  <a:cubicBezTo>
                    <a:pt x="93" y="57"/>
                    <a:pt x="87" y="53"/>
                    <a:pt x="80" y="52"/>
                  </a:cubicBezTo>
                  <a:cubicBezTo>
                    <a:pt x="79" y="52"/>
                    <a:pt x="78" y="54"/>
                    <a:pt x="79" y="55"/>
                  </a:cubicBezTo>
                  <a:cubicBezTo>
                    <a:pt x="87" y="63"/>
                    <a:pt x="96" y="73"/>
                    <a:pt x="108" y="77"/>
                  </a:cubicBezTo>
                  <a:cubicBezTo>
                    <a:pt x="110" y="78"/>
                    <a:pt x="111" y="76"/>
                    <a:pt x="110" y="75"/>
                  </a:cubicBezTo>
                  <a:cubicBezTo>
                    <a:pt x="84" y="56"/>
                    <a:pt x="54" y="43"/>
                    <a:pt x="23" y="36"/>
                  </a:cubicBezTo>
                  <a:cubicBezTo>
                    <a:pt x="21" y="35"/>
                    <a:pt x="21" y="38"/>
                    <a:pt x="22" y="38"/>
                  </a:cubicBezTo>
                  <a:cubicBezTo>
                    <a:pt x="50" y="47"/>
                    <a:pt x="76" y="64"/>
                    <a:pt x="106" y="68"/>
                  </a:cubicBezTo>
                  <a:cubicBezTo>
                    <a:pt x="107" y="68"/>
                    <a:pt x="108" y="66"/>
                    <a:pt x="107" y="66"/>
                  </a:cubicBezTo>
                  <a:cubicBezTo>
                    <a:pt x="80" y="39"/>
                    <a:pt x="38" y="47"/>
                    <a:pt x="6" y="30"/>
                  </a:cubicBezTo>
                  <a:cubicBezTo>
                    <a:pt x="6" y="31"/>
                    <a:pt x="6" y="32"/>
                    <a:pt x="6" y="33"/>
                  </a:cubicBezTo>
                  <a:cubicBezTo>
                    <a:pt x="23" y="31"/>
                    <a:pt x="41" y="38"/>
                    <a:pt x="57" y="43"/>
                  </a:cubicBezTo>
                  <a:cubicBezTo>
                    <a:pt x="76" y="49"/>
                    <a:pt x="95" y="54"/>
                    <a:pt x="113" y="64"/>
                  </a:cubicBezTo>
                  <a:cubicBezTo>
                    <a:pt x="114" y="64"/>
                    <a:pt x="115" y="62"/>
                    <a:pt x="114" y="61"/>
                  </a:cubicBezTo>
                  <a:cubicBezTo>
                    <a:pt x="105" y="55"/>
                    <a:pt x="95" y="51"/>
                    <a:pt x="85" y="46"/>
                  </a:cubicBezTo>
                  <a:cubicBezTo>
                    <a:pt x="75" y="42"/>
                    <a:pt x="65" y="38"/>
                    <a:pt x="55" y="35"/>
                  </a:cubicBezTo>
                  <a:cubicBezTo>
                    <a:pt x="47" y="33"/>
                    <a:pt x="39" y="32"/>
                    <a:pt x="31" y="30"/>
                  </a:cubicBezTo>
                  <a:cubicBezTo>
                    <a:pt x="23" y="28"/>
                    <a:pt x="14" y="25"/>
                    <a:pt x="8" y="20"/>
                  </a:cubicBezTo>
                  <a:cubicBezTo>
                    <a:pt x="7" y="20"/>
                    <a:pt x="7" y="21"/>
                    <a:pt x="7" y="22"/>
                  </a:cubicBezTo>
                  <a:cubicBezTo>
                    <a:pt x="46" y="21"/>
                    <a:pt x="80" y="45"/>
                    <a:pt x="116" y="57"/>
                  </a:cubicBezTo>
                  <a:cubicBezTo>
                    <a:pt x="118" y="57"/>
                    <a:pt x="119" y="56"/>
                    <a:pt x="117" y="54"/>
                  </a:cubicBezTo>
                  <a:cubicBezTo>
                    <a:pt x="89" y="28"/>
                    <a:pt x="48" y="27"/>
                    <a:pt x="12" y="17"/>
                  </a:cubicBezTo>
                  <a:cubicBezTo>
                    <a:pt x="12" y="17"/>
                    <a:pt x="12" y="18"/>
                    <a:pt x="12" y="19"/>
                  </a:cubicBezTo>
                  <a:cubicBezTo>
                    <a:pt x="50" y="18"/>
                    <a:pt x="84" y="36"/>
                    <a:pt x="119" y="49"/>
                  </a:cubicBezTo>
                  <a:cubicBezTo>
                    <a:pt x="120" y="49"/>
                    <a:pt x="122" y="47"/>
                    <a:pt x="120" y="46"/>
                  </a:cubicBezTo>
                  <a:cubicBezTo>
                    <a:pt x="106" y="37"/>
                    <a:pt x="89" y="31"/>
                    <a:pt x="73" y="25"/>
                  </a:cubicBezTo>
                  <a:cubicBezTo>
                    <a:pt x="66" y="23"/>
                    <a:pt x="59" y="21"/>
                    <a:pt x="51" y="19"/>
                  </a:cubicBezTo>
                  <a:cubicBezTo>
                    <a:pt x="44" y="17"/>
                    <a:pt x="36" y="15"/>
                    <a:pt x="30" y="10"/>
                  </a:cubicBezTo>
                  <a:cubicBezTo>
                    <a:pt x="29" y="11"/>
                    <a:pt x="29" y="12"/>
                    <a:pt x="29" y="13"/>
                  </a:cubicBezTo>
                  <a:cubicBezTo>
                    <a:pt x="68" y="15"/>
                    <a:pt x="103" y="32"/>
                    <a:pt x="139" y="47"/>
                  </a:cubicBezTo>
                  <a:cubicBezTo>
                    <a:pt x="140" y="48"/>
                    <a:pt x="141" y="46"/>
                    <a:pt x="140" y="45"/>
                  </a:cubicBezTo>
                  <a:cubicBezTo>
                    <a:pt x="131" y="35"/>
                    <a:pt x="118" y="29"/>
                    <a:pt x="105" y="24"/>
                  </a:cubicBezTo>
                  <a:cubicBezTo>
                    <a:pt x="91" y="19"/>
                    <a:pt x="77" y="15"/>
                    <a:pt x="64" y="10"/>
                  </a:cubicBezTo>
                  <a:cubicBezTo>
                    <a:pt x="62" y="9"/>
                    <a:pt x="61" y="12"/>
                    <a:pt x="63" y="12"/>
                  </a:cubicBezTo>
                  <a:cubicBezTo>
                    <a:pt x="81" y="22"/>
                    <a:pt x="102" y="28"/>
                    <a:pt x="121" y="38"/>
                  </a:cubicBezTo>
                  <a:cubicBezTo>
                    <a:pt x="122" y="38"/>
                    <a:pt x="123" y="36"/>
                    <a:pt x="122" y="35"/>
                  </a:cubicBezTo>
                  <a:cubicBezTo>
                    <a:pt x="86" y="14"/>
                    <a:pt x="42" y="17"/>
                    <a:pt x="2" y="10"/>
                  </a:cubicBezTo>
                  <a:cubicBezTo>
                    <a:pt x="2" y="11"/>
                    <a:pt x="2" y="12"/>
                    <a:pt x="2" y="13"/>
                  </a:cubicBezTo>
                  <a:cubicBezTo>
                    <a:pt x="24" y="13"/>
                    <a:pt x="45" y="18"/>
                    <a:pt x="67" y="23"/>
                  </a:cubicBezTo>
                  <a:cubicBezTo>
                    <a:pt x="86" y="27"/>
                    <a:pt x="102" y="40"/>
                    <a:pt x="121" y="44"/>
                  </a:cubicBezTo>
                  <a:cubicBezTo>
                    <a:pt x="123" y="45"/>
                    <a:pt x="123" y="43"/>
                    <a:pt x="122" y="42"/>
                  </a:cubicBezTo>
                  <a:cubicBezTo>
                    <a:pt x="108" y="29"/>
                    <a:pt x="90" y="20"/>
                    <a:pt x="72" y="13"/>
                  </a:cubicBezTo>
                  <a:cubicBezTo>
                    <a:pt x="54" y="7"/>
                    <a:pt x="34" y="2"/>
                    <a:pt x="14" y="2"/>
                  </a:cubicBezTo>
                  <a:cubicBezTo>
                    <a:pt x="14" y="3"/>
                    <a:pt x="14" y="4"/>
                    <a:pt x="14" y="5"/>
                  </a:cubicBezTo>
                  <a:cubicBezTo>
                    <a:pt x="34" y="3"/>
                    <a:pt x="54" y="5"/>
                    <a:pt x="73" y="10"/>
                  </a:cubicBezTo>
                  <a:cubicBezTo>
                    <a:pt x="92" y="16"/>
                    <a:pt x="111" y="24"/>
                    <a:pt x="125" y="39"/>
                  </a:cubicBezTo>
                  <a:cubicBezTo>
                    <a:pt x="126" y="38"/>
                    <a:pt x="126" y="37"/>
                    <a:pt x="127" y="37"/>
                  </a:cubicBezTo>
                  <a:cubicBezTo>
                    <a:pt x="120" y="31"/>
                    <a:pt x="112" y="27"/>
                    <a:pt x="104" y="23"/>
                  </a:cubicBezTo>
                  <a:cubicBezTo>
                    <a:pt x="96" y="20"/>
                    <a:pt x="88" y="16"/>
                    <a:pt x="80" y="14"/>
                  </a:cubicBezTo>
                  <a:cubicBezTo>
                    <a:pt x="63" y="9"/>
                    <a:pt x="45" y="11"/>
                    <a:pt x="29" y="5"/>
                  </a:cubicBezTo>
                  <a:cubicBezTo>
                    <a:pt x="29" y="5"/>
                    <a:pt x="28" y="6"/>
                    <a:pt x="28" y="7"/>
                  </a:cubicBezTo>
                  <a:cubicBezTo>
                    <a:pt x="61" y="8"/>
                    <a:pt x="96" y="13"/>
                    <a:pt x="121" y="36"/>
                  </a:cubicBezTo>
                  <a:cubicBezTo>
                    <a:pt x="122" y="35"/>
                    <a:pt x="122" y="34"/>
                    <a:pt x="123" y="33"/>
                  </a:cubicBezTo>
                  <a:cubicBezTo>
                    <a:pt x="92" y="24"/>
                    <a:pt x="62" y="10"/>
                    <a:pt x="29" y="11"/>
                  </a:cubicBezTo>
                  <a:cubicBezTo>
                    <a:pt x="27" y="11"/>
                    <a:pt x="28" y="13"/>
                    <a:pt x="29" y="14"/>
                  </a:cubicBezTo>
                  <a:cubicBezTo>
                    <a:pt x="55" y="21"/>
                    <a:pt x="84" y="13"/>
                    <a:pt x="109" y="25"/>
                  </a:cubicBezTo>
                  <a:cubicBezTo>
                    <a:pt x="110" y="26"/>
                    <a:pt x="111" y="23"/>
                    <a:pt x="110" y="2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50"/>
            <p:cNvSpPr/>
            <p:nvPr/>
          </p:nvSpPr>
          <p:spPr bwMode="auto">
            <a:xfrm>
              <a:off x="3865" y="2264"/>
              <a:ext cx="46" cy="53"/>
            </a:xfrm>
            <a:custGeom>
              <a:avLst/>
              <a:gdLst>
                <a:gd name="T0" fmla="*/ 6 w 24"/>
                <a:gd name="T1" fmla="*/ 4 h 27"/>
                <a:gd name="T2" fmla="*/ 1 w 24"/>
                <a:gd name="T3" fmla="*/ 16 h 27"/>
                <a:gd name="T4" fmla="*/ 3 w 24"/>
                <a:gd name="T5" fmla="*/ 18 h 27"/>
                <a:gd name="T6" fmla="*/ 20 w 24"/>
                <a:gd name="T7" fmla="*/ 3 h 27"/>
                <a:gd name="T8" fmla="*/ 18 w 24"/>
                <a:gd name="T9" fmla="*/ 2 h 27"/>
                <a:gd name="T10" fmla="*/ 10 w 24"/>
                <a:gd name="T11" fmla="*/ 14 h 27"/>
                <a:gd name="T12" fmla="*/ 1 w 24"/>
                <a:gd name="T13" fmla="*/ 24 h 27"/>
                <a:gd name="T14" fmla="*/ 3 w 24"/>
                <a:gd name="T15" fmla="*/ 26 h 27"/>
                <a:gd name="T16" fmla="*/ 23 w 24"/>
                <a:gd name="T17" fmla="*/ 6 h 27"/>
                <a:gd name="T18" fmla="*/ 21 w 24"/>
                <a:gd name="T19" fmla="*/ 4 h 27"/>
                <a:gd name="T20" fmla="*/ 14 w 24"/>
                <a:gd name="T21" fmla="*/ 15 h 27"/>
                <a:gd name="T22" fmla="*/ 3 w 24"/>
                <a:gd name="T23" fmla="*/ 23 h 27"/>
                <a:gd name="T24" fmla="*/ 5 w 24"/>
                <a:gd name="T25" fmla="*/ 24 h 27"/>
                <a:gd name="T26" fmla="*/ 6 w 24"/>
                <a:gd name="T27" fmla="*/ 16 h 27"/>
                <a:gd name="T28" fmla="*/ 3 w 24"/>
                <a:gd name="T29" fmla="*/ 15 h 27"/>
                <a:gd name="T30" fmla="*/ 3 w 24"/>
                <a:gd name="T31" fmla="*/ 24 h 27"/>
                <a:gd name="T32" fmla="*/ 4 w 24"/>
                <a:gd name="T33" fmla="*/ 25 h 27"/>
                <a:gd name="T34" fmla="*/ 16 w 24"/>
                <a:gd name="T35" fmla="*/ 17 h 27"/>
                <a:gd name="T36" fmla="*/ 24 w 24"/>
                <a:gd name="T37" fmla="*/ 5 h 27"/>
                <a:gd name="T38" fmla="*/ 21 w 24"/>
                <a:gd name="T39" fmla="*/ 4 h 27"/>
                <a:gd name="T40" fmla="*/ 1 w 24"/>
                <a:gd name="T41" fmla="*/ 24 h 27"/>
                <a:gd name="T42" fmla="*/ 3 w 24"/>
                <a:gd name="T43" fmla="*/ 26 h 27"/>
                <a:gd name="T44" fmla="*/ 20 w 24"/>
                <a:gd name="T45" fmla="*/ 2 h 27"/>
                <a:gd name="T46" fmla="*/ 18 w 24"/>
                <a:gd name="T47" fmla="*/ 1 h 27"/>
                <a:gd name="T48" fmla="*/ 2 w 24"/>
                <a:gd name="T49" fmla="*/ 15 h 27"/>
                <a:gd name="T50" fmla="*/ 3 w 24"/>
                <a:gd name="T51" fmla="*/ 17 h 27"/>
                <a:gd name="T52" fmla="*/ 9 w 24"/>
                <a:gd name="T53" fmla="*/ 5 h 27"/>
                <a:gd name="T54" fmla="*/ 6 w 24"/>
                <a:gd name="T55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4" h="27">
                  <a:moveTo>
                    <a:pt x="6" y="4"/>
                  </a:moveTo>
                  <a:cubicBezTo>
                    <a:pt x="5" y="8"/>
                    <a:pt x="3" y="12"/>
                    <a:pt x="1" y="16"/>
                  </a:cubicBezTo>
                  <a:cubicBezTo>
                    <a:pt x="1" y="17"/>
                    <a:pt x="2" y="18"/>
                    <a:pt x="3" y="18"/>
                  </a:cubicBezTo>
                  <a:cubicBezTo>
                    <a:pt x="10" y="15"/>
                    <a:pt x="14" y="8"/>
                    <a:pt x="20" y="3"/>
                  </a:cubicBezTo>
                  <a:cubicBezTo>
                    <a:pt x="19" y="3"/>
                    <a:pt x="18" y="2"/>
                    <a:pt x="18" y="2"/>
                  </a:cubicBezTo>
                  <a:cubicBezTo>
                    <a:pt x="17" y="6"/>
                    <a:pt x="14" y="10"/>
                    <a:pt x="10" y="14"/>
                  </a:cubicBezTo>
                  <a:cubicBezTo>
                    <a:pt x="7" y="17"/>
                    <a:pt x="4" y="20"/>
                    <a:pt x="1" y="24"/>
                  </a:cubicBezTo>
                  <a:cubicBezTo>
                    <a:pt x="0" y="26"/>
                    <a:pt x="2" y="27"/>
                    <a:pt x="3" y="26"/>
                  </a:cubicBezTo>
                  <a:cubicBezTo>
                    <a:pt x="10" y="20"/>
                    <a:pt x="16" y="12"/>
                    <a:pt x="23" y="6"/>
                  </a:cubicBezTo>
                  <a:cubicBezTo>
                    <a:pt x="22" y="5"/>
                    <a:pt x="22" y="5"/>
                    <a:pt x="21" y="4"/>
                  </a:cubicBezTo>
                  <a:cubicBezTo>
                    <a:pt x="20" y="8"/>
                    <a:pt x="17" y="12"/>
                    <a:pt x="14" y="15"/>
                  </a:cubicBezTo>
                  <a:cubicBezTo>
                    <a:pt x="11" y="18"/>
                    <a:pt x="8" y="21"/>
                    <a:pt x="3" y="23"/>
                  </a:cubicBezTo>
                  <a:cubicBezTo>
                    <a:pt x="4" y="23"/>
                    <a:pt x="5" y="23"/>
                    <a:pt x="5" y="24"/>
                  </a:cubicBezTo>
                  <a:cubicBezTo>
                    <a:pt x="5" y="21"/>
                    <a:pt x="5" y="18"/>
                    <a:pt x="6" y="16"/>
                  </a:cubicBezTo>
                  <a:cubicBezTo>
                    <a:pt x="7" y="14"/>
                    <a:pt x="4" y="13"/>
                    <a:pt x="3" y="15"/>
                  </a:cubicBezTo>
                  <a:cubicBezTo>
                    <a:pt x="2" y="18"/>
                    <a:pt x="2" y="21"/>
                    <a:pt x="3" y="24"/>
                  </a:cubicBezTo>
                  <a:cubicBezTo>
                    <a:pt x="3" y="25"/>
                    <a:pt x="4" y="26"/>
                    <a:pt x="4" y="25"/>
                  </a:cubicBezTo>
                  <a:cubicBezTo>
                    <a:pt x="9" y="23"/>
                    <a:pt x="12" y="20"/>
                    <a:pt x="16" y="17"/>
                  </a:cubicBezTo>
                  <a:cubicBezTo>
                    <a:pt x="19" y="14"/>
                    <a:pt x="22" y="10"/>
                    <a:pt x="24" y="5"/>
                  </a:cubicBezTo>
                  <a:cubicBezTo>
                    <a:pt x="24" y="4"/>
                    <a:pt x="23" y="3"/>
                    <a:pt x="21" y="4"/>
                  </a:cubicBezTo>
                  <a:cubicBezTo>
                    <a:pt x="14" y="10"/>
                    <a:pt x="8" y="18"/>
                    <a:pt x="1" y="24"/>
                  </a:cubicBezTo>
                  <a:cubicBezTo>
                    <a:pt x="2" y="25"/>
                    <a:pt x="2" y="25"/>
                    <a:pt x="3" y="26"/>
                  </a:cubicBezTo>
                  <a:cubicBezTo>
                    <a:pt x="9" y="18"/>
                    <a:pt x="19" y="12"/>
                    <a:pt x="20" y="2"/>
                  </a:cubicBezTo>
                  <a:cubicBezTo>
                    <a:pt x="20" y="1"/>
                    <a:pt x="19" y="0"/>
                    <a:pt x="18" y="1"/>
                  </a:cubicBezTo>
                  <a:cubicBezTo>
                    <a:pt x="12" y="5"/>
                    <a:pt x="9" y="12"/>
                    <a:pt x="2" y="15"/>
                  </a:cubicBezTo>
                  <a:cubicBezTo>
                    <a:pt x="2" y="16"/>
                    <a:pt x="3" y="17"/>
                    <a:pt x="3" y="17"/>
                  </a:cubicBezTo>
                  <a:cubicBezTo>
                    <a:pt x="5" y="13"/>
                    <a:pt x="7" y="9"/>
                    <a:pt x="9" y="5"/>
                  </a:cubicBezTo>
                  <a:cubicBezTo>
                    <a:pt x="10" y="3"/>
                    <a:pt x="7" y="2"/>
                    <a:pt x="6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51"/>
            <p:cNvSpPr/>
            <p:nvPr/>
          </p:nvSpPr>
          <p:spPr bwMode="auto">
            <a:xfrm>
              <a:off x="3525" y="2191"/>
              <a:ext cx="249" cy="242"/>
            </a:xfrm>
            <a:custGeom>
              <a:avLst/>
              <a:gdLst>
                <a:gd name="T0" fmla="*/ 118 w 129"/>
                <a:gd name="T1" fmla="*/ 44 h 125"/>
                <a:gd name="T2" fmla="*/ 103 w 129"/>
                <a:gd name="T3" fmla="*/ 36 h 125"/>
                <a:gd name="T4" fmla="*/ 44 w 129"/>
                <a:gd name="T5" fmla="*/ 55 h 125"/>
                <a:gd name="T6" fmla="*/ 43 w 129"/>
                <a:gd name="T7" fmla="*/ 45 h 125"/>
                <a:gd name="T8" fmla="*/ 90 w 129"/>
                <a:gd name="T9" fmla="*/ 19 h 125"/>
                <a:gd name="T10" fmla="*/ 65 w 129"/>
                <a:gd name="T11" fmla="*/ 30 h 125"/>
                <a:gd name="T12" fmla="*/ 27 w 129"/>
                <a:gd name="T13" fmla="*/ 33 h 125"/>
                <a:gd name="T14" fmla="*/ 67 w 129"/>
                <a:gd name="T15" fmla="*/ 13 h 125"/>
                <a:gd name="T16" fmla="*/ 36 w 129"/>
                <a:gd name="T17" fmla="*/ 33 h 125"/>
                <a:gd name="T18" fmla="*/ 12 w 129"/>
                <a:gd name="T19" fmla="*/ 26 h 125"/>
                <a:gd name="T20" fmla="*/ 28 w 129"/>
                <a:gd name="T21" fmla="*/ 8 h 125"/>
                <a:gd name="T22" fmla="*/ 75 w 129"/>
                <a:gd name="T23" fmla="*/ 10 h 125"/>
                <a:gd name="T24" fmla="*/ 30 w 129"/>
                <a:gd name="T25" fmla="*/ 14 h 125"/>
                <a:gd name="T26" fmla="*/ 73 w 129"/>
                <a:gd name="T27" fmla="*/ 1 h 125"/>
                <a:gd name="T28" fmla="*/ 60 w 129"/>
                <a:gd name="T29" fmla="*/ 43 h 125"/>
                <a:gd name="T30" fmla="*/ 56 w 129"/>
                <a:gd name="T31" fmla="*/ 15 h 125"/>
                <a:gd name="T32" fmla="*/ 98 w 129"/>
                <a:gd name="T33" fmla="*/ 34 h 125"/>
                <a:gd name="T34" fmla="*/ 44 w 129"/>
                <a:gd name="T35" fmla="*/ 42 h 125"/>
                <a:gd name="T36" fmla="*/ 38 w 129"/>
                <a:gd name="T37" fmla="*/ 28 h 125"/>
                <a:gd name="T38" fmla="*/ 77 w 129"/>
                <a:gd name="T39" fmla="*/ 51 h 125"/>
                <a:gd name="T40" fmla="*/ 28 w 129"/>
                <a:gd name="T41" fmla="*/ 65 h 125"/>
                <a:gd name="T42" fmla="*/ 11 w 129"/>
                <a:gd name="T43" fmla="*/ 53 h 125"/>
                <a:gd name="T44" fmla="*/ 33 w 129"/>
                <a:gd name="T45" fmla="*/ 50 h 125"/>
                <a:gd name="T46" fmla="*/ 21 w 129"/>
                <a:gd name="T47" fmla="*/ 70 h 125"/>
                <a:gd name="T48" fmla="*/ 1 w 129"/>
                <a:gd name="T49" fmla="*/ 53 h 125"/>
                <a:gd name="T50" fmla="*/ 61 w 129"/>
                <a:gd name="T51" fmla="*/ 55 h 125"/>
                <a:gd name="T52" fmla="*/ 72 w 129"/>
                <a:gd name="T53" fmla="*/ 42 h 125"/>
                <a:gd name="T54" fmla="*/ 46 w 129"/>
                <a:gd name="T55" fmla="*/ 56 h 125"/>
                <a:gd name="T56" fmla="*/ 38 w 129"/>
                <a:gd name="T57" fmla="*/ 54 h 125"/>
                <a:gd name="T58" fmla="*/ 36 w 129"/>
                <a:gd name="T59" fmla="*/ 122 h 125"/>
                <a:gd name="T60" fmla="*/ 43 w 129"/>
                <a:gd name="T61" fmla="*/ 122 h 125"/>
                <a:gd name="T62" fmla="*/ 36 w 129"/>
                <a:gd name="T63" fmla="*/ 123 h 125"/>
                <a:gd name="T64" fmla="*/ 43 w 129"/>
                <a:gd name="T65" fmla="*/ 97 h 125"/>
                <a:gd name="T66" fmla="*/ 43 w 129"/>
                <a:gd name="T67" fmla="*/ 86 h 125"/>
                <a:gd name="T68" fmla="*/ 41 w 129"/>
                <a:gd name="T69" fmla="*/ 84 h 125"/>
                <a:gd name="T70" fmla="*/ 48 w 129"/>
                <a:gd name="T71" fmla="*/ 40 h 125"/>
                <a:gd name="T72" fmla="*/ 38 w 129"/>
                <a:gd name="T73" fmla="*/ 57 h 125"/>
                <a:gd name="T74" fmla="*/ 7 w 129"/>
                <a:gd name="T75" fmla="*/ 54 h 125"/>
                <a:gd name="T76" fmla="*/ 55 w 129"/>
                <a:gd name="T77" fmla="*/ 62 h 125"/>
                <a:gd name="T78" fmla="*/ 43 w 129"/>
                <a:gd name="T79" fmla="*/ 53 h 125"/>
                <a:gd name="T80" fmla="*/ 25 w 129"/>
                <a:gd name="T81" fmla="*/ 37 h 125"/>
                <a:gd name="T82" fmla="*/ 46 w 129"/>
                <a:gd name="T83" fmla="*/ 54 h 125"/>
                <a:gd name="T84" fmla="*/ 87 w 129"/>
                <a:gd name="T85" fmla="*/ 41 h 125"/>
                <a:gd name="T86" fmla="*/ 80 w 129"/>
                <a:gd name="T87" fmla="*/ 28 h 125"/>
                <a:gd name="T88" fmla="*/ 45 w 129"/>
                <a:gd name="T89" fmla="*/ 33 h 125"/>
                <a:gd name="T90" fmla="*/ 98 w 129"/>
                <a:gd name="T91" fmla="*/ 32 h 125"/>
                <a:gd name="T92" fmla="*/ 25 w 129"/>
                <a:gd name="T93" fmla="*/ 16 h 125"/>
                <a:gd name="T94" fmla="*/ 34 w 129"/>
                <a:gd name="T95" fmla="*/ 31 h 125"/>
                <a:gd name="T96" fmla="*/ 74 w 129"/>
                <a:gd name="T97" fmla="*/ 9 h 125"/>
                <a:gd name="T98" fmla="*/ 12 w 129"/>
                <a:gd name="T99" fmla="*/ 29 h 125"/>
                <a:gd name="T100" fmla="*/ 29 w 129"/>
                <a:gd name="T101" fmla="*/ 34 h 125"/>
                <a:gd name="T102" fmla="*/ 43 w 129"/>
                <a:gd name="T103" fmla="*/ 11 h 125"/>
                <a:gd name="T104" fmla="*/ 13 w 129"/>
                <a:gd name="T105" fmla="*/ 43 h 125"/>
                <a:gd name="T106" fmla="*/ 59 w 129"/>
                <a:gd name="T107" fmla="*/ 21 h 125"/>
                <a:gd name="T108" fmla="*/ 50 w 129"/>
                <a:gd name="T109" fmla="*/ 19 h 125"/>
                <a:gd name="T110" fmla="*/ 35 w 129"/>
                <a:gd name="T111" fmla="*/ 45 h 125"/>
                <a:gd name="T112" fmla="*/ 107 w 129"/>
                <a:gd name="T113" fmla="*/ 19 h 125"/>
                <a:gd name="T114" fmla="*/ 113 w 129"/>
                <a:gd name="T115" fmla="*/ 30 h 125"/>
                <a:gd name="T116" fmla="*/ 82 w 129"/>
                <a:gd name="T117" fmla="*/ 34 h 125"/>
                <a:gd name="T118" fmla="*/ 49 w 129"/>
                <a:gd name="T119" fmla="*/ 62 h 125"/>
                <a:gd name="T120" fmla="*/ 63 w 129"/>
                <a:gd name="T121" fmla="*/ 49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9" h="125">
                  <a:moveTo>
                    <a:pt x="125" y="42"/>
                  </a:moveTo>
                  <a:cubicBezTo>
                    <a:pt x="104" y="39"/>
                    <a:pt x="84" y="44"/>
                    <a:pt x="63" y="49"/>
                  </a:cubicBezTo>
                  <a:cubicBezTo>
                    <a:pt x="64" y="50"/>
                    <a:pt x="64" y="51"/>
                    <a:pt x="64" y="52"/>
                  </a:cubicBezTo>
                  <a:cubicBezTo>
                    <a:pt x="71" y="45"/>
                    <a:pt x="81" y="44"/>
                    <a:pt x="90" y="43"/>
                  </a:cubicBezTo>
                  <a:cubicBezTo>
                    <a:pt x="100" y="43"/>
                    <a:pt x="109" y="43"/>
                    <a:pt x="118" y="44"/>
                  </a:cubicBezTo>
                  <a:cubicBezTo>
                    <a:pt x="120" y="44"/>
                    <a:pt x="120" y="41"/>
                    <a:pt x="118" y="41"/>
                  </a:cubicBezTo>
                  <a:cubicBezTo>
                    <a:pt x="94" y="38"/>
                    <a:pt x="66" y="45"/>
                    <a:pt x="49" y="62"/>
                  </a:cubicBezTo>
                  <a:cubicBezTo>
                    <a:pt x="48" y="63"/>
                    <a:pt x="48" y="65"/>
                    <a:pt x="50" y="65"/>
                  </a:cubicBezTo>
                  <a:cubicBezTo>
                    <a:pt x="61" y="59"/>
                    <a:pt x="70" y="49"/>
                    <a:pt x="82" y="43"/>
                  </a:cubicBezTo>
                  <a:cubicBezTo>
                    <a:pt x="88" y="39"/>
                    <a:pt x="96" y="37"/>
                    <a:pt x="103" y="36"/>
                  </a:cubicBezTo>
                  <a:cubicBezTo>
                    <a:pt x="111" y="36"/>
                    <a:pt x="119" y="37"/>
                    <a:pt x="127" y="38"/>
                  </a:cubicBezTo>
                  <a:cubicBezTo>
                    <a:pt x="128" y="38"/>
                    <a:pt x="129" y="36"/>
                    <a:pt x="127" y="35"/>
                  </a:cubicBezTo>
                  <a:cubicBezTo>
                    <a:pt x="113" y="30"/>
                    <a:pt x="97" y="29"/>
                    <a:pt x="82" y="31"/>
                  </a:cubicBezTo>
                  <a:cubicBezTo>
                    <a:pt x="67" y="33"/>
                    <a:pt x="50" y="39"/>
                    <a:pt x="42" y="53"/>
                  </a:cubicBezTo>
                  <a:cubicBezTo>
                    <a:pt x="41" y="54"/>
                    <a:pt x="42" y="55"/>
                    <a:pt x="44" y="55"/>
                  </a:cubicBezTo>
                  <a:cubicBezTo>
                    <a:pt x="55" y="51"/>
                    <a:pt x="64" y="43"/>
                    <a:pt x="74" y="37"/>
                  </a:cubicBezTo>
                  <a:cubicBezTo>
                    <a:pt x="86" y="31"/>
                    <a:pt x="100" y="30"/>
                    <a:pt x="113" y="30"/>
                  </a:cubicBezTo>
                  <a:cubicBezTo>
                    <a:pt x="115" y="30"/>
                    <a:pt x="115" y="28"/>
                    <a:pt x="114" y="27"/>
                  </a:cubicBezTo>
                  <a:cubicBezTo>
                    <a:pt x="102" y="22"/>
                    <a:pt x="87" y="23"/>
                    <a:pt x="75" y="25"/>
                  </a:cubicBezTo>
                  <a:cubicBezTo>
                    <a:pt x="63" y="28"/>
                    <a:pt x="49" y="33"/>
                    <a:pt x="43" y="45"/>
                  </a:cubicBezTo>
                  <a:cubicBezTo>
                    <a:pt x="43" y="46"/>
                    <a:pt x="43" y="47"/>
                    <a:pt x="44" y="47"/>
                  </a:cubicBezTo>
                  <a:cubicBezTo>
                    <a:pt x="54" y="48"/>
                    <a:pt x="64" y="41"/>
                    <a:pt x="72" y="36"/>
                  </a:cubicBezTo>
                  <a:cubicBezTo>
                    <a:pt x="83" y="29"/>
                    <a:pt x="96" y="26"/>
                    <a:pt x="108" y="22"/>
                  </a:cubicBezTo>
                  <a:cubicBezTo>
                    <a:pt x="109" y="21"/>
                    <a:pt x="109" y="20"/>
                    <a:pt x="108" y="19"/>
                  </a:cubicBezTo>
                  <a:cubicBezTo>
                    <a:pt x="102" y="18"/>
                    <a:pt x="96" y="19"/>
                    <a:pt x="90" y="19"/>
                  </a:cubicBezTo>
                  <a:cubicBezTo>
                    <a:pt x="81" y="20"/>
                    <a:pt x="72" y="21"/>
                    <a:pt x="63" y="23"/>
                  </a:cubicBezTo>
                  <a:cubicBezTo>
                    <a:pt x="55" y="25"/>
                    <a:pt x="47" y="27"/>
                    <a:pt x="41" y="32"/>
                  </a:cubicBezTo>
                  <a:cubicBezTo>
                    <a:pt x="36" y="35"/>
                    <a:pt x="32" y="39"/>
                    <a:pt x="32" y="45"/>
                  </a:cubicBezTo>
                  <a:cubicBezTo>
                    <a:pt x="33" y="46"/>
                    <a:pt x="33" y="46"/>
                    <a:pt x="34" y="47"/>
                  </a:cubicBezTo>
                  <a:cubicBezTo>
                    <a:pt x="46" y="48"/>
                    <a:pt x="57" y="38"/>
                    <a:pt x="65" y="30"/>
                  </a:cubicBezTo>
                  <a:cubicBezTo>
                    <a:pt x="68" y="26"/>
                    <a:pt x="80" y="11"/>
                    <a:pt x="69" y="10"/>
                  </a:cubicBezTo>
                  <a:cubicBezTo>
                    <a:pt x="65" y="9"/>
                    <a:pt x="60" y="11"/>
                    <a:pt x="56" y="13"/>
                  </a:cubicBezTo>
                  <a:cubicBezTo>
                    <a:pt x="53" y="14"/>
                    <a:pt x="50" y="16"/>
                    <a:pt x="46" y="17"/>
                  </a:cubicBezTo>
                  <a:cubicBezTo>
                    <a:pt x="42" y="20"/>
                    <a:pt x="38" y="22"/>
                    <a:pt x="35" y="25"/>
                  </a:cubicBezTo>
                  <a:cubicBezTo>
                    <a:pt x="32" y="27"/>
                    <a:pt x="29" y="30"/>
                    <a:pt x="27" y="33"/>
                  </a:cubicBezTo>
                  <a:cubicBezTo>
                    <a:pt x="26" y="37"/>
                    <a:pt x="29" y="40"/>
                    <a:pt x="33" y="41"/>
                  </a:cubicBezTo>
                  <a:cubicBezTo>
                    <a:pt x="37" y="42"/>
                    <a:pt x="42" y="39"/>
                    <a:pt x="45" y="37"/>
                  </a:cubicBezTo>
                  <a:cubicBezTo>
                    <a:pt x="51" y="33"/>
                    <a:pt x="55" y="29"/>
                    <a:pt x="59" y="25"/>
                  </a:cubicBezTo>
                  <a:cubicBezTo>
                    <a:pt x="62" y="22"/>
                    <a:pt x="66" y="18"/>
                    <a:pt x="68" y="14"/>
                  </a:cubicBezTo>
                  <a:cubicBezTo>
                    <a:pt x="68" y="14"/>
                    <a:pt x="68" y="13"/>
                    <a:pt x="67" y="13"/>
                  </a:cubicBezTo>
                  <a:cubicBezTo>
                    <a:pt x="58" y="6"/>
                    <a:pt x="44" y="13"/>
                    <a:pt x="36" y="18"/>
                  </a:cubicBezTo>
                  <a:cubicBezTo>
                    <a:pt x="30" y="22"/>
                    <a:pt x="25" y="26"/>
                    <a:pt x="20" y="31"/>
                  </a:cubicBezTo>
                  <a:cubicBezTo>
                    <a:pt x="16" y="34"/>
                    <a:pt x="12" y="38"/>
                    <a:pt x="10" y="42"/>
                  </a:cubicBezTo>
                  <a:cubicBezTo>
                    <a:pt x="10" y="43"/>
                    <a:pt x="10" y="44"/>
                    <a:pt x="11" y="44"/>
                  </a:cubicBezTo>
                  <a:cubicBezTo>
                    <a:pt x="21" y="46"/>
                    <a:pt x="30" y="39"/>
                    <a:pt x="36" y="33"/>
                  </a:cubicBezTo>
                  <a:cubicBezTo>
                    <a:pt x="44" y="26"/>
                    <a:pt x="51" y="18"/>
                    <a:pt x="57" y="9"/>
                  </a:cubicBezTo>
                  <a:cubicBezTo>
                    <a:pt x="57" y="9"/>
                    <a:pt x="57" y="8"/>
                    <a:pt x="56" y="7"/>
                  </a:cubicBezTo>
                  <a:cubicBezTo>
                    <a:pt x="54" y="6"/>
                    <a:pt x="51" y="6"/>
                    <a:pt x="48" y="7"/>
                  </a:cubicBezTo>
                  <a:cubicBezTo>
                    <a:pt x="44" y="7"/>
                    <a:pt x="40" y="9"/>
                    <a:pt x="36" y="11"/>
                  </a:cubicBezTo>
                  <a:cubicBezTo>
                    <a:pt x="27" y="14"/>
                    <a:pt x="19" y="19"/>
                    <a:pt x="12" y="26"/>
                  </a:cubicBezTo>
                  <a:cubicBezTo>
                    <a:pt x="9" y="30"/>
                    <a:pt x="5" y="38"/>
                    <a:pt x="10" y="42"/>
                  </a:cubicBezTo>
                  <a:cubicBezTo>
                    <a:pt x="16" y="45"/>
                    <a:pt x="24" y="40"/>
                    <a:pt x="29" y="38"/>
                  </a:cubicBezTo>
                  <a:cubicBezTo>
                    <a:pt x="35" y="34"/>
                    <a:pt x="42" y="28"/>
                    <a:pt x="47" y="22"/>
                  </a:cubicBezTo>
                  <a:cubicBezTo>
                    <a:pt x="51" y="18"/>
                    <a:pt x="52" y="11"/>
                    <a:pt x="47" y="7"/>
                  </a:cubicBezTo>
                  <a:cubicBezTo>
                    <a:pt x="42" y="3"/>
                    <a:pt x="33" y="6"/>
                    <a:pt x="28" y="8"/>
                  </a:cubicBezTo>
                  <a:cubicBezTo>
                    <a:pt x="21" y="10"/>
                    <a:pt x="14" y="14"/>
                    <a:pt x="9" y="20"/>
                  </a:cubicBezTo>
                  <a:cubicBezTo>
                    <a:pt x="6" y="24"/>
                    <a:pt x="6" y="30"/>
                    <a:pt x="11" y="32"/>
                  </a:cubicBezTo>
                  <a:cubicBezTo>
                    <a:pt x="17" y="35"/>
                    <a:pt x="26" y="33"/>
                    <a:pt x="32" y="31"/>
                  </a:cubicBezTo>
                  <a:cubicBezTo>
                    <a:pt x="41" y="29"/>
                    <a:pt x="49" y="25"/>
                    <a:pt x="58" y="21"/>
                  </a:cubicBezTo>
                  <a:cubicBezTo>
                    <a:pt x="64" y="18"/>
                    <a:pt x="70" y="14"/>
                    <a:pt x="75" y="10"/>
                  </a:cubicBezTo>
                  <a:cubicBezTo>
                    <a:pt x="75" y="9"/>
                    <a:pt x="75" y="9"/>
                    <a:pt x="76" y="9"/>
                  </a:cubicBezTo>
                  <a:cubicBezTo>
                    <a:pt x="76" y="8"/>
                    <a:pt x="76" y="7"/>
                    <a:pt x="75" y="7"/>
                  </a:cubicBezTo>
                  <a:cubicBezTo>
                    <a:pt x="73" y="6"/>
                    <a:pt x="70" y="6"/>
                    <a:pt x="67" y="6"/>
                  </a:cubicBezTo>
                  <a:cubicBezTo>
                    <a:pt x="63" y="6"/>
                    <a:pt x="59" y="6"/>
                    <a:pt x="55" y="7"/>
                  </a:cubicBezTo>
                  <a:cubicBezTo>
                    <a:pt x="46" y="8"/>
                    <a:pt x="38" y="10"/>
                    <a:pt x="30" y="14"/>
                  </a:cubicBezTo>
                  <a:cubicBezTo>
                    <a:pt x="25" y="17"/>
                    <a:pt x="20" y="22"/>
                    <a:pt x="24" y="28"/>
                  </a:cubicBezTo>
                  <a:cubicBezTo>
                    <a:pt x="27" y="34"/>
                    <a:pt x="36" y="34"/>
                    <a:pt x="41" y="33"/>
                  </a:cubicBezTo>
                  <a:cubicBezTo>
                    <a:pt x="50" y="32"/>
                    <a:pt x="59" y="29"/>
                    <a:pt x="66" y="24"/>
                  </a:cubicBezTo>
                  <a:cubicBezTo>
                    <a:pt x="72" y="21"/>
                    <a:pt x="79" y="17"/>
                    <a:pt x="81" y="11"/>
                  </a:cubicBezTo>
                  <a:cubicBezTo>
                    <a:pt x="83" y="5"/>
                    <a:pt x="78" y="2"/>
                    <a:pt x="73" y="1"/>
                  </a:cubicBezTo>
                  <a:cubicBezTo>
                    <a:pt x="66" y="0"/>
                    <a:pt x="57" y="1"/>
                    <a:pt x="50" y="2"/>
                  </a:cubicBezTo>
                  <a:cubicBezTo>
                    <a:pt x="42" y="4"/>
                    <a:pt x="34" y="7"/>
                    <a:pt x="27" y="11"/>
                  </a:cubicBezTo>
                  <a:cubicBezTo>
                    <a:pt x="22" y="14"/>
                    <a:pt x="18" y="19"/>
                    <a:pt x="19" y="26"/>
                  </a:cubicBezTo>
                  <a:cubicBezTo>
                    <a:pt x="21" y="33"/>
                    <a:pt x="27" y="37"/>
                    <a:pt x="34" y="39"/>
                  </a:cubicBezTo>
                  <a:cubicBezTo>
                    <a:pt x="42" y="42"/>
                    <a:pt x="51" y="43"/>
                    <a:pt x="60" y="43"/>
                  </a:cubicBezTo>
                  <a:cubicBezTo>
                    <a:pt x="68" y="43"/>
                    <a:pt x="77" y="42"/>
                    <a:pt x="85" y="40"/>
                  </a:cubicBezTo>
                  <a:cubicBezTo>
                    <a:pt x="90" y="38"/>
                    <a:pt x="96" y="36"/>
                    <a:pt x="100" y="32"/>
                  </a:cubicBezTo>
                  <a:cubicBezTo>
                    <a:pt x="100" y="32"/>
                    <a:pt x="100" y="31"/>
                    <a:pt x="100" y="31"/>
                  </a:cubicBezTo>
                  <a:cubicBezTo>
                    <a:pt x="97" y="25"/>
                    <a:pt x="89" y="23"/>
                    <a:pt x="83" y="21"/>
                  </a:cubicBezTo>
                  <a:cubicBezTo>
                    <a:pt x="74" y="18"/>
                    <a:pt x="65" y="16"/>
                    <a:pt x="56" y="15"/>
                  </a:cubicBezTo>
                  <a:cubicBezTo>
                    <a:pt x="49" y="15"/>
                    <a:pt x="41" y="15"/>
                    <a:pt x="36" y="19"/>
                  </a:cubicBezTo>
                  <a:cubicBezTo>
                    <a:pt x="29" y="24"/>
                    <a:pt x="37" y="31"/>
                    <a:pt x="41" y="34"/>
                  </a:cubicBezTo>
                  <a:cubicBezTo>
                    <a:pt x="48" y="38"/>
                    <a:pt x="57" y="40"/>
                    <a:pt x="64" y="42"/>
                  </a:cubicBezTo>
                  <a:cubicBezTo>
                    <a:pt x="76" y="44"/>
                    <a:pt x="89" y="43"/>
                    <a:pt x="98" y="36"/>
                  </a:cubicBezTo>
                  <a:cubicBezTo>
                    <a:pt x="99" y="36"/>
                    <a:pt x="99" y="35"/>
                    <a:pt x="98" y="34"/>
                  </a:cubicBezTo>
                  <a:cubicBezTo>
                    <a:pt x="97" y="32"/>
                    <a:pt x="95" y="31"/>
                    <a:pt x="92" y="30"/>
                  </a:cubicBezTo>
                  <a:cubicBezTo>
                    <a:pt x="89" y="28"/>
                    <a:pt x="85" y="26"/>
                    <a:pt x="81" y="25"/>
                  </a:cubicBezTo>
                  <a:cubicBezTo>
                    <a:pt x="73" y="23"/>
                    <a:pt x="63" y="21"/>
                    <a:pt x="54" y="21"/>
                  </a:cubicBezTo>
                  <a:cubicBezTo>
                    <a:pt x="48" y="21"/>
                    <a:pt x="40" y="21"/>
                    <a:pt x="37" y="27"/>
                  </a:cubicBezTo>
                  <a:cubicBezTo>
                    <a:pt x="34" y="33"/>
                    <a:pt x="40" y="39"/>
                    <a:pt x="44" y="42"/>
                  </a:cubicBezTo>
                  <a:cubicBezTo>
                    <a:pt x="52" y="46"/>
                    <a:pt x="60" y="48"/>
                    <a:pt x="69" y="49"/>
                  </a:cubicBezTo>
                  <a:cubicBezTo>
                    <a:pt x="75" y="50"/>
                    <a:pt x="83" y="51"/>
                    <a:pt x="89" y="48"/>
                  </a:cubicBezTo>
                  <a:cubicBezTo>
                    <a:pt x="93" y="45"/>
                    <a:pt x="90" y="40"/>
                    <a:pt x="87" y="37"/>
                  </a:cubicBezTo>
                  <a:cubicBezTo>
                    <a:pt x="81" y="33"/>
                    <a:pt x="73" y="32"/>
                    <a:pt x="66" y="30"/>
                  </a:cubicBezTo>
                  <a:cubicBezTo>
                    <a:pt x="57" y="29"/>
                    <a:pt x="47" y="28"/>
                    <a:pt x="38" y="28"/>
                  </a:cubicBezTo>
                  <a:cubicBezTo>
                    <a:pt x="31" y="28"/>
                    <a:pt x="23" y="28"/>
                    <a:pt x="17" y="32"/>
                  </a:cubicBezTo>
                  <a:cubicBezTo>
                    <a:pt x="12" y="34"/>
                    <a:pt x="11" y="40"/>
                    <a:pt x="15" y="44"/>
                  </a:cubicBezTo>
                  <a:cubicBezTo>
                    <a:pt x="19" y="50"/>
                    <a:pt x="28" y="52"/>
                    <a:pt x="35" y="54"/>
                  </a:cubicBezTo>
                  <a:cubicBezTo>
                    <a:pt x="43" y="56"/>
                    <a:pt x="53" y="58"/>
                    <a:pt x="62" y="57"/>
                  </a:cubicBezTo>
                  <a:cubicBezTo>
                    <a:pt x="68" y="57"/>
                    <a:pt x="74" y="56"/>
                    <a:pt x="77" y="51"/>
                  </a:cubicBezTo>
                  <a:cubicBezTo>
                    <a:pt x="80" y="45"/>
                    <a:pt x="75" y="41"/>
                    <a:pt x="71" y="39"/>
                  </a:cubicBezTo>
                  <a:cubicBezTo>
                    <a:pt x="63" y="36"/>
                    <a:pt x="55" y="35"/>
                    <a:pt x="46" y="34"/>
                  </a:cubicBezTo>
                  <a:cubicBezTo>
                    <a:pt x="39" y="33"/>
                    <a:pt x="31" y="33"/>
                    <a:pt x="23" y="35"/>
                  </a:cubicBezTo>
                  <a:cubicBezTo>
                    <a:pt x="17" y="36"/>
                    <a:pt x="11" y="41"/>
                    <a:pt x="12" y="48"/>
                  </a:cubicBezTo>
                  <a:cubicBezTo>
                    <a:pt x="13" y="56"/>
                    <a:pt x="21" y="62"/>
                    <a:pt x="28" y="65"/>
                  </a:cubicBezTo>
                  <a:cubicBezTo>
                    <a:pt x="34" y="68"/>
                    <a:pt x="43" y="70"/>
                    <a:pt x="50" y="66"/>
                  </a:cubicBezTo>
                  <a:cubicBezTo>
                    <a:pt x="52" y="65"/>
                    <a:pt x="54" y="63"/>
                    <a:pt x="54" y="60"/>
                  </a:cubicBezTo>
                  <a:cubicBezTo>
                    <a:pt x="54" y="57"/>
                    <a:pt x="52" y="55"/>
                    <a:pt x="50" y="54"/>
                  </a:cubicBezTo>
                  <a:cubicBezTo>
                    <a:pt x="44" y="49"/>
                    <a:pt x="35" y="47"/>
                    <a:pt x="28" y="47"/>
                  </a:cubicBezTo>
                  <a:cubicBezTo>
                    <a:pt x="22" y="46"/>
                    <a:pt x="14" y="46"/>
                    <a:pt x="11" y="53"/>
                  </a:cubicBezTo>
                  <a:cubicBezTo>
                    <a:pt x="7" y="59"/>
                    <a:pt x="16" y="64"/>
                    <a:pt x="21" y="66"/>
                  </a:cubicBezTo>
                  <a:cubicBezTo>
                    <a:pt x="27" y="68"/>
                    <a:pt x="34" y="69"/>
                    <a:pt x="41" y="69"/>
                  </a:cubicBezTo>
                  <a:cubicBezTo>
                    <a:pt x="46" y="69"/>
                    <a:pt x="52" y="68"/>
                    <a:pt x="56" y="65"/>
                  </a:cubicBezTo>
                  <a:cubicBezTo>
                    <a:pt x="57" y="64"/>
                    <a:pt x="57" y="64"/>
                    <a:pt x="57" y="63"/>
                  </a:cubicBezTo>
                  <a:cubicBezTo>
                    <a:pt x="54" y="54"/>
                    <a:pt x="41" y="51"/>
                    <a:pt x="33" y="50"/>
                  </a:cubicBezTo>
                  <a:cubicBezTo>
                    <a:pt x="28" y="49"/>
                    <a:pt x="22" y="49"/>
                    <a:pt x="17" y="49"/>
                  </a:cubicBezTo>
                  <a:cubicBezTo>
                    <a:pt x="12" y="50"/>
                    <a:pt x="8" y="51"/>
                    <a:pt x="5" y="53"/>
                  </a:cubicBezTo>
                  <a:cubicBezTo>
                    <a:pt x="4" y="54"/>
                    <a:pt x="4" y="54"/>
                    <a:pt x="4" y="55"/>
                  </a:cubicBezTo>
                  <a:cubicBezTo>
                    <a:pt x="5" y="58"/>
                    <a:pt x="8" y="60"/>
                    <a:pt x="10" y="62"/>
                  </a:cubicBezTo>
                  <a:cubicBezTo>
                    <a:pt x="13" y="65"/>
                    <a:pt x="17" y="67"/>
                    <a:pt x="21" y="70"/>
                  </a:cubicBezTo>
                  <a:cubicBezTo>
                    <a:pt x="27" y="73"/>
                    <a:pt x="36" y="78"/>
                    <a:pt x="43" y="75"/>
                  </a:cubicBezTo>
                  <a:cubicBezTo>
                    <a:pt x="49" y="72"/>
                    <a:pt x="50" y="64"/>
                    <a:pt x="46" y="59"/>
                  </a:cubicBezTo>
                  <a:cubicBezTo>
                    <a:pt x="40" y="53"/>
                    <a:pt x="30" y="52"/>
                    <a:pt x="22" y="50"/>
                  </a:cubicBezTo>
                  <a:cubicBezTo>
                    <a:pt x="16" y="50"/>
                    <a:pt x="8" y="48"/>
                    <a:pt x="1" y="50"/>
                  </a:cubicBezTo>
                  <a:cubicBezTo>
                    <a:pt x="0" y="50"/>
                    <a:pt x="0" y="53"/>
                    <a:pt x="1" y="53"/>
                  </a:cubicBezTo>
                  <a:cubicBezTo>
                    <a:pt x="16" y="55"/>
                    <a:pt x="32" y="48"/>
                    <a:pt x="45" y="43"/>
                  </a:cubicBezTo>
                  <a:cubicBezTo>
                    <a:pt x="59" y="38"/>
                    <a:pt x="76" y="32"/>
                    <a:pt x="90" y="40"/>
                  </a:cubicBezTo>
                  <a:cubicBezTo>
                    <a:pt x="90" y="39"/>
                    <a:pt x="90" y="38"/>
                    <a:pt x="90" y="38"/>
                  </a:cubicBezTo>
                  <a:cubicBezTo>
                    <a:pt x="87" y="42"/>
                    <a:pt x="81" y="45"/>
                    <a:pt x="77" y="47"/>
                  </a:cubicBezTo>
                  <a:cubicBezTo>
                    <a:pt x="71" y="50"/>
                    <a:pt x="66" y="52"/>
                    <a:pt x="61" y="55"/>
                  </a:cubicBezTo>
                  <a:cubicBezTo>
                    <a:pt x="56" y="58"/>
                    <a:pt x="52" y="62"/>
                    <a:pt x="48" y="67"/>
                  </a:cubicBezTo>
                  <a:cubicBezTo>
                    <a:pt x="44" y="72"/>
                    <a:pt x="40" y="77"/>
                    <a:pt x="38" y="84"/>
                  </a:cubicBezTo>
                  <a:cubicBezTo>
                    <a:pt x="38" y="85"/>
                    <a:pt x="40" y="86"/>
                    <a:pt x="41" y="85"/>
                  </a:cubicBezTo>
                  <a:cubicBezTo>
                    <a:pt x="51" y="71"/>
                    <a:pt x="59" y="55"/>
                    <a:pt x="74" y="44"/>
                  </a:cubicBezTo>
                  <a:cubicBezTo>
                    <a:pt x="73" y="43"/>
                    <a:pt x="72" y="43"/>
                    <a:pt x="72" y="42"/>
                  </a:cubicBezTo>
                  <a:cubicBezTo>
                    <a:pt x="68" y="50"/>
                    <a:pt x="64" y="57"/>
                    <a:pt x="59" y="65"/>
                  </a:cubicBezTo>
                  <a:cubicBezTo>
                    <a:pt x="57" y="69"/>
                    <a:pt x="54" y="73"/>
                    <a:pt x="51" y="76"/>
                  </a:cubicBezTo>
                  <a:cubicBezTo>
                    <a:pt x="49" y="79"/>
                    <a:pt x="46" y="82"/>
                    <a:pt x="43" y="83"/>
                  </a:cubicBezTo>
                  <a:cubicBezTo>
                    <a:pt x="43" y="83"/>
                    <a:pt x="44" y="83"/>
                    <a:pt x="44" y="84"/>
                  </a:cubicBezTo>
                  <a:cubicBezTo>
                    <a:pt x="40" y="75"/>
                    <a:pt x="46" y="65"/>
                    <a:pt x="46" y="56"/>
                  </a:cubicBezTo>
                  <a:cubicBezTo>
                    <a:pt x="46" y="55"/>
                    <a:pt x="45" y="54"/>
                    <a:pt x="44" y="55"/>
                  </a:cubicBezTo>
                  <a:cubicBezTo>
                    <a:pt x="33" y="66"/>
                    <a:pt x="42" y="83"/>
                    <a:pt x="43" y="96"/>
                  </a:cubicBezTo>
                  <a:cubicBezTo>
                    <a:pt x="44" y="96"/>
                    <a:pt x="45" y="95"/>
                    <a:pt x="45" y="95"/>
                  </a:cubicBezTo>
                  <a:cubicBezTo>
                    <a:pt x="41" y="89"/>
                    <a:pt x="41" y="82"/>
                    <a:pt x="41" y="75"/>
                  </a:cubicBezTo>
                  <a:cubicBezTo>
                    <a:pt x="41" y="68"/>
                    <a:pt x="41" y="60"/>
                    <a:pt x="38" y="54"/>
                  </a:cubicBezTo>
                  <a:cubicBezTo>
                    <a:pt x="37" y="53"/>
                    <a:pt x="37" y="53"/>
                    <a:pt x="36" y="53"/>
                  </a:cubicBezTo>
                  <a:cubicBezTo>
                    <a:pt x="32" y="54"/>
                    <a:pt x="30" y="60"/>
                    <a:pt x="30" y="64"/>
                  </a:cubicBezTo>
                  <a:cubicBezTo>
                    <a:pt x="28" y="70"/>
                    <a:pt x="29" y="77"/>
                    <a:pt x="29" y="84"/>
                  </a:cubicBezTo>
                  <a:cubicBezTo>
                    <a:pt x="30" y="97"/>
                    <a:pt x="32" y="110"/>
                    <a:pt x="34" y="123"/>
                  </a:cubicBezTo>
                  <a:cubicBezTo>
                    <a:pt x="34" y="123"/>
                    <a:pt x="35" y="123"/>
                    <a:pt x="36" y="122"/>
                  </a:cubicBezTo>
                  <a:cubicBezTo>
                    <a:pt x="29" y="101"/>
                    <a:pt x="38" y="78"/>
                    <a:pt x="30" y="57"/>
                  </a:cubicBezTo>
                  <a:cubicBezTo>
                    <a:pt x="29" y="56"/>
                    <a:pt x="28" y="56"/>
                    <a:pt x="27" y="57"/>
                  </a:cubicBezTo>
                  <a:cubicBezTo>
                    <a:pt x="22" y="68"/>
                    <a:pt x="24" y="80"/>
                    <a:pt x="27" y="91"/>
                  </a:cubicBezTo>
                  <a:cubicBezTo>
                    <a:pt x="30" y="102"/>
                    <a:pt x="35" y="113"/>
                    <a:pt x="40" y="124"/>
                  </a:cubicBezTo>
                  <a:cubicBezTo>
                    <a:pt x="41" y="125"/>
                    <a:pt x="44" y="124"/>
                    <a:pt x="43" y="122"/>
                  </a:cubicBezTo>
                  <a:cubicBezTo>
                    <a:pt x="38" y="113"/>
                    <a:pt x="33" y="102"/>
                    <a:pt x="30" y="92"/>
                  </a:cubicBezTo>
                  <a:cubicBezTo>
                    <a:pt x="27" y="81"/>
                    <a:pt x="25" y="69"/>
                    <a:pt x="30" y="58"/>
                  </a:cubicBezTo>
                  <a:cubicBezTo>
                    <a:pt x="29" y="58"/>
                    <a:pt x="28" y="58"/>
                    <a:pt x="27" y="58"/>
                  </a:cubicBezTo>
                  <a:cubicBezTo>
                    <a:pt x="35" y="79"/>
                    <a:pt x="26" y="102"/>
                    <a:pt x="34" y="124"/>
                  </a:cubicBezTo>
                  <a:cubicBezTo>
                    <a:pt x="34" y="125"/>
                    <a:pt x="36" y="124"/>
                    <a:pt x="36" y="123"/>
                  </a:cubicBezTo>
                  <a:cubicBezTo>
                    <a:pt x="35" y="111"/>
                    <a:pt x="33" y="99"/>
                    <a:pt x="32" y="88"/>
                  </a:cubicBezTo>
                  <a:cubicBezTo>
                    <a:pt x="32" y="81"/>
                    <a:pt x="31" y="74"/>
                    <a:pt x="32" y="67"/>
                  </a:cubicBezTo>
                  <a:cubicBezTo>
                    <a:pt x="32" y="63"/>
                    <a:pt x="33" y="57"/>
                    <a:pt x="37" y="56"/>
                  </a:cubicBezTo>
                  <a:cubicBezTo>
                    <a:pt x="36" y="56"/>
                    <a:pt x="36" y="55"/>
                    <a:pt x="35" y="55"/>
                  </a:cubicBezTo>
                  <a:cubicBezTo>
                    <a:pt x="41" y="68"/>
                    <a:pt x="34" y="85"/>
                    <a:pt x="43" y="97"/>
                  </a:cubicBezTo>
                  <a:cubicBezTo>
                    <a:pt x="44" y="98"/>
                    <a:pt x="46" y="97"/>
                    <a:pt x="46" y="96"/>
                  </a:cubicBezTo>
                  <a:cubicBezTo>
                    <a:pt x="45" y="84"/>
                    <a:pt x="36" y="67"/>
                    <a:pt x="46" y="57"/>
                  </a:cubicBezTo>
                  <a:cubicBezTo>
                    <a:pt x="45" y="57"/>
                    <a:pt x="44" y="56"/>
                    <a:pt x="44" y="56"/>
                  </a:cubicBezTo>
                  <a:cubicBezTo>
                    <a:pt x="44" y="65"/>
                    <a:pt x="37" y="75"/>
                    <a:pt x="42" y="85"/>
                  </a:cubicBezTo>
                  <a:cubicBezTo>
                    <a:pt x="42" y="85"/>
                    <a:pt x="42" y="86"/>
                    <a:pt x="43" y="86"/>
                  </a:cubicBezTo>
                  <a:cubicBezTo>
                    <a:pt x="51" y="84"/>
                    <a:pt x="57" y="75"/>
                    <a:pt x="61" y="68"/>
                  </a:cubicBezTo>
                  <a:cubicBezTo>
                    <a:pt x="66" y="60"/>
                    <a:pt x="70" y="52"/>
                    <a:pt x="74" y="43"/>
                  </a:cubicBezTo>
                  <a:cubicBezTo>
                    <a:pt x="75" y="42"/>
                    <a:pt x="73" y="41"/>
                    <a:pt x="72" y="42"/>
                  </a:cubicBezTo>
                  <a:cubicBezTo>
                    <a:pt x="58" y="52"/>
                    <a:pt x="49" y="69"/>
                    <a:pt x="39" y="83"/>
                  </a:cubicBezTo>
                  <a:cubicBezTo>
                    <a:pt x="39" y="84"/>
                    <a:pt x="40" y="84"/>
                    <a:pt x="41" y="84"/>
                  </a:cubicBezTo>
                  <a:cubicBezTo>
                    <a:pt x="43" y="78"/>
                    <a:pt x="47" y="72"/>
                    <a:pt x="51" y="67"/>
                  </a:cubicBezTo>
                  <a:cubicBezTo>
                    <a:pt x="55" y="63"/>
                    <a:pt x="60" y="59"/>
                    <a:pt x="65" y="56"/>
                  </a:cubicBezTo>
                  <a:cubicBezTo>
                    <a:pt x="74" y="51"/>
                    <a:pt x="86" y="48"/>
                    <a:pt x="92" y="39"/>
                  </a:cubicBezTo>
                  <a:cubicBezTo>
                    <a:pt x="93" y="39"/>
                    <a:pt x="92" y="38"/>
                    <a:pt x="92" y="37"/>
                  </a:cubicBezTo>
                  <a:cubicBezTo>
                    <a:pt x="78" y="30"/>
                    <a:pt x="62" y="35"/>
                    <a:pt x="48" y="40"/>
                  </a:cubicBezTo>
                  <a:cubicBezTo>
                    <a:pt x="33" y="45"/>
                    <a:pt x="17" y="53"/>
                    <a:pt x="2" y="50"/>
                  </a:cubicBezTo>
                  <a:cubicBezTo>
                    <a:pt x="2" y="51"/>
                    <a:pt x="2" y="52"/>
                    <a:pt x="2" y="53"/>
                  </a:cubicBezTo>
                  <a:cubicBezTo>
                    <a:pt x="5" y="52"/>
                    <a:pt x="8" y="52"/>
                    <a:pt x="11" y="52"/>
                  </a:cubicBezTo>
                  <a:cubicBezTo>
                    <a:pt x="15" y="52"/>
                    <a:pt x="20" y="53"/>
                    <a:pt x="24" y="53"/>
                  </a:cubicBezTo>
                  <a:cubicBezTo>
                    <a:pt x="29" y="54"/>
                    <a:pt x="34" y="55"/>
                    <a:pt x="38" y="57"/>
                  </a:cubicBezTo>
                  <a:cubicBezTo>
                    <a:pt x="41" y="58"/>
                    <a:pt x="44" y="60"/>
                    <a:pt x="46" y="64"/>
                  </a:cubicBezTo>
                  <a:cubicBezTo>
                    <a:pt x="47" y="67"/>
                    <a:pt x="45" y="71"/>
                    <a:pt x="42" y="72"/>
                  </a:cubicBezTo>
                  <a:cubicBezTo>
                    <a:pt x="39" y="74"/>
                    <a:pt x="35" y="73"/>
                    <a:pt x="31" y="72"/>
                  </a:cubicBezTo>
                  <a:cubicBezTo>
                    <a:pt x="23" y="69"/>
                    <a:pt x="15" y="64"/>
                    <a:pt x="9" y="58"/>
                  </a:cubicBezTo>
                  <a:cubicBezTo>
                    <a:pt x="8" y="57"/>
                    <a:pt x="7" y="55"/>
                    <a:pt x="7" y="54"/>
                  </a:cubicBezTo>
                  <a:cubicBezTo>
                    <a:pt x="7" y="55"/>
                    <a:pt x="6" y="55"/>
                    <a:pt x="6" y="56"/>
                  </a:cubicBezTo>
                  <a:cubicBezTo>
                    <a:pt x="9" y="53"/>
                    <a:pt x="13" y="53"/>
                    <a:pt x="17" y="52"/>
                  </a:cubicBezTo>
                  <a:cubicBezTo>
                    <a:pt x="22" y="51"/>
                    <a:pt x="27" y="52"/>
                    <a:pt x="32" y="52"/>
                  </a:cubicBezTo>
                  <a:cubicBezTo>
                    <a:pt x="39" y="53"/>
                    <a:pt x="51" y="56"/>
                    <a:pt x="54" y="64"/>
                  </a:cubicBezTo>
                  <a:cubicBezTo>
                    <a:pt x="54" y="64"/>
                    <a:pt x="54" y="63"/>
                    <a:pt x="55" y="62"/>
                  </a:cubicBezTo>
                  <a:cubicBezTo>
                    <a:pt x="52" y="65"/>
                    <a:pt x="48" y="66"/>
                    <a:pt x="44" y="66"/>
                  </a:cubicBezTo>
                  <a:cubicBezTo>
                    <a:pt x="39" y="67"/>
                    <a:pt x="34" y="66"/>
                    <a:pt x="30" y="65"/>
                  </a:cubicBezTo>
                  <a:cubicBezTo>
                    <a:pt x="25" y="65"/>
                    <a:pt x="11" y="62"/>
                    <a:pt x="13" y="54"/>
                  </a:cubicBezTo>
                  <a:cubicBezTo>
                    <a:pt x="15" y="48"/>
                    <a:pt x="27" y="49"/>
                    <a:pt x="32" y="50"/>
                  </a:cubicBezTo>
                  <a:cubicBezTo>
                    <a:pt x="36" y="51"/>
                    <a:pt x="40" y="52"/>
                    <a:pt x="43" y="53"/>
                  </a:cubicBezTo>
                  <a:cubicBezTo>
                    <a:pt x="46" y="55"/>
                    <a:pt x="49" y="56"/>
                    <a:pt x="51" y="59"/>
                  </a:cubicBezTo>
                  <a:cubicBezTo>
                    <a:pt x="52" y="61"/>
                    <a:pt x="50" y="63"/>
                    <a:pt x="48" y="64"/>
                  </a:cubicBezTo>
                  <a:cubicBezTo>
                    <a:pt x="45" y="66"/>
                    <a:pt x="40" y="66"/>
                    <a:pt x="37" y="65"/>
                  </a:cubicBezTo>
                  <a:cubicBezTo>
                    <a:pt x="29" y="64"/>
                    <a:pt x="19" y="58"/>
                    <a:pt x="15" y="51"/>
                  </a:cubicBezTo>
                  <a:cubicBezTo>
                    <a:pt x="12" y="44"/>
                    <a:pt x="18" y="38"/>
                    <a:pt x="25" y="37"/>
                  </a:cubicBezTo>
                  <a:cubicBezTo>
                    <a:pt x="33" y="36"/>
                    <a:pt x="41" y="36"/>
                    <a:pt x="49" y="37"/>
                  </a:cubicBezTo>
                  <a:cubicBezTo>
                    <a:pt x="57" y="38"/>
                    <a:pt x="66" y="39"/>
                    <a:pt x="72" y="43"/>
                  </a:cubicBezTo>
                  <a:cubicBezTo>
                    <a:pt x="74" y="44"/>
                    <a:pt x="76" y="46"/>
                    <a:pt x="75" y="48"/>
                  </a:cubicBezTo>
                  <a:cubicBezTo>
                    <a:pt x="75" y="51"/>
                    <a:pt x="72" y="53"/>
                    <a:pt x="70" y="53"/>
                  </a:cubicBezTo>
                  <a:cubicBezTo>
                    <a:pt x="63" y="56"/>
                    <a:pt x="54" y="55"/>
                    <a:pt x="46" y="54"/>
                  </a:cubicBezTo>
                  <a:cubicBezTo>
                    <a:pt x="37" y="52"/>
                    <a:pt x="28" y="50"/>
                    <a:pt x="21" y="45"/>
                  </a:cubicBezTo>
                  <a:cubicBezTo>
                    <a:pt x="17" y="43"/>
                    <a:pt x="12" y="38"/>
                    <a:pt x="18" y="34"/>
                  </a:cubicBezTo>
                  <a:cubicBezTo>
                    <a:pt x="24" y="31"/>
                    <a:pt x="33" y="31"/>
                    <a:pt x="39" y="31"/>
                  </a:cubicBezTo>
                  <a:cubicBezTo>
                    <a:pt x="49" y="31"/>
                    <a:pt x="58" y="32"/>
                    <a:pt x="68" y="34"/>
                  </a:cubicBezTo>
                  <a:cubicBezTo>
                    <a:pt x="74" y="35"/>
                    <a:pt x="82" y="36"/>
                    <a:pt x="87" y="41"/>
                  </a:cubicBezTo>
                  <a:cubicBezTo>
                    <a:pt x="92" y="45"/>
                    <a:pt x="82" y="47"/>
                    <a:pt x="80" y="47"/>
                  </a:cubicBezTo>
                  <a:cubicBezTo>
                    <a:pt x="71" y="48"/>
                    <a:pt x="62" y="46"/>
                    <a:pt x="54" y="43"/>
                  </a:cubicBezTo>
                  <a:cubicBezTo>
                    <a:pt x="49" y="41"/>
                    <a:pt x="39" y="37"/>
                    <a:pt x="39" y="31"/>
                  </a:cubicBezTo>
                  <a:cubicBezTo>
                    <a:pt x="39" y="24"/>
                    <a:pt x="50" y="24"/>
                    <a:pt x="55" y="24"/>
                  </a:cubicBezTo>
                  <a:cubicBezTo>
                    <a:pt x="63" y="24"/>
                    <a:pt x="72" y="25"/>
                    <a:pt x="80" y="28"/>
                  </a:cubicBezTo>
                  <a:cubicBezTo>
                    <a:pt x="84" y="29"/>
                    <a:pt x="87" y="30"/>
                    <a:pt x="91" y="32"/>
                  </a:cubicBezTo>
                  <a:cubicBezTo>
                    <a:pt x="93" y="33"/>
                    <a:pt x="95" y="34"/>
                    <a:pt x="96" y="36"/>
                  </a:cubicBezTo>
                  <a:cubicBezTo>
                    <a:pt x="96" y="35"/>
                    <a:pt x="96" y="35"/>
                    <a:pt x="97" y="34"/>
                  </a:cubicBezTo>
                  <a:cubicBezTo>
                    <a:pt x="86" y="42"/>
                    <a:pt x="72" y="41"/>
                    <a:pt x="60" y="38"/>
                  </a:cubicBezTo>
                  <a:cubicBezTo>
                    <a:pt x="55" y="37"/>
                    <a:pt x="50" y="35"/>
                    <a:pt x="45" y="33"/>
                  </a:cubicBezTo>
                  <a:cubicBezTo>
                    <a:pt x="42" y="31"/>
                    <a:pt x="37" y="29"/>
                    <a:pt x="36" y="24"/>
                  </a:cubicBezTo>
                  <a:cubicBezTo>
                    <a:pt x="35" y="18"/>
                    <a:pt x="47" y="18"/>
                    <a:pt x="51" y="18"/>
                  </a:cubicBezTo>
                  <a:cubicBezTo>
                    <a:pt x="61" y="18"/>
                    <a:pt x="70" y="20"/>
                    <a:pt x="79" y="23"/>
                  </a:cubicBezTo>
                  <a:cubicBezTo>
                    <a:pt x="83" y="24"/>
                    <a:pt x="87" y="25"/>
                    <a:pt x="91" y="27"/>
                  </a:cubicBezTo>
                  <a:cubicBezTo>
                    <a:pt x="93" y="28"/>
                    <a:pt x="96" y="29"/>
                    <a:pt x="98" y="32"/>
                  </a:cubicBezTo>
                  <a:cubicBezTo>
                    <a:pt x="98" y="31"/>
                    <a:pt x="98" y="31"/>
                    <a:pt x="98" y="30"/>
                  </a:cubicBezTo>
                  <a:cubicBezTo>
                    <a:pt x="93" y="35"/>
                    <a:pt x="85" y="37"/>
                    <a:pt x="78" y="38"/>
                  </a:cubicBezTo>
                  <a:cubicBezTo>
                    <a:pt x="69" y="40"/>
                    <a:pt x="59" y="40"/>
                    <a:pt x="49" y="40"/>
                  </a:cubicBezTo>
                  <a:cubicBezTo>
                    <a:pt x="41" y="39"/>
                    <a:pt x="32" y="37"/>
                    <a:pt x="26" y="32"/>
                  </a:cubicBezTo>
                  <a:cubicBezTo>
                    <a:pt x="21" y="27"/>
                    <a:pt x="20" y="21"/>
                    <a:pt x="25" y="16"/>
                  </a:cubicBezTo>
                  <a:cubicBezTo>
                    <a:pt x="31" y="11"/>
                    <a:pt x="39" y="8"/>
                    <a:pt x="46" y="6"/>
                  </a:cubicBezTo>
                  <a:cubicBezTo>
                    <a:pt x="54" y="4"/>
                    <a:pt x="63" y="3"/>
                    <a:pt x="71" y="4"/>
                  </a:cubicBezTo>
                  <a:cubicBezTo>
                    <a:pt x="75" y="4"/>
                    <a:pt x="81" y="6"/>
                    <a:pt x="77" y="12"/>
                  </a:cubicBezTo>
                  <a:cubicBezTo>
                    <a:pt x="74" y="18"/>
                    <a:pt x="65" y="22"/>
                    <a:pt x="59" y="25"/>
                  </a:cubicBezTo>
                  <a:cubicBezTo>
                    <a:pt x="51" y="29"/>
                    <a:pt x="42" y="31"/>
                    <a:pt x="34" y="31"/>
                  </a:cubicBezTo>
                  <a:cubicBezTo>
                    <a:pt x="28" y="30"/>
                    <a:pt x="23" y="25"/>
                    <a:pt x="27" y="20"/>
                  </a:cubicBezTo>
                  <a:cubicBezTo>
                    <a:pt x="30" y="17"/>
                    <a:pt x="33" y="15"/>
                    <a:pt x="37" y="14"/>
                  </a:cubicBezTo>
                  <a:cubicBezTo>
                    <a:pt x="41" y="12"/>
                    <a:pt x="45" y="11"/>
                    <a:pt x="50" y="10"/>
                  </a:cubicBezTo>
                  <a:cubicBezTo>
                    <a:pt x="57" y="9"/>
                    <a:pt x="65" y="7"/>
                    <a:pt x="73" y="9"/>
                  </a:cubicBezTo>
                  <a:cubicBezTo>
                    <a:pt x="73" y="9"/>
                    <a:pt x="74" y="9"/>
                    <a:pt x="74" y="9"/>
                  </a:cubicBezTo>
                  <a:cubicBezTo>
                    <a:pt x="74" y="8"/>
                    <a:pt x="74" y="8"/>
                    <a:pt x="74" y="7"/>
                  </a:cubicBezTo>
                  <a:cubicBezTo>
                    <a:pt x="72" y="9"/>
                    <a:pt x="70" y="10"/>
                    <a:pt x="68" y="12"/>
                  </a:cubicBezTo>
                  <a:cubicBezTo>
                    <a:pt x="65" y="14"/>
                    <a:pt x="61" y="16"/>
                    <a:pt x="58" y="18"/>
                  </a:cubicBezTo>
                  <a:cubicBezTo>
                    <a:pt x="49" y="22"/>
                    <a:pt x="41" y="26"/>
                    <a:pt x="32" y="29"/>
                  </a:cubicBezTo>
                  <a:cubicBezTo>
                    <a:pt x="26" y="30"/>
                    <a:pt x="17" y="33"/>
                    <a:pt x="12" y="29"/>
                  </a:cubicBezTo>
                  <a:cubicBezTo>
                    <a:pt x="6" y="25"/>
                    <a:pt x="13" y="19"/>
                    <a:pt x="17" y="17"/>
                  </a:cubicBezTo>
                  <a:cubicBezTo>
                    <a:pt x="23" y="12"/>
                    <a:pt x="31" y="9"/>
                    <a:pt x="39" y="8"/>
                  </a:cubicBezTo>
                  <a:cubicBezTo>
                    <a:pt x="41" y="8"/>
                    <a:pt x="45" y="8"/>
                    <a:pt x="46" y="10"/>
                  </a:cubicBezTo>
                  <a:cubicBezTo>
                    <a:pt x="48" y="12"/>
                    <a:pt x="48" y="16"/>
                    <a:pt x="47" y="18"/>
                  </a:cubicBezTo>
                  <a:cubicBezTo>
                    <a:pt x="43" y="25"/>
                    <a:pt x="36" y="30"/>
                    <a:pt x="29" y="34"/>
                  </a:cubicBezTo>
                  <a:cubicBezTo>
                    <a:pt x="26" y="36"/>
                    <a:pt x="22" y="38"/>
                    <a:pt x="19" y="39"/>
                  </a:cubicBezTo>
                  <a:cubicBezTo>
                    <a:pt x="16" y="40"/>
                    <a:pt x="13" y="41"/>
                    <a:pt x="11" y="39"/>
                  </a:cubicBezTo>
                  <a:cubicBezTo>
                    <a:pt x="9" y="36"/>
                    <a:pt x="11" y="32"/>
                    <a:pt x="13" y="29"/>
                  </a:cubicBezTo>
                  <a:cubicBezTo>
                    <a:pt x="17" y="25"/>
                    <a:pt x="22" y="22"/>
                    <a:pt x="26" y="19"/>
                  </a:cubicBezTo>
                  <a:cubicBezTo>
                    <a:pt x="31" y="16"/>
                    <a:pt x="37" y="13"/>
                    <a:pt x="43" y="11"/>
                  </a:cubicBezTo>
                  <a:cubicBezTo>
                    <a:pt x="46" y="10"/>
                    <a:pt x="52" y="8"/>
                    <a:pt x="55" y="10"/>
                  </a:cubicBezTo>
                  <a:cubicBezTo>
                    <a:pt x="55" y="9"/>
                    <a:pt x="55" y="8"/>
                    <a:pt x="55" y="8"/>
                  </a:cubicBezTo>
                  <a:cubicBezTo>
                    <a:pt x="49" y="15"/>
                    <a:pt x="43" y="23"/>
                    <a:pt x="36" y="29"/>
                  </a:cubicBezTo>
                  <a:cubicBezTo>
                    <a:pt x="30" y="35"/>
                    <a:pt x="21" y="43"/>
                    <a:pt x="11" y="41"/>
                  </a:cubicBezTo>
                  <a:cubicBezTo>
                    <a:pt x="12" y="42"/>
                    <a:pt x="12" y="43"/>
                    <a:pt x="13" y="43"/>
                  </a:cubicBezTo>
                  <a:cubicBezTo>
                    <a:pt x="15" y="39"/>
                    <a:pt x="18" y="36"/>
                    <a:pt x="21" y="33"/>
                  </a:cubicBezTo>
                  <a:cubicBezTo>
                    <a:pt x="26" y="29"/>
                    <a:pt x="31" y="25"/>
                    <a:pt x="36" y="21"/>
                  </a:cubicBezTo>
                  <a:cubicBezTo>
                    <a:pt x="43" y="17"/>
                    <a:pt x="57" y="9"/>
                    <a:pt x="65" y="15"/>
                  </a:cubicBezTo>
                  <a:cubicBezTo>
                    <a:pt x="65" y="14"/>
                    <a:pt x="65" y="14"/>
                    <a:pt x="65" y="13"/>
                  </a:cubicBezTo>
                  <a:cubicBezTo>
                    <a:pt x="64" y="16"/>
                    <a:pt x="61" y="19"/>
                    <a:pt x="59" y="21"/>
                  </a:cubicBezTo>
                  <a:cubicBezTo>
                    <a:pt x="55" y="25"/>
                    <a:pt x="52" y="29"/>
                    <a:pt x="48" y="32"/>
                  </a:cubicBezTo>
                  <a:cubicBezTo>
                    <a:pt x="44" y="35"/>
                    <a:pt x="40" y="37"/>
                    <a:pt x="36" y="38"/>
                  </a:cubicBezTo>
                  <a:cubicBezTo>
                    <a:pt x="33" y="39"/>
                    <a:pt x="29" y="37"/>
                    <a:pt x="30" y="34"/>
                  </a:cubicBezTo>
                  <a:cubicBezTo>
                    <a:pt x="31" y="30"/>
                    <a:pt x="36" y="27"/>
                    <a:pt x="39" y="25"/>
                  </a:cubicBezTo>
                  <a:cubicBezTo>
                    <a:pt x="42" y="23"/>
                    <a:pt x="46" y="20"/>
                    <a:pt x="50" y="19"/>
                  </a:cubicBezTo>
                  <a:cubicBezTo>
                    <a:pt x="52" y="17"/>
                    <a:pt x="71" y="9"/>
                    <a:pt x="71" y="15"/>
                  </a:cubicBezTo>
                  <a:cubicBezTo>
                    <a:pt x="70" y="18"/>
                    <a:pt x="68" y="22"/>
                    <a:pt x="66" y="24"/>
                  </a:cubicBezTo>
                  <a:cubicBezTo>
                    <a:pt x="63" y="28"/>
                    <a:pt x="60" y="31"/>
                    <a:pt x="57" y="34"/>
                  </a:cubicBezTo>
                  <a:cubicBezTo>
                    <a:pt x="51" y="39"/>
                    <a:pt x="43" y="45"/>
                    <a:pt x="34" y="44"/>
                  </a:cubicBezTo>
                  <a:cubicBezTo>
                    <a:pt x="34" y="44"/>
                    <a:pt x="35" y="45"/>
                    <a:pt x="35" y="45"/>
                  </a:cubicBezTo>
                  <a:cubicBezTo>
                    <a:pt x="34" y="39"/>
                    <a:pt x="39" y="35"/>
                    <a:pt x="44" y="33"/>
                  </a:cubicBezTo>
                  <a:cubicBezTo>
                    <a:pt x="51" y="29"/>
                    <a:pt x="58" y="27"/>
                    <a:pt x="66" y="25"/>
                  </a:cubicBezTo>
                  <a:cubicBezTo>
                    <a:pt x="74" y="23"/>
                    <a:pt x="82" y="22"/>
                    <a:pt x="90" y="22"/>
                  </a:cubicBezTo>
                  <a:cubicBezTo>
                    <a:pt x="96" y="21"/>
                    <a:pt x="102" y="21"/>
                    <a:pt x="107" y="22"/>
                  </a:cubicBezTo>
                  <a:cubicBezTo>
                    <a:pt x="107" y="21"/>
                    <a:pt x="107" y="20"/>
                    <a:pt x="107" y="19"/>
                  </a:cubicBezTo>
                  <a:cubicBezTo>
                    <a:pt x="95" y="23"/>
                    <a:pt x="83" y="26"/>
                    <a:pt x="72" y="32"/>
                  </a:cubicBezTo>
                  <a:cubicBezTo>
                    <a:pt x="64" y="37"/>
                    <a:pt x="54" y="45"/>
                    <a:pt x="44" y="44"/>
                  </a:cubicBezTo>
                  <a:cubicBezTo>
                    <a:pt x="45" y="45"/>
                    <a:pt x="45" y="45"/>
                    <a:pt x="46" y="46"/>
                  </a:cubicBezTo>
                  <a:cubicBezTo>
                    <a:pt x="51" y="35"/>
                    <a:pt x="65" y="30"/>
                    <a:pt x="76" y="28"/>
                  </a:cubicBezTo>
                  <a:cubicBezTo>
                    <a:pt x="88" y="26"/>
                    <a:pt x="101" y="25"/>
                    <a:pt x="113" y="30"/>
                  </a:cubicBezTo>
                  <a:cubicBezTo>
                    <a:pt x="113" y="29"/>
                    <a:pt x="113" y="28"/>
                    <a:pt x="113" y="27"/>
                  </a:cubicBezTo>
                  <a:cubicBezTo>
                    <a:pt x="100" y="27"/>
                    <a:pt x="87" y="28"/>
                    <a:pt x="75" y="34"/>
                  </a:cubicBezTo>
                  <a:cubicBezTo>
                    <a:pt x="64" y="39"/>
                    <a:pt x="55" y="48"/>
                    <a:pt x="43" y="52"/>
                  </a:cubicBezTo>
                  <a:cubicBezTo>
                    <a:pt x="43" y="53"/>
                    <a:pt x="44" y="53"/>
                    <a:pt x="44" y="54"/>
                  </a:cubicBezTo>
                  <a:cubicBezTo>
                    <a:pt x="52" y="41"/>
                    <a:pt x="68" y="36"/>
                    <a:pt x="82" y="34"/>
                  </a:cubicBezTo>
                  <a:cubicBezTo>
                    <a:pt x="97" y="32"/>
                    <a:pt x="112" y="33"/>
                    <a:pt x="126" y="38"/>
                  </a:cubicBezTo>
                  <a:cubicBezTo>
                    <a:pt x="127" y="37"/>
                    <a:pt x="127" y="36"/>
                    <a:pt x="127" y="35"/>
                  </a:cubicBezTo>
                  <a:cubicBezTo>
                    <a:pt x="120" y="34"/>
                    <a:pt x="112" y="33"/>
                    <a:pt x="105" y="33"/>
                  </a:cubicBezTo>
                  <a:cubicBezTo>
                    <a:pt x="97" y="34"/>
                    <a:pt x="90" y="36"/>
                    <a:pt x="83" y="39"/>
                  </a:cubicBezTo>
                  <a:cubicBezTo>
                    <a:pt x="71" y="45"/>
                    <a:pt x="61" y="56"/>
                    <a:pt x="49" y="62"/>
                  </a:cubicBezTo>
                  <a:cubicBezTo>
                    <a:pt x="49" y="63"/>
                    <a:pt x="50" y="64"/>
                    <a:pt x="50" y="64"/>
                  </a:cubicBezTo>
                  <a:cubicBezTo>
                    <a:pt x="68" y="48"/>
                    <a:pt x="94" y="40"/>
                    <a:pt x="118" y="44"/>
                  </a:cubicBezTo>
                  <a:cubicBezTo>
                    <a:pt x="118" y="43"/>
                    <a:pt x="118" y="42"/>
                    <a:pt x="118" y="41"/>
                  </a:cubicBezTo>
                  <a:cubicBezTo>
                    <a:pt x="109" y="41"/>
                    <a:pt x="99" y="40"/>
                    <a:pt x="89" y="41"/>
                  </a:cubicBezTo>
                  <a:cubicBezTo>
                    <a:pt x="80" y="41"/>
                    <a:pt x="70" y="43"/>
                    <a:pt x="63" y="49"/>
                  </a:cubicBezTo>
                  <a:cubicBezTo>
                    <a:pt x="62" y="50"/>
                    <a:pt x="62" y="52"/>
                    <a:pt x="64" y="52"/>
                  </a:cubicBezTo>
                  <a:cubicBezTo>
                    <a:pt x="84" y="47"/>
                    <a:pt x="104" y="42"/>
                    <a:pt x="125" y="45"/>
                  </a:cubicBezTo>
                  <a:cubicBezTo>
                    <a:pt x="127" y="45"/>
                    <a:pt x="127" y="42"/>
                    <a:pt x="125" y="4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52"/>
            <p:cNvSpPr/>
            <p:nvPr/>
          </p:nvSpPr>
          <p:spPr bwMode="auto">
            <a:xfrm>
              <a:off x="3529" y="2286"/>
              <a:ext cx="508" cy="458"/>
            </a:xfrm>
            <a:custGeom>
              <a:avLst/>
              <a:gdLst>
                <a:gd name="T0" fmla="*/ 21 w 263"/>
                <a:gd name="T1" fmla="*/ 0 h 237"/>
                <a:gd name="T2" fmla="*/ 29 w 263"/>
                <a:gd name="T3" fmla="*/ 10 h 237"/>
                <a:gd name="T4" fmla="*/ 51 w 263"/>
                <a:gd name="T5" fmla="*/ 93 h 237"/>
                <a:gd name="T6" fmla="*/ 16 w 263"/>
                <a:gd name="T7" fmla="*/ 67 h 237"/>
                <a:gd name="T8" fmla="*/ 13 w 263"/>
                <a:gd name="T9" fmla="*/ 74 h 237"/>
                <a:gd name="T10" fmla="*/ 14 w 263"/>
                <a:gd name="T11" fmla="*/ 55 h 237"/>
                <a:gd name="T12" fmla="*/ 4 w 263"/>
                <a:gd name="T13" fmla="*/ 54 h 237"/>
                <a:gd name="T14" fmla="*/ 12 w 263"/>
                <a:gd name="T15" fmla="*/ 77 h 237"/>
                <a:gd name="T16" fmla="*/ 64 w 263"/>
                <a:gd name="T17" fmla="*/ 117 h 237"/>
                <a:gd name="T18" fmla="*/ 84 w 263"/>
                <a:gd name="T19" fmla="*/ 138 h 237"/>
                <a:gd name="T20" fmla="*/ 94 w 263"/>
                <a:gd name="T21" fmla="*/ 162 h 237"/>
                <a:gd name="T22" fmla="*/ 69 w 263"/>
                <a:gd name="T23" fmla="*/ 109 h 237"/>
                <a:gd name="T24" fmla="*/ 23 w 263"/>
                <a:gd name="T25" fmla="*/ 69 h 237"/>
                <a:gd name="T26" fmla="*/ 95 w 263"/>
                <a:gd name="T27" fmla="*/ 148 h 237"/>
                <a:gd name="T28" fmla="*/ 156 w 263"/>
                <a:gd name="T29" fmla="*/ 205 h 237"/>
                <a:gd name="T30" fmla="*/ 163 w 263"/>
                <a:gd name="T31" fmla="*/ 210 h 237"/>
                <a:gd name="T32" fmla="*/ 104 w 263"/>
                <a:gd name="T33" fmla="*/ 168 h 237"/>
                <a:gd name="T34" fmla="*/ 196 w 263"/>
                <a:gd name="T35" fmla="*/ 187 h 237"/>
                <a:gd name="T36" fmla="*/ 157 w 263"/>
                <a:gd name="T37" fmla="*/ 159 h 237"/>
                <a:gd name="T38" fmla="*/ 152 w 263"/>
                <a:gd name="T39" fmla="*/ 158 h 237"/>
                <a:gd name="T40" fmla="*/ 124 w 263"/>
                <a:gd name="T41" fmla="*/ 172 h 237"/>
                <a:gd name="T42" fmla="*/ 148 w 263"/>
                <a:gd name="T43" fmla="*/ 193 h 237"/>
                <a:gd name="T44" fmla="*/ 207 w 263"/>
                <a:gd name="T45" fmla="*/ 216 h 237"/>
                <a:gd name="T46" fmla="*/ 204 w 263"/>
                <a:gd name="T47" fmla="*/ 227 h 237"/>
                <a:gd name="T48" fmla="*/ 228 w 263"/>
                <a:gd name="T49" fmla="*/ 218 h 237"/>
                <a:gd name="T50" fmla="*/ 238 w 263"/>
                <a:gd name="T51" fmla="*/ 207 h 237"/>
                <a:gd name="T52" fmla="*/ 251 w 263"/>
                <a:gd name="T53" fmla="*/ 198 h 237"/>
                <a:gd name="T54" fmla="*/ 185 w 263"/>
                <a:gd name="T55" fmla="*/ 201 h 237"/>
                <a:gd name="T56" fmla="*/ 203 w 263"/>
                <a:gd name="T57" fmla="*/ 175 h 237"/>
                <a:gd name="T58" fmla="*/ 184 w 263"/>
                <a:gd name="T59" fmla="*/ 201 h 237"/>
                <a:gd name="T60" fmla="*/ 198 w 263"/>
                <a:gd name="T61" fmla="*/ 208 h 237"/>
                <a:gd name="T62" fmla="*/ 261 w 263"/>
                <a:gd name="T63" fmla="*/ 206 h 237"/>
                <a:gd name="T64" fmla="*/ 250 w 263"/>
                <a:gd name="T65" fmla="*/ 215 h 237"/>
                <a:gd name="T66" fmla="*/ 225 w 263"/>
                <a:gd name="T67" fmla="*/ 225 h 237"/>
                <a:gd name="T68" fmla="*/ 158 w 263"/>
                <a:gd name="T69" fmla="*/ 206 h 237"/>
                <a:gd name="T70" fmla="*/ 168 w 263"/>
                <a:gd name="T71" fmla="*/ 196 h 237"/>
                <a:gd name="T72" fmla="*/ 165 w 263"/>
                <a:gd name="T73" fmla="*/ 185 h 237"/>
                <a:gd name="T74" fmla="*/ 153 w 263"/>
                <a:gd name="T75" fmla="*/ 173 h 237"/>
                <a:gd name="T76" fmla="*/ 122 w 263"/>
                <a:gd name="T77" fmla="*/ 167 h 237"/>
                <a:gd name="T78" fmla="*/ 162 w 263"/>
                <a:gd name="T79" fmla="*/ 180 h 237"/>
                <a:gd name="T80" fmla="*/ 165 w 263"/>
                <a:gd name="T81" fmla="*/ 200 h 237"/>
                <a:gd name="T82" fmla="*/ 144 w 263"/>
                <a:gd name="T83" fmla="*/ 204 h 237"/>
                <a:gd name="T84" fmla="*/ 63 w 263"/>
                <a:gd name="T85" fmla="*/ 158 h 237"/>
                <a:gd name="T86" fmla="*/ 151 w 263"/>
                <a:gd name="T87" fmla="*/ 174 h 237"/>
                <a:gd name="T88" fmla="*/ 86 w 263"/>
                <a:gd name="T89" fmla="*/ 125 h 237"/>
                <a:gd name="T90" fmla="*/ 100 w 263"/>
                <a:gd name="T91" fmla="*/ 153 h 237"/>
                <a:gd name="T92" fmla="*/ 34 w 263"/>
                <a:gd name="T93" fmla="*/ 96 h 237"/>
                <a:gd name="T94" fmla="*/ 67 w 263"/>
                <a:gd name="T95" fmla="*/ 140 h 237"/>
                <a:gd name="T96" fmla="*/ 83 w 263"/>
                <a:gd name="T97" fmla="*/ 159 h 237"/>
                <a:gd name="T98" fmla="*/ 37 w 263"/>
                <a:gd name="T99" fmla="*/ 88 h 237"/>
                <a:gd name="T100" fmla="*/ 13 w 263"/>
                <a:gd name="T101" fmla="*/ 19 h 237"/>
                <a:gd name="T102" fmla="*/ 9 w 263"/>
                <a:gd name="T103" fmla="*/ 15 h 237"/>
                <a:gd name="T104" fmla="*/ 6 w 263"/>
                <a:gd name="T105" fmla="*/ 32 h 237"/>
                <a:gd name="T106" fmla="*/ 20 w 263"/>
                <a:gd name="T107" fmla="*/ 70 h 237"/>
                <a:gd name="T108" fmla="*/ 44 w 263"/>
                <a:gd name="T109" fmla="*/ 92 h 237"/>
                <a:gd name="T110" fmla="*/ 42 w 263"/>
                <a:gd name="T111" fmla="*/ 8 h 237"/>
                <a:gd name="T112" fmla="*/ 32 w 263"/>
                <a:gd name="T113" fmla="*/ 49 h 237"/>
                <a:gd name="T114" fmla="*/ 29 w 263"/>
                <a:gd name="T115" fmla="*/ 39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63" h="237">
                  <a:moveTo>
                    <a:pt x="24" y="14"/>
                  </a:moveTo>
                  <a:cubicBezTo>
                    <a:pt x="17" y="24"/>
                    <a:pt x="14" y="37"/>
                    <a:pt x="13" y="49"/>
                  </a:cubicBezTo>
                  <a:cubicBezTo>
                    <a:pt x="12" y="60"/>
                    <a:pt x="14" y="74"/>
                    <a:pt x="24" y="81"/>
                  </a:cubicBezTo>
                  <a:cubicBezTo>
                    <a:pt x="24" y="82"/>
                    <a:pt x="25" y="82"/>
                    <a:pt x="26" y="81"/>
                  </a:cubicBezTo>
                  <a:cubicBezTo>
                    <a:pt x="29" y="77"/>
                    <a:pt x="30" y="70"/>
                    <a:pt x="30" y="65"/>
                  </a:cubicBezTo>
                  <a:cubicBezTo>
                    <a:pt x="32" y="57"/>
                    <a:pt x="32" y="48"/>
                    <a:pt x="32" y="39"/>
                  </a:cubicBezTo>
                  <a:cubicBezTo>
                    <a:pt x="32" y="30"/>
                    <a:pt x="31" y="21"/>
                    <a:pt x="29" y="13"/>
                  </a:cubicBezTo>
                  <a:cubicBezTo>
                    <a:pt x="28" y="8"/>
                    <a:pt x="26" y="2"/>
                    <a:pt x="21" y="0"/>
                  </a:cubicBezTo>
                  <a:cubicBezTo>
                    <a:pt x="20" y="0"/>
                    <a:pt x="19" y="0"/>
                    <a:pt x="19" y="1"/>
                  </a:cubicBezTo>
                  <a:cubicBezTo>
                    <a:pt x="13" y="17"/>
                    <a:pt x="17" y="35"/>
                    <a:pt x="18" y="51"/>
                  </a:cubicBezTo>
                  <a:cubicBezTo>
                    <a:pt x="18" y="59"/>
                    <a:pt x="18" y="66"/>
                    <a:pt x="20" y="74"/>
                  </a:cubicBezTo>
                  <a:cubicBezTo>
                    <a:pt x="21" y="79"/>
                    <a:pt x="22" y="86"/>
                    <a:pt x="27" y="89"/>
                  </a:cubicBezTo>
                  <a:cubicBezTo>
                    <a:pt x="28" y="89"/>
                    <a:pt x="29" y="89"/>
                    <a:pt x="30" y="88"/>
                  </a:cubicBezTo>
                  <a:cubicBezTo>
                    <a:pt x="34" y="76"/>
                    <a:pt x="35" y="62"/>
                    <a:pt x="35" y="49"/>
                  </a:cubicBezTo>
                  <a:cubicBezTo>
                    <a:pt x="35" y="36"/>
                    <a:pt x="34" y="23"/>
                    <a:pt x="32" y="10"/>
                  </a:cubicBezTo>
                  <a:cubicBezTo>
                    <a:pt x="32" y="8"/>
                    <a:pt x="30" y="8"/>
                    <a:pt x="29" y="10"/>
                  </a:cubicBezTo>
                  <a:cubicBezTo>
                    <a:pt x="26" y="26"/>
                    <a:pt x="31" y="42"/>
                    <a:pt x="34" y="57"/>
                  </a:cubicBezTo>
                  <a:cubicBezTo>
                    <a:pt x="36" y="71"/>
                    <a:pt x="35" y="86"/>
                    <a:pt x="43" y="98"/>
                  </a:cubicBezTo>
                  <a:cubicBezTo>
                    <a:pt x="44" y="99"/>
                    <a:pt x="45" y="99"/>
                    <a:pt x="46" y="98"/>
                  </a:cubicBezTo>
                  <a:cubicBezTo>
                    <a:pt x="50" y="85"/>
                    <a:pt x="47" y="71"/>
                    <a:pt x="47" y="58"/>
                  </a:cubicBezTo>
                  <a:cubicBezTo>
                    <a:pt x="47" y="41"/>
                    <a:pt x="47" y="24"/>
                    <a:pt x="45" y="7"/>
                  </a:cubicBezTo>
                  <a:cubicBezTo>
                    <a:pt x="45" y="6"/>
                    <a:pt x="42" y="6"/>
                    <a:pt x="42" y="7"/>
                  </a:cubicBezTo>
                  <a:cubicBezTo>
                    <a:pt x="42" y="36"/>
                    <a:pt x="45" y="65"/>
                    <a:pt x="48" y="93"/>
                  </a:cubicBezTo>
                  <a:cubicBezTo>
                    <a:pt x="49" y="95"/>
                    <a:pt x="51" y="95"/>
                    <a:pt x="51" y="93"/>
                  </a:cubicBezTo>
                  <a:cubicBezTo>
                    <a:pt x="51" y="67"/>
                    <a:pt x="54" y="39"/>
                    <a:pt x="44" y="15"/>
                  </a:cubicBezTo>
                  <a:cubicBezTo>
                    <a:pt x="43" y="14"/>
                    <a:pt x="41" y="14"/>
                    <a:pt x="41" y="15"/>
                  </a:cubicBezTo>
                  <a:cubicBezTo>
                    <a:pt x="32" y="40"/>
                    <a:pt x="48" y="66"/>
                    <a:pt x="44" y="91"/>
                  </a:cubicBezTo>
                  <a:cubicBezTo>
                    <a:pt x="45" y="91"/>
                    <a:pt x="45" y="91"/>
                    <a:pt x="46" y="91"/>
                  </a:cubicBezTo>
                  <a:cubicBezTo>
                    <a:pt x="42" y="81"/>
                    <a:pt x="34" y="5"/>
                    <a:pt x="13" y="20"/>
                  </a:cubicBezTo>
                  <a:cubicBezTo>
                    <a:pt x="10" y="22"/>
                    <a:pt x="9" y="27"/>
                    <a:pt x="9" y="31"/>
                  </a:cubicBezTo>
                  <a:cubicBezTo>
                    <a:pt x="8" y="37"/>
                    <a:pt x="9" y="43"/>
                    <a:pt x="11" y="49"/>
                  </a:cubicBezTo>
                  <a:cubicBezTo>
                    <a:pt x="12" y="55"/>
                    <a:pt x="14" y="61"/>
                    <a:pt x="16" y="67"/>
                  </a:cubicBezTo>
                  <a:cubicBezTo>
                    <a:pt x="17" y="71"/>
                    <a:pt x="19" y="76"/>
                    <a:pt x="22" y="79"/>
                  </a:cubicBezTo>
                  <a:cubicBezTo>
                    <a:pt x="23" y="79"/>
                    <a:pt x="24" y="79"/>
                    <a:pt x="24" y="79"/>
                  </a:cubicBezTo>
                  <a:cubicBezTo>
                    <a:pt x="31" y="69"/>
                    <a:pt x="28" y="55"/>
                    <a:pt x="25" y="44"/>
                  </a:cubicBezTo>
                  <a:cubicBezTo>
                    <a:pt x="23" y="34"/>
                    <a:pt x="18" y="20"/>
                    <a:pt x="7" y="15"/>
                  </a:cubicBezTo>
                  <a:cubicBezTo>
                    <a:pt x="7" y="14"/>
                    <a:pt x="6" y="15"/>
                    <a:pt x="6" y="15"/>
                  </a:cubicBezTo>
                  <a:cubicBezTo>
                    <a:pt x="3" y="20"/>
                    <a:pt x="3" y="26"/>
                    <a:pt x="3" y="31"/>
                  </a:cubicBezTo>
                  <a:cubicBezTo>
                    <a:pt x="3" y="39"/>
                    <a:pt x="4" y="46"/>
                    <a:pt x="6" y="53"/>
                  </a:cubicBezTo>
                  <a:cubicBezTo>
                    <a:pt x="7" y="60"/>
                    <a:pt x="10" y="67"/>
                    <a:pt x="13" y="74"/>
                  </a:cubicBezTo>
                  <a:cubicBezTo>
                    <a:pt x="15" y="79"/>
                    <a:pt x="19" y="84"/>
                    <a:pt x="23" y="86"/>
                  </a:cubicBezTo>
                  <a:cubicBezTo>
                    <a:pt x="24" y="87"/>
                    <a:pt x="25" y="87"/>
                    <a:pt x="25" y="86"/>
                  </a:cubicBezTo>
                  <a:cubicBezTo>
                    <a:pt x="35" y="78"/>
                    <a:pt x="32" y="60"/>
                    <a:pt x="29" y="49"/>
                  </a:cubicBezTo>
                  <a:cubicBezTo>
                    <a:pt x="27" y="41"/>
                    <a:pt x="25" y="34"/>
                    <a:pt x="21" y="27"/>
                  </a:cubicBezTo>
                  <a:cubicBezTo>
                    <a:pt x="18" y="22"/>
                    <a:pt x="15" y="17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4" y="17"/>
                    <a:pt x="5" y="24"/>
                    <a:pt x="6" y="30"/>
                  </a:cubicBezTo>
                  <a:cubicBezTo>
                    <a:pt x="7" y="38"/>
                    <a:pt x="10" y="47"/>
                    <a:pt x="14" y="55"/>
                  </a:cubicBezTo>
                  <a:cubicBezTo>
                    <a:pt x="17" y="63"/>
                    <a:pt x="21" y="70"/>
                    <a:pt x="27" y="76"/>
                  </a:cubicBezTo>
                  <a:cubicBezTo>
                    <a:pt x="30" y="80"/>
                    <a:pt x="35" y="83"/>
                    <a:pt x="40" y="79"/>
                  </a:cubicBezTo>
                  <a:cubicBezTo>
                    <a:pt x="44" y="76"/>
                    <a:pt x="44" y="69"/>
                    <a:pt x="43" y="64"/>
                  </a:cubicBezTo>
                  <a:cubicBezTo>
                    <a:pt x="41" y="55"/>
                    <a:pt x="38" y="47"/>
                    <a:pt x="34" y="40"/>
                  </a:cubicBezTo>
                  <a:cubicBezTo>
                    <a:pt x="30" y="33"/>
                    <a:pt x="25" y="26"/>
                    <a:pt x="19" y="21"/>
                  </a:cubicBezTo>
                  <a:cubicBezTo>
                    <a:pt x="16" y="18"/>
                    <a:pt x="10" y="14"/>
                    <a:pt x="6" y="17"/>
                  </a:cubicBezTo>
                  <a:cubicBezTo>
                    <a:pt x="1" y="19"/>
                    <a:pt x="1" y="25"/>
                    <a:pt x="0" y="30"/>
                  </a:cubicBezTo>
                  <a:cubicBezTo>
                    <a:pt x="0" y="38"/>
                    <a:pt x="2" y="46"/>
                    <a:pt x="4" y="54"/>
                  </a:cubicBezTo>
                  <a:cubicBezTo>
                    <a:pt x="9" y="72"/>
                    <a:pt x="16" y="89"/>
                    <a:pt x="26" y="105"/>
                  </a:cubicBezTo>
                  <a:cubicBezTo>
                    <a:pt x="29" y="109"/>
                    <a:pt x="33" y="115"/>
                    <a:pt x="38" y="117"/>
                  </a:cubicBezTo>
                  <a:cubicBezTo>
                    <a:pt x="43" y="119"/>
                    <a:pt x="45" y="116"/>
                    <a:pt x="46" y="112"/>
                  </a:cubicBezTo>
                  <a:cubicBezTo>
                    <a:pt x="46" y="105"/>
                    <a:pt x="44" y="98"/>
                    <a:pt x="42" y="92"/>
                  </a:cubicBezTo>
                  <a:cubicBezTo>
                    <a:pt x="39" y="84"/>
                    <a:pt x="35" y="76"/>
                    <a:pt x="30" y="69"/>
                  </a:cubicBezTo>
                  <a:cubicBezTo>
                    <a:pt x="25" y="61"/>
                    <a:pt x="17" y="52"/>
                    <a:pt x="6" y="52"/>
                  </a:cubicBezTo>
                  <a:cubicBezTo>
                    <a:pt x="6" y="52"/>
                    <a:pt x="6" y="53"/>
                    <a:pt x="5" y="53"/>
                  </a:cubicBezTo>
                  <a:cubicBezTo>
                    <a:pt x="2" y="61"/>
                    <a:pt x="8" y="71"/>
                    <a:pt x="12" y="77"/>
                  </a:cubicBezTo>
                  <a:cubicBezTo>
                    <a:pt x="18" y="86"/>
                    <a:pt x="24" y="94"/>
                    <a:pt x="31" y="102"/>
                  </a:cubicBezTo>
                  <a:cubicBezTo>
                    <a:pt x="35" y="107"/>
                    <a:pt x="38" y="112"/>
                    <a:pt x="42" y="117"/>
                  </a:cubicBezTo>
                  <a:cubicBezTo>
                    <a:pt x="46" y="123"/>
                    <a:pt x="51" y="130"/>
                    <a:pt x="57" y="136"/>
                  </a:cubicBezTo>
                  <a:cubicBezTo>
                    <a:pt x="61" y="142"/>
                    <a:pt x="65" y="147"/>
                    <a:pt x="70" y="152"/>
                  </a:cubicBezTo>
                  <a:cubicBezTo>
                    <a:pt x="73" y="156"/>
                    <a:pt x="77" y="161"/>
                    <a:pt x="82" y="162"/>
                  </a:cubicBezTo>
                  <a:cubicBezTo>
                    <a:pt x="83" y="162"/>
                    <a:pt x="84" y="162"/>
                    <a:pt x="84" y="161"/>
                  </a:cubicBezTo>
                  <a:cubicBezTo>
                    <a:pt x="87" y="153"/>
                    <a:pt x="83" y="145"/>
                    <a:pt x="79" y="139"/>
                  </a:cubicBezTo>
                  <a:cubicBezTo>
                    <a:pt x="75" y="131"/>
                    <a:pt x="70" y="124"/>
                    <a:pt x="64" y="117"/>
                  </a:cubicBezTo>
                  <a:cubicBezTo>
                    <a:pt x="52" y="101"/>
                    <a:pt x="38" y="83"/>
                    <a:pt x="19" y="73"/>
                  </a:cubicBezTo>
                  <a:cubicBezTo>
                    <a:pt x="19" y="73"/>
                    <a:pt x="18" y="74"/>
                    <a:pt x="18" y="74"/>
                  </a:cubicBezTo>
                  <a:cubicBezTo>
                    <a:pt x="15" y="83"/>
                    <a:pt x="21" y="91"/>
                    <a:pt x="25" y="97"/>
                  </a:cubicBezTo>
                  <a:cubicBezTo>
                    <a:pt x="31" y="105"/>
                    <a:pt x="39" y="112"/>
                    <a:pt x="46" y="119"/>
                  </a:cubicBezTo>
                  <a:cubicBezTo>
                    <a:pt x="53" y="126"/>
                    <a:pt x="58" y="134"/>
                    <a:pt x="65" y="142"/>
                  </a:cubicBezTo>
                  <a:cubicBezTo>
                    <a:pt x="72" y="150"/>
                    <a:pt x="80" y="159"/>
                    <a:pt x="90" y="163"/>
                  </a:cubicBezTo>
                  <a:cubicBezTo>
                    <a:pt x="91" y="163"/>
                    <a:pt x="92" y="163"/>
                    <a:pt x="92" y="162"/>
                  </a:cubicBezTo>
                  <a:cubicBezTo>
                    <a:pt x="94" y="153"/>
                    <a:pt x="89" y="145"/>
                    <a:pt x="84" y="138"/>
                  </a:cubicBezTo>
                  <a:cubicBezTo>
                    <a:pt x="78" y="130"/>
                    <a:pt x="71" y="123"/>
                    <a:pt x="65" y="116"/>
                  </a:cubicBezTo>
                  <a:cubicBezTo>
                    <a:pt x="58" y="108"/>
                    <a:pt x="52" y="99"/>
                    <a:pt x="45" y="91"/>
                  </a:cubicBezTo>
                  <a:cubicBezTo>
                    <a:pt x="38" y="84"/>
                    <a:pt x="30" y="77"/>
                    <a:pt x="21" y="73"/>
                  </a:cubicBezTo>
                  <a:cubicBezTo>
                    <a:pt x="20" y="73"/>
                    <a:pt x="19" y="74"/>
                    <a:pt x="19" y="75"/>
                  </a:cubicBezTo>
                  <a:cubicBezTo>
                    <a:pt x="20" y="82"/>
                    <a:pt x="25" y="89"/>
                    <a:pt x="30" y="95"/>
                  </a:cubicBezTo>
                  <a:cubicBezTo>
                    <a:pt x="36" y="103"/>
                    <a:pt x="43" y="110"/>
                    <a:pt x="50" y="116"/>
                  </a:cubicBezTo>
                  <a:cubicBezTo>
                    <a:pt x="57" y="124"/>
                    <a:pt x="63" y="131"/>
                    <a:pt x="70" y="139"/>
                  </a:cubicBezTo>
                  <a:cubicBezTo>
                    <a:pt x="77" y="147"/>
                    <a:pt x="85" y="156"/>
                    <a:pt x="94" y="162"/>
                  </a:cubicBezTo>
                  <a:cubicBezTo>
                    <a:pt x="95" y="162"/>
                    <a:pt x="97" y="162"/>
                    <a:pt x="96" y="160"/>
                  </a:cubicBezTo>
                  <a:cubicBezTo>
                    <a:pt x="95" y="144"/>
                    <a:pt x="81" y="132"/>
                    <a:pt x="72" y="120"/>
                  </a:cubicBezTo>
                  <a:cubicBezTo>
                    <a:pt x="60" y="103"/>
                    <a:pt x="48" y="85"/>
                    <a:pt x="38" y="67"/>
                  </a:cubicBezTo>
                  <a:cubicBezTo>
                    <a:pt x="37" y="68"/>
                    <a:pt x="36" y="68"/>
                    <a:pt x="36" y="69"/>
                  </a:cubicBezTo>
                  <a:cubicBezTo>
                    <a:pt x="60" y="95"/>
                    <a:pt x="77" y="126"/>
                    <a:pt x="98" y="155"/>
                  </a:cubicBezTo>
                  <a:cubicBezTo>
                    <a:pt x="99" y="156"/>
                    <a:pt x="101" y="155"/>
                    <a:pt x="101" y="154"/>
                  </a:cubicBezTo>
                  <a:cubicBezTo>
                    <a:pt x="97" y="145"/>
                    <a:pt x="92" y="138"/>
                    <a:pt x="86" y="131"/>
                  </a:cubicBezTo>
                  <a:cubicBezTo>
                    <a:pt x="81" y="123"/>
                    <a:pt x="74" y="116"/>
                    <a:pt x="69" y="109"/>
                  </a:cubicBezTo>
                  <a:cubicBezTo>
                    <a:pt x="56" y="93"/>
                    <a:pt x="42" y="79"/>
                    <a:pt x="31" y="62"/>
                  </a:cubicBezTo>
                  <a:cubicBezTo>
                    <a:pt x="31" y="63"/>
                    <a:pt x="30" y="63"/>
                    <a:pt x="29" y="64"/>
                  </a:cubicBezTo>
                  <a:cubicBezTo>
                    <a:pt x="58" y="87"/>
                    <a:pt x="77" y="119"/>
                    <a:pt x="101" y="146"/>
                  </a:cubicBezTo>
                  <a:cubicBezTo>
                    <a:pt x="102" y="147"/>
                    <a:pt x="103" y="146"/>
                    <a:pt x="103" y="145"/>
                  </a:cubicBezTo>
                  <a:cubicBezTo>
                    <a:pt x="100" y="137"/>
                    <a:pt x="94" y="130"/>
                    <a:pt x="89" y="124"/>
                  </a:cubicBezTo>
                  <a:cubicBezTo>
                    <a:pt x="83" y="118"/>
                    <a:pt x="76" y="112"/>
                    <a:pt x="70" y="106"/>
                  </a:cubicBezTo>
                  <a:cubicBezTo>
                    <a:pt x="56" y="92"/>
                    <a:pt x="42" y="78"/>
                    <a:pt x="25" y="67"/>
                  </a:cubicBezTo>
                  <a:cubicBezTo>
                    <a:pt x="24" y="67"/>
                    <a:pt x="22" y="68"/>
                    <a:pt x="23" y="69"/>
                  </a:cubicBezTo>
                  <a:cubicBezTo>
                    <a:pt x="52" y="107"/>
                    <a:pt x="96" y="129"/>
                    <a:pt x="129" y="162"/>
                  </a:cubicBezTo>
                  <a:cubicBezTo>
                    <a:pt x="130" y="161"/>
                    <a:pt x="130" y="160"/>
                    <a:pt x="131" y="160"/>
                  </a:cubicBezTo>
                  <a:cubicBezTo>
                    <a:pt x="100" y="137"/>
                    <a:pt x="65" y="122"/>
                    <a:pt x="33" y="102"/>
                  </a:cubicBezTo>
                  <a:cubicBezTo>
                    <a:pt x="32" y="102"/>
                    <a:pt x="31" y="103"/>
                    <a:pt x="31" y="104"/>
                  </a:cubicBezTo>
                  <a:cubicBezTo>
                    <a:pt x="70" y="129"/>
                    <a:pt x="107" y="158"/>
                    <a:pt x="150" y="177"/>
                  </a:cubicBezTo>
                  <a:cubicBezTo>
                    <a:pt x="150" y="176"/>
                    <a:pt x="150" y="175"/>
                    <a:pt x="151" y="174"/>
                  </a:cubicBezTo>
                  <a:cubicBezTo>
                    <a:pt x="141" y="170"/>
                    <a:pt x="131" y="166"/>
                    <a:pt x="122" y="161"/>
                  </a:cubicBezTo>
                  <a:cubicBezTo>
                    <a:pt x="113" y="157"/>
                    <a:pt x="104" y="153"/>
                    <a:pt x="95" y="148"/>
                  </a:cubicBezTo>
                  <a:cubicBezTo>
                    <a:pt x="80" y="139"/>
                    <a:pt x="66" y="128"/>
                    <a:pt x="48" y="125"/>
                  </a:cubicBezTo>
                  <a:cubicBezTo>
                    <a:pt x="47" y="125"/>
                    <a:pt x="46" y="126"/>
                    <a:pt x="47" y="127"/>
                  </a:cubicBezTo>
                  <a:cubicBezTo>
                    <a:pt x="72" y="157"/>
                    <a:pt x="112" y="169"/>
                    <a:pt x="143" y="192"/>
                  </a:cubicBezTo>
                  <a:cubicBezTo>
                    <a:pt x="143" y="191"/>
                    <a:pt x="144" y="190"/>
                    <a:pt x="144" y="190"/>
                  </a:cubicBezTo>
                  <a:cubicBezTo>
                    <a:pt x="117" y="181"/>
                    <a:pt x="89" y="171"/>
                    <a:pt x="65" y="156"/>
                  </a:cubicBezTo>
                  <a:cubicBezTo>
                    <a:pt x="63" y="155"/>
                    <a:pt x="62" y="157"/>
                    <a:pt x="63" y="158"/>
                  </a:cubicBezTo>
                  <a:cubicBezTo>
                    <a:pt x="77" y="168"/>
                    <a:pt x="93" y="174"/>
                    <a:pt x="109" y="182"/>
                  </a:cubicBezTo>
                  <a:cubicBezTo>
                    <a:pt x="124" y="190"/>
                    <a:pt x="139" y="200"/>
                    <a:pt x="156" y="205"/>
                  </a:cubicBezTo>
                  <a:cubicBezTo>
                    <a:pt x="157" y="205"/>
                    <a:pt x="158" y="203"/>
                    <a:pt x="157" y="202"/>
                  </a:cubicBezTo>
                  <a:cubicBezTo>
                    <a:pt x="145" y="197"/>
                    <a:pt x="133" y="192"/>
                    <a:pt x="122" y="187"/>
                  </a:cubicBezTo>
                  <a:cubicBezTo>
                    <a:pt x="110" y="181"/>
                    <a:pt x="98" y="175"/>
                    <a:pt x="89" y="166"/>
                  </a:cubicBezTo>
                  <a:cubicBezTo>
                    <a:pt x="89" y="166"/>
                    <a:pt x="88" y="167"/>
                    <a:pt x="87" y="167"/>
                  </a:cubicBezTo>
                  <a:cubicBezTo>
                    <a:pt x="101" y="177"/>
                    <a:pt x="113" y="189"/>
                    <a:pt x="128" y="197"/>
                  </a:cubicBezTo>
                  <a:cubicBezTo>
                    <a:pt x="133" y="201"/>
                    <a:pt x="139" y="204"/>
                    <a:pt x="145" y="207"/>
                  </a:cubicBezTo>
                  <a:cubicBezTo>
                    <a:pt x="150" y="210"/>
                    <a:pt x="156" y="213"/>
                    <a:pt x="162" y="212"/>
                  </a:cubicBezTo>
                  <a:cubicBezTo>
                    <a:pt x="163" y="212"/>
                    <a:pt x="164" y="211"/>
                    <a:pt x="163" y="210"/>
                  </a:cubicBezTo>
                  <a:cubicBezTo>
                    <a:pt x="145" y="184"/>
                    <a:pt x="108" y="184"/>
                    <a:pt x="87" y="160"/>
                  </a:cubicBezTo>
                  <a:cubicBezTo>
                    <a:pt x="87" y="161"/>
                    <a:pt x="86" y="162"/>
                    <a:pt x="86" y="163"/>
                  </a:cubicBezTo>
                  <a:cubicBezTo>
                    <a:pt x="119" y="176"/>
                    <a:pt x="155" y="185"/>
                    <a:pt x="186" y="204"/>
                  </a:cubicBezTo>
                  <a:cubicBezTo>
                    <a:pt x="186" y="203"/>
                    <a:pt x="186" y="202"/>
                    <a:pt x="186" y="201"/>
                  </a:cubicBezTo>
                  <a:cubicBezTo>
                    <a:pt x="179" y="202"/>
                    <a:pt x="172" y="199"/>
                    <a:pt x="165" y="197"/>
                  </a:cubicBezTo>
                  <a:cubicBezTo>
                    <a:pt x="158" y="194"/>
                    <a:pt x="151" y="191"/>
                    <a:pt x="144" y="187"/>
                  </a:cubicBezTo>
                  <a:cubicBezTo>
                    <a:pt x="137" y="185"/>
                    <a:pt x="130" y="182"/>
                    <a:pt x="124" y="180"/>
                  </a:cubicBezTo>
                  <a:cubicBezTo>
                    <a:pt x="117" y="177"/>
                    <a:pt x="109" y="174"/>
                    <a:pt x="104" y="168"/>
                  </a:cubicBezTo>
                  <a:cubicBezTo>
                    <a:pt x="104" y="168"/>
                    <a:pt x="103" y="169"/>
                    <a:pt x="103" y="170"/>
                  </a:cubicBezTo>
                  <a:cubicBezTo>
                    <a:pt x="137" y="172"/>
                    <a:pt x="167" y="188"/>
                    <a:pt x="200" y="195"/>
                  </a:cubicBezTo>
                  <a:cubicBezTo>
                    <a:pt x="201" y="196"/>
                    <a:pt x="202" y="194"/>
                    <a:pt x="201" y="193"/>
                  </a:cubicBezTo>
                  <a:cubicBezTo>
                    <a:pt x="197" y="188"/>
                    <a:pt x="191" y="185"/>
                    <a:pt x="185" y="183"/>
                  </a:cubicBezTo>
                  <a:cubicBezTo>
                    <a:pt x="178" y="181"/>
                    <a:pt x="171" y="179"/>
                    <a:pt x="164" y="177"/>
                  </a:cubicBezTo>
                  <a:cubicBezTo>
                    <a:pt x="147" y="173"/>
                    <a:pt x="130" y="165"/>
                    <a:pt x="112" y="164"/>
                  </a:cubicBezTo>
                  <a:cubicBezTo>
                    <a:pt x="110" y="164"/>
                    <a:pt x="109" y="165"/>
                    <a:pt x="111" y="166"/>
                  </a:cubicBezTo>
                  <a:cubicBezTo>
                    <a:pt x="136" y="182"/>
                    <a:pt x="169" y="175"/>
                    <a:pt x="196" y="187"/>
                  </a:cubicBezTo>
                  <a:cubicBezTo>
                    <a:pt x="196" y="186"/>
                    <a:pt x="197" y="185"/>
                    <a:pt x="197" y="184"/>
                  </a:cubicBezTo>
                  <a:cubicBezTo>
                    <a:pt x="190" y="185"/>
                    <a:pt x="183" y="185"/>
                    <a:pt x="177" y="184"/>
                  </a:cubicBezTo>
                  <a:cubicBezTo>
                    <a:pt x="167" y="182"/>
                    <a:pt x="158" y="180"/>
                    <a:pt x="150" y="177"/>
                  </a:cubicBezTo>
                  <a:cubicBezTo>
                    <a:pt x="141" y="175"/>
                    <a:pt x="133" y="171"/>
                    <a:pt x="125" y="166"/>
                  </a:cubicBezTo>
                  <a:cubicBezTo>
                    <a:pt x="119" y="162"/>
                    <a:pt x="113" y="158"/>
                    <a:pt x="111" y="151"/>
                  </a:cubicBezTo>
                  <a:cubicBezTo>
                    <a:pt x="111" y="151"/>
                    <a:pt x="111" y="152"/>
                    <a:pt x="110" y="153"/>
                  </a:cubicBezTo>
                  <a:cubicBezTo>
                    <a:pt x="117" y="147"/>
                    <a:pt x="127" y="150"/>
                    <a:pt x="134" y="152"/>
                  </a:cubicBezTo>
                  <a:cubicBezTo>
                    <a:pt x="142" y="154"/>
                    <a:pt x="149" y="157"/>
                    <a:pt x="157" y="159"/>
                  </a:cubicBezTo>
                  <a:cubicBezTo>
                    <a:pt x="165" y="162"/>
                    <a:pt x="173" y="164"/>
                    <a:pt x="181" y="168"/>
                  </a:cubicBezTo>
                  <a:cubicBezTo>
                    <a:pt x="189" y="171"/>
                    <a:pt x="197" y="175"/>
                    <a:pt x="202" y="181"/>
                  </a:cubicBezTo>
                  <a:cubicBezTo>
                    <a:pt x="202" y="181"/>
                    <a:pt x="203" y="180"/>
                    <a:pt x="203" y="179"/>
                  </a:cubicBezTo>
                  <a:cubicBezTo>
                    <a:pt x="187" y="183"/>
                    <a:pt x="169" y="176"/>
                    <a:pt x="154" y="170"/>
                  </a:cubicBezTo>
                  <a:cubicBezTo>
                    <a:pt x="138" y="165"/>
                    <a:pt x="121" y="161"/>
                    <a:pt x="107" y="151"/>
                  </a:cubicBezTo>
                  <a:cubicBezTo>
                    <a:pt x="107" y="151"/>
                    <a:pt x="107" y="152"/>
                    <a:pt x="107" y="153"/>
                  </a:cubicBezTo>
                  <a:cubicBezTo>
                    <a:pt x="112" y="152"/>
                    <a:pt x="119" y="153"/>
                    <a:pt x="124" y="153"/>
                  </a:cubicBezTo>
                  <a:cubicBezTo>
                    <a:pt x="133" y="155"/>
                    <a:pt x="143" y="156"/>
                    <a:pt x="152" y="158"/>
                  </a:cubicBezTo>
                  <a:cubicBezTo>
                    <a:pt x="161" y="160"/>
                    <a:pt x="171" y="163"/>
                    <a:pt x="180" y="166"/>
                  </a:cubicBezTo>
                  <a:cubicBezTo>
                    <a:pt x="186" y="168"/>
                    <a:pt x="193" y="171"/>
                    <a:pt x="197" y="176"/>
                  </a:cubicBezTo>
                  <a:cubicBezTo>
                    <a:pt x="201" y="180"/>
                    <a:pt x="197" y="184"/>
                    <a:pt x="193" y="184"/>
                  </a:cubicBezTo>
                  <a:cubicBezTo>
                    <a:pt x="185" y="186"/>
                    <a:pt x="177" y="185"/>
                    <a:pt x="169" y="183"/>
                  </a:cubicBezTo>
                  <a:cubicBezTo>
                    <a:pt x="160" y="182"/>
                    <a:pt x="151" y="179"/>
                    <a:pt x="142" y="177"/>
                  </a:cubicBezTo>
                  <a:cubicBezTo>
                    <a:pt x="136" y="175"/>
                    <a:pt x="130" y="173"/>
                    <a:pt x="125" y="170"/>
                  </a:cubicBezTo>
                  <a:cubicBezTo>
                    <a:pt x="125" y="170"/>
                    <a:pt x="124" y="170"/>
                    <a:pt x="124" y="170"/>
                  </a:cubicBezTo>
                  <a:cubicBezTo>
                    <a:pt x="124" y="171"/>
                    <a:pt x="124" y="171"/>
                    <a:pt x="124" y="172"/>
                  </a:cubicBezTo>
                  <a:cubicBezTo>
                    <a:pt x="130" y="168"/>
                    <a:pt x="138" y="168"/>
                    <a:pt x="145" y="168"/>
                  </a:cubicBezTo>
                  <a:cubicBezTo>
                    <a:pt x="151" y="169"/>
                    <a:pt x="156" y="170"/>
                    <a:pt x="162" y="170"/>
                  </a:cubicBezTo>
                  <a:cubicBezTo>
                    <a:pt x="171" y="171"/>
                    <a:pt x="180" y="172"/>
                    <a:pt x="190" y="175"/>
                  </a:cubicBezTo>
                  <a:cubicBezTo>
                    <a:pt x="194" y="176"/>
                    <a:pt x="208" y="180"/>
                    <a:pt x="205" y="188"/>
                  </a:cubicBezTo>
                  <a:cubicBezTo>
                    <a:pt x="204" y="190"/>
                    <a:pt x="201" y="191"/>
                    <a:pt x="198" y="192"/>
                  </a:cubicBezTo>
                  <a:cubicBezTo>
                    <a:pt x="194" y="193"/>
                    <a:pt x="190" y="193"/>
                    <a:pt x="186" y="194"/>
                  </a:cubicBezTo>
                  <a:cubicBezTo>
                    <a:pt x="174" y="194"/>
                    <a:pt x="161" y="193"/>
                    <a:pt x="148" y="190"/>
                  </a:cubicBezTo>
                  <a:cubicBezTo>
                    <a:pt x="147" y="190"/>
                    <a:pt x="146" y="193"/>
                    <a:pt x="148" y="193"/>
                  </a:cubicBezTo>
                  <a:cubicBezTo>
                    <a:pt x="160" y="196"/>
                    <a:pt x="172" y="196"/>
                    <a:pt x="185" y="197"/>
                  </a:cubicBezTo>
                  <a:cubicBezTo>
                    <a:pt x="196" y="198"/>
                    <a:pt x="210" y="200"/>
                    <a:pt x="218" y="209"/>
                  </a:cubicBezTo>
                  <a:cubicBezTo>
                    <a:pt x="219" y="208"/>
                    <a:pt x="219" y="208"/>
                    <a:pt x="219" y="207"/>
                  </a:cubicBezTo>
                  <a:cubicBezTo>
                    <a:pt x="210" y="213"/>
                    <a:pt x="199" y="213"/>
                    <a:pt x="188" y="213"/>
                  </a:cubicBezTo>
                  <a:cubicBezTo>
                    <a:pt x="178" y="212"/>
                    <a:pt x="168" y="210"/>
                    <a:pt x="158" y="206"/>
                  </a:cubicBezTo>
                  <a:cubicBezTo>
                    <a:pt x="158" y="207"/>
                    <a:pt x="158" y="208"/>
                    <a:pt x="158" y="209"/>
                  </a:cubicBezTo>
                  <a:cubicBezTo>
                    <a:pt x="170" y="209"/>
                    <a:pt x="181" y="213"/>
                    <a:pt x="193" y="215"/>
                  </a:cubicBezTo>
                  <a:cubicBezTo>
                    <a:pt x="198" y="215"/>
                    <a:pt x="202" y="216"/>
                    <a:pt x="207" y="216"/>
                  </a:cubicBezTo>
                  <a:cubicBezTo>
                    <a:pt x="211" y="217"/>
                    <a:pt x="216" y="218"/>
                    <a:pt x="220" y="221"/>
                  </a:cubicBezTo>
                  <a:cubicBezTo>
                    <a:pt x="220" y="220"/>
                    <a:pt x="220" y="219"/>
                    <a:pt x="220" y="218"/>
                  </a:cubicBezTo>
                  <a:cubicBezTo>
                    <a:pt x="202" y="222"/>
                    <a:pt x="181" y="219"/>
                    <a:pt x="165" y="211"/>
                  </a:cubicBezTo>
                  <a:cubicBezTo>
                    <a:pt x="165" y="212"/>
                    <a:pt x="165" y="213"/>
                    <a:pt x="164" y="214"/>
                  </a:cubicBezTo>
                  <a:cubicBezTo>
                    <a:pt x="174" y="212"/>
                    <a:pt x="184" y="214"/>
                    <a:pt x="194" y="216"/>
                  </a:cubicBezTo>
                  <a:cubicBezTo>
                    <a:pt x="204" y="218"/>
                    <a:pt x="214" y="222"/>
                    <a:pt x="224" y="225"/>
                  </a:cubicBezTo>
                  <a:cubicBezTo>
                    <a:pt x="224" y="224"/>
                    <a:pt x="224" y="223"/>
                    <a:pt x="224" y="223"/>
                  </a:cubicBezTo>
                  <a:cubicBezTo>
                    <a:pt x="218" y="227"/>
                    <a:pt x="211" y="227"/>
                    <a:pt x="204" y="227"/>
                  </a:cubicBezTo>
                  <a:cubicBezTo>
                    <a:pt x="197" y="227"/>
                    <a:pt x="190" y="226"/>
                    <a:pt x="183" y="226"/>
                  </a:cubicBezTo>
                  <a:cubicBezTo>
                    <a:pt x="182" y="226"/>
                    <a:pt x="181" y="228"/>
                    <a:pt x="183" y="229"/>
                  </a:cubicBezTo>
                  <a:cubicBezTo>
                    <a:pt x="188" y="230"/>
                    <a:pt x="193" y="230"/>
                    <a:pt x="198" y="230"/>
                  </a:cubicBezTo>
                  <a:cubicBezTo>
                    <a:pt x="205" y="229"/>
                    <a:pt x="211" y="229"/>
                    <a:pt x="218" y="227"/>
                  </a:cubicBezTo>
                  <a:cubicBezTo>
                    <a:pt x="225" y="226"/>
                    <a:pt x="231" y="224"/>
                    <a:pt x="238" y="222"/>
                  </a:cubicBezTo>
                  <a:cubicBezTo>
                    <a:pt x="242" y="220"/>
                    <a:pt x="247" y="218"/>
                    <a:pt x="251" y="215"/>
                  </a:cubicBezTo>
                  <a:cubicBezTo>
                    <a:pt x="252" y="214"/>
                    <a:pt x="252" y="212"/>
                    <a:pt x="250" y="212"/>
                  </a:cubicBezTo>
                  <a:cubicBezTo>
                    <a:pt x="243" y="211"/>
                    <a:pt x="234" y="215"/>
                    <a:pt x="228" y="218"/>
                  </a:cubicBezTo>
                  <a:cubicBezTo>
                    <a:pt x="221" y="222"/>
                    <a:pt x="213" y="227"/>
                    <a:pt x="211" y="235"/>
                  </a:cubicBezTo>
                  <a:cubicBezTo>
                    <a:pt x="211" y="235"/>
                    <a:pt x="211" y="236"/>
                    <a:pt x="212" y="237"/>
                  </a:cubicBezTo>
                  <a:cubicBezTo>
                    <a:pt x="216" y="237"/>
                    <a:pt x="221" y="236"/>
                    <a:pt x="225" y="234"/>
                  </a:cubicBezTo>
                  <a:cubicBezTo>
                    <a:pt x="230" y="232"/>
                    <a:pt x="236" y="229"/>
                    <a:pt x="241" y="226"/>
                  </a:cubicBezTo>
                  <a:cubicBezTo>
                    <a:pt x="246" y="223"/>
                    <a:pt x="251" y="219"/>
                    <a:pt x="255" y="215"/>
                  </a:cubicBezTo>
                  <a:cubicBezTo>
                    <a:pt x="258" y="212"/>
                    <a:pt x="261" y="209"/>
                    <a:pt x="262" y="205"/>
                  </a:cubicBezTo>
                  <a:cubicBezTo>
                    <a:pt x="263" y="204"/>
                    <a:pt x="263" y="204"/>
                    <a:pt x="262" y="203"/>
                  </a:cubicBezTo>
                  <a:cubicBezTo>
                    <a:pt x="254" y="201"/>
                    <a:pt x="245" y="204"/>
                    <a:pt x="238" y="207"/>
                  </a:cubicBezTo>
                  <a:cubicBezTo>
                    <a:pt x="230" y="211"/>
                    <a:pt x="222" y="215"/>
                    <a:pt x="215" y="220"/>
                  </a:cubicBezTo>
                  <a:cubicBezTo>
                    <a:pt x="214" y="221"/>
                    <a:pt x="214" y="223"/>
                    <a:pt x="216" y="223"/>
                  </a:cubicBezTo>
                  <a:cubicBezTo>
                    <a:pt x="224" y="223"/>
                    <a:pt x="233" y="220"/>
                    <a:pt x="240" y="216"/>
                  </a:cubicBezTo>
                  <a:cubicBezTo>
                    <a:pt x="248" y="213"/>
                    <a:pt x="256" y="210"/>
                    <a:pt x="261" y="203"/>
                  </a:cubicBezTo>
                  <a:cubicBezTo>
                    <a:pt x="262" y="202"/>
                    <a:pt x="261" y="201"/>
                    <a:pt x="260" y="201"/>
                  </a:cubicBezTo>
                  <a:cubicBezTo>
                    <a:pt x="240" y="200"/>
                    <a:pt x="220" y="211"/>
                    <a:pt x="199" y="208"/>
                  </a:cubicBezTo>
                  <a:cubicBezTo>
                    <a:pt x="199" y="209"/>
                    <a:pt x="199" y="210"/>
                    <a:pt x="199" y="211"/>
                  </a:cubicBezTo>
                  <a:cubicBezTo>
                    <a:pt x="216" y="205"/>
                    <a:pt x="233" y="199"/>
                    <a:pt x="251" y="198"/>
                  </a:cubicBezTo>
                  <a:cubicBezTo>
                    <a:pt x="250" y="197"/>
                    <a:pt x="250" y="196"/>
                    <a:pt x="250" y="195"/>
                  </a:cubicBezTo>
                  <a:cubicBezTo>
                    <a:pt x="230" y="201"/>
                    <a:pt x="208" y="205"/>
                    <a:pt x="187" y="203"/>
                  </a:cubicBezTo>
                  <a:cubicBezTo>
                    <a:pt x="188" y="204"/>
                    <a:pt x="188" y="205"/>
                    <a:pt x="188" y="206"/>
                  </a:cubicBezTo>
                  <a:cubicBezTo>
                    <a:pt x="196" y="201"/>
                    <a:pt x="205" y="198"/>
                    <a:pt x="213" y="196"/>
                  </a:cubicBezTo>
                  <a:cubicBezTo>
                    <a:pt x="223" y="193"/>
                    <a:pt x="232" y="191"/>
                    <a:pt x="242" y="190"/>
                  </a:cubicBezTo>
                  <a:cubicBezTo>
                    <a:pt x="242" y="189"/>
                    <a:pt x="241" y="188"/>
                    <a:pt x="241" y="187"/>
                  </a:cubicBezTo>
                  <a:cubicBezTo>
                    <a:pt x="223" y="192"/>
                    <a:pt x="204" y="200"/>
                    <a:pt x="184" y="198"/>
                  </a:cubicBezTo>
                  <a:cubicBezTo>
                    <a:pt x="185" y="199"/>
                    <a:pt x="185" y="200"/>
                    <a:pt x="185" y="201"/>
                  </a:cubicBezTo>
                  <a:cubicBezTo>
                    <a:pt x="203" y="191"/>
                    <a:pt x="223" y="188"/>
                    <a:pt x="241" y="180"/>
                  </a:cubicBezTo>
                  <a:cubicBezTo>
                    <a:pt x="243" y="180"/>
                    <a:pt x="242" y="177"/>
                    <a:pt x="241" y="178"/>
                  </a:cubicBezTo>
                  <a:cubicBezTo>
                    <a:pt x="220" y="180"/>
                    <a:pt x="199" y="187"/>
                    <a:pt x="178" y="186"/>
                  </a:cubicBezTo>
                  <a:cubicBezTo>
                    <a:pt x="178" y="187"/>
                    <a:pt x="178" y="188"/>
                    <a:pt x="178" y="189"/>
                  </a:cubicBezTo>
                  <a:cubicBezTo>
                    <a:pt x="194" y="182"/>
                    <a:pt x="211" y="180"/>
                    <a:pt x="227" y="172"/>
                  </a:cubicBezTo>
                  <a:cubicBezTo>
                    <a:pt x="228" y="172"/>
                    <a:pt x="228" y="170"/>
                    <a:pt x="226" y="170"/>
                  </a:cubicBezTo>
                  <a:cubicBezTo>
                    <a:pt x="218" y="167"/>
                    <a:pt x="211" y="171"/>
                    <a:pt x="203" y="172"/>
                  </a:cubicBezTo>
                  <a:cubicBezTo>
                    <a:pt x="201" y="172"/>
                    <a:pt x="201" y="175"/>
                    <a:pt x="203" y="175"/>
                  </a:cubicBezTo>
                  <a:cubicBezTo>
                    <a:pt x="210" y="174"/>
                    <a:pt x="218" y="170"/>
                    <a:pt x="225" y="172"/>
                  </a:cubicBezTo>
                  <a:cubicBezTo>
                    <a:pt x="225" y="172"/>
                    <a:pt x="225" y="171"/>
                    <a:pt x="225" y="170"/>
                  </a:cubicBezTo>
                  <a:cubicBezTo>
                    <a:pt x="210" y="177"/>
                    <a:pt x="193" y="180"/>
                    <a:pt x="177" y="186"/>
                  </a:cubicBezTo>
                  <a:cubicBezTo>
                    <a:pt x="176" y="187"/>
                    <a:pt x="176" y="189"/>
                    <a:pt x="177" y="189"/>
                  </a:cubicBezTo>
                  <a:cubicBezTo>
                    <a:pt x="199" y="189"/>
                    <a:pt x="220" y="183"/>
                    <a:pt x="241" y="180"/>
                  </a:cubicBezTo>
                  <a:cubicBezTo>
                    <a:pt x="241" y="180"/>
                    <a:pt x="241" y="179"/>
                    <a:pt x="240" y="178"/>
                  </a:cubicBezTo>
                  <a:cubicBezTo>
                    <a:pt x="222" y="186"/>
                    <a:pt x="202" y="189"/>
                    <a:pt x="184" y="198"/>
                  </a:cubicBezTo>
                  <a:cubicBezTo>
                    <a:pt x="183" y="199"/>
                    <a:pt x="183" y="201"/>
                    <a:pt x="184" y="201"/>
                  </a:cubicBezTo>
                  <a:cubicBezTo>
                    <a:pt x="204" y="202"/>
                    <a:pt x="223" y="195"/>
                    <a:pt x="242" y="190"/>
                  </a:cubicBezTo>
                  <a:cubicBezTo>
                    <a:pt x="243" y="190"/>
                    <a:pt x="243" y="187"/>
                    <a:pt x="241" y="187"/>
                  </a:cubicBezTo>
                  <a:cubicBezTo>
                    <a:pt x="232" y="188"/>
                    <a:pt x="223" y="190"/>
                    <a:pt x="214" y="193"/>
                  </a:cubicBezTo>
                  <a:cubicBezTo>
                    <a:pt x="205" y="195"/>
                    <a:pt x="195" y="198"/>
                    <a:pt x="187" y="203"/>
                  </a:cubicBezTo>
                  <a:cubicBezTo>
                    <a:pt x="186" y="204"/>
                    <a:pt x="186" y="205"/>
                    <a:pt x="187" y="206"/>
                  </a:cubicBezTo>
                  <a:cubicBezTo>
                    <a:pt x="208" y="208"/>
                    <a:pt x="231" y="204"/>
                    <a:pt x="251" y="198"/>
                  </a:cubicBezTo>
                  <a:cubicBezTo>
                    <a:pt x="253" y="197"/>
                    <a:pt x="252" y="195"/>
                    <a:pt x="250" y="195"/>
                  </a:cubicBezTo>
                  <a:cubicBezTo>
                    <a:pt x="232" y="196"/>
                    <a:pt x="215" y="203"/>
                    <a:pt x="198" y="208"/>
                  </a:cubicBezTo>
                  <a:cubicBezTo>
                    <a:pt x="197" y="209"/>
                    <a:pt x="197" y="211"/>
                    <a:pt x="199" y="211"/>
                  </a:cubicBezTo>
                  <a:cubicBezTo>
                    <a:pt x="220" y="213"/>
                    <a:pt x="239" y="203"/>
                    <a:pt x="260" y="204"/>
                  </a:cubicBezTo>
                  <a:cubicBezTo>
                    <a:pt x="260" y="203"/>
                    <a:pt x="259" y="202"/>
                    <a:pt x="259" y="201"/>
                  </a:cubicBezTo>
                  <a:cubicBezTo>
                    <a:pt x="255" y="208"/>
                    <a:pt x="246" y="211"/>
                    <a:pt x="239" y="214"/>
                  </a:cubicBezTo>
                  <a:cubicBezTo>
                    <a:pt x="232" y="217"/>
                    <a:pt x="224" y="220"/>
                    <a:pt x="215" y="220"/>
                  </a:cubicBezTo>
                  <a:cubicBezTo>
                    <a:pt x="216" y="221"/>
                    <a:pt x="216" y="222"/>
                    <a:pt x="216" y="223"/>
                  </a:cubicBezTo>
                  <a:cubicBezTo>
                    <a:pt x="223" y="218"/>
                    <a:pt x="230" y="214"/>
                    <a:pt x="237" y="211"/>
                  </a:cubicBezTo>
                  <a:cubicBezTo>
                    <a:pt x="244" y="208"/>
                    <a:pt x="253" y="204"/>
                    <a:pt x="261" y="206"/>
                  </a:cubicBezTo>
                  <a:cubicBezTo>
                    <a:pt x="260" y="205"/>
                    <a:pt x="260" y="205"/>
                    <a:pt x="260" y="204"/>
                  </a:cubicBezTo>
                  <a:cubicBezTo>
                    <a:pt x="259" y="208"/>
                    <a:pt x="256" y="211"/>
                    <a:pt x="253" y="213"/>
                  </a:cubicBezTo>
                  <a:cubicBezTo>
                    <a:pt x="249" y="217"/>
                    <a:pt x="244" y="221"/>
                    <a:pt x="239" y="224"/>
                  </a:cubicBezTo>
                  <a:cubicBezTo>
                    <a:pt x="235" y="227"/>
                    <a:pt x="230" y="229"/>
                    <a:pt x="225" y="231"/>
                  </a:cubicBezTo>
                  <a:cubicBezTo>
                    <a:pt x="221" y="233"/>
                    <a:pt x="216" y="234"/>
                    <a:pt x="212" y="234"/>
                  </a:cubicBezTo>
                  <a:cubicBezTo>
                    <a:pt x="213" y="234"/>
                    <a:pt x="213" y="235"/>
                    <a:pt x="213" y="236"/>
                  </a:cubicBezTo>
                  <a:cubicBezTo>
                    <a:pt x="216" y="229"/>
                    <a:pt x="223" y="224"/>
                    <a:pt x="229" y="221"/>
                  </a:cubicBezTo>
                  <a:cubicBezTo>
                    <a:pt x="235" y="217"/>
                    <a:pt x="243" y="214"/>
                    <a:pt x="250" y="215"/>
                  </a:cubicBezTo>
                  <a:cubicBezTo>
                    <a:pt x="250" y="214"/>
                    <a:pt x="250" y="213"/>
                    <a:pt x="249" y="212"/>
                  </a:cubicBezTo>
                  <a:cubicBezTo>
                    <a:pt x="246" y="216"/>
                    <a:pt x="241" y="218"/>
                    <a:pt x="237" y="220"/>
                  </a:cubicBezTo>
                  <a:cubicBezTo>
                    <a:pt x="230" y="222"/>
                    <a:pt x="224" y="223"/>
                    <a:pt x="218" y="225"/>
                  </a:cubicBezTo>
                  <a:cubicBezTo>
                    <a:pt x="212" y="226"/>
                    <a:pt x="205" y="227"/>
                    <a:pt x="199" y="227"/>
                  </a:cubicBezTo>
                  <a:cubicBezTo>
                    <a:pt x="194" y="227"/>
                    <a:pt x="188" y="227"/>
                    <a:pt x="183" y="226"/>
                  </a:cubicBezTo>
                  <a:cubicBezTo>
                    <a:pt x="183" y="227"/>
                    <a:pt x="183" y="228"/>
                    <a:pt x="183" y="229"/>
                  </a:cubicBezTo>
                  <a:cubicBezTo>
                    <a:pt x="190" y="229"/>
                    <a:pt x="198" y="230"/>
                    <a:pt x="205" y="230"/>
                  </a:cubicBezTo>
                  <a:cubicBezTo>
                    <a:pt x="212" y="230"/>
                    <a:pt x="220" y="229"/>
                    <a:pt x="225" y="225"/>
                  </a:cubicBezTo>
                  <a:cubicBezTo>
                    <a:pt x="226" y="224"/>
                    <a:pt x="226" y="223"/>
                    <a:pt x="225" y="222"/>
                  </a:cubicBezTo>
                  <a:cubicBezTo>
                    <a:pt x="215" y="219"/>
                    <a:pt x="205" y="216"/>
                    <a:pt x="195" y="214"/>
                  </a:cubicBezTo>
                  <a:cubicBezTo>
                    <a:pt x="185" y="211"/>
                    <a:pt x="174" y="209"/>
                    <a:pt x="164" y="211"/>
                  </a:cubicBezTo>
                  <a:cubicBezTo>
                    <a:pt x="163" y="211"/>
                    <a:pt x="163" y="213"/>
                    <a:pt x="164" y="214"/>
                  </a:cubicBezTo>
                  <a:cubicBezTo>
                    <a:pt x="181" y="222"/>
                    <a:pt x="202" y="225"/>
                    <a:pt x="221" y="221"/>
                  </a:cubicBezTo>
                  <a:cubicBezTo>
                    <a:pt x="222" y="221"/>
                    <a:pt x="222" y="219"/>
                    <a:pt x="221" y="219"/>
                  </a:cubicBezTo>
                  <a:cubicBezTo>
                    <a:pt x="214" y="213"/>
                    <a:pt x="203" y="213"/>
                    <a:pt x="195" y="212"/>
                  </a:cubicBezTo>
                  <a:cubicBezTo>
                    <a:pt x="182" y="210"/>
                    <a:pt x="170" y="206"/>
                    <a:pt x="158" y="206"/>
                  </a:cubicBezTo>
                  <a:cubicBezTo>
                    <a:pt x="156" y="206"/>
                    <a:pt x="156" y="209"/>
                    <a:pt x="157" y="209"/>
                  </a:cubicBezTo>
                  <a:cubicBezTo>
                    <a:pt x="168" y="213"/>
                    <a:pt x="179" y="215"/>
                    <a:pt x="190" y="216"/>
                  </a:cubicBezTo>
                  <a:cubicBezTo>
                    <a:pt x="200" y="216"/>
                    <a:pt x="212" y="215"/>
                    <a:pt x="220" y="209"/>
                  </a:cubicBezTo>
                  <a:cubicBezTo>
                    <a:pt x="221" y="209"/>
                    <a:pt x="221" y="208"/>
                    <a:pt x="221" y="207"/>
                  </a:cubicBezTo>
                  <a:cubicBezTo>
                    <a:pt x="212" y="198"/>
                    <a:pt x="199" y="196"/>
                    <a:pt x="187" y="195"/>
                  </a:cubicBezTo>
                  <a:cubicBezTo>
                    <a:pt x="174" y="193"/>
                    <a:pt x="161" y="193"/>
                    <a:pt x="148" y="190"/>
                  </a:cubicBezTo>
                  <a:cubicBezTo>
                    <a:pt x="148" y="191"/>
                    <a:pt x="148" y="192"/>
                    <a:pt x="148" y="193"/>
                  </a:cubicBezTo>
                  <a:cubicBezTo>
                    <a:pt x="155" y="195"/>
                    <a:pt x="161" y="195"/>
                    <a:pt x="168" y="196"/>
                  </a:cubicBezTo>
                  <a:cubicBezTo>
                    <a:pt x="177" y="197"/>
                    <a:pt x="186" y="197"/>
                    <a:pt x="195" y="196"/>
                  </a:cubicBezTo>
                  <a:cubicBezTo>
                    <a:pt x="200" y="195"/>
                    <a:pt x="208" y="193"/>
                    <a:pt x="208" y="186"/>
                  </a:cubicBezTo>
                  <a:cubicBezTo>
                    <a:pt x="208" y="178"/>
                    <a:pt x="198" y="175"/>
                    <a:pt x="192" y="173"/>
                  </a:cubicBezTo>
                  <a:cubicBezTo>
                    <a:pt x="183" y="170"/>
                    <a:pt x="172" y="169"/>
                    <a:pt x="162" y="167"/>
                  </a:cubicBezTo>
                  <a:cubicBezTo>
                    <a:pt x="149" y="166"/>
                    <a:pt x="134" y="162"/>
                    <a:pt x="123" y="170"/>
                  </a:cubicBezTo>
                  <a:cubicBezTo>
                    <a:pt x="122" y="170"/>
                    <a:pt x="122" y="172"/>
                    <a:pt x="123" y="172"/>
                  </a:cubicBezTo>
                  <a:cubicBezTo>
                    <a:pt x="128" y="175"/>
                    <a:pt x="133" y="177"/>
                    <a:pt x="139" y="178"/>
                  </a:cubicBezTo>
                  <a:cubicBezTo>
                    <a:pt x="148" y="181"/>
                    <a:pt x="156" y="184"/>
                    <a:pt x="165" y="185"/>
                  </a:cubicBezTo>
                  <a:cubicBezTo>
                    <a:pt x="173" y="187"/>
                    <a:pt x="182" y="188"/>
                    <a:pt x="190" y="188"/>
                  </a:cubicBezTo>
                  <a:cubicBezTo>
                    <a:pt x="195" y="187"/>
                    <a:pt x="200" y="185"/>
                    <a:pt x="201" y="180"/>
                  </a:cubicBezTo>
                  <a:cubicBezTo>
                    <a:pt x="202" y="175"/>
                    <a:pt x="197" y="171"/>
                    <a:pt x="193" y="169"/>
                  </a:cubicBezTo>
                  <a:cubicBezTo>
                    <a:pt x="186" y="165"/>
                    <a:pt x="178" y="162"/>
                    <a:pt x="170" y="160"/>
                  </a:cubicBezTo>
                  <a:cubicBezTo>
                    <a:pt x="152" y="155"/>
                    <a:pt x="134" y="151"/>
                    <a:pt x="116" y="150"/>
                  </a:cubicBezTo>
                  <a:cubicBezTo>
                    <a:pt x="113" y="150"/>
                    <a:pt x="109" y="150"/>
                    <a:pt x="106" y="150"/>
                  </a:cubicBezTo>
                  <a:cubicBezTo>
                    <a:pt x="105" y="151"/>
                    <a:pt x="105" y="152"/>
                    <a:pt x="106" y="153"/>
                  </a:cubicBezTo>
                  <a:cubicBezTo>
                    <a:pt x="120" y="163"/>
                    <a:pt x="137" y="167"/>
                    <a:pt x="153" y="173"/>
                  </a:cubicBezTo>
                  <a:cubicBezTo>
                    <a:pt x="169" y="178"/>
                    <a:pt x="187" y="186"/>
                    <a:pt x="203" y="182"/>
                  </a:cubicBezTo>
                  <a:cubicBezTo>
                    <a:pt x="204" y="182"/>
                    <a:pt x="205" y="181"/>
                    <a:pt x="204" y="180"/>
                  </a:cubicBezTo>
                  <a:cubicBezTo>
                    <a:pt x="199" y="173"/>
                    <a:pt x="191" y="169"/>
                    <a:pt x="184" y="166"/>
                  </a:cubicBezTo>
                  <a:cubicBezTo>
                    <a:pt x="175" y="162"/>
                    <a:pt x="166" y="159"/>
                    <a:pt x="157" y="156"/>
                  </a:cubicBezTo>
                  <a:cubicBezTo>
                    <a:pt x="149" y="154"/>
                    <a:pt x="141" y="151"/>
                    <a:pt x="133" y="149"/>
                  </a:cubicBezTo>
                  <a:cubicBezTo>
                    <a:pt x="125" y="147"/>
                    <a:pt x="116" y="145"/>
                    <a:pt x="109" y="150"/>
                  </a:cubicBezTo>
                  <a:cubicBezTo>
                    <a:pt x="108" y="151"/>
                    <a:pt x="108" y="151"/>
                    <a:pt x="108" y="152"/>
                  </a:cubicBezTo>
                  <a:cubicBezTo>
                    <a:pt x="110" y="159"/>
                    <a:pt x="116" y="164"/>
                    <a:pt x="122" y="167"/>
                  </a:cubicBezTo>
                  <a:cubicBezTo>
                    <a:pt x="130" y="173"/>
                    <a:pt x="138" y="176"/>
                    <a:pt x="147" y="179"/>
                  </a:cubicBezTo>
                  <a:cubicBezTo>
                    <a:pt x="157" y="183"/>
                    <a:pt x="166" y="185"/>
                    <a:pt x="176" y="186"/>
                  </a:cubicBezTo>
                  <a:cubicBezTo>
                    <a:pt x="183" y="187"/>
                    <a:pt x="190" y="188"/>
                    <a:pt x="197" y="187"/>
                  </a:cubicBezTo>
                  <a:cubicBezTo>
                    <a:pt x="198" y="186"/>
                    <a:pt x="199" y="185"/>
                    <a:pt x="197" y="184"/>
                  </a:cubicBezTo>
                  <a:cubicBezTo>
                    <a:pt x="184" y="178"/>
                    <a:pt x="169" y="177"/>
                    <a:pt x="155" y="176"/>
                  </a:cubicBezTo>
                  <a:cubicBezTo>
                    <a:pt x="141" y="174"/>
                    <a:pt x="125" y="172"/>
                    <a:pt x="112" y="164"/>
                  </a:cubicBezTo>
                  <a:cubicBezTo>
                    <a:pt x="112" y="165"/>
                    <a:pt x="112" y="166"/>
                    <a:pt x="111" y="167"/>
                  </a:cubicBezTo>
                  <a:cubicBezTo>
                    <a:pt x="129" y="167"/>
                    <a:pt x="145" y="175"/>
                    <a:pt x="162" y="180"/>
                  </a:cubicBezTo>
                  <a:cubicBezTo>
                    <a:pt x="168" y="181"/>
                    <a:pt x="175" y="183"/>
                    <a:pt x="182" y="185"/>
                  </a:cubicBezTo>
                  <a:cubicBezTo>
                    <a:pt x="188" y="187"/>
                    <a:pt x="195" y="190"/>
                    <a:pt x="199" y="195"/>
                  </a:cubicBezTo>
                  <a:cubicBezTo>
                    <a:pt x="199" y="194"/>
                    <a:pt x="200" y="193"/>
                    <a:pt x="200" y="193"/>
                  </a:cubicBezTo>
                  <a:cubicBezTo>
                    <a:pt x="167" y="185"/>
                    <a:pt x="137" y="169"/>
                    <a:pt x="103" y="167"/>
                  </a:cubicBezTo>
                  <a:cubicBezTo>
                    <a:pt x="102" y="167"/>
                    <a:pt x="101" y="168"/>
                    <a:pt x="102" y="169"/>
                  </a:cubicBezTo>
                  <a:cubicBezTo>
                    <a:pt x="107" y="175"/>
                    <a:pt x="114" y="179"/>
                    <a:pt x="120" y="181"/>
                  </a:cubicBezTo>
                  <a:cubicBezTo>
                    <a:pt x="127" y="184"/>
                    <a:pt x="135" y="187"/>
                    <a:pt x="142" y="190"/>
                  </a:cubicBezTo>
                  <a:cubicBezTo>
                    <a:pt x="150" y="193"/>
                    <a:pt x="157" y="197"/>
                    <a:pt x="165" y="200"/>
                  </a:cubicBezTo>
                  <a:cubicBezTo>
                    <a:pt x="172" y="202"/>
                    <a:pt x="179" y="205"/>
                    <a:pt x="187" y="204"/>
                  </a:cubicBezTo>
                  <a:cubicBezTo>
                    <a:pt x="188" y="204"/>
                    <a:pt x="188" y="202"/>
                    <a:pt x="187" y="201"/>
                  </a:cubicBezTo>
                  <a:cubicBezTo>
                    <a:pt x="156" y="182"/>
                    <a:pt x="121" y="173"/>
                    <a:pt x="87" y="160"/>
                  </a:cubicBezTo>
                  <a:cubicBezTo>
                    <a:pt x="86" y="160"/>
                    <a:pt x="84" y="161"/>
                    <a:pt x="85" y="162"/>
                  </a:cubicBezTo>
                  <a:cubicBezTo>
                    <a:pt x="95" y="174"/>
                    <a:pt x="110" y="180"/>
                    <a:pt x="123" y="186"/>
                  </a:cubicBezTo>
                  <a:cubicBezTo>
                    <a:pt x="137" y="192"/>
                    <a:pt x="152" y="199"/>
                    <a:pt x="161" y="212"/>
                  </a:cubicBezTo>
                  <a:cubicBezTo>
                    <a:pt x="161" y="211"/>
                    <a:pt x="162" y="210"/>
                    <a:pt x="162" y="210"/>
                  </a:cubicBezTo>
                  <a:cubicBezTo>
                    <a:pt x="156" y="210"/>
                    <a:pt x="150" y="207"/>
                    <a:pt x="144" y="204"/>
                  </a:cubicBezTo>
                  <a:cubicBezTo>
                    <a:pt x="139" y="201"/>
                    <a:pt x="134" y="197"/>
                    <a:pt x="128" y="194"/>
                  </a:cubicBezTo>
                  <a:cubicBezTo>
                    <a:pt x="114" y="186"/>
                    <a:pt x="102" y="175"/>
                    <a:pt x="89" y="165"/>
                  </a:cubicBezTo>
                  <a:cubicBezTo>
                    <a:pt x="88" y="164"/>
                    <a:pt x="86" y="166"/>
                    <a:pt x="87" y="167"/>
                  </a:cubicBezTo>
                  <a:cubicBezTo>
                    <a:pt x="106" y="186"/>
                    <a:pt x="132" y="195"/>
                    <a:pt x="156" y="205"/>
                  </a:cubicBezTo>
                  <a:cubicBezTo>
                    <a:pt x="156" y="204"/>
                    <a:pt x="156" y="203"/>
                    <a:pt x="157" y="202"/>
                  </a:cubicBezTo>
                  <a:cubicBezTo>
                    <a:pt x="140" y="197"/>
                    <a:pt x="126" y="187"/>
                    <a:pt x="111" y="180"/>
                  </a:cubicBezTo>
                  <a:cubicBezTo>
                    <a:pt x="95" y="172"/>
                    <a:pt x="79" y="166"/>
                    <a:pt x="65" y="156"/>
                  </a:cubicBezTo>
                  <a:cubicBezTo>
                    <a:pt x="64" y="156"/>
                    <a:pt x="64" y="157"/>
                    <a:pt x="63" y="158"/>
                  </a:cubicBezTo>
                  <a:cubicBezTo>
                    <a:pt x="87" y="174"/>
                    <a:pt x="116" y="183"/>
                    <a:pt x="143" y="192"/>
                  </a:cubicBezTo>
                  <a:cubicBezTo>
                    <a:pt x="145" y="193"/>
                    <a:pt x="146" y="191"/>
                    <a:pt x="145" y="190"/>
                  </a:cubicBezTo>
                  <a:cubicBezTo>
                    <a:pt x="114" y="167"/>
                    <a:pt x="74" y="155"/>
                    <a:pt x="49" y="125"/>
                  </a:cubicBezTo>
                  <a:cubicBezTo>
                    <a:pt x="49" y="126"/>
                    <a:pt x="48" y="127"/>
                    <a:pt x="48" y="128"/>
                  </a:cubicBezTo>
                  <a:cubicBezTo>
                    <a:pt x="65" y="131"/>
                    <a:pt x="80" y="142"/>
                    <a:pt x="95" y="151"/>
                  </a:cubicBezTo>
                  <a:cubicBezTo>
                    <a:pt x="103" y="155"/>
                    <a:pt x="112" y="159"/>
                    <a:pt x="121" y="163"/>
                  </a:cubicBezTo>
                  <a:cubicBezTo>
                    <a:pt x="130" y="168"/>
                    <a:pt x="140" y="173"/>
                    <a:pt x="150" y="177"/>
                  </a:cubicBezTo>
                  <a:cubicBezTo>
                    <a:pt x="151" y="178"/>
                    <a:pt x="152" y="175"/>
                    <a:pt x="151" y="174"/>
                  </a:cubicBezTo>
                  <a:cubicBezTo>
                    <a:pt x="108" y="155"/>
                    <a:pt x="72" y="126"/>
                    <a:pt x="33" y="102"/>
                  </a:cubicBezTo>
                  <a:cubicBezTo>
                    <a:pt x="31" y="101"/>
                    <a:pt x="29" y="103"/>
                    <a:pt x="31" y="104"/>
                  </a:cubicBezTo>
                  <a:cubicBezTo>
                    <a:pt x="63" y="124"/>
                    <a:pt x="98" y="139"/>
                    <a:pt x="129" y="162"/>
                  </a:cubicBezTo>
                  <a:cubicBezTo>
                    <a:pt x="131" y="163"/>
                    <a:pt x="132" y="161"/>
                    <a:pt x="131" y="160"/>
                  </a:cubicBezTo>
                  <a:cubicBezTo>
                    <a:pt x="98" y="127"/>
                    <a:pt x="54" y="106"/>
                    <a:pt x="26" y="68"/>
                  </a:cubicBezTo>
                  <a:cubicBezTo>
                    <a:pt x="25" y="68"/>
                    <a:pt x="24" y="69"/>
                    <a:pt x="24" y="70"/>
                  </a:cubicBezTo>
                  <a:cubicBezTo>
                    <a:pt x="40" y="80"/>
                    <a:pt x="54" y="94"/>
                    <a:pt x="68" y="108"/>
                  </a:cubicBezTo>
                  <a:cubicBezTo>
                    <a:pt x="74" y="113"/>
                    <a:pt x="80" y="119"/>
                    <a:pt x="86" y="125"/>
                  </a:cubicBezTo>
                  <a:cubicBezTo>
                    <a:pt x="92" y="131"/>
                    <a:pt x="98" y="138"/>
                    <a:pt x="100" y="146"/>
                  </a:cubicBezTo>
                  <a:cubicBezTo>
                    <a:pt x="101" y="145"/>
                    <a:pt x="102" y="145"/>
                    <a:pt x="103" y="144"/>
                  </a:cubicBezTo>
                  <a:cubicBezTo>
                    <a:pt x="79" y="117"/>
                    <a:pt x="60" y="85"/>
                    <a:pt x="31" y="62"/>
                  </a:cubicBezTo>
                  <a:cubicBezTo>
                    <a:pt x="30" y="61"/>
                    <a:pt x="28" y="63"/>
                    <a:pt x="29" y="64"/>
                  </a:cubicBezTo>
                  <a:cubicBezTo>
                    <a:pt x="40" y="80"/>
                    <a:pt x="54" y="95"/>
                    <a:pt x="66" y="110"/>
                  </a:cubicBezTo>
                  <a:cubicBezTo>
                    <a:pt x="72" y="117"/>
                    <a:pt x="77" y="124"/>
                    <a:pt x="83" y="131"/>
                  </a:cubicBezTo>
                  <a:cubicBezTo>
                    <a:pt x="89" y="138"/>
                    <a:pt x="95" y="146"/>
                    <a:pt x="98" y="155"/>
                  </a:cubicBezTo>
                  <a:cubicBezTo>
                    <a:pt x="99" y="154"/>
                    <a:pt x="100" y="154"/>
                    <a:pt x="100" y="153"/>
                  </a:cubicBezTo>
                  <a:cubicBezTo>
                    <a:pt x="80" y="125"/>
                    <a:pt x="62" y="94"/>
                    <a:pt x="38" y="67"/>
                  </a:cubicBezTo>
                  <a:cubicBezTo>
                    <a:pt x="37" y="66"/>
                    <a:pt x="35" y="68"/>
                    <a:pt x="36" y="69"/>
                  </a:cubicBezTo>
                  <a:cubicBezTo>
                    <a:pt x="46" y="86"/>
                    <a:pt x="58" y="103"/>
                    <a:pt x="69" y="120"/>
                  </a:cubicBezTo>
                  <a:cubicBezTo>
                    <a:pt x="73" y="126"/>
                    <a:pt x="79" y="132"/>
                    <a:pt x="83" y="139"/>
                  </a:cubicBezTo>
                  <a:cubicBezTo>
                    <a:pt x="88" y="145"/>
                    <a:pt x="93" y="153"/>
                    <a:pt x="94" y="161"/>
                  </a:cubicBezTo>
                  <a:cubicBezTo>
                    <a:pt x="94" y="160"/>
                    <a:pt x="95" y="160"/>
                    <a:pt x="96" y="160"/>
                  </a:cubicBezTo>
                  <a:cubicBezTo>
                    <a:pt x="78" y="148"/>
                    <a:pt x="67" y="130"/>
                    <a:pt x="53" y="116"/>
                  </a:cubicBezTo>
                  <a:cubicBezTo>
                    <a:pt x="46" y="109"/>
                    <a:pt x="40" y="103"/>
                    <a:pt x="34" y="96"/>
                  </a:cubicBezTo>
                  <a:cubicBezTo>
                    <a:pt x="29" y="90"/>
                    <a:pt x="23" y="82"/>
                    <a:pt x="22" y="74"/>
                  </a:cubicBezTo>
                  <a:cubicBezTo>
                    <a:pt x="21" y="75"/>
                    <a:pt x="20" y="75"/>
                    <a:pt x="20" y="76"/>
                  </a:cubicBezTo>
                  <a:cubicBezTo>
                    <a:pt x="29" y="79"/>
                    <a:pt x="37" y="86"/>
                    <a:pt x="43" y="94"/>
                  </a:cubicBezTo>
                  <a:cubicBezTo>
                    <a:pt x="50" y="101"/>
                    <a:pt x="56" y="109"/>
                    <a:pt x="62" y="117"/>
                  </a:cubicBezTo>
                  <a:cubicBezTo>
                    <a:pt x="68" y="123"/>
                    <a:pt x="74" y="130"/>
                    <a:pt x="79" y="136"/>
                  </a:cubicBezTo>
                  <a:cubicBezTo>
                    <a:pt x="85" y="143"/>
                    <a:pt x="91" y="152"/>
                    <a:pt x="89" y="161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81" y="157"/>
                    <a:pt x="74" y="148"/>
                    <a:pt x="67" y="140"/>
                  </a:cubicBezTo>
                  <a:cubicBezTo>
                    <a:pt x="61" y="133"/>
                    <a:pt x="55" y="125"/>
                    <a:pt x="49" y="118"/>
                  </a:cubicBezTo>
                  <a:cubicBezTo>
                    <a:pt x="42" y="112"/>
                    <a:pt x="35" y="105"/>
                    <a:pt x="29" y="98"/>
                  </a:cubicBezTo>
                  <a:cubicBezTo>
                    <a:pt x="25" y="92"/>
                    <a:pt x="18" y="83"/>
                    <a:pt x="20" y="75"/>
                  </a:cubicBezTo>
                  <a:cubicBezTo>
                    <a:pt x="20" y="75"/>
                    <a:pt x="19" y="76"/>
                    <a:pt x="18" y="76"/>
                  </a:cubicBezTo>
                  <a:cubicBezTo>
                    <a:pt x="37" y="85"/>
                    <a:pt x="49" y="103"/>
                    <a:pt x="62" y="118"/>
                  </a:cubicBezTo>
                  <a:cubicBezTo>
                    <a:pt x="66" y="125"/>
                    <a:pt x="71" y="131"/>
                    <a:pt x="75" y="137"/>
                  </a:cubicBezTo>
                  <a:cubicBezTo>
                    <a:pt x="79" y="144"/>
                    <a:pt x="84" y="153"/>
                    <a:pt x="81" y="160"/>
                  </a:cubicBezTo>
                  <a:cubicBezTo>
                    <a:pt x="82" y="160"/>
                    <a:pt x="82" y="159"/>
                    <a:pt x="83" y="159"/>
                  </a:cubicBezTo>
                  <a:cubicBezTo>
                    <a:pt x="77" y="158"/>
                    <a:pt x="73" y="152"/>
                    <a:pt x="70" y="148"/>
                  </a:cubicBezTo>
                  <a:cubicBezTo>
                    <a:pt x="66" y="143"/>
                    <a:pt x="62" y="138"/>
                    <a:pt x="57" y="133"/>
                  </a:cubicBezTo>
                  <a:cubicBezTo>
                    <a:pt x="49" y="123"/>
                    <a:pt x="42" y="111"/>
                    <a:pt x="34" y="101"/>
                  </a:cubicBezTo>
                  <a:cubicBezTo>
                    <a:pt x="28" y="94"/>
                    <a:pt x="21" y="86"/>
                    <a:pt x="16" y="78"/>
                  </a:cubicBezTo>
                  <a:cubicBezTo>
                    <a:pt x="12" y="72"/>
                    <a:pt x="5" y="62"/>
                    <a:pt x="8" y="54"/>
                  </a:cubicBezTo>
                  <a:cubicBezTo>
                    <a:pt x="8" y="55"/>
                    <a:pt x="7" y="55"/>
                    <a:pt x="7" y="55"/>
                  </a:cubicBezTo>
                  <a:cubicBezTo>
                    <a:pt x="14" y="55"/>
                    <a:pt x="20" y="60"/>
                    <a:pt x="24" y="65"/>
                  </a:cubicBezTo>
                  <a:cubicBezTo>
                    <a:pt x="30" y="72"/>
                    <a:pt x="34" y="80"/>
                    <a:pt x="37" y="88"/>
                  </a:cubicBezTo>
                  <a:cubicBezTo>
                    <a:pt x="40" y="95"/>
                    <a:pt x="42" y="102"/>
                    <a:pt x="43" y="109"/>
                  </a:cubicBezTo>
                  <a:cubicBezTo>
                    <a:pt x="43" y="111"/>
                    <a:pt x="43" y="113"/>
                    <a:pt x="42" y="115"/>
                  </a:cubicBezTo>
                  <a:cubicBezTo>
                    <a:pt x="41" y="115"/>
                    <a:pt x="39" y="114"/>
                    <a:pt x="38" y="114"/>
                  </a:cubicBezTo>
                  <a:cubicBezTo>
                    <a:pt x="33" y="110"/>
                    <a:pt x="29" y="104"/>
                    <a:pt x="26" y="99"/>
                  </a:cubicBezTo>
                  <a:cubicBezTo>
                    <a:pt x="21" y="90"/>
                    <a:pt x="17" y="82"/>
                    <a:pt x="13" y="73"/>
                  </a:cubicBezTo>
                  <a:cubicBezTo>
                    <a:pt x="10" y="64"/>
                    <a:pt x="7" y="55"/>
                    <a:pt x="5" y="46"/>
                  </a:cubicBezTo>
                  <a:cubicBezTo>
                    <a:pt x="4" y="39"/>
                    <a:pt x="2" y="31"/>
                    <a:pt x="4" y="24"/>
                  </a:cubicBezTo>
                  <a:cubicBezTo>
                    <a:pt x="5" y="20"/>
                    <a:pt x="8" y="17"/>
                    <a:pt x="13" y="19"/>
                  </a:cubicBezTo>
                  <a:cubicBezTo>
                    <a:pt x="19" y="22"/>
                    <a:pt x="24" y="29"/>
                    <a:pt x="28" y="35"/>
                  </a:cubicBezTo>
                  <a:cubicBezTo>
                    <a:pt x="32" y="42"/>
                    <a:pt x="36" y="51"/>
                    <a:pt x="39" y="59"/>
                  </a:cubicBezTo>
                  <a:cubicBezTo>
                    <a:pt x="40" y="64"/>
                    <a:pt x="42" y="72"/>
                    <a:pt x="39" y="77"/>
                  </a:cubicBezTo>
                  <a:cubicBezTo>
                    <a:pt x="35" y="81"/>
                    <a:pt x="31" y="76"/>
                    <a:pt x="28" y="74"/>
                  </a:cubicBezTo>
                  <a:cubicBezTo>
                    <a:pt x="23" y="68"/>
                    <a:pt x="20" y="61"/>
                    <a:pt x="16" y="54"/>
                  </a:cubicBezTo>
                  <a:cubicBezTo>
                    <a:pt x="13" y="47"/>
                    <a:pt x="10" y="39"/>
                    <a:pt x="9" y="31"/>
                  </a:cubicBezTo>
                  <a:cubicBezTo>
                    <a:pt x="8" y="26"/>
                    <a:pt x="7" y="19"/>
                    <a:pt x="10" y="15"/>
                  </a:cubicBezTo>
                  <a:cubicBezTo>
                    <a:pt x="10" y="15"/>
                    <a:pt x="9" y="15"/>
                    <a:pt x="9" y="15"/>
                  </a:cubicBezTo>
                  <a:cubicBezTo>
                    <a:pt x="13" y="19"/>
                    <a:pt x="16" y="24"/>
                    <a:pt x="19" y="28"/>
                  </a:cubicBezTo>
                  <a:cubicBezTo>
                    <a:pt x="22" y="35"/>
                    <a:pt x="24" y="42"/>
                    <a:pt x="26" y="48"/>
                  </a:cubicBezTo>
                  <a:cubicBezTo>
                    <a:pt x="28" y="55"/>
                    <a:pt x="29" y="62"/>
                    <a:pt x="29" y="69"/>
                  </a:cubicBezTo>
                  <a:cubicBezTo>
                    <a:pt x="28" y="75"/>
                    <a:pt x="27" y="81"/>
                    <a:pt x="23" y="84"/>
                  </a:cubicBezTo>
                  <a:cubicBezTo>
                    <a:pt x="24" y="84"/>
                    <a:pt x="24" y="84"/>
                    <a:pt x="25" y="84"/>
                  </a:cubicBezTo>
                  <a:cubicBezTo>
                    <a:pt x="20" y="82"/>
                    <a:pt x="18" y="77"/>
                    <a:pt x="15" y="72"/>
                  </a:cubicBezTo>
                  <a:cubicBezTo>
                    <a:pt x="12" y="66"/>
                    <a:pt x="10" y="59"/>
                    <a:pt x="8" y="52"/>
                  </a:cubicBezTo>
                  <a:cubicBezTo>
                    <a:pt x="7" y="46"/>
                    <a:pt x="6" y="39"/>
                    <a:pt x="6" y="32"/>
                  </a:cubicBezTo>
                  <a:cubicBezTo>
                    <a:pt x="5" y="27"/>
                    <a:pt x="6" y="21"/>
                    <a:pt x="8" y="16"/>
                  </a:cubicBezTo>
                  <a:cubicBezTo>
                    <a:pt x="8" y="17"/>
                    <a:pt x="7" y="17"/>
                    <a:pt x="6" y="17"/>
                  </a:cubicBezTo>
                  <a:cubicBezTo>
                    <a:pt x="11" y="19"/>
                    <a:pt x="14" y="23"/>
                    <a:pt x="16" y="27"/>
                  </a:cubicBezTo>
                  <a:cubicBezTo>
                    <a:pt x="19" y="33"/>
                    <a:pt x="21" y="39"/>
                    <a:pt x="23" y="45"/>
                  </a:cubicBezTo>
                  <a:cubicBezTo>
                    <a:pt x="24" y="51"/>
                    <a:pt x="25" y="57"/>
                    <a:pt x="25" y="63"/>
                  </a:cubicBezTo>
                  <a:cubicBezTo>
                    <a:pt x="25" y="68"/>
                    <a:pt x="25" y="73"/>
                    <a:pt x="22" y="77"/>
                  </a:cubicBezTo>
                  <a:cubicBezTo>
                    <a:pt x="23" y="77"/>
                    <a:pt x="23" y="77"/>
                    <a:pt x="24" y="77"/>
                  </a:cubicBezTo>
                  <a:cubicBezTo>
                    <a:pt x="22" y="75"/>
                    <a:pt x="21" y="72"/>
                    <a:pt x="20" y="70"/>
                  </a:cubicBezTo>
                  <a:cubicBezTo>
                    <a:pt x="18" y="66"/>
                    <a:pt x="17" y="62"/>
                    <a:pt x="16" y="58"/>
                  </a:cubicBezTo>
                  <a:cubicBezTo>
                    <a:pt x="13" y="50"/>
                    <a:pt x="11" y="40"/>
                    <a:pt x="11" y="31"/>
                  </a:cubicBezTo>
                  <a:cubicBezTo>
                    <a:pt x="12" y="27"/>
                    <a:pt x="14" y="18"/>
                    <a:pt x="21" y="21"/>
                  </a:cubicBezTo>
                  <a:cubicBezTo>
                    <a:pt x="23" y="23"/>
                    <a:pt x="25" y="25"/>
                    <a:pt x="26" y="28"/>
                  </a:cubicBezTo>
                  <a:cubicBezTo>
                    <a:pt x="28" y="31"/>
                    <a:pt x="30" y="35"/>
                    <a:pt x="31" y="38"/>
                  </a:cubicBezTo>
                  <a:cubicBezTo>
                    <a:pt x="34" y="49"/>
                    <a:pt x="36" y="59"/>
                    <a:pt x="38" y="70"/>
                  </a:cubicBezTo>
                  <a:cubicBezTo>
                    <a:pt x="39" y="74"/>
                    <a:pt x="40" y="79"/>
                    <a:pt x="41" y="83"/>
                  </a:cubicBezTo>
                  <a:cubicBezTo>
                    <a:pt x="42" y="86"/>
                    <a:pt x="42" y="89"/>
                    <a:pt x="44" y="92"/>
                  </a:cubicBezTo>
                  <a:cubicBezTo>
                    <a:pt x="44" y="93"/>
                    <a:pt x="46" y="93"/>
                    <a:pt x="46" y="91"/>
                  </a:cubicBezTo>
                  <a:cubicBezTo>
                    <a:pt x="48" y="79"/>
                    <a:pt x="46" y="67"/>
                    <a:pt x="44" y="54"/>
                  </a:cubicBezTo>
                  <a:cubicBezTo>
                    <a:pt x="41" y="42"/>
                    <a:pt x="39" y="28"/>
                    <a:pt x="44" y="16"/>
                  </a:cubicBezTo>
                  <a:cubicBezTo>
                    <a:pt x="43" y="16"/>
                    <a:pt x="42" y="16"/>
                    <a:pt x="41" y="16"/>
                  </a:cubicBezTo>
                  <a:cubicBezTo>
                    <a:pt x="51" y="40"/>
                    <a:pt x="48" y="68"/>
                    <a:pt x="48" y="93"/>
                  </a:cubicBezTo>
                  <a:cubicBezTo>
                    <a:pt x="49" y="93"/>
                    <a:pt x="50" y="93"/>
                    <a:pt x="51" y="93"/>
                  </a:cubicBezTo>
                  <a:cubicBezTo>
                    <a:pt x="48" y="64"/>
                    <a:pt x="44" y="36"/>
                    <a:pt x="45" y="8"/>
                  </a:cubicBezTo>
                  <a:cubicBezTo>
                    <a:pt x="44" y="8"/>
                    <a:pt x="43" y="8"/>
                    <a:pt x="42" y="8"/>
                  </a:cubicBezTo>
                  <a:cubicBezTo>
                    <a:pt x="44" y="24"/>
                    <a:pt x="44" y="40"/>
                    <a:pt x="44" y="57"/>
                  </a:cubicBezTo>
                  <a:cubicBezTo>
                    <a:pt x="44" y="63"/>
                    <a:pt x="45" y="70"/>
                    <a:pt x="45" y="76"/>
                  </a:cubicBezTo>
                  <a:cubicBezTo>
                    <a:pt x="45" y="83"/>
                    <a:pt x="46" y="90"/>
                    <a:pt x="43" y="97"/>
                  </a:cubicBezTo>
                  <a:cubicBezTo>
                    <a:pt x="44" y="97"/>
                    <a:pt x="45" y="97"/>
                    <a:pt x="46" y="97"/>
                  </a:cubicBezTo>
                  <a:cubicBezTo>
                    <a:pt x="38" y="85"/>
                    <a:pt x="39" y="69"/>
                    <a:pt x="36" y="56"/>
                  </a:cubicBezTo>
                  <a:cubicBezTo>
                    <a:pt x="34" y="41"/>
                    <a:pt x="29" y="26"/>
                    <a:pt x="32" y="10"/>
                  </a:cubicBezTo>
                  <a:cubicBezTo>
                    <a:pt x="31" y="10"/>
                    <a:pt x="30" y="10"/>
                    <a:pt x="29" y="10"/>
                  </a:cubicBezTo>
                  <a:cubicBezTo>
                    <a:pt x="32" y="23"/>
                    <a:pt x="33" y="36"/>
                    <a:pt x="32" y="49"/>
                  </a:cubicBezTo>
                  <a:cubicBezTo>
                    <a:pt x="32" y="62"/>
                    <a:pt x="31" y="75"/>
                    <a:pt x="27" y="87"/>
                  </a:cubicBezTo>
                  <a:cubicBezTo>
                    <a:pt x="28" y="87"/>
                    <a:pt x="28" y="87"/>
                    <a:pt x="29" y="86"/>
                  </a:cubicBezTo>
                  <a:cubicBezTo>
                    <a:pt x="24" y="84"/>
                    <a:pt x="23" y="76"/>
                    <a:pt x="22" y="71"/>
                  </a:cubicBezTo>
                  <a:cubicBezTo>
                    <a:pt x="21" y="64"/>
                    <a:pt x="21" y="57"/>
                    <a:pt x="20" y="51"/>
                  </a:cubicBezTo>
                  <a:cubicBezTo>
                    <a:pt x="19" y="35"/>
                    <a:pt x="15" y="17"/>
                    <a:pt x="22" y="2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24" y="4"/>
                    <a:pt x="26" y="11"/>
                    <a:pt x="27" y="15"/>
                  </a:cubicBezTo>
                  <a:cubicBezTo>
                    <a:pt x="28" y="23"/>
                    <a:pt x="29" y="31"/>
                    <a:pt x="29" y="39"/>
                  </a:cubicBezTo>
                  <a:cubicBezTo>
                    <a:pt x="29" y="47"/>
                    <a:pt x="29" y="56"/>
                    <a:pt x="28" y="64"/>
                  </a:cubicBezTo>
                  <a:cubicBezTo>
                    <a:pt x="27" y="69"/>
                    <a:pt x="27" y="76"/>
                    <a:pt x="23" y="79"/>
                  </a:cubicBezTo>
                  <a:cubicBezTo>
                    <a:pt x="24" y="79"/>
                    <a:pt x="25" y="79"/>
                    <a:pt x="25" y="79"/>
                  </a:cubicBezTo>
                  <a:cubicBezTo>
                    <a:pt x="16" y="72"/>
                    <a:pt x="15" y="59"/>
                    <a:pt x="16" y="48"/>
                  </a:cubicBezTo>
                  <a:cubicBezTo>
                    <a:pt x="17" y="37"/>
                    <a:pt x="20" y="25"/>
                    <a:pt x="26" y="16"/>
                  </a:cubicBezTo>
                  <a:cubicBezTo>
                    <a:pt x="27" y="15"/>
                    <a:pt x="25" y="13"/>
                    <a:pt x="24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53"/>
            <p:cNvSpPr/>
            <p:nvPr/>
          </p:nvSpPr>
          <p:spPr bwMode="auto">
            <a:xfrm>
              <a:off x="3565" y="2319"/>
              <a:ext cx="522" cy="421"/>
            </a:xfrm>
            <a:custGeom>
              <a:avLst/>
              <a:gdLst>
                <a:gd name="T0" fmla="*/ 194 w 270"/>
                <a:gd name="T1" fmla="*/ 148 h 218"/>
                <a:gd name="T2" fmla="*/ 192 w 270"/>
                <a:gd name="T3" fmla="*/ 184 h 218"/>
                <a:gd name="T4" fmla="*/ 258 w 270"/>
                <a:gd name="T5" fmla="*/ 146 h 218"/>
                <a:gd name="T6" fmla="*/ 242 w 270"/>
                <a:gd name="T7" fmla="*/ 100 h 218"/>
                <a:gd name="T8" fmla="*/ 218 w 270"/>
                <a:gd name="T9" fmla="*/ 140 h 218"/>
                <a:gd name="T10" fmla="*/ 233 w 270"/>
                <a:gd name="T11" fmla="*/ 129 h 218"/>
                <a:gd name="T12" fmla="*/ 237 w 270"/>
                <a:gd name="T13" fmla="*/ 183 h 218"/>
                <a:gd name="T14" fmla="*/ 250 w 270"/>
                <a:gd name="T15" fmla="*/ 67 h 218"/>
                <a:gd name="T16" fmla="*/ 259 w 270"/>
                <a:gd name="T17" fmla="*/ 110 h 218"/>
                <a:gd name="T18" fmla="*/ 270 w 270"/>
                <a:gd name="T19" fmla="*/ 105 h 218"/>
                <a:gd name="T20" fmla="*/ 220 w 270"/>
                <a:gd name="T21" fmla="*/ 77 h 218"/>
                <a:gd name="T22" fmla="*/ 198 w 270"/>
                <a:gd name="T23" fmla="*/ 42 h 218"/>
                <a:gd name="T24" fmla="*/ 230 w 270"/>
                <a:gd name="T25" fmla="*/ 59 h 218"/>
                <a:gd name="T26" fmla="*/ 232 w 270"/>
                <a:gd name="T27" fmla="*/ 45 h 218"/>
                <a:gd name="T28" fmla="*/ 254 w 270"/>
                <a:gd name="T29" fmla="*/ 62 h 218"/>
                <a:gd name="T30" fmla="*/ 249 w 270"/>
                <a:gd name="T31" fmla="*/ 35 h 218"/>
                <a:gd name="T32" fmla="*/ 223 w 270"/>
                <a:gd name="T33" fmla="*/ 31 h 218"/>
                <a:gd name="T34" fmla="*/ 198 w 270"/>
                <a:gd name="T35" fmla="*/ 29 h 218"/>
                <a:gd name="T36" fmla="*/ 202 w 270"/>
                <a:gd name="T37" fmla="*/ 8 h 218"/>
                <a:gd name="T38" fmla="*/ 248 w 270"/>
                <a:gd name="T39" fmla="*/ 119 h 218"/>
                <a:gd name="T40" fmla="*/ 199 w 270"/>
                <a:gd name="T41" fmla="*/ 148 h 218"/>
                <a:gd name="T42" fmla="*/ 211 w 270"/>
                <a:gd name="T43" fmla="*/ 122 h 218"/>
                <a:gd name="T44" fmla="*/ 150 w 270"/>
                <a:gd name="T45" fmla="*/ 193 h 218"/>
                <a:gd name="T46" fmla="*/ 103 w 270"/>
                <a:gd name="T47" fmla="*/ 177 h 218"/>
                <a:gd name="T48" fmla="*/ 55 w 270"/>
                <a:gd name="T49" fmla="*/ 159 h 218"/>
                <a:gd name="T50" fmla="*/ 129 w 270"/>
                <a:gd name="T51" fmla="*/ 204 h 218"/>
                <a:gd name="T52" fmla="*/ 205 w 270"/>
                <a:gd name="T53" fmla="*/ 206 h 218"/>
                <a:gd name="T54" fmla="*/ 165 w 270"/>
                <a:gd name="T55" fmla="*/ 205 h 218"/>
                <a:gd name="T56" fmla="*/ 160 w 270"/>
                <a:gd name="T57" fmla="*/ 209 h 218"/>
                <a:gd name="T58" fmla="*/ 84 w 270"/>
                <a:gd name="T59" fmla="*/ 185 h 218"/>
                <a:gd name="T60" fmla="*/ 86 w 270"/>
                <a:gd name="T61" fmla="*/ 182 h 218"/>
                <a:gd name="T62" fmla="*/ 212 w 270"/>
                <a:gd name="T63" fmla="*/ 198 h 218"/>
                <a:gd name="T64" fmla="*/ 57 w 270"/>
                <a:gd name="T65" fmla="*/ 152 h 218"/>
                <a:gd name="T66" fmla="*/ 39 w 270"/>
                <a:gd name="T67" fmla="*/ 138 h 218"/>
                <a:gd name="T68" fmla="*/ 146 w 270"/>
                <a:gd name="T69" fmla="*/ 193 h 218"/>
                <a:gd name="T70" fmla="*/ 223 w 270"/>
                <a:gd name="T71" fmla="*/ 156 h 218"/>
                <a:gd name="T72" fmla="*/ 252 w 270"/>
                <a:gd name="T73" fmla="*/ 97 h 218"/>
                <a:gd name="T74" fmla="*/ 210 w 270"/>
                <a:gd name="T75" fmla="*/ 133 h 218"/>
                <a:gd name="T76" fmla="*/ 227 w 270"/>
                <a:gd name="T77" fmla="*/ 88 h 218"/>
                <a:gd name="T78" fmla="*/ 192 w 270"/>
                <a:gd name="T79" fmla="*/ 29 h 218"/>
                <a:gd name="T80" fmla="*/ 191 w 270"/>
                <a:gd name="T81" fmla="*/ 44 h 218"/>
                <a:gd name="T82" fmla="*/ 214 w 270"/>
                <a:gd name="T83" fmla="*/ 47 h 218"/>
                <a:gd name="T84" fmla="*/ 222 w 270"/>
                <a:gd name="T85" fmla="*/ 33 h 218"/>
                <a:gd name="T86" fmla="*/ 246 w 270"/>
                <a:gd name="T87" fmla="*/ 36 h 218"/>
                <a:gd name="T88" fmla="*/ 251 w 270"/>
                <a:gd name="T89" fmla="*/ 63 h 218"/>
                <a:gd name="T90" fmla="*/ 229 w 270"/>
                <a:gd name="T91" fmla="*/ 45 h 218"/>
                <a:gd name="T92" fmla="*/ 208 w 270"/>
                <a:gd name="T93" fmla="*/ 33 h 218"/>
                <a:gd name="T94" fmla="*/ 197 w 270"/>
                <a:gd name="T95" fmla="*/ 41 h 218"/>
                <a:gd name="T96" fmla="*/ 220 w 270"/>
                <a:gd name="T97" fmla="*/ 77 h 218"/>
                <a:gd name="T98" fmla="*/ 269 w 270"/>
                <a:gd name="T99" fmla="*/ 105 h 218"/>
                <a:gd name="T100" fmla="*/ 262 w 270"/>
                <a:gd name="T101" fmla="*/ 110 h 218"/>
                <a:gd name="T102" fmla="*/ 247 w 270"/>
                <a:gd name="T103" fmla="*/ 66 h 218"/>
                <a:gd name="T104" fmla="*/ 235 w 270"/>
                <a:gd name="T105" fmla="*/ 183 h 218"/>
                <a:gd name="T106" fmla="*/ 227 w 270"/>
                <a:gd name="T107" fmla="*/ 154 h 218"/>
                <a:gd name="T108" fmla="*/ 209 w 270"/>
                <a:gd name="T109" fmla="*/ 158 h 218"/>
                <a:gd name="T110" fmla="*/ 232 w 270"/>
                <a:gd name="T111" fmla="*/ 194 h 218"/>
                <a:gd name="T112" fmla="*/ 258 w 270"/>
                <a:gd name="T113" fmla="*/ 145 h 218"/>
                <a:gd name="T114" fmla="*/ 193 w 270"/>
                <a:gd name="T115" fmla="*/ 186 h 218"/>
                <a:gd name="T116" fmla="*/ 224 w 270"/>
                <a:gd name="T117" fmla="*/ 110 h 218"/>
                <a:gd name="T118" fmla="*/ 170 w 270"/>
                <a:gd name="T119" fmla="*/ 162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0" h="218">
                  <a:moveTo>
                    <a:pt x="171" y="165"/>
                  </a:moveTo>
                  <a:cubicBezTo>
                    <a:pt x="185" y="159"/>
                    <a:pt x="198" y="148"/>
                    <a:pt x="213" y="147"/>
                  </a:cubicBezTo>
                  <a:cubicBezTo>
                    <a:pt x="213" y="146"/>
                    <a:pt x="212" y="146"/>
                    <a:pt x="211" y="145"/>
                  </a:cubicBezTo>
                  <a:cubicBezTo>
                    <a:pt x="212" y="157"/>
                    <a:pt x="197" y="164"/>
                    <a:pt x="188" y="167"/>
                  </a:cubicBezTo>
                  <a:cubicBezTo>
                    <a:pt x="182" y="170"/>
                    <a:pt x="176" y="171"/>
                    <a:pt x="169" y="171"/>
                  </a:cubicBezTo>
                  <a:cubicBezTo>
                    <a:pt x="164" y="171"/>
                    <a:pt x="158" y="171"/>
                    <a:pt x="154" y="168"/>
                  </a:cubicBezTo>
                  <a:cubicBezTo>
                    <a:pt x="154" y="168"/>
                    <a:pt x="154" y="169"/>
                    <a:pt x="154" y="169"/>
                  </a:cubicBezTo>
                  <a:cubicBezTo>
                    <a:pt x="155" y="163"/>
                    <a:pt x="164" y="159"/>
                    <a:pt x="169" y="157"/>
                  </a:cubicBezTo>
                  <a:cubicBezTo>
                    <a:pt x="177" y="153"/>
                    <a:pt x="186" y="151"/>
                    <a:pt x="194" y="148"/>
                  </a:cubicBezTo>
                  <a:cubicBezTo>
                    <a:pt x="202" y="145"/>
                    <a:pt x="208" y="142"/>
                    <a:pt x="214" y="136"/>
                  </a:cubicBezTo>
                  <a:cubicBezTo>
                    <a:pt x="222" y="129"/>
                    <a:pt x="227" y="120"/>
                    <a:pt x="226" y="110"/>
                  </a:cubicBezTo>
                  <a:cubicBezTo>
                    <a:pt x="226" y="109"/>
                    <a:pt x="225" y="108"/>
                    <a:pt x="224" y="109"/>
                  </a:cubicBezTo>
                  <a:cubicBezTo>
                    <a:pt x="208" y="133"/>
                    <a:pt x="199" y="168"/>
                    <a:pt x="169" y="179"/>
                  </a:cubicBezTo>
                  <a:cubicBezTo>
                    <a:pt x="170" y="180"/>
                    <a:pt x="170" y="180"/>
                    <a:pt x="170" y="181"/>
                  </a:cubicBezTo>
                  <a:cubicBezTo>
                    <a:pt x="198" y="164"/>
                    <a:pt x="249" y="150"/>
                    <a:pt x="246" y="108"/>
                  </a:cubicBezTo>
                  <a:cubicBezTo>
                    <a:pt x="246" y="107"/>
                    <a:pt x="245" y="107"/>
                    <a:pt x="244" y="107"/>
                  </a:cubicBezTo>
                  <a:cubicBezTo>
                    <a:pt x="232" y="117"/>
                    <a:pt x="228" y="134"/>
                    <a:pt x="222" y="148"/>
                  </a:cubicBezTo>
                  <a:cubicBezTo>
                    <a:pt x="216" y="162"/>
                    <a:pt x="208" y="179"/>
                    <a:pt x="192" y="184"/>
                  </a:cubicBezTo>
                  <a:cubicBezTo>
                    <a:pt x="192" y="184"/>
                    <a:pt x="193" y="185"/>
                    <a:pt x="194" y="185"/>
                  </a:cubicBezTo>
                  <a:cubicBezTo>
                    <a:pt x="208" y="160"/>
                    <a:pt x="246" y="149"/>
                    <a:pt x="249" y="117"/>
                  </a:cubicBezTo>
                  <a:cubicBezTo>
                    <a:pt x="249" y="115"/>
                    <a:pt x="247" y="115"/>
                    <a:pt x="246" y="116"/>
                  </a:cubicBezTo>
                  <a:cubicBezTo>
                    <a:pt x="242" y="129"/>
                    <a:pt x="239" y="142"/>
                    <a:pt x="233" y="154"/>
                  </a:cubicBezTo>
                  <a:cubicBezTo>
                    <a:pt x="228" y="167"/>
                    <a:pt x="221" y="179"/>
                    <a:pt x="209" y="187"/>
                  </a:cubicBezTo>
                  <a:cubicBezTo>
                    <a:pt x="209" y="187"/>
                    <a:pt x="210" y="188"/>
                    <a:pt x="211" y="188"/>
                  </a:cubicBezTo>
                  <a:cubicBezTo>
                    <a:pt x="218" y="180"/>
                    <a:pt x="225" y="173"/>
                    <a:pt x="234" y="166"/>
                  </a:cubicBezTo>
                  <a:cubicBezTo>
                    <a:pt x="242" y="159"/>
                    <a:pt x="250" y="153"/>
                    <a:pt x="259" y="147"/>
                  </a:cubicBezTo>
                  <a:cubicBezTo>
                    <a:pt x="259" y="147"/>
                    <a:pt x="258" y="146"/>
                    <a:pt x="258" y="146"/>
                  </a:cubicBezTo>
                  <a:cubicBezTo>
                    <a:pt x="255" y="166"/>
                    <a:pt x="240" y="184"/>
                    <a:pt x="223" y="195"/>
                  </a:cubicBezTo>
                  <a:cubicBezTo>
                    <a:pt x="224" y="196"/>
                    <a:pt x="225" y="196"/>
                    <a:pt x="226" y="197"/>
                  </a:cubicBezTo>
                  <a:cubicBezTo>
                    <a:pt x="236" y="178"/>
                    <a:pt x="258" y="164"/>
                    <a:pt x="258" y="141"/>
                  </a:cubicBezTo>
                  <a:cubicBezTo>
                    <a:pt x="258" y="140"/>
                    <a:pt x="256" y="140"/>
                    <a:pt x="255" y="141"/>
                  </a:cubicBezTo>
                  <a:cubicBezTo>
                    <a:pt x="249" y="147"/>
                    <a:pt x="247" y="156"/>
                    <a:pt x="244" y="164"/>
                  </a:cubicBezTo>
                  <a:cubicBezTo>
                    <a:pt x="240" y="174"/>
                    <a:pt x="235" y="184"/>
                    <a:pt x="231" y="195"/>
                  </a:cubicBezTo>
                  <a:cubicBezTo>
                    <a:pt x="231" y="196"/>
                    <a:pt x="233" y="197"/>
                    <a:pt x="234" y="196"/>
                  </a:cubicBezTo>
                  <a:cubicBezTo>
                    <a:pt x="244" y="182"/>
                    <a:pt x="250" y="165"/>
                    <a:pt x="252" y="148"/>
                  </a:cubicBezTo>
                  <a:cubicBezTo>
                    <a:pt x="255" y="132"/>
                    <a:pt x="253" y="113"/>
                    <a:pt x="242" y="100"/>
                  </a:cubicBezTo>
                  <a:cubicBezTo>
                    <a:pt x="241" y="99"/>
                    <a:pt x="240" y="99"/>
                    <a:pt x="240" y="100"/>
                  </a:cubicBezTo>
                  <a:cubicBezTo>
                    <a:pt x="238" y="104"/>
                    <a:pt x="238" y="109"/>
                    <a:pt x="237" y="113"/>
                  </a:cubicBezTo>
                  <a:cubicBezTo>
                    <a:pt x="236" y="121"/>
                    <a:pt x="235" y="129"/>
                    <a:pt x="233" y="136"/>
                  </a:cubicBezTo>
                  <a:cubicBezTo>
                    <a:pt x="232" y="145"/>
                    <a:pt x="230" y="154"/>
                    <a:pt x="228" y="163"/>
                  </a:cubicBezTo>
                  <a:cubicBezTo>
                    <a:pt x="226" y="170"/>
                    <a:pt x="224" y="177"/>
                    <a:pt x="220" y="183"/>
                  </a:cubicBezTo>
                  <a:cubicBezTo>
                    <a:pt x="217" y="187"/>
                    <a:pt x="213" y="190"/>
                    <a:pt x="209" y="187"/>
                  </a:cubicBezTo>
                  <a:cubicBezTo>
                    <a:pt x="206" y="186"/>
                    <a:pt x="206" y="182"/>
                    <a:pt x="206" y="179"/>
                  </a:cubicBezTo>
                  <a:cubicBezTo>
                    <a:pt x="206" y="175"/>
                    <a:pt x="208" y="170"/>
                    <a:pt x="209" y="166"/>
                  </a:cubicBezTo>
                  <a:cubicBezTo>
                    <a:pt x="212" y="157"/>
                    <a:pt x="215" y="149"/>
                    <a:pt x="218" y="140"/>
                  </a:cubicBezTo>
                  <a:cubicBezTo>
                    <a:pt x="220" y="135"/>
                    <a:pt x="221" y="128"/>
                    <a:pt x="223" y="122"/>
                  </a:cubicBezTo>
                  <a:cubicBezTo>
                    <a:pt x="224" y="114"/>
                    <a:pt x="225" y="105"/>
                    <a:pt x="226" y="97"/>
                  </a:cubicBezTo>
                  <a:cubicBezTo>
                    <a:pt x="226" y="92"/>
                    <a:pt x="225" y="87"/>
                    <a:pt x="225" y="82"/>
                  </a:cubicBezTo>
                  <a:cubicBezTo>
                    <a:pt x="225" y="80"/>
                    <a:pt x="223" y="80"/>
                    <a:pt x="222" y="81"/>
                  </a:cubicBezTo>
                  <a:cubicBezTo>
                    <a:pt x="214" y="95"/>
                    <a:pt x="216" y="113"/>
                    <a:pt x="215" y="129"/>
                  </a:cubicBezTo>
                  <a:cubicBezTo>
                    <a:pt x="214" y="145"/>
                    <a:pt x="208" y="164"/>
                    <a:pt x="214" y="180"/>
                  </a:cubicBezTo>
                  <a:cubicBezTo>
                    <a:pt x="215" y="181"/>
                    <a:pt x="216" y="182"/>
                    <a:pt x="217" y="181"/>
                  </a:cubicBezTo>
                  <a:cubicBezTo>
                    <a:pt x="224" y="176"/>
                    <a:pt x="227" y="167"/>
                    <a:pt x="229" y="158"/>
                  </a:cubicBezTo>
                  <a:cubicBezTo>
                    <a:pt x="231" y="149"/>
                    <a:pt x="232" y="139"/>
                    <a:pt x="233" y="129"/>
                  </a:cubicBezTo>
                  <a:cubicBezTo>
                    <a:pt x="234" y="120"/>
                    <a:pt x="234" y="112"/>
                    <a:pt x="234" y="103"/>
                  </a:cubicBezTo>
                  <a:cubicBezTo>
                    <a:pt x="234" y="99"/>
                    <a:pt x="234" y="93"/>
                    <a:pt x="235" y="89"/>
                  </a:cubicBezTo>
                  <a:cubicBezTo>
                    <a:pt x="235" y="85"/>
                    <a:pt x="236" y="80"/>
                    <a:pt x="239" y="77"/>
                  </a:cubicBezTo>
                  <a:cubicBezTo>
                    <a:pt x="238" y="77"/>
                    <a:pt x="237" y="77"/>
                    <a:pt x="237" y="77"/>
                  </a:cubicBezTo>
                  <a:cubicBezTo>
                    <a:pt x="242" y="84"/>
                    <a:pt x="244" y="92"/>
                    <a:pt x="246" y="100"/>
                  </a:cubicBezTo>
                  <a:cubicBezTo>
                    <a:pt x="248" y="109"/>
                    <a:pt x="248" y="119"/>
                    <a:pt x="248" y="129"/>
                  </a:cubicBezTo>
                  <a:cubicBezTo>
                    <a:pt x="248" y="139"/>
                    <a:pt x="246" y="149"/>
                    <a:pt x="244" y="159"/>
                  </a:cubicBezTo>
                  <a:cubicBezTo>
                    <a:pt x="242" y="167"/>
                    <a:pt x="239" y="175"/>
                    <a:pt x="235" y="182"/>
                  </a:cubicBezTo>
                  <a:cubicBezTo>
                    <a:pt x="236" y="182"/>
                    <a:pt x="236" y="183"/>
                    <a:pt x="237" y="183"/>
                  </a:cubicBezTo>
                  <a:cubicBezTo>
                    <a:pt x="233" y="166"/>
                    <a:pt x="240" y="149"/>
                    <a:pt x="243" y="132"/>
                  </a:cubicBezTo>
                  <a:cubicBezTo>
                    <a:pt x="245" y="113"/>
                    <a:pt x="244" y="94"/>
                    <a:pt x="245" y="76"/>
                  </a:cubicBezTo>
                  <a:cubicBezTo>
                    <a:pt x="244" y="76"/>
                    <a:pt x="243" y="76"/>
                    <a:pt x="242" y="76"/>
                  </a:cubicBezTo>
                  <a:cubicBezTo>
                    <a:pt x="246" y="106"/>
                    <a:pt x="250" y="138"/>
                    <a:pt x="247" y="169"/>
                  </a:cubicBezTo>
                  <a:cubicBezTo>
                    <a:pt x="248" y="169"/>
                    <a:pt x="249" y="169"/>
                    <a:pt x="250" y="169"/>
                  </a:cubicBezTo>
                  <a:cubicBezTo>
                    <a:pt x="248" y="158"/>
                    <a:pt x="249" y="147"/>
                    <a:pt x="250" y="136"/>
                  </a:cubicBezTo>
                  <a:cubicBezTo>
                    <a:pt x="250" y="127"/>
                    <a:pt x="251" y="117"/>
                    <a:pt x="250" y="108"/>
                  </a:cubicBezTo>
                  <a:cubicBezTo>
                    <a:pt x="250" y="101"/>
                    <a:pt x="248" y="94"/>
                    <a:pt x="248" y="87"/>
                  </a:cubicBezTo>
                  <a:cubicBezTo>
                    <a:pt x="247" y="81"/>
                    <a:pt x="246" y="72"/>
                    <a:pt x="250" y="67"/>
                  </a:cubicBezTo>
                  <a:cubicBezTo>
                    <a:pt x="249" y="67"/>
                    <a:pt x="248" y="67"/>
                    <a:pt x="247" y="67"/>
                  </a:cubicBezTo>
                  <a:cubicBezTo>
                    <a:pt x="252" y="79"/>
                    <a:pt x="252" y="93"/>
                    <a:pt x="253" y="106"/>
                  </a:cubicBezTo>
                  <a:cubicBezTo>
                    <a:pt x="253" y="121"/>
                    <a:pt x="256" y="136"/>
                    <a:pt x="254" y="152"/>
                  </a:cubicBezTo>
                  <a:cubicBezTo>
                    <a:pt x="255" y="152"/>
                    <a:pt x="256" y="152"/>
                    <a:pt x="257" y="152"/>
                  </a:cubicBezTo>
                  <a:cubicBezTo>
                    <a:pt x="254" y="136"/>
                    <a:pt x="254" y="121"/>
                    <a:pt x="253" y="106"/>
                  </a:cubicBezTo>
                  <a:cubicBezTo>
                    <a:pt x="253" y="101"/>
                    <a:pt x="252" y="95"/>
                    <a:pt x="252" y="90"/>
                  </a:cubicBezTo>
                  <a:cubicBezTo>
                    <a:pt x="251" y="85"/>
                    <a:pt x="251" y="78"/>
                    <a:pt x="254" y="74"/>
                  </a:cubicBezTo>
                  <a:cubicBezTo>
                    <a:pt x="253" y="74"/>
                    <a:pt x="252" y="73"/>
                    <a:pt x="251" y="73"/>
                  </a:cubicBezTo>
                  <a:cubicBezTo>
                    <a:pt x="257" y="85"/>
                    <a:pt x="258" y="97"/>
                    <a:pt x="259" y="110"/>
                  </a:cubicBezTo>
                  <a:cubicBezTo>
                    <a:pt x="260" y="123"/>
                    <a:pt x="260" y="136"/>
                    <a:pt x="260" y="149"/>
                  </a:cubicBezTo>
                  <a:cubicBezTo>
                    <a:pt x="260" y="150"/>
                    <a:pt x="262" y="151"/>
                    <a:pt x="262" y="150"/>
                  </a:cubicBezTo>
                  <a:cubicBezTo>
                    <a:pt x="270" y="126"/>
                    <a:pt x="265" y="101"/>
                    <a:pt x="259" y="77"/>
                  </a:cubicBezTo>
                  <a:cubicBezTo>
                    <a:pt x="258" y="77"/>
                    <a:pt x="257" y="78"/>
                    <a:pt x="257" y="78"/>
                  </a:cubicBezTo>
                  <a:cubicBezTo>
                    <a:pt x="262" y="90"/>
                    <a:pt x="261" y="104"/>
                    <a:pt x="260" y="117"/>
                  </a:cubicBezTo>
                  <a:cubicBezTo>
                    <a:pt x="259" y="130"/>
                    <a:pt x="256" y="143"/>
                    <a:pt x="258" y="156"/>
                  </a:cubicBezTo>
                  <a:cubicBezTo>
                    <a:pt x="258" y="157"/>
                    <a:pt x="260" y="157"/>
                    <a:pt x="260" y="156"/>
                  </a:cubicBezTo>
                  <a:cubicBezTo>
                    <a:pt x="265" y="150"/>
                    <a:pt x="265" y="142"/>
                    <a:pt x="265" y="134"/>
                  </a:cubicBezTo>
                  <a:cubicBezTo>
                    <a:pt x="266" y="124"/>
                    <a:pt x="269" y="115"/>
                    <a:pt x="270" y="105"/>
                  </a:cubicBezTo>
                  <a:cubicBezTo>
                    <a:pt x="270" y="103"/>
                    <a:pt x="268" y="102"/>
                    <a:pt x="267" y="104"/>
                  </a:cubicBezTo>
                  <a:cubicBezTo>
                    <a:pt x="255" y="131"/>
                    <a:pt x="254" y="162"/>
                    <a:pt x="235" y="185"/>
                  </a:cubicBezTo>
                  <a:cubicBezTo>
                    <a:pt x="236" y="186"/>
                    <a:pt x="236" y="186"/>
                    <a:pt x="237" y="186"/>
                  </a:cubicBezTo>
                  <a:cubicBezTo>
                    <a:pt x="244" y="172"/>
                    <a:pt x="252" y="159"/>
                    <a:pt x="257" y="144"/>
                  </a:cubicBezTo>
                  <a:cubicBezTo>
                    <a:pt x="256" y="144"/>
                    <a:pt x="255" y="144"/>
                    <a:pt x="254" y="143"/>
                  </a:cubicBezTo>
                  <a:cubicBezTo>
                    <a:pt x="253" y="159"/>
                    <a:pt x="250" y="176"/>
                    <a:pt x="241" y="190"/>
                  </a:cubicBezTo>
                  <a:cubicBezTo>
                    <a:pt x="242" y="190"/>
                    <a:pt x="242" y="191"/>
                    <a:pt x="243" y="191"/>
                  </a:cubicBezTo>
                  <a:cubicBezTo>
                    <a:pt x="251" y="173"/>
                    <a:pt x="248" y="153"/>
                    <a:pt x="243" y="134"/>
                  </a:cubicBezTo>
                  <a:cubicBezTo>
                    <a:pt x="237" y="114"/>
                    <a:pt x="227" y="96"/>
                    <a:pt x="220" y="77"/>
                  </a:cubicBezTo>
                  <a:cubicBezTo>
                    <a:pt x="220" y="75"/>
                    <a:pt x="217" y="76"/>
                    <a:pt x="218" y="78"/>
                  </a:cubicBezTo>
                  <a:cubicBezTo>
                    <a:pt x="225" y="99"/>
                    <a:pt x="221" y="121"/>
                    <a:pt x="223" y="142"/>
                  </a:cubicBezTo>
                  <a:cubicBezTo>
                    <a:pt x="223" y="144"/>
                    <a:pt x="225" y="144"/>
                    <a:pt x="225" y="142"/>
                  </a:cubicBezTo>
                  <a:cubicBezTo>
                    <a:pt x="229" y="109"/>
                    <a:pt x="222" y="75"/>
                    <a:pt x="207" y="44"/>
                  </a:cubicBezTo>
                  <a:cubicBezTo>
                    <a:pt x="206" y="45"/>
                    <a:pt x="206" y="45"/>
                    <a:pt x="205" y="46"/>
                  </a:cubicBezTo>
                  <a:cubicBezTo>
                    <a:pt x="220" y="63"/>
                    <a:pt x="216" y="89"/>
                    <a:pt x="232" y="106"/>
                  </a:cubicBezTo>
                  <a:cubicBezTo>
                    <a:pt x="233" y="107"/>
                    <a:pt x="235" y="106"/>
                    <a:pt x="235" y="105"/>
                  </a:cubicBezTo>
                  <a:cubicBezTo>
                    <a:pt x="234" y="93"/>
                    <a:pt x="227" y="82"/>
                    <a:pt x="220" y="73"/>
                  </a:cubicBezTo>
                  <a:cubicBezTo>
                    <a:pt x="212" y="62"/>
                    <a:pt x="203" y="53"/>
                    <a:pt x="198" y="42"/>
                  </a:cubicBezTo>
                  <a:cubicBezTo>
                    <a:pt x="197" y="42"/>
                    <a:pt x="196" y="43"/>
                    <a:pt x="196" y="43"/>
                  </a:cubicBezTo>
                  <a:cubicBezTo>
                    <a:pt x="206" y="50"/>
                    <a:pt x="213" y="60"/>
                    <a:pt x="221" y="69"/>
                  </a:cubicBezTo>
                  <a:cubicBezTo>
                    <a:pt x="228" y="79"/>
                    <a:pt x="235" y="90"/>
                    <a:pt x="242" y="100"/>
                  </a:cubicBezTo>
                  <a:cubicBezTo>
                    <a:pt x="243" y="101"/>
                    <a:pt x="245" y="100"/>
                    <a:pt x="244" y="99"/>
                  </a:cubicBezTo>
                  <a:cubicBezTo>
                    <a:pt x="237" y="76"/>
                    <a:pt x="220" y="59"/>
                    <a:pt x="208" y="39"/>
                  </a:cubicBezTo>
                  <a:cubicBezTo>
                    <a:pt x="207" y="39"/>
                    <a:pt x="206" y="40"/>
                    <a:pt x="206" y="40"/>
                  </a:cubicBezTo>
                  <a:cubicBezTo>
                    <a:pt x="220" y="55"/>
                    <a:pt x="225" y="77"/>
                    <a:pt x="241" y="90"/>
                  </a:cubicBezTo>
                  <a:cubicBezTo>
                    <a:pt x="242" y="91"/>
                    <a:pt x="243" y="90"/>
                    <a:pt x="243" y="89"/>
                  </a:cubicBezTo>
                  <a:cubicBezTo>
                    <a:pt x="241" y="78"/>
                    <a:pt x="236" y="68"/>
                    <a:pt x="230" y="59"/>
                  </a:cubicBezTo>
                  <a:cubicBezTo>
                    <a:pt x="224" y="49"/>
                    <a:pt x="217" y="40"/>
                    <a:pt x="210" y="31"/>
                  </a:cubicBezTo>
                  <a:cubicBezTo>
                    <a:pt x="209" y="32"/>
                    <a:pt x="208" y="32"/>
                    <a:pt x="208" y="33"/>
                  </a:cubicBezTo>
                  <a:cubicBezTo>
                    <a:pt x="223" y="45"/>
                    <a:pt x="228" y="64"/>
                    <a:pt x="241" y="77"/>
                  </a:cubicBezTo>
                  <a:cubicBezTo>
                    <a:pt x="242" y="78"/>
                    <a:pt x="244" y="77"/>
                    <a:pt x="244" y="76"/>
                  </a:cubicBezTo>
                  <a:cubicBezTo>
                    <a:pt x="239" y="56"/>
                    <a:pt x="222" y="42"/>
                    <a:pt x="212" y="25"/>
                  </a:cubicBezTo>
                  <a:cubicBezTo>
                    <a:pt x="211" y="25"/>
                    <a:pt x="210" y="25"/>
                    <a:pt x="210" y="26"/>
                  </a:cubicBezTo>
                  <a:cubicBezTo>
                    <a:pt x="219" y="42"/>
                    <a:pt x="229" y="58"/>
                    <a:pt x="242" y="72"/>
                  </a:cubicBezTo>
                  <a:cubicBezTo>
                    <a:pt x="243" y="73"/>
                    <a:pt x="245" y="72"/>
                    <a:pt x="244" y="71"/>
                  </a:cubicBezTo>
                  <a:cubicBezTo>
                    <a:pt x="242" y="62"/>
                    <a:pt x="237" y="53"/>
                    <a:pt x="232" y="45"/>
                  </a:cubicBezTo>
                  <a:cubicBezTo>
                    <a:pt x="227" y="36"/>
                    <a:pt x="221" y="28"/>
                    <a:pt x="216" y="20"/>
                  </a:cubicBezTo>
                  <a:cubicBezTo>
                    <a:pt x="215" y="18"/>
                    <a:pt x="212" y="20"/>
                    <a:pt x="213" y="21"/>
                  </a:cubicBezTo>
                  <a:cubicBezTo>
                    <a:pt x="224" y="38"/>
                    <a:pt x="234" y="56"/>
                    <a:pt x="249" y="70"/>
                  </a:cubicBezTo>
                  <a:cubicBezTo>
                    <a:pt x="250" y="71"/>
                    <a:pt x="251" y="69"/>
                    <a:pt x="251" y="68"/>
                  </a:cubicBezTo>
                  <a:cubicBezTo>
                    <a:pt x="248" y="58"/>
                    <a:pt x="242" y="48"/>
                    <a:pt x="235" y="39"/>
                  </a:cubicBezTo>
                  <a:cubicBezTo>
                    <a:pt x="228" y="30"/>
                    <a:pt x="221" y="22"/>
                    <a:pt x="213" y="13"/>
                  </a:cubicBezTo>
                  <a:cubicBezTo>
                    <a:pt x="212" y="12"/>
                    <a:pt x="210" y="13"/>
                    <a:pt x="211" y="15"/>
                  </a:cubicBezTo>
                  <a:cubicBezTo>
                    <a:pt x="223" y="32"/>
                    <a:pt x="238" y="47"/>
                    <a:pt x="251" y="63"/>
                  </a:cubicBezTo>
                  <a:cubicBezTo>
                    <a:pt x="252" y="64"/>
                    <a:pt x="254" y="63"/>
                    <a:pt x="254" y="62"/>
                  </a:cubicBezTo>
                  <a:cubicBezTo>
                    <a:pt x="246" y="42"/>
                    <a:pt x="231" y="26"/>
                    <a:pt x="219" y="9"/>
                  </a:cubicBezTo>
                  <a:cubicBezTo>
                    <a:pt x="218" y="10"/>
                    <a:pt x="218" y="10"/>
                    <a:pt x="217" y="11"/>
                  </a:cubicBezTo>
                  <a:cubicBezTo>
                    <a:pt x="227" y="24"/>
                    <a:pt x="237" y="37"/>
                    <a:pt x="249" y="47"/>
                  </a:cubicBezTo>
                  <a:cubicBezTo>
                    <a:pt x="250" y="48"/>
                    <a:pt x="252" y="47"/>
                    <a:pt x="252" y="46"/>
                  </a:cubicBezTo>
                  <a:cubicBezTo>
                    <a:pt x="251" y="38"/>
                    <a:pt x="245" y="31"/>
                    <a:pt x="240" y="25"/>
                  </a:cubicBezTo>
                  <a:cubicBezTo>
                    <a:pt x="234" y="19"/>
                    <a:pt x="228" y="13"/>
                    <a:pt x="222" y="7"/>
                  </a:cubicBezTo>
                  <a:cubicBezTo>
                    <a:pt x="221" y="7"/>
                    <a:pt x="221" y="8"/>
                    <a:pt x="220" y="8"/>
                  </a:cubicBezTo>
                  <a:cubicBezTo>
                    <a:pt x="230" y="17"/>
                    <a:pt x="237" y="28"/>
                    <a:pt x="247" y="37"/>
                  </a:cubicBezTo>
                  <a:cubicBezTo>
                    <a:pt x="248" y="38"/>
                    <a:pt x="250" y="36"/>
                    <a:pt x="249" y="35"/>
                  </a:cubicBezTo>
                  <a:cubicBezTo>
                    <a:pt x="241" y="21"/>
                    <a:pt x="227" y="10"/>
                    <a:pt x="213" y="1"/>
                  </a:cubicBezTo>
                  <a:cubicBezTo>
                    <a:pt x="212" y="0"/>
                    <a:pt x="211" y="1"/>
                    <a:pt x="211" y="2"/>
                  </a:cubicBezTo>
                  <a:cubicBezTo>
                    <a:pt x="211" y="9"/>
                    <a:pt x="216" y="15"/>
                    <a:pt x="220" y="21"/>
                  </a:cubicBezTo>
                  <a:cubicBezTo>
                    <a:pt x="224" y="27"/>
                    <a:pt x="230" y="32"/>
                    <a:pt x="234" y="38"/>
                  </a:cubicBezTo>
                  <a:cubicBezTo>
                    <a:pt x="235" y="38"/>
                    <a:pt x="236" y="37"/>
                    <a:pt x="236" y="36"/>
                  </a:cubicBezTo>
                  <a:cubicBezTo>
                    <a:pt x="226" y="30"/>
                    <a:pt x="219" y="19"/>
                    <a:pt x="210" y="11"/>
                  </a:cubicBezTo>
                  <a:cubicBezTo>
                    <a:pt x="209" y="10"/>
                    <a:pt x="208" y="12"/>
                    <a:pt x="208" y="13"/>
                  </a:cubicBezTo>
                  <a:cubicBezTo>
                    <a:pt x="211" y="20"/>
                    <a:pt x="216" y="27"/>
                    <a:pt x="221" y="33"/>
                  </a:cubicBezTo>
                  <a:cubicBezTo>
                    <a:pt x="222" y="32"/>
                    <a:pt x="222" y="31"/>
                    <a:pt x="223" y="31"/>
                  </a:cubicBezTo>
                  <a:cubicBezTo>
                    <a:pt x="216" y="27"/>
                    <a:pt x="213" y="20"/>
                    <a:pt x="206" y="17"/>
                  </a:cubicBezTo>
                  <a:cubicBezTo>
                    <a:pt x="205" y="16"/>
                    <a:pt x="204" y="17"/>
                    <a:pt x="204" y="18"/>
                  </a:cubicBezTo>
                  <a:cubicBezTo>
                    <a:pt x="205" y="25"/>
                    <a:pt x="211" y="30"/>
                    <a:pt x="214" y="36"/>
                  </a:cubicBezTo>
                  <a:cubicBezTo>
                    <a:pt x="215" y="36"/>
                    <a:pt x="216" y="35"/>
                    <a:pt x="216" y="34"/>
                  </a:cubicBezTo>
                  <a:cubicBezTo>
                    <a:pt x="210" y="31"/>
                    <a:pt x="206" y="24"/>
                    <a:pt x="200" y="20"/>
                  </a:cubicBezTo>
                  <a:cubicBezTo>
                    <a:pt x="199" y="19"/>
                    <a:pt x="197" y="20"/>
                    <a:pt x="197" y="21"/>
                  </a:cubicBezTo>
                  <a:cubicBezTo>
                    <a:pt x="200" y="31"/>
                    <a:pt x="209" y="37"/>
                    <a:pt x="214" y="46"/>
                  </a:cubicBezTo>
                  <a:cubicBezTo>
                    <a:pt x="215" y="45"/>
                    <a:pt x="215" y="45"/>
                    <a:pt x="216" y="44"/>
                  </a:cubicBezTo>
                  <a:cubicBezTo>
                    <a:pt x="210" y="39"/>
                    <a:pt x="205" y="33"/>
                    <a:pt x="198" y="29"/>
                  </a:cubicBezTo>
                  <a:cubicBezTo>
                    <a:pt x="197" y="28"/>
                    <a:pt x="195" y="29"/>
                    <a:pt x="196" y="30"/>
                  </a:cubicBezTo>
                  <a:cubicBezTo>
                    <a:pt x="197" y="37"/>
                    <a:pt x="203" y="41"/>
                    <a:pt x="206" y="46"/>
                  </a:cubicBezTo>
                  <a:cubicBezTo>
                    <a:pt x="207" y="46"/>
                    <a:pt x="208" y="45"/>
                    <a:pt x="208" y="44"/>
                  </a:cubicBezTo>
                  <a:cubicBezTo>
                    <a:pt x="203" y="40"/>
                    <a:pt x="198" y="34"/>
                    <a:pt x="193" y="30"/>
                  </a:cubicBezTo>
                  <a:cubicBezTo>
                    <a:pt x="192" y="29"/>
                    <a:pt x="190" y="30"/>
                    <a:pt x="190" y="31"/>
                  </a:cubicBezTo>
                  <a:cubicBezTo>
                    <a:pt x="193" y="38"/>
                    <a:pt x="199" y="44"/>
                    <a:pt x="200" y="51"/>
                  </a:cubicBezTo>
                  <a:cubicBezTo>
                    <a:pt x="200" y="51"/>
                    <a:pt x="201" y="50"/>
                    <a:pt x="202" y="50"/>
                  </a:cubicBezTo>
                  <a:cubicBezTo>
                    <a:pt x="182" y="42"/>
                    <a:pt x="205" y="23"/>
                    <a:pt x="203" y="9"/>
                  </a:cubicBezTo>
                  <a:cubicBezTo>
                    <a:pt x="203" y="9"/>
                    <a:pt x="202" y="8"/>
                    <a:pt x="202" y="8"/>
                  </a:cubicBezTo>
                  <a:cubicBezTo>
                    <a:pt x="193" y="9"/>
                    <a:pt x="187" y="19"/>
                    <a:pt x="184" y="26"/>
                  </a:cubicBezTo>
                  <a:cubicBezTo>
                    <a:pt x="183" y="27"/>
                    <a:pt x="184" y="28"/>
                    <a:pt x="186" y="27"/>
                  </a:cubicBezTo>
                  <a:cubicBezTo>
                    <a:pt x="196" y="22"/>
                    <a:pt x="203" y="12"/>
                    <a:pt x="210" y="3"/>
                  </a:cubicBezTo>
                  <a:cubicBezTo>
                    <a:pt x="211" y="2"/>
                    <a:pt x="210" y="0"/>
                    <a:pt x="208" y="1"/>
                  </a:cubicBezTo>
                  <a:cubicBezTo>
                    <a:pt x="200" y="8"/>
                    <a:pt x="193" y="18"/>
                    <a:pt x="189" y="28"/>
                  </a:cubicBezTo>
                  <a:cubicBezTo>
                    <a:pt x="189" y="29"/>
                    <a:pt x="191" y="31"/>
                    <a:pt x="192" y="29"/>
                  </a:cubicBezTo>
                  <a:cubicBezTo>
                    <a:pt x="198" y="21"/>
                    <a:pt x="208" y="17"/>
                    <a:pt x="218" y="21"/>
                  </a:cubicBezTo>
                  <a:cubicBezTo>
                    <a:pt x="229" y="25"/>
                    <a:pt x="235" y="36"/>
                    <a:pt x="239" y="46"/>
                  </a:cubicBezTo>
                  <a:cubicBezTo>
                    <a:pt x="248" y="69"/>
                    <a:pt x="248" y="95"/>
                    <a:pt x="248" y="119"/>
                  </a:cubicBezTo>
                  <a:cubicBezTo>
                    <a:pt x="248" y="121"/>
                    <a:pt x="251" y="121"/>
                    <a:pt x="251" y="119"/>
                  </a:cubicBezTo>
                  <a:cubicBezTo>
                    <a:pt x="252" y="108"/>
                    <a:pt x="250" y="96"/>
                    <a:pt x="246" y="85"/>
                  </a:cubicBezTo>
                  <a:cubicBezTo>
                    <a:pt x="242" y="74"/>
                    <a:pt x="237" y="62"/>
                    <a:pt x="229" y="53"/>
                  </a:cubicBezTo>
                  <a:cubicBezTo>
                    <a:pt x="229" y="53"/>
                    <a:pt x="227" y="53"/>
                    <a:pt x="227" y="54"/>
                  </a:cubicBezTo>
                  <a:cubicBezTo>
                    <a:pt x="220" y="73"/>
                    <a:pt x="227" y="95"/>
                    <a:pt x="223" y="115"/>
                  </a:cubicBezTo>
                  <a:cubicBezTo>
                    <a:pt x="220" y="125"/>
                    <a:pt x="217" y="134"/>
                    <a:pt x="212" y="142"/>
                  </a:cubicBezTo>
                  <a:cubicBezTo>
                    <a:pt x="206" y="151"/>
                    <a:pt x="200" y="159"/>
                    <a:pt x="191" y="164"/>
                  </a:cubicBezTo>
                  <a:cubicBezTo>
                    <a:pt x="192" y="164"/>
                    <a:pt x="192" y="165"/>
                    <a:pt x="193" y="165"/>
                  </a:cubicBezTo>
                  <a:cubicBezTo>
                    <a:pt x="193" y="159"/>
                    <a:pt x="196" y="153"/>
                    <a:pt x="199" y="148"/>
                  </a:cubicBezTo>
                  <a:cubicBezTo>
                    <a:pt x="202" y="142"/>
                    <a:pt x="206" y="136"/>
                    <a:pt x="209" y="130"/>
                  </a:cubicBezTo>
                  <a:cubicBezTo>
                    <a:pt x="216" y="117"/>
                    <a:pt x="218" y="101"/>
                    <a:pt x="220" y="85"/>
                  </a:cubicBezTo>
                  <a:cubicBezTo>
                    <a:pt x="219" y="85"/>
                    <a:pt x="218" y="85"/>
                    <a:pt x="217" y="85"/>
                  </a:cubicBezTo>
                  <a:cubicBezTo>
                    <a:pt x="217" y="91"/>
                    <a:pt x="216" y="97"/>
                    <a:pt x="215" y="103"/>
                  </a:cubicBezTo>
                  <a:cubicBezTo>
                    <a:pt x="213" y="112"/>
                    <a:pt x="211" y="121"/>
                    <a:pt x="208" y="129"/>
                  </a:cubicBezTo>
                  <a:cubicBezTo>
                    <a:pt x="205" y="137"/>
                    <a:pt x="202" y="145"/>
                    <a:pt x="198" y="152"/>
                  </a:cubicBezTo>
                  <a:cubicBezTo>
                    <a:pt x="195" y="157"/>
                    <a:pt x="190" y="163"/>
                    <a:pt x="184" y="163"/>
                  </a:cubicBezTo>
                  <a:cubicBezTo>
                    <a:pt x="184" y="163"/>
                    <a:pt x="185" y="164"/>
                    <a:pt x="185" y="165"/>
                  </a:cubicBezTo>
                  <a:cubicBezTo>
                    <a:pt x="193" y="150"/>
                    <a:pt x="202" y="136"/>
                    <a:pt x="211" y="122"/>
                  </a:cubicBezTo>
                  <a:cubicBezTo>
                    <a:pt x="218" y="109"/>
                    <a:pt x="226" y="96"/>
                    <a:pt x="231" y="82"/>
                  </a:cubicBezTo>
                  <a:cubicBezTo>
                    <a:pt x="233" y="78"/>
                    <a:pt x="235" y="72"/>
                    <a:pt x="238" y="69"/>
                  </a:cubicBezTo>
                  <a:cubicBezTo>
                    <a:pt x="242" y="66"/>
                    <a:pt x="244" y="71"/>
                    <a:pt x="245" y="74"/>
                  </a:cubicBezTo>
                  <a:cubicBezTo>
                    <a:pt x="248" y="81"/>
                    <a:pt x="249" y="90"/>
                    <a:pt x="249" y="98"/>
                  </a:cubicBezTo>
                  <a:cubicBezTo>
                    <a:pt x="250" y="124"/>
                    <a:pt x="244" y="152"/>
                    <a:pt x="230" y="174"/>
                  </a:cubicBezTo>
                  <a:cubicBezTo>
                    <a:pt x="224" y="182"/>
                    <a:pt x="217" y="191"/>
                    <a:pt x="208" y="195"/>
                  </a:cubicBezTo>
                  <a:cubicBezTo>
                    <a:pt x="200" y="198"/>
                    <a:pt x="191" y="200"/>
                    <a:pt x="182" y="201"/>
                  </a:cubicBezTo>
                  <a:cubicBezTo>
                    <a:pt x="176" y="202"/>
                    <a:pt x="169" y="203"/>
                    <a:pt x="162" y="202"/>
                  </a:cubicBezTo>
                  <a:cubicBezTo>
                    <a:pt x="157" y="201"/>
                    <a:pt x="151" y="199"/>
                    <a:pt x="150" y="193"/>
                  </a:cubicBezTo>
                  <a:cubicBezTo>
                    <a:pt x="150" y="194"/>
                    <a:pt x="149" y="194"/>
                    <a:pt x="149" y="195"/>
                  </a:cubicBezTo>
                  <a:cubicBezTo>
                    <a:pt x="155" y="192"/>
                    <a:pt x="162" y="190"/>
                    <a:pt x="168" y="188"/>
                  </a:cubicBezTo>
                  <a:cubicBezTo>
                    <a:pt x="175" y="186"/>
                    <a:pt x="181" y="183"/>
                    <a:pt x="187" y="180"/>
                  </a:cubicBezTo>
                  <a:cubicBezTo>
                    <a:pt x="200" y="173"/>
                    <a:pt x="213" y="166"/>
                    <a:pt x="225" y="158"/>
                  </a:cubicBezTo>
                  <a:cubicBezTo>
                    <a:pt x="224" y="158"/>
                    <a:pt x="224" y="157"/>
                    <a:pt x="223" y="157"/>
                  </a:cubicBezTo>
                  <a:cubicBezTo>
                    <a:pt x="218" y="169"/>
                    <a:pt x="209" y="179"/>
                    <a:pt x="198" y="187"/>
                  </a:cubicBezTo>
                  <a:cubicBezTo>
                    <a:pt x="188" y="195"/>
                    <a:pt x="175" y="201"/>
                    <a:pt x="162" y="202"/>
                  </a:cubicBezTo>
                  <a:cubicBezTo>
                    <a:pt x="147" y="203"/>
                    <a:pt x="133" y="197"/>
                    <a:pt x="120" y="189"/>
                  </a:cubicBezTo>
                  <a:cubicBezTo>
                    <a:pt x="114" y="186"/>
                    <a:pt x="108" y="181"/>
                    <a:pt x="103" y="177"/>
                  </a:cubicBezTo>
                  <a:cubicBezTo>
                    <a:pt x="97" y="172"/>
                    <a:pt x="92" y="167"/>
                    <a:pt x="87" y="163"/>
                  </a:cubicBezTo>
                  <a:cubicBezTo>
                    <a:pt x="84" y="161"/>
                    <a:pt x="81" y="160"/>
                    <a:pt x="79" y="159"/>
                  </a:cubicBezTo>
                  <a:cubicBezTo>
                    <a:pt x="78" y="159"/>
                    <a:pt x="76" y="160"/>
                    <a:pt x="77" y="161"/>
                  </a:cubicBezTo>
                  <a:cubicBezTo>
                    <a:pt x="83" y="173"/>
                    <a:pt x="94" y="181"/>
                    <a:pt x="106" y="187"/>
                  </a:cubicBezTo>
                  <a:cubicBezTo>
                    <a:pt x="119" y="192"/>
                    <a:pt x="133" y="195"/>
                    <a:pt x="146" y="195"/>
                  </a:cubicBezTo>
                  <a:cubicBezTo>
                    <a:pt x="148" y="195"/>
                    <a:pt x="148" y="193"/>
                    <a:pt x="146" y="193"/>
                  </a:cubicBezTo>
                  <a:cubicBezTo>
                    <a:pt x="130" y="190"/>
                    <a:pt x="114" y="187"/>
                    <a:pt x="98" y="182"/>
                  </a:cubicBezTo>
                  <a:cubicBezTo>
                    <a:pt x="83" y="177"/>
                    <a:pt x="67" y="170"/>
                    <a:pt x="56" y="157"/>
                  </a:cubicBezTo>
                  <a:cubicBezTo>
                    <a:pt x="56" y="157"/>
                    <a:pt x="55" y="158"/>
                    <a:pt x="55" y="159"/>
                  </a:cubicBezTo>
                  <a:cubicBezTo>
                    <a:pt x="83" y="175"/>
                    <a:pt x="112" y="196"/>
                    <a:pt x="146" y="197"/>
                  </a:cubicBezTo>
                  <a:cubicBezTo>
                    <a:pt x="148" y="197"/>
                    <a:pt x="149" y="195"/>
                    <a:pt x="147" y="194"/>
                  </a:cubicBezTo>
                  <a:cubicBezTo>
                    <a:pt x="126" y="191"/>
                    <a:pt x="105" y="184"/>
                    <a:pt x="87" y="173"/>
                  </a:cubicBezTo>
                  <a:cubicBezTo>
                    <a:pt x="70" y="163"/>
                    <a:pt x="55" y="149"/>
                    <a:pt x="38" y="137"/>
                  </a:cubicBezTo>
                  <a:cubicBezTo>
                    <a:pt x="37" y="137"/>
                    <a:pt x="36" y="137"/>
                    <a:pt x="36" y="139"/>
                  </a:cubicBezTo>
                  <a:cubicBezTo>
                    <a:pt x="37" y="144"/>
                    <a:pt x="41" y="148"/>
                    <a:pt x="45" y="151"/>
                  </a:cubicBezTo>
                  <a:cubicBezTo>
                    <a:pt x="50" y="155"/>
                    <a:pt x="55" y="159"/>
                    <a:pt x="59" y="164"/>
                  </a:cubicBezTo>
                  <a:cubicBezTo>
                    <a:pt x="70" y="173"/>
                    <a:pt x="81" y="182"/>
                    <a:pt x="93" y="189"/>
                  </a:cubicBezTo>
                  <a:cubicBezTo>
                    <a:pt x="104" y="196"/>
                    <a:pt x="116" y="200"/>
                    <a:pt x="129" y="204"/>
                  </a:cubicBezTo>
                  <a:cubicBezTo>
                    <a:pt x="141" y="207"/>
                    <a:pt x="154" y="208"/>
                    <a:pt x="166" y="206"/>
                  </a:cubicBezTo>
                  <a:cubicBezTo>
                    <a:pt x="168" y="206"/>
                    <a:pt x="168" y="204"/>
                    <a:pt x="167" y="203"/>
                  </a:cubicBezTo>
                  <a:cubicBezTo>
                    <a:pt x="149" y="194"/>
                    <a:pt x="129" y="190"/>
                    <a:pt x="111" y="181"/>
                  </a:cubicBezTo>
                  <a:cubicBezTo>
                    <a:pt x="92" y="172"/>
                    <a:pt x="75" y="159"/>
                    <a:pt x="56" y="151"/>
                  </a:cubicBezTo>
                  <a:cubicBezTo>
                    <a:pt x="55" y="151"/>
                    <a:pt x="54" y="152"/>
                    <a:pt x="54" y="153"/>
                  </a:cubicBezTo>
                  <a:cubicBezTo>
                    <a:pt x="58" y="165"/>
                    <a:pt x="71" y="173"/>
                    <a:pt x="80" y="181"/>
                  </a:cubicBezTo>
                  <a:cubicBezTo>
                    <a:pt x="92" y="191"/>
                    <a:pt x="104" y="200"/>
                    <a:pt x="118" y="207"/>
                  </a:cubicBezTo>
                  <a:cubicBezTo>
                    <a:pt x="132" y="215"/>
                    <a:pt x="147" y="218"/>
                    <a:pt x="163" y="217"/>
                  </a:cubicBezTo>
                  <a:cubicBezTo>
                    <a:pt x="177" y="216"/>
                    <a:pt x="191" y="211"/>
                    <a:pt x="205" y="206"/>
                  </a:cubicBezTo>
                  <a:cubicBezTo>
                    <a:pt x="212" y="203"/>
                    <a:pt x="223" y="200"/>
                    <a:pt x="226" y="192"/>
                  </a:cubicBezTo>
                  <a:cubicBezTo>
                    <a:pt x="227" y="191"/>
                    <a:pt x="226" y="190"/>
                    <a:pt x="225" y="190"/>
                  </a:cubicBezTo>
                  <a:cubicBezTo>
                    <a:pt x="217" y="192"/>
                    <a:pt x="210" y="196"/>
                    <a:pt x="203" y="199"/>
                  </a:cubicBezTo>
                  <a:cubicBezTo>
                    <a:pt x="195" y="202"/>
                    <a:pt x="187" y="203"/>
                    <a:pt x="178" y="204"/>
                  </a:cubicBezTo>
                  <a:cubicBezTo>
                    <a:pt x="162" y="204"/>
                    <a:pt x="146" y="200"/>
                    <a:pt x="132" y="194"/>
                  </a:cubicBezTo>
                  <a:cubicBezTo>
                    <a:pt x="103" y="182"/>
                    <a:pt x="75" y="165"/>
                    <a:pt x="53" y="144"/>
                  </a:cubicBezTo>
                  <a:cubicBezTo>
                    <a:pt x="51" y="142"/>
                    <a:pt x="50" y="141"/>
                    <a:pt x="48" y="140"/>
                  </a:cubicBezTo>
                  <a:cubicBezTo>
                    <a:pt x="47" y="138"/>
                    <a:pt x="45" y="140"/>
                    <a:pt x="46" y="141"/>
                  </a:cubicBezTo>
                  <a:cubicBezTo>
                    <a:pt x="72" y="179"/>
                    <a:pt x="119" y="204"/>
                    <a:pt x="165" y="205"/>
                  </a:cubicBezTo>
                  <a:cubicBezTo>
                    <a:pt x="165" y="204"/>
                    <a:pt x="165" y="203"/>
                    <a:pt x="165" y="202"/>
                  </a:cubicBezTo>
                  <a:cubicBezTo>
                    <a:pt x="151" y="204"/>
                    <a:pt x="137" y="200"/>
                    <a:pt x="123" y="196"/>
                  </a:cubicBezTo>
                  <a:cubicBezTo>
                    <a:pt x="111" y="191"/>
                    <a:pt x="99" y="186"/>
                    <a:pt x="88" y="180"/>
                  </a:cubicBezTo>
                  <a:cubicBezTo>
                    <a:pt x="65" y="168"/>
                    <a:pt x="45" y="151"/>
                    <a:pt x="31" y="130"/>
                  </a:cubicBezTo>
                  <a:cubicBezTo>
                    <a:pt x="30" y="131"/>
                    <a:pt x="30" y="131"/>
                    <a:pt x="29" y="132"/>
                  </a:cubicBezTo>
                  <a:cubicBezTo>
                    <a:pt x="46" y="152"/>
                    <a:pt x="62" y="173"/>
                    <a:pt x="84" y="188"/>
                  </a:cubicBezTo>
                  <a:cubicBezTo>
                    <a:pt x="95" y="195"/>
                    <a:pt x="107" y="201"/>
                    <a:pt x="120" y="204"/>
                  </a:cubicBezTo>
                  <a:cubicBezTo>
                    <a:pt x="126" y="206"/>
                    <a:pt x="133" y="207"/>
                    <a:pt x="140" y="207"/>
                  </a:cubicBezTo>
                  <a:cubicBezTo>
                    <a:pt x="146" y="208"/>
                    <a:pt x="153" y="207"/>
                    <a:pt x="160" y="209"/>
                  </a:cubicBezTo>
                  <a:cubicBezTo>
                    <a:pt x="160" y="208"/>
                    <a:pt x="160" y="207"/>
                    <a:pt x="160" y="206"/>
                  </a:cubicBezTo>
                  <a:cubicBezTo>
                    <a:pt x="146" y="210"/>
                    <a:pt x="131" y="206"/>
                    <a:pt x="118" y="201"/>
                  </a:cubicBezTo>
                  <a:cubicBezTo>
                    <a:pt x="105" y="195"/>
                    <a:pt x="93" y="188"/>
                    <a:pt x="81" y="180"/>
                  </a:cubicBezTo>
                  <a:cubicBezTo>
                    <a:pt x="58" y="165"/>
                    <a:pt x="35" y="149"/>
                    <a:pt x="18" y="128"/>
                  </a:cubicBezTo>
                  <a:cubicBezTo>
                    <a:pt x="11" y="120"/>
                    <a:pt x="6" y="112"/>
                    <a:pt x="3" y="102"/>
                  </a:cubicBezTo>
                  <a:cubicBezTo>
                    <a:pt x="3" y="101"/>
                    <a:pt x="0" y="102"/>
                    <a:pt x="1" y="103"/>
                  </a:cubicBezTo>
                  <a:cubicBezTo>
                    <a:pt x="5" y="116"/>
                    <a:pt x="12" y="126"/>
                    <a:pt x="21" y="136"/>
                  </a:cubicBezTo>
                  <a:cubicBezTo>
                    <a:pt x="30" y="146"/>
                    <a:pt x="41" y="155"/>
                    <a:pt x="53" y="164"/>
                  </a:cubicBezTo>
                  <a:cubicBezTo>
                    <a:pt x="63" y="171"/>
                    <a:pt x="74" y="178"/>
                    <a:pt x="84" y="185"/>
                  </a:cubicBezTo>
                  <a:cubicBezTo>
                    <a:pt x="96" y="193"/>
                    <a:pt x="109" y="200"/>
                    <a:pt x="122" y="205"/>
                  </a:cubicBezTo>
                  <a:cubicBezTo>
                    <a:pt x="134" y="210"/>
                    <a:pt x="147" y="212"/>
                    <a:pt x="160" y="209"/>
                  </a:cubicBezTo>
                  <a:cubicBezTo>
                    <a:pt x="162" y="209"/>
                    <a:pt x="162" y="207"/>
                    <a:pt x="160" y="206"/>
                  </a:cubicBezTo>
                  <a:cubicBezTo>
                    <a:pt x="154" y="205"/>
                    <a:pt x="147" y="205"/>
                    <a:pt x="141" y="205"/>
                  </a:cubicBezTo>
                  <a:cubicBezTo>
                    <a:pt x="134" y="204"/>
                    <a:pt x="128" y="203"/>
                    <a:pt x="122" y="202"/>
                  </a:cubicBezTo>
                  <a:cubicBezTo>
                    <a:pt x="109" y="198"/>
                    <a:pt x="96" y="192"/>
                    <a:pt x="85" y="185"/>
                  </a:cubicBezTo>
                  <a:cubicBezTo>
                    <a:pt x="63" y="171"/>
                    <a:pt x="48" y="150"/>
                    <a:pt x="31" y="130"/>
                  </a:cubicBezTo>
                  <a:cubicBezTo>
                    <a:pt x="30" y="129"/>
                    <a:pt x="28" y="130"/>
                    <a:pt x="29" y="132"/>
                  </a:cubicBezTo>
                  <a:cubicBezTo>
                    <a:pt x="43" y="153"/>
                    <a:pt x="64" y="170"/>
                    <a:pt x="86" y="182"/>
                  </a:cubicBezTo>
                  <a:cubicBezTo>
                    <a:pt x="98" y="189"/>
                    <a:pt x="111" y="194"/>
                    <a:pt x="123" y="199"/>
                  </a:cubicBezTo>
                  <a:cubicBezTo>
                    <a:pt x="137" y="203"/>
                    <a:pt x="151" y="207"/>
                    <a:pt x="165" y="205"/>
                  </a:cubicBezTo>
                  <a:cubicBezTo>
                    <a:pt x="166" y="205"/>
                    <a:pt x="167" y="202"/>
                    <a:pt x="165" y="202"/>
                  </a:cubicBezTo>
                  <a:cubicBezTo>
                    <a:pt x="120" y="201"/>
                    <a:pt x="74" y="177"/>
                    <a:pt x="48" y="140"/>
                  </a:cubicBezTo>
                  <a:cubicBezTo>
                    <a:pt x="48" y="140"/>
                    <a:pt x="47" y="141"/>
                    <a:pt x="46" y="141"/>
                  </a:cubicBezTo>
                  <a:cubicBezTo>
                    <a:pt x="68" y="163"/>
                    <a:pt x="94" y="180"/>
                    <a:pt x="122" y="193"/>
                  </a:cubicBezTo>
                  <a:cubicBezTo>
                    <a:pt x="136" y="199"/>
                    <a:pt x="151" y="204"/>
                    <a:pt x="166" y="206"/>
                  </a:cubicBezTo>
                  <a:cubicBezTo>
                    <a:pt x="174" y="207"/>
                    <a:pt x="182" y="207"/>
                    <a:pt x="189" y="205"/>
                  </a:cubicBezTo>
                  <a:cubicBezTo>
                    <a:pt x="197" y="204"/>
                    <a:pt x="205" y="201"/>
                    <a:pt x="212" y="198"/>
                  </a:cubicBezTo>
                  <a:cubicBezTo>
                    <a:pt x="216" y="196"/>
                    <a:pt x="221" y="194"/>
                    <a:pt x="225" y="193"/>
                  </a:cubicBezTo>
                  <a:cubicBezTo>
                    <a:pt x="225" y="192"/>
                    <a:pt x="224" y="192"/>
                    <a:pt x="224" y="191"/>
                  </a:cubicBezTo>
                  <a:cubicBezTo>
                    <a:pt x="222" y="196"/>
                    <a:pt x="215" y="199"/>
                    <a:pt x="211" y="201"/>
                  </a:cubicBezTo>
                  <a:cubicBezTo>
                    <a:pt x="206" y="203"/>
                    <a:pt x="201" y="205"/>
                    <a:pt x="196" y="207"/>
                  </a:cubicBezTo>
                  <a:cubicBezTo>
                    <a:pt x="180" y="213"/>
                    <a:pt x="163" y="216"/>
                    <a:pt x="146" y="214"/>
                  </a:cubicBezTo>
                  <a:cubicBezTo>
                    <a:pt x="130" y="212"/>
                    <a:pt x="115" y="204"/>
                    <a:pt x="102" y="195"/>
                  </a:cubicBezTo>
                  <a:cubicBezTo>
                    <a:pt x="96" y="190"/>
                    <a:pt x="90" y="185"/>
                    <a:pt x="84" y="180"/>
                  </a:cubicBezTo>
                  <a:cubicBezTo>
                    <a:pt x="79" y="176"/>
                    <a:pt x="73" y="172"/>
                    <a:pt x="68" y="167"/>
                  </a:cubicBezTo>
                  <a:cubicBezTo>
                    <a:pt x="63" y="163"/>
                    <a:pt x="59" y="158"/>
                    <a:pt x="57" y="152"/>
                  </a:cubicBezTo>
                  <a:cubicBezTo>
                    <a:pt x="56" y="152"/>
                    <a:pt x="55" y="153"/>
                    <a:pt x="55" y="154"/>
                  </a:cubicBezTo>
                  <a:cubicBezTo>
                    <a:pt x="74" y="161"/>
                    <a:pt x="90" y="174"/>
                    <a:pt x="109" y="183"/>
                  </a:cubicBezTo>
                  <a:cubicBezTo>
                    <a:pt x="127" y="192"/>
                    <a:pt x="148" y="196"/>
                    <a:pt x="166" y="206"/>
                  </a:cubicBezTo>
                  <a:cubicBezTo>
                    <a:pt x="166" y="205"/>
                    <a:pt x="166" y="204"/>
                    <a:pt x="166" y="203"/>
                  </a:cubicBezTo>
                  <a:cubicBezTo>
                    <a:pt x="154" y="205"/>
                    <a:pt x="142" y="204"/>
                    <a:pt x="131" y="201"/>
                  </a:cubicBezTo>
                  <a:cubicBezTo>
                    <a:pt x="119" y="198"/>
                    <a:pt x="107" y="194"/>
                    <a:pt x="96" y="188"/>
                  </a:cubicBezTo>
                  <a:cubicBezTo>
                    <a:pt x="84" y="182"/>
                    <a:pt x="74" y="173"/>
                    <a:pt x="64" y="164"/>
                  </a:cubicBezTo>
                  <a:cubicBezTo>
                    <a:pt x="59" y="160"/>
                    <a:pt x="55" y="156"/>
                    <a:pt x="50" y="152"/>
                  </a:cubicBezTo>
                  <a:cubicBezTo>
                    <a:pt x="46" y="148"/>
                    <a:pt x="40" y="144"/>
                    <a:pt x="39" y="138"/>
                  </a:cubicBezTo>
                  <a:cubicBezTo>
                    <a:pt x="38" y="139"/>
                    <a:pt x="37" y="139"/>
                    <a:pt x="37" y="140"/>
                  </a:cubicBezTo>
                  <a:cubicBezTo>
                    <a:pt x="54" y="151"/>
                    <a:pt x="69" y="165"/>
                    <a:pt x="87" y="176"/>
                  </a:cubicBezTo>
                  <a:cubicBezTo>
                    <a:pt x="105" y="187"/>
                    <a:pt x="125" y="193"/>
                    <a:pt x="146" y="197"/>
                  </a:cubicBezTo>
                  <a:cubicBezTo>
                    <a:pt x="147" y="196"/>
                    <a:pt x="147" y="195"/>
                    <a:pt x="147" y="194"/>
                  </a:cubicBezTo>
                  <a:cubicBezTo>
                    <a:pt x="113" y="193"/>
                    <a:pt x="84" y="172"/>
                    <a:pt x="56" y="156"/>
                  </a:cubicBezTo>
                  <a:cubicBezTo>
                    <a:pt x="54" y="156"/>
                    <a:pt x="53" y="157"/>
                    <a:pt x="54" y="158"/>
                  </a:cubicBezTo>
                  <a:cubicBezTo>
                    <a:pt x="65" y="172"/>
                    <a:pt x="81" y="179"/>
                    <a:pt x="96" y="184"/>
                  </a:cubicBezTo>
                  <a:cubicBezTo>
                    <a:pt x="113" y="190"/>
                    <a:pt x="129" y="192"/>
                    <a:pt x="146" y="195"/>
                  </a:cubicBezTo>
                  <a:cubicBezTo>
                    <a:pt x="146" y="195"/>
                    <a:pt x="146" y="194"/>
                    <a:pt x="146" y="193"/>
                  </a:cubicBezTo>
                  <a:cubicBezTo>
                    <a:pt x="134" y="193"/>
                    <a:pt x="121" y="190"/>
                    <a:pt x="109" y="185"/>
                  </a:cubicBezTo>
                  <a:cubicBezTo>
                    <a:pt x="97" y="180"/>
                    <a:pt x="85" y="172"/>
                    <a:pt x="79" y="160"/>
                  </a:cubicBezTo>
                  <a:cubicBezTo>
                    <a:pt x="79" y="160"/>
                    <a:pt x="78" y="161"/>
                    <a:pt x="78" y="162"/>
                  </a:cubicBezTo>
                  <a:cubicBezTo>
                    <a:pt x="84" y="164"/>
                    <a:pt x="90" y="169"/>
                    <a:pt x="95" y="173"/>
                  </a:cubicBezTo>
                  <a:cubicBezTo>
                    <a:pt x="100" y="178"/>
                    <a:pt x="105" y="182"/>
                    <a:pt x="111" y="187"/>
                  </a:cubicBezTo>
                  <a:cubicBezTo>
                    <a:pt x="123" y="195"/>
                    <a:pt x="136" y="202"/>
                    <a:pt x="150" y="204"/>
                  </a:cubicBezTo>
                  <a:cubicBezTo>
                    <a:pt x="176" y="208"/>
                    <a:pt x="202" y="192"/>
                    <a:pt x="217" y="173"/>
                  </a:cubicBezTo>
                  <a:cubicBezTo>
                    <a:pt x="220" y="168"/>
                    <a:pt x="223" y="163"/>
                    <a:pt x="226" y="158"/>
                  </a:cubicBezTo>
                  <a:cubicBezTo>
                    <a:pt x="226" y="156"/>
                    <a:pt x="225" y="155"/>
                    <a:pt x="223" y="156"/>
                  </a:cubicBezTo>
                  <a:cubicBezTo>
                    <a:pt x="211" y="164"/>
                    <a:pt x="198" y="171"/>
                    <a:pt x="185" y="178"/>
                  </a:cubicBezTo>
                  <a:cubicBezTo>
                    <a:pt x="173" y="184"/>
                    <a:pt x="160" y="186"/>
                    <a:pt x="148" y="192"/>
                  </a:cubicBezTo>
                  <a:cubicBezTo>
                    <a:pt x="148" y="193"/>
                    <a:pt x="147" y="193"/>
                    <a:pt x="147" y="194"/>
                  </a:cubicBezTo>
                  <a:cubicBezTo>
                    <a:pt x="149" y="201"/>
                    <a:pt x="156" y="203"/>
                    <a:pt x="163" y="204"/>
                  </a:cubicBezTo>
                  <a:cubicBezTo>
                    <a:pt x="172" y="206"/>
                    <a:pt x="181" y="205"/>
                    <a:pt x="190" y="203"/>
                  </a:cubicBezTo>
                  <a:cubicBezTo>
                    <a:pt x="198" y="201"/>
                    <a:pt x="206" y="199"/>
                    <a:pt x="213" y="196"/>
                  </a:cubicBezTo>
                  <a:cubicBezTo>
                    <a:pt x="217" y="193"/>
                    <a:pt x="220" y="190"/>
                    <a:pt x="224" y="186"/>
                  </a:cubicBezTo>
                  <a:cubicBezTo>
                    <a:pt x="228" y="181"/>
                    <a:pt x="232" y="176"/>
                    <a:pt x="235" y="171"/>
                  </a:cubicBezTo>
                  <a:cubicBezTo>
                    <a:pt x="248" y="149"/>
                    <a:pt x="253" y="122"/>
                    <a:pt x="252" y="97"/>
                  </a:cubicBezTo>
                  <a:cubicBezTo>
                    <a:pt x="251" y="89"/>
                    <a:pt x="251" y="81"/>
                    <a:pt x="248" y="73"/>
                  </a:cubicBezTo>
                  <a:cubicBezTo>
                    <a:pt x="247" y="70"/>
                    <a:pt x="245" y="66"/>
                    <a:pt x="242" y="65"/>
                  </a:cubicBezTo>
                  <a:cubicBezTo>
                    <a:pt x="238" y="64"/>
                    <a:pt x="235" y="68"/>
                    <a:pt x="233" y="71"/>
                  </a:cubicBezTo>
                  <a:cubicBezTo>
                    <a:pt x="230" y="76"/>
                    <a:pt x="229" y="81"/>
                    <a:pt x="227" y="86"/>
                  </a:cubicBezTo>
                  <a:cubicBezTo>
                    <a:pt x="223" y="95"/>
                    <a:pt x="218" y="104"/>
                    <a:pt x="213" y="112"/>
                  </a:cubicBezTo>
                  <a:cubicBezTo>
                    <a:pt x="203" y="130"/>
                    <a:pt x="192" y="146"/>
                    <a:pt x="183" y="164"/>
                  </a:cubicBezTo>
                  <a:cubicBezTo>
                    <a:pt x="182" y="164"/>
                    <a:pt x="183" y="165"/>
                    <a:pt x="184" y="166"/>
                  </a:cubicBezTo>
                  <a:cubicBezTo>
                    <a:pt x="190" y="166"/>
                    <a:pt x="195" y="161"/>
                    <a:pt x="198" y="157"/>
                  </a:cubicBezTo>
                  <a:cubicBezTo>
                    <a:pt x="203" y="149"/>
                    <a:pt x="207" y="141"/>
                    <a:pt x="210" y="133"/>
                  </a:cubicBezTo>
                  <a:cubicBezTo>
                    <a:pt x="213" y="124"/>
                    <a:pt x="215" y="115"/>
                    <a:pt x="217" y="106"/>
                  </a:cubicBezTo>
                  <a:cubicBezTo>
                    <a:pt x="218" y="99"/>
                    <a:pt x="220" y="92"/>
                    <a:pt x="220" y="85"/>
                  </a:cubicBezTo>
                  <a:cubicBezTo>
                    <a:pt x="220" y="84"/>
                    <a:pt x="218" y="83"/>
                    <a:pt x="217" y="85"/>
                  </a:cubicBezTo>
                  <a:cubicBezTo>
                    <a:pt x="215" y="101"/>
                    <a:pt x="213" y="116"/>
                    <a:pt x="206" y="130"/>
                  </a:cubicBezTo>
                  <a:cubicBezTo>
                    <a:pt x="203" y="136"/>
                    <a:pt x="199" y="142"/>
                    <a:pt x="196" y="148"/>
                  </a:cubicBezTo>
                  <a:cubicBezTo>
                    <a:pt x="193" y="153"/>
                    <a:pt x="190" y="159"/>
                    <a:pt x="190" y="165"/>
                  </a:cubicBezTo>
                  <a:cubicBezTo>
                    <a:pt x="190" y="166"/>
                    <a:pt x="191" y="167"/>
                    <a:pt x="192" y="166"/>
                  </a:cubicBezTo>
                  <a:cubicBezTo>
                    <a:pt x="209" y="157"/>
                    <a:pt x="219" y="137"/>
                    <a:pt x="224" y="119"/>
                  </a:cubicBezTo>
                  <a:cubicBezTo>
                    <a:pt x="227" y="109"/>
                    <a:pt x="228" y="99"/>
                    <a:pt x="227" y="88"/>
                  </a:cubicBezTo>
                  <a:cubicBezTo>
                    <a:pt x="227" y="77"/>
                    <a:pt x="226" y="66"/>
                    <a:pt x="230" y="55"/>
                  </a:cubicBezTo>
                  <a:cubicBezTo>
                    <a:pt x="229" y="55"/>
                    <a:pt x="228" y="55"/>
                    <a:pt x="227" y="55"/>
                  </a:cubicBezTo>
                  <a:cubicBezTo>
                    <a:pt x="235" y="64"/>
                    <a:pt x="240" y="74"/>
                    <a:pt x="243" y="85"/>
                  </a:cubicBezTo>
                  <a:cubicBezTo>
                    <a:pt x="247" y="96"/>
                    <a:pt x="249" y="108"/>
                    <a:pt x="248" y="119"/>
                  </a:cubicBezTo>
                  <a:cubicBezTo>
                    <a:pt x="249" y="119"/>
                    <a:pt x="250" y="119"/>
                    <a:pt x="251" y="119"/>
                  </a:cubicBezTo>
                  <a:cubicBezTo>
                    <a:pt x="251" y="93"/>
                    <a:pt x="250" y="65"/>
                    <a:pt x="239" y="40"/>
                  </a:cubicBezTo>
                  <a:cubicBezTo>
                    <a:pt x="235" y="30"/>
                    <a:pt x="227" y="21"/>
                    <a:pt x="217" y="18"/>
                  </a:cubicBezTo>
                  <a:cubicBezTo>
                    <a:pt x="206" y="14"/>
                    <a:pt x="196" y="20"/>
                    <a:pt x="190" y="28"/>
                  </a:cubicBezTo>
                  <a:cubicBezTo>
                    <a:pt x="190" y="28"/>
                    <a:pt x="191" y="29"/>
                    <a:pt x="192" y="29"/>
                  </a:cubicBezTo>
                  <a:cubicBezTo>
                    <a:pt x="195" y="19"/>
                    <a:pt x="202" y="10"/>
                    <a:pt x="210" y="3"/>
                  </a:cubicBezTo>
                  <a:cubicBezTo>
                    <a:pt x="209" y="3"/>
                    <a:pt x="209" y="2"/>
                    <a:pt x="208" y="1"/>
                  </a:cubicBezTo>
                  <a:cubicBezTo>
                    <a:pt x="201" y="10"/>
                    <a:pt x="195" y="20"/>
                    <a:pt x="184" y="25"/>
                  </a:cubicBezTo>
                  <a:cubicBezTo>
                    <a:pt x="185" y="25"/>
                    <a:pt x="186" y="26"/>
                    <a:pt x="186" y="27"/>
                  </a:cubicBezTo>
                  <a:cubicBezTo>
                    <a:pt x="189" y="21"/>
                    <a:pt x="194" y="12"/>
                    <a:pt x="202" y="11"/>
                  </a:cubicBezTo>
                  <a:cubicBezTo>
                    <a:pt x="201" y="11"/>
                    <a:pt x="201" y="10"/>
                    <a:pt x="200" y="10"/>
                  </a:cubicBezTo>
                  <a:cubicBezTo>
                    <a:pt x="201" y="14"/>
                    <a:pt x="199" y="17"/>
                    <a:pt x="197" y="21"/>
                  </a:cubicBezTo>
                  <a:cubicBezTo>
                    <a:pt x="196" y="25"/>
                    <a:pt x="193" y="29"/>
                    <a:pt x="192" y="33"/>
                  </a:cubicBezTo>
                  <a:cubicBezTo>
                    <a:pt x="191" y="37"/>
                    <a:pt x="190" y="40"/>
                    <a:pt x="191" y="44"/>
                  </a:cubicBezTo>
                  <a:cubicBezTo>
                    <a:pt x="193" y="48"/>
                    <a:pt x="197" y="51"/>
                    <a:pt x="201" y="52"/>
                  </a:cubicBezTo>
                  <a:cubicBezTo>
                    <a:pt x="202" y="53"/>
                    <a:pt x="203" y="52"/>
                    <a:pt x="203" y="51"/>
                  </a:cubicBezTo>
                  <a:cubicBezTo>
                    <a:pt x="202" y="43"/>
                    <a:pt x="196" y="37"/>
                    <a:pt x="193" y="30"/>
                  </a:cubicBezTo>
                  <a:cubicBezTo>
                    <a:pt x="192" y="31"/>
                    <a:pt x="192" y="31"/>
                    <a:pt x="191" y="32"/>
                  </a:cubicBezTo>
                  <a:cubicBezTo>
                    <a:pt x="196" y="37"/>
                    <a:pt x="201" y="42"/>
                    <a:pt x="207" y="46"/>
                  </a:cubicBezTo>
                  <a:cubicBezTo>
                    <a:pt x="208" y="48"/>
                    <a:pt x="209" y="46"/>
                    <a:pt x="209" y="45"/>
                  </a:cubicBezTo>
                  <a:cubicBezTo>
                    <a:pt x="205" y="40"/>
                    <a:pt x="200" y="36"/>
                    <a:pt x="198" y="30"/>
                  </a:cubicBezTo>
                  <a:cubicBezTo>
                    <a:pt x="198" y="30"/>
                    <a:pt x="197" y="31"/>
                    <a:pt x="197" y="31"/>
                  </a:cubicBezTo>
                  <a:cubicBezTo>
                    <a:pt x="203" y="35"/>
                    <a:pt x="208" y="42"/>
                    <a:pt x="214" y="47"/>
                  </a:cubicBezTo>
                  <a:cubicBezTo>
                    <a:pt x="215" y="47"/>
                    <a:pt x="217" y="46"/>
                    <a:pt x="217" y="45"/>
                  </a:cubicBezTo>
                  <a:cubicBezTo>
                    <a:pt x="214" y="41"/>
                    <a:pt x="211" y="37"/>
                    <a:pt x="208" y="34"/>
                  </a:cubicBezTo>
                  <a:cubicBezTo>
                    <a:pt x="205" y="30"/>
                    <a:pt x="201" y="26"/>
                    <a:pt x="200" y="21"/>
                  </a:cubicBezTo>
                  <a:cubicBezTo>
                    <a:pt x="199" y="21"/>
                    <a:pt x="199" y="22"/>
                    <a:pt x="198" y="22"/>
                  </a:cubicBezTo>
                  <a:cubicBezTo>
                    <a:pt x="204" y="27"/>
                    <a:pt x="208" y="33"/>
                    <a:pt x="215" y="37"/>
                  </a:cubicBezTo>
                  <a:cubicBezTo>
                    <a:pt x="216" y="37"/>
                    <a:pt x="217" y="36"/>
                    <a:pt x="217" y="35"/>
                  </a:cubicBezTo>
                  <a:cubicBezTo>
                    <a:pt x="214" y="29"/>
                    <a:pt x="208" y="24"/>
                    <a:pt x="207" y="18"/>
                  </a:cubicBezTo>
                  <a:cubicBezTo>
                    <a:pt x="206" y="18"/>
                    <a:pt x="205" y="19"/>
                    <a:pt x="205" y="19"/>
                  </a:cubicBezTo>
                  <a:cubicBezTo>
                    <a:pt x="211" y="22"/>
                    <a:pt x="215" y="30"/>
                    <a:pt x="222" y="33"/>
                  </a:cubicBezTo>
                  <a:cubicBezTo>
                    <a:pt x="223" y="34"/>
                    <a:pt x="224" y="32"/>
                    <a:pt x="223" y="31"/>
                  </a:cubicBezTo>
                  <a:cubicBezTo>
                    <a:pt x="218" y="26"/>
                    <a:pt x="214" y="19"/>
                    <a:pt x="211" y="12"/>
                  </a:cubicBezTo>
                  <a:cubicBezTo>
                    <a:pt x="210" y="12"/>
                    <a:pt x="209" y="13"/>
                    <a:pt x="209" y="13"/>
                  </a:cubicBezTo>
                  <a:cubicBezTo>
                    <a:pt x="218" y="22"/>
                    <a:pt x="224" y="32"/>
                    <a:pt x="235" y="39"/>
                  </a:cubicBezTo>
                  <a:cubicBezTo>
                    <a:pt x="236" y="39"/>
                    <a:pt x="237" y="38"/>
                    <a:pt x="237" y="37"/>
                  </a:cubicBezTo>
                  <a:cubicBezTo>
                    <a:pt x="232" y="31"/>
                    <a:pt x="227" y="26"/>
                    <a:pt x="223" y="20"/>
                  </a:cubicBezTo>
                  <a:cubicBezTo>
                    <a:pt x="219" y="15"/>
                    <a:pt x="214" y="9"/>
                    <a:pt x="214" y="1"/>
                  </a:cubicBezTo>
                  <a:cubicBezTo>
                    <a:pt x="213" y="2"/>
                    <a:pt x="212" y="2"/>
                    <a:pt x="212" y="3"/>
                  </a:cubicBezTo>
                  <a:cubicBezTo>
                    <a:pt x="224" y="12"/>
                    <a:pt x="239" y="22"/>
                    <a:pt x="246" y="36"/>
                  </a:cubicBezTo>
                  <a:cubicBezTo>
                    <a:pt x="247" y="36"/>
                    <a:pt x="248" y="35"/>
                    <a:pt x="248" y="35"/>
                  </a:cubicBezTo>
                  <a:cubicBezTo>
                    <a:pt x="239" y="26"/>
                    <a:pt x="232" y="15"/>
                    <a:pt x="222" y="6"/>
                  </a:cubicBezTo>
                  <a:cubicBezTo>
                    <a:pt x="221" y="5"/>
                    <a:pt x="219" y="7"/>
                    <a:pt x="220" y="8"/>
                  </a:cubicBezTo>
                  <a:cubicBezTo>
                    <a:pt x="225" y="14"/>
                    <a:pt x="231" y="20"/>
                    <a:pt x="237" y="26"/>
                  </a:cubicBezTo>
                  <a:cubicBezTo>
                    <a:pt x="242" y="31"/>
                    <a:pt x="248" y="38"/>
                    <a:pt x="249" y="46"/>
                  </a:cubicBezTo>
                  <a:cubicBezTo>
                    <a:pt x="250" y="46"/>
                    <a:pt x="250" y="46"/>
                    <a:pt x="251" y="45"/>
                  </a:cubicBezTo>
                  <a:cubicBezTo>
                    <a:pt x="239" y="35"/>
                    <a:pt x="229" y="22"/>
                    <a:pt x="219" y="9"/>
                  </a:cubicBezTo>
                  <a:cubicBezTo>
                    <a:pt x="218" y="8"/>
                    <a:pt x="216" y="9"/>
                    <a:pt x="217" y="11"/>
                  </a:cubicBezTo>
                  <a:cubicBezTo>
                    <a:pt x="229" y="28"/>
                    <a:pt x="244" y="43"/>
                    <a:pt x="251" y="63"/>
                  </a:cubicBezTo>
                  <a:cubicBezTo>
                    <a:pt x="252" y="62"/>
                    <a:pt x="253" y="62"/>
                    <a:pt x="253" y="61"/>
                  </a:cubicBezTo>
                  <a:cubicBezTo>
                    <a:pt x="240" y="45"/>
                    <a:pt x="226" y="30"/>
                    <a:pt x="213" y="13"/>
                  </a:cubicBezTo>
                  <a:cubicBezTo>
                    <a:pt x="213" y="14"/>
                    <a:pt x="212" y="14"/>
                    <a:pt x="211" y="15"/>
                  </a:cubicBezTo>
                  <a:cubicBezTo>
                    <a:pt x="218" y="23"/>
                    <a:pt x="226" y="32"/>
                    <a:pt x="233" y="40"/>
                  </a:cubicBezTo>
                  <a:cubicBezTo>
                    <a:pt x="239" y="49"/>
                    <a:pt x="246" y="59"/>
                    <a:pt x="249" y="69"/>
                  </a:cubicBezTo>
                  <a:cubicBezTo>
                    <a:pt x="249" y="69"/>
                    <a:pt x="250" y="68"/>
                    <a:pt x="251" y="68"/>
                  </a:cubicBezTo>
                  <a:cubicBezTo>
                    <a:pt x="236" y="54"/>
                    <a:pt x="226" y="36"/>
                    <a:pt x="216" y="20"/>
                  </a:cubicBezTo>
                  <a:cubicBezTo>
                    <a:pt x="215" y="20"/>
                    <a:pt x="214" y="21"/>
                    <a:pt x="213" y="21"/>
                  </a:cubicBezTo>
                  <a:cubicBezTo>
                    <a:pt x="219" y="29"/>
                    <a:pt x="224" y="37"/>
                    <a:pt x="229" y="45"/>
                  </a:cubicBezTo>
                  <a:cubicBezTo>
                    <a:pt x="234" y="53"/>
                    <a:pt x="239" y="62"/>
                    <a:pt x="242" y="71"/>
                  </a:cubicBezTo>
                  <a:cubicBezTo>
                    <a:pt x="242" y="71"/>
                    <a:pt x="243" y="71"/>
                    <a:pt x="244" y="70"/>
                  </a:cubicBezTo>
                  <a:cubicBezTo>
                    <a:pt x="231" y="57"/>
                    <a:pt x="221" y="41"/>
                    <a:pt x="212" y="25"/>
                  </a:cubicBezTo>
                  <a:cubicBezTo>
                    <a:pt x="211" y="23"/>
                    <a:pt x="209" y="24"/>
                    <a:pt x="210" y="26"/>
                  </a:cubicBezTo>
                  <a:cubicBezTo>
                    <a:pt x="214" y="34"/>
                    <a:pt x="221" y="42"/>
                    <a:pt x="226" y="49"/>
                  </a:cubicBezTo>
                  <a:cubicBezTo>
                    <a:pt x="232" y="58"/>
                    <a:pt x="239" y="66"/>
                    <a:pt x="241" y="77"/>
                  </a:cubicBezTo>
                  <a:cubicBezTo>
                    <a:pt x="242" y="76"/>
                    <a:pt x="242" y="76"/>
                    <a:pt x="243" y="75"/>
                  </a:cubicBezTo>
                  <a:cubicBezTo>
                    <a:pt x="230" y="62"/>
                    <a:pt x="224" y="42"/>
                    <a:pt x="209" y="31"/>
                  </a:cubicBezTo>
                  <a:cubicBezTo>
                    <a:pt x="208" y="30"/>
                    <a:pt x="207" y="32"/>
                    <a:pt x="208" y="33"/>
                  </a:cubicBezTo>
                  <a:cubicBezTo>
                    <a:pt x="214" y="41"/>
                    <a:pt x="221" y="50"/>
                    <a:pt x="227" y="58"/>
                  </a:cubicBezTo>
                  <a:cubicBezTo>
                    <a:pt x="233" y="68"/>
                    <a:pt x="238" y="78"/>
                    <a:pt x="240" y="89"/>
                  </a:cubicBezTo>
                  <a:cubicBezTo>
                    <a:pt x="241" y="89"/>
                    <a:pt x="242" y="88"/>
                    <a:pt x="243" y="88"/>
                  </a:cubicBezTo>
                  <a:cubicBezTo>
                    <a:pt x="227" y="75"/>
                    <a:pt x="222" y="53"/>
                    <a:pt x="208" y="39"/>
                  </a:cubicBezTo>
                  <a:cubicBezTo>
                    <a:pt x="207" y="38"/>
                    <a:pt x="205" y="39"/>
                    <a:pt x="205" y="40"/>
                  </a:cubicBezTo>
                  <a:cubicBezTo>
                    <a:pt x="217" y="60"/>
                    <a:pt x="235" y="77"/>
                    <a:pt x="242" y="100"/>
                  </a:cubicBezTo>
                  <a:cubicBezTo>
                    <a:pt x="243" y="99"/>
                    <a:pt x="243" y="99"/>
                    <a:pt x="244" y="98"/>
                  </a:cubicBezTo>
                  <a:cubicBezTo>
                    <a:pt x="237" y="88"/>
                    <a:pt x="230" y="78"/>
                    <a:pt x="223" y="68"/>
                  </a:cubicBezTo>
                  <a:cubicBezTo>
                    <a:pt x="216" y="58"/>
                    <a:pt x="207" y="48"/>
                    <a:pt x="197" y="41"/>
                  </a:cubicBezTo>
                  <a:cubicBezTo>
                    <a:pt x="196" y="40"/>
                    <a:pt x="194" y="41"/>
                    <a:pt x="195" y="43"/>
                  </a:cubicBezTo>
                  <a:cubicBezTo>
                    <a:pt x="201" y="53"/>
                    <a:pt x="209" y="63"/>
                    <a:pt x="216" y="72"/>
                  </a:cubicBezTo>
                  <a:cubicBezTo>
                    <a:pt x="224" y="82"/>
                    <a:pt x="231" y="93"/>
                    <a:pt x="232" y="105"/>
                  </a:cubicBezTo>
                  <a:cubicBezTo>
                    <a:pt x="233" y="105"/>
                    <a:pt x="234" y="105"/>
                    <a:pt x="234" y="104"/>
                  </a:cubicBezTo>
                  <a:cubicBezTo>
                    <a:pt x="219" y="88"/>
                    <a:pt x="222" y="61"/>
                    <a:pt x="207" y="44"/>
                  </a:cubicBezTo>
                  <a:cubicBezTo>
                    <a:pt x="206" y="43"/>
                    <a:pt x="204" y="44"/>
                    <a:pt x="205" y="46"/>
                  </a:cubicBezTo>
                  <a:cubicBezTo>
                    <a:pt x="219" y="75"/>
                    <a:pt x="226" y="109"/>
                    <a:pt x="223" y="142"/>
                  </a:cubicBezTo>
                  <a:cubicBezTo>
                    <a:pt x="224" y="142"/>
                    <a:pt x="224" y="142"/>
                    <a:pt x="225" y="142"/>
                  </a:cubicBezTo>
                  <a:cubicBezTo>
                    <a:pt x="223" y="120"/>
                    <a:pt x="227" y="98"/>
                    <a:pt x="220" y="77"/>
                  </a:cubicBezTo>
                  <a:cubicBezTo>
                    <a:pt x="219" y="77"/>
                    <a:pt x="219" y="78"/>
                    <a:pt x="218" y="78"/>
                  </a:cubicBezTo>
                  <a:cubicBezTo>
                    <a:pt x="224" y="96"/>
                    <a:pt x="233" y="113"/>
                    <a:pt x="239" y="132"/>
                  </a:cubicBezTo>
                  <a:cubicBezTo>
                    <a:pt x="245" y="151"/>
                    <a:pt x="249" y="171"/>
                    <a:pt x="241" y="190"/>
                  </a:cubicBezTo>
                  <a:cubicBezTo>
                    <a:pt x="240" y="191"/>
                    <a:pt x="242" y="193"/>
                    <a:pt x="243" y="191"/>
                  </a:cubicBezTo>
                  <a:cubicBezTo>
                    <a:pt x="253" y="178"/>
                    <a:pt x="256" y="160"/>
                    <a:pt x="257" y="144"/>
                  </a:cubicBezTo>
                  <a:cubicBezTo>
                    <a:pt x="257" y="142"/>
                    <a:pt x="255" y="141"/>
                    <a:pt x="255" y="143"/>
                  </a:cubicBezTo>
                  <a:cubicBezTo>
                    <a:pt x="250" y="158"/>
                    <a:pt x="242" y="171"/>
                    <a:pt x="235" y="185"/>
                  </a:cubicBezTo>
                  <a:cubicBezTo>
                    <a:pt x="234" y="187"/>
                    <a:pt x="236" y="188"/>
                    <a:pt x="237" y="187"/>
                  </a:cubicBezTo>
                  <a:cubicBezTo>
                    <a:pt x="256" y="163"/>
                    <a:pt x="257" y="132"/>
                    <a:pt x="269" y="105"/>
                  </a:cubicBezTo>
                  <a:cubicBezTo>
                    <a:pt x="269" y="105"/>
                    <a:pt x="268" y="105"/>
                    <a:pt x="267" y="104"/>
                  </a:cubicBezTo>
                  <a:cubicBezTo>
                    <a:pt x="267" y="114"/>
                    <a:pt x="263" y="122"/>
                    <a:pt x="263" y="131"/>
                  </a:cubicBezTo>
                  <a:cubicBezTo>
                    <a:pt x="262" y="139"/>
                    <a:pt x="263" y="148"/>
                    <a:pt x="258" y="155"/>
                  </a:cubicBezTo>
                  <a:cubicBezTo>
                    <a:pt x="259" y="155"/>
                    <a:pt x="260" y="155"/>
                    <a:pt x="261" y="155"/>
                  </a:cubicBezTo>
                  <a:cubicBezTo>
                    <a:pt x="258" y="129"/>
                    <a:pt x="270" y="102"/>
                    <a:pt x="259" y="77"/>
                  </a:cubicBezTo>
                  <a:cubicBezTo>
                    <a:pt x="258" y="76"/>
                    <a:pt x="256" y="76"/>
                    <a:pt x="256" y="78"/>
                  </a:cubicBezTo>
                  <a:cubicBezTo>
                    <a:pt x="262" y="101"/>
                    <a:pt x="267" y="125"/>
                    <a:pt x="260" y="148"/>
                  </a:cubicBezTo>
                  <a:cubicBezTo>
                    <a:pt x="261" y="149"/>
                    <a:pt x="261" y="149"/>
                    <a:pt x="262" y="149"/>
                  </a:cubicBezTo>
                  <a:cubicBezTo>
                    <a:pt x="263" y="136"/>
                    <a:pt x="263" y="123"/>
                    <a:pt x="262" y="110"/>
                  </a:cubicBezTo>
                  <a:cubicBezTo>
                    <a:pt x="261" y="98"/>
                    <a:pt x="259" y="84"/>
                    <a:pt x="254" y="72"/>
                  </a:cubicBezTo>
                  <a:cubicBezTo>
                    <a:pt x="254" y="71"/>
                    <a:pt x="252" y="71"/>
                    <a:pt x="252" y="72"/>
                  </a:cubicBezTo>
                  <a:cubicBezTo>
                    <a:pt x="249" y="76"/>
                    <a:pt x="249" y="81"/>
                    <a:pt x="249" y="86"/>
                  </a:cubicBezTo>
                  <a:cubicBezTo>
                    <a:pt x="249" y="92"/>
                    <a:pt x="250" y="98"/>
                    <a:pt x="250" y="103"/>
                  </a:cubicBezTo>
                  <a:cubicBezTo>
                    <a:pt x="252" y="120"/>
                    <a:pt x="251" y="136"/>
                    <a:pt x="254" y="152"/>
                  </a:cubicBezTo>
                  <a:cubicBezTo>
                    <a:pt x="254" y="153"/>
                    <a:pt x="257" y="153"/>
                    <a:pt x="257" y="152"/>
                  </a:cubicBezTo>
                  <a:cubicBezTo>
                    <a:pt x="259" y="137"/>
                    <a:pt x="256" y="122"/>
                    <a:pt x="255" y="107"/>
                  </a:cubicBezTo>
                  <a:cubicBezTo>
                    <a:pt x="255" y="93"/>
                    <a:pt x="255" y="79"/>
                    <a:pt x="250" y="66"/>
                  </a:cubicBezTo>
                  <a:cubicBezTo>
                    <a:pt x="249" y="65"/>
                    <a:pt x="248" y="65"/>
                    <a:pt x="247" y="66"/>
                  </a:cubicBezTo>
                  <a:cubicBezTo>
                    <a:pt x="244" y="71"/>
                    <a:pt x="244" y="78"/>
                    <a:pt x="245" y="83"/>
                  </a:cubicBezTo>
                  <a:cubicBezTo>
                    <a:pt x="245" y="91"/>
                    <a:pt x="247" y="99"/>
                    <a:pt x="248" y="107"/>
                  </a:cubicBezTo>
                  <a:cubicBezTo>
                    <a:pt x="249" y="116"/>
                    <a:pt x="248" y="126"/>
                    <a:pt x="247" y="135"/>
                  </a:cubicBezTo>
                  <a:cubicBezTo>
                    <a:pt x="246" y="147"/>
                    <a:pt x="245" y="158"/>
                    <a:pt x="247" y="169"/>
                  </a:cubicBezTo>
                  <a:cubicBezTo>
                    <a:pt x="247" y="171"/>
                    <a:pt x="249" y="171"/>
                    <a:pt x="250" y="169"/>
                  </a:cubicBezTo>
                  <a:cubicBezTo>
                    <a:pt x="253" y="138"/>
                    <a:pt x="249" y="106"/>
                    <a:pt x="245" y="75"/>
                  </a:cubicBezTo>
                  <a:cubicBezTo>
                    <a:pt x="244" y="74"/>
                    <a:pt x="242" y="74"/>
                    <a:pt x="242" y="75"/>
                  </a:cubicBezTo>
                  <a:cubicBezTo>
                    <a:pt x="242" y="94"/>
                    <a:pt x="243" y="114"/>
                    <a:pt x="240" y="133"/>
                  </a:cubicBezTo>
                  <a:cubicBezTo>
                    <a:pt x="237" y="149"/>
                    <a:pt x="230" y="166"/>
                    <a:pt x="235" y="183"/>
                  </a:cubicBezTo>
                  <a:cubicBezTo>
                    <a:pt x="235" y="184"/>
                    <a:pt x="236" y="185"/>
                    <a:pt x="237" y="184"/>
                  </a:cubicBezTo>
                  <a:cubicBezTo>
                    <a:pt x="242" y="177"/>
                    <a:pt x="244" y="169"/>
                    <a:pt x="246" y="161"/>
                  </a:cubicBezTo>
                  <a:cubicBezTo>
                    <a:pt x="249" y="150"/>
                    <a:pt x="250" y="140"/>
                    <a:pt x="251" y="129"/>
                  </a:cubicBezTo>
                  <a:cubicBezTo>
                    <a:pt x="251" y="119"/>
                    <a:pt x="251" y="109"/>
                    <a:pt x="249" y="99"/>
                  </a:cubicBezTo>
                  <a:cubicBezTo>
                    <a:pt x="247" y="90"/>
                    <a:pt x="244" y="82"/>
                    <a:pt x="239" y="75"/>
                  </a:cubicBezTo>
                  <a:cubicBezTo>
                    <a:pt x="239" y="75"/>
                    <a:pt x="238" y="75"/>
                    <a:pt x="237" y="75"/>
                  </a:cubicBezTo>
                  <a:cubicBezTo>
                    <a:pt x="231" y="81"/>
                    <a:pt x="231" y="91"/>
                    <a:pt x="231" y="99"/>
                  </a:cubicBezTo>
                  <a:cubicBezTo>
                    <a:pt x="231" y="108"/>
                    <a:pt x="231" y="117"/>
                    <a:pt x="230" y="125"/>
                  </a:cubicBezTo>
                  <a:cubicBezTo>
                    <a:pt x="229" y="135"/>
                    <a:pt x="229" y="145"/>
                    <a:pt x="227" y="154"/>
                  </a:cubicBezTo>
                  <a:cubicBezTo>
                    <a:pt x="225" y="163"/>
                    <a:pt x="222" y="173"/>
                    <a:pt x="215" y="179"/>
                  </a:cubicBezTo>
                  <a:cubicBezTo>
                    <a:pt x="216" y="179"/>
                    <a:pt x="216" y="179"/>
                    <a:pt x="217" y="179"/>
                  </a:cubicBezTo>
                  <a:cubicBezTo>
                    <a:pt x="214" y="171"/>
                    <a:pt x="214" y="163"/>
                    <a:pt x="215" y="154"/>
                  </a:cubicBezTo>
                  <a:cubicBezTo>
                    <a:pt x="216" y="146"/>
                    <a:pt x="217" y="138"/>
                    <a:pt x="218" y="130"/>
                  </a:cubicBezTo>
                  <a:cubicBezTo>
                    <a:pt x="218" y="122"/>
                    <a:pt x="218" y="114"/>
                    <a:pt x="219" y="106"/>
                  </a:cubicBezTo>
                  <a:cubicBezTo>
                    <a:pt x="219" y="98"/>
                    <a:pt x="220" y="90"/>
                    <a:pt x="224" y="83"/>
                  </a:cubicBezTo>
                  <a:cubicBezTo>
                    <a:pt x="224" y="82"/>
                    <a:pt x="223" y="82"/>
                    <a:pt x="222" y="82"/>
                  </a:cubicBezTo>
                  <a:cubicBezTo>
                    <a:pt x="224" y="99"/>
                    <a:pt x="221" y="116"/>
                    <a:pt x="218" y="133"/>
                  </a:cubicBezTo>
                  <a:cubicBezTo>
                    <a:pt x="216" y="141"/>
                    <a:pt x="212" y="149"/>
                    <a:pt x="209" y="158"/>
                  </a:cubicBezTo>
                  <a:cubicBezTo>
                    <a:pt x="206" y="165"/>
                    <a:pt x="202" y="175"/>
                    <a:pt x="203" y="184"/>
                  </a:cubicBezTo>
                  <a:cubicBezTo>
                    <a:pt x="204" y="189"/>
                    <a:pt x="210" y="192"/>
                    <a:pt x="215" y="191"/>
                  </a:cubicBezTo>
                  <a:cubicBezTo>
                    <a:pt x="220" y="189"/>
                    <a:pt x="223" y="184"/>
                    <a:pt x="225" y="179"/>
                  </a:cubicBezTo>
                  <a:cubicBezTo>
                    <a:pt x="228" y="172"/>
                    <a:pt x="230" y="165"/>
                    <a:pt x="232" y="157"/>
                  </a:cubicBezTo>
                  <a:cubicBezTo>
                    <a:pt x="236" y="141"/>
                    <a:pt x="238" y="125"/>
                    <a:pt x="241" y="109"/>
                  </a:cubicBezTo>
                  <a:cubicBezTo>
                    <a:pt x="241" y="106"/>
                    <a:pt x="241" y="103"/>
                    <a:pt x="242" y="101"/>
                  </a:cubicBezTo>
                  <a:cubicBezTo>
                    <a:pt x="241" y="101"/>
                    <a:pt x="241" y="101"/>
                    <a:pt x="240" y="101"/>
                  </a:cubicBezTo>
                  <a:cubicBezTo>
                    <a:pt x="251" y="114"/>
                    <a:pt x="252" y="132"/>
                    <a:pt x="250" y="148"/>
                  </a:cubicBezTo>
                  <a:cubicBezTo>
                    <a:pt x="247" y="164"/>
                    <a:pt x="241" y="181"/>
                    <a:pt x="232" y="194"/>
                  </a:cubicBezTo>
                  <a:cubicBezTo>
                    <a:pt x="232" y="195"/>
                    <a:pt x="233" y="195"/>
                    <a:pt x="234" y="196"/>
                  </a:cubicBezTo>
                  <a:cubicBezTo>
                    <a:pt x="237" y="186"/>
                    <a:pt x="242" y="176"/>
                    <a:pt x="246" y="166"/>
                  </a:cubicBezTo>
                  <a:cubicBezTo>
                    <a:pt x="249" y="158"/>
                    <a:pt x="252" y="149"/>
                    <a:pt x="258" y="142"/>
                  </a:cubicBezTo>
                  <a:cubicBezTo>
                    <a:pt x="257" y="142"/>
                    <a:pt x="256" y="142"/>
                    <a:pt x="255" y="142"/>
                  </a:cubicBezTo>
                  <a:cubicBezTo>
                    <a:pt x="255" y="153"/>
                    <a:pt x="249" y="162"/>
                    <a:pt x="242" y="170"/>
                  </a:cubicBezTo>
                  <a:cubicBezTo>
                    <a:pt x="236" y="179"/>
                    <a:pt x="228" y="186"/>
                    <a:pt x="223" y="196"/>
                  </a:cubicBezTo>
                  <a:cubicBezTo>
                    <a:pt x="222" y="197"/>
                    <a:pt x="224" y="198"/>
                    <a:pt x="225" y="197"/>
                  </a:cubicBezTo>
                  <a:cubicBezTo>
                    <a:pt x="242" y="186"/>
                    <a:pt x="258" y="167"/>
                    <a:pt x="260" y="146"/>
                  </a:cubicBezTo>
                  <a:cubicBezTo>
                    <a:pt x="260" y="145"/>
                    <a:pt x="259" y="144"/>
                    <a:pt x="258" y="145"/>
                  </a:cubicBezTo>
                  <a:cubicBezTo>
                    <a:pt x="249" y="150"/>
                    <a:pt x="240" y="157"/>
                    <a:pt x="232" y="164"/>
                  </a:cubicBezTo>
                  <a:cubicBezTo>
                    <a:pt x="224" y="171"/>
                    <a:pt x="216" y="178"/>
                    <a:pt x="209" y="187"/>
                  </a:cubicBezTo>
                  <a:cubicBezTo>
                    <a:pt x="207" y="188"/>
                    <a:pt x="209" y="189"/>
                    <a:pt x="211" y="189"/>
                  </a:cubicBezTo>
                  <a:cubicBezTo>
                    <a:pt x="222" y="181"/>
                    <a:pt x="229" y="169"/>
                    <a:pt x="235" y="157"/>
                  </a:cubicBezTo>
                  <a:cubicBezTo>
                    <a:pt x="241" y="144"/>
                    <a:pt x="245" y="131"/>
                    <a:pt x="249" y="117"/>
                  </a:cubicBezTo>
                  <a:cubicBezTo>
                    <a:pt x="248" y="117"/>
                    <a:pt x="247" y="117"/>
                    <a:pt x="246" y="116"/>
                  </a:cubicBezTo>
                  <a:cubicBezTo>
                    <a:pt x="245" y="132"/>
                    <a:pt x="234" y="143"/>
                    <a:pt x="222" y="153"/>
                  </a:cubicBezTo>
                  <a:cubicBezTo>
                    <a:pt x="211" y="163"/>
                    <a:pt x="198" y="171"/>
                    <a:pt x="191" y="184"/>
                  </a:cubicBezTo>
                  <a:cubicBezTo>
                    <a:pt x="190" y="185"/>
                    <a:pt x="192" y="186"/>
                    <a:pt x="193" y="186"/>
                  </a:cubicBezTo>
                  <a:cubicBezTo>
                    <a:pt x="209" y="181"/>
                    <a:pt x="217" y="167"/>
                    <a:pt x="223" y="152"/>
                  </a:cubicBezTo>
                  <a:cubicBezTo>
                    <a:pt x="226" y="145"/>
                    <a:pt x="229" y="137"/>
                    <a:pt x="233" y="129"/>
                  </a:cubicBezTo>
                  <a:cubicBezTo>
                    <a:pt x="236" y="122"/>
                    <a:pt x="240" y="115"/>
                    <a:pt x="246" y="109"/>
                  </a:cubicBezTo>
                  <a:cubicBezTo>
                    <a:pt x="245" y="109"/>
                    <a:pt x="244" y="109"/>
                    <a:pt x="244" y="109"/>
                  </a:cubicBezTo>
                  <a:cubicBezTo>
                    <a:pt x="245" y="128"/>
                    <a:pt x="231" y="142"/>
                    <a:pt x="216" y="153"/>
                  </a:cubicBezTo>
                  <a:cubicBezTo>
                    <a:pt x="201" y="163"/>
                    <a:pt x="184" y="169"/>
                    <a:pt x="169" y="179"/>
                  </a:cubicBezTo>
                  <a:cubicBezTo>
                    <a:pt x="167" y="180"/>
                    <a:pt x="169" y="182"/>
                    <a:pt x="170" y="181"/>
                  </a:cubicBezTo>
                  <a:cubicBezTo>
                    <a:pt x="201" y="170"/>
                    <a:pt x="210" y="135"/>
                    <a:pt x="226" y="111"/>
                  </a:cubicBezTo>
                  <a:cubicBezTo>
                    <a:pt x="225" y="111"/>
                    <a:pt x="225" y="110"/>
                    <a:pt x="224" y="110"/>
                  </a:cubicBezTo>
                  <a:cubicBezTo>
                    <a:pt x="224" y="122"/>
                    <a:pt x="217" y="131"/>
                    <a:pt x="208" y="138"/>
                  </a:cubicBezTo>
                  <a:cubicBezTo>
                    <a:pt x="202" y="142"/>
                    <a:pt x="195" y="144"/>
                    <a:pt x="188" y="147"/>
                  </a:cubicBezTo>
                  <a:cubicBezTo>
                    <a:pt x="180" y="150"/>
                    <a:pt x="171" y="152"/>
                    <a:pt x="164" y="156"/>
                  </a:cubicBezTo>
                  <a:cubicBezTo>
                    <a:pt x="159" y="159"/>
                    <a:pt x="152" y="163"/>
                    <a:pt x="151" y="169"/>
                  </a:cubicBezTo>
                  <a:cubicBezTo>
                    <a:pt x="151" y="169"/>
                    <a:pt x="152" y="170"/>
                    <a:pt x="152" y="170"/>
                  </a:cubicBezTo>
                  <a:cubicBezTo>
                    <a:pt x="163" y="177"/>
                    <a:pt x="178" y="174"/>
                    <a:pt x="189" y="170"/>
                  </a:cubicBezTo>
                  <a:cubicBezTo>
                    <a:pt x="200" y="166"/>
                    <a:pt x="214" y="158"/>
                    <a:pt x="214" y="145"/>
                  </a:cubicBezTo>
                  <a:cubicBezTo>
                    <a:pt x="214" y="144"/>
                    <a:pt x="213" y="144"/>
                    <a:pt x="213" y="144"/>
                  </a:cubicBezTo>
                  <a:cubicBezTo>
                    <a:pt x="197" y="145"/>
                    <a:pt x="184" y="157"/>
                    <a:pt x="170" y="162"/>
                  </a:cubicBezTo>
                  <a:cubicBezTo>
                    <a:pt x="168" y="163"/>
                    <a:pt x="169" y="166"/>
                    <a:pt x="171" y="16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54"/>
            <p:cNvSpPr/>
            <p:nvPr/>
          </p:nvSpPr>
          <p:spPr bwMode="auto">
            <a:xfrm>
              <a:off x="3523" y="2218"/>
              <a:ext cx="545" cy="499"/>
            </a:xfrm>
            <a:custGeom>
              <a:avLst/>
              <a:gdLst>
                <a:gd name="T0" fmla="*/ 28 w 282"/>
                <a:gd name="T1" fmla="*/ 89 h 258"/>
                <a:gd name="T2" fmla="*/ 82 w 282"/>
                <a:gd name="T3" fmla="*/ 14 h 258"/>
                <a:gd name="T4" fmla="*/ 33 w 282"/>
                <a:gd name="T5" fmla="*/ 52 h 258"/>
                <a:gd name="T6" fmla="*/ 56 w 282"/>
                <a:gd name="T7" fmla="*/ 138 h 258"/>
                <a:gd name="T8" fmla="*/ 32 w 282"/>
                <a:gd name="T9" fmla="*/ 43 h 258"/>
                <a:gd name="T10" fmla="*/ 70 w 282"/>
                <a:gd name="T11" fmla="*/ 5 h 258"/>
                <a:gd name="T12" fmla="*/ 14 w 282"/>
                <a:gd name="T13" fmla="*/ 54 h 258"/>
                <a:gd name="T14" fmla="*/ 24 w 282"/>
                <a:gd name="T15" fmla="*/ 114 h 258"/>
                <a:gd name="T16" fmla="*/ 62 w 282"/>
                <a:gd name="T17" fmla="*/ 11 h 258"/>
                <a:gd name="T18" fmla="*/ 1 w 282"/>
                <a:gd name="T19" fmla="*/ 68 h 258"/>
                <a:gd name="T20" fmla="*/ 66 w 282"/>
                <a:gd name="T21" fmla="*/ 181 h 258"/>
                <a:gd name="T22" fmla="*/ 173 w 282"/>
                <a:gd name="T23" fmla="*/ 212 h 258"/>
                <a:gd name="T24" fmla="*/ 243 w 282"/>
                <a:gd name="T25" fmla="*/ 116 h 258"/>
                <a:gd name="T26" fmla="*/ 87 w 282"/>
                <a:gd name="T27" fmla="*/ 180 h 258"/>
                <a:gd name="T28" fmla="*/ 21 w 282"/>
                <a:gd name="T29" fmla="*/ 57 h 258"/>
                <a:gd name="T30" fmla="*/ 29 w 282"/>
                <a:gd name="T31" fmla="*/ 95 h 258"/>
                <a:gd name="T32" fmla="*/ 162 w 282"/>
                <a:gd name="T33" fmla="*/ 230 h 258"/>
                <a:gd name="T34" fmla="*/ 246 w 282"/>
                <a:gd name="T35" fmla="*/ 106 h 258"/>
                <a:gd name="T36" fmla="*/ 252 w 282"/>
                <a:gd name="T37" fmla="*/ 205 h 258"/>
                <a:gd name="T38" fmla="*/ 162 w 282"/>
                <a:gd name="T39" fmla="*/ 237 h 258"/>
                <a:gd name="T40" fmla="*/ 15 w 282"/>
                <a:gd name="T41" fmla="*/ 65 h 258"/>
                <a:gd name="T42" fmla="*/ 130 w 282"/>
                <a:gd name="T43" fmla="*/ 229 h 258"/>
                <a:gd name="T44" fmla="*/ 272 w 282"/>
                <a:gd name="T45" fmla="*/ 148 h 258"/>
                <a:gd name="T46" fmla="*/ 245 w 282"/>
                <a:gd name="T47" fmla="*/ 76 h 258"/>
                <a:gd name="T48" fmla="*/ 243 w 282"/>
                <a:gd name="T49" fmla="*/ 232 h 258"/>
                <a:gd name="T50" fmla="*/ 74 w 282"/>
                <a:gd name="T51" fmla="*/ 181 h 258"/>
                <a:gd name="T52" fmla="*/ 30 w 282"/>
                <a:gd name="T53" fmla="*/ 58 h 258"/>
                <a:gd name="T54" fmla="*/ 12 w 282"/>
                <a:gd name="T55" fmla="*/ 62 h 258"/>
                <a:gd name="T56" fmla="*/ 49 w 282"/>
                <a:gd name="T57" fmla="*/ 160 h 258"/>
                <a:gd name="T58" fmla="*/ 258 w 282"/>
                <a:gd name="T59" fmla="*/ 222 h 258"/>
                <a:gd name="T60" fmla="*/ 262 w 282"/>
                <a:gd name="T61" fmla="*/ 101 h 258"/>
                <a:gd name="T62" fmla="*/ 271 w 282"/>
                <a:gd name="T63" fmla="*/ 194 h 258"/>
                <a:gd name="T64" fmla="*/ 206 w 282"/>
                <a:gd name="T65" fmla="*/ 241 h 258"/>
                <a:gd name="T66" fmla="*/ 21 w 282"/>
                <a:gd name="T67" fmla="*/ 100 h 258"/>
                <a:gd name="T68" fmla="*/ 23 w 282"/>
                <a:gd name="T69" fmla="*/ 43 h 258"/>
                <a:gd name="T70" fmla="*/ 27 w 282"/>
                <a:gd name="T71" fmla="*/ 62 h 258"/>
                <a:gd name="T72" fmla="*/ 73 w 282"/>
                <a:gd name="T73" fmla="*/ 184 h 258"/>
                <a:gd name="T74" fmla="*/ 238 w 282"/>
                <a:gd name="T75" fmla="*/ 239 h 258"/>
                <a:gd name="T76" fmla="*/ 266 w 282"/>
                <a:gd name="T77" fmla="*/ 104 h 258"/>
                <a:gd name="T78" fmla="*/ 244 w 282"/>
                <a:gd name="T79" fmla="*/ 76 h 258"/>
                <a:gd name="T80" fmla="*/ 137 w 282"/>
                <a:gd name="T81" fmla="*/ 229 h 258"/>
                <a:gd name="T82" fmla="*/ 15 w 282"/>
                <a:gd name="T83" fmla="*/ 65 h 258"/>
                <a:gd name="T84" fmla="*/ 151 w 282"/>
                <a:gd name="T85" fmla="*/ 236 h 258"/>
                <a:gd name="T86" fmla="*/ 246 w 282"/>
                <a:gd name="T87" fmla="*/ 106 h 258"/>
                <a:gd name="T88" fmla="*/ 240 w 282"/>
                <a:gd name="T89" fmla="*/ 195 h 258"/>
                <a:gd name="T90" fmla="*/ 98 w 282"/>
                <a:gd name="T91" fmla="*/ 207 h 258"/>
                <a:gd name="T92" fmla="*/ 28 w 282"/>
                <a:gd name="T93" fmla="*/ 73 h 258"/>
                <a:gd name="T94" fmla="*/ 17 w 282"/>
                <a:gd name="T95" fmla="*/ 84 h 258"/>
                <a:gd name="T96" fmla="*/ 148 w 282"/>
                <a:gd name="T97" fmla="*/ 216 h 258"/>
                <a:gd name="T98" fmla="*/ 241 w 282"/>
                <a:gd name="T99" fmla="*/ 117 h 258"/>
                <a:gd name="T100" fmla="*/ 157 w 282"/>
                <a:gd name="T101" fmla="*/ 211 h 258"/>
                <a:gd name="T102" fmla="*/ 19 w 282"/>
                <a:gd name="T103" fmla="*/ 115 h 258"/>
                <a:gd name="T104" fmla="*/ 60 w 282"/>
                <a:gd name="T105" fmla="*/ 12 h 258"/>
                <a:gd name="T106" fmla="*/ 21 w 282"/>
                <a:gd name="T107" fmla="*/ 113 h 258"/>
                <a:gd name="T108" fmla="*/ 17 w 282"/>
                <a:gd name="T109" fmla="*/ 53 h 258"/>
                <a:gd name="T110" fmla="*/ 72 w 282"/>
                <a:gd name="T111" fmla="*/ 8 h 258"/>
                <a:gd name="T112" fmla="*/ 26 w 282"/>
                <a:gd name="T113" fmla="*/ 81 h 258"/>
                <a:gd name="T114" fmla="*/ 56 w 282"/>
                <a:gd name="T115" fmla="*/ 139 h 258"/>
                <a:gd name="T116" fmla="*/ 82 w 282"/>
                <a:gd name="T117" fmla="*/ 14 h 258"/>
                <a:gd name="T118" fmla="*/ 31 w 282"/>
                <a:gd name="T119" fmla="*/ 65 h 258"/>
                <a:gd name="T120" fmla="*/ 56 w 282"/>
                <a:gd name="T121" fmla="*/ 177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2" h="258">
                  <a:moveTo>
                    <a:pt x="58" y="176"/>
                  </a:moveTo>
                  <a:cubicBezTo>
                    <a:pt x="49" y="163"/>
                    <a:pt x="40" y="149"/>
                    <a:pt x="34" y="134"/>
                  </a:cubicBezTo>
                  <a:cubicBezTo>
                    <a:pt x="28" y="120"/>
                    <a:pt x="26" y="105"/>
                    <a:pt x="28" y="89"/>
                  </a:cubicBezTo>
                  <a:cubicBezTo>
                    <a:pt x="29" y="74"/>
                    <a:pt x="34" y="59"/>
                    <a:pt x="42" y="47"/>
                  </a:cubicBezTo>
                  <a:cubicBezTo>
                    <a:pt x="49" y="36"/>
                    <a:pt x="58" y="27"/>
                    <a:pt x="69" y="20"/>
                  </a:cubicBezTo>
                  <a:cubicBezTo>
                    <a:pt x="73" y="18"/>
                    <a:pt x="78" y="16"/>
                    <a:pt x="82" y="14"/>
                  </a:cubicBezTo>
                  <a:cubicBezTo>
                    <a:pt x="84" y="13"/>
                    <a:pt x="83" y="11"/>
                    <a:pt x="82" y="11"/>
                  </a:cubicBezTo>
                  <a:cubicBezTo>
                    <a:pt x="71" y="10"/>
                    <a:pt x="60" y="16"/>
                    <a:pt x="52" y="23"/>
                  </a:cubicBezTo>
                  <a:cubicBezTo>
                    <a:pt x="43" y="31"/>
                    <a:pt x="36" y="41"/>
                    <a:pt x="33" y="52"/>
                  </a:cubicBezTo>
                  <a:cubicBezTo>
                    <a:pt x="28" y="66"/>
                    <a:pt x="30" y="82"/>
                    <a:pt x="34" y="95"/>
                  </a:cubicBezTo>
                  <a:cubicBezTo>
                    <a:pt x="39" y="111"/>
                    <a:pt x="47" y="125"/>
                    <a:pt x="54" y="140"/>
                  </a:cubicBezTo>
                  <a:cubicBezTo>
                    <a:pt x="54" y="140"/>
                    <a:pt x="55" y="139"/>
                    <a:pt x="56" y="138"/>
                  </a:cubicBezTo>
                  <a:cubicBezTo>
                    <a:pt x="47" y="132"/>
                    <a:pt x="41" y="121"/>
                    <a:pt x="37" y="111"/>
                  </a:cubicBezTo>
                  <a:cubicBezTo>
                    <a:pt x="32" y="99"/>
                    <a:pt x="29" y="87"/>
                    <a:pt x="28" y="75"/>
                  </a:cubicBezTo>
                  <a:cubicBezTo>
                    <a:pt x="27" y="64"/>
                    <a:pt x="28" y="53"/>
                    <a:pt x="32" y="43"/>
                  </a:cubicBezTo>
                  <a:cubicBezTo>
                    <a:pt x="36" y="31"/>
                    <a:pt x="43" y="20"/>
                    <a:pt x="52" y="13"/>
                  </a:cubicBezTo>
                  <a:cubicBezTo>
                    <a:pt x="58" y="9"/>
                    <a:pt x="64" y="7"/>
                    <a:pt x="71" y="8"/>
                  </a:cubicBezTo>
                  <a:cubicBezTo>
                    <a:pt x="71" y="7"/>
                    <a:pt x="70" y="6"/>
                    <a:pt x="70" y="5"/>
                  </a:cubicBezTo>
                  <a:cubicBezTo>
                    <a:pt x="65" y="10"/>
                    <a:pt x="57" y="12"/>
                    <a:pt x="51" y="15"/>
                  </a:cubicBezTo>
                  <a:cubicBezTo>
                    <a:pt x="45" y="17"/>
                    <a:pt x="39" y="21"/>
                    <a:pt x="34" y="25"/>
                  </a:cubicBezTo>
                  <a:cubicBezTo>
                    <a:pt x="24" y="32"/>
                    <a:pt x="17" y="42"/>
                    <a:pt x="14" y="54"/>
                  </a:cubicBezTo>
                  <a:cubicBezTo>
                    <a:pt x="11" y="64"/>
                    <a:pt x="10" y="76"/>
                    <a:pt x="10" y="87"/>
                  </a:cubicBezTo>
                  <a:cubicBezTo>
                    <a:pt x="11" y="97"/>
                    <a:pt x="14" y="108"/>
                    <a:pt x="22" y="115"/>
                  </a:cubicBezTo>
                  <a:cubicBezTo>
                    <a:pt x="23" y="115"/>
                    <a:pt x="24" y="115"/>
                    <a:pt x="24" y="114"/>
                  </a:cubicBezTo>
                  <a:cubicBezTo>
                    <a:pt x="31" y="94"/>
                    <a:pt x="24" y="72"/>
                    <a:pt x="30" y="51"/>
                  </a:cubicBezTo>
                  <a:cubicBezTo>
                    <a:pt x="36" y="35"/>
                    <a:pt x="53" y="28"/>
                    <a:pt x="62" y="13"/>
                  </a:cubicBezTo>
                  <a:cubicBezTo>
                    <a:pt x="63" y="13"/>
                    <a:pt x="63" y="12"/>
                    <a:pt x="62" y="11"/>
                  </a:cubicBezTo>
                  <a:cubicBezTo>
                    <a:pt x="52" y="7"/>
                    <a:pt x="41" y="8"/>
                    <a:pt x="32" y="13"/>
                  </a:cubicBezTo>
                  <a:cubicBezTo>
                    <a:pt x="22" y="18"/>
                    <a:pt x="15" y="27"/>
                    <a:pt x="10" y="36"/>
                  </a:cubicBezTo>
                  <a:cubicBezTo>
                    <a:pt x="5" y="46"/>
                    <a:pt x="1" y="57"/>
                    <a:pt x="1" y="68"/>
                  </a:cubicBezTo>
                  <a:cubicBezTo>
                    <a:pt x="0" y="81"/>
                    <a:pt x="5" y="94"/>
                    <a:pt x="11" y="106"/>
                  </a:cubicBezTo>
                  <a:cubicBezTo>
                    <a:pt x="18" y="121"/>
                    <a:pt x="27" y="134"/>
                    <a:pt x="37" y="147"/>
                  </a:cubicBezTo>
                  <a:cubicBezTo>
                    <a:pt x="46" y="158"/>
                    <a:pt x="56" y="170"/>
                    <a:pt x="66" y="181"/>
                  </a:cubicBezTo>
                  <a:cubicBezTo>
                    <a:pt x="75" y="191"/>
                    <a:pt x="86" y="201"/>
                    <a:pt x="99" y="207"/>
                  </a:cubicBezTo>
                  <a:cubicBezTo>
                    <a:pt x="106" y="211"/>
                    <a:pt x="114" y="213"/>
                    <a:pt x="121" y="214"/>
                  </a:cubicBezTo>
                  <a:cubicBezTo>
                    <a:pt x="138" y="217"/>
                    <a:pt x="156" y="215"/>
                    <a:pt x="173" y="212"/>
                  </a:cubicBezTo>
                  <a:cubicBezTo>
                    <a:pt x="190" y="208"/>
                    <a:pt x="207" y="202"/>
                    <a:pt x="222" y="192"/>
                  </a:cubicBezTo>
                  <a:cubicBezTo>
                    <a:pt x="234" y="184"/>
                    <a:pt x="244" y="173"/>
                    <a:pt x="249" y="160"/>
                  </a:cubicBezTo>
                  <a:cubicBezTo>
                    <a:pt x="254" y="145"/>
                    <a:pt x="251" y="129"/>
                    <a:pt x="243" y="116"/>
                  </a:cubicBezTo>
                  <a:cubicBezTo>
                    <a:pt x="243" y="115"/>
                    <a:pt x="240" y="115"/>
                    <a:pt x="241" y="117"/>
                  </a:cubicBezTo>
                  <a:cubicBezTo>
                    <a:pt x="249" y="165"/>
                    <a:pt x="208" y="213"/>
                    <a:pt x="160" y="214"/>
                  </a:cubicBezTo>
                  <a:cubicBezTo>
                    <a:pt x="132" y="214"/>
                    <a:pt x="107" y="198"/>
                    <a:pt x="87" y="180"/>
                  </a:cubicBezTo>
                  <a:cubicBezTo>
                    <a:pt x="67" y="163"/>
                    <a:pt x="51" y="142"/>
                    <a:pt x="37" y="120"/>
                  </a:cubicBezTo>
                  <a:cubicBezTo>
                    <a:pt x="31" y="110"/>
                    <a:pt x="26" y="99"/>
                    <a:pt x="22" y="88"/>
                  </a:cubicBezTo>
                  <a:cubicBezTo>
                    <a:pt x="18" y="79"/>
                    <a:pt x="15" y="66"/>
                    <a:pt x="21" y="57"/>
                  </a:cubicBezTo>
                  <a:cubicBezTo>
                    <a:pt x="20" y="57"/>
                    <a:pt x="19" y="57"/>
                    <a:pt x="18" y="57"/>
                  </a:cubicBezTo>
                  <a:cubicBezTo>
                    <a:pt x="23" y="62"/>
                    <a:pt x="24" y="69"/>
                    <a:pt x="25" y="75"/>
                  </a:cubicBezTo>
                  <a:cubicBezTo>
                    <a:pt x="26" y="82"/>
                    <a:pt x="28" y="88"/>
                    <a:pt x="29" y="95"/>
                  </a:cubicBezTo>
                  <a:cubicBezTo>
                    <a:pt x="34" y="112"/>
                    <a:pt x="39" y="128"/>
                    <a:pt x="46" y="144"/>
                  </a:cubicBezTo>
                  <a:cubicBezTo>
                    <a:pt x="57" y="167"/>
                    <a:pt x="72" y="189"/>
                    <a:pt x="92" y="205"/>
                  </a:cubicBezTo>
                  <a:cubicBezTo>
                    <a:pt x="112" y="221"/>
                    <a:pt x="136" y="230"/>
                    <a:pt x="162" y="230"/>
                  </a:cubicBezTo>
                  <a:cubicBezTo>
                    <a:pt x="186" y="230"/>
                    <a:pt x="213" y="224"/>
                    <a:pt x="232" y="207"/>
                  </a:cubicBezTo>
                  <a:cubicBezTo>
                    <a:pt x="246" y="196"/>
                    <a:pt x="254" y="179"/>
                    <a:pt x="256" y="161"/>
                  </a:cubicBezTo>
                  <a:cubicBezTo>
                    <a:pt x="258" y="143"/>
                    <a:pt x="252" y="124"/>
                    <a:pt x="246" y="106"/>
                  </a:cubicBezTo>
                  <a:cubicBezTo>
                    <a:pt x="246" y="104"/>
                    <a:pt x="243" y="106"/>
                    <a:pt x="244" y="107"/>
                  </a:cubicBezTo>
                  <a:cubicBezTo>
                    <a:pt x="249" y="124"/>
                    <a:pt x="254" y="141"/>
                    <a:pt x="256" y="158"/>
                  </a:cubicBezTo>
                  <a:cubicBezTo>
                    <a:pt x="257" y="173"/>
                    <a:pt x="257" y="190"/>
                    <a:pt x="252" y="205"/>
                  </a:cubicBezTo>
                  <a:cubicBezTo>
                    <a:pt x="248" y="216"/>
                    <a:pt x="242" y="226"/>
                    <a:pt x="232" y="233"/>
                  </a:cubicBezTo>
                  <a:cubicBezTo>
                    <a:pt x="223" y="239"/>
                    <a:pt x="212" y="242"/>
                    <a:pt x="201" y="243"/>
                  </a:cubicBezTo>
                  <a:cubicBezTo>
                    <a:pt x="187" y="244"/>
                    <a:pt x="174" y="241"/>
                    <a:pt x="162" y="237"/>
                  </a:cubicBezTo>
                  <a:cubicBezTo>
                    <a:pt x="149" y="233"/>
                    <a:pt x="137" y="228"/>
                    <a:pt x="126" y="221"/>
                  </a:cubicBezTo>
                  <a:cubicBezTo>
                    <a:pt x="104" y="209"/>
                    <a:pt x="85" y="191"/>
                    <a:pt x="69" y="172"/>
                  </a:cubicBezTo>
                  <a:cubicBezTo>
                    <a:pt x="45" y="140"/>
                    <a:pt x="28" y="103"/>
                    <a:pt x="15" y="65"/>
                  </a:cubicBezTo>
                  <a:cubicBezTo>
                    <a:pt x="15" y="64"/>
                    <a:pt x="12" y="64"/>
                    <a:pt x="13" y="66"/>
                  </a:cubicBezTo>
                  <a:cubicBezTo>
                    <a:pt x="24" y="111"/>
                    <a:pt x="44" y="155"/>
                    <a:pt x="75" y="189"/>
                  </a:cubicBezTo>
                  <a:cubicBezTo>
                    <a:pt x="91" y="206"/>
                    <a:pt x="109" y="220"/>
                    <a:pt x="130" y="229"/>
                  </a:cubicBezTo>
                  <a:cubicBezTo>
                    <a:pt x="151" y="238"/>
                    <a:pt x="177" y="242"/>
                    <a:pt x="200" y="236"/>
                  </a:cubicBezTo>
                  <a:cubicBezTo>
                    <a:pt x="225" y="230"/>
                    <a:pt x="247" y="213"/>
                    <a:pt x="260" y="190"/>
                  </a:cubicBezTo>
                  <a:cubicBezTo>
                    <a:pt x="268" y="177"/>
                    <a:pt x="272" y="163"/>
                    <a:pt x="272" y="148"/>
                  </a:cubicBezTo>
                  <a:cubicBezTo>
                    <a:pt x="272" y="131"/>
                    <a:pt x="267" y="115"/>
                    <a:pt x="260" y="101"/>
                  </a:cubicBezTo>
                  <a:cubicBezTo>
                    <a:pt x="256" y="92"/>
                    <a:pt x="252" y="83"/>
                    <a:pt x="246" y="74"/>
                  </a:cubicBezTo>
                  <a:cubicBezTo>
                    <a:pt x="246" y="75"/>
                    <a:pt x="245" y="76"/>
                    <a:pt x="245" y="76"/>
                  </a:cubicBezTo>
                  <a:cubicBezTo>
                    <a:pt x="255" y="83"/>
                    <a:pt x="260" y="97"/>
                    <a:pt x="265" y="108"/>
                  </a:cubicBezTo>
                  <a:cubicBezTo>
                    <a:pt x="272" y="125"/>
                    <a:pt x="277" y="142"/>
                    <a:pt x="278" y="160"/>
                  </a:cubicBezTo>
                  <a:cubicBezTo>
                    <a:pt x="279" y="188"/>
                    <a:pt x="265" y="214"/>
                    <a:pt x="243" y="232"/>
                  </a:cubicBezTo>
                  <a:cubicBezTo>
                    <a:pt x="222" y="248"/>
                    <a:pt x="196" y="255"/>
                    <a:pt x="170" y="250"/>
                  </a:cubicBezTo>
                  <a:cubicBezTo>
                    <a:pt x="143" y="245"/>
                    <a:pt x="121" y="229"/>
                    <a:pt x="101" y="211"/>
                  </a:cubicBezTo>
                  <a:cubicBezTo>
                    <a:pt x="92" y="202"/>
                    <a:pt x="83" y="192"/>
                    <a:pt x="74" y="181"/>
                  </a:cubicBezTo>
                  <a:cubicBezTo>
                    <a:pt x="65" y="170"/>
                    <a:pt x="57" y="158"/>
                    <a:pt x="49" y="146"/>
                  </a:cubicBezTo>
                  <a:cubicBezTo>
                    <a:pt x="41" y="132"/>
                    <a:pt x="35" y="117"/>
                    <a:pt x="31" y="102"/>
                  </a:cubicBezTo>
                  <a:cubicBezTo>
                    <a:pt x="27" y="87"/>
                    <a:pt x="28" y="73"/>
                    <a:pt x="30" y="58"/>
                  </a:cubicBezTo>
                  <a:cubicBezTo>
                    <a:pt x="31" y="53"/>
                    <a:pt x="31" y="48"/>
                    <a:pt x="29" y="43"/>
                  </a:cubicBezTo>
                  <a:cubicBezTo>
                    <a:pt x="26" y="39"/>
                    <a:pt x="22" y="39"/>
                    <a:pt x="19" y="43"/>
                  </a:cubicBezTo>
                  <a:cubicBezTo>
                    <a:pt x="15" y="48"/>
                    <a:pt x="13" y="56"/>
                    <a:pt x="12" y="62"/>
                  </a:cubicBezTo>
                  <a:cubicBezTo>
                    <a:pt x="12" y="69"/>
                    <a:pt x="12" y="76"/>
                    <a:pt x="14" y="84"/>
                  </a:cubicBezTo>
                  <a:cubicBezTo>
                    <a:pt x="17" y="98"/>
                    <a:pt x="23" y="111"/>
                    <a:pt x="29" y="124"/>
                  </a:cubicBezTo>
                  <a:cubicBezTo>
                    <a:pt x="35" y="137"/>
                    <a:pt x="41" y="148"/>
                    <a:pt x="49" y="160"/>
                  </a:cubicBezTo>
                  <a:cubicBezTo>
                    <a:pt x="64" y="182"/>
                    <a:pt x="82" y="202"/>
                    <a:pt x="104" y="216"/>
                  </a:cubicBezTo>
                  <a:cubicBezTo>
                    <a:pt x="127" y="231"/>
                    <a:pt x="154" y="241"/>
                    <a:pt x="181" y="243"/>
                  </a:cubicBezTo>
                  <a:cubicBezTo>
                    <a:pt x="208" y="246"/>
                    <a:pt x="237" y="241"/>
                    <a:pt x="258" y="222"/>
                  </a:cubicBezTo>
                  <a:cubicBezTo>
                    <a:pt x="268" y="213"/>
                    <a:pt x="273" y="200"/>
                    <a:pt x="276" y="187"/>
                  </a:cubicBezTo>
                  <a:cubicBezTo>
                    <a:pt x="280" y="171"/>
                    <a:pt x="280" y="156"/>
                    <a:pt x="276" y="141"/>
                  </a:cubicBezTo>
                  <a:cubicBezTo>
                    <a:pt x="273" y="127"/>
                    <a:pt x="267" y="114"/>
                    <a:pt x="262" y="101"/>
                  </a:cubicBezTo>
                  <a:cubicBezTo>
                    <a:pt x="261" y="99"/>
                    <a:pt x="259" y="100"/>
                    <a:pt x="259" y="102"/>
                  </a:cubicBezTo>
                  <a:cubicBezTo>
                    <a:pt x="265" y="117"/>
                    <a:pt x="272" y="132"/>
                    <a:pt x="275" y="148"/>
                  </a:cubicBezTo>
                  <a:cubicBezTo>
                    <a:pt x="278" y="163"/>
                    <a:pt x="276" y="179"/>
                    <a:pt x="271" y="194"/>
                  </a:cubicBezTo>
                  <a:cubicBezTo>
                    <a:pt x="269" y="201"/>
                    <a:pt x="266" y="208"/>
                    <a:pt x="262" y="213"/>
                  </a:cubicBezTo>
                  <a:cubicBezTo>
                    <a:pt x="258" y="219"/>
                    <a:pt x="252" y="224"/>
                    <a:pt x="246" y="228"/>
                  </a:cubicBezTo>
                  <a:cubicBezTo>
                    <a:pt x="234" y="235"/>
                    <a:pt x="220" y="239"/>
                    <a:pt x="206" y="241"/>
                  </a:cubicBezTo>
                  <a:cubicBezTo>
                    <a:pt x="178" y="243"/>
                    <a:pt x="149" y="237"/>
                    <a:pt x="124" y="225"/>
                  </a:cubicBezTo>
                  <a:cubicBezTo>
                    <a:pt x="100" y="213"/>
                    <a:pt x="79" y="195"/>
                    <a:pt x="62" y="173"/>
                  </a:cubicBezTo>
                  <a:cubicBezTo>
                    <a:pt x="45" y="151"/>
                    <a:pt x="31" y="126"/>
                    <a:pt x="21" y="100"/>
                  </a:cubicBezTo>
                  <a:cubicBezTo>
                    <a:pt x="16" y="86"/>
                    <a:pt x="12" y="70"/>
                    <a:pt x="17" y="55"/>
                  </a:cubicBezTo>
                  <a:cubicBezTo>
                    <a:pt x="18" y="52"/>
                    <a:pt x="19" y="48"/>
                    <a:pt x="21" y="45"/>
                  </a:cubicBezTo>
                  <a:cubicBezTo>
                    <a:pt x="21" y="44"/>
                    <a:pt x="22" y="43"/>
                    <a:pt x="23" y="43"/>
                  </a:cubicBezTo>
                  <a:cubicBezTo>
                    <a:pt x="25" y="42"/>
                    <a:pt x="27" y="45"/>
                    <a:pt x="27" y="47"/>
                  </a:cubicBezTo>
                  <a:cubicBezTo>
                    <a:pt x="28" y="48"/>
                    <a:pt x="28" y="51"/>
                    <a:pt x="28" y="53"/>
                  </a:cubicBezTo>
                  <a:cubicBezTo>
                    <a:pt x="28" y="56"/>
                    <a:pt x="27" y="59"/>
                    <a:pt x="27" y="62"/>
                  </a:cubicBezTo>
                  <a:cubicBezTo>
                    <a:pt x="24" y="77"/>
                    <a:pt x="25" y="92"/>
                    <a:pt x="29" y="106"/>
                  </a:cubicBezTo>
                  <a:cubicBezTo>
                    <a:pt x="33" y="121"/>
                    <a:pt x="40" y="136"/>
                    <a:pt x="48" y="149"/>
                  </a:cubicBezTo>
                  <a:cubicBezTo>
                    <a:pt x="55" y="162"/>
                    <a:pt x="64" y="173"/>
                    <a:pt x="73" y="184"/>
                  </a:cubicBezTo>
                  <a:cubicBezTo>
                    <a:pt x="81" y="194"/>
                    <a:pt x="90" y="204"/>
                    <a:pt x="99" y="213"/>
                  </a:cubicBezTo>
                  <a:cubicBezTo>
                    <a:pt x="118" y="231"/>
                    <a:pt x="140" y="246"/>
                    <a:pt x="166" y="252"/>
                  </a:cubicBezTo>
                  <a:cubicBezTo>
                    <a:pt x="191" y="258"/>
                    <a:pt x="216" y="253"/>
                    <a:pt x="238" y="239"/>
                  </a:cubicBezTo>
                  <a:cubicBezTo>
                    <a:pt x="259" y="225"/>
                    <a:pt x="275" y="203"/>
                    <a:pt x="279" y="179"/>
                  </a:cubicBezTo>
                  <a:cubicBezTo>
                    <a:pt x="282" y="162"/>
                    <a:pt x="280" y="144"/>
                    <a:pt x="275" y="128"/>
                  </a:cubicBezTo>
                  <a:cubicBezTo>
                    <a:pt x="273" y="120"/>
                    <a:pt x="269" y="112"/>
                    <a:pt x="266" y="104"/>
                  </a:cubicBezTo>
                  <a:cubicBezTo>
                    <a:pt x="264" y="99"/>
                    <a:pt x="261" y="93"/>
                    <a:pt x="258" y="87"/>
                  </a:cubicBezTo>
                  <a:cubicBezTo>
                    <a:pt x="255" y="82"/>
                    <a:pt x="251" y="77"/>
                    <a:pt x="246" y="74"/>
                  </a:cubicBezTo>
                  <a:cubicBezTo>
                    <a:pt x="245" y="73"/>
                    <a:pt x="243" y="75"/>
                    <a:pt x="244" y="76"/>
                  </a:cubicBezTo>
                  <a:cubicBezTo>
                    <a:pt x="262" y="105"/>
                    <a:pt x="276" y="139"/>
                    <a:pt x="265" y="174"/>
                  </a:cubicBezTo>
                  <a:cubicBezTo>
                    <a:pt x="257" y="199"/>
                    <a:pt x="235" y="220"/>
                    <a:pt x="210" y="230"/>
                  </a:cubicBezTo>
                  <a:cubicBezTo>
                    <a:pt x="187" y="239"/>
                    <a:pt x="160" y="237"/>
                    <a:pt x="137" y="229"/>
                  </a:cubicBezTo>
                  <a:cubicBezTo>
                    <a:pt x="115" y="221"/>
                    <a:pt x="96" y="207"/>
                    <a:pt x="80" y="191"/>
                  </a:cubicBezTo>
                  <a:cubicBezTo>
                    <a:pt x="48" y="157"/>
                    <a:pt x="27" y="112"/>
                    <a:pt x="16" y="67"/>
                  </a:cubicBezTo>
                  <a:cubicBezTo>
                    <a:pt x="16" y="66"/>
                    <a:pt x="15" y="66"/>
                    <a:pt x="15" y="65"/>
                  </a:cubicBezTo>
                  <a:cubicBezTo>
                    <a:pt x="14" y="66"/>
                    <a:pt x="14" y="66"/>
                    <a:pt x="13" y="66"/>
                  </a:cubicBezTo>
                  <a:cubicBezTo>
                    <a:pt x="29" y="114"/>
                    <a:pt x="51" y="161"/>
                    <a:pt x="88" y="196"/>
                  </a:cubicBezTo>
                  <a:cubicBezTo>
                    <a:pt x="106" y="214"/>
                    <a:pt x="128" y="227"/>
                    <a:pt x="151" y="236"/>
                  </a:cubicBezTo>
                  <a:cubicBezTo>
                    <a:pt x="174" y="245"/>
                    <a:pt x="200" y="250"/>
                    <a:pt x="223" y="241"/>
                  </a:cubicBezTo>
                  <a:cubicBezTo>
                    <a:pt x="242" y="233"/>
                    <a:pt x="254" y="215"/>
                    <a:pt x="257" y="195"/>
                  </a:cubicBezTo>
                  <a:cubicBezTo>
                    <a:pt x="263" y="165"/>
                    <a:pt x="256" y="135"/>
                    <a:pt x="246" y="106"/>
                  </a:cubicBezTo>
                  <a:cubicBezTo>
                    <a:pt x="245" y="107"/>
                    <a:pt x="245" y="107"/>
                    <a:pt x="244" y="107"/>
                  </a:cubicBezTo>
                  <a:cubicBezTo>
                    <a:pt x="249" y="122"/>
                    <a:pt x="253" y="136"/>
                    <a:pt x="253" y="152"/>
                  </a:cubicBezTo>
                  <a:cubicBezTo>
                    <a:pt x="254" y="167"/>
                    <a:pt x="249" y="182"/>
                    <a:pt x="240" y="195"/>
                  </a:cubicBezTo>
                  <a:cubicBezTo>
                    <a:pt x="225" y="216"/>
                    <a:pt x="197" y="225"/>
                    <a:pt x="172" y="227"/>
                  </a:cubicBezTo>
                  <a:cubicBezTo>
                    <a:pt x="159" y="228"/>
                    <a:pt x="145" y="227"/>
                    <a:pt x="132" y="224"/>
                  </a:cubicBezTo>
                  <a:cubicBezTo>
                    <a:pt x="120" y="220"/>
                    <a:pt x="109" y="214"/>
                    <a:pt x="98" y="207"/>
                  </a:cubicBezTo>
                  <a:cubicBezTo>
                    <a:pt x="77" y="191"/>
                    <a:pt x="62" y="170"/>
                    <a:pt x="50" y="146"/>
                  </a:cubicBezTo>
                  <a:cubicBezTo>
                    <a:pt x="42" y="130"/>
                    <a:pt x="37" y="112"/>
                    <a:pt x="32" y="94"/>
                  </a:cubicBezTo>
                  <a:cubicBezTo>
                    <a:pt x="30" y="87"/>
                    <a:pt x="29" y="80"/>
                    <a:pt x="28" y="73"/>
                  </a:cubicBezTo>
                  <a:cubicBezTo>
                    <a:pt x="26" y="67"/>
                    <a:pt x="25" y="60"/>
                    <a:pt x="21" y="55"/>
                  </a:cubicBezTo>
                  <a:cubicBezTo>
                    <a:pt x="20" y="55"/>
                    <a:pt x="19" y="55"/>
                    <a:pt x="18" y="55"/>
                  </a:cubicBezTo>
                  <a:cubicBezTo>
                    <a:pt x="13" y="64"/>
                    <a:pt x="15" y="75"/>
                    <a:pt x="17" y="84"/>
                  </a:cubicBezTo>
                  <a:cubicBezTo>
                    <a:pt x="21" y="95"/>
                    <a:pt x="26" y="106"/>
                    <a:pt x="32" y="116"/>
                  </a:cubicBezTo>
                  <a:cubicBezTo>
                    <a:pt x="44" y="138"/>
                    <a:pt x="59" y="158"/>
                    <a:pt x="77" y="176"/>
                  </a:cubicBezTo>
                  <a:cubicBezTo>
                    <a:pt x="97" y="194"/>
                    <a:pt x="121" y="211"/>
                    <a:pt x="148" y="216"/>
                  </a:cubicBezTo>
                  <a:cubicBezTo>
                    <a:pt x="171" y="219"/>
                    <a:pt x="194" y="211"/>
                    <a:pt x="212" y="197"/>
                  </a:cubicBezTo>
                  <a:cubicBezTo>
                    <a:pt x="235" y="178"/>
                    <a:pt x="249" y="147"/>
                    <a:pt x="243" y="116"/>
                  </a:cubicBezTo>
                  <a:cubicBezTo>
                    <a:pt x="242" y="116"/>
                    <a:pt x="242" y="117"/>
                    <a:pt x="241" y="117"/>
                  </a:cubicBezTo>
                  <a:cubicBezTo>
                    <a:pt x="249" y="132"/>
                    <a:pt x="252" y="148"/>
                    <a:pt x="244" y="164"/>
                  </a:cubicBezTo>
                  <a:cubicBezTo>
                    <a:pt x="237" y="179"/>
                    <a:pt x="223" y="189"/>
                    <a:pt x="209" y="196"/>
                  </a:cubicBezTo>
                  <a:cubicBezTo>
                    <a:pt x="193" y="204"/>
                    <a:pt x="175" y="209"/>
                    <a:pt x="157" y="211"/>
                  </a:cubicBezTo>
                  <a:cubicBezTo>
                    <a:pt x="141" y="213"/>
                    <a:pt x="124" y="213"/>
                    <a:pt x="109" y="208"/>
                  </a:cubicBezTo>
                  <a:cubicBezTo>
                    <a:pt x="83" y="199"/>
                    <a:pt x="64" y="176"/>
                    <a:pt x="47" y="155"/>
                  </a:cubicBezTo>
                  <a:cubicBezTo>
                    <a:pt x="37" y="142"/>
                    <a:pt x="27" y="130"/>
                    <a:pt x="19" y="115"/>
                  </a:cubicBezTo>
                  <a:cubicBezTo>
                    <a:pt x="11" y="103"/>
                    <a:pt x="4" y="88"/>
                    <a:pt x="3" y="73"/>
                  </a:cubicBezTo>
                  <a:cubicBezTo>
                    <a:pt x="2" y="45"/>
                    <a:pt x="27" y="0"/>
                    <a:pt x="61" y="14"/>
                  </a:cubicBezTo>
                  <a:cubicBezTo>
                    <a:pt x="60" y="13"/>
                    <a:pt x="60" y="12"/>
                    <a:pt x="60" y="12"/>
                  </a:cubicBezTo>
                  <a:cubicBezTo>
                    <a:pt x="56" y="19"/>
                    <a:pt x="49" y="24"/>
                    <a:pt x="43" y="29"/>
                  </a:cubicBezTo>
                  <a:cubicBezTo>
                    <a:pt x="37" y="35"/>
                    <a:pt x="32" y="41"/>
                    <a:pt x="28" y="49"/>
                  </a:cubicBezTo>
                  <a:cubicBezTo>
                    <a:pt x="20" y="69"/>
                    <a:pt x="28" y="92"/>
                    <a:pt x="21" y="113"/>
                  </a:cubicBezTo>
                  <a:cubicBezTo>
                    <a:pt x="22" y="113"/>
                    <a:pt x="23" y="113"/>
                    <a:pt x="24" y="113"/>
                  </a:cubicBezTo>
                  <a:cubicBezTo>
                    <a:pt x="16" y="106"/>
                    <a:pt x="14" y="94"/>
                    <a:pt x="13" y="85"/>
                  </a:cubicBezTo>
                  <a:cubicBezTo>
                    <a:pt x="12" y="74"/>
                    <a:pt x="14" y="63"/>
                    <a:pt x="17" y="53"/>
                  </a:cubicBezTo>
                  <a:cubicBezTo>
                    <a:pt x="20" y="42"/>
                    <a:pt x="28" y="32"/>
                    <a:pt x="37" y="25"/>
                  </a:cubicBezTo>
                  <a:cubicBezTo>
                    <a:pt x="43" y="22"/>
                    <a:pt x="48" y="18"/>
                    <a:pt x="54" y="16"/>
                  </a:cubicBezTo>
                  <a:cubicBezTo>
                    <a:pt x="60" y="14"/>
                    <a:pt x="67" y="12"/>
                    <a:pt x="72" y="8"/>
                  </a:cubicBezTo>
                  <a:cubicBezTo>
                    <a:pt x="73" y="7"/>
                    <a:pt x="72" y="5"/>
                    <a:pt x="71" y="5"/>
                  </a:cubicBezTo>
                  <a:cubicBezTo>
                    <a:pt x="47" y="3"/>
                    <a:pt x="32" y="29"/>
                    <a:pt x="27" y="49"/>
                  </a:cubicBezTo>
                  <a:cubicBezTo>
                    <a:pt x="24" y="60"/>
                    <a:pt x="24" y="70"/>
                    <a:pt x="26" y="81"/>
                  </a:cubicBezTo>
                  <a:cubicBezTo>
                    <a:pt x="28" y="93"/>
                    <a:pt x="31" y="105"/>
                    <a:pt x="36" y="116"/>
                  </a:cubicBezTo>
                  <a:cubicBezTo>
                    <a:pt x="40" y="125"/>
                    <a:pt x="46" y="134"/>
                    <a:pt x="54" y="141"/>
                  </a:cubicBezTo>
                  <a:cubicBezTo>
                    <a:pt x="55" y="142"/>
                    <a:pt x="57" y="140"/>
                    <a:pt x="56" y="139"/>
                  </a:cubicBezTo>
                  <a:cubicBezTo>
                    <a:pt x="44" y="114"/>
                    <a:pt x="26" y="84"/>
                    <a:pt x="35" y="55"/>
                  </a:cubicBezTo>
                  <a:cubicBezTo>
                    <a:pt x="38" y="44"/>
                    <a:pt x="44" y="35"/>
                    <a:pt x="52" y="27"/>
                  </a:cubicBezTo>
                  <a:cubicBezTo>
                    <a:pt x="60" y="19"/>
                    <a:pt x="70" y="13"/>
                    <a:pt x="82" y="14"/>
                  </a:cubicBezTo>
                  <a:cubicBezTo>
                    <a:pt x="82" y="13"/>
                    <a:pt x="81" y="12"/>
                    <a:pt x="81" y="11"/>
                  </a:cubicBezTo>
                  <a:cubicBezTo>
                    <a:pt x="70" y="16"/>
                    <a:pt x="59" y="23"/>
                    <a:pt x="50" y="32"/>
                  </a:cubicBezTo>
                  <a:cubicBezTo>
                    <a:pt x="41" y="41"/>
                    <a:pt x="35" y="53"/>
                    <a:pt x="31" y="65"/>
                  </a:cubicBezTo>
                  <a:cubicBezTo>
                    <a:pt x="26" y="79"/>
                    <a:pt x="23" y="95"/>
                    <a:pt x="25" y="110"/>
                  </a:cubicBezTo>
                  <a:cubicBezTo>
                    <a:pt x="27" y="125"/>
                    <a:pt x="32" y="139"/>
                    <a:pt x="39" y="152"/>
                  </a:cubicBezTo>
                  <a:cubicBezTo>
                    <a:pt x="44" y="161"/>
                    <a:pt x="50" y="169"/>
                    <a:pt x="56" y="177"/>
                  </a:cubicBezTo>
                  <a:cubicBezTo>
                    <a:pt x="57" y="179"/>
                    <a:pt x="59" y="177"/>
                    <a:pt x="58" y="17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5" name="Alan Walker - Fade-纯音乐、带感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3"/>
          <a:stretch>
            <a:fillRect/>
          </a:stretch>
        </p:blipFill>
        <p:spPr>
          <a:xfrm>
            <a:off x="7717972" y="-1001486"/>
            <a:ext cx="609600" cy="6096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2000" advClick="0" advTm="0">
        <p15:prstTrans prst="drape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audio>
              <p:cMediaNode vol="80000" numSld="99">
                <p:cTn id="2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Box 7"/>
          <p:cNvSpPr txBox="1"/>
          <p:nvPr/>
        </p:nvSpPr>
        <p:spPr>
          <a:xfrm>
            <a:off x="8476623" y="2834424"/>
            <a:ext cx="3488953" cy="6133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点击输入简要文字内容，文字内容概括精炼，不用多余的文字修饰，言短意赅的说明该项内容</a:t>
            </a:r>
            <a:endParaRPr lang="en-US" altLang="zh-CN" sz="1200" dirty="0">
              <a:solidFill>
                <a:schemeClr val="tx1">
                  <a:lumMod val="95000"/>
                  <a:lumOff val="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8" name="TextBox 8"/>
          <p:cNvSpPr txBox="1"/>
          <p:nvPr/>
        </p:nvSpPr>
        <p:spPr>
          <a:xfrm>
            <a:off x="8476624" y="2507770"/>
            <a:ext cx="1572453" cy="461665"/>
          </a:xfrm>
          <a:prstGeom prst="rect">
            <a:avLst/>
          </a:prstGeom>
          <a:noFill/>
        </p:spPr>
        <p:txBody>
          <a:bodyPr wrap="square" tIns="0" bIns="0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cs typeface="华文黑体" pitchFamily="2" charset="-122"/>
              </a:rPr>
              <a:t>添加标题</a:t>
            </a:r>
            <a:endParaRPr lang="zh-CN" altLang="en-US" sz="2000" dirty="0">
              <a:solidFill>
                <a:schemeClr val="tx1">
                  <a:lumMod val="95000"/>
                  <a:lumOff val="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  <a:cs typeface="华文黑体" pitchFamily="2" charset="-122"/>
            </a:endParaRPr>
          </a:p>
        </p:txBody>
      </p:sp>
      <p:sp>
        <p:nvSpPr>
          <p:cNvPr id="19" name="TextBox 7"/>
          <p:cNvSpPr txBox="1"/>
          <p:nvPr/>
        </p:nvSpPr>
        <p:spPr>
          <a:xfrm>
            <a:off x="7948987" y="4500555"/>
            <a:ext cx="3488953" cy="6133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点击输入简要文字内容，文字内容概括精炼，不用多余的文字修饰，言短意赅的说明该项内容</a:t>
            </a:r>
            <a:endParaRPr lang="en-US" altLang="zh-CN" sz="1200" dirty="0">
              <a:solidFill>
                <a:schemeClr val="tx1">
                  <a:lumMod val="95000"/>
                  <a:lumOff val="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0" name="TextBox 8"/>
          <p:cNvSpPr txBox="1"/>
          <p:nvPr/>
        </p:nvSpPr>
        <p:spPr>
          <a:xfrm>
            <a:off x="7948988" y="4173901"/>
            <a:ext cx="1572453" cy="461665"/>
          </a:xfrm>
          <a:prstGeom prst="rect">
            <a:avLst/>
          </a:prstGeom>
          <a:noFill/>
        </p:spPr>
        <p:txBody>
          <a:bodyPr wrap="square" tIns="0" bIns="0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cs typeface="华文黑体" pitchFamily="2" charset="-122"/>
              </a:rPr>
              <a:t>添加标题</a:t>
            </a:r>
            <a:endParaRPr lang="zh-CN" altLang="en-US" sz="2000" dirty="0">
              <a:solidFill>
                <a:schemeClr val="tx1">
                  <a:lumMod val="95000"/>
                  <a:lumOff val="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  <a:cs typeface="华文黑体" pitchFamily="2" charset="-122"/>
            </a:endParaRPr>
          </a:p>
        </p:txBody>
      </p:sp>
      <p:sp>
        <p:nvSpPr>
          <p:cNvPr id="21" name="TextBox 7"/>
          <p:cNvSpPr txBox="1"/>
          <p:nvPr/>
        </p:nvSpPr>
        <p:spPr>
          <a:xfrm>
            <a:off x="513806" y="2871049"/>
            <a:ext cx="3696848" cy="6133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12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点击输入简要文字内容，文字内容概括精炼，不用多余的文字修饰，言短意赅的说明该项内容</a:t>
            </a:r>
            <a:endParaRPr lang="en-US" altLang="zh-CN" sz="1200" dirty="0">
              <a:solidFill>
                <a:schemeClr val="tx1">
                  <a:lumMod val="95000"/>
                  <a:lumOff val="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2" name="TextBox 8"/>
          <p:cNvSpPr txBox="1"/>
          <p:nvPr/>
        </p:nvSpPr>
        <p:spPr>
          <a:xfrm>
            <a:off x="2547075" y="2538721"/>
            <a:ext cx="1666150" cy="461665"/>
          </a:xfrm>
          <a:prstGeom prst="rect">
            <a:avLst/>
          </a:prstGeom>
          <a:noFill/>
        </p:spPr>
        <p:txBody>
          <a:bodyPr wrap="square" tIns="0" bIns="0" rtlCol="0" anchor="t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cs typeface="华文黑体" pitchFamily="2" charset="-122"/>
              </a:rPr>
              <a:t>添加标题</a:t>
            </a:r>
            <a:endParaRPr lang="zh-CN" altLang="en-US" sz="2000" dirty="0">
              <a:solidFill>
                <a:schemeClr val="tx1">
                  <a:lumMod val="95000"/>
                  <a:lumOff val="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  <a:cs typeface="华文黑体" pitchFamily="2" charset="-122"/>
            </a:endParaRPr>
          </a:p>
        </p:txBody>
      </p:sp>
      <p:sp>
        <p:nvSpPr>
          <p:cNvPr id="24" name="TextBox 7"/>
          <p:cNvSpPr txBox="1"/>
          <p:nvPr/>
        </p:nvSpPr>
        <p:spPr>
          <a:xfrm>
            <a:off x="75268" y="4526682"/>
            <a:ext cx="3696848" cy="6133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12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点击输入简要文字内容，文字内容概括精炼，不用多余的文字修饰，言短意赅的说明该项内容</a:t>
            </a:r>
            <a:endParaRPr lang="en-US" altLang="zh-CN" sz="1200" dirty="0">
              <a:solidFill>
                <a:schemeClr val="tx1">
                  <a:lumMod val="95000"/>
                  <a:lumOff val="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" name="TextBox 8"/>
          <p:cNvSpPr txBox="1"/>
          <p:nvPr/>
        </p:nvSpPr>
        <p:spPr>
          <a:xfrm>
            <a:off x="2108537" y="4194354"/>
            <a:ext cx="1666150" cy="461665"/>
          </a:xfrm>
          <a:prstGeom prst="rect">
            <a:avLst/>
          </a:prstGeom>
          <a:noFill/>
        </p:spPr>
        <p:txBody>
          <a:bodyPr wrap="square" tIns="0" bIns="0" rtlCol="0" anchor="t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cs typeface="华文黑体" pitchFamily="2" charset="-122"/>
              </a:rPr>
              <a:t>添加标题</a:t>
            </a:r>
            <a:endParaRPr lang="zh-CN" altLang="en-US" sz="2000" dirty="0">
              <a:solidFill>
                <a:schemeClr val="tx1">
                  <a:lumMod val="95000"/>
                  <a:lumOff val="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  <a:cs typeface="华文黑体" pitchFamily="2" charset="-122"/>
            </a:endParaRPr>
          </a:p>
        </p:txBody>
      </p:sp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4579938" y="1906588"/>
            <a:ext cx="3497262" cy="3324225"/>
            <a:chOff x="2885" y="1201"/>
            <a:chExt cx="2203" cy="2094"/>
          </a:xfrm>
        </p:grpSpPr>
        <p:sp>
          <p:nvSpPr>
            <p:cNvPr id="5" name="AutoShape 3"/>
            <p:cNvSpPr>
              <a:spLocks noChangeAspect="1" noChangeArrowheads="1" noTextEdit="1"/>
            </p:cNvSpPr>
            <p:nvPr/>
          </p:nvSpPr>
          <p:spPr bwMode="auto">
            <a:xfrm>
              <a:off x="2885" y="1201"/>
              <a:ext cx="2203" cy="20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5"/>
            <p:cNvSpPr/>
            <p:nvPr/>
          </p:nvSpPr>
          <p:spPr bwMode="auto">
            <a:xfrm>
              <a:off x="3793" y="1692"/>
              <a:ext cx="798" cy="785"/>
            </a:xfrm>
            <a:custGeom>
              <a:avLst/>
              <a:gdLst>
                <a:gd name="T0" fmla="*/ 79 w 413"/>
                <a:gd name="T1" fmla="*/ 299 h 406"/>
                <a:gd name="T2" fmla="*/ 157 w 413"/>
                <a:gd name="T3" fmla="*/ 227 h 406"/>
                <a:gd name="T4" fmla="*/ 233 w 413"/>
                <a:gd name="T5" fmla="*/ 151 h 406"/>
                <a:gd name="T6" fmla="*/ 352 w 413"/>
                <a:gd name="T7" fmla="*/ 39 h 406"/>
                <a:gd name="T8" fmla="*/ 390 w 413"/>
                <a:gd name="T9" fmla="*/ 3 h 406"/>
                <a:gd name="T10" fmla="*/ 349 w 413"/>
                <a:gd name="T11" fmla="*/ 35 h 406"/>
                <a:gd name="T12" fmla="*/ 235 w 413"/>
                <a:gd name="T13" fmla="*/ 144 h 406"/>
                <a:gd name="T14" fmla="*/ 123 w 413"/>
                <a:gd name="T15" fmla="*/ 250 h 406"/>
                <a:gd name="T16" fmla="*/ 13 w 413"/>
                <a:gd name="T17" fmla="*/ 361 h 406"/>
                <a:gd name="T18" fmla="*/ 12 w 413"/>
                <a:gd name="T19" fmla="*/ 384 h 406"/>
                <a:gd name="T20" fmla="*/ 45 w 413"/>
                <a:gd name="T21" fmla="*/ 356 h 406"/>
                <a:gd name="T22" fmla="*/ 205 w 413"/>
                <a:gd name="T23" fmla="*/ 212 h 406"/>
                <a:gd name="T24" fmla="*/ 362 w 413"/>
                <a:gd name="T25" fmla="*/ 65 h 406"/>
                <a:gd name="T26" fmla="*/ 406 w 413"/>
                <a:gd name="T27" fmla="*/ 25 h 406"/>
                <a:gd name="T28" fmla="*/ 329 w 413"/>
                <a:gd name="T29" fmla="*/ 95 h 406"/>
                <a:gd name="T30" fmla="*/ 173 w 413"/>
                <a:gd name="T31" fmla="*/ 241 h 406"/>
                <a:gd name="T32" fmla="*/ 45 w 413"/>
                <a:gd name="T33" fmla="*/ 363 h 406"/>
                <a:gd name="T34" fmla="*/ 4 w 413"/>
                <a:gd name="T35" fmla="*/ 381 h 406"/>
                <a:gd name="T36" fmla="*/ 1 w 413"/>
                <a:gd name="T37" fmla="*/ 379 h 406"/>
                <a:gd name="T38" fmla="*/ 34 w 413"/>
                <a:gd name="T39" fmla="*/ 369 h 406"/>
                <a:gd name="T40" fmla="*/ 73 w 413"/>
                <a:gd name="T41" fmla="*/ 336 h 406"/>
                <a:gd name="T42" fmla="*/ 151 w 413"/>
                <a:gd name="T43" fmla="*/ 263 h 406"/>
                <a:gd name="T44" fmla="*/ 306 w 413"/>
                <a:gd name="T45" fmla="*/ 117 h 406"/>
                <a:gd name="T46" fmla="*/ 411 w 413"/>
                <a:gd name="T47" fmla="*/ 20 h 406"/>
                <a:gd name="T48" fmla="*/ 384 w 413"/>
                <a:gd name="T49" fmla="*/ 9 h 406"/>
                <a:gd name="T50" fmla="*/ 398 w 413"/>
                <a:gd name="T51" fmla="*/ 18 h 406"/>
                <a:gd name="T52" fmla="*/ 384 w 413"/>
                <a:gd name="T53" fmla="*/ 9 h 406"/>
                <a:gd name="T54" fmla="*/ 410 w 413"/>
                <a:gd name="T55" fmla="*/ 20 h 406"/>
                <a:gd name="T56" fmla="*/ 176 w 413"/>
                <a:gd name="T57" fmla="*/ 236 h 406"/>
                <a:gd name="T58" fmla="*/ 49 w 413"/>
                <a:gd name="T59" fmla="*/ 354 h 406"/>
                <a:gd name="T60" fmla="*/ 16 w 413"/>
                <a:gd name="T61" fmla="*/ 377 h 406"/>
                <a:gd name="T62" fmla="*/ 0 w 413"/>
                <a:gd name="T63" fmla="*/ 378 h 406"/>
                <a:gd name="T64" fmla="*/ 154 w 413"/>
                <a:gd name="T65" fmla="*/ 263 h 406"/>
                <a:gd name="T66" fmla="*/ 310 w 413"/>
                <a:gd name="T67" fmla="*/ 117 h 406"/>
                <a:gd name="T68" fmla="*/ 406 w 413"/>
                <a:gd name="T69" fmla="*/ 25 h 406"/>
                <a:gd name="T70" fmla="*/ 387 w 413"/>
                <a:gd name="T71" fmla="*/ 39 h 406"/>
                <a:gd name="T72" fmla="*/ 329 w 413"/>
                <a:gd name="T73" fmla="*/ 92 h 406"/>
                <a:gd name="T74" fmla="*/ 90 w 413"/>
                <a:gd name="T75" fmla="*/ 312 h 406"/>
                <a:gd name="T76" fmla="*/ 32 w 413"/>
                <a:gd name="T77" fmla="*/ 366 h 406"/>
                <a:gd name="T78" fmla="*/ 16 w 413"/>
                <a:gd name="T79" fmla="*/ 380 h 406"/>
                <a:gd name="T80" fmla="*/ 8 w 413"/>
                <a:gd name="T81" fmla="*/ 368 h 406"/>
                <a:gd name="T82" fmla="*/ 64 w 413"/>
                <a:gd name="T83" fmla="*/ 316 h 406"/>
                <a:gd name="T84" fmla="*/ 211 w 413"/>
                <a:gd name="T85" fmla="*/ 171 h 406"/>
                <a:gd name="T86" fmla="*/ 323 w 413"/>
                <a:gd name="T87" fmla="*/ 62 h 406"/>
                <a:gd name="T88" fmla="*/ 391 w 413"/>
                <a:gd name="T89" fmla="*/ 3 h 406"/>
                <a:gd name="T90" fmla="*/ 372 w 413"/>
                <a:gd name="T91" fmla="*/ 15 h 406"/>
                <a:gd name="T92" fmla="*/ 317 w 413"/>
                <a:gd name="T93" fmla="*/ 70 h 406"/>
                <a:gd name="T94" fmla="*/ 163 w 413"/>
                <a:gd name="T95" fmla="*/ 217 h 406"/>
                <a:gd name="T96" fmla="*/ 4 w 413"/>
                <a:gd name="T97" fmla="*/ 371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3" h="406">
                  <a:moveTo>
                    <a:pt x="5" y="373"/>
                  </a:moveTo>
                  <a:cubicBezTo>
                    <a:pt x="30" y="349"/>
                    <a:pt x="54" y="323"/>
                    <a:pt x="79" y="299"/>
                  </a:cubicBezTo>
                  <a:cubicBezTo>
                    <a:pt x="92" y="287"/>
                    <a:pt x="105" y="275"/>
                    <a:pt x="118" y="263"/>
                  </a:cubicBezTo>
                  <a:cubicBezTo>
                    <a:pt x="131" y="251"/>
                    <a:pt x="144" y="239"/>
                    <a:pt x="157" y="227"/>
                  </a:cubicBezTo>
                  <a:cubicBezTo>
                    <a:pt x="170" y="214"/>
                    <a:pt x="183" y="202"/>
                    <a:pt x="196" y="189"/>
                  </a:cubicBezTo>
                  <a:cubicBezTo>
                    <a:pt x="208" y="177"/>
                    <a:pt x="221" y="164"/>
                    <a:pt x="233" y="151"/>
                  </a:cubicBezTo>
                  <a:cubicBezTo>
                    <a:pt x="258" y="127"/>
                    <a:pt x="285" y="104"/>
                    <a:pt x="310" y="80"/>
                  </a:cubicBezTo>
                  <a:cubicBezTo>
                    <a:pt x="325" y="66"/>
                    <a:pt x="338" y="53"/>
                    <a:pt x="352" y="39"/>
                  </a:cubicBezTo>
                  <a:cubicBezTo>
                    <a:pt x="358" y="33"/>
                    <a:pt x="364" y="27"/>
                    <a:pt x="371" y="20"/>
                  </a:cubicBezTo>
                  <a:cubicBezTo>
                    <a:pt x="377" y="14"/>
                    <a:pt x="383" y="7"/>
                    <a:pt x="390" y="3"/>
                  </a:cubicBezTo>
                  <a:cubicBezTo>
                    <a:pt x="390" y="2"/>
                    <a:pt x="389" y="2"/>
                    <a:pt x="389" y="1"/>
                  </a:cubicBezTo>
                  <a:cubicBezTo>
                    <a:pt x="376" y="13"/>
                    <a:pt x="363" y="24"/>
                    <a:pt x="349" y="35"/>
                  </a:cubicBezTo>
                  <a:cubicBezTo>
                    <a:pt x="336" y="47"/>
                    <a:pt x="323" y="58"/>
                    <a:pt x="310" y="71"/>
                  </a:cubicBezTo>
                  <a:cubicBezTo>
                    <a:pt x="285" y="95"/>
                    <a:pt x="261" y="120"/>
                    <a:pt x="235" y="144"/>
                  </a:cubicBezTo>
                  <a:cubicBezTo>
                    <a:pt x="210" y="167"/>
                    <a:pt x="185" y="190"/>
                    <a:pt x="160" y="214"/>
                  </a:cubicBezTo>
                  <a:cubicBezTo>
                    <a:pt x="147" y="226"/>
                    <a:pt x="135" y="238"/>
                    <a:pt x="123" y="250"/>
                  </a:cubicBezTo>
                  <a:cubicBezTo>
                    <a:pt x="111" y="262"/>
                    <a:pt x="100" y="275"/>
                    <a:pt x="88" y="287"/>
                  </a:cubicBezTo>
                  <a:cubicBezTo>
                    <a:pt x="64" y="313"/>
                    <a:pt x="38" y="336"/>
                    <a:pt x="13" y="361"/>
                  </a:cubicBezTo>
                  <a:cubicBezTo>
                    <a:pt x="9" y="364"/>
                    <a:pt x="3" y="368"/>
                    <a:pt x="2" y="373"/>
                  </a:cubicBezTo>
                  <a:cubicBezTo>
                    <a:pt x="0" y="379"/>
                    <a:pt x="8" y="383"/>
                    <a:pt x="12" y="384"/>
                  </a:cubicBezTo>
                  <a:cubicBezTo>
                    <a:pt x="18" y="384"/>
                    <a:pt x="23" y="379"/>
                    <a:pt x="27" y="375"/>
                  </a:cubicBezTo>
                  <a:cubicBezTo>
                    <a:pt x="33" y="368"/>
                    <a:pt x="39" y="362"/>
                    <a:pt x="45" y="356"/>
                  </a:cubicBezTo>
                  <a:cubicBezTo>
                    <a:pt x="70" y="331"/>
                    <a:pt x="98" y="308"/>
                    <a:pt x="125" y="285"/>
                  </a:cubicBezTo>
                  <a:cubicBezTo>
                    <a:pt x="152" y="261"/>
                    <a:pt x="179" y="236"/>
                    <a:pt x="205" y="212"/>
                  </a:cubicBezTo>
                  <a:cubicBezTo>
                    <a:pt x="232" y="187"/>
                    <a:pt x="258" y="162"/>
                    <a:pt x="284" y="138"/>
                  </a:cubicBezTo>
                  <a:cubicBezTo>
                    <a:pt x="310" y="113"/>
                    <a:pt x="336" y="89"/>
                    <a:pt x="362" y="65"/>
                  </a:cubicBezTo>
                  <a:cubicBezTo>
                    <a:pt x="370" y="58"/>
                    <a:pt x="377" y="52"/>
                    <a:pt x="384" y="45"/>
                  </a:cubicBezTo>
                  <a:cubicBezTo>
                    <a:pt x="391" y="38"/>
                    <a:pt x="398" y="31"/>
                    <a:pt x="406" y="25"/>
                  </a:cubicBezTo>
                  <a:cubicBezTo>
                    <a:pt x="405" y="24"/>
                    <a:pt x="405" y="23"/>
                    <a:pt x="404" y="23"/>
                  </a:cubicBezTo>
                  <a:cubicBezTo>
                    <a:pt x="378" y="46"/>
                    <a:pt x="353" y="70"/>
                    <a:pt x="329" y="95"/>
                  </a:cubicBezTo>
                  <a:cubicBezTo>
                    <a:pt x="303" y="120"/>
                    <a:pt x="277" y="144"/>
                    <a:pt x="251" y="168"/>
                  </a:cubicBezTo>
                  <a:cubicBezTo>
                    <a:pt x="225" y="192"/>
                    <a:pt x="199" y="216"/>
                    <a:pt x="173" y="241"/>
                  </a:cubicBezTo>
                  <a:cubicBezTo>
                    <a:pt x="148" y="265"/>
                    <a:pt x="123" y="291"/>
                    <a:pt x="98" y="315"/>
                  </a:cubicBezTo>
                  <a:cubicBezTo>
                    <a:pt x="80" y="332"/>
                    <a:pt x="63" y="348"/>
                    <a:pt x="45" y="363"/>
                  </a:cubicBezTo>
                  <a:cubicBezTo>
                    <a:pt x="37" y="369"/>
                    <a:pt x="30" y="374"/>
                    <a:pt x="22" y="378"/>
                  </a:cubicBezTo>
                  <a:cubicBezTo>
                    <a:pt x="17" y="381"/>
                    <a:pt x="8" y="385"/>
                    <a:pt x="4" y="381"/>
                  </a:cubicBezTo>
                  <a:cubicBezTo>
                    <a:pt x="3" y="380"/>
                    <a:pt x="3" y="378"/>
                    <a:pt x="3" y="377"/>
                  </a:cubicBezTo>
                  <a:cubicBezTo>
                    <a:pt x="2" y="378"/>
                    <a:pt x="1" y="378"/>
                    <a:pt x="1" y="379"/>
                  </a:cubicBezTo>
                  <a:cubicBezTo>
                    <a:pt x="7" y="380"/>
                    <a:pt x="13" y="381"/>
                    <a:pt x="19" y="379"/>
                  </a:cubicBezTo>
                  <a:cubicBezTo>
                    <a:pt x="25" y="377"/>
                    <a:pt x="30" y="373"/>
                    <a:pt x="34" y="369"/>
                  </a:cubicBezTo>
                  <a:cubicBezTo>
                    <a:pt x="41" y="364"/>
                    <a:pt x="47" y="358"/>
                    <a:pt x="54" y="353"/>
                  </a:cubicBezTo>
                  <a:cubicBezTo>
                    <a:pt x="60" y="347"/>
                    <a:pt x="67" y="342"/>
                    <a:pt x="73" y="336"/>
                  </a:cubicBezTo>
                  <a:cubicBezTo>
                    <a:pt x="86" y="324"/>
                    <a:pt x="99" y="311"/>
                    <a:pt x="112" y="299"/>
                  </a:cubicBezTo>
                  <a:cubicBezTo>
                    <a:pt x="125" y="287"/>
                    <a:pt x="138" y="275"/>
                    <a:pt x="151" y="263"/>
                  </a:cubicBezTo>
                  <a:cubicBezTo>
                    <a:pt x="177" y="239"/>
                    <a:pt x="203" y="214"/>
                    <a:pt x="228" y="190"/>
                  </a:cubicBezTo>
                  <a:cubicBezTo>
                    <a:pt x="254" y="165"/>
                    <a:pt x="280" y="141"/>
                    <a:pt x="306" y="117"/>
                  </a:cubicBezTo>
                  <a:cubicBezTo>
                    <a:pt x="341" y="85"/>
                    <a:pt x="376" y="54"/>
                    <a:pt x="412" y="23"/>
                  </a:cubicBezTo>
                  <a:cubicBezTo>
                    <a:pt x="413" y="22"/>
                    <a:pt x="412" y="20"/>
                    <a:pt x="411" y="20"/>
                  </a:cubicBezTo>
                  <a:cubicBezTo>
                    <a:pt x="401" y="18"/>
                    <a:pt x="392" y="16"/>
                    <a:pt x="386" y="7"/>
                  </a:cubicBezTo>
                  <a:cubicBezTo>
                    <a:pt x="385" y="6"/>
                    <a:pt x="383" y="8"/>
                    <a:pt x="384" y="9"/>
                  </a:cubicBezTo>
                  <a:cubicBezTo>
                    <a:pt x="387" y="14"/>
                    <a:pt x="392" y="18"/>
                    <a:pt x="397" y="20"/>
                  </a:cubicBezTo>
                  <a:cubicBezTo>
                    <a:pt x="399" y="21"/>
                    <a:pt x="400" y="19"/>
                    <a:pt x="398" y="18"/>
                  </a:cubicBezTo>
                  <a:cubicBezTo>
                    <a:pt x="393" y="16"/>
                    <a:pt x="389" y="12"/>
                    <a:pt x="386" y="7"/>
                  </a:cubicBezTo>
                  <a:cubicBezTo>
                    <a:pt x="385" y="8"/>
                    <a:pt x="385" y="9"/>
                    <a:pt x="384" y="9"/>
                  </a:cubicBezTo>
                  <a:cubicBezTo>
                    <a:pt x="390" y="18"/>
                    <a:pt x="400" y="21"/>
                    <a:pt x="411" y="23"/>
                  </a:cubicBezTo>
                  <a:cubicBezTo>
                    <a:pt x="410" y="22"/>
                    <a:pt x="410" y="21"/>
                    <a:pt x="410" y="20"/>
                  </a:cubicBezTo>
                  <a:cubicBezTo>
                    <a:pt x="357" y="67"/>
                    <a:pt x="304" y="114"/>
                    <a:pt x="253" y="163"/>
                  </a:cubicBezTo>
                  <a:cubicBezTo>
                    <a:pt x="227" y="187"/>
                    <a:pt x="202" y="212"/>
                    <a:pt x="176" y="236"/>
                  </a:cubicBezTo>
                  <a:cubicBezTo>
                    <a:pt x="150" y="261"/>
                    <a:pt x="124" y="284"/>
                    <a:pt x="98" y="309"/>
                  </a:cubicBezTo>
                  <a:cubicBezTo>
                    <a:pt x="82" y="324"/>
                    <a:pt x="66" y="339"/>
                    <a:pt x="49" y="354"/>
                  </a:cubicBezTo>
                  <a:cubicBezTo>
                    <a:pt x="41" y="360"/>
                    <a:pt x="34" y="366"/>
                    <a:pt x="26" y="372"/>
                  </a:cubicBezTo>
                  <a:cubicBezTo>
                    <a:pt x="23" y="374"/>
                    <a:pt x="20" y="376"/>
                    <a:pt x="16" y="377"/>
                  </a:cubicBezTo>
                  <a:cubicBezTo>
                    <a:pt x="11" y="378"/>
                    <a:pt x="6" y="377"/>
                    <a:pt x="2" y="376"/>
                  </a:cubicBezTo>
                  <a:cubicBezTo>
                    <a:pt x="1" y="376"/>
                    <a:pt x="0" y="377"/>
                    <a:pt x="0" y="378"/>
                  </a:cubicBezTo>
                  <a:cubicBezTo>
                    <a:pt x="7" y="406"/>
                    <a:pt x="70" y="345"/>
                    <a:pt x="78" y="337"/>
                  </a:cubicBezTo>
                  <a:cubicBezTo>
                    <a:pt x="104" y="313"/>
                    <a:pt x="129" y="288"/>
                    <a:pt x="154" y="263"/>
                  </a:cubicBezTo>
                  <a:cubicBezTo>
                    <a:pt x="180" y="238"/>
                    <a:pt x="206" y="213"/>
                    <a:pt x="232" y="189"/>
                  </a:cubicBezTo>
                  <a:cubicBezTo>
                    <a:pt x="258" y="165"/>
                    <a:pt x="284" y="142"/>
                    <a:pt x="310" y="117"/>
                  </a:cubicBezTo>
                  <a:cubicBezTo>
                    <a:pt x="335" y="93"/>
                    <a:pt x="359" y="67"/>
                    <a:pt x="385" y="44"/>
                  </a:cubicBezTo>
                  <a:cubicBezTo>
                    <a:pt x="392" y="37"/>
                    <a:pt x="399" y="31"/>
                    <a:pt x="406" y="25"/>
                  </a:cubicBezTo>
                  <a:cubicBezTo>
                    <a:pt x="407" y="24"/>
                    <a:pt x="405" y="22"/>
                    <a:pt x="404" y="23"/>
                  </a:cubicBezTo>
                  <a:cubicBezTo>
                    <a:pt x="398" y="27"/>
                    <a:pt x="392" y="33"/>
                    <a:pt x="387" y="39"/>
                  </a:cubicBezTo>
                  <a:cubicBezTo>
                    <a:pt x="381" y="45"/>
                    <a:pt x="374" y="51"/>
                    <a:pt x="368" y="56"/>
                  </a:cubicBezTo>
                  <a:cubicBezTo>
                    <a:pt x="355" y="68"/>
                    <a:pt x="342" y="80"/>
                    <a:pt x="329" y="92"/>
                  </a:cubicBezTo>
                  <a:cubicBezTo>
                    <a:pt x="302" y="116"/>
                    <a:pt x="276" y="141"/>
                    <a:pt x="250" y="166"/>
                  </a:cubicBezTo>
                  <a:cubicBezTo>
                    <a:pt x="198" y="216"/>
                    <a:pt x="144" y="264"/>
                    <a:pt x="90" y="312"/>
                  </a:cubicBezTo>
                  <a:cubicBezTo>
                    <a:pt x="76" y="323"/>
                    <a:pt x="63" y="335"/>
                    <a:pt x="50" y="348"/>
                  </a:cubicBezTo>
                  <a:cubicBezTo>
                    <a:pt x="44" y="354"/>
                    <a:pt x="38" y="360"/>
                    <a:pt x="32" y="366"/>
                  </a:cubicBezTo>
                  <a:cubicBezTo>
                    <a:pt x="29" y="369"/>
                    <a:pt x="27" y="371"/>
                    <a:pt x="24" y="374"/>
                  </a:cubicBezTo>
                  <a:cubicBezTo>
                    <a:pt x="22" y="376"/>
                    <a:pt x="19" y="379"/>
                    <a:pt x="16" y="380"/>
                  </a:cubicBezTo>
                  <a:cubicBezTo>
                    <a:pt x="12" y="382"/>
                    <a:pt x="7" y="380"/>
                    <a:pt x="5" y="377"/>
                  </a:cubicBezTo>
                  <a:cubicBezTo>
                    <a:pt x="3" y="374"/>
                    <a:pt x="7" y="370"/>
                    <a:pt x="8" y="368"/>
                  </a:cubicBezTo>
                  <a:cubicBezTo>
                    <a:pt x="14" y="363"/>
                    <a:pt x="20" y="358"/>
                    <a:pt x="26" y="352"/>
                  </a:cubicBezTo>
                  <a:cubicBezTo>
                    <a:pt x="38" y="340"/>
                    <a:pt x="51" y="328"/>
                    <a:pt x="64" y="316"/>
                  </a:cubicBezTo>
                  <a:cubicBezTo>
                    <a:pt x="88" y="292"/>
                    <a:pt x="111" y="266"/>
                    <a:pt x="136" y="241"/>
                  </a:cubicBezTo>
                  <a:cubicBezTo>
                    <a:pt x="160" y="217"/>
                    <a:pt x="185" y="194"/>
                    <a:pt x="211" y="171"/>
                  </a:cubicBezTo>
                  <a:cubicBezTo>
                    <a:pt x="236" y="147"/>
                    <a:pt x="261" y="123"/>
                    <a:pt x="285" y="99"/>
                  </a:cubicBezTo>
                  <a:cubicBezTo>
                    <a:pt x="298" y="86"/>
                    <a:pt x="310" y="74"/>
                    <a:pt x="323" y="62"/>
                  </a:cubicBezTo>
                  <a:cubicBezTo>
                    <a:pt x="336" y="50"/>
                    <a:pt x="350" y="38"/>
                    <a:pt x="363" y="27"/>
                  </a:cubicBezTo>
                  <a:cubicBezTo>
                    <a:pt x="372" y="19"/>
                    <a:pt x="382" y="11"/>
                    <a:pt x="391" y="3"/>
                  </a:cubicBezTo>
                  <a:cubicBezTo>
                    <a:pt x="392" y="2"/>
                    <a:pt x="391" y="0"/>
                    <a:pt x="389" y="1"/>
                  </a:cubicBezTo>
                  <a:cubicBezTo>
                    <a:pt x="383" y="4"/>
                    <a:pt x="377" y="9"/>
                    <a:pt x="372" y="15"/>
                  </a:cubicBezTo>
                  <a:cubicBezTo>
                    <a:pt x="366" y="21"/>
                    <a:pt x="361" y="27"/>
                    <a:pt x="355" y="33"/>
                  </a:cubicBezTo>
                  <a:cubicBezTo>
                    <a:pt x="342" y="45"/>
                    <a:pt x="330" y="58"/>
                    <a:pt x="317" y="70"/>
                  </a:cubicBezTo>
                  <a:cubicBezTo>
                    <a:pt x="291" y="94"/>
                    <a:pt x="265" y="118"/>
                    <a:pt x="239" y="142"/>
                  </a:cubicBezTo>
                  <a:cubicBezTo>
                    <a:pt x="213" y="166"/>
                    <a:pt x="189" y="192"/>
                    <a:pt x="163" y="217"/>
                  </a:cubicBezTo>
                  <a:cubicBezTo>
                    <a:pt x="138" y="242"/>
                    <a:pt x="111" y="265"/>
                    <a:pt x="85" y="290"/>
                  </a:cubicBezTo>
                  <a:cubicBezTo>
                    <a:pt x="57" y="316"/>
                    <a:pt x="31" y="344"/>
                    <a:pt x="4" y="371"/>
                  </a:cubicBezTo>
                  <a:cubicBezTo>
                    <a:pt x="2" y="372"/>
                    <a:pt x="4" y="374"/>
                    <a:pt x="5" y="37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6"/>
            <p:cNvSpPr/>
            <p:nvPr/>
          </p:nvSpPr>
          <p:spPr bwMode="auto">
            <a:xfrm>
              <a:off x="4479" y="1209"/>
              <a:ext cx="393" cy="491"/>
            </a:xfrm>
            <a:custGeom>
              <a:avLst/>
              <a:gdLst>
                <a:gd name="T0" fmla="*/ 19 w 203"/>
                <a:gd name="T1" fmla="*/ 244 h 254"/>
                <a:gd name="T2" fmla="*/ 17 w 203"/>
                <a:gd name="T3" fmla="*/ 208 h 254"/>
                <a:gd name="T4" fmla="*/ 34 w 203"/>
                <a:gd name="T5" fmla="*/ 176 h 254"/>
                <a:gd name="T6" fmla="*/ 58 w 203"/>
                <a:gd name="T7" fmla="*/ 148 h 254"/>
                <a:gd name="T8" fmla="*/ 86 w 203"/>
                <a:gd name="T9" fmla="*/ 117 h 254"/>
                <a:gd name="T10" fmla="*/ 113 w 203"/>
                <a:gd name="T11" fmla="*/ 87 h 254"/>
                <a:gd name="T12" fmla="*/ 127 w 203"/>
                <a:gd name="T13" fmla="*/ 72 h 254"/>
                <a:gd name="T14" fmla="*/ 141 w 203"/>
                <a:gd name="T15" fmla="*/ 57 h 254"/>
                <a:gd name="T16" fmla="*/ 189 w 203"/>
                <a:gd name="T17" fmla="*/ 2 h 254"/>
                <a:gd name="T18" fmla="*/ 187 w 203"/>
                <a:gd name="T19" fmla="*/ 2 h 254"/>
                <a:gd name="T20" fmla="*/ 192 w 203"/>
                <a:gd name="T21" fmla="*/ 21 h 254"/>
                <a:gd name="T22" fmla="*/ 196 w 203"/>
                <a:gd name="T23" fmla="*/ 44 h 254"/>
                <a:gd name="T24" fmla="*/ 200 w 203"/>
                <a:gd name="T25" fmla="*/ 68 h 254"/>
                <a:gd name="T26" fmla="*/ 195 w 203"/>
                <a:gd name="T27" fmla="*/ 84 h 254"/>
                <a:gd name="T28" fmla="*/ 182 w 203"/>
                <a:gd name="T29" fmla="*/ 97 h 254"/>
                <a:gd name="T30" fmla="*/ 166 w 203"/>
                <a:gd name="T31" fmla="*/ 112 h 254"/>
                <a:gd name="T32" fmla="*/ 127 w 203"/>
                <a:gd name="T33" fmla="*/ 149 h 254"/>
                <a:gd name="T34" fmla="*/ 73 w 203"/>
                <a:gd name="T35" fmla="*/ 201 h 254"/>
                <a:gd name="T36" fmla="*/ 23 w 203"/>
                <a:gd name="T37" fmla="*/ 251 h 254"/>
                <a:gd name="T38" fmla="*/ 26 w 203"/>
                <a:gd name="T39" fmla="*/ 253 h 254"/>
                <a:gd name="T40" fmla="*/ 60 w 203"/>
                <a:gd name="T41" fmla="*/ 217 h 254"/>
                <a:gd name="T42" fmla="*/ 96 w 203"/>
                <a:gd name="T43" fmla="*/ 183 h 254"/>
                <a:gd name="T44" fmla="*/ 174 w 203"/>
                <a:gd name="T45" fmla="*/ 108 h 254"/>
                <a:gd name="T46" fmla="*/ 203 w 203"/>
                <a:gd name="T47" fmla="*/ 67 h 254"/>
                <a:gd name="T48" fmla="*/ 200 w 203"/>
                <a:gd name="T49" fmla="*/ 49 h 254"/>
                <a:gd name="T50" fmla="*/ 196 w 203"/>
                <a:gd name="T51" fmla="*/ 28 h 254"/>
                <a:gd name="T52" fmla="*/ 189 w 203"/>
                <a:gd name="T53" fmla="*/ 0 h 254"/>
                <a:gd name="T54" fmla="*/ 187 w 203"/>
                <a:gd name="T55" fmla="*/ 0 h 254"/>
                <a:gd name="T56" fmla="*/ 158 w 203"/>
                <a:gd name="T57" fmla="*/ 33 h 254"/>
                <a:gd name="T58" fmla="*/ 144 w 203"/>
                <a:gd name="T59" fmla="*/ 50 h 254"/>
                <a:gd name="T60" fmla="*/ 128 w 203"/>
                <a:gd name="T61" fmla="*/ 67 h 254"/>
                <a:gd name="T62" fmla="*/ 63 w 203"/>
                <a:gd name="T63" fmla="*/ 139 h 254"/>
                <a:gd name="T64" fmla="*/ 17 w 203"/>
                <a:gd name="T65" fmla="*/ 245 h 254"/>
                <a:gd name="T66" fmla="*/ 19 w 203"/>
                <a:gd name="T67" fmla="*/ 24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3" h="254">
                  <a:moveTo>
                    <a:pt x="19" y="244"/>
                  </a:moveTo>
                  <a:cubicBezTo>
                    <a:pt x="15" y="232"/>
                    <a:pt x="14" y="220"/>
                    <a:pt x="17" y="208"/>
                  </a:cubicBezTo>
                  <a:cubicBezTo>
                    <a:pt x="20" y="196"/>
                    <a:pt x="27" y="186"/>
                    <a:pt x="34" y="176"/>
                  </a:cubicBezTo>
                  <a:cubicBezTo>
                    <a:pt x="41" y="166"/>
                    <a:pt x="50" y="157"/>
                    <a:pt x="58" y="148"/>
                  </a:cubicBezTo>
                  <a:cubicBezTo>
                    <a:pt x="68" y="138"/>
                    <a:pt x="77" y="128"/>
                    <a:pt x="86" y="117"/>
                  </a:cubicBezTo>
                  <a:cubicBezTo>
                    <a:pt x="95" y="107"/>
                    <a:pt x="104" y="97"/>
                    <a:pt x="113" y="87"/>
                  </a:cubicBezTo>
                  <a:cubicBezTo>
                    <a:pt x="118" y="82"/>
                    <a:pt x="122" y="77"/>
                    <a:pt x="127" y="72"/>
                  </a:cubicBezTo>
                  <a:cubicBezTo>
                    <a:pt x="132" y="67"/>
                    <a:pt x="137" y="62"/>
                    <a:pt x="141" y="57"/>
                  </a:cubicBezTo>
                  <a:cubicBezTo>
                    <a:pt x="158" y="40"/>
                    <a:pt x="169" y="17"/>
                    <a:pt x="189" y="2"/>
                  </a:cubicBezTo>
                  <a:cubicBezTo>
                    <a:pt x="188" y="2"/>
                    <a:pt x="187" y="2"/>
                    <a:pt x="187" y="2"/>
                  </a:cubicBezTo>
                  <a:cubicBezTo>
                    <a:pt x="191" y="7"/>
                    <a:pt x="191" y="15"/>
                    <a:pt x="192" y="21"/>
                  </a:cubicBezTo>
                  <a:cubicBezTo>
                    <a:pt x="193" y="29"/>
                    <a:pt x="195" y="36"/>
                    <a:pt x="196" y="44"/>
                  </a:cubicBezTo>
                  <a:cubicBezTo>
                    <a:pt x="198" y="52"/>
                    <a:pt x="201" y="60"/>
                    <a:pt x="200" y="68"/>
                  </a:cubicBezTo>
                  <a:cubicBezTo>
                    <a:pt x="200" y="74"/>
                    <a:pt x="198" y="80"/>
                    <a:pt x="195" y="84"/>
                  </a:cubicBezTo>
                  <a:cubicBezTo>
                    <a:pt x="191" y="89"/>
                    <a:pt x="187" y="93"/>
                    <a:pt x="182" y="97"/>
                  </a:cubicBezTo>
                  <a:cubicBezTo>
                    <a:pt x="177" y="102"/>
                    <a:pt x="172" y="107"/>
                    <a:pt x="166" y="112"/>
                  </a:cubicBezTo>
                  <a:cubicBezTo>
                    <a:pt x="153" y="124"/>
                    <a:pt x="140" y="136"/>
                    <a:pt x="127" y="149"/>
                  </a:cubicBezTo>
                  <a:cubicBezTo>
                    <a:pt x="109" y="166"/>
                    <a:pt x="92" y="184"/>
                    <a:pt x="73" y="201"/>
                  </a:cubicBezTo>
                  <a:cubicBezTo>
                    <a:pt x="56" y="217"/>
                    <a:pt x="38" y="233"/>
                    <a:pt x="23" y="251"/>
                  </a:cubicBezTo>
                  <a:cubicBezTo>
                    <a:pt x="22" y="253"/>
                    <a:pt x="24" y="254"/>
                    <a:pt x="26" y="253"/>
                  </a:cubicBezTo>
                  <a:cubicBezTo>
                    <a:pt x="36" y="240"/>
                    <a:pt x="48" y="229"/>
                    <a:pt x="60" y="217"/>
                  </a:cubicBezTo>
                  <a:cubicBezTo>
                    <a:pt x="72" y="206"/>
                    <a:pt x="84" y="195"/>
                    <a:pt x="96" y="183"/>
                  </a:cubicBezTo>
                  <a:cubicBezTo>
                    <a:pt x="121" y="158"/>
                    <a:pt x="148" y="133"/>
                    <a:pt x="174" y="108"/>
                  </a:cubicBezTo>
                  <a:cubicBezTo>
                    <a:pt x="186" y="97"/>
                    <a:pt x="203" y="86"/>
                    <a:pt x="203" y="67"/>
                  </a:cubicBezTo>
                  <a:cubicBezTo>
                    <a:pt x="203" y="60"/>
                    <a:pt x="202" y="54"/>
                    <a:pt x="200" y="49"/>
                  </a:cubicBezTo>
                  <a:cubicBezTo>
                    <a:pt x="199" y="42"/>
                    <a:pt x="197" y="35"/>
                    <a:pt x="196" y="28"/>
                  </a:cubicBezTo>
                  <a:cubicBezTo>
                    <a:pt x="194" y="19"/>
                    <a:pt x="195" y="8"/>
                    <a:pt x="189" y="0"/>
                  </a:cubicBezTo>
                  <a:cubicBezTo>
                    <a:pt x="188" y="0"/>
                    <a:pt x="188" y="0"/>
                    <a:pt x="187" y="0"/>
                  </a:cubicBezTo>
                  <a:cubicBezTo>
                    <a:pt x="175" y="9"/>
                    <a:pt x="167" y="21"/>
                    <a:pt x="158" y="33"/>
                  </a:cubicBezTo>
                  <a:cubicBezTo>
                    <a:pt x="153" y="39"/>
                    <a:pt x="149" y="45"/>
                    <a:pt x="144" y="50"/>
                  </a:cubicBezTo>
                  <a:cubicBezTo>
                    <a:pt x="139" y="56"/>
                    <a:pt x="133" y="61"/>
                    <a:pt x="128" y="67"/>
                  </a:cubicBezTo>
                  <a:cubicBezTo>
                    <a:pt x="105" y="90"/>
                    <a:pt x="85" y="116"/>
                    <a:pt x="63" y="139"/>
                  </a:cubicBezTo>
                  <a:cubicBezTo>
                    <a:pt x="36" y="167"/>
                    <a:pt x="0" y="203"/>
                    <a:pt x="17" y="245"/>
                  </a:cubicBezTo>
                  <a:cubicBezTo>
                    <a:pt x="17" y="247"/>
                    <a:pt x="20" y="245"/>
                    <a:pt x="19" y="24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7"/>
            <p:cNvSpPr/>
            <p:nvPr/>
          </p:nvSpPr>
          <p:spPr bwMode="auto">
            <a:xfrm>
              <a:off x="4549" y="1684"/>
              <a:ext cx="8" cy="6"/>
            </a:xfrm>
            <a:custGeom>
              <a:avLst/>
              <a:gdLst>
                <a:gd name="T0" fmla="*/ 2 w 4"/>
                <a:gd name="T1" fmla="*/ 2 h 3"/>
                <a:gd name="T2" fmla="*/ 2 w 4"/>
                <a:gd name="T3" fmla="*/ 0 h 3"/>
                <a:gd name="T4" fmla="*/ 2 w 4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2"/>
                  </a:moveTo>
                  <a:cubicBezTo>
                    <a:pt x="4" y="2"/>
                    <a:pt x="3" y="0"/>
                    <a:pt x="2" y="0"/>
                  </a:cubicBezTo>
                  <a:cubicBezTo>
                    <a:pt x="0" y="0"/>
                    <a:pt x="0" y="3"/>
                    <a:pt x="2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8"/>
            <p:cNvSpPr/>
            <p:nvPr/>
          </p:nvSpPr>
          <p:spPr bwMode="auto">
            <a:xfrm>
              <a:off x="4601" y="1406"/>
              <a:ext cx="311" cy="307"/>
            </a:xfrm>
            <a:custGeom>
              <a:avLst/>
              <a:gdLst>
                <a:gd name="T0" fmla="*/ 3 w 161"/>
                <a:gd name="T1" fmla="*/ 158 h 159"/>
                <a:gd name="T2" fmla="*/ 73 w 161"/>
                <a:gd name="T3" fmla="*/ 91 h 159"/>
                <a:gd name="T4" fmla="*/ 146 w 161"/>
                <a:gd name="T5" fmla="*/ 17 h 159"/>
                <a:gd name="T6" fmla="*/ 159 w 161"/>
                <a:gd name="T7" fmla="*/ 3 h 159"/>
                <a:gd name="T8" fmla="*/ 157 w 161"/>
                <a:gd name="T9" fmla="*/ 1 h 159"/>
                <a:gd name="T10" fmla="*/ 82 w 161"/>
                <a:gd name="T11" fmla="*/ 77 h 159"/>
                <a:gd name="T12" fmla="*/ 14 w 161"/>
                <a:gd name="T13" fmla="*/ 146 h 159"/>
                <a:gd name="T14" fmla="*/ 2 w 161"/>
                <a:gd name="T15" fmla="*/ 155 h 159"/>
                <a:gd name="T16" fmla="*/ 3 w 161"/>
                <a:gd name="T17" fmla="*/ 158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1" h="159">
                  <a:moveTo>
                    <a:pt x="3" y="158"/>
                  </a:moveTo>
                  <a:cubicBezTo>
                    <a:pt x="29" y="139"/>
                    <a:pt x="51" y="115"/>
                    <a:pt x="73" y="91"/>
                  </a:cubicBezTo>
                  <a:cubicBezTo>
                    <a:pt x="97" y="66"/>
                    <a:pt x="122" y="42"/>
                    <a:pt x="146" y="17"/>
                  </a:cubicBezTo>
                  <a:cubicBezTo>
                    <a:pt x="150" y="12"/>
                    <a:pt x="155" y="8"/>
                    <a:pt x="159" y="3"/>
                  </a:cubicBezTo>
                  <a:cubicBezTo>
                    <a:pt x="161" y="2"/>
                    <a:pt x="158" y="0"/>
                    <a:pt x="157" y="1"/>
                  </a:cubicBezTo>
                  <a:cubicBezTo>
                    <a:pt x="133" y="27"/>
                    <a:pt x="107" y="52"/>
                    <a:pt x="82" y="77"/>
                  </a:cubicBezTo>
                  <a:cubicBezTo>
                    <a:pt x="60" y="100"/>
                    <a:pt x="39" y="126"/>
                    <a:pt x="14" y="146"/>
                  </a:cubicBezTo>
                  <a:cubicBezTo>
                    <a:pt x="10" y="149"/>
                    <a:pt x="6" y="152"/>
                    <a:pt x="2" y="155"/>
                  </a:cubicBezTo>
                  <a:cubicBezTo>
                    <a:pt x="0" y="157"/>
                    <a:pt x="2" y="159"/>
                    <a:pt x="3" y="15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9"/>
            <p:cNvSpPr/>
            <p:nvPr/>
          </p:nvSpPr>
          <p:spPr bwMode="auto">
            <a:xfrm>
              <a:off x="4887" y="1335"/>
              <a:ext cx="8" cy="5"/>
            </a:xfrm>
            <a:custGeom>
              <a:avLst/>
              <a:gdLst>
                <a:gd name="T0" fmla="*/ 2 w 4"/>
                <a:gd name="T1" fmla="*/ 3 h 3"/>
                <a:gd name="T2" fmla="*/ 2 w 4"/>
                <a:gd name="T3" fmla="*/ 0 h 3"/>
                <a:gd name="T4" fmla="*/ 2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4" y="2"/>
                    <a:pt x="3" y="0"/>
                    <a:pt x="2" y="0"/>
                  </a:cubicBezTo>
                  <a:cubicBezTo>
                    <a:pt x="0" y="0"/>
                    <a:pt x="0" y="3"/>
                    <a:pt x="2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0"/>
            <p:cNvSpPr/>
            <p:nvPr/>
          </p:nvSpPr>
          <p:spPr bwMode="auto">
            <a:xfrm>
              <a:off x="4905" y="1338"/>
              <a:ext cx="30" cy="41"/>
            </a:xfrm>
            <a:custGeom>
              <a:avLst/>
              <a:gdLst>
                <a:gd name="T0" fmla="*/ 1 w 16"/>
                <a:gd name="T1" fmla="*/ 4 h 21"/>
                <a:gd name="T2" fmla="*/ 9 w 16"/>
                <a:gd name="T3" fmla="*/ 18 h 21"/>
                <a:gd name="T4" fmla="*/ 12 w 16"/>
                <a:gd name="T5" fmla="*/ 19 h 21"/>
                <a:gd name="T6" fmla="*/ 2 w 16"/>
                <a:gd name="T7" fmla="*/ 1 h 21"/>
                <a:gd name="T8" fmla="*/ 1 w 16"/>
                <a:gd name="T9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1">
                  <a:moveTo>
                    <a:pt x="1" y="4"/>
                  </a:moveTo>
                  <a:cubicBezTo>
                    <a:pt x="7" y="6"/>
                    <a:pt x="13" y="11"/>
                    <a:pt x="9" y="18"/>
                  </a:cubicBezTo>
                  <a:cubicBezTo>
                    <a:pt x="8" y="20"/>
                    <a:pt x="11" y="21"/>
                    <a:pt x="12" y="19"/>
                  </a:cubicBezTo>
                  <a:cubicBezTo>
                    <a:pt x="16" y="11"/>
                    <a:pt x="10" y="4"/>
                    <a:pt x="2" y="1"/>
                  </a:cubicBezTo>
                  <a:cubicBezTo>
                    <a:pt x="1" y="0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1"/>
            <p:cNvSpPr/>
            <p:nvPr/>
          </p:nvSpPr>
          <p:spPr bwMode="auto">
            <a:xfrm>
              <a:off x="4516" y="1203"/>
              <a:ext cx="363" cy="520"/>
            </a:xfrm>
            <a:custGeom>
              <a:avLst/>
              <a:gdLst>
                <a:gd name="T0" fmla="*/ 182 w 188"/>
                <a:gd name="T1" fmla="*/ 81 h 269"/>
                <a:gd name="T2" fmla="*/ 175 w 188"/>
                <a:gd name="T3" fmla="*/ 16 h 269"/>
                <a:gd name="T4" fmla="*/ 172 w 188"/>
                <a:gd name="T5" fmla="*/ 16 h 269"/>
                <a:gd name="T6" fmla="*/ 185 w 188"/>
                <a:gd name="T7" fmla="*/ 97 h 269"/>
                <a:gd name="T8" fmla="*/ 188 w 188"/>
                <a:gd name="T9" fmla="*/ 97 h 269"/>
                <a:gd name="T10" fmla="*/ 182 w 188"/>
                <a:gd name="T11" fmla="*/ 71 h 269"/>
                <a:gd name="T12" fmla="*/ 178 w 188"/>
                <a:gd name="T13" fmla="*/ 45 h 269"/>
                <a:gd name="T14" fmla="*/ 176 w 188"/>
                <a:gd name="T15" fmla="*/ 1 h 269"/>
                <a:gd name="T16" fmla="*/ 175 w 188"/>
                <a:gd name="T17" fmla="*/ 0 h 269"/>
                <a:gd name="T18" fmla="*/ 161 w 188"/>
                <a:gd name="T19" fmla="*/ 9 h 269"/>
                <a:gd name="T20" fmla="*/ 150 w 188"/>
                <a:gd name="T21" fmla="*/ 22 h 269"/>
                <a:gd name="T22" fmla="*/ 115 w 188"/>
                <a:gd name="T23" fmla="*/ 62 h 269"/>
                <a:gd name="T24" fmla="*/ 55 w 188"/>
                <a:gd name="T25" fmla="*/ 133 h 269"/>
                <a:gd name="T26" fmla="*/ 47 w 188"/>
                <a:gd name="T27" fmla="*/ 149 h 269"/>
                <a:gd name="T28" fmla="*/ 39 w 188"/>
                <a:gd name="T29" fmla="*/ 166 h 269"/>
                <a:gd name="T30" fmla="*/ 16 w 188"/>
                <a:gd name="T31" fmla="*/ 196 h 269"/>
                <a:gd name="T32" fmla="*/ 17 w 188"/>
                <a:gd name="T33" fmla="*/ 267 h 269"/>
                <a:gd name="T34" fmla="*/ 19 w 188"/>
                <a:gd name="T35" fmla="*/ 266 h 269"/>
                <a:gd name="T36" fmla="*/ 4 w 188"/>
                <a:gd name="T37" fmla="*/ 232 h 269"/>
                <a:gd name="T38" fmla="*/ 11 w 188"/>
                <a:gd name="T39" fmla="*/ 190 h 269"/>
                <a:gd name="T40" fmla="*/ 33 w 188"/>
                <a:gd name="T41" fmla="*/ 149 h 269"/>
                <a:gd name="T42" fmla="*/ 63 w 188"/>
                <a:gd name="T43" fmla="*/ 110 h 269"/>
                <a:gd name="T44" fmla="*/ 108 w 188"/>
                <a:gd name="T45" fmla="*/ 62 h 269"/>
                <a:gd name="T46" fmla="*/ 129 w 188"/>
                <a:gd name="T47" fmla="*/ 40 h 269"/>
                <a:gd name="T48" fmla="*/ 151 w 188"/>
                <a:gd name="T49" fmla="*/ 22 h 269"/>
                <a:gd name="T50" fmla="*/ 150 w 188"/>
                <a:gd name="T51" fmla="*/ 20 h 269"/>
                <a:gd name="T52" fmla="*/ 119 w 188"/>
                <a:gd name="T53" fmla="*/ 47 h 269"/>
                <a:gd name="T54" fmla="*/ 83 w 188"/>
                <a:gd name="T55" fmla="*/ 83 h 269"/>
                <a:gd name="T56" fmla="*/ 50 w 188"/>
                <a:gd name="T57" fmla="*/ 120 h 269"/>
                <a:gd name="T58" fmla="*/ 23 w 188"/>
                <a:gd name="T59" fmla="*/ 160 h 269"/>
                <a:gd name="T60" fmla="*/ 1 w 188"/>
                <a:gd name="T61" fmla="*/ 220 h 269"/>
                <a:gd name="T62" fmla="*/ 5 w 188"/>
                <a:gd name="T63" fmla="*/ 246 h 269"/>
                <a:gd name="T64" fmla="*/ 18 w 188"/>
                <a:gd name="T65" fmla="*/ 268 h 269"/>
                <a:gd name="T66" fmla="*/ 20 w 188"/>
                <a:gd name="T67" fmla="*/ 267 h 269"/>
                <a:gd name="T68" fmla="*/ 14 w 188"/>
                <a:gd name="T69" fmla="*/ 223 h 269"/>
                <a:gd name="T70" fmla="*/ 17 w 188"/>
                <a:gd name="T71" fmla="*/ 200 h 269"/>
                <a:gd name="T72" fmla="*/ 30 w 188"/>
                <a:gd name="T73" fmla="*/ 181 h 269"/>
                <a:gd name="T74" fmla="*/ 43 w 188"/>
                <a:gd name="T75" fmla="*/ 163 h 269"/>
                <a:gd name="T76" fmla="*/ 53 w 188"/>
                <a:gd name="T77" fmla="*/ 143 h 269"/>
                <a:gd name="T78" fmla="*/ 79 w 188"/>
                <a:gd name="T79" fmla="*/ 104 h 269"/>
                <a:gd name="T80" fmla="*/ 129 w 188"/>
                <a:gd name="T81" fmla="*/ 50 h 269"/>
                <a:gd name="T82" fmla="*/ 154 w 188"/>
                <a:gd name="T83" fmla="*/ 22 h 269"/>
                <a:gd name="T84" fmla="*/ 163 w 188"/>
                <a:gd name="T85" fmla="*/ 11 h 269"/>
                <a:gd name="T86" fmla="*/ 175 w 188"/>
                <a:gd name="T87" fmla="*/ 3 h 269"/>
                <a:gd name="T88" fmla="*/ 174 w 188"/>
                <a:gd name="T89" fmla="*/ 2 h 269"/>
                <a:gd name="T90" fmla="*/ 175 w 188"/>
                <a:gd name="T91" fmla="*/ 46 h 269"/>
                <a:gd name="T92" fmla="*/ 180 w 188"/>
                <a:gd name="T93" fmla="*/ 71 h 269"/>
                <a:gd name="T94" fmla="*/ 185 w 188"/>
                <a:gd name="T95" fmla="*/ 97 h 269"/>
                <a:gd name="T96" fmla="*/ 188 w 188"/>
                <a:gd name="T97" fmla="*/ 97 h 269"/>
                <a:gd name="T98" fmla="*/ 175 w 188"/>
                <a:gd name="T99" fmla="*/ 16 h 269"/>
                <a:gd name="T100" fmla="*/ 172 w 188"/>
                <a:gd name="T101" fmla="*/ 16 h 269"/>
                <a:gd name="T102" fmla="*/ 179 w 188"/>
                <a:gd name="T103" fmla="*/ 81 h 269"/>
                <a:gd name="T104" fmla="*/ 182 w 188"/>
                <a:gd name="T105" fmla="*/ 81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8" h="269">
                  <a:moveTo>
                    <a:pt x="182" y="81"/>
                  </a:moveTo>
                  <a:cubicBezTo>
                    <a:pt x="178" y="59"/>
                    <a:pt x="179" y="37"/>
                    <a:pt x="175" y="16"/>
                  </a:cubicBezTo>
                  <a:cubicBezTo>
                    <a:pt x="175" y="14"/>
                    <a:pt x="172" y="15"/>
                    <a:pt x="172" y="16"/>
                  </a:cubicBezTo>
                  <a:cubicBezTo>
                    <a:pt x="174" y="44"/>
                    <a:pt x="182" y="70"/>
                    <a:pt x="185" y="97"/>
                  </a:cubicBezTo>
                  <a:cubicBezTo>
                    <a:pt x="186" y="97"/>
                    <a:pt x="187" y="97"/>
                    <a:pt x="188" y="97"/>
                  </a:cubicBezTo>
                  <a:cubicBezTo>
                    <a:pt x="186" y="88"/>
                    <a:pt x="184" y="79"/>
                    <a:pt x="182" y="71"/>
                  </a:cubicBezTo>
                  <a:cubicBezTo>
                    <a:pt x="181" y="62"/>
                    <a:pt x="179" y="54"/>
                    <a:pt x="178" y="45"/>
                  </a:cubicBezTo>
                  <a:cubicBezTo>
                    <a:pt x="177" y="31"/>
                    <a:pt x="181" y="15"/>
                    <a:pt x="176" y="1"/>
                  </a:cubicBezTo>
                  <a:cubicBezTo>
                    <a:pt x="176" y="1"/>
                    <a:pt x="175" y="0"/>
                    <a:pt x="175" y="0"/>
                  </a:cubicBezTo>
                  <a:cubicBezTo>
                    <a:pt x="169" y="1"/>
                    <a:pt x="165" y="5"/>
                    <a:pt x="161" y="9"/>
                  </a:cubicBezTo>
                  <a:cubicBezTo>
                    <a:pt x="157" y="13"/>
                    <a:pt x="153" y="18"/>
                    <a:pt x="150" y="22"/>
                  </a:cubicBezTo>
                  <a:cubicBezTo>
                    <a:pt x="138" y="36"/>
                    <a:pt x="126" y="49"/>
                    <a:pt x="115" y="62"/>
                  </a:cubicBezTo>
                  <a:cubicBezTo>
                    <a:pt x="94" y="85"/>
                    <a:pt x="71" y="106"/>
                    <a:pt x="55" y="133"/>
                  </a:cubicBezTo>
                  <a:cubicBezTo>
                    <a:pt x="52" y="138"/>
                    <a:pt x="49" y="144"/>
                    <a:pt x="47" y="149"/>
                  </a:cubicBezTo>
                  <a:cubicBezTo>
                    <a:pt x="44" y="155"/>
                    <a:pt x="42" y="161"/>
                    <a:pt x="39" y="166"/>
                  </a:cubicBezTo>
                  <a:cubicBezTo>
                    <a:pt x="33" y="177"/>
                    <a:pt x="22" y="184"/>
                    <a:pt x="16" y="196"/>
                  </a:cubicBezTo>
                  <a:cubicBezTo>
                    <a:pt x="4" y="218"/>
                    <a:pt x="17" y="244"/>
                    <a:pt x="17" y="267"/>
                  </a:cubicBezTo>
                  <a:cubicBezTo>
                    <a:pt x="18" y="267"/>
                    <a:pt x="19" y="267"/>
                    <a:pt x="19" y="266"/>
                  </a:cubicBezTo>
                  <a:cubicBezTo>
                    <a:pt x="10" y="258"/>
                    <a:pt x="6" y="244"/>
                    <a:pt x="4" y="232"/>
                  </a:cubicBezTo>
                  <a:cubicBezTo>
                    <a:pt x="2" y="217"/>
                    <a:pt x="5" y="203"/>
                    <a:pt x="11" y="190"/>
                  </a:cubicBezTo>
                  <a:cubicBezTo>
                    <a:pt x="16" y="176"/>
                    <a:pt x="25" y="162"/>
                    <a:pt x="33" y="149"/>
                  </a:cubicBezTo>
                  <a:cubicBezTo>
                    <a:pt x="42" y="135"/>
                    <a:pt x="52" y="122"/>
                    <a:pt x="63" y="110"/>
                  </a:cubicBezTo>
                  <a:cubicBezTo>
                    <a:pt x="77" y="93"/>
                    <a:pt x="92" y="77"/>
                    <a:pt x="108" y="62"/>
                  </a:cubicBezTo>
                  <a:cubicBezTo>
                    <a:pt x="115" y="55"/>
                    <a:pt x="122" y="48"/>
                    <a:pt x="129" y="40"/>
                  </a:cubicBezTo>
                  <a:cubicBezTo>
                    <a:pt x="135" y="33"/>
                    <a:pt x="142" y="25"/>
                    <a:pt x="151" y="22"/>
                  </a:cubicBezTo>
                  <a:cubicBezTo>
                    <a:pt x="153" y="22"/>
                    <a:pt x="152" y="19"/>
                    <a:pt x="150" y="20"/>
                  </a:cubicBezTo>
                  <a:cubicBezTo>
                    <a:pt x="137" y="23"/>
                    <a:pt x="128" y="37"/>
                    <a:pt x="119" y="47"/>
                  </a:cubicBezTo>
                  <a:cubicBezTo>
                    <a:pt x="107" y="59"/>
                    <a:pt x="95" y="71"/>
                    <a:pt x="83" y="83"/>
                  </a:cubicBezTo>
                  <a:cubicBezTo>
                    <a:pt x="72" y="95"/>
                    <a:pt x="61" y="108"/>
                    <a:pt x="50" y="120"/>
                  </a:cubicBezTo>
                  <a:cubicBezTo>
                    <a:pt x="40" y="133"/>
                    <a:pt x="31" y="146"/>
                    <a:pt x="23" y="160"/>
                  </a:cubicBezTo>
                  <a:cubicBezTo>
                    <a:pt x="12" y="178"/>
                    <a:pt x="2" y="198"/>
                    <a:pt x="1" y="220"/>
                  </a:cubicBezTo>
                  <a:cubicBezTo>
                    <a:pt x="0" y="229"/>
                    <a:pt x="2" y="238"/>
                    <a:pt x="5" y="246"/>
                  </a:cubicBezTo>
                  <a:cubicBezTo>
                    <a:pt x="7" y="254"/>
                    <a:pt x="11" y="263"/>
                    <a:pt x="18" y="268"/>
                  </a:cubicBezTo>
                  <a:cubicBezTo>
                    <a:pt x="19" y="269"/>
                    <a:pt x="20" y="268"/>
                    <a:pt x="20" y="267"/>
                  </a:cubicBezTo>
                  <a:cubicBezTo>
                    <a:pt x="20" y="252"/>
                    <a:pt x="15" y="238"/>
                    <a:pt x="14" y="223"/>
                  </a:cubicBezTo>
                  <a:cubicBezTo>
                    <a:pt x="13" y="215"/>
                    <a:pt x="14" y="207"/>
                    <a:pt x="17" y="200"/>
                  </a:cubicBezTo>
                  <a:cubicBezTo>
                    <a:pt x="20" y="193"/>
                    <a:pt x="25" y="187"/>
                    <a:pt x="30" y="181"/>
                  </a:cubicBezTo>
                  <a:cubicBezTo>
                    <a:pt x="36" y="176"/>
                    <a:pt x="40" y="170"/>
                    <a:pt x="43" y="163"/>
                  </a:cubicBezTo>
                  <a:cubicBezTo>
                    <a:pt x="47" y="157"/>
                    <a:pt x="49" y="150"/>
                    <a:pt x="53" y="143"/>
                  </a:cubicBezTo>
                  <a:cubicBezTo>
                    <a:pt x="60" y="129"/>
                    <a:pt x="69" y="116"/>
                    <a:pt x="79" y="104"/>
                  </a:cubicBezTo>
                  <a:cubicBezTo>
                    <a:pt x="95" y="86"/>
                    <a:pt x="112" y="68"/>
                    <a:pt x="129" y="50"/>
                  </a:cubicBezTo>
                  <a:cubicBezTo>
                    <a:pt x="137" y="41"/>
                    <a:pt x="146" y="31"/>
                    <a:pt x="154" y="22"/>
                  </a:cubicBezTo>
                  <a:cubicBezTo>
                    <a:pt x="157" y="18"/>
                    <a:pt x="160" y="14"/>
                    <a:pt x="163" y="11"/>
                  </a:cubicBezTo>
                  <a:cubicBezTo>
                    <a:pt x="167" y="7"/>
                    <a:pt x="171" y="4"/>
                    <a:pt x="175" y="3"/>
                  </a:cubicBezTo>
                  <a:cubicBezTo>
                    <a:pt x="175" y="3"/>
                    <a:pt x="174" y="2"/>
                    <a:pt x="174" y="2"/>
                  </a:cubicBezTo>
                  <a:cubicBezTo>
                    <a:pt x="178" y="16"/>
                    <a:pt x="174" y="31"/>
                    <a:pt x="175" y="46"/>
                  </a:cubicBezTo>
                  <a:cubicBezTo>
                    <a:pt x="176" y="54"/>
                    <a:pt x="178" y="63"/>
                    <a:pt x="180" y="71"/>
                  </a:cubicBezTo>
                  <a:cubicBezTo>
                    <a:pt x="181" y="80"/>
                    <a:pt x="183" y="88"/>
                    <a:pt x="185" y="97"/>
                  </a:cubicBezTo>
                  <a:cubicBezTo>
                    <a:pt x="186" y="99"/>
                    <a:pt x="188" y="98"/>
                    <a:pt x="188" y="97"/>
                  </a:cubicBezTo>
                  <a:cubicBezTo>
                    <a:pt x="184" y="70"/>
                    <a:pt x="177" y="43"/>
                    <a:pt x="175" y="16"/>
                  </a:cubicBezTo>
                  <a:cubicBezTo>
                    <a:pt x="174" y="16"/>
                    <a:pt x="173" y="16"/>
                    <a:pt x="172" y="16"/>
                  </a:cubicBezTo>
                  <a:cubicBezTo>
                    <a:pt x="177" y="38"/>
                    <a:pt x="175" y="60"/>
                    <a:pt x="179" y="81"/>
                  </a:cubicBezTo>
                  <a:cubicBezTo>
                    <a:pt x="179" y="83"/>
                    <a:pt x="182" y="82"/>
                    <a:pt x="182" y="8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2"/>
            <p:cNvSpPr/>
            <p:nvPr/>
          </p:nvSpPr>
          <p:spPr bwMode="auto">
            <a:xfrm>
              <a:off x="4574" y="1369"/>
              <a:ext cx="516" cy="404"/>
            </a:xfrm>
            <a:custGeom>
              <a:avLst/>
              <a:gdLst>
                <a:gd name="T0" fmla="*/ 240 w 267"/>
                <a:gd name="T1" fmla="*/ 8 h 209"/>
                <a:gd name="T2" fmla="*/ 202 w 267"/>
                <a:gd name="T3" fmla="*/ 11 h 209"/>
                <a:gd name="T4" fmla="*/ 166 w 267"/>
                <a:gd name="T5" fmla="*/ 30 h 209"/>
                <a:gd name="T6" fmla="*/ 246 w 267"/>
                <a:gd name="T7" fmla="*/ 5 h 209"/>
                <a:gd name="T8" fmla="*/ 264 w 267"/>
                <a:gd name="T9" fmla="*/ 4 h 209"/>
                <a:gd name="T10" fmla="*/ 238 w 267"/>
                <a:gd name="T11" fmla="*/ 40 h 209"/>
                <a:gd name="T12" fmla="*/ 139 w 267"/>
                <a:gd name="T13" fmla="*/ 159 h 209"/>
                <a:gd name="T14" fmla="*/ 36 w 267"/>
                <a:gd name="T15" fmla="*/ 202 h 209"/>
                <a:gd name="T16" fmla="*/ 2 w 267"/>
                <a:gd name="T17" fmla="*/ 195 h 209"/>
                <a:gd name="T18" fmla="*/ 29 w 267"/>
                <a:gd name="T19" fmla="*/ 208 h 209"/>
                <a:gd name="T20" fmla="*/ 102 w 267"/>
                <a:gd name="T21" fmla="*/ 185 h 209"/>
                <a:gd name="T22" fmla="*/ 208 w 267"/>
                <a:gd name="T23" fmla="*/ 84 h 209"/>
                <a:gd name="T24" fmla="*/ 264 w 267"/>
                <a:gd name="T25" fmla="*/ 16 h 209"/>
                <a:gd name="T26" fmla="*/ 196 w 267"/>
                <a:gd name="T27" fmla="*/ 91 h 209"/>
                <a:gd name="T28" fmla="*/ 70 w 267"/>
                <a:gd name="T29" fmla="*/ 200 h 209"/>
                <a:gd name="T30" fmla="*/ 5 w 267"/>
                <a:gd name="T31" fmla="*/ 192 h 209"/>
                <a:gd name="T32" fmla="*/ 70 w 267"/>
                <a:gd name="T33" fmla="*/ 199 h 209"/>
                <a:gd name="T34" fmla="*/ 122 w 267"/>
                <a:gd name="T35" fmla="*/ 166 h 209"/>
                <a:gd name="T36" fmla="*/ 259 w 267"/>
                <a:gd name="T37" fmla="*/ 23 h 209"/>
                <a:gd name="T38" fmla="*/ 243 w 267"/>
                <a:gd name="T39" fmla="*/ 36 h 209"/>
                <a:gd name="T40" fmla="*/ 193 w 267"/>
                <a:gd name="T41" fmla="*/ 93 h 209"/>
                <a:gd name="T42" fmla="*/ 80 w 267"/>
                <a:gd name="T43" fmla="*/ 200 h 209"/>
                <a:gd name="T44" fmla="*/ 29 w 267"/>
                <a:gd name="T45" fmla="*/ 205 h 209"/>
                <a:gd name="T46" fmla="*/ 108 w 267"/>
                <a:gd name="T47" fmla="*/ 188 h 209"/>
                <a:gd name="T48" fmla="*/ 178 w 267"/>
                <a:gd name="T49" fmla="*/ 114 h 209"/>
                <a:gd name="T50" fmla="*/ 241 w 267"/>
                <a:gd name="T51" fmla="*/ 43 h 209"/>
                <a:gd name="T52" fmla="*/ 256 w 267"/>
                <a:gd name="T53" fmla="*/ 21 h 209"/>
                <a:gd name="T54" fmla="*/ 149 w 267"/>
                <a:gd name="T55" fmla="*/ 135 h 209"/>
                <a:gd name="T56" fmla="*/ 65 w 267"/>
                <a:gd name="T57" fmla="*/ 197 h 209"/>
                <a:gd name="T58" fmla="*/ 4 w 267"/>
                <a:gd name="T59" fmla="*/ 191 h 209"/>
                <a:gd name="T60" fmla="*/ 81 w 267"/>
                <a:gd name="T61" fmla="*/ 199 h 209"/>
                <a:gd name="T62" fmla="*/ 208 w 267"/>
                <a:gd name="T63" fmla="*/ 82 h 209"/>
                <a:gd name="T64" fmla="*/ 262 w 267"/>
                <a:gd name="T65" fmla="*/ 14 h 209"/>
                <a:gd name="T66" fmla="*/ 205 w 267"/>
                <a:gd name="T67" fmla="*/ 84 h 209"/>
                <a:gd name="T68" fmla="*/ 98 w 267"/>
                <a:gd name="T69" fmla="*/ 184 h 209"/>
                <a:gd name="T70" fmla="*/ 30 w 267"/>
                <a:gd name="T71" fmla="*/ 205 h 209"/>
                <a:gd name="T72" fmla="*/ 2 w 267"/>
                <a:gd name="T73" fmla="*/ 197 h 209"/>
                <a:gd name="T74" fmla="*/ 43 w 267"/>
                <a:gd name="T75" fmla="*/ 206 h 209"/>
                <a:gd name="T76" fmla="*/ 159 w 267"/>
                <a:gd name="T77" fmla="*/ 143 h 209"/>
                <a:gd name="T78" fmla="*/ 245 w 267"/>
                <a:gd name="T79" fmla="*/ 36 h 209"/>
                <a:gd name="T80" fmla="*/ 266 w 267"/>
                <a:gd name="T81" fmla="*/ 5 h 209"/>
                <a:gd name="T82" fmla="*/ 249 w 267"/>
                <a:gd name="T83" fmla="*/ 2 h 209"/>
                <a:gd name="T84" fmla="*/ 165 w 267"/>
                <a:gd name="T85" fmla="*/ 27 h 209"/>
                <a:gd name="T86" fmla="*/ 201 w 267"/>
                <a:gd name="T87" fmla="*/ 14 h 209"/>
                <a:gd name="T88" fmla="*/ 238 w 267"/>
                <a:gd name="T89" fmla="*/ 6 h 209"/>
                <a:gd name="T90" fmla="*/ 183 w 267"/>
                <a:gd name="T91" fmla="*/ 21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7" h="209">
                  <a:moveTo>
                    <a:pt x="183" y="21"/>
                  </a:moveTo>
                  <a:cubicBezTo>
                    <a:pt x="202" y="17"/>
                    <a:pt x="223" y="18"/>
                    <a:pt x="240" y="8"/>
                  </a:cubicBezTo>
                  <a:cubicBezTo>
                    <a:pt x="241" y="7"/>
                    <a:pt x="240" y="5"/>
                    <a:pt x="239" y="5"/>
                  </a:cubicBezTo>
                  <a:cubicBezTo>
                    <a:pt x="227" y="3"/>
                    <a:pt x="214" y="7"/>
                    <a:pt x="202" y="11"/>
                  </a:cubicBezTo>
                  <a:cubicBezTo>
                    <a:pt x="189" y="15"/>
                    <a:pt x="177" y="21"/>
                    <a:pt x="165" y="27"/>
                  </a:cubicBezTo>
                  <a:cubicBezTo>
                    <a:pt x="163" y="28"/>
                    <a:pt x="164" y="30"/>
                    <a:pt x="166" y="30"/>
                  </a:cubicBezTo>
                  <a:cubicBezTo>
                    <a:pt x="186" y="24"/>
                    <a:pt x="207" y="19"/>
                    <a:pt x="226" y="12"/>
                  </a:cubicBezTo>
                  <a:cubicBezTo>
                    <a:pt x="233" y="9"/>
                    <a:pt x="239" y="7"/>
                    <a:pt x="246" y="5"/>
                  </a:cubicBezTo>
                  <a:cubicBezTo>
                    <a:pt x="251" y="4"/>
                    <a:pt x="260" y="2"/>
                    <a:pt x="264" y="6"/>
                  </a:cubicBezTo>
                  <a:cubicBezTo>
                    <a:pt x="264" y="5"/>
                    <a:pt x="264" y="4"/>
                    <a:pt x="264" y="4"/>
                  </a:cubicBezTo>
                  <a:cubicBezTo>
                    <a:pt x="262" y="11"/>
                    <a:pt x="257" y="16"/>
                    <a:pt x="252" y="22"/>
                  </a:cubicBezTo>
                  <a:cubicBezTo>
                    <a:pt x="247" y="28"/>
                    <a:pt x="243" y="34"/>
                    <a:pt x="238" y="40"/>
                  </a:cubicBezTo>
                  <a:cubicBezTo>
                    <a:pt x="228" y="54"/>
                    <a:pt x="217" y="68"/>
                    <a:pt x="205" y="82"/>
                  </a:cubicBezTo>
                  <a:cubicBezTo>
                    <a:pt x="184" y="108"/>
                    <a:pt x="164" y="135"/>
                    <a:pt x="139" y="159"/>
                  </a:cubicBezTo>
                  <a:cubicBezTo>
                    <a:pt x="121" y="177"/>
                    <a:pt x="100" y="192"/>
                    <a:pt x="75" y="199"/>
                  </a:cubicBezTo>
                  <a:cubicBezTo>
                    <a:pt x="62" y="203"/>
                    <a:pt x="49" y="204"/>
                    <a:pt x="36" y="202"/>
                  </a:cubicBezTo>
                  <a:cubicBezTo>
                    <a:pt x="29" y="201"/>
                    <a:pt x="24" y="199"/>
                    <a:pt x="18" y="197"/>
                  </a:cubicBezTo>
                  <a:cubicBezTo>
                    <a:pt x="13" y="195"/>
                    <a:pt x="7" y="194"/>
                    <a:pt x="2" y="195"/>
                  </a:cubicBezTo>
                  <a:cubicBezTo>
                    <a:pt x="1" y="195"/>
                    <a:pt x="0" y="196"/>
                    <a:pt x="1" y="197"/>
                  </a:cubicBezTo>
                  <a:cubicBezTo>
                    <a:pt x="8" y="205"/>
                    <a:pt x="19" y="207"/>
                    <a:pt x="29" y="208"/>
                  </a:cubicBezTo>
                  <a:cubicBezTo>
                    <a:pt x="40" y="209"/>
                    <a:pt x="51" y="208"/>
                    <a:pt x="61" y="205"/>
                  </a:cubicBezTo>
                  <a:cubicBezTo>
                    <a:pt x="75" y="201"/>
                    <a:pt x="89" y="193"/>
                    <a:pt x="102" y="185"/>
                  </a:cubicBezTo>
                  <a:cubicBezTo>
                    <a:pt x="116" y="176"/>
                    <a:pt x="129" y="166"/>
                    <a:pt x="141" y="155"/>
                  </a:cubicBezTo>
                  <a:cubicBezTo>
                    <a:pt x="165" y="133"/>
                    <a:pt x="187" y="109"/>
                    <a:pt x="208" y="84"/>
                  </a:cubicBezTo>
                  <a:cubicBezTo>
                    <a:pt x="218" y="73"/>
                    <a:pt x="228" y="61"/>
                    <a:pt x="237" y="48"/>
                  </a:cubicBezTo>
                  <a:cubicBezTo>
                    <a:pt x="245" y="37"/>
                    <a:pt x="253" y="25"/>
                    <a:pt x="264" y="16"/>
                  </a:cubicBezTo>
                  <a:cubicBezTo>
                    <a:pt x="263" y="15"/>
                    <a:pt x="263" y="15"/>
                    <a:pt x="262" y="14"/>
                  </a:cubicBezTo>
                  <a:cubicBezTo>
                    <a:pt x="242" y="41"/>
                    <a:pt x="218" y="65"/>
                    <a:pt x="196" y="91"/>
                  </a:cubicBezTo>
                  <a:cubicBezTo>
                    <a:pt x="174" y="117"/>
                    <a:pt x="153" y="143"/>
                    <a:pt x="128" y="166"/>
                  </a:cubicBezTo>
                  <a:cubicBezTo>
                    <a:pt x="111" y="181"/>
                    <a:pt x="92" y="194"/>
                    <a:pt x="70" y="200"/>
                  </a:cubicBezTo>
                  <a:cubicBezTo>
                    <a:pt x="48" y="206"/>
                    <a:pt x="25" y="202"/>
                    <a:pt x="6" y="189"/>
                  </a:cubicBezTo>
                  <a:cubicBezTo>
                    <a:pt x="5" y="190"/>
                    <a:pt x="5" y="191"/>
                    <a:pt x="5" y="192"/>
                  </a:cubicBezTo>
                  <a:cubicBezTo>
                    <a:pt x="20" y="190"/>
                    <a:pt x="34" y="196"/>
                    <a:pt x="48" y="198"/>
                  </a:cubicBezTo>
                  <a:cubicBezTo>
                    <a:pt x="55" y="200"/>
                    <a:pt x="63" y="200"/>
                    <a:pt x="70" y="199"/>
                  </a:cubicBezTo>
                  <a:cubicBezTo>
                    <a:pt x="76" y="198"/>
                    <a:pt x="82" y="196"/>
                    <a:pt x="88" y="192"/>
                  </a:cubicBezTo>
                  <a:cubicBezTo>
                    <a:pt x="101" y="186"/>
                    <a:pt x="111" y="176"/>
                    <a:pt x="122" y="166"/>
                  </a:cubicBezTo>
                  <a:cubicBezTo>
                    <a:pt x="133" y="155"/>
                    <a:pt x="144" y="143"/>
                    <a:pt x="155" y="132"/>
                  </a:cubicBezTo>
                  <a:cubicBezTo>
                    <a:pt x="191" y="96"/>
                    <a:pt x="226" y="61"/>
                    <a:pt x="259" y="23"/>
                  </a:cubicBezTo>
                  <a:cubicBezTo>
                    <a:pt x="260" y="21"/>
                    <a:pt x="258" y="20"/>
                    <a:pt x="257" y="21"/>
                  </a:cubicBezTo>
                  <a:cubicBezTo>
                    <a:pt x="251" y="25"/>
                    <a:pt x="247" y="31"/>
                    <a:pt x="243" y="36"/>
                  </a:cubicBezTo>
                  <a:cubicBezTo>
                    <a:pt x="238" y="43"/>
                    <a:pt x="233" y="49"/>
                    <a:pt x="228" y="55"/>
                  </a:cubicBezTo>
                  <a:cubicBezTo>
                    <a:pt x="217" y="68"/>
                    <a:pt x="205" y="80"/>
                    <a:pt x="193" y="93"/>
                  </a:cubicBezTo>
                  <a:cubicBezTo>
                    <a:pt x="170" y="119"/>
                    <a:pt x="148" y="146"/>
                    <a:pt x="123" y="171"/>
                  </a:cubicBezTo>
                  <a:cubicBezTo>
                    <a:pt x="111" y="183"/>
                    <a:pt x="97" y="194"/>
                    <a:pt x="80" y="200"/>
                  </a:cubicBezTo>
                  <a:cubicBezTo>
                    <a:pt x="64" y="206"/>
                    <a:pt x="46" y="206"/>
                    <a:pt x="29" y="202"/>
                  </a:cubicBezTo>
                  <a:cubicBezTo>
                    <a:pt x="27" y="201"/>
                    <a:pt x="27" y="204"/>
                    <a:pt x="29" y="205"/>
                  </a:cubicBezTo>
                  <a:cubicBezTo>
                    <a:pt x="43" y="208"/>
                    <a:pt x="58" y="209"/>
                    <a:pt x="72" y="206"/>
                  </a:cubicBezTo>
                  <a:cubicBezTo>
                    <a:pt x="85" y="203"/>
                    <a:pt x="97" y="196"/>
                    <a:pt x="108" y="188"/>
                  </a:cubicBezTo>
                  <a:cubicBezTo>
                    <a:pt x="121" y="178"/>
                    <a:pt x="133" y="165"/>
                    <a:pt x="144" y="154"/>
                  </a:cubicBezTo>
                  <a:cubicBezTo>
                    <a:pt x="155" y="141"/>
                    <a:pt x="167" y="128"/>
                    <a:pt x="178" y="114"/>
                  </a:cubicBezTo>
                  <a:cubicBezTo>
                    <a:pt x="192" y="98"/>
                    <a:pt x="206" y="83"/>
                    <a:pt x="221" y="67"/>
                  </a:cubicBezTo>
                  <a:cubicBezTo>
                    <a:pt x="228" y="60"/>
                    <a:pt x="235" y="52"/>
                    <a:pt x="241" y="43"/>
                  </a:cubicBezTo>
                  <a:cubicBezTo>
                    <a:pt x="246" y="36"/>
                    <a:pt x="251" y="28"/>
                    <a:pt x="258" y="23"/>
                  </a:cubicBezTo>
                  <a:cubicBezTo>
                    <a:pt x="258" y="22"/>
                    <a:pt x="257" y="22"/>
                    <a:pt x="256" y="21"/>
                  </a:cubicBezTo>
                  <a:cubicBezTo>
                    <a:pt x="234" y="48"/>
                    <a:pt x="210" y="73"/>
                    <a:pt x="186" y="97"/>
                  </a:cubicBezTo>
                  <a:cubicBezTo>
                    <a:pt x="174" y="110"/>
                    <a:pt x="161" y="122"/>
                    <a:pt x="149" y="135"/>
                  </a:cubicBezTo>
                  <a:cubicBezTo>
                    <a:pt x="138" y="146"/>
                    <a:pt x="127" y="157"/>
                    <a:pt x="116" y="168"/>
                  </a:cubicBezTo>
                  <a:cubicBezTo>
                    <a:pt x="102" y="181"/>
                    <a:pt x="85" y="195"/>
                    <a:pt x="65" y="197"/>
                  </a:cubicBezTo>
                  <a:cubicBezTo>
                    <a:pt x="44" y="198"/>
                    <a:pt x="25" y="187"/>
                    <a:pt x="5" y="189"/>
                  </a:cubicBezTo>
                  <a:cubicBezTo>
                    <a:pt x="3" y="189"/>
                    <a:pt x="3" y="191"/>
                    <a:pt x="4" y="191"/>
                  </a:cubicBezTo>
                  <a:cubicBezTo>
                    <a:pt x="15" y="199"/>
                    <a:pt x="28" y="204"/>
                    <a:pt x="43" y="206"/>
                  </a:cubicBezTo>
                  <a:cubicBezTo>
                    <a:pt x="56" y="207"/>
                    <a:pt x="69" y="204"/>
                    <a:pt x="81" y="199"/>
                  </a:cubicBezTo>
                  <a:cubicBezTo>
                    <a:pt x="108" y="189"/>
                    <a:pt x="130" y="168"/>
                    <a:pt x="151" y="147"/>
                  </a:cubicBezTo>
                  <a:cubicBezTo>
                    <a:pt x="171" y="126"/>
                    <a:pt x="189" y="104"/>
                    <a:pt x="208" y="82"/>
                  </a:cubicBezTo>
                  <a:cubicBezTo>
                    <a:pt x="227" y="60"/>
                    <a:pt x="247" y="39"/>
                    <a:pt x="264" y="16"/>
                  </a:cubicBezTo>
                  <a:cubicBezTo>
                    <a:pt x="265" y="14"/>
                    <a:pt x="264" y="13"/>
                    <a:pt x="262" y="14"/>
                  </a:cubicBezTo>
                  <a:cubicBezTo>
                    <a:pt x="251" y="23"/>
                    <a:pt x="243" y="35"/>
                    <a:pt x="234" y="47"/>
                  </a:cubicBezTo>
                  <a:cubicBezTo>
                    <a:pt x="225" y="60"/>
                    <a:pt x="215" y="72"/>
                    <a:pt x="205" y="84"/>
                  </a:cubicBezTo>
                  <a:cubicBezTo>
                    <a:pt x="183" y="110"/>
                    <a:pt x="159" y="136"/>
                    <a:pt x="133" y="158"/>
                  </a:cubicBezTo>
                  <a:cubicBezTo>
                    <a:pt x="122" y="167"/>
                    <a:pt x="110" y="176"/>
                    <a:pt x="98" y="184"/>
                  </a:cubicBezTo>
                  <a:cubicBezTo>
                    <a:pt x="86" y="191"/>
                    <a:pt x="73" y="198"/>
                    <a:pt x="60" y="202"/>
                  </a:cubicBezTo>
                  <a:cubicBezTo>
                    <a:pt x="50" y="205"/>
                    <a:pt x="40" y="206"/>
                    <a:pt x="30" y="205"/>
                  </a:cubicBezTo>
                  <a:cubicBezTo>
                    <a:pt x="21" y="205"/>
                    <a:pt x="10" y="202"/>
                    <a:pt x="3" y="195"/>
                  </a:cubicBezTo>
                  <a:cubicBezTo>
                    <a:pt x="3" y="196"/>
                    <a:pt x="3" y="197"/>
                    <a:pt x="2" y="197"/>
                  </a:cubicBezTo>
                  <a:cubicBezTo>
                    <a:pt x="9" y="196"/>
                    <a:pt x="16" y="199"/>
                    <a:pt x="23" y="201"/>
                  </a:cubicBezTo>
                  <a:cubicBezTo>
                    <a:pt x="29" y="203"/>
                    <a:pt x="36" y="205"/>
                    <a:pt x="43" y="206"/>
                  </a:cubicBezTo>
                  <a:cubicBezTo>
                    <a:pt x="58" y="207"/>
                    <a:pt x="73" y="203"/>
                    <a:pt x="87" y="198"/>
                  </a:cubicBezTo>
                  <a:cubicBezTo>
                    <a:pt x="116" y="187"/>
                    <a:pt x="139" y="165"/>
                    <a:pt x="159" y="143"/>
                  </a:cubicBezTo>
                  <a:cubicBezTo>
                    <a:pt x="179" y="120"/>
                    <a:pt x="197" y="96"/>
                    <a:pt x="216" y="73"/>
                  </a:cubicBezTo>
                  <a:cubicBezTo>
                    <a:pt x="226" y="61"/>
                    <a:pt x="235" y="49"/>
                    <a:pt x="245" y="36"/>
                  </a:cubicBezTo>
                  <a:cubicBezTo>
                    <a:pt x="248" y="31"/>
                    <a:pt x="252" y="26"/>
                    <a:pt x="257" y="21"/>
                  </a:cubicBezTo>
                  <a:cubicBezTo>
                    <a:pt x="261" y="16"/>
                    <a:pt x="264" y="11"/>
                    <a:pt x="266" y="5"/>
                  </a:cubicBezTo>
                  <a:cubicBezTo>
                    <a:pt x="267" y="4"/>
                    <a:pt x="266" y="4"/>
                    <a:pt x="266" y="3"/>
                  </a:cubicBezTo>
                  <a:cubicBezTo>
                    <a:pt x="261" y="0"/>
                    <a:pt x="254" y="1"/>
                    <a:pt x="249" y="2"/>
                  </a:cubicBezTo>
                  <a:cubicBezTo>
                    <a:pt x="242" y="3"/>
                    <a:pt x="234" y="6"/>
                    <a:pt x="227" y="9"/>
                  </a:cubicBezTo>
                  <a:cubicBezTo>
                    <a:pt x="207" y="16"/>
                    <a:pt x="186" y="21"/>
                    <a:pt x="165" y="27"/>
                  </a:cubicBezTo>
                  <a:cubicBezTo>
                    <a:pt x="165" y="28"/>
                    <a:pt x="166" y="29"/>
                    <a:pt x="166" y="30"/>
                  </a:cubicBezTo>
                  <a:cubicBezTo>
                    <a:pt x="177" y="24"/>
                    <a:pt x="189" y="19"/>
                    <a:pt x="201" y="14"/>
                  </a:cubicBezTo>
                  <a:cubicBezTo>
                    <a:pt x="213" y="10"/>
                    <a:pt x="226" y="6"/>
                    <a:pt x="239" y="8"/>
                  </a:cubicBezTo>
                  <a:cubicBezTo>
                    <a:pt x="239" y="7"/>
                    <a:pt x="239" y="6"/>
                    <a:pt x="238" y="6"/>
                  </a:cubicBezTo>
                  <a:cubicBezTo>
                    <a:pt x="222" y="16"/>
                    <a:pt x="201" y="14"/>
                    <a:pt x="183" y="18"/>
                  </a:cubicBezTo>
                  <a:cubicBezTo>
                    <a:pt x="181" y="19"/>
                    <a:pt x="181" y="21"/>
                    <a:pt x="183" y="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3"/>
            <p:cNvSpPr/>
            <p:nvPr/>
          </p:nvSpPr>
          <p:spPr bwMode="auto">
            <a:xfrm>
              <a:off x="4646" y="1706"/>
              <a:ext cx="121" cy="13"/>
            </a:xfrm>
            <a:custGeom>
              <a:avLst/>
              <a:gdLst>
                <a:gd name="T0" fmla="*/ 2 w 63"/>
                <a:gd name="T1" fmla="*/ 3 h 7"/>
                <a:gd name="T2" fmla="*/ 32 w 63"/>
                <a:gd name="T3" fmla="*/ 6 h 7"/>
                <a:gd name="T4" fmla="*/ 61 w 63"/>
                <a:gd name="T5" fmla="*/ 4 h 7"/>
                <a:gd name="T6" fmla="*/ 60 w 63"/>
                <a:gd name="T7" fmla="*/ 1 h 7"/>
                <a:gd name="T8" fmla="*/ 31 w 63"/>
                <a:gd name="T9" fmla="*/ 4 h 7"/>
                <a:gd name="T10" fmla="*/ 2 w 63"/>
                <a:gd name="T11" fmla="*/ 0 h 7"/>
                <a:gd name="T12" fmla="*/ 2 w 63"/>
                <a:gd name="T1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7">
                  <a:moveTo>
                    <a:pt x="2" y="3"/>
                  </a:moveTo>
                  <a:cubicBezTo>
                    <a:pt x="12" y="4"/>
                    <a:pt x="22" y="6"/>
                    <a:pt x="32" y="6"/>
                  </a:cubicBezTo>
                  <a:cubicBezTo>
                    <a:pt x="42" y="7"/>
                    <a:pt x="52" y="7"/>
                    <a:pt x="61" y="4"/>
                  </a:cubicBezTo>
                  <a:cubicBezTo>
                    <a:pt x="63" y="3"/>
                    <a:pt x="62" y="1"/>
                    <a:pt x="60" y="1"/>
                  </a:cubicBezTo>
                  <a:cubicBezTo>
                    <a:pt x="51" y="5"/>
                    <a:pt x="41" y="4"/>
                    <a:pt x="31" y="4"/>
                  </a:cubicBezTo>
                  <a:cubicBezTo>
                    <a:pt x="22" y="3"/>
                    <a:pt x="12" y="1"/>
                    <a:pt x="2" y="0"/>
                  </a:cubicBezTo>
                  <a:cubicBezTo>
                    <a:pt x="1" y="0"/>
                    <a:pt x="0" y="3"/>
                    <a:pt x="2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4"/>
            <p:cNvSpPr/>
            <p:nvPr/>
          </p:nvSpPr>
          <p:spPr bwMode="auto">
            <a:xfrm>
              <a:off x="4661" y="1671"/>
              <a:ext cx="133" cy="21"/>
            </a:xfrm>
            <a:custGeom>
              <a:avLst/>
              <a:gdLst>
                <a:gd name="T0" fmla="*/ 2 w 69"/>
                <a:gd name="T1" fmla="*/ 5 h 11"/>
                <a:gd name="T2" fmla="*/ 67 w 69"/>
                <a:gd name="T3" fmla="*/ 4 h 11"/>
                <a:gd name="T4" fmla="*/ 66 w 69"/>
                <a:gd name="T5" fmla="*/ 1 h 11"/>
                <a:gd name="T6" fmla="*/ 2 w 69"/>
                <a:gd name="T7" fmla="*/ 2 h 11"/>
                <a:gd name="T8" fmla="*/ 2 w 69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11">
                  <a:moveTo>
                    <a:pt x="2" y="5"/>
                  </a:moveTo>
                  <a:cubicBezTo>
                    <a:pt x="23" y="7"/>
                    <a:pt x="46" y="11"/>
                    <a:pt x="67" y="4"/>
                  </a:cubicBezTo>
                  <a:cubicBezTo>
                    <a:pt x="69" y="3"/>
                    <a:pt x="68" y="0"/>
                    <a:pt x="66" y="1"/>
                  </a:cubicBezTo>
                  <a:cubicBezTo>
                    <a:pt x="46" y="9"/>
                    <a:pt x="23" y="4"/>
                    <a:pt x="2" y="2"/>
                  </a:cubicBezTo>
                  <a:cubicBezTo>
                    <a:pt x="0" y="2"/>
                    <a:pt x="0" y="5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5"/>
            <p:cNvSpPr/>
            <p:nvPr/>
          </p:nvSpPr>
          <p:spPr bwMode="auto">
            <a:xfrm>
              <a:off x="4727" y="1619"/>
              <a:ext cx="108" cy="21"/>
            </a:xfrm>
            <a:custGeom>
              <a:avLst/>
              <a:gdLst>
                <a:gd name="T0" fmla="*/ 1 w 56"/>
                <a:gd name="T1" fmla="*/ 9 h 11"/>
                <a:gd name="T2" fmla="*/ 29 w 56"/>
                <a:gd name="T3" fmla="*/ 10 h 11"/>
                <a:gd name="T4" fmla="*/ 55 w 56"/>
                <a:gd name="T5" fmla="*/ 4 h 11"/>
                <a:gd name="T6" fmla="*/ 53 w 56"/>
                <a:gd name="T7" fmla="*/ 2 h 11"/>
                <a:gd name="T8" fmla="*/ 28 w 56"/>
                <a:gd name="T9" fmla="*/ 8 h 11"/>
                <a:gd name="T10" fmla="*/ 2 w 56"/>
                <a:gd name="T11" fmla="*/ 6 h 11"/>
                <a:gd name="T12" fmla="*/ 1 w 56"/>
                <a:gd name="T1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11">
                  <a:moveTo>
                    <a:pt x="1" y="9"/>
                  </a:moveTo>
                  <a:cubicBezTo>
                    <a:pt x="10" y="10"/>
                    <a:pt x="20" y="11"/>
                    <a:pt x="29" y="10"/>
                  </a:cubicBezTo>
                  <a:cubicBezTo>
                    <a:pt x="38" y="10"/>
                    <a:pt x="48" y="9"/>
                    <a:pt x="55" y="4"/>
                  </a:cubicBezTo>
                  <a:cubicBezTo>
                    <a:pt x="56" y="3"/>
                    <a:pt x="54" y="0"/>
                    <a:pt x="53" y="2"/>
                  </a:cubicBezTo>
                  <a:cubicBezTo>
                    <a:pt x="46" y="7"/>
                    <a:pt x="36" y="7"/>
                    <a:pt x="28" y="8"/>
                  </a:cubicBezTo>
                  <a:cubicBezTo>
                    <a:pt x="19" y="8"/>
                    <a:pt x="10" y="7"/>
                    <a:pt x="2" y="6"/>
                  </a:cubicBezTo>
                  <a:cubicBezTo>
                    <a:pt x="0" y="6"/>
                    <a:pt x="0" y="9"/>
                    <a:pt x="1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16"/>
            <p:cNvSpPr/>
            <p:nvPr/>
          </p:nvSpPr>
          <p:spPr bwMode="auto">
            <a:xfrm>
              <a:off x="4752" y="1578"/>
              <a:ext cx="137" cy="23"/>
            </a:xfrm>
            <a:custGeom>
              <a:avLst/>
              <a:gdLst>
                <a:gd name="T0" fmla="*/ 2 w 71"/>
                <a:gd name="T1" fmla="*/ 11 h 12"/>
                <a:gd name="T2" fmla="*/ 37 w 71"/>
                <a:gd name="T3" fmla="*/ 12 h 12"/>
                <a:gd name="T4" fmla="*/ 69 w 71"/>
                <a:gd name="T5" fmla="*/ 4 h 12"/>
                <a:gd name="T6" fmla="*/ 68 w 71"/>
                <a:gd name="T7" fmla="*/ 1 h 12"/>
                <a:gd name="T8" fmla="*/ 35 w 71"/>
                <a:gd name="T9" fmla="*/ 9 h 12"/>
                <a:gd name="T10" fmla="*/ 2 w 71"/>
                <a:gd name="T11" fmla="*/ 8 h 12"/>
                <a:gd name="T12" fmla="*/ 2 w 71"/>
                <a:gd name="T1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12">
                  <a:moveTo>
                    <a:pt x="2" y="11"/>
                  </a:moveTo>
                  <a:cubicBezTo>
                    <a:pt x="13" y="12"/>
                    <a:pt x="25" y="12"/>
                    <a:pt x="37" y="12"/>
                  </a:cubicBezTo>
                  <a:cubicBezTo>
                    <a:pt x="48" y="11"/>
                    <a:pt x="60" y="10"/>
                    <a:pt x="69" y="4"/>
                  </a:cubicBezTo>
                  <a:cubicBezTo>
                    <a:pt x="71" y="3"/>
                    <a:pt x="69" y="0"/>
                    <a:pt x="68" y="1"/>
                  </a:cubicBezTo>
                  <a:cubicBezTo>
                    <a:pt x="59" y="8"/>
                    <a:pt x="46" y="9"/>
                    <a:pt x="35" y="9"/>
                  </a:cubicBezTo>
                  <a:cubicBezTo>
                    <a:pt x="24" y="10"/>
                    <a:pt x="13" y="9"/>
                    <a:pt x="2" y="8"/>
                  </a:cubicBezTo>
                  <a:cubicBezTo>
                    <a:pt x="1" y="8"/>
                    <a:pt x="0" y="11"/>
                    <a:pt x="2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7"/>
            <p:cNvSpPr/>
            <p:nvPr/>
          </p:nvSpPr>
          <p:spPr bwMode="auto">
            <a:xfrm>
              <a:off x="4787" y="1532"/>
              <a:ext cx="127" cy="31"/>
            </a:xfrm>
            <a:custGeom>
              <a:avLst/>
              <a:gdLst>
                <a:gd name="T0" fmla="*/ 2 w 66"/>
                <a:gd name="T1" fmla="*/ 16 h 16"/>
                <a:gd name="T2" fmla="*/ 42 w 66"/>
                <a:gd name="T3" fmla="*/ 14 h 16"/>
                <a:gd name="T4" fmla="*/ 60 w 66"/>
                <a:gd name="T5" fmla="*/ 9 h 16"/>
                <a:gd name="T6" fmla="*/ 66 w 66"/>
                <a:gd name="T7" fmla="*/ 6 h 16"/>
                <a:gd name="T8" fmla="*/ 63 w 66"/>
                <a:gd name="T9" fmla="*/ 1 h 16"/>
                <a:gd name="T10" fmla="*/ 62 w 66"/>
                <a:gd name="T11" fmla="*/ 3 h 16"/>
                <a:gd name="T12" fmla="*/ 61 w 66"/>
                <a:gd name="T13" fmla="*/ 6 h 16"/>
                <a:gd name="T14" fmla="*/ 57 w 66"/>
                <a:gd name="T15" fmla="*/ 8 h 16"/>
                <a:gd name="T16" fmla="*/ 49 w 66"/>
                <a:gd name="T17" fmla="*/ 10 h 16"/>
                <a:gd name="T18" fmla="*/ 34 w 66"/>
                <a:gd name="T19" fmla="*/ 12 h 16"/>
                <a:gd name="T20" fmla="*/ 2 w 66"/>
                <a:gd name="T21" fmla="*/ 13 h 16"/>
                <a:gd name="T22" fmla="*/ 2 w 66"/>
                <a:gd name="T2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6" h="16">
                  <a:moveTo>
                    <a:pt x="2" y="16"/>
                  </a:moveTo>
                  <a:cubicBezTo>
                    <a:pt x="16" y="15"/>
                    <a:pt x="29" y="16"/>
                    <a:pt x="42" y="14"/>
                  </a:cubicBezTo>
                  <a:cubicBezTo>
                    <a:pt x="48" y="13"/>
                    <a:pt x="54" y="12"/>
                    <a:pt x="60" y="9"/>
                  </a:cubicBezTo>
                  <a:cubicBezTo>
                    <a:pt x="62" y="9"/>
                    <a:pt x="65" y="8"/>
                    <a:pt x="66" y="6"/>
                  </a:cubicBezTo>
                  <a:cubicBezTo>
                    <a:pt x="66" y="3"/>
                    <a:pt x="65" y="2"/>
                    <a:pt x="63" y="1"/>
                  </a:cubicBezTo>
                  <a:cubicBezTo>
                    <a:pt x="61" y="0"/>
                    <a:pt x="60" y="3"/>
                    <a:pt x="62" y="3"/>
                  </a:cubicBezTo>
                  <a:cubicBezTo>
                    <a:pt x="65" y="5"/>
                    <a:pt x="62" y="6"/>
                    <a:pt x="61" y="6"/>
                  </a:cubicBezTo>
                  <a:cubicBezTo>
                    <a:pt x="60" y="7"/>
                    <a:pt x="59" y="7"/>
                    <a:pt x="57" y="8"/>
                  </a:cubicBezTo>
                  <a:cubicBezTo>
                    <a:pt x="55" y="9"/>
                    <a:pt x="52" y="9"/>
                    <a:pt x="49" y="10"/>
                  </a:cubicBezTo>
                  <a:cubicBezTo>
                    <a:pt x="44" y="11"/>
                    <a:pt x="39" y="12"/>
                    <a:pt x="34" y="12"/>
                  </a:cubicBezTo>
                  <a:cubicBezTo>
                    <a:pt x="23" y="13"/>
                    <a:pt x="13" y="13"/>
                    <a:pt x="2" y="13"/>
                  </a:cubicBezTo>
                  <a:cubicBezTo>
                    <a:pt x="0" y="13"/>
                    <a:pt x="1" y="16"/>
                    <a:pt x="2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18"/>
            <p:cNvSpPr/>
            <p:nvPr/>
          </p:nvSpPr>
          <p:spPr bwMode="auto">
            <a:xfrm>
              <a:off x="4843" y="1493"/>
              <a:ext cx="112" cy="31"/>
            </a:xfrm>
            <a:custGeom>
              <a:avLst/>
              <a:gdLst>
                <a:gd name="T0" fmla="*/ 2 w 58"/>
                <a:gd name="T1" fmla="*/ 16 h 16"/>
                <a:gd name="T2" fmla="*/ 31 w 58"/>
                <a:gd name="T3" fmla="*/ 14 h 16"/>
                <a:gd name="T4" fmla="*/ 56 w 58"/>
                <a:gd name="T5" fmla="*/ 3 h 16"/>
                <a:gd name="T6" fmla="*/ 55 w 58"/>
                <a:gd name="T7" fmla="*/ 1 h 16"/>
                <a:gd name="T8" fmla="*/ 29 w 58"/>
                <a:gd name="T9" fmla="*/ 11 h 16"/>
                <a:gd name="T10" fmla="*/ 2 w 58"/>
                <a:gd name="T11" fmla="*/ 13 h 16"/>
                <a:gd name="T12" fmla="*/ 2 w 58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16">
                  <a:moveTo>
                    <a:pt x="2" y="16"/>
                  </a:moveTo>
                  <a:cubicBezTo>
                    <a:pt x="12" y="15"/>
                    <a:pt x="21" y="15"/>
                    <a:pt x="31" y="14"/>
                  </a:cubicBezTo>
                  <a:cubicBezTo>
                    <a:pt x="40" y="12"/>
                    <a:pt x="50" y="10"/>
                    <a:pt x="56" y="3"/>
                  </a:cubicBezTo>
                  <a:cubicBezTo>
                    <a:pt x="58" y="2"/>
                    <a:pt x="56" y="0"/>
                    <a:pt x="55" y="1"/>
                  </a:cubicBezTo>
                  <a:cubicBezTo>
                    <a:pt x="48" y="7"/>
                    <a:pt x="38" y="10"/>
                    <a:pt x="29" y="11"/>
                  </a:cubicBezTo>
                  <a:cubicBezTo>
                    <a:pt x="20" y="13"/>
                    <a:pt x="11" y="13"/>
                    <a:pt x="2" y="13"/>
                  </a:cubicBezTo>
                  <a:cubicBezTo>
                    <a:pt x="0" y="13"/>
                    <a:pt x="0" y="16"/>
                    <a:pt x="2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19"/>
            <p:cNvSpPr/>
            <p:nvPr/>
          </p:nvSpPr>
          <p:spPr bwMode="auto">
            <a:xfrm>
              <a:off x="4883" y="1452"/>
              <a:ext cx="78" cy="18"/>
            </a:xfrm>
            <a:custGeom>
              <a:avLst/>
              <a:gdLst>
                <a:gd name="T0" fmla="*/ 2 w 40"/>
                <a:gd name="T1" fmla="*/ 9 h 9"/>
                <a:gd name="T2" fmla="*/ 38 w 40"/>
                <a:gd name="T3" fmla="*/ 3 h 9"/>
                <a:gd name="T4" fmla="*/ 38 w 40"/>
                <a:gd name="T5" fmla="*/ 0 h 9"/>
                <a:gd name="T6" fmla="*/ 2 w 40"/>
                <a:gd name="T7" fmla="*/ 6 h 9"/>
                <a:gd name="T8" fmla="*/ 2 w 40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9">
                  <a:moveTo>
                    <a:pt x="2" y="9"/>
                  </a:moveTo>
                  <a:cubicBezTo>
                    <a:pt x="15" y="8"/>
                    <a:pt x="27" y="6"/>
                    <a:pt x="38" y="3"/>
                  </a:cubicBezTo>
                  <a:cubicBezTo>
                    <a:pt x="40" y="3"/>
                    <a:pt x="40" y="0"/>
                    <a:pt x="38" y="0"/>
                  </a:cubicBezTo>
                  <a:cubicBezTo>
                    <a:pt x="26" y="3"/>
                    <a:pt x="14" y="6"/>
                    <a:pt x="2" y="6"/>
                  </a:cubicBezTo>
                  <a:cubicBezTo>
                    <a:pt x="0" y="6"/>
                    <a:pt x="1" y="9"/>
                    <a:pt x="2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20"/>
            <p:cNvSpPr/>
            <p:nvPr/>
          </p:nvSpPr>
          <p:spPr bwMode="auto">
            <a:xfrm>
              <a:off x="4599" y="1404"/>
              <a:ext cx="275" cy="288"/>
            </a:xfrm>
            <a:custGeom>
              <a:avLst/>
              <a:gdLst>
                <a:gd name="T0" fmla="*/ 76 w 142"/>
                <a:gd name="T1" fmla="*/ 87 h 149"/>
                <a:gd name="T2" fmla="*/ 55 w 142"/>
                <a:gd name="T3" fmla="*/ 116 h 149"/>
                <a:gd name="T4" fmla="*/ 40 w 142"/>
                <a:gd name="T5" fmla="*/ 131 h 149"/>
                <a:gd name="T6" fmla="*/ 27 w 142"/>
                <a:gd name="T7" fmla="*/ 137 h 149"/>
                <a:gd name="T8" fmla="*/ 28 w 142"/>
                <a:gd name="T9" fmla="*/ 139 h 149"/>
                <a:gd name="T10" fmla="*/ 50 w 142"/>
                <a:gd name="T11" fmla="*/ 107 h 149"/>
                <a:gd name="T12" fmla="*/ 74 w 142"/>
                <a:gd name="T13" fmla="*/ 79 h 149"/>
                <a:gd name="T14" fmla="*/ 98 w 142"/>
                <a:gd name="T15" fmla="*/ 55 h 149"/>
                <a:gd name="T16" fmla="*/ 117 w 142"/>
                <a:gd name="T17" fmla="*/ 27 h 149"/>
                <a:gd name="T18" fmla="*/ 115 w 142"/>
                <a:gd name="T19" fmla="*/ 25 h 149"/>
                <a:gd name="T20" fmla="*/ 60 w 142"/>
                <a:gd name="T21" fmla="*/ 81 h 149"/>
                <a:gd name="T22" fmla="*/ 1 w 142"/>
                <a:gd name="T23" fmla="*/ 145 h 149"/>
                <a:gd name="T24" fmla="*/ 3 w 142"/>
                <a:gd name="T25" fmla="*/ 147 h 149"/>
                <a:gd name="T26" fmla="*/ 67 w 142"/>
                <a:gd name="T27" fmla="*/ 80 h 149"/>
                <a:gd name="T28" fmla="*/ 135 w 142"/>
                <a:gd name="T29" fmla="*/ 11 h 149"/>
                <a:gd name="T30" fmla="*/ 141 w 142"/>
                <a:gd name="T31" fmla="*/ 3 h 149"/>
                <a:gd name="T32" fmla="*/ 140 w 142"/>
                <a:gd name="T33" fmla="*/ 1 h 149"/>
                <a:gd name="T34" fmla="*/ 29 w 142"/>
                <a:gd name="T35" fmla="*/ 121 h 149"/>
                <a:gd name="T36" fmla="*/ 30 w 142"/>
                <a:gd name="T37" fmla="*/ 123 h 149"/>
                <a:gd name="T38" fmla="*/ 102 w 142"/>
                <a:gd name="T39" fmla="*/ 42 h 149"/>
                <a:gd name="T40" fmla="*/ 99 w 142"/>
                <a:gd name="T41" fmla="*/ 41 h 149"/>
                <a:gd name="T42" fmla="*/ 28 w 142"/>
                <a:gd name="T43" fmla="*/ 122 h 149"/>
                <a:gd name="T44" fmla="*/ 30 w 142"/>
                <a:gd name="T45" fmla="*/ 124 h 149"/>
                <a:gd name="T46" fmla="*/ 141 w 142"/>
                <a:gd name="T47" fmla="*/ 3 h 149"/>
                <a:gd name="T48" fmla="*/ 139 w 142"/>
                <a:gd name="T49" fmla="*/ 1 h 149"/>
                <a:gd name="T50" fmla="*/ 72 w 142"/>
                <a:gd name="T51" fmla="*/ 71 h 149"/>
                <a:gd name="T52" fmla="*/ 39 w 142"/>
                <a:gd name="T53" fmla="*/ 104 h 149"/>
                <a:gd name="T54" fmla="*/ 7 w 142"/>
                <a:gd name="T55" fmla="*/ 138 h 149"/>
                <a:gd name="T56" fmla="*/ 1 w 142"/>
                <a:gd name="T57" fmla="*/ 146 h 149"/>
                <a:gd name="T58" fmla="*/ 3 w 142"/>
                <a:gd name="T59" fmla="*/ 148 h 149"/>
                <a:gd name="T60" fmla="*/ 61 w 142"/>
                <a:gd name="T61" fmla="*/ 85 h 149"/>
                <a:gd name="T62" fmla="*/ 116 w 142"/>
                <a:gd name="T63" fmla="*/ 28 h 149"/>
                <a:gd name="T64" fmla="*/ 114 w 142"/>
                <a:gd name="T65" fmla="*/ 26 h 149"/>
                <a:gd name="T66" fmla="*/ 96 w 142"/>
                <a:gd name="T67" fmla="*/ 53 h 149"/>
                <a:gd name="T68" fmla="*/ 71 w 142"/>
                <a:gd name="T69" fmla="*/ 79 h 149"/>
                <a:gd name="T70" fmla="*/ 47 w 142"/>
                <a:gd name="T71" fmla="*/ 106 h 149"/>
                <a:gd name="T72" fmla="*/ 26 w 142"/>
                <a:gd name="T73" fmla="*/ 138 h 149"/>
                <a:gd name="T74" fmla="*/ 27 w 142"/>
                <a:gd name="T75" fmla="*/ 140 h 149"/>
                <a:gd name="T76" fmla="*/ 41 w 142"/>
                <a:gd name="T77" fmla="*/ 135 h 149"/>
                <a:gd name="T78" fmla="*/ 56 w 142"/>
                <a:gd name="T79" fmla="*/ 119 h 149"/>
                <a:gd name="T80" fmla="*/ 79 w 142"/>
                <a:gd name="T81" fmla="*/ 89 h 149"/>
                <a:gd name="T82" fmla="*/ 76 w 142"/>
                <a:gd name="T83" fmla="*/ 87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2" h="149">
                  <a:moveTo>
                    <a:pt x="76" y="87"/>
                  </a:moveTo>
                  <a:cubicBezTo>
                    <a:pt x="69" y="96"/>
                    <a:pt x="63" y="106"/>
                    <a:pt x="55" y="116"/>
                  </a:cubicBezTo>
                  <a:cubicBezTo>
                    <a:pt x="51" y="121"/>
                    <a:pt x="46" y="127"/>
                    <a:pt x="40" y="131"/>
                  </a:cubicBezTo>
                  <a:cubicBezTo>
                    <a:pt x="37" y="134"/>
                    <a:pt x="32" y="138"/>
                    <a:pt x="27" y="137"/>
                  </a:cubicBezTo>
                  <a:cubicBezTo>
                    <a:pt x="27" y="137"/>
                    <a:pt x="28" y="138"/>
                    <a:pt x="28" y="139"/>
                  </a:cubicBezTo>
                  <a:cubicBezTo>
                    <a:pt x="33" y="127"/>
                    <a:pt x="41" y="117"/>
                    <a:pt x="50" y="107"/>
                  </a:cubicBezTo>
                  <a:cubicBezTo>
                    <a:pt x="58" y="98"/>
                    <a:pt x="66" y="88"/>
                    <a:pt x="74" y="79"/>
                  </a:cubicBezTo>
                  <a:cubicBezTo>
                    <a:pt x="82" y="71"/>
                    <a:pt x="91" y="63"/>
                    <a:pt x="98" y="55"/>
                  </a:cubicBezTo>
                  <a:cubicBezTo>
                    <a:pt x="106" y="46"/>
                    <a:pt x="113" y="37"/>
                    <a:pt x="117" y="27"/>
                  </a:cubicBezTo>
                  <a:cubicBezTo>
                    <a:pt x="117" y="26"/>
                    <a:pt x="116" y="25"/>
                    <a:pt x="115" y="25"/>
                  </a:cubicBezTo>
                  <a:cubicBezTo>
                    <a:pt x="93" y="40"/>
                    <a:pt x="77" y="62"/>
                    <a:pt x="60" y="81"/>
                  </a:cubicBezTo>
                  <a:cubicBezTo>
                    <a:pt x="41" y="103"/>
                    <a:pt x="23" y="126"/>
                    <a:pt x="1" y="145"/>
                  </a:cubicBezTo>
                  <a:cubicBezTo>
                    <a:pt x="2" y="146"/>
                    <a:pt x="2" y="147"/>
                    <a:pt x="3" y="147"/>
                  </a:cubicBezTo>
                  <a:cubicBezTo>
                    <a:pt x="20" y="122"/>
                    <a:pt x="46" y="102"/>
                    <a:pt x="67" y="80"/>
                  </a:cubicBezTo>
                  <a:cubicBezTo>
                    <a:pt x="90" y="57"/>
                    <a:pt x="114" y="36"/>
                    <a:pt x="135" y="11"/>
                  </a:cubicBezTo>
                  <a:cubicBezTo>
                    <a:pt x="137" y="8"/>
                    <a:pt x="139" y="5"/>
                    <a:pt x="141" y="3"/>
                  </a:cubicBezTo>
                  <a:cubicBezTo>
                    <a:pt x="142" y="1"/>
                    <a:pt x="141" y="0"/>
                    <a:pt x="140" y="1"/>
                  </a:cubicBezTo>
                  <a:cubicBezTo>
                    <a:pt x="99" y="37"/>
                    <a:pt x="67" y="83"/>
                    <a:pt x="29" y="121"/>
                  </a:cubicBezTo>
                  <a:cubicBezTo>
                    <a:pt x="29" y="122"/>
                    <a:pt x="30" y="123"/>
                    <a:pt x="30" y="123"/>
                  </a:cubicBezTo>
                  <a:cubicBezTo>
                    <a:pt x="51" y="93"/>
                    <a:pt x="78" y="69"/>
                    <a:pt x="102" y="42"/>
                  </a:cubicBezTo>
                  <a:cubicBezTo>
                    <a:pt x="103" y="41"/>
                    <a:pt x="100" y="39"/>
                    <a:pt x="99" y="41"/>
                  </a:cubicBezTo>
                  <a:cubicBezTo>
                    <a:pt x="75" y="67"/>
                    <a:pt x="48" y="92"/>
                    <a:pt x="28" y="122"/>
                  </a:cubicBezTo>
                  <a:cubicBezTo>
                    <a:pt x="27" y="123"/>
                    <a:pt x="29" y="125"/>
                    <a:pt x="30" y="124"/>
                  </a:cubicBezTo>
                  <a:cubicBezTo>
                    <a:pt x="69" y="85"/>
                    <a:pt x="100" y="39"/>
                    <a:pt x="141" y="3"/>
                  </a:cubicBezTo>
                  <a:cubicBezTo>
                    <a:pt x="141" y="2"/>
                    <a:pt x="140" y="1"/>
                    <a:pt x="139" y="1"/>
                  </a:cubicBezTo>
                  <a:cubicBezTo>
                    <a:pt x="120" y="27"/>
                    <a:pt x="95" y="48"/>
                    <a:pt x="72" y="71"/>
                  </a:cubicBezTo>
                  <a:cubicBezTo>
                    <a:pt x="61" y="82"/>
                    <a:pt x="50" y="93"/>
                    <a:pt x="39" y="104"/>
                  </a:cubicBezTo>
                  <a:cubicBezTo>
                    <a:pt x="27" y="115"/>
                    <a:pt x="16" y="125"/>
                    <a:pt x="7" y="138"/>
                  </a:cubicBezTo>
                  <a:cubicBezTo>
                    <a:pt x="5" y="140"/>
                    <a:pt x="3" y="143"/>
                    <a:pt x="1" y="146"/>
                  </a:cubicBezTo>
                  <a:cubicBezTo>
                    <a:pt x="0" y="147"/>
                    <a:pt x="2" y="149"/>
                    <a:pt x="3" y="148"/>
                  </a:cubicBezTo>
                  <a:cubicBezTo>
                    <a:pt x="24" y="129"/>
                    <a:pt x="42" y="106"/>
                    <a:pt x="61" y="85"/>
                  </a:cubicBezTo>
                  <a:cubicBezTo>
                    <a:pt x="78" y="65"/>
                    <a:pt x="94" y="42"/>
                    <a:pt x="116" y="28"/>
                  </a:cubicBezTo>
                  <a:cubicBezTo>
                    <a:pt x="116" y="27"/>
                    <a:pt x="115" y="26"/>
                    <a:pt x="114" y="26"/>
                  </a:cubicBezTo>
                  <a:cubicBezTo>
                    <a:pt x="110" y="36"/>
                    <a:pt x="103" y="45"/>
                    <a:pt x="96" y="53"/>
                  </a:cubicBezTo>
                  <a:cubicBezTo>
                    <a:pt x="88" y="62"/>
                    <a:pt x="79" y="70"/>
                    <a:pt x="71" y="79"/>
                  </a:cubicBezTo>
                  <a:cubicBezTo>
                    <a:pt x="63" y="88"/>
                    <a:pt x="55" y="97"/>
                    <a:pt x="47" y="106"/>
                  </a:cubicBezTo>
                  <a:cubicBezTo>
                    <a:pt x="39" y="115"/>
                    <a:pt x="31" y="126"/>
                    <a:pt x="26" y="138"/>
                  </a:cubicBezTo>
                  <a:cubicBezTo>
                    <a:pt x="25" y="138"/>
                    <a:pt x="26" y="139"/>
                    <a:pt x="27" y="140"/>
                  </a:cubicBezTo>
                  <a:cubicBezTo>
                    <a:pt x="32" y="140"/>
                    <a:pt x="37" y="137"/>
                    <a:pt x="41" y="135"/>
                  </a:cubicBezTo>
                  <a:cubicBezTo>
                    <a:pt x="46" y="130"/>
                    <a:pt x="51" y="125"/>
                    <a:pt x="56" y="119"/>
                  </a:cubicBezTo>
                  <a:cubicBezTo>
                    <a:pt x="64" y="110"/>
                    <a:pt x="71" y="99"/>
                    <a:pt x="79" y="89"/>
                  </a:cubicBezTo>
                  <a:cubicBezTo>
                    <a:pt x="80" y="87"/>
                    <a:pt x="77" y="86"/>
                    <a:pt x="76" y="8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21"/>
            <p:cNvSpPr/>
            <p:nvPr/>
          </p:nvSpPr>
          <p:spPr bwMode="auto">
            <a:xfrm>
              <a:off x="4843" y="1276"/>
              <a:ext cx="118" cy="146"/>
            </a:xfrm>
            <a:custGeom>
              <a:avLst/>
              <a:gdLst>
                <a:gd name="T0" fmla="*/ 8 w 61"/>
                <a:gd name="T1" fmla="*/ 1 h 75"/>
                <a:gd name="T2" fmla="*/ 13 w 61"/>
                <a:gd name="T3" fmla="*/ 29 h 75"/>
                <a:gd name="T4" fmla="*/ 16 w 61"/>
                <a:gd name="T5" fmla="*/ 57 h 75"/>
                <a:gd name="T6" fmla="*/ 10 w 61"/>
                <a:gd name="T7" fmla="*/ 16 h 75"/>
                <a:gd name="T8" fmla="*/ 9 w 61"/>
                <a:gd name="T9" fmla="*/ 50 h 75"/>
                <a:gd name="T10" fmla="*/ 33 w 61"/>
                <a:gd name="T11" fmla="*/ 35 h 75"/>
                <a:gd name="T12" fmla="*/ 57 w 61"/>
                <a:gd name="T13" fmla="*/ 22 h 75"/>
                <a:gd name="T14" fmla="*/ 55 w 61"/>
                <a:gd name="T15" fmla="*/ 44 h 75"/>
                <a:gd name="T16" fmla="*/ 43 w 61"/>
                <a:gd name="T17" fmla="*/ 63 h 75"/>
                <a:gd name="T18" fmla="*/ 46 w 61"/>
                <a:gd name="T19" fmla="*/ 52 h 75"/>
                <a:gd name="T20" fmla="*/ 43 w 61"/>
                <a:gd name="T21" fmla="*/ 23 h 75"/>
                <a:gd name="T22" fmla="*/ 24 w 61"/>
                <a:gd name="T23" fmla="*/ 34 h 75"/>
                <a:gd name="T24" fmla="*/ 6 w 61"/>
                <a:gd name="T25" fmla="*/ 49 h 75"/>
                <a:gd name="T26" fmla="*/ 22 w 61"/>
                <a:gd name="T27" fmla="*/ 41 h 75"/>
                <a:gd name="T28" fmla="*/ 39 w 61"/>
                <a:gd name="T29" fmla="*/ 59 h 75"/>
                <a:gd name="T30" fmla="*/ 31 w 61"/>
                <a:gd name="T31" fmla="*/ 73 h 75"/>
                <a:gd name="T32" fmla="*/ 31 w 61"/>
                <a:gd name="T33" fmla="*/ 45 h 75"/>
                <a:gd name="T34" fmla="*/ 24 w 61"/>
                <a:gd name="T35" fmla="*/ 61 h 75"/>
                <a:gd name="T36" fmla="*/ 28 w 61"/>
                <a:gd name="T37" fmla="*/ 46 h 75"/>
                <a:gd name="T38" fmla="*/ 19 w 61"/>
                <a:gd name="T39" fmla="*/ 59 h 75"/>
                <a:gd name="T40" fmla="*/ 30 w 61"/>
                <a:gd name="T41" fmla="*/ 46 h 75"/>
                <a:gd name="T42" fmla="*/ 29 w 61"/>
                <a:gd name="T43" fmla="*/ 61 h 75"/>
                <a:gd name="T44" fmla="*/ 38 w 61"/>
                <a:gd name="T45" fmla="*/ 51 h 75"/>
                <a:gd name="T46" fmla="*/ 26 w 61"/>
                <a:gd name="T47" fmla="*/ 72 h 75"/>
                <a:gd name="T48" fmla="*/ 38 w 61"/>
                <a:gd name="T49" fmla="*/ 50 h 75"/>
                <a:gd name="T50" fmla="*/ 29 w 61"/>
                <a:gd name="T51" fmla="*/ 60 h 75"/>
                <a:gd name="T52" fmla="*/ 30 w 61"/>
                <a:gd name="T53" fmla="*/ 45 h 75"/>
                <a:gd name="T54" fmla="*/ 19 w 61"/>
                <a:gd name="T55" fmla="*/ 59 h 75"/>
                <a:gd name="T56" fmla="*/ 27 w 61"/>
                <a:gd name="T57" fmla="*/ 47 h 75"/>
                <a:gd name="T58" fmla="*/ 23 w 61"/>
                <a:gd name="T59" fmla="*/ 61 h 75"/>
                <a:gd name="T60" fmla="*/ 31 w 61"/>
                <a:gd name="T61" fmla="*/ 46 h 75"/>
                <a:gd name="T62" fmla="*/ 28 w 61"/>
                <a:gd name="T63" fmla="*/ 74 h 75"/>
                <a:gd name="T64" fmla="*/ 41 w 61"/>
                <a:gd name="T65" fmla="*/ 61 h 75"/>
                <a:gd name="T66" fmla="*/ 23 w 61"/>
                <a:gd name="T67" fmla="*/ 38 h 75"/>
                <a:gd name="T68" fmla="*/ 8 w 61"/>
                <a:gd name="T69" fmla="*/ 52 h 75"/>
                <a:gd name="T70" fmla="*/ 33 w 61"/>
                <a:gd name="T71" fmla="*/ 31 h 75"/>
                <a:gd name="T72" fmla="*/ 46 w 61"/>
                <a:gd name="T73" fmla="*/ 41 h 75"/>
                <a:gd name="T74" fmla="*/ 42 w 61"/>
                <a:gd name="T75" fmla="*/ 64 h 75"/>
                <a:gd name="T76" fmla="*/ 51 w 61"/>
                <a:gd name="T77" fmla="*/ 59 h 75"/>
                <a:gd name="T78" fmla="*/ 61 w 61"/>
                <a:gd name="T79" fmla="*/ 31 h 75"/>
                <a:gd name="T80" fmla="*/ 58 w 61"/>
                <a:gd name="T81" fmla="*/ 20 h 75"/>
                <a:gd name="T82" fmla="*/ 9 w 61"/>
                <a:gd name="T83" fmla="*/ 49 h 75"/>
                <a:gd name="T84" fmla="*/ 10 w 61"/>
                <a:gd name="T85" fmla="*/ 15 h 75"/>
                <a:gd name="T86" fmla="*/ 13 w 61"/>
                <a:gd name="T87" fmla="*/ 58 h 75"/>
                <a:gd name="T88" fmla="*/ 16 w 61"/>
                <a:gd name="T89" fmla="*/ 30 h 75"/>
                <a:gd name="T90" fmla="*/ 6 w 61"/>
                <a:gd name="T91" fmla="*/ 2 h 75"/>
                <a:gd name="T92" fmla="*/ 14 w 61"/>
                <a:gd name="T93" fmla="*/ 6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1" h="75">
                  <a:moveTo>
                    <a:pt x="14" y="61"/>
                  </a:moveTo>
                  <a:cubicBezTo>
                    <a:pt x="13" y="41"/>
                    <a:pt x="10" y="21"/>
                    <a:pt x="8" y="1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9" y="11"/>
                    <a:pt x="11" y="20"/>
                    <a:pt x="13" y="29"/>
                  </a:cubicBezTo>
                  <a:cubicBezTo>
                    <a:pt x="15" y="38"/>
                    <a:pt x="16" y="49"/>
                    <a:pt x="13" y="57"/>
                  </a:cubicBezTo>
                  <a:cubicBezTo>
                    <a:pt x="14" y="57"/>
                    <a:pt x="15" y="57"/>
                    <a:pt x="16" y="57"/>
                  </a:cubicBezTo>
                  <a:cubicBezTo>
                    <a:pt x="13" y="50"/>
                    <a:pt x="10" y="44"/>
                    <a:pt x="9" y="37"/>
                  </a:cubicBezTo>
                  <a:cubicBezTo>
                    <a:pt x="7" y="30"/>
                    <a:pt x="6" y="22"/>
                    <a:pt x="10" y="16"/>
                  </a:cubicBezTo>
                  <a:cubicBezTo>
                    <a:pt x="9" y="16"/>
                    <a:pt x="8" y="16"/>
                    <a:pt x="7" y="16"/>
                  </a:cubicBezTo>
                  <a:cubicBezTo>
                    <a:pt x="11" y="27"/>
                    <a:pt x="14" y="39"/>
                    <a:pt x="9" y="50"/>
                  </a:cubicBezTo>
                  <a:cubicBezTo>
                    <a:pt x="8" y="51"/>
                    <a:pt x="10" y="52"/>
                    <a:pt x="11" y="51"/>
                  </a:cubicBezTo>
                  <a:cubicBezTo>
                    <a:pt x="19" y="47"/>
                    <a:pt x="26" y="41"/>
                    <a:pt x="33" y="35"/>
                  </a:cubicBezTo>
                  <a:cubicBezTo>
                    <a:pt x="41" y="30"/>
                    <a:pt x="49" y="24"/>
                    <a:pt x="59" y="23"/>
                  </a:cubicBezTo>
                  <a:cubicBezTo>
                    <a:pt x="58" y="22"/>
                    <a:pt x="58" y="22"/>
                    <a:pt x="57" y="22"/>
                  </a:cubicBezTo>
                  <a:cubicBezTo>
                    <a:pt x="59" y="25"/>
                    <a:pt x="58" y="28"/>
                    <a:pt x="58" y="31"/>
                  </a:cubicBezTo>
                  <a:cubicBezTo>
                    <a:pt x="58" y="35"/>
                    <a:pt x="56" y="40"/>
                    <a:pt x="55" y="44"/>
                  </a:cubicBezTo>
                  <a:cubicBezTo>
                    <a:pt x="54" y="48"/>
                    <a:pt x="52" y="52"/>
                    <a:pt x="50" y="56"/>
                  </a:cubicBezTo>
                  <a:cubicBezTo>
                    <a:pt x="48" y="59"/>
                    <a:pt x="46" y="62"/>
                    <a:pt x="43" y="63"/>
                  </a:cubicBezTo>
                  <a:cubicBezTo>
                    <a:pt x="44" y="63"/>
                    <a:pt x="44" y="63"/>
                    <a:pt x="45" y="64"/>
                  </a:cubicBezTo>
                  <a:cubicBezTo>
                    <a:pt x="44" y="60"/>
                    <a:pt x="45" y="56"/>
                    <a:pt x="46" y="52"/>
                  </a:cubicBezTo>
                  <a:cubicBezTo>
                    <a:pt x="47" y="48"/>
                    <a:pt x="48" y="43"/>
                    <a:pt x="49" y="38"/>
                  </a:cubicBezTo>
                  <a:cubicBezTo>
                    <a:pt x="50" y="33"/>
                    <a:pt x="51" y="22"/>
                    <a:pt x="43" y="23"/>
                  </a:cubicBezTo>
                  <a:cubicBezTo>
                    <a:pt x="40" y="23"/>
                    <a:pt x="37" y="25"/>
                    <a:pt x="34" y="26"/>
                  </a:cubicBezTo>
                  <a:cubicBezTo>
                    <a:pt x="31" y="29"/>
                    <a:pt x="27" y="31"/>
                    <a:pt x="24" y="34"/>
                  </a:cubicBezTo>
                  <a:cubicBezTo>
                    <a:pt x="20" y="37"/>
                    <a:pt x="17" y="40"/>
                    <a:pt x="14" y="43"/>
                  </a:cubicBezTo>
                  <a:cubicBezTo>
                    <a:pt x="11" y="45"/>
                    <a:pt x="9" y="48"/>
                    <a:pt x="6" y="49"/>
                  </a:cubicBezTo>
                  <a:cubicBezTo>
                    <a:pt x="7" y="50"/>
                    <a:pt x="7" y="51"/>
                    <a:pt x="8" y="51"/>
                  </a:cubicBezTo>
                  <a:cubicBezTo>
                    <a:pt x="11" y="47"/>
                    <a:pt x="17" y="44"/>
                    <a:pt x="22" y="41"/>
                  </a:cubicBezTo>
                  <a:cubicBezTo>
                    <a:pt x="27" y="39"/>
                    <a:pt x="34" y="38"/>
                    <a:pt x="38" y="43"/>
                  </a:cubicBezTo>
                  <a:cubicBezTo>
                    <a:pt x="42" y="47"/>
                    <a:pt x="40" y="55"/>
                    <a:pt x="39" y="59"/>
                  </a:cubicBezTo>
                  <a:cubicBezTo>
                    <a:pt x="37" y="64"/>
                    <a:pt x="34" y="71"/>
                    <a:pt x="29" y="72"/>
                  </a:cubicBezTo>
                  <a:cubicBezTo>
                    <a:pt x="30" y="73"/>
                    <a:pt x="30" y="73"/>
                    <a:pt x="31" y="73"/>
                  </a:cubicBezTo>
                  <a:cubicBezTo>
                    <a:pt x="29" y="64"/>
                    <a:pt x="36" y="55"/>
                    <a:pt x="34" y="45"/>
                  </a:cubicBezTo>
                  <a:cubicBezTo>
                    <a:pt x="33" y="44"/>
                    <a:pt x="32" y="43"/>
                    <a:pt x="31" y="45"/>
                  </a:cubicBezTo>
                  <a:cubicBezTo>
                    <a:pt x="28" y="49"/>
                    <a:pt x="25" y="55"/>
                    <a:pt x="21" y="60"/>
                  </a:cubicBezTo>
                  <a:cubicBezTo>
                    <a:pt x="22" y="60"/>
                    <a:pt x="23" y="61"/>
                    <a:pt x="24" y="61"/>
                  </a:cubicBezTo>
                  <a:cubicBezTo>
                    <a:pt x="25" y="56"/>
                    <a:pt x="28" y="52"/>
                    <a:pt x="29" y="47"/>
                  </a:cubicBezTo>
                  <a:cubicBezTo>
                    <a:pt x="30" y="46"/>
                    <a:pt x="28" y="45"/>
                    <a:pt x="28" y="46"/>
                  </a:cubicBezTo>
                  <a:cubicBezTo>
                    <a:pt x="23" y="48"/>
                    <a:pt x="20" y="53"/>
                    <a:pt x="17" y="57"/>
                  </a:cubicBezTo>
                  <a:cubicBezTo>
                    <a:pt x="16" y="59"/>
                    <a:pt x="18" y="60"/>
                    <a:pt x="19" y="59"/>
                  </a:cubicBezTo>
                  <a:cubicBezTo>
                    <a:pt x="23" y="55"/>
                    <a:pt x="27" y="50"/>
                    <a:pt x="32" y="47"/>
                  </a:cubicBezTo>
                  <a:cubicBezTo>
                    <a:pt x="31" y="46"/>
                    <a:pt x="30" y="46"/>
                    <a:pt x="30" y="46"/>
                  </a:cubicBezTo>
                  <a:cubicBezTo>
                    <a:pt x="30" y="51"/>
                    <a:pt x="27" y="55"/>
                    <a:pt x="27" y="60"/>
                  </a:cubicBezTo>
                  <a:cubicBezTo>
                    <a:pt x="27" y="61"/>
                    <a:pt x="28" y="62"/>
                    <a:pt x="29" y="61"/>
                  </a:cubicBezTo>
                  <a:cubicBezTo>
                    <a:pt x="33" y="59"/>
                    <a:pt x="36" y="56"/>
                    <a:pt x="40" y="53"/>
                  </a:cubicBezTo>
                  <a:cubicBezTo>
                    <a:pt x="39" y="52"/>
                    <a:pt x="39" y="51"/>
                    <a:pt x="38" y="51"/>
                  </a:cubicBezTo>
                  <a:cubicBezTo>
                    <a:pt x="32" y="56"/>
                    <a:pt x="30" y="65"/>
                    <a:pt x="24" y="70"/>
                  </a:cubicBezTo>
                  <a:cubicBezTo>
                    <a:pt x="23" y="71"/>
                    <a:pt x="24" y="74"/>
                    <a:pt x="26" y="72"/>
                  </a:cubicBezTo>
                  <a:cubicBezTo>
                    <a:pt x="32" y="67"/>
                    <a:pt x="34" y="58"/>
                    <a:pt x="40" y="52"/>
                  </a:cubicBezTo>
                  <a:cubicBezTo>
                    <a:pt x="41" y="51"/>
                    <a:pt x="39" y="49"/>
                    <a:pt x="38" y="50"/>
                  </a:cubicBezTo>
                  <a:cubicBezTo>
                    <a:pt x="35" y="53"/>
                    <a:pt x="32" y="57"/>
                    <a:pt x="27" y="59"/>
                  </a:cubicBezTo>
                  <a:cubicBezTo>
                    <a:pt x="28" y="59"/>
                    <a:pt x="29" y="60"/>
                    <a:pt x="29" y="60"/>
                  </a:cubicBezTo>
                  <a:cubicBezTo>
                    <a:pt x="30" y="55"/>
                    <a:pt x="33" y="51"/>
                    <a:pt x="32" y="45"/>
                  </a:cubicBezTo>
                  <a:cubicBezTo>
                    <a:pt x="32" y="44"/>
                    <a:pt x="31" y="44"/>
                    <a:pt x="30" y="45"/>
                  </a:cubicBezTo>
                  <a:cubicBezTo>
                    <a:pt x="25" y="48"/>
                    <a:pt x="21" y="53"/>
                    <a:pt x="17" y="57"/>
                  </a:cubicBezTo>
                  <a:cubicBezTo>
                    <a:pt x="18" y="58"/>
                    <a:pt x="18" y="58"/>
                    <a:pt x="19" y="59"/>
                  </a:cubicBezTo>
                  <a:cubicBezTo>
                    <a:pt x="22" y="55"/>
                    <a:pt x="24" y="51"/>
                    <a:pt x="29" y="48"/>
                  </a:cubicBezTo>
                  <a:cubicBezTo>
                    <a:pt x="28" y="48"/>
                    <a:pt x="27" y="47"/>
                    <a:pt x="27" y="47"/>
                  </a:cubicBezTo>
                  <a:cubicBezTo>
                    <a:pt x="25" y="52"/>
                    <a:pt x="23" y="56"/>
                    <a:pt x="21" y="60"/>
                  </a:cubicBezTo>
                  <a:cubicBezTo>
                    <a:pt x="21" y="61"/>
                    <a:pt x="23" y="63"/>
                    <a:pt x="23" y="61"/>
                  </a:cubicBezTo>
                  <a:cubicBezTo>
                    <a:pt x="27" y="56"/>
                    <a:pt x="30" y="51"/>
                    <a:pt x="33" y="46"/>
                  </a:cubicBezTo>
                  <a:cubicBezTo>
                    <a:pt x="33" y="46"/>
                    <a:pt x="32" y="46"/>
                    <a:pt x="31" y="46"/>
                  </a:cubicBezTo>
                  <a:cubicBezTo>
                    <a:pt x="32" y="50"/>
                    <a:pt x="30" y="55"/>
                    <a:pt x="29" y="59"/>
                  </a:cubicBezTo>
                  <a:cubicBezTo>
                    <a:pt x="28" y="64"/>
                    <a:pt x="27" y="69"/>
                    <a:pt x="28" y="74"/>
                  </a:cubicBezTo>
                  <a:cubicBezTo>
                    <a:pt x="28" y="75"/>
                    <a:pt x="29" y="75"/>
                    <a:pt x="30" y="75"/>
                  </a:cubicBezTo>
                  <a:cubicBezTo>
                    <a:pt x="35" y="73"/>
                    <a:pt x="39" y="67"/>
                    <a:pt x="41" y="61"/>
                  </a:cubicBezTo>
                  <a:cubicBezTo>
                    <a:pt x="43" y="56"/>
                    <a:pt x="45" y="48"/>
                    <a:pt x="41" y="42"/>
                  </a:cubicBezTo>
                  <a:cubicBezTo>
                    <a:pt x="37" y="36"/>
                    <a:pt x="29" y="36"/>
                    <a:pt x="23" y="38"/>
                  </a:cubicBezTo>
                  <a:cubicBezTo>
                    <a:pt x="17" y="40"/>
                    <a:pt x="10" y="44"/>
                    <a:pt x="6" y="50"/>
                  </a:cubicBezTo>
                  <a:cubicBezTo>
                    <a:pt x="5" y="51"/>
                    <a:pt x="7" y="52"/>
                    <a:pt x="8" y="52"/>
                  </a:cubicBezTo>
                  <a:cubicBezTo>
                    <a:pt x="13" y="48"/>
                    <a:pt x="18" y="43"/>
                    <a:pt x="23" y="39"/>
                  </a:cubicBezTo>
                  <a:cubicBezTo>
                    <a:pt x="26" y="36"/>
                    <a:pt x="30" y="33"/>
                    <a:pt x="33" y="31"/>
                  </a:cubicBezTo>
                  <a:cubicBezTo>
                    <a:pt x="36" y="29"/>
                    <a:pt x="39" y="26"/>
                    <a:pt x="42" y="26"/>
                  </a:cubicBezTo>
                  <a:cubicBezTo>
                    <a:pt x="50" y="24"/>
                    <a:pt x="46" y="37"/>
                    <a:pt x="46" y="41"/>
                  </a:cubicBezTo>
                  <a:cubicBezTo>
                    <a:pt x="45" y="45"/>
                    <a:pt x="44" y="49"/>
                    <a:pt x="43" y="54"/>
                  </a:cubicBezTo>
                  <a:cubicBezTo>
                    <a:pt x="42" y="57"/>
                    <a:pt x="42" y="61"/>
                    <a:pt x="42" y="64"/>
                  </a:cubicBezTo>
                  <a:cubicBezTo>
                    <a:pt x="43" y="65"/>
                    <a:pt x="43" y="66"/>
                    <a:pt x="44" y="65"/>
                  </a:cubicBezTo>
                  <a:cubicBezTo>
                    <a:pt x="47" y="64"/>
                    <a:pt x="50" y="61"/>
                    <a:pt x="51" y="59"/>
                  </a:cubicBezTo>
                  <a:cubicBezTo>
                    <a:pt x="54" y="55"/>
                    <a:pt x="56" y="50"/>
                    <a:pt x="58" y="45"/>
                  </a:cubicBezTo>
                  <a:cubicBezTo>
                    <a:pt x="59" y="41"/>
                    <a:pt x="60" y="36"/>
                    <a:pt x="61" y="31"/>
                  </a:cubicBezTo>
                  <a:cubicBezTo>
                    <a:pt x="61" y="28"/>
                    <a:pt x="61" y="24"/>
                    <a:pt x="60" y="21"/>
                  </a:cubicBezTo>
                  <a:cubicBezTo>
                    <a:pt x="59" y="20"/>
                    <a:pt x="59" y="20"/>
                    <a:pt x="58" y="20"/>
                  </a:cubicBezTo>
                  <a:cubicBezTo>
                    <a:pt x="49" y="21"/>
                    <a:pt x="41" y="27"/>
                    <a:pt x="34" y="32"/>
                  </a:cubicBezTo>
                  <a:cubicBezTo>
                    <a:pt x="26" y="37"/>
                    <a:pt x="18" y="44"/>
                    <a:pt x="9" y="49"/>
                  </a:cubicBezTo>
                  <a:cubicBezTo>
                    <a:pt x="10" y="50"/>
                    <a:pt x="11" y="50"/>
                    <a:pt x="12" y="51"/>
                  </a:cubicBezTo>
                  <a:cubicBezTo>
                    <a:pt x="17" y="39"/>
                    <a:pt x="14" y="26"/>
                    <a:pt x="10" y="15"/>
                  </a:cubicBezTo>
                  <a:cubicBezTo>
                    <a:pt x="9" y="13"/>
                    <a:pt x="8" y="14"/>
                    <a:pt x="7" y="15"/>
                  </a:cubicBezTo>
                  <a:cubicBezTo>
                    <a:pt x="0" y="28"/>
                    <a:pt x="8" y="45"/>
                    <a:pt x="13" y="58"/>
                  </a:cubicBezTo>
                  <a:cubicBezTo>
                    <a:pt x="14" y="59"/>
                    <a:pt x="15" y="59"/>
                    <a:pt x="16" y="58"/>
                  </a:cubicBezTo>
                  <a:cubicBezTo>
                    <a:pt x="19" y="49"/>
                    <a:pt x="18" y="39"/>
                    <a:pt x="16" y="30"/>
                  </a:cubicBezTo>
                  <a:cubicBezTo>
                    <a:pt x="14" y="20"/>
                    <a:pt x="12" y="10"/>
                    <a:pt x="8" y="1"/>
                  </a:cubicBezTo>
                  <a:cubicBezTo>
                    <a:pt x="8" y="0"/>
                    <a:pt x="6" y="0"/>
                    <a:pt x="6" y="2"/>
                  </a:cubicBezTo>
                  <a:cubicBezTo>
                    <a:pt x="7" y="22"/>
                    <a:pt x="11" y="41"/>
                    <a:pt x="11" y="61"/>
                  </a:cubicBezTo>
                  <a:cubicBezTo>
                    <a:pt x="11" y="63"/>
                    <a:pt x="14" y="63"/>
                    <a:pt x="14" y="6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22"/>
            <p:cNvSpPr/>
            <p:nvPr/>
          </p:nvSpPr>
          <p:spPr bwMode="auto">
            <a:xfrm>
              <a:off x="4789" y="1358"/>
              <a:ext cx="9" cy="91"/>
            </a:xfrm>
            <a:custGeom>
              <a:avLst/>
              <a:gdLst>
                <a:gd name="T0" fmla="*/ 0 w 5"/>
                <a:gd name="T1" fmla="*/ 2 h 47"/>
                <a:gd name="T2" fmla="*/ 3 w 5"/>
                <a:gd name="T3" fmla="*/ 45 h 47"/>
                <a:gd name="T4" fmla="*/ 5 w 5"/>
                <a:gd name="T5" fmla="*/ 44 h 47"/>
                <a:gd name="T6" fmla="*/ 3 w 5"/>
                <a:gd name="T7" fmla="*/ 1 h 47"/>
                <a:gd name="T8" fmla="*/ 0 w 5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7">
                  <a:moveTo>
                    <a:pt x="0" y="2"/>
                  </a:moveTo>
                  <a:cubicBezTo>
                    <a:pt x="0" y="16"/>
                    <a:pt x="1" y="31"/>
                    <a:pt x="3" y="45"/>
                  </a:cubicBezTo>
                  <a:cubicBezTo>
                    <a:pt x="3" y="47"/>
                    <a:pt x="5" y="46"/>
                    <a:pt x="5" y="44"/>
                  </a:cubicBezTo>
                  <a:cubicBezTo>
                    <a:pt x="4" y="30"/>
                    <a:pt x="3" y="16"/>
                    <a:pt x="3" y="1"/>
                  </a:cubicBezTo>
                  <a:cubicBezTo>
                    <a:pt x="3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23"/>
            <p:cNvSpPr/>
            <p:nvPr/>
          </p:nvSpPr>
          <p:spPr bwMode="auto">
            <a:xfrm>
              <a:off x="4736" y="1396"/>
              <a:ext cx="12" cy="95"/>
            </a:xfrm>
            <a:custGeom>
              <a:avLst/>
              <a:gdLst>
                <a:gd name="T0" fmla="*/ 0 w 6"/>
                <a:gd name="T1" fmla="*/ 2 h 49"/>
                <a:gd name="T2" fmla="*/ 3 w 6"/>
                <a:gd name="T3" fmla="*/ 47 h 49"/>
                <a:gd name="T4" fmla="*/ 6 w 6"/>
                <a:gd name="T5" fmla="*/ 46 h 49"/>
                <a:gd name="T6" fmla="*/ 3 w 6"/>
                <a:gd name="T7" fmla="*/ 1 h 49"/>
                <a:gd name="T8" fmla="*/ 0 w 6"/>
                <a:gd name="T9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9">
                  <a:moveTo>
                    <a:pt x="0" y="2"/>
                  </a:moveTo>
                  <a:cubicBezTo>
                    <a:pt x="1" y="17"/>
                    <a:pt x="1" y="32"/>
                    <a:pt x="3" y="47"/>
                  </a:cubicBezTo>
                  <a:cubicBezTo>
                    <a:pt x="4" y="49"/>
                    <a:pt x="6" y="48"/>
                    <a:pt x="6" y="46"/>
                  </a:cubicBezTo>
                  <a:cubicBezTo>
                    <a:pt x="4" y="32"/>
                    <a:pt x="4" y="16"/>
                    <a:pt x="3" y="1"/>
                  </a:cubicBezTo>
                  <a:cubicBezTo>
                    <a:pt x="3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24"/>
            <p:cNvSpPr/>
            <p:nvPr/>
          </p:nvSpPr>
          <p:spPr bwMode="auto">
            <a:xfrm>
              <a:off x="4709" y="1435"/>
              <a:ext cx="12" cy="95"/>
            </a:xfrm>
            <a:custGeom>
              <a:avLst/>
              <a:gdLst>
                <a:gd name="T0" fmla="*/ 0 w 6"/>
                <a:gd name="T1" fmla="*/ 2 h 49"/>
                <a:gd name="T2" fmla="*/ 2 w 6"/>
                <a:gd name="T3" fmla="*/ 47 h 49"/>
                <a:gd name="T4" fmla="*/ 4 w 6"/>
                <a:gd name="T5" fmla="*/ 47 h 49"/>
                <a:gd name="T6" fmla="*/ 3 w 6"/>
                <a:gd name="T7" fmla="*/ 2 h 49"/>
                <a:gd name="T8" fmla="*/ 0 w 6"/>
                <a:gd name="T9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9">
                  <a:moveTo>
                    <a:pt x="0" y="2"/>
                  </a:moveTo>
                  <a:cubicBezTo>
                    <a:pt x="2" y="17"/>
                    <a:pt x="4" y="32"/>
                    <a:pt x="2" y="47"/>
                  </a:cubicBezTo>
                  <a:cubicBezTo>
                    <a:pt x="1" y="49"/>
                    <a:pt x="4" y="49"/>
                    <a:pt x="4" y="47"/>
                  </a:cubicBezTo>
                  <a:cubicBezTo>
                    <a:pt x="6" y="32"/>
                    <a:pt x="4" y="17"/>
                    <a:pt x="3" y="2"/>
                  </a:cubicBezTo>
                  <a:cubicBezTo>
                    <a:pt x="2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25"/>
            <p:cNvSpPr/>
            <p:nvPr/>
          </p:nvSpPr>
          <p:spPr bwMode="auto">
            <a:xfrm>
              <a:off x="4653" y="1489"/>
              <a:ext cx="12" cy="110"/>
            </a:xfrm>
            <a:custGeom>
              <a:avLst/>
              <a:gdLst>
                <a:gd name="T0" fmla="*/ 1 w 6"/>
                <a:gd name="T1" fmla="*/ 2 h 57"/>
                <a:gd name="T2" fmla="*/ 3 w 6"/>
                <a:gd name="T3" fmla="*/ 56 h 57"/>
                <a:gd name="T4" fmla="*/ 6 w 6"/>
                <a:gd name="T5" fmla="*/ 55 h 57"/>
                <a:gd name="T6" fmla="*/ 4 w 6"/>
                <a:gd name="T7" fmla="*/ 1 h 57"/>
                <a:gd name="T8" fmla="*/ 1 w 6"/>
                <a:gd name="T9" fmla="*/ 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7">
                  <a:moveTo>
                    <a:pt x="1" y="2"/>
                  </a:moveTo>
                  <a:cubicBezTo>
                    <a:pt x="2" y="20"/>
                    <a:pt x="0" y="38"/>
                    <a:pt x="3" y="56"/>
                  </a:cubicBezTo>
                  <a:cubicBezTo>
                    <a:pt x="3" y="57"/>
                    <a:pt x="6" y="57"/>
                    <a:pt x="6" y="55"/>
                  </a:cubicBezTo>
                  <a:cubicBezTo>
                    <a:pt x="3" y="37"/>
                    <a:pt x="4" y="19"/>
                    <a:pt x="4" y="1"/>
                  </a:cubicBezTo>
                  <a:cubicBezTo>
                    <a:pt x="4" y="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26"/>
            <p:cNvSpPr/>
            <p:nvPr/>
          </p:nvSpPr>
          <p:spPr bwMode="auto">
            <a:xfrm>
              <a:off x="4615" y="1536"/>
              <a:ext cx="11" cy="110"/>
            </a:xfrm>
            <a:custGeom>
              <a:avLst/>
              <a:gdLst>
                <a:gd name="T0" fmla="*/ 1 w 6"/>
                <a:gd name="T1" fmla="*/ 2 h 57"/>
                <a:gd name="T2" fmla="*/ 2 w 6"/>
                <a:gd name="T3" fmla="*/ 55 h 57"/>
                <a:gd name="T4" fmla="*/ 5 w 6"/>
                <a:gd name="T5" fmla="*/ 55 h 57"/>
                <a:gd name="T6" fmla="*/ 3 w 6"/>
                <a:gd name="T7" fmla="*/ 2 h 57"/>
                <a:gd name="T8" fmla="*/ 1 w 6"/>
                <a:gd name="T9" fmla="*/ 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7">
                  <a:moveTo>
                    <a:pt x="1" y="2"/>
                  </a:moveTo>
                  <a:cubicBezTo>
                    <a:pt x="2" y="20"/>
                    <a:pt x="3" y="37"/>
                    <a:pt x="2" y="55"/>
                  </a:cubicBezTo>
                  <a:cubicBezTo>
                    <a:pt x="2" y="56"/>
                    <a:pt x="5" y="57"/>
                    <a:pt x="5" y="55"/>
                  </a:cubicBezTo>
                  <a:cubicBezTo>
                    <a:pt x="6" y="37"/>
                    <a:pt x="4" y="20"/>
                    <a:pt x="3" y="2"/>
                  </a:cubicBezTo>
                  <a:cubicBezTo>
                    <a:pt x="3" y="0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27"/>
            <p:cNvSpPr/>
            <p:nvPr/>
          </p:nvSpPr>
          <p:spPr bwMode="auto">
            <a:xfrm>
              <a:off x="4553" y="1582"/>
              <a:ext cx="13" cy="95"/>
            </a:xfrm>
            <a:custGeom>
              <a:avLst/>
              <a:gdLst>
                <a:gd name="T0" fmla="*/ 0 w 7"/>
                <a:gd name="T1" fmla="*/ 2 h 49"/>
                <a:gd name="T2" fmla="*/ 3 w 7"/>
                <a:gd name="T3" fmla="*/ 47 h 49"/>
                <a:gd name="T4" fmla="*/ 6 w 7"/>
                <a:gd name="T5" fmla="*/ 47 h 49"/>
                <a:gd name="T6" fmla="*/ 3 w 7"/>
                <a:gd name="T7" fmla="*/ 2 h 49"/>
                <a:gd name="T8" fmla="*/ 0 w 7"/>
                <a:gd name="T9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cubicBezTo>
                    <a:pt x="1" y="17"/>
                    <a:pt x="4" y="32"/>
                    <a:pt x="3" y="47"/>
                  </a:cubicBezTo>
                  <a:cubicBezTo>
                    <a:pt x="3" y="49"/>
                    <a:pt x="5" y="49"/>
                    <a:pt x="6" y="47"/>
                  </a:cubicBezTo>
                  <a:cubicBezTo>
                    <a:pt x="7" y="32"/>
                    <a:pt x="4" y="17"/>
                    <a:pt x="3" y="2"/>
                  </a:cubicBezTo>
                  <a:cubicBezTo>
                    <a:pt x="3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28"/>
            <p:cNvSpPr/>
            <p:nvPr/>
          </p:nvSpPr>
          <p:spPr bwMode="auto">
            <a:xfrm>
              <a:off x="4512" y="1278"/>
              <a:ext cx="257" cy="422"/>
            </a:xfrm>
            <a:custGeom>
              <a:avLst/>
              <a:gdLst>
                <a:gd name="T0" fmla="*/ 41 w 133"/>
                <a:gd name="T1" fmla="*/ 204 h 218"/>
                <a:gd name="T2" fmla="*/ 129 w 133"/>
                <a:gd name="T3" fmla="*/ 111 h 218"/>
                <a:gd name="T4" fmla="*/ 127 w 133"/>
                <a:gd name="T5" fmla="*/ 109 h 218"/>
                <a:gd name="T6" fmla="*/ 95 w 133"/>
                <a:gd name="T7" fmla="*/ 149 h 218"/>
                <a:gd name="T8" fmla="*/ 70 w 133"/>
                <a:gd name="T9" fmla="*/ 184 h 218"/>
                <a:gd name="T10" fmla="*/ 41 w 133"/>
                <a:gd name="T11" fmla="*/ 212 h 218"/>
                <a:gd name="T12" fmla="*/ 16 w 133"/>
                <a:gd name="T13" fmla="*/ 197 h 218"/>
                <a:gd name="T14" fmla="*/ 8 w 133"/>
                <a:gd name="T15" fmla="*/ 179 h 218"/>
                <a:gd name="T16" fmla="*/ 9 w 133"/>
                <a:gd name="T17" fmla="*/ 159 h 218"/>
                <a:gd name="T18" fmla="*/ 29 w 133"/>
                <a:gd name="T19" fmla="*/ 123 h 218"/>
                <a:gd name="T20" fmla="*/ 88 w 133"/>
                <a:gd name="T21" fmla="*/ 46 h 218"/>
                <a:gd name="T22" fmla="*/ 131 w 133"/>
                <a:gd name="T23" fmla="*/ 3 h 218"/>
                <a:gd name="T24" fmla="*/ 129 w 133"/>
                <a:gd name="T25" fmla="*/ 1 h 218"/>
                <a:gd name="T26" fmla="*/ 60 w 133"/>
                <a:gd name="T27" fmla="*/ 72 h 218"/>
                <a:gd name="T28" fmla="*/ 26 w 133"/>
                <a:gd name="T29" fmla="*/ 109 h 218"/>
                <a:gd name="T30" fmla="*/ 11 w 133"/>
                <a:gd name="T31" fmla="*/ 124 h 218"/>
                <a:gd name="T32" fmla="*/ 0 w 133"/>
                <a:gd name="T33" fmla="*/ 140 h 218"/>
                <a:gd name="T34" fmla="*/ 2 w 133"/>
                <a:gd name="T35" fmla="*/ 141 h 218"/>
                <a:gd name="T36" fmla="*/ 57 w 133"/>
                <a:gd name="T37" fmla="*/ 88 h 218"/>
                <a:gd name="T38" fmla="*/ 117 w 133"/>
                <a:gd name="T39" fmla="*/ 33 h 218"/>
                <a:gd name="T40" fmla="*/ 115 w 133"/>
                <a:gd name="T41" fmla="*/ 31 h 218"/>
                <a:gd name="T42" fmla="*/ 89 w 133"/>
                <a:gd name="T43" fmla="*/ 64 h 218"/>
                <a:gd name="T44" fmla="*/ 74 w 133"/>
                <a:gd name="T45" fmla="*/ 78 h 218"/>
                <a:gd name="T46" fmla="*/ 60 w 133"/>
                <a:gd name="T47" fmla="*/ 94 h 218"/>
                <a:gd name="T48" fmla="*/ 24 w 133"/>
                <a:gd name="T49" fmla="*/ 130 h 218"/>
                <a:gd name="T50" fmla="*/ 10 w 133"/>
                <a:gd name="T51" fmla="*/ 143 h 218"/>
                <a:gd name="T52" fmla="*/ 4 w 133"/>
                <a:gd name="T53" fmla="*/ 157 h 218"/>
                <a:gd name="T54" fmla="*/ 4 w 133"/>
                <a:gd name="T55" fmla="*/ 186 h 218"/>
                <a:gd name="T56" fmla="*/ 9 w 133"/>
                <a:gd name="T57" fmla="*/ 215 h 218"/>
                <a:gd name="T58" fmla="*/ 12 w 133"/>
                <a:gd name="T59" fmla="*/ 214 h 218"/>
                <a:gd name="T60" fmla="*/ 6 w 133"/>
                <a:gd name="T61" fmla="*/ 181 h 218"/>
                <a:gd name="T62" fmla="*/ 10 w 133"/>
                <a:gd name="T63" fmla="*/ 148 h 218"/>
                <a:gd name="T64" fmla="*/ 23 w 133"/>
                <a:gd name="T65" fmla="*/ 134 h 218"/>
                <a:gd name="T66" fmla="*/ 41 w 133"/>
                <a:gd name="T67" fmla="*/ 118 h 218"/>
                <a:gd name="T68" fmla="*/ 73 w 133"/>
                <a:gd name="T69" fmla="*/ 83 h 218"/>
                <a:gd name="T70" fmla="*/ 118 w 133"/>
                <a:gd name="T71" fmla="*/ 32 h 218"/>
                <a:gd name="T72" fmla="*/ 116 w 133"/>
                <a:gd name="T73" fmla="*/ 31 h 218"/>
                <a:gd name="T74" fmla="*/ 56 w 133"/>
                <a:gd name="T75" fmla="*/ 85 h 218"/>
                <a:gd name="T76" fmla="*/ 1 w 133"/>
                <a:gd name="T77" fmla="*/ 139 h 218"/>
                <a:gd name="T78" fmla="*/ 3 w 133"/>
                <a:gd name="T79" fmla="*/ 141 h 218"/>
                <a:gd name="T80" fmla="*/ 14 w 133"/>
                <a:gd name="T81" fmla="*/ 125 h 218"/>
                <a:gd name="T82" fmla="*/ 29 w 133"/>
                <a:gd name="T83" fmla="*/ 109 h 218"/>
                <a:gd name="T84" fmla="*/ 62 w 133"/>
                <a:gd name="T85" fmla="*/ 74 h 218"/>
                <a:gd name="T86" fmla="*/ 132 w 133"/>
                <a:gd name="T87" fmla="*/ 3 h 218"/>
                <a:gd name="T88" fmla="*/ 130 w 133"/>
                <a:gd name="T89" fmla="*/ 1 h 218"/>
                <a:gd name="T90" fmla="*/ 63 w 133"/>
                <a:gd name="T91" fmla="*/ 72 h 218"/>
                <a:gd name="T92" fmla="*/ 34 w 133"/>
                <a:gd name="T93" fmla="*/ 111 h 218"/>
                <a:gd name="T94" fmla="*/ 11 w 133"/>
                <a:gd name="T95" fmla="*/ 146 h 218"/>
                <a:gd name="T96" fmla="*/ 7 w 133"/>
                <a:gd name="T97" fmla="*/ 183 h 218"/>
                <a:gd name="T98" fmla="*/ 15 w 133"/>
                <a:gd name="T99" fmla="*/ 200 h 218"/>
                <a:gd name="T100" fmla="*/ 24 w 133"/>
                <a:gd name="T101" fmla="*/ 212 h 218"/>
                <a:gd name="T102" fmla="*/ 37 w 133"/>
                <a:gd name="T103" fmla="*/ 217 h 218"/>
                <a:gd name="T104" fmla="*/ 52 w 133"/>
                <a:gd name="T105" fmla="*/ 209 h 218"/>
                <a:gd name="T106" fmla="*/ 77 w 133"/>
                <a:gd name="T107" fmla="*/ 177 h 218"/>
                <a:gd name="T108" fmla="*/ 129 w 133"/>
                <a:gd name="T109" fmla="*/ 111 h 218"/>
                <a:gd name="T110" fmla="*/ 127 w 133"/>
                <a:gd name="T111" fmla="*/ 109 h 218"/>
                <a:gd name="T112" fmla="*/ 39 w 133"/>
                <a:gd name="T113" fmla="*/ 202 h 218"/>
                <a:gd name="T114" fmla="*/ 41 w 133"/>
                <a:gd name="T115" fmla="*/ 204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3" h="218">
                  <a:moveTo>
                    <a:pt x="41" y="204"/>
                  </a:moveTo>
                  <a:cubicBezTo>
                    <a:pt x="70" y="173"/>
                    <a:pt x="101" y="143"/>
                    <a:pt x="129" y="111"/>
                  </a:cubicBezTo>
                  <a:cubicBezTo>
                    <a:pt x="128" y="110"/>
                    <a:pt x="128" y="110"/>
                    <a:pt x="127" y="109"/>
                  </a:cubicBezTo>
                  <a:cubicBezTo>
                    <a:pt x="117" y="123"/>
                    <a:pt x="106" y="136"/>
                    <a:pt x="95" y="149"/>
                  </a:cubicBezTo>
                  <a:cubicBezTo>
                    <a:pt x="86" y="160"/>
                    <a:pt x="78" y="172"/>
                    <a:pt x="70" y="184"/>
                  </a:cubicBezTo>
                  <a:cubicBezTo>
                    <a:pt x="62" y="194"/>
                    <a:pt x="53" y="207"/>
                    <a:pt x="41" y="212"/>
                  </a:cubicBezTo>
                  <a:cubicBezTo>
                    <a:pt x="29" y="218"/>
                    <a:pt x="21" y="206"/>
                    <a:pt x="16" y="197"/>
                  </a:cubicBezTo>
                  <a:cubicBezTo>
                    <a:pt x="13" y="191"/>
                    <a:pt x="10" y="185"/>
                    <a:pt x="8" y="179"/>
                  </a:cubicBezTo>
                  <a:cubicBezTo>
                    <a:pt x="7" y="172"/>
                    <a:pt x="7" y="166"/>
                    <a:pt x="9" y="159"/>
                  </a:cubicBezTo>
                  <a:cubicBezTo>
                    <a:pt x="12" y="146"/>
                    <a:pt x="21" y="134"/>
                    <a:pt x="29" y="123"/>
                  </a:cubicBezTo>
                  <a:cubicBezTo>
                    <a:pt x="48" y="97"/>
                    <a:pt x="67" y="71"/>
                    <a:pt x="88" y="46"/>
                  </a:cubicBezTo>
                  <a:cubicBezTo>
                    <a:pt x="101" y="31"/>
                    <a:pt x="116" y="16"/>
                    <a:pt x="131" y="3"/>
                  </a:cubicBezTo>
                  <a:cubicBezTo>
                    <a:pt x="131" y="2"/>
                    <a:pt x="130" y="2"/>
                    <a:pt x="129" y="1"/>
                  </a:cubicBezTo>
                  <a:cubicBezTo>
                    <a:pt x="106" y="25"/>
                    <a:pt x="83" y="48"/>
                    <a:pt x="60" y="72"/>
                  </a:cubicBezTo>
                  <a:cubicBezTo>
                    <a:pt x="49" y="84"/>
                    <a:pt x="37" y="96"/>
                    <a:pt x="26" y="109"/>
                  </a:cubicBezTo>
                  <a:cubicBezTo>
                    <a:pt x="21" y="114"/>
                    <a:pt x="16" y="119"/>
                    <a:pt x="11" y="124"/>
                  </a:cubicBezTo>
                  <a:cubicBezTo>
                    <a:pt x="7" y="129"/>
                    <a:pt x="3" y="134"/>
                    <a:pt x="0" y="140"/>
                  </a:cubicBezTo>
                  <a:cubicBezTo>
                    <a:pt x="0" y="141"/>
                    <a:pt x="1" y="142"/>
                    <a:pt x="2" y="141"/>
                  </a:cubicBezTo>
                  <a:cubicBezTo>
                    <a:pt x="24" y="127"/>
                    <a:pt x="39" y="106"/>
                    <a:pt x="57" y="88"/>
                  </a:cubicBezTo>
                  <a:cubicBezTo>
                    <a:pt x="77" y="69"/>
                    <a:pt x="95" y="48"/>
                    <a:pt x="117" y="33"/>
                  </a:cubicBezTo>
                  <a:cubicBezTo>
                    <a:pt x="117" y="32"/>
                    <a:pt x="116" y="32"/>
                    <a:pt x="115" y="31"/>
                  </a:cubicBezTo>
                  <a:cubicBezTo>
                    <a:pt x="110" y="44"/>
                    <a:pt x="99" y="54"/>
                    <a:pt x="89" y="64"/>
                  </a:cubicBezTo>
                  <a:cubicBezTo>
                    <a:pt x="84" y="69"/>
                    <a:pt x="79" y="73"/>
                    <a:pt x="74" y="78"/>
                  </a:cubicBezTo>
                  <a:cubicBezTo>
                    <a:pt x="69" y="83"/>
                    <a:pt x="64" y="89"/>
                    <a:pt x="60" y="94"/>
                  </a:cubicBezTo>
                  <a:cubicBezTo>
                    <a:pt x="48" y="106"/>
                    <a:pt x="37" y="119"/>
                    <a:pt x="24" y="130"/>
                  </a:cubicBezTo>
                  <a:cubicBezTo>
                    <a:pt x="19" y="134"/>
                    <a:pt x="14" y="138"/>
                    <a:pt x="10" y="143"/>
                  </a:cubicBezTo>
                  <a:cubicBezTo>
                    <a:pt x="7" y="147"/>
                    <a:pt x="5" y="152"/>
                    <a:pt x="4" y="157"/>
                  </a:cubicBezTo>
                  <a:cubicBezTo>
                    <a:pt x="2" y="166"/>
                    <a:pt x="3" y="176"/>
                    <a:pt x="4" y="186"/>
                  </a:cubicBezTo>
                  <a:cubicBezTo>
                    <a:pt x="5" y="196"/>
                    <a:pt x="7" y="205"/>
                    <a:pt x="9" y="215"/>
                  </a:cubicBezTo>
                  <a:cubicBezTo>
                    <a:pt x="9" y="217"/>
                    <a:pt x="12" y="216"/>
                    <a:pt x="12" y="214"/>
                  </a:cubicBezTo>
                  <a:cubicBezTo>
                    <a:pt x="10" y="203"/>
                    <a:pt x="7" y="192"/>
                    <a:pt x="6" y="181"/>
                  </a:cubicBezTo>
                  <a:cubicBezTo>
                    <a:pt x="5" y="170"/>
                    <a:pt x="5" y="158"/>
                    <a:pt x="10" y="148"/>
                  </a:cubicBezTo>
                  <a:cubicBezTo>
                    <a:pt x="13" y="142"/>
                    <a:pt x="18" y="139"/>
                    <a:pt x="23" y="134"/>
                  </a:cubicBezTo>
                  <a:cubicBezTo>
                    <a:pt x="29" y="129"/>
                    <a:pt x="35" y="123"/>
                    <a:pt x="41" y="118"/>
                  </a:cubicBezTo>
                  <a:cubicBezTo>
                    <a:pt x="52" y="106"/>
                    <a:pt x="62" y="94"/>
                    <a:pt x="73" y="83"/>
                  </a:cubicBezTo>
                  <a:cubicBezTo>
                    <a:pt x="89" y="67"/>
                    <a:pt x="109" y="53"/>
                    <a:pt x="118" y="32"/>
                  </a:cubicBezTo>
                  <a:cubicBezTo>
                    <a:pt x="118" y="31"/>
                    <a:pt x="117" y="30"/>
                    <a:pt x="116" y="31"/>
                  </a:cubicBezTo>
                  <a:cubicBezTo>
                    <a:pt x="94" y="46"/>
                    <a:pt x="76" y="67"/>
                    <a:pt x="56" y="85"/>
                  </a:cubicBezTo>
                  <a:cubicBezTo>
                    <a:pt x="38" y="103"/>
                    <a:pt x="22" y="125"/>
                    <a:pt x="1" y="139"/>
                  </a:cubicBezTo>
                  <a:cubicBezTo>
                    <a:pt x="1" y="140"/>
                    <a:pt x="2" y="140"/>
                    <a:pt x="3" y="141"/>
                  </a:cubicBezTo>
                  <a:cubicBezTo>
                    <a:pt x="5" y="135"/>
                    <a:pt x="10" y="130"/>
                    <a:pt x="14" y="125"/>
                  </a:cubicBezTo>
                  <a:cubicBezTo>
                    <a:pt x="19" y="120"/>
                    <a:pt x="24" y="115"/>
                    <a:pt x="29" y="109"/>
                  </a:cubicBezTo>
                  <a:cubicBezTo>
                    <a:pt x="40" y="97"/>
                    <a:pt x="51" y="86"/>
                    <a:pt x="62" y="74"/>
                  </a:cubicBezTo>
                  <a:cubicBezTo>
                    <a:pt x="85" y="50"/>
                    <a:pt x="109" y="26"/>
                    <a:pt x="132" y="3"/>
                  </a:cubicBezTo>
                  <a:cubicBezTo>
                    <a:pt x="133" y="2"/>
                    <a:pt x="131" y="0"/>
                    <a:pt x="130" y="1"/>
                  </a:cubicBezTo>
                  <a:cubicBezTo>
                    <a:pt x="105" y="22"/>
                    <a:pt x="83" y="47"/>
                    <a:pt x="63" y="72"/>
                  </a:cubicBezTo>
                  <a:cubicBezTo>
                    <a:pt x="53" y="85"/>
                    <a:pt x="43" y="98"/>
                    <a:pt x="34" y="111"/>
                  </a:cubicBezTo>
                  <a:cubicBezTo>
                    <a:pt x="26" y="123"/>
                    <a:pt x="17" y="134"/>
                    <a:pt x="11" y="146"/>
                  </a:cubicBezTo>
                  <a:cubicBezTo>
                    <a:pt x="5" y="158"/>
                    <a:pt x="3" y="170"/>
                    <a:pt x="7" y="183"/>
                  </a:cubicBezTo>
                  <a:cubicBezTo>
                    <a:pt x="8" y="189"/>
                    <a:pt x="12" y="194"/>
                    <a:pt x="15" y="200"/>
                  </a:cubicBezTo>
                  <a:cubicBezTo>
                    <a:pt x="17" y="204"/>
                    <a:pt x="20" y="209"/>
                    <a:pt x="24" y="212"/>
                  </a:cubicBezTo>
                  <a:cubicBezTo>
                    <a:pt x="28" y="216"/>
                    <a:pt x="32" y="217"/>
                    <a:pt x="37" y="217"/>
                  </a:cubicBezTo>
                  <a:cubicBezTo>
                    <a:pt x="42" y="216"/>
                    <a:pt x="48" y="212"/>
                    <a:pt x="52" y="209"/>
                  </a:cubicBezTo>
                  <a:cubicBezTo>
                    <a:pt x="62" y="200"/>
                    <a:pt x="70" y="188"/>
                    <a:pt x="77" y="177"/>
                  </a:cubicBezTo>
                  <a:cubicBezTo>
                    <a:pt x="93" y="154"/>
                    <a:pt x="113" y="134"/>
                    <a:pt x="129" y="111"/>
                  </a:cubicBezTo>
                  <a:cubicBezTo>
                    <a:pt x="130" y="109"/>
                    <a:pt x="128" y="108"/>
                    <a:pt x="127" y="109"/>
                  </a:cubicBezTo>
                  <a:cubicBezTo>
                    <a:pt x="99" y="142"/>
                    <a:pt x="68" y="171"/>
                    <a:pt x="39" y="202"/>
                  </a:cubicBezTo>
                  <a:cubicBezTo>
                    <a:pt x="38" y="204"/>
                    <a:pt x="40" y="205"/>
                    <a:pt x="41" y="20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29"/>
            <p:cNvSpPr/>
            <p:nvPr/>
          </p:nvSpPr>
          <p:spPr bwMode="auto">
            <a:xfrm>
              <a:off x="3695" y="2359"/>
              <a:ext cx="201" cy="147"/>
            </a:xfrm>
            <a:custGeom>
              <a:avLst/>
              <a:gdLst>
                <a:gd name="T0" fmla="*/ 31 w 104"/>
                <a:gd name="T1" fmla="*/ 10 h 76"/>
                <a:gd name="T2" fmla="*/ 65 w 104"/>
                <a:gd name="T3" fmla="*/ 69 h 76"/>
                <a:gd name="T4" fmla="*/ 88 w 104"/>
                <a:gd name="T5" fmla="*/ 35 h 76"/>
                <a:gd name="T6" fmla="*/ 96 w 104"/>
                <a:gd name="T7" fmla="*/ 52 h 76"/>
                <a:gd name="T8" fmla="*/ 86 w 104"/>
                <a:gd name="T9" fmla="*/ 65 h 76"/>
                <a:gd name="T10" fmla="*/ 21 w 104"/>
                <a:gd name="T11" fmla="*/ 17 h 76"/>
                <a:gd name="T12" fmla="*/ 66 w 104"/>
                <a:gd name="T13" fmla="*/ 13 h 76"/>
                <a:gd name="T14" fmla="*/ 35 w 104"/>
                <a:gd name="T15" fmla="*/ 4 h 76"/>
                <a:gd name="T16" fmla="*/ 26 w 104"/>
                <a:gd name="T17" fmla="*/ 35 h 76"/>
                <a:gd name="T18" fmla="*/ 78 w 104"/>
                <a:gd name="T19" fmla="*/ 73 h 76"/>
                <a:gd name="T20" fmla="*/ 85 w 104"/>
                <a:gd name="T21" fmla="*/ 35 h 76"/>
                <a:gd name="T22" fmla="*/ 91 w 104"/>
                <a:gd name="T23" fmla="*/ 67 h 76"/>
                <a:gd name="T24" fmla="*/ 60 w 104"/>
                <a:gd name="T25" fmla="*/ 61 h 76"/>
                <a:gd name="T26" fmla="*/ 24 w 104"/>
                <a:gd name="T27" fmla="*/ 20 h 76"/>
                <a:gd name="T28" fmla="*/ 58 w 104"/>
                <a:gd name="T29" fmla="*/ 11 h 76"/>
                <a:gd name="T30" fmla="*/ 29 w 104"/>
                <a:gd name="T31" fmla="*/ 17 h 76"/>
                <a:gd name="T32" fmla="*/ 62 w 104"/>
                <a:gd name="T33" fmla="*/ 64 h 76"/>
                <a:gd name="T34" fmla="*/ 96 w 104"/>
                <a:gd name="T35" fmla="*/ 53 h 76"/>
                <a:gd name="T36" fmla="*/ 86 w 104"/>
                <a:gd name="T37" fmla="*/ 34 h 76"/>
                <a:gd name="T38" fmla="*/ 85 w 104"/>
                <a:gd name="T39" fmla="*/ 66 h 76"/>
                <a:gd name="T40" fmla="*/ 98 w 104"/>
                <a:gd name="T41" fmla="*/ 48 h 76"/>
                <a:gd name="T42" fmla="*/ 84 w 104"/>
                <a:gd name="T43" fmla="*/ 33 h 76"/>
                <a:gd name="T44" fmla="*/ 65 w 104"/>
                <a:gd name="T45" fmla="*/ 63 h 76"/>
                <a:gd name="T46" fmla="*/ 34 w 104"/>
                <a:gd name="T47" fmla="*/ 14 h 76"/>
                <a:gd name="T48" fmla="*/ 59 w 104"/>
                <a:gd name="T49" fmla="*/ 11 h 76"/>
                <a:gd name="T50" fmla="*/ 29 w 104"/>
                <a:gd name="T51" fmla="*/ 13 h 76"/>
                <a:gd name="T52" fmla="*/ 46 w 104"/>
                <a:gd name="T53" fmla="*/ 56 h 76"/>
                <a:gd name="T54" fmla="*/ 97 w 104"/>
                <a:gd name="T55" fmla="*/ 64 h 76"/>
                <a:gd name="T56" fmla="*/ 83 w 104"/>
                <a:gd name="T57" fmla="*/ 37 h 76"/>
                <a:gd name="T58" fmla="*/ 60 w 104"/>
                <a:gd name="T59" fmla="*/ 63 h 76"/>
                <a:gd name="T60" fmla="*/ 25 w 104"/>
                <a:gd name="T61" fmla="*/ 24 h 76"/>
                <a:gd name="T62" fmla="*/ 66 w 104"/>
                <a:gd name="T63" fmla="*/ 13 h 76"/>
                <a:gd name="T64" fmla="*/ 45 w 104"/>
                <a:gd name="T65" fmla="*/ 9 h 76"/>
                <a:gd name="T66" fmla="*/ 12 w 104"/>
                <a:gd name="T67" fmla="*/ 26 h 76"/>
                <a:gd name="T68" fmla="*/ 29 w 104"/>
                <a:gd name="T69" fmla="*/ 49 h 76"/>
                <a:gd name="T70" fmla="*/ 99 w 104"/>
                <a:gd name="T71" fmla="*/ 57 h 76"/>
                <a:gd name="T72" fmla="*/ 86 w 104"/>
                <a:gd name="T73" fmla="*/ 38 h 76"/>
                <a:gd name="T74" fmla="*/ 86 w 104"/>
                <a:gd name="T75" fmla="*/ 70 h 76"/>
                <a:gd name="T76" fmla="*/ 52 w 104"/>
                <a:gd name="T77" fmla="*/ 56 h 76"/>
                <a:gd name="T78" fmla="*/ 38 w 104"/>
                <a:gd name="T79" fmla="*/ 7 h 76"/>
                <a:gd name="T80" fmla="*/ 55 w 104"/>
                <a:gd name="T81" fmla="*/ 9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4" h="76">
                  <a:moveTo>
                    <a:pt x="55" y="9"/>
                  </a:moveTo>
                  <a:cubicBezTo>
                    <a:pt x="48" y="4"/>
                    <a:pt x="36" y="0"/>
                    <a:pt x="31" y="10"/>
                  </a:cubicBezTo>
                  <a:cubicBezTo>
                    <a:pt x="24" y="21"/>
                    <a:pt x="31" y="34"/>
                    <a:pt x="38" y="43"/>
                  </a:cubicBezTo>
                  <a:cubicBezTo>
                    <a:pt x="45" y="54"/>
                    <a:pt x="54" y="63"/>
                    <a:pt x="65" y="69"/>
                  </a:cubicBezTo>
                  <a:cubicBezTo>
                    <a:pt x="75" y="74"/>
                    <a:pt x="90" y="76"/>
                    <a:pt x="96" y="65"/>
                  </a:cubicBezTo>
                  <a:cubicBezTo>
                    <a:pt x="101" y="55"/>
                    <a:pt x="95" y="43"/>
                    <a:pt x="88" y="35"/>
                  </a:cubicBezTo>
                  <a:cubicBezTo>
                    <a:pt x="87" y="35"/>
                    <a:pt x="85" y="36"/>
                    <a:pt x="86" y="37"/>
                  </a:cubicBezTo>
                  <a:cubicBezTo>
                    <a:pt x="89" y="42"/>
                    <a:pt x="94" y="46"/>
                    <a:pt x="96" y="52"/>
                  </a:cubicBezTo>
                  <a:cubicBezTo>
                    <a:pt x="98" y="55"/>
                    <a:pt x="96" y="59"/>
                    <a:pt x="94" y="61"/>
                  </a:cubicBezTo>
                  <a:cubicBezTo>
                    <a:pt x="92" y="64"/>
                    <a:pt x="89" y="64"/>
                    <a:pt x="86" y="65"/>
                  </a:cubicBezTo>
                  <a:cubicBezTo>
                    <a:pt x="73" y="66"/>
                    <a:pt x="58" y="63"/>
                    <a:pt x="46" y="57"/>
                  </a:cubicBezTo>
                  <a:cubicBezTo>
                    <a:pt x="37" y="52"/>
                    <a:pt x="0" y="28"/>
                    <a:pt x="21" y="17"/>
                  </a:cubicBezTo>
                  <a:cubicBezTo>
                    <a:pt x="28" y="13"/>
                    <a:pt x="37" y="12"/>
                    <a:pt x="44" y="12"/>
                  </a:cubicBezTo>
                  <a:cubicBezTo>
                    <a:pt x="51" y="12"/>
                    <a:pt x="59" y="12"/>
                    <a:pt x="66" y="13"/>
                  </a:cubicBezTo>
                  <a:cubicBezTo>
                    <a:pt x="68" y="13"/>
                    <a:pt x="68" y="11"/>
                    <a:pt x="67" y="11"/>
                  </a:cubicBezTo>
                  <a:cubicBezTo>
                    <a:pt x="58" y="4"/>
                    <a:pt x="46" y="1"/>
                    <a:pt x="35" y="4"/>
                  </a:cubicBezTo>
                  <a:cubicBezTo>
                    <a:pt x="29" y="6"/>
                    <a:pt x="26" y="11"/>
                    <a:pt x="24" y="17"/>
                  </a:cubicBezTo>
                  <a:cubicBezTo>
                    <a:pt x="21" y="23"/>
                    <a:pt x="23" y="29"/>
                    <a:pt x="26" y="35"/>
                  </a:cubicBezTo>
                  <a:cubicBezTo>
                    <a:pt x="31" y="44"/>
                    <a:pt x="40" y="52"/>
                    <a:pt x="49" y="59"/>
                  </a:cubicBezTo>
                  <a:cubicBezTo>
                    <a:pt x="57" y="65"/>
                    <a:pt x="67" y="73"/>
                    <a:pt x="78" y="73"/>
                  </a:cubicBezTo>
                  <a:cubicBezTo>
                    <a:pt x="86" y="73"/>
                    <a:pt x="92" y="66"/>
                    <a:pt x="93" y="58"/>
                  </a:cubicBezTo>
                  <a:cubicBezTo>
                    <a:pt x="94" y="50"/>
                    <a:pt x="91" y="41"/>
                    <a:pt x="85" y="35"/>
                  </a:cubicBezTo>
                  <a:cubicBezTo>
                    <a:pt x="85" y="36"/>
                    <a:pt x="84" y="36"/>
                    <a:pt x="84" y="37"/>
                  </a:cubicBezTo>
                  <a:cubicBezTo>
                    <a:pt x="91" y="42"/>
                    <a:pt x="104" y="60"/>
                    <a:pt x="91" y="67"/>
                  </a:cubicBezTo>
                  <a:cubicBezTo>
                    <a:pt x="86" y="69"/>
                    <a:pt x="81" y="68"/>
                    <a:pt x="76" y="67"/>
                  </a:cubicBezTo>
                  <a:cubicBezTo>
                    <a:pt x="70" y="65"/>
                    <a:pt x="65" y="63"/>
                    <a:pt x="60" y="61"/>
                  </a:cubicBezTo>
                  <a:cubicBezTo>
                    <a:pt x="52" y="56"/>
                    <a:pt x="43" y="52"/>
                    <a:pt x="35" y="46"/>
                  </a:cubicBezTo>
                  <a:cubicBezTo>
                    <a:pt x="27" y="40"/>
                    <a:pt x="16" y="30"/>
                    <a:pt x="24" y="20"/>
                  </a:cubicBezTo>
                  <a:cubicBezTo>
                    <a:pt x="28" y="15"/>
                    <a:pt x="35" y="13"/>
                    <a:pt x="40" y="12"/>
                  </a:cubicBezTo>
                  <a:cubicBezTo>
                    <a:pt x="46" y="11"/>
                    <a:pt x="52" y="11"/>
                    <a:pt x="58" y="11"/>
                  </a:cubicBezTo>
                  <a:cubicBezTo>
                    <a:pt x="58" y="10"/>
                    <a:pt x="58" y="10"/>
                    <a:pt x="58" y="9"/>
                  </a:cubicBezTo>
                  <a:cubicBezTo>
                    <a:pt x="49" y="10"/>
                    <a:pt x="34" y="6"/>
                    <a:pt x="29" y="17"/>
                  </a:cubicBezTo>
                  <a:cubicBezTo>
                    <a:pt x="24" y="27"/>
                    <a:pt x="33" y="39"/>
                    <a:pt x="39" y="46"/>
                  </a:cubicBezTo>
                  <a:cubicBezTo>
                    <a:pt x="46" y="53"/>
                    <a:pt x="54" y="59"/>
                    <a:pt x="62" y="64"/>
                  </a:cubicBezTo>
                  <a:cubicBezTo>
                    <a:pt x="69" y="68"/>
                    <a:pt x="80" y="75"/>
                    <a:pt x="89" y="71"/>
                  </a:cubicBezTo>
                  <a:cubicBezTo>
                    <a:pt x="96" y="68"/>
                    <a:pt x="98" y="60"/>
                    <a:pt x="96" y="53"/>
                  </a:cubicBezTo>
                  <a:cubicBezTo>
                    <a:pt x="95" y="45"/>
                    <a:pt x="90" y="39"/>
                    <a:pt x="87" y="32"/>
                  </a:cubicBezTo>
                  <a:cubicBezTo>
                    <a:pt x="86" y="32"/>
                    <a:pt x="86" y="33"/>
                    <a:pt x="86" y="34"/>
                  </a:cubicBezTo>
                  <a:cubicBezTo>
                    <a:pt x="93" y="33"/>
                    <a:pt x="95" y="44"/>
                    <a:pt x="95" y="49"/>
                  </a:cubicBezTo>
                  <a:cubicBezTo>
                    <a:pt x="96" y="56"/>
                    <a:pt x="93" y="64"/>
                    <a:pt x="85" y="66"/>
                  </a:cubicBezTo>
                  <a:cubicBezTo>
                    <a:pt x="83" y="66"/>
                    <a:pt x="83" y="69"/>
                    <a:pt x="85" y="68"/>
                  </a:cubicBezTo>
                  <a:cubicBezTo>
                    <a:pt x="95" y="67"/>
                    <a:pt x="99" y="57"/>
                    <a:pt x="98" y="48"/>
                  </a:cubicBezTo>
                  <a:cubicBezTo>
                    <a:pt x="98" y="41"/>
                    <a:pt x="94" y="30"/>
                    <a:pt x="85" y="31"/>
                  </a:cubicBezTo>
                  <a:cubicBezTo>
                    <a:pt x="84" y="31"/>
                    <a:pt x="84" y="32"/>
                    <a:pt x="84" y="33"/>
                  </a:cubicBezTo>
                  <a:cubicBezTo>
                    <a:pt x="89" y="42"/>
                    <a:pt x="97" y="53"/>
                    <a:pt x="93" y="63"/>
                  </a:cubicBezTo>
                  <a:cubicBezTo>
                    <a:pt x="87" y="75"/>
                    <a:pt x="73" y="67"/>
                    <a:pt x="65" y="63"/>
                  </a:cubicBezTo>
                  <a:cubicBezTo>
                    <a:pt x="57" y="58"/>
                    <a:pt x="49" y="52"/>
                    <a:pt x="42" y="45"/>
                  </a:cubicBezTo>
                  <a:cubicBezTo>
                    <a:pt x="36" y="38"/>
                    <a:pt x="24" y="22"/>
                    <a:pt x="34" y="14"/>
                  </a:cubicBezTo>
                  <a:cubicBezTo>
                    <a:pt x="37" y="12"/>
                    <a:pt x="42" y="12"/>
                    <a:pt x="46" y="12"/>
                  </a:cubicBezTo>
                  <a:cubicBezTo>
                    <a:pt x="50" y="12"/>
                    <a:pt x="54" y="12"/>
                    <a:pt x="59" y="11"/>
                  </a:cubicBezTo>
                  <a:cubicBezTo>
                    <a:pt x="60" y="11"/>
                    <a:pt x="60" y="9"/>
                    <a:pt x="59" y="9"/>
                  </a:cubicBezTo>
                  <a:cubicBezTo>
                    <a:pt x="49" y="7"/>
                    <a:pt x="37" y="8"/>
                    <a:pt x="29" y="13"/>
                  </a:cubicBezTo>
                  <a:cubicBezTo>
                    <a:pt x="20" y="18"/>
                    <a:pt x="16" y="27"/>
                    <a:pt x="21" y="36"/>
                  </a:cubicBezTo>
                  <a:cubicBezTo>
                    <a:pt x="27" y="45"/>
                    <a:pt x="37" y="51"/>
                    <a:pt x="46" y="56"/>
                  </a:cubicBezTo>
                  <a:cubicBezTo>
                    <a:pt x="54" y="61"/>
                    <a:pt x="63" y="66"/>
                    <a:pt x="72" y="69"/>
                  </a:cubicBezTo>
                  <a:cubicBezTo>
                    <a:pt x="80" y="71"/>
                    <a:pt x="92" y="73"/>
                    <a:pt x="97" y="64"/>
                  </a:cubicBezTo>
                  <a:cubicBezTo>
                    <a:pt x="103" y="54"/>
                    <a:pt x="93" y="40"/>
                    <a:pt x="85" y="35"/>
                  </a:cubicBezTo>
                  <a:cubicBezTo>
                    <a:pt x="84" y="34"/>
                    <a:pt x="82" y="36"/>
                    <a:pt x="83" y="37"/>
                  </a:cubicBezTo>
                  <a:cubicBezTo>
                    <a:pt x="89" y="44"/>
                    <a:pt x="93" y="56"/>
                    <a:pt x="88" y="64"/>
                  </a:cubicBezTo>
                  <a:cubicBezTo>
                    <a:pt x="82" y="75"/>
                    <a:pt x="68" y="68"/>
                    <a:pt x="60" y="63"/>
                  </a:cubicBezTo>
                  <a:cubicBezTo>
                    <a:pt x="51" y="58"/>
                    <a:pt x="42" y="50"/>
                    <a:pt x="34" y="42"/>
                  </a:cubicBezTo>
                  <a:cubicBezTo>
                    <a:pt x="30" y="37"/>
                    <a:pt x="26" y="31"/>
                    <a:pt x="25" y="24"/>
                  </a:cubicBezTo>
                  <a:cubicBezTo>
                    <a:pt x="25" y="16"/>
                    <a:pt x="30" y="9"/>
                    <a:pt x="36" y="7"/>
                  </a:cubicBezTo>
                  <a:cubicBezTo>
                    <a:pt x="45" y="3"/>
                    <a:pt x="58" y="7"/>
                    <a:pt x="66" y="13"/>
                  </a:cubicBezTo>
                  <a:cubicBezTo>
                    <a:pt x="66" y="12"/>
                    <a:pt x="66" y="11"/>
                    <a:pt x="67" y="10"/>
                  </a:cubicBezTo>
                  <a:cubicBezTo>
                    <a:pt x="60" y="9"/>
                    <a:pt x="52" y="9"/>
                    <a:pt x="45" y="9"/>
                  </a:cubicBezTo>
                  <a:cubicBezTo>
                    <a:pt x="38" y="9"/>
                    <a:pt x="29" y="10"/>
                    <a:pt x="22" y="13"/>
                  </a:cubicBezTo>
                  <a:cubicBezTo>
                    <a:pt x="17" y="16"/>
                    <a:pt x="12" y="20"/>
                    <a:pt x="12" y="26"/>
                  </a:cubicBezTo>
                  <a:cubicBezTo>
                    <a:pt x="12" y="30"/>
                    <a:pt x="14" y="33"/>
                    <a:pt x="16" y="36"/>
                  </a:cubicBezTo>
                  <a:cubicBezTo>
                    <a:pt x="20" y="41"/>
                    <a:pt x="25" y="45"/>
                    <a:pt x="29" y="49"/>
                  </a:cubicBezTo>
                  <a:cubicBezTo>
                    <a:pt x="44" y="61"/>
                    <a:pt x="63" y="67"/>
                    <a:pt x="82" y="68"/>
                  </a:cubicBezTo>
                  <a:cubicBezTo>
                    <a:pt x="90" y="68"/>
                    <a:pt x="97" y="66"/>
                    <a:pt x="99" y="57"/>
                  </a:cubicBezTo>
                  <a:cubicBezTo>
                    <a:pt x="102" y="48"/>
                    <a:pt x="92" y="43"/>
                    <a:pt x="88" y="36"/>
                  </a:cubicBezTo>
                  <a:cubicBezTo>
                    <a:pt x="88" y="37"/>
                    <a:pt x="87" y="37"/>
                    <a:pt x="86" y="38"/>
                  </a:cubicBezTo>
                  <a:cubicBezTo>
                    <a:pt x="91" y="42"/>
                    <a:pt x="94" y="48"/>
                    <a:pt x="95" y="54"/>
                  </a:cubicBezTo>
                  <a:cubicBezTo>
                    <a:pt x="96" y="61"/>
                    <a:pt x="92" y="68"/>
                    <a:pt x="86" y="70"/>
                  </a:cubicBezTo>
                  <a:cubicBezTo>
                    <a:pt x="80" y="72"/>
                    <a:pt x="73" y="70"/>
                    <a:pt x="67" y="67"/>
                  </a:cubicBezTo>
                  <a:cubicBezTo>
                    <a:pt x="62" y="64"/>
                    <a:pt x="57" y="60"/>
                    <a:pt x="52" y="56"/>
                  </a:cubicBezTo>
                  <a:cubicBezTo>
                    <a:pt x="42" y="47"/>
                    <a:pt x="32" y="34"/>
                    <a:pt x="31" y="20"/>
                  </a:cubicBezTo>
                  <a:cubicBezTo>
                    <a:pt x="31" y="15"/>
                    <a:pt x="33" y="9"/>
                    <a:pt x="38" y="7"/>
                  </a:cubicBezTo>
                  <a:cubicBezTo>
                    <a:pt x="43" y="5"/>
                    <a:pt x="49" y="8"/>
                    <a:pt x="53" y="12"/>
                  </a:cubicBezTo>
                  <a:cubicBezTo>
                    <a:pt x="55" y="13"/>
                    <a:pt x="57" y="10"/>
                    <a:pt x="55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30"/>
            <p:cNvSpPr/>
            <p:nvPr/>
          </p:nvSpPr>
          <p:spPr bwMode="auto">
            <a:xfrm>
              <a:off x="3617" y="2282"/>
              <a:ext cx="377" cy="334"/>
            </a:xfrm>
            <a:custGeom>
              <a:avLst/>
              <a:gdLst>
                <a:gd name="T0" fmla="*/ 59 w 195"/>
                <a:gd name="T1" fmla="*/ 3 h 173"/>
                <a:gd name="T2" fmla="*/ 11 w 195"/>
                <a:gd name="T3" fmla="*/ 41 h 173"/>
                <a:gd name="T4" fmla="*/ 98 w 195"/>
                <a:gd name="T5" fmla="*/ 158 h 173"/>
                <a:gd name="T6" fmla="*/ 189 w 195"/>
                <a:gd name="T7" fmla="*/ 98 h 173"/>
                <a:gd name="T8" fmla="*/ 153 w 195"/>
                <a:gd name="T9" fmla="*/ 48 h 173"/>
                <a:gd name="T10" fmla="*/ 173 w 195"/>
                <a:gd name="T11" fmla="*/ 78 h 173"/>
                <a:gd name="T12" fmla="*/ 171 w 195"/>
                <a:gd name="T13" fmla="*/ 146 h 173"/>
                <a:gd name="T14" fmla="*/ 60 w 195"/>
                <a:gd name="T15" fmla="*/ 137 h 173"/>
                <a:gd name="T16" fmla="*/ 8 w 195"/>
                <a:gd name="T17" fmla="*/ 51 h 173"/>
                <a:gd name="T18" fmla="*/ 63 w 195"/>
                <a:gd name="T19" fmla="*/ 3 h 173"/>
                <a:gd name="T20" fmla="*/ 128 w 195"/>
                <a:gd name="T21" fmla="*/ 27 h 173"/>
                <a:gd name="T22" fmla="*/ 63 w 195"/>
                <a:gd name="T23" fmla="*/ 4 h 173"/>
                <a:gd name="T24" fmla="*/ 24 w 195"/>
                <a:gd name="T25" fmla="*/ 93 h 173"/>
                <a:gd name="T26" fmla="*/ 144 w 195"/>
                <a:gd name="T27" fmla="*/ 165 h 173"/>
                <a:gd name="T28" fmla="*/ 177 w 195"/>
                <a:gd name="T29" fmla="*/ 85 h 173"/>
                <a:gd name="T30" fmla="*/ 152 w 195"/>
                <a:gd name="T31" fmla="*/ 55 h 173"/>
                <a:gd name="T32" fmla="*/ 188 w 195"/>
                <a:gd name="T33" fmla="*/ 121 h 173"/>
                <a:gd name="T34" fmla="*/ 182 w 195"/>
                <a:gd name="T35" fmla="*/ 82 h 173"/>
                <a:gd name="T36" fmla="*/ 152 w 195"/>
                <a:gd name="T37" fmla="*/ 55 h 173"/>
                <a:gd name="T38" fmla="*/ 177 w 195"/>
                <a:gd name="T39" fmla="*/ 125 h 173"/>
                <a:gd name="T40" fmla="*/ 125 w 195"/>
                <a:gd name="T41" fmla="*/ 164 h 173"/>
                <a:gd name="T42" fmla="*/ 56 w 195"/>
                <a:gd name="T43" fmla="*/ 125 h 173"/>
                <a:gd name="T44" fmla="*/ 8 w 195"/>
                <a:gd name="T45" fmla="*/ 40 h 173"/>
                <a:gd name="T46" fmla="*/ 63 w 195"/>
                <a:gd name="T47" fmla="*/ 6 h 173"/>
                <a:gd name="T48" fmla="*/ 128 w 195"/>
                <a:gd name="T49" fmla="*/ 27 h 173"/>
                <a:gd name="T50" fmla="*/ 94 w 195"/>
                <a:gd name="T51" fmla="*/ 7 h 173"/>
                <a:gd name="T52" fmla="*/ 18 w 195"/>
                <a:gd name="T53" fmla="*/ 20 h 173"/>
                <a:gd name="T54" fmla="*/ 28 w 195"/>
                <a:gd name="T55" fmla="*/ 113 h 173"/>
                <a:gd name="T56" fmla="*/ 122 w 195"/>
                <a:gd name="T57" fmla="*/ 161 h 173"/>
                <a:gd name="T58" fmla="*/ 190 w 195"/>
                <a:gd name="T59" fmla="*/ 126 h 173"/>
                <a:gd name="T60" fmla="*/ 153 w 195"/>
                <a:gd name="T61" fmla="*/ 48 h 173"/>
                <a:gd name="T62" fmla="*/ 179 w 195"/>
                <a:gd name="T63" fmla="*/ 82 h 173"/>
                <a:gd name="T64" fmla="*/ 172 w 195"/>
                <a:gd name="T65" fmla="*/ 151 h 173"/>
                <a:gd name="T66" fmla="*/ 102 w 195"/>
                <a:gd name="T67" fmla="*/ 157 h 173"/>
                <a:gd name="T68" fmla="*/ 19 w 195"/>
                <a:gd name="T69" fmla="*/ 79 h 173"/>
                <a:gd name="T70" fmla="*/ 37 w 195"/>
                <a:gd name="T71" fmla="*/ 11 h 173"/>
                <a:gd name="T72" fmla="*/ 119 w 195"/>
                <a:gd name="T73" fmla="*/ 24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5" h="173">
                  <a:moveTo>
                    <a:pt x="121" y="22"/>
                  </a:moveTo>
                  <a:cubicBezTo>
                    <a:pt x="103" y="9"/>
                    <a:pt x="81" y="2"/>
                    <a:pt x="59" y="3"/>
                  </a:cubicBezTo>
                  <a:cubicBezTo>
                    <a:pt x="49" y="3"/>
                    <a:pt x="38" y="6"/>
                    <a:pt x="29" y="12"/>
                  </a:cubicBezTo>
                  <a:cubicBezTo>
                    <a:pt x="20" y="19"/>
                    <a:pt x="14" y="30"/>
                    <a:pt x="11" y="41"/>
                  </a:cubicBezTo>
                  <a:cubicBezTo>
                    <a:pt x="6" y="68"/>
                    <a:pt x="22" y="96"/>
                    <a:pt x="39" y="116"/>
                  </a:cubicBezTo>
                  <a:cubicBezTo>
                    <a:pt x="55" y="134"/>
                    <a:pt x="76" y="149"/>
                    <a:pt x="98" y="158"/>
                  </a:cubicBezTo>
                  <a:cubicBezTo>
                    <a:pt x="119" y="167"/>
                    <a:pt x="145" y="173"/>
                    <a:pt x="166" y="159"/>
                  </a:cubicBezTo>
                  <a:cubicBezTo>
                    <a:pt x="186" y="146"/>
                    <a:pt x="194" y="120"/>
                    <a:pt x="189" y="98"/>
                  </a:cubicBezTo>
                  <a:cubicBezTo>
                    <a:pt x="186" y="88"/>
                    <a:pt x="181" y="80"/>
                    <a:pt x="175" y="72"/>
                  </a:cubicBezTo>
                  <a:cubicBezTo>
                    <a:pt x="168" y="64"/>
                    <a:pt x="159" y="57"/>
                    <a:pt x="153" y="48"/>
                  </a:cubicBezTo>
                  <a:cubicBezTo>
                    <a:pt x="152" y="46"/>
                    <a:pt x="150" y="48"/>
                    <a:pt x="151" y="49"/>
                  </a:cubicBezTo>
                  <a:cubicBezTo>
                    <a:pt x="157" y="60"/>
                    <a:pt x="165" y="69"/>
                    <a:pt x="173" y="78"/>
                  </a:cubicBezTo>
                  <a:cubicBezTo>
                    <a:pt x="180" y="88"/>
                    <a:pt x="188" y="98"/>
                    <a:pt x="189" y="111"/>
                  </a:cubicBezTo>
                  <a:cubicBezTo>
                    <a:pt x="191" y="125"/>
                    <a:pt x="182" y="138"/>
                    <a:pt x="171" y="146"/>
                  </a:cubicBezTo>
                  <a:cubicBezTo>
                    <a:pt x="160" y="155"/>
                    <a:pt x="146" y="158"/>
                    <a:pt x="132" y="159"/>
                  </a:cubicBezTo>
                  <a:cubicBezTo>
                    <a:pt x="106" y="159"/>
                    <a:pt x="82" y="151"/>
                    <a:pt x="60" y="137"/>
                  </a:cubicBezTo>
                  <a:cubicBezTo>
                    <a:pt x="40" y="125"/>
                    <a:pt x="22" y="106"/>
                    <a:pt x="13" y="84"/>
                  </a:cubicBezTo>
                  <a:cubicBezTo>
                    <a:pt x="9" y="74"/>
                    <a:pt x="7" y="63"/>
                    <a:pt x="8" y="51"/>
                  </a:cubicBezTo>
                  <a:cubicBezTo>
                    <a:pt x="10" y="39"/>
                    <a:pt x="15" y="28"/>
                    <a:pt x="23" y="18"/>
                  </a:cubicBezTo>
                  <a:cubicBezTo>
                    <a:pt x="33" y="6"/>
                    <a:pt x="48" y="3"/>
                    <a:pt x="63" y="3"/>
                  </a:cubicBezTo>
                  <a:cubicBezTo>
                    <a:pt x="77" y="4"/>
                    <a:pt x="91" y="8"/>
                    <a:pt x="104" y="14"/>
                  </a:cubicBezTo>
                  <a:cubicBezTo>
                    <a:pt x="112" y="18"/>
                    <a:pt x="120" y="23"/>
                    <a:pt x="128" y="27"/>
                  </a:cubicBezTo>
                  <a:cubicBezTo>
                    <a:pt x="129" y="28"/>
                    <a:pt x="131" y="26"/>
                    <a:pt x="130" y="25"/>
                  </a:cubicBezTo>
                  <a:cubicBezTo>
                    <a:pt x="112" y="10"/>
                    <a:pt x="86" y="4"/>
                    <a:pt x="63" y="4"/>
                  </a:cubicBezTo>
                  <a:cubicBezTo>
                    <a:pt x="41" y="4"/>
                    <a:pt x="15" y="11"/>
                    <a:pt x="7" y="34"/>
                  </a:cubicBezTo>
                  <a:cubicBezTo>
                    <a:pt x="0" y="54"/>
                    <a:pt x="13" y="77"/>
                    <a:pt x="24" y="93"/>
                  </a:cubicBezTo>
                  <a:cubicBezTo>
                    <a:pt x="38" y="112"/>
                    <a:pt x="55" y="130"/>
                    <a:pt x="73" y="144"/>
                  </a:cubicBezTo>
                  <a:cubicBezTo>
                    <a:pt x="93" y="158"/>
                    <a:pt x="119" y="172"/>
                    <a:pt x="144" y="165"/>
                  </a:cubicBezTo>
                  <a:cubicBezTo>
                    <a:pt x="167" y="160"/>
                    <a:pt x="179" y="137"/>
                    <a:pt x="181" y="115"/>
                  </a:cubicBezTo>
                  <a:cubicBezTo>
                    <a:pt x="182" y="105"/>
                    <a:pt x="181" y="94"/>
                    <a:pt x="177" y="85"/>
                  </a:cubicBezTo>
                  <a:cubicBezTo>
                    <a:pt x="172" y="72"/>
                    <a:pt x="162" y="63"/>
                    <a:pt x="154" y="53"/>
                  </a:cubicBezTo>
                  <a:cubicBezTo>
                    <a:pt x="153" y="54"/>
                    <a:pt x="153" y="54"/>
                    <a:pt x="152" y="55"/>
                  </a:cubicBezTo>
                  <a:cubicBezTo>
                    <a:pt x="164" y="61"/>
                    <a:pt x="173" y="71"/>
                    <a:pt x="180" y="83"/>
                  </a:cubicBezTo>
                  <a:cubicBezTo>
                    <a:pt x="186" y="94"/>
                    <a:pt x="190" y="108"/>
                    <a:pt x="188" y="121"/>
                  </a:cubicBezTo>
                  <a:cubicBezTo>
                    <a:pt x="188" y="123"/>
                    <a:pt x="191" y="123"/>
                    <a:pt x="191" y="121"/>
                  </a:cubicBezTo>
                  <a:cubicBezTo>
                    <a:pt x="193" y="108"/>
                    <a:pt x="189" y="94"/>
                    <a:pt x="182" y="82"/>
                  </a:cubicBezTo>
                  <a:cubicBezTo>
                    <a:pt x="175" y="70"/>
                    <a:pt x="166" y="59"/>
                    <a:pt x="153" y="52"/>
                  </a:cubicBezTo>
                  <a:cubicBezTo>
                    <a:pt x="152" y="52"/>
                    <a:pt x="151" y="54"/>
                    <a:pt x="152" y="55"/>
                  </a:cubicBezTo>
                  <a:cubicBezTo>
                    <a:pt x="161" y="66"/>
                    <a:pt x="172" y="76"/>
                    <a:pt x="176" y="91"/>
                  </a:cubicBezTo>
                  <a:cubicBezTo>
                    <a:pt x="180" y="102"/>
                    <a:pt x="179" y="114"/>
                    <a:pt x="177" y="125"/>
                  </a:cubicBezTo>
                  <a:cubicBezTo>
                    <a:pt x="174" y="136"/>
                    <a:pt x="168" y="147"/>
                    <a:pt x="159" y="155"/>
                  </a:cubicBezTo>
                  <a:cubicBezTo>
                    <a:pt x="150" y="163"/>
                    <a:pt x="137" y="165"/>
                    <a:pt x="125" y="164"/>
                  </a:cubicBezTo>
                  <a:cubicBezTo>
                    <a:pt x="112" y="163"/>
                    <a:pt x="99" y="157"/>
                    <a:pt x="88" y="150"/>
                  </a:cubicBezTo>
                  <a:cubicBezTo>
                    <a:pt x="77" y="143"/>
                    <a:pt x="66" y="135"/>
                    <a:pt x="56" y="125"/>
                  </a:cubicBezTo>
                  <a:cubicBezTo>
                    <a:pt x="40" y="110"/>
                    <a:pt x="24" y="92"/>
                    <a:pt x="14" y="72"/>
                  </a:cubicBezTo>
                  <a:cubicBezTo>
                    <a:pt x="10" y="62"/>
                    <a:pt x="7" y="51"/>
                    <a:pt x="8" y="40"/>
                  </a:cubicBezTo>
                  <a:cubicBezTo>
                    <a:pt x="10" y="29"/>
                    <a:pt x="18" y="20"/>
                    <a:pt x="28" y="14"/>
                  </a:cubicBezTo>
                  <a:cubicBezTo>
                    <a:pt x="38" y="9"/>
                    <a:pt x="51" y="7"/>
                    <a:pt x="63" y="6"/>
                  </a:cubicBezTo>
                  <a:cubicBezTo>
                    <a:pt x="75" y="6"/>
                    <a:pt x="88" y="8"/>
                    <a:pt x="101" y="13"/>
                  </a:cubicBezTo>
                  <a:cubicBezTo>
                    <a:pt x="110" y="16"/>
                    <a:pt x="120" y="20"/>
                    <a:pt x="128" y="27"/>
                  </a:cubicBezTo>
                  <a:cubicBezTo>
                    <a:pt x="128" y="26"/>
                    <a:pt x="129" y="26"/>
                    <a:pt x="130" y="25"/>
                  </a:cubicBezTo>
                  <a:cubicBezTo>
                    <a:pt x="118" y="18"/>
                    <a:pt x="106" y="11"/>
                    <a:pt x="94" y="7"/>
                  </a:cubicBezTo>
                  <a:cubicBezTo>
                    <a:pt x="81" y="2"/>
                    <a:pt x="66" y="0"/>
                    <a:pt x="52" y="1"/>
                  </a:cubicBezTo>
                  <a:cubicBezTo>
                    <a:pt x="38" y="2"/>
                    <a:pt x="26" y="9"/>
                    <a:pt x="18" y="20"/>
                  </a:cubicBezTo>
                  <a:cubicBezTo>
                    <a:pt x="11" y="30"/>
                    <a:pt x="7" y="41"/>
                    <a:pt x="5" y="52"/>
                  </a:cubicBezTo>
                  <a:cubicBezTo>
                    <a:pt x="3" y="75"/>
                    <a:pt x="14" y="96"/>
                    <a:pt x="28" y="113"/>
                  </a:cubicBezTo>
                  <a:cubicBezTo>
                    <a:pt x="43" y="131"/>
                    <a:pt x="64" y="145"/>
                    <a:pt x="86" y="154"/>
                  </a:cubicBezTo>
                  <a:cubicBezTo>
                    <a:pt x="98" y="158"/>
                    <a:pt x="110" y="160"/>
                    <a:pt x="122" y="161"/>
                  </a:cubicBezTo>
                  <a:cubicBezTo>
                    <a:pt x="136" y="162"/>
                    <a:pt x="150" y="161"/>
                    <a:pt x="162" y="155"/>
                  </a:cubicBezTo>
                  <a:cubicBezTo>
                    <a:pt x="174" y="149"/>
                    <a:pt x="185" y="139"/>
                    <a:pt x="190" y="126"/>
                  </a:cubicBezTo>
                  <a:cubicBezTo>
                    <a:pt x="195" y="115"/>
                    <a:pt x="192" y="104"/>
                    <a:pt x="187" y="93"/>
                  </a:cubicBezTo>
                  <a:cubicBezTo>
                    <a:pt x="178" y="77"/>
                    <a:pt x="163" y="64"/>
                    <a:pt x="153" y="48"/>
                  </a:cubicBezTo>
                  <a:cubicBezTo>
                    <a:pt x="152" y="48"/>
                    <a:pt x="151" y="49"/>
                    <a:pt x="151" y="49"/>
                  </a:cubicBezTo>
                  <a:cubicBezTo>
                    <a:pt x="159" y="61"/>
                    <a:pt x="171" y="70"/>
                    <a:pt x="179" y="82"/>
                  </a:cubicBezTo>
                  <a:cubicBezTo>
                    <a:pt x="186" y="93"/>
                    <a:pt x="189" y="106"/>
                    <a:pt x="187" y="119"/>
                  </a:cubicBezTo>
                  <a:cubicBezTo>
                    <a:pt x="186" y="131"/>
                    <a:pt x="181" y="143"/>
                    <a:pt x="172" y="151"/>
                  </a:cubicBezTo>
                  <a:cubicBezTo>
                    <a:pt x="163" y="160"/>
                    <a:pt x="152" y="164"/>
                    <a:pt x="140" y="165"/>
                  </a:cubicBezTo>
                  <a:cubicBezTo>
                    <a:pt x="127" y="165"/>
                    <a:pt x="114" y="162"/>
                    <a:pt x="102" y="157"/>
                  </a:cubicBezTo>
                  <a:cubicBezTo>
                    <a:pt x="90" y="152"/>
                    <a:pt x="79" y="146"/>
                    <a:pt x="68" y="138"/>
                  </a:cubicBezTo>
                  <a:cubicBezTo>
                    <a:pt x="46" y="123"/>
                    <a:pt x="28" y="103"/>
                    <a:pt x="19" y="79"/>
                  </a:cubicBezTo>
                  <a:cubicBezTo>
                    <a:pt x="13" y="65"/>
                    <a:pt x="11" y="51"/>
                    <a:pt x="15" y="37"/>
                  </a:cubicBezTo>
                  <a:cubicBezTo>
                    <a:pt x="19" y="26"/>
                    <a:pt x="27" y="16"/>
                    <a:pt x="37" y="11"/>
                  </a:cubicBezTo>
                  <a:cubicBezTo>
                    <a:pt x="58" y="1"/>
                    <a:pt x="83" y="6"/>
                    <a:pt x="103" y="15"/>
                  </a:cubicBezTo>
                  <a:cubicBezTo>
                    <a:pt x="109" y="17"/>
                    <a:pt x="114" y="21"/>
                    <a:pt x="119" y="24"/>
                  </a:cubicBezTo>
                  <a:cubicBezTo>
                    <a:pt x="120" y="25"/>
                    <a:pt x="122" y="23"/>
                    <a:pt x="121" y="2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31"/>
            <p:cNvSpPr/>
            <p:nvPr/>
          </p:nvSpPr>
          <p:spPr bwMode="auto">
            <a:xfrm>
              <a:off x="3484" y="2162"/>
              <a:ext cx="646" cy="605"/>
            </a:xfrm>
            <a:custGeom>
              <a:avLst/>
              <a:gdLst>
                <a:gd name="T0" fmla="*/ 98 w 334"/>
                <a:gd name="T1" fmla="*/ 3 h 313"/>
                <a:gd name="T2" fmla="*/ 21 w 334"/>
                <a:gd name="T3" fmla="*/ 136 h 313"/>
                <a:gd name="T4" fmla="*/ 244 w 334"/>
                <a:gd name="T5" fmla="*/ 311 h 313"/>
                <a:gd name="T6" fmla="*/ 303 w 334"/>
                <a:gd name="T7" fmla="*/ 136 h 313"/>
                <a:gd name="T8" fmla="*/ 324 w 334"/>
                <a:gd name="T9" fmla="*/ 239 h 313"/>
                <a:gd name="T10" fmla="*/ 38 w 334"/>
                <a:gd name="T11" fmla="*/ 186 h 313"/>
                <a:gd name="T12" fmla="*/ 40 w 334"/>
                <a:gd name="T13" fmla="*/ 26 h 313"/>
                <a:gd name="T14" fmla="*/ 215 w 334"/>
                <a:gd name="T15" fmla="*/ 43 h 313"/>
                <a:gd name="T16" fmla="*/ 157 w 334"/>
                <a:gd name="T17" fmla="*/ 14 h 313"/>
                <a:gd name="T18" fmla="*/ 25 w 334"/>
                <a:gd name="T19" fmla="*/ 41 h 313"/>
                <a:gd name="T20" fmla="*/ 50 w 334"/>
                <a:gd name="T21" fmla="*/ 185 h 313"/>
                <a:gd name="T22" fmla="*/ 109 w 334"/>
                <a:gd name="T23" fmla="*/ 240 h 313"/>
                <a:gd name="T24" fmla="*/ 20 w 334"/>
                <a:gd name="T25" fmla="*/ 69 h 313"/>
                <a:gd name="T26" fmla="*/ 82 w 334"/>
                <a:gd name="T27" fmla="*/ 213 h 313"/>
                <a:gd name="T28" fmla="*/ 236 w 334"/>
                <a:gd name="T29" fmla="*/ 301 h 313"/>
                <a:gd name="T30" fmla="*/ 202 w 334"/>
                <a:gd name="T31" fmla="*/ 291 h 313"/>
                <a:gd name="T32" fmla="*/ 307 w 334"/>
                <a:gd name="T33" fmla="*/ 273 h 313"/>
                <a:gd name="T34" fmla="*/ 296 w 334"/>
                <a:gd name="T35" fmla="*/ 124 h 313"/>
                <a:gd name="T36" fmla="*/ 313 w 334"/>
                <a:gd name="T37" fmla="*/ 238 h 313"/>
                <a:gd name="T38" fmla="*/ 204 w 334"/>
                <a:gd name="T39" fmla="*/ 299 h 313"/>
                <a:gd name="T40" fmla="*/ 321 w 334"/>
                <a:gd name="T41" fmla="*/ 240 h 313"/>
                <a:gd name="T42" fmla="*/ 266 w 334"/>
                <a:gd name="T43" fmla="*/ 278 h 313"/>
                <a:gd name="T44" fmla="*/ 93 w 334"/>
                <a:gd name="T45" fmla="*/ 229 h 313"/>
                <a:gd name="T46" fmla="*/ 51 w 334"/>
                <a:gd name="T47" fmla="*/ 29 h 313"/>
                <a:gd name="T48" fmla="*/ 172 w 334"/>
                <a:gd name="T49" fmla="*/ 32 h 313"/>
                <a:gd name="T50" fmla="*/ 186 w 334"/>
                <a:gd name="T51" fmla="*/ 35 h 313"/>
                <a:gd name="T52" fmla="*/ 43 w 334"/>
                <a:gd name="T53" fmla="*/ 31 h 313"/>
                <a:gd name="T54" fmla="*/ 90 w 334"/>
                <a:gd name="T55" fmla="*/ 230 h 313"/>
                <a:gd name="T56" fmla="*/ 260 w 334"/>
                <a:gd name="T57" fmla="*/ 283 h 313"/>
                <a:gd name="T58" fmla="*/ 297 w 334"/>
                <a:gd name="T59" fmla="*/ 138 h 313"/>
                <a:gd name="T60" fmla="*/ 206 w 334"/>
                <a:gd name="T61" fmla="*/ 297 h 313"/>
                <a:gd name="T62" fmla="*/ 315 w 334"/>
                <a:gd name="T63" fmla="*/ 240 h 313"/>
                <a:gd name="T64" fmla="*/ 292 w 334"/>
                <a:gd name="T65" fmla="*/ 121 h 313"/>
                <a:gd name="T66" fmla="*/ 302 w 334"/>
                <a:gd name="T67" fmla="*/ 273 h 313"/>
                <a:gd name="T68" fmla="*/ 151 w 334"/>
                <a:gd name="T69" fmla="*/ 274 h 313"/>
                <a:gd name="T70" fmla="*/ 237 w 334"/>
                <a:gd name="T71" fmla="*/ 301 h 313"/>
                <a:gd name="T72" fmla="*/ 75 w 334"/>
                <a:gd name="T73" fmla="*/ 200 h 313"/>
                <a:gd name="T74" fmla="*/ 18 w 334"/>
                <a:gd name="T75" fmla="*/ 72 h 313"/>
                <a:gd name="T76" fmla="*/ 67 w 334"/>
                <a:gd name="T77" fmla="*/ 214 h 313"/>
                <a:gd name="T78" fmla="*/ 79 w 334"/>
                <a:gd name="T79" fmla="*/ 211 h 313"/>
                <a:gd name="T80" fmla="*/ 13 w 334"/>
                <a:gd name="T81" fmla="*/ 90 h 313"/>
                <a:gd name="T82" fmla="*/ 109 w 334"/>
                <a:gd name="T83" fmla="*/ 12 h 313"/>
                <a:gd name="T84" fmla="*/ 233 w 334"/>
                <a:gd name="T85" fmla="*/ 52 h 313"/>
                <a:gd name="T86" fmla="*/ 9 w 334"/>
                <a:gd name="T87" fmla="*/ 68 h 313"/>
                <a:gd name="T88" fmla="*/ 137 w 334"/>
                <a:gd name="T89" fmla="*/ 269 h 313"/>
                <a:gd name="T90" fmla="*/ 303 w 334"/>
                <a:gd name="T91" fmla="*/ 126 h 313"/>
                <a:gd name="T92" fmla="*/ 306 w 334"/>
                <a:gd name="T93" fmla="*/ 170 h 313"/>
                <a:gd name="T94" fmla="*/ 194 w 334"/>
                <a:gd name="T95" fmla="*/ 301 h 313"/>
                <a:gd name="T96" fmla="*/ 16 w 334"/>
                <a:gd name="T97" fmla="*/ 77 h 313"/>
                <a:gd name="T98" fmla="*/ 127 w 334"/>
                <a:gd name="T99" fmla="*/ 9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34" h="313">
                  <a:moveTo>
                    <a:pt x="228" y="46"/>
                  </a:moveTo>
                  <a:cubicBezTo>
                    <a:pt x="201" y="29"/>
                    <a:pt x="172" y="17"/>
                    <a:pt x="141" y="10"/>
                  </a:cubicBezTo>
                  <a:cubicBezTo>
                    <a:pt x="133" y="8"/>
                    <a:pt x="125" y="6"/>
                    <a:pt x="118" y="5"/>
                  </a:cubicBezTo>
                  <a:cubicBezTo>
                    <a:pt x="111" y="4"/>
                    <a:pt x="105" y="3"/>
                    <a:pt x="98" y="3"/>
                  </a:cubicBezTo>
                  <a:cubicBezTo>
                    <a:pt x="87" y="3"/>
                    <a:pt x="76" y="6"/>
                    <a:pt x="65" y="9"/>
                  </a:cubicBezTo>
                  <a:cubicBezTo>
                    <a:pt x="54" y="13"/>
                    <a:pt x="44" y="19"/>
                    <a:pt x="35" y="27"/>
                  </a:cubicBezTo>
                  <a:cubicBezTo>
                    <a:pt x="27" y="34"/>
                    <a:pt x="21" y="43"/>
                    <a:pt x="17" y="54"/>
                  </a:cubicBezTo>
                  <a:cubicBezTo>
                    <a:pt x="9" y="81"/>
                    <a:pt x="11" y="109"/>
                    <a:pt x="21" y="136"/>
                  </a:cubicBezTo>
                  <a:cubicBezTo>
                    <a:pt x="30" y="163"/>
                    <a:pt x="47" y="187"/>
                    <a:pt x="66" y="208"/>
                  </a:cubicBezTo>
                  <a:cubicBezTo>
                    <a:pt x="85" y="230"/>
                    <a:pt x="106" y="248"/>
                    <a:pt x="128" y="266"/>
                  </a:cubicBezTo>
                  <a:cubicBezTo>
                    <a:pt x="151" y="283"/>
                    <a:pt x="176" y="299"/>
                    <a:pt x="203" y="307"/>
                  </a:cubicBezTo>
                  <a:cubicBezTo>
                    <a:pt x="217" y="311"/>
                    <a:pt x="230" y="313"/>
                    <a:pt x="244" y="311"/>
                  </a:cubicBezTo>
                  <a:cubicBezTo>
                    <a:pt x="257" y="309"/>
                    <a:pt x="269" y="302"/>
                    <a:pt x="279" y="293"/>
                  </a:cubicBezTo>
                  <a:cubicBezTo>
                    <a:pt x="300" y="274"/>
                    <a:pt x="314" y="246"/>
                    <a:pt x="314" y="219"/>
                  </a:cubicBezTo>
                  <a:cubicBezTo>
                    <a:pt x="315" y="203"/>
                    <a:pt x="312" y="188"/>
                    <a:pt x="310" y="173"/>
                  </a:cubicBezTo>
                  <a:cubicBezTo>
                    <a:pt x="308" y="160"/>
                    <a:pt x="306" y="148"/>
                    <a:pt x="303" y="136"/>
                  </a:cubicBezTo>
                  <a:cubicBezTo>
                    <a:pt x="298" y="112"/>
                    <a:pt x="286" y="85"/>
                    <a:pt x="261" y="78"/>
                  </a:cubicBezTo>
                  <a:cubicBezTo>
                    <a:pt x="260" y="77"/>
                    <a:pt x="259" y="79"/>
                    <a:pt x="260" y="80"/>
                  </a:cubicBezTo>
                  <a:cubicBezTo>
                    <a:pt x="283" y="101"/>
                    <a:pt x="304" y="127"/>
                    <a:pt x="317" y="155"/>
                  </a:cubicBezTo>
                  <a:cubicBezTo>
                    <a:pt x="329" y="181"/>
                    <a:pt x="334" y="212"/>
                    <a:pt x="324" y="239"/>
                  </a:cubicBezTo>
                  <a:cubicBezTo>
                    <a:pt x="315" y="262"/>
                    <a:pt x="296" y="279"/>
                    <a:pt x="273" y="287"/>
                  </a:cubicBezTo>
                  <a:cubicBezTo>
                    <a:pt x="242" y="299"/>
                    <a:pt x="209" y="294"/>
                    <a:pt x="179" y="283"/>
                  </a:cubicBezTo>
                  <a:cubicBezTo>
                    <a:pt x="151" y="273"/>
                    <a:pt x="123" y="261"/>
                    <a:pt x="98" y="244"/>
                  </a:cubicBezTo>
                  <a:cubicBezTo>
                    <a:pt x="75" y="228"/>
                    <a:pt x="55" y="208"/>
                    <a:pt x="38" y="186"/>
                  </a:cubicBezTo>
                  <a:cubicBezTo>
                    <a:pt x="19" y="161"/>
                    <a:pt x="1" y="132"/>
                    <a:pt x="3" y="100"/>
                  </a:cubicBezTo>
                  <a:cubicBezTo>
                    <a:pt x="4" y="92"/>
                    <a:pt x="6" y="84"/>
                    <a:pt x="9" y="77"/>
                  </a:cubicBezTo>
                  <a:cubicBezTo>
                    <a:pt x="11" y="71"/>
                    <a:pt x="14" y="64"/>
                    <a:pt x="16" y="58"/>
                  </a:cubicBezTo>
                  <a:cubicBezTo>
                    <a:pt x="22" y="46"/>
                    <a:pt x="30" y="35"/>
                    <a:pt x="40" y="26"/>
                  </a:cubicBezTo>
                  <a:cubicBezTo>
                    <a:pt x="51" y="16"/>
                    <a:pt x="66" y="11"/>
                    <a:pt x="80" y="8"/>
                  </a:cubicBezTo>
                  <a:cubicBezTo>
                    <a:pt x="97" y="5"/>
                    <a:pt x="113" y="5"/>
                    <a:pt x="130" y="8"/>
                  </a:cubicBezTo>
                  <a:cubicBezTo>
                    <a:pt x="145" y="10"/>
                    <a:pt x="161" y="14"/>
                    <a:pt x="176" y="20"/>
                  </a:cubicBezTo>
                  <a:cubicBezTo>
                    <a:pt x="190" y="26"/>
                    <a:pt x="202" y="35"/>
                    <a:pt x="215" y="43"/>
                  </a:cubicBezTo>
                  <a:cubicBezTo>
                    <a:pt x="220" y="47"/>
                    <a:pt x="226" y="50"/>
                    <a:pt x="231" y="54"/>
                  </a:cubicBezTo>
                  <a:cubicBezTo>
                    <a:pt x="232" y="55"/>
                    <a:pt x="234" y="53"/>
                    <a:pt x="233" y="52"/>
                  </a:cubicBezTo>
                  <a:cubicBezTo>
                    <a:pt x="224" y="42"/>
                    <a:pt x="211" y="35"/>
                    <a:pt x="199" y="30"/>
                  </a:cubicBezTo>
                  <a:cubicBezTo>
                    <a:pt x="185" y="24"/>
                    <a:pt x="171" y="18"/>
                    <a:pt x="157" y="14"/>
                  </a:cubicBezTo>
                  <a:cubicBezTo>
                    <a:pt x="141" y="10"/>
                    <a:pt x="125" y="8"/>
                    <a:pt x="109" y="9"/>
                  </a:cubicBezTo>
                  <a:cubicBezTo>
                    <a:pt x="93" y="10"/>
                    <a:pt x="76" y="16"/>
                    <a:pt x="60" y="21"/>
                  </a:cubicBezTo>
                  <a:cubicBezTo>
                    <a:pt x="53" y="23"/>
                    <a:pt x="45" y="25"/>
                    <a:pt x="39" y="29"/>
                  </a:cubicBezTo>
                  <a:cubicBezTo>
                    <a:pt x="34" y="32"/>
                    <a:pt x="29" y="36"/>
                    <a:pt x="25" y="41"/>
                  </a:cubicBezTo>
                  <a:cubicBezTo>
                    <a:pt x="17" y="52"/>
                    <a:pt x="13" y="66"/>
                    <a:pt x="11" y="80"/>
                  </a:cubicBezTo>
                  <a:cubicBezTo>
                    <a:pt x="9" y="95"/>
                    <a:pt x="9" y="110"/>
                    <a:pt x="13" y="125"/>
                  </a:cubicBezTo>
                  <a:cubicBezTo>
                    <a:pt x="17" y="140"/>
                    <a:pt x="25" y="153"/>
                    <a:pt x="34" y="165"/>
                  </a:cubicBezTo>
                  <a:cubicBezTo>
                    <a:pt x="39" y="172"/>
                    <a:pt x="44" y="179"/>
                    <a:pt x="50" y="185"/>
                  </a:cubicBezTo>
                  <a:cubicBezTo>
                    <a:pt x="57" y="192"/>
                    <a:pt x="64" y="198"/>
                    <a:pt x="70" y="205"/>
                  </a:cubicBezTo>
                  <a:cubicBezTo>
                    <a:pt x="76" y="212"/>
                    <a:pt x="82" y="219"/>
                    <a:pt x="89" y="225"/>
                  </a:cubicBezTo>
                  <a:cubicBezTo>
                    <a:pt x="95" y="230"/>
                    <a:pt x="103" y="234"/>
                    <a:pt x="107" y="242"/>
                  </a:cubicBezTo>
                  <a:cubicBezTo>
                    <a:pt x="108" y="241"/>
                    <a:pt x="108" y="241"/>
                    <a:pt x="109" y="240"/>
                  </a:cubicBezTo>
                  <a:cubicBezTo>
                    <a:pt x="84" y="234"/>
                    <a:pt x="66" y="211"/>
                    <a:pt x="54" y="190"/>
                  </a:cubicBezTo>
                  <a:cubicBezTo>
                    <a:pt x="38" y="165"/>
                    <a:pt x="27" y="136"/>
                    <a:pt x="25" y="107"/>
                  </a:cubicBezTo>
                  <a:cubicBezTo>
                    <a:pt x="25" y="100"/>
                    <a:pt x="25" y="93"/>
                    <a:pt x="25" y="86"/>
                  </a:cubicBezTo>
                  <a:cubicBezTo>
                    <a:pt x="25" y="81"/>
                    <a:pt x="24" y="73"/>
                    <a:pt x="20" y="69"/>
                  </a:cubicBezTo>
                  <a:cubicBezTo>
                    <a:pt x="19" y="69"/>
                    <a:pt x="18" y="69"/>
                    <a:pt x="18" y="70"/>
                  </a:cubicBezTo>
                  <a:cubicBezTo>
                    <a:pt x="12" y="79"/>
                    <a:pt x="14" y="91"/>
                    <a:pt x="17" y="101"/>
                  </a:cubicBezTo>
                  <a:cubicBezTo>
                    <a:pt x="21" y="112"/>
                    <a:pt x="26" y="124"/>
                    <a:pt x="30" y="135"/>
                  </a:cubicBezTo>
                  <a:cubicBezTo>
                    <a:pt x="42" y="164"/>
                    <a:pt x="61" y="190"/>
                    <a:pt x="82" y="213"/>
                  </a:cubicBezTo>
                  <a:cubicBezTo>
                    <a:pt x="102" y="236"/>
                    <a:pt x="127" y="254"/>
                    <a:pt x="152" y="270"/>
                  </a:cubicBezTo>
                  <a:cubicBezTo>
                    <a:pt x="165" y="278"/>
                    <a:pt x="178" y="286"/>
                    <a:pt x="192" y="291"/>
                  </a:cubicBezTo>
                  <a:cubicBezTo>
                    <a:pt x="206" y="296"/>
                    <a:pt x="221" y="298"/>
                    <a:pt x="236" y="303"/>
                  </a:cubicBezTo>
                  <a:cubicBezTo>
                    <a:pt x="236" y="302"/>
                    <a:pt x="236" y="301"/>
                    <a:pt x="236" y="301"/>
                  </a:cubicBezTo>
                  <a:cubicBezTo>
                    <a:pt x="195" y="302"/>
                    <a:pt x="163" y="272"/>
                    <a:pt x="126" y="260"/>
                  </a:cubicBezTo>
                  <a:cubicBezTo>
                    <a:pt x="124" y="259"/>
                    <a:pt x="123" y="261"/>
                    <a:pt x="124" y="262"/>
                  </a:cubicBezTo>
                  <a:cubicBezTo>
                    <a:pt x="135" y="271"/>
                    <a:pt x="148" y="276"/>
                    <a:pt x="161" y="280"/>
                  </a:cubicBezTo>
                  <a:cubicBezTo>
                    <a:pt x="174" y="284"/>
                    <a:pt x="188" y="288"/>
                    <a:pt x="202" y="291"/>
                  </a:cubicBezTo>
                  <a:cubicBezTo>
                    <a:pt x="218" y="295"/>
                    <a:pt x="235" y="297"/>
                    <a:pt x="251" y="294"/>
                  </a:cubicBezTo>
                  <a:cubicBezTo>
                    <a:pt x="258" y="293"/>
                    <a:pt x="265" y="291"/>
                    <a:pt x="272" y="289"/>
                  </a:cubicBezTo>
                  <a:cubicBezTo>
                    <a:pt x="278" y="288"/>
                    <a:pt x="285" y="285"/>
                    <a:pt x="291" y="283"/>
                  </a:cubicBezTo>
                  <a:cubicBezTo>
                    <a:pt x="297" y="280"/>
                    <a:pt x="302" y="277"/>
                    <a:pt x="307" y="273"/>
                  </a:cubicBezTo>
                  <a:cubicBezTo>
                    <a:pt x="311" y="268"/>
                    <a:pt x="314" y="262"/>
                    <a:pt x="317" y="256"/>
                  </a:cubicBezTo>
                  <a:cubicBezTo>
                    <a:pt x="323" y="243"/>
                    <a:pt x="326" y="228"/>
                    <a:pt x="326" y="214"/>
                  </a:cubicBezTo>
                  <a:cubicBezTo>
                    <a:pt x="325" y="197"/>
                    <a:pt x="320" y="181"/>
                    <a:pt x="314" y="166"/>
                  </a:cubicBezTo>
                  <a:cubicBezTo>
                    <a:pt x="308" y="152"/>
                    <a:pt x="302" y="138"/>
                    <a:pt x="296" y="124"/>
                  </a:cubicBezTo>
                  <a:cubicBezTo>
                    <a:pt x="289" y="108"/>
                    <a:pt x="280" y="94"/>
                    <a:pt x="267" y="83"/>
                  </a:cubicBezTo>
                  <a:cubicBezTo>
                    <a:pt x="265" y="81"/>
                    <a:pt x="264" y="84"/>
                    <a:pt x="265" y="85"/>
                  </a:cubicBezTo>
                  <a:cubicBezTo>
                    <a:pt x="287" y="103"/>
                    <a:pt x="302" y="128"/>
                    <a:pt x="311" y="155"/>
                  </a:cubicBezTo>
                  <a:cubicBezTo>
                    <a:pt x="319" y="182"/>
                    <a:pt x="319" y="211"/>
                    <a:pt x="313" y="238"/>
                  </a:cubicBezTo>
                  <a:cubicBezTo>
                    <a:pt x="310" y="250"/>
                    <a:pt x="306" y="263"/>
                    <a:pt x="298" y="273"/>
                  </a:cubicBezTo>
                  <a:cubicBezTo>
                    <a:pt x="291" y="281"/>
                    <a:pt x="281" y="286"/>
                    <a:pt x="270" y="289"/>
                  </a:cubicBezTo>
                  <a:cubicBezTo>
                    <a:pt x="249" y="294"/>
                    <a:pt x="226" y="292"/>
                    <a:pt x="205" y="296"/>
                  </a:cubicBezTo>
                  <a:cubicBezTo>
                    <a:pt x="203" y="297"/>
                    <a:pt x="203" y="298"/>
                    <a:pt x="204" y="299"/>
                  </a:cubicBezTo>
                  <a:cubicBezTo>
                    <a:pt x="211" y="306"/>
                    <a:pt x="224" y="307"/>
                    <a:pt x="233" y="308"/>
                  </a:cubicBezTo>
                  <a:cubicBezTo>
                    <a:pt x="245" y="308"/>
                    <a:pt x="256" y="307"/>
                    <a:pt x="266" y="303"/>
                  </a:cubicBezTo>
                  <a:cubicBezTo>
                    <a:pt x="279" y="298"/>
                    <a:pt x="291" y="288"/>
                    <a:pt x="300" y="278"/>
                  </a:cubicBezTo>
                  <a:cubicBezTo>
                    <a:pt x="310" y="267"/>
                    <a:pt x="317" y="254"/>
                    <a:pt x="321" y="240"/>
                  </a:cubicBezTo>
                  <a:cubicBezTo>
                    <a:pt x="330" y="204"/>
                    <a:pt x="312" y="170"/>
                    <a:pt x="300" y="137"/>
                  </a:cubicBezTo>
                  <a:cubicBezTo>
                    <a:pt x="299" y="138"/>
                    <a:pt x="298" y="138"/>
                    <a:pt x="297" y="139"/>
                  </a:cubicBezTo>
                  <a:cubicBezTo>
                    <a:pt x="315" y="158"/>
                    <a:pt x="321" y="189"/>
                    <a:pt x="317" y="214"/>
                  </a:cubicBezTo>
                  <a:cubicBezTo>
                    <a:pt x="313" y="242"/>
                    <a:pt x="292" y="267"/>
                    <a:pt x="266" y="278"/>
                  </a:cubicBezTo>
                  <a:cubicBezTo>
                    <a:pt x="252" y="284"/>
                    <a:pt x="236" y="287"/>
                    <a:pt x="221" y="286"/>
                  </a:cubicBezTo>
                  <a:cubicBezTo>
                    <a:pt x="214" y="286"/>
                    <a:pt x="206" y="284"/>
                    <a:pt x="199" y="282"/>
                  </a:cubicBezTo>
                  <a:cubicBezTo>
                    <a:pt x="191" y="280"/>
                    <a:pt x="184" y="276"/>
                    <a:pt x="177" y="273"/>
                  </a:cubicBezTo>
                  <a:cubicBezTo>
                    <a:pt x="149" y="259"/>
                    <a:pt x="118" y="248"/>
                    <a:pt x="93" y="229"/>
                  </a:cubicBezTo>
                  <a:cubicBezTo>
                    <a:pt x="69" y="210"/>
                    <a:pt x="46" y="189"/>
                    <a:pt x="31" y="163"/>
                  </a:cubicBezTo>
                  <a:cubicBezTo>
                    <a:pt x="23" y="150"/>
                    <a:pt x="18" y="135"/>
                    <a:pt x="16" y="120"/>
                  </a:cubicBezTo>
                  <a:cubicBezTo>
                    <a:pt x="14" y="107"/>
                    <a:pt x="15" y="94"/>
                    <a:pt x="18" y="81"/>
                  </a:cubicBezTo>
                  <a:cubicBezTo>
                    <a:pt x="22" y="60"/>
                    <a:pt x="32" y="40"/>
                    <a:pt x="51" y="29"/>
                  </a:cubicBezTo>
                  <a:cubicBezTo>
                    <a:pt x="62" y="23"/>
                    <a:pt x="73" y="20"/>
                    <a:pt x="84" y="19"/>
                  </a:cubicBezTo>
                  <a:cubicBezTo>
                    <a:pt x="92" y="19"/>
                    <a:pt x="100" y="19"/>
                    <a:pt x="108" y="19"/>
                  </a:cubicBezTo>
                  <a:cubicBezTo>
                    <a:pt x="117" y="19"/>
                    <a:pt x="125" y="20"/>
                    <a:pt x="133" y="21"/>
                  </a:cubicBezTo>
                  <a:cubicBezTo>
                    <a:pt x="147" y="23"/>
                    <a:pt x="159" y="27"/>
                    <a:pt x="172" y="32"/>
                  </a:cubicBezTo>
                  <a:cubicBezTo>
                    <a:pt x="178" y="34"/>
                    <a:pt x="184" y="37"/>
                    <a:pt x="190" y="40"/>
                  </a:cubicBezTo>
                  <a:cubicBezTo>
                    <a:pt x="195" y="43"/>
                    <a:pt x="200" y="46"/>
                    <a:pt x="206" y="48"/>
                  </a:cubicBezTo>
                  <a:cubicBezTo>
                    <a:pt x="208" y="49"/>
                    <a:pt x="209" y="46"/>
                    <a:pt x="207" y="46"/>
                  </a:cubicBezTo>
                  <a:cubicBezTo>
                    <a:pt x="200" y="43"/>
                    <a:pt x="193" y="39"/>
                    <a:pt x="186" y="35"/>
                  </a:cubicBezTo>
                  <a:cubicBezTo>
                    <a:pt x="179" y="31"/>
                    <a:pt x="171" y="28"/>
                    <a:pt x="164" y="26"/>
                  </a:cubicBezTo>
                  <a:cubicBezTo>
                    <a:pt x="148" y="20"/>
                    <a:pt x="131" y="17"/>
                    <a:pt x="115" y="17"/>
                  </a:cubicBezTo>
                  <a:cubicBezTo>
                    <a:pt x="100" y="16"/>
                    <a:pt x="86" y="15"/>
                    <a:pt x="72" y="18"/>
                  </a:cubicBezTo>
                  <a:cubicBezTo>
                    <a:pt x="61" y="20"/>
                    <a:pt x="51" y="25"/>
                    <a:pt x="43" y="31"/>
                  </a:cubicBezTo>
                  <a:cubicBezTo>
                    <a:pt x="26" y="44"/>
                    <a:pt x="17" y="65"/>
                    <a:pt x="14" y="86"/>
                  </a:cubicBezTo>
                  <a:cubicBezTo>
                    <a:pt x="12" y="99"/>
                    <a:pt x="12" y="112"/>
                    <a:pt x="14" y="125"/>
                  </a:cubicBezTo>
                  <a:cubicBezTo>
                    <a:pt x="16" y="139"/>
                    <a:pt x="22" y="153"/>
                    <a:pt x="29" y="165"/>
                  </a:cubicBezTo>
                  <a:cubicBezTo>
                    <a:pt x="45" y="191"/>
                    <a:pt x="67" y="212"/>
                    <a:pt x="90" y="230"/>
                  </a:cubicBezTo>
                  <a:cubicBezTo>
                    <a:pt x="116" y="250"/>
                    <a:pt x="145" y="260"/>
                    <a:pt x="174" y="274"/>
                  </a:cubicBezTo>
                  <a:cubicBezTo>
                    <a:pt x="181" y="277"/>
                    <a:pt x="188" y="281"/>
                    <a:pt x="195" y="284"/>
                  </a:cubicBezTo>
                  <a:cubicBezTo>
                    <a:pt x="202" y="286"/>
                    <a:pt x="209" y="288"/>
                    <a:pt x="216" y="289"/>
                  </a:cubicBezTo>
                  <a:cubicBezTo>
                    <a:pt x="231" y="290"/>
                    <a:pt x="246" y="287"/>
                    <a:pt x="260" y="283"/>
                  </a:cubicBezTo>
                  <a:cubicBezTo>
                    <a:pt x="287" y="275"/>
                    <a:pt x="308" y="253"/>
                    <a:pt x="317" y="227"/>
                  </a:cubicBezTo>
                  <a:cubicBezTo>
                    <a:pt x="322" y="212"/>
                    <a:pt x="322" y="195"/>
                    <a:pt x="319" y="180"/>
                  </a:cubicBezTo>
                  <a:cubicBezTo>
                    <a:pt x="316" y="164"/>
                    <a:pt x="310" y="149"/>
                    <a:pt x="299" y="137"/>
                  </a:cubicBezTo>
                  <a:cubicBezTo>
                    <a:pt x="298" y="136"/>
                    <a:pt x="296" y="137"/>
                    <a:pt x="297" y="138"/>
                  </a:cubicBezTo>
                  <a:cubicBezTo>
                    <a:pt x="308" y="168"/>
                    <a:pt x="324" y="198"/>
                    <a:pt x="320" y="231"/>
                  </a:cubicBezTo>
                  <a:cubicBezTo>
                    <a:pt x="316" y="261"/>
                    <a:pt x="293" y="288"/>
                    <a:pt x="266" y="300"/>
                  </a:cubicBezTo>
                  <a:cubicBezTo>
                    <a:pt x="256" y="304"/>
                    <a:pt x="245" y="305"/>
                    <a:pt x="234" y="305"/>
                  </a:cubicBezTo>
                  <a:cubicBezTo>
                    <a:pt x="225" y="305"/>
                    <a:pt x="213" y="304"/>
                    <a:pt x="206" y="297"/>
                  </a:cubicBezTo>
                  <a:cubicBezTo>
                    <a:pt x="205" y="298"/>
                    <a:pt x="205" y="298"/>
                    <a:pt x="205" y="299"/>
                  </a:cubicBezTo>
                  <a:cubicBezTo>
                    <a:pt x="227" y="295"/>
                    <a:pt x="251" y="297"/>
                    <a:pt x="273" y="291"/>
                  </a:cubicBezTo>
                  <a:cubicBezTo>
                    <a:pt x="283" y="288"/>
                    <a:pt x="293" y="283"/>
                    <a:pt x="300" y="275"/>
                  </a:cubicBezTo>
                  <a:cubicBezTo>
                    <a:pt x="308" y="265"/>
                    <a:pt x="312" y="252"/>
                    <a:pt x="315" y="240"/>
                  </a:cubicBezTo>
                  <a:cubicBezTo>
                    <a:pt x="328" y="186"/>
                    <a:pt x="313" y="127"/>
                    <a:pt x="273" y="88"/>
                  </a:cubicBezTo>
                  <a:cubicBezTo>
                    <a:pt x="271" y="86"/>
                    <a:pt x="269" y="85"/>
                    <a:pt x="267" y="83"/>
                  </a:cubicBezTo>
                  <a:cubicBezTo>
                    <a:pt x="266" y="83"/>
                    <a:pt x="266" y="84"/>
                    <a:pt x="265" y="85"/>
                  </a:cubicBezTo>
                  <a:cubicBezTo>
                    <a:pt x="277" y="95"/>
                    <a:pt x="285" y="107"/>
                    <a:pt x="292" y="121"/>
                  </a:cubicBezTo>
                  <a:cubicBezTo>
                    <a:pt x="298" y="135"/>
                    <a:pt x="304" y="149"/>
                    <a:pt x="309" y="163"/>
                  </a:cubicBezTo>
                  <a:cubicBezTo>
                    <a:pt x="316" y="178"/>
                    <a:pt x="321" y="194"/>
                    <a:pt x="323" y="211"/>
                  </a:cubicBezTo>
                  <a:cubicBezTo>
                    <a:pt x="324" y="226"/>
                    <a:pt x="320" y="242"/>
                    <a:pt x="314" y="256"/>
                  </a:cubicBezTo>
                  <a:cubicBezTo>
                    <a:pt x="311" y="262"/>
                    <a:pt x="308" y="268"/>
                    <a:pt x="302" y="273"/>
                  </a:cubicBezTo>
                  <a:cubicBezTo>
                    <a:pt x="297" y="277"/>
                    <a:pt x="291" y="280"/>
                    <a:pt x="285" y="282"/>
                  </a:cubicBezTo>
                  <a:cubicBezTo>
                    <a:pt x="271" y="287"/>
                    <a:pt x="256" y="291"/>
                    <a:pt x="242" y="292"/>
                  </a:cubicBezTo>
                  <a:cubicBezTo>
                    <a:pt x="225" y="294"/>
                    <a:pt x="208" y="290"/>
                    <a:pt x="191" y="286"/>
                  </a:cubicBezTo>
                  <a:cubicBezTo>
                    <a:pt x="178" y="282"/>
                    <a:pt x="164" y="279"/>
                    <a:pt x="151" y="274"/>
                  </a:cubicBezTo>
                  <a:cubicBezTo>
                    <a:pt x="142" y="270"/>
                    <a:pt x="134" y="266"/>
                    <a:pt x="126" y="260"/>
                  </a:cubicBezTo>
                  <a:cubicBezTo>
                    <a:pt x="126" y="261"/>
                    <a:pt x="125" y="261"/>
                    <a:pt x="125" y="262"/>
                  </a:cubicBezTo>
                  <a:cubicBezTo>
                    <a:pt x="162" y="275"/>
                    <a:pt x="195" y="305"/>
                    <a:pt x="236" y="303"/>
                  </a:cubicBezTo>
                  <a:cubicBezTo>
                    <a:pt x="238" y="303"/>
                    <a:pt x="238" y="301"/>
                    <a:pt x="237" y="301"/>
                  </a:cubicBezTo>
                  <a:cubicBezTo>
                    <a:pt x="222" y="296"/>
                    <a:pt x="206" y="293"/>
                    <a:pt x="191" y="288"/>
                  </a:cubicBezTo>
                  <a:cubicBezTo>
                    <a:pt x="176" y="283"/>
                    <a:pt x="162" y="273"/>
                    <a:pt x="148" y="265"/>
                  </a:cubicBezTo>
                  <a:cubicBezTo>
                    <a:pt x="135" y="256"/>
                    <a:pt x="121" y="246"/>
                    <a:pt x="109" y="235"/>
                  </a:cubicBezTo>
                  <a:cubicBezTo>
                    <a:pt x="96" y="225"/>
                    <a:pt x="85" y="213"/>
                    <a:pt x="75" y="200"/>
                  </a:cubicBezTo>
                  <a:cubicBezTo>
                    <a:pt x="57" y="179"/>
                    <a:pt x="42" y="156"/>
                    <a:pt x="31" y="130"/>
                  </a:cubicBezTo>
                  <a:cubicBezTo>
                    <a:pt x="28" y="120"/>
                    <a:pt x="23" y="111"/>
                    <a:pt x="20" y="101"/>
                  </a:cubicBezTo>
                  <a:cubicBezTo>
                    <a:pt x="17" y="92"/>
                    <a:pt x="14" y="80"/>
                    <a:pt x="20" y="71"/>
                  </a:cubicBezTo>
                  <a:cubicBezTo>
                    <a:pt x="19" y="71"/>
                    <a:pt x="19" y="72"/>
                    <a:pt x="18" y="72"/>
                  </a:cubicBezTo>
                  <a:cubicBezTo>
                    <a:pt x="22" y="74"/>
                    <a:pt x="22" y="81"/>
                    <a:pt x="22" y="85"/>
                  </a:cubicBezTo>
                  <a:cubicBezTo>
                    <a:pt x="23" y="90"/>
                    <a:pt x="22" y="96"/>
                    <a:pt x="22" y="102"/>
                  </a:cubicBezTo>
                  <a:cubicBezTo>
                    <a:pt x="22" y="116"/>
                    <a:pt x="25" y="130"/>
                    <a:pt x="29" y="143"/>
                  </a:cubicBezTo>
                  <a:cubicBezTo>
                    <a:pt x="37" y="169"/>
                    <a:pt x="50" y="194"/>
                    <a:pt x="67" y="214"/>
                  </a:cubicBezTo>
                  <a:cubicBezTo>
                    <a:pt x="78" y="227"/>
                    <a:pt x="92" y="239"/>
                    <a:pt x="108" y="243"/>
                  </a:cubicBezTo>
                  <a:cubicBezTo>
                    <a:pt x="109" y="243"/>
                    <a:pt x="110" y="242"/>
                    <a:pt x="110" y="241"/>
                  </a:cubicBezTo>
                  <a:cubicBezTo>
                    <a:pt x="107" y="235"/>
                    <a:pt x="101" y="231"/>
                    <a:pt x="96" y="227"/>
                  </a:cubicBezTo>
                  <a:cubicBezTo>
                    <a:pt x="90" y="222"/>
                    <a:pt x="84" y="217"/>
                    <a:pt x="79" y="211"/>
                  </a:cubicBezTo>
                  <a:cubicBezTo>
                    <a:pt x="73" y="205"/>
                    <a:pt x="68" y="199"/>
                    <a:pt x="62" y="193"/>
                  </a:cubicBezTo>
                  <a:cubicBezTo>
                    <a:pt x="56" y="188"/>
                    <a:pt x="51" y="182"/>
                    <a:pt x="46" y="176"/>
                  </a:cubicBezTo>
                  <a:cubicBezTo>
                    <a:pt x="36" y="164"/>
                    <a:pt x="27" y="151"/>
                    <a:pt x="20" y="137"/>
                  </a:cubicBezTo>
                  <a:cubicBezTo>
                    <a:pt x="14" y="122"/>
                    <a:pt x="12" y="106"/>
                    <a:pt x="13" y="90"/>
                  </a:cubicBezTo>
                  <a:cubicBezTo>
                    <a:pt x="13" y="75"/>
                    <a:pt x="17" y="60"/>
                    <a:pt x="25" y="47"/>
                  </a:cubicBezTo>
                  <a:cubicBezTo>
                    <a:pt x="28" y="41"/>
                    <a:pt x="32" y="37"/>
                    <a:pt x="38" y="33"/>
                  </a:cubicBezTo>
                  <a:cubicBezTo>
                    <a:pt x="44" y="29"/>
                    <a:pt x="51" y="27"/>
                    <a:pt x="58" y="24"/>
                  </a:cubicBezTo>
                  <a:cubicBezTo>
                    <a:pt x="75" y="19"/>
                    <a:pt x="91" y="13"/>
                    <a:pt x="109" y="12"/>
                  </a:cubicBezTo>
                  <a:cubicBezTo>
                    <a:pt x="126" y="10"/>
                    <a:pt x="143" y="13"/>
                    <a:pt x="159" y="18"/>
                  </a:cubicBezTo>
                  <a:cubicBezTo>
                    <a:pt x="172" y="22"/>
                    <a:pt x="184" y="27"/>
                    <a:pt x="197" y="32"/>
                  </a:cubicBezTo>
                  <a:cubicBezTo>
                    <a:pt x="209" y="37"/>
                    <a:pt x="222" y="44"/>
                    <a:pt x="231" y="54"/>
                  </a:cubicBezTo>
                  <a:cubicBezTo>
                    <a:pt x="231" y="53"/>
                    <a:pt x="232" y="52"/>
                    <a:pt x="233" y="52"/>
                  </a:cubicBezTo>
                  <a:cubicBezTo>
                    <a:pt x="220" y="43"/>
                    <a:pt x="208" y="35"/>
                    <a:pt x="195" y="27"/>
                  </a:cubicBezTo>
                  <a:cubicBezTo>
                    <a:pt x="182" y="20"/>
                    <a:pt x="168" y="14"/>
                    <a:pt x="154" y="10"/>
                  </a:cubicBezTo>
                  <a:cubicBezTo>
                    <a:pt x="123" y="1"/>
                    <a:pt x="89" y="0"/>
                    <a:pt x="59" y="11"/>
                  </a:cubicBezTo>
                  <a:cubicBezTo>
                    <a:pt x="34" y="21"/>
                    <a:pt x="19" y="44"/>
                    <a:pt x="9" y="68"/>
                  </a:cubicBezTo>
                  <a:cubicBezTo>
                    <a:pt x="7" y="75"/>
                    <a:pt x="4" y="81"/>
                    <a:pt x="2" y="88"/>
                  </a:cubicBezTo>
                  <a:cubicBezTo>
                    <a:pt x="0" y="95"/>
                    <a:pt x="0" y="103"/>
                    <a:pt x="0" y="111"/>
                  </a:cubicBezTo>
                  <a:cubicBezTo>
                    <a:pt x="1" y="127"/>
                    <a:pt x="8" y="143"/>
                    <a:pt x="15" y="156"/>
                  </a:cubicBezTo>
                  <a:cubicBezTo>
                    <a:pt x="43" y="206"/>
                    <a:pt x="86" y="246"/>
                    <a:pt x="137" y="269"/>
                  </a:cubicBezTo>
                  <a:cubicBezTo>
                    <a:pt x="165" y="282"/>
                    <a:pt x="195" y="294"/>
                    <a:pt x="226" y="296"/>
                  </a:cubicBezTo>
                  <a:cubicBezTo>
                    <a:pt x="253" y="298"/>
                    <a:pt x="282" y="291"/>
                    <a:pt x="304" y="273"/>
                  </a:cubicBezTo>
                  <a:cubicBezTo>
                    <a:pt x="322" y="257"/>
                    <a:pt x="332" y="235"/>
                    <a:pt x="332" y="211"/>
                  </a:cubicBezTo>
                  <a:cubicBezTo>
                    <a:pt x="333" y="180"/>
                    <a:pt x="320" y="151"/>
                    <a:pt x="303" y="126"/>
                  </a:cubicBezTo>
                  <a:cubicBezTo>
                    <a:pt x="291" y="108"/>
                    <a:pt x="277" y="92"/>
                    <a:pt x="262" y="78"/>
                  </a:cubicBezTo>
                  <a:cubicBezTo>
                    <a:pt x="261" y="79"/>
                    <a:pt x="261" y="79"/>
                    <a:pt x="260" y="80"/>
                  </a:cubicBezTo>
                  <a:cubicBezTo>
                    <a:pt x="284" y="87"/>
                    <a:pt x="295" y="112"/>
                    <a:pt x="300" y="134"/>
                  </a:cubicBezTo>
                  <a:cubicBezTo>
                    <a:pt x="303" y="146"/>
                    <a:pt x="305" y="158"/>
                    <a:pt x="306" y="170"/>
                  </a:cubicBezTo>
                  <a:cubicBezTo>
                    <a:pt x="309" y="186"/>
                    <a:pt x="312" y="201"/>
                    <a:pt x="312" y="217"/>
                  </a:cubicBezTo>
                  <a:cubicBezTo>
                    <a:pt x="311" y="246"/>
                    <a:pt x="296" y="275"/>
                    <a:pt x="274" y="293"/>
                  </a:cubicBezTo>
                  <a:cubicBezTo>
                    <a:pt x="264" y="303"/>
                    <a:pt x="251" y="308"/>
                    <a:pt x="236" y="309"/>
                  </a:cubicBezTo>
                  <a:cubicBezTo>
                    <a:pt x="222" y="310"/>
                    <a:pt x="207" y="306"/>
                    <a:pt x="194" y="301"/>
                  </a:cubicBezTo>
                  <a:cubicBezTo>
                    <a:pt x="167" y="291"/>
                    <a:pt x="143" y="274"/>
                    <a:pt x="121" y="256"/>
                  </a:cubicBezTo>
                  <a:cubicBezTo>
                    <a:pt x="98" y="238"/>
                    <a:pt x="77" y="218"/>
                    <a:pt x="58" y="195"/>
                  </a:cubicBezTo>
                  <a:cubicBezTo>
                    <a:pt x="40" y="173"/>
                    <a:pt x="25" y="147"/>
                    <a:pt x="19" y="119"/>
                  </a:cubicBezTo>
                  <a:cubicBezTo>
                    <a:pt x="15" y="105"/>
                    <a:pt x="14" y="91"/>
                    <a:pt x="16" y="77"/>
                  </a:cubicBezTo>
                  <a:cubicBezTo>
                    <a:pt x="17" y="64"/>
                    <a:pt x="20" y="50"/>
                    <a:pt x="27" y="39"/>
                  </a:cubicBezTo>
                  <a:cubicBezTo>
                    <a:pt x="34" y="30"/>
                    <a:pt x="44" y="23"/>
                    <a:pt x="54" y="17"/>
                  </a:cubicBezTo>
                  <a:cubicBezTo>
                    <a:pt x="64" y="12"/>
                    <a:pt x="76" y="8"/>
                    <a:pt x="88" y="7"/>
                  </a:cubicBezTo>
                  <a:cubicBezTo>
                    <a:pt x="101" y="5"/>
                    <a:pt x="114" y="7"/>
                    <a:pt x="127" y="9"/>
                  </a:cubicBezTo>
                  <a:cubicBezTo>
                    <a:pt x="143" y="12"/>
                    <a:pt x="158" y="17"/>
                    <a:pt x="174" y="22"/>
                  </a:cubicBezTo>
                  <a:cubicBezTo>
                    <a:pt x="192" y="29"/>
                    <a:pt x="210" y="38"/>
                    <a:pt x="226" y="49"/>
                  </a:cubicBezTo>
                  <a:cubicBezTo>
                    <a:pt x="228" y="50"/>
                    <a:pt x="229" y="47"/>
                    <a:pt x="228" y="4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32"/>
            <p:cNvSpPr/>
            <p:nvPr/>
          </p:nvSpPr>
          <p:spPr bwMode="auto">
            <a:xfrm>
              <a:off x="3293" y="2019"/>
              <a:ext cx="1005" cy="926"/>
            </a:xfrm>
            <a:custGeom>
              <a:avLst/>
              <a:gdLst>
                <a:gd name="T0" fmla="*/ 123 w 520"/>
                <a:gd name="T1" fmla="*/ 16 h 479"/>
                <a:gd name="T2" fmla="*/ 9 w 520"/>
                <a:gd name="T3" fmla="*/ 116 h 479"/>
                <a:gd name="T4" fmla="*/ 42 w 520"/>
                <a:gd name="T5" fmla="*/ 240 h 479"/>
                <a:gd name="T6" fmla="*/ 98 w 520"/>
                <a:gd name="T7" fmla="*/ 317 h 479"/>
                <a:gd name="T8" fmla="*/ 211 w 520"/>
                <a:gd name="T9" fmla="*/ 414 h 479"/>
                <a:gd name="T10" fmla="*/ 468 w 520"/>
                <a:gd name="T11" fmla="*/ 449 h 479"/>
                <a:gd name="T12" fmla="*/ 507 w 520"/>
                <a:gd name="T13" fmla="*/ 309 h 479"/>
                <a:gd name="T14" fmla="*/ 478 w 520"/>
                <a:gd name="T15" fmla="*/ 230 h 479"/>
                <a:gd name="T16" fmla="*/ 397 w 520"/>
                <a:gd name="T17" fmla="*/ 116 h 479"/>
                <a:gd name="T18" fmla="*/ 424 w 520"/>
                <a:gd name="T19" fmla="*/ 148 h 479"/>
                <a:gd name="T20" fmla="*/ 503 w 520"/>
                <a:gd name="T21" fmla="*/ 274 h 479"/>
                <a:gd name="T22" fmla="*/ 515 w 520"/>
                <a:gd name="T23" fmla="*/ 358 h 479"/>
                <a:gd name="T24" fmla="*/ 453 w 520"/>
                <a:gd name="T25" fmla="*/ 456 h 479"/>
                <a:gd name="T26" fmla="*/ 360 w 520"/>
                <a:gd name="T27" fmla="*/ 465 h 479"/>
                <a:gd name="T28" fmla="*/ 265 w 520"/>
                <a:gd name="T29" fmla="*/ 447 h 479"/>
                <a:gd name="T30" fmla="*/ 145 w 520"/>
                <a:gd name="T31" fmla="*/ 362 h 479"/>
                <a:gd name="T32" fmla="*/ 11 w 520"/>
                <a:gd name="T33" fmla="*/ 132 h 479"/>
                <a:gd name="T34" fmla="*/ 76 w 520"/>
                <a:gd name="T35" fmla="*/ 41 h 479"/>
                <a:gd name="T36" fmla="*/ 213 w 520"/>
                <a:gd name="T37" fmla="*/ 19 h 479"/>
                <a:gd name="T38" fmla="*/ 332 w 520"/>
                <a:gd name="T39" fmla="*/ 77 h 479"/>
                <a:gd name="T40" fmla="*/ 370 w 520"/>
                <a:gd name="T41" fmla="*/ 99 h 479"/>
                <a:gd name="T42" fmla="*/ 296 w 520"/>
                <a:gd name="T43" fmla="*/ 52 h 479"/>
                <a:gd name="T44" fmla="*/ 52 w 520"/>
                <a:gd name="T45" fmla="*/ 49 h 479"/>
                <a:gd name="T46" fmla="*/ 15 w 520"/>
                <a:gd name="T47" fmla="*/ 191 h 479"/>
                <a:gd name="T48" fmla="*/ 117 w 520"/>
                <a:gd name="T49" fmla="*/ 335 h 479"/>
                <a:gd name="T50" fmla="*/ 256 w 520"/>
                <a:gd name="T51" fmla="*/ 445 h 479"/>
                <a:gd name="T52" fmla="*/ 379 w 520"/>
                <a:gd name="T53" fmla="*/ 479 h 479"/>
                <a:gd name="T54" fmla="*/ 454 w 520"/>
                <a:gd name="T55" fmla="*/ 464 h 479"/>
                <a:gd name="T56" fmla="*/ 497 w 520"/>
                <a:gd name="T57" fmla="*/ 412 h 479"/>
                <a:gd name="T58" fmla="*/ 479 w 520"/>
                <a:gd name="T59" fmla="*/ 443 h 479"/>
                <a:gd name="T60" fmla="*/ 406 w 520"/>
                <a:gd name="T61" fmla="*/ 475 h 479"/>
                <a:gd name="T62" fmla="*/ 274 w 520"/>
                <a:gd name="T63" fmla="*/ 452 h 479"/>
                <a:gd name="T64" fmla="*/ 133 w 520"/>
                <a:gd name="T65" fmla="*/ 346 h 479"/>
                <a:gd name="T66" fmla="*/ 23 w 520"/>
                <a:gd name="T67" fmla="*/ 203 h 479"/>
                <a:gd name="T68" fmla="*/ 49 w 520"/>
                <a:gd name="T69" fmla="*/ 55 h 479"/>
                <a:gd name="T70" fmla="*/ 208 w 520"/>
                <a:gd name="T71" fmla="*/ 21 h 479"/>
                <a:gd name="T72" fmla="*/ 338 w 520"/>
                <a:gd name="T73" fmla="*/ 78 h 479"/>
                <a:gd name="T74" fmla="*/ 369 w 520"/>
                <a:gd name="T75" fmla="*/ 99 h 479"/>
                <a:gd name="T76" fmla="*/ 289 w 520"/>
                <a:gd name="T77" fmla="*/ 46 h 479"/>
                <a:gd name="T78" fmla="*/ 107 w 520"/>
                <a:gd name="T79" fmla="*/ 25 h 479"/>
                <a:gd name="T80" fmla="*/ 32 w 520"/>
                <a:gd name="T81" fmla="*/ 70 h 479"/>
                <a:gd name="T82" fmla="*/ 26 w 520"/>
                <a:gd name="T83" fmla="*/ 212 h 479"/>
                <a:gd name="T84" fmla="*/ 217 w 520"/>
                <a:gd name="T85" fmla="*/ 423 h 479"/>
                <a:gd name="T86" fmla="*/ 304 w 520"/>
                <a:gd name="T87" fmla="*/ 462 h 479"/>
                <a:gd name="T88" fmla="*/ 400 w 520"/>
                <a:gd name="T89" fmla="*/ 469 h 479"/>
                <a:gd name="T90" fmla="*/ 483 w 520"/>
                <a:gd name="T91" fmla="*/ 442 h 479"/>
                <a:gd name="T92" fmla="*/ 511 w 520"/>
                <a:gd name="T93" fmla="*/ 294 h 479"/>
                <a:gd name="T94" fmla="*/ 443 w 520"/>
                <a:gd name="T95" fmla="*/ 165 h 479"/>
                <a:gd name="T96" fmla="*/ 412 w 520"/>
                <a:gd name="T97" fmla="*/ 130 h 479"/>
                <a:gd name="T98" fmla="*/ 394 w 520"/>
                <a:gd name="T99" fmla="*/ 118 h 479"/>
                <a:gd name="T100" fmla="*/ 478 w 520"/>
                <a:gd name="T101" fmla="*/ 235 h 479"/>
                <a:gd name="T102" fmla="*/ 512 w 520"/>
                <a:gd name="T103" fmla="*/ 356 h 479"/>
                <a:gd name="T104" fmla="*/ 485 w 520"/>
                <a:gd name="T105" fmla="*/ 430 h 479"/>
                <a:gd name="T106" fmla="*/ 360 w 520"/>
                <a:gd name="T107" fmla="*/ 470 h 479"/>
                <a:gd name="T108" fmla="*/ 153 w 520"/>
                <a:gd name="T109" fmla="*/ 367 h 479"/>
                <a:gd name="T110" fmla="*/ 82 w 520"/>
                <a:gd name="T111" fmla="*/ 295 h 479"/>
                <a:gd name="T112" fmla="*/ 10 w 520"/>
                <a:gd name="T113" fmla="*/ 131 h 479"/>
                <a:gd name="T114" fmla="*/ 116 w 520"/>
                <a:gd name="T115" fmla="*/ 21 h 479"/>
                <a:gd name="T116" fmla="*/ 305 w 520"/>
                <a:gd name="T117" fmla="*/ 51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20" h="479">
                  <a:moveTo>
                    <a:pt x="306" y="48"/>
                  </a:moveTo>
                  <a:cubicBezTo>
                    <a:pt x="249" y="23"/>
                    <a:pt x="186" y="0"/>
                    <a:pt x="123" y="16"/>
                  </a:cubicBezTo>
                  <a:cubicBezTo>
                    <a:pt x="97" y="23"/>
                    <a:pt x="72" y="36"/>
                    <a:pt x="51" y="52"/>
                  </a:cubicBezTo>
                  <a:cubicBezTo>
                    <a:pt x="31" y="69"/>
                    <a:pt x="16" y="91"/>
                    <a:pt x="9" y="116"/>
                  </a:cubicBezTo>
                  <a:cubicBezTo>
                    <a:pt x="2" y="144"/>
                    <a:pt x="10" y="174"/>
                    <a:pt x="22" y="200"/>
                  </a:cubicBezTo>
                  <a:cubicBezTo>
                    <a:pt x="28" y="214"/>
                    <a:pt x="35" y="227"/>
                    <a:pt x="42" y="240"/>
                  </a:cubicBezTo>
                  <a:cubicBezTo>
                    <a:pt x="50" y="253"/>
                    <a:pt x="57" y="266"/>
                    <a:pt x="66" y="278"/>
                  </a:cubicBezTo>
                  <a:cubicBezTo>
                    <a:pt x="76" y="292"/>
                    <a:pt x="87" y="305"/>
                    <a:pt x="98" y="317"/>
                  </a:cubicBezTo>
                  <a:cubicBezTo>
                    <a:pt x="110" y="329"/>
                    <a:pt x="121" y="341"/>
                    <a:pt x="133" y="353"/>
                  </a:cubicBezTo>
                  <a:cubicBezTo>
                    <a:pt x="157" y="376"/>
                    <a:pt x="183" y="396"/>
                    <a:pt x="211" y="414"/>
                  </a:cubicBezTo>
                  <a:cubicBezTo>
                    <a:pt x="250" y="440"/>
                    <a:pt x="293" y="460"/>
                    <a:pt x="339" y="469"/>
                  </a:cubicBezTo>
                  <a:cubicBezTo>
                    <a:pt x="383" y="479"/>
                    <a:pt x="432" y="477"/>
                    <a:pt x="468" y="449"/>
                  </a:cubicBezTo>
                  <a:cubicBezTo>
                    <a:pt x="488" y="435"/>
                    <a:pt x="503" y="413"/>
                    <a:pt x="510" y="389"/>
                  </a:cubicBezTo>
                  <a:cubicBezTo>
                    <a:pt x="518" y="363"/>
                    <a:pt x="514" y="335"/>
                    <a:pt x="507" y="309"/>
                  </a:cubicBezTo>
                  <a:cubicBezTo>
                    <a:pt x="504" y="295"/>
                    <a:pt x="499" y="282"/>
                    <a:pt x="495" y="269"/>
                  </a:cubicBezTo>
                  <a:cubicBezTo>
                    <a:pt x="489" y="256"/>
                    <a:pt x="484" y="243"/>
                    <a:pt x="478" y="230"/>
                  </a:cubicBezTo>
                  <a:cubicBezTo>
                    <a:pt x="464" y="201"/>
                    <a:pt x="446" y="175"/>
                    <a:pt x="426" y="150"/>
                  </a:cubicBezTo>
                  <a:cubicBezTo>
                    <a:pt x="417" y="139"/>
                    <a:pt x="407" y="127"/>
                    <a:pt x="397" y="116"/>
                  </a:cubicBezTo>
                  <a:cubicBezTo>
                    <a:pt x="396" y="116"/>
                    <a:pt x="395" y="117"/>
                    <a:pt x="395" y="118"/>
                  </a:cubicBezTo>
                  <a:cubicBezTo>
                    <a:pt x="407" y="125"/>
                    <a:pt x="415" y="138"/>
                    <a:pt x="424" y="148"/>
                  </a:cubicBezTo>
                  <a:cubicBezTo>
                    <a:pt x="435" y="161"/>
                    <a:pt x="446" y="174"/>
                    <a:pt x="456" y="187"/>
                  </a:cubicBezTo>
                  <a:cubicBezTo>
                    <a:pt x="475" y="214"/>
                    <a:pt x="493" y="243"/>
                    <a:pt x="503" y="274"/>
                  </a:cubicBezTo>
                  <a:cubicBezTo>
                    <a:pt x="508" y="288"/>
                    <a:pt x="510" y="303"/>
                    <a:pt x="513" y="317"/>
                  </a:cubicBezTo>
                  <a:cubicBezTo>
                    <a:pt x="514" y="331"/>
                    <a:pt x="515" y="344"/>
                    <a:pt x="515" y="358"/>
                  </a:cubicBezTo>
                  <a:cubicBezTo>
                    <a:pt x="514" y="384"/>
                    <a:pt x="507" y="411"/>
                    <a:pt x="490" y="432"/>
                  </a:cubicBezTo>
                  <a:cubicBezTo>
                    <a:pt x="480" y="443"/>
                    <a:pt x="467" y="450"/>
                    <a:pt x="453" y="456"/>
                  </a:cubicBezTo>
                  <a:cubicBezTo>
                    <a:pt x="439" y="461"/>
                    <a:pt x="423" y="464"/>
                    <a:pt x="408" y="466"/>
                  </a:cubicBezTo>
                  <a:cubicBezTo>
                    <a:pt x="392" y="468"/>
                    <a:pt x="376" y="467"/>
                    <a:pt x="360" y="465"/>
                  </a:cubicBezTo>
                  <a:cubicBezTo>
                    <a:pt x="343" y="464"/>
                    <a:pt x="327" y="462"/>
                    <a:pt x="311" y="460"/>
                  </a:cubicBezTo>
                  <a:cubicBezTo>
                    <a:pt x="295" y="458"/>
                    <a:pt x="279" y="454"/>
                    <a:pt x="265" y="447"/>
                  </a:cubicBezTo>
                  <a:cubicBezTo>
                    <a:pt x="250" y="440"/>
                    <a:pt x="235" y="431"/>
                    <a:pt x="221" y="422"/>
                  </a:cubicBezTo>
                  <a:cubicBezTo>
                    <a:pt x="194" y="404"/>
                    <a:pt x="169" y="383"/>
                    <a:pt x="145" y="362"/>
                  </a:cubicBezTo>
                  <a:cubicBezTo>
                    <a:pt x="97" y="319"/>
                    <a:pt x="54" y="269"/>
                    <a:pt x="28" y="210"/>
                  </a:cubicBezTo>
                  <a:cubicBezTo>
                    <a:pt x="18" y="185"/>
                    <a:pt x="10" y="159"/>
                    <a:pt x="11" y="132"/>
                  </a:cubicBezTo>
                  <a:cubicBezTo>
                    <a:pt x="11" y="107"/>
                    <a:pt x="21" y="84"/>
                    <a:pt x="39" y="67"/>
                  </a:cubicBezTo>
                  <a:cubicBezTo>
                    <a:pt x="50" y="56"/>
                    <a:pt x="63" y="48"/>
                    <a:pt x="76" y="41"/>
                  </a:cubicBezTo>
                  <a:cubicBezTo>
                    <a:pt x="90" y="34"/>
                    <a:pt x="104" y="28"/>
                    <a:pt x="119" y="24"/>
                  </a:cubicBezTo>
                  <a:cubicBezTo>
                    <a:pt x="150" y="15"/>
                    <a:pt x="182" y="12"/>
                    <a:pt x="213" y="19"/>
                  </a:cubicBezTo>
                  <a:cubicBezTo>
                    <a:pt x="243" y="25"/>
                    <a:pt x="270" y="38"/>
                    <a:pt x="296" y="53"/>
                  </a:cubicBezTo>
                  <a:cubicBezTo>
                    <a:pt x="309" y="60"/>
                    <a:pt x="320" y="68"/>
                    <a:pt x="332" y="77"/>
                  </a:cubicBezTo>
                  <a:cubicBezTo>
                    <a:pt x="343" y="86"/>
                    <a:pt x="355" y="95"/>
                    <a:pt x="368" y="101"/>
                  </a:cubicBezTo>
                  <a:cubicBezTo>
                    <a:pt x="369" y="102"/>
                    <a:pt x="370" y="100"/>
                    <a:pt x="370" y="99"/>
                  </a:cubicBezTo>
                  <a:cubicBezTo>
                    <a:pt x="364" y="88"/>
                    <a:pt x="351" y="82"/>
                    <a:pt x="341" y="77"/>
                  </a:cubicBezTo>
                  <a:cubicBezTo>
                    <a:pt x="326" y="69"/>
                    <a:pt x="311" y="60"/>
                    <a:pt x="296" y="52"/>
                  </a:cubicBezTo>
                  <a:cubicBezTo>
                    <a:pt x="268" y="38"/>
                    <a:pt x="240" y="26"/>
                    <a:pt x="210" y="19"/>
                  </a:cubicBezTo>
                  <a:cubicBezTo>
                    <a:pt x="156" y="7"/>
                    <a:pt x="97" y="15"/>
                    <a:pt x="52" y="49"/>
                  </a:cubicBezTo>
                  <a:cubicBezTo>
                    <a:pt x="31" y="65"/>
                    <a:pt x="13" y="87"/>
                    <a:pt x="7" y="113"/>
                  </a:cubicBezTo>
                  <a:cubicBezTo>
                    <a:pt x="0" y="139"/>
                    <a:pt x="6" y="166"/>
                    <a:pt x="15" y="191"/>
                  </a:cubicBezTo>
                  <a:cubicBezTo>
                    <a:pt x="25" y="217"/>
                    <a:pt x="41" y="241"/>
                    <a:pt x="57" y="264"/>
                  </a:cubicBezTo>
                  <a:cubicBezTo>
                    <a:pt x="76" y="289"/>
                    <a:pt x="96" y="313"/>
                    <a:pt x="117" y="335"/>
                  </a:cubicBezTo>
                  <a:cubicBezTo>
                    <a:pt x="139" y="357"/>
                    <a:pt x="163" y="376"/>
                    <a:pt x="187" y="395"/>
                  </a:cubicBezTo>
                  <a:cubicBezTo>
                    <a:pt x="209" y="412"/>
                    <a:pt x="232" y="430"/>
                    <a:pt x="256" y="445"/>
                  </a:cubicBezTo>
                  <a:cubicBezTo>
                    <a:pt x="280" y="459"/>
                    <a:pt x="306" y="471"/>
                    <a:pt x="333" y="476"/>
                  </a:cubicBezTo>
                  <a:cubicBezTo>
                    <a:pt x="348" y="478"/>
                    <a:pt x="364" y="479"/>
                    <a:pt x="379" y="479"/>
                  </a:cubicBezTo>
                  <a:cubicBezTo>
                    <a:pt x="395" y="479"/>
                    <a:pt x="411" y="478"/>
                    <a:pt x="427" y="474"/>
                  </a:cubicBezTo>
                  <a:cubicBezTo>
                    <a:pt x="436" y="472"/>
                    <a:pt x="445" y="468"/>
                    <a:pt x="454" y="464"/>
                  </a:cubicBezTo>
                  <a:cubicBezTo>
                    <a:pt x="461" y="461"/>
                    <a:pt x="468" y="457"/>
                    <a:pt x="474" y="452"/>
                  </a:cubicBezTo>
                  <a:cubicBezTo>
                    <a:pt x="486" y="442"/>
                    <a:pt x="494" y="428"/>
                    <a:pt x="497" y="412"/>
                  </a:cubicBezTo>
                  <a:cubicBezTo>
                    <a:pt x="497" y="410"/>
                    <a:pt x="494" y="410"/>
                    <a:pt x="494" y="412"/>
                  </a:cubicBezTo>
                  <a:cubicBezTo>
                    <a:pt x="492" y="424"/>
                    <a:pt x="487" y="435"/>
                    <a:pt x="479" y="443"/>
                  </a:cubicBezTo>
                  <a:cubicBezTo>
                    <a:pt x="471" y="452"/>
                    <a:pt x="460" y="458"/>
                    <a:pt x="450" y="463"/>
                  </a:cubicBezTo>
                  <a:cubicBezTo>
                    <a:pt x="436" y="470"/>
                    <a:pt x="421" y="474"/>
                    <a:pt x="406" y="475"/>
                  </a:cubicBezTo>
                  <a:cubicBezTo>
                    <a:pt x="389" y="477"/>
                    <a:pt x="373" y="477"/>
                    <a:pt x="356" y="476"/>
                  </a:cubicBezTo>
                  <a:cubicBezTo>
                    <a:pt x="327" y="474"/>
                    <a:pt x="300" y="466"/>
                    <a:pt x="274" y="452"/>
                  </a:cubicBezTo>
                  <a:cubicBezTo>
                    <a:pt x="249" y="439"/>
                    <a:pt x="226" y="422"/>
                    <a:pt x="204" y="404"/>
                  </a:cubicBezTo>
                  <a:cubicBezTo>
                    <a:pt x="180" y="386"/>
                    <a:pt x="155" y="367"/>
                    <a:pt x="133" y="346"/>
                  </a:cubicBezTo>
                  <a:cubicBezTo>
                    <a:pt x="111" y="325"/>
                    <a:pt x="90" y="302"/>
                    <a:pt x="71" y="277"/>
                  </a:cubicBezTo>
                  <a:cubicBezTo>
                    <a:pt x="53" y="254"/>
                    <a:pt x="36" y="230"/>
                    <a:pt x="23" y="203"/>
                  </a:cubicBezTo>
                  <a:cubicBezTo>
                    <a:pt x="12" y="179"/>
                    <a:pt x="4" y="152"/>
                    <a:pt x="7" y="124"/>
                  </a:cubicBezTo>
                  <a:cubicBezTo>
                    <a:pt x="11" y="96"/>
                    <a:pt x="28" y="73"/>
                    <a:pt x="49" y="55"/>
                  </a:cubicBezTo>
                  <a:cubicBezTo>
                    <a:pt x="70" y="37"/>
                    <a:pt x="96" y="26"/>
                    <a:pt x="123" y="20"/>
                  </a:cubicBezTo>
                  <a:cubicBezTo>
                    <a:pt x="151" y="14"/>
                    <a:pt x="180" y="15"/>
                    <a:pt x="208" y="21"/>
                  </a:cubicBezTo>
                  <a:cubicBezTo>
                    <a:pt x="238" y="28"/>
                    <a:pt x="267" y="41"/>
                    <a:pt x="294" y="55"/>
                  </a:cubicBezTo>
                  <a:cubicBezTo>
                    <a:pt x="309" y="62"/>
                    <a:pt x="323" y="70"/>
                    <a:pt x="338" y="78"/>
                  </a:cubicBezTo>
                  <a:cubicBezTo>
                    <a:pt x="348" y="84"/>
                    <a:pt x="362" y="89"/>
                    <a:pt x="367" y="100"/>
                  </a:cubicBezTo>
                  <a:cubicBezTo>
                    <a:pt x="368" y="100"/>
                    <a:pt x="368" y="99"/>
                    <a:pt x="369" y="99"/>
                  </a:cubicBezTo>
                  <a:cubicBezTo>
                    <a:pt x="355" y="91"/>
                    <a:pt x="342" y="81"/>
                    <a:pt x="329" y="71"/>
                  </a:cubicBezTo>
                  <a:cubicBezTo>
                    <a:pt x="316" y="62"/>
                    <a:pt x="303" y="54"/>
                    <a:pt x="289" y="46"/>
                  </a:cubicBezTo>
                  <a:cubicBezTo>
                    <a:pt x="261" y="30"/>
                    <a:pt x="230" y="17"/>
                    <a:pt x="198" y="13"/>
                  </a:cubicBezTo>
                  <a:cubicBezTo>
                    <a:pt x="167" y="10"/>
                    <a:pt x="136" y="15"/>
                    <a:pt x="107" y="25"/>
                  </a:cubicBezTo>
                  <a:cubicBezTo>
                    <a:pt x="92" y="30"/>
                    <a:pt x="78" y="37"/>
                    <a:pt x="65" y="45"/>
                  </a:cubicBezTo>
                  <a:cubicBezTo>
                    <a:pt x="53" y="52"/>
                    <a:pt x="41" y="60"/>
                    <a:pt x="32" y="70"/>
                  </a:cubicBezTo>
                  <a:cubicBezTo>
                    <a:pt x="15" y="88"/>
                    <a:pt x="8" y="112"/>
                    <a:pt x="8" y="135"/>
                  </a:cubicBezTo>
                  <a:cubicBezTo>
                    <a:pt x="8" y="162"/>
                    <a:pt x="16" y="188"/>
                    <a:pt x="26" y="212"/>
                  </a:cubicBezTo>
                  <a:cubicBezTo>
                    <a:pt x="52" y="270"/>
                    <a:pt x="94" y="320"/>
                    <a:pt x="141" y="362"/>
                  </a:cubicBezTo>
                  <a:cubicBezTo>
                    <a:pt x="165" y="384"/>
                    <a:pt x="190" y="404"/>
                    <a:pt x="217" y="423"/>
                  </a:cubicBezTo>
                  <a:cubicBezTo>
                    <a:pt x="231" y="432"/>
                    <a:pt x="245" y="440"/>
                    <a:pt x="259" y="448"/>
                  </a:cubicBezTo>
                  <a:cubicBezTo>
                    <a:pt x="273" y="455"/>
                    <a:pt x="289" y="459"/>
                    <a:pt x="304" y="462"/>
                  </a:cubicBezTo>
                  <a:cubicBezTo>
                    <a:pt x="320" y="465"/>
                    <a:pt x="336" y="466"/>
                    <a:pt x="352" y="467"/>
                  </a:cubicBezTo>
                  <a:cubicBezTo>
                    <a:pt x="368" y="469"/>
                    <a:pt x="384" y="470"/>
                    <a:pt x="400" y="469"/>
                  </a:cubicBezTo>
                  <a:cubicBezTo>
                    <a:pt x="415" y="468"/>
                    <a:pt x="430" y="465"/>
                    <a:pt x="445" y="461"/>
                  </a:cubicBezTo>
                  <a:cubicBezTo>
                    <a:pt x="459" y="457"/>
                    <a:pt x="472" y="451"/>
                    <a:pt x="483" y="442"/>
                  </a:cubicBezTo>
                  <a:cubicBezTo>
                    <a:pt x="503" y="425"/>
                    <a:pt x="513" y="399"/>
                    <a:pt x="517" y="373"/>
                  </a:cubicBezTo>
                  <a:cubicBezTo>
                    <a:pt x="520" y="347"/>
                    <a:pt x="517" y="320"/>
                    <a:pt x="511" y="294"/>
                  </a:cubicBezTo>
                  <a:cubicBezTo>
                    <a:pt x="505" y="263"/>
                    <a:pt x="490" y="234"/>
                    <a:pt x="473" y="207"/>
                  </a:cubicBezTo>
                  <a:cubicBezTo>
                    <a:pt x="464" y="192"/>
                    <a:pt x="454" y="179"/>
                    <a:pt x="443" y="165"/>
                  </a:cubicBezTo>
                  <a:cubicBezTo>
                    <a:pt x="437" y="159"/>
                    <a:pt x="432" y="153"/>
                    <a:pt x="426" y="146"/>
                  </a:cubicBezTo>
                  <a:cubicBezTo>
                    <a:pt x="421" y="141"/>
                    <a:pt x="417" y="135"/>
                    <a:pt x="412" y="130"/>
                  </a:cubicBezTo>
                  <a:cubicBezTo>
                    <a:pt x="408" y="125"/>
                    <a:pt x="403" y="119"/>
                    <a:pt x="396" y="116"/>
                  </a:cubicBezTo>
                  <a:cubicBezTo>
                    <a:pt x="395" y="115"/>
                    <a:pt x="393" y="116"/>
                    <a:pt x="394" y="118"/>
                  </a:cubicBezTo>
                  <a:cubicBezTo>
                    <a:pt x="416" y="141"/>
                    <a:pt x="436" y="166"/>
                    <a:pt x="454" y="193"/>
                  </a:cubicBezTo>
                  <a:cubicBezTo>
                    <a:pt x="463" y="206"/>
                    <a:pt x="471" y="220"/>
                    <a:pt x="478" y="235"/>
                  </a:cubicBezTo>
                  <a:cubicBezTo>
                    <a:pt x="483" y="248"/>
                    <a:pt x="489" y="261"/>
                    <a:pt x="493" y="274"/>
                  </a:cubicBezTo>
                  <a:cubicBezTo>
                    <a:pt x="503" y="301"/>
                    <a:pt x="511" y="328"/>
                    <a:pt x="512" y="356"/>
                  </a:cubicBezTo>
                  <a:cubicBezTo>
                    <a:pt x="512" y="370"/>
                    <a:pt x="510" y="384"/>
                    <a:pt x="505" y="397"/>
                  </a:cubicBezTo>
                  <a:cubicBezTo>
                    <a:pt x="500" y="409"/>
                    <a:pt x="493" y="420"/>
                    <a:pt x="485" y="430"/>
                  </a:cubicBezTo>
                  <a:cubicBezTo>
                    <a:pt x="470" y="448"/>
                    <a:pt x="450" y="460"/>
                    <a:pt x="428" y="466"/>
                  </a:cubicBezTo>
                  <a:cubicBezTo>
                    <a:pt x="406" y="473"/>
                    <a:pt x="383" y="473"/>
                    <a:pt x="360" y="470"/>
                  </a:cubicBezTo>
                  <a:cubicBezTo>
                    <a:pt x="313" y="464"/>
                    <a:pt x="267" y="446"/>
                    <a:pt x="227" y="421"/>
                  </a:cubicBezTo>
                  <a:cubicBezTo>
                    <a:pt x="201" y="406"/>
                    <a:pt x="176" y="387"/>
                    <a:pt x="153" y="367"/>
                  </a:cubicBezTo>
                  <a:cubicBezTo>
                    <a:pt x="140" y="356"/>
                    <a:pt x="128" y="345"/>
                    <a:pt x="117" y="332"/>
                  </a:cubicBezTo>
                  <a:cubicBezTo>
                    <a:pt x="105" y="320"/>
                    <a:pt x="93" y="308"/>
                    <a:pt x="82" y="295"/>
                  </a:cubicBezTo>
                  <a:cubicBezTo>
                    <a:pt x="63" y="271"/>
                    <a:pt x="47" y="244"/>
                    <a:pt x="32" y="216"/>
                  </a:cubicBezTo>
                  <a:cubicBezTo>
                    <a:pt x="19" y="190"/>
                    <a:pt x="7" y="161"/>
                    <a:pt x="10" y="131"/>
                  </a:cubicBezTo>
                  <a:cubicBezTo>
                    <a:pt x="12" y="104"/>
                    <a:pt x="27" y="78"/>
                    <a:pt x="47" y="60"/>
                  </a:cubicBezTo>
                  <a:cubicBezTo>
                    <a:pt x="66" y="42"/>
                    <a:pt x="91" y="29"/>
                    <a:pt x="116" y="21"/>
                  </a:cubicBezTo>
                  <a:cubicBezTo>
                    <a:pt x="179" y="1"/>
                    <a:pt x="245" y="24"/>
                    <a:pt x="302" y="50"/>
                  </a:cubicBezTo>
                  <a:cubicBezTo>
                    <a:pt x="303" y="50"/>
                    <a:pt x="304" y="50"/>
                    <a:pt x="305" y="51"/>
                  </a:cubicBezTo>
                  <a:cubicBezTo>
                    <a:pt x="307" y="51"/>
                    <a:pt x="308" y="49"/>
                    <a:pt x="306" y="4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33"/>
            <p:cNvSpPr/>
            <p:nvPr/>
          </p:nvSpPr>
          <p:spPr bwMode="auto">
            <a:xfrm>
              <a:off x="3073" y="1851"/>
              <a:ext cx="1408" cy="1289"/>
            </a:xfrm>
            <a:custGeom>
              <a:avLst/>
              <a:gdLst>
                <a:gd name="T0" fmla="*/ 198 w 729"/>
                <a:gd name="T1" fmla="*/ 9 h 667"/>
                <a:gd name="T2" fmla="*/ 4 w 729"/>
                <a:gd name="T3" fmla="*/ 202 h 667"/>
                <a:gd name="T4" fmla="*/ 93 w 729"/>
                <a:gd name="T5" fmla="*/ 411 h 667"/>
                <a:gd name="T6" fmla="*/ 377 w 729"/>
                <a:gd name="T7" fmla="*/ 630 h 667"/>
                <a:gd name="T8" fmla="*/ 608 w 729"/>
                <a:gd name="T9" fmla="*/ 647 h 667"/>
                <a:gd name="T10" fmla="*/ 709 w 729"/>
                <a:gd name="T11" fmla="*/ 477 h 667"/>
                <a:gd name="T12" fmla="*/ 626 w 729"/>
                <a:gd name="T13" fmla="*/ 267 h 667"/>
                <a:gd name="T14" fmla="*/ 552 w 729"/>
                <a:gd name="T15" fmla="*/ 171 h 667"/>
                <a:gd name="T16" fmla="*/ 684 w 729"/>
                <a:gd name="T17" fmla="*/ 388 h 667"/>
                <a:gd name="T18" fmla="*/ 493 w 729"/>
                <a:gd name="T19" fmla="*/ 643 h 667"/>
                <a:gd name="T20" fmla="*/ 266 w 729"/>
                <a:gd name="T21" fmla="*/ 559 h 667"/>
                <a:gd name="T22" fmla="*/ 27 w 729"/>
                <a:gd name="T23" fmla="*/ 289 h 667"/>
                <a:gd name="T24" fmla="*/ 53 w 729"/>
                <a:gd name="T25" fmla="*/ 70 h 667"/>
                <a:gd name="T26" fmla="*/ 211 w 729"/>
                <a:gd name="T27" fmla="*/ 9 h 667"/>
                <a:gd name="T28" fmla="*/ 391 w 729"/>
                <a:gd name="T29" fmla="*/ 74 h 667"/>
                <a:gd name="T30" fmla="*/ 524 w 729"/>
                <a:gd name="T31" fmla="*/ 157 h 667"/>
                <a:gd name="T32" fmla="*/ 433 w 729"/>
                <a:gd name="T33" fmla="*/ 86 h 667"/>
                <a:gd name="T34" fmla="*/ 28 w 729"/>
                <a:gd name="T35" fmla="*/ 107 h 667"/>
                <a:gd name="T36" fmla="*/ 130 w 729"/>
                <a:gd name="T37" fmla="*/ 448 h 667"/>
                <a:gd name="T38" fmla="*/ 294 w 729"/>
                <a:gd name="T39" fmla="*/ 594 h 667"/>
                <a:gd name="T40" fmla="*/ 460 w 729"/>
                <a:gd name="T41" fmla="*/ 657 h 667"/>
                <a:gd name="T42" fmla="*/ 637 w 729"/>
                <a:gd name="T43" fmla="*/ 632 h 667"/>
                <a:gd name="T44" fmla="*/ 668 w 729"/>
                <a:gd name="T45" fmla="*/ 349 h 667"/>
                <a:gd name="T46" fmla="*/ 521 w 729"/>
                <a:gd name="T47" fmla="*/ 158 h 667"/>
                <a:gd name="T48" fmla="*/ 671 w 729"/>
                <a:gd name="T49" fmla="*/ 363 h 667"/>
                <a:gd name="T50" fmla="*/ 615 w 729"/>
                <a:gd name="T51" fmla="*/ 638 h 667"/>
                <a:gd name="T52" fmla="*/ 266 w 729"/>
                <a:gd name="T53" fmla="*/ 570 h 667"/>
                <a:gd name="T54" fmla="*/ 32 w 729"/>
                <a:gd name="T55" fmla="*/ 291 h 667"/>
                <a:gd name="T56" fmla="*/ 380 w 729"/>
                <a:gd name="T57" fmla="*/ 61 h 667"/>
                <a:gd name="T58" fmla="*/ 525 w 729"/>
                <a:gd name="T59" fmla="*/ 154 h 667"/>
                <a:gd name="T60" fmla="*/ 425 w 729"/>
                <a:gd name="T61" fmla="*/ 89 h 667"/>
                <a:gd name="T62" fmla="*/ 130 w 729"/>
                <a:gd name="T63" fmla="*/ 17 h 667"/>
                <a:gd name="T64" fmla="*/ 21 w 729"/>
                <a:gd name="T65" fmla="*/ 121 h 667"/>
                <a:gd name="T66" fmla="*/ 27 w 729"/>
                <a:gd name="T67" fmla="*/ 294 h 667"/>
                <a:gd name="T68" fmla="*/ 213 w 729"/>
                <a:gd name="T69" fmla="*/ 526 h 667"/>
                <a:gd name="T70" fmla="*/ 537 w 729"/>
                <a:gd name="T71" fmla="*/ 650 h 667"/>
                <a:gd name="T72" fmla="*/ 702 w 729"/>
                <a:gd name="T73" fmla="*/ 459 h 667"/>
                <a:gd name="T74" fmla="*/ 587 w 729"/>
                <a:gd name="T75" fmla="*/ 210 h 667"/>
                <a:gd name="T76" fmla="*/ 589 w 729"/>
                <a:gd name="T77" fmla="*/ 219 h 667"/>
                <a:gd name="T78" fmla="*/ 678 w 729"/>
                <a:gd name="T79" fmla="*/ 380 h 667"/>
                <a:gd name="T80" fmla="*/ 524 w 729"/>
                <a:gd name="T81" fmla="*/ 663 h 667"/>
                <a:gd name="T82" fmla="*/ 246 w 729"/>
                <a:gd name="T83" fmla="*/ 556 h 667"/>
                <a:gd name="T84" fmla="*/ 39 w 729"/>
                <a:gd name="T85" fmla="*/ 325 h 667"/>
                <a:gd name="T86" fmla="*/ 47 w 729"/>
                <a:gd name="T87" fmla="*/ 78 h 667"/>
                <a:gd name="T88" fmla="*/ 498 w 729"/>
                <a:gd name="T89" fmla="*/ 123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29" h="667">
                  <a:moveTo>
                    <a:pt x="500" y="120"/>
                  </a:moveTo>
                  <a:cubicBezTo>
                    <a:pt x="446" y="69"/>
                    <a:pt x="376" y="37"/>
                    <a:pt x="304" y="20"/>
                  </a:cubicBezTo>
                  <a:cubicBezTo>
                    <a:pt x="269" y="11"/>
                    <a:pt x="234" y="6"/>
                    <a:pt x="198" y="9"/>
                  </a:cubicBezTo>
                  <a:cubicBezTo>
                    <a:pt x="162" y="11"/>
                    <a:pt x="126" y="21"/>
                    <a:pt x="95" y="38"/>
                  </a:cubicBezTo>
                  <a:cubicBezTo>
                    <a:pt x="65" y="54"/>
                    <a:pt x="40" y="77"/>
                    <a:pt x="24" y="107"/>
                  </a:cubicBezTo>
                  <a:cubicBezTo>
                    <a:pt x="10" y="137"/>
                    <a:pt x="4" y="170"/>
                    <a:pt x="4" y="202"/>
                  </a:cubicBezTo>
                  <a:cubicBezTo>
                    <a:pt x="4" y="237"/>
                    <a:pt x="10" y="273"/>
                    <a:pt x="25" y="305"/>
                  </a:cubicBezTo>
                  <a:cubicBezTo>
                    <a:pt x="34" y="323"/>
                    <a:pt x="45" y="341"/>
                    <a:pt x="57" y="358"/>
                  </a:cubicBezTo>
                  <a:cubicBezTo>
                    <a:pt x="69" y="376"/>
                    <a:pt x="80" y="393"/>
                    <a:pt x="93" y="411"/>
                  </a:cubicBezTo>
                  <a:cubicBezTo>
                    <a:pt x="118" y="444"/>
                    <a:pt x="145" y="476"/>
                    <a:pt x="175" y="504"/>
                  </a:cubicBezTo>
                  <a:cubicBezTo>
                    <a:pt x="205" y="531"/>
                    <a:pt x="237" y="555"/>
                    <a:pt x="271" y="576"/>
                  </a:cubicBezTo>
                  <a:cubicBezTo>
                    <a:pt x="305" y="597"/>
                    <a:pt x="341" y="614"/>
                    <a:pt x="377" y="630"/>
                  </a:cubicBezTo>
                  <a:cubicBezTo>
                    <a:pt x="413" y="646"/>
                    <a:pt x="451" y="659"/>
                    <a:pt x="491" y="664"/>
                  </a:cubicBezTo>
                  <a:cubicBezTo>
                    <a:pt x="510" y="666"/>
                    <a:pt x="530" y="667"/>
                    <a:pt x="550" y="663"/>
                  </a:cubicBezTo>
                  <a:cubicBezTo>
                    <a:pt x="570" y="660"/>
                    <a:pt x="589" y="654"/>
                    <a:pt x="608" y="647"/>
                  </a:cubicBezTo>
                  <a:cubicBezTo>
                    <a:pt x="625" y="640"/>
                    <a:pt x="642" y="632"/>
                    <a:pt x="657" y="621"/>
                  </a:cubicBezTo>
                  <a:cubicBezTo>
                    <a:pt x="672" y="610"/>
                    <a:pt x="684" y="597"/>
                    <a:pt x="693" y="581"/>
                  </a:cubicBezTo>
                  <a:cubicBezTo>
                    <a:pt x="711" y="550"/>
                    <a:pt x="714" y="512"/>
                    <a:pt x="709" y="477"/>
                  </a:cubicBezTo>
                  <a:cubicBezTo>
                    <a:pt x="704" y="440"/>
                    <a:pt x="691" y="405"/>
                    <a:pt x="677" y="371"/>
                  </a:cubicBezTo>
                  <a:cubicBezTo>
                    <a:pt x="671" y="355"/>
                    <a:pt x="664" y="339"/>
                    <a:pt x="657" y="323"/>
                  </a:cubicBezTo>
                  <a:cubicBezTo>
                    <a:pt x="648" y="304"/>
                    <a:pt x="638" y="285"/>
                    <a:pt x="626" y="267"/>
                  </a:cubicBezTo>
                  <a:cubicBezTo>
                    <a:pt x="615" y="250"/>
                    <a:pt x="603" y="233"/>
                    <a:pt x="591" y="216"/>
                  </a:cubicBezTo>
                  <a:cubicBezTo>
                    <a:pt x="579" y="200"/>
                    <a:pt x="568" y="184"/>
                    <a:pt x="555" y="170"/>
                  </a:cubicBezTo>
                  <a:cubicBezTo>
                    <a:pt x="554" y="169"/>
                    <a:pt x="551" y="170"/>
                    <a:pt x="552" y="171"/>
                  </a:cubicBezTo>
                  <a:cubicBezTo>
                    <a:pt x="562" y="188"/>
                    <a:pt x="577" y="201"/>
                    <a:pt x="589" y="217"/>
                  </a:cubicBezTo>
                  <a:cubicBezTo>
                    <a:pt x="602" y="234"/>
                    <a:pt x="614" y="252"/>
                    <a:pt x="626" y="271"/>
                  </a:cubicBezTo>
                  <a:cubicBezTo>
                    <a:pt x="648" y="308"/>
                    <a:pt x="669" y="347"/>
                    <a:pt x="684" y="388"/>
                  </a:cubicBezTo>
                  <a:cubicBezTo>
                    <a:pt x="696" y="422"/>
                    <a:pt x="702" y="458"/>
                    <a:pt x="700" y="495"/>
                  </a:cubicBezTo>
                  <a:cubicBezTo>
                    <a:pt x="698" y="530"/>
                    <a:pt x="689" y="565"/>
                    <a:pt x="669" y="595"/>
                  </a:cubicBezTo>
                  <a:cubicBezTo>
                    <a:pt x="631" y="652"/>
                    <a:pt x="555" y="653"/>
                    <a:pt x="493" y="643"/>
                  </a:cubicBezTo>
                  <a:cubicBezTo>
                    <a:pt x="475" y="640"/>
                    <a:pt x="458" y="636"/>
                    <a:pt x="440" y="631"/>
                  </a:cubicBezTo>
                  <a:cubicBezTo>
                    <a:pt x="419" y="627"/>
                    <a:pt x="399" y="621"/>
                    <a:pt x="379" y="614"/>
                  </a:cubicBezTo>
                  <a:cubicBezTo>
                    <a:pt x="339" y="601"/>
                    <a:pt x="301" y="582"/>
                    <a:pt x="266" y="559"/>
                  </a:cubicBezTo>
                  <a:cubicBezTo>
                    <a:pt x="197" y="515"/>
                    <a:pt x="137" y="459"/>
                    <a:pt x="89" y="393"/>
                  </a:cubicBezTo>
                  <a:cubicBezTo>
                    <a:pt x="77" y="377"/>
                    <a:pt x="66" y="360"/>
                    <a:pt x="56" y="343"/>
                  </a:cubicBezTo>
                  <a:cubicBezTo>
                    <a:pt x="45" y="325"/>
                    <a:pt x="35" y="308"/>
                    <a:pt x="27" y="289"/>
                  </a:cubicBezTo>
                  <a:cubicBezTo>
                    <a:pt x="11" y="250"/>
                    <a:pt x="5" y="208"/>
                    <a:pt x="11" y="167"/>
                  </a:cubicBezTo>
                  <a:cubicBezTo>
                    <a:pt x="14" y="148"/>
                    <a:pt x="20" y="129"/>
                    <a:pt x="28" y="111"/>
                  </a:cubicBezTo>
                  <a:cubicBezTo>
                    <a:pt x="34" y="96"/>
                    <a:pt x="42" y="82"/>
                    <a:pt x="53" y="70"/>
                  </a:cubicBezTo>
                  <a:cubicBezTo>
                    <a:pt x="64" y="57"/>
                    <a:pt x="79" y="45"/>
                    <a:pt x="93" y="36"/>
                  </a:cubicBezTo>
                  <a:cubicBezTo>
                    <a:pt x="110" y="25"/>
                    <a:pt x="130" y="18"/>
                    <a:pt x="150" y="14"/>
                  </a:cubicBezTo>
                  <a:cubicBezTo>
                    <a:pt x="170" y="10"/>
                    <a:pt x="190" y="8"/>
                    <a:pt x="211" y="9"/>
                  </a:cubicBezTo>
                  <a:cubicBezTo>
                    <a:pt x="232" y="10"/>
                    <a:pt x="253" y="15"/>
                    <a:pt x="273" y="22"/>
                  </a:cubicBezTo>
                  <a:cubicBezTo>
                    <a:pt x="293" y="28"/>
                    <a:pt x="312" y="37"/>
                    <a:pt x="331" y="46"/>
                  </a:cubicBezTo>
                  <a:cubicBezTo>
                    <a:pt x="351" y="55"/>
                    <a:pt x="371" y="64"/>
                    <a:pt x="391" y="74"/>
                  </a:cubicBezTo>
                  <a:cubicBezTo>
                    <a:pt x="416" y="87"/>
                    <a:pt x="441" y="101"/>
                    <a:pt x="465" y="117"/>
                  </a:cubicBezTo>
                  <a:cubicBezTo>
                    <a:pt x="475" y="124"/>
                    <a:pt x="486" y="131"/>
                    <a:pt x="496" y="139"/>
                  </a:cubicBezTo>
                  <a:cubicBezTo>
                    <a:pt x="504" y="146"/>
                    <a:pt x="513" y="154"/>
                    <a:pt x="524" y="157"/>
                  </a:cubicBezTo>
                  <a:cubicBezTo>
                    <a:pt x="525" y="157"/>
                    <a:pt x="526" y="156"/>
                    <a:pt x="525" y="155"/>
                  </a:cubicBezTo>
                  <a:cubicBezTo>
                    <a:pt x="514" y="140"/>
                    <a:pt x="499" y="129"/>
                    <a:pt x="483" y="118"/>
                  </a:cubicBezTo>
                  <a:cubicBezTo>
                    <a:pt x="467" y="108"/>
                    <a:pt x="450" y="97"/>
                    <a:pt x="433" y="86"/>
                  </a:cubicBezTo>
                  <a:cubicBezTo>
                    <a:pt x="398" y="65"/>
                    <a:pt x="360" y="47"/>
                    <a:pt x="320" y="36"/>
                  </a:cubicBezTo>
                  <a:cubicBezTo>
                    <a:pt x="244" y="13"/>
                    <a:pt x="158" y="13"/>
                    <a:pt x="88" y="53"/>
                  </a:cubicBezTo>
                  <a:cubicBezTo>
                    <a:pt x="64" y="66"/>
                    <a:pt x="43" y="84"/>
                    <a:pt x="28" y="107"/>
                  </a:cubicBezTo>
                  <a:cubicBezTo>
                    <a:pt x="15" y="127"/>
                    <a:pt x="8" y="149"/>
                    <a:pt x="5" y="172"/>
                  </a:cubicBezTo>
                  <a:cubicBezTo>
                    <a:pt x="1" y="223"/>
                    <a:pt x="19" y="274"/>
                    <a:pt x="41" y="318"/>
                  </a:cubicBezTo>
                  <a:cubicBezTo>
                    <a:pt x="65" y="365"/>
                    <a:pt x="96" y="409"/>
                    <a:pt x="130" y="448"/>
                  </a:cubicBezTo>
                  <a:cubicBezTo>
                    <a:pt x="151" y="472"/>
                    <a:pt x="173" y="494"/>
                    <a:pt x="196" y="515"/>
                  </a:cubicBezTo>
                  <a:cubicBezTo>
                    <a:pt x="213" y="529"/>
                    <a:pt x="230" y="544"/>
                    <a:pt x="247" y="558"/>
                  </a:cubicBezTo>
                  <a:cubicBezTo>
                    <a:pt x="262" y="570"/>
                    <a:pt x="278" y="583"/>
                    <a:pt x="294" y="594"/>
                  </a:cubicBezTo>
                  <a:cubicBezTo>
                    <a:pt x="310" y="605"/>
                    <a:pt x="327" y="615"/>
                    <a:pt x="344" y="623"/>
                  </a:cubicBezTo>
                  <a:cubicBezTo>
                    <a:pt x="362" y="632"/>
                    <a:pt x="382" y="639"/>
                    <a:pt x="401" y="645"/>
                  </a:cubicBezTo>
                  <a:cubicBezTo>
                    <a:pt x="420" y="651"/>
                    <a:pt x="440" y="655"/>
                    <a:pt x="460" y="657"/>
                  </a:cubicBezTo>
                  <a:cubicBezTo>
                    <a:pt x="481" y="659"/>
                    <a:pt x="501" y="657"/>
                    <a:pt x="521" y="656"/>
                  </a:cubicBezTo>
                  <a:cubicBezTo>
                    <a:pt x="542" y="655"/>
                    <a:pt x="564" y="653"/>
                    <a:pt x="584" y="649"/>
                  </a:cubicBezTo>
                  <a:cubicBezTo>
                    <a:pt x="603" y="646"/>
                    <a:pt x="621" y="641"/>
                    <a:pt x="637" y="632"/>
                  </a:cubicBezTo>
                  <a:cubicBezTo>
                    <a:pt x="664" y="616"/>
                    <a:pt x="684" y="591"/>
                    <a:pt x="697" y="562"/>
                  </a:cubicBezTo>
                  <a:cubicBezTo>
                    <a:pt x="709" y="533"/>
                    <a:pt x="714" y="501"/>
                    <a:pt x="710" y="469"/>
                  </a:cubicBezTo>
                  <a:cubicBezTo>
                    <a:pt x="705" y="427"/>
                    <a:pt x="686" y="387"/>
                    <a:pt x="668" y="349"/>
                  </a:cubicBezTo>
                  <a:cubicBezTo>
                    <a:pt x="650" y="312"/>
                    <a:pt x="628" y="277"/>
                    <a:pt x="604" y="243"/>
                  </a:cubicBezTo>
                  <a:cubicBezTo>
                    <a:pt x="580" y="212"/>
                    <a:pt x="555" y="180"/>
                    <a:pt x="523" y="156"/>
                  </a:cubicBezTo>
                  <a:cubicBezTo>
                    <a:pt x="522" y="155"/>
                    <a:pt x="520" y="157"/>
                    <a:pt x="521" y="158"/>
                  </a:cubicBezTo>
                  <a:cubicBezTo>
                    <a:pt x="555" y="183"/>
                    <a:pt x="581" y="217"/>
                    <a:pt x="606" y="250"/>
                  </a:cubicBezTo>
                  <a:cubicBezTo>
                    <a:pt x="618" y="268"/>
                    <a:pt x="631" y="287"/>
                    <a:pt x="642" y="306"/>
                  </a:cubicBezTo>
                  <a:cubicBezTo>
                    <a:pt x="653" y="324"/>
                    <a:pt x="662" y="344"/>
                    <a:pt x="671" y="363"/>
                  </a:cubicBezTo>
                  <a:cubicBezTo>
                    <a:pt x="689" y="401"/>
                    <a:pt x="706" y="440"/>
                    <a:pt x="708" y="483"/>
                  </a:cubicBezTo>
                  <a:cubicBezTo>
                    <a:pt x="710" y="515"/>
                    <a:pt x="702" y="548"/>
                    <a:pt x="687" y="576"/>
                  </a:cubicBezTo>
                  <a:cubicBezTo>
                    <a:pt x="671" y="605"/>
                    <a:pt x="646" y="627"/>
                    <a:pt x="615" y="638"/>
                  </a:cubicBezTo>
                  <a:cubicBezTo>
                    <a:pt x="575" y="652"/>
                    <a:pt x="532" y="653"/>
                    <a:pt x="490" y="655"/>
                  </a:cubicBezTo>
                  <a:cubicBezTo>
                    <a:pt x="448" y="657"/>
                    <a:pt x="407" y="645"/>
                    <a:pt x="368" y="630"/>
                  </a:cubicBezTo>
                  <a:cubicBezTo>
                    <a:pt x="331" y="616"/>
                    <a:pt x="297" y="595"/>
                    <a:pt x="266" y="570"/>
                  </a:cubicBezTo>
                  <a:cubicBezTo>
                    <a:pt x="232" y="543"/>
                    <a:pt x="199" y="515"/>
                    <a:pt x="168" y="484"/>
                  </a:cubicBezTo>
                  <a:cubicBezTo>
                    <a:pt x="150" y="467"/>
                    <a:pt x="133" y="448"/>
                    <a:pt x="117" y="428"/>
                  </a:cubicBezTo>
                  <a:cubicBezTo>
                    <a:pt x="83" y="386"/>
                    <a:pt x="53" y="341"/>
                    <a:pt x="32" y="291"/>
                  </a:cubicBezTo>
                  <a:cubicBezTo>
                    <a:pt x="12" y="246"/>
                    <a:pt x="0" y="194"/>
                    <a:pt x="13" y="146"/>
                  </a:cubicBezTo>
                  <a:cubicBezTo>
                    <a:pt x="30" y="86"/>
                    <a:pt x="85" y="50"/>
                    <a:pt x="141" y="34"/>
                  </a:cubicBezTo>
                  <a:cubicBezTo>
                    <a:pt x="221" y="11"/>
                    <a:pt x="307" y="28"/>
                    <a:pt x="380" y="61"/>
                  </a:cubicBezTo>
                  <a:cubicBezTo>
                    <a:pt x="408" y="74"/>
                    <a:pt x="434" y="89"/>
                    <a:pt x="459" y="106"/>
                  </a:cubicBezTo>
                  <a:cubicBezTo>
                    <a:pt x="481" y="121"/>
                    <a:pt x="506" y="135"/>
                    <a:pt x="523" y="157"/>
                  </a:cubicBezTo>
                  <a:cubicBezTo>
                    <a:pt x="524" y="156"/>
                    <a:pt x="524" y="155"/>
                    <a:pt x="525" y="154"/>
                  </a:cubicBezTo>
                  <a:cubicBezTo>
                    <a:pt x="516" y="152"/>
                    <a:pt x="509" y="146"/>
                    <a:pt x="502" y="141"/>
                  </a:cubicBezTo>
                  <a:cubicBezTo>
                    <a:pt x="494" y="135"/>
                    <a:pt x="487" y="129"/>
                    <a:pt x="479" y="124"/>
                  </a:cubicBezTo>
                  <a:cubicBezTo>
                    <a:pt x="462" y="111"/>
                    <a:pt x="443" y="100"/>
                    <a:pt x="425" y="89"/>
                  </a:cubicBezTo>
                  <a:cubicBezTo>
                    <a:pt x="387" y="68"/>
                    <a:pt x="347" y="49"/>
                    <a:pt x="307" y="32"/>
                  </a:cubicBezTo>
                  <a:cubicBezTo>
                    <a:pt x="269" y="16"/>
                    <a:pt x="229" y="3"/>
                    <a:pt x="188" y="6"/>
                  </a:cubicBezTo>
                  <a:cubicBezTo>
                    <a:pt x="168" y="8"/>
                    <a:pt x="148" y="11"/>
                    <a:pt x="130" y="17"/>
                  </a:cubicBezTo>
                  <a:cubicBezTo>
                    <a:pt x="111" y="22"/>
                    <a:pt x="94" y="31"/>
                    <a:pt x="78" y="43"/>
                  </a:cubicBezTo>
                  <a:cubicBezTo>
                    <a:pt x="65" y="53"/>
                    <a:pt x="54" y="64"/>
                    <a:pt x="44" y="76"/>
                  </a:cubicBezTo>
                  <a:cubicBezTo>
                    <a:pt x="34" y="90"/>
                    <a:pt x="27" y="105"/>
                    <a:pt x="21" y="121"/>
                  </a:cubicBezTo>
                  <a:cubicBezTo>
                    <a:pt x="14" y="139"/>
                    <a:pt x="10" y="157"/>
                    <a:pt x="7" y="175"/>
                  </a:cubicBezTo>
                  <a:cubicBezTo>
                    <a:pt x="5" y="195"/>
                    <a:pt x="6" y="215"/>
                    <a:pt x="9" y="235"/>
                  </a:cubicBezTo>
                  <a:cubicBezTo>
                    <a:pt x="12" y="255"/>
                    <a:pt x="18" y="275"/>
                    <a:pt x="27" y="294"/>
                  </a:cubicBezTo>
                  <a:cubicBezTo>
                    <a:pt x="35" y="313"/>
                    <a:pt x="45" y="330"/>
                    <a:pt x="55" y="347"/>
                  </a:cubicBezTo>
                  <a:cubicBezTo>
                    <a:pt x="76" y="381"/>
                    <a:pt x="100" y="414"/>
                    <a:pt x="127" y="444"/>
                  </a:cubicBezTo>
                  <a:cubicBezTo>
                    <a:pt x="153" y="474"/>
                    <a:pt x="182" y="501"/>
                    <a:pt x="213" y="526"/>
                  </a:cubicBezTo>
                  <a:cubicBezTo>
                    <a:pt x="246" y="551"/>
                    <a:pt x="280" y="574"/>
                    <a:pt x="317" y="592"/>
                  </a:cubicBezTo>
                  <a:cubicBezTo>
                    <a:pt x="355" y="611"/>
                    <a:pt x="394" y="623"/>
                    <a:pt x="435" y="633"/>
                  </a:cubicBezTo>
                  <a:cubicBezTo>
                    <a:pt x="468" y="641"/>
                    <a:pt x="502" y="649"/>
                    <a:pt x="537" y="650"/>
                  </a:cubicBezTo>
                  <a:cubicBezTo>
                    <a:pt x="568" y="652"/>
                    <a:pt x="600" y="648"/>
                    <a:pt x="628" y="634"/>
                  </a:cubicBezTo>
                  <a:cubicBezTo>
                    <a:pt x="658" y="619"/>
                    <a:pt x="677" y="593"/>
                    <a:pt x="689" y="562"/>
                  </a:cubicBezTo>
                  <a:cubicBezTo>
                    <a:pt x="702" y="530"/>
                    <a:pt x="705" y="494"/>
                    <a:pt x="702" y="459"/>
                  </a:cubicBezTo>
                  <a:cubicBezTo>
                    <a:pt x="700" y="421"/>
                    <a:pt x="687" y="386"/>
                    <a:pt x="671" y="351"/>
                  </a:cubicBezTo>
                  <a:cubicBezTo>
                    <a:pt x="656" y="318"/>
                    <a:pt x="638" y="285"/>
                    <a:pt x="619" y="255"/>
                  </a:cubicBezTo>
                  <a:cubicBezTo>
                    <a:pt x="609" y="239"/>
                    <a:pt x="599" y="224"/>
                    <a:pt x="587" y="210"/>
                  </a:cubicBezTo>
                  <a:cubicBezTo>
                    <a:pt x="577" y="197"/>
                    <a:pt x="563" y="185"/>
                    <a:pt x="555" y="170"/>
                  </a:cubicBezTo>
                  <a:cubicBezTo>
                    <a:pt x="554" y="171"/>
                    <a:pt x="553" y="171"/>
                    <a:pt x="552" y="172"/>
                  </a:cubicBezTo>
                  <a:cubicBezTo>
                    <a:pt x="567" y="186"/>
                    <a:pt x="578" y="203"/>
                    <a:pt x="589" y="219"/>
                  </a:cubicBezTo>
                  <a:cubicBezTo>
                    <a:pt x="601" y="236"/>
                    <a:pt x="614" y="253"/>
                    <a:pt x="626" y="271"/>
                  </a:cubicBezTo>
                  <a:cubicBezTo>
                    <a:pt x="638" y="290"/>
                    <a:pt x="648" y="309"/>
                    <a:pt x="657" y="330"/>
                  </a:cubicBezTo>
                  <a:cubicBezTo>
                    <a:pt x="664" y="346"/>
                    <a:pt x="671" y="363"/>
                    <a:pt x="678" y="380"/>
                  </a:cubicBezTo>
                  <a:cubicBezTo>
                    <a:pt x="704" y="445"/>
                    <a:pt x="729" y="529"/>
                    <a:pt x="682" y="593"/>
                  </a:cubicBezTo>
                  <a:cubicBezTo>
                    <a:pt x="658" y="624"/>
                    <a:pt x="621" y="640"/>
                    <a:pt x="584" y="652"/>
                  </a:cubicBezTo>
                  <a:cubicBezTo>
                    <a:pt x="565" y="658"/>
                    <a:pt x="545" y="662"/>
                    <a:pt x="524" y="663"/>
                  </a:cubicBezTo>
                  <a:cubicBezTo>
                    <a:pt x="504" y="663"/>
                    <a:pt x="484" y="661"/>
                    <a:pt x="464" y="657"/>
                  </a:cubicBezTo>
                  <a:cubicBezTo>
                    <a:pt x="425" y="648"/>
                    <a:pt x="387" y="632"/>
                    <a:pt x="351" y="615"/>
                  </a:cubicBezTo>
                  <a:cubicBezTo>
                    <a:pt x="314" y="598"/>
                    <a:pt x="279" y="579"/>
                    <a:pt x="246" y="556"/>
                  </a:cubicBezTo>
                  <a:cubicBezTo>
                    <a:pt x="212" y="534"/>
                    <a:pt x="181" y="507"/>
                    <a:pt x="153" y="478"/>
                  </a:cubicBezTo>
                  <a:cubicBezTo>
                    <a:pt x="123" y="448"/>
                    <a:pt x="98" y="414"/>
                    <a:pt x="74" y="378"/>
                  </a:cubicBezTo>
                  <a:cubicBezTo>
                    <a:pt x="62" y="361"/>
                    <a:pt x="50" y="344"/>
                    <a:pt x="39" y="325"/>
                  </a:cubicBezTo>
                  <a:cubicBezTo>
                    <a:pt x="28" y="307"/>
                    <a:pt x="19" y="288"/>
                    <a:pt x="14" y="267"/>
                  </a:cubicBezTo>
                  <a:cubicBezTo>
                    <a:pt x="7" y="235"/>
                    <a:pt x="5" y="201"/>
                    <a:pt x="9" y="168"/>
                  </a:cubicBezTo>
                  <a:cubicBezTo>
                    <a:pt x="14" y="136"/>
                    <a:pt x="25" y="103"/>
                    <a:pt x="47" y="78"/>
                  </a:cubicBezTo>
                  <a:cubicBezTo>
                    <a:pt x="71" y="51"/>
                    <a:pt x="105" y="33"/>
                    <a:pt x="139" y="22"/>
                  </a:cubicBezTo>
                  <a:cubicBezTo>
                    <a:pt x="210" y="0"/>
                    <a:pt x="286" y="13"/>
                    <a:pt x="355" y="38"/>
                  </a:cubicBezTo>
                  <a:cubicBezTo>
                    <a:pt x="408" y="56"/>
                    <a:pt x="458" y="84"/>
                    <a:pt x="498" y="123"/>
                  </a:cubicBezTo>
                  <a:cubicBezTo>
                    <a:pt x="499" y="124"/>
                    <a:pt x="501" y="122"/>
                    <a:pt x="500" y="12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34"/>
            <p:cNvSpPr/>
            <p:nvPr/>
          </p:nvSpPr>
          <p:spPr bwMode="auto">
            <a:xfrm>
              <a:off x="2875" y="1696"/>
              <a:ext cx="1745" cy="1605"/>
            </a:xfrm>
            <a:custGeom>
              <a:avLst/>
              <a:gdLst>
                <a:gd name="T0" fmla="*/ 522 w 903"/>
                <a:gd name="T1" fmla="*/ 104 h 830"/>
                <a:gd name="T2" fmla="*/ 56 w 903"/>
                <a:gd name="T3" fmla="*/ 118 h 830"/>
                <a:gd name="T4" fmla="*/ 21 w 903"/>
                <a:gd name="T5" fmla="*/ 326 h 830"/>
                <a:gd name="T6" fmla="*/ 184 w 903"/>
                <a:gd name="T7" fmla="*/ 581 h 830"/>
                <a:gd name="T8" fmla="*/ 675 w 903"/>
                <a:gd name="T9" fmla="*/ 826 h 830"/>
                <a:gd name="T10" fmla="*/ 848 w 903"/>
                <a:gd name="T11" fmla="*/ 472 h 830"/>
                <a:gd name="T12" fmla="*/ 733 w 903"/>
                <a:gd name="T13" fmla="*/ 287 h 830"/>
                <a:gd name="T14" fmla="*/ 673 w 903"/>
                <a:gd name="T15" fmla="*/ 222 h 830"/>
                <a:gd name="T16" fmla="*/ 709 w 903"/>
                <a:gd name="T17" fmla="*/ 273 h 830"/>
                <a:gd name="T18" fmla="*/ 890 w 903"/>
                <a:gd name="T19" fmla="*/ 625 h 830"/>
                <a:gd name="T20" fmla="*/ 746 w 903"/>
                <a:gd name="T21" fmla="*/ 803 h 830"/>
                <a:gd name="T22" fmla="*/ 454 w 903"/>
                <a:gd name="T23" fmla="*/ 782 h 830"/>
                <a:gd name="T24" fmla="*/ 261 w 903"/>
                <a:gd name="T25" fmla="*/ 663 h 830"/>
                <a:gd name="T26" fmla="*/ 180 w 903"/>
                <a:gd name="T27" fmla="*/ 581 h 830"/>
                <a:gd name="T28" fmla="*/ 111 w 903"/>
                <a:gd name="T29" fmla="*/ 488 h 830"/>
                <a:gd name="T30" fmla="*/ 15 w 903"/>
                <a:gd name="T31" fmla="*/ 272 h 830"/>
                <a:gd name="T32" fmla="*/ 139 w 903"/>
                <a:gd name="T33" fmla="*/ 41 h 830"/>
                <a:gd name="T34" fmla="*/ 495 w 903"/>
                <a:gd name="T35" fmla="*/ 109 h 830"/>
                <a:gd name="T36" fmla="*/ 628 w 903"/>
                <a:gd name="T37" fmla="*/ 201 h 830"/>
                <a:gd name="T38" fmla="*/ 590 w 903"/>
                <a:gd name="T39" fmla="*/ 157 h 830"/>
                <a:gd name="T40" fmla="*/ 387 w 903"/>
                <a:gd name="T41" fmla="*/ 45 h 830"/>
                <a:gd name="T42" fmla="*/ 10 w 903"/>
                <a:gd name="T43" fmla="*/ 320 h 830"/>
                <a:gd name="T44" fmla="*/ 171 w 903"/>
                <a:gd name="T45" fmla="*/ 580 h 830"/>
                <a:gd name="T46" fmla="*/ 541 w 903"/>
                <a:gd name="T47" fmla="*/ 812 h 830"/>
                <a:gd name="T48" fmla="*/ 699 w 903"/>
                <a:gd name="T49" fmla="*/ 814 h 830"/>
                <a:gd name="T50" fmla="*/ 888 w 903"/>
                <a:gd name="T51" fmla="*/ 632 h 830"/>
                <a:gd name="T52" fmla="*/ 791 w 903"/>
                <a:gd name="T53" fmla="*/ 348 h 830"/>
                <a:gd name="T54" fmla="*/ 670 w 903"/>
                <a:gd name="T55" fmla="*/ 223 h 830"/>
                <a:gd name="T56" fmla="*/ 821 w 903"/>
                <a:gd name="T57" fmla="*/ 401 h 830"/>
                <a:gd name="T58" fmla="*/ 831 w 903"/>
                <a:gd name="T59" fmla="*/ 748 h 830"/>
                <a:gd name="T60" fmla="*/ 653 w 903"/>
                <a:gd name="T61" fmla="*/ 819 h 830"/>
                <a:gd name="T62" fmla="*/ 394 w 903"/>
                <a:gd name="T63" fmla="*/ 754 h 830"/>
                <a:gd name="T64" fmla="*/ 70 w 903"/>
                <a:gd name="T65" fmla="*/ 440 h 830"/>
                <a:gd name="T66" fmla="*/ 10 w 903"/>
                <a:gd name="T67" fmla="*/ 296 h 830"/>
                <a:gd name="T68" fmla="*/ 145 w 903"/>
                <a:gd name="T69" fmla="*/ 43 h 830"/>
                <a:gd name="T70" fmla="*/ 568 w 903"/>
                <a:gd name="T71" fmla="*/ 144 h 830"/>
                <a:gd name="T72" fmla="*/ 627 w 903"/>
                <a:gd name="T73" fmla="*/ 200 h 830"/>
                <a:gd name="T74" fmla="*/ 605 w 903"/>
                <a:gd name="T75" fmla="*/ 181 h 830"/>
                <a:gd name="T76" fmla="*/ 439 w 903"/>
                <a:gd name="T77" fmla="*/ 77 h 830"/>
                <a:gd name="T78" fmla="*/ 156 w 903"/>
                <a:gd name="T79" fmla="*/ 31 h 830"/>
                <a:gd name="T80" fmla="*/ 9 w 903"/>
                <a:gd name="T81" fmla="*/ 236 h 830"/>
                <a:gd name="T82" fmla="*/ 82 w 903"/>
                <a:gd name="T83" fmla="*/ 451 h 830"/>
                <a:gd name="T84" fmla="*/ 174 w 903"/>
                <a:gd name="T85" fmla="*/ 578 h 830"/>
                <a:gd name="T86" fmla="*/ 281 w 903"/>
                <a:gd name="T87" fmla="*/ 684 h 830"/>
                <a:gd name="T88" fmla="*/ 702 w 903"/>
                <a:gd name="T89" fmla="*/ 819 h 830"/>
                <a:gd name="T90" fmla="*/ 874 w 903"/>
                <a:gd name="T91" fmla="*/ 554 h 830"/>
                <a:gd name="T92" fmla="*/ 740 w 903"/>
                <a:gd name="T93" fmla="*/ 310 h 830"/>
                <a:gd name="T94" fmla="*/ 673 w 903"/>
                <a:gd name="T95" fmla="*/ 223 h 830"/>
                <a:gd name="T96" fmla="*/ 720 w 903"/>
                <a:gd name="T97" fmla="*/ 277 h 830"/>
                <a:gd name="T98" fmla="*/ 842 w 903"/>
                <a:gd name="T99" fmla="*/ 465 h 830"/>
                <a:gd name="T100" fmla="*/ 667 w 903"/>
                <a:gd name="T101" fmla="*/ 823 h 830"/>
                <a:gd name="T102" fmla="*/ 397 w 903"/>
                <a:gd name="T103" fmla="*/ 760 h 830"/>
                <a:gd name="T104" fmla="*/ 78 w 903"/>
                <a:gd name="T105" fmla="*/ 444 h 830"/>
                <a:gd name="T106" fmla="*/ 21 w 903"/>
                <a:gd name="T107" fmla="*/ 220 h 830"/>
                <a:gd name="T108" fmla="*/ 79 w 903"/>
                <a:gd name="T109" fmla="*/ 92 h 830"/>
                <a:gd name="T110" fmla="*/ 433 w 903"/>
                <a:gd name="T111" fmla="*/ 64 h 830"/>
                <a:gd name="T112" fmla="*/ 636 w 903"/>
                <a:gd name="T113" fmla="*/ 198 h 8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03" h="830">
                  <a:moveTo>
                    <a:pt x="638" y="197"/>
                  </a:moveTo>
                  <a:cubicBezTo>
                    <a:pt x="622" y="178"/>
                    <a:pt x="602" y="163"/>
                    <a:pt x="583" y="148"/>
                  </a:cubicBezTo>
                  <a:cubicBezTo>
                    <a:pt x="563" y="133"/>
                    <a:pt x="543" y="117"/>
                    <a:pt x="522" y="104"/>
                  </a:cubicBezTo>
                  <a:cubicBezTo>
                    <a:pt x="480" y="78"/>
                    <a:pt x="433" y="59"/>
                    <a:pt x="386" y="45"/>
                  </a:cubicBezTo>
                  <a:cubicBezTo>
                    <a:pt x="295" y="16"/>
                    <a:pt x="185" y="7"/>
                    <a:pt x="103" y="66"/>
                  </a:cubicBezTo>
                  <a:cubicBezTo>
                    <a:pt x="84" y="80"/>
                    <a:pt x="69" y="99"/>
                    <a:pt x="56" y="118"/>
                  </a:cubicBezTo>
                  <a:cubicBezTo>
                    <a:pt x="43" y="137"/>
                    <a:pt x="31" y="156"/>
                    <a:pt x="25" y="178"/>
                  </a:cubicBezTo>
                  <a:cubicBezTo>
                    <a:pt x="19" y="201"/>
                    <a:pt x="17" y="224"/>
                    <a:pt x="16" y="248"/>
                  </a:cubicBezTo>
                  <a:cubicBezTo>
                    <a:pt x="15" y="274"/>
                    <a:pt x="16" y="300"/>
                    <a:pt x="21" y="326"/>
                  </a:cubicBezTo>
                  <a:cubicBezTo>
                    <a:pt x="31" y="377"/>
                    <a:pt x="59" y="421"/>
                    <a:pt x="87" y="464"/>
                  </a:cubicBezTo>
                  <a:cubicBezTo>
                    <a:pt x="101" y="485"/>
                    <a:pt x="116" y="506"/>
                    <a:pt x="133" y="526"/>
                  </a:cubicBezTo>
                  <a:cubicBezTo>
                    <a:pt x="149" y="545"/>
                    <a:pt x="166" y="563"/>
                    <a:pt x="184" y="581"/>
                  </a:cubicBezTo>
                  <a:cubicBezTo>
                    <a:pt x="251" y="651"/>
                    <a:pt x="322" y="723"/>
                    <a:pt x="409" y="769"/>
                  </a:cubicBezTo>
                  <a:cubicBezTo>
                    <a:pt x="450" y="791"/>
                    <a:pt x="494" y="806"/>
                    <a:pt x="539" y="815"/>
                  </a:cubicBezTo>
                  <a:cubicBezTo>
                    <a:pt x="583" y="824"/>
                    <a:pt x="630" y="829"/>
                    <a:pt x="675" y="826"/>
                  </a:cubicBezTo>
                  <a:cubicBezTo>
                    <a:pt x="755" y="819"/>
                    <a:pt x="843" y="780"/>
                    <a:pt x="873" y="700"/>
                  </a:cubicBezTo>
                  <a:cubicBezTo>
                    <a:pt x="887" y="664"/>
                    <a:pt x="886" y="624"/>
                    <a:pt x="880" y="586"/>
                  </a:cubicBezTo>
                  <a:cubicBezTo>
                    <a:pt x="874" y="547"/>
                    <a:pt x="862" y="509"/>
                    <a:pt x="848" y="472"/>
                  </a:cubicBezTo>
                  <a:cubicBezTo>
                    <a:pt x="840" y="452"/>
                    <a:pt x="832" y="432"/>
                    <a:pt x="822" y="413"/>
                  </a:cubicBezTo>
                  <a:cubicBezTo>
                    <a:pt x="810" y="390"/>
                    <a:pt x="796" y="369"/>
                    <a:pt x="781" y="348"/>
                  </a:cubicBezTo>
                  <a:cubicBezTo>
                    <a:pt x="765" y="327"/>
                    <a:pt x="750" y="306"/>
                    <a:pt x="733" y="287"/>
                  </a:cubicBezTo>
                  <a:cubicBezTo>
                    <a:pt x="724" y="277"/>
                    <a:pt x="715" y="267"/>
                    <a:pt x="706" y="257"/>
                  </a:cubicBezTo>
                  <a:cubicBezTo>
                    <a:pt x="698" y="249"/>
                    <a:pt x="692" y="240"/>
                    <a:pt x="684" y="231"/>
                  </a:cubicBezTo>
                  <a:cubicBezTo>
                    <a:pt x="680" y="228"/>
                    <a:pt x="677" y="225"/>
                    <a:pt x="673" y="222"/>
                  </a:cubicBezTo>
                  <a:cubicBezTo>
                    <a:pt x="672" y="222"/>
                    <a:pt x="670" y="222"/>
                    <a:pt x="671" y="224"/>
                  </a:cubicBezTo>
                  <a:cubicBezTo>
                    <a:pt x="673" y="233"/>
                    <a:pt x="680" y="240"/>
                    <a:pt x="686" y="246"/>
                  </a:cubicBezTo>
                  <a:cubicBezTo>
                    <a:pt x="695" y="255"/>
                    <a:pt x="702" y="264"/>
                    <a:pt x="709" y="273"/>
                  </a:cubicBezTo>
                  <a:cubicBezTo>
                    <a:pt x="726" y="295"/>
                    <a:pt x="742" y="317"/>
                    <a:pt x="758" y="339"/>
                  </a:cubicBezTo>
                  <a:cubicBezTo>
                    <a:pt x="790" y="382"/>
                    <a:pt x="815" y="429"/>
                    <a:pt x="838" y="478"/>
                  </a:cubicBezTo>
                  <a:cubicBezTo>
                    <a:pt x="860" y="525"/>
                    <a:pt x="883" y="573"/>
                    <a:pt x="890" y="625"/>
                  </a:cubicBezTo>
                  <a:cubicBezTo>
                    <a:pt x="893" y="648"/>
                    <a:pt x="892" y="672"/>
                    <a:pt x="884" y="694"/>
                  </a:cubicBezTo>
                  <a:cubicBezTo>
                    <a:pt x="878" y="713"/>
                    <a:pt x="865" y="730"/>
                    <a:pt x="851" y="744"/>
                  </a:cubicBezTo>
                  <a:cubicBezTo>
                    <a:pt x="822" y="772"/>
                    <a:pt x="784" y="790"/>
                    <a:pt x="746" y="803"/>
                  </a:cubicBezTo>
                  <a:cubicBezTo>
                    <a:pt x="725" y="810"/>
                    <a:pt x="704" y="816"/>
                    <a:pt x="682" y="820"/>
                  </a:cubicBezTo>
                  <a:cubicBezTo>
                    <a:pt x="656" y="824"/>
                    <a:pt x="630" y="823"/>
                    <a:pt x="604" y="821"/>
                  </a:cubicBezTo>
                  <a:cubicBezTo>
                    <a:pt x="553" y="816"/>
                    <a:pt x="502" y="800"/>
                    <a:pt x="454" y="782"/>
                  </a:cubicBezTo>
                  <a:cubicBezTo>
                    <a:pt x="430" y="772"/>
                    <a:pt x="407" y="762"/>
                    <a:pt x="384" y="749"/>
                  </a:cubicBezTo>
                  <a:cubicBezTo>
                    <a:pt x="362" y="737"/>
                    <a:pt x="339" y="725"/>
                    <a:pt x="318" y="710"/>
                  </a:cubicBezTo>
                  <a:cubicBezTo>
                    <a:pt x="298" y="696"/>
                    <a:pt x="279" y="680"/>
                    <a:pt x="261" y="663"/>
                  </a:cubicBezTo>
                  <a:cubicBezTo>
                    <a:pt x="253" y="654"/>
                    <a:pt x="244" y="646"/>
                    <a:pt x="235" y="637"/>
                  </a:cubicBezTo>
                  <a:cubicBezTo>
                    <a:pt x="225" y="629"/>
                    <a:pt x="216" y="620"/>
                    <a:pt x="207" y="611"/>
                  </a:cubicBezTo>
                  <a:cubicBezTo>
                    <a:pt x="198" y="601"/>
                    <a:pt x="189" y="591"/>
                    <a:pt x="180" y="581"/>
                  </a:cubicBezTo>
                  <a:cubicBezTo>
                    <a:pt x="172" y="572"/>
                    <a:pt x="163" y="562"/>
                    <a:pt x="156" y="552"/>
                  </a:cubicBezTo>
                  <a:cubicBezTo>
                    <a:pt x="149" y="541"/>
                    <a:pt x="142" y="531"/>
                    <a:pt x="135" y="520"/>
                  </a:cubicBezTo>
                  <a:cubicBezTo>
                    <a:pt x="127" y="510"/>
                    <a:pt x="119" y="499"/>
                    <a:pt x="111" y="488"/>
                  </a:cubicBezTo>
                  <a:cubicBezTo>
                    <a:pt x="95" y="466"/>
                    <a:pt x="80" y="443"/>
                    <a:pt x="66" y="419"/>
                  </a:cubicBezTo>
                  <a:cubicBezTo>
                    <a:pt x="53" y="396"/>
                    <a:pt x="43" y="373"/>
                    <a:pt x="35" y="348"/>
                  </a:cubicBezTo>
                  <a:cubicBezTo>
                    <a:pt x="27" y="323"/>
                    <a:pt x="19" y="298"/>
                    <a:pt x="15" y="272"/>
                  </a:cubicBezTo>
                  <a:cubicBezTo>
                    <a:pt x="10" y="247"/>
                    <a:pt x="11" y="221"/>
                    <a:pt x="17" y="196"/>
                  </a:cubicBezTo>
                  <a:cubicBezTo>
                    <a:pt x="27" y="152"/>
                    <a:pt x="53" y="111"/>
                    <a:pt x="85" y="80"/>
                  </a:cubicBezTo>
                  <a:cubicBezTo>
                    <a:pt x="101" y="64"/>
                    <a:pt x="119" y="51"/>
                    <a:pt x="139" y="41"/>
                  </a:cubicBezTo>
                  <a:cubicBezTo>
                    <a:pt x="161" y="31"/>
                    <a:pt x="184" y="26"/>
                    <a:pt x="207" y="23"/>
                  </a:cubicBezTo>
                  <a:cubicBezTo>
                    <a:pt x="258" y="18"/>
                    <a:pt x="309" y="28"/>
                    <a:pt x="357" y="45"/>
                  </a:cubicBezTo>
                  <a:cubicBezTo>
                    <a:pt x="405" y="61"/>
                    <a:pt x="451" y="84"/>
                    <a:pt x="495" y="109"/>
                  </a:cubicBezTo>
                  <a:cubicBezTo>
                    <a:pt x="521" y="123"/>
                    <a:pt x="545" y="139"/>
                    <a:pt x="569" y="156"/>
                  </a:cubicBezTo>
                  <a:cubicBezTo>
                    <a:pt x="581" y="165"/>
                    <a:pt x="592" y="175"/>
                    <a:pt x="604" y="185"/>
                  </a:cubicBezTo>
                  <a:cubicBezTo>
                    <a:pt x="611" y="190"/>
                    <a:pt x="619" y="201"/>
                    <a:pt x="628" y="201"/>
                  </a:cubicBezTo>
                  <a:cubicBezTo>
                    <a:pt x="629" y="201"/>
                    <a:pt x="630" y="201"/>
                    <a:pt x="630" y="200"/>
                  </a:cubicBezTo>
                  <a:cubicBezTo>
                    <a:pt x="630" y="192"/>
                    <a:pt x="622" y="185"/>
                    <a:pt x="617" y="180"/>
                  </a:cubicBezTo>
                  <a:cubicBezTo>
                    <a:pt x="608" y="172"/>
                    <a:pt x="599" y="164"/>
                    <a:pt x="590" y="157"/>
                  </a:cubicBezTo>
                  <a:cubicBezTo>
                    <a:pt x="569" y="141"/>
                    <a:pt x="547" y="126"/>
                    <a:pt x="525" y="113"/>
                  </a:cubicBezTo>
                  <a:cubicBezTo>
                    <a:pt x="502" y="100"/>
                    <a:pt x="479" y="88"/>
                    <a:pt x="456" y="76"/>
                  </a:cubicBezTo>
                  <a:cubicBezTo>
                    <a:pt x="434" y="65"/>
                    <a:pt x="411" y="54"/>
                    <a:pt x="387" y="45"/>
                  </a:cubicBezTo>
                  <a:cubicBezTo>
                    <a:pt x="300" y="11"/>
                    <a:pt x="193" y="0"/>
                    <a:pt x="114" y="59"/>
                  </a:cubicBezTo>
                  <a:cubicBezTo>
                    <a:pt x="75" y="88"/>
                    <a:pt x="49" y="132"/>
                    <a:pt x="30" y="175"/>
                  </a:cubicBezTo>
                  <a:cubicBezTo>
                    <a:pt x="10" y="220"/>
                    <a:pt x="0" y="271"/>
                    <a:pt x="10" y="320"/>
                  </a:cubicBezTo>
                  <a:cubicBezTo>
                    <a:pt x="16" y="345"/>
                    <a:pt x="28" y="368"/>
                    <a:pt x="40" y="390"/>
                  </a:cubicBezTo>
                  <a:cubicBezTo>
                    <a:pt x="52" y="414"/>
                    <a:pt x="65" y="437"/>
                    <a:pt x="79" y="459"/>
                  </a:cubicBezTo>
                  <a:cubicBezTo>
                    <a:pt x="105" y="502"/>
                    <a:pt x="136" y="543"/>
                    <a:pt x="171" y="580"/>
                  </a:cubicBezTo>
                  <a:cubicBezTo>
                    <a:pt x="205" y="616"/>
                    <a:pt x="243" y="649"/>
                    <a:pt x="282" y="680"/>
                  </a:cubicBezTo>
                  <a:cubicBezTo>
                    <a:pt x="320" y="710"/>
                    <a:pt x="361" y="739"/>
                    <a:pt x="403" y="762"/>
                  </a:cubicBezTo>
                  <a:cubicBezTo>
                    <a:pt x="446" y="786"/>
                    <a:pt x="492" y="804"/>
                    <a:pt x="541" y="812"/>
                  </a:cubicBezTo>
                  <a:cubicBezTo>
                    <a:pt x="554" y="814"/>
                    <a:pt x="568" y="815"/>
                    <a:pt x="581" y="816"/>
                  </a:cubicBezTo>
                  <a:cubicBezTo>
                    <a:pt x="594" y="816"/>
                    <a:pt x="608" y="818"/>
                    <a:pt x="621" y="820"/>
                  </a:cubicBezTo>
                  <a:cubicBezTo>
                    <a:pt x="647" y="823"/>
                    <a:pt x="674" y="820"/>
                    <a:pt x="699" y="814"/>
                  </a:cubicBezTo>
                  <a:cubicBezTo>
                    <a:pt x="724" y="807"/>
                    <a:pt x="749" y="798"/>
                    <a:pt x="772" y="787"/>
                  </a:cubicBezTo>
                  <a:cubicBezTo>
                    <a:pt x="794" y="778"/>
                    <a:pt x="815" y="766"/>
                    <a:pt x="833" y="750"/>
                  </a:cubicBezTo>
                  <a:cubicBezTo>
                    <a:pt x="867" y="720"/>
                    <a:pt x="883" y="676"/>
                    <a:pt x="888" y="632"/>
                  </a:cubicBezTo>
                  <a:cubicBezTo>
                    <a:pt x="893" y="581"/>
                    <a:pt x="883" y="531"/>
                    <a:pt x="865" y="484"/>
                  </a:cubicBezTo>
                  <a:cubicBezTo>
                    <a:pt x="855" y="459"/>
                    <a:pt x="844" y="436"/>
                    <a:pt x="831" y="413"/>
                  </a:cubicBezTo>
                  <a:cubicBezTo>
                    <a:pt x="819" y="391"/>
                    <a:pt x="805" y="369"/>
                    <a:pt x="791" y="348"/>
                  </a:cubicBezTo>
                  <a:cubicBezTo>
                    <a:pt x="773" y="324"/>
                    <a:pt x="753" y="301"/>
                    <a:pt x="732" y="279"/>
                  </a:cubicBezTo>
                  <a:cubicBezTo>
                    <a:pt x="713" y="259"/>
                    <a:pt x="695" y="237"/>
                    <a:pt x="672" y="221"/>
                  </a:cubicBezTo>
                  <a:cubicBezTo>
                    <a:pt x="670" y="220"/>
                    <a:pt x="669" y="222"/>
                    <a:pt x="670" y="223"/>
                  </a:cubicBezTo>
                  <a:cubicBezTo>
                    <a:pt x="691" y="238"/>
                    <a:pt x="707" y="257"/>
                    <a:pt x="724" y="275"/>
                  </a:cubicBezTo>
                  <a:cubicBezTo>
                    <a:pt x="743" y="294"/>
                    <a:pt x="761" y="314"/>
                    <a:pt x="777" y="335"/>
                  </a:cubicBezTo>
                  <a:cubicBezTo>
                    <a:pt x="793" y="356"/>
                    <a:pt x="807" y="378"/>
                    <a:pt x="821" y="401"/>
                  </a:cubicBezTo>
                  <a:cubicBezTo>
                    <a:pt x="834" y="423"/>
                    <a:pt x="846" y="446"/>
                    <a:pt x="856" y="470"/>
                  </a:cubicBezTo>
                  <a:cubicBezTo>
                    <a:pt x="877" y="519"/>
                    <a:pt x="889" y="571"/>
                    <a:pt x="886" y="624"/>
                  </a:cubicBezTo>
                  <a:cubicBezTo>
                    <a:pt x="883" y="670"/>
                    <a:pt x="867" y="716"/>
                    <a:pt x="831" y="748"/>
                  </a:cubicBezTo>
                  <a:cubicBezTo>
                    <a:pt x="813" y="764"/>
                    <a:pt x="791" y="776"/>
                    <a:pt x="768" y="786"/>
                  </a:cubicBezTo>
                  <a:cubicBezTo>
                    <a:pt x="744" y="797"/>
                    <a:pt x="719" y="806"/>
                    <a:pt x="693" y="812"/>
                  </a:cubicBezTo>
                  <a:cubicBezTo>
                    <a:pt x="680" y="816"/>
                    <a:pt x="666" y="818"/>
                    <a:pt x="653" y="819"/>
                  </a:cubicBezTo>
                  <a:cubicBezTo>
                    <a:pt x="639" y="819"/>
                    <a:pt x="625" y="818"/>
                    <a:pt x="612" y="816"/>
                  </a:cubicBezTo>
                  <a:cubicBezTo>
                    <a:pt x="585" y="813"/>
                    <a:pt x="558" y="812"/>
                    <a:pt x="532" y="808"/>
                  </a:cubicBezTo>
                  <a:cubicBezTo>
                    <a:pt x="483" y="799"/>
                    <a:pt x="437" y="778"/>
                    <a:pt x="394" y="754"/>
                  </a:cubicBezTo>
                  <a:cubicBezTo>
                    <a:pt x="351" y="729"/>
                    <a:pt x="311" y="700"/>
                    <a:pt x="272" y="669"/>
                  </a:cubicBezTo>
                  <a:cubicBezTo>
                    <a:pt x="233" y="637"/>
                    <a:pt x="195" y="602"/>
                    <a:pt x="161" y="565"/>
                  </a:cubicBezTo>
                  <a:cubicBezTo>
                    <a:pt x="126" y="526"/>
                    <a:pt x="96" y="484"/>
                    <a:pt x="70" y="440"/>
                  </a:cubicBezTo>
                  <a:cubicBezTo>
                    <a:pt x="57" y="417"/>
                    <a:pt x="44" y="393"/>
                    <a:pt x="32" y="369"/>
                  </a:cubicBezTo>
                  <a:cubicBezTo>
                    <a:pt x="27" y="357"/>
                    <a:pt x="21" y="346"/>
                    <a:pt x="17" y="333"/>
                  </a:cubicBezTo>
                  <a:cubicBezTo>
                    <a:pt x="13" y="321"/>
                    <a:pt x="11" y="308"/>
                    <a:pt x="10" y="296"/>
                  </a:cubicBezTo>
                  <a:cubicBezTo>
                    <a:pt x="5" y="244"/>
                    <a:pt x="23" y="193"/>
                    <a:pt x="47" y="148"/>
                  </a:cubicBezTo>
                  <a:cubicBezTo>
                    <a:pt x="58" y="126"/>
                    <a:pt x="71" y="105"/>
                    <a:pt x="88" y="86"/>
                  </a:cubicBezTo>
                  <a:cubicBezTo>
                    <a:pt x="104" y="68"/>
                    <a:pt x="123" y="53"/>
                    <a:pt x="145" y="43"/>
                  </a:cubicBezTo>
                  <a:cubicBezTo>
                    <a:pt x="190" y="21"/>
                    <a:pt x="240" y="16"/>
                    <a:pt x="289" y="22"/>
                  </a:cubicBezTo>
                  <a:cubicBezTo>
                    <a:pt x="338" y="28"/>
                    <a:pt x="385" y="45"/>
                    <a:pt x="430" y="66"/>
                  </a:cubicBezTo>
                  <a:cubicBezTo>
                    <a:pt x="477" y="89"/>
                    <a:pt x="525" y="114"/>
                    <a:pt x="568" y="144"/>
                  </a:cubicBezTo>
                  <a:cubicBezTo>
                    <a:pt x="581" y="153"/>
                    <a:pt x="593" y="163"/>
                    <a:pt x="605" y="173"/>
                  </a:cubicBezTo>
                  <a:cubicBezTo>
                    <a:pt x="610" y="177"/>
                    <a:pt x="615" y="181"/>
                    <a:pt x="619" y="186"/>
                  </a:cubicBezTo>
                  <a:cubicBezTo>
                    <a:pt x="623" y="190"/>
                    <a:pt x="627" y="194"/>
                    <a:pt x="627" y="200"/>
                  </a:cubicBezTo>
                  <a:cubicBezTo>
                    <a:pt x="628" y="199"/>
                    <a:pt x="628" y="199"/>
                    <a:pt x="629" y="198"/>
                  </a:cubicBezTo>
                  <a:cubicBezTo>
                    <a:pt x="624" y="198"/>
                    <a:pt x="620" y="195"/>
                    <a:pt x="617" y="192"/>
                  </a:cubicBezTo>
                  <a:cubicBezTo>
                    <a:pt x="613" y="188"/>
                    <a:pt x="609" y="185"/>
                    <a:pt x="605" y="181"/>
                  </a:cubicBezTo>
                  <a:cubicBezTo>
                    <a:pt x="594" y="173"/>
                    <a:pt x="584" y="164"/>
                    <a:pt x="573" y="156"/>
                  </a:cubicBezTo>
                  <a:cubicBezTo>
                    <a:pt x="553" y="140"/>
                    <a:pt x="531" y="126"/>
                    <a:pt x="508" y="113"/>
                  </a:cubicBezTo>
                  <a:cubicBezTo>
                    <a:pt x="486" y="100"/>
                    <a:pt x="463" y="88"/>
                    <a:pt x="439" y="77"/>
                  </a:cubicBezTo>
                  <a:cubicBezTo>
                    <a:pt x="417" y="66"/>
                    <a:pt x="394" y="56"/>
                    <a:pt x="371" y="47"/>
                  </a:cubicBezTo>
                  <a:cubicBezTo>
                    <a:pt x="325" y="30"/>
                    <a:pt x="276" y="18"/>
                    <a:pt x="226" y="19"/>
                  </a:cubicBezTo>
                  <a:cubicBezTo>
                    <a:pt x="203" y="20"/>
                    <a:pt x="178" y="23"/>
                    <a:pt x="156" y="31"/>
                  </a:cubicBezTo>
                  <a:cubicBezTo>
                    <a:pt x="136" y="38"/>
                    <a:pt x="117" y="50"/>
                    <a:pt x="100" y="63"/>
                  </a:cubicBezTo>
                  <a:cubicBezTo>
                    <a:pt x="66" y="90"/>
                    <a:pt x="39" y="127"/>
                    <a:pt x="23" y="168"/>
                  </a:cubicBezTo>
                  <a:cubicBezTo>
                    <a:pt x="14" y="189"/>
                    <a:pt x="9" y="213"/>
                    <a:pt x="9" y="236"/>
                  </a:cubicBezTo>
                  <a:cubicBezTo>
                    <a:pt x="9" y="261"/>
                    <a:pt x="14" y="285"/>
                    <a:pt x="20" y="309"/>
                  </a:cubicBezTo>
                  <a:cubicBezTo>
                    <a:pt x="27" y="334"/>
                    <a:pt x="35" y="359"/>
                    <a:pt x="45" y="382"/>
                  </a:cubicBezTo>
                  <a:cubicBezTo>
                    <a:pt x="55" y="406"/>
                    <a:pt x="68" y="429"/>
                    <a:pt x="82" y="451"/>
                  </a:cubicBezTo>
                  <a:cubicBezTo>
                    <a:pt x="97" y="473"/>
                    <a:pt x="113" y="495"/>
                    <a:pt x="129" y="517"/>
                  </a:cubicBezTo>
                  <a:cubicBezTo>
                    <a:pt x="136" y="527"/>
                    <a:pt x="143" y="538"/>
                    <a:pt x="150" y="548"/>
                  </a:cubicBezTo>
                  <a:cubicBezTo>
                    <a:pt x="157" y="559"/>
                    <a:pt x="165" y="569"/>
                    <a:pt x="174" y="578"/>
                  </a:cubicBezTo>
                  <a:cubicBezTo>
                    <a:pt x="183" y="588"/>
                    <a:pt x="191" y="598"/>
                    <a:pt x="200" y="608"/>
                  </a:cubicBezTo>
                  <a:cubicBezTo>
                    <a:pt x="209" y="617"/>
                    <a:pt x="218" y="625"/>
                    <a:pt x="227" y="634"/>
                  </a:cubicBezTo>
                  <a:cubicBezTo>
                    <a:pt x="245" y="651"/>
                    <a:pt x="262" y="668"/>
                    <a:pt x="281" y="684"/>
                  </a:cubicBezTo>
                  <a:cubicBezTo>
                    <a:pt x="318" y="717"/>
                    <a:pt x="362" y="742"/>
                    <a:pt x="406" y="764"/>
                  </a:cubicBezTo>
                  <a:cubicBezTo>
                    <a:pt x="452" y="786"/>
                    <a:pt x="501" y="803"/>
                    <a:pt x="550" y="815"/>
                  </a:cubicBezTo>
                  <a:cubicBezTo>
                    <a:pt x="600" y="826"/>
                    <a:pt x="652" y="830"/>
                    <a:pt x="702" y="819"/>
                  </a:cubicBezTo>
                  <a:cubicBezTo>
                    <a:pt x="740" y="810"/>
                    <a:pt x="779" y="796"/>
                    <a:pt x="813" y="776"/>
                  </a:cubicBezTo>
                  <a:cubicBezTo>
                    <a:pt x="847" y="756"/>
                    <a:pt x="878" y="727"/>
                    <a:pt x="889" y="689"/>
                  </a:cubicBezTo>
                  <a:cubicBezTo>
                    <a:pt x="903" y="644"/>
                    <a:pt x="890" y="596"/>
                    <a:pt x="874" y="554"/>
                  </a:cubicBezTo>
                  <a:cubicBezTo>
                    <a:pt x="864" y="528"/>
                    <a:pt x="853" y="503"/>
                    <a:pt x="841" y="478"/>
                  </a:cubicBezTo>
                  <a:cubicBezTo>
                    <a:pt x="830" y="454"/>
                    <a:pt x="818" y="430"/>
                    <a:pt x="805" y="407"/>
                  </a:cubicBezTo>
                  <a:cubicBezTo>
                    <a:pt x="786" y="373"/>
                    <a:pt x="764" y="341"/>
                    <a:pt x="740" y="310"/>
                  </a:cubicBezTo>
                  <a:cubicBezTo>
                    <a:pt x="728" y="293"/>
                    <a:pt x="716" y="277"/>
                    <a:pt x="703" y="261"/>
                  </a:cubicBezTo>
                  <a:cubicBezTo>
                    <a:pt x="698" y="255"/>
                    <a:pt x="693" y="249"/>
                    <a:pt x="687" y="243"/>
                  </a:cubicBezTo>
                  <a:cubicBezTo>
                    <a:pt x="682" y="237"/>
                    <a:pt x="675" y="231"/>
                    <a:pt x="673" y="223"/>
                  </a:cubicBezTo>
                  <a:cubicBezTo>
                    <a:pt x="673" y="224"/>
                    <a:pt x="672" y="224"/>
                    <a:pt x="671" y="225"/>
                  </a:cubicBezTo>
                  <a:cubicBezTo>
                    <a:pt x="681" y="230"/>
                    <a:pt x="687" y="240"/>
                    <a:pt x="694" y="248"/>
                  </a:cubicBezTo>
                  <a:cubicBezTo>
                    <a:pt x="702" y="258"/>
                    <a:pt x="711" y="267"/>
                    <a:pt x="720" y="277"/>
                  </a:cubicBezTo>
                  <a:cubicBezTo>
                    <a:pt x="737" y="296"/>
                    <a:pt x="753" y="316"/>
                    <a:pt x="769" y="337"/>
                  </a:cubicBezTo>
                  <a:cubicBezTo>
                    <a:pt x="785" y="358"/>
                    <a:pt x="800" y="380"/>
                    <a:pt x="813" y="403"/>
                  </a:cubicBezTo>
                  <a:cubicBezTo>
                    <a:pt x="825" y="423"/>
                    <a:pt x="834" y="444"/>
                    <a:pt x="842" y="465"/>
                  </a:cubicBezTo>
                  <a:cubicBezTo>
                    <a:pt x="856" y="502"/>
                    <a:pt x="869" y="540"/>
                    <a:pt x="876" y="580"/>
                  </a:cubicBezTo>
                  <a:cubicBezTo>
                    <a:pt x="883" y="618"/>
                    <a:pt x="884" y="660"/>
                    <a:pt x="871" y="697"/>
                  </a:cubicBezTo>
                  <a:cubicBezTo>
                    <a:pt x="842" y="781"/>
                    <a:pt x="749" y="819"/>
                    <a:pt x="667" y="823"/>
                  </a:cubicBezTo>
                  <a:cubicBezTo>
                    <a:pt x="644" y="825"/>
                    <a:pt x="621" y="824"/>
                    <a:pt x="598" y="821"/>
                  </a:cubicBezTo>
                  <a:cubicBezTo>
                    <a:pt x="575" y="819"/>
                    <a:pt x="552" y="815"/>
                    <a:pt x="529" y="810"/>
                  </a:cubicBezTo>
                  <a:cubicBezTo>
                    <a:pt x="483" y="800"/>
                    <a:pt x="438" y="783"/>
                    <a:pt x="397" y="760"/>
                  </a:cubicBezTo>
                  <a:cubicBezTo>
                    <a:pt x="310" y="711"/>
                    <a:pt x="240" y="636"/>
                    <a:pt x="171" y="564"/>
                  </a:cubicBezTo>
                  <a:cubicBezTo>
                    <a:pt x="154" y="546"/>
                    <a:pt x="137" y="528"/>
                    <a:pt x="122" y="507"/>
                  </a:cubicBezTo>
                  <a:cubicBezTo>
                    <a:pt x="106" y="487"/>
                    <a:pt x="92" y="466"/>
                    <a:pt x="78" y="444"/>
                  </a:cubicBezTo>
                  <a:cubicBezTo>
                    <a:pt x="64" y="422"/>
                    <a:pt x="50" y="399"/>
                    <a:pt x="40" y="374"/>
                  </a:cubicBezTo>
                  <a:cubicBezTo>
                    <a:pt x="29" y="350"/>
                    <a:pt x="23" y="324"/>
                    <a:pt x="20" y="297"/>
                  </a:cubicBezTo>
                  <a:cubicBezTo>
                    <a:pt x="17" y="272"/>
                    <a:pt x="18" y="245"/>
                    <a:pt x="21" y="220"/>
                  </a:cubicBezTo>
                  <a:cubicBezTo>
                    <a:pt x="23" y="196"/>
                    <a:pt x="27" y="173"/>
                    <a:pt x="38" y="152"/>
                  </a:cubicBezTo>
                  <a:cubicBezTo>
                    <a:pt x="43" y="141"/>
                    <a:pt x="50" y="131"/>
                    <a:pt x="57" y="121"/>
                  </a:cubicBezTo>
                  <a:cubicBezTo>
                    <a:pt x="64" y="111"/>
                    <a:pt x="71" y="101"/>
                    <a:pt x="79" y="92"/>
                  </a:cubicBezTo>
                  <a:cubicBezTo>
                    <a:pt x="96" y="73"/>
                    <a:pt x="116" y="59"/>
                    <a:pt x="139" y="48"/>
                  </a:cubicBezTo>
                  <a:cubicBezTo>
                    <a:pt x="185" y="26"/>
                    <a:pt x="238" y="22"/>
                    <a:pt x="287" y="27"/>
                  </a:cubicBezTo>
                  <a:cubicBezTo>
                    <a:pt x="338" y="32"/>
                    <a:pt x="386" y="46"/>
                    <a:pt x="433" y="64"/>
                  </a:cubicBezTo>
                  <a:cubicBezTo>
                    <a:pt x="471" y="79"/>
                    <a:pt x="508" y="97"/>
                    <a:pt x="542" y="120"/>
                  </a:cubicBezTo>
                  <a:cubicBezTo>
                    <a:pt x="558" y="132"/>
                    <a:pt x="574" y="144"/>
                    <a:pt x="590" y="156"/>
                  </a:cubicBezTo>
                  <a:cubicBezTo>
                    <a:pt x="606" y="169"/>
                    <a:pt x="622" y="183"/>
                    <a:pt x="636" y="198"/>
                  </a:cubicBezTo>
                  <a:cubicBezTo>
                    <a:pt x="637" y="200"/>
                    <a:pt x="639" y="198"/>
                    <a:pt x="638" y="19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35"/>
            <p:cNvSpPr/>
            <p:nvPr/>
          </p:nvSpPr>
          <p:spPr bwMode="auto">
            <a:xfrm>
              <a:off x="4023" y="2013"/>
              <a:ext cx="52" cy="37"/>
            </a:xfrm>
            <a:custGeom>
              <a:avLst/>
              <a:gdLst>
                <a:gd name="T0" fmla="*/ 14 w 27"/>
                <a:gd name="T1" fmla="*/ 10 h 19"/>
                <a:gd name="T2" fmla="*/ 13 w 27"/>
                <a:gd name="T3" fmla="*/ 9 h 19"/>
                <a:gd name="T4" fmla="*/ 15 w 27"/>
                <a:gd name="T5" fmla="*/ 10 h 19"/>
                <a:gd name="T6" fmla="*/ 18 w 27"/>
                <a:gd name="T7" fmla="*/ 13 h 19"/>
                <a:gd name="T8" fmla="*/ 25 w 27"/>
                <a:gd name="T9" fmla="*/ 18 h 19"/>
                <a:gd name="T10" fmla="*/ 26 w 27"/>
                <a:gd name="T11" fmla="*/ 16 h 19"/>
                <a:gd name="T12" fmla="*/ 3 w 27"/>
                <a:gd name="T13" fmla="*/ 1 h 19"/>
                <a:gd name="T14" fmla="*/ 1 w 27"/>
                <a:gd name="T15" fmla="*/ 3 h 19"/>
                <a:gd name="T16" fmla="*/ 25 w 27"/>
                <a:gd name="T17" fmla="*/ 18 h 19"/>
                <a:gd name="T18" fmla="*/ 26 w 27"/>
                <a:gd name="T19" fmla="*/ 16 h 19"/>
                <a:gd name="T20" fmla="*/ 20 w 27"/>
                <a:gd name="T21" fmla="*/ 11 h 19"/>
                <a:gd name="T22" fmla="*/ 14 w 27"/>
                <a:gd name="T23" fmla="*/ 7 h 19"/>
                <a:gd name="T24" fmla="*/ 12 w 27"/>
                <a:gd name="T25" fmla="*/ 11 h 19"/>
                <a:gd name="T26" fmla="*/ 14 w 27"/>
                <a:gd name="T2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" h="19">
                  <a:moveTo>
                    <a:pt x="14" y="10"/>
                  </a:moveTo>
                  <a:cubicBezTo>
                    <a:pt x="14" y="9"/>
                    <a:pt x="14" y="9"/>
                    <a:pt x="13" y="9"/>
                  </a:cubicBezTo>
                  <a:cubicBezTo>
                    <a:pt x="14" y="10"/>
                    <a:pt x="15" y="10"/>
                    <a:pt x="15" y="10"/>
                  </a:cubicBezTo>
                  <a:cubicBezTo>
                    <a:pt x="16" y="11"/>
                    <a:pt x="17" y="12"/>
                    <a:pt x="18" y="13"/>
                  </a:cubicBezTo>
                  <a:cubicBezTo>
                    <a:pt x="21" y="15"/>
                    <a:pt x="23" y="16"/>
                    <a:pt x="25" y="18"/>
                  </a:cubicBezTo>
                  <a:cubicBezTo>
                    <a:pt x="25" y="17"/>
                    <a:pt x="25" y="17"/>
                    <a:pt x="26" y="16"/>
                  </a:cubicBezTo>
                  <a:cubicBezTo>
                    <a:pt x="18" y="12"/>
                    <a:pt x="10" y="7"/>
                    <a:pt x="3" y="1"/>
                  </a:cubicBezTo>
                  <a:cubicBezTo>
                    <a:pt x="2" y="0"/>
                    <a:pt x="0" y="2"/>
                    <a:pt x="1" y="3"/>
                  </a:cubicBezTo>
                  <a:cubicBezTo>
                    <a:pt x="9" y="9"/>
                    <a:pt x="16" y="15"/>
                    <a:pt x="25" y="18"/>
                  </a:cubicBezTo>
                  <a:cubicBezTo>
                    <a:pt x="26" y="19"/>
                    <a:pt x="27" y="17"/>
                    <a:pt x="26" y="16"/>
                  </a:cubicBezTo>
                  <a:cubicBezTo>
                    <a:pt x="24" y="14"/>
                    <a:pt x="22" y="12"/>
                    <a:pt x="20" y="11"/>
                  </a:cubicBezTo>
                  <a:cubicBezTo>
                    <a:pt x="19" y="9"/>
                    <a:pt x="16" y="7"/>
                    <a:pt x="14" y="7"/>
                  </a:cubicBezTo>
                  <a:cubicBezTo>
                    <a:pt x="11" y="6"/>
                    <a:pt x="10" y="8"/>
                    <a:pt x="12" y="11"/>
                  </a:cubicBezTo>
                  <a:cubicBezTo>
                    <a:pt x="13" y="13"/>
                    <a:pt x="15" y="12"/>
                    <a:pt x="14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36"/>
            <p:cNvSpPr/>
            <p:nvPr/>
          </p:nvSpPr>
          <p:spPr bwMode="auto">
            <a:xfrm>
              <a:off x="3954" y="2061"/>
              <a:ext cx="65" cy="58"/>
            </a:xfrm>
            <a:custGeom>
              <a:avLst/>
              <a:gdLst>
                <a:gd name="T0" fmla="*/ 23 w 34"/>
                <a:gd name="T1" fmla="*/ 13 h 30"/>
                <a:gd name="T2" fmla="*/ 9 w 34"/>
                <a:gd name="T3" fmla="*/ 4 h 30"/>
                <a:gd name="T4" fmla="*/ 7 w 34"/>
                <a:gd name="T5" fmla="*/ 6 h 30"/>
                <a:gd name="T6" fmla="*/ 31 w 34"/>
                <a:gd name="T7" fmla="*/ 22 h 30"/>
                <a:gd name="T8" fmla="*/ 32 w 34"/>
                <a:gd name="T9" fmla="*/ 20 h 30"/>
                <a:gd name="T10" fmla="*/ 16 w 34"/>
                <a:gd name="T11" fmla="*/ 11 h 30"/>
                <a:gd name="T12" fmla="*/ 2 w 34"/>
                <a:gd name="T13" fmla="*/ 1 h 30"/>
                <a:gd name="T14" fmla="*/ 0 w 34"/>
                <a:gd name="T15" fmla="*/ 3 h 30"/>
                <a:gd name="T16" fmla="*/ 30 w 34"/>
                <a:gd name="T17" fmla="*/ 29 h 30"/>
                <a:gd name="T18" fmla="*/ 32 w 34"/>
                <a:gd name="T19" fmla="*/ 27 h 30"/>
                <a:gd name="T20" fmla="*/ 17 w 34"/>
                <a:gd name="T21" fmla="*/ 17 h 30"/>
                <a:gd name="T22" fmla="*/ 16 w 34"/>
                <a:gd name="T23" fmla="*/ 19 h 30"/>
                <a:gd name="T24" fmla="*/ 31 w 34"/>
                <a:gd name="T25" fmla="*/ 29 h 30"/>
                <a:gd name="T26" fmla="*/ 33 w 34"/>
                <a:gd name="T27" fmla="*/ 27 h 30"/>
                <a:gd name="T28" fmla="*/ 3 w 34"/>
                <a:gd name="T29" fmla="*/ 1 h 30"/>
                <a:gd name="T30" fmla="*/ 1 w 34"/>
                <a:gd name="T31" fmla="*/ 3 h 30"/>
                <a:gd name="T32" fmla="*/ 31 w 34"/>
                <a:gd name="T33" fmla="*/ 23 h 30"/>
                <a:gd name="T34" fmla="*/ 32 w 34"/>
                <a:gd name="T35" fmla="*/ 20 h 30"/>
                <a:gd name="T36" fmla="*/ 9 w 34"/>
                <a:gd name="T37" fmla="*/ 4 h 30"/>
                <a:gd name="T38" fmla="*/ 7 w 34"/>
                <a:gd name="T39" fmla="*/ 6 h 30"/>
                <a:gd name="T40" fmla="*/ 22 w 34"/>
                <a:gd name="T41" fmla="*/ 15 h 30"/>
                <a:gd name="T42" fmla="*/ 23 w 34"/>
                <a:gd name="T43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4" h="30">
                  <a:moveTo>
                    <a:pt x="23" y="13"/>
                  </a:moveTo>
                  <a:cubicBezTo>
                    <a:pt x="18" y="10"/>
                    <a:pt x="13" y="7"/>
                    <a:pt x="9" y="4"/>
                  </a:cubicBezTo>
                  <a:cubicBezTo>
                    <a:pt x="8" y="4"/>
                    <a:pt x="8" y="5"/>
                    <a:pt x="7" y="6"/>
                  </a:cubicBezTo>
                  <a:cubicBezTo>
                    <a:pt x="15" y="12"/>
                    <a:pt x="23" y="17"/>
                    <a:pt x="31" y="22"/>
                  </a:cubicBezTo>
                  <a:cubicBezTo>
                    <a:pt x="31" y="22"/>
                    <a:pt x="31" y="21"/>
                    <a:pt x="32" y="20"/>
                  </a:cubicBezTo>
                  <a:cubicBezTo>
                    <a:pt x="26" y="19"/>
                    <a:pt x="21" y="15"/>
                    <a:pt x="16" y="11"/>
                  </a:cubicBezTo>
                  <a:cubicBezTo>
                    <a:pt x="12" y="7"/>
                    <a:pt x="7" y="3"/>
                    <a:pt x="2" y="1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9" y="13"/>
                    <a:pt x="21" y="19"/>
                    <a:pt x="30" y="29"/>
                  </a:cubicBezTo>
                  <a:cubicBezTo>
                    <a:pt x="31" y="28"/>
                    <a:pt x="31" y="27"/>
                    <a:pt x="32" y="27"/>
                  </a:cubicBezTo>
                  <a:cubicBezTo>
                    <a:pt x="27" y="24"/>
                    <a:pt x="22" y="19"/>
                    <a:pt x="17" y="17"/>
                  </a:cubicBezTo>
                  <a:cubicBezTo>
                    <a:pt x="15" y="16"/>
                    <a:pt x="14" y="19"/>
                    <a:pt x="16" y="19"/>
                  </a:cubicBezTo>
                  <a:cubicBezTo>
                    <a:pt x="21" y="22"/>
                    <a:pt x="26" y="26"/>
                    <a:pt x="31" y="29"/>
                  </a:cubicBezTo>
                  <a:cubicBezTo>
                    <a:pt x="32" y="30"/>
                    <a:pt x="34" y="28"/>
                    <a:pt x="33" y="27"/>
                  </a:cubicBezTo>
                  <a:cubicBezTo>
                    <a:pt x="23" y="18"/>
                    <a:pt x="11" y="11"/>
                    <a:pt x="3" y="1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1" y="9"/>
                    <a:pt x="19" y="20"/>
                    <a:pt x="31" y="23"/>
                  </a:cubicBezTo>
                  <a:cubicBezTo>
                    <a:pt x="33" y="23"/>
                    <a:pt x="33" y="21"/>
                    <a:pt x="32" y="20"/>
                  </a:cubicBezTo>
                  <a:cubicBezTo>
                    <a:pt x="24" y="15"/>
                    <a:pt x="16" y="9"/>
                    <a:pt x="9" y="4"/>
                  </a:cubicBezTo>
                  <a:cubicBezTo>
                    <a:pt x="7" y="3"/>
                    <a:pt x="6" y="5"/>
                    <a:pt x="7" y="6"/>
                  </a:cubicBezTo>
                  <a:cubicBezTo>
                    <a:pt x="12" y="9"/>
                    <a:pt x="17" y="12"/>
                    <a:pt x="22" y="15"/>
                  </a:cubicBezTo>
                  <a:cubicBezTo>
                    <a:pt x="23" y="16"/>
                    <a:pt x="25" y="14"/>
                    <a:pt x="23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37"/>
            <p:cNvSpPr/>
            <p:nvPr/>
          </p:nvSpPr>
          <p:spPr bwMode="auto">
            <a:xfrm>
              <a:off x="3681" y="1957"/>
              <a:ext cx="342" cy="215"/>
            </a:xfrm>
            <a:custGeom>
              <a:avLst/>
              <a:gdLst>
                <a:gd name="T0" fmla="*/ 123 w 177"/>
                <a:gd name="T1" fmla="*/ 90 h 111"/>
                <a:gd name="T2" fmla="*/ 120 w 177"/>
                <a:gd name="T3" fmla="*/ 88 h 111"/>
                <a:gd name="T4" fmla="*/ 154 w 177"/>
                <a:gd name="T5" fmla="*/ 107 h 111"/>
                <a:gd name="T6" fmla="*/ 157 w 177"/>
                <a:gd name="T7" fmla="*/ 102 h 111"/>
                <a:gd name="T8" fmla="*/ 166 w 177"/>
                <a:gd name="T9" fmla="*/ 108 h 111"/>
                <a:gd name="T10" fmla="*/ 169 w 177"/>
                <a:gd name="T11" fmla="*/ 103 h 111"/>
                <a:gd name="T12" fmla="*/ 174 w 177"/>
                <a:gd name="T13" fmla="*/ 99 h 111"/>
                <a:gd name="T14" fmla="*/ 170 w 177"/>
                <a:gd name="T15" fmla="*/ 91 h 111"/>
                <a:gd name="T16" fmla="*/ 123 w 177"/>
                <a:gd name="T17" fmla="*/ 57 h 111"/>
                <a:gd name="T18" fmla="*/ 72 w 177"/>
                <a:gd name="T19" fmla="*/ 27 h 111"/>
                <a:gd name="T20" fmla="*/ 33 w 177"/>
                <a:gd name="T21" fmla="*/ 3 h 111"/>
                <a:gd name="T22" fmla="*/ 127 w 177"/>
                <a:gd name="T23" fmla="*/ 51 h 111"/>
                <a:gd name="T24" fmla="*/ 128 w 177"/>
                <a:gd name="T25" fmla="*/ 54 h 111"/>
                <a:gd name="T26" fmla="*/ 28 w 177"/>
                <a:gd name="T27" fmla="*/ 5 h 111"/>
                <a:gd name="T28" fmla="*/ 123 w 177"/>
                <a:gd name="T29" fmla="*/ 62 h 111"/>
                <a:gd name="T30" fmla="*/ 50 w 177"/>
                <a:gd name="T31" fmla="*/ 27 h 111"/>
                <a:gd name="T32" fmla="*/ 56 w 177"/>
                <a:gd name="T33" fmla="*/ 22 h 111"/>
                <a:gd name="T34" fmla="*/ 122 w 177"/>
                <a:gd name="T35" fmla="*/ 68 h 111"/>
                <a:gd name="T36" fmla="*/ 41 w 177"/>
                <a:gd name="T37" fmla="*/ 39 h 111"/>
                <a:gd name="T38" fmla="*/ 62 w 177"/>
                <a:gd name="T39" fmla="*/ 41 h 111"/>
                <a:gd name="T40" fmla="*/ 105 w 177"/>
                <a:gd name="T41" fmla="*/ 58 h 111"/>
                <a:gd name="T42" fmla="*/ 3 w 177"/>
                <a:gd name="T43" fmla="*/ 13 h 111"/>
                <a:gd name="T44" fmla="*/ 98 w 177"/>
                <a:gd name="T45" fmla="*/ 62 h 111"/>
                <a:gd name="T46" fmla="*/ 4 w 177"/>
                <a:gd name="T47" fmla="*/ 22 h 111"/>
                <a:gd name="T48" fmla="*/ 83 w 177"/>
                <a:gd name="T49" fmla="*/ 65 h 111"/>
                <a:gd name="T50" fmla="*/ 9 w 177"/>
                <a:gd name="T51" fmla="*/ 46 h 111"/>
                <a:gd name="T52" fmla="*/ 10 w 177"/>
                <a:gd name="T53" fmla="*/ 46 h 111"/>
                <a:gd name="T54" fmla="*/ 84 w 177"/>
                <a:gd name="T55" fmla="*/ 67 h 111"/>
                <a:gd name="T56" fmla="*/ 31 w 177"/>
                <a:gd name="T57" fmla="*/ 31 h 111"/>
                <a:gd name="T58" fmla="*/ 76 w 177"/>
                <a:gd name="T59" fmla="*/ 60 h 111"/>
                <a:gd name="T60" fmla="*/ 2 w 177"/>
                <a:gd name="T61" fmla="*/ 13 h 111"/>
                <a:gd name="T62" fmla="*/ 106 w 177"/>
                <a:gd name="T63" fmla="*/ 59 h 111"/>
                <a:gd name="T64" fmla="*/ 26 w 177"/>
                <a:gd name="T65" fmla="*/ 20 h 111"/>
                <a:gd name="T66" fmla="*/ 40 w 177"/>
                <a:gd name="T67" fmla="*/ 42 h 111"/>
                <a:gd name="T68" fmla="*/ 124 w 177"/>
                <a:gd name="T69" fmla="*/ 68 h 111"/>
                <a:gd name="T70" fmla="*/ 42 w 177"/>
                <a:gd name="T71" fmla="*/ 12 h 111"/>
                <a:gd name="T72" fmla="*/ 73 w 177"/>
                <a:gd name="T73" fmla="*/ 41 h 111"/>
                <a:gd name="T74" fmla="*/ 106 w 177"/>
                <a:gd name="T75" fmla="*/ 44 h 111"/>
                <a:gd name="T76" fmla="*/ 28 w 177"/>
                <a:gd name="T77" fmla="*/ 5 h 111"/>
                <a:gd name="T78" fmla="*/ 82 w 177"/>
                <a:gd name="T79" fmla="*/ 24 h 111"/>
                <a:gd name="T80" fmla="*/ 127 w 177"/>
                <a:gd name="T81" fmla="*/ 51 h 111"/>
                <a:gd name="T82" fmla="*/ 85 w 177"/>
                <a:gd name="T83" fmla="*/ 35 h 111"/>
                <a:gd name="T84" fmla="*/ 72 w 177"/>
                <a:gd name="T85" fmla="*/ 27 h 111"/>
                <a:gd name="T86" fmla="*/ 123 w 177"/>
                <a:gd name="T87" fmla="*/ 57 h 111"/>
                <a:gd name="T88" fmla="*/ 139 w 177"/>
                <a:gd name="T89" fmla="*/ 70 h 111"/>
                <a:gd name="T90" fmla="*/ 157 w 177"/>
                <a:gd name="T91" fmla="*/ 82 h 111"/>
                <a:gd name="T92" fmla="*/ 169 w 177"/>
                <a:gd name="T93" fmla="*/ 102 h 111"/>
                <a:gd name="T94" fmla="*/ 165 w 177"/>
                <a:gd name="T95" fmla="*/ 107 h 111"/>
                <a:gd name="T96" fmla="*/ 155 w 177"/>
                <a:gd name="T97" fmla="*/ 105 h 111"/>
                <a:gd name="T98" fmla="*/ 153 w 177"/>
                <a:gd name="T99" fmla="*/ 109 h 111"/>
                <a:gd name="T100" fmla="*/ 120 w 177"/>
                <a:gd name="T101" fmla="*/ 91 h 111"/>
                <a:gd name="T102" fmla="*/ 94 w 177"/>
                <a:gd name="T103" fmla="*/ 6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7" h="111">
                  <a:moveTo>
                    <a:pt x="118" y="85"/>
                  </a:moveTo>
                  <a:cubicBezTo>
                    <a:pt x="110" y="79"/>
                    <a:pt x="102" y="74"/>
                    <a:pt x="94" y="68"/>
                  </a:cubicBezTo>
                  <a:cubicBezTo>
                    <a:pt x="94" y="69"/>
                    <a:pt x="93" y="70"/>
                    <a:pt x="93" y="71"/>
                  </a:cubicBezTo>
                  <a:cubicBezTo>
                    <a:pt x="105" y="74"/>
                    <a:pt x="113" y="84"/>
                    <a:pt x="123" y="90"/>
                  </a:cubicBezTo>
                  <a:cubicBezTo>
                    <a:pt x="133" y="96"/>
                    <a:pt x="144" y="101"/>
                    <a:pt x="151" y="110"/>
                  </a:cubicBezTo>
                  <a:cubicBezTo>
                    <a:pt x="152" y="109"/>
                    <a:pt x="152" y="109"/>
                    <a:pt x="153" y="108"/>
                  </a:cubicBezTo>
                  <a:cubicBezTo>
                    <a:pt x="146" y="106"/>
                    <a:pt x="141" y="102"/>
                    <a:pt x="136" y="99"/>
                  </a:cubicBezTo>
                  <a:cubicBezTo>
                    <a:pt x="130" y="95"/>
                    <a:pt x="126" y="91"/>
                    <a:pt x="120" y="88"/>
                  </a:cubicBezTo>
                  <a:cubicBezTo>
                    <a:pt x="106" y="81"/>
                    <a:pt x="93" y="72"/>
                    <a:pt x="79" y="65"/>
                  </a:cubicBezTo>
                  <a:cubicBezTo>
                    <a:pt x="78" y="64"/>
                    <a:pt x="77" y="66"/>
                    <a:pt x="78" y="67"/>
                  </a:cubicBezTo>
                  <a:cubicBezTo>
                    <a:pt x="102" y="83"/>
                    <a:pt x="125" y="100"/>
                    <a:pt x="153" y="109"/>
                  </a:cubicBezTo>
                  <a:cubicBezTo>
                    <a:pt x="155" y="110"/>
                    <a:pt x="155" y="108"/>
                    <a:pt x="154" y="107"/>
                  </a:cubicBezTo>
                  <a:cubicBezTo>
                    <a:pt x="131" y="95"/>
                    <a:pt x="107" y="83"/>
                    <a:pt x="88" y="66"/>
                  </a:cubicBezTo>
                  <a:cubicBezTo>
                    <a:pt x="87" y="67"/>
                    <a:pt x="87" y="67"/>
                    <a:pt x="86" y="68"/>
                  </a:cubicBezTo>
                  <a:cubicBezTo>
                    <a:pt x="111" y="78"/>
                    <a:pt x="130" y="98"/>
                    <a:pt x="156" y="105"/>
                  </a:cubicBezTo>
                  <a:cubicBezTo>
                    <a:pt x="157" y="105"/>
                    <a:pt x="158" y="103"/>
                    <a:pt x="157" y="102"/>
                  </a:cubicBezTo>
                  <a:cubicBezTo>
                    <a:pt x="141" y="88"/>
                    <a:pt x="122" y="79"/>
                    <a:pt x="104" y="70"/>
                  </a:cubicBezTo>
                  <a:cubicBezTo>
                    <a:pt x="102" y="69"/>
                    <a:pt x="101" y="72"/>
                    <a:pt x="103" y="72"/>
                  </a:cubicBezTo>
                  <a:cubicBezTo>
                    <a:pt x="124" y="83"/>
                    <a:pt x="140" y="104"/>
                    <a:pt x="164" y="110"/>
                  </a:cubicBezTo>
                  <a:cubicBezTo>
                    <a:pt x="165" y="110"/>
                    <a:pt x="166" y="109"/>
                    <a:pt x="166" y="108"/>
                  </a:cubicBezTo>
                  <a:cubicBezTo>
                    <a:pt x="153" y="93"/>
                    <a:pt x="134" y="85"/>
                    <a:pt x="119" y="73"/>
                  </a:cubicBezTo>
                  <a:cubicBezTo>
                    <a:pt x="118" y="74"/>
                    <a:pt x="118" y="75"/>
                    <a:pt x="118" y="76"/>
                  </a:cubicBezTo>
                  <a:cubicBezTo>
                    <a:pt x="136" y="83"/>
                    <a:pt x="150" y="98"/>
                    <a:pt x="168" y="105"/>
                  </a:cubicBezTo>
                  <a:cubicBezTo>
                    <a:pt x="169" y="105"/>
                    <a:pt x="170" y="104"/>
                    <a:pt x="169" y="103"/>
                  </a:cubicBezTo>
                  <a:cubicBezTo>
                    <a:pt x="160" y="91"/>
                    <a:pt x="146" y="85"/>
                    <a:pt x="137" y="73"/>
                  </a:cubicBezTo>
                  <a:cubicBezTo>
                    <a:pt x="136" y="74"/>
                    <a:pt x="136" y="75"/>
                    <a:pt x="135" y="75"/>
                  </a:cubicBezTo>
                  <a:cubicBezTo>
                    <a:pt x="143" y="76"/>
                    <a:pt x="150" y="81"/>
                    <a:pt x="156" y="85"/>
                  </a:cubicBezTo>
                  <a:cubicBezTo>
                    <a:pt x="162" y="89"/>
                    <a:pt x="168" y="94"/>
                    <a:pt x="174" y="99"/>
                  </a:cubicBezTo>
                  <a:cubicBezTo>
                    <a:pt x="174" y="98"/>
                    <a:pt x="175" y="97"/>
                    <a:pt x="175" y="97"/>
                  </a:cubicBezTo>
                  <a:cubicBezTo>
                    <a:pt x="162" y="89"/>
                    <a:pt x="151" y="80"/>
                    <a:pt x="139" y="70"/>
                  </a:cubicBezTo>
                  <a:cubicBezTo>
                    <a:pt x="139" y="71"/>
                    <a:pt x="138" y="71"/>
                    <a:pt x="138" y="72"/>
                  </a:cubicBezTo>
                  <a:cubicBezTo>
                    <a:pt x="150" y="76"/>
                    <a:pt x="159" y="85"/>
                    <a:pt x="170" y="91"/>
                  </a:cubicBezTo>
                  <a:cubicBezTo>
                    <a:pt x="171" y="91"/>
                    <a:pt x="173" y="90"/>
                    <a:pt x="172" y="89"/>
                  </a:cubicBezTo>
                  <a:cubicBezTo>
                    <a:pt x="167" y="81"/>
                    <a:pt x="159" y="75"/>
                    <a:pt x="151" y="69"/>
                  </a:cubicBezTo>
                  <a:cubicBezTo>
                    <a:pt x="143" y="64"/>
                    <a:pt x="133" y="59"/>
                    <a:pt x="124" y="54"/>
                  </a:cubicBezTo>
                  <a:cubicBezTo>
                    <a:pt x="123" y="53"/>
                    <a:pt x="122" y="56"/>
                    <a:pt x="123" y="57"/>
                  </a:cubicBezTo>
                  <a:cubicBezTo>
                    <a:pt x="136" y="68"/>
                    <a:pt x="152" y="77"/>
                    <a:pt x="168" y="86"/>
                  </a:cubicBezTo>
                  <a:cubicBezTo>
                    <a:pt x="169" y="86"/>
                    <a:pt x="170" y="84"/>
                    <a:pt x="169" y="83"/>
                  </a:cubicBezTo>
                  <a:cubicBezTo>
                    <a:pt x="140" y="60"/>
                    <a:pt x="106" y="44"/>
                    <a:pt x="73" y="25"/>
                  </a:cubicBezTo>
                  <a:cubicBezTo>
                    <a:pt x="73" y="25"/>
                    <a:pt x="73" y="26"/>
                    <a:pt x="72" y="27"/>
                  </a:cubicBezTo>
                  <a:cubicBezTo>
                    <a:pt x="96" y="40"/>
                    <a:pt x="120" y="50"/>
                    <a:pt x="142" y="66"/>
                  </a:cubicBezTo>
                  <a:cubicBezTo>
                    <a:pt x="143" y="65"/>
                    <a:pt x="143" y="65"/>
                    <a:pt x="144" y="64"/>
                  </a:cubicBezTo>
                  <a:cubicBezTo>
                    <a:pt x="123" y="57"/>
                    <a:pt x="106" y="43"/>
                    <a:pt x="87" y="33"/>
                  </a:cubicBezTo>
                  <a:cubicBezTo>
                    <a:pt x="69" y="24"/>
                    <a:pt x="49" y="17"/>
                    <a:pt x="33" y="3"/>
                  </a:cubicBezTo>
                  <a:cubicBezTo>
                    <a:pt x="33" y="4"/>
                    <a:pt x="32" y="5"/>
                    <a:pt x="32" y="6"/>
                  </a:cubicBezTo>
                  <a:cubicBezTo>
                    <a:pt x="49" y="11"/>
                    <a:pt x="65" y="18"/>
                    <a:pt x="81" y="26"/>
                  </a:cubicBezTo>
                  <a:cubicBezTo>
                    <a:pt x="96" y="34"/>
                    <a:pt x="111" y="42"/>
                    <a:pt x="125" y="53"/>
                  </a:cubicBezTo>
                  <a:cubicBezTo>
                    <a:pt x="126" y="52"/>
                    <a:pt x="126" y="51"/>
                    <a:pt x="127" y="51"/>
                  </a:cubicBezTo>
                  <a:cubicBezTo>
                    <a:pt x="96" y="32"/>
                    <a:pt x="63" y="18"/>
                    <a:pt x="32" y="0"/>
                  </a:cubicBezTo>
                  <a:cubicBezTo>
                    <a:pt x="31" y="1"/>
                    <a:pt x="31" y="2"/>
                    <a:pt x="31" y="3"/>
                  </a:cubicBezTo>
                  <a:cubicBezTo>
                    <a:pt x="49" y="7"/>
                    <a:pt x="65" y="18"/>
                    <a:pt x="81" y="26"/>
                  </a:cubicBezTo>
                  <a:cubicBezTo>
                    <a:pt x="97" y="34"/>
                    <a:pt x="114" y="42"/>
                    <a:pt x="128" y="54"/>
                  </a:cubicBezTo>
                  <a:cubicBezTo>
                    <a:pt x="129" y="53"/>
                    <a:pt x="129" y="52"/>
                    <a:pt x="129" y="51"/>
                  </a:cubicBezTo>
                  <a:cubicBezTo>
                    <a:pt x="110" y="46"/>
                    <a:pt x="93" y="37"/>
                    <a:pt x="76" y="29"/>
                  </a:cubicBezTo>
                  <a:cubicBezTo>
                    <a:pt x="60" y="21"/>
                    <a:pt x="43" y="14"/>
                    <a:pt x="29" y="3"/>
                  </a:cubicBezTo>
                  <a:cubicBezTo>
                    <a:pt x="29" y="4"/>
                    <a:pt x="29" y="4"/>
                    <a:pt x="28" y="5"/>
                  </a:cubicBezTo>
                  <a:cubicBezTo>
                    <a:pt x="38" y="6"/>
                    <a:pt x="47" y="11"/>
                    <a:pt x="55" y="16"/>
                  </a:cubicBezTo>
                  <a:cubicBezTo>
                    <a:pt x="63" y="21"/>
                    <a:pt x="71" y="27"/>
                    <a:pt x="80" y="33"/>
                  </a:cubicBezTo>
                  <a:cubicBezTo>
                    <a:pt x="87" y="37"/>
                    <a:pt x="94" y="41"/>
                    <a:pt x="101" y="45"/>
                  </a:cubicBezTo>
                  <a:cubicBezTo>
                    <a:pt x="109" y="49"/>
                    <a:pt x="118" y="54"/>
                    <a:pt x="123" y="62"/>
                  </a:cubicBezTo>
                  <a:cubicBezTo>
                    <a:pt x="123" y="61"/>
                    <a:pt x="123" y="61"/>
                    <a:pt x="124" y="60"/>
                  </a:cubicBezTo>
                  <a:cubicBezTo>
                    <a:pt x="114" y="60"/>
                    <a:pt x="105" y="55"/>
                    <a:pt x="97" y="51"/>
                  </a:cubicBezTo>
                  <a:cubicBezTo>
                    <a:pt x="89" y="47"/>
                    <a:pt x="82" y="42"/>
                    <a:pt x="74" y="39"/>
                  </a:cubicBezTo>
                  <a:cubicBezTo>
                    <a:pt x="66" y="35"/>
                    <a:pt x="58" y="31"/>
                    <a:pt x="50" y="27"/>
                  </a:cubicBezTo>
                  <a:cubicBezTo>
                    <a:pt x="43" y="23"/>
                    <a:pt x="34" y="19"/>
                    <a:pt x="31" y="12"/>
                  </a:cubicBezTo>
                  <a:cubicBezTo>
                    <a:pt x="30" y="12"/>
                    <a:pt x="30" y="13"/>
                    <a:pt x="30" y="13"/>
                  </a:cubicBezTo>
                  <a:cubicBezTo>
                    <a:pt x="34" y="13"/>
                    <a:pt x="38" y="14"/>
                    <a:pt x="41" y="15"/>
                  </a:cubicBezTo>
                  <a:cubicBezTo>
                    <a:pt x="46" y="17"/>
                    <a:pt x="51" y="19"/>
                    <a:pt x="56" y="22"/>
                  </a:cubicBezTo>
                  <a:cubicBezTo>
                    <a:pt x="64" y="27"/>
                    <a:pt x="72" y="32"/>
                    <a:pt x="81" y="37"/>
                  </a:cubicBezTo>
                  <a:cubicBezTo>
                    <a:pt x="88" y="42"/>
                    <a:pt x="96" y="46"/>
                    <a:pt x="103" y="50"/>
                  </a:cubicBezTo>
                  <a:cubicBezTo>
                    <a:pt x="107" y="53"/>
                    <a:pt x="111" y="56"/>
                    <a:pt x="115" y="59"/>
                  </a:cubicBezTo>
                  <a:cubicBezTo>
                    <a:pt x="118" y="61"/>
                    <a:pt x="121" y="65"/>
                    <a:pt x="122" y="68"/>
                  </a:cubicBezTo>
                  <a:cubicBezTo>
                    <a:pt x="122" y="68"/>
                    <a:pt x="122" y="67"/>
                    <a:pt x="122" y="67"/>
                  </a:cubicBezTo>
                  <a:cubicBezTo>
                    <a:pt x="115" y="69"/>
                    <a:pt x="108" y="66"/>
                    <a:pt x="101" y="64"/>
                  </a:cubicBezTo>
                  <a:cubicBezTo>
                    <a:pt x="94" y="61"/>
                    <a:pt x="88" y="59"/>
                    <a:pt x="82" y="57"/>
                  </a:cubicBezTo>
                  <a:cubicBezTo>
                    <a:pt x="68" y="52"/>
                    <a:pt x="54" y="47"/>
                    <a:pt x="41" y="39"/>
                  </a:cubicBezTo>
                  <a:cubicBezTo>
                    <a:pt x="41" y="40"/>
                    <a:pt x="41" y="41"/>
                    <a:pt x="40" y="42"/>
                  </a:cubicBezTo>
                  <a:cubicBezTo>
                    <a:pt x="60" y="47"/>
                    <a:pt x="77" y="57"/>
                    <a:pt x="96" y="64"/>
                  </a:cubicBezTo>
                  <a:cubicBezTo>
                    <a:pt x="98" y="65"/>
                    <a:pt x="98" y="63"/>
                    <a:pt x="97" y="62"/>
                  </a:cubicBezTo>
                  <a:cubicBezTo>
                    <a:pt x="87" y="52"/>
                    <a:pt x="74" y="47"/>
                    <a:pt x="62" y="41"/>
                  </a:cubicBezTo>
                  <a:cubicBezTo>
                    <a:pt x="50" y="36"/>
                    <a:pt x="37" y="30"/>
                    <a:pt x="28" y="19"/>
                  </a:cubicBezTo>
                  <a:cubicBezTo>
                    <a:pt x="28" y="19"/>
                    <a:pt x="28" y="20"/>
                    <a:pt x="27" y="21"/>
                  </a:cubicBezTo>
                  <a:cubicBezTo>
                    <a:pt x="42" y="21"/>
                    <a:pt x="56" y="30"/>
                    <a:pt x="69" y="37"/>
                  </a:cubicBezTo>
                  <a:cubicBezTo>
                    <a:pt x="82" y="42"/>
                    <a:pt x="96" y="47"/>
                    <a:pt x="105" y="58"/>
                  </a:cubicBezTo>
                  <a:cubicBezTo>
                    <a:pt x="106" y="58"/>
                    <a:pt x="106" y="57"/>
                    <a:pt x="106" y="56"/>
                  </a:cubicBezTo>
                  <a:cubicBezTo>
                    <a:pt x="86" y="56"/>
                    <a:pt x="68" y="43"/>
                    <a:pt x="50" y="36"/>
                  </a:cubicBezTo>
                  <a:cubicBezTo>
                    <a:pt x="41" y="33"/>
                    <a:pt x="33" y="30"/>
                    <a:pt x="24" y="27"/>
                  </a:cubicBezTo>
                  <a:cubicBezTo>
                    <a:pt x="17" y="24"/>
                    <a:pt x="9" y="20"/>
                    <a:pt x="3" y="13"/>
                  </a:cubicBezTo>
                  <a:cubicBezTo>
                    <a:pt x="3" y="14"/>
                    <a:pt x="2" y="15"/>
                    <a:pt x="2" y="15"/>
                  </a:cubicBezTo>
                  <a:cubicBezTo>
                    <a:pt x="19" y="20"/>
                    <a:pt x="36" y="27"/>
                    <a:pt x="52" y="36"/>
                  </a:cubicBezTo>
                  <a:cubicBezTo>
                    <a:pt x="68" y="44"/>
                    <a:pt x="84" y="53"/>
                    <a:pt x="98" y="65"/>
                  </a:cubicBezTo>
                  <a:cubicBezTo>
                    <a:pt x="98" y="64"/>
                    <a:pt x="98" y="63"/>
                    <a:pt x="98" y="62"/>
                  </a:cubicBezTo>
                  <a:cubicBezTo>
                    <a:pt x="90" y="63"/>
                    <a:pt x="82" y="60"/>
                    <a:pt x="75" y="57"/>
                  </a:cubicBezTo>
                  <a:cubicBezTo>
                    <a:pt x="67" y="53"/>
                    <a:pt x="60" y="49"/>
                    <a:pt x="53" y="45"/>
                  </a:cubicBezTo>
                  <a:cubicBezTo>
                    <a:pt x="37" y="37"/>
                    <a:pt x="19" y="31"/>
                    <a:pt x="5" y="19"/>
                  </a:cubicBezTo>
                  <a:cubicBezTo>
                    <a:pt x="5" y="20"/>
                    <a:pt x="5" y="21"/>
                    <a:pt x="4" y="22"/>
                  </a:cubicBezTo>
                  <a:cubicBezTo>
                    <a:pt x="20" y="28"/>
                    <a:pt x="35" y="36"/>
                    <a:pt x="50" y="44"/>
                  </a:cubicBezTo>
                  <a:cubicBezTo>
                    <a:pt x="56" y="47"/>
                    <a:pt x="62" y="50"/>
                    <a:pt x="68" y="53"/>
                  </a:cubicBezTo>
                  <a:cubicBezTo>
                    <a:pt x="73" y="57"/>
                    <a:pt x="79" y="60"/>
                    <a:pt x="82" y="66"/>
                  </a:cubicBezTo>
                  <a:cubicBezTo>
                    <a:pt x="82" y="66"/>
                    <a:pt x="83" y="65"/>
                    <a:pt x="83" y="65"/>
                  </a:cubicBezTo>
                  <a:cubicBezTo>
                    <a:pt x="78" y="67"/>
                    <a:pt x="72" y="65"/>
                    <a:pt x="67" y="64"/>
                  </a:cubicBezTo>
                  <a:cubicBezTo>
                    <a:pt x="62" y="62"/>
                    <a:pt x="57" y="60"/>
                    <a:pt x="51" y="58"/>
                  </a:cubicBezTo>
                  <a:cubicBezTo>
                    <a:pt x="45" y="55"/>
                    <a:pt x="38" y="53"/>
                    <a:pt x="31" y="51"/>
                  </a:cubicBezTo>
                  <a:cubicBezTo>
                    <a:pt x="24" y="49"/>
                    <a:pt x="17" y="47"/>
                    <a:pt x="9" y="46"/>
                  </a:cubicBezTo>
                  <a:cubicBezTo>
                    <a:pt x="8" y="45"/>
                    <a:pt x="7" y="47"/>
                    <a:pt x="8" y="48"/>
                  </a:cubicBezTo>
                  <a:cubicBezTo>
                    <a:pt x="16" y="53"/>
                    <a:pt x="24" y="56"/>
                    <a:pt x="32" y="60"/>
                  </a:cubicBezTo>
                  <a:cubicBezTo>
                    <a:pt x="33" y="61"/>
                    <a:pt x="34" y="58"/>
                    <a:pt x="33" y="57"/>
                  </a:cubicBezTo>
                  <a:cubicBezTo>
                    <a:pt x="25" y="54"/>
                    <a:pt x="17" y="50"/>
                    <a:pt x="10" y="46"/>
                  </a:cubicBezTo>
                  <a:cubicBezTo>
                    <a:pt x="10" y="47"/>
                    <a:pt x="9" y="48"/>
                    <a:pt x="9" y="48"/>
                  </a:cubicBezTo>
                  <a:cubicBezTo>
                    <a:pt x="17" y="50"/>
                    <a:pt x="25" y="53"/>
                    <a:pt x="33" y="55"/>
                  </a:cubicBezTo>
                  <a:cubicBezTo>
                    <a:pt x="40" y="57"/>
                    <a:pt x="47" y="59"/>
                    <a:pt x="53" y="61"/>
                  </a:cubicBezTo>
                  <a:cubicBezTo>
                    <a:pt x="62" y="65"/>
                    <a:pt x="74" y="71"/>
                    <a:pt x="84" y="67"/>
                  </a:cubicBezTo>
                  <a:cubicBezTo>
                    <a:pt x="85" y="67"/>
                    <a:pt x="85" y="66"/>
                    <a:pt x="85" y="65"/>
                  </a:cubicBezTo>
                  <a:cubicBezTo>
                    <a:pt x="82" y="60"/>
                    <a:pt x="77" y="56"/>
                    <a:pt x="72" y="53"/>
                  </a:cubicBezTo>
                  <a:cubicBezTo>
                    <a:pt x="66" y="49"/>
                    <a:pt x="60" y="46"/>
                    <a:pt x="54" y="43"/>
                  </a:cubicBezTo>
                  <a:cubicBezTo>
                    <a:pt x="46" y="39"/>
                    <a:pt x="39" y="35"/>
                    <a:pt x="31" y="31"/>
                  </a:cubicBezTo>
                  <a:cubicBezTo>
                    <a:pt x="23" y="26"/>
                    <a:pt x="14" y="23"/>
                    <a:pt x="5" y="19"/>
                  </a:cubicBezTo>
                  <a:cubicBezTo>
                    <a:pt x="4" y="19"/>
                    <a:pt x="3" y="21"/>
                    <a:pt x="4" y="22"/>
                  </a:cubicBezTo>
                  <a:cubicBezTo>
                    <a:pt x="18" y="34"/>
                    <a:pt x="36" y="40"/>
                    <a:pt x="52" y="48"/>
                  </a:cubicBezTo>
                  <a:cubicBezTo>
                    <a:pt x="60" y="52"/>
                    <a:pt x="68" y="56"/>
                    <a:pt x="76" y="60"/>
                  </a:cubicBezTo>
                  <a:cubicBezTo>
                    <a:pt x="83" y="63"/>
                    <a:pt x="91" y="66"/>
                    <a:pt x="99" y="65"/>
                  </a:cubicBezTo>
                  <a:cubicBezTo>
                    <a:pt x="100" y="65"/>
                    <a:pt x="100" y="63"/>
                    <a:pt x="99" y="63"/>
                  </a:cubicBezTo>
                  <a:cubicBezTo>
                    <a:pt x="85" y="51"/>
                    <a:pt x="70" y="41"/>
                    <a:pt x="53" y="33"/>
                  </a:cubicBezTo>
                  <a:cubicBezTo>
                    <a:pt x="37" y="25"/>
                    <a:pt x="20" y="18"/>
                    <a:pt x="2" y="13"/>
                  </a:cubicBezTo>
                  <a:cubicBezTo>
                    <a:pt x="1" y="12"/>
                    <a:pt x="0" y="14"/>
                    <a:pt x="1" y="15"/>
                  </a:cubicBezTo>
                  <a:cubicBezTo>
                    <a:pt x="6" y="21"/>
                    <a:pt x="14" y="25"/>
                    <a:pt x="21" y="29"/>
                  </a:cubicBezTo>
                  <a:cubicBezTo>
                    <a:pt x="30" y="32"/>
                    <a:pt x="39" y="35"/>
                    <a:pt x="47" y="38"/>
                  </a:cubicBezTo>
                  <a:cubicBezTo>
                    <a:pt x="67" y="45"/>
                    <a:pt x="85" y="58"/>
                    <a:pt x="106" y="59"/>
                  </a:cubicBezTo>
                  <a:cubicBezTo>
                    <a:pt x="107" y="59"/>
                    <a:pt x="108" y="58"/>
                    <a:pt x="107" y="57"/>
                  </a:cubicBezTo>
                  <a:cubicBezTo>
                    <a:pt x="98" y="45"/>
                    <a:pt x="83" y="40"/>
                    <a:pt x="70" y="34"/>
                  </a:cubicBezTo>
                  <a:cubicBezTo>
                    <a:pt x="56" y="28"/>
                    <a:pt x="43" y="18"/>
                    <a:pt x="27" y="18"/>
                  </a:cubicBezTo>
                  <a:cubicBezTo>
                    <a:pt x="26" y="18"/>
                    <a:pt x="25" y="20"/>
                    <a:pt x="26" y="20"/>
                  </a:cubicBezTo>
                  <a:cubicBezTo>
                    <a:pt x="43" y="43"/>
                    <a:pt x="75" y="45"/>
                    <a:pt x="96" y="64"/>
                  </a:cubicBezTo>
                  <a:cubicBezTo>
                    <a:pt x="96" y="63"/>
                    <a:pt x="97" y="62"/>
                    <a:pt x="97" y="61"/>
                  </a:cubicBezTo>
                  <a:cubicBezTo>
                    <a:pt x="78" y="55"/>
                    <a:pt x="61" y="45"/>
                    <a:pt x="41" y="39"/>
                  </a:cubicBezTo>
                  <a:cubicBezTo>
                    <a:pt x="40" y="39"/>
                    <a:pt x="38" y="41"/>
                    <a:pt x="40" y="42"/>
                  </a:cubicBezTo>
                  <a:cubicBezTo>
                    <a:pt x="53" y="50"/>
                    <a:pt x="68" y="55"/>
                    <a:pt x="82" y="60"/>
                  </a:cubicBezTo>
                  <a:cubicBezTo>
                    <a:pt x="89" y="62"/>
                    <a:pt x="96" y="65"/>
                    <a:pt x="103" y="68"/>
                  </a:cubicBezTo>
                  <a:cubicBezTo>
                    <a:pt x="110" y="70"/>
                    <a:pt x="117" y="71"/>
                    <a:pt x="123" y="69"/>
                  </a:cubicBezTo>
                  <a:cubicBezTo>
                    <a:pt x="124" y="69"/>
                    <a:pt x="124" y="68"/>
                    <a:pt x="124" y="68"/>
                  </a:cubicBezTo>
                  <a:cubicBezTo>
                    <a:pt x="123" y="60"/>
                    <a:pt x="113" y="54"/>
                    <a:pt x="107" y="50"/>
                  </a:cubicBezTo>
                  <a:cubicBezTo>
                    <a:pt x="99" y="44"/>
                    <a:pt x="90" y="40"/>
                    <a:pt x="82" y="35"/>
                  </a:cubicBezTo>
                  <a:cubicBezTo>
                    <a:pt x="74" y="30"/>
                    <a:pt x="66" y="24"/>
                    <a:pt x="57" y="19"/>
                  </a:cubicBezTo>
                  <a:cubicBezTo>
                    <a:pt x="52" y="17"/>
                    <a:pt x="47" y="14"/>
                    <a:pt x="42" y="12"/>
                  </a:cubicBezTo>
                  <a:cubicBezTo>
                    <a:pt x="38" y="11"/>
                    <a:pt x="34" y="10"/>
                    <a:pt x="29" y="11"/>
                  </a:cubicBezTo>
                  <a:cubicBezTo>
                    <a:pt x="29" y="11"/>
                    <a:pt x="28" y="12"/>
                    <a:pt x="28" y="13"/>
                  </a:cubicBezTo>
                  <a:cubicBezTo>
                    <a:pt x="32" y="20"/>
                    <a:pt x="40" y="24"/>
                    <a:pt x="46" y="28"/>
                  </a:cubicBezTo>
                  <a:cubicBezTo>
                    <a:pt x="55" y="33"/>
                    <a:pt x="64" y="37"/>
                    <a:pt x="73" y="41"/>
                  </a:cubicBezTo>
                  <a:cubicBezTo>
                    <a:pt x="81" y="45"/>
                    <a:pt x="88" y="49"/>
                    <a:pt x="96" y="54"/>
                  </a:cubicBezTo>
                  <a:cubicBezTo>
                    <a:pt x="105" y="58"/>
                    <a:pt x="114" y="63"/>
                    <a:pt x="124" y="63"/>
                  </a:cubicBezTo>
                  <a:cubicBezTo>
                    <a:pt x="125" y="63"/>
                    <a:pt x="126" y="62"/>
                    <a:pt x="125" y="61"/>
                  </a:cubicBezTo>
                  <a:cubicBezTo>
                    <a:pt x="121" y="53"/>
                    <a:pt x="113" y="49"/>
                    <a:pt x="106" y="44"/>
                  </a:cubicBezTo>
                  <a:cubicBezTo>
                    <a:pt x="98" y="40"/>
                    <a:pt x="89" y="36"/>
                    <a:pt x="81" y="30"/>
                  </a:cubicBezTo>
                  <a:cubicBezTo>
                    <a:pt x="73" y="25"/>
                    <a:pt x="65" y="18"/>
                    <a:pt x="56" y="13"/>
                  </a:cubicBezTo>
                  <a:cubicBezTo>
                    <a:pt x="47" y="8"/>
                    <a:pt x="38" y="3"/>
                    <a:pt x="29" y="2"/>
                  </a:cubicBezTo>
                  <a:cubicBezTo>
                    <a:pt x="27" y="2"/>
                    <a:pt x="26" y="4"/>
                    <a:pt x="28" y="5"/>
                  </a:cubicBezTo>
                  <a:cubicBezTo>
                    <a:pt x="41" y="17"/>
                    <a:pt x="58" y="24"/>
                    <a:pt x="75" y="31"/>
                  </a:cubicBezTo>
                  <a:cubicBezTo>
                    <a:pt x="92" y="40"/>
                    <a:pt x="110" y="49"/>
                    <a:pt x="129" y="54"/>
                  </a:cubicBezTo>
                  <a:cubicBezTo>
                    <a:pt x="130" y="54"/>
                    <a:pt x="131" y="52"/>
                    <a:pt x="130" y="52"/>
                  </a:cubicBezTo>
                  <a:cubicBezTo>
                    <a:pt x="116" y="40"/>
                    <a:pt x="99" y="32"/>
                    <a:pt x="82" y="24"/>
                  </a:cubicBezTo>
                  <a:cubicBezTo>
                    <a:pt x="66" y="15"/>
                    <a:pt x="50" y="4"/>
                    <a:pt x="31" y="0"/>
                  </a:cubicBezTo>
                  <a:cubicBezTo>
                    <a:pt x="30" y="0"/>
                    <a:pt x="29" y="2"/>
                    <a:pt x="31" y="3"/>
                  </a:cubicBezTo>
                  <a:cubicBezTo>
                    <a:pt x="62" y="20"/>
                    <a:pt x="94" y="35"/>
                    <a:pt x="125" y="53"/>
                  </a:cubicBezTo>
                  <a:cubicBezTo>
                    <a:pt x="126" y="54"/>
                    <a:pt x="128" y="52"/>
                    <a:pt x="127" y="51"/>
                  </a:cubicBezTo>
                  <a:cubicBezTo>
                    <a:pt x="113" y="40"/>
                    <a:pt x="99" y="32"/>
                    <a:pt x="83" y="24"/>
                  </a:cubicBezTo>
                  <a:cubicBezTo>
                    <a:pt x="67" y="16"/>
                    <a:pt x="50" y="9"/>
                    <a:pt x="33" y="3"/>
                  </a:cubicBezTo>
                  <a:cubicBezTo>
                    <a:pt x="32" y="3"/>
                    <a:pt x="30" y="5"/>
                    <a:pt x="32" y="6"/>
                  </a:cubicBezTo>
                  <a:cubicBezTo>
                    <a:pt x="47" y="19"/>
                    <a:pt x="67" y="26"/>
                    <a:pt x="85" y="35"/>
                  </a:cubicBezTo>
                  <a:cubicBezTo>
                    <a:pt x="104" y="45"/>
                    <a:pt x="122" y="60"/>
                    <a:pt x="143" y="66"/>
                  </a:cubicBezTo>
                  <a:cubicBezTo>
                    <a:pt x="144" y="67"/>
                    <a:pt x="145" y="65"/>
                    <a:pt x="144" y="64"/>
                  </a:cubicBezTo>
                  <a:cubicBezTo>
                    <a:pt x="122" y="48"/>
                    <a:pt x="97" y="37"/>
                    <a:pt x="73" y="24"/>
                  </a:cubicBezTo>
                  <a:cubicBezTo>
                    <a:pt x="72" y="24"/>
                    <a:pt x="70" y="26"/>
                    <a:pt x="72" y="27"/>
                  </a:cubicBezTo>
                  <a:cubicBezTo>
                    <a:pt x="104" y="46"/>
                    <a:pt x="138" y="62"/>
                    <a:pt x="167" y="85"/>
                  </a:cubicBezTo>
                  <a:cubicBezTo>
                    <a:pt x="168" y="85"/>
                    <a:pt x="168" y="84"/>
                    <a:pt x="169" y="83"/>
                  </a:cubicBezTo>
                  <a:cubicBezTo>
                    <a:pt x="153" y="75"/>
                    <a:pt x="138" y="66"/>
                    <a:pt x="125" y="54"/>
                  </a:cubicBezTo>
                  <a:cubicBezTo>
                    <a:pt x="124" y="55"/>
                    <a:pt x="124" y="56"/>
                    <a:pt x="123" y="57"/>
                  </a:cubicBezTo>
                  <a:cubicBezTo>
                    <a:pt x="132" y="61"/>
                    <a:pt x="140" y="66"/>
                    <a:pt x="148" y="71"/>
                  </a:cubicBezTo>
                  <a:cubicBezTo>
                    <a:pt x="156" y="76"/>
                    <a:pt x="165" y="82"/>
                    <a:pt x="169" y="90"/>
                  </a:cubicBezTo>
                  <a:cubicBezTo>
                    <a:pt x="170" y="89"/>
                    <a:pt x="171" y="89"/>
                    <a:pt x="171" y="88"/>
                  </a:cubicBezTo>
                  <a:cubicBezTo>
                    <a:pt x="160" y="82"/>
                    <a:pt x="151" y="74"/>
                    <a:pt x="139" y="70"/>
                  </a:cubicBezTo>
                  <a:cubicBezTo>
                    <a:pt x="137" y="69"/>
                    <a:pt x="136" y="71"/>
                    <a:pt x="137" y="72"/>
                  </a:cubicBezTo>
                  <a:cubicBezTo>
                    <a:pt x="149" y="82"/>
                    <a:pt x="161" y="91"/>
                    <a:pt x="174" y="99"/>
                  </a:cubicBezTo>
                  <a:cubicBezTo>
                    <a:pt x="175" y="100"/>
                    <a:pt x="177" y="98"/>
                    <a:pt x="175" y="97"/>
                  </a:cubicBezTo>
                  <a:cubicBezTo>
                    <a:pt x="169" y="91"/>
                    <a:pt x="163" y="86"/>
                    <a:pt x="157" y="82"/>
                  </a:cubicBezTo>
                  <a:cubicBezTo>
                    <a:pt x="151" y="78"/>
                    <a:pt x="143" y="73"/>
                    <a:pt x="136" y="73"/>
                  </a:cubicBezTo>
                  <a:cubicBezTo>
                    <a:pt x="135" y="73"/>
                    <a:pt x="134" y="74"/>
                    <a:pt x="134" y="75"/>
                  </a:cubicBezTo>
                  <a:cubicBezTo>
                    <a:pt x="144" y="86"/>
                    <a:pt x="158" y="93"/>
                    <a:pt x="167" y="105"/>
                  </a:cubicBezTo>
                  <a:cubicBezTo>
                    <a:pt x="168" y="104"/>
                    <a:pt x="168" y="103"/>
                    <a:pt x="169" y="102"/>
                  </a:cubicBezTo>
                  <a:cubicBezTo>
                    <a:pt x="151" y="95"/>
                    <a:pt x="137" y="80"/>
                    <a:pt x="119" y="73"/>
                  </a:cubicBezTo>
                  <a:cubicBezTo>
                    <a:pt x="117" y="73"/>
                    <a:pt x="116" y="75"/>
                    <a:pt x="117" y="76"/>
                  </a:cubicBezTo>
                  <a:cubicBezTo>
                    <a:pt x="133" y="87"/>
                    <a:pt x="151" y="95"/>
                    <a:pt x="163" y="110"/>
                  </a:cubicBezTo>
                  <a:cubicBezTo>
                    <a:pt x="164" y="109"/>
                    <a:pt x="164" y="108"/>
                    <a:pt x="165" y="107"/>
                  </a:cubicBezTo>
                  <a:cubicBezTo>
                    <a:pt x="153" y="105"/>
                    <a:pt x="143" y="97"/>
                    <a:pt x="133" y="90"/>
                  </a:cubicBezTo>
                  <a:cubicBezTo>
                    <a:pt x="124" y="83"/>
                    <a:pt x="115" y="75"/>
                    <a:pt x="104" y="70"/>
                  </a:cubicBezTo>
                  <a:cubicBezTo>
                    <a:pt x="103" y="71"/>
                    <a:pt x="103" y="71"/>
                    <a:pt x="103" y="72"/>
                  </a:cubicBezTo>
                  <a:cubicBezTo>
                    <a:pt x="121" y="81"/>
                    <a:pt x="140" y="91"/>
                    <a:pt x="155" y="105"/>
                  </a:cubicBezTo>
                  <a:cubicBezTo>
                    <a:pt x="155" y="104"/>
                    <a:pt x="156" y="103"/>
                    <a:pt x="156" y="102"/>
                  </a:cubicBezTo>
                  <a:cubicBezTo>
                    <a:pt x="130" y="96"/>
                    <a:pt x="111" y="75"/>
                    <a:pt x="87" y="66"/>
                  </a:cubicBezTo>
                  <a:cubicBezTo>
                    <a:pt x="86" y="65"/>
                    <a:pt x="85" y="67"/>
                    <a:pt x="86" y="68"/>
                  </a:cubicBezTo>
                  <a:cubicBezTo>
                    <a:pt x="106" y="86"/>
                    <a:pt x="130" y="97"/>
                    <a:pt x="153" y="109"/>
                  </a:cubicBezTo>
                  <a:cubicBezTo>
                    <a:pt x="153" y="109"/>
                    <a:pt x="154" y="108"/>
                    <a:pt x="154" y="107"/>
                  </a:cubicBezTo>
                  <a:cubicBezTo>
                    <a:pt x="127" y="98"/>
                    <a:pt x="103" y="81"/>
                    <a:pt x="80" y="65"/>
                  </a:cubicBezTo>
                  <a:cubicBezTo>
                    <a:pt x="79" y="66"/>
                    <a:pt x="79" y="66"/>
                    <a:pt x="78" y="67"/>
                  </a:cubicBezTo>
                  <a:cubicBezTo>
                    <a:pt x="93" y="74"/>
                    <a:pt x="106" y="83"/>
                    <a:pt x="120" y="91"/>
                  </a:cubicBezTo>
                  <a:cubicBezTo>
                    <a:pt x="131" y="97"/>
                    <a:pt x="140" y="108"/>
                    <a:pt x="152" y="111"/>
                  </a:cubicBezTo>
                  <a:cubicBezTo>
                    <a:pt x="153" y="111"/>
                    <a:pt x="154" y="109"/>
                    <a:pt x="153" y="108"/>
                  </a:cubicBezTo>
                  <a:cubicBezTo>
                    <a:pt x="146" y="99"/>
                    <a:pt x="135" y="94"/>
                    <a:pt x="125" y="88"/>
                  </a:cubicBezTo>
                  <a:cubicBezTo>
                    <a:pt x="114" y="82"/>
                    <a:pt x="106" y="72"/>
                    <a:pt x="94" y="68"/>
                  </a:cubicBezTo>
                  <a:cubicBezTo>
                    <a:pt x="93" y="68"/>
                    <a:pt x="91" y="69"/>
                    <a:pt x="93" y="70"/>
                  </a:cubicBezTo>
                  <a:cubicBezTo>
                    <a:pt x="101" y="76"/>
                    <a:pt x="109" y="81"/>
                    <a:pt x="116" y="87"/>
                  </a:cubicBezTo>
                  <a:cubicBezTo>
                    <a:pt x="118" y="88"/>
                    <a:pt x="119" y="86"/>
                    <a:pt x="118" y="8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38"/>
            <p:cNvSpPr/>
            <p:nvPr/>
          </p:nvSpPr>
          <p:spPr bwMode="auto">
            <a:xfrm>
              <a:off x="3789" y="2036"/>
              <a:ext cx="252" cy="155"/>
            </a:xfrm>
            <a:custGeom>
              <a:avLst/>
              <a:gdLst>
                <a:gd name="T0" fmla="*/ 72 w 130"/>
                <a:gd name="T1" fmla="*/ 27 h 80"/>
                <a:gd name="T2" fmla="*/ 34 w 130"/>
                <a:gd name="T3" fmla="*/ 21 h 80"/>
                <a:gd name="T4" fmla="*/ 2 w 130"/>
                <a:gd name="T5" fmla="*/ 2 h 80"/>
                <a:gd name="T6" fmla="*/ 63 w 130"/>
                <a:gd name="T7" fmla="*/ 35 h 80"/>
                <a:gd name="T8" fmla="*/ 24 w 130"/>
                <a:gd name="T9" fmla="*/ 2 h 80"/>
                <a:gd name="T10" fmla="*/ 79 w 130"/>
                <a:gd name="T11" fmla="*/ 36 h 80"/>
                <a:gd name="T12" fmla="*/ 61 w 130"/>
                <a:gd name="T13" fmla="*/ 30 h 80"/>
                <a:gd name="T14" fmla="*/ 101 w 130"/>
                <a:gd name="T15" fmla="*/ 64 h 80"/>
                <a:gd name="T16" fmla="*/ 108 w 130"/>
                <a:gd name="T17" fmla="*/ 71 h 80"/>
                <a:gd name="T18" fmla="*/ 117 w 130"/>
                <a:gd name="T19" fmla="*/ 65 h 80"/>
                <a:gd name="T20" fmla="*/ 122 w 130"/>
                <a:gd name="T21" fmla="*/ 64 h 80"/>
                <a:gd name="T22" fmla="*/ 109 w 130"/>
                <a:gd name="T23" fmla="*/ 52 h 80"/>
                <a:gd name="T24" fmla="*/ 112 w 130"/>
                <a:gd name="T25" fmla="*/ 42 h 80"/>
                <a:gd name="T26" fmla="*/ 128 w 130"/>
                <a:gd name="T27" fmla="*/ 56 h 80"/>
                <a:gd name="T28" fmla="*/ 127 w 130"/>
                <a:gd name="T29" fmla="*/ 51 h 80"/>
                <a:gd name="T30" fmla="*/ 111 w 130"/>
                <a:gd name="T31" fmla="*/ 41 h 80"/>
                <a:gd name="T32" fmla="*/ 120 w 130"/>
                <a:gd name="T33" fmla="*/ 49 h 80"/>
                <a:gd name="T34" fmla="*/ 128 w 130"/>
                <a:gd name="T35" fmla="*/ 59 h 80"/>
                <a:gd name="T36" fmla="*/ 122 w 130"/>
                <a:gd name="T37" fmla="*/ 64 h 80"/>
                <a:gd name="T38" fmla="*/ 111 w 130"/>
                <a:gd name="T39" fmla="*/ 59 h 80"/>
                <a:gd name="T40" fmla="*/ 109 w 130"/>
                <a:gd name="T41" fmla="*/ 62 h 80"/>
                <a:gd name="T42" fmla="*/ 111 w 130"/>
                <a:gd name="T43" fmla="*/ 69 h 80"/>
                <a:gd name="T44" fmla="*/ 102 w 130"/>
                <a:gd name="T45" fmla="*/ 72 h 80"/>
                <a:gd name="T46" fmla="*/ 86 w 130"/>
                <a:gd name="T47" fmla="*/ 62 h 80"/>
                <a:gd name="T48" fmla="*/ 115 w 130"/>
                <a:gd name="T49" fmla="*/ 68 h 80"/>
                <a:gd name="T50" fmla="*/ 113 w 130"/>
                <a:gd name="T51" fmla="*/ 78 h 80"/>
                <a:gd name="T52" fmla="*/ 113 w 130"/>
                <a:gd name="T53" fmla="*/ 68 h 80"/>
                <a:gd name="T54" fmla="*/ 98 w 130"/>
                <a:gd name="T55" fmla="*/ 69 h 80"/>
                <a:gd name="T56" fmla="*/ 123 w 130"/>
                <a:gd name="T57" fmla="*/ 59 h 80"/>
                <a:gd name="T58" fmla="*/ 116 w 130"/>
                <a:gd name="T59" fmla="*/ 67 h 80"/>
                <a:gd name="T60" fmla="*/ 102 w 130"/>
                <a:gd name="T61" fmla="*/ 75 h 80"/>
                <a:gd name="T62" fmla="*/ 102 w 130"/>
                <a:gd name="T63" fmla="*/ 72 h 80"/>
                <a:gd name="T64" fmla="*/ 94 w 130"/>
                <a:gd name="T65" fmla="*/ 63 h 80"/>
                <a:gd name="T66" fmla="*/ 110 w 130"/>
                <a:gd name="T67" fmla="*/ 63 h 80"/>
                <a:gd name="T68" fmla="*/ 118 w 130"/>
                <a:gd name="T69" fmla="*/ 67 h 80"/>
                <a:gd name="T70" fmla="*/ 122 w 130"/>
                <a:gd name="T71" fmla="*/ 64 h 80"/>
                <a:gd name="T72" fmla="*/ 117 w 130"/>
                <a:gd name="T73" fmla="*/ 56 h 80"/>
                <a:gd name="T74" fmla="*/ 120 w 130"/>
                <a:gd name="T75" fmla="*/ 49 h 80"/>
                <a:gd name="T76" fmla="*/ 129 w 130"/>
                <a:gd name="T77" fmla="*/ 55 h 80"/>
                <a:gd name="T78" fmla="*/ 128 w 130"/>
                <a:gd name="T79" fmla="*/ 52 h 80"/>
                <a:gd name="T80" fmla="*/ 119 w 130"/>
                <a:gd name="T81" fmla="*/ 47 h 80"/>
                <a:gd name="T82" fmla="*/ 112 w 130"/>
                <a:gd name="T83" fmla="*/ 42 h 80"/>
                <a:gd name="T84" fmla="*/ 123 w 130"/>
                <a:gd name="T85" fmla="*/ 55 h 80"/>
                <a:gd name="T86" fmla="*/ 120 w 130"/>
                <a:gd name="T87" fmla="*/ 63 h 80"/>
                <a:gd name="T88" fmla="*/ 116 w 130"/>
                <a:gd name="T89" fmla="*/ 68 h 80"/>
                <a:gd name="T90" fmla="*/ 109 w 130"/>
                <a:gd name="T91" fmla="*/ 71 h 80"/>
                <a:gd name="T92" fmla="*/ 115 w 130"/>
                <a:gd name="T93" fmla="*/ 65 h 80"/>
                <a:gd name="T94" fmla="*/ 103 w 130"/>
                <a:gd name="T95" fmla="*/ 58 h 80"/>
                <a:gd name="T96" fmla="*/ 62 w 130"/>
                <a:gd name="T97" fmla="*/ 28 h 80"/>
                <a:gd name="T98" fmla="*/ 81 w 130"/>
                <a:gd name="T99" fmla="*/ 34 h 80"/>
                <a:gd name="T100" fmla="*/ 22 w 130"/>
                <a:gd name="T101" fmla="*/ 4 h 80"/>
                <a:gd name="T102" fmla="*/ 64 w 130"/>
                <a:gd name="T103" fmla="*/ 33 h 80"/>
                <a:gd name="T104" fmla="*/ 1 w 130"/>
                <a:gd name="T105" fmla="*/ 5 h 80"/>
                <a:gd name="T106" fmla="*/ 38 w 130"/>
                <a:gd name="T107" fmla="*/ 20 h 80"/>
                <a:gd name="T108" fmla="*/ 14 w 130"/>
                <a:gd name="T109" fmla="*/ 3 h 80"/>
                <a:gd name="T110" fmla="*/ 36 w 130"/>
                <a:gd name="T111" fmla="*/ 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0" h="80">
                  <a:moveTo>
                    <a:pt x="35" y="11"/>
                  </a:moveTo>
                  <a:cubicBezTo>
                    <a:pt x="47" y="16"/>
                    <a:pt x="61" y="20"/>
                    <a:pt x="71" y="29"/>
                  </a:cubicBezTo>
                  <a:cubicBezTo>
                    <a:pt x="71" y="28"/>
                    <a:pt x="72" y="27"/>
                    <a:pt x="72" y="27"/>
                  </a:cubicBezTo>
                  <a:cubicBezTo>
                    <a:pt x="51" y="22"/>
                    <a:pt x="35" y="5"/>
                    <a:pt x="14" y="1"/>
                  </a:cubicBezTo>
                  <a:cubicBezTo>
                    <a:pt x="13" y="0"/>
                    <a:pt x="13" y="1"/>
                    <a:pt x="13" y="2"/>
                  </a:cubicBezTo>
                  <a:cubicBezTo>
                    <a:pt x="15" y="12"/>
                    <a:pt x="26" y="17"/>
                    <a:pt x="34" y="21"/>
                  </a:cubicBezTo>
                  <a:cubicBezTo>
                    <a:pt x="44" y="27"/>
                    <a:pt x="54" y="30"/>
                    <a:pt x="64" y="36"/>
                  </a:cubicBezTo>
                  <a:cubicBezTo>
                    <a:pt x="64" y="35"/>
                    <a:pt x="64" y="35"/>
                    <a:pt x="65" y="34"/>
                  </a:cubicBezTo>
                  <a:cubicBezTo>
                    <a:pt x="41" y="31"/>
                    <a:pt x="25" y="9"/>
                    <a:pt x="2" y="2"/>
                  </a:cubicBezTo>
                  <a:cubicBezTo>
                    <a:pt x="2" y="3"/>
                    <a:pt x="2" y="4"/>
                    <a:pt x="2" y="5"/>
                  </a:cubicBezTo>
                  <a:cubicBezTo>
                    <a:pt x="13" y="4"/>
                    <a:pt x="25" y="11"/>
                    <a:pt x="34" y="17"/>
                  </a:cubicBezTo>
                  <a:cubicBezTo>
                    <a:pt x="43" y="23"/>
                    <a:pt x="53" y="30"/>
                    <a:pt x="63" y="35"/>
                  </a:cubicBezTo>
                  <a:cubicBezTo>
                    <a:pt x="63" y="34"/>
                    <a:pt x="64" y="33"/>
                    <a:pt x="64" y="33"/>
                  </a:cubicBezTo>
                  <a:cubicBezTo>
                    <a:pt x="56" y="30"/>
                    <a:pt x="49" y="26"/>
                    <a:pt x="42" y="21"/>
                  </a:cubicBezTo>
                  <a:cubicBezTo>
                    <a:pt x="35" y="16"/>
                    <a:pt x="28" y="10"/>
                    <a:pt x="24" y="2"/>
                  </a:cubicBezTo>
                  <a:cubicBezTo>
                    <a:pt x="24" y="3"/>
                    <a:pt x="24" y="4"/>
                    <a:pt x="23" y="4"/>
                  </a:cubicBezTo>
                  <a:cubicBezTo>
                    <a:pt x="34" y="3"/>
                    <a:pt x="45" y="9"/>
                    <a:pt x="54" y="15"/>
                  </a:cubicBezTo>
                  <a:cubicBezTo>
                    <a:pt x="63" y="20"/>
                    <a:pt x="72" y="27"/>
                    <a:pt x="79" y="36"/>
                  </a:cubicBezTo>
                  <a:cubicBezTo>
                    <a:pt x="79" y="35"/>
                    <a:pt x="79" y="34"/>
                    <a:pt x="80" y="34"/>
                  </a:cubicBezTo>
                  <a:cubicBezTo>
                    <a:pt x="73" y="35"/>
                    <a:pt x="67" y="32"/>
                    <a:pt x="62" y="28"/>
                  </a:cubicBezTo>
                  <a:cubicBezTo>
                    <a:pt x="62" y="29"/>
                    <a:pt x="62" y="30"/>
                    <a:pt x="61" y="30"/>
                  </a:cubicBezTo>
                  <a:cubicBezTo>
                    <a:pt x="74" y="32"/>
                    <a:pt x="87" y="41"/>
                    <a:pt x="96" y="50"/>
                  </a:cubicBezTo>
                  <a:cubicBezTo>
                    <a:pt x="97" y="52"/>
                    <a:pt x="100" y="55"/>
                    <a:pt x="101" y="58"/>
                  </a:cubicBezTo>
                  <a:cubicBezTo>
                    <a:pt x="101" y="60"/>
                    <a:pt x="99" y="62"/>
                    <a:pt x="101" y="64"/>
                  </a:cubicBezTo>
                  <a:cubicBezTo>
                    <a:pt x="104" y="69"/>
                    <a:pt x="111" y="68"/>
                    <a:pt x="115" y="68"/>
                  </a:cubicBezTo>
                  <a:cubicBezTo>
                    <a:pt x="115" y="67"/>
                    <a:pt x="114" y="66"/>
                    <a:pt x="114" y="66"/>
                  </a:cubicBezTo>
                  <a:cubicBezTo>
                    <a:pt x="112" y="67"/>
                    <a:pt x="111" y="70"/>
                    <a:pt x="108" y="71"/>
                  </a:cubicBezTo>
                  <a:cubicBezTo>
                    <a:pt x="107" y="72"/>
                    <a:pt x="108" y="74"/>
                    <a:pt x="109" y="74"/>
                  </a:cubicBezTo>
                  <a:cubicBezTo>
                    <a:pt x="114" y="73"/>
                    <a:pt x="117" y="70"/>
                    <a:pt x="119" y="67"/>
                  </a:cubicBezTo>
                  <a:cubicBezTo>
                    <a:pt x="120" y="66"/>
                    <a:pt x="119" y="64"/>
                    <a:pt x="117" y="65"/>
                  </a:cubicBezTo>
                  <a:cubicBezTo>
                    <a:pt x="116" y="65"/>
                    <a:pt x="115" y="65"/>
                    <a:pt x="114" y="66"/>
                  </a:cubicBezTo>
                  <a:cubicBezTo>
                    <a:pt x="113" y="66"/>
                    <a:pt x="114" y="69"/>
                    <a:pt x="116" y="68"/>
                  </a:cubicBezTo>
                  <a:cubicBezTo>
                    <a:pt x="118" y="67"/>
                    <a:pt x="119" y="66"/>
                    <a:pt x="122" y="64"/>
                  </a:cubicBezTo>
                  <a:cubicBezTo>
                    <a:pt x="122" y="63"/>
                    <a:pt x="122" y="62"/>
                    <a:pt x="122" y="62"/>
                  </a:cubicBezTo>
                  <a:cubicBezTo>
                    <a:pt x="118" y="57"/>
                    <a:pt x="114" y="54"/>
                    <a:pt x="111" y="50"/>
                  </a:cubicBezTo>
                  <a:cubicBezTo>
                    <a:pt x="110" y="51"/>
                    <a:pt x="110" y="52"/>
                    <a:pt x="109" y="52"/>
                  </a:cubicBezTo>
                  <a:cubicBezTo>
                    <a:pt x="114" y="54"/>
                    <a:pt x="118" y="57"/>
                    <a:pt x="123" y="58"/>
                  </a:cubicBezTo>
                  <a:cubicBezTo>
                    <a:pt x="124" y="58"/>
                    <a:pt x="125" y="57"/>
                    <a:pt x="124" y="56"/>
                  </a:cubicBezTo>
                  <a:cubicBezTo>
                    <a:pt x="121" y="50"/>
                    <a:pt x="116" y="47"/>
                    <a:pt x="112" y="42"/>
                  </a:cubicBezTo>
                  <a:cubicBezTo>
                    <a:pt x="111" y="43"/>
                    <a:pt x="111" y="44"/>
                    <a:pt x="110" y="44"/>
                  </a:cubicBezTo>
                  <a:cubicBezTo>
                    <a:pt x="116" y="49"/>
                    <a:pt x="121" y="53"/>
                    <a:pt x="127" y="58"/>
                  </a:cubicBezTo>
                  <a:cubicBezTo>
                    <a:pt x="128" y="59"/>
                    <a:pt x="129" y="57"/>
                    <a:pt x="128" y="56"/>
                  </a:cubicBezTo>
                  <a:cubicBezTo>
                    <a:pt x="126" y="52"/>
                    <a:pt x="123" y="49"/>
                    <a:pt x="121" y="45"/>
                  </a:cubicBezTo>
                  <a:cubicBezTo>
                    <a:pt x="121" y="46"/>
                    <a:pt x="120" y="47"/>
                    <a:pt x="120" y="47"/>
                  </a:cubicBezTo>
                  <a:cubicBezTo>
                    <a:pt x="123" y="48"/>
                    <a:pt x="125" y="49"/>
                    <a:pt x="127" y="51"/>
                  </a:cubicBezTo>
                  <a:cubicBezTo>
                    <a:pt x="128" y="51"/>
                    <a:pt x="128" y="50"/>
                    <a:pt x="129" y="49"/>
                  </a:cubicBezTo>
                  <a:cubicBezTo>
                    <a:pt x="123" y="46"/>
                    <a:pt x="118" y="43"/>
                    <a:pt x="113" y="39"/>
                  </a:cubicBezTo>
                  <a:cubicBezTo>
                    <a:pt x="112" y="39"/>
                    <a:pt x="112" y="40"/>
                    <a:pt x="111" y="41"/>
                  </a:cubicBezTo>
                  <a:cubicBezTo>
                    <a:pt x="117" y="46"/>
                    <a:pt x="123" y="50"/>
                    <a:pt x="127" y="56"/>
                  </a:cubicBezTo>
                  <a:cubicBezTo>
                    <a:pt x="128" y="56"/>
                    <a:pt x="128" y="55"/>
                    <a:pt x="129" y="54"/>
                  </a:cubicBezTo>
                  <a:cubicBezTo>
                    <a:pt x="125" y="54"/>
                    <a:pt x="122" y="52"/>
                    <a:pt x="120" y="49"/>
                  </a:cubicBezTo>
                  <a:cubicBezTo>
                    <a:pt x="119" y="50"/>
                    <a:pt x="119" y="50"/>
                    <a:pt x="118" y="51"/>
                  </a:cubicBezTo>
                  <a:cubicBezTo>
                    <a:pt x="122" y="53"/>
                    <a:pt x="125" y="56"/>
                    <a:pt x="126" y="61"/>
                  </a:cubicBezTo>
                  <a:cubicBezTo>
                    <a:pt x="127" y="60"/>
                    <a:pt x="127" y="60"/>
                    <a:pt x="128" y="59"/>
                  </a:cubicBezTo>
                  <a:cubicBezTo>
                    <a:pt x="125" y="58"/>
                    <a:pt x="122" y="56"/>
                    <a:pt x="119" y="54"/>
                  </a:cubicBezTo>
                  <a:cubicBezTo>
                    <a:pt x="117" y="53"/>
                    <a:pt x="116" y="55"/>
                    <a:pt x="117" y="56"/>
                  </a:cubicBezTo>
                  <a:cubicBezTo>
                    <a:pt x="119" y="58"/>
                    <a:pt x="120" y="61"/>
                    <a:pt x="122" y="64"/>
                  </a:cubicBezTo>
                  <a:cubicBezTo>
                    <a:pt x="122" y="63"/>
                    <a:pt x="122" y="62"/>
                    <a:pt x="123" y="62"/>
                  </a:cubicBezTo>
                  <a:cubicBezTo>
                    <a:pt x="119" y="61"/>
                    <a:pt x="116" y="59"/>
                    <a:pt x="112" y="57"/>
                  </a:cubicBezTo>
                  <a:cubicBezTo>
                    <a:pt x="111" y="56"/>
                    <a:pt x="110" y="58"/>
                    <a:pt x="111" y="59"/>
                  </a:cubicBezTo>
                  <a:cubicBezTo>
                    <a:pt x="113" y="62"/>
                    <a:pt x="115" y="65"/>
                    <a:pt x="116" y="68"/>
                  </a:cubicBezTo>
                  <a:cubicBezTo>
                    <a:pt x="116" y="67"/>
                    <a:pt x="117" y="66"/>
                    <a:pt x="117" y="66"/>
                  </a:cubicBezTo>
                  <a:cubicBezTo>
                    <a:pt x="114" y="65"/>
                    <a:pt x="112" y="65"/>
                    <a:pt x="109" y="62"/>
                  </a:cubicBezTo>
                  <a:cubicBezTo>
                    <a:pt x="108" y="61"/>
                    <a:pt x="107" y="62"/>
                    <a:pt x="107" y="64"/>
                  </a:cubicBezTo>
                  <a:cubicBezTo>
                    <a:pt x="108" y="66"/>
                    <a:pt x="108" y="69"/>
                    <a:pt x="109" y="71"/>
                  </a:cubicBezTo>
                  <a:cubicBezTo>
                    <a:pt x="109" y="71"/>
                    <a:pt x="110" y="70"/>
                    <a:pt x="111" y="69"/>
                  </a:cubicBezTo>
                  <a:cubicBezTo>
                    <a:pt x="105" y="68"/>
                    <a:pt x="100" y="64"/>
                    <a:pt x="96" y="60"/>
                  </a:cubicBezTo>
                  <a:cubicBezTo>
                    <a:pt x="94" y="60"/>
                    <a:pt x="93" y="61"/>
                    <a:pt x="94" y="62"/>
                  </a:cubicBezTo>
                  <a:cubicBezTo>
                    <a:pt x="96" y="66"/>
                    <a:pt x="99" y="69"/>
                    <a:pt x="102" y="72"/>
                  </a:cubicBezTo>
                  <a:cubicBezTo>
                    <a:pt x="102" y="71"/>
                    <a:pt x="102" y="70"/>
                    <a:pt x="103" y="70"/>
                  </a:cubicBezTo>
                  <a:cubicBezTo>
                    <a:pt x="97" y="68"/>
                    <a:pt x="92" y="65"/>
                    <a:pt x="88" y="61"/>
                  </a:cubicBezTo>
                  <a:cubicBezTo>
                    <a:pt x="87" y="59"/>
                    <a:pt x="85" y="61"/>
                    <a:pt x="86" y="62"/>
                  </a:cubicBezTo>
                  <a:cubicBezTo>
                    <a:pt x="89" y="69"/>
                    <a:pt x="95" y="72"/>
                    <a:pt x="100" y="77"/>
                  </a:cubicBezTo>
                  <a:cubicBezTo>
                    <a:pt x="101" y="78"/>
                    <a:pt x="102" y="78"/>
                    <a:pt x="102" y="77"/>
                  </a:cubicBezTo>
                  <a:cubicBezTo>
                    <a:pt x="105" y="73"/>
                    <a:pt x="110" y="69"/>
                    <a:pt x="115" y="68"/>
                  </a:cubicBezTo>
                  <a:cubicBezTo>
                    <a:pt x="115" y="68"/>
                    <a:pt x="114" y="67"/>
                    <a:pt x="114" y="67"/>
                  </a:cubicBezTo>
                  <a:cubicBezTo>
                    <a:pt x="113" y="70"/>
                    <a:pt x="112" y="74"/>
                    <a:pt x="111" y="77"/>
                  </a:cubicBezTo>
                  <a:cubicBezTo>
                    <a:pt x="110" y="79"/>
                    <a:pt x="112" y="80"/>
                    <a:pt x="113" y="78"/>
                  </a:cubicBezTo>
                  <a:cubicBezTo>
                    <a:pt x="116" y="72"/>
                    <a:pt x="121" y="67"/>
                    <a:pt x="125" y="61"/>
                  </a:cubicBezTo>
                  <a:cubicBezTo>
                    <a:pt x="126" y="60"/>
                    <a:pt x="125" y="58"/>
                    <a:pt x="124" y="59"/>
                  </a:cubicBezTo>
                  <a:cubicBezTo>
                    <a:pt x="120" y="61"/>
                    <a:pt x="117" y="64"/>
                    <a:pt x="113" y="68"/>
                  </a:cubicBezTo>
                  <a:cubicBezTo>
                    <a:pt x="112" y="69"/>
                    <a:pt x="110" y="71"/>
                    <a:pt x="108" y="71"/>
                  </a:cubicBezTo>
                  <a:cubicBezTo>
                    <a:pt x="105" y="72"/>
                    <a:pt x="102" y="69"/>
                    <a:pt x="100" y="67"/>
                  </a:cubicBezTo>
                  <a:cubicBezTo>
                    <a:pt x="99" y="66"/>
                    <a:pt x="97" y="68"/>
                    <a:pt x="98" y="69"/>
                  </a:cubicBezTo>
                  <a:cubicBezTo>
                    <a:pt x="102" y="73"/>
                    <a:pt x="106" y="75"/>
                    <a:pt x="111" y="72"/>
                  </a:cubicBezTo>
                  <a:cubicBezTo>
                    <a:pt x="116" y="70"/>
                    <a:pt x="120" y="64"/>
                    <a:pt x="125" y="61"/>
                  </a:cubicBezTo>
                  <a:cubicBezTo>
                    <a:pt x="124" y="61"/>
                    <a:pt x="124" y="60"/>
                    <a:pt x="123" y="59"/>
                  </a:cubicBezTo>
                  <a:cubicBezTo>
                    <a:pt x="119" y="65"/>
                    <a:pt x="114" y="71"/>
                    <a:pt x="111" y="77"/>
                  </a:cubicBezTo>
                  <a:cubicBezTo>
                    <a:pt x="111" y="78"/>
                    <a:pt x="112" y="78"/>
                    <a:pt x="113" y="78"/>
                  </a:cubicBezTo>
                  <a:cubicBezTo>
                    <a:pt x="115" y="75"/>
                    <a:pt x="116" y="71"/>
                    <a:pt x="116" y="67"/>
                  </a:cubicBezTo>
                  <a:cubicBezTo>
                    <a:pt x="117" y="66"/>
                    <a:pt x="116" y="66"/>
                    <a:pt x="115" y="66"/>
                  </a:cubicBezTo>
                  <a:cubicBezTo>
                    <a:pt x="109" y="66"/>
                    <a:pt x="104" y="70"/>
                    <a:pt x="100" y="75"/>
                  </a:cubicBezTo>
                  <a:cubicBezTo>
                    <a:pt x="101" y="75"/>
                    <a:pt x="101" y="75"/>
                    <a:pt x="102" y="75"/>
                  </a:cubicBezTo>
                  <a:cubicBezTo>
                    <a:pt x="97" y="71"/>
                    <a:pt x="91" y="67"/>
                    <a:pt x="89" y="61"/>
                  </a:cubicBezTo>
                  <a:cubicBezTo>
                    <a:pt x="88" y="61"/>
                    <a:pt x="87" y="62"/>
                    <a:pt x="86" y="62"/>
                  </a:cubicBezTo>
                  <a:cubicBezTo>
                    <a:pt x="90" y="67"/>
                    <a:pt x="96" y="71"/>
                    <a:pt x="102" y="72"/>
                  </a:cubicBezTo>
                  <a:cubicBezTo>
                    <a:pt x="104" y="73"/>
                    <a:pt x="104" y="71"/>
                    <a:pt x="104" y="70"/>
                  </a:cubicBezTo>
                  <a:cubicBezTo>
                    <a:pt x="101" y="67"/>
                    <a:pt x="98" y="64"/>
                    <a:pt x="96" y="61"/>
                  </a:cubicBezTo>
                  <a:cubicBezTo>
                    <a:pt x="95" y="61"/>
                    <a:pt x="95" y="62"/>
                    <a:pt x="94" y="63"/>
                  </a:cubicBezTo>
                  <a:cubicBezTo>
                    <a:pt x="99" y="66"/>
                    <a:pt x="104" y="70"/>
                    <a:pt x="110" y="72"/>
                  </a:cubicBezTo>
                  <a:cubicBezTo>
                    <a:pt x="111" y="72"/>
                    <a:pt x="112" y="71"/>
                    <a:pt x="111" y="70"/>
                  </a:cubicBezTo>
                  <a:cubicBezTo>
                    <a:pt x="110" y="68"/>
                    <a:pt x="110" y="65"/>
                    <a:pt x="110" y="63"/>
                  </a:cubicBezTo>
                  <a:cubicBezTo>
                    <a:pt x="109" y="63"/>
                    <a:pt x="108" y="64"/>
                    <a:pt x="107" y="64"/>
                  </a:cubicBezTo>
                  <a:cubicBezTo>
                    <a:pt x="110" y="67"/>
                    <a:pt x="113" y="68"/>
                    <a:pt x="117" y="69"/>
                  </a:cubicBezTo>
                  <a:cubicBezTo>
                    <a:pt x="118" y="69"/>
                    <a:pt x="118" y="68"/>
                    <a:pt x="118" y="67"/>
                  </a:cubicBezTo>
                  <a:cubicBezTo>
                    <a:pt x="117" y="63"/>
                    <a:pt x="115" y="60"/>
                    <a:pt x="113" y="57"/>
                  </a:cubicBezTo>
                  <a:cubicBezTo>
                    <a:pt x="112" y="58"/>
                    <a:pt x="112" y="59"/>
                    <a:pt x="111" y="59"/>
                  </a:cubicBezTo>
                  <a:cubicBezTo>
                    <a:pt x="115" y="61"/>
                    <a:pt x="118" y="64"/>
                    <a:pt x="122" y="64"/>
                  </a:cubicBezTo>
                  <a:cubicBezTo>
                    <a:pt x="124" y="65"/>
                    <a:pt x="124" y="63"/>
                    <a:pt x="124" y="62"/>
                  </a:cubicBezTo>
                  <a:cubicBezTo>
                    <a:pt x="122" y="60"/>
                    <a:pt x="121" y="57"/>
                    <a:pt x="119" y="54"/>
                  </a:cubicBezTo>
                  <a:cubicBezTo>
                    <a:pt x="118" y="55"/>
                    <a:pt x="118" y="56"/>
                    <a:pt x="117" y="56"/>
                  </a:cubicBezTo>
                  <a:cubicBezTo>
                    <a:pt x="120" y="59"/>
                    <a:pt x="123" y="60"/>
                    <a:pt x="127" y="62"/>
                  </a:cubicBezTo>
                  <a:cubicBezTo>
                    <a:pt x="128" y="62"/>
                    <a:pt x="129" y="61"/>
                    <a:pt x="129" y="60"/>
                  </a:cubicBezTo>
                  <a:cubicBezTo>
                    <a:pt x="127" y="55"/>
                    <a:pt x="124" y="51"/>
                    <a:pt x="120" y="49"/>
                  </a:cubicBezTo>
                  <a:cubicBezTo>
                    <a:pt x="118" y="48"/>
                    <a:pt x="117" y="49"/>
                    <a:pt x="118" y="51"/>
                  </a:cubicBezTo>
                  <a:cubicBezTo>
                    <a:pt x="121" y="54"/>
                    <a:pt x="124" y="56"/>
                    <a:pt x="128" y="57"/>
                  </a:cubicBezTo>
                  <a:cubicBezTo>
                    <a:pt x="129" y="57"/>
                    <a:pt x="130" y="56"/>
                    <a:pt x="129" y="55"/>
                  </a:cubicBezTo>
                  <a:cubicBezTo>
                    <a:pt x="125" y="48"/>
                    <a:pt x="119" y="44"/>
                    <a:pt x="113" y="39"/>
                  </a:cubicBezTo>
                  <a:cubicBezTo>
                    <a:pt x="111" y="37"/>
                    <a:pt x="110" y="40"/>
                    <a:pt x="111" y="41"/>
                  </a:cubicBezTo>
                  <a:cubicBezTo>
                    <a:pt x="116" y="45"/>
                    <a:pt x="122" y="49"/>
                    <a:pt x="128" y="52"/>
                  </a:cubicBezTo>
                  <a:cubicBezTo>
                    <a:pt x="129" y="52"/>
                    <a:pt x="130" y="50"/>
                    <a:pt x="129" y="49"/>
                  </a:cubicBezTo>
                  <a:cubicBezTo>
                    <a:pt x="126" y="47"/>
                    <a:pt x="123" y="46"/>
                    <a:pt x="120" y="45"/>
                  </a:cubicBezTo>
                  <a:cubicBezTo>
                    <a:pt x="119" y="44"/>
                    <a:pt x="118" y="46"/>
                    <a:pt x="119" y="47"/>
                  </a:cubicBezTo>
                  <a:cubicBezTo>
                    <a:pt x="121" y="50"/>
                    <a:pt x="124" y="54"/>
                    <a:pt x="126" y="57"/>
                  </a:cubicBezTo>
                  <a:cubicBezTo>
                    <a:pt x="127" y="57"/>
                    <a:pt x="128" y="56"/>
                    <a:pt x="128" y="55"/>
                  </a:cubicBezTo>
                  <a:cubicBezTo>
                    <a:pt x="123" y="51"/>
                    <a:pt x="117" y="46"/>
                    <a:pt x="112" y="42"/>
                  </a:cubicBezTo>
                  <a:cubicBezTo>
                    <a:pt x="111" y="41"/>
                    <a:pt x="109" y="43"/>
                    <a:pt x="110" y="44"/>
                  </a:cubicBezTo>
                  <a:cubicBezTo>
                    <a:pt x="114" y="48"/>
                    <a:pt x="119" y="52"/>
                    <a:pt x="122" y="57"/>
                  </a:cubicBezTo>
                  <a:cubicBezTo>
                    <a:pt x="122" y="56"/>
                    <a:pt x="123" y="56"/>
                    <a:pt x="123" y="55"/>
                  </a:cubicBezTo>
                  <a:cubicBezTo>
                    <a:pt x="118" y="54"/>
                    <a:pt x="114" y="51"/>
                    <a:pt x="110" y="50"/>
                  </a:cubicBezTo>
                  <a:cubicBezTo>
                    <a:pt x="109" y="49"/>
                    <a:pt x="108" y="51"/>
                    <a:pt x="108" y="52"/>
                  </a:cubicBezTo>
                  <a:cubicBezTo>
                    <a:pt x="112" y="56"/>
                    <a:pt x="116" y="59"/>
                    <a:pt x="120" y="63"/>
                  </a:cubicBezTo>
                  <a:cubicBezTo>
                    <a:pt x="120" y="63"/>
                    <a:pt x="120" y="62"/>
                    <a:pt x="120" y="61"/>
                  </a:cubicBezTo>
                  <a:cubicBezTo>
                    <a:pt x="118" y="63"/>
                    <a:pt x="117" y="65"/>
                    <a:pt x="114" y="66"/>
                  </a:cubicBezTo>
                  <a:cubicBezTo>
                    <a:pt x="115" y="67"/>
                    <a:pt x="115" y="68"/>
                    <a:pt x="116" y="68"/>
                  </a:cubicBezTo>
                  <a:cubicBezTo>
                    <a:pt x="116" y="68"/>
                    <a:pt x="118" y="68"/>
                    <a:pt x="118" y="67"/>
                  </a:cubicBezTo>
                  <a:cubicBezTo>
                    <a:pt x="118" y="66"/>
                    <a:pt x="117" y="66"/>
                    <a:pt x="117" y="65"/>
                  </a:cubicBezTo>
                  <a:cubicBezTo>
                    <a:pt x="115" y="68"/>
                    <a:pt x="112" y="70"/>
                    <a:pt x="109" y="71"/>
                  </a:cubicBezTo>
                  <a:cubicBezTo>
                    <a:pt x="109" y="72"/>
                    <a:pt x="110" y="72"/>
                    <a:pt x="110" y="73"/>
                  </a:cubicBezTo>
                  <a:cubicBezTo>
                    <a:pt x="112" y="72"/>
                    <a:pt x="114" y="70"/>
                    <a:pt x="116" y="68"/>
                  </a:cubicBezTo>
                  <a:cubicBezTo>
                    <a:pt x="117" y="67"/>
                    <a:pt x="116" y="65"/>
                    <a:pt x="115" y="65"/>
                  </a:cubicBezTo>
                  <a:cubicBezTo>
                    <a:pt x="112" y="65"/>
                    <a:pt x="109" y="65"/>
                    <a:pt x="106" y="65"/>
                  </a:cubicBezTo>
                  <a:cubicBezTo>
                    <a:pt x="105" y="64"/>
                    <a:pt x="103" y="63"/>
                    <a:pt x="103" y="62"/>
                  </a:cubicBezTo>
                  <a:cubicBezTo>
                    <a:pt x="103" y="60"/>
                    <a:pt x="104" y="59"/>
                    <a:pt x="103" y="58"/>
                  </a:cubicBezTo>
                  <a:cubicBezTo>
                    <a:pt x="103" y="56"/>
                    <a:pt x="102" y="54"/>
                    <a:pt x="100" y="52"/>
                  </a:cubicBezTo>
                  <a:cubicBezTo>
                    <a:pt x="98" y="49"/>
                    <a:pt x="96" y="47"/>
                    <a:pt x="94" y="45"/>
                  </a:cubicBezTo>
                  <a:cubicBezTo>
                    <a:pt x="86" y="37"/>
                    <a:pt x="74" y="29"/>
                    <a:pt x="62" y="28"/>
                  </a:cubicBezTo>
                  <a:cubicBezTo>
                    <a:pt x="60" y="27"/>
                    <a:pt x="60" y="29"/>
                    <a:pt x="61" y="30"/>
                  </a:cubicBezTo>
                  <a:cubicBezTo>
                    <a:pt x="66" y="34"/>
                    <a:pt x="73" y="38"/>
                    <a:pt x="80" y="36"/>
                  </a:cubicBezTo>
                  <a:cubicBezTo>
                    <a:pt x="81" y="36"/>
                    <a:pt x="82" y="35"/>
                    <a:pt x="81" y="34"/>
                  </a:cubicBezTo>
                  <a:cubicBezTo>
                    <a:pt x="74" y="25"/>
                    <a:pt x="64" y="18"/>
                    <a:pt x="54" y="12"/>
                  </a:cubicBezTo>
                  <a:cubicBezTo>
                    <a:pt x="45" y="6"/>
                    <a:pt x="34" y="0"/>
                    <a:pt x="23" y="2"/>
                  </a:cubicBezTo>
                  <a:cubicBezTo>
                    <a:pt x="22" y="2"/>
                    <a:pt x="22" y="3"/>
                    <a:pt x="22" y="4"/>
                  </a:cubicBezTo>
                  <a:cubicBezTo>
                    <a:pt x="25" y="12"/>
                    <a:pt x="32" y="18"/>
                    <a:pt x="39" y="23"/>
                  </a:cubicBezTo>
                  <a:cubicBezTo>
                    <a:pt x="46" y="28"/>
                    <a:pt x="55" y="32"/>
                    <a:pt x="63" y="35"/>
                  </a:cubicBezTo>
                  <a:cubicBezTo>
                    <a:pt x="65" y="36"/>
                    <a:pt x="66" y="33"/>
                    <a:pt x="64" y="33"/>
                  </a:cubicBezTo>
                  <a:cubicBezTo>
                    <a:pt x="53" y="27"/>
                    <a:pt x="44" y="20"/>
                    <a:pt x="33" y="13"/>
                  </a:cubicBezTo>
                  <a:cubicBezTo>
                    <a:pt x="24" y="8"/>
                    <a:pt x="13" y="1"/>
                    <a:pt x="2" y="2"/>
                  </a:cubicBezTo>
                  <a:cubicBezTo>
                    <a:pt x="0" y="2"/>
                    <a:pt x="0" y="4"/>
                    <a:pt x="1" y="5"/>
                  </a:cubicBezTo>
                  <a:cubicBezTo>
                    <a:pt x="24" y="12"/>
                    <a:pt x="40" y="33"/>
                    <a:pt x="64" y="36"/>
                  </a:cubicBezTo>
                  <a:cubicBezTo>
                    <a:pt x="66" y="37"/>
                    <a:pt x="67" y="35"/>
                    <a:pt x="65" y="34"/>
                  </a:cubicBezTo>
                  <a:cubicBezTo>
                    <a:pt x="57" y="29"/>
                    <a:pt x="47" y="25"/>
                    <a:pt x="38" y="20"/>
                  </a:cubicBezTo>
                  <a:cubicBezTo>
                    <a:pt x="33" y="18"/>
                    <a:pt x="28" y="15"/>
                    <a:pt x="24" y="12"/>
                  </a:cubicBezTo>
                  <a:cubicBezTo>
                    <a:pt x="21" y="9"/>
                    <a:pt x="17" y="6"/>
                    <a:pt x="15" y="2"/>
                  </a:cubicBezTo>
                  <a:cubicBezTo>
                    <a:pt x="15" y="2"/>
                    <a:pt x="14" y="3"/>
                    <a:pt x="14" y="3"/>
                  </a:cubicBezTo>
                  <a:cubicBezTo>
                    <a:pt x="35" y="8"/>
                    <a:pt x="51" y="24"/>
                    <a:pt x="72" y="29"/>
                  </a:cubicBezTo>
                  <a:cubicBezTo>
                    <a:pt x="73" y="30"/>
                    <a:pt x="74" y="28"/>
                    <a:pt x="73" y="27"/>
                  </a:cubicBezTo>
                  <a:cubicBezTo>
                    <a:pt x="62" y="18"/>
                    <a:pt x="49" y="14"/>
                    <a:pt x="36" y="8"/>
                  </a:cubicBezTo>
                  <a:cubicBezTo>
                    <a:pt x="35" y="8"/>
                    <a:pt x="34" y="10"/>
                    <a:pt x="35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39"/>
            <p:cNvSpPr/>
            <p:nvPr/>
          </p:nvSpPr>
          <p:spPr bwMode="auto">
            <a:xfrm>
              <a:off x="3297" y="1901"/>
              <a:ext cx="512" cy="184"/>
            </a:xfrm>
            <a:custGeom>
              <a:avLst/>
              <a:gdLst>
                <a:gd name="T0" fmla="*/ 138 w 265"/>
                <a:gd name="T1" fmla="*/ 7 h 95"/>
                <a:gd name="T2" fmla="*/ 100 w 265"/>
                <a:gd name="T3" fmla="*/ 10 h 95"/>
                <a:gd name="T4" fmla="*/ 171 w 265"/>
                <a:gd name="T5" fmla="*/ 18 h 95"/>
                <a:gd name="T6" fmla="*/ 211 w 265"/>
                <a:gd name="T7" fmla="*/ 39 h 95"/>
                <a:gd name="T8" fmla="*/ 121 w 265"/>
                <a:gd name="T9" fmla="*/ 9 h 95"/>
                <a:gd name="T10" fmla="*/ 2 w 265"/>
                <a:gd name="T11" fmla="*/ 29 h 95"/>
                <a:gd name="T12" fmla="*/ 176 w 265"/>
                <a:gd name="T13" fmla="*/ 26 h 95"/>
                <a:gd name="T14" fmla="*/ 11 w 265"/>
                <a:gd name="T15" fmla="*/ 33 h 95"/>
                <a:gd name="T16" fmla="*/ 143 w 265"/>
                <a:gd name="T17" fmla="*/ 23 h 95"/>
                <a:gd name="T18" fmla="*/ 164 w 265"/>
                <a:gd name="T19" fmla="*/ 30 h 95"/>
                <a:gd name="T20" fmla="*/ 66 w 265"/>
                <a:gd name="T21" fmla="*/ 28 h 95"/>
                <a:gd name="T22" fmla="*/ 208 w 265"/>
                <a:gd name="T23" fmla="*/ 44 h 95"/>
                <a:gd name="T24" fmla="*/ 23 w 265"/>
                <a:gd name="T25" fmla="*/ 45 h 95"/>
                <a:gd name="T26" fmla="*/ 220 w 265"/>
                <a:gd name="T27" fmla="*/ 45 h 95"/>
                <a:gd name="T28" fmla="*/ 130 w 265"/>
                <a:gd name="T29" fmla="*/ 40 h 95"/>
                <a:gd name="T30" fmla="*/ 253 w 265"/>
                <a:gd name="T31" fmla="*/ 66 h 95"/>
                <a:gd name="T32" fmla="*/ 60 w 265"/>
                <a:gd name="T33" fmla="*/ 61 h 95"/>
                <a:gd name="T34" fmla="*/ 249 w 265"/>
                <a:gd name="T35" fmla="*/ 76 h 95"/>
                <a:gd name="T36" fmla="*/ 142 w 265"/>
                <a:gd name="T37" fmla="*/ 59 h 95"/>
                <a:gd name="T38" fmla="*/ 246 w 265"/>
                <a:gd name="T39" fmla="*/ 78 h 95"/>
                <a:gd name="T40" fmla="*/ 241 w 265"/>
                <a:gd name="T41" fmla="*/ 80 h 95"/>
                <a:gd name="T42" fmla="*/ 215 w 265"/>
                <a:gd name="T43" fmla="*/ 83 h 95"/>
                <a:gd name="T44" fmla="*/ 122 w 265"/>
                <a:gd name="T45" fmla="*/ 66 h 95"/>
                <a:gd name="T46" fmla="*/ 253 w 265"/>
                <a:gd name="T47" fmla="*/ 79 h 95"/>
                <a:gd name="T48" fmla="*/ 56 w 265"/>
                <a:gd name="T49" fmla="*/ 60 h 95"/>
                <a:gd name="T50" fmla="*/ 50 w 265"/>
                <a:gd name="T51" fmla="*/ 61 h 95"/>
                <a:gd name="T52" fmla="*/ 100 w 265"/>
                <a:gd name="T53" fmla="*/ 60 h 95"/>
                <a:gd name="T54" fmla="*/ 214 w 265"/>
                <a:gd name="T55" fmla="*/ 66 h 95"/>
                <a:gd name="T56" fmla="*/ 140 w 265"/>
                <a:gd name="T57" fmla="*/ 76 h 95"/>
                <a:gd name="T58" fmla="*/ 264 w 265"/>
                <a:gd name="T59" fmla="*/ 92 h 95"/>
                <a:gd name="T60" fmla="*/ 48 w 265"/>
                <a:gd name="T61" fmla="*/ 75 h 95"/>
                <a:gd name="T62" fmla="*/ 210 w 265"/>
                <a:gd name="T63" fmla="*/ 67 h 95"/>
                <a:gd name="T64" fmla="*/ 237 w 265"/>
                <a:gd name="T65" fmla="*/ 73 h 95"/>
                <a:gd name="T66" fmla="*/ 39 w 265"/>
                <a:gd name="T67" fmla="*/ 67 h 95"/>
                <a:gd name="T68" fmla="*/ 240 w 265"/>
                <a:gd name="T69" fmla="*/ 67 h 95"/>
                <a:gd name="T70" fmla="*/ 170 w 265"/>
                <a:gd name="T71" fmla="*/ 36 h 95"/>
                <a:gd name="T72" fmla="*/ 182 w 265"/>
                <a:gd name="T73" fmla="*/ 44 h 95"/>
                <a:gd name="T74" fmla="*/ 88 w 265"/>
                <a:gd name="T75" fmla="*/ 32 h 95"/>
                <a:gd name="T76" fmla="*/ 110 w 265"/>
                <a:gd name="T77" fmla="*/ 30 h 95"/>
                <a:gd name="T78" fmla="*/ 32 w 265"/>
                <a:gd name="T79" fmla="*/ 37 h 95"/>
                <a:gd name="T80" fmla="*/ 211 w 265"/>
                <a:gd name="T81" fmla="*/ 41 h 95"/>
                <a:gd name="T82" fmla="*/ 28 w 265"/>
                <a:gd name="T83" fmla="*/ 40 h 95"/>
                <a:gd name="T84" fmla="*/ 209 w 265"/>
                <a:gd name="T85" fmla="*/ 37 h 95"/>
                <a:gd name="T86" fmla="*/ 11 w 265"/>
                <a:gd name="T87" fmla="*/ 33 h 95"/>
                <a:gd name="T88" fmla="*/ 18 w 265"/>
                <a:gd name="T89" fmla="*/ 20 h 95"/>
                <a:gd name="T90" fmla="*/ 203 w 265"/>
                <a:gd name="T91" fmla="*/ 36 h 95"/>
                <a:gd name="T92" fmla="*/ 204 w 265"/>
                <a:gd name="T93" fmla="*/ 36 h 95"/>
                <a:gd name="T94" fmla="*/ 79 w 265"/>
                <a:gd name="T95" fmla="*/ 12 h 95"/>
                <a:gd name="T96" fmla="*/ 240 w 265"/>
                <a:gd name="T97" fmla="*/ 36 h 95"/>
                <a:gd name="T98" fmla="*/ 249 w 265"/>
                <a:gd name="T99" fmla="*/ 38 h 95"/>
                <a:gd name="T100" fmla="*/ 178 w 265"/>
                <a:gd name="T101" fmla="*/ 1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65" h="95">
                  <a:moveTo>
                    <a:pt x="222" y="30"/>
                  </a:moveTo>
                  <a:cubicBezTo>
                    <a:pt x="208" y="25"/>
                    <a:pt x="194" y="19"/>
                    <a:pt x="179" y="14"/>
                  </a:cubicBezTo>
                  <a:cubicBezTo>
                    <a:pt x="172" y="12"/>
                    <a:pt x="166" y="11"/>
                    <a:pt x="159" y="10"/>
                  </a:cubicBezTo>
                  <a:cubicBezTo>
                    <a:pt x="152" y="9"/>
                    <a:pt x="145" y="8"/>
                    <a:pt x="139" y="5"/>
                  </a:cubicBezTo>
                  <a:cubicBezTo>
                    <a:pt x="139" y="6"/>
                    <a:pt x="138" y="7"/>
                    <a:pt x="138" y="7"/>
                  </a:cubicBezTo>
                  <a:cubicBezTo>
                    <a:pt x="177" y="8"/>
                    <a:pt x="214" y="23"/>
                    <a:pt x="249" y="38"/>
                  </a:cubicBezTo>
                  <a:cubicBezTo>
                    <a:pt x="250" y="37"/>
                    <a:pt x="250" y="37"/>
                    <a:pt x="251" y="36"/>
                  </a:cubicBezTo>
                  <a:cubicBezTo>
                    <a:pt x="227" y="26"/>
                    <a:pt x="202" y="16"/>
                    <a:pt x="177" y="9"/>
                  </a:cubicBezTo>
                  <a:cubicBezTo>
                    <a:pt x="152" y="3"/>
                    <a:pt x="125" y="0"/>
                    <a:pt x="100" y="7"/>
                  </a:cubicBezTo>
                  <a:cubicBezTo>
                    <a:pt x="98" y="7"/>
                    <a:pt x="98" y="9"/>
                    <a:pt x="100" y="10"/>
                  </a:cubicBezTo>
                  <a:cubicBezTo>
                    <a:pt x="126" y="11"/>
                    <a:pt x="152" y="11"/>
                    <a:pt x="178" y="16"/>
                  </a:cubicBezTo>
                  <a:cubicBezTo>
                    <a:pt x="198" y="20"/>
                    <a:pt x="221" y="25"/>
                    <a:pt x="238" y="38"/>
                  </a:cubicBezTo>
                  <a:cubicBezTo>
                    <a:pt x="238" y="37"/>
                    <a:pt x="238" y="37"/>
                    <a:pt x="239" y="36"/>
                  </a:cubicBezTo>
                  <a:cubicBezTo>
                    <a:pt x="227" y="38"/>
                    <a:pt x="215" y="34"/>
                    <a:pt x="205" y="30"/>
                  </a:cubicBezTo>
                  <a:cubicBezTo>
                    <a:pt x="193" y="26"/>
                    <a:pt x="183" y="21"/>
                    <a:pt x="171" y="18"/>
                  </a:cubicBezTo>
                  <a:cubicBezTo>
                    <a:pt x="157" y="15"/>
                    <a:pt x="141" y="13"/>
                    <a:pt x="126" y="11"/>
                  </a:cubicBezTo>
                  <a:cubicBezTo>
                    <a:pt x="111" y="9"/>
                    <a:pt x="95" y="9"/>
                    <a:pt x="79" y="9"/>
                  </a:cubicBezTo>
                  <a:cubicBezTo>
                    <a:pt x="77" y="10"/>
                    <a:pt x="78" y="12"/>
                    <a:pt x="79" y="12"/>
                  </a:cubicBezTo>
                  <a:cubicBezTo>
                    <a:pt x="100" y="17"/>
                    <a:pt x="122" y="15"/>
                    <a:pt x="144" y="20"/>
                  </a:cubicBezTo>
                  <a:cubicBezTo>
                    <a:pt x="166" y="25"/>
                    <a:pt x="189" y="32"/>
                    <a:pt x="211" y="39"/>
                  </a:cubicBezTo>
                  <a:cubicBezTo>
                    <a:pt x="212" y="40"/>
                    <a:pt x="213" y="38"/>
                    <a:pt x="212" y="37"/>
                  </a:cubicBezTo>
                  <a:cubicBezTo>
                    <a:pt x="160" y="8"/>
                    <a:pt x="97" y="0"/>
                    <a:pt x="39" y="9"/>
                  </a:cubicBezTo>
                  <a:cubicBezTo>
                    <a:pt x="36" y="9"/>
                    <a:pt x="32" y="10"/>
                    <a:pt x="29" y="10"/>
                  </a:cubicBezTo>
                  <a:cubicBezTo>
                    <a:pt x="29" y="11"/>
                    <a:pt x="30" y="12"/>
                    <a:pt x="30" y="13"/>
                  </a:cubicBezTo>
                  <a:cubicBezTo>
                    <a:pt x="59" y="3"/>
                    <a:pt x="91" y="4"/>
                    <a:pt x="121" y="9"/>
                  </a:cubicBezTo>
                  <a:cubicBezTo>
                    <a:pt x="150" y="14"/>
                    <a:pt x="176" y="29"/>
                    <a:pt x="204" y="36"/>
                  </a:cubicBezTo>
                  <a:cubicBezTo>
                    <a:pt x="205" y="37"/>
                    <a:pt x="206" y="35"/>
                    <a:pt x="205" y="34"/>
                  </a:cubicBezTo>
                  <a:cubicBezTo>
                    <a:pt x="190" y="17"/>
                    <a:pt x="165" y="13"/>
                    <a:pt x="144" y="11"/>
                  </a:cubicBezTo>
                  <a:cubicBezTo>
                    <a:pt x="118" y="8"/>
                    <a:pt x="90" y="9"/>
                    <a:pt x="64" y="14"/>
                  </a:cubicBezTo>
                  <a:cubicBezTo>
                    <a:pt x="43" y="17"/>
                    <a:pt x="23" y="24"/>
                    <a:pt x="2" y="29"/>
                  </a:cubicBezTo>
                  <a:cubicBezTo>
                    <a:pt x="2" y="30"/>
                    <a:pt x="2" y="31"/>
                    <a:pt x="3" y="32"/>
                  </a:cubicBezTo>
                  <a:cubicBezTo>
                    <a:pt x="15" y="24"/>
                    <a:pt x="28" y="19"/>
                    <a:pt x="42" y="16"/>
                  </a:cubicBezTo>
                  <a:cubicBezTo>
                    <a:pt x="56" y="12"/>
                    <a:pt x="71" y="11"/>
                    <a:pt x="85" y="10"/>
                  </a:cubicBezTo>
                  <a:cubicBezTo>
                    <a:pt x="100" y="10"/>
                    <a:pt x="116" y="11"/>
                    <a:pt x="131" y="14"/>
                  </a:cubicBezTo>
                  <a:cubicBezTo>
                    <a:pt x="146" y="17"/>
                    <a:pt x="161" y="22"/>
                    <a:pt x="176" y="26"/>
                  </a:cubicBezTo>
                  <a:cubicBezTo>
                    <a:pt x="181" y="28"/>
                    <a:pt x="187" y="30"/>
                    <a:pt x="192" y="31"/>
                  </a:cubicBezTo>
                  <a:cubicBezTo>
                    <a:pt x="194" y="31"/>
                    <a:pt x="194" y="29"/>
                    <a:pt x="193" y="28"/>
                  </a:cubicBezTo>
                  <a:cubicBezTo>
                    <a:pt x="168" y="15"/>
                    <a:pt x="139" y="16"/>
                    <a:pt x="112" y="18"/>
                  </a:cubicBezTo>
                  <a:cubicBezTo>
                    <a:pt x="78" y="19"/>
                    <a:pt x="43" y="21"/>
                    <a:pt x="10" y="31"/>
                  </a:cubicBezTo>
                  <a:cubicBezTo>
                    <a:pt x="8" y="31"/>
                    <a:pt x="9" y="34"/>
                    <a:pt x="11" y="33"/>
                  </a:cubicBezTo>
                  <a:cubicBezTo>
                    <a:pt x="43" y="24"/>
                    <a:pt x="77" y="19"/>
                    <a:pt x="111" y="20"/>
                  </a:cubicBezTo>
                  <a:cubicBezTo>
                    <a:pt x="144" y="21"/>
                    <a:pt x="177" y="27"/>
                    <a:pt x="209" y="37"/>
                  </a:cubicBezTo>
                  <a:cubicBezTo>
                    <a:pt x="211" y="38"/>
                    <a:pt x="212" y="36"/>
                    <a:pt x="211" y="35"/>
                  </a:cubicBezTo>
                  <a:cubicBezTo>
                    <a:pt x="202" y="29"/>
                    <a:pt x="191" y="26"/>
                    <a:pt x="180" y="24"/>
                  </a:cubicBezTo>
                  <a:cubicBezTo>
                    <a:pt x="168" y="23"/>
                    <a:pt x="155" y="22"/>
                    <a:pt x="143" y="23"/>
                  </a:cubicBezTo>
                  <a:cubicBezTo>
                    <a:pt x="113" y="23"/>
                    <a:pt x="83" y="26"/>
                    <a:pt x="54" y="32"/>
                  </a:cubicBezTo>
                  <a:cubicBezTo>
                    <a:pt x="41" y="35"/>
                    <a:pt x="28" y="39"/>
                    <a:pt x="16" y="43"/>
                  </a:cubicBezTo>
                  <a:cubicBezTo>
                    <a:pt x="14" y="43"/>
                    <a:pt x="15" y="46"/>
                    <a:pt x="17" y="46"/>
                  </a:cubicBezTo>
                  <a:cubicBezTo>
                    <a:pt x="50" y="37"/>
                    <a:pt x="85" y="28"/>
                    <a:pt x="120" y="27"/>
                  </a:cubicBezTo>
                  <a:cubicBezTo>
                    <a:pt x="134" y="27"/>
                    <a:pt x="149" y="28"/>
                    <a:pt x="164" y="30"/>
                  </a:cubicBezTo>
                  <a:cubicBezTo>
                    <a:pt x="178" y="31"/>
                    <a:pt x="192" y="34"/>
                    <a:pt x="206" y="39"/>
                  </a:cubicBezTo>
                  <a:cubicBezTo>
                    <a:pt x="207" y="39"/>
                    <a:pt x="209" y="40"/>
                    <a:pt x="211" y="41"/>
                  </a:cubicBezTo>
                  <a:cubicBezTo>
                    <a:pt x="211" y="40"/>
                    <a:pt x="211" y="39"/>
                    <a:pt x="211" y="38"/>
                  </a:cubicBezTo>
                  <a:cubicBezTo>
                    <a:pt x="178" y="38"/>
                    <a:pt x="146" y="28"/>
                    <a:pt x="113" y="26"/>
                  </a:cubicBezTo>
                  <a:cubicBezTo>
                    <a:pt x="97" y="25"/>
                    <a:pt x="82" y="26"/>
                    <a:pt x="66" y="28"/>
                  </a:cubicBezTo>
                  <a:cubicBezTo>
                    <a:pt x="51" y="30"/>
                    <a:pt x="36" y="33"/>
                    <a:pt x="21" y="40"/>
                  </a:cubicBezTo>
                  <a:cubicBezTo>
                    <a:pt x="18" y="41"/>
                    <a:pt x="15" y="43"/>
                    <a:pt x="13" y="44"/>
                  </a:cubicBezTo>
                  <a:cubicBezTo>
                    <a:pt x="11" y="45"/>
                    <a:pt x="12" y="48"/>
                    <a:pt x="14" y="47"/>
                  </a:cubicBezTo>
                  <a:cubicBezTo>
                    <a:pt x="44" y="34"/>
                    <a:pt x="78" y="26"/>
                    <a:pt x="111" y="26"/>
                  </a:cubicBezTo>
                  <a:cubicBezTo>
                    <a:pt x="144" y="27"/>
                    <a:pt x="175" y="38"/>
                    <a:pt x="208" y="44"/>
                  </a:cubicBezTo>
                  <a:cubicBezTo>
                    <a:pt x="213" y="45"/>
                    <a:pt x="218" y="46"/>
                    <a:pt x="224" y="47"/>
                  </a:cubicBezTo>
                  <a:cubicBezTo>
                    <a:pt x="226" y="47"/>
                    <a:pt x="226" y="44"/>
                    <a:pt x="225" y="44"/>
                  </a:cubicBezTo>
                  <a:cubicBezTo>
                    <a:pt x="197" y="35"/>
                    <a:pt x="169" y="30"/>
                    <a:pt x="140" y="28"/>
                  </a:cubicBezTo>
                  <a:cubicBezTo>
                    <a:pt x="110" y="26"/>
                    <a:pt x="80" y="27"/>
                    <a:pt x="52" y="35"/>
                  </a:cubicBezTo>
                  <a:cubicBezTo>
                    <a:pt x="42" y="37"/>
                    <a:pt x="32" y="41"/>
                    <a:pt x="23" y="45"/>
                  </a:cubicBezTo>
                  <a:cubicBezTo>
                    <a:pt x="22" y="46"/>
                    <a:pt x="23" y="48"/>
                    <a:pt x="24" y="48"/>
                  </a:cubicBezTo>
                  <a:cubicBezTo>
                    <a:pt x="32" y="47"/>
                    <a:pt x="40" y="44"/>
                    <a:pt x="48" y="42"/>
                  </a:cubicBezTo>
                  <a:cubicBezTo>
                    <a:pt x="56" y="39"/>
                    <a:pt x="66" y="38"/>
                    <a:pt x="75" y="36"/>
                  </a:cubicBezTo>
                  <a:cubicBezTo>
                    <a:pt x="93" y="34"/>
                    <a:pt x="111" y="33"/>
                    <a:pt x="130" y="33"/>
                  </a:cubicBezTo>
                  <a:cubicBezTo>
                    <a:pt x="160" y="33"/>
                    <a:pt x="192" y="35"/>
                    <a:pt x="220" y="45"/>
                  </a:cubicBezTo>
                  <a:cubicBezTo>
                    <a:pt x="223" y="46"/>
                    <a:pt x="225" y="47"/>
                    <a:pt x="228" y="48"/>
                  </a:cubicBezTo>
                  <a:cubicBezTo>
                    <a:pt x="228" y="47"/>
                    <a:pt x="228" y="47"/>
                    <a:pt x="228" y="46"/>
                  </a:cubicBezTo>
                  <a:cubicBezTo>
                    <a:pt x="221" y="47"/>
                    <a:pt x="213" y="45"/>
                    <a:pt x="206" y="44"/>
                  </a:cubicBezTo>
                  <a:cubicBezTo>
                    <a:pt x="197" y="43"/>
                    <a:pt x="189" y="42"/>
                    <a:pt x="181" y="41"/>
                  </a:cubicBezTo>
                  <a:cubicBezTo>
                    <a:pt x="164" y="40"/>
                    <a:pt x="147" y="39"/>
                    <a:pt x="130" y="40"/>
                  </a:cubicBezTo>
                  <a:cubicBezTo>
                    <a:pt x="95" y="42"/>
                    <a:pt x="61" y="51"/>
                    <a:pt x="26" y="53"/>
                  </a:cubicBezTo>
                  <a:cubicBezTo>
                    <a:pt x="26" y="54"/>
                    <a:pt x="27" y="55"/>
                    <a:pt x="27" y="56"/>
                  </a:cubicBezTo>
                  <a:cubicBezTo>
                    <a:pt x="57" y="42"/>
                    <a:pt x="90" y="36"/>
                    <a:pt x="123" y="36"/>
                  </a:cubicBezTo>
                  <a:cubicBezTo>
                    <a:pt x="157" y="35"/>
                    <a:pt x="191" y="41"/>
                    <a:pt x="222" y="52"/>
                  </a:cubicBezTo>
                  <a:cubicBezTo>
                    <a:pt x="233" y="56"/>
                    <a:pt x="245" y="58"/>
                    <a:pt x="253" y="66"/>
                  </a:cubicBezTo>
                  <a:cubicBezTo>
                    <a:pt x="253" y="65"/>
                    <a:pt x="254" y="65"/>
                    <a:pt x="254" y="64"/>
                  </a:cubicBezTo>
                  <a:cubicBezTo>
                    <a:pt x="248" y="66"/>
                    <a:pt x="241" y="64"/>
                    <a:pt x="235" y="63"/>
                  </a:cubicBezTo>
                  <a:cubicBezTo>
                    <a:pt x="228" y="61"/>
                    <a:pt x="222" y="59"/>
                    <a:pt x="216" y="58"/>
                  </a:cubicBezTo>
                  <a:cubicBezTo>
                    <a:pt x="199" y="55"/>
                    <a:pt x="181" y="54"/>
                    <a:pt x="164" y="54"/>
                  </a:cubicBezTo>
                  <a:cubicBezTo>
                    <a:pt x="129" y="54"/>
                    <a:pt x="94" y="54"/>
                    <a:pt x="60" y="61"/>
                  </a:cubicBezTo>
                  <a:cubicBezTo>
                    <a:pt x="53" y="63"/>
                    <a:pt x="46" y="65"/>
                    <a:pt x="38" y="67"/>
                  </a:cubicBezTo>
                  <a:cubicBezTo>
                    <a:pt x="37" y="67"/>
                    <a:pt x="38" y="70"/>
                    <a:pt x="39" y="70"/>
                  </a:cubicBezTo>
                  <a:cubicBezTo>
                    <a:pt x="73" y="63"/>
                    <a:pt x="105" y="50"/>
                    <a:pt x="139" y="49"/>
                  </a:cubicBezTo>
                  <a:cubicBezTo>
                    <a:pt x="173" y="48"/>
                    <a:pt x="206" y="60"/>
                    <a:pt x="237" y="72"/>
                  </a:cubicBezTo>
                  <a:cubicBezTo>
                    <a:pt x="241" y="73"/>
                    <a:pt x="245" y="75"/>
                    <a:pt x="249" y="76"/>
                  </a:cubicBezTo>
                  <a:cubicBezTo>
                    <a:pt x="249" y="76"/>
                    <a:pt x="250" y="75"/>
                    <a:pt x="250" y="74"/>
                  </a:cubicBezTo>
                  <a:cubicBezTo>
                    <a:pt x="189" y="57"/>
                    <a:pt x="124" y="53"/>
                    <a:pt x="62" y="65"/>
                  </a:cubicBezTo>
                  <a:cubicBezTo>
                    <a:pt x="56" y="67"/>
                    <a:pt x="51" y="68"/>
                    <a:pt x="46" y="69"/>
                  </a:cubicBezTo>
                  <a:cubicBezTo>
                    <a:pt x="46" y="70"/>
                    <a:pt x="47" y="71"/>
                    <a:pt x="47" y="72"/>
                  </a:cubicBezTo>
                  <a:cubicBezTo>
                    <a:pt x="76" y="58"/>
                    <a:pt x="110" y="56"/>
                    <a:pt x="142" y="59"/>
                  </a:cubicBezTo>
                  <a:cubicBezTo>
                    <a:pt x="159" y="60"/>
                    <a:pt x="176" y="63"/>
                    <a:pt x="193" y="66"/>
                  </a:cubicBezTo>
                  <a:cubicBezTo>
                    <a:pt x="201" y="68"/>
                    <a:pt x="210" y="70"/>
                    <a:pt x="218" y="72"/>
                  </a:cubicBezTo>
                  <a:cubicBezTo>
                    <a:pt x="225" y="73"/>
                    <a:pt x="231" y="74"/>
                    <a:pt x="238" y="76"/>
                  </a:cubicBezTo>
                  <a:cubicBezTo>
                    <a:pt x="240" y="77"/>
                    <a:pt x="243" y="78"/>
                    <a:pt x="245" y="80"/>
                  </a:cubicBezTo>
                  <a:cubicBezTo>
                    <a:pt x="246" y="79"/>
                    <a:pt x="246" y="79"/>
                    <a:pt x="246" y="78"/>
                  </a:cubicBezTo>
                  <a:cubicBezTo>
                    <a:pt x="180" y="77"/>
                    <a:pt x="114" y="60"/>
                    <a:pt x="48" y="75"/>
                  </a:cubicBezTo>
                  <a:cubicBezTo>
                    <a:pt x="47" y="76"/>
                    <a:pt x="47" y="78"/>
                    <a:pt x="49" y="78"/>
                  </a:cubicBezTo>
                  <a:cubicBezTo>
                    <a:pt x="83" y="74"/>
                    <a:pt x="117" y="64"/>
                    <a:pt x="152" y="63"/>
                  </a:cubicBezTo>
                  <a:cubicBezTo>
                    <a:pt x="168" y="63"/>
                    <a:pt x="183" y="65"/>
                    <a:pt x="198" y="68"/>
                  </a:cubicBezTo>
                  <a:cubicBezTo>
                    <a:pt x="213" y="70"/>
                    <a:pt x="227" y="74"/>
                    <a:pt x="241" y="80"/>
                  </a:cubicBezTo>
                  <a:cubicBezTo>
                    <a:pt x="248" y="83"/>
                    <a:pt x="256" y="87"/>
                    <a:pt x="262" y="92"/>
                  </a:cubicBezTo>
                  <a:cubicBezTo>
                    <a:pt x="262" y="91"/>
                    <a:pt x="263" y="91"/>
                    <a:pt x="263" y="90"/>
                  </a:cubicBezTo>
                  <a:cubicBezTo>
                    <a:pt x="259" y="92"/>
                    <a:pt x="255" y="90"/>
                    <a:pt x="252" y="89"/>
                  </a:cubicBezTo>
                  <a:cubicBezTo>
                    <a:pt x="248" y="88"/>
                    <a:pt x="245" y="87"/>
                    <a:pt x="241" y="87"/>
                  </a:cubicBezTo>
                  <a:cubicBezTo>
                    <a:pt x="232" y="85"/>
                    <a:pt x="223" y="84"/>
                    <a:pt x="215" y="83"/>
                  </a:cubicBezTo>
                  <a:cubicBezTo>
                    <a:pt x="204" y="81"/>
                    <a:pt x="193" y="79"/>
                    <a:pt x="182" y="79"/>
                  </a:cubicBezTo>
                  <a:cubicBezTo>
                    <a:pt x="171" y="78"/>
                    <a:pt x="161" y="77"/>
                    <a:pt x="150" y="75"/>
                  </a:cubicBezTo>
                  <a:cubicBezTo>
                    <a:pt x="141" y="74"/>
                    <a:pt x="131" y="73"/>
                    <a:pt x="124" y="67"/>
                  </a:cubicBezTo>
                  <a:cubicBezTo>
                    <a:pt x="123" y="66"/>
                    <a:pt x="123" y="65"/>
                    <a:pt x="122" y="64"/>
                  </a:cubicBezTo>
                  <a:cubicBezTo>
                    <a:pt x="122" y="65"/>
                    <a:pt x="122" y="65"/>
                    <a:pt x="122" y="66"/>
                  </a:cubicBezTo>
                  <a:cubicBezTo>
                    <a:pt x="130" y="60"/>
                    <a:pt x="140" y="59"/>
                    <a:pt x="150" y="59"/>
                  </a:cubicBezTo>
                  <a:cubicBezTo>
                    <a:pt x="160" y="59"/>
                    <a:pt x="170" y="61"/>
                    <a:pt x="180" y="62"/>
                  </a:cubicBezTo>
                  <a:cubicBezTo>
                    <a:pt x="191" y="64"/>
                    <a:pt x="203" y="66"/>
                    <a:pt x="214" y="69"/>
                  </a:cubicBezTo>
                  <a:cubicBezTo>
                    <a:pt x="227" y="72"/>
                    <a:pt x="239" y="77"/>
                    <a:pt x="252" y="81"/>
                  </a:cubicBezTo>
                  <a:cubicBezTo>
                    <a:pt x="253" y="82"/>
                    <a:pt x="255" y="80"/>
                    <a:pt x="253" y="79"/>
                  </a:cubicBezTo>
                  <a:cubicBezTo>
                    <a:pt x="230" y="65"/>
                    <a:pt x="202" y="63"/>
                    <a:pt x="175" y="61"/>
                  </a:cubicBezTo>
                  <a:cubicBezTo>
                    <a:pt x="143" y="58"/>
                    <a:pt x="111" y="56"/>
                    <a:pt x="78" y="58"/>
                  </a:cubicBezTo>
                  <a:cubicBezTo>
                    <a:pt x="74" y="58"/>
                    <a:pt x="70" y="59"/>
                    <a:pt x="66" y="59"/>
                  </a:cubicBezTo>
                  <a:cubicBezTo>
                    <a:pt x="64" y="59"/>
                    <a:pt x="61" y="60"/>
                    <a:pt x="59" y="60"/>
                  </a:cubicBezTo>
                  <a:cubicBezTo>
                    <a:pt x="58" y="60"/>
                    <a:pt x="57" y="60"/>
                    <a:pt x="56" y="60"/>
                  </a:cubicBezTo>
                  <a:cubicBezTo>
                    <a:pt x="55" y="60"/>
                    <a:pt x="53" y="61"/>
                    <a:pt x="52" y="61"/>
                  </a:cubicBezTo>
                  <a:cubicBezTo>
                    <a:pt x="52" y="61"/>
                    <a:pt x="52" y="62"/>
                    <a:pt x="52" y="62"/>
                  </a:cubicBezTo>
                  <a:cubicBezTo>
                    <a:pt x="52" y="64"/>
                    <a:pt x="54" y="62"/>
                    <a:pt x="54" y="62"/>
                  </a:cubicBezTo>
                  <a:cubicBezTo>
                    <a:pt x="55" y="60"/>
                    <a:pt x="53" y="59"/>
                    <a:pt x="52" y="60"/>
                  </a:cubicBezTo>
                  <a:cubicBezTo>
                    <a:pt x="51" y="61"/>
                    <a:pt x="50" y="60"/>
                    <a:pt x="50" y="61"/>
                  </a:cubicBezTo>
                  <a:cubicBezTo>
                    <a:pt x="50" y="62"/>
                    <a:pt x="50" y="62"/>
                    <a:pt x="50" y="63"/>
                  </a:cubicBezTo>
                  <a:cubicBezTo>
                    <a:pt x="51" y="64"/>
                    <a:pt x="52" y="64"/>
                    <a:pt x="53" y="63"/>
                  </a:cubicBezTo>
                  <a:cubicBezTo>
                    <a:pt x="55" y="63"/>
                    <a:pt x="58" y="63"/>
                    <a:pt x="60" y="62"/>
                  </a:cubicBezTo>
                  <a:cubicBezTo>
                    <a:pt x="64" y="62"/>
                    <a:pt x="69" y="61"/>
                    <a:pt x="73" y="61"/>
                  </a:cubicBezTo>
                  <a:cubicBezTo>
                    <a:pt x="82" y="60"/>
                    <a:pt x="91" y="60"/>
                    <a:pt x="100" y="60"/>
                  </a:cubicBezTo>
                  <a:cubicBezTo>
                    <a:pt x="118" y="60"/>
                    <a:pt x="136" y="60"/>
                    <a:pt x="153" y="62"/>
                  </a:cubicBezTo>
                  <a:cubicBezTo>
                    <a:pt x="181" y="64"/>
                    <a:pt x="208" y="64"/>
                    <a:pt x="234" y="73"/>
                  </a:cubicBezTo>
                  <a:cubicBezTo>
                    <a:pt x="240" y="75"/>
                    <a:pt x="246" y="78"/>
                    <a:pt x="252" y="81"/>
                  </a:cubicBezTo>
                  <a:cubicBezTo>
                    <a:pt x="252" y="80"/>
                    <a:pt x="253" y="79"/>
                    <a:pt x="253" y="79"/>
                  </a:cubicBezTo>
                  <a:cubicBezTo>
                    <a:pt x="240" y="74"/>
                    <a:pt x="227" y="70"/>
                    <a:pt x="214" y="66"/>
                  </a:cubicBezTo>
                  <a:cubicBezTo>
                    <a:pt x="203" y="63"/>
                    <a:pt x="191" y="61"/>
                    <a:pt x="179" y="59"/>
                  </a:cubicBezTo>
                  <a:cubicBezTo>
                    <a:pt x="168" y="58"/>
                    <a:pt x="158" y="57"/>
                    <a:pt x="147" y="57"/>
                  </a:cubicBezTo>
                  <a:cubicBezTo>
                    <a:pt x="138" y="57"/>
                    <a:pt x="128" y="58"/>
                    <a:pt x="120" y="64"/>
                  </a:cubicBezTo>
                  <a:cubicBezTo>
                    <a:pt x="119" y="64"/>
                    <a:pt x="119" y="65"/>
                    <a:pt x="120" y="66"/>
                  </a:cubicBezTo>
                  <a:cubicBezTo>
                    <a:pt x="124" y="72"/>
                    <a:pt x="133" y="75"/>
                    <a:pt x="140" y="76"/>
                  </a:cubicBezTo>
                  <a:cubicBezTo>
                    <a:pt x="150" y="79"/>
                    <a:pt x="161" y="80"/>
                    <a:pt x="172" y="81"/>
                  </a:cubicBezTo>
                  <a:cubicBezTo>
                    <a:pt x="180" y="81"/>
                    <a:pt x="189" y="81"/>
                    <a:pt x="198" y="83"/>
                  </a:cubicBezTo>
                  <a:cubicBezTo>
                    <a:pt x="206" y="84"/>
                    <a:pt x="215" y="85"/>
                    <a:pt x="224" y="87"/>
                  </a:cubicBezTo>
                  <a:cubicBezTo>
                    <a:pt x="232" y="88"/>
                    <a:pt x="241" y="89"/>
                    <a:pt x="249" y="91"/>
                  </a:cubicBezTo>
                  <a:cubicBezTo>
                    <a:pt x="254" y="93"/>
                    <a:pt x="259" y="95"/>
                    <a:pt x="264" y="92"/>
                  </a:cubicBezTo>
                  <a:cubicBezTo>
                    <a:pt x="265" y="92"/>
                    <a:pt x="265" y="91"/>
                    <a:pt x="264" y="90"/>
                  </a:cubicBezTo>
                  <a:cubicBezTo>
                    <a:pt x="241" y="73"/>
                    <a:pt x="212" y="66"/>
                    <a:pt x="184" y="63"/>
                  </a:cubicBezTo>
                  <a:cubicBezTo>
                    <a:pt x="168" y="61"/>
                    <a:pt x="152" y="60"/>
                    <a:pt x="136" y="61"/>
                  </a:cubicBezTo>
                  <a:cubicBezTo>
                    <a:pt x="119" y="63"/>
                    <a:pt x="102" y="66"/>
                    <a:pt x="85" y="69"/>
                  </a:cubicBezTo>
                  <a:cubicBezTo>
                    <a:pt x="73" y="72"/>
                    <a:pt x="61" y="74"/>
                    <a:pt x="48" y="75"/>
                  </a:cubicBezTo>
                  <a:cubicBezTo>
                    <a:pt x="48" y="76"/>
                    <a:pt x="49" y="77"/>
                    <a:pt x="49" y="78"/>
                  </a:cubicBezTo>
                  <a:cubicBezTo>
                    <a:pt x="114" y="63"/>
                    <a:pt x="180" y="79"/>
                    <a:pt x="246" y="80"/>
                  </a:cubicBezTo>
                  <a:cubicBezTo>
                    <a:pt x="247" y="81"/>
                    <a:pt x="248" y="79"/>
                    <a:pt x="247" y="78"/>
                  </a:cubicBezTo>
                  <a:cubicBezTo>
                    <a:pt x="242" y="74"/>
                    <a:pt x="236" y="73"/>
                    <a:pt x="231" y="72"/>
                  </a:cubicBezTo>
                  <a:cubicBezTo>
                    <a:pt x="224" y="70"/>
                    <a:pt x="217" y="69"/>
                    <a:pt x="210" y="67"/>
                  </a:cubicBezTo>
                  <a:cubicBezTo>
                    <a:pt x="192" y="63"/>
                    <a:pt x="175" y="60"/>
                    <a:pt x="157" y="58"/>
                  </a:cubicBezTo>
                  <a:cubicBezTo>
                    <a:pt x="126" y="54"/>
                    <a:pt x="93" y="54"/>
                    <a:pt x="63" y="63"/>
                  </a:cubicBezTo>
                  <a:cubicBezTo>
                    <a:pt x="57" y="64"/>
                    <a:pt x="51" y="66"/>
                    <a:pt x="46" y="69"/>
                  </a:cubicBezTo>
                  <a:cubicBezTo>
                    <a:pt x="44" y="70"/>
                    <a:pt x="45" y="72"/>
                    <a:pt x="47" y="72"/>
                  </a:cubicBezTo>
                  <a:cubicBezTo>
                    <a:pt x="108" y="56"/>
                    <a:pt x="175" y="58"/>
                    <a:pt x="237" y="73"/>
                  </a:cubicBezTo>
                  <a:cubicBezTo>
                    <a:pt x="241" y="74"/>
                    <a:pt x="245" y="75"/>
                    <a:pt x="249" y="76"/>
                  </a:cubicBezTo>
                  <a:cubicBezTo>
                    <a:pt x="251" y="77"/>
                    <a:pt x="252" y="75"/>
                    <a:pt x="250" y="74"/>
                  </a:cubicBezTo>
                  <a:cubicBezTo>
                    <a:pt x="220" y="62"/>
                    <a:pt x="189" y="50"/>
                    <a:pt x="156" y="47"/>
                  </a:cubicBezTo>
                  <a:cubicBezTo>
                    <a:pt x="122" y="44"/>
                    <a:pt x="89" y="55"/>
                    <a:pt x="56" y="63"/>
                  </a:cubicBezTo>
                  <a:cubicBezTo>
                    <a:pt x="50" y="65"/>
                    <a:pt x="45" y="66"/>
                    <a:pt x="39" y="67"/>
                  </a:cubicBezTo>
                  <a:cubicBezTo>
                    <a:pt x="39" y="68"/>
                    <a:pt x="39" y="69"/>
                    <a:pt x="40" y="70"/>
                  </a:cubicBezTo>
                  <a:cubicBezTo>
                    <a:pt x="73" y="59"/>
                    <a:pt x="109" y="57"/>
                    <a:pt x="144" y="57"/>
                  </a:cubicBezTo>
                  <a:cubicBezTo>
                    <a:pt x="162" y="56"/>
                    <a:pt x="179" y="57"/>
                    <a:pt x="197" y="58"/>
                  </a:cubicBezTo>
                  <a:cubicBezTo>
                    <a:pt x="205" y="59"/>
                    <a:pt x="213" y="60"/>
                    <a:pt x="220" y="62"/>
                  </a:cubicBezTo>
                  <a:cubicBezTo>
                    <a:pt x="227" y="63"/>
                    <a:pt x="233" y="65"/>
                    <a:pt x="240" y="67"/>
                  </a:cubicBezTo>
                  <a:cubicBezTo>
                    <a:pt x="245" y="68"/>
                    <a:pt x="250" y="68"/>
                    <a:pt x="254" y="67"/>
                  </a:cubicBezTo>
                  <a:cubicBezTo>
                    <a:pt x="255" y="66"/>
                    <a:pt x="256" y="65"/>
                    <a:pt x="255" y="65"/>
                  </a:cubicBezTo>
                  <a:cubicBezTo>
                    <a:pt x="251" y="60"/>
                    <a:pt x="245" y="57"/>
                    <a:pt x="239" y="55"/>
                  </a:cubicBezTo>
                  <a:cubicBezTo>
                    <a:pt x="232" y="52"/>
                    <a:pt x="225" y="50"/>
                    <a:pt x="218" y="48"/>
                  </a:cubicBezTo>
                  <a:cubicBezTo>
                    <a:pt x="203" y="42"/>
                    <a:pt x="187" y="38"/>
                    <a:pt x="170" y="36"/>
                  </a:cubicBezTo>
                  <a:cubicBezTo>
                    <a:pt x="138" y="31"/>
                    <a:pt x="105" y="32"/>
                    <a:pt x="73" y="38"/>
                  </a:cubicBezTo>
                  <a:cubicBezTo>
                    <a:pt x="57" y="42"/>
                    <a:pt x="41" y="47"/>
                    <a:pt x="26" y="53"/>
                  </a:cubicBezTo>
                  <a:cubicBezTo>
                    <a:pt x="24" y="54"/>
                    <a:pt x="25" y="56"/>
                    <a:pt x="27" y="56"/>
                  </a:cubicBezTo>
                  <a:cubicBezTo>
                    <a:pt x="61" y="54"/>
                    <a:pt x="95" y="45"/>
                    <a:pt x="130" y="43"/>
                  </a:cubicBezTo>
                  <a:cubicBezTo>
                    <a:pt x="147" y="41"/>
                    <a:pt x="165" y="43"/>
                    <a:pt x="182" y="44"/>
                  </a:cubicBezTo>
                  <a:cubicBezTo>
                    <a:pt x="190" y="45"/>
                    <a:pt x="198" y="46"/>
                    <a:pt x="206" y="47"/>
                  </a:cubicBezTo>
                  <a:cubicBezTo>
                    <a:pt x="213" y="48"/>
                    <a:pt x="221" y="50"/>
                    <a:pt x="228" y="48"/>
                  </a:cubicBezTo>
                  <a:cubicBezTo>
                    <a:pt x="230" y="48"/>
                    <a:pt x="230" y="46"/>
                    <a:pt x="229" y="46"/>
                  </a:cubicBezTo>
                  <a:cubicBezTo>
                    <a:pt x="201" y="34"/>
                    <a:pt x="170" y="31"/>
                    <a:pt x="140" y="31"/>
                  </a:cubicBezTo>
                  <a:cubicBezTo>
                    <a:pt x="123" y="30"/>
                    <a:pt x="105" y="30"/>
                    <a:pt x="88" y="32"/>
                  </a:cubicBezTo>
                  <a:cubicBezTo>
                    <a:pt x="79" y="33"/>
                    <a:pt x="70" y="34"/>
                    <a:pt x="61" y="36"/>
                  </a:cubicBezTo>
                  <a:cubicBezTo>
                    <a:pt x="53" y="37"/>
                    <a:pt x="45" y="40"/>
                    <a:pt x="37" y="42"/>
                  </a:cubicBezTo>
                  <a:cubicBezTo>
                    <a:pt x="33" y="44"/>
                    <a:pt x="28" y="45"/>
                    <a:pt x="24" y="45"/>
                  </a:cubicBezTo>
                  <a:cubicBezTo>
                    <a:pt x="24" y="46"/>
                    <a:pt x="24" y="47"/>
                    <a:pt x="24" y="47"/>
                  </a:cubicBezTo>
                  <a:cubicBezTo>
                    <a:pt x="51" y="35"/>
                    <a:pt x="81" y="30"/>
                    <a:pt x="110" y="30"/>
                  </a:cubicBezTo>
                  <a:cubicBezTo>
                    <a:pt x="140" y="29"/>
                    <a:pt x="170" y="33"/>
                    <a:pt x="199" y="40"/>
                  </a:cubicBezTo>
                  <a:cubicBezTo>
                    <a:pt x="207" y="42"/>
                    <a:pt x="216" y="44"/>
                    <a:pt x="224" y="47"/>
                  </a:cubicBezTo>
                  <a:cubicBezTo>
                    <a:pt x="224" y="46"/>
                    <a:pt x="224" y="45"/>
                    <a:pt x="224" y="44"/>
                  </a:cubicBezTo>
                  <a:cubicBezTo>
                    <a:pt x="192" y="40"/>
                    <a:pt x="161" y="28"/>
                    <a:pt x="128" y="25"/>
                  </a:cubicBezTo>
                  <a:cubicBezTo>
                    <a:pt x="96" y="21"/>
                    <a:pt x="62" y="27"/>
                    <a:pt x="32" y="37"/>
                  </a:cubicBezTo>
                  <a:cubicBezTo>
                    <a:pt x="25" y="39"/>
                    <a:pt x="19" y="42"/>
                    <a:pt x="13" y="44"/>
                  </a:cubicBezTo>
                  <a:cubicBezTo>
                    <a:pt x="13" y="45"/>
                    <a:pt x="13" y="46"/>
                    <a:pt x="14" y="47"/>
                  </a:cubicBezTo>
                  <a:cubicBezTo>
                    <a:pt x="41" y="31"/>
                    <a:pt x="75" y="28"/>
                    <a:pt x="106" y="29"/>
                  </a:cubicBezTo>
                  <a:cubicBezTo>
                    <a:pt x="139" y="29"/>
                    <a:pt x="171" y="39"/>
                    <a:pt x="204" y="41"/>
                  </a:cubicBezTo>
                  <a:cubicBezTo>
                    <a:pt x="206" y="41"/>
                    <a:pt x="209" y="41"/>
                    <a:pt x="211" y="41"/>
                  </a:cubicBezTo>
                  <a:cubicBezTo>
                    <a:pt x="212" y="41"/>
                    <a:pt x="213" y="39"/>
                    <a:pt x="212" y="38"/>
                  </a:cubicBezTo>
                  <a:cubicBezTo>
                    <a:pt x="199" y="33"/>
                    <a:pt x="185" y="30"/>
                    <a:pt x="172" y="28"/>
                  </a:cubicBezTo>
                  <a:cubicBezTo>
                    <a:pt x="158" y="26"/>
                    <a:pt x="144" y="25"/>
                    <a:pt x="129" y="25"/>
                  </a:cubicBezTo>
                  <a:cubicBezTo>
                    <a:pt x="112" y="24"/>
                    <a:pt x="95" y="26"/>
                    <a:pt x="79" y="28"/>
                  </a:cubicBezTo>
                  <a:cubicBezTo>
                    <a:pt x="61" y="31"/>
                    <a:pt x="44" y="36"/>
                    <a:pt x="28" y="40"/>
                  </a:cubicBezTo>
                  <a:cubicBezTo>
                    <a:pt x="24" y="41"/>
                    <a:pt x="20" y="42"/>
                    <a:pt x="16" y="43"/>
                  </a:cubicBezTo>
                  <a:cubicBezTo>
                    <a:pt x="16" y="44"/>
                    <a:pt x="17" y="45"/>
                    <a:pt x="17" y="46"/>
                  </a:cubicBezTo>
                  <a:cubicBezTo>
                    <a:pt x="50" y="35"/>
                    <a:pt x="84" y="28"/>
                    <a:pt x="119" y="26"/>
                  </a:cubicBezTo>
                  <a:cubicBezTo>
                    <a:pt x="143" y="25"/>
                    <a:pt x="168" y="24"/>
                    <a:pt x="191" y="29"/>
                  </a:cubicBezTo>
                  <a:cubicBezTo>
                    <a:pt x="197" y="31"/>
                    <a:pt x="204" y="33"/>
                    <a:pt x="209" y="37"/>
                  </a:cubicBezTo>
                  <a:cubicBezTo>
                    <a:pt x="209" y="36"/>
                    <a:pt x="210" y="35"/>
                    <a:pt x="210" y="35"/>
                  </a:cubicBezTo>
                  <a:cubicBezTo>
                    <a:pt x="179" y="25"/>
                    <a:pt x="146" y="19"/>
                    <a:pt x="113" y="17"/>
                  </a:cubicBezTo>
                  <a:cubicBezTo>
                    <a:pt x="80" y="16"/>
                    <a:pt x="47" y="21"/>
                    <a:pt x="15" y="29"/>
                  </a:cubicBezTo>
                  <a:cubicBezTo>
                    <a:pt x="14" y="30"/>
                    <a:pt x="12" y="30"/>
                    <a:pt x="10" y="31"/>
                  </a:cubicBezTo>
                  <a:cubicBezTo>
                    <a:pt x="10" y="32"/>
                    <a:pt x="11" y="32"/>
                    <a:pt x="11" y="33"/>
                  </a:cubicBezTo>
                  <a:cubicBezTo>
                    <a:pt x="43" y="23"/>
                    <a:pt x="77" y="22"/>
                    <a:pt x="111" y="21"/>
                  </a:cubicBezTo>
                  <a:cubicBezTo>
                    <a:pt x="138" y="19"/>
                    <a:pt x="167" y="18"/>
                    <a:pt x="192" y="31"/>
                  </a:cubicBezTo>
                  <a:cubicBezTo>
                    <a:pt x="192" y="30"/>
                    <a:pt x="192" y="29"/>
                    <a:pt x="193" y="28"/>
                  </a:cubicBezTo>
                  <a:cubicBezTo>
                    <a:pt x="162" y="20"/>
                    <a:pt x="132" y="8"/>
                    <a:pt x="100" y="7"/>
                  </a:cubicBezTo>
                  <a:cubicBezTo>
                    <a:pt x="73" y="7"/>
                    <a:pt x="43" y="10"/>
                    <a:pt x="18" y="20"/>
                  </a:cubicBezTo>
                  <a:cubicBezTo>
                    <a:pt x="12" y="23"/>
                    <a:pt x="6" y="26"/>
                    <a:pt x="1" y="29"/>
                  </a:cubicBezTo>
                  <a:cubicBezTo>
                    <a:pt x="0" y="30"/>
                    <a:pt x="1" y="32"/>
                    <a:pt x="2" y="32"/>
                  </a:cubicBezTo>
                  <a:cubicBezTo>
                    <a:pt x="35" y="23"/>
                    <a:pt x="68" y="13"/>
                    <a:pt x="103" y="12"/>
                  </a:cubicBezTo>
                  <a:cubicBezTo>
                    <a:pt x="126" y="12"/>
                    <a:pt x="150" y="12"/>
                    <a:pt x="172" y="18"/>
                  </a:cubicBezTo>
                  <a:cubicBezTo>
                    <a:pt x="183" y="22"/>
                    <a:pt x="195" y="27"/>
                    <a:pt x="203" y="36"/>
                  </a:cubicBezTo>
                  <a:cubicBezTo>
                    <a:pt x="204" y="35"/>
                    <a:pt x="204" y="34"/>
                    <a:pt x="204" y="34"/>
                  </a:cubicBezTo>
                  <a:cubicBezTo>
                    <a:pt x="176" y="27"/>
                    <a:pt x="150" y="11"/>
                    <a:pt x="120" y="6"/>
                  </a:cubicBezTo>
                  <a:cubicBezTo>
                    <a:pt x="90" y="1"/>
                    <a:pt x="58" y="1"/>
                    <a:pt x="29" y="11"/>
                  </a:cubicBezTo>
                  <a:cubicBezTo>
                    <a:pt x="27" y="11"/>
                    <a:pt x="28" y="13"/>
                    <a:pt x="29" y="13"/>
                  </a:cubicBezTo>
                  <a:cubicBezTo>
                    <a:pt x="88" y="2"/>
                    <a:pt x="151" y="8"/>
                    <a:pt x="204" y="36"/>
                  </a:cubicBezTo>
                  <a:cubicBezTo>
                    <a:pt x="207" y="37"/>
                    <a:pt x="209" y="38"/>
                    <a:pt x="211" y="39"/>
                  </a:cubicBezTo>
                  <a:cubicBezTo>
                    <a:pt x="211" y="38"/>
                    <a:pt x="211" y="38"/>
                    <a:pt x="212" y="37"/>
                  </a:cubicBezTo>
                  <a:cubicBezTo>
                    <a:pt x="190" y="29"/>
                    <a:pt x="168" y="23"/>
                    <a:pt x="146" y="17"/>
                  </a:cubicBezTo>
                  <a:cubicBezTo>
                    <a:pt x="124" y="12"/>
                    <a:pt x="101" y="14"/>
                    <a:pt x="79" y="9"/>
                  </a:cubicBezTo>
                  <a:cubicBezTo>
                    <a:pt x="79" y="10"/>
                    <a:pt x="79" y="11"/>
                    <a:pt x="79" y="12"/>
                  </a:cubicBezTo>
                  <a:cubicBezTo>
                    <a:pt x="95" y="11"/>
                    <a:pt x="111" y="12"/>
                    <a:pt x="127" y="14"/>
                  </a:cubicBezTo>
                  <a:cubicBezTo>
                    <a:pt x="142" y="15"/>
                    <a:pt x="157" y="17"/>
                    <a:pt x="172" y="21"/>
                  </a:cubicBezTo>
                  <a:cubicBezTo>
                    <a:pt x="183" y="25"/>
                    <a:pt x="194" y="30"/>
                    <a:pt x="206" y="33"/>
                  </a:cubicBezTo>
                  <a:cubicBezTo>
                    <a:pt x="216" y="37"/>
                    <a:pt x="228" y="41"/>
                    <a:pt x="239" y="38"/>
                  </a:cubicBezTo>
                  <a:cubicBezTo>
                    <a:pt x="240" y="38"/>
                    <a:pt x="241" y="37"/>
                    <a:pt x="240" y="36"/>
                  </a:cubicBezTo>
                  <a:cubicBezTo>
                    <a:pt x="223" y="23"/>
                    <a:pt x="201" y="18"/>
                    <a:pt x="180" y="14"/>
                  </a:cubicBezTo>
                  <a:cubicBezTo>
                    <a:pt x="154" y="9"/>
                    <a:pt x="127" y="8"/>
                    <a:pt x="100" y="7"/>
                  </a:cubicBezTo>
                  <a:cubicBezTo>
                    <a:pt x="100" y="8"/>
                    <a:pt x="100" y="9"/>
                    <a:pt x="100" y="10"/>
                  </a:cubicBezTo>
                  <a:cubicBezTo>
                    <a:pt x="125" y="3"/>
                    <a:pt x="152" y="6"/>
                    <a:pt x="177" y="12"/>
                  </a:cubicBezTo>
                  <a:cubicBezTo>
                    <a:pt x="202" y="18"/>
                    <a:pt x="226" y="28"/>
                    <a:pt x="249" y="38"/>
                  </a:cubicBezTo>
                  <a:cubicBezTo>
                    <a:pt x="251" y="39"/>
                    <a:pt x="252" y="36"/>
                    <a:pt x="251" y="36"/>
                  </a:cubicBezTo>
                  <a:cubicBezTo>
                    <a:pt x="215" y="21"/>
                    <a:pt x="178" y="5"/>
                    <a:pt x="138" y="5"/>
                  </a:cubicBezTo>
                  <a:cubicBezTo>
                    <a:pt x="137" y="5"/>
                    <a:pt x="136" y="7"/>
                    <a:pt x="138" y="7"/>
                  </a:cubicBezTo>
                  <a:cubicBezTo>
                    <a:pt x="143" y="10"/>
                    <a:pt x="150" y="11"/>
                    <a:pt x="156" y="12"/>
                  </a:cubicBezTo>
                  <a:cubicBezTo>
                    <a:pt x="163" y="13"/>
                    <a:pt x="171" y="15"/>
                    <a:pt x="178" y="17"/>
                  </a:cubicBezTo>
                  <a:cubicBezTo>
                    <a:pt x="193" y="21"/>
                    <a:pt x="207" y="27"/>
                    <a:pt x="221" y="33"/>
                  </a:cubicBezTo>
                  <a:cubicBezTo>
                    <a:pt x="222" y="34"/>
                    <a:pt x="224" y="31"/>
                    <a:pt x="222" y="3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40"/>
            <p:cNvSpPr/>
            <p:nvPr/>
          </p:nvSpPr>
          <p:spPr bwMode="auto">
            <a:xfrm>
              <a:off x="3132" y="1899"/>
              <a:ext cx="578" cy="495"/>
            </a:xfrm>
            <a:custGeom>
              <a:avLst/>
              <a:gdLst>
                <a:gd name="T0" fmla="*/ 269 w 299"/>
                <a:gd name="T1" fmla="*/ 69 h 256"/>
                <a:gd name="T2" fmla="*/ 167 w 299"/>
                <a:gd name="T3" fmla="*/ 87 h 256"/>
                <a:gd name="T4" fmla="*/ 134 w 299"/>
                <a:gd name="T5" fmla="*/ 89 h 256"/>
                <a:gd name="T6" fmla="*/ 298 w 299"/>
                <a:gd name="T7" fmla="*/ 68 h 256"/>
                <a:gd name="T8" fmla="*/ 228 w 299"/>
                <a:gd name="T9" fmla="*/ 56 h 256"/>
                <a:gd name="T10" fmla="*/ 121 w 299"/>
                <a:gd name="T11" fmla="*/ 97 h 256"/>
                <a:gd name="T12" fmla="*/ 101 w 299"/>
                <a:gd name="T13" fmla="*/ 116 h 256"/>
                <a:gd name="T14" fmla="*/ 208 w 299"/>
                <a:gd name="T15" fmla="*/ 59 h 256"/>
                <a:gd name="T16" fmla="*/ 200 w 299"/>
                <a:gd name="T17" fmla="*/ 44 h 256"/>
                <a:gd name="T18" fmla="*/ 205 w 299"/>
                <a:gd name="T19" fmla="*/ 24 h 256"/>
                <a:gd name="T20" fmla="*/ 187 w 299"/>
                <a:gd name="T21" fmla="*/ 13 h 256"/>
                <a:gd name="T22" fmla="*/ 129 w 299"/>
                <a:gd name="T23" fmla="*/ 14 h 256"/>
                <a:gd name="T24" fmla="*/ 46 w 299"/>
                <a:gd name="T25" fmla="*/ 49 h 256"/>
                <a:gd name="T26" fmla="*/ 25 w 299"/>
                <a:gd name="T27" fmla="*/ 59 h 256"/>
                <a:gd name="T28" fmla="*/ 56 w 299"/>
                <a:gd name="T29" fmla="*/ 60 h 256"/>
                <a:gd name="T30" fmla="*/ 55 w 299"/>
                <a:gd name="T31" fmla="*/ 72 h 256"/>
                <a:gd name="T32" fmla="*/ 73 w 299"/>
                <a:gd name="T33" fmla="*/ 37 h 256"/>
                <a:gd name="T34" fmla="*/ 72 w 299"/>
                <a:gd name="T35" fmla="*/ 49 h 256"/>
                <a:gd name="T36" fmla="*/ 36 w 299"/>
                <a:gd name="T37" fmla="*/ 117 h 256"/>
                <a:gd name="T38" fmla="*/ 35 w 299"/>
                <a:gd name="T39" fmla="*/ 117 h 256"/>
                <a:gd name="T40" fmla="*/ 61 w 299"/>
                <a:gd name="T41" fmla="*/ 88 h 256"/>
                <a:gd name="T42" fmla="*/ 105 w 299"/>
                <a:gd name="T43" fmla="*/ 51 h 256"/>
                <a:gd name="T44" fmla="*/ 114 w 299"/>
                <a:gd name="T45" fmla="*/ 53 h 256"/>
                <a:gd name="T46" fmla="*/ 58 w 299"/>
                <a:gd name="T47" fmla="*/ 166 h 256"/>
                <a:gd name="T48" fmla="*/ 84 w 299"/>
                <a:gd name="T49" fmla="*/ 142 h 256"/>
                <a:gd name="T50" fmla="*/ 78 w 299"/>
                <a:gd name="T51" fmla="*/ 232 h 256"/>
                <a:gd name="T52" fmla="*/ 82 w 299"/>
                <a:gd name="T53" fmla="*/ 130 h 256"/>
                <a:gd name="T54" fmla="*/ 53 w 299"/>
                <a:gd name="T55" fmla="*/ 122 h 256"/>
                <a:gd name="T56" fmla="*/ 74 w 299"/>
                <a:gd name="T57" fmla="*/ 254 h 256"/>
                <a:gd name="T58" fmla="*/ 78 w 299"/>
                <a:gd name="T59" fmla="*/ 178 h 256"/>
                <a:gd name="T60" fmla="*/ 102 w 299"/>
                <a:gd name="T61" fmla="*/ 88 h 256"/>
                <a:gd name="T62" fmla="*/ 107 w 299"/>
                <a:gd name="T63" fmla="*/ 80 h 256"/>
                <a:gd name="T64" fmla="*/ 52 w 299"/>
                <a:gd name="T65" fmla="*/ 149 h 256"/>
                <a:gd name="T66" fmla="*/ 43 w 299"/>
                <a:gd name="T67" fmla="*/ 140 h 256"/>
                <a:gd name="T68" fmla="*/ 102 w 299"/>
                <a:gd name="T69" fmla="*/ 54 h 256"/>
                <a:gd name="T70" fmla="*/ 97 w 299"/>
                <a:gd name="T71" fmla="*/ 51 h 256"/>
                <a:gd name="T72" fmla="*/ 91 w 299"/>
                <a:gd name="T73" fmla="*/ 56 h 256"/>
                <a:gd name="T74" fmla="*/ 62 w 299"/>
                <a:gd name="T75" fmla="*/ 84 h 256"/>
                <a:gd name="T76" fmla="*/ 14 w 299"/>
                <a:gd name="T77" fmla="*/ 92 h 256"/>
                <a:gd name="T78" fmla="*/ 27 w 299"/>
                <a:gd name="T79" fmla="*/ 88 h 256"/>
                <a:gd name="T80" fmla="*/ 73 w 299"/>
                <a:gd name="T81" fmla="*/ 45 h 256"/>
                <a:gd name="T82" fmla="*/ 48 w 299"/>
                <a:gd name="T83" fmla="*/ 51 h 256"/>
                <a:gd name="T84" fmla="*/ 40 w 299"/>
                <a:gd name="T85" fmla="*/ 56 h 256"/>
                <a:gd name="T86" fmla="*/ 95 w 299"/>
                <a:gd name="T87" fmla="*/ 15 h 256"/>
                <a:gd name="T88" fmla="*/ 69 w 299"/>
                <a:gd name="T89" fmla="*/ 37 h 256"/>
                <a:gd name="T90" fmla="*/ 83 w 299"/>
                <a:gd name="T91" fmla="*/ 47 h 256"/>
                <a:gd name="T92" fmla="*/ 122 w 299"/>
                <a:gd name="T93" fmla="*/ 55 h 256"/>
                <a:gd name="T94" fmla="*/ 70 w 299"/>
                <a:gd name="T95" fmla="*/ 125 h 256"/>
                <a:gd name="T96" fmla="*/ 96 w 299"/>
                <a:gd name="T97" fmla="*/ 111 h 256"/>
                <a:gd name="T98" fmla="*/ 202 w 299"/>
                <a:gd name="T99" fmla="*/ 69 h 256"/>
                <a:gd name="T100" fmla="*/ 82 w 299"/>
                <a:gd name="T101" fmla="*/ 145 h 256"/>
                <a:gd name="T102" fmla="*/ 92 w 299"/>
                <a:gd name="T103" fmla="*/ 113 h 256"/>
                <a:gd name="T104" fmla="*/ 272 w 299"/>
                <a:gd name="T105" fmla="*/ 63 h 256"/>
                <a:gd name="T106" fmla="*/ 247 w 299"/>
                <a:gd name="T107" fmla="*/ 60 h 256"/>
                <a:gd name="T108" fmla="*/ 103 w 299"/>
                <a:gd name="T109" fmla="*/ 123 h 256"/>
                <a:gd name="T110" fmla="*/ 127 w 299"/>
                <a:gd name="T111" fmla="*/ 96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99" h="256">
                  <a:moveTo>
                    <a:pt x="249" y="55"/>
                  </a:moveTo>
                  <a:cubicBezTo>
                    <a:pt x="228" y="58"/>
                    <a:pt x="207" y="62"/>
                    <a:pt x="187" y="69"/>
                  </a:cubicBezTo>
                  <a:cubicBezTo>
                    <a:pt x="177" y="73"/>
                    <a:pt x="167" y="77"/>
                    <a:pt x="157" y="81"/>
                  </a:cubicBezTo>
                  <a:cubicBezTo>
                    <a:pt x="147" y="86"/>
                    <a:pt x="137" y="91"/>
                    <a:pt x="127" y="93"/>
                  </a:cubicBezTo>
                  <a:cubicBezTo>
                    <a:pt x="127" y="94"/>
                    <a:pt x="128" y="95"/>
                    <a:pt x="128" y="96"/>
                  </a:cubicBezTo>
                  <a:cubicBezTo>
                    <a:pt x="145" y="79"/>
                    <a:pt x="169" y="71"/>
                    <a:pt x="191" y="66"/>
                  </a:cubicBezTo>
                  <a:cubicBezTo>
                    <a:pt x="214" y="61"/>
                    <a:pt x="240" y="60"/>
                    <a:pt x="262" y="67"/>
                  </a:cubicBezTo>
                  <a:cubicBezTo>
                    <a:pt x="264" y="68"/>
                    <a:pt x="267" y="69"/>
                    <a:pt x="269" y="69"/>
                  </a:cubicBezTo>
                  <a:cubicBezTo>
                    <a:pt x="269" y="69"/>
                    <a:pt x="269" y="68"/>
                    <a:pt x="269" y="67"/>
                  </a:cubicBezTo>
                  <a:cubicBezTo>
                    <a:pt x="262" y="70"/>
                    <a:pt x="255" y="70"/>
                    <a:pt x="248" y="70"/>
                  </a:cubicBezTo>
                  <a:cubicBezTo>
                    <a:pt x="240" y="70"/>
                    <a:pt x="233" y="71"/>
                    <a:pt x="226" y="72"/>
                  </a:cubicBezTo>
                  <a:cubicBezTo>
                    <a:pt x="210" y="74"/>
                    <a:pt x="194" y="77"/>
                    <a:pt x="179" y="81"/>
                  </a:cubicBezTo>
                  <a:cubicBezTo>
                    <a:pt x="151" y="89"/>
                    <a:pt x="124" y="103"/>
                    <a:pt x="101" y="121"/>
                  </a:cubicBezTo>
                  <a:cubicBezTo>
                    <a:pt x="101" y="121"/>
                    <a:pt x="102" y="122"/>
                    <a:pt x="103" y="123"/>
                  </a:cubicBezTo>
                  <a:cubicBezTo>
                    <a:pt x="110" y="113"/>
                    <a:pt x="121" y="106"/>
                    <a:pt x="131" y="101"/>
                  </a:cubicBezTo>
                  <a:cubicBezTo>
                    <a:pt x="143" y="96"/>
                    <a:pt x="155" y="91"/>
                    <a:pt x="167" y="87"/>
                  </a:cubicBezTo>
                  <a:cubicBezTo>
                    <a:pt x="180" y="83"/>
                    <a:pt x="194" y="79"/>
                    <a:pt x="209" y="77"/>
                  </a:cubicBezTo>
                  <a:cubicBezTo>
                    <a:pt x="225" y="74"/>
                    <a:pt x="241" y="72"/>
                    <a:pt x="256" y="66"/>
                  </a:cubicBezTo>
                  <a:cubicBezTo>
                    <a:pt x="257" y="66"/>
                    <a:pt x="257" y="66"/>
                    <a:pt x="258" y="65"/>
                  </a:cubicBezTo>
                  <a:cubicBezTo>
                    <a:pt x="259" y="65"/>
                    <a:pt x="259" y="64"/>
                    <a:pt x="258" y="63"/>
                  </a:cubicBezTo>
                  <a:cubicBezTo>
                    <a:pt x="254" y="57"/>
                    <a:pt x="244" y="56"/>
                    <a:pt x="237" y="56"/>
                  </a:cubicBezTo>
                  <a:cubicBezTo>
                    <a:pt x="227" y="57"/>
                    <a:pt x="217" y="59"/>
                    <a:pt x="207" y="61"/>
                  </a:cubicBezTo>
                  <a:cubicBezTo>
                    <a:pt x="197" y="64"/>
                    <a:pt x="187" y="66"/>
                    <a:pt x="178" y="69"/>
                  </a:cubicBezTo>
                  <a:cubicBezTo>
                    <a:pt x="162" y="74"/>
                    <a:pt x="148" y="82"/>
                    <a:pt x="134" y="89"/>
                  </a:cubicBezTo>
                  <a:cubicBezTo>
                    <a:pt x="124" y="94"/>
                    <a:pt x="114" y="99"/>
                    <a:pt x="104" y="103"/>
                  </a:cubicBezTo>
                  <a:cubicBezTo>
                    <a:pt x="104" y="104"/>
                    <a:pt x="105" y="105"/>
                    <a:pt x="105" y="105"/>
                  </a:cubicBezTo>
                  <a:cubicBezTo>
                    <a:pt x="131" y="87"/>
                    <a:pt x="160" y="74"/>
                    <a:pt x="191" y="67"/>
                  </a:cubicBezTo>
                  <a:cubicBezTo>
                    <a:pt x="207" y="63"/>
                    <a:pt x="223" y="62"/>
                    <a:pt x="239" y="62"/>
                  </a:cubicBezTo>
                  <a:cubicBezTo>
                    <a:pt x="248" y="63"/>
                    <a:pt x="256" y="63"/>
                    <a:pt x="265" y="65"/>
                  </a:cubicBezTo>
                  <a:cubicBezTo>
                    <a:pt x="273" y="66"/>
                    <a:pt x="281" y="68"/>
                    <a:pt x="289" y="70"/>
                  </a:cubicBezTo>
                  <a:cubicBezTo>
                    <a:pt x="292" y="70"/>
                    <a:pt x="294" y="70"/>
                    <a:pt x="297" y="70"/>
                  </a:cubicBezTo>
                  <a:cubicBezTo>
                    <a:pt x="298" y="70"/>
                    <a:pt x="299" y="69"/>
                    <a:pt x="298" y="68"/>
                  </a:cubicBezTo>
                  <a:cubicBezTo>
                    <a:pt x="283" y="53"/>
                    <a:pt x="258" y="52"/>
                    <a:pt x="238" y="53"/>
                  </a:cubicBezTo>
                  <a:cubicBezTo>
                    <a:pt x="214" y="54"/>
                    <a:pt x="190" y="60"/>
                    <a:pt x="168" y="69"/>
                  </a:cubicBezTo>
                  <a:cubicBezTo>
                    <a:pt x="138" y="82"/>
                    <a:pt x="113" y="103"/>
                    <a:pt x="88" y="123"/>
                  </a:cubicBezTo>
                  <a:cubicBezTo>
                    <a:pt x="89" y="124"/>
                    <a:pt x="90" y="124"/>
                    <a:pt x="90" y="125"/>
                  </a:cubicBezTo>
                  <a:cubicBezTo>
                    <a:pt x="92" y="114"/>
                    <a:pt x="101" y="106"/>
                    <a:pt x="108" y="99"/>
                  </a:cubicBezTo>
                  <a:cubicBezTo>
                    <a:pt x="117" y="91"/>
                    <a:pt x="127" y="84"/>
                    <a:pt x="138" y="78"/>
                  </a:cubicBezTo>
                  <a:cubicBezTo>
                    <a:pt x="162" y="63"/>
                    <a:pt x="190" y="55"/>
                    <a:pt x="219" y="55"/>
                  </a:cubicBezTo>
                  <a:cubicBezTo>
                    <a:pt x="222" y="56"/>
                    <a:pt x="225" y="56"/>
                    <a:pt x="228" y="56"/>
                  </a:cubicBezTo>
                  <a:cubicBezTo>
                    <a:pt x="228" y="55"/>
                    <a:pt x="228" y="54"/>
                    <a:pt x="228" y="53"/>
                  </a:cubicBezTo>
                  <a:cubicBezTo>
                    <a:pt x="198" y="53"/>
                    <a:pt x="167" y="62"/>
                    <a:pt x="141" y="76"/>
                  </a:cubicBezTo>
                  <a:cubicBezTo>
                    <a:pt x="128" y="83"/>
                    <a:pt x="117" y="92"/>
                    <a:pt x="108" y="103"/>
                  </a:cubicBezTo>
                  <a:cubicBezTo>
                    <a:pt x="99" y="114"/>
                    <a:pt x="92" y="127"/>
                    <a:pt x="83" y="138"/>
                  </a:cubicBezTo>
                  <a:cubicBezTo>
                    <a:pt x="82" y="140"/>
                    <a:pt x="81" y="142"/>
                    <a:pt x="79" y="143"/>
                  </a:cubicBezTo>
                  <a:cubicBezTo>
                    <a:pt x="80" y="143"/>
                    <a:pt x="81" y="144"/>
                    <a:pt x="82" y="144"/>
                  </a:cubicBezTo>
                  <a:cubicBezTo>
                    <a:pt x="81" y="134"/>
                    <a:pt x="88" y="125"/>
                    <a:pt x="94" y="119"/>
                  </a:cubicBezTo>
                  <a:cubicBezTo>
                    <a:pt x="102" y="110"/>
                    <a:pt x="111" y="103"/>
                    <a:pt x="121" y="97"/>
                  </a:cubicBezTo>
                  <a:cubicBezTo>
                    <a:pt x="131" y="90"/>
                    <a:pt x="141" y="84"/>
                    <a:pt x="153" y="80"/>
                  </a:cubicBezTo>
                  <a:cubicBezTo>
                    <a:pt x="161" y="77"/>
                    <a:pt x="169" y="75"/>
                    <a:pt x="178" y="73"/>
                  </a:cubicBezTo>
                  <a:cubicBezTo>
                    <a:pt x="185" y="72"/>
                    <a:pt x="192" y="73"/>
                    <a:pt x="199" y="71"/>
                  </a:cubicBezTo>
                  <a:cubicBezTo>
                    <a:pt x="201" y="71"/>
                    <a:pt x="202" y="70"/>
                    <a:pt x="203" y="69"/>
                  </a:cubicBezTo>
                  <a:cubicBezTo>
                    <a:pt x="204" y="69"/>
                    <a:pt x="204" y="67"/>
                    <a:pt x="203" y="67"/>
                  </a:cubicBezTo>
                  <a:cubicBezTo>
                    <a:pt x="190" y="64"/>
                    <a:pt x="177" y="66"/>
                    <a:pt x="165" y="70"/>
                  </a:cubicBezTo>
                  <a:cubicBezTo>
                    <a:pt x="152" y="75"/>
                    <a:pt x="140" y="82"/>
                    <a:pt x="129" y="90"/>
                  </a:cubicBezTo>
                  <a:cubicBezTo>
                    <a:pt x="119" y="97"/>
                    <a:pt x="109" y="106"/>
                    <a:pt x="101" y="116"/>
                  </a:cubicBezTo>
                  <a:cubicBezTo>
                    <a:pt x="93" y="127"/>
                    <a:pt x="86" y="140"/>
                    <a:pt x="77" y="151"/>
                  </a:cubicBezTo>
                  <a:cubicBezTo>
                    <a:pt x="74" y="156"/>
                    <a:pt x="70" y="160"/>
                    <a:pt x="65" y="164"/>
                  </a:cubicBezTo>
                  <a:cubicBezTo>
                    <a:pt x="66" y="164"/>
                    <a:pt x="67" y="164"/>
                    <a:pt x="68" y="165"/>
                  </a:cubicBezTo>
                  <a:cubicBezTo>
                    <a:pt x="69" y="152"/>
                    <a:pt x="75" y="141"/>
                    <a:pt x="83" y="130"/>
                  </a:cubicBezTo>
                  <a:cubicBezTo>
                    <a:pt x="90" y="120"/>
                    <a:pt x="100" y="110"/>
                    <a:pt x="110" y="101"/>
                  </a:cubicBezTo>
                  <a:cubicBezTo>
                    <a:pt x="120" y="91"/>
                    <a:pt x="131" y="82"/>
                    <a:pt x="144" y="76"/>
                  </a:cubicBezTo>
                  <a:cubicBezTo>
                    <a:pt x="157" y="70"/>
                    <a:pt x="172" y="67"/>
                    <a:pt x="186" y="64"/>
                  </a:cubicBezTo>
                  <a:cubicBezTo>
                    <a:pt x="194" y="62"/>
                    <a:pt x="201" y="61"/>
                    <a:pt x="208" y="59"/>
                  </a:cubicBezTo>
                  <a:cubicBezTo>
                    <a:pt x="209" y="58"/>
                    <a:pt x="209" y="57"/>
                    <a:pt x="208" y="56"/>
                  </a:cubicBezTo>
                  <a:cubicBezTo>
                    <a:pt x="198" y="51"/>
                    <a:pt x="186" y="53"/>
                    <a:pt x="175" y="56"/>
                  </a:cubicBezTo>
                  <a:cubicBezTo>
                    <a:pt x="163" y="60"/>
                    <a:pt x="152" y="65"/>
                    <a:pt x="141" y="71"/>
                  </a:cubicBezTo>
                  <a:cubicBezTo>
                    <a:pt x="115" y="86"/>
                    <a:pt x="91" y="104"/>
                    <a:pt x="70" y="125"/>
                  </a:cubicBezTo>
                  <a:cubicBezTo>
                    <a:pt x="71" y="126"/>
                    <a:pt x="71" y="126"/>
                    <a:pt x="72" y="127"/>
                  </a:cubicBezTo>
                  <a:cubicBezTo>
                    <a:pt x="90" y="108"/>
                    <a:pt x="107" y="87"/>
                    <a:pt x="127" y="70"/>
                  </a:cubicBezTo>
                  <a:cubicBezTo>
                    <a:pt x="148" y="53"/>
                    <a:pt x="173" y="41"/>
                    <a:pt x="200" y="47"/>
                  </a:cubicBezTo>
                  <a:cubicBezTo>
                    <a:pt x="200" y="46"/>
                    <a:pt x="200" y="45"/>
                    <a:pt x="200" y="44"/>
                  </a:cubicBezTo>
                  <a:cubicBezTo>
                    <a:pt x="173" y="47"/>
                    <a:pt x="147" y="54"/>
                    <a:pt x="123" y="66"/>
                  </a:cubicBezTo>
                  <a:cubicBezTo>
                    <a:pt x="99" y="78"/>
                    <a:pt x="78" y="94"/>
                    <a:pt x="57" y="112"/>
                  </a:cubicBezTo>
                  <a:cubicBezTo>
                    <a:pt x="58" y="112"/>
                    <a:pt x="59" y="113"/>
                    <a:pt x="59" y="114"/>
                  </a:cubicBezTo>
                  <a:cubicBezTo>
                    <a:pt x="77" y="90"/>
                    <a:pt x="100" y="71"/>
                    <a:pt x="125" y="56"/>
                  </a:cubicBezTo>
                  <a:cubicBezTo>
                    <a:pt x="139" y="48"/>
                    <a:pt x="153" y="42"/>
                    <a:pt x="168" y="38"/>
                  </a:cubicBezTo>
                  <a:cubicBezTo>
                    <a:pt x="176" y="36"/>
                    <a:pt x="183" y="34"/>
                    <a:pt x="191" y="33"/>
                  </a:cubicBezTo>
                  <a:cubicBezTo>
                    <a:pt x="196" y="32"/>
                    <a:pt x="202" y="31"/>
                    <a:pt x="205" y="26"/>
                  </a:cubicBezTo>
                  <a:cubicBezTo>
                    <a:pt x="206" y="26"/>
                    <a:pt x="206" y="25"/>
                    <a:pt x="205" y="24"/>
                  </a:cubicBezTo>
                  <a:cubicBezTo>
                    <a:pt x="199" y="19"/>
                    <a:pt x="189" y="18"/>
                    <a:pt x="180" y="18"/>
                  </a:cubicBezTo>
                  <a:cubicBezTo>
                    <a:pt x="169" y="19"/>
                    <a:pt x="158" y="21"/>
                    <a:pt x="147" y="23"/>
                  </a:cubicBezTo>
                  <a:cubicBezTo>
                    <a:pt x="124" y="28"/>
                    <a:pt x="102" y="35"/>
                    <a:pt x="81" y="45"/>
                  </a:cubicBezTo>
                  <a:cubicBezTo>
                    <a:pt x="69" y="52"/>
                    <a:pt x="57" y="59"/>
                    <a:pt x="48" y="70"/>
                  </a:cubicBezTo>
                  <a:cubicBezTo>
                    <a:pt x="48" y="70"/>
                    <a:pt x="48" y="72"/>
                    <a:pt x="50" y="72"/>
                  </a:cubicBezTo>
                  <a:cubicBezTo>
                    <a:pt x="73" y="66"/>
                    <a:pt x="92" y="50"/>
                    <a:pt x="114" y="39"/>
                  </a:cubicBezTo>
                  <a:cubicBezTo>
                    <a:pt x="137" y="27"/>
                    <a:pt x="163" y="25"/>
                    <a:pt x="186" y="15"/>
                  </a:cubicBezTo>
                  <a:cubicBezTo>
                    <a:pt x="187" y="14"/>
                    <a:pt x="187" y="13"/>
                    <a:pt x="187" y="13"/>
                  </a:cubicBezTo>
                  <a:cubicBezTo>
                    <a:pt x="185" y="6"/>
                    <a:pt x="177" y="5"/>
                    <a:pt x="171" y="4"/>
                  </a:cubicBezTo>
                  <a:cubicBezTo>
                    <a:pt x="162" y="3"/>
                    <a:pt x="153" y="5"/>
                    <a:pt x="144" y="7"/>
                  </a:cubicBezTo>
                  <a:cubicBezTo>
                    <a:pt x="134" y="9"/>
                    <a:pt x="126" y="12"/>
                    <a:pt x="117" y="15"/>
                  </a:cubicBezTo>
                  <a:cubicBezTo>
                    <a:pt x="107" y="18"/>
                    <a:pt x="97" y="20"/>
                    <a:pt x="88" y="24"/>
                  </a:cubicBezTo>
                  <a:cubicBezTo>
                    <a:pt x="66" y="33"/>
                    <a:pt x="47" y="47"/>
                    <a:pt x="26" y="59"/>
                  </a:cubicBezTo>
                  <a:cubicBezTo>
                    <a:pt x="27" y="60"/>
                    <a:pt x="27" y="60"/>
                    <a:pt x="28" y="61"/>
                  </a:cubicBezTo>
                  <a:cubicBezTo>
                    <a:pt x="48" y="48"/>
                    <a:pt x="68" y="33"/>
                    <a:pt x="91" y="23"/>
                  </a:cubicBezTo>
                  <a:cubicBezTo>
                    <a:pt x="103" y="18"/>
                    <a:pt x="115" y="15"/>
                    <a:pt x="129" y="14"/>
                  </a:cubicBezTo>
                  <a:cubicBezTo>
                    <a:pt x="142" y="13"/>
                    <a:pt x="155" y="13"/>
                    <a:pt x="168" y="10"/>
                  </a:cubicBezTo>
                  <a:cubicBezTo>
                    <a:pt x="168" y="10"/>
                    <a:pt x="169" y="9"/>
                    <a:pt x="169" y="8"/>
                  </a:cubicBezTo>
                  <a:cubicBezTo>
                    <a:pt x="166" y="2"/>
                    <a:pt x="157" y="1"/>
                    <a:pt x="151" y="1"/>
                  </a:cubicBezTo>
                  <a:cubicBezTo>
                    <a:pt x="141" y="0"/>
                    <a:pt x="132" y="2"/>
                    <a:pt x="122" y="4"/>
                  </a:cubicBezTo>
                  <a:cubicBezTo>
                    <a:pt x="104" y="8"/>
                    <a:pt x="85" y="14"/>
                    <a:pt x="68" y="22"/>
                  </a:cubicBezTo>
                  <a:cubicBezTo>
                    <a:pt x="54" y="29"/>
                    <a:pt x="39" y="38"/>
                    <a:pt x="31" y="52"/>
                  </a:cubicBezTo>
                  <a:cubicBezTo>
                    <a:pt x="31" y="53"/>
                    <a:pt x="32" y="54"/>
                    <a:pt x="33" y="54"/>
                  </a:cubicBezTo>
                  <a:cubicBezTo>
                    <a:pt x="37" y="54"/>
                    <a:pt x="42" y="52"/>
                    <a:pt x="46" y="49"/>
                  </a:cubicBezTo>
                  <a:cubicBezTo>
                    <a:pt x="52" y="46"/>
                    <a:pt x="57" y="41"/>
                    <a:pt x="62" y="37"/>
                  </a:cubicBezTo>
                  <a:cubicBezTo>
                    <a:pt x="71" y="28"/>
                    <a:pt x="79" y="19"/>
                    <a:pt x="89" y="10"/>
                  </a:cubicBezTo>
                  <a:cubicBezTo>
                    <a:pt x="88" y="9"/>
                    <a:pt x="88" y="9"/>
                    <a:pt x="87" y="8"/>
                  </a:cubicBezTo>
                  <a:cubicBezTo>
                    <a:pt x="71" y="23"/>
                    <a:pt x="54" y="37"/>
                    <a:pt x="39" y="53"/>
                  </a:cubicBezTo>
                  <a:cubicBezTo>
                    <a:pt x="26" y="67"/>
                    <a:pt x="17" y="84"/>
                    <a:pt x="2" y="96"/>
                  </a:cubicBezTo>
                  <a:cubicBezTo>
                    <a:pt x="3" y="97"/>
                    <a:pt x="4" y="97"/>
                    <a:pt x="4" y="98"/>
                  </a:cubicBezTo>
                  <a:cubicBezTo>
                    <a:pt x="11" y="85"/>
                    <a:pt x="16" y="71"/>
                    <a:pt x="27" y="61"/>
                  </a:cubicBezTo>
                  <a:cubicBezTo>
                    <a:pt x="26" y="60"/>
                    <a:pt x="25" y="59"/>
                    <a:pt x="25" y="59"/>
                  </a:cubicBezTo>
                  <a:cubicBezTo>
                    <a:pt x="15" y="76"/>
                    <a:pt x="8" y="95"/>
                    <a:pt x="1" y="114"/>
                  </a:cubicBezTo>
                  <a:cubicBezTo>
                    <a:pt x="0" y="116"/>
                    <a:pt x="3" y="117"/>
                    <a:pt x="3" y="115"/>
                  </a:cubicBezTo>
                  <a:cubicBezTo>
                    <a:pt x="9" y="103"/>
                    <a:pt x="15" y="91"/>
                    <a:pt x="23" y="81"/>
                  </a:cubicBezTo>
                  <a:cubicBezTo>
                    <a:pt x="30" y="70"/>
                    <a:pt x="38" y="60"/>
                    <a:pt x="50" y="53"/>
                  </a:cubicBezTo>
                  <a:cubicBezTo>
                    <a:pt x="49" y="52"/>
                    <a:pt x="48" y="52"/>
                    <a:pt x="47" y="51"/>
                  </a:cubicBezTo>
                  <a:cubicBezTo>
                    <a:pt x="39" y="71"/>
                    <a:pt x="23" y="87"/>
                    <a:pt x="13" y="106"/>
                  </a:cubicBezTo>
                  <a:cubicBezTo>
                    <a:pt x="12" y="107"/>
                    <a:pt x="14" y="108"/>
                    <a:pt x="15" y="108"/>
                  </a:cubicBezTo>
                  <a:cubicBezTo>
                    <a:pt x="32" y="95"/>
                    <a:pt x="41" y="75"/>
                    <a:pt x="56" y="60"/>
                  </a:cubicBezTo>
                  <a:cubicBezTo>
                    <a:pt x="55" y="60"/>
                    <a:pt x="55" y="59"/>
                    <a:pt x="54" y="58"/>
                  </a:cubicBezTo>
                  <a:cubicBezTo>
                    <a:pt x="42" y="73"/>
                    <a:pt x="30" y="89"/>
                    <a:pt x="18" y="105"/>
                  </a:cubicBezTo>
                  <a:cubicBezTo>
                    <a:pt x="19" y="105"/>
                    <a:pt x="20" y="106"/>
                    <a:pt x="21" y="107"/>
                  </a:cubicBezTo>
                  <a:cubicBezTo>
                    <a:pt x="36" y="85"/>
                    <a:pt x="54" y="64"/>
                    <a:pt x="74" y="47"/>
                  </a:cubicBezTo>
                  <a:cubicBezTo>
                    <a:pt x="74" y="46"/>
                    <a:pt x="73" y="46"/>
                    <a:pt x="72" y="45"/>
                  </a:cubicBezTo>
                  <a:cubicBezTo>
                    <a:pt x="60" y="68"/>
                    <a:pt x="41" y="86"/>
                    <a:pt x="23" y="104"/>
                  </a:cubicBezTo>
                  <a:cubicBezTo>
                    <a:pt x="22" y="105"/>
                    <a:pt x="24" y="107"/>
                    <a:pt x="25" y="106"/>
                  </a:cubicBezTo>
                  <a:cubicBezTo>
                    <a:pt x="36" y="95"/>
                    <a:pt x="45" y="84"/>
                    <a:pt x="55" y="72"/>
                  </a:cubicBezTo>
                  <a:cubicBezTo>
                    <a:pt x="62" y="64"/>
                    <a:pt x="73" y="57"/>
                    <a:pt x="76" y="45"/>
                  </a:cubicBezTo>
                  <a:cubicBezTo>
                    <a:pt x="76" y="44"/>
                    <a:pt x="74" y="43"/>
                    <a:pt x="73" y="44"/>
                  </a:cubicBezTo>
                  <a:cubicBezTo>
                    <a:pt x="57" y="58"/>
                    <a:pt x="39" y="71"/>
                    <a:pt x="26" y="89"/>
                  </a:cubicBezTo>
                  <a:cubicBezTo>
                    <a:pt x="25" y="90"/>
                    <a:pt x="26" y="91"/>
                    <a:pt x="27" y="91"/>
                  </a:cubicBezTo>
                  <a:cubicBezTo>
                    <a:pt x="32" y="90"/>
                    <a:pt x="35" y="86"/>
                    <a:pt x="38" y="83"/>
                  </a:cubicBezTo>
                  <a:cubicBezTo>
                    <a:pt x="42" y="79"/>
                    <a:pt x="45" y="74"/>
                    <a:pt x="49" y="70"/>
                  </a:cubicBezTo>
                  <a:cubicBezTo>
                    <a:pt x="59" y="61"/>
                    <a:pt x="70" y="52"/>
                    <a:pt x="75" y="39"/>
                  </a:cubicBezTo>
                  <a:cubicBezTo>
                    <a:pt x="75" y="38"/>
                    <a:pt x="74" y="37"/>
                    <a:pt x="73" y="37"/>
                  </a:cubicBezTo>
                  <a:cubicBezTo>
                    <a:pt x="66" y="38"/>
                    <a:pt x="61" y="42"/>
                    <a:pt x="55" y="47"/>
                  </a:cubicBezTo>
                  <a:cubicBezTo>
                    <a:pt x="50" y="52"/>
                    <a:pt x="45" y="57"/>
                    <a:pt x="39" y="62"/>
                  </a:cubicBezTo>
                  <a:cubicBezTo>
                    <a:pt x="29" y="71"/>
                    <a:pt x="15" y="80"/>
                    <a:pt x="13" y="94"/>
                  </a:cubicBezTo>
                  <a:cubicBezTo>
                    <a:pt x="12" y="95"/>
                    <a:pt x="13" y="95"/>
                    <a:pt x="14" y="95"/>
                  </a:cubicBezTo>
                  <a:cubicBezTo>
                    <a:pt x="19" y="95"/>
                    <a:pt x="24" y="92"/>
                    <a:pt x="28" y="89"/>
                  </a:cubicBezTo>
                  <a:cubicBezTo>
                    <a:pt x="33" y="85"/>
                    <a:pt x="37" y="81"/>
                    <a:pt x="42" y="77"/>
                  </a:cubicBezTo>
                  <a:cubicBezTo>
                    <a:pt x="53" y="68"/>
                    <a:pt x="64" y="60"/>
                    <a:pt x="74" y="50"/>
                  </a:cubicBezTo>
                  <a:cubicBezTo>
                    <a:pt x="73" y="50"/>
                    <a:pt x="73" y="49"/>
                    <a:pt x="72" y="49"/>
                  </a:cubicBezTo>
                  <a:cubicBezTo>
                    <a:pt x="68" y="59"/>
                    <a:pt x="58" y="67"/>
                    <a:pt x="51" y="75"/>
                  </a:cubicBezTo>
                  <a:cubicBezTo>
                    <a:pt x="44" y="83"/>
                    <a:pt x="35" y="92"/>
                    <a:pt x="35" y="103"/>
                  </a:cubicBezTo>
                  <a:cubicBezTo>
                    <a:pt x="35" y="104"/>
                    <a:pt x="36" y="105"/>
                    <a:pt x="37" y="105"/>
                  </a:cubicBezTo>
                  <a:cubicBezTo>
                    <a:pt x="47" y="100"/>
                    <a:pt x="55" y="94"/>
                    <a:pt x="63" y="87"/>
                  </a:cubicBezTo>
                  <a:cubicBezTo>
                    <a:pt x="72" y="79"/>
                    <a:pt x="79" y="71"/>
                    <a:pt x="87" y="63"/>
                  </a:cubicBezTo>
                  <a:cubicBezTo>
                    <a:pt x="88" y="62"/>
                    <a:pt x="86" y="60"/>
                    <a:pt x="84" y="62"/>
                  </a:cubicBezTo>
                  <a:cubicBezTo>
                    <a:pt x="68" y="79"/>
                    <a:pt x="44" y="93"/>
                    <a:pt x="35" y="116"/>
                  </a:cubicBezTo>
                  <a:cubicBezTo>
                    <a:pt x="34" y="117"/>
                    <a:pt x="35" y="118"/>
                    <a:pt x="36" y="117"/>
                  </a:cubicBezTo>
                  <a:cubicBezTo>
                    <a:pt x="42" y="115"/>
                    <a:pt x="47" y="111"/>
                    <a:pt x="51" y="107"/>
                  </a:cubicBezTo>
                  <a:cubicBezTo>
                    <a:pt x="56" y="102"/>
                    <a:pt x="60" y="96"/>
                    <a:pt x="65" y="91"/>
                  </a:cubicBezTo>
                  <a:cubicBezTo>
                    <a:pt x="75" y="81"/>
                    <a:pt x="86" y="70"/>
                    <a:pt x="94" y="57"/>
                  </a:cubicBezTo>
                  <a:cubicBezTo>
                    <a:pt x="94" y="55"/>
                    <a:pt x="93" y="54"/>
                    <a:pt x="92" y="55"/>
                  </a:cubicBezTo>
                  <a:cubicBezTo>
                    <a:pt x="77" y="60"/>
                    <a:pt x="68" y="74"/>
                    <a:pt x="57" y="85"/>
                  </a:cubicBezTo>
                  <a:cubicBezTo>
                    <a:pt x="52" y="90"/>
                    <a:pt x="47" y="94"/>
                    <a:pt x="42" y="99"/>
                  </a:cubicBezTo>
                  <a:cubicBezTo>
                    <a:pt x="38" y="104"/>
                    <a:pt x="34" y="109"/>
                    <a:pt x="33" y="115"/>
                  </a:cubicBezTo>
                  <a:cubicBezTo>
                    <a:pt x="33" y="116"/>
                    <a:pt x="34" y="117"/>
                    <a:pt x="35" y="117"/>
                  </a:cubicBezTo>
                  <a:cubicBezTo>
                    <a:pt x="50" y="111"/>
                    <a:pt x="59" y="98"/>
                    <a:pt x="69" y="87"/>
                  </a:cubicBezTo>
                  <a:cubicBezTo>
                    <a:pt x="79" y="75"/>
                    <a:pt x="92" y="65"/>
                    <a:pt x="98" y="51"/>
                  </a:cubicBezTo>
                  <a:cubicBezTo>
                    <a:pt x="99" y="49"/>
                    <a:pt x="98" y="48"/>
                    <a:pt x="96" y="49"/>
                  </a:cubicBezTo>
                  <a:cubicBezTo>
                    <a:pt x="80" y="54"/>
                    <a:pt x="68" y="69"/>
                    <a:pt x="56" y="81"/>
                  </a:cubicBezTo>
                  <a:cubicBezTo>
                    <a:pt x="50" y="87"/>
                    <a:pt x="43" y="92"/>
                    <a:pt x="37" y="98"/>
                  </a:cubicBezTo>
                  <a:cubicBezTo>
                    <a:pt x="32" y="103"/>
                    <a:pt x="26" y="109"/>
                    <a:pt x="23" y="116"/>
                  </a:cubicBezTo>
                  <a:cubicBezTo>
                    <a:pt x="22" y="118"/>
                    <a:pt x="24" y="119"/>
                    <a:pt x="25" y="118"/>
                  </a:cubicBezTo>
                  <a:cubicBezTo>
                    <a:pt x="39" y="112"/>
                    <a:pt x="50" y="99"/>
                    <a:pt x="61" y="88"/>
                  </a:cubicBezTo>
                  <a:cubicBezTo>
                    <a:pt x="67" y="83"/>
                    <a:pt x="73" y="78"/>
                    <a:pt x="79" y="72"/>
                  </a:cubicBezTo>
                  <a:cubicBezTo>
                    <a:pt x="87" y="66"/>
                    <a:pt x="94" y="59"/>
                    <a:pt x="102" y="54"/>
                  </a:cubicBezTo>
                  <a:cubicBezTo>
                    <a:pt x="101" y="54"/>
                    <a:pt x="100" y="53"/>
                    <a:pt x="100" y="53"/>
                  </a:cubicBezTo>
                  <a:cubicBezTo>
                    <a:pt x="91" y="69"/>
                    <a:pt x="77" y="80"/>
                    <a:pt x="65" y="94"/>
                  </a:cubicBezTo>
                  <a:cubicBezTo>
                    <a:pt x="54" y="108"/>
                    <a:pt x="47" y="125"/>
                    <a:pt x="34" y="138"/>
                  </a:cubicBezTo>
                  <a:cubicBezTo>
                    <a:pt x="34" y="138"/>
                    <a:pt x="35" y="139"/>
                    <a:pt x="36" y="140"/>
                  </a:cubicBezTo>
                  <a:cubicBezTo>
                    <a:pt x="60" y="111"/>
                    <a:pt x="82" y="80"/>
                    <a:pt x="107" y="52"/>
                  </a:cubicBezTo>
                  <a:cubicBezTo>
                    <a:pt x="106" y="52"/>
                    <a:pt x="106" y="51"/>
                    <a:pt x="105" y="51"/>
                  </a:cubicBezTo>
                  <a:cubicBezTo>
                    <a:pt x="95" y="68"/>
                    <a:pt x="80" y="81"/>
                    <a:pt x="68" y="97"/>
                  </a:cubicBezTo>
                  <a:cubicBezTo>
                    <a:pt x="63" y="104"/>
                    <a:pt x="57" y="110"/>
                    <a:pt x="52" y="117"/>
                  </a:cubicBezTo>
                  <a:cubicBezTo>
                    <a:pt x="47" y="124"/>
                    <a:pt x="43" y="131"/>
                    <a:pt x="40" y="139"/>
                  </a:cubicBezTo>
                  <a:cubicBezTo>
                    <a:pt x="40" y="140"/>
                    <a:pt x="42" y="141"/>
                    <a:pt x="43" y="140"/>
                  </a:cubicBezTo>
                  <a:cubicBezTo>
                    <a:pt x="56" y="129"/>
                    <a:pt x="65" y="113"/>
                    <a:pt x="76" y="99"/>
                  </a:cubicBezTo>
                  <a:cubicBezTo>
                    <a:pt x="82" y="91"/>
                    <a:pt x="88" y="84"/>
                    <a:pt x="95" y="77"/>
                  </a:cubicBezTo>
                  <a:cubicBezTo>
                    <a:pt x="101" y="69"/>
                    <a:pt x="108" y="61"/>
                    <a:pt x="116" y="55"/>
                  </a:cubicBezTo>
                  <a:cubicBezTo>
                    <a:pt x="115" y="54"/>
                    <a:pt x="114" y="54"/>
                    <a:pt x="114" y="53"/>
                  </a:cubicBezTo>
                  <a:cubicBezTo>
                    <a:pt x="106" y="71"/>
                    <a:pt x="93" y="86"/>
                    <a:pt x="82" y="102"/>
                  </a:cubicBezTo>
                  <a:cubicBezTo>
                    <a:pt x="72" y="117"/>
                    <a:pt x="66" y="135"/>
                    <a:pt x="53" y="148"/>
                  </a:cubicBezTo>
                  <a:cubicBezTo>
                    <a:pt x="53" y="148"/>
                    <a:pt x="54" y="149"/>
                    <a:pt x="55" y="149"/>
                  </a:cubicBezTo>
                  <a:cubicBezTo>
                    <a:pt x="55" y="142"/>
                    <a:pt x="59" y="136"/>
                    <a:pt x="62" y="130"/>
                  </a:cubicBezTo>
                  <a:cubicBezTo>
                    <a:pt x="66" y="125"/>
                    <a:pt x="69" y="119"/>
                    <a:pt x="73" y="113"/>
                  </a:cubicBezTo>
                  <a:cubicBezTo>
                    <a:pt x="81" y="100"/>
                    <a:pt x="90" y="86"/>
                    <a:pt x="101" y="75"/>
                  </a:cubicBezTo>
                  <a:cubicBezTo>
                    <a:pt x="101" y="74"/>
                    <a:pt x="100" y="73"/>
                    <a:pt x="99" y="73"/>
                  </a:cubicBezTo>
                  <a:cubicBezTo>
                    <a:pt x="82" y="102"/>
                    <a:pt x="65" y="132"/>
                    <a:pt x="58" y="166"/>
                  </a:cubicBezTo>
                  <a:cubicBezTo>
                    <a:pt x="58" y="167"/>
                    <a:pt x="59" y="168"/>
                    <a:pt x="60" y="167"/>
                  </a:cubicBezTo>
                  <a:cubicBezTo>
                    <a:pt x="81" y="141"/>
                    <a:pt x="88" y="107"/>
                    <a:pt x="107" y="80"/>
                  </a:cubicBezTo>
                  <a:cubicBezTo>
                    <a:pt x="106" y="80"/>
                    <a:pt x="105" y="79"/>
                    <a:pt x="104" y="79"/>
                  </a:cubicBezTo>
                  <a:cubicBezTo>
                    <a:pt x="98" y="101"/>
                    <a:pt x="88" y="121"/>
                    <a:pt x="84" y="144"/>
                  </a:cubicBezTo>
                  <a:cubicBezTo>
                    <a:pt x="80" y="162"/>
                    <a:pt x="81" y="182"/>
                    <a:pt x="72" y="199"/>
                  </a:cubicBezTo>
                  <a:cubicBezTo>
                    <a:pt x="73" y="199"/>
                    <a:pt x="74" y="199"/>
                    <a:pt x="75" y="199"/>
                  </a:cubicBezTo>
                  <a:cubicBezTo>
                    <a:pt x="72" y="189"/>
                    <a:pt x="74" y="179"/>
                    <a:pt x="76" y="169"/>
                  </a:cubicBezTo>
                  <a:cubicBezTo>
                    <a:pt x="78" y="160"/>
                    <a:pt x="81" y="151"/>
                    <a:pt x="84" y="142"/>
                  </a:cubicBezTo>
                  <a:cubicBezTo>
                    <a:pt x="86" y="133"/>
                    <a:pt x="88" y="123"/>
                    <a:pt x="91" y="114"/>
                  </a:cubicBezTo>
                  <a:cubicBezTo>
                    <a:pt x="93" y="105"/>
                    <a:pt x="96" y="96"/>
                    <a:pt x="101" y="89"/>
                  </a:cubicBezTo>
                  <a:cubicBezTo>
                    <a:pt x="101" y="89"/>
                    <a:pt x="100" y="88"/>
                    <a:pt x="99" y="88"/>
                  </a:cubicBezTo>
                  <a:cubicBezTo>
                    <a:pt x="98" y="94"/>
                    <a:pt x="97" y="99"/>
                    <a:pt x="95" y="105"/>
                  </a:cubicBezTo>
                  <a:cubicBezTo>
                    <a:pt x="93" y="110"/>
                    <a:pt x="91" y="116"/>
                    <a:pt x="90" y="122"/>
                  </a:cubicBezTo>
                  <a:cubicBezTo>
                    <a:pt x="86" y="133"/>
                    <a:pt x="84" y="145"/>
                    <a:pt x="82" y="157"/>
                  </a:cubicBezTo>
                  <a:cubicBezTo>
                    <a:pt x="80" y="169"/>
                    <a:pt x="79" y="182"/>
                    <a:pt x="78" y="194"/>
                  </a:cubicBezTo>
                  <a:cubicBezTo>
                    <a:pt x="78" y="207"/>
                    <a:pt x="79" y="219"/>
                    <a:pt x="78" y="232"/>
                  </a:cubicBezTo>
                  <a:cubicBezTo>
                    <a:pt x="79" y="232"/>
                    <a:pt x="80" y="232"/>
                    <a:pt x="81" y="231"/>
                  </a:cubicBezTo>
                  <a:cubicBezTo>
                    <a:pt x="76" y="224"/>
                    <a:pt x="76" y="213"/>
                    <a:pt x="77" y="205"/>
                  </a:cubicBezTo>
                  <a:cubicBezTo>
                    <a:pt x="78" y="195"/>
                    <a:pt x="80" y="186"/>
                    <a:pt x="81" y="176"/>
                  </a:cubicBezTo>
                  <a:cubicBezTo>
                    <a:pt x="82" y="171"/>
                    <a:pt x="83" y="167"/>
                    <a:pt x="84" y="162"/>
                  </a:cubicBezTo>
                  <a:cubicBezTo>
                    <a:pt x="85" y="155"/>
                    <a:pt x="87" y="149"/>
                    <a:pt x="89" y="143"/>
                  </a:cubicBezTo>
                  <a:cubicBezTo>
                    <a:pt x="93" y="131"/>
                    <a:pt x="96" y="119"/>
                    <a:pt x="98" y="107"/>
                  </a:cubicBezTo>
                  <a:cubicBezTo>
                    <a:pt x="98" y="106"/>
                    <a:pt x="97" y="105"/>
                    <a:pt x="96" y="106"/>
                  </a:cubicBezTo>
                  <a:cubicBezTo>
                    <a:pt x="88" y="111"/>
                    <a:pt x="85" y="122"/>
                    <a:pt x="82" y="130"/>
                  </a:cubicBezTo>
                  <a:cubicBezTo>
                    <a:pt x="79" y="141"/>
                    <a:pt x="77" y="152"/>
                    <a:pt x="75" y="164"/>
                  </a:cubicBezTo>
                  <a:cubicBezTo>
                    <a:pt x="74" y="176"/>
                    <a:pt x="72" y="188"/>
                    <a:pt x="71" y="200"/>
                  </a:cubicBezTo>
                  <a:cubicBezTo>
                    <a:pt x="70" y="217"/>
                    <a:pt x="69" y="234"/>
                    <a:pt x="73" y="250"/>
                  </a:cubicBezTo>
                  <a:cubicBezTo>
                    <a:pt x="73" y="251"/>
                    <a:pt x="73" y="252"/>
                    <a:pt x="74" y="254"/>
                  </a:cubicBezTo>
                  <a:cubicBezTo>
                    <a:pt x="75" y="254"/>
                    <a:pt x="75" y="253"/>
                    <a:pt x="76" y="253"/>
                  </a:cubicBezTo>
                  <a:cubicBezTo>
                    <a:pt x="68" y="232"/>
                    <a:pt x="63" y="211"/>
                    <a:pt x="60" y="189"/>
                  </a:cubicBezTo>
                  <a:cubicBezTo>
                    <a:pt x="56" y="167"/>
                    <a:pt x="55" y="144"/>
                    <a:pt x="56" y="122"/>
                  </a:cubicBezTo>
                  <a:cubicBezTo>
                    <a:pt x="56" y="120"/>
                    <a:pt x="54" y="120"/>
                    <a:pt x="53" y="122"/>
                  </a:cubicBezTo>
                  <a:cubicBezTo>
                    <a:pt x="52" y="132"/>
                    <a:pt x="53" y="143"/>
                    <a:pt x="55" y="153"/>
                  </a:cubicBezTo>
                  <a:cubicBezTo>
                    <a:pt x="57" y="163"/>
                    <a:pt x="61" y="174"/>
                    <a:pt x="67" y="182"/>
                  </a:cubicBezTo>
                  <a:cubicBezTo>
                    <a:pt x="68" y="183"/>
                    <a:pt x="71" y="181"/>
                    <a:pt x="69" y="180"/>
                  </a:cubicBezTo>
                  <a:cubicBezTo>
                    <a:pt x="63" y="172"/>
                    <a:pt x="60" y="162"/>
                    <a:pt x="58" y="153"/>
                  </a:cubicBezTo>
                  <a:cubicBezTo>
                    <a:pt x="55" y="143"/>
                    <a:pt x="55" y="132"/>
                    <a:pt x="56" y="122"/>
                  </a:cubicBezTo>
                  <a:cubicBezTo>
                    <a:pt x="55" y="122"/>
                    <a:pt x="54" y="122"/>
                    <a:pt x="53" y="122"/>
                  </a:cubicBezTo>
                  <a:cubicBezTo>
                    <a:pt x="52" y="144"/>
                    <a:pt x="53" y="167"/>
                    <a:pt x="57" y="189"/>
                  </a:cubicBezTo>
                  <a:cubicBezTo>
                    <a:pt x="60" y="211"/>
                    <a:pt x="66" y="233"/>
                    <a:pt x="74" y="254"/>
                  </a:cubicBezTo>
                  <a:cubicBezTo>
                    <a:pt x="74" y="256"/>
                    <a:pt x="77" y="255"/>
                    <a:pt x="76" y="253"/>
                  </a:cubicBezTo>
                  <a:cubicBezTo>
                    <a:pt x="72" y="237"/>
                    <a:pt x="72" y="220"/>
                    <a:pt x="74" y="204"/>
                  </a:cubicBezTo>
                  <a:cubicBezTo>
                    <a:pt x="75" y="191"/>
                    <a:pt x="76" y="179"/>
                    <a:pt x="78" y="166"/>
                  </a:cubicBezTo>
                  <a:cubicBezTo>
                    <a:pt x="79" y="155"/>
                    <a:pt x="81" y="144"/>
                    <a:pt x="84" y="133"/>
                  </a:cubicBezTo>
                  <a:cubicBezTo>
                    <a:pt x="86" y="124"/>
                    <a:pt x="90" y="114"/>
                    <a:pt x="98" y="108"/>
                  </a:cubicBezTo>
                  <a:cubicBezTo>
                    <a:pt x="97" y="108"/>
                    <a:pt x="96" y="107"/>
                    <a:pt x="95" y="107"/>
                  </a:cubicBezTo>
                  <a:cubicBezTo>
                    <a:pt x="93" y="120"/>
                    <a:pt x="89" y="132"/>
                    <a:pt x="86" y="145"/>
                  </a:cubicBezTo>
                  <a:cubicBezTo>
                    <a:pt x="82" y="156"/>
                    <a:pt x="80" y="167"/>
                    <a:pt x="78" y="178"/>
                  </a:cubicBezTo>
                  <a:cubicBezTo>
                    <a:pt x="76" y="188"/>
                    <a:pt x="74" y="198"/>
                    <a:pt x="74" y="207"/>
                  </a:cubicBezTo>
                  <a:cubicBezTo>
                    <a:pt x="73" y="216"/>
                    <a:pt x="74" y="226"/>
                    <a:pt x="78" y="233"/>
                  </a:cubicBezTo>
                  <a:cubicBezTo>
                    <a:pt x="79" y="234"/>
                    <a:pt x="81" y="234"/>
                    <a:pt x="81" y="232"/>
                  </a:cubicBezTo>
                  <a:cubicBezTo>
                    <a:pt x="81" y="220"/>
                    <a:pt x="81" y="208"/>
                    <a:pt x="81" y="195"/>
                  </a:cubicBezTo>
                  <a:cubicBezTo>
                    <a:pt x="81" y="183"/>
                    <a:pt x="82" y="170"/>
                    <a:pt x="84" y="158"/>
                  </a:cubicBezTo>
                  <a:cubicBezTo>
                    <a:pt x="86" y="146"/>
                    <a:pt x="89" y="134"/>
                    <a:pt x="92" y="122"/>
                  </a:cubicBezTo>
                  <a:cubicBezTo>
                    <a:pt x="94" y="116"/>
                    <a:pt x="96" y="110"/>
                    <a:pt x="98" y="105"/>
                  </a:cubicBezTo>
                  <a:cubicBezTo>
                    <a:pt x="99" y="99"/>
                    <a:pt x="101" y="94"/>
                    <a:pt x="102" y="88"/>
                  </a:cubicBezTo>
                  <a:cubicBezTo>
                    <a:pt x="102" y="87"/>
                    <a:pt x="100" y="86"/>
                    <a:pt x="99" y="87"/>
                  </a:cubicBezTo>
                  <a:cubicBezTo>
                    <a:pt x="94" y="95"/>
                    <a:pt x="91" y="104"/>
                    <a:pt x="88" y="113"/>
                  </a:cubicBezTo>
                  <a:cubicBezTo>
                    <a:pt x="85" y="122"/>
                    <a:pt x="83" y="132"/>
                    <a:pt x="81" y="142"/>
                  </a:cubicBezTo>
                  <a:cubicBezTo>
                    <a:pt x="78" y="151"/>
                    <a:pt x="75" y="161"/>
                    <a:pt x="73" y="170"/>
                  </a:cubicBezTo>
                  <a:cubicBezTo>
                    <a:pt x="71" y="180"/>
                    <a:pt x="69" y="190"/>
                    <a:pt x="72" y="200"/>
                  </a:cubicBezTo>
                  <a:cubicBezTo>
                    <a:pt x="72" y="201"/>
                    <a:pt x="74" y="201"/>
                    <a:pt x="75" y="200"/>
                  </a:cubicBezTo>
                  <a:cubicBezTo>
                    <a:pt x="83" y="184"/>
                    <a:pt x="83" y="163"/>
                    <a:pt x="86" y="145"/>
                  </a:cubicBezTo>
                  <a:cubicBezTo>
                    <a:pt x="90" y="123"/>
                    <a:pt x="101" y="102"/>
                    <a:pt x="107" y="80"/>
                  </a:cubicBezTo>
                  <a:cubicBezTo>
                    <a:pt x="107" y="78"/>
                    <a:pt x="106" y="77"/>
                    <a:pt x="105" y="79"/>
                  </a:cubicBezTo>
                  <a:cubicBezTo>
                    <a:pt x="86" y="105"/>
                    <a:pt x="79" y="139"/>
                    <a:pt x="58" y="165"/>
                  </a:cubicBezTo>
                  <a:cubicBezTo>
                    <a:pt x="59" y="165"/>
                    <a:pt x="60" y="166"/>
                    <a:pt x="61" y="166"/>
                  </a:cubicBezTo>
                  <a:cubicBezTo>
                    <a:pt x="68" y="133"/>
                    <a:pt x="84" y="103"/>
                    <a:pt x="101" y="74"/>
                  </a:cubicBezTo>
                  <a:cubicBezTo>
                    <a:pt x="102" y="73"/>
                    <a:pt x="101" y="71"/>
                    <a:pt x="100" y="72"/>
                  </a:cubicBezTo>
                  <a:cubicBezTo>
                    <a:pt x="88" y="84"/>
                    <a:pt x="79" y="98"/>
                    <a:pt x="71" y="112"/>
                  </a:cubicBezTo>
                  <a:cubicBezTo>
                    <a:pt x="67" y="118"/>
                    <a:pt x="63" y="123"/>
                    <a:pt x="60" y="129"/>
                  </a:cubicBezTo>
                  <a:cubicBezTo>
                    <a:pt x="56" y="135"/>
                    <a:pt x="53" y="142"/>
                    <a:pt x="52" y="149"/>
                  </a:cubicBezTo>
                  <a:cubicBezTo>
                    <a:pt x="52" y="150"/>
                    <a:pt x="53" y="151"/>
                    <a:pt x="54" y="150"/>
                  </a:cubicBezTo>
                  <a:cubicBezTo>
                    <a:pt x="68" y="138"/>
                    <a:pt x="74" y="119"/>
                    <a:pt x="84" y="104"/>
                  </a:cubicBezTo>
                  <a:cubicBezTo>
                    <a:pt x="94" y="88"/>
                    <a:pt x="108" y="73"/>
                    <a:pt x="116" y="54"/>
                  </a:cubicBezTo>
                  <a:cubicBezTo>
                    <a:pt x="117" y="53"/>
                    <a:pt x="115" y="52"/>
                    <a:pt x="114" y="53"/>
                  </a:cubicBezTo>
                  <a:cubicBezTo>
                    <a:pt x="107" y="59"/>
                    <a:pt x="100" y="66"/>
                    <a:pt x="94" y="74"/>
                  </a:cubicBezTo>
                  <a:cubicBezTo>
                    <a:pt x="87" y="81"/>
                    <a:pt x="81" y="88"/>
                    <a:pt x="75" y="96"/>
                  </a:cubicBezTo>
                  <a:cubicBezTo>
                    <a:pt x="63" y="110"/>
                    <a:pt x="55" y="126"/>
                    <a:pt x="41" y="138"/>
                  </a:cubicBezTo>
                  <a:cubicBezTo>
                    <a:pt x="42" y="139"/>
                    <a:pt x="42" y="139"/>
                    <a:pt x="43" y="140"/>
                  </a:cubicBezTo>
                  <a:cubicBezTo>
                    <a:pt x="45" y="131"/>
                    <a:pt x="50" y="124"/>
                    <a:pt x="55" y="117"/>
                  </a:cubicBezTo>
                  <a:cubicBezTo>
                    <a:pt x="60" y="111"/>
                    <a:pt x="66" y="104"/>
                    <a:pt x="71" y="97"/>
                  </a:cubicBezTo>
                  <a:cubicBezTo>
                    <a:pt x="83" y="82"/>
                    <a:pt x="98" y="69"/>
                    <a:pt x="107" y="52"/>
                  </a:cubicBezTo>
                  <a:cubicBezTo>
                    <a:pt x="108" y="50"/>
                    <a:pt x="106" y="49"/>
                    <a:pt x="105" y="51"/>
                  </a:cubicBezTo>
                  <a:cubicBezTo>
                    <a:pt x="80" y="79"/>
                    <a:pt x="58" y="109"/>
                    <a:pt x="34" y="138"/>
                  </a:cubicBezTo>
                  <a:cubicBezTo>
                    <a:pt x="33" y="139"/>
                    <a:pt x="34" y="141"/>
                    <a:pt x="35" y="140"/>
                  </a:cubicBezTo>
                  <a:cubicBezTo>
                    <a:pt x="49" y="127"/>
                    <a:pt x="56" y="111"/>
                    <a:pt x="67" y="96"/>
                  </a:cubicBezTo>
                  <a:cubicBezTo>
                    <a:pt x="78" y="82"/>
                    <a:pt x="93" y="70"/>
                    <a:pt x="102" y="54"/>
                  </a:cubicBezTo>
                  <a:cubicBezTo>
                    <a:pt x="103" y="52"/>
                    <a:pt x="101" y="52"/>
                    <a:pt x="100" y="52"/>
                  </a:cubicBezTo>
                  <a:cubicBezTo>
                    <a:pt x="92" y="57"/>
                    <a:pt x="85" y="63"/>
                    <a:pt x="78" y="69"/>
                  </a:cubicBezTo>
                  <a:cubicBezTo>
                    <a:pt x="72" y="75"/>
                    <a:pt x="66" y="80"/>
                    <a:pt x="60" y="86"/>
                  </a:cubicBezTo>
                  <a:cubicBezTo>
                    <a:pt x="49" y="96"/>
                    <a:pt x="38" y="110"/>
                    <a:pt x="24" y="116"/>
                  </a:cubicBezTo>
                  <a:cubicBezTo>
                    <a:pt x="24" y="116"/>
                    <a:pt x="25" y="117"/>
                    <a:pt x="25" y="117"/>
                  </a:cubicBezTo>
                  <a:cubicBezTo>
                    <a:pt x="29" y="110"/>
                    <a:pt x="34" y="104"/>
                    <a:pt x="40" y="99"/>
                  </a:cubicBezTo>
                  <a:cubicBezTo>
                    <a:pt x="46" y="93"/>
                    <a:pt x="52" y="88"/>
                    <a:pt x="58" y="82"/>
                  </a:cubicBezTo>
                  <a:cubicBezTo>
                    <a:pt x="70" y="71"/>
                    <a:pt x="81" y="56"/>
                    <a:pt x="97" y="51"/>
                  </a:cubicBezTo>
                  <a:cubicBezTo>
                    <a:pt x="97" y="51"/>
                    <a:pt x="96" y="50"/>
                    <a:pt x="96" y="50"/>
                  </a:cubicBezTo>
                  <a:cubicBezTo>
                    <a:pt x="90" y="64"/>
                    <a:pt x="77" y="73"/>
                    <a:pt x="67" y="85"/>
                  </a:cubicBezTo>
                  <a:cubicBezTo>
                    <a:pt x="57" y="96"/>
                    <a:pt x="48" y="109"/>
                    <a:pt x="34" y="114"/>
                  </a:cubicBezTo>
                  <a:cubicBezTo>
                    <a:pt x="35" y="115"/>
                    <a:pt x="36" y="115"/>
                    <a:pt x="36" y="116"/>
                  </a:cubicBezTo>
                  <a:cubicBezTo>
                    <a:pt x="37" y="110"/>
                    <a:pt x="41" y="105"/>
                    <a:pt x="45" y="100"/>
                  </a:cubicBezTo>
                  <a:cubicBezTo>
                    <a:pt x="50" y="95"/>
                    <a:pt x="55" y="91"/>
                    <a:pt x="60" y="86"/>
                  </a:cubicBezTo>
                  <a:cubicBezTo>
                    <a:pt x="70" y="76"/>
                    <a:pt x="79" y="62"/>
                    <a:pt x="93" y="57"/>
                  </a:cubicBezTo>
                  <a:cubicBezTo>
                    <a:pt x="92" y="57"/>
                    <a:pt x="92" y="56"/>
                    <a:pt x="91" y="56"/>
                  </a:cubicBezTo>
                  <a:cubicBezTo>
                    <a:pt x="84" y="68"/>
                    <a:pt x="73" y="79"/>
                    <a:pt x="63" y="89"/>
                  </a:cubicBezTo>
                  <a:cubicBezTo>
                    <a:pt x="59" y="94"/>
                    <a:pt x="55" y="98"/>
                    <a:pt x="51" y="103"/>
                  </a:cubicBezTo>
                  <a:cubicBezTo>
                    <a:pt x="47" y="108"/>
                    <a:pt x="42" y="113"/>
                    <a:pt x="35" y="115"/>
                  </a:cubicBezTo>
                  <a:cubicBezTo>
                    <a:pt x="36" y="115"/>
                    <a:pt x="37" y="116"/>
                    <a:pt x="37" y="117"/>
                  </a:cubicBezTo>
                  <a:cubicBezTo>
                    <a:pt x="42" y="105"/>
                    <a:pt x="51" y="96"/>
                    <a:pt x="60" y="88"/>
                  </a:cubicBezTo>
                  <a:cubicBezTo>
                    <a:pt x="69" y="80"/>
                    <a:pt x="78" y="72"/>
                    <a:pt x="87" y="63"/>
                  </a:cubicBezTo>
                  <a:cubicBezTo>
                    <a:pt x="86" y="63"/>
                    <a:pt x="85" y="62"/>
                    <a:pt x="84" y="62"/>
                  </a:cubicBezTo>
                  <a:cubicBezTo>
                    <a:pt x="77" y="70"/>
                    <a:pt x="70" y="77"/>
                    <a:pt x="62" y="84"/>
                  </a:cubicBezTo>
                  <a:cubicBezTo>
                    <a:pt x="54" y="91"/>
                    <a:pt x="45" y="98"/>
                    <a:pt x="36" y="102"/>
                  </a:cubicBezTo>
                  <a:cubicBezTo>
                    <a:pt x="36" y="103"/>
                    <a:pt x="37" y="103"/>
                    <a:pt x="38" y="104"/>
                  </a:cubicBezTo>
                  <a:cubicBezTo>
                    <a:pt x="38" y="93"/>
                    <a:pt x="47" y="84"/>
                    <a:pt x="54" y="76"/>
                  </a:cubicBezTo>
                  <a:cubicBezTo>
                    <a:pt x="61" y="68"/>
                    <a:pt x="70" y="60"/>
                    <a:pt x="75" y="50"/>
                  </a:cubicBezTo>
                  <a:cubicBezTo>
                    <a:pt x="75" y="48"/>
                    <a:pt x="73" y="47"/>
                    <a:pt x="72" y="48"/>
                  </a:cubicBezTo>
                  <a:cubicBezTo>
                    <a:pt x="63" y="57"/>
                    <a:pt x="53" y="65"/>
                    <a:pt x="43" y="73"/>
                  </a:cubicBezTo>
                  <a:cubicBezTo>
                    <a:pt x="38" y="77"/>
                    <a:pt x="33" y="81"/>
                    <a:pt x="29" y="85"/>
                  </a:cubicBezTo>
                  <a:cubicBezTo>
                    <a:pt x="24" y="88"/>
                    <a:pt x="20" y="92"/>
                    <a:pt x="14" y="92"/>
                  </a:cubicBezTo>
                  <a:cubicBezTo>
                    <a:pt x="14" y="93"/>
                    <a:pt x="15" y="93"/>
                    <a:pt x="15" y="94"/>
                  </a:cubicBezTo>
                  <a:cubicBezTo>
                    <a:pt x="18" y="81"/>
                    <a:pt x="31" y="72"/>
                    <a:pt x="41" y="64"/>
                  </a:cubicBezTo>
                  <a:cubicBezTo>
                    <a:pt x="46" y="59"/>
                    <a:pt x="51" y="55"/>
                    <a:pt x="56" y="50"/>
                  </a:cubicBezTo>
                  <a:cubicBezTo>
                    <a:pt x="61" y="46"/>
                    <a:pt x="67" y="41"/>
                    <a:pt x="74" y="40"/>
                  </a:cubicBezTo>
                  <a:cubicBezTo>
                    <a:pt x="73" y="39"/>
                    <a:pt x="73" y="39"/>
                    <a:pt x="72" y="38"/>
                  </a:cubicBezTo>
                  <a:cubicBezTo>
                    <a:pt x="67" y="50"/>
                    <a:pt x="57" y="59"/>
                    <a:pt x="48" y="68"/>
                  </a:cubicBezTo>
                  <a:cubicBezTo>
                    <a:pt x="44" y="72"/>
                    <a:pt x="42" y="75"/>
                    <a:pt x="39" y="79"/>
                  </a:cubicBezTo>
                  <a:cubicBezTo>
                    <a:pt x="36" y="82"/>
                    <a:pt x="32" y="88"/>
                    <a:pt x="27" y="88"/>
                  </a:cubicBezTo>
                  <a:cubicBezTo>
                    <a:pt x="27" y="89"/>
                    <a:pt x="28" y="90"/>
                    <a:pt x="28" y="91"/>
                  </a:cubicBezTo>
                  <a:cubicBezTo>
                    <a:pt x="41" y="73"/>
                    <a:pt x="59" y="60"/>
                    <a:pt x="75" y="46"/>
                  </a:cubicBezTo>
                  <a:cubicBezTo>
                    <a:pt x="74" y="45"/>
                    <a:pt x="74" y="45"/>
                    <a:pt x="73" y="45"/>
                  </a:cubicBezTo>
                  <a:cubicBezTo>
                    <a:pt x="70" y="56"/>
                    <a:pt x="60" y="63"/>
                    <a:pt x="52" y="71"/>
                  </a:cubicBezTo>
                  <a:cubicBezTo>
                    <a:pt x="43" y="82"/>
                    <a:pt x="34" y="93"/>
                    <a:pt x="24" y="104"/>
                  </a:cubicBezTo>
                  <a:cubicBezTo>
                    <a:pt x="24" y="104"/>
                    <a:pt x="25" y="105"/>
                    <a:pt x="26" y="106"/>
                  </a:cubicBezTo>
                  <a:cubicBezTo>
                    <a:pt x="43" y="87"/>
                    <a:pt x="62" y="69"/>
                    <a:pt x="75" y="46"/>
                  </a:cubicBezTo>
                  <a:cubicBezTo>
                    <a:pt x="75" y="45"/>
                    <a:pt x="74" y="44"/>
                    <a:pt x="73" y="45"/>
                  </a:cubicBezTo>
                  <a:cubicBezTo>
                    <a:pt x="52" y="62"/>
                    <a:pt x="34" y="83"/>
                    <a:pt x="18" y="105"/>
                  </a:cubicBezTo>
                  <a:cubicBezTo>
                    <a:pt x="17" y="106"/>
                    <a:pt x="20" y="108"/>
                    <a:pt x="21" y="107"/>
                  </a:cubicBezTo>
                  <a:cubicBezTo>
                    <a:pt x="32" y="91"/>
                    <a:pt x="44" y="75"/>
                    <a:pt x="56" y="60"/>
                  </a:cubicBezTo>
                  <a:cubicBezTo>
                    <a:pt x="57" y="59"/>
                    <a:pt x="55" y="57"/>
                    <a:pt x="54" y="58"/>
                  </a:cubicBezTo>
                  <a:cubicBezTo>
                    <a:pt x="39" y="73"/>
                    <a:pt x="30" y="93"/>
                    <a:pt x="13" y="105"/>
                  </a:cubicBezTo>
                  <a:cubicBezTo>
                    <a:pt x="14" y="106"/>
                    <a:pt x="15" y="107"/>
                    <a:pt x="15" y="107"/>
                  </a:cubicBezTo>
                  <a:cubicBezTo>
                    <a:pt x="25" y="88"/>
                    <a:pt x="41" y="72"/>
                    <a:pt x="50" y="52"/>
                  </a:cubicBezTo>
                  <a:cubicBezTo>
                    <a:pt x="51" y="51"/>
                    <a:pt x="49" y="50"/>
                    <a:pt x="48" y="51"/>
                  </a:cubicBezTo>
                  <a:cubicBezTo>
                    <a:pt x="37" y="58"/>
                    <a:pt x="28" y="68"/>
                    <a:pt x="20" y="79"/>
                  </a:cubicBezTo>
                  <a:cubicBezTo>
                    <a:pt x="13" y="90"/>
                    <a:pt x="6" y="102"/>
                    <a:pt x="1" y="114"/>
                  </a:cubicBezTo>
                  <a:cubicBezTo>
                    <a:pt x="2" y="114"/>
                    <a:pt x="3" y="115"/>
                    <a:pt x="3" y="115"/>
                  </a:cubicBezTo>
                  <a:cubicBezTo>
                    <a:pt x="11" y="97"/>
                    <a:pt x="17" y="78"/>
                    <a:pt x="27" y="61"/>
                  </a:cubicBezTo>
                  <a:cubicBezTo>
                    <a:pt x="28" y="59"/>
                    <a:pt x="26" y="57"/>
                    <a:pt x="25" y="59"/>
                  </a:cubicBezTo>
                  <a:cubicBezTo>
                    <a:pt x="14" y="69"/>
                    <a:pt x="8" y="83"/>
                    <a:pt x="2" y="97"/>
                  </a:cubicBezTo>
                  <a:cubicBezTo>
                    <a:pt x="1" y="98"/>
                    <a:pt x="3" y="99"/>
                    <a:pt x="4" y="98"/>
                  </a:cubicBezTo>
                  <a:cubicBezTo>
                    <a:pt x="19" y="87"/>
                    <a:pt x="28" y="70"/>
                    <a:pt x="40" y="56"/>
                  </a:cubicBezTo>
                  <a:cubicBezTo>
                    <a:pt x="55" y="39"/>
                    <a:pt x="72" y="25"/>
                    <a:pt x="89" y="10"/>
                  </a:cubicBezTo>
                  <a:cubicBezTo>
                    <a:pt x="90" y="9"/>
                    <a:pt x="88" y="7"/>
                    <a:pt x="87" y="8"/>
                  </a:cubicBezTo>
                  <a:cubicBezTo>
                    <a:pt x="78" y="16"/>
                    <a:pt x="70" y="25"/>
                    <a:pt x="62" y="33"/>
                  </a:cubicBezTo>
                  <a:cubicBezTo>
                    <a:pt x="57" y="38"/>
                    <a:pt x="52" y="42"/>
                    <a:pt x="47" y="46"/>
                  </a:cubicBezTo>
                  <a:cubicBezTo>
                    <a:pt x="43" y="48"/>
                    <a:pt x="38" y="51"/>
                    <a:pt x="33" y="51"/>
                  </a:cubicBezTo>
                  <a:cubicBezTo>
                    <a:pt x="33" y="52"/>
                    <a:pt x="34" y="53"/>
                    <a:pt x="34" y="53"/>
                  </a:cubicBezTo>
                  <a:cubicBezTo>
                    <a:pt x="40" y="42"/>
                    <a:pt x="50" y="35"/>
                    <a:pt x="61" y="29"/>
                  </a:cubicBezTo>
                  <a:cubicBezTo>
                    <a:pt x="72" y="23"/>
                    <a:pt x="83" y="18"/>
                    <a:pt x="95" y="15"/>
                  </a:cubicBezTo>
                  <a:cubicBezTo>
                    <a:pt x="111" y="9"/>
                    <a:pt x="129" y="4"/>
                    <a:pt x="146" y="3"/>
                  </a:cubicBezTo>
                  <a:cubicBezTo>
                    <a:pt x="152" y="3"/>
                    <a:pt x="163" y="3"/>
                    <a:pt x="166" y="9"/>
                  </a:cubicBezTo>
                  <a:cubicBezTo>
                    <a:pt x="167" y="9"/>
                    <a:pt x="167" y="8"/>
                    <a:pt x="167" y="7"/>
                  </a:cubicBezTo>
                  <a:cubicBezTo>
                    <a:pt x="154" y="10"/>
                    <a:pt x="141" y="10"/>
                    <a:pt x="128" y="11"/>
                  </a:cubicBezTo>
                  <a:cubicBezTo>
                    <a:pt x="115" y="12"/>
                    <a:pt x="103" y="15"/>
                    <a:pt x="91" y="21"/>
                  </a:cubicBezTo>
                  <a:cubicBezTo>
                    <a:pt x="67" y="30"/>
                    <a:pt x="47" y="45"/>
                    <a:pt x="26" y="59"/>
                  </a:cubicBezTo>
                  <a:cubicBezTo>
                    <a:pt x="25" y="60"/>
                    <a:pt x="26" y="62"/>
                    <a:pt x="28" y="61"/>
                  </a:cubicBezTo>
                  <a:cubicBezTo>
                    <a:pt x="42" y="53"/>
                    <a:pt x="55" y="44"/>
                    <a:pt x="69" y="37"/>
                  </a:cubicBezTo>
                  <a:cubicBezTo>
                    <a:pt x="82" y="30"/>
                    <a:pt x="95" y="24"/>
                    <a:pt x="109" y="20"/>
                  </a:cubicBezTo>
                  <a:cubicBezTo>
                    <a:pt x="126" y="15"/>
                    <a:pt x="143" y="9"/>
                    <a:pt x="161" y="7"/>
                  </a:cubicBezTo>
                  <a:cubicBezTo>
                    <a:pt x="168" y="6"/>
                    <a:pt x="181" y="5"/>
                    <a:pt x="185" y="14"/>
                  </a:cubicBezTo>
                  <a:cubicBezTo>
                    <a:pt x="185" y="13"/>
                    <a:pt x="185" y="13"/>
                    <a:pt x="185" y="12"/>
                  </a:cubicBezTo>
                  <a:cubicBezTo>
                    <a:pt x="162" y="22"/>
                    <a:pt x="136" y="25"/>
                    <a:pt x="114" y="36"/>
                  </a:cubicBezTo>
                  <a:cubicBezTo>
                    <a:pt x="92" y="47"/>
                    <a:pt x="73" y="63"/>
                    <a:pt x="49" y="69"/>
                  </a:cubicBezTo>
                  <a:cubicBezTo>
                    <a:pt x="50" y="70"/>
                    <a:pt x="50" y="71"/>
                    <a:pt x="50" y="71"/>
                  </a:cubicBezTo>
                  <a:cubicBezTo>
                    <a:pt x="59" y="61"/>
                    <a:pt x="71" y="54"/>
                    <a:pt x="83" y="47"/>
                  </a:cubicBezTo>
                  <a:cubicBezTo>
                    <a:pt x="95" y="41"/>
                    <a:pt x="108" y="36"/>
                    <a:pt x="121" y="32"/>
                  </a:cubicBezTo>
                  <a:cubicBezTo>
                    <a:pt x="130" y="29"/>
                    <a:pt x="140" y="27"/>
                    <a:pt x="149" y="25"/>
                  </a:cubicBezTo>
                  <a:cubicBezTo>
                    <a:pt x="160" y="23"/>
                    <a:pt x="172" y="21"/>
                    <a:pt x="183" y="21"/>
                  </a:cubicBezTo>
                  <a:cubicBezTo>
                    <a:pt x="190" y="21"/>
                    <a:pt x="198" y="22"/>
                    <a:pt x="204" y="27"/>
                  </a:cubicBezTo>
                  <a:cubicBezTo>
                    <a:pt x="203" y="26"/>
                    <a:pt x="203" y="25"/>
                    <a:pt x="203" y="25"/>
                  </a:cubicBezTo>
                  <a:cubicBezTo>
                    <a:pt x="200" y="30"/>
                    <a:pt x="192" y="30"/>
                    <a:pt x="186" y="31"/>
                  </a:cubicBezTo>
                  <a:cubicBezTo>
                    <a:pt x="179" y="33"/>
                    <a:pt x="171" y="34"/>
                    <a:pt x="163" y="37"/>
                  </a:cubicBezTo>
                  <a:cubicBezTo>
                    <a:pt x="149" y="41"/>
                    <a:pt x="135" y="47"/>
                    <a:pt x="122" y="55"/>
                  </a:cubicBezTo>
                  <a:cubicBezTo>
                    <a:pt x="97" y="69"/>
                    <a:pt x="74" y="89"/>
                    <a:pt x="57" y="112"/>
                  </a:cubicBezTo>
                  <a:cubicBezTo>
                    <a:pt x="56" y="113"/>
                    <a:pt x="58" y="115"/>
                    <a:pt x="59" y="114"/>
                  </a:cubicBezTo>
                  <a:cubicBezTo>
                    <a:pt x="79" y="97"/>
                    <a:pt x="100" y="81"/>
                    <a:pt x="124" y="69"/>
                  </a:cubicBezTo>
                  <a:cubicBezTo>
                    <a:pt x="148" y="57"/>
                    <a:pt x="173" y="50"/>
                    <a:pt x="200" y="47"/>
                  </a:cubicBezTo>
                  <a:cubicBezTo>
                    <a:pt x="202" y="47"/>
                    <a:pt x="201" y="45"/>
                    <a:pt x="200" y="44"/>
                  </a:cubicBezTo>
                  <a:cubicBezTo>
                    <a:pt x="174" y="38"/>
                    <a:pt x="149" y="49"/>
                    <a:pt x="129" y="65"/>
                  </a:cubicBezTo>
                  <a:cubicBezTo>
                    <a:pt x="108" y="82"/>
                    <a:pt x="91" y="103"/>
                    <a:pt x="73" y="122"/>
                  </a:cubicBezTo>
                  <a:cubicBezTo>
                    <a:pt x="72" y="123"/>
                    <a:pt x="71" y="124"/>
                    <a:pt x="70" y="125"/>
                  </a:cubicBezTo>
                  <a:cubicBezTo>
                    <a:pt x="69" y="126"/>
                    <a:pt x="71" y="128"/>
                    <a:pt x="72" y="127"/>
                  </a:cubicBezTo>
                  <a:cubicBezTo>
                    <a:pt x="92" y="106"/>
                    <a:pt x="116" y="88"/>
                    <a:pt x="141" y="74"/>
                  </a:cubicBezTo>
                  <a:cubicBezTo>
                    <a:pt x="152" y="68"/>
                    <a:pt x="162" y="63"/>
                    <a:pt x="173" y="60"/>
                  </a:cubicBezTo>
                  <a:cubicBezTo>
                    <a:pt x="184" y="56"/>
                    <a:pt x="197" y="54"/>
                    <a:pt x="207" y="59"/>
                  </a:cubicBezTo>
                  <a:cubicBezTo>
                    <a:pt x="207" y="58"/>
                    <a:pt x="207" y="57"/>
                    <a:pt x="207" y="56"/>
                  </a:cubicBezTo>
                  <a:cubicBezTo>
                    <a:pt x="192" y="60"/>
                    <a:pt x="177" y="63"/>
                    <a:pt x="163" y="67"/>
                  </a:cubicBezTo>
                  <a:cubicBezTo>
                    <a:pt x="148" y="71"/>
                    <a:pt x="135" y="77"/>
                    <a:pt x="123" y="86"/>
                  </a:cubicBezTo>
                  <a:cubicBezTo>
                    <a:pt x="113" y="94"/>
                    <a:pt x="104" y="102"/>
                    <a:pt x="96" y="111"/>
                  </a:cubicBezTo>
                  <a:cubicBezTo>
                    <a:pt x="86" y="120"/>
                    <a:pt x="78" y="131"/>
                    <a:pt x="72" y="142"/>
                  </a:cubicBezTo>
                  <a:cubicBezTo>
                    <a:pt x="68" y="149"/>
                    <a:pt x="66" y="157"/>
                    <a:pt x="65" y="164"/>
                  </a:cubicBezTo>
                  <a:cubicBezTo>
                    <a:pt x="65" y="166"/>
                    <a:pt x="66" y="167"/>
                    <a:pt x="67" y="166"/>
                  </a:cubicBezTo>
                  <a:cubicBezTo>
                    <a:pt x="78" y="157"/>
                    <a:pt x="85" y="145"/>
                    <a:pt x="93" y="134"/>
                  </a:cubicBezTo>
                  <a:cubicBezTo>
                    <a:pt x="100" y="122"/>
                    <a:pt x="108" y="111"/>
                    <a:pt x="118" y="102"/>
                  </a:cubicBezTo>
                  <a:cubicBezTo>
                    <a:pt x="128" y="93"/>
                    <a:pt x="140" y="85"/>
                    <a:pt x="152" y="79"/>
                  </a:cubicBezTo>
                  <a:cubicBezTo>
                    <a:pt x="164" y="73"/>
                    <a:pt x="178" y="68"/>
                    <a:pt x="191" y="68"/>
                  </a:cubicBezTo>
                  <a:cubicBezTo>
                    <a:pt x="195" y="68"/>
                    <a:pt x="199" y="69"/>
                    <a:pt x="202" y="69"/>
                  </a:cubicBezTo>
                  <a:cubicBezTo>
                    <a:pt x="202" y="69"/>
                    <a:pt x="202" y="68"/>
                    <a:pt x="202" y="67"/>
                  </a:cubicBezTo>
                  <a:cubicBezTo>
                    <a:pt x="195" y="70"/>
                    <a:pt x="188" y="69"/>
                    <a:pt x="180" y="70"/>
                  </a:cubicBezTo>
                  <a:cubicBezTo>
                    <a:pt x="172" y="71"/>
                    <a:pt x="164" y="73"/>
                    <a:pt x="156" y="76"/>
                  </a:cubicBezTo>
                  <a:cubicBezTo>
                    <a:pt x="144" y="79"/>
                    <a:pt x="133" y="85"/>
                    <a:pt x="123" y="92"/>
                  </a:cubicBezTo>
                  <a:cubicBezTo>
                    <a:pt x="113" y="98"/>
                    <a:pt x="104" y="105"/>
                    <a:pt x="96" y="113"/>
                  </a:cubicBezTo>
                  <a:cubicBezTo>
                    <a:pt x="89" y="120"/>
                    <a:pt x="82" y="128"/>
                    <a:pt x="80" y="137"/>
                  </a:cubicBezTo>
                  <a:cubicBezTo>
                    <a:pt x="79" y="139"/>
                    <a:pt x="79" y="142"/>
                    <a:pt x="79" y="144"/>
                  </a:cubicBezTo>
                  <a:cubicBezTo>
                    <a:pt x="79" y="145"/>
                    <a:pt x="81" y="146"/>
                    <a:pt x="82" y="145"/>
                  </a:cubicBezTo>
                  <a:cubicBezTo>
                    <a:pt x="90" y="133"/>
                    <a:pt x="98" y="121"/>
                    <a:pt x="106" y="110"/>
                  </a:cubicBezTo>
                  <a:cubicBezTo>
                    <a:pt x="116" y="97"/>
                    <a:pt x="127" y="88"/>
                    <a:pt x="140" y="80"/>
                  </a:cubicBezTo>
                  <a:cubicBezTo>
                    <a:pt x="166" y="65"/>
                    <a:pt x="197" y="56"/>
                    <a:pt x="228" y="56"/>
                  </a:cubicBezTo>
                  <a:cubicBezTo>
                    <a:pt x="228" y="56"/>
                    <a:pt x="228" y="56"/>
                    <a:pt x="229" y="56"/>
                  </a:cubicBezTo>
                  <a:cubicBezTo>
                    <a:pt x="230" y="56"/>
                    <a:pt x="230" y="53"/>
                    <a:pt x="229" y="53"/>
                  </a:cubicBezTo>
                  <a:cubicBezTo>
                    <a:pt x="200" y="50"/>
                    <a:pt x="170" y="57"/>
                    <a:pt x="144" y="71"/>
                  </a:cubicBezTo>
                  <a:cubicBezTo>
                    <a:pt x="134" y="76"/>
                    <a:pt x="125" y="82"/>
                    <a:pt x="116" y="89"/>
                  </a:cubicBezTo>
                  <a:cubicBezTo>
                    <a:pt x="107" y="96"/>
                    <a:pt x="98" y="104"/>
                    <a:pt x="92" y="113"/>
                  </a:cubicBezTo>
                  <a:cubicBezTo>
                    <a:pt x="90" y="117"/>
                    <a:pt x="88" y="120"/>
                    <a:pt x="88" y="124"/>
                  </a:cubicBezTo>
                  <a:cubicBezTo>
                    <a:pt x="88" y="126"/>
                    <a:pt x="89" y="126"/>
                    <a:pt x="90" y="126"/>
                  </a:cubicBezTo>
                  <a:cubicBezTo>
                    <a:pt x="113" y="106"/>
                    <a:pt x="136" y="87"/>
                    <a:pt x="164" y="74"/>
                  </a:cubicBezTo>
                  <a:cubicBezTo>
                    <a:pt x="186" y="64"/>
                    <a:pt x="210" y="58"/>
                    <a:pt x="235" y="56"/>
                  </a:cubicBezTo>
                  <a:cubicBezTo>
                    <a:pt x="246" y="55"/>
                    <a:pt x="257" y="56"/>
                    <a:pt x="268" y="58"/>
                  </a:cubicBezTo>
                  <a:cubicBezTo>
                    <a:pt x="278" y="59"/>
                    <a:pt x="288" y="63"/>
                    <a:pt x="296" y="70"/>
                  </a:cubicBezTo>
                  <a:cubicBezTo>
                    <a:pt x="296" y="69"/>
                    <a:pt x="296" y="68"/>
                    <a:pt x="297" y="68"/>
                  </a:cubicBezTo>
                  <a:cubicBezTo>
                    <a:pt x="288" y="68"/>
                    <a:pt x="280" y="65"/>
                    <a:pt x="272" y="63"/>
                  </a:cubicBezTo>
                  <a:cubicBezTo>
                    <a:pt x="264" y="61"/>
                    <a:pt x="255" y="60"/>
                    <a:pt x="247" y="60"/>
                  </a:cubicBezTo>
                  <a:cubicBezTo>
                    <a:pt x="231" y="59"/>
                    <a:pt x="215" y="60"/>
                    <a:pt x="199" y="62"/>
                  </a:cubicBezTo>
                  <a:cubicBezTo>
                    <a:pt x="169" y="68"/>
                    <a:pt x="139" y="80"/>
                    <a:pt x="113" y="96"/>
                  </a:cubicBezTo>
                  <a:cubicBezTo>
                    <a:pt x="110" y="99"/>
                    <a:pt x="107" y="101"/>
                    <a:pt x="103" y="103"/>
                  </a:cubicBezTo>
                  <a:cubicBezTo>
                    <a:pt x="102" y="104"/>
                    <a:pt x="103" y="106"/>
                    <a:pt x="105" y="106"/>
                  </a:cubicBezTo>
                  <a:cubicBezTo>
                    <a:pt x="135" y="94"/>
                    <a:pt x="162" y="75"/>
                    <a:pt x="193" y="68"/>
                  </a:cubicBezTo>
                  <a:cubicBezTo>
                    <a:pt x="201" y="66"/>
                    <a:pt x="209" y="63"/>
                    <a:pt x="218" y="62"/>
                  </a:cubicBezTo>
                  <a:cubicBezTo>
                    <a:pt x="227" y="60"/>
                    <a:pt x="238" y="58"/>
                    <a:pt x="247" y="60"/>
                  </a:cubicBezTo>
                  <a:cubicBezTo>
                    <a:pt x="251" y="61"/>
                    <a:pt x="254" y="62"/>
                    <a:pt x="256" y="65"/>
                  </a:cubicBezTo>
                  <a:cubicBezTo>
                    <a:pt x="256" y="64"/>
                    <a:pt x="256" y="64"/>
                    <a:pt x="257" y="63"/>
                  </a:cubicBezTo>
                  <a:cubicBezTo>
                    <a:pt x="241" y="69"/>
                    <a:pt x="225" y="72"/>
                    <a:pt x="208" y="74"/>
                  </a:cubicBezTo>
                  <a:cubicBezTo>
                    <a:pt x="194" y="77"/>
                    <a:pt x="181" y="80"/>
                    <a:pt x="167" y="84"/>
                  </a:cubicBezTo>
                  <a:cubicBezTo>
                    <a:pt x="155" y="88"/>
                    <a:pt x="143" y="93"/>
                    <a:pt x="132" y="98"/>
                  </a:cubicBezTo>
                  <a:cubicBezTo>
                    <a:pt x="121" y="103"/>
                    <a:pt x="111" y="109"/>
                    <a:pt x="103" y="118"/>
                  </a:cubicBezTo>
                  <a:cubicBezTo>
                    <a:pt x="102" y="119"/>
                    <a:pt x="101" y="120"/>
                    <a:pt x="101" y="121"/>
                  </a:cubicBezTo>
                  <a:cubicBezTo>
                    <a:pt x="100" y="122"/>
                    <a:pt x="101" y="124"/>
                    <a:pt x="103" y="123"/>
                  </a:cubicBezTo>
                  <a:cubicBezTo>
                    <a:pt x="126" y="105"/>
                    <a:pt x="153" y="92"/>
                    <a:pt x="181" y="84"/>
                  </a:cubicBezTo>
                  <a:cubicBezTo>
                    <a:pt x="197" y="79"/>
                    <a:pt x="213" y="76"/>
                    <a:pt x="229" y="74"/>
                  </a:cubicBezTo>
                  <a:cubicBezTo>
                    <a:pt x="242" y="72"/>
                    <a:pt x="257" y="75"/>
                    <a:pt x="270" y="69"/>
                  </a:cubicBezTo>
                  <a:cubicBezTo>
                    <a:pt x="271" y="69"/>
                    <a:pt x="271" y="67"/>
                    <a:pt x="270" y="67"/>
                  </a:cubicBezTo>
                  <a:cubicBezTo>
                    <a:pt x="249" y="58"/>
                    <a:pt x="224" y="58"/>
                    <a:pt x="202" y="61"/>
                  </a:cubicBezTo>
                  <a:cubicBezTo>
                    <a:pt x="179" y="65"/>
                    <a:pt x="155" y="72"/>
                    <a:pt x="135" y="86"/>
                  </a:cubicBezTo>
                  <a:cubicBezTo>
                    <a:pt x="132" y="88"/>
                    <a:pt x="129" y="91"/>
                    <a:pt x="126" y="93"/>
                  </a:cubicBezTo>
                  <a:cubicBezTo>
                    <a:pt x="125" y="94"/>
                    <a:pt x="126" y="96"/>
                    <a:pt x="127" y="96"/>
                  </a:cubicBezTo>
                  <a:cubicBezTo>
                    <a:pt x="137" y="93"/>
                    <a:pt x="147" y="89"/>
                    <a:pt x="156" y="85"/>
                  </a:cubicBezTo>
                  <a:cubicBezTo>
                    <a:pt x="166" y="80"/>
                    <a:pt x="176" y="76"/>
                    <a:pt x="186" y="72"/>
                  </a:cubicBezTo>
                  <a:cubicBezTo>
                    <a:pt x="207" y="65"/>
                    <a:pt x="228" y="61"/>
                    <a:pt x="249" y="58"/>
                  </a:cubicBezTo>
                  <a:cubicBezTo>
                    <a:pt x="251" y="58"/>
                    <a:pt x="250" y="55"/>
                    <a:pt x="249" y="5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41"/>
            <p:cNvSpPr/>
            <p:nvPr/>
          </p:nvSpPr>
          <p:spPr bwMode="auto">
            <a:xfrm>
              <a:off x="3096" y="2032"/>
              <a:ext cx="311" cy="586"/>
            </a:xfrm>
            <a:custGeom>
              <a:avLst/>
              <a:gdLst>
                <a:gd name="T0" fmla="*/ 53 w 161"/>
                <a:gd name="T1" fmla="*/ 142 h 303"/>
                <a:gd name="T2" fmla="*/ 49 w 161"/>
                <a:gd name="T3" fmla="*/ 48 h 303"/>
                <a:gd name="T4" fmla="*/ 70 w 161"/>
                <a:gd name="T5" fmla="*/ 183 h 303"/>
                <a:gd name="T6" fmla="*/ 39 w 161"/>
                <a:gd name="T7" fmla="*/ 122 h 303"/>
                <a:gd name="T8" fmla="*/ 54 w 161"/>
                <a:gd name="T9" fmla="*/ 160 h 303"/>
                <a:gd name="T10" fmla="*/ 38 w 161"/>
                <a:gd name="T11" fmla="*/ 91 h 303"/>
                <a:gd name="T12" fmla="*/ 62 w 161"/>
                <a:gd name="T13" fmla="*/ 173 h 303"/>
                <a:gd name="T14" fmla="*/ 14 w 161"/>
                <a:gd name="T15" fmla="*/ 156 h 303"/>
                <a:gd name="T16" fmla="*/ 23 w 161"/>
                <a:gd name="T17" fmla="*/ 162 h 303"/>
                <a:gd name="T18" fmla="*/ 66 w 161"/>
                <a:gd name="T19" fmla="*/ 261 h 303"/>
                <a:gd name="T20" fmla="*/ 21 w 161"/>
                <a:gd name="T21" fmla="*/ 157 h 303"/>
                <a:gd name="T22" fmla="*/ 75 w 161"/>
                <a:gd name="T23" fmla="*/ 259 h 303"/>
                <a:gd name="T24" fmla="*/ 25 w 161"/>
                <a:gd name="T25" fmla="*/ 60 h 303"/>
                <a:gd name="T26" fmla="*/ 66 w 161"/>
                <a:gd name="T27" fmla="*/ 230 h 303"/>
                <a:gd name="T28" fmla="*/ 24 w 161"/>
                <a:gd name="T29" fmla="*/ 37 h 303"/>
                <a:gd name="T30" fmla="*/ 17 w 161"/>
                <a:gd name="T31" fmla="*/ 118 h 303"/>
                <a:gd name="T32" fmla="*/ 28 w 161"/>
                <a:gd name="T33" fmla="*/ 100 h 303"/>
                <a:gd name="T34" fmla="*/ 70 w 161"/>
                <a:gd name="T35" fmla="*/ 207 h 303"/>
                <a:gd name="T36" fmla="*/ 42 w 161"/>
                <a:gd name="T37" fmla="*/ 106 h 303"/>
                <a:gd name="T38" fmla="*/ 108 w 161"/>
                <a:gd name="T39" fmla="*/ 273 h 303"/>
                <a:gd name="T40" fmla="*/ 71 w 161"/>
                <a:gd name="T41" fmla="*/ 17 h 303"/>
                <a:gd name="T42" fmla="*/ 92 w 161"/>
                <a:gd name="T43" fmla="*/ 238 h 303"/>
                <a:gd name="T44" fmla="*/ 69 w 161"/>
                <a:gd name="T45" fmla="*/ 77 h 303"/>
                <a:gd name="T46" fmla="*/ 96 w 161"/>
                <a:gd name="T47" fmla="*/ 245 h 303"/>
                <a:gd name="T48" fmla="*/ 70 w 161"/>
                <a:gd name="T49" fmla="*/ 49 h 303"/>
                <a:gd name="T50" fmla="*/ 89 w 161"/>
                <a:gd name="T51" fmla="*/ 144 h 303"/>
                <a:gd name="T52" fmla="*/ 93 w 161"/>
                <a:gd name="T53" fmla="*/ 155 h 303"/>
                <a:gd name="T54" fmla="*/ 131 w 161"/>
                <a:gd name="T55" fmla="*/ 227 h 303"/>
                <a:gd name="T56" fmla="*/ 90 w 161"/>
                <a:gd name="T57" fmla="*/ 113 h 303"/>
                <a:gd name="T58" fmla="*/ 94 w 161"/>
                <a:gd name="T59" fmla="*/ 119 h 303"/>
                <a:gd name="T60" fmla="*/ 84 w 161"/>
                <a:gd name="T61" fmla="*/ 113 h 303"/>
                <a:gd name="T62" fmla="*/ 157 w 161"/>
                <a:gd name="T63" fmla="*/ 293 h 303"/>
                <a:gd name="T64" fmla="*/ 65 w 161"/>
                <a:gd name="T65" fmla="*/ 57 h 303"/>
                <a:gd name="T66" fmla="*/ 148 w 161"/>
                <a:gd name="T67" fmla="*/ 294 h 303"/>
                <a:gd name="T68" fmla="*/ 106 w 161"/>
                <a:gd name="T69" fmla="*/ 232 h 303"/>
                <a:gd name="T70" fmla="*/ 65 w 161"/>
                <a:gd name="T71" fmla="*/ 44 h 303"/>
                <a:gd name="T72" fmla="*/ 130 w 161"/>
                <a:gd name="T73" fmla="*/ 271 h 303"/>
                <a:gd name="T74" fmla="*/ 76 w 161"/>
                <a:gd name="T75" fmla="*/ 36 h 303"/>
                <a:gd name="T76" fmla="*/ 96 w 161"/>
                <a:gd name="T77" fmla="*/ 250 h 303"/>
                <a:gd name="T78" fmla="*/ 49 w 161"/>
                <a:gd name="T79" fmla="*/ 137 h 303"/>
                <a:gd name="T80" fmla="*/ 42 w 161"/>
                <a:gd name="T81" fmla="*/ 139 h 303"/>
                <a:gd name="T82" fmla="*/ 91 w 161"/>
                <a:gd name="T83" fmla="*/ 268 h 303"/>
                <a:gd name="T84" fmla="*/ 10 w 161"/>
                <a:gd name="T85" fmla="*/ 84 h 303"/>
                <a:gd name="T86" fmla="*/ 20 w 161"/>
                <a:gd name="T87" fmla="*/ 70 h 303"/>
                <a:gd name="T88" fmla="*/ 16 w 161"/>
                <a:gd name="T89" fmla="*/ 96 h 303"/>
                <a:gd name="T90" fmla="*/ 28 w 161"/>
                <a:gd name="T91" fmla="*/ 108 h 303"/>
                <a:gd name="T92" fmla="*/ 79 w 161"/>
                <a:gd name="T93" fmla="*/ 282 h 303"/>
                <a:gd name="T94" fmla="*/ 13 w 161"/>
                <a:gd name="T95" fmla="*/ 51 h 303"/>
                <a:gd name="T96" fmla="*/ 21 w 161"/>
                <a:gd name="T97" fmla="*/ 175 h 303"/>
                <a:gd name="T98" fmla="*/ 34 w 161"/>
                <a:gd name="T99" fmla="*/ 193 h 303"/>
                <a:gd name="T100" fmla="*/ 14 w 161"/>
                <a:gd name="T101" fmla="*/ 125 h 303"/>
                <a:gd name="T102" fmla="*/ 108 w 161"/>
                <a:gd name="T103" fmla="*/ 265 h 303"/>
                <a:gd name="T104" fmla="*/ 32 w 161"/>
                <a:gd name="T105" fmla="*/ 44 h 303"/>
                <a:gd name="T106" fmla="*/ 118 w 161"/>
                <a:gd name="T107" fmla="*/ 261 h 303"/>
                <a:gd name="T108" fmla="*/ 39 w 161"/>
                <a:gd name="T109" fmla="*/ 24 h 303"/>
                <a:gd name="T110" fmla="*/ 60 w 161"/>
                <a:gd name="T111" fmla="*/ 168 h 303"/>
                <a:gd name="T112" fmla="*/ 49 w 161"/>
                <a:gd name="T113" fmla="*/ 25 h 303"/>
                <a:gd name="T114" fmla="*/ 73 w 161"/>
                <a:gd name="T115" fmla="*/ 171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1" h="303">
                  <a:moveTo>
                    <a:pt x="70" y="30"/>
                  </a:moveTo>
                  <a:cubicBezTo>
                    <a:pt x="57" y="50"/>
                    <a:pt x="49" y="71"/>
                    <a:pt x="49" y="95"/>
                  </a:cubicBezTo>
                  <a:cubicBezTo>
                    <a:pt x="49" y="108"/>
                    <a:pt x="51" y="121"/>
                    <a:pt x="55" y="133"/>
                  </a:cubicBezTo>
                  <a:cubicBezTo>
                    <a:pt x="59" y="146"/>
                    <a:pt x="66" y="159"/>
                    <a:pt x="70" y="173"/>
                  </a:cubicBezTo>
                  <a:cubicBezTo>
                    <a:pt x="71" y="172"/>
                    <a:pt x="72" y="171"/>
                    <a:pt x="72" y="171"/>
                  </a:cubicBezTo>
                  <a:cubicBezTo>
                    <a:pt x="63" y="164"/>
                    <a:pt x="58" y="152"/>
                    <a:pt x="53" y="142"/>
                  </a:cubicBezTo>
                  <a:cubicBezTo>
                    <a:pt x="48" y="131"/>
                    <a:pt x="44" y="119"/>
                    <a:pt x="42" y="107"/>
                  </a:cubicBezTo>
                  <a:cubicBezTo>
                    <a:pt x="39" y="95"/>
                    <a:pt x="38" y="83"/>
                    <a:pt x="38" y="70"/>
                  </a:cubicBezTo>
                  <a:cubicBezTo>
                    <a:pt x="39" y="58"/>
                    <a:pt x="41" y="44"/>
                    <a:pt x="47" y="33"/>
                  </a:cubicBezTo>
                  <a:cubicBezTo>
                    <a:pt x="48" y="31"/>
                    <a:pt x="49" y="29"/>
                    <a:pt x="51" y="27"/>
                  </a:cubicBezTo>
                  <a:cubicBezTo>
                    <a:pt x="50" y="27"/>
                    <a:pt x="49" y="27"/>
                    <a:pt x="49" y="26"/>
                  </a:cubicBezTo>
                  <a:cubicBezTo>
                    <a:pt x="51" y="33"/>
                    <a:pt x="49" y="41"/>
                    <a:pt x="49" y="48"/>
                  </a:cubicBezTo>
                  <a:cubicBezTo>
                    <a:pt x="47" y="56"/>
                    <a:pt x="47" y="64"/>
                    <a:pt x="47" y="72"/>
                  </a:cubicBezTo>
                  <a:cubicBezTo>
                    <a:pt x="47" y="89"/>
                    <a:pt x="48" y="105"/>
                    <a:pt x="50" y="121"/>
                  </a:cubicBezTo>
                  <a:cubicBezTo>
                    <a:pt x="53" y="145"/>
                    <a:pt x="54" y="172"/>
                    <a:pt x="67" y="193"/>
                  </a:cubicBezTo>
                  <a:cubicBezTo>
                    <a:pt x="69" y="197"/>
                    <a:pt x="72" y="200"/>
                    <a:pt x="75" y="203"/>
                  </a:cubicBezTo>
                  <a:cubicBezTo>
                    <a:pt x="76" y="204"/>
                    <a:pt x="77" y="203"/>
                    <a:pt x="77" y="202"/>
                  </a:cubicBezTo>
                  <a:cubicBezTo>
                    <a:pt x="77" y="195"/>
                    <a:pt x="73" y="189"/>
                    <a:pt x="70" y="183"/>
                  </a:cubicBezTo>
                  <a:cubicBezTo>
                    <a:pt x="66" y="176"/>
                    <a:pt x="62" y="169"/>
                    <a:pt x="59" y="161"/>
                  </a:cubicBezTo>
                  <a:cubicBezTo>
                    <a:pt x="52" y="147"/>
                    <a:pt x="45" y="131"/>
                    <a:pt x="42" y="115"/>
                  </a:cubicBezTo>
                  <a:cubicBezTo>
                    <a:pt x="35" y="86"/>
                    <a:pt x="35" y="54"/>
                    <a:pt x="42" y="25"/>
                  </a:cubicBezTo>
                  <a:cubicBezTo>
                    <a:pt x="41" y="25"/>
                    <a:pt x="40" y="25"/>
                    <a:pt x="39" y="25"/>
                  </a:cubicBezTo>
                  <a:cubicBezTo>
                    <a:pt x="43" y="40"/>
                    <a:pt x="37" y="55"/>
                    <a:pt x="36" y="70"/>
                  </a:cubicBezTo>
                  <a:cubicBezTo>
                    <a:pt x="35" y="87"/>
                    <a:pt x="37" y="105"/>
                    <a:pt x="39" y="122"/>
                  </a:cubicBezTo>
                  <a:cubicBezTo>
                    <a:pt x="42" y="139"/>
                    <a:pt x="46" y="155"/>
                    <a:pt x="53" y="171"/>
                  </a:cubicBezTo>
                  <a:cubicBezTo>
                    <a:pt x="59" y="185"/>
                    <a:pt x="67" y="198"/>
                    <a:pt x="75" y="210"/>
                  </a:cubicBezTo>
                  <a:cubicBezTo>
                    <a:pt x="88" y="228"/>
                    <a:pt x="104" y="244"/>
                    <a:pt x="118" y="261"/>
                  </a:cubicBezTo>
                  <a:cubicBezTo>
                    <a:pt x="119" y="260"/>
                    <a:pt x="119" y="260"/>
                    <a:pt x="120" y="259"/>
                  </a:cubicBezTo>
                  <a:cubicBezTo>
                    <a:pt x="98" y="244"/>
                    <a:pt x="83" y="219"/>
                    <a:pt x="71" y="196"/>
                  </a:cubicBezTo>
                  <a:cubicBezTo>
                    <a:pt x="65" y="184"/>
                    <a:pt x="60" y="172"/>
                    <a:pt x="54" y="160"/>
                  </a:cubicBezTo>
                  <a:cubicBezTo>
                    <a:pt x="48" y="145"/>
                    <a:pt x="42" y="129"/>
                    <a:pt x="37" y="112"/>
                  </a:cubicBezTo>
                  <a:cubicBezTo>
                    <a:pt x="34" y="100"/>
                    <a:pt x="32" y="87"/>
                    <a:pt x="30" y="75"/>
                  </a:cubicBezTo>
                  <a:cubicBezTo>
                    <a:pt x="29" y="66"/>
                    <a:pt x="26" y="54"/>
                    <a:pt x="32" y="45"/>
                  </a:cubicBezTo>
                  <a:cubicBezTo>
                    <a:pt x="31" y="45"/>
                    <a:pt x="30" y="45"/>
                    <a:pt x="29" y="45"/>
                  </a:cubicBezTo>
                  <a:cubicBezTo>
                    <a:pt x="33" y="52"/>
                    <a:pt x="34" y="60"/>
                    <a:pt x="35" y="67"/>
                  </a:cubicBezTo>
                  <a:cubicBezTo>
                    <a:pt x="36" y="75"/>
                    <a:pt x="36" y="83"/>
                    <a:pt x="38" y="91"/>
                  </a:cubicBezTo>
                  <a:cubicBezTo>
                    <a:pt x="41" y="108"/>
                    <a:pt x="44" y="125"/>
                    <a:pt x="49" y="142"/>
                  </a:cubicBezTo>
                  <a:cubicBezTo>
                    <a:pt x="53" y="156"/>
                    <a:pt x="58" y="170"/>
                    <a:pt x="62" y="184"/>
                  </a:cubicBezTo>
                  <a:cubicBezTo>
                    <a:pt x="66" y="197"/>
                    <a:pt x="70" y="209"/>
                    <a:pt x="75" y="221"/>
                  </a:cubicBezTo>
                  <a:cubicBezTo>
                    <a:pt x="83" y="238"/>
                    <a:pt x="93" y="255"/>
                    <a:pt x="108" y="266"/>
                  </a:cubicBezTo>
                  <a:cubicBezTo>
                    <a:pt x="109" y="267"/>
                    <a:pt x="111" y="265"/>
                    <a:pt x="110" y="264"/>
                  </a:cubicBezTo>
                  <a:cubicBezTo>
                    <a:pt x="94" y="234"/>
                    <a:pt x="77" y="204"/>
                    <a:pt x="62" y="173"/>
                  </a:cubicBezTo>
                  <a:cubicBezTo>
                    <a:pt x="48" y="142"/>
                    <a:pt x="38" y="109"/>
                    <a:pt x="34" y="75"/>
                  </a:cubicBezTo>
                  <a:cubicBezTo>
                    <a:pt x="33" y="57"/>
                    <a:pt x="33" y="40"/>
                    <a:pt x="34" y="23"/>
                  </a:cubicBezTo>
                  <a:cubicBezTo>
                    <a:pt x="35" y="21"/>
                    <a:pt x="33" y="20"/>
                    <a:pt x="32" y="22"/>
                  </a:cubicBezTo>
                  <a:cubicBezTo>
                    <a:pt x="25" y="33"/>
                    <a:pt x="22" y="47"/>
                    <a:pt x="20" y="60"/>
                  </a:cubicBezTo>
                  <a:cubicBezTo>
                    <a:pt x="17" y="76"/>
                    <a:pt x="14" y="92"/>
                    <a:pt x="12" y="108"/>
                  </a:cubicBezTo>
                  <a:cubicBezTo>
                    <a:pt x="10" y="124"/>
                    <a:pt x="10" y="140"/>
                    <a:pt x="14" y="156"/>
                  </a:cubicBezTo>
                  <a:cubicBezTo>
                    <a:pt x="18" y="171"/>
                    <a:pt x="24" y="184"/>
                    <a:pt x="31" y="197"/>
                  </a:cubicBezTo>
                  <a:cubicBezTo>
                    <a:pt x="42" y="216"/>
                    <a:pt x="57" y="233"/>
                    <a:pt x="74" y="247"/>
                  </a:cubicBezTo>
                  <a:cubicBezTo>
                    <a:pt x="75" y="248"/>
                    <a:pt x="77" y="247"/>
                    <a:pt x="76" y="245"/>
                  </a:cubicBezTo>
                  <a:cubicBezTo>
                    <a:pt x="71" y="239"/>
                    <a:pt x="66" y="233"/>
                    <a:pt x="61" y="227"/>
                  </a:cubicBezTo>
                  <a:cubicBezTo>
                    <a:pt x="55" y="221"/>
                    <a:pt x="50" y="215"/>
                    <a:pt x="46" y="208"/>
                  </a:cubicBezTo>
                  <a:cubicBezTo>
                    <a:pt x="37" y="193"/>
                    <a:pt x="29" y="178"/>
                    <a:pt x="23" y="162"/>
                  </a:cubicBezTo>
                  <a:cubicBezTo>
                    <a:pt x="10" y="130"/>
                    <a:pt x="3" y="95"/>
                    <a:pt x="6" y="60"/>
                  </a:cubicBezTo>
                  <a:cubicBezTo>
                    <a:pt x="7" y="55"/>
                    <a:pt x="8" y="51"/>
                    <a:pt x="8" y="46"/>
                  </a:cubicBezTo>
                  <a:cubicBezTo>
                    <a:pt x="7" y="46"/>
                    <a:pt x="7" y="46"/>
                    <a:pt x="6" y="45"/>
                  </a:cubicBezTo>
                  <a:cubicBezTo>
                    <a:pt x="5" y="79"/>
                    <a:pt x="1" y="112"/>
                    <a:pt x="8" y="145"/>
                  </a:cubicBezTo>
                  <a:cubicBezTo>
                    <a:pt x="15" y="177"/>
                    <a:pt x="31" y="205"/>
                    <a:pt x="48" y="232"/>
                  </a:cubicBezTo>
                  <a:cubicBezTo>
                    <a:pt x="54" y="242"/>
                    <a:pt x="60" y="252"/>
                    <a:pt x="66" y="261"/>
                  </a:cubicBezTo>
                  <a:cubicBezTo>
                    <a:pt x="67" y="261"/>
                    <a:pt x="68" y="260"/>
                    <a:pt x="68" y="260"/>
                  </a:cubicBezTo>
                  <a:cubicBezTo>
                    <a:pt x="48" y="238"/>
                    <a:pt x="35" y="210"/>
                    <a:pt x="25" y="182"/>
                  </a:cubicBezTo>
                  <a:cubicBezTo>
                    <a:pt x="14" y="155"/>
                    <a:pt x="8" y="125"/>
                    <a:pt x="7" y="96"/>
                  </a:cubicBezTo>
                  <a:cubicBezTo>
                    <a:pt x="7" y="81"/>
                    <a:pt x="8" y="66"/>
                    <a:pt x="13" y="52"/>
                  </a:cubicBezTo>
                  <a:cubicBezTo>
                    <a:pt x="12" y="52"/>
                    <a:pt x="11" y="52"/>
                    <a:pt x="10" y="52"/>
                  </a:cubicBezTo>
                  <a:cubicBezTo>
                    <a:pt x="14" y="87"/>
                    <a:pt x="13" y="122"/>
                    <a:pt x="21" y="157"/>
                  </a:cubicBezTo>
                  <a:cubicBezTo>
                    <a:pt x="25" y="173"/>
                    <a:pt x="30" y="190"/>
                    <a:pt x="35" y="205"/>
                  </a:cubicBezTo>
                  <a:cubicBezTo>
                    <a:pt x="38" y="213"/>
                    <a:pt x="42" y="221"/>
                    <a:pt x="45" y="229"/>
                  </a:cubicBezTo>
                  <a:cubicBezTo>
                    <a:pt x="49" y="236"/>
                    <a:pt x="52" y="243"/>
                    <a:pt x="56" y="249"/>
                  </a:cubicBezTo>
                  <a:cubicBezTo>
                    <a:pt x="63" y="261"/>
                    <a:pt x="68" y="274"/>
                    <a:pt x="79" y="282"/>
                  </a:cubicBezTo>
                  <a:cubicBezTo>
                    <a:pt x="80" y="283"/>
                    <a:pt x="81" y="282"/>
                    <a:pt x="81" y="281"/>
                  </a:cubicBezTo>
                  <a:cubicBezTo>
                    <a:pt x="81" y="273"/>
                    <a:pt x="78" y="266"/>
                    <a:pt x="75" y="259"/>
                  </a:cubicBezTo>
                  <a:cubicBezTo>
                    <a:pt x="71" y="252"/>
                    <a:pt x="67" y="245"/>
                    <a:pt x="64" y="238"/>
                  </a:cubicBezTo>
                  <a:cubicBezTo>
                    <a:pt x="56" y="222"/>
                    <a:pt x="50" y="205"/>
                    <a:pt x="45" y="188"/>
                  </a:cubicBezTo>
                  <a:cubicBezTo>
                    <a:pt x="34" y="156"/>
                    <a:pt x="27" y="122"/>
                    <a:pt x="25" y="87"/>
                  </a:cubicBezTo>
                  <a:cubicBezTo>
                    <a:pt x="25" y="69"/>
                    <a:pt x="26" y="51"/>
                    <a:pt x="28" y="34"/>
                  </a:cubicBezTo>
                  <a:cubicBezTo>
                    <a:pt x="27" y="34"/>
                    <a:pt x="26" y="34"/>
                    <a:pt x="25" y="34"/>
                  </a:cubicBezTo>
                  <a:cubicBezTo>
                    <a:pt x="27" y="42"/>
                    <a:pt x="26" y="51"/>
                    <a:pt x="25" y="60"/>
                  </a:cubicBezTo>
                  <a:cubicBezTo>
                    <a:pt x="25" y="68"/>
                    <a:pt x="24" y="77"/>
                    <a:pt x="24" y="86"/>
                  </a:cubicBezTo>
                  <a:cubicBezTo>
                    <a:pt x="24" y="103"/>
                    <a:pt x="25" y="121"/>
                    <a:pt x="28" y="138"/>
                  </a:cubicBezTo>
                  <a:cubicBezTo>
                    <a:pt x="33" y="166"/>
                    <a:pt x="42" y="194"/>
                    <a:pt x="54" y="220"/>
                  </a:cubicBezTo>
                  <a:cubicBezTo>
                    <a:pt x="63" y="239"/>
                    <a:pt x="75" y="258"/>
                    <a:pt x="90" y="272"/>
                  </a:cubicBezTo>
                  <a:cubicBezTo>
                    <a:pt x="91" y="273"/>
                    <a:pt x="93" y="272"/>
                    <a:pt x="93" y="270"/>
                  </a:cubicBezTo>
                  <a:cubicBezTo>
                    <a:pt x="86" y="256"/>
                    <a:pt x="74" y="244"/>
                    <a:pt x="66" y="230"/>
                  </a:cubicBezTo>
                  <a:cubicBezTo>
                    <a:pt x="56" y="215"/>
                    <a:pt x="48" y="200"/>
                    <a:pt x="42" y="185"/>
                  </a:cubicBezTo>
                  <a:cubicBezTo>
                    <a:pt x="28" y="153"/>
                    <a:pt x="19" y="119"/>
                    <a:pt x="18" y="84"/>
                  </a:cubicBezTo>
                  <a:cubicBezTo>
                    <a:pt x="17" y="71"/>
                    <a:pt x="18" y="58"/>
                    <a:pt x="20" y="45"/>
                  </a:cubicBezTo>
                  <a:cubicBezTo>
                    <a:pt x="21" y="34"/>
                    <a:pt x="24" y="22"/>
                    <a:pt x="32" y="13"/>
                  </a:cubicBezTo>
                  <a:cubicBezTo>
                    <a:pt x="31" y="13"/>
                    <a:pt x="30" y="13"/>
                    <a:pt x="29" y="13"/>
                  </a:cubicBezTo>
                  <a:cubicBezTo>
                    <a:pt x="29" y="21"/>
                    <a:pt x="26" y="29"/>
                    <a:pt x="24" y="37"/>
                  </a:cubicBezTo>
                  <a:cubicBezTo>
                    <a:pt x="21" y="45"/>
                    <a:pt x="20" y="53"/>
                    <a:pt x="18" y="61"/>
                  </a:cubicBezTo>
                  <a:cubicBezTo>
                    <a:pt x="16" y="78"/>
                    <a:pt x="15" y="95"/>
                    <a:pt x="15" y="111"/>
                  </a:cubicBezTo>
                  <a:cubicBezTo>
                    <a:pt x="15" y="144"/>
                    <a:pt x="26" y="175"/>
                    <a:pt x="43" y="203"/>
                  </a:cubicBezTo>
                  <a:cubicBezTo>
                    <a:pt x="46" y="207"/>
                    <a:pt x="48" y="211"/>
                    <a:pt x="51" y="215"/>
                  </a:cubicBezTo>
                  <a:cubicBezTo>
                    <a:pt x="52" y="216"/>
                    <a:pt x="54" y="215"/>
                    <a:pt x="53" y="213"/>
                  </a:cubicBezTo>
                  <a:cubicBezTo>
                    <a:pt x="39" y="183"/>
                    <a:pt x="24" y="152"/>
                    <a:pt x="17" y="118"/>
                  </a:cubicBezTo>
                  <a:cubicBezTo>
                    <a:pt x="12" y="91"/>
                    <a:pt x="11" y="61"/>
                    <a:pt x="15" y="33"/>
                  </a:cubicBezTo>
                  <a:cubicBezTo>
                    <a:pt x="16" y="23"/>
                    <a:pt x="19" y="12"/>
                    <a:pt x="23" y="2"/>
                  </a:cubicBezTo>
                  <a:cubicBezTo>
                    <a:pt x="22" y="2"/>
                    <a:pt x="21" y="2"/>
                    <a:pt x="20" y="2"/>
                  </a:cubicBezTo>
                  <a:cubicBezTo>
                    <a:pt x="24" y="18"/>
                    <a:pt x="24" y="34"/>
                    <a:pt x="24" y="50"/>
                  </a:cubicBezTo>
                  <a:cubicBezTo>
                    <a:pt x="24" y="59"/>
                    <a:pt x="24" y="67"/>
                    <a:pt x="25" y="75"/>
                  </a:cubicBezTo>
                  <a:cubicBezTo>
                    <a:pt x="25" y="83"/>
                    <a:pt x="27" y="92"/>
                    <a:pt x="28" y="100"/>
                  </a:cubicBezTo>
                  <a:cubicBezTo>
                    <a:pt x="34" y="135"/>
                    <a:pt x="43" y="170"/>
                    <a:pt x="56" y="203"/>
                  </a:cubicBezTo>
                  <a:cubicBezTo>
                    <a:pt x="63" y="223"/>
                    <a:pt x="73" y="242"/>
                    <a:pt x="84" y="261"/>
                  </a:cubicBezTo>
                  <a:cubicBezTo>
                    <a:pt x="88" y="269"/>
                    <a:pt x="93" y="276"/>
                    <a:pt x="97" y="284"/>
                  </a:cubicBezTo>
                  <a:cubicBezTo>
                    <a:pt x="101" y="290"/>
                    <a:pt x="105" y="297"/>
                    <a:pt x="112" y="301"/>
                  </a:cubicBezTo>
                  <a:cubicBezTo>
                    <a:pt x="113" y="302"/>
                    <a:pt x="115" y="301"/>
                    <a:pt x="114" y="300"/>
                  </a:cubicBezTo>
                  <a:cubicBezTo>
                    <a:pt x="103" y="267"/>
                    <a:pt x="85" y="238"/>
                    <a:pt x="70" y="207"/>
                  </a:cubicBezTo>
                  <a:cubicBezTo>
                    <a:pt x="54" y="176"/>
                    <a:pt x="43" y="142"/>
                    <a:pt x="38" y="107"/>
                  </a:cubicBezTo>
                  <a:cubicBezTo>
                    <a:pt x="37" y="99"/>
                    <a:pt x="36" y="90"/>
                    <a:pt x="36" y="82"/>
                  </a:cubicBezTo>
                  <a:cubicBezTo>
                    <a:pt x="36" y="74"/>
                    <a:pt x="36" y="65"/>
                    <a:pt x="40" y="59"/>
                  </a:cubicBezTo>
                  <a:cubicBezTo>
                    <a:pt x="39" y="58"/>
                    <a:pt x="38" y="58"/>
                    <a:pt x="38" y="58"/>
                  </a:cubicBezTo>
                  <a:cubicBezTo>
                    <a:pt x="41" y="65"/>
                    <a:pt x="40" y="74"/>
                    <a:pt x="40" y="81"/>
                  </a:cubicBezTo>
                  <a:cubicBezTo>
                    <a:pt x="40" y="89"/>
                    <a:pt x="41" y="98"/>
                    <a:pt x="42" y="106"/>
                  </a:cubicBezTo>
                  <a:cubicBezTo>
                    <a:pt x="44" y="123"/>
                    <a:pt x="47" y="141"/>
                    <a:pt x="51" y="158"/>
                  </a:cubicBezTo>
                  <a:cubicBezTo>
                    <a:pt x="54" y="172"/>
                    <a:pt x="58" y="185"/>
                    <a:pt x="62" y="199"/>
                  </a:cubicBezTo>
                  <a:cubicBezTo>
                    <a:pt x="66" y="212"/>
                    <a:pt x="70" y="224"/>
                    <a:pt x="75" y="237"/>
                  </a:cubicBezTo>
                  <a:cubicBezTo>
                    <a:pt x="83" y="257"/>
                    <a:pt x="93" y="277"/>
                    <a:pt x="110" y="292"/>
                  </a:cubicBezTo>
                  <a:cubicBezTo>
                    <a:pt x="111" y="292"/>
                    <a:pt x="112" y="292"/>
                    <a:pt x="112" y="291"/>
                  </a:cubicBezTo>
                  <a:cubicBezTo>
                    <a:pt x="112" y="285"/>
                    <a:pt x="110" y="279"/>
                    <a:pt x="108" y="273"/>
                  </a:cubicBezTo>
                  <a:cubicBezTo>
                    <a:pt x="106" y="267"/>
                    <a:pt x="103" y="261"/>
                    <a:pt x="100" y="255"/>
                  </a:cubicBezTo>
                  <a:cubicBezTo>
                    <a:pt x="94" y="238"/>
                    <a:pt x="89" y="221"/>
                    <a:pt x="83" y="204"/>
                  </a:cubicBezTo>
                  <a:cubicBezTo>
                    <a:pt x="72" y="170"/>
                    <a:pt x="62" y="135"/>
                    <a:pt x="60" y="99"/>
                  </a:cubicBezTo>
                  <a:cubicBezTo>
                    <a:pt x="59" y="84"/>
                    <a:pt x="60" y="68"/>
                    <a:pt x="62" y="53"/>
                  </a:cubicBezTo>
                  <a:cubicBezTo>
                    <a:pt x="63" y="41"/>
                    <a:pt x="64" y="27"/>
                    <a:pt x="73" y="18"/>
                  </a:cubicBezTo>
                  <a:cubicBezTo>
                    <a:pt x="73" y="18"/>
                    <a:pt x="72" y="17"/>
                    <a:pt x="71" y="17"/>
                  </a:cubicBezTo>
                  <a:cubicBezTo>
                    <a:pt x="74" y="22"/>
                    <a:pt x="74" y="28"/>
                    <a:pt x="74" y="33"/>
                  </a:cubicBezTo>
                  <a:cubicBezTo>
                    <a:pt x="73" y="39"/>
                    <a:pt x="72" y="45"/>
                    <a:pt x="71" y="51"/>
                  </a:cubicBezTo>
                  <a:cubicBezTo>
                    <a:pt x="69" y="57"/>
                    <a:pt x="68" y="62"/>
                    <a:pt x="67" y="68"/>
                  </a:cubicBezTo>
                  <a:cubicBezTo>
                    <a:pt x="66" y="76"/>
                    <a:pt x="65" y="84"/>
                    <a:pt x="64" y="93"/>
                  </a:cubicBezTo>
                  <a:cubicBezTo>
                    <a:pt x="62" y="125"/>
                    <a:pt x="62" y="158"/>
                    <a:pt x="70" y="189"/>
                  </a:cubicBezTo>
                  <a:cubicBezTo>
                    <a:pt x="75" y="206"/>
                    <a:pt x="83" y="223"/>
                    <a:pt x="92" y="238"/>
                  </a:cubicBezTo>
                  <a:cubicBezTo>
                    <a:pt x="102" y="252"/>
                    <a:pt x="115" y="265"/>
                    <a:pt x="131" y="272"/>
                  </a:cubicBezTo>
                  <a:cubicBezTo>
                    <a:pt x="132" y="272"/>
                    <a:pt x="133" y="271"/>
                    <a:pt x="133" y="270"/>
                  </a:cubicBezTo>
                  <a:cubicBezTo>
                    <a:pt x="129" y="263"/>
                    <a:pt x="124" y="257"/>
                    <a:pt x="120" y="250"/>
                  </a:cubicBezTo>
                  <a:cubicBezTo>
                    <a:pt x="115" y="244"/>
                    <a:pt x="110" y="236"/>
                    <a:pt x="106" y="229"/>
                  </a:cubicBezTo>
                  <a:cubicBezTo>
                    <a:pt x="99" y="214"/>
                    <a:pt x="93" y="199"/>
                    <a:pt x="88" y="183"/>
                  </a:cubicBezTo>
                  <a:cubicBezTo>
                    <a:pt x="78" y="148"/>
                    <a:pt x="71" y="113"/>
                    <a:pt x="69" y="77"/>
                  </a:cubicBezTo>
                  <a:cubicBezTo>
                    <a:pt x="68" y="67"/>
                    <a:pt x="64" y="55"/>
                    <a:pt x="68" y="45"/>
                  </a:cubicBezTo>
                  <a:cubicBezTo>
                    <a:pt x="67" y="45"/>
                    <a:pt x="66" y="45"/>
                    <a:pt x="65" y="44"/>
                  </a:cubicBezTo>
                  <a:cubicBezTo>
                    <a:pt x="67" y="53"/>
                    <a:pt x="67" y="62"/>
                    <a:pt x="67" y="71"/>
                  </a:cubicBezTo>
                  <a:cubicBezTo>
                    <a:pt x="67" y="79"/>
                    <a:pt x="67" y="88"/>
                    <a:pt x="67" y="96"/>
                  </a:cubicBezTo>
                  <a:cubicBezTo>
                    <a:pt x="68" y="114"/>
                    <a:pt x="70" y="132"/>
                    <a:pt x="72" y="150"/>
                  </a:cubicBezTo>
                  <a:cubicBezTo>
                    <a:pt x="77" y="183"/>
                    <a:pt x="84" y="215"/>
                    <a:pt x="96" y="245"/>
                  </a:cubicBezTo>
                  <a:cubicBezTo>
                    <a:pt x="103" y="265"/>
                    <a:pt x="113" y="285"/>
                    <a:pt x="126" y="302"/>
                  </a:cubicBezTo>
                  <a:cubicBezTo>
                    <a:pt x="127" y="303"/>
                    <a:pt x="129" y="302"/>
                    <a:pt x="129" y="301"/>
                  </a:cubicBezTo>
                  <a:cubicBezTo>
                    <a:pt x="124" y="268"/>
                    <a:pt x="110" y="237"/>
                    <a:pt x="99" y="205"/>
                  </a:cubicBezTo>
                  <a:cubicBezTo>
                    <a:pt x="93" y="190"/>
                    <a:pt x="89" y="175"/>
                    <a:pt x="84" y="159"/>
                  </a:cubicBezTo>
                  <a:cubicBezTo>
                    <a:pt x="80" y="144"/>
                    <a:pt x="76" y="128"/>
                    <a:pt x="74" y="113"/>
                  </a:cubicBezTo>
                  <a:cubicBezTo>
                    <a:pt x="70" y="92"/>
                    <a:pt x="67" y="70"/>
                    <a:pt x="70" y="49"/>
                  </a:cubicBezTo>
                  <a:cubicBezTo>
                    <a:pt x="69" y="49"/>
                    <a:pt x="68" y="48"/>
                    <a:pt x="67" y="48"/>
                  </a:cubicBezTo>
                  <a:cubicBezTo>
                    <a:pt x="66" y="114"/>
                    <a:pt x="82" y="180"/>
                    <a:pt x="112" y="239"/>
                  </a:cubicBezTo>
                  <a:cubicBezTo>
                    <a:pt x="122" y="258"/>
                    <a:pt x="133" y="277"/>
                    <a:pt x="145" y="296"/>
                  </a:cubicBezTo>
                  <a:cubicBezTo>
                    <a:pt x="146" y="297"/>
                    <a:pt x="148" y="296"/>
                    <a:pt x="148" y="294"/>
                  </a:cubicBezTo>
                  <a:cubicBezTo>
                    <a:pt x="134" y="261"/>
                    <a:pt x="122" y="227"/>
                    <a:pt x="108" y="194"/>
                  </a:cubicBezTo>
                  <a:cubicBezTo>
                    <a:pt x="102" y="177"/>
                    <a:pt x="95" y="161"/>
                    <a:pt x="89" y="144"/>
                  </a:cubicBezTo>
                  <a:cubicBezTo>
                    <a:pt x="83" y="127"/>
                    <a:pt x="79" y="109"/>
                    <a:pt x="74" y="92"/>
                  </a:cubicBezTo>
                  <a:cubicBezTo>
                    <a:pt x="71" y="81"/>
                    <a:pt x="68" y="69"/>
                    <a:pt x="65" y="57"/>
                  </a:cubicBezTo>
                  <a:cubicBezTo>
                    <a:pt x="64" y="58"/>
                    <a:pt x="64" y="58"/>
                    <a:pt x="63" y="58"/>
                  </a:cubicBezTo>
                  <a:cubicBezTo>
                    <a:pt x="67" y="65"/>
                    <a:pt x="69" y="73"/>
                    <a:pt x="71" y="80"/>
                  </a:cubicBezTo>
                  <a:cubicBezTo>
                    <a:pt x="73" y="88"/>
                    <a:pt x="75" y="96"/>
                    <a:pt x="78" y="103"/>
                  </a:cubicBezTo>
                  <a:cubicBezTo>
                    <a:pt x="83" y="121"/>
                    <a:pt x="87" y="138"/>
                    <a:pt x="93" y="155"/>
                  </a:cubicBezTo>
                  <a:cubicBezTo>
                    <a:pt x="104" y="187"/>
                    <a:pt x="116" y="220"/>
                    <a:pt x="131" y="250"/>
                  </a:cubicBezTo>
                  <a:cubicBezTo>
                    <a:pt x="139" y="266"/>
                    <a:pt x="147" y="281"/>
                    <a:pt x="157" y="295"/>
                  </a:cubicBezTo>
                  <a:cubicBezTo>
                    <a:pt x="157" y="296"/>
                    <a:pt x="158" y="296"/>
                    <a:pt x="159" y="295"/>
                  </a:cubicBezTo>
                  <a:cubicBezTo>
                    <a:pt x="161" y="292"/>
                    <a:pt x="160" y="287"/>
                    <a:pt x="159" y="284"/>
                  </a:cubicBezTo>
                  <a:cubicBezTo>
                    <a:pt x="157" y="279"/>
                    <a:pt x="154" y="274"/>
                    <a:pt x="152" y="269"/>
                  </a:cubicBezTo>
                  <a:cubicBezTo>
                    <a:pt x="144" y="255"/>
                    <a:pt x="138" y="241"/>
                    <a:pt x="131" y="227"/>
                  </a:cubicBezTo>
                  <a:cubicBezTo>
                    <a:pt x="116" y="195"/>
                    <a:pt x="103" y="162"/>
                    <a:pt x="91" y="128"/>
                  </a:cubicBezTo>
                  <a:cubicBezTo>
                    <a:pt x="88" y="118"/>
                    <a:pt x="85" y="108"/>
                    <a:pt x="82" y="97"/>
                  </a:cubicBezTo>
                  <a:cubicBezTo>
                    <a:pt x="79" y="88"/>
                    <a:pt x="76" y="78"/>
                    <a:pt x="77" y="67"/>
                  </a:cubicBezTo>
                  <a:cubicBezTo>
                    <a:pt x="76" y="68"/>
                    <a:pt x="76" y="68"/>
                    <a:pt x="75" y="68"/>
                  </a:cubicBezTo>
                  <a:cubicBezTo>
                    <a:pt x="84" y="74"/>
                    <a:pt x="86" y="87"/>
                    <a:pt x="88" y="97"/>
                  </a:cubicBezTo>
                  <a:cubicBezTo>
                    <a:pt x="89" y="102"/>
                    <a:pt x="90" y="108"/>
                    <a:pt x="90" y="113"/>
                  </a:cubicBezTo>
                  <a:cubicBezTo>
                    <a:pt x="91" y="119"/>
                    <a:pt x="93" y="125"/>
                    <a:pt x="94" y="130"/>
                  </a:cubicBezTo>
                  <a:cubicBezTo>
                    <a:pt x="102" y="162"/>
                    <a:pt x="110" y="194"/>
                    <a:pt x="124" y="224"/>
                  </a:cubicBezTo>
                  <a:cubicBezTo>
                    <a:pt x="126" y="228"/>
                    <a:pt x="128" y="232"/>
                    <a:pt x="130" y="235"/>
                  </a:cubicBezTo>
                  <a:cubicBezTo>
                    <a:pt x="131" y="237"/>
                    <a:pt x="133" y="236"/>
                    <a:pt x="132" y="234"/>
                  </a:cubicBezTo>
                  <a:cubicBezTo>
                    <a:pt x="117" y="205"/>
                    <a:pt x="107" y="173"/>
                    <a:pt x="99" y="141"/>
                  </a:cubicBezTo>
                  <a:cubicBezTo>
                    <a:pt x="97" y="134"/>
                    <a:pt x="96" y="126"/>
                    <a:pt x="94" y="119"/>
                  </a:cubicBezTo>
                  <a:cubicBezTo>
                    <a:pt x="93" y="114"/>
                    <a:pt x="93" y="109"/>
                    <a:pt x="92" y="104"/>
                  </a:cubicBezTo>
                  <a:cubicBezTo>
                    <a:pt x="90" y="93"/>
                    <a:pt x="89" y="82"/>
                    <a:pt x="83" y="72"/>
                  </a:cubicBezTo>
                  <a:cubicBezTo>
                    <a:pt x="81" y="70"/>
                    <a:pt x="79" y="68"/>
                    <a:pt x="77" y="66"/>
                  </a:cubicBezTo>
                  <a:cubicBezTo>
                    <a:pt x="76" y="65"/>
                    <a:pt x="75" y="66"/>
                    <a:pt x="74" y="67"/>
                  </a:cubicBezTo>
                  <a:cubicBezTo>
                    <a:pt x="74" y="75"/>
                    <a:pt x="75" y="82"/>
                    <a:pt x="77" y="90"/>
                  </a:cubicBezTo>
                  <a:cubicBezTo>
                    <a:pt x="79" y="97"/>
                    <a:pt x="82" y="105"/>
                    <a:pt x="84" y="113"/>
                  </a:cubicBezTo>
                  <a:cubicBezTo>
                    <a:pt x="89" y="130"/>
                    <a:pt x="95" y="146"/>
                    <a:pt x="101" y="163"/>
                  </a:cubicBezTo>
                  <a:cubicBezTo>
                    <a:pt x="108" y="179"/>
                    <a:pt x="114" y="196"/>
                    <a:pt x="122" y="212"/>
                  </a:cubicBezTo>
                  <a:cubicBezTo>
                    <a:pt x="129" y="228"/>
                    <a:pt x="137" y="245"/>
                    <a:pt x="145" y="261"/>
                  </a:cubicBezTo>
                  <a:cubicBezTo>
                    <a:pt x="147" y="266"/>
                    <a:pt x="150" y="272"/>
                    <a:pt x="153" y="278"/>
                  </a:cubicBezTo>
                  <a:cubicBezTo>
                    <a:pt x="154" y="280"/>
                    <a:pt x="156" y="283"/>
                    <a:pt x="156" y="286"/>
                  </a:cubicBezTo>
                  <a:cubicBezTo>
                    <a:pt x="157" y="288"/>
                    <a:pt x="158" y="291"/>
                    <a:pt x="157" y="293"/>
                  </a:cubicBezTo>
                  <a:cubicBezTo>
                    <a:pt x="157" y="293"/>
                    <a:pt x="158" y="293"/>
                    <a:pt x="159" y="293"/>
                  </a:cubicBezTo>
                  <a:cubicBezTo>
                    <a:pt x="140" y="265"/>
                    <a:pt x="125" y="234"/>
                    <a:pt x="113" y="202"/>
                  </a:cubicBezTo>
                  <a:cubicBezTo>
                    <a:pt x="107" y="186"/>
                    <a:pt x="101" y="169"/>
                    <a:pt x="95" y="153"/>
                  </a:cubicBezTo>
                  <a:cubicBezTo>
                    <a:pt x="90" y="136"/>
                    <a:pt x="85" y="118"/>
                    <a:pt x="80" y="101"/>
                  </a:cubicBezTo>
                  <a:cubicBezTo>
                    <a:pt x="77" y="93"/>
                    <a:pt x="75" y="85"/>
                    <a:pt x="73" y="77"/>
                  </a:cubicBezTo>
                  <a:cubicBezTo>
                    <a:pt x="71" y="70"/>
                    <a:pt x="69" y="63"/>
                    <a:pt x="65" y="57"/>
                  </a:cubicBezTo>
                  <a:cubicBezTo>
                    <a:pt x="64" y="56"/>
                    <a:pt x="62" y="56"/>
                    <a:pt x="63" y="58"/>
                  </a:cubicBezTo>
                  <a:cubicBezTo>
                    <a:pt x="71" y="92"/>
                    <a:pt x="79" y="126"/>
                    <a:pt x="91" y="159"/>
                  </a:cubicBezTo>
                  <a:cubicBezTo>
                    <a:pt x="98" y="176"/>
                    <a:pt x="105" y="192"/>
                    <a:pt x="111" y="209"/>
                  </a:cubicBezTo>
                  <a:cubicBezTo>
                    <a:pt x="118" y="226"/>
                    <a:pt x="124" y="242"/>
                    <a:pt x="131" y="259"/>
                  </a:cubicBezTo>
                  <a:cubicBezTo>
                    <a:pt x="135" y="271"/>
                    <a:pt x="140" y="283"/>
                    <a:pt x="145" y="295"/>
                  </a:cubicBezTo>
                  <a:cubicBezTo>
                    <a:pt x="146" y="295"/>
                    <a:pt x="147" y="294"/>
                    <a:pt x="148" y="294"/>
                  </a:cubicBezTo>
                  <a:cubicBezTo>
                    <a:pt x="110" y="239"/>
                    <a:pt x="84" y="176"/>
                    <a:pt x="74" y="110"/>
                  </a:cubicBezTo>
                  <a:cubicBezTo>
                    <a:pt x="71" y="90"/>
                    <a:pt x="70" y="69"/>
                    <a:pt x="70" y="49"/>
                  </a:cubicBezTo>
                  <a:cubicBezTo>
                    <a:pt x="70" y="47"/>
                    <a:pt x="67" y="47"/>
                    <a:pt x="67" y="48"/>
                  </a:cubicBezTo>
                  <a:cubicBezTo>
                    <a:pt x="63" y="79"/>
                    <a:pt x="69" y="111"/>
                    <a:pt x="77" y="140"/>
                  </a:cubicBezTo>
                  <a:cubicBezTo>
                    <a:pt x="80" y="155"/>
                    <a:pt x="84" y="170"/>
                    <a:pt x="89" y="184"/>
                  </a:cubicBezTo>
                  <a:cubicBezTo>
                    <a:pt x="94" y="201"/>
                    <a:pt x="100" y="216"/>
                    <a:pt x="106" y="232"/>
                  </a:cubicBezTo>
                  <a:cubicBezTo>
                    <a:pt x="114" y="255"/>
                    <a:pt x="122" y="277"/>
                    <a:pt x="126" y="301"/>
                  </a:cubicBezTo>
                  <a:cubicBezTo>
                    <a:pt x="127" y="301"/>
                    <a:pt x="127" y="301"/>
                    <a:pt x="128" y="300"/>
                  </a:cubicBezTo>
                  <a:cubicBezTo>
                    <a:pt x="89" y="246"/>
                    <a:pt x="76" y="177"/>
                    <a:pt x="71" y="111"/>
                  </a:cubicBezTo>
                  <a:cubicBezTo>
                    <a:pt x="70" y="99"/>
                    <a:pt x="69" y="88"/>
                    <a:pt x="69" y="76"/>
                  </a:cubicBezTo>
                  <a:cubicBezTo>
                    <a:pt x="69" y="65"/>
                    <a:pt x="70" y="55"/>
                    <a:pt x="68" y="44"/>
                  </a:cubicBezTo>
                  <a:cubicBezTo>
                    <a:pt x="68" y="43"/>
                    <a:pt x="66" y="42"/>
                    <a:pt x="65" y="44"/>
                  </a:cubicBezTo>
                  <a:cubicBezTo>
                    <a:pt x="63" y="50"/>
                    <a:pt x="64" y="57"/>
                    <a:pt x="64" y="63"/>
                  </a:cubicBezTo>
                  <a:cubicBezTo>
                    <a:pt x="65" y="70"/>
                    <a:pt x="66" y="78"/>
                    <a:pt x="66" y="85"/>
                  </a:cubicBezTo>
                  <a:cubicBezTo>
                    <a:pt x="68" y="103"/>
                    <a:pt x="71" y="121"/>
                    <a:pt x="74" y="139"/>
                  </a:cubicBezTo>
                  <a:cubicBezTo>
                    <a:pt x="81" y="172"/>
                    <a:pt x="90" y="205"/>
                    <a:pt x="106" y="234"/>
                  </a:cubicBezTo>
                  <a:cubicBezTo>
                    <a:pt x="110" y="241"/>
                    <a:pt x="113" y="246"/>
                    <a:pt x="117" y="252"/>
                  </a:cubicBezTo>
                  <a:cubicBezTo>
                    <a:pt x="122" y="258"/>
                    <a:pt x="127" y="264"/>
                    <a:pt x="130" y="271"/>
                  </a:cubicBezTo>
                  <a:cubicBezTo>
                    <a:pt x="131" y="270"/>
                    <a:pt x="131" y="270"/>
                    <a:pt x="132" y="269"/>
                  </a:cubicBezTo>
                  <a:cubicBezTo>
                    <a:pt x="108" y="259"/>
                    <a:pt x="93" y="236"/>
                    <a:pt x="82" y="214"/>
                  </a:cubicBezTo>
                  <a:cubicBezTo>
                    <a:pt x="70" y="187"/>
                    <a:pt x="66" y="158"/>
                    <a:pt x="66" y="129"/>
                  </a:cubicBezTo>
                  <a:cubicBezTo>
                    <a:pt x="66" y="117"/>
                    <a:pt x="66" y="104"/>
                    <a:pt x="67" y="92"/>
                  </a:cubicBezTo>
                  <a:cubicBezTo>
                    <a:pt x="68" y="82"/>
                    <a:pt x="69" y="71"/>
                    <a:pt x="71" y="61"/>
                  </a:cubicBezTo>
                  <a:cubicBezTo>
                    <a:pt x="73" y="53"/>
                    <a:pt x="75" y="45"/>
                    <a:pt x="76" y="36"/>
                  </a:cubicBezTo>
                  <a:cubicBezTo>
                    <a:pt x="77" y="30"/>
                    <a:pt x="78" y="22"/>
                    <a:pt x="74" y="16"/>
                  </a:cubicBezTo>
                  <a:cubicBezTo>
                    <a:pt x="73" y="15"/>
                    <a:pt x="72" y="15"/>
                    <a:pt x="72" y="15"/>
                  </a:cubicBezTo>
                  <a:cubicBezTo>
                    <a:pt x="63" y="24"/>
                    <a:pt x="61" y="37"/>
                    <a:pt x="59" y="48"/>
                  </a:cubicBezTo>
                  <a:cubicBezTo>
                    <a:pt x="58" y="63"/>
                    <a:pt x="57" y="78"/>
                    <a:pt x="57" y="93"/>
                  </a:cubicBezTo>
                  <a:cubicBezTo>
                    <a:pt x="58" y="129"/>
                    <a:pt x="67" y="163"/>
                    <a:pt x="78" y="197"/>
                  </a:cubicBezTo>
                  <a:cubicBezTo>
                    <a:pt x="83" y="215"/>
                    <a:pt x="90" y="232"/>
                    <a:pt x="96" y="250"/>
                  </a:cubicBezTo>
                  <a:cubicBezTo>
                    <a:pt x="98" y="257"/>
                    <a:pt x="101" y="264"/>
                    <a:pt x="104" y="271"/>
                  </a:cubicBezTo>
                  <a:cubicBezTo>
                    <a:pt x="107" y="277"/>
                    <a:pt x="110" y="284"/>
                    <a:pt x="109" y="290"/>
                  </a:cubicBezTo>
                  <a:cubicBezTo>
                    <a:pt x="110" y="290"/>
                    <a:pt x="111" y="290"/>
                    <a:pt x="111" y="289"/>
                  </a:cubicBezTo>
                  <a:cubicBezTo>
                    <a:pt x="91" y="272"/>
                    <a:pt x="81" y="246"/>
                    <a:pt x="72" y="222"/>
                  </a:cubicBezTo>
                  <a:cubicBezTo>
                    <a:pt x="68" y="210"/>
                    <a:pt x="65" y="197"/>
                    <a:pt x="61" y="185"/>
                  </a:cubicBezTo>
                  <a:cubicBezTo>
                    <a:pt x="56" y="169"/>
                    <a:pt x="52" y="153"/>
                    <a:pt x="49" y="137"/>
                  </a:cubicBezTo>
                  <a:cubicBezTo>
                    <a:pt x="46" y="123"/>
                    <a:pt x="45" y="108"/>
                    <a:pt x="43" y="94"/>
                  </a:cubicBezTo>
                  <a:cubicBezTo>
                    <a:pt x="43" y="88"/>
                    <a:pt x="43" y="81"/>
                    <a:pt x="43" y="75"/>
                  </a:cubicBezTo>
                  <a:cubicBezTo>
                    <a:pt x="43" y="69"/>
                    <a:pt x="43" y="63"/>
                    <a:pt x="40" y="57"/>
                  </a:cubicBezTo>
                  <a:cubicBezTo>
                    <a:pt x="40" y="56"/>
                    <a:pt x="38" y="56"/>
                    <a:pt x="38" y="57"/>
                  </a:cubicBezTo>
                  <a:cubicBezTo>
                    <a:pt x="32" y="67"/>
                    <a:pt x="33" y="80"/>
                    <a:pt x="34" y="92"/>
                  </a:cubicBezTo>
                  <a:cubicBezTo>
                    <a:pt x="35" y="108"/>
                    <a:pt x="38" y="124"/>
                    <a:pt x="42" y="139"/>
                  </a:cubicBezTo>
                  <a:cubicBezTo>
                    <a:pt x="46" y="156"/>
                    <a:pt x="52" y="173"/>
                    <a:pt x="58" y="189"/>
                  </a:cubicBezTo>
                  <a:cubicBezTo>
                    <a:pt x="65" y="205"/>
                    <a:pt x="73" y="220"/>
                    <a:pt x="81" y="235"/>
                  </a:cubicBezTo>
                  <a:cubicBezTo>
                    <a:pt x="92" y="256"/>
                    <a:pt x="103" y="278"/>
                    <a:pt x="112" y="301"/>
                  </a:cubicBezTo>
                  <a:cubicBezTo>
                    <a:pt x="112" y="300"/>
                    <a:pt x="113" y="300"/>
                    <a:pt x="114" y="299"/>
                  </a:cubicBezTo>
                  <a:cubicBezTo>
                    <a:pt x="108" y="296"/>
                    <a:pt x="104" y="290"/>
                    <a:pt x="101" y="285"/>
                  </a:cubicBezTo>
                  <a:cubicBezTo>
                    <a:pt x="97" y="279"/>
                    <a:pt x="94" y="273"/>
                    <a:pt x="91" y="268"/>
                  </a:cubicBezTo>
                  <a:cubicBezTo>
                    <a:pt x="82" y="253"/>
                    <a:pt x="73" y="237"/>
                    <a:pt x="66" y="221"/>
                  </a:cubicBezTo>
                  <a:cubicBezTo>
                    <a:pt x="52" y="188"/>
                    <a:pt x="41" y="154"/>
                    <a:pt x="34" y="119"/>
                  </a:cubicBezTo>
                  <a:cubicBezTo>
                    <a:pt x="30" y="99"/>
                    <a:pt x="27" y="79"/>
                    <a:pt x="27" y="59"/>
                  </a:cubicBezTo>
                  <a:cubicBezTo>
                    <a:pt x="27" y="40"/>
                    <a:pt x="28" y="20"/>
                    <a:pt x="23" y="2"/>
                  </a:cubicBezTo>
                  <a:cubicBezTo>
                    <a:pt x="23" y="0"/>
                    <a:pt x="21" y="0"/>
                    <a:pt x="20" y="1"/>
                  </a:cubicBezTo>
                  <a:cubicBezTo>
                    <a:pt x="10" y="27"/>
                    <a:pt x="9" y="56"/>
                    <a:pt x="10" y="84"/>
                  </a:cubicBezTo>
                  <a:cubicBezTo>
                    <a:pt x="11" y="98"/>
                    <a:pt x="13" y="112"/>
                    <a:pt x="16" y="126"/>
                  </a:cubicBezTo>
                  <a:cubicBezTo>
                    <a:pt x="19" y="142"/>
                    <a:pt x="25" y="158"/>
                    <a:pt x="32" y="173"/>
                  </a:cubicBezTo>
                  <a:cubicBezTo>
                    <a:pt x="38" y="187"/>
                    <a:pt x="44" y="201"/>
                    <a:pt x="51" y="215"/>
                  </a:cubicBezTo>
                  <a:cubicBezTo>
                    <a:pt x="51" y="214"/>
                    <a:pt x="52" y="214"/>
                    <a:pt x="53" y="213"/>
                  </a:cubicBezTo>
                  <a:cubicBezTo>
                    <a:pt x="34" y="186"/>
                    <a:pt x="20" y="154"/>
                    <a:pt x="18" y="121"/>
                  </a:cubicBezTo>
                  <a:cubicBezTo>
                    <a:pt x="17" y="104"/>
                    <a:pt x="18" y="87"/>
                    <a:pt x="20" y="70"/>
                  </a:cubicBezTo>
                  <a:cubicBezTo>
                    <a:pt x="21" y="61"/>
                    <a:pt x="23" y="53"/>
                    <a:pt x="25" y="45"/>
                  </a:cubicBezTo>
                  <a:cubicBezTo>
                    <a:pt x="27" y="37"/>
                    <a:pt x="30" y="29"/>
                    <a:pt x="31" y="21"/>
                  </a:cubicBezTo>
                  <a:cubicBezTo>
                    <a:pt x="32" y="18"/>
                    <a:pt x="32" y="15"/>
                    <a:pt x="32" y="12"/>
                  </a:cubicBezTo>
                  <a:cubicBezTo>
                    <a:pt x="32" y="11"/>
                    <a:pt x="30" y="11"/>
                    <a:pt x="29" y="11"/>
                  </a:cubicBezTo>
                  <a:cubicBezTo>
                    <a:pt x="21" y="21"/>
                    <a:pt x="18" y="35"/>
                    <a:pt x="17" y="48"/>
                  </a:cubicBezTo>
                  <a:cubicBezTo>
                    <a:pt x="15" y="63"/>
                    <a:pt x="14" y="80"/>
                    <a:pt x="16" y="96"/>
                  </a:cubicBezTo>
                  <a:cubicBezTo>
                    <a:pt x="18" y="130"/>
                    <a:pt x="29" y="163"/>
                    <a:pt x="43" y="194"/>
                  </a:cubicBezTo>
                  <a:cubicBezTo>
                    <a:pt x="49" y="208"/>
                    <a:pt x="56" y="221"/>
                    <a:pt x="64" y="233"/>
                  </a:cubicBezTo>
                  <a:cubicBezTo>
                    <a:pt x="73" y="246"/>
                    <a:pt x="83" y="258"/>
                    <a:pt x="90" y="271"/>
                  </a:cubicBezTo>
                  <a:cubicBezTo>
                    <a:pt x="91" y="271"/>
                    <a:pt x="91" y="270"/>
                    <a:pt x="92" y="270"/>
                  </a:cubicBezTo>
                  <a:cubicBezTo>
                    <a:pt x="71" y="251"/>
                    <a:pt x="58" y="225"/>
                    <a:pt x="48" y="199"/>
                  </a:cubicBezTo>
                  <a:cubicBezTo>
                    <a:pt x="36" y="170"/>
                    <a:pt x="30" y="139"/>
                    <a:pt x="28" y="108"/>
                  </a:cubicBezTo>
                  <a:cubicBezTo>
                    <a:pt x="27" y="95"/>
                    <a:pt x="27" y="82"/>
                    <a:pt x="27" y="69"/>
                  </a:cubicBezTo>
                  <a:cubicBezTo>
                    <a:pt x="28" y="57"/>
                    <a:pt x="30" y="45"/>
                    <a:pt x="28" y="33"/>
                  </a:cubicBezTo>
                  <a:cubicBezTo>
                    <a:pt x="28" y="32"/>
                    <a:pt x="26" y="32"/>
                    <a:pt x="25" y="33"/>
                  </a:cubicBezTo>
                  <a:cubicBezTo>
                    <a:pt x="15" y="102"/>
                    <a:pt x="32" y="170"/>
                    <a:pt x="58" y="233"/>
                  </a:cubicBezTo>
                  <a:cubicBezTo>
                    <a:pt x="62" y="241"/>
                    <a:pt x="66" y="249"/>
                    <a:pt x="70" y="257"/>
                  </a:cubicBezTo>
                  <a:cubicBezTo>
                    <a:pt x="74" y="265"/>
                    <a:pt x="78" y="273"/>
                    <a:pt x="79" y="282"/>
                  </a:cubicBezTo>
                  <a:cubicBezTo>
                    <a:pt x="79" y="281"/>
                    <a:pt x="80" y="281"/>
                    <a:pt x="81" y="280"/>
                  </a:cubicBezTo>
                  <a:cubicBezTo>
                    <a:pt x="70" y="271"/>
                    <a:pt x="64" y="258"/>
                    <a:pt x="57" y="246"/>
                  </a:cubicBezTo>
                  <a:cubicBezTo>
                    <a:pt x="49" y="231"/>
                    <a:pt x="42" y="216"/>
                    <a:pt x="37" y="200"/>
                  </a:cubicBezTo>
                  <a:cubicBezTo>
                    <a:pt x="31" y="184"/>
                    <a:pt x="26" y="167"/>
                    <a:pt x="23" y="150"/>
                  </a:cubicBezTo>
                  <a:cubicBezTo>
                    <a:pt x="19" y="133"/>
                    <a:pt x="18" y="115"/>
                    <a:pt x="17" y="98"/>
                  </a:cubicBezTo>
                  <a:cubicBezTo>
                    <a:pt x="16" y="82"/>
                    <a:pt x="15" y="67"/>
                    <a:pt x="13" y="51"/>
                  </a:cubicBezTo>
                  <a:cubicBezTo>
                    <a:pt x="13" y="50"/>
                    <a:pt x="10" y="50"/>
                    <a:pt x="10" y="51"/>
                  </a:cubicBezTo>
                  <a:cubicBezTo>
                    <a:pt x="2" y="79"/>
                    <a:pt x="4" y="110"/>
                    <a:pt x="9" y="139"/>
                  </a:cubicBezTo>
                  <a:cubicBezTo>
                    <a:pt x="15" y="167"/>
                    <a:pt x="25" y="195"/>
                    <a:pt x="38" y="221"/>
                  </a:cubicBezTo>
                  <a:cubicBezTo>
                    <a:pt x="46" y="235"/>
                    <a:pt x="55" y="249"/>
                    <a:pt x="66" y="261"/>
                  </a:cubicBezTo>
                  <a:cubicBezTo>
                    <a:pt x="67" y="263"/>
                    <a:pt x="69" y="261"/>
                    <a:pt x="68" y="260"/>
                  </a:cubicBezTo>
                  <a:cubicBezTo>
                    <a:pt x="51" y="232"/>
                    <a:pt x="33" y="205"/>
                    <a:pt x="21" y="175"/>
                  </a:cubicBezTo>
                  <a:cubicBezTo>
                    <a:pt x="14" y="159"/>
                    <a:pt x="10" y="143"/>
                    <a:pt x="8" y="125"/>
                  </a:cubicBezTo>
                  <a:cubicBezTo>
                    <a:pt x="6" y="109"/>
                    <a:pt x="7" y="92"/>
                    <a:pt x="7" y="75"/>
                  </a:cubicBezTo>
                  <a:cubicBezTo>
                    <a:pt x="8" y="66"/>
                    <a:pt x="8" y="56"/>
                    <a:pt x="8" y="46"/>
                  </a:cubicBezTo>
                  <a:cubicBezTo>
                    <a:pt x="8" y="44"/>
                    <a:pt x="6" y="44"/>
                    <a:pt x="6" y="45"/>
                  </a:cubicBezTo>
                  <a:cubicBezTo>
                    <a:pt x="0" y="79"/>
                    <a:pt x="4" y="114"/>
                    <a:pt x="14" y="146"/>
                  </a:cubicBezTo>
                  <a:cubicBezTo>
                    <a:pt x="20" y="162"/>
                    <a:pt x="26" y="178"/>
                    <a:pt x="34" y="193"/>
                  </a:cubicBezTo>
                  <a:cubicBezTo>
                    <a:pt x="38" y="200"/>
                    <a:pt x="42" y="207"/>
                    <a:pt x="47" y="214"/>
                  </a:cubicBezTo>
                  <a:cubicBezTo>
                    <a:pt x="51" y="220"/>
                    <a:pt x="56" y="227"/>
                    <a:pt x="62" y="233"/>
                  </a:cubicBezTo>
                  <a:cubicBezTo>
                    <a:pt x="66" y="237"/>
                    <a:pt x="70" y="242"/>
                    <a:pt x="74" y="247"/>
                  </a:cubicBezTo>
                  <a:cubicBezTo>
                    <a:pt x="74" y="247"/>
                    <a:pt x="75" y="246"/>
                    <a:pt x="76" y="245"/>
                  </a:cubicBezTo>
                  <a:cubicBezTo>
                    <a:pt x="52" y="226"/>
                    <a:pt x="33" y="200"/>
                    <a:pt x="22" y="172"/>
                  </a:cubicBezTo>
                  <a:cubicBezTo>
                    <a:pt x="16" y="157"/>
                    <a:pt x="14" y="142"/>
                    <a:pt x="14" y="125"/>
                  </a:cubicBezTo>
                  <a:cubicBezTo>
                    <a:pt x="14" y="108"/>
                    <a:pt x="17" y="91"/>
                    <a:pt x="20" y="74"/>
                  </a:cubicBezTo>
                  <a:cubicBezTo>
                    <a:pt x="24" y="57"/>
                    <a:pt x="25" y="38"/>
                    <a:pt x="34" y="23"/>
                  </a:cubicBezTo>
                  <a:cubicBezTo>
                    <a:pt x="33" y="23"/>
                    <a:pt x="32" y="23"/>
                    <a:pt x="32" y="22"/>
                  </a:cubicBezTo>
                  <a:cubicBezTo>
                    <a:pt x="29" y="56"/>
                    <a:pt x="32" y="89"/>
                    <a:pt x="41" y="122"/>
                  </a:cubicBezTo>
                  <a:cubicBezTo>
                    <a:pt x="50" y="155"/>
                    <a:pt x="65" y="186"/>
                    <a:pt x="81" y="217"/>
                  </a:cubicBezTo>
                  <a:cubicBezTo>
                    <a:pt x="90" y="233"/>
                    <a:pt x="99" y="249"/>
                    <a:pt x="108" y="265"/>
                  </a:cubicBezTo>
                  <a:cubicBezTo>
                    <a:pt x="108" y="265"/>
                    <a:pt x="109" y="264"/>
                    <a:pt x="110" y="264"/>
                  </a:cubicBezTo>
                  <a:cubicBezTo>
                    <a:pt x="88" y="248"/>
                    <a:pt x="78" y="222"/>
                    <a:pt x="70" y="198"/>
                  </a:cubicBezTo>
                  <a:cubicBezTo>
                    <a:pt x="66" y="187"/>
                    <a:pt x="62" y="175"/>
                    <a:pt x="58" y="163"/>
                  </a:cubicBezTo>
                  <a:cubicBezTo>
                    <a:pt x="53" y="146"/>
                    <a:pt x="48" y="128"/>
                    <a:pt x="44" y="110"/>
                  </a:cubicBezTo>
                  <a:cubicBezTo>
                    <a:pt x="42" y="99"/>
                    <a:pt x="40" y="87"/>
                    <a:pt x="38" y="75"/>
                  </a:cubicBezTo>
                  <a:cubicBezTo>
                    <a:pt x="38" y="65"/>
                    <a:pt x="37" y="54"/>
                    <a:pt x="32" y="44"/>
                  </a:cubicBezTo>
                  <a:cubicBezTo>
                    <a:pt x="31" y="43"/>
                    <a:pt x="30" y="43"/>
                    <a:pt x="30" y="44"/>
                  </a:cubicBezTo>
                  <a:cubicBezTo>
                    <a:pt x="23" y="53"/>
                    <a:pt x="26" y="67"/>
                    <a:pt x="28" y="78"/>
                  </a:cubicBezTo>
                  <a:cubicBezTo>
                    <a:pt x="30" y="95"/>
                    <a:pt x="33" y="111"/>
                    <a:pt x="39" y="127"/>
                  </a:cubicBezTo>
                  <a:cubicBezTo>
                    <a:pt x="43" y="142"/>
                    <a:pt x="50" y="156"/>
                    <a:pt x="56" y="170"/>
                  </a:cubicBezTo>
                  <a:cubicBezTo>
                    <a:pt x="61" y="182"/>
                    <a:pt x="67" y="194"/>
                    <a:pt x="74" y="206"/>
                  </a:cubicBezTo>
                  <a:cubicBezTo>
                    <a:pt x="85" y="227"/>
                    <a:pt x="99" y="248"/>
                    <a:pt x="118" y="261"/>
                  </a:cubicBezTo>
                  <a:cubicBezTo>
                    <a:pt x="120" y="262"/>
                    <a:pt x="121" y="261"/>
                    <a:pt x="120" y="259"/>
                  </a:cubicBezTo>
                  <a:cubicBezTo>
                    <a:pt x="100" y="236"/>
                    <a:pt x="79" y="214"/>
                    <a:pt x="64" y="187"/>
                  </a:cubicBezTo>
                  <a:cubicBezTo>
                    <a:pt x="47" y="157"/>
                    <a:pt x="40" y="123"/>
                    <a:pt x="39" y="89"/>
                  </a:cubicBezTo>
                  <a:cubicBezTo>
                    <a:pt x="39" y="77"/>
                    <a:pt x="39" y="66"/>
                    <a:pt x="41" y="55"/>
                  </a:cubicBezTo>
                  <a:cubicBezTo>
                    <a:pt x="42" y="45"/>
                    <a:pt x="44" y="35"/>
                    <a:pt x="42" y="24"/>
                  </a:cubicBezTo>
                  <a:cubicBezTo>
                    <a:pt x="42" y="23"/>
                    <a:pt x="40" y="23"/>
                    <a:pt x="39" y="24"/>
                  </a:cubicBezTo>
                  <a:cubicBezTo>
                    <a:pt x="32" y="53"/>
                    <a:pt x="33" y="85"/>
                    <a:pt x="39" y="114"/>
                  </a:cubicBezTo>
                  <a:cubicBezTo>
                    <a:pt x="42" y="130"/>
                    <a:pt x="48" y="145"/>
                    <a:pt x="55" y="160"/>
                  </a:cubicBezTo>
                  <a:cubicBezTo>
                    <a:pt x="58" y="167"/>
                    <a:pt x="62" y="175"/>
                    <a:pt x="66" y="182"/>
                  </a:cubicBezTo>
                  <a:cubicBezTo>
                    <a:pt x="69" y="189"/>
                    <a:pt x="74" y="195"/>
                    <a:pt x="75" y="202"/>
                  </a:cubicBezTo>
                  <a:cubicBezTo>
                    <a:pt x="75" y="202"/>
                    <a:pt x="76" y="201"/>
                    <a:pt x="77" y="201"/>
                  </a:cubicBezTo>
                  <a:cubicBezTo>
                    <a:pt x="67" y="192"/>
                    <a:pt x="63" y="180"/>
                    <a:pt x="60" y="168"/>
                  </a:cubicBezTo>
                  <a:cubicBezTo>
                    <a:pt x="57" y="155"/>
                    <a:pt x="55" y="142"/>
                    <a:pt x="54" y="129"/>
                  </a:cubicBezTo>
                  <a:cubicBezTo>
                    <a:pt x="52" y="114"/>
                    <a:pt x="50" y="100"/>
                    <a:pt x="50" y="85"/>
                  </a:cubicBezTo>
                  <a:cubicBezTo>
                    <a:pt x="50" y="76"/>
                    <a:pt x="50" y="67"/>
                    <a:pt x="50" y="58"/>
                  </a:cubicBezTo>
                  <a:cubicBezTo>
                    <a:pt x="51" y="51"/>
                    <a:pt x="52" y="44"/>
                    <a:pt x="53" y="36"/>
                  </a:cubicBezTo>
                  <a:cubicBezTo>
                    <a:pt x="53" y="33"/>
                    <a:pt x="53" y="29"/>
                    <a:pt x="51" y="25"/>
                  </a:cubicBezTo>
                  <a:cubicBezTo>
                    <a:pt x="51" y="24"/>
                    <a:pt x="49" y="24"/>
                    <a:pt x="49" y="25"/>
                  </a:cubicBezTo>
                  <a:cubicBezTo>
                    <a:pt x="41" y="35"/>
                    <a:pt x="38" y="47"/>
                    <a:pt x="36" y="59"/>
                  </a:cubicBezTo>
                  <a:cubicBezTo>
                    <a:pt x="35" y="72"/>
                    <a:pt x="35" y="85"/>
                    <a:pt x="37" y="97"/>
                  </a:cubicBezTo>
                  <a:cubicBezTo>
                    <a:pt x="39" y="108"/>
                    <a:pt x="42" y="119"/>
                    <a:pt x="45" y="130"/>
                  </a:cubicBezTo>
                  <a:cubicBezTo>
                    <a:pt x="49" y="141"/>
                    <a:pt x="54" y="153"/>
                    <a:pt x="62" y="163"/>
                  </a:cubicBezTo>
                  <a:cubicBezTo>
                    <a:pt x="64" y="167"/>
                    <a:pt x="67" y="170"/>
                    <a:pt x="71" y="173"/>
                  </a:cubicBezTo>
                  <a:cubicBezTo>
                    <a:pt x="72" y="174"/>
                    <a:pt x="73" y="173"/>
                    <a:pt x="73" y="171"/>
                  </a:cubicBezTo>
                  <a:cubicBezTo>
                    <a:pt x="69" y="159"/>
                    <a:pt x="63" y="147"/>
                    <a:pt x="58" y="135"/>
                  </a:cubicBezTo>
                  <a:cubicBezTo>
                    <a:pt x="54" y="123"/>
                    <a:pt x="52" y="110"/>
                    <a:pt x="52" y="97"/>
                  </a:cubicBezTo>
                  <a:cubicBezTo>
                    <a:pt x="51" y="73"/>
                    <a:pt x="60" y="51"/>
                    <a:pt x="72" y="31"/>
                  </a:cubicBezTo>
                  <a:cubicBezTo>
                    <a:pt x="73" y="30"/>
                    <a:pt x="71" y="28"/>
                    <a:pt x="70" y="3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42"/>
            <p:cNvSpPr/>
            <p:nvPr/>
          </p:nvSpPr>
          <p:spPr bwMode="auto">
            <a:xfrm>
              <a:off x="3129" y="1882"/>
              <a:ext cx="548" cy="991"/>
            </a:xfrm>
            <a:custGeom>
              <a:avLst/>
              <a:gdLst>
                <a:gd name="T0" fmla="*/ 66 w 284"/>
                <a:gd name="T1" fmla="*/ 262 h 513"/>
                <a:gd name="T2" fmla="*/ 176 w 284"/>
                <a:gd name="T3" fmla="*/ 393 h 513"/>
                <a:gd name="T4" fmla="*/ 251 w 284"/>
                <a:gd name="T5" fmla="*/ 474 h 513"/>
                <a:gd name="T6" fmla="*/ 253 w 284"/>
                <a:gd name="T7" fmla="*/ 477 h 513"/>
                <a:gd name="T8" fmla="*/ 216 w 284"/>
                <a:gd name="T9" fmla="*/ 447 h 513"/>
                <a:gd name="T10" fmla="*/ 213 w 284"/>
                <a:gd name="T11" fmla="*/ 444 h 513"/>
                <a:gd name="T12" fmla="*/ 96 w 284"/>
                <a:gd name="T13" fmla="*/ 342 h 513"/>
                <a:gd name="T14" fmla="*/ 36 w 284"/>
                <a:gd name="T15" fmla="*/ 278 h 513"/>
                <a:gd name="T16" fmla="*/ 23 w 284"/>
                <a:gd name="T17" fmla="*/ 278 h 513"/>
                <a:gd name="T18" fmla="*/ 41 w 284"/>
                <a:gd name="T19" fmla="*/ 326 h 513"/>
                <a:gd name="T20" fmla="*/ 120 w 284"/>
                <a:gd name="T21" fmla="*/ 447 h 513"/>
                <a:gd name="T22" fmla="*/ 197 w 284"/>
                <a:gd name="T23" fmla="*/ 511 h 513"/>
                <a:gd name="T24" fmla="*/ 128 w 284"/>
                <a:gd name="T25" fmla="*/ 418 h 513"/>
                <a:gd name="T26" fmla="*/ 69 w 284"/>
                <a:gd name="T27" fmla="*/ 335 h 513"/>
                <a:gd name="T28" fmla="*/ 90 w 284"/>
                <a:gd name="T29" fmla="*/ 344 h 513"/>
                <a:gd name="T30" fmla="*/ 48 w 284"/>
                <a:gd name="T31" fmla="*/ 227 h 513"/>
                <a:gd name="T32" fmla="*/ 90 w 284"/>
                <a:gd name="T33" fmla="*/ 338 h 513"/>
                <a:gd name="T34" fmla="*/ 33 w 284"/>
                <a:gd name="T35" fmla="*/ 227 h 513"/>
                <a:gd name="T36" fmla="*/ 28 w 284"/>
                <a:gd name="T37" fmla="*/ 214 h 513"/>
                <a:gd name="T38" fmla="*/ 134 w 284"/>
                <a:gd name="T39" fmla="*/ 89 h 513"/>
                <a:gd name="T40" fmla="*/ 146 w 284"/>
                <a:gd name="T41" fmla="*/ 102 h 513"/>
                <a:gd name="T42" fmla="*/ 74 w 284"/>
                <a:gd name="T43" fmla="*/ 210 h 513"/>
                <a:gd name="T44" fmla="*/ 60 w 284"/>
                <a:gd name="T45" fmla="*/ 235 h 513"/>
                <a:gd name="T46" fmla="*/ 9 w 284"/>
                <a:gd name="T47" fmla="*/ 176 h 513"/>
                <a:gd name="T48" fmla="*/ 15 w 284"/>
                <a:gd name="T49" fmla="*/ 242 h 513"/>
                <a:gd name="T50" fmla="*/ 45 w 284"/>
                <a:gd name="T51" fmla="*/ 102 h 513"/>
                <a:gd name="T52" fmla="*/ 52 w 284"/>
                <a:gd name="T53" fmla="*/ 75 h 513"/>
                <a:gd name="T54" fmla="*/ 51 w 284"/>
                <a:gd name="T55" fmla="*/ 55 h 513"/>
                <a:gd name="T56" fmla="*/ 82 w 284"/>
                <a:gd name="T57" fmla="*/ 52 h 513"/>
                <a:gd name="T58" fmla="*/ 61 w 284"/>
                <a:gd name="T59" fmla="*/ 50 h 513"/>
                <a:gd name="T60" fmla="*/ 51 w 284"/>
                <a:gd name="T61" fmla="*/ 55 h 513"/>
                <a:gd name="T62" fmla="*/ 51 w 284"/>
                <a:gd name="T63" fmla="*/ 80 h 513"/>
                <a:gd name="T64" fmla="*/ 35 w 284"/>
                <a:gd name="T65" fmla="*/ 121 h 513"/>
                <a:gd name="T66" fmla="*/ 14 w 284"/>
                <a:gd name="T67" fmla="*/ 171 h 513"/>
                <a:gd name="T68" fmla="*/ 39 w 284"/>
                <a:gd name="T69" fmla="*/ 301 h 513"/>
                <a:gd name="T70" fmla="*/ 68 w 284"/>
                <a:gd name="T71" fmla="*/ 278 h 513"/>
                <a:gd name="T72" fmla="*/ 94 w 284"/>
                <a:gd name="T73" fmla="*/ 163 h 513"/>
                <a:gd name="T74" fmla="*/ 135 w 284"/>
                <a:gd name="T75" fmla="*/ 100 h 513"/>
                <a:gd name="T76" fmla="*/ 53 w 284"/>
                <a:gd name="T77" fmla="*/ 192 h 513"/>
                <a:gd name="T78" fmla="*/ 61 w 284"/>
                <a:gd name="T79" fmla="*/ 101 h 513"/>
                <a:gd name="T80" fmla="*/ 44 w 284"/>
                <a:gd name="T81" fmla="*/ 269 h 513"/>
                <a:gd name="T82" fmla="*/ 79 w 284"/>
                <a:gd name="T83" fmla="*/ 286 h 513"/>
                <a:gd name="T84" fmla="*/ 199 w 284"/>
                <a:gd name="T85" fmla="*/ 479 h 513"/>
                <a:gd name="T86" fmla="*/ 216 w 284"/>
                <a:gd name="T87" fmla="*/ 477 h 513"/>
                <a:gd name="T88" fmla="*/ 172 w 284"/>
                <a:gd name="T89" fmla="*/ 449 h 513"/>
                <a:gd name="T90" fmla="*/ 84 w 284"/>
                <a:gd name="T91" fmla="*/ 383 h 513"/>
                <a:gd name="T92" fmla="*/ 11 w 284"/>
                <a:gd name="T93" fmla="*/ 294 h 513"/>
                <a:gd name="T94" fmla="*/ 123 w 284"/>
                <a:gd name="T95" fmla="*/ 453 h 513"/>
                <a:gd name="T96" fmla="*/ 173 w 284"/>
                <a:gd name="T97" fmla="*/ 483 h 513"/>
                <a:gd name="T98" fmla="*/ 180 w 284"/>
                <a:gd name="T99" fmla="*/ 459 h 513"/>
                <a:gd name="T100" fmla="*/ 176 w 284"/>
                <a:gd name="T101" fmla="*/ 429 h 513"/>
                <a:gd name="T102" fmla="*/ 187 w 284"/>
                <a:gd name="T103" fmla="*/ 429 h 513"/>
                <a:gd name="T104" fmla="*/ 222 w 284"/>
                <a:gd name="T105" fmla="*/ 455 h 513"/>
                <a:gd name="T106" fmla="*/ 247 w 284"/>
                <a:gd name="T107" fmla="*/ 473 h 513"/>
                <a:gd name="T108" fmla="*/ 283 w 284"/>
                <a:gd name="T109" fmla="*/ 505 h 513"/>
                <a:gd name="T110" fmla="*/ 276 w 284"/>
                <a:gd name="T111" fmla="*/ 508 h 513"/>
                <a:gd name="T112" fmla="*/ 166 w 284"/>
                <a:gd name="T113" fmla="*/ 386 h 513"/>
                <a:gd name="T114" fmla="*/ 87 w 284"/>
                <a:gd name="T115" fmla="*/ 301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4" h="513">
                  <a:moveTo>
                    <a:pt x="95" y="260"/>
                  </a:moveTo>
                  <a:cubicBezTo>
                    <a:pt x="109" y="288"/>
                    <a:pt x="123" y="316"/>
                    <a:pt x="137" y="344"/>
                  </a:cubicBezTo>
                  <a:cubicBezTo>
                    <a:pt x="145" y="358"/>
                    <a:pt x="152" y="372"/>
                    <a:pt x="160" y="386"/>
                  </a:cubicBezTo>
                  <a:cubicBezTo>
                    <a:pt x="163" y="392"/>
                    <a:pt x="167" y="398"/>
                    <a:pt x="171" y="405"/>
                  </a:cubicBezTo>
                  <a:cubicBezTo>
                    <a:pt x="175" y="411"/>
                    <a:pt x="179" y="418"/>
                    <a:pt x="182" y="425"/>
                  </a:cubicBezTo>
                  <a:cubicBezTo>
                    <a:pt x="182" y="425"/>
                    <a:pt x="183" y="424"/>
                    <a:pt x="183" y="423"/>
                  </a:cubicBezTo>
                  <a:cubicBezTo>
                    <a:pt x="178" y="420"/>
                    <a:pt x="173" y="415"/>
                    <a:pt x="169" y="410"/>
                  </a:cubicBezTo>
                  <a:cubicBezTo>
                    <a:pt x="165" y="404"/>
                    <a:pt x="161" y="399"/>
                    <a:pt x="157" y="393"/>
                  </a:cubicBezTo>
                  <a:cubicBezTo>
                    <a:pt x="146" y="379"/>
                    <a:pt x="136" y="365"/>
                    <a:pt x="126" y="351"/>
                  </a:cubicBezTo>
                  <a:cubicBezTo>
                    <a:pt x="115" y="336"/>
                    <a:pt x="105" y="322"/>
                    <a:pt x="95" y="307"/>
                  </a:cubicBezTo>
                  <a:cubicBezTo>
                    <a:pt x="85" y="292"/>
                    <a:pt x="75" y="277"/>
                    <a:pt x="66" y="262"/>
                  </a:cubicBezTo>
                  <a:cubicBezTo>
                    <a:pt x="61" y="255"/>
                    <a:pt x="56" y="247"/>
                    <a:pt x="52" y="239"/>
                  </a:cubicBezTo>
                  <a:cubicBezTo>
                    <a:pt x="46" y="231"/>
                    <a:pt x="42" y="223"/>
                    <a:pt x="39" y="214"/>
                  </a:cubicBezTo>
                  <a:cubicBezTo>
                    <a:pt x="39" y="214"/>
                    <a:pt x="38" y="215"/>
                    <a:pt x="37" y="215"/>
                  </a:cubicBezTo>
                  <a:cubicBezTo>
                    <a:pt x="48" y="227"/>
                    <a:pt x="56" y="241"/>
                    <a:pt x="65" y="255"/>
                  </a:cubicBezTo>
                  <a:cubicBezTo>
                    <a:pt x="73" y="269"/>
                    <a:pt x="82" y="283"/>
                    <a:pt x="92" y="297"/>
                  </a:cubicBezTo>
                  <a:cubicBezTo>
                    <a:pt x="111" y="325"/>
                    <a:pt x="133" y="353"/>
                    <a:pt x="156" y="378"/>
                  </a:cubicBezTo>
                  <a:cubicBezTo>
                    <a:pt x="172" y="396"/>
                    <a:pt x="189" y="413"/>
                    <a:pt x="205" y="430"/>
                  </a:cubicBezTo>
                  <a:cubicBezTo>
                    <a:pt x="211" y="437"/>
                    <a:pt x="217" y="445"/>
                    <a:pt x="224" y="453"/>
                  </a:cubicBezTo>
                  <a:cubicBezTo>
                    <a:pt x="229" y="459"/>
                    <a:pt x="235" y="466"/>
                    <a:pt x="243" y="470"/>
                  </a:cubicBezTo>
                  <a:cubicBezTo>
                    <a:pt x="244" y="471"/>
                    <a:pt x="245" y="469"/>
                    <a:pt x="244" y="468"/>
                  </a:cubicBezTo>
                  <a:cubicBezTo>
                    <a:pt x="224" y="441"/>
                    <a:pt x="199" y="417"/>
                    <a:pt x="176" y="393"/>
                  </a:cubicBezTo>
                  <a:cubicBezTo>
                    <a:pt x="151" y="368"/>
                    <a:pt x="127" y="342"/>
                    <a:pt x="103" y="316"/>
                  </a:cubicBezTo>
                  <a:cubicBezTo>
                    <a:pt x="97" y="309"/>
                    <a:pt x="91" y="302"/>
                    <a:pt x="84" y="295"/>
                  </a:cubicBezTo>
                  <a:cubicBezTo>
                    <a:pt x="79" y="289"/>
                    <a:pt x="72" y="282"/>
                    <a:pt x="69" y="273"/>
                  </a:cubicBezTo>
                  <a:cubicBezTo>
                    <a:pt x="69" y="274"/>
                    <a:pt x="68" y="275"/>
                    <a:pt x="67" y="275"/>
                  </a:cubicBezTo>
                  <a:cubicBezTo>
                    <a:pt x="80" y="281"/>
                    <a:pt x="89" y="293"/>
                    <a:pt x="97" y="303"/>
                  </a:cubicBezTo>
                  <a:cubicBezTo>
                    <a:pt x="108" y="315"/>
                    <a:pt x="120" y="328"/>
                    <a:pt x="131" y="340"/>
                  </a:cubicBezTo>
                  <a:cubicBezTo>
                    <a:pt x="143" y="354"/>
                    <a:pt x="155" y="367"/>
                    <a:pt x="166" y="381"/>
                  </a:cubicBezTo>
                  <a:cubicBezTo>
                    <a:pt x="177" y="393"/>
                    <a:pt x="188" y="405"/>
                    <a:pt x="198" y="418"/>
                  </a:cubicBezTo>
                  <a:cubicBezTo>
                    <a:pt x="223" y="449"/>
                    <a:pt x="246" y="482"/>
                    <a:pt x="276" y="509"/>
                  </a:cubicBezTo>
                  <a:cubicBezTo>
                    <a:pt x="277" y="509"/>
                    <a:pt x="279" y="508"/>
                    <a:pt x="278" y="507"/>
                  </a:cubicBezTo>
                  <a:cubicBezTo>
                    <a:pt x="272" y="494"/>
                    <a:pt x="261" y="484"/>
                    <a:pt x="251" y="474"/>
                  </a:cubicBezTo>
                  <a:cubicBezTo>
                    <a:pt x="240" y="460"/>
                    <a:pt x="227" y="447"/>
                    <a:pt x="215" y="435"/>
                  </a:cubicBezTo>
                  <a:cubicBezTo>
                    <a:pt x="190" y="409"/>
                    <a:pt x="165" y="383"/>
                    <a:pt x="140" y="357"/>
                  </a:cubicBezTo>
                  <a:cubicBezTo>
                    <a:pt x="127" y="344"/>
                    <a:pt x="113" y="333"/>
                    <a:pt x="104" y="318"/>
                  </a:cubicBezTo>
                  <a:cubicBezTo>
                    <a:pt x="103" y="319"/>
                    <a:pt x="103" y="320"/>
                    <a:pt x="102" y="320"/>
                  </a:cubicBezTo>
                  <a:cubicBezTo>
                    <a:pt x="109" y="324"/>
                    <a:pt x="114" y="329"/>
                    <a:pt x="119" y="334"/>
                  </a:cubicBezTo>
                  <a:cubicBezTo>
                    <a:pt x="124" y="340"/>
                    <a:pt x="129" y="345"/>
                    <a:pt x="134" y="351"/>
                  </a:cubicBezTo>
                  <a:cubicBezTo>
                    <a:pt x="147" y="364"/>
                    <a:pt x="160" y="377"/>
                    <a:pt x="172" y="390"/>
                  </a:cubicBezTo>
                  <a:cubicBezTo>
                    <a:pt x="198" y="415"/>
                    <a:pt x="222" y="442"/>
                    <a:pt x="247" y="467"/>
                  </a:cubicBezTo>
                  <a:cubicBezTo>
                    <a:pt x="259" y="479"/>
                    <a:pt x="274" y="490"/>
                    <a:pt x="281" y="506"/>
                  </a:cubicBezTo>
                  <a:cubicBezTo>
                    <a:pt x="281" y="505"/>
                    <a:pt x="282" y="505"/>
                    <a:pt x="283" y="504"/>
                  </a:cubicBezTo>
                  <a:cubicBezTo>
                    <a:pt x="270" y="499"/>
                    <a:pt x="261" y="487"/>
                    <a:pt x="253" y="477"/>
                  </a:cubicBezTo>
                  <a:cubicBezTo>
                    <a:pt x="242" y="464"/>
                    <a:pt x="231" y="453"/>
                    <a:pt x="220" y="440"/>
                  </a:cubicBezTo>
                  <a:cubicBezTo>
                    <a:pt x="196" y="414"/>
                    <a:pt x="174" y="387"/>
                    <a:pt x="153" y="359"/>
                  </a:cubicBezTo>
                  <a:cubicBezTo>
                    <a:pt x="122" y="318"/>
                    <a:pt x="92" y="277"/>
                    <a:pt x="66" y="232"/>
                  </a:cubicBezTo>
                  <a:cubicBezTo>
                    <a:pt x="65" y="233"/>
                    <a:pt x="65" y="233"/>
                    <a:pt x="64" y="234"/>
                  </a:cubicBezTo>
                  <a:cubicBezTo>
                    <a:pt x="84" y="261"/>
                    <a:pt x="100" y="290"/>
                    <a:pt x="117" y="319"/>
                  </a:cubicBezTo>
                  <a:cubicBezTo>
                    <a:pt x="126" y="333"/>
                    <a:pt x="135" y="347"/>
                    <a:pt x="145" y="360"/>
                  </a:cubicBezTo>
                  <a:cubicBezTo>
                    <a:pt x="155" y="373"/>
                    <a:pt x="166" y="385"/>
                    <a:pt x="177" y="397"/>
                  </a:cubicBezTo>
                  <a:cubicBezTo>
                    <a:pt x="201" y="422"/>
                    <a:pt x="226" y="446"/>
                    <a:pt x="245" y="475"/>
                  </a:cubicBezTo>
                  <a:cubicBezTo>
                    <a:pt x="245" y="474"/>
                    <a:pt x="246" y="473"/>
                    <a:pt x="246" y="473"/>
                  </a:cubicBezTo>
                  <a:cubicBezTo>
                    <a:pt x="240" y="471"/>
                    <a:pt x="235" y="466"/>
                    <a:pt x="231" y="461"/>
                  </a:cubicBezTo>
                  <a:cubicBezTo>
                    <a:pt x="226" y="457"/>
                    <a:pt x="221" y="452"/>
                    <a:pt x="216" y="447"/>
                  </a:cubicBezTo>
                  <a:cubicBezTo>
                    <a:pt x="203" y="435"/>
                    <a:pt x="190" y="423"/>
                    <a:pt x="178" y="410"/>
                  </a:cubicBezTo>
                  <a:cubicBezTo>
                    <a:pt x="153" y="384"/>
                    <a:pt x="131" y="357"/>
                    <a:pt x="108" y="329"/>
                  </a:cubicBezTo>
                  <a:cubicBezTo>
                    <a:pt x="94" y="311"/>
                    <a:pt x="80" y="294"/>
                    <a:pt x="65" y="276"/>
                  </a:cubicBezTo>
                  <a:cubicBezTo>
                    <a:pt x="64" y="274"/>
                    <a:pt x="62" y="276"/>
                    <a:pt x="63" y="278"/>
                  </a:cubicBezTo>
                  <a:cubicBezTo>
                    <a:pt x="82" y="306"/>
                    <a:pt x="105" y="333"/>
                    <a:pt x="127" y="359"/>
                  </a:cubicBezTo>
                  <a:cubicBezTo>
                    <a:pt x="150" y="385"/>
                    <a:pt x="172" y="412"/>
                    <a:pt x="197" y="437"/>
                  </a:cubicBezTo>
                  <a:cubicBezTo>
                    <a:pt x="204" y="444"/>
                    <a:pt x="211" y="452"/>
                    <a:pt x="219" y="459"/>
                  </a:cubicBezTo>
                  <a:cubicBezTo>
                    <a:pt x="227" y="466"/>
                    <a:pt x="235" y="473"/>
                    <a:pt x="245" y="477"/>
                  </a:cubicBezTo>
                  <a:cubicBezTo>
                    <a:pt x="246" y="477"/>
                    <a:pt x="247" y="476"/>
                    <a:pt x="246" y="475"/>
                  </a:cubicBezTo>
                  <a:cubicBezTo>
                    <a:pt x="242" y="469"/>
                    <a:pt x="237" y="464"/>
                    <a:pt x="231" y="459"/>
                  </a:cubicBezTo>
                  <a:cubicBezTo>
                    <a:pt x="225" y="454"/>
                    <a:pt x="219" y="449"/>
                    <a:pt x="213" y="444"/>
                  </a:cubicBezTo>
                  <a:cubicBezTo>
                    <a:pt x="199" y="432"/>
                    <a:pt x="186" y="420"/>
                    <a:pt x="174" y="408"/>
                  </a:cubicBezTo>
                  <a:cubicBezTo>
                    <a:pt x="149" y="384"/>
                    <a:pt x="125" y="359"/>
                    <a:pt x="102" y="333"/>
                  </a:cubicBezTo>
                  <a:cubicBezTo>
                    <a:pt x="87" y="316"/>
                    <a:pt x="73" y="298"/>
                    <a:pt x="60" y="278"/>
                  </a:cubicBezTo>
                  <a:cubicBezTo>
                    <a:pt x="59" y="279"/>
                    <a:pt x="58" y="280"/>
                    <a:pt x="57" y="280"/>
                  </a:cubicBezTo>
                  <a:cubicBezTo>
                    <a:pt x="77" y="308"/>
                    <a:pt x="99" y="334"/>
                    <a:pt x="122" y="359"/>
                  </a:cubicBezTo>
                  <a:cubicBezTo>
                    <a:pt x="146" y="385"/>
                    <a:pt x="168" y="411"/>
                    <a:pt x="193" y="436"/>
                  </a:cubicBezTo>
                  <a:cubicBezTo>
                    <a:pt x="201" y="445"/>
                    <a:pt x="210" y="453"/>
                    <a:pt x="218" y="462"/>
                  </a:cubicBezTo>
                  <a:cubicBezTo>
                    <a:pt x="226" y="469"/>
                    <a:pt x="233" y="477"/>
                    <a:pt x="243" y="481"/>
                  </a:cubicBezTo>
                  <a:cubicBezTo>
                    <a:pt x="244" y="481"/>
                    <a:pt x="246" y="480"/>
                    <a:pt x="245" y="479"/>
                  </a:cubicBezTo>
                  <a:cubicBezTo>
                    <a:pt x="222" y="455"/>
                    <a:pt x="197" y="434"/>
                    <a:pt x="171" y="413"/>
                  </a:cubicBezTo>
                  <a:cubicBezTo>
                    <a:pt x="145" y="391"/>
                    <a:pt x="120" y="367"/>
                    <a:pt x="96" y="342"/>
                  </a:cubicBezTo>
                  <a:cubicBezTo>
                    <a:pt x="88" y="333"/>
                    <a:pt x="80" y="324"/>
                    <a:pt x="72" y="315"/>
                  </a:cubicBezTo>
                  <a:cubicBezTo>
                    <a:pt x="65" y="307"/>
                    <a:pt x="58" y="299"/>
                    <a:pt x="49" y="294"/>
                  </a:cubicBezTo>
                  <a:cubicBezTo>
                    <a:pt x="48" y="294"/>
                    <a:pt x="47" y="295"/>
                    <a:pt x="47" y="296"/>
                  </a:cubicBezTo>
                  <a:cubicBezTo>
                    <a:pt x="61" y="323"/>
                    <a:pt x="84" y="344"/>
                    <a:pt x="105" y="365"/>
                  </a:cubicBezTo>
                  <a:cubicBezTo>
                    <a:pt x="129" y="387"/>
                    <a:pt x="152" y="410"/>
                    <a:pt x="176" y="431"/>
                  </a:cubicBezTo>
                  <a:cubicBezTo>
                    <a:pt x="193" y="446"/>
                    <a:pt x="211" y="461"/>
                    <a:pt x="229" y="475"/>
                  </a:cubicBezTo>
                  <a:cubicBezTo>
                    <a:pt x="230" y="476"/>
                    <a:pt x="232" y="474"/>
                    <a:pt x="230" y="472"/>
                  </a:cubicBezTo>
                  <a:cubicBezTo>
                    <a:pt x="205" y="449"/>
                    <a:pt x="179" y="428"/>
                    <a:pt x="153" y="405"/>
                  </a:cubicBezTo>
                  <a:cubicBezTo>
                    <a:pt x="128" y="381"/>
                    <a:pt x="104" y="356"/>
                    <a:pt x="81" y="330"/>
                  </a:cubicBezTo>
                  <a:cubicBezTo>
                    <a:pt x="66" y="312"/>
                    <a:pt x="52" y="294"/>
                    <a:pt x="38" y="276"/>
                  </a:cubicBezTo>
                  <a:cubicBezTo>
                    <a:pt x="38" y="277"/>
                    <a:pt x="37" y="277"/>
                    <a:pt x="36" y="278"/>
                  </a:cubicBezTo>
                  <a:cubicBezTo>
                    <a:pt x="48" y="289"/>
                    <a:pt x="56" y="304"/>
                    <a:pt x="65" y="317"/>
                  </a:cubicBezTo>
                  <a:cubicBezTo>
                    <a:pt x="75" y="332"/>
                    <a:pt x="85" y="346"/>
                    <a:pt x="96" y="360"/>
                  </a:cubicBezTo>
                  <a:cubicBezTo>
                    <a:pt x="106" y="374"/>
                    <a:pt x="116" y="386"/>
                    <a:pt x="126" y="400"/>
                  </a:cubicBezTo>
                  <a:cubicBezTo>
                    <a:pt x="134" y="410"/>
                    <a:pt x="142" y="422"/>
                    <a:pt x="150" y="432"/>
                  </a:cubicBezTo>
                  <a:cubicBezTo>
                    <a:pt x="167" y="454"/>
                    <a:pt x="187" y="476"/>
                    <a:pt x="212" y="487"/>
                  </a:cubicBezTo>
                  <a:cubicBezTo>
                    <a:pt x="213" y="488"/>
                    <a:pt x="214" y="487"/>
                    <a:pt x="214" y="486"/>
                  </a:cubicBezTo>
                  <a:cubicBezTo>
                    <a:pt x="208" y="474"/>
                    <a:pt x="196" y="467"/>
                    <a:pt x="186" y="460"/>
                  </a:cubicBezTo>
                  <a:cubicBezTo>
                    <a:pt x="172" y="451"/>
                    <a:pt x="160" y="440"/>
                    <a:pt x="148" y="429"/>
                  </a:cubicBezTo>
                  <a:cubicBezTo>
                    <a:pt x="122" y="406"/>
                    <a:pt x="100" y="379"/>
                    <a:pt x="79" y="352"/>
                  </a:cubicBezTo>
                  <a:cubicBezTo>
                    <a:pt x="68" y="338"/>
                    <a:pt x="58" y="325"/>
                    <a:pt x="48" y="310"/>
                  </a:cubicBezTo>
                  <a:cubicBezTo>
                    <a:pt x="42" y="299"/>
                    <a:pt x="34" y="285"/>
                    <a:pt x="23" y="278"/>
                  </a:cubicBezTo>
                  <a:cubicBezTo>
                    <a:pt x="22" y="278"/>
                    <a:pt x="20" y="278"/>
                    <a:pt x="21" y="280"/>
                  </a:cubicBezTo>
                  <a:cubicBezTo>
                    <a:pt x="22" y="286"/>
                    <a:pt x="25" y="292"/>
                    <a:pt x="28" y="297"/>
                  </a:cubicBezTo>
                  <a:cubicBezTo>
                    <a:pt x="32" y="303"/>
                    <a:pt x="37" y="309"/>
                    <a:pt x="40" y="315"/>
                  </a:cubicBezTo>
                  <a:cubicBezTo>
                    <a:pt x="50" y="330"/>
                    <a:pt x="60" y="344"/>
                    <a:pt x="71" y="359"/>
                  </a:cubicBezTo>
                  <a:cubicBezTo>
                    <a:pt x="92" y="388"/>
                    <a:pt x="114" y="416"/>
                    <a:pt x="137" y="443"/>
                  </a:cubicBezTo>
                  <a:cubicBezTo>
                    <a:pt x="143" y="451"/>
                    <a:pt x="148" y="458"/>
                    <a:pt x="155" y="464"/>
                  </a:cubicBezTo>
                  <a:cubicBezTo>
                    <a:pt x="161" y="470"/>
                    <a:pt x="167" y="476"/>
                    <a:pt x="171" y="484"/>
                  </a:cubicBezTo>
                  <a:cubicBezTo>
                    <a:pt x="171" y="484"/>
                    <a:pt x="172" y="483"/>
                    <a:pt x="173" y="483"/>
                  </a:cubicBezTo>
                  <a:cubicBezTo>
                    <a:pt x="150" y="457"/>
                    <a:pt x="125" y="434"/>
                    <a:pt x="101" y="408"/>
                  </a:cubicBezTo>
                  <a:cubicBezTo>
                    <a:pt x="90" y="396"/>
                    <a:pt x="79" y="382"/>
                    <a:pt x="69" y="368"/>
                  </a:cubicBezTo>
                  <a:cubicBezTo>
                    <a:pt x="59" y="354"/>
                    <a:pt x="51" y="340"/>
                    <a:pt x="41" y="326"/>
                  </a:cubicBezTo>
                  <a:cubicBezTo>
                    <a:pt x="35" y="317"/>
                    <a:pt x="28" y="308"/>
                    <a:pt x="24" y="297"/>
                  </a:cubicBezTo>
                  <a:cubicBezTo>
                    <a:pt x="24" y="298"/>
                    <a:pt x="23" y="298"/>
                    <a:pt x="22" y="299"/>
                  </a:cubicBezTo>
                  <a:cubicBezTo>
                    <a:pt x="43" y="323"/>
                    <a:pt x="57" y="353"/>
                    <a:pt x="75" y="380"/>
                  </a:cubicBezTo>
                  <a:cubicBezTo>
                    <a:pt x="94" y="409"/>
                    <a:pt x="116" y="435"/>
                    <a:pt x="134" y="465"/>
                  </a:cubicBezTo>
                  <a:cubicBezTo>
                    <a:pt x="135" y="464"/>
                    <a:pt x="135" y="464"/>
                    <a:pt x="136" y="463"/>
                  </a:cubicBezTo>
                  <a:cubicBezTo>
                    <a:pt x="113" y="441"/>
                    <a:pt x="97" y="414"/>
                    <a:pt x="79" y="389"/>
                  </a:cubicBezTo>
                  <a:cubicBezTo>
                    <a:pt x="59" y="361"/>
                    <a:pt x="37" y="335"/>
                    <a:pt x="21" y="306"/>
                  </a:cubicBezTo>
                  <a:cubicBezTo>
                    <a:pt x="18" y="301"/>
                    <a:pt x="16" y="297"/>
                    <a:pt x="14" y="292"/>
                  </a:cubicBezTo>
                  <a:cubicBezTo>
                    <a:pt x="13" y="293"/>
                    <a:pt x="12" y="293"/>
                    <a:pt x="11" y="294"/>
                  </a:cubicBezTo>
                  <a:cubicBezTo>
                    <a:pt x="33" y="316"/>
                    <a:pt x="48" y="344"/>
                    <a:pt x="65" y="369"/>
                  </a:cubicBezTo>
                  <a:cubicBezTo>
                    <a:pt x="83" y="395"/>
                    <a:pt x="107" y="418"/>
                    <a:pt x="120" y="447"/>
                  </a:cubicBezTo>
                  <a:cubicBezTo>
                    <a:pt x="120" y="447"/>
                    <a:pt x="121" y="447"/>
                    <a:pt x="122" y="446"/>
                  </a:cubicBezTo>
                  <a:cubicBezTo>
                    <a:pt x="100" y="422"/>
                    <a:pt x="83" y="394"/>
                    <a:pt x="65" y="367"/>
                  </a:cubicBezTo>
                  <a:cubicBezTo>
                    <a:pt x="55" y="352"/>
                    <a:pt x="45" y="337"/>
                    <a:pt x="35" y="322"/>
                  </a:cubicBezTo>
                  <a:cubicBezTo>
                    <a:pt x="30" y="315"/>
                    <a:pt x="25" y="307"/>
                    <a:pt x="20" y="300"/>
                  </a:cubicBezTo>
                  <a:cubicBezTo>
                    <a:pt x="16" y="294"/>
                    <a:pt x="10" y="289"/>
                    <a:pt x="6" y="283"/>
                  </a:cubicBezTo>
                  <a:cubicBezTo>
                    <a:pt x="5" y="281"/>
                    <a:pt x="4" y="279"/>
                    <a:pt x="3" y="276"/>
                  </a:cubicBezTo>
                  <a:cubicBezTo>
                    <a:pt x="3" y="277"/>
                    <a:pt x="2" y="277"/>
                    <a:pt x="1" y="277"/>
                  </a:cubicBezTo>
                  <a:cubicBezTo>
                    <a:pt x="23" y="303"/>
                    <a:pt x="42" y="330"/>
                    <a:pt x="62" y="358"/>
                  </a:cubicBezTo>
                  <a:cubicBezTo>
                    <a:pt x="81" y="384"/>
                    <a:pt x="101" y="408"/>
                    <a:pt x="121" y="433"/>
                  </a:cubicBezTo>
                  <a:cubicBezTo>
                    <a:pt x="143" y="462"/>
                    <a:pt x="166" y="490"/>
                    <a:pt x="195" y="512"/>
                  </a:cubicBezTo>
                  <a:cubicBezTo>
                    <a:pt x="196" y="513"/>
                    <a:pt x="198" y="512"/>
                    <a:pt x="197" y="511"/>
                  </a:cubicBezTo>
                  <a:cubicBezTo>
                    <a:pt x="195" y="504"/>
                    <a:pt x="190" y="498"/>
                    <a:pt x="185" y="493"/>
                  </a:cubicBezTo>
                  <a:cubicBezTo>
                    <a:pt x="179" y="487"/>
                    <a:pt x="174" y="480"/>
                    <a:pt x="168" y="474"/>
                  </a:cubicBezTo>
                  <a:cubicBezTo>
                    <a:pt x="156" y="460"/>
                    <a:pt x="144" y="447"/>
                    <a:pt x="133" y="433"/>
                  </a:cubicBezTo>
                  <a:cubicBezTo>
                    <a:pt x="121" y="420"/>
                    <a:pt x="110" y="407"/>
                    <a:pt x="98" y="394"/>
                  </a:cubicBezTo>
                  <a:cubicBezTo>
                    <a:pt x="92" y="387"/>
                    <a:pt x="85" y="381"/>
                    <a:pt x="79" y="374"/>
                  </a:cubicBezTo>
                  <a:cubicBezTo>
                    <a:pt x="74" y="369"/>
                    <a:pt x="68" y="364"/>
                    <a:pt x="63" y="359"/>
                  </a:cubicBezTo>
                  <a:cubicBezTo>
                    <a:pt x="60" y="356"/>
                    <a:pt x="58" y="352"/>
                    <a:pt x="56" y="349"/>
                  </a:cubicBezTo>
                  <a:cubicBezTo>
                    <a:pt x="55" y="349"/>
                    <a:pt x="54" y="350"/>
                    <a:pt x="54" y="350"/>
                  </a:cubicBezTo>
                  <a:cubicBezTo>
                    <a:pt x="60" y="353"/>
                    <a:pt x="65" y="359"/>
                    <a:pt x="70" y="364"/>
                  </a:cubicBezTo>
                  <a:cubicBezTo>
                    <a:pt x="76" y="370"/>
                    <a:pt x="82" y="375"/>
                    <a:pt x="89" y="381"/>
                  </a:cubicBezTo>
                  <a:cubicBezTo>
                    <a:pt x="102" y="393"/>
                    <a:pt x="115" y="405"/>
                    <a:pt x="128" y="418"/>
                  </a:cubicBezTo>
                  <a:cubicBezTo>
                    <a:pt x="149" y="438"/>
                    <a:pt x="167" y="461"/>
                    <a:pt x="191" y="478"/>
                  </a:cubicBezTo>
                  <a:cubicBezTo>
                    <a:pt x="194" y="481"/>
                    <a:pt x="197" y="483"/>
                    <a:pt x="201" y="485"/>
                  </a:cubicBezTo>
                  <a:cubicBezTo>
                    <a:pt x="202" y="485"/>
                    <a:pt x="203" y="484"/>
                    <a:pt x="202" y="483"/>
                  </a:cubicBezTo>
                  <a:cubicBezTo>
                    <a:pt x="200" y="476"/>
                    <a:pt x="195" y="470"/>
                    <a:pt x="190" y="465"/>
                  </a:cubicBezTo>
                  <a:cubicBezTo>
                    <a:pt x="184" y="459"/>
                    <a:pt x="179" y="453"/>
                    <a:pt x="173" y="447"/>
                  </a:cubicBezTo>
                  <a:cubicBezTo>
                    <a:pt x="161" y="434"/>
                    <a:pt x="149" y="420"/>
                    <a:pt x="137" y="407"/>
                  </a:cubicBezTo>
                  <a:cubicBezTo>
                    <a:pt x="114" y="383"/>
                    <a:pt x="89" y="361"/>
                    <a:pt x="66" y="337"/>
                  </a:cubicBezTo>
                  <a:cubicBezTo>
                    <a:pt x="55" y="326"/>
                    <a:pt x="45" y="314"/>
                    <a:pt x="36" y="300"/>
                  </a:cubicBezTo>
                  <a:cubicBezTo>
                    <a:pt x="35" y="301"/>
                    <a:pt x="35" y="302"/>
                    <a:pt x="34" y="303"/>
                  </a:cubicBezTo>
                  <a:cubicBezTo>
                    <a:pt x="41" y="306"/>
                    <a:pt x="47" y="312"/>
                    <a:pt x="52" y="317"/>
                  </a:cubicBezTo>
                  <a:cubicBezTo>
                    <a:pt x="58" y="323"/>
                    <a:pt x="63" y="329"/>
                    <a:pt x="69" y="335"/>
                  </a:cubicBezTo>
                  <a:cubicBezTo>
                    <a:pt x="81" y="348"/>
                    <a:pt x="93" y="361"/>
                    <a:pt x="105" y="374"/>
                  </a:cubicBezTo>
                  <a:cubicBezTo>
                    <a:pt x="128" y="400"/>
                    <a:pt x="152" y="427"/>
                    <a:pt x="177" y="452"/>
                  </a:cubicBezTo>
                  <a:cubicBezTo>
                    <a:pt x="186" y="461"/>
                    <a:pt x="195" y="470"/>
                    <a:pt x="205" y="478"/>
                  </a:cubicBezTo>
                  <a:cubicBezTo>
                    <a:pt x="212" y="485"/>
                    <a:pt x="219" y="494"/>
                    <a:pt x="228" y="498"/>
                  </a:cubicBezTo>
                  <a:cubicBezTo>
                    <a:pt x="229" y="498"/>
                    <a:pt x="230" y="497"/>
                    <a:pt x="230" y="496"/>
                  </a:cubicBezTo>
                  <a:cubicBezTo>
                    <a:pt x="229" y="489"/>
                    <a:pt x="225" y="483"/>
                    <a:pt x="220" y="478"/>
                  </a:cubicBezTo>
                  <a:cubicBezTo>
                    <a:pt x="215" y="472"/>
                    <a:pt x="210" y="465"/>
                    <a:pt x="205" y="459"/>
                  </a:cubicBezTo>
                  <a:cubicBezTo>
                    <a:pt x="193" y="445"/>
                    <a:pt x="182" y="432"/>
                    <a:pt x="170" y="419"/>
                  </a:cubicBezTo>
                  <a:cubicBezTo>
                    <a:pt x="146" y="393"/>
                    <a:pt x="121" y="370"/>
                    <a:pt x="96" y="346"/>
                  </a:cubicBezTo>
                  <a:cubicBezTo>
                    <a:pt x="95" y="345"/>
                    <a:pt x="93" y="343"/>
                    <a:pt x="92" y="342"/>
                  </a:cubicBezTo>
                  <a:cubicBezTo>
                    <a:pt x="91" y="341"/>
                    <a:pt x="89" y="343"/>
                    <a:pt x="90" y="344"/>
                  </a:cubicBezTo>
                  <a:cubicBezTo>
                    <a:pt x="114" y="370"/>
                    <a:pt x="139" y="394"/>
                    <a:pt x="163" y="420"/>
                  </a:cubicBezTo>
                  <a:cubicBezTo>
                    <a:pt x="175" y="433"/>
                    <a:pt x="186" y="447"/>
                    <a:pt x="196" y="461"/>
                  </a:cubicBezTo>
                  <a:cubicBezTo>
                    <a:pt x="201" y="468"/>
                    <a:pt x="206" y="475"/>
                    <a:pt x="212" y="482"/>
                  </a:cubicBezTo>
                  <a:cubicBezTo>
                    <a:pt x="216" y="487"/>
                    <a:pt x="220" y="492"/>
                    <a:pt x="224" y="498"/>
                  </a:cubicBezTo>
                  <a:cubicBezTo>
                    <a:pt x="227" y="502"/>
                    <a:pt x="231" y="506"/>
                    <a:pt x="232" y="512"/>
                  </a:cubicBezTo>
                  <a:cubicBezTo>
                    <a:pt x="232" y="511"/>
                    <a:pt x="233" y="511"/>
                    <a:pt x="233" y="510"/>
                  </a:cubicBezTo>
                  <a:cubicBezTo>
                    <a:pt x="222" y="504"/>
                    <a:pt x="213" y="493"/>
                    <a:pt x="205" y="483"/>
                  </a:cubicBezTo>
                  <a:cubicBezTo>
                    <a:pt x="197" y="472"/>
                    <a:pt x="189" y="460"/>
                    <a:pt x="181" y="449"/>
                  </a:cubicBezTo>
                  <a:cubicBezTo>
                    <a:pt x="160" y="421"/>
                    <a:pt x="139" y="392"/>
                    <a:pt x="120" y="362"/>
                  </a:cubicBezTo>
                  <a:cubicBezTo>
                    <a:pt x="101" y="332"/>
                    <a:pt x="84" y="301"/>
                    <a:pt x="68" y="269"/>
                  </a:cubicBezTo>
                  <a:cubicBezTo>
                    <a:pt x="61" y="255"/>
                    <a:pt x="54" y="241"/>
                    <a:pt x="48" y="227"/>
                  </a:cubicBezTo>
                  <a:cubicBezTo>
                    <a:pt x="45" y="221"/>
                    <a:pt x="42" y="215"/>
                    <a:pt x="40" y="208"/>
                  </a:cubicBezTo>
                  <a:cubicBezTo>
                    <a:pt x="38" y="203"/>
                    <a:pt x="36" y="197"/>
                    <a:pt x="37" y="191"/>
                  </a:cubicBezTo>
                  <a:cubicBezTo>
                    <a:pt x="37" y="190"/>
                    <a:pt x="37" y="190"/>
                    <a:pt x="37" y="190"/>
                  </a:cubicBezTo>
                  <a:cubicBezTo>
                    <a:pt x="36" y="190"/>
                    <a:pt x="35" y="190"/>
                    <a:pt x="35" y="190"/>
                  </a:cubicBezTo>
                  <a:cubicBezTo>
                    <a:pt x="40" y="196"/>
                    <a:pt x="43" y="203"/>
                    <a:pt x="46" y="210"/>
                  </a:cubicBezTo>
                  <a:cubicBezTo>
                    <a:pt x="49" y="218"/>
                    <a:pt x="52" y="226"/>
                    <a:pt x="56" y="234"/>
                  </a:cubicBezTo>
                  <a:cubicBezTo>
                    <a:pt x="62" y="250"/>
                    <a:pt x="69" y="267"/>
                    <a:pt x="75" y="283"/>
                  </a:cubicBezTo>
                  <a:cubicBezTo>
                    <a:pt x="88" y="314"/>
                    <a:pt x="105" y="344"/>
                    <a:pt x="113" y="377"/>
                  </a:cubicBezTo>
                  <a:cubicBezTo>
                    <a:pt x="113" y="378"/>
                    <a:pt x="113" y="379"/>
                    <a:pt x="113" y="379"/>
                  </a:cubicBezTo>
                  <a:cubicBezTo>
                    <a:pt x="114" y="379"/>
                    <a:pt x="115" y="379"/>
                    <a:pt x="116" y="378"/>
                  </a:cubicBezTo>
                  <a:cubicBezTo>
                    <a:pt x="104" y="367"/>
                    <a:pt x="97" y="352"/>
                    <a:pt x="90" y="338"/>
                  </a:cubicBezTo>
                  <a:cubicBezTo>
                    <a:pt x="82" y="323"/>
                    <a:pt x="74" y="307"/>
                    <a:pt x="67" y="290"/>
                  </a:cubicBezTo>
                  <a:cubicBezTo>
                    <a:pt x="53" y="258"/>
                    <a:pt x="40" y="224"/>
                    <a:pt x="33" y="189"/>
                  </a:cubicBezTo>
                  <a:cubicBezTo>
                    <a:pt x="30" y="172"/>
                    <a:pt x="28" y="155"/>
                    <a:pt x="28" y="137"/>
                  </a:cubicBezTo>
                  <a:cubicBezTo>
                    <a:pt x="28" y="123"/>
                    <a:pt x="27" y="107"/>
                    <a:pt x="34" y="94"/>
                  </a:cubicBezTo>
                  <a:cubicBezTo>
                    <a:pt x="33" y="94"/>
                    <a:pt x="32" y="94"/>
                    <a:pt x="31" y="94"/>
                  </a:cubicBezTo>
                  <a:cubicBezTo>
                    <a:pt x="32" y="123"/>
                    <a:pt x="27" y="151"/>
                    <a:pt x="28" y="181"/>
                  </a:cubicBezTo>
                  <a:cubicBezTo>
                    <a:pt x="28" y="196"/>
                    <a:pt x="31" y="210"/>
                    <a:pt x="34" y="225"/>
                  </a:cubicBezTo>
                  <a:cubicBezTo>
                    <a:pt x="37" y="240"/>
                    <a:pt x="41" y="254"/>
                    <a:pt x="42" y="269"/>
                  </a:cubicBezTo>
                  <a:cubicBezTo>
                    <a:pt x="42" y="269"/>
                    <a:pt x="43" y="269"/>
                    <a:pt x="44" y="268"/>
                  </a:cubicBezTo>
                  <a:cubicBezTo>
                    <a:pt x="40" y="264"/>
                    <a:pt x="39" y="257"/>
                    <a:pt x="38" y="251"/>
                  </a:cubicBezTo>
                  <a:cubicBezTo>
                    <a:pt x="36" y="243"/>
                    <a:pt x="34" y="235"/>
                    <a:pt x="33" y="227"/>
                  </a:cubicBezTo>
                  <a:cubicBezTo>
                    <a:pt x="30" y="211"/>
                    <a:pt x="29" y="196"/>
                    <a:pt x="29" y="180"/>
                  </a:cubicBezTo>
                  <a:cubicBezTo>
                    <a:pt x="28" y="152"/>
                    <a:pt x="29" y="122"/>
                    <a:pt x="38" y="95"/>
                  </a:cubicBezTo>
                  <a:cubicBezTo>
                    <a:pt x="37" y="95"/>
                    <a:pt x="36" y="95"/>
                    <a:pt x="35" y="95"/>
                  </a:cubicBezTo>
                  <a:cubicBezTo>
                    <a:pt x="40" y="145"/>
                    <a:pt x="22" y="195"/>
                    <a:pt x="26" y="245"/>
                  </a:cubicBezTo>
                  <a:cubicBezTo>
                    <a:pt x="26" y="247"/>
                    <a:pt x="28" y="247"/>
                    <a:pt x="28" y="246"/>
                  </a:cubicBezTo>
                  <a:cubicBezTo>
                    <a:pt x="36" y="221"/>
                    <a:pt x="38" y="196"/>
                    <a:pt x="43" y="171"/>
                  </a:cubicBezTo>
                  <a:cubicBezTo>
                    <a:pt x="48" y="148"/>
                    <a:pt x="50" y="123"/>
                    <a:pt x="61" y="102"/>
                  </a:cubicBezTo>
                  <a:cubicBezTo>
                    <a:pt x="60" y="101"/>
                    <a:pt x="59" y="101"/>
                    <a:pt x="58" y="101"/>
                  </a:cubicBezTo>
                  <a:cubicBezTo>
                    <a:pt x="59" y="109"/>
                    <a:pt x="57" y="118"/>
                    <a:pt x="54" y="126"/>
                  </a:cubicBezTo>
                  <a:cubicBezTo>
                    <a:pt x="51" y="134"/>
                    <a:pt x="48" y="142"/>
                    <a:pt x="45" y="150"/>
                  </a:cubicBezTo>
                  <a:cubicBezTo>
                    <a:pt x="39" y="171"/>
                    <a:pt x="32" y="192"/>
                    <a:pt x="28" y="214"/>
                  </a:cubicBezTo>
                  <a:cubicBezTo>
                    <a:pt x="28" y="215"/>
                    <a:pt x="30" y="216"/>
                    <a:pt x="31" y="214"/>
                  </a:cubicBezTo>
                  <a:cubicBezTo>
                    <a:pt x="42" y="189"/>
                    <a:pt x="54" y="164"/>
                    <a:pt x="67" y="140"/>
                  </a:cubicBezTo>
                  <a:cubicBezTo>
                    <a:pt x="78" y="119"/>
                    <a:pt x="89" y="97"/>
                    <a:pt x="109" y="84"/>
                  </a:cubicBezTo>
                  <a:cubicBezTo>
                    <a:pt x="108" y="84"/>
                    <a:pt x="107" y="84"/>
                    <a:pt x="107" y="83"/>
                  </a:cubicBezTo>
                  <a:cubicBezTo>
                    <a:pt x="109" y="90"/>
                    <a:pt x="104" y="99"/>
                    <a:pt x="101" y="105"/>
                  </a:cubicBezTo>
                  <a:cubicBezTo>
                    <a:pt x="97" y="114"/>
                    <a:pt x="91" y="122"/>
                    <a:pt x="86" y="130"/>
                  </a:cubicBezTo>
                  <a:cubicBezTo>
                    <a:pt x="73" y="149"/>
                    <a:pt x="65" y="171"/>
                    <a:pt x="51" y="190"/>
                  </a:cubicBezTo>
                  <a:cubicBezTo>
                    <a:pt x="52" y="190"/>
                    <a:pt x="53" y="191"/>
                    <a:pt x="54" y="191"/>
                  </a:cubicBezTo>
                  <a:cubicBezTo>
                    <a:pt x="64" y="169"/>
                    <a:pt x="80" y="151"/>
                    <a:pt x="94" y="132"/>
                  </a:cubicBezTo>
                  <a:cubicBezTo>
                    <a:pt x="100" y="124"/>
                    <a:pt x="106" y="116"/>
                    <a:pt x="112" y="108"/>
                  </a:cubicBezTo>
                  <a:cubicBezTo>
                    <a:pt x="118" y="101"/>
                    <a:pt x="125" y="93"/>
                    <a:pt x="134" y="89"/>
                  </a:cubicBezTo>
                  <a:cubicBezTo>
                    <a:pt x="133" y="89"/>
                    <a:pt x="133" y="88"/>
                    <a:pt x="132" y="88"/>
                  </a:cubicBezTo>
                  <a:cubicBezTo>
                    <a:pt x="124" y="103"/>
                    <a:pt x="111" y="116"/>
                    <a:pt x="99" y="129"/>
                  </a:cubicBezTo>
                  <a:cubicBezTo>
                    <a:pt x="86" y="144"/>
                    <a:pt x="73" y="160"/>
                    <a:pt x="59" y="174"/>
                  </a:cubicBezTo>
                  <a:cubicBezTo>
                    <a:pt x="59" y="174"/>
                    <a:pt x="60" y="175"/>
                    <a:pt x="61" y="176"/>
                  </a:cubicBezTo>
                  <a:cubicBezTo>
                    <a:pt x="69" y="165"/>
                    <a:pt x="79" y="155"/>
                    <a:pt x="89" y="145"/>
                  </a:cubicBezTo>
                  <a:cubicBezTo>
                    <a:pt x="97" y="137"/>
                    <a:pt x="106" y="130"/>
                    <a:pt x="115" y="122"/>
                  </a:cubicBezTo>
                  <a:cubicBezTo>
                    <a:pt x="121" y="116"/>
                    <a:pt x="128" y="109"/>
                    <a:pt x="135" y="103"/>
                  </a:cubicBezTo>
                  <a:cubicBezTo>
                    <a:pt x="138" y="101"/>
                    <a:pt x="142" y="98"/>
                    <a:pt x="146" y="95"/>
                  </a:cubicBezTo>
                  <a:cubicBezTo>
                    <a:pt x="149" y="94"/>
                    <a:pt x="152" y="92"/>
                    <a:pt x="155" y="92"/>
                  </a:cubicBezTo>
                  <a:cubicBezTo>
                    <a:pt x="155" y="92"/>
                    <a:pt x="155" y="91"/>
                    <a:pt x="154" y="91"/>
                  </a:cubicBezTo>
                  <a:cubicBezTo>
                    <a:pt x="153" y="95"/>
                    <a:pt x="149" y="99"/>
                    <a:pt x="146" y="102"/>
                  </a:cubicBezTo>
                  <a:cubicBezTo>
                    <a:pt x="142" y="105"/>
                    <a:pt x="138" y="108"/>
                    <a:pt x="135" y="112"/>
                  </a:cubicBezTo>
                  <a:cubicBezTo>
                    <a:pt x="124" y="122"/>
                    <a:pt x="114" y="132"/>
                    <a:pt x="103" y="142"/>
                  </a:cubicBezTo>
                  <a:cubicBezTo>
                    <a:pt x="84" y="160"/>
                    <a:pt x="68" y="182"/>
                    <a:pt x="46" y="197"/>
                  </a:cubicBezTo>
                  <a:cubicBezTo>
                    <a:pt x="46" y="197"/>
                    <a:pt x="47" y="198"/>
                    <a:pt x="48" y="199"/>
                  </a:cubicBezTo>
                  <a:cubicBezTo>
                    <a:pt x="61" y="181"/>
                    <a:pt x="75" y="162"/>
                    <a:pt x="90" y="145"/>
                  </a:cubicBezTo>
                  <a:cubicBezTo>
                    <a:pt x="104" y="129"/>
                    <a:pt x="117" y="112"/>
                    <a:pt x="134" y="98"/>
                  </a:cubicBezTo>
                  <a:cubicBezTo>
                    <a:pt x="133" y="98"/>
                    <a:pt x="132" y="97"/>
                    <a:pt x="132" y="97"/>
                  </a:cubicBezTo>
                  <a:cubicBezTo>
                    <a:pt x="121" y="120"/>
                    <a:pt x="104" y="140"/>
                    <a:pt x="91" y="162"/>
                  </a:cubicBezTo>
                  <a:cubicBezTo>
                    <a:pt x="77" y="185"/>
                    <a:pt x="66" y="210"/>
                    <a:pt x="58" y="235"/>
                  </a:cubicBezTo>
                  <a:cubicBezTo>
                    <a:pt x="57" y="237"/>
                    <a:pt x="59" y="238"/>
                    <a:pt x="60" y="237"/>
                  </a:cubicBezTo>
                  <a:cubicBezTo>
                    <a:pt x="67" y="229"/>
                    <a:pt x="71" y="220"/>
                    <a:pt x="74" y="210"/>
                  </a:cubicBezTo>
                  <a:cubicBezTo>
                    <a:pt x="78" y="201"/>
                    <a:pt x="81" y="191"/>
                    <a:pt x="84" y="181"/>
                  </a:cubicBezTo>
                  <a:cubicBezTo>
                    <a:pt x="87" y="172"/>
                    <a:pt x="92" y="163"/>
                    <a:pt x="95" y="154"/>
                  </a:cubicBezTo>
                  <a:cubicBezTo>
                    <a:pt x="97" y="145"/>
                    <a:pt x="99" y="136"/>
                    <a:pt x="97" y="127"/>
                  </a:cubicBezTo>
                  <a:cubicBezTo>
                    <a:pt x="96" y="126"/>
                    <a:pt x="95" y="126"/>
                    <a:pt x="94" y="127"/>
                  </a:cubicBezTo>
                  <a:cubicBezTo>
                    <a:pt x="87" y="135"/>
                    <a:pt x="84" y="146"/>
                    <a:pt x="82" y="156"/>
                  </a:cubicBezTo>
                  <a:cubicBezTo>
                    <a:pt x="79" y="168"/>
                    <a:pt x="78" y="180"/>
                    <a:pt x="77" y="193"/>
                  </a:cubicBezTo>
                  <a:cubicBezTo>
                    <a:pt x="76" y="203"/>
                    <a:pt x="75" y="214"/>
                    <a:pt x="74" y="225"/>
                  </a:cubicBezTo>
                  <a:cubicBezTo>
                    <a:pt x="73" y="238"/>
                    <a:pt x="73" y="251"/>
                    <a:pt x="70" y="264"/>
                  </a:cubicBezTo>
                  <a:cubicBezTo>
                    <a:pt x="69" y="268"/>
                    <a:pt x="68" y="273"/>
                    <a:pt x="66" y="277"/>
                  </a:cubicBezTo>
                  <a:cubicBezTo>
                    <a:pt x="67" y="277"/>
                    <a:pt x="67" y="277"/>
                    <a:pt x="68" y="277"/>
                  </a:cubicBezTo>
                  <a:cubicBezTo>
                    <a:pt x="63" y="264"/>
                    <a:pt x="61" y="249"/>
                    <a:pt x="60" y="235"/>
                  </a:cubicBezTo>
                  <a:cubicBezTo>
                    <a:pt x="59" y="223"/>
                    <a:pt x="57" y="212"/>
                    <a:pt x="54" y="201"/>
                  </a:cubicBezTo>
                  <a:cubicBezTo>
                    <a:pt x="52" y="191"/>
                    <a:pt x="50" y="181"/>
                    <a:pt x="46" y="172"/>
                  </a:cubicBezTo>
                  <a:cubicBezTo>
                    <a:pt x="43" y="164"/>
                    <a:pt x="38" y="155"/>
                    <a:pt x="30" y="152"/>
                  </a:cubicBezTo>
                  <a:cubicBezTo>
                    <a:pt x="30" y="152"/>
                    <a:pt x="29" y="152"/>
                    <a:pt x="29" y="152"/>
                  </a:cubicBezTo>
                  <a:cubicBezTo>
                    <a:pt x="22" y="158"/>
                    <a:pt x="20" y="168"/>
                    <a:pt x="20" y="177"/>
                  </a:cubicBezTo>
                  <a:cubicBezTo>
                    <a:pt x="20" y="188"/>
                    <a:pt x="21" y="199"/>
                    <a:pt x="22" y="209"/>
                  </a:cubicBezTo>
                  <a:cubicBezTo>
                    <a:pt x="26" y="238"/>
                    <a:pt x="26" y="267"/>
                    <a:pt x="36" y="295"/>
                  </a:cubicBezTo>
                  <a:cubicBezTo>
                    <a:pt x="37" y="297"/>
                    <a:pt x="38" y="300"/>
                    <a:pt x="39" y="302"/>
                  </a:cubicBezTo>
                  <a:cubicBezTo>
                    <a:pt x="40" y="303"/>
                    <a:pt x="42" y="303"/>
                    <a:pt x="42" y="302"/>
                  </a:cubicBezTo>
                  <a:cubicBezTo>
                    <a:pt x="43" y="278"/>
                    <a:pt x="37" y="255"/>
                    <a:pt x="32" y="233"/>
                  </a:cubicBezTo>
                  <a:cubicBezTo>
                    <a:pt x="28" y="213"/>
                    <a:pt x="23" y="191"/>
                    <a:pt x="9" y="176"/>
                  </a:cubicBezTo>
                  <a:cubicBezTo>
                    <a:pt x="8" y="175"/>
                    <a:pt x="7" y="175"/>
                    <a:pt x="6" y="176"/>
                  </a:cubicBezTo>
                  <a:cubicBezTo>
                    <a:pt x="2" y="181"/>
                    <a:pt x="4" y="190"/>
                    <a:pt x="5" y="197"/>
                  </a:cubicBezTo>
                  <a:cubicBezTo>
                    <a:pt x="7" y="206"/>
                    <a:pt x="11" y="214"/>
                    <a:pt x="14" y="223"/>
                  </a:cubicBezTo>
                  <a:cubicBezTo>
                    <a:pt x="18" y="234"/>
                    <a:pt x="20" y="246"/>
                    <a:pt x="23" y="257"/>
                  </a:cubicBezTo>
                  <a:cubicBezTo>
                    <a:pt x="26" y="271"/>
                    <a:pt x="30" y="285"/>
                    <a:pt x="36" y="299"/>
                  </a:cubicBezTo>
                  <a:cubicBezTo>
                    <a:pt x="36" y="300"/>
                    <a:pt x="38" y="300"/>
                    <a:pt x="38" y="298"/>
                  </a:cubicBezTo>
                  <a:cubicBezTo>
                    <a:pt x="40" y="279"/>
                    <a:pt x="31" y="260"/>
                    <a:pt x="26" y="241"/>
                  </a:cubicBezTo>
                  <a:cubicBezTo>
                    <a:pt x="20" y="218"/>
                    <a:pt x="17" y="194"/>
                    <a:pt x="14" y="171"/>
                  </a:cubicBezTo>
                  <a:cubicBezTo>
                    <a:pt x="14" y="169"/>
                    <a:pt x="11" y="169"/>
                    <a:pt x="11" y="171"/>
                  </a:cubicBezTo>
                  <a:cubicBezTo>
                    <a:pt x="11" y="183"/>
                    <a:pt x="11" y="195"/>
                    <a:pt x="12" y="207"/>
                  </a:cubicBezTo>
                  <a:cubicBezTo>
                    <a:pt x="13" y="219"/>
                    <a:pt x="14" y="230"/>
                    <a:pt x="15" y="242"/>
                  </a:cubicBezTo>
                  <a:cubicBezTo>
                    <a:pt x="17" y="251"/>
                    <a:pt x="18" y="261"/>
                    <a:pt x="19" y="270"/>
                  </a:cubicBezTo>
                  <a:cubicBezTo>
                    <a:pt x="20" y="279"/>
                    <a:pt x="21" y="288"/>
                    <a:pt x="18" y="297"/>
                  </a:cubicBezTo>
                  <a:cubicBezTo>
                    <a:pt x="19" y="296"/>
                    <a:pt x="20" y="296"/>
                    <a:pt x="21" y="296"/>
                  </a:cubicBezTo>
                  <a:cubicBezTo>
                    <a:pt x="16" y="291"/>
                    <a:pt x="15" y="284"/>
                    <a:pt x="15" y="278"/>
                  </a:cubicBezTo>
                  <a:cubicBezTo>
                    <a:pt x="14" y="271"/>
                    <a:pt x="14" y="263"/>
                    <a:pt x="13" y="256"/>
                  </a:cubicBezTo>
                  <a:cubicBezTo>
                    <a:pt x="12" y="238"/>
                    <a:pt x="13" y="221"/>
                    <a:pt x="14" y="203"/>
                  </a:cubicBezTo>
                  <a:cubicBezTo>
                    <a:pt x="15" y="189"/>
                    <a:pt x="17" y="176"/>
                    <a:pt x="19" y="162"/>
                  </a:cubicBezTo>
                  <a:cubicBezTo>
                    <a:pt x="21" y="150"/>
                    <a:pt x="24" y="137"/>
                    <a:pt x="27" y="125"/>
                  </a:cubicBezTo>
                  <a:cubicBezTo>
                    <a:pt x="32" y="109"/>
                    <a:pt x="40" y="91"/>
                    <a:pt x="54" y="81"/>
                  </a:cubicBezTo>
                  <a:cubicBezTo>
                    <a:pt x="53" y="80"/>
                    <a:pt x="52" y="80"/>
                    <a:pt x="52" y="80"/>
                  </a:cubicBezTo>
                  <a:cubicBezTo>
                    <a:pt x="53" y="88"/>
                    <a:pt x="49" y="95"/>
                    <a:pt x="45" y="102"/>
                  </a:cubicBezTo>
                  <a:cubicBezTo>
                    <a:pt x="41" y="108"/>
                    <a:pt x="37" y="113"/>
                    <a:pt x="33" y="119"/>
                  </a:cubicBezTo>
                  <a:cubicBezTo>
                    <a:pt x="30" y="124"/>
                    <a:pt x="27" y="130"/>
                    <a:pt x="24" y="135"/>
                  </a:cubicBezTo>
                  <a:cubicBezTo>
                    <a:pt x="21" y="140"/>
                    <a:pt x="17" y="147"/>
                    <a:pt x="11" y="148"/>
                  </a:cubicBezTo>
                  <a:cubicBezTo>
                    <a:pt x="12" y="149"/>
                    <a:pt x="13" y="149"/>
                    <a:pt x="13" y="150"/>
                  </a:cubicBezTo>
                  <a:cubicBezTo>
                    <a:pt x="13" y="138"/>
                    <a:pt x="19" y="127"/>
                    <a:pt x="25" y="117"/>
                  </a:cubicBezTo>
                  <a:cubicBezTo>
                    <a:pt x="32" y="106"/>
                    <a:pt x="40" y="96"/>
                    <a:pt x="49" y="87"/>
                  </a:cubicBezTo>
                  <a:cubicBezTo>
                    <a:pt x="69" y="65"/>
                    <a:pt x="93" y="48"/>
                    <a:pt x="121" y="40"/>
                  </a:cubicBezTo>
                  <a:cubicBezTo>
                    <a:pt x="122" y="39"/>
                    <a:pt x="123" y="39"/>
                    <a:pt x="124" y="39"/>
                  </a:cubicBezTo>
                  <a:cubicBezTo>
                    <a:pt x="126" y="38"/>
                    <a:pt x="126" y="36"/>
                    <a:pt x="124" y="36"/>
                  </a:cubicBezTo>
                  <a:cubicBezTo>
                    <a:pt x="104" y="38"/>
                    <a:pt x="88" y="50"/>
                    <a:pt x="72" y="61"/>
                  </a:cubicBezTo>
                  <a:cubicBezTo>
                    <a:pt x="65" y="65"/>
                    <a:pt x="58" y="70"/>
                    <a:pt x="52" y="75"/>
                  </a:cubicBezTo>
                  <a:cubicBezTo>
                    <a:pt x="45" y="80"/>
                    <a:pt x="38" y="86"/>
                    <a:pt x="30" y="87"/>
                  </a:cubicBezTo>
                  <a:cubicBezTo>
                    <a:pt x="31" y="88"/>
                    <a:pt x="31" y="89"/>
                    <a:pt x="32" y="89"/>
                  </a:cubicBezTo>
                  <a:cubicBezTo>
                    <a:pt x="46" y="66"/>
                    <a:pt x="69" y="48"/>
                    <a:pt x="93" y="36"/>
                  </a:cubicBezTo>
                  <a:cubicBezTo>
                    <a:pt x="107" y="29"/>
                    <a:pt x="122" y="25"/>
                    <a:pt x="137" y="22"/>
                  </a:cubicBezTo>
                  <a:cubicBezTo>
                    <a:pt x="145" y="21"/>
                    <a:pt x="154" y="20"/>
                    <a:pt x="162" y="19"/>
                  </a:cubicBezTo>
                  <a:cubicBezTo>
                    <a:pt x="169" y="19"/>
                    <a:pt x="176" y="19"/>
                    <a:pt x="182" y="15"/>
                  </a:cubicBezTo>
                  <a:cubicBezTo>
                    <a:pt x="182" y="14"/>
                    <a:pt x="182" y="14"/>
                    <a:pt x="182" y="13"/>
                  </a:cubicBezTo>
                  <a:cubicBezTo>
                    <a:pt x="177" y="1"/>
                    <a:pt x="161" y="3"/>
                    <a:pt x="150" y="5"/>
                  </a:cubicBezTo>
                  <a:cubicBezTo>
                    <a:pt x="132" y="9"/>
                    <a:pt x="115" y="17"/>
                    <a:pt x="98" y="25"/>
                  </a:cubicBezTo>
                  <a:cubicBezTo>
                    <a:pt x="81" y="33"/>
                    <a:pt x="65" y="42"/>
                    <a:pt x="49" y="53"/>
                  </a:cubicBezTo>
                  <a:cubicBezTo>
                    <a:pt x="48" y="53"/>
                    <a:pt x="49" y="56"/>
                    <a:pt x="51" y="55"/>
                  </a:cubicBezTo>
                  <a:cubicBezTo>
                    <a:pt x="80" y="41"/>
                    <a:pt x="105" y="21"/>
                    <a:pt x="136" y="12"/>
                  </a:cubicBezTo>
                  <a:cubicBezTo>
                    <a:pt x="167" y="2"/>
                    <a:pt x="200" y="6"/>
                    <a:pt x="231" y="12"/>
                  </a:cubicBezTo>
                  <a:cubicBezTo>
                    <a:pt x="232" y="12"/>
                    <a:pt x="233" y="13"/>
                    <a:pt x="233" y="13"/>
                  </a:cubicBezTo>
                  <a:cubicBezTo>
                    <a:pt x="235" y="13"/>
                    <a:pt x="236" y="11"/>
                    <a:pt x="234" y="10"/>
                  </a:cubicBezTo>
                  <a:cubicBezTo>
                    <a:pt x="224" y="5"/>
                    <a:pt x="211" y="4"/>
                    <a:pt x="200" y="3"/>
                  </a:cubicBezTo>
                  <a:cubicBezTo>
                    <a:pt x="187" y="3"/>
                    <a:pt x="174" y="4"/>
                    <a:pt x="161" y="5"/>
                  </a:cubicBezTo>
                  <a:cubicBezTo>
                    <a:pt x="141" y="8"/>
                    <a:pt x="121" y="12"/>
                    <a:pt x="101" y="19"/>
                  </a:cubicBezTo>
                  <a:cubicBezTo>
                    <a:pt x="92" y="22"/>
                    <a:pt x="83" y="26"/>
                    <a:pt x="74" y="31"/>
                  </a:cubicBezTo>
                  <a:cubicBezTo>
                    <a:pt x="67" y="36"/>
                    <a:pt x="61" y="42"/>
                    <a:pt x="59" y="51"/>
                  </a:cubicBezTo>
                  <a:cubicBezTo>
                    <a:pt x="59" y="51"/>
                    <a:pt x="59" y="52"/>
                    <a:pt x="60" y="52"/>
                  </a:cubicBezTo>
                  <a:cubicBezTo>
                    <a:pt x="66" y="56"/>
                    <a:pt x="75" y="54"/>
                    <a:pt x="82" y="52"/>
                  </a:cubicBezTo>
                  <a:cubicBezTo>
                    <a:pt x="92" y="48"/>
                    <a:pt x="101" y="44"/>
                    <a:pt x="111" y="39"/>
                  </a:cubicBezTo>
                  <a:cubicBezTo>
                    <a:pt x="136" y="27"/>
                    <a:pt x="164" y="22"/>
                    <a:pt x="192" y="19"/>
                  </a:cubicBezTo>
                  <a:cubicBezTo>
                    <a:pt x="191" y="18"/>
                    <a:pt x="191" y="17"/>
                    <a:pt x="191" y="16"/>
                  </a:cubicBezTo>
                  <a:cubicBezTo>
                    <a:pt x="164" y="33"/>
                    <a:pt x="135" y="43"/>
                    <a:pt x="110" y="61"/>
                  </a:cubicBezTo>
                  <a:cubicBezTo>
                    <a:pt x="108" y="62"/>
                    <a:pt x="110" y="64"/>
                    <a:pt x="111" y="63"/>
                  </a:cubicBezTo>
                  <a:cubicBezTo>
                    <a:pt x="137" y="45"/>
                    <a:pt x="166" y="35"/>
                    <a:pt x="192" y="18"/>
                  </a:cubicBezTo>
                  <a:cubicBezTo>
                    <a:pt x="193" y="18"/>
                    <a:pt x="192" y="16"/>
                    <a:pt x="191" y="16"/>
                  </a:cubicBezTo>
                  <a:cubicBezTo>
                    <a:pt x="164" y="19"/>
                    <a:pt x="137" y="24"/>
                    <a:pt x="112" y="36"/>
                  </a:cubicBezTo>
                  <a:cubicBezTo>
                    <a:pt x="103" y="40"/>
                    <a:pt x="95" y="44"/>
                    <a:pt x="85" y="48"/>
                  </a:cubicBezTo>
                  <a:cubicBezTo>
                    <a:pt x="81" y="49"/>
                    <a:pt x="76" y="51"/>
                    <a:pt x="72" y="51"/>
                  </a:cubicBezTo>
                  <a:cubicBezTo>
                    <a:pt x="68" y="52"/>
                    <a:pt x="64" y="52"/>
                    <a:pt x="61" y="50"/>
                  </a:cubicBezTo>
                  <a:cubicBezTo>
                    <a:pt x="62" y="50"/>
                    <a:pt x="62" y="51"/>
                    <a:pt x="62" y="51"/>
                  </a:cubicBezTo>
                  <a:cubicBezTo>
                    <a:pt x="64" y="42"/>
                    <a:pt x="73" y="35"/>
                    <a:pt x="80" y="31"/>
                  </a:cubicBezTo>
                  <a:cubicBezTo>
                    <a:pt x="90" y="25"/>
                    <a:pt x="100" y="22"/>
                    <a:pt x="111" y="19"/>
                  </a:cubicBezTo>
                  <a:cubicBezTo>
                    <a:pt x="131" y="13"/>
                    <a:pt x="152" y="9"/>
                    <a:pt x="173" y="7"/>
                  </a:cubicBezTo>
                  <a:cubicBezTo>
                    <a:pt x="183" y="6"/>
                    <a:pt x="194" y="5"/>
                    <a:pt x="205" y="6"/>
                  </a:cubicBezTo>
                  <a:cubicBezTo>
                    <a:pt x="215" y="7"/>
                    <a:pt x="224" y="9"/>
                    <a:pt x="233" y="13"/>
                  </a:cubicBezTo>
                  <a:cubicBezTo>
                    <a:pt x="233" y="12"/>
                    <a:pt x="234" y="11"/>
                    <a:pt x="234" y="10"/>
                  </a:cubicBezTo>
                  <a:cubicBezTo>
                    <a:pt x="204" y="3"/>
                    <a:pt x="171" y="0"/>
                    <a:pt x="141" y="7"/>
                  </a:cubicBezTo>
                  <a:cubicBezTo>
                    <a:pt x="110" y="15"/>
                    <a:pt x="84" y="35"/>
                    <a:pt x="56" y="49"/>
                  </a:cubicBezTo>
                  <a:cubicBezTo>
                    <a:pt x="54" y="51"/>
                    <a:pt x="52" y="51"/>
                    <a:pt x="50" y="52"/>
                  </a:cubicBezTo>
                  <a:cubicBezTo>
                    <a:pt x="50" y="53"/>
                    <a:pt x="51" y="54"/>
                    <a:pt x="51" y="55"/>
                  </a:cubicBezTo>
                  <a:cubicBezTo>
                    <a:pt x="63" y="47"/>
                    <a:pt x="75" y="40"/>
                    <a:pt x="87" y="34"/>
                  </a:cubicBezTo>
                  <a:cubicBezTo>
                    <a:pt x="105" y="25"/>
                    <a:pt x="122" y="16"/>
                    <a:pt x="141" y="11"/>
                  </a:cubicBezTo>
                  <a:cubicBezTo>
                    <a:pt x="149" y="8"/>
                    <a:pt x="157" y="6"/>
                    <a:pt x="166" y="6"/>
                  </a:cubicBezTo>
                  <a:cubicBezTo>
                    <a:pt x="171" y="7"/>
                    <a:pt x="177" y="9"/>
                    <a:pt x="180" y="14"/>
                  </a:cubicBezTo>
                  <a:cubicBezTo>
                    <a:pt x="180" y="14"/>
                    <a:pt x="180" y="13"/>
                    <a:pt x="180" y="13"/>
                  </a:cubicBezTo>
                  <a:cubicBezTo>
                    <a:pt x="174" y="17"/>
                    <a:pt x="166" y="16"/>
                    <a:pt x="159" y="17"/>
                  </a:cubicBezTo>
                  <a:cubicBezTo>
                    <a:pt x="150" y="18"/>
                    <a:pt x="142" y="19"/>
                    <a:pt x="133" y="20"/>
                  </a:cubicBezTo>
                  <a:cubicBezTo>
                    <a:pt x="118" y="23"/>
                    <a:pt x="104" y="27"/>
                    <a:pt x="91" y="34"/>
                  </a:cubicBezTo>
                  <a:cubicBezTo>
                    <a:pt x="66" y="46"/>
                    <a:pt x="44" y="64"/>
                    <a:pt x="29" y="88"/>
                  </a:cubicBezTo>
                  <a:cubicBezTo>
                    <a:pt x="29" y="89"/>
                    <a:pt x="29" y="90"/>
                    <a:pt x="31" y="90"/>
                  </a:cubicBezTo>
                  <a:cubicBezTo>
                    <a:pt x="38" y="88"/>
                    <a:pt x="45" y="84"/>
                    <a:pt x="51" y="80"/>
                  </a:cubicBezTo>
                  <a:cubicBezTo>
                    <a:pt x="58" y="75"/>
                    <a:pt x="64" y="69"/>
                    <a:pt x="71" y="64"/>
                  </a:cubicBezTo>
                  <a:cubicBezTo>
                    <a:pt x="79" y="59"/>
                    <a:pt x="87" y="54"/>
                    <a:pt x="96" y="49"/>
                  </a:cubicBezTo>
                  <a:cubicBezTo>
                    <a:pt x="105" y="44"/>
                    <a:pt x="114" y="40"/>
                    <a:pt x="124" y="39"/>
                  </a:cubicBezTo>
                  <a:cubicBezTo>
                    <a:pt x="124" y="38"/>
                    <a:pt x="124" y="37"/>
                    <a:pt x="124" y="36"/>
                  </a:cubicBezTo>
                  <a:cubicBezTo>
                    <a:pt x="96" y="44"/>
                    <a:pt x="72" y="60"/>
                    <a:pt x="51" y="81"/>
                  </a:cubicBezTo>
                  <a:cubicBezTo>
                    <a:pt x="42" y="90"/>
                    <a:pt x="34" y="99"/>
                    <a:pt x="27" y="110"/>
                  </a:cubicBezTo>
                  <a:cubicBezTo>
                    <a:pt x="20" y="119"/>
                    <a:pt x="14" y="130"/>
                    <a:pt x="11" y="141"/>
                  </a:cubicBezTo>
                  <a:cubicBezTo>
                    <a:pt x="11" y="144"/>
                    <a:pt x="10" y="147"/>
                    <a:pt x="10" y="150"/>
                  </a:cubicBezTo>
                  <a:cubicBezTo>
                    <a:pt x="10" y="151"/>
                    <a:pt x="12" y="151"/>
                    <a:pt x="12" y="151"/>
                  </a:cubicBezTo>
                  <a:cubicBezTo>
                    <a:pt x="18" y="149"/>
                    <a:pt x="22" y="143"/>
                    <a:pt x="25" y="139"/>
                  </a:cubicBezTo>
                  <a:cubicBezTo>
                    <a:pt x="29" y="133"/>
                    <a:pt x="32" y="127"/>
                    <a:pt x="35" y="121"/>
                  </a:cubicBezTo>
                  <a:cubicBezTo>
                    <a:pt x="43" y="108"/>
                    <a:pt x="56" y="95"/>
                    <a:pt x="54" y="79"/>
                  </a:cubicBezTo>
                  <a:cubicBezTo>
                    <a:pt x="54" y="78"/>
                    <a:pt x="53" y="78"/>
                    <a:pt x="52" y="78"/>
                  </a:cubicBezTo>
                  <a:cubicBezTo>
                    <a:pt x="33" y="93"/>
                    <a:pt x="26" y="118"/>
                    <a:pt x="21" y="140"/>
                  </a:cubicBezTo>
                  <a:cubicBezTo>
                    <a:pt x="15" y="167"/>
                    <a:pt x="11" y="196"/>
                    <a:pt x="10" y="224"/>
                  </a:cubicBezTo>
                  <a:cubicBezTo>
                    <a:pt x="10" y="238"/>
                    <a:pt x="10" y="253"/>
                    <a:pt x="11" y="268"/>
                  </a:cubicBezTo>
                  <a:cubicBezTo>
                    <a:pt x="12" y="278"/>
                    <a:pt x="11" y="290"/>
                    <a:pt x="19" y="298"/>
                  </a:cubicBezTo>
                  <a:cubicBezTo>
                    <a:pt x="19" y="299"/>
                    <a:pt x="21" y="299"/>
                    <a:pt x="21" y="298"/>
                  </a:cubicBezTo>
                  <a:cubicBezTo>
                    <a:pt x="24" y="290"/>
                    <a:pt x="23" y="281"/>
                    <a:pt x="22" y="273"/>
                  </a:cubicBezTo>
                  <a:cubicBezTo>
                    <a:pt x="22" y="263"/>
                    <a:pt x="20" y="253"/>
                    <a:pt x="18" y="244"/>
                  </a:cubicBezTo>
                  <a:cubicBezTo>
                    <a:pt x="17" y="233"/>
                    <a:pt x="16" y="221"/>
                    <a:pt x="15" y="210"/>
                  </a:cubicBezTo>
                  <a:cubicBezTo>
                    <a:pt x="14" y="197"/>
                    <a:pt x="13" y="184"/>
                    <a:pt x="14" y="171"/>
                  </a:cubicBezTo>
                  <a:cubicBezTo>
                    <a:pt x="13" y="171"/>
                    <a:pt x="12" y="171"/>
                    <a:pt x="11" y="171"/>
                  </a:cubicBezTo>
                  <a:cubicBezTo>
                    <a:pt x="14" y="195"/>
                    <a:pt x="17" y="218"/>
                    <a:pt x="23" y="241"/>
                  </a:cubicBezTo>
                  <a:cubicBezTo>
                    <a:pt x="28" y="260"/>
                    <a:pt x="37" y="278"/>
                    <a:pt x="36" y="298"/>
                  </a:cubicBezTo>
                  <a:cubicBezTo>
                    <a:pt x="37" y="298"/>
                    <a:pt x="37" y="298"/>
                    <a:pt x="38" y="297"/>
                  </a:cubicBezTo>
                  <a:cubicBezTo>
                    <a:pt x="33" y="284"/>
                    <a:pt x="29" y="270"/>
                    <a:pt x="25" y="256"/>
                  </a:cubicBezTo>
                  <a:cubicBezTo>
                    <a:pt x="23" y="246"/>
                    <a:pt x="21" y="234"/>
                    <a:pt x="17" y="224"/>
                  </a:cubicBezTo>
                  <a:cubicBezTo>
                    <a:pt x="14" y="216"/>
                    <a:pt x="11" y="207"/>
                    <a:pt x="9" y="199"/>
                  </a:cubicBezTo>
                  <a:cubicBezTo>
                    <a:pt x="7" y="193"/>
                    <a:pt x="4" y="183"/>
                    <a:pt x="9" y="177"/>
                  </a:cubicBezTo>
                  <a:cubicBezTo>
                    <a:pt x="8" y="177"/>
                    <a:pt x="7" y="177"/>
                    <a:pt x="6" y="177"/>
                  </a:cubicBezTo>
                  <a:cubicBezTo>
                    <a:pt x="20" y="192"/>
                    <a:pt x="25" y="213"/>
                    <a:pt x="29" y="233"/>
                  </a:cubicBezTo>
                  <a:cubicBezTo>
                    <a:pt x="34" y="255"/>
                    <a:pt x="40" y="278"/>
                    <a:pt x="39" y="301"/>
                  </a:cubicBezTo>
                  <a:cubicBezTo>
                    <a:pt x="40" y="301"/>
                    <a:pt x="41" y="301"/>
                    <a:pt x="42" y="301"/>
                  </a:cubicBezTo>
                  <a:cubicBezTo>
                    <a:pt x="35" y="286"/>
                    <a:pt x="31" y="269"/>
                    <a:pt x="29" y="253"/>
                  </a:cubicBezTo>
                  <a:cubicBezTo>
                    <a:pt x="28" y="239"/>
                    <a:pt x="27" y="226"/>
                    <a:pt x="26" y="213"/>
                  </a:cubicBezTo>
                  <a:cubicBezTo>
                    <a:pt x="24" y="203"/>
                    <a:pt x="23" y="192"/>
                    <a:pt x="23" y="181"/>
                  </a:cubicBezTo>
                  <a:cubicBezTo>
                    <a:pt x="23" y="172"/>
                    <a:pt x="23" y="160"/>
                    <a:pt x="30" y="154"/>
                  </a:cubicBezTo>
                  <a:cubicBezTo>
                    <a:pt x="30" y="154"/>
                    <a:pt x="30" y="154"/>
                    <a:pt x="29" y="154"/>
                  </a:cubicBezTo>
                  <a:cubicBezTo>
                    <a:pt x="37" y="158"/>
                    <a:pt x="41" y="167"/>
                    <a:pt x="44" y="175"/>
                  </a:cubicBezTo>
                  <a:cubicBezTo>
                    <a:pt x="48" y="185"/>
                    <a:pt x="50" y="194"/>
                    <a:pt x="52" y="204"/>
                  </a:cubicBezTo>
                  <a:cubicBezTo>
                    <a:pt x="55" y="215"/>
                    <a:pt x="56" y="227"/>
                    <a:pt x="58" y="238"/>
                  </a:cubicBezTo>
                  <a:cubicBezTo>
                    <a:pt x="59" y="251"/>
                    <a:pt x="60" y="265"/>
                    <a:pt x="66" y="278"/>
                  </a:cubicBezTo>
                  <a:cubicBezTo>
                    <a:pt x="66" y="279"/>
                    <a:pt x="68" y="279"/>
                    <a:pt x="68" y="278"/>
                  </a:cubicBezTo>
                  <a:cubicBezTo>
                    <a:pt x="74" y="268"/>
                    <a:pt x="75" y="255"/>
                    <a:pt x="76" y="243"/>
                  </a:cubicBezTo>
                  <a:cubicBezTo>
                    <a:pt x="77" y="231"/>
                    <a:pt x="77" y="219"/>
                    <a:pt x="78" y="207"/>
                  </a:cubicBezTo>
                  <a:cubicBezTo>
                    <a:pt x="81" y="184"/>
                    <a:pt x="81" y="160"/>
                    <a:pt x="90" y="138"/>
                  </a:cubicBezTo>
                  <a:cubicBezTo>
                    <a:pt x="92" y="135"/>
                    <a:pt x="94" y="131"/>
                    <a:pt x="97" y="128"/>
                  </a:cubicBezTo>
                  <a:cubicBezTo>
                    <a:pt x="96" y="128"/>
                    <a:pt x="95" y="128"/>
                    <a:pt x="94" y="128"/>
                  </a:cubicBezTo>
                  <a:cubicBezTo>
                    <a:pt x="97" y="137"/>
                    <a:pt x="94" y="147"/>
                    <a:pt x="91" y="155"/>
                  </a:cubicBezTo>
                  <a:cubicBezTo>
                    <a:pt x="88" y="164"/>
                    <a:pt x="85" y="172"/>
                    <a:pt x="81" y="181"/>
                  </a:cubicBezTo>
                  <a:cubicBezTo>
                    <a:pt x="78" y="190"/>
                    <a:pt x="75" y="199"/>
                    <a:pt x="72" y="209"/>
                  </a:cubicBezTo>
                  <a:cubicBezTo>
                    <a:pt x="69" y="218"/>
                    <a:pt x="65" y="227"/>
                    <a:pt x="58" y="235"/>
                  </a:cubicBezTo>
                  <a:cubicBezTo>
                    <a:pt x="59" y="236"/>
                    <a:pt x="60" y="236"/>
                    <a:pt x="61" y="236"/>
                  </a:cubicBezTo>
                  <a:cubicBezTo>
                    <a:pt x="69" y="211"/>
                    <a:pt x="79" y="186"/>
                    <a:pt x="94" y="163"/>
                  </a:cubicBezTo>
                  <a:cubicBezTo>
                    <a:pt x="107" y="141"/>
                    <a:pt x="124" y="121"/>
                    <a:pt x="134" y="98"/>
                  </a:cubicBezTo>
                  <a:cubicBezTo>
                    <a:pt x="135" y="96"/>
                    <a:pt x="133" y="95"/>
                    <a:pt x="132" y="96"/>
                  </a:cubicBezTo>
                  <a:cubicBezTo>
                    <a:pt x="116" y="109"/>
                    <a:pt x="103" y="127"/>
                    <a:pt x="89" y="143"/>
                  </a:cubicBezTo>
                  <a:cubicBezTo>
                    <a:pt x="74" y="160"/>
                    <a:pt x="59" y="179"/>
                    <a:pt x="45" y="197"/>
                  </a:cubicBezTo>
                  <a:cubicBezTo>
                    <a:pt x="44" y="198"/>
                    <a:pt x="46" y="200"/>
                    <a:pt x="47" y="199"/>
                  </a:cubicBezTo>
                  <a:cubicBezTo>
                    <a:pt x="70" y="183"/>
                    <a:pt x="87" y="162"/>
                    <a:pt x="106" y="143"/>
                  </a:cubicBezTo>
                  <a:cubicBezTo>
                    <a:pt x="117" y="132"/>
                    <a:pt x="128" y="122"/>
                    <a:pt x="139" y="112"/>
                  </a:cubicBezTo>
                  <a:cubicBezTo>
                    <a:pt x="142" y="108"/>
                    <a:pt x="146" y="105"/>
                    <a:pt x="150" y="102"/>
                  </a:cubicBezTo>
                  <a:cubicBezTo>
                    <a:pt x="153" y="99"/>
                    <a:pt x="156" y="95"/>
                    <a:pt x="157" y="91"/>
                  </a:cubicBezTo>
                  <a:cubicBezTo>
                    <a:pt x="157" y="90"/>
                    <a:pt x="156" y="89"/>
                    <a:pt x="156" y="89"/>
                  </a:cubicBezTo>
                  <a:cubicBezTo>
                    <a:pt x="148" y="89"/>
                    <a:pt x="141" y="95"/>
                    <a:pt x="135" y="100"/>
                  </a:cubicBezTo>
                  <a:cubicBezTo>
                    <a:pt x="128" y="106"/>
                    <a:pt x="121" y="113"/>
                    <a:pt x="114" y="119"/>
                  </a:cubicBezTo>
                  <a:cubicBezTo>
                    <a:pt x="105" y="127"/>
                    <a:pt x="96" y="135"/>
                    <a:pt x="87" y="143"/>
                  </a:cubicBezTo>
                  <a:cubicBezTo>
                    <a:pt x="77" y="152"/>
                    <a:pt x="67" y="163"/>
                    <a:pt x="59" y="174"/>
                  </a:cubicBezTo>
                  <a:cubicBezTo>
                    <a:pt x="58" y="175"/>
                    <a:pt x="59" y="177"/>
                    <a:pt x="61" y="176"/>
                  </a:cubicBezTo>
                  <a:cubicBezTo>
                    <a:pt x="75" y="162"/>
                    <a:pt x="88" y="146"/>
                    <a:pt x="101" y="131"/>
                  </a:cubicBezTo>
                  <a:cubicBezTo>
                    <a:pt x="113" y="118"/>
                    <a:pt x="127" y="105"/>
                    <a:pt x="135" y="89"/>
                  </a:cubicBezTo>
                  <a:cubicBezTo>
                    <a:pt x="135" y="88"/>
                    <a:pt x="134" y="87"/>
                    <a:pt x="133" y="87"/>
                  </a:cubicBezTo>
                  <a:cubicBezTo>
                    <a:pt x="124" y="90"/>
                    <a:pt x="117" y="97"/>
                    <a:pt x="111" y="104"/>
                  </a:cubicBezTo>
                  <a:cubicBezTo>
                    <a:pt x="104" y="112"/>
                    <a:pt x="99" y="121"/>
                    <a:pt x="92" y="130"/>
                  </a:cubicBezTo>
                  <a:cubicBezTo>
                    <a:pt x="78" y="150"/>
                    <a:pt x="61" y="168"/>
                    <a:pt x="51" y="190"/>
                  </a:cubicBezTo>
                  <a:cubicBezTo>
                    <a:pt x="50" y="192"/>
                    <a:pt x="52" y="193"/>
                    <a:pt x="53" y="192"/>
                  </a:cubicBezTo>
                  <a:cubicBezTo>
                    <a:pt x="62" y="180"/>
                    <a:pt x="69" y="168"/>
                    <a:pt x="75" y="155"/>
                  </a:cubicBezTo>
                  <a:cubicBezTo>
                    <a:pt x="79" y="146"/>
                    <a:pt x="84" y="138"/>
                    <a:pt x="90" y="129"/>
                  </a:cubicBezTo>
                  <a:cubicBezTo>
                    <a:pt x="95" y="121"/>
                    <a:pt x="100" y="113"/>
                    <a:pt x="105" y="104"/>
                  </a:cubicBezTo>
                  <a:cubicBezTo>
                    <a:pt x="108" y="98"/>
                    <a:pt x="111" y="89"/>
                    <a:pt x="109" y="82"/>
                  </a:cubicBezTo>
                  <a:cubicBezTo>
                    <a:pt x="109" y="81"/>
                    <a:pt x="108" y="81"/>
                    <a:pt x="107" y="82"/>
                  </a:cubicBezTo>
                  <a:cubicBezTo>
                    <a:pt x="88" y="95"/>
                    <a:pt x="76" y="116"/>
                    <a:pt x="65" y="136"/>
                  </a:cubicBezTo>
                  <a:cubicBezTo>
                    <a:pt x="52" y="161"/>
                    <a:pt x="40" y="187"/>
                    <a:pt x="28" y="213"/>
                  </a:cubicBezTo>
                  <a:cubicBezTo>
                    <a:pt x="29" y="213"/>
                    <a:pt x="30" y="214"/>
                    <a:pt x="31" y="214"/>
                  </a:cubicBezTo>
                  <a:cubicBezTo>
                    <a:pt x="35" y="192"/>
                    <a:pt x="42" y="171"/>
                    <a:pt x="48" y="150"/>
                  </a:cubicBezTo>
                  <a:cubicBezTo>
                    <a:pt x="51" y="141"/>
                    <a:pt x="54" y="133"/>
                    <a:pt x="57" y="125"/>
                  </a:cubicBezTo>
                  <a:cubicBezTo>
                    <a:pt x="60" y="117"/>
                    <a:pt x="62" y="109"/>
                    <a:pt x="61" y="101"/>
                  </a:cubicBezTo>
                  <a:cubicBezTo>
                    <a:pt x="61" y="99"/>
                    <a:pt x="59" y="99"/>
                    <a:pt x="58" y="100"/>
                  </a:cubicBezTo>
                  <a:cubicBezTo>
                    <a:pt x="48" y="122"/>
                    <a:pt x="45" y="146"/>
                    <a:pt x="41" y="169"/>
                  </a:cubicBezTo>
                  <a:cubicBezTo>
                    <a:pt x="36" y="194"/>
                    <a:pt x="34" y="220"/>
                    <a:pt x="26" y="244"/>
                  </a:cubicBezTo>
                  <a:cubicBezTo>
                    <a:pt x="27" y="245"/>
                    <a:pt x="27" y="245"/>
                    <a:pt x="28" y="245"/>
                  </a:cubicBezTo>
                  <a:cubicBezTo>
                    <a:pt x="25" y="194"/>
                    <a:pt x="42" y="145"/>
                    <a:pt x="38" y="95"/>
                  </a:cubicBezTo>
                  <a:cubicBezTo>
                    <a:pt x="38" y="93"/>
                    <a:pt x="36" y="93"/>
                    <a:pt x="36" y="94"/>
                  </a:cubicBezTo>
                  <a:cubicBezTo>
                    <a:pt x="26" y="122"/>
                    <a:pt x="26" y="151"/>
                    <a:pt x="26" y="180"/>
                  </a:cubicBezTo>
                  <a:cubicBezTo>
                    <a:pt x="27" y="197"/>
                    <a:pt x="28" y="213"/>
                    <a:pt x="30" y="229"/>
                  </a:cubicBezTo>
                  <a:cubicBezTo>
                    <a:pt x="32" y="237"/>
                    <a:pt x="34" y="245"/>
                    <a:pt x="36" y="253"/>
                  </a:cubicBezTo>
                  <a:cubicBezTo>
                    <a:pt x="37" y="259"/>
                    <a:pt x="38" y="266"/>
                    <a:pt x="42" y="270"/>
                  </a:cubicBezTo>
                  <a:cubicBezTo>
                    <a:pt x="43" y="271"/>
                    <a:pt x="44" y="270"/>
                    <a:pt x="44" y="269"/>
                  </a:cubicBezTo>
                  <a:cubicBezTo>
                    <a:pt x="44" y="254"/>
                    <a:pt x="40" y="240"/>
                    <a:pt x="37" y="226"/>
                  </a:cubicBezTo>
                  <a:cubicBezTo>
                    <a:pt x="34" y="211"/>
                    <a:pt x="31" y="196"/>
                    <a:pt x="30" y="181"/>
                  </a:cubicBezTo>
                  <a:cubicBezTo>
                    <a:pt x="29" y="152"/>
                    <a:pt x="35" y="123"/>
                    <a:pt x="34" y="93"/>
                  </a:cubicBezTo>
                  <a:cubicBezTo>
                    <a:pt x="34" y="92"/>
                    <a:pt x="32" y="92"/>
                    <a:pt x="31" y="93"/>
                  </a:cubicBezTo>
                  <a:cubicBezTo>
                    <a:pt x="25" y="106"/>
                    <a:pt x="25" y="122"/>
                    <a:pt x="25" y="136"/>
                  </a:cubicBezTo>
                  <a:cubicBezTo>
                    <a:pt x="25" y="153"/>
                    <a:pt x="27" y="171"/>
                    <a:pt x="30" y="188"/>
                  </a:cubicBezTo>
                  <a:cubicBezTo>
                    <a:pt x="37" y="223"/>
                    <a:pt x="50" y="256"/>
                    <a:pt x="63" y="289"/>
                  </a:cubicBezTo>
                  <a:cubicBezTo>
                    <a:pt x="70" y="306"/>
                    <a:pt x="78" y="322"/>
                    <a:pt x="87" y="338"/>
                  </a:cubicBezTo>
                  <a:cubicBezTo>
                    <a:pt x="94" y="353"/>
                    <a:pt x="102" y="368"/>
                    <a:pt x="113" y="380"/>
                  </a:cubicBezTo>
                  <a:cubicBezTo>
                    <a:pt x="114" y="381"/>
                    <a:pt x="116" y="380"/>
                    <a:pt x="116" y="379"/>
                  </a:cubicBezTo>
                  <a:cubicBezTo>
                    <a:pt x="109" y="346"/>
                    <a:pt x="92" y="316"/>
                    <a:pt x="79" y="286"/>
                  </a:cubicBezTo>
                  <a:cubicBezTo>
                    <a:pt x="72" y="270"/>
                    <a:pt x="67" y="253"/>
                    <a:pt x="60" y="237"/>
                  </a:cubicBezTo>
                  <a:cubicBezTo>
                    <a:pt x="57" y="228"/>
                    <a:pt x="53" y="220"/>
                    <a:pt x="50" y="212"/>
                  </a:cubicBezTo>
                  <a:cubicBezTo>
                    <a:pt x="47" y="205"/>
                    <a:pt x="44" y="199"/>
                    <a:pt x="40" y="193"/>
                  </a:cubicBezTo>
                  <a:cubicBezTo>
                    <a:pt x="39" y="191"/>
                    <a:pt x="38" y="190"/>
                    <a:pt x="37" y="189"/>
                  </a:cubicBezTo>
                  <a:cubicBezTo>
                    <a:pt x="36" y="188"/>
                    <a:pt x="35" y="188"/>
                    <a:pt x="34" y="189"/>
                  </a:cubicBezTo>
                  <a:cubicBezTo>
                    <a:pt x="33" y="195"/>
                    <a:pt x="35" y="200"/>
                    <a:pt x="36" y="205"/>
                  </a:cubicBezTo>
                  <a:cubicBezTo>
                    <a:pt x="38" y="211"/>
                    <a:pt x="40" y="217"/>
                    <a:pt x="43" y="223"/>
                  </a:cubicBezTo>
                  <a:cubicBezTo>
                    <a:pt x="49" y="237"/>
                    <a:pt x="56" y="251"/>
                    <a:pt x="62" y="264"/>
                  </a:cubicBezTo>
                  <a:cubicBezTo>
                    <a:pt x="78" y="296"/>
                    <a:pt x="95" y="327"/>
                    <a:pt x="113" y="357"/>
                  </a:cubicBezTo>
                  <a:cubicBezTo>
                    <a:pt x="132" y="387"/>
                    <a:pt x="153" y="416"/>
                    <a:pt x="174" y="444"/>
                  </a:cubicBezTo>
                  <a:cubicBezTo>
                    <a:pt x="182" y="456"/>
                    <a:pt x="190" y="468"/>
                    <a:pt x="199" y="479"/>
                  </a:cubicBezTo>
                  <a:cubicBezTo>
                    <a:pt x="206" y="490"/>
                    <a:pt x="215" y="501"/>
                    <a:pt x="225" y="508"/>
                  </a:cubicBezTo>
                  <a:cubicBezTo>
                    <a:pt x="228" y="510"/>
                    <a:pt x="230" y="512"/>
                    <a:pt x="232" y="513"/>
                  </a:cubicBezTo>
                  <a:cubicBezTo>
                    <a:pt x="233" y="513"/>
                    <a:pt x="234" y="512"/>
                    <a:pt x="234" y="511"/>
                  </a:cubicBezTo>
                  <a:cubicBezTo>
                    <a:pt x="232" y="499"/>
                    <a:pt x="221" y="490"/>
                    <a:pt x="213" y="480"/>
                  </a:cubicBezTo>
                  <a:cubicBezTo>
                    <a:pt x="203" y="466"/>
                    <a:pt x="193" y="451"/>
                    <a:pt x="182" y="438"/>
                  </a:cubicBezTo>
                  <a:cubicBezTo>
                    <a:pt x="159" y="411"/>
                    <a:pt x="134" y="386"/>
                    <a:pt x="110" y="361"/>
                  </a:cubicBezTo>
                  <a:cubicBezTo>
                    <a:pt x="104" y="355"/>
                    <a:pt x="98" y="348"/>
                    <a:pt x="92" y="342"/>
                  </a:cubicBezTo>
                  <a:cubicBezTo>
                    <a:pt x="92" y="343"/>
                    <a:pt x="91" y="343"/>
                    <a:pt x="90" y="344"/>
                  </a:cubicBezTo>
                  <a:cubicBezTo>
                    <a:pt x="115" y="368"/>
                    <a:pt x="141" y="392"/>
                    <a:pt x="165" y="418"/>
                  </a:cubicBezTo>
                  <a:cubicBezTo>
                    <a:pt x="177" y="431"/>
                    <a:pt x="188" y="444"/>
                    <a:pt x="200" y="457"/>
                  </a:cubicBezTo>
                  <a:cubicBezTo>
                    <a:pt x="205" y="464"/>
                    <a:pt x="210" y="470"/>
                    <a:pt x="216" y="477"/>
                  </a:cubicBezTo>
                  <a:cubicBezTo>
                    <a:pt x="220" y="483"/>
                    <a:pt x="226" y="489"/>
                    <a:pt x="228" y="497"/>
                  </a:cubicBezTo>
                  <a:cubicBezTo>
                    <a:pt x="228" y="496"/>
                    <a:pt x="229" y="496"/>
                    <a:pt x="229" y="495"/>
                  </a:cubicBezTo>
                  <a:cubicBezTo>
                    <a:pt x="223" y="493"/>
                    <a:pt x="218" y="487"/>
                    <a:pt x="213" y="482"/>
                  </a:cubicBezTo>
                  <a:cubicBezTo>
                    <a:pt x="207" y="477"/>
                    <a:pt x="202" y="472"/>
                    <a:pt x="196" y="467"/>
                  </a:cubicBezTo>
                  <a:cubicBezTo>
                    <a:pt x="183" y="455"/>
                    <a:pt x="171" y="442"/>
                    <a:pt x="159" y="429"/>
                  </a:cubicBezTo>
                  <a:cubicBezTo>
                    <a:pt x="134" y="403"/>
                    <a:pt x="111" y="376"/>
                    <a:pt x="87" y="350"/>
                  </a:cubicBezTo>
                  <a:cubicBezTo>
                    <a:pt x="78" y="341"/>
                    <a:pt x="69" y="331"/>
                    <a:pt x="60" y="321"/>
                  </a:cubicBezTo>
                  <a:cubicBezTo>
                    <a:pt x="53" y="313"/>
                    <a:pt x="45" y="305"/>
                    <a:pt x="35" y="300"/>
                  </a:cubicBezTo>
                  <a:cubicBezTo>
                    <a:pt x="34" y="299"/>
                    <a:pt x="33" y="301"/>
                    <a:pt x="34" y="302"/>
                  </a:cubicBezTo>
                  <a:cubicBezTo>
                    <a:pt x="52" y="329"/>
                    <a:pt x="76" y="351"/>
                    <a:pt x="99" y="374"/>
                  </a:cubicBezTo>
                  <a:cubicBezTo>
                    <a:pt x="124" y="398"/>
                    <a:pt x="148" y="423"/>
                    <a:pt x="172" y="449"/>
                  </a:cubicBezTo>
                  <a:cubicBezTo>
                    <a:pt x="177" y="455"/>
                    <a:pt x="182" y="460"/>
                    <a:pt x="187" y="466"/>
                  </a:cubicBezTo>
                  <a:cubicBezTo>
                    <a:pt x="192" y="471"/>
                    <a:pt x="197" y="477"/>
                    <a:pt x="200" y="484"/>
                  </a:cubicBezTo>
                  <a:cubicBezTo>
                    <a:pt x="201" y="483"/>
                    <a:pt x="201" y="483"/>
                    <a:pt x="202" y="482"/>
                  </a:cubicBezTo>
                  <a:cubicBezTo>
                    <a:pt x="176" y="468"/>
                    <a:pt x="157" y="444"/>
                    <a:pt x="137" y="423"/>
                  </a:cubicBezTo>
                  <a:cubicBezTo>
                    <a:pt x="125" y="411"/>
                    <a:pt x="113" y="399"/>
                    <a:pt x="101" y="388"/>
                  </a:cubicBezTo>
                  <a:cubicBezTo>
                    <a:pt x="94" y="382"/>
                    <a:pt x="87" y="376"/>
                    <a:pt x="81" y="370"/>
                  </a:cubicBezTo>
                  <a:cubicBezTo>
                    <a:pt x="75" y="365"/>
                    <a:pt x="70" y="359"/>
                    <a:pt x="64" y="354"/>
                  </a:cubicBezTo>
                  <a:cubicBezTo>
                    <a:pt x="62" y="352"/>
                    <a:pt x="58" y="349"/>
                    <a:pt x="55" y="348"/>
                  </a:cubicBezTo>
                  <a:cubicBezTo>
                    <a:pt x="54" y="347"/>
                    <a:pt x="52" y="349"/>
                    <a:pt x="53" y="350"/>
                  </a:cubicBezTo>
                  <a:cubicBezTo>
                    <a:pt x="56" y="356"/>
                    <a:pt x="61" y="361"/>
                    <a:pt x="66" y="366"/>
                  </a:cubicBezTo>
                  <a:cubicBezTo>
                    <a:pt x="72" y="371"/>
                    <a:pt x="78" y="377"/>
                    <a:pt x="84" y="383"/>
                  </a:cubicBezTo>
                  <a:cubicBezTo>
                    <a:pt x="96" y="396"/>
                    <a:pt x="108" y="409"/>
                    <a:pt x="120" y="422"/>
                  </a:cubicBezTo>
                  <a:cubicBezTo>
                    <a:pt x="131" y="435"/>
                    <a:pt x="143" y="449"/>
                    <a:pt x="155" y="463"/>
                  </a:cubicBezTo>
                  <a:cubicBezTo>
                    <a:pt x="166" y="475"/>
                    <a:pt x="177" y="488"/>
                    <a:pt x="188" y="501"/>
                  </a:cubicBezTo>
                  <a:cubicBezTo>
                    <a:pt x="191" y="504"/>
                    <a:pt x="193" y="508"/>
                    <a:pt x="195" y="512"/>
                  </a:cubicBezTo>
                  <a:cubicBezTo>
                    <a:pt x="196" y="511"/>
                    <a:pt x="196" y="511"/>
                    <a:pt x="197" y="510"/>
                  </a:cubicBezTo>
                  <a:cubicBezTo>
                    <a:pt x="172" y="491"/>
                    <a:pt x="152" y="468"/>
                    <a:pt x="132" y="444"/>
                  </a:cubicBezTo>
                  <a:cubicBezTo>
                    <a:pt x="123" y="432"/>
                    <a:pt x="113" y="419"/>
                    <a:pt x="104" y="407"/>
                  </a:cubicBezTo>
                  <a:cubicBezTo>
                    <a:pt x="94" y="394"/>
                    <a:pt x="84" y="382"/>
                    <a:pt x="74" y="369"/>
                  </a:cubicBezTo>
                  <a:cubicBezTo>
                    <a:pt x="51" y="338"/>
                    <a:pt x="29" y="305"/>
                    <a:pt x="3" y="276"/>
                  </a:cubicBezTo>
                  <a:cubicBezTo>
                    <a:pt x="2" y="275"/>
                    <a:pt x="0" y="275"/>
                    <a:pt x="1" y="277"/>
                  </a:cubicBezTo>
                  <a:cubicBezTo>
                    <a:pt x="2" y="283"/>
                    <a:pt x="7" y="289"/>
                    <a:pt x="11" y="294"/>
                  </a:cubicBezTo>
                  <a:cubicBezTo>
                    <a:pt x="17" y="300"/>
                    <a:pt x="21" y="307"/>
                    <a:pt x="25" y="313"/>
                  </a:cubicBezTo>
                  <a:cubicBezTo>
                    <a:pt x="35" y="328"/>
                    <a:pt x="45" y="344"/>
                    <a:pt x="55" y="359"/>
                  </a:cubicBezTo>
                  <a:cubicBezTo>
                    <a:pt x="74" y="386"/>
                    <a:pt x="91" y="414"/>
                    <a:pt x="112" y="439"/>
                  </a:cubicBezTo>
                  <a:cubicBezTo>
                    <a:pt x="115" y="442"/>
                    <a:pt x="117" y="445"/>
                    <a:pt x="120" y="448"/>
                  </a:cubicBezTo>
                  <a:cubicBezTo>
                    <a:pt x="121" y="449"/>
                    <a:pt x="123" y="448"/>
                    <a:pt x="122" y="446"/>
                  </a:cubicBezTo>
                  <a:cubicBezTo>
                    <a:pt x="110" y="417"/>
                    <a:pt x="86" y="395"/>
                    <a:pt x="68" y="369"/>
                  </a:cubicBezTo>
                  <a:cubicBezTo>
                    <a:pt x="51" y="344"/>
                    <a:pt x="36" y="316"/>
                    <a:pt x="15" y="293"/>
                  </a:cubicBezTo>
                  <a:cubicBezTo>
                    <a:pt x="14" y="293"/>
                    <a:pt x="14" y="292"/>
                    <a:pt x="14" y="292"/>
                  </a:cubicBezTo>
                  <a:cubicBezTo>
                    <a:pt x="12" y="291"/>
                    <a:pt x="10" y="292"/>
                    <a:pt x="11" y="293"/>
                  </a:cubicBezTo>
                  <a:cubicBezTo>
                    <a:pt x="26" y="324"/>
                    <a:pt x="47" y="351"/>
                    <a:pt x="68" y="378"/>
                  </a:cubicBezTo>
                  <a:cubicBezTo>
                    <a:pt x="87" y="403"/>
                    <a:pt x="102" y="430"/>
                    <a:pt x="123" y="453"/>
                  </a:cubicBezTo>
                  <a:cubicBezTo>
                    <a:pt x="126" y="457"/>
                    <a:pt x="130" y="461"/>
                    <a:pt x="134" y="465"/>
                  </a:cubicBezTo>
                  <a:cubicBezTo>
                    <a:pt x="136" y="466"/>
                    <a:pt x="137" y="464"/>
                    <a:pt x="136" y="463"/>
                  </a:cubicBezTo>
                  <a:cubicBezTo>
                    <a:pt x="119" y="434"/>
                    <a:pt x="96" y="407"/>
                    <a:pt x="77" y="378"/>
                  </a:cubicBezTo>
                  <a:cubicBezTo>
                    <a:pt x="59" y="351"/>
                    <a:pt x="45" y="322"/>
                    <a:pt x="24" y="297"/>
                  </a:cubicBezTo>
                  <a:cubicBezTo>
                    <a:pt x="23" y="296"/>
                    <a:pt x="21" y="297"/>
                    <a:pt x="22" y="298"/>
                  </a:cubicBezTo>
                  <a:cubicBezTo>
                    <a:pt x="25" y="306"/>
                    <a:pt x="29" y="313"/>
                    <a:pt x="33" y="319"/>
                  </a:cubicBezTo>
                  <a:cubicBezTo>
                    <a:pt x="38" y="326"/>
                    <a:pt x="43" y="333"/>
                    <a:pt x="47" y="340"/>
                  </a:cubicBezTo>
                  <a:cubicBezTo>
                    <a:pt x="56" y="355"/>
                    <a:pt x="66" y="369"/>
                    <a:pt x="76" y="382"/>
                  </a:cubicBezTo>
                  <a:cubicBezTo>
                    <a:pt x="97" y="410"/>
                    <a:pt x="122" y="434"/>
                    <a:pt x="146" y="458"/>
                  </a:cubicBezTo>
                  <a:cubicBezTo>
                    <a:pt x="154" y="467"/>
                    <a:pt x="163" y="475"/>
                    <a:pt x="171" y="484"/>
                  </a:cubicBezTo>
                  <a:cubicBezTo>
                    <a:pt x="172" y="486"/>
                    <a:pt x="174" y="485"/>
                    <a:pt x="173" y="483"/>
                  </a:cubicBezTo>
                  <a:cubicBezTo>
                    <a:pt x="170" y="477"/>
                    <a:pt x="166" y="471"/>
                    <a:pt x="161" y="466"/>
                  </a:cubicBezTo>
                  <a:cubicBezTo>
                    <a:pt x="155" y="461"/>
                    <a:pt x="150" y="455"/>
                    <a:pt x="145" y="449"/>
                  </a:cubicBezTo>
                  <a:cubicBezTo>
                    <a:pt x="133" y="435"/>
                    <a:pt x="122" y="421"/>
                    <a:pt x="111" y="407"/>
                  </a:cubicBezTo>
                  <a:cubicBezTo>
                    <a:pt x="89" y="379"/>
                    <a:pt x="68" y="351"/>
                    <a:pt x="48" y="321"/>
                  </a:cubicBezTo>
                  <a:cubicBezTo>
                    <a:pt x="43" y="315"/>
                    <a:pt x="39" y="308"/>
                    <a:pt x="34" y="301"/>
                  </a:cubicBezTo>
                  <a:cubicBezTo>
                    <a:pt x="29" y="294"/>
                    <a:pt x="24" y="287"/>
                    <a:pt x="23" y="279"/>
                  </a:cubicBezTo>
                  <a:cubicBezTo>
                    <a:pt x="23" y="280"/>
                    <a:pt x="22" y="280"/>
                    <a:pt x="21" y="281"/>
                  </a:cubicBezTo>
                  <a:cubicBezTo>
                    <a:pt x="32" y="287"/>
                    <a:pt x="39" y="299"/>
                    <a:pt x="45" y="310"/>
                  </a:cubicBezTo>
                  <a:cubicBezTo>
                    <a:pt x="53" y="323"/>
                    <a:pt x="62" y="335"/>
                    <a:pt x="71" y="347"/>
                  </a:cubicBezTo>
                  <a:cubicBezTo>
                    <a:pt x="92" y="374"/>
                    <a:pt x="114" y="401"/>
                    <a:pt x="139" y="425"/>
                  </a:cubicBezTo>
                  <a:cubicBezTo>
                    <a:pt x="152" y="437"/>
                    <a:pt x="166" y="449"/>
                    <a:pt x="180" y="459"/>
                  </a:cubicBezTo>
                  <a:cubicBezTo>
                    <a:pt x="185" y="463"/>
                    <a:pt x="191" y="467"/>
                    <a:pt x="197" y="471"/>
                  </a:cubicBezTo>
                  <a:cubicBezTo>
                    <a:pt x="202" y="475"/>
                    <a:pt x="208" y="480"/>
                    <a:pt x="211" y="487"/>
                  </a:cubicBezTo>
                  <a:cubicBezTo>
                    <a:pt x="212" y="486"/>
                    <a:pt x="212" y="485"/>
                    <a:pt x="213" y="485"/>
                  </a:cubicBezTo>
                  <a:cubicBezTo>
                    <a:pt x="188" y="473"/>
                    <a:pt x="169" y="451"/>
                    <a:pt x="152" y="430"/>
                  </a:cubicBezTo>
                  <a:cubicBezTo>
                    <a:pt x="144" y="419"/>
                    <a:pt x="136" y="408"/>
                    <a:pt x="128" y="397"/>
                  </a:cubicBezTo>
                  <a:cubicBezTo>
                    <a:pt x="118" y="384"/>
                    <a:pt x="107" y="371"/>
                    <a:pt x="97" y="358"/>
                  </a:cubicBezTo>
                  <a:cubicBezTo>
                    <a:pt x="87" y="344"/>
                    <a:pt x="77" y="329"/>
                    <a:pt x="67" y="315"/>
                  </a:cubicBezTo>
                  <a:cubicBezTo>
                    <a:pt x="58" y="301"/>
                    <a:pt x="50" y="287"/>
                    <a:pt x="38" y="276"/>
                  </a:cubicBezTo>
                  <a:cubicBezTo>
                    <a:pt x="37" y="275"/>
                    <a:pt x="35" y="277"/>
                    <a:pt x="36" y="278"/>
                  </a:cubicBezTo>
                  <a:cubicBezTo>
                    <a:pt x="57" y="306"/>
                    <a:pt x="79" y="332"/>
                    <a:pt x="102" y="358"/>
                  </a:cubicBezTo>
                  <a:cubicBezTo>
                    <a:pt x="126" y="383"/>
                    <a:pt x="150" y="406"/>
                    <a:pt x="176" y="429"/>
                  </a:cubicBezTo>
                  <a:cubicBezTo>
                    <a:pt x="194" y="444"/>
                    <a:pt x="212" y="459"/>
                    <a:pt x="229" y="475"/>
                  </a:cubicBezTo>
                  <a:cubicBezTo>
                    <a:pt x="229" y="474"/>
                    <a:pt x="230" y="473"/>
                    <a:pt x="230" y="472"/>
                  </a:cubicBezTo>
                  <a:cubicBezTo>
                    <a:pt x="203" y="451"/>
                    <a:pt x="177" y="429"/>
                    <a:pt x="152" y="406"/>
                  </a:cubicBezTo>
                  <a:cubicBezTo>
                    <a:pt x="140" y="395"/>
                    <a:pt x="129" y="383"/>
                    <a:pt x="118" y="373"/>
                  </a:cubicBezTo>
                  <a:cubicBezTo>
                    <a:pt x="106" y="362"/>
                    <a:pt x="95" y="351"/>
                    <a:pt x="84" y="340"/>
                  </a:cubicBezTo>
                  <a:cubicBezTo>
                    <a:pt x="71" y="326"/>
                    <a:pt x="58" y="312"/>
                    <a:pt x="50" y="295"/>
                  </a:cubicBezTo>
                  <a:cubicBezTo>
                    <a:pt x="49" y="295"/>
                    <a:pt x="49" y="296"/>
                    <a:pt x="48" y="297"/>
                  </a:cubicBezTo>
                  <a:cubicBezTo>
                    <a:pt x="60" y="303"/>
                    <a:pt x="69" y="315"/>
                    <a:pt x="77" y="326"/>
                  </a:cubicBezTo>
                  <a:cubicBezTo>
                    <a:pt x="88" y="338"/>
                    <a:pt x="100" y="350"/>
                    <a:pt x="112" y="362"/>
                  </a:cubicBezTo>
                  <a:cubicBezTo>
                    <a:pt x="124" y="374"/>
                    <a:pt x="136" y="385"/>
                    <a:pt x="149" y="397"/>
                  </a:cubicBezTo>
                  <a:cubicBezTo>
                    <a:pt x="161" y="408"/>
                    <a:pt x="174" y="419"/>
                    <a:pt x="187" y="429"/>
                  </a:cubicBezTo>
                  <a:cubicBezTo>
                    <a:pt x="206" y="446"/>
                    <a:pt x="225" y="462"/>
                    <a:pt x="243" y="480"/>
                  </a:cubicBezTo>
                  <a:cubicBezTo>
                    <a:pt x="243" y="480"/>
                    <a:pt x="244" y="479"/>
                    <a:pt x="244" y="478"/>
                  </a:cubicBezTo>
                  <a:cubicBezTo>
                    <a:pt x="231" y="473"/>
                    <a:pt x="221" y="461"/>
                    <a:pt x="211" y="451"/>
                  </a:cubicBezTo>
                  <a:cubicBezTo>
                    <a:pt x="198" y="439"/>
                    <a:pt x="186" y="425"/>
                    <a:pt x="174" y="412"/>
                  </a:cubicBezTo>
                  <a:cubicBezTo>
                    <a:pt x="162" y="399"/>
                    <a:pt x="150" y="386"/>
                    <a:pt x="139" y="373"/>
                  </a:cubicBezTo>
                  <a:cubicBezTo>
                    <a:pt x="127" y="361"/>
                    <a:pt x="116" y="348"/>
                    <a:pt x="105" y="335"/>
                  </a:cubicBezTo>
                  <a:cubicBezTo>
                    <a:pt x="89" y="317"/>
                    <a:pt x="73" y="298"/>
                    <a:pt x="60" y="278"/>
                  </a:cubicBezTo>
                  <a:cubicBezTo>
                    <a:pt x="59" y="277"/>
                    <a:pt x="57" y="279"/>
                    <a:pt x="57" y="280"/>
                  </a:cubicBezTo>
                  <a:cubicBezTo>
                    <a:pt x="77" y="309"/>
                    <a:pt x="99" y="335"/>
                    <a:pt x="123" y="360"/>
                  </a:cubicBezTo>
                  <a:cubicBezTo>
                    <a:pt x="146" y="385"/>
                    <a:pt x="170" y="409"/>
                    <a:pt x="196" y="433"/>
                  </a:cubicBezTo>
                  <a:cubicBezTo>
                    <a:pt x="204" y="440"/>
                    <a:pt x="213" y="448"/>
                    <a:pt x="222" y="455"/>
                  </a:cubicBezTo>
                  <a:cubicBezTo>
                    <a:pt x="229" y="462"/>
                    <a:pt x="238" y="468"/>
                    <a:pt x="244" y="476"/>
                  </a:cubicBezTo>
                  <a:cubicBezTo>
                    <a:pt x="244" y="476"/>
                    <a:pt x="245" y="475"/>
                    <a:pt x="246" y="474"/>
                  </a:cubicBezTo>
                  <a:cubicBezTo>
                    <a:pt x="232" y="469"/>
                    <a:pt x="221" y="458"/>
                    <a:pt x="211" y="448"/>
                  </a:cubicBezTo>
                  <a:cubicBezTo>
                    <a:pt x="199" y="436"/>
                    <a:pt x="188" y="424"/>
                    <a:pt x="177" y="411"/>
                  </a:cubicBezTo>
                  <a:cubicBezTo>
                    <a:pt x="154" y="385"/>
                    <a:pt x="131" y="359"/>
                    <a:pt x="108" y="332"/>
                  </a:cubicBezTo>
                  <a:cubicBezTo>
                    <a:pt x="93" y="314"/>
                    <a:pt x="78" y="296"/>
                    <a:pt x="65" y="276"/>
                  </a:cubicBezTo>
                  <a:cubicBezTo>
                    <a:pt x="64" y="276"/>
                    <a:pt x="64" y="277"/>
                    <a:pt x="63" y="278"/>
                  </a:cubicBezTo>
                  <a:cubicBezTo>
                    <a:pt x="108" y="332"/>
                    <a:pt x="151" y="389"/>
                    <a:pt x="202" y="438"/>
                  </a:cubicBezTo>
                  <a:cubicBezTo>
                    <a:pt x="210" y="446"/>
                    <a:pt x="219" y="453"/>
                    <a:pt x="226" y="461"/>
                  </a:cubicBezTo>
                  <a:cubicBezTo>
                    <a:pt x="232" y="466"/>
                    <a:pt x="238" y="474"/>
                    <a:pt x="246" y="475"/>
                  </a:cubicBezTo>
                  <a:cubicBezTo>
                    <a:pt x="247" y="476"/>
                    <a:pt x="248" y="474"/>
                    <a:pt x="247" y="473"/>
                  </a:cubicBezTo>
                  <a:cubicBezTo>
                    <a:pt x="229" y="446"/>
                    <a:pt x="206" y="423"/>
                    <a:pt x="184" y="400"/>
                  </a:cubicBezTo>
                  <a:cubicBezTo>
                    <a:pt x="173" y="389"/>
                    <a:pt x="162" y="377"/>
                    <a:pt x="152" y="364"/>
                  </a:cubicBezTo>
                  <a:cubicBezTo>
                    <a:pt x="141" y="351"/>
                    <a:pt x="132" y="337"/>
                    <a:pt x="123" y="323"/>
                  </a:cubicBezTo>
                  <a:cubicBezTo>
                    <a:pt x="104" y="293"/>
                    <a:pt x="87" y="261"/>
                    <a:pt x="66" y="232"/>
                  </a:cubicBezTo>
                  <a:cubicBezTo>
                    <a:pt x="65" y="231"/>
                    <a:pt x="63" y="232"/>
                    <a:pt x="64" y="234"/>
                  </a:cubicBezTo>
                  <a:cubicBezTo>
                    <a:pt x="81" y="263"/>
                    <a:pt x="101" y="292"/>
                    <a:pt x="121" y="320"/>
                  </a:cubicBezTo>
                  <a:cubicBezTo>
                    <a:pt x="141" y="349"/>
                    <a:pt x="162" y="377"/>
                    <a:pt x="185" y="404"/>
                  </a:cubicBezTo>
                  <a:cubicBezTo>
                    <a:pt x="202" y="425"/>
                    <a:pt x="220" y="444"/>
                    <a:pt x="238" y="464"/>
                  </a:cubicBezTo>
                  <a:cubicBezTo>
                    <a:pt x="245" y="472"/>
                    <a:pt x="252" y="480"/>
                    <a:pt x="259" y="489"/>
                  </a:cubicBezTo>
                  <a:cubicBezTo>
                    <a:pt x="265" y="496"/>
                    <a:pt x="273" y="503"/>
                    <a:pt x="281" y="507"/>
                  </a:cubicBezTo>
                  <a:cubicBezTo>
                    <a:pt x="283" y="507"/>
                    <a:pt x="284" y="506"/>
                    <a:pt x="283" y="505"/>
                  </a:cubicBezTo>
                  <a:cubicBezTo>
                    <a:pt x="278" y="491"/>
                    <a:pt x="266" y="481"/>
                    <a:pt x="256" y="472"/>
                  </a:cubicBezTo>
                  <a:cubicBezTo>
                    <a:pt x="244" y="460"/>
                    <a:pt x="232" y="447"/>
                    <a:pt x="220" y="435"/>
                  </a:cubicBezTo>
                  <a:cubicBezTo>
                    <a:pt x="195" y="408"/>
                    <a:pt x="169" y="383"/>
                    <a:pt x="144" y="357"/>
                  </a:cubicBezTo>
                  <a:cubicBezTo>
                    <a:pt x="137" y="350"/>
                    <a:pt x="129" y="342"/>
                    <a:pt x="123" y="335"/>
                  </a:cubicBezTo>
                  <a:cubicBezTo>
                    <a:pt x="117" y="328"/>
                    <a:pt x="111" y="322"/>
                    <a:pt x="103" y="318"/>
                  </a:cubicBezTo>
                  <a:cubicBezTo>
                    <a:pt x="102" y="317"/>
                    <a:pt x="101" y="319"/>
                    <a:pt x="102" y="320"/>
                  </a:cubicBezTo>
                  <a:cubicBezTo>
                    <a:pt x="110" y="333"/>
                    <a:pt x="122" y="343"/>
                    <a:pt x="133" y="354"/>
                  </a:cubicBezTo>
                  <a:cubicBezTo>
                    <a:pt x="146" y="367"/>
                    <a:pt x="159" y="380"/>
                    <a:pt x="171" y="393"/>
                  </a:cubicBezTo>
                  <a:cubicBezTo>
                    <a:pt x="196" y="418"/>
                    <a:pt x="221" y="444"/>
                    <a:pt x="245" y="470"/>
                  </a:cubicBezTo>
                  <a:cubicBezTo>
                    <a:pt x="250" y="476"/>
                    <a:pt x="256" y="482"/>
                    <a:pt x="262" y="488"/>
                  </a:cubicBezTo>
                  <a:cubicBezTo>
                    <a:pt x="267" y="494"/>
                    <a:pt x="272" y="501"/>
                    <a:pt x="276" y="508"/>
                  </a:cubicBezTo>
                  <a:cubicBezTo>
                    <a:pt x="276" y="507"/>
                    <a:pt x="277" y="507"/>
                    <a:pt x="278" y="506"/>
                  </a:cubicBezTo>
                  <a:cubicBezTo>
                    <a:pt x="254" y="485"/>
                    <a:pt x="234" y="460"/>
                    <a:pt x="215" y="434"/>
                  </a:cubicBezTo>
                  <a:cubicBezTo>
                    <a:pt x="205" y="422"/>
                    <a:pt x="195" y="409"/>
                    <a:pt x="185" y="397"/>
                  </a:cubicBezTo>
                  <a:cubicBezTo>
                    <a:pt x="173" y="384"/>
                    <a:pt x="162" y="371"/>
                    <a:pt x="150" y="358"/>
                  </a:cubicBezTo>
                  <a:cubicBezTo>
                    <a:pt x="135" y="341"/>
                    <a:pt x="120" y="324"/>
                    <a:pt x="105" y="307"/>
                  </a:cubicBezTo>
                  <a:cubicBezTo>
                    <a:pt x="99" y="300"/>
                    <a:pt x="93" y="294"/>
                    <a:pt x="87" y="287"/>
                  </a:cubicBezTo>
                  <a:cubicBezTo>
                    <a:pt x="82" y="282"/>
                    <a:pt x="76" y="276"/>
                    <a:pt x="68" y="273"/>
                  </a:cubicBezTo>
                  <a:cubicBezTo>
                    <a:pt x="67" y="272"/>
                    <a:pt x="66" y="273"/>
                    <a:pt x="67" y="274"/>
                  </a:cubicBezTo>
                  <a:cubicBezTo>
                    <a:pt x="72" y="288"/>
                    <a:pt x="83" y="298"/>
                    <a:pt x="93" y="308"/>
                  </a:cubicBezTo>
                  <a:cubicBezTo>
                    <a:pt x="105" y="322"/>
                    <a:pt x="117" y="335"/>
                    <a:pt x="130" y="348"/>
                  </a:cubicBezTo>
                  <a:cubicBezTo>
                    <a:pt x="141" y="361"/>
                    <a:pt x="153" y="374"/>
                    <a:pt x="166" y="386"/>
                  </a:cubicBezTo>
                  <a:cubicBezTo>
                    <a:pt x="177" y="399"/>
                    <a:pt x="190" y="411"/>
                    <a:pt x="201" y="423"/>
                  </a:cubicBezTo>
                  <a:cubicBezTo>
                    <a:pt x="216" y="438"/>
                    <a:pt x="230" y="453"/>
                    <a:pt x="242" y="470"/>
                  </a:cubicBezTo>
                  <a:cubicBezTo>
                    <a:pt x="243" y="469"/>
                    <a:pt x="243" y="468"/>
                    <a:pt x="244" y="468"/>
                  </a:cubicBezTo>
                  <a:cubicBezTo>
                    <a:pt x="232" y="461"/>
                    <a:pt x="224" y="449"/>
                    <a:pt x="216" y="438"/>
                  </a:cubicBezTo>
                  <a:cubicBezTo>
                    <a:pt x="205" y="425"/>
                    <a:pt x="193" y="413"/>
                    <a:pt x="181" y="401"/>
                  </a:cubicBezTo>
                  <a:cubicBezTo>
                    <a:pt x="157" y="375"/>
                    <a:pt x="134" y="349"/>
                    <a:pt x="113" y="321"/>
                  </a:cubicBezTo>
                  <a:cubicBezTo>
                    <a:pt x="99" y="304"/>
                    <a:pt x="86" y="285"/>
                    <a:pt x="75" y="267"/>
                  </a:cubicBezTo>
                  <a:cubicBezTo>
                    <a:pt x="64" y="248"/>
                    <a:pt x="53" y="230"/>
                    <a:pt x="39" y="213"/>
                  </a:cubicBezTo>
                  <a:cubicBezTo>
                    <a:pt x="38" y="212"/>
                    <a:pt x="36" y="213"/>
                    <a:pt x="37" y="214"/>
                  </a:cubicBezTo>
                  <a:cubicBezTo>
                    <a:pt x="40" y="230"/>
                    <a:pt x="51" y="242"/>
                    <a:pt x="59" y="256"/>
                  </a:cubicBezTo>
                  <a:cubicBezTo>
                    <a:pt x="68" y="271"/>
                    <a:pt x="77" y="286"/>
                    <a:pt x="87" y="301"/>
                  </a:cubicBezTo>
                  <a:cubicBezTo>
                    <a:pt x="97" y="316"/>
                    <a:pt x="108" y="330"/>
                    <a:pt x="118" y="344"/>
                  </a:cubicBezTo>
                  <a:cubicBezTo>
                    <a:pt x="128" y="359"/>
                    <a:pt x="139" y="373"/>
                    <a:pt x="149" y="388"/>
                  </a:cubicBezTo>
                  <a:cubicBezTo>
                    <a:pt x="155" y="395"/>
                    <a:pt x="160" y="402"/>
                    <a:pt x="165" y="409"/>
                  </a:cubicBezTo>
                  <a:cubicBezTo>
                    <a:pt x="170" y="416"/>
                    <a:pt x="175" y="422"/>
                    <a:pt x="182" y="426"/>
                  </a:cubicBezTo>
                  <a:cubicBezTo>
                    <a:pt x="184" y="426"/>
                    <a:pt x="185" y="425"/>
                    <a:pt x="184" y="424"/>
                  </a:cubicBezTo>
                  <a:cubicBezTo>
                    <a:pt x="182" y="417"/>
                    <a:pt x="178" y="411"/>
                    <a:pt x="174" y="405"/>
                  </a:cubicBezTo>
                  <a:cubicBezTo>
                    <a:pt x="170" y="398"/>
                    <a:pt x="166" y="391"/>
                    <a:pt x="162" y="384"/>
                  </a:cubicBezTo>
                  <a:cubicBezTo>
                    <a:pt x="155" y="371"/>
                    <a:pt x="147" y="357"/>
                    <a:pt x="140" y="343"/>
                  </a:cubicBezTo>
                  <a:cubicBezTo>
                    <a:pt x="125" y="315"/>
                    <a:pt x="111" y="287"/>
                    <a:pt x="97" y="258"/>
                  </a:cubicBezTo>
                  <a:cubicBezTo>
                    <a:pt x="96" y="257"/>
                    <a:pt x="94" y="258"/>
                    <a:pt x="95" y="26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43"/>
            <p:cNvSpPr/>
            <p:nvPr/>
          </p:nvSpPr>
          <p:spPr bwMode="auto">
            <a:xfrm>
              <a:off x="3304" y="2556"/>
              <a:ext cx="1044" cy="577"/>
            </a:xfrm>
            <a:custGeom>
              <a:avLst/>
              <a:gdLst>
                <a:gd name="T0" fmla="*/ 78 w 540"/>
                <a:gd name="T1" fmla="*/ 52 h 298"/>
                <a:gd name="T2" fmla="*/ 338 w 540"/>
                <a:gd name="T3" fmla="*/ 216 h 298"/>
                <a:gd name="T4" fmla="*/ 217 w 540"/>
                <a:gd name="T5" fmla="*/ 180 h 298"/>
                <a:gd name="T6" fmla="*/ 41 w 540"/>
                <a:gd name="T7" fmla="*/ 56 h 298"/>
                <a:gd name="T8" fmla="*/ 51 w 540"/>
                <a:gd name="T9" fmla="*/ 43 h 298"/>
                <a:gd name="T10" fmla="*/ 2 w 540"/>
                <a:gd name="T11" fmla="*/ 39 h 298"/>
                <a:gd name="T12" fmla="*/ 141 w 540"/>
                <a:gd name="T13" fmla="*/ 189 h 298"/>
                <a:gd name="T14" fmla="*/ 92 w 540"/>
                <a:gd name="T15" fmla="*/ 153 h 298"/>
                <a:gd name="T16" fmla="*/ 297 w 540"/>
                <a:gd name="T17" fmla="*/ 249 h 298"/>
                <a:gd name="T18" fmla="*/ 335 w 540"/>
                <a:gd name="T19" fmla="*/ 244 h 298"/>
                <a:gd name="T20" fmla="*/ 136 w 540"/>
                <a:gd name="T21" fmla="*/ 165 h 298"/>
                <a:gd name="T22" fmla="*/ 331 w 540"/>
                <a:gd name="T23" fmla="*/ 283 h 298"/>
                <a:gd name="T24" fmla="*/ 305 w 540"/>
                <a:gd name="T25" fmla="*/ 280 h 298"/>
                <a:gd name="T26" fmla="*/ 301 w 540"/>
                <a:gd name="T27" fmla="*/ 250 h 298"/>
                <a:gd name="T28" fmla="*/ 246 w 540"/>
                <a:gd name="T29" fmla="*/ 250 h 298"/>
                <a:gd name="T30" fmla="*/ 225 w 540"/>
                <a:gd name="T31" fmla="*/ 237 h 298"/>
                <a:gd name="T32" fmla="*/ 208 w 540"/>
                <a:gd name="T33" fmla="*/ 219 h 298"/>
                <a:gd name="T34" fmla="*/ 192 w 540"/>
                <a:gd name="T35" fmla="*/ 198 h 298"/>
                <a:gd name="T36" fmla="*/ 175 w 540"/>
                <a:gd name="T37" fmla="*/ 183 h 298"/>
                <a:gd name="T38" fmla="*/ 189 w 540"/>
                <a:gd name="T39" fmla="*/ 185 h 298"/>
                <a:gd name="T40" fmla="*/ 179 w 540"/>
                <a:gd name="T41" fmla="*/ 184 h 298"/>
                <a:gd name="T42" fmla="*/ 167 w 540"/>
                <a:gd name="T43" fmla="*/ 174 h 298"/>
                <a:gd name="T44" fmla="*/ 213 w 540"/>
                <a:gd name="T45" fmla="*/ 190 h 298"/>
                <a:gd name="T46" fmla="*/ 298 w 540"/>
                <a:gd name="T47" fmla="*/ 197 h 298"/>
                <a:gd name="T48" fmla="*/ 441 w 540"/>
                <a:gd name="T49" fmla="*/ 217 h 298"/>
                <a:gd name="T50" fmla="*/ 311 w 540"/>
                <a:gd name="T51" fmla="*/ 251 h 298"/>
                <a:gd name="T52" fmla="*/ 426 w 540"/>
                <a:gd name="T53" fmla="*/ 233 h 298"/>
                <a:gd name="T54" fmla="*/ 453 w 540"/>
                <a:gd name="T55" fmla="*/ 215 h 298"/>
                <a:gd name="T56" fmla="*/ 360 w 540"/>
                <a:gd name="T57" fmla="*/ 247 h 298"/>
                <a:gd name="T58" fmla="*/ 529 w 540"/>
                <a:gd name="T59" fmla="*/ 240 h 298"/>
                <a:gd name="T60" fmla="*/ 393 w 540"/>
                <a:gd name="T61" fmla="*/ 281 h 298"/>
                <a:gd name="T62" fmla="*/ 537 w 540"/>
                <a:gd name="T63" fmla="*/ 227 h 298"/>
                <a:gd name="T64" fmla="*/ 401 w 540"/>
                <a:gd name="T65" fmla="*/ 242 h 298"/>
                <a:gd name="T66" fmla="*/ 395 w 540"/>
                <a:gd name="T67" fmla="*/ 242 h 298"/>
                <a:gd name="T68" fmla="*/ 505 w 540"/>
                <a:gd name="T69" fmla="*/ 178 h 298"/>
                <a:gd name="T70" fmla="*/ 397 w 540"/>
                <a:gd name="T71" fmla="*/ 252 h 298"/>
                <a:gd name="T72" fmla="*/ 420 w 540"/>
                <a:gd name="T73" fmla="*/ 220 h 298"/>
                <a:gd name="T74" fmla="*/ 360 w 540"/>
                <a:gd name="T75" fmla="*/ 203 h 298"/>
                <a:gd name="T76" fmla="*/ 212 w 540"/>
                <a:gd name="T77" fmla="*/ 187 h 298"/>
                <a:gd name="T78" fmla="*/ 178 w 540"/>
                <a:gd name="T79" fmla="*/ 168 h 298"/>
                <a:gd name="T80" fmla="*/ 229 w 540"/>
                <a:gd name="T81" fmla="*/ 190 h 298"/>
                <a:gd name="T82" fmla="*/ 224 w 540"/>
                <a:gd name="T83" fmla="*/ 196 h 298"/>
                <a:gd name="T84" fmla="*/ 221 w 540"/>
                <a:gd name="T85" fmla="*/ 191 h 298"/>
                <a:gd name="T86" fmla="*/ 169 w 540"/>
                <a:gd name="T87" fmla="*/ 181 h 298"/>
                <a:gd name="T88" fmla="*/ 193 w 540"/>
                <a:gd name="T89" fmla="*/ 206 h 298"/>
                <a:gd name="T90" fmla="*/ 241 w 540"/>
                <a:gd name="T91" fmla="*/ 230 h 298"/>
                <a:gd name="T92" fmla="*/ 274 w 540"/>
                <a:gd name="T93" fmla="*/ 262 h 298"/>
                <a:gd name="T94" fmla="*/ 108 w 540"/>
                <a:gd name="T95" fmla="*/ 163 h 298"/>
                <a:gd name="T96" fmla="*/ 290 w 540"/>
                <a:gd name="T97" fmla="*/ 275 h 298"/>
                <a:gd name="T98" fmla="*/ 344 w 540"/>
                <a:gd name="T99" fmla="*/ 283 h 298"/>
                <a:gd name="T100" fmla="*/ 136 w 540"/>
                <a:gd name="T101" fmla="*/ 165 h 298"/>
                <a:gd name="T102" fmla="*/ 186 w 540"/>
                <a:gd name="T103" fmla="*/ 199 h 298"/>
                <a:gd name="T104" fmla="*/ 115 w 540"/>
                <a:gd name="T105" fmla="*/ 157 h 298"/>
                <a:gd name="T106" fmla="*/ 115 w 540"/>
                <a:gd name="T107" fmla="*/ 167 h 298"/>
                <a:gd name="T108" fmla="*/ 28 w 540"/>
                <a:gd name="T109" fmla="*/ 94 h 298"/>
                <a:gd name="T110" fmla="*/ 3 w 540"/>
                <a:gd name="T111" fmla="*/ 39 h 298"/>
                <a:gd name="T112" fmla="*/ 78 w 540"/>
                <a:gd name="T113" fmla="*/ 72 h 298"/>
                <a:gd name="T114" fmla="*/ 200 w 540"/>
                <a:gd name="T115" fmla="*/ 186 h 298"/>
                <a:gd name="T116" fmla="*/ 219 w 540"/>
                <a:gd name="T117" fmla="*/ 178 h 298"/>
                <a:gd name="T118" fmla="*/ 177 w 540"/>
                <a:gd name="T119" fmla="*/ 130 h 298"/>
                <a:gd name="T120" fmla="*/ 105 w 540"/>
                <a:gd name="T121" fmla="*/ 81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0" h="298">
                  <a:moveTo>
                    <a:pt x="75" y="74"/>
                  </a:moveTo>
                  <a:cubicBezTo>
                    <a:pt x="101" y="97"/>
                    <a:pt x="128" y="117"/>
                    <a:pt x="156" y="137"/>
                  </a:cubicBezTo>
                  <a:cubicBezTo>
                    <a:pt x="170" y="147"/>
                    <a:pt x="184" y="157"/>
                    <a:pt x="199" y="166"/>
                  </a:cubicBezTo>
                  <a:cubicBezTo>
                    <a:pt x="213" y="174"/>
                    <a:pt x="229" y="182"/>
                    <a:pt x="244" y="189"/>
                  </a:cubicBezTo>
                  <a:cubicBezTo>
                    <a:pt x="252" y="192"/>
                    <a:pt x="260" y="196"/>
                    <a:pt x="267" y="199"/>
                  </a:cubicBezTo>
                  <a:cubicBezTo>
                    <a:pt x="274" y="202"/>
                    <a:pt x="282" y="205"/>
                    <a:pt x="289" y="205"/>
                  </a:cubicBezTo>
                  <a:cubicBezTo>
                    <a:pt x="290" y="206"/>
                    <a:pt x="291" y="204"/>
                    <a:pt x="290" y="203"/>
                  </a:cubicBezTo>
                  <a:cubicBezTo>
                    <a:pt x="283" y="193"/>
                    <a:pt x="270" y="189"/>
                    <a:pt x="259" y="183"/>
                  </a:cubicBezTo>
                  <a:cubicBezTo>
                    <a:pt x="243" y="174"/>
                    <a:pt x="228" y="165"/>
                    <a:pt x="212" y="155"/>
                  </a:cubicBezTo>
                  <a:cubicBezTo>
                    <a:pt x="197" y="146"/>
                    <a:pt x="182" y="138"/>
                    <a:pt x="167" y="127"/>
                  </a:cubicBezTo>
                  <a:cubicBezTo>
                    <a:pt x="153" y="118"/>
                    <a:pt x="140" y="107"/>
                    <a:pt x="127" y="96"/>
                  </a:cubicBezTo>
                  <a:cubicBezTo>
                    <a:pt x="118" y="89"/>
                    <a:pt x="110" y="81"/>
                    <a:pt x="101" y="74"/>
                  </a:cubicBezTo>
                  <a:cubicBezTo>
                    <a:pt x="93" y="67"/>
                    <a:pt x="84" y="60"/>
                    <a:pt x="80" y="50"/>
                  </a:cubicBezTo>
                  <a:cubicBezTo>
                    <a:pt x="79" y="51"/>
                    <a:pt x="79" y="51"/>
                    <a:pt x="78" y="52"/>
                  </a:cubicBezTo>
                  <a:cubicBezTo>
                    <a:pt x="92" y="55"/>
                    <a:pt x="103" y="66"/>
                    <a:pt x="113" y="74"/>
                  </a:cubicBezTo>
                  <a:cubicBezTo>
                    <a:pt x="127" y="86"/>
                    <a:pt x="141" y="97"/>
                    <a:pt x="155" y="108"/>
                  </a:cubicBezTo>
                  <a:cubicBezTo>
                    <a:pt x="182" y="130"/>
                    <a:pt x="209" y="152"/>
                    <a:pt x="238" y="171"/>
                  </a:cubicBezTo>
                  <a:cubicBezTo>
                    <a:pt x="249" y="179"/>
                    <a:pt x="261" y="186"/>
                    <a:pt x="272" y="192"/>
                  </a:cubicBezTo>
                  <a:cubicBezTo>
                    <a:pt x="284" y="199"/>
                    <a:pt x="296" y="206"/>
                    <a:pt x="307" y="215"/>
                  </a:cubicBezTo>
                  <a:cubicBezTo>
                    <a:pt x="307" y="214"/>
                    <a:pt x="308" y="213"/>
                    <a:pt x="308" y="212"/>
                  </a:cubicBezTo>
                  <a:cubicBezTo>
                    <a:pt x="280" y="201"/>
                    <a:pt x="257" y="179"/>
                    <a:pt x="233" y="162"/>
                  </a:cubicBezTo>
                  <a:cubicBezTo>
                    <a:pt x="206" y="141"/>
                    <a:pt x="176" y="125"/>
                    <a:pt x="148" y="108"/>
                  </a:cubicBezTo>
                  <a:cubicBezTo>
                    <a:pt x="139" y="102"/>
                    <a:pt x="130" y="96"/>
                    <a:pt x="121" y="90"/>
                  </a:cubicBezTo>
                  <a:cubicBezTo>
                    <a:pt x="119" y="89"/>
                    <a:pt x="118" y="91"/>
                    <a:pt x="119" y="92"/>
                  </a:cubicBezTo>
                  <a:cubicBezTo>
                    <a:pt x="145" y="113"/>
                    <a:pt x="174" y="131"/>
                    <a:pt x="202" y="148"/>
                  </a:cubicBezTo>
                  <a:cubicBezTo>
                    <a:pt x="216" y="156"/>
                    <a:pt x="229" y="164"/>
                    <a:pt x="242" y="172"/>
                  </a:cubicBezTo>
                  <a:cubicBezTo>
                    <a:pt x="255" y="180"/>
                    <a:pt x="267" y="188"/>
                    <a:pt x="280" y="195"/>
                  </a:cubicBezTo>
                  <a:cubicBezTo>
                    <a:pt x="298" y="205"/>
                    <a:pt x="318" y="214"/>
                    <a:pt x="338" y="216"/>
                  </a:cubicBezTo>
                  <a:cubicBezTo>
                    <a:pt x="340" y="216"/>
                    <a:pt x="341" y="215"/>
                    <a:pt x="339" y="214"/>
                  </a:cubicBezTo>
                  <a:cubicBezTo>
                    <a:pt x="333" y="210"/>
                    <a:pt x="326" y="207"/>
                    <a:pt x="318" y="204"/>
                  </a:cubicBezTo>
                  <a:cubicBezTo>
                    <a:pt x="311" y="202"/>
                    <a:pt x="303" y="199"/>
                    <a:pt x="295" y="195"/>
                  </a:cubicBezTo>
                  <a:cubicBezTo>
                    <a:pt x="279" y="188"/>
                    <a:pt x="262" y="181"/>
                    <a:pt x="246" y="174"/>
                  </a:cubicBezTo>
                  <a:cubicBezTo>
                    <a:pt x="216" y="160"/>
                    <a:pt x="185" y="146"/>
                    <a:pt x="156" y="130"/>
                  </a:cubicBezTo>
                  <a:cubicBezTo>
                    <a:pt x="129" y="116"/>
                    <a:pt x="102" y="101"/>
                    <a:pt x="78" y="82"/>
                  </a:cubicBezTo>
                  <a:cubicBezTo>
                    <a:pt x="78" y="83"/>
                    <a:pt x="77" y="84"/>
                    <a:pt x="76" y="85"/>
                  </a:cubicBezTo>
                  <a:cubicBezTo>
                    <a:pt x="105" y="103"/>
                    <a:pt x="131" y="125"/>
                    <a:pt x="160" y="145"/>
                  </a:cubicBezTo>
                  <a:cubicBezTo>
                    <a:pt x="174" y="154"/>
                    <a:pt x="188" y="164"/>
                    <a:pt x="204" y="173"/>
                  </a:cubicBezTo>
                  <a:cubicBezTo>
                    <a:pt x="211" y="177"/>
                    <a:pt x="218" y="181"/>
                    <a:pt x="226" y="185"/>
                  </a:cubicBezTo>
                  <a:cubicBezTo>
                    <a:pt x="232" y="188"/>
                    <a:pt x="239" y="192"/>
                    <a:pt x="246" y="196"/>
                  </a:cubicBezTo>
                  <a:cubicBezTo>
                    <a:pt x="251" y="198"/>
                    <a:pt x="256" y="200"/>
                    <a:pt x="261" y="201"/>
                  </a:cubicBezTo>
                  <a:cubicBezTo>
                    <a:pt x="263" y="202"/>
                    <a:pt x="263" y="199"/>
                    <a:pt x="262" y="199"/>
                  </a:cubicBezTo>
                  <a:cubicBezTo>
                    <a:pt x="248" y="191"/>
                    <a:pt x="232" y="186"/>
                    <a:pt x="217" y="180"/>
                  </a:cubicBezTo>
                  <a:cubicBezTo>
                    <a:pt x="201" y="173"/>
                    <a:pt x="186" y="165"/>
                    <a:pt x="171" y="157"/>
                  </a:cubicBezTo>
                  <a:cubicBezTo>
                    <a:pt x="141" y="141"/>
                    <a:pt x="113" y="122"/>
                    <a:pt x="87" y="100"/>
                  </a:cubicBezTo>
                  <a:cubicBezTo>
                    <a:pt x="66" y="83"/>
                    <a:pt x="47" y="65"/>
                    <a:pt x="27" y="47"/>
                  </a:cubicBezTo>
                  <a:cubicBezTo>
                    <a:pt x="26" y="48"/>
                    <a:pt x="26" y="49"/>
                    <a:pt x="25" y="49"/>
                  </a:cubicBezTo>
                  <a:cubicBezTo>
                    <a:pt x="52" y="73"/>
                    <a:pt x="80" y="95"/>
                    <a:pt x="107" y="118"/>
                  </a:cubicBezTo>
                  <a:cubicBezTo>
                    <a:pt x="120" y="128"/>
                    <a:pt x="133" y="139"/>
                    <a:pt x="145" y="150"/>
                  </a:cubicBezTo>
                  <a:cubicBezTo>
                    <a:pt x="156" y="160"/>
                    <a:pt x="168" y="171"/>
                    <a:pt x="180" y="180"/>
                  </a:cubicBezTo>
                  <a:cubicBezTo>
                    <a:pt x="193" y="191"/>
                    <a:pt x="206" y="201"/>
                    <a:pt x="221" y="208"/>
                  </a:cubicBezTo>
                  <a:cubicBezTo>
                    <a:pt x="222" y="209"/>
                    <a:pt x="223" y="208"/>
                    <a:pt x="223" y="207"/>
                  </a:cubicBezTo>
                  <a:cubicBezTo>
                    <a:pt x="223" y="201"/>
                    <a:pt x="217" y="197"/>
                    <a:pt x="212" y="193"/>
                  </a:cubicBezTo>
                  <a:cubicBezTo>
                    <a:pt x="206" y="188"/>
                    <a:pt x="199" y="182"/>
                    <a:pt x="193" y="177"/>
                  </a:cubicBezTo>
                  <a:cubicBezTo>
                    <a:pt x="179" y="166"/>
                    <a:pt x="165" y="155"/>
                    <a:pt x="151" y="145"/>
                  </a:cubicBezTo>
                  <a:cubicBezTo>
                    <a:pt x="122" y="124"/>
                    <a:pt x="95" y="101"/>
                    <a:pt x="67" y="79"/>
                  </a:cubicBezTo>
                  <a:cubicBezTo>
                    <a:pt x="58" y="71"/>
                    <a:pt x="50" y="64"/>
                    <a:pt x="41" y="56"/>
                  </a:cubicBezTo>
                  <a:cubicBezTo>
                    <a:pt x="34" y="49"/>
                    <a:pt x="25" y="42"/>
                    <a:pt x="16" y="37"/>
                  </a:cubicBezTo>
                  <a:cubicBezTo>
                    <a:pt x="15" y="37"/>
                    <a:pt x="14" y="38"/>
                    <a:pt x="14" y="39"/>
                  </a:cubicBezTo>
                  <a:cubicBezTo>
                    <a:pt x="18" y="46"/>
                    <a:pt x="23" y="51"/>
                    <a:pt x="28" y="56"/>
                  </a:cubicBezTo>
                  <a:cubicBezTo>
                    <a:pt x="34" y="61"/>
                    <a:pt x="40" y="67"/>
                    <a:pt x="46" y="73"/>
                  </a:cubicBezTo>
                  <a:cubicBezTo>
                    <a:pt x="59" y="85"/>
                    <a:pt x="72" y="97"/>
                    <a:pt x="85" y="109"/>
                  </a:cubicBezTo>
                  <a:cubicBezTo>
                    <a:pt x="99" y="120"/>
                    <a:pt x="112" y="132"/>
                    <a:pt x="126" y="142"/>
                  </a:cubicBezTo>
                  <a:cubicBezTo>
                    <a:pt x="133" y="148"/>
                    <a:pt x="140" y="153"/>
                    <a:pt x="147" y="158"/>
                  </a:cubicBezTo>
                  <a:cubicBezTo>
                    <a:pt x="153" y="162"/>
                    <a:pt x="159" y="167"/>
                    <a:pt x="165" y="171"/>
                  </a:cubicBezTo>
                  <a:cubicBezTo>
                    <a:pt x="171" y="175"/>
                    <a:pt x="178" y="179"/>
                    <a:pt x="185" y="180"/>
                  </a:cubicBezTo>
                  <a:cubicBezTo>
                    <a:pt x="186" y="181"/>
                    <a:pt x="187" y="180"/>
                    <a:pt x="187" y="179"/>
                  </a:cubicBezTo>
                  <a:cubicBezTo>
                    <a:pt x="187" y="174"/>
                    <a:pt x="184" y="169"/>
                    <a:pt x="181" y="165"/>
                  </a:cubicBezTo>
                  <a:cubicBezTo>
                    <a:pt x="177" y="161"/>
                    <a:pt x="173" y="157"/>
                    <a:pt x="168" y="153"/>
                  </a:cubicBezTo>
                  <a:cubicBezTo>
                    <a:pt x="156" y="141"/>
                    <a:pt x="143" y="128"/>
                    <a:pt x="130" y="116"/>
                  </a:cubicBezTo>
                  <a:cubicBezTo>
                    <a:pt x="104" y="92"/>
                    <a:pt x="77" y="68"/>
                    <a:pt x="51" y="43"/>
                  </a:cubicBezTo>
                  <a:cubicBezTo>
                    <a:pt x="43" y="36"/>
                    <a:pt x="36" y="28"/>
                    <a:pt x="29" y="20"/>
                  </a:cubicBezTo>
                  <a:cubicBezTo>
                    <a:pt x="22" y="13"/>
                    <a:pt x="15" y="6"/>
                    <a:pt x="8" y="0"/>
                  </a:cubicBezTo>
                  <a:cubicBezTo>
                    <a:pt x="6" y="0"/>
                    <a:pt x="5" y="1"/>
                    <a:pt x="5" y="2"/>
                  </a:cubicBezTo>
                  <a:cubicBezTo>
                    <a:pt x="9" y="9"/>
                    <a:pt x="14" y="14"/>
                    <a:pt x="20" y="20"/>
                  </a:cubicBezTo>
                  <a:cubicBezTo>
                    <a:pt x="26" y="26"/>
                    <a:pt x="32" y="32"/>
                    <a:pt x="38" y="39"/>
                  </a:cubicBezTo>
                  <a:cubicBezTo>
                    <a:pt x="50" y="52"/>
                    <a:pt x="63" y="65"/>
                    <a:pt x="76" y="78"/>
                  </a:cubicBezTo>
                  <a:cubicBezTo>
                    <a:pt x="99" y="102"/>
                    <a:pt x="125" y="124"/>
                    <a:pt x="149" y="147"/>
                  </a:cubicBezTo>
                  <a:cubicBezTo>
                    <a:pt x="154" y="152"/>
                    <a:pt x="160" y="158"/>
                    <a:pt x="165" y="163"/>
                  </a:cubicBezTo>
                  <a:cubicBezTo>
                    <a:pt x="165" y="163"/>
                    <a:pt x="166" y="162"/>
                    <a:pt x="166" y="161"/>
                  </a:cubicBezTo>
                  <a:cubicBezTo>
                    <a:pt x="159" y="159"/>
                    <a:pt x="153" y="154"/>
                    <a:pt x="147" y="149"/>
                  </a:cubicBezTo>
                  <a:cubicBezTo>
                    <a:pt x="141" y="144"/>
                    <a:pt x="135" y="140"/>
                    <a:pt x="128" y="135"/>
                  </a:cubicBezTo>
                  <a:cubicBezTo>
                    <a:pt x="114" y="124"/>
                    <a:pt x="100" y="113"/>
                    <a:pt x="86" y="102"/>
                  </a:cubicBezTo>
                  <a:cubicBezTo>
                    <a:pt x="60" y="82"/>
                    <a:pt x="36" y="59"/>
                    <a:pt x="8" y="42"/>
                  </a:cubicBezTo>
                  <a:cubicBezTo>
                    <a:pt x="6" y="41"/>
                    <a:pt x="4" y="40"/>
                    <a:pt x="2" y="39"/>
                  </a:cubicBezTo>
                  <a:cubicBezTo>
                    <a:pt x="1" y="38"/>
                    <a:pt x="0" y="39"/>
                    <a:pt x="0" y="40"/>
                  </a:cubicBezTo>
                  <a:cubicBezTo>
                    <a:pt x="3" y="47"/>
                    <a:pt x="9" y="51"/>
                    <a:pt x="14" y="56"/>
                  </a:cubicBezTo>
                  <a:cubicBezTo>
                    <a:pt x="20" y="62"/>
                    <a:pt x="26" y="68"/>
                    <a:pt x="33" y="74"/>
                  </a:cubicBezTo>
                  <a:cubicBezTo>
                    <a:pt x="46" y="86"/>
                    <a:pt x="59" y="98"/>
                    <a:pt x="73" y="110"/>
                  </a:cubicBezTo>
                  <a:cubicBezTo>
                    <a:pt x="99" y="135"/>
                    <a:pt x="126" y="157"/>
                    <a:pt x="153" y="181"/>
                  </a:cubicBezTo>
                  <a:cubicBezTo>
                    <a:pt x="155" y="183"/>
                    <a:pt x="157" y="185"/>
                    <a:pt x="159" y="187"/>
                  </a:cubicBezTo>
                  <a:cubicBezTo>
                    <a:pt x="161" y="188"/>
                    <a:pt x="162" y="186"/>
                    <a:pt x="161" y="185"/>
                  </a:cubicBezTo>
                  <a:cubicBezTo>
                    <a:pt x="142" y="163"/>
                    <a:pt x="117" y="148"/>
                    <a:pt x="94" y="131"/>
                  </a:cubicBezTo>
                  <a:cubicBezTo>
                    <a:pt x="70" y="113"/>
                    <a:pt x="48" y="92"/>
                    <a:pt x="22" y="77"/>
                  </a:cubicBezTo>
                  <a:cubicBezTo>
                    <a:pt x="21" y="76"/>
                    <a:pt x="20" y="78"/>
                    <a:pt x="20" y="79"/>
                  </a:cubicBezTo>
                  <a:cubicBezTo>
                    <a:pt x="28" y="90"/>
                    <a:pt x="38" y="100"/>
                    <a:pt x="48" y="109"/>
                  </a:cubicBezTo>
                  <a:cubicBezTo>
                    <a:pt x="59" y="118"/>
                    <a:pt x="69" y="127"/>
                    <a:pt x="80" y="136"/>
                  </a:cubicBezTo>
                  <a:cubicBezTo>
                    <a:pt x="100" y="154"/>
                    <a:pt x="124" y="169"/>
                    <a:pt x="139" y="191"/>
                  </a:cubicBezTo>
                  <a:cubicBezTo>
                    <a:pt x="140" y="191"/>
                    <a:pt x="140" y="190"/>
                    <a:pt x="141" y="189"/>
                  </a:cubicBezTo>
                  <a:cubicBezTo>
                    <a:pt x="97" y="165"/>
                    <a:pt x="69" y="122"/>
                    <a:pt x="30" y="92"/>
                  </a:cubicBezTo>
                  <a:cubicBezTo>
                    <a:pt x="29" y="93"/>
                    <a:pt x="29" y="94"/>
                    <a:pt x="28" y="94"/>
                  </a:cubicBezTo>
                  <a:cubicBezTo>
                    <a:pt x="55" y="115"/>
                    <a:pt x="78" y="139"/>
                    <a:pt x="104" y="161"/>
                  </a:cubicBezTo>
                  <a:cubicBezTo>
                    <a:pt x="117" y="172"/>
                    <a:pt x="131" y="183"/>
                    <a:pt x="145" y="192"/>
                  </a:cubicBezTo>
                  <a:cubicBezTo>
                    <a:pt x="152" y="197"/>
                    <a:pt x="160" y="201"/>
                    <a:pt x="167" y="206"/>
                  </a:cubicBezTo>
                  <a:cubicBezTo>
                    <a:pt x="174" y="210"/>
                    <a:pt x="180" y="214"/>
                    <a:pt x="186" y="218"/>
                  </a:cubicBezTo>
                  <a:cubicBezTo>
                    <a:pt x="192" y="221"/>
                    <a:pt x="197" y="224"/>
                    <a:pt x="203" y="226"/>
                  </a:cubicBezTo>
                  <a:cubicBezTo>
                    <a:pt x="204" y="226"/>
                    <a:pt x="205" y="224"/>
                    <a:pt x="204" y="223"/>
                  </a:cubicBezTo>
                  <a:cubicBezTo>
                    <a:pt x="193" y="214"/>
                    <a:pt x="181" y="207"/>
                    <a:pt x="169" y="200"/>
                  </a:cubicBezTo>
                  <a:cubicBezTo>
                    <a:pt x="157" y="193"/>
                    <a:pt x="145" y="186"/>
                    <a:pt x="133" y="179"/>
                  </a:cubicBezTo>
                  <a:cubicBezTo>
                    <a:pt x="123" y="173"/>
                    <a:pt x="112" y="167"/>
                    <a:pt x="102" y="161"/>
                  </a:cubicBezTo>
                  <a:cubicBezTo>
                    <a:pt x="92" y="154"/>
                    <a:pt x="82" y="147"/>
                    <a:pt x="76" y="137"/>
                  </a:cubicBezTo>
                  <a:cubicBezTo>
                    <a:pt x="75" y="138"/>
                    <a:pt x="75" y="139"/>
                    <a:pt x="74" y="139"/>
                  </a:cubicBezTo>
                  <a:cubicBezTo>
                    <a:pt x="81" y="142"/>
                    <a:pt x="87" y="148"/>
                    <a:pt x="92" y="153"/>
                  </a:cubicBezTo>
                  <a:cubicBezTo>
                    <a:pt x="98" y="158"/>
                    <a:pt x="105" y="163"/>
                    <a:pt x="111" y="168"/>
                  </a:cubicBezTo>
                  <a:cubicBezTo>
                    <a:pt x="125" y="178"/>
                    <a:pt x="138" y="188"/>
                    <a:pt x="153" y="197"/>
                  </a:cubicBezTo>
                  <a:cubicBezTo>
                    <a:pt x="166" y="205"/>
                    <a:pt x="180" y="213"/>
                    <a:pt x="194" y="221"/>
                  </a:cubicBezTo>
                  <a:cubicBezTo>
                    <a:pt x="209" y="229"/>
                    <a:pt x="224" y="237"/>
                    <a:pt x="239" y="243"/>
                  </a:cubicBezTo>
                  <a:cubicBezTo>
                    <a:pt x="255" y="251"/>
                    <a:pt x="272" y="257"/>
                    <a:pt x="290" y="261"/>
                  </a:cubicBezTo>
                  <a:cubicBezTo>
                    <a:pt x="291" y="262"/>
                    <a:pt x="292" y="259"/>
                    <a:pt x="290" y="259"/>
                  </a:cubicBezTo>
                  <a:cubicBezTo>
                    <a:pt x="234" y="228"/>
                    <a:pt x="177" y="200"/>
                    <a:pt x="126" y="161"/>
                  </a:cubicBezTo>
                  <a:cubicBezTo>
                    <a:pt x="113" y="151"/>
                    <a:pt x="100" y="140"/>
                    <a:pt x="88" y="129"/>
                  </a:cubicBezTo>
                  <a:cubicBezTo>
                    <a:pt x="88" y="130"/>
                    <a:pt x="87" y="130"/>
                    <a:pt x="87" y="131"/>
                  </a:cubicBezTo>
                  <a:cubicBezTo>
                    <a:pt x="95" y="133"/>
                    <a:pt x="102" y="137"/>
                    <a:pt x="108" y="141"/>
                  </a:cubicBezTo>
                  <a:cubicBezTo>
                    <a:pt x="115" y="145"/>
                    <a:pt x="121" y="150"/>
                    <a:pt x="128" y="154"/>
                  </a:cubicBezTo>
                  <a:cubicBezTo>
                    <a:pt x="143" y="164"/>
                    <a:pt x="158" y="174"/>
                    <a:pt x="172" y="184"/>
                  </a:cubicBezTo>
                  <a:cubicBezTo>
                    <a:pt x="200" y="203"/>
                    <a:pt x="229" y="220"/>
                    <a:pt x="260" y="234"/>
                  </a:cubicBezTo>
                  <a:cubicBezTo>
                    <a:pt x="272" y="239"/>
                    <a:pt x="285" y="244"/>
                    <a:pt x="297" y="249"/>
                  </a:cubicBezTo>
                  <a:cubicBezTo>
                    <a:pt x="297" y="248"/>
                    <a:pt x="298" y="247"/>
                    <a:pt x="298" y="246"/>
                  </a:cubicBezTo>
                  <a:cubicBezTo>
                    <a:pt x="266" y="236"/>
                    <a:pt x="234" y="224"/>
                    <a:pt x="204" y="209"/>
                  </a:cubicBezTo>
                  <a:cubicBezTo>
                    <a:pt x="189" y="201"/>
                    <a:pt x="174" y="192"/>
                    <a:pt x="159" y="184"/>
                  </a:cubicBezTo>
                  <a:cubicBezTo>
                    <a:pt x="146" y="176"/>
                    <a:pt x="134" y="168"/>
                    <a:pt x="122" y="159"/>
                  </a:cubicBezTo>
                  <a:cubicBezTo>
                    <a:pt x="118" y="156"/>
                    <a:pt x="110" y="151"/>
                    <a:pt x="110" y="145"/>
                  </a:cubicBezTo>
                  <a:cubicBezTo>
                    <a:pt x="109" y="146"/>
                    <a:pt x="109" y="146"/>
                    <a:pt x="108" y="147"/>
                  </a:cubicBezTo>
                  <a:cubicBezTo>
                    <a:pt x="116" y="149"/>
                    <a:pt x="123" y="153"/>
                    <a:pt x="130" y="156"/>
                  </a:cubicBezTo>
                  <a:cubicBezTo>
                    <a:pt x="136" y="160"/>
                    <a:pt x="143" y="164"/>
                    <a:pt x="150" y="168"/>
                  </a:cubicBezTo>
                  <a:cubicBezTo>
                    <a:pt x="166" y="176"/>
                    <a:pt x="181" y="185"/>
                    <a:pt x="196" y="193"/>
                  </a:cubicBezTo>
                  <a:cubicBezTo>
                    <a:pt x="227" y="210"/>
                    <a:pt x="258" y="225"/>
                    <a:pt x="290" y="238"/>
                  </a:cubicBezTo>
                  <a:cubicBezTo>
                    <a:pt x="301" y="242"/>
                    <a:pt x="314" y="246"/>
                    <a:pt x="326" y="250"/>
                  </a:cubicBezTo>
                  <a:cubicBezTo>
                    <a:pt x="334" y="252"/>
                    <a:pt x="345" y="257"/>
                    <a:pt x="353" y="252"/>
                  </a:cubicBezTo>
                  <a:cubicBezTo>
                    <a:pt x="354" y="252"/>
                    <a:pt x="354" y="251"/>
                    <a:pt x="353" y="250"/>
                  </a:cubicBezTo>
                  <a:cubicBezTo>
                    <a:pt x="348" y="247"/>
                    <a:pt x="342" y="245"/>
                    <a:pt x="335" y="244"/>
                  </a:cubicBezTo>
                  <a:cubicBezTo>
                    <a:pt x="328" y="243"/>
                    <a:pt x="321" y="241"/>
                    <a:pt x="313" y="240"/>
                  </a:cubicBezTo>
                  <a:cubicBezTo>
                    <a:pt x="296" y="236"/>
                    <a:pt x="279" y="233"/>
                    <a:pt x="263" y="227"/>
                  </a:cubicBezTo>
                  <a:cubicBezTo>
                    <a:pt x="249" y="223"/>
                    <a:pt x="235" y="218"/>
                    <a:pt x="222" y="212"/>
                  </a:cubicBezTo>
                  <a:cubicBezTo>
                    <a:pt x="208" y="207"/>
                    <a:pt x="194" y="201"/>
                    <a:pt x="181" y="194"/>
                  </a:cubicBezTo>
                  <a:cubicBezTo>
                    <a:pt x="158" y="182"/>
                    <a:pt x="136" y="168"/>
                    <a:pt x="118" y="149"/>
                  </a:cubicBezTo>
                  <a:cubicBezTo>
                    <a:pt x="117" y="150"/>
                    <a:pt x="117" y="150"/>
                    <a:pt x="116" y="151"/>
                  </a:cubicBezTo>
                  <a:cubicBezTo>
                    <a:pt x="145" y="169"/>
                    <a:pt x="173" y="188"/>
                    <a:pt x="204" y="204"/>
                  </a:cubicBezTo>
                  <a:cubicBezTo>
                    <a:pt x="234" y="220"/>
                    <a:pt x="267" y="232"/>
                    <a:pt x="299" y="243"/>
                  </a:cubicBezTo>
                  <a:cubicBezTo>
                    <a:pt x="309" y="246"/>
                    <a:pt x="322" y="248"/>
                    <a:pt x="330" y="255"/>
                  </a:cubicBezTo>
                  <a:cubicBezTo>
                    <a:pt x="330" y="254"/>
                    <a:pt x="330" y="254"/>
                    <a:pt x="330" y="253"/>
                  </a:cubicBezTo>
                  <a:cubicBezTo>
                    <a:pt x="321" y="257"/>
                    <a:pt x="310" y="255"/>
                    <a:pt x="300" y="253"/>
                  </a:cubicBezTo>
                  <a:cubicBezTo>
                    <a:pt x="288" y="250"/>
                    <a:pt x="277" y="245"/>
                    <a:pt x="266" y="240"/>
                  </a:cubicBezTo>
                  <a:cubicBezTo>
                    <a:pt x="241" y="228"/>
                    <a:pt x="218" y="216"/>
                    <a:pt x="195" y="201"/>
                  </a:cubicBezTo>
                  <a:cubicBezTo>
                    <a:pt x="176" y="188"/>
                    <a:pt x="157" y="175"/>
                    <a:pt x="136" y="165"/>
                  </a:cubicBezTo>
                  <a:cubicBezTo>
                    <a:pt x="135" y="164"/>
                    <a:pt x="133" y="166"/>
                    <a:pt x="134" y="167"/>
                  </a:cubicBezTo>
                  <a:cubicBezTo>
                    <a:pt x="155" y="191"/>
                    <a:pt x="180" y="211"/>
                    <a:pt x="207" y="228"/>
                  </a:cubicBezTo>
                  <a:cubicBezTo>
                    <a:pt x="219" y="237"/>
                    <a:pt x="233" y="245"/>
                    <a:pt x="246" y="252"/>
                  </a:cubicBezTo>
                  <a:cubicBezTo>
                    <a:pt x="260" y="260"/>
                    <a:pt x="275" y="266"/>
                    <a:pt x="291" y="270"/>
                  </a:cubicBezTo>
                  <a:cubicBezTo>
                    <a:pt x="309" y="276"/>
                    <a:pt x="328" y="280"/>
                    <a:pt x="347" y="283"/>
                  </a:cubicBezTo>
                  <a:cubicBezTo>
                    <a:pt x="349" y="283"/>
                    <a:pt x="349" y="281"/>
                    <a:pt x="348" y="280"/>
                  </a:cubicBezTo>
                  <a:cubicBezTo>
                    <a:pt x="292" y="265"/>
                    <a:pt x="233" y="250"/>
                    <a:pt x="187" y="211"/>
                  </a:cubicBezTo>
                  <a:cubicBezTo>
                    <a:pt x="184" y="209"/>
                    <a:pt x="181" y="206"/>
                    <a:pt x="179" y="203"/>
                  </a:cubicBezTo>
                  <a:cubicBezTo>
                    <a:pt x="178" y="204"/>
                    <a:pt x="178" y="205"/>
                    <a:pt x="177" y="206"/>
                  </a:cubicBezTo>
                  <a:cubicBezTo>
                    <a:pt x="185" y="208"/>
                    <a:pt x="191" y="213"/>
                    <a:pt x="197" y="217"/>
                  </a:cubicBezTo>
                  <a:cubicBezTo>
                    <a:pt x="204" y="222"/>
                    <a:pt x="210" y="226"/>
                    <a:pt x="217" y="231"/>
                  </a:cubicBezTo>
                  <a:cubicBezTo>
                    <a:pt x="230" y="240"/>
                    <a:pt x="245" y="250"/>
                    <a:pt x="260" y="258"/>
                  </a:cubicBezTo>
                  <a:cubicBezTo>
                    <a:pt x="275" y="266"/>
                    <a:pt x="290" y="272"/>
                    <a:pt x="307" y="277"/>
                  </a:cubicBezTo>
                  <a:cubicBezTo>
                    <a:pt x="315" y="280"/>
                    <a:pt x="323" y="282"/>
                    <a:pt x="331" y="283"/>
                  </a:cubicBezTo>
                  <a:cubicBezTo>
                    <a:pt x="339" y="285"/>
                    <a:pt x="347" y="286"/>
                    <a:pt x="355" y="287"/>
                  </a:cubicBezTo>
                  <a:cubicBezTo>
                    <a:pt x="359" y="287"/>
                    <a:pt x="362" y="288"/>
                    <a:pt x="366" y="289"/>
                  </a:cubicBezTo>
                  <a:cubicBezTo>
                    <a:pt x="366" y="288"/>
                    <a:pt x="366" y="287"/>
                    <a:pt x="366" y="286"/>
                  </a:cubicBezTo>
                  <a:cubicBezTo>
                    <a:pt x="359" y="289"/>
                    <a:pt x="351" y="287"/>
                    <a:pt x="345" y="285"/>
                  </a:cubicBezTo>
                  <a:cubicBezTo>
                    <a:pt x="337" y="283"/>
                    <a:pt x="331" y="280"/>
                    <a:pt x="324" y="278"/>
                  </a:cubicBezTo>
                  <a:cubicBezTo>
                    <a:pt x="308" y="272"/>
                    <a:pt x="292" y="266"/>
                    <a:pt x="277" y="258"/>
                  </a:cubicBezTo>
                  <a:cubicBezTo>
                    <a:pt x="245" y="242"/>
                    <a:pt x="214" y="224"/>
                    <a:pt x="183" y="207"/>
                  </a:cubicBezTo>
                  <a:cubicBezTo>
                    <a:pt x="172" y="201"/>
                    <a:pt x="162" y="194"/>
                    <a:pt x="151" y="188"/>
                  </a:cubicBezTo>
                  <a:cubicBezTo>
                    <a:pt x="150" y="188"/>
                    <a:pt x="149" y="189"/>
                    <a:pt x="149" y="190"/>
                  </a:cubicBezTo>
                  <a:cubicBezTo>
                    <a:pt x="151" y="195"/>
                    <a:pt x="156" y="199"/>
                    <a:pt x="160" y="202"/>
                  </a:cubicBezTo>
                  <a:cubicBezTo>
                    <a:pt x="165" y="206"/>
                    <a:pt x="171" y="209"/>
                    <a:pt x="176" y="212"/>
                  </a:cubicBezTo>
                  <a:cubicBezTo>
                    <a:pt x="183" y="216"/>
                    <a:pt x="189" y="221"/>
                    <a:pt x="196" y="226"/>
                  </a:cubicBezTo>
                  <a:cubicBezTo>
                    <a:pt x="203" y="230"/>
                    <a:pt x="210" y="235"/>
                    <a:pt x="218" y="239"/>
                  </a:cubicBezTo>
                  <a:cubicBezTo>
                    <a:pt x="245" y="256"/>
                    <a:pt x="274" y="270"/>
                    <a:pt x="305" y="280"/>
                  </a:cubicBezTo>
                  <a:cubicBezTo>
                    <a:pt x="328" y="287"/>
                    <a:pt x="352" y="293"/>
                    <a:pt x="376" y="291"/>
                  </a:cubicBezTo>
                  <a:cubicBezTo>
                    <a:pt x="378" y="291"/>
                    <a:pt x="378" y="289"/>
                    <a:pt x="376" y="289"/>
                  </a:cubicBezTo>
                  <a:cubicBezTo>
                    <a:pt x="345" y="283"/>
                    <a:pt x="313" y="280"/>
                    <a:pt x="282" y="269"/>
                  </a:cubicBezTo>
                  <a:cubicBezTo>
                    <a:pt x="268" y="264"/>
                    <a:pt x="254" y="257"/>
                    <a:pt x="240" y="249"/>
                  </a:cubicBezTo>
                  <a:cubicBezTo>
                    <a:pt x="226" y="242"/>
                    <a:pt x="212" y="233"/>
                    <a:pt x="199" y="225"/>
                  </a:cubicBezTo>
                  <a:cubicBezTo>
                    <a:pt x="176" y="210"/>
                    <a:pt x="155" y="193"/>
                    <a:pt x="137" y="172"/>
                  </a:cubicBezTo>
                  <a:cubicBezTo>
                    <a:pt x="136" y="173"/>
                    <a:pt x="136" y="173"/>
                    <a:pt x="135" y="174"/>
                  </a:cubicBezTo>
                  <a:cubicBezTo>
                    <a:pt x="143" y="174"/>
                    <a:pt x="149" y="181"/>
                    <a:pt x="155" y="184"/>
                  </a:cubicBezTo>
                  <a:cubicBezTo>
                    <a:pt x="162" y="189"/>
                    <a:pt x="169" y="193"/>
                    <a:pt x="177" y="198"/>
                  </a:cubicBezTo>
                  <a:cubicBezTo>
                    <a:pt x="191" y="206"/>
                    <a:pt x="206" y="214"/>
                    <a:pt x="221" y="221"/>
                  </a:cubicBezTo>
                  <a:cubicBezTo>
                    <a:pt x="252" y="236"/>
                    <a:pt x="283" y="249"/>
                    <a:pt x="316" y="258"/>
                  </a:cubicBezTo>
                  <a:cubicBezTo>
                    <a:pt x="323" y="260"/>
                    <a:pt x="331" y="261"/>
                    <a:pt x="339" y="263"/>
                  </a:cubicBezTo>
                  <a:cubicBezTo>
                    <a:pt x="341" y="263"/>
                    <a:pt x="341" y="261"/>
                    <a:pt x="340" y="260"/>
                  </a:cubicBezTo>
                  <a:cubicBezTo>
                    <a:pt x="329" y="253"/>
                    <a:pt x="314" y="253"/>
                    <a:pt x="301" y="250"/>
                  </a:cubicBezTo>
                  <a:cubicBezTo>
                    <a:pt x="284" y="246"/>
                    <a:pt x="267" y="242"/>
                    <a:pt x="251" y="237"/>
                  </a:cubicBezTo>
                  <a:cubicBezTo>
                    <a:pt x="218" y="226"/>
                    <a:pt x="186" y="213"/>
                    <a:pt x="157" y="195"/>
                  </a:cubicBezTo>
                  <a:cubicBezTo>
                    <a:pt x="149" y="190"/>
                    <a:pt x="141" y="185"/>
                    <a:pt x="132" y="179"/>
                  </a:cubicBezTo>
                  <a:cubicBezTo>
                    <a:pt x="124" y="174"/>
                    <a:pt x="116" y="169"/>
                    <a:pt x="111" y="161"/>
                  </a:cubicBezTo>
                  <a:cubicBezTo>
                    <a:pt x="110" y="162"/>
                    <a:pt x="110" y="162"/>
                    <a:pt x="109" y="163"/>
                  </a:cubicBezTo>
                  <a:cubicBezTo>
                    <a:pt x="139" y="179"/>
                    <a:pt x="168" y="197"/>
                    <a:pt x="198" y="214"/>
                  </a:cubicBezTo>
                  <a:cubicBezTo>
                    <a:pt x="226" y="230"/>
                    <a:pt x="255" y="244"/>
                    <a:pt x="284" y="257"/>
                  </a:cubicBezTo>
                  <a:cubicBezTo>
                    <a:pt x="300" y="264"/>
                    <a:pt x="317" y="271"/>
                    <a:pt x="334" y="276"/>
                  </a:cubicBezTo>
                  <a:cubicBezTo>
                    <a:pt x="349" y="281"/>
                    <a:pt x="366" y="284"/>
                    <a:pt x="382" y="282"/>
                  </a:cubicBezTo>
                  <a:cubicBezTo>
                    <a:pt x="384" y="282"/>
                    <a:pt x="384" y="280"/>
                    <a:pt x="383" y="280"/>
                  </a:cubicBezTo>
                  <a:cubicBezTo>
                    <a:pt x="376" y="278"/>
                    <a:pt x="368" y="278"/>
                    <a:pt x="361" y="278"/>
                  </a:cubicBezTo>
                  <a:cubicBezTo>
                    <a:pt x="353" y="278"/>
                    <a:pt x="345" y="277"/>
                    <a:pt x="337" y="276"/>
                  </a:cubicBezTo>
                  <a:cubicBezTo>
                    <a:pt x="320" y="273"/>
                    <a:pt x="303" y="269"/>
                    <a:pt x="287" y="264"/>
                  </a:cubicBezTo>
                  <a:cubicBezTo>
                    <a:pt x="273" y="260"/>
                    <a:pt x="260" y="255"/>
                    <a:pt x="246" y="250"/>
                  </a:cubicBezTo>
                  <a:cubicBezTo>
                    <a:pt x="233" y="245"/>
                    <a:pt x="220" y="240"/>
                    <a:pt x="207" y="234"/>
                  </a:cubicBezTo>
                  <a:cubicBezTo>
                    <a:pt x="196" y="228"/>
                    <a:pt x="185" y="221"/>
                    <a:pt x="177" y="213"/>
                  </a:cubicBezTo>
                  <a:cubicBezTo>
                    <a:pt x="176" y="213"/>
                    <a:pt x="176" y="214"/>
                    <a:pt x="175" y="215"/>
                  </a:cubicBezTo>
                  <a:cubicBezTo>
                    <a:pt x="190" y="219"/>
                    <a:pt x="203" y="229"/>
                    <a:pt x="216" y="236"/>
                  </a:cubicBezTo>
                  <a:cubicBezTo>
                    <a:pt x="231" y="244"/>
                    <a:pt x="246" y="252"/>
                    <a:pt x="262" y="259"/>
                  </a:cubicBezTo>
                  <a:cubicBezTo>
                    <a:pt x="277" y="266"/>
                    <a:pt x="293" y="273"/>
                    <a:pt x="309" y="277"/>
                  </a:cubicBezTo>
                  <a:cubicBezTo>
                    <a:pt x="325" y="282"/>
                    <a:pt x="341" y="285"/>
                    <a:pt x="358" y="287"/>
                  </a:cubicBezTo>
                  <a:cubicBezTo>
                    <a:pt x="366" y="289"/>
                    <a:pt x="374" y="289"/>
                    <a:pt x="382" y="289"/>
                  </a:cubicBezTo>
                  <a:cubicBezTo>
                    <a:pt x="388" y="289"/>
                    <a:pt x="396" y="289"/>
                    <a:pt x="402" y="293"/>
                  </a:cubicBezTo>
                  <a:cubicBezTo>
                    <a:pt x="402" y="292"/>
                    <a:pt x="402" y="292"/>
                    <a:pt x="402" y="291"/>
                  </a:cubicBezTo>
                  <a:cubicBezTo>
                    <a:pt x="390" y="295"/>
                    <a:pt x="377" y="295"/>
                    <a:pt x="365" y="293"/>
                  </a:cubicBezTo>
                  <a:cubicBezTo>
                    <a:pt x="351" y="291"/>
                    <a:pt x="338" y="287"/>
                    <a:pt x="325" y="283"/>
                  </a:cubicBezTo>
                  <a:cubicBezTo>
                    <a:pt x="297" y="273"/>
                    <a:pt x="268" y="263"/>
                    <a:pt x="243" y="248"/>
                  </a:cubicBezTo>
                  <a:cubicBezTo>
                    <a:pt x="237" y="245"/>
                    <a:pt x="231" y="241"/>
                    <a:pt x="225" y="237"/>
                  </a:cubicBezTo>
                  <a:cubicBezTo>
                    <a:pt x="220" y="234"/>
                    <a:pt x="214" y="230"/>
                    <a:pt x="212" y="223"/>
                  </a:cubicBezTo>
                  <a:cubicBezTo>
                    <a:pt x="212" y="224"/>
                    <a:pt x="212" y="224"/>
                    <a:pt x="211" y="225"/>
                  </a:cubicBezTo>
                  <a:cubicBezTo>
                    <a:pt x="226" y="224"/>
                    <a:pt x="240" y="233"/>
                    <a:pt x="253" y="239"/>
                  </a:cubicBezTo>
                  <a:cubicBezTo>
                    <a:pt x="269" y="246"/>
                    <a:pt x="285" y="252"/>
                    <a:pt x="302" y="259"/>
                  </a:cubicBezTo>
                  <a:cubicBezTo>
                    <a:pt x="334" y="271"/>
                    <a:pt x="368" y="281"/>
                    <a:pt x="403" y="284"/>
                  </a:cubicBezTo>
                  <a:cubicBezTo>
                    <a:pt x="409" y="285"/>
                    <a:pt x="414" y="286"/>
                    <a:pt x="420" y="286"/>
                  </a:cubicBezTo>
                  <a:cubicBezTo>
                    <a:pt x="426" y="286"/>
                    <a:pt x="431" y="286"/>
                    <a:pt x="436" y="283"/>
                  </a:cubicBezTo>
                  <a:cubicBezTo>
                    <a:pt x="436" y="283"/>
                    <a:pt x="436" y="282"/>
                    <a:pt x="436" y="281"/>
                  </a:cubicBezTo>
                  <a:cubicBezTo>
                    <a:pt x="432" y="273"/>
                    <a:pt x="419" y="273"/>
                    <a:pt x="411" y="273"/>
                  </a:cubicBezTo>
                  <a:cubicBezTo>
                    <a:pt x="406" y="273"/>
                    <a:pt x="402" y="273"/>
                    <a:pt x="397" y="272"/>
                  </a:cubicBezTo>
                  <a:cubicBezTo>
                    <a:pt x="388" y="272"/>
                    <a:pt x="380" y="271"/>
                    <a:pt x="371" y="270"/>
                  </a:cubicBezTo>
                  <a:cubicBezTo>
                    <a:pt x="337" y="265"/>
                    <a:pt x="303" y="258"/>
                    <a:pt x="270" y="246"/>
                  </a:cubicBezTo>
                  <a:cubicBezTo>
                    <a:pt x="255" y="241"/>
                    <a:pt x="240" y="235"/>
                    <a:pt x="225" y="227"/>
                  </a:cubicBezTo>
                  <a:cubicBezTo>
                    <a:pt x="220" y="225"/>
                    <a:pt x="214" y="222"/>
                    <a:pt x="208" y="219"/>
                  </a:cubicBezTo>
                  <a:cubicBezTo>
                    <a:pt x="203" y="216"/>
                    <a:pt x="197" y="213"/>
                    <a:pt x="194" y="207"/>
                  </a:cubicBezTo>
                  <a:cubicBezTo>
                    <a:pt x="194" y="208"/>
                    <a:pt x="193" y="208"/>
                    <a:pt x="193" y="209"/>
                  </a:cubicBezTo>
                  <a:cubicBezTo>
                    <a:pt x="199" y="207"/>
                    <a:pt x="206" y="211"/>
                    <a:pt x="212" y="213"/>
                  </a:cubicBezTo>
                  <a:cubicBezTo>
                    <a:pt x="219" y="216"/>
                    <a:pt x="225" y="219"/>
                    <a:pt x="232" y="222"/>
                  </a:cubicBezTo>
                  <a:cubicBezTo>
                    <a:pt x="248" y="228"/>
                    <a:pt x="263" y="235"/>
                    <a:pt x="279" y="240"/>
                  </a:cubicBezTo>
                  <a:cubicBezTo>
                    <a:pt x="296" y="245"/>
                    <a:pt x="312" y="248"/>
                    <a:pt x="329" y="251"/>
                  </a:cubicBezTo>
                  <a:cubicBezTo>
                    <a:pt x="346" y="255"/>
                    <a:pt x="363" y="257"/>
                    <a:pt x="381" y="259"/>
                  </a:cubicBezTo>
                  <a:cubicBezTo>
                    <a:pt x="391" y="260"/>
                    <a:pt x="401" y="262"/>
                    <a:pt x="411" y="258"/>
                  </a:cubicBezTo>
                  <a:cubicBezTo>
                    <a:pt x="412" y="258"/>
                    <a:pt x="412" y="256"/>
                    <a:pt x="411" y="256"/>
                  </a:cubicBezTo>
                  <a:cubicBezTo>
                    <a:pt x="404" y="253"/>
                    <a:pt x="397" y="253"/>
                    <a:pt x="390" y="253"/>
                  </a:cubicBezTo>
                  <a:cubicBezTo>
                    <a:pt x="382" y="253"/>
                    <a:pt x="374" y="253"/>
                    <a:pt x="366" y="252"/>
                  </a:cubicBezTo>
                  <a:cubicBezTo>
                    <a:pt x="349" y="250"/>
                    <a:pt x="332" y="248"/>
                    <a:pt x="315" y="244"/>
                  </a:cubicBezTo>
                  <a:cubicBezTo>
                    <a:pt x="282" y="237"/>
                    <a:pt x="249" y="227"/>
                    <a:pt x="219" y="213"/>
                  </a:cubicBezTo>
                  <a:cubicBezTo>
                    <a:pt x="210" y="208"/>
                    <a:pt x="201" y="203"/>
                    <a:pt x="192" y="198"/>
                  </a:cubicBezTo>
                  <a:cubicBezTo>
                    <a:pt x="188" y="195"/>
                    <a:pt x="183" y="193"/>
                    <a:pt x="180" y="190"/>
                  </a:cubicBezTo>
                  <a:cubicBezTo>
                    <a:pt x="176" y="187"/>
                    <a:pt x="173" y="184"/>
                    <a:pt x="172" y="180"/>
                  </a:cubicBezTo>
                  <a:cubicBezTo>
                    <a:pt x="172" y="180"/>
                    <a:pt x="171" y="181"/>
                    <a:pt x="171" y="182"/>
                  </a:cubicBezTo>
                  <a:cubicBezTo>
                    <a:pt x="178" y="181"/>
                    <a:pt x="185" y="185"/>
                    <a:pt x="192" y="188"/>
                  </a:cubicBezTo>
                  <a:cubicBezTo>
                    <a:pt x="199" y="192"/>
                    <a:pt x="206" y="195"/>
                    <a:pt x="214" y="198"/>
                  </a:cubicBezTo>
                  <a:cubicBezTo>
                    <a:pt x="230" y="205"/>
                    <a:pt x="246" y="212"/>
                    <a:pt x="263" y="217"/>
                  </a:cubicBezTo>
                  <a:cubicBezTo>
                    <a:pt x="295" y="229"/>
                    <a:pt x="330" y="235"/>
                    <a:pt x="364" y="240"/>
                  </a:cubicBezTo>
                  <a:cubicBezTo>
                    <a:pt x="384" y="243"/>
                    <a:pt x="404" y="246"/>
                    <a:pt x="424" y="248"/>
                  </a:cubicBezTo>
                  <a:cubicBezTo>
                    <a:pt x="424" y="247"/>
                    <a:pt x="424" y="247"/>
                    <a:pt x="424" y="246"/>
                  </a:cubicBezTo>
                  <a:cubicBezTo>
                    <a:pt x="393" y="254"/>
                    <a:pt x="360" y="249"/>
                    <a:pt x="330" y="242"/>
                  </a:cubicBezTo>
                  <a:cubicBezTo>
                    <a:pt x="297" y="234"/>
                    <a:pt x="265" y="223"/>
                    <a:pt x="234" y="210"/>
                  </a:cubicBezTo>
                  <a:cubicBezTo>
                    <a:pt x="224" y="206"/>
                    <a:pt x="213" y="202"/>
                    <a:pt x="202" y="197"/>
                  </a:cubicBezTo>
                  <a:cubicBezTo>
                    <a:pt x="193" y="193"/>
                    <a:pt x="182" y="189"/>
                    <a:pt x="175" y="181"/>
                  </a:cubicBezTo>
                  <a:cubicBezTo>
                    <a:pt x="175" y="182"/>
                    <a:pt x="175" y="182"/>
                    <a:pt x="175" y="183"/>
                  </a:cubicBezTo>
                  <a:cubicBezTo>
                    <a:pt x="191" y="182"/>
                    <a:pt x="206" y="189"/>
                    <a:pt x="221" y="194"/>
                  </a:cubicBezTo>
                  <a:cubicBezTo>
                    <a:pt x="239" y="198"/>
                    <a:pt x="256" y="203"/>
                    <a:pt x="273" y="208"/>
                  </a:cubicBezTo>
                  <a:cubicBezTo>
                    <a:pt x="290" y="213"/>
                    <a:pt x="307" y="217"/>
                    <a:pt x="324" y="221"/>
                  </a:cubicBezTo>
                  <a:cubicBezTo>
                    <a:pt x="341" y="225"/>
                    <a:pt x="358" y="228"/>
                    <a:pt x="375" y="232"/>
                  </a:cubicBezTo>
                  <a:cubicBezTo>
                    <a:pt x="384" y="234"/>
                    <a:pt x="393" y="236"/>
                    <a:pt x="402" y="238"/>
                  </a:cubicBezTo>
                  <a:cubicBezTo>
                    <a:pt x="401" y="237"/>
                    <a:pt x="401" y="237"/>
                    <a:pt x="401" y="236"/>
                  </a:cubicBezTo>
                  <a:cubicBezTo>
                    <a:pt x="397" y="239"/>
                    <a:pt x="390" y="240"/>
                    <a:pt x="385" y="240"/>
                  </a:cubicBezTo>
                  <a:cubicBezTo>
                    <a:pt x="379" y="240"/>
                    <a:pt x="373" y="239"/>
                    <a:pt x="367" y="238"/>
                  </a:cubicBezTo>
                  <a:cubicBezTo>
                    <a:pt x="351" y="236"/>
                    <a:pt x="336" y="234"/>
                    <a:pt x="320" y="232"/>
                  </a:cubicBezTo>
                  <a:cubicBezTo>
                    <a:pt x="303" y="229"/>
                    <a:pt x="286" y="225"/>
                    <a:pt x="269" y="221"/>
                  </a:cubicBezTo>
                  <a:cubicBezTo>
                    <a:pt x="253" y="216"/>
                    <a:pt x="237" y="211"/>
                    <a:pt x="222" y="204"/>
                  </a:cubicBezTo>
                  <a:cubicBezTo>
                    <a:pt x="216" y="201"/>
                    <a:pt x="210" y="198"/>
                    <a:pt x="204" y="195"/>
                  </a:cubicBezTo>
                  <a:cubicBezTo>
                    <a:pt x="199" y="192"/>
                    <a:pt x="192" y="189"/>
                    <a:pt x="190" y="183"/>
                  </a:cubicBezTo>
                  <a:cubicBezTo>
                    <a:pt x="190" y="184"/>
                    <a:pt x="189" y="184"/>
                    <a:pt x="189" y="185"/>
                  </a:cubicBezTo>
                  <a:cubicBezTo>
                    <a:pt x="197" y="187"/>
                    <a:pt x="205" y="190"/>
                    <a:pt x="213" y="194"/>
                  </a:cubicBezTo>
                  <a:cubicBezTo>
                    <a:pt x="220" y="197"/>
                    <a:pt x="229" y="200"/>
                    <a:pt x="237" y="203"/>
                  </a:cubicBezTo>
                  <a:cubicBezTo>
                    <a:pt x="253" y="209"/>
                    <a:pt x="269" y="214"/>
                    <a:pt x="286" y="218"/>
                  </a:cubicBezTo>
                  <a:cubicBezTo>
                    <a:pt x="319" y="227"/>
                    <a:pt x="352" y="236"/>
                    <a:pt x="386" y="239"/>
                  </a:cubicBezTo>
                  <a:cubicBezTo>
                    <a:pt x="391" y="239"/>
                    <a:pt x="395" y="239"/>
                    <a:pt x="399" y="239"/>
                  </a:cubicBezTo>
                  <a:cubicBezTo>
                    <a:pt x="401" y="239"/>
                    <a:pt x="402" y="237"/>
                    <a:pt x="400" y="237"/>
                  </a:cubicBezTo>
                  <a:cubicBezTo>
                    <a:pt x="393" y="234"/>
                    <a:pt x="385" y="233"/>
                    <a:pt x="378" y="232"/>
                  </a:cubicBezTo>
                  <a:cubicBezTo>
                    <a:pt x="369" y="231"/>
                    <a:pt x="361" y="230"/>
                    <a:pt x="353" y="229"/>
                  </a:cubicBezTo>
                  <a:cubicBezTo>
                    <a:pt x="336" y="226"/>
                    <a:pt x="318" y="224"/>
                    <a:pt x="300" y="221"/>
                  </a:cubicBezTo>
                  <a:cubicBezTo>
                    <a:pt x="283" y="218"/>
                    <a:pt x="266" y="215"/>
                    <a:pt x="249" y="210"/>
                  </a:cubicBezTo>
                  <a:cubicBezTo>
                    <a:pt x="233" y="206"/>
                    <a:pt x="217" y="201"/>
                    <a:pt x="201" y="196"/>
                  </a:cubicBezTo>
                  <a:cubicBezTo>
                    <a:pt x="197" y="195"/>
                    <a:pt x="193" y="193"/>
                    <a:pt x="189" y="192"/>
                  </a:cubicBezTo>
                  <a:cubicBezTo>
                    <a:pt x="185" y="190"/>
                    <a:pt x="180" y="187"/>
                    <a:pt x="180" y="183"/>
                  </a:cubicBezTo>
                  <a:cubicBezTo>
                    <a:pt x="179" y="183"/>
                    <a:pt x="179" y="184"/>
                    <a:pt x="179" y="184"/>
                  </a:cubicBezTo>
                  <a:cubicBezTo>
                    <a:pt x="186" y="182"/>
                    <a:pt x="194" y="184"/>
                    <a:pt x="201" y="186"/>
                  </a:cubicBezTo>
                  <a:cubicBezTo>
                    <a:pt x="208" y="188"/>
                    <a:pt x="215" y="190"/>
                    <a:pt x="222" y="192"/>
                  </a:cubicBezTo>
                  <a:cubicBezTo>
                    <a:pt x="239" y="196"/>
                    <a:pt x="257" y="201"/>
                    <a:pt x="274" y="206"/>
                  </a:cubicBezTo>
                  <a:cubicBezTo>
                    <a:pt x="290" y="210"/>
                    <a:pt x="307" y="215"/>
                    <a:pt x="324" y="219"/>
                  </a:cubicBezTo>
                  <a:cubicBezTo>
                    <a:pt x="341" y="223"/>
                    <a:pt x="359" y="226"/>
                    <a:pt x="376" y="228"/>
                  </a:cubicBezTo>
                  <a:cubicBezTo>
                    <a:pt x="385" y="229"/>
                    <a:pt x="395" y="230"/>
                    <a:pt x="404" y="230"/>
                  </a:cubicBezTo>
                  <a:cubicBezTo>
                    <a:pt x="412" y="230"/>
                    <a:pt x="421" y="229"/>
                    <a:pt x="428" y="225"/>
                  </a:cubicBezTo>
                  <a:cubicBezTo>
                    <a:pt x="428" y="224"/>
                    <a:pt x="428" y="223"/>
                    <a:pt x="428" y="222"/>
                  </a:cubicBezTo>
                  <a:cubicBezTo>
                    <a:pt x="418" y="215"/>
                    <a:pt x="405" y="216"/>
                    <a:pt x="394" y="216"/>
                  </a:cubicBezTo>
                  <a:cubicBezTo>
                    <a:pt x="378" y="217"/>
                    <a:pt x="362" y="216"/>
                    <a:pt x="346" y="215"/>
                  </a:cubicBezTo>
                  <a:cubicBezTo>
                    <a:pt x="311" y="214"/>
                    <a:pt x="277" y="210"/>
                    <a:pt x="243" y="203"/>
                  </a:cubicBezTo>
                  <a:cubicBezTo>
                    <a:pt x="228" y="199"/>
                    <a:pt x="214" y="195"/>
                    <a:pt x="199" y="190"/>
                  </a:cubicBezTo>
                  <a:cubicBezTo>
                    <a:pt x="188" y="186"/>
                    <a:pt x="175" y="182"/>
                    <a:pt x="167" y="172"/>
                  </a:cubicBezTo>
                  <a:cubicBezTo>
                    <a:pt x="167" y="173"/>
                    <a:pt x="167" y="173"/>
                    <a:pt x="167" y="174"/>
                  </a:cubicBezTo>
                  <a:cubicBezTo>
                    <a:pt x="169" y="171"/>
                    <a:pt x="175" y="171"/>
                    <a:pt x="178" y="171"/>
                  </a:cubicBezTo>
                  <a:cubicBezTo>
                    <a:pt x="185" y="172"/>
                    <a:pt x="192" y="173"/>
                    <a:pt x="199" y="175"/>
                  </a:cubicBezTo>
                  <a:cubicBezTo>
                    <a:pt x="218" y="179"/>
                    <a:pt x="236" y="186"/>
                    <a:pt x="254" y="192"/>
                  </a:cubicBezTo>
                  <a:cubicBezTo>
                    <a:pt x="267" y="196"/>
                    <a:pt x="280" y="202"/>
                    <a:pt x="294" y="206"/>
                  </a:cubicBezTo>
                  <a:cubicBezTo>
                    <a:pt x="307" y="210"/>
                    <a:pt x="321" y="213"/>
                    <a:pt x="335" y="216"/>
                  </a:cubicBezTo>
                  <a:cubicBezTo>
                    <a:pt x="352" y="220"/>
                    <a:pt x="369" y="223"/>
                    <a:pt x="387" y="226"/>
                  </a:cubicBezTo>
                  <a:cubicBezTo>
                    <a:pt x="399" y="228"/>
                    <a:pt x="415" y="233"/>
                    <a:pt x="427" y="226"/>
                  </a:cubicBezTo>
                  <a:cubicBezTo>
                    <a:pt x="428" y="225"/>
                    <a:pt x="429" y="224"/>
                    <a:pt x="428" y="223"/>
                  </a:cubicBezTo>
                  <a:cubicBezTo>
                    <a:pt x="422" y="220"/>
                    <a:pt x="416" y="219"/>
                    <a:pt x="410" y="218"/>
                  </a:cubicBezTo>
                  <a:cubicBezTo>
                    <a:pt x="403" y="218"/>
                    <a:pt x="396" y="218"/>
                    <a:pt x="389" y="218"/>
                  </a:cubicBezTo>
                  <a:cubicBezTo>
                    <a:pt x="371" y="216"/>
                    <a:pt x="353" y="215"/>
                    <a:pt x="335" y="214"/>
                  </a:cubicBezTo>
                  <a:cubicBezTo>
                    <a:pt x="301" y="211"/>
                    <a:pt x="268" y="205"/>
                    <a:pt x="235" y="197"/>
                  </a:cubicBezTo>
                  <a:cubicBezTo>
                    <a:pt x="227" y="195"/>
                    <a:pt x="219" y="192"/>
                    <a:pt x="213" y="187"/>
                  </a:cubicBezTo>
                  <a:cubicBezTo>
                    <a:pt x="213" y="188"/>
                    <a:pt x="213" y="189"/>
                    <a:pt x="213" y="190"/>
                  </a:cubicBezTo>
                  <a:cubicBezTo>
                    <a:pt x="218" y="187"/>
                    <a:pt x="225" y="189"/>
                    <a:pt x="231" y="190"/>
                  </a:cubicBezTo>
                  <a:cubicBezTo>
                    <a:pt x="237" y="191"/>
                    <a:pt x="243" y="193"/>
                    <a:pt x="249" y="194"/>
                  </a:cubicBezTo>
                  <a:cubicBezTo>
                    <a:pt x="266" y="197"/>
                    <a:pt x="284" y="200"/>
                    <a:pt x="302" y="203"/>
                  </a:cubicBezTo>
                  <a:cubicBezTo>
                    <a:pt x="337" y="208"/>
                    <a:pt x="372" y="215"/>
                    <a:pt x="407" y="216"/>
                  </a:cubicBezTo>
                  <a:cubicBezTo>
                    <a:pt x="420" y="217"/>
                    <a:pt x="433" y="217"/>
                    <a:pt x="446" y="215"/>
                  </a:cubicBezTo>
                  <a:cubicBezTo>
                    <a:pt x="445" y="214"/>
                    <a:pt x="445" y="213"/>
                    <a:pt x="445" y="213"/>
                  </a:cubicBezTo>
                  <a:cubicBezTo>
                    <a:pt x="433" y="220"/>
                    <a:pt x="419" y="222"/>
                    <a:pt x="405" y="223"/>
                  </a:cubicBezTo>
                  <a:cubicBezTo>
                    <a:pt x="391" y="225"/>
                    <a:pt x="376" y="224"/>
                    <a:pt x="362" y="223"/>
                  </a:cubicBezTo>
                  <a:cubicBezTo>
                    <a:pt x="347" y="222"/>
                    <a:pt x="331" y="220"/>
                    <a:pt x="316" y="217"/>
                  </a:cubicBezTo>
                  <a:cubicBezTo>
                    <a:pt x="308" y="215"/>
                    <a:pt x="299" y="213"/>
                    <a:pt x="291" y="210"/>
                  </a:cubicBezTo>
                  <a:cubicBezTo>
                    <a:pt x="285" y="208"/>
                    <a:pt x="279" y="207"/>
                    <a:pt x="273" y="205"/>
                  </a:cubicBezTo>
                  <a:cubicBezTo>
                    <a:pt x="268" y="203"/>
                    <a:pt x="263" y="201"/>
                    <a:pt x="259" y="197"/>
                  </a:cubicBezTo>
                  <a:cubicBezTo>
                    <a:pt x="259" y="197"/>
                    <a:pt x="259" y="198"/>
                    <a:pt x="259" y="199"/>
                  </a:cubicBezTo>
                  <a:cubicBezTo>
                    <a:pt x="271" y="194"/>
                    <a:pt x="285" y="195"/>
                    <a:pt x="298" y="197"/>
                  </a:cubicBezTo>
                  <a:cubicBezTo>
                    <a:pt x="311" y="199"/>
                    <a:pt x="325" y="202"/>
                    <a:pt x="338" y="203"/>
                  </a:cubicBezTo>
                  <a:cubicBezTo>
                    <a:pt x="345" y="204"/>
                    <a:pt x="353" y="205"/>
                    <a:pt x="360" y="205"/>
                  </a:cubicBezTo>
                  <a:cubicBezTo>
                    <a:pt x="369" y="206"/>
                    <a:pt x="377" y="206"/>
                    <a:pt x="386" y="207"/>
                  </a:cubicBezTo>
                  <a:cubicBezTo>
                    <a:pt x="394" y="207"/>
                    <a:pt x="403" y="208"/>
                    <a:pt x="412" y="208"/>
                  </a:cubicBezTo>
                  <a:cubicBezTo>
                    <a:pt x="419" y="208"/>
                    <a:pt x="427" y="207"/>
                    <a:pt x="435" y="209"/>
                  </a:cubicBezTo>
                  <a:cubicBezTo>
                    <a:pt x="435" y="208"/>
                    <a:pt x="435" y="207"/>
                    <a:pt x="435" y="206"/>
                  </a:cubicBezTo>
                  <a:cubicBezTo>
                    <a:pt x="379" y="216"/>
                    <a:pt x="319" y="219"/>
                    <a:pt x="264" y="205"/>
                  </a:cubicBezTo>
                  <a:cubicBezTo>
                    <a:pt x="242" y="199"/>
                    <a:pt x="222" y="190"/>
                    <a:pt x="203" y="178"/>
                  </a:cubicBezTo>
                  <a:cubicBezTo>
                    <a:pt x="203" y="179"/>
                    <a:pt x="203" y="180"/>
                    <a:pt x="203" y="181"/>
                  </a:cubicBezTo>
                  <a:cubicBezTo>
                    <a:pt x="211" y="180"/>
                    <a:pt x="219" y="183"/>
                    <a:pt x="226" y="186"/>
                  </a:cubicBezTo>
                  <a:cubicBezTo>
                    <a:pt x="234" y="189"/>
                    <a:pt x="241" y="191"/>
                    <a:pt x="249" y="194"/>
                  </a:cubicBezTo>
                  <a:cubicBezTo>
                    <a:pt x="266" y="199"/>
                    <a:pt x="283" y="203"/>
                    <a:pt x="301" y="208"/>
                  </a:cubicBezTo>
                  <a:cubicBezTo>
                    <a:pt x="327" y="215"/>
                    <a:pt x="354" y="222"/>
                    <a:pt x="382" y="225"/>
                  </a:cubicBezTo>
                  <a:cubicBezTo>
                    <a:pt x="401" y="227"/>
                    <a:pt x="423" y="227"/>
                    <a:pt x="441" y="217"/>
                  </a:cubicBezTo>
                  <a:cubicBezTo>
                    <a:pt x="442" y="217"/>
                    <a:pt x="442" y="215"/>
                    <a:pt x="440" y="215"/>
                  </a:cubicBezTo>
                  <a:cubicBezTo>
                    <a:pt x="434" y="214"/>
                    <a:pt x="428" y="216"/>
                    <a:pt x="422" y="217"/>
                  </a:cubicBezTo>
                  <a:cubicBezTo>
                    <a:pt x="415" y="219"/>
                    <a:pt x="408" y="220"/>
                    <a:pt x="400" y="221"/>
                  </a:cubicBezTo>
                  <a:cubicBezTo>
                    <a:pt x="386" y="224"/>
                    <a:pt x="371" y="227"/>
                    <a:pt x="357" y="229"/>
                  </a:cubicBezTo>
                  <a:cubicBezTo>
                    <a:pt x="331" y="232"/>
                    <a:pt x="304" y="236"/>
                    <a:pt x="278" y="233"/>
                  </a:cubicBezTo>
                  <a:cubicBezTo>
                    <a:pt x="278" y="233"/>
                    <a:pt x="278" y="234"/>
                    <a:pt x="278" y="235"/>
                  </a:cubicBezTo>
                  <a:cubicBezTo>
                    <a:pt x="291" y="236"/>
                    <a:pt x="305" y="236"/>
                    <a:pt x="318" y="236"/>
                  </a:cubicBezTo>
                  <a:cubicBezTo>
                    <a:pt x="331" y="237"/>
                    <a:pt x="344" y="238"/>
                    <a:pt x="357" y="238"/>
                  </a:cubicBezTo>
                  <a:cubicBezTo>
                    <a:pt x="377" y="239"/>
                    <a:pt x="400" y="237"/>
                    <a:pt x="418" y="247"/>
                  </a:cubicBezTo>
                  <a:cubicBezTo>
                    <a:pt x="418" y="246"/>
                    <a:pt x="418" y="245"/>
                    <a:pt x="418" y="244"/>
                  </a:cubicBezTo>
                  <a:cubicBezTo>
                    <a:pt x="412" y="249"/>
                    <a:pt x="403" y="250"/>
                    <a:pt x="396" y="251"/>
                  </a:cubicBezTo>
                  <a:cubicBezTo>
                    <a:pt x="387" y="251"/>
                    <a:pt x="379" y="251"/>
                    <a:pt x="370" y="251"/>
                  </a:cubicBezTo>
                  <a:cubicBezTo>
                    <a:pt x="361" y="251"/>
                    <a:pt x="352" y="251"/>
                    <a:pt x="343" y="251"/>
                  </a:cubicBezTo>
                  <a:cubicBezTo>
                    <a:pt x="333" y="250"/>
                    <a:pt x="322" y="250"/>
                    <a:pt x="311" y="251"/>
                  </a:cubicBezTo>
                  <a:cubicBezTo>
                    <a:pt x="310" y="251"/>
                    <a:pt x="310" y="253"/>
                    <a:pt x="311" y="254"/>
                  </a:cubicBezTo>
                  <a:cubicBezTo>
                    <a:pt x="339" y="260"/>
                    <a:pt x="368" y="258"/>
                    <a:pt x="396" y="255"/>
                  </a:cubicBezTo>
                  <a:cubicBezTo>
                    <a:pt x="411" y="254"/>
                    <a:pt x="426" y="252"/>
                    <a:pt x="441" y="249"/>
                  </a:cubicBezTo>
                  <a:cubicBezTo>
                    <a:pt x="448" y="247"/>
                    <a:pt x="456" y="245"/>
                    <a:pt x="462" y="242"/>
                  </a:cubicBezTo>
                  <a:cubicBezTo>
                    <a:pt x="469" y="240"/>
                    <a:pt x="475" y="236"/>
                    <a:pt x="482" y="235"/>
                  </a:cubicBezTo>
                  <a:cubicBezTo>
                    <a:pt x="482" y="234"/>
                    <a:pt x="482" y="233"/>
                    <a:pt x="481" y="232"/>
                  </a:cubicBezTo>
                  <a:cubicBezTo>
                    <a:pt x="457" y="250"/>
                    <a:pt x="426" y="256"/>
                    <a:pt x="397" y="259"/>
                  </a:cubicBezTo>
                  <a:cubicBezTo>
                    <a:pt x="386" y="260"/>
                    <a:pt x="376" y="261"/>
                    <a:pt x="366" y="261"/>
                  </a:cubicBezTo>
                  <a:cubicBezTo>
                    <a:pt x="355" y="261"/>
                    <a:pt x="342" y="260"/>
                    <a:pt x="333" y="255"/>
                  </a:cubicBezTo>
                  <a:cubicBezTo>
                    <a:pt x="332" y="254"/>
                    <a:pt x="331" y="253"/>
                    <a:pt x="330" y="252"/>
                  </a:cubicBezTo>
                  <a:cubicBezTo>
                    <a:pt x="330" y="253"/>
                    <a:pt x="330" y="253"/>
                    <a:pt x="330" y="254"/>
                  </a:cubicBezTo>
                  <a:cubicBezTo>
                    <a:pt x="336" y="250"/>
                    <a:pt x="343" y="248"/>
                    <a:pt x="350" y="246"/>
                  </a:cubicBezTo>
                  <a:cubicBezTo>
                    <a:pt x="358" y="245"/>
                    <a:pt x="366" y="244"/>
                    <a:pt x="373" y="243"/>
                  </a:cubicBezTo>
                  <a:cubicBezTo>
                    <a:pt x="391" y="240"/>
                    <a:pt x="409" y="237"/>
                    <a:pt x="426" y="233"/>
                  </a:cubicBezTo>
                  <a:cubicBezTo>
                    <a:pt x="452" y="226"/>
                    <a:pt x="478" y="214"/>
                    <a:pt x="497" y="194"/>
                  </a:cubicBezTo>
                  <a:cubicBezTo>
                    <a:pt x="501" y="190"/>
                    <a:pt x="504" y="185"/>
                    <a:pt x="507" y="179"/>
                  </a:cubicBezTo>
                  <a:cubicBezTo>
                    <a:pt x="508" y="178"/>
                    <a:pt x="506" y="177"/>
                    <a:pt x="505" y="178"/>
                  </a:cubicBezTo>
                  <a:cubicBezTo>
                    <a:pt x="489" y="199"/>
                    <a:pt x="466" y="214"/>
                    <a:pt x="442" y="225"/>
                  </a:cubicBezTo>
                  <a:cubicBezTo>
                    <a:pt x="418" y="236"/>
                    <a:pt x="391" y="241"/>
                    <a:pt x="364" y="240"/>
                  </a:cubicBezTo>
                  <a:cubicBezTo>
                    <a:pt x="356" y="239"/>
                    <a:pt x="348" y="238"/>
                    <a:pt x="340" y="236"/>
                  </a:cubicBezTo>
                  <a:cubicBezTo>
                    <a:pt x="340" y="237"/>
                    <a:pt x="340" y="238"/>
                    <a:pt x="341" y="238"/>
                  </a:cubicBezTo>
                  <a:cubicBezTo>
                    <a:pt x="346" y="234"/>
                    <a:pt x="353" y="233"/>
                    <a:pt x="360" y="233"/>
                  </a:cubicBezTo>
                  <a:cubicBezTo>
                    <a:pt x="368" y="232"/>
                    <a:pt x="376" y="230"/>
                    <a:pt x="384" y="229"/>
                  </a:cubicBezTo>
                  <a:cubicBezTo>
                    <a:pt x="401" y="225"/>
                    <a:pt x="417" y="220"/>
                    <a:pt x="433" y="214"/>
                  </a:cubicBezTo>
                  <a:cubicBezTo>
                    <a:pt x="460" y="204"/>
                    <a:pt x="486" y="190"/>
                    <a:pt x="506" y="167"/>
                  </a:cubicBezTo>
                  <a:cubicBezTo>
                    <a:pt x="505" y="167"/>
                    <a:pt x="504" y="167"/>
                    <a:pt x="504" y="166"/>
                  </a:cubicBezTo>
                  <a:cubicBezTo>
                    <a:pt x="500" y="177"/>
                    <a:pt x="492" y="186"/>
                    <a:pt x="484" y="193"/>
                  </a:cubicBezTo>
                  <a:cubicBezTo>
                    <a:pt x="474" y="202"/>
                    <a:pt x="464" y="208"/>
                    <a:pt x="453" y="215"/>
                  </a:cubicBezTo>
                  <a:cubicBezTo>
                    <a:pt x="433" y="226"/>
                    <a:pt x="413" y="236"/>
                    <a:pt x="391" y="240"/>
                  </a:cubicBezTo>
                  <a:cubicBezTo>
                    <a:pt x="382" y="242"/>
                    <a:pt x="372" y="243"/>
                    <a:pt x="364" y="238"/>
                  </a:cubicBezTo>
                  <a:cubicBezTo>
                    <a:pt x="365" y="239"/>
                    <a:pt x="365" y="240"/>
                    <a:pt x="365" y="241"/>
                  </a:cubicBezTo>
                  <a:cubicBezTo>
                    <a:pt x="371" y="237"/>
                    <a:pt x="378" y="236"/>
                    <a:pt x="385" y="235"/>
                  </a:cubicBezTo>
                  <a:cubicBezTo>
                    <a:pt x="392" y="234"/>
                    <a:pt x="398" y="232"/>
                    <a:pt x="405" y="231"/>
                  </a:cubicBezTo>
                  <a:cubicBezTo>
                    <a:pt x="419" y="226"/>
                    <a:pt x="432" y="221"/>
                    <a:pt x="445" y="215"/>
                  </a:cubicBezTo>
                  <a:cubicBezTo>
                    <a:pt x="457" y="208"/>
                    <a:pt x="468" y="200"/>
                    <a:pt x="477" y="190"/>
                  </a:cubicBezTo>
                  <a:cubicBezTo>
                    <a:pt x="482" y="185"/>
                    <a:pt x="486" y="179"/>
                    <a:pt x="490" y="173"/>
                  </a:cubicBezTo>
                  <a:cubicBezTo>
                    <a:pt x="494" y="168"/>
                    <a:pt x="497" y="162"/>
                    <a:pt x="503" y="159"/>
                  </a:cubicBezTo>
                  <a:cubicBezTo>
                    <a:pt x="502" y="158"/>
                    <a:pt x="501" y="158"/>
                    <a:pt x="501" y="158"/>
                  </a:cubicBezTo>
                  <a:cubicBezTo>
                    <a:pt x="502" y="167"/>
                    <a:pt x="494" y="175"/>
                    <a:pt x="488" y="181"/>
                  </a:cubicBezTo>
                  <a:cubicBezTo>
                    <a:pt x="480" y="189"/>
                    <a:pt x="471" y="196"/>
                    <a:pt x="461" y="203"/>
                  </a:cubicBezTo>
                  <a:cubicBezTo>
                    <a:pt x="440" y="217"/>
                    <a:pt x="418" y="232"/>
                    <a:pt x="393" y="241"/>
                  </a:cubicBezTo>
                  <a:cubicBezTo>
                    <a:pt x="383" y="245"/>
                    <a:pt x="372" y="247"/>
                    <a:pt x="360" y="247"/>
                  </a:cubicBezTo>
                  <a:cubicBezTo>
                    <a:pt x="360" y="248"/>
                    <a:pt x="361" y="249"/>
                    <a:pt x="361" y="250"/>
                  </a:cubicBezTo>
                  <a:cubicBezTo>
                    <a:pt x="368" y="248"/>
                    <a:pt x="375" y="247"/>
                    <a:pt x="382" y="247"/>
                  </a:cubicBezTo>
                  <a:cubicBezTo>
                    <a:pt x="389" y="246"/>
                    <a:pt x="396" y="246"/>
                    <a:pt x="403" y="245"/>
                  </a:cubicBezTo>
                  <a:cubicBezTo>
                    <a:pt x="419" y="243"/>
                    <a:pt x="435" y="240"/>
                    <a:pt x="450" y="236"/>
                  </a:cubicBezTo>
                  <a:cubicBezTo>
                    <a:pt x="478" y="229"/>
                    <a:pt x="503" y="214"/>
                    <a:pt x="527" y="198"/>
                  </a:cubicBezTo>
                  <a:cubicBezTo>
                    <a:pt x="526" y="197"/>
                    <a:pt x="526" y="196"/>
                    <a:pt x="525" y="196"/>
                  </a:cubicBezTo>
                  <a:cubicBezTo>
                    <a:pt x="512" y="219"/>
                    <a:pt x="489" y="235"/>
                    <a:pt x="466" y="246"/>
                  </a:cubicBezTo>
                  <a:cubicBezTo>
                    <a:pt x="443" y="257"/>
                    <a:pt x="420" y="263"/>
                    <a:pt x="395" y="265"/>
                  </a:cubicBezTo>
                  <a:cubicBezTo>
                    <a:pt x="377" y="266"/>
                    <a:pt x="357" y="266"/>
                    <a:pt x="341" y="257"/>
                  </a:cubicBezTo>
                  <a:cubicBezTo>
                    <a:pt x="341" y="258"/>
                    <a:pt x="341" y="259"/>
                    <a:pt x="341" y="260"/>
                  </a:cubicBezTo>
                  <a:cubicBezTo>
                    <a:pt x="348" y="257"/>
                    <a:pt x="357" y="258"/>
                    <a:pt x="364" y="259"/>
                  </a:cubicBezTo>
                  <a:cubicBezTo>
                    <a:pt x="373" y="260"/>
                    <a:pt x="381" y="260"/>
                    <a:pt x="390" y="261"/>
                  </a:cubicBezTo>
                  <a:cubicBezTo>
                    <a:pt x="407" y="262"/>
                    <a:pt x="424" y="263"/>
                    <a:pt x="441" y="263"/>
                  </a:cubicBezTo>
                  <a:cubicBezTo>
                    <a:pt x="472" y="262"/>
                    <a:pt x="503" y="256"/>
                    <a:pt x="529" y="240"/>
                  </a:cubicBezTo>
                  <a:cubicBezTo>
                    <a:pt x="534" y="237"/>
                    <a:pt x="539" y="233"/>
                    <a:pt x="540" y="227"/>
                  </a:cubicBezTo>
                  <a:cubicBezTo>
                    <a:pt x="540" y="226"/>
                    <a:pt x="540" y="226"/>
                    <a:pt x="539" y="225"/>
                  </a:cubicBezTo>
                  <a:cubicBezTo>
                    <a:pt x="529" y="222"/>
                    <a:pt x="519" y="233"/>
                    <a:pt x="511" y="239"/>
                  </a:cubicBezTo>
                  <a:cubicBezTo>
                    <a:pt x="506" y="243"/>
                    <a:pt x="500" y="247"/>
                    <a:pt x="494" y="251"/>
                  </a:cubicBezTo>
                  <a:cubicBezTo>
                    <a:pt x="486" y="255"/>
                    <a:pt x="479" y="259"/>
                    <a:pt x="471" y="263"/>
                  </a:cubicBezTo>
                  <a:cubicBezTo>
                    <a:pt x="447" y="275"/>
                    <a:pt x="421" y="283"/>
                    <a:pt x="394" y="282"/>
                  </a:cubicBezTo>
                  <a:cubicBezTo>
                    <a:pt x="378" y="282"/>
                    <a:pt x="362" y="280"/>
                    <a:pt x="350" y="270"/>
                  </a:cubicBezTo>
                  <a:cubicBezTo>
                    <a:pt x="349" y="271"/>
                    <a:pt x="349" y="272"/>
                    <a:pt x="348" y="273"/>
                  </a:cubicBezTo>
                  <a:cubicBezTo>
                    <a:pt x="375" y="283"/>
                    <a:pt x="404" y="286"/>
                    <a:pt x="432" y="282"/>
                  </a:cubicBezTo>
                  <a:cubicBezTo>
                    <a:pt x="460" y="278"/>
                    <a:pt x="487" y="267"/>
                    <a:pt x="510" y="251"/>
                  </a:cubicBezTo>
                  <a:cubicBezTo>
                    <a:pt x="521" y="244"/>
                    <a:pt x="530" y="235"/>
                    <a:pt x="539" y="226"/>
                  </a:cubicBezTo>
                  <a:cubicBezTo>
                    <a:pt x="540" y="225"/>
                    <a:pt x="538" y="223"/>
                    <a:pt x="537" y="224"/>
                  </a:cubicBezTo>
                  <a:cubicBezTo>
                    <a:pt x="518" y="242"/>
                    <a:pt x="496" y="256"/>
                    <a:pt x="472" y="266"/>
                  </a:cubicBezTo>
                  <a:cubicBezTo>
                    <a:pt x="447" y="276"/>
                    <a:pt x="420" y="283"/>
                    <a:pt x="393" y="281"/>
                  </a:cubicBezTo>
                  <a:cubicBezTo>
                    <a:pt x="385" y="280"/>
                    <a:pt x="376" y="278"/>
                    <a:pt x="368" y="275"/>
                  </a:cubicBezTo>
                  <a:cubicBezTo>
                    <a:pt x="367" y="274"/>
                    <a:pt x="366" y="277"/>
                    <a:pt x="367" y="277"/>
                  </a:cubicBezTo>
                  <a:cubicBezTo>
                    <a:pt x="391" y="287"/>
                    <a:pt x="418" y="285"/>
                    <a:pt x="442" y="279"/>
                  </a:cubicBezTo>
                  <a:cubicBezTo>
                    <a:pt x="468" y="272"/>
                    <a:pt x="493" y="260"/>
                    <a:pt x="515" y="245"/>
                  </a:cubicBezTo>
                  <a:cubicBezTo>
                    <a:pt x="524" y="240"/>
                    <a:pt x="532" y="233"/>
                    <a:pt x="539" y="226"/>
                  </a:cubicBezTo>
                  <a:cubicBezTo>
                    <a:pt x="538" y="226"/>
                    <a:pt x="538" y="225"/>
                    <a:pt x="537" y="224"/>
                  </a:cubicBezTo>
                  <a:cubicBezTo>
                    <a:pt x="497" y="267"/>
                    <a:pt x="437" y="288"/>
                    <a:pt x="379" y="278"/>
                  </a:cubicBezTo>
                  <a:cubicBezTo>
                    <a:pt x="369" y="277"/>
                    <a:pt x="359" y="274"/>
                    <a:pt x="349" y="270"/>
                  </a:cubicBezTo>
                  <a:cubicBezTo>
                    <a:pt x="348" y="270"/>
                    <a:pt x="347" y="272"/>
                    <a:pt x="348" y="273"/>
                  </a:cubicBezTo>
                  <a:cubicBezTo>
                    <a:pt x="367" y="287"/>
                    <a:pt x="395" y="287"/>
                    <a:pt x="417" y="284"/>
                  </a:cubicBezTo>
                  <a:cubicBezTo>
                    <a:pt x="446" y="280"/>
                    <a:pt x="472" y="267"/>
                    <a:pt x="496" y="252"/>
                  </a:cubicBezTo>
                  <a:cubicBezTo>
                    <a:pt x="504" y="248"/>
                    <a:pt x="511" y="243"/>
                    <a:pt x="518" y="237"/>
                  </a:cubicBezTo>
                  <a:cubicBezTo>
                    <a:pt x="523" y="233"/>
                    <a:pt x="531" y="226"/>
                    <a:pt x="538" y="228"/>
                  </a:cubicBezTo>
                  <a:cubicBezTo>
                    <a:pt x="538" y="228"/>
                    <a:pt x="538" y="227"/>
                    <a:pt x="537" y="227"/>
                  </a:cubicBezTo>
                  <a:cubicBezTo>
                    <a:pt x="536" y="232"/>
                    <a:pt x="530" y="236"/>
                    <a:pt x="526" y="239"/>
                  </a:cubicBezTo>
                  <a:cubicBezTo>
                    <a:pt x="521" y="242"/>
                    <a:pt x="515" y="244"/>
                    <a:pt x="510" y="247"/>
                  </a:cubicBezTo>
                  <a:cubicBezTo>
                    <a:pt x="494" y="254"/>
                    <a:pt x="477" y="257"/>
                    <a:pt x="460" y="259"/>
                  </a:cubicBezTo>
                  <a:cubicBezTo>
                    <a:pt x="443" y="261"/>
                    <a:pt x="425" y="260"/>
                    <a:pt x="408" y="259"/>
                  </a:cubicBezTo>
                  <a:cubicBezTo>
                    <a:pt x="391" y="258"/>
                    <a:pt x="374" y="257"/>
                    <a:pt x="357" y="256"/>
                  </a:cubicBezTo>
                  <a:cubicBezTo>
                    <a:pt x="351" y="255"/>
                    <a:pt x="345" y="255"/>
                    <a:pt x="339" y="257"/>
                  </a:cubicBezTo>
                  <a:cubicBezTo>
                    <a:pt x="338" y="257"/>
                    <a:pt x="339" y="259"/>
                    <a:pt x="339" y="260"/>
                  </a:cubicBezTo>
                  <a:cubicBezTo>
                    <a:pt x="350" y="265"/>
                    <a:pt x="363" y="267"/>
                    <a:pt x="375" y="268"/>
                  </a:cubicBezTo>
                  <a:cubicBezTo>
                    <a:pt x="388" y="268"/>
                    <a:pt x="401" y="267"/>
                    <a:pt x="414" y="266"/>
                  </a:cubicBezTo>
                  <a:cubicBezTo>
                    <a:pt x="438" y="262"/>
                    <a:pt x="461" y="253"/>
                    <a:pt x="482" y="240"/>
                  </a:cubicBezTo>
                  <a:cubicBezTo>
                    <a:pt x="500" y="230"/>
                    <a:pt x="517" y="216"/>
                    <a:pt x="527" y="197"/>
                  </a:cubicBezTo>
                  <a:cubicBezTo>
                    <a:pt x="528" y="196"/>
                    <a:pt x="526" y="195"/>
                    <a:pt x="525" y="195"/>
                  </a:cubicBezTo>
                  <a:cubicBezTo>
                    <a:pt x="501" y="212"/>
                    <a:pt x="476" y="227"/>
                    <a:pt x="447" y="234"/>
                  </a:cubicBezTo>
                  <a:cubicBezTo>
                    <a:pt x="432" y="238"/>
                    <a:pt x="416" y="240"/>
                    <a:pt x="401" y="242"/>
                  </a:cubicBezTo>
                  <a:cubicBezTo>
                    <a:pt x="387" y="244"/>
                    <a:pt x="373" y="243"/>
                    <a:pt x="360" y="247"/>
                  </a:cubicBezTo>
                  <a:cubicBezTo>
                    <a:pt x="358" y="248"/>
                    <a:pt x="359" y="250"/>
                    <a:pt x="361" y="250"/>
                  </a:cubicBezTo>
                  <a:cubicBezTo>
                    <a:pt x="391" y="250"/>
                    <a:pt x="420" y="233"/>
                    <a:pt x="446" y="216"/>
                  </a:cubicBezTo>
                  <a:cubicBezTo>
                    <a:pt x="463" y="205"/>
                    <a:pt x="480" y="194"/>
                    <a:pt x="494" y="179"/>
                  </a:cubicBezTo>
                  <a:cubicBezTo>
                    <a:pt x="499" y="173"/>
                    <a:pt x="504" y="165"/>
                    <a:pt x="503" y="157"/>
                  </a:cubicBezTo>
                  <a:cubicBezTo>
                    <a:pt x="503" y="156"/>
                    <a:pt x="502" y="156"/>
                    <a:pt x="502" y="156"/>
                  </a:cubicBezTo>
                  <a:cubicBezTo>
                    <a:pt x="496" y="159"/>
                    <a:pt x="493" y="164"/>
                    <a:pt x="490" y="169"/>
                  </a:cubicBezTo>
                  <a:cubicBezTo>
                    <a:pt x="486" y="175"/>
                    <a:pt x="482" y="180"/>
                    <a:pt x="477" y="186"/>
                  </a:cubicBezTo>
                  <a:cubicBezTo>
                    <a:pt x="468" y="197"/>
                    <a:pt x="456" y="206"/>
                    <a:pt x="443" y="213"/>
                  </a:cubicBezTo>
                  <a:cubicBezTo>
                    <a:pt x="431" y="219"/>
                    <a:pt x="417" y="224"/>
                    <a:pt x="403" y="228"/>
                  </a:cubicBezTo>
                  <a:cubicBezTo>
                    <a:pt x="396" y="230"/>
                    <a:pt x="389" y="232"/>
                    <a:pt x="382" y="233"/>
                  </a:cubicBezTo>
                  <a:cubicBezTo>
                    <a:pt x="375" y="234"/>
                    <a:pt x="369" y="235"/>
                    <a:pt x="363" y="239"/>
                  </a:cubicBezTo>
                  <a:cubicBezTo>
                    <a:pt x="362" y="239"/>
                    <a:pt x="363" y="241"/>
                    <a:pt x="363" y="241"/>
                  </a:cubicBezTo>
                  <a:cubicBezTo>
                    <a:pt x="373" y="246"/>
                    <a:pt x="385" y="244"/>
                    <a:pt x="395" y="242"/>
                  </a:cubicBezTo>
                  <a:cubicBezTo>
                    <a:pt x="406" y="240"/>
                    <a:pt x="418" y="235"/>
                    <a:pt x="429" y="230"/>
                  </a:cubicBezTo>
                  <a:cubicBezTo>
                    <a:pt x="438" y="226"/>
                    <a:pt x="447" y="221"/>
                    <a:pt x="456" y="216"/>
                  </a:cubicBezTo>
                  <a:cubicBezTo>
                    <a:pt x="466" y="210"/>
                    <a:pt x="477" y="203"/>
                    <a:pt x="486" y="195"/>
                  </a:cubicBezTo>
                  <a:cubicBezTo>
                    <a:pt x="494" y="188"/>
                    <a:pt x="503" y="178"/>
                    <a:pt x="506" y="167"/>
                  </a:cubicBezTo>
                  <a:cubicBezTo>
                    <a:pt x="507" y="166"/>
                    <a:pt x="505" y="165"/>
                    <a:pt x="504" y="166"/>
                  </a:cubicBezTo>
                  <a:cubicBezTo>
                    <a:pt x="484" y="188"/>
                    <a:pt x="457" y="202"/>
                    <a:pt x="429" y="213"/>
                  </a:cubicBezTo>
                  <a:cubicBezTo>
                    <a:pt x="413" y="219"/>
                    <a:pt x="396" y="223"/>
                    <a:pt x="379" y="227"/>
                  </a:cubicBezTo>
                  <a:cubicBezTo>
                    <a:pt x="372" y="228"/>
                    <a:pt x="365" y="229"/>
                    <a:pt x="357" y="230"/>
                  </a:cubicBezTo>
                  <a:cubicBezTo>
                    <a:pt x="351" y="231"/>
                    <a:pt x="344" y="232"/>
                    <a:pt x="339" y="236"/>
                  </a:cubicBezTo>
                  <a:cubicBezTo>
                    <a:pt x="338" y="237"/>
                    <a:pt x="338" y="238"/>
                    <a:pt x="339" y="239"/>
                  </a:cubicBezTo>
                  <a:cubicBezTo>
                    <a:pt x="365" y="245"/>
                    <a:pt x="391" y="243"/>
                    <a:pt x="416" y="237"/>
                  </a:cubicBezTo>
                  <a:cubicBezTo>
                    <a:pt x="442" y="230"/>
                    <a:pt x="466" y="218"/>
                    <a:pt x="486" y="201"/>
                  </a:cubicBezTo>
                  <a:cubicBezTo>
                    <a:pt x="494" y="195"/>
                    <a:pt x="501" y="187"/>
                    <a:pt x="507" y="180"/>
                  </a:cubicBezTo>
                  <a:cubicBezTo>
                    <a:pt x="506" y="179"/>
                    <a:pt x="505" y="179"/>
                    <a:pt x="505" y="178"/>
                  </a:cubicBezTo>
                  <a:cubicBezTo>
                    <a:pt x="492" y="202"/>
                    <a:pt x="465" y="217"/>
                    <a:pt x="441" y="225"/>
                  </a:cubicBezTo>
                  <a:cubicBezTo>
                    <a:pt x="424" y="231"/>
                    <a:pt x="407" y="235"/>
                    <a:pt x="390" y="238"/>
                  </a:cubicBezTo>
                  <a:cubicBezTo>
                    <a:pt x="381" y="239"/>
                    <a:pt x="372" y="240"/>
                    <a:pt x="363" y="242"/>
                  </a:cubicBezTo>
                  <a:cubicBezTo>
                    <a:pt x="356" y="243"/>
                    <a:pt x="349" y="244"/>
                    <a:pt x="342" y="245"/>
                  </a:cubicBezTo>
                  <a:cubicBezTo>
                    <a:pt x="337" y="247"/>
                    <a:pt x="332" y="249"/>
                    <a:pt x="328" y="252"/>
                  </a:cubicBezTo>
                  <a:cubicBezTo>
                    <a:pt x="327" y="253"/>
                    <a:pt x="328" y="254"/>
                    <a:pt x="328" y="254"/>
                  </a:cubicBezTo>
                  <a:cubicBezTo>
                    <a:pt x="336" y="261"/>
                    <a:pt x="347" y="263"/>
                    <a:pt x="356" y="263"/>
                  </a:cubicBezTo>
                  <a:cubicBezTo>
                    <a:pt x="367" y="264"/>
                    <a:pt x="379" y="263"/>
                    <a:pt x="390" y="262"/>
                  </a:cubicBezTo>
                  <a:cubicBezTo>
                    <a:pt x="418" y="260"/>
                    <a:pt x="445" y="255"/>
                    <a:pt x="470" y="242"/>
                  </a:cubicBezTo>
                  <a:cubicBezTo>
                    <a:pt x="475" y="240"/>
                    <a:pt x="479" y="237"/>
                    <a:pt x="483" y="234"/>
                  </a:cubicBezTo>
                  <a:cubicBezTo>
                    <a:pt x="484" y="234"/>
                    <a:pt x="483" y="232"/>
                    <a:pt x="482" y="232"/>
                  </a:cubicBezTo>
                  <a:cubicBezTo>
                    <a:pt x="476" y="233"/>
                    <a:pt x="470" y="236"/>
                    <a:pt x="464" y="239"/>
                  </a:cubicBezTo>
                  <a:cubicBezTo>
                    <a:pt x="457" y="242"/>
                    <a:pt x="450" y="244"/>
                    <a:pt x="443" y="246"/>
                  </a:cubicBezTo>
                  <a:cubicBezTo>
                    <a:pt x="428" y="249"/>
                    <a:pt x="412" y="251"/>
                    <a:pt x="397" y="252"/>
                  </a:cubicBezTo>
                  <a:cubicBezTo>
                    <a:pt x="369" y="255"/>
                    <a:pt x="340" y="257"/>
                    <a:pt x="312" y="251"/>
                  </a:cubicBezTo>
                  <a:cubicBezTo>
                    <a:pt x="312" y="252"/>
                    <a:pt x="312" y="253"/>
                    <a:pt x="312" y="254"/>
                  </a:cubicBezTo>
                  <a:cubicBezTo>
                    <a:pt x="323" y="252"/>
                    <a:pt x="334" y="253"/>
                    <a:pt x="345" y="254"/>
                  </a:cubicBezTo>
                  <a:cubicBezTo>
                    <a:pt x="354" y="254"/>
                    <a:pt x="363" y="254"/>
                    <a:pt x="372" y="254"/>
                  </a:cubicBezTo>
                  <a:cubicBezTo>
                    <a:pt x="381" y="254"/>
                    <a:pt x="389" y="254"/>
                    <a:pt x="398" y="253"/>
                  </a:cubicBezTo>
                  <a:cubicBezTo>
                    <a:pt x="405" y="252"/>
                    <a:pt x="413" y="251"/>
                    <a:pt x="420" y="246"/>
                  </a:cubicBezTo>
                  <a:cubicBezTo>
                    <a:pt x="421" y="246"/>
                    <a:pt x="420" y="245"/>
                    <a:pt x="419" y="244"/>
                  </a:cubicBezTo>
                  <a:cubicBezTo>
                    <a:pt x="401" y="235"/>
                    <a:pt x="379" y="236"/>
                    <a:pt x="359" y="235"/>
                  </a:cubicBezTo>
                  <a:cubicBezTo>
                    <a:pt x="346" y="235"/>
                    <a:pt x="333" y="234"/>
                    <a:pt x="320" y="234"/>
                  </a:cubicBezTo>
                  <a:cubicBezTo>
                    <a:pt x="306" y="233"/>
                    <a:pt x="292" y="233"/>
                    <a:pt x="278" y="233"/>
                  </a:cubicBezTo>
                  <a:cubicBezTo>
                    <a:pt x="276" y="233"/>
                    <a:pt x="276" y="235"/>
                    <a:pt x="278" y="235"/>
                  </a:cubicBezTo>
                  <a:cubicBezTo>
                    <a:pt x="303" y="239"/>
                    <a:pt x="329" y="235"/>
                    <a:pt x="354" y="232"/>
                  </a:cubicBezTo>
                  <a:cubicBezTo>
                    <a:pt x="369" y="230"/>
                    <a:pt x="383" y="227"/>
                    <a:pt x="397" y="225"/>
                  </a:cubicBezTo>
                  <a:cubicBezTo>
                    <a:pt x="405" y="223"/>
                    <a:pt x="412" y="222"/>
                    <a:pt x="420" y="220"/>
                  </a:cubicBezTo>
                  <a:cubicBezTo>
                    <a:pt x="426" y="219"/>
                    <a:pt x="433" y="217"/>
                    <a:pt x="440" y="217"/>
                  </a:cubicBezTo>
                  <a:cubicBezTo>
                    <a:pt x="440" y="217"/>
                    <a:pt x="440" y="216"/>
                    <a:pt x="440" y="215"/>
                  </a:cubicBezTo>
                  <a:cubicBezTo>
                    <a:pt x="429" y="221"/>
                    <a:pt x="417" y="223"/>
                    <a:pt x="405" y="223"/>
                  </a:cubicBezTo>
                  <a:cubicBezTo>
                    <a:pt x="391" y="223"/>
                    <a:pt x="377" y="222"/>
                    <a:pt x="364" y="220"/>
                  </a:cubicBezTo>
                  <a:cubicBezTo>
                    <a:pt x="334" y="215"/>
                    <a:pt x="305" y="206"/>
                    <a:pt x="276" y="198"/>
                  </a:cubicBezTo>
                  <a:cubicBezTo>
                    <a:pt x="263" y="195"/>
                    <a:pt x="249" y="191"/>
                    <a:pt x="237" y="187"/>
                  </a:cubicBezTo>
                  <a:cubicBezTo>
                    <a:pt x="226" y="183"/>
                    <a:pt x="214" y="177"/>
                    <a:pt x="202" y="178"/>
                  </a:cubicBezTo>
                  <a:cubicBezTo>
                    <a:pt x="201" y="178"/>
                    <a:pt x="201" y="180"/>
                    <a:pt x="202" y="180"/>
                  </a:cubicBezTo>
                  <a:cubicBezTo>
                    <a:pt x="250" y="211"/>
                    <a:pt x="309" y="219"/>
                    <a:pt x="366" y="217"/>
                  </a:cubicBezTo>
                  <a:cubicBezTo>
                    <a:pt x="389" y="215"/>
                    <a:pt x="412" y="213"/>
                    <a:pt x="435" y="209"/>
                  </a:cubicBezTo>
                  <a:cubicBezTo>
                    <a:pt x="437" y="208"/>
                    <a:pt x="437" y="206"/>
                    <a:pt x="435" y="206"/>
                  </a:cubicBezTo>
                  <a:cubicBezTo>
                    <a:pt x="428" y="204"/>
                    <a:pt x="421" y="205"/>
                    <a:pt x="414" y="205"/>
                  </a:cubicBezTo>
                  <a:cubicBezTo>
                    <a:pt x="404" y="205"/>
                    <a:pt x="395" y="205"/>
                    <a:pt x="386" y="204"/>
                  </a:cubicBezTo>
                  <a:cubicBezTo>
                    <a:pt x="378" y="204"/>
                    <a:pt x="369" y="203"/>
                    <a:pt x="360" y="203"/>
                  </a:cubicBezTo>
                  <a:cubicBezTo>
                    <a:pt x="353" y="202"/>
                    <a:pt x="345" y="202"/>
                    <a:pt x="338" y="201"/>
                  </a:cubicBezTo>
                  <a:cubicBezTo>
                    <a:pt x="324" y="199"/>
                    <a:pt x="310" y="196"/>
                    <a:pt x="296" y="194"/>
                  </a:cubicBezTo>
                  <a:cubicBezTo>
                    <a:pt x="284" y="192"/>
                    <a:pt x="270" y="192"/>
                    <a:pt x="258" y="196"/>
                  </a:cubicBezTo>
                  <a:cubicBezTo>
                    <a:pt x="257" y="197"/>
                    <a:pt x="257" y="198"/>
                    <a:pt x="257" y="198"/>
                  </a:cubicBezTo>
                  <a:cubicBezTo>
                    <a:pt x="265" y="208"/>
                    <a:pt x="279" y="209"/>
                    <a:pt x="290" y="213"/>
                  </a:cubicBezTo>
                  <a:cubicBezTo>
                    <a:pt x="306" y="218"/>
                    <a:pt x="322" y="222"/>
                    <a:pt x="339" y="224"/>
                  </a:cubicBezTo>
                  <a:cubicBezTo>
                    <a:pt x="353" y="226"/>
                    <a:pt x="367" y="226"/>
                    <a:pt x="381" y="227"/>
                  </a:cubicBezTo>
                  <a:cubicBezTo>
                    <a:pt x="395" y="227"/>
                    <a:pt x="409" y="227"/>
                    <a:pt x="423" y="224"/>
                  </a:cubicBezTo>
                  <a:cubicBezTo>
                    <a:pt x="431" y="222"/>
                    <a:pt x="439" y="219"/>
                    <a:pt x="446" y="215"/>
                  </a:cubicBezTo>
                  <a:cubicBezTo>
                    <a:pt x="448" y="214"/>
                    <a:pt x="447" y="212"/>
                    <a:pt x="445" y="212"/>
                  </a:cubicBezTo>
                  <a:cubicBezTo>
                    <a:pt x="410" y="216"/>
                    <a:pt x="374" y="212"/>
                    <a:pt x="339" y="206"/>
                  </a:cubicBezTo>
                  <a:cubicBezTo>
                    <a:pt x="321" y="203"/>
                    <a:pt x="304" y="200"/>
                    <a:pt x="286" y="197"/>
                  </a:cubicBezTo>
                  <a:cubicBezTo>
                    <a:pt x="270" y="195"/>
                    <a:pt x="255" y="192"/>
                    <a:pt x="239" y="189"/>
                  </a:cubicBezTo>
                  <a:cubicBezTo>
                    <a:pt x="230" y="187"/>
                    <a:pt x="220" y="184"/>
                    <a:pt x="212" y="187"/>
                  </a:cubicBezTo>
                  <a:cubicBezTo>
                    <a:pt x="211" y="188"/>
                    <a:pt x="210" y="189"/>
                    <a:pt x="211" y="190"/>
                  </a:cubicBezTo>
                  <a:cubicBezTo>
                    <a:pt x="222" y="198"/>
                    <a:pt x="237" y="200"/>
                    <a:pt x="251" y="204"/>
                  </a:cubicBezTo>
                  <a:cubicBezTo>
                    <a:pt x="268" y="208"/>
                    <a:pt x="285" y="211"/>
                    <a:pt x="302" y="213"/>
                  </a:cubicBezTo>
                  <a:cubicBezTo>
                    <a:pt x="320" y="215"/>
                    <a:pt x="338" y="217"/>
                    <a:pt x="355" y="218"/>
                  </a:cubicBezTo>
                  <a:cubicBezTo>
                    <a:pt x="372" y="219"/>
                    <a:pt x="388" y="221"/>
                    <a:pt x="405" y="221"/>
                  </a:cubicBezTo>
                  <a:cubicBezTo>
                    <a:pt x="412" y="221"/>
                    <a:pt x="420" y="221"/>
                    <a:pt x="426" y="225"/>
                  </a:cubicBezTo>
                  <a:cubicBezTo>
                    <a:pt x="426" y="225"/>
                    <a:pt x="426" y="224"/>
                    <a:pt x="426" y="223"/>
                  </a:cubicBezTo>
                  <a:cubicBezTo>
                    <a:pt x="414" y="230"/>
                    <a:pt x="398" y="225"/>
                    <a:pt x="385" y="223"/>
                  </a:cubicBezTo>
                  <a:cubicBezTo>
                    <a:pt x="368" y="220"/>
                    <a:pt x="351" y="216"/>
                    <a:pt x="333" y="213"/>
                  </a:cubicBezTo>
                  <a:cubicBezTo>
                    <a:pt x="320" y="210"/>
                    <a:pt x="307" y="207"/>
                    <a:pt x="294" y="203"/>
                  </a:cubicBezTo>
                  <a:cubicBezTo>
                    <a:pt x="288" y="201"/>
                    <a:pt x="283" y="199"/>
                    <a:pt x="278" y="197"/>
                  </a:cubicBezTo>
                  <a:cubicBezTo>
                    <a:pt x="260" y="191"/>
                    <a:pt x="243" y="185"/>
                    <a:pt x="225" y="179"/>
                  </a:cubicBezTo>
                  <a:cubicBezTo>
                    <a:pt x="217" y="177"/>
                    <a:pt x="208" y="174"/>
                    <a:pt x="199" y="172"/>
                  </a:cubicBezTo>
                  <a:cubicBezTo>
                    <a:pt x="192" y="170"/>
                    <a:pt x="185" y="169"/>
                    <a:pt x="178" y="168"/>
                  </a:cubicBezTo>
                  <a:cubicBezTo>
                    <a:pt x="173" y="168"/>
                    <a:pt x="167" y="168"/>
                    <a:pt x="165" y="173"/>
                  </a:cubicBezTo>
                  <a:cubicBezTo>
                    <a:pt x="165" y="173"/>
                    <a:pt x="165" y="174"/>
                    <a:pt x="165" y="174"/>
                  </a:cubicBezTo>
                  <a:cubicBezTo>
                    <a:pt x="173" y="184"/>
                    <a:pt x="186" y="188"/>
                    <a:pt x="197" y="192"/>
                  </a:cubicBezTo>
                  <a:cubicBezTo>
                    <a:pt x="211" y="197"/>
                    <a:pt x="226" y="202"/>
                    <a:pt x="241" y="205"/>
                  </a:cubicBezTo>
                  <a:cubicBezTo>
                    <a:pt x="275" y="213"/>
                    <a:pt x="310" y="216"/>
                    <a:pt x="345" y="218"/>
                  </a:cubicBezTo>
                  <a:cubicBezTo>
                    <a:pt x="360" y="219"/>
                    <a:pt x="375" y="219"/>
                    <a:pt x="391" y="219"/>
                  </a:cubicBezTo>
                  <a:cubicBezTo>
                    <a:pt x="397" y="219"/>
                    <a:pt x="403" y="219"/>
                    <a:pt x="409" y="219"/>
                  </a:cubicBezTo>
                  <a:cubicBezTo>
                    <a:pt x="415" y="220"/>
                    <a:pt x="421" y="221"/>
                    <a:pt x="426" y="225"/>
                  </a:cubicBezTo>
                  <a:cubicBezTo>
                    <a:pt x="426" y="224"/>
                    <a:pt x="426" y="223"/>
                    <a:pt x="426" y="222"/>
                  </a:cubicBezTo>
                  <a:cubicBezTo>
                    <a:pt x="420" y="226"/>
                    <a:pt x="413" y="227"/>
                    <a:pt x="406" y="227"/>
                  </a:cubicBezTo>
                  <a:cubicBezTo>
                    <a:pt x="398" y="228"/>
                    <a:pt x="390" y="227"/>
                    <a:pt x="383" y="226"/>
                  </a:cubicBezTo>
                  <a:cubicBezTo>
                    <a:pt x="365" y="225"/>
                    <a:pt x="348" y="221"/>
                    <a:pt x="331" y="217"/>
                  </a:cubicBezTo>
                  <a:cubicBezTo>
                    <a:pt x="313" y="213"/>
                    <a:pt x="296" y="209"/>
                    <a:pt x="279" y="204"/>
                  </a:cubicBezTo>
                  <a:cubicBezTo>
                    <a:pt x="262" y="199"/>
                    <a:pt x="245" y="195"/>
                    <a:pt x="229" y="190"/>
                  </a:cubicBezTo>
                  <a:cubicBezTo>
                    <a:pt x="220" y="188"/>
                    <a:pt x="211" y="186"/>
                    <a:pt x="202" y="183"/>
                  </a:cubicBezTo>
                  <a:cubicBezTo>
                    <a:pt x="194" y="181"/>
                    <a:pt x="186" y="179"/>
                    <a:pt x="178" y="181"/>
                  </a:cubicBezTo>
                  <a:cubicBezTo>
                    <a:pt x="178" y="181"/>
                    <a:pt x="177" y="182"/>
                    <a:pt x="177" y="182"/>
                  </a:cubicBezTo>
                  <a:cubicBezTo>
                    <a:pt x="177" y="192"/>
                    <a:pt x="190" y="195"/>
                    <a:pt x="198" y="198"/>
                  </a:cubicBezTo>
                  <a:cubicBezTo>
                    <a:pt x="204" y="200"/>
                    <a:pt x="211" y="202"/>
                    <a:pt x="218" y="205"/>
                  </a:cubicBezTo>
                  <a:cubicBezTo>
                    <a:pt x="226" y="207"/>
                    <a:pt x="234" y="209"/>
                    <a:pt x="242" y="211"/>
                  </a:cubicBezTo>
                  <a:cubicBezTo>
                    <a:pt x="259" y="216"/>
                    <a:pt x="276" y="220"/>
                    <a:pt x="293" y="223"/>
                  </a:cubicBezTo>
                  <a:cubicBezTo>
                    <a:pt x="310" y="226"/>
                    <a:pt x="328" y="228"/>
                    <a:pt x="345" y="230"/>
                  </a:cubicBezTo>
                  <a:cubicBezTo>
                    <a:pt x="354" y="232"/>
                    <a:pt x="363" y="233"/>
                    <a:pt x="373" y="234"/>
                  </a:cubicBezTo>
                  <a:cubicBezTo>
                    <a:pt x="381" y="235"/>
                    <a:pt x="390" y="236"/>
                    <a:pt x="399" y="239"/>
                  </a:cubicBezTo>
                  <a:cubicBezTo>
                    <a:pt x="399" y="238"/>
                    <a:pt x="399" y="237"/>
                    <a:pt x="400" y="237"/>
                  </a:cubicBezTo>
                  <a:cubicBezTo>
                    <a:pt x="366" y="236"/>
                    <a:pt x="332" y="227"/>
                    <a:pt x="299" y="219"/>
                  </a:cubicBezTo>
                  <a:cubicBezTo>
                    <a:pt x="282" y="214"/>
                    <a:pt x="265" y="210"/>
                    <a:pt x="249" y="204"/>
                  </a:cubicBezTo>
                  <a:cubicBezTo>
                    <a:pt x="240" y="202"/>
                    <a:pt x="232" y="199"/>
                    <a:pt x="224" y="196"/>
                  </a:cubicBezTo>
                  <a:cubicBezTo>
                    <a:pt x="216" y="192"/>
                    <a:pt x="209" y="189"/>
                    <a:pt x="201" y="186"/>
                  </a:cubicBezTo>
                  <a:cubicBezTo>
                    <a:pt x="197" y="184"/>
                    <a:pt x="193" y="183"/>
                    <a:pt x="189" y="182"/>
                  </a:cubicBezTo>
                  <a:cubicBezTo>
                    <a:pt x="188" y="182"/>
                    <a:pt x="187" y="183"/>
                    <a:pt x="188" y="184"/>
                  </a:cubicBezTo>
                  <a:cubicBezTo>
                    <a:pt x="190" y="189"/>
                    <a:pt x="195" y="193"/>
                    <a:pt x="200" y="195"/>
                  </a:cubicBezTo>
                  <a:cubicBezTo>
                    <a:pt x="206" y="199"/>
                    <a:pt x="212" y="202"/>
                    <a:pt x="219" y="205"/>
                  </a:cubicBezTo>
                  <a:cubicBezTo>
                    <a:pt x="234" y="212"/>
                    <a:pt x="249" y="218"/>
                    <a:pt x="265" y="222"/>
                  </a:cubicBezTo>
                  <a:cubicBezTo>
                    <a:pt x="282" y="227"/>
                    <a:pt x="298" y="231"/>
                    <a:pt x="315" y="234"/>
                  </a:cubicBezTo>
                  <a:cubicBezTo>
                    <a:pt x="331" y="237"/>
                    <a:pt x="347" y="238"/>
                    <a:pt x="363" y="240"/>
                  </a:cubicBezTo>
                  <a:cubicBezTo>
                    <a:pt x="370" y="241"/>
                    <a:pt x="377" y="242"/>
                    <a:pt x="385" y="242"/>
                  </a:cubicBezTo>
                  <a:cubicBezTo>
                    <a:pt x="391" y="242"/>
                    <a:pt x="398" y="242"/>
                    <a:pt x="403" y="238"/>
                  </a:cubicBezTo>
                  <a:cubicBezTo>
                    <a:pt x="404" y="237"/>
                    <a:pt x="403" y="236"/>
                    <a:pt x="402" y="235"/>
                  </a:cubicBezTo>
                  <a:cubicBezTo>
                    <a:pt x="368" y="226"/>
                    <a:pt x="334" y="221"/>
                    <a:pt x="300" y="213"/>
                  </a:cubicBezTo>
                  <a:cubicBezTo>
                    <a:pt x="282" y="208"/>
                    <a:pt x="265" y="203"/>
                    <a:pt x="247" y="198"/>
                  </a:cubicBezTo>
                  <a:cubicBezTo>
                    <a:pt x="239" y="196"/>
                    <a:pt x="230" y="193"/>
                    <a:pt x="221" y="191"/>
                  </a:cubicBezTo>
                  <a:cubicBezTo>
                    <a:pt x="214" y="189"/>
                    <a:pt x="206" y="186"/>
                    <a:pt x="199" y="184"/>
                  </a:cubicBezTo>
                  <a:cubicBezTo>
                    <a:pt x="191" y="181"/>
                    <a:pt x="183" y="180"/>
                    <a:pt x="174" y="180"/>
                  </a:cubicBezTo>
                  <a:cubicBezTo>
                    <a:pt x="173" y="181"/>
                    <a:pt x="173" y="182"/>
                    <a:pt x="173" y="183"/>
                  </a:cubicBezTo>
                  <a:cubicBezTo>
                    <a:pt x="182" y="192"/>
                    <a:pt x="195" y="197"/>
                    <a:pt x="206" y="202"/>
                  </a:cubicBezTo>
                  <a:cubicBezTo>
                    <a:pt x="221" y="208"/>
                    <a:pt x="236" y="214"/>
                    <a:pt x="251" y="220"/>
                  </a:cubicBezTo>
                  <a:cubicBezTo>
                    <a:pt x="281" y="232"/>
                    <a:pt x="312" y="242"/>
                    <a:pt x="344" y="248"/>
                  </a:cubicBezTo>
                  <a:cubicBezTo>
                    <a:pt x="370" y="253"/>
                    <a:pt x="398" y="255"/>
                    <a:pt x="424" y="248"/>
                  </a:cubicBezTo>
                  <a:cubicBezTo>
                    <a:pt x="425" y="248"/>
                    <a:pt x="426" y="246"/>
                    <a:pt x="424" y="246"/>
                  </a:cubicBezTo>
                  <a:cubicBezTo>
                    <a:pt x="389" y="242"/>
                    <a:pt x="354" y="237"/>
                    <a:pt x="320" y="230"/>
                  </a:cubicBezTo>
                  <a:cubicBezTo>
                    <a:pt x="303" y="226"/>
                    <a:pt x="285" y="222"/>
                    <a:pt x="269" y="216"/>
                  </a:cubicBezTo>
                  <a:cubicBezTo>
                    <a:pt x="252" y="211"/>
                    <a:pt x="236" y="204"/>
                    <a:pt x="220" y="198"/>
                  </a:cubicBezTo>
                  <a:cubicBezTo>
                    <a:pt x="211" y="194"/>
                    <a:pt x="202" y="190"/>
                    <a:pt x="194" y="186"/>
                  </a:cubicBezTo>
                  <a:cubicBezTo>
                    <a:pt x="187" y="182"/>
                    <a:pt x="179" y="178"/>
                    <a:pt x="171" y="179"/>
                  </a:cubicBezTo>
                  <a:cubicBezTo>
                    <a:pt x="170" y="179"/>
                    <a:pt x="169" y="180"/>
                    <a:pt x="169" y="181"/>
                  </a:cubicBezTo>
                  <a:cubicBezTo>
                    <a:pt x="171" y="186"/>
                    <a:pt x="175" y="190"/>
                    <a:pt x="179" y="193"/>
                  </a:cubicBezTo>
                  <a:cubicBezTo>
                    <a:pt x="184" y="196"/>
                    <a:pt x="189" y="199"/>
                    <a:pt x="195" y="202"/>
                  </a:cubicBezTo>
                  <a:cubicBezTo>
                    <a:pt x="201" y="206"/>
                    <a:pt x="206" y="209"/>
                    <a:pt x="212" y="212"/>
                  </a:cubicBezTo>
                  <a:cubicBezTo>
                    <a:pt x="220" y="216"/>
                    <a:pt x="227" y="220"/>
                    <a:pt x="235" y="223"/>
                  </a:cubicBezTo>
                  <a:cubicBezTo>
                    <a:pt x="266" y="236"/>
                    <a:pt x="299" y="244"/>
                    <a:pt x="332" y="250"/>
                  </a:cubicBezTo>
                  <a:cubicBezTo>
                    <a:pt x="346" y="252"/>
                    <a:pt x="359" y="254"/>
                    <a:pt x="373" y="255"/>
                  </a:cubicBezTo>
                  <a:cubicBezTo>
                    <a:pt x="385" y="256"/>
                    <a:pt x="398" y="254"/>
                    <a:pt x="410" y="258"/>
                  </a:cubicBezTo>
                  <a:cubicBezTo>
                    <a:pt x="410" y="258"/>
                    <a:pt x="410" y="257"/>
                    <a:pt x="410" y="256"/>
                  </a:cubicBezTo>
                  <a:cubicBezTo>
                    <a:pt x="402" y="258"/>
                    <a:pt x="394" y="257"/>
                    <a:pt x="386" y="257"/>
                  </a:cubicBezTo>
                  <a:cubicBezTo>
                    <a:pt x="378" y="256"/>
                    <a:pt x="370" y="255"/>
                    <a:pt x="361" y="254"/>
                  </a:cubicBezTo>
                  <a:cubicBezTo>
                    <a:pt x="344" y="252"/>
                    <a:pt x="327" y="248"/>
                    <a:pt x="310" y="245"/>
                  </a:cubicBezTo>
                  <a:cubicBezTo>
                    <a:pt x="293" y="241"/>
                    <a:pt x="277" y="236"/>
                    <a:pt x="261" y="230"/>
                  </a:cubicBezTo>
                  <a:cubicBezTo>
                    <a:pt x="246" y="225"/>
                    <a:pt x="231" y="219"/>
                    <a:pt x="216" y="212"/>
                  </a:cubicBezTo>
                  <a:cubicBezTo>
                    <a:pt x="209" y="209"/>
                    <a:pt x="201" y="204"/>
                    <a:pt x="193" y="206"/>
                  </a:cubicBezTo>
                  <a:cubicBezTo>
                    <a:pt x="192" y="206"/>
                    <a:pt x="191" y="207"/>
                    <a:pt x="191" y="208"/>
                  </a:cubicBezTo>
                  <a:cubicBezTo>
                    <a:pt x="197" y="219"/>
                    <a:pt x="210" y="224"/>
                    <a:pt x="221" y="228"/>
                  </a:cubicBezTo>
                  <a:cubicBezTo>
                    <a:pt x="227" y="231"/>
                    <a:pt x="234" y="235"/>
                    <a:pt x="241" y="238"/>
                  </a:cubicBezTo>
                  <a:cubicBezTo>
                    <a:pt x="249" y="241"/>
                    <a:pt x="256" y="244"/>
                    <a:pt x="264" y="247"/>
                  </a:cubicBezTo>
                  <a:cubicBezTo>
                    <a:pt x="296" y="259"/>
                    <a:pt x="330" y="267"/>
                    <a:pt x="363" y="271"/>
                  </a:cubicBezTo>
                  <a:cubicBezTo>
                    <a:pt x="377" y="273"/>
                    <a:pt x="392" y="275"/>
                    <a:pt x="406" y="276"/>
                  </a:cubicBezTo>
                  <a:cubicBezTo>
                    <a:pt x="411" y="276"/>
                    <a:pt x="416" y="276"/>
                    <a:pt x="421" y="277"/>
                  </a:cubicBezTo>
                  <a:cubicBezTo>
                    <a:pt x="425" y="277"/>
                    <a:pt x="431" y="278"/>
                    <a:pt x="433" y="282"/>
                  </a:cubicBezTo>
                  <a:cubicBezTo>
                    <a:pt x="434" y="282"/>
                    <a:pt x="434" y="281"/>
                    <a:pt x="434" y="281"/>
                  </a:cubicBezTo>
                  <a:cubicBezTo>
                    <a:pt x="428" y="285"/>
                    <a:pt x="419" y="283"/>
                    <a:pt x="412" y="283"/>
                  </a:cubicBezTo>
                  <a:cubicBezTo>
                    <a:pt x="404" y="282"/>
                    <a:pt x="396" y="281"/>
                    <a:pt x="388" y="280"/>
                  </a:cubicBezTo>
                  <a:cubicBezTo>
                    <a:pt x="370" y="277"/>
                    <a:pt x="353" y="273"/>
                    <a:pt x="336" y="267"/>
                  </a:cubicBezTo>
                  <a:cubicBezTo>
                    <a:pt x="319" y="262"/>
                    <a:pt x="303" y="256"/>
                    <a:pt x="286" y="249"/>
                  </a:cubicBezTo>
                  <a:cubicBezTo>
                    <a:pt x="271" y="243"/>
                    <a:pt x="256" y="237"/>
                    <a:pt x="241" y="230"/>
                  </a:cubicBezTo>
                  <a:cubicBezTo>
                    <a:pt x="232" y="226"/>
                    <a:pt x="221" y="221"/>
                    <a:pt x="211" y="222"/>
                  </a:cubicBezTo>
                  <a:cubicBezTo>
                    <a:pt x="210" y="222"/>
                    <a:pt x="210" y="223"/>
                    <a:pt x="210" y="224"/>
                  </a:cubicBezTo>
                  <a:cubicBezTo>
                    <a:pt x="212" y="230"/>
                    <a:pt x="217" y="235"/>
                    <a:pt x="221" y="238"/>
                  </a:cubicBezTo>
                  <a:cubicBezTo>
                    <a:pt x="227" y="242"/>
                    <a:pt x="233" y="246"/>
                    <a:pt x="239" y="250"/>
                  </a:cubicBezTo>
                  <a:cubicBezTo>
                    <a:pt x="253" y="258"/>
                    <a:pt x="268" y="265"/>
                    <a:pt x="283" y="271"/>
                  </a:cubicBezTo>
                  <a:cubicBezTo>
                    <a:pt x="296" y="276"/>
                    <a:pt x="308" y="280"/>
                    <a:pt x="321" y="284"/>
                  </a:cubicBezTo>
                  <a:cubicBezTo>
                    <a:pt x="333" y="289"/>
                    <a:pt x="347" y="292"/>
                    <a:pt x="360" y="295"/>
                  </a:cubicBezTo>
                  <a:cubicBezTo>
                    <a:pt x="374" y="297"/>
                    <a:pt x="389" y="298"/>
                    <a:pt x="403" y="293"/>
                  </a:cubicBezTo>
                  <a:cubicBezTo>
                    <a:pt x="404" y="293"/>
                    <a:pt x="404" y="292"/>
                    <a:pt x="404" y="291"/>
                  </a:cubicBezTo>
                  <a:cubicBezTo>
                    <a:pt x="399" y="288"/>
                    <a:pt x="394" y="287"/>
                    <a:pt x="389" y="287"/>
                  </a:cubicBezTo>
                  <a:cubicBezTo>
                    <a:pt x="383" y="287"/>
                    <a:pt x="377" y="287"/>
                    <a:pt x="371" y="286"/>
                  </a:cubicBezTo>
                  <a:cubicBezTo>
                    <a:pt x="363" y="286"/>
                    <a:pt x="355" y="284"/>
                    <a:pt x="347" y="283"/>
                  </a:cubicBezTo>
                  <a:cubicBezTo>
                    <a:pt x="339" y="281"/>
                    <a:pt x="331" y="280"/>
                    <a:pt x="323" y="278"/>
                  </a:cubicBezTo>
                  <a:cubicBezTo>
                    <a:pt x="306" y="274"/>
                    <a:pt x="290" y="268"/>
                    <a:pt x="274" y="262"/>
                  </a:cubicBezTo>
                  <a:cubicBezTo>
                    <a:pt x="258" y="255"/>
                    <a:pt x="243" y="247"/>
                    <a:pt x="228" y="239"/>
                  </a:cubicBezTo>
                  <a:cubicBezTo>
                    <a:pt x="219" y="234"/>
                    <a:pt x="210" y="229"/>
                    <a:pt x="201" y="224"/>
                  </a:cubicBezTo>
                  <a:cubicBezTo>
                    <a:pt x="193" y="219"/>
                    <a:pt x="185" y="214"/>
                    <a:pt x="176" y="212"/>
                  </a:cubicBezTo>
                  <a:cubicBezTo>
                    <a:pt x="175" y="212"/>
                    <a:pt x="174" y="213"/>
                    <a:pt x="175" y="214"/>
                  </a:cubicBezTo>
                  <a:cubicBezTo>
                    <a:pt x="194" y="233"/>
                    <a:pt x="220" y="243"/>
                    <a:pt x="245" y="252"/>
                  </a:cubicBezTo>
                  <a:cubicBezTo>
                    <a:pt x="259" y="257"/>
                    <a:pt x="272" y="262"/>
                    <a:pt x="285" y="267"/>
                  </a:cubicBezTo>
                  <a:cubicBezTo>
                    <a:pt x="301" y="272"/>
                    <a:pt x="318" y="275"/>
                    <a:pt x="334" y="278"/>
                  </a:cubicBezTo>
                  <a:cubicBezTo>
                    <a:pt x="342" y="279"/>
                    <a:pt x="350" y="280"/>
                    <a:pt x="358" y="280"/>
                  </a:cubicBezTo>
                  <a:cubicBezTo>
                    <a:pt x="366" y="281"/>
                    <a:pt x="374" y="280"/>
                    <a:pt x="382" y="282"/>
                  </a:cubicBezTo>
                  <a:cubicBezTo>
                    <a:pt x="382" y="281"/>
                    <a:pt x="382" y="281"/>
                    <a:pt x="382" y="280"/>
                  </a:cubicBezTo>
                  <a:cubicBezTo>
                    <a:pt x="352" y="282"/>
                    <a:pt x="322" y="270"/>
                    <a:pt x="295" y="259"/>
                  </a:cubicBezTo>
                  <a:cubicBezTo>
                    <a:pt x="266" y="247"/>
                    <a:pt x="237" y="233"/>
                    <a:pt x="209" y="218"/>
                  </a:cubicBezTo>
                  <a:cubicBezTo>
                    <a:pt x="176" y="199"/>
                    <a:pt x="144" y="179"/>
                    <a:pt x="110" y="160"/>
                  </a:cubicBezTo>
                  <a:cubicBezTo>
                    <a:pt x="109" y="160"/>
                    <a:pt x="108" y="162"/>
                    <a:pt x="108" y="163"/>
                  </a:cubicBezTo>
                  <a:cubicBezTo>
                    <a:pt x="117" y="174"/>
                    <a:pt x="131" y="181"/>
                    <a:pt x="143" y="189"/>
                  </a:cubicBezTo>
                  <a:cubicBezTo>
                    <a:pt x="156" y="198"/>
                    <a:pt x="171" y="206"/>
                    <a:pt x="186" y="214"/>
                  </a:cubicBezTo>
                  <a:cubicBezTo>
                    <a:pt x="217" y="229"/>
                    <a:pt x="249" y="240"/>
                    <a:pt x="282" y="248"/>
                  </a:cubicBezTo>
                  <a:cubicBezTo>
                    <a:pt x="292" y="251"/>
                    <a:pt x="302" y="253"/>
                    <a:pt x="312" y="255"/>
                  </a:cubicBezTo>
                  <a:cubicBezTo>
                    <a:pt x="321" y="257"/>
                    <a:pt x="331" y="257"/>
                    <a:pt x="339" y="262"/>
                  </a:cubicBezTo>
                  <a:cubicBezTo>
                    <a:pt x="339" y="261"/>
                    <a:pt x="339" y="261"/>
                    <a:pt x="340" y="260"/>
                  </a:cubicBezTo>
                  <a:cubicBezTo>
                    <a:pt x="306" y="254"/>
                    <a:pt x="274" y="242"/>
                    <a:pt x="242" y="228"/>
                  </a:cubicBezTo>
                  <a:cubicBezTo>
                    <a:pt x="227" y="221"/>
                    <a:pt x="212" y="214"/>
                    <a:pt x="197" y="206"/>
                  </a:cubicBezTo>
                  <a:cubicBezTo>
                    <a:pt x="182" y="198"/>
                    <a:pt x="167" y="190"/>
                    <a:pt x="153" y="180"/>
                  </a:cubicBezTo>
                  <a:cubicBezTo>
                    <a:pt x="148" y="176"/>
                    <a:pt x="142" y="172"/>
                    <a:pt x="136" y="171"/>
                  </a:cubicBezTo>
                  <a:cubicBezTo>
                    <a:pt x="135" y="171"/>
                    <a:pt x="134" y="173"/>
                    <a:pt x="135" y="174"/>
                  </a:cubicBezTo>
                  <a:cubicBezTo>
                    <a:pt x="155" y="197"/>
                    <a:pt x="180" y="216"/>
                    <a:pt x="206" y="233"/>
                  </a:cubicBezTo>
                  <a:cubicBezTo>
                    <a:pt x="219" y="241"/>
                    <a:pt x="232" y="248"/>
                    <a:pt x="246" y="256"/>
                  </a:cubicBezTo>
                  <a:cubicBezTo>
                    <a:pt x="260" y="263"/>
                    <a:pt x="274" y="270"/>
                    <a:pt x="290" y="275"/>
                  </a:cubicBezTo>
                  <a:cubicBezTo>
                    <a:pt x="318" y="283"/>
                    <a:pt x="347" y="286"/>
                    <a:pt x="376" y="291"/>
                  </a:cubicBezTo>
                  <a:cubicBezTo>
                    <a:pt x="376" y="290"/>
                    <a:pt x="376" y="290"/>
                    <a:pt x="376" y="289"/>
                  </a:cubicBezTo>
                  <a:cubicBezTo>
                    <a:pt x="344" y="290"/>
                    <a:pt x="312" y="280"/>
                    <a:pt x="283" y="269"/>
                  </a:cubicBezTo>
                  <a:cubicBezTo>
                    <a:pt x="268" y="263"/>
                    <a:pt x="253" y="256"/>
                    <a:pt x="239" y="249"/>
                  </a:cubicBezTo>
                  <a:cubicBezTo>
                    <a:pt x="224" y="240"/>
                    <a:pt x="209" y="231"/>
                    <a:pt x="195" y="222"/>
                  </a:cubicBezTo>
                  <a:cubicBezTo>
                    <a:pt x="187" y="216"/>
                    <a:pt x="179" y="211"/>
                    <a:pt x="171" y="206"/>
                  </a:cubicBezTo>
                  <a:cubicBezTo>
                    <a:pt x="164" y="202"/>
                    <a:pt x="155" y="197"/>
                    <a:pt x="152" y="189"/>
                  </a:cubicBezTo>
                  <a:cubicBezTo>
                    <a:pt x="151" y="190"/>
                    <a:pt x="150" y="190"/>
                    <a:pt x="150" y="191"/>
                  </a:cubicBezTo>
                  <a:cubicBezTo>
                    <a:pt x="181" y="209"/>
                    <a:pt x="213" y="227"/>
                    <a:pt x="244" y="244"/>
                  </a:cubicBezTo>
                  <a:cubicBezTo>
                    <a:pt x="260" y="252"/>
                    <a:pt x="275" y="261"/>
                    <a:pt x="291" y="268"/>
                  </a:cubicBezTo>
                  <a:cubicBezTo>
                    <a:pt x="306" y="274"/>
                    <a:pt x="321" y="280"/>
                    <a:pt x="336" y="285"/>
                  </a:cubicBezTo>
                  <a:cubicBezTo>
                    <a:pt x="346" y="288"/>
                    <a:pt x="357" y="292"/>
                    <a:pt x="367" y="289"/>
                  </a:cubicBezTo>
                  <a:cubicBezTo>
                    <a:pt x="368" y="288"/>
                    <a:pt x="368" y="287"/>
                    <a:pt x="367" y="286"/>
                  </a:cubicBezTo>
                  <a:cubicBezTo>
                    <a:pt x="359" y="284"/>
                    <a:pt x="351" y="284"/>
                    <a:pt x="344" y="283"/>
                  </a:cubicBezTo>
                  <a:cubicBezTo>
                    <a:pt x="335" y="282"/>
                    <a:pt x="327" y="280"/>
                    <a:pt x="319" y="278"/>
                  </a:cubicBezTo>
                  <a:cubicBezTo>
                    <a:pt x="302" y="274"/>
                    <a:pt x="286" y="267"/>
                    <a:pt x="271" y="260"/>
                  </a:cubicBezTo>
                  <a:cubicBezTo>
                    <a:pt x="255" y="253"/>
                    <a:pt x="240" y="244"/>
                    <a:pt x="226" y="234"/>
                  </a:cubicBezTo>
                  <a:cubicBezTo>
                    <a:pt x="219" y="229"/>
                    <a:pt x="212" y="225"/>
                    <a:pt x="206" y="220"/>
                  </a:cubicBezTo>
                  <a:cubicBezTo>
                    <a:pt x="199" y="216"/>
                    <a:pt x="194" y="211"/>
                    <a:pt x="187" y="207"/>
                  </a:cubicBezTo>
                  <a:cubicBezTo>
                    <a:pt x="184" y="206"/>
                    <a:pt x="181" y="204"/>
                    <a:pt x="178" y="203"/>
                  </a:cubicBezTo>
                  <a:cubicBezTo>
                    <a:pt x="177" y="203"/>
                    <a:pt x="176" y="204"/>
                    <a:pt x="177" y="206"/>
                  </a:cubicBezTo>
                  <a:cubicBezTo>
                    <a:pt x="220" y="247"/>
                    <a:pt x="278" y="264"/>
                    <a:pt x="334" y="279"/>
                  </a:cubicBezTo>
                  <a:cubicBezTo>
                    <a:pt x="338" y="280"/>
                    <a:pt x="342" y="282"/>
                    <a:pt x="347" y="283"/>
                  </a:cubicBezTo>
                  <a:cubicBezTo>
                    <a:pt x="347" y="282"/>
                    <a:pt x="347" y="281"/>
                    <a:pt x="347" y="280"/>
                  </a:cubicBezTo>
                  <a:cubicBezTo>
                    <a:pt x="315" y="275"/>
                    <a:pt x="283" y="268"/>
                    <a:pt x="254" y="253"/>
                  </a:cubicBezTo>
                  <a:cubicBezTo>
                    <a:pt x="240" y="246"/>
                    <a:pt x="226" y="238"/>
                    <a:pt x="213" y="229"/>
                  </a:cubicBezTo>
                  <a:cubicBezTo>
                    <a:pt x="199" y="220"/>
                    <a:pt x="186" y="211"/>
                    <a:pt x="174" y="201"/>
                  </a:cubicBezTo>
                  <a:cubicBezTo>
                    <a:pt x="160" y="190"/>
                    <a:pt x="148" y="178"/>
                    <a:pt x="136" y="165"/>
                  </a:cubicBezTo>
                  <a:cubicBezTo>
                    <a:pt x="136" y="166"/>
                    <a:pt x="135" y="167"/>
                    <a:pt x="135" y="167"/>
                  </a:cubicBezTo>
                  <a:cubicBezTo>
                    <a:pt x="164" y="182"/>
                    <a:pt x="190" y="202"/>
                    <a:pt x="219" y="219"/>
                  </a:cubicBezTo>
                  <a:cubicBezTo>
                    <a:pt x="229" y="225"/>
                    <a:pt x="240" y="230"/>
                    <a:pt x="251" y="236"/>
                  </a:cubicBezTo>
                  <a:cubicBezTo>
                    <a:pt x="262" y="241"/>
                    <a:pt x="272" y="246"/>
                    <a:pt x="284" y="251"/>
                  </a:cubicBezTo>
                  <a:cubicBezTo>
                    <a:pt x="292" y="254"/>
                    <a:pt x="301" y="256"/>
                    <a:pt x="310" y="258"/>
                  </a:cubicBezTo>
                  <a:cubicBezTo>
                    <a:pt x="317" y="259"/>
                    <a:pt x="325" y="258"/>
                    <a:pt x="332" y="255"/>
                  </a:cubicBezTo>
                  <a:cubicBezTo>
                    <a:pt x="333" y="255"/>
                    <a:pt x="333" y="254"/>
                    <a:pt x="332" y="253"/>
                  </a:cubicBezTo>
                  <a:cubicBezTo>
                    <a:pt x="327" y="249"/>
                    <a:pt x="321" y="247"/>
                    <a:pt x="315" y="245"/>
                  </a:cubicBezTo>
                  <a:cubicBezTo>
                    <a:pt x="309" y="243"/>
                    <a:pt x="302" y="241"/>
                    <a:pt x="296" y="239"/>
                  </a:cubicBezTo>
                  <a:cubicBezTo>
                    <a:pt x="280" y="233"/>
                    <a:pt x="263" y="227"/>
                    <a:pt x="247" y="221"/>
                  </a:cubicBezTo>
                  <a:cubicBezTo>
                    <a:pt x="215" y="208"/>
                    <a:pt x="185" y="191"/>
                    <a:pt x="155" y="173"/>
                  </a:cubicBezTo>
                  <a:cubicBezTo>
                    <a:pt x="142" y="165"/>
                    <a:pt x="130" y="157"/>
                    <a:pt x="118" y="149"/>
                  </a:cubicBezTo>
                  <a:cubicBezTo>
                    <a:pt x="116" y="148"/>
                    <a:pt x="114" y="150"/>
                    <a:pt x="116" y="151"/>
                  </a:cubicBezTo>
                  <a:cubicBezTo>
                    <a:pt x="135" y="172"/>
                    <a:pt x="160" y="187"/>
                    <a:pt x="186" y="199"/>
                  </a:cubicBezTo>
                  <a:cubicBezTo>
                    <a:pt x="199" y="206"/>
                    <a:pt x="213" y="212"/>
                    <a:pt x="226" y="217"/>
                  </a:cubicBezTo>
                  <a:cubicBezTo>
                    <a:pt x="240" y="222"/>
                    <a:pt x="254" y="228"/>
                    <a:pt x="269" y="232"/>
                  </a:cubicBezTo>
                  <a:cubicBezTo>
                    <a:pt x="283" y="236"/>
                    <a:pt x="298" y="239"/>
                    <a:pt x="313" y="242"/>
                  </a:cubicBezTo>
                  <a:cubicBezTo>
                    <a:pt x="320" y="244"/>
                    <a:pt x="327" y="245"/>
                    <a:pt x="333" y="247"/>
                  </a:cubicBezTo>
                  <a:cubicBezTo>
                    <a:pt x="340" y="248"/>
                    <a:pt x="346" y="249"/>
                    <a:pt x="352" y="252"/>
                  </a:cubicBezTo>
                  <a:cubicBezTo>
                    <a:pt x="352" y="252"/>
                    <a:pt x="352" y="251"/>
                    <a:pt x="352" y="250"/>
                  </a:cubicBezTo>
                  <a:cubicBezTo>
                    <a:pt x="347" y="253"/>
                    <a:pt x="340" y="251"/>
                    <a:pt x="334" y="249"/>
                  </a:cubicBezTo>
                  <a:cubicBezTo>
                    <a:pt x="328" y="248"/>
                    <a:pt x="322" y="246"/>
                    <a:pt x="316" y="244"/>
                  </a:cubicBezTo>
                  <a:cubicBezTo>
                    <a:pt x="299" y="239"/>
                    <a:pt x="284" y="233"/>
                    <a:pt x="268" y="226"/>
                  </a:cubicBezTo>
                  <a:cubicBezTo>
                    <a:pt x="236" y="212"/>
                    <a:pt x="206" y="195"/>
                    <a:pt x="175" y="179"/>
                  </a:cubicBezTo>
                  <a:cubicBezTo>
                    <a:pt x="163" y="172"/>
                    <a:pt x="151" y="166"/>
                    <a:pt x="140" y="159"/>
                  </a:cubicBezTo>
                  <a:cubicBezTo>
                    <a:pt x="130" y="153"/>
                    <a:pt x="120" y="147"/>
                    <a:pt x="108" y="144"/>
                  </a:cubicBezTo>
                  <a:cubicBezTo>
                    <a:pt x="108" y="144"/>
                    <a:pt x="107" y="145"/>
                    <a:pt x="107" y="146"/>
                  </a:cubicBezTo>
                  <a:cubicBezTo>
                    <a:pt x="107" y="150"/>
                    <a:pt x="112" y="154"/>
                    <a:pt x="115" y="157"/>
                  </a:cubicBezTo>
                  <a:cubicBezTo>
                    <a:pt x="119" y="161"/>
                    <a:pt x="124" y="164"/>
                    <a:pt x="129" y="167"/>
                  </a:cubicBezTo>
                  <a:cubicBezTo>
                    <a:pt x="142" y="176"/>
                    <a:pt x="156" y="185"/>
                    <a:pt x="170" y="193"/>
                  </a:cubicBezTo>
                  <a:cubicBezTo>
                    <a:pt x="199" y="210"/>
                    <a:pt x="230" y="225"/>
                    <a:pt x="262" y="237"/>
                  </a:cubicBezTo>
                  <a:cubicBezTo>
                    <a:pt x="273" y="241"/>
                    <a:pt x="285" y="245"/>
                    <a:pt x="297" y="249"/>
                  </a:cubicBezTo>
                  <a:cubicBezTo>
                    <a:pt x="299" y="250"/>
                    <a:pt x="300" y="247"/>
                    <a:pt x="298" y="246"/>
                  </a:cubicBezTo>
                  <a:cubicBezTo>
                    <a:pt x="267" y="234"/>
                    <a:pt x="236" y="220"/>
                    <a:pt x="207" y="203"/>
                  </a:cubicBezTo>
                  <a:cubicBezTo>
                    <a:pt x="177" y="185"/>
                    <a:pt x="149" y="164"/>
                    <a:pt x="119" y="145"/>
                  </a:cubicBezTo>
                  <a:cubicBezTo>
                    <a:pt x="109" y="139"/>
                    <a:pt x="99" y="131"/>
                    <a:pt x="87" y="128"/>
                  </a:cubicBezTo>
                  <a:cubicBezTo>
                    <a:pt x="86" y="128"/>
                    <a:pt x="86" y="130"/>
                    <a:pt x="86" y="131"/>
                  </a:cubicBezTo>
                  <a:cubicBezTo>
                    <a:pt x="133" y="175"/>
                    <a:pt x="188" y="207"/>
                    <a:pt x="244" y="237"/>
                  </a:cubicBezTo>
                  <a:cubicBezTo>
                    <a:pt x="259" y="245"/>
                    <a:pt x="274" y="253"/>
                    <a:pt x="289" y="261"/>
                  </a:cubicBezTo>
                  <a:cubicBezTo>
                    <a:pt x="289" y="260"/>
                    <a:pt x="290" y="259"/>
                    <a:pt x="290" y="258"/>
                  </a:cubicBezTo>
                  <a:cubicBezTo>
                    <a:pt x="258" y="251"/>
                    <a:pt x="228" y="236"/>
                    <a:pt x="199" y="220"/>
                  </a:cubicBezTo>
                  <a:cubicBezTo>
                    <a:pt x="170" y="204"/>
                    <a:pt x="141" y="187"/>
                    <a:pt x="115" y="167"/>
                  </a:cubicBezTo>
                  <a:cubicBezTo>
                    <a:pt x="108" y="162"/>
                    <a:pt x="101" y="156"/>
                    <a:pt x="94" y="151"/>
                  </a:cubicBezTo>
                  <a:cubicBezTo>
                    <a:pt x="88" y="145"/>
                    <a:pt x="82" y="140"/>
                    <a:pt x="75" y="137"/>
                  </a:cubicBezTo>
                  <a:cubicBezTo>
                    <a:pt x="74" y="136"/>
                    <a:pt x="73" y="138"/>
                    <a:pt x="73" y="139"/>
                  </a:cubicBezTo>
                  <a:cubicBezTo>
                    <a:pt x="80" y="149"/>
                    <a:pt x="90" y="156"/>
                    <a:pt x="99" y="162"/>
                  </a:cubicBezTo>
                  <a:cubicBezTo>
                    <a:pt x="109" y="169"/>
                    <a:pt x="120" y="175"/>
                    <a:pt x="131" y="181"/>
                  </a:cubicBezTo>
                  <a:cubicBezTo>
                    <a:pt x="143" y="188"/>
                    <a:pt x="154" y="195"/>
                    <a:pt x="166" y="202"/>
                  </a:cubicBezTo>
                  <a:cubicBezTo>
                    <a:pt x="179" y="209"/>
                    <a:pt x="191" y="216"/>
                    <a:pt x="202" y="225"/>
                  </a:cubicBezTo>
                  <a:cubicBezTo>
                    <a:pt x="203" y="224"/>
                    <a:pt x="203" y="224"/>
                    <a:pt x="203" y="223"/>
                  </a:cubicBezTo>
                  <a:cubicBezTo>
                    <a:pt x="196" y="221"/>
                    <a:pt x="189" y="217"/>
                    <a:pt x="183" y="212"/>
                  </a:cubicBezTo>
                  <a:cubicBezTo>
                    <a:pt x="176" y="208"/>
                    <a:pt x="169" y="204"/>
                    <a:pt x="163" y="200"/>
                  </a:cubicBezTo>
                  <a:cubicBezTo>
                    <a:pt x="148" y="191"/>
                    <a:pt x="133" y="181"/>
                    <a:pt x="120" y="171"/>
                  </a:cubicBezTo>
                  <a:cubicBezTo>
                    <a:pt x="93" y="150"/>
                    <a:pt x="70" y="125"/>
                    <a:pt x="44" y="104"/>
                  </a:cubicBezTo>
                  <a:cubicBezTo>
                    <a:pt x="39" y="100"/>
                    <a:pt x="34" y="96"/>
                    <a:pt x="30" y="92"/>
                  </a:cubicBezTo>
                  <a:cubicBezTo>
                    <a:pt x="28" y="91"/>
                    <a:pt x="27" y="93"/>
                    <a:pt x="28" y="94"/>
                  </a:cubicBezTo>
                  <a:cubicBezTo>
                    <a:pt x="67" y="125"/>
                    <a:pt x="96" y="168"/>
                    <a:pt x="140" y="192"/>
                  </a:cubicBezTo>
                  <a:cubicBezTo>
                    <a:pt x="141" y="192"/>
                    <a:pt x="142" y="191"/>
                    <a:pt x="141" y="190"/>
                  </a:cubicBezTo>
                  <a:cubicBezTo>
                    <a:pt x="126" y="167"/>
                    <a:pt x="103" y="152"/>
                    <a:pt x="83" y="135"/>
                  </a:cubicBezTo>
                  <a:cubicBezTo>
                    <a:pt x="72" y="126"/>
                    <a:pt x="62" y="117"/>
                    <a:pt x="52" y="109"/>
                  </a:cubicBezTo>
                  <a:cubicBezTo>
                    <a:pt x="41" y="99"/>
                    <a:pt x="31" y="89"/>
                    <a:pt x="22" y="77"/>
                  </a:cubicBezTo>
                  <a:cubicBezTo>
                    <a:pt x="22" y="78"/>
                    <a:pt x="21" y="79"/>
                    <a:pt x="21" y="80"/>
                  </a:cubicBezTo>
                  <a:cubicBezTo>
                    <a:pt x="46" y="94"/>
                    <a:pt x="68" y="115"/>
                    <a:pt x="92" y="132"/>
                  </a:cubicBezTo>
                  <a:cubicBezTo>
                    <a:pt x="115" y="149"/>
                    <a:pt x="140" y="165"/>
                    <a:pt x="159" y="186"/>
                  </a:cubicBezTo>
                  <a:cubicBezTo>
                    <a:pt x="160" y="186"/>
                    <a:pt x="161" y="185"/>
                    <a:pt x="161" y="184"/>
                  </a:cubicBezTo>
                  <a:cubicBezTo>
                    <a:pt x="134" y="161"/>
                    <a:pt x="107" y="138"/>
                    <a:pt x="81" y="114"/>
                  </a:cubicBezTo>
                  <a:cubicBezTo>
                    <a:pt x="67" y="102"/>
                    <a:pt x="54" y="90"/>
                    <a:pt x="41" y="77"/>
                  </a:cubicBezTo>
                  <a:cubicBezTo>
                    <a:pt x="34" y="71"/>
                    <a:pt x="28" y="65"/>
                    <a:pt x="21" y="59"/>
                  </a:cubicBezTo>
                  <a:cubicBezTo>
                    <a:pt x="15" y="54"/>
                    <a:pt x="9" y="49"/>
                    <a:pt x="5" y="43"/>
                  </a:cubicBezTo>
                  <a:cubicBezTo>
                    <a:pt x="4" y="42"/>
                    <a:pt x="3" y="40"/>
                    <a:pt x="3" y="39"/>
                  </a:cubicBezTo>
                  <a:cubicBezTo>
                    <a:pt x="2" y="40"/>
                    <a:pt x="1" y="40"/>
                    <a:pt x="1" y="41"/>
                  </a:cubicBezTo>
                  <a:cubicBezTo>
                    <a:pt x="29" y="57"/>
                    <a:pt x="54" y="80"/>
                    <a:pt x="79" y="100"/>
                  </a:cubicBezTo>
                  <a:cubicBezTo>
                    <a:pt x="93" y="111"/>
                    <a:pt x="107" y="122"/>
                    <a:pt x="121" y="133"/>
                  </a:cubicBezTo>
                  <a:cubicBezTo>
                    <a:pt x="128" y="138"/>
                    <a:pt x="135" y="143"/>
                    <a:pt x="141" y="148"/>
                  </a:cubicBezTo>
                  <a:cubicBezTo>
                    <a:pt x="147" y="153"/>
                    <a:pt x="153" y="157"/>
                    <a:pt x="159" y="161"/>
                  </a:cubicBezTo>
                  <a:cubicBezTo>
                    <a:pt x="161" y="162"/>
                    <a:pt x="163" y="163"/>
                    <a:pt x="165" y="164"/>
                  </a:cubicBezTo>
                  <a:cubicBezTo>
                    <a:pt x="167" y="164"/>
                    <a:pt x="168" y="163"/>
                    <a:pt x="167" y="162"/>
                  </a:cubicBezTo>
                  <a:cubicBezTo>
                    <a:pt x="145" y="137"/>
                    <a:pt x="118" y="116"/>
                    <a:pt x="94" y="93"/>
                  </a:cubicBezTo>
                  <a:cubicBezTo>
                    <a:pt x="81" y="80"/>
                    <a:pt x="69" y="67"/>
                    <a:pt x="57" y="54"/>
                  </a:cubicBezTo>
                  <a:cubicBezTo>
                    <a:pt x="44" y="42"/>
                    <a:pt x="32" y="29"/>
                    <a:pt x="20" y="16"/>
                  </a:cubicBezTo>
                  <a:cubicBezTo>
                    <a:pt x="15" y="11"/>
                    <a:pt x="11" y="7"/>
                    <a:pt x="8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19" y="12"/>
                    <a:pt x="28" y="24"/>
                    <a:pt x="39" y="36"/>
                  </a:cubicBezTo>
                  <a:cubicBezTo>
                    <a:pt x="52" y="48"/>
                    <a:pt x="65" y="60"/>
                    <a:pt x="78" y="72"/>
                  </a:cubicBezTo>
                  <a:cubicBezTo>
                    <a:pt x="104" y="96"/>
                    <a:pt x="131" y="120"/>
                    <a:pt x="157" y="145"/>
                  </a:cubicBezTo>
                  <a:cubicBezTo>
                    <a:pt x="162" y="151"/>
                    <a:pt x="168" y="156"/>
                    <a:pt x="174" y="162"/>
                  </a:cubicBezTo>
                  <a:cubicBezTo>
                    <a:pt x="178" y="166"/>
                    <a:pt x="185" y="172"/>
                    <a:pt x="184" y="179"/>
                  </a:cubicBezTo>
                  <a:cubicBezTo>
                    <a:pt x="185" y="179"/>
                    <a:pt x="185" y="178"/>
                    <a:pt x="186" y="178"/>
                  </a:cubicBezTo>
                  <a:cubicBezTo>
                    <a:pt x="171" y="174"/>
                    <a:pt x="159" y="163"/>
                    <a:pt x="147" y="155"/>
                  </a:cubicBezTo>
                  <a:cubicBezTo>
                    <a:pt x="133" y="145"/>
                    <a:pt x="119" y="134"/>
                    <a:pt x="106" y="122"/>
                  </a:cubicBezTo>
                  <a:cubicBezTo>
                    <a:pt x="92" y="111"/>
                    <a:pt x="79" y="99"/>
                    <a:pt x="66" y="87"/>
                  </a:cubicBezTo>
                  <a:cubicBezTo>
                    <a:pt x="53" y="76"/>
                    <a:pt x="41" y="64"/>
                    <a:pt x="29" y="52"/>
                  </a:cubicBezTo>
                  <a:cubicBezTo>
                    <a:pt x="24" y="48"/>
                    <a:pt x="20" y="44"/>
                    <a:pt x="17" y="38"/>
                  </a:cubicBezTo>
                  <a:cubicBezTo>
                    <a:pt x="16" y="39"/>
                    <a:pt x="16" y="39"/>
                    <a:pt x="15" y="40"/>
                  </a:cubicBezTo>
                  <a:cubicBezTo>
                    <a:pt x="28" y="47"/>
                    <a:pt x="39" y="58"/>
                    <a:pt x="50" y="68"/>
                  </a:cubicBezTo>
                  <a:cubicBezTo>
                    <a:pt x="62" y="79"/>
                    <a:pt x="76" y="89"/>
                    <a:pt x="89" y="100"/>
                  </a:cubicBezTo>
                  <a:cubicBezTo>
                    <a:pt x="116" y="122"/>
                    <a:pt x="145" y="143"/>
                    <a:pt x="173" y="165"/>
                  </a:cubicBezTo>
                  <a:cubicBezTo>
                    <a:pt x="182" y="172"/>
                    <a:pt x="191" y="179"/>
                    <a:pt x="200" y="186"/>
                  </a:cubicBezTo>
                  <a:cubicBezTo>
                    <a:pt x="204" y="189"/>
                    <a:pt x="208" y="193"/>
                    <a:pt x="212" y="196"/>
                  </a:cubicBezTo>
                  <a:cubicBezTo>
                    <a:pt x="215" y="199"/>
                    <a:pt x="220" y="202"/>
                    <a:pt x="221" y="207"/>
                  </a:cubicBezTo>
                  <a:cubicBezTo>
                    <a:pt x="221" y="207"/>
                    <a:pt x="222" y="206"/>
                    <a:pt x="222" y="206"/>
                  </a:cubicBezTo>
                  <a:cubicBezTo>
                    <a:pt x="195" y="192"/>
                    <a:pt x="172" y="171"/>
                    <a:pt x="149" y="150"/>
                  </a:cubicBezTo>
                  <a:cubicBezTo>
                    <a:pt x="124" y="127"/>
                    <a:pt x="97" y="106"/>
                    <a:pt x="71" y="84"/>
                  </a:cubicBezTo>
                  <a:cubicBezTo>
                    <a:pt x="56" y="72"/>
                    <a:pt x="41" y="60"/>
                    <a:pt x="27" y="47"/>
                  </a:cubicBezTo>
                  <a:cubicBezTo>
                    <a:pt x="25" y="46"/>
                    <a:pt x="24" y="48"/>
                    <a:pt x="25" y="49"/>
                  </a:cubicBezTo>
                  <a:cubicBezTo>
                    <a:pt x="50" y="71"/>
                    <a:pt x="75" y="94"/>
                    <a:pt x="101" y="115"/>
                  </a:cubicBezTo>
                  <a:cubicBezTo>
                    <a:pt x="127" y="136"/>
                    <a:pt x="156" y="153"/>
                    <a:pt x="186" y="168"/>
                  </a:cubicBezTo>
                  <a:cubicBezTo>
                    <a:pt x="199" y="175"/>
                    <a:pt x="211" y="180"/>
                    <a:pt x="224" y="186"/>
                  </a:cubicBezTo>
                  <a:cubicBezTo>
                    <a:pt x="236" y="191"/>
                    <a:pt x="249" y="195"/>
                    <a:pt x="261" y="201"/>
                  </a:cubicBezTo>
                  <a:cubicBezTo>
                    <a:pt x="261" y="200"/>
                    <a:pt x="262" y="199"/>
                    <a:pt x="262" y="199"/>
                  </a:cubicBezTo>
                  <a:cubicBezTo>
                    <a:pt x="254" y="197"/>
                    <a:pt x="247" y="193"/>
                    <a:pt x="240" y="190"/>
                  </a:cubicBezTo>
                  <a:cubicBezTo>
                    <a:pt x="233" y="186"/>
                    <a:pt x="226" y="182"/>
                    <a:pt x="219" y="178"/>
                  </a:cubicBezTo>
                  <a:cubicBezTo>
                    <a:pt x="204" y="170"/>
                    <a:pt x="189" y="161"/>
                    <a:pt x="174" y="151"/>
                  </a:cubicBezTo>
                  <a:cubicBezTo>
                    <a:pt x="160" y="142"/>
                    <a:pt x="146" y="132"/>
                    <a:pt x="132" y="122"/>
                  </a:cubicBezTo>
                  <a:cubicBezTo>
                    <a:pt x="118" y="111"/>
                    <a:pt x="105" y="101"/>
                    <a:pt x="91" y="91"/>
                  </a:cubicBezTo>
                  <a:cubicBezTo>
                    <a:pt x="87" y="88"/>
                    <a:pt x="82" y="85"/>
                    <a:pt x="78" y="82"/>
                  </a:cubicBezTo>
                  <a:cubicBezTo>
                    <a:pt x="77" y="81"/>
                    <a:pt x="75" y="83"/>
                    <a:pt x="76" y="85"/>
                  </a:cubicBezTo>
                  <a:cubicBezTo>
                    <a:pt x="102" y="104"/>
                    <a:pt x="130" y="120"/>
                    <a:pt x="159" y="135"/>
                  </a:cubicBezTo>
                  <a:cubicBezTo>
                    <a:pt x="189" y="150"/>
                    <a:pt x="219" y="165"/>
                    <a:pt x="250" y="179"/>
                  </a:cubicBezTo>
                  <a:cubicBezTo>
                    <a:pt x="265" y="185"/>
                    <a:pt x="280" y="192"/>
                    <a:pt x="295" y="198"/>
                  </a:cubicBezTo>
                  <a:cubicBezTo>
                    <a:pt x="302" y="201"/>
                    <a:pt x="309" y="204"/>
                    <a:pt x="316" y="207"/>
                  </a:cubicBezTo>
                  <a:cubicBezTo>
                    <a:pt x="324" y="209"/>
                    <a:pt x="331" y="212"/>
                    <a:pt x="338" y="216"/>
                  </a:cubicBezTo>
                  <a:cubicBezTo>
                    <a:pt x="338" y="215"/>
                    <a:pt x="338" y="214"/>
                    <a:pt x="339" y="214"/>
                  </a:cubicBezTo>
                  <a:cubicBezTo>
                    <a:pt x="324" y="212"/>
                    <a:pt x="311" y="207"/>
                    <a:pt x="298" y="201"/>
                  </a:cubicBezTo>
                  <a:cubicBezTo>
                    <a:pt x="284" y="194"/>
                    <a:pt x="271" y="187"/>
                    <a:pt x="258" y="179"/>
                  </a:cubicBezTo>
                  <a:cubicBezTo>
                    <a:pt x="231" y="162"/>
                    <a:pt x="204" y="146"/>
                    <a:pt x="177" y="130"/>
                  </a:cubicBezTo>
                  <a:cubicBezTo>
                    <a:pt x="158" y="117"/>
                    <a:pt x="139" y="104"/>
                    <a:pt x="121" y="90"/>
                  </a:cubicBezTo>
                  <a:cubicBezTo>
                    <a:pt x="120" y="91"/>
                    <a:pt x="119" y="91"/>
                    <a:pt x="119" y="92"/>
                  </a:cubicBezTo>
                  <a:cubicBezTo>
                    <a:pt x="148" y="112"/>
                    <a:pt x="178" y="129"/>
                    <a:pt x="208" y="148"/>
                  </a:cubicBezTo>
                  <a:cubicBezTo>
                    <a:pt x="221" y="156"/>
                    <a:pt x="233" y="165"/>
                    <a:pt x="245" y="174"/>
                  </a:cubicBezTo>
                  <a:cubicBezTo>
                    <a:pt x="257" y="184"/>
                    <a:pt x="269" y="193"/>
                    <a:pt x="282" y="201"/>
                  </a:cubicBezTo>
                  <a:cubicBezTo>
                    <a:pt x="290" y="207"/>
                    <a:pt x="298" y="211"/>
                    <a:pt x="307" y="215"/>
                  </a:cubicBezTo>
                  <a:cubicBezTo>
                    <a:pt x="308" y="215"/>
                    <a:pt x="310" y="213"/>
                    <a:pt x="308" y="212"/>
                  </a:cubicBezTo>
                  <a:cubicBezTo>
                    <a:pt x="296" y="202"/>
                    <a:pt x="282" y="195"/>
                    <a:pt x="268" y="187"/>
                  </a:cubicBezTo>
                  <a:cubicBezTo>
                    <a:pt x="253" y="178"/>
                    <a:pt x="239" y="169"/>
                    <a:pt x="225" y="159"/>
                  </a:cubicBezTo>
                  <a:cubicBezTo>
                    <a:pt x="196" y="139"/>
                    <a:pt x="169" y="116"/>
                    <a:pt x="142" y="94"/>
                  </a:cubicBezTo>
                  <a:cubicBezTo>
                    <a:pt x="131" y="85"/>
                    <a:pt x="120" y="76"/>
                    <a:pt x="109" y="67"/>
                  </a:cubicBezTo>
                  <a:cubicBezTo>
                    <a:pt x="100" y="60"/>
                    <a:pt x="90" y="52"/>
                    <a:pt x="79" y="49"/>
                  </a:cubicBezTo>
                  <a:cubicBezTo>
                    <a:pt x="78" y="49"/>
                    <a:pt x="77" y="50"/>
                    <a:pt x="77" y="51"/>
                  </a:cubicBezTo>
                  <a:cubicBezTo>
                    <a:pt x="82" y="64"/>
                    <a:pt x="95" y="73"/>
                    <a:pt x="105" y="81"/>
                  </a:cubicBezTo>
                  <a:cubicBezTo>
                    <a:pt x="118" y="92"/>
                    <a:pt x="130" y="103"/>
                    <a:pt x="143" y="113"/>
                  </a:cubicBezTo>
                  <a:cubicBezTo>
                    <a:pt x="170" y="134"/>
                    <a:pt x="201" y="152"/>
                    <a:pt x="231" y="170"/>
                  </a:cubicBezTo>
                  <a:cubicBezTo>
                    <a:pt x="242" y="176"/>
                    <a:pt x="252" y="183"/>
                    <a:pt x="263" y="188"/>
                  </a:cubicBezTo>
                  <a:cubicBezTo>
                    <a:pt x="272" y="193"/>
                    <a:pt x="283" y="196"/>
                    <a:pt x="288" y="205"/>
                  </a:cubicBezTo>
                  <a:cubicBezTo>
                    <a:pt x="289" y="204"/>
                    <a:pt x="289" y="203"/>
                    <a:pt x="290" y="203"/>
                  </a:cubicBezTo>
                  <a:cubicBezTo>
                    <a:pt x="282" y="203"/>
                    <a:pt x="276" y="200"/>
                    <a:pt x="269" y="197"/>
                  </a:cubicBezTo>
                  <a:cubicBezTo>
                    <a:pt x="262" y="194"/>
                    <a:pt x="256" y="191"/>
                    <a:pt x="249" y="188"/>
                  </a:cubicBezTo>
                  <a:cubicBezTo>
                    <a:pt x="233" y="181"/>
                    <a:pt x="217" y="173"/>
                    <a:pt x="202" y="165"/>
                  </a:cubicBezTo>
                  <a:cubicBezTo>
                    <a:pt x="188" y="156"/>
                    <a:pt x="173" y="146"/>
                    <a:pt x="159" y="136"/>
                  </a:cubicBezTo>
                  <a:cubicBezTo>
                    <a:pt x="145" y="126"/>
                    <a:pt x="132" y="116"/>
                    <a:pt x="118" y="106"/>
                  </a:cubicBezTo>
                  <a:cubicBezTo>
                    <a:pt x="104" y="95"/>
                    <a:pt x="90" y="83"/>
                    <a:pt x="77" y="72"/>
                  </a:cubicBezTo>
                  <a:cubicBezTo>
                    <a:pt x="75" y="70"/>
                    <a:pt x="74" y="73"/>
                    <a:pt x="75" y="7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44"/>
            <p:cNvSpPr/>
            <p:nvPr/>
          </p:nvSpPr>
          <p:spPr bwMode="auto">
            <a:xfrm>
              <a:off x="4045" y="2786"/>
              <a:ext cx="365" cy="308"/>
            </a:xfrm>
            <a:custGeom>
              <a:avLst/>
              <a:gdLst>
                <a:gd name="T0" fmla="*/ 149 w 189"/>
                <a:gd name="T1" fmla="*/ 73 h 159"/>
                <a:gd name="T2" fmla="*/ 45 w 189"/>
                <a:gd name="T3" fmla="*/ 155 h 159"/>
                <a:gd name="T4" fmla="*/ 103 w 189"/>
                <a:gd name="T5" fmla="*/ 113 h 159"/>
                <a:gd name="T6" fmla="*/ 141 w 189"/>
                <a:gd name="T7" fmla="*/ 78 h 159"/>
                <a:gd name="T8" fmla="*/ 45 w 189"/>
                <a:gd name="T9" fmla="*/ 135 h 159"/>
                <a:gd name="T10" fmla="*/ 145 w 189"/>
                <a:gd name="T11" fmla="*/ 2 h 159"/>
                <a:gd name="T12" fmla="*/ 3 w 189"/>
                <a:gd name="T13" fmla="*/ 142 h 159"/>
                <a:gd name="T14" fmla="*/ 131 w 189"/>
                <a:gd name="T15" fmla="*/ 33 h 159"/>
                <a:gd name="T16" fmla="*/ 98 w 189"/>
                <a:gd name="T17" fmla="*/ 74 h 159"/>
                <a:gd name="T18" fmla="*/ 34 w 189"/>
                <a:gd name="T19" fmla="*/ 98 h 159"/>
                <a:gd name="T20" fmla="*/ 113 w 189"/>
                <a:gd name="T21" fmla="*/ 40 h 159"/>
                <a:gd name="T22" fmla="*/ 81 w 189"/>
                <a:gd name="T23" fmla="*/ 58 h 159"/>
                <a:gd name="T24" fmla="*/ 104 w 189"/>
                <a:gd name="T25" fmla="*/ 44 h 159"/>
                <a:gd name="T26" fmla="*/ 14 w 189"/>
                <a:gd name="T27" fmla="*/ 111 h 159"/>
                <a:gd name="T28" fmla="*/ 143 w 189"/>
                <a:gd name="T29" fmla="*/ 22 h 159"/>
                <a:gd name="T30" fmla="*/ 62 w 189"/>
                <a:gd name="T31" fmla="*/ 137 h 159"/>
                <a:gd name="T32" fmla="*/ 120 w 189"/>
                <a:gd name="T33" fmla="*/ 88 h 159"/>
                <a:gd name="T34" fmla="*/ 152 w 189"/>
                <a:gd name="T35" fmla="*/ 82 h 159"/>
                <a:gd name="T36" fmla="*/ 135 w 189"/>
                <a:gd name="T37" fmla="*/ 117 h 159"/>
                <a:gd name="T38" fmla="*/ 103 w 189"/>
                <a:gd name="T39" fmla="*/ 147 h 159"/>
                <a:gd name="T40" fmla="*/ 172 w 189"/>
                <a:gd name="T41" fmla="*/ 95 h 159"/>
                <a:gd name="T42" fmla="*/ 141 w 189"/>
                <a:gd name="T43" fmla="*/ 117 h 159"/>
                <a:gd name="T44" fmla="*/ 185 w 189"/>
                <a:gd name="T45" fmla="*/ 12 h 159"/>
                <a:gd name="T46" fmla="*/ 122 w 189"/>
                <a:gd name="T47" fmla="*/ 138 h 159"/>
                <a:gd name="T48" fmla="*/ 162 w 189"/>
                <a:gd name="T49" fmla="*/ 53 h 159"/>
                <a:gd name="T50" fmla="*/ 131 w 189"/>
                <a:gd name="T51" fmla="*/ 81 h 159"/>
                <a:gd name="T52" fmla="*/ 109 w 189"/>
                <a:gd name="T53" fmla="*/ 107 h 159"/>
                <a:gd name="T54" fmla="*/ 120 w 189"/>
                <a:gd name="T55" fmla="*/ 75 h 159"/>
                <a:gd name="T56" fmla="*/ 82 w 189"/>
                <a:gd name="T57" fmla="*/ 107 h 159"/>
                <a:gd name="T58" fmla="*/ 119 w 189"/>
                <a:gd name="T59" fmla="*/ 33 h 159"/>
                <a:gd name="T60" fmla="*/ 89 w 189"/>
                <a:gd name="T61" fmla="*/ 128 h 159"/>
                <a:gd name="T62" fmla="*/ 144 w 189"/>
                <a:gd name="T63" fmla="*/ 3 h 159"/>
                <a:gd name="T64" fmla="*/ 96 w 189"/>
                <a:gd name="T65" fmla="*/ 139 h 159"/>
                <a:gd name="T66" fmla="*/ 164 w 189"/>
                <a:gd name="T67" fmla="*/ 8 h 159"/>
                <a:gd name="T68" fmla="*/ 121 w 189"/>
                <a:gd name="T69" fmla="*/ 139 h 159"/>
                <a:gd name="T70" fmla="*/ 180 w 189"/>
                <a:gd name="T71" fmla="*/ 51 h 159"/>
                <a:gd name="T72" fmla="*/ 176 w 189"/>
                <a:gd name="T73" fmla="*/ 43 h 159"/>
                <a:gd name="T74" fmla="*/ 134 w 189"/>
                <a:gd name="T75" fmla="*/ 138 h 159"/>
                <a:gd name="T76" fmla="*/ 146 w 189"/>
                <a:gd name="T77" fmla="*/ 116 h 159"/>
                <a:gd name="T78" fmla="*/ 180 w 189"/>
                <a:gd name="T79" fmla="*/ 70 h 159"/>
                <a:gd name="T80" fmla="*/ 113 w 189"/>
                <a:gd name="T81" fmla="*/ 139 h 159"/>
                <a:gd name="T82" fmla="*/ 162 w 189"/>
                <a:gd name="T83" fmla="*/ 30 h 159"/>
                <a:gd name="T84" fmla="*/ 60 w 189"/>
                <a:gd name="T85" fmla="*/ 139 h 159"/>
                <a:gd name="T86" fmla="*/ 143 w 189"/>
                <a:gd name="T87" fmla="*/ 21 h 159"/>
                <a:gd name="T88" fmla="*/ 11 w 189"/>
                <a:gd name="T89" fmla="*/ 110 h 159"/>
                <a:gd name="T90" fmla="*/ 119 w 189"/>
                <a:gd name="T91" fmla="*/ 27 h 159"/>
                <a:gd name="T92" fmla="*/ 8 w 189"/>
                <a:gd name="T93" fmla="*/ 98 h 159"/>
                <a:gd name="T94" fmla="*/ 130 w 189"/>
                <a:gd name="T95" fmla="*/ 9 h 159"/>
                <a:gd name="T96" fmla="*/ 0 w 189"/>
                <a:gd name="T97" fmla="*/ 111 h 159"/>
                <a:gd name="T98" fmla="*/ 148 w 189"/>
                <a:gd name="T99" fmla="*/ 7 h 159"/>
                <a:gd name="T100" fmla="*/ 52 w 189"/>
                <a:gd name="T101" fmla="*/ 114 h 159"/>
                <a:gd name="T102" fmla="*/ 84 w 189"/>
                <a:gd name="T103" fmla="*/ 106 h 159"/>
                <a:gd name="T104" fmla="*/ 113 w 189"/>
                <a:gd name="T105" fmla="*/ 78 h 159"/>
                <a:gd name="T106" fmla="*/ 28 w 189"/>
                <a:gd name="T107" fmla="*/ 147 h 159"/>
                <a:gd name="T108" fmla="*/ 146 w 189"/>
                <a:gd name="T109" fmla="*/ 41 h 159"/>
                <a:gd name="T110" fmla="*/ 39 w 189"/>
                <a:gd name="T111" fmla="*/ 139 h 159"/>
                <a:gd name="T112" fmla="*/ 108 w 189"/>
                <a:gd name="T113" fmla="*/ 137 h 159"/>
                <a:gd name="T114" fmla="*/ 112 w 189"/>
                <a:gd name="T115" fmla="*/ 11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9" h="159">
                  <a:moveTo>
                    <a:pt x="53" y="140"/>
                  </a:moveTo>
                  <a:cubicBezTo>
                    <a:pt x="74" y="137"/>
                    <a:pt x="94" y="132"/>
                    <a:pt x="112" y="120"/>
                  </a:cubicBezTo>
                  <a:cubicBezTo>
                    <a:pt x="120" y="114"/>
                    <a:pt x="127" y="107"/>
                    <a:pt x="133" y="99"/>
                  </a:cubicBezTo>
                  <a:cubicBezTo>
                    <a:pt x="139" y="90"/>
                    <a:pt x="144" y="81"/>
                    <a:pt x="151" y="73"/>
                  </a:cubicBezTo>
                  <a:cubicBezTo>
                    <a:pt x="150" y="73"/>
                    <a:pt x="150" y="73"/>
                    <a:pt x="149" y="73"/>
                  </a:cubicBezTo>
                  <a:cubicBezTo>
                    <a:pt x="153" y="81"/>
                    <a:pt x="148" y="90"/>
                    <a:pt x="144" y="97"/>
                  </a:cubicBezTo>
                  <a:cubicBezTo>
                    <a:pt x="138" y="106"/>
                    <a:pt x="131" y="114"/>
                    <a:pt x="123" y="122"/>
                  </a:cubicBezTo>
                  <a:cubicBezTo>
                    <a:pt x="116" y="128"/>
                    <a:pt x="108" y="134"/>
                    <a:pt x="100" y="139"/>
                  </a:cubicBezTo>
                  <a:cubicBezTo>
                    <a:pt x="94" y="143"/>
                    <a:pt x="87" y="145"/>
                    <a:pt x="80" y="148"/>
                  </a:cubicBezTo>
                  <a:cubicBezTo>
                    <a:pt x="69" y="151"/>
                    <a:pt x="57" y="154"/>
                    <a:pt x="45" y="155"/>
                  </a:cubicBezTo>
                  <a:cubicBezTo>
                    <a:pt x="35" y="156"/>
                    <a:pt x="23" y="155"/>
                    <a:pt x="17" y="146"/>
                  </a:cubicBezTo>
                  <a:cubicBezTo>
                    <a:pt x="17" y="146"/>
                    <a:pt x="17" y="147"/>
                    <a:pt x="17" y="148"/>
                  </a:cubicBezTo>
                  <a:cubicBezTo>
                    <a:pt x="24" y="144"/>
                    <a:pt x="32" y="143"/>
                    <a:pt x="40" y="142"/>
                  </a:cubicBezTo>
                  <a:cubicBezTo>
                    <a:pt x="48" y="140"/>
                    <a:pt x="55" y="138"/>
                    <a:pt x="63" y="136"/>
                  </a:cubicBezTo>
                  <a:cubicBezTo>
                    <a:pt x="77" y="130"/>
                    <a:pt x="91" y="123"/>
                    <a:pt x="103" y="113"/>
                  </a:cubicBezTo>
                  <a:cubicBezTo>
                    <a:pt x="115" y="104"/>
                    <a:pt x="125" y="92"/>
                    <a:pt x="132" y="80"/>
                  </a:cubicBezTo>
                  <a:cubicBezTo>
                    <a:pt x="136" y="74"/>
                    <a:pt x="139" y="68"/>
                    <a:pt x="141" y="61"/>
                  </a:cubicBezTo>
                  <a:cubicBezTo>
                    <a:pt x="143" y="55"/>
                    <a:pt x="144" y="48"/>
                    <a:pt x="148" y="43"/>
                  </a:cubicBezTo>
                  <a:cubicBezTo>
                    <a:pt x="147" y="43"/>
                    <a:pt x="147" y="43"/>
                    <a:pt x="146" y="42"/>
                  </a:cubicBezTo>
                  <a:cubicBezTo>
                    <a:pt x="149" y="54"/>
                    <a:pt x="146" y="66"/>
                    <a:pt x="141" y="78"/>
                  </a:cubicBezTo>
                  <a:cubicBezTo>
                    <a:pt x="136" y="90"/>
                    <a:pt x="129" y="101"/>
                    <a:pt x="121" y="112"/>
                  </a:cubicBezTo>
                  <a:cubicBezTo>
                    <a:pt x="105" y="131"/>
                    <a:pt x="83" y="147"/>
                    <a:pt x="57" y="149"/>
                  </a:cubicBezTo>
                  <a:cubicBezTo>
                    <a:pt x="48" y="150"/>
                    <a:pt x="38" y="149"/>
                    <a:pt x="30" y="145"/>
                  </a:cubicBezTo>
                  <a:cubicBezTo>
                    <a:pt x="30" y="145"/>
                    <a:pt x="30" y="146"/>
                    <a:pt x="30" y="147"/>
                  </a:cubicBezTo>
                  <a:cubicBezTo>
                    <a:pt x="33" y="141"/>
                    <a:pt x="39" y="138"/>
                    <a:pt x="45" y="135"/>
                  </a:cubicBezTo>
                  <a:cubicBezTo>
                    <a:pt x="51" y="132"/>
                    <a:pt x="57" y="129"/>
                    <a:pt x="62" y="126"/>
                  </a:cubicBezTo>
                  <a:cubicBezTo>
                    <a:pt x="76" y="117"/>
                    <a:pt x="90" y="108"/>
                    <a:pt x="101" y="96"/>
                  </a:cubicBezTo>
                  <a:cubicBezTo>
                    <a:pt x="121" y="76"/>
                    <a:pt x="133" y="51"/>
                    <a:pt x="141" y="25"/>
                  </a:cubicBezTo>
                  <a:cubicBezTo>
                    <a:pt x="143" y="17"/>
                    <a:pt x="145" y="10"/>
                    <a:pt x="147" y="2"/>
                  </a:cubicBezTo>
                  <a:cubicBezTo>
                    <a:pt x="146" y="2"/>
                    <a:pt x="146" y="2"/>
                    <a:pt x="145" y="2"/>
                  </a:cubicBezTo>
                  <a:cubicBezTo>
                    <a:pt x="146" y="12"/>
                    <a:pt x="143" y="23"/>
                    <a:pt x="139" y="33"/>
                  </a:cubicBezTo>
                  <a:cubicBezTo>
                    <a:pt x="134" y="44"/>
                    <a:pt x="127" y="55"/>
                    <a:pt x="119" y="65"/>
                  </a:cubicBezTo>
                  <a:cubicBezTo>
                    <a:pt x="104" y="85"/>
                    <a:pt x="86" y="104"/>
                    <a:pt x="64" y="117"/>
                  </a:cubicBezTo>
                  <a:cubicBezTo>
                    <a:pt x="45" y="128"/>
                    <a:pt x="24" y="135"/>
                    <a:pt x="2" y="139"/>
                  </a:cubicBezTo>
                  <a:cubicBezTo>
                    <a:pt x="2" y="140"/>
                    <a:pt x="2" y="141"/>
                    <a:pt x="3" y="142"/>
                  </a:cubicBezTo>
                  <a:cubicBezTo>
                    <a:pt x="10" y="138"/>
                    <a:pt x="18" y="135"/>
                    <a:pt x="26" y="132"/>
                  </a:cubicBezTo>
                  <a:cubicBezTo>
                    <a:pt x="33" y="129"/>
                    <a:pt x="40" y="125"/>
                    <a:pt x="47" y="121"/>
                  </a:cubicBezTo>
                  <a:cubicBezTo>
                    <a:pt x="61" y="112"/>
                    <a:pt x="74" y="101"/>
                    <a:pt x="86" y="90"/>
                  </a:cubicBezTo>
                  <a:cubicBezTo>
                    <a:pt x="97" y="79"/>
                    <a:pt x="108" y="67"/>
                    <a:pt x="118" y="54"/>
                  </a:cubicBezTo>
                  <a:cubicBezTo>
                    <a:pt x="123" y="47"/>
                    <a:pt x="127" y="40"/>
                    <a:pt x="131" y="33"/>
                  </a:cubicBezTo>
                  <a:cubicBezTo>
                    <a:pt x="135" y="26"/>
                    <a:pt x="139" y="20"/>
                    <a:pt x="143" y="13"/>
                  </a:cubicBezTo>
                  <a:cubicBezTo>
                    <a:pt x="144" y="12"/>
                    <a:pt x="146" y="10"/>
                    <a:pt x="147" y="8"/>
                  </a:cubicBezTo>
                  <a:cubicBezTo>
                    <a:pt x="147" y="8"/>
                    <a:pt x="146" y="8"/>
                    <a:pt x="145" y="7"/>
                  </a:cubicBezTo>
                  <a:cubicBezTo>
                    <a:pt x="143" y="20"/>
                    <a:pt x="135" y="32"/>
                    <a:pt x="127" y="43"/>
                  </a:cubicBezTo>
                  <a:cubicBezTo>
                    <a:pt x="118" y="54"/>
                    <a:pt x="108" y="64"/>
                    <a:pt x="98" y="74"/>
                  </a:cubicBezTo>
                  <a:cubicBezTo>
                    <a:pt x="81" y="90"/>
                    <a:pt x="61" y="103"/>
                    <a:pt x="39" y="110"/>
                  </a:cubicBezTo>
                  <a:cubicBezTo>
                    <a:pt x="27" y="114"/>
                    <a:pt x="13" y="117"/>
                    <a:pt x="2" y="110"/>
                  </a:cubicBezTo>
                  <a:cubicBezTo>
                    <a:pt x="2" y="111"/>
                    <a:pt x="2" y="112"/>
                    <a:pt x="2" y="112"/>
                  </a:cubicBezTo>
                  <a:cubicBezTo>
                    <a:pt x="6" y="108"/>
                    <a:pt x="12" y="105"/>
                    <a:pt x="17" y="104"/>
                  </a:cubicBezTo>
                  <a:cubicBezTo>
                    <a:pt x="23" y="101"/>
                    <a:pt x="29" y="100"/>
                    <a:pt x="34" y="98"/>
                  </a:cubicBezTo>
                  <a:cubicBezTo>
                    <a:pt x="48" y="93"/>
                    <a:pt x="62" y="87"/>
                    <a:pt x="75" y="79"/>
                  </a:cubicBezTo>
                  <a:cubicBezTo>
                    <a:pt x="87" y="70"/>
                    <a:pt x="98" y="60"/>
                    <a:pt x="106" y="48"/>
                  </a:cubicBezTo>
                  <a:cubicBezTo>
                    <a:pt x="115" y="36"/>
                    <a:pt x="122" y="22"/>
                    <a:pt x="130" y="10"/>
                  </a:cubicBezTo>
                  <a:cubicBezTo>
                    <a:pt x="129" y="9"/>
                    <a:pt x="128" y="9"/>
                    <a:pt x="127" y="9"/>
                  </a:cubicBezTo>
                  <a:cubicBezTo>
                    <a:pt x="126" y="20"/>
                    <a:pt x="120" y="31"/>
                    <a:pt x="113" y="40"/>
                  </a:cubicBezTo>
                  <a:cubicBezTo>
                    <a:pt x="105" y="49"/>
                    <a:pt x="95" y="58"/>
                    <a:pt x="86" y="65"/>
                  </a:cubicBezTo>
                  <a:cubicBezTo>
                    <a:pt x="75" y="73"/>
                    <a:pt x="64" y="80"/>
                    <a:pt x="53" y="86"/>
                  </a:cubicBezTo>
                  <a:cubicBezTo>
                    <a:pt x="39" y="93"/>
                    <a:pt x="24" y="98"/>
                    <a:pt x="9" y="98"/>
                  </a:cubicBezTo>
                  <a:cubicBezTo>
                    <a:pt x="9" y="99"/>
                    <a:pt x="10" y="99"/>
                    <a:pt x="10" y="100"/>
                  </a:cubicBezTo>
                  <a:cubicBezTo>
                    <a:pt x="34" y="86"/>
                    <a:pt x="60" y="77"/>
                    <a:pt x="81" y="58"/>
                  </a:cubicBezTo>
                  <a:cubicBezTo>
                    <a:pt x="90" y="51"/>
                    <a:pt x="97" y="41"/>
                    <a:pt x="103" y="31"/>
                  </a:cubicBezTo>
                  <a:cubicBezTo>
                    <a:pt x="109" y="22"/>
                    <a:pt x="115" y="12"/>
                    <a:pt x="125" y="6"/>
                  </a:cubicBezTo>
                  <a:cubicBezTo>
                    <a:pt x="125" y="6"/>
                    <a:pt x="124" y="5"/>
                    <a:pt x="123" y="5"/>
                  </a:cubicBezTo>
                  <a:cubicBezTo>
                    <a:pt x="125" y="12"/>
                    <a:pt x="121" y="19"/>
                    <a:pt x="117" y="25"/>
                  </a:cubicBezTo>
                  <a:cubicBezTo>
                    <a:pt x="113" y="31"/>
                    <a:pt x="108" y="37"/>
                    <a:pt x="104" y="44"/>
                  </a:cubicBezTo>
                  <a:cubicBezTo>
                    <a:pt x="94" y="56"/>
                    <a:pt x="83" y="67"/>
                    <a:pt x="71" y="78"/>
                  </a:cubicBezTo>
                  <a:cubicBezTo>
                    <a:pt x="64" y="84"/>
                    <a:pt x="56" y="90"/>
                    <a:pt x="48" y="96"/>
                  </a:cubicBezTo>
                  <a:cubicBezTo>
                    <a:pt x="40" y="102"/>
                    <a:pt x="31" y="109"/>
                    <a:pt x="20" y="110"/>
                  </a:cubicBezTo>
                  <a:cubicBezTo>
                    <a:pt x="18" y="110"/>
                    <a:pt x="15" y="110"/>
                    <a:pt x="13" y="109"/>
                  </a:cubicBezTo>
                  <a:cubicBezTo>
                    <a:pt x="13" y="110"/>
                    <a:pt x="13" y="110"/>
                    <a:pt x="14" y="111"/>
                  </a:cubicBezTo>
                  <a:cubicBezTo>
                    <a:pt x="16" y="106"/>
                    <a:pt x="21" y="104"/>
                    <a:pt x="26" y="102"/>
                  </a:cubicBezTo>
                  <a:cubicBezTo>
                    <a:pt x="31" y="100"/>
                    <a:pt x="36" y="99"/>
                    <a:pt x="41" y="97"/>
                  </a:cubicBezTo>
                  <a:cubicBezTo>
                    <a:pt x="55" y="91"/>
                    <a:pt x="70" y="86"/>
                    <a:pt x="83" y="79"/>
                  </a:cubicBezTo>
                  <a:cubicBezTo>
                    <a:pt x="96" y="72"/>
                    <a:pt x="108" y="64"/>
                    <a:pt x="118" y="54"/>
                  </a:cubicBezTo>
                  <a:cubicBezTo>
                    <a:pt x="127" y="44"/>
                    <a:pt x="135" y="33"/>
                    <a:pt x="143" y="22"/>
                  </a:cubicBezTo>
                  <a:cubicBezTo>
                    <a:pt x="142" y="22"/>
                    <a:pt x="141" y="21"/>
                    <a:pt x="141" y="21"/>
                  </a:cubicBezTo>
                  <a:cubicBezTo>
                    <a:pt x="139" y="36"/>
                    <a:pt x="134" y="50"/>
                    <a:pt x="127" y="63"/>
                  </a:cubicBezTo>
                  <a:cubicBezTo>
                    <a:pt x="121" y="75"/>
                    <a:pt x="114" y="87"/>
                    <a:pt x="107" y="99"/>
                  </a:cubicBezTo>
                  <a:cubicBezTo>
                    <a:pt x="101" y="108"/>
                    <a:pt x="95" y="116"/>
                    <a:pt x="88" y="123"/>
                  </a:cubicBezTo>
                  <a:cubicBezTo>
                    <a:pt x="82" y="130"/>
                    <a:pt x="72" y="139"/>
                    <a:pt x="62" y="137"/>
                  </a:cubicBezTo>
                  <a:cubicBezTo>
                    <a:pt x="62" y="138"/>
                    <a:pt x="63" y="138"/>
                    <a:pt x="63" y="138"/>
                  </a:cubicBezTo>
                  <a:cubicBezTo>
                    <a:pt x="63" y="136"/>
                    <a:pt x="65" y="133"/>
                    <a:pt x="66" y="132"/>
                  </a:cubicBezTo>
                  <a:cubicBezTo>
                    <a:pt x="69" y="128"/>
                    <a:pt x="72" y="125"/>
                    <a:pt x="75" y="123"/>
                  </a:cubicBezTo>
                  <a:cubicBezTo>
                    <a:pt x="83" y="116"/>
                    <a:pt x="91" y="110"/>
                    <a:pt x="100" y="104"/>
                  </a:cubicBezTo>
                  <a:cubicBezTo>
                    <a:pt x="107" y="99"/>
                    <a:pt x="113" y="94"/>
                    <a:pt x="120" y="88"/>
                  </a:cubicBezTo>
                  <a:cubicBezTo>
                    <a:pt x="131" y="76"/>
                    <a:pt x="140" y="63"/>
                    <a:pt x="150" y="50"/>
                  </a:cubicBezTo>
                  <a:cubicBezTo>
                    <a:pt x="154" y="44"/>
                    <a:pt x="159" y="38"/>
                    <a:pt x="164" y="32"/>
                  </a:cubicBezTo>
                  <a:cubicBezTo>
                    <a:pt x="163" y="32"/>
                    <a:pt x="163" y="32"/>
                    <a:pt x="162" y="32"/>
                  </a:cubicBezTo>
                  <a:cubicBezTo>
                    <a:pt x="167" y="37"/>
                    <a:pt x="165" y="47"/>
                    <a:pt x="163" y="53"/>
                  </a:cubicBezTo>
                  <a:cubicBezTo>
                    <a:pt x="161" y="63"/>
                    <a:pt x="157" y="73"/>
                    <a:pt x="152" y="82"/>
                  </a:cubicBezTo>
                  <a:cubicBezTo>
                    <a:pt x="144" y="99"/>
                    <a:pt x="134" y="114"/>
                    <a:pt x="121" y="128"/>
                  </a:cubicBezTo>
                  <a:cubicBezTo>
                    <a:pt x="116" y="133"/>
                    <a:pt x="110" y="139"/>
                    <a:pt x="104" y="143"/>
                  </a:cubicBezTo>
                  <a:cubicBezTo>
                    <a:pt x="98" y="147"/>
                    <a:pt x="92" y="150"/>
                    <a:pt x="85" y="149"/>
                  </a:cubicBezTo>
                  <a:cubicBezTo>
                    <a:pt x="85" y="150"/>
                    <a:pt x="85" y="151"/>
                    <a:pt x="86" y="152"/>
                  </a:cubicBezTo>
                  <a:cubicBezTo>
                    <a:pt x="101" y="138"/>
                    <a:pt x="120" y="130"/>
                    <a:pt x="135" y="117"/>
                  </a:cubicBezTo>
                  <a:cubicBezTo>
                    <a:pt x="151" y="103"/>
                    <a:pt x="162" y="85"/>
                    <a:pt x="179" y="72"/>
                  </a:cubicBezTo>
                  <a:cubicBezTo>
                    <a:pt x="178" y="71"/>
                    <a:pt x="178" y="71"/>
                    <a:pt x="177" y="71"/>
                  </a:cubicBezTo>
                  <a:cubicBezTo>
                    <a:pt x="178" y="78"/>
                    <a:pt x="173" y="85"/>
                    <a:pt x="170" y="90"/>
                  </a:cubicBezTo>
                  <a:cubicBezTo>
                    <a:pt x="165" y="97"/>
                    <a:pt x="160" y="104"/>
                    <a:pt x="154" y="110"/>
                  </a:cubicBezTo>
                  <a:cubicBezTo>
                    <a:pt x="140" y="126"/>
                    <a:pt x="125" y="143"/>
                    <a:pt x="103" y="147"/>
                  </a:cubicBezTo>
                  <a:cubicBezTo>
                    <a:pt x="103" y="148"/>
                    <a:pt x="103" y="149"/>
                    <a:pt x="104" y="150"/>
                  </a:cubicBezTo>
                  <a:cubicBezTo>
                    <a:pt x="117" y="138"/>
                    <a:pt x="134" y="130"/>
                    <a:pt x="148" y="119"/>
                  </a:cubicBezTo>
                  <a:cubicBezTo>
                    <a:pt x="162" y="107"/>
                    <a:pt x="171" y="91"/>
                    <a:pt x="183" y="78"/>
                  </a:cubicBezTo>
                  <a:cubicBezTo>
                    <a:pt x="182" y="77"/>
                    <a:pt x="181" y="77"/>
                    <a:pt x="180" y="77"/>
                  </a:cubicBezTo>
                  <a:cubicBezTo>
                    <a:pt x="179" y="83"/>
                    <a:pt x="175" y="90"/>
                    <a:pt x="172" y="95"/>
                  </a:cubicBezTo>
                  <a:cubicBezTo>
                    <a:pt x="167" y="103"/>
                    <a:pt x="161" y="110"/>
                    <a:pt x="154" y="117"/>
                  </a:cubicBezTo>
                  <a:cubicBezTo>
                    <a:pt x="148" y="124"/>
                    <a:pt x="141" y="130"/>
                    <a:pt x="134" y="135"/>
                  </a:cubicBezTo>
                  <a:cubicBezTo>
                    <a:pt x="128" y="138"/>
                    <a:pt x="121" y="142"/>
                    <a:pt x="114" y="142"/>
                  </a:cubicBezTo>
                  <a:cubicBezTo>
                    <a:pt x="115" y="142"/>
                    <a:pt x="115" y="143"/>
                    <a:pt x="115" y="144"/>
                  </a:cubicBezTo>
                  <a:cubicBezTo>
                    <a:pt x="124" y="134"/>
                    <a:pt x="133" y="126"/>
                    <a:pt x="141" y="117"/>
                  </a:cubicBezTo>
                  <a:cubicBezTo>
                    <a:pt x="150" y="108"/>
                    <a:pt x="158" y="98"/>
                    <a:pt x="164" y="87"/>
                  </a:cubicBezTo>
                  <a:cubicBezTo>
                    <a:pt x="170" y="74"/>
                    <a:pt x="174" y="61"/>
                    <a:pt x="177" y="48"/>
                  </a:cubicBezTo>
                  <a:cubicBezTo>
                    <a:pt x="179" y="42"/>
                    <a:pt x="181" y="36"/>
                    <a:pt x="182" y="30"/>
                  </a:cubicBezTo>
                  <a:cubicBezTo>
                    <a:pt x="183" y="24"/>
                    <a:pt x="184" y="18"/>
                    <a:pt x="187" y="13"/>
                  </a:cubicBezTo>
                  <a:cubicBezTo>
                    <a:pt x="187" y="13"/>
                    <a:pt x="186" y="12"/>
                    <a:pt x="185" y="12"/>
                  </a:cubicBezTo>
                  <a:cubicBezTo>
                    <a:pt x="186" y="18"/>
                    <a:pt x="185" y="25"/>
                    <a:pt x="183" y="31"/>
                  </a:cubicBezTo>
                  <a:cubicBezTo>
                    <a:pt x="181" y="37"/>
                    <a:pt x="179" y="43"/>
                    <a:pt x="177" y="50"/>
                  </a:cubicBezTo>
                  <a:cubicBezTo>
                    <a:pt x="174" y="64"/>
                    <a:pt x="170" y="78"/>
                    <a:pt x="164" y="91"/>
                  </a:cubicBezTo>
                  <a:cubicBezTo>
                    <a:pt x="159" y="101"/>
                    <a:pt x="154" y="111"/>
                    <a:pt x="148" y="119"/>
                  </a:cubicBezTo>
                  <a:cubicBezTo>
                    <a:pt x="141" y="128"/>
                    <a:pt x="133" y="137"/>
                    <a:pt x="122" y="138"/>
                  </a:cubicBezTo>
                  <a:cubicBezTo>
                    <a:pt x="123" y="138"/>
                    <a:pt x="123" y="139"/>
                    <a:pt x="124" y="139"/>
                  </a:cubicBezTo>
                  <a:cubicBezTo>
                    <a:pt x="122" y="136"/>
                    <a:pt x="123" y="132"/>
                    <a:pt x="124" y="128"/>
                  </a:cubicBezTo>
                  <a:cubicBezTo>
                    <a:pt x="126" y="123"/>
                    <a:pt x="128" y="119"/>
                    <a:pt x="130" y="114"/>
                  </a:cubicBezTo>
                  <a:cubicBezTo>
                    <a:pt x="135" y="105"/>
                    <a:pt x="142" y="96"/>
                    <a:pt x="147" y="87"/>
                  </a:cubicBezTo>
                  <a:cubicBezTo>
                    <a:pt x="154" y="77"/>
                    <a:pt x="159" y="65"/>
                    <a:pt x="162" y="53"/>
                  </a:cubicBezTo>
                  <a:cubicBezTo>
                    <a:pt x="167" y="38"/>
                    <a:pt x="169" y="22"/>
                    <a:pt x="165" y="7"/>
                  </a:cubicBezTo>
                  <a:cubicBezTo>
                    <a:pt x="164" y="6"/>
                    <a:pt x="163" y="5"/>
                    <a:pt x="162" y="6"/>
                  </a:cubicBezTo>
                  <a:cubicBezTo>
                    <a:pt x="158" y="11"/>
                    <a:pt x="156" y="16"/>
                    <a:pt x="154" y="22"/>
                  </a:cubicBezTo>
                  <a:cubicBezTo>
                    <a:pt x="152" y="28"/>
                    <a:pt x="150" y="35"/>
                    <a:pt x="148" y="41"/>
                  </a:cubicBezTo>
                  <a:cubicBezTo>
                    <a:pt x="143" y="55"/>
                    <a:pt x="137" y="68"/>
                    <a:pt x="131" y="81"/>
                  </a:cubicBezTo>
                  <a:cubicBezTo>
                    <a:pt x="126" y="91"/>
                    <a:pt x="121" y="102"/>
                    <a:pt x="115" y="111"/>
                  </a:cubicBezTo>
                  <a:cubicBezTo>
                    <a:pt x="109" y="121"/>
                    <a:pt x="103" y="131"/>
                    <a:pt x="94" y="137"/>
                  </a:cubicBezTo>
                  <a:cubicBezTo>
                    <a:pt x="95" y="137"/>
                    <a:pt x="95" y="138"/>
                    <a:pt x="96" y="138"/>
                  </a:cubicBezTo>
                  <a:cubicBezTo>
                    <a:pt x="95" y="132"/>
                    <a:pt x="98" y="128"/>
                    <a:pt x="100" y="123"/>
                  </a:cubicBezTo>
                  <a:cubicBezTo>
                    <a:pt x="103" y="118"/>
                    <a:pt x="106" y="113"/>
                    <a:pt x="109" y="107"/>
                  </a:cubicBezTo>
                  <a:cubicBezTo>
                    <a:pt x="115" y="96"/>
                    <a:pt x="121" y="85"/>
                    <a:pt x="126" y="73"/>
                  </a:cubicBezTo>
                  <a:cubicBezTo>
                    <a:pt x="135" y="51"/>
                    <a:pt x="138" y="26"/>
                    <a:pt x="146" y="4"/>
                  </a:cubicBezTo>
                  <a:cubicBezTo>
                    <a:pt x="145" y="4"/>
                    <a:pt x="144" y="4"/>
                    <a:pt x="144" y="4"/>
                  </a:cubicBezTo>
                  <a:cubicBezTo>
                    <a:pt x="145" y="18"/>
                    <a:pt x="140" y="32"/>
                    <a:pt x="135" y="44"/>
                  </a:cubicBezTo>
                  <a:cubicBezTo>
                    <a:pt x="131" y="55"/>
                    <a:pt x="125" y="65"/>
                    <a:pt x="120" y="75"/>
                  </a:cubicBezTo>
                  <a:cubicBezTo>
                    <a:pt x="116" y="84"/>
                    <a:pt x="112" y="92"/>
                    <a:pt x="107" y="100"/>
                  </a:cubicBezTo>
                  <a:cubicBezTo>
                    <a:pt x="102" y="108"/>
                    <a:pt x="96" y="117"/>
                    <a:pt x="89" y="124"/>
                  </a:cubicBezTo>
                  <a:cubicBezTo>
                    <a:pt x="87" y="126"/>
                    <a:pt x="77" y="134"/>
                    <a:pt x="76" y="128"/>
                  </a:cubicBezTo>
                  <a:cubicBezTo>
                    <a:pt x="75" y="125"/>
                    <a:pt x="76" y="122"/>
                    <a:pt x="77" y="119"/>
                  </a:cubicBezTo>
                  <a:cubicBezTo>
                    <a:pt x="78" y="115"/>
                    <a:pt x="80" y="111"/>
                    <a:pt x="82" y="107"/>
                  </a:cubicBezTo>
                  <a:cubicBezTo>
                    <a:pt x="88" y="96"/>
                    <a:pt x="95" y="85"/>
                    <a:pt x="102" y="73"/>
                  </a:cubicBezTo>
                  <a:cubicBezTo>
                    <a:pt x="109" y="62"/>
                    <a:pt x="115" y="51"/>
                    <a:pt x="120" y="39"/>
                  </a:cubicBezTo>
                  <a:cubicBezTo>
                    <a:pt x="122" y="33"/>
                    <a:pt x="129" y="17"/>
                    <a:pt x="119" y="13"/>
                  </a:cubicBezTo>
                  <a:cubicBezTo>
                    <a:pt x="117" y="12"/>
                    <a:pt x="116" y="15"/>
                    <a:pt x="118" y="16"/>
                  </a:cubicBezTo>
                  <a:cubicBezTo>
                    <a:pt x="124" y="18"/>
                    <a:pt x="121" y="28"/>
                    <a:pt x="119" y="33"/>
                  </a:cubicBezTo>
                  <a:cubicBezTo>
                    <a:pt x="116" y="42"/>
                    <a:pt x="112" y="50"/>
                    <a:pt x="107" y="58"/>
                  </a:cubicBezTo>
                  <a:cubicBezTo>
                    <a:pt x="101" y="69"/>
                    <a:pt x="95" y="80"/>
                    <a:pt x="88" y="90"/>
                  </a:cubicBezTo>
                  <a:cubicBezTo>
                    <a:pt x="84" y="98"/>
                    <a:pt x="79" y="106"/>
                    <a:pt x="76" y="114"/>
                  </a:cubicBezTo>
                  <a:cubicBezTo>
                    <a:pt x="74" y="118"/>
                    <a:pt x="71" y="126"/>
                    <a:pt x="74" y="131"/>
                  </a:cubicBezTo>
                  <a:cubicBezTo>
                    <a:pt x="78" y="136"/>
                    <a:pt x="86" y="131"/>
                    <a:pt x="89" y="128"/>
                  </a:cubicBezTo>
                  <a:cubicBezTo>
                    <a:pt x="97" y="122"/>
                    <a:pt x="102" y="113"/>
                    <a:pt x="107" y="105"/>
                  </a:cubicBezTo>
                  <a:cubicBezTo>
                    <a:pt x="115" y="92"/>
                    <a:pt x="121" y="79"/>
                    <a:pt x="128" y="66"/>
                  </a:cubicBezTo>
                  <a:cubicBezTo>
                    <a:pt x="133" y="56"/>
                    <a:pt x="138" y="46"/>
                    <a:pt x="142" y="35"/>
                  </a:cubicBezTo>
                  <a:cubicBezTo>
                    <a:pt x="145" y="25"/>
                    <a:pt x="148" y="14"/>
                    <a:pt x="146" y="3"/>
                  </a:cubicBezTo>
                  <a:cubicBezTo>
                    <a:pt x="146" y="2"/>
                    <a:pt x="144" y="2"/>
                    <a:pt x="144" y="3"/>
                  </a:cubicBezTo>
                  <a:cubicBezTo>
                    <a:pt x="135" y="26"/>
                    <a:pt x="132" y="51"/>
                    <a:pt x="122" y="74"/>
                  </a:cubicBezTo>
                  <a:cubicBezTo>
                    <a:pt x="117" y="85"/>
                    <a:pt x="111" y="97"/>
                    <a:pt x="105" y="108"/>
                  </a:cubicBezTo>
                  <a:cubicBezTo>
                    <a:pt x="102" y="114"/>
                    <a:pt x="99" y="119"/>
                    <a:pt x="96" y="124"/>
                  </a:cubicBezTo>
                  <a:cubicBezTo>
                    <a:pt x="94" y="129"/>
                    <a:pt x="92" y="133"/>
                    <a:pt x="93" y="138"/>
                  </a:cubicBezTo>
                  <a:cubicBezTo>
                    <a:pt x="94" y="139"/>
                    <a:pt x="95" y="140"/>
                    <a:pt x="96" y="139"/>
                  </a:cubicBezTo>
                  <a:cubicBezTo>
                    <a:pt x="104" y="133"/>
                    <a:pt x="111" y="124"/>
                    <a:pt x="116" y="115"/>
                  </a:cubicBezTo>
                  <a:cubicBezTo>
                    <a:pt x="122" y="105"/>
                    <a:pt x="127" y="95"/>
                    <a:pt x="132" y="85"/>
                  </a:cubicBezTo>
                  <a:cubicBezTo>
                    <a:pt x="138" y="72"/>
                    <a:pt x="144" y="58"/>
                    <a:pt x="149" y="45"/>
                  </a:cubicBezTo>
                  <a:cubicBezTo>
                    <a:pt x="152" y="38"/>
                    <a:pt x="154" y="32"/>
                    <a:pt x="156" y="25"/>
                  </a:cubicBezTo>
                  <a:cubicBezTo>
                    <a:pt x="158" y="19"/>
                    <a:pt x="160" y="13"/>
                    <a:pt x="164" y="8"/>
                  </a:cubicBezTo>
                  <a:cubicBezTo>
                    <a:pt x="164" y="8"/>
                    <a:pt x="163" y="8"/>
                    <a:pt x="162" y="7"/>
                  </a:cubicBezTo>
                  <a:cubicBezTo>
                    <a:pt x="166" y="23"/>
                    <a:pt x="163" y="40"/>
                    <a:pt x="158" y="55"/>
                  </a:cubicBezTo>
                  <a:cubicBezTo>
                    <a:pt x="155" y="67"/>
                    <a:pt x="150" y="78"/>
                    <a:pt x="143" y="88"/>
                  </a:cubicBezTo>
                  <a:cubicBezTo>
                    <a:pt x="138" y="97"/>
                    <a:pt x="132" y="106"/>
                    <a:pt x="127" y="116"/>
                  </a:cubicBezTo>
                  <a:cubicBezTo>
                    <a:pt x="123" y="122"/>
                    <a:pt x="118" y="132"/>
                    <a:pt x="121" y="139"/>
                  </a:cubicBezTo>
                  <a:cubicBezTo>
                    <a:pt x="121" y="140"/>
                    <a:pt x="121" y="140"/>
                    <a:pt x="121" y="140"/>
                  </a:cubicBezTo>
                  <a:cubicBezTo>
                    <a:pt x="121" y="141"/>
                    <a:pt x="122" y="141"/>
                    <a:pt x="123" y="141"/>
                  </a:cubicBezTo>
                  <a:cubicBezTo>
                    <a:pt x="133" y="140"/>
                    <a:pt x="141" y="132"/>
                    <a:pt x="148" y="123"/>
                  </a:cubicBezTo>
                  <a:cubicBezTo>
                    <a:pt x="155" y="115"/>
                    <a:pt x="160" y="105"/>
                    <a:pt x="165" y="95"/>
                  </a:cubicBezTo>
                  <a:cubicBezTo>
                    <a:pt x="172" y="81"/>
                    <a:pt x="176" y="66"/>
                    <a:pt x="180" y="51"/>
                  </a:cubicBezTo>
                  <a:cubicBezTo>
                    <a:pt x="182" y="44"/>
                    <a:pt x="184" y="38"/>
                    <a:pt x="186" y="31"/>
                  </a:cubicBezTo>
                  <a:cubicBezTo>
                    <a:pt x="188" y="25"/>
                    <a:pt x="189" y="18"/>
                    <a:pt x="188" y="12"/>
                  </a:cubicBezTo>
                  <a:cubicBezTo>
                    <a:pt x="187" y="11"/>
                    <a:pt x="186" y="10"/>
                    <a:pt x="185" y="11"/>
                  </a:cubicBezTo>
                  <a:cubicBezTo>
                    <a:pt x="182" y="15"/>
                    <a:pt x="181" y="21"/>
                    <a:pt x="180" y="26"/>
                  </a:cubicBezTo>
                  <a:cubicBezTo>
                    <a:pt x="178" y="31"/>
                    <a:pt x="177" y="37"/>
                    <a:pt x="176" y="43"/>
                  </a:cubicBezTo>
                  <a:cubicBezTo>
                    <a:pt x="172" y="57"/>
                    <a:pt x="168" y="70"/>
                    <a:pt x="162" y="83"/>
                  </a:cubicBezTo>
                  <a:cubicBezTo>
                    <a:pt x="157" y="95"/>
                    <a:pt x="149" y="105"/>
                    <a:pt x="140" y="115"/>
                  </a:cubicBezTo>
                  <a:cubicBezTo>
                    <a:pt x="131" y="124"/>
                    <a:pt x="122" y="133"/>
                    <a:pt x="113" y="142"/>
                  </a:cubicBezTo>
                  <a:cubicBezTo>
                    <a:pt x="113" y="143"/>
                    <a:pt x="113" y="144"/>
                    <a:pt x="114" y="144"/>
                  </a:cubicBezTo>
                  <a:cubicBezTo>
                    <a:pt x="121" y="145"/>
                    <a:pt x="128" y="142"/>
                    <a:pt x="134" y="138"/>
                  </a:cubicBezTo>
                  <a:cubicBezTo>
                    <a:pt x="142" y="133"/>
                    <a:pt x="149" y="127"/>
                    <a:pt x="156" y="120"/>
                  </a:cubicBezTo>
                  <a:cubicBezTo>
                    <a:pt x="162" y="113"/>
                    <a:pt x="169" y="105"/>
                    <a:pt x="174" y="97"/>
                  </a:cubicBezTo>
                  <a:cubicBezTo>
                    <a:pt x="178" y="91"/>
                    <a:pt x="182" y="84"/>
                    <a:pt x="183" y="77"/>
                  </a:cubicBezTo>
                  <a:cubicBezTo>
                    <a:pt x="184" y="76"/>
                    <a:pt x="182" y="75"/>
                    <a:pt x="181" y="76"/>
                  </a:cubicBezTo>
                  <a:cubicBezTo>
                    <a:pt x="169" y="89"/>
                    <a:pt x="160" y="105"/>
                    <a:pt x="146" y="116"/>
                  </a:cubicBezTo>
                  <a:cubicBezTo>
                    <a:pt x="132" y="128"/>
                    <a:pt x="115" y="135"/>
                    <a:pt x="102" y="148"/>
                  </a:cubicBezTo>
                  <a:cubicBezTo>
                    <a:pt x="101" y="148"/>
                    <a:pt x="102" y="150"/>
                    <a:pt x="103" y="150"/>
                  </a:cubicBezTo>
                  <a:cubicBezTo>
                    <a:pt x="126" y="146"/>
                    <a:pt x="142" y="128"/>
                    <a:pt x="156" y="112"/>
                  </a:cubicBezTo>
                  <a:cubicBezTo>
                    <a:pt x="162" y="106"/>
                    <a:pt x="168" y="99"/>
                    <a:pt x="173" y="91"/>
                  </a:cubicBezTo>
                  <a:cubicBezTo>
                    <a:pt x="176" y="85"/>
                    <a:pt x="181" y="78"/>
                    <a:pt x="180" y="70"/>
                  </a:cubicBezTo>
                  <a:cubicBezTo>
                    <a:pt x="179" y="69"/>
                    <a:pt x="178" y="69"/>
                    <a:pt x="177" y="69"/>
                  </a:cubicBezTo>
                  <a:cubicBezTo>
                    <a:pt x="161" y="82"/>
                    <a:pt x="150" y="100"/>
                    <a:pt x="134" y="114"/>
                  </a:cubicBezTo>
                  <a:cubicBezTo>
                    <a:pt x="119" y="128"/>
                    <a:pt x="100" y="136"/>
                    <a:pt x="84" y="150"/>
                  </a:cubicBezTo>
                  <a:cubicBezTo>
                    <a:pt x="83" y="150"/>
                    <a:pt x="83" y="152"/>
                    <a:pt x="85" y="152"/>
                  </a:cubicBezTo>
                  <a:cubicBezTo>
                    <a:pt x="96" y="153"/>
                    <a:pt x="105" y="146"/>
                    <a:pt x="113" y="139"/>
                  </a:cubicBezTo>
                  <a:cubicBezTo>
                    <a:pt x="122" y="132"/>
                    <a:pt x="130" y="122"/>
                    <a:pt x="137" y="113"/>
                  </a:cubicBezTo>
                  <a:cubicBezTo>
                    <a:pt x="147" y="99"/>
                    <a:pt x="156" y="83"/>
                    <a:pt x="162" y="66"/>
                  </a:cubicBezTo>
                  <a:cubicBezTo>
                    <a:pt x="165" y="59"/>
                    <a:pt x="167" y="52"/>
                    <a:pt x="168" y="45"/>
                  </a:cubicBezTo>
                  <a:cubicBezTo>
                    <a:pt x="168" y="39"/>
                    <a:pt x="168" y="34"/>
                    <a:pt x="164" y="30"/>
                  </a:cubicBezTo>
                  <a:cubicBezTo>
                    <a:pt x="163" y="29"/>
                    <a:pt x="162" y="30"/>
                    <a:pt x="162" y="30"/>
                  </a:cubicBezTo>
                  <a:cubicBezTo>
                    <a:pt x="152" y="43"/>
                    <a:pt x="143" y="56"/>
                    <a:pt x="133" y="69"/>
                  </a:cubicBezTo>
                  <a:cubicBezTo>
                    <a:pt x="125" y="78"/>
                    <a:pt x="116" y="88"/>
                    <a:pt x="106" y="96"/>
                  </a:cubicBezTo>
                  <a:cubicBezTo>
                    <a:pt x="99" y="101"/>
                    <a:pt x="92" y="106"/>
                    <a:pt x="84" y="112"/>
                  </a:cubicBezTo>
                  <a:cubicBezTo>
                    <a:pt x="77" y="118"/>
                    <a:pt x="70" y="123"/>
                    <a:pt x="64" y="130"/>
                  </a:cubicBezTo>
                  <a:cubicBezTo>
                    <a:pt x="62" y="133"/>
                    <a:pt x="60" y="136"/>
                    <a:pt x="60" y="139"/>
                  </a:cubicBezTo>
                  <a:cubicBezTo>
                    <a:pt x="60" y="139"/>
                    <a:pt x="61" y="140"/>
                    <a:pt x="62" y="140"/>
                  </a:cubicBezTo>
                  <a:cubicBezTo>
                    <a:pt x="72" y="141"/>
                    <a:pt x="81" y="134"/>
                    <a:pt x="88" y="128"/>
                  </a:cubicBezTo>
                  <a:cubicBezTo>
                    <a:pt x="95" y="120"/>
                    <a:pt x="102" y="111"/>
                    <a:pt x="108" y="102"/>
                  </a:cubicBezTo>
                  <a:cubicBezTo>
                    <a:pt x="116" y="90"/>
                    <a:pt x="123" y="78"/>
                    <a:pt x="129" y="65"/>
                  </a:cubicBezTo>
                  <a:cubicBezTo>
                    <a:pt x="136" y="52"/>
                    <a:pt x="142" y="37"/>
                    <a:pt x="143" y="21"/>
                  </a:cubicBezTo>
                  <a:cubicBezTo>
                    <a:pt x="144" y="20"/>
                    <a:pt x="142" y="19"/>
                    <a:pt x="141" y="20"/>
                  </a:cubicBezTo>
                  <a:cubicBezTo>
                    <a:pt x="133" y="31"/>
                    <a:pt x="125" y="42"/>
                    <a:pt x="115" y="52"/>
                  </a:cubicBezTo>
                  <a:cubicBezTo>
                    <a:pt x="105" y="63"/>
                    <a:pt x="92" y="72"/>
                    <a:pt x="79" y="78"/>
                  </a:cubicBezTo>
                  <a:cubicBezTo>
                    <a:pt x="66" y="85"/>
                    <a:pt x="51" y="90"/>
                    <a:pt x="37" y="95"/>
                  </a:cubicBezTo>
                  <a:cubicBezTo>
                    <a:pt x="28" y="98"/>
                    <a:pt x="16" y="100"/>
                    <a:pt x="11" y="110"/>
                  </a:cubicBezTo>
                  <a:cubicBezTo>
                    <a:pt x="11" y="111"/>
                    <a:pt x="11" y="111"/>
                    <a:pt x="12" y="112"/>
                  </a:cubicBezTo>
                  <a:cubicBezTo>
                    <a:pt x="20" y="115"/>
                    <a:pt x="30" y="111"/>
                    <a:pt x="37" y="107"/>
                  </a:cubicBezTo>
                  <a:cubicBezTo>
                    <a:pt x="46" y="102"/>
                    <a:pt x="55" y="95"/>
                    <a:pt x="64" y="88"/>
                  </a:cubicBezTo>
                  <a:cubicBezTo>
                    <a:pt x="72" y="81"/>
                    <a:pt x="81" y="73"/>
                    <a:pt x="89" y="65"/>
                  </a:cubicBezTo>
                  <a:cubicBezTo>
                    <a:pt x="100" y="54"/>
                    <a:pt x="110" y="41"/>
                    <a:pt x="119" y="27"/>
                  </a:cubicBezTo>
                  <a:cubicBezTo>
                    <a:pt x="123" y="21"/>
                    <a:pt x="128" y="13"/>
                    <a:pt x="126" y="5"/>
                  </a:cubicBezTo>
                  <a:cubicBezTo>
                    <a:pt x="126" y="4"/>
                    <a:pt x="125" y="3"/>
                    <a:pt x="124" y="3"/>
                  </a:cubicBezTo>
                  <a:cubicBezTo>
                    <a:pt x="115" y="9"/>
                    <a:pt x="108" y="18"/>
                    <a:pt x="102" y="27"/>
                  </a:cubicBezTo>
                  <a:cubicBezTo>
                    <a:pt x="96" y="37"/>
                    <a:pt x="90" y="47"/>
                    <a:pt x="81" y="55"/>
                  </a:cubicBezTo>
                  <a:cubicBezTo>
                    <a:pt x="60" y="74"/>
                    <a:pt x="32" y="84"/>
                    <a:pt x="8" y="98"/>
                  </a:cubicBezTo>
                  <a:cubicBezTo>
                    <a:pt x="7" y="99"/>
                    <a:pt x="8" y="101"/>
                    <a:pt x="9" y="101"/>
                  </a:cubicBezTo>
                  <a:cubicBezTo>
                    <a:pt x="37" y="101"/>
                    <a:pt x="64" y="85"/>
                    <a:pt x="86" y="68"/>
                  </a:cubicBezTo>
                  <a:cubicBezTo>
                    <a:pt x="96" y="61"/>
                    <a:pt x="106" y="52"/>
                    <a:pt x="114" y="42"/>
                  </a:cubicBezTo>
                  <a:cubicBezTo>
                    <a:pt x="122" y="33"/>
                    <a:pt x="128" y="23"/>
                    <a:pt x="130" y="11"/>
                  </a:cubicBezTo>
                  <a:cubicBezTo>
                    <a:pt x="130" y="10"/>
                    <a:pt x="130" y="10"/>
                    <a:pt x="130" y="9"/>
                  </a:cubicBezTo>
                  <a:cubicBezTo>
                    <a:pt x="130" y="8"/>
                    <a:pt x="128" y="7"/>
                    <a:pt x="127" y="8"/>
                  </a:cubicBezTo>
                  <a:cubicBezTo>
                    <a:pt x="120" y="20"/>
                    <a:pt x="113" y="33"/>
                    <a:pt x="105" y="45"/>
                  </a:cubicBezTo>
                  <a:cubicBezTo>
                    <a:pt x="96" y="58"/>
                    <a:pt x="85" y="69"/>
                    <a:pt x="71" y="77"/>
                  </a:cubicBezTo>
                  <a:cubicBezTo>
                    <a:pt x="59" y="86"/>
                    <a:pt x="45" y="91"/>
                    <a:pt x="31" y="96"/>
                  </a:cubicBezTo>
                  <a:cubicBezTo>
                    <a:pt x="21" y="100"/>
                    <a:pt x="7" y="101"/>
                    <a:pt x="0" y="111"/>
                  </a:cubicBezTo>
                  <a:cubicBezTo>
                    <a:pt x="0" y="111"/>
                    <a:pt x="0" y="112"/>
                    <a:pt x="1" y="113"/>
                  </a:cubicBezTo>
                  <a:cubicBezTo>
                    <a:pt x="10" y="118"/>
                    <a:pt x="21" y="117"/>
                    <a:pt x="31" y="115"/>
                  </a:cubicBezTo>
                  <a:cubicBezTo>
                    <a:pt x="43" y="113"/>
                    <a:pt x="55" y="107"/>
                    <a:pt x="65" y="102"/>
                  </a:cubicBezTo>
                  <a:cubicBezTo>
                    <a:pt x="86" y="90"/>
                    <a:pt x="104" y="73"/>
                    <a:pt x="120" y="56"/>
                  </a:cubicBezTo>
                  <a:cubicBezTo>
                    <a:pt x="132" y="42"/>
                    <a:pt x="144" y="26"/>
                    <a:pt x="148" y="7"/>
                  </a:cubicBezTo>
                  <a:cubicBezTo>
                    <a:pt x="148" y="6"/>
                    <a:pt x="147" y="5"/>
                    <a:pt x="146" y="6"/>
                  </a:cubicBezTo>
                  <a:cubicBezTo>
                    <a:pt x="141" y="11"/>
                    <a:pt x="138" y="17"/>
                    <a:pt x="134" y="23"/>
                  </a:cubicBezTo>
                  <a:cubicBezTo>
                    <a:pt x="130" y="30"/>
                    <a:pt x="126" y="37"/>
                    <a:pt x="121" y="44"/>
                  </a:cubicBezTo>
                  <a:cubicBezTo>
                    <a:pt x="112" y="58"/>
                    <a:pt x="101" y="71"/>
                    <a:pt x="89" y="83"/>
                  </a:cubicBezTo>
                  <a:cubicBezTo>
                    <a:pt x="78" y="94"/>
                    <a:pt x="66" y="105"/>
                    <a:pt x="52" y="114"/>
                  </a:cubicBezTo>
                  <a:cubicBezTo>
                    <a:pt x="45" y="119"/>
                    <a:pt x="38" y="123"/>
                    <a:pt x="30" y="127"/>
                  </a:cubicBezTo>
                  <a:cubicBezTo>
                    <a:pt x="23" y="131"/>
                    <a:pt x="15" y="133"/>
                    <a:pt x="7" y="137"/>
                  </a:cubicBezTo>
                  <a:cubicBezTo>
                    <a:pt x="5" y="138"/>
                    <a:pt x="3" y="138"/>
                    <a:pt x="2" y="139"/>
                  </a:cubicBezTo>
                  <a:cubicBezTo>
                    <a:pt x="0" y="140"/>
                    <a:pt x="1" y="142"/>
                    <a:pt x="2" y="142"/>
                  </a:cubicBezTo>
                  <a:cubicBezTo>
                    <a:pt x="32" y="136"/>
                    <a:pt x="61" y="126"/>
                    <a:pt x="84" y="106"/>
                  </a:cubicBezTo>
                  <a:cubicBezTo>
                    <a:pt x="93" y="99"/>
                    <a:pt x="101" y="91"/>
                    <a:pt x="108" y="82"/>
                  </a:cubicBezTo>
                  <a:cubicBezTo>
                    <a:pt x="116" y="73"/>
                    <a:pt x="124" y="63"/>
                    <a:pt x="131" y="53"/>
                  </a:cubicBezTo>
                  <a:cubicBezTo>
                    <a:pt x="140" y="38"/>
                    <a:pt x="150" y="19"/>
                    <a:pt x="147" y="1"/>
                  </a:cubicBezTo>
                  <a:cubicBezTo>
                    <a:pt x="147" y="0"/>
                    <a:pt x="145" y="0"/>
                    <a:pt x="145" y="1"/>
                  </a:cubicBezTo>
                  <a:cubicBezTo>
                    <a:pt x="137" y="28"/>
                    <a:pt x="130" y="55"/>
                    <a:pt x="113" y="78"/>
                  </a:cubicBezTo>
                  <a:cubicBezTo>
                    <a:pt x="104" y="91"/>
                    <a:pt x="92" y="102"/>
                    <a:pt x="79" y="111"/>
                  </a:cubicBezTo>
                  <a:cubicBezTo>
                    <a:pt x="73" y="116"/>
                    <a:pt x="66" y="120"/>
                    <a:pt x="59" y="124"/>
                  </a:cubicBezTo>
                  <a:cubicBezTo>
                    <a:pt x="53" y="128"/>
                    <a:pt x="47" y="131"/>
                    <a:pt x="41" y="134"/>
                  </a:cubicBezTo>
                  <a:cubicBezTo>
                    <a:pt x="36" y="137"/>
                    <a:pt x="31" y="140"/>
                    <a:pt x="28" y="145"/>
                  </a:cubicBezTo>
                  <a:cubicBezTo>
                    <a:pt x="27" y="146"/>
                    <a:pt x="28" y="147"/>
                    <a:pt x="28" y="147"/>
                  </a:cubicBezTo>
                  <a:cubicBezTo>
                    <a:pt x="51" y="159"/>
                    <a:pt x="81" y="149"/>
                    <a:pt x="101" y="135"/>
                  </a:cubicBezTo>
                  <a:cubicBezTo>
                    <a:pt x="110" y="129"/>
                    <a:pt x="118" y="120"/>
                    <a:pt x="125" y="111"/>
                  </a:cubicBezTo>
                  <a:cubicBezTo>
                    <a:pt x="133" y="101"/>
                    <a:pt x="140" y="89"/>
                    <a:pt x="144" y="77"/>
                  </a:cubicBezTo>
                  <a:cubicBezTo>
                    <a:pt x="149" y="66"/>
                    <a:pt x="151" y="54"/>
                    <a:pt x="149" y="42"/>
                  </a:cubicBezTo>
                  <a:cubicBezTo>
                    <a:pt x="148" y="41"/>
                    <a:pt x="147" y="40"/>
                    <a:pt x="146" y="41"/>
                  </a:cubicBezTo>
                  <a:cubicBezTo>
                    <a:pt x="142" y="46"/>
                    <a:pt x="141" y="52"/>
                    <a:pt x="139" y="58"/>
                  </a:cubicBezTo>
                  <a:cubicBezTo>
                    <a:pt x="137" y="65"/>
                    <a:pt x="135" y="71"/>
                    <a:pt x="131" y="77"/>
                  </a:cubicBezTo>
                  <a:cubicBezTo>
                    <a:pt x="123" y="90"/>
                    <a:pt x="114" y="101"/>
                    <a:pt x="102" y="111"/>
                  </a:cubicBezTo>
                  <a:cubicBezTo>
                    <a:pt x="91" y="121"/>
                    <a:pt x="76" y="128"/>
                    <a:pt x="62" y="133"/>
                  </a:cubicBezTo>
                  <a:cubicBezTo>
                    <a:pt x="54" y="136"/>
                    <a:pt x="46" y="138"/>
                    <a:pt x="39" y="139"/>
                  </a:cubicBezTo>
                  <a:cubicBezTo>
                    <a:pt x="31" y="140"/>
                    <a:pt x="23" y="141"/>
                    <a:pt x="15" y="145"/>
                  </a:cubicBezTo>
                  <a:cubicBezTo>
                    <a:pt x="15" y="145"/>
                    <a:pt x="14" y="146"/>
                    <a:pt x="15" y="147"/>
                  </a:cubicBezTo>
                  <a:cubicBezTo>
                    <a:pt x="19" y="154"/>
                    <a:pt x="26" y="157"/>
                    <a:pt x="34" y="157"/>
                  </a:cubicBezTo>
                  <a:cubicBezTo>
                    <a:pt x="44" y="159"/>
                    <a:pt x="54" y="157"/>
                    <a:pt x="63" y="155"/>
                  </a:cubicBezTo>
                  <a:cubicBezTo>
                    <a:pt x="79" y="152"/>
                    <a:pt x="95" y="146"/>
                    <a:pt x="108" y="137"/>
                  </a:cubicBezTo>
                  <a:cubicBezTo>
                    <a:pt x="121" y="128"/>
                    <a:pt x="132" y="118"/>
                    <a:pt x="141" y="106"/>
                  </a:cubicBezTo>
                  <a:cubicBezTo>
                    <a:pt x="148" y="97"/>
                    <a:pt x="157" y="83"/>
                    <a:pt x="151" y="72"/>
                  </a:cubicBezTo>
                  <a:cubicBezTo>
                    <a:pt x="151" y="71"/>
                    <a:pt x="150" y="71"/>
                    <a:pt x="149" y="71"/>
                  </a:cubicBezTo>
                  <a:cubicBezTo>
                    <a:pt x="143" y="78"/>
                    <a:pt x="138" y="87"/>
                    <a:pt x="133" y="95"/>
                  </a:cubicBezTo>
                  <a:cubicBezTo>
                    <a:pt x="127" y="104"/>
                    <a:pt x="120" y="111"/>
                    <a:pt x="112" y="117"/>
                  </a:cubicBezTo>
                  <a:cubicBezTo>
                    <a:pt x="94" y="130"/>
                    <a:pt x="73" y="135"/>
                    <a:pt x="52" y="137"/>
                  </a:cubicBezTo>
                  <a:cubicBezTo>
                    <a:pt x="51" y="137"/>
                    <a:pt x="51" y="140"/>
                    <a:pt x="53" y="14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45"/>
            <p:cNvSpPr/>
            <p:nvPr/>
          </p:nvSpPr>
          <p:spPr bwMode="auto">
            <a:xfrm>
              <a:off x="4083" y="2541"/>
              <a:ext cx="336" cy="491"/>
            </a:xfrm>
            <a:custGeom>
              <a:avLst/>
              <a:gdLst>
                <a:gd name="T0" fmla="*/ 108 w 174"/>
                <a:gd name="T1" fmla="*/ 37 h 254"/>
                <a:gd name="T2" fmla="*/ 82 w 174"/>
                <a:gd name="T3" fmla="*/ 196 h 254"/>
                <a:gd name="T4" fmla="*/ 104 w 174"/>
                <a:gd name="T5" fmla="*/ 12 h 254"/>
                <a:gd name="T6" fmla="*/ 108 w 174"/>
                <a:gd name="T7" fmla="*/ 166 h 254"/>
                <a:gd name="T8" fmla="*/ 121 w 174"/>
                <a:gd name="T9" fmla="*/ 115 h 254"/>
                <a:gd name="T10" fmla="*/ 118 w 174"/>
                <a:gd name="T11" fmla="*/ 29 h 254"/>
                <a:gd name="T12" fmla="*/ 107 w 174"/>
                <a:gd name="T13" fmla="*/ 207 h 254"/>
                <a:gd name="T14" fmla="*/ 122 w 174"/>
                <a:gd name="T15" fmla="*/ 52 h 254"/>
                <a:gd name="T16" fmla="*/ 131 w 174"/>
                <a:gd name="T17" fmla="*/ 56 h 254"/>
                <a:gd name="T18" fmla="*/ 113 w 174"/>
                <a:gd name="T19" fmla="*/ 222 h 254"/>
                <a:gd name="T20" fmla="*/ 122 w 174"/>
                <a:gd name="T21" fmla="*/ 51 h 254"/>
                <a:gd name="T22" fmla="*/ 135 w 174"/>
                <a:gd name="T23" fmla="*/ 131 h 254"/>
                <a:gd name="T24" fmla="*/ 135 w 174"/>
                <a:gd name="T25" fmla="*/ 79 h 254"/>
                <a:gd name="T26" fmla="*/ 138 w 174"/>
                <a:gd name="T27" fmla="*/ 52 h 254"/>
                <a:gd name="T28" fmla="*/ 116 w 174"/>
                <a:gd name="T29" fmla="*/ 221 h 254"/>
                <a:gd name="T30" fmla="*/ 130 w 174"/>
                <a:gd name="T31" fmla="*/ 16 h 254"/>
                <a:gd name="T32" fmla="*/ 148 w 174"/>
                <a:gd name="T33" fmla="*/ 191 h 254"/>
                <a:gd name="T34" fmla="*/ 141 w 174"/>
                <a:gd name="T35" fmla="*/ 19 h 254"/>
                <a:gd name="T36" fmla="*/ 163 w 174"/>
                <a:gd name="T37" fmla="*/ 153 h 254"/>
                <a:gd name="T38" fmla="*/ 156 w 174"/>
                <a:gd name="T39" fmla="*/ 164 h 254"/>
                <a:gd name="T40" fmla="*/ 165 w 174"/>
                <a:gd name="T41" fmla="*/ 103 h 254"/>
                <a:gd name="T42" fmla="*/ 152 w 174"/>
                <a:gd name="T43" fmla="*/ 198 h 254"/>
                <a:gd name="T44" fmla="*/ 159 w 174"/>
                <a:gd name="T45" fmla="*/ 58 h 254"/>
                <a:gd name="T46" fmla="*/ 169 w 174"/>
                <a:gd name="T47" fmla="*/ 152 h 254"/>
                <a:gd name="T48" fmla="*/ 159 w 174"/>
                <a:gd name="T49" fmla="*/ 187 h 254"/>
                <a:gd name="T50" fmla="*/ 151 w 174"/>
                <a:gd name="T51" fmla="*/ 26 h 254"/>
                <a:gd name="T52" fmla="*/ 96 w 174"/>
                <a:gd name="T53" fmla="*/ 229 h 254"/>
                <a:gd name="T54" fmla="*/ 111 w 174"/>
                <a:gd name="T55" fmla="*/ 165 h 254"/>
                <a:gd name="T56" fmla="*/ 134 w 174"/>
                <a:gd name="T57" fmla="*/ 81 h 254"/>
                <a:gd name="T58" fmla="*/ 77 w 174"/>
                <a:gd name="T59" fmla="*/ 214 h 254"/>
                <a:gd name="T60" fmla="*/ 134 w 174"/>
                <a:gd name="T61" fmla="*/ 35 h 254"/>
                <a:gd name="T62" fmla="*/ 70 w 174"/>
                <a:gd name="T63" fmla="*/ 252 h 254"/>
                <a:gd name="T64" fmla="*/ 146 w 174"/>
                <a:gd name="T65" fmla="*/ 155 h 254"/>
                <a:gd name="T66" fmla="*/ 155 w 174"/>
                <a:gd name="T67" fmla="*/ 71 h 254"/>
                <a:gd name="T68" fmla="*/ 149 w 174"/>
                <a:gd name="T69" fmla="*/ 227 h 254"/>
                <a:gd name="T70" fmla="*/ 153 w 174"/>
                <a:gd name="T71" fmla="*/ 32 h 254"/>
                <a:gd name="T72" fmla="*/ 150 w 174"/>
                <a:gd name="T73" fmla="*/ 204 h 254"/>
                <a:gd name="T74" fmla="*/ 170 w 174"/>
                <a:gd name="T75" fmla="*/ 133 h 254"/>
                <a:gd name="T76" fmla="*/ 158 w 174"/>
                <a:gd name="T77" fmla="*/ 115 h 254"/>
                <a:gd name="T78" fmla="*/ 167 w 174"/>
                <a:gd name="T79" fmla="*/ 135 h 254"/>
                <a:gd name="T80" fmla="*/ 143 w 174"/>
                <a:gd name="T81" fmla="*/ 38 h 254"/>
                <a:gd name="T82" fmla="*/ 142 w 174"/>
                <a:gd name="T83" fmla="*/ 207 h 254"/>
                <a:gd name="T84" fmla="*/ 132 w 174"/>
                <a:gd name="T85" fmla="*/ 14 h 254"/>
                <a:gd name="T86" fmla="*/ 117 w 174"/>
                <a:gd name="T87" fmla="*/ 224 h 254"/>
                <a:gd name="T88" fmla="*/ 141 w 174"/>
                <a:gd name="T89" fmla="*/ 51 h 254"/>
                <a:gd name="T90" fmla="*/ 133 w 174"/>
                <a:gd name="T91" fmla="*/ 110 h 254"/>
                <a:gd name="T92" fmla="*/ 137 w 174"/>
                <a:gd name="T93" fmla="*/ 142 h 254"/>
                <a:gd name="T94" fmla="*/ 120 w 174"/>
                <a:gd name="T95" fmla="*/ 55 h 254"/>
                <a:gd name="T96" fmla="*/ 110 w 174"/>
                <a:gd name="T97" fmla="*/ 223 h 254"/>
                <a:gd name="T98" fmla="*/ 137 w 174"/>
                <a:gd name="T99" fmla="*/ 93 h 254"/>
                <a:gd name="T100" fmla="*/ 121 w 174"/>
                <a:gd name="T101" fmla="*/ 68 h 254"/>
                <a:gd name="T102" fmla="*/ 114 w 174"/>
                <a:gd name="T103" fmla="*/ 191 h 254"/>
                <a:gd name="T104" fmla="*/ 119 w 174"/>
                <a:gd name="T105" fmla="*/ 13 h 254"/>
                <a:gd name="T106" fmla="*/ 114 w 174"/>
                <a:gd name="T107" fmla="*/ 134 h 254"/>
                <a:gd name="T108" fmla="*/ 115 w 174"/>
                <a:gd name="T109" fmla="*/ 135 h 254"/>
                <a:gd name="T110" fmla="*/ 101 w 174"/>
                <a:gd name="T111" fmla="*/ 11 h 254"/>
                <a:gd name="T112" fmla="*/ 82 w 174"/>
                <a:gd name="T113" fmla="*/ 196 h 254"/>
                <a:gd name="T114" fmla="*/ 116 w 174"/>
                <a:gd name="T115" fmla="*/ 48 h 254"/>
                <a:gd name="T116" fmla="*/ 97 w 174"/>
                <a:gd name="T117" fmla="*/ 172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4" h="254">
                  <a:moveTo>
                    <a:pt x="100" y="172"/>
                  </a:moveTo>
                  <a:cubicBezTo>
                    <a:pt x="103" y="146"/>
                    <a:pt x="107" y="119"/>
                    <a:pt x="107" y="93"/>
                  </a:cubicBezTo>
                  <a:cubicBezTo>
                    <a:pt x="107" y="84"/>
                    <a:pt x="106" y="74"/>
                    <a:pt x="106" y="65"/>
                  </a:cubicBezTo>
                  <a:cubicBezTo>
                    <a:pt x="106" y="56"/>
                    <a:pt x="106" y="45"/>
                    <a:pt x="110" y="37"/>
                  </a:cubicBezTo>
                  <a:cubicBezTo>
                    <a:pt x="110" y="37"/>
                    <a:pt x="109" y="37"/>
                    <a:pt x="108" y="37"/>
                  </a:cubicBezTo>
                  <a:cubicBezTo>
                    <a:pt x="115" y="42"/>
                    <a:pt x="114" y="53"/>
                    <a:pt x="114" y="60"/>
                  </a:cubicBezTo>
                  <a:cubicBezTo>
                    <a:pt x="113" y="71"/>
                    <a:pt x="111" y="82"/>
                    <a:pt x="108" y="92"/>
                  </a:cubicBezTo>
                  <a:cubicBezTo>
                    <a:pt x="106" y="101"/>
                    <a:pt x="104" y="110"/>
                    <a:pt x="102" y="120"/>
                  </a:cubicBezTo>
                  <a:cubicBezTo>
                    <a:pt x="98" y="137"/>
                    <a:pt x="95" y="154"/>
                    <a:pt x="90" y="170"/>
                  </a:cubicBezTo>
                  <a:cubicBezTo>
                    <a:pt x="88" y="179"/>
                    <a:pt x="85" y="187"/>
                    <a:pt x="82" y="196"/>
                  </a:cubicBezTo>
                  <a:cubicBezTo>
                    <a:pt x="83" y="196"/>
                    <a:pt x="83" y="196"/>
                    <a:pt x="84" y="197"/>
                  </a:cubicBezTo>
                  <a:cubicBezTo>
                    <a:pt x="95" y="165"/>
                    <a:pt x="104" y="133"/>
                    <a:pt x="107" y="100"/>
                  </a:cubicBezTo>
                  <a:cubicBezTo>
                    <a:pt x="109" y="83"/>
                    <a:pt x="108" y="65"/>
                    <a:pt x="107" y="47"/>
                  </a:cubicBezTo>
                  <a:cubicBezTo>
                    <a:pt x="107" y="41"/>
                    <a:pt x="106" y="34"/>
                    <a:pt x="105" y="28"/>
                  </a:cubicBezTo>
                  <a:cubicBezTo>
                    <a:pt x="105" y="23"/>
                    <a:pt x="104" y="17"/>
                    <a:pt x="104" y="12"/>
                  </a:cubicBezTo>
                  <a:cubicBezTo>
                    <a:pt x="104" y="9"/>
                    <a:pt x="104" y="5"/>
                    <a:pt x="107" y="3"/>
                  </a:cubicBezTo>
                  <a:cubicBezTo>
                    <a:pt x="107" y="2"/>
                    <a:pt x="106" y="2"/>
                    <a:pt x="105" y="2"/>
                  </a:cubicBezTo>
                  <a:cubicBezTo>
                    <a:pt x="111" y="15"/>
                    <a:pt x="113" y="30"/>
                    <a:pt x="114" y="44"/>
                  </a:cubicBezTo>
                  <a:cubicBezTo>
                    <a:pt x="115" y="60"/>
                    <a:pt x="115" y="75"/>
                    <a:pt x="114" y="91"/>
                  </a:cubicBezTo>
                  <a:cubicBezTo>
                    <a:pt x="113" y="116"/>
                    <a:pt x="113" y="141"/>
                    <a:pt x="108" y="166"/>
                  </a:cubicBezTo>
                  <a:cubicBezTo>
                    <a:pt x="105" y="178"/>
                    <a:pt x="100" y="191"/>
                    <a:pt x="91" y="200"/>
                  </a:cubicBezTo>
                  <a:cubicBezTo>
                    <a:pt x="92" y="200"/>
                    <a:pt x="93" y="200"/>
                    <a:pt x="93" y="200"/>
                  </a:cubicBezTo>
                  <a:cubicBezTo>
                    <a:pt x="93" y="194"/>
                    <a:pt x="96" y="187"/>
                    <a:pt x="99" y="182"/>
                  </a:cubicBezTo>
                  <a:cubicBezTo>
                    <a:pt x="103" y="175"/>
                    <a:pt x="106" y="169"/>
                    <a:pt x="108" y="162"/>
                  </a:cubicBezTo>
                  <a:cubicBezTo>
                    <a:pt x="114" y="147"/>
                    <a:pt x="119" y="132"/>
                    <a:pt x="121" y="115"/>
                  </a:cubicBezTo>
                  <a:cubicBezTo>
                    <a:pt x="124" y="102"/>
                    <a:pt x="125" y="88"/>
                    <a:pt x="126" y="74"/>
                  </a:cubicBezTo>
                  <a:cubicBezTo>
                    <a:pt x="127" y="59"/>
                    <a:pt x="128" y="45"/>
                    <a:pt x="126" y="30"/>
                  </a:cubicBezTo>
                  <a:cubicBezTo>
                    <a:pt x="125" y="21"/>
                    <a:pt x="123" y="13"/>
                    <a:pt x="119" y="5"/>
                  </a:cubicBezTo>
                  <a:cubicBezTo>
                    <a:pt x="118" y="3"/>
                    <a:pt x="116" y="4"/>
                    <a:pt x="116" y="5"/>
                  </a:cubicBezTo>
                  <a:cubicBezTo>
                    <a:pt x="116" y="13"/>
                    <a:pt x="117" y="21"/>
                    <a:pt x="118" y="29"/>
                  </a:cubicBezTo>
                  <a:cubicBezTo>
                    <a:pt x="120" y="38"/>
                    <a:pt x="121" y="46"/>
                    <a:pt x="121" y="55"/>
                  </a:cubicBezTo>
                  <a:cubicBezTo>
                    <a:pt x="123" y="73"/>
                    <a:pt x="123" y="91"/>
                    <a:pt x="123" y="109"/>
                  </a:cubicBezTo>
                  <a:cubicBezTo>
                    <a:pt x="123" y="127"/>
                    <a:pt x="121" y="145"/>
                    <a:pt x="119" y="162"/>
                  </a:cubicBezTo>
                  <a:cubicBezTo>
                    <a:pt x="117" y="170"/>
                    <a:pt x="116" y="178"/>
                    <a:pt x="113" y="186"/>
                  </a:cubicBezTo>
                  <a:cubicBezTo>
                    <a:pt x="111" y="193"/>
                    <a:pt x="109" y="200"/>
                    <a:pt x="107" y="207"/>
                  </a:cubicBezTo>
                  <a:cubicBezTo>
                    <a:pt x="107" y="209"/>
                    <a:pt x="107" y="211"/>
                    <a:pt x="107" y="213"/>
                  </a:cubicBezTo>
                  <a:cubicBezTo>
                    <a:pt x="107" y="215"/>
                    <a:pt x="109" y="215"/>
                    <a:pt x="110" y="214"/>
                  </a:cubicBezTo>
                  <a:cubicBezTo>
                    <a:pt x="124" y="188"/>
                    <a:pt x="127" y="157"/>
                    <a:pt x="127" y="129"/>
                  </a:cubicBezTo>
                  <a:cubicBezTo>
                    <a:pt x="127" y="112"/>
                    <a:pt x="126" y="96"/>
                    <a:pt x="125" y="79"/>
                  </a:cubicBezTo>
                  <a:cubicBezTo>
                    <a:pt x="124" y="70"/>
                    <a:pt x="124" y="61"/>
                    <a:pt x="122" y="52"/>
                  </a:cubicBezTo>
                  <a:cubicBezTo>
                    <a:pt x="122" y="45"/>
                    <a:pt x="119" y="38"/>
                    <a:pt x="119" y="30"/>
                  </a:cubicBezTo>
                  <a:cubicBezTo>
                    <a:pt x="119" y="27"/>
                    <a:pt x="119" y="25"/>
                    <a:pt x="120" y="22"/>
                  </a:cubicBezTo>
                  <a:cubicBezTo>
                    <a:pt x="119" y="22"/>
                    <a:pt x="118" y="23"/>
                    <a:pt x="118" y="23"/>
                  </a:cubicBezTo>
                  <a:cubicBezTo>
                    <a:pt x="123" y="26"/>
                    <a:pt x="125" y="32"/>
                    <a:pt x="127" y="38"/>
                  </a:cubicBezTo>
                  <a:cubicBezTo>
                    <a:pt x="128" y="44"/>
                    <a:pt x="130" y="50"/>
                    <a:pt x="131" y="56"/>
                  </a:cubicBezTo>
                  <a:cubicBezTo>
                    <a:pt x="134" y="74"/>
                    <a:pt x="134" y="92"/>
                    <a:pt x="134" y="109"/>
                  </a:cubicBezTo>
                  <a:cubicBezTo>
                    <a:pt x="133" y="127"/>
                    <a:pt x="132" y="144"/>
                    <a:pt x="130" y="161"/>
                  </a:cubicBezTo>
                  <a:cubicBezTo>
                    <a:pt x="128" y="176"/>
                    <a:pt x="124" y="190"/>
                    <a:pt x="120" y="205"/>
                  </a:cubicBezTo>
                  <a:cubicBezTo>
                    <a:pt x="118" y="211"/>
                    <a:pt x="116" y="218"/>
                    <a:pt x="111" y="222"/>
                  </a:cubicBezTo>
                  <a:cubicBezTo>
                    <a:pt x="111" y="222"/>
                    <a:pt x="112" y="222"/>
                    <a:pt x="113" y="222"/>
                  </a:cubicBezTo>
                  <a:cubicBezTo>
                    <a:pt x="110" y="217"/>
                    <a:pt x="113" y="209"/>
                    <a:pt x="115" y="204"/>
                  </a:cubicBezTo>
                  <a:cubicBezTo>
                    <a:pt x="117" y="196"/>
                    <a:pt x="118" y="189"/>
                    <a:pt x="119" y="181"/>
                  </a:cubicBezTo>
                  <a:cubicBezTo>
                    <a:pt x="122" y="164"/>
                    <a:pt x="125" y="147"/>
                    <a:pt x="126" y="130"/>
                  </a:cubicBezTo>
                  <a:cubicBezTo>
                    <a:pt x="127" y="112"/>
                    <a:pt x="126" y="95"/>
                    <a:pt x="125" y="77"/>
                  </a:cubicBezTo>
                  <a:cubicBezTo>
                    <a:pt x="124" y="68"/>
                    <a:pt x="123" y="59"/>
                    <a:pt x="122" y="51"/>
                  </a:cubicBezTo>
                  <a:cubicBezTo>
                    <a:pt x="121" y="43"/>
                    <a:pt x="119" y="36"/>
                    <a:pt x="117" y="28"/>
                  </a:cubicBezTo>
                  <a:cubicBezTo>
                    <a:pt x="116" y="23"/>
                    <a:pt x="115" y="17"/>
                    <a:pt x="116" y="11"/>
                  </a:cubicBezTo>
                  <a:cubicBezTo>
                    <a:pt x="115" y="11"/>
                    <a:pt x="115" y="12"/>
                    <a:pt x="114" y="12"/>
                  </a:cubicBezTo>
                  <a:cubicBezTo>
                    <a:pt x="131" y="34"/>
                    <a:pt x="134" y="64"/>
                    <a:pt x="135" y="91"/>
                  </a:cubicBezTo>
                  <a:cubicBezTo>
                    <a:pt x="136" y="104"/>
                    <a:pt x="135" y="117"/>
                    <a:pt x="135" y="131"/>
                  </a:cubicBezTo>
                  <a:cubicBezTo>
                    <a:pt x="134" y="146"/>
                    <a:pt x="134" y="161"/>
                    <a:pt x="131" y="176"/>
                  </a:cubicBezTo>
                  <a:cubicBezTo>
                    <a:pt x="129" y="195"/>
                    <a:pt x="124" y="213"/>
                    <a:pt x="116" y="229"/>
                  </a:cubicBezTo>
                  <a:cubicBezTo>
                    <a:pt x="117" y="230"/>
                    <a:pt x="117" y="230"/>
                    <a:pt x="118" y="230"/>
                  </a:cubicBezTo>
                  <a:cubicBezTo>
                    <a:pt x="118" y="196"/>
                    <a:pt x="130" y="164"/>
                    <a:pt x="134" y="131"/>
                  </a:cubicBezTo>
                  <a:cubicBezTo>
                    <a:pt x="136" y="114"/>
                    <a:pt x="136" y="97"/>
                    <a:pt x="135" y="79"/>
                  </a:cubicBezTo>
                  <a:cubicBezTo>
                    <a:pt x="135" y="71"/>
                    <a:pt x="134" y="62"/>
                    <a:pt x="133" y="53"/>
                  </a:cubicBezTo>
                  <a:cubicBezTo>
                    <a:pt x="132" y="45"/>
                    <a:pt x="131" y="38"/>
                    <a:pt x="130" y="30"/>
                  </a:cubicBezTo>
                  <a:cubicBezTo>
                    <a:pt x="129" y="24"/>
                    <a:pt x="128" y="18"/>
                    <a:pt x="130" y="12"/>
                  </a:cubicBezTo>
                  <a:cubicBezTo>
                    <a:pt x="129" y="12"/>
                    <a:pt x="128" y="12"/>
                    <a:pt x="127" y="12"/>
                  </a:cubicBezTo>
                  <a:cubicBezTo>
                    <a:pt x="136" y="23"/>
                    <a:pt x="136" y="39"/>
                    <a:pt x="138" y="52"/>
                  </a:cubicBezTo>
                  <a:cubicBezTo>
                    <a:pt x="141" y="69"/>
                    <a:pt x="143" y="87"/>
                    <a:pt x="144" y="104"/>
                  </a:cubicBezTo>
                  <a:cubicBezTo>
                    <a:pt x="144" y="117"/>
                    <a:pt x="143" y="130"/>
                    <a:pt x="143" y="143"/>
                  </a:cubicBezTo>
                  <a:cubicBezTo>
                    <a:pt x="142" y="153"/>
                    <a:pt x="141" y="163"/>
                    <a:pt x="140" y="174"/>
                  </a:cubicBezTo>
                  <a:cubicBezTo>
                    <a:pt x="138" y="184"/>
                    <a:pt x="136" y="193"/>
                    <a:pt x="132" y="203"/>
                  </a:cubicBezTo>
                  <a:cubicBezTo>
                    <a:pt x="129" y="210"/>
                    <a:pt x="124" y="217"/>
                    <a:pt x="116" y="221"/>
                  </a:cubicBezTo>
                  <a:cubicBezTo>
                    <a:pt x="117" y="222"/>
                    <a:pt x="118" y="222"/>
                    <a:pt x="118" y="223"/>
                  </a:cubicBezTo>
                  <a:cubicBezTo>
                    <a:pt x="122" y="190"/>
                    <a:pt x="137" y="160"/>
                    <a:pt x="141" y="127"/>
                  </a:cubicBezTo>
                  <a:cubicBezTo>
                    <a:pt x="146" y="93"/>
                    <a:pt x="137" y="58"/>
                    <a:pt x="133" y="24"/>
                  </a:cubicBezTo>
                  <a:cubicBezTo>
                    <a:pt x="133" y="21"/>
                    <a:pt x="133" y="18"/>
                    <a:pt x="133" y="15"/>
                  </a:cubicBezTo>
                  <a:cubicBezTo>
                    <a:pt x="132" y="15"/>
                    <a:pt x="131" y="15"/>
                    <a:pt x="130" y="16"/>
                  </a:cubicBezTo>
                  <a:cubicBezTo>
                    <a:pt x="146" y="40"/>
                    <a:pt x="151" y="71"/>
                    <a:pt x="154" y="99"/>
                  </a:cubicBezTo>
                  <a:cubicBezTo>
                    <a:pt x="157" y="126"/>
                    <a:pt x="160" y="153"/>
                    <a:pt x="155" y="179"/>
                  </a:cubicBezTo>
                  <a:cubicBezTo>
                    <a:pt x="152" y="190"/>
                    <a:pt x="149" y="200"/>
                    <a:pt x="142" y="209"/>
                  </a:cubicBezTo>
                  <a:cubicBezTo>
                    <a:pt x="143" y="209"/>
                    <a:pt x="144" y="209"/>
                    <a:pt x="145" y="210"/>
                  </a:cubicBezTo>
                  <a:cubicBezTo>
                    <a:pt x="143" y="204"/>
                    <a:pt x="146" y="197"/>
                    <a:pt x="148" y="191"/>
                  </a:cubicBezTo>
                  <a:cubicBezTo>
                    <a:pt x="151" y="185"/>
                    <a:pt x="152" y="178"/>
                    <a:pt x="154" y="171"/>
                  </a:cubicBezTo>
                  <a:cubicBezTo>
                    <a:pt x="158" y="154"/>
                    <a:pt x="160" y="137"/>
                    <a:pt x="160" y="120"/>
                  </a:cubicBezTo>
                  <a:cubicBezTo>
                    <a:pt x="160" y="103"/>
                    <a:pt x="158" y="85"/>
                    <a:pt x="154" y="68"/>
                  </a:cubicBezTo>
                  <a:cubicBezTo>
                    <a:pt x="152" y="60"/>
                    <a:pt x="150" y="52"/>
                    <a:pt x="148" y="44"/>
                  </a:cubicBezTo>
                  <a:cubicBezTo>
                    <a:pt x="146" y="35"/>
                    <a:pt x="143" y="28"/>
                    <a:pt x="141" y="19"/>
                  </a:cubicBezTo>
                  <a:cubicBezTo>
                    <a:pt x="141" y="18"/>
                    <a:pt x="141" y="16"/>
                    <a:pt x="141" y="14"/>
                  </a:cubicBezTo>
                  <a:cubicBezTo>
                    <a:pt x="140" y="15"/>
                    <a:pt x="139" y="15"/>
                    <a:pt x="139" y="15"/>
                  </a:cubicBezTo>
                  <a:cubicBezTo>
                    <a:pt x="148" y="27"/>
                    <a:pt x="150" y="43"/>
                    <a:pt x="153" y="57"/>
                  </a:cubicBezTo>
                  <a:cubicBezTo>
                    <a:pt x="158" y="75"/>
                    <a:pt x="161" y="93"/>
                    <a:pt x="163" y="111"/>
                  </a:cubicBezTo>
                  <a:cubicBezTo>
                    <a:pt x="164" y="125"/>
                    <a:pt x="164" y="139"/>
                    <a:pt x="163" y="153"/>
                  </a:cubicBezTo>
                  <a:cubicBezTo>
                    <a:pt x="162" y="167"/>
                    <a:pt x="160" y="180"/>
                    <a:pt x="154" y="192"/>
                  </a:cubicBezTo>
                  <a:cubicBezTo>
                    <a:pt x="151" y="198"/>
                    <a:pt x="148" y="203"/>
                    <a:pt x="144" y="208"/>
                  </a:cubicBezTo>
                  <a:cubicBezTo>
                    <a:pt x="145" y="208"/>
                    <a:pt x="146" y="208"/>
                    <a:pt x="147" y="208"/>
                  </a:cubicBezTo>
                  <a:cubicBezTo>
                    <a:pt x="146" y="201"/>
                    <a:pt x="149" y="194"/>
                    <a:pt x="151" y="187"/>
                  </a:cubicBezTo>
                  <a:cubicBezTo>
                    <a:pt x="153" y="179"/>
                    <a:pt x="154" y="171"/>
                    <a:pt x="156" y="164"/>
                  </a:cubicBezTo>
                  <a:cubicBezTo>
                    <a:pt x="158" y="147"/>
                    <a:pt x="160" y="131"/>
                    <a:pt x="161" y="114"/>
                  </a:cubicBezTo>
                  <a:cubicBezTo>
                    <a:pt x="162" y="81"/>
                    <a:pt x="157" y="49"/>
                    <a:pt x="149" y="17"/>
                  </a:cubicBezTo>
                  <a:cubicBezTo>
                    <a:pt x="148" y="17"/>
                    <a:pt x="148" y="17"/>
                    <a:pt x="147" y="18"/>
                  </a:cubicBezTo>
                  <a:cubicBezTo>
                    <a:pt x="155" y="30"/>
                    <a:pt x="158" y="45"/>
                    <a:pt x="160" y="59"/>
                  </a:cubicBezTo>
                  <a:cubicBezTo>
                    <a:pt x="163" y="73"/>
                    <a:pt x="163" y="88"/>
                    <a:pt x="165" y="103"/>
                  </a:cubicBezTo>
                  <a:cubicBezTo>
                    <a:pt x="166" y="119"/>
                    <a:pt x="168" y="135"/>
                    <a:pt x="167" y="152"/>
                  </a:cubicBezTo>
                  <a:cubicBezTo>
                    <a:pt x="167" y="164"/>
                    <a:pt x="166" y="177"/>
                    <a:pt x="163" y="189"/>
                  </a:cubicBezTo>
                  <a:cubicBezTo>
                    <a:pt x="162" y="194"/>
                    <a:pt x="161" y="200"/>
                    <a:pt x="158" y="204"/>
                  </a:cubicBezTo>
                  <a:cubicBezTo>
                    <a:pt x="157" y="205"/>
                    <a:pt x="155" y="208"/>
                    <a:pt x="154" y="206"/>
                  </a:cubicBezTo>
                  <a:cubicBezTo>
                    <a:pt x="152" y="203"/>
                    <a:pt x="152" y="200"/>
                    <a:pt x="152" y="198"/>
                  </a:cubicBezTo>
                  <a:cubicBezTo>
                    <a:pt x="152" y="194"/>
                    <a:pt x="153" y="190"/>
                    <a:pt x="153" y="186"/>
                  </a:cubicBezTo>
                  <a:cubicBezTo>
                    <a:pt x="154" y="177"/>
                    <a:pt x="156" y="168"/>
                    <a:pt x="158" y="159"/>
                  </a:cubicBezTo>
                  <a:cubicBezTo>
                    <a:pt x="159" y="152"/>
                    <a:pt x="160" y="146"/>
                    <a:pt x="161" y="139"/>
                  </a:cubicBezTo>
                  <a:cubicBezTo>
                    <a:pt x="163" y="121"/>
                    <a:pt x="163" y="103"/>
                    <a:pt x="162" y="85"/>
                  </a:cubicBezTo>
                  <a:cubicBezTo>
                    <a:pt x="161" y="76"/>
                    <a:pt x="160" y="67"/>
                    <a:pt x="159" y="58"/>
                  </a:cubicBezTo>
                  <a:cubicBezTo>
                    <a:pt x="157" y="49"/>
                    <a:pt x="155" y="41"/>
                    <a:pt x="156" y="32"/>
                  </a:cubicBezTo>
                  <a:cubicBezTo>
                    <a:pt x="155" y="32"/>
                    <a:pt x="154" y="32"/>
                    <a:pt x="153" y="33"/>
                  </a:cubicBezTo>
                  <a:cubicBezTo>
                    <a:pt x="161" y="44"/>
                    <a:pt x="164" y="57"/>
                    <a:pt x="166" y="71"/>
                  </a:cubicBezTo>
                  <a:cubicBezTo>
                    <a:pt x="169" y="85"/>
                    <a:pt x="170" y="99"/>
                    <a:pt x="170" y="113"/>
                  </a:cubicBezTo>
                  <a:cubicBezTo>
                    <a:pt x="170" y="126"/>
                    <a:pt x="169" y="139"/>
                    <a:pt x="169" y="152"/>
                  </a:cubicBezTo>
                  <a:cubicBezTo>
                    <a:pt x="168" y="166"/>
                    <a:pt x="167" y="179"/>
                    <a:pt x="164" y="192"/>
                  </a:cubicBezTo>
                  <a:cubicBezTo>
                    <a:pt x="161" y="204"/>
                    <a:pt x="157" y="216"/>
                    <a:pt x="149" y="225"/>
                  </a:cubicBezTo>
                  <a:cubicBezTo>
                    <a:pt x="150" y="226"/>
                    <a:pt x="150" y="226"/>
                    <a:pt x="151" y="226"/>
                  </a:cubicBezTo>
                  <a:cubicBezTo>
                    <a:pt x="148" y="221"/>
                    <a:pt x="152" y="213"/>
                    <a:pt x="154" y="209"/>
                  </a:cubicBezTo>
                  <a:cubicBezTo>
                    <a:pt x="156" y="202"/>
                    <a:pt x="158" y="194"/>
                    <a:pt x="159" y="187"/>
                  </a:cubicBezTo>
                  <a:cubicBezTo>
                    <a:pt x="162" y="170"/>
                    <a:pt x="163" y="153"/>
                    <a:pt x="163" y="136"/>
                  </a:cubicBezTo>
                  <a:cubicBezTo>
                    <a:pt x="164" y="119"/>
                    <a:pt x="162" y="101"/>
                    <a:pt x="160" y="83"/>
                  </a:cubicBezTo>
                  <a:cubicBezTo>
                    <a:pt x="159" y="75"/>
                    <a:pt x="157" y="66"/>
                    <a:pt x="156" y="57"/>
                  </a:cubicBezTo>
                  <a:cubicBezTo>
                    <a:pt x="154" y="50"/>
                    <a:pt x="152" y="43"/>
                    <a:pt x="151" y="35"/>
                  </a:cubicBezTo>
                  <a:cubicBezTo>
                    <a:pt x="151" y="32"/>
                    <a:pt x="151" y="29"/>
                    <a:pt x="151" y="26"/>
                  </a:cubicBezTo>
                  <a:cubicBezTo>
                    <a:pt x="150" y="26"/>
                    <a:pt x="149" y="26"/>
                    <a:pt x="148" y="26"/>
                  </a:cubicBezTo>
                  <a:cubicBezTo>
                    <a:pt x="155" y="59"/>
                    <a:pt x="154" y="93"/>
                    <a:pt x="149" y="126"/>
                  </a:cubicBezTo>
                  <a:cubicBezTo>
                    <a:pt x="147" y="142"/>
                    <a:pt x="144" y="158"/>
                    <a:pt x="138" y="172"/>
                  </a:cubicBezTo>
                  <a:cubicBezTo>
                    <a:pt x="133" y="185"/>
                    <a:pt x="125" y="197"/>
                    <a:pt x="117" y="207"/>
                  </a:cubicBezTo>
                  <a:cubicBezTo>
                    <a:pt x="110" y="215"/>
                    <a:pt x="103" y="222"/>
                    <a:pt x="96" y="229"/>
                  </a:cubicBezTo>
                  <a:cubicBezTo>
                    <a:pt x="88" y="237"/>
                    <a:pt x="81" y="246"/>
                    <a:pt x="71" y="251"/>
                  </a:cubicBezTo>
                  <a:cubicBezTo>
                    <a:pt x="71" y="251"/>
                    <a:pt x="72" y="252"/>
                    <a:pt x="72" y="252"/>
                  </a:cubicBezTo>
                  <a:cubicBezTo>
                    <a:pt x="73" y="245"/>
                    <a:pt x="78" y="238"/>
                    <a:pt x="81" y="231"/>
                  </a:cubicBezTo>
                  <a:cubicBezTo>
                    <a:pt x="85" y="224"/>
                    <a:pt x="89" y="218"/>
                    <a:pt x="92" y="211"/>
                  </a:cubicBezTo>
                  <a:cubicBezTo>
                    <a:pt x="99" y="196"/>
                    <a:pt x="106" y="181"/>
                    <a:pt x="111" y="165"/>
                  </a:cubicBezTo>
                  <a:cubicBezTo>
                    <a:pt x="117" y="149"/>
                    <a:pt x="121" y="132"/>
                    <a:pt x="124" y="115"/>
                  </a:cubicBezTo>
                  <a:cubicBezTo>
                    <a:pt x="127" y="99"/>
                    <a:pt x="130" y="82"/>
                    <a:pt x="131" y="65"/>
                  </a:cubicBezTo>
                  <a:cubicBezTo>
                    <a:pt x="132" y="55"/>
                    <a:pt x="132" y="45"/>
                    <a:pt x="136" y="36"/>
                  </a:cubicBezTo>
                  <a:cubicBezTo>
                    <a:pt x="135" y="36"/>
                    <a:pt x="135" y="36"/>
                    <a:pt x="134" y="36"/>
                  </a:cubicBezTo>
                  <a:cubicBezTo>
                    <a:pt x="142" y="49"/>
                    <a:pt x="136" y="67"/>
                    <a:pt x="134" y="81"/>
                  </a:cubicBezTo>
                  <a:cubicBezTo>
                    <a:pt x="132" y="96"/>
                    <a:pt x="130" y="112"/>
                    <a:pt x="126" y="127"/>
                  </a:cubicBezTo>
                  <a:cubicBezTo>
                    <a:pt x="118" y="157"/>
                    <a:pt x="104" y="185"/>
                    <a:pt x="82" y="206"/>
                  </a:cubicBezTo>
                  <a:cubicBezTo>
                    <a:pt x="59" y="227"/>
                    <a:pt x="31" y="239"/>
                    <a:pt x="2" y="245"/>
                  </a:cubicBezTo>
                  <a:cubicBezTo>
                    <a:pt x="0" y="246"/>
                    <a:pt x="0" y="248"/>
                    <a:pt x="2" y="248"/>
                  </a:cubicBezTo>
                  <a:cubicBezTo>
                    <a:pt x="29" y="242"/>
                    <a:pt x="55" y="231"/>
                    <a:pt x="77" y="214"/>
                  </a:cubicBezTo>
                  <a:cubicBezTo>
                    <a:pt x="100" y="195"/>
                    <a:pt x="115" y="170"/>
                    <a:pt x="124" y="142"/>
                  </a:cubicBezTo>
                  <a:cubicBezTo>
                    <a:pt x="130" y="124"/>
                    <a:pt x="134" y="105"/>
                    <a:pt x="137" y="86"/>
                  </a:cubicBezTo>
                  <a:cubicBezTo>
                    <a:pt x="138" y="77"/>
                    <a:pt x="139" y="68"/>
                    <a:pt x="140" y="59"/>
                  </a:cubicBezTo>
                  <a:cubicBezTo>
                    <a:pt x="141" y="51"/>
                    <a:pt x="141" y="42"/>
                    <a:pt x="136" y="34"/>
                  </a:cubicBezTo>
                  <a:cubicBezTo>
                    <a:pt x="136" y="33"/>
                    <a:pt x="134" y="34"/>
                    <a:pt x="134" y="35"/>
                  </a:cubicBezTo>
                  <a:cubicBezTo>
                    <a:pt x="128" y="49"/>
                    <a:pt x="129" y="65"/>
                    <a:pt x="127" y="80"/>
                  </a:cubicBezTo>
                  <a:cubicBezTo>
                    <a:pt x="125" y="97"/>
                    <a:pt x="122" y="114"/>
                    <a:pt x="118" y="131"/>
                  </a:cubicBezTo>
                  <a:cubicBezTo>
                    <a:pt x="114" y="148"/>
                    <a:pt x="109" y="165"/>
                    <a:pt x="103" y="181"/>
                  </a:cubicBezTo>
                  <a:cubicBezTo>
                    <a:pt x="97" y="196"/>
                    <a:pt x="90" y="211"/>
                    <a:pt x="81" y="226"/>
                  </a:cubicBezTo>
                  <a:cubicBezTo>
                    <a:pt x="77" y="234"/>
                    <a:pt x="71" y="242"/>
                    <a:pt x="70" y="252"/>
                  </a:cubicBezTo>
                  <a:cubicBezTo>
                    <a:pt x="70" y="253"/>
                    <a:pt x="71" y="254"/>
                    <a:pt x="72" y="253"/>
                  </a:cubicBezTo>
                  <a:cubicBezTo>
                    <a:pt x="78" y="250"/>
                    <a:pt x="84" y="245"/>
                    <a:pt x="89" y="240"/>
                  </a:cubicBezTo>
                  <a:cubicBezTo>
                    <a:pt x="95" y="235"/>
                    <a:pt x="100" y="230"/>
                    <a:pt x="105" y="224"/>
                  </a:cubicBezTo>
                  <a:cubicBezTo>
                    <a:pt x="115" y="215"/>
                    <a:pt x="123" y="204"/>
                    <a:pt x="131" y="193"/>
                  </a:cubicBezTo>
                  <a:cubicBezTo>
                    <a:pt x="138" y="181"/>
                    <a:pt x="143" y="168"/>
                    <a:pt x="146" y="155"/>
                  </a:cubicBezTo>
                  <a:cubicBezTo>
                    <a:pt x="150" y="139"/>
                    <a:pt x="153" y="122"/>
                    <a:pt x="154" y="106"/>
                  </a:cubicBezTo>
                  <a:cubicBezTo>
                    <a:pt x="157" y="79"/>
                    <a:pt x="156" y="52"/>
                    <a:pt x="151" y="26"/>
                  </a:cubicBezTo>
                  <a:cubicBezTo>
                    <a:pt x="151" y="25"/>
                    <a:pt x="149" y="24"/>
                    <a:pt x="148" y="26"/>
                  </a:cubicBezTo>
                  <a:cubicBezTo>
                    <a:pt x="147" y="33"/>
                    <a:pt x="149" y="40"/>
                    <a:pt x="151" y="47"/>
                  </a:cubicBezTo>
                  <a:cubicBezTo>
                    <a:pt x="153" y="55"/>
                    <a:pt x="154" y="63"/>
                    <a:pt x="155" y="71"/>
                  </a:cubicBezTo>
                  <a:cubicBezTo>
                    <a:pt x="158" y="89"/>
                    <a:pt x="160" y="107"/>
                    <a:pt x="161" y="125"/>
                  </a:cubicBezTo>
                  <a:cubicBezTo>
                    <a:pt x="161" y="142"/>
                    <a:pt x="160" y="159"/>
                    <a:pt x="158" y="177"/>
                  </a:cubicBezTo>
                  <a:cubicBezTo>
                    <a:pt x="157" y="185"/>
                    <a:pt x="155" y="193"/>
                    <a:pt x="153" y="202"/>
                  </a:cubicBezTo>
                  <a:cubicBezTo>
                    <a:pt x="152" y="208"/>
                    <a:pt x="149" y="213"/>
                    <a:pt x="148" y="219"/>
                  </a:cubicBezTo>
                  <a:cubicBezTo>
                    <a:pt x="147" y="222"/>
                    <a:pt x="147" y="224"/>
                    <a:pt x="149" y="227"/>
                  </a:cubicBezTo>
                  <a:cubicBezTo>
                    <a:pt x="149" y="228"/>
                    <a:pt x="150" y="228"/>
                    <a:pt x="151" y="227"/>
                  </a:cubicBezTo>
                  <a:cubicBezTo>
                    <a:pt x="168" y="207"/>
                    <a:pt x="170" y="178"/>
                    <a:pt x="171" y="153"/>
                  </a:cubicBezTo>
                  <a:cubicBezTo>
                    <a:pt x="173" y="127"/>
                    <a:pt x="174" y="99"/>
                    <a:pt x="170" y="73"/>
                  </a:cubicBezTo>
                  <a:cubicBezTo>
                    <a:pt x="167" y="58"/>
                    <a:pt x="163" y="44"/>
                    <a:pt x="156" y="31"/>
                  </a:cubicBezTo>
                  <a:cubicBezTo>
                    <a:pt x="155" y="30"/>
                    <a:pt x="153" y="30"/>
                    <a:pt x="153" y="32"/>
                  </a:cubicBezTo>
                  <a:cubicBezTo>
                    <a:pt x="153" y="39"/>
                    <a:pt x="154" y="47"/>
                    <a:pt x="155" y="55"/>
                  </a:cubicBezTo>
                  <a:cubicBezTo>
                    <a:pt x="157" y="63"/>
                    <a:pt x="158" y="71"/>
                    <a:pt x="159" y="79"/>
                  </a:cubicBezTo>
                  <a:cubicBezTo>
                    <a:pt x="160" y="96"/>
                    <a:pt x="160" y="114"/>
                    <a:pt x="159" y="131"/>
                  </a:cubicBezTo>
                  <a:cubicBezTo>
                    <a:pt x="158" y="148"/>
                    <a:pt x="153" y="165"/>
                    <a:pt x="151" y="182"/>
                  </a:cubicBezTo>
                  <a:cubicBezTo>
                    <a:pt x="150" y="189"/>
                    <a:pt x="149" y="197"/>
                    <a:pt x="150" y="204"/>
                  </a:cubicBezTo>
                  <a:cubicBezTo>
                    <a:pt x="150" y="206"/>
                    <a:pt x="151" y="208"/>
                    <a:pt x="153" y="209"/>
                  </a:cubicBezTo>
                  <a:cubicBezTo>
                    <a:pt x="156" y="210"/>
                    <a:pt x="158" y="208"/>
                    <a:pt x="160" y="206"/>
                  </a:cubicBezTo>
                  <a:cubicBezTo>
                    <a:pt x="163" y="203"/>
                    <a:pt x="164" y="198"/>
                    <a:pt x="165" y="194"/>
                  </a:cubicBezTo>
                  <a:cubicBezTo>
                    <a:pt x="166" y="189"/>
                    <a:pt x="167" y="185"/>
                    <a:pt x="167" y="180"/>
                  </a:cubicBezTo>
                  <a:cubicBezTo>
                    <a:pt x="170" y="164"/>
                    <a:pt x="170" y="149"/>
                    <a:pt x="170" y="133"/>
                  </a:cubicBezTo>
                  <a:cubicBezTo>
                    <a:pt x="169" y="123"/>
                    <a:pt x="168" y="112"/>
                    <a:pt x="167" y="102"/>
                  </a:cubicBezTo>
                  <a:cubicBezTo>
                    <a:pt x="166" y="92"/>
                    <a:pt x="166" y="82"/>
                    <a:pt x="165" y="72"/>
                  </a:cubicBezTo>
                  <a:cubicBezTo>
                    <a:pt x="163" y="53"/>
                    <a:pt x="159" y="33"/>
                    <a:pt x="149" y="16"/>
                  </a:cubicBezTo>
                  <a:cubicBezTo>
                    <a:pt x="148" y="15"/>
                    <a:pt x="146" y="16"/>
                    <a:pt x="146" y="17"/>
                  </a:cubicBezTo>
                  <a:cubicBezTo>
                    <a:pt x="154" y="49"/>
                    <a:pt x="159" y="82"/>
                    <a:pt x="158" y="115"/>
                  </a:cubicBezTo>
                  <a:cubicBezTo>
                    <a:pt x="157" y="131"/>
                    <a:pt x="155" y="148"/>
                    <a:pt x="153" y="164"/>
                  </a:cubicBezTo>
                  <a:cubicBezTo>
                    <a:pt x="151" y="172"/>
                    <a:pt x="150" y="180"/>
                    <a:pt x="148" y="188"/>
                  </a:cubicBezTo>
                  <a:cubicBezTo>
                    <a:pt x="146" y="195"/>
                    <a:pt x="144" y="202"/>
                    <a:pt x="144" y="209"/>
                  </a:cubicBezTo>
                  <a:cubicBezTo>
                    <a:pt x="144" y="210"/>
                    <a:pt x="146" y="210"/>
                    <a:pt x="146" y="209"/>
                  </a:cubicBezTo>
                  <a:cubicBezTo>
                    <a:pt x="164" y="189"/>
                    <a:pt x="167" y="161"/>
                    <a:pt x="167" y="135"/>
                  </a:cubicBezTo>
                  <a:cubicBezTo>
                    <a:pt x="167" y="119"/>
                    <a:pt x="165" y="103"/>
                    <a:pt x="163" y="88"/>
                  </a:cubicBezTo>
                  <a:cubicBezTo>
                    <a:pt x="160" y="71"/>
                    <a:pt x="156" y="55"/>
                    <a:pt x="152" y="39"/>
                  </a:cubicBezTo>
                  <a:cubicBezTo>
                    <a:pt x="149" y="30"/>
                    <a:pt x="146" y="21"/>
                    <a:pt x="141" y="14"/>
                  </a:cubicBezTo>
                  <a:cubicBezTo>
                    <a:pt x="140" y="13"/>
                    <a:pt x="138" y="13"/>
                    <a:pt x="138" y="15"/>
                  </a:cubicBezTo>
                  <a:cubicBezTo>
                    <a:pt x="139" y="23"/>
                    <a:pt x="141" y="30"/>
                    <a:pt x="143" y="38"/>
                  </a:cubicBezTo>
                  <a:cubicBezTo>
                    <a:pt x="146" y="47"/>
                    <a:pt x="148" y="55"/>
                    <a:pt x="150" y="64"/>
                  </a:cubicBezTo>
                  <a:cubicBezTo>
                    <a:pt x="154" y="81"/>
                    <a:pt x="157" y="98"/>
                    <a:pt x="158" y="116"/>
                  </a:cubicBezTo>
                  <a:cubicBezTo>
                    <a:pt x="158" y="133"/>
                    <a:pt x="156" y="151"/>
                    <a:pt x="152" y="168"/>
                  </a:cubicBezTo>
                  <a:cubicBezTo>
                    <a:pt x="150" y="175"/>
                    <a:pt x="148" y="182"/>
                    <a:pt x="146" y="190"/>
                  </a:cubicBezTo>
                  <a:cubicBezTo>
                    <a:pt x="144" y="195"/>
                    <a:pt x="141" y="201"/>
                    <a:pt x="142" y="207"/>
                  </a:cubicBezTo>
                  <a:cubicBezTo>
                    <a:pt x="142" y="208"/>
                    <a:pt x="142" y="209"/>
                    <a:pt x="142" y="210"/>
                  </a:cubicBezTo>
                  <a:cubicBezTo>
                    <a:pt x="142" y="211"/>
                    <a:pt x="144" y="212"/>
                    <a:pt x="144" y="211"/>
                  </a:cubicBezTo>
                  <a:cubicBezTo>
                    <a:pt x="160" y="189"/>
                    <a:pt x="161" y="161"/>
                    <a:pt x="160" y="136"/>
                  </a:cubicBezTo>
                  <a:cubicBezTo>
                    <a:pt x="159" y="108"/>
                    <a:pt x="156" y="80"/>
                    <a:pt x="148" y="53"/>
                  </a:cubicBezTo>
                  <a:cubicBezTo>
                    <a:pt x="145" y="39"/>
                    <a:pt x="140" y="26"/>
                    <a:pt x="132" y="14"/>
                  </a:cubicBezTo>
                  <a:cubicBezTo>
                    <a:pt x="132" y="13"/>
                    <a:pt x="130" y="14"/>
                    <a:pt x="130" y="15"/>
                  </a:cubicBezTo>
                  <a:cubicBezTo>
                    <a:pt x="133" y="50"/>
                    <a:pt x="142" y="84"/>
                    <a:pt x="139" y="120"/>
                  </a:cubicBezTo>
                  <a:cubicBezTo>
                    <a:pt x="137" y="153"/>
                    <a:pt x="122" y="183"/>
                    <a:pt x="116" y="216"/>
                  </a:cubicBezTo>
                  <a:cubicBezTo>
                    <a:pt x="116" y="218"/>
                    <a:pt x="116" y="220"/>
                    <a:pt x="116" y="222"/>
                  </a:cubicBezTo>
                  <a:cubicBezTo>
                    <a:pt x="115" y="223"/>
                    <a:pt x="116" y="224"/>
                    <a:pt x="117" y="224"/>
                  </a:cubicBezTo>
                  <a:cubicBezTo>
                    <a:pt x="125" y="220"/>
                    <a:pt x="131" y="212"/>
                    <a:pt x="134" y="205"/>
                  </a:cubicBezTo>
                  <a:cubicBezTo>
                    <a:pt x="139" y="195"/>
                    <a:pt x="141" y="184"/>
                    <a:pt x="142" y="174"/>
                  </a:cubicBezTo>
                  <a:cubicBezTo>
                    <a:pt x="144" y="164"/>
                    <a:pt x="145" y="153"/>
                    <a:pt x="145" y="143"/>
                  </a:cubicBezTo>
                  <a:cubicBezTo>
                    <a:pt x="146" y="131"/>
                    <a:pt x="147" y="118"/>
                    <a:pt x="147" y="106"/>
                  </a:cubicBezTo>
                  <a:cubicBezTo>
                    <a:pt x="146" y="87"/>
                    <a:pt x="143" y="69"/>
                    <a:pt x="141" y="51"/>
                  </a:cubicBezTo>
                  <a:cubicBezTo>
                    <a:pt x="139" y="37"/>
                    <a:pt x="138" y="22"/>
                    <a:pt x="130" y="11"/>
                  </a:cubicBezTo>
                  <a:cubicBezTo>
                    <a:pt x="129" y="10"/>
                    <a:pt x="127" y="10"/>
                    <a:pt x="127" y="11"/>
                  </a:cubicBezTo>
                  <a:cubicBezTo>
                    <a:pt x="125" y="18"/>
                    <a:pt x="126" y="26"/>
                    <a:pt x="127" y="33"/>
                  </a:cubicBezTo>
                  <a:cubicBezTo>
                    <a:pt x="129" y="41"/>
                    <a:pt x="130" y="49"/>
                    <a:pt x="131" y="57"/>
                  </a:cubicBezTo>
                  <a:cubicBezTo>
                    <a:pt x="133" y="74"/>
                    <a:pt x="134" y="92"/>
                    <a:pt x="133" y="110"/>
                  </a:cubicBezTo>
                  <a:cubicBezTo>
                    <a:pt x="132" y="127"/>
                    <a:pt x="129" y="144"/>
                    <a:pt x="126" y="160"/>
                  </a:cubicBezTo>
                  <a:cubicBezTo>
                    <a:pt x="123" y="177"/>
                    <a:pt x="119" y="193"/>
                    <a:pt x="117" y="210"/>
                  </a:cubicBezTo>
                  <a:cubicBezTo>
                    <a:pt x="116" y="217"/>
                    <a:pt x="116" y="223"/>
                    <a:pt x="116" y="230"/>
                  </a:cubicBezTo>
                  <a:cubicBezTo>
                    <a:pt x="116" y="231"/>
                    <a:pt x="117" y="232"/>
                    <a:pt x="118" y="230"/>
                  </a:cubicBezTo>
                  <a:cubicBezTo>
                    <a:pt x="132" y="203"/>
                    <a:pt x="136" y="172"/>
                    <a:pt x="137" y="142"/>
                  </a:cubicBezTo>
                  <a:cubicBezTo>
                    <a:pt x="139" y="115"/>
                    <a:pt x="139" y="87"/>
                    <a:pt x="135" y="60"/>
                  </a:cubicBezTo>
                  <a:cubicBezTo>
                    <a:pt x="132" y="42"/>
                    <a:pt x="127" y="24"/>
                    <a:pt x="116" y="10"/>
                  </a:cubicBezTo>
                  <a:cubicBezTo>
                    <a:pt x="115" y="9"/>
                    <a:pt x="114" y="10"/>
                    <a:pt x="113" y="11"/>
                  </a:cubicBezTo>
                  <a:cubicBezTo>
                    <a:pt x="112" y="18"/>
                    <a:pt x="114" y="25"/>
                    <a:pt x="115" y="32"/>
                  </a:cubicBezTo>
                  <a:cubicBezTo>
                    <a:pt x="117" y="40"/>
                    <a:pt x="119" y="47"/>
                    <a:pt x="120" y="55"/>
                  </a:cubicBezTo>
                  <a:cubicBezTo>
                    <a:pt x="122" y="73"/>
                    <a:pt x="123" y="91"/>
                    <a:pt x="123" y="109"/>
                  </a:cubicBezTo>
                  <a:cubicBezTo>
                    <a:pt x="123" y="127"/>
                    <a:pt x="122" y="144"/>
                    <a:pt x="120" y="161"/>
                  </a:cubicBezTo>
                  <a:cubicBezTo>
                    <a:pt x="118" y="170"/>
                    <a:pt x="117" y="179"/>
                    <a:pt x="115" y="187"/>
                  </a:cubicBezTo>
                  <a:cubicBezTo>
                    <a:pt x="114" y="194"/>
                    <a:pt x="112" y="201"/>
                    <a:pt x="111" y="208"/>
                  </a:cubicBezTo>
                  <a:cubicBezTo>
                    <a:pt x="109" y="213"/>
                    <a:pt x="108" y="218"/>
                    <a:pt x="110" y="223"/>
                  </a:cubicBezTo>
                  <a:cubicBezTo>
                    <a:pt x="111" y="224"/>
                    <a:pt x="112" y="224"/>
                    <a:pt x="112" y="224"/>
                  </a:cubicBezTo>
                  <a:cubicBezTo>
                    <a:pt x="121" y="217"/>
                    <a:pt x="123" y="203"/>
                    <a:pt x="126" y="193"/>
                  </a:cubicBezTo>
                  <a:cubicBezTo>
                    <a:pt x="128" y="185"/>
                    <a:pt x="130" y="177"/>
                    <a:pt x="131" y="169"/>
                  </a:cubicBezTo>
                  <a:cubicBezTo>
                    <a:pt x="133" y="161"/>
                    <a:pt x="134" y="152"/>
                    <a:pt x="134" y="144"/>
                  </a:cubicBezTo>
                  <a:cubicBezTo>
                    <a:pt x="136" y="127"/>
                    <a:pt x="137" y="110"/>
                    <a:pt x="137" y="93"/>
                  </a:cubicBezTo>
                  <a:cubicBezTo>
                    <a:pt x="136" y="76"/>
                    <a:pt x="134" y="60"/>
                    <a:pt x="131" y="44"/>
                  </a:cubicBezTo>
                  <a:cubicBezTo>
                    <a:pt x="129" y="36"/>
                    <a:pt x="127" y="25"/>
                    <a:pt x="119" y="21"/>
                  </a:cubicBezTo>
                  <a:cubicBezTo>
                    <a:pt x="118" y="20"/>
                    <a:pt x="117" y="21"/>
                    <a:pt x="117" y="22"/>
                  </a:cubicBezTo>
                  <a:cubicBezTo>
                    <a:pt x="115" y="29"/>
                    <a:pt x="117" y="36"/>
                    <a:pt x="118" y="43"/>
                  </a:cubicBezTo>
                  <a:cubicBezTo>
                    <a:pt x="120" y="51"/>
                    <a:pt x="121" y="59"/>
                    <a:pt x="121" y="68"/>
                  </a:cubicBezTo>
                  <a:cubicBezTo>
                    <a:pt x="123" y="85"/>
                    <a:pt x="124" y="103"/>
                    <a:pt x="124" y="120"/>
                  </a:cubicBezTo>
                  <a:cubicBezTo>
                    <a:pt x="125" y="149"/>
                    <a:pt x="122" y="180"/>
                    <a:pt x="110" y="207"/>
                  </a:cubicBezTo>
                  <a:cubicBezTo>
                    <a:pt x="109" y="209"/>
                    <a:pt x="108" y="211"/>
                    <a:pt x="107" y="212"/>
                  </a:cubicBezTo>
                  <a:cubicBezTo>
                    <a:pt x="108" y="213"/>
                    <a:pt x="109" y="213"/>
                    <a:pt x="110" y="213"/>
                  </a:cubicBezTo>
                  <a:cubicBezTo>
                    <a:pt x="109" y="205"/>
                    <a:pt x="112" y="198"/>
                    <a:pt x="114" y="191"/>
                  </a:cubicBezTo>
                  <a:cubicBezTo>
                    <a:pt x="117" y="184"/>
                    <a:pt x="119" y="177"/>
                    <a:pt x="120" y="170"/>
                  </a:cubicBezTo>
                  <a:cubicBezTo>
                    <a:pt x="123" y="153"/>
                    <a:pt x="125" y="135"/>
                    <a:pt x="126" y="117"/>
                  </a:cubicBezTo>
                  <a:cubicBezTo>
                    <a:pt x="126" y="100"/>
                    <a:pt x="126" y="82"/>
                    <a:pt x="125" y="64"/>
                  </a:cubicBezTo>
                  <a:cubicBezTo>
                    <a:pt x="124" y="55"/>
                    <a:pt x="124" y="46"/>
                    <a:pt x="122" y="38"/>
                  </a:cubicBezTo>
                  <a:cubicBezTo>
                    <a:pt x="121" y="29"/>
                    <a:pt x="119" y="21"/>
                    <a:pt x="119" y="13"/>
                  </a:cubicBezTo>
                  <a:cubicBezTo>
                    <a:pt x="119" y="10"/>
                    <a:pt x="119" y="8"/>
                    <a:pt x="119" y="5"/>
                  </a:cubicBezTo>
                  <a:cubicBezTo>
                    <a:pt x="118" y="5"/>
                    <a:pt x="117" y="6"/>
                    <a:pt x="116" y="6"/>
                  </a:cubicBezTo>
                  <a:cubicBezTo>
                    <a:pt x="122" y="18"/>
                    <a:pt x="124" y="32"/>
                    <a:pt x="124" y="46"/>
                  </a:cubicBezTo>
                  <a:cubicBezTo>
                    <a:pt x="125" y="61"/>
                    <a:pt x="123" y="76"/>
                    <a:pt x="122" y="91"/>
                  </a:cubicBezTo>
                  <a:cubicBezTo>
                    <a:pt x="120" y="105"/>
                    <a:pt x="118" y="120"/>
                    <a:pt x="114" y="134"/>
                  </a:cubicBezTo>
                  <a:cubicBezTo>
                    <a:pt x="111" y="149"/>
                    <a:pt x="106" y="165"/>
                    <a:pt x="98" y="178"/>
                  </a:cubicBezTo>
                  <a:cubicBezTo>
                    <a:pt x="94" y="185"/>
                    <a:pt x="90" y="193"/>
                    <a:pt x="91" y="201"/>
                  </a:cubicBezTo>
                  <a:cubicBezTo>
                    <a:pt x="91" y="202"/>
                    <a:pt x="92" y="203"/>
                    <a:pt x="93" y="202"/>
                  </a:cubicBezTo>
                  <a:cubicBezTo>
                    <a:pt x="101" y="194"/>
                    <a:pt x="106" y="183"/>
                    <a:pt x="109" y="172"/>
                  </a:cubicBezTo>
                  <a:cubicBezTo>
                    <a:pt x="112" y="160"/>
                    <a:pt x="114" y="147"/>
                    <a:pt x="115" y="135"/>
                  </a:cubicBezTo>
                  <a:cubicBezTo>
                    <a:pt x="116" y="122"/>
                    <a:pt x="116" y="110"/>
                    <a:pt x="117" y="98"/>
                  </a:cubicBezTo>
                  <a:cubicBezTo>
                    <a:pt x="118" y="83"/>
                    <a:pt x="118" y="68"/>
                    <a:pt x="118" y="53"/>
                  </a:cubicBezTo>
                  <a:cubicBezTo>
                    <a:pt x="117" y="36"/>
                    <a:pt x="115" y="17"/>
                    <a:pt x="108" y="1"/>
                  </a:cubicBezTo>
                  <a:cubicBezTo>
                    <a:pt x="107" y="0"/>
                    <a:pt x="106" y="0"/>
                    <a:pt x="106" y="1"/>
                  </a:cubicBezTo>
                  <a:cubicBezTo>
                    <a:pt x="102" y="3"/>
                    <a:pt x="102" y="7"/>
                    <a:pt x="101" y="11"/>
                  </a:cubicBezTo>
                  <a:cubicBezTo>
                    <a:pt x="101" y="16"/>
                    <a:pt x="102" y="21"/>
                    <a:pt x="102" y="27"/>
                  </a:cubicBezTo>
                  <a:cubicBezTo>
                    <a:pt x="104" y="41"/>
                    <a:pt x="105" y="56"/>
                    <a:pt x="105" y="71"/>
                  </a:cubicBezTo>
                  <a:cubicBezTo>
                    <a:pt x="106" y="89"/>
                    <a:pt x="104" y="106"/>
                    <a:pt x="101" y="124"/>
                  </a:cubicBezTo>
                  <a:cubicBezTo>
                    <a:pt x="98" y="140"/>
                    <a:pt x="94" y="157"/>
                    <a:pt x="89" y="173"/>
                  </a:cubicBezTo>
                  <a:cubicBezTo>
                    <a:pt x="87" y="180"/>
                    <a:pt x="84" y="188"/>
                    <a:pt x="82" y="196"/>
                  </a:cubicBezTo>
                  <a:cubicBezTo>
                    <a:pt x="81" y="197"/>
                    <a:pt x="84" y="198"/>
                    <a:pt x="84" y="197"/>
                  </a:cubicBezTo>
                  <a:cubicBezTo>
                    <a:pt x="90" y="181"/>
                    <a:pt x="95" y="165"/>
                    <a:pt x="98" y="148"/>
                  </a:cubicBezTo>
                  <a:cubicBezTo>
                    <a:pt x="102" y="134"/>
                    <a:pt x="104" y="120"/>
                    <a:pt x="107" y="107"/>
                  </a:cubicBezTo>
                  <a:cubicBezTo>
                    <a:pt x="110" y="97"/>
                    <a:pt x="112" y="88"/>
                    <a:pt x="114" y="79"/>
                  </a:cubicBezTo>
                  <a:cubicBezTo>
                    <a:pt x="116" y="69"/>
                    <a:pt x="117" y="58"/>
                    <a:pt x="116" y="48"/>
                  </a:cubicBezTo>
                  <a:cubicBezTo>
                    <a:pt x="116" y="43"/>
                    <a:pt x="114" y="38"/>
                    <a:pt x="110" y="35"/>
                  </a:cubicBezTo>
                  <a:cubicBezTo>
                    <a:pt x="110" y="34"/>
                    <a:pt x="109" y="35"/>
                    <a:pt x="108" y="35"/>
                  </a:cubicBezTo>
                  <a:cubicBezTo>
                    <a:pt x="104" y="43"/>
                    <a:pt x="103" y="52"/>
                    <a:pt x="103" y="61"/>
                  </a:cubicBezTo>
                  <a:cubicBezTo>
                    <a:pt x="103" y="71"/>
                    <a:pt x="104" y="80"/>
                    <a:pt x="104" y="90"/>
                  </a:cubicBezTo>
                  <a:cubicBezTo>
                    <a:pt x="105" y="117"/>
                    <a:pt x="100" y="145"/>
                    <a:pt x="97" y="172"/>
                  </a:cubicBezTo>
                  <a:cubicBezTo>
                    <a:pt x="97" y="173"/>
                    <a:pt x="99" y="174"/>
                    <a:pt x="100" y="17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46"/>
            <p:cNvSpPr/>
            <p:nvPr/>
          </p:nvSpPr>
          <p:spPr bwMode="auto">
            <a:xfrm>
              <a:off x="3824" y="2315"/>
              <a:ext cx="553" cy="756"/>
            </a:xfrm>
            <a:custGeom>
              <a:avLst/>
              <a:gdLst>
                <a:gd name="T0" fmla="*/ 198 w 286"/>
                <a:gd name="T1" fmla="*/ 328 h 391"/>
                <a:gd name="T2" fmla="*/ 87 w 286"/>
                <a:gd name="T3" fmla="*/ 354 h 391"/>
                <a:gd name="T4" fmla="*/ 210 w 286"/>
                <a:gd name="T5" fmla="*/ 282 h 391"/>
                <a:gd name="T6" fmla="*/ 273 w 286"/>
                <a:gd name="T7" fmla="*/ 199 h 391"/>
                <a:gd name="T8" fmla="*/ 268 w 286"/>
                <a:gd name="T9" fmla="*/ 226 h 391"/>
                <a:gd name="T10" fmla="*/ 119 w 286"/>
                <a:gd name="T11" fmla="*/ 361 h 391"/>
                <a:gd name="T12" fmla="*/ 30 w 286"/>
                <a:gd name="T13" fmla="*/ 365 h 391"/>
                <a:gd name="T14" fmla="*/ 233 w 286"/>
                <a:gd name="T15" fmla="*/ 319 h 391"/>
                <a:gd name="T16" fmla="*/ 244 w 286"/>
                <a:gd name="T17" fmla="*/ 308 h 391"/>
                <a:gd name="T18" fmla="*/ 86 w 286"/>
                <a:gd name="T19" fmla="*/ 383 h 391"/>
                <a:gd name="T20" fmla="*/ 35 w 286"/>
                <a:gd name="T21" fmla="*/ 371 h 391"/>
                <a:gd name="T22" fmla="*/ 207 w 286"/>
                <a:gd name="T23" fmla="*/ 372 h 391"/>
                <a:gd name="T24" fmla="*/ 230 w 286"/>
                <a:gd name="T25" fmla="*/ 351 h 391"/>
                <a:gd name="T26" fmla="*/ 169 w 286"/>
                <a:gd name="T27" fmla="*/ 381 h 391"/>
                <a:gd name="T28" fmla="*/ 2 w 286"/>
                <a:gd name="T29" fmla="*/ 360 h 391"/>
                <a:gd name="T30" fmla="*/ 47 w 286"/>
                <a:gd name="T31" fmla="*/ 363 h 391"/>
                <a:gd name="T32" fmla="*/ 217 w 286"/>
                <a:gd name="T33" fmla="*/ 313 h 391"/>
                <a:gd name="T34" fmla="*/ 174 w 286"/>
                <a:gd name="T35" fmla="*/ 327 h 391"/>
                <a:gd name="T36" fmla="*/ 7 w 286"/>
                <a:gd name="T37" fmla="*/ 316 h 391"/>
                <a:gd name="T38" fmla="*/ 78 w 286"/>
                <a:gd name="T39" fmla="*/ 350 h 391"/>
                <a:gd name="T40" fmla="*/ 275 w 286"/>
                <a:gd name="T41" fmla="*/ 249 h 391"/>
                <a:gd name="T42" fmla="*/ 217 w 286"/>
                <a:gd name="T43" fmla="*/ 23 h 391"/>
                <a:gd name="T44" fmla="*/ 284 w 286"/>
                <a:gd name="T45" fmla="*/ 196 h 391"/>
                <a:gd name="T46" fmla="*/ 189 w 286"/>
                <a:gd name="T47" fmla="*/ 1 h 391"/>
                <a:gd name="T48" fmla="*/ 279 w 286"/>
                <a:gd name="T49" fmla="*/ 184 h 391"/>
                <a:gd name="T50" fmla="*/ 257 w 286"/>
                <a:gd name="T51" fmla="*/ 113 h 391"/>
                <a:gd name="T52" fmla="*/ 275 w 286"/>
                <a:gd name="T53" fmla="*/ 194 h 391"/>
                <a:gd name="T54" fmla="*/ 170 w 286"/>
                <a:gd name="T55" fmla="*/ 348 h 391"/>
                <a:gd name="T56" fmla="*/ 35 w 286"/>
                <a:gd name="T57" fmla="*/ 334 h 391"/>
                <a:gd name="T58" fmla="*/ 94 w 286"/>
                <a:gd name="T59" fmla="*/ 340 h 391"/>
                <a:gd name="T60" fmla="*/ 218 w 286"/>
                <a:gd name="T61" fmla="*/ 313 h 391"/>
                <a:gd name="T62" fmla="*/ 64 w 286"/>
                <a:gd name="T63" fmla="*/ 359 h 391"/>
                <a:gd name="T64" fmla="*/ 1 w 286"/>
                <a:gd name="T65" fmla="*/ 360 h 391"/>
                <a:gd name="T66" fmla="*/ 89 w 286"/>
                <a:gd name="T67" fmla="*/ 387 h 391"/>
                <a:gd name="T68" fmla="*/ 219 w 286"/>
                <a:gd name="T69" fmla="*/ 362 h 391"/>
                <a:gd name="T70" fmla="*/ 168 w 286"/>
                <a:gd name="T71" fmla="*/ 378 h 391"/>
                <a:gd name="T72" fmla="*/ 36 w 286"/>
                <a:gd name="T73" fmla="*/ 371 h 391"/>
                <a:gd name="T74" fmla="*/ 132 w 286"/>
                <a:gd name="T75" fmla="*/ 387 h 391"/>
                <a:gd name="T76" fmla="*/ 265 w 286"/>
                <a:gd name="T77" fmla="*/ 277 h 391"/>
                <a:gd name="T78" fmla="*/ 145 w 286"/>
                <a:gd name="T79" fmla="*/ 358 h 391"/>
                <a:gd name="T80" fmla="*/ 31 w 286"/>
                <a:gd name="T81" fmla="*/ 365 h 391"/>
                <a:gd name="T82" fmla="*/ 252 w 286"/>
                <a:gd name="T83" fmla="*/ 268 h 391"/>
                <a:gd name="T84" fmla="*/ 273 w 286"/>
                <a:gd name="T85" fmla="*/ 197 h 391"/>
                <a:gd name="T86" fmla="*/ 220 w 286"/>
                <a:gd name="T87" fmla="*/ 267 h 391"/>
                <a:gd name="T88" fmla="*/ 87 w 286"/>
                <a:gd name="T89" fmla="*/ 354 h 391"/>
                <a:gd name="T90" fmla="*/ 171 w 286"/>
                <a:gd name="T91" fmla="*/ 344 h 391"/>
                <a:gd name="T92" fmla="*/ 255 w 286"/>
                <a:gd name="T93" fmla="*/ 229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86" h="391">
                  <a:moveTo>
                    <a:pt x="255" y="229"/>
                  </a:moveTo>
                  <a:cubicBezTo>
                    <a:pt x="250" y="254"/>
                    <a:pt x="241" y="280"/>
                    <a:pt x="226" y="301"/>
                  </a:cubicBezTo>
                  <a:cubicBezTo>
                    <a:pt x="218" y="311"/>
                    <a:pt x="209" y="320"/>
                    <a:pt x="198" y="328"/>
                  </a:cubicBezTo>
                  <a:cubicBezTo>
                    <a:pt x="187" y="335"/>
                    <a:pt x="175" y="340"/>
                    <a:pt x="162" y="344"/>
                  </a:cubicBezTo>
                  <a:cubicBezTo>
                    <a:pt x="149" y="348"/>
                    <a:pt x="137" y="351"/>
                    <a:pt x="124" y="353"/>
                  </a:cubicBezTo>
                  <a:cubicBezTo>
                    <a:pt x="112" y="355"/>
                    <a:pt x="100" y="355"/>
                    <a:pt x="87" y="354"/>
                  </a:cubicBezTo>
                  <a:cubicBezTo>
                    <a:pt x="87" y="355"/>
                    <a:pt x="87" y="355"/>
                    <a:pt x="87" y="356"/>
                  </a:cubicBezTo>
                  <a:cubicBezTo>
                    <a:pt x="119" y="349"/>
                    <a:pt x="147" y="332"/>
                    <a:pt x="173" y="313"/>
                  </a:cubicBezTo>
                  <a:cubicBezTo>
                    <a:pt x="185" y="303"/>
                    <a:pt x="198" y="293"/>
                    <a:pt x="210" y="282"/>
                  </a:cubicBezTo>
                  <a:cubicBezTo>
                    <a:pt x="222" y="271"/>
                    <a:pt x="232" y="259"/>
                    <a:pt x="242" y="246"/>
                  </a:cubicBezTo>
                  <a:cubicBezTo>
                    <a:pt x="248" y="238"/>
                    <a:pt x="254" y="230"/>
                    <a:pt x="258" y="222"/>
                  </a:cubicBezTo>
                  <a:cubicBezTo>
                    <a:pt x="262" y="214"/>
                    <a:pt x="266" y="204"/>
                    <a:pt x="273" y="199"/>
                  </a:cubicBezTo>
                  <a:cubicBezTo>
                    <a:pt x="272" y="199"/>
                    <a:pt x="272" y="199"/>
                    <a:pt x="271" y="199"/>
                  </a:cubicBezTo>
                  <a:cubicBezTo>
                    <a:pt x="274" y="202"/>
                    <a:pt x="274" y="207"/>
                    <a:pt x="273" y="210"/>
                  </a:cubicBezTo>
                  <a:cubicBezTo>
                    <a:pt x="272" y="216"/>
                    <a:pt x="270" y="221"/>
                    <a:pt x="268" y="226"/>
                  </a:cubicBezTo>
                  <a:cubicBezTo>
                    <a:pt x="264" y="236"/>
                    <a:pt x="260" y="247"/>
                    <a:pt x="255" y="257"/>
                  </a:cubicBezTo>
                  <a:cubicBezTo>
                    <a:pt x="241" y="284"/>
                    <a:pt x="221" y="310"/>
                    <a:pt x="197" y="329"/>
                  </a:cubicBezTo>
                  <a:cubicBezTo>
                    <a:pt x="175" y="347"/>
                    <a:pt x="147" y="356"/>
                    <a:pt x="119" y="361"/>
                  </a:cubicBezTo>
                  <a:cubicBezTo>
                    <a:pt x="91" y="365"/>
                    <a:pt x="62" y="365"/>
                    <a:pt x="33" y="363"/>
                  </a:cubicBezTo>
                  <a:cubicBezTo>
                    <a:pt x="33" y="363"/>
                    <a:pt x="32" y="363"/>
                    <a:pt x="31" y="363"/>
                  </a:cubicBezTo>
                  <a:cubicBezTo>
                    <a:pt x="30" y="363"/>
                    <a:pt x="29" y="365"/>
                    <a:pt x="30" y="365"/>
                  </a:cubicBezTo>
                  <a:cubicBezTo>
                    <a:pt x="55" y="376"/>
                    <a:pt x="84" y="375"/>
                    <a:pt x="110" y="370"/>
                  </a:cubicBezTo>
                  <a:cubicBezTo>
                    <a:pt x="135" y="365"/>
                    <a:pt x="161" y="357"/>
                    <a:pt x="185" y="347"/>
                  </a:cubicBezTo>
                  <a:cubicBezTo>
                    <a:pt x="202" y="339"/>
                    <a:pt x="218" y="331"/>
                    <a:pt x="233" y="319"/>
                  </a:cubicBezTo>
                  <a:cubicBezTo>
                    <a:pt x="247" y="308"/>
                    <a:pt x="260" y="294"/>
                    <a:pt x="265" y="276"/>
                  </a:cubicBezTo>
                  <a:cubicBezTo>
                    <a:pt x="265" y="275"/>
                    <a:pt x="264" y="274"/>
                    <a:pt x="263" y="275"/>
                  </a:cubicBezTo>
                  <a:cubicBezTo>
                    <a:pt x="254" y="284"/>
                    <a:pt x="249" y="297"/>
                    <a:pt x="244" y="308"/>
                  </a:cubicBezTo>
                  <a:cubicBezTo>
                    <a:pt x="238" y="321"/>
                    <a:pt x="230" y="333"/>
                    <a:pt x="220" y="343"/>
                  </a:cubicBezTo>
                  <a:cubicBezTo>
                    <a:pt x="198" y="365"/>
                    <a:pt x="170" y="379"/>
                    <a:pt x="139" y="383"/>
                  </a:cubicBezTo>
                  <a:cubicBezTo>
                    <a:pt x="122" y="386"/>
                    <a:pt x="104" y="386"/>
                    <a:pt x="86" y="383"/>
                  </a:cubicBezTo>
                  <a:cubicBezTo>
                    <a:pt x="77" y="382"/>
                    <a:pt x="69" y="379"/>
                    <a:pt x="61" y="376"/>
                  </a:cubicBezTo>
                  <a:cubicBezTo>
                    <a:pt x="52" y="374"/>
                    <a:pt x="44" y="370"/>
                    <a:pt x="36" y="368"/>
                  </a:cubicBezTo>
                  <a:cubicBezTo>
                    <a:pt x="34" y="368"/>
                    <a:pt x="34" y="370"/>
                    <a:pt x="35" y="371"/>
                  </a:cubicBezTo>
                  <a:cubicBezTo>
                    <a:pt x="63" y="384"/>
                    <a:pt x="94" y="387"/>
                    <a:pt x="124" y="386"/>
                  </a:cubicBezTo>
                  <a:cubicBezTo>
                    <a:pt x="139" y="385"/>
                    <a:pt x="153" y="383"/>
                    <a:pt x="167" y="381"/>
                  </a:cubicBezTo>
                  <a:cubicBezTo>
                    <a:pt x="180" y="379"/>
                    <a:pt x="194" y="376"/>
                    <a:pt x="207" y="372"/>
                  </a:cubicBezTo>
                  <a:cubicBezTo>
                    <a:pt x="222" y="368"/>
                    <a:pt x="236" y="360"/>
                    <a:pt x="246" y="349"/>
                  </a:cubicBezTo>
                  <a:cubicBezTo>
                    <a:pt x="247" y="349"/>
                    <a:pt x="246" y="347"/>
                    <a:pt x="246" y="347"/>
                  </a:cubicBezTo>
                  <a:cubicBezTo>
                    <a:pt x="240" y="346"/>
                    <a:pt x="235" y="349"/>
                    <a:pt x="230" y="351"/>
                  </a:cubicBezTo>
                  <a:cubicBezTo>
                    <a:pt x="224" y="355"/>
                    <a:pt x="219" y="358"/>
                    <a:pt x="214" y="362"/>
                  </a:cubicBezTo>
                  <a:cubicBezTo>
                    <a:pt x="208" y="366"/>
                    <a:pt x="200" y="369"/>
                    <a:pt x="193" y="372"/>
                  </a:cubicBezTo>
                  <a:cubicBezTo>
                    <a:pt x="186" y="376"/>
                    <a:pt x="178" y="379"/>
                    <a:pt x="169" y="381"/>
                  </a:cubicBezTo>
                  <a:cubicBezTo>
                    <a:pt x="135" y="391"/>
                    <a:pt x="100" y="387"/>
                    <a:pt x="65" y="380"/>
                  </a:cubicBezTo>
                  <a:cubicBezTo>
                    <a:pt x="54" y="378"/>
                    <a:pt x="44" y="375"/>
                    <a:pt x="33" y="372"/>
                  </a:cubicBezTo>
                  <a:cubicBezTo>
                    <a:pt x="22" y="370"/>
                    <a:pt x="11" y="367"/>
                    <a:pt x="2" y="360"/>
                  </a:cubicBezTo>
                  <a:cubicBezTo>
                    <a:pt x="2" y="361"/>
                    <a:pt x="2" y="362"/>
                    <a:pt x="2" y="363"/>
                  </a:cubicBezTo>
                  <a:cubicBezTo>
                    <a:pt x="9" y="360"/>
                    <a:pt x="16" y="362"/>
                    <a:pt x="24" y="363"/>
                  </a:cubicBezTo>
                  <a:cubicBezTo>
                    <a:pt x="31" y="364"/>
                    <a:pt x="39" y="364"/>
                    <a:pt x="47" y="363"/>
                  </a:cubicBezTo>
                  <a:cubicBezTo>
                    <a:pt x="65" y="362"/>
                    <a:pt x="83" y="359"/>
                    <a:pt x="100" y="355"/>
                  </a:cubicBezTo>
                  <a:cubicBezTo>
                    <a:pt x="135" y="347"/>
                    <a:pt x="168" y="336"/>
                    <a:pt x="200" y="321"/>
                  </a:cubicBezTo>
                  <a:cubicBezTo>
                    <a:pt x="206" y="318"/>
                    <a:pt x="212" y="316"/>
                    <a:pt x="217" y="313"/>
                  </a:cubicBezTo>
                  <a:cubicBezTo>
                    <a:pt x="217" y="312"/>
                    <a:pt x="217" y="311"/>
                    <a:pt x="216" y="311"/>
                  </a:cubicBezTo>
                  <a:cubicBezTo>
                    <a:pt x="211" y="316"/>
                    <a:pt x="204" y="318"/>
                    <a:pt x="198" y="320"/>
                  </a:cubicBezTo>
                  <a:cubicBezTo>
                    <a:pt x="190" y="322"/>
                    <a:pt x="182" y="325"/>
                    <a:pt x="174" y="327"/>
                  </a:cubicBezTo>
                  <a:cubicBezTo>
                    <a:pt x="157" y="332"/>
                    <a:pt x="140" y="335"/>
                    <a:pt x="122" y="336"/>
                  </a:cubicBezTo>
                  <a:cubicBezTo>
                    <a:pt x="91" y="339"/>
                    <a:pt x="59" y="337"/>
                    <a:pt x="29" y="326"/>
                  </a:cubicBezTo>
                  <a:cubicBezTo>
                    <a:pt x="22" y="323"/>
                    <a:pt x="14" y="320"/>
                    <a:pt x="7" y="316"/>
                  </a:cubicBezTo>
                  <a:cubicBezTo>
                    <a:pt x="6" y="316"/>
                    <a:pt x="5" y="317"/>
                    <a:pt x="5" y="318"/>
                  </a:cubicBezTo>
                  <a:cubicBezTo>
                    <a:pt x="14" y="328"/>
                    <a:pt x="26" y="333"/>
                    <a:pt x="37" y="338"/>
                  </a:cubicBezTo>
                  <a:cubicBezTo>
                    <a:pt x="50" y="343"/>
                    <a:pt x="64" y="347"/>
                    <a:pt x="78" y="350"/>
                  </a:cubicBezTo>
                  <a:cubicBezTo>
                    <a:pt x="108" y="357"/>
                    <a:pt x="139" y="357"/>
                    <a:pt x="170" y="351"/>
                  </a:cubicBezTo>
                  <a:cubicBezTo>
                    <a:pt x="195" y="346"/>
                    <a:pt x="219" y="338"/>
                    <a:pt x="239" y="321"/>
                  </a:cubicBezTo>
                  <a:cubicBezTo>
                    <a:pt x="260" y="302"/>
                    <a:pt x="270" y="276"/>
                    <a:pt x="275" y="249"/>
                  </a:cubicBezTo>
                  <a:cubicBezTo>
                    <a:pt x="286" y="189"/>
                    <a:pt x="268" y="128"/>
                    <a:pt x="244" y="73"/>
                  </a:cubicBezTo>
                  <a:cubicBezTo>
                    <a:pt x="237" y="56"/>
                    <a:pt x="228" y="39"/>
                    <a:pt x="220" y="22"/>
                  </a:cubicBezTo>
                  <a:cubicBezTo>
                    <a:pt x="219" y="20"/>
                    <a:pt x="217" y="21"/>
                    <a:pt x="217" y="23"/>
                  </a:cubicBezTo>
                  <a:cubicBezTo>
                    <a:pt x="229" y="53"/>
                    <a:pt x="244" y="82"/>
                    <a:pt x="254" y="113"/>
                  </a:cubicBezTo>
                  <a:cubicBezTo>
                    <a:pt x="263" y="141"/>
                    <a:pt x="267" y="171"/>
                    <a:pt x="282" y="197"/>
                  </a:cubicBezTo>
                  <a:cubicBezTo>
                    <a:pt x="282" y="198"/>
                    <a:pt x="284" y="197"/>
                    <a:pt x="284" y="196"/>
                  </a:cubicBezTo>
                  <a:cubicBezTo>
                    <a:pt x="280" y="161"/>
                    <a:pt x="265" y="129"/>
                    <a:pt x="249" y="98"/>
                  </a:cubicBezTo>
                  <a:cubicBezTo>
                    <a:pt x="235" y="69"/>
                    <a:pt x="218" y="40"/>
                    <a:pt x="199" y="13"/>
                  </a:cubicBezTo>
                  <a:cubicBezTo>
                    <a:pt x="196" y="9"/>
                    <a:pt x="192" y="5"/>
                    <a:pt x="189" y="1"/>
                  </a:cubicBezTo>
                  <a:cubicBezTo>
                    <a:pt x="188" y="0"/>
                    <a:pt x="186" y="1"/>
                    <a:pt x="187" y="3"/>
                  </a:cubicBezTo>
                  <a:cubicBezTo>
                    <a:pt x="208" y="29"/>
                    <a:pt x="225" y="58"/>
                    <a:pt x="241" y="87"/>
                  </a:cubicBezTo>
                  <a:cubicBezTo>
                    <a:pt x="257" y="118"/>
                    <a:pt x="273" y="150"/>
                    <a:pt x="279" y="184"/>
                  </a:cubicBezTo>
                  <a:cubicBezTo>
                    <a:pt x="280" y="188"/>
                    <a:pt x="281" y="192"/>
                    <a:pt x="281" y="196"/>
                  </a:cubicBezTo>
                  <a:cubicBezTo>
                    <a:pt x="282" y="196"/>
                    <a:pt x="283" y="196"/>
                    <a:pt x="284" y="195"/>
                  </a:cubicBezTo>
                  <a:cubicBezTo>
                    <a:pt x="269" y="170"/>
                    <a:pt x="266" y="141"/>
                    <a:pt x="257" y="113"/>
                  </a:cubicBezTo>
                  <a:cubicBezTo>
                    <a:pt x="247" y="82"/>
                    <a:pt x="232" y="52"/>
                    <a:pt x="220" y="22"/>
                  </a:cubicBezTo>
                  <a:cubicBezTo>
                    <a:pt x="219" y="22"/>
                    <a:pt x="218" y="22"/>
                    <a:pt x="217" y="23"/>
                  </a:cubicBezTo>
                  <a:cubicBezTo>
                    <a:pt x="244" y="76"/>
                    <a:pt x="270" y="134"/>
                    <a:pt x="275" y="194"/>
                  </a:cubicBezTo>
                  <a:cubicBezTo>
                    <a:pt x="277" y="225"/>
                    <a:pt x="273" y="256"/>
                    <a:pt x="262" y="284"/>
                  </a:cubicBezTo>
                  <a:cubicBezTo>
                    <a:pt x="252" y="309"/>
                    <a:pt x="232" y="326"/>
                    <a:pt x="208" y="337"/>
                  </a:cubicBezTo>
                  <a:cubicBezTo>
                    <a:pt x="195" y="342"/>
                    <a:pt x="183" y="346"/>
                    <a:pt x="170" y="348"/>
                  </a:cubicBezTo>
                  <a:cubicBezTo>
                    <a:pt x="154" y="352"/>
                    <a:pt x="138" y="353"/>
                    <a:pt x="122" y="353"/>
                  </a:cubicBezTo>
                  <a:cubicBezTo>
                    <a:pt x="107" y="353"/>
                    <a:pt x="91" y="350"/>
                    <a:pt x="76" y="347"/>
                  </a:cubicBezTo>
                  <a:cubicBezTo>
                    <a:pt x="62" y="343"/>
                    <a:pt x="49" y="339"/>
                    <a:pt x="35" y="334"/>
                  </a:cubicBezTo>
                  <a:cubicBezTo>
                    <a:pt x="25" y="330"/>
                    <a:pt x="15" y="325"/>
                    <a:pt x="8" y="317"/>
                  </a:cubicBezTo>
                  <a:cubicBezTo>
                    <a:pt x="7" y="317"/>
                    <a:pt x="7" y="318"/>
                    <a:pt x="6" y="319"/>
                  </a:cubicBezTo>
                  <a:cubicBezTo>
                    <a:pt x="33" y="333"/>
                    <a:pt x="63" y="339"/>
                    <a:pt x="94" y="340"/>
                  </a:cubicBezTo>
                  <a:cubicBezTo>
                    <a:pt x="111" y="340"/>
                    <a:pt x="127" y="339"/>
                    <a:pt x="143" y="337"/>
                  </a:cubicBezTo>
                  <a:cubicBezTo>
                    <a:pt x="160" y="334"/>
                    <a:pt x="177" y="329"/>
                    <a:pt x="193" y="324"/>
                  </a:cubicBezTo>
                  <a:cubicBezTo>
                    <a:pt x="202" y="321"/>
                    <a:pt x="211" y="319"/>
                    <a:pt x="218" y="313"/>
                  </a:cubicBezTo>
                  <a:cubicBezTo>
                    <a:pt x="219" y="312"/>
                    <a:pt x="218" y="310"/>
                    <a:pt x="216" y="310"/>
                  </a:cubicBezTo>
                  <a:cubicBezTo>
                    <a:pt x="184" y="326"/>
                    <a:pt x="151" y="339"/>
                    <a:pt x="117" y="348"/>
                  </a:cubicBezTo>
                  <a:cubicBezTo>
                    <a:pt x="99" y="352"/>
                    <a:pt x="82" y="356"/>
                    <a:pt x="64" y="359"/>
                  </a:cubicBezTo>
                  <a:cubicBezTo>
                    <a:pt x="55" y="360"/>
                    <a:pt x="46" y="361"/>
                    <a:pt x="37" y="361"/>
                  </a:cubicBezTo>
                  <a:cubicBezTo>
                    <a:pt x="29" y="361"/>
                    <a:pt x="22" y="360"/>
                    <a:pt x="14" y="359"/>
                  </a:cubicBezTo>
                  <a:cubicBezTo>
                    <a:pt x="10" y="359"/>
                    <a:pt x="5" y="359"/>
                    <a:pt x="1" y="360"/>
                  </a:cubicBezTo>
                  <a:cubicBezTo>
                    <a:pt x="0" y="361"/>
                    <a:pt x="0" y="362"/>
                    <a:pt x="0" y="363"/>
                  </a:cubicBezTo>
                  <a:cubicBezTo>
                    <a:pt x="12" y="371"/>
                    <a:pt x="26" y="374"/>
                    <a:pt x="40" y="377"/>
                  </a:cubicBezTo>
                  <a:cubicBezTo>
                    <a:pt x="56" y="381"/>
                    <a:pt x="72" y="384"/>
                    <a:pt x="89" y="387"/>
                  </a:cubicBezTo>
                  <a:cubicBezTo>
                    <a:pt x="106" y="389"/>
                    <a:pt x="123" y="390"/>
                    <a:pt x="140" y="389"/>
                  </a:cubicBezTo>
                  <a:cubicBezTo>
                    <a:pt x="157" y="388"/>
                    <a:pt x="173" y="383"/>
                    <a:pt x="189" y="377"/>
                  </a:cubicBezTo>
                  <a:cubicBezTo>
                    <a:pt x="199" y="373"/>
                    <a:pt x="210" y="369"/>
                    <a:pt x="219" y="362"/>
                  </a:cubicBezTo>
                  <a:cubicBezTo>
                    <a:pt x="226" y="357"/>
                    <a:pt x="236" y="348"/>
                    <a:pt x="245" y="350"/>
                  </a:cubicBezTo>
                  <a:cubicBezTo>
                    <a:pt x="245" y="349"/>
                    <a:pt x="245" y="349"/>
                    <a:pt x="244" y="348"/>
                  </a:cubicBezTo>
                  <a:cubicBezTo>
                    <a:pt x="225" y="368"/>
                    <a:pt x="195" y="374"/>
                    <a:pt x="168" y="378"/>
                  </a:cubicBezTo>
                  <a:cubicBezTo>
                    <a:pt x="139" y="383"/>
                    <a:pt x="109" y="385"/>
                    <a:pt x="79" y="381"/>
                  </a:cubicBezTo>
                  <a:cubicBezTo>
                    <a:pt x="64" y="379"/>
                    <a:pt x="50" y="375"/>
                    <a:pt x="36" y="368"/>
                  </a:cubicBezTo>
                  <a:cubicBezTo>
                    <a:pt x="36" y="369"/>
                    <a:pt x="36" y="370"/>
                    <a:pt x="36" y="371"/>
                  </a:cubicBezTo>
                  <a:cubicBezTo>
                    <a:pt x="44" y="373"/>
                    <a:pt x="52" y="376"/>
                    <a:pt x="60" y="379"/>
                  </a:cubicBezTo>
                  <a:cubicBezTo>
                    <a:pt x="67" y="382"/>
                    <a:pt x="75" y="384"/>
                    <a:pt x="83" y="385"/>
                  </a:cubicBezTo>
                  <a:cubicBezTo>
                    <a:pt x="99" y="388"/>
                    <a:pt x="116" y="389"/>
                    <a:pt x="132" y="387"/>
                  </a:cubicBezTo>
                  <a:cubicBezTo>
                    <a:pt x="162" y="384"/>
                    <a:pt x="191" y="372"/>
                    <a:pt x="214" y="352"/>
                  </a:cubicBezTo>
                  <a:cubicBezTo>
                    <a:pt x="225" y="342"/>
                    <a:pt x="236" y="330"/>
                    <a:pt x="243" y="317"/>
                  </a:cubicBezTo>
                  <a:cubicBezTo>
                    <a:pt x="250" y="304"/>
                    <a:pt x="254" y="288"/>
                    <a:pt x="265" y="277"/>
                  </a:cubicBezTo>
                  <a:cubicBezTo>
                    <a:pt x="264" y="276"/>
                    <a:pt x="263" y="276"/>
                    <a:pt x="263" y="275"/>
                  </a:cubicBezTo>
                  <a:cubicBezTo>
                    <a:pt x="255" y="299"/>
                    <a:pt x="234" y="317"/>
                    <a:pt x="213" y="329"/>
                  </a:cubicBezTo>
                  <a:cubicBezTo>
                    <a:pt x="192" y="342"/>
                    <a:pt x="169" y="351"/>
                    <a:pt x="145" y="358"/>
                  </a:cubicBezTo>
                  <a:cubicBezTo>
                    <a:pt x="126" y="364"/>
                    <a:pt x="107" y="369"/>
                    <a:pt x="87" y="370"/>
                  </a:cubicBezTo>
                  <a:cubicBezTo>
                    <a:pt x="69" y="372"/>
                    <a:pt x="49" y="370"/>
                    <a:pt x="31" y="363"/>
                  </a:cubicBezTo>
                  <a:cubicBezTo>
                    <a:pt x="31" y="364"/>
                    <a:pt x="31" y="365"/>
                    <a:pt x="31" y="365"/>
                  </a:cubicBezTo>
                  <a:cubicBezTo>
                    <a:pt x="59" y="368"/>
                    <a:pt x="87" y="368"/>
                    <a:pt x="115" y="364"/>
                  </a:cubicBezTo>
                  <a:cubicBezTo>
                    <a:pt x="143" y="360"/>
                    <a:pt x="170" y="352"/>
                    <a:pt x="193" y="336"/>
                  </a:cubicBezTo>
                  <a:cubicBezTo>
                    <a:pt x="217" y="319"/>
                    <a:pt x="237" y="294"/>
                    <a:pt x="252" y="268"/>
                  </a:cubicBezTo>
                  <a:cubicBezTo>
                    <a:pt x="258" y="257"/>
                    <a:pt x="263" y="246"/>
                    <a:pt x="268" y="234"/>
                  </a:cubicBezTo>
                  <a:cubicBezTo>
                    <a:pt x="272" y="225"/>
                    <a:pt x="276" y="215"/>
                    <a:pt x="276" y="206"/>
                  </a:cubicBezTo>
                  <a:cubicBezTo>
                    <a:pt x="276" y="202"/>
                    <a:pt x="275" y="199"/>
                    <a:pt x="273" y="197"/>
                  </a:cubicBezTo>
                  <a:cubicBezTo>
                    <a:pt x="272" y="196"/>
                    <a:pt x="272" y="196"/>
                    <a:pt x="271" y="197"/>
                  </a:cubicBezTo>
                  <a:cubicBezTo>
                    <a:pt x="261" y="205"/>
                    <a:pt x="258" y="219"/>
                    <a:pt x="251" y="229"/>
                  </a:cubicBezTo>
                  <a:cubicBezTo>
                    <a:pt x="242" y="243"/>
                    <a:pt x="232" y="255"/>
                    <a:pt x="220" y="267"/>
                  </a:cubicBezTo>
                  <a:cubicBezTo>
                    <a:pt x="209" y="279"/>
                    <a:pt x="197" y="290"/>
                    <a:pt x="184" y="300"/>
                  </a:cubicBezTo>
                  <a:cubicBezTo>
                    <a:pt x="171" y="311"/>
                    <a:pt x="158" y="320"/>
                    <a:pt x="144" y="329"/>
                  </a:cubicBezTo>
                  <a:cubicBezTo>
                    <a:pt x="126" y="340"/>
                    <a:pt x="107" y="349"/>
                    <a:pt x="87" y="354"/>
                  </a:cubicBezTo>
                  <a:cubicBezTo>
                    <a:pt x="85" y="354"/>
                    <a:pt x="85" y="356"/>
                    <a:pt x="87" y="356"/>
                  </a:cubicBezTo>
                  <a:cubicBezTo>
                    <a:pt x="101" y="358"/>
                    <a:pt x="115" y="357"/>
                    <a:pt x="129" y="355"/>
                  </a:cubicBezTo>
                  <a:cubicBezTo>
                    <a:pt x="144" y="353"/>
                    <a:pt x="158" y="349"/>
                    <a:pt x="171" y="344"/>
                  </a:cubicBezTo>
                  <a:cubicBezTo>
                    <a:pt x="196" y="336"/>
                    <a:pt x="216" y="320"/>
                    <a:pt x="231" y="298"/>
                  </a:cubicBezTo>
                  <a:cubicBezTo>
                    <a:pt x="245" y="278"/>
                    <a:pt x="253" y="254"/>
                    <a:pt x="258" y="229"/>
                  </a:cubicBezTo>
                  <a:cubicBezTo>
                    <a:pt x="258" y="228"/>
                    <a:pt x="256" y="227"/>
                    <a:pt x="255" y="22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47"/>
            <p:cNvSpPr/>
            <p:nvPr/>
          </p:nvSpPr>
          <p:spPr bwMode="auto">
            <a:xfrm>
              <a:off x="4054" y="2187"/>
              <a:ext cx="325" cy="518"/>
            </a:xfrm>
            <a:custGeom>
              <a:avLst/>
              <a:gdLst>
                <a:gd name="T0" fmla="*/ 61 w 168"/>
                <a:gd name="T1" fmla="*/ 75 h 268"/>
                <a:gd name="T2" fmla="*/ 129 w 168"/>
                <a:gd name="T3" fmla="*/ 242 h 268"/>
                <a:gd name="T4" fmla="*/ 52 w 168"/>
                <a:gd name="T5" fmla="*/ 77 h 268"/>
                <a:gd name="T6" fmla="*/ 64 w 168"/>
                <a:gd name="T7" fmla="*/ 87 h 268"/>
                <a:gd name="T8" fmla="*/ 154 w 168"/>
                <a:gd name="T9" fmla="*/ 248 h 268"/>
                <a:gd name="T10" fmla="*/ 114 w 168"/>
                <a:gd name="T11" fmla="*/ 151 h 268"/>
                <a:gd name="T12" fmla="*/ 113 w 168"/>
                <a:gd name="T13" fmla="*/ 157 h 268"/>
                <a:gd name="T14" fmla="*/ 98 w 168"/>
                <a:gd name="T15" fmla="*/ 102 h 268"/>
                <a:gd name="T16" fmla="*/ 63 w 168"/>
                <a:gd name="T17" fmla="*/ 42 h 268"/>
                <a:gd name="T18" fmla="*/ 165 w 168"/>
                <a:gd name="T19" fmla="*/ 216 h 268"/>
                <a:gd name="T20" fmla="*/ 84 w 168"/>
                <a:gd name="T21" fmla="*/ 60 h 268"/>
                <a:gd name="T22" fmla="*/ 164 w 168"/>
                <a:gd name="T23" fmla="*/ 198 h 268"/>
                <a:gd name="T24" fmla="*/ 75 w 168"/>
                <a:gd name="T25" fmla="*/ 26 h 268"/>
                <a:gd name="T26" fmla="*/ 114 w 168"/>
                <a:gd name="T27" fmla="*/ 100 h 268"/>
                <a:gd name="T28" fmla="*/ 156 w 168"/>
                <a:gd name="T29" fmla="*/ 169 h 268"/>
                <a:gd name="T30" fmla="*/ 96 w 168"/>
                <a:gd name="T31" fmla="*/ 73 h 268"/>
                <a:gd name="T32" fmla="*/ 89 w 168"/>
                <a:gd name="T33" fmla="*/ 55 h 268"/>
                <a:gd name="T34" fmla="*/ 80 w 168"/>
                <a:gd name="T35" fmla="*/ 55 h 268"/>
                <a:gd name="T36" fmla="*/ 71 w 168"/>
                <a:gd name="T37" fmla="*/ 63 h 268"/>
                <a:gd name="T38" fmla="*/ 66 w 168"/>
                <a:gd name="T39" fmla="*/ 66 h 268"/>
                <a:gd name="T40" fmla="*/ 18 w 168"/>
                <a:gd name="T41" fmla="*/ 18 h 268"/>
                <a:gd name="T42" fmla="*/ 20 w 168"/>
                <a:gd name="T43" fmla="*/ 31 h 268"/>
                <a:gd name="T44" fmla="*/ 3 w 168"/>
                <a:gd name="T45" fmla="*/ 22 h 268"/>
                <a:gd name="T46" fmla="*/ 115 w 168"/>
                <a:gd name="T47" fmla="*/ 228 h 268"/>
                <a:gd name="T48" fmla="*/ 63 w 168"/>
                <a:gd name="T49" fmla="*/ 103 h 268"/>
                <a:gd name="T50" fmla="*/ 36 w 168"/>
                <a:gd name="T51" fmla="*/ 47 h 268"/>
                <a:gd name="T52" fmla="*/ 99 w 168"/>
                <a:gd name="T53" fmla="*/ 145 h 268"/>
                <a:gd name="T54" fmla="*/ 84 w 168"/>
                <a:gd name="T55" fmla="*/ 113 h 268"/>
                <a:gd name="T56" fmla="*/ 37 w 168"/>
                <a:gd name="T57" fmla="*/ 44 h 268"/>
                <a:gd name="T58" fmla="*/ 87 w 168"/>
                <a:gd name="T59" fmla="*/ 173 h 268"/>
                <a:gd name="T60" fmla="*/ 83 w 168"/>
                <a:gd name="T61" fmla="*/ 136 h 268"/>
                <a:gd name="T62" fmla="*/ 50 w 168"/>
                <a:gd name="T63" fmla="*/ 77 h 268"/>
                <a:gd name="T64" fmla="*/ 61 w 168"/>
                <a:gd name="T65" fmla="*/ 75 h 268"/>
                <a:gd name="T66" fmla="*/ 19 w 168"/>
                <a:gd name="T67" fmla="*/ 19 h 268"/>
                <a:gd name="T68" fmla="*/ 29 w 168"/>
                <a:gd name="T69" fmla="*/ 15 h 268"/>
                <a:gd name="T70" fmla="*/ 37 w 168"/>
                <a:gd name="T71" fmla="*/ 11 h 268"/>
                <a:gd name="T72" fmla="*/ 80 w 168"/>
                <a:gd name="T73" fmla="*/ 55 h 268"/>
                <a:gd name="T74" fmla="*/ 89 w 168"/>
                <a:gd name="T75" fmla="*/ 55 h 268"/>
                <a:gd name="T76" fmla="*/ 95 w 168"/>
                <a:gd name="T77" fmla="*/ 73 h 268"/>
                <a:gd name="T78" fmla="*/ 156 w 168"/>
                <a:gd name="T79" fmla="*/ 169 h 268"/>
                <a:gd name="T80" fmla="*/ 79 w 168"/>
                <a:gd name="T81" fmla="*/ 41 h 268"/>
                <a:gd name="T82" fmla="*/ 148 w 168"/>
                <a:gd name="T83" fmla="*/ 154 h 268"/>
                <a:gd name="T84" fmla="*/ 147 w 168"/>
                <a:gd name="T85" fmla="*/ 166 h 268"/>
                <a:gd name="T86" fmla="*/ 127 w 168"/>
                <a:gd name="T87" fmla="*/ 133 h 268"/>
                <a:gd name="T88" fmla="*/ 91 w 168"/>
                <a:gd name="T89" fmla="*/ 75 h 268"/>
                <a:gd name="T90" fmla="*/ 63 w 168"/>
                <a:gd name="T91" fmla="*/ 41 h 268"/>
                <a:gd name="T92" fmla="*/ 155 w 168"/>
                <a:gd name="T93" fmla="*/ 243 h 268"/>
                <a:gd name="T94" fmla="*/ 61 w 168"/>
                <a:gd name="T95" fmla="*/ 66 h 268"/>
                <a:gd name="T96" fmla="*/ 149 w 168"/>
                <a:gd name="T97" fmla="*/ 235 h 268"/>
                <a:gd name="T98" fmla="*/ 81 w 168"/>
                <a:gd name="T99" fmla="*/ 107 h 268"/>
                <a:gd name="T100" fmla="*/ 84 w 168"/>
                <a:gd name="T101" fmla="*/ 138 h 268"/>
                <a:gd name="T102" fmla="*/ 138 w 168"/>
                <a:gd name="T103" fmla="*/ 266 h 268"/>
                <a:gd name="T104" fmla="*/ 79 w 168"/>
                <a:gd name="T105" fmla="*/ 106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8" h="268">
                  <a:moveTo>
                    <a:pt x="123" y="214"/>
                  </a:moveTo>
                  <a:cubicBezTo>
                    <a:pt x="118" y="188"/>
                    <a:pt x="109" y="163"/>
                    <a:pt x="98" y="139"/>
                  </a:cubicBezTo>
                  <a:cubicBezTo>
                    <a:pt x="93" y="127"/>
                    <a:pt x="87" y="116"/>
                    <a:pt x="81" y="105"/>
                  </a:cubicBezTo>
                  <a:cubicBezTo>
                    <a:pt x="76" y="94"/>
                    <a:pt x="70" y="83"/>
                    <a:pt x="61" y="75"/>
                  </a:cubicBezTo>
                  <a:cubicBezTo>
                    <a:pt x="60" y="74"/>
                    <a:pt x="58" y="75"/>
                    <a:pt x="59" y="76"/>
                  </a:cubicBezTo>
                  <a:cubicBezTo>
                    <a:pt x="91" y="136"/>
                    <a:pt x="123" y="198"/>
                    <a:pt x="136" y="266"/>
                  </a:cubicBezTo>
                  <a:cubicBezTo>
                    <a:pt x="136" y="266"/>
                    <a:pt x="137" y="266"/>
                    <a:pt x="138" y="265"/>
                  </a:cubicBezTo>
                  <a:cubicBezTo>
                    <a:pt x="135" y="258"/>
                    <a:pt x="132" y="250"/>
                    <a:pt x="129" y="242"/>
                  </a:cubicBezTo>
                  <a:cubicBezTo>
                    <a:pt x="127" y="234"/>
                    <a:pt x="124" y="225"/>
                    <a:pt x="121" y="217"/>
                  </a:cubicBezTo>
                  <a:cubicBezTo>
                    <a:pt x="115" y="200"/>
                    <a:pt x="108" y="184"/>
                    <a:pt x="101" y="167"/>
                  </a:cubicBezTo>
                  <a:cubicBezTo>
                    <a:pt x="94" y="152"/>
                    <a:pt x="86" y="136"/>
                    <a:pt x="78" y="121"/>
                  </a:cubicBezTo>
                  <a:cubicBezTo>
                    <a:pt x="70" y="106"/>
                    <a:pt x="61" y="92"/>
                    <a:pt x="52" y="77"/>
                  </a:cubicBezTo>
                  <a:cubicBezTo>
                    <a:pt x="47" y="68"/>
                    <a:pt x="41" y="58"/>
                    <a:pt x="36" y="48"/>
                  </a:cubicBezTo>
                  <a:cubicBezTo>
                    <a:pt x="35" y="49"/>
                    <a:pt x="35" y="49"/>
                    <a:pt x="34" y="50"/>
                  </a:cubicBezTo>
                  <a:cubicBezTo>
                    <a:pt x="40" y="54"/>
                    <a:pt x="45" y="60"/>
                    <a:pt x="49" y="67"/>
                  </a:cubicBezTo>
                  <a:cubicBezTo>
                    <a:pt x="54" y="73"/>
                    <a:pt x="59" y="80"/>
                    <a:pt x="64" y="87"/>
                  </a:cubicBezTo>
                  <a:cubicBezTo>
                    <a:pt x="74" y="101"/>
                    <a:pt x="84" y="115"/>
                    <a:pt x="92" y="130"/>
                  </a:cubicBezTo>
                  <a:cubicBezTo>
                    <a:pt x="101" y="145"/>
                    <a:pt x="109" y="162"/>
                    <a:pt x="117" y="177"/>
                  </a:cubicBezTo>
                  <a:cubicBezTo>
                    <a:pt x="125" y="193"/>
                    <a:pt x="133" y="210"/>
                    <a:pt x="142" y="225"/>
                  </a:cubicBezTo>
                  <a:cubicBezTo>
                    <a:pt x="146" y="233"/>
                    <a:pt x="150" y="241"/>
                    <a:pt x="154" y="248"/>
                  </a:cubicBezTo>
                  <a:cubicBezTo>
                    <a:pt x="154" y="250"/>
                    <a:pt x="156" y="249"/>
                    <a:pt x="156" y="248"/>
                  </a:cubicBezTo>
                  <a:cubicBezTo>
                    <a:pt x="155" y="239"/>
                    <a:pt x="151" y="232"/>
                    <a:pt x="147" y="224"/>
                  </a:cubicBezTo>
                  <a:cubicBezTo>
                    <a:pt x="144" y="216"/>
                    <a:pt x="140" y="208"/>
                    <a:pt x="136" y="199"/>
                  </a:cubicBezTo>
                  <a:cubicBezTo>
                    <a:pt x="129" y="183"/>
                    <a:pt x="122" y="167"/>
                    <a:pt x="114" y="151"/>
                  </a:cubicBezTo>
                  <a:cubicBezTo>
                    <a:pt x="99" y="121"/>
                    <a:pt x="83" y="92"/>
                    <a:pt x="64" y="65"/>
                  </a:cubicBezTo>
                  <a:cubicBezTo>
                    <a:pt x="64" y="65"/>
                    <a:pt x="64" y="64"/>
                    <a:pt x="63" y="64"/>
                  </a:cubicBezTo>
                  <a:cubicBezTo>
                    <a:pt x="62" y="63"/>
                    <a:pt x="60" y="64"/>
                    <a:pt x="61" y="66"/>
                  </a:cubicBezTo>
                  <a:cubicBezTo>
                    <a:pt x="78" y="96"/>
                    <a:pt x="97" y="126"/>
                    <a:pt x="113" y="157"/>
                  </a:cubicBezTo>
                  <a:cubicBezTo>
                    <a:pt x="128" y="186"/>
                    <a:pt x="138" y="216"/>
                    <a:pt x="155" y="243"/>
                  </a:cubicBezTo>
                  <a:cubicBezTo>
                    <a:pt x="156" y="245"/>
                    <a:pt x="158" y="244"/>
                    <a:pt x="158" y="242"/>
                  </a:cubicBezTo>
                  <a:cubicBezTo>
                    <a:pt x="151" y="210"/>
                    <a:pt x="136" y="180"/>
                    <a:pt x="122" y="151"/>
                  </a:cubicBezTo>
                  <a:cubicBezTo>
                    <a:pt x="114" y="134"/>
                    <a:pt x="106" y="118"/>
                    <a:pt x="98" y="102"/>
                  </a:cubicBezTo>
                  <a:cubicBezTo>
                    <a:pt x="94" y="94"/>
                    <a:pt x="90" y="86"/>
                    <a:pt x="86" y="78"/>
                  </a:cubicBezTo>
                  <a:cubicBezTo>
                    <a:pt x="82" y="71"/>
                    <a:pt x="77" y="64"/>
                    <a:pt x="73" y="56"/>
                  </a:cubicBezTo>
                  <a:cubicBezTo>
                    <a:pt x="70" y="51"/>
                    <a:pt x="68" y="46"/>
                    <a:pt x="66" y="40"/>
                  </a:cubicBezTo>
                  <a:cubicBezTo>
                    <a:pt x="65" y="41"/>
                    <a:pt x="64" y="41"/>
                    <a:pt x="63" y="42"/>
                  </a:cubicBezTo>
                  <a:cubicBezTo>
                    <a:pt x="69" y="45"/>
                    <a:pt x="72" y="51"/>
                    <a:pt x="76" y="57"/>
                  </a:cubicBezTo>
                  <a:cubicBezTo>
                    <a:pt x="80" y="63"/>
                    <a:pt x="84" y="69"/>
                    <a:pt x="89" y="76"/>
                  </a:cubicBezTo>
                  <a:cubicBezTo>
                    <a:pt x="98" y="91"/>
                    <a:pt x="107" y="106"/>
                    <a:pt x="116" y="122"/>
                  </a:cubicBezTo>
                  <a:cubicBezTo>
                    <a:pt x="134" y="153"/>
                    <a:pt x="150" y="184"/>
                    <a:pt x="165" y="216"/>
                  </a:cubicBezTo>
                  <a:cubicBezTo>
                    <a:pt x="166" y="218"/>
                    <a:pt x="168" y="217"/>
                    <a:pt x="168" y="215"/>
                  </a:cubicBezTo>
                  <a:cubicBezTo>
                    <a:pt x="158" y="186"/>
                    <a:pt x="144" y="159"/>
                    <a:pt x="130" y="132"/>
                  </a:cubicBezTo>
                  <a:cubicBezTo>
                    <a:pt x="117" y="107"/>
                    <a:pt x="105" y="81"/>
                    <a:pt x="86" y="59"/>
                  </a:cubicBezTo>
                  <a:cubicBezTo>
                    <a:pt x="85" y="58"/>
                    <a:pt x="83" y="59"/>
                    <a:pt x="84" y="60"/>
                  </a:cubicBezTo>
                  <a:cubicBezTo>
                    <a:pt x="95" y="86"/>
                    <a:pt x="111" y="108"/>
                    <a:pt x="124" y="132"/>
                  </a:cubicBezTo>
                  <a:cubicBezTo>
                    <a:pt x="131" y="145"/>
                    <a:pt x="139" y="157"/>
                    <a:pt x="146" y="170"/>
                  </a:cubicBezTo>
                  <a:cubicBezTo>
                    <a:pt x="149" y="175"/>
                    <a:pt x="152" y="180"/>
                    <a:pt x="155" y="186"/>
                  </a:cubicBezTo>
                  <a:cubicBezTo>
                    <a:pt x="157" y="190"/>
                    <a:pt x="160" y="195"/>
                    <a:pt x="164" y="198"/>
                  </a:cubicBezTo>
                  <a:cubicBezTo>
                    <a:pt x="165" y="199"/>
                    <a:pt x="166" y="198"/>
                    <a:pt x="166" y="197"/>
                  </a:cubicBezTo>
                  <a:cubicBezTo>
                    <a:pt x="161" y="167"/>
                    <a:pt x="145" y="141"/>
                    <a:pt x="131" y="114"/>
                  </a:cubicBezTo>
                  <a:cubicBezTo>
                    <a:pt x="115" y="84"/>
                    <a:pt x="97" y="55"/>
                    <a:pt x="77" y="28"/>
                  </a:cubicBezTo>
                  <a:cubicBezTo>
                    <a:pt x="76" y="28"/>
                    <a:pt x="76" y="27"/>
                    <a:pt x="75" y="26"/>
                  </a:cubicBezTo>
                  <a:cubicBezTo>
                    <a:pt x="75" y="26"/>
                    <a:pt x="73" y="26"/>
                    <a:pt x="73" y="27"/>
                  </a:cubicBezTo>
                  <a:cubicBezTo>
                    <a:pt x="73" y="37"/>
                    <a:pt x="79" y="46"/>
                    <a:pt x="84" y="54"/>
                  </a:cubicBezTo>
                  <a:cubicBezTo>
                    <a:pt x="90" y="64"/>
                    <a:pt x="97" y="73"/>
                    <a:pt x="103" y="82"/>
                  </a:cubicBezTo>
                  <a:cubicBezTo>
                    <a:pt x="107" y="88"/>
                    <a:pt x="110" y="94"/>
                    <a:pt x="114" y="100"/>
                  </a:cubicBezTo>
                  <a:cubicBezTo>
                    <a:pt x="118" y="108"/>
                    <a:pt x="122" y="116"/>
                    <a:pt x="127" y="124"/>
                  </a:cubicBezTo>
                  <a:cubicBezTo>
                    <a:pt x="135" y="139"/>
                    <a:pt x="144" y="155"/>
                    <a:pt x="153" y="170"/>
                  </a:cubicBezTo>
                  <a:cubicBezTo>
                    <a:pt x="154" y="170"/>
                    <a:pt x="154" y="170"/>
                    <a:pt x="154" y="171"/>
                  </a:cubicBezTo>
                  <a:cubicBezTo>
                    <a:pt x="155" y="172"/>
                    <a:pt x="157" y="171"/>
                    <a:pt x="156" y="169"/>
                  </a:cubicBezTo>
                  <a:cubicBezTo>
                    <a:pt x="130" y="118"/>
                    <a:pt x="97" y="71"/>
                    <a:pt x="64" y="24"/>
                  </a:cubicBezTo>
                  <a:cubicBezTo>
                    <a:pt x="63" y="23"/>
                    <a:pt x="61" y="24"/>
                    <a:pt x="62" y="25"/>
                  </a:cubicBezTo>
                  <a:cubicBezTo>
                    <a:pt x="69" y="44"/>
                    <a:pt x="83" y="58"/>
                    <a:pt x="93" y="75"/>
                  </a:cubicBezTo>
                  <a:cubicBezTo>
                    <a:pt x="94" y="76"/>
                    <a:pt x="96" y="75"/>
                    <a:pt x="96" y="73"/>
                  </a:cubicBezTo>
                  <a:cubicBezTo>
                    <a:pt x="80" y="47"/>
                    <a:pt x="59" y="24"/>
                    <a:pt x="39" y="1"/>
                  </a:cubicBezTo>
                  <a:cubicBezTo>
                    <a:pt x="39" y="2"/>
                    <a:pt x="38" y="3"/>
                    <a:pt x="37" y="3"/>
                  </a:cubicBezTo>
                  <a:cubicBezTo>
                    <a:pt x="53" y="22"/>
                    <a:pt x="67" y="42"/>
                    <a:pt x="87" y="57"/>
                  </a:cubicBezTo>
                  <a:cubicBezTo>
                    <a:pt x="88" y="58"/>
                    <a:pt x="90" y="56"/>
                    <a:pt x="89" y="55"/>
                  </a:cubicBezTo>
                  <a:cubicBezTo>
                    <a:pt x="69" y="39"/>
                    <a:pt x="57" y="16"/>
                    <a:pt x="36" y="1"/>
                  </a:cubicBezTo>
                  <a:cubicBezTo>
                    <a:pt x="35" y="0"/>
                    <a:pt x="33" y="2"/>
                    <a:pt x="34" y="3"/>
                  </a:cubicBezTo>
                  <a:cubicBezTo>
                    <a:pt x="47" y="23"/>
                    <a:pt x="64" y="38"/>
                    <a:pt x="78" y="57"/>
                  </a:cubicBezTo>
                  <a:cubicBezTo>
                    <a:pt x="79" y="57"/>
                    <a:pt x="79" y="56"/>
                    <a:pt x="80" y="55"/>
                  </a:cubicBezTo>
                  <a:cubicBezTo>
                    <a:pt x="74" y="47"/>
                    <a:pt x="67" y="38"/>
                    <a:pt x="60" y="30"/>
                  </a:cubicBezTo>
                  <a:cubicBezTo>
                    <a:pt x="53" y="23"/>
                    <a:pt x="46" y="15"/>
                    <a:pt x="37" y="10"/>
                  </a:cubicBezTo>
                  <a:cubicBezTo>
                    <a:pt x="36" y="9"/>
                    <a:pt x="34" y="11"/>
                    <a:pt x="35" y="12"/>
                  </a:cubicBezTo>
                  <a:cubicBezTo>
                    <a:pt x="43" y="31"/>
                    <a:pt x="59" y="46"/>
                    <a:pt x="71" y="63"/>
                  </a:cubicBezTo>
                  <a:cubicBezTo>
                    <a:pt x="72" y="62"/>
                    <a:pt x="73" y="62"/>
                    <a:pt x="73" y="61"/>
                  </a:cubicBezTo>
                  <a:cubicBezTo>
                    <a:pt x="59" y="45"/>
                    <a:pt x="47" y="27"/>
                    <a:pt x="29" y="14"/>
                  </a:cubicBezTo>
                  <a:cubicBezTo>
                    <a:pt x="28" y="13"/>
                    <a:pt x="26" y="14"/>
                    <a:pt x="27" y="16"/>
                  </a:cubicBezTo>
                  <a:cubicBezTo>
                    <a:pt x="37" y="35"/>
                    <a:pt x="53" y="49"/>
                    <a:pt x="66" y="66"/>
                  </a:cubicBezTo>
                  <a:cubicBezTo>
                    <a:pt x="67" y="68"/>
                    <a:pt x="69" y="66"/>
                    <a:pt x="68" y="65"/>
                  </a:cubicBezTo>
                  <a:cubicBezTo>
                    <a:pt x="62" y="55"/>
                    <a:pt x="54" y="46"/>
                    <a:pt x="46" y="37"/>
                  </a:cubicBezTo>
                  <a:cubicBezTo>
                    <a:pt x="39" y="29"/>
                    <a:pt x="30" y="21"/>
                    <a:pt x="20" y="16"/>
                  </a:cubicBezTo>
                  <a:cubicBezTo>
                    <a:pt x="19" y="16"/>
                    <a:pt x="18" y="17"/>
                    <a:pt x="18" y="18"/>
                  </a:cubicBezTo>
                  <a:cubicBezTo>
                    <a:pt x="20" y="29"/>
                    <a:pt x="28" y="38"/>
                    <a:pt x="36" y="46"/>
                  </a:cubicBezTo>
                  <a:cubicBezTo>
                    <a:pt x="44" y="55"/>
                    <a:pt x="54" y="63"/>
                    <a:pt x="60" y="74"/>
                  </a:cubicBezTo>
                  <a:cubicBezTo>
                    <a:pt x="61" y="74"/>
                    <a:pt x="62" y="73"/>
                    <a:pt x="62" y="73"/>
                  </a:cubicBezTo>
                  <a:cubicBezTo>
                    <a:pt x="48" y="59"/>
                    <a:pt x="37" y="42"/>
                    <a:pt x="20" y="31"/>
                  </a:cubicBezTo>
                  <a:cubicBezTo>
                    <a:pt x="19" y="30"/>
                    <a:pt x="17" y="31"/>
                    <a:pt x="18" y="32"/>
                  </a:cubicBezTo>
                  <a:cubicBezTo>
                    <a:pt x="26" y="49"/>
                    <a:pt x="40" y="62"/>
                    <a:pt x="50" y="77"/>
                  </a:cubicBezTo>
                  <a:cubicBezTo>
                    <a:pt x="51" y="77"/>
                    <a:pt x="52" y="76"/>
                    <a:pt x="53" y="76"/>
                  </a:cubicBezTo>
                  <a:cubicBezTo>
                    <a:pt x="36" y="58"/>
                    <a:pt x="23" y="37"/>
                    <a:pt x="3" y="22"/>
                  </a:cubicBezTo>
                  <a:cubicBezTo>
                    <a:pt x="2" y="21"/>
                    <a:pt x="0" y="23"/>
                    <a:pt x="2" y="24"/>
                  </a:cubicBezTo>
                  <a:cubicBezTo>
                    <a:pt x="25" y="48"/>
                    <a:pt x="45" y="75"/>
                    <a:pt x="61" y="103"/>
                  </a:cubicBezTo>
                  <a:cubicBezTo>
                    <a:pt x="78" y="132"/>
                    <a:pt x="94" y="162"/>
                    <a:pt x="106" y="193"/>
                  </a:cubicBezTo>
                  <a:cubicBezTo>
                    <a:pt x="110" y="204"/>
                    <a:pt x="113" y="216"/>
                    <a:pt x="115" y="228"/>
                  </a:cubicBezTo>
                  <a:cubicBezTo>
                    <a:pt x="116" y="228"/>
                    <a:pt x="117" y="228"/>
                    <a:pt x="118" y="227"/>
                  </a:cubicBezTo>
                  <a:cubicBezTo>
                    <a:pt x="108" y="217"/>
                    <a:pt x="102" y="204"/>
                    <a:pt x="97" y="191"/>
                  </a:cubicBezTo>
                  <a:cubicBezTo>
                    <a:pt x="92" y="178"/>
                    <a:pt x="87" y="165"/>
                    <a:pt x="82" y="152"/>
                  </a:cubicBezTo>
                  <a:cubicBezTo>
                    <a:pt x="76" y="136"/>
                    <a:pt x="70" y="119"/>
                    <a:pt x="63" y="103"/>
                  </a:cubicBezTo>
                  <a:cubicBezTo>
                    <a:pt x="60" y="96"/>
                    <a:pt x="56" y="88"/>
                    <a:pt x="52" y="81"/>
                  </a:cubicBezTo>
                  <a:cubicBezTo>
                    <a:pt x="49" y="75"/>
                    <a:pt x="45" y="69"/>
                    <a:pt x="42" y="62"/>
                  </a:cubicBezTo>
                  <a:cubicBezTo>
                    <a:pt x="40" y="57"/>
                    <a:pt x="38" y="51"/>
                    <a:pt x="38" y="45"/>
                  </a:cubicBezTo>
                  <a:cubicBezTo>
                    <a:pt x="37" y="46"/>
                    <a:pt x="36" y="46"/>
                    <a:pt x="36" y="47"/>
                  </a:cubicBezTo>
                  <a:cubicBezTo>
                    <a:pt x="46" y="52"/>
                    <a:pt x="52" y="62"/>
                    <a:pt x="58" y="72"/>
                  </a:cubicBezTo>
                  <a:cubicBezTo>
                    <a:pt x="63" y="81"/>
                    <a:pt x="68" y="92"/>
                    <a:pt x="74" y="102"/>
                  </a:cubicBezTo>
                  <a:cubicBezTo>
                    <a:pt x="77" y="109"/>
                    <a:pt x="82" y="115"/>
                    <a:pt x="85" y="122"/>
                  </a:cubicBezTo>
                  <a:cubicBezTo>
                    <a:pt x="90" y="129"/>
                    <a:pt x="94" y="137"/>
                    <a:pt x="99" y="145"/>
                  </a:cubicBezTo>
                  <a:cubicBezTo>
                    <a:pt x="107" y="161"/>
                    <a:pt x="115" y="177"/>
                    <a:pt x="124" y="192"/>
                  </a:cubicBezTo>
                  <a:cubicBezTo>
                    <a:pt x="126" y="198"/>
                    <a:pt x="129" y="203"/>
                    <a:pt x="132" y="208"/>
                  </a:cubicBezTo>
                  <a:cubicBezTo>
                    <a:pt x="133" y="210"/>
                    <a:pt x="135" y="209"/>
                    <a:pt x="135" y="207"/>
                  </a:cubicBezTo>
                  <a:cubicBezTo>
                    <a:pt x="118" y="176"/>
                    <a:pt x="102" y="144"/>
                    <a:pt x="84" y="113"/>
                  </a:cubicBezTo>
                  <a:cubicBezTo>
                    <a:pt x="80" y="108"/>
                    <a:pt x="77" y="102"/>
                    <a:pt x="74" y="97"/>
                  </a:cubicBezTo>
                  <a:cubicBezTo>
                    <a:pt x="71" y="92"/>
                    <a:pt x="69" y="86"/>
                    <a:pt x="66" y="81"/>
                  </a:cubicBezTo>
                  <a:cubicBezTo>
                    <a:pt x="61" y="71"/>
                    <a:pt x="55" y="60"/>
                    <a:pt x="47" y="52"/>
                  </a:cubicBezTo>
                  <a:cubicBezTo>
                    <a:pt x="44" y="49"/>
                    <a:pt x="41" y="46"/>
                    <a:pt x="37" y="44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5" y="59"/>
                    <a:pt x="44" y="71"/>
                    <a:pt x="50" y="83"/>
                  </a:cubicBezTo>
                  <a:cubicBezTo>
                    <a:pt x="58" y="98"/>
                    <a:pt x="65" y="114"/>
                    <a:pt x="71" y="130"/>
                  </a:cubicBezTo>
                  <a:cubicBezTo>
                    <a:pt x="77" y="144"/>
                    <a:pt x="82" y="159"/>
                    <a:pt x="87" y="173"/>
                  </a:cubicBezTo>
                  <a:cubicBezTo>
                    <a:pt x="92" y="186"/>
                    <a:pt x="97" y="200"/>
                    <a:pt x="104" y="213"/>
                  </a:cubicBezTo>
                  <a:cubicBezTo>
                    <a:pt x="107" y="218"/>
                    <a:pt x="111" y="224"/>
                    <a:pt x="115" y="229"/>
                  </a:cubicBezTo>
                  <a:cubicBezTo>
                    <a:pt x="116" y="230"/>
                    <a:pt x="118" y="230"/>
                    <a:pt x="118" y="228"/>
                  </a:cubicBezTo>
                  <a:cubicBezTo>
                    <a:pt x="112" y="196"/>
                    <a:pt x="98" y="165"/>
                    <a:pt x="83" y="136"/>
                  </a:cubicBezTo>
                  <a:cubicBezTo>
                    <a:pt x="68" y="107"/>
                    <a:pt x="51" y="79"/>
                    <a:pt x="31" y="53"/>
                  </a:cubicBezTo>
                  <a:cubicBezTo>
                    <a:pt x="22" y="42"/>
                    <a:pt x="13" y="32"/>
                    <a:pt x="3" y="22"/>
                  </a:cubicBezTo>
                  <a:cubicBezTo>
                    <a:pt x="3" y="23"/>
                    <a:pt x="2" y="24"/>
                    <a:pt x="2" y="24"/>
                  </a:cubicBezTo>
                  <a:cubicBezTo>
                    <a:pt x="21" y="39"/>
                    <a:pt x="34" y="60"/>
                    <a:pt x="50" y="77"/>
                  </a:cubicBezTo>
                  <a:cubicBezTo>
                    <a:pt x="52" y="79"/>
                    <a:pt x="54" y="77"/>
                    <a:pt x="53" y="76"/>
                  </a:cubicBezTo>
                  <a:cubicBezTo>
                    <a:pt x="42" y="60"/>
                    <a:pt x="28" y="48"/>
                    <a:pt x="21" y="31"/>
                  </a:cubicBezTo>
                  <a:cubicBezTo>
                    <a:pt x="20" y="32"/>
                    <a:pt x="19" y="32"/>
                    <a:pt x="18" y="33"/>
                  </a:cubicBezTo>
                  <a:cubicBezTo>
                    <a:pt x="35" y="44"/>
                    <a:pt x="46" y="62"/>
                    <a:pt x="61" y="75"/>
                  </a:cubicBezTo>
                  <a:cubicBezTo>
                    <a:pt x="62" y="76"/>
                    <a:pt x="64" y="74"/>
                    <a:pt x="63" y="73"/>
                  </a:cubicBezTo>
                  <a:cubicBezTo>
                    <a:pt x="57" y="63"/>
                    <a:pt x="48" y="55"/>
                    <a:pt x="40" y="47"/>
                  </a:cubicBezTo>
                  <a:cubicBezTo>
                    <a:pt x="32" y="38"/>
                    <a:pt x="23" y="29"/>
                    <a:pt x="21" y="17"/>
                  </a:cubicBezTo>
                  <a:cubicBezTo>
                    <a:pt x="20" y="18"/>
                    <a:pt x="20" y="18"/>
                    <a:pt x="19" y="19"/>
                  </a:cubicBezTo>
                  <a:cubicBezTo>
                    <a:pt x="29" y="24"/>
                    <a:pt x="38" y="32"/>
                    <a:pt x="45" y="40"/>
                  </a:cubicBezTo>
                  <a:cubicBezTo>
                    <a:pt x="53" y="48"/>
                    <a:pt x="60" y="57"/>
                    <a:pt x="66" y="66"/>
                  </a:cubicBezTo>
                  <a:cubicBezTo>
                    <a:pt x="67" y="66"/>
                    <a:pt x="67" y="65"/>
                    <a:pt x="68" y="65"/>
                  </a:cubicBezTo>
                  <a:cubicBezTo>
                    <a:pt x="55" y="48"/>
                    <a:pt x="39" y="33"/>
                    <a:pt x="29" y="15"/>
                  </a:cubicBezTo>
                  <a:cubicBezTo>
                    <a:pt x="29" y="15"/>
                    <a:pt x="28" y="16"/>
                    <a:pt x="27" y="16"/>
                  </a:cubicBezTo>
                  <a:cubicBezTo>
                    <a:pt x="45" y="29"/>
                    <a:pt x="57" y="47"/>
                    <a:pt x="71" y="63"/>
                  </a:cubicBezTo>
                  <a:cubicBezTo>
                    <a:pt x="72" y="64"/>
                    <a:pt x="74" y="62"/>
                    <a:pt x="73" y="61"/>
                  </a:cubicBezTo>
                  <a:cubicBezTo>
                    <a:pt x="61" y="45"/>
                    <a:pt x="46" y="30"/>
                    <a:pt x="37" y="11"/>
                  </a:cubicBezTo>
                  <a:cubicBezTo>
                    <a:pt x="37" y="11"/>
                    <a:pt x="36" y="12"/>
                    <a:pt x="36" y="13"/>
                  </a:cubicBezTo>
                  <a:cubicBezTo>
                    <a:pt x="44" y="18"/>
                    <a:pt x="52" y="25"/>
                    <a:pt x="58" y="33"/>
                  </a:cubicBezTo>
                  <a:cubicBezTo>
                    <a:pt x="65" y="41"/>
                    <a:pt x="72" y="49"/>
                    <a:pt x="78" y="57"/>
                  </a:cubicBezTo>
                  <a:cubicBezTo>
                    <a:pt x="79" y="59"/>
                    <a:pt x="81" y="57"/>
                    <a:pt x="80" y="55"/>
                  </a:cubicBezTo>
                  <a:cubicBezTo>
                    <a:pt x="66" y="37"/>
                    <a:pt x="49" y="21"/>
                    <a:pt x="36" y="2"/>
                  </a:cubicBezTo>
                  <a:cubicBezTo>
                    <a:pt x="36" y="2"/>
                    <a:pt x="35" y="3"/>
                    <a:pt x="34" y="4"/>
                  </a:cubicBezTo>
                  <a:cubicBezTo>
                    <a:pt x="55" y="18"/>
                    <a:pt x="68" y="41"/>
                    <a:pt x="87" y="57"/>
                  </a:cubicBezTo>
                  <a:cubicBezTo>
                    <a:pt x="88" y="57"/>
                    <a:pt x="88" y="56"/>
                    <a:pt x="89" y="55"/>
                  </a:cubicBezTo>
                  <a:cubicBezTo>
                    <a:pt x="69" y="40"/>
                    <a:pt x="55" y="20"/>
                    <a:pt x="39" y="1"/>
                  </a:cubicBezTo>
                  <a:cubicBezTo>
                    <a:pt x="38" y="0"/>
                    <a:pt x="36" y="2"/>
                    <a:pt x="37" y="3"/>
                  </a:cubicBezTo>
                  <a:cubicBezTo>
                    <a:pt x="57" y="26"/>
                    <a:pt x="78" y="48"/>
                    <a:pt x="93" y="74"/>
                  </a:cubicBezTo>
                  <a:cubicBezTo>
                    <a:pt x="94" y="74"/>
                    <a:pt x="95" y="73"/>
                    <a:pt x="95" y="73"/>
                  </a:cubicBezTo>
                  <a:cubicBezTo>
                    <a:pt x="85" y="57"/>
                    <a:pt x="71" y="42"/>
                    <a:pt x="64" y="24"/>
                  </a:cubicBezTo>
                  <a:cubicBezTo>
                    <a:pt x="63" y="25"/>
                    <a:pt x="63" y="25"/>
                    <a:pt x="62" y="26"/>
                  </a:cubicBezTo>
                  <a:cubicBezTo>
                    <a:pt x="95" y="72"/>
                    <a:pt x="127" y="120"/>
                    <a:pt x="154" y="170"/>
                  </a:cubicBezTo>
                  <a:cubicBezTo>
                    <a:pt x="155" y="170"/>
                    <a:pt x="155" y="170"/>
                    <a:pt x="156" y="169"/>
                  </a:cubicBezTo>
                  <a:cubicBezTo>
                    <a:pt x="147" y="154"/>
                    <a:pt x="138" y="139"/>
                    <a:pt x="130" y="124"/>
                  </a:cubicBezTo>
                  <a:cubicBezTo>
                    <a:pt x="122" y="110"/>
                    <a:pt x="115" y="96"/>
                    <a:pt x="107" y="82"/>
                  </a:cubicBezTo>
                  <a:cubicBezTo>
                    <a:pt x="101" y="73"/>
                    <a:pt x="94" y="65"/>
                    <a:pt x="88" y="55"/>
                  </a:cubicBezTo>
                  <a:cubicBezTo>
                    <a:pt x="85" y="51"/>
                    <a:pt x="82" y="46"/>
                    <a:pt x="79" y="41"/>
                  </a:cubicBezTo>
                  <a:cubicBezTo>
                    <a:pt x="77" y="37"/>
                    <a:pt x="76" y="32"/>
                    <a:pt x="76" y="27"/>
                  </a:cubicBezTo>
                  <a:cubicBezTo>
                    <a:pt x="75" y="28"/>
                    <a:pt x="74" y="28"/>
                    <a:pt x="73" y="28"/>
                  </a:cubicBezTo>
                  <a:cubicBezTo>
                    <a:pt x="94" y="55"/>
                    <a:pt x="112" y="84"/>
                    <a:pt x="128" y="115"/>
                  </a:cubicBezTo>
                  <a:cubicBezTo>
                    <a:pt x="135" y="128"/>
                    <a:pt x="142" y="141"/>
                    <a:pt x="148" y="154"/>
                  </a:cubicBezTo>
                  <a:cubicBezTo>
                    <a:pt x="155" y="168"/>
                    <a:pt x="161" y="182"/>
                    <a:pt x="163" y="197"/>
                  </a:cubicBezTo>
                  <a:cubicBezTo>
                    <a:pt x="164" y="197"/>
                    <a:pt x="165" y="196"/>
                    <a:pt x="165" y="196"/>
                  </a:cubicBezTo>
                  <a:cubicBezTo>
                    <a:pt x="161" y="193"/>
                    <a:pt x="159" y="187"/>
                    <a:pt x="156" y="183"/>
                  </a:cubicBezTo>
                  <a:cubicBezTo>
                    <a:pt x="153" y="177"/>
                    <a:pt x="150" y="171"/>
                    <a:pt x="147" y="166"/>
                  </a:cubicBezTo>
                  <a:cubicBezTo>
                    <a:pt x="140" y="154"/>
                    <a:pt x="133" y="142"/>
                    <a:pt x="126" y="129"/>
                  </a:cubicBezTo>
                  <a:cubicBezTo>
                    <a:pt x="113" y="106"/>
                    <a:pt x="97" y="84"/>
                    <a:pt x="87" y="59"/>
                  </a:cubicBezTo>
                  <a:cubicBezTo>
                    <a:pt x="86" y="60"/>
                    <a:pt x="85" y="60"/>
                    <a:pt x="84" y="61"/>
                  </a:cubicBezTo>
                  <a:cubicBezTo>
                    <a:pt x="102" y="82"/>
                    <a:pt x="114" y="108"/>
                    <a:pt x="127" y="133"/>
                  </a:cubicBezTo>
                  <a:cubicBezTo>
                    <a:pt x="141" y="160"/>
                    <a:pt x="156" y="187"/>
                    <a:pt x="165" y="216"/>
                  </a:cubicBezTo>
                  <a:cubicBezTo>
                    <a:pt x="166" y="216"/>
                    <a:pt x="167" y="216"/>
                    <a:pt x="168" y="215"/>
                  </a:cubicBezTo>
                  <a:cubicBezTo>
                    <a:pt x="152" y="183"/>
                    <a:pt x="136" y="151"/>
                    <a:pt x="118" y="120"/>
                  </a:cubicBezTo>
                  <a:cubicBezTo>
                    <a:pt x="109" y="105"/>
                    <a:pt x="101" y="90"/>
                    <a:pt x="91" y="75"/>
                  </a:cubicBezTo>
                  <a:cubicBezTo>
                    <a:pt x="87" y="69"/>
                    <a:pt x="83" y="62"/>
                    <a:pt x="79" y="56"/>
                  </a:cubicBezTo>
                  <a:cubicBezTo>
                    <a:pt x="75" y="50"/>
                    <a:pt x="72" y="44"/>
                    <a:pt x="66" y="40"/>
                  </a:cubicBezTo>
                  <a:cubicBezTo>
                    <a:pt x="66" y="40"/>
                    <a:pt x="66" y="40"/>
                    <a:pt x="65" y="39"/>
                  </a:cubicBezTo>
                  <a:cubicBezTo>
                    <a:pt x="64" y="39"/>
                    <a:pt x="63" y="40"/>
                    <a:pt x="63" y="41"/>
                  </a:cubicBezTo>
                  <a:cubicBezTo>
                    <a:pt x="69" y="57"/>
                    <a:pt x="79" y="71"/>
                    <a:pt x="87" y="86"/>
                  </a:cubicBezTo>
                  <a:cubicBezTo>
                    <a:pt x="95" y="102"/>
                    <a:pt x="103" y="118"/>
                    <a:pt x="111" y="134"/>
                  </a:cubicBezTo>
                  <a:cubicBezTo>
                    <a:pt x="125" y="164"/>
                    <a:pt x="141" y="195"/>
                    <a:pt x="151" y="227"/>
                  </a:cubicBezTo>
                  <a:cubicBezTo>
                    <a:pt x="153" y="232"/>
                    <a:pt x="154" y="238"/>
                    <a:pt x="155" y="243"/>
                  </a:cubicBezTo>
                  <a:cubicBezTo>
                    <a:pt x="156" y="242"/>
                    <a:pt x="157" y="242"/>
                    <a:pt x="158" y="242"/>
                  </a:cubicBezTo>
                  <a:cubicBezTo>
                    <a:pt x="140" y="215"/>
                    <a:pt x="130" y="184"/>
                    <a:pt x="116" y="156"/>
                  </a:cubicBezTo>
                  <a:cubicBezTo>
                    <a:pt x="100" y="125"/>
                    <a:pt x="81" y="95"/>
                    <a:pt x="64" y="64"/>
                  </a:cubicBezTo>
                  <a:cubicBezTo>
                    <a:pt x="63" y="65"/>
                    <a:pt x="62" y="65"/>
                    <a:pt x="61" y="66"/>
                  </a:cubicBezTo>
                  <a:cubicBezTo>
                    <a:pt x="80" y="93"/>
                    <a:pt x="96" y="122"/>
                    <a:pt x="111" y="151"/>
                  </a:cubicBezTo>
                  <a:cubicBezTo>
                    <a:pt x="118" y="167"/>
                    <a:pt x="126" y="183"/>
                    <a:pt x="133" y="199"/>
                  </a:cubicBezTo>
                  <a:cubicBezTo>
                    <a:pt x="137" y="207"/>
                    <a:pt x="140" y="215"/>
                    <a:pt x="144" y="223"/>
                  </a:cubicBezTo>
                  <a:cubicBezTo>
                    <a:pt x="146" y="227"/>
                    <a:pt x="147" y="231"/>
                    <a:pt x="149" y="235"/>
                  </a:cubicBezTo>
                  <a:cubicBezTo>
                    <a:pt x="151" y="239"/>
                    <a:pt x="153" y="243"/>
                    <a:pt x="154" y="248"/>
                  </a:cubicBezTo>
                  <a:cubicBezTo>
                    <a:pt x="154" y="248"/>
                    <a:pt x="155" y="247"/>
                    <a:pt x="156" y="247"/>
                  </a:cubicBezTo>
                  <a:cubicBezTo>
                    <a:pt x="139" y="216"/>
                    <a:pt x="124" y="183"/>
                    <a:pt x="107" y="151"/>
                  </a:cubicBezTo>
                  <a:cubicBezTo>
                    <a:pt x="99" y="136"/>
                    <a:pt x="91" y="121"/>
                    <a:pt x="81" y="107"/>
                  </a:cubicBezTo>
                  <a:cubicBezTo>
                    <a:pt x="72" y="93"/>
                    <a:pt x="62" y="79"/>
                    <a:pt x="52" y="66"/>
                  </a:cubicBezTo>
                  <a:cubicBezTo>
                    <a:pt x="47" y="59"/>
                    <a:pt x="42" y="52"/>
                    <a:pt x="35" y="47"/>
                  </a:cubicBezTo>
                  <a:cubicBezTo>
                    <a:pt x="34" y="47"/>
                    <a:pt x="33" y="48"/>
                    <a:pt x="33" y="49"/>
                  </a:cubicBezTo>
                  <a:cubicBezTo>
                    <a:pt x="49" y="79"/>
                    <a:pt x="68" y="108"/>
                    <a:pt x="84" y="138"/>
                  </a:cubicBezTo>
                  <a:cubicBezTo>
                    <a:pt x="92" y="153"/>
                    <a:pt x="98" y="169"/>
                    <a:pt x="105" y="185"/>
                  </a:cubicBezTo>
                  <a:cubicBezTo>
                    <a:pt x="112" y="202"/>
                    <a:pt x="119" y="218"/>
                    <a:pt x="124" y="235"/>
                  </a:cubicBezTo>
                  <a:cubicBezTo>
                    <a:pt x="128" y="246"/>
                    <a:pt x="131" y="257"/>
                    <a:pt x="136" y="266"/>
                  </a:cubicBezTo>
                  <a:cubicBezTo>
                    <a:pt x="136" y="268"/>
                    <a:pt x="139" y="267"/>
                    <a:pt x="138" y="266"/>
                  </a:cubicBezTo>
                  <a:cubicBezTo>
                    <a:pt x="126" y="198"/>
                    <a:pt x="95" y="137"/>
                    <a:pt x="62" y="77"/>
                  </a:cubicBezTo>
                  <a:cubicBezTo>
                    <a:pt x="62" y="76"/>
                    <a:pt x="62" y="76"/>
                    <a:pt x="62" y="75"/>
                  </a:cubicBezTo>
                  <a:cubicBezTo>
                    <a:pt x="61" y="76"/>
                    <a:pt x="60" y="76"/>
                    <a:pt x="59" y="77"/>
                  </a:cubicBezTo>
                  <a:cubicBezTo>
                    <a:pt x="67" y="85"/>
                    <a:pt x="73" y="95"/>
                    <a:pt x="79" y="106"/>
                  </a:cubicBezTo>
                  <a:cubicBezTo>
                    <a:pt x="84" y="117"/>
                    <a:pt x="90" y="128"/>
                    <a:pt x="95" y="140"/>
                  </a:cubicBezTo>
                  <a:cubicBezTo>
                    <a:pt x="106" y="164"/>
                    <a:pt x="115" y="188"/>
                    <a:pt x="120" y="214"/>
                  </a:cubicBezTo>
                  <a:cubicBezTo>
                    <a:pt x="120" y="216"/>
                    <a:pt x="123" y="215"/>
                    <a:pt x="123" y="2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48"/>
            <p:cNvSpPr/>
            <p:nvPr/>
          </p:nvSpPr>
          <p:spPr bwMode="auto">
            <a:xfrm>
              <a:off x="4079" y="2197"/>
              <a:ext cx="294" cy="423"/>
            </a:xfrm>
            <a:custGeom>
              <a:avLst/>
              <a:gdLst>
                <a:gd name="T0" fmla="*/ 99 w 152"/>
                <a:gd name="T1" fmla="*/ 160 h 219"/>
                <a:gd name="T2" fmla="*/ 74 w 152"/>
                <a:gd name="T3" fmla="*/ 112 h 219"/>
                <a:gd name="T4" fmla="*/ 30 w 152"/>
                <a:gd name="T5" fmla="*/ 47 h 219"/>
                <a:gd name="T6" fmla="*/ 84 w 152"/>
                <a:gd name="T7" fmla="*/ 116 h 219"/>
                <a:gd name="T8" fmla="*/ 127 w 152"/>
                <a:gd name="T9" fmla="*/ 214 h 219"/>
                <a:gd name="T10" fmla="*/ 108 w 152"/>
                <a:gd name="T11" fmla="*/ 172 h 219"/>
                <a:gd name="T12" fmla="*/ 36 w 152"/>
                <a:gd name="T13" fmla="*/ 42 h 219"/>
                <a:gd name="T14" fmla="*/ 131 w 152"/>
                <a:gd name="T15" fmla="*/ 196 h 219"/>
                <a:gd name="T16" fmla="*/ 80 w 152"/>
                <a:gd name="T17" fmla="*/ 77 h 219"/>
                <a:gd name="T18" fmla="*/ 152 w 152"/>
                <a:gd name="T19" fmla="*/ 211 h 219"/>
                <a:gd name="T20" fmla="*/ 80 w 152"/>
                <a:gd name="T21" fmla="*/ 74 h 219"/>
                <a:gd name="T22" fmla="*/ 129 w 152"/>
                <a:gd name="T23" fmla="*/ 163 h 219"/>
                <a:gd name="T24" fmla="*/ 72 w 152"/>
                <a:gd name="T25" fmla="*/ 51 h 219"/>
                <a:gd name="T26" fmla="*/ 52 w 152"/>
                <a:gd name="T27" fmla="*/ 30 h 219"/>
                <a:gd name="T28" fmla="*/ 82 w 152"/>
                <a:gd name="T29" fmla="*/ 69 h 219"/>
                <a:gd name="T30" fmla="*/ 56 w 152"/>
                <a:gd name="T31" fmla="*/ 47 h 219"/>
                <a:gd name="T32" fmla="*/ 20 w 152"/>
                <a:gd name="T33" fmla="*/ 7 h 219"/>
                <a:gd name="T34" fmla="*/ 18 w 152"/>
                <a:gd name="T35" fmla="*/ 11 h 219"/>
                <a:gd name="T36" fmla="*/ 51 w 152"/>
                <a:gd name="T37" fmla="*/ 59 h 219"/>
                <a:gd name="T38" fmla="*/ 35 w 152"/>
                <a:gd name="T39" fmla="*/ 52 h 219"/>
                <a:gd name="T40" fmla="*/ 1 w 152"/>
                <a:gd name="T41" fmla="*/ 15 h 219"/>
                <a:gd name="T42" fmla="*/ 4 w 152"/>
                <a:gd name="T43" fmla="*/ 12 h 219"/>
                <a:gd name="T44" fmla="*/ 40 w 152"/>
                <a:gd name="T45" fmla="*/ 49 h 219"/>
                <a:gd name="T46" fmla="*/ 12 w 152"/>
                <a:gd name="T47" fmla="*/ 3 h 219"/>
                <a:gd name="T48" fmla="*/ 15 w 152"/>
                <a:gd name="T49" fmla="*/ 1 h 219"/>
                <a:gd name="T50" fmla="*/ 38 w 152"/>
                <a:gd name="T51" fmla="*/ 49 h 219"/>
                <a:gd name="T52" fmla="*/ 2 w 152"/>
                <a:gd name="T53" fmla="*/ 14 h 219"/>
                <a:gd name="T54" fmla="*/ 3 w 152"/>
                <a:gd name="T55" fmla="*/ 14 h 219"/>
                <a:gd name="T56" fmla="*/ 38 w 152"/>
                <a:gd name="T57" fmla="*/ 50 h 219"/>
                <a:gd name="T58" fmla="*/ 49 w 152"/>
                <a:gd name="T59" fmla="*/ 61 h 219"/>
                <a:gd name="T60" fmla="*/ 16 w 152"/>
                <a:gd name="T61" fmla="*/ 14 h 219"/>
                <a:gd name="T62" fmla="*/ 23 w 152"/>
                <a:gd name="T63" fmla="*/ 5 h 219"/>
                <a:gd name="T64" fmla="*/ 58 w 152"/>
                <a:gd name="T65" fmla="*/ 45 h 219"/>
                <a:gd name="T66" fmla="*/ 79 w 152"/>
                <a:gd name="T67" fmla="*/ 71 h 219"/>
                <a:gd name="T68" fmla="*/ 55 w 152"/>
                <a:gd name="T69" fmla="*/ 29 h 219"/>
                <a:gd name="T70" fmla="*/ 102 w 152"/>
                <a:gd name="T71" fmla="*/ 110 h 219"/>
                <a:gd name="T72" fmla="*/ 142 w 152"/>
                <a:gd name="T73" fmla="*/ 211 h 219"/>
                <a:gd name="T74" fmla="*/ 79 w 152"/>
                <a:gd name="T75" fmla="*/ 74 h 219"/>
                <a:gd name="T76" fmla="*/ 152 w 152"/>
                <a:gd name="T77" fmla="*/ 210 h 219"/>
                <a:gd name="T78" fmla="*/ 139 w 152"/>
                <a:gd name="T79" fmla="*/ 218 h 219"/>
                <a:gd name="T80" fmla="*/ 123 w 152"/>
                <a:gd name="T81" fmla="*/ 175 h 219"/>
                <a:gd name="T82" fmla="*/ 38 w 152"/>
                <a:gd name="T83" fmla="*/ 40 h 219"/>
                <a:gd name="T84" fmla="*/ 106 w 152"/>
                <a:gd name="T85" fmla="*/ 175 h 219"/>
                <a:gd name="T86" fmla="*/ 129 w 152"/>
                <a:gd name="T87" fmla="*/ 214 h 219"/>
                <a:gd name="T88" fmla="*/ 63 w 152"/>
                <a:gd name="T89" fmla="*/ 80 h 219"/>
                <a:gd name="T90" fmla="*/ 30 w 152"/>
                <a:gd name="T91" fmla="*/ 44 h 219"/>
                <a:gd name="T92" fmla="*/ 115 w 152"/>
                <a:gd name="T93" fmla="*/ 193 h 219"/>
                <a:gd name="T94" fmla="*/ 84 w 152"/>
                <a:gd name="T95" fmla="*/ 127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2" h="219">
                  <a:moveTo>
                    <a:pt x="41" y="75"/>
                  </a:moveTo>
                  <a:cubicBezTo>
                    <a:pt x="58" y="90"/>
                    <a:pt x="71" y="109"/>
                    <a:pt x="82" y="129"/>
                  </a:cubicBezTo>
                  <a:cubicBezTo>
                    <a:pt x="88" y="139"/>
                    <a:pt x="93" y="149"/>
                    <a:pt x="99" y="160"/>
                  </a:cubicBezTo>
                  <a:cubicBezTo>
                    <a:pt x="105" y="170"/>
                    <a:pt x="111" y="181"/>
                    <a:pt x="115" y="193"/>
                  </a:cubicBezTo>
                  <a:cubicBezTo>
                    <a:pt x="116" y="192"/>
                    <a:pt x="117" y="192"/>
                    <a:pt x="118" y="192"/>
                  </a:cubicBezTo>
                  <a:cubicBezTo>
                    <a:pt x="104" y="164"/>
                    <a:pt x="90" y="138"/>
                    <a:pt x="74" y="112"/>
                  </a:cubicBezTo>
                  <a:cubicBezTo>
                    <a:pt x="67" y="101"/>
                    <a:pt x="59" y="90"/>
                    <a:pt x="51" y="80"/>
                  </a:cubicBezTo>
                  <a:cubicBezTo>
                    <a:pt x="43" y="69"/>
                    <a:pt x="36" y="58"/>
                    <a:pt x="31" y="45"/>
                  </a:cubicBezTo>
                  <a:cubicBezTo>
                    <a:pt x="31" y="46"/>
                    <a:pt x="30" y="47"/>
                    <a:pt x="30" y="47"/>
                  </a:cubicBezTo>
                  <a:cubicBezTo>
                    <a:pt x="36" y="48"/>
                    <a:pt x="40" y="54"/>
                    <a:pt x="43" y="58"/>
                  </a:cubicBezTo>
                  <a:cubicBezTo>
                    <a:pt x="47" y="63"/>
                    <a:pt x="51" y="68"/>
                    <a:pt x="54" y="73"/>
                  </a:cubicBezTo>
                  <a:cubicBezTo>
                    <a:pt x="65" y="87"/>
                    <a:pt x="75" y="101"/>
                    <a:pt x="84" y="116"/>
                  </a:cubicBezTo>
                  <a:cubicBezTo>
                    <a:pt x="92" y="131"/>
                    <a:pt x="101" y="146"/>
                    <a:pt x="108" y="161"/>
                  </a:cubicBezTo>
                  <a:cubicBezTo>
                    <a:pt x="116" y="176"/>
                    <a:pt x="123" y="192"/>
                    <a:pt x="126" y="209"/>
                  </a:cubicBezTo>
                  <a:cubicBezTo>
                    <a:pt x="126" y="211"/>
                    <a:pt x="127" y="213"/>
                    <a:pt x="127" y="214"/>
                  </a:cubicBezTo>
                  <a:cubicBezTo>
                    <a:pt x="128" y="214"/>
                    <a:pt x="128" y="214"/>
                    <a:pt x="129" y="213"/>
                  </a:cubicBezTo>
                  <a:cubicBezTo>
                    <a:pt x="124" y="208"/>
                    <a:pt x="121" y="202"/>
                    <a:pt x="118" y="195"/>
                  </a:cubicBezTo>
                  <a:cubicBezTo>
                    <a:pt x="115" y="188"/>
                    <a:pt x="111" y="180"/>
                    <a:pt x="108" y="172"/>
                  </a:cubicBezTo>
                  <a:cubicBezTo>
                    <a:pt x="101" y="157"/>
                    <a:pt x="94" y="141"/>
                    <a:pt x="87" y="126"/>
                  </a:cubicBezTo>
                  <a:cubicBezTo>
                    <a:pt x="72" y="97"/>
                    <a:pt x="55" y="68"/>
                    <a:pt x="38" y="40"/>
                  </a:cubicBezTo>
                  <a:cubicBezTo>
                    <a:pt x="37" y="41"/>
                    <a:pt x="36" y="41"/>
                    <a:pt x="36" y="42"/>
                  </a:cubicBezTo>
                  <a:cubicBezTo>
                    <a:pt x="55" y="70"/>
                    <a:pt x="76" y="98"/>
                    <a:pt x="94" y="128"/>
                  </a:cubicBezTo>
                  <a:cubicBezTo>
                    <a:pt x="103" y="143"/>
                    <a:pt x="111" y="158"/>
                    <a:pt x="119" y="174"/>
                  </a:cubicBezTo>
                  <a:cubicBezTo>
                    <a:pt x="123" y="181"/>
                    <a:pt x="127" y="188"/>
                    <a:pt x="131" y="196"/>
                  </a:cubicBezTo>
                  <a:cubicBezTo>
                    <a:pt x="134" y="202"/>
                    <a:pt x="138" y="209"/>
                    <a:pt x="139" y="217"/>
                  </a:cubicBezTo>
                  <a:cubicBezTo>
                    <a:pt x="140" y="217"/>
                    <a:pt x="141" y="217"/>
                    <a:pt x="142" y="216"/>
                  </a:cubicBezTo>
                  <a:cubicBezTo>
                    <a:pt x="118" y="172"/>
                    <a:pt x="106" y="121"/>
                    <a:pt x="80" y="77"/>
                  </a:cubicBezTo>
                  <a:cubicBezTo>
                    <a:pt x="79" y="78"/>
                    <a:pt x="78" y="78"/>
                    <a:pt x="78" y="79"/>
                  </a:cubicBezTo>
                  <a:cubicBezTo>
                    <a:pt x="108" y="119"/>
                    <a:pt x="120" y="170"/>
                    <a:pt x="150" y="212"/>
                  </a:cubicBezTo>
                  <a:cubicBezTo>
                    <a:pt x="150" y="213"/>
                    <a:pt x="152" y="212"/>
                    <a:pt x="152" y="211"/>
                  </a:cubicBezTo>
                  <a:cubicBezTo>
                    <a:pt x="146" y="187"/>
                    <a:pt x="132" y="167"/>
                    <a:pt x="121" y="146"/>
                  </a:cubicBezTo>
                  <a:cubicBezTo>
                    <a:pt x="108" y="121"/>
                    <a:pt x="94" y="98"/>
                    <a:pt x="82" y="73"/>
                  </a:cubicBezTo>
                  <a:cubicBezTo>
                    <a:pt x="81" y="74"/>
                    <a:pt x="80" y="74"/>
                    <a:pt x="80" y="74"/>
                  </a:cubicBezTo>
                  <a:cubicBezTo>
                    <a:pt x="109" y="116"/>
                    <a:pt x="117" y="168"/>
                    <a:pt x="143" y="212"/>
                  </a:cubicBezTo>
                  <a:cubicBezTo>
                    <a:pt x="143" y="213"/>
                    <a:pt x="146" y="213"/>
                    <a:pt x="145" y="211"/>
                  </a:cubicBezTo>
                  <a:cubicBezTo>
                    <a:pt x="141" y="194"/>
                    <a:pt x="135" y="178"/>
                    <a:pt x="129" y="163"/>
                  </a:cubicBezTo>
                  <a:cubicBezTo>
                    <a:pt x="122" y="147"/>
                    <a:pt x="115" y="131"/>
                    <a:pt x="108" y="116"/>
                  </a:cubicBezTo>
                  <a:cubicBezTo>
                    <a:pt x="100" y="100"/>
                    <a:pt x="92" y="85"/>
                    <a:pt x="83" y="70"/>
                  </a:cubicBezTo>
                  <a:cubicBezTo>
                    <a:pt x="79" y="64"/>
                    <a:pt x="75" y="57"/>
                    <a:pt x="72" y="51"/>
                  </a:cubicBezTo>
                  <a:cubicBezTo>
                    <a:pt x="68" y="45"/>
                    <a:pt x="65" y="39"/>
                    <a:pt x="60" y="34"/>
                  </a:cubicBezTo>
                  <a:cubicBezTo>
                    <a:pt x="59" y="32"/>
                    <a:pt x="57" y="30"/>
                    <a:pt x="55" y="28"/>
                  </a:cubicBezTo>
                  <a:cubicBezTo>
                    <a:pt x="54" y="28"/>
                    <a:pt x="52" y="28"/>
                    <a:pt x="52" y="30"/>
                  </a:cubicBezTo>
                  <a:cubicBezTo>
                    <a:pt x="54" y="37"/>
                    <a:pt x="58" y="44"/>
                    <a:pt x="63" y="51"/>
                  </a:cubicBezTo>
                  <a:cubicBezTo>
                    <a:pt x="68" y="58"/>
                    <a:pt x="73" y="65"/>
                    <a:pt x="79" y="71"/>
                  </a:cubicBezTo>
                  <a:cubicBezTo>
                    <a:pt x="81" y="72"/>
                    <a:pt x="83" y="70"/>
                    <a:pt x="82" y="69"/>
                  </a:cubicBezTo>
                  <a:cubicBezTo>
                    <a:pt x="67" y="51"/>
                    <a:pt x="54" y="31"/>
                    <a:pt x="39" y="13"/>
                  </a:cubicBezTo>
                  <a:cubicBezTo>
                    <a:pt x="38" y="12"/>
                    <a:pt x="36" y="13"/>
                    <a:pt x="36" y="14"/>
                  </a:cubicBezTo>
                  <a:cubicBezTo>
                    <a:pt x="38" y="27"/>
                    <a:pt x="49" y="36"/>
                    <a:pt x="56" y="47"/>
                  </a:cubicBezTo>
                  <a:cubicBezTo>
                    <a:pt x="57" y="46"/>
                    <a:pt x="58" y="45"/>
                    <a:pt x="58" y="45"/>
                  </a:cubicBezTo>
                  <a:cubicBezTo>
                    <a:pt x="47" y="32"/>
                    <a:pt x="35" y="18"/>
                    <a:pt x="23" y="5"/>
                  </a:cubicBezTo>
                  <a:cubicBezTo>
                    <a:pt x="21" y="4"/>
                    <a:pt x="19" y="5"/>
                    <a:pt x="20" y="7"/>
                  </a:cubicBezTo>
                  <a:cubicBezTo>
                    <a:pt x="32" y="23"/>
                    <a:pt x="44" y="40"/>
                    <a:pt x="55" y="56"/>
                  </a:cubicBezTo>
                  <a:cubicBezTo>
                    <a:pt x="55" y="56"/>
                    <a:pt x="56" y="55"/>
                    <a:pt x="57" y="55"/>
                  </a:cubicBezTo>
                  <a:cubicBezTo>
                    <a:pt x="46" y="39"/>
                    <a:pt x="34" y="22"/>
                    <a:pt x="18" y="11"/>
                  </a:cubicBezTo>
                  <a:cubicBezTo>
                    <a:pt x="17" y="11"/>
                    <a:pt x="15" y="12"/>
                    <a:pt x="16" y="13"/>
                  </a:cubicBezTo>
                  <a:cubicBezTo>
                    <a:pt x="22" y="32"/>
                    <a:pt x="37" y="46"/>
                    <a:pt x="49" y="61"/>
                  </a:cubicBezTo>
                  <a:cubicBezTo>
                    <a:pt x="50" y="60"/>
                    <a:pt x="50" y="60"/>
                    <a:pt x="51" y="59"/>
                  </a:cubicBezTo>
                  <a:cubicBezTo>
                    <a:pt x="40" y="46"/>
                    <a:pt x="29" y="32"/>
                    <a:pt x="15" y="20"/>
                  </a:cubicBezTo>
                  <a:cubicBezTo>
                    <a:pt x="14" y="19"/>
                    <a:pt x="13" y="21"/>
                    <a:pt x="13" y="22"/>
                  </a:cubicBezTo>
                  <a:cubicBezTo>
                    <a:pt x="18" y="33"/>
                    <a:pt x="28" y="42"/>
                    <a:pt x="35" y="52"/>
                  </a:cubicBezTo>
                  <a:cubicBezTo>
                    <a:pt x="36" y="51"/>
                    <a:pt x="37" y="51"/>
                    <a:pt x="37" y="50"/>
                  </a:cubicBezTo>
                  <a:cubicBezTo>
                    <a:pt x="24" y="39"/>
                    <a:pt x="15" y="25"/>
                    <a:pt x="3" y="13"/>
                  </a:cubicBezTo>
                  <a:cubicBezTo>
                    <a:pt x="2" y="12"/>
                    <a:pt x="0" y="13"/>
                    <a:pt x="1" y="15"/>
                  </a:cubicBezTo>
                  <a:cubicBezTo>
                    <a:pt x="8" y="30"/>
                    <a:pt x="22" y="40"/>
                    <a:pt x="31" y="54"/>
                  </a:cubicBezTo>
                  <a:cubicBezTo>
                    <a:pt x="31" y="54"/>
                    <a:pt x="32" y="53"/>
                    <a:pt x="33" y="53"/>
                  </a:cubicBezTo>
                  <a:cubicBezTo>
                    <a:pt x="23" y="39"/>
                    <a:pt x="13" y="26"/>
                    <a:pt x="4" y="12"/>
                  </a:cubicBezTo>
                  <a:cubicBezTo>
                    <a:pt x="3" y="13"/>
                    <a:pt x="2" y="13"/>
                    <a:pt x="2" y="14"/>
                  </a:cubicBezTo>
                  <a:cubicBezTo>
                    <a:pt x="13" y="27"/>
                    <a:pt x="24" y="41"/>
                    <a:pt x="38" y="50"/>
                  </a:cubicBezTo>
                  <a:cubicBezTo>
                    <a:pt x="39" y="51"/>
                    <a:pt x="41" y="50"/>
                    <a:pt x="40" y="49"/>
                  </a:cubicBezTo>
                  <a:cubicBezTo>
                    <a:pt x="40" y="40"/>
                    <a:pt x="35" y="32"/>
                    <a:pt x="31" y="25"/>
                  </a:cubicBezTo>
                  <a:cubicBezTo>
                    <a:pt x="26" y="17"/>
                    <a:pt x="20" y="9"/>
                    <a:pt x="15" y="1"/>
                  </a:cubicBezTo>
                  <a:cubicBezTo>
                    <a:pt x="14" y="2"/>
                    <a:pt x="13" y="3"/>
                    <a:pt x="12" y="3"/>
                  </a:cubicBezTo>
                  <a:cubicBezTo>
                    <a:pt x="20" y="12"/>
                    <a:pt x="25" y="22"/>
                    <a:pt x="31" y="31"/>
                  </a:cubicBezTo>
                  <a:cubicBezTo>
                    <a:pt x="32" y="33"/>
                    <a:pt x="34" y="31"/>
                    <a:pt x="33" y="30"/>
                  </a:cubicBezTo>
                  <a:cubicBezTo>
                    <a:pt x="27" y="20"/>
                    <a:pt x="22" y="10"/>
                    <a:pt x="15" y="1"/>
                  </a:cubicBezTo>
                  <a:cubicBezTo>
                    <a:pt x="14" y="0"/>
                    <a:pt x="11" y="2"/>
                    <a:pt x="12" y="3"/>
                  </a:cubicBezTo>
                  <a:cubicBezTo>
                    <a:pt x="17" y="10"/>
                    <a:pt x="23" y="17"/>
                    <a:pt x="28" y="25"/>
                  </a:cubicBezTo>
                  <a:cubicBezTo>
                    <a:pt x="32" y="32"/>
                    <a:pt x="37" y="40"/>
                    <a:pt x="38" y="49"/>
                  </a:cubicBezTo>
                  <a:cubicBezTo>
                    <a:pt x="38" y="49"/>
                    <a:pt x="39" y="48"/>
                    <a:pt x="40" y="48"/>
                  </a:cubicBezTo>
                  <a:cubicBezTo>
                    <a:pt x="26" y="39"/>
                    <a:pt x="15" y="25"/>
                    <a:pt x="4" y="12"/>
                  </a:cubicBezTo>
                  <a:cubicBezTo>
                    <a:pt x="3" y="11"/>
                    <a:pt x="1" y="12"/>
                    <a:pt x="2" y="14"/>
                  </a:cubicBezTo>
                  <a:cubicBezTo>
                    <a:pt x="10" y="28"/>
                    <a:pt x="21" y="41"/>
                    <a:pt x="31" y="55"/>
                  </a:cubicBezTo>
                  <a:cubicBezTo>
                    <a:pt x="32" y="56"/>
                    <a:pt x="34" y="55"/>
                    <a:pt x="33" y="53"/>
                  </a:cubicBezTo>
                  <a:cubicBezTo>
                    <a:pt x="25" y="39"/>
                    <a:pt x="11" y="28"/>
                    <a:pt x="3" y="14"/>
                  </a:cubicBezTo>
                  <a:cubicBezTo>
                    <a:pt x="2" y="14"/>
                    <a:pt x="2" y="15"/>
                    <a:pt x="1" y="15"/>
                  </a:cubicBezTo>
                  <a:cubicBezTo>
                    <a:pt x="13" y="27"/>
                    <a:pt x="22" y="41"/>
                    <a:pt x="36" y="52"/>
                  </a:cubicBezTo>
                  <a:cubicBezTo>
                    <a:pt x="37" y="53"/>
                    <a:pt x="38" y="51"/>
                    <a:pt x="38" y="50"/>
                  </a:cubicBezTo>
                  <a:cubicBezTo>
                    <a:pt x="30" y="41"/>
                    <a:pt x="20" y="32"/>
                    <a:pt x="16" y="21"/>
                  </a:cubicBezTo>
                  <a:cubicBezTo>
                    <a:pt x="15" y="21"/>
                    <a:pt x="14" y="22"/>
                    <a:pt x="14" y="22"/>
                  </a:cubicBezTo>
                  <a:cubicBezTo>
                    <a:pt x="27" y="34"/>
                    <a:pt x="38" y="48"/>
                    <a:pt x="49" y="61"/>
                  </a:cubicBezTo>
                  <a:cubicBezTo>
                    <a:pt x="50" y="62"/>
                    <a:pt x="52" y="61"/>
                    <a:pt x="51" y="59"/>
                  </a:cubicBezTo>
                  <a:cubicBezTo>
                    <a:pt x="39" y="44"/>
                    <a:pt x="25" y="30"/>
                    <a:pt x="18" y="12"/>
                  </a:cubicBezTo>
                  <a:cubicBezTo>
                    <a:pt x="17" y="13"/>
                    <a:pt x="17" y="13"/>
                    <a:pt x="16" y="14"/>
                  </a:cubicBezTo>
                  <a:cubicBezTo>
                    <a:pt x="32" y="24"/>
                    <a:pt x="44" y="41"/>
                    <a:pt x="55" y="56"/>
                  </a:cubicBezTo>
                  <a:cubicBezTo>
                    <a:pt x="56" y="58"/>
                    <a:pt x="58" y="56"/>
                    <a:pt x="57" y="55"/>
                  </a:cubicBezTo>
                  <a:cubicBezTo>
                    <a:pt x="46" y="38"/>
                    <a:pt x="35" y="21"/>
                    <a:pt x="23" y="5"/>
                  </a:cubicBezTo>
                  <a:cubicBezTo>
                    <a:pt x="22" y="6"/>
                    <a:pt x="21" y="6"/>
                    <a:pt x="20" y="7"/>
                  </a:cubicBezTo>
                  <a:cubicBezTo>
                    <a:pt x="32" y="20"/>
                    <a:pt x="44" y="33"/>
                    <a:pt x="56" y="47"/>
                  </a:cubicBezTo>
                  <a:cubicBezTo>
                    <a:pt x="57" y="48"/>
                    <a:pt x="59" y="46"/>
                    <a:pt x="58" y="45"/>
                  </a:cubicBezTo>
                  <a:cubicBezTo>
                    <a:pt x="52" y="35"/>
                    <a:pt x="41" y="26"/>
                    <a:pt x="39" y="14"/>
                  </a:cubicBezTo>
                  <a:cubicBezTo>
                    <a:pt x="38" y="14"/>
                    <a:pt x="37" y="14"/>
                    <a:pt x="36" y="15"/>
                  </a:cubicBezTo>
                  <a:cubicBezTo>
                    <a:pt x="52" y="33"/>
                    <a:pt x="64" y="53"/>
                    <a:pt x="79" y="71"/>
                  </a:cubicBezTo>
                  <a:cubicBezTo>
                    <a:pt x="80" y="70"/>
                    <a:pt x="81" y="70"/>
                    <a:pt x="82" y="69"/>
                  </a:cubicBezTo>
                  <a:cubicBezTo>
                    <a:pt x="76" y="64"/>
                    <a:pt x="71" y="57"/>
                    <a:pt x="66" y="51"/>
                  </a:cubicBezTo>
                  <a:cubicBezTo>
                    <a:pt x="62" y="44"/>
                    <a:pt x="57" y="37"/>
                    <a:pt x="55" y="29"/>
                  </a:cubicBezTo>
                  <a:cubicBezTo>
                    <a:pt x="54" y="30"/>
                    <a:pt x="54" y="30"/>
                    <a:pt x="53" y="30"/>
                  </a:cubicBezTo>
                  <a:cubicBezTo>
                    <a:pt x="64" y="39"/>
                    <a:pt x="69" y="53"/>
                    <a:pt x="76" y="64"/>
                  </a:cubicBezTo>
                  <a:cubicBezTo>
                    <a:pt x="86" y="79"/>
                    <a:pt x="94" y="94"/>
                    <a:pt x="102" y="110"/>
                  </a:cubicBezTo>
                  <a:cubicBezTo>
                    <a:pt x="110" y="126"/>
                    <a:pt x="116" y="141"/>
                    <a:pt x="123" y="157"/>
                  </a:cubicBezTo>
                  <a:cubicBezTo>
                    <a:pt x="130" y="173"/>
                    <a:pt x="137" y="189"/>
                    <a:pt x="141" y="206"/>
                  </a:cubicBezTo>
                  <a:cubicBezTo>
                    <a:pt x="142" y="208"/>
                    <a:pt x="142" y="210"/>
                    <a:pt x="142" y="211"/>
                  </a:cubicBezTo>
                  <a:cubicBezTo>
                    <a:pt x="143" y="211"/>
                    <a:pt x="144" y="211"/>
                    <a:pt x="145" y="210"/>
                  </a:cubicBezTo>
                  <a:cubicBezTo>
                    <a:pt x="120" y="167"/>
                    <a:pt x="111" y="115"/>
                    <a:pt x="82" y="73"/>
                  </a:cubicBezTo>
                  <a:cubicBezTo>
                    <a:pt x="81" y="71"/>
                    <a:pt x="79" y="73"/>
                    <a:pt x="79" y="74"/>
                  </a:cubicBezTo>
                  <a:cubicBezTo>
                    <a:pt x="92" y="98"/>
                    <a:pt x="106" y="122"/>
                    <a:pt x="118" y="146"/>
                  </a:cubicBezTo>
                  <a:cubicBezTo>
                    <a:pt x="129" y="167"/>
                    <a:pt x="143" y="188"/>
                    <a:pt x="149" y="211"/>
                  </a:cubicBezTo>
                  <a:cubicBezTo>
                    <a:pt x="150" y="211"/>
                    <a:pt x="151" y="210"/>
                    <a:pt x="152" y="210"/>
                  </a:cubicBezTo>
                  <a:cubicBezTo>
                    <a:pt x="122" y="169"/>
                    <a:pt x="110" y="118"/>
                    <a:pt x="80" y="77"/>
                  </a:cubicBezTo>
                  <a:cubicBezTo>
                    <a:pt x="79" y="76"/>
                    <a:pt x="77" y="77"/>
                    <a:pt x="78" y="78"/>
                  </a:cubicBezTo>
                  <a:cubicBezTo>
                    <a:pt x="103" y="123"/>
                    <a:pt x="115" y="173"/>
                    <a:pt x="139" y="218"/>
                  </a:cubicBezTo>
                  <a:cubicBezTo>
                    <a:pt x="140" y="219"/>
                    <a:pt x="142" y="218"/>
                    <a:pt x="142" y="217"/>
                  </a:cubicBezTo>
                  <a:cubicBezTo>
                    <a:pt x="141" y="209"/>
                    <a:pt x="138" y="203"/>
                    <a:pt x="134" y="196"/>
                  </a:cubicBezTo>
                  <a:cubicBezTo>
                    <a:pt x="130" y="189"/>
                    <a:pt x="127" y="182"/>
                    <a:pt x="123" y="175"/>
                  </a:cubicBezTo>
                  <a:cubicBezTo>
                    <a:pt x="115" y="159"/>
                    <a:pt x="107" y="144"/>
                    <a:pt x="98" y="129"/>
                  </a:cubicBezTo>
                  <a:cubicBezTo>
                    <a:pt x="79" y="99"/>
                    <a:pt x="59" y="70"/>
                    <a:pt x="38" y="41"/>
                  </a:cubicBezTo>
                  <a:cubicBezTo>
                    <a:pt x="38" y="41"/>
                    <a:pt x="38" y="41"/>
                    <a:pt x="38" y="40"/>
                  </a:cubicBezTo>
                  <a:cubicBezTo>
                    <a:pt x="37" y="39"/>
                    <a:pt x="35" y="41"/>
                    <a:pt x="36" y="42"/>
                  </a:cubicBezTo>
                  <a:cubicBezTo>
                    <a:pt x="54" y="70"/>
                    <a:pt x="70" y="99"/>
                    <a:pt x="85" y="129"/>
                  </a:cubicBezTo>
                  <a:cubicBezTo>
                    <a:pt x="93" y="144"/>
                    <a:pt x="100" y="160"/>
                    <a:pt x="106" y="175"/>
                  </a:cubicBezTo>
                  <a:cubicBezTo>
                    <a:pt x="110" y="183"/>
                    <a:pt x="113" y="190"/>
                    <a:pt x="116" y="197"/>
                  </a:cubicBezTo>
                  <a:cubicBezTo>
                    <a:pt x="119" y="204"/>
                    <a:pt x="122" y="210"/>
                    <a:pt x="127" y="215"/>
                  </a:cubicBezTo>
                  <a:cubicBezTo>
                    <a:pt x="128" y="216"/>
                    <a:pt x="130" y="216"/>
                    <a:pt x="129" y="214"/>
                  </a:cubicBezTo>
                  <a:cubicBezTo>
                    <a:pt x="127" y="198"/>
                    <a:pt x="122" y="182"/>
                    <a:pt x="115" y="167"/>
                  </a:cubicBezTo>
                  <a:cubicBezTo>
                    <a:pt x="107" y="152"/>
                    <a:pt x="99" y="137"/>
                    <a:pt x="91" y="123"/>
                  </a:cubicBezTo>
                  <a:cubicBezTo>
                    <a:pt x="82" y="108"/>
                    <a:pt x="73" y="94"/>
                    <a:pt x="63" y="80"/>
                  </a:cubicBezTo>
                  <a:cubicBezTo>
                    <a:pt x="58" y="74"/>
                    <a:pt x="54" y="68"/>
                    <a:pt x="49" y="62"/>
                  </a:cubicBezTo>
                  <a:cubicBezTo>
                    <a:pt x="46" y="57"/>
                    <a:pt x="43" y="53"/>
                    <a:pt x="38" y="49"/>
                  </a:cubicBezTo>
                  <a:cubicBezTo>
                    <a:pt x="36" y="47"/>
                    <a:pt x="33" y="45"/>
                    <a:pt x="30" y="44"/>
                  </a:cubicBezTo>
                  <a:cubicBezTo>
                    <a:pt x="29" y="44"/>
                    <a:pt x="29" y="45"/>
                    <a:pt x="29" y="46"/>
                  </a:cubicBezTo>
                  <a:cubicBezTo>
                    <a:pt x="37" y="71"/>
                    <a:pt x="57" y="90"/>
                    <a:pt x="71" y="112"/>
                  </a:cubicBezTo>
                  <a:cubicBezTo>
                    <a:pt x="87" y="138"/>
                    <a:pt x="102" y="165"/>
                    <a:pt x="115" y="193"/>
                  </a:cubicBezTo>
                  <a:cubicBezTo>
                    <a:pt x="116" y="194"/>
                    <a:pt x="118" y="193"/>
                    <a:pt x="118" y="192"/>
                  </a:cubicBezTo>
                  <a:cubicBezTo>
                    <a:pt x="114" y="180"/>
                    <a:pt x="108" y="169"/>
                    <a:pt x="102" y="159"/>
                  </a:cubicBezTo>
                  <a:cubicBezTo>
                    <a:pt x="95" y="148"/>
                    <a:pt x="90" y="137"/>
                    <a:pt x="84" y="127"/>
                  </a:cubicBezTo>
                  <a:cubicBezTo>
                    <a:pt x="73" y="107"/>
                    <a:pt x="59" y="88"/>
                    <a:pt x="43" y="72"/>
                  </a:cubicBezTo>
                  <a:cubicBezTo>
                    <a:pt x="42" y="71"/>
                    <a:pt x="40" y="73"/>
                    <a:pt x="41" y="7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49"/>
            <p:cNvSpPr/>
            <p:nvPr/>
          </p:nvSpPr>
          <p:spPr bwMode="auto">
            <a:xfrm>
              <a:off x="3639" y="2177"/>
              <a:ext cx="272" cy="151"/>
            </a:xfrm>
            <a:custGeom>
              <a:avLst/>
              <a:gdLst>
                <a:gd name="T0" fmla="*/ 29 w 141"/>
                <a:gd name="T1" fmla="*/ 11 h 78"/>
                <a:gd name="T2" fmla="*/ 123 w 141"/>
                <a:gd name="T3" fmla="*/ 34 h 78"/>
                <a:gd name="T4" fmla="*/ 76 w 141"/>
                <a:gd name="T5" fmla="*/ 16 h 78"/>
                <a:gd name="T6" fmla="*/ 127 w 141"/>
                <a:gd name="T7" fmla="*/ 37 h 78"/>
                <a:gd name="T8" fmla="*/ 14 w 141"/>
                <a:gd name="T9" fmla="*/ 5 h 78"/>
                <a:gd name="T10" fmla="*/ 122 w 141"/>
                <a:gd name="T11" fmla="*/ 42 h 78"/>
                <a:gd name="T12" fmla="*/ 2 w 141"/>
                <a:gd name="T13" fmla="*/ 13 h 78"/>
                <a:gd name="T14" fmla="*/ 64 w 141"/>
                <a:gd name="T15" fmla="*/ 10 h 78"/>
                <a:gd name="T16" fmla="*/ 138 w 141"/>
                <a:gd name="T17" fmla="*/ 47 h 78"/>
                <a:gd name="T18" fmla="*/ 28 w 141"/>
                <a:gd name="T19" fmla="*/ 12 h 78"/>
                <a:gd name="T20" fmla="*/ 120 w 141"/>
                <a:gd name="T21" fmla="*/ 46 h 78"/>
                <a:gd name="T22" fmla="*/ 116 w 141"/>
                <a:gd name="T23" fmla="*/ 57 h 78"/>
                <a:gd name="T24" fmla="*/ 6 w 141"/>
                <a:gd name="T25" fmla="*/ 22 h 78"/>
                <a:gd name="T26" fmla="*/ 81 w 141"/>
                <a:gd name="T27" fmla="*/ 48 h 78"/>
                <a:gd name="T28" fmla="*/ 58 w 141"/>
                <a:gd name="T29" fmla="*/ 40 h 78"/>
                <a:gd name="T30" fmla="*/ 105 w 141"/>
                <a:gd name="T31" fmla="*/ 68 h 78"/>
                <a:gd name="T32" fmla="*/ 22 w 141"/>
                <a:gd name="T33" fmla="*/ 38 h 78"/>
                <a:gd name="T34" fmla="*/ 81 w 141"/>
                <a:gd name="T35" fmla="*/ 53 h 78"/>
                <a:gd name="T36" fmla="*/ 114 w 141"/>
                <a:gd name="T37" fmla="*/ 74 h 78"/>
                <a:gd name="T38" fmla="*/ 88 w 141"/>
                <a:gd name="T39" fmla="*/ 50 h 78"/>
                <a:gd name="T40" fmla="*/ 102 w 141"/>
                <a:gd name="T41" fmla="*/ 48 h 78"/>
                <a:gd name="T42" fmla="*/ 133 w 141"/>
                <a:gd name="T43" fmla="*/ 70 h 78"/>
                <a:gd name="T44" fmla="*/ 115 w 141"/>
                <a:gd name="T45" fmla="*/ 48 h 78"/>
                <a:gd name="T46" fmla="*/ 114 w 141"/>
                <a:gd name="T47" fmla="*/ 41 h 78"/>
                <a:gd name="T48" fmla="*/ 116 w 141"/>
                <a:gd name="T49" fmla="*/ 34 h 78"/>
                <a:gd name="T50" fmla="*/ 136 w 141"/>
                <a:gd name="T51" fmla="*/ 51 h 78"/>
                <a:gd name="T52" fmla="*/ 138 w 141"/>
                <a:gd name="T53" fmla="*/ 49 h 78"/>
                <a:gd name="T54" fmla="*/ 119 w 141"/>
                <a:gd name="T55" fmla="*/ 38 h 78"/>
                <a:gd name="T56" fmla="*/ 120 w 141"/>
                <a:gd name="T57" fmla="*/ 44 h 78"/>
                <a:gd name="T58" fmla="*/ 129 w 141"/>
                <a:gd name="T59" fmla="*/ 56 h 78"/>
                <a:gd name="T60" fmla="*/ 128 w 141"/>
                <a:gd name="T61" fmla="*/ 59 h 78"/>
                <a:gd name="T62" fmla="*/ 118 w 141"/>
                <a:gd name="T63" fmla="*/ 46 h 78"/>
                <a:gd name="T64" fmla="*/ 121 w 141"/>
                <a:gd name="T65" fmla="*/ 37 h 78"/>
                <a:gd name="T66" fmla="*/ 139 w 141"/>
                <a:gd name="T67" fmla="*/ 47 h 78"/>
                <a:gd name="T68" fmla="*/ 134 w 141"/>
                <a:gd name="T69" fmla="*/ 52 h 78"/>
                <a:gd name="T70" fmla="*/ 115 w 141"/>
                <a:gd name="T71" fmla="*/ 37 h 78"/>
                <a:gd name="T72" fmla="*/ 114 w 141"/>
                <a:gd name="T73" fmla="*/ 39 h 78"/>
                <a:gd name="T74" fmla="*/ 116 w 141"/>
                <a:gd name="T75" fmla="*/ 45 h 78"/>
                <a:gd name="T76" fmla="*/ 130 w 141"/>
                <a:gd name="T77" fmla="*/ 71 h 78"/>
                <a:gd name="T78" fmla="*/ 100 w 141"/>
                <a:gd name="T79" fmla="*/ 50 h 78"/>
                <a:gd name="T80" fmla="*/ 89 w 141"/>
                <a:gd name="T81" fmla="*/ 47 h 78"/>
                <a:gd name="T82" fmla="*/ 116 w 141"/>
                <a:gd name="T83" fmla="*/ 71 h 78"/>
                <a:gd name="T84" fmla="*/ 79 w 141"/>
                <a:gd name="T85" fmla="*/ 55 h 78"/>
                <a:gd name="T86" fmla="*/ 23 w 141"/>
                <a:gd name="T87" fmla="*/ 36 h 78"/>
                <a:gd name="T88" fmla="*/ 107 w 141"/>
                <a:gd name="T89" fmla="*/ 66 h 78"/>
                <a:gd name="T90" fmla="*/ 57 w 141"/>
                <a:gd name="T91" fmla="*/ 43 h 78"/>
                <a:gd name="T92" fmla="*/ 85 w 141"/>
                <a:gd name="T93" fmla="*/ 46 h 78"/>
                <a:gd name="T94" fmla="*/ 8 w 141"/>
                <a:gd name="T95" fmla="*/ 20 h 78"/>
                <a:gd name="T96" fmla="*/ 117 w 141"/>
                <a:gd name="T97" fmla="*/ 54 h 78"/>
                <a:gd name="T98" fmla="*/ 119 w 141"/>
                <a:gd name="T99" fmla="*/ 49 h 78"/>
                <a:gd name="T100" fmla="*/ 51 w 141"/>
                <a:gd name="T101" fmla="*/ 19 h 78"/>
                <a:gd name="T102" fmla="*/ 139 w 141"/>
                <a:gd name="T103" fmla="*/ 47 h 78"/>
                <a:gd name="T104" fmla="*/ 64 w 141"/>
                <a:gd name="T105" fmla="*/ 10 h 78"/>
                <a:gd name="T106" fmla="*/ 122 w 141"/>
                <a:gd name="T107" fmla="*/ 35 h 78"/>
                <a:gd name="T108" fmla="*/ 67 w 141"/>
                <a:gd name="T109" fmla="*/ 23 h 78"/>
                <a:gd name="T110" fmla="*/ 72 w 141"/>
                <a:gd name="T111" fmla="*/ 13 h 78"/>
                <a:gd name="T112" fmla="*/ 73 w 141"/>
                <a:gd name="T113" fmla="*/ 10 h 78"/>
                <a:gd name="T114" fmla="*/ 104 w 141"/>
                <a:gd name="T115" fmla="*/ 23 h 78"/>
                <a:gd name="T116" fmla="*/ 28 w 141"/>
                <a:gd name="T117" fmla="*/ 7 h 78"/>
                <a:gd name="T118" fmla="*/ 29 w 141"/>
                <a:gd name="T119" fmla="*/ 11 h 78"/>
                <a:gd name="T120" fmla="*/ 110 w 141"/>
                <a:gd name="T121" fmla="*/ 2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1" h="78">
                  <a:moveTo>
                    <a:pt x="110" y="23"/>
                  </a:moveTo>
                  <a:cubicBezTo>
                    <a:pt x="97" y="17"/>
                    <a:pt x="84" y="15"/>
                    <a:pt x="70" y="14"/>
                  </a:cubicBezTo>
                  <a:cubicBezTo>
                    <a:pt x="56" y="14"/>
                    <a:pt x="43" y="14"/>
                    <a:pt x="29" y="11"/>
                  </a:cubicBezTo>
                  <a:cubicBezTo>
                    <a:pt x="29" y="12"/>
                    <a:pt x="29" y="13"/>
                    <a:pt x="29" y="14"/>
                  </a:cubicBezTo>
                  <a:cubicBezTo>
                    <a:pt x="61" y="13"/>
                    <a:pt x="92" y="27"/>
                    <a:pt x="122" y="36"/>
                  </a:cubicBezTo>
                  <a:cubicBezTo>
                    <a:pt x="123" y="37"/>
                    <a:pt x="124" y="35"/>
                    <a:pt x="123" y="34"/>
                  </a:cubicBezTo>
                  <a:cubicBezTo>
                    <a:pt x="98" y="11"/>
                    <a:pt x="61" y="5"/>
                    <a:pt x="28" y="4"/>
                  </a:cubicBezTo>
                  <a:cubicBezTo>
                    <a:pt x="27" y="4"/>
                    <a:pt x="26" y="6"/>
                    <a:pt x="28" y="7"/>
                  </a:cubicBezTo>
                  <a:cubicBezTo>
                    <a:pt x="43" y="13"/>
                    <a:pt x="60" y="12"/>
                    <a:pt x="76" y="16"/>
                  </a:cubicBezTo>
                  <a:cubicBezTo>
                    <a:pt x="85" y="18"/>
                    <a:pt x="93" y="22"/>
                    <a:pt x="101" y="25"/>
                  </a:cubicBezTo>
                  <a:cubicBezTo>
                    <a:pt x="110" y="29"/>
                    <a:pt x="118" y="33"/>
                    <a:pt x="125" y="39"/>
                  </a:cubicBezTo>
                  <a:cubicBezTo>
                    <a:pt x="126" y="40"/>
                    <a:pt x="128" y="38"/>
                    <a:pt x="127" y="37"/>
                  </a:cubicBezTo>
                  <a:cubicBezTo>
                    <a:pt x="113" y="22"/>
                    <a:pt x="94" y="14"/>
                    <a:pt x="75" y="8"/>
                  </a:cubicBezTo>
                  <a:cubicBezTo>
                    <a:pt x="55" y="2"/>
                    <a:pt x="34" y="0"/>
                    <a:pt x="14" y="2"/>
                  </a:cubicBezTo>
                  <a:cubicBezTo>
                    <a:pt x="13" y="2"/>
                    <a:pt x="12" y="5"/>
                    <a:pt x="14" y="5"/>
                  </a:cubicBezTo>
                  <a:cubicBezTo>
                    <a:pt x="33" y="5"/>
                    <a:pt x="52" y="9"/>
                    <a:pt x="70" y="16"/>
                  </a:cubicBezTo>
                  <a:cubicBezTo>
                    <a:pt x="88" y="22"/>
                    <a:pt x="106" y="31"/>
                    <a:pt x="121" y="44"/>
                  </a:cubicBezTo>
                  <a:cubicBezTo>
                    <a:pt x="121" y="43"/>
                    <a:pt x="121" y="42"/>
                    <a:pt x="122" y="42"/>
                  </a:cubicBezTo>
                  <a:cubicBezTo>
                    <a:pt x="103" y="37"/>
                    <a:pt x="87" y="25"/>
                    <a:pt x="68" y="20"/>
                  </a:cubicBezTo>
                  <a:cubicBezTo>
                    <a:pt x="46" y="15"/>
                    <a:pt x="24" y="11"/>
                    <a:pt x="2" y="10"/>
                  </a:cubicBezTo>
                  <a:cubicBezTo>
                    <a:pt x="0" y="10"/>
                    <a:pt x="0" y="13"/>
                    <a:pt x="2" y="13"/>
                  </a:cubicBezTo>
                  <a:cubicBezTo>
                    <a:pt x="41" y="20"/>
                    <a:pt x="84" y="16"/>
                    <a:pt x="120" y="37"/>
                  </a:cubicBezTo>
                  <a:cubicBezTo>
                    <a:pt x="121" y="37"/>
                    <a:pt x="121" y="36"/>
                    <a:pt x="122" y="35"/>
                  </a:cubicBezTo>
                  <a:cubicBezTo>
                    <a:pt x="103" y="25"/>
                    <a:pt x="83" y="19"/>
                    <a:pt x="64" y="10"/>
                  </a:cubicBezTo>
                  <a:cubicBezTo>
                    <a:pt x="63" y="11"/>
                    <a:pt x="63" y="11"/>
                    <a:pt x="63" y="12"/>
                  </a:cubicBezTo>
                  <a:cubicBezTo>
                    <a:pt x="75" y="18"/>
                    <a:pt x="89" y="21"/>
                    <a:pt x="102" y="26"/>
                  </a:cubicBezTo>
                  <a:cubicBezTo>
                    <a:pt x="115" y="31"/>
                    <a:pt x="129" y="36"/>
                    <a:pt x="138" y="47"/>
                  </a:cubicBezTo>
                  <a:cubicBezTo>
                    <a:pt x="139" y="46"/>
                    <a:pt x="139" y="45"/>
                    <a:pt x="140" y="45"/>
                  </a:cubicBezTo>
                  <a:cubicBezTo>
                    <a:pt x="104" y="30"/>
                    <a:pt x="68" y="12"/>
                    <a:pt x="29" y="10"/>
                  </a:cubicBezTo>
                  <a:cubicBezTo>
                    <a:pt x="28" y="10"/>
                    <a:pt x="27" y="12"/>
                    <a:pt x="28" y="12"/>
                  </a:cubicBezTo>
                  <a:cubicBezTo>
                    <a:pt x="40" y="21"/>
                    <a:pt x="56" y="22"/>
                    <a:pt x="69" y="27"/>
                  </a:cubicBezTo>
                  <a:cubicBezTo>
                    <a:pt x="86" y="33"/>
                    <a:pt x="104" y="39"/>
                    <a:pt x="119" y="49"/>
                  </a:cubicBezTo>
                  <a:cubicBezTo>
                    <a:pt x="119" y="48"/>
                    <a:pt x="120" y="47"/>
                    <a:pt x="120" y="46"/>
                  </a:cubicBezTo>
                  <a:cubicBezTo>
                    <a:pt x="85" y="34"/>
                    <a:pt x="50" y="16"/>
                    <a:pt x="11" y="16"/>
                  </a:cubicBezTo>
                  <a:cubicBezTo>
                    <a:pt x="10" y="17"/>
                    <a:pt x="10" y="19"/>
                    <a:pt x="11" y="19"/>
                  </a:cubicBezTo>
                  <a:cubicBezTo>
                    <a:pt x="46" y="30"/>
                    <a:pt x="87" y="31"/>
                    <a:pt x="116" y="57"/>
                  </a:cubicBezTo>
                  <a:cubicBezTo>
                    <a:pt x="116" y="56"/>
                    <a:pt x="117" y="55"/>
                    <a:pt x="117" y="54"/>
                  </a:cubicBezTo>
                  <a:cubicBezTo>
                    <a:pt x="80" y="42"/>
                    <a:pt x="47" y="18"/>
                    <a:pt x="7" y="19"/>
                  </a:cubicBezTo>
                  <a:cubicBezTo>
                    <a:pt x="5" y="19"/>
                    <a:pt x="5" y="21"/>
                    <a:pt x="6" y="22"/>
                  </a:cubicBezTo>
                  <a:cubicBezTo>
                    <a:pt x="12" y="27"/>
                    <a:pt x="20" y="29"/>
                    <a:pt x="27" y="31"/>
                  </a:cubicBezTo>
                  <a:cubicBezTo>
                    <a:pt x="35" y="34"/>
                    <a:pt x="44" y="35"/>
                    <a:pt x="52" y="37"/>
                  </a:cubicBezTo>
                  <a:cubicBezTo>
                    <a:pt x="62" y="40"/>
                    <a:pt x="72" y="44"/>
                    <a:pt x="81" y="48"/>
                  </a:cubicBezTo>
                  <a:cubicBezTo>
                    <a:pt x="92" y="52"/>
                    <a:pt x="102" y="57"/>
                    <a:pt x="112" y="64"/>
                  </a:cubicBezTo>
                  <a:cubicBezTo>
                    <a:pt x="113" y="63"/>
                    <a:pt x="113" y="62"/>
                    <a:pt x="114" y="61"/>
                  </a:cubicBezTo>
                  <a:cubicBezTo>
                    <a:pt x="96" y="52"/>
                    <a:pt x="77" y="46"/>
                    <a:pt x="58" y="40"/>
                  </a:cubicBezTo>
                  <a:cubicBezTo>
                    <a:pt x="41" y="35"/>
                    <a:pt x="23" y="28"/>
                    <a:pt x="5" y="30"/>
                  </a:cubicBezTo>
                  <a:cubicBezTo>
                    <a:pt x="4" y="31"/>
                    <a:pt x="4" y="32"/>
                    <a:pt x="5" y="33"/>
                  </a:cubicBezTo>
                  <a:cubicBezTo>
                    <a:pt x="37" y="49"/>
                    <a:pt x="78" y="42"/>
                    <a:pt x="105" y="68"/>
                  </a:cubicBezTo>
                  <a:cubicBezTo>
                    <a:pt x="106" y="67"/>
                    <a:pt x="106" y="66"/>
                    <a:pt x="106" y="65"/>
                  </a:cubicBezTo>
                  <a:cubicBezTo>
                    <a:pt x="77" y="61"/>
                    <a:pt x="51" y="45"/>
                    <a:pt x="23" y="36"/>
                  </a:cubicBezTo>
                  <a:cubicBezTo>
                    <a:pt x="23" y="37"/>
                    <a:pt x="23" y="37"/>
                    <a:pt x="22" y="38"/>
                  </a:cubicBezTo>
                  <a:cubicBezTo>
                    <a:pt x="53" y="45"/>
                    <a:pt x="83" y="58"/>
                    <a:pt x="108" y="77"/>
                  </a:cubicBezTo>
                  <a:cubicBezTo>
                    <a:pt x="108" y="76"/>
                    <a:pt x="109" y="75"/>
                    <a:pt x="109" y="74"/>
                  </a:cubicBezTo>
                  <a:cubicBezTo>
                    <a:pt x="98" y="70"/>
                    <a:pt x="89" y="61"/>
                    <a:pt x="81" y="53"/>
                  </a:cubicBezTo>
                  <a:cubicBezTo>
                    <a:pt x="81" y="54"/>
                    <a:pt x="80" y="54"/>
                    <a:pt x="80" y="55"/>
                  </a:cubicBezTo>
                  <a:cubicBezTo>
                    <a:pt x="86" y="56"/>
                    <a:pt x="92" y="60"/>
                    <a:pt x="98" y="63"/>
                  </a:cubicBezTo>
                  <a:cubicBezTo>
                    <a:pt x="103" y="66"/>
                    <a:pt x="109" y="70"/>
                    <a:pt x="114" y="74"/>
                  </a:cubicBezTo>
                  <a:cubicBezTo>
                    <a:pt x="116" y="75"/>
                    <a:pt x="117" y="73"/>
                    <a:pt x="116" y="71"/>
                  </a:cubicBezTo>
                  <a:cubicBezTo>
                    <a:pt x="107" y="63"/>
                    <a:pt x="97" y="57"/>
                    <a:pt x="89" y="48"/>
                  </a:cubicBezTo>
                  <a:cubicBezTo>
                    <a:pt x="89" y="48"/>
                    <a:pt x="88" y="49"/>
                    <a:pt x="88" y="50"/>
                  </a:cubicBezTo>
                  <a:cubicBezTo>
                    <a:pt x="102" y="54"/>
                    <a:pt x="110" y="67"/>
                    <a:pt x="124" y="73"/>
                  </a:cubicBezTo>
                  <a:cubicBezTo>
                    <a:pt x="125" y="74"/>
                    <a:pt x="126" y="72"/>
                    <a:pt x="126" y="71"/>
                  </a:cubicBezTo>
                  <a:cubicBezTo>
                    <a:pt x="119" y="62"/>
                    <a:pt x="110" y="55"/>
                    <a:pt x="102" y="48"/>
                  </a:cubicBezTo>
                  <a:cubicBezTo>
                    <a:pt x="101" y="49"/>
                    <a:pt x="101" y="49"/>
                    <a:pt x="100" y="50"/>
                  </a:cubicBezTo>
                  <a:cubicBezTo>
                    <a:pt x="111" y="56"/>
                    <a:pt x="121" y="64"/>
                    <a:pt x="130" y="72"/>
                  </a:cubicBezTo>
                  <a:cubicBezTo>
                    <a:pt x="132" y="72"/>
                    <a:pt x="133" y="71"/>
                    <a:pt x="133" y="70"/>
                  </a:cubicBezTo>
                  <a:cubicBezTo>
                    <a:pt x="129" y="59"/>
                    <a:pt x="117" y="54"/>
                    <a:pt x="110" y="45"/>
                  </a:cubicBezTo>
                  <a:cubicBezTo>
                    <a:pt x="109" y="45"/>
                    <a:pt x="109" y="46"/>
                    <a:pt x="108" y="47"/>
                  </a:cubicBezTo>
                  <a:cubicBezTo>
                    <a:pt x="111" y="48"/>
                    <a:pt x="113" y="47"/>
                    <a:pt x="115" y="48"/>
                  </a:cubicBezTo>
                  <a:cubicBezTo>
                    <a:pt x="116" y="48"/>
                    <a:pt x="117" y="47"/>
                    <a:pt x="117" y="46"/>
                  </a:cubicBezTo>
                  <a:cubicBezTo>
                    <a:pt x="116" y="44"/>
                    <a:pt x="116" y="42"/>
                    <a:pt x="115" y="39"/>
                  </a:cubicBezTo>
                  <a:cubicBezTo>
                    <a:pt x="115" y="40"/>
                    <a:pt x="114" y="41"/>
                    <a:pt x="114" y="41"/>
                  </a:cubicBezTo>
                  <a:cubicBezTo>
                    <a:pt x="117" y="41"/>
                    <a:pt x="120" y="41"/>
                    <a:pt x="122" y="43"/>
                  </a:cubicBezTo>
                  <a:cubicBezTo>
                    <a:pt x="124" y="43"/>
                    <a:pt x="125" y="41"/>
                    <a:pt x="124" y="40"/>
                  </a:cubicBezTo>
                  <a:cubicBezTo>
                    <a:pt x="121" y="38"/>
                    <a:pt x="119" y="37"/>
                    <a:pt x="116" y="34"/>
                  </a:cubicBezTo>
                  <a:cubicBezTo>
                    <a:pt x="116" y="35"/>
                    <a:pt x="115" y="36"/>
                    <a:pt x="115" y="37"/>
                  </a:cubicBezTo>
                  <a:cubicBezTo>
                    <a:pt x="121" y="42"/>
                    <a:pt x="128" y="47"/>
                    <a:pt x="134" y="53"/>
                  </a:cubicBezTo>
                  <a:cubicBezTo>
                    <a:pt x="135" y="54"/>
                    <a:pt x="136" y="52"/>
                    <a:pt x="136" y="51"/>
                  </a:cubicBezTo>
                  <a:cubicBezTo>
                    <a:pt x="131" y="44"/>
                    <a:pt x="125" y="39"/>
                    <a:pt x="119" y="34"/>
                  </a:cubicBezTo>
                  <a:cubicBezTo>
                    <a:pt x="119" y="35"/>
                    <a:pt x="119" y="35"/>
                    <a:pt x="118" y="36"/>
                  </a:cubicBezTo>
                  <a:cubicBezTo>
                    <a:pt x="126" y="37"/>
                    <a:pt x="132" y="45"/>
                    <a:pt x="138" y="49"/>
                  </a:cubicBezTo>
                  <a:cubicBezTo>
                    <a:pt x="138" y="49"/>
                    <a:pt x="138" y="48"/>
                    <a:pt x="139" y="47"/>
                  </a:cubicBezTo>
                  <a:cubicBezTo>
                    <a:pt x="133" y="43"/>
                    <a:pt x="127" y="38"/>
                    <a:pt x="120" y="36"/>
                  </a:cubicBezTo>
                  <a:cubicBezTo>
                    <a:pt x="119" y="36"/>
                    <a:pt x="118" y="37"/>
                    <a:pt x="119" y="38"/>
                  </a:cubicBezTo>
                  <a:cubicBezTo>
                    <a:pt x="122" y="45"/>
                    <a:pt x="128" y="50"/>
                    <a:pt x="131" y="57"/>
                  </a:cubicBezTo>
                  <a:cubicBezTo>
                    <a:pt x="131" y="57"/>
                    <a:pt x="132" y="56"/>
                    <a:pt x="133" y="55"/>
                  </a:cubicBezTo>
                  <a:cubicBezTo>
                    <a:pt x="128" y="53"/>
                    <a:pt x="124" y="47"/>
                    <a:pt x="120" y="44"/>
                  </a:cubicBezTo>
                  <a:cubicBezTo>
                    <a:pt x="118" y="43"/>
                    <a:pt x="117" y="45"/>
                    <a:pt x="118" y="46"/>
                  </a:cubicBezTo>
                  <a:cubicBezTo>
                    <a:pt x="121" y="50"/>
                    <a:pt x="125" y="54"/>
                    <a:pt x="128" y="58"/>
                  </a:cubicBezTo>
                  <a:cubicBezTo>
                    <a:pt x="128" y="57"/>
                    <a:pt x="128" y="57"/>
                    <a:pt x="129" y="56"/>
                  </a:cubicBezTo>
                  <a:cubicBezTo>
                    <a:pt x="121" y="55"/>
                    <a:pt x="115" y="48"/>
                    <a:pt x="108" y="45"/>
                  </a:cubicBezTo>
                  <a:cubicBezTo>
                    <a:pt x="107" y="44"/>
                    <a:pt x="106" y="46"/>
                    <a:pt x="107" y="47"/>
                  </a:cubicBezTo>
                  <a:cubicBezTo>
                    <a:pt x="115" y="51"/>
                    <a:pt x="120" y="57"/>
                    <a:pt x="128" y="59"/>
                  </a:cubicBezTo>
                  <a:cubicBezTo>
                    <a:pt x="130" y="59"/>
                    <a:pt x="130" y="57"/>
                    <a:pt x="130" y="56"/>
                  </a:cubicBezTo>
                  <a:cubicBezTo>
                    <a:pt x="127" y="52"/>
                    <a:pt x="123" y="48"/>
                    <a:pt x="120" y="44"/>
                  </a:cubicBezTo>
                  <a:cubicBezTo>
                    <a:pt x="119" y="45"/>
                    <a:pt x="119" y="45"/>
                    <a:pt x="118" y="46"/>
                  </a:cubicBezTo>
                  <a:cubicBezTo>
                    <a:pt x="123" y="50"/>
                    <a:pt x="126" y="55"/>
                    <a:pt x="132" y="58"/>
                  </a:cubicBezTo>
                  <a:cubicBezTo>
                    <a:pt x="133" y="59"/>
                    <a:pt x="134" y="57"/>
                    <a:pt x="133" y="56"/>
                  </a:cubicBezTo>
                  <a:cubicBezTo>
                    <a:pt x="131" y="49"/>
                    <a:pt x="124" y="44"/>
                    <a:pt x="121" y="37"/>
                  </a:cubicBezTo>
                  <a:cubicBezTo>
                    <a:pt x="121" y="38"/>
                    <a:pt x="120" y="38"/>
                    <a:pt x="120" y="39"/>
                  </a:cubicBezTo>
                  <a:cubicBezTo>
                    <a:pt x="127" y="41"/>
                    <a:pt x="132" y="46"/>
                    <a:pt x="138" y="50"/>
                  </a:cubicBezTo>
                  <a:cubicBezTo>
                    <a:pt x="139" y="50"/>
                    <a:pt x="140" y="48"/>
                    <a:pt x="139" y="47"/>
                  </a:cubicBezTo>
                  <a:cubicBezTo>
                    <a:pt x="133" y="42"/>
                    <a:pt x="127" y="34"/>
                    <a:pt x="119" y="33"/>
                  </a:cubicBezTo>
                  <a:cubicBezTo>
                    <a:pt x="117" y="33"/>
                    <a:pt x="117" y="35"/>
                    <a:pt x="118" y="36"/>
                  </a:cubicBezTo>
                  <a:cubicBezTo>
                    <a:pt x="123" y="41"/>
                    <a:pt x="129" y="46"/>
                    <a:pt x="134" y="52"/>
                  </a:cubicBezTo>
                  <a:cubicBezTo>
                    <a:pt x="134" y="52"/>
                    <a:pt x="135" y="51"/>
                    <a:pt x="135" y="50"/>
                  </a:cubicBezTo>
                  <a:cubicBezTo>
                    <a:pt x="129" y="45"/>
                    <a:pt x="123" y="39"/>
                    <a:pt x="116" y="34"/>
                  </a:cubicBezTo>
                  <a:cubicBezTo>
                    <a:pt x="115" y="33"/>
                    <a:pt x="114" y="35"/>
                    <a:pt x="115" y="37"/>
                  </a:cubicBezTo>
                  <a:cubicBezTo>
                    <a:pt x="117" y="39"/>
                    <a:pt x="120" y="41"/>
                    <a:pt x="122" y="43"/>
                  </a:cubicBezTo>
                  <a:cubicBezTo>
                    <a:pt x="123" y="42"/>
                    <a:pt x="123" y="41"/>
                    <a:pt x="123" y="40"/>
                  </a:cubicBezTo>
                  <a:cubicBezTo>
                    <a:pt x="120" y="38"/>
                    <a:pt x="117" y="39"/>
                    <a:pt x="114" y="39"/>
                  </a:cubicBezTo>
                  <a:cubicBezTo>
                    <a:pt x="113" y="39"/>
                    <a:pt x="112" y="39"/>
                    <a:pt x="113" y="40"/>
                  </a:cubicBezTo>
                  <a:cubicBezTo>
                    <a:pt x="114" y="43"/>
                    <a:pt x="113" y="45"/>
                    <a:pt x="114" y="47"/>
                  </a:cubicBezTo>
                  <a:cubicBezTo>
                    <a:pt x="115" y="47"/>
                    <a:pt x="116" y="46"/>
                    <a:pt x="116" y="45"/>
                  </a:cubicBezTo>
                  <a:cubicBezTo>
                    <a:pt x="114" y="45"/>
                    <a:pt x="111" y="45"/>
                    <a:pt x="109" y="44"/>
                  </a:cubicBezTo>
                  <a:cubicBezTo>
                    <a:pt x="108" y="44"/>
                    <a:pt x="107" y="46"/>
                    <a:pt x="108" y="46"/>
                  </a:cubicBezTo>
                  <a:cubicBezTo>
                    <a:pt x="114" y="55"/>
                    <a:pt x="127" y="60"/>
                    <a:pt x="130" y="71"/>
                  </a:cubicBezTo>
                  <a:cubicBezTo>
                    <a:pt x="131" y="71"/>
                    <a:pt x="131" y="70"/>
                    <a:pt x="132" y="69"/>
                  </a:cubicBezTo>
                  <a:cubicBezTo>
                    <a:pt x="122" y="62"/>
                    <a:pt x="112" y="54"/>
                    <a:pt x="101" y="48"/>
                  </a:cubicBezTo>
                  <a:cubicBezTo>
                    <a:pt x="100" y="47"/>
                    <a:pt x="99" y="49"/>
                    <a:pt x="100" y="50"/>
                  </a:cubicBezTo>
                  <a:cubicBezTo>
                    <a:pt x="108" y="58"/>
                    <a:pt x="117" y="64"/>
                    <a:pt x="123" y="73"/>
                  </a:cubicBezTo>
                  <a:cubicBezTo>
                    <a:pt x="124" y="72"/>
                    <a:pt x="124" y="71"/>
                    <a:pt x="125" y="71"/>
                  </a:cubicBezTo>
                  <a:cubicBezTo>
                    <a:pt x="112" y="65"/>
                    <a:pt x="103" y="52"/>
                    <a:pt x="89" y="47"/>
                  </a:cubicBezTo>
                  <a:cubicBezTo>
                    <a:pt x="87" y="47"/>
                    <a:pt x="86" y="48"/>
                    <a:pt x="87" y="49"/>
                  </a:cubicBezTo>
                  <a:cubicBezTo>
                    <a:pt x="95" y="59"/>
                    <a:pt x="105" y="65"/>
                    <a:pt x="114" y="74"/>
                  </a:cubicBezTo>
                  <a:cubicBezTo>
                    <a:pt x="115" y="73"/>
                    <a:pt x="115" y="72"/>
                    <a:pt x="116" y="71"/>
                  </a:cubicBezTo>
                  <a:cubicBezTo>
                    <a:pt x="110" y="68"/>
                    <a:pt x="104" y="64"/>
                    <a:pt x="98" y="60"/>
                  </a:cubicBezTo>
                  <a:cubicBezTo>
                    <a:pt x="93" y="57"/>
                    <a:pt x="87" y="53"/>
                    <a:pt x="80" y="52"/>
                  </a:cubicBezTo>
                  <a:cubicBezTo>
                    <a:pt x="79" y="52"/>
                    <a:pt x="78" y="54"/>
                    <a:pt x="79" y="55"/>
                  </a:cubicBezTo>
                  <a:cubicBezTo>
                    <a:pt x="87" y="63"/>
                    <a:pt x="96" y="73"/>
                    <a:pt x="108" y="77"/>
                  </a:cubicBezTo>
                  <a:cubicBezTo>
                    <a:pt x="110" y="78"/>
                    <a:pt x="111" y="76"/>
                    <a:pt x="110" y="75"/>
                  </a:cubicBezTo>
                  <a:cubicBezTo>
                    <a:pt x="84" y="56"/>
                    <a:pt x="54" y="43"/>
                    <a:pt x="23" y="36"/>
                  </a:cubicBezTo>
                  <a:cubicBezTo>
                    <a:pt x="21" y="35"/>
                    <a:pt x="21" y="38"/>
                    <a:pt x="22" y="38"/>
                  </a:cubicBezTo>
                  <a:cubicBezTo>
                    <a:pt x="50" y="47"/>
                    <a:pt x="76" y="64"/>
                    <a:pt x="106" y="68"/>
                  </a:cubicBezTo>
                  <a:cubicBezTo>
                    <a:pt x="107" y="68"/>
                    <a:pt x="108" y="66"/>
                    <a:pt x="107" y="66"/>
                  </a:cubicBezTo>
                  <a:cubicBezTo>
                    <a:pt x="80" y="39"/>
                    <a:pt x="38" y="47"/>
                    <a:pt x="6" y="30"/>
                  </a:cubicBezTo>
                  <a:cubicBezTo>
                    <a:pt x="6" y="31"/>
                    <a:pt x="6" y="32"/>
                    <a:pt x="6" y="33"/>
                  </a:cubicBezTo>
                  <a:cubicBezTo>
                    <a:pt x="23" y="31"/>
                    <a:pt x="41" y="38"/>
                    <a:pt x="57" y="43"/>
                  </a:cubicBezTo>
                  <a:cubicBezTo>
                    <a:pt x="76" y="49"/>
                    <a:pt x="95" y="54"/>
                    <a:pt x="113" y="64"/>
                  </a:cubicBezTo>
                  <a:cubicBezTo>
                    <a:pt x="114" y="64"/>
                    <a:pt x="115" y="62"/>
                    <a:pt x="114" y="61"/>
                  </a:cubicBezTo>
                  <a:cubicBezTo>
                    <a:pt x="105" y="55"/>
                    <a:pt x="95" y="51"/>
                    <a:pt x="85" y="46"/>
                  </a:cubicBezTo>
                  <a:cubicBezTo>
                    <a:pt x="75" y="42"/>
                    <a:pt x="65" y="38"/>
                    <a:pt x="55" y="35"/>
                  </a:cubicBezTo>
                  <a:cubicBezTo>
                    <a:pt x="47" y="33"/>
                    <a:pt x="39" y="32"/>
                    <a:pt x="31" y="30"/>
                  </a:cubicBezTo>
                  <a:cubicBezTo>
                    <a:pt x="23" y="28"/>
                    <a:pt x="14" y="25"/>
                    <a:pt x="8" y="20"/>
                  </a:cubicBezTo>
                  <a:cubicBezTo>
                    <a:pt x="7" y="20"/>
                    <a:pt x="7" y="21"/>
                    <a:pt x="7" y="22"/>
                  </a:cubicBezTo>
                  <a:cubicBezTo>
                    <a:pt x="46" y="21"/>
                    <a:pt x="80" y="45"/>
                    <a:pt x="116" y="57"/>
                  </a:cubicBezTo>
                  <a:cubicBezTo>
                    <a:pt x="118" y="57"/>
                    <a:pt x="119" y="56"/>
                    <a:pt x="117" y="54"/>
                  </a:cubicBezTo>
                  <a:cubicBezTo>
                    <a:pt x="89" y="28"/>
                    <a:pt x="48" y="27"/>
                    <a:pt x="12" y="17"/>
                  </a:cubicBezTo>
                  <a:cubicBezTo>
                    <a:pt x="12" y="17"/>
                    <a:pt x="12" y="18"/>
                    <a:pt x="12" y="19"/>
                  </a:cubicBezTo>
                  <a:cubicBezTo>
                    <a:pt x="50" y="18"/>
                    <a:pt x="84" y="36"/>
                    <a:pt x="119" y="49"/>
                  </a:cubicBezTo>
                  <a:cubicBezTo>
                    <a:pt x="120" y="49"/>
                    <a:pt x="122" y="47"/>
                    <a:pt x="120" y="46"/>
                  </a:cubicBezTo>
                  <a:cubicBezTo>
                    <a:pt x="106" y="37"/>
                    <a:pt x="89" y="31"/>
                    <a:pt x="73" y="25"/>
                  </a:cubicBezTo>
                  <a:cubicBezTo>
                    <a:pt x="66" y="23"/>
                    <a:pt x="59" y="21"/>
                    <a:pt x="51" y="19"/>
                  </a:cubicBezTo>
                  <a:cubicBezTo>
                    <a:pt x="44" y="17"/>
                    <a:pt x="36" y="15"/>
                    <a:pt x="30" y="10"/>
                  </a:cubicBezTo>
                  <a:cubicBezTo>
                    <a:pt x="29" y="11"/>
                    <a:pt x="29" y="12"/>
                    <a:pt x="29" y="13"/>
                  </a:cubicBezTo>
                  <a:cubicBezTo>
                    <a:pt x="68" y="15"/>
                    <a:pt x="103" y="32"/>
                    <a:pt x="139" y="47"/>
                  </a:cubicBezTo>
                  <a:cubicBezTo>
                    <a:pt x="140" y="48"/>
                    <a:pt x="141" y="46"/>
                    <a:pt x="140" y="45"/>
                  </a:cubicBezTo>
                  <a:cubicBezTo>
                    <a:pt x="131" y="35"/>
                    <a:pt x="118" y="29"/>
                    <a:pt x="105" y="24"/>
                  </a:cubicBezTo>
                  <a:cubicBezTo>
                    <a:pt x="91" y="19"/>
                    <a:pt x="77" y="15"/>
                    <a:pt x="64" y="10"/>
                  </a:cubicBezTo>
                  <a:cubicBezTo>
                    <a:pt x="62" y="9"/>
                    <a:pt x="61" y="12"/>
                    <a:pt x="63" y="12"/>
                  </a:cubicBezTo>
                  <a:cubicBezTo>
                    <a:pt x="81" y="22"/>
                    <a:pt x="102" y="28"/>
                    <a:pt x="121" y="38"/>
                  </a:cubicBezTo>
                  <a:cubicBezTo>
                    <a:pt x="122" y="38"/>
                    <a:pt x="123" y="36"/>
                    <a:pt x="122" y="35"/>
                  </a:cubicBezTo>
                  <a:cubicBezTo>
                    <a:pt x="86" y="14"/>
                    <a:pt x="42" y="17"/>
                    <a:pt x="2" y="10"/>
                  </a:cubicBezTo>
                  <a:cubicBezTo>
                    <a:pt x="2" y="11"/>
                    <a:pt x="2" y="12"/>
                    <a:pt x="2" y="13"/>
                  </a:cubicBezTo>
                  <a:cubicBezTo>
                    <a:pt x="24" y="13"/>
                    <a:pt x="45" y="18"/>
                    <a:pt x="67" y="23"/>
                  </a:cubicBezTo>
                  <a:cubicBezTo>
                    <a:pt x="86" y="27"/>
                    <a:pt x="102" y="40"/>
                    <a:pt x="121" y="44"/>
                  </a:cubicBezTo>
                  <a:cubicBezTo>
                    <a:pt x="123" y="45"/>
                    <a:pt x="123" y="43"/>
                    <a:pt x="122" y="42"/>
                  </a:cubicBezTo>
                  <a:cubicBezTo>
                    <a:pt x="108" y="29"/>
                    <a:pt x="90" y="20"/>
                    <a:pt x="72" y="13"/>
                  </a:cubicBezTo>
                  <a:cubicBezTo>
                    <a:pt x="54" y="7"/>
                    <a:pt x="34" y="2"/>
                    <a:pt x="14" y="2"/>
                  </a:cubicBezTo>
                  <a:cubicBezTo>
                    <a:pt x="14" y="3"/>
                    <a:pt x="14" y="4"/>
                    <a:pt x="14" y="5"/>
                  </a:cubicBezTo>
                  <a:cubicBezTo>
                    <a:pt x="34" y="3"/>
                    <a:pt x="54" y="5"/>
                    <a:pt x="73" y="10"/>
                  </a:cubicBezTo>
                  <a:cubicBezTo>
                    <a:pt x="92" y="16"/>
                    <a:pt x="111" y="24"/>
                    <a:pt x="125" y="39"/>
                  </a:cubicBezTo>
                  <a:cubicBezTo>
                    <a:pt x="126" y="38"/>
                    <a:pt x="126" y="37"/>
                    <a:pt x="127" y="37"/>
                  </a:cubicBezTo>
                  <a:cubicBezTo>
                    <a:pt x="120" y="31"/>
                    <a:pt x="112" y="27"/>
                    <a:pt x="104" y="23"/>
                  </a:cubicBezTo>
                  <a:cubicBezTo>
                    <a:pt x="96" y="20"/>
                    <a:pt x="88" y="16"/>
                    <a:pt x="80" y="14"/>
                  </a:cubicBezTo>
                  <a:cubicBezTo>
                    <a:pt x="63" y="9"/>
                    <a:pt x="45" y="11"/>
                    <a:pt x="29" y="5"/>
                  </a:cubicBezTo>
                  <a:cubicBezTo>
                    <a:pt x="29" y="5"/>
                    <a:pt x="28" y="6"/>
                    <a:pt x="28" y="7"/>
                  </a:cubicBezTo>
                  <a:cubicBezTo>
                    <a:pt x="61" y="8"/>
                    <a:pt x="96" y="13"/>
                    <a:pt x="121" y="36"/>
                  </a:cubicBezTo>
                  <a:cubicBezTo>
                    <a:pt x="122" y="35"/>
                    <a:pt x="122" y="34"/>
                    <a:pt x="123" y="33"/>
                  </a:cubicBezTo>
                  <a:cubicBezTo>
                    <a:pt x="92" y="24"/>
                    <a:pt x="62" y="10"/>
                    <a:pt x="29" y="11"/>
                  </a:cubicBezTo>
                  <a:cubicBezTo>
                    <a:pt x="27" y="11"/>
                    <a:pt x="28" y="13"/>
                    <a:pt x="29" y="14"/>
                  </a:cubicBezTo>
                  <a:cubicBezTo>
                    <a:pt x="55" y="21"/>
                    <a:pt x="84" y="13"/>
                    <a:pt x="109" y="25"/>
                  </a:cubicBezTo>
                  <a:cubicBezTo>
                    <a:pt x="110" y="26"/>
                    <a:pt x="111" y="23"/>
                    <a:pt x="110" y="2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50"/>
            <p:cNvSpPr/>
            <p:nvPr/>
          </p:nvSpPr>
          <p:spPr bwMode="auto">
            <a:xfrm>
              <a:off x="3865" y="2264"/>
              <a:ext cx="46" cy="53"/>
            </a:xfrm>
            <a:custGeom>
              <a:avLst/>
              <a:gdLst>
                <a:gd name="T0" fmla="*/ 6 w 24"/>
                <a:gd name="T1" fmla="*/ 4 h 27"/>
                <a:gd name="T2" fmla="*/ 1 w 24"/>
                <a:gd name="T3" fmla="*/ 16 h 27"/>
                <a:gd name="T4" fmla="*/ 3 w 24"/>
                <a:gd name="T5" fmla="*/ 18 h 27"/>
                <a:gd name="T6" fmla="*/ 20 w 24"/>
                <a:gd name="T7" fmla="*/ 3 h 27"/>
                <a:gd name="T8" fmla="*/ 18 w 24"/>
                <a:gd name="T9" fmla="*/ 2 h 27"/>
                <a:gd name="T10" fmla="*/ 10 w 24"/>
                <a:gd name="T11" fmla="*/ 14 h 27"/>
                <a:gd name="T12" fmla="*/ 1 w 24"/>
                <a:gd name="T13" fmla="*/ 24 h 27"/>
                <a:gd name="T14" fmla="*/ 3 w 24"/>
                <a:gd name="T15" fmla="*/ 26 h 27"/>
                <a:gd name="T16" fmla="*/ 23 w 24"/>
                <a:gd name="T17" fmla="*/ 6 h 27"/>
                <a:gd name="T18" fmla="*/ 21 w 24"/>
                <a:gd name="T19" fmla="*/ 4 h 27"/>
                <a:gd name="T20" fmla="*/ 14 w 24"/>
                <a:gd name="T21" fmla="*/ 15 h 27"/>
                <a:gd name="T22" fmla="*/ 3 w 24"/>
                <a:gd name="T23" fmla="*/ 23 h 27"/>
                <a:gd name="T24" fmla="*/ 5 w 24"/>
                <a:gd name="T25" fmla="*/ 24 h 27"/>
                <a:gd name="T26" fmla="*/ 6 w 24"/>
                <a:gd name="T27" fmla="*/ 16 h 27"/>
                <a:gd name="T28" fmla="*/ 3 w 24"/>
                <a:gd name="T29" fmla="*/ 15 h 27"/>
                <a:gd name="T30" fmla="*/ 3 w 24"/>
                <a:gd name="T31" fmla="*/ 24 h 27"/>
                <a:gd name="T32" fmla="*/ 4 w 24"/>
                <a:gd name="T33" fmla="*/ 25 h 27"/>
                <a:gd name="T34" fmla="*/ 16 w 24"/>
                <a:gd name="T35" fmla="*/ 17 h 27"/>
                <a:gd name="T36" fmla="*/ 24 w 24"/>
                <a:gd name="T37" fmla="*/ 5 h 27"/>
                <a:gd name="T38" fmla="*/ 21 w 24"/>
                <a:gd name="T39" fmla="*/ 4 h 27"/>
                <a:gd name="T40" fmla="*/ 1 w 24"/>
                <a:gd name="T41" fmla="*/ 24 h 27"/>
                <a:gd name="T42" fmla="*/ 3 w 24"/>
                <a:gd name="T43" fmla="*/ 26 h 27"/>
                <a:gd name="T44" fmla="*/ 20 w 24"/>
                <a:gd name="T45" fmla="*/ 2 h 27"/>
                <a:gd name="T46" fmla="*/ 18 w 24"/>
                <a:gd name="T47" fmla="*/ 1 h 27"/>
                <a:gd name="T48" fmla="*/ 2 w 24"/>
                <a:gd name="T49" fmla="*/ 15 h 27"/>
                <a:gd name="T50" fmla="*/ 3 w 24"/>
                <a:gd name="T51" fmla="*/ 17 h 27"/>
                <a:gd name="T52" fmla="*/ 9 w 24"/>
                <a:gd name="T53" fmla="*/ 5 h 27"/>
                <a:gd name="T54" fmla="*/ 6 w 24"/>
                <a:gd name="T55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4" h="27">
                  <a:moveTo>
                    <a:pt x="6" y="4"/>
                  </a:moveTo>
                  <a:cubicBezTo>
                    <a:pt x="5" y="8"/>
                    <a:pt x="3" y="12"/>
                    <a:pt x="1" y="16"/>
                  </a:cubicBezTo>
                  <a:cubicBezTo>
                    <a:pt x="1" y="17"/>
                    <a:pt x="2" y="18"/>
                    <a:pt x="3" y="18"/>
                  </a:cubicBezTo>
                  <a:cubicBezTo>
                    <a:pt x="10" y="15"/>
                    <a:pt x="14" y="8"/>
                    <a:pt x="20" y="3"/>
                  </a:cubicBezTo>
                  <a:cubicBezTo>
                    <a:pt x="19" y="3"/>
                    <a:pt x="18" y="2"/>
                    <a:pt x="18" y="2"/>
                  </a:cubicBezTo>
                  <a:cubicBezTo>
                    <a:pt x="17" y="6"/>
                    <a:pt x="14" y="10"/>
                    <a:pt x="10" y="14"/>
                  </a:cubicBezTo>
                  <a:cubicBezTo>
                    <a:pt x="7" y="17"/>
                    <a:pt x="4" y="20"/>
                    <a:pt x="1" y="24"/>
                  </a:cubicBezTo>
                  <a:cubicBezTo>
                    <a:pt x="0" y="26"/>
                    <a:pt x="2" y="27"/>
                    <a:pt x="3" y="26"/>
                  </a:cubicBezTo>
                  <a:cubicBezTo>
                    <a:pt x="10" y="20"/>
                    <a:pt x="16" y="12"/>
                    <a:pt x="23" y="6"/>
                  </a:cubicBezTo>
                  <a:cubicBezTo>
                    <a:pt x="22" y="5"/>
                    <a:pt x="22" y="5"/>
                    <a:pt x="21" y="4"/>
                  </a:cubicBezTo>
                  <a:cubicBezTo>
                    <a:pt x="20" y="8"/>
                    <a:pt x="17" y="12"/>
                    <a:pt x="14" y="15"/>
                  </a:cubicBezTo>
                  <a:cubicBezTo>
                    <a:pt x="11" y="18"/>
                    <a:pt x="8" y="21"/>
                    <a:pt x="3" y="23"/>
                  </a:cubicBezTo>
                  <a:cubicBezTo>
                    <a:pt x="4" y="23"/>
                    <a:pt x="5" y="23"/>
                    <a:pt x="5" y="24"/>
                  </a:cubicBezTo>
                  <a:cubicBezTo>
                    <a:pt x="5" y="21"/>
                    <a:pt x="5" y="18"/>
                    <a:pt x="6" y="16"/>
                  </a:cubicBezTo>
                  <a:cubicBezTo>
                    <a:pt x="7" y="14"/>
                    <a:pt x="4" y="13"/>
                    <a:pt x="3" y="15"/>
                  </a:cubicBezTo>
                  <a:cubicBezTo>
                    <a:pt x="2" y="18"/>
                    <a:pt x="2" y="21"/>
                    <a:pt x="3" y="24"/>
                  </a:cubicBezTo>
                  <a:cubicBezTo>
                    <a:pt x="3" y="25"/>
                    <a:pt x="4" y="26"/>
                    <a:pt x="4" y="25"/>
                  </a:cubicBezTo>
                  <a:cubicBezTo>
                    <a:pt x="9" y="23"/>
                    <a:pt x="12" y="20"/>
                    <a:pt x="16" y="17"/>
                  </a:cubicBezTo>
                  <a:cubicBezTo>
                    <a:pt x="19" y="14"/>
                    <a:pt x="22" y="10"/>
                    <a:pt x="24" y="5"/>
                  </a:cubicBezTo>
                  <a:cubicBezTo>
                    <a:pt x="24" y="4"/>
                    <a:pt x="23" y="3"/>
                    <a:pt x="21" y="4"/>
                  </a:cubicBezTo>
                  <a:cubicBezTo>
                    <a:pt x="14" y="10"/>
                    <a:pt x="8" y="18"/>
                    <a:pt x="1" y="24"/>
                  </a:cubicBezTo>
                  <a:cubicBezTo>
                    <a:pt x="2" y="25"/>
                    <a:pt x="2" y="25"/>
                    <a:pt x="3" y="26"/>
                  </a:cubicBezTo>
                  <a:cubicBezTo>
                    <a:pt x="9" y="18"/>
                    <a:pt x="19" y="12"/>
                    <a:pt x="20" y="2"/>
                  </a:cubicBezTo>
                  <a:cubicBezTo>
                    <a:pt x="20" y="1"/>
                    <a:pt x="19" y="0"/>
                    <a:pt x="18" y="1"/>
                  </a:cubicBezTo>
                  <a:cubicBezTo>
                    <a:pt x="12" y="5"/>
                    <a:pt x="9" y="12"/>
                    <a:pt x="2" y="15"/>
                  </a:cubicBezTo>
                  <a:cubicBezTo>
                    <a:pt x="2" y="16"/>
                    <a:pt x="3" y="17"/>
                    <a:pt x="3" y="17"/>
                  </a:cubicBezTo>
                  <a:cubicBezTo>
                    <a:pt x="5" y="13"/>
                    <a:pt x="7" y="9"/>
                    <a:pt x="9" y="5"/>
                  </a:cubicBezTo>
                  <a:cubicBezTo>
                    <a:pt x="10" y="3"/>
                    <a:pt x="7" y="2"/>
                    <a:pt x="6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51"/>
            <p:cNvSpPr/>
            <p:nvPr/>
          </p:nvSpPr>
          <p:spPr bwMode="auto">
            <a:xfrm>
              <a:off x="3525" y="2191"/>
              <a:ext cx="249" cy="242"/>
            </a:xfrm>
            <a:custGeom>
              <a:avLst/>
              <a:gdLst>
                <a:gd name="T0" fmla="*/ 118 w 129"/>
                <a:gd name="T1" fmla="*/ 44 h 125"/>
                <a:gd name="T2" fmla="*/ 103 w 129"/>
                <a:gd name="T3" fmla="*/ 36 h 125"/>
                <a:gd name="T4" fmla="*/ 44 w 129"/>
                <a:gd name="T5" fmla="*/ 55 h 125"/>
                <a:gd name="T6" fmla="*/ 43 w 129"/>
                <a:gd name="T7" fmla="*/ 45 h 125"/>
                <a:gd name="T8" fmla="*/ 90 w 129"/>
                <a:gd name="T9" fmla="*/ 19 h 125"/>
                <a:gd name="T10" fmla="*/ 65 w 129"/>
                <a:gd name="T11" fmla="*/ 30 h 125"/>
                <a:gd name="T12" fmla="*/ 27 w 129"/>
                <a:gd name="T13" fmla="*/ 33 h 125"/>
                <a:gd name="T14" fmla="*/ 67 w 129"/>
                <a:gd name="T15" fmla="*/ 13 h 125"/>
                <a:gd name="T16" fmla="*/ 36 w 129"/>
                <a:gd name="T17" fmla="*/ 33 h 125"/>
                <a:gd name="T18" fmla="*/ 12 w 129"/>
                <a:gd name="T19" fmla="*/ 26 h 125"/>
                <a:gd name="T20" fmla="*/ 28 w 129"/>
                <a:gd name="T21" fmla="*/ 8 h 125"/>
                <a:gd name="T22" fmla="*/ 75 w 129"/>
                <a:gd name="T23" fmla="*/ 10 h 125"/>
                <a:gd name="T24" fmla="*/ 30 w 129"/>
                <a:gd name="T25" fmla="*/ 14 h 125"/>
                <a:gd name="T26" fmla="*/ 73 w 129"/>
                <a:gd name="T27" fmla="*/ 1 h 125"/>
                <a:gd name="T28" fmla="*/ 60 w 129"/>
                <a:gd name="T29" fmla="*/ 43 h 125"/>
                <a:gd name="T30" fmla="*/ 56 w 129"/>
                <a:gd name="T31" fmla="*/ 15 h 125"/>
                <a:gd name="T32" fmla="*/ 98 w 129"/>
                <a:gd name="T33" fmla="*/ 34 h 125"/>
                <a:gd name="T34" fmla="*/ 44 w 129"/>
                <a:gd name="T35" fmla="*/ 42 h 125"/>
                <a:gd name="T36" fmla="*/ 38 w 129"/>
                <a:gd name="T37" fmla="*/ 28 h 125"/>
                <a:gd name="T38" fmla="*/ 77 w 129"/>
                <a:gd name="T39" fmla="*/ 51 h 125"/>
                <a:gd name="T40" fmla="*/ 28 w 129"/>
                <a:gd name="T41" fmla="*/ 65 h 125"/>
                <a:gd name="T42" fmla="*/ 11 w 129"/>
                <a:gd name="T43" fmla="*/ 53 h 125"/>
                <a:gd name="T44" fmla="*/ 33 w 129"/>
                <a:gd name="T45" fmla="*/ 50 h 125"/>
                <a:gd name="T46" fmla="*/ 21 w 129"/>
                <a:gd name="T47" fmla="*/ 70 h 125"/>
                <a:gd name="T48" fmla="*/ 1 w 129"/>
                <a:gd name="T49" fmla="*/ 53 h 125"/>
                <a:gd name="T50" fmla="*/ 61 w 129"/>
                <a:gd name="T51" fmla="*/ 55 h 125"/>
                <a:gd name="T52" fmla="*/ 72 w 129"/>
                <a:gd name="T53" fmla="*/ 42 h 125"/>
                <a:gd name="T54" fmla="*/ 46 w 129"/>
                <a:gd name="T55" fmla="*/ 56 h 125"/>
                <a:gd name="T56" fmla="*/ 38 w 129"/>
                <a:gd name="T57" fmla="*/ 54 h 125"/>
                <a:gd name="T58" fmla="*/ 36 w 129"/>
                <a:gd name="T59" fmla="*/ 122 h 125"/>
                <a:gd name="T60" fmla="*/ 43 w 129"/>
                <a:gd name="T61" fmla="*/ 122 h 125"/>
                <a:gd name="T62" fmla="*/ 36 w 129"/>
                <a:gd name="T63" fmla="*/ 123 h 125"/>
                <a:gd name="T64" fmla="*/ 43 w 129"/>
                <a:gd name="T65" fmla="*/ 97 h 125"/>
                <a:gd name="T66" fmla="*/ 43 w 129"/>
                <a:gd name="T67" fmla="*/ 86 h 125"/>
                <a:gd name="T68" fmla="*/ 41 w 129"/>
                <a:gd name="T69" fmla="*/ 84 h 125"/>
                <a:gd name="T70" fmla="*/ 48 w 129"/>
                <a:gd name="T71" fmla="*/ 40 h 125"/>
                <a:gd name="T72" fmla="*/ 38 w 129"/>
                <a:gd name="T73" fmla="*/ 57 h 125"/>
                <a:gd name="T74" fmla="*/ 7 w 129"/>
                <a:gd name="T75" fmla="*/ 54 h 125"/>
                <a:gd name="T76" fmla="*/ 55 w 129"/>
                <a:gd name="T77" fmla="*/ 62 h 125"/>
                <a:gd name="T78" fmla="*/ 43 w 129"/>
                <a:gd name="T79" fmla="*/ 53 h 125"/>
                <a:gd name="T80" fmla="*/ 25 w 129"/>
                <a:gd name="T81" fmla="*/ 37 h 125"/>
                <a:gd name="T82" fmla="*/ 46 w 129"/>
                <a:gd name="T83" fmla="*/ 54 h 125"/>
                <a:gd name="T84" fmla="*/ 87 w 129"/>
                <a:gd name="T85" fmla="*/ 41 h 125"/>
                <a:gd name="T86" fmla="*/ 80 w 129"/>
                <a:gd name="T87" fmla="*/ 28 h 125"/>
                <a:gd name="T88" fmla="*/ 45 w 129"/>
                <a:gd name="T89" fmla="*/ 33 h 125"/>
                <a:gd name="T90" fmla="*/ 98 w 129"/>
                <a:gd name="T91" fmla="*/ 32 h 125"/>
                <a:gd name="T92" fmla="*/ 25 w 129"/>
                <a:gd name="T93" fmla="*/ 16 h 125"/>
                <a:gd name="T94" fmla="*/ 34 w 129"/>
                <a:gd name="T95" fmla="*/ 31 h 125"/>
                <a:gd name="T96" fmla="*/ 74 w 129"/>
                <a:gd name="T97" fmla="*/ 9 h 125"/>
                <a:gd name="T98" fmla="*/ 12 w 129"/>
                <a:gd name="T99" fmla="*/ 29 h 125"/>
                <a:gd name="T100" fmla="*/ 29 w 129"/>
                <a:gd name="T101" fmla="*/ 34 h 125"/>
                <a:gd name="T102" fmla="*/ 43 w 129"/>
                <a:gd name="T103" fmla="*/ 11 h 125"/>
                <a:gd name="T104" fmla="*/ 13 w 129"/>
                <a:gd name="T105" fmla="*/ 43 h 125"/>
                <a:gd name="T106" fmla="*/ 59 w 129"/>
                <a:gd name="T107" fmla="*/ 21 h 125"/>
                <a:gd name="T108" fmla="*/ 50 w 129"/>
                <a:gd name="T109" fmla="*/ 19 h 125"/>
                <a:gd name="T110" fmla="*/ 35 w 129"/>
                <a:gd name="T111" fmla="*/ 45 h 125"/>
                <a:gd name="T112" fmla="*/ 107 w 129"/>
                <a:gd name="T113" fmla="*/ 19 h 125"/>
                <a:gd name="T114" fmla="*/ 113 w 129"/>
                <a:gd name="T115" fmla="*/ 30 h 125"/>
                <a:gd name="T116" fmla="*/ 82 w 129"/>
                <a:gd name="T117" fmla="*/ 34 h 125"/>
                <a:gd name="T118" fmla="*/ 49 w 129"/>
                <a:gd name="T119" fmla="*/ 62 h 125"/>
                <a:gd name="T120" fmla="*/ 63 w 129"/>
                <a:gd name="T121" fmla="*/ 49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9" h="125">
                  <a:moveTo>
                    <a:pt x="125" y="42"/>
                  </a:moveTo>
                  <a:cubicBezTo>
                    <a:pt x="104" y="39"/>
                    <a:pt x="84" y="44"/>
                    <a:pt x="63" y="49"/>
                  </a:cubicBezTo>
                  <a:cubicBezTo>
                    <a:pt x="64" y="50"/>
                    <a:pt x="64" y="51"/>
                    <a:pt x="64" y="52"/>
                  </a:cubicBezTo>
                  <a:cubicBezTo>
                    <a:pt x="71" y="45"/>
                    <a:pt x="81" y="44"/>
                    <a:pt x="90" y="43"/>
                  </a:cubicBezTo>
                  <a:cubicBezTo>
                    <a:pt x="100" y="43"/>
                    <a:pt x="109" y="43"/>
                    <a:pt x="118" y="44"/>
                  </a:cubicBezTo>
                  <a:cubicBezTo>
                    <a:pt x="120" y="44"/>
                    <a:pt x="120" y="41"/>
                    <a:pt x="118" y="41"/>
                  </a:cubicBezTo>
                  <a:cubicBezTo>
                    <a:pt x="94" y="38"/>
                    <a:pt x="66" y="45"/>
                    <a:pt x="49" y="62"/>
                  </a:cubicBezTo>
                  <a:cubicBezTo>
                    <a:pt x="48" y="63"/>
                    <a:pt x="48" y="65"/>
                    <a:pt x="50" y="65"/>
                  </a:cubicBezTo>
                  <a:cubicBezTo>
                    <a:pt x="61" y="59"/>
                    <a:pt x="70" y="49"/>
                    <a:pt x="82" y="43"/>
                  </a:cubicBezTo>
                  <a:cubicBezTo>
                    <a:pt x="88" y="39"/>
                    <a:pt x="96" y="37"/>
                    <a:pt x="103" y="36"/>
                  </a:cubicBezTo>
                  <a:cubicBezTo>
                    <a:pt x="111" y="36"/>
                    <a:pt x="119" y="37"/>
                    <a:pt x="127" y="38"/>
                  </a:cubicBezTo>
                  <a:cubicBezTo>
                    <a:pt x="128" y="38"/>
                    <a:pt x="129" y="36"/>
                    <a:pt x="127" y="35"/>
                  </a:cubicBezTo>
                  <a:cubicBezTo>
                    <a:pt x="113" y="30"/>
                    <a:pt x="97" y="29"/>
                    <a:pt x="82" y="31"/>
                  </a:cubicBezTo>
                  <a:cubicBezTo>
                    <a:pt x="67" y="33"/>
                    <a:pt x="50" y="39"/>
                    <a:pt x="42" y="53"/>
                  </a:cubicBezTo>
                  <a:cubicBezTo>
                    <a:pt x="41" y="54"/>
                    <a:pt x="42" y="55"/>
                    <a:pt x="44" y="55"/>
                  </a:cubicBezTo>
                  <a:cubicBezTo>
                    <a:pt x="55" y="51"/>
                    <a:pt x="64" y="43"/>
                    <a:pt x="74" y="37"/>
                  </a:cubicBezTo>
                  <a:cubicBezTo>
                    <a:pt x="86" y="31"/>
                    <a:pt x="100" y="30"/>
                    <a:pt x="113" y="30"/>
                  </a:cubicBezTo>
                  <a:cubicBezTo>
                    <a:pt x="115" y="30"/>
                    <a:pt x="115" y="28"/>
                    <a:pt x="114" y="27"/>
                  </a:cubicBezTo>
                  <a:cubicBezTo>
                    <a:pt x="102" y="22"/>
                    <a:pt x="87" y="23"/>
                    <a:pt x="75" y="25"/>
                  </a:cubicBezTo>
                  <a:cubicBezTo>
                    <a:pt x="63" y="28"/>
                    <a:pt x="49" y="33"/>
                    <a:pt x="43" y="45"/>
                  </a:cubicBezTo>
                  <a:cubicBezTo>
                    <a:pt x="43" y="46"/>
                    <a:pt x="43" y="47"/>
                    <a:pt x="44" y="47"/>
                  </a:cubicBezTo>
                  <a:cubicBezTo>
                    <a:pt x="54" y="48"/>
                    <a:pt x="64" y="41"/>
                    <a:pt x="72" y="36"/>
                  </a:cubicBezTo>
                  <a:cubicBezTo>
                    <a:pt x="83" y="29"/>
                    <a:pt x="96" y="26"/>
                    <a:pt x="108" y="22"/>
                  </a:cubicBezTo>
                  <a:cubicBezTo>
                    <a:pt x="109" y="21"/>
                    <a:pt x="109" y="20"/>
                    <a:pt x="108" y="19"/>
                  </a:cubicBezTo>
                  <a:cubicBezTo>
                    <a:pt x="102" y="18"/>
                    <a:pt x="96" y="19"/>
                    <a:pt x="90" y="19"/>
                  </a:cubicBezTo>
                  <a:cubicBezTo>
                    <a:pt x="81" y="20"/>
                    <a:pt x="72" y="21"/>
                    <a:pt x="63" y="23"/>
                  </a:cubicBezTo>
                  <a:cubicBezTo>
                    <a:pt x="55" y="25"/>
                    <a:pt x="47" y="27"/>
                    <a:pt x="41" y="32"/>
                  </a:cubicBezTo>
                  <a:cubicBezTo>
                    <a:pt x="36" y="35"/>
                    <a:pt x="32" y="39"/>
                    <a:pt x="32" y="45"/>
                  </a:cubicBezTo>
                  <a:cubicBezTo>
                    <a:pt x="33" y="46"/>
                    <a:pt x="33" y="46"/>
                    <a:pt x="34" y="47"/>
                  </a:cubicBezTo>
                  <a:cubicBezTo>
                    <a:pt x="46" y="48"/>
                    <a:pt x="57" y="38"/>
                    <a:pt x="65" y="30"/>
                  </a:cubicBezTo>
                  <a:cubicBezTo>
                    <a:pt x="68" y="26"/>
                    <a:pt x="80" y="11"/>
                    <a:pt x="69" y="10"/>
                  </a:cubicBezTo>
                  <a:cubicBezTo>
                    <a:pt x="65" y="9"/>
                    <a:pt x="60" y="11"/>
                    <a:pt x="56" y="13"/>
                  </a:cubicBezTo>
                  <a:cubicBezTo>
                    <a:pt x="53" y="14"/>
                    <a:pt x="50" y="16"/>
                    <a:pt x="46" y="17"/>
                  </a:cubicBezTo>
                  <a:cubicBezTo>
                    <a:pt x="42" y="20"/>
                    <a:pt x="38" y="22"/>
                    <a:pt x="35" y="25"/>
                  </a:cubicBezTo>
                  <a:cubicBezTo>
                    <a:pt x="32" y="27"/>
                    <a:pt x="29" y="30"/>
                    <a:pt x="27" y="33"/>
                  </a:cubicBezTo>
                  <a:cubicBezTo>
                    <a:pt x="26" y="37"/>
                    <a:pt x="29" y="40"/>
                    <a:pt x="33" y="41"/>
                  </a:cubicBezTo>
                  <a:cubicBezTo>
                    <a:pt x="37" y="42"/>
                    <a:pt x="42" y="39"/>
                    <a:pt x="45" y="37"/>
                  </a:cubicBezTo>
                  <a:cubicBezTo>
                    <a:pt x="51" y="33"/>
                    <a:pt x="55" y="29"/>
                    <a:pt x="59" y="25"/>
                  </a:cubicBezTo>
                  <a:cubicBezTo>
                    <a:pt x="62" y="22"/>
                    <a:pt x="66" y="18"/>
                    <a:pt x="68" y="14"/>
                  </a:cubicBezTo>
                  <a:cubicBezTo>
                    <a:pt x="68" y="14"/>
                    <a:pt x="68" y="13"/>
                    <a:pt x="67" y="13"/>
                  </a:cubicBezTo>
                  <a:cubicBezTo>
                    <a:pt x="58" y="6"/>
                    <a:pt x="44" y="13"/>
                    <a:pt x="36" y="18"/>
                  </a:cubicBezTo>
                  <a:cubicBezTo>
                    <a:pt x="30" y="22"/>
                    <a:pt x="25" y="26"/>
                    <a:pt x="20" y="31"/>
                  </a:cubicBezTo>
                  <a:cubicBezTo>
                    <a:pt x="16" y="34"/>
                    <a:pt x="12" y="38"/>
                    <a:pt x="10" y="42"/>
                  </a:cubicBezTo>
                  <a:cubicBezTo>
                    <a:pt x="10" y="43"/>
                    <a:pt x="10" y="44"/>
                    <a:pt x="11" y="44"/>
                  </a:cubicBezTo>
                  <a:cubicBezTo>
                    <a:pt x="21" y="46"/>
                    <a:pt x="30" y="39"/>
                    <a:pt x="36" y="33"/>
                  </a:cubicBezTo>
                  <a:cubicBezTo>
                    <a:pt x="44" y="26"/>
                    <a:pt x="51" y="18"/>
                    <a:pt x="57" y="9"/>
                  </a:cubicBezTo>
                  <a:cubicBezTo>
                    <a:pt x="57" y="9"/>
                    <a:pt x="57" y="8"/>
                    <a:pt x="56" y="7"/>
                  </a:cubicBezTo>
                  <a:cubicBezTo>
                    <a:pt x="54" y="6"/>
                    <a:pt x="51" y="6"/>
                    <a:pt x="48" y="7"/>
                  </a:cubicBezTo>
                  <a:cubicBezTo>
                    <a:pt x="44" y="7"/>
                    <a:pt x="40" y="9"/>
                    <a:pt x="36" y="11"/>
                  </a:cubicBezTo>
                  <a:cubicBezTo>
                    <a:pt x="27" y="14"/>
                    <a:pt x="19" y="19"/>
                    <a:pt x="12" y="26"/>
                  </a:cubicBezTo>
                  <a:cubicBezTo>
                    <a:pt x="9" y="30"/>
                    <a:pt x="5" y="38"/>
                    <a:pt x="10" y="42"/>
                  </a:cubicBezTo>
                  <a:cubicBezTo>
                    <a:pt x="16" y="45"/>
                    <a:pt x="24" y="40"/>
                    <a:pt x="29" y="38"/>
                  </a:cubicBezTo>
                  <a:cubicBezTo>
                    <a:pt x="35" y="34"/>
                    <a:pt x="42" y="28"/>
                    <a:pt x="47" y="22"/>
                  </a:cubicBezTo>
                  <a:cubicBezTo>
                    <a:pt x="51" y="18"/>
                    <a:pt x="52" y="11"/>
                    <a:pt x="47" y="7"/>
                  </a:cubicBezTo>
                  <a:cubicBezTo>
                    <a:pt x="42" y="3"/>
                    <a:pt x="33" y="6"/>
                    <a:pt x="28" y="8"/>
                  </a:cubicBezTo>
                  <a:cubicBezTo>
                    <a:pt x="21" y="10"/>
                    <a:pt x="14" y="14"/>
                    <a:pt x="9" y="20"/>
                  </a:cubicBezTo>
                  <a:cubicBezTo>
                    <a:pt x="6" y="24"/>
                    <a:pt x="6" y="30"/>
                    <a:pt x="11" y="32"/>
                  </a:cubicBezTo>
                  <a:cubicBezTo>
                    <a:pt x="17" y="35"/>
                    <a:pt x="26" y="33"/>
                    <a:pt x="32" y="31"/>
                  </a:cubicBezTo>
                  <a:cubicBezTo>
                    <a:pt x="41" y="29"/>
                    <a:pt x="49" y="25"/>
                    <a:pt x="58" y="21"/>
                  </a:cubicBezTo>
                  <a:cubicBezTo>
                    <a:pt x="64" y="18"/>
                    <a:pt x="70" y="14"/>
                    <a:pt x="75" y="10"/>
                  </a:cubicBezTo>
                  <a:cubicBezTo>
                    <a:pt x="75" y="9"/>
                    <a:pt x="75" y="9"/>
                    <a:pt x="76" y="9"/>
                  </a:cubicBezTo>
                  <a:cubicBezTo>
                    <a:pt x="76" y="8"/>
                    <a:pt x="76" y="7"/>
                    <a:pt x="75" y="7"/>
                  </a:cubicBezTo>
                  <a:cubicBezTo>
                    <a:pt x="73" y="6"/>
                    <a:pt x="70" y="6"/>
                    <a:pt x="67" y="6"/>
                  </a:cubicBezTo>
                  <a:cubicBezTo>
                    <a:pt x="63" y="6"/>
                    <a:pt x="59" y="6"/>
                    <a:pt x="55" y="7"/>
                  </a:cubicBezTo>
                  <a:cubicBezTo>
                    <a:pt x="46" y="8"/>
                    <a:pt x="38" y="10"/>
                    <a:pt x="30" y="14"/>
                  </a:cubicBezTo>
                  <a:cubicBezTo>
                    <a:pt x="25" y="17"/>
                    <a:pt x="20" y="22"/>
                    <a:pt x="24" y="28"/>
                  </a:cubicBezTo>
                  <a:cubicBezTo>
                    <a:pt x="27" y="34"/>
                    <a:pt x="36" y="34"/>
                    <a:pt x="41" y="33"/>
                  </a:cubicBezTo>
                  <a:cubicBezTo>
                    <a:pt x="50" y="32"/>
                    <a:pt x="59" y="29"/>
                    <a:pt x="66" y="24"/>
                  </a:cubicBezTo>
                  <a:cubicBezTo>
                    <a:pt x="72" y="21"/>
                    <a:pt x="79" y="17"/>
                    <a:pt x="81" y="11"/>
                  </a:cubicBezTo>
                  <a:cubicBezTo>
                    <a:pt x="83" y="5"/>
                    <a:pt x="78" y="2"/>
                    <a:pt x="73" y="1"/>
                  </a:cubicBezTo>
                  <a:cubicBezTo>
                    <a:pt x="66" y="0"/>
                    <a:pt x="57" y="1"/>
                    <a:pt x="50" y="2"/>
                  </a:cubicBezTo>
                  <a:cubicBezTo>
                    <a:pt x="42" y="4"/>
                    <a:pt x="34" y="7"/>
                    <a:pt x="27" y="11"/>
                  </a:cubicBezTo>
                  <a:cubicBezTo>
                    <a:pt x="22" y="14"/>
                    <a:pt x="18" y="19"/>
                    <a:pt x="19" y="26"/>
                  </a:cubicBezTo>
                  <a:cubicBezTo>
                    <a:pt x="21" y="33"/>
                    <a:pt x="27" y="37"/>
                    <a:pt x="34" y="39"/>
                  </a:cubicBezTo>
                  <a:cubicBezTo>
                    <a:pt x="42" y="42"/>
                    <a:pt x="51" y="43"/>
                    <a:pt x="60" y="43"/>
                  </a:cubicBezTo>
                  <a:cubicBezTo>
                    <a:pt x="68" y="43"/>
                    <a:pt x="77" y="42"/>
                    <a:pt x="85" y="40"/>
                  </a:cubicBezTo>
                  <a:cubicBezTo>
                    <a:pt x="90" y="38"/>
                    <a:pt x="96" y="36"/>
                    <a:pt x="100" y="32"/>
                  </a:cubicBezTo>
                  <a:cubicBezTo>
                    <a:pt x="100" y="32"/>
                    <a:pt x="100" y="31"/>
                    <a:pt x="100" y="31"/>
                  </a:cubicBezTo>
                  <a:cubicBezTo>
                    <a:pt x="97" y="25"/>
                    <a:pt x="89" y="23"/>
                    <a:pt x="83" y="21"/>
                  </a:cubicBezTo>
                  <a:cubicBezTo>
                    <a:pt x="74" y="18"/>
                    <a:pt x="65" y="16"/>
                    <a:pt x="56" y="15"/>
                  </a:cubicBezTo>
                  <a:cubicBezTo>
                    <a:pt x="49" y="15"/>
                    <a:pt x="41" y="15"/>
                    <a:pt x="36" y="19"/>
                  </a:cubicBezTo>
                  <a:cubicBezTo>
                    <a:pt x="29" y="24"/>
                    <a:pt x="37" y="31"/>
                    <a:pt x="41" y="34"/>
                  </a:cubicBezTo>
                  <a:cubicBezTo>
                    <a:pt x="48" y="38"/>
                    <a:pt x="57" y="40"/>
                    <a:pt x="64" y="42"/>
                  </a:cubicBezTo>
                  <a:cubicBezTo>
                    <a:pt x="76" y="44"/>
                    <a:pt x="89" y="43"/>
                    <a:pt x="98" y="36"/>
                  </a:cubicBezTo>
                  <a:cubicBezTo>
                    <a:pt x="99" y="36"/>
                    <a:pt x="99" y="35"/>
                    <a:pt x="98" y="34"/>
                  </a:cubicBezTo>
                  <a:cubicBezTo>
                    <a:pt x="97" y="32"/>
                    <a:pt x="95" y="31"/>
                    <a:pt x="92" y="30"/>
                  </a:cubicBezTo>
                  <a:cubicBezTo>
                    <a:pt x="89" y="28"/>
                    <a:pt x="85" y="26"/>
                    <a:pt x="81" y="25"/>
                  </a:cubicBezTo>
                  <a:cubicBezTo>
                    <a:pt x="73" y="23"/>
                    <a:pt x="63" y="21"/>
                    <a:pt x="54" y="21"/>
                  </a:cubicBezTo>
                  <a:cubicBezTo>
                    <a:pt x="48" y="21"/>
                    <a:pt x="40" y="21"/>
                    <a:pt x="37" y="27"/>
                  </a:cubicBezTo>
                  <a:cubicBezTo>
                    <a:pt x="34" y="33"/>
                    <a:pt x="40" y="39"/>
                    <a:pt x="44" y="42"/>
                  </a:cubicBezTo>
                  <a:cubicBezTo>
                    <a:pt x="52" y="46"/>
                    <a:pt x="60" y="48"/>
                    <a:pt x="69" y="49"/>
                  </a:cubicBezTo>
                  <a:cubicBezTo>
                    <a:pt x="75" y="50"/>
                    <a:pt x="83" y="51"/>
                    <a:pt x="89" y="48"/>
                  </a:cubicBezTo>
                  <a:cubicBezTo>
                    <a:pt x="93" y="45"/>
                    <a:pt x="90" y="40"/>
                    <a:pt x="87" y="37"/>
                  </a:cubicBezTo>
                  <a:cubicBezTo>
                    <a:pt x="81" y="33"/>
                    <a:pt x="73" y="32"/>
                    <a:pt x="66" y="30"/>
                  </a:cubicBezTo>
                  <a:cubicBezTo>
                    <a:pt x="57" y="29"/>
                    <a:pt x="47" y="28"/>
                    <a:pt x="38" y="28"/>
                  </a:cubicBezTo>
                  <a:cubicBezTo>
                    <a:pt x="31" y="28"/>
                    <a:pt x="23" y="28"/>
                    <a:pt x="17" y="32"/>
                  </a:cubicBezTo>
                  <a:cubicBezTo>
                    <a:pt x="12" y="34"/>
                    <a:pt x="11" y="40"/>
                    <a:pt x="15" y="44"/>
                  </a:cubicBezTo>
                  <a:cubicBezTo>
                    <a:pt x="19" y="50"/>
                    <a:pt x="28" y="52"/>
                    <a:pt x="35" y="54"/>
                  </a:cubicBezTo>
                  <a:cubicBezTo>
                    <a:pt x="43" y="56"/>
                    <a:pt x="53" y="58"/>
                    <a:pt x="62" y="57"/>
                  </a:cubicBezTo>
                  <a:cubicBezTo>
                    <a:pt x="68" y="57"/>
                    <a:pt x="74" y="56"/>
                    <a:pt x="77" y="51"/>
                  </a:cubicBezTo>
                  <a:cubicBezTo>
                    <a:pt x="80" y="45"/>
                    <a:pt x="75" y="41"/>
                    <a:pt x="71" y="39"/>
                  </a:cubicBezTo>
                  <a:cubicBezTo>
                    <a:pt x="63" y="36"/>
                    <a:pt x="55" y="35"/>
                    <a:pt x="46" y="34"/>
                  </a:cubicBezTo>
                  <a:cubicBezTo>
                    <a:pt x="39" y="33"/>
                    <a:pt x="31" y="33"/>
                    <a:pt x="23" y="35"/>
                  </a:cubicBezTo>
                  <a:cubicBezTo>
                    <a:pt x="17" y="36"/>
                    <a:pt x="11" y="41"/>
                    <a:pt x="12" y="48"/>
                  </a:cubicBezTo>
                  <a:cubicBezTo>
                    <a:pt x="13" y="56"/>
                    <a:pt x="21" y="62"/>
                    <a:pt x="28" y="65"/>
                  </a:cubicBezTo>
                  <a:cubicBezTo>
                    <a:pt x="34" y="68"/>
                    <a:pt x="43" y="70"/>
                    <a:pt x="50" y="66"/>
                  </a:cubicBezTo>
                  <a:cubicBezTo>
                    <a:pt x="52" y="65"/>
                    <a:pt x="54" y="63"/>
                    <a:pt x="54" y="60"/>
                  </a:cubicBezTo>
                  <a:cubicBezTo>
                    <a:pt x="54" y="57"/>
                    <a:pt x="52" y="55"/>
                    <a:pt x="50" y="54"/>
                  </a:cubicBezTo>
                  <a:cubicBezTo>
                    <a:pt x="44" y="49"/>
                    <a:pt x="35" y="47"/>
                    <a:pt x="28" y="47"/>
                  </a:cubicBezTo>
                  <a:cubicBezTo>
                    <a:pt x="22" y="46"/>
                    <a:pt x="14" y="46"/>
                    <a:pt x="11" y="53"/>
                  </a:cubicBezTo>
                  <a:cubicBezTo>
                    <a:pt x="7" y="59"/>
                    <a:pt x="16" y="64"/>
                    <a:pt x="21" y="66"/>
                  </a:cubicBezTo>
                  <a:cubicBezTo>
                    <a:pt x="27" y="68"/>
                    <a:pt x="34" y="69"/>
                    <a:pt x="41" y="69"/>
                  </a:cubicBezTo>
                  <a:cubicBezTo>
                    <a:pt x="46" y="69"/>
                    <a:pt x="52" y="68"/>
                    <a:pt x="56" y="65"/>
                  </a:cubicBezTo>
                  <a:cubicBezTo>
                    <a:pt x="57" y="64"/>
                    <a:pt x="57" y="64"/>
                    <a:pt x="57" y="63"/>
                  </a:cubicBezTo>
                  <a:cubicBezTo>
                    <a:pt x="54" y="54"/>
                    <a:pt x="41" y="51"/>
                    <a:pt x="33" y="50"/>
                  </a:cubicBezTo>
                  <a:cubicBezTo>
                    <a:pt x="28" y="49"/>
                    <a:pt x="22" y="49"/>
                    <a:pt x="17" y="49"/>
                  </a:cubicBezTo>
                  <a:cubicBezTo>
                    <a:pt x="12" y="50"/>
                    <a:pt x="8" y="51"/>
                    <a:pt x="5" y="53"/>
                  </a:cubicBezTo>
                  <a:cubicBezTo>
                    <a:pt x="4" y="54"/>
                    <a:pt x="4" y="54"/>
                    <a:pt x="4" y="55"/>
                  </a:cubicBezTo>
                  <a:cubicBezTo>
                    <a:pt x="5" y="58"/>
                    <a:pt x="8" y="60"/>
                    <a:pt x="10" y="62"/>
                  </a:cubicBezTo>
                  <a:cubicBezTo>
                    <a:pt x="13" y="65"/>
                    <a:pt x="17" y="67"/>
                    <a:pt x="21" y="70"/>
                  </a:cubicBezTo>
                  <a:cubicBezTo>
                    <a:pt x="27" y="73"/>
                    <a:pt x="36" y="78"/>
                    <a:pt x="43" y="75"/>
                  </a:cubicBezTo>
                  <a:cubicBezTo>
                    <a:pt x="49" y="72"/>
                    <a:pt x="50" y="64"/>
                    <a:pt x="46" y="59"/>
                  </a:cubicBezTo>
                  <a:cubicBezTo>
                    <a:pt x="40" y="53"/>
                    <a:pt x="30" y="52"/>
                    <a:pt x="22" y="50"/>
                  </a:cubicBezTo>
                  <a:cubicBezTo>
                    <a:pt x="16" y="50"/>
                    <a:pt x="8" y="48"/>
                    <a:pt x="1" y="50"/>
                  </a:cubicBezTo>
                  <a:cubicBezTo>
                    <a:pt x="0" y="50"/>
                    <a:pt x="0" y="53"/>
                    <a:pt x="1" y="53"/>
                  </a:cubicBezTo>
                  <a:cubicBezTo>
                    <a:pt x="16" y="55"/>
                    <a:pt x="32" y="48"/>
                    <a:pt x="45" y="43"/>
                  </a:cubicBezTo>
                  <a:cubicBezTo>
                    <a:pt x="59" y="38"/>
                    <a:pt x="76" y="32"/>
                    <a:pt x="90" y="40"/>
                  </a:cubicBezTo>
                  <a:cubicBezTo>
                    <a:pt x="90" y="39"/>
                    <a:pt x="90" y="38"/>
                    <a:pt x="90" y="38"/>
                  </a:cubicBezTo>
                  <a:cubicBezTo>
                    <a:pt x="87" y="42"/>
                    <a:pt x="81" y="45"/>
                    <a:pt x="77" y="47"/>
                  </a:cubicBezTo>
                  <a:cubicBezTo>
                    <a:pt x="71" y="50"/>
                    <a:pt x="66" y="52"/>
                    <a:pt x="61" y="55"/>
                  </a:cubicBezTo>
                  <a:cubicBezTo>
                    <a:pt x="56" y="58"/>
                    <a:pt x="52" y="62"/>
                    <a:pt x="48" y="67"/>
                  </a:cubicBezTo>
                  <a:cubicBezTo>
                    <a:pt x="44" y="72"/>
                    <a:pt x="40" y="77"/>
                    <a:pt x="38" y="84"/>
                  </a:cubicBezTo>
                  <a:cubicBezTo>
                    <a:pt x="38" y="85"/>
                    <a:pt x="40" y="86"/>
                    <a:pt x="41" y="85"/>
                  </a:cubicBezTo>
                  <a:cubicBezTo>
                    <a:pt x="51" y="71"/>
                    <a:pt x="59" y="55"/>
                    <a:pt x="74" y="44"/>
                  </a:cubicBezTo>
                  <a:cubicBezTo>
                    <a:pt x="73" y="43"/>
                    <a:pt x="72" y="43"/>
                    <a:pt x="72" y="42"/>
                  </a:cubicBezTo>
                  <a:cubicBezTo>
                    <a:pt x="68" y="50"/>
                    <a:pt x="64" y="57"/>
                    <a:pt x="59" y="65"/>
                  </a:cubicBezTo>
                  <a:cubicBezTo>
                    <a:pt x="57" y="69"/>
                    <a:pt x="54" y="73"/>
                    <a:pt x="51" y="76"/>
                  </a:cubicBezTo>
                  <a:cubicBezTo>
                    <a:pt x="49" y="79"/>
                    <a:pt x="46" y="82"/>
                    <a:pt x="43" y="83"/>
                  </a:cubicBezTo>
                  <a:cubicBezTo>
                    <a:pt x="43" y="83"/>
                    <a:pt x="44" y="83"/>
                    <a:pt x="44" y="84"/>
                  </a:cubicBezTo>
                  <a:cubicBezTo>
                    <a:pt x="40" y="75"/>
                    <a:pt x="46" y="65"/>
                    <a:pt x="46" y="56"/>
                  </a:cubicBezTo>
                  <a:cubicBezTo>
                    <a:pt x="46" y="55"/>
                    <a:pt x="45" y="54"/>
                    <a:pt x="44" y="55"/>
                  </a:cubicBezTo>
                  <a:cubicBezTo>
                    <a:pt x="33" y="66"/>
                    <a:pt x="42" y="83"/>
                    <a:pt x="43" y="96"/>
                  </a:cubicBezTo>
                  <a:cubicBezTo>
                    <a:pt x="44" y="96"/>
                    <a:pt x="45" y="95"/>
                    <a:pt x="45" y="95"/>
                  </a:cubicBezTo>
                  <a:cubicBezTo>
                    <a:pt x="41" y="89"/>
                    <a:pt x="41" y="82"/>
                    <a:pt x="41" y="75"/>
                  </a:cubicBezTo>
                  <a:cubicBezTo>
                    <a:pt x="41" y="68"/>
                    <a:pt x="41" y="60"/>
                    <a:pt x="38" y="54"/>
                  </a:cubicBezTo>
                  <a:cubicBezTo>
                    <a:pt x="37" y="53"/>
                    <a:pt x="37" y="53"/>
                    <a:pt x="36" y="53"/>
                  </a:cubicBezTo>
                  <a:cubicBezTo>
                    <a:pt x="32" y="54"/>
                    <a:pt x="30" y="60"/>
                    <a:pt x="30" y="64"/>
                  </a:cubicBezTo>
                  <a:cubicBezTo>
                    <a:pt x="28" y="70"/>
                    <a:pt x="29" y="77"/>
                    <a:pt x="29" y="84"/>
                  </a:cubicBezTo>
                  <a:cubicBezTo>
                    <a:pt x="30" y="97"/>
                    <a:pt x="32" y="110"/>
                    <a:pt x="34" y="123"/>
                  </a:cubicBezTo>
                  <a:cubicBezTo>
                    <a:pt x="34" y="123"/>
                    <a:pt x="35" y="123"/>
                    <a:pt x="36" y="122"/>
                  </a:cubicBezTo>
                  <a:cubicBezTo>
                    <a:pt x="29" y="101"/>
                    <a:pt x="38" y="78"/>
                    <a:pt x="30" y="57"/>
                  </a:cubicBezTo>
                  <a:cubicBezTo>
                    <a:pt x="29" y="56"/>
                    <a:pt x="28" y="56"/>
                    <a:pt x="27" y="57"/>
                  </a:cubicBezTo>
                  <a:cubicBezTo>
                    <a:pt x="22" y="68"/>
                    <a:pt x="24" y="80"/>
                    <a:pt x="27" y="91"/>
                  </a:cubicBezTo>
                  <a:cubicBezTo>
                    <a:pt x="30" y="102"/>
                    <a:pt x="35" y="113"/>
                    <a:pt x="40" y="124"/>
                  </a:cubicBezTo>
                  <a:cubicBezTo>
                    <a:pt x="41" y="125"/>
                    <a:pt x="44" y="124"/>
                    <a:pt x="43" y="122"/>
                  </a:cubicBezTo>
                  <a:cubicBezTo>
                    <a:pt x="38" y="113"/>
                    <a:pt x="33" y="102"/>
                    <a:pt x="30" y="92"/>
                  </a:cubicBezTo>
                  <a:cubicBezTo>
                    <a:pt x="27" y="81"/>
                    <a:pt x="25" y="69"/>
                    <a:pt x="30" y="58"/>
                  </a:cubicBezTo>
                  <a:cubicBezTo>
                    <a:pt x="29" y="58"/>
                    <a:pt x="28" y="58"/>
                    <a:pt x="27" y="58"/>
                  </a:cubicBezTo>
                  <a:cubicBezTo>
                    <a:pt x="35" y="79"/>
                    <a:pt x="26" y="102"/>
                    <a:pt x="34" y="124"/>
                  </a:cubicBezTo>
                  <a:cubicBezTo>
                    <a:pt x="34" y="125"/>
                    <a:pt x="36" y="124"/>
                    <a:pt x="36" y="123"/>
                  </a:cubicBezTo>
                  <a:cubicBezTo>
                    <a:pt x="35" y="111"/>
                    <a:pt x="33" y="99"/>
                    <a:pt x="32" y="88"/>
                  </a:cubicBezTo>
                  <a:cubicBezTo>
                    <a:pt x="32" y="81"/>
                    <a:pt x="31" y="74"/>
                    <a:pt x="32" y="67"/>
                  </a:cubicBezTo>
                  <a:cubicBezTo>
                    <a:pt x="32" y="63"/>
                    <a:pt x="33" y="57"/>
                    <a:pt x="37" y="56"/>
                  </a:cubicBezTo>
                  <a:cubicBezTo>
                    <a:pt x="36" y="56"/>
                    <a:pt x="36" y="55"/>
                    <a:pt x="35" y="55"/>
                  </a:cubicBezTo>
                  <a:cubicBezTo>
                    <a:pt x="41" y="68"/>
                    <a:pt x="34" y="85"/>
                    <a:pt x="43" y="97"/>
                  </a:cubicBezTo>
                  <a:cubicBezTo>
                    <a:pt x="44" y="98"/>
                    <a:pt x="46" y="97"/>
                    <a:pt x="46" y="96"/>
                  </a:cubicBezTo>
                  <a:cubicBezTo>
                    <a:pt x="45" y="84"/>
                    <a:pt x="36" y="67"/>
                    <a:pt x="46" y="57"/>
                  </a:cubicBezTo>
                  <a:cubicBezTo>
                    <a:pt x="45" y="57"/>
                    <a:pt x="44" y="56"/>
                    <a:pt x="44" y="56"/>
                  </a:cubicBezTo>
                  <a:cubicBezTo>
                    <a:pt x="44" y="65"/>
                    <a:pt x="37" y="75"/>
                    <a:pt x="42" y="85"/>
                  </a:cubicBezTo>
                  <a:cubicBezTo>
                    <a:pt x="42" y="85"/>
                    <a:pt x="42" y="86"/>
                    <a:pt x="43" y="86"/>
                  </a:cubicBezTo>
                  <a:cubicBezTo>
                    <a:pt x="51" y="84"/>
                    <a:pt x="57" y="75"/>
                    <a:pt x="61" y="68"/>
                  </a:cubicBezTo>
                  <a:cubicBezTo>
                    <a:pt x="66" y="60"/>
                    <a:pt x="70" y="52"/>
                    <a:pt x="74" y="43"/>
                  </a:cubicBezTo>
                  <a:cubicBezTo>
                    <a:pt x="75" y="42"/>
                    <a:pt x="73" y="41"/>
                    <a:pt x="72" y="42"/>
                  </a:cubicBezTo>
                  <a:cubicBezTo>
                    <a:pt x="58" y="52"/>
                    <a:pt x="49" y="69"/>
                    <a:pt x="39" y="83"/>
                  </a:cubicBezTo>
                  <a:cubicBezTo>
                    <a:pt x="39" y="84"/>
                    <a:pt x="40" y="84"/>
                    <a:pt x="41" y="84"/>
                  </a:cubicBezTo>
                  <a:cubicBezTo>
                    <a:pt x="43" y="78"/>
                    <a:pt x="47" y="72"/>
                    <a:pt x="51" y="67"/>
                  </a:cubicBezTo>
                  <a:cubicBezTo>
                    <a:pt x="55" y="63"/>
                    <a:pt x="60" y="59"/>
                    <a:pt x="65" y="56"/>
                  </a:cubicBezTo>
                  <a:cubicBezTo>
                    <a:pt x="74" y="51"/>
                    <a:pt x="86" y="48"/>
                    <a:pt x="92" y="39"/>
                  </a:cubicBezTo>
                  <a:cubicBezTo>
                    <a:pt x="93" y="39"/>
                    <a:pt x="92" y="38"/>
                    <a:pt x="92" y="37"/>
                  </a:cubicBezTo>
                  <a:cubicBezTo>
                    <a:pt x="78" y="30"/>
                    <a:pt x="62" y="35"/>
                    <a:pt x="48" y="40"/>
                  </a:cubicBezTo>
                  <a:cubicBezTo>
                    <a:pt x="33" y="45"/>
                    <a:pt x="17" y="53"/>
                    <a:pt x="2" y="50"/>
                  </a:cubicBezTo>
                  <a:cubicBezTo>
                    <a:pt x="2" y="51"/>
                    <a:pt x="2" y="52"/>
                    <a:pt x="2" y="53"/>
                  </a:cubicBezTo>
                  <a:cubicBezTo>
                    <a:pt x="5" y="52"/>
                    <a:pt x="8" y="52"/>
                    <a:pt x="11" y="52"/>
                  </a:cubicBezTo>
                  <a:cubicBezTo>
                    <a:pt x="15" y="52"/>
                    <a:pt x="20" y="53"/>
                    <a:pt x="24" y="53"/>
                  </a:cubicBezTo>
                  <a:cubicBezTo>
                    <a:pt x="29" y="54"/>
                    <a:pt x="34" y="55"/>
                    <a:pt x="38" y="57"/>
                  </a:cubicBezTo>
                  <a:cubicBezTo>
                    <a:pt x="41" y="58"/>
                    <a:pt x="44" y="60"/>
                    <a:pt x="46" y="64"/>
                  </a:cubicBezTo>
                  <a:cubicBezTo>
                    <a:pt x="47" y="67"/>
                    <a:pt x="45" y="71"/>
                    <a:pt x="42" y="72"/>
                  </a:cubicBezTo>
                  <a:cubicBezTo>
                    <a:pt x="39" y="74"/>
                    <a:pt x="35" y="73"/>
                    <a:pt x="31" y="72"/>
                  </a:cubicBezTo>
                  <a:cubicBezTo>
                    <a:pt x="23" y="69"/>
                    <a:pt x="15" y="64"/>
                    <a:pt x="9" y="58"/>
                  </a:cubicBezTo>
                  <a:cubicBezTo>
                    <a:pt x="8" y="57"/>
                    <a:pt x="7" y="55"/>
                    <a:pt x="7" y="54"/>
                  </a:cubicBezTo>
                  <a:cubicBezTo>
                    <a:pt x="7" y="55"/>
                    <a:pt x="6" y="55"/>
                    <a:pt x="6" y="56"/>
                  </a:cubicBezTo>
                  <a:cubicBezTo>
                    <a:pt x="9" y="53"/>
                    <a:pt x="13" y="53"/>
                    <a:pt x="17" y="52"/>
                  </a:cubicBezTo>
                  <a:cubicBezTo>
                    <a:pt x="22" y="51"/>
                    <a:pt x="27" y="52"/>
                    <a:pt x="32" y="52"/>
                  </a:cubicBezTo>
                  <a:cubicBezTo>
                    <a:pt x="39" y="53"/>
                    <a:pt x="51" y="56"/>
                    <a:pt x="54" y="64"/>
                  </a:cubicBezTo>
                  <a:cubicBezTo>
                    <a:pt x="54" y="64"/>
                    <a:pt x="54" y="63"/>
                    <a:pt x="55" y="62"/>
                  </a:cubicBezTo>
                  <a:cubicBezTo>
                    <a:pt x="52" y="65"/>
                    <a:pt x="48" y="66"/>
                    <a:pt x="44" y="66"/>
                  </a:cubicBezTo>
                  <a:cubicBezTo>
                    <a:pt x="39" y="67"/>
                    <a:pt x="34" y="66"/>
                    <a:pt x="30" y="65"/>
                  </a:cubicBezTo>
                  <a:cubicBezTo>
                    <a:pt x="25" y="65"/>
                    <a:pt x="11" y="62"/>
                    <a:pt x="13" y="54"/>
                  </a:cubicBezTo>
                  <a:cubicBezTo>
                    <a:pt x="15" y="48"/>
                    <a:pt x="27" y="49"/>
                    <a:pt x="32" y="50"/>
                  </a:cubicBezTo>
                  <a:cubicBezTo>
                    <a:pt x="36" y="51"/>
                    <a:pt x="40" y="52"/>
                    <a:pt x="43" y="53"/>
                  </a:cubicBezTo>
                  <a:cubicBezTo>
                    <a:pt x="46" y="55"/>
                    <a:pt x="49" y="56"/>
                    <a:pt x="51" y="59"/>
                  </a:cubicBezTo>
                  <a:cubicBezTo>
                    <a:pt x="52" y="61"/>
                    <a:pt x="50" y="63"/>
                    <a:pt x="48" y="64"/>
                  </a:cubicBezTo>
                  <a:cubicBezTo>
                    <a:pt x="45" y="66"/>
                    <a:pt x="40" y="66"/>
                    <a:pt x="37" y="65"/>
                  </a:cubicBezTo>
                  <a:cubicBezTo>
                    <a:pt x="29" y="64"/>
                    <a:pt x="19" y="58"/>
                    <a:pt x="15" y="51"/>
                  </a:cubicBezTo>
                  <a:cubicBezTo>
                    <a:pt x="12" y="44"/>
                    <a:pt x="18" y="38"/>
                    <a:pt x="25" y="37"/>
                  </a:cubicBezTo>
                  <a:cubicBezTo>
                    <a:pt x="33" y="36"/>
                    <a:pt x="41" y="36"/>
                    <a:pt x="49" y="37"/>
                  </a:cubicBezTo>
                  <a:cubicBezTo>
                    <a:pt x="57" y="38"/>
                    <a:pt x="66" y="39"/>
                    <a:pt x="72" y="43"/>
                  </a:cubicBezTo>
                  <a:cubicBezTo>
                    <a:pt x="74" y="44"/>
                    <a:pt x="76" y="46"/>
                    <a:pt x="75" y="48"/>
                  </a:cubicBezTo>
                  <a:cubicBezTo>
                    <a:pt x="75" y="51"/>
                    <a:pt x="72" y="53"/>
                    <a:pt x="70" y="53"/>
                  </a:cubicBezTo>
                  <a:cubicBezTo>
                    <a:pt x="63" y="56"/>
                    <a:pt x="54" y="55"/>
                    <a:pt x="46" y="54"/>
                  </a:cubicBezTo>
                  <a:cubicBezTo>
                    <a:pt x="37" y="52"/>
                    <a:pt x="28" y="50"/>
                    <a:pt x="21" y="45"/>
                  </a:cubicBezTo>
                  <a:cubicBezTo>
                    <a:pt x="17" y="43"/>
                    <a:pt x="12" y="38"/>
                    <a:pt x="18" y="34"/>
                  </a:cubicBezTo>
                  <a:cubicBezTo>
                    <a:pt x="24" y="31"/>
                    <a:pt x="33" y="31"/>
                    <a:pt x="39" y="31"/>
                  </a:cubicBezTo>
                  <a:cubicBezTo>
                    <a:pt x="49" y="31"/>
                    <a:pt x="58" y="32"/>
                    <a:pt x="68" y="34"/>
                  </a:cubicBezTo>
                  <a:cubicBezTo>
                    <a:pt x="74" y="35"/>
                    <a:pt x="82" y="36"/>
                    <a:pt x="87" y="41"/>
                  </a:cubicBezTo>
                  <a:cubicBezTo>
                    <a:pt x="92" y="45"/>
                    <a:pt x="82" y="47"/>
                    <a:pt x="80" y="47"/>
                  </a:cubicBezTo>
                  <a:cubicBezTo>
                    <a:pt x="71" y="48"/>
                    <a:pt x="62" y="46"/>
                    <a:pt x="54" y="43"/>
                  </a:cubicBezTo>
                  <a:cubicBezTo>
                    <a:pt x="49" y="41"/>
                    <a:pt x="39" y="37"/>
                    <a:pt x="39" y="31"/>
                  </a:cubicBezTo>
                  <a:cubicBezTo>
                    <a:pt x="39" y="24"/>
                    <a:pt x="50" y="24"/>
                    <a:pt x="55" y="24"/>
                  </a:cubicBezTo>
                  <a:cubicBezTo>
                    <a:pt x="63" y="24"/>
                    <a:pt x="72" y="25"/>
                    <a:pt x="80" y="28"/>
                  </a:cubicBezTo>
                  <a:cubicBezTo>
                    <a:pt x="84" y="29"/>
                    <a:pt x="87" y="30"/>
                    <a:pt x="91" y="32"/>
                  </a:cubicBezTo>
                  <a:cubicBezTo>
                    <a:pt x="93" y="33"/>
                    <a:pt x="95" y="34"/>
                    <a:pt x="96" y="36"/>
                  </a:cubicBezTo>
                  <a:cubicBezTo>
                    <a:pt x="96" y="35"/>
                    <a:pt x="96" y="35"/>
                    <a:pt x="97" y="34"/>
                  </a:cubicBezTo>
                  <a:cubicBezTo>
                    <a:pt x="86" y="42"/>
                    <a:pt x="72" y="41"/>
                    <a:pt x="60" y="38"/>
                  </a:cubicBezTo>
                  <a:cubicBezTo>
                    <a:pt x="55" y="37"/>
                    <a:pt x="50" y="35"/>
                    <a:pt x="45" y="33"/>
                  </a:cubicBezTo>
                  <a:cubicBezTo>
                    <a:pt x="42" y="31"/>
                    <a:pt x="37" y="29"/>
                    <a:pt x="36" y="24"/>
                  </a:cubicBezTo>
                  <a:cubicBezTo>
                    <a:pt x="35" y="18"/>
                    <a:pt x="47" y="18"/>
                    <a:pt x="51" y="18"/>
                  </a:cubicBezTo>
                  <a:cubicBezTo>
                    <a:pt x="61" y="18"/>
                    <a:pt x="70" y="20"/>
                    <a:pt x="79" y="23"/>
                  </a:cubicBezTo>
                  <a:cubicBezTo>
                    <a:pt x="83" y="24"/>
                    <a:pt x="87" y="25"/>
                    <a:pt x="91" y="27"/>
                  </a:cubicBezTo>
                  <a:cubicBezTo>
                    <a:pt x="93" y="28"/>
                    <a:pt x="96" y="29"/>
                    <a:pt x="98" y="32"/>
                  </a:cubicBezTo>
                  <a:cubicBezTo>
                    <a:pt x="98" y="31"/>
                    <a:pt x="98" y="31"/>
                    <a:pt x="98" y="30"/>
                  </a:cubicBezTo>
                  <a:cubicBezTo>
                    <a:pt x="93" y="35"/>
                    <a:pt x="85" y="37"/>
                    <a:pt x="78" y="38"/>
                  </a:cubicBezTo>
                  <a:cubicBezTo>
                    <a:pt x="69" y="40"/>
                    <a:pt x="59" y="40"/>
                    <a:pt x="49" y="40"/>
                  </a:cubicBezTo>
                  <a:cubicBezTo>
                    <a:pt x="41" y="39"/>
                    <a:pt x="32" y="37"/>
                    <a:pt x="26" y="32"/>
                  </a:cubicBezTo>
                  <a:cubicBezTo>
                    <a:pt x="21" y="27"/>
                    <a:pt x="20" y="21"/>
                    <a:pt x="25" y="16"/>
                  </a:cubicBezTo>
                  <a:cubicBezTo>
                    <a:pt x="31" y="11"/>
                    <a:pt x="39" y="8"/>
                    <a:pt x="46" y="6"/>
                  </a:cubicBezTo>
                  <a:cubicBezTo>
                    <a:pt x="54" y="4"/>
                    <a:pt x="63" y="3"/>
                    <a:pt x="71" y="4"/>
                  </a:cubicBezTo>
                  <a:cubicBezTo>
                    <a:pt x="75" y="4"/>
                    <a:pt x="81" y="6"/>
                    <a:pt x="77" y="12"/>
                  </a:cubicBezTo>
                  <a:cubicBezTo>
                    <a:pt x="74" y="18"/>
                    <a:pt x="65" y="22"/>
                    <a:pt x="59" y="25"/>
                  </a:cubicBezTo>
                  <a:cubicBezTo>
                    <a:pt x="51" y="29"/>
                    <a:pt x="42" y="31"/>
                    <a:pt x="34" y="31"/>
                  </a:cubicBezTo>
                  <a:cubicBezTo>
                    <a:pt x="28" y="30"/>
                    <a:pt x="23" y="25"/>
                    <a:pt x="27" y="20"/>
                  </a:cubicBezTo>
                  <a:cubicBezTo>
                    <a:pt x="30" y="17"/>
                    <a:pt x="33" y="15"/>
                    <a:pt x="37" y="14"/>
                  </a:cubicBezTo>
                  <a:cubicBezTo>
                    <a:pt x="41" y="12"/>
                    <a:pt x="45" y="11"/>
                    <a:pt x="50" y="10"/>
                  </a:cubicBezTo>
                  <a:cubicBezTo>
                    <a:pt x="57" y="9"/>
                    <a:pt x="65" y="7"/>
                    <a:pt x="73" y="9"/>
                  </a:cubicBezTo>
                  <a:cubicBezTo>
                    <a:pt x="73" y="9"/>
                    <a:pt x="74" y="9"/>
                    <a:pt x="74" y="9"/>
                  </a:cubicBezTo>
                  <a:cubicBezTo>
                    <a:pt x="74" y="8"/>
                    <a:pt x="74" y="8"/>
                    <a:pt x="74" y="7"/>
                  </a:cubicBezTo>
                  <a:cubicBezTo>
                    <a:pt x="72" y="9"/>
                    <a:pt x="70" y="10"/>
                    <a:pt x="68" y="12"/>
                  </a:cubicBezTo>
                  <a:cubicBezTo>
                    <a:pt x="65" y="14"/>
                    <a:pt x="61" y="16"/>
                    <a:pt x="58" y="18"/>
                  </a:cubicBezTo>
                  <a:cubicBezTo>
                    <a:pt x="49" y="22"/>
                    <a:pt x="41" y="26"/>
                    <a:pt x="32" y="29"/>
                  </a:cubicBezTo>
                  <a:cubicBezTo>
                    <a:pt x="26" y="30"/>
                    <a:pt x="17" y="33"/>
                    <a:pt x="12" y="29"/>
                  </a:cubicBezTo>
                  <a:cubicBezTo>
                    <a:pt x="6" y="25"/>
                    <a:pt x="13" y="19"/>
                    <a:pt x="17" y="17"/>
                  </a:cubicBezTo>
                  <a:cubicBezTo>
                    <a:pt x="23" y="12"/>
                    <a:pt x="31" y="9"/>
                    <a:pt x="39" y="8"/>
                  </a:cubicBezTo>
                  <a:cubicBezTo>
                    <a:pt x="41" y="8"/>
                    <a:pt x="45" y="8"/>
                    <a:pt x="46" y="10"/>
                  </a:cubicBezTo>
                  <a:cubicBezTo>
                    <a:pt x="48" y="12"/>
                    <a:pt x="48" y="16"/>
                    <a:pt x="47" y="18"/>
                  </a:cubicBezTo>
                  <a:cubicBezTo>
                    <a:pt x="43" y="25"/>
                    <a:pt x="36" y="30"/>
                    <a:pt x="29" y="34"/>
                  </a:cubicBezTo>
                  <a:cubicBezTo>
                    <a:pt x="26" y="36"/>
                    <a:pt x="22" y="38"/>
                    <a:pt x="19" y="39"/>
                  </a:cubicBezTo>
                  <a:cubicBezTo>
                    <a:pt x="16" y="40"/>
                    <a:pt x="13" y="41"/>
                    <a:pt x="11" y="39"/>
                  </a:cubicBezTo>
                  <a:cubicBezTo>
                    <a:pt x="9" y="36"/>
                    <a:pt x="11" y="32"/>
                    <a:pt x="13" y="29"/>
                  </a:cubicBezTo>
                  <a:cubicBezTo>
                    <a:pt x="17" y="25"/>
                    <a:pt x="22" y="22"/>
                    <a:pt x="26" y="19"/>
                  </a:cubicBezTo>
                  <a:cubicBezTo>
                    <a:pt x="31" y="16"/>
                    <a:pt x="37" y="13"/>
                    <a:pt x="43" y="11"/>
                  </a:cubicBezTo>
                  <a:cubicBezTo>
                    <a:pt x="46" y="10"/>
                    <a:pt x="52" y="8"/>
                    <a:pt x="55" y="10"/>
                  </a:cubicBezTo>
                  <a:cubicBezTo>
                    <a:pt x="55" y="9"/>
                    <a:pt x="55" y="8"/>
                    <a:pt x="55" y="8"/>
                  </a:cubicBezTo>
                  <a:cubicBezTo>
                    <a:pt x="49" y="15"/>
                    <a:pt x="43" y="23"/>
                    <a:pt x="36" y="29"/>
                  </a:cubicBezTo>
                  <a:cubicBezTo>
                    <a:pt x="30" y="35"/>
                    <a:pt x="21" y="43"/>
                    <a:pt x="11" y="41"/>
                  </a:cubicBezTo>
                  <a:cubicBezTo>
                    <a:pt x="12" y="42"/>
                    <a:pt x="12" y="43"/>
                    <a:pt x="13" y="43"/>
                  </a:cubicBezTo>
                  <a:cubicBezTo>
                    <a:pt x="15" y="39"/>
                    <a:pt x="18" y="36"/>
                    <a:pt x="21" y="33"/>
                  </a:cubicBezTo>
                  <a:cubicBezTo>
                    <a:pt x="26" y="29"/>
                    <a:pt x="31" y="25"/>
                    <a:pt x="36" y="21"/>
                  </a:cubicBezTo>
                  <a:cubicBezTo>
                    <a:pt x="43" y="17"/>
                    <a:pt x="57" y="9"/>
                    <a:pt x="65" y="15"/>
                  </a:cubicBezTo>
                  <a:cubicBezTo>
                    <a:pt x="65" y="14"/>
                    <a:pt x="65" y="14"/>
                    <a:pt x="65" y="13"/>
                  </a:cubicBezTo>
                  <a:cubicBezTo>
                    <a:pt x="64" y="16"/>
                    <a:pt x="61" y="19"/>
                    <a:pt x="59" y="21"/>
                  </a:cubicBezTo>
                  <a:cubicBezTo>
                    <a:pt x="55" y="25"/>
                    <a:pt x="52" y="29"/>
                    <a:pt x="48" y="32"/>
                  </a:cubicBezTo>
                  <a:cubicBezTo>
                    <a:pt x="44" y="35"/>
                    <a:pt x="40" y="37"/>
                    <a:pt x="36" y="38"/>
                  </a:cubicBezTo>
                  <a:cubicBezTo>
                    <a:pt x="33" y="39"/>
                    <a:pt x="29" y="37"/>
                    <a:pt x="30" y="34"/>
                  </a:cubicBezTo>
                  <a:cubicBezTo>
                    <a:pt x="31" y="30"/>
                    <a:pt x="36" y="27"/>
                    <a:pt x="39" y="25"/>
                  </a:cubicBezTo>
                  <a:cubicBezTo>
                    <a:pt x="42" y="23"/>
                    <a:pt x="46" y="20"/>
                    <a:pt x="50" y="19"/>
                  </a:cubicBezTo>
                  <a:cubicBezTo>
                    <a:pt x="52" y="17"/>
                    <a:pt x="71" y="9"/>
                    <a:pt x="71" y="15"/>
                  </a:cubicBezTo>
                  <a:cubicBezTo>
                    <a:pt x="70" y="18"/>
                    <a:pt x="68" y="22"/>
                    <a:pt x="66" y="24"/>
                  </a:cubicBezTo>
                  <a:cubicBezTo>
                    <a:pt x="63" y="28"/>
                    <a:pt x="60" y="31"/>
                    <a:pt x="57" y="34"/>
                  </a:cubicBezTo>
                  <a:cubicBezTo>
                    <a:pt x="51" y="39"/>
                    <a:pt x="43" y="45"/>
                    <a:pt x="34" y="44"/>
                  </a:cubicBezTo>
                  <a:cubicBezTo>
                    <a:pt x="34" y="44"/>
                    <a:pt x="35" y="45"/>
                    <a:pt x="35" y="45"/>
                  </a:cubicBezTo>
                  <a:cubicBezTo>
                    <a:pt x="34" y="39"/>
                    <a:pt x="39" y="35"/>
                    <a:pt x="44" y="33"/>
                  </a:cubicBezTo>
                  <a:cubicBezTo>
                    <a:pt x="51" y="29"/>
                    <a:pt x="58" y="27"/>
                    <a:pt x="66" y="25"/>
                  </a:cubicBezTo>
                  <a:cubicBezTo>
                    <a:pt x="74" y="23"/>
                    <a:pt x="82" y="22"/>
                    <a:pt x="90" y="22"/>
                  </a:cubicBezTo>
                  <a:cubicBezTo>
                    <a:pt x="96" y="21"/>
                    <a:pt x="102" y="21"/>
                    <a:pt x="107" y="22"/>
                  </a:cubicBezTo>
                  <a:cubicBezTo>
                    <a:pt x="107" y="21"/>
                    <a:pt x="107" y="20"/>
                    <a:pt x="107" y="19"/>
                  </a:cubicBezTo>
                  <a:cubicBezTo>
                    <a:pt x="95" y="23"/>
                    <a:pt x="83" y="26"/>
                    <a:pt x="72" y="32"/>
                  </a:cubicBezTo>
                  <a:cubicBezTo>
                    <a:pt x="64" y="37"/>
                    <a:pt x="54" y="45"/>
                    <a:pt x="44" y="44"/>
                  </a:cubicBezTo>
                  <a:cubicBezTo>
                    <a:pt x="45" y="45"/>
                    <a:pt x="45" y="45"/>
                    <a:pt x="46" y="46"/>
                  </a:cubicBezTo>
                  <a:cubicBezTo>
                    <a:pt x="51" y="35"/>
                    <a:pt x="65" y="30"/>
                    <a:pt x="76" y="28"/>
                  </a:cubicBezTo>
                  <a:cubicBezTo>
                    <a:pt x="88" y="26"/>
                    <a:pt x="101" y="25"/>
                    <a:pt x="113" y="30"/>
                  </a:cubicBezTo>
                  <a:cubicBezTo>
                    <a:pt x="113" y="29"/>
                    <a:pt x="113" y="28"/>
                    <a:pt x="113" y="27"/>
                  </a:cubicBezTo>
                  <a:cubicBezTo>
                    <a:pt x="100" y="27"/>
                    <a:pt x="87" y="28"/>
                    <a:pt x="75" y="34"/>
                  </a:cubicBezTo>
                  <a:cubicBezTo>
                    <a:pt x="64" y="39"/>
                    <a:pt x="55" y="48"/>
                    <a:pt x="43" y="52"/>
                  </a:cubicBezTo>
                  <a:cubicBezTo>
                    <a:pt x="43" y="53"/>
                    <a:pt x="44" y="53"/>
                    <a:pt x="44" y="54"/>
                  </a:cubicBezTo>
                  <a:cubicBezTo>
                    <a:pt x="52" y="41"/>
                    <a:pt x="68" y="36"/>
                    <a:pt x="82" y="34"/>
                  </a:cubicBezTo>
                  <a:cubicBezTo>
                    <a:pt x="97" y="32"/>
                    <a:pt x="112" y="33"/>
                    <a:pt x="126" y="38"/>
                  </a:cubicBezTo>
                  <a:cubicBezTo>
                    <a:pt x="127" y="37"/>
                    <a:pt x="127" y="36"/>
                    <a:pt x="127" y="35"/>
                  </a:cubicBezTo>
                  <a:cubicBezTo>
                    <a:pt x="120" y="34"/>
                    <a:pt x="112" y="33"/>
                    <a:pt x="105" y="33"/>
                  </a:cubicBezTo>
                  <a:cubicBezTo>
                    <a:pt x="97" y="34"/>
                    <a:pt x="90" y="36"/>
                    <a:pt x="83" y="39"/>
                  </a:cubicBezTo>
                  <a:cubicBezTo>
                    <a:pt x="71" y="45"/>
                    <a:pt x="61" y="56"/>
                    <a:pt x="49" y="62"/>
                  </a:cubicBezTo>
                  <a:cubicBezTo>
                    <a:pt x="49" y="63"/>
                    <a:pt x="50" y="64"/>
                    <a:pt x="50" y="64"/>
                  </a:cubicBezTo>
                  <a:cubicBezTo>
                    <a:pt x="68" y="48"/>
                    <a:pt x="94" y="40"/>
                    <a:pt x="118" y="44"/>
                  </a:cubicBezTo>
                  <a:cubicBezTo>
                    <a:pt x="118" y="43"/>
                    <a:pt x="118" y="42"/>
                    <a:pt x="118" y="41"/>
                  </a:cubicBezTo>
                  <a:cubicBezTo>
                    <a:pt x="109" y="41"/>
                    <a:pt x="99" y="40"/>
                    <a:pt x="89" y="41"/>
                  </a:cubicBezTo>
                  <a:cubicBezTo>
                    <a:pt x="80" y="41"/>
                    <a:pt x="70" y="43"/>
                    <a:pt x="63" y="49"/>
                  </a:cubicBezTo>
                  <a:cubicBezTo>
                    <a:pt x="62" y="50"/>
                    <a:pt x="62" y="52"/>
                    <a:pt x="64" y="52"/>
                  </a:cubicBezTo>
                  <a:cubicBezTo>
                    <a:pt x="84" y="47"/>
                    <a:pt x="104" y="42"/>
                    <a:pt x="125" y="45"/>
                  </a:cubicBezTo>
                  <a:cubicBezTo>
                    <a:pt x="127" y="45"/>
                    <a:pt x="127" y="42"/>
                    <a:pt x="125" y="4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52"/>
            <p:cNvSpPr/>
            <p:nvPr/>
          </p:nvSpPr>
          <p:spPr bwMode="auto">
            <a:xfrm>
              <a:off x="3529" y="2286"/>
              <a:ext cx="508" cy="458"/>
            </a:xfrm>
            <a:custGeom>
              <a:avLst/>
              <a:gdLst>
                <a:gd name="T0" fmla="*/ 21 w 263"/>
                <a:gd name="T1" fmla="*/ 0 h 237"/>
                <a:gd name="T2" fmla="*/ 29 w 263"/>
                <a:gd name="T3" fmla="*/ 10 h 237"/>
                <a:gd name="T4" fmla="*/ 51 w 263"/>
                <a:gd name="T5" fmla="*/ 93 h 237"/>
                <a:gd name="T6" fmla="*/ 16 w 263"/>
                <a:gd name="T7" fmla="*/ 67 h 237"/>
                <a:gd name="T8" fmla="*/ 13 w 263"/>
                <a:gd name="T9" fmla="*/ 74 h 237"/>
                <a:gd name="T10" fmla="*/ 14 w 263"/>
                <a:gd name="T11" fmla="*/ 55 h 237"/>
                <a:gd name="T12" fmla="*/ 4 w 263"/>
                <a:gd name="T13" fmla="*/ 54 h 237"/>
                <a:gd name="T14" fmla="*/ 12 w 263"/>
                <a:gd name="T15" fmla="*/ 77 h 237"/>
                <a:gd name="T16" fmla="*/ 64 w 263"/>
                <a:gd name="T17" fmla="*/ 117 h 237"/>
                <a:gd name="T18" fmla="*/ 84 w 263"/>
                <a:gd name="T19" fmla="*/ 138 h 237"/>
                <a:gd name="T20" fmla="*/ 94 w 263"/>
                <a:gd name="T21" fmla="*/ 162 h 237"/>
                <a:gd name="T22" fmla="*/ 69 w 263"/>
                <a:gd name="T23" fmla="*/ 109 h 237"/>
                <a:gd name="T24" fmla="*/ 23 w 263"/>
                <a:gd name="T25" fmla="*/ 69 h 237"/>
                <a:gd name="T26" fmla="*/ 95 w 263"/>
                <a:gd name="T27" fmla="*/ 148 h 237"/>
                <a:gd name="T28" fmla="*/ 156 w 263"/>
                <a:gd name="T29" fmla="*/ 205 h 237"/>
                <a:gd name="T30" fmla="*/ 163 w 263"/>
                <a:gd name="T31" fmla="*/ 210 h 237"/>
                <a:gd name="T32" fmla="*/ 104 w 263"/>
                <a:gd name="T33" fmla="*/ 168 h 237"/>
                <a:gd name="T34" fmla="*/ 196 w 263"/>
                <a:gd name="T35" fmla="*/ 187 h 237"/>
                <a:gd name="T36" fmla="*/ 157 w 263"/>
                <a:gd name="T37" fmla="*/ 159 h 237"/>
                <a:gd name="T38" fmla="*/ 152 w 263"/>
                <a:gd name="T39" fmla="*/ 158 h 237"/>
                <a:gd name="T40" fmla="*/ 124 w 263"/>
                <a:gd name="T41" fmla="*/ 172 h 237"/>
                <a:gd name="T42" fmla="*/ 148 w 263"/>
                <a:gd name="T43" fmla="*/ 193 h 237"/>
                <a:gd name="T44" fmla="*/ 207 w 263"/>
                <a:gd name="T45" fmla="*/ 216 h 237"/>
                <a:gd name="T46" fmla="*/ 204 w 263"/>
                <a:gd name="T47" fmla="*/ 227 h 237"/>
                <a:gd name="T48" fmla="*/ 228 w 263"/>
                <a:gd name="T49" fmla="*/ 218 h 237"/>
                <a:gd name="T50" fmla="*/ 238 w 263"/>
                <a:gd name="T51" fmla="*/ 207 h 237"/>
                <a:gd name="T52" fmla="*/ 251 w 263"/>
                <a:gd name="T53" fmla="*/ 198 h 237"/>
                <a:gd name="T54" fmla="*/ 185 w 263"/>
                <a:gd name="T55" fmla="*/ 201 h 237"/>
                <a:gd name="T56" fmla="*/ 203 w 263"/>
                <a:gd name="T57" fmla="*/ 175 h 237"/>
                <a:gd name="T58" fmla="*/ 184 w 263"/>
                <a:gd name="T59" fmla="*/ 201 h 237"/>
                <a:gd name="T60" fmla="*/ 198 w 263"/>
                <a:gd name="T61" fmla="*/ 208 h 237"/>
                <a:gd name="T62" fmla="*/ 261 w 263"/>
                <a:gd name="T63" fmla="*/ 206 h 237"/>
                <a:gd name="T64" fmla="*/ 250 w 263"/>
                <a:gd name="T65" fmla="*/ 215 h 237"/>
                <a:gd name="T66" fmla="*/ 225 w 263"/>
                <a:gd name="T67" fmla="*/ 225 h 237"/>
                <a:gd name="T68" fmla="*/ 158 w 263"/>
                <a:gd name="T69" fmla="*/ 206 h 237"/>
                <a:gd name="T70" fmla="*/ 168 w 263"/>
                <a:gd name="T71" fmla="*/ 196 h 237"/>
                <a:gd name="T72" fmla="*/ 165 w 263"/>
                <a:gd name="T73" fmla="*/ 185 h 237"/>
                <a:gd name="T74" fmla="*/ 153 w 263"/>
                <a:gd name="T75" fmla="*/ 173 h 237"/>
                <a:gd name="T76" fmla="*/ 122 w 263"/>
                <a:gd name="T77" fmla="*/ 167 h 237"/>
                <a:gd name="T78" fmla="*/ 162 w 263"/>
                <a:gd name="T79" fmla="*/ 180 h 237"/>
                <a:gd name="T80" fmla="*/ 165 w 263"/>
                <a:gd name="T81" fmla="*/ 200 h 237"/>
                <a:gd name="T82" fmla="*/ 144 w 263"/>
                <a:gd name="T83" fmla="*/ 204 h 237"/>
                <a:gd name="T84" fmla="*/ 63 w 263"/>
                <a:gd name="T85" fmla="*/ 158 h 237"/>
                <a:gd name="T86" fmla="*/ 151 w 263"/>
                <a:gd name="T87" fmla="*/ 174 h 237"/>
                <a:gd name="T88" fmla="*/ 86 w 263"/>
                <a:gd name="T89" fmla="*/ 125 h 237"/>
                <a:gd name="T90" fmla="*/ 100 w 263"/>
                <a:gd name="T91" fmla="*/ 153 h 237"/>
                <a:gd name="T92" fmla="*/ 34 w 263"/>
                <a:gd name="T93" fmla="*/ 96 h 237"/>
                <a:gd name="T94" fmla="*/ 67 w 263"/>
                <a:gd name="T95" fmla="*/ 140 h 237"/>
                <a:gd name="T96" fmla="*/ 83 w 263"/>
                <a:gd name="T97" fmla="*/ 159 h 237"/>
                <a:gd name="T98" fmla="*/ 37 w 263"/>
                <a:gd name="T99" fmla="*/ 88 h 237"/>
                <a:gd name="T100" fmla="*/ 13 w 263"/>
                <a:gd name="T101" fmla="*/ 19 h 237"/>
                <a:gd name="T102" fmla="*/ 9 w 263"/>
                <a:gd name="T103" fmla="*/ 15 h 237"/>
                <a:gd name="T104" fmla="*/ 6 w 263"/>
                <a:gd name="T105" fmla="*/ 32 h 237"/>
                <a:gd name="T106" fmla="*/ 20 w 263"/>
                <a:gd name="T107" fmla="*/ 70 h 237"/>
                <a:gd name="T108" fmla="*/ 44 w 263"/>
                <a:gd name="T109" fmla="*/ 92 h 237"/>
                <a:gd name="T110" fmla="*/ 42 w 263"/>
                <a:gd name="T111" fmla="*/ 8 h 237"/>
                <a:gd name="T112" fmla="*/ 32 w 263"/>
                <a:gd name="T113" fmla="*/ 49 h 237"/>
                <a:gd name="T114" fmla="*/ 29 w 263"/>
                <a:gd name="T115" fmla="*/ 39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63" h="237">
                  <a:moveTo>
                    <a:pt x="24" y="14"/>
                  </a:moveTo>
                  <a:cubicBezTo>
                    <a:pt x="17" y="24"/>
                    <a:pt x="14" y="37"/>
                    <a:pt x="13" y="49"/>
                  </a:cubicBezTo>
                  <a:cubicBezTo>
                    <a:pt x="12" y="60"/>
                    <a:pt x="14" y="74"/>
                    <a:pt x="24" y="81"/>
                  </a:cubicBezTo>
                  <a:cubicBezTo>
                    <a:pt x="24" y="82"/>
                    <a:pt x="25" y="82"/>
                    <a:pt x="26" y="81"/>
                  </a:cubicBezTo>
                  <a:cubicBezTo>
                    <a:pt x="29" y="77"/>
                    <a:pt x="30" y="70"/>
                    <a:pt x="30" y="65"/>
                  </a:cubicBezTo>
                  <a:cubicBezTo>
                    <a:pt x="32" y="57"/>
                    <a:pt x="32" y="48"/>
                    <a:pt x="32" y="39"/>
                  </a:cubicBezTo>
                  <a:cubicBezTo>
                    <a:pt x="32" y="30"/>
                    <a:pt x="31" y="21"/>
                    <a:pt x="29" y="13"/>
                  </a:cubicBezTo>
                  <a:cubicBezTo>
                    <a:pt x="28" y="8"/>
                    <a:pt x="26" y="2"/>
                    <a:pt x="21" y="0"/>
                  </a:cubicBezTo>
                  <a:cubicBezTo>
                    <a:pt x="20" y="0"/>
                    <a:pt x="19" y="0"/>
                    <a:pt x="19" y="1"/>
                  </a:cubicBezTo>
                  <a:cubicBezTo>
                    <a:pt x="13" y="17"/>
                    <a:pt x="17" y="35"/>
                    <a:pt x="18" y="51"/>
                  </a:cubicBezTo>
                  <a:cubicBezTo>
                    <a:pt x="18" y="59"/>
                    <a:pt x="18" y="66"/>
                    <a:pt x="20" y="74"/>
                  </a:cubicBezTo>
                  <a:cubicBezTo>
                    <a:pt x="21" y="79"/>
                    <a:pt x="22" y="86"/>
                    <a:pt x="27" y="89"/>
                  </a:cubicBezTo>
                  <a:cubicBezTo>
                    <a:pt x="28" y="89"/>
                    <a:pt x="29" y="89"/>
                    <a:pt x="30" y="88"/>
                  </a:cubicBezTo>
                  <a:cubicBezTo>
                    <a:pt x="34" y="76"/>
                    <a:pt x="35" y="62"/>
                    <a:pt x="35" y="49"/>
                  </a:cubicBezTo>
                  <a:cubicBezTo>
                    <a:pt x="35" y="36"/>
                    <a:pt x="34" y="23"/>
                    <a:pt x="32" y="10"/>
                  </a:cubicBezTo>
                  <a:cubicBezTo>
                    <a:pt x="32" y="8"/>
                    <a:pt x="30" y="8"/>
                    <a:pt x="29" y="10"/>
                  </a:cubicBezTo>
                  <a:cubicBezTo>
                    <a:pt x="26" y="26"/>
                    <a:pt x="31" y="42"/>
                    <a:pt x="34" y="57"/>
                  </a:cubicBezTo>
                  <a:cubicBezTo>
                    <a:pt x="36" y="71"/>
                    <a:pt x="35" y="86"/>
                    <a:pt x="43" y="98"/>
                  </a:cubicBezTo>
                  <a:cubicBezTo>
                    <a:pt x="44" y="99"/>
                    <a:pt x="45" y="99"/>
                    <a:pt x="46" y="98"/>
                  </a:cubicBezTo>
                  <a:cubicBezTo>
                    <a:pt x="50" y="85"/>
                    <a:pt x="47" y="71"/>
                    <a:pt x="47" y="58"/>
                  </a:cubicBezTo>
                  <a:cubicBezTo>
                    <a:pt x="47" y="41"/>
                    <a:pt x="47" y="24"/>
                    <a:pt x="45" y="7"/>
                  </a:cubicBezTo>
                  <a:cubicBezTo>
                    <a:pt x="45" y="6"/>
                    <a:pt x="42" y="6"/>
                    <a:pt x="42" y="7"/>
                  </a:cubicBezTo>
                  <a:cubicBezTo>
                    <a:pt x="42" y="36"/>
                    <a:pt x="45" y="65"/>
                    <a:pt x="48" y="93"/>
                  </a:cubicBezTo>
                  <a:cubicBezTo>
                    <a:pt x="49" y="95"/>
                    <a:pt x="51" y="95"/>
                    <a:pt x="51" y="93"/>
                  </a:cubicBezTo>
                  <a:cubicBezTo>
                    <a:pt x="51" y="67"/>
                    <a:pt x="54" y="39"/>
                    <a:pt x="44" y="15"/>
                  </a:cubicBezTo>
                  <a:cubicBezTo>
                    <a:pt x="43" y="14"/>
                    <a:pt x="41" y="14"/>
                    <a:pt x="41" y="15"/>
                  </a:cubicBezTo>
                  <a:cubicBezTo>
                    <a:pt x="32" y="40"/>
                    <a:pt x="48" y="66"/>
                    <a:pt x="44" y="91"/>
                  </a:cubicBezTo>
                  <a:cubicBezTo>
                    <a:pt x="45" y="91"/>
                    <a:pt x="45" y="91"/>
                    <a:pt x="46" y="91"/>
                  </a:cubicBezTo>
                  <a:cubicBezTo>
                    <a:pt x="42" y="81"/>
                    <a:pt x="34" y="5"/>
                    <a:pt x="13" y="20"/>
                  </a:cubicBezTo>
                  <a:cubicBezTo>
                    <a:pt x="10" y="22"/>
                    <a:pt x="9" y="27"/>
                    <a:pt x="9" y="31"/>
                  </a:cubicBezTo>
                  <a:cubicBezTo>
                    <a:pt x="8" y="37"/>
                    <a:pt x="9" y="43"/>
                    <a:pt x="11" y="49"/>
                  </a:cubicBezTo>
                  <a:cubicBezTo>
                    <a:pt x="12" y="55"/>
                    <a:pt x="14" y="61"/>
                    <a:pt x="16" y="67"/>
                  </a:cubicBezTo>
                  <a:cubicBezTo>
                    <a:pt x="17" y="71"/>
                    <a:pt x="19" y="76"/>
                    <a:pt x="22" y="79"/>
                  </a:cubicBezTo>
                  <a:cubicBezTo>
                    <a:pt x="23" y="79"/>
                    <a:pt x="24" y="79"/>
                    <a:pt x="24" y="79"/>
                  </a:cubicBezTo>
                  <a:cubicBezTo>
                    <a:pt x="31" y="69"/>
                    <a:pt x="28" y="55"/>
                    <a:pt x="25" y="44"/>
                  </a:cubicBezTo>
                  <a:cubicBezTo>
                    <a:pt x="23" y="34"/>
                    <a:pt x="18" y="20"/>
                    <a:pt x="7" y="15"/>
                  </a:cubicBezTo>
                  <a:cubicBezTo>
                    <a:pt x="7" y="14"/>
                    <a:pt x="6" y="15"/>
                    <a:pt x="6" y="15"/>
                  </a:cubicBezTo>
                  <a:cubicBezTo>
                    <a:pt x="3" y="20"/>
                    <a:pt x="3" y="26"/>
                    <a:pt x="3" y="31"/>
                  </a:cubicBezTo>
                  <a:cubicBezTo>
                    <a:pt x="3" y="39"/>
                    <a:pt x="4" y="46"/>
                    <a:pt x="6" y="53"/>
                  </a:cubicBezTo>
                  <a:cubicBezTo>
                    <a:pt x="7" y="60"/>
                    <a:pt x="10" y="67"/>
                    <a:pt x="13" y="74"/>
                  </a:cubicBezTo>
                  <a:cubicBezTo>
                    <a:pt x="15" y="79"/>
                    <a:pt x="19" y="84"/>
                    <a:pt x="23" y="86"/>
                  </a:cubicBezTo>
                  <a:cubicBezTo>
                    <a:pt x="24" y="87"/>
                    <a:pt x="25" y="87"/>
                    <a:pt x="25" y="86"/>
                  </a:cubicBezTo>
                  <a:cubicBezTo>
                    <a:pt x="35" y="78"/>
                    <a:pt x="32" y="60"/>
                    <a:pt x="29" y="49"/>
                  </a:cubicBezTo>
                  <a:cubicBezTo>
                    <a:pt x="27" y="41"/>
                    <a:pt x="25" y="34"/>
                    <a:pt x="21" y="27"/>
                  </a:cubicBezTo>
                  <a:cubicBezTo>
                    <a:pt x="18" y="22"/>
                    <a:pt x="15" y="17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4" y="17"/>
                    <a:pt x="5" y="24"/>
                    <a:pt x="6" y="30"/>
                  </a:cubicBezTo>
                  <a:cubicBezTo>
                    <a:pt x="7" y="38"/>
                    <a:pt x="10" y="47"/>
                    <a:pt x="14" y="55"/>
                  </a:cubicBezTo>
                  <a:cubicBezTo>
                    <a:pt x="17" y="63"/>
                    <a:pt x="21" y="70"/>
                    <a:pt x="27" y="76"/>
                  </a:cubicBezTo>
                  <a:cubicBezTo>
                    <a:pt x="30" y="80"/>
                    <a:pt x="35" y="83"/>
                    <a:pt x="40" y="79"/>
                  </a:cubicBezTo>
                  <a:cubicBezTo>
                    <a:pt x="44" y="76"/>
                    <a:pt x="44" y="69"/>
                    <a:pt x="43" y="64"/>
                  </a:cubicBezTo>
                  <a:cubicBezTo>
                    <a:pt x="41" y="55"/>
                    <a:pt x="38" y="47"/>
                    <a:pt x="34" y="40"/>
                  </a:cubicBezTo>
                  <a:cubicBezTo>
                    <a:pt x="30" y="33"/>
                    <a:pt x="25" y="26"/>
                    <a:pt x="19" y="21"/>
                  </a:cubicBezTo>
                  <a:cubicBezTo>
                    <a:pt x="16" y="18"/>
                    <a:pt x="10" y="14"/>
                    <a:pt x="6" y="17"/>
                  </a:cubicBezTo>
                  <a:cubicBezTo>
                    <a:pt x="1" y="19"/>
                    <a:pt x="1" y="25"/>
                    <a:pt x="0" y="30"/>
                  </a:cubicBezTo>
                  <a:cubicBezTo>
                    <a:pt x="0" y="38"/>
                    <a:pt x="2" y="46"/>
                    <a:pt x="4" y="54"/>
                  </a:cubicBezTo>
                  <a:cubicBezTo>
                    <a:pt x="9" y="72"/>
                    <a:pt x="16" y="89"/>
                    <a:pt x="26" y="105"/>
                  </a:cubicBezTo>
                  <a:cubicBezTo>
                    <a:pt x="29" y="109"/>
                    <a:pt x="33" y="115"/>
                    <a:pt x="38" y="117"/>
                  </a:cubicBezTo>
                  <a:cubicBezTo>
                    <a:pt x="43" y="119"/>
                    <a:pt x="45" y="116"/>
                    <a:pt x="46" y="112"/>
                  </a:cubicBezTo>
                  <a:cubicBezTo>
                    <a:pt x="46" y="105"/>
                    <a:pt x="44" y="98"/>
                    <a:pt x="42" y="92"/>
                  </a:cubicBezTo>
                  <a:cubicBezTo>
                    <a:pt x="39" y="84"/>
                    <a:pt x="35" y="76"/>
                    <a:pt x="30" y="69"/>
                  </a:cubicBezTo>
                  <a:cubicBezTo>
                    <a:pt x="25" y="61"/>
                    <a:pt x="17" y="52"/>
                    <a:pt x="6" y="52"/>
                  </a:cubicBezTo>
                  <a:cubicBezTo>
                    <a:pt x="6" y="52"/>
                    <a:pt x="6" y="53"/>
                    <a:pt x="5" y="53"/>
                  </a:cubicBezTo>
                  <a:cubicBezTo>
                    <a:pt x="2" y="61"/>
                    <a:pt x="8" y="71"/>
                    <a:pt x="12" y="77"/>
                  </a:cubicBezTo>
                  <a:cubicBezTo>
                    <a:pt x="18" y="86"/>
                    <a:pt x="24" y="94"/>
                    <a:pt x="31" y="102"/>
                  </a:cubicBezTo>
                  <a:cubicBezTo>
                    <a:pt x="35" y="107"/>
                    <a:pt x="38" y="112"/>
                    <a:pt x="42" y="117"/>
                  </a:cubicBezTo>
                  <a:cubicBezTo>
                    <a:pt x="46" y="123"/>
                    <a:pt x="51" y="130"/>
                    <a:pt x="57" y="136"/>
                  </a:cubicBezTo>
                  <a:cubicBezTo>
                    <a:pt x="61" y="142"/>
                    <a:pt x="65" y="147"/>
                    <a:pt x="70" y="152"/>
                  </a:cubicBezTo>
                  <a:cubicBezTo>
                    <a:pt x="73" y="156"/>
                    <a:pt x="77" y="161"/>
                    <a:pt x="82" y="162"/>
                  </a:cubicBezTo>
                  <a:cubicBezTo>
                    <a:pt x="83" y="162"/>
                    <a:pt x="84" y="162"/>
                    <a:pt x="84" y="161"/>
                  </a:cubicBezTo>
                  <a:cubicBezTo>
                    <a:pt x="87" y="153"/>
                    <a:pt x="83" y="145"/>
                    <a:pt x="79" y="139"/>
                  </a:cubicBezTo>
                  <a:cubicBezTo>
                    <a:pt x="75" y="131"/>
                    <a:pt x="70" y="124"/>
                    <a:pt x="64" y="117"/>
                  </a:cubicBezTo>
                  <a:cubicBezTo>
                    <a:pt x="52" y="101"/>
                    <a:pt x="38" y="83"/>
                    <a:pt x="19" y="73"/>
                  </a:cubicBezTo>
                  <a:cubicBezTo>
                    <a:pt x="19" y="73"/>
                    <a:pt x="18" y="74"/>
                    <a:pt x="18" y="74"/>
                  </a:cubicBezTo>
                  <a:cubicBezTo>
                    <a:pt x="15" y="83"/>
                    <a:pt x="21" y="91"/>
                    <a:pt x="25" y="97"/>
                  </a:cubicBezTo>
                  <a:cubicBezTo>
                    <a:pt x="31" y="105"/>
                    <a:pt x="39" y="112"/>
                    <a:pt x="46" y="119"/>
                  </a:cubicBezTo>
                  <a:cubicBezTo>
                    <a:pt x="53" y="126"/>
                    <a:pt x="58" y="134"/>
                    <a:pt x="65" y="142"/>
                  </a:cubicBezTo>
                  <a:cubicBezTo>
                    <a:pt x="72" y="150"/>
                    <a:pt x="80" y="159"/>
                    <a:pt x="90" y="163"/>
                  </a:cubicBezTo>
                  <a:cubicBezTo>
                    <a:pt x="91" y="163"/>
                    <a:pt x="92" y="163"/>
                    <a:pt x="92" y="162"/>
                  </a:cubicBezTo>
                  <a:cubicBezTo>
                    <a:pt x="94" y="153"/>
                    <a:pt x="89" y="145"/>
                    <a:pt x="84" y="138"/>
                  </a:cubicBezTo>
                  <a:cubicBezTo>
                    <a:pt x="78" y="130"/>
                    <a:pt x="71" y="123"/>
                    <a:pt x="65" y="116"/>
                  </a:cubicBezTo>
                  <a:cubicBezTo>
                    <a:pt x="58" y="108"/>
                    <a:pt x="52" y="99"/>
                    <a:pt x="45" y="91"/>
                  </a:cubicBezTo>
                  <a:cubicBezTo>
                    <a:pt x="38" y="84"/>
                    <a:pt x="30" y="77"/>
                    <a:pt x="21" y="73"/>
                  </a:cubicBezTo>
                  <a:cubicBezTo>
                    <a:pt x="20" y="73"/>
                    <a:pt x="19" y="74"/>
                    <a:pt x="19" y="75"/>
                  </a:cubicBezTo>
                  <a:cubicBezTo>
                    <a:pt x="20" y="82"/>
                    <a:pt x="25" y="89"/>
                    <a:pt x="30" y="95"/>
                  </a:cubicBezTo>
                  <a:cubicBezTo>
                    <a:pt x="36" y="103"/>
                    <a:pt x="43" y="110"/>
                    <a:pt x="50" y="116"/>
                  </a:cubicBezTo>
                  <a:cubicBezTo>
                    <a:pt x="57" y="124"/>
                    <a:pt x="63" y="131"/>
                    <a:pt x="70" y="139"/>
                  </a:cubicBezTo>
                  <a:cubicBezTo>
                    <a:pt x="77" y="147"/>
                    <a:pt x="85" y="156"/>
                    <a:pt x="94" y="162"/>
                  </a:cubicBezTo>
                  <a:cubicBezTo>
                    <a:pt x="95" y="162"/>
                    <a:pt x="97" y="162"/>
                    <a:pt x="96" y="160"/>
                  </a:cubicBezTo>
                  <a:cubicBezTo>
                    <a:pt x="95" y="144"/>
                    <a:pt x="81" y="132"/>
                    <a:pt x="72" y="120"/>
                  </a:cubicBezTo>
                  <a:cubicBezTo>
                    <a:pt x="60" y="103"/>
                    <a:pt x="48" y="85"/>
                    <a:pt x="38" y="67"/>
                  </a:cubicBezTo>
                  <a:cubicBezTo>
                    <a:pt x="37" y="68"/>
                    <a:pt x="36" y="68"/>
                    <a:pt x="36" y="69"/>
                  </a:cubicBezTo>
                  <a:cubicBezTo>
                    <a:pt x="60" y="95"/>
                    <a:pt x="77" y="126"/>
                    <a:pt x="98" y="155"/>
                  </a:cubicBezTo>
                  <a:cubicBezTo>
                    <a:pt x="99" y="156"/>
                    <a:pt x="101" y="155"/>
                    <a:pt x="101" y="154"/>
                  </a:cubicBezTo>
                  <a:cubicBezTo>
                    <a:pt x="97" y="145"/>
                    <a:pt x="92" y="138"/>
                    <a:pt x="86" y="131"/>
                  </a:cubicBezTo>
                  <a:cubicBezTo>
                    <a:pt x="81" y="123"/>
                    <a:pt x="74" y="116"/>
                    <a:pt x="69" y="109"/>
                  </a:cubicBezTo>
                  <a:cubicBezTo>
                    <a:pt x="56" y="93"/>
                    <a:pt x="42" y="79"/>
                    <a:pt x="31" y="62"/>
                  </a:cubicBezTo>
                  <a:cubicBezTo>
                    <a:pt x="31" y="63"/>
                    <a:pt x="30" y="63"/>
                    <a:pt x="29" y="64"/>
                  </a:cubicBezTo>
                  <a:cubicBezTo>
                    <a:pt x="58" y="87"/>
                    <a:pt x="77" y="119"/>
                    <a:pt x="101" y="146"/>
                  </a:cubicBezTo>
                  <a:cubicBezTo>
                    <a:pt x="102" y="147"/>
                    <a:pt x="103" y="146"/>
                    <a:pt x="103" y="145"/>
                  </a:cubicBezTo>
                  <a:cubicBezTo>
                    <a:pt x="100" y="137"/>
                    <a:pt x="94" y="130"/>
                    <a:pt x="89" y="124"/>
                  </a:cubicBezTo>
                  <a:cubicBezTo>
                    <a:pt x="83" y="118"/>
                    <a:pt x="76" y="112"/>
                    <a:pt x="70" y="106"/>
                  </a:cubicBezTo>
                  <a:cubicBezTo>
                    <a:pt x="56" y="92"/>
                    <a:pt x="42" y="78"/>
                    <a:pt x="25" y="67"/>
                  </a:cubicBezTo>
                  <a:cubicBezTo>
                    <a:pt x="24" y="67"/>
                    <a:pt x="22" y="68"/>
                    <a:pt x="23" y="69"/>
                  </a:cubicBezTo>
                  <a:cubicBezTo>
                    <a:pt x="52" y="107"/>
                    <a:pt x="96" y="129"/>
                    <a:pt x="129" y="162"/>
                  </a:cubicBezTo>
                  <a:cubicBezTo>
                    <a:pt x="130" y="161"/>
                    <a:pt x="130" y="160"/>
                    <a:pt x="131" y="160"/>
                  </a:cubicBezTo>
                  <a:cubicBezTo>
                    <a:pt x="100" y="137"/>
                    <a:pt x="65" y="122"/>
                    <a:pt x="33" y="102"/>
                  </a:cubicBezTo>
                  <a:cubicBezTo>
                    <a:pt x="32" y="102"/>
                    <a:pt x="31" y="103"/>
                    <a:pt x="31" y="104"/>
                  </a:cubicBezTo>
                  <a:cubicBezTo>
                    <a:pt x="70" y="129"/>
                    <a:pt x="107" y="158"/>
                    <a:pt x="150" y="177"/>
                  </a:cubicBezTo>
                  <a:cubicBezTo>
                    <a:pt x="150" y="176"/>
                    <a:pt x="150" y="175"/>
                    <a:pt x="151" y="174"/>
                  </a:cubicBezTo>
                  <a:cubicBezTo>
                    <a:pt x="141" y="170"/>
                    <a:pt x="131" y="166"/>
                    <a:pt x="122" y="161"/>
                  </a:cubicBezTo>
                  <a:cubicBezTo>
                    <a:pt x="113" y="157"/>
                    <a:pt x="104" y="153"/>
                    <a:pt x="95" y="148"/>
                  </a:cubicBezTo>
                  <a:cubicBezTo>
                    <a:pt x="80" y="139"/>
                    <a:pt x="66" y="128"/>
                    <a:pt x="48" y="125"/>
                  </a:cubicBezTo>
                  <a:cubicBezTo>
                    <a:pt x="47" y="125"/>
                    <a:pt x="46" y="126"/>
                    <a:pt x="47" y="127"/>
                  </a:cubicBezTo>
                  <a:cubicBezTo>
                    <a:pt x="72" y="157"/>
                    <a:pt x="112" y="169"/>
                    <a:pt x="143" y="192"/>
                  </a:cubicBezTo>
                  <a:cubicBezTo>
                    <a:pt x="143" y="191"/>
                    <a:pt x="144" y="190"/>
                    <a:pt x="144" y="190"/>
                  </a:cubicBezTo>
                  <a:cubicBezTo>
                    <a:pt x="117" y="181"/>
                    <a:pt x="89" y="171"/>
                    <a:pt x="65" y="156"/>
                  </a:cubicBezTo>
                  <a:cubicBezTo>
                    <a:pt x="63" y="155"/>
                    <a:pt x="62" y="157"/>
                    <a:pt x="63" y="158"/>
                  </a:cubicBezTo>
                  <a:cubicBezTo>
                    <a:pt x="77" y="168"/>
                    <a:pt x="93" y="174"/>
                    <a:pt x="109" y="182"/>
                  </a:cubicBezTo>
                  <a:cubicBezTo>
                    <a:pt x="124" y="190"/>
                    <a:pt x="139" y="200"/>
                    <a:pt x="156" y="205"/>
                  </a:cubicBezTo>
                  <a:cubicBezTo>
                    <a:pt x="157" y="205"/>
                    <a:pt x="158" y="203"/>
                    <a:pt x="157" y="202"/>
                  </a:cubicBezTo>
                  <a:cubicBezTo>
                    <a:pt x="145" y="197"/>
                    <a:pt x="133" y="192"/>
                    <a:pt x="122" y="187"/>
                  </a:cubicBezTo>
                  <a:cubicBezTo>
                    <a:pt x="110" y="181"/>
                    <a:pt x="98" y="175"/>
                    <a:pt x="89" y="166"/>
                  </a:cubicBezTo>
                  <a:cubicBezTo>
                    <a:pt x="89" y="166"/>
                    <a:pt x="88" y="167"/>
                    <a:pt x="87" y="167"/>
                  </a:cubicBezTo>
                  <a:cubicBezTo>
                    <a:pt x="101" y="177"/>
                    <a:pt x="113" y="189"/>
                    <a:pt x="128" y="197"/>
                  </a:cubicBezTo>
                  <a:cubicBezTo>
                    <a:pt x="133" y="201"/>
                    <a:pt x="139" y="204"/>
                    <a:pt x="145" y="207"/>
                  </a:cubicBezTo>
                  <a:cubicBezTo>
                    <a:pt x="150" y="210"/>
                    <a:pt x="156" y="213"/>
                    <a:pt x="162" y="212"/>
                  </a:cubicBezTo>
                  <a:cubicBezTo>
                    <a:pt x="163" y="212"/>
                    <a:pt x="164" y="211"/>
                    <a:pt x="163" y="210"/>
                  </a:cubicBezTo>
                  <a:cubicBezTo>
                    <a:pt x="145" y="184"/>
                    <a:pt x="108" y="184"/>
                    <a:pt x="87" y="160"/>
                  </a:cubicBezTo>
                  <a:cubicBezTo>
                    <a:pt x="87" y="161"/>
                    <a:pt x="86" y="162"/>
                    <a:pt x="86" y="163"/>
                  </a:cubicBezTo>
                  <a:cubicBezTo>
                    <a:pt x="119" y="176"/>
                    <a:pt x="155" y="185"/>
                    <a:pt x="186" y="204"/>
                  </a:cubicBezTo>
                  <a:cubicBezTo>
                    <a:pt x="186" y="203"/>
                    <a:pt x="186" y="202"/>
                    <a:pt x="186" y="201"/>
                  </a:cubicBezTo>
                  <a:cubicBezTo>
                    <a:pt x="179" y="202"/>
                    <a:pt x="172" y="199"/>
                    <a:pt x="165" y="197"/>
                  </a:cubicBezTo>
                  <a:cubicBezTo>
                    <a:pt x="158" y="194"/>
                    <a:pt x="151" y="191"/>
                    <a:pt x="144" y="187"/>
                  </a:cubicBezTo>
                  <a:cubicBezTo>
                    <a:pt x="137" y="185"/>
                    <a:pt x="130" y="182"/>
                    <a:pt x="124" y="180"/>
                  </a:cubicBezTo>
                  <a:cubicBezTo>
                    <a:pt x="117" y="177"/>
                    <a:pt x="109" y="174"/>
                    <a:pt x="104" y="168"/>
                  </a:cubicBezTo>
                  <a:cubicBezTo>
                    <a:pt x="104" y="168"/>
                    <a:pt x="103" y="169"/>
                    <a:pt x="103" y="170"/>
                  </a:cubicBezTo>
                  <a:cubicBezTo>
                    <a:pt x="137" y="172"/>
                    <a:pt x="167" y="188"/>
                    <a:pt x="200" y="195"/>
                  </a:cubicBezTo>
                  <a:cubicBezTo>
                    <a:pt x="201" y="196"/>
                    <a:pt x="202" y="194"/>
                    <a:pt x="201" y="193"/>
                  </a:cubicBezTo>
                  <a:cubicBezTo>
                    <a:pt x="197" y="188"/>
                    <a:pt x="191" y="185"/>
                    <a:pt x="185" y="183"/>
                  </a:cubicBezTo>
                  <a:cubicBezTo>
                    <a:pt x="178" y="181"/>
                    <a:pt x="171" y="179"/>
                    <a:pt x="164" y="177"/>
                  </a:cubicBezTo>
                  <a:cubicBezTo>
                    <a:pt x="147" y="173"/>
                    <a:pt x="130" y="165"/>
                    <a:pt x="112" y="164"/>
                  </a:cubicBezTo>
                  <a:cubicBezTo>
                    <a:pt x="110" y="164"/>
                    <a:pt x="109" y="165"/>
                    <a:pt x="111" y="166"/>
                  </a:cubicBezTo>
                  <a:cubicBezTo>
                    <a:pt x="136" y="182"/>
                    <a:pt x="169" y="175"/>
                    <a:pt x="196" y="187"/>
                  </a:cubicBezTo>
                  <a:cubicBezTo>
                    <a:pt x="196" y="186"/>
                    <a:pt x="197" y="185"/>
                    <a:pt x="197" y="184"/>
                  </a:cubicBezTo>
                  <a:cubicBezTo>
                    <a:pt x="190" y="185"/>
                    <a:pt x="183" y="185"/>
                    <a:pt x="177" y="184"/>
                  </a:cubicBezTo>
                  <a:cubicBezTo>
                    <a:pt x="167" y="182"/>
                    <a:pt x="158" y="180"/>
                    <a:pt x="150" y="177"/>
                  </a:cubicBezTo>
                  <a:cubicBezTo>
                    <a:pt x="141" y="175"/>
                    <a:pt x="133" y="171"/>
                    <a:pt x="125" y="166"/>
                  </a:cubicBezTo>
                  <a:cubicBezTo>
                    <a:pt x="119" y="162"/>
                    <a:pt x="113" y="158"/>
                    <a:pt x="111" y="151"/>
                  </a:cubicBezTo>
                  <a:cubicBezTo>
                    <a:pt x="111" y="151"/>
                    <a:pt x="111" y="152"/>
                    <a:pt x="110" y="153"/>
                  </a:cubicBezTo>
                  <a:cubicBezTo>
                    <a:pt x="117" y="147"/>
                    <a:pt x="127" y="150"/>
                    <a:pt x="134" y="152"/>
                  </a:cubicBezTo>
                  <a:cubicBezTo>
                    <a:pt x="142" y="154"/>
                    <a:pt x="149" y="157"/>
                    <a:pt x="157" y="159"/>
                  </a:cubicBezTo>
                  <a:cubicBezTo>
                    <a:pt x="165" y="162"/>
                    <a:pt x="173" y="164"/>
                    <a:pt x="181" y="168"/>
                  </a:cubicBezTo>
                  <a:cubicBezTo>
                    <a:pt x="189" y="171"/>
                    <a:pt x="197" y="175"/>
                    <a:pt x="202" y="181"/>
                  </a:cubicBezTo>
                  <a:cubicBezTo>
                    <a:pt x="202" y="181"/>
                    <a:pt x="203" y="180"/>
                    <a:pt x="203" y="179"/>
                  </a:cubicBezTo>
                  <a:cubicBezTo>
                    <a:pt x="187" y="183"/>
                    <a:pt x="169" y="176"/>
                    <a:pt x="154" y="170"/>
                  </a:cubicBezTo>
                  <a:cubicBezTo>
                    <a:pt x="138" y="165"/>
                    <a:pt x="121" y="161"/>
                    <a:pt x="107" y="151"/>
                  </a:cubicBezTo>
                  <a:cubicBezTo>
                    <a:pt x="107" y="151"/>
                    <a:pt x="107" y="152"/>
                    <a:pt x="107" y="153"/>
                  </a:cubicBezTo>
                  <a:cubicBezTo>
                    <a:pt x="112" y="152"/>
                    <a:pt x="119" y="153"/>
                    <a:pt x="124" y="153"/>
                  </a:cubicBezTo>
                  <a:cubicBezTo>
                    <a:pt x="133" y="155"/>
                    <a:pt x="143" y="156"/>
                    <a:pt x="152" y="158"/>
                  </a:cubicBezTo>
                  <a:cubicBezTo>
                    <a:pt x="161" y="160"/>
                    <a:pt x="171" y="163"/>
                    <a:pt x="180" y="166"/>
                  </a:cubicBezTo>
                  <a:cubicBezTo>
                    <a:pt x="186" y="168"/>
                    <a:pt x="193" y="171"/>
                    <a:pt x="197" y="176"/>
                  </a:cubicBezTo>
                  <a:cubicBezTo>
                    <a:pt x="201" y="180"/>
                    <a:pt x="197" y="184"/>
                    <a:pt x="193" y="184"/>
                  </a:cubicBezTo>
                  <a:cubicBezTo>
                    <a:pt x="185" y="186"/>
                    <a:pt x="177" y="185"/>
                    <a:pt x="169" y="183"/>
                  </a:cubicBezTo>
                  <a:cubicBezTo>
                    <a:pt x="160" y="182"/>
                    <a:pt x="151" y="179"/>
                    <a:pt x="142" y="177"/>
                  </a:cubicBezTo>
                  <a:cubicBezTo>
                    <a:pt x="136" y="175"/>
                    <a:pt x="130" y="173"/>
                    <a:pt x="125" y="170"/>
                  </a:cubicBezTo>
                  <a:cubicBezTo>
                    <a:pt x="125" y="170"/>
                    <a:pt x="124" y="170"/>
                    <a:pt x="124" y="170"/>
                  </a:cubicBezTo>
                  <a:cubicBezTo>
                    <a:pt x="124" y="171"/>
                    <a:pt x="124" y="171"/>
                    <a:pt x="124" y="172"/>
                  </a:cubicBezTo>
                  <a:cubicBezTo>
                    <a:pt x="130" y="168"/>
                    <a:pt x="138" y="168"/>
                    <a:pt x="145" y="168"/>
                  </a:cubicBezTo>
                  <a:cubicBezTo>
                    <a:pt x="151" y="169"/>
                    <a:pt x="156" y="170"/>
                    <a:pt x="162" y="170"/>
                  </a:cubicBezTo>
                  <a:cubicBezTo>
                    <a:pt x="171" y="171"/>
                    <a:pt x="180" y="172"/>
                    <a:pt x="190" y="175"/>
                  </a:cubicBezTo>
                  <a:cubicBezTo>
                    <a:pt x="194" y="176"/>
                    <a:pt x="208" y="180"/>
                    <a:pt x="205" y="188"/>
                  </a:cubicBezTo>
                  <a:cubicBezTo>
                    <a:pt x="204" y="190"/>
                    <a:pt x="201" y="191"/>
                    <a:pt x="198" y="192"/>
                  </a:cubicBezTo>
                  <a:cubicBezTo>
                    <a:pt x="194" y="193"/>
                    <a:pt x="190" y="193"/>
                    <a:pt x="186" y="194"/>
                  </a:cubicBezTo>
                  <a:cubicBezTo>
                    <a:pt x="174" y="194"/>
                    <a:pt x="161" y="193"/>
                    <a:pt x="148" y="190"/>
                  </a:cubicBezTo>
                  <a:cubicBezTo>
                    <a:pt x="147" y="190"/>
                    <a:pt x="146" y="193"/>
                    <a:pt x="148" y="193"/>
                  </a:cubicBezTo>
                  <a:cubicBezTo>
                    <a:pt x="160" y="196"/>
                    <a:pt x="172" y="196"/>
                    <a:pt x="185" y="197"/>
                  </a:cubicBezTo>
                  <a:cubicBezTo>
                    <a:pt x="196" y="198"/>
                    <a:pt x="210" y="200"/>
                    <a:pt x="218" y="209"/>
                  </a:cubicBezTo>
                  <a:cubicBezTo>
                    <a:pt x="219" y="208"/>
                    <a:pt x="219" y="208"/>
                    <a:pt x="219" y="207"/>
                  </a:cubicBezTo>
                  <a:cubicBezTo>
                    <a:pt x="210" y="213"/>
                    <a:pt x="199" y="213"/>
                    <a:pt x="188" y="213"/>
                  </a:cubicBezTo>
                  <a:cubicBezTo>
                    <a:pt x="178" y="212"/>
                    <a:pt x="168" y="210"/>
                    <a:pt x="158" y="206"/>
                  </a:cubicBezTo>
                  <a:cubicBezTo>
                    <a:pt x="158" y="207"/>
                    <a:pt x="158" y="208"/>
                    <a:pt x="158" y="209"/>
                  </a:cubicBezTo>
                  <a:cubicBezTo>
                    <a:pt x="170" y="209"/>
                    <a:pt x="181" y="213"/>
                    <a:pt x="193" y="215"/>
                  </a:cubicBezTo>
                  <a:cubicBezTo>
                    <a:pt x="198" y="215"/>
                    <a:pt x="202" y="216"/>
                    <a:pt x="207" y="216"/>
                  </a:cubicBezTo>
                  <a:cubicBezTo>
                    <a:pt x="211" y="217"/>
                    <a:pt x="216" y="218"/>
                    <a:pt x="220" y="221"/>
                  </a:cubicBezTo>
                  <a:cubicBezTo>
                    <a:pt x="220" y="220"/>
                    <a:pt x="220" y="219"/>
                    <a:pt x="220" y="218"/>
                  </a:cubicBezTo>
                  <a:cubicBezTo>
                    <a:pt x="202" y="222"/>
                    <a:pt x="181" y="219"/>
                    <a:pt x="165" y="211"/>
                  </a:cubicBezTo>
                  <a:cubicBezTo>
                    <a:pt x="165" y="212"/>
                    <a:pt x="165" y="213"/>
                    <a:pt x="164" y="214"/>
                  </a:cubicBezTo>
                  <a:cubicBezTo>
                    <a:pt x="174" y="212"/>
                    <a:pt x="184" y="214"/>
                    <a:pt x="194" y="216"/>
                  </a:cubicBezTo>
                  <a:cubicBezTo>
                    <a:pt x="204" y="218"/>
                    <a:pt x="214" y="222"/>
                    <a:pt x="224" y="225"/>
                  </a:cubicBezTo>
                  <a:cubicBezTo>
                    <a:pt x="224" y="224"/>
                    <a:pt x="224" y="223"/>
                    <a:pt x="224" y="223"/>
                  </a:cubicBezTo>
                  <a:cubicBezTo>
                    <a:pt x="218" y="227"/>
                    <a:pt x="211" y="227"/>
                    <a:pt x="204" y="227"/>
                  </a:cubicBezTo>
                  <a:cubicBezTo>
                    <a:pt x="197" y="227"/>
                    <a:pt x="190" y="226"/>
                    <a:pt x="183" y="226"/>
                  </a:cubicBezTo>
                  <a:cubicBezTo>
                    <a:pt x="182" y="226"/>
                    <a:pt x="181" y="228"/>
                    <a:pt x="183" y="229"/>
                  </a:cubicBezTo>
                  <a:cubicBezTo>
                    <a:pt x="188" y="230"/>
                    <a:pt x="193" y="230"/>
                    <a:pt x="198" y="230"/>
                  </a:cubicBezTo>
                  <a:cubicBezTo>
                    <a:pt x="205" y="229"/>
                    <a:pt x="211" y="229"/>
                    <a:pt x="218" y="227"/>
                  </a:cubicBezTo>
                  <a:cubicBezTo>
                    <a:pt x="225" y="226"/>
                    <a:pt x="231" y="224"/>
                    <a:pt x="238" y="222"/>
                  </a:cubicBezTo>
                  <a:cubicBezTo>
                    <a:pt x="242" y="220"/>
                    <a:pt x="247" y="218"/>
                    <a:pt x="251" y="215"/>
                  </a:cubicBezTo>
                  <a:cubicBezTo>
                    <a:pt x="252" y="214"/>
                    <a:pt x="252" y="212"/>
                    <a:pt x="250" y="212"/>
                  </a:cubicBezTo>
                  <a:cubicBezTo>
                    <a:pt x="243" y="211"/>
                    <a:pt x="234" y="215"/>
                    <a:pt x="228" y="218"/>
                  </a:cubicBezTo>
                  <a:cubicBezTo>
                    <a:pt x="221" y="222"/>
                    <a:pt x="213" y="227"/>
                    <a:pt x="211" y="235"/>
                  </a:cubicBezTo>
                  <a:cubicBezTo>
                    <a:pt x="211" y="235"/>
                    <a:pt x="211" y="236"/>
                    <a:pt x="212" y="237"/>
                  </a:cubicBezTo>
                  <a:cubicBezTo>
                    <a:pt x="216" y="237"/>
                    <a:pt x="221" y="236"/>
                    <a:pt x="225" y="234"/>
                  </a:cubicBezTo>
                  <a:cubicBezTo>
                    <a:pt x="230" y="232"/>
                    <a:pt x="236" y="229"/>
                    <a:pt x="241" y="226"/>
                  </a:cubicBezTo>
                  <a:cubicBezTo>
                    <a:pt x="246" y="223"/>
                    <a:pt x="251" y="219"/>
                    <a:pt x="255" y="215"/>
                  </a:cubicBezTo>
                  <a:cubicBezTo>
                    <a:pt x="258" y="212"/>
                    <a:pt x="261" y="209"/>
                    <a:pt x="262" y="205"/>
                  </a:cubicBezTo>
                  <a:cubicBezTo>
                    <a:pt x="263" y="204"/>
                    <a:pt x="263" y="204"/>
                    <a:pt x="262" y="203"/>
                  </a:cubicBezTo>
                  <a:cubicBezTo>
                    <a:pt x="254" y="201"/>
                    <a:pt x="245" y="204"/>
                    <a:pt x="238" y="207"/>
                  </a:cubicBezTo>
                  <a:cubicBezTo>
                    <a:pt x="230" y="211"/>
                    <a:pt x="222" y="215"/>
                    <a:pt x="215" y="220"/>
                  </a:cubicBezTo>
                  <a:cubicBezTo>
                    <a:pt x="214" y="221"/>
                    <a:pt x="214" y="223"/>
                    <a:pt x="216" y="223"/>
                  </a:cubicBezTo>
                  <a:cubicBezTo>
                    <a:pt x="224" y="223"/>
                    <a:pt x="233" y="220"/>
                    <a:pt x="240" y="216"/>
                  </a:cubicBezTo>
                  <a:cubicBezTo>
                    <a:pt x="248" y="213"/>
                    <a:pt x="256" y="210"/>
                    <a:pt x="261" y="203"/>
                  </a:cubicBezTo>
                  <a:cubicBezTo>
                    <a:pt x="262" y="202"/>
                    <a:pt x="261" y="201"/>
                    <a:pt x="260" y="201"/>
                  </a:cubicBezTo>
                  <a:cubicBezTo>
                    <a:pt x="240" y="200"/>
                    <a:pt x="220" y="211"/>
                    <a:pt x="199" y="208"/>
                  </a:cubicBezTo>
                  <a:cubicBezTo>
                    <a:pt x="199" y="209"/>
                    <a:pt x="199" y="210"/>
                    <a:pt x="199" y="211"/>
                  </a:cubicBezTo>
                  <a:cubicBezTo>
                    <a:pt x="216" y="205"/>
                    <a:pt x="233" y="199"/>
                    <a:pt x="251" y="198"/>
                  </a:cubicBezTo>
                  <a:cubicBezTo>
                    <a:pt x="250" y="197"/>
                    <a:pt x="250" y="196"/>
                    <a:pt x="250" y="195"/>
                  </a:cubicBezTo>
                  <a:cubicBezTo>
                    <a:pt x="230" y="201"/>
                    <a:pt x="208" y="205"/>
                    <a:pt x="187" y="203"/>
                  </a:cubicBezTo>
                  <a:cubicBezTo>
                    <a:pt x="188" y="204"/>
                    <a:pt x="188" y="205"/>
                    <a:pt x="188" y="206"/>
                  </a:cubicBezTo>
                  <a:cubicBezTo>
                    <a:pt x="196" y="201"/>
                    <a:pt x="205" y="198"/>
                    <a:pt x="213" y="196"/>
                  </a:cubicBezTo>
                  <a:cubicBezTo>
                    <a:pt x="223" y="193"/>
                    <a:pt x="232" y="191"/>
                    <a:pt x="242" y="190"/>
                  </a:cubicBezTo>
                  <a:cubicBezTo>
                    <a:pt x="242" y="189"/>
                    <a:pt x="241" y="188"/>
                    <a:pt x="241" y="187"/>
                  </a:cubicBezTo>
                  <a:cubicBezTo>
                    <a:pt x="223" y="192"/>
                    <a:pt x="204" y="200"/>
                    <a:pt x="184" y="198"/>
                  </a:cubicBezTo>
                  <a:cubicBezTo>
                    <a:pt x="185" y="199"/>
                    <a:pt x="185" y="200"/>
                    <a:pt x="185" y="201"/>
                  </a:cubicBezTo>
                  <a:cubicBezTo>
                    <a:pt x="203" y="191"/>
                    <a:pt x="223" y="188"/>
                    <a:pt x="241" y="180"/>
                  </a:cubicBezTo>
                  <a:cubicBezTo>
                    <a:pt x="243" y="180"/>
                    <a:pt x="242" y="177"/>
                    <a:pt x="241" y="178"/>
                  </a:cubicBezTo>
                  <a:cubicBezTo>
                    <a:pt x="220" y="180"/>
                    <a:pt x="199" y="187"/>
                    <a:pt x="178" y="186"/>
                  </a:cubicBezTo>
                  <a:cubicBezTo>
                    <a:pt x="178" y="187"/>
                    <a:pt x="178" y="188"/>
                    <a:pt x="178" y="189"/>
                  </a:cubicBezTo>
                  <a:cubicBezTo>
                    <a:pt x="194" y="182"/>
                    <a:pt x="211" y="180"/>
                    <a:pt x="227" y="172"/>
                  </a:cubicBezTo>
                  <a:cubicBezTo>
                    <a:pt x="228" y="172"/>
                    <a:pt x="228" y="170"/>
                    <a:pt x="226" y="170"/>
                  </a:cubicBezTo>
                  <a:cubicBezTo>
                    <a:pt x="218" y="167"/>
                    <a:pt x="211" y="171"/>
                    <a:pt x="203" y="172"/>
                  </a:cubicBezTo>
                  <a:cubicBezTo>
                    <a:pt x="201" y="172"/>
                    <a:pt x="201" y="175"/>
                    <a:pt x="203" y="175"/>
                  </a:cubicBezTo>
                  <a:cubicBezTo>
                    <a:pt x="210" y="174"/>
                    <a:pt x="218" y="170"/>
                    <a:pt x="225" y="172"/>
                  </a:cubicBezTo>
                  <a:cubicBezTo>
                    <a:pt x="225" y="172"/>
                    <a:pt x="225" y="171"/>
                    <a:pt x="225" y="170"/>
                  </a:cubicBezTo>
                  <a:cubicBezTo>
                    <a:pt x="210" y="177"/>
                    <a:pt x="193" y="180"/>
                    <a:pt x="177" y="186"/>
                  </a:cubicBezTo>
                  <a:cubicBezTo>
                    <a:pt x="176" y="187"/>
                    <a:pt x="176" y="189"/>
                    <a:pt x="177" y="189"/>
                  </a:cubicBezTo>
                  <a:cubicBezTo>
                    <a:pt x="199" y="189"/>
                    <a:pt x="220" y="183"/>
                    <a:pt x="241" y="180"/>
                  </a:cubicBezTo>
                  <a:cubicBezTo>
                    <a:pt x="241" y="180"/>
                    <a:pt x="241" y="179"/>
                    <a:pt x="240" y="178"/>
                  </a:cubicBezTo>
                  <a:cubicBezTo>
                    <a:pt x="222" y="186"/>
                    <a:pt x="202" y="189"/>
                    <a:pt x="184" y="198"/>
                  </a:cubicBezTo>
                  <a:cubicBezTo>
                    <a:pt x="183" y="199"/>
                    <a:pt x="183" y="201"/>
                    <a:pt x="184" y="201"/>
                  </a:cubicBezTo>
                  <a:cubicBezTo>
                    <a:pt x="204" y="202"/>
                    <a:pt x="223" y="195"/>
                    <a:pt x="242" y="190"/>
                  </a:cubicBezTo>
                  <a:cubicBezTo>
                    <a:pt x="243" y="190"/>
                    <a:pt x="243" y="187"/>
                    <a:pt x="241" y="187"/>
                  </a:cubicBezTo>
                  <a:cubicBezTo>
                    <a:pt x="232" y="188"/>
                    <a:pt x="223" y="190"/>
                    <a:pt x="214" y="193"/>
                  </a:cubicBezTo>
                  <a:cubicBezTo>
                    <a:pt x="205" y="195"/>
                    <a:pt x="195" y="198"/>
                    <a:pt x="187" y="203"/>
                  </a:cubicBezTo>
                  <a:cubicBezTo>
                    <a:pt x="186" y="204"/>
                    <a:pt x="186" y="205"/>
                    <a:pt x="187" y="206"/>
                  </a:cubicBezTo>
                  <a:cubicBezTo>
                    <a:pt x="208" y="208"/>
                    <a:pt x="231" y="204"/>
                    <a:pt x="251" y="198"/>
                  </a:cubicBezTo>
                  <a:cubicBezTo>
                    <a:pt x="253" y="197"/>
                    <a:pt x="252" y="195"/>
                    <a:pt x="250" y="195"/>
                  </a:cubicBezTo>
                  <a:cubicBezTo>
                    <a:pt x="232" y="196"/>
                    <a:pt x="215" y="203"/>
                    <a:pt x="198" y="208"/>
                  </a:cubicBezTo>
                  <a:cubicBezTo>
                    <a:pt x="197" y="209"/>
                    <a:pt x="197" y="211"/>
                    <a:pt x="199" y="211"/>
                  </a:cubicBezTo>
                  <a:cubicBezTo>
                    <a:pt x="220" y="213"/>
                    <a:pt x="239" y="203"/>
                    <a:pt x="260" y="204"/>
                  </a:cubicBezTo>
                  <a:cubicBezTo>
                    <a:pt x="260" y="203"/>
                    <a:pt x="259" y="202"/>
                    <a:pt x="259" y="201"/>
                  </a:cubicBezTo>
                  <a:cubicBezTo>
                    <a:pt x="255" y="208"/>
                    <a:pt x="246" y="211"/>
                    <a:pt x="239" y="214"/>
                  </a:cubicBezTo>
                  <a:cubicBezTo>
                    <a:pt x="232" y="217"/>
                    <a:pt x="224" y="220"/>
                    <a:pt x="215" y="220"/>
                  </a:cubicBezTo>
                  <a:cubicBezTo>
                    <a:pt x="216" y="221"/>
                    <a:pt x="216" y="222"/>
                    <a:pt x="216" y="223"/>
                  </a:cubicBezTo>
                  <a:cubicBezTo>
                    <a:pt x="223" y="218"/>
                    <a:pt x="230" y="214"/>
                    <a:pt x="237" y="211"/>
                  </a:cubicBezTo>
                  <a:cubicBezTo>
                    <a:pt x="244" y="208"/>
                    <a:pt x="253" y="204"/>
                    <a:pt x="261" y="206"/>
                  </a:cubicBezTo>
                  <a:cubicBezTo>
                    <a:pt x="260" y="205"/>
                    <a:pt x="260" y="205"/>
                    <a:pt x="260" y="204"/>
                  </a:cubicBezTo>
                  <a:cubicBezTo>
                    <a:pt x="259" y="208"/>
                    <a:pt x="256" y="211"/>
                    <a:pt x="253" y="213"/>
                  </a:cubicBezTo>
                  <a:cubicBezTo>
                    <a:pt x="249" y="217"/>
                    <a:pt x="244" y="221"/>
                    <a:pt x="239" y="224"/>
                  </a:cubicBezTo>
                  <a:cubicBezTo>
                    <a:pt x="235" y="227"/>
                    <a:pt x="230" y="229"/>
                    <a:pt x="225" y="231"/>
                  </a:cubicBezTo>
                  <a:cubicBezTo>
                    <a:pt x="221" y="233"/>
                    <a:pt x="216" y="234"/>
                    <a:pt x="212" y="234"/>
                  </a:cubicBezTo>
                  <a:cubicBezTo>
                    <a:pt x="213" y="234"/>
                    <a:pt x="213" y="235"/>
                    <a:pt x="213" y="236"/>
                  </a:cubicBezTo>
                  <a:cubicBezTo>
                    <a:pt x="216" y="229"/>
                    <a:pt x="223" y="224"/>
                    <a:pt x="229" y="221"/>
                  </a:cubicBezTo>
                  <a:cubicBezTo>
                    <a:pt x="235" y="217"/>
                    <a:pt x="243" y="214"/>
                    <a:pt x="250" y="215"/>
                  </a:cubicBezTo>
                  <a:cubicBezTo>
                    <a:pt x="250" y="214"/>
                    <a:pt x="250" y="213"/>
                    <a:pt x="249" y="212"/>
                  </a:cubicBezTo>
                  <a:cubicBezTo>
                    <a:pt x="246" y="216"/>
                    <a:pt x="241" y="218"/>
                    <a:pt x="237" y="220"/>
                  </a:cubicBezTo>
                  <a:cubicBezTo>
                    <a:pt x="230" y="222"/>
                    <a:pt x="224" y="223"/>
                    <a:pt x="218" y="225"/>
                  </a:cubicBezTo>
                  <a:cubicBezTo>
                    <a:pt x="212" y="226"/>
                    <a:pt x="205" y="227"/>
                    <a:pt x="199" y="227"/>
                  </a:cubicBezTo>
                  <a:cubicBezTo>
                    <a:pt x="194" y="227"/>
                    <a:pt x="188" y="227"/>
                    <a:pt x="183" y="226"/>
                  </a:cubicBezTo>
                  <a:cubicBezTo>
                    <a:pt x="183" y="227"/>
                    <a:pt x="183" y="228"/>
                    <a:pt x="183" y="229"/>
                  </a:cubicBezTo>
                  <a:cubicBezTo>
                    <a:pt x="190" y="229"/>
                    <a:pt x="198" y="230"/>
                    <a:pt x="205" y="230"/>
                  </a:cubicBezTo>
                  <a:cubicBezTo>
                    <a:pt x="212" y="230"/>
                    <a:pt x="220" y="229"/>
                    <a:pt x="225" y="225"/>
                  </a:cubicBezTo>
                  <a:cubicBezTo>
                    <a:pt x="226" y="224"/>
                    <a:pt x="226" y="223"/>
                    <a:pt x="225" y="222"/>
                  </a:cubicBezTo>
                  <a:cubicBezTo>
                    <a:pt x="215" y="219"/>
                    <a:pt x="205" y="216"/>
                    <a:pt x="195" y="214"/>
                  </a:cubicBezTo>
                  <a:cubicBezTo>
                    <a:pt x="185" y="211"/>
                    <a:pt x="174" y="209"/>
                    <a:pt x="164" y="211"/>
                  </a:cubicBezTo>
                  <a:cubicBezTo>
                    <a:pt x="163" y="211"/>
                    <a:pt x="163" y="213"/>
                    <a:pt x="164" y="214"/>
                  </a:cubicBezTo>
                  <a:cubicBezTo>
                    <a:pt x="181" y="222"/>
                    <a:pt x="202" y="225"/>
                    <a:pt x="221" y="221"/>
                  </a:cubicBezTo>
                  <a:cubicBezTo>
                    <a:pt x="222" y="221"/>
                    <a:pt x="222" y="219"/>
                    <a:pt x="221" y="219"/>
                  </a:cubicBezTo>
                  <a:cubicBezTo>
                    <a:pt x="214" y="213"/>
                    <a:pt x="203" y="213"/>
                    <a:pt x="195" y="212"/>
                  </a:cubicBezTo>
                  <a:cubicBezTo>
                    <a:pt x="182" y="210"/>
                    <a:pt x="170" y="206"/>
                    <a:pt x="158" y="206"/>
                  </a:cubicBezTo>
                  <a:cubicBezTo>
                    <a:pt x="156" y="206"/>
                    <a:pt x="156" y="209"/>
                    <a:pt x="157" y="209"/>
                  </a:cubicBezTo>
                  <a:cubicBezTo>
                    <a:pt x="168" y="213"/>
                    <a:pt x="179" y="215"/>
                    <a:pt x="190" y="216"/>
                  </a:cubicBezTo>
                  <a:cubicBezTo>
                    <a:pt x="200" y="216"/>
                    <a:pt x="212" y="215"/>
                    <a:pt x="220" y="209"/>
                  </a:cubicBezTo>
                  <a:cubicBezTo>
                    <a:pt x="221" y="209"/>
                    <a:pt x="221" y="208"/>
                    <a:pt x="221" y="207"/>
                  </a:cubicBezTo>
                  <a:cubicBezTo>
                    <a:pt x="212" y="198"/>
                    <a:pt x="199" y="196"/>
                    <a:pt x="187" y="195"/>
                  </a:cubicBezTo>
                  <a:cubicBezTo>
                    <a:pt x="174" y="193"/>
                    <a:pt x="161" y="193"/>
                    <a:pt x="148" y="190"/>
                  </a:cubicBezTo>
                  <a:cubicBezTo>
                    <a:pt x="148" y="191"/>
                    <a:pt x="148" y="192"/>
                    <a:pt x="148" y="193"/>
                  </a:cubicBezTo>
                  <a:cubicBezTo>
                    <a:pt x="155" y="195"/>
                    <a:pt x="161" y="195"/>
                    <a:pt x="168" y="196"/>
                  </a:cubicBezTo>
                  <a:cubicBezTo>
                    <a:pt x="177" y="197"/>
                    <a:pt x="186" y="197"/>
                    <a:pt x="195" y="196"/>
                  </a:cubicBezTo>
                  <a:cubicBezTo>
                    <a:pt x="200" y="195"/>
                    <a:pt x="208" y="193"/>
                    <a:pt x="208" y="186"/>
                  </a:cubicBezTo>
                  <a:cubicBezTo>
                    <a:pt x="208" y="178"/>
                    <a:pt x="198" y="175"/>
                    <a:pt x="192" y="173"/>
                  </a:cubicBezTo>
                  <a:cubicBezTo>
                    <a:pt x="183" y="170"/>
                    <a:pt x="172" y="169"/>
                    <a:pt x="162" y="167"/>
                  </a:cubicBezTo>
                  <a:cubicBezTo>
                    <a:pt x="149" y="166"/>
                    <a:pt x="134" y="162"/>
                    <a:pt x="123" y="170"/>
                  </a:cubicBezTo>
                  <a:cubicBezTo>
                    <a:pt x="122" y="170"/>
                    <a:pt x="122" y="172"/>
                    <a:pt x="123" y="172"/>
                  </a:cubicBezTo>
                  <a:cubicBezTo>
                    <a:pt x="128" y="175"/>
                    <a:pt x="133" y="177"/>
                    <a:pt x="139" y="178"/>
                  </a:cubicBezTo>
                  <a:cubicBezTo>
                    <a:pt x="148" y="181"/>
                    <a:pt x="156" y="184"/>
                    <a:pt x="165" y="185"/>
                  </a:cubicBezTo>
                  <a:cubicBezTo>
                    <a:pt x="173" y="187"/>
                    <a:pt x="182" y="188"/>
                    <a:pt x="190" y="188"/>
                  </a:cubicBezTo>
                  <a:cubicBezTo>
                    <a:pt x="195" y="187"/>
                    <a:pt x="200" y="185"/>
                    <a:pt x="201" y="180"/>
                  </a:cubicBezTo>
                  <a:cubicBezTo>
                    <a:pt x="202" y="175"/>
                    <a:pt x="197" y="171"/>
                    <a:pt x="193" y="169"/>
                  </a:cubicBezTo>
                  <a:cubicBezTo>
                    <a:pt x="186" y="165"/>
                    <a:pt x="178" y="162"/>
                    <a:pt x="170" y="160"/>
                  </a:cubicBezTo>
                  <a:cubicBezTo>
                    <a:pt x="152" y="155"/>
                    <a:pt x="134" y="151"/>
                    <a:pt x="116" y="150"/>
                  </a:cubicBezTo>
                  <a:cubicBezTo>
                    <a:pt x="113" y="150"/>
                    <a:pt x="109" y="150"/>
                    <a:pt x="106" y="150"/>
                  </a:cubicBezTo>
                  <a:cubicBezTo>
                    <a:pt x="105" y="151"/>
                    <a:pt x="105" y="152"/>
                    <a:pt x="106" y="153"/>
                  </a:cubicBezTo>
                  <a:cubicBezTo>
                    <a:pt x="120" y="163"/>
                    <a:pt x="137" y="167"/>
                    <a:pt x="153" y="173"/>
                  </a:cubicBezTo>
                  <a:cubicBezTo>
                    <a:pt x="169" y="178"/>
                    <a:pt x="187" y="186"/>
                    <a:pt x="203" y="182"/>
                  </a:cubicBezTo>
                  <a:cubicBezTo>
                    <a:pt x="204" y="182"/>
                    <a:pt x="205" y="181"/>
                    <a:pt x="204" y="180"/>
                  </a:cubicBezTo>
                  <a:cubicBezTo>
                    <a:pt x="199" y="173"/>
                    <a:pt x="191" y="169"/>
                    <a:pt x="184" y="166"/>
                  </a:cubicBezTo>
                  <a:cubicBezTo>
                    <a:pt x="175" y="162"/>
                    <a:pt x="166" y="159"/>
                    <a:pt x="157" y="156"/>
                  </a:cubicBezTo>
                  <a:cubicBezTo>
                    <a:pt x="149" y="154"/>
                    <a:pt x="141" y="151"/>
                    <a:pt x="133" y="149"/>
                  </a:cubicBezTo>
                  <a:cubicBezTo>
                    <a:pt x="125" y="147"/>
                    <a:pt x="116" y="145"/>
                    <a:pt x="109" y="150"/>
                  </a:cubicBezTo>
                  <a:cubicBezTo>
                    <a:pt x="108" y="151"/>
                    <a:pt x="108" y="151"/>
                    <a:pt x="108" y="152"/>
                  </a:cubicBezTo>
                  <a:cubicBezTo>
                    <a:pt x="110" y="159"/>
                    <a:pt x="116" y="164"/>
                    <a:pt x="122" y="167"/>
                  </a:cubicBezTo>
                  <a:cubicBezTo>
                    <a:pt x="130" y="173"/>
                    <a:pt x="138" y="176"/>
                    <a:pt x="147" y="179"/>
                  </a:cubicBezTo>
                  <a:cubicBezTo>
                    <a:pt x="157" y="183"/>
                    <a:pt x="166" y="185"/>
                    <a:pt x="176" y="186"/>
                  </a:cubicBezTo>
                  <a:cubicBezTo>
                    <a:pt x="183" y="187"/>
                    <a:pt x="190" y="188"/>
                    <a:pt x="197" y="187"/>
                  </a:cubicBezTo>
                  <a:cubicBezTo>
                    <a:pt x="198" y="186"/>
                    <a:pt x="199" y="185"/>
                    <a:pt x="197" y="184"/>
                  </a:cubicBezTo>
                  <a:cubicBezTo>
                    <a:pt x="184" y="178"/>
                    <a:pt x="169" y="177"/>
                    <a:pt x="155" y="176"/>
                  </a:cubicBezTo>
                  <a:cubicBezTo>
                    <a:pt x="141" y="174"/>
                    <a:pt x="125" y="172"/>
                    <a:pt x="112" y="164"/>
                  </a:cubicBezTo>
                  <a:cubicBezTo>
                    <a:pt x="112" y="165"/>
                    <a:pt x="112" y="166"/>
                    <a:pt x="111" y="167"/>
                  </a:cubicBezTo>
                  <a:cubicBezTo>
                    <a:pt x="129" y="167"/>
                    <a:pt x="145" y="175"/>
                    <a:pt x="162" y="180"/>
                  </a:cubicBezTo>
                  <a:cubicBezTo>
                    <a:pt x="168" y="181"/>
                    <a:pt x="175" y="183"/>
                    <a:pt x="182" y="185"/>
                  </a:cubicBezTo>
                  <a:cubicBezTo>
                    <a:pt x="188" y="187"/>
                    <a:pt x="195" y="190"/>
                    <a:pt x="199" y="195"/>
                  </a:cubicBezTo>
                  <a:cubicBezTo>
                    <a:pt x="199" y="194"/>
                    <a:pt x="200" y="193"/>
                    <a:pt x="200" y="193"/>
                  </a:cubicBezTo>
                  <a:cubicBezTo>
                    <a:pt x="167" y="185"/>
                    <a:pt x="137" y="169"/>
                    <a:pt x="103" y="167"/>
                  </a:cubicBezTo>
                  <a:cubicBezTo>
                    <a:pt x="102" y="167"/>
                    <a:pt x="101" y="168"/>
                    <a:pt x="102" y="169"/>
                  </a:cubicBezTo>
                  <a:cubicBezTo>
                    <a:pt x="107" y="175"/>
                    <a:pt x="114" y="179"/>
                    <a:pt x="120" y="181"/>
                  </a:cubicBezTo>
                  <a:cubicBezTo>
                    <a:pt x="127" y="184"/>
                    <a:pt x="135" y="187"/>
                    <a:pt x="142" y="190"/>
                  </a:cubicBezTo>
                  <a:cubicBezTo>
                    <a:pt x="150" y="193"/>
                    <a:pt x="157" y="197"/>
                    <a:pt x="165" y="200"/>
                  </a:cubicBezTo>
                  <a:cubicBezTo>
                    <a:pt x="172" y="202"/>
                    <a:pt x="179" y="205"/>
                    <a:pt x="187" y="204"/>
                  </a:cubicBezTo>
                  <a:cubicBezTo>
                    <a:pt x="188" y="204"/>
                    <a:pt x="188" y="202"/>
                    <a:pt x="187" y="201"/>
                  </a:cubicBezTo>
                  <a:cubicBezTo>
                    <a:pt x="156" y="182"/>
                    <a:pt x="121" y="173"/>
                    <a:pt x="87" y="160"/>
                  </a:cubicBezTo>
                  <a:cubicBezTo>
                    <a:pt x="86" y="160"/>
                    <a:pt x="84" y="161"/>
                    <a:pt x="85" y="162"/>
                  </a:cubicBezTo>
                  <a:cubicBezTo>
                    <a:pt x="95" y="174"/>
                    <a:pt x="110" y="180"/>
                    <a:pt x="123" y="186"/>
                  </a:cubicBezTo>
                  <a:cubicBezTo>
                    <a:pt x="137" y="192"/>
                    <a:pt x="152" y="199"/>
                    <a:pt x="161" y="212"/>
                  </a:cubicBezTo>
                  <a:cubicBezTo>
                    <a:pt x="161" y="211"/>
                    <a:pt x="162" y="210"/>
                    <a:pt x="162" y="210"/>
                  </a:cubicBezTo>
                  <a:cubicBezTo>
                    <a:pt x="156" y="210"/>
                    <a:pt x="150" y="207"/>
                    <a:pt x="144" y="204"/>
                  </a:cubicBezTo>
                  <a:cubicBezTo>
                    <a:pt x="139" y="201"/>
                    <a:pt x="134" y="197"/>
                    <a:pt x="128" y="194"/>
                  </a:cubicBezTo>
                  <a:cubicBezTo>
                    <a:pt x="114" y="186"/>
                    <a:pt x="102" y="175"/>
                    <a:pt x="89" y="165"/>
                  </a:cubicBezTo>
                  <a:cubicBezTo>
                    <a:pt x="88" y="164"/>
                    <a:pt x="86" y="166"/>
                    <a:pt x="87" y="167"/>
                  </a:cubicBezTo>
                  <a:cubicBezTo>
                    <a:pt x="106" y="186"/>
                    <a:pt x="132" y="195"/>
                    <a:pt x="156" y="205"/>
                  </a:cubicBezTo>
                  <a:cubicBezTo>
                    <a:pt x="156" y="204"/>
                    <a:pt x="156" y="203"/>
                    <a:pt x="157" y="202"/>
                  </a:cubicBezTo>
                  <a:cubicBezTo>
                    <a:pt x="140" y="197"/>
                    <a:pt x="126" y="187"/>
                    <a:pt x="111" y="180"/>
                  </a:cubicBezTo>
                  <a:cubicBezTo>
                    <a:pt x="95" y="172"/>
                    <a:pt x="79" y="166"/>
                    <a:pt x="65" y="156"/>
                  </a:cubicBezTo>
                  <a:cubicBezTo>
                    <a:pt x="64" y="156"/>
                    <a:pt x="64" y="157"/>
                    <a:pt x="63" y="158"/>
                  </a:cubicBezTo>
                  <a:cubicBezTo>
                    <a:pt x="87" y="174"/>
                    <a:pt x="116" y="183"/>
                    <a:pt x="143" y="192"/>
                  </a:cubicBezTo>
                  <a:cubicBezTo>
                    <a:pt x="145" y="193"/>
                    <a:pt x="146" y="191"/>
                    <a:pt x="145" y="190"/>
                  </a:cubicBezTo>
                  <a:cubicBezTo>
                    <a:pt x="114" y="167"/>
                    <a:pt x="74" y="155"/>
                    <a:pt x="49" y="125"/>
                  </a:cubicBezTo>
                  <a:cubicBezTo>
                    <a:pt x="49" y="126"/>
                    <a:pt x="48" y="127"/>
                    <a:pt x="48" y="128"/>
                  </a:cubicBezTo>
                  <a:cubicBezTo>
                    <a:pt x="65" y="131"/>
                    <a:pt x="80" y="142"/>
                    <a:pt x="95" y="151"/>
                  </a:cubicBezTo>
                  <a:cubicBezTo>
                    <a:pt x="103" y="155"/>
                    <a:pt x="112" y="159"/>
                    <a:pt x="121" y="163"/>
                  </a:cubicBezTo>
                  <a:cubicBezTo>
                    <a:pt x="130" y="168"/>
                    <a:pt x="140" y="173"/>
                    <a:pt x="150" y="177"/>
                  </a:cubicBezTo>
                  <a:cubicBezTo>
                    <a:pt x="151" y="178"/>
                    <a:pt x="152" y="175"/>
                    <a:pt x="151" y="174"/>
                  </a:cubicBezTo>
                  <a:cubicBezTo>
                    <a:pt x="108" y="155"/>
                    <a:pt x="72" y="126"/>
                    <a:pt x="33" y="102"/>
                  </a:cubicBezTo>
                  <a:cubicBezTo>
                    <a:pt x="31" y="101"/>
                    <a:pt x="29" y="103"/>
                    <a:pt x="31" y="104"/>
                  </a:cubicBezTo>
                  <a:cubicBezTo>
                    <a:pt x="63" y="124"/>
                    <a:pt x="98" y="139"/>
                    <a:pt x="129" y="162"/>
                  </a:cubicBezTo>
                  <a:cubicBezTo>
                    <a:pt x="131" y="163"/>
                    <a:pt x="132" y="161"/>
                    <a:pt x="131" y="160"/>
                  </a:cubicBezTo>
                  <a:cubicBezTo>
                    <a:pt x="98" y="127"/>
                    <a:pt x="54" y="106"/>
                    <a:pt x="26" y="68"/>
                  </a:cubicBezTo>
                  <a:cubicBezTo>
                    <a:pt x="25" y="68"/>
                    <a:pt x="24" y="69"/>
                    <a:pt x="24" y="70"/>
                  </a:cubicBezTo>
                  <a:cubicBezTo>
                    <a:pt x="40" y="80"/>
                    <a:pt x="54" y="94"/>
                    <a:pt x="68" y="108"/>
                  </a:cubicBezTo>
                  <a:cubicBezTo>
                    <a:pt x="74" y="113"/>
                    <a:pt x="80" y="119"/>
                    <a:pt x="86" y="125"/>
                  </a:cubicBezTo>
                  <a:cubicBezTo>
                    <a:pt x="92" y="131"/>
                    <a:pt x="98" y="138"/>
                    <a:pt x="100" y="146"/>
                  </a:cubicBezTo>
                  <a:cubicBezTo>
                    <a:pt x="101" y="145"/>
                    <a:pt x="102" y="145"/>
                    <a:pt x="103" y="144"/>
                  </a:cubicBezTo>
                  <a:cubicBezTo>
                    <a:pt x="79" y="117"/>
                    <a:pt x="60" y="85"/>
                    <a:pt x="31" y="62"/>
                  </a:cubicBezTo>
                  <a:cubicBezTo>
                    <a:pt x="30" y="61"/>
                    <a:pt x="28" y="63"/>
                    <a:pt x="29" y="64"/>
                  </a:cubicBezTo>
                  <a:cubicBezTo>
                    <a:pt x="40" y="80"/>
                    <a:pt x="54" y="95"/>
                    <a:pt x="66" y="110"/>
                  </a:cubicBezTo>
                  <a:cubicBezTo>
                    <a:pt x="72" y="117"/>
                    <a:pt x="77" y="124"/>
                    <a:pt x="83" y="131"/>
                  </a:cubicBezTo>
                  <a:cubicBezTo>
                    <a:pt x="89" y="138"/>
                    <a:pt x="95" y="146"/>
                    <a:pt x="98" y="155"/>
                  </a:cubicBezTo>
                  <a:cubicBezTo>
                    <a:pt x="99" y="154"/>
                    <a:pt x="100" y="154"/>
                    <a:pt x="100" y="153"/>
                  </a:cubicBezTo>
                  <a:cubicBezTo>
                    <a:pt x="80" y="125"/>
                    <a:pt x="62" y="94"/>
                    <a:pt x="38" y="67"/>
                  </a:cubicBezTo>
                  <a:cubicBezTo>
                    <a:pt x="37" y="66"/>
                    <a:pt x="35" y="68"/>
                    <a:pt x="36" y="69"/>
                  </a:cubicBezTo>
                  <a:cubicBezTo>
                    <a:pt x="46" y="86"/>
                    <a:pt x="58" y="103"/>
                    <a:pt x="69" y="120"/>
                  </a:cubicBezTo>
                  <a:cubicBezTo>
                    <a:pt x="73" y="126"/>
                    <a:pt x="79" y="132"/>
                    <a:pt x="83" y="139"/>
                  </a:cubicBezTo>
                  <a:cubicBezTo>
                    <a:pt x="88" y="145"/>
                    <a:pt x="93" y="153"/>
                    <a:pt x="94" y="161"/>
                  </a:cubicBezTo>
                  <a:cubicBezTo>
                    <a:pt x="94" y="160"/>
                    <a:pt x="95" y="160"/>
                    <a:pt x="96" y="160"/>
                  </a:cubicBezTo>
                  <a:cubicBezTo>
                    <a:pt x="78" y="148"/>
                    <a:pt x="67" y="130"/>
                    <a:pt x="53" y="116"/>
                  </a:cubicBezTo>
                  <a:cubicBezTo>
                    <a:pt x="46" y="109"/>
                    <a:pt x="40" y="103"/>
                    <a:pt x="34" y="96"/>
                  </a:cubicBezTo>
                  <a:cubicBezTo>
                    <a:pt x="29" y="90"/>
                    <a:pt x="23" y="82"/>
                    <a:pt x="22" y="74"/>
                  </a:cubicBezTo>
                  <a:cubicBezTo>
                    <a:pt x="21" y="75"/>
                    <a:pt x="20" y="75"/>
                    <a:pt x="20" y="76"/>
                  </a:cubicBezTo>
                  <a:cubicBezTo>
                    <a:pt x="29" y="79"/>
                    <a:pt x="37" y="86"/>
                    <a:pt x="43" y="94"/>
                  </a:cubicBezTo>
                  <a:cubicBezTo>
                    <a:pt x="50" y="101"/>
                    <a:pt x="56" y="109"/>
                    <a:pt x="62" y="117"/>
                  </a:cubicBezTo>
                  <a:cubicBezTo>
                    <a:pt x="68" y="123"/>
                    <a:pt x="74" y="130"/>
                    <a:pt x="79" y="136"/>
                  </a:cubicBezTo>
                  <a:cubicBezTo>
                    <a:pt x="85" y="143"/>
                    <a:pt x="91" y="152"/>
                    <a:pt x="89" y="161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81" y="157"/>
                    <a:pt x="74" y="148"/>
                    <a:pt x="67" y="140"/>
                  </a:cubicBezTo>
                  <a:cubicBezTo>
                    <a:pt x="61" y="133"/>
                    <a:pt x="55" y="125"/>
                    <a:pt x="49" y="118"/>
                  </a:cubicBezTo>
                  <a:cubicBezTo>
                    <a:pt x="42" y="112"/>
                    <a:pt x="35" y="105"/>
                    <a:pt x="29" y="98"/>
                  </a:cubicBezTo>
                  <a:cubicBezTo>
                    <a:pt x="25" y="92"/>
                    <a:pt x="18" y="83"/>
                    <a:pt x="20" y="75"/>
                  </a:cubicBezTo>
                  <a:cubicBezTo>
                    <a:pt x="20" y="75"/>
                    <a:pt x="19" y="76"/>
                    <a:pt x="18" y="76"/>
                  </a:cubicBezTo>
                  <a:cubicBezTo>
                    <a:pt x="37" y="85"/>
                    <a:pt x="49" y="103"/>
                    <a:pt x="62" y="118"/>
                  </a:cubicBezTo>
                  <a:cubicBezTo>
                    <a:pt x="66" y="125"/>
                    <a:pt x="71" y="131"/>
                    <a:pt x="75" y="137"/>
                  </a:cubicBezTo>
                  <a:cubicBezTo>
                    <a:pt x="79" y="144"/>
                    <a:pt x="84" y="153"/>
                    <a:pt x="81" y="160"/>
                  </a:cubicBezTo>
                  <a:cubicBezTo>
                    <a:pt x="82" y="160"/>
                    <a:pt x="82" y="159"/>
                    <a:pt x="83" y="159"/>
                  </a:cubicBezTo>
                  <a:cubicBezTo>
                    <a:pt x="77" y="158"/>
                    <a:pt x="73" y="152"/>
                    <a:pt x="70" y="148"/>
                  </a:cubicBezTo>
                  <a:cubicBezTo>
                    <a:pt x="66" y="143"/>
                    <a:pt x="62" y="138"/>
                    <a:pt x="57" y="133"/>
                  </a:cubicBezTo>
                  <a:cubicBezTo>
                    <a:pt x="49" y="123"/>
                    <a:pt x="42" y="111"/>
                    <a:pt x="34" y="101"/>
                  </a:cubicBezTo>
                  <a:cubicBezTo>
                    <a:pt x="28" y="94"/>
                    <a:pt x="21" y="86"/>
                    <a:pt x="16" y="78"/>
                  </a:cubicBezTo>
                  <a:cubicBezTo>
                    <a:pt x="12" y="72"/>
                    <a:pt x="5" y="62"/>
                    <a:pt x="8" y="54"/>
                  </a:cubicBezTo>
                  <a:cubicBezTo>
                    <a:pt x="8" y="55"/>
                    <a:pt x="7" y="55"/>
                    <a:pt x="7" y="55"/>
                  </a:cubicBezTo>
                  <a:cubicBezTo>
                    <a:pt x="14" y="55"/>
                    <a:pt x="20" y="60"/>
                    <a:pt x="24" y="65"/>
                  </a:cubicBezTo>
                  <a:cubicBezTo>
                    <a:pt x="30" y="72"/>
                    <a:pt x="34" y="80"/>
                    <a:pt x="37" y="88"/>
                  </a:cubicBezTo>
                  <a:cubicBezTo>
                    <a:pt x="40" y="95"/>
                    <a:pt x="42" y="102"/>
                    <a:pt x="43" y="109"/>
                  </a:cubicBezTo>
                  <a:cubicBezTo>
                    <a:pt x="43" y="111"/>
                    <a:pt x="43" y="113"/>
                    <a:pt x="42" y="115"/>
                  </a:cubicBezTo>
                  <a:cubicBezTo>
                    <a:pt x="41" y="115"/>
                    <a:pt x="39" y="114"/>
                    <a:pt x="38" y="114"/>
                  </a:cubicBezTo>
                  <a:cubicBezTo>
                    <a:pt x="33" y="110"/>
                    <a:pt x="29" y="104"/>
                    <a:pt x="26" y="99"/>
                  </a:cubicBezTo>
                  <a:cubicBezTo>
                    <a:pt x="21" y="90"/>
                    <a:pt x="17" y="82"/>
                    <a:pt x="13" y="73"/>
                  </a:cubicBezTo>
                  <a:cubicBezTo>
                    <a:pt x="10" y="64"/>
                    <a:pt x="7" y="55"/>
                    <a:pt x="5" y="46"/>
                  </a:cubicBezTo>
                  <a:cubicBezTo>
                    <a:pt x="4" y="39"/>
                    <a:pt x="2" y="31"/>
                    <a:pt x="4" y="24"/>
                  </a:cubicBezTo>
                  <a:cubicBezTo>
                    <a:pt x="5" y="20"/>
                    <a:pt x="8" y="17"/>
                    <a:pt x="13" y="19"/>
                  </a:cubicBezTo>
                  <a:cubicBezTo>
                    <a:pt x="19" y="22"/>
                    <a:pt x="24" y="29"/>
                    <a:pt x="28" y="35"/>
                  </a:cubicBezTo>
                  <a:cubicBezTo>
                    <a:pt x="32" y="42"/>
                    <a:pt x="36" y="51"/>
                    <a:pt x="39" y="59"/>
                  </a:cubicBezTo>
                  <a:cubicBezTo>
                    <a:pt x="40" y="64"/>
                    <a:pt x="42" y="72"/>
                    <a:pt x="39" y="77"/>
                  </a:cubicBezTo>
                  <a:cubicBezTo>
                    <a:pt x="35" y="81"/>
                    <a:pt x="31" y="76"/>
                    <a:pt x="28" y="74"/>
                  </a:cubicBezTo>
                  <a:cubicBezTo>
                    <a:pt x="23" y="68"/>
                    <a:pt x="20" y="61"/>
                    <a:pt x="16" y="54"/>
                  </a:cubicBezTo>
                  <a:cubicBezTo>
                    <a:pt x="13" y="47"/>
                    <a:pt x="10" y="39"/>
                    <a:pt x="9" y="31"/>
                  </a:cubicBezTo>
                  <a:cubicBezTo>
                    <a:pt x="8" y="26"/>
                    <a:pt x="7" y="19"/>
                    <a:pt x="10" y="15"/>
                  </a:cubicBezTo>
                  <a:cubicBezTo>
                    <a:pt x="10" y="15"/>
                    <a:pt x="9" y="15"/>
                    <a:pt x="9" y="15"/>
                  </a:cubicBezTo>
                  <a:cubicBezTo>
                    <a:pt x="13" y="19"/>
                    <a:pt x="16" y="24"/>
                    <a:pt x="19" y="28"/>
                  </a:cubicBezTo>
                  <a:cubicBezTo>
                    <a:pt x="22" y="35"/>
                    <a:pt x="24" y="42"/>
                    <a:pt x="26" y="48"/>
                  </a:cubicBezTo>
                  <a:cubicBezTo>
                    <a:pt x="28" y="55"/>
                    <a:pt x="29" y="62"/>
                    <a:pt x="29" y="69"/>
                  </a:cubicBezTo>
                  <a:cubicBezTo>
                    <a:pt x="28" y="75"/>
                    <a:pt x="27" y="81"/>
                    <a:pt x="23" y="84"/>
                  </a:cubicBezTo>
                  <a:cubicBezTo>
                    <a:pt x="24" y="84"/>
                    <a:pt x="24" y="84"/>
                    <a:pt x="25" y="84"/>
                  </a:cubicBezTo>
                  <a:cubicBezTo>
                    <a:pt x="20" y="82"/>
                    <a:pt x="18" y="77"/>
                    <a:pt x="15" y="72"/>
                  </a:cubicBezTo>
                  <a:cubicBezTo>
                    <a:pt x="12" y="66"/>
                    <a:pt x="10" y="59"/>
                    <a:pt x="8" y="52"/>
                  </a:cubicBezTo>
                  <a:cubicBezTo>
                    <a:pt x="7" y="46"/>
                    <a:pt x="6" y="39"/>
                    <a:pt x="6" y="32"/>
                  </a:cubicBezTo>
                  <a:cubicBezTo>
                    <a:pt x="5" y="27"/>
                    <a:pt x="6" y="21"/>
                    <a:pt x="8" y="16"/>
                  </a:cubicBezTo>
                  <a:cubicBezTo>
                    <a:pt x="8" y="17"/>
                    <a:pt x="7" y="17"/>
                    <a:pt x="6" y="17"/>
                  </a:cubicBezTo>
                  <a:cubicBezTo>
                    <a:pt x="11" y="19"/>
                    <a:pt x="14" y="23"/>
                    <a:pt x="16" y="27"/>
                  </a:cubicBezTo>
                  <a:cubicBezTo>
                    <a:pt x="19" y="33"/>
                    <a:pt x="21" y="39"/>
                    <a:pt x="23" y="45"/>
                  </a:cubicBezTo>
                  <a:cubicBezTo>
                    <a:pt x="24" y="51"/>
                    <a:pt x="25" y="57"/>
                    <a:pt x="25" y="63"/>
                  </a:cubicBezTo>
                  <a:cubicBezTo>
                    <a:pt x="25" y="68"/>
                    <a:pt x="25" y="73"/>
                    <a:pt x="22" y="77"/>
                  </a:cubicBezTo>
                  <a:cubicBezTo>
                    <a:pt x="23" y="77"/>
                    <a:pt x="23" y="77"/>
                    <a:pt x="24" y="77"/>
                  </a:cubicBezTo>
                  <a:cubicBezTo>
                    <a:pt x="22" y="75"/>
                    <a:pt x="21" y="72"/>
                    <a:pt x="20" y="70"/>
                  </a:cubicBezTo>
                  <a:cubicBezTo>
                    <a:pt x="18" y="66"/>
                    <a:pt x="17" y="62"/>
                    <a:pt x="16" y="58"/>
                  </a:cubicBezTo>
                  <a:cubicBezTo>
                    <a:pt x="13" y="50"/>
                    <a:pt x="11" y="40"/>
                    <a:pt x="11" y="31"/>
                  </a:cubicBezTo>
                  <a:cubicBezTo>
                    <a:pt x="12" y="27"/>
                    <a:pt x="14" y="18"/>
                    <a:pt x="21" y="21"/>
                  </a:cubicBezTo>
                  <a:cubicBezTo>
                    <a:pt x="23" y="23"/>
                    <a:pt x="25" y="25"/>
                    <a:pt x="26" y="28"/>
                  </a:cubicBezTo>
                  <a:cubicBezTo>
                    <a:pt x="28" y="31"/>
                    <a:pt x="30" y="35"/>
                    <a:pt x="31" y="38"/>
                  </a:cubicBezTo>
                  <a:cubicBezTo>
                    <a:pt x="34" y="49"/>
                    <a:pt x="36" y="59"/>
                    <a:pt x="38" y="70"/>
                  </a:cubicBezTo>
                  <a:cubicBezTo>
                    <a:pt x="39" y="74"/>
                    <a:pt x="40" y="79"/>
                    <a:pt x="41" y="83"/>
                  </a:cubicBezTo>
                  <a:cubicBezTo>
                    <a:pt x="42" y="86"/>
                    <a:pt x="42" y="89"/>
                    <a:pt x="44" y="92"/>
                  </a:cubicBezTo>
                  <a:cubicBezTo>
                    <a:pt x="44" y="93"/>
                    <a:pt x="46" y="93"/>
                    <a:pt x="46" y="91"/>
                  </a:cubicBezTo>
                  <a:cubicBezTo>
                    <a:pt x="48" y="79"/>
                    <a:pt x="46" y="67"/>
                    <a:pt x="44" y="54"/>
                  </a:cubicBezTo>
                  <a:cubicBezTo>
                    <a:pt x="41" y="42"/>
                    <a:pt x="39" y="28"/>
                    <a:pt x="44" y="16"/>
                  </a:cubicBezTo>
                  <a:cubicBezTo>
                    <a:pt x="43" y="16"/>
                    <a:pt x="42" y="16"/>
                    <a:pt x="41" y="16"/>
                  </a:cubicBezTo>
                  <a:cubicBezTo>
                    <a:pt x="51" y="40"/>
                    <a:pt x="48" y="68"/>
                    <a:pt x="48" y="93"/>
                  </a:cubicBezTo>
                  <a:cubicBezTo>
                    <a:pt x="49" y="93"/>
                    <a:pt x="50" y="93"/>
                    <a:pt x="51" y="93"/>
                  </a:cubicBezTo>
                  <a:cubicBezTo>
                    <a:pt x="48" y="64"/>
                    <a:pt x="44" y="36"/>
                    <a:pt x="45" y="8"/>
                  </a:cubicBezTo>
                  <a:cubicBezTo>
                    <a:pt x="44" y="8"/>
                    <a:pt x="43" y="8"/>
                    <a:pt x="42" y="8"/>
                  </a:cubicBezTo>
                  <a:cubicBezTo>
                    <a:pt x="44" y="24"/>
                    <a:pt x="44" y="40"/>
                    <a:pt x="44" y="57"/>
                  </a:cubicBezTo>
                  <a:cubicBezTo>
                    <a:pt x="44" y="63"/>
                    <a:pt x="45" y="70"/>
                    <a:pt x="45" y="76"/>
                  </a:cubicBezTo>
                  <a:cubicBezTo>
                    <a:pt x="45" y="83"/>
                    <a:pt x="46" y="90"/>
                    <a:pt x="43" y="97"/>
                  </a:cubicBezTo>
                  <a:cubicBezTo>
                    <a:pt x="44" y="97"/>
                    <a:pt x="45" y="97"/>
                    <a:pt x="46" y="97"/>
                  </a:cubicBezTo>
                  <a:cubicBezTo>
                    <a:pt x="38" y="85"/>
                    <a:pt x="39" y="69"/>
                    <a:pt x="36" y="56"/>
                  </a:cubicBezTo>
                  <a:cubicBezTo>
                    <a:pt x="34" y="41"/>
                    <a:pt x="29" y="26"/>
                    <a:pt x="32" y="10"/>
                  </a:cubicBezTo>
                  <a:cubicBezTo>
                    <a:pt x="31" y="10"/>
                    <a:pt x="30" y="10"/>
                    <a:pt x="29" y="10"/>
                  </a:cubicBezTo>
                  <a:cubicBezTo>
                    <a:pt x="32" y="23"/>
                    <a:pt x="33" y="36"/>
                    <a:pt x="32" y="49"/>
                  </a:cubicBezTo>
                  <a:cubicBezTo>
                    <a:pt x="32" y="62"/>
                    <a:pt x="31" y="75"/>
                    <a:pt x="27" y="87"/>
                  </a:cubicBezTo>
                  <a:cubicBezTo>
                    <a:pt x="28" y="87"/>
                    <a:pt x="28" y="87"/>
                    <a:pt x="29" y="86"/>
                  </a:cubicBezTo>
                  <a:cubicBezTo>
                    <a:pt x="24" y="84"/>
                    <a:pt x="23" y="76"/>
                    <a:pt x="22" y="71"/>
                  </a:cubicBezTo>
                  <a:cubicBezTo>
                    <a:pt x="21" y="64"/>
                    <a:pt x="21" y="57"/>
                    <a:pt x="20" y="51"/>
                  </a:cubicBezTo>
                  <a:cubicBezTo>
                    <a:pt x="19" y="35"/>
                    <a:pt x="15" y="17"/>
                    <a:pt x="22" y="2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24" y="4"/>
                    <a:pt x="26" y="11"/>
                    <a:pt x="27" y="15"/>
                  </a:cubicBezTo>
                  <a:cubicBezTo>
                    <a:pt x="28" y="23"/>
                    <a:pt x="29" y="31"/>
                    <a:pt x="29" y="39"/>
                  </a:cubicBezTo>
                  <a:cubicBezTo>
                    <a:pt x="29" y="47"/>
                    <a:pt x="29" y="56"/>
                    <a:pt x="28" y="64"/>
                  </a:cubicBezTo>
                  <a:cubicBezTo>
                    <a:pt x="27" y="69"/>
                    <a:pt x="27" y="76"/>
                    <a:pt x="23" y="79"/>
                  </a:cubicBezTo>
                  <a:cubicBezTo>
                    <a:pt x="24" y="79"/>
                    <a:pt x="25" y="79"/>
                    <a:pt x="25" y="79"/>
                  </a:cubicBezTo>
                  <a:cubicBezTo>
                    <a:pt x="16" y="72"/>
                    <a:pt x="15" y="59"/>
                    <a:pt x="16" y="48"/>
                  </a:cubicBezTo>
                  <a:cubicBezTo>
                    <a:pt x="17" y="37"/>
                    <a:pt x="20" y="25"/>
                    <a:pt x="26" y="16"/>
                  </a:cubicBezTo>
                  <a:cubicBezTo>
                    <a:pt x="27" y="15"/>
                    <a:pt x="25" y="13"/>
                    <a:pt x="24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53"/>
            <p:cNvSpPr/>
            <p:nvPr/>
          </p:nvSpPr>
          <p:spPr bwMode="auto">
            <a:xfrm>
              <a:off x="3565" y="2319"/>
              <a:ext cx="522" cy="421"/>
            </a:xfrm>
            <a:custGeom>
              <a:avLst/>
              <a:gdLst>
                <a:gd name="T0" fmla="*/ 194 w 270"/>
                <a:gd name="T1" fmla="*/ 148 h 218"/>
                <a:gd name="T2" fmla="*/ 192 w 270"/>
                <a:gd name="T3" fmla="*/ 184 h 218"/>
                <a:gd name="T4" fmla="*/ 258 w 270"/>
                <a:gd name="T5" fmla="*/ 146 h 218"/>
                <a:gd name="T6" fmla="*/ 242 w 270"/>
                <a:gd name="T7" fmla="*/ 100 h 218"/>
                <a:gd name="T8" fmla="*/ 218 w 270"/>
                <a:gd name="T9" fmla="*/ 140 h 218"/>
                <a:gd name="T10" fmla="*/ 233 w 270"/>
                <a:gd name="T11" fmla="*/ 129 h 218"/>
                <a:gd name="T12" fmla="*/ 237 w 270"/>
                <a:gd name="T13" fmla="*/ 183 h 218"/>
                <a:gd name="T14" fmla="*/ 250 w 270"/>
                <a:gd name="T15" fmla="*/ 67 h 218"/>
                <a:gd name="T16" fmla="*/ 259 w 270"/>
                <a:gd name="T17" fmla="*/ 110 h 218"/>
                <a:gd name="T18" fmla="*/ 270 w 270"/>
                <a:gd name="T19" fmla="*/ 105 h 218"/>
                <a:gd name="T20" fmla="*/ 220 w 270"/>
                <a:gd name="T21" fmla="*/ 77 h 218"/>
                <a:gd name="T22" fmla="*/ 198 w 270"/>
                <a:gd name="T23" fmla="*/ 42 h 218"/>
                <a:gd name="T24" fmla="*/ 230 w 270"/>
                <a:gd name="T25" fmla="*/ 59 h 218"/>
                <a:gd name="T26" fmla="*/ 232 w 270"/>
                <a:gd name="T27" fmla="*/ 45 h 218"/>
                <a:gd name="T28" fmla="*/ 254 w 270"/>
                <a:gd name="T29" fmla="*/ 62 h 218"/>
                <a:gd name="T30" fmla="*/ 249 w 270"/>
                <a:gd name="T31" fmla="*/ 35 h 218"/>
                <a:gd name="T32" fmla="*/ 223 w 270"/>
                <a:gd name="T33" fmla="*/ 31 h 218"/>
                <a:gd name="T34" fmla="*/ 198 w 270"/>
                <a:gd name="T35" fmla="*/ 29 h 218"/>
                <a:gd name="T36" fmla="*/ 202 w 270"/>
                <a:gd name="T37" fmla="*/ 8 h 218"/>
                <a:gd name="T38" fmla="*/ 248 w 270"/>
                <a:gd name="T39" fmla="*/ 119 h 218"/>
                <a:gd name="T40" fmla="*/ 199 w 270"/>
                <a:gd name="T41" fmla="*/ 148 h 218"/>
                <a:gd name="T42" fmla="*/ 211 w 270"/>
                <a:gd name="T43" fmla="*/ 122 h 218"/>
                <a:gd name="T44" fmla="*/ 150 w 270"/>
                <a:gd name="T45" fmla="*/ 193 h 218"/>
                <a:gd name="T46" fmla="*/ 103 w 270"/>
                <a:gd name="T47" fmla="*/ 177 h 218"/>
                <a:gd name="T48" fmla="*/ 55 w 270"/>
                <a:gd name="T49" fmla="*/ 159 h 218"/>
                <a:gd name="T50" fmla="*/ 129 w 270"/>
                <a:gd name="T51" fmla="*/ 204 h 218"/>
                <a:gd name="T52" fmla="*/ 205 w 270"/>
                <a:gd name="T53" fmla="*/ 206 h 218"/>
                <a:gd name="T54" fmla="*/ 165 w 270"/>
                <a:gd name="T55" fmla="*/ 205 h 218"/>
                <a:gd name="T56" fmla="*/ 160 w 270"/>
                <a:gd name="T57" fmla="*/ 209 h 218"/>
                <a:gd name="T58" fmla="*/ 84 w 270"/>
                <a:gd name="T59" fmla="*/ 185 h 218"/>
                <a:gd name="T60" fmla="*/ 86 w 270"/>
                <a:gd name="T61" fmla="*/ 182 h 218"/>
                <a:gd name="T62" fmla="*/ 212 w 270"/>
                <a:gd name="T63" fmla="*/ 198 h 218"/>
                <a:gd name="T64" fmla="*/ 57 w 270"/>
                <a:gd name="T65" fmla="*/ 152 h 218"/>
                <a:gd name="T66" fmla="*/ 39 w 270"/>
                <a:gd name="T67" fmla="*/ 138 h 218"/>
                <a:gd name="T68" fmla="*/ 146 w 270"/>
                <a:gd name="T69" fmla="*/ 193 h 218"/>
                <a:gd name="T70" fmla="*/ 223 w 270"/>
                <a:gd name="T71" fmla="*/ 156 h 218"/>
                <a:gd name="T72" fmla="*/ 252 w 270"/>
                <a:gd name="T73" fmla="*/ 97 h 218"/>
                <a:gd name="T74" fmla="*/ 210 w 270"/>
                <a:gd name="T75" fmla="*/ 133 h 218"/>
                <a:gd name="T76" fmla="*/ 227 w 270"/>
                <a:gd name="T77" fmla="*/ 88 h 218"/>
                <a:gd name="T78" fmla="*/ 192 w 270"/>
                <a:gd name="T79" fmla="*/ 29 h 218"/>
                <a:gd name="T80" fmla="*/ 191 w 270"/>
                <a:gd name="T81" fmla="*/ 44 h 218"/>
                <a:gd name="T82" fmla="*/ 214 w 270"/>
                <a:gd name="T83" fmla="*/ 47 h 218"/>
                <a:gd name="T84" fmla="*/ 222 w 270"/>
                <a:gd name="T85" fmla="*/ 33 h 218"/>
                <a:gd name="T86" fmla="*/ 246 w 270"/>
                <a:gd name="T87" fmla="*/ 36 h 218"/>
                <a:gd name="T88" fmla="*/ 251 w 270"/>
                <a:gd name="T89" fmla="*/ 63 h 218"/>
                <a:gd name="T90" fmla="*/ 229 w 270"/>
                <a:gd name="T91" fmla="*/ 45 h 218"/>
                <a:gd name="T92" fmla="*/ 208 w 270"/>
                <a:gd name="T93" fmla="*/ 33 h 218"/>
                <a:gd name="T94" fmla="*/ 197 w 270"/>
                <a:gd name="T95" fmla="*/ 41 h 218"/>
                <a:gd name="T96" fmla="*/ 220 w 270"/>
                <a:gd name="T97" fmla="*/ 77 h 218"/>
                <a:gd name="T98" fmla="*/ 269 w 270"/>
                <a:gd name="T99" fmla="*/ 105 h 218"/>
                <a:gd name="T100" fmla="*/ 262 w 270"/>
                <a:gd name="T101" fmla="*/ 110 h 218"/>
                <a:gd name="T102" fmla="*/ 247 w 270"/>
                <a:gd name="T103" fmla="*/ 66 h 218"/>
                <a:gd name="T104" fmla="*/ 235 w 270"/>
                <a:gd name="T105" fmla="*/ 183 h 218"/>
                <a:gd name="T106" fmla="*/ 227 w 270"/>
                <a:gd name="T107" fmla="*/ 154 h 218"/>
                <a:gd name="T108" fmla="*/ 209 w 270"/>
                <a:gd name="T109" fmla="*/ 158 h 218"/>
                <a:gd name="T110" fmla="*/ 232 w 270"/>
                <a:gd name="T111" fmla="*/ 194 h 218"/>
                <a:gd name="T112" fmla="*/ 258 w 270"/>
                <a:gd name="T113" fmla="*/ 145 h 218"/>
                <a:gd name="T114" fmla="*/ 193 w 270"/>
                <a:gd name="T115" fmla="*/ 186 h 218"/>
                <a:gd name="T116" fmla="*/ 224 w 270"/>
                <a:gd name="T117" fmla="*/ 110 h 218"/>
                <a:gd name="T118" fmla="*/ 170 w 270"/>
                <a:gd name="T119" fmla="*/ 162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0" h="218">
                  <a:moveTo>
                    <a:pt x="171" y="165"/>
                  </a:moveTo>
                  <a:cubicBezTo>
                    <a:pt x="185" y="159"/>
                    <a:pt x="198" y="148"/>
                    <a:pt x="213" y="147"/>
                  </a:cubicBezTo>
                  <a:cubicBezTo>
                    <a:pt x="213" y="146"/>
                    <a:pt x="212" y="146"/>
                    <a:pt x="211" y="145"/>
                  </a:cubicBezTo>
                  <a:cubicBezTo>
                    <a:pt x="212" y="157"/>
                    <a:pt x="197" y="164"/>
                    <a:pt x="188" y="167"/>
                  </a:cubicBezTo>
                  <a:cubicBezTo>
                    <a:pt x="182" y="170"/>
                    <a:pt x="176" y="171"/>
                    <a:pt x="169" y="171"/>
                  </a:cubicBezTo>
                  <a:cubicBezTo>
                    <a:pt x="164" y="171"/>
                    <a:pt x="158" y="171"/>
                    <a:pt x="154" y="168"/>
                  </a:cubicBezTo>
                  <a:cubicBezTo>
                    <a:pt x="154" y="168"/>
                    <a:pt x="154" y="169"/>
                    <a:pt x="154" y="169"/>
                  </a:cubicBezTo>
                  <a:cubicBezTo>
                    <a:pt x="155" y="163"/>
                    <a:pt x="164" y="159"/>
                    <a:pt x="169" y="157"/>
                  </a:cubicBezTo>
                  <a:cubicBezTo>
                    <a:pt x="177" y="153"/>
                    <a:pt x="186" y="151"/>
                    <a:pt x="194" y="148"/>
                  </a:cubicBezTo>
                  <a:cubicBezTo>
                    <a:pt x="202" y="145"/>
                    <a:pt x="208" y="142"/>
                    <a:pt x="214" y="136"/>
                  </a:cubicBezTo>
                  <a:cubicBezTo>
                    <a:pt x="222" y="129"/>
                    <a:pt x="227" y="120"/>
                    <a:pt x="226" y="110"/>
                  </a:cubicBezTo>
                  <a:cubicBezTo>
                    <a:pt x="226" y="109"/>
                    <a:pt x="225" y="108"/>
                    <a:pt x="224" y="109"/>
                  </a:cubicBezTo>
                  <a:cubicBezTo>
                    <a:pt x="208" y="133"/>
                    <a:pt x="199" y="168"/>
                    <a:pt x="169" y="179"/>
                  </a:cubicBezTo>
                  <a:cubicBezTo>
                    <a:pt x="170" y="180"/>
                    <a:pt x="170" y="180"/>
                    <a:pt x="170" y="181"/>
                  </a:cubicBezTo>
                  <a:cubicBezTo>
                    <a:pt x="198" y="164"/>
                    <a:pt x="249" y="150"/>
                    <a:pt x="246" y="108"/>
                  </a:cubicBezTo>
                  <a:cubicBezTo>
                    <a:pt x="246" y="107"/>
                    <a:pt x="245" y="107"/>
                    <a:pt x="244" y="107"/>
                  </a:cubicBezTo>
                  <a:cubicBezTo>
                    <a:pt x="232" y="117"/>
                    <a:pt x="228" y="134"/>
                    <a:pt x="222" y="148"/>
                  </a:cubicBezTo>
                  <a:cubicBezTo>
                    <a:pt x="216" y="162"/>
                    <a:pt x="208" y="179"/>
                    <a:pt x="192" y="184"/>
                  </a:cubicBezTo>
                  <a:cubicBezTo>
                    <a:pt x="192" y="184"/>
                    <a:pt x="193" y="185"/>
                    <a:pt x="194" y="185"/>
                  </a:cubicBezTo>
                  <a:cubicBezTo>
                    <a:pt x="208" y="160"/>
                    <a:pt x="246" y="149"/>
                    <a:pt x="249" y="117"/>
                  </a:cubicBezTo>
                  <a:cubicBezTo>
                    <a:pt x="249" y="115"/>
                    <a:pt x="247" y="115"/>
                    <a:pt x="246" y="116"/>
                  </a:cubicBezTo>
                  <a:cubicBezTo>
                    <a:pt x="242" y="129"/>
                    <a:pt x="239" y="142"/>
                    <a:pt x="233" y="154"/>
                  </a:cubicBezTo>
                  <a:cubicBezTo>
                    <a:pt x="228" y="167"/>
                    <a:pt x="221" y="179"/>
                    <a:pt x="209" y="187"/>
                  </a:cubicBezTo>
                  <a:cubicBezTo>
                    <a:pt x="209" y="187"/>
                    <a:pt x="210" y="188"/>
                    <a:pt x="211" y="188"/>
                  </a:cubicBezTo>
                  <a:cubicBezTo>
                    <a:pt x="218" y="180"/>
                    <a:pt x="225" y="173"/>
                    <a:pt x="234" y="166"/>
                  </a:cubicBezTo>
                  <a:cubicBezTo>
                    <a:pt x="242" y="159"/>
                    <a:pt x="250" y="153"/>
                    <a:pt x="259" y="147"/>
                  </a:cubicBezTo>
                  <a:cubicBezTo>
                    <a:pt x="259" y="147"/>
                    <a:pt x="258" y="146"/>
                    <a:pt x="258" y="146"/>
                  </a:cubicBezTo>
                  <a:cubicBezTo>
                    <a:pt x="255" y="166"/>
                    <a:pt x="240" y="184"/>
                    <a:pt x="223" y="195"/>
                  </a:cubicBezTo>
                  <a:cubicBezTo>
                    <a:pt x="224" y="196"/>
                    <a:pt x="225" y="196"/>
                    <a:pt x="226" y="197"/>
                  </a:cubicBezTo>
                  <a:cubicBezTo>
                    <a:pt x="236" y="178"/>
                    <a:pt x="258" y="164"/>
                    <a:pt x="258" y="141"/>
                  </a:cubicBezTo>
                  <a:cubicBezTo>
                    <a:pt x="258" y="140"/>
                    <a:pt x="256" y="140"/>
                    <a:pt x="255" y="141"/>
                  </a:cubicBezTo>
                  <a:cubicBezTo>
                    <a:pt x="249" y="147"/>
                    <a:pt x="247" y="156"/>
                    <a:pt x="244" y="164"/>
                  </a:cubicBezTo>
                  <a:cubicBezTo>
                    <a:pt x="240" y="174"/>
                    <a:pt x="235" y="184"/>
                    <a:pt x="231" y="195"/>
                  </a:cubicBezTo>
                  <a:cubicBezTo>
                    <a:pt x="231" y="196"/>
                    <a:pt x="233" y="197"/>
                    <a:pt x="234" y="196"/>
                  </a:cubicBezTo>
                  <a:cubicBezTo>
                    <a:pt x="244" y="182"/>
                    <a:pt x="250" y="165"/>
                    <a:pt x="252" y="148"/>
                  </a:cubicBezTo>
                  <a:cubicBezTo>
                    <a:pt x="255" y="132"/>
                    <a:pt x="253" y="113"/>
                    <a:pt x="242" y="100"/>
                  </a:cubicBezTo>
                  <a:cubicBezTo>
                    <a:pt x="241" y="99"/>
                    <a:pt x="240" y="99"/>
                    <a:pt x="240" y="100"/>
                  </a:cubicBezTo>
                  <a:cubicBezTo>
                    <a:pt x="238" y="104"/>
                    <a:pt x="238" y="109"/>
                    <a:pt x="237" y="113"/>
                  </a:cubicBezTo>
                  <a:cubicBezTo>
                    <a:pt x="236" y="121"/>
                    <a:pt x="235" y="129"/>
                    <a:pt x="233" y="136"/>
                  </a:cubicBezTo>
                  <a:cubicBezTo>
                    <a:pt x="232" y="145"/>
                    <a:pt x="230" y="154"/>
                    <a:pt x="228" y="163"/>
                  </a:cubicBezTo>
                  <a:cubicBezTo>
                    <a:pt x="226" y="170"/>
                    <a:pt x="224" y="177"/>
                    <a:pt x="220" y="183"/>
                  </a:cubicBezTo>
                  <a:cubicBezTo>
                    <a:pt x="217" y="187"/>
                    <a:pt x="213" y="190"/>
                    <a:pt x="209" y="187"/>
                  </a:cubicBezTo>
                  <a:cubicBezTo>
                    <a:pt x="206" y="186"/>
                    <a:pt x="206" y="182"/>
                    <a:pt x="206" y="179"/>
                  </a:cubicBezTo>
                  <a:cubicBezTo>
                    <a:pt x="206" y="175"/>
                    <a:pt x="208" y="170"/>
                    <a:pt x="209" y="166"/>
                  </a:cubicBezTo>
                  <a:cubicBezTo>
                    <a:pt x="212" y="157"/>
                    <a:pt x="215" y="149"/>
                    <a:pt x="218" y="140"/>
                  </a:cubicBezTo>
                  <a:cubicBezTo>
                    <a:pt x="220" y="135"/>
                    <a:pt x="221" y="128"/>
                    <a:pt x="223" y="122"/>
                  </a:cubicBezTo>
                  <a:cubicBezTo>
                    <a:pt x="224" y="114"/>
                    <a:pt x="225" y="105"/>
                    <a:pt x="226" y="97"/>
                  </a:cubicBezTo>
                  <a:cubicBezTo>
                    <a:pt x="226" y="92"/>
                    <a:pt x="225" y="87"/>
                    <a:pt x="225" y="82"/>
                  </a:cubicBezTo>
                  <a:cubicBezTo>
                    <a:pt x="225" y="80"/>
                    <a:pt x="223" y="80"/>
                    <a:pt x="222" y="81"/>
                  </a:cubicBezTo>
                  <a:cubicBezTo>
                    <a:pt x="214" y="95"/>
                    <a:pt x="216" y="113"/>
                    <a:pt x="215" y="129"/>
                  </a:cubicBezTo>
                  <a:cubicBezTo>
                    <a:pt x="214" y="145"/>
                    <a:pt x="208" y="164"/>
                    <a:pt x="214" y="180"/>
                  </a:cubicBezTo>
                  <a:cubicBezTo>
                    <a:pt x="215" y="181"/>
                    <a:pt x="216" y="182"/>
                    <a:pt x="217" y="181"/>
                  </a:cubicBezTo>
                  <a:cubicBezTo>
                    <a:pt x="224" y="176"/>
                    <a:pt x="227" y="167"/>
                    <a:pt x="229" y="158"/>
                  </a:cubicBezTo>
                  <a:cubicBezTo>
                    <a:pt x="231" y="149"/>
                    <a:pt x="232" y="139"/>
                    <a:pt x="233" y="129"/>
                  </a:cubicBezTo>
                  <a:cubicBezTo>
                    <a:pt x="234" y="120"/>
                    <a:pt x="234" y="112"/>
                    <a:pt x="234" y="103"/>
                  </a:cubicBezTo>
                  <a:cubicBezTo>
                    <a:pt x="234" y="99"/>
                    <a:pt x="234" y="93"/>
                    <a:pt x="235" y="89"/>
                  </a:cubicBezTo>
                  <a:cubicBezTo>
                    <a:pt x="235" y="85"/>
                    <a:pt x="236" y="80"/>
                    <a:pt x="239" y="77"/>
                  </a:cubicBezTo>
                  <a:cubicBezTo>
                    <a:pt x="238" y="77"/>
                    <a:pt x="237" y="77"/>
                    <a:pt x="237" y="77"/>
                  </a:cubicBezTo>
                  <a:cubicBezTo>
                    <a:pt x="242" y="84"/>
                    <a:pt x="244" y="92"/>
                    <a:pt x="246" y="100"/>
                  </a:cubicBezTo>
                  <a:cubicBezTo>
                    <a:pt x="248" y="109"/>
                    <a:pt x="248" y="119"/>
                    <a:pt x="248" y="129"/>
                  </a:cubicBezTo>
                  <a:cubicBezTo>
                    <a:pt x="248" y="139"/>
                    <a:pt x="246" y="149"/>
                    <a:pt x="244" y="159"/>
                  </a:cubicBezTo>
                  <a:cubicBezTo>
                    <a:pt x="242" y="167"/>
                    <a:pt x="239" y="175"/>
                    <a:pt x="235" y="182"/>
                  </a:cubicBezTo>
                  <a:cubicBezTo>
                    <a:pt x="236" y="182"/>
                    <a:pt x="236" y="183"/>
                    <a:pt x="237" y="183"/>
                  </a:cubicBezTo>
                  <a:cubicBezTo>
                    <a:pt x="233" y="166"/>
                    <a:pt x="240" y="149"/>
                    <a:pt x="243" y="132"/>
                  </a:cubicBezTo>
                  <a:cubicBezTo>
                    <a:pt x="245" y="113"/>
                    <a:pt x="244" y="94"/>
                    <a:pt x="245" y="76"/>
                  </a:cubicBezTo>
                  <a:cubicBezTo>
                    <a:pt x="244" y="76"/>
                    <a:pt x="243" y="76"/>
                    <a:pt x="242" y="76"/>
                  </a:cubicBezTo>
                  <a:cubicBezTo>
                    <a:pt x="246" y="106"/>
                    <a:pt x="250" y="138"/>
                    <a:pt x="247" y="169"/>
                  </a:cubicBezTo>
                  <a:cubicBezTo>
                    <a:pt x="248" y="169"/>
                    <a:pt x="249" y="169"/>
                    <a:pt x="250" y="169"/>
                  </a:cubicBezTo>
                  <a:cubicBezTo>
                    <a:pt x="248" y="158"/>
                    <a:pt x="249" y="147"/>
                    <a:pt x="250" y="136"/>
                  </a:cubicBezTo>
                  <a:cubicBezTo>
                    <a:pt x="250" y="127"/>
                    <a:pt x="251" y="117"/>
                    <a:pt x="250" y="108"/>
                  </a:cubicBezTo>
                  <a:cubicBezTo>
                    <a:pt x="250" y="101"/>
                    <a:pt x="248" y="94"/>
                    <a:pt x="248" y="87"/>
                  </a:cubicBezTo>
                  <a:cubicBezTo>
                    <a:pt x="247" y="81"/>
                    <a:pt x="246" y="72"/>
                    <a:pt x="250" y="67"/>
                  </a:cubicBezTo>
                  <a:cubicBezTo>
                    <a:pt x="249" y="67"/>
                    <a:pt x="248" y="67"/>
                    <a:pt x="247" y="67"/>
                  </a:cubicBezTo>
                  <a:cubicBezTo>
                    <a:pt x="252" y="79"/>
                    <a:pt x="252" y="93"/>
                    <a:pt x="253" y="106"/>
                  </a:cubicBezTo>
                  <a:cubicBezTo>
                    <a:pt x="253" y="121"/>
                    <a:pt x="256" y="136"/>
                    <a:pt x="254" y="152"/>
                  </a:cubicBezTo>
                  <a:cubicBezTo>
                    <a:pt x="255" y="152"/>
                    <a:pt x="256" y="152"/>
                    <a:pt x="257" y="152"/>
                  </a:cubicBezTo>
                  <a:cubicBezTo>
                    <a:pt x="254" y="136"/>
                    <a:pt x="254" y="121"/>
                    <a:pt x="253" y="106"/>
                  </a:cubicBezTo>
                  <a:cubicBezTo>
                    <a:pt x="253" y="101"/>
                    <a:pt x="252" y="95"/>
                    <a:pt x="252" y="90"/>
                  </a:cubicBezTo>
                  <a:cubicBezTo>
                    <a:pt x="251" y="85"/>
                    <a:pt x="251" y="78"/>
                    <a:pt x="254" y="74"/>
                  </a:cubicBezTo>
                  <a:cubicBezTo>
                    <a:pt x="253" y="74"/>
                    <a:pt x="252" y="73"/>
                    <a:pt x="251" y="73"/>
                  </a:cubicBezTo>
                  <a:cubicBezTo>
                    <a:pt x="257" y="85"/>
                    <a:pt x="258" y="97"/>
                    <a:pt x="259" y="110"/>
                  </a:cubicBezTo>
                  <a:cubicBezTo>
                    <a:pt x="260" y="123"/>
                    <a:pt x="260" y="136"/>
                    <a:pt x="260" y="149"/>
                  </a:cubicBezTo>
                  <a:cubicBezTo>
                    <a:pt x="260" y="150"/>
                    <a:pt x="262" y="151"/>
                    <a:pt x="262" y="150"/>
                  </a:cubicBezTo>
                  <a:cubicBezTo>
                    <a:pt x="270" y="126"/>
                    <a:pt x="265" y="101"/>
                    <a:pt x="259" y="77"/>
                  </a:cubicBezTo>
                  <a:cubicBezTo>
                    <a:pt x="258" y="77"/>
                    <a:pt x="257" y="78"/>
                    <a:pt x="257" y="78"/>
                  </a:cubicBezTo>
                  <a:cubicBezTo>
                    <a:pt x="262" y="90"/>
                    <a:pt x="261" y="104"/>
                    <a:pt x="260" y="117"/>
                  </a:cubicBezTo>
                  <a:cubicBezTo>
                    <a:pt x="259" y="130"/>
                    <a:pt x="256" y="143"/>
                    <a:pt x="258" y="156"/>
                  </a:cubicBezTo>
                  <a:cubicBezTo>
                    <a:pt x="258" y="157"/>
                    <a:pt x="260" y="157"/>
                    <a:pt x="260" y="156"/>
                  </a:cubicBezTo>
                  <a:cubicBezTo>
                    <a:pt x="265" y="150"/>
                    <a:pt x="265" y="142"/>
                    <a:pt x="265" y="134"/>
                  </a:cubicBezTo>
                  <a:cubicBezTo>
                    <a:pt x="266" y="124"/>
                    <a:pt x="269" y="115"/>
                    <a:pt x="270" y="105"/>
                  </a:cubicBezTo>
                  <a:cubicBezTo>
                    <a:pt x="270" y="103"/>
                    <a:pt x="268" y="102"/>
                    <a:pt x="267" y="104"/>
                  </a:cubicBezTo>
                  <a:cubicBezTo>
                    <a:pt x="255" y="131"/>
                    <a:pt x="254" y="162"/>
                    <a:pt x="235" y="185"/>
                  </a:cubicBezTo>
                  <a:cubicBezTo>
                    <a:pt x="236" y="186"/>
                    <a:pt x="236" y="186"/>
                    <a:pt x="237" y="186"/>
                  </a:cubicBezTo>
                  <a:cubicBezTo>
                    <a:pt x="244" y="172"/>
                    <a:pt x="252" y="159"/>
                    <a:pt x="257" y="144"/>
                  </a:cubicBezTo>
                  <a:cubicBezTo>
                    <a:pt x="256" y="144"/>
                    <a:pt x="255" y="144"/>
                    <a:pt x="254" y="143"/>
                  </a:cubicBezTo>
                  <a:cubicBezTo>
                    <a:pt x="253" y="159"/>
                    <a:pt x="250" y="176"/>
                    <a:pt x="241" y="190"/>
                  </a:cubicBezTo>
                  <a:cubicBezTo>
                    <a:pt x="242" y="190"/>
                    <a:pt x="242" y="191"/>
                    <a:pt x="243" y="191"/>
                  </a:cubicBezTo>
                  <a:cubicBezTo>
                    <a:pt x="251" y="173"/>
                    <a:pt x="248" y="153"/>
                    <a:pt x="243" y="134"/>
                  </a:cubicBezTo>
                  <a:cubicBezTo>
                    <a:pt x="237" y="114"/>
                    <a:pt x="227" y="96"/>
                    <a:pt x="220" y="77"/>
                  </a:cubicBezTo>
                  <a:cubicBezTo>
                    <a:pt x="220" y="75"/>
                    <a:pt x="217" y="76"/>
                    <a:pt x="218" y="78"/>
                  </a:cubicBezTo>
                  <a:cubicBezTo>
                    <a:pt x="225" y="99"/>
                    <a:pt x="221" y="121"/>
                    <a:pt x="223" y="142"/>
                  </a:cubicBezTo>
                  <a:cubicBezTo>
                    <a:pt x="223" y="144"/>
                    <a:pt x="225" y="144"/>
                    <a:pt x="225" y="142"/>
                  </a:cubicBezTo>
                  <a:cubicBezTo>
                    <a:pt x="229" y="109"/>
                    <a:pt x="222" y="75"/>
                    <a:pt x="207" y="44"/>
                  </a:cubicBezTo>
                  <a:cubicBezTo>
                    <a:pt x="206" y="45"/>
                    <a:pt x="206" y="45"/>
                    <a:pt x="205" y="46"/>
                  </a:cubicBezTo>
                  <a:cubicBezTo>
                    <a:pt x="220" y="63"/>
                    <a:pt x="216" y="89"/>
                    <a:pt x="232" y="106"/>
                  </a:cubicBezTo>
                  <a:cubicBezTo>
                    <a:pt x="233" y="107"/>
                    <a:pt x="235" y="106"/>
                    <a:pt x="235" y="105"/>
                  </a:cubicBezTo>
                  <a:cubicBezTo>
                    <a:pt x="234" y="93"/>
                    <a:pt x="227" y="82"/>
                    <a:pt x="220" y="73"/>
                  </a:cubicBezTo>
                  <a:cubicBezTo>
                    <a:pt x="212" y="62"/>
                    <a:pt x="203" y="53"/>
                    <a:pt x="198" y="42"/>
                  </a:cubicBezTo>
                  <a:cubicBezTo>
                    <a:pt x="197" y="42"/>
                    <a:pt x="196" y="43"/>
                    <a:pt x="196" y="43"/>
                  </a:cubicBezTo>
                  <a:cubicBezTo>
                    <a:pt x="206" y="50"/>
                    <a:pt x="213" y="60"/>
                    <a:pt x="221" y="69"/>
                  </a:cubicBezTo>
                  <a:cubicBezTo>
                    <a:pt x="228" y="79"/>
                    <a:pt x="235" y="90"/>
                    <a:pt x="242" y="100"/>
                  </a:cubicBezTo>
                  <a:cubicBezTo>
                    <a:pt x="243" y="101"/>
                    <a:pt x="245" y="100"/>
                    <a:pt x="244" y="99"/>
                  </a:cubicBezTo>
                  <a:cubicBezTo>
                    <a:pt x="237" y="76"/>
                    <a:pt x="220" y="59"/>
                    <a:pt x="208" y="39"/>
                  </a:cubicBezTo>
                  <a:cubicBezTo>
                    <a:pt x="207" y="39"/>
                    <a:pt x="206" y="40"/>
                    <a:pt x="206" y="40"/>
                  </a:cubicBezTo>
                  <a:cubicBezTo>
                    <a:pt x="220" y="55"/>
                    <a:pt x="225" y="77"/>
                    <a:pt x="241" y="90"/>
                  </a:cubicBezTo>
                  <a:cubicBezTo>
                    <a:pt x="242" y="91"/>
                    <a:pt x="243" y="90"/>
                    <a:pt x="243" y="89"/>
                  </a:cubicBezTo>
                  <a:cubicBezTo>
                    <a:pt x="241" y="78"/>
                    <a:pt x="236" y="68"/>
                    <a:pt x="230" y="59"/>
                  </a:cubicBezTo>
                  <a:cubicBezTo>
                    <a:pt x="224" y="49"/>
                    <a:pt x="217" y="40"/>
                    <a:pt x="210" y="31"/>
                  </a:cubicBezTo>
                  <a:cubicBezTo>
                    <a:pt x="209" y="32"/>
                    <a:pt x="208" y="32"/>
                    <a:pt x="208" y="33"/>
                  </a:cubicBezTo>
                  <a:cubicBezTo>
                    <a:pt x="223" y="45"/>
                    <a:pt x="228" y="64"/>
                    <a:pt x="241" y="77"/>
                  </a:cubicBezTo>
                  <a:cubicBezTo>
                    <a:pt x="242" y="78"/>
                    <a:pt x="244" y="77"/>
                    <a:pt x="244" y="76"/>
                  </a:cubicBezTo>
                  <a:cubicBezTo>
                    <a:pt x="239" y="56"/>
                    <a:pt x="222" y="42"/>
                    <a:pt x="212" y="25"/>
                  </a:cubicBezTo>
                  <a:cubicBezTo>
                    <a:pt x="211" y="25"/>
                    <a:pt x="210" y="25"/>
                    <a:pt x="210" y="26"/>
                  </a:cubicBezTo>
                  <a:cubicBezTo>
                    <a:pt x="219" y="42"/>
                    <a:pt x="229" y="58"/>
                    <a:pt x="242" y="72"/>
                  </a:cubicBezTo>
                  <a:cubicBezTo>
                    <a:pt x="243" y="73"/>
                    <a:pt x="245" y="72"/>
                    <a:pt x="244" y="71"/>
                  </a:cubicBezTo>
                  <a:cubicBezTo>
                    <a:pt x="242" y="62"/>
                    <a:pt x="237" y="53"/>
                    <a:pt x="232" y="45"/>
                  </a:cubicBezTo>
                  <a:cubicBezTo>
                    <a:pt x="227" y="36"/>
                    <a:pt x="221" y="28"/>
                    <a:pt x="216" y="20"/>
                  </a:cubicBezTo>
                  <a:cubicBezTo>
                    <a:pt x="215" y="18"/>
                    <a:pt x="212" y="20"/>
                    <a:pt x="213" y="21"/>
                  </a:cubicBezTo>
                  <a:cubicBezTo>
                    <a:pt x="224" y="38"/>
                    <a:pt x="234" y="56"/>
                    <a:pt x="249" y="70"/>
                  </a:cubicBezTo>
                  <a:cubicBezTo>
                    <a:pt x="250" y="71"/>
                    <a:pt x="251" y="69"/>
                    <a:pt x="251" y="68"/>
                  </a:cubicBezTo>
                  <a:cubicBezTo>
                    <a:pt x="248" y="58"/>
                    <a:pt x="242" y="48"/>
                    <a:pt x="235" y="39"/>
                  </a:cubicBezTo>
                  <a:cubicBezTo>
                    <a:pt x="228" y="30"/>
                    <a:pt x="221" y="22"/>
                    <a:pt x="213" y="13"/>
                  </a:cubicBezTo>
                  <a:cubicBezTo>
                    <a:pt x="212" y="12"/>
                    <a:pt x="210" y="13"/>
                    <a:pt x="211" y="15"/>
                  </a:cubicBezTo>
                  <a:cubicBezTo>
                    <a:pt x="223" y="32"/>
                    <a:pt x="238" y="47"/>
                    <a:pt x="251" y="63"/>
                  </a:cubicBezTo>
                  <a:cubicBezTo>
                    <a:pt x="252" y="64"/>
                    <a:pt x="254" y="63"/>
                    <a:pt x="254" y="62"/>
                  </a:cubicBezTo>
                  <a:cubicBezTo>
                    <a:pt x="246" y="42"/>
                    <a:pt x="231" y="26"/>
                    <a:pt x="219" y="9"/>
                  </a:cubicBezTo>
                  <a:cubicBezTo>
                    <a:pt x="218" y="10"/>
                    <a:pt x="218" y="10"/>
                    <a:pt x="217" y="11"/>
                  </a:cubicBezTo>
                  <a:cubicBezTo>
                    <a:pt x="227" y="24"/>
                    <a:pt x="237" y="37"/>
                    <a:pt x="249" y="47"/>
                  </a:cubicBezTo>
                  <a:cubicBezTo>
                    <a:pt x="250" y="48"/>
                    <a:pt x="252" y="47"/>
                    <a:pt x="252" y="46"/>
                  </a:cubicBezTo>
                  <a:cubicBezTo>
                    <a:pt x="251" y="38"/>
                    <a:pt x="245" y="31"/>
                    <a:pt x="240" y="25"/>
                  </a:cubicBezTo>
                  <a:cubicBezTo>
                    <a:pt x="234" y="19"/>
                    <a:pt x="228" y="13"/>
                    <a:pt x="222" y="7"/>
                  </a:cubicBezTo>
                  <a:cubicBezTo>
                    <a:pt x="221" y="7"/>
                    <a:pt x="221" y="8"/>
                    <a:pt x="220" y="8"/>
                  </a:cubicBezTo>
                  <a:cubicBezTo>
                    <a:pt x="230" y="17"/>
                    <a:pt x="237" y="28"/>
                    <a:pt x="247" y="37"/>
                  </a:cubicBezTo>
                  <a:cubicBezTo>
                    <a:pt x="248" y="38"/>
                    <a:pt x="250" y="36"/>
                    <a:pt x="249" y="35"/>
                  </a:cubicBezTo>
                  <a:cubicBezTo>
                    <a:pt x="241" y="21"/>
                    <a:pt x="227" y="10"/>
                    <a:pt x="213" y="1"/>
                  </a:cubicBezTo>
                  <a:cubicBezTo>
                    <a:pt x="212" y="0"/>
                    <a:pt x="211" y="1"/>
                    <a:pt x="211" y="2"/>
                  </a:cubicBezTo>
                  <a:cubicBezTo>
                    <a:pt x="211" y="9"/>
                    <a:pt x="216" y="15"/>
                    <a:pt x="220" y="21"/>
                  </a:cubicBezTo>
                  <a:cubicBezTo>
                    <a:pt x="224" y="27"/>
                    <a:pt x="230" y="32"/>
                    <a:pt x="234" y="38"/>
                  </a:cubicBezTo>
                  <a:cubicBezTo>
                    <a:pt x="235" y="38"/>
                    <a:pt x="236" y="37"/>
                    <a:pt x="236" y="36"/>
                  </a:cubicBezTo>
                  <a:cubicBezTo>
                    <a:pt x="226" y="30"/>
                    <a:pt x="219" y="19"/>
                    <a:pt x="210" y="11"/>
                  </a:cubicBezTo>
                  <a:cubicBezTo>
                    <a:pt x="209" y="10"/>
                    <a:pt x="208" y="12"/>
                    <a:pt x="208" y="13"/>
                  </a:cubicBezTo>
                  <a:cubicBezTo>
                    <a:pt x="211" y="20"/>
                    <a:pt x="216" y="27"/>
                    <a:pt x="221" y="33"/>
                  </a:cubicBezTo>
                  <a:cubicBezTo>
                    <a:pt x="222" y="32"/>
                    <a:pt x="222" y="31"/>
                    <a:pt x="223" y="31"/>
                  </a:cubicBezTo>
                  <a:cubicBezTo>
                    <a:pt x="216" y="27"/>
                    <a:pt x="213" y="20"/>
                    <a:pt x="206" y="17"/>
                  </a:cubicBezTo>
                  <a:cubicBezTo>
                    <a:pt x="205" y="16"/>
                    <a:pt x="204" y="17"/>
                    <a:pt x="204" y="18"/>
                  </a:cubicBezTo>
                  <a:cubicBezTo>
                    <a:pt x="205" y="25"/>
                    <a:pt x="211" y="30"/>
                    <a:pt x="214" y="36"/>
                  </a:cubicBezTo>
                  <a:cubicBezTo>
                    <a:pt x="215" y="36"/>
                    <a:pt x="216" y="35"/>
                    <a:pt x="216" y="34"/>
                  </a:cubicBezTo>
                  <a:cubicBezTo>
                    <a:pt x="210" y="31"/>
                    <a:pt x="206" y="24"/>
                    <a:pt x="200" y="20"/>
                  </a:cubicBezTo>
                  <a:cubicBezTo>
                    <a:pt x="199" y="19"/>
                    <a:pt x="197" y="20"/>
                    <a:pt x="197" y="21"/>
                  </a:cubicBezTo>
                  <a:cubicBezTo>
                    <a:pt x="200" y="31"/>
                    <a:pt x="209" y="37"/>
                    <a:pt x="214" y="46"/>
                  </a:cubicBezTo>
                  <a:cubicBezTo>
                    <a:pt x="215" y="45"/>
                    <a:pt x="215" y="45"/>
                    <a:pt x="216" y="44"/>
                  </a:cubicBezTo>
                  <a:cubicBezTo>
                    <a:pt x="210" y="39"/>
                    <a:pt x="205" y="33"/>
                    <a:pt x="198" y="29"/>
                  </a:cubicBezTo>
                  <a:cubicBezTo>
                    <a:pt x="197" y="28"/>
                    <a:pt x="195" y="29"/>
                    <a:pt x="196" y="30"/>
                  </a:cubicBezTo>
                  <a:cubicBezTo>
                    <a:pt x="197" y="37"/>
                    <a:pt x="203" y="41"/>
                    <a:pt x="206" y="46"/>
                  </a:cubicBezTo>
                  <a:cubicBezTo>
                    <a:pt x="207" y="46"/>
                    <a:pt x="208" y="45"/>
                    <a:pt x="208" y="44"/>
                  </a:cubicBezTo>
                  <a:cubicBezTo>
                    <a:pt x="203" y="40"/>
                    <a:pt x="198" y="34"/>
                    <a:pt x="193" y="30"/>
                  </a:cubicBezTo>
                  <a:cubicBezTo>
                    <a:pt x="192" y="29"/>
                    <a:pt x="190" y="30"/>
                    <a:pt x="190" y="31"/>
                  </a:cubicBezTo>
                  <a:cubicBezTo>
                    <a:pt x="193" y="38"/>
                    <a:pt x="199" y="44"/>
                    <a:pt x="200" y="51"/>
                  </a:cubicBezTo>
                  <a:cubicBezTo>
                    <a:pt x="200" y="51"/>
                    <a:pt x="201" y="50"/>
                    <a:pt x="202" y="50"/>
                  </a:cubicBezTo>
                  <a:cubicBezTo>
                    <a:pt x="182" y="42"/>
                    <a:pt x="205" y="23"/>
                    <a:pt x="203" y="9"/>
                  </a:cubicBezTo>
                  <a:cubicBezTo>
                    <a:pt x="203" y="9"/>
                    <a:pt x="202" y="8"/>
                    <a:pt x="202" y="8"/>
                  </a:cubicBezTo>
                  <a:cubicBezTo>
                    <a:pt x="193" y="9"/>
                    <a:pt x="187" y="19"/>
                    <a:pt x="184" y="26"/>
                  </a:cubicBezTo>
                  <a:cubicBezTo>
                    <a:pt x="183" y="27"/>
                    <a:pt x="184" y="28"/>
                    <a:pt x="186" y="27"/>
                  </a:cubicBezTo>
                  <a:cubicBezTo>
                    <a:pt x="196" y="22"/>
                    <a:pt x="203" y="12"/>
                    <a:pt x="210" y="3"/>
                  </a:cubicBezTo>
                  <a:cubicBezTo>
                    <a:pt x="211" y="2"/>
                    <a:pt x="210" y="0"/>
                    <a:pt x="208" y="1"/>
                  </a:cubicBezTo>
                  <a:cubicBezTo>
                    <a:pt x="200" y="8"/>
                    <a:pt x="193" y="18"/>
                    <a:pt x="189" y="28"/>
                  </a:cubicBezTo>
                  <a:cubicBezTo>
                    <a:pt x="189" y="29"/>
                    <a:pt x="191" y="31"/>
                    <a:pt x="192" y="29"/>
                  </a:cubicBezTo>
                  <a:cubicBezTo>
                    <a:pt x="198" y="21"/>
                    <a:pt x="208" y="17"/>
                    <a:pt x="218" y="21"/>
                  </a:cubicBezTo>
                  <a:cubicBezTo>
                    <a:pt x="229" y="25"/>
                    <a:pt x="235" y="36"/>
                    <a:pt x="239" y="46"/>
                  </a:cubicBezTo>
                  <a:cubicBezTo>
                    <a:pt x="248" y="69"/>
                    <a:pt x="248" y="95"/>
                    <a:pt x="248" y="119"/>
                  </a:cubicBezTo>
                  <a:cubicBezTo>
                    <a:pt x="248" y="121"/>
                    <a:pt x="251" y="121"/>
                    <a:pt x="251" y="119"/>
                  </a:cubicBezTo>
                  <a:cubicBezTo>
                    <a:pt x="252" y="108"/>
                    <a:pt x="250" y="96"/>
                    <a:pt x="246" y="85"/>
                  </a:cubicBezTo>
                  <a:cubicBezTo>
                    <a:pt x="242" y="74"/>
                    <a:pt x="237" y="62"/>
                    <a:pt x="229" y="53"/>
                  </a:cubicBezTo>
                  <a:cubicBezTo>
                    <a:pt x="229" y="53"/>
                    <a:pt x="227" y="53"/>
                    <a:pt x="227" y="54"/>
                  </a:cubicBezTo>
                  <a:cubicBezTo>
                    <a:pt x="220" y="73"/>
                    <a:pt x="227" y="95"/>
                    <a:pt x="223" y="115"/>
                  </a:cubicBezTo>
                  <a:cubicBezTo>
                    <a:pt x="220" y="125"/>
                    <a:pt x="217" y="134"/>
                    <a:pt x="212" y="142"/>
                  </a:cubicBezTo>
                  <a:cubicBezTo>
                    <a:pt x="206" y="151"/>
                    <a:pt x="200" y="159"/>
                    <a:pt x="191" y="164"/>
                  </a:cubicBezTo>
                  <a:cubicBezTo>
                    <a:pt x="192" y="164"/>
                    <a:pt x="192" y="165"/>
                    <a:pt x="193" y="165"/>
                  </a:cubicBezTo>
                  <a:cubicBezTo>
                    <a:pt x="193" y="159"/>
                    <a:pt x="196" y="153"/>
                    <a:pt x="199" y="148"/>
                  </a:cubicBezTo>
                  <a:cubicBezTo>
                    <a:pt x="202" y="142"/>
                    <a:pt x="206" y="136"/>
                    <a:pt x="209" y="130"/>
                  </a:cubicBezTo>
                  <a:cubicBezTo>
                    <a:pt x="216" y="117"/>
                    <a:pt x="218" y="101"/>
                    <a:pt x="220" y="85"/>
                  </a:cubicBezTo>
                  <a:cubicBezTo>
                    <a:pt x="219" y="85"/>
                    <a:pt x="218" y="85"/>
                    <a:pt x="217" y="85"/>
                  </a:cubicBezTo>
                  <a:cubicBezTo>
                    <a:pt x="217" y="91"/>
                    <a:pt x="216" y="97"/>
                    <a:pt x="215" y="103"/>
                  </a:cubicBezTo>
                  <a:cubicBezTo>
                    <a:pt x="213" y="112"/>
                    <a:pt x="211" y="121"/>
                    <a:pt x="208" y="129"/>
                  </a:cubicBezTo>
                  <a:cubicBezTo>
                    <a:pt x="205" y="137"/>
                    <a:pt x="202" y="145"/>
                    <a:pt x="198" y="152"/>
                  </a:cubicBezTo>
                  <a:cubicBezTo>
                    <a:pt x="195" y="157"/>
                    <a:pt x="190" y="163"/>
                    <a:pt x="184" y="163"/>
                  </a:cubicBezTo>
                  <a:cubicBezTo>
                    <a:pt x="184" y="163"/>
                    <a:pt x="185" y="164"/>
                    <a:pt x="185" y="165"/>
                  </a:cubicBezTo>
                  <a:cubicBezTo>
                    <a:pt x="193" y="150"/>
                    <a:pt x="202" y="136"/>
                    <a:pt x="211" y="122"/>
                  </a:cubicBezTo>
                  <a:cubicBezTo>
                    <a:pt x="218" y="109"/>
                    <a:pt x="226" y="96"/>
                    <a:pt x="231" y="82"/>
                  </a:cubicBezTo>
                  <a:cubicBezTo>
                    <a:pt x="233" y="78"/>
                    <a:pt x="235" y="72"/>
                    <a:pt x="238" y="69"/>
                  </a:cubicBezTo>
                  <a:cubicBezTo>
                    <a:pt x="242" y="66"/>
                    <a:pt x="244" y="71"/>
                    <a:pt x="245" y="74"/>
                  </a:cubicBezTo>
                  <a:cubicBezTo>
                    <a:pt x="248" y="81"/>
                    <a:pt x="249" y="90"/>
                    <a:pt x="249" y="98"/>
                  </a:cubicBezTo>
                  <a:cubicBezTo>
                    <a:pt x="250" y="124"/>
                    <a:pt x="244" y="152"/>
                    <a:pt x="230" y="174"/>
                  </a:cubicBezTo>
                  <a:cubicBezTo>
                    <a:pt x="224" y="182"/>
                    <a:pt x="217" y="191"/>
                    <a:pt x="208" y="195"/>
                  </a:cubicBezTo>
                  <a:cubicBezTo>
                    <a:pt x="200" y="198"/>
                    <a:pt x="191" y="200"/>
                    <a:pt x="182" y="201"/>
                  </a:cubicBezTo>
                  <a:cubicBezTo>
                    <a:pt x="176" y="202"/>
                    <a:pt x="169" y="203"/>
                    <a:pt x="162" y="202"/>
                  </a:cubicBezTo>
                  <a:cubicBezTo>
                    <a:pt x="157" y="201"/>
                    <a:pt x="151" y="199"/>
                    <a:pt x="150" y="193"/>
                  </a:cubicBezTo>
                  <a:cubicBezTo>
                    <a:pt x="150" y="194"/>
                    <a:pt x="149" y="194"/>
                    <a:pt x="149" y="195"/>
                  </a:cubicBezTo>
                  <a:cubicBezTo>
                    <a:pt x="155" y="192"/>
                    <a:pt x="162" y="190"/>
                    <a:pt x="168" y="188"/>
                  </a:cubicBezTo>
                  <a:cubicBezTo>
                    <a:pt x="175" y="186"/>
                    <a:pt x="181" y="183"/>
                    <a:pt x="187" y="180"/>
                  </a:cubicBezTo>
                  <a:cubicBezTo>
                    <a:pt x="200" y="173"/>
                    <a:pt x="213" y="166"/>
                    <a:pt x="225" y="158"/>
                  </a:cubicBezTo>
                  <a:cubicBezTo>
                    <a:pt x="224" y="158"/>
                    <a:pt x="224" y="157"/>
                    <a:pt x="223" y="157"/>
                  </a:cubicBezTo>
                  <a:cubicBezTo>
                    <a:pt x="218" y="169"/>
                    <a:pt x="209" y="179"/>
                    <a:pt x="198" y="187"/>
                  </a:cubicBezTo>
                  <a:cubicBezTo>
                    <a:pt x="188" y="195"/>
                    <a:pt x="175" y="201"/>
                    <a:pt x="162" y="202"/>
                  </a:cubicBezTo>
                  <a:cubicBezTo>
                    <a:pt x="147" y="203"/>
                    <a:pt x="133" y="197"/>
                    <a:pt x="120" y="189"/>
                  </a:cubicBezTo>
                  <a:cubicBezTo>
                    <a:pt x="114" y="186"/>
                    <a:pt x="108" y="181"/>
                    <a:pt x="103" y="177"/>
                  </a:cubicBezTo>
                  <a:cubicBezTo>
                    <a:pt x="97" y="172"/>
                    <a:pt x="92" y="167"/>
                    <a:pt x="87" y="163"/>
                  </a:cubicBezTo>
                  <a:cubicBezTo>
                    <a:pt x="84" y="161"/>
                    <a:pt x="81" y="160"/>
                    <a:pt x="79" y="159"/>
                  </a:cubicBezTo>
                  <a:cubicBezTo>
                    <a:pt x="78" y="159"/>
                    <a:pt x="76" y="160"/>
                    <a:pt x="77" y="161"/>
                  </a:cubicBezTo>
                  <a:cubicBezTo>
                    <a:pt x="83" y="173"/>
                    <a:pt x="94" y="181"/>
                    <a:pt x="106" y="187"/>
                  </a:cubicBezTo>
                  <a:cubicBezTo>
                    <a:pt x="119" y="192"/>
                    <a:pt x="133" y="195"/>
                    <a:pt x="146" y="195"/>
                  </a:cubicBezTo>
                  <a:cubicBezTo>
                    <a:pt x="148" y="195"/>
                    <a:pt x="148" y="193"/>
                    <a:pt x="146" y="193"/>
                  </a:cubicBezTo>
                  <a:cubicBezTo>
                    <a:pt x="130" y="190"/>
                    <a:pt x="114" y="187"/>
                    <a:pt x="98" y="182"/>
                  </a:cubicBezTo>
                  <a:cubicBezTo>
                    <a:pt x="83" y="177"/>
                    <a:pt x="67" y="170"/>
                    <a:pt x="56" y="157"/>
                  </a:cubicBezTo>
                  <a:cubicBezTo>
                    <a:pt x="56" y="157"/>
                    <a:pt x="55" y="158"/>
                    <a:pt x="55" y="159"/>
                  </a:cubicBezTo>
                  <a:cubicBezTo>
                    <a:pt x="83" y="175"/>
                    <a:pt x="112" y="196"/>
                    <a:pt x="146" y="197"/>
                  </a:cubicBezTo>
                  <a:cubicBezTo>
                    <a:pt x="148" y="197"/>
                    <a:pt x="149" y="195"/>
                    <a:pt x="147" y="194"/>
                  </a:cubicBezTo>
                  <a:cubicBezTo>
                    <a:pt x="126" y="191"/>
                    <a:pt x="105" y="184"/>
                    <a:pt x="87" y="173"/>
                  </a:cubicBezTo>
                  <a:cubicBezTo>
                    <a:pt x="70" y="163"/>
                    <a:pt x="55" y="149"/>
                    <a:pt x="38" y="137"/>
                  </a:cubicBezTo>
                  <a:cubicBezTo>
                    <a:pt x="37" y="137"/>
                    <a:pt x="36" y="137"/>
                    <a:pt x="36" y="139"/>
                  </a:cubicBezTo>
                  <a:cubicBezTo>
                    <a:pt x="37" y="144"/>
                    <a:pt x="41" y="148"/>
                    <a:pt x="45" y="151"/>
                  </a:cubicBezTo>
                  <a:cubicBezTo>
                    <a:pt x="50" y="155"/>
                    <a:pt x="55" y="159"/>
                    <a:pt x="59" y="164"/>
                  </a:cubicBezTo>
                  <a:cubicBezTo>
                    <a:pt x="70" y="173"/>
                    <a:pt x="81" y="182"/>
                    <a:pt x="93" y="189"/>
                  </a:cubicBezTo>
                  <a:cubicBezTo>
                    <a:pt x="104" y="196"/>
                    <a:pt x="116" y="200"/>
                    <a:pt x="129" y="204"/>
                  </a:cubicBezTo>
                  <a:cubicBezTo>
                    <a:pt x="141" y="207"/>
                    <a:pt x="154" y="208"/>
                    <a:pt x="166" y="206"/>
                  </a:cubicBezTo>
                  <a:cubicBezTo>
                    <a:pt x="168" y="206"/>
                    <a:pt x="168" y="204"/>
                    <a:pt x="167" y="203"/>
                  </a:cubicBezTo>
                  <a:cubicBezTo>
                    <a:pt x="149" y="194"/>
                    <a:pt x="129" y="190"/>
                    <a:pt x="111" y="181"/>
                  </a:cubicBezTo>
                  <a:cubicBezTo>
                    <a:pt x="92" y="172"/>
                    <a:pt x="75" y="159"/>
                    <a:pt x="56" y="151"/>
                  </a:cubicBezTo>
                  <a:cubicBezTo>
                    <a:pt x="55" y="151"/>
                    <a:pt x="54" y="152"/>
                    <a:pt x="54" y="153"/>
                  </a:cubicBezTo>
                  <a:cubicBezTo>
                    <a:pt x="58" y="165"/>
                    <a:pt x="71" y="173"/>
                    <a:pt x="80" y="181"/>
                  </a:cubicBezTo>
                  <a:cubicBezTo>
                    <a:pt x="92" y="191"/>
                    <a:pt x="104" y="200"/>
                    <a:pt x="118" y="207"/>
                  </a:cubicBezTo>
                  <a:cubicBezTo>
                    <a:pt x="132" y="215"/>
                    <a:pt x="147" y="218"/>
                    <a:pt x="163" y="217"/>
                  </a:cubicBezTo>
                  <a:cubicBezTo>
                    <a:pt x="177" y="216"/>
                    <a:pt x="191" y="211"/>
                    <a:pt x="205" y="206"/>
                  </a:cubicBezTo>
                  <a:cubicBezTo>
                    <a:pt x="212" y="203"/>
                    <a:pt x="223" y="200"/>
                    <a:pt x="226" y="192"/>
                  </a:cubicBezTo>
                  <a:cubicBezTo>
                    <a:pt x="227" y="191"/>
                    <a:pt x="226" y="190"/>
                    <a:pt x="225" y="190"/>
                  </a:cubicBezTo>
                  <a:cubicBezTo>
                    <a:pt x="217" y="192"/>
                    <a:pt x="210" y="196"/>
                    <a:pt x="203" y="199"/>
                  </a:cubicBezTo>
                  <a:cubicBezTo>
                    <a:pt x="195" y="202"/>
                    <a:pt x="187" y="203"/>
                    <a:pt x="178" y="204"/>
                  </a:cubicBezTo>
                  <a:cubicBezTo>
                    <a:pt x="162" y="204"/>
                    <a:pt x="146" y="200"/>
                    <a:pt x="132" y="194"/>
                  </a:cubicBezTo>
                  <a:cubicBezTo>
                    <a:pt x="103" y="182"/>
                    <a:pt x="75" y="165"/>
                    <a:pt x="53" y="144"/>
                  </a:cubicBezTo>
                  <a:cubicBezTo>
                    <a:pt x="51" y="142"/>
                    <a:pt x="50" y="141"/>
                    <a:pt x="48" y="140"/>
                  </a:cubicBezTo>
                  <a:cubicBezTo>
                    <a:pt x="47" y="138"/>
                    <a:pt x="45" y="140"/>
                    <a:pt x="46" y="141"/>
                  </a:cubicBezTo>
                  <a:cubicBezTo>
                    <a:pt x="72" y="179"/>
                    <a:pt x="119" y="204"/>
                    <a:pt x="165" y="205"/>
                  </a:cubicBezTo>
                  <a:cubicBezTo>
                    <a:pt x="165" y="204"/>
                    <a:pt x="165" y="203"/>
                    <a:pt x="165" y="202"/>
                  </a:cubicBezTo>
                  <a:cubicBezTo>
                    <a:pt x="151" y="204"/>
                    <a:pt x="137" y="200"/>
                    <a:pt x="123" y="196"/>
                  </a:cubicBezTo>
                  <a:cubicBezTo>
                    <a:pt x="111" y="191"/>
                    <a:pt x="99" y="186"/>
                    <a:pt x="88" y="180"/>
                  </a:cubicBezTo>
                  <a:cubicBezTo>
                    <a:pt x="65" y="168"/>
                    <a:pt x="45" y="151"/>
                    <a:pt x="31" y="130"/>
                  </a:cubicBezTo>
                  <a:cubicBezTo>
                    <a:pt x="30" y="131"/>
                    <a:pt x="30" y="131"/>
                    <a:pt x="29" y="132"/>
                  </a:cubicBezTo>
                  <a:cubicBezTo>
                    <a:pt x="46" y="152"/>
                    <a:pt x="62" y="173"/>
                    <a:pt x="84" y="188"/>
                  </a:cubicBezTo>
                  <a:cubicBezTo>
                    <a:pt x="95" y="195"/>
                    <a:pt x="107" y="201"/>
                    <a:pt x="120" y="204"/>
                  </a:cubicBezTo>
                  <a:cubicBezTo>
                    <a:pt x="126" y="206"/>
                    <a:pt x="133" y="207"/>
                    <a:pt x="140" y="207"/>
                  </a:cubicBezTo>
                  <a:cubicBezTo>
                    <a:pt x="146" y="208"/>
                    <a:pt x="153" y="207"/>
                    <a:pt x="160" y="209"/>
                  </a:cubicBezTo>
                  <a:cubicBezTo>
                    <a:pt x="160" y="208"/>
                    <a:pt x="160" y="207"/>
                    <a:pt x="160" y="206"/>
                  </a:cubicBezTo>
                  <a:cubicBezTo>
                    <a:pt x="146" y="210"/>
                    <a:pt x="131" y="206"/>
                    <a:pt x="118" y="201"/>
                  </a:cubicBezTo>
                  <a:cubicBezTo>
                    <a:pt x="105" y="195"/>
                    <a:pt x="93" y="188"/>
                    <a:pt x="81" y="180"/>
                  </a:cubicBezTo>
                  <a:cubicBezTo>
                    <a:pt x="58" y="165"/>
                    <a:pt x="35" y="149"/>
                    <a:pt x="18" y="128"/>
                  </a:cubicBezTo>
                  <a:cubicBezTo>
                    <a:pt x="11" y="120"/>
                    <a:pt x="6" y="112"/>
                    <a:pt x="3" y="102"/>
                  </a:cubicBezTo>
                  <a:cubicBezTo>
                    <a:pt x="3" y="101"/>
                    <a:pt x="0" y="102"/>
                    <a:pt x="1" y="103"/>
                  </a:cubicBezTo>
                  <a:cubicBezTo>
                    <a:pt x="5" y="116"/>
                    <a:pt x="12" y="126"/>
                    <a:pt x="21" y="136"/>
                  </a:cubicBezTo>
                  <a:cubicBezTo>
                    <a:pt x="30" y="146"/>
                    <a:pt x="41" y="155"/>
                    <a:pt x="53" y="164"/>
                  </a:cubicBezTo>
                  <a:cubicBezTo>
                    <a:pt x="63" y="171"/>
                    <a:pt x="74" y="178"/>
                    <a:pt x="84" y="185"/>
                  </a:cubicBezTo>
                  <a:cubicBezTo>
                    <a:pt x="96" y="193"/>
                    <a:pt x="109" y="200"/>
                    <a:pt x="122" y="205"/>
                  </a:cubicBezTo>
                  <a:cubicBezTo>
                    <a:pt x="134" y="210"/>
                    <a:pt x="147" y="212"/>
                    <a:pt x="160" y="209"/>
                  </a:cubicBezTo>
                  <a:cubicBezTo>
                    <a:pt x="162" y="209"/>
                    <a:pt x="162" y="207"/>
                    <a:pt x="160" y="206"/>
                  </a:cubicBezTo>
                  <a:cubicBezTo>
                    <a:pt x="154" y="205"/>
                    <a:pt x="147" y="205"/>
                    <a:pt x="141" y="205"/>
                  </a:cubicBezTo>
                  <a:cubicBezTo>
                    <a:pt x="134" y="204"/>
                    <a:pt x="128" y="203"/>
                    <a:pt x="122" y="202"/>
                  </a:cubicBezTo>
                  <a:cubicBezTo>
                    <a:pt x="109" y="198"/>
                    <a:pt x="96" y="192"/>
                    <a:pt x="85" y="185"/>
                  </a:cubicBezTo>
                  <a:cubicBezTo>
                    <a:pt x="63" y="171"/>
                    <a:pt x="48" y="150"/>
                    <a:pt x="31" y="130"/>
                  </a:cubicBezTo>
                  <a:cubicBezTo>
                    <a:pt x="30" y="129"/>
                    <a:pt x="28" y="130"/>
                    <a:pt x="29" y="132"/>
                  </a:cubicBezTo>
                  <a:cubicBezTo>
                    <a:pt x="43" y="153"/>
                    <a:pt x="64" y="170"/>
                    <a:pt x="86" y="182"/>
                  </a:cubicBezTo>
                  <a:cubicBezTo>
                    <a:pt x="98" y="189"/>
                    <a:pt x="111" y="194"/>
                    <a:pt x="123" y="199"/>
                  </a:cubicBezTo>
                  <a:cubicBezTo>
                    <a:pt x="137" y="203"/>
                    <a:pt x="151" y="207"/>
                    <a:pt x="165" y="205"/>
                  </a:cubicBezTo>
                  <a:cubicBezTo>
                    <a:pt x="166" y="205"/>
                    <a:pt x="167" y="202"/>
                    <a:pt x="165" y="202"/>
                  </a:cubicBezTo>
                  <a:cubicBezTo>
                    <a:pt x="120" y="201"/>
                    <a:pt x="74" y="177"/>
                    <a:pt x="48" y="140"/>
                  </a:cubicBezTo>
                  <a:cubicBezTo>
                    <a:pt x="48" y="140"/>
                    <a:pt x="47" y="141"/>
                    <a:pt x="46" y="141"/>
                  </a:cubicBezTo>
                  <a:cubicBezTo>
                    <a:pt x="68" y="163"/>
                    <a:pt x="94" y="180"/>
                    <a:pt x="122" y="193"/>
                  </a:cubicBezTo>
                  <a:cubicBezTo>
                    <a:pt x="136" y="199"/>
                    <a:pt x="151" y="204"/>
                    <a:pt x="166" y="206"/>
                  </a:cubicBezTo>
                  <a:cubicBezTo>
                    <a:pt x="174" y="207"/>
                    <a:pt x="182" y="207"/>
                    <a:pt x="189" y="205"/>
                  </a:cubicBezTo>
                  <a:cubicBezTo>
                    <a:pt x="197" y="204"/>
                    <a:pt x="205" y="201"/>
                    <a:pt x="212" y="198"/>
                  </a:cubicBezTo>
                  <a:cubicBezTo>
                    <a:pt x="216" y="196"/>
                    <a:pt x="221" y="194"/>
                    <a:pt x="225" y="193"/>
                  </a:cubicBezTo>
                  <a:cubicBezTo>
                    <a:pt x="225" y="192"/>
                    <a:pt x="224" y="192"/>
                    <a:pt x="224" y="191"/>
                  </a:cubicBezTo>
                  <a:cubicBezTo>
                    <a:pt x="222" y="196"/>
                    <a:pt x="215" y="199"/>
                    <a:pt x="211" y="201"/>
                  </a:cubicBezTo>
                  <a:cubicBezTo>
                    <a:pt x="206" y="203"/>
                    <a:pt x="201" y="205"/>
                    <a:pt x="196" y="207"/>
                  </a:cubicBezTo>
                  <a:cubicBezTo>
                    <a:pt x="180" y="213"/>
                    <a:pt x="163" y="216"/>
                    <a:pt x="146" y="214"/>
                  </a:cubicBezTo>
                  <a:cubicBezTo>
                    <a:pt x="130" y="212"/>
                    <a:pt x="115" y="204"/>
                    <a:pt x="102" y="195"/>
                  </a:cubicBezTo>
                  <a:cubicBezTo>
                    <a:pt x="96" y="190"/>
                    <a:pt x="90" y="185"/>
                    <a:pt x="84" y="180"/>
                  </a:cubicBezTo>
                  <a:cubicBezTo>
                    <a:pt x="79" y="176"/>
                    <a:pt x="73" y="172"/>
                    <a:pt x="68" y="167"/>
                  </a:cubicBezTo>
                  <a:cubicBezTo>
                    <a:pt x="63" y="163"/>
                    <a:pt x="59" y="158"/>
                    <a:pt x="57" y="152"/>
                  </a:cubicBezTo>
                  <a:cubicBezTo>
                    <a:pt x="56" y="152"/>
                    <a:pt x="55" y="153"/>
                    <a:pt x="55" y="154"/>
                  </a:cubicBezTo>
                  <a:cubicBezTo>
                    <a:pt x="74" y="161"/>
                    <a:pt x="90" y="174"/>
                    <a:pt x="109" y="183"/>
                  </a:cubicBezTo>
                  <a:cubicBezTo>
                    <a:pt x="127" y="192"/>
                    <a:pt x="148" y="196"/>
                    <a:pt x="166" y="206"/>
                  </a:cubicBezTo>
                  <a:cubicBezTo>
                    <a:pt x="166" y="205"/>
                    <a:pt x="166" y="204"/>
                    <a:pt x="166" y="203"/>
                  </a:cubicBezTo>
                  <a:cubicBezTo>
                    <a:pt x="154" y="205"/>
                    <a:pt x="142" y="204"/>
                    <a:pt x="131" y="201"/>
                  </a:cubicBezTo>
                  <a:cubicBezTo>
                    <a:pt x="119" y="198"/>
                    <a:pt x="107" y="194"/>
                    <a:pt x="96" y="188"/>
                  </a:cubicBezTo>
                  <a:cubicBezTo>
                    <a:pt x="84" y="182"/>
                    <a:pt x="74" y="173"/>
                    <a:pt x="64" y="164"/>
                  </a:cubicBezTo>
                  <a:cubicBezTo>
                    <a:pt x="59" y="160"/>
                    <a:pt x="55" y="156"/>
                    <a:pt x="50" y="152"/>
                  </a:cubicBezTo>
                  <a:cubicBezTo>
                    <a:pt x="46" y="148"/>
                    <a:pt x="40" y="144"/>
                    <a:pt x="39" y="138"/>
                  </a:cubicBezTo>
                  <a:cubicBezTo>
                    <a:pt x="38" y="139"/>
                    <a:pt x="37" y="139"/>
                    <a:pt x="37" y="140"/>
                  </a:cubicBezTo>
                  <a:cubicBezTo>
                    <a:pt x="54" y="151"/>
                    <a:pt x="69" y="165"/>
                    <a:pt x="87" y="176"/>
                  </a:cubicBezTo>
                  <a:cubicBezTo>
                    <a:pt x="105" y="187"/>
                    <a:pt x="125" y="193"/>
                    <a:pt x="146" y="197"/>
                  </a:cubicBezTo>
                  <a:cubicBezTo>
                    <a:pt x="147" y="196"/>
                    <a:pt x="147" y="195"/>
                    <a:pt x="147" y="194"/>
                  </a:cubicBezTo>
                  <a:cubicBezTo>
                    <a:pt x="113" y="193"/>
                    <a:pt x="84" y="172"/>
                    <a:pt x="56" y="156"/>
                  </a:cubicBezTo>
                  <a:cubicBezTo>
                    <a:pt x="54" y="156"/>
                    <a:pt x="53" y="157"/>
                    <a:pt x="54" y="158"/>
                  </a:cubicBezTo>
                  <a:cubicBezTo>
                    <a:pt x="65" y="172"/>
                    <a:pt x="81" y="179"/>
                    <a:pt x="96" y="184"/>
                  </a:cubicBezTo>
                  <a:cubicBezTo>
                    <a:pt x="113" y="190"/>
                    <a:pt x="129" y="192"/>
                    <a:pt x="146" y="195"/>
                  </a:cubicBezTo>
                  <a:cubicBezTo>
                    <a:pt x="146" y="195"/>
                    <a:pt x="146" y="194"/>
                    <a:pt x="146" y="193"/>
                  </a:cubicBezTo>
                  <a:cubicBezTo>
                    <a:pt x="134" y="193"/>
                    <a:pt x="121" y="190"/>
                    <a:pt x="109" y="185"/>
                  </a:cubicBezTo>
                  <a:cubicBezTo>
                    <a:pt x="97" y="180"/>
                    <a:pt x="85" y="172"/>
                    <a:pt x="79" y="160"/>
                  </a:cubicBezTo>
                  <a:cubicBezTo>
                    <a:pt x="79" y="160"/>
                    <a:pt x="78" y="161"/>
                    <a:pt x="78" y="162"/>
                  </a:cubicBezTo>
                  <a:cubicBezTo>
                    <a:pt x="84" y="164"/>
                    <a:pt x="90" y="169"/>
                    <a:pt x="95" y="173"/>
                  </a:cubicBezTo>
                  <a:cubicBezTo>
                    <a:pt x="100" y="178"/>
                    <a:pt x="105" y="182"/>
                    <a:pt x="111" y="187"/>
                  </a:cubicBezTo>
                  <a:cubicBezTo>
                    <a:pt x="123" y="195"/>
                    <a:pt x="136" y="202"/>
                    <a:pt x="150" y="204"/>
                  </a:cubicBezTo>
                  <a:cubicBezTo>
                    <a:pt x="176" y="208"/>
                    <a:pt x="202" y="192"/>
                    <a:pt x="217" y="173"/>
                  </a:cubicBezTo>
                  <a:cubicBezTo>
                    <a:pt x="220" y="168"/>
                    <a:pt x="223" y="163"/>
                    <a:pt x="226" y="158"/>
                  </a:cubicBezTo>
                  <a:cubicBezTo>
                    <a:pt x="226" y="156"/>
                    <a:pt x="225" y="155"/>
                    <a:pt x="223" y="156"/>
                  </a:cubicBezTo>
                  <a:cubicBezTo>
                    <a:pt x="211" y="164"/>
                    <a:pt x="198" y="171"/>
                    <a:pt x="185" y="178"/>
                  </a:cubicBezTo>
                  <a:cubicBezTo>
                    <a:pt x="173" y="184"/>
                    <a:pt x="160" y="186"/>
                    <a:pt x="148" y="192"/>
                  </a:cubicBezTo>
                  <a:cubicBezTo>
                    <a:pt x="148" y="193"/>
                    <a:pt x="147" y="193"/>
                    <a:pt x="147" y="194"/>
                  </a:cubicBezTo>
                  <a:cubicBezTo>
                    <a:pt x="149" y="201"/>
                    <a:pt x="156" y="203"/>
                    <a:pt x="163" y="204"/>
                  </a:cubicBezTo>
                  <a:cubicBezTo>
                    <a:pt x="172" y="206"/>
                    <a:pt x="181" y="205"/>
                    <a:pt x="190" y="203"/>
                  </a:cubicBezTo>
                  <a:cubicBezTo>
                    <a:pt x="198" y="201"/>
                    <a:pt x="206" y="199"/>
                    <a:pt x="213" y="196"/>
                  </a:cubicBezTo>
                  <a:cubicBezTo>
                    <a:pt x="217" y="193"/>
                    <a:pt x="220" y="190"/>
                    <a:pt x="224" y="186"/>
                  </a:cubicBezTo>
                  <a:cubicBezTo>
                    <a:pt x="228" y="181"/>
                    <a:pt x="232" y="176"/>
                    <a:pt x="235" y="171"/>
                  </a:cubicBezTo>
                  <a:cubicBezTo>
                    <a:pt x="248" y="149"/>
                    <a:pt x="253" y="122"/>
                    <a:pt x="252" y="97"/>
                  </a:cubicBezTo>
                  <a:cubicBezTo>
                    <a:pt x="251" y="89"/>
                    <a:pt x="251" y="81"/>
                    <a:pt x="248" y="73"/>
                  </a:cubicBezTo>
                  <a:cubicBezTo>
                    <a:pt x="247" y="70"/>
                    <a:pt x="245" y="66"/>
                    <a:pt x="242" y="65"/>
                  </a:cubicBezTo>
                  <a:cubicBezTo>
                    <a:pt x="238" y="64"/>
                    <a:pt x="235" y="68"/>
                    <a:pt x="233" y="71"/>
                  </a:cubicBezTo>
                  <a:cubicBezTo>
                    <a:pt x="230" y="76"/>
                    <a:pt x="229" y="81"/>
                    <a:pt x="227" y="86"/>
                  </a:cubicBezTo>
                  <a:cubicBezTo>
                    <a:pt x="223" y="95"/>
                    <a:pt x="218" y="104"/>
                    <a:pt x="213" y="112"/>
                  </a:cubicBezTo>
                  <a:cubicBezTo>
                    <a:pt x="203" y="130"/>
                    <a:pt x="192" y="146"/>
                    <a:pt x="183" y="164"/>
                  </a:cubicBezTo>
                  <a:cubicBezTo>
                    <a:pt x="182" y="164"/>
                    <a:pt x="183" y="165"/>
                    <a:pt x="184" y="166"/>
                  </a:cubicBezTo>
                  <a:cubicBezTo>
                    <a:pt x="190" y="166"/>
                    <a:pt x="195" y="161"/>
                    <a:pt x="198" y="157"/>
                  </a:cubicBezTo>
                  <a:cubicBezTo>
                    <a:pt x="203" y="149"/>
                    <a:pt x="207" y="141"/>
                    <a:pt x="210" y="133"/>
                  </a:cubicBezTo>
                  <a:cubicBezTo>
                    <a:pt x="213" y="124"/>
                    <a:pt x="215" y="115"/>
                    <a:pt x="217" y="106"/>
                  </a:cubicBezTo>
                  <a:cubicBezTo>
                    <a:pt x="218" y="99"/>
                    <a:pt x="220" y="92"/>
                    <a:pt x="220" y="85"/>
                  </a:cubicBezTo>
                  <a:cubicBezTo>
                    <a:pt x="220" y="84"/>
                    <a:pt x="218" y="83"/>
                    <a:pt x="217" y="85"/>
                  </a:cubicBezTo>
                  <a:cubicBezTo>
                    <a:pt x="215" y="101"/>
                    <a:pt x="213" y="116"/>
                    <a:pt x="206" y="130"/>
                  </a:cubicBezTo>
                  <a:cubicBezTo>
                    <a:pt x="203" y="136"/>
                    <a:pt x="199" y="142"/>
                    <a:pt x="196" y="148"/>
                  </a:cubicBezTo>
                  <a:cubicBezTo>
                    <a:pt x="193" y="153"/>
                    <a:pt x="190" y="159"/>
                    <a:pt x="190" y="165"/>
                  </a:cubicBezTo>
                  <a:cubicBezTo>
                    <a:pt x="190" y="166"/>
                    <a:pt x="191" y="167"/>
                    <a:pt x="192" y="166"/>
                  </a:cubicBezTo>
                  <a:cubicBezTo>
                    <a:pt x="209" y="157"/>
                    <a:pt x="219" y="137"/>
                    <a:pt x="224" y="119"/>
                  </a:cubicBezTo>
                  <a:cubicBezTo>
                    <a:pt x="227" y="109"/>
                    <a:pt x="228" y="99"/>
                    <a:pt x="227" y="88"/>
                  </a:cubicBezTo>
                  <a:cubicBezTo>
                    <a:pt x="227" y="77"/>
                    <a:pt x="226" y="66"/>
                    <a:pt x="230" y="55"/>
                  </a:cubicBezTo>
                  <a:cubicBezTo>
                    <a:pt x="229" y="55"/>
                    <a:pt x="228" y="55"/>
                    <a:pt x="227" y="55"/>
                  </a:cubicBezTo>
                  <a:cubicBezTo>
                    <a:pt x="235" y="64"/>
                    <a:pt x="240" y="74"/>
                    <a:pt x="243" y="85"/>
                  </a:cubicBezTo>
                  <a:cubicBezTo>
                    <a:pt x="247" y="96"/>
                    <a:pt x="249" y="108"/>
                    <a:pt x="248" y="119"/>
                  </a:cubicBezTo>
                  <a:cubicBezTo>
                    <a:pt x="249" y="119"/>
                    <a:pt x="250" y="119"/>
                    <a:pt x="251" y="119"/>
                  </a:cubicBezTo>
                  <a:cubicBezTo>
                    <a:pt x="251" y="93"/>
                    <a:pt x="250" y="65"/>
                    <a:pt x="239" y="40"/>
                  </a:cubicBezTo>
                  <a:cubicBezTo>
                    <a:pt x="235" y="30"/>
                    <a:pt x="227" y="21"/>
                    <a:pt x="217" y="18"/>
                  </a:cubicBezTo>
                  <a:cubicBezTo>
                    <a:pt x="206" y="14"/>
                    <a:pt x="196" y="20"/>
                    <a:pt x="190" y="28"/>
                  </a:cubicBezTo>
                  <a:cubicBezTo>
                    <a:pt x="190" y="28"/>
                    <a:pt x="191" y="29"/>
                    <a:pt x="192" y="29"/>
                  </a:cubicBezTo>
                  <a:cubicBezTo>
                    <a:pt x="195" y="19"/>
                    <a:pt x="202" y="10"/>
                    <a:pt x="210" y="3"/>
                  </a:cubicBezTo>
                  <a:cubicBezTo>
                    <a:pt x="209" y="3"/>
                    <a:pt x="209" y="2"/>
                    <a:pt x="208" y="1"/>
                  </a:cubicBezTo>
                  <a:cubicBezTo>
                    <a:pt x="201" y="10"/>
                    <a:pt x="195" y="20"/>
                    <a:pt x="184" y="25"/>
                  </a:cubicBezTo>
                  <a:cubicBezTo>
                    <a:pt x="185" y="25"/>
                    <a:pt x="186" y="26"/>
                    <a:pt x="186" y="27"/>
                  </a:cubicBezTo>
                  <a:cubicBezTo>
                    <a:pt x="189" y="21"/>
                    <a:pt x="194" y="12"/>
                    <a:pt x="202" y="11"/>
                  </a:cubicBezTo>
                  <a:cubicBezTo>
                    <a:pt x="201" y="11"/>
                    <a:pt x="201" y="10"/>
                    <a:pt x="200" y="10"/>
                  </a:cubicBezTo>
                  <a:cubicBezTo>
                    <a:pt x="201" y="14"/>
                    <a:pt x="199" y="17"/>
                    <a:pt x="197" y="21"/>
                  </a:cubicBezTo>
                  <a:cubicBezTo>
                    <a:pt x="196" y="25"/>
                    <a:pt x="193" y="29"/>
                    <a:pt x="192" y="33"/>
                  </a:cubicBezTo>
                  <a:cubicBezTo>
                    <a:pt x="191" y="37"/>
                    <a:pt x="190" y="40"/>
                    <a:pt x="191" y="44"/>
                  </a:cubicBezTo>
                  <a:cubicBezTo>
                    <a:pt x="193" y="48"/>
                    <a:pt x="197" y="51"/>
                    <a:pt x="201" y="52"/>
                  </a:cubicBezTo>
                  <a:cubicBezTo>
                    <a:pt x="202" y="53"/>
                    <a:pt x="203" y="52"/>
                    <a:pt x="203" y="51"/>
                  </a:cubicBezTo>
                  <a:cubicBezTo>
                    <a:pt x="202" y="43"/>
                    <a:pt x="196" y="37"/>
                    <a:pt x="193" y="30"/>
                  </a:cubicBezTo>
                  <a:cubicBezTo>
                    <a:pt x="192" y="31"/>
                    <a:pt x="192" y="31"/>
                    <a:pt x="191" y="32"/>
                  </a:cubicBezTo>
                  <a:cubicBezTo>
                    <a:pt x="196" y="37"/>
                    <a:pt x="201" y="42"/>
                    <a:pt x="207" y="46"/>
                  </a:cubicBezTo>
                  <a:cubicBezTo>
                    <a:pt x="208" y="48"/>
                    <a:pt x="209" y="46"/>
                    <a:pt x="209" y="45"/>
                  </a:cubicBezTo>
                  <a:cubicBezTo>
                    <a:pt x="205" y="40"/>
                    <a:pt x="200" y="36"/>
                    <a:pt x="198" y="30"/>
                  </a:cubicBezTo>
                  <a:cubicBezTo>
                    <a:pt x="198" y="30"/>
                    <a:pt x="197" y="31"/>
                    <a:pt x="197" y="31"/>
                  </a:cubicBezTo>
                  <a:cubicBezTo>
                    <a:pt x="203" y="35"/>
                    <a:pt x="208" y="42"/>
                    <a:pt x="214" y="47"/>
                  </a:cubicBezTo>
                  <a:cubicBezTo>
                    <a:pt x="215" y="47"/>
                    <a:pt x="217" y="46"/>
                    <a:pt x="217" y="45"/>
                  </a:cubicBezTo>
                  <a:cubicBezTo>
                    <a:pt x="214" y="41"/>
                    <a:pt x="211" y="37"/>
                    <a:pt x="208" y="34"/>
                  </a:cubicBezTo>
                  <a:cubicBezTo>
                    <a:pt x="205" y="30"/>
                    <a:pt x="201" y="26"/>
                    <a:pt x="200" y="21"/>
                  </a:cubicBezTo>
                  <a:cubicBezTo>
                    <a:pt x="199" y="21"/>
                    <a:pt x="199" y="22"/>
                    <a:pt x="198" y="22"/>
                  </a:cubicBezTo>
                  <a:cubicBezTo>
                    <a:pt x="204" y="27"/>
                    <a:pt x="208" y="33"/>
                    <a:pt x="215" y="37"/>
                  </a:cubicBezTo>
                  <a:cubicBezTo>
                    <a:pt x="216" y="37"/>
                    <a:pt x="217" y="36"/>
                    <a:pt x="217" y="35"/>
                  </a:cubicBezTo>
                  <a:cubicBezTo>
                    <a:pt x="214" y="29"/>
                    <a:pt x="208" y="24"/>
                    <a:pt x="207" y="18"/>
                  </a:cubicBezTo>
                  <a:cubicBezTo>
                    <a:pt x="206" y="18"/>
                    <a:pt x="205" y="19"/>
                    <a:pt x="205" y="19"/>
                  </a:cubicBezTo>
                  <a:cubicBezTo>
                    <a:pt x="211" y="22"/>
                    <a:pt x="215" y="30"/>
                    <a:pt x="222" y="33"/>
                  </a:cubicBezTo>
                  <a:cubicBezTo>
                    <a:pt x="223" y="34"/>
                    <a:pt x="224" y="32"/>
                    <a:pt x="223" y="31"/>
                  </a:cubicBezTo>
                  <a:cubicBezTo>
                    <a:pt x="218" y="26"/>
                    <a:pt x="214" y="19"/>
                    <a:pt x="211" y="12"/>
                  </a:cubicBezTo>
                  <a:cubicBezTo>
                    <a:pt x="210" y="12"/>
                    <a:pt x="209" y="13"/>
                    <a:pt x="209" y="13"/>
                  </a:cubicBezTo>
                  <a:cubicBezTo>
                    <a:pt x="218" y="22"/>
                    <a:pt x="224" y="32"/>
                    <a:pt x="235" y="39"/>
                  </a:cubicBezTo>
                  <a:cubicBezTo>
                    <a:pt x="236" y="39"/>
                    <a:pt x="237" y="38"/>
                    <a:pt x="237" y="37"/>
                  </a:cubicBezTo>
                  <a:cubicBezTo>
                    <a:pt x="232" y="31"/>
                    <a:pt x="227" y="26"/>
                    <a:pt x="223" y="20"/>
                  </a:cubicBezTo>
                  <a:cubicBezTo>
                    <a:pt x="219" y="15"/>
                    <a:pt x="214" y="9"/>
                    <a:pt x="214" y="1"/>
                  </a:cubicBezTo>
                  <a:cubicBezTo>
                    <a:pt x="213" y="2"/>
                    <a:pt x="212" y="2"/>
                    <a:pt x="212" y="3"/>
                  </a:cubicBezTo>
                  <a:cubicBezTo>
                    <a:pt x="224" y="12"/>
                    <a:pt x="239" y="22"/>
                    <a:pt x="246" y="36"/>
                  </a:cubicBezTo>
                  <a:cubicBezTo>
                    <a:pt x="247" y="36"/>
                    <a:pt x="248" y="35"/>
                    <a:pt x="248" y="35"/>
                  </a:cubicBezTo>
                  <a:cubicBezTo>
                    <a:pt x="239" y="26"/>
                    <a:pt x="232" y="15"/>
                    <a:pt x="222" y="6"/>
                  </a:cubicBezTo>
                  <a:cubicBezTo>
                    <a:pt x="221" y="5"/>
                    <a:pt x="219" y="7"/>
                    <a:pt x="220" y="8"/>
                  </a:cubicBezTo>
                  <a:cubicBezTo>
                    <a:pt x="225" y="14"/>
                    <a:pt x="231" y="20"/>
                    <a:pt x="237" y="26"/>
                  </a:cubicBezTo>
                  <a:cubicBezTo>
                    <a:pt x="242" y="31"/>
                    <a:pt x="248" y="38"/>
                    <a:pt x="249" y="46"/>
                  </a:cubicBezTo>
                  <a:cubicBezTo>
                    <a:pt x="250" y="46"/>
                    <a:pt x="250" y="46"/>
                    <a:pt x="251" y="45"/>
                  </a:cubicBezTo>
                  <a:cubicBezTo>
                    <a:pt x="239" y="35"/>
                    <a:pt x="229" y="22"/>
                    <a:pt x="219" y="9"/>
                  </a:cubicBezTo>
                  <a:cubicBezTo>
                    <a:pt x="218" y="8"/>
                    <a:pt x="216" y="9"/>
                    <a:pt x="217" y="11"/>
                  </a:cubicBezTo>
                  <a:cubicBezTo>
                    <a:pt x="229" y="28"/>
                    <a:pt x="244" y="43"/>
                    <a:pt x="251" y="63"/>
                  </a:cubicBezTo>
                  <a:cubicBezTo>
                    <a:pt x="252" y="62"/>
                    <a:pt x="253" y="62"/>
                    <a:pt x="253" y="61"/>
                  </a:cubicBezTo>
                  <a:cubicBezTo>
                    <a:pt x="240" y="45"/>
                    <a:pt x="226" y="30"/>
                    <a:pt x="213" y="13"/>
                  </a:cubicBezTo>
                  <a:cubicBezTo>
                    <a:pt x="213" y="14"/>
                    <a:pt x="212" y="14"/>
                    <a:pt x="211" y="15"/>
                  </a:cubicBezTo>
                  <a:cubicBezTo>
                    <a:pt x="218" y="23"/>
                    <a:pt x="226" y="32"/>
                    <a:pt x="233" y="40"/>
                  </a:cubicBezTo>
                  <a:cubicBezTo>
                    <a:pt x="239" y="49"/>
                    <a:pt x="246" y="59"/>
                    <a:pt x="249" y="69"/>
                  </a:cubicBezTo>
                  <a:cubicBezTo>
                    <a:pt x="249" y="69"/>
                    <a:pt x="250" y="68"/>
                    <a:pt x="251" y="68"/>
                  </a:cubicBezTo>
                  <a:cubicBezTo>
                    <a:pt x="236" y="54"/>
                    <a:pt x="226" y="36"/>
                    <a:pt x="216" y="20"/>
                  </a:cubicBezTo>
                  <a:cubicBezTo>
                    <a:pt x="215" y="20"/>
                    <a:pt x="214" y="21"/>
                    <a:pt x="213" y="21"/>
                  </a:cubicBezTo>
                  <a:cubicBezTo>
                    <a:pt x="219" y="29"/>
                    <a:pt x="224" y="37"/>
                    <a:pt x="229" y="45"/>
                  </a:cubicBezTo>
                  <a:cubicBezTo>
                    <a:pt x="234" y="53"/>
                    <a:pt x="239" y="62"/>
                    <a:pt x="242" y="71"/>
                  </a:cubicBezTo>
                  <a:cubicBezTo>
                    <a:pt x="242" y="71"/>
                    <a:pt x="243" y="71"/>
                    <a:pt x="244" y="70"/>
                  </a:cubicBezTo>
                  <a:cubicBezTo>
                    <a:pt x="231" y="57"/>
                    <a:pt x="221" y="41"/>
                    <a:pt x="212" y="25"/>
                  </a:cubicBezTo>
                  <a:cubicBezTo>
                    <a:pt x="211" y="23"/>
                    <a:pt x="209" y="24"/>
                    <a:pt x="210" y="26"/>
                  </a:cubicBezTo>
                  <a:cubicBezTo>
                    <a:pt x="214" y="34"/>
                    <a:pt x="221" y="42"/>
                    <a:pt x="226" y="49"/>
                  </a:cubicBezTo>
                  <a:cubicBezTo>
                    <a:pt x="232" y="58"/>
                    <a:pt x="239" y="66"/>
                    <a:pt x="241" y="77"/>
                  </a:cubicBezTo>
                  <a:cubicBezTo>
                    <a:pt x="242" y="76"/>
                    <a:pt x="242" y="76"/>
                    <a:pt x="243" y="75"/>
                  </a:cubicBezTo>
                  <a:cubicBezTo>
                    <a:pt x="230" y="62"/>
                    <a:pt x="224" y="42"/>
                    <a:pt x="209" y="31"/>
                  </a:cubicBezTo>
                  <a:cubicBezTo>
                    <a:pt x="208" y="30"/>
                    <a:pt x="207" y="32"/>
                    <a:pt x="208" y="33"/>
                  </a:cubicBezTo>
                  <a:cubicBezTo>
                    <a:pt x="214" y="41"/>
                    <a:pt x="221" y="50"/>
                    <a:pt x="227" y="58"/>
                  </a:cubicBezTo>
                  <a:cubicBezTo>
                    <a:pt x="233" y="68"/>
                    <a:pt x="238" y="78"/>
                    <a:pt x="240" y="89"/>
                  </a:cubicBezTo>
                  <a:cubicBezTo>
                    <a:pt x="241" y="89"/>
                    <a:pt x="242" y="88"/>
                    <a:pt x="243" y="88"/>
                  </a:cubicBezTo>
                  <a:cubicBezTo>
                    <a:pt x="227" y="75"/>
                    <a:pt x="222" y="53"/>
                    <a:pt x="208" y="39"/>
                  </a:cubicBezTo>
                  <a:cubicBezTo>
                    <a:pt x="207" y="38"/>
                    <a:pt x="205" y="39"/>
                    <a:pt x="205" y="40"/>
                  </a:cubicBezTo>
                  <a:cubicBezTo>
                    <a:pt x="217" y="60"/>
                    <a:pt x="235" y="77"/>
                    <a:pt x="242" y="100"/>
                  </a:cubicBezTo>
                  <a:cubicBezTo>
                    <a:pt x="243" y="99"/>
                    <a:pt x="243" y="99"/>
                    <a:pt x="244" y="98"/>
                  </a:cubicBezTo>
                  <a:cubicBezTo>
                    <a:pt x="237" y="88"/>
                    <a:pt x="230" y="78"/>
                    <a:pt x="223" y="68"/>
                  </a:cubicBezTo>
                  <a:cubicBezTo>
                    <a:pt x="216" y="58"/>
                    <a:pt x="207" y="48"/>
                    <a:pt x="197" y="41"/>
                  </a:cubicBezTo>
                  <a:cubicBezTo>
                    <a:pt x="196" y="40"/>
                    <a:pt x="194" y="41"/>
                    <a:pt x="195" y="43"/>
                  </a:cubicBezTo>
                  <a:cubicBezTo>
                    <a:pt x="201" y="53"/>
                    <a:pt x="209" y="63"/>
                    <a:pt x="216" y="72"/>
                  </a:cubicBezTo>
                  <a:cubicBezTo>
                    <a:pt x="224" y="82"/>
                    <a:pt x="231" y="93"/>
                    <a:pt x="232" y="105"/>
                  </a:cubicBezTo>
                  <a:cubicBezTo>
                    <a:pt x="233" y="105"/>
                    <a:pt x="234" y="105"/>
                    <a:pt x="234" y="104"/>
                  </a:cubicBezTo>
                  <a:cubicBezTo>
                    <a:pt x="219" y="88"/>
                    <a:pt x="222" y="61"/>
                    <a:pt x="207" y="44"/>
                  </a:cubicBezTo>
                  <a:cubicBezTo>
                    <a:pt x="206" y="43"/>
                    <a:pt x="204" y="44"/>
                    <a:pt x="205" y="46"/>
                  </a:cubicBezTo>
                  <a:cubicBezTo>
                    <a:pt x="219" y="75"/>
                    <a:pt x="226" y="109"/>
                    <a:pt x="223" y="142"/>
                  </a:cubicBezTo>
                  <a:cubicBezTo>
                    <a:pt x="224" y="142"/>
                    <a:pt x="224" y="142"/>
                    <a:pt x="225" y="142"/>
                  </a:cubicBezTo>
                  <a:cubicBezTo>
                    <a:pt x="223" y="120"/>
                    <a:pt x="227" y="98"/>
                    <a:pt x="220" y="77"/>
                  </a:cubicBezTo>
                  <a:cubicBezTo>
                    <a:pt x="219" y="77"/>
                    <a:pt x="219" y="78"/>
                    <a:pt x="218" y="78"/>
                  </a:cubicBezTo>
                  <a:cubicBezTo>
                    <a:pt x="224" y="96"/>
                    <a:pt x="233" y="113"/>
                    <a:pt x="239" y="132"/>
                  </a:cubicBezTo>
                  <a:cubicBezTo>
                    <a:pt x="245" y="151"/>
                    <a:pt x="249" y="171"/>
                    <a:pt x="241" y="190"/>
                  </a:cubicBezTo>
                  <a:cubicBezTo>
                    <a:pt x="240" y="191"/>
                    <a:pt x="242" y="193"/>
                    <a:pt x="243" y="191"/>
                  </a:cubicBezTo>
                  <a:cubicBezTo>
                    <a:pt x="253" y="178"/>
                    <a:pt x="256" y="160"/>
                    <a:pt x="257" y="144"/>
                  </a:cubicBezTo>
                  <a:cubicBezTo>
                    <a:pt x="257" y="142"/>
                    <a:pt x="255" y="141"/>
                    <a:pt x="255" y="143"/>
                  </a:cubicBezTo>
                  <a:cubicBezTo>
                    <a:pt x="250" y="158"/>
                    <a:pt x="242" y="171"/>
                    <a:pt x="235" y="185"/>
                  </a:cubicBezTo>
                  <a:cubicBezTo>
                    <a:pt x="234" y="187"/>
                    <a:pt x="236" y="188"/>
                    <a:pt x="237" y="187"/>
                  </a:cubicBezTo>
                  <a:cubicBezTo>
                    <a:pt x="256" y="163"/>
                    <a:pt x="257" y="132"/>
                    <a:pt x="269" y="105"/>
                  </a:cubicBezTo>
                  <a:cubicBezTo>
                    <a:pt x="269" y="105"/>
                    <a:pt x="268" y="105"/>
                    <a:pt x="267" y="104"/>
                  </a:cubicBezTo>
                  <a:cubicBezTo>
                    <a:pt x="267" y="114"/>
                    <a:pt x="263" y="122"/>
                    <a:pt x="263" y="131"/>
                  </a:cubicBezTo>
                  <a:cubicBezTo>
                    <a:pt x="262" y="139"/>
                    <a:pt x="263" y="148"/>
                    <a:pt x="258" y="155"/>
                  </a:cubicBezTo>
                  <a:cubicBezTo>
                    <a:pt x="259" y="155"/>
                    <a:pt x="260" y="155"/>
                    <a:pt x="261" y="155"/>
                  </a:cubicBezTo>
                  <a:cubicBezTo>
                    <a:pt x="258" y="129"/>
                    <a:pt x="270" y="102"/>
                    <a:pt x="259" y="77"/>
                  </a:cubicBezTo>
                  <a:cubicBezTo>
                    <a:pt x="258" y="76"/>
                    <a:pt x="256" y="76"/>
                    <a:pt x="256" y="78"/>
                  </a:cubicBezTo>
                  <a:cubicBezTo>
                    <a:pt x="262" y="101"/>
                    <a:pt x="267" y="125"/>
                    <a:pt x="260" y="148"/>
                  </a:cubicBezTo>
                  <a:cubicBezTo>
                    <a:pt x="261" y="149"/>
                    <a:pt x="261" y="149"/>
                    <a:pt x="262" y="149"/>
                  </a:cubicBezTo>
                  <a:cubicBezTo>
                    <a:pt x="263" y="136"/>
                    <a:pt x="263" y="123"/>
                    <a:pt x="262" y="110"/>
                  </a:cubicBezTo>
                  <a:cubicBezTo>
                    <a:pt x="261" y="98"/>
                    <a:pt x="259" y="84"/>
                    <a:pt x="254" y="72"/>
                  </a:cubicBezTo>
                  <a:cubicBezTo>
                    <a:pt x="254" y="71"/>
                    <a:pt x="252" y="71"/>
                    <a:pt x="252" y="72"/>
                  </a:cubicBezTo>
                  <a:cubicBezTo>
                    <a:pt x="249" y="76"/>
                    <a:pt x="249" y="81"/>
                    <a:pt x="249" y="86"/>
                  </a:cubicBezTo>
                  <a:cubicBezTo>
                    <a:pt x="249" y="92"/>
                    <a:pt x="250" y="98"/>
                    <a:pt x="250" y="103"/>
                  </a:cubicBezTo>
                  <a:cubicBezTo>
                    <a:pt x="252" y="120"/>
                    <a:pt x="251" y="136"/>
                    <a:pt x="254" y="152"/>
                  </a:cubicBezTo>
                  <a:cubicBezTo>
                    <a:pt x="254" y="153"/>
                    <a:pt x="257" y="153"/>
                    <a:pt x="257" y="152"/>
                  </a:cubicBezTo>
                  <a:cubicBezTo>
                    <a:pt x="259" y="137"/>
                    <a:pt x="256" y="122"/>
                    <a:pt x="255" y="107"/>
                  </a:cubicBezTo>
                  <a:cubicBezTo>
                    <a:pt x="255" y="93"/>
                    <a:pt x="255" y="79"/>
                    <a:pt x="250" y="66"/>
                  </a:cubicBezTo>
                  <a:cubicBezTo>
                    <a:pt x="249" y="65"/>
                    <a:pt x="248" y="65"/>
                    <a:pt x="247" y="66"/>
                  </a:cubicBezTo>
                  <a:cubicBezTo>
                    <a:pt x="244" y="71"/>
                    <a:pt x="244" y="78"/>
                    <a:pt x="245" y="83"/>
                  </a:cubicBezTo>
                  <a:cubicBezTo>
                    <a:pt x="245" y="91"/>
                    <a:pt x="247" y="99"/>
                    <a:pt x="248" y="107"/>
                  </a:cubicBezTo>
                  <a:cubicBezTo>
                    <a:pt x="249" y="116"/>
                    <a:pt x="248" y="126"/>
                    <a:pt x="247" y="135"/>
                  </a:cubicBezTo>
                  <a:cubicBezTo>
                    <a:pt x="246" y="147"/>
                    <a:pt x="245" y="158"/>
                    <a:pt x="247" y="169"/>
                  </a:cubicBezTo>
                  <a:cubicBezTo>
                    <a:pt x="247" y="171"/>
                    <a:pt x="249" y="171"/>
                    <a:pt x="250" y="169"/>
                  </a:cubicBezTo>
                  <a:cubicBezTo>
                    <a:pt x="253" y="138"/>
                    <a:pt x="249" y="106"/>
                    <a:pt x="245" y="75"/>
                  </a:cubicBezTo>
                  <a:cubicBezTo>
                    <a:pt x="244" y="74"/>
                    <a:pt x="242" y="74"/>
                    <a:pt x="242" y="75"/>
                  </a:cubicBezTo>
                  <a:cubicBezTo>
                    <a:pt x="242" y="94"/>
                    <a:pt x="243" y="114"/>
                    <a:pt x="240" y="133"/>
                  </a:cubicBezTo>
                  <a:cubicBezTo>
                    <a:pt x="237" y="149"/>
                    <a:pt x="230" y="166"/>
                    <a:pt x="235" y="183"/>
                  </a:cubicBezTo>
                  <a:cubicBezTo>
                    <a:pt x="235" y="184"/>
                    <a:pt x="236" y="185"/>
                    <a:pt x="237" y="184"/>
                  </a:cubicBezTo>
                  <a:cubicBezTo>
                    <a:pt x="242" y="177"/>
                    <a:pt x="244" y="169"/>
                    <a:pt x="246" y="161"/>
                  </a:cubicBezTo>
                  <a:cubicBezTo>
                    <a:pt x="249" y="150"/>
                    <a:pt x="250" y="140"/>
                    <a:pt x="251" y="129"/>
                  </a:cubicBezTo>
                  <a:cubicBezTo>
                    <a:pt x="251" y="119"/>
                    <a:pt x="251" y="109"/>
                    <a:pt x="249" y="99"/>
                  </a:cubicBezTo>
                  <a:cubicBezTo>
                    <a:pt x="247" y="90"/>
                    <a:pt x="244" y="82"/>
                    <a:pt x="239" y="75"/>
                  </a:cubicBezTo>
                  <a:cubicBezTo>
                    <a:pt x="239" y="75"/>
                    <a:pt x="238" y="75"/>
                    <a:pt x="237" y="75"/>
                  </a:cubicBezTo>
                  <a:cubicBezTo>
                    <a:pt x="231" y="81"/>
                    <a:pt x="231" y="91"/>
                    <a:pt x="231" y="99"/>
                  </a:cubicBezTo>
                  <a:cubicBezTo>
                    <a:pt x="231" y="108"/>
                    <a:pt x="231" y="117"/>
                    <a:pt x="230" y="125"/>
                  </a:cubicBezTo>
                  <a:cubicBezTo>
                    <a:pt x="229" y="135"/>
                    <a:pt x="229" y="145"/>
                    <a:pt x="227" y="154"/>
                  </a:cubicBezTo>
                  <a:cubicBezTo>
                    <a:pt x="225" y="163"/>
                    <a:pt x="222" y="173"/>
                    <a:pt x="215" y="179"/>
                  </a:cubicBezTo>
                  <a:cubicBezTo>
                    <a:pt x="216" y="179"/>
                    <a:pt x="216" y="179"/>
                    <a:pt x="217" y="179"/>
                  </a:cubicBezTo>
                  <a:cubicBezTo>
                    <a:pt x="214" y="171"/>
                    <a:pt x="214" y="163"/>
                    <a:pt x="215" y="154"/>
                  </a:cubicBezTo>
                  <a:cubicBezTo>
                    <a:pt x="216" y="146"/>
                    <a:pt x="217" y="138"/>
                    <a:pt x="218" y="130"/>
                  </a:cubicBezTo>
                  <a:cubicBezTo>
                    <a:pt x="218" y="122"/>
                    <a:pt x="218" y="114"/>
                    <a:pt x="219" y="106"/>
                  </a:cubicBezTo>
                  <a:cubicBezTo>
                    <a:pt x="219" y="98"/>
                    <a:pt x="220" y="90"/>
                    <a:pt x="224" y="83"/>
                  </a:cubicBezTo>
                  <a:cubicBezTo>
                    <a:pt x="224" y="82"/>
                    <a:pt x="223" y="82"/>
                    <a:pt x="222" y="82"/>
                  </a:cubicBezTo>
                  <a:cubicBezTo>
                    <a:pt x="224" y="99"/>
                    <a:pt x="221" y="116"/>
                    <a:pt x="218" y="133"/>
                  </a:cubicBezTo>
                  <a:cubicBezTo>
                    <a:pt x="216" y="141"/>
                    <a:pt x="212" y="149"/>
                    <a:pt x="209" y="158"/>
                  </a:cubicBezTo>
                  <a:cubicBezTo>
                    <a:pt x="206" y="165"/>
                    <a:pt x="202" y="175"/>
                    <a:pt x="203" y="184"/>
                  </a:cubicBezTo>
                  <a:cubicBezTo>
                    <a:pt x="204" y="189"/>
                    <a:pt x="210" y="192"/>
                    <a:pt x="215" y="191"/>
                  </a:cubicBezTo>
                  <a:cubicBezTo>
                    <a:pt x="220" y="189"/>
                    <a:pt x="223" y="184"/>
                    <a:pt x="225" y="179"/>
                  </a:cubicBezTo>
                  <a:cubicBezTo>
                    <a:pt x="228" y="172"/>
                    <a:pt x="230" y="165"/>
                    <a:pt x="232" y="157"/>
                  </a:cubicBezTo>
                  <a:cubicBezTo>
                    <a:pt x="236" y="141"/>
                    <a:pt x="238" y="125"/>
                    <a:pt x="241" y="109"/>
                  </a:cubicBezTo>
                  <a:cubicBezTo>
                    <a:pt x="241" y="106"/>
                    <a:pt x="241" y="103"/>
                    <a:pt x="242" y="101"/>
                  </a:cubicBezTo>
                  <a:cubicBezTo>
                    <a:pt x="241" y="101"/>
                    <a:pt x="241" y="101"/>
                    <a:pt x="240" y="101"/>
                  </a:cubicBezTo>
                  <a:cubicBezTo>
                    <a:pt x="251" y="114"/>
                    <a:pt x="252" y="132"/>
                    <a:pt x="250" y="148"/>
                  </a:cubicBezTo>
                  <a:cubicBezTo>
                    <a:pt x="247" y="164"/>
                    <a:pt x="241" y="181"/>
                    <a:pt x="232" y="194"/>
                  </a:cubicBezTo>
                  <a:cubicBezTo>
                    <a:pt x="232" y="195"/>
                    <a:pt x="233" y="195"/>
                    <a:pt x="234" y="196"/>
                  </a:cubicBezTo>
                  <a:cubicBezTo>
                    <a:pt x="237" y="186"/>
                    <a:pt x="242" y="176"/>
                    <a:pt x="246" y="166"/>
                  </a:cubicBezTo>
                  <a:cubicBezTo>
                    <a:pt x="249" y="158"/>
                    <a:pt x="252" y="149"/>
                    <a:pt x="258" y="142"/>
                  </a:cubicBezTo>
                  <a:cubicBezTo>
                    <a:pt x="257" y="142"/>
                    <a:pt x="256" y="142"/>
                    <a:pt x="255" y="142"/>
                  </a:cubicBezTo>
                  <a:cubicBezTo>
                    <a:pt x="255" y="153"/>
                    <a:pt x="249" y="162"/>
                    <a:pt x="242" y="170"/>
                  </a:cubicBezTo>
                  <a:cubicBezTo>
                    <a:pt x="236" y="179"/>
                    <a:pt x="228" y="186"/>
                    <a:pt x="223" y="196"/>
                  </a:cubicBezTo>
                  <a:cubicBezTo>
                    <a:pt x="222" y="197"/>
                    <a:pt x="224" y="198"/>
                    <a:pt x="225" y="197"/>
                  </a:cubicBezTo>
                  <a:cubicBezTo>
                    <a:pt x="242" y="186"/>
                    <a:pt x="258" y="167"/>
                    <a:pt x="260" y="146"/>
                  </a:cubicBezTo>
                  <a:cubicBezTo>
                    <a:pt x="260" y="145"/>
                    <a:pt x="259" y="144"/>
                    <a:pt x="258" y="145"/>
                  </a:cubicBezTo>
                  <a:cubicBezTo>
                    <a:pt x="249" y="150"/>
                    <a:pt x="240" y="157"/>
                    <a:pt x="232" y="164"/>
                  </a:cubicBezTo>
                  <a:cubicBezTo>
                    <a:pt x="224" y="171"/>
                    <a:pt x="216" y="178"/>
                    <a:pt x="209" y="187"/>
                  </a:cubicBezTo>
                  <a:cubicBezTo>
                    <a:pt x="207" y="188"/>
                    <a:pt x="209" y="189"/>
                    <a:pt x="211" y="189"/>
                  </a:cubicBezTo>
                  <a:cubicBezTo>
                    <a:pt x="222" y="181"/>
                    <a:pt x="229" y="169"/>
                    <a:pt x="235" y="157"/>
                  </a:cubicBezTo>
                  <a:cubicBezTo>
                    <a:pt x="241" y="144"/>
                    <a:pt x="245" y="131"/>
                    <a:pt x="249" y="117"/>
                  </a:cubicBezTo>
                  <a:cubicBezTo>
                    <a:pt x="248" y="117"/>
                    <a:pt x="247" y="117"/>
                    <a:pt x="246" y="116"/>
                  </a:cubicBezTo>
                  <a:cubicBezTo>
                    <a:pt x="245" y="132"/>
                    <a:pt x="234" y="143"/>
                    <a:pt x="222" y="153"/>
                  </a:cubicBezTo>
                  <a:cubicBezTo>
                    <a:pt x="211" y="163"/>
                    <a:pt x="198" y="171"/>
                    <a:pt x="191" y="184"/>
                  </a:cubicBezTo>
                  <a:cubicBezTo>
                    <a:pt x="190" y="185"/>
                    <a:pt x="192" y="186"/>
                    <a:pt x="193" y="186"/>
                  </a:cubicBezTo>
                  <a:cubicBezTo>
                    <a:pt x="209" y="181"/>
                    <a:pt x="217" y="167"/>
                    <a:pt x="223" y="152"/>
                  </a:cubicBezTo>
                  <a:cubicBezTo>
                    <a:pt x="226" y="145"/>
                    <a:pt x="229" y="137"/>
                    <a:pt x="233" y="129"/>
                  </a:cubicBezTo>
                  <a:cubicBezTo>
                    <a:pt x="236" y="122"/>
                    <a:pt x="240" y="115"/>
                    <a:pt x="246" y="109"/>
                  </a:cubicBezTo>
                  <a:cubicBezTo>
                    <a:pt x="245" y="109"/>
                    <a:pt x="244" y="109"/>
                    <a:pt x="244" y="109"/>
                  </a:cubicBezTo>
                  <a:cubicBezTo>
                    <a:pt x="245" y="128"/>
                    <a:pt x="231" y="142"/>
                    <a:pt x="216" y="153"/>
                  </a:cubicBezTo>
                  <a:cubicBezTo>
                    <a:pt x="201" y="163"/>
                    <a:pt x="184" y="169"/>
                    <a:pt x="169" y="179"/>
                  </a:cubicBezTo>
                  <a:cubicBezTo>
                    <a:pt x="167" y="180"/>
                    <a:pt x="169" y="182"/>
                    <a:pt x="170" y="181"/>
                  </a:cubicBezTo>
                  <a:cubicBezTo>
                    <a:pt x="201" y="170"/>
                    <a:pt x="210" y="135"/>
                    <a:pt x="226" y="111"/>
                  </a:cubicBezTo>
                  <a:cubicBezTo>
                    <a:pt x="225" y="111"/>
                    <a:pt x="225" y="110"/>
                    <a:pt x="224" y="110"/>
                  </a:cubicBezTo>
                  <a:cubicBezTo>
                    <a:pt x="224" y="122"/>
                    <a:pt x="217" y="131"/>
                    <a:pt x="208" y="138"/>
                  </a:cubicBezTo>
                  <a:cubicBezTo>
                    <a:pt x="202" y="142"/>
                    <a:pt x="195" y="144"/>
                    <a:pt x="188" y="147"/>
                  </a:cubicBezTo>
                  <a:cubicBezTo>
                    <a:pt x="180" y="150"/>
                    <a:pt x="171" y="152"/>
                    <a:pt x="164" y="156"/>
                  </a:cubicBezTo>
                  <a:cubicBezTo>
                    <a:pt x="159" y="159"/>
                    <a:pt x="152" y="163"/>
                    <a:pt x="151" y="169"/>
                  </a:cubicBezTo>
                  <a:cubicBezTo>
                    <a:pt x="151" y="169"/>
                    <a:pt x="152" y="170"/>
                    <a:pt x="152" y="170"/>
                  </a:cubicBezTo>
                  <a:cubicBezTo>
                    <a:pt x="163" y="177"/>
                    <a:pt x="178" y="174"/>
                    <a:pt x="189" y="170"/>
                  </a:cubicBezTo>
                  <a:cubicBezTo>
                    <a:pt x="200" y="166"/>
                    <a:pt x="214" y="158"/>
                    <a:pt x="214" y="145"/>
                  </a:cubicBezTo>
                  <a:cubicBezTo>
                    <a:pt x="214" y="144"/>
                    <a:pt x="213" y="144"/>
                    <a:pt x="213" y="144"/>
                  </a:cubicBezTo>
                  <a:cubicBezTo>
                    <a:pt x="197" y="145"/>
                    <a:pt x="184" y="157"/>
                    <a:pt x="170" y="162"/>
                  </a:cubicBezTo>
                  <a:cubicBezTo>
                    <a:pt x="168" y="163"/>
                    <a:pt x="169" y="166"/>
                    <a:pt x="171" y="16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54"/>
            <p:cNvSpPr/>
            <p:nvPr/>
          </p:nvSpPr>
          <p:spPr bwMode="auto">
            <a:xfrm>
              <a:off x="3523" y="2218"/>
              <a:ext cx="545" cy="499"/>
            </a:xfrm>
            <a:custGeom>
              <a:avLst/>
              <a:gdLst>
                <a:gd name="T0" fmla="*/ 28 w 282"/>
                <a:gd name="T1" fmla="*/ 89 h 258"/>
                <a:gd name="T2" fmla="*/ 82 w 282"/>
                <a:gd name="T3" fmla="*/ 14 h 258"/>
                <a:gd name="T4" fmla="*/ 33 w 282"/>
                <a:gd name="T5" fmla="*/ 52 h 258"/>
                <a:gd name="T6" fmla="*/ 56 w 282"/>
                <a:gd name="T7" fmla="*/ 138 h 258"/>
                <a:gd name="T8" fmla="*/ 32 w 282"/>
                <a:gd name="T9" fmla="*/ 43 h 258"/>
                <a:gd name="T10" fmla="*/ 70 w 282"/>
                <a:gd name="T11" fmla="*/ 5 h 258"/>
                <a:gd name="T12" fmla="*/ 14 w 282"/>
                <a:gd name="T13" fmla="*/ 54 h 258"/>
                <a:gd name="T14" fmla="*/ 24 w 282"/>
                <a:gd name="T15" fmla="*/ 114 h 258"/>
                <a:gd name="T16" fmla="*/ 62 w 282"/>
                <a:gd name="T17" fmla="*/ 11 h 258"/>
                <a:gd name="T18" fmla="*/ 1 w 282"/>
                <a:gd name="T19" fmla="*/ 68 h 258"/>
                <a:gd name="T20" fmla="*/ 66 w 282"/>
                <a:gd name="T21" fmla="*/ 181 h 258"/>
                <a:gd name="T22" fmla="*/ 173 w 282"/>
                <a:gd name="T23" fmla="*/ 212 h 258"/>
                <a:gd name="T24" fmla="*/ 243 w 282"/>
                <a:gd name="T25" fmla="*/ 116 h 258"/>
                <a:gd name="T26" fmla="*/ 87 w 282"/>
                <a:gd name="T27" fmla="*/ 180 h 258"/>
                <a:gd name="T28" fmla="*/ 21 w 282"/>
                <a:gd name="T29" fmla="*/ 57 h 258"/>
                <a:gd name="T30" fmla="*/ 29 w 282"/>
                <a:gd name="T31" fmla="*/ 95 h 258"/>
                <a:gd name="T32" fmla="*/ 162 w 282"/>
                <a:gd name="T33" fmla="*/ 230 h 258"/>
                <a:gd name="T34" fmla="*/ 246 w 282"/>
                <a:gd name="T35" fmla="*/ 106 h 258"/>
                <a:gd name="T36" fmla="*/ 252 w 282"/>
                <a:gd name="T37" fmla="*/ 205 h 258"/>
                <a:gd name="T38" fmla="*/ 162 w 282"/>
                <a:gd name="T39" fmla="*/ 237 h 258"/>
                <a:gd name="T40" fmla="*/ 15 w 282"/>
                <a:gd name="T41" fmla="*/ 65 h 258"/>
                <a:gd name="T42" fmla="*/ 130 w 282"/>
                <a:gd name="T43" fmla="*/ 229 h 258"/>
                <a:gd name="T44" fmla="*/ 272 w 282"/>
                <a:gd name="T45" fmla="*/ 148 h 258"/>
                <a:gd name="T46" fmla="*/ 245 w 282"/>
                <a:gd name="T47" fmla="*/ 76 h 258"/>
                <a:gd name="T48" fmla="*/ 243 w 282"/>
                <a:gd name="T49" fmla="*/ 232 h 258"/>
                <a:gd name="T50" fmla="*/ 74 w 282"/>
                <a:gd name="T51" fmla="*/ 181 h 258"/>
                <a:gd name="T52" fmla="*/ 30 w 282"/>
                <a:gd name="T53" fmla="*/ 58 h 258"/>
                <a:gd name="T54" fmla="*/ 12 w 282"/>
                <a:gd name="T55" fmla="*/ 62 h 258"/>
                <a:gd name="T56" fmla="*/ 49 w 282"/>
                <a:gd name="T57" fmla="*/ 160 h 258"/>
                <a:gd name="T58" fmla="*/ 258 w 282"/>
                <a:gd name="T59" fmla="*/ 222 h 258"/>
                <a:gd name="T60" fmla="*/ 262 w 282"/>
                <a:gd name="T61" fmla="*/ 101 h 258"/>
                <a:gd name="T62" fmla="*/ 271 w 282"/>
                <a:gd name="T63" fmla="*/ 194 h 258"/>
                <a:gd name="T64" fmla="*/ 206 w 282"/>
                <a:gd name="T65" fmla="*/ 241 h 258"/>
                <a:gd name="T66" fmla="*/ 21 w 282"/>
                <a:gd name="T67" fmla="*/ 100 h 258"/>
                <a:gd name="T68" fmla="*/ 23 w 282"/>
                <a:gd name="T69" fmla="*/ 43 h 258"/>
                <a:gd name="T70" fmla="*/ 27 w 282"/>
                <a:gd name="T71" fmla="*/ 62 h 258"/>
                <a:gd name="T72" fmla="*/ 73 w 282"/>
                <a:gd name="T73" fmla="*/ 184 h 258"/>
                <a:gd name="T74" fmla="*/ 238 w 282"/>
                <a:gd name="T75" fmla="*/ 239 h 258"/>
                <a:gd name="T76" fmla="*/ 266 w 282"/>
                <a:gd name="T77" fmla="*/ 104 h 258"/>
                <a:gd name="T78" fmla="*/ 244 w 282"/>
                <a:gd name="T79" fmla="*/ 76 h 258"/>
                <a:gd name="T80" fmla="*/ 137 w 282"/>
                <a:gd name="T81" fmla="*/ 229 h 258"/>
                <a:gd name="T82" fmla="*/ 15 w 282"/>
                <a:gd name="T83" fmla="*/ 65 h 258"/>
                <a:gd name="T84" fmla="*/ 151 w 282"/>
                <a:gd name="T85" fmla="*/ 236 h 258"/>
                <a:gd name="T86" fmla="*/ 246 w 282"/>
                <a:gd name="T87" fmla="*/ 106 h 258"/>
                <a:gd name="T88" fmla="*/ 240 w 282"/>
                <a:gd name="T89" fmla="*/ 195 h 258"/>
                <a:gd name="T90" fmla="*/ 98 w 282"/>
                <a:gd name="T91" fmla="*/ 207 h 258"/>
                <a:gd name="T92" fmla="*/ 28 w 282"/>
                <a:gd name="T93" fmla="*/ 73 h 258"/>
                <a:gd name="T94" fmla="*/ 17 w 282"/>
                <a:gd name="T95" fmla="*/ 84 h 258"/>
                <a:gd name="T96" fmla="*/ 148 w 282"/>
                <a:gd name="T97" fmla="*/ 216 h 258"/>
                <a:gd name="T98" fmla="*/ 241 w 282"/>
                <a:gd name="T99" fmla="*/ 117 h 258"/>
                <a:gd name="T100" fmla="*/ 157 w 282"/>
                <a:gd name="T101" fmla="*/ 211 h 258"/>
                <a:gd name="T102" fmla="*/ 19 w 282"/>
                <a:gd name="T103" fmla="*/ 115 h 258"/>
                <a:gd name="T104" fmla="*/ 60 w 282"/>
                <a:gd name="T105" fmla="*/ 12 h 258"/>
                <a:gd name="T106" fmla="*/ 21 w 282"/>
                <a:gd name="T107" fmla="*/ 113 h 258"/>
                <a:gd name="T108" fmla="*/ 17 w 282"/>
                <a:gd name="T109" fmla="*/ 53 h 258"/>
                <a:gd name="T110" fmla="*/ 72 w 282"/>
                <a:gd name="T111" fmla="*/ 8 h 258"/>
                <a:gd name="T112" fmla="*/ 26 w 282"/>
                <a:gd name="T113" fmla="*/ 81 h 258"/>
                <a:gd name="T114" fmla="*/ 56 w 282"/>
                <a:gd name="T115" fmla="*/ 139 h 258"/>
                <a:gd name="T116" fmla="*/ 82 w 282"/>
                <a:gd name="T117" fmla="*/ 14 h 258"/>
                <a:gd name="T118" fmla="*/ 31 w 282"/>
                <a:gd name="T119" fmla="*/ 65 h 258"/>
                <a:gd name="T120" fmla="*/ 56 w 282"/>
                <a:gd name="T121" fmla="*/ 177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2" h="258">
                  <a:moveTo>
                    <a:pt x="58" y="176"/>
                  </a:moveTo>
                  <a:cubicBezTo>
                    <a:pt x="49" y="163"/>
                    <a:pt x="40" y="149"/>
                    <a:pt x="34" y="134"/>
                  </a:cubicBezTo>
                  <a:cubicBezTo>
                    <a:pt x="28" y="120"/>
                    <a:pt x="26" y="105"/>
                    <a:pt x="28" y="89"/>
                  </a:cubicBezTo>
                  <a:cubicBezTo>
                    <a:pt x="29" y="74"/>
                    <a:pt x="34" y="59"/>
                    <a:pt x="42" y="47"/>
                  </a:cubicBezTo>
                  <a:cubicBezTo>
                    <a:pt x="49" y="36"/>
                    <a:pt x="58" y="27"/>
                    <a:pt x="69" y="20"/>
                  </a:cubicBezTo>
                  <a:cubicBezTo>
                    <a:pt x="73" y="18"/>
                    <a:pt x="78" y="16"/>
                    <a:pt x="82" y="14"/>
                  </a:cubicBezTo>
                  <a:cubicBezTo>
                    <a:pt x="84" y="13"/>
                    <a:pt x="83" y="11"/>
                    <a:pt x="82" y="11"/>
                  </a:cubicBezTo>
                  <a:cubicBezTo>
                    <a:pt x="71" y="10"/>
                    <a:pt x="60" y="16"/>
                    <a:pt x="52" y="23"/>
                  </a:cubicBezTo>
                  <a:cubicBezTo>
                    <a:pt x="43" y="31"/>
                    <a:pt x="36" y="41"/>
                    <a:pt x="33" y="52"/>
                  </a:cubicBezTo>
                  <a:cubicBezTo>
                    <a:pt x="28" y="66"/>
                    <a:pt x="30" y="82"/>
                    <a:pt x="34" y="95"/>
                  </a:cubicBezTo>
                  <a:cubicBezTo>
                    <a:pt x="39" y="111"/>
                    <a:pt x="47" y="125"/>
                    <a:pt x="54" y="140"/>
                  </a:cubicBezTo>
                  <a:cubicBezTo>
                    <a:pt x="54" y="140"/>
                    <a:pt x="55" y="139"/>
                    <a:pt x="56" y="138"/>
                  </a:cubicBezTo>
                  <a:cubicBezTo>
                    <a:pt x="47" y="132"/>
                    <a:pt x="41" y="121"/>
                    <a:pt x="37" y="111"/>
                  </a:cubicBezTo>
                  <a:cubicBezTo>
                    <a:pt x="32" y="99"/>
                    <a:pt x="29" y="87"/>
                    <a:pt x="28" y="75"/>
                  </a:cubicBezTo>
                  <a:cubicBezTo>
                    <a:pt x="27" y="64"/>
                    <a:pt x="28" y="53"/>
                    <a:pt x="32" y="43"/>
                  </a:cubicBezTo>
                  <a:cubicBezTo>
                    <a:pt x="36" y="31"/>
                    <a:pt x="43" y="20"/>
                    <a:pt x="52" y="13"/>
                  </a:cubicBezTo>
                  <a:cubicBezTo>
                    <a:pt x="58" y="9"/>
                    <a:pt x="64" y="7"/>
                    <a:pt x="71" y="8"/>
                  </a:cubicBezTo>
                  <a:cubicBezTo>
                    <a:pt x="71" y="7"/>
                    <a:pt x="70" y="6"/>
                    <a:pt x="70" y="5"/>
                  </a:cubicBezTo>
                  <a:cubicBezTo>
                    <a:pt x="65" y="10"/>
                    <a:pt x="57" y="12"/>
                    <a:pt x="51" y="15"/>
                  </a:cubicBezTo>
                  <a:cubicBezTo>
                    <a:pt x="45" y="17"/>
                    <a:pt x="39" y="21"/>
                    <a:pt x="34" y="25"/>
                  </a:cubicBezTo>
                  <a:cubicBezTo>
                    <a:pt x="24" y="32"/>
                    <a:pt x="17" y="42"/>
                    <a:pt x="14" y="54"/>
                  </a:cubicBezTo>
                  <a:cubicBezTo>
                    <a:pt x="11" y="64"/>
                    <a:pt x="10" y="76"/>
                    <a:pt x="10" y="87"/>
                  </a:cubicBezTo>
                  <a:cubicBezTo>
                    <a:pt x="11" y="97"/>
                    <a:pt x="14" y="108"/>
                    <a:pt x="22" y="115"/>
                  </a:cubicBezTo>
                  <a:cubicBezTo>
                    <a:pt x="23" y="115"/>
                    <a:pt x="24" y="115"/>
                    <a:pt x="24" y="114"/>
                  </a:cubicBezTo>
                  <a:cubicBezTo>
                    <a:pt x="31" y="94"/>
                    <a:pt x="24" y="72"/>
                    <a:pt x="30" y="51"/>
                  </a:cubicBezTo>
                  <a:cubicBezTo>
                    <a:pt x="36" y="35"/>
                    <a:pt x="53" y="28"/>
                    <a:pt x="62" y="13"/>
                  </a:cubicBezTo>
                  <a:cubicBezTo>
                    <a:pt x="63" y="13"/>
                    <a:pt x="63" y="12"/>
                    <a:pt x="62" y="11"/>
                  </a:cubicBezTo>
                  <a:cubicBezTo>
                    <a:pt x="52" y="7"/>
                    <a:pt x="41" y="8"/>
                    <a:pt x="32" y="13"/>
                  </a:cubicBezTo>
                  <a:cubicBezTo>
                    <a:pt x="22" y="18"/>
                    <a:pt x="15" y="27"/>
                    <a:pt x="10" y="36"/>
                  </a:cubicBezTo>
                  <a:cubicBezTo>
                    <a:pt x="5" y="46"/>
                    <a:pt x="1" y="57"/>
                    <a:pt x="1" y="68"/>
                  </a:cubicBezTo>
                  <a:cubicBezTo>
                    <a:pt x="0" y="81"/>
                    <a:pt x="5" y="94"/>
                    <a:pt x="11" y="106"/>
                  </a:cubicBezTo>
                  <a:cubicBezTo>
                    <a:pt x="18" y="121"/>
                    <a:pt x="27" y="134"/>
                    <a:pt x="37" y="147"/>
                  </a:cubicBezTo>
                  <a:cubicBezTo>
                    <a:pt x="46" y="158"/>
                    <a:pt x="56" y="170"/>
                    <a:pt x="66" y="181"/>
                  </a:cubicBezTo>
                  <a:cubicBezTo>
                    <a:pt x="75" y="191"/>
                    <a:pt x="86" y="201"/>
                    <a:pt x="99" y="207"/>
                  </a:cubicBezTo>
                  <a:cubicBezTo>
                    <a:pt x="106" y="211"/>
                    <a:pt x="114" y="213"/>
                    <a:pt x="121" y="214"/>
                  </a:cubicBezTo>
                  <a:cubicBezTo>
                    <a:pt x="138" y="217"/>
                    <a:pt x="156" y="215"/>
                    <a:pt x="173" y="212"/>
                  </a:cubicBezTo>
                  <a:cubicBezTo>
                    <a:pt x="190" y="208"/>
                    <a:pt x="207" y="202"/>
                    <a:pt x="222" y="192"/>
                  </a:cubicBezTo>
                  <a:cubicBezTo>
                    <a:pt x="234" y="184"/>
                    <a:pt x="244" y="173"/>
                    <a:pt x="249" y="160"/>
                  </a:cubicBezTo>
                  <a:cubicBezTo>
                    <a:pt x="254" y="145"/>
                    <a:pt x="251" y="129"/>
                    <a:pt x="243" y="116"/>
                  </a:cubicBezTo>
                  <a:cubicBezTo>
                    <a:pt x="243" y="115"/>
                    <a:pt x="240" y="115"/>
                    <a:pt x="241" y="117"/>
                  </a:cubicBezTo>
                  <a:cubicBezTo>
                    <a:pt x="249" y="165"/>
                    <a:pt x="208" y="213"/>
                    <a:pt x="160" y="214"/>
                  </a:cubicBezTo>
                  <a:cubicBezTo>
                    <a:pt x="132" y="214"/>
                    <a:pt x="107" y="198"/>
                    <a:pt x="87" y="180"/>
                  </a:cubicBezTo>
                  <a:cubicBezTo>
                    <a:pt x="67" y="163"/>
                    <a:pt x="51" y="142"/>
                    <a:pt x="37" y="120"/>
                  </a:cubicBezTo>
                  <a:cubicBezTo>
                    <a:pt x="31" y="110"/>
                    <a:pt x="26" y="99"/>
                    <a:pt x="22" y="88"/>
                  </a:cubicBezTo>
                  <a:cubicBezTo>
                    <a:pt x="18" y="79"/>
                    <a:pt x="15" y="66"/>
                    <a:pt x="21" y="57"/>
                  </a:cubicBezTo>
                  <a:cubicBezTo>
                    <a:pt x="20" y="57"/>
                    <a:pt x="19" y="57"/>
                    <a:pt x="18" y="57"/>
                  </a:cubicBezTo>
                  <a:cubicBezTo>
                    <a:pt x="23" y="62"/>
                    <a:pt x="24" y="69"/>
                    <a:pt x="25" y="75"/>
                  </a:cubicBezTo>
                  <a:cubicBezTo>
                    <a:pt x="26" y="82"/>
                    <a:pt x="28" y="88"/>
                    <a:pt x="29" y="95"/>
                  </a:cubicBezTo>
                  <a:cubicBezTo>
                    <a:pt x="34" y="112"/>
                    <a:pt x="39" y="128"/>
                    <a:pt x="46" y="144"/>
                  </a:cubicBezTo>
                  <a:cubicBezTo>
                    <a:pt x="57" y="167"/>
                    <a:pt x="72" y="189"/>
                    <a:pt x="92" y="205"/>
                  </a:cubicBezTo>
                  <a:cubicBezTo>
                    <a:pt x="112" y="221"/>
                    <a:pt x="136" y="230"/>
                    <a:pt x="162" y="230"/>
                  </a:cubicBezTo>
                  <a:cubicBezTo>
                    <a:pt x="186" y="230"/>
                    <a:pt x="213" y="224"/>
                    <a:pt x="232" y="207"/>
                  </a:cubicBezTo>
                  <a:cubicBezTo>
                    <a:pt x="246" y="196"/>
                    <a:pt x="254" y="179"/>
                    <a:pt x="256" y="161"/>
                  </a:cubicBezTo>
                  <a:cubicBezTo>
                    <a:pt x="258" y="143"/>
                    <a:pt x="252" y="124"/>
                    <a:pt x="246" y="106"/>
                  </a:cubicBezTo>
                  <a:cubicBezTo>
                    <a:pt x="246" y="104"/>
                    <a:pt x="243" y="106"/>
                    <a:pt x="244" y="107"/>
                  </a:cubicBezTo>
                  <a:cubicBezTo>
                    <a:pt x="249" y="124"/>
                    <a:pt x="254" y="141"/>
                    <a:pt x="256" y="158"/>
                  </a:cubicBezTo>
                  <a:cubicBezTo>
                    <a:pt x="257" y="173"/>
                    <a:pt x="257" y="190"/>
                    <a:pt x="252" y="205"/>
                  </a:cubicBezTo>
                  <a:cubicBezTo>
                    <a:pt x="248" y="216"/>
                    <a:pt x="242" y="226"/>
                    <a:pt x="232" y="233"/>
                  </a:cubicBezTo>
                  <a:cubicBezTo>
                    <a:pt x="223" y="239"/>
                    <a:pt x="212" y="242"/>
                    <a:pt x="201" y="243"/>
                  </a:cubicBezTo>
                  <a:cubicBezTo>
                    <a:pt x="187" y="244"/>
                    <a:pt x="174" y="241"/>
                    <a:pt x="162" y="237"/>
                  </a:cubicBezTo>
                  <a:cubicBezTo>
                    <a:pt x="149" y="233"/>
                    <a:pt x="137" y="228"/>
                    <a:pt x="126" y="221"/>
                  </a:cubicBezTo>
                  <a:cubicBezTo>
                    <a:pt x="104" y="209"/>
                    <a:pt x="85" y="191"/>
                    <a:pt x="69" y="172"/>
                  </a:cubicBezTo>
                  <a:cubicBezTo>
                    <a:pt x="45" y="140"/>
                    <a:pt x="28" y="103"/>
                    <a:pt x="15" y="65"/>
                  </a:cubicBezTo>
                  <a:cubicBezTo>
                    <a:pt x="15" y="64"/>
                    <a:pt x="12" y="64"/>
                    <a:pt x="13" y="66"/>
                  </a:cubicBezTo>
                  <a:cubicBezTo>
                    <a:pt x="24" y="111"/>
                    <a:pt x="44" y="155"/>
                    <a:pt x="75" y="189"/>
                  </a:cubicBezTo>
                  <a:cubicBezTo>
                    <a:pt x="91" y="206"/>
                    <a:pt x="109" y="220"/>
                    <a:pt x="130" y="229"/>
                  </a:cubicBezTo>
                  <a:cubicBezTo>
                    <a:pt x="151" y="238"/>
                    <a:pt x="177" y="242"/>
                    <a:pt x="200" y="236"/>
                  </a:cubicBezTo>
                  <a:cubicBezTo>
                    <a:pt x="225" y="230"/>
                    <a:pt x="247" y="213"/>
                    <a:pt x="260" y="190"/>
                  </a:cubicBezTo>
                  <a:cubicBezTo>
                    <a:pt x="268" y="177"/>
                    <a:pt x="272" y="163"/>
                    <a:pt x="272" y="148"/>
                  </a:cubicBezTo>
                  <a:cubicBezTo>
                    <a:pt x="272" y="131"/>
                    <a:pt x="267" y="115"/>
                    <a:pt x="260" y="101"/>
                  </a:cubicBezTo>
                  <a:cubicBezTo>
                    <a:pt x="256" y="92"/>
                    <a:pt x="252" y="83"/>
                    <a:pt x="246" y="74"/>
                  </a:cubicBezTo>
                  <a:cubicBezTo>
                    <a:pt x="246" y="75"/>
                    <a:pt x="245" y="76"/>
                    <a:pt x="245" y="76"/>
                  </a:cubicBezTo>
                  <a:cubicBezTo>
                    <a:pt x="255" y="83"/>
                    <a:pt x="260" y="97"/>
                    <a:pt x="265" y="108"/>
                  </a:cubicBezTo>
                  <a:cubicBezTo>
                    <a:pt x="272" y="125"/>
                    <a:pt x="277" y="142"/>
                    <a:pt x="278" y="160"/>
                  </a:cubicBezTo>
                  <a:cubicBezTo>
                    <a:pt x="279" y="188"/>
                    <a:pt x="265" y="214"/>
                    <a:pt x="243" y="232"/>
                  </a:cubicBezTo>
                  <a:cubicBezTo>
                    <a:pt x="222" y="248"/>
                    <a:pt x="196" y="255"/>
                    <a:pt x="170" y="250"/>
                  </a:cubicBezTo>
                  <a:cubicBezTo>
                    <a:pt x="143" y="245"/>
                    <a:pt x="121" y="229"/>
                    <a:pt x="101" y="211"/>
                  </a:cubicBezTo>
                  <a:cubicBezTo>
                    <a:pt x="92" y="202"/>
                    <a:pt x="83" y="192"/>
                    <a:pt x="74" y="181"/>
                  </a:cubicBezTo>
                  <a:cubicBezTo>
                    <a:pt x="65" y="170"/>
                    <a:pt x="57" y="158"/>
                    <a:pt x="49" y="146"/>
                  </a:cubicBezTo>
                  <a:cubicBezTo>
                    <a:pt x="41" y="132"/>
                    <a:pt x="35" y="117"/>
                    <a:pt x="31" y="102"/>
                  </a:cubicBezTo>
                  <a:cubicBezTo>
                    <a:pt x="27" y="87"/>
                    <a:pt x="28" y="73"/>
                    <a:pt x="30" y="58"/>
                  </a:cubicBezTo>
                  <a:cubicBezTo>
                    <a:pt x="31" y="53"/>
                    <a:pt x="31" y="48"/>
                    <a:pt x="29" y="43"/>
                  </a:cubicBezTo>
                  <a:cubicBezTo>
                    <a:pt x="26" y="39"/>
                    <a:pt x="22" y="39"/>
                    <a:pt x="19" y="43"/>
                  </a:cubicBezTo>
                  <a:cubicBezTo>
                    <a:pt x="15" y="48"/>
                    <a:pt x="13" y="56"/>
                    <a:pt x="12" y="62"/>
                  </a:cubicBezTo>
                  <a:cubicBezTo>
                    <a:pt x="12" y="69"/>
                    <a:pt x="12" y="76"/>
                    <a:pt x="14" y="84"/>
                  </a:cubicBezTo>
                  <a:cubicBezTo>
                    <a:pt x="17" y="98"/>
                    <a:pt x="23" y="111"/>
                    <a:pt x="29" y="124"/>
                  </a:cubicBezTo>
                  <a:cubicBezTo>
                    <a:pt x="35" y="137"/>
                    <a:pt x="41" y="148"/>
                    <a:pt x="49" y="160"/>
                  </a:cubicBezTo>
                  <a:cubicBezTo>
                    <a:pt x="64" y="182"/>
                    <a:pt x="82" y="202"/>
                    <a:pt x="104" y="216"/>
                  </a:cubicBezTo>
                  <a:cubicBezTo>
                    <a:pt x="127" y="231"/>
                    <a:pt x="154" y="241"/>
                    <a:pt x="181" y="243"/>
                  </a:cubicBezTo>
                  <a:cubicBezTo>
                    <a:pt x="208" y="246"/>
                    <a:pt x="237" y="241"/>
                    <a:pt x="258" y="222"/>
                  </a:cubicBezTo>
                  <a:cubicBezTo>
                    <a:pt x="268" y="213"/>
                    <a:pt x="273" y="200"/>
                    <a:pt x="276" y="187"/>
                  </a:cubicBezTo>
                  <a:cubicBezTo>
                    <a:pt x="280" y="171"/>
                    <a:pt x="280" y="156"/>
                    <a:pt x="276" y="141"/>
                  </a:cubicBezTo>
                  <a:cubicBezTo>
                    <a:pt x="273" y="127"/>
                    <a:pt x="267" y="114"/>
                    <a:pt x="262" y="101"/>
                  </a:cubicBezTo>
                  <a:cubicBezTo>
                    <a:pt x="261" y="99"/>
                    <a:pt x="259" y="100"/>
                    <a:pt x="259" y="102"/>
                  </a:cubicBezTo>
                  <a:cubicBezTo>
                    <a:pt x="265" y="117"/>
                    <a:pt x="272" y="132"/>
                    <a:pt x="275" y="148"/>
                  </a:cubicBezTo>
                  <a:cubicBezTo>
                    <a:pt x="278" y="163"/>
                    <a:pt x="276" y="179"/>
                    <a:pt x="271" y="194"/>
                  </a:cubicBezTo>
                  <a:cubicBezTo>
                    <a:pt x="269" y="201"/>
                    <a:pt x="266" y="208"/>
                    <a:pt x="262" y="213"/>
                  </a:cubicBezTo>
                  <a:cubicBezTo>
                    <a:pt x="258" y="219"/>
                    <a:pt x="252" y="224"/>
                    <a:pt x="246" y="228"/>
                  </a:cubicBezTo>
                  <a:cubicBezTo>
                    <a:pt x="234" y="235"/>
                    <a:pt x="220" y="239"/>
                    <a:pt x="206" y="241"/>
                  </a:cubicBezTo>
                  <a:cubicBezTo>
                    <a:pt x="178" y="243"/>
                    <a:pt x="149" y="237"/>
                    <a:pt x="124" y="225"/>
                  </a:cubicBezTo>
                  <a:cubicBezTo>
                    <a:pt x="100" y="213"/>
                    <a:pt x="79" y="195"/>
                    <a:pt x="62" y="173"/>
                  </a:cubicBezTo>
                  <a:cubicBezTo>
                    <a:pt x="45" y="151"/>
                    <a:pt x="31" y="126"/>
                    <a:pt x="21" y="100"/>
                  </a:cubicBezTo>
                  <a:cubicBezTo>
                    <a:pt x="16" y="86"/>
                    <a:pt x="12" y="70"/>
                    <a:pt x="17" y="55"/>
                  </a:cubicBezTo>
                  <a:cubicBezTo>
                    <a:pt x="18" y="52"/>
                    <a:pt x="19" y="48"/>
                    <a:pt x="21" y="45"/>
                  </a:cubicBezTo>
                  <a:cubicBezTo>
                    <a:pt x="21" y="44"/>
                    <a:pt x="22" y="43"/>
                    <a:pt x="23" y="43"/>
                  </a:cubicBezTo>
                  <a:cubicBezTo>
                    <a:pt x="25" y="42"/>
                    <a:pt x="27" y="45"/>
                    <a:pt x="27" y="47"/>
                  </a:cubicBezTo>
                  <a:cubicBezTo>
                    <a:pt x="28" y="48"/>
                    <a:pt x="28" y="51"/>
                    <a:pt x="28" y="53"/>
                  </a:cubicBezTo>
                  <a:cubicBezTo>
                    <a:pt x="28" y="56"/>
                    <a:pt x="27" y="59"/>
                    <a:pt x="27" y="62"/>
                  </a:cubicBezTo>
                  <a:cubicBezTo>
                    <a:pt x="24" y="77"/>
                    <a:pt x="25" y="92"/>
                    <a:pt x="29" y="106"/>
                  </a:cubicBezTo>
                  <a:cubicBezTo>
                    <a:pt x="33" y="121"/>
                    <a:pt x="40" y="136"/>
                    <a:pt x="48" y="149"/>
                  </a:cubicBezTo>
                  <a:cubicBezTo>
                    <a:pt x="55" y="162"/>
                    <a:pt x="64" y="173"/>
                    <a:pt x="73" y="184"/>
                  </a:cubicBezTo>
                  <a:cubicBezTo>
                    <a:pt x="81" y="194"/>
                    <a:pt x="90" y="204"/>
                    <a:pt x="99" y="213"/>
                  </a:cubicBezTo>
                  <a:cubicBezTo>
                    <a:pt x="118" y="231"/>
                    <a:pt x="140" y="246"/>
                    <a:pt x="166" y="252"/>
                  </a:cubicBezTo>
                  <a:cubicBezTo>
                    <a:pt x="191" y="258"/>
                    <a:pt x="216" y="253"/>
                    <a:pt x="238" y="239"/>
                  </a:cubicBezTo>
                  <a:cubicBezTo>
                    <a:pt x="259" y="225"/>
                    <a:pt x="275" y="203"/>
                    <a:pt x="279" y="179"/>
                  </a:cubicBezTo>
                  <a:cubicBezTo>
                    <a:pt x="282" y="162"/>
                    <a:pt x="280" y="144"/>
                    <a:pt x="275" y="128"/>
                  </a:cubicBezTo>
                  <a:cubicBezTo>
                    <a:pt x="273" y="120"/>
                    <a:pt x="269" y="112"/>
                    <a:pt x="266" y="104"/>
                  </a:cubicBezTo>
                  <a:cubicBezTo>
                    <a:pt x="264" y="99"/>
                    <a:pt x="261" y="93"/>
                    <a:pt x="258" y="87"/>
                  </a:cubicBezTo>
                  <a:cubicBezTo>
                    <a:pt x="255" y="82"/>
                    <a:pt x="251" y="77"/>
                    <a:pt x="246" y="74"/>
                  </a:cubicBezTo>
                  <a:cubicBezTo>
                    <a:pt x="245" y="73"/>
                    <a:pt x="243" y="75"/>
                    <a:pt x="244" y="76"/>
                  </a:cubicBezTo>
                  <a:cubicBezTo>
                    <a:pt x="262" y="105"/>
                    <a:pt x="276" y="139"/>
                    <a:pt x="265" y="174"/>
                  </a:cubicBezTo>
                  <a:cubicBezTo>
                    <a:pt x="257" y="199"/>
                    <a:pt x="235" y="220"/>
                    <a:pt x="210" y="230"/>
                  </a:cubicBezTo>
                  <a:cubicBezTo>
                    <a:pt x="187" y="239"/>
                    <a:pt x="160" y="237"/>
                    <a:pt x="137" y="229"/>
                  </a:cubicBezTo>
                  <a:cubicBezTo>
                    <a:pt x="115" y="221"/>
                    <a:pt x="96" y="207"/>
                    <a:pt x="80" y="191"/>
                  </a:cubicBezTo>
                  <a:cubicBezTo>
                    <a:pt x="48" y="157"/>
                    <a:pt x="27" y="112"/>
                    <a:pt x="16" y="67"/>
                  </a:cubicBezTo>
                  <a:cubicBezTo>
                    <a:pt x="16" y="66"/>
                    <a:pt x="15" y="66"/>
                    <a:pt x="15" y="65"/>
                  </a:cubicBezTo>
                  <a:cubicBezTo>
                    <a:pt x="14" y="66"/>
                    <a:pt x="14" y="66"/>
                    <a:pt x="13" y="66"/>
                  </a:cubicBezTo>
                  <a:cubicBezTo>
                    <a:pt x="29" y="114"/>
                    <a:pt x="51" y="161"/>
                    <a:pt x="88" y="196"/>
                  </a:cubicBezTo>
                  <a:cubicBezTo>
                    <a:pt x="106" y="214"/>
                    <a:pt x="128" y="227"/>
                    <a:pt x="151" y="236"/>
                  </a:cubicBezTo>
                  <a:cubicBezTo>
                    <a:pt x="174" y="245"/>
                    <a:pt x="200" y="250"/>
                    <a:pt x="223" y="241"/>
                  </a:cubicBezTo>
                  <a:cubicBezTo>
                    <a:pt x="242" y="233"/>
                    <a:pt x="254" y="215"/>
                    <a:pt x="257" y="195"/>
                  </a:cubicBezTo>
                  <a:cubicBezTo>
                    <a:pt x="263" y="165"/>
                    <a:pt x="256" y="135"/>
                    <a:pt x="246" y="106"/>
                  </a:cubicBezTo>
                  <a:cubicBezTo>
                    <a:pt x="245" y="107"/>
                    <a:pt x="245" y="107"/>
                    <a:pt x="244" y="107"/>
                  </a:cubicBezTo>
                  <a:cubicBezTo>
                    <a:pt x="249" y="122"/>
                    <a:pt x="253" y="136"/>
                    <a:pt x="253" y="152"/>
                  </a:cubicBezTo>
                  <a:cubicBezTo>
                    <a:pt x="254" y="167"/>
                    <a:pt x="249" y="182"/>
                    <a:pt x="240" y="195"/>
                  </a:cubicBezTo>
                  <a:cubicBezTo>
                    <a:pt x="225" y="216"/>
                    <a:pt x="197" y="225"/>
                    <a:pt x="172" y="227"/>
                  </a:cubicBezTo>
                  <a:cubicBezTo>
                    <a:pt x="159" y="228"/>
                    <a:pt x="145" y="227"/>
                    <a:pt x="132" y="224"/>
                  </a:cubicBezTo>
                  <a:cubicBezTo>
                    <a:pt x="120" y="220"/>
                    <a:pt x="109" y="214"/>
                    <a:pt x="98" y="207"/>
                  </a:cubicBezTo>
                  <a:cubicBezTo>
                    <a:pt x="77" y="191"/>
                    <a:pt x="62" y="170"/>
                    <a:pt x="50" y="146"/>
                  </a:cubicBezTo>
                  <a:cubicBezTo>
                    <a:pt x="42" y="130"/>
                    <a:pt x="37" y="112"/>
                    <a:pt x="32" y="94"/>
                  </a:cubicBezTo>
                  <a:cubicBezTo>
                    <a:pt x="30" y="87"/>
                    <a:pt x="29" y="80"/>
                    <a:pt x="28" y="73"/>
                  </a:cubicBezTo>
                  <a:cubicBezTo>
                    <a:pt x="26" y="67"/>
                    <a:pt x="25" y="60"/>
                    <a:pt x="21" y="55"/>
                  </a:cubicBezTo>
                  <a:cubicBezTo>
                    <a:pt x="20" y="55"/>
                    <a:pt x="19" y="55"/>
                    <a:pt x="18" y="55"/>
                  </a:cubicBezTo>
                  <a:cubicBezTo>
                    <a:pt x="13" y="64"/>
                    <a:pt x="15" y="75"/>
                    <a:pt x="17" y="84"/>
                  </a:cubicBezTo>
                  <a:cubicBezTo>
                    <a:pt x="21" y="95"/>
                    <a:pt x="26" y="106"/>
                    <a:pt x="32" y="116"/>
                  </a:cubicBezTo>
                  <a:cubicBezTo>
                    <a:pt x="44" y="138"/>
                    <a:pt x="59" y="158"/>
                    <a:pt x="77" y="176"/>
                  </a:cubicBezTo>
                  <a:cubicBezTo>
                    <a:pt x="97" y="194"/>
                    <a:pt x="121" y="211"/>
                    <a:pt x="148" y="216"/>
                  </a:cubicBezTo>
                  <a:cubicBezTo>
                    <a:pt x="171" y="219"/>
                    <a:pt x="194" y="211"/>
                    <a:pt x="212" y="197"/>
                  </a:cubicBezTo>
                  <a:cubicBezTo>
                    <a:pt x="235" y="178"/>
                    <a:pt x="249" y="147"/>
                    <a:pt x="243" y="116"/>
                  </a:cubicBezTo>
                  <a:cubicBezTo>
                    <a:pt x="242" y="116"/>
                    <a:pt x="242" y="117"/>
                    <a:pt x="241" y="117"/>
                  </a:cubicBezTo>
                  <a:cubicBezTo>
                    <a:pt x="249" y="132"/>
                    <a:pt x="252" y="148"/>
                    <a:pt x="244" y="164"/>
                  </a:cubicBezTo>
                  <a:cubicBezTo>
                    <a:pt x="237" y="179"/>
                    <a:pt x="223" y="189"/>
                    <a:pt x="209" y="196"/>
                  </a:cubicBezTo>
                  <a:cubicBezTo>
                    <a:pt x="193" y="204"/>
                    <a:pt x="175" y="209"/>
                    <a:pt x="157" y="211"/>
                  </a:cubicBezTo>
                  <a:cubicBezTo>
                    <a:pt x="141" y="213"/>
                    <a:pt x="124" y="213"/>
                    <a:pt x="109" y="208"/>
                  </a:cubicBezTo>
                  <a:cubicBezTo>
                    <a:pt x="83" y="199"/>
                    <a:pt x="64" y="176"/>
                    <a:pt x="47" y="155"/>
                  </a:cubicBezTo>
                  <a:cubicBezTo>
                    <a:pt x="37" y="142"/>
                    <a:pt x="27" y="130"/>
                    <a:pt x="19" y="115"/>
                  </a:cubicBezTo>
                  <a:cubicBezTo>
                    <a:pt x="11" y="103"/>
                    <a:pt x="4" y="88"/>
                    <a:pt x="3" y="73"/>
                  </a:cubicBezTo>
                  <a:cubicBezTo>
                    <a:pt x="2" y="45"/>
                    <a:pt x="27" y="0"/>
                    <a:pt x="61" y="14"/>
                  </a:cubicBezTo>
                  <a:cubicBezTo>
                    <a:pt x="60" y="13"/>
                    <a:pt x="60" y="12"/>
                    <a:pt x="60" y="12"/>
                  </a:cubicBezTo>
                  <a:cubicBezTo>
                    <a:pt x="56" y="19"/>
                    <a:pt x="49" y="24"/>
                    <a:pt x="43" y="29"/>
                  </a:cubicBezTo>
                  <a:cubicBezTo>
                    <a:pt x="37" y="35"/>
                    <a:pt x="32" y="41"/>
                    <a:pt x="28" y="49"/>
                  </a:cubicBezTo>
                  <a:cubicBezTo>
                    <a:pt x="20" y="69"/>
                    <a:pt x="28" y="92"/>
                    <a:pt x="21" y="113"/>
                  </a:cubicBezTo>
                  <a:cubicBezTo>
                    <a:pt x="22" y="113"/>
                    <a:pt x="23" y="113"/>
                    <a:pt x="24" y="113"/>
                  </a:cubicBezTo>
                  <a:cubicBezTo>
                    <a:pt x="16" y="106"/>
                    <a:pt x="14" y="94"/>
                    <a:pt x="13" y="85"/>
                  </a:cubicBezTo>
                  <a:cubicBezTo>
                    <a:pt x="12" y="74"/>
                    <a:pt x="14" y="63"/>
                    <a:pt x="17" y="53"/>
                  </a:cubicBezTo>
                  <a:cubicBezTo>
                    <a:pt x="20" y="42"/>
                    <a:pt x="28" y="32"/>
                    <a:pt x="37" y="25"/>
                  </a:cubicBezTo>
                  <a:cubicBezTo>
                    <a:pt x="43" y="22"/>
                    <a:pt x="48" y="18"/>
                    <a:pt x="54" y="16"/>
                  </a:cubicBezTo>
                  <a:cubicBezTo>
                    <a:pt x="60" y="14"/>
                    <a:pt x="67" y="12"/>
                    <a:pt x="72" y="8"/>
                  </a:cubicBezTo>
                  <a:cubicBezTo>
                    <a:pt x="73" y="7"/>
                    <a:pt x="72" y="5"/>
                    <a:pt x="71" y="5"/>
                  </a:cubicBezTo>
                  <a:cubicBezTo>
                    <a:pt x="47" y="3"/>
                    <a:pt x="32" y="29"/>
                    <a:pt x="27" y="49"/>
                  </a:cubicBezTo>
                  <a:cubicBezTo>
                    <a:pt x="24" y="60"/>
                    <a:pt x="24" y="70"/>
                    <a:pt x="26" y="81"/>
                  </a:cubicBezTo>
                  <a:cubicBezTo>
                    <a:pt x="28" y="93"/>
                    <a:pt x="31" y="105"/>
                    <a:pt x="36" y="116"/>
                  </a:cubicBezTo>
                  <a:cubicBezTo>
                    <a:pt x="40" y="125"/>
                    <a:pt x="46" y="134"/>
                    <a:pt x="54" y="141"/>
                  </a:cubicBezTo>
                  <a:cubicBezTo>
                    <a:pt x="55" y="142"/>
                    <a:pt x="57" y="140"/>
                    <a:pt x="56" y="139"/>
                  </a:cubicBezTo>
                  <a:cubicBezTo>
                    <a:pt x="44" y="114"/>
                    <a:pt x="26" y="84"/>
                    <a:pt x="35" y="55"/>
                  </a:cubicBezTo>
                  <a:cubicBezTo>
                    <a:pt x="38" y="44"/>
                    <a:pt x="44" y="35"/>
                    <a:pt x="52" y="27"/>
                  </a:cubicBezTo>
                  <a:cubicBezTo>
                    <a:pt x="60" y="19"/>
                    <a:pt x="70" y="13"/>
                    <a:pt x="82" y="14"/>
                  </a:cubicBezTo>
                  <a:cubicBezTo>
                    <a:pt x="82" y="13"/>
                    <a:pt x="81" y="12"/>
                    <a:pt x="81" y="11"/>
                  </a:cubicBezTo>
                  <a:cubicBezTo>
                    <a:pt x="70" y="16"/>
                    <a:pt x="59" y="23"/>
                    <a:pt x="50" y="32"/>
                  </a:cubicBezTo>
                  <a:cubicBezTo>
                    <a:pt x="41" y="41"/>
                    <a:pt x="35" y="53"/>
                    <a:pt x="31" y="65"/>
                  </a:cubicBezTo>
                  <a:cubicBezTo>
                    <a:pt x="26" y="79"/>
                    <a:pt x="23" y="95"/>
                    <a:pt x="25" y="110"/>
                  </a:cubicBezTo>
                  <a:cubicBezTo>
                    <a:pt x="27" y="125"/>
                    <a:pt x="32" y="139"/>
                    <a:pt x="39" y="152"/>
                  </a:cubicBezTo>
                  <a:cubicBezTo>
                    <a:pt x="44" y="161"/>
                    <a:pt x="50" y="169"/>
                    <a:pt x="56" y="177"/>
                  </a:cubicBezTo>
                  <a:cubicBezTo>
                    <a:pt x="57" y="179"/>
                    <a:pt x="59" y="177"/>
                    <a:pt x="58" y="17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70" name="矩形 69"/>
          <p:cNvSpPr/>
          <p:nvPr/>
        </p:nvSpPr>
        <p:spPr bwMode="auto">
          <a:xfrm>
            <a:off x="507999" y="336367"/>
            <a:ext cx="432000" cy="4320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vert="horz" wrap="square" lIns="91440" tIns="45720" rIns="91440" bIns="45720" numCol="1" rtlCol="0" anchor="t" anchorCtr="0" compatLnSpc="1"/>
          <a:lstStyle/>
          <a:p>
            <a:pPr algn="ctr"/>
            <a:endParaRPr lang="zh-CN" altLang="en-US"/>
          </a:p>
        </p:txBody>
      </p:sp>
      <p:sp>
        <p:nvSpPr>
          <p:cNvPr id="71" name="矩形 70"/>
          <p:cNvSpPr/>
          <p:nvPr/>
        </p:nvSpPr>
        <p:spPr bwMode="auto">
          <a:xfrm>
            <a:off x="758757" y="573932"/>
            <a:ext cx="288000" cy="288000"/>
          </a:xfrm>
          <a:prstGeom prst="rect">
            <a:avLst/>
          </a:prstGeom>
          <a:pattFill prst="ltUpDiag">
            <a:fgClr>
              <a:schemeClr val="accent1"/>
            </a:fgClr>
            <a:bgClr>
              <a:schemeClr val="accent1">
                <a:lumMod val="40000"/>
                <a:lumOff val="60000"/>
              </a:schemeClr>
            </a:bgClr>
          </a:pattFill>
          <a:ln>
            <a:solidFill>
              <a:schemeClr val="accent1"/>
            </a:solidFill>
          </a:ln>
        </p:spPr>
        <p:txBody>
          <a:bodyPr vert="horz" wrap="square" lIns="91440" tIns="45720" rIns="91440" bIns="45720" numCol="1" rtlCol="0" anchor="t" anchorCtr="0" compatLnSpc="1"/>
          <a:lstStyle/>
          <a:p>
            <a:pPr algn="ctr"/>
            <a:endParaRPr lang="zh-CN" altLang="en-US"/>
          </a:p>
        </p:txBody>
      </p:sp>
      <p:cxnSp>
        <p:nvCxnSpPr>
          <p:cNvPr id="72" name="直接连接符 71"/>
          <p:cNvCxnSpPr/>
          <p:nvPr/>
        </p:nvCxnSpPr>
        <p:spPr>
          <a:xfrm>
            <a:off x="1235414" y="865762"/>
            <a:ext cx="10656000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文本框 72"/>
          <p:cNvSpPr txBox="1"/>
          <p:nvPr/>
        </p:nvSpPr>
        <p:spPr>
          <a:xfrm>
            <a:off x="1294788" y="362339"/>
            <a:ext cx="3628417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600" dirty="0" smtClean="0"/>
              <a:t>点击添加标题</a:t>
            </a:r>
            <a:endParaRPr lang="zh-CN" altLang="en-US" sz="2600" dirty="0"/>
          </a:p>
        </p:txBody>
      </p:sp>
      <p:sp>
        <p:nvSpPr>
          <p:cNvPr id="74" name="文本框 73"/>
          <p:cNvSpPr txBox="1"/>
          <p:nvPr/>
        </p:nvSpPr>
        <p:spPr>
          <a:xfrm>
            <a:off x="9636066" y="277423"/>
            <a:ext cx="243839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solidFill>
                  <a:schemeClr val="accent1"/>
                </a:solidFill>
                <a:latin typeface="+mn-ea"/>
              </a:rPr>
              <a:t>您的公司名称</a:t>
            </a:r>
            <a:endParaRPr lang="zh-CN" altLang="en-US" sz="2800" dirty="0">
              <a:solidFill>
                <a:schemeClr val="accent1"/>
              </a:solidFill>
              <a:latin typeface="+mn-ea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250" advClick="0" advTm="0">
        <p15:prstTrans prst="pageCurlDouble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4322234" y="2218267"/>
            <a:ext cx="6326717" cy="995209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zh-CN" altLang="en-US" sz="5865" kern="100" dirty="0" smtClean="0">
                <a:solidFill>
                  <a:schemeClr val="accent1"/>
                </a:solidFill>
                <a:latin typeface="+mj-ea"/>
                <a:ea typeface="+mj-ea"/>
                <a:cs typeface="Times New Roman" panose="02020603050405020304" pitchFamily="18" charset="0"/>
              </a:rPr>
              <a:t>点击添加章节标题</a:t>
            </a:r>
            <a:endParaRPr lang="zh-CN" altLang="zh-CN" sz="5865" kern="100" dirty="0">
              <a:solidFill>
                <a:schemeClr val="accent1"/>
              </a:solidFill>
              <a:latin typeface="+mj-ea"/>
              <a:ea typeface="+mj-ea"/>
              <a:cs typeface="Times New Roman" panose="02020603050405020304" pitchFamily="18" charset="0"/>
            </a:endParaRPr>
          </a:p>
        </p:txBody>
      </p:sp>
      <p:grpSp>
        <p:nvGrpSpPr>
          <p:cNvPr id="7172" name="组合 4"/>
          <p:cNvGrpSpPr/>
          <p:nvPr/>
        </p:nvGrpSpPr>
        <p:grpSpPr bwMode="auto">
          <a:xfrm>
            <a:off x="4457702" y="3509436"/>
            <a:ext cx="2005677" cy="1242371"/>
            <a:chOff x="3773158" y="1826932"/>
            <a:chExt cx="1503567" cy="931389"/>
          </a:xfrm>
        </p:grpSpPr>
        <p:sp>
          <p:nvSpPr>
            <p:cNvPr id="6" name="TextBox 23"/>
            <p:cNvSpPr txBox="1"/>
            <p:nvPr/>
          </p:nvSpPr>
          <p:spPr>
            <a:xfrm>
              <a:off x="3773158" y="1826932"/>
              <a:ext cx="1503567" cy="253809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</a:bodyPr>
            <a:lstStyle/>
            <a:p>
              <a:pPr marL="381000" indent="-381000">
                <a:buFont typeface="Wingdings" panose="05000000000000000000" pitchFamily="2" charset="2"/>
                <a:buChar char="ü"/>
                <a:defRPr/>
              </a:pPr>
              <a:r>
                <a:rPr lang="zh-CN" altLang="en-US" sz="1600" dirty="0">
                  <a:solidFill>
                    <a:schemeClr val="accent1"/>
                  </a:solidFill>
                  <a:latin typeface="微软雅黑" panose="020B0503020204020204" pitchFamily="34" charset="-122"/>
                </a:rPr>
                <a:t>添加文字标题一</a:t>
              </a:r>
              <a:endParaRPr lang="zh-CN" altLang="en-US" sz="1600" dirty="0">
                <a:solidFill>
                  <a:schemeClr val="accent1"/>
                </a:solidFill>
                <a:latin typeface="微软雅黑" panose="020B0503020204020204" pitchFamily="34" charset="-122"/>
              </a:endParaRPr>
            </a:p>
          </p:txBody>
        </p:sp>
        <p:sp>
          <p:nvSpPr>
            <p:cNvPr id="7" name="TextBox 24"/>
            <p:cNvSpPr txBox="1"/>
            <p:nvPr/>
          </p:nvSpPr>
          <p:spPr>
            <a:xfrm>
              <a:off x="3773158" y="2153820"/>
              <a:ext cx="1503567" cy="253809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</a:bodyPr>
            <a:lstStyle/>
            <a:p>
              <a:pPr marL="381000" indent="-381000">
                <a:buFont typeface="Wingdings" panose="05000000000000000000" pitchFamily="2" charset="2"/>
                <a:buChar char="ü"/>
                <a:defRPr/>
              </a:pPr>
              <a:r>
                <a:rPr lang="zh-CN" altLang="en-US" sz="1600" dirty="0">
                  <a:solidFill>
                    <a:schemeClr val="accent1"/>
                  </a:solidFill>
                  <a:latin typeface="微软雅黑" panose="020B0503020204020204" pitchFamily="34" charset="-122"/>
                </a:rPr>
                <a:t>添加文字标题二</a:t>
              </a:r>
              <a:endParaRPr lang="zh-CN" altLang="en-US" sz="1600" dirty="0">
                <a:solidFill>
                  <a:schemeClr val="accent1"/>
                </a:solidFill>
                <a:latin typeface="微软雅黑" panose="020B0503020204020204" pitchFamily="34" charset="-122"/>
              </a:endParaRPr>
            </a:p>
          </p:txBody>
        </p:sp>
        <p:sp>
          <p:nvSpPr>
            <p:cNvPr id="8" name="TextBox 25"/>
            <p:cNvSpPr txBox="1"/>
            <p:nvPr/>
          </p:nvSpPr>
          <p:spPr>
            <a:xfrm>
              <a:off x="3773158" y="2504512"/>
              <a:ext cx="1503567" cy="253809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</a:bodyPr>
            <a:lstStyle/>
            <a:p>
              <a:pPr marL="381000" indent="-381000">
                <a:buFont typeface="Wingdings" panose="05000000000000000000" pitchFamily="2" charset="2"/>
                <a:buChar char="ü"/>
                <a:defRPr/>
              </a:pPr>
              <a:r>
                <a:rPr lang="zh-CN" altLang="en-US" sz="1600" dirty="0">
                  <a:solidFill>
                    <a:schemeClr val="accent1"/>
                  </a:solidFill>
                  <a:latin typeface="微软雅黑" panose="020B0503020204020204" pitchFamily="34" charset="-122"/>
                </a:rPr>
                <a:t>添加文字标题三</a:t>
              </a:r>
              <a:endParaRPr lang="zh-CN" altLang="en-US" sz="1600" dirty="0">
                <a:solidFill>
                  <a:schemeClr val="accent1"/>
                </a:solidFill>
                <a:latin typeface="微软雅黑" panose="020B0503020204020204" pitchFamily="34" charset="-122"/>
              </a:endParaRPr>
            </a:p>
          </p:txBody>
        </p:sp>
      </p:grpSp>
      <p:grpSp>
        <p:nvGrpSpPr>
          <p:cNvPr id="7173" name="组合 8"/>
          <p:cNvGrpSpPr/>
          <p:nvPr/>
        </p:nvGrpSpPr>
        <p:grpSpPr bwMode="auto">
          <a:xfrm>
            <a:off x="6989236" y="3556001"/>
            <a:ext cx="2005678" cy="1240255"/>
            <a:chOff x="5895604" y="1860940"/>
            <a:chExt cx="1505155" cy="931390"/>
          </a:xfrm>
        </p:grpSpPr>
        <p:sp>
          <p:nvSpPr>
            <p:cNvPr id="10" name="TextBox 23"/>
            <p:cNvSpPr txBox="1"/>
            <p:nvPr/>
          </p:nvSpPr>
          <p:spPr>
            <a:xfrm>
              <a:off x="5895604" y="1860940"/>
              <a:ext cx="1505155" cy="254243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</a:bodyPr>
            <a:lstStyle/>
            <a:p>
              <a:pPr marL="381000" indent="-381000">
                <a:buFont typeface="Wingdings" panose="05000000000000000000" pitchFamily="2" charset="2"/>
                <a:buChar char="ü"/>
                <a:defRPr/>
              </a:pPr>
              <a:r>
                <a:rPr lang="zh-CN" altLang="en-US" sz="1600" dirty="0">
                  <a:solidFill>
                    <a:schemeClr val="accent1"/>
                  </a:solidFill>
                  <a:latin typeface="微软雅黑" panose="020B0503020204020204" pitchFamily="34" charset="-122"/>
                </a:rPr>
                <a:t>添加文字标题四</a:t>
              </a:r>
              <a:endParaRPr lang="zh-CN" altLang="en-US" sz="1600" dirty="0">
                <a:solidFill>
                  <a:schemeClr val="accent1"/>
                </a:solidFill>
                <a:latin typeface="微软雅黑" panose="020B0503020204020204" pitchFamily="34" charset="-122"/>
              </a:endParaRPr>
            </a:p>
          </p:txBody>
        </p:sp>
        <p:sp>
          <p:nvSpPr>
            <p:cNvPr id="11" name="TextBox 24"/>
            <p:cNvSpPr txBox="1"/>
            <p:nvPr/>
          </p:nvSpPr>
          <p:spPr>
            <a:xfrm>
              <a:off x="5895604" y="2188386"/>
              <a:ext cx="1505155" cy="254243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</a:bodyPr>
            <a:lstStyle/>
            <a:p>
              <a:pPr marL="381000" indent="-381000">
                <a:buFont typeface="Wingdings" panose="05000000000000000000" pitchFamily="2" charset="2"/>
                <a:buChar char="ü"/>
                <a:defRPr/>
              </a:pPr>
              <a:r>
                <a:rPr lang="zh-CN" altLang="en-US" sz="1600" dirty="0">
                  <a:solidFill>
                    <a:schemeClr val="accent1"/>
                  </a:solidFill>
                  <a:latin typeface="微软雅黑" panose="020B0503020204020204" pitchFamily="34" charset="-122"/>
                </a:rPr>
                <a:t>添加文字标题五</a:t>
              </a:r>
              <a:endParaRPr lang="zh-CN" altLang="en-US" sz="1600" dirty="0">
                <a:solidFill>
                  <a:schemeClr val="accent1"/>
                </a:solidFill>
                <a:latin typeface="微软雅黑" panose="020B0503020204020204" pitchFamily="34" charset="-122"/>
              </a:endParaRPr>
            </a:p>
          </p:txBody>
        </p:sp>
        <p:sp>
          <p:nvSpPr>
            <p:cNvPr id="12" name="TextBox 25"/>
            <p:cNvSpPr txBox="1"/>
            <p:nvPr/>
          </p:nvSpPr>
          <p:spPr>
            <a:xfrm>
              <a:off x="5895604" y="2538087"/>
              <a:ext cx="1505155" cy="254243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</a:bodyPr>
            <a:lstStyle/>
            <a:p>
              <a:pPr marL="381000" indent="-381000">
                <a:buFont typeface="Wingdings" panose="05000000000000000000" pitchFamily="2" charset="2"/>
                <a:buChar char="ü"/>
                <a:defRPr/>
              </a:pPr>
              <a:r>
                <a:rPr lang="zh-CN" altLang="en-US" sz="1600" dirty="0">
                  <a:solidFill>
                    <a:schemeClr val="accent1"/>
                  </a:solidFill>
                  <a:latin typeface="微软雅黑" panose="020B0503020204020204" pitchFamily="34" charset="-122"/>
                </a:rPr>
                <a:t>添加文字标题六</a:t>
              </a:r>
              <a:endParaRPr lang="zh-CN" altLang="en-US" sz="1600" dirty="0">
                <a:solidFill>
                  <a:schemeClr val="accent1"/>
                </a:solidFill>
                <a:latin typeface="微软雅黑" panose="020B0503020204020204" pitchFamily="34" charset="-122"/>
              </a:endParaRPr>
            </a:p>
          </p:txBody>
        </p:sp>
      </p:grpSp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2191408" y="1332363"/>
            <a:ext cx="2266294" cy="4001712"/>
            <a:chOff x="3222" y="1065"/>
            <a:chExt cx="1238" cy="2186"/>
          </a:xfrm>
          <a:solidFill>
            <a:schemeClr val="accent1"/>
          </a:solidFill>
        </p:grpSpPr>
        <p:sp>
          <p:nvSpPr>
            <p:cNvPr id="13" name="Freeform 5"/>
            <p:cNvSpPr>
              <a:spLocks noEditPoints="1"/>
            </p:cNvSpPr>
            <p:nvPr/>
          </p:nvSpPr>
          <p:spPr bwMode="auto">
            <a:xfrm>
              <a:off x="3222" y="1416"/>
              <a:ext cx="796" cy="1835"/>
            </a:xfrm>
            <a:custGeom>
              <a:avLst/>
              <a:gdLst>
                <a:gd name="T0" fmla="*/ 201 w 335"/>
                <a:gd name="T1" fmla="*/ 415 h 774"/>
                <a:gd name="T2" fmla="*/ 160 w 335"/>
                <a:gd name="T3" fmla="*/ 584 h 774"/>
                <a:gd name="T4" fmla="*/ 78 w 335"/>
                <a:gd name="T5" fmla="*/ 454 h 774"/>
                <a:gd name="T6" fmla="*/ 28 w 335"/>
                <a:gd name="T7" fmla="*/ 278 h 774"/>
                <a:gd name="T8" fmla="*/ 113 w 335"/>
                <a:gd name="T9" fmla="*/ 20 h 774"/>
                <a:gd name="T10" fmla="*/ 132 w 335"/>
                <a:gd name="T11" fmla="*/ 34 h 774"/>
                <a:gd name="T12" fmla="*/ 174 w 335"/>
                <a:gd name="T13" fmla="*/ 58 h 774"/>
                <a:gd name="T14" fmla="*/ 99 w 335"/>
                <a:gd name="T15" fmla="*/ 67 h 774"/>
                <a:gd name="T16" fmla="*/ 82 w 335"/>
                <a:gd name="T17" fmla="*/ 68 h 774"/>
                <a:gd name="T18" fmla="*/ 187 w 335"/>
                <a:gd name="T19" fmla="*/ 92 h 774"/>
                <a:gd name="T20" fmla="*/ 96 w 335"/>
                <a:gd name="T21" fmla="*/ 93 h 774"/>
                <a:gd name="T22" fmla="*/ 135 w 335"/>
                <a:gd name="T23" fmla="*/ 100 h 774"/>
                <a:gd name="T24" fmla="*/ 91 w 335"/>
                <a:gd name="T25" fmla="*/ 108 h 774"/>
                <a:gd name="T26" fmla="*/ 119 w 335"/>
                <a:gd name="T27" fmla="*/ 127 h 774"/>
                <a:gd name="T28" fmla="*/ 152 w 335"/>
                <a:gd name="T29" fmla="*/ 127 h 774"/>
                <a:gd name="T30" fmla="*/ 104 w 335"/>
                <a:gd name="T31" fmla="*/ 155 h 774"/>
                <a:gd name="T32" fmla="*/ 177 w 335"/>
                <a:gd name="T33" fmla="*/ 185 h 774"/>
                <a:gd name="T34" fmla="*/ 161 w 335"/>
                <a:gd name="T35" fmla="*/ 195 h 774"/>
                <a:gd name="T36" fmla="*/ 101 w 335"/>
                <a:gd name="T37" fmla="*/ 202 h 774"/>
                <a:gd name="T38" fmla="*/ 191 w 335"/>
                <a:gd name="T39" fmla="*/ 212 h 774"/>
                <a:gd name="T40" fmla="*/ 182 w 335"/>
                <a:gd name="T41" fmla="*/ 223 h 774"/>
                <a:gd name="T42" fmla="*/ 171 w 335"/>
                <a:gd name="T43" fmla="*/ 229 h 774"/>
                <a:gd name="T44" fmla="*/ 83 w 335"/>
                <a:gd name="T45" fmla="*/ 230 h 774"/>
                <a:gd name="T46" fmla="*/ 145 w 335"/>
                <a:gd name="T47" fmla="*/ 237 h 774"/>
                <a:gd name="T48" fmla="*/ 174 w 335"/>
                <a:gd name="T49" fmla="*/ 244 h 774"/>
                <a:gd name="T50" fmla="*/ 130 w 335"/>
                <a:gd name="T51" fmla="*/ 258 h 774"/>
                <a:gd name="T52" fmla="*/ 138 w 335"/>
                <a:gd name="T53" fmla="*/ 268 h 774"/>
                <a:gd name="T54" fmla="*/ 193 w 335"/>
                <a:gd name="T55" fmla="*/ 279 h 774"/>
                <a:gd name="T56" fmla="*/ 153 w 335"/>
                <a:gd name="T57" fmla="*/ 283 h 774"/>
                <a:gd name="T58" fmla="*/ 140 w 335"/>
                <a:gd name="T59" fmla="*/ 290 h 774"/>
                <a:gd name="T60" fmla="*/ 152 w 335"/>
                <a:gd name="T61" fmla="*/ 291 h 774"/>
                <a:gd name="T62" fmla="*/ 168 w 335"/>
                <a:gd name="T63" fmla="*/ 298 h 774"/>
                <a:gd name="T64" fmla="*/ 130 w 335"/>
                <a:gd name="T65" fmla="*/ 310 h 774"/>
                <a:gd name="T66" fmla="*/ 84 w 335"/>
                <a:gd name="T67" fmla="*/ 316 h 774"/>
                <a:gd name="T68" fmla="*/ 156 w 335"/>
                <a:gd name="T69" fmla="*/ 330 h 774"/>
                <a:gd name="T70" fmla="*/ 141 w 335"/>
                <a:gd name="T71" fmla="*/ 337 h 774"/>
                <a:gd name="T72" fmla="*/ 87 w 335"/>
                <a:gd name="T73" fmla="*/ 340 h 774"/>
                <a:gd name="T74" fmla="*/ 126 w 335"/>
                <a:gd name="T75" fmla="*/ 346 h 774"/>
                <a:gd name="T76" fmla="*/ 129 w 335"/>
                <a:gd name="T77" fmla="*/ 362 h 774"/>
                <a:gd name="T78" fmla="*/ 89 w 335"/>
                <a:gd name="T79" fmla="*/ 366 h 774"/>
                <a:gd name="T80" fmla="*/ 119 w 335"/>
                <a:gd name="T81" fmla="*/ 379 h 774"/>
                <a:gd name="T82" fmla="*/ 148 w 335"/>
                <a:gd name="T83" fmla="*/ 390 h 774"/>
                <a:gd name="T84" fmla="*/ 144 w 335"/>
                <a:gd name="T85" fmla="*/ 396 h 774"/>
                <a:gd name="T86" fmla="*/ 125 w 335"/>
                <a:gd name="T87" fmla="*/ 408 h 774"/>
                <a:gd name="T88" fmla="*/ 132 w 335"/>
                <a:gd name="T89" fmla="*/ 421 h 774"/>
                <a:gd name="T90" fmla="*/ 146 w 335"/>
                <a:gd name="T91" fmla="*/ 433 h 774"/>
                <a:gd name="T92" fmla="*/ 144 w 335"/>
                <a:gd name="T93" fmla="*/ 442 h 774"/>
                <a:gd name="T94" fmla="*/ 192 w 335"/>
                <a:gd name="T95" fmla="*/ 451 h 774"/>
                <a:gd name="T96" fmla="*/ 130 w 335"/>
                <a:gd name="T97" fmla="*/ 457 h 774"/>
                <a:gd name="T98" fmla="*/ 117 w 335"/>
                <a:gd name="T99" fmla="*/ 486 h 774"/>
                <a:gd name="T100" fmla="*/ 8 w 335"/>
                <a:gd name="T101" fmla="*/ 509 h 774"/>
                <a:gd name="T102" fmla="*/ 13 w 335"/>
                <a:gd name="T103" fmla="*/ 530 h 774"/>
                <a:gd name="T104" fmla="*/ 103 w 335"/>
                <a:gd name="T105" fmla="*/ 536 h 774"/>
                <a:gd name="T106" fmla="*/ 97 w 335"/>
                <a:gd name="T107" fmla="*/ 548 h 774"/>
                <a:gd name="T108" fmla="*/ 163 w 335"/>
                <a:gd name="T109" fmla="*/ 581 h 774"/>
                <a:gd name="T110" fmla="*/ 171 w 335"/>
                <a:gd name="T111" fmla="*/ 589 h 774"/>
                <a:gd name="T112" fmla="*/ 180 w 335"/>
                <a:gd name="T113" fmla="*/ 616 h 774"/>
                <a:gd name="T114" fmla="*/ 96 w 335"/>
                <a:gd name="T115" fmla="*/ 640 h 774"/>
                <a:gd name="T116" fmla="*/ 92 w 335"/>
                <a:gd name="T117" fmla="*/ 678 h 774"/>
                <a:gd name="T118" fmla="*/ 88 w 335"/>
                <a:gd name="T119" fmla="*/ 717 h 774"/>
                <a:gd name="T120" fmla="*/ 177 w 335"/>
                <a:gd name="T121" fmla="*/ 728 h 774"/>
                <a:gd name="T122" fmla="*/ 199 w 335"/>
                <a:gd name="T123" fmla="*/ 739 h 774"/>
                <a:gd name="T124" fmla="*/ 99 w 335"/>
                <a:gd name="T125" fmla="*/ 753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5" h="774">
                  <a:moveTo>
                    <a:pt x="144" y="14"/>
                  </a:moveTo>
                  <a:cubicBezTo>
                    <a:pt x="166" y="10"/>
                    <a:pt x="171" y="31"/>
                    <a:pt x="180" y="43"/>
                  </a:cubicBezTo>
                  <a:cubicBezTo>
                    <a:pt x="181" y="50"/>
                    <a:pt x="186" y="55"/>
                    <a:pt x="186" y="62"/>
                  </a:cubicBezTo>
                  <a:cubicBezTo>
                    <a:pt x="188" y="63"/>
                    <a:pt x="189" y="59"/>
                    <a:pt x="189" y="63"/>
                  </a:cubicBezTo>
                  <a:cubicBezTo>
                    <a:pt x="197" y="56"/>
                    <a:pt x="206" y="51"/>
                    <a:pt x="210" y="41"/>
                  </a:cubicBezTo>
                  <a:cubicBezTo>
                    <a:pt x="212" y="39"/>
                    <a:pt x="213" y="37"/>
                    <a:pt x="216" y="39"/>
                  </a:cubicBezTo>
                  <a:cubicBezTo>
                    <a:pt x="216" y="41"/>
                    <a:pt x="215" y="41"/>
                    <a:pt x="215" y="42"/>
                  </a:cubicBezTo>
                  <a:cubicBezTo>
                    <a:pt x="217" y="44"/>
                    <a:pt x="218" y="44"/>
                    <a:pt x="218" y="46"/>
                  </a:cubicBezTo>
                  <a:cubicBezTo>
                    <a:pt x="220" y="46"/>
                    <a:pt x="221" y="43"/>
                    <a:pt x="223" y="45"/>
                  </a:cubicBezTo>
                  <a:cubicBezTo>
                    <a:pt x="224" y="47"/>
                    <a:pt x="222" y="49"/>
                    <a:pt x="222" y="51"/>
                  </a:cubicBezTo>
                  <a:cubicBezTo>
                    <a:pt x="224" y="53"/>
                    <a:pt x="224" y="50"/>
                    <a:pt x="227" y="50"/>
                  </a:cubicBezTo>
                  <a:cubicBezTo>
                    <a:pt x="228" y="51"/>
                    <a:pt x="227" y="52"/>
                    <a:pt x="227" y="54"/>
                  </a:cubicBezTo>
                  <a:cubicBezTo>
                    <a:pt x="230" y="56"/>
                    <a:pt x="229" y="52"/>
                    <a:pt x="232" y="53"/>
                  </a:cubicBezTo>
                  <a:cubicBezTo>
                    <a:pt x="234" y="54"/>
                    <a:pt x="234" y="56"/>
                    <a:pt x="233" y="58"/>
                  </a:cubicBezTo>
                  <a:cubicBezTo>
                    <a:pt x="235" y="61"/>
                    <a:pt x="239" y="63"/>
                    <a:pt x="244" y="65"/>
                  </a:cubicBezTo>
                  <a:cubicBezTo>
                    <a:pt x="244" y="71"/>
                    <a:pt x="244" y="79"/>
                    <a:pt x="245" y="87"/>
                  </a:cubicBezTo>
                  <a:cubicBezTo>
                    <a:pt x="245" y="88"/>
                    <a:pt x="246" y="88"/>
                    <a:pt x="247" y="89"/>
                  </a:cubicBezTo>
                  <a:cubicBezTo>
                    <a:pt x="250" y="100"/>
                    <a:pt x="252" y="110"/>
                    <a:pt x="257" y="120"/>
                  </a:cubicBezTo>
                  <a:cubicBezTo>
                    <a:pt x="260" y="127"/>
                    <a:pt x="264" y="133"/>
                    <a:pt x="268" y="141"/>
                  </a:cubicBezTo>
                  <a:cubicBezTo>
                    <a:pt x="270" y="145"/>
                    <a:pt x="274" y="150"/>
                    <a:pt x="276" y="154"/>
                  </a:cubicBezTo>
                  <a:cubicBezTo>
                    <a:pt x="276" y="156"/>
                    <a:pt x="275" y="157"/>
                    <a:pt x="277" y="159"/>
                  </a:cubicBezTo>
                  <a:cubicBezTo>
                    <a:pt x="281" y="164"/>
                    <a:pt x="285" y="171"/>
                    <a:pt x="288" y="176"/>
                  </a:cubicBezTo>
                  <a:cubicBezTo>
                    <a:pt x="292" y="181"/>
                    <a:pt x="295" y="184"/>
                    <a:pt x="299" y="190"/>
                  </a:cubicBezTo>
                  <a:cubicBezTo>
                    <a:pt x="303" y="197"/>
                    <a:pt x="308" y="203"/>
                    <a:pt x="313" y="209"/>
                  </a:cubicBezTo>
                  <a:cubicBezTo>
                    <a:pt x="315" y="209"/>
                    <a:pt x="314" y="210"/>
                    <a:pt x="316" y="209"/>
                  </a:cubicBezTo>
                  <a:cubicBezTo>
                    <a:pt x="319" y="213"/>
                    <a:pt x="324" y="215"/>
                    <a:pt x="327" y="220"/>
                  </a:cubicBezTo>
                  <a:cubicBezTo>
                    <a:pt x="330" y="222"/>
                    <a:pt x="334" y="224"/>
                    <a:pt x="335" y="228"/>
                  </a:cubicBezTo>
                  <a:cubicBezTo>
                    <a:pt x="330" y="229"/>
                    <a:pt x="328" y="224"/>
                    <a:pt x="324" y="222"/>
                  </a:cubicBezTo>
                  <a:cubicBezTo>
                    <a:pt x="322" y="223"/>
                    <a:pt x="322" y="225"/>
                    <a:pt x="321" y="228"/>
                  </a:cubicBezTo>
                  <a:cubicBezTo>
                    <a:pt x="316" y="230"/>
                    <a:pt x="309" y="228"/>
                    <a:pt x="303" y="226"/>
                  </a:cubicBezTo>
                  <a:cubicBezTo>
                    <a:pt x="301" y="227"/>
                    <a:pt x="301" y="229"/>
                    <a:pt x="298" y="229"/>
                  </a:cubicBezTo>
                  <a:cubicBezTo>
                    <a:pt x="296" y="228"/>
                    <a:pt x="294" y="227"/>
                    <a:pt x="294" y="224"/>
                  </a:cubicBezTo>
                  <a:cubicBezTo>
                    <a:pt x="277" y="221"/>
                    <a:pt x="260" y="216"/>
                    <a:pt x="246" y="212"/>
                  </a:cubicBezTo>
                  <a:cubicBezTo>
                    <a:pt x="240" y="210"/>
                    <a:pt x="233" y="208"/>
                    <a:pt x="227" y="206"/>
                  </a:cubicBezTo>
                  <a:cubicBezTo>
                    <a:pt x="223" y="204"/>
                    <a:pt x="219" y="203"/>
                    <a:pt x="217" y="199"/>
                  </a:cubicBezTo>
                  <a:cubicBezTo>
                    <a:pt x="216" y="198"/>
                    <a:pt x="218" y="199"/>
                    <a:pt x="218" y="197"/>
                  </a:cubicBezTo>
                  <a:cubicBezTo>
                    <a:pt x="220" y="197"/>
                    <a:pt x="221" y="198"/>
                    <a:pt x="224" y="198"/>
                  </a:cubicBezTo>
                  <a:cubicBezTo>
                    <a:pt x="221" y="195"/>
                    <a:pt x="217" y="195"/>
                    <a:pt x="213" y="193"/>
                  </a:cubicBezTo>
                  <a:cubicBezTo>
                    <a:pt x="212" y="198"/>
                    <a:pt x="215" y="205"/>
                    <a:pt x="211" y="208"/>
                  </a:cubicBezTo>
                  <a:cubicBezTo>
                    <a:pt x="209" y="208"/>
                    <a:pt x="209" y="206"/>
                    <a:pt x="208" y="205"/>
                  </a:cubicBezTo>
                  <a:cubicBezTo>
                    <a:pt x="204" y="208"/>
                    <a:pt x="207" y="214"/>
                    <a:pt x="208" y="218"/>
                  </a:cubicBezTo>
                  <a:cubicBezTo>
                    <a:pt x="211" y="218"/>
                    <a:pt x="208" y="213"/>
                    <a:pt x="210" y="213"/>
                  </a:cubicBezTo>
                  <a:cubicBezTo>
                    <a:pt x="215" y="212"/>
                    <a:pt x="212" y="231"/>
                    <a:pt x="212" y="237"/>
                  </a:cubicBezTo>
                  <a:cubicBezTo>
                    <a:pt x="212" y="242"/>
                    <a:pt x="210" y="246"/>
                    <a:pt x="210" y="249"/>
                  </a:cubicBezTo>
                  <a:cubicBezTo>
                    <a:pt x="210" y="251"/>
                    <a:pt x="211" y="253"/>
                    <a:pt x="210" y="255"/>
                  </a:cubicBezTo>
                  <a:cubicBezTo>
                    <a:pt x="210" y="256"/>
                    <a:pt x="209" y="257"/>
                    <a:pt x="209" y="258"/>
                  </a:cubicBezTo>
                  <a:cubicBezTo>
                    <a:pt x="208" y="263"/>
                    <a:pt x="209" y="269"/>
                    <a:pt x="208" y="274"/>
                  </a:cubicBezTo>
                  <a:cubicBezTo>
                    <a:pt x="208" y="280"/>
                    <a:pt x="207" y="286"/>
                    <a:pt x="206" y="291"/>
                  </a:cubicBezTo>
                  <a:cubicBezTo>
                    <a:pt x="205" y="297"/>
                    <a:pt x="206" y="302"/>
                    <a:pt x="206" y="307"/>
                  </a:cubicBezTo>
                  <a:cubicBezTo>
                    <a:pt x="205" y="309"/>
                    <a:pt x="204" y="310"/>
                    <a:pt x="204" y="311"/>
                  </a:cubicBezTo>
                  <a:cubicBezTo>
                    <a:pt x="204" y="314"/>
                    <a:pt x="204" y="316"/>
                    <a:pt x="204" y="319"/>
                  </a:cubicBezTo>
                  <a:cubicBezTo>
                    <a:pt x="204" y="325"/>
                    <a:pt x="203" y="331"/>
                    <a:pt x="202" y="337"/>
                  </a:cubicBezTo>
                  <a:cubicBezTo>
                    <a:pt x="202" y="348"/>
                    <a:pt x="200" y="360"/>
                    <a:pt x="202" y="373"/>
                  </a:cubicBezTo>
                  <a:cubicBezTo>
                    <a:pt x="199" y="375"/>
                    <a:pt x="201" y="381"/>
                    <a:pt x="201" y="386"/>
                  </a:cubicBezTo>
                  <a:cubicBezTo>
                    <a:pt x="201" y="391"/>
                    <a:pt x="199" y="394"/>
                    <a:pt x="201" y="400"/>
                  </a:cubicBezTo>
                  <a:cubicBezTo>
                    <a:pt x="198" y="403"/>
                    <a:pt x="201" y="409"/>
                    <a:pt x="199" y="413"/>
                  </a:cubicBezTo>
                  <a:cubicBezTo>
                    <a:pt x="199" y="415"/>
                    <a:pt x="202" y="413"/>
                    <a:pt x="201" y="415"/>
                  </a:cubicBezTo>
                  <a:cubicBezTo>
                    <a:pt x="200" y="417"/>
                    <a:pt x="198" y="425"/>
                    <a:pt x="202" y="425"/>
                  </a:cubicBezTo>
                  <a:cubicBezTo>
                    <a:pt x="200" y="431"/>
                    <a:pt x="199" y="440"/>
                    <a:pt x="197" y="445"/>
                  </a:cubicBezTo>
                  <a:cubicBezTo>
                    <a:pt x="199" y="445"/>
                    <a:pt x="199" y="446"/>
                    <a:pt x="201" y="447"/>
                  </a:cubicBezTo>
                  <a:cubicBezTo>
                    <a:pt x="196" y="455"/>
                    <a:pt x="197" y="463"/>
                    <a:pt x="196" y="471"/>
                  </a:cubicBezTo>
                  <a:cubicBezTo>
                    <a:pt x="198" y="487"/>
                    <a:pt x="196" y="503"/>
                    <a:pt x="196" y="517"/>
                  </a:cubicBezTo>
                  <a:cubicBezTo>
                    <a:pt x="197" y="519"/>
                    <a:pt x="199" y="519"/>
                    <a:pt x="200" y="520"/>
                  </a:cubicBezTo>
                  <a:cubicBezTo>
                    <a:pt x="199" y="524"/>
                    <a:pt x="197" y="526"/>
                    <a:pt x="196" y="529"/>
                  </a:cubicBezTo>
                  <a:cubicBezTo>
                    <a:pt x="196" y="531"/>
                    <a:pt x="196" y="532"/>
                    <a:pt x="197" y="534"/>
                  </a:cubicBezTo>
                  <a:cubicBezTo>
                    <a:pt x="195" y="540"/>
                    <a:pt x="196" y="546"/>
                    <a:pt x="195" y="553"/>
                  </a:cubicBezTo>
                  <a:cubicBezTo>
                    <a:pt x="195" y="554"/>
                    <a:pt x="196" y="556"/>
                    <a:pt x="196" y="558"/>
                  </a:cubicBezTo>
                  <a:cubicBezTo>
                    <a:pt x="196" y="560"/>
                    <a:pt x="194" y="562"/>
                    <a:pt x="194" y="563"/>
                  </a:cubicBezTo>
                  <a:cubicBezTo>
                    <a:pt x="194" y="564"/>
                    <a:pt x="195" y="565"/>
                    <a:pt x="195" y="565"/>
                  </a:cubicBezTo>
                  <a:cubicBezTo>
                    <a:pt x="195" y="567"/>
                    <a:pt x="195" y="570"/>
                    <a:pt x="195" y="572"/>
                  </a:cubicBezTo>
                  <a:cubicBezTo>
                    <a:pt x="195" y="572"/>
                    <a:pt x="193" y="573"/>
                    <a:pt x="193" y="574"/>
                  </a:cubicBezTo>
                  <a:cubicBezTo>
                    <a:pt x="193" y="575"/>
                    <a:pt x="194" y="577"/>
                    <a:pt x="194" y="579"/>
                  </a:cubicBezTo>
                  <a:cubicBezTo>
                    <a:pt x="193" y="581"/>
                    <a:pt x="192" y="583"/>
                    <a:pt x="194" y="585"/>
                  </a:cubicBezTo>
                  <a:cubicBezTo>
                    <a:pt x="191" y="588"/>
                    <a:pt x="193" y="592"/>
                    <a:pt x="193" y="594"/>
                  </a:cubicBezTo>
                  <a:cubicBezTo>
                    <a:pt x="193" y="595"/>
                    <a:pt x="192" y="595"/>
                    <a:pt x="192" y="595"/>
                  </a:cubicBezTo>
                  <a:cubicBezTo>
                    <a:pt x="192" y="602"/>
                    <a:pt x="198" y="607"/>
                    <a:pt x="196" y="614"/>
                  </a:cubicBezTo>
                  <a:cubicBezTo>
                    <a:pt x="192" y="614"/>
                    <a:pt x="193" y="612"/>
                    <a:pt x="192" y="611"/>
                  </a:cubicBezTo>
                  <a:cubicBezTo>
                    <a:pt x="189" y="616"/>
                    <a:pt x="195" y="626"/>
                    <a:pt x="191" y="632"/>
                  </a:cubicBezTo>
                  <a:cubicBezTo>
                    <a:pt x="191" y="642"/>
                    <a:pt x="191" y="650"/>
                    <a:pt x="193" y="659"/>
                  </a:cubicBezTo>
                  <a:cubicBezTo>
                    <a:pt x="192" y="659"/>
                    <a:pt x="191" y="659"/>
                    <a:pt x="190" y="660"/>
                  </a:cubicBezTo>
                  <a:cubicBezTo>
                    <a:pt x="189" y="666"/>
                    <a:pt x="193" y="674"/>
                    <a:pt x="191" y="680"/>
                  </a:cubicBezTo>
                  <a:cubicBezTo>
                    <a:pt x="197" y="691"/>
                    <a:pt x="189" y="701"/>
                    <a:pt x="199" y="707"/>
                  </a:cubicBezTo>
                  <a:cubicBezTo>
                    <a:pt x="201" y="707"/>
                    <a:pt x="201" y="705"/>
                    <a:pt x="203" y="706"/>
                  </a:cubicBezTo>
                  <a:cubicBezTo>
                    <a:pt x="204" y="713"/>
                    <a:pt x="204" y="723"/>
                    <a:pt x="207" y="730"/>
                  </a:cubicBezTo>
                  <a:cubicBezTo>
                    <a:pt x="211" y="728"/>
                    <a:pt x="206" y="721"/>
                    <a:pt x="212" y="720"/>
                  </a:cubicBezTo>
                  <a:cubicBezTo>
                    <a:pt x="212" y="721"/>
                    <a:pt x="213" y="721"/>
                    <a:pt x="214" y="721"/>
                  </a:cubicBezTo>
                  <a:cubicBezTo>
                    <a:pt x="216" y="727"/>
                    <a:pt x="216" y="736"/>
                    <a:pt x="218" y="744"/>
                  </a:cubicBezTo>
                  <a:cubicBezTo>
                    <a:pt x="219" y="750"/>
                    <a:pt x="223" y="756"/>
                    <a:pt x="220" y="761"/>
                  </a:cubicBezTo>
                  <a:cubicBezTo>
                    <a:pt x="217" y="760"/>
                    <a:pt x="215" y="758"/>
                    <a:pt x="214" y="756"/>
                  </a:cubicBezTo>
                  <a:cubicBezTo>
                    <a:pt x="214" y="755"/>
                    <a:pt x="215" y="756"/>
                    <a:pt x="216" y="756"/>
                  </a:cubicBezTo>
                  <a:cubicBezTo>
                    <a:pt x="215" y="751"/>
                    <a:pt x="214" y="747"/>
                    <a:pt x="213" y="743"/>
                  </a:cubicBezTo>
                  <a:cubicBezTo>
                    <a:pt x="209" y="747"/>
                    <a:pt x="206" y="753"/>
                    <a:pt x="200" y="756"/>
                  </a:cubicBezTo>
                  <a:cubicBezTo>
                    <a:pt x="200" y="757"/>
                    <a:pt x="200" y="759"/>
                    <a:pt x="199" y="760"/>
                  </a:cubicBezTo>
                  <a:cubicBezTo>
                    <a:pt x="196" y="760"/>
                    <a:pt x="197" y="758"/>
                    <a:pt x="197" y="756"/>
                  </a:cubicBezTo>
                  <a:cubicBezTo>
                    <a:pt x="193" y="752"/>
                    <a:pt x="190" y="749"/>
                    <a:pt x="185" y="748"/>
                  </a:cubicBezTo>
                  <a:cubicBezTo>
                    <a:pt x="177" y="750"/>
                    <a:pt x="171" y="755"/>
                    <a:pt x="163" y="754"/>
                  </a:cubicBezTo>
                  <a:cubicBezTo>
                    <a:pt x="159" y="754"/>
                    <a:pt x="155" y="752"/>
                    <a:pt x="150" y="753"/>
                  </a:cubicBezTo>
                  <a:cubicBezTo>
                    <a:pt x="149" y="749"/>
                    <a:pt x="153" y="746"/>
                    <a:pt x="154" y="742"/>
                  </a:cubicBezTo>
                  <a:cubicBezTo>
                    <a:pt x="151" y="743"/>
                    <a:pt x="152" y="744"/>
                    <a:pt x="149" y="743"/>
                  </a:cubicBezTo>
                  <a:cubicBezTo>
                    <a:pt x="150" y="738"/>
                    <a:pt x="154" y="733"/>
                    <a:pt x="156" y="728"/>
                  </a:cubicBezTo>
                  <a:cubicBezTo>
                    <a:pt x="155" y="726"/>
                    <a:pt x="153" y="726"/>
                    <a:pt x="152" y="724"/>
                  </a:cubicBezTo>
                  <a:cubicBezTo>
                    <a:pt x="153" y="716"/>
                    <a:pt x="160" y="715"/>
                    <a:pt x="163" y="710"/>
                  </a:cubicBezTo>
                  <a:cubicBezTo>
                    <a:pt x="160" y="710"/>
                    <a:pt x="159" y="713"/>
                    <a:pt x="156" y="713"/>
                  </a:cubicBezTo>
                  <a:cubicBezTo>
                    <a:pt x="157" y="708"/>
                    <a:pt x="161" y="706"/>
                    <a:pt x="166" y="706"/>
                  </a:cubicBezTo>
                  <a:cubicBezTo>
                    <a:pt x="166" y="702"/>
                    <a:pt x="167" y="699"/>
                    <a:pt x="167" y="695"/>
                  </a:cubicBezTo>
                  <a:cubicBezTo>
                    <a:pt x="167" y="694"/>
                    <a:pt x="165" y="692"/>
                    <a:pt x="165" y="691"/>
                  </a:cubicBezTo>
                  <a:cubicBezTo>
                    <a:pt x="164" y="686"/>
                    <a:pt x="166" y="682"/>
                    <a:pt x="166" y="676"/>
                  </a:cubicBezTo>
                  <a:cubicBezTo>
                    <a:pt x="166" y="669"/>
                    <a:pt x="166" y="662"/>
                    <a:pt x="163" y="658"/>
                  </a:cubicBezTo>
                  <a:cubicBezTo>
                    <a:pt x="164" y="654"/>
                    <a:pt x="166" y="649"/>
                    <a:pt x="165" y="644"/>
                  </a:cubicBezTo>
                  <a:cubicBezTo>
                    <a:pt x="165" y="643"/>
                    <a:pt x="164" y="641"/>
                    <a:pt x="163" y="640"/>
                  </a:cubicBezTo>
                  <a:cubicBezTo>
                    <a:pt x="163" y="637"/>
                    <a:pt x="165" y="635"/>
                    <a:pt x="165" y="633"/>
                  </a:cubicBezTo>
                  <a:cubicBezTo>
                    <a:pt x="165" y="627"/>
                    <a:pt x="164" y="620"/>
                    <a:pt x="163" y="614"/>
                  </a:cubicBezTo>
                  <a:cubicBezTo>
                    <a:pt x="163" y="612"/>
                    <a:pt x="163" y="609"/>
                    <a:pt x="163" y="607"/>
                  </a:cubicBezTo>
                  <a:cubicBezTo>
                    <a:pt x="162" y="599"/>
                    <a:pt x="160" y="592"/>
                    <a:pt x="160" y="584"/>
                  </a:cubicBezTo>
                  <a:cubicBezTo>
                    <a:pt x="160" y="575"/>
                    <a:pt x="157" y="562"/>
                    <a:pt x="156" y="549"/>
                  </a:cubicBezTo>
                  <a:cubicBezTo>
                    <a:pt x="154" y="528"/>
                    <a:pt x="151" y="509"/>
                    <a:pt x="148" y="489"/>
                  </a:cubicBezTo>
                  <a:cubicBezTo>
                    <a:pt x="147" y="490"/>
                    <a:pt x="147" y="492"/>
                    <a:pt x="145" y="492"/>
                  </a:cubicBezTo>
                  <a:cubicBezTo>
                    <a:pt x="143" y="489"/>
                    <a:pt x="145" y="485"/>
                    <a:pt x="143" y="481"/>
                  </a:cubicBezTo>
                  <a:cubicBezTo>
                    <a:pt x="143" y="480"/>
                    <a:pt x="142" y="480"/>
                    <a:pt x="141" y="480"/>
                  </a:cubicBezTo>
                  <a:cubicBezTo>
                    <a:pt x="140" y="478"/>
                    <a:pt x="140" y="475"/>
                    <a:pt x="140" y="474"/>
                  </a:cubicBezTo>
                  <a:cubicBezTo>
                    <a:pt x="138" y="472"/>
                    <a:pt x="136" y="471"/>
                    <a:pt x="136" y="470"/>
                  </a:cubicBezTo>
                  <a:cubicBezTo>
                    <a:pt x="133" y="469"/>
                    <a:pt x="134" y="472"/>
                    <a:pt x="133" y="473"/>
                  </a:cubicBezTo>
                  <a:cubicBezTo>
                    <a:pt x="125" y="476"/>
                    <a:pt x="128" y="488"/>
                    <a:pt x="122" y="494"/>
                  </a:cubicBezTo>
                  <a:cubicBezTo>
                    <a:pt x="122" y="498"/>
                    <a:pt x="121" y="502"/>
                    <a:pt x="121" y="506"/>
                  </a:cubicBezTo>
                  <a:cubicBezTo>
                    <a:pt x="120" y="513"/>
                    <a:pt x="116" y="523"/>
                    <a:pt x="118" y="529"/>
                  </a:cubicBezTo>
                  <a:cubicBezTo>
                    <a:pt x="118" y="531"/>
                    <a:pt x="117" y="533"/>
                    <a:pt x="116" y="534"/>
                  </a:cubicBezTo>
                  <a:cubicBezTo>
                    <a:pt x="116" y="536"/>
                    <a:pt x="116" y="536"/>
                    <a:pt x="117" y="537"/>
                  </a:cubicBezTo>
                  <a:cubicBezTo>
                    <a:pt x="116" y="537"/>
                    <a:pt x="116" y="538"/>
                    <a:pt x="115" y="538"/>
                  </a:cubicBezTo>
                  <a:cubicBezTo>
                    <a:pt x="115" y="545"/>
                    <a:pt x="114" y="551"/>
                    <a:pt x="114" y="557"/>
                  </a:cubicBezTo>
                  <a:cubicBezTo>
                    <a:pt x="112" y="575"/>
                    <a:pt x="108" y="593"/>
                    <a:pt x="109" y="612"/>
                  </a:cubicBezTo>
                  <a:cubicBezTo>
                    <a:pt x="109" y="612"/>
                    <a:pt x="108" y="613"/>
                    <a:pt x="107" y="614"/>
                  </a:cubicBezTo>
                  <a:cubicBezTo>
                    <a:pt x="106" y="626"/>
                    <a:pt x="105" y="642"/>
                    <a:pt x="104" y="652"/>
                  </a:cubicBezTo>
                  <a:cubicBezTo>
                    <a:pt x="105" y="653"/>
                    <a:pt x="107" y="653"/>
                    <a:pt x="107" y="654"/>
                  </a:cubicBezTo>
                  <a:cubicBezTo>
                    <a:pt x="105" y="659"/>
                    <a:pt x="103" y="665"/>
                    <a:pt x="103" y="672"/>
                  </a:cubicBezTo>
                  <a:cubicBezTo>
                    <a:pt x="104" y="674"/>
                    <a:pt x="106" y="673"/>
                    <a:pt x="106" y="674"/>
                  </a:cubicBezTo>
                  <a:cubicBezTo>
                    <a:pt x="106" y="678"/>
                    <a:pt x="104" y="679"/>
                    <a:pt x="103" y="682"/>
                  </a:cubicBezTo>
                  <a:cubicBezTo>
                    <a:pt x="106" y="689"/>
                    <a:pt x="106" y="695"/>
                    <a:pt x="103" y="702"/>
                  </a:cubicBezTo>
                  <a:cubicBezTo>
                    <a:pt x="104" y="705"/>
                    <a:pt x="106" y="709"/>
                    <a:pt x="104" y="712"/>
                  </a:cubicBezTo>
                  <a:cubicBezTo>
                    <a:pt x="102" y="712"/>
                    <a:pt x="101" y="711"/>
                    <a:pt x="100" y="709"/>
                  </a:cubicBezTo>
                  <a:cubicBezTo>
                    <a:pt x="97" y="713"/>
                    <a:pt x="101" y="719"/>
                    <a:pt x="103" y="722"/>
                  </a:cubicBezTo>
                  <a:cubicBezTo>
                    <a:pt x="105" y="722"/>
                    <a:pt x="105" y="720"/>
                    <a:pt x="106" y="719"/>
                  </a:cubicBezTo>
                  <a:cubicBezTo>
                    <a:pt x="108" y="721"/>
                    <a:pt x="108" y="723"/>
                    <a:pt x="110" y="725"/>
                  </a:cubicBezTo>
                  <a:cubicBezTo>
                    <a:pt x="110" y="727"/>
                    <a:pt x="108" y="726"/>
                    <a:pt x="109" y="728"/>
                  </a:cubicBezTo>
                  <a:cubicBezTo>
                    <a:pt x="107" y="729"/>
                    <a:pt x="107" y="728"/>
                    <a:pt x="105" y="728"/>
                  </a:cubicBezTo>
                  <a:cubicBezTo>
                    <a:pt x="108" y="734"/>
                    <a:pt x="99" y="737"/>
                    <a:pt x="103" y="743"/>
                  </a:cubicBezTo>
                  <a:cubicBezTo>
                    <a:pt x="106" y="738"/>
                    <a:pt x="113" y="736"/>
                    <a:pt x="114" y="728"/>
                  </a:cubicBezTo>
                  <a:cubicBezTo>
                    <a:pt x="122" y="728"/>
                    <a:pt x="120" y="733"/>
                    <a:pt x="120" y="739"/>
                  </a:cubicBezTo>
                  <a:cubicBezTo>
                    <a:pt x="121" y="747"/>
                    <a:pt x="130" y="761"/>
                    <a:pt x="117" y="762"/>
                  </a:cubicBezTo>
                  <a:cubicBezTo>
                    <a:pt x="110" y="763"/>
                    <a:pt x="104" y="759"/>
                    <a:pt x="95" y="757"/>
                  </a:cubicBezTo>
                  <a:cubicBezTo>
                    <a:pt x="93" y="757"/>
                    <a:pt x="93" y="759"/>
                    <a:pt x="92" y="759"/>
                  </a:cubicBezTo>
                  <a:cubicBezTo>
                    <a:pt x="85" y="754"/>
                    <a:pt x="81" y="764"/>
                    <a:pt x="75" y="765"/>
                  </a:cubicBezTo>
                  <a:cubicBezTo>
                    <a:pt x="74" y="765"/>
                    <a:pt x="73" y="764"/>
                    <a:pt x="73" y="761"/>
                  </a:cubicBezTo>
                  <a:cubicBezTo>
                    <a:pt x="68" y="761"/>
                    <a:pt x="66" y="763"/>
                    <a:pt x="61" y="761"/>
                  </a:cubicBezTo>
                  <a:cubicBezTo>
                    <a:pt x="60" y="761"/>
                    <a:pt x="60" y="760"/>
                    <a:pt x="60" y="760"/>
                  </a:cubicBezTo>
                  <a:cubicBezTo>
                    <a:pt x="56" y="760"/>
                    <a:pt x="49" y="774"/>
                    <a:pt x="45" y="768"/>
                  </a:cubicBezTo>
                  <a:cubicBezTo>
                    <a:pt x="46" y="762"/>
                    <a:pt x="49" y="758"/>
                    <a:pt x="52" y="753"/>
                  </a:cubicBezTo>
                  <a:cubicBezTo>
                    <a:pt x="49" y="749"/>
                    <a:pt x="48" y="746"/>
                    <a:pt x="46" y="741"/>
                  </a:cubicBezTo>
                  <a:cubicBezTo>
                    <a:pt x="42" y="742"/>
                    <a:pt x="42" y="747"/>
                    <a:pt x="36" y="747"/>
                  </a:cubicBezTo>
                  <a:cubicBezTo>
                    <a:pt x="34" y="746"/>
                    <a:pt x="34" y="743"/>
                    <a:pt x="34" y="740"/>
                  </a:cubicBezTo>
                  <a:cubicBezTo>
                    <a:pt x="39" y="733"/>
                    <a:pt x="49" y="729"/>
                    <a:pt x="57" y="725"/>
                  </a:cubicBezTo>
                  <a:cubicBezTo>
                    <a:pt x="60" y="723"/>
                    <a:pt x="62" y="719"/>
                    <a:pt x="65" y="717"/>
                  </a:cubicBezTo>
                  <a:cubicBezTo>
                    <a:pt x="70" y="715"/>
                    <a:pt x="75" y="716"/>
                    <a:pt x="80" y="715"/>
                  </a:cubicBezTo>
                  <a:cubicBezTo>
                    <a:pt x="81" y="713"/>
                    <a:pt x="79" y="711"/>
                    <a:pt x="78" y="709"/>
                  </a:cubicBezTo>
                  <a:cubicBezTo>
                    <a:pt x="77" y="704"/>
                    <a:pt x="83" y="700"/>
                    <a:pt x="81" y="694"/>
                  </a:cubicBezTo>
                  <a:cubicBezTo>
                    <a:pt x="79" y="693"/>
                    <a:pt x="79" y="698"/>
                    <a:pt x="75" y="697"/>
                  </a:cubicBezTo>
                  <a:cubicBezTo>
                    <a:pt x="72" y="691"/>
                    <a:pt x="79" y="684"/>
                    <a:pt x="80" y="677"/>
                  </a:cubicBezTo>
                  <a:cubicBezTo>
                    <a:pt x="81" y="674"/>
                    <a:pt x="79" y="671"/>
                    <a:pt x="79" y="666"/>
                  </a:cubicBezTo>
                  <a:cubicBezTo>
                    <a:pt x="78" y="658"/>
                    <a:pt x="77" y="648"/>
                    <a:pt x="76" y="639"/>
                  </a:cubicBezTo>
                  <a:cubicBezTo>
                    <a:pt x="75" y="621"/>
                    <a:pt x="75" y="603"/>
                    <a:pt x="76" y="583"/>
                  </a:cubicBezTo>
                  <a:cubicBezTo>
                    <a:pt x="78" y="547"/>
                    <a:pt x="79" y="506"/>
                    <a:pt x="79" y="468"/>
                  </a:cubicBezTo>
                  <a:cubicBezTo>
                    <a:pt x="79" y="463"/>
                    <a:pt x="79" y="458"/>
                    <a:pt x="78" y="454"/>
                  </a:cubicBezTo>
                  <a:cubicBezTo>
                    <a:pt x="77" y="447"/>
                    <a:pt x="77" y="436"/>
                    <a:pt x="76" y="428"/>
                  </a:cubicBezTo>
                  <a:cubicBezTo>
                    <a:pt x="72" y="432"/>
                    <a:pt x="72" y="440"/>
                    <a:pt x="66" y="441"/>
                  </a:cubicBezTo>
                  <a:cubicBezTo>
                    <a:pt x="64" y="437"/>
                    <a:pt x="68" y="434"/>
                    <a:pt x="70" y="430"/>
                  </a:cubicBezTo>
                  <a:cubicBezTo>
                    <a:pt x="72" y="427"/>
                    <a:pt x="75" y="423"/>
                    <a:pt x="76" y="420"/>
                  </a:cubicBezTo>
                  <a:cubicBezTo>
                    <a:pt x="76" y="418"/>
                    <a:pt x="75" y="418"/>
                    <a:pt x="74" y="416"/>
                  </a:cubicBezTo>
                  <a:cubicBezTo>
                    <a:pt x="78" y="415"/>
                    <a:pt x="75" y="409"/>
                    <a:pt x="76" y="406"/>
                  </a:cubicBezTo>
                  <a:cubicBezTo>
                    <a:pt x="73" y="407"/>
                    <a:pt x="73" y="411"/>
                    <a:pt x="70" y="412"/>
                  </a:cubicBezTo>
                  <a:cubicBezTo>
                    <a:pt x="70" y="411"/>
                    <a:pt x="70" y="411"/>
                    <a:pt x="69" y="411"/>
                  </a:cubicBezTo>
                  <a:cubicBezTo>
                    <a:pt x="70" y="405"/>
                    <a:pt x="73" y="401"/>
                    <a:pt x="75" y="396"/>
                  </a:cubicBezTo>
                  <a:cubicBezTo>
                    <a:pt x="73" y="382"/>
                    <a:pt x="72" y="366"/>
                    <a:pt x="70" y="352"/>
                  </a:cubicBezTo>
                  <a:cubicBezTo>
                    <a:pt x="68" y="350"/>
                    <a:pt x="67" y="349"/>
                    <a:pt x="64" y="348"/>
                  </a:cubicBezTo>
                  <a:cubicBezTo>
                    <a:pt x="62" y="343"/>
                    <a:pt x="68" y="341"/>
                    <a:pt x="68" y="336"/>
                  </a:cubicBezTo>
                  <a:cubicBezTo>
                    <a:pt x="69" y="334"/>
                    <a:pt x="68" y="329"/>
                    <a:pt x="67" y="326"/>
                  </a:cubicBezTo>
                  <a:cubicBezTo>
                    <a:pt x="66" y="319"/>
                    <a:pt x="65" y="310"/>
                    <a:pt x="64" y="303"/>
                  </a:cubicBezTo>
                  <a:cubicBezTo>
                    <a:pt x="63" y="302"/>
                    <a:pt x="62" y="304"/>
                    <a:pt x="61" y="302"/>
                  </a:cubicBezTo>
                  <a:cubicBezTo>
                    <a:pt x="60" y="300"/>
                    <a:pt x="62" y="297"/>
                    <a:pt x="63" y="295"/>
                  </a:cubicBezTo>
                  <a:cubicBezTo>
                    <a:pt x="60" y="278"/>
                    <a:pt x="58" y="260"/>
                    <a:pt x="55" y="247"/>
                  </a:cubicBezTo>
                  <a:cubicBezTo>
                    <a:pt x="52" y="252"/>
                    <a:pt x="50" y="257"/>
                    <a:pt x="49" y="264"/>
                  </a:cubicBezTo>
                  <a:cubicBezTo>
                    <a:pt x="43" y="278"/>
                    <a:pt x="40" y="290"/>
                    <a:pt x="35" y="306"/>
                  </a:cubicBezTo>
                  <a:cubicBezTo>
                    <a:pt x="34" y="306"/>
                    <a:pt x="34" y="306"/>
                    <a:pt x="33" y="306"/>
                  </a:cubicBezTo>
                  <a:cubicBezTo>
                    <a:pt x="32" y="313"/>
                    <a:pt x="29" y="321"/>
                    <a:pt x="25" y="327"/>
                  </a:cubicBezTo>
                  <a:cubicBezTo>
                    <a:pt x="24" y="334"/>
                    <a:pt x="20" y="339"/>
                    <a:pt x="18" y="346"/>
                  </a:cubicBezTo>
                  <a:cubicBezTo>
                    <a:pt x="21" y="349"/>
                    <a:pt x="20" y="355"/>
                    <a:pt x="19" y="361"/>
                  </a:cubicBezTo>
                  <a:cubicBezTo>
                    <a:pt x="18" y="385"/>
                    <a:pt x="22" y="411"/>
                    <a:pt x="18" y="427"/>
                  </a:cubicBezTo>
                  <a:cubicBezTo>
                    <a:pt x="18" y="428"/>
                    <a:pt x="20" y="428"/>
                    <a:pt x="20" y="429"/>
                  </a:cubicBezTo>
                  <a:cubicBezTo>
                    <a:pt x="19" y="434"/>
                    <a:pt x="20" y="436"/>
                    <a:pt x="19" y="439"/>
                  </a:cubicBezTo>
                  <a:cubicBezTo>
                    <a:pt x="19" y="440"/>
                    <a:pt x="20" y="440"/>
                    <a:pt x="20" y="441"/>
                  </a:cubicBezTo>
                  <a:cubicBezTo>
                    <a:pt x="20" y="445"/>
                    <a:pt x="20" y="449"/>
                    <a:pt x="21" y="453"/>
                  </a:cubicBezTo>
                  <a:cubicBezTo>
                    <a:pt x="22" y="455"/>
                    <a:pt x="20" y="455"/>
                    <a:pt x="21" y="456"/>
                  </a:cubicBezTo>
                  <a:cubicBezTo>
                    <a:pt x="24" y="463"/>
                    <a:pt x="23" y="471"/>
                    <a:pt x="24" y="480"/>
                  </a:cubicBezTo>
                  <a:cubicBezTo>
                    <a:pt x="28" y="490"/>
                    <a:pt x="26" y="505"/>
                    <a:pt x="34" y="513"/>
                  </a:cubicBezTo>
                  <a:cubicBezTo>
                    <a:pt x="29" y="519"/>
                    <a:pt x="31" y="526"/>
                    <a:pt x="33" y="533"/>
                  </a:cubicBezTo>
                  <a:cubicBezTo>
                    <a:pt x="27" y="534"/>
                    <a:pt x="29" y="525"/>
                    <a:pt x="27" y="521"/>
                  </a:cubicBezTo>
                  <a:cubicBezTo>
                    <a:pt x="23" y="526"/>
                    <a:pt x="20" y="532"/>
                    <a:pt x="19" y="540"/>
                  </a:cubicBezTo>
                  <a:cubicBezTo>
                    <a:pt x="29" y="542"/>
                    <a:pt x="20" y="562"/>
                    <a:pt x="15" y="568"/>
                  </a:cubicBezTo>
                  <a:cubicBezTo>
                    <a:pt x="12" y="567"/>
                    <a:pt x="11" y="562"/>
                    <a:pt x="10" y="558"/>
                  </a:cubicBezTo>
                  <a:cubicBezTo>
                    <a:pt x="7" y="547"/>
                    <a:pt x="8" y="531"/>
                    <a:pt x="0" y="525"/>
                  </a:cubicBezTo>
                  <a:cubicBezTo>
                    <a:pt x="0" y="512"/>
                    <a:pt x="6" y="500"/>
                    <a:pt x="2" y="489"/>
                  </a:cubicBezTo>
                  <a:cubicBezTo>
                    <a:pt x="1" y="480"/>
                    <a:pt x="4" y="477"/>
                    <a:pt x="6" y="470"/>
                  </a:cubicBezTo>
                  <a:cubicBezTo>
                    <a:pt x="8" y="470"/>
                    <a:pt x="10" y="469"/>
                    <a:pt x="12" y="470"/>
                  </a:cubicBezTo>
                  <a:cubicBezTo>
                    <a:pt x="12" y="468"/>
                    <a:pt x="11" y="465"/>
                    <a:pt x="14" y="465"/>
                  </a:cubicBezTo>
                  <a:cubicBezTo>
                    <a:pt x="14" y="466"/>
                    <a:pt x="15" y="465"/>
                    <a:pt x="15" y="465"/>
                  </a:cubicBezTo>
                  <a:cubicBezTo>
                    <a:pt x="17" y="465"/>
                    <a:pt x="15" y="469"/>
                    <a:pt x="16" y="470"/>
                  </a:cubicBezTo>
                  <a:cubicBezTo>
                    <a:pt x="19" y="459"/>
                    <a:pt x="17" y="445"/>
                    <a:pt x="16" y="432"/>
                  </a:cubicBezTo>
                  <a:cubicBezTo>
                    <a:pt x="15" y="416"/>
                    <a:pt x="17" y="402"/>
                    <a:pt x="17" y="387"/>
                  </a:cubicBezTo>
                  <a:cubicBezTo>
                    <a:pt x="13" y="394"/>
                    <a:pt x="17" y="404"/>
                    <a:pt x="13" y="411"/>
                  </a:cubicBezTo>
                  <a:cubicBezTo>
                    <a:pt x="14" y="423"/>
                    <a:pt x="14" y="439"/>
                    <a:pt x="16" y="454"/>
                  </a:cubicBezTo>
                  <a:cubicBezTo>
                    <a:pt x="15" y="454"/>
                    <a:pt x="14" y="456"/>
                    <a:pt x="13" y="456"/>
                  </a:cubicBezTo>
                  <a:cubicBezTo>
                    <a:pt x="10" y="454"/>
                    <a:pt x="11" y="453"/>
                    <a:pt x="11" y="449"/>
                  </a:cubicBezTo>
                  <a:cubicBezTo>
                    <a:pt x="12" y="423"/>
                    <a:pt x="2" y="390"/>
                    <a:pt x="5" y="361"/>
                  </a:cubicBezTo>
                  <a:cubicBezTo>
                    <a:pt x="5" y="359"/>
                    <a:pt x="4" y="357"/>
                    <a:pt x="4" y="356"/>
                  </a:cubicBezTo>
                  <a:cubicBezTo>
                    <a:pt x="4" y="351"/>
                    <a:pt x="6" y="345"/>
                    <a:pt x="7" y="342"/>
                  </a:cubicBezTo>
                  <a:cubicBezTo>
                    <a:pt x="8" y="341"/>
                    <a:pt x="5" y="334"/>
                    <a:pt x="6" y="331"/>
                  </a:cubicBezTo>
                  <a:cubicBezTo>
                    <a:pt x="7" y="329"/>
                    <a:pt x="8" y="329"/>
                    <a:pt x="10" y="330"/>
                  </a:cubicBezTo>
                  <a:cubicBezTo>
                    <a:pt x="11" y="320"/>
                    <a:pt x="16" y="314"/>
                    <a:pt x="17" y="305"/>
                  </a:cubicBezTo>
                  <a:cubicBezTo>
                    <a:pt x="22" y="297"/>
                    <a:pt x="25" y="289"/>
                    <a:pt x="27" y="279"/>
                  </a:cubicBezTo>
                  <a:cubicBezTo>
                    <a:pt x="28" y="279"/>
                    <a:pt x="28" y="279"/>
                    <a:pt x="28" y="278"/>
                  </a:cubicBezTo>
                  <a:cubicBezTo>
                    <a:pt x="31" y="269"/>
                    <a:pt x="34" y="260"/>
                    <a:pt x="37" y="251"/>
                  </a:cubicBezTo>
                  <a:cubicBezTo>
                    <a:pt x="40" y="240"/>
                    <a:pt x="45" y="230"/>
                    <a:pt x="47" y="220"/>
                  </a:cubicBezTo>
                  <a:cubicBezTo>
                    <a:pt x="48" y="214"/>
                    <a:pt x="45" y="208"/>
                    <a:pt x="51" y="204"/>
                  </a:cubicBezTo>
                  <a:cubicBezTo>
                    <a:pt x="50" y="202"/>
                    <a:pt x="50" y="202"/>
                    <a:pt x="50" y="199"/>
                  </a:cubicBezTo>
                  <a:cubicBezTo>
                    <a:pt x="55" y="192"/>
                    <a:pt x="60" y="185"/>
                    <a:pt x="65" y="177"/>
                  </a:cubicBezTo>
                  <a:cubicBezTo>
                    <a:pt x="73" y="178"/>
                    <a:pt x="79" y="179"/>
                    <a:pt x="87" y="178"/>
                  </a:cubicBezTo>
                  <a:cubicBezTo>
                    <a:pt x="89" y="181"/>
                    <a:pt x="96" y="185"/>
                    <a:pt x="101" y="185"/>
                  </a:cubicBezTo>
                  <a:cubicBezTo>
                    <a:pt x="102" y="183"/>
                    <a:pt x="99" y="182"/>
                    <a:pt x="100" y="179"/>
                  </a:cubicBezTo>
                  <a:cubicBezTo>
                    <a:pt x="101" y="179"/>
                    <a:pt x="101" y="178"/>
                    <a:pt x="103" y="178"/>
                  </a:cubicBezTo>
                  <a:cubicBezTo>
                    <a:pt x="103" y="181"/>
                    <a:pt x="104" y="183"/>
                    <a:pt x="105" y="186"/>
                  </a:cubicBezTo>
                  <a:cubicBezTo>
                    <a:pt x="110" y="186"/>
                    <a:pt x="116" y="187"/>
                    <a:pt x="121" y="187"/>
                  </a:cubicBezTo>
                  <a:cubicBezTo>
                    <a:pt x="122" y="187"/>
                    <a:pt x="123" y="186"/>
                    <a:pt x="123" y="186"/>
                  </a:cubicBezTo>
                  <a:cubicBezTo>
                    <a:pt x="125" y="186"/>
                    <a:pt x="127" y="188"/>
                    <a:pt x="129" y="188"/>
                  </a:cubicBezTo>
                  <a:cubicBezTo>
                    <a:pt x="131" y="188"/>
                    <a:pt x="133" y="187"/>
                    <a:pt x="135" y="187"/>
                  </a:cubicBezTo>
                  <a:cubicBezTo>
                    <a:pt x="144" y="185"/>
                    <a:pt x="156" y="185"/>
                    <a:pt x="167" y="183"/>
                  </a:cubicBezTo>
                  <a:cubicBezTo>
                    <a:pt x="175" y="181"/>
                    <a:pt x="184" y="180"/>
                    <a:pt x="187" y="174"/>
                  </a:cubicBezTo>
                  <a:cubicBezTo>
                    <a:pt x="190" y="173"/>
                    <a:pt x="197" y="174"/>
                    <a:pt x="197" y="170"/>
                  </a:cubicBezTo>
                  <a:cubicBezTo>
                    <a:pt x="202" y="169"/>
                    <a:pt x="202" y="172"/>
                    <a:pt x="205" y="174"/>
                  </a:cubicBezTo>
                  <a:cubicBezTo>
                    <a:pt x="207" y="172"/>
                    <a:pt x="210" y="171"/>
                    <a:pt x="212" y="173"/>
                  </a:cubicBezTo>
                  <a:cubicBezTo>
                    <a:pt x="214" y="172"/>
                    <a:pt x="213" y="174"/>
                    <a:pt x="213" y="175"/>
                  </a:cubicBezTo>
                  <a:cubicBezTo>
                    <a:pt x="233" y="190"/>
                    <a:pt x="265" y="194"/>
                    <a:pt x="288" y="205"/>
                  </a:cubicBezTo>
                  <a:cubicBezTo>
                    <a:pt x="277" y="187"/>
                    <a:pt x="265" y="167"/>
                    <a:pt x="256" y="146"/>
                  </a:cubicBezTo>
                  <a:cubicBezTo>
                    <a:pt x="249" y="131"/>
                    <a:pt x="244" y="114"/>
                    <a:pt x="235" y="98"/>
                  </a:cubicBezTo>
                  <a:cubicBezTo>
                    <a:pt x="233" y="99"/>
                    <a:pt x="233" y="101"/>
                    <a:pt x="230" y="101"/>
                  </a:cubicBezTo>
                  <a:cubicBezTo>
                    <a:pt x="224" y="95"/>
                    <a:pt x="220" y="84"/>
                    <a:pt x="213" y="82"/>
                  </a:cubicBezTo>
                  <a:cubicBezTo>
                    <a:pt x="214" y="79"/>
                    <a:pt x="210" y="78"/>
                    <a:pt x="210" y="75"/>
                  </a:cubicBezTo>
                  <a:cubicBezTo>
                    <a:pt x="206" y="75"/>
                    <a:pt x="201" y="75"/>
                    <a:pt x="197" y="77"/>
                  </a:cubicBezTo>
                  <a:cubicBezTo>
                    <a:pt x="195" y="75"/>
                    <a:pt x="193" y="75"/>
                    <a:pt x="190" y="76"/>
                  </a:cubicBezTo>
                  <a:cubicBezTo>
                    <a:pt x="193" y="89"/>
                    <a:pt x="190" y="104"/>
                    <a:pt x="187" y="119"/>
                  </a:cubicBezTo>
                  <a:cubicBezTo>
                    <a:pt x="185" y="132"/>
                    <a:pt x="178" y="145"/>
                    <a:pt x="170" y="153"/>
                  </a:cubicBezTo>
                  <a:cubicBezTo>
                    <a:pt x="168" y="160"/>
                    <a:pt x="163" y="165"/>
                    <a:pt x="155" y="166"/>
                  </a:cubicBezTo>
                  <a:cubicBezTo>
                    <a:pt x="150" y="168"/>
                    <a:pt x="145" y="171"/>
                    <a:pt x="141" y="171"/>
                  </a:cubicBezTo>
                  <a:cubicBezTo>
                    <a:pt x="138" y="172"/>
                    <a:pt x="133" y="171"/>
                    <a:pt x="129" y="171"/>
                  </a:cubicBezTo>
                  <a:cubicBezTo>
                    <a:pt x="122" y="170"/>
                    <a:pt x="114" y="170"/>
                    <a:pt x="109" y="168"/>
                  </a:cubicBezTo>
                  <a:cubicBezTo>
                    <a:pt x="97" y="165"/>
                    <a:pt x="92" y="155"/>
                    <a:pt x="84" y="148"/>
                  </a:cubicBezTo>
                  <a:cubicBezTo>
                    <a:pt x="79" y="142"/>
                    <a:pt x="76" y="133"/>
                    <a:pt x="72" y="124"/>
                  </a:cubicBezTo>
                  <a:cubicBezTo>
                    <a:pt x="67" y="114"/>
                    <a:pt x="63" y="108"/>
                    <a:pt x="65" y="91"/>
                  </a:cubicBezTo>
                  <a:cubicBezTo>
                    <a:pt x="66" y="88"/>
                    <a:pt x="67" y="85"/>
                    <a:pt x="65" y="81"/>
                  </a:cubicBezTo>
                  <a:cubicBezTo>
                    <a:pt x="66" y="79"/>
                    <a:pt x="66" y="77"/>
                    <a:pt x="69" y="77"/>
                  </a:cubicBezTo>
                  <a:cubicBezTo>
                    <a:pt x="74" y="48"/>
                    <a:pt x="85" y="20"/>
                    <a:pt x="110" y="8"/>
                  </a:cubicBezTo>
                  <a:cubicBezTo>
                    <a:pt x="111" y="9"/>
                    <a:pt x="113" y="7"/>
                    <a:pt x="113" y="8"/>
                  </a:cubicBezTo>
                  <a:cubicBezTo>
                    <a:pt x="122" y="0"/>
                    <a:pt x="139" y="7"/>
                    <a:pt x="144" y="14"/>
                  </a:cubicBezTo>
                  <a:close/>
                  <a:moveTo>
                    <a:pt x="103" y="217"/>
                  </a:moveTo>
                  <a:cubicBezTo>
                    <a:pt x="105" y="215"/>
                    <a:pt x="106" y="210"/>
                    <a:pt x="109" y="209"/>
                  </a:cubicBezTo>
                  <a:cubicBezTo>
                    <a:pt x="109" y="207"/>
                    <a:pt x="111" y="206"/>
                    <a:pt x="110" y="204"/>
                  </a:cubicBezTo>
                  <a:cubicBezTo>
                    <a:pt x="108" y="206"/>
                    <a:pt x="106" y="208"/>
                    <a:pt x="106" y="211"/>
                  </a:cubicBezTo>
                  <a:cubicBezTo>
                    <a:pt x="104" y="212"/>
                    <a:pt x="101" y="214"/>
                    <a:pt x="103" y="217"/>
                  </a:cubicBezTo>
                  <a:close/>
                  <a:moveTo>
                    <a:pt x="99" y="21"/>
                  </a:moveTo>
                  <a:cubicBezTo>
                    <a:pt x="103" y="16"/>
                    <a:pt x="110" y="18"/>
                    <a:pt x="113" y="12"/>
                  </a:cubicBezTo>
                  <a:cubicBezTo>
                    <a:pt x="107" y="13"/>
                    <a:pt x="103" y="17"/>
                    <a:pt x="99" y="21"/>
                  </a:cubicBezTo>
                  <a:close/>
                  <a:moveTo>
                    <a:pt x="122" y="15"/>
                  </a:moveTo>
                  <a:cubicBezTo>
                    <a:pt x="123" y="17"/>
                    <a:pt x="119" y="18"/>
                    <a:pt x="120" y="20"/>
                  </a:cubicBezTo>
                  <a:cubicBezTo>
                    <a:pt x="123" y="18"/>
                    <a:pt x="128" y="18"/>
                    <a:pt x="131" y="15"/>
                  </a:cubicBezTo>
                  <a:cubicBezTo>
                    <a:pt x="128" y="15"/>
                    <a:pt x="125" y="14"/>
                    <a:pt x="122" y="15"/>
                  </a:cubicBezTo>
                  <a:close/>
                  <a:moveTo>
                    <a:pt x="113" y="20"/>
                  </a:moveTo>
                  <a:cubicBezTo>
                    <a:pt x="115" y="20"/>
                    <a:pt x="116" y="17"/>
                    <a:pt x="116" y="17"/>
                  </a:cubicBezTo>
                  <a:cubicBezTo>
                    <a:pt x="115" y="18"/>
                    <a:pt x="113" y="19"/>
                    <a:pt x="113" y="20"/>
                  </a:cubicBezTo>
                  <a:close/>
                  <a:moveTo>
                    <a:pt x="154" y="24"/>
                  </a:moveTo>
                  <a:cubicBezTo>
                    <a:pt x="154" y="23"/>
                    <a:pt x="153" y="20"/>
                    <a:pt x="150" y="20"/>
                  </a:cubicBezTo>
                  <a:cubicBezTo>
                    <a:pt x="151" y="22"/>
                    <a:pt x="153" y="23"/>
                    <a:pt x="154" y="24"/>
                  </a:cubicBezTo>
                  <a:close/>
                  <a:moveTo>
                    <a:pt x="140" y="29"/>
                  </a:moveTo>
                  <a:cubicBezTo>
                    <a:pt x="141" y="26"/>
                    <a:pt x="143" y="25"/>
                    <a:pt x="143" y="22"/>
                  </a:cubicBezTo>
                  <a:cubicBezTo>
                    <a:pt x="138" y="18"/>
                    <a:pt x="134" y="27"/>
                    <a:pt x="140" y="29"/>
                  </a:cubicBezTo>
                  <a:close/>
                  <a:moveTo>
                    <a:pt x="89" y="38"/>
                  </a:moveTo>
                  <a:cubicBezTo>
                    <a:pt x="91" y="38"/>
                    <a:pt x="91" y="35"/>
                    <a:pt x="92" y="35"/>
                  </a:cubicBezTo>
                  <a:cubicBezTo>
                    <a:pt x="99" y="33"/>
                    <a:pt x="101" y="26"/>
                    <a:pt x="106" y="21"/>
                  </a:cubicBezTo>
                  <a:cubicBezTo>
                    <a:pt x="98" y="25"/>
                    <a:pt x="92" y="30"/>
                    <a:pt x="89" y="38"/>
                  </a:cubicBezTo>
                  <a:close/>
                  <a:moveTo>
                    <a:pt x="108" y="26"/>
                  </a:moveTo>
                  <a:cubicBezTo>
                    <a:pt x="110" y="26"/>
                    <a:pt x="112" y="23"/>
                    <a:pt x="111" y="22"/>
                  </a:cubicBezTo>
                  <a:cubicBezTo>
                    <a:pt x="111" y="23"/>
                    <a:pt x="109" y="24"/>
                    <a:pt x="108" y="26"/>
                  </a:cubicBezTo>
                  <a:close/>
                  <a:moveTo>
                    <a:pt x="118" y="24"/>
                  </a:moveTo>
                  <a:cubicBezTo>
                    <a:pt x="120" y="25"/>
                    <a:pt x="122" y="24"/>
                    <a:pt x="123" y="22"/>
                  </a:cubicBezTo>
                  <a:cubicBezTo>
                    <a:pt x="121" y="22"/>
                    <a:pt x="119" y="23"/>
                    <a:pt x="118" y="24"/>
                  </a:cubicBezTo>
                  <a:close/>
                  <a:moveTo>
                    <a:pt x="122" y="25"/>
                  </a:moveTo>
                  <a:cubicBezTo>
                    <a:pt x="123" y="27"/>
                    <a:pt x="121" y="25"/>
                    <a:pt x="121" y="27"/>
                  </a:cubicBezTo>
                  <a:cubicBezTo>
                    <a:pt x="121" y="27"/>
                    <a:pt x="122" y="27"/>
                    <a:pt x="122" y="28"/>
                  </a:cubicBezTo>
                  <a:cubicBezTo>
                    <a:pt x="124" y="27"/>
                    <a:pt x="124" y="26"/>
                    <a:pt x="125" y="24"/>
                  </a:cubicBezTo>
                  <a:cubicBezTo>
                    <a:pt x="124" y="24"/>
                    <a:pt x="124" y="25"/>
                    <a:pt x="122" y="25"/>
                  </a:cubicBezTo>
                  <a:close/>
                  <a:moveTo>
                    <a:pt x="114" y="26"/>
                  </a:moveTo>
                  <a:cubicBezTo>
                    <a:pt x="114" y="28"/>
                    <a:pt x="115" y="29"/>
                    <a:pt x="117" y="29"/>
                  </a:cubicBezTo>
                  <a:cubicBezTo>
                    <a:pt x="117" y="28"/>
                    <a:pt x="117" y="25"/>
                    <a:pt x="116" y="25"/>
                  </a:cubicBezTo>
                  <a:cubicBezTo>
                    <a:pt x="115" y="26"/>
                    <a:pt x="115" y="26"/>
                    <a:pt x="114" y="26"/>
                  </a:cubicBezTo>
                  <a:close/>
                  <a:moveTo>
                    <a:pt x="147" y="26"/>
                  </a:moveTo>
                  <a:cubicBezTo>
                    <a:pt x="149" y="29"/>
                    <a:pt x="151" y="32"/>
                    <a:pt x="154" y="34"/>
                  </a:cubicBezTo>
                  <a:cubicBezTo>
                    <a:pt x="156" y="34"/>
                    <a:pt x="156" y="32"/>
                    <a:pt x="157" y="31"/>
                  </a:cubicBezTo>
                  <a:cubicBezTo>
                    <a:pt x="154" y="29"/>
                    <a:pt x="151" y="24"/>
                    <a:pt x="147" y="26"/>
                  </a:cubicBezTo>
                  <a:close/>
                  <a:moveTo>
                    <a:pt x="128" y="34"/>
                  </a:moveTo>
                  <a:cubicBezTo>
                    <a:pt x="129" y="33"/>
                    <a:pt x="130" y="31"/>
                    <a:pt x="130" y="30"/>
                  </a:cubicBezTo>
                  <a:cubicBezTo>
                    <a:pt x="130" y="29"/>
                    <a:pt x="129" y="29"/>
                    <a:pt x="129" y="28"/>
                  </a:cubicBezTo>
                  <a:cubicBezTo>
                    <a:pt x="125" y="27"/>
                    <a:pt x="125" y="34"/>
                    <a:pt x="128" y="34"/>
                  </a:cubicBezTo>
                  <a:close/>
                  <a:moveTo>
                    <a:pt x="134" y="34"/>
                  </a:moveTo>
                  <a:cubicBezTo>
                    <a:pt x="136" y="34"/>
                    <a:pt x="136" y="32"/>
                    <a:pt x="137" y="32"/>
                  </a:cubicBezTo>
                  <a:cubicBezTo>
                    <a:pt x="136" y="30"/>
                    <a:pt x="135" y="29"/>
                    <a:pt x="134" y="28"/>
                  </a:cubicBezTo>
                  <a:cubicBezTo>
                    <a:pt x="133" y="31"/>
                    <a:pt x="133" y="31"/>
                    <a:pt x="134" y="34"/>
                  </a:cubicBezTo>
                  <a:close/>
                  <a:moveTo>
                    <a:pt x="174" y="46"/>
                  </a:moveTo>
                  <a:cubicBezTo>
                    <a:pt x="173" y="38"/>
                    <a:pt x="167" y="34"/>
                    <a:pt x="163" y="28"/>
                  </a:cubicBezTo>
                  <a:cubicBezTo>
                    <a:pt x="166" y="35"/>
                    <a:pt x="170" y="41"/>
                    <a:pt x="174" y="46"/>
                  </a:cubicBezTo>
                  <a:close/>
                  <a:moveTo>
                    <a:pt x="117" y="30"/>
                  </a:moveTo>
                  <a:cubicBezTo>
                    <a:pt x="118" y="32"/>
                    <a:pt x="118" y="33"/>
                    <a:pt x="119" y="34"/>
                  </a:cubicBezTo>
                  <a:cubicBezTo>
                    <a:pt x="121" y="32"/>
                    <a:pt x="118" y="28"/>
                    <a:pt x="117" y="30"/>
                  </a:cubicBezTo>
                  <a:close/>
                  <a:moveTo>
                    <a:pt x="108" y="35"/>
                  </a:moveTo>
                  <a:cubicBezTo>
                    <a:pt x="111" y="37"/>
                    <a:pt x="111" y="40"/>
                    <a:pt x="114" y="41"/>
                  </a:cubicBezTo>
                  <a:cubicBezTo>
                    <a:pt x="115" y="39"/>
                    <a:pt x="117" y="38"/>
                    <a:pt x="115" y="35"/>
                  </a:cubicBezTo>
                  <a:cubicBezTo>
                    <a:pt x="114" y="35"/>
                    <a:pt x="112" y="36"/>
                    <a:pt x="112" y="35"/>
                  </a:cubicBezTo>
                  <a:cubicBezTo>
                    <a:pt x="113" y="34"/>
                    <a:pt x="112" y="31"/>
                    <a:pt x="111" y="30"/>
                  </a:cubicBezTo>
                  <a:cubicBezTo>
                    <a:pt x="110" y="32"/>
                    <a:pt x="108" y="33"/>
                    <a:pt x="108" y="35"/>
                  </a:cubicBezTo>
                  <a:close/>
                  <a:moveTo>
                    <a:pt x="144" y="35"/>
                  </a:moveTo>
                  <a:cubicBezTo>
                    <a:pt x="143" y="33"/>
                    <a:pt x="144" y="32"/>
                    <a:pt x="142" y="31"/>
                  </a:cubicBezTo>
                  <a:cubicBezTo>
                    <a:pt x="142" y="33"/>
                    <a:pt x="143" y="34"/>
                    <a:pt x="144" y="35"/>
                  </a:cubicBezTo>
                  <a:close/>
                  <a:moveTo>
                    <a:pt x="99" y="38"/>
                  </a:moveTo>
                  <a:cubicBezTo>
                    <a:pt x="100" y="37"/>
                    <a:pt x="103" y="35"/>
                    <a:pt x="102" y="33"/>
                  </a:cubicBezTo>
                  <a:cubicBezTo>
                    <a:pt x="101" y="34"/>
                    <a:pt x="97" y="36"/>
                    <a:pt x="99" y="38"/>
                  </a:cubicBezTo>
                  <a:close/>
                  <a:moveTo>
                    <a:pt x="130" y="38"/>
                  </a:moveTo>
                  <a:cubicBezTo>
                    <a:pt x="132" y="38"/>
                    <a:pt x="133" y="36"/>
                    <a:pt x="132" y="34"/>
                  </a:cubicBezTo>
                  <a:cubicBezTo>
                    <a:pt x="131" y="35"/>
                    <a:pt x="131" y="37"/>
                    <a:pt x="130" y="38"/>
                  </a:cubicBezTo>
                  <a:close/>
                  <a:moveTo>
                    <a:pt x="152" y="37"/>
                  </a:moveTo>
                  <a:cubicBezTo>
                    <a:pt x="151" y="36"/>
                    <a:pt x="150" y="35"/>
                    <a:pt x="149" y="35"/>
                  </a:cubicBezTo>
                  <a:cubicBezTo>
                    <a:pt x="147" y="38"/>
                    <a:pt x="150" y="41"/>
                    <a:pt x="152" y="37"/>
                  </a:cubicBezTo>
                  <a:close/>
                  <a:moveTo>
                    <a:pt x="157" y="38"/>
                  </a:moveTo>
                  <a:cubicBezTo>
                    <a:pt x="158" y="39"/>
                    <a:pt x="158" y="40"/>
                    <a:pt x="160" y="41"/>
                  </a:cubicBezTo>
                  <a:cubicBezTo>
                    <a:pt x="161" y="40"/>
                    <a:pt x="161" y="39"/>
                    <a:pt x="163" y="38"/>
                  </a:cubicBezTo>
                  <a:cubicBezTo>
                    <a:pt x="162" y="34"/>
                    <a:pt x="158" y="34"/>
                    <a:pt x="157" y="38"/>
                  </a:cubicBezTo>
                  <a:close/>
                  <a:moveTo>
                    <a:pt x="138" y="40"/>
                  </a:moveTo>
                  <a:cubicBezTo>
                    <a:pt x="138" y="40"/>
                    <a:pt x="138" y="40"/>
                    <a:pt x="139" y="41"/>
                  </a:cubicBezTo>
                  <a:cubicBezTo>
                    <a:pt x="141" y="41"/>
                    <a:pt x="143" y="36"/>
                    <a:pt x="140" y="36"/>
                  </a:cubicBezTo>
                  <a:cubicBezTo>
                    <a:pt x="139" y="37"/>
                    <a:pt x="138" y="38"/>
                    <a:pt x="138" y="40"/>
                  </a:cubicBezTo>
                  <a:close/>
                  <a:moveTo>
                    <a:pt x="121" y="37"/>
                  </a:moveTo>
                  <a:cubicBezTo>
                    <a:pt x="122" y="38"/>
                    <a:pt x="123" y="40"/>
                    <a:pt x="125" y="40"/>
                  </a:cubicBezTo>
                  <a:cubicBezTo>
                    <a:pt x="124" y="39"/>
                    <a:pt x="123" y="36"/>
                    <a:pt x="121" y="37"/>
                  </a:cubicBezTo>
                  <a:close/>
                  <a:moveTo>
                    <a:pt x="87" y="55"/>
                  </a:moveTo>
                  <a:cubicBezTo>
                    <a:pt x="90" y="50"/>
                    <a:pt x="97" y="46"/>
                    <a:pt x="96" y="40"/>
                  </a:cubicBezTo>
                  <a:cubicBezTo>
                    <a:pt x="92" y="44"/>
                    <a:pt x="89" y="50"/>
                    <a:pt x="87" y="55"/>
                  </a:cubicBezTo>
                  <a:close/>
                  <a:moveTo>
                    <a:pt x="104" y="44"/>
                  </a:moveTo>
                  <a:cubicBezTo>
                    <a:pt x="104" y="43"/>
                    <a:pt x="107" y="42"/>
                    <a:pt x="106" y="40"/>
                  </a:cubicBezTo>
                  <a:cubicBezTo>
                    <a:pt x="105" y="41"/>
                    <a:pt x="102" y="43"/>
                    <a:pt x="104" y="44"/>
                  </a:cubicBezTo>
                  <a:close/>
                  <a:moveTo>
                    <a:pt x="152" y="45"/>
                  </a:moveTo>
                  <a:cubicBezTo>
                    <a:pt x="153" y="45"/>
                    <a:pt x="153" y="45"/>
                    <a:pt x="153" y="45"/>
                  </a:cubicBezTo>
                  <a:cubicBezTo>
                    <a:pt x="155" y="45"/>
                    <a:pt x="156" y="44"/>
                    <a:pt x="157" y="42"/>
                  </a:cubicBezTo>
                  <a:cubicBezTo>
                    <a:pt x="156" y="42"/>
                    <a:pt x="156" y="41"/>
                    <a:pt x="154" y="41"/>
                  </a:cubicBezTo>
                  <a:cubicBezTo>
                    <a:pt x="154" y="43"/>
                    <a:pt x="152" y="43"/>
                    <a:pt x="152" y="45"/>
                  </a:cubicBezTo>
                  <a:close/>
                  <a:moveTo>
                    <a:pt x="116" y="46"/>
                  </a:moveTo>
                  <a:cubicBezTo>
                    <a:pt x="118" y="47"/>
                    <a:pt x="118" y="50"/>
                    <a:pt x="120" y="50"/>
                  </a:cubicBezTo>
                  <a:cubicBezTo>
                    <a:pt x="123" y="47"/>
                    <a:pt x="121" y="43"/>
                    <a:pt x="118" y="41"/>
                  </a:cubicBezTo>
                  <a:cubicBezTo>
                    <a:pt x="118" y="43"/>
                    <a:pt x="117" y="45"/>
                    <a:pt x="116" y="46"/>
                  </a:cubicBezTo>
                  <a:close/>
                  <a:moveTo>
                    <a:pt x="163" y="45"/>
                  </a:moveTo>
                  <a:cubicBezTo>
                    <a:pt x="165" y="45"/>
                    <a:pt x="166" y="44"/>
                    <a:pt x="167" y="42"/>
                  </a:cubicBezTo>
                  <a:cubicBezTo>
                    <a:pt x="166" y="42"/>
                    <a:pt x="166" y="42"/>
                    <a:pt x="165" y="41"/>
                  </a:cubicBezTo>
                  <a:cubicBezTo>
                    <a:pt x="165" y="43"/>
                    <a:pt x="162" y="44"/>
                    <a:pt x="163" y="45"/>
                  </a:cubicBezTo>
                  <a:close/>
                  <a:moveTo>
                    <a:pt x="86" y="50"/>
                  </a:moveTo>
                  <a:cubicBezTo>
                    <a:pt x="86" y="47"/>
                    <a:pt x="90" y="45"/>
                    <a:pt x="89" y="42"/>
                  </a:cubicBezTo>
                  <a:cubicBezTo>
                    <a:pt x="88" y="44"/>
                    <a:pt x="85" y="47"/>
                    <a:pt x="86" y="50"/>
                  </a:cubicBezTo>
                  <a:close/>
                  <a:moveTo>
                    <a:pt x="135" y="45"/>
                  </a:moveTo>
                  <a:cubicBezTo>
                    <a:pt x="135" y="44"/>
                    <a:pt x="138" y="43"/>
                    <a:pt x="136" y="42"/>
                  </a:cubicBezTo>
                  <a:cubicBezTo>
                    <a:pt x="136" y="43"/>
                    <a:pt x="134" y="44"/>
                    <a:pt x="135" y="45"/>
                  </a:cubicBezTo>
                  <a:close/>
                  <a:moveTo>
                    <a:pt x="143" y="47"/>
                  </a:moveTo>
                  <a:cubicBezTo>
                    <a:pt x="145" y="46"/>
                    <a:pt x="146" y="45"/>
                    <a:pt x="146" y="42"/>
                  </a:cubicBezTo>
                  <a:cubicBezTo>
                    <a:pt x="145" y="42"/>
                    <a:pt x="145" y="42"/>
                    <a:pt x="144" y="42"/>
                  </a:cubicBezTo>
                  <a:cubicBezTo>
                    <a:pt x="144" y="44"/>
                    <a:pt x="142" y="45"/>
                    <a:pt x="143" y="47"/>
                  </a:cubicBezTo>
                  <a:close/>
                  <a:moveTo>
                    <a:pt x="105" y="47"/>
                  </a:moveTo>
                  <a:cubicBezTo>
                    <a:pt x="107" y="48"/>
                    <a:pt x="106" y="51"/>
                    <a:pt x="108" y="51"/>
                  </a:cubicBezTo>
                  <a:cubicBezTo>
                    <a:pt x="109" y="49"/>
                    <a:pt x="110" y="48"/>
                    <a:pt x="110" y="47"/>
                  </a:cubicBezTo>
                  <a:cubicBezTo>
                    <a:pt x="109" y="46"/>
                    <a:pt x="109" y="43"/>
                    <a:pt x="107" y="43"/>
                  </a:cubicBezTo>
                  <a:cubicBezTo>
                    <a:pt x="107" y="46"/>
                    <a:pt x="105" y="45"/>
                    <a:pt x="105" y="47"/>
                  </a:cubicBezTo>
                  <a:close/>
                  <a:moveTo>
                    <a:pt x="92" y="56"/>
                  </a:moveTo>
                  <a:cubicBezTo>
                    <a:pt x="94" y="54"/>
                    <a:pt x="98" y="48"/>
                    <a:pt x="97" y="45"/>
                  </a:cubicBezTo>
                  <a:cubicBezTo>
                    <a:pt x="96" y="49"/>
                    <a:pt x="91" y="52"/>
                    <a:pt x="92" y="56"/>
                  </a:cubicBezTo>
                  <a:close/>
                  <a:moveTo>
                    <a:pt x="156" y="49"/>
                  </a:moveTo>
                  <a:cubicBezTo>
                    <a:pt x="156" y="48"/>
                    <a:pt x="158" y="47"/>
                    <a:pt x="157" y="46"/>
                  </a:cubicBezTo>
                  <a:cubicBezTo>
                    <a:pt x="156" y="47"/>
                    <a:pt x="154" y="48"/>
                    <a:pt x="156" y="49"/>
                  </a:cubicBezTo>
                  <a:close/>
                  <a:moveTo>
                    <a:pt x="167" y="49"/>
                  </a:moveTo>
                  <a:cubicBezTo>
                    <a:pt x="169" y="52"/>
                    <a:pt x="172" y="55"/>
                    <a:pt x="174" y="58"/>
                  </a:cubicBezTo>
                  <a:cubicBezTo>
                    <a:pt x="173" y="54"/>
                    <a:pt x="171" y="49"/>
                    <a:pt x="168" y="46"/>
                  </a:cubicBezTo>
                  <a:cubicBezTo>
                    <a:pt x="168" y="48"/>
                    <a:pt x="167" y="48"/>
                    <a:pt x="167" y="49"/>
                  </a:cubicBezTo>
                  <a:close/>
                  <a:moveTo>
                    <a:pt x="183" y="65"/>
                  </a:moveTo>
                  <a:cubicBezTo>
                    <a:pt x="182" y="61"/>
                    <a:pt x="181" y="56"/>
                    <a:pt x="180" y="52"/>
                  </a:cubicBezTo>
                  <a:cubicBezTo>
                    <a:pt x="179" y="50"/>
                    <a:pt x="178" y="47"/>
                    <a:pt x="176" y="47"/>
                  </a:cubicBezTo>
                  <a:cubicBezTo>
                    <a:pt x="180" y="53"/>
                    <a:pt x="178" y="61"/>
                    <a:pt x="183" y="65"/>
                  </a:cubicBezTo>
                  <a:close/>
                  <a:moveTo>
                    <a:pt x="158" y="53"/>
                  </a:moveTo>
                  <a:cubicBezTo>
                    <a:pt x="160" y="52"/>
                    <a:pt x="161" y="50"/>
                    <a:pt x="162" y="48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0" y="50"/>
                    <a:pt x="159" y="51"/>
                    <a:pt x="158" y="53"/>
                  </a:cubicBezTo>
                  <a:close/>
                  <a:moveTo>
                    <a:pt x="118" y="55"/>
                  </a:moveTo>
                  <a:cubicBezTo>
                    <a:pt x="118" y="52"/>
                    <a:pt x="116" y="50"/>
                    <a:pt x="114" y="49"/>
                  </a:cubicBezTo>
                  <a:cubicBezTo>
                    <a:pt x="115" y="51"/>
                    <a:pt x="117" y="53"/>
                    <a:pt x="118" y="55"/>
                  </a:cubicBezTo>
                  <a:close/>
                  <a:moveTo>
                    <a:pt x="124" y="55"/>
                  </a:moveTo>
                  <a:cubicBezTo>
                    <a:pt x="125" y="54"/>
                    <a:pt x="126" y="54"/>
                    <a:pt x="126" y="52"/>
                  </a:cubicBezTo>
                  <a:cubicBezTo>
                    <a:pt x="125" y="52"/>
                    <a:pt x="126" y="50"/>
                    <a:pt x="125" y="51"/>
                  </a:cubicBezTo>
                  <a:cubicBezTo>
                    <a:pt x="124" y="52"/>
                    <a:pt x="121" y="54"/>
                    <a:pt x="124" y="55"/>
                  </a:cubicBezTo>
                  <a:close/>
                  <a:moveTo>
                    <a:pt x="135" y="54"/>
                  </a:moveTo>
                  <a:cubicBezTo>
                    <a:pt x="134" y="53"/>
                    <a:pt x="133" y="51"/>
                    <a:pt x="131" y="51"/>
                  </a:cubicBezTo>
                  <a:cubicBezTo>
                    <a:pt x="130" y="53"/>
                    <a:pt x="134" y="53"/>
                    <a:pt x="135" y="54"/>
                  </a:cubicBezTo>
                  <a:close/>
                  <a:moveTo>
                    <a:pt x="115" y="60"/>
                  </a:moveTo>
                  <a:cubicBezTo>
                    <a:pt x="118" y="57"/>
                    <a:pt x="115" y="53"/>
                    <a:pt x="113" y="52"/>
                  </a:cubicBezTo>
                  <a:cubicBezTo>
                    <a:pt x="112" y="52"/>
                    <a:pt x="112" y="52"/>
                    <a:pt x="112" y="52"/>
                  </a:cubicBezTo>
                  <a:cubicBezTo>
                    <a:pt x="110" y="55"/>
                    <a:pt x="112" y="59"/>
                    <a:pt x="115" y="60"/>
                  </a:cubicBezTo>
                  <a:close/>
                  <a:moveTo>
                    <a:pt x="141" y="52"/>
                  </a:moveTo>
                  <a:cubicBezTo>
                    <a:pt x="141" y="53"/>
                    <a:pt x="142" y="54"/>
                    <a:pt x="143" y="54"/>
                  </a:cubicBezTo>
                  <a:cubicBezTo>
                    <a:pt x="144" y="53"/>
                    <a:pt x="143" y="51"/>
                    <a:pt x="141" y="52"/>
                  </a:cubicBezTo>
                  <a:close/>
                  <a:moveTo>
                    <a:pt x="151" y="59"/>
                  </a:moveTo>
                  <a:cubicBezTo>
                    <a:pt x="152" y="57"/>
                    <a:pt x="153" y="55"/>
                    <a:pt x="154" y="53"/>
                  </a:cubicBezTo>
                  <a:cubicBezTo>
                    <a:pt x="153" y="53"/>
                    <a:pt x="153" y="51"/>
                    <a:pt x="151" y="52"/>
                  </a:cubicBezTo>
                  <a:cubicBezTo>
                    <a:pt x="148" y="53"/>
                    <a:pt x="147" y="57"/>
                    <a:pt x="151" y="59"/>
                  </a:cubicBezTo>
                  <a:close/>
                  <a:moveTo>
                    <a:pt x="104" y="59"/>
                  </a:moveTo>
                  <a:cubicBezTo>
                    <a:pt x="106" y="56"/>
                    <a:pt x="104" y="53"/>
                    <a:pt x="101" y="52"/>
                  </a:cubicBezTo>
                  <a:cubicBezTo>
                    <a:pt x="99" y="54"/>
                    <a:pt x="102" y="58"/>
                    <a:pt x="104" y="59"/>
                  </a:cubicBezTo>
                  <a:close/>
                  <a:moveTo>
                    <a:pt x="162" y="58"/>
                  </a:moveTo>
                  <a:cubicBezTo>
                    <a:pt x="162" y="59"/>
                    <a:pt x="163" y="59"/>
                    <a:pt x="163" y="61"/>
                  </a:cubicBezTo>
                  <a:cubicBezTo>
                    <a:pt x="166" y="60"/>
                    <a:pt x="167" y="58"/>
                    <a:pt x="168" y="56"/>
                  </a:cubicBezTo>
                  <a:cubicBezTo>
                    <a:pt x="167" y="54"/>
                    <a:pt x="167" y="53"/>
                    <a:pt x="165" y="52"/>
                  </a:cubicBezTo>
                  <a:cubicBezTo>
                    <a:pt x="163" y="54"/>
                    <a:pt x="163" y="56"/>
                    <a:pt x="162" y="58"/>
                  </a:cubicBezTo>
                  <a:close/>
                  <a:moveTo>
                    <a:pt x="213" y="64"/>
                  </a:moveTo>
                  <a:cubicBezTo>
                    <a:pt x="214" y="60"/>
                    <a:pt x="221" y="57"/>
                    <a:pt x="219" y="53"/>
                  </a:cubicBezTo>
                  <a:cubicBezTo>
                    <a:pt x="218" y="57"/>
                    <a:pt x="213" y="60"/>
                    <a:pt x="213" y="64"/>
                  </a:cubicBezTo>
                  <a:close/>
                  <a:moveTo>
                    <a:pt x="126" y="59"/>
                  </a:moveTo>
                  <a:cubicBezTo>
                    <a:pt x="127" y="61"/>
                    <a:pt x="128" y="62"/>
                    <a:pt x="129" y="63"/>
                  </a:cubicBezTo>
                  <a:cubicBezTo>
                    <a:pt x="130" y="62"/>
                    <a:pt x="131" y="61"/>
                    <a:pt x="131" y="60"/>
                  </a:cubicBezTo>
                  <a:cubicBezTo>
                    <a:pt x="130" y="59"/>
                    <a:pt x="130" y="56"/>
                    <a:pt x="128" y="55"/>
                  </a:cubicBezTo>
                  <a:cubicBezTo>
                    <a:pt x="128" y="57"/>
                    <a:pt x="126" y="57"/>
                    <a:pt x="126" y="59"/>
                  </a:cubicBezTo>
                  <a:close/>
                  <a:moveTo>
                    <a:pt x="149" y="63"/>
                  </a:moveTo>
                  <a:cubicBezTo>
                    <a:pt x="148" y="61"/>
                    <a:pt x="148" y="58"/>
                    <a:pt x="146" y="57"/>
                  </a:cubicBezTo>
                  <a:cubicBezTo>
                    <a:pt x="145" y="59"/>
                    <a:pt x="147" y="62"/>
                    <a:pt x="149" y="63"/>
                  </a:cubicBezTo>
                  <a:close/>
                  <a:moveTo>
                    <a:pt x="224" y="61"/>
                  </a:moveTo>
                  <a:cubicBezTo>
                    <a:pt x="225" y="60"/>
                    <a:pt x="227" y="62"/>
                    <a:pt x="227" y="59"/>
                  </a:cubicBezTo>
                  <a:cubicBezTo>
                    <a:pt x="225" y="59"/>
                    <a:pt x="224" y="60"/>
                    <a:pt x="225" y="58"/>
                  </a:cubicBezTo>
                  <a:cubicBezTo>
                    <a:pt x="223" y="58"/>
                    <a:pt x="223" y="60"/>
                    <a:pt x="224" y="61"/>
                  </a:cubicBezTo>
                  <a:close/>
                  <a:moveTo>
                    <a:pt x="99" y="67"/>
                  </a:moveTo>
                  <a:cubicBezTo>
                    <a:pt x="101" y="63"/>
                    <a:pt x="98" y="61"/>
                    <a:pt x="97" y="58"/>
                  </a:cubicBezTo>
                  <a:cubicBezTo>
                    <a:pt x="93" y="60"/>
                    <a:pt x="96" y="66"/>
                    <a:pt x="99" y="67"/>
                  </a:cubicBezTo>
                  <a:close/>
                  <a:moveTo>
                    <a:pt x="84" y="65"/>
                  </a:moveTo>
                  <a:cubicBezTo>
                    <a:pt x="85" y="66"/>
                    <a:pt x="85" y="68"/>
                    <a:pt x="86" y="68"/>
                  </a:cubicBezTo>
                  <a:cubicBezTo>
                    <a:pt x="87" y="66"/>
                    <a:pt x="91" y="61"/>
                    <a:pt x="89" y="59"/>
                  </a:cubicBezTo>
                  <a:cubicBezTo>
                    <a:pt x="87" y="61"/>
                    <a:pt x="86" y="63"/>
                    <a:pt x="84" y="65"/>
                  </a:cubicBezTo>
                  <a:close/>
                  <a:moveTo>
                    <a:pt x="154" y="65"/>
                  </a:moveTo>
                  <a:cubicBezTo>
                    <a:pt x="155" y="64"/>
                    <a:pt x="158" y="60"/>
                    <a:pt x="156" y="59"/>
                  </a:cubicBezTo>
                  <a:cubicBezTo>
                    <a:pt x="156" y="61"/>
                    <a:pt x="152" y="62"/>
                    <a:pt x="154" y="65"/>
                  </a:cubicBezTo>
                  <a:close/>
                  <a:moveTo>
                    <a:pt x="172" y="60"/>
                  </a:moveTo>
                  <a:cubicBezTo>
                    <a:pt x="169" y="60"/>
                    <a:pt x="168" y="63"/>
                    <a:pt x="167" y="66"/>
                  </a:cubicBezTo>
                  <a:cubicBezTo>
                    <a:pt x="169" y="67"/>
                    <a:pt x="173" y="65"/>
                    <a:pt x="175" y="65"/>
                  </a:cubicBezTo>
                  <a:cubicBezTo>
                    <a:pt x="175" y="63"/>
                    <a:pt x="172" y="62"/>
                    <a:pt x="172" y="60"/>
                  </a:cubicBezTo>
                  <a:close/>
                  <a:moveTo>
                    <a:pt x="111" y="67"/>
                  </a:moveTo>
                  <a:cubicBezTo>
                    <a:pt x="111" y="65"/>
                    <a:pt x="109" y="62"/>
                    <a:pt x="107" y="60"/>
                  </a:cubicBezTo>
                  <a:cubicBezTo>
                    <a:pt x="105" y="63"/>
                    <a:pt x="109" y="68"/>
                    <a:pt x="111" y="67"/>
                  </a:cubicBezTo>
                  <a:close/>
                  <a:moveTo>
                    <a:pt x="197" y="72"/>
                  </a:moveTo>
                  <a:cubicBezTo>
                    <a:pt x="198" y="69"/>
                    <a:pt x="204" y="65"/>
                    <a:pt x="202" y="62"/>
                  </a:cubicBezTo>
                  <a:cubicBezTo>
                    <a:pt x="196" y="62"/>
                    <a:pt x="196" y="68"/>
                    <a:pt x="190" y="68"/>
                  </a:cubicBezTo>
                  <a:cubicBezTo>
                    <a:pt x="188" y="68"/>
                    <a:pt x="189" y="65"/>
                    <a:pt x="187" y="65"/>
                  </a:cubicBezTo>
                  <a:cubicBezTo>
                    <a:pt x="187" y="69"/>
                    <a:pt x="190" y="74"/>
                    <a:pt x="197" y="72"/>
                  </a:cubicBezTo>
                  <a:close/>
                  <a:moveTo>
                    <a:pt x="222" y="73"/>
                  </a:moveTo>
                  <a:cubicBezTo>
                    <a:pt x="225" y="69"/>
                    <a:pt x="228" y="65"/>
                    <a:pt x="232" y="63"/>
                  </a:cubicBezTo>
                  <a:cubicBezTo>
                    <a:pt x="228" y="61"/>
                    <a:pt x="223" y="70"/>
                    <a:pt x="222" y="73"/>
                  </a:cubicBezTo>
                  <a:close/>
                  <a:moveTo>
                    <a:pt x="127" y="67"/>
                  </a:moveTo>
                  <a:cubicBezTo>
                    <a:pt x="128" y="65"/>
                    <a:pt x="127" y="62"/>
                    <a:pt x="124" y="62"/>
                  </a:cubicBezTo>
                  <a:cubicBezTo>
                    <a:pt x="123" y="65"/>
                    <a:pt x="125" y="66"/>
                    <a:pt x="127" y="67"/>
                  </a:cubicBezTo>
                  <a:close/>
                  <a:moveTo>
                    <a:pt x="158" y="67"/>
                  </a:moveTo>
                  <a:cubicBezTo>
                    <a:pt x="159" y="65"/>
                    <a:pt x="161" y="66"/>
                    <a:pt x="161" y="64"/>
                  </a:cubicBezTo>
                  <a:cubicBezTo>
                    <a:pt x="161" y="63"/>
                    <a:pt x="161" y="62"/>
                    <a:pt x="160" y="62"/>
                  </a:cubicBezTo>
                  <a:cubicBezTo>
                    <a:pt x="159" y="63"/>
                    <a:pt x="157" y="66"/>
                    <a:pt x="158" y="67"/>
                  </a:cubicBezTo>
                  <a:close/>
                  <a:moveTo>
                    <a:pt x="133" y="67"/>
                  </a:moveTo>
                  <a:cubicBezTo>
                    <a:pt x="134" y="67"/>
                    <a:pt x="136" y="65"/>
                    <a:pt x="135" y="64"/>
                  </a:cubicBezTo>
                  <a:cubicBezTo>
                    <a:pt x="133" y="63"/>
                    <a:pt x="132" y="66"/>
                    <a:pt x="133" y="67"/>
                  </a:cubicBezTo>
                  <a:close/>
                  <a:moveTo>
                    <a:pt x="234" y="65"/>
                  </a:moveTo>
                  <a:cubicBezTo>
                    <a:pt x="231" y="70"/>
                    <a:pt x="226" y="74"/>
                    <a:pt x="224" y="80"/>
                  </a:cubicBezTo>
                  <a:cubicBezTo>
                    <a:pt x="229" y="76"/>
                    <a:pt x="233" y="71"/>
                    <a:pt x="236" y="65"/>
                  </a:cubicBezTo>
                  <a:cubicBezTo>
                    <a:pt x="235" y="65"/>
                    <a:pt x="235" y="64"/>
                    <a:pt x="234" y="65"/>
                  </a:cubicBezTo>
                  <a:close/>
                  <a:moveTo>
                    <a:pt x="107" y="73"/>
                  </a:moveTo>
                  <a:cubicBezTo>
                    <a:pt x="109" y="71"/>
                    <a:pt x="106" y="68"/>
                    <a:pt x="104" y="66"/>
                  </a:cubicBezTo>
                  <a:cubicBezTo>
                    <a:pt x="105" y="69"/>
                    <a:pt x="106" y="70"/>
                    <a:pt x="107" y="73"/>
                  </a:cubicBezTo>
                  <a:close/>
                  <a:moveTo>
                    <a:pt x="121" y="69"/>
                  </a:moveTo>
                  <a:cubicBezTo>
                    <a:pt x="122" y="70"/>
                    <a:pt x="122" y="72"/>
                    <a:pt x="124" y="72"/>
                  </a:cubicBezTo>
                  <a:cubicBezTo>
                    <a:pt x="126" y="69"/>
                    <a:pt x="124" y="67"/>
                    <a:pt x="122" y="66"/>
                  </a:cubicBezTo>
                  <a:cubicBezTo>
                    <a:pt x="123" y="68"/>
                    <a:pt x="121" y="67"/>
                    <a:pt x="121" y="69"/>
                  </a:cubicBezTo>
                  <a:close/>
                  <a:moveTo>
                    <a:pt x="158" y="70"/>
                  </a:moveTo>
                  <a:cubicBezTo>
                    <a:pt x="158" y="72"/>
                    <a:pt x="159" y="73"/>
                    <a:pt x="160" y="74"/>
                  </a:cubicBezTo>
                  <a:cubicBezTo>
                    <a:pt x="160" y="71"/>
                    <a:pt x="163" y="68"/>
                    <a:pt x="163" y="66"/>
                  </a:cubicBezTo>
                  <a:cubicBezTo>
                    <a:pt x="161" y="68"/>
                    <a:pt x="160" y="69"/>
                    <a:pt x="158" y="70"/>
                  </a:cubicBezTo>
                  <a:close/>
                  <a:moveTo>
                    <a:pt x="143" y="71"/>
                  </a:moveTo>
                  <a:cubicBezTo>
                    <a:pt x="141" y="70"/>
                    <a:pt x="141" y="68"/>
                    <a:pt x="140" y="66"/>
                  </a:cubicBezTo>
                  <a:cubicBezTo>
                    <a:pt x="140" y="69"/>
                    <a:pt x="142" y="72"/>
                    <a:pt x="143" y="71"/>
                  </a:cubicBezTo>
                  <a:close/>
                  <a:moveTo>
                    <a:pt x="89" y="74"/>
                  </a:moveTo>
                  <a:cubicBezTo>
                    <a:pt x="91" y="75"/>
                    <a:pt x="91" y="77"/>
                    <a:pt x="93" y="77"/>
                  </a:cubicBezTo>
                  <a:cubicBezTo>
                    <a:pt x="94" y="76"/>
                    <a:pt x="94" y="74"/>
                    <a:pt x="96" y="73"/>
                  </a:cubicBezTo>
                  <a:cubicBezTo>
                    <a:pt x="94" y="72"/>
                    <a:pt x="94" y="68"/>
                    <a:pt x="92" y="67"/>
                  </a:cubicBezTo>
                  <a:cubicBezTo>
                    <a:pt x="91" y="69"/>
                    <a:pt x="90" y="71"/>
                    <a:pt x="89" y="74"/>
                  </a:cubicBezTo>
                  <a:close/>
                  <a:moveTo>
                    <a:pt x="81" y="78"/>
                  </a:moveTo>
                  <a:cubicBezTo>
                    <a:pt x="85" y="76"/>
                    <a:pt x="85" y="70"/>
                    <a:pt x="82" y="68"/>
                  </a:cubicBezTo>
                  <a:cubicBezTo>
                    <a:pt x="81" y="72"/>
                    <a:pt x="81" y="74"/>
                    <a:pt x="81" y="78"/>
                  </a:cubicBezTo>
                  <a:close/>
                  <a:moveTo>
                    <a:pt x="102" y="74"/>
                  </a:moveTo>
                  <a:cubicBezTo>
                    <a:pt x="104" y="74"/>
                    <a:pt x="104" y="76"/>
                    <a:pt x="106" y="76"/>
                  </a:cubicBezTo>
                  <a:cubicBezTo>
                    <a:pt x="105" y="73"/>
                    <a:pt x="104" y="71"/>
                    <a:pt x="102" y="69"/>
                  </a:cubicBezTo>
                  <a:cubicBezTo>
                    <a:pt x="99" y="70"/>
                    <a:pt x="104" y="73"/>
                    <a:pt x="102" y="74"/>
                  </a:cubicBezTo>
                  <a:close/>
                  <a:moveTo>
                    <a:pt x="172" y="72"/>
                  </a:moveTo>
                  <a:cubicBezTo>
                    <a:pt x="172" y="71"/>
                    <a:pt x="174" y="72"/>
                    <a:pt x="174" y="70"/>
                  </a:cubicBezTo>
                  <a:cubicBezTo>
                    <a:pt x="172" y="70"/>
                    <a:pt x="172" y="69"/>
                    <a:pt x="171" y="69"/>
                  </a:cubicBezTo>
                  <a:cubicBezTo>
                    <a:pt x="170" y="70"/>
                    <a:pt x="171" y="71"/>
                    <a:pt x="172" y="72"/>
                  </a:cubicBezTo>
                  <a:close/>
                  <a:moveTo>
                    <a:pt x="136" y="72"/>
                  </a:moveTo>
                  <a:cubicBezTo>
                    <a:pt x="137" y="74"/>
                    <a:pt x="139" y="75"/>
                    <a:pt x="140" y="76"/>
                  </a:cubicBezTo>
                  <a:cubicBezTo>
                    <a:pt x="140" y="76"/>
                    <a:pt x="140" y="75"/>
                    <a:pt x="141" y="76"/>
                  </a:cubicBezTo>
                  <a:cubicBezTo>
                    <a:pt x="141" y="72"/>
                    <a:pt x="139" y="71"/>
                    <a:pt x="138" y="70"/>
                  </a:cubicBezTo>
                  <a:cubicBezTo>
                    <a:pt x="137" y="71"/>
                    <a:pt x="136" y="71"/>
                    <a:pt x="136" y="72"/>
                  </a:cubicBezTo>
                  <a:close/>
                  <a:moveTo>
                    <a:pt x="163" y="79"/>
                  </a:moveTo>
                  <a:cubicBezTo>
                    <a:pt x="165" y="78"/>
                    <a:pt x="167" y="76"/>
                    <a:pt x="168" y="74"/>
                  </a:cubicBezTo>
                  <a:cubicBezTo>
                    <a:pt x="168" y="72"/>
                    <a:pt x="167" y="71"/>
                    <a:pt x="165" y="70"/>
                  </a:cubicBezTo>
                  <a:cubicBezTo>
                    <a:pt x="164" y="73"/>
                    <a:pt x="160" y="76"/>
                    <a:pt x="163" y="79"/>
                  </a:cubicBezTo>
                  <a:close/>
                  <a:moveTo>
                    <a:pt x="230" y="82"/>
                  </a:moveTo>
                  <a:cubicBezTo>
                    <a:pt x="234" y="79"/>
                    <a:pt x="238" y="74"/>
                    <a:pt x="239" y="70"/>
                  </a:cubicBezTo>
                  <a:cubicBezTo>
                    <a:pt x="235" y="73"/>
                    <a:pt x="232" y="77"/>
                    <a:pt x="230" y="82"/>
                  </a:cubicBezTo>
                  <a:close/>
                  <a:moveTo>
                    <a:pt x="177" y="79"/>
                  </a:moveTo>
                  <a:cubicBezTo>
                    <a:pt x="177" y="76"/>
                    <a:pt x="178" y="75"/>
                    <a:pt x="178" y="72"/>
                  </a:cubicBezTo>
                  <a:cubicBezTo>
                    <a:pt x="177" y="72"/>
                    <a:pt x="177" y="72"/>
                    <a:pt x="176" y="72"/>
                  </a:cubicBezTo>
                  <a:cubicBezTo>
                    <a:pt x="176" y="75"/>
                    <a:pt x="176" y="77"/>
                    <a:pt x="177" y="79"/>
                  </a:cubicBezTo>
                  <a:close/>
                  <a:moveTo>
                    <a:pt x="118" y="73"/>
                  </a:moveTo>
                  <a:cubicBezTo>
                    <a:pt x="120" y="73"/>
                    <a:pt x="120" y="75"/>
                    <a:pt x="122" y="76"/>
                  </a:cubicBezTo>
                  <a:cubicBezTo>
                    <a:pt x="121" y="74"/>
                    <a:pt x="119" y="71"/>
                    <a:pt x="118" y="73"/>
                  </a:cubicBezTo>
                  <a:close/>
                  <a:moveTo>
                    <a:pt x="103" y="81"/>
                  </a:moveTo>
                  <a:cubicBezTo>
                    <a:pt x="104" y="78"/>
                    <a:pt x="101" y="75"/>
                    <a:pt x="99" y="74"/>
                  </a:cubicBezTo>
                  <a:cubicBezTo>
                    <a:pt x="100" y="76"/>
                    <a:pt x="100" y="80"/>
                    <a:pt x="103" y="81"/>
                  </a:cubicBezTo>
                  <a:close/>
                  <a:moveTo>
                    <a:pt x="219" y="81"/>
                  </a:moveTo>
                  <a:cubicBezTo>
                    <a:pt x="220" y="81"/>
                    <a:pt x="220" y="78"/>
                    <a:pt x="221" y="77"/>
                  </a:cubicBezTo>
                  <a:cubicBezTo>
                    <a:pt x="218" y="77"/>
                    <a:pt x="217" y="76"/>
                    <a:pt x="217" y="74"/>
                  </a:cubicBezTo>
                  <a:cubicBezTo>
                    <a:pt x="216" y="74"/>
                    <a:pt x="215" y="73"/>
                    <a:pt x="215" y="74"/>
                  </a:cubicBezTo>
                  <a:cubicBezTo>
                    <a:pt x="216" y="76"/>
                    <a:pt x="219" y="79"/>
                    <a:pt x="219" y="81"/>
                  </a:cubicBezTo>
                  <a:close/>
                  <a:moveTo>
                    <a:pt x="179" y="120"/>
                  </a:moveTo>
                  <a:cubicBezTo>
                    <a:pt x="183" y="114"/>
                    <a:pt x="185" y="107"/>
                    <a:pt x="187" y="101"/>
                  </a:cubicBezTo>
                  <a:cubicBezTo>
                    <a:pt x="184" y="94"/>
                    <a:pt x="184" y="82"/>
                    <a:pt x="181" y="74"/>
                  </a:cubicBezTo>
                  <a:cubicBezTo>
                    <a:pt x="180" y="92"/>
                    <a:pt x="184" y="104"/>
                    <a:pt x="179" y="120"/>
                  </a:cubicBezTo>
                  <a:close/>
                  <a:moveTo>
                    <a:pt x="118" y="80"/>
                  </a:moveTo>
                  <a:cubicBezTo>
                    <a:pt x="121" y="79"/>
                    <a:pt x="119" y="76"/>
                    <a:pt x="117" y="75"/>
                  </a:cubicBezTo>
                  <a:cubicBezTo>
                    <a:pt x="115" y="77"/>
                    <a:pt x="118" y="77"/>
                    <a:pt x="118" y="80"/>
                  </a:cubicBezTo>
                  <a:close/>
                  <a:moveTo>
                    <a:pt x="137" y="82"/>
                  </a:moveTo>
                  <a:cubicBezTo>
                    <a:pt x="139" y="80"/>
                    <a:pt x="136" y="76"/>
                    <a:pt x="134" y="75"/>
                  </a:cubicBezTo>
                  <a:cubicBezTo>
                    <a:pt x="132" y="77"/>
                    <a:pt x="135" y="80"/>
                    <a:pt x="137" y="82"/>
                  </a:cubicBezTo>
                  <a:close/>
                  <a:moveTo>
                    <a:pt x="145" y="76"/>
                  </a:moveTo>
                  <a:cubicBezTo>
                    <a:pt x="145" y="76"/>
                    <a:pt x="145" y="76"/>
                    <a:pt x="145" y="76"/>
                  </a:cubicBezTo>
                  <a:cubicBezTo>
                    <a:pt x="146" y="76"/>
                    <a:pt x="146" y="78"/>
                    <a:pt x="148" y="78"/>
                  </a:cubicBezTo>
                  <a:cubicBezTo>
                    <a:pt x="147" y="77"/>
                    <a:pt x="147" y="76"/>
                    <a:pt x="146" y="75"/>
                  </a:cubicBezTo>
                  <a:cubicBezTo>
                    <a:pt x="146" y="75"/>
                    <a:pt x="146" y="76"/>
                    <a:pt x="145" y="76"/>
                  </a:cubicBezTo>
                  <a:close/>
                  <a:moveTo>
                    <a:pt x="95" y="83"/>
                  </a:moveTo>
                  <a:cubicBezTo>
                    <a:pt x="97" y="84"/>
                    <a:pt x="98" y="84"/>
                    <a:pt x="98" y="87"/>
                  </a:cubicBezTo>
                  <a:cubicBezTo>
                    <a:pt x="100" y="87"/>
                    <a:pt x="101" y="85"/>
                    <a:pt x="101" y="84"/>
                  </a:cubicBezTo>
                  <a:cubicBezTo>
                    <a:pt x="100" y="82"/>
                    <a:pt x="99" y="79"/>
                    <a:pt x="97" y="77"/>
                  </a:cubicBezTo>
                  <a:cubicBezTo>
                    <a:pt x="97" y="79"/>
                    <a:pt x="95" y="81"/>
                    <a:pt x="95" y="83"/>
                  </a:cubicBezTo>
                  <a:close/>
                  <a:moveTo>
                    <a:pt x="187" y="92"/>
                  </a:moveTo>
                  <a:cubicBezTo>
                    <a:pt x="186" y="87"/>
                    <a:pt x="190" y="79"/>
                    <a:pt x="184" y="77"/>
                  </a:cubicBezTo>
                  <a:cubicBezTo>
                    <a:pt x="186" y="82"/>
                    <a:pt x="185" y="88"/>
                    <a:pt x="187" y="92"/>
                  </a:cubicBezTo>
                  <a:close/>
                  <a:moveTo>
                    <a:pt x="167" y="86"/>
                  </a:moveTo>
                  <a:cubicBezTo>
                    <a:pt x="169" y="84"/>
                    <a:pt x="172" y="83"/>
                    <a:pt x="173" y="80"/>
                  </a:cubicBezTo>
                  <a:cubicBezTo>
                    <a:pt x="172" y="79"/>
                    <a:pt x="172" y="78"/>
                    <a:pt x="171" y="78"/>
                  </a:cubicBezTo>
                  <a:cubicBezTo>
                    <a:pt x="169" y="80"/>
                    <a:pt x="167" y="82"/>
                    <a:pt x="167" y="86"/>
                  </a:cubicBezTo>
                  <a:close/>
                  <a:moveTo>
                    <a:pt x="142" y="82"/>
                  </a:moveTo>
                  <a:cubicBezTo>
                    <a:pt x="144" y="82"/>
                    <a:pt x="145" y="83"/>
                    <a:pt x="146" y="82"/>
                  </a:cubicBezTo>
                  <a:cubicBezTo>
                    <a:pt x="145" y="81"/>
                    <a:pt x="145" y="79"/>
                    <a:pt x="144" y="78"/>
                  </a:cubicBezTo>
                  <a:cubicBezTo>
                    <a:pt x="143" y="79"/>
                    <a:pt x="143" y="80"/>
                    <a:pt x="142" y="82"/>
                  </a:cubicBezTo>
                  <a:close/>
                  <a:moveTo>
                    <a:pt x="84" y="83"/>
                  </a:moveTo>
                  <a:cubicBezTo>
                    <a:pt x="85" y="85"/>
                    <a:pt x="86" y="86"/>
                    <a:pt x="87" y="87"/>
                  </a:cubicBezTo>
                  <a:cubicBezTo>
                    <a:pt x="90" y="85"/>
                    <a:pt x="90" y="80"/>
                    <a:pt x="87" y="79"/>
                  </a:cubicBezTo>
                  <a:cubicBezTo>
                    <a:pt x="86" y="80"/>
                    <a:pt x="86" y="82"/>
                    <a:pt x="84" y="83"/>
                  </a:cubicBezTo>
                  <a:close/>
                  <a:moveTo>
                    <a:pt x="116" y="86"/>
                  </a:moveTo>
                  <a:cubicBezTo>
                    <a:pt x="118" y="83"/>
                    <a:pt x="116" y="80"/>
                    <a:pt x="114" y="79"/>
                  </a:cubicBezTo>
                  <a:cubicBezTo>
                    <a:pt x="112" y="81"/>
                    <a:pt x="114" y="85"/>
                    <a:pt x="116" y="86"/>
                  </a:cubicBezTo>
                  <a:close/>
                  <a:moveTo>
                    <a:pt x="135" y="86"/>
                  </a:moveTo>
                  <a:cubicBezTo>
                    <a:pt x="136" y="83"/>
                    <a:pt x="134" y="80"/>
                    <a:pt x="132" y="79"/>
                  </a:cubicBezTo>
                  <a:cubicBezTo>
                    <a:pt x="130" y="81"/>
                    <a:pt x="132" y="86"/>
                    <a:pt x="135" y="86"/>
                  </a:cubicBezTo>
                  <a:close/>
                  <a:moveTo>
                    <a:pt x="153" y="87"/>
                  </a:moveTo>
                  <a:cubicBezTo>
                    <a:pt x="153" y="85"/>
                    <a:pt x="152" y="82"/>
                    <a:pt x="150" y="81"/>
                  </a:cubicBezTo>
                  <a:cubicBezTo>
                    <a:pt x="150" y="84"/>
                    <a:pt x="151" y="86"/>
                    <a:pt x="153" y="87"/>
                  </a:cubicBezTo>
                  <a:close/>
                  <a:moveTo>
                    <a:pt x="142" y="89"/>
                  </a:moveTo>
                  <a:cubicBezTo>
                    <a:pt x="142" y="88"/>
                    <a:pt x="143" y="87"/>
                    <a:pt x="143" y="86"/>
                  </a:cubicBezTo>
                  <a:cubicBezTo>
                    <a:pt x="142" y="85"/>
                    <a:pt x="142" y="84"/>
                    <a:pt x="141" y="84"/>
                  </a:cubicBezTo>
                  <a:cubicBezTo>
                    <a:pt x="139" y="85"/>
                    <a:pt x="140" y="88"/>
                    <a:pt x="142" y="89"/>
                  </a:cubicBezTo>
                  <a:close/>
                  <a:moveTo>
                    <a:pt x="114" y="87"/>
                  </a:moveTo>
                  <a:cubicBezTo>
                    <a:pt x="114" y="86"/>
                    <a:pt x="112" y="85"/>
                    <a:pt x="111" y="85"/>
                  </a:cubicBezTo>
                  <a:cubicBezTo>
                    <a:pt x="111" y="86"/>
                    <a:pt x="112" y="87"/>
                    <a:pt x="114" y="87"/>
                  </a:cubicBezTo>
                  <a:close/>
                  <a:moveTo>
                    <a:pt x="132" y="89"/>
                  </a:moveTo>
                  <a:cubicBezTo>
                    <a:pt x="131" y="87"/>
                    <a:pt x="130" y="86"/>
                    <a:pt x="129" y="85"/>
                  </a:cubicBezTo>
                  <a:cubicBezTo>
                    <a:pt x="129" y="87"/>
                    <a:pt x="131" y="89"/>
                    <a:pt x="132" y="89"/>
                  </a:cubicBezTo>
                  <a:close/>
                  <a:moveTo>
                    <a:pt x="147" y="85"/>
                  </a:moveTo>
                  <a:cubicBezTo>
                    <a:pt x="148" y="88"/>
                    <a:pt x="149" y="90"/>
                    <a:pt x="152" y="91"/>
                  </a:cubicBezTo>
                  <a:cubicBezTo>
                    <a:pt x="151" y="88"/>
                    <a:pt x="150" y="86"/>
                    <a:pt x="148" y="85"/>
                  </a:cubicBezTo>
                  <a:cubicBezTo>
                    <a:pt x="148" y="85"/>
                    <a:pt x="147" y="85"/>
                    <a:pt x="147" y="85"/>
                  </a:cubicBezTo>
                  <a:close/>
                  <a:moveTo>
                    <a:pt x="118" y="89"/>
                  </a:moveTo>
                  <a:cubicBezTo>
                    <a:pt x="119" y="90"/>
                    <a:pt x="122" y="87"/>
                    <a:pt x="120" y="87"/>
                  </a:cubicBezTo>
                  <a:cubicBezTo>
                    <a:pt x="120" y="88"/>
                    <a:pt x="119" y="88"/>
                    <a:pt x="118" y="89"/>
                  </a:cubicBezTo>
                  <a:close/>
                  <a:moveTo>
                    <a:pt x="226" y="89"/>
                  </a:moveTo>
                  <a:cubicBezTo>
                    <a:pt x="227" y="90"/>
                    <a:pt x="227" y="92"/>
                    <a:pt x="228" y="92"/>
                  </a:cubicBezTo>
                  <a:cubicBezTo>
                    <a:pt x="230" y="91"/>
                    <a:pt x="230" y="89"/>
                    <a:pt x="231" y="87"/>
                  </a:cubicBezTo>
                  <a:cubicBezTo>
                    <a:pt x="229" y="87"/>
                    <a:pt x="227" y="88"/>
                    <a:pt x="226" y="89"/>
                  </a:cubicBezTo>
                  <a:close/>
                  <a:moveTo>
                    <a:pt x="108" y="92"/>
                  </a:moveTo>
                  <a:cubicBezTo>
                    <a:pt x="109" y="92"/>
                    <a:pt x="110" y="94"/>
                    <a:pt x="112" y="94"/>
                  </a:cubicBezTo>
                  <a:cubicBezTo>
                    <a:pt x="114" y="91"/>
                    <a:pt x="112" y="89"/>
                    <a:pt x="109" y="87"/>
                  </a:cubicBezTo>
                  <a:cubicBezTo>
                    <a:pt x="109" y="89"/>
                    <a:pt x="107" y="89"/>
                    <a:pt x="108" y="92"/>
                  </a:cubicBezTo>
                  <a:close/>
                  <a:moveTo>
                    <a:pt x="127" y="91"/>
                  </a:moveTo>
                  <a:cubicBezTo>
                    <a:pt x="128" y="92"/>
                    <a:pt x="129" y="93"/>
                    <a:pt x="130" y="93"/>
                  </a:cubicBezTo>
                  <a:cubicBezTo>
                    <a:pt x="130" y="90"/>
                    <a:pt x="129" y="88"/>
                    <a:pt x="127" y="88"/>
                  </a:cubicBezTo>
                  <a:cubicBezTo>
                    <a:pt x="127" y="90"/>
                    <a:pt x="128" y="90"/>
                    <a:pt x="127" y="91"/>
                  </a:cubicBezTo>
                  <a:close/>
                  <a:moveTo>
                    <a:pt x="82" y="95"/>
                  </a:moveTo>
                  <a:cubicBezTo>
                    <a:pt x="86" y="94"/>
                    <a:pt x="84" y="90"/>
                    <a:pt x="82" y="88"/>
                  </a:cubicBezTo>
                  <a:cubicBezTo>
                    <a:pt x="81" y="91"/>
                    <a:pt x="82" y="92"/>
                    <a:pt x="82" y="95"/>
                  </a:cubicBezTo>
                  <a:close/>
                  <a:moveTo>
                    <a:pt x="90" y="94"/>
                  </a:moveTo>
                  <a:cubicBezTo>
                    <a:pt x="92" y="96"/>
                    <a:pt x="95" y="98"/>
                    <a:pt x="96" y="93"/>
                  </a:cubicBezTo>
                  <a:cubicBezTo>
                    <a:pt x="94" y="92"/>
                    <a:pt x="94" y="90"/>
                    <a:pt x="92" y="88"/>
                  </a:cubicBezTo>
                  <a:cubicBezTo>
                    <a:pt x="92" y="90"/>
                    <a:pt x="90" y="91"/>
                    <a:pt x="90" y="94"/>
                  </a:cubicBezTo>
                  <a:close/>
                  <a:moveTo>
                    <a:pt x="140" y="92"/>
                  </a:moveTo>
                  <a:cubicBezTo>
                    <a:pt x="140" y="91"/>
                    <a:pt x="139" y="89"/>
                    <a:pt x="138" y="89"/>
                  </a:cubicBezTo>
                  <a:cubicBezTo>
                    <a:pt x="138" y="90"/>
                    <a:pt x="138" y="92"/>
                    <a:pt x="140" y="92"/>
                  </a:cubicBezTo>
                  <a:close/>
                  <a:moveTo>
                    <a:pt x="144" y="93"/>
                  </a:moveTo>
                  <a:cubicBezTo>
                    <a:pt x="146" y="94"/>
                    <a:pt x="146" y="97"/>
                    <a:pt x="148" y="98"/>
                  </a:cubicBezTo>
                  <a:cubicBezTo>
                    <a:pt x="148" y="97"/>
                    <a:pt x="150" y="97"/>
                    <a:pt x="150" y="95"/>
                  </a:cubicBezTo>
                  <a:cubicBezTo>
                    <a:pt x="148" y="93"/>
                    <a:pt x="148" y="91"/>
                    <a:pt x="145" y="89"/>
                  </a:cubicBezTo>
                  <a:cubicBezTo>
                    <a:pt x="145" y="91"/>
                    <a:pt x="144" y="91"/>
                    <a:pt x="144" y="93"/>
                  </a:cubicBezTo>
                  <a:close/>
                  <a:moveTo>
                    <a:pt x="76" y="99"/>
                  </a:moveTo>
                  <a:cubicBezTo>
                    <a:pt x="78" y="98"/>
                    <a:pt x="77" y="92"/>
                    <a:pt x="74" y="91"/>
                  </a:cubicBezTo>
                  <a:cubicBezTo>
                    <a:pt x="74" y="93"/>
                    <a:pt x="74" y="99"/>
                    <a:pt x="76" y="99"/>
                  </a:cubicBezTo>
                  <a:close/>
                  <a:moveTo>
                    <a:pt x="158" y="95"/>
                  </a:moveTo>
                  <a:cubicBezTo>
                    <a:pt x="159" y="93"/>
                    <a:pt x="158" y="91"/>
                    <a:pt x="157" y="91"/>
                  </a:cubicBezTo>
                  <a:cubicBezTo>
                    <a:pt x="156" y="92"/>
                    <a:pt x="156" y="95"/>
                    <a:pt x="158" y="95"/>
                  </a:cubicBezTo>
                  <a:close/>
                  <a:moveTo>
                    <a:pt x="123" y="97"/>
                  </a:moveTo>
                  <a:cubicBezTo>
                    <a:pt x="125" y="97"/>
                    <a:pt x="124" y="100"/>
                    <a:pt x="127" y="99"/>
                  </a:cubicBezTo>
                  <a:cubicBezTo>
                    <a:pt x="129" y="97"/>
                    <a:pt x="127" y="93"/>
                    <a:pt x="124" y="91"/>
                  </a:cubicBezTo>
                  <a:cubicBezTo>
                    <a:pt x="124" y="93"/>
                    <a:pt x="122" y="94"/>
                    <a:pt x="123" y="97"/>
                  </a:cubicBezTo>
                  <a:close/>
                  <a:moveTo>
                    <a:pt x="166" y="95"/>
                  </a:moveTo>
                  <a:cubicBezTo>
                    <a:pt x="167" y="95"/>
                    <a:pt x="167" y="94"/>
                    <a:pt x="167" y="94"/>
                  </a:cubicBezTo>
                  <a:cubicBezTo>
                    <a:pt x="167" y="93"/>
                    <a:pt x="166" y="92"/>
                    <a:pt x="165" y="91"/>
                  </a:cubicBezTo>
                  <a:cubicBezTo>
                    <a:pt x="164" y="93"/>
                    <a:pt x="164" y="95"/>
                    <a:pt x="166" y="95"/>
                  </a:cubicBezTo>
                  <a:close/>
                  <a:moveTo>
                    <a:pt x="137" y="96"/>
                  </a:moveTo>
                  <a:cubicBezTo>
                    <a:pt x="137" y="94"/>
                    <a:pt x="136" y="93"/>
                    <a:pt x="135" y="92"/>
                  </a:cubicBezTo>
                  <a:cubicBezTo>
                    <a:pt x="135" y="95"/>
                    <a:pt x="136" y="95"/>
                    <a:pt x="137" y="96"/>
                  </a:cubicBezTo>
                  <a:close/>
                  <a:moveTo>
                    <a:pt x="105" y="94"/>
                  </a:moveTo>
                  <a:cubicBezTo>
                    <a:pt x="106" y="96"/>
                    <a:pt x="107" y="101"/>
                    <a:pt x="110" y="98"/>
                  </a:cubicBezTo>
                  <a:cubicBezTo>
                    <a:pt x="111" y="97"/>
                    <a:pt x="109" y="97"/>
                    <a:pt x="110" y="97"/>
                  </a:cubicBezTo>
                  <a:cubicBezTo>
                    <a:pt x="111" y="97"/>
                    <a:pt x="107" y="94"/>
                    <a:pt x="106" y="93"/>
                  </a:cubicBezTo>
                  <a:cubicBezTo>
                    <a:pt x="106" y="94"/>
                    <a:pt x="106" y="94"/>
                    <a:pt x="105" y="94"/>
                  </a:cubicBezTo>
                  <a:close/>
                  <a:moveTo>
                    <a:pt x="74" y="119"/>
                  </a:moveTo>
                  <a:cubicBezTo>
                    <a:pt x="71" y="111"/>
                    <a:pt x="70" y="100"/>
                    <a:pt x="69" y="93"/>
                  </a:cubicBezTo>
                  <a:cubicBezTo>
                    <a:pt x="68" y="102"/>
                    <a:pt x="68" y="115"/>
                    <a:pt x="74" y="119"/>
                  </a:cubicBezTo>
                  <a:close/>
                  <a:moveTo>
                    <a:pt x="170" y="96"/>
                  </a:moveTo>
                  <a:cubicBezTo>
                    <a:pt x="168" y="99"/>
                    <a:pt x="169" y="102"/>
                    <a:pt x="171" y="104"/>
                  </a:cubicBezTo>
                  <a:cubicBezTo>
                    <a:pt x="172" y="101"/>
                    <a:pt x="173" y="98"/>
                    <a:pt x="174" y="94"/>
                  </a:cubicBezTo>
                  <a:cubicBezTo>
                    <a:pt x="173" y="93"/>
                    <a:pt x="173" y="93"/>
                    <a:pt x="172" y="93"/>
                  </a:cubicBezTo>
                  <a:cubicBezTo>
                    <a:pt x="173" y="95"/>
                    <a:pt x="170" y="95"/>
                    <a:pt x="170" y="96"/>
                  </a:cubicBezTo>
                  <a:close/>
                  <a:moveTo>
                    <a:pt x="244" y="98"/>
                  </a:moveTo>
                  <a:cubicBezTo>
                    <a:pt x="245" y="96"/>
                    <a:pt x="243" y="94"/>
                    <a:pt x="242" y="93"/>
                  </a:cubicBezTo>
                  <a:cubicBezTo>
                    <a:pt x="242" y="95"/>
                    <a:pt x="243" y="97"/>
                    <a:pt x="244" y="98"/>
                  </a:cubicBezTo>
                  <a:close/>
                  <a:moveTo>
                    <a:pt x="145" y="99"/>
                  </a:moveTo>
                  <a:cubicBezTo>
                    <a:pt x="145" y="98"/>
                    <a:pt x="144" y="95"/>
                    <a:pt x="142" y="96"/>
                  </a:cubicBezTo>
                  <a:cubicBezTo>
                    <a:pt x="143" y="98"/>
                    <a:pt x="145" y="100"/>
                    <a:pt x="145" y="99"/>
                  </a:cubicBezTo>
                  <a:close/>
                  <a:moveTo>
                    <a:pt x="156" y="98"/>
                  </a:moveTo>
                  <a:cubicBezTo>
                    <a:pt x="156" y="96"/>
                    <a:pt x="155" y="95"/>
                    <a:pt x="154" y="95"/>
                  </a:cubicBezTo>
                  <a:cubicBezTo>
                    <a:pt x="154" y="96"/>
                    <a:pt x="154" y="98"/>
                    <a:pt x="156" y="98"/>
                  </a:cubicBezTo>
                  <a:close/>
                  <a:moveTo>
                    <a:pt x="83" y="99"/>
                  </a:moveTo>
                  <a:cubicBezTo>
                    <a:pt x="86" y="100"/>
                    <a:pt x="86" y="104"/>
                    <a:pt x="89" y="105"/>
                  </a:cubicBezTo>
                  <a:cubicBezTo>
                    <a:pt x="92" y="102"/>
                    <a:pt x="89" y="99"/>
                    <a:pt x="87" y="97"/>
                  </a:cubicBezTo>
                  <a:cubicBezTo>
                    <a:pt x="85" y="96"/>
                    <a:pt x="85" y="99"/>
                    <a:pt x="83" y="98"/>
                  </a:cubicBezTo>
                  <a:cubicBezTo>
                    <a:pt x="83" y="95"/>
                    <a:pt x="82" y="96"/>
                    <a:pt x="83" y="99"/>
                  </a:cubicBezTo>
                  <a:close/>
                  <a:moveTo>
                    <a:pt x="135" y="100"/>
                  </a:moveTo>
                  <a:cubicBezTo>
                    <a:pt x="137" y="99"/>
                    <a:pt x="135" y="97"/>
                    <a:pt x="133" y="96"/>
                  </a:cubicBezTo>
                  <a:cubicBezTo>
                    <a:pt x="133" y="98"/>
                    <a:pt x="134" y="99"/>
                    <a:pt x="135" y="100"/>
                  </a:cubicBezTo>
                  <a:close/>
                  <a:moveTo>
                    <a:pt x="162" y="101"/>
                  </a:moveTo>
                  <a:cubicBezTo>
                    <a:pt x="163" y="100"/>
                    <a:pt x="162" y="97"/>
                    <a:pt x="161" y="97"/>
                  </a:cubicBezTo>
                  <a:cubicBezTo>
                    <a:pt x="160" y="98"/>
                    <a:pt x="160" y="101"/>
                    <a:pt x="162" y="101"/>
                  </a:cubicBezTo>
                  <a:close/>
                  <a:moveTo>
                    <a:pt x="106" y="105"/>
                  </a:moveTo>
                  <a:cubicBezTo>
                    <a:pt x="108" y="102"/>
                    <a:pt x="106" y="99"/>
                    <a:pt x="103" y="98"/>
                  </a:cubicBezTo>
                  <a:cubicBezTo>
                    <a:pt x="101" y="100"/>
                    <a:pt x="104" y="104"/>
                    <a:pt x="106" y="105"/>
                  </a:cubicBezTo>
                  <a:close/>
                  <a:moveTo>
                    <a:pt x="150" y="102"/>
                  </a:moveTo>
                  <a:cubicBezTo>
                    <a:pt x="151" y="103"/>
                    <a:pt x="151" y="103"/>
                    <a:pt x="152" y="104"/>
                  </a:cubicBezTo>
                  <a:cubicBezTo>
                    <a:pt x="152" y="102"/>
                    <a:pt x="154" y="102"/>
                    <a:pt x="154" y="100"/>
                  </a:cubicBezTo>
                  <a:cubicBezTo>
                    <a:pt x="153" y="100"/>
                    <a:pt x="153" y="99"/>
                    <a:pt x="152" y="98"/>
                  </a:cubicBezTo>
                  <a:cubicBezTo>
                    <a:pt x="151" y="100"/>
                    <a:pt x="150" y="100"/>
                    <a:pt x="150" y="102"/>
                  </a:cubicBezTo>
                  <a:close/>
                  <a:moveTo>
                    <a:pt x="140" y="102"/>
                  </a:moveTo>
                  <a:cubicBezTo>
                    <a:pt x="142" y="102"/>
                    <a:pt x="143" y="104"/>
                    <a:pt x="144" y="105"/>
                  </a:cubicBezTo>
                  <a:cubicBezTo>
                    <a:pt x="144" y="102"/>
                    <a:pt x="142" y="100"/>
                    <a:pt x="140" y="99"/>
                  </a:cubicBezTo>
                  <a:cubicBezTo>
                    <a:pt x="140" y="100"/>
                    <a:pt x="140" y="101"/>
                    <a:pt x="140" y="102"/>
                  </a:cubicBezTo>
                  <a:close/>
                  <a:moveTo>
                    <a:pt x="121" y="109"/>
                  </a:moveTo>
                  <a:cubicBezTo>
                    <a:pt x="122" y="107"/>
                    <a:pt x="123" y="106"/>
                    <a:pt x="124" y="104"/>
                  </a:cubicBezTo>
                  <a:cubicBezTo>
                    <a:pt x="122" y="103"/>
                    <a:pt x="121" y="100"/>
                    <a:pt x="119" y="99"/>
                  </a:cubicBezTo>
                  <a:cubicBezTo>
                    <a:pt x="116" y="103"/>
                    <a:pt x="117" y="107"/>
                    <a:pt x="121" y="109"/>
                  </a:cubicBezTo>
                  <a:close/>
                  <a:moveTo>
                    <a:pt x="131" y="107"/>
                  </a:moveTo>
                  <a:cubicBezTo>
                    <a:pt x="131" y="105"/>
                    <a:pt x="133" y="104"/>
                    <a:pt x="133" y="103"/>
                  </a:cubicBezTo>
                  <a:cubicBezTo>
                    <a:pt x="132" y="102"/>
                    <a:pt x="133" y="100"/>
                    <a:pt x="131" y="100"/>
                  </a:cubicBezTo>
                  <a:cubicBezTo>
                    <a:pt x="130" y="102"/>
                    <a:pt x="129" y="105"/>
                    <a:pt x="131" y="107"/>
                  </a:cubicBezTo>
                  <a:close/>
                  <a:moveTo>
                    <a:pt x="142" y="109"/>
                  </a:moveTo>
                  <a:cubicBezTo>
                    <a:pt x="143" y="106"/>
                    <a:pt x="139" y="103"/>
                    <a:pt x="138" y="101"/>
                  </a:cubicBezTo>
                  <a:cubicBezTo>
                    <a:pt x="137" y="106"/>
                    <a:pt x="140" y="106"/>
                    <a:pt x="142" y="109"/>
                  </a:cubicBezTo>
                  <a:close/>
                  <a:moveTo>
                    <a:pt x="170" y="114"/>
                  </a:moveTo>
                  <a:cubicBezTo>
                    <a:pt x="170" y="113"/>
                    <a:pt x="173" y="114"/>
                    <a:pt x="174" y="114"/>
                  </a:cubicBezTo>
                  <a:cubicBezTo>
                    <a:pt x="174" y="110"/>
                    <a:pt x="178" y="105"/>
                    <a:pt x="175" y="102"/>
                  </a:cubicBezTo>
                  <a:cubicBezTo>
                    <a:pt x="174" y="106"/>
                    <a:pt x="169" y="111"/>
                    <a:pt x="170" y="114"/>
                  </a:cubicBezTo>
                  <a:close/>
                  <a:moveTo>
                    <a:pt x="90" y="115"/>
                  </a:moveTo>
                  <a:cubicBezTo>
                    <a:pt x="90" y="111"/>
                    <a:pt x="86" y="106"/>
                    <a:pt x="83" y="103"/>
                  </a:cubicBezTo>
                  <a:cubicBezTo>
                    <a:pt x="83" y="109"/>
                    <a:pt x="87" y="112"/>
                    <a:pt x="90" y="115"/>
                  </a:cubicBezTo>
                  <a:close/>
                  <a:moveTo>
                    <a:pt x="99" y="107"/>
                  </a:moveTo>
                  <a:cubicBezTo>
                    <a:pt x="101" y="107"/>
                    <a:pt x="102" y="109"/>
                    <a:pt x="103" y="110"/>
                  </a:cubicBezTo>
                  <a:cubicBezTo>
                    <a:pt x="105" y="108"/>
                    <a:pt x="102" y="104"/>
                    <a:pt x="100" y="103"/>
                  </a:cubicBezTo>
                  <a:cubicBezTo>
                    <a:pt x="100" y="105"/>
                    <a:pt x="99" y="105"/>
                    <a:pt x="99" y="107"/>
                  </a:cubicBezTo>
                  <a:close/>
                  <a:moveTo>
                    <a:pt x="164" y="105"/>
                  </a:moveTo>
                  <a:cubicBezTo>
                    <a:pt x="164" y="108"/>
                    <a:pt x="166" y="108"/>
                    <a:pt x="166" y="110"/>
                  </a:cubicBezTo>
                  <a:cubicBezTo>
                    <a:pt x="168" y="110"/>
                    <a:pt x="168" y="108"/>
                    <a:pt x="169" y="107"/>
                  </a:cubicBezTo>
                  <a:cubicBezTo>
                    <a:pt x="167" y="106"/>
                    <a:pt x="167" y="105"/>
                    <a:pt x="165" y="104"/>
                  </a:cubicBezTo>
                  <a:cubicBezTo>
                    <a:pt x="165" y="105"/>
                    <a:pt x="165" y="105"/>
                    <a:pt x="164" y="105"/>
                  </a:cubicBezTo>
                  <a:close/>
                  <a:moveTo>
                    <a:pt x="79" y="113"/>
                  </a:moveTo>
                  <a:cubicBezTo>
                    <a:pt x="78" y="111"/>
                    <a:pt x="79" y="106"/>
                    <a:pt x="77" y="105"/>
                  </a:cubicBezTo>
                  <a:cubicBezTo>
                    <a:pt x="77" y="108"/>
                    <a:pt x="78" y="111"/>
                    <a:pt x="79" y="113"/>
                  </a:cubicBezTo>
                  <a:close/>
                  <a:moveTo>
                    <a:pt x="156" y="110"/>
                  </a:moveTo>
                  <a:cubicBezTo>
                    <a:pt x="157" y="109"/>
                    <a:pt x="158" y="108"/>
                    <a:pt x="158" y="106"/>
                  </a:cubicBezTo>
                  <a:cubicBezTo>
                    <a:pt x="158" y="106"/>
                    <a:pt x="158" y="105"/>
                    <a:pt x="157" y="105"/>
                  </a:cubicBezTo>
                  <a:cubicBezTo>
                    <a:pt x="156" y="107"/>
                    <a:pt x="154" y="109"/>
                    <a:pt x="156" y="110"/>
                  </a:cubicBezTo>
                  <a:close/>
                  <a:moveTo>
                    <a:pt x="108" y="111"/>
                  </a:moveTo>
                  <a:cubicBezTo>
                    <a:pt x="108" y="109"/>
                    <a:pt x="110" y="108"/>
                    <a:pt x="110" y="106"/>
                  </a:cubicBezTo>
                  <a:cubicBezTo>
                    <a:pt x="108" y="106"/>
                    <a:pt x="107" y="109"/>
                    <a:pt x="108" y="111"/>
                  </a:cubicBezTo>
                  <a:close/>
                  <a:moveTo>
                    <a:pt x="133" y="110"/>
                  </a:moveTo>
                  <a:cubicBezTo>
                    <a:pt x="135" y="111"/>
                    <a:pt x="136" y="114"/>
                    <a:pt x="138" y="115"/>
                  </a:cubicBezTo>
                  <a:cubicBezTo>
                    <a:pt x="143" y="113"/>
                    <a:pt x="138" y="108"/>
                    <a:pt x="136" y="106"/>
                  </a:cubicBezTo>
                  <a:cubicBezTo>
                    <a:pt x="135" y="107"/>
                    <a:pt x="134" y="108"/>
                    <a:pt x="133" y="110"/>
                  </a:cubicBezTo>
                  <a:close/>
                  <a:moveTo>
                    <a:pt x="91" y="108"/>
                  </a:moveTo>
                  <a:cubicBezTo>
                    <a:pt x="91" y="109"/>
                    <a:pt x="91" y="110"/>
                    <a:pt x="92" y="110"/>
                  </a:cubicBezTo>
                  <a:cubicBezTo>
                    <a:pt x="92" y="110"/>
                    <a:pt x="94" y="108"/>
                    <a:pt x="93" y="107"/>
                  </a:cubicBezTo>
                  <a:cubicBezTo>
                    <a:pt x="93" y="108"/>
                    <a:pt x="91" y="107"/>
                    <a:pt x="91" y="108"/>
                  </a:cubicBezTo>
                  <a:close/>
                  <a:moveTo>
                    <a:pt x="119" y="113"/>
                  </a:moveTo>
                  <a:cubicBezTo>
                    <a:pt x="120" y="111"/>
                    <a:pt x="117" y="107"/>
                    <a:pt x="115" y="107"/>
                  </a:cubicBezTo>
                  <a:cubicBezTo>
                    <a:pt x="115" y="110"/>
                    <a:pt x="117" y="112"/>
                    <a:pt x="119" y="113"/>
                  </a:cubicBezTo>
                  <a:close/>
                  <a:moveTo>
                    <a:pt x="148" y="110"/>
                  </a:moveTo>
                  <a:cubicBezTo>
                    <a:pt x="149" y="109"/>
                    <a:pt x="149" y="108"/>
                    <a:pt x="147" y="108"/>
                  </a:cubicBezTo>
                  <a:cubicBezTo>
                    <a:pt x="147" y="108"/>
                    <a:pt x="146" y="110"/>
                    <a:pt x="148" y="110"/>
                  </a:cubicBezTo>
                  <a:close/>
                  <a:moveTo>
                    <a:pt x="126" y="116"/>
                  </a:moveTo>
                  <a:cubicBezTo>
                    <a:pt x="128" y="115"/>
                    <a:pt x="130" y="110"/>
                    <a:pt x="126" y="109"/>
                  </a:cubicBezTo>
                  <a:cubicBezTo>
                    <a:pt x="125" y="110"/>
                    <a:pt x="122" y="115"/>
                    <a:pt x="126" y="116"/>
                  </a:cubicBezTo>
                  <a:close/>
                  <a:moveTo>
                    <a:pt x="94" y="115"/>
                  </a:moveTo>
                  <a:cubicBezTo>
                    <a:pt x="96" y="115"/>
                    <a:pt x="97" y="117"/>
                    <a:pt x="98" y="118"/>
                  </a:cubicBezTo>
                  <a:cubicBezTo>
                    <a:pt x="100" y="116"/>
                    <a:pt x="97" y="112"/>
                    <a:pt x="96" y="111"/>
                  </a:cubicBezTo>
                  <a:cubicBezTo>
                    <a:pt x="96" y="113"/>
                    <a:pt x="94" y="113"/>
                    <a:pt x="94" y="115"/>
                  </a:cubicBezTo>
                  <a:close/>
                  <a:moveTo>
                    <a:pt x="111" y="115"/>
                  </a:moveTo>
                  <a:cubicBezTo>
                    <a:pt x="113" y="116"/>
                    <a:pt x="113" y="120"/>
                    <a:pt x="115" y="120"/>
                  </a:cubicBezTo>
                  <a:cubicBezTo>
                    <a:pt x="118" y="119"/>
                    <a:pt x="117" y="112"/>
                    <a:pt x="113" y="111"/>
                  </a:cubicBezTo>
                  <a:cubicBezTo>
                    <a:pt x="112" y="112"/>
                    <a:pt x="111" y="113"/>
                    <a:pt x="111" y="115"/>
                  </a:cubicBezTo>
                  <a:close/>
                  <a:moveTo>
                    <a:pt x="159" y="116"/>
                  </a:moveTo>
                  <a:cubicBezTo>
                    <a:pt x="161" y="117"/>
                    <a:pt x="160" y="119"/>
                    <a:pt x="163" y="120"/>
                  </a:cubicBezTo>
                  <a:cubicBezTo>
                    <a:pt x="163" y="118"/>
                    <a:pt x="164" y="117"/>
                    <a:pt x="165" y="115"/>
                  </a:cubicBezTo>
                  <a:cubicBezTo>
                    <a:pt x="163" y="114"/>
                    <a:pt x="163" y="112"/>
                    <a:pt x="162" y="111"/>
                  </a:cubicBezTo>
                  <a:cubicBezTo>
                    <a:pt x="160" y="112"/>
                    <a:pt x="160" y="114"/>
                    <a:pt x="159" y="116"/>
                  </a:cubicBezTo>
                  <a:close/>
                  <a:moveTo>
                    <a:pt x="106" y="115"/>
                  </a:moveTo>
                  <a:cubicBezTo>
                    <a:pt x="108" y="115"/>
                    <a:pt x="107" y="112"/>
                    <a:pt x="106" y="112"/>
                  </a:cubicBezTo>
                  <a:cubicBezTo>
                    <a:pt x="105" y="113"/>
                    <a:pt x="105" y="113"/>
                    <a:pt x="106" y="115"/>
                  </a:cubicBezTo>
                  <a:close/>
                  <a:moveTo>
                    <a:pt x="128" y="120"/>
                  </a:moveTo>
                  <a:cubicBezTo>
                    <a:pt x="130" y="121"/>
                    <a:pt x="130" y="125"/>
                    <a:pt x="133" y="126"/>
                  </a:cubicBezTo>
                  <a:cubicBezTo>
                    <a:pt x="133" y="123"/>
                    <a:pt x="135" y="123"/>
                    <a:pt x="136" y="120"/>
                  </a:cubicBezTo>
                  <a:cubicBezTo>
                    <a:pt x="134" y="118"/>
                    <a:pt x="133" y="115"/>
                    <a:pt x="130" y="114"/>
                  </a:cubicBezTo>
                  <a:cubicBezTo>
                    <a:pt x="130" y="116"/>
                    <a:pt x="128" y="118"/>
                    <a:pt x="128" y="120"/>
                  </a:cubicBezTo>
                  <a:close/>
                  <a:moveTo>
                    <a:pt x="141" y="119"/>
                  </a:moveTo>
                  <a:cubicBezTo>
                    <a:pt x="141" y="119"/>
                    <a:pt x="141" y="121"/>
                    <a:pt x="142" y="121"/>
                  </a:cubicBezTo>
                  <a:cubicBezTo>
                    <a:pt x="143" y="118"/>
                    <a:pt x="146" y="116"/>
                    <a:pt x="142" y="115"/>
                  </a:cubicBezTo>
                  <a:cubicBezTo>
                    <a:pt x="142" y="116"/>
                    <a:pt x="141" y="117"/>
                    <a:pt x="141" y="119"/>
                  </a:cubicBezTo>
                  <a:close/>
                  <a:moveTo>
                    <a:pt x="124" y="120"/>
                  </a:moveTo>
                  <a:cubicBezTo>
                    <a:pt x="125" y="118"/>
                    <a:pt x="123" y="117"/>
                    <a:pt x="122" y="116"/>
                  </a:cubicBezTo>
                  <a:cubicBezTo>
                    <a:pt x="121" y="117"/>
                    <a:pt x="123" y="119"/>
                    <a:pt x="124" y="120"/>
                  </a:cubicBezTo>
                  <a:close/>
                  <a:moveTo>
                    <a:pt x="108" y="120"/>
                  </a:moveTo>
                  <a:cubicBezTo>
                    <a:pt x="110" y="121"/>
                    <a:pt x="111" y="123"/>
                    <a:pt x="113" y="123"/>
                  </a:cubicBezTo>
                  <a:cubicBezTo>
                    <a:pt x="112" y="121"/>
                    <a:pt x="111" y="119"/>
                    <a:pt x="109" y="117"/>
                  </a:cubicBezTo>
                  <a:cubicBezTo>
                    <a:pt x="109" y="119"/>
                    <a:pt x="108" y="119"/>
                    <a:pt x="108" y="120"/>
                  </a:cubicBezTo>
                  <a:close/>
                  <a:moveTo>
                    <a:pt x="150" y="120"/>
                  </a:moveTo>
                  <a:cubicBezTo>
                    <a:pt x="150" y="120"/>
                    <a:pt x="151" y="119"/>
                    <a:pt x="152" y="119"/>
                  </a:cubicBezTo>
                  <a:cubicBezTo>
                    <a:pt x="151" y="118"/>
                    <a:pt x="151" y="117"/>
                    <a:pt x="150" y="117"/>
                  </a:cubicBezTo>
                  <a:cubicBezTo>
                    <a:pt x="150" y="118"/>
                    <a:pt x="149" y="118"/>
                    <a:pt x="150" y="120"/>
                  </a:cubicBezTo>
                  <a:close/>
                  <a:moveTo>
                    <a:pt x="258" y="136"/>
                  </a:moveTo>
                  <a:cubicBezTo>
                    <a:pt x="257" y="129"/>
                    <a:pt x="255" y="120"/>
                    <a:pt x="250" y="118"/>
                  </a:cubicBezTo>
                  <a:cubicBezTo>
                    <a:pt x="253" y="124"/>
                    <a:pt x="256" y="131"/>
                    <a:pt x="258" y="136"/>
                  </a:cubicBezTo>
                  <a:close/>
                  <a:moveTo>
                    <a:pt x="96" y="123"/>
                  </a:moveTo>
                  <a:cubicBezTo>
                    <a:pt x="97" y="121"/>
                    <a:pt x="95" y="119"/>
                    <a:pt x="93" y="118"/>
                  </a:cubicBezTo>
                  <a:cubicBezTo>
                    <a:pt x="92" y="120"/>
                    <a:pt x="92" y="123"/>
                    <a:pt x="96" y="123"/>
                  </a:cubicBezTo>
                  <a:close/>
                  <a:moveTo>
                    <a:pt x="119" y="127"/>
                  </a:moveTo>
                  <a:cubicBezTo>
                    <a:pt x="122" y="125"/>
                    <a:pt x="124" y="121"/>
                    <a:pt x="119" y="120"/>
                  </a:cubicBezTo>
                  <a:cubicBezTo>
                    <a:pt x="117" y="121"/>
                    <a:pt x="116" y="126"/>
                    <a:pt x="119" y="127"/>
                  </a:cubicBezTo>
                  <a:close/>
                  <a:moveTo>
                    <a:pt x="159" y="125"/>
                  </a:moveTo>
                  <a:cubicBezTo>
                    <a:pt x="160" y="122"/>
                    <a:pt x="158" y="121"/>
                    <a:pt x="156" y="120"/>
                  </a:cubicBezTo>
                  <a:cubicBezTo>
                    <a:pt x="156" y="123"/>
                    <a:pt x="158" y="124"/>
                    <a:pt x="159" y="125"/>
                  </a:cubicBezTo>
                  <a:close/>
                  <a:moveTo>
                    <a:pt x="166" y="124"/>
                  </a:moveTo>
                  <a:cubicBezTo>
                    <a:pt x="168" y="124"/>
                    <a:pt x="169" y="120"/>
                    <a:pt x="167" y="120"/>
                  </a:cubicBezTo>
                  <a:cubicBezTo>
                    <a:pt x="167" y="122"/>
                    <a:pt x="164" y="122"/>
                    <a:pt x="166" y="124"/>
                  </a:cubicBezTo>
                  <a:close/>
                  <a:moveTo>
                    <a:pt x="100" y="123"/>
                  </a:moveTo>
                  <a:cubicBezTo>
                    <a:pt x="101" y="123"/>
                    <a:pt x="102" y="123"/>
                    <a:pt x="102" y="123"/>
                  </a:cubicBezTo>
                  <a:cubicBezTo>
                    <a:pt x="102" y="122"/>
                    <a:pt x="103" y="122"/>
                    <a:pt x="103" y="121"/>
                  </a:cubicBezTo>
                  <a:cubicBezTo>
                    <a:pt x="102" y="121"/>
                    <a:pt x="102" y="120"/>
                    <a:pt x="101" y="121"/>
                  </a:cubicBezTo>
                  <a:cubicBezTo>
                    <a:pt x="101" y="122"/>
                    <a:pt x="100" y="122"/>
                    <a:pt x="100" y="123"/>
                  </a:cubicBezTo>
                  <a:close/>
                  <a:moveTo>
                    <a:pt x="171" y="126"/>
                  </a:moveTo>
                  <a:cubicBezTo>
                    <a:pt x="171" y="127"/>
                    <a:pt x="171" y="128"/>
                    <a:pt x="172" y="129"/>
                  </a:cubicBezTo>
                  <a:cubicBezTo>
                    <a:pt x="169" y="128"/>
                    <a:pt x="170" y="130"/>
                    <a:pt x="170" y="132"/>
                  </a:cubicBezTo>
                  <a:cubicBezTo>
                    <a:pt x="168" y="132"/>
                    <a:pt x="167" y="133"/>
                    <a:pt x="166" y="135"/>
                  </a:cubicBezTo>
                  <a:cubicBezTo>
                    <a:pt x="167" y="136"/>
                    <a:pt x="169" y="137"/>
                    <a:pt x="168" y="140"/>
                  </a:cubicBezTo>
                  <a:cubicBezTo>
                    <a:pt x="173" y="137"/>
                    <a:pt x="176" y="124"/>
                    <a:pt x="176" y="121"/>
                  </a:cubicBezTo>
                  <a:cubicBezTo>
                    <a:pt x="175" y="123"/>
                    <a:pt x="174" y="126"/>
                    <a:pt x="171" y="126"/>
                  </a:cubicBezTo>
                  <a:close/>
                  <a:moveTo>
                    <a:pt x="147" y="128"/>
                  </a:moveTo>
                  <a:cubicBezTo>
                    <a:pt x="147" y="126"/>
                    <a:pt x="151" y="123"/>
                    <a:pt x="148" y="121"/>
                  </a:cubicBezTo>
                  <a:cubicBezTo>
                    <a:pt x="148" y="123"/>
                    <a:pt x="144" y="126"/>
                    <a:pt x="147" y="128"/>
                  </a:cubicBezTo>
                  <a:close/>
                  <a:moveTo>
                    <a:pt x="109" y="128"/>
                  </a:moveTo>
                  <a:cubicBezTo>
                    <a:pt x="112" y="127"/>
                    <a:pt x="108" y="124"/>
                    <a:pt x="107" y="122"/>
                  </a:cubicBezTo>
                  <a:cubicBezTo>
                    <a:pt x="106" y="124"/>
                    <a:pt x="110" y="126"/>
                    <a:pt x="109" y="128"/>
                  </a:cubicBezTo>
                  <a:close/>
                  <a:moveTo>
                    <a:pt x="131" y="130"/>
                  </a:moveTo>
                  <a:cubicBezTo>
                    <a:pt x="130" y="127"/>
                    <a:pt x="129" y="124"/>
                    <a:pt x="126" y="122"/>
                  </a:cubicBezTo>
                  <a:cubicBezTo>
                    <a:pt x="126" y="125"/>
                    <a:pt x="129" y="128"/>
                    <a:pt x="131" y="130"/>
                  </a:cubicBezTo>
                  <a:close/>
                  <a:moveTo>
                    <a:pt x="135" y="130"/>
                  </a:moveTo>
                  <a:cubicBezTo>
                    <a:pt x="135" y="131"/>
                    <a:pt x="136" y="130"/>
                    <a:pt x="136" y="132"/>
                  </a:cubicBezTo>
                  <a:cubicBezTo>
                    <a:pt x="138" y="130"/>
                    <a:pt x="141" y="125"/>
                    <a:pt x="138" y="123"/>
                  </a:cubicBezTo>
                  <a:cubicBezTo>
                    <a:pt x="137" y="126"/>
                    <a:pt x="135" y="127"/>
                    <a:pt x="135" y="130"/>
                  </a:cubicBezTo>
                  <a:close/>
                  <a:moveTo>
                    <a:pt x="156" y="127"/>
                  </a:moveTo>
                  <a:cubicBezTo>
                    <a:pt x="156" y="126"/>
                    <a:pt x="156" y="124"/>
                    <a:pt x="154" y="124"/>
                  </a:cubicBezTo>
                  <a:cubicBezTo>
                    <a:pt x="154" y="126"/>
                    <a:pt x="155" y="126"/>
                    <a:pt x="156" y="127"/>
                  </a:cubicBezTo>
                  <a:close/>
                  <a:moveTo>
                    <a:pt x="98" y="129"/>
                  </a:moveTo>
                  <a:cubicBezTo>
                    <a:pt x="100" y="129"/>
                    <a:pt x="100" y="127"/>
                    <a:pt x="100" y="126"/>
                  </a:cubicBezTo>
                  <a:cubicBezTo>
                    <a:pt x="99" y="126"/>
                    <a:pt x="99" y="126"/>
                    <a:pt x="98" y="125"/>
                  </a:cubicBezTo>
                  <a:cubicBezTo>
                    <a:pt x="99" y="127"/>
                    <a:pt x="98" y="127"/>
                    <a:pt x="98" y="129"/>
                  </a:cubicBezTo>
                  <a:close/>
                  <a:moveTo>
                    <a:pt x="108" y="130"/>
                  </a:moveTo>
                  <a:cubicBezTo>
                    <a:pt x="107" y="129"/>
                    <a:pt x="107" y="126"/>
                    <a:pt x="105" y="125"/>
                  </a:cubicBezTo>
                  <a:cubicBezTo>
                    <a:pt x="103" y="127"/>
                    <a:pt x="107" y="132"/>
                    <a:pt x="108" y="130"/>
                  </a:cubicBezTo>
                  <a:close/>
                  <a:moveTo>
                    <a:pt x="122" y="132"/>
                  </a:moveTo>
                  <a:cubicBezTo>
                    <a:pt x="123" y="134"/>
                    <a:pt x="124" y="137"/>
                    <a:pt x="127" y="138"/>
                  </a:cubicBezTo>
                  <a:cubicBezTo>
                    <a:pt x="127" y="135"/>
                    <a:pt x="129" y="134"/>
                    <a:pt x="129" y="132"/>
                  </a:cubicBezTo>
                  <a:cubicBezTo>
                    <a:pt x="128" y="130"/>
                    <a:pt x="126" y="127"/>
                    <a:pt x="124" y="125"/>
                  </a:cubicBezTo>
                  <a:cubicBezTo>
                    <a:pt x="124" y="128"/>
                    <a:pt x="122" y="129"/>
                    <a:pt x="122" y="132"/>
                  </a:cubicBezTo>
                  <a:close/>
                  <a:moveTo>
                    <a:pt x="115" y="129"/>
                  </a:moveTo>
                  <a:cubicBezTo>
                    <a:pt x="117" y="129"/>
                    <a:pt x="116" y="130"/>
                    <a:pt x="118" y="130"/>
                  </a:cubicBezTo>
                  <a:cubicBezTo>
                    <a:pt x="118" y="128"/>
                    <a:pt x="116" y="128"/>
                    <a:pt x="115" y="127"/>
                  </a:cubicBezTo>
                  <a:cubicBezTo>
                    <a:pt x="114" y="128"/>
                    <a:pt x="117" y="128"/>
                    <a:pt x="115" y="129"/>
                  </a:cubicBezTo>
                  <a:close/>
                  <a:moveTo>
                    <a:pt x="82" y="139"/>
                  </a:moveTo>
                  <a:cubicBezTo>
                    <a:pt x="89" y="146"/>
                    <a:pt x="95" y="158"/>
                    <a:pt x="104" y="162"/>
                  </a:cubicBezTo>
                  <a:cubicBezTo>
                    <a:pt x="92" y="153"/>
                    <a:pt x="87" y="138"/>
                    <a:pt x="77" y="127"/>
                  </a:cubicBezTo>
                  <a:cubicBezTo>
                    <a:pt x="77" y="132"/>
                    <a:pt x="81" y="134"/>
                    <a:pt x="82" y="139"/>
                  </a:cubicBezTo>
                  <a:close/>
                  <a:moveTo>
                    <a:pt x="150" y="131"/>
                  </a:moveTo>
                  <a:cubicBezTo>
                    <a:pt x="151" y="133"/>
                    <a:pt x="152" y="134"/>
                    <a:pt x="153" y="135"/>
                  </a:cubicBezTo>
                  <a:cubicBezTo>
                    <a:pt x="155" y="133"/>
                    <a:pt x="157" y="128"/>
                    <a:pt x="152" y="127"/>
                  </a:cubicBezTo>
                  <a:cubicBezTo>
                    <a:pt x="152" y="129"/>
                    <a:pt x="151" y="130"/>
                    <a:pt x="150" y="131"/>
                  </a:cubicBezTo>
                  <a:close/>
                  <a:moveTo>
                    <a:pt x="163" y="131"/>
                  </a:moveTo>
                  <a:cubicBezTo>
                    <a:pt x="164" y="131"/>
                    <a:pt x="164" y="129"/>
                    <a:pt x="164" y="129"/>
                  </a:cubicBezTo>
                  <a:cubicBezTo>
                    <a:pt x="163" y="129"/>
                    <a:pt x="164" y="127"/>
                    <a:pt x="162" y="128"/>
                  </a:cubicBezTo>
                  <a:cubicBezTo>
                    <a:pt x="162" y="129"/>
                    <a:pt x="162" y="130"/>
                    <a:pt x="163" y="131"/>
                  </a:cubicBezTo>
                  <a:close/>
                  <a:moveTo>
                    <a:pt x="141" y="139"/>
                  </a:moveTo>
                  <a:cubicBezTo>
                    <a:pt x="144" y="138"/>
                    <a:pt x="144" y="135"/>
                    <a:pt x="145" y="133"/>
                  </a:cubicBezTo>
                  <a:cubicBezTo>
                    <a:pt x="145" y="132"/>
                    <a:pt x="145" y="130"/>
                    <a:pt x="143" y="130"/>
                  </a:cubicBezTo>
                  <a:cubicBezTo>
                    <a:pt x="143" y="133"/>
                    <a:pt x="138" y="136"/>
                    <a:pt x="141" y="139"/>
                  </a:cubicBezTo>
                  <a:close/>
                  <a:moveTo>
                    <a:pt x="116" y="134"/>
                  </a:moveTo>
                  <a:cubicBezTo>
                    <a:pt x="115" y="132"/>
                    <a:pt x="114" y="131"/>
                    <a:pt x="113" y="130"/>
                  </a:cubicBezTo>
                  <a:cubicBezTo>
                    <a:pt x="112" y="132"/>
                    <a:pt x="114" y="136"/>
                    <a:pt x="116" y="134"/>
                  </a:cubicBezTo>
                  <a:close/>
                  <a:moveTo>
                    <a:pt x="257" y="142"/>
                  </a:moveTo>
                  <a:cubicBezTo>
                    <a:pt x="261" y="145"/>
                    <a:pt x="262" y="150"/>
                    <a:pt x="263" y="155"/>
                  </a:cubicBezTo>
                  <a:cubicBezTo>
                    <a:pt x="266" y="158"/>
                    <a:pt x="269" y="163"/>
                    <a:pt x="269" y="167"/>
                  </a:cubicBezTo>
                  <a:cubicBezTo>
                    <a:pt x="273" y="171"/>
                    <a:pt x="274" y="178"/>
                    <a:pt x="278" y="181"/>
                  </a:cubicBezTo>
                  <a:cubicBezTo>
                    <a:pt x="278" y="183"/>
                    <a:pt x="279" y="184"/>
                    <a:pt x="281" y="185"/>
                  </a:cubicBezTo>
                  <a:cubicBezTo>
                    <a:pt x="281" y="183"/>
                    <a:pt x="280" y="183"/>
                    <a:pt x="279" y="182"/>
                  </a:cubicBezTo>
                  <a:cubicBezTo>
                    <a:pt x="268" y="166"/>
                    <a:pt x="264" y="146"/>
                    <a:pt x="253" y="130"/>
                  </a:cubicBezTo>
                  <a:cubicBezTo>
                    <a:pt x="254" y="134"/>
                    <a:pt x="257" y="137"/>
                    <a:pt x="257" y="142"/>
                  </a:cubicBezTo>
                  <a:close/>
                  <a:moveTo>
                    <a:pt x="106" y="136"/>
                  </a:moveTo>
                  <a:cubicBezTo>
                    <a:pt x="107" y="134"/>
                    <a:pt x="104" y="132"/>
                    <a:pt x="102" y="131"/>
                  </a:cubicBezTo>
                  <a:cubicBezTo>
                    <a:pt x="101" y="133"/>
                    <a:pt x="103" y="136"/>
                    <a:pt x="106" y="136"/>
                  </a:cubicBezTo>
                  <a:close/>
                  <a:moveTo>
                    <a:pt x="135" y="135"/>
                  </a:moveTo>
                  <a:cubicBezTo>
                    <a:pt x="135" y="133"/>
                    <a:pt x="134" y="132"/>
                    <a:pt x="133" y="132"/>
                  </a:cubicBezTo>
                  <a:cubicBezTo>
                    <a:pt x="133" y="133"/>
                    <a:pt x="134" y="134"/>
                    <a:pt x="135" y="135"/>
                  </a:cubicBezTo>
                  <a:close/>
                  <a:moveTo>
                    <a:pt x="130" y="144"/>
                  </a:moveTo>
                  <a:cubicBezTo>
                    <a:pt x="132" y="142"/>
                    <a:pt x="135" y="137"/>
                    <a:pt x="131" y="135"/>
                  </a:cubicBezTo>
                  <a:cubicBezTo>
                    <a:pt x="129" y="138"/>
                    <a:pt x="126" y="142"/>
                    <a:pt x="130" y="144"/>
                  </a:cubicBezTo>
                  <a:close/>
                  <a:moveTo>
                    <a:pt x="144" y="142"/>
                  </a:moveTo>
                  <a:cubicBezTo>
                    <a:pt x="145" y="143"/>
                    <a:pt x="145" y="145"/>
                    <a:pt x="147" y="145"/>
                  </a:cubicBezTo>
                  <a:cubicBezTo>
                    <a:pt x="148" y="142"/>
                    <a:pt x="152" y="138"/>
                    <a:pt x="148" y="135"/>
                  </a:cubicBezTo>
                  <a:cubicBezTo>
                    <a:pt x="146" y="137"/>
                    <a:pt x="145" y="140"/>
                    <a:pt x="144" y="142"/>
                  </a:cubicBezTo>
                  <a:close/>
                  <a:moveTo>
                    <a:pt x="123" y="144"/>
                  </a:moveTo>
                  <a:cubicBezTo>
                    <a:pt x="122" y="141"/>
                    <a:pt x="120" y="139"/>
                    <a:pt x="118" y="137"/>
                  </a:cubicBezTo>
                  <a:cubicBezTo>
                    <a:pt x="118" y="141"/>
                    <a:pt x="119" y="143"/>
                    <a:pt x="123" y="144"/>
                  </a:cubicBezTo>
                  <a:close/>
                  <a:moveTo>
                    <a:pt x="110" y="143"/>
                  </a:moveTo>
                  <a:cubicBezTo>
                    <a:pt x="110" y="142"/>
                    <a:pt x="112" y="142"/>
                    <a:pt x="112" y="141"/>
                  </a:cubicBezTo>
                  <a:cubicBezTo>
                    <a:pt x="111" y="140"/>
                    <a:pt x="111" y="138"/>
                    <a:pt x="109" y="138"/>
                  </a:cubicBezTo>
                  <a:cubicBezTo>
                    <a:pt x="108" y="139"/>
                    <a:pt x="107" y="143"/>
                    <a:pt x="110" y="143"/>
                  </a:cubicBezTo>
                  <a:close/>
                  <a:moveTo>
                    <a:pt x="91" y="139"/>
                  </a:moveTo>
                  <a:cubicBezTo>
                    <a:pt x="91" y="140"/>
                    <a:pt x="91" y="141"/>
                    <a:pt x="93" y="141"/>
                  </a:cubicBezTo>
                  <a:cubicBezTo>
                    <a:pt x="93" y="139"/>
                    <a:pt x="93" y="138"/>
                    <a:pt x="92" y="138"/>
                  </a:cubicBezTo>
                  <a:cubicBezTo>
                    <a:pt x="92" y="139"/>
                    <a:pt x="91" y="139"/>
                    <a:pt x="91" y="139"/>
                  </a:cubicBezTo>
                  <a:close/>
                  <a:moveTo>
                    <a:pt x="160" y="145"/>
                  </a:moveTo>
                  <a:cubicBezTo>
                    <a:pt x="157" y="147"/>
                    <a:pt x="155" y="149"/>
                    <a:pt x="154" y="153"/>
                  </a:cubicBezTo>
                  <a:cubicBezTo>
                    <a:pt x="156" y="152"/>
                    <a:pt x="156" y="154"/>
                    <a:pt x="157" y="154"/>
                  </a:cubicBezTo>
                  <a:cubicBezTo>
                    <a:pt x="162" y="151"/>
                    <a:pt x="165" y="147"/>
                    <a:pt x="167" y="143"/>
                  </a:cubicBezTo>
                  <a:cubicBezTo>
                    <a:pt x="166" y="141"/>
                    <a:pt x="164" y="139"/>
                    <a:pt x="162" y="138"/>
                  </a:cubicBezTo>
                  <a:cubicBezTo>
                    <a:pt x="161" y="141"/>
                    <a:pt x="158" y="143"/>
                    <a:pt x="160" y="145"/>
                  </a:cubicBezTo>
                  <a:close/>
                  <a:moveTo>
                    <a:pt x="135" y="151"/>
                  </a:moveTo>
                  <a:cubicBezTo>
                    <a:pt x="136" y="148"/>
                    <a:pt x="138" y="147"/>
                    <a:pt x="138" y="144"/>
                  </a:cubicBezTo>
                  <a:cubicBezTo>
                    <a:pt x="138" y="144"/>
                    <a:pt x="138" y="142"/>
                    <a:pt x="136" y="143"/>
                  </a:cubicBezTo>
                  <a:cubicBezTo>
                    <a:pt x="135" y="145"/>
                    <a:pt x="131" y="149"/>
                    <a:pt x="135" y="151"/>
                  </a:cubicBezTo>
                  <a:close/>
                  <a:moveTo>
                    <a:pt x="95" y="143"/>
                  </a:moveTo>
                  <a:cubicBezTo>
                    <a:pt x="95" y="143"/>
                    <a:pt x="95" y="144"/>
                    <a:pt x="94" y="143"/>
                  </a:cubicBezTo>
                  <a:cubicBezTo>
                    <a:pt x="96" y="149"/>
                    <a:pt x="100" y="152"/>
                    <a:pt x="104" y="155"/>
                  </a:cubicBezTo>
                  <a:cubicBezTo>
                    <a:pt x="103" y="151"/>
                    <a:pt x="98" y="147"/>
                    <a:pt x="95" y="143"/>
                  </a:cubicBezTo>
                  <a:close/>
                  <a:moveTo>
                    <a:pt x="113" y="148"/>
                  </a:moveTo>
                  <a:cubicBezTo>
                    <a:pt x="114" y="149"/>
                    <a:pt x="116" y="151"/>
                    <a:pt x="117" y="153"/>
                  </a:cubicBezTo>
                  <a:cubicBezTo>
                    <a:pt x="119" y="153"/>
                    <a:pt x="119" y="150"/>
                    <a:pt x="119" y="149"/>
                  </a:cubicBezTo>
                  <a:cubicBezTo>
                    <a:pt x="118" y="148"/>
                    <a:pt x="117" y="145"/>
                    <a:pt x="114" y="145"/>
                  </a:cubicBezTo>
                  <a:cubicBezTo>
                    <a:pt x="114" y="146"/>
                    <a:pt x="113" y="147"/>
                    <a:pt x="113" y="148"/>
                  </a:cubicBezTo>
                  <a:close/>
                  <a:moveTo>
                    <a:pt x="279" y="177"/>
                  </a:moveTo>
                  <a:cubicBezTo>
                    <a:pt x="287" y="182"/>
                    <a:pt x="291" y="194"/>
                    <a:pt x="298" y="198"/>
                  </a:cubicBezTo>
                  <a:cubicBezTo>
                    <a:pt x="296" y="190"/>
                    <a:pt x="293" y="188"/>
                    <a:pt x="289" y="182"/>
                  </a:cubicBezTo>
                  <a:cubicBezTo>
                    <a:pt x="285" y="177"/>
                    <a:pt x="280" y="171"/>
                    <a:pt x="277" y="166"/>
                  </a:cubicBezTo>
                  <a:cubicBezTo>
                    <a:pt x="273" y="160"/>
                    <a:pt x="272" y="152"/>
                    <a:pt x="266" y="146"/>
                  </a:cubicBezTo>
                  <a:cubicBezTo>
                    <a:pt x="268" y="158"/>
                    <a:pt x="275" y="166"/>
                    <a:pt x="279" y="177"/>
                  </a:cubicBezTo>
                  <a:close/>
                  <a:moveTo>
                    <a:pt x="126" y="151"/>
                  </a:moveTo>
                  <a:cubicBezTo>
                    <a:pt x="129" y="151"/>
                    <a:pt x="127" y="147"/>
                    <a:pt x="125" y="147"/>
                  </a:cubicBezTo>
                  <a:cubicBezTo>
                    <a:pt x="125" y="149"/>
                    <a:pt x="127" y="149"/>
                    <a:pt x="126" y="151"/>
                  </a:cubicBezTo>
                  <a:close/>
                  <a:moveTo>
                    <a:pt x="140" y="157"/>
                  </a:moveTo>
                  <a:cubicBezTo>
                    <a:pt x="141" y="155"/>
                    <a:pt x="142" y="153"/>
                    <a:pt x="143" y="150"/>
                  </a:cubicBezTo>
                  <a:cubicBezTo>
                    <a:pt x="142" y="149"/>
                    <a:pt x="141" y="148"/>
                    <a:pt x="140" y="148"/>
                  </a:cubicBezTo>
                  <a:cubicBezTo>
                    <a:pt x="139" y="151"/>
                    <a:pt x="135" y="155"/>
                    <a:pt x="140" y="157"/>
                  </a:cubicBezTo>
                  <a:close/>
                  <a:moveTo>
                    <a:pt x="113" y="153"/>
                  </a:moveTo>
                  <a:cubicBezTo>
                    <a:pt x="113" y="152"/>
                    <a:pt x="113" y="151"/>
                    <a:pt x="112" y="151"/>
                  </a:cubicBezTo>
                  <a:cubicBezTo>
                    <a:pt x="112" y="152"/>
                    <a:pt x="112" y="153"/>
                    <a:pt x="113" y="153"/>
                  </a:cubicBezTo>
                  <a:close/>
                  <a:moveTo>
                    <a:pt x="120" y="158"/>
                  </a:moveTo>
                  <a:cubicBezTo>
                    <a:pt x="121" y="158"/>
                    <a:pt x="121" y="160"/>
                    <a:pt x="122" y="159"/>
                  </a:cubicBezTo>
                  <a:cubicBezTo>
                    <a:pt x="123" y="157"/>
                    <a:pt x="126" y="156"/>
                    <a:pt x="126" y="153"/>
                  </a:cubicBezTo>
                  <a:cubicBezTo>
                    <a:pt x="124" y="153"/>
                    <a:pt x="123" y="152"/>
                    <a:pt x="122" y="152"/>
                  </a:cubicBezTo>
                  <a:cubicBezTo>
                    <a:pt x="121" y="154"/>
                    <a:pt x="120" y="156"/>
                    <a:pt x="120" y="158"/>
                  </a:cubicBezTo>
                  <a:close/>
                  <a:moveTo>
                    <a:pt x="127" y="162"/>
                  </a:moveTo>
                  <a:cubicBezTo>
                    <a:pt x="130" y="161"/>
                    <a:pt x="131" y="158"/>
                    <a:pt x="132" y="154"/>
                  </a:cubicBezTo>
                  <a:cubicBezTo>
                    <a:pt x="131" y="154"/>
                    <a:pt x="131" y="153"/>
                    <a:pt x="130" y="154"/>
                  </a:cubicBezTo>
                  <a:cubicBezTo>
                    <a:pt x="129" y="157"/>
                    <a:pt x="126" y="159"/>
                    <a:pt x="127" y="162"/>
                  </a:cubicBezTo>
                  <a:close/>
                  <a:moveTo>
                    <a:pt x="134" y="163"/>
                  </a:moveTo>
                  <a:cubicBezTo>
                    <a:pt x="136" y="163"/>
                    <a:pt x="139" y="163"/>
                    <a:pt x="139" y="161"/>
                  </a:cubicBezTo>
                  <a:cubicBezTo>
                    <a:pt x="137" y="162"/>
                    <a:pt x="136" y="160"/>
                    <a:pt x="134" y="159"/>
                  </a:cubicBezTo>
                  <a:cubicBezTo>
                    <a:pt x="135" y="161"/>
                    <a:pt x="134" y="162"/>
                    <a:pt x="134" y="163"/>
                  </a:cubicBezTo>
                  <a:close/>
                  <a:moveTo>
                    <a:pt x="212" y="181"/>
                  </a:moveTo>
                  <a:cubicBezTo>
                    <a:pt x="209" y="180"/>
                    <a:pt x="205" y="177"/>
                    <a:pt x="202" y="177"/>
                  </a:cubicBezTo>
                  <a:cubicBezTo>
                    <a:pt x="205" y="178"/>
                    <a:pt x="209" y="182"/>
                    <a:pt x="212" y="181"/>
                  </a:cubicBezTo>
                  <a:close/>
                  <a:moveTo>
                    <a:pt x="196" y="178"/>
                  </a:moveTo>
                  <a:cubicBezTo>
                    <a:pt x="196" y="180"/>
                    <a:pt x="198" y="178"/>
                    <a:pt x="199" y="179"/>
                  </a:cubicBezTo>
                  <a:cubicBezTo>
                    <a:pt x="199" y="177"/>
                    <a:pt x="197" y="177"/>
                    <a:pt x="196" y="178"/>
                  </a:cubicBezTo>
                  <a:close/>
                  <a:moveTo>
                    <a:pt x="67" y="184"/>
                  </a:moveTo>
                  <a:cubicBezTo>
                    <a:pt x="68" y="183"/>
                    <a:pt x="68" y="185"/>
                    <a:pt x="69" y="185"/>
                  </a:cubicBezTo>
                  <a:cubicBezTo>
                    <a:pt x="70" y="184"/>
                    <a:pt x="71" y="183"/>
                    <a:pt x="72" y="182"/>
                  </a:cubicBezTo>
                  <a:cubicBezTo>
                    <a:pt x="69" y="182"/>
                    <a:pt x="67" y="181"/>
                    <a:pt x="67" y="184"/>
                  </a:cubicBezTo>
                  <a:close/>
                  <a:moveTo>
                    <a:pt x="74" y="192"/>
                  </a:moveTo>
                  <a:cubicBezTo>
                    <a:pt x="79" y="190"/>
                    <a:pt x="80" y="186"/>
                    <a:pt x="84" y="183"/>
                  </a:cubicBezTo>
                  <a:cubicBezTo>
                    <a:pt x="75" y="180"/>
                    <a:pt x="74" y="186"/>
                    <a:pt x="74" y="192"/>
                  </a:cubicBezTo>
                  <a:close/>
                  <a:moveTo>
                    <a:pt x="225" y="187"/>
                  </a:moveTo>
                  <a:cubicBezTo>
                    <a:pt x="222" y="185"/>
                    <a:pt x="219" y="183"/>
                    <a:pt x="215" y="182"/>
                  </a:cubicBezTo>
                  <a:cubicBezTo>
                    <a:pt x="216" y="185"/>
                    <a:pt x="222" y="186"/>
                    <a:pt x="225" y="187"/>
                  </a:cubicBezTo>
                  <a:close/>
                  <a:moveTo>
                    <a:pt x="86" y="186"/>
                  </a:moveTo>
                  <a:cubicBezTo>
                    <a:pt x="87" y="185"/>
                    <a:pt x="88" y="185"/>
                    <a:pt x="88" y="184"/>
                  </a:cubicBezTo>
                  <a:cubicBezTo>
                    <a:pt x="87" y="183"/>
                    <a:pt x="86" y="183"/>
                    <a:pt x="84" y="183"/>
                  </a:cubicBezTo>
                  <a:cubicBezTo>
                    <a:pt x="85" y="184"/>
                    <a:pt x="85" y="186"/>
                    <a:pt x="86" y="186"/>
                  </a:cubicBezTo>
                  <a:close/>
                  <a:moveTo>
                    <a:pt x="169" y="189"/>
                  </a:moveTo>
                  <a:cubicBezTo>
                    <a:pt x="172" y="188"/>
                    <a:pt x="177" y="188"/>
                    <a:pt x="177" y="185"/>
                  </a:cubicBezTo>
                  <a:cubicBezTo>
                    <a:pt x="173" y="184"/>
                    <a:pt x="170" y="186"/>
                    <a:pt x="169" y="189"/>
                  </a:cubicBezTo>
                  <a:close/>
                  <a:moveTo>
                    <a:pt x="187" y="186"/>
                  </a:moveTo>
                  <a:cubicBezTo>
                    <a:pt x="189" y="187"/>
                    <a:pt x="187" y="190"/>
                    <a:pt x="190" y="191"/>
                  </a:cubicBezTo>
                  <a:cubicBezTo>
                    <a:pt x="190" y="188"/>
                    <a:pt x="189" y="187"/>
                    <a:pt x="188" y="185"/>
                  </a:cubicBezTo>
                  <a:cubicBezTo>
                    <a:pt x="188" y="185"/>
                    <a:pt x="188" y="186"/>
                    <a:pt x="187" y="186"/>
                  </a:cubicBezTo>
                  <a:close/>
                  <a:moveTo>
                    <a:pt x="90" y="190"/>
                  </a:moveTo>
                  <a:cubicBezTo>
                    <a:pt x="93" y="189"/>
                    <a:pt x="99" y="190"/>
                    <a:pt x="101" y="188"/>
                  </a:cubicBezTo>
                  <a:cubicBezTo>
                    <a:pt x="97" y="188"/>
                    <a:pt x="96" y="186"/>
                    <a:pt x="91" y="186"/>
                  </a:cubicBezTo>
                  <a:cubicBezTo>
                    <a:pt x="92" y="188"/>
                    <a:pt x="90" y="188"/>
                    <a:pt x="90" y="190"/>
                  </a:cubicBezTo>
                  <a:close/>
                  <a:moveTo>
                    <a:pt x="286" y="191"/>
                  </a:moveTo>
                  <a:cubicBezTo>
                    <a:pt x="284" y="189"/>
                    <a:pt x="283" y="188"/>
                    <a:pt x="281" y="186"/>
                  </a:cubicBezTo>
                  <a:cubicBezTo>
                    <a:pt x="282" y="188"/>
                    <a:pt x="284" y="191"/>
                    <a:pt x="286" y="191"/>
                  </a:cubicBezTo>
                  <a:close/>
                  <a:moveTo>
                    <a:pt x="145" y="189"/>
                  </a:moveTo>
                  <a:cubicBezTo>
                    <a:pt x="149" y="190"/>
                    <a:pt x="156" y="190"/>
                    <a:pt x="154" y="187"/>
                  </a:cubicBezTo>
                  <a:cubicBezTo>
                    <a:pt x="152" y="188"/>
                    <a:pt x="146" y="186"/>
                    <a:pt x="145" y="189"/>
                  </a:cubicBezTo>
                  <a:close/>
                  <a:moveTo>
                    <a:pt x="160" y="189"/>
                  </a:moveTo>
                  <a:cubicBezTo>
                    <a:pt x="162" y="190"/>
                    <a:pt x="163" y="189"/>
                    <a:pt x="163" y="188"/>
                  </a:cubicBezTo>
                  <a:cubicBezTo>
                    <a:pt x="161" y="188"/>
                    <a:pt x="161" y="188"/>
                    <a:pt x="160" y="189"/>
                  </a:cubicBezTo>
                  <a:close/>
                  <a:moveTo>
                    <a:pt x="199" y="193"/>
                  </a:moveTo>
                  <a:cubicBezTo>
                    <a:pt x="201" y="195"/>
                    <a:pt x="201" y="198"/>
                    <a:pt x="203" y="200"/>
                  </a:cubicBezTo>
                  <a:cubicBezTo>
                    <a:pt x="203" y="197"/>
                    <a:pt x="204" y="195"/>
                    <a:pt x="205" y="192"/>
                  </a:cubicBezTo>
                  <a:cubicBezTo>
                    <a:pt x="206" y="192"/>
                    <a:pt x="207" y="194"/>
                    <a:pt x="209" y="193"/>
                  </a:cubicBezTo>
                  <a:cubicBezTo>
                    <a:pt x="206" y="190"/>
                    <a:pt x="200" y="186"/>
                    <a:pt x="199" y="193"/>
                  </a:cubicBezTo>
                  <a:close/>
                  <a:moveTo>
                    <a:pt x="51" y="201"/>
                  </a:moveTo>
                  <a:cubicBezTo>
                    <a:pt x="53" y="199"/>
                    <a:pt x="54" y="201"/>
                    <a:pt x="55" y="202"/>
                  </a:cubicBezTo>
                  <a:cubicBezTo>
                    <a:pt x="57" y="198"/>
                    <a:pt x="60" y="194"/>
                    <a:pt x="62" y="189"/>
                  </a:cubicBezTo>
                  <a:cubicBezTo>
                    <a:pt x="57" y="192"/>
                    <a:pt x="55" y="197"/>
                    <a:pt x="51" y="201"/>
                  </a:cubicBezTo>
                  <a:close/>
                  <a:moveTo>
                    <a:pt x="218" y="190"/>
                  </a:moveTo>
                  <a:cubicBezTo>
                    <a:pt x="223" y="193"/>
                    <a:pt x="231" y="195"/>
                    <a:pt x="237" y="196"/>
                  </a:cubicBezTo>
                  <a:cubicBezTo>
                    <a:pt x="231" y="194"/>
                    <a:pt x="223" y="190"/>
                    <a:pt x="218" y="190"/>
                  </a:cubicBezTo>
                  <a:close/>
                  <a:moveTo>
                    <a:pt x="174" y="202"/>
                  </a:moveTo>
                  <a:cubicBezTo>
                    <a:pt x="174" y="198"/>
                    <a:pt x="182" y="196"/>
                    <a:pt x="180" y="190"/>
                  </a:cubicBezTo>
                  <a:cubicBezTo>
                    <a:pt x="176" y="191"/>
                    <a:pt x="169" y="200"/>
                    <a:pt x="174" y="202"/>
                  </a:cubicBezTo>
                  <a:close/>
                  <a:moveTo>
                    <a:pt x="69" y="195"/>
                  </a:moveTo>
                  <a:cubicBezTo>
                    <a:pt x="70" y="195"/>
                    <a:pt x="71" y="194"/>
                    <a:pt x="72" y="194"/>
                  </a:cubicBezTo>
                  <a:cubicBezTo>
                    <a:pt x="72" y="193"/>
                    <a:pt x="72" y="191"/>
                    <a:pt x="71" y="190"/>
                  </a:cubicBezTo>
                  <a:cubicBezTo>
                    <a:pt x="70" y="192"/>
                    <a:pt x="69" y="193"/>
                    <a:pt x="69" y="195"/>
                  </a:cubicBezTo>
                  <a:close/>
                  <a:moveTo>
                    <a:pt x="90" y="193"/>
                  </a:moveTo>
                  <a:cubicBezTo>
                    <a:pt x="90" y="194"/>
                    <a:pt x="90" y="194"/>
                    <a:pt x="89" y="195"/>
                  </a:cubicBezTo>
                  <a:cubicBezTo>
                    <a:pt x="90" y="196"/>
                    <a:pt x="94" y="193"/>
                    <a:pt x="94" y="196"/>
                  </a:cubicBezTo>
                  <a:cubicBezTo>
                    <a:pt x="94" y="197"/>
                    <a:pt x="93" y="197"/>
                    <a:pt x="93" y="199"/>
                  </a:cubicBezTo>
                  <a:cubicBezTo>
                    <a:pt x="95" y="198"/>
                    <a:pt x="95" y="199"/>
                    <a:pt x="96" y="199"/>
                  </a:cubicBezTo>
                  <a:cubicBezTo>
                    <a:pt x="98" y="197"/>
                    <a:pt x="100" y="195"/>
                    <a:pt x="102" y="192"/>
                  </a:cubicBezTo>
                  <a:cubicBezTo>
                    <a:pt x="98" y="191"/>
                    <a:pt x="95" y="193"/>
                    <a:pt x="90" y="193"/>
                  </a:cubicBezTo>
                  <a:close/>
                  <a:moveTo>
                    <a:pt x="125" y="194"/>
                  </a:moveTo>
                  <a:cubicBezTo>
                    <a:pt x="126" y="194"/>
                    <a:pt x="127" y="194"/>
                    <a:pt x="127" y="192"/>
                  </a:cubicBezTo>
                  <a:cubicBezTo>
                    <a:pt x="126" y="192"/>
                    <a:pt x="126" y="192"/>
                    <a:pt x="125" y="192"/>
                  </a:cubicBezTo>
                  <a:cubicBezTo>
                    <a:pt x="125" y="193"/>
                    <a:pt x="125" y="194"/>
                    <a:pt x="125" y="194"/>
                  </a:cubicBezTo>
                  <a:close/>
                  <a:moveTo>
                    <a:pt x="128" y="199"/>
                  </a:moveTo>
                  <a:cubicBezTo>
                    <a:pt x="131" y="201"/>
                    <a:pt x="134" y="196"/>
                    <a:pt x="135" y="193"/>
                  </a:cubicBezTo>
                  <a:cubicBezTo>
                    <a:pt x="134" y="193"/>
                    <a:pt x="132" y="193"/>
                    <a:pt x="131" y="193"/>
                  </a:cubicBezTo>
                  <a:cubicBezTo>
                    <a:pt x="131" y="196"/>
                    <a:pt x="128" y="197"/>
                    <a:pt x="128" y="199"/>
                  </a:cubicBezTo>
                  <a:close/>
                  <a:moveTo>
                    <a:pt x="141" y="197"/>
                  </a:moveTo>
                  <a:cubicBezTo>
                    <a:pt x="141" y="197"/>
                    <a:pt x="141" y="197"/>
                    <a:pt x="141" y="198"/>
                  </a:cubicBezTo>
                  <a:cubicBezTo>
                    <a:pt x="146" y="198"/>
                    <a:pt x="148" y="196"/>
                    <a:pt x="150" y="193"/>
                  </a:cubicBezTo>
                  <a:cubicBezTo>
                    <a:pt x="145" y="194"/>
                    <a:pt x="140" y="191"/>
                    <a:pt x="141" y="197"/>
                  </a:cubicBezTo>
                  <a:close/>
                  <a:moveTo>
                    <a:pt x="161" y="195"/>
                  </a:moveTo>
                  <a:cubicBezTo>
                    <a:pt x="162" y="197"/>
                    <a:pt x="162" y="198"/>
                    <a:pt x="163" y="199"/>
                  </a:cubicBezTo>
                  <a:cubicBezTo>
                    <a:pt x="165" y="198"/>
                    <a:pt x="168" y="195"/>
                    <a:pt x="169" y="193"/>
                  </a:cubicBezTo>
                  <a:cubicBezTo>
                    <a:pt x="166" y="193"/>
                    <a:pt x="163" y="194"/>
                    <a:pt x="161" y="195"/>
                  </a:cubicBezTo>
                  <a:close/>
                  <a:moveTo>
                    <a:pt x="304" y="212"/>
                  </a:moveTo>
                  <a:cubicBezTo>
                    <a:pt x="302" y="208"/>
                    <a:pt x="301" y="204"/>
                    <a:pt x="298" y="202"/>
                  </a:cubicBezTo>
                  <a:cubicBezTo>
                    <a:pt x="298" y="204"/>
                    <a:pt x="297" y="204"/>
                    <a:pt x="296" y="204"/>
                  </a:cubicBezTo>
                  <a:cubicBezTo>
                    <a:pt x="293" y="200"/>
                    <a:pt x="289" y="197"/>
                    <a:pt x="286" y="193"/>
                  </a:cubicBezTo>
                  <a:cubicBezTo>
                    <a:pt x="291" y="201"/>
                    <a:pt x="293" y="211"/>
                    <a:pt x="304" y="212"/>
                  </a:cubicBezTo>
                  <a:close/>
                  <a:moveTo>
                    <a:pt x="183" y="199"/>
                  </a:moveTo>
                  <a:cubicBezTo>
                    <a:pt x="185" y="199"/>
                    <a:pt x="186" y="196"/>
                    <a:pt x="187" y="195"/>
                  </a:cubicBezTo>
                  <a:cubicBezTo>
                    <a:pt x="186" y="195"/>
                    <a:pt x="187" y="193"/>
                    <a:pt x="186" y="193"/>
                  </a:cubicBezTo>
                  <a:cubicBezTo>
                    <a:pt x="185" y="195"/>
                    <a:pt x="182" y="196"/>
                    <a:pt x="183" y="199"/>
                  </a:cubicBezTo>
                  <a:close/>
                  <a:moveTo>
                    <a:pt x="103" y="199"/>
                  </a:moveTo>
                  <a:cubicBezTo>
                    <a:pt x="104" y="199"/>
                    <a:pt x="105" y="199"/>
                    <a:pt x="106" y="199"/>
                  </a:cubicBezTo>
                  <a:cubicBezTo>
                    <a:pt x="106" y="197"/>
                    <a:pt x="105" y="197"/>
                    <a:pt x="106" y="195"/>
                  </a:cubicBezTo>
                  <a:cubicBezTo>
                    <a:pt x="103" y="195"/>
                    <a:pt x="103" y="197"/>
                    <a:pt x="103" y="199"/>
                  </a:cubicBezTo>
                  <a:close/>
                  <a:moveTo>
                    <a:pt x="87" y="198"/>
                  </a:moveTo>
                  <a:cubicBezTo>
                    <a:pt x="88" y="197"/>
                    <a:pt x="87" y="197"/>
                    <a:pt x="86" y="196"/>
                  </a:cubicBezTo>
                  <a:cubicBezTo>
                    <a:pt x="85" y="197"/>
                    <a:pt x="85" y="198"/>
                    <a:pt x="87" y="198"/>
                  </a:cubicBezTo>
                  <a:close/>
                  <a:moveTo>
                    <a:pt x="145" y="206"/>
                  </a:moveTo>
                  <a:cubicBezTo>
                    <a:pt x="149" y="207"/>
                    <a:pt x="150" y="202"/>
                    <a:pt x="152" y="200"/>
                  </a:cubicBezTo>
                  <a:cubicBezTo>
                    <a:pt x="153" y="199"/>
                    <a:pt x="157" y="197"/>
                    <a:pt x="155" y="196"/>
                  </a:cubicBezTo>
                  <a:cubicBezTo>
                    <a:pt x="151" y="198"/>
                    <a:pt x="147" y="201"/>
                    <a:pt x="145" y="206"/>
                  </a:cubicBezTo>
                  <a:close/>
                  <a:moveTo>
                    <a:pt x="120" y="198"/>
                  </a:moveTo>
                  <a:cubicBezTo>
                    <a:pt x="121" y="198"/>
                    <a:pt x="123" y="199"/>
                    <a:pt x="123" y="198"/>
                  </a:cubicBezTo>
                  <a:cubicBezTo>
                    <a:pt x="122" y="196"/>
                    <a:pt x="120" y="196"/>
                    <a:pt x="120" y="198"/>
                  </a:cubicBezTo>
                  <a:close/>
                  <a:moveTo>
                    <a:pt x="196" y="197"/>
                  </a:moveTo>
                  <a:cubicBezTo>
                    <a:pt x="195" y="200"/>
                    <a:pt x="196" y="205"/>
                    <a:pt x="199" y="207"/>
                  </a:cubicBezTo>
                  <a:cubicBezTo>
                    <a:pt x="199" y="209"/>
                    <a:pt x="198" y="210"/>
                    <a:pt x="199" y="211"/>
                  </a:cubicBezTo>
                  <a:cubicBezTo>
                    <a:pt x="200" y="210"/>
                    <a:pt x="200" y="209"/>
                    <a:pt x="201" y="210"/>
                  </a:cubicBezTo>
                  <a:cubicBezTo>
                    <a:pt x="200" y="205"/>
                    <a:pt x="199" y="198"/>
                    <a:pt x="196" y="197"/>
                  </a:cubicBezTo>
                  <a:close/>
                  <a:moveTo>
                    <a:pt x="73" y="204"/>
                  </a:moveTo>
                  <a:cubicBezTo>
                    <a:pt x="74" y="202"/>
                    <a:pt x="77" y="200"/>
                    <a:pt x="76" y="199"/>
                  </a:cubicBezTo>
                  <a:cubicBezTo>
                    <a:pt x="75" y="200"/>
                    <a:pt x="71" y="203"/>
                    <a:pt x="73" y="204"/>
                  </a:cubicBezTo>
                  <a:close/>
                  <a:moveTo>
                    <a:pt x="223" y="199"/>
                  </a:moveTo>
                  <a:cubicBezTo>
                    <a:pt x="227" y="201"/>
                    <a:pt x="233" y="205"/>
                    <a:pt x="237" y="204"/>
                  </a:cubicBezTo>
                  <a:cubicBezTo>
                    <a:pt x="232" y="203"/>
                    <a:pt x="227" y="198"/>
                    <a:pt x="223" y="199"/>
                  </a:cubicBezTo>
                  <a:close/>
                  <a:moveTo>
                    <a:pt x="165" y="203"/>
                  </a:moveTo>
                  <a:cubicBezTo>
                    <a:pt x="166" y="202"/>
                    <a:pt x="167" y="201"/>
                    <a:pt x="167" y="199"/>
                  </a:cubicBezTo>
                  <a:cubicBezTo>
                    <a:pt x="167" y="199"/>
                    <a:pt x="166" y="199"/>
                    <a:pt x="165" y="199"/>
                  </a:cubicBezTo>
                  <a:cubicBezTo>
                    <a:pt x="165" y="200"/>
                    <a:pt x="163" y="203"/>
                    <a:pt x="165" y="203"/>
                  </a:cubicBezTo>
                  <a:close/>
                  <a:moveTo>
                    <a:pt x="184" y="206"/>
                  </a:moveTo>
                  <a:cubicBezTo>
                    <a:pt x="187" y="205"/>
                    <a:pt x="189" y="201"/>
                    <a:pt x="189" y="199"/>
                  </a:cubicBezTo>
                  <a:cubicBezTo>
                    <a:pt x="186" y="201"/>
                    <a:pt x="185" y="203"/>
                    <a:pt x="184" y="206"/>
                  </a:cubicBezTo>
                  <a:close/>
                  <a:moveTo>
                    <a:pt x="149" y="213"/>
                  </a:moveTo>
                  <a:cubicBezTo>
                    <a:pt x="151" y="216"/>
                    <a:pt x="151" y="218"/>
                    <a:pt x="154" y="220"/>
                  </a:cubicBezTo>
                  <a:cubicBezTo>
                    <a:pt x="156" y="216"/>
                    <a:pt x="159" y="213"/>
                    <a:pt x="161" y="209"/>
                  </a:cubicBezTo>
                  <a:cubicBezTo>
                    <a:pt x="159" y="207"/>
                    <a:pt x="160" y="202"/>
                    <a:pt x="158" y="200"/>
                  </a:cubicBezTo>
                  <a:cubicBezTo>
                    <a:pt x="155" y="204"/>
                    <a:pt x="151" y="208"/>
                    <a:pt x="149" y="213"/>
                  </a:cubicBezTo>
                  <a:close/>
                  <a:moveTo>
                    <a:pt x="176" y="210"/>
                  </a:moveTo>
                  <a:cubicBezTo>
                    <a:pt x="178" y="207"/>
                    <a:pt x="182" y="205"/>
                    <a:pt x="181" y="201"/>
                  </a:cubicBezTo>
                  <a:cubicBezTo>
                    <a:pt x="178" y="202"/>
                    <a:pt x="174" y="208"/>
                    <a:pt x="176" y="210"/>
                  </a:cubicBezTo>
                  <a:close/>
                  <a:moveTo>
                    <a:pt x="75" y="207"/>
                  </a:moveTo>
                  <a:cubicBezTo>
                    <a:pt x="76" y="206"/>
                    <a:pt x="77" y="204"/>
                    <a:pt x="78" y="202"/>
                  </a:cubicBezTo>
                  <a:cubicBezTo>
                    <a:pt x="77" y="203"/>
                    <a:pt x="74" y="205"/>
                    <a:pt x="75" y="207"/>
                  </a:cubicBezTo>
                  <a:close/>
                  <a:moveTo>
                    <a:pt x="96" y="208"/>
                  </a:moveTo>
                  <a:cubicBezTo>
                    <a:pt x="99" y="207"/>
                    <a:pt x="102" y="204"/>
                    <a:pt x="101" y="202"/>
                  </a:cubicBezTo>
                  <a:cubicBezTo>
                    <a:pt x="99" y="203"/>
                    <a:pt x="97" y="205"/>
                    <a:pt x="96" y="208"/>
                  </a:cubicBezTo>
                  <a:close/>
                  <a:moveTo>
                    <a:pt x="100" y="214"/>
                  </a:moveTo>
                  <a:cubicBezTo>
                    <a:pt x="104" y="212"/>
                    <a:pt x="105" y="206"/>
                    <a:pt x="108" y="203"/>
                  </a:cubicBezTo>
                  <a:cubicBezTo>
                    <a:pt x="108" y="203"/>
                    <a:pt x="108" y="202"/>
                    <a:pt x="107" y="202"/>
                  </a:cubicBezTo>
                  <a:cubicBezTo>
                    <a:pt x="105" y="206"/>
                    <a:pt x="101" y="209"/>
                    <a:pt x="100" y="214"/>
                  </a:cubicBezTo>
                  <a:close/>
                  <a:moveTo>
                    <a:pt x="135" y="203"/>
                  </a:moveTo>
                  <a:cubicBezTo>
                    <a:pt x="134" y="205"/>
                    <a:pt x="132" y="206"/>
                    <a:pt x="131" y="208"/>
                  </a:cubicBezTo>
                  <a:cubicBezTo>
                    <a:pt x="132" y="209"/>
                    <a:pt x="132" y="210"/>
                    <a:pt x="133" y="211"/>
                  </a:cubicBezTo>
                  <a:cubicBezTo>
                    <a:pt x="135" y="209"/>
                    <a:pt x="136" y="206"/>
                    <a:pt x="139" y="205"/>
                  </a:cubicBezTo>
                  <a:cubicBezTo>
                    <a:pt x="138" y="205"/>
                    <a:pt x="140" y="205"/>
                    <a:pt x="140" y="203"/>
                  </a:cubicBezTo>
                  <a:cubicBezTo>
                    <a:pt x="138" y="202"/>
                    <a:pt x="137" y="203"/>
                    <a:pt x="135" y="203"/>
                  </a:cubicBezTo>
                  <a:close/>
                  <a:moveTo>
                    <a:pt x="116" y="206"/>
                  </a:moveTo>
                  <a:cubicBezTo>
                    <a:pt x="115" y="204"/>
                    <a:pt x="118" y="205"/>
                    <a:pt x="118" y="203"/>
                  </a:cubicBezTo>
                  <a:cubicBezTo>
                    <a:pt x="116" y="202"/>
                    <a:pt x="115" y="205"/>
                    <a:pt x="116" y="206"/>
                  </a:cubicBezTo>
                  <a:close/>
                  <a:moveTo>
                    <a:pt x="257" y="206"/>
                  </a:moveTo>
                  <a:cubicBezTo>
                    <a:pt x="253" y="206"/>
                    <a:pt x="248" y="203"/>
                    <a:pt x="244" y="203"/>
                  </a:cubicBezTo>
                  <a:cubicBezTo>
                    <a:pt x="247" y="204"/>
                    <a:pt x="253" y="207"/>
                    <a:pt x="257" y="206"/>
                  </a:cubicBezTo>
                  <a:close/>
                  <a:moveTo>
                    <a:pt x="166" y="207"/>
                  </a:moveTo>
                  <a:cubicBezTo>
                    <a:pt x="167" y="209"/>
                    <a:pt x="169" y="211"/>
                    <a:pt x="168" y="212"/>
                  </a:cubicBezTo>
                  <a:cubicBezTo>
                    <a:pt x="170" y="212"/>
                    <a:pt x="170" y="210"/>
                    <a:pt x="170" y="207"/>
                  </a:cubicBezTo>
                  <a:cubicBezTo>
                    <a:pt x="169" y="207"/>
                    <a:pt x="168" y="208"/>
                    <a:pt x="168" y="207"/>
                  </a:cubicBezTo>
                  <a:cubicBezTo>
                    <a:pt x="168" y="206"/>
                    <a:pt x="169" y="206"/>
                    <a:pt x="169" y="205"/>
                  </a:cubicBezTo>
                  <a:cubicBezTo>
                    <a:pt x="169" y="204"/>
                    <a:pt x="169" y="204"/>
                    <a:pt x="168" y="203"/>
                  </a:cubicBezTo>
                  <a:cubicBezTo>
                    <a:pt x="169" y="206"/>
                    <a:pt x="166" y="205"/>
                    <a:pt x="166" y="207"/>
                  </a:cubicBezTo>
                  <a:close/>
                  <a:moveTo>
                    <a:pt x="121" y="210"/>
                  </a:moveTo>
                  <a:cubicBezTo>
                    <a:pt x="124" y="209"/>
                    <a:pt x="124" y="206"/>
                    <a:pt x="126" y="204"/>
                  </a:cubicBezTo>
                  <a:cubicBezTo>
                    <a:pt x="123" y="205"/>
                    <a:pt x="121" y="206"/>
                    <a:pt x="121" y="210"/>
                  </a:cubicBezTo>
                  <a:close/>
                  <a:moveTo>
                    <a:pt x="117" y="210"/>
                  </a:moveTo>
                  <a:cubicBezTo>
                    <a:pt x="117" y="208"/>
                    <a:pt x="120" y="206"/>
                    <a:pt x="119" y="205"/>
                  </a:cubicBezTo>
                  <a:cubicBezTo>
                    <a:pt x="117" y="206"/>
                    <a:pt x="114" y="209"/>
                    <a:pt x="117" y="210"/>
                  </a:cubicBezTo>
                  <a:close/>
                  <a:moveTo>
                    <a:pt x="134" y="211"/>
                  </a:moveTo>
                  <a:cubicBezTo>
                    <a:pt x="134" y="213"/>
                    <a:pt x="134" y="214"/>
                    <a:pt x="136" y="215"/>
                  </a:cubicBezTo>
                  <a:cubicBezTo>
                    <a:pt x="137" y="212"/>
                    <a:pt x="142" y="207"/>
                    <a:pt x="140" y="206"/>
                  </a:cubicBezTo>
                  <a:cubicBezTo>
                    <a:pt x="137" y="207"/>
                    <a:pt x="138" y="211"/>
                    <a:pt x="134" y="211"/>
                  </a:cubicBezTo>
                  <a:close/>
                  <a:moveTo>
                    <a:pt x="147" y="209"/>
                  </a:moveTo>
                  <a:cubicBezTo>
                    <a:pt x="148" y="209"/>
                    <a:pt x="150" y="207"/>
                    <a:pt x="149" y="205"/>
                  </a:cubicBezTo>
                  <a:cubicBezTo>
                    <a:pt x="148" y="206"/>
                    <a:pt x="147" y="207"/>
                    <a:pt x="147" y="209"/>
                  </a:cubicBezTo>
                  <a:close/>
                  <a:moveTo>
                    <a:pt x="87" y="211"/>
                  </a:moveTo>
                  <a:cubicBezTo>
                    <a:pt x="89" y="210"/>
                    <a:pt x="91" y="209"/>
                    <a:pt x="91" y="206"/>
                  </a:cubicBezTo>
                  <a:cubicBezTo>
                    <a:pt x="88" y="205"/>
                    <a:pt x="88" y="209"/>
                    <a:pt x="87" y="211"/>
                  </a:cubicBezTo>
                  <a:close/>
                  <a:moveTo>
                    <a:pt x="80" y="213"/>
                  </a:moveTo>
                  <a:cubicBezTo>
                    <a:pt x="82" y="214"/>
                    <a:pt x="82" y="209"/>
                    <a:pt x="80" y="209"/>
                  </a:cubicBezTo>
                  <a:cubicBezTo>
                    <a:pt x="79" y="210"/>
                    <a:pt x="78" y="212"/>
                    <a:pt x="80" y="213"/>
                  </a:cubicBezTo>
                  <a:close/>
                  <a:moveTo>
                    <a:pt x="80" y="207"/>
                  </a:moveTo>
                  <a:cubicBezTo>
                    <a:pt x="79" y="208"/>
                    <a:pt x="78" y="209"/>
                    <a:pt x="78" y="211"/>
                  </a:cubicBezTo>
                  <a:cubicBezTo>
                    <a:pt x="79" y="210"/>
                    <a:pt x="81" y="208"/>
                    <a:pt x="80" y="207"/>
                  </a:cubicBezTo>
                  <a:close/>
                  <a:moveTo>
                    <a:pt x="66" y="215"/>
                  </a:moveTo>
                  <a:cubicBezTo>
                    <a:pt x="68" y="213"/>
                    <a:pt x="71" y="210"/>
                    <a:pt x="71" y="207"/>
                  </a:cubicBezTo>
                  <a:cubicBezTo>
                    <a:pt x="69" y="210"/>
                    <a:pt x="67" y="212"/>
                    <a:pt x="66" y="215"/>
                  </a:cubicBezTo>
                  <a:close/>
                  <a:moveTo>
                    <a:pt x="119" y="215"/>
                  </a:moveTo>
                  <a:cubicBezTo>
                    <a:pt x="121" y="216"/>
                    <a:pt x="119" y="217"/>
                    <a:pt x="122" y="218"/>
                  </a:cubicBezTo>
                  <a:cubicBezTo>
                    <a:pt x="124" y="215"/>
                    <a:pt x="126" y="212"/>
                    <a:pt x="127" y="208"/>
                  </a:cubicBezTo>
                  <a:cubicBezTo>
                    <a:pt x="124" y="208"/>
                    <a:pt x="122" y="213"/>
                    <a:pt x="119" y="215"/>
                  </a:cubicBezTo>
                  <a:close/>
                  <a:moveTo>
                    <a:pt x="179" y="217"/>
                  </a:moveTo>
                  <a:cubicBezTo>
                    <a:pt x="180" y="214"/>
                    <a:pt x="185" y="211"/>
                    <a:pt x="182" y="208"/>
                  </a:cubicBezTo>
                  <a:cubicBezTo>
                    <a:pt x="181" y="211"/>
                    <a:pt x="174" y="214"/>
                    <a:pt x="179" y="217"/>
                  </a:cubicBezTo>
                  <a:close/>
                  <a:moveTo>
                    <a:pt x="191" y="212"/>
                  </a:moveTo>
                  <a:cubicBezTo>
                    <a:pt x="194" y="212"/>
                    <a:pt x="193" y="208"/>
                    <a:pt x="191" y="208"/>
                  </a:cubicBezTo>
                  <a:cubicBezTo>
                    <a:pt x="190" y="209"/>
                    <a:pt x="191" y="210"/>
                    <a:pt x="191" y="212"/>
                  </a:cubicBezTo>
                  <a:close/>
                  <a:moveTo>
                    <a:pt x="187" y="210"/>
                  </a:moveTo>
                  <a:cubicBezTo>
                    <a:pt x="186" y="210"/>
                    <a:pt x="186" y="210"/>
                    <a:pt x="186" y="210"/>
                  </a:cubicBezTo>
                  <a:cubicBezTo>
                    <a:pt x="186" y="211"/>
                    <a:pt x="185" y="213"/>
                    <a:pt x="187" y="213"/>
                  </a:cubicBezTo>
                  <a:cubicBezTo>
                    <a:pt x="188" y="212"/>
                    <a:pt x="188" y="208"/>
                    <a:pt x="187" y="209"/>
                  </a:cubicBezTo>
                  <a:cubicBezTo>
                    <a:pt x="187" y="209"/>
                    <a:pt x="187" y="210"/>
                    <a:pt x="187" y="210"/>
                  </a:cubicBezTo>
                  <a:close/>
                  <a:moveTo>
                    <a:pt x="111" y="209"/>
                  </a:moveTo>
                  <a:cubicBezTo>
                    <a:pt x="111" y="211"/>
                    <a:pt x="108" y="215"/>
                    <a:pt x="106" y="217"/>
                  </a:cubicBezTo>
                  <a:cubicBezTo>
                    <a:pt x="106" y="217"/>
                    <a:pt x="108" y="217"/>
                    <a:pt x="107" y="218"/>
                  </a:cubicBezTo>
                  <a:cubicBezTo>
                    <a:pt x="106" y="219"/>
                    <a:pt x="104" y="219"/>
                    <a:pt x="104" y="221"/>
                  </a:cubicBezTo>
                  <a:cubicBezTo>
                    <a:pt x="106" y="222"/>
                    <a:pt x="106" y="224"/>
                    <a:pt x="108" y="225"/>
                  </a:cubicBezTo>
                  <a:cubicBezTo>
                    <a:pt x="110" y="221"/>
                    <a:pt x="117" y="215"/>
                    <a:pt x="113" y="211"/>
                  </a:cubicBezTo>
                  <a:cubicBezTo>
                    <a:pt x="112" y="212"/>
                    <a:pt x="111" y="213"/>
                    <a:pt x="111" y="212"/>
                  </a:cubicBezTo>
                  <a:cubicBezTo>
                    <a:pt x="111" y="212"/>
                    <a:pt x="114" y="209"/>
                    <a:pt x="111" y="209"/>
                  </a:cubicBezTo>
                  <a:close/>
                  <a:moveTo>
                    <a:pt x="69" y="213"/>
                  </a:moveTo>
                  <a:cubicBezTo>
                    <a:pt x="71" y="216"/>
                    <a:pt x="67" y="218"/>
                    <a:pt x="66" y="216"/>
                  </a:cubicBezTo>
                  <a:cubicBezTo>
                    <a:pt x="66" y="218"/>
                    <a:pt x="67" y="217"/>
                    <a:pt x="68" y="218"/>
                  </a:cubicBezTo>
                  <a:cubicBezTo>
                    <a:pt x="68" y="219"/>
                    <a:pt x="65" y="221"/>
                    <a:pt x="67" y="221"/>
                  </a:cubicBezTo>
                  <a:cubicBezTo>
                    <a:pt x="69" y="218"/>
                    <a:pt x="74" y="213"/>
                    <a:pt x="72" y="210"/>
                  </a:cubicBezTo>
                  <a:cubicBezTo>
                    <a:pt x="72" y="211"/>
                    <a:pt x="71" y="213"/>
                    <a:pt x="69" y="213"/>
                  </a:cubicBezTo>
                  <a:close/>
                  <a:moveTo>
                    <a:pt x="137" y="217"/>
                  </a:moveTo>
                  <a:cubicBezTo>
                    <a:pt x="137" y="219"/>
                    <a:pt x="140" y="219"/>
                    <a:pt x="139" y="222"/>
                  </a:cubicBezTo>
                  <a:cubicBezTo>
                    <a:pt x="143" y="219"/>
                    <a:pt x="147" y="213"/>
                    <a:pt x="141" y="210"/>
                  </a:cubicBezTo>
                  <a:cubicBezTo>
                    <a:pt x="141" y="213"/>
                    <a:pt x="138" y="214"/>
                    <a:pt x="137" y="217"/>
                  </a:cubicBezTo>
                  <a:close/>
                  <a:moveTo>
                    <a:pt x="94" y="212"/>
                  </a:moveTo>
                  <a:cubicBezTo>
                    <a:pt x="93" y="214"/>
                    <a:pt x="91" y="215"/>
                    <a:pt x="91" y="218"/>
                  </a:cubicBezTo>
                  <a:cubicBezTo>
                    <a:pt x="92" y="218"/>
                    <a:pt x="94" y="217"/>
                    <a:pt x="94" y="215"/>
                  </a:cubicBezTo>
                  <a:cubicBezTo>
                    <a:pt x="93" y="214"/>
                    <a:pt x="93" y="217"/>
                    <a:pt x="92" y="216"/>
                  </a:cubicBezTo>
                  <a:cubicBezTo>
                    <a:pt x="92" y="215"/>
                    <a:pt x="95" y="213"/>
                    <a:pt x="94" y="212"/>
                  </a:cubicBezTo>
                  <a:close/>
                  <a:moveTo>
                    <a:pt x="128" y="228"/>
                  </a:moveTo>
                  <a:cubicBezTo>
                    <a:pt x="129" y="224"/>
                    <a:pt x="135" y="221"/>
                    <a:pt x="131" y="216"/>
                  </a:cubicBezTo>
                  <a:cubicBezTo>
                    <a:pt x="128" y="218"/>
                    <a:pt x="122" y="225"/>
                    <a:pt x="128" y="228"/>
                  </a:cubicBezTo>
                  <a:close/>
                  <a:moveTo>
                    <a:pt x="128" y="220"/>
                  </a:moveTo>
                  <a:cubicBezTo>
                    <a:pt x="126" y="217"/>
                    <a:pt x="132" y="215"/>
                    <a:pt x="130" y="212"/>
                  </a:cubicBezTo>
                  <a:cubicBezTo>
                    <a:pt x="127" y="215"/>
                    <a:pt x="124" y="219"/>
                    <a:pt x="124" y="223"/>
                  </a:cubicBezTo>
                  <a:cubicBezTo>
                    <a:pt x="125" y="221"/>
                    <a:pt x="126" y="221"/>
                    <a:pt x="128" y="220"/>
                  </a:cubicBezTo>
                  <a:close/>
                  <a:moveTo>
                    <a:pt x="171" y="217"/>
                  </a:moveTo>
                  <a:cubicBezTo>
                    <a:pt x="173" y="217"/>
                    <a:pt x="173" y="213"/>
                    <a:pt x="171" y="213"/>
                  </a:cubicBezTo>
                  <a:cubicBezTo>
                    <a:pt x="170" y="214"/>
                    <a:pt x="170" y="215"/>
                    <a:pt x="171" y="217"/>
                  </a:cubicBezTo>
                  <a:close/>
                  <a:moveTo>
                    <a:pt x="156" y="223"/>
                  </a:moveTo>
                  <a:cubicBezTo>
                    <a:pt x="156" y="225"/>
                    <a:pt x="157" y="226"/>
                    <a:pt x="157" y="227"/>
                  </a:cubicBezTo>
                  <a:cubicBezTo>
                    <a:pt x="161" y="225"/>
                    <a:pt x="166" y="218"/>
                    <a:pt x="162" y="213"/>
                  </a:cubicBezTo>
                  <a:cubicBezTo>
                    <a:pt x="161" y="217"/>
                    <a:pt x="156" y="220"/>
                    <a:pt x="156" y="223"/>
                  </a:cubicBezTo>
                  <a:close/>
                  <a:moveTo>
                    <a:pt x="276" y="215"/>
                  </a:moveTo>
                  <a:cubicBezTo>
                    <a:pt x="277" y="215"/>
                    <a:pt x="280" y="215"/>
                    <a:pt x="280" y="214"/>
                  </a:cubicBezTo>
                  <a:cubicBezTo>
                    <a:pt x="279" y="214"/>
                    <a:pt x="276" y="213"/>
                    <a:pt x="276" y="215"/>
                  </a:cubicBezTo>
                  <a:close/>
                  <a:moveTo>
                    <a:pt x="293" y="219"/>
                  </a:moveTo>
                  <a:cubicBezTo>
                    <a:pt x="292" y="214"/>
                    <a:pt x="283" y="215"/>
                    <a:pt x="281" y="214"/>
                  </a:cubicBezTo>
                  <a:cubicBezTo>
                    <a:pt x="284" y="216"/>
                    <a:pt x="288" y="219"/>
                    <a:pt x="293" y="219"/>
                  </a:cubicBezTo>
                  <a:close/>
                  <a:moveTo>
                    <a:pt x="71" y="230"/>
                  </a:moveTo>
                  <a:cubicBezTo>
                    <a:pt x="72" y="229"/>
                    <a:pt x="73" y="228"/>
                    <a:pt x="72" y="227"/>
                  </a:cubicBezTo>
                  <a:cubicBezTo>
                    <a:pt x="75" y="225"/>
                    <a:pt x="80" y="218"/>
                    <a:pt x="75" y="215"/>
                  </a:cubicBezTo>
                  <a:cubicBezTo>
                    <a:pt x="75" y="219"/>
                    <a:pt x="66" y="227"/>
                    <a:pt x="71" y="230"/>
                  </a:cubicBezTo>
                  <a:close/>
                  <a:moveTo>
                    <a:pt x="182" y="223"/>
                  </a:moveTo>
                  <a:cubicBezTo>
                    <a:pt x="185" y="223"/>
                    <a:pt x="186" y="217"/>
                    <a:pt x="183" y="215"/>
                  </a:cubicBezTo>
                  <a:cubicBezTo>
                    <a:pt x="181" y="217"/>
                    <a:pt x="178" y="221"/>
                    <a:pt x="182" y="223"/>
                  </a:cubicBezTo>
                  <a:close/>
                  <a:moveTo>
                    <a:pt x="142" y="221"/>
                  </a:moveTo>
                  <a:cubicBezTo>
                    <a:pt x="141" y="226"/>
                    <a:pt x="143" y="228"/>
                    <a:pt x="146" y="231"/>
                  </a:cubicBezTo>
                  <a:cubicBezTo>
                    <a:pt x="151" y="228"/>
                    <a:pt x="149" y="222"/>
                    <a:pt x="146" y="217"/>
                  </a:cubicBezTo>
                  <a:cubicBezTo>
                    <a:pt x="144" y="218"/>
                    <a:pt x="145" y="221"/>
                    <a:pt x="142" y="221"/>
                  </a:cubicBezTo>
                  <a:close/>
                  <a:moveTo>
                    <a:pt x="94" y="224"/>
                  </a:moveTo>
                  <a:cubicBezTo>
                    <a:pt x="96" y="223"/>
                    <a:pt x="97" y="221"/>
                    <a:pt x="97" y="218"/>
                  </a:cubicBezTo>
                  <a:cubicBezTo>
                    <a:pt x="97" y="218"/>
                    <a:pt x="97" y="218"/>
                    <a:pt x="96" y="218"/>
                  </a:cubicBezTo>
                  <a:cubicBezTo>
                    <a:pt x="96" y="221"/>
                    <a:pt x="93" y="221"/>
                    <a:pt x="94" y="224"/>
                  </a:cubicBezTo>
                  <a:close/>
                  <a:moveTo>
                    <a:pt x="110" y="228"/>
                  </a:moveTo>
                  <a:cubicBezTo>
                    <a:pt x="111" y="229"/>
                    <a:pt x="112" y="231"/>
                    <a:pt x="113" y="232"/>
                  </a:cubicBezTo>
                  <a:cubicBezTo>
                    <a:pt x="116" y="229"/>
                    <a:pt x="118" y="225"/>
                    <a:pt x="119" y="222"/>
                  </a:cubicBezTo>
                  <a:cubicBezTo>
                    <a:pt x="118" y="220"/>
                    <a:pt x="117" y="220"/>
                    <a:pt x="116" y="218"/>
                  </a:cubicBezTo>
                  <a:cubicBezTo>
                    <a:pt x="113" y="221"/>
                    <a:pt x="112" y="224"/>
                    <a:pt x="110" y="228"/>
                  </a:cubicBezTo>
                  <a:close/>
                  <a:moveTo>
                    <a:pt x="197" y="238"/>
                  </a:moveTo>
                  <a:cubicBezTo>
                    <a:pt x="195" y="240"/>
                    <a:pt x="195" y="246"/>
                    <a:pt x="197" y="246"/>
                  </a:cubicBezTo>
                  <a:cubicBezTo>
                    <a:pt x="199" y="237"/>
                    <a:pt x="198" y="227"/>
                    <a:pt x="195" y="218"/>
                  </a:cubicBezTo>
                  <a:cubicBezTo>
                    <a:pt x="193" y="225"/>
                    <a:pt x="193" y="234"/>
                    <a:pt x="197" y="238"/>
                  </a:cubicBezTo>
                  <a:close/>
                  <a:moveTo>
                    <a:pt x="167" y="221"/>
                  </a:moveTo>
                  <a:cubicBezTo>
                    <a:pt x="170" y="221"/>
                    <a:pt x="169" y="219"/>
                    <a:pt x="167" y="219"/>
                  </a:cubicBezTo>
                  <a:cubicBezTo>
                    <a:pt x="166" y="220"/>
                    <a:pt x="167" y="220"/>
                    <a:pt x="167" y="221"/>
                  </a:cubicBezTo>
                  <a:close/>
                  <a:moveTo>
                    <a:pt x="320" y="219"/>
                  </a:moveTo>
                  <a:cubicBezTo>
                    <a:pt x="318" y="218"/>
                    <a:pt x="318" y="220"/>
                    <a:pt x="317" y="221"/>
                  </a:cubicBezTo>
                  <a:cubicBezTo>
                    <a:pt x="315" y="221"/>
                    <a:pt x="311" y="219"/>
                    <a:pt x="308" y="220"/>
                  </a:cubicBezTo>
                  <a:cubicBezTo>
                    <a:pt x="304" y="220"/>
                    <a:pt x="301" y="221"/>
                    <a:pt x="298" y="219"/>
                  </a:cubicBezTo>
                  <a:cubicBezTo>
                    <a:pt x="297" y="221"/>
                    <a:pt x="300" y="221"/>
                    <a:pt x="301" y="221"/>
                  </a:cubicBezTo>
                  <a:cubicBezTo>
                    <a:pt x="305" y="223"/>
                    <a:pt x="311" y="223"/>
                    <a:pt x="316" y="225"/>
                  </a:cubicBezTo>
                  <a:cubicBezTo>
                    <a:pt x="315" y="223"/>
                    <a:pt x="317" y="223"/>
                    <a:pt x="317" y="221"/>
                  </a:cubicBezTo>
                  <a:cubicBezTo>
                    <a:pt x="318" y="222"/>
                    <a:pt x="320" y="221"/>
                    <a:pt x="320" y="219"/>
                  </a:cubicBezTo>
                  <a:close/>
                  <a:moveTo>
                    <a:pt x="174" y="223"/>
                  </a:moveTo>
                  <a:cubicBezTo>
                    <a:pt x="176" y="222"/>
                    <a:pt x="174" y="221"/>
                    <a:pt x="174" y="219"/>
                  </a:cubicBezTo>
                  <a:cubicBezTo>
                    <a:pt x="174" y="219"/>
                    <a:pt x="174" y="219"/>
                    <a:pt x="173" y="219"/>
                  </a:cubicBezTo>
                  <a:cubicBezTo>
                    <a:pt x="172" y="221"/>
                    <a:pt x="173" y="223"/>
                    <a:pt x="174" y="223"/>
                  </a:cubicBezTo>
                  <a:close/>
                  <a:moveTo>
                    <a:pt x="87" y="222"/>
                  </a:moveTo>
                  <a:cubicBezTo>
                    <a:pt x="87" y="223"/>
                    <a:pt x="86" y="224"/>
                    <a:pt x="85" y="226"/>
                  </a:cubicBezTo>
                  <a:cubicBezTo>
                    <a:pt x="87" y="225"/>
                    <a:pt x="86" y="228"/>
                    <a:pt x="87" y="228"/>
                  </a:cubicBezTo>
                  <a:cubicBezTo>
                    <a:pt x="87" y="226"/>
                    <a:pt x="90" y="225"/>
                    <a:pt x="88" y="223"/>
                  </a:cubicBezTo>
                  <a:cubicBezTo>
                    <a:pt x="88" y="224"/>
                    <a:pt x="87" y="226"/>
                    <a:pt x="86" y="224"/>
                  </a:cubicBezTo>
                  <a:cubicBezTo>
                    <a:pt x="88" y="225"/>
                    <a:pt x="88" y="222"/>
                    <a:pt x="87" y="222"/>
                  </a:cubicBezTo>
                  <a:close/>
                  <a:moveTo>
                    <a:pt x="96" y="227"/>
                  </a:moveTo>
                  <a:cubicBezTo>
                    <a:pt x="97" y="226"/>
                    <a:pt x="100" y="223"/>
                    <a:pt x="98" y="222"/>
                  </a:cubicBezTo>
                  <a:cubicBezTo>
                    <a:pt x="98" y="224"/>
                    <a:pt x="94" y="226"/>
                    <a:pt x="96" y="227"/>
                  </a:cubicBezTo>
                  <a:close/>
                  <a:moveTo>
                    <a:pt x="76" y="229"/>
                  </a:moveTo>
                  <a:cubicBezTo>
                    <a:pt x="77" y="227"/>
                    <a:pt x="80" y="225"/>
                    <a:pt x="79" y="222"/>
                  </a:cubicBezTo>
                  <a:cubicBezTo>
                    <a:pt x="79" y="224"/>
                    <a:pt x="75" y="227"/>
                    <a:pt x="76" y="229"/>
                  </a:cubicBezTo>
                  <a:close/>
                  <a:moveTo>
                    <a:pt x="129" y="232"/>
                  </a:moveTo>
                  <a:cubicBezTo>
                    <a:pt x="129" y="232"/>
                    <a:pt x="130" y="234"/>
                    <a:pt x="131" y="233"/>
                  </a:cubicBezTo>
                  <a:cubicBezTo>
                    <a:pt x="134" y="231"/>
                    <a:pt x="138" y="226"/>
                    <a:pt x="134" y="222"/>
                  </a:cubicBezTo>
                  <a:cubicBezTo>
                    <a:pt x="132" y="226"/>
                    <a:pt x="130" y="228"/>
                    <a:pt x="129" y="232"/>
                  </a:cubicBezTo>
                  <a:close/>
                  <a:moveTo>
                    <a:pt x="161" y="232"/>
                  </a:moveTo>
                  <a:cubicBezTo>
                    <a:pt x="162" y="229"/>
                    <a:pt x="166" y="228"/>
                    <a:pt x="166" y="223"/>
                  </a:cubicBezTo>
                  <a:cubicBezTo>
                    <a:pt x="164" y="223"/>
                    <a:pt x="158" y="229"/>
                    <a:pt x="161" y="232"/>
                  </a:cubicBezTo>
                  <a:close/>
                  <a:moveTo>
                    <a:pt x="106" y="229"/>
                  </a:moveTo>
                  <a:cubicBezTo>
                    <a:pt x="105" y="227"/>
                    <a:pt x="104" y="225"/>
                    <a:pt x="103" y="223"/>
                  </a:cubicBezTo>
                  <a:cubicBezTo>
                    <a:pt x="103" y="226"/>
                    <a:pt x="103" y="228"/>
                    <a:pt x="106" y="229"/>
                  </a:cubicBezTo>
                  <a:close/>
                  <a:moveTo>
                    <a:pt x="171" y="229"/>
                  </a:moveTo>
                  <a:cubicBezTo>
                    <a:pt x="172" y="227"/>
                    <a:pt x="171" y="225"/>
                    <a:pt x="170" y="224"/>
                  </a:cubicBezTo>
                  <a:cubicBezTo>
                    <a:pt x="168" y="226"/>
                    <a:pt x="170" y="228"/>
                    <a:pt x="171" y="229"/>
                  </a:cubicBezTo>
                  <a:close/>
                  <a:moveTo>
                    <a:pt x="47" y="232"/>
                  </a:moveTo>
                  <a:cubicBezTo>
                    <a:pt x="49" y="230"/>
                    <a:pt x="51" y="227"/>
                    <a:pt x="51" y="224"/>
                  </a:cubicBezTo>
                  <a:cubicBezTo>
                    <a:pt x="49" y="226"/>
                    <a:pt x="46" y="229"/>
                    <a:pt x="47" y="232"/>
                  </a:cubicBezTo>
                  <a:close/>
                  <a:moveTo>
                    <a:pt x="58" y="239"/>
                  </a:moveTo>
                  <a:cubicBezTo>
                    <a:pt x="59" y="238"/>
                    <a:pt x="59" y="236"/>
                    <a:pt x="59" y="234"/>
                  </a:cubicBezTo>
                  <a:cubicBezTo>
                    <a:pt x="60" y="234"/>
                    <a:pt x="60" y="235"/>
                    <a:pt x="61" y="234"/>
                  </a:cubicBezTo>
                  <a:cubicBezTo>
                    <a:pt x="61" y="231"/>
                    <a:pt x="65" y="228"/>
                    <a:pt x="62" y="225"/>
                  </a:cubicBezTo>
                  <a:cubicBezTo>
                    <a:pt x="61" y="230"/>
                    <a:pt x="57" y="233"/>
                    <a:pt x="58" y="239"/>
                  </a:cubicBezTo>
                  <a:close/>
                  <a:moveTo>
                    <a:pt x="101" y="228"/>
                  </a:moveTo>
                  <a:cubicBezTo>
                    <a:pt x="100" y="228"/>
                    <a:pt x="100" y="227"/>
                    <a:pt x="99" y="227"/>
                  </a:cubicBezTo>
                  <a:cubicBezTo>
                    <a:pt x="97" y="230"/>
                    <a:pt x="99" y="233"/>
                    <a:pt x="100" y="235"/>
                  </a:cubicBezTo>
                  <a:cubicBezTo>
                    <a:pt x="105" y="234"/>
                    <a:pt x="103" y="227"/>
                    <a:pt x="101" y="225"/>
                  </a:cubicBezTo>
                  <a:cubicBezTo>
                    <a:pt x="100" y="226"/>
                    <a:pt x="101" y="226"/>
                    <a:pt x="101" y="228"/>
                  </a:cubicBezTo>
                  <a:close/>
                  <a:moveTo>
                    <a:pt x="114" y="236"/>
                  </a:moveTo>
                  <a:cubicBezTo>
                    <a:pt x="117" y="236"/>
                    <a:pt x="117" y="233"/>
                    <a:pt x="119" y="232"/>
                  </a:cubicBezTo>
                  <a:cubicBezTo>
                    <a:pt x="119" y="235"/>
                    <a:pt x="117" y="236"/>
                    <a:pt x="117" y="239"/>
                  </a:cubicBezTo>
                  <a:cubicBezTo>
                    <a:pt x="118" y="239"/>
                    <a:pt x="118" y="239"/>
                    <a:pt x="117" y="240"/>
                  </a:cubicBezTo>
                  <a:cubicBezTo>
                    <a:pt x="118" y="240"/>
                    <a:pt x="119" y="240"/>
                    <a:pt x="119" y="241"/>
                  </a:cubicBezTo>
                  <a:cubicBezTo>
                    <a:pt x="121" y="238"/>
                    <a:pt x="123" y="235"/>
                    <a:pt x="125" y="232"/>
                  </a:cubicBezTo>
                  <a:cubicBezTo>
                    <a:pt x="124" y="230"/>
                    <a:pt x="124" y="229"/>
                    <a:pt x="122" y="228"/>
                  </a:cubicBezTo>
                  <a:cubicBezTo>
                    <a:pt x="122" y="229"/>
                    <a:pt x="120" y="230"/>
                    <a:pt x="120" y="230"/>
                  </a:cubicBezTo>
                  <a:cubicBezTo>
                    <a:pt x="120" y="228"/>
                    <a:pt x="122" y="227"/>
                    <a:pt x="122" y="226"/>
                  </a:cubicBezTo>
                  <a:cubicBezTo>
                    <a:pt x="121" y="226"/>
                    <a:pt x="121" y="225"/>
                    <a:pt x="120" y="225"/>
                  </a:cubicBezTo>
                  <a:cubicBezTo>
                    <a:pt x="119" y="230"/>
                    <a:pt x="115" y="232"/>
                    <a:pt x="114" y="236"/>
                  </a:cubicBezTo>
                  <a:close/>
                  <a:moveTo>
                    <a:pt x="177" y="230"/>
                  </a:moveTo>
                  <a:cubicBezTo>
                    <a:pt x="178" y="228"/>
                    <a:pt x="177" y="226"/>
                    <a:pt x="176" y="225"/>
                  </a:cubicBezTo>
                  <a:cubicBezTo>
                    <a:pt x="175" y="227"/>
                    <a:pt x="176" y="229"/>
                    <a:pt x="177" y="230"/>
                  </a:cubicBezTo>
                  <a:close/>
                  <a:moveTo>
                    <a:pt x="155" y="231"/>
                  </a:moveTo>
                  <a:cubicBezTo>
                    <a:pt x="156" y="229"/>
                    <a:pt x="154" y="228"/>
                    <a:pt x="153" y="227"/>
                  </a:cubicBezTo>
                  <a:cubicBezTo>
                    <a:pt x="154" y="229"/>
                    <a:pt x="154" y="230"/>
                    <a:pt x="155" y="231"/>
                  </a:cubicBezTo>
                  <a:close/>
                  <a:moveTo>
                    <a:pt x="188" y="232"/>
                  </a:moveTo>
                  <a:cubicBezTo>
                    <a:pt x="188" y="230"/>
                    <a:pt x="188" y="229"/>
                    <a:pt x="187" y="227"/>
                  </a:cubicBezTo>
                  <a:cubicBezTo>
                    <a:pt x="187" y="227"/>
                    <a:pt x="186" y="227"/>
                    <a:pt x="186" y="227"/>
                  </a:cubicBezTo>
                  <a:cubicBezTo>
                    <a:pt x="184" y="229"/>
                    <a:pt x="186" y="234"/>
                    <a:pt x="188" y="232"/>
                  </a:cubicBezTo>
                  <a:close/>
                  <a:moveTo>
                    <a:pt x="143" y="235"/>
                  </a:moveTo>
                  <a:cubicBezTo>
                    <a:pt x="144" y="232"/>
                    <a:pt x="141" y="229"/>
                    <a:pt x="139" y="227"/>
                  </a:cubicBezTo>
                  <a:cubicBezTo>
                    <a:pt x="140" y="230"/>
                    <a:pt x="141" y="233"/>
                    <a:pt x="143" y="235"/>
                  </a:cubicBezTo>
                  <a:close/>
                  <a:moveTo>
                    <a:pt x="89" y="231"/>
                  </a:moveTo>
                  <a:cubicBezTo>
                    <a:pt x="89" y="232"/>
                    <a:pt x="90" y="232"/>
                    <a:pt x="89" y="233"/>
                  </a:cubicBezTo>
                  <a:cubicBezTo>
                    <a:pt x="91" y="233"/>
                    <a:pt x="93" y="229"/>
                    <a:pt x="91" y="228"/>
                  </a:cubicBezTo>
                  <a:cubicBezTo>
                    <a:pt x="90" y="229"/>
                    <a:pt x="90" y="230"/>
                    <a:pt x="89" y="231"/>
                  </a:cubicBezTo>
                  <a:close/>
                  <a:moveTo>
                    <a:pt x="163" y="235"/>
                  </a:moveTo>
                  <a:cubicBezTo>
                    <a:pt x="165" y="236"/>
                    <a:pt x="164" y="238"/>
                    <a:pt x="165" y="238"/>
                  </a:cubicBezTo>
                  <a:cubicBezTo>
                    <a:pt x="167" y="237"/>
                    <a:pt x="168" y="234"/>
                    <a:pt x="169" y="232"/>
                  </a:cubicBezTo>
                  <a:cubicBezTo>
                    <a:pt x="168" y="231"/>
                    <a:pt x="169" y="228"/>
                    <a:pt x="167" y="228"/>
                  </a:cubicBezTo>
                  <a:cubicBezTo>
                    <a:pt x="165" y="230"/>
                    <a:pt x="164" y="233"/>
                    <a:pt x="163" y="235"/>
                  </a:cubicBezTo>
                  <a:close/>
                  <a:moveTo>
                    <a:pt x="147" y="234"/>
                  </a:moveTo>
                  <a:cubicBezTo>
                    <a:pt x="148" y="236"/>
                    <a:pt x="149" y="236"/>
                    <a:pt x="150" y="238"/>
                  </a:cubicBezTo>
                  <a:cubicBezTo>
                    <a:pt x="153" y="237"/>
                    <a:pt x="155" y="230"/>
                    <a:pt x="151" y="229"/>
                  </a:cubicBezTo>
                  <a:cubicBezTo>
                    <a:pt x="149" y="231"/>
                    <a:pt x="148" y="232"/>
                    <a:pt x="147" y="234"/>
                  </a:cubicBezTo>
                  <a:close/>
                  <a:moveTo>
                    <a:pt x="206" y="230"/>
                  </a:moveTo>
                  <a:cubicBezTo>
                    <a:pt x="206" y="232"/>
                    <a:pt x="206" y="233"/>
                    <a:pt x="208" y="233"/>
                  </a:cubicBezTo>
                  <a:cubicBezTo>
                    <a:pt x="210" y="232"/>
                    <a:pt x="208" y="231"/>
                    <a:pt x="209" y="229"/>
                  </a:cubicBezTo>
                  <a:cubicBezTo>
                    <a:pt x="208" y="229"/>
                    <a:pt x="207" y="229"/>
                    <a:pt x="206" y="230"/>
                  </a:cubicBezTo>
                  <a:close/>
                  <a:moveTo>
                    <a:pt x="80" y="238"/>
                  </a:moveTo>
                  <a:cubicBezTo>
                    <a:pt x="83" y="237"/>
                    <a:pt x="83" y="234"/>
                    <a:pt x="84" y="232"/>
                  </a:cubicBezTo>
                  <a:cubicBezTo>
                    <a:pt x="84" y="232"/>
                    <a:pt x="83" y="230"/>
                    <a:pt x="83" y="230"/>
                  </a:cubicBezTo>
                  <a:cubicBezTo>
                    <a:pt x="81" y="232"/>
                    <a:pt x="80" y="234"/>
                    <a:pt x="80" y="238"/>
                  </a:cubicBezTo>
                  <a:close/>
                  <a:moveTo>
                    <a:pt x="133" y="239"/>
                  </a:moveTo>
                  <a:cubicBezTo>
                    <a:pt x="134" y="240"/>
                    <a:pt x="136" y="241"/>
                    <a:pt x="136" y="244"/>
                  </a:cubicBezTo>
                  <a:cubicBezTo>
                    <a:pt x="142" y="242"/>
                    <a:pt x="142" y="233"/>
                    <a:pt x="137" y="230"/>
                  </a:cubicBezTo>
                  <a:cubicBezTo>
                    <a:pt x="136" y="234"/>
                    <a:pt x="133" y="235"/>
                    <a:pt x="133" y="239"/>
                  </a:cubicBezTo>
                  <a:close/>
                  <a:moveTo>
                    <a:pt x="179" y="233"/>
                  </a:moveTo>
                  <a:cubicBezTo>
                    <a:pt x="179" y="231"/>
                    <a:pt x="180" y="230"/>
                    <a:pt x="178" y="230"/>
                  </a:cubicBezTo>
                  <a:cubicBezTo>
                    <a:pt x="178" y="231"/>
                    <a:pt x="178" y="232"/>
                    <a:pt x="179" y="233"/>
                  </a:cubicBezTo>
                  <a:close/>
                  <a:moveTo>
                    <a:pt x="174" y="238"/>
                  </a:moveTo>
                  <a:cubicBezTo>
                    <a:pt x="175" y="238"/>
                    <a:pt x="175" y="237"/>
                    <a:pt x="176" y="237"/>
                  </a:cubicBezTo>
                  <a:cubicBezTo>
                    <a:pt x="175" y="234"/>
                    <a:pt x="175" y="233"/>
                    <a:pt x="173" y="231"/>
                  </a:cubicBezTo>
                  <a:cubicBezTo>
                    <a:pt x="171" y="233"/>
                    <a:pt x="174" y="235"/>
                    <a:pt x="174" y="238"/>
                  </a:cubicBezTo>
                  <a:close/>
                  <a:moveTo>
                    <a:pt x="107" y="232"/>
                  </a:moveTo>
                  <a:cubicBezTo>
                    <a:pt x="107" y="234"/>
                    <a:pt x="108" y="236"/>
                    <a:pt x="110" y="238"/>
                  </a:cubicBezTo>
                  <a:cubicBezTo>
                    <a:pt x="112" y="236"/>
                    <a:pt x="109" y="230"/>
                    <a:pt x="107" y="232"/>
                  </a:cubicBezTo>
                  <a:close/>
                  <a:moveTo>
                    <a:pt x="158" y="236"/>
                  </a:moveTo>
                  <a:cubicBezTo>
                    <a:pt x="158" y="235"/>
                    <a:pt x="158" y="233"/>
                    <a:pt x="157" y="233"/>
                  </a:cubicBezTo>
                  <a:cubicBezTo>
                    <a:pt x="157" y="235"/>
                    <a:pt x="156" y="236"/>
                    <a:pt x="158" y="236"/>
                  </a:cubicBezTo>
                  <a:close/>
                  <a:moveTo>
                    <a:pt x="106" y="244"/>
                  </a:moveTo>
                  <a:cubicBezTo>
                    <a:pt x="107" y="242"/>
                    <a:pt x="108" y="240"/>
                    <a:pt x="109" y="239"/>
                  </a:cubicBezTo>
                  <a:cubicBezTo>
                    <a:pt x="109" y="237"/>
                    <a:pt x="107" y="237"/>
                    <a:pt x="107" y="235"/>
                  </a:cubicBezTo>
                  <a:cubicBezTo>
                    <a:pt x="102" y="236"/>
                    <a:pt x="102" y="242"/>
                    <a:pt x="106" y="244"/>
                  </a:cubicBezTo>
                  <a:close/>
                  <a:moveTo>
                    <a:pt x="120" y="244"/>
                  </a:moveTo>
                  <a:cubicBezTo>
                    <a:pt x="121" y="245"/>
                    <a:pt x="122" y="246"/>
                    <a:pt x="123" y="247"/>
                  </a:cubicBezTo>
                  <a:cubicBezTo>
                    <a:pt x="125" y="245"/>
                    <a:pt x="127" y="242"/>
                    <a:pt x="129" y="239"/>
                  </a:cubicBezTo>
                  <a:cubicBezTo>
                    <a:pt x="128" y="238"/>
                    <a:pt x="128" y="236"/>
                    <a:pt x="127" y="235"/>
                  </a:cubicBezTo>
                  <a:cubicBezTo>
                    <a:pt x="123" y="237"/>
                    <a:pt x="123" y="241"/>
                    <a:pt x="120" y="244"/>
                  </a:cubicBezTo>
                  <a:close/>
                  <a:moveTo>
                    <a:pt x="182" y="238"/>
                  </a:moveTo>
                  <a:cubicBezTo>
                    <a:pt x="182" y="237"/>
                    <a:pt x="181" y="235"/>
                    <a:pt x="180" y="235"/>
                  </a:cubicBezTo>
                  <a:cubicBezTo>
                    <a:pt x="179" y="236"/>
                    <a:pt x="180" y="238"/>
                    <a:pt x="182" y="238"/>
                  </a:cubicBezTo>
                  <a:close/>
                  <a:moveTo>
                    <a:pt x="93" y="239"/>
                  </a:moveTo>
                  <a:cubicBezTo>
                    <a:pt x="95" y="239"/>
                    <a:pt x="94" y="243"/>
                    <a:pt x="96" y="243"/>
                  </a:cubicBezTo>
                  <a:cubicBezTo>
                    <a:pt x="97" y="242"/>
                    <a:pt x="98" y="242"/>
                    <a:pt x="98" y="240"/>
                  </a:cubicBezTo>
                  <a:cubicBezTo>
                    <a:pt x="97" y="239"/>
                    <a:pt x="96" y="237"/>
                    <a:pt x="96" y="235"/>
                  </a:cubicBezTo>
                  <a:cubicBezTo>
                    <a:pt x="95" y="235"/>
                    <a:pt x="94" y="235"/>
                    <a:pt x="94" y="235"/>
                  </a:cubicBezTo>
                  <a:cubicBezTo>
                    <a:pt x="94" y="237"/>
                    <a:pt x="93" y="238"/>
                    <a:pt x="93" y="239"/>
                  </a:cubicBezTo>
                  <a:close/>
                  <a:moveTo>
                    <a:pt x="167" y="241"/>
                  </a:moveTo>
                  <a:cubicBezTo>
                    <a:pt x="168" y="242"/>
                    <a:pt x="169" y="243"/>
                    <a:pt x="169" y="245"/>
                  </a:cubicBezTo>
                  <a:cubicBezTo>
                    <a:pt x="173" y="244"/>
                    <a:pt x="173" y="238"/>
                    <a:pt x="170" y="235"/>
                  </a:cubicBezTo>
                  <a:cubicBezTo>
                    <a:pt x="170" y="238"/>
                    <a:pt x="168" y="239"/>
                    <a:pt x="167" y="241"/>
                  </a:cubicBezTo>
                  <a:close/>
                  <a:moveTo>
                    <a:pt x="62" y="237"/>
                  </a:moveTo>
                  <a:cubicBezTo>
                    <a:pt x="62" y="241"/>
                    <a:pt x="59" y="246"/>
                    <a:pt x="61" y="249"/>
                  </a:cubicBezTo>
                  <a:cubicBezTo>
                    <a:pt x="65" y="246"/>
                    <a:pt x="60" y="239"/>
                    <a:pt x="65" y="239"/>
                  </a:cubicBezTo>
                  <a:cubicBezTo>
                    <a:pt x="65" y="238"/>
                    <a:pt x="65" y="237"/>
                    <a:pt x="65" y="236"/>
                  </a:cubicBezTo>
                  <a:cubicBezTo>
                    <a:pt x="63" y="235"/>
                    <a:pt x="63" y="237"/>
                    <a:pt x="62" y="237"/>
                  </a:cubicBezTo>
                  <a:close/>
                  <a:moveTo>
                    <a:pt x="84" y="244"/>
                  </a:moveTo>
                  <a:cubicBezTo>
                    <a:pt x="84" y="241"/>
                    <a:pt x="89" y="238"/>
                    <a:pt x="85" y="236"/>
                  </a:cubicBezTo>
                  <a:cubicBezTo>
                    <a:pt x="84" y="238"/>
                    <a:pt x="80" y="241"/>
                    <a:pt x="84" y="244"/>
                  </a:cubicBezTo>
                  <a:close/>
                  <a:moveTo>
                    <a:pt x="153" y="244"/>
                  </a:moveTo>
                  <a:cubicBezTo>
                    <a:pt x="155" y="241"/>
                    <a:pt x="158" y="240"/>
                    <a:pt x="156" y="236"/>
                  </a:cubicBezTo>
                  <a:cubicBezTo>
                    <a:pt x="153" y="237"/>
                    <a:pt x="151" y="242"/>
                    <a:pt x="153" y="244"/>
                  </a:cubicBezTo>
                  <a:close/>
                  <a:moveTo>
                    <a:pt x="44" y="238"/>
                  </a:moveTo>
                  <a:cubicBezTo>
                    <a:pt x="45" y="241"/>
                    <a:pt x="41" y="242"/>
                    <a:pt x="43" y="244"/>
                  </a:cubicBezTo>
                  <a:cubicBezTo>
                    <a:pt x="45" y="242"/>
                    <a:pt x="46" y="240"/>
                    <a:pt x="46" y="237"/>
                  </a:cubicBezTo>
                  <a:cubicBezTo>
                    <a:pt x="46" y="238"/>
                    <a:pt x="44" y="237"/>
                    <a:pt x="44" y="238"/>
                  </a:cubicBezTo>
                  <a:close/>
                  <a:moveTo>
                    <a:pt x="146" y="243"/>
                  </a:moveTo>
                  <a:cubicBezTo>
                    <a:pt x="150" y="243"/>
                    <a:pt x="147" y="238"/>
                    <a:pt x="145" y="237"/>
                  </a:cubicBezTo>
                  <a:cubicBezTo>
                    <a:pt x="144" y="239"/>
                    <a:pt x="146" y="241"/>
                    <a:pt x="146" y="243"/>
                  </a:cubicBezTo>
                  <a:close/>
                  <a:moveTo>
                    <a:pt x="159" y="240"/>
                  </a:moveTo>
                  <a:cubicBezTo>
                    <a:pt x="160" y="241"/>
                    <a:pt x="160" y="243"/>
                    <a:pt x="162" y="244"/>
                  </a:cubicBezTo>
                  <a:cubicBezTo>
                    <a:pt x="163" y="242"/>
                    <a:pt x="162" y="239"/>
                    <a:pt x="160" y="238"/>
                  </a:cubicBezTo>
                  <a:cubicBezTo>
                    <a:pt x="160" y="239"/>
                    <a:pt x="160" y="239"/>
                    <a:pt x="159" y="240"/>
                  </a:cubicBezTo>
                  <a:close/>
                  <a:moveTo>
                    <a:pt x="111" y="242"/>
                  </a:moveTo>
                  <a:cubicBezTo>
                    <a:pt x="113" y="242"/>
                    <a:pt x="113" y="241"/>
                    <a:pt x="114" y="239"/>
                  </a:cubicBezTo>
                  <a:cubicBezTo>
                    <a:pt x="113" y="239"/>
                    <a:pt x="113" y="239"/>
                    <a:pt x="112" y="239"/>
                  </a:cubicBezTo>
                  <a:cubicBezTo>
                    <a:pt x="112" y="240"/>
                    <a:pt x="110" y="241"/>
                    <a:pt x="111" y="242"/>
                  </a:cubicBezTo>
                  <a:close/>
                  <a:moveTo>
                    <a:pt x="176" y="242"/>
                  </a:moveTo>
                  <a:cubicBezTo>
                    <a:pt x="177" y="243"/>
                    <a:pt x="177" y="245"/>
                    <a:pt x="178" y="246"/>
                  </a:cubicBezTo>
                  <a:cubicBezTo>
                    <a:pt x="181" y="245"/>
                    <a:pt x="179" y="240"/>
                    <a:pt x="177" y="239"/>
                  </a:cubicBezTo>
                  <a:cubicBezTo>
                    <a:pt x="177" y="240"/>
                    <a:pt x="176" y="240"/>
                    <a:pt x="176" y="242"/>
                  </a:cubicBezTo>
                  <a:close/>
                  <a:moveTo>
                    <a:pt x="139" y="247"/>
                  </a:moveTo>
                  <a:cubicBezTo>
                    <a:pt x="140" y="248"/>
                    <a:pt x="140" y="250"/>
                    <a:pt x="142" y="251"/>
                  </a:cubicBezTo>
                  <a:cubicBezTo>
                    <a:pt x="145" y="248"/>
                    <a:pt x="147" y="243"/>
                    <a:pt x="142" y="241"/>
                  </a:cubicBezTo>
                  <a:cubicBezTo>
                    <a:pt x="142" y="243"/>
                    <a:pt x="139" y="244"/>
                    <a:pt x="139" y="247"/>
                  </a:cubicBezTo>
                  <a:close/>
                  <a:moveTo>
                    <a:pt x="74" y="249"/>
                  </a:moveTo>
                  <a:cubicBezTo>
                    <a:pt x="75" y="246"/>
                    <a:pt x="78" y="244"/>
                    <a:pt x="78" y="241"/>
                  </a:cubicBezTo>
                  <a:cubicBezTo>
                    <a:pt x="75" y="242"/>
                    <a:pt x="75" y="248"/>
                    <a:pt x="74" y="249"/>
                  </a:cubicBezTo>
                  <a:close/>
                  <a:moveTo>
                    <a:pt x="115" y="247"/>
                  </a:moveTo>
                  <a:cubicBezTo>
                    <a:pt x="115" y="246"/>
                    <a:pt x="117" y="246"/>
                    <a:pt x="117" y="244"/>
                  </a:cubicBezTo>
                  <a:cubicBezTo>
                    <a:pt x="116" y="243"/>
                    <a:pt x="115" y="242"/>
                    <a:pt x="114" y="241"/>
                  </a:cubicBezTo>
                  <a:cubicBezTo>
                    <a:pt x="113" y="243"/>
                    <a:pt x="112" y="246"/>
                    <a:pt x="115" y="247"/>
                  </a:cubicBezTo>
                  <a:close/>
                  <a:moveTo>
                    <a:pt x="125" y="251"/>
                  </a:moveTo>
                  <a:cubicBezTo>
                    <a:pt x="127" y="252"/>
                    <a:pt x="127" y="254"/>
                    <a:pt x="128" y="255"/>
                  </a:cubicBezTo>
                  <a:cubicBezTo>
                    <a:pt x="131" y="254"/>
                    <a:pt x="132" y="251"/>
                    <a:pt x="133" y="249"/>
                  </a:cubicBezTo>
                  <a:cubicBezTo>
                    <a:pt x="132" y="247"/>
                    <a:pt x="132" y="243"/>
                    <a:pt x="129" y="242"/>
                  </a:cubicBezTo>
                  <a:cubicBezTo>
                    <a:pt x="128" y="245"/>
                    <a:pt x="126" y="247"/>
                    <a:pt x="125" y="251"/>
                  </a:cubicBezTo>
                  <a:close/>
                  <a:moveTo>
                    <a:pt x="155" y="246"/>
                  </a:moveTo>
                  <a:cubicBezTo>
                    <a:pt x="157" y="247"/>
                    <a:pt x="155" y="250"/>
                    <a:pt x="158" y="250"/>
                  </a:cubicBezTo>
                  <a:cubicBezTo>
                    <a:pt x="158" y="248"/>
                    <a:pt x="160" y="248"/>
                    <a:pt x="160" y="246"/>
                  </a:cubicBezTo>
                  <a:cubicBezTo>
                    <a:pt x="159" y="245"/>
                    <a:pt x="159" y="242"/>
                    <a:pt x="158" y="242"/>
                  </a:cubicBezTo>
                  <a:cubicBezTo>
                    <a:pt x="157" y="243"/>
                    <a:pt x="156" y="245"/>
                    <a:pt x="155" y="246"/>
                  </a:cubicBezTo>
                  <a:close/>
                  <a:moveTo>
                    <a:pt x="91" y="244"/>
                  </a:moveTo>
                  <a:cubicBezTo>
                    <a:pt x="91" y="244"/>
                    <a:pt x="90" y="243"/>
                    <a:pt x="90" y="243"/>
                  </a:cubicBezTo>
                  <a:cubicBezTo>
                    <a:pt x="86" y="244"/>
                    <a:pt x="88" y="248"/>
                    <a:pt x="85" y="249"/>
                  </a:cubicBezTo>
                  <a:cubicBezTo>
                    <a:pt x="89" y="249"/>
                    <a:pt x="86" y="253"/>
                    <a:pt x="90" y="253"/>
                  </a:cubicBezTo>
                  <a:cubicBezTo>
                    <a:pt x="92" y="251"/>
                    <a:pt x="94" y="247"/>
                    <a:pt x="91" y="245"/>
                  </a:cubicBezTo>
                  <a:cubicBezTo>
                    <a:pt x="90" y="246"/>
                    <a:pt x="89" y="249"/>
                    <a:pt x="88" y="248"/>
                  </a:cubicBezTo>
                  <a:cubicBezTo>
                    <a:pt x="89" y="246"/>
                    <a:pt x="90" y="246"/>
                    <a:pt x="91" y="244"/>
                  </a:cubicBezTo>
                  <a:close/>
                  <a:moveTo>
                    <a:pt x="94" y="246"/>
                  </a:moveTo>
                  <a:cubicBezTo>
                    <a:pt x="94" y="245"/>
                    <a:pt x="94" y="243"/>
                    <a:pt x="92" y="243"/>
                  </a:cubicBezTo>
                  <a:cubicBezTo>
                    <a:pt x="91" y="245"/>
                    <a:pt x="93" y="246"/>
                    <a:pt x="94" y="246"/>
                  </a:cubicBezTo>
                  <a:close/>
                  <a:moveTo>
                    <a:pt x="109" y="248"/>
                  </a:moveTo>
                  <a:cubicBezTo>
                    <a:pt x="109" y="246"/>
                    <a:pt x="111" y="246"/>
                    <a:pt x="111" y="244"/>
                  </a:cubicBezTo>
                  <a:cubicBezTo>
                    <a:pt x="111" y="244"/>
                    <a:pt x="111" y="243"/>
                    <a:pt x="110" y="243"/>
                  </a:cubicBezTo>
                  <a:cubicBezTo>
                    <a:pt x="109" y="245"/>
                    <a:pt x="107" y="247"/>
                    <a:pt x="109" y="248"/>
                  </a:cubicBezTo>
                  <a:close/>
                  <a:moveTo>
                    <a:pt x="98" y="247"/>
                  </a:moveTo>
                  <a:cubicBezTo>
                    <a:pt x="100" y="248"/>
                    <a:pt x="101" y="249"/>
                    <a:pt x="101" y="250"/>
                  </a:cubicBezTo>
                  <a:cubicBezTo>
                    <a:pt x="104" y="250"/>
                    <a:pt x="102" y="244"/>
                    <a:pt x="99" y="244"/>
                  </a:cubicBezTo>
                  <a:cubicBezTo>
                    <a:pt x="98" y="245"/>
                    <a:pt x="98" y="246"/>
                    <a:pt x="98" y="247"/>
                  </a:cubicBezTo>
                  <a:close/>
                  <a:moveTo>
                    <a:pt x="149" y="249"/>
                  </a:moveTo>
                  <a:cubicBezTo>
                    <a:pt x="152" y="249"/>
                    <a:pt x="151" y="245"/>
                    <a:pt x="150" y="244"/>
                  </a:cubicBezTo>
                  <a:cubicBezTo>
                    <a:pt x="148" y="246"/>
                    <a:pt x="148" y="247"/>
                    <a:pt x="149" y="249"/>
                  </a:cubicBezTo>
                  <a:close/>
                  <a:moveTo>
                    <a:pt x="175" y="252"/>
                  </a:moveTo>
                  <a:cubicBezTo>
                    <a:pt x="176" y="250"/>
                    <a:pt x="177" y="245"/>
                    <a:pt x="174" y="244"/>
                  </a:cubicBezTo>
                  <a:cubicBezTo>
                    <a:pt x="171" y="247"/>
                    <a:pt x="171" y="251"/>
                    <a:pt x="175" y="252"/>
                  </a:cubicBezTo>
                  <a:close/>
                  <a:moveTo>
                    <a:pt x="135" y="247"/>
                  </a:moveTo>
                  <a:cubicBezTo>
                    <a:pt x="135" y="246"/>
                    <a:pt x="135" y="245"/>
                    <a:pt x="133" y="245"/>
                  </a:cubicBezTo>
                  <a:cubicBezTo>
                    <a:pt x="133" y="246"/>
                    <a:pt x="134" y="247"/>
                    <a:pt x="135" y="247"/>
                  </a:cubicBezTo>
                  <a:close/>
                  <a:moveTo>
                    <a:pt x="166" y="251"/>
                  </a:moveTo>
                  <a:cubicBezTo>
                    <a:pt x="168" y="249"/>
                    <a:pt x="167" y="245"/>
                    <a:pt x="164" y="245"/>
                  </a:cubicBezTo>
                  <a:cubicBezTo>
                    <a:pt x="162" y="247"/>
                    <a:pt x="164" y="250"/>
                    <a:pt x="166" y="251"/>
                  </a:cubicBezTo>
                  <a:close/>
                  <a:moveTo>
                    <a:pt x="77" y="254"/>
                  </a:moveTo>
                  <a:cubicBezTo>
                    <a:pt x="79" y="253"/>
                    <a:pt x="83" y="247"/>
                    <a:pt x="79" y="245"/>
                  </a:cubicBezTo>
                  <a:cubicBezTo>
                    <a:pt x="79" y="249"/>
                    <a:pt x="75" y="250"/>
                    <a:pt x="77" y="254"/>
                  </a:cubicBezTo>
                  <a:close/>
                  <a:moveTo>
                    <a:pt x="111" y="252"/>
                  </a:moveTo>
                  <a:cubicBezTo>
                    <a:pt x="112" y="251"/>
                    <a:pt x="114" y="250"/>
                    <a:pt x="113" y="247"/>
                  </a:cubicBezTo>
                  <a:cubicBezTo>
                    <a:pt x="113" y="247"/>
                    <a:pt x="112" y="247"/>
                    <a:pt x="112" y="247"/>
                  </a:cubicBezTo>
                  <a:cubicBezTo>
                    <a:pt x="111" y="247"/>
                    <a:pt x="108" y="252"/>
                    <a:pt x="111" y="252"/>
                  </a:cubicBezTo>
                  <a:close/>
                  <a:moveTo>
                    <a:pt x="118" y="254"/>
                  </a:moveTo>
                  <a:cubicBezTo>
                    <a:pt x="122" y="252"/>
                    <a:pt x="121" y="248"/>
                    <a:pt x="118" y="247"/>
                  </a:cubicBezTo>
                  <a:cubicBezTo>
                    <a:pt x="117" y="249"/>
                    <a:pt x="116" y="251"/>
                    <a:pt x="118" y="254"/>
                  </a:cubicBezTo>
                  <a:close/>
                  <a:moveTo>
                    <a:pt x="99" y="255"/>
                  </a:moveTo>
                  <a:cubicBezTo>
                    <a:pt x="100" y="253"/>
                    <a:pt x="97" y="250"/>
                    <a:pt x="96" y="248"/>
                  </a:cubicBezTo>
                  <a:cubicBezTo>
                    <a:pt x="95" y="251"/>
                    <a:pt x="97" y="253"/>
                    <a:pt x="99" y="255"/>
                  </a:cubicBezTo>
                  <a:close/>
                  <a:moveTo>
                    <a:pt x="139" y="255"/>
                  </a:moveTo>
                  <a:cubicBezTo>
                    <a:pt x="140" y="253"/>
                    <a:pt x="137" y="251"/>
                    <a:pt x="137" y="249"/>
                  </a:cubicBezTo>
                  <a:cubicBezTo>
                    <a:pt x="135" y="251"/>
                    <a:pt x="138" y="253"/>
                    <a:pt x="139" y="255"/>
                  </a:cubicBezTo>
                  <a:close/>
                  <a:moveTo>
                    <a:pt x="143" y="253"/>
                  </a:moveTo>
                  <a:cubicBezTo>
                    <a:pt x="144" y="254"/>
                    <a:pt x="144" y="255"/>
                    <a:pt x="146" y="256"/>
                  </a:cubicBezTo>
                  <a:cubicBezTo>
                    <a:pt x="147" y="254"/>
                    <a:pt x="149" y="252"/>
                    <a:pt x="148" y="249"/>
                  </a:cubicBezTo>
                  <a:cubicBezTo>
                    <a:pt x="147" y="249"/>
                    <a:pt x="146" y="249"/>
                    <a:pt x="146" y="249"/>
                  </a:cubicBezTo>
                  <a:cubicBezTo>
                    <a:pt x="145" y="250"/>
                    <a:pt x="146" y="253"/>
                    <a:pt x="143" y="253"/>
                  </a:cubicBezTo>
                  <a:close/>
                  <a:moveTo>
                    <a:pt x="159" y="254"/>
                  </a:moveTo>
                  <a:cubicBezTo>
                    <a:pt x="160" y="255"/>
                    <a:pt x="161" y="255"/>
                    <a:pt x="161" y="257"/>
                  </a:cubicBezTo>
                  <a:cubicBezTo>
                    <a:pt x="165" y="256"/>
                    <a:pt x="165" y="250"/>
                    <a:pt x="161" y="249"/>
                  </a:cubicBezTo>
                  <a:cubicBezTo>
                    <a:pt x="161" y="251"/>
                    <a:pt x="159" y="252"/>
                    <a:pt x="159" y="254"/>
                  </a:cubicBezTo>
                  <a:close/>
                  <a:moveTo>
                    <a:pt x="154" y="256"/>
                  </a:moveTo>
                  <a:cubicBezTo>
                    <a:pt x="156" y="254"/>
                    <a:pt x="155" y="251"/>
                    <a:pt x="152" y="250"/>
                  </a:cubicBezTo>
                  <a:cubicBezTo>
                    <a:pt x="150" y="252"/>
                    <a:pt x="152" y="255"/>
                    <a:pt x="154" y="256"/>
                  </a:cubicBezTo>
                  <a:close/>
                  <a:moveTo>
                    <a:pt x="95" y="261"/>
                  </a:moveTo>
                  <a:cubicBezTo>
                    <a:pt x="98" y="258"/>
                    <a:pt x="97" y="254"/>
                    <a:pt x="95" y="251"/>
                  </a:cubicBezTo>
                  <a:cubicBezTo>
                    <a:pt x="91" y="253"/>
                    <a:pt x="90" y="261"/>
                    <a:pt x="95" y="261"/>
                  </a:cubicBezTo>
                  <a:close/>
                  <a:moveTo>
                    <a:pt x="170" y="259"/>
                  </a:moveTo>
                  <a:cubicBezTo>
                    <a:pt x="170" y="258"/>
                    <a:pt x="171" y="257"/>
                    <a:pt x="172" y="256"/>
                  </a:cubicBezTo>
                  <a:cubicBezTo>
                    <a:pt x="171" y="255"/>
                    <a:pt x="171" y="252"/>
                    <a:pt x="169" y="252"/>
                  </a:cubicBezTo>
                  <a:cubicBezTo>
                    <a:pt x="166" y="253"/>
                    <a:pt x="168" y="257"/>
                    <a:pt x="170" y="259"/>
                  </a:cubicBezTo>
                  <a:close/>
                  <a:moveTo>
                    <a:pt x="61" y="255"/>
                  </a:moveTo>
                  <a:cubicBezTo>
                    <a:pt x="63" y="268"/>
                    <a:pt x="64" y="276"/>
                    <a:pt x="65" y="290"/>
                  </a:cubicBezTo>
                  <a:cubicBezTo>
                    <a:pt x="69" y="289"/>
                    <a:pt x="67" y="284"/>
                    <a:pt x="67" y="282"/>
                  </a:cubicBezTo>
                  <a:cubicBezTo>
                    <a:pt x="66" y="273"/>
                    <a:pt x="66" y="263"/>
                    <a:pt x="64" y="253"/>
                  </a:cubicBezTo>
                  <a:cubicBezTo>
                    <a:pt x="64" y="252"/>
                    <a:pt x="64" y="252"/>
                    <a:pt x="64" y="252"/>
                  </a:cubicBezTo>
                  <a:cubicBezTo>
                    <a:pt x="63" y="253"/>
                    <a:pt x="62" y="254"/>
                    <a:pt x="61" y="255"/>
                  </a:cubicBezTo>
                  <a:close/>
                  <a:moveTo>
                    <a:pt x="103" y="253"/>
                  </a:moveTo>
                  <a:cubicBezTo>
                    <a:pt x="103" y="255"/>
                    <a:pt x="104" y="256"/>
                    <a:pt x="105" y="256"/>
                  </a:cubicBezTo>
                  <a:cubicBezTo>
                    <a:pt x="105" y="254"/>
                    <a:pt x="106" y="254"/>
                    <a:pt x="105" y="252"/>
                  </a:cubicBezTo>
                  <a:cubicBezTo>
                    <a:pt x="104" y="253"/>
                    <a:pt x="104" y="253"/>
                    <a:pt x="103" y="253"/>
                  </a:cubicBezTo>
                  <a:close/>
                  <a:moveTo>
                    <a:pt x="116" y="252"/>
                  </a:moveTo>
                  <a:cubicBezTo>
                    <a:pt x="112" y="254"/>
                    <a:pt x="113" y="257"/>
                    <a:pt x="115" y="259"/>
                  </a:cubicBezTo>
                  <a:cubicBezTo>
                    <a:pt x="118" y="258"/>
                    <a:pt x="117" y="252"/>
                    <a:pt x="115" y="254"/>
                  </a:cubicBezTo>
                  <a:cubicBezTo>
                    <a:pt x="115" y="253"/>
                    <a:pt x="116" y="253"/>
                    <a:pt x="116" y="252"/>
                  </a:cubicBezTo>
                  <a:close/>
                  <a:moveTo>
                    <a:pt x="130" y="258"/>
                  </a:moveTo>
                  <a:cubicBezTo>
                    <a:pt x="131" y="260"/>
                    <a:pt x="133" y="261"/>
                    <a:pt x="133" y="263"/>
                  </a:cubicBezTo>
                  <a:cubicBezTo>
                    <a:pt x="135" y="261"/>
                    <a:pt x="136" y="259"/>
                    <a:pt x="138" y="256"/>
                  </a:cubicBezTo>
                  <a:cubicBezTo>
                    <a:pt x="136" y="250"/>
                    <a:pt x="132" y="254"/>
                    <a:pt x="130" y="258"/>
                  </a:cubicBezTo>
                  <a:close/>
                  <a:moveTo>
                    <a:pt x="123" y="262"/>
                  </a:moveTo>
                  <a:cubicBezTo>
                    <a:pt x="125" y="262"/>
                    <a:pt x="125" y="260"/>
                    <a:pt x="126" y="258"/>
                  </a:cubicBezTo>
                  <a:cubicBezTo>
                    <a:pt x="125" y="257"/>
                    <a:pt x="125" y="254"/>
                    <a:pt x="122" y="253"/>
                  </a:cubicBezTo>
                  <a:cubicBezTo>
                    <a:pt x="119" y="256"/>
                    <a:pt x="120" y="259"/>
                    <a:pt x="123" y="262"/>
                  </a:cubicBezTo>
                  <a:close/>
                  <a:moveTo>
                    <a:pt x="176" y="256"/>
                  </a:moveTo>
                  <a:cubicBezTo>
                    <a:pt x="177" y="257"/>
                    <a:pt x="177" y="258"/>
                    <a:pt x="178" y="258"/>
                  </a:cubicBezTo>
                  <a:cubicBezTo>
                    <a:pt x="180" y="257"/>
                    <a:pt x="179" y="254"/>
                    <a:pt x="178" y="253"/>
                  </a:cubicBezTo>
                  <a:cubicBezTo>
                    <a:pt x="178" y="254"/>
                    <a:pt x="177" y="255"/>
                    <a:pt x="176" y="256"/>
                  </a:cubicBezTo>
                  <a:close/>
                  <a:moveTo>
                    <a:pt x="183" y="258"/>
                  </a:moveTo>
                  <a:cubicBezTo>
                    <a:pt x="184" y="259"/>
                    <a:pt x="184" y="262"/>
                    <a:pt x="186" y="262"/>
                  </a:cubicBezTo>
                  <a:cubicBezTo>
                    <a:pt x="186" y="258"/>
                    <a:pt x="187" y="256"/>
                    <a:pt x="185" y="254"/>
                  </a:cubicBezTo>
                  <a:cubicBezTo>
                    <a:pt x="184" y="256"/>
                    <a:pt x="183" y="256"/>
                    <a:pt x="183" y="258"/>
                  </a:cubicBezTo>
                  <a:close/>
                  <a:moveTo>
                    <a:pt x="150" y="263"/>
                  </a:moveTo>
                  <a:cubicBezTo>
                    <a:pt x="153" y="261"/>
                    <a:pt x="152" y="256"/>
                    <a:pt x="150" y="255"/>
                  </a:cubicBezTo>
                  <a:cubicBezTo>
                    <a:pt x="147" y="256"/>
                    <a:pt x="146" y="261"/>
                    <a:pt x="150" y="263"/>
                  </a:cubicBezTo>
                  <a:close/>
                  <a:moveTo>
                    <a:pt x="83" y="263"/>
                  </a:moveTo>
                  <a:cubicBezTo>
                    <a:pt x="85" y="261"/>
                    <a:pt x="87" y="259"/>
                    <a:pt x="86" y="255"/>
                  </a:cubicBezTo>
                  <a:cubicBezTo>
                    <a:pt x="83" y="256"/>
                    <a:pt x="79" y="261"/>
                    <a:pt x="83" y="263"/>
                  </a:cubicBezTo>
                  <a:close/>
                  <a:moveTo>
                    <a:pt x="102" y="261"/>
                  </a:moveTo>
                  <a:cubicBezTo>
                    <a:pt x="103" y="259"/>
                    <a:pt x="103" y="257"/>
                    <a:pt x="101" y="256"/>
                  </a:cubicBezTo>
                  <a:cubicBezTo>
                    <a:pt x="99" y="258"/>
                    <a:pt x="101" y="260"/>
                    <a:pt x="102" y="261"/>
                  </a:cubicBezTo>
                  <a:close/>
                  <a:moveTo>
                    <a:pt x="142" y="261"/>
                  </a:moveTo>
                  <a:cubicBezTo>
                    <a:pt x="143" y="260"/>
                    <a:pt x="143" y="257"/>
                    <a:pt x="141" y="257"/>
                  </a:cubicBezTo>
                  <a:cubicBezTo>
                    <a:pt x="140" y="258"/>
                    <a:pt x="141" y="260"/>
                    <a:pt x="142" y="261"/>
                  </a:cubicBezTo>
                  <a:close/>
                  <a:moveTo>
                    <a:pt x="156" y="264"/>
                  </a:moveTo>
                  <a:cubicBezTo>
                    <a:pt x="158" y="263"/>
                    <a:pt x="159" y="262"/>
                    <a:pt x="160" y="260"/>
                  </a:cubicBezTo>
                  <a:cubicBezTo>
                    <a:pt x="159" y="259"/>
                    <a:pt x="158" y="258"/>
                    <a:pt x="157" y="257"/>
                  </a:cubicBezTo>
                  <a:cubicBezTo>
                    <a:pt x="154" y="258"/>
                    <a:pt x="156" y="261"/>
                    <a:pt x="156" y="264"/>
                  </a:cubicBezTo>
                  <a:close/>
                  <a:moveTo>
                    <a:pt x="167" y="264"/>
                  </a:moveTo>
                  <a:cubicBezTo>
                    <a:pt x="169" y="262"/>
                    <a:pt x="168" y="258"/>
                    <a:pt x="165" y="257"/>
                  </a:cubicBezTo>
                  <a:cubicBezTo>
                    <a:pt x="163" y="259"/>
                    <a:pt x="164" y="263"/>
                    <a:pt x="167" y="264"/>
                  </a:cubicBezTo>
                  <a:close/>
                  <a:moveTo>
                    <a:pt x="119" y="266"/>
                  </a:moveTo>
                  <a:cubicBezTo>
                    <a:pt x="121" y="266"/>
                    <a:pt x="121" y="266"/>
                    <a:pt x="122" y="265"/>
                  </a:cubicBezTo>
                  <a:cubicBezTo>
                    <a:pt x="121" y="263"/>
                    <a:pt x="121" y="260"/>
                    <a:pt x="119" y="259"/>
                  </a:cubicBezTo>
                  <a:cubicBezTo>
                    <a:pt x="116" y="261"/>
                    <a:pt x="119" y="263"/>
                    <a:pt x="119" y="266"/>
                  </a:cubicBezTo>
                  <a:close/>
                  <a:moveTo>
                    <a:pt x="96" y="263"/>
                  </a:moveTo>
                  <a:cubicBezTo>
                    <a:pt x="97" y="265"/>
                    <a:pt x="96" y="267"/>
                    <a:pt x="98" y="267"/>
                  </a:cubicBezTo>
                  <a:cubicBezTo>
                    <a:pt x="99" y="266"/>
                    <a:pt x="101" y="264"/>
                    <a:pt x="101" y="261"/>
                  </a:cubicBezTo>
                  <a:cubicBezTo>
                    <a:pt x="100" y="261"/>
                    <a:pt x="100" y="259"/>
                    <a:pt x="99" y="259"/>
                  </a:cubicBezTo>
                  <a:cubicBezTo>
                    <a:pt x="98" y="261"/>
                    <a:pt x="99" y="262"/>
                    <a:pt x="96" y="263"/>
                  </a:cubicBezTo>
                  <a:close/>
                  <a:moveTo>
                    <a:pt x="203" y="273"/>
                  </a:moveTo>
                  <a:cubicBezTo>
                    <a:pt x="204" y="273"/>
                    <a:pt x="204" y="274"/>
                    <a:pt x="205" y="275"/>
                  </a:cubicBezTo>
                  <a:cubicBezTo>
                    <a:pt x="203" y="278"/>
                    <a:pt x="203" y="290"/>
                    <a:pt x="203" y="295"/>
                  </a:cubicBezTo>
                  <a:cubicBezTo>
                    <a:pt x="204" y="282"/>
                    <a:pt x="206" y="272"/>
                    <a:pt x="206" y="260"/>
                  </a:cubicBezTo>
                  <a:cubicBezTo>
                    <a:pt x="203" y="263"/>
                    <a:pt x="206" y="270"/>
                    <a:pt x="203" y="273"/>
                  </a:cubicBezTo>
                  <a:close/>
                  <a:moveTo>
                    <a:pt x="103" y="264"/>
                  </a:moveTo>
                  <a:cubicBezTo>
                    <a:pt x="104" y="263"/>
                    <a:pt x="105" y="262"/>
                    <a:pt x="105" y="261"/>
                  </a:cubicBezTo>
                  <a:cubicBezTo>
                    <a:pt x="104" y="261"/>
                    <a:pt x="104" y="260"/>
                    <a:pt x="104" y="260"/>
                  </a:cubicBezTo>
                  <a:cubicBezTo>
                    <a:pt x="104" y="262"/>
                    <a:pt x="103" y="262"/>
                    <a:pt x="103" y="264"/>
                  </a:cubicBezTo>
                  <a:close/>
                  <a:moveTo>
                    <a:pt x="172" y="264"/>
                  </a:moveTo>
                  <a:cubicBezTo>
                    <a:pt x="173" y="263"/>
                    <a:pt x="173" y="262"/>
                    <a:pt x="173" y="260"/>
                  </a:cubicBezTo>
                  <a:cubicBezTo>
                    <a:pt x="173" y="260"/>
                    <a:pt x="172" y="260"/>
                    <a:pt x="172" y="260"/>
                  </a:cubicBezTo>
                  <a:cubicBezTo>
                    <a:pt x="172" y="262"/>
                    <a:pt x="171" y="263"/>
                    <a:pt x="172" y="264"/>
                  </a:cubicBezTo>
                  <a:close/>
                  <a:moveTo>
                    <a:pt x="138" y="268"/>
                  </a:moveTo>
                  <a:cubicBezTo>
                    <a:pt x="138" y="266"/>
                    <a:pt x="140" y="265"/>
                    <a:pt x="141" y="263"/>
                  </a:cubicBezTo>
                  <a:cubicBezTo>
                    <a:pt x="140" y="262"/>
                    <a:pt x="140" y="261"/>
                    <a:pt x="139" y="261"/>
                  </a:cubicBezTo>
                  <a:cubicBezTo>
                    <a:pt x="137" y="262"/>
                    <a:pt x="133" y="267"/>
                    <a:pt x="138" y="268"/>
                  </a:cubicBezTo>
                  <a:close/>
                  <a:moveTo>
                    <a:pt x="85" y="266"/>
                  </a:moveTo>
                  <a:cubicBezTo>
                    <a:pt x="86" y="267"/>
                    <a:pt x="87" y="264"/>
                    <a:pt x="87" y="266"/>
                  </a:cubicBezTo>
                  <a:cubicBezTo>
                    <a:pt x="87" y="267"/>
                    <a:pt x="86" y="268"/>
                    <a:pt x="86" y="269"/>
                  </a:cubicBezTo>
                  <a:cubicBezTo>
                    <a:pt x="87" y="269"/>
                    <a:pt x="87" y="271"/>
                    <a:pt x="87" y="271"/>
                  </a:cubicBezTo>
                  <a:cubicBezTo>
                    <a:pt x="92" y="269"/>
                    <a:pt x="91" y="265"/>
                    <a:pt x="89" y="261"/>
                  </a:cubicBezTo>
                  <a:cubicBezTo>
                    <a:pt x="89" y="261"/>
                    <a:pt x="88" y="261"/>
                    <a:pt x="88" y="261"/>
                  </a:cubicBezTo>
                  <a:cubicBezTo>
                    <a:pt x="88" y="264"/>
                    <a:pt x="85" y="263"/>
                    <a:pt x="85" y="266"/>
                  </a:cubicBezTo>
                  <a:close/>
                  <a:moveTo>
                    <a:pt x="128" y="271"/>
                  </a:moveTo>
                  <a:cubicBezTo>
                    <a:pt x="129" y="269"/>
                    <a:pt x="131" y="268"/>
                    <a:pt x="131" y="266"/>
                  </a:cubicBezTo>
                  <a:cubicBezTo>
                    <a:pt x="130" y="265"/>
                    <a:pt x="130" y="262"/>
                    <a:pt x="128" y="261"/>
                  </a:cubicBezTo>
                  <a:cubicBezTo>
                    <a:pt x="125" y="264"/>
                    <a:pt x="125" y="268"/>
                    <a:pt x="128" y="271"/>
                  </a:cubicBezTo>
                  <a:close/>
                  <a:moveTo>
                    <a:pt x="112" y="266"/>
                  </a:moveTo>
                  <a:cubicBezTo>
                    <a:pt x="112" y="264"/>
                    <a:pt x="112" y="262"/>
                    <a:pt x="110" y="262"/>
                  </a:cubicBezTo>
                  <a:cubicBezTo>
                    <a:pt x="110" y="264"/>
                    <a:pt x="111" y="265"/>
                    <a:pt x="112" y="266"/>
                  </a:cubicBezTo>
                  <a:close/>
                  <a:moveTo>
                    <a:pt x="143" y="265"/>
                  </a:moveTo>
                  <a:cubicBezTo>
                    <a:pt x="145" y="266"/>
                    <a:pt x="145" y="268"/>
                    <a:pt x="147" y="268"/>
                  </a:cubicBezTo>
                  <a:cubicBezTo>
                    <a:pt x="149" y="266"/>
                    <a:pt x="147" y="263"/>
                    <a:pt x="145" y="262"/>
                  </a:cubicBezTo>
                  <a:cubicBezTo>
                    <a:pt x="145" y="263"/>
                    <a:pt x="143" y="264"/>
                    <a:pt x="143" y="265"/>
                  </a:cubicBezTo>
                  <a:close/>
                  <a:moveTo>
                    <a:pt x="152" y="267"/>
                  </a:moveTo>
                  <a:cubicBezTo>
                    <a:pt x="152" y="267"/>
                    <a:pt x="153" y="268"/>
                    <a:pt x="153" y="269"/>
                  </a:cubicBezTo>
                  <a:cubicBezTo>
                    <a:pt x="156" y="268"/>
                    <a:pt x="156" y="263"/>
                    <a:pt x="153" y="263"/>
                  </a:cubicBezTo>
                  <a:cubicBezTo>
                    <a:pt x="153" y="264"/>
                    <a:pt x="151" y="264"/>
                    <a:pt x="152" y="267"/>
                  </a:cubicBezTo>
                  <a:close/>
                  <a:moveTo>
                    <a:pt x="161" y="272"/>
                  </a:moveTo>
                  <a:cubicBezTo>
                    <a:pt x="162" y="271"/>
                    <a:pt x="163" y="269"/>
                    <a:pt x="164" y="267"/>
                  </a:cubicBezTo>
                  <a:cubicBezTo>
                    <a:pt x="162" y="259"/>
                    <a:pt x="156" y="267"/>
                    <a:pt x="161" y="272"/>
                  </a:cubicBezTo>
                  <a:close/>
                  <a:moveTo>
                    <a:pt x="184" y="268"/>
                  </a:moveTo>
                  <a:cubicBezTo>
                    <a:pt x="184" y="266"/>
                    <a:pt x="184" y="264"/>
                    <a:pt x="182" y="264"/>
                  </a:cubicBezTo>
                  <a:cubicBezTo>
                    <a:pt x="181" y="266"/>
                    <a:pt x="183" y="267"/>
                    <a:pt x="184" y="268"/>
                  </a:cubicBezTo>
                  <a:close/>
                  <a:moveTo>
                    <a:pt x="118" y="270"/>
                  </a:moveTo>
                  <a:cubicBezTo>
                    <a:pt x="118" y="268"/>
                    <a:pt x="117" y="266"/>
                    <a:pt x="115" y="265"/>
                  </a:cubicBezTo>
                  <a:cubicBezTo>
                    <a:pt x="116" y="267"/>
                    <a:pt x="117" y="269"/>
                    <a:pt x="118" y="270"/>
                  </a:cubicBezTo>
                  <a:close/>
                  <a:moveTo>
                    <a:pt x="168" y="266"/>
                  </a:moveTo>
                  <a:cubicBezTo>
                    <a:pt x="168" y="269"/>
                    <a:pt x="169" y="272"/>
                    <a:pt x="172" y="269"/>
                  </a:cubicBezTo>
                  <a:cubicBezTo>
                    <a:pt x="171" y="267"/>
                    <a:pt x="171" y="265"/>
                    <a:pt x="169" y="265"/>
                  </a:cubicBezTo>
                  <a:cubicBezTo>
                    <a:pt x="169" y="266"/>
                    <a:pt x="169" y="266"/>
                    <a:pt x="168" y="266"/>
                  </a:cubicBezTo>
                  <a:close/>
                  <a:moveTo>
                    <a:pt x="174" y="269"/>
                  </a:moveTo>
                  <a:cubicBezTo>
                    <a:pt x="176" y="271"/>
                    <a:pt x="176" y="274"/>
                    <a:pt x="179" y="276"/>
                  </a:cubicBezTo>
                  <a:cubicBezTo>
                    <a:pt x="179" y="272"/>
                    <a:pt x="180" y="267"/>
                    <a:pt x="177" y="265"/>
                  </a:cubicBezTo>
                  <a:cubicBezTo>
                    <a:pt x="176" y="266"/>
                    <a:pt x="175" y="268"/>
                    <a:pt x="174" y="269"/>
                  </a:cubicBezTo>
                  <a:close/>
                  <a:moveTo>
                    <a:pt x="78" y="270"/>
                  </a:moveTo>
                  <a:cubicBezTo>
                    <a:pt x="79" y="269"/>
                    <a:pt x="81" y="266"/>
                    <a:pt x="78" y="266"/>
                  </a:cubicBezTo>
                  <a:cubicBezTo>
                    <a:pt x="77" y="268"/>
                    <a:pt x="77" y="269"/>
                    <a:pt x="78" y="270"/>
                  </a:cubicBezTo>
                  <a:close/>
                  <a:moveTo>
                    <a:pt x="142" y="276"/>
                  </a:moveTo>
                  <a:cubicBezTo>
                    <a:pt x="143" y="274"/>
                    <a:pt x="144" y="273"/>
                    <a:pt x="145" y="271"/>
                  </a:cubicBezTo>
                  <a:cubicBezTo>
                    <a:pt x="143" y="270"/>
                    <a:pt x="144" y="266"/>
                    <a:pt x="142" y="266"/>
                  </a:cubicBezTo>
                  <a:cubicBezTo>
                    <a:pt x="140" y="269"/>
                    <a:pt x="137" y="274"/>
                    <a:pt x="142" y="276"/>
                  </a:cubicBezTo>
                  <a:close/>
                  <a:moveTo>
                    <a:pt x="107" y="270"/>
                  </a:moveTo>
                  <a:cubicBezTo>
                    <a:pt x="109" y="270"/>
                    <a:pt x="109" y="269"/>
                    <a:pt x="109" y="268"/>
                  </a:cubicBezTo>
                  <a:cubicBezTo>
                    <a:pt x="109" y="267"/>
                    <a:pt x="109" y="266"/>
                    <a:pt x="107" y="267"/>
                  </a:cubicBezTo>
                  <a:cubicBezTo>
                    <a:pt x="107" y="267"/>
                    <a:pt x="106" y="269"/>
                    <a:pt x="107" y="270"/>
                  </a:cubicBezTo>
                  <a:close/>
                  <a:moveTo>
                    <a:pt x="115" y="270"/>
                  </a:moveTo>
                  <a:cubicBezTo>
                    <a:pt x="115" y="269"/>
                    <a:pt x="115" y="267"/>
                    <a:pt x="113" y="267"/>
                  </a:cubicBezTo>
                  <a:cubicBezTo>
                    <a:pt x="113" y="269"/>
                    <a:pt x="114" y="270"/>
                    <a:pt x="115" y="270"/>
                  </a:cubicBezTo>
                  <a:close/>
                  <a:moveTo>
                    <a:pt x="193" y="279"/>
                  </a:moveTo>
                  <a:cubicBezTo>
                    <a:pt x="193" y="276"/>
                    <a:pt x="194" y="273"/>
                    <a:pt x="194" y="270"/>
                  </a:cubicBezTo>
                  <a:cubicBezTo>
                    <a:pt x="192" y="269"/>
                    <a:pt x="193" y="267"/>
                    <a:pt x="191" y="267"/>
                  </a:cubicBezTo>
                  <a:cubicBezTo>
                    <a:pt x="190" y="272"/>
                    <a:pt x="189" y="276"/>
                    <a:pt x="193" y="279"/>
                  </a:cubicBezTo>
                  <a:close/>
                  <a:moveTo>
                    <a:pt x="127" y="274"/>
                  </a:moveTo>
                  <a:cubicBezTo>
                    <a:pt x="127" y="271"/>
                    <a:pt x="126" y="269"/>
                    <a:pt x="124" y="267"/>
                  </a:cubicBezTo>
                  <a:cubicBezTo>
                    <a:pt x="122" y="269"/>
                    <a:pt x="124" y="274"/>
                    <a:pt x="127" y="274"/>
                  </a:cubicBezTo>
                  <a:close/>
                  <a:moveTo>
                    <a:pt x="130" y="274"/>
                  </a:moveTo>
                  <a:cubicBezTo>
                    <a:pt x="130" y="275"/>
                    <a:pt x="131" y="276"/>
                    <a:pt x="131" y="277"/>
                  </a:cubicBezTo>
                  <a:cubicBezTo>
                    <a:pt x="134" y="276"/>
                    <a:pt x="134" y="273"/>
                    <a:pt x="135" y="272"/>
                  </a:cubicBezTo>
                  <a:cubicBezTo>
                    <a:pt x="135" y="271"/>
                    <a:pt x="134" y="269"/>
                    <a:pt x="132" y="269"/>
                  </a:cubicBezTo>
                  <a:cubicBezTo>
                    <a:pt x="132" y="271"/>
                    <a:pt x="130" y="272"/>
                    <a:pt x="130" y="274"/>
                  </a:cubicBezTo>
                  <a:close/>
                  <a:moveTo>
                    <a:pt x="150" y="275"/>
                  </a:moveTo>
                  <a:cubicBezTo>
                    <a:pt x="155" y="266"/>
                    <a:pt x="143" y="272"/>
                    <a:pt x="150" y="275"/>
                  </a:cubicBezTo>
                  <a:close/>
                  <a:moveTo>
                    <a:pt x="90" y="275"/>
                  </a:moveTo>
                  <a:cubicBezTo>
                    <a:pt x="90" y="276"/>
                    <a:pt x="92" y="275"/>
                    <a:pt x="92" y="278"/>
                  </a:cubicBezTo>
                  <a:cubicBezTo>
                    <a:pt x="94" y="276"/>
                    <a:pt x="96" y="271"/>
                    <a:pt x="93" y="270"/>
                  </a:cubicBezTo>
                  <a:cubicBezTo>
                    <a:pt x="91" y="271"/>
                    <a:pt x="90" y="272"/>
                    <a:pt x="90" y="275"/>
                  </a:cubicBezTo>
                  <a:close/>
                  <a:moveTo>
                    <a:pt x="155" y="271"/>
                  </a:moveTo>
                  <a:cubicBezTo>
                    <a:pt x="156" y="274"/>
                    <a:pt x="158" y="274"/>
                    <a:pt x="158" y="276"/>
                  </a:cubicBezTo>
                  <a:cubicBezTo>
                    <a:pt x="161" y="275"/>
                    <a:pt x="157" y="267"/>
                    <a:pt x="155" y="271"/>
                  </a:cubicBezTo>
                  <a:close/>
                  <a:moveTo>
                    <a:pt x="82" y="271"/>
                  </a:moveTo>
                  <a:cubicBezTo>
                    <a:pt x="78" y="274"/>
                    <a:pt x="80" y="276"/>
                    <a:pt x="82" y="271"/>
                  </a:cubicBezTo>
                  <a:close/>
                  <a:moveTo>
                    <a:pt x="105" y="276"/>
                  </a:moveTo>
                  <a:cubicBezTo>
                    <a:pt x="105" y="275"/>
                    <a:pt x="107" y="274"/>
                    <a:pt x="107" y="272"/>
                  </a:cubicBezTo>
                  <a:cubicBezTo>
                    <a:pt x="106" y="272"/>
                    <a:pt x="106" y="270"/>
                    <a:pt x="105" y="271"/>
                  </a:cubicBezTo>
                  <a:cubicBezTo>
                    <a:pt x="104" y="272"/>
                    <a:pt x="102" y="275"/>
                    <a:pt x="105" y="276"/>
                  </a:cubicBezTo>
                  <a:close/>
                  <a:moveTo>
                    <a:pt x="113" y="278"/>
                  </a:moveTo>
                  <a:cubicBezTo>
                    <a:pt x="114" y="277"/>
                    <a:pt x="114" y="276"/>
                    <a:pt x="115" y="275"/>
                  </a:cubicBezTo>
                  <a:cubicBezTo>
                    <a:pt x="113" y="274"/>
                    <a:pt x="113" y="271"/>
                    <a:pt x="111" y="271"/>
                  </a:cubicBezTo>
                  <a:cubicBezTo>
                    <a:pt x="109" y="274"/>
                    <a:pt x="110" y="276"/>
                    <a:pt x="113" y="278"/>
                  </a:cubicBezTo>
                  <a:close/>
                  <a:moveTo>
                    <a:pt x="163" y="275"/>
                  </a:moveTo>
                  <a:cubicBezTo>
                    <a:pt x="163" y="276"/>
                    <a:pt x="163" y="278"/>
                    <a:pt x="165" y="278"/>
                  </a:cubicBezTo>
                  <a:cubicBezTo>
                    <a:pt x="166" y="277"/>
                    <a:pt x="167" y="275"/>
                    <a:pt x="168" y="273"/>
                  </a:cubicBezTo>
                  <a:cubicBezTo>
                    <a:pt x="167" y="269"/>
                    <a:pt x="164" y="273"/>
                    <a:pt x="163" y="275"/>
                  </a:cubicBezTo>
                  <a:close/>
                  <a:moveTo>
                    <a:pt x="123" y="278"/>
                  </a:moveTo>
                  <a:cubicBezTo>
                    <a:pt x="124" y="276"/>
                    <a:pt x="121" y="274"/>
                    <a:pt x="120" y="272"/>
                  </a:cubicBezTo>
                  <a:cubicBezTo>
                    <a:pt x="119" y="275"/>
                    <a:pt x="122" y="276"/>
                    <a:pt x="123" y="278"/>
                  </a:cubicBezTo>
                  <a:close/>
                  <a:moveTo>
                    <a:pt x="83" y="280"/>
                  </a:moveTo>
                  <a:cubicBezTo>
                    <a:pt x="85" y="278"/>
                    <a:pt x="85" y="275"/>
                    <a:pt x="83" y="274"/>
                  </a:cubicBezTo>
                  <a:cubicBezTo>
                    <a:pt x="81" y="276"/>
                    <a:pt x="81" y="278"/>
                    <a:pt x="83" y="280"/>
                  </a:cubicBezTo>
                  <a:close/>
                  <a:moveTo>
                    <a:pt x="177" y="280"/>
                  </a:moveTo>
                  <a:cubicBezTo>
                    <a:pt x="176" y="277"/>
                    <a:pt x="176" y="275"/>
                    <a:pt x="174" y="274"/>
                  </a:cubicBezTo>
                  <a:cubicBezTo>
                    <a:pt x="174" y="277"/>
                    <a:pt x="175" y="279"/>
                    <a:pt x="177" y="280"/>
                  </a:cubicBezTo>
                  <a:close/>
                  <a:moveTo>
                    <a:pt x="144" y="281"/>
                  </a:moveTo>
                  <a:cubicBezTo>
                    <a:pt x="148" y="281"/>
                    <a:pt x="150" y="275"/>
                    <a:pt x="146" y="275"/>
                  </a:cubicBezTo>
                  <a:cubicBezTo>
                    <a:pt x="143" y="277"/>
                    <a:pt x="144" y="278"/>
                    <a:pt x="144" y="281"/>
                  </a:cubicBezTo>
                  <a:close/>
                  <a:moveTo>
                    <a:pt x="109" y="283"/>
                  </a:moveTo>
                  <a:cubicBezTo>
                    <a:pt x="112" y="281"/>
                    <a:pt x="110" y="276"/>
                    <a:pt x="108" y="275"/>
                  </a:cubicBezTo>
                  <a:cubicBezTo>
                    <a:pt x="105" y="277"/>
                    <a:pt x="107" y="282"/>
                    <a:pt x="109" y="283"/>
                  </a:cubicBezTo>
                  <a:close/>
                  <a:moveTo>
                    <a:pt x="133" y="280"/>
                  </a:moveTo>
                  <a:cubicBezTo>
                    <a:pt x="134" y="282"/>
                    <a:pt x="135" y="282"/>
                    <a:pt x="135" y="284"/>
                  </a:cubicBezTo>
                  <a:cubicBezTo>
                    <a:pt x="138" y="283"/>
                    <a:pt x="138" y="280"/>
                    <a:pt x="140" y="278"/>
                  </a:cubicBezTo>
                  <a:cubicBezTo>
                    <a:pt x="138" y="278"/>
                    <a:pt x="138" y="275"/>
                    <a:pt x="136" y="275"/>
                  </a:cubicBezTo>
                  <a:cubicBezTo>
                    <a:pt x="136" y="277"/>
                    <a:pt x="134" y="278"/>
                    <a:pt x="133" y="280"/>
                  </a:cubicBezTo>
                  <a:close/>
                  <a:moveTo>
                    <a:pt x="153" y="283"/>
                  </a:moveTo>
                  <a:cubicBezTo>
                    <a:pt x="157" y="282"/>
                    <a:pt x="157" y="276"/>
                    <a:pt x="153" y="275"/>
                  </a:cubicBezTo>
                  <a:cubicBezTo>
                    <a:pt x="151" y="278"/>
                    <a:pt x="151" y="280"/>
                    <a:pt x="153" y="283"/>
                  </a:cubicBezTo>
                  <a:close/>
                  <a:moveTo>
                    <a:pt x="130" y="280"/>
                  </a:moveTo>
                  <a:cubicBezTo>
                    <a:pt x="130" y="278"/>
                    <a:pt x="130" y="276"/>
                    <a:pt x="128" y="276"/>
                  </a:cubicBezTo>
                  <a:cubicBezTo>
                    <a:pt x="128" y="278"/>
                    <a:pt x="128" y="279"/>
                    <a:pt x="130" y="280"/>
                  </a:cubicBezTo>
                  <a:close/>
                  <a:moveTo>
                    <a:pt x="170" y="287"/>
                  </a:moveTo>
                  <a:cubicBezTo>
                    <a:pt x="170" y="284"/>
                    <a:pt x="171" y="281"/>
                    <a:pt x="171" y="277"/>
                  </a:cubicBezTo>
                  <a:cubicBezTo>
                    <a:pt x="170" y="277"/>
                    <a:pt x="170" y="276"/>
                    <a:pt x="169" y="277"/>
                  </a:cubicBezTo>
                  <a:cubicBezTo>
                    <a:pt x="166" y="279"/>
                    <a:pt x="166" y="285"/>
                    <a:pt x="170" y="287"/>
                  </a:cubicBezTo>
                  <a:close/>
                  <a:moveTo>
                    <a:pt x="74" y="282"/>
                  </a:moveTo>
                  <a:cubicBezTo>
                    <a:pt x="76" y="281"/>
                    <a:pt x="79" y="279"/>
                    <a:pt x="77" y="277"/>
                  </a:cubicBezTo>
                  <a:cubicBezTo>
                    <a:pt x="76" y="278"/>
                    <a:pt x="75" y="280"/>
                    <a:pt x="74" y="282"/>
                  </a:cubicBezTo>
                  <a:close/>
                  <a:moveTo>
                    <a:pt x="101" y="280"/>
                  </a:moveTo>
                  <a:cubicBezTo>
                    <a:pt x="103" y="280"/>
                    <a:pt x="102" y="278"/>
                    <a:pt x="101" y="278"/>
                  </a:cubicBezTo>
                  <a:cubicBezTo>
                    <a:pt x="101" y="278"/>
                    <a:pt x="101" y="279"/>
                    <a:pt x="101" y="280"/>
                  </a:cubicBezTo>
                  <a:close/>
                  <a:moveTo>
                    <a:pt x="163" y="282"/>
                  </a:moveTo>
                  <a:cubicBezTo>
                    <a:pt x="163" y="280"/>
                    <a:pt x="162" y="278"/>
                    <a:pt x="161" y="278"/>
                  </a:cubicBezTo>
                  <a:cubicBezTo>
                    <a:pt x="161" y="279"/>
                    <a:pt x="161" y="282"/>
                    <a:pt x="163" y="282"/>
                  </a:cubicBezTo>
                  <a:close/>
                  <a:moveTo>
                    <a:pt x="96" y="283"/>
                  </a:moveTo>
                  <a:cubicBezTo>
                    <a:pt x="96" y="281"/>
                    <a:pt x="99" y="280"/>
                    <a:pt x="97" y="278"/>
                  </a:cubicBezTo>
                  <a:cubicBezTo>
                    <a:pt x="97" y="280"/>
                    <a:pt x="94" y="281"/>
                    <a:pt x="96" y="283"/>
                  </a:cubicBezTo>
                  <a:close/>
                  <a:moveTo>
                    <a:pt x="115" y="284"/>
                  </a:moveTo>
                  <a:cubicBezTo>
                    <a:pt x="119" y="284"/>
                    <a:pt x="119" y="278"/>
                    <a:pt x="115" y="278"/>
                  </a:cubicBezTo>
                  <a:cubicBezTo>
                    <a:pt x="115" y="281"/>
                    <a:pt x="114" y="281"/>
                    <a:pt x="115" y="284"/>
                  </a:cubicBezTo>
                  <a:close/>
                  <a:moveTo>
                    <a:pt x="181" y="281"/>
                  </a:moveTo>
                  <a:cubicBezTo>
                    <a:pt x="183" y="281"/>
                    <a:pt x="183" y="278"/>
                    <a:pt x="182" y="278"/>
                  </a:cubicBezTo>
                  <a:cubicBezTo>
                    <a:pt x="181" y="279"/>
                    <a:pt x="181" y="280"/>
                    <a:pt x="181" y="281"/>
                  </a:cubicBezTo>
                  <a:close/>
                  <a:moveTo>
                    <a:pt x="186" y="288"/>
                  </a:moveTo>
                  <a:cubicBezTo>
                    <a:pt x="186" y="285"/>
                    <a:pt x="188" y="279"/>
                    <a:pt x="184" y="279"/>
                  </a:cubicBezTo>
                  <a:cubicBezTo>
                    <a:pt x="186" y="282"/>
                    <a:pt x="181" y="287"/>
                    <a:pt x="186" y="288"/>
                  </a:cubicBezTo>
                  <a:close/>
                  <a:moveTo>
                    <a:pt x="90" y="281"/>
                  </a:moveTo>
                  <a:cubicBezTo>
                    <a:pt x="90" y="281"/>
                    <a:pt x="90" y="280"/>
                    <a:pt x="90" y="279"/>
                  </a:cubicBezTo>
                  <a:cubicBezTo>
                    <a:pt x="90" y="279"/>
                    <a:pt x="89" y="279"/>
                    <a:pt x="89" y="279"/>
                  </a:cubicBezTo>
                  <a:cubicBezTo>
                    <a:pt x="88" y="281"/>
                    <a:pt x="90" y="281"/>
                    <a:pt x="90" y="281"/>
                  </a:cubicBezTo>
                  <a:close/>
                  <a:moveTo>
                    <a:pt x="128" y="284"/>
                  </a:moveTo>
                  <a:cubicBezTo>
                    <a:pt x="129" y="282"/>
                    <a:pt x="127" y="280"/>
                    <a:pt x="125" y="280"/>
                  </a:cubicBezTo>
                  <a:cubicBezTo>
                    <a:pt x="124" y="281"/>
                    <a:pt x="125" y="284"/>
                    <a:pt x="128" y="284"/>
                  </a:cubicBezTo>
                  <a:close/>
                  <a:moveTo>
                    <a:pt x="84" y="283"/>
                  </a:moveTo>
                  <a:cubicBezTo>
                    <a:pt x="86" y="283"/>
                    <a:pt x="86" y="284"/>
                    <a:pt x="85" y="285"/>
                  </a:cubicBezTo>
                  <a:cubicBezTo>
                    <a:pt x="86" y="285"/>
                    <a:pt x="86" y="286"/>
                    <a:pt x="88" y="286"/>
                  </a:cubicBezTo>
                  <a:cubicBezTo>
                    <a:pt x="89" y="284"/>
                    <a:pt x="88" y="281"/>
                    <a:pt x="86" y="280"/>
                  </a:cubicBezTo>
                  <a:cubicBezTo>
                    <a:pt x="86" y="282"/>
                    <a:pt x="85" y="282"/>
                    <a:pt x="84" y="283"/>
                  </a:cubicBezTo>
                  <a:close/>
                  <a:moveTo>
                    <a:pt x="199" y="285"/>
                  </a:moveTo>
                  <a:cubicBezTo>
                    <a:pt x="201" y="285"/>
                    <a:pt x="201" y="280"/>
                    <a:pt x="199" y="280"/>
                  </a:cubicBezTo>
                  <a:cubicBezTo>
                    <a:pt x="199" y="282"/>
                    <a:pt x="201" y="283"/>
                    <a:pt x="199" y="285"/>
                  </a:cubicBezTo>
                  <a:close/>
                  <a:moveTo>
                    <a:pt x="147" y="284"/>
                  </a:moveTo>
                  <a:cubicBezTo>
                    <a:pt x="148" y="285"/>
                    <a:pt x="149" y="287"/>
                    <a:pt x="151" y="288"/>
                  </a:cubicBezTo>
                  <a:cubicBezTo>
                    <a:pt x="153" y="286"/>
                    <a:pt x="151" y="284"/>
                    <a:pt x="150" y="281"/>
                  </a:cubicBezTo>
                  <a:cubicBezTo>
                    <a:pt x="150" y="281"/>
                    <a:pt x="149" y="281"/>
                    <a:pt x="149" y="281"/>
                  </a:cubicBezTo>
                  <a:cubicBezTo>
                    <a:pt x="149" y="282"/>
                    <a:pt x="148" y="283"/>
                    <a:pt x="147" y="284"/>
                  </a:cubicBezTo>
                  <a:close/>
                  <a:moveTo>
                    <a:pt x="78" y="289"/>
                  </a:moveTo>
                  <a:cubicBezTo>
                    <a:pt x="79" y="288"/>
                    <a:pt x="80" y="286"/>
                    <a:pt x="81" y="285"/>
                  </a:cubicBezTo>
                  <a:cubicBezTo>
                    <a:pt x="79" y="284"/>
                    <a:pt x="80" y="282"/>
                    <a:pt x="78" y="281"/>
                  </a:cubicBezTo>
                  <a:cubicBezTo>
                    <a:pt x="76" y="283"/>
                    <a:pt x="75" y="288"/>
                    <a:pt x="78" y="289"/>
                  </a:cubicBezTo>
                  <a:close/>
                  <a:moveTo>
                    <a:pt x="97" y="286"/>
                  </a:moveTo>
                  <a:cubicBezTo>
                    <a:pt x="99" y="286"/>
                    <a:pt x="99" y="283"/>
                    <a:pt x="100" y="282"/>
                  </a:cubicBezTo>
                  <a:cubicBezTo>
                    <a:pt x="98" y="281"/>
                    <a:pt x="97" y="283"/>
                    <a:pt x="97" y="286"/>
                  </a:cubicBezTo>
                  <a:close/>
                  <a:moveTo>
                    <a:pt x="137" y="288"/>
                  </a:moveTo>
                  <a:cubicBezTo>
                    <a:pt x="139" y="288"/>
                    <a:pt x="139" y="290"/>
                    <a:pt x="140" y="290"/>
                  </a:cubicBezTo>
                  <a:cubicBezTo>
                    <a:pt x="140" y="288"/>
                    <a:pt x="143" y="287"/>
                    <a:pt x="143" y="285"/>
                  </a:cubicBezTo>
                  <a:cubicBezTo>
                    <a:pt x="143" y="283"/>
                    <a:pt x="142" y="282"/>
                    <a:pt x="141" y="281"/>
                  </a:cubicBezTo>
                  <a:cubicBezTo>
                    <a:pt x="140" y="284"/>
                    <a:pt x="138" y="285"/>
                    <a:pt x="137" y="288"/>
                  </a:cubicBezTo>
                  <a:close/>
                  <a:moveTo>
                    <a:pt x="103" y="283"/>
                  </a:moveTo>
                  <a:cubicBezTo>
                    <a:pt x="104" y="285"/>
                    <a:pt x="104" y="287"/>
                    <a:pt x="106" y="288"/>
                  </a:cubicBezTo>
                  <a:cubicBezTo>
                    <a:pt x="108" y="286"/>
                    <a:pt x="105" y="284"/>
                    <a:pt x="104" y="282"/>
                  </a:cubicBezTo>
                  <a:cubicBezTo>
                    <a:pt x="104" y="283"/>
                    <a:pt x="104" y="283"/>
                    <a:pt x="103" y="283"/>
                  </a:cubicBezTo>
                  <a:close/>
                  <a:moveTo>
                    <a:pt x="135" y="286"/>
                  </a:moveTo>
                  <a:cubicBezTo>
                    <a:pt x="133" y="285"/>
                    <a:pt x="134" y="282"/>
                    <a:pt x="132" y="282"/>
                  </a:cubicBezTo>
                  <a:cubicBezTo>
                    <a:pt x="132" y="284"/>
                    <a:pt x="134" y="286"/>
                    <a:pt x="135" y="286"/>
                  </a:cubicBezTo>
                  <a:close/>
                  <a:moveTo>
                    <a:pt x="155" y="287"/>
                  </a:moveTo>
                  <a:cubicBezTo>
                    <a:pt x="156" y="287"/>
                    <a:pt x="155" y="290"/>
                    <a:pt x="157" y="289"/>
                  </a:cubicBezTo>
                  <a:cubicBezTo>
                    <a:pt x="159" y="288"/>
                    <a:pt x="162" y="283"/>
                    <a:pt x="158" y="282"/>
                  </a:cubicBezTo>
                  <a:cubicBezTo>
                    <a:pt x="157" y="284"/>
                    <a:pt x="156" y="285"/>
                    <a:pt x="155" y="287"/>
                  </a:cubicBezTo>
                  <a:close/>
                  <a:moveTo>
                    <a:pt x="173" y="284"/>
                  </a:moveTo>
                  <a:cubicBezTo>
                    <a:pt x="173" y="285"/>
                    <a:pt x="173" y="285"/>
                    <a:pt x="173" y="285"/>
                  </a:cubicBezTo>
                  <a:cubicBezTo>
                    <a:pt x="173" y="285"/>
                    <a:pt x="173" y="286"/>
                    <a:pt x="173" y="286"/>
                  </a:cubicBezTo>
                  <a:cubicBezTo>
                    <a:pt x="173" y="285"/>
                    <a:pt x="175" y="283"/>
                    <a:pt x="173" y="283"/>
                  </a:cubicBezTo>
                  <a:cubicBezTo>
                    <a:pt x="173" y="283"/>
                    <a:pt x="173" y="284"/>
                    <a:pt x="174" y="284"/>
                  </a:cubicBezTo>
                  <a:cubicBezTo>
                    <a:pt x="173" y="284"/>
                    <a:pt x="173" y="284"/>
                    <a:pt x="173" y="284"/>
                  </a:cubicBezTo>
                  <a:close/>
                  <a:moveTo>
                    <a:pt x="111" y="286"/>
                  </a:moveTo>
                  <a:cubicBezTo>
                    <a:pt x="113" y="286"/>
                    <a:pt x="111" y="289"/>
                    <a:pt x="112" y="289"/>
                  </a:cubicBezTo>
                  <a:cubicBezTo>
                    <a:pt x="115" y="289"/>
                    <a:pt x="116" y="286"/>
                    <a:pt x="114" y="284"/>
                  </a:cubicBezTo>
                  <a:cubicBezTo>
                    <a:pt x="113" y="284"/>
                    <a:pt x="112" y="284"/>
                    <a:pt x="112" y="284"/>
                  </a:cubicBezTo>
                  <a:cubicBezTo>
                    <a:pt x="112" y="285"/>
                    <a:pt x="112" y="285"/>
                    <a:pt x="111" y="286"/>
                  </a:cubicBezTo>
                  <a:close/>
                  <a:moveTo>
                    <a:pt x="189" y="288"/>
                  </a:moveTo>
                  <a:cubicBezTo>
                    <a:pt x="190" y="286"/>
                    <a:pt x="190" y="285"/>
                    <a:pt x="188" y="285"/>
                  </a:cubicBezTo>
                  <a:cubicBezTo>
                    <a:pt x="189" y="286"/>
                    <a:pt x="188" y="288"/>
                    <a:pt x="189" y="288"/>
                  </a:cubicBezTo>
                  <a:close/>
                  <a:moveTo>
                    <a:pt x="130" y="291"/>
                  </a:moveTo>
                  <a:cubicBezTo>
                    <a:pt x="132" y="291"/>
                    <a:pt x="131" y="290"/>
                    <a:pt x="132" y="290"/>
                  </a:cubicBezTo>
                  <a:cubicBezTo>
                    <a:pt x="132" y="288"/>
                    <a:pt x="131" y="286"/>
                    <a:pt x="129" y="286"/>
                  </a:cubicBezTo>
                  <a:cubicBezTo>
                    <a:pt x="128" y="287"/>
                    <a:pt x="130" y="289"/>
                    <a:pt x="130" y="291"/>
                  </a:cubicBezTo>
                  <a:close/>
                  <a:moveTo>
                    <a:pt x="121" y="293"/>
                  </a:moveTo>
                  <a:cubicBezTo>
                    <a:pt x="123" y="291"/>
                    <a:pt x="125" y="288"/>
                    <a:pt x="121" y="286"/>
                  </a:cubicBezTo>
                  <a:cubicBezTo>
                    <a:pt x="118" y="287"/>
                    <a:pt x="119" y="292"/>
                    <a:pt x="121" y="293"/>
                  </a:cubicBezTo>
                  <a:close/>
                  <a:moveTo>
                    <a:pt x="172" y="292"/>
                  </a:moveTo>
                  <a:cubicBezTo>
                    <a:pt x="174" y="295"/>
                    <a:pt x="174" y="299"/>
                    <a:pt x="177" y="300"/>
                  </a:cubicBezTo>
                  <a:cubicBezTo>
                    <a:pt x="177" y="297"/>
                    <a:pt x="180" y="288"/>
                    <a:pt x="175" y="287"/>
                  </a:cubicBezTo>
                  <a:cubicBezTo>
                    <a:pt x="175" y="289"/>
                    <a:pt x="173" y="290"/>
                    <a:pt x="172" y="292"/>
                  </a:cubicBezTo>
                  <a:close/>
                  <a:moveTo>
                    <a:pt x="103" y="292"/>
                  </a:moveTo>
                  <a:cubicBezTo>
                    <a:pt x="104" y="291"/>
                    <a:pt x="105" y="288"/>
                    <a:pt x="102" y="287"/>
                  </a:cubicBezTo>
                  <a:cubicBezTo>
                    <a:pt x="101" y="290"/>
                    <a:pt x="101" y="290"/>
                    <a:pt x="103" y="292"/>
                  </a:cubicBezTo>
                  <a:close/>
                  <a:moveTo>
                    <a:pt x="143" y="297"/>
                  </a:moveTo>
                  <a:cubicBezTo>
                    <a:pt x="146" y="296"/>
                    <a:pt x="147" y="293"/>
                    <a:pt x="148" y="291"/>
                  </a:cubicBezTo>
                  <a:cubicBezTo>
                    <a:pt x="147" y="290"/>
                    <a:pt x="147" y="288"/>
                    <a:pt x="145" y="287"/>
                  </a:cubicBezTo>
                  <a:cubicBezTo>
                    <a:pt x="143" y="290"/>
                    <a:pt x="140" y="294"/>
                    <a:pt x="143" y="297"/>
                  </a:cubicBezTo>
                  <a:close/>
                  <a:moveTo>
                    <a:pt x="95" y="290"/>
                  </a:moveTo>
                  <a:cubicBezTo>
                    <a:pt x="97" y="291"/>
                    <a:pt x="96" y="288"/>
                    <a:pt x="95" y="288"/>
                  </a:cubicBezTo>
                  <a:cubicBezTo>
                    <a:pt x="94" y="289"/>
                    <a:pt x="94" y="289"/>
                    <a:pt x="95" y="290"/>
                  </a:cubicBezTo>
                  <a:close/>
                  <a:moveTo>
                    <a:pt x="79" y="292"/>
                  </a:moveTo>
                  <a:cubicBezTo>
                    <a:pt x="80" y="293"/>
                    <a:pt x="80" y="294"/>
                    <a:pt x="81" y="294"/>
                  </a:cubicBezTo>
                  <a:cubicBezTo>
                    <a:pt x="84" y="294"/>
                    <a:pt x="84" y="289"/>
                    <a:pt x="82" y="288"/>
                  </a:cubicBezTo>
                  <a:cubicBezTo>
                    <a:pt x="81" y="289"/>
                    <a:pt x="80" y="291"/>
                    <a:pt x="79" y="292"/>
                  </a:cubicBezTo>
                  <a:close/>
                  <a:moveTo>
                    <a:pt x="152" y="291"/>
                  </a:moveTo>
                  <a:cubicBezTo>
                    <a:pt x="153" y="292"/>
                    <a:pt x="153" y="294"/>
                    <a:pt x="155" y="294"/>
                  </a:cubicBezTo>
                  <a:cubicBezTo>
                    <a:pt x="156" y="293"/>
                    <a:pt x="155" y="289"/>
                    <a:pt x="153" y="289"/>
                  </a:cubicBezTo>
                  <a:cubicBezTo>
                    <a:pt x="153" y="290"/>
                    <a:pt x="152" y="289"/>
                    <a:pt x="152" y="291"/>
                  </a:cubicBezTo>
                  <a:close/>
                  <a:moveTo>
                    <a:pt x="107" y="291"/>
                  </a:moveTo>
                  <a:cubicBezTo>
                    <a:pt x="109" y="292"/>
                    <a:pt x="108" y="294"/>
                    <a:pt x="110" y="294"/>
                  </a:cubicBezTo>
                  <a:cubicBezTo>
                    <a:pt x="111" y="294"/>
                    <a:pt x="111" y="293"/>
                    <a:pt x="111" y="293"/>
                  </a:cubicBezTo>
                  <a:cubicBezTo>
                    <a:pt x="111" y="291"/>
                    <a:pt x="110" y="290"/>
                    <a:pt x="108" y="289"/>
                  </a:cubicBezTo>
                  <a:cubicBezTo>
                    <a:pt x="109" y="290"/>
                    <a:pt x="108" y="290"/>
                    <a:pt x="107" y="291"/>
                  </a:cubicBezTo>
                  <a:close/>
                  <a:moveTo>
                    <a:pt x="163" y="300"/>
                  </a:moveTo>
                  <a:cubicBezTo>
                    <a:pt x="164" y="298"/>
                    <a:pt x="166" y="297"/>
                    <a:pt x="167" y="294"/>
                  </a:cubicBezTo>
                  <a:cubicBezTo>
                    <a:pt x="165" y="293"/>
                    <a:pt x="165" y="291"/>
                    <a:pt x="163" y="290"/>
                  </a:cubicBezTo>
                  <a:cubicBezTo>
                    <a:pt x="164" y="292"/>
                    <a:pt x="160" y="298"/>
                    <a:pt x="163" y="300"/>
                  </a:cubicBezTo>
                  <a:close/>
                  <a:moveTo>
                    <a:pt x="188" y="295"/>
                  </a:moveTo>
                  <a:cubicBezTo>
                    <a:pt x="189" y="296"/>
                    <a:pt x="189" y="298"/>
                    <a:pt x="190" y="299"/>
                  </a:cubicBezTo>
                  <a:cubicBezTo>
                    <a:pt x="191" y="297"/>
                    <a:pt x="193" y="292"/>
                    <a:pt x="191" y="290"/>
                  </a:cubicBezTo>
                  <a:cubicBezTo>
                    <a:pt x="190" y="293"/>
                    <a:pt x="188" y="293"/>
                    <a:pt x="188" y="295"/>
                  </a:cubicBezTo>
                  <a:close/>
                  <a:moveTo>
                    <a:pt x="119" y="298"/>
                  </a:moveTo>
                  <a:cubicBezTo>
                    <a:pt x="120" y="296"/>
                    <a:pt x="119" y="293"/>
                    <a:pt x="118" y="291"/>
                  </a:cubicBezTo>
                  <a:cubicBezTo>
                    <a:pt x="116" y="293"/>
                    <a:pt x="117" y="297"/>
                    <a:pt x="119" y="298"/>
                  </a:cubicBezTo>
                  <a:close/>
                  <a:moveTo>
                    <a:pt x="92" y="294"/>
                  </a:moveTo>
                  <a:cubicBezTo>
                    <a:pt x="93" y="294"/>
                    <a:pt x="94" y="293"/>
                    <a:pt x="94" y="292"/>
                  </a:cubicBezTo>
                  <a:cubicBezTo>
                    <a:pt x="92" y="292"/>
                    <a:pt x="91" y="293"/>
                    <a:pt x="92" y="294"/>
                  </a:cubicBezTo>
                  <a:close/>
                  <a:moveTo>
                    <a:pt x="123" y="296"/>
                  </a:moveTo>
                  <a:cubicBezTo>
                    <a:pt x="123" y="298"/>
                    <a:pt x="124" y="300"/>
                    <a:pt x="126" y="300"/>
                  </a:cubicBezTo>
                  <a:cubicBezTo>
                    <a:pt x="128" y="298"/>
                    <a:pt x="129" y="293"/>
                    <a:pt x="125" y="292"/>
                  </a:cubicBezTo>
                  <a:cubicBezTo>
                    <a:pt x="125" y="294"/>
                    <a:pt x="124" y="295"/>
                    <a:pt x="123" y="296"/>
                  </a:cubicBezTo>
                  <a:close/>
                  <a:moveTo>
                    <a:pt x="133" y="294"/>
                  </a:moveTo>
                  <a:cubicBezTo>
                    <a:pt x="133" y="295"/>
                    <a:pt x="134" y="296"/>
                    <a:pt x="135" y="297"/>
                  </a:cubicBezTo>
                  <a:cubicBezTo>
                    <a:pt x="137" y="295"/>
                    <a:pt x="135" y="293"/>
                    <a:pt x="133" y="292"/>
                  </a:cubicBezTo>
                  <a:cubicBezTo>
                    <a:pt x="133" y="293"/>
                    <a:pt x="133" y="293"/>
                    <a:pt x="133" y="294"/>
                  </a:cubicBezTo>
                  <a:close/>
                  <a:moveTo>
                    <a:pt x="100" y="297"/>
                  </a:moveTo>
                  <a:cubicBezTo>
                    <a:pt x="101" y="296"/>
                    <a:pt x="100" y="293"/>
                    <a:pt x="98" y="294"/>
                  </a:cubicBezTo>
                  <a:cubicBezTo>
                    <a:pt x="98" y="295"/>
                    <a:pt x="98" y="297"/>
                    <a:pt x="100" y="297"/>
                  </a:cubicBezTo>
                  <a:close/>
                  <a:moveTo>
                    <a:pt x="146" y="300"/>
                  </a:moveTo>
                  <a:cubicBezTo>
                    <a:pt x="149" y="299"/>
                    <a:pt x="149" y="300"/>
                    <a:pt x="151" y="300"/>
                  </a:cubicBezTo>
                  <a:cubicBezTo>
                    <a:pt x="151" y="299"/>
                    <a:pt x="152" y="298"/>
                    <a:pt x="152" y="297"/>
                  </a:cubicBezTo>
                  <a:cubicBezTo>
                    <a:pt x="152" y="296"/>
                    <a:pt x="151" y="296"/>
                    <a:pt x="151" y="294"/>
                  </a:cubicBezTo>
                  <a:cubicBezTo>
                    <a:pt x="148" y="294"/>
                    <a:pt x="148" y="298"/>
                    <a:pt x="146" y="300"/>
                  </a:cubicBezTo>
                  <a:close/>
                  <a:moveTo>
                    <a:pt x="107" y="300"/>
                  </a:moveTo>
                  <a:cubicBezTo>
                    <a:pt x="109" y="299"/>
                    <a:pt x="108" y="295"/>
                    <a:pt x="107" y="295"/>
                  </a:cubicBezTo>
                  <a:cubicBezTo>
                    <a:pt x="105" y="296"/>
                    <a:pt x="106" y="297"/>
                    <a:pt x="107" y="300"/>
                  </a:cubicBezTo>
                  <a:close/>
                  <a:moveTo>
                    <a:pt x="159" y="300"/>
                  </a:moveTo>
                  <a:cubicBezTo>
                    <a:pt x="159" y="298"/>
                    <a:pt x="159" y="296"/>
                    <a:pt x="157" y="296"/>
                  </a:cubicBezTo>
                  <a:cubicBezTo>
                    <a:pt x="155" y="298"/>
                    <a:pt x="157" y="300"/>
                    <a:pt x="159" y="300"/>
                  </a:cubicBezTo>
                  <a:close/>
                  <a:moveTo>
                    <a:pt x="77" y="300"/>
                  </a:moveTo>
                  <a:cubicBezTo>
                    <a:pt x="80" y="300"/>
                    <a:pt x="78" y="295"/>
                    <a:pt x="77" y="297"/>
                  </a:cubicBezTo>
                  <a:cubicBezTo>
                    <a:pt x="78" y="297"/>
                    <a:pt x="77" y="299"/>
                    <a:pt x="77" y="300"/>
                  </a:cubicBezTo>
                  <a:close/>
                  <a:moveTo>
                    <a:pt x="90" y="299"/>
                  </a:moveTo>
                  <a:cubicBezTo>
                    <a:pt x="90" y="298"/>
                    <a:pt x="92" y="298"/>
                    <a:pt x="91" y="297"/>
                  </a:cubicBezTo>
                  <a:cubicBezTo>
                    <a:pt x="91" y="297"/>
                    <a:pt x="91" y="296"/>
                    <a:pt x="90" y="296"/>
                  </a:cubicBezTo>
                  <a:cubicBezTo>
                    <a:pt x="90" y="297"/>
                    <a:pt x="89" y="299"/>
                    <a:pt x="90" y="299"/>
                  </a:cubicBezTo>
                  <a:close/>
                  <a:moveTo>
                    <a:pt x="84" y="301"/>
                  </a:moveTo>
                  <a:cubicBezTo>
                    <a:pt x="86" y="300"/>
                    <a:pt x="87" y="299"/>
                    <a:pt x="87" y="297"/>
                  </a:cubicBezTo>
                  <a:cubicBezTo>
                    <a:pt x="85" y="297"/>
                    <a:pt x="84" y="298"/>
                    <a:pt x="84" y="301"/>
                  </a:cubicBezTo>
                  <a:close/>
                  <a:moveTo>
                    <a:pt x="114" y="303"/>
                  </a:moveTo>
                  <a:cubicBezTo>
                    <a:pt x="118" y="303"/>
                    <a:pt x="116" y="298"/>
                    <a:pt x="114" y="297"/>
                  </a:cubicBezTo>
                  <a:cubicBezTo>
                    <a:pt x="111" y="299"/>
                    <a:pt x="113" y="301"/>
                    <a:pt x="114" y="303"/>
                  </a:cubicBezTo>
                  <a:close/>
                  <a:moveTo>
                    <a:pt x="168" y="309"/>
                  </a:moveTo>
                  <a:cubicBezTo>
                    <a:pt x="167" y="309"/>
                    <a:pt x="167" y="310"/>
                    <a:pt x="168" y="311"/>
                  </a:cubicBezTo>
                  <a:cubicBezTo>
                    <a:pt x="168" y="306"/>
                    <a:pt x="170" y="300"/>
                    <a:pt x="168" y="298"/>
                  </a:cubicBezTo>
                  <a:cubicBezTo>
                    <a:pt x="165" y="301"/>
                    <a:pt x="163" y="306"/>
                    <a:pt x="168" y="309"/>
                  </a:cubicBezTo>
                  <a:close/>
                  <a:moveTo>
                    <a:pt x="123" y="304"/>
                  </a:moveTo>
                  <a:cubicBezTo>
                    <a:pt x="125" y="302"/>
                    <a:pt x="123" y="299"/>
                    <a:pt x="121" y="299"/>
                  </a:cubicBezTo>
                  <a:cubicBezTo>
                    <a:pt x="120" y="300"/>
                    <a:pt x="121" y="303"/>
                    <a:pt x="123" y="304"/>
                  </a:cubicBezTo>
                  <a:close/>
                  <a:moveTo>
                    <a:pt x="127" y="303"/>
                  </a:moveTo>
                  <a:cubicBezTo>
                    <a:pt x="128" y="304"/>
                    <a:pt x="128" y="306"/>
                    <a:pt x="129" y="306"/>
                  </a:cubicBezTo>
                  <a:cubicBezTo>
                    <a:pt x="130" y="305"/>
                    <a:pt x="131" y="303"/>
                    <a:pt x="132" y="301"/>
                  </a:cubicBezTo>
                  <a:cubicBezTo>
                    <a:pt x="131" y="297"/>
                    <a:pt x="128" y="300"/>
                    <a:pt x="127" y="303"/>
                  </a:cubicBezTo>
                  <a:close/>
                  <a:moveTo>
                    <a:pt x="139" y="304"/>
                  </a:moveTo>
                  <a:cubicBezTo>
                    <a:pt x="140" y="305"/>
                    <a:pt x="140" y="303"/>
                    <a:pt x="141" y="303"/>
                  </a:cubicBezTo>
                  <a:cubicBezTo>
                    <a:pt x="140" y="301"/>
                    <a:pt x="140" y="299"/>
                    <a:pt x="138" y="299"/>
                  </a:cubicBezTo>
                  <a:cubicBezTo>
                    <a:pt x="135" y="301"/>
                    <a:pt x="139" y="302"/>
                    <a:pt x="139" y="304"/>
                  </a:cubicBezTo>
                  <a:close/>
                  <a:moveTo>
                    <a:pt x="195" y="306"/>
                  </a:moveTo>
                  <a:cubicBezTo>
                    <a:pt x="194" y="303"/>
                    <a:pt x="196" y="301"/>
                    <a:pt x="194" y="300"/>
                  </a:cubicBezTo>
                  <a:cubicBezTo>
                    <a:pt x="194" y="302"/>
                    <a:pt x="192" y="305"/>
                    <a:pt x="195" y="306"/>
                  </a:cubicBezTo>
                  <a:close/>
                  <a:moveTo>
                    <a:pt x="19" y="322"/>
                  </a:moveTo>
                  <a:cubicBezTo>
                    <a:pt x="19" y="321"/>
                    <a:pt x="19" y="320"/>
                    <a:pt x="18" y="320"/>
                  </a:cubicBezTo>
                  <a:cubicBezTo>
                    <a:pt x="16" y="323"/>
                    <a:pt x="17" y="325"/>
                    <a:pt x="17" y="328"/>
                  </a:cubicBezTo>
                  <a:cubicBezTo>
                    <a:pt x="16" y="335"/>
                    <a:pt x="11" y="341"/>
                    <a:pt x="12" y="346"/>
                  </a:cubicBezTo>
                  <a:cubicBezTo>
                    <a:pt x="19" y="333"/>
                    <a:pt x="23" y="314"/>
                    <a:pt x="27" y="300"/>
                  </a:cubicBezTo>
                  <a:cubicBezTo>
                    <a:pt x="23" y="307"/>
                    <a:pt x="21" y="315"/>
                    <a:pt x="19" y="322"/>
                  </a:cubicBezTo>
                  <a:close/>
                  <a:moveTo>
                    <a:pt x="105" y="305"/>
                  </a:moveTo>
                  <a:cubicBezTo>
                    <a:pt x="106" y="303"/>
                    <a:pt x="106" y="301"/>
                    <a:pt x="103" y="300"/>
                  </a:cubicBezTo>
                  <a:cubicBezTo>
                    <a:pt x="102" y="301"/>
                    <a:pt x="102" y="305"/>
                    <a:pt x="105" y="305"/>
                  </a:cubicBezTo>
                  <a:close/>
                  <a:moveTo>
                    <a:pt x="149" y="310"/>
                  </a:moveTo>
                  <a:cubicBezTo>
                    <a:pt x="152" y="310"/>
                    <a:pt x="152" y="313"/>
                    <a:pt x="154" y="315"/>
                  </a:cubicBezTo>
                  <a:cubicBezTo>
                    <a:pt x="158" y="312"/>
                    <a:pt x="159" y="303"/>
                    <a:pt x="154" y="300"/>
                  </a:cubicBezTo>
                  <a:cubicBezTo>
                    <a:pt x="153" y="304"/>
                    <a:pt x="149" y="305"/>
                    <a:pt x="149" y="310"/>
                  </a:cubicBezTo>
                  <a:close/>
                  <a:moveTo>
                    <a:pt x="181" y="310"/>
                  </a:moveTo>
                  <a:cubicBezTo>
                    <a:pt x="184" y="309"/>
                    <a:pt x="185" y="303"/>
                    <a:pt x="183" y="301"/>
                  </a:cubicBezTo>
                  <a:cubicBezTo>
                    <a:pt x="181" y="304"/>
                    <a:pt x="180" y="306"/>
                    <a:pt x="181" y="310"/>
                  </a:cubicBezTo>
                  <a:close/>
                  <a:moveTo>
                    <a:pt x="93" y="305"/>
                  </a:moveTo>
                  <a:cubicBezTo>
                    <a:pt x="95" y="305"/>
                    <a:pt x="96" y="302"/>
                    <a:pt x="94" y="302"/>
                  </a:cubicBezTo>
                  <a:cubicBezTo>
                    <a:pt x="94" y="303"/>
                    <a:pt x="93" y="303"/>
                    <a:pt x="93" y="305"/>
                  </a:cubicBezTo>
                  <a:close/>
                  <a:moveTo>
                    <a:pt x="113" y="307"/>
                  </a:moveTo>
                  <a:cubicBezTo>
                    <a:pt x="113" y="304"/>
                    <a:pt x="112" y="302"/>
                    <a:pt x="110" y="302"/>
                  </a:cubicBezTo>
                  <a:cubicBezTo>
                    <a:pt x="109" y="304"/>
                    <a:pt x="111" y="306"/>
                    <a:pt x="113" y="307"/>
                  </a:cubicBezTo>
                  <a:close/>
                  <a:moveTo>
                    <a:pt x="172" y="312"/>
                  </a:moveTo>
                  <a:cubicBezTo>
                    <a:pt x="173" y="310"/>
                    <a:pt x="174" y="309"/>
                    <a:pt x="174" y="307"/>
                  </a:cubicBezTo>
                  <a:cubicBezTo>
                    <a:pt x="173" y="305"/>
                    <a:pt x="173" y="303"/>
                    <a:pt x="172" y="303"/>
                  </a:cubicBezTo>
                  <a:cubicBezTo>
                    <a:pt x="172" y="305"/>
                    <a:pt x="170" y="310"/>
                    <a:pt x="172" y="312"/>
                  </a:cubicBezTo>
                  <a:close/>
                  <a:moveTo>
                    <a:pt x="80" y="309"/>
                  </a:moveTo>
                  <a:cubicBezTo>
                    <a:pt x="81" y="308"/>
                    <a:pt x="82" y="307"/>
                    <a:pt x="83" y="304"/>
                  </a:cubicBezTo>
                  <a:cubicBezTo>
                    <a:pt x="82" y="304"/>
                    <a:pt x="82" y="303"/>
                    <a:pt x="81" y="303"/>
                  </a:cubicBezTo>
                  <a:cubicBezTo>
                    <a:pt x="81" y="306"/>
                    <a:pt x="78" y="308"/>
                    <a:pt x="80" y="309"/>
                  </a:cubicBezTo>
                  <a:close/>
                  <a:moveTo>
                    <a:pt x="117" y="307"/>
                  </a:moveTo>
                  <a:cubicBezTo>
                    <a:pt x="117" y="308"/>
                    <a:pt x="118" y="309"/>
                    <a:pt x="119" y="310"/>
                  </a:cubicBezTo>
                  <a:cubicBezTo>
                    <a:pt x="120" y="308"/>
                    <a:pt x="121" y="308"/>
                    <a:pt x="121" y="306"/>
                  </a:cubicBezTo>
                  <a:cubicBezTo>
                    <a:pt x="120" y="306"/>
                    <a:pt x="120" y="304"/>
                    <a:pt x="118" y="304"/>
                  </a:cubicBezTo>
                  <a:cubicBezTo>
                    <a:pt x="118" y="305"/>
                    <a:pt x="116" y="305"/>
                    <a:pt x="117" y="307"/>
                  </a:cubicBezTo>
                  <a:close/>
                  <a:moveTo>
                    <a:pt x="89" y="308"/>
                  </a:moveTo>
                  <a:cubicBezTo>
                    <a:pt x="90" y="308"/>
                    <a:pt x="91" y="305"/>
                    <a:pt x="90" y="304"/>
                  </a:cubicBezTo>
                  <a:cubicBezTo>
                    <a:pt x="90" y="305"/>
                    <a:pt x="88" y="305"/>
                    <a:pt x="89" y="308"/>
                  </a:cubicBezTo>
                  <a:close/>
                  <a:moveTo>
                    <a:pt x="100" y="305"/>
                  </a:moveTo>
                  <a:cubicBezTo>
                    <a:pt x="101" y="307"/>
                    <a:pt x="102" y="307"/>
                    <a:pt x="103" y="309"/>
                  </a:cubicBezTo>
                  <a:cubicBezTo>
                    <a:pt x="103" y="306"/>
                    <a:pt x="102" y="304"/>
                    <a:pt x="100" y="305"/>
                  </a:cubicBezTo>
                  <a:close/>
                  <a:moveTo>
                    <a:pt x="130" y="310"/>
                  </a:moveTo>
                  <a:cubicBezTo>
                    <a:pt x="131" y="311"/>
                    <a:pt x="132" y="313"/>
                    <a:pt x="134" y="314"/>
                  </a:cubicBezTo>
                  <a:cubicBezTo>
                    <a:pt x="135" y="311"/>
                    <a:pt x="139" y="307"/>
                    <a:pt x="134" y="304"/>
                  </a:cubicBezTo>
                  <a:cubicBezTo>
                    <a:pt x="133" y="306"/>
                    <a:pt x="131" y="307"/>
                    <a:pt x="130" y="310"/>
                  </a:cubicBezTo>
                  <a:close/>
                  <a:moveTo>
                    <a:pt x="96" y="309"/>
                  </a:moveTo>
                  <a:cubicBezTo>
                    <a:pt x="97" y="309"/>
                    <a:pt x="98" y="306"/>
                    <a:pt x="96" y="305"/>
                  </a:cubicBezTo>
                  <a:cubicBezTo>
                    <a:pt x="97" y="307"/>
                    <a:pt x="94" y="308"/>
                    <a:pt x="96" y="309"/>
                  </a:cubicBezTo>
                  <a:close/>
                  <a:moveTo>
                    <a:pt x="127" y="309"/>
                  </a:moveTo>
                  <a:cubicBezTo>
                    <a:pt x="127" y="307"/>
                    <a:pt x="127" y="306"/>
                    <a:pt x="125" y="305"/>
                  </a:cubicBezTo>
                  <a:cubicBezTo>
                    <a:pt x="124" y="307"/>
                    <a:pt x="125" y="309"/>
                    <a:pt x="127" y="309"/>
                  </a:cubicBezTo>
                  <a:close/>
                  <a:moveTo>
                    <a:pt x="141" y="308"/>
                  </a:moveTo>
                  <a:cubicBezTo>
                    <a:pt x="143" y="309"/>
                    <a:pt x="143" y="310"/>
                    <a:pt x="144" y="311"/>
                  </a:cubicBezTo>
                  <a:cubicBezTo>
                    <a:pt x="145" y="308"/>
                    <a:pt x="144" y="306"/>
                    <a:pt x="142" y="305"/>
                  </a:cubicBezTo>
                  <a:cubicBezTo>
                    <a:pt x="142" y="307"/>
                    <a:pt x="141" y="307"/>
                    <a:pt x="141" y="308"/>
                  </a:cubicBezTo>
                  <a:close/>
                  <a:moveTo>
                    <a:pt x="109" y="306"/>
                  </a:moveTo>
                  <a:cubicBezTo>
                    <a:pt x="107" y="306"/>
                    <a:pt x="106" y="307"/>
                    <a:pt x="107" y="310"/>
                  </a:cubicBezTo>
                  <a:cubicBezTo>
                    <a:pt x="107" y="311"/>
                    <a:pt x="110" y="311"/>
                    <a:pt x="108" y="313"/>
                  </a:cubicBezTo>
                  <a:cubicBezTo>
                    <a:pt x="110" y="313"/>
                    <a:pt x="110" y="311"/>
                    <a:pt x="111" y="310"/>
                  </a:cubicBezTo>
                  <a:cubicBezTo>
                    <a:pt x="110" y="309"/>
                    <a:pt x="109" y="311"/>
                    <a:pt x="109" y="310"/>
                  </a:cubicBezTo>
                  <a:cubicBezTo>
                    <a:pt x="111" y="309"/>
                    <a:pt x="109" y="307"/>
                    <a:pt x="109" y="306"/>
                  </a:cubicBezTo>
                  <a:close/>
                  <a:moveTo>
                    <a:pt x="167" y="313"/>
                  </a:moveTo>
                  <a:cubicBezTo>
                    <a:pt x="165" y="311"/>
                    <a:pt x="165" y="308"/>
                    <a:pt x="163" y="307"/>
                  </a:cubicBezTo>
                  <a:cubicBezTo>
                    <a:pt x="164" y="309"/>
                    <a:pt x="166" y="313"/>
                    <a:pt x="167" y="313"/>
                  </a:cubicBezTo>
                  <a:close/>
                  <a:moveTo>
                    <a:pt x="188" y="321"/>
                  </a:moveTo>
                  <a:cubicBezTo>
                    <a:pt x="189" y="318"/>
                    <a:pt x="192" y="309"/>
                    <a:pt x="188" y="307"/>
                  </a:cubicBezTo>
                  <a:cubicBezTo>
                    <a:pt x="185" y="310"/>
                    <a:pt x="184" y="318"/>
                    <a:pt x="188" y="321"/>
                  </a:cubicBezTo>
                  <a:close/>
                  <a:moveTo>
                    <a:pt x="82" y="312"/>
                  </a:moveTo>
                  <a:cubicBezTo>
                    <a:pt x="82" y="310"/>
                    <a:pt x="85" y="309"/>
                    <a:pt x="84" y="308"/>
                  </a:cubicBezTo>
                  <a:cubicBezTo>
                    <a:pt x="83" y="309"/>
                    <a:pt x="81" y="311"/>
                    <a:pt x="82" y="312"/>
                  </a:cubicBezTo>
                  <a:close/>
                  <a:moveTo>
                    <a:pt x="97" y="312"/>
                  </a:moveTo>
                  <a:cubicBezTo>
                    <a:pt x="98" y="312"/>
                    <a:pt x="98" y="314"/>
                    <a:pt x="99" y="314"/>
                  </a:cubicBezTo>
                  <a:cubicBezTo>
                    <a:pt x="100" y="313"/>
                    <a:pt x="101" y="312"/>
                    <a:pt x="100" y="310"/>
                  </a:cubicBezTo>
                  <a:cubicBezTo>
                    <a:pt x="99" y="309"/>
                    <a:pt x="99" y="309"/>
                    <a:pt x="98" y="308"/>
                  </a:cubicBezTo>
                  <a:cubicBezTo>
                    <a:pt x="99" y="310"/>
                    <a:pt x="97" y="310"/>
                    <a:pt x="97" y="312"/>
                  </a:cubicBezTo>
                  <a:close/>
                  <a:moveTo>
                    <a:pt x="117" y="313"/>
                  </a:moveTo>
                  <a:cubicBezTo>
                    <a:pt x="117" y="311"/>
                    <a:pt x="116" y="310"/>
                    <a:pt x="115" y="309"/>
                  </a:cubicBezTo>
                  <a:cubicBezTo>
                    <a:pt x="115" y="311"/>
                    <a:pt x="116" y="312"/>
                    <a:pt x="117" y="313"/>
                  </a:cubicBezTo>
                  <a:close/>
                  <a:moveTo>
                    <a:pt x="122" y="316"/>
                  </a:moveTo>
                  <a:cubicBezTo>
                    <a:pt x="125" y="316"/>
                    <a:pt x="126" y="310"/>
                    <a:pt x="122" y="310"/>
                  </a:cubicBezTo>
                  <a:cubicBezTo>
                    <a:pt x="121" y="312"/>
                    <a:pt x="119" y="314"/>
                    <a:pt x="122" y="316"/>
                  </a:cubicBezTo>
                  <a:close/>
                  <a:moveTo>
                    <a:pt x="92" y="311"/>
                  </a:moveTo>
                  <a:cubicBezTo>
                    <a:pt x="92" y="312"/>
                    <a:pt x="93" y="312"/>
                    <a:pt x="93" y="313"/>
                  </a:cubicBezTo>
                  <a:cubicBezTo>
                    <a:pt x="94" y="313"/>
                    <a:pt x="95" y="312"/>
                    <a:pt x="95" y="311"/>
                  </a:cubicBezTo>
                  <a:cubicBezTo>
                    <a:pt x="94" y="311"/>
                    <a:pt x="93" y="310"/>
                    <a:pt x="92" y="311"/>
                  </a:cubicBezTo>
                  <a:close/>
                  <a:moveTo>
                    <a:pt x="107" y="313"/>
                  </a:moveTo>
                  <a:cubicBezTo>
                    <a:pt x="106" y="313"/>
                    <a:pt x="106" y="309"/>
                    <a:pt x="104" y="311"/>
                  </a:cubicBezTo>
                  <a:cubicBezTo>
                    <a:pt x="105" y="311"/>
                    <a:pt x="106" y="315"/>
                    <a:pt x="107" y="313"/>
                  </a:cubicBezTo>
                  <a:close/>
                  <a:moveTo>
                    <a:pt x="162" y="327"/>
                  </a:moveTo>
                  <a:cubicBezTo>
                    <a:pt x="164" y="325"/>
                    <a:pt x="165" y="322"/>
                    <a:pt x="166" y="319"/>
                  </a:cubicBezTo>
                  <a:cubicBezTo>
                    <a:pt x="164" y="316"/>
                    <a:pt x="163" y="312"/>
                    <a:pt x="160" y="311"/>
                  </a:cubicBezTo>
                  <a:cubicBezTo>
                    <a:pt x="160" y="317"/>
                    <a:pt x="158" y="323"/>
                    <a:pt x="162" y="327"/>
                  </a:cubicBezTo>
                  <a:close/>
                  <a:moveTo>
                    <a:pt x="172" y="318"/>
                  </a:moveTo>
                  <a:cubicBezTo>
                    <a:pt x="173" y="319"/>
                    <a:pt x="173" y="320"/>
                    <a:pt x="174" y="321"/>
                  </a:cubicBezTo>
                  <a:cubicBezTo>
                    <a:pt x="176" y="318"/>
                    <a:pt x="177" y="312"/>
                    <a:pt x="176" y="311"/>
                  </a:cubicBezTo>
                  <a:cubicBezTo>
                    <a:pt x="175" y="313"/>
                    <a:pt x="173" y="315"/>
                    <a:pt x="172" y="318"/>
                  </a:cubicBezTo>
                  <a:close/>
                  <a:moveTo>
                    <a:pt x="84" y="316"/>
                  </a:moveTo>
                  <a:cubicBezTo>
                    <a:pt x="85" y="316"/>
                    <a:pt x="87" y="313"/>
                    <a:pt x="86" y="312"/>
                  </a:cubicBezTo>
                  <a:cubicBezTo>
                    <a:pt x="85" y="313"/>
                    <a:pt x="83" y="314"/>
                    <a:pt x="84" y="316"/>
                  </a:cubicBezTo>
                  <a:close/>
                  <a:moveTo>
                    <a:pt x="138" y="321"/>
                  </a:moveTo>
                  <a:cubicBezTo>
                    <a:pt x="139" y="318"/>
                    <a:pt x="140" y="317"/>
                    <a:pt x="141" y="315"/>
                  </a:cubicBezTo>
                  <a:cubicBezTo>
                    <a:pt x="139" y="307"/>
                    <a:pt x="131" y="318"/>
                    <a:pt x="138" y="321"/>
                  </a:cubicBezTo>
                  <a:close/>
                  <a:moveTo>
                    <a:pt x="131" y="316"/>
                  </a:moveTo>
                  <a:cubicBezTo>
                    <a:pt x="131" y="314"/>
                    <a:pt x="131" y="312"/>
                    <a:pt x="129" y="312"/>
                  </a:cubicBezTo>
                  <a:cubicBezTo>
                    <a:pt x="129" y="314"/>
                    <a:pt x="130" y="315"/>
                    <a:pt x="131" y="316"/>
                  </a:cubicBezTo>
                  <a:close/>
                  <a:moveTo>
                    <a:pt x="97" y="318"/>
                  </a:moveTo>
                  <a:cubicBezTo>
                    <a:pt x="98" y="316"/>
                    <a:pt x="96" y="314"/>
                    <a:pt x="96" y="312"/>
                  </a:cubicBezTo>
                  <a:cubicBezTo>
                    <a:pt x="94" y="314"/>
                    <a:pt x="94" y="317"/>
                    <a:pt x="97" y="318"/>
                  </a:cubicBezTo>
                  <a:close/>
                  <a:moveTo>
                    <a:pt x="111" y="316"/>
                  </a:moveTo>
                  <a:cubicBezTo>
                    <a:pt x="112" y="317"/>
                    <a:pt x="112" y="318"/>
                    <a:pt x="113" y="319"/>
                  </a:cubicBezTo>
                  <a:cubicBezTo>
                    <a:pt x="114" y="318"/>
                    <a:pt x="115" y="317"/>
                    <a:pt x="115" y="315"/>
                  </a:cubicBezTo>
                  <a:cubicBezTo>
                    <a:pt x="114" y="315"/>
                    <a:pt x="114" y="313"/>
                    <a:pt x="112" y="313"/>
                  </a:cubicBezTo>
                  <a:cubicBezTo>
                    <a:pt x="112" y="314"/>
                    <a:pt x="111" y="314"/>
                    <a:pt x="111" y="316"/>
                  </a:cubicBezTo>
                  <a:close/>
                  <a:moveTo>
                    <a:pt x="101" y="318"/>
                  </a:moveTo>
                  <a:cubicBezTo>
                    <a:pt x="101" y="319"/>
                    <a:pt x="102" y="319"/>
                    <a:pt x="103" y="320"/>
                  </a:cubicBezTo>
                  <a:cubicBezTo>
                    <a:pt x="104" y="319"/>
                    <a:pt x="105" y="318"/>
                    <a:pt x="105" y="316"/>
                  </a:cubicBezTo>
                  <a:cubicBezTo>
                    <a:pt x="104" y="315"/>
                    <a:pt x="104" y="314"/>
                    <a:pt x="102" y="314"/>
                  </a:cubicBezTo>
                  <a:cubicBezTo>
                    <a:pt x="103" y="316"/>
                    <a:pt x="101" y="316"/>
                    <a:pt x="101" y="318"/>
                  </a:cubicBezTo>
                  <a:close/>
                  <a:moveTo>
                    <a:pt x="151" y="321"/>
                  </a:moveTo>
                  <a:cubicBezTo>
                    <a:pt x="151" y="320"/>
                    <a:pt x="152" y="320"/>
                    <a:pt x="152" y="319"/>
                  </a:cubicBezTo>
                  <a:cubicBezTo>
                    <a:pt x="151" y="317"/>
                    <a:pt x="150" y="315"/>
                    <a:pt x="148" y="314"/>
                  </a:cubicBezTo>
                  <a:cubicBezTo>
                    <a:pt x="147" y="318"/>
                    <a:pt x="148" y="320"/>
                    <a:pt x="151" y="321"/>
                  </a:cubicBezTo>
                  <a:close/>
                  <a:moveTo>
                    <a:pt x="127" y="324"/>
                  </a:moveTo>
                  <a:cubicBezTo>
                    <a:pt x="130" y="322"/>
                    <a:pt x="130" y="317"/>
                    <a:pt x="126" y="316"/>
                  </a:cubicBezTo>
                  <a:cubicBezTo>
                    <a:pt x="124" y="319"/>
                    <a:pt x="124" y="322"/>
                    <a:pt x="127" y="324"/>
                  </a:cubicBezTo>
                  <a:close/>
                  <a:moveTo>
                    <a:pt x="88" y="322"/>
                  </a:moveTo>
                  <a:cubicBezTo>
                    <a:pt x="90" y="321"/>
                    <a:pt x="91" y="318"/>
                    <a:pt x="89" y="317"/>
                  </a:cubicBezTo>
                  <a:cubicBezTo>
                    <a:pt x="88" y="319"/>
                    <a:pt x="86" y="320"/>
                    <a:pt x="88" y="322"/>
                  </a:cubicBezTo>
                  <a:close/>
                  <a:moveTo>
                    <a:pt x="139" y="324"/>
                  </a:moveTo>
                  <a:cubicBezTo>
                    <a:pt x="140" y="326"/>
                    <a:pt x="142" y="329"/>
                    <a:pt x="143" y="331"/>
                  </a:cubicBezTo>
                  <a:cubicBezTo>
                    <a:pt x="144" y="327"/>
                    <a:pt x="145" y="322"/>
                    <a:pt x="144" y="318"/>
                  </a:cubicBezTo>
                  <a:cubicBezTo>
                    <a:pt x="144" y="317"/>
                    <a:pt x="143" y="317"/>
                    <a:pt x="143" y="317"/>
                  </a:cubicBezTo>
                  <a:cubicBezTo>
                    <a:pt x="142" y="320"/>
                    <a:pt x="140" y="322"/>
                    <a:pt x="139" y="324"/>
                  </a:cubicBezTo>
                  <a:close/>
                  <a:moveTo>
                    <a:pt x="180" y="330"/>
                  </a:moveTo>
                  <a:cubicBezTo>
                    <a:pt x="183" y="328"/>
                    <a:pt x="184" y="319"/>
                    <a:pt x="180" y="317"/>
                  </a:cubicBezTo>
                  <a:cubicBezTo>
                    <a:pt x="180" y="323"/>
                    <a:pt x="180" y="324"/>
                    <a:pt x="180" y="330"/>
                  </a:cubicBezTo>
                  <a:close/>
                  <a:moveTo>
                    <a:pt x="94" y="322"/>
                  </a:moveTo>
                  <a:cubicBezTo>
                    <a:pt x="95" y="321"/>
                    <a:pt x="94" y="319"/>
                    <a:pt x="93" y="319"/>
                  </a:cubicBezTo>
                  <a:cubicBezTo>
                    <a:pt x="92" y="320"/>
                    <a:pt x="93" y="321"/>
                    <a:pt x="94" y="322"/>
                  </a:cubicBezTo>
                  <a:close/>
                  <a:moveTo>
                    <a:pt x="115" y="322"/>
                  </a:moveTo>
                  <a:cubicBezTo>
                    <a:pt x="115" y="323"/>
                    <a:pt x="116" y="324"/>
                    <a:pt x="118" y="325"/>
                  </a:cubicBezTo>
                  <a:cubicBezTo>
                    <a:pt x="119" y="323"/>
                    <a:pt x="119" y="320"/>
                    <a:pt x="117" y="319"/>
                  </a:cubicBezTo>
                  <a:cubicBezTo>
                    <a:pt x="116" y="320"/>
                    <a:pt x="115" y="320"/>
                    <a:pt x="115" y="322"/>
                  </a:cubicBezTo>
                  <a:close/>
                  <a:moveTo>
                    <a:pt x="101" y="323"/>
                  </a:moveTo>
                  <a:cubicBezTo>
                    <a:pt x="101" y="323"/>
                    <a:pt x="101" y="322"/>
                    <a:pt x="102" y="323"/>
                  </a:cubicBezTo>
                  <a:cubicBezTo>
                    <a:pt x="101" y="321"/>
                    <a:pt x="100" y="320"/>
                    <a:pt x="99" y="320"/>
                  </a:cubicBezTo>
                  <a:cubicBezTo>
                    <a:pt x="98" y="322"/>
                    <a:pt x="100" y="322"/>
                    <a:pt x="101" y="323"/>
                  </a:cubicBezTo>
                  <a:close/>
                  <a:moveTo>
                    <a:pt x="105" y="325"/>
                  </a:moveTo>
                  <a:cubicBezTo>
                    <a:pt x="106" y="326"/>
                    <a:pt x="106" y="327"/>
                    <a:pt x="108" y="328"/>
                  </a:cubicBezTo>
                  <a:cubicBezTo>
                    <a:pt x="110" y="326"/>
                    <a:pt x="111" y="322"/>
                    <a:pt x="107" y="321"/>
                  </a:cubicBezTo>
                  <a:cubicBezTo>
                    <a:pt x="107" y="322"/>
                    <a:pt x="105" y="323"/>
                    <a:pt x="105" y="325"/>
                  </a:cubicBezTo>
                  <a:close/>
                  <a:moveTo>
                    <a:pt x="92" y="326"/>
                  </a:moveTo>
                  <a:cubicBezTo>
                    <a:pt x="93" y="324"/>
                    <a:pt x="93" y="322"/>
                    <a:pt x="91" y="322"/>
                  </a:cubicBezTo>
                  <a:cubicBezTo>
                    <a:pt x="90" y="323"/>
                    <a:pt x="90" y="325"/>
                    <a:pt x="92" y="326"/>
                  </a:cubicBezTo>
                  <a:close/>
                  <a:moveTo>
                    <a:pt x="152" y="323"/>
                  </a:moveTo>
                  <a:cubicBezTo>
                    <a:pt x="153" y="327"/>
                    <a:pt x="155" y="328"/>
                    <a:pt x="156" y="330"/>
                  </a:cubicBezTo>
                  <a:cubicBezTo>
                    <a:pt x="157" y="326"/>
                    <a:pt x="156" y="323"/>
                    <a:pt x="153" y="322"/>
                  </a:cubicBezTo>
                  <a:cubicBezTo>
                    <a:pt x="153" y="323"/>
                    <a:pt x="152" y="322"/>
                    <a:pt x="152" y="323"/>
                  </a:cubicBezTo>
                  <a:close/>
                  <a:moveTo>
                    <a:pt x="131" y="331"/>
                  </a:moveTo>
                  <a:cubicBezTo>
                    <a:pt x="133" y="329"/>
                    <a:pt x="133" y="328"/>
                    <a:pt x="134" y="326"/>
                  </a:cubicBezTo>
                  <a:cubicBezTo>
                    <a:pt x="133" y="325"/>
                    <a:pt x="133" y="323"/>
                    <a:pt x="131" y="323"/>
                  </a:cubicBezTo>
                  <a:cubicBezTo>
                    <a:pt x="128" y="325"/>
                    <a:pt x="128" y="328"/>
                    <a:pt x="131" y="331"/>
                  </a:cubicBezTo>
                  <a:close/>
                  <a:moveTo>
                    <a:pt x="98" y="328"/>
                  </a:moveTo>
                  <a:cubicBezTo>
                    <a:pt x="99" y="326"/>
                    <a:pt x="99" y="324"/>
                    <a:pt x="96" y="324"/>
                  </a:cubicBezTo>
                  <a:cubicBezTo>
                    <a:pt x="95" y="326"/>
                    <a:pt x="97" y="327"/>
                    <a:pt x="98" y="328"/>
                  </a:cubicBezTo>
                  <a:close/>
                  <a:moveTo>
                    <a:pt x="147" y="327"/>
                  </a:moveTo>
                  <a:cubicBezTo>
                    <a:pt x="147" y="327"/>
                    <a:pt x="150" y="324"/>
                    <a:pt x="147" y="324"/>
                  </a:cubicBezTo>
                  <a:cubicBezTo>
                    <a:pt x="148" y="326"/>
                    <a:pt x="145" y="326"/>
                    <a:pt x="147" y="327"/>
                  </a:cubicBezTo>
                  <a:close/>
                  <a:moveTo>
                    <a:pt x="170" y="332"/>
                  </a:moveTo>
                  <a:cubicBezTo>
                    <a:pt x="169" y="331"/>
                    <a:pt x="167" y="332"/>
                    <a:pt x="167" y="331"/>
                  </a:cubicBezTo>
                  <a:cubicBezTo>
                    <a:pt x="169" y="329"/>
                    <a:pt x="168" y="325"/>
                    <a:pt x="167" y="324"/>
                  </a:cubicBezTo>
                  <a:cubicBezTo>
                    <a:pt x="166" y="325"/>
                    <a:pt x="165" y="328"/>
                    <a:pt x="163" y="331"/>
                  </a:cubicBezTo>
                  <a:cubicBezTo>
                    <a:pt x="165" y="333"/>
                    <a:pt x="166" y="332"/>
                    <a:pt x="167" y="334"/>
                  </a:cubicBezTo>
                  <a:cubicBezTo>
                    <a:pt x="167" y="333"/>
                    <a:pt x="168" y="332"/>
                    <a:pt x="170" y="333"/>
                  </a:cubicBezTo>
                  <a:cubicBezTo>
                    <a:pt x="170" y="336"/>
                    <a:pt x="169" y="344"/>
                    <a:pt x="174" y="345"/>
                  </a:cubicBezTo>
                  <a:cubicBezTo>
                    <a:pt x="176" y="342"/>
                    <a:pt x="174" y="339"/>
                    <a:pt x="176" y="336"/>
                  </a:cubicBezTo>
                  <a:cubicBezTo>
                    <a:pt x="174" y="334"/>
                    <a:pt x="175" y="330"/>
                    <a:pt x="173" y="329"/>
                  </a:cubicBezTo>
                  <a:cubicBezTo>
                    <a:pt x="172" y="330"/>
                    <a:pt x="171" y="330"/>
                    <a:pt x="171" y="331"/>
                  </a:cubicBezTo>
                  <a:cubicBezTo>
                    <a:pt x="171" y="330"/>
                    <a:pt x="169" y="329"/>
                    <a:pt x="169" y="330"/>
                  </a:cubicBezTo>
                  <a:cubicBezTo>
                    <a:pt x="169" y="330"/>
                    <a:pt x="170" y="331"/>
                    <a:pt x="170" y="332"/>
                  </a:cubicBezTo>
                  <a:close/>
                  <a:moveTo>
                    <a:pt x="79" y="327"/>
                  </a:moveTo>
                  <a:cubicBezTo>
                    <a:pt x="79" y="326"/>
                    <a:pt x="79" y="325"/>
                    <a:pt x="78" y="324"/>
                  </a:cubicBezTo>
                  <a:cubicBezTo>
                    <a:pt x="78" y="326"/>
                    <a:pt x="77" y="327"/>
                    <a:pt x="79" y="327"/>
                  </a:cubicBezTo>
                  <a:close/>
                  <a:moveTo>
                    <a:pt x="82" y="328"/>
                  </a:moveTo>
                  <a:cubicBezTo>
                    <a:pt x="83" y="327"/>
                    <a:pt x="83" y="329"/>
                    <a:pt x="84" y="329"/>
                  </a:cubicBezTo>
                  <a:cubicBezTo>
                    <a:pt x="85" y="328"/>
                    <a:pt x="85" y="325"/>
                    <a:pt x="84" y="325"/>
                  </a:cubicBezTo>
                  <a:cubicBezTo>
                    <a:pt x="83" y="326"/>
                    <a:pt x="82" y="326"/>
                    <a:pt x="82" y="328"/>
                  </a:cubicBezTo>
                  <a:close/>
                  <a:moveTo>
                    <a:pt x="120" y="333"/>
                  </a:moveTo>
                  <a:cubicBezTo>
                    <a:pt x="122" y="332"/>
                    <a:pt x="123" y="330"/>
                    <a:pt x="124" y="328"/>
                  </a:cubicBezTo>
                  <a:cubicBezTo>
                    <a:pt x="123" y="327"/>
                    <a:pt x="123" y="326"/>
                    <a:pt x="121" y="325"/>
                  </a:cubicBezTo>
                  <a:cubicBezTo>
                    <a:pt x="120" y="326"/>
                    <a:pt x="119" y="327"/>
                    <a:pt x="119" y="329"/>
                  </a:cubicBezTo>
                  <a:cubicBezTo>
                    <a:pt x="120" y="331"/>
                    <a:pt x="122" y="331"/>
                    <a:pt x="120" y="333"/>
                  </a:cubicBezTo>
                  <a:close/>
                  <a:moveTo>
                    <a:pt x="106" y="331"/>
                  </a:moveTo>
                  <a:cubicBezTo>
                    <a:pt x="106" y="328"/>
                    <a:pt x="105" y="328"/>
                    <a:pt x="104" y="327"/>
                  </a:cubicBezTo>
                  <a:cubicBezTo>
                    <a:pt x="104" y="329"/>
                    <a:pt x="105" y="330"/>
                    <a:pt x="106" y="331"/>
                  </a:cubicBezTo>
                  <a:close/>
                  <a:moveTo>
                    <a:pt x="112" y="334"/>
                  </a:moveTo>
                  <a:cubicBezTo>
                    <a:pt x="112" y="333"/>
                    <a:pt x="114" y="332"/>
                    <a:pt x="114" y="330"/>
                  </a:cubicBezTo>
                  <a:cubicBezTo>
                    <a:pt x="113" y="329"/>
                    <a:pt x="113" y="327"/>
                    <a:pt x="112" y="327"/>
                  </a:cubicBezTo>
                  <a:cubicBezTo>
                    <a:pt x="110" y="329"/>
                    <a:pt x="108" y="333"/>
                    <a:pt x="112" y="334"/>
                  </a:cubicBezTo>
                  <a:close/>
                  <a:moveTo>
                    <a:pt x="93" y="330"/>
                  </a:moveTo>
                  <a:cubicBezTo>
                    <a:pt x="95" y="331"/>
                    <a:pt x="95" y="331"/>
                    <a:pt x="95" y="333"/>
                  </a:cubicBezTo>
                  <a:cubicBezTo>
                    <a:pt x="97" y="332"/>
                    <a:pt x="97" y="327"/>
                    <a:pt x="95" y="327"/>
                  </a:cubicBezTo>
                  <a:cubicBezTo>
                    <a:pt x="94" y="329"/>
                    <a:pt x="93" y="329"/>
                    <a:pt x="93" y="330"/>
                  </a:cubicBezTo>
                  <a:close/>
                  <a:moveTo>
                    <a:pt x="89" y="330"/>
                  </a:moveTo>
                  <a:cubicBezTo>
                    <a:pt x="89" y="328"/>
                    <a:pt x="89" y="328"/>
                    <a:pt x="88" y="328"/>
                  </a:cubicBezTo>
                  <a:cubicBezTo>
                    <a:pt x="88" y="329"/>
                    <a:pt x="88" y="330"/>
                    <a:pt x="89" y="330"/>
                  </a:cubicBezTo>
                  <a:close/>
                  <a:moveTo>
                    <a:pt x="151" y="343"/>
                  </a:moveTo>
                  <a:cubicBezTo>
                    <a:pt x="151" y="339"/>
                    <a:pt x="156" y="339"/>
                    <a:pt x="156" y="335"/>
                  </a:cubicBezTo>
                  <a:cubicBezTo>
                    <a:pt x="156" y="333"/>
                    <a:pt x="151" y="330"/>
                    <a:pt x="150" y="328"/>
                  </a:cubicBezTo>
                  <a:cubicBezTo>
                    <a:pt x="146" y="333"/>
                    <a:pt x="146" y="339"/>
                    <a:pt x="151" y="343"/>
                  </a:cubicBezTo>
                  <a:close/>
                  <a:moveTo>
                    <a:pt x="133" y="334"/>
                  </a:moveTo>
                  <a:cubicBezTo>
                    <a:pt x="135" y="336"/>
                    <a:pt x="136" y="340"/>
                    <a:pt x="139" y="342"/>
                  </a:cubicBezTo>
                  <a:cubicBezTo>
                    <a:pt x="139" y="339"/>
                    <a:pt x="140" y="339"/>
                    <a:pt x="141" y="337"/>
                  </a:cubicBezTo>
                  <a:cubicBezTo>
                    <a:pt x="140" y="334"/>
                    <a:pt x="138" y="331"/>
                    <a:pt x="136" y="329"/>
                  </a:cubicBezTo>
                  <a:cubicBezTo>
                    <a:pt x="134" y="331"/>
                    <a:pt x="134" y="332"/>
                    <a:pt x="133" y="334"/>
                  </a:cubicBezTo>
                  <a:close/>
                  <a:moveTo>
                    <a:pt x="185" y="335"/>
                  </a:moveTo>
                  <a:cubicBezTo>
                    <a:pt x="185" y="334"/>
                    <a:pt x="190" y="331"/>
                    <a:pt x="187" y="329"/>
                  </a:cubicBezTo>
                  <a:cubicBezTo>
                    <a:pt x="186" y="332"/>
                    <a:pt x="183" y="333"/>
                    <a:pt x="185" y="335"/>
                  </a:cubicBezTo>
                  <a:close/>
                  <a:moveTo>
                    <a:pt x="88" y="333"/>
                  </a:moveTo>
                  <a:cubicBezTo>
                    <a:pt x="88" y="331"/>
                    <a:pt x="88" y="330"/>
                    <a:pt x="86" y="330"/>
                  </a:cubicBezTo>
                  <a:cubicBezTo>
                    <a:pt x="85" y="331"/>
                    <a:pt x="86" y="333"/>
                    <a:pt x="88" y="333"/>
                  </a:cubicBezTo>
                  <a:close/>
                  <a:moveTo>
                    <a:pt x="78" y="333"/>
                  </a:moveTo>
                  <a:cubicBezTo>
                    <a:pt x="80" y="334"/>
                    <a:pt x="81" y="331"/>
                    <a:pt x="80" y="331"/>
                  </a:cubicBezTo>
                  <a:cubicBezTo>
                    <a:pt x="80" y="332"/>
                    <a:pt x="78" y="331"/>
                    <a:pt x="78" y="333"/>
                  </a:cubicBezTo>
                  <a:close/>
                  <a:moveTo>
                    <a:pt x="103" y="336"/>
                  </a:moveTo>
                  <a:cubicBezTo>
                    <a:pt x="105" y="334"/>
                    <a:pt x="104" y="332"/>
                    <a:pt x="102" y="331"/>
                  </a:cubicBezTo>
                  <a:cubicBezTo>
                    <a:pt x="100" y="332"/>
                    <a:pt x="101" y="335"/>
                    <a:pt x="103" y="336"/>
                  </a:cubicBezTo>
                  <a:close/>
                  <a:moveTo>
                    <a:pt x="196" y="335"/>
                  </a:moveTo>
                  <a:cubicBezTo>
                    <a:pt x="197" y="334"/>
                    <a:pt x="196" y="332"/>
                    <a:pt x="196" y="331"/>
                  </a:cubicBezTo>
                  <a:cubicBezTo>
                    <a:pt x="196" y="332"/>
                    <a:pt x="194" y="334"/>
                    <a:pt x="196" y="335"/>
                  </a:cubicBezTo>
                  <a:close/>
                  <a:moveTo>
                    <a:pt x="127" y="339"/>
                  </a:moveTo>
                  <a:cubicBezTo>
                    <a:pt x="127" y="337"/>
                    <a:pt x="128" y="337"/>
                    <a:pt x="129" y="335"/>
                  </a:cubicBezTo>
                  <a:cubicBezTo>
                    <a:pt x="127" y="334"/>
                    <a:pt x="127" y="331"/>
                    <a:pt x="125" y="331"/>
                  </a:cubicBezTo>
                  <a:cubicBezTo>
                    <a:pt x="123" y="333"/>
                    <a:pt x="124" y="339"/>
                    <a:pt x="127" y="339"/>
                  </a:cubicBezTo>
                  <a:close/>
                  <a:moveTo>
                    <a:pt x="113" y="338"/>
                  </a:moveTo>
                  <a:cubicBezTo>
                    <a:pt x="114" y="339"/>
                    <a:pt x="115" y="339"/>
                    <a:pt x="115" y="341"/>
                  </a:cubicBezTo>
                  <a:cubicBezTo>
                    <a:pt x="118" y="340"/>
                    <a:pt x="118" y="337"/>
                    <a:pt x="119" y="335"/>
                  </a:cubicBezTo>
                  <a:cubicBezTo>
                    <a:pt x="118" y="335"/>
                    <a:pt x="117" y="333"/>
                    <a:pt x="116" y="333"/>
                  </a:cubicBezTo>
                  <a:cubicBezTo>
                    <a:pt x="115" y="335"/>
                    <a:pt x="113" y="335"/>
                    <a:pt x="113" y="338"/>
                  </a:cubicBezTo>
                  <a:close/>
                  <a:moveTo>
                    <a:pt x="91" y="334"/>
                  </a:moveTo>
                  <a:cubicBezTo>
                    <a:pt x="91" y="335"/>
                    <a:pt x="92" y="335"/>
                    <a:pt x="92" y="337"/>
                  </a:cubicBezTo>
                  <a:cubicBezTo>
                    <a:pt x="91" y="337"/>
                    <a:pt x="91" y="336"/>
                    <a:pt x="90" y="335"/>
                  </a:cubicBezTo>
                  <a:cubicBezTo>
                    <a:pt x="90" y="336"/>
                    <a:pt x="90" y="339"/>
                    <a:pt x="91" y="339"/>
                  </a:cubicBezTo>
                  <a:cubicBezTo>
                    <a:pt x="92" y="338"/>
                    <a:pt x="92" y="336"/>
                    <a:pt x="94" y="335"/>
                  </a:cubicBezTo>
                  <a:cubicBezTo>
                    <a:pt x="93" y="334"/>
                    <a:pt x="92" y="333"/>
                    <a:pt x="91" y="334"/>
                  </a:cubicBezTo>
                  <a:close/>
                  <a:moveTo>
                    <a:pt x="110" y="337"/>
                  </a:moveTo>
                  <a:cubicBezTo>
                    <a:pt x="110" y="335"/>
                    <a:pt x="109" y="334"/>
                    <a:pt x="108" y="333"/>
                  </a:cubicBezTo>
                  <a:cubicBezTo>
                    <a:pt x="107" y="336"/>
                    <a:pt x="109" y="336"/>
                    <a:pt x="110" y="337"/>
                  </a:cubicBezTo>
                  <a:close/>
                  <a:moveTo>
                    <a:pt x="160" y="335"/>
                  </a:moveTo>
                  <a:cubicBezTo>
                    <a:pt x="160" y="337"/>
                    <a:pt x="161" y="338"/>
                    <a:pt x="162" y="338"/>
                  </a:cubicBezTo>
                  <a:cubicBezTo>
                    <a:pt x="164" y="337"/>
                    <a:pt x="163" y="334"/>
                    <a:pt x="161" y="334"/>
                  </a:cubicBezTo>
                  <a:cubicBezTo>
                    <a:pt x="161" y="335"/>
                    <a:pt x="160" y="335"/>
                    <a:pt x="160" y="335"/>
                  </a:cubicBezTo>
                  <a:close/>
                  <a:moveTo>
                    <a:pt x="101" y="339"/>
                  </a:moveTo>
                  <a:cubicBezTo>
                    <a:pt x="102" y="338"/>
                    <a:pt x="100" y="336"/>
                    <a:pt x="99" y="335"/>
                  </a:cubicBezTo>
                  <a:cubicBezTo>
                    <a:pt x="98" y="336"/>
                    <a:pt x="100" y="338"/>
                    <a:pt x="101" y="339"/>
                  </a:cubicBezTo>
                  <a:close/>
                  <a:moveTo>
                    <a:pt x="104" y="340"/>
                  </a:moveTo>
                  <a:cubicBezTo>
                    <a:pt x="106" y="340"/>
                    <a:pt x="105" y="342"/>
                    <a:pt x="107" y="342"/>
                  </a:cubicBezTo>
                  <a:cubicBezTo>
                    <a:pt x="107" y="341"/>
                    <a:pt x="108" y="341"/>
                    <a:pt x="108" y="339"/>
                  </a:cubicBezTo>
                  <a:cubicBezTo>
                    <a:pt x="107" y="339"/>
                    <a:pt x="107" y="337"/>
                    <a:pt x="106" y="337"/>
                  </a:cubicBezTo>
                  <a:cubicBezTo>
                    <a:pt x="105" y="338"/>
                    <a:pt x="104" y="339"/>
                    <a:pt x="104" y="340"/>
                  </a:cubicBezTo>
                  <a:close/>
                  <a:moveTo>
                    <a:pt x="133" y="350"/>
                  </a:moveTo>
                  <a:cubicBezTo>
                    <a:pt x="133" y="348"/>
                    <a:pt x="135" y="347"/>
                    <a:pt x="136" y="345"/>
                  </a:cubicBezTo>
                  <a:cubicBezTo>
                    <a:pt x="134" y="343"/>
                    <a:pt x="133" y="339"/>
                    <a:pt x="130" y="338"/>
                  </a:cubicBezTo>
                  <a:cubicBezTo>
                    <a:pt x="126" y="342"/>
                    <a:pt x="131" y="347"/>
                    <a:pt x="133" y="350"/>
                  </a:cubicBezTo>
                  <a:close/>
                  <a:moveTo>
                    <a:pt x="118" y="345"/>
                  </a:moveTo>
                  <a:cubicBezTo>
                    <a:pt x="119" y="345"/>
                    <a:pt x="118" y="348"/>
                    <a:pt x="120" y="348"/>
                  </a:cubicBezTo>
                  <a:cubicBezTo>
                    <a:pt x="128" y="344"/>
                    <a:pt x="120" y="334"/>
                    <a:pt x="118" y="345"/>
                  </a:cubicBezTo>
                  <a:close/>
                  <a:moveTo>
                    <a:pt x="87" y="346"/>
                  </a:moveTo>
                  <a:cubicBezTo>
                    <a:pt x="88" y="344"/>
                    <a:pt x="90" y="344"/>
                    <a:pt x="89" y="341"/>
                  </a:cubicBezTo>
                  <a:cubicBezTo>
                    <a:pt x="88" y="341"/>
                    <a:pt x="89" y="339"/>
                    <a:pt x="87" y="340"/>
                  </a:cubicBezTo>
                  <a:cubicBezTo>
                    <a:pt x="88" y="341"/>
                    <a:pt x="85" y="344"/>
                    <a:pt x="87" y="346"/>
                  </a:cubicBezTo>
                  <a:close/>
                  <a:moveTo>
                    <a:pt x="96" y="341"/>
                  </a:moveTo>
                  <a:cubicBezTo>
                    <a:pt x="96" y="342"/>
                    <a:pt x="97" y="343"/>
                    <a:pt x="98" y="344"/>
                  </a:cubicBezTo>
                  <a:cubicBezTo>
                    <a:pt x="98" y="344"/>
                    <a:pt x="98" y="343"/>
                    <a:pt x="99" y="343"/>
                  </a:cubicBezTo>
                  <a:cubicBezTo>
                    <a:pt x="99" y="341"/>
                    <a:pt x="98" y="340"/>
                    <a:pt x="96" y="340"/>
                  </a:cubicBezTo>
                  <a:cubicBezTo>
                    <a:pt x="95" y="340"/>
                    <a:pt x="97" y="341"/>
                    <a:pt x="96" y="341"/>
                  </a:cubicBezTo>
                  <a:cubicBezTo>
                    <a:pt x="96" y="341"/>
                    <a:pt x="96" y="341"/>
                    <a:pt x="96" y="341"/>
                  </a:cubicBezTo>
                  <a:close/>
                  <a:moveTo>
                    <a:pt x="114" y="343"/>
                  </a:moveTo>
                  <a:cubicBezTo>
                    <a:pt x="114" y="341"/>
                    <a:pt x="113" y="339"/>
                    <a:pt x="112" y="340"/>
                  </a:cubicBezTo>
                  <a:cubicBezTo>
                    <a:pt x="113" y="340"/>
                    <a:pt x="112" y="343"/>
                    <a:pt x="114" y="343"/>
                  </a:cubicBezTo>
                  <a:close/>
                  <a:moveTo>
                    <a:pt x="140" y="345"/>
                  </a:moveTo>
                  <a:cubicBezTo>
                    <a:pt x="141" y="347"/>
                    <a:pt x="142" y="349"/>
                    <a:pt x="144" y="350"/>
                  </a:cubicBezTo>
                  <a:cubicBezTo>
                    <a:pt x="144" y="346"/>
                    <a:pt x="144" y="344"/>
                    <a:pt x="144" y="340"/>
                  </a:cubicBezTo>
                  <a:cubicBezTo>
                    <a:pt x="143" y="340"/>
                    <a:pt x="143" y="340"/>
                    <a:pt x="142" y="340"/>
                  </a:cubicBezTo>
                  <a:cubicBezTo>
                    <a:pt x="142" y="342"/>
                    <a:pt x="140" y="343"/>
                    <a:pt x="140" y="345"/>
                  </a:cubicBezTo>
                  <a:close/>
                  <a:moveTo>
                    <a:pt x="187" y="343"/>
                  </a:moveTo>
                  <a:cubicBezTo>
                    <a:pt x="188" y="342"/>
                    <a:pt x="187" y="340"/>
                    <a:pt x="188" y="340"/>
                  </a:cubicBezTo>
                  <a:cubicBezTo>
                    <a:pt x="185" y="339"/>
                    <a:pt x="186" y="342"/>
                    <a:pt x="187" y="343"/>
                  </a:cubicBezTo>
                  <a:close/>
                  <a:moveTo>
                    <a:pt x="164" y="342"/>
                  </a:moveTo>
                  <a:cubicBezTo>
                    <a:pt x="165" y="343"/>
                    <a:pt x="165" y="345"/>
                    <a:pt x="167" y="346"/>
                  </a:cubicBezTo>
                  <a:cubicBezTo>
                    <a:pt x="168" y="344"/>
                    <a:pt x="167" y="340"/>
                    <a:pt x="165" y="340"/>
                  </a:cubicBezTo>
                  <a:cubicBezTo>
                    <a:pt x="165" y="341"/>
                    <a:pt x="165" y="341"/>
                    <a:pt x="164" y="342"/>
                  </a:cubicBezTo>
                  <a:close/>
                  <a:moveTo>
                    <a:pt x="102" y="343"/>
                  </a:moveTo>
                  <a:cubicBezTo>
                    <a:pt x="103" y="344"/>
                    <a:pt x="104" y="344"/>
                    <a:pt x="105" y="345"/>
                  </a:cubicBezTo>
                  <a:cubicBezTo>
                    <a:pt x="105" y="343"/>
                    <a:pt x="104" y="343"/>
                    <a:pt x="104" y="341"/>
                  </a:cubicBezTo>
                  <a:cubicBezTo>
                    <a:pt x="103" y="341"/>
                    <a:pt x="103" y="342"/>
                    <a:pt x="102" y="343"/>
                  </a:cubicBezTo>
                  <a:close/>
                  <a:moveTo>
                    <a:pt x="159" y="344"/>
                  </a:moveTo>
                  <a:cubicBezTo>
                    <a:pt x="160" y="343"/>
                    <a:pt x="160" y="341"/>
                    <a:pt x="158" y="341"/>
                  </a:cubicBezTo>
                  <a:cubicBezTo>
                    <a:pt x="158" y="342"/>
                    <a:pt x="158" y="344"/>
                    <a:pt x="159" y="344"/>
                  </a:cubicBezTo>
                  <a:close/>
                  <a:moveTo>
                    <a:pt x="180" y="344"/>
                  </a:moveTo>
                  <a:cubicBezTo>
                    <a:pt x="180" y="343"/>
                    <a:pt x="180" y="343"/>
                    <a:pt x="181" y="343"/>
                  </a:cubicBezTo>
                  <a:cubicBezTo>
                    <a:pt x="181" y="342"/>
                    <a:pt x="181" y="341"/>
                    <a:pt x="179" y="341"/>
                  </a:cubicBezTo>
                  <a:cubicBezTo>
                    <a:pt x="179" y="342"/>
                    <a:pt x="178" y="344"/>
                    <a:pt x="180" y="344"/>
                  </a:cubicBezTo>
                  <a:close/>
                  <a:moveTo>
                    <a:pt x="152" y="346"/>
                  </a:moveTo>
                  <a:cubicBezTo>
                    <a:pt x="153" y="348"/>
                    <a:pt x="154" y="349"/>
                    <a:pt x="156" y="349"/>
                  </a:cubicBezTo>
                  <a:cubicBezTo>
                    <a:pt x="156" y="346"/>
                    <a:pt x="155" y="345"/>
                    <a:pt x="156" y="342"/>
                  </a:cubicBezTo>
                  <a:cubicBezTo>
                    <a:pt x="154" y="343"/>
                    <a:pt x="154" y="345"/>
                    <a:pt x="152" y="346"/>
                  </a:cubicBezTo>
                  <a:close/>
                  <a:moveTo>
                    <a:pt x="110" y="349"/>
                  </a:moveTo>
                  <a:cubicBezTo>
                    <a:pt x="113" y="349"/>
                    <a:pt x="113" y="342"/>
                    <a:pt x="109" y="343"/>
                  </a:cubicBezTo>
                  <a:cubicBezTo>
                    <a:pt x="108" y="345"/>
                    <a:pt x="109" y="346"/>
                    <a:pt x="110" y="349"/>
                  </a:cubicBezTo>
                  <a:close/>
                  <a:moveTo>
                    <a:pt x="96" y="346"/>
                  </a:moveTo>
                  <a:cubicBezTo>
                    <a:pt x="95" y="345"/>
                    <a:pt x="97" y="343"/>
                    <a:pt x="95" y="343"/>
                  </a:cubicBezTo>
                  <a:cubicBezTo>
                    <a:pt x="94" y="344"/>
                    <a:pt x="95" y="344"/>
                    <a:pt x="95" y="346"/>
                  </a:cubicBezTo>
                  <a:cubicBezTo>
                    <a:pt x="96" y="345"/>
                    <a:pt x="96" y="346"/>
                    <a:pt x="96" y="346"/>
                  </a:cubicBezTo>
                  <a:close/>
                  <a:moveTo>
                    <a:pt x="196" y="359"/>
                  </a:moveTo>
                  <a:cubicBezTo>
                    <a:pt x="196" y="353"/>
                    <a:pt x="196" y="350"/>
                    <a:pt x="196" y="344"/>
                  </a:cubicBezTo>
                  <a:cubicBezTo>
                    <a:pt x="193" y="347"/>
                    <a:pt x="192" y="356"/>
                    <a:pt x="196" y="359"/>
                  </a:cubicBezTo>
                  <a:close/>
                  <a:moveTo>
                    <a:pt x="101" y="350"/>
                  </a:moveTo>
                  <a:cubicBezTo>
                    <a:pt x="100" y="350"/>
                    <a:pt x="99" y="348"/>
                    <a:pt x="98" y="350"/>
                  </a:cubicBezTo>
                  <a:cubicBezTo>
                    <a:pt x="99" y="350"/>
                    <a:pt x="99" y="352"/>
                    <a:pt x="101" y="352"/>
                  </a:cubicBezTo>
                  <a:cubicBezTo>
                    <a:pt x="101" y="350"/>
                    <a:pt x="103" y="350"/>
                    <a:pt x="103" y="348"/>
                  </a:cubicBezTo>
                  <a:cubicBezTo>
                    <a:pt x="102" y="347"/>
                    <a:pt x="102" y="345"/>
                    <a:pt x="101" y="345"/>
                  </a:cubicBezTo>
                  <a:cubicBezTo>
                    <a:pt x="99" y="347"/>
                    <a:pt x="101" y="349"/>
                    <a:pt x="101" y="350"/>
                  </a:cubicBezTo>
                  <a:close/>
                  <a:moveTo>
                    <a:pt x="122" y="351"/>
                  </a:moveTo>
                  <a:cubicBezTo>
                    <a:pt x="123" y="354"/>
                    <a:pt x="126" y="355"/>
                    <a:pt x="127" y="358"/>
                  </a:cubicBezTo>
                  <a:cubicBezTo>
                    <a:pt x="129" y="358"/>
                    <a:pt x="129" y="354"/>
                    <a:pt x="131" y="353"/>
                  </a:cubicBezTo>
                  <a:cubicBezTo>
                    <a:pt x="129" y="351"/>
                    <a:pt x="128" y="347"/>
                    <a:pt x="126" y="346"/>
                  </a:cubicBezTo>
                  <a:cubicBezTo>
                    <a:pt x="125" y="347"/>
                    <a:pt x="123" y="348"/>
                    <a:pt x="122" y="351"/>
                  </a:cubicBezTo>
                  <a:close/>
                  <a:moveTo>
                    <a:pt x="163" y="362"/>
                  </a:moveTo>
                  <a:cubicBezTo>
                    <a:pt x="164" y="359"/>
                    <a:pt x="167" y="357"/>
                    <a:pt x="167" y="353"/>
                  </a:cubicBezTo>
                  <a:cubicBezTo>
                    <a:pt x="165" y="351"/>
                    <a:pt x="164" y="347"/>
                    <a:pt x="162" y="346"/>
                  </a:cubicBezTo>
                  <a:cubicBezTo>
                    <a:pt x="157" y="350"/>
                    <a:pt x="157" y="359"/>
                    <a:pt x="163" y="362"/>
                  </a:cubicBezTo>
                  <a:close/>
                  <a:moveTo>
                    <a:pt x="90" y="353"/>
                  </a:moveTo>
                  <a:cubicBezTo>
                    <a:pt x="91" y="351"/>
                    <a:pt x="92" y="353"/>
                    <a:pt x="92" y="353"/>
                  </a:cubicBezTo>
                  <a:cubicBezTo>
                    <a:pt x="93" y="352"/>
                    <a:pt x="94" y="351"/>
                    <a:pt x="95" y="349"/>
                  </a:cubicBezTo>
                  <a:cubicBezTo>
                    <a:pt x="93" y="344"/>
                    <a:pt x="89" y="351"/>
                    <a:pt x="90" y="353"/>
                  </a:cubicBezTo>
                  <a:close/>
                  <a:moveTo>
                    <a:pt x="183" y="354"/>
                  </a:moveTo>
                  <a:cubicBezTo>
                    <a:pt x="184" y="354"/>
                    <a:pt x="184" y="352"/>
                    <a:pt x="186" y="352"/>
                  </a:cubicBezTo>
                  <a:cubicBezTo>
                    <a:pt x="185" y="350"/>
                    <a:pt x="185" y="348"/>
                    <a:pt x="183" y="347"/>
                  </a:cubicBezTo>
                  <a:cubicBezTo>
                    <a:pt x="182" y="349"/>
                    <a:pt x="183" y="352"/>
                    <a:pt x="183" y="354"/>
                  </a:cubicBezTo>
                  <a:close/>
                  <a:moveTo>
                    <a:pt x="135" y="353"/>
                  </a:moveTo>
                  <a:cubicBezTo>
                    <a:pt x="136" y="355"/>
                    <a:pt x="138" y="357"/>
                    <a:pt x="139" y="359"/>
                  </a:cubicBezTo>
                  <a:cubicBezTo>
                    <a:pt x="145" y="357"/>
                    <a:pt x="142" y="351"/>
                    <a:pt x="138" y="348"/>
                  </a:cubicBezTo>
                  <a:cubicBezTo>
                    <a:pt x="137" y="350"/>
                    <a:pt x="135" y="351"/>
                    <a:pt x="135" y="353"/>
                  </a:cubicBezTo>
                  <a:close/>
                  <a:moveTo>
                    <a:pt x="118" y="353"/>
                  </a:moveTo>
                  <a:cubicBezTo>
                    <a:pt x="117" y="347"/>
                    <a:pt x="109" y="351"/>
                    <a:pt x="115" y="357"/>
                  </a:cubicBezTo>
                  <a:cubicBezTo>
                    <a:pt x="117" y="356"/>
                    <a:pt x="118" y="354"/>
                    <a:pt x="118" y="353"/>
                  </a:cubicBezTo>
                  <a:close/>
                  <a:moveTo>
                    <a:pt x="179" y="356"/>
                  </a:moveTo>
                  <a:cubicBezTo>
                    <a:pt x="181" y="355"/>
                    <a:pt x="181" y="350"/>
                    <a:pt x="180" y="350"/>
                  </a:cubicBezTo>
                  <a:cubicBezTo>
                    <a:pt x="179" y="352"/>
                    <a:pt x="178" y="354"/>
                    <a:pt x="179" y="356"/>
                  </a:cubicBezTo>
                  <a:close/>
                  <a:moveTo>
                    <a:pt x="147" y="354"/>
                  </a:moveTo>
                  <a:cubicBezTo>
                    <a:pt x="147" y="356"/>
                    <a:pt x="148" y="357"/>
                    <a:pt x="149" y="358"/>
                  </a:cubicBezTo>
                  <a:cubicBezTo>
                    <a:pt x="154" y="358"/>
                    <a:pt x="153" y="350"/>
                    <a:pt x="149" y="351"/>
                  </a:cubicBezTo>
                  <a:cubicBezTo>
                    <a:pt x="150" y="352"/>
                    <a:pt x="148" y="353"/>
                    <a:pt x="147" y="354"/>
                  </a:cubicBezTo>
                  <a:close/>
                  <a:moveTo>
                    <a:pt x="103" y="354"/>
                  </a:moveTo>
                  <a:cubicBezTo>
                    <a:pt x="102" y="356"/>
                    <a:pt x="104" y="357"/>
                    <a:pt x="105" y="358"/>
                  </a:cubicBezTo>
                  <a:cubicBezTo>
                    <a:pt x="107" y="358"/>
                    <a:pt x="107" y="355"/>
                    <a:pt x="108" y="355"/>
                  </a:cubicBezTo>
                  <a:cubicBezTo>
                    <a:pt x="107" y="353"/>
                    <a:pt x="107" y="351"/>
                    <a:pt x="105" y="351"/>
                  </a:cubicBezTo>
                  <a:cubicBezTo>
                    <a:pt x="103" y="352"/>
                    <a:pt x="104" y="356"/>
                    <a:pt x="103" y="354"/>
                  </a:cubicBezTo>
                  <a:close/>
                  <a:moveTo>
                    <a:pt x="80" y="357"/>
                  </a:moveTo>
                  <a:cubicBezTo>
                    <a:pt x="81" y="358"/>
                    <a:pt x="81" y="356"/>
                    <a:pt x="82" y="356"/>
                  </a:cubicBezTo>
                  <a:cubicBezTo>
                    <a:pt x="82" y="354"/>
                    <a:pt x="82" y="353"/>
                    <a:pt x="81" y="352"/>
                  </a:cubicBezTo>
                  <a:cubicBezTo>
                    <a:pt x="80" y="353"/>
                    <a:pt x="80" y="355"/>
                    <a:pt x="80" y="357"/>
                  </a:cubicBezTo>
                  <a:close/>
                  <a:moveTo>
                    <a:pt x="172" y="355"/>
                  </a:moveTo>
                  <a:cubicBezTo>
                    <a:pt x="173" y="355"/>
                    <a:pt x="173" y="355"/>
                    <a:pt x="174" y="355"/>
                  </a:cubicBezTo>
                  <a:cubicBezTo>
                    <a:pt x="175" y="354"/>
                    <a:pt x="173" y="353"/>
                    <a:pt x="174" y="352"/>
                  </a:cubicBezTo>
                  <a:cubicBezTo>
                    <a:pt x="172" y="352"/>
                    <a:pt x="171" y="353"/>
                    <a:pt x="172" y="355"/>
                  </a:cubicBezTo>
                  <a:close/>
                  <a:moveTo>
                    <a:pt x="94" y="357"/>
                  </a:moveTo>
                  <a:cubicBezTo>
                    <a:pt x="95" y="358"/>
                    <a:pt x="96" y="358"/>
                    <a:pt x="96" y="359"/>
                  </a:cubicBezTo>
                  <a:cubicBezTo>
                    <a:pt x="97" y="358"/>
                    <a:pt x="98" y="357"/>
                    <a:pt x="99" y="355"/>
                  </a:cubicBezTo>
                  <a:cubicBezTo>
                    <a:pt x="98" y="354"/>
                    <a:pt x="98" y="352"/>
                    <a:pt x="96" y="352"/>
                  </a:cubicBezTo>
                  <a:cubicBezTo>
                    <a:pt x="96" y="354"/>
                    <a:pt x="95" y="355"/>
                    <a:pt x="94" y="357"/>
                  </a:cubicBezTo>
                  <a:close/>
                  <a:moveTo>
                    <a:pt x="13" y="402"/>
                  </a:moveTo>
                  <a:cubicBezTo>
                    <a:pt x="15" y="401"/>
                    <a:pt x="13" y="400"/>
                    <a:pt x="13" y="399"/>
                  </a:cubicBezTo>
                  <a:cubicBezTo>
                    <a:pt x="14" y="386"/>
                    <a:pt x="17" y="370"/>
                    <a:pt x="15" y="355"/>
                  </a:cubicBezTo>
                  <a:cubicBezTo>
                    <a:pt x="11" y="368"/>
                    <a:pt x="13" y="387"/>
                    <a:pt x="13" y="402"/>
                  </a:cubicBezTo>
                  <a:close/>
                  <a:moveTo>
                    <a:pt x="129" y="362"/>
                  </a:moveTo>
                  <a:cubicBezTo>
                    <a:pt x="131" y="363"/>
                    <a:pt x="129" y="364"/>
                    <a:pt x="129" y="365"/>
                  </a:cubicBezTo>
                  <a:cubicBezTo>
                    <a:pt x="129" y="366"/>
                    <a:pt x="130" y="365"/>
                    <a:pt x="131" y="364"/>
                  </a:cubicBezTo>
                  <a:cubicBezTo>
                    <a:pt x="131" y="365"/>
                    <a:pt x="131" y="365"/>
                    <a:pt x="131" y="365"/>
                  </a:cubicBezTo>
                  <a:cubicBezTo>
                    <a:pt x="130" y="366"/>
                    <a:pt x="133" y="368"/>
                    <a:pt x="134" y="368"/>
                  </a:cubicBezTo>
                  <a:cubicBezTo>
                    <a:pt x="136" y="367"/>
                    <a:pt x="137" y="364"/>
                    <a:pt x="138" y="363"/>
                  </a:cubicBezTo>
                  <a:cubicBezTo>
                    <a:pt x="136" y="361"/>
                    <a:pt x="135" y="358"/>
                    <a:pt x="133" y="356"/>
                  </a:cubicBezTo>
                  <a:cubicBezTo>
                    <a:pt x="131" y="357"/>
                    <a:pt x="130" y="360"/>
                    <a:pt x="129" y="362"/>
                  </a:cubicBezTo>
                  <a:close/>
                  <a:moveTo>
                    <a:pt x="117" y="360"/>
                  </a:moveTo>
                  <a:cubicBezTo>
                    <a:pt x="119" y="362"/>
                    <a:pt x="119" y="365"/>
                    <a:pt x="122" y="367"/>
                  </a:cubicBezTo>
                  <a:cubicBezTo>
                    <a:pt x="123" y="365"/>
                    <a:pt x="124" y="364"/>
                    <a:pt x="124" y="362"/>
                  </a:cubicBezTo>
                  <a:cubicBezTo>
                    <a:pt x="122" y="360"/>
                    <a:pt x="122" y="357"/>
                    <a:pt x="119" y="356"/>
                  </a:cubicBezTo>
                  <a:cubicBezTo>
                    <a:pt x="119" y="356"/>
                    <a:pt x="119" y="356"/>
                    <a:pt x="118" y="356"/>
                  </a:cubicBezTo>
                  <a:cubicBezTo>
                    <a:pt x="119" y="358"/>
                    <a:pt x="117" y="358"/>
                    <a:pt x="117" y="360"/>
                  </a:cubicBezTo>
                  <a:close/>
                  <a:moveTo>
                    <a:pt x="110" y="365"/>
                  </a:moveTo>
                  <a:cubicBezTo>
                    <a:pt x="112" y="364"/>
                    <a:pt x="112" y="362"/>
                    <a:pt x="113" y="361"/>
                  </a:cubicBezTo>
                  <a:cubicBezTo>
                    <a:pt x="112" y="359"/>
                    <a:pt x="111" y="357"/>
                    <a:pt x="109" y="357"/>
                  </a:cubicBezTo>
                  <a:cubicBezTo>
                    <a:pt x="107" y="359"/>
                    <a:pt x="106" y="363"/>
                    <a:pt x="110" y="365"/>
                  </a:cubicBezTo>
                  <a:close/>
                  <a:moveTo>
                    <a:pt x="152" y="362"/>
                  </a:moveTo>
                  <a:cubicBezTo>
                    <a:pt x="153" y="364"/>
                    <a:pt x="154" y="366"/>
                    <a:pt x="155" y="367"/>
                  </a:cubicBezTo>
                  <a:cubicBezTo>
                    <a:pt x="155" y="364"/>
                    <a:pt x="156" y="358"/>
                    <a:pt x="154" y="357"/>
                  </a:cubicBezTo>
                  <a:cubicBezTo>
                    <a:pt x="154" y="359"/>
                    <a:pt x="152" y="360"/>
                    <a:pt x="152" y="362"/>
                  </a:cubicBezTo>
                  <a:close/>
                  <a:moveTo>
                    <a:pt x="100" y="366"/>
                  </a:moveTo>
                  <a:cubicBezTo>
                    <a:pt x="102" y="365"/>
                    <a:pt x="103" y="363"/>
                    <a:pt x="104" y="361"/>
                  </a:cubicBezTo>
                  <a:cubicBezTo>
                    <a:pt x="103" y="360"/>
                    <a:pt x="102" y="358"/>
                    <a:pt x="101" y="357"/>
                  </a:cubicBezTo>
                  <a:cubicBezTo>
                    <a:pt x="98" y="361"/>
                    <a:pt x="98" y="364"/>
                    <a:pt x="100" y="366"/>
                  </a:cubicBezTo>
                  <a:close/>
                  <a:moveTo>
                    <a:pt x="184" y="363"/>
                  </a:moveTo>
                  <a:cubicBezTo>
                    <a:pt x="185" y="363"/>
                    <a:pt x="185" y="364"/>
                    <a:pt x="186" y="364"/>
                  </a:cubicBezTo>
                  <a:cubicBezTo>
                    <a:pt x="186" y="363"/>
                    <a:pt x="187" y="360"/>
                    <a:pt x="186" y="359"/>
                  </a:cubicBezTo>
                  <a:cubicBezTo>
                    <a:pt x="185" y="360"/>
                    <a:pt x="184" y="361"/>
                    <a:pt x="184" y="363"/>
                  </a:cubicBezTo>
                  <a:close/>
                  <a:moveTo>
                    <a:pt x="144" y="366"/>
                  </a:moveTo>
                  <a:cubicBezTo>
                    <a:pt x="144" y="364"/>
                    <a:pt x="144" y="362"/>
                    <a:pt x="144" y="360"/>
                  </a:cubicBezTo>
                  <a:cubicBezTo>
                    <a:pt x="144" y="360"/>
                    <a:pt x="143" y="360"/>
                    <a:pt x="142" y="360"/>
                  </a:cubicBezTo>
                  <a:cubicBezTo>
                    <a:pt x="142" y="363"/>
                    <a:pt x="142" y="365"/>
                    <a:pt x="144" y="366"/>
                  </a:cubicBezTo>
                  <a:close/>
                  <a:moveTo>
                    <a:pt x="165" y="366"/>
                  </a:moveTo>
                  <a:cubicBezTo>
                    <a:pt x="167" y="366"/>
                    <a:pt x="169" y="362"/>
                    <a:pt x="167" y="361"/>
                  </a:cubicBezTo>
                  <a:cubicBezTo>
                    <a:pt x="166" y="362"/>
                    <a:pt x="163" y="364"/>
                    <a:pt x="165" y="366"/>
                  </a:cubicBezTo>
                  <a:close/>
                  <a:moveTo>
                    <a:pt x="8" y="364"/>
                  </a:moveTo>
                  <a:cubicBezTo>
                    <a:pt x="6" y="363"/>
                    <a:pt x="9" y="363"/>
                    <a:pt x="8" y="362"/>
                  </a:cubicBezTo>
                  <a:cubicBezTo>
                    <a:pt x="8" y="362"/>
                    <a:pt x="8" y="361"/>
                    <a:pt x="7" y="361"/>
                  </a:cubicBezTo>
                  <a:cubicBezTo>
                    <a:pt x="7" y="362"/>
                    <a:pt x="7" y="365"/>
                    <a:pt x="8" y="364"/>
                  </a:cubicBezTo>
                  <a:close/>
                  <a:moveTo>
                    <a:pt x="81" y="372"/>
                  </a:moveTo>
                  <a:cubicBezTo>
                    <a:pt x="84" y="370"/>
                    <a:pt x="86" y="366"/>
                    <a:pt x="83" y="362"/>
                  </a:cubicBezTo>
                  <a:cubicBezTo>
                    <a:pt x="80" y="364"/>
                    <a:pt x="80" y="369"/>
                    <a:pt x="81" y="372"/>
                  </a:cubicBezTo>
                  <a:close/>
                  <a:moveTo>
                    <a:pt x="171" y="367"/>
                  </a:moveTo>
                  <a:cubicBezTo>
                    <a:pt x="171" y="366"/>
                    <a:pt x="172" y="366"/>
                    <a:pt x="172" y="366"/>
                  </a:cubicBezTo>
                  <a:cubicBezTo>
                    <a:pt x="173" y="366"/>
                    <a:pt x="172" y="367"/>
                    <a:pt x="172" y="368"/>
                  </a:cubicBezTo>
                  <a:cubicBezTo>
                    <a:pt x="172" y="368"/>
                    <a:pt x="171" y="368"/>
                    <a:pt x="171" y="368"/>
                  </a:cubicBezTo>
                  <a:cubicBezTo>
                    <a:pt x="170" y="370"/>
                    <a:pt x="171" y="373"/>
                    <a:pt x="171" y="375"/>
                  </a:cubicBezTo>
                  <a:cubicBezTo>
                    <a:pt x="175" y="374"/>
                    <a:pt x="173" y="368"/>
                    <a:pt x="174" y="365"/>
                  </a:cubicBezTo>
                  <a:cubicBezTo>
                    <a:pt x="172" y="365"/>
                    <a:pt x="175" y="362"/>
                    <a:pt x="173" y="362"/>
                  </a:cubicBezTo>
                  <a:cubicBezTo>
                    <a:pt x="172" y="364"/>
                    <a:pt x="169" y="366"/>
                    <a:pt x="171" y="367"/>
                  </a:cubicBezTo>
                  <a:close/>
                  <a:moveTo>
                    <a:pt x="158" y="363"/>
                  </a:moveTo>
                  <a:cubicBezTo>
                    <a:pt x="159" y="365"/>
                    <a:pt x="157" y="366"/>
                    <a:pt x="159" y="367"/>
                  </a:cubicBezTo>
                  <a:cubicBezTo>
                    <a:pt x="160" y="366"/>
                    <a:pt x="160" y="365"/>
                    <a:pt x="160" y="363"/>
                  </a:cubicBezTo>
                  <a:cubicBezTo>
                    <a:pt x="159" y="363"/>
                    <a:pt x="158" y="363"/>
                    <a:pt x="158" y="363"/>
                  </a:cubicBezTo>
                  <a:close/>
                  <a:moveTo>
                    <a:pt x="106" y="373"/>
                  </a:moveTo>
                  <a:cubicBezTo>
                    <a:pt x="107" y="371"/>
                    <a:pt x="108" y="370"/>
                    <a:pt x="108" y="367"/>
                  </a:cubicBezTo>
                  <a:cubicBezTo>
                    <a:pt x="107" y="366"/>
                    <a:pt x="107" y="364"/>
                    <a:pt x="105" y="364"/>
                  </a:cubicBezTo>
                  <a:cubicBezTo>
                    <a:pt x="103" y="367"/>
                    <a:pt x="101" y="371"/>
                    <a:pt x="106" y="373"/>
                  </a:cubicBezTo>
                  <a:close/>
                  <a:moveTo>
                    <a:pt x="118" y="374"/>
                  </a:moveTo>
                  <a:cubicBezTo>
                    <a:pt x="122" y="371"/>
                    <a:pt x="117" y="366"/>
                    <a:pt x="115" y="364"/>
                  </a:cubicBezTo>
                  <a:cubicBezTo>
                    <a:pt x="110" y="368"/>
                    <a:pt x="114" y="372"/>
                    <a:pt x="118" y="374"/>
                  </a:cubicBezTo>
                  <a:close/>
                  <a:moveTo>
                    <a:pt x="91" y="369"/>
                  </a:moveTo>
                  <a:cubicBezTo>
                    <a:pt x="92" y="368"/>
                    <a:pt x="91" y="366"/>
                    <a:pt x="89" y="366"/>
                  </a:cubicBezTo>
                  <a:cubicBezTo>
                    <a:pt x="89" y="367"/>
                    <a:pt x="89" y="369"/>
                    <a:pt x="91" y="369"/>
                  </a:cubicBezTo>
                  <a:close/>
                  <a:moveTo>
                    <a:pt x="152" y="378"/>
                  </a:moveTo>
                  <a:cubicBezTo>
                    <a:pt x="153" y="376"/>
                    <a:pt x="155" y="375"/>
                    <a:pt x="155" y="373"/>
                  </a:cubicBezTo>
                  <a:cubicBezTo>
                    <a:pt x="153" y="370"/>
                    <a:pt x="152" y="368"/>
                    <a:pt x="150" y="366"/>
                  </a:cubicBezTo>
                  <a:cubicBezTo>
                    <a:pt x="145" y="370"/>
                    <a:pt x="150" y="375"/>
                    <a:pt x="152" y="378"/>
                  </a:cubicBezTo>
                  <a:close/>
                  <a:moveTo>
                    <a:pt x="124" y="371"/>
                  </a:moveTo>
                  <a:cubicBezTo>
                    <a:pt x="126" y="371"/>
                    <a:pt x="127" y="376"/>
                    <a:pt x="128" y="378"/>
                  </a:cubicBezTo>
                  <a:cubicBezTo>
                    <a:pt x="130" y="377"/>
                    <a:pt x="131" y="375"/>
                    <a:pt x="131" y="372"/>
                  </a:cubicBezTo>
                  <a:cubicBezTo>
                    <a:pt x="130" y="370"/>
                    <a:pt x="129" y="367"/>
                    <a:pt x="126" y="366"/>
                  </a:cubicBezTo>
                  <a:cubicBezTo>
                    <a:pt x="126" y="368"/>
                    <a:pt x="124" y="368"/>
                    <a:pt x="124" y="371"/>
                  </a:cubicBezTo>
                  <a:close/>
                  <a:moveTo>
                    <a:pt x="136" y="372"/>
                  </a:moveTo>
                  <a:cubicBezTo>
                    <a:pt x="137" y="374"/>
                    <a:pt x="138" y="376"/>
                    <a:pt x="140" y="377"/>
                  </a:cubicBezTo>
                  <a:cubicBezTo>
                    <a:pt x="141" y="374"/>
                    <a:pt x="142" y="372"/>
                    <a:pt x="143" y="370"/>
                  </a:cubicBezTo>
                  <a:cubicBezTo>
                    <a:pt x="142" y="369"/>
                    <a:pt x="142" y="367"/>
                    <a:pt x="140" y="366"/>
                  </a:cubicBezTo>
                  <a:cubicBezTo>
                    <a:pt x="139" y="368"/>
                    <a:pt x="137" y="370"/>
                    <a:pt x="136" y="372"/>
                  </a:cubicBezTo>
                  <a:close/>
                  <a:moveTo>
                    <a:pt x="194" y="379"/>
                  </a:moveTo>
                  <a:cubicBezTo>
                    <a:pt x="193" y="379"/>
                    <a:pt x="192" y="379"/>
                    <a:pt x="192" y="380"/>
                  </a:cubicBezTo>
                  <a:cubicBezTo>
                    <a:pt x="193" y="380"/>
                    <a:pt x="194" y="379"/>
                    <a:pt x="195" y="379"/>
                  </a:cubicBezTo>
                  <a:cubicBezTo>
                    <a:pt x="195" y="374"/>
                    <a:pt x="196" y="367"/>
                    <a:pt x="194" y="366"/>
                  </a:cubicBezTo>
                  <a:cubicBezTo>
                    <a:pt x="193" y="371"/>
                    <a:pt x="193" y="374"/>
                    <a:pt x="194" y="379"/>
                  </a:cubicBezTo>
                  <a:close/>
                  <a:moveTo>
                    <a:pt x="185" y="373"/>
                  </a:moveTo>
                  <a:cubicBezTo>
                    <a:pt x="185" y="372"/>
                    <a:pt x="185" y="372"/>
                    <a:pt x="185" y="372"/>
                  </a:cubicBezTo>
                  <a:cubicBezTo>
                    <a:pt x="185" y="372"/>
                    <a:pt x="186" y="372"/>
                    <a:pt x="186" y="371"/>
                  </a:cubicBezTo>
                  <a:cubicBezTo>
                    <a:pt x="183" y="371"/>
                    <a:pt x="184" y="368"/>
                    <a:pt x="182" y="368"/>
                  </a:cubicBezTo>
                  <a:cubicBezTo>
                    <a:pt x="182" y="370"/>
                    <a:pt x="183" y="372"/>
                    <a:pt x="185" y="373"/>
                  </a:cubicBezTo>
                  <a:close/>
                  <a:moveTo>
                    <a:pt x="159" y="374"/>
                  </a:moveTo>
                  <a:cubicBezTo>
                    <a:pt x="160" y="373"/>
                    <a:pt x="160" y="375"/>
                    <a:pt x="161" y="375"/>
                  </a:cubicBezTo>
                  <a:cubicBezTo>
                    <a:pt x="162" y="373"/>
                    <a:pt x="166" y="370"/>
                    <a:pt x="162" y="368"/>
                  </a:cubicBezTo>
                  <a:cubicBezTo>
                    <a:pt x="161" y="371"/>
                    <a:pt x="159" y="371"/>
                    <a:pt x="159" y="374"/>
                  </a:cubicBezTo>
                  <a:close/>
                  <a:moveTo>
                    <a:pt x="9" y="402"/>
                  </a:moveTo>
                  <a:cubicBezTo>
                    <a:pt x="8" y="393"/>
                    <a:pt x="11" y="380"/>
                    <a:pt x="7" y="369"/>
                  </a:cubicBezTo>
                  <a:cubicBezTo>
                    <a:pt x="8" y="381"/>
                    <a:pt x="7" y="392"/>
                    <a:pt x="9" y="402"/>
                  </a:cubicBezTo>
                  <a:close/>
                  <a:moveTo>
                    <a:pt x="89" y="372"/>
                  </a:moveTo>
                  <a:cubicBezTo>
                    <a:pt x="89" y="372"/>
                    <a:pt x="89" y="371"/>
                    <a:pt x="89" y="370"/>
                  </a:cubicBezTo>
                  <a:cubicBezTo>
                    <a:pt x="88" y="370"/>
                    <a:pt x="88" y="370"/>
                    <a:pt x="87" y="370"/>
                  </a:cubicBezTo>
                  <a:cubicBezTo>
                    <a:pt x="87" y="372"/>
                    <a:pt x="87" y="373"/>
                    <a:pt x="89" y="372"/>
                  </a:cubicBezTo>
                  <a:close/>
                  <a:moveTo>
                    <a:pt x="107" y="376"/>
                  </a:moveTo>
                  <a:cubicBezTo>
                    <a:pt x="108" y="379"/>
                    <a:pt x="111" y="380"/>
                    <a:pt x="112" y="383"/>
                  </a:cubicBezTo>
                  <a:cubicBezTo>
                    <a:pt x="114" y="382"/>
                    <a:pt x="115" y="380"/>
                    <a:pt x="116" y="378"/>
                  </a:cubicBezTo>
                  <a:cubicBezTo>
                    <a:pt x="114" y="376"/>
                    <a:pt x="113" y="372"/>
                    <a:pt x="110" y="371"/>
                  </a:cubicBezTo>
                  <a:cubicBezTo>
                    <a:pt x="109" y="372"/>
                    <a:pt x="108" y="375"/>
                    <a:pt x="107" y="376"/>
                  </a:cubicBezTo>
                  <a:close/>
                  <a:moveTo>
                    <a:pt x="91" y="374"/>
                  </a:moveTo>
                  <a:cubicBezTo>
                    <a:pt x="92" y="375"/>
                    <a:pt x="92" y="377"/>
                    <a:pt x="94" y="378"/>
                  </a:cubicBezTo>
                  <a:cubicBezTo>
                    <a:pt x="97" y="375"/>
                    <a:pt x="95" y="373"/>
                    <a:pt x="93" y="371"/>
                  </a:cubicBezTo>
                  <a:cubicBezTo>
                    <a:pt x="92" y="372"/>
                    <a:pt x="92" y="373"/>
                    <a:pt x="91" y="374"/>
                  </a:cubicBezTo>
                  <a:close/>
                  <a:moveTo>
                    <a:pt x="178" y="382"/>
                  </a:moveTo>
                  <a:cubicBezTo>
                    <a:pt x="177" y="378"/>
                    <a:pt x="181" y="374"/>
                    <a:pt x="178" y="371"/>
                  </a:cubicBezTo>
                  <a:cubicBezTo>
                    <a:pt x="179" y="376"/>
                    <a:pt x="176" y="380"/>
                    <a:pt x="178" y="382"/>
                  </a:cubicBezTo>
                  <a:close/>
                  <a:moveTo>
                    <a:pt x="163" y="379"/>
                  </a:moveTo>
                  <a:cubicBezTo>
                    <a:pt x="165" y="380"/>
                    <a:pt x="165" y="382"/>
                    <a:pt x="167" y="383"/>
                  </a:cubicBezTo>
                  <a:cubicBezTo>
                    <a:pt x="169" y="381"/>
                    <a:pt x="168" y="374"/>
                    <a:pt x="165" y="373"/>
                  </a:cubicBezTo>
                  <a:cubicBezTo>
                    <a:pt x="165" y="375"/>
                    <a:pt x="163" y="376"/>
                    <a:pt x="163" y="379"/>
                  </a:cubicBezTo>
                  <a:close/>
                  <a:moveTo>
                    <a:pt x="119" y="379"/>
                  </a:moveTo>
                  <a:cubicBezTo>
                    <a:pt x="122" y="379"/>
                    <a:pt x="123" y="383"/>
                    <a:pt x="125" y="384"/>
                  </a:cubicBezTo>
                  <a:cubicBezTo>
                    <a:pt x="125" y="383"/>
                    <a:pt x="126" y="382"/>
                    <a:pt x="127" y="380"/>
                  </a:cubicBezTo>
                  <a:cubicBezTo>
                    <a:pt x="125" y="378"/>
                    <a:pt x="124" y="375"/>
                    <a:pt x="121" y="374"/>
                  </a:cubicBezTo>
                  <a:cubicBezTo>
                    <a:pt x="121" y="376"/>
                    <a:pt x="120" y="377"/>
                    <a:pt x="119" y="379"/>
                  </a:cubicBezTo>
                  <a:close/>
                  <a:moveTo>
                    <a:pt x="81" y="380"/>
                  </a:moveTo>
                  <a:cubicBezTo>
                    <a:pt x="82" y="380"/>
                    <a:pt x="83" y="381"/>
                    <a:pt x="84" y="381"/>
                  </a:cubicBezTo>
                  <a:cubicBezTo>
                    <a:pt x="85" y="380"/>
                    <a:pt x="86" y="378"/>
                    <a:pt x="85" y="375"/>
                  </a:cubicBezTo>
                  <a:cubicBezTo>
                    <a:pt x="82" y="375"/>
                    <a:pt x="81" y="377"/>
                    <a:pt x="81" y="380"/>
                  </a:cubicBezTo>
                  <a:close/>
                  <a:moveTo>
                    <a:pt x="141" y="380"/>
                  </a:moveTo>
                  <a:cubicBezTo>
                    <a:pt x="142" y="382"/>
                    <a:pt x="143" y="382"/>
                    <a:pt x="144" y="384"/>
                  </a:cubicBezTo>
                  <a:cubicBezTo>
                    <a:pt x="145" y="381"/>
                    <a:pt x="145" y="379"/>
                    <a:pt x="145" y="375"/>
                  </a:cubicBezTo>
                  <a:cubicBezTo>
                    <a:pt x="144" y="375"/>
                    <a:pt x="144" y="375"/>
                    <a:pt x="143" y="375"/>
                  </a:cubicBezTo>
                  <a:cubicBezTo>
                    <a:pt x="144" y="378"/>
                    <a:pt x="142" y="378"/>
                    <a:pt x="141" y="380"/>
                  </a:cubicBezTo>
                  <a:close/>
                  <a:moveTo>
                    <a:pt x="181" y="378"/>
                  </a:moveTo>
                  <a:cubicBezTo>
                    <a:pt x="182" y="378"/>
                    <a:pt x="182" y="376"/>
                    <a:pt x="183" y="376"/>
                  </a:cubicBezTo>
                  <a:cubicBezTo>
                    <a:pt x="182" y="376"/>
                    <a:pt x="182" y="375"/>
                    <a:pt x="181" y="375"/>
                  </a:cubicBezTo>
                  <a:cubicBezTo>
                    <a:pt x="182" y="377"/>
                    <a:pt x="181" y="376"/>
                    <a:pt x="181" y="378"/>
                  </a:cubicBezTo>
                  <a:close/>
                  <a:moveTo>
                    <a:pt x="130" y="381"/>
                  </a:moveTo>
                  <a:cubicBezTo>
                    <a:pt x="132" y="382"/>
                    <a:pt x="132" y="384"/>
                    <a:pt x="133" y="385"/>
                  </a:cubicBezTo>
                  <a:cubicBezTo>
                    <a:pt x="138" y="384"/>
                    <a:pt x="136" y="378"/>
                    <a:pt x="133" y="376"/>
                  </a:cubicBezTo>
                  <a:cubicBezTo>
                    <a:pt x="132" y="377"/>
                    <a:pt x="132" y="380"/>
                    <a:pt x="130" y="381"/>
                  </a:cubicBezTo>
                  <a:close/>
                  <a:moveTo>
                    <a:pt x="147" y="384"/>
                  </a:moveTo>
                  <a:cubicBezTo>
                    <a:pt x="149" y="383"/>
                    <a:pt x="149" y="381"/>
                    <a:pt x="150" y="380"/>
                  </a:cubicBezTo>
                  <a:cubicBezTo>
                    <a:pt x="149" y="379"/>
                    <a:pt x="149" y="378"/>
                    <a:pt x="147" y="378"/>
                  </a:cubicBezTo>
                  <a:cubicBezTo>
                    <a:pt x="147" y="380"/>
                    <a:pt x="147" y="381"/>
                    <a:pt x="147" y="384"/>
                  </a:cubicBezTo>
                  <a:close/>
                  <a:moveTo>
                    <a:pt x="95" y="383"/>
                  </a:moveTo>
                  <a:cubicBezTo>
                    <a:pt x="97" y="385"/>
                    <a:pt x="96" y="386"/>
                    <a:pt x="97" y="387"/>
                  </a:cubicBezTo>
                  <a:cubicBezTo>
                    <a:pt x="99" y="385"/>
                    <a:pt x="100" y="384"/>
                    <a:pt x="100" y="381"/>
                  </a:cubicBezTo>
                  <a:cubicBezTo>
                    <a:pt x="99" y="381"/>
                    <a:pt x="99" y="380"/>
                    <a:pt x="98" y="379"/>
                  </a:cubicBezTo>
                  <a:cubicBezTo>
                    <a:pt x="98" y="379"/>
                    <a:pt x="97" y="379"/>
                    <a:pt x="96" y="379"/>
                  </a:cubicBezTo>
                  <a:cubicBezTo>
                    <a:pt x="96" y="381"/>
                    <a:pt x="95" y="381"/>
                    <a:pt x="95" y="383"/>
                  </a:cubicBezTo>
                  <a:close/>
                  <a:moveTo>
                    <a:pt x="105" y="381"/>
                  </a:moveTo>
                  <a:cubicBezTo>
                    <a:pt x="108" y="381"/>
                    <a:pt x="105" y="381"/>
                    <a:pt x="106" y="383"/>
                  </a:cubicBezTo>
                  <a:cubicBezTo>
                    <a:pt x="108" y="384"/>
                    <a:pt x="108" y="387"/>
                    <a:pt x="111" y="388"/>
                  </a:cubicBezTo>
                  <a:cubicBezTo>
                    <a:pt x="110" y="384"/>
                    <a:pt x="107" y="382"/>
                    <a:pt x="106" y="379"/>
                  </a:cubicBezTo>
                  <a:cubicBezTo>
                    <a:pt x="105" y="379"/>
                    <a:pt x="105" y="380"/>
                    <a:pt x="105" y="381"/>
                  </a:cubicBezTo>
                  <a:close/>
                  <a:moveTo>
                    <a:pt x="89" y="386"/>
                  </a:moveTo>
                  <a:cubicBezTo>
                    <a:pt x="91" y="384"/>
                    <a:pt x="90" y="382"/>
                    <a:pt x="88" y="380"/>
                  </a:cubicBezTo>
                  <a:cubicBezTo>
                    <a:pt x="89" y="382"/>
                    <a:pt x="87" y="385"/>
                    <a:pt x="89" y="386"/>
                  </a:cubicBezTo>
                  <a:close/>
                  <a:moveTo>
                    <a:pt x="158" y="387"/>
                  </a:moveTo>
                  <a:cubicBezTo>
                    <a:pt x="159" y="388"/>
                    <a:pt x="160" y="391"/>
                    <a:pt x="162" y="392"/>
                  </a:cubicBezTo>
                  <a:cubicBezTo>
                    <a:pt x="163" y="390"/>
                    <a:pt x="165" y="389"/>
                    <a:pt x="165" y="387"/>
                  </a:cubicBezTo>
                  <a:cubicBezTo>
                    <a:pt x="164" y="385"/>
                    <a:pt x="162" y="383"/>
                    <a:pt x="161" y="381"/>
                  </a:cubicBezTo>
                  <a:cubicBezTo>
                    <a:pt x="159" y="382"/>
                    <a:pt x="159" y="384"/>
                    <a:pt x="158" y="387"/>
                  </a:cubicBezTo>
                  <a:close/>
                  <a:moveTo>
                    <a:pt x="115" y="387"/>
                  </a:moveTo>
                  <a:cubicBezTo>
                    <a:pt x="116" y="389"/>
                    <a:pt x="116" y="391"/>
                    <a:pt x="118" y="392"/>
                  </a:cubicBezTo>
                  <a:cubicBezTo>
                    <a:pt x="120" y="391"/>
                    <a:pt x="121" y="389"/>
                    <a:pt x="122" y="388"/>
                  </a:cubicBezTo>
                  <a:cubicBezTo>
                    <a:pt x="121" y="386"/>
                    <a:pt x="120" y="383"/>
                    <a:pt x="118" y="381"/>
                  </a:cubicBezTo>
                  <a:cubicBezTo>
                    <a:pt x="117" y="383"/>
                    <a:pt x="115" y="385"/>
                    <a:pt x="115" y="387"/>
                  </a:cubicBezTo>
                  <a:close/>
                  <a:moveTo>
                    <a:pt x="174" y="390"/>
                  </a:moveTo>
                  <a:cubicBezTo>
                    <a:pt x="173" y="386"/>
                    <a:pt x="174" y="383"/>
                    <a:pt x="172" y="381"/>
                  </a:cubicBezTo>
                  <a:cubicBezTo>
                    <a:pt x="171" y="384"/>
                    <a:pt x="170" y="389"/>
                    <a:pt x="174" y="390"/>
                  </a:cubicBezTo>
                  <a:close/>
                  <a:moveTo>
                    <a:pt x="87" y="387"/>
                  </a:moveTo>
                  <a:cubicBezTo>
                    <a:pt x="87" y="385"/>
                    <a:pt x="86" y="383"/>
                    <a:pt x="86" y="383"/>
                  </a:cubicBezTo>
                  <a:cubicBezTo>
                    <a:pt x="85" y="384"/>
                    <a:pt x="86" y="386"/>
                    <a:pt x="87" y="387"/>
                  </a:cubicBezTo>
                  <a:close/>
                  <a:moveTo>
                    <a:pt x="126" y="389"/>
                  </a:moveTo>
                  <a:cubicBezTo>
                    <a:pt x="128" y="390"/>
                    <a:pt x="129" y="391"/>
                    <a:pt x="129" y="393"/>
                  </a:cubicBezTo>
                  <a:cubicBezTo>
                    <a:pt x="131" y="393"/>
                    <a:pt x="131" y="390"/>
                    <a:pt x="132" y="390"/>
                  </a:cubicBezTo>
                  <a:cubicBezTo>
                    <a:pt x="131" y="387"/>
                    <a:pt x="130" y="384"/>
                    <a:pt x="128" y="383"/>
                  </a:cubicBezTo>
                  <a:cubicBezTo>
                    <a:pt x="128" y="386"/>
                    <a:pt x="126" y="386"/>
                    <a:pt x="126" y="389"/>
                  </a:cubicBezTo>
                  <a:close/>
                  <a:moveTo>
                    <a:pt x="148" y="390"/>
                  </a:moveTo>
                  <a:cubicBezTo>
                    <a:pt x="148" y="391"/>
                    <a:pt x="149" y="392"/>
                    <a:pt x="150" y="392"/>
                  </a:cubicBezTo>
                  <a:cubicBezTo>
                    <a:pt x="151" y="390"/>
                    <a:pt x="153" y="388"/>
                    <a:pt x="154" y="386"/>
                  </a:cubicBezTo>
                  <a:cubicBezTo>
                    <a:pt x="153" y="385"/>
                    <a:pt x="153" y="383"/>
                    <a:pt x="152" y="384"/>
                  </a:cubicBezTo>
                  <a:cubicBezTo>
                    <a:pt x="151" y="386"/>
                    <a:pt x="149" y="388"/>
                    <a:pt x="148" y="390"/>
                  </a:cubicBezTo>
                  <a:close/>
                  <a:moveTo>
                    <a:pt x="136" y="389"/>
                  </a:moveTo>
                  <a:cubicBezTo>
                    <a:pt x="137" y="391"/>
                    <a:pt x="138" y="393"/>
                    <a:pt x="141" y="395"/>
                  </a:cubicBezTo>
                  <a:cubicBezTo>
                    <a:pt x="142" y="393"/>
                    <a:pt x="143" y="392"/>
                    <a:pt x="144" y="391"/>
                  </a:cubicBezTo>
                  <a:cubicBezTo>
                    <a:pt x="141" y="389"/>
                    <a:pt x="142" y="385"/>
                    <a:pt x="139" y="384"/>
                  </a:cubicBezTo>
                  <a:cubicBezTo>
                    <a:pt x="138" y="386"/>
                    <a:pt x="137" y="387"/>
                    <a:pt x="136" y="389"/>
                  </a:cubicBezTo>
                  <a:close/>
                  <a:moveTo>
                    <a:pt x="99" y="391"/>
                  </a:moveTo>
                  <a:cubicBezTo>
                    <a:pt x="100" y="393"/>
                    <a:pt x="103" y="396"/>
                    <a:pt x="104" y="398"/>
                  </a:cubicBezTo>
                  <a:cubicBezTo>
                    <a:pt x="106" y="397"/>
                    <a:pt x="106" y="394"/>
                    <a:pt x="107" y="393"/>
                  </a:cubicBezTo>
                  <a:cubicBezTo>
                    <a:pt x="105" y="391"/>
                    <a:pt x="105" y="387"/>
                    <a:pt x="102" y="385"/>
                  </a:cubicBezTo>
                  <a:cubicBezTo>
                    <a:pt x="101" y="388"/>
                    <a:pt x="99" y="388"/>
                    <a:pt x="99" y="391"/>
                  </a:cubicBezTo>
                  <a:close/>
                  <a:moveTo>
                    <a:pt x="91" y="387"/>
                  </a:moveTo>
                  <a:cubicBezTo>
                    <a:pt x="90" y="390"/>
                    <a:pt x="89" y="394"/>
                    <a:pt x="92" y="395"/>
                  </a:cubicBezTo>
                  <a:cubicBezTo>
                    <a:pt x="95" y="393"/>
                    <a:pt x="96" y="389"/>
                    <a:pt x="93" y="387"/>
                  </a:cubicBezTo>
                  <a:cubicBezTo>
                    <a:pt x="93" y="387"/>
                    <a:pt x="92" y="387"/>
                    <a:pt x="91" y="387"/>
                  </a:cubicBezTo>
                  <a:close/>
                  <a:moveTo>
                    <a:pt x="117" y="397"/>
                  </a:moveTo>
                  <a:cubicBezTo>
                    <a:pt x="117" y="394"/>
                    <a:pt x="114" y="392"/>
                    <a:pt x="113" y="390"/>
                  </a:cubicBezTo>
                  <a:cubicBezTo>
                    <a:pt x="111" y="392"/>
                    <a:pt x="115" y="395"/>
                    <a:pt x="117" y="397"/>
                  </a:cubicBezTo>
                  <a:close/>
                  <a:moveTo>
                    <a:pt x="167" y="400"/>
                  </a:moveTo>
                  <a:cubicBezTo>
                    <a:pt x="169" y="399"/>
                    <a:pt x="169" y="392"/>
                    <a:pt x="167" y="390"/>
                  </a:cubicBezTo>
                  <a:cubicBezTo>
                    <a:pt x="163" y="391"/>
                    <a:pt x="164" y="400"/>
                    <a:pt x="167" y="400"/>
                  </a:cubicBezTo>
                  <a:close/>
                  <a:moveTo>
                    <a:pt x="187" y="394"/>
                  </a:moveTo>
                  <a:cubicBezTo>
                    <a:pt x="188" y="393"/>
                    <a:pt x="188" y="390"/>
                    <a:pt x="186" y="390"/>
                  </a:cubicBezTo>
                  <a:cubicBezTo>
                    <a:pt x="186" y="391"/>
                    <a:pt x="185" y="393"/>
                    <a:pt x="187" y="394"/>
                  </a:cubicBezTo>
                  <a:close/>
                  <a:moveTo>
                    <a:pt x="152" y="395"/>
                  </a:moveTo>
                  <a:cubicBezTo>
                    <a:pt x="153" y="396"/>
                    <a:pt x="154" y="400"/>
                    <a:pt x="155" y="399"/>
                  </a:cubicBezTo>
                  <a:cubicBezTo>
                    <a:pt x="153" y="396"/>
                    <a:pt x="157" y="392"/>
                    <a:pt x="154" y="391"/>
                  </a:cubicBezTo>
                  <a:cubicBezTo>
                    <a:pt x="154" y="392"/>
                    <a:pt x="153" y="393"/>
                    <a:pt x="152" y="395"/>
                  </a:cubicBezTo>
                  <a:close/>
                  <a:moveTo>
                    <a:pt x="124" y="401"/>
                  </a:moveTo>
                  <a:cubicBezTo>
                    <a:pt x="129" y="400"/>
                    <a:pt x="128" y="392"/>
                    <a:pt x="123" y="391"/>
                  </a:cubicBezTo>
                  <a:cubicBezTo>
                    <a:pt x="122" y="395"/>
                    <a:pt x="122" y="397"/>
                    <a:pt x="124" y="401"/>
                  </a:cubicBezTo>
                  <a:close/>
                  <a:moveTo>
                    <a:pt x="137" y="402"/>
                  </a:moveTo>
                  <a:cubicBezTo>
                    <a:pt x="137" y="401"/>
                    <a:pt x="138" y="400"/>
                    <a:pt x="139" y="398"/>
                  </a:cubicBezTo>
                  <a:cubicBezTo>
                    <a:pt x="137" y="396"/>
                    <a:pt x="137" y="393"/>
                    <a:pt x="134" y="391"/>
                  </a:cubicBezTo>
                  <a:cubicBezTo>
                    <a:pt x="130" y="395"/>
                    <a:pt x="132" y="400"/>
                    <a:pt x="137" y="402"/>
                  </a:cubicBezTo>
                  <a:close/>
                  <a:moveTo>
                    <a:pt x="191" y="402"/>
                  </a:moveTo>
                  <a:cubicBezTo>
                    <a:pt x="193" y="402"/>
                    <a:pt x="193" y="404"/>
                    <a:pt x="195" y="403"/>
                  </a:cubicBezTo>
                  <a:cubicBezTo>
                    <a:pt x="195" y="399"/>
                    <a:pt x="196" y="394"/>
                    <a:pt x="192" y="391"/>
                  </a:cubicBezTo>
                  <a:cubicBezTo>
                    <a:pt x="191" y="395"/>
                    <a:pt x="191" y="399"/>
                    <a:pt x="191" y="402"/>
                  </a:cubicBezTo>
                  <a:close/>
                  <a:moveTo>
                    <a:pt x="158" y="397"/>
                  </a:moveTo>
                  <a:cubicBezTo>
                    <a:pt x="159" y="397"/>
                    <a:pt x="160" y="396"/>
                    <a:pt x="160" y="394"/>
                  </a:cubicBezTo>
                  <a:cubicBezTo>
                    <a:pt x="159" y="394"/>
                    <a:pt x="159" y="393"/>
                    <a:pt x="158" y="393"/>
                  </a:cubicBezTo>
                  <a:cubicBezTo>
                    <a:pt x="158" y="395"/>
                    <a:pt x="157" y="396"/>
                    <a:pt x="158" y="397"/>
                  </a:cubicBezTo>
                  <a:close/>
                  <a:moveTo>
                    <a:pt x="94" y="399"/>
                  </a:moveTo>
                  <a:cubicBezTo>
                    <a:pt x="97" y="401"/>
                    <a:pt x="98" y="404"/>
                    <a:pt x="100" y="406"/>
                  </a:cubicBezTo>
                  <a:cubicBezTo>
                    <a:pt x="104" y="402"/>
                    <a:pt x="100" y="397"/>
                    <a:pt x="97" y="393"/>
                  </a:cubicBezTo>
                  <a:cubicBezTo>
                    <a:pt x="96" y="395"/>
                    <a:pt x="95" y="396"/>
                    <a:pt x="94" y="399"/>
                  </a:cubicBezTo>
                  <a:close/>
                  <a:moveTo>
                    <a:pt x="179" y="397"/>
                  </a:moveTo>
                  <a:cubicBezTo>
                    <a:pt x="181" y="397"/>
                    <a:pt x="181" y="395"/>
                    <a:pt x="181" y="394"/>
                  </a:cubicBezTo>
                  <a:cubicBezTo>
                    <a:pt x="180" y="394"/>
                    <a:pt x="179" y="394"/>
                    <a:pt x="179" y="394"/>
                  </a:cubicBezTo>
                  <a:cubicBezTo>
                    <a:pt x="181" y="395"/>
                    <a:pt x="179" y="396"/>
                    <a:pt x="179" y="397"/>
                  </a:cubicBezTo>
                  <a:close/>
                  <a:moveTo>
                    <a:pt x="142" y="397"/>
                  </a:moveTo>
                  <a:cubicBezTo>
                    <a:pt x="143" y="398"/>
                    <a:pt x="143" y="401"/>
                    <a:pt x="145" y="401"/>
                  </a:cubicBezTo>
                  <a:cubicBezTo>
                    <a:pt x="145" y="399"/>
                    <a:pt x="145" y="396"/>
                    <a:pt x="144" y="396"/>
                  </a:cubicBezTo>
                  <a:cubicBezTo>
                    <a:pt x="145" y="397"/>
                    <a:pt x="143" y="396"/>
                    <a:pt x="142" y="397"/>
                  </a:cubicBezTo>
                  <a:close/>
                  <a:moveTo>
                    <a:pt x="106" y="402"/>
                  </a:moveTo>
                  <a:cubicBezTo>
                    <a:pt x="108" y="402"/>
                    <a:pt x="108" y="405"/>
                    <a:pt x="110" y="406"/>
                  </a:cubicBezTo>
                  <a:cubicBezTo>
                    <a:pt x="114" y="403"/>
                    <a:pt x="110" y="398"/>
                    <a:pt x="110" y="396"/>
                  </a:cubicBezTo>
                  <a:cubicBezTo>
                    <a:pt x="109" y="396"/>
                    <a:pt x="109" y="396"/>
                    <a:pt x="108" y="396"/>
                  </a:cubicBezTo>
                  <a:cubicBezTo>
                    <a:pt x="108" y="399"/>
                    <a:pt x="106" y="399"/>
                    <a:pt x="106" y="402"/>
                  </a:cubicBezTo>
                  <a:close/>
                  <a:moveTo>
                    <a:pt x="162" y="408"/>
                  </a:moveTo>
                  <a:cubicBezTo>
                    <a:pt x="162" y="406"/>
                    <a:pt x="164" y="404"/>
                    <a:pt x="165" y="402"/>
                  </a:cubicBezTo>
                  <a:cubicBezTo>
                    <a:pt x="163" y="401"/>
                    <a:pt x="164" y="399"/>
                    <a:pt x="162" y="398"/>
                  </a:cubicBezTo>
                  <a:cubicBezTo>
                    <a:pt x="160" y="401"/>
                    <a:pt x="157" y="406"/>
                    <a:pt x="162" y="408"/>
                  </a:cubicBezTo>
                  <a:close/>
                  <a:moveTo>
                    <a:pt x="151" y="410"/>
                  </a:moveTo>
                  <a:cubicBezTo>
                    <a:pt x="152" y="408"/>
                    <a:pt x="153" y="407"/>
                    <a:pt x="154" y="404"/>
                  </a:cubicBezTo>
                  <a:cubicBezTo>
                    <a:pt x="153" y="402"/>
                    <a:pt x="151" y="400"/>
                    <a:pt x="150" y="399"/>
                  </a:cubicBezTo>
                  <a:cubicBezTo>
                    <a:pt x="146" y="402"/>
                    <a:pt x="147" y="408"/>
                    <a:pt x="151" y="410"/>
                  </a:cubicBezTo>
                  <a:close/>
                  <a:moveTo>
                    <a:pt x="180" y="406"/>
                  </a:moveTo>
                  <a:cubicBezTo>
                    <a:pt x="181" y="404"/>
                    <a:pt x="182" y="400"/>
                    <a:pt x="180" y="399"/>
                  </a:cubicBezTo>
                  <a:cubicBezTo>
                    <a:pt x="179" y="400"/>
                    <a:pt x="178" y="404"/>
                    <a:pt x="180" y="406"/>
                  </a:cubicBezTo>
                  <a:close/>
                  <a:moveTo>
                    <a:pt x="84" y="407"/>
                  </a:moveTo>
                  <a:cubicBezTo>
                    <a:pt x="88" y="406"/>
                    <a:pt x="88" y="400"/>
                    <a:pt x="85" y="400"/>
                  </a:cubicBezTo>
                  <a:cubicBezTo>
                    <a:pt x="85" y="402"/>
                    <a:pt x="83" y="404"/>
                    <a:pt x="84" y="407"/>
                  </a:cubicBezTo>
                  <a:close/>
                  <a:moveTo>
                    <a:pt x="127" y="405"/>
                  </a:moveTo>
                  <a:cubicBezTo>
                    <a:pt x="127" y="407"/>
                    <a:pt x="129" y="408"/>
                    <a:pt x="130" y="410"/>
                  </a:cubicBezTo>
                  <a:cubicBezTo>
                    <a:pt x="132" y="409"/>
                    <a:pt x="133" y="407"/>
                    <a:pt x="134" y="404"/>
                  </a:cubicBezTo>
                  <a:cubicBezTo>
                    <a:pt x="132" y="403"/>
                    <a:pt x="132" y="400"/>
                    <a:pt x="129" y="400"/>
                  </a:cubicBezTo>
                  <a:cubicBezTo>
                    <a:pt x="129" y="402"/>
                    <a:pt x="127" y="403"/>
                    <a:pt x="127" y="405"/>
                  </a:cubicBezTo>
                  <a:close/>
                  <a:moveTo>
                    <a:pt x="138" y="406"/>
                  </a:moveTo>
                  <a:cubicBezTo>
                    <a:pt x="139" y="406"/>
                    <a:pt x="139" y="407"/>
                    <a:pt x="141" y="407"/>
                  </a:cubicBezTo>
                  <a:cubicBezTo>
                    <a:pt x="142" y="406"/>
                    <a:pt x="143" y="403"/>
                    <a:pt x="141" y="402"/>
                  </a:cubicBezTo>
                  <a:cubicBezTo>
                    <a:pt x="139" y="403"/>
                    <a:pt x="138" y="404"/>
                    <a:pt x="138" y="406"/>
                  </a:cubicBezTo>
                  <a:close/>
                  <a:moveTo>
                    <a:pt x="186" y="408"/>
                  </a:moveTo>
                  <a:cubicBezTo>
                    <a:pt x="186" y="406"/>
                    <a:pt x="187" y="402"/>
                    <a:pt x="186" y="402"/>
                  </a:cubicBezTo>
                  <a:cubicBezTo>
                    <a:pt x="185" y="404"/>
                    <a:pt x="184" y="407"/>
                    <a:pt x="186" y="408"/>
                  </a:cubicBezTo>
                  <a:close/>
                  <a:moveTo>
                    <a:pt x="120" y="403"/>
                  </a:moveTo>
                  <a:cubicBezTo>
                    <a:pt x="121" y="404"/>
                    <a:pt x="121" y="406"/>
                    <a:pt x="123" y="406"/>
                  </a:cubicBezTo>
                  <a:cubicBezTo>
                    <a:pt x="123" y="405"/>
                    <a:pt x="122" y="403"/>
                    <a:pt x="121" y="402"/>
                  </a:cubicBezTo>
                  <a:cubicBezTo>
                    <a:pt x="121" y="403"/>
                    <a:pt x="120" y="403"/>
                    <a:pt x="120" y="403"/>
                  </a:cubicBezTo>
                  <a:close/>
                  <a:moveTo>
                    <a:pt x="164" y="411"/>
                  </a:moveTo>
                  <a:cubicBezTo>
                    <a:pt x="165" y="409"/>
                    <a:pt x="167" y="408"/>
                    <a:pt x="167" y="405"/>
                  </a:cubicBezTo>
                  <a:cubicBezTo>
                    <a:pt x="166" y="405"/>
                    <a:pt x="166" y="405"/>
                    <a:pt x="165" y="405"/>
                  </a:cubicBezTo>
                  <a:cubicBezTo>
                    <a:pt x="166" y="408"/>
                    <a:pt x="161" y="410"/>
                    <a:pt x="164" y="411"/>
                  </a:cubicBezTo>
                  <a:close/>
                  <a:moveTo>
                    <a:pt x="191" y="424"/>
                  </a:moveTo>
                  <a:cubicBezTo>
                    <a:pt x="196" y="423"/>
                    <a:pt x="194" y="411"/>
                    <a:pt x="194" y="405"/>
                  </a:cubicBezTo>
                  <a:cubicBezTo>
                    <a:pt x="190" y="410"/>
                    <a:pt x="190" y="418"/>
                    <a:pt x="191" y="424"/>
                  </a:cubicBezTo>
                  <a:close/>
                  <a:moveTo>
                    <a:pt x="106" y="413"/>
                  </a:moveTo>
                  <a:cubicBezTo>
                    <a:pt x="108" y="411"/>
                    <a:pt x="105" y="407"/>
                    <a:pt x="104" y="406"/>
                  </a:cubicBezTo>
                  <a:cubicBezTo>
                    <a:pt x="100" y="408"/>
                    <a:pt x="103" y="412"/>
                    <a:pt x="106" y="413"/>
                  </a:cubicBezTo>
                  <a:close/>
                  <a:moveTo>
                    <a:pt x="113" y="411"/>
                  </a:moveTo>
                  <a:cubicBezTo>
                    <a:pt x="114" y="412"/>
                    <a:pt x="115" y="414"/>
                    <a:pt x="117" y="415"/>
                  </a:cubicBezTo>
                  <a:cubicBezTo>
                    <a:pt x="117" y="414"/>
                    <a:pt x="119" y="413"/>
                    <a:pt x="118" y="411"/>
                  </a:cubicBezTo>
                  <a:cubicBezTo>
                    <a:pt x="117" y="410"/>
                    <a:pt x="117" y="408"/>
                    <a:pt x="115" y="407"/>
                  </a:cubicBezTo>
                  <a:cubicBezTo>
                    <a:pt x="115" y="408"/>
                    <a:pt x="114" y="410"/>
                    <a:pt x="113" y="411"/>
                  </a:cubicBezTo>
                  <a:close/>
                  <a:moveTo>
                    <a:pt x="144" y="414"/>
                  </a:moveTo>
                  <a:cubicBezTo>
                    <a:pt x="144" y="411"/>
                    <a:pt x="146" y="409"/>
                    <a:pt x="144" y="407"/>
                  </a:cubicBezTo>
                  <a:cubicBezTo>
                    <a:pt x="143" y="410"/>
                    <a:pt x="142" y="412"/>
                    <a:pt x="144" y="414"/>
                  </a:cubicBezTo>
                  <a:close/>
                  <a:moveTo>
                    <a:pt x="124" y="410"/>
                  </a:moveTo>
                  <a:cubicBezTo>
                    <a:pt x="126" y="411"/>
                    <a:pt x="126" y="416"/>
                    <a:pt x="129" y="414"/>
                  </a:cubicBezTo>
                  <a:cubicBezTo>
                    <a:pt x="128" y="412"/>
                    <a:pt x="127" y="409"/>
                    <a:pt x="125" y="408"/>
                  </a:cubicBezTo>
                  <a:cubicBezTo>
                    <a:pt x="125" y="409"/>
                    <a:pt x="124" y="409"/>
                    <a:pt x="124" y="410"/>
                  </a:cubicBezTo>
                  <a:close/>
                  <a:moveTo>
                    <a:pt x="133" y="416"/>
                  </a:moveTo>
                  <a:cubicBezTo>
                    <a:pt x="136" y="416"/>
                    <a:pt x="137" y="413"/>
                    <a:pt x="138" y="410"/>
                  </a:cubicBezTo>
                  <a:cubicBezTo>
                    <a:pt x="137" y="409"/>
                    <a:pt x="137" y="408"/>
                    <a:pt x="136" y="408"/>
                  </a:cubicBezTo>
                  <a:cubicBezTo>
                    <a:pt x="135" y="411"/>
                    <a:pt x="131" y="413"/>
                    <a:pt x="133" y="416"/>
                  </a:cubicBezTo>
                  <a:close/>
                  <a:moveTo>
                    <a:pt x="179" y="416"/>
                  </a:moveTo>
                  <a:cubicBezTo>
                    <a:pt x="179" y="416"/>
                    <a:pt x="180" y="416"/>
                    <a:pt x="181" y="416"/>
                  </a:cubicBezTo>
                  <a:cubicBezTo>
                    <a:pt x="181" y="413"/>
                    <a:pt x="182" y="412"/>
                    <a:pt x="181" y="409"/>
                  </a:cubicBezTo>
                  <a:cubicBezTo>
                    <a:pt x="180" y="410"/>
                    <a:pt x="178" y="413"/>
                    <a:pt x="179" y="416"/>
                  </a:cubicBezTo>
                  <a:close/>
                  <a:moveTo>
                    <a:pt x="155" y="417"/>
                  </a:moveTo>
                  <a:cubicBezTo>
                    <a:pt x="156" y="415"/>
                    <a:pt x="155" y="411"/>
                    <a:pt x="155" y="410"/>
                  </a:cubicBezTo>
                  <a:cubicBezTo>
                    <a:pt x="153" y="411"/>
                    <a:pt x="152" y="416"/>
                    <a:pt x="155" y="417"/>
                  </a:cubicBezTo>
                  <a:close/>
                  <a:moveTo>
                    <a:pt x="167" y="416"/>
                  </a:moveTo>
                  <a:cubicBezTo>
                    <a:pt x="170" y="416"/>
                    <a:pt x="170" y="412"/>
                    <a:pt x="169" y="410"/>
                  </a:cubicBezTo>
                  <a:cubicBezTo>
                    <a:pt x="168" y="412"/>
                    <a:pt x="165" y="413"/>
                    <a:pt x="167" y="416"/>
                  </a:cubicBezTo>
                  <a:close/>
                  <a:moveTo>
                    <a:pt x="103" y="418"/>
                  </a:moveTo>
                  <a:cubicBezTo>
                    <a:pt x="104" y="415"/>
                    <a:pt x="101" y="413"/>
                    <a:pt x="99" y="412"/>
                  </a:cubicBezTo>
                  <a:cubicBezTo>
                    <a:pt x="100" y="415"/>
                    <a:pt x="100" y="417"/>
                    <a:pt x="103" y="418"/>
                  </a:cubicBezTo>
                  <a:close/>
                  <a:moveTo>
                    <a:pt x="160" y="419"/>
                  </a:moveTo>
                  <a:cubicBezTo>
                    <a:pt x="159" y="418"/>
                    <a:pt x="162" y="417"/>
                    <a:pt x="162" y="415"/>
                  </a:cubicBezTo>
                  <a:cubicBezTo>
                    <a:pt x="161" y="414"/>
                    <a:pt x="161" y="413"/>
                    <a:pt x="160" y="413"/>
                  </a:cubicBezTo>
                  <a:cubicBezTo>
                    <a:pt x="158" y="414"/>
                    <a:pt x="157" y="419"/>
                    <a:pt x="160" y="419"/>
                  </a:cubicBezTo>
                  <a:close/>
                  <a:moveTo>
                    <a:pt x="94" y="417"/>
                  </a:moveTo>
                  <a:cubicBezTo>
                    <a:pt x="94" y="416"/>
                    <a:pt x="94" y="415"/>
                    <a:pt x="94" y="415"/>
                  </a:cubicBezTo>
                  <a:cubicBezTo>
                    <a:pt x="93" y="415"/>
                    <a:pt x="93" y="413"/>
                    <a:pt x="92" y="413"/>
                  </a:cubicBezTo>
                  <a:cubicBezTo>
                    <a:pt x="92" y="415"/>
                    <a:pt x="91" y="416"/>
                    <a:pt x="94" y="417"/>
                  </a:cubicBezTo>
                  <a:close/>
                  <a:moveTo>
                    <a:pt x="146" y="415"/>
                  </a:moveTo>
                  <a:cubicBezTo>
                    <a:pt x="146" y="416"/>
                    <a:pt x="146" y="417"/>
                    <a:pt x="146" y="418"/>
                  </a:cubicBezTo>
                  <a:cubicBezTo>
                    <a:pt x="147" y="417"/>
                    <a:pt x="149" y="414"/>
                    <a:pt x="148" y="413"/>
                  </a:cubicBezTo>
                  <a:cubicBezTo>
                    <a:pt x="148" y="414"/>
                    <a:pt x="147" y="414"/>
                    <a:pt x="146" y="415"/>
                  </a:cubicBezTo>
                  <a:close/>
                  <a:moveTo>
                    <a:pt x="84" y="414"/>
                  </a:moveTo>
                  <a:cubicBezTo>
                    <a:pt x="84" y="417"/>
                    <a:pt x="84" y="418"/>
                    <a:pt x="86" y="419"/>
                  </a:cubicBezTo>
                  <a:cubicBezTo>
                    <a:pt x="88" y="418"/>
                    <a:pt x="88" y="414"/>
                    <a:pt x="85" y="413"/>
                  </a:cubicBezTo>
                  <a:cubicBezTo>
                    <a:pt x="85" y="414"/>
                    <a:pt x="85" y="414"/>
                    <a:pt x="84" y="414"/>
                  </a:cubicBezTo>
                  <a:close/>
                  <a:moveTo>
                    <a:pt x="115" y="420"/>
                  </a:moveTo>
                  <a:cubicBezTo>
                    <a:pt x="114" y="417"/>
                    <a:pt x="113" y="415"/>
                    <a:pt x="110" y="414"/>
                  </a:cubicBezTo>
                  <a:cubicBezTo>
                    <a:pt x="111" y="416"/>
                    <a:pt x="112" y="421"/>
                    <a:pt x="115" y="420"/>
                  </a:cubicBezTo>
                  <a:close/>
                  <a:moveTo>
                    <a:pt x="141" y="426"/>
                  </a:moveTo>
                  <a:cubicBezTo>
                    <a:pt x="143" y="425"/>
                    <a:pt x="144" y="423"/>
                    <a:pt x="145" y="420"/>
                  </a:cubicBezTo>
                  <a:cubicBezTo>
                    <a:pt x="143" y="418"/>
                    <a:pt x="143" y="415"/>
                    <a:pt x="140" y="414"/>
                  </a:cubicBezTo>
                  <a:cubicBezTo>
                    <a:pt x="136" y="418"/>
                    <a:pt x="137" y="424"/>
                    <a:pt x="141" y="426"/>
                  </a:cubicBezTo>
                  <a:close/>
                  <a:moveTo>
                    <a:pt x="118" y="419"/>
                  </a:moveTo>
                  <a:cubicBezTo>
                    <a:pt x="120" y="420"/>
                    <a:pt x="120" y="423"/>
                    <a:pt x="122" y="424"/>
                  </a:cubicBezTo>
                  <a:cubicBezTo>
                    <a:pt x="122" y="422"/>
                    <a:pt x="124" y="422"/>
                    <a:pt x="124" y="421"/>
                  </a:cubicBezTo>
                  <a:cubicBezTo>
                    <a:pt x="123" y="418"/>
                    <a:pt x="122" y="418"/>
                    <a:pt x="121" y="415"/>
                  </a:cubicBezTo>
                  <a:cubicBezTo>
                    <a:pt x="121" y="415"/>
                    <a:pt x="120" y="415"/>
                    <a:pt x="119" y="415"/>
                  </a:cubicBezTo>
                  <a:cubicBezTo>
                    <a:pt x="120" y="417"/>
                    <a:pt x="118" y="418"/>
                    <a:pt x="118" y="419"/>
                  </a:cubicBezTo>
                  <a:close/>
                  <a:moveTo>
                    <a:pt x="188" y="429"/>
                  </a:moveTo>
                  <a:cubicBezTo>
                    <a:pt x="190" y="427"/>
                    <a:pt x="187" y="425"/>
                    <a:pt x="190" y="424"/>
                  </a:cubicBezTo>
                  <a:cubicBezTo>
                    <a:pt x="187" y="422"/>
                    <a:pt x="190" y="418"/>
                    <a:pt x="188" y="416"/>
                  </a:cubicBezTo>
                  <a:cubicBezTo>
                    <a:pt x="187" y="420"/>
                    <a:pt x="187" y="425"/>
                    <a:pt x="188" y="429"/>
                  </a:cubicBezTo>
                  <a:close/>
                  <a:moveTo>
                    <a:pt x="112" y="423"/>
                  </a:moveTo>
                  <a:cubicBezTo>
                    <a:pt x="111" y="421"/>
                    <a:pt x="111" y="418"/>
                    <a:pt x="108" y="417"/>
                  </a:cubicBezTo>
                  <a:cubicBezTo>
                    <a:pt x="109" y="420"/>
                    <a:pt x="111" y="421"/>
                    <a:pt x="112" y="423"/>
                  </a:cubicBezTo>
                  <a:close/>
                  <a:moveTo>
                    <a:pt x="132" y="421"/>
                  </a:moveTo>
                  <a:cubicBezTo>
                    <a:pt x="132" y="419"/>
                    <a:pt x="132" y="417"/>
                    <a:pt x="130" y="417"/>
                  </a:cubicBezTo>
                  <a:cubicBezTo>
                    <a:pt x="131" y="419"/>
                    <a:pt x="131" y="420"/>
                    <a:pt x="132" y="421"/>
                  </a:cubicBezTo>
                  <a:close/>
                  <a:moveTo>
                    <a:pt x="148" y="420"/>
                  </a:moveTo>
                  <a:cubicBezTo>
                    <a:pt x="149" y="421"/>
                    <a:pt x="150" y="422"/>
                    <a:pt x="151" y="423"/>
                  </a:cubicBezTo>
                  <a:cubicBezTo>
                    <a:pt x="151" y="421"/>
                    <a:pt x="152" y="421"/>
                    <a:pt x="153" y="420"/>
                  </a:cubicBezTo>
                  <a:cubicBezTo>
                    <a:pt x="152" y="419"/>
                    <a:pt x="152" y="417"/>
                    <a:pt x="151" y="417"/>
                  </a:cubicBezTo>
                  <a:cubicBezTo>
                    <a:pt x="149" y="417"/>
                    <a:pt x="150" y="420"/>
                    <a:pt x="148" y="420"/>
                  </a:cubicBezTo>
                  <a:close/>
                  <a:moveTo>
                    <a:pt x="99" y="423"/>
                  </a:moveTo>
                  <a:cubicBezTo>
                    <a:pt x="100" y="420"/>
                    <a:pt x="98" y="419"/>
                    <a:pt x="97" y="417"/>
                  </a:cubicBezTo>
                  <a:cubicBezTo>
                    <a:pt x="98" y="419"/>
                    <a:pt x="98" y="422"/>
                    <a:pt x="99" y="423"/>
                  </a:cubicBezTo>
                  <a:close/>
                  <a:moveTo>
                    <a:pt x="160" y="425"/>
                  </a:moveTo>
                  <a:cubicBezTo>
                    <a:pt x="161" y="425"/>
                    <a:pt x="161" y="426"/>
                    <a:pt x="161" y="426"/>
                  </a:cubicBezTo>
                  <a:cubicBezTo>
                    <a:pt x="163" y="425"/>
                    <a:pt x="164" y="422"/>
                    <a:pt x="165" y="419"/>
                  </a:cubicBezTo>
                  <a:cubicBezTo>
                    <a:pt x="165" y="419"/>
                    <a:pt x="165" y="418"/>
                    <a:pt x="164" y="418"/>
                  </a:cubicBezTo>
                  <a:cubicBezTo>
                    <a:pt x="163" y="420"/>
                    <a:pt x="161" y="422"/>
                    <a:pt x="160" y="425"/>
                  </a:cubicBezTo>
                  <a:close/>
                  <a:moveTo>
                    <a:pt x="84" y="433"/>
                  </a:moveTo>
                  <a:cubicBezTo>
                    <a:pt x="89" y="429"/>
                    <a:pt x="85" y="423"/>
                    <a:pt x="82" y="420"/>
                  </a:cubicBezTo>
                  <a:cubicBezTo>
                    <a:pt x="81" y="426"/>
                    <a:pt x="83" y="430"/>
                    <a:pt x="84" y="433"/>
                  </a:cubicBezTo>
                  <a:close/>
                  <a:moveTo>
                    <a:pt x="96" y="425"/>
                  </a:moveTo>
                  <a:cubicBezTo>
                    <a:pt x="100" y="425"/>
                    <a:pt x="96" y="421"/>
                    <a:pt x="96" y="420"/>
                  </a:cubicBezTo>
                  <a:cubicBezTo>
                    <a:pt x="94" y="422"/>
                    <a:pt x="96" y="423"/>
                    <a:pt x="96" y="425"/>
                  </a:cubicBezTo>
                  <a:close/>
                  <a:moveTo>
                    <a:pt x="118" y="429"/>
                  </a:moveTo>
                  <a:cubicBezTo>
                    <a:pt x="119" y="429"/>
                    <a:pt x="120" y="428"/>
                    <a:pt x="120" y="427"/>
                  </a:cubicBezTo>
                  <a:cubicBezTo>
                    <a:pt x="119" y="425"/>
                    <a:pt x="118" y="422"/>
                    <a:pt x="116" y="421"/>
                  </a:cubicBezTo>
                  <a:cubicBezTo>
                    <a:pt x="115" y="424"/>
                    <a:pt x="117" y="426"/>
                    <a:pt x="118" y="429"/>
                  </a:cubicBezTo>
                  <a:close/>
                  <a:moveTo>
                    <a:pt x="109" y="428"/>
                  </a:moveTo>
                  <a:cubicBezTo>
                    <a:pt x="109" y="425"/>
                    <a:pt x="108" y="423"/>
                    <a:pt x="106" y="422"/>
                  </a:cubicBezTo>
                  <a:cubicBezTo>
                    <a:pt x="104" y="423"/>
                    <a:pt x="107" y="429"/>
                    <a:pt x="109" y="428"/>
                  </a:cubicBezTo>
                  <a:close/>
                  <a:moveTo>
                    <a:pt x="154" y="427"/>
                  </a:moveTo>
                  <a:cubicBezTo>
                    <a:pt x="156" y="426"/>
                    <a:pt x="156" y="422"/>
                    <a:pt x="153" y="422"/>
                  </a:cubicBezTo>
                  <a:cubicBezTo>
                    <a:pt x="152" y="424"/>
                    <a:pt x="152" y="425"/>
                    <a:pt x="154" y="427"/>
                  </a:cubicBezTo>
                  <a:close/>
                  <a:moveTo>
                    <a:pt x="163" y="429"/>
                  </a:moveTo>
                  <a:cubicBezTo>
                    <a:pt x="163" y="429"/>
                    <a:pt x="164" y="429"/>
                    <a:pt x="164" y="429"/>
                  </a:cubicBezTo>
                  <a:cubicBezTo>
                    <a:pt x="166" y="428"/>
                    <a:pt x="170" y="423"/>
                    <a:pt x="166" y="422"/>
                  </a:cubicBezTo>
                  <a:cubicBezTo>
                    <a:pt x="165" y="424"/>
                    <a:pt x="163" y="426"/>
                    <a:pt x="163" y="429"/>
                  </a:cubicBezTo>
                  <a:close/>
                  <a:moveTo>
                    <a:pt x="138" y="431"/>
                  </a:moveTo>
                  <a:cubicBezTo>
                    <a:pt x="138" y="431"/>
                    <a:pt x="139" y="431"/>
                    <a:pt x="139" y="431"/>
                  </a:cubicBezTo>
                  <a:cubicBezTo>
                    <a:pt x="138" y="427"/>
                    <a:pt x="136" y="425"/>
                    <a:pt x="134" y="423"/>
                  </a:cubicBezTo>
                  <a:cubicBezTo>
                    <a:pt x="133" y="425"/>
                    <a:pt x="137" y="429"/>
                    <a:pt x="138" y="431"/>
                  </a:cubicBezTo>
                  <a:close/>
                  <a:moveTo>
                    <a:pt x="177" y="428"/>
                  </a:moveTo>
                  <a:cubicBezTo>
                    <a:pt x="179" y="427"/>
                    <a:pt x="179" y="425"/>
                    <a:pt x="180" y="424"/>
                  </a:cubicBezTo>
                  <a:cubicBezTo>
                    <a:pt x="178" y="424"/>
                    <a:pt x="179" y="422"/>
                    <a:pt x="178" y="423"/>
                  </a:cubicBezTo>
                  <a:cubicBezTo>
                    <a:pt x="178" y="425"/>
                    <a:pt x="177" y="426"/>
                    <a:pt x="177" y="428"/>
                  </a:cubicBezTo>
                  <a:close/>
                  <a:moveTo>
                    <a:pt x="144" y="432"/>
                  </a:moveTo>
                  <a:cubicBezTo>
                    <a:pt x="146" y="430"/>
                    <a:pt x="147" y="428"/>
                    <a:pt x="149" y="425"/>
                  </a:cubicBezTo>
                  <a:cubicBezTo>
                    <a:pt x="147" y="425"/>
                    <a:pt x="148" y="424"/>
                    <a:pt x="147" y="424"/>
                  </a:cubicBezTo>
                  <a:cubicBezTo>
                    <a:pt x="146" y="426"/>
                    <a:pt x="142" y="429"/>
                    <a:pt x="144" y="432"/>
                  </a:cubicBezTo>
                  <a:close/>
                  <a:moveTo>
                    <a:pt x="124" y="426"/>
                  </a:moveTo>
                  <a:cubicBezTo>
                    <a:pt x="124" y="428"/>
                    <a:pt x="126" y="428"/>
                    <a:pt x="126" y="430"/>
                  </a:cubicBezTo>
                  <a:cubicBezTo>
                    <a:pt x="129" y="430"/>
                    <a:pt x="127" y="425"/>
                    <a:pt x="126" y="424"/>
                  </a:cubicBezTo>
                  <a:cubicBezTo>
                    <a:pt x="126" y="425"/>
                    <a:pt x="125" y="426"/>
                    <a:pt x="124" y="426"/>
                  </a:cubicBezTo>
                  <a:close/>
                  <a:moveTo>
                    <a:pt x="106" y="433"/>
                  </a:moveTo>
                  <a:cubicBezTo>
                    <a:pt x="105" y="431"/>
                    <a:pt x="105" y="428"/>
                    <a:pt x="103" y="427"/>
                  </a:cubicBezTo>
                  <a:cubicBezTo>
                    <a:pt x="102" y="430"/>
                    <a:pt x="104" y="432"/>
                    <a:pt x="106" y="433"/>
                  </a:cubicBezTo>
                  <a:close/>
                  <a:moveTo>
                    <a:pt x="168" y="435"/>
                  </a:moveTo>
                  <a:cubicBezTo>
                    <a:pt x="168" y="434"/>
                    <a:pt x="172" y="430"/>
                    <a:pt x="169" y="427"/>
                  </a:cubicBezTo>
                  <a:cubicBezTo>
                    <a:pt x="169" y="430"/>
                    <a:pt x="166" y="431"/>
                    <a:pt x="166" y="434"/>
                  </a:cubicBezTo>
                  <a:cubicBezTo>
                    <a:pt x="167" y="434"/>
                    <a:pt x="168" y="436"/>
                    <a:pt x="168" y="435"/>
                  </a:cubicBezTo>
                  <a:close/>
                  <a:moveTo>
                    <a:pt x="146" y="433"/>
                  </a:moveTo>
                  <a:cubicBezTo>
                    <a:pt x="147" y="435"/>
                    <a:pt x="146" y="437"/>
                    <a:pt x="148" y="438"/>
                  </a:cubicBezTo>
                  <a:cubicBezTo>
                    <a:pt x="150" y="435"/>
                    <a:pt x="155" y="430"/>
                    <a:pt x="149" y="428"/>
                  </a:cubicBezTo>
                  <a:cubicBezTo>
                    <a:pt x="148" y="430"/>
                    <a:pt x="147" y="432"/>
                    <a:pt x="146" y="433"/>
                  </a:cubicBezTo>
                  <a:close/>
                  <a:moveTo>
                    <a:pt x="110" y="431"/>
                  </a:moveTo>
                  <a:cubicBezTo>
                    <a:pt x="111" y="433"/>
                    <a:pt x="112" y="435"/>
                    <a:pt x="114" y="436"/>
                  </a:cubicBezTo>
                  <a:cubicBezTo>
                    <a:pt x="116" y="435"/>
                    <a:pt x="114" y="430"/>
                    <a:pt x="111" y="430"/>
                  </a:cubicBezTo>
                  <a:cubicBezTo>
                    <a:pt x="111" y="431"/>
                    <a:pt x="111" y="431"/>
                    <a:pt x="110" y="431"/>
                  </a:cubicBezTo>
                  <a:close/>
                  <a:moveTo>
                    <a:pt x="100" y="433"/>
                  </a:moveTo>
                  <a:cubicBezTo>
                    <a:pt x="101" y="435"/>
                    <a:pt x="102" y="437"/>
                    <a:pt x="102" y="439"/>
                  </a:cubicBezTo>
                  <a:cubicBezTo>
                    <a:pt x="106" y="437"/>
                    <a:pt x="103" y="432"/>
                    <a:pt x="101" y="430"/>
                  </a:cubicBezTo>
                  <a:cubicBezTo>
                    <a:pt x="101" y="431"/>
                    <a:pt x="100" y="432"/>
                    <a:pt x="100" y="433"/>
                  </a:cubicBezTo>
                  <a:close/>
                  <a:moveTo>
                    <a:pt x="191" y="437"/>
                  </a:moveTo>
                  <a:cubicBezTo>
                    <a:pt x="193" y="437"/>
                    <a:pt x="195" y="432"/>
                    <a:pt x="193" y="430"/>
                  </a:cubicBezTo>
                  <a:cubicBezTo>
                    <a:pt x="193" y="433"/>
                    <a:pt x="189" y="435"/>
                    <a:pt x="191" y="437"/>
                  </a:cubicBezTo>
                  <a:close/>
                  <a:moveTo>
                    <a:pt x="132" y="440"/>
                  </a:moveTo>
                  <a:cubicBezTo>
                    <a:pt x="134" y="440"/>
                    <a:pt x="134" y="439"/>
                    <a:pt x="134" y="437"/>
                  </a:cubicBezTo>
                  <a:cubicBezTo>
                    <a:pt x="132" y="436"/>
                    <a:pt x="131" y="433"/>
                    <a:pt x="129" y="431"/>
                  </a:cubicBezTo>
                  <a:cubicBezTo>
                    <a:pt x="126" y="435"/>
                    <a:pt x="131" y="437"/>
                    <a:pt x="132" y="440"/>
                  </a:cubicBezTo>
                  <a:close/>
                  <a:moveTo>
                    <a:pt x="179" y="433"/>
                  </a:moveTo>
                  <a:cubicBezTo>
                    <a:pt x="180" y="433"/>
                    <a:pt x="180" y="432"/>
                    <a:pt x="180" y="431"/>
                  </a:cubicBezTo>
                  <a:cubicBezTo>
                    <a:pt x="179" y="431"/>
                    <a:pt x="179" y="432"/>
                    <a:pt x="179" y="433"/>
                  </a:cubicBezTo>
                  <a:close/>
                  <a:moveTo>
                    <a:pt x="123" y="436"/>
                  </a:moveTo>
                  <a:cubicBezTo>
                    <a:pt x="123" y="433"/>
                    <a:pt x="122" y="432"/>
                    <a:pt x="121" y="431"/>
                  </a:cubicBezTo>
                  <a:cubicBezTo>
                    <a:pt x="120" y="433"/>
                    <a:pt x="121" y="435"/>
                    <a:pt x="123" y="436"/>
                  </a:cubicBezTo>
                  <a:close/>
                  <a:moveTo>
                    <a:pt x="159" y="434"/>
                  </a:moveTo>
                  <a:cubicBezTo>
                    <a:pt x="160" y="435"/>
                    <a:pt x="161" y="435"/>
                    <a:pt x="160" y="436"/>
                  </a:cubicBezTo>
                  <a:cubicBezTo>
                    <a:pt x="161" y="436"/>
                    <a:pt x="161" y="435"/>
                    <a:pt x="162" y="435"/>
                  </a:cubicBezTo>
                  <a:cubicBezTo>
                    <a:pt x="162" y="433"/>
                    <a:pt x="162" y="432"/>
                    <a:pt x="160" y="431"/>
                  </a:cubicBezTo>
                  <a:cubicBezTo>
                    <a:pt x="161" y="433"/>
                    <a:pt x="159" y="433"/>
                    <a:pt x="159" y="434"/>
                  </a:cubicBezTo>
                  <a:close/>
                  <a:moveTo>
                    <a:pt x="87" y="436"/>
                  </a:moveTo>
                  <a:cubicBezTo>
                    <a:pt x="88" y="437"/>
                    <a:pt x="87" y="440"/>
                    <a:pt x="88" y="441"/>
                  </a:cubicBezTo>
                  <a:cubicBezTo>
                    <a:pt x="89" y="438"/>
                    <a:pt x="92" y="436"/>
                    <a:pt x="90" y="433"/>
                  </a:cubicBezTo>
                  <a:cubicBezTo>
                    <a:pt x="89" y="434"/>
                    <a:pt x="89" y="433"/>
                    <a:pt x="88" y="434"/>
                  </a:cubicBezTo>
                  <a:cubicBezTo>
                    <a:pt x="90" y="434"/>
                    <a:pt x="87" y="435"/>
                    <a:pt x="87" y="436"/>
                  </a:cubicBezTo>
                  <a:close/>
                  <a:moveTo>
                    <a:pt x="141" y="436"/>
                  </a:moveTo>
                  <a:cubicBezTo>
                    <a:pt x="142" y="435"/>
                    <a:pt x="143" y="433"/>
                    <a:pt x="141" y="433"/>
                  </a:cubicBezTo>
                  <a:cubicBezTo>
                    <a:pt x="141" y="434"/>
                    <a:pt x="140" y="436"/>
                    <a:pt x="141" y="436"/>
                  </a:cubicBezTo>
                  <a:close/>
                  <a:moveTo>
                    <a:pt x="150" y="441"/>
                  </a:moveTo>
                  <a:cubicBezTo>
                    <a:pt x="150" y="441"/>
                    <a:pt x="151" y="441"/>
                    <a:pt x="151" y="442"/>
                  </a:cubicBezTo>
                  <a:cubicBezTo>
                    <a:pt x="153" y="441"/>
                    <a:pt x="157" y="436"/>
                    <a:pt x="154" y="434"/>
                  </a:cubicBezTo>
                  <a:cubicBezTo>
                    <a:pt x="153" y="437"/>
                    <a:pt x="152" y="439"/>
                    <a:pt x="150" y="441"/>
                  </a:cubicBezTo>
                  <a:close/>
                  <a:moveTo>
                    <a:pt x="109" y="441"/>
                  </a:moveTo>
                  <a:cubicBezTo>
                    <a:pt x="110" y="441"/>
                    <a:pt x="110" y="441"/>
                    <a:pt x="110" y="442"/>
                  </a:cubicBezTo>
                  <a:cubicBezTo>
                    <a:pt x="111" y="440"/>
                    <a:pt x="109" y="437"/>
                    <a:pt x="108" y="436"/>
                  </a:cubicBezTo>
                  <a:cubicBezTo>
                    <a:pt x="107" y="437"/>
                    <a:pt x="109" y="440"/>
                    <a:pt x="109" y="441"/>
                  </a:cubicBezTo>
                  <a:close/>
                  <a:moveTo>
                    <a:pt x="163" y="440"/>
                  </a:moveTo>
                  <a:cubicBezTo>
                    <a:pt x="164" y="442"/>
                    <a:pt x="167" y="437"/>
                    <a:pt x="164" y="436"/>
                  </a:cubicBezTo>
                  <a:cubicBezTo>
                    <a:pt x="164" y="438"/>
                    <a:pt x="162" y="438"/>
                    <a:pt x="163" y="440"/>
                  </a:cubicBezTo>
                  <a:close/>
                  <a:moveTo>
                    <a:pt x="177" y="445"/>
                  </a:moveTo>
                  <a:cubicBezTo>
                    <a:pt x="177" y="445"/>
                    <a:pt x="176" y="444"/>
                    <a:pt x="176" y="444"/>
                  </a:cubicBezTo>
                  <a:cubicBezTo>
                    <a:pt x="177" y="445"/>
                    <a:pt x="175" y="446"/>
                    <a:pt x="176" y="447"/>
                  </a:cubicBezTo>
                  <a:cubicBezTo>
                    <a:pt x="180" y="446"/>
                    <a:pt x="180" y="438"/>
                    <a:pt x="177" y="436"/>
                  </a:cubicBezTo>
                  <a:cubicBezTo>
                    <a:pt x="177" y="437"/>
                    <a:pt x="178" y="443"/>
                    <a:pt x="176" y="443"/>
                  </a:cubicBezTo>
                  <a:cubicBezTo>
                    <a:pt x="177" y="443"/>
                    <a:pt x="177" y="444"/>
                    <a:pt x="177" y="445"/>
                  </a:cubicBezTo>
                  <a:close/>
                  <a:moveTo>
                    <a:pt x="144" y="442"/>
                  </a:moveTo>
                  <a:cubicBezTo>
                    <a:pt x="148" y="442"/>
                    <a:pt x="145" y="438"/>
                    <a:pt x="143" y="437"/>
                  </a:cubicBezTo>
                  <a:cubicBezTo>
                    <a:pt x="142" y="440"/>
                    <a:pt x="145" y="441"/>
                    <a:pt x="144" y="442"/>
                  </a:cubicBezTo>
                  <a:close/>
                  <a:moveTo>
                    <a:pt x="115" y="439"/>
                  </a:moveTo>
                  <a:cubicBezTo>
                    <a:pt x="115" y="441"/>
                    <a:pt x="117" y="441"/>
                    <a:pt x="117" y="443"/>
                  </a:cubicBezTo>
                  <a:cubicBezTo>
                    <a:pt x="118" y="443"/>
                    <a:pt x="119" y="442"/>
                    <a:pt x="119" y="441"/>
                  </a:cubicBezTo>
                  <a:cubicBezTo>
                    <a:pt x="118" y="440"/>
                    <a:pt x="118" y="438"/>
                    <a:pt x="117" y="437"/>
                  </a:cubicBezTo>
                  <a:cubicBezTo>
                    <a:pt x="116" y="438"/>
                    <a:pt x="116" y="439"/>
                    <a:pt x="115" y="439"/>
                  </a:cubicBezTo>
                  <a:close/>
                  <a:moveTo>
                    <a:pt x="124" y="442"/>
                  </a:moveTo>
                  <a:cubicBezTo>
                    <a:pt x="127" y="442"/>
                    <a:pt x="126" y="446"/>
                    <a:pt x="129" y="447"/>
                  </a:cubicBezTo>
                  <a:cubicBezTo>
                    <a:pt x="128" y="443"/>
                    <a:pt x="126" y="441"/>
                    <a:pt x="124" y="439"/>
                  </a:cubicBezTo>
                  <a:cubicBezTo>
                    <a:pt x="125" y="440"/>
                    <a:pt x="125" y="440"/>
                    <a:pt x="124" y="442"/>
                  </a:cubicBezTo>
                  <a:close/>
                  <a:moveTo>
                    <a:pt x="152" y="444"/>
                  </a:moveTo>
                  <a:cubicBezTo>
                    <a:pt x="154" y="445"/>
                    <a:pt x="153" y="446"/>
                    <a:pt x="154" y="447"/>
                  </a:cubicBezTo>
                  <a:cubicBezTo>
                    <a:pt x="155" y="445"/>
                    <a:pt x="159" y="441"/>
                    <a:pt x="156" y="439"/>
                  </a:cubicBezTo>
                  <a:cubicBezTo>
                    <a:pt x="155" y="440"/>
                    <a:pt x="154" y="443"/>
                    <a:pt x="152" y="444"/>
                  </a:cubicBezTo>
                  <a:close/>
                  <a:moveTo>
                    <a:pt x="187" y="440"/>
                  </a:moveTo>
                  <a:cubicBezTo>
                    <a:pt x="188" y="440"/>
                    <a:pt x="186" y="442"/>
                    <a:pt x="188" y="442"/>
                  </a:cubicBezTo>
                  <a:cubicBezTo>
                    <a:pt x="188" y="441"/>
                    <a:pt x="190" y="440"/>
                    <a:pt x="188" y="439"/>
                  </a:cubicBezTo>
                  <a:cubicBezTo>
                    <a:pt x="189" y="440"/>
                    <a:pt x="187" y="439"/>
                    <a:pt x="187" y="440"/>
                  </a:cubicBezTo>
                  <a:close/>
                  <a:moveTo>
                    <a:pt x="165" y="444"/>
                  </a:moveTo>
                  <a:cubicBezTo>
                    <a:pt x="167" y="444"/>
                    <a:pt x="167" y="446"/>
                    <a:pt x="168" y="447"/>
                  </a:cubicBezTo>
                  <a:cubicBezTo>
                    <a:pt x="168" y="445"/>
                    <a:pt x="170" y="445"/>
                    <a:pt x="170" y="444"/>
                  </a:cubicBezTo>
                  <a:cubicBezTo>
                    <a:pt x="169" y="443"/>
                    <a:pt x="169" y="442"/>
                    <a:pt x="168" y="441"/>
                  </a:cubicBezTo>
                  <a:cubicBezTo>
                    <a:pt x="166" y="440"/>
                    <a:pt x="165" y="442"/>
                    <a:pt x="165" y="444"/>
                  </a:cubicBezTo>
                  <a:close/>
                  <a:moveTo>
                    <a:pt x="107" y="446"/>
                  </a:moveTo>
                  <a:cubicBezTo>
                    <a:pt x="109" y="445"/>
                    <a:pt x="108" y="442"/>
                    <a:pt x="107" y="442"/>
                  </a:cubicBezTo>
                  <a:cubicBezTo>
                    <a:pt x="105" y="443"/>
                    <a:pt x="106" y="445"/>
                    <a:pt x="107" y="446"/>
                  </a:cubicBezTo>
                  <a:close/>
                  <a:moveTo>
                    <a:pt x="135" y="444"/>
                  </a:moveTo>
                  <a:cubicBezTo>
                    <a:pt x="137" y="445"/>
                    <a:pt x="138" y="442"/>
                    <a:pt x="136" y="442"/>
                  </a:cubicBezTo>
                  <a:cubicBezTo>
                    <a:pt x="136" y="443"/>
                    <a:pt x="134" y="443"/>
                    <a:pt x="135" y="444"/>
                  </a:cubicBezTo>
                  <a:close/>
                  <a:moveTo>
                    <a:pt x="160" y="446"/>
                  </a:moveTo>
                  <a:cubicBezTo>
                    <a:pt x="162" y="446"/>
                    <a:pt x="162" y="443"/>
                    <a:pt x="161" y="442"/>
                  </a:cubicBezTo>
                  <a:cubicBezTo>
                    <a:pt x="160" y="443"/>
                    <a:pt x="159" y="444"/>
                    <a:pt x="160" y="446"/>
                  </a:cubicBezTo>
                  <a:close/>
                  <a:moveTo>
                    <a:pt x="95" y="448"/>
                  </a:moveTo>
                  <a:cubicBezTo>
                    <a:pt x="93" y="447"/>
                    <a:pt x="94" y="446"/>
                    <a:pt x="93" y="444"/>
                  </a:cubicBezTo>
                  <a:cubicBezTo>
                    <a:pt x="88" y="447"/>
                    <a:pt x="90" y="453"/>
                    <a:pt x="94" y="456"/>
                  </a:cubicBezTo>
                  <a:cubicBezTo>
                    <a:pt x="95" y="450"/>
                    <a:pt x="99" y="448"/>
                    <a:pt x="95" y="444"/>
                  </a:cubicBezTo>
                  <a:cubicBezTo>
                    <a:pt x="95" y="446"/>
                    <a:pt x="95" y="447"/>
                    <a:pt x="95" y="448"/>
                  </a:cubicBezTo>
                  <a:close/>
                  <a:moveTo>
                    <a:pt x="114" y="449"/>
                  </a:moveTo>
                  <a:cubicBezTo>
                    <a:pt x="115" y="447"/>
                    <a:pt x="114" y="445"/>
                    <a:pt x="112" y="444"/>
                  </a:cubicBezTo>
                  <a:cubicBezTo>
                    <a:pt x="112" y="445"/>
                    <a:pt x="112" y="449"/>
                    <a:pt x="114" y="449"/>
                  </a:cubicBezTo>
                  <a:close/>
                  <a:moveTo>
                    <a:pt x="120" y="447"/>
                  </a:moveTo>
                  <a:cubicBezTo>
                    <a:pt x="121" y="448"/>
                    <a:pt x="123" y="446"/>
                    <a:pt x="124" y="447"/>
                  </a:cubicBezTo>
                  <a:cubicBezTo>
                    <a:pt x="123" y="446"/>
                    <a:pt x="123" y="444"/>
                    <a:pt x="121" y="444"/>
                  </a:cubicBezTo>
                  <a:cubicBezTo>
                    <a:pt x="121" y="446"/>
                    <a:pt x="120" y="446"/>
                    <a:pt x="120" y="447"/>
                  </a:cubicBezTo>
                  <a:close/>
                  <a:moveTo>
                    <a:pt x="148" y="447"/>
                  </a:moveTo>
                  <a:cubicBezTo>
                    <a:pt x="148" y="446"/>
                    <a:pt x="150" y="445"/>
                    <a:pt x="148" y="444"/>
                  </a:cubicBezTo>
                  <a:cubicBezTo>
                    <a:pt x="148" y="445"/>
                    <a:pt x="146" y="446"/>
                    <a:pt x="148" y="447"/>
                  </a:cubicBezTo>
                  <a:close/>
                  <a:moveTo>
                    <a:pt x="137" y="447"/>
                  </a:moveTo>
                  <a:cubicBezTo>
                    <a:pt x="138" y="449"/>
                    <a:pt x="137" y="452"/>
                    <a:pt x="140" y="452"/>
                  </a:cubicBezTo>
                  <a:cubicBezTo>
                    <a:pt x="140" y="451"/>
                    <a:pt x="141" y="450"/>
                    <a:pt x="141" y="449"/>
                  </a:cubicBezTo>
                  <a:cubicBezTo>
                    <a:pt x="140" y="448"/>
                    <a:pt x="138" y="443"/>
                    <a:pt x="137" y="447"/>
                  </a:cubicBezTo>
                  <a:close/>
                  <a:moveTo>
                    <a:pt x="160" y="449"/>
                  </a:moveTo>
                  <a:cubicBezTo>
                    <a:pt x="160" y="451"/>
                    <a:pt x="162" y="451"/>
                    <a:pt x="162" y="452"/>
                  </a:cubicBezTo>
                  <a:cubicBezTo>
                    <a:pt x="159" y="453"/>
                    <a:pt x="161" y="457"/>
                    <a:pt x="163" y="458"/>
                  </a:cubicBezTo>
                  <a:cubicBezTo>
                    <a:pt x="167" y="454"/>
                    <a:pt x="166" y="443"/>
                    <a:pt x="160" y="449"/>
                  </a:cubicBezTo>
                  <a:close/>
                  <a:moveTo>
                    <a:pt x="192" y="451"/>
                  </a:moveTo>
                  <a:cubicBezTo>
                    <a:pt x="193" y="451"/>
                    <a:pt x="194" y="448"/>
                    <a:pt x="193" y="447"/>
                  </a:cubicBezTo>
                  <a:cubicBezTo>
                    <a:pt x="192" y="448"/>
                    <a:pt x="190" y="450"/>
                    <a:pt x="192" y="451"/>
                  </a:cubicBezTo>
                  <a:close/>
                  <a:moveTo>
                    <a:pt x="102" y="452"/>
                  </a:moveTo>
                  <a:cubicBezTo>
                    <a:pt x="105" y="452"/>
                    <a:pt x="106" y="448"/>
                    <a:pt x="103" y="447"/>
                  </a:cubicBezTo>
                  <a:cubicBezTo>
                    <a:pt x="102" y="448"/>
                    <a:pt x="101" y="451"/>
                    <a:pt x="102" y="452"/>
                  </a:cubicBezTo>
                  <a:close/>
                  <a:moveTo>
                    <a:pt x="187" y="449"/>
                  </a:moveTo>
                  <a:cubicBezTo>
                    <a:pt x="188" y="450"/>
                    <a:pt x="190" y="447"/>
                    <a:pt x="188" y="447"/>
                  </a:cubicBezTo>
                  <a:cubicBezTo>
                    <a:pt x="188" y="448"/>
                    <a:pt x="187" y="448"/>
                    <a:pt x="187" y="449"/>
                  </a:cubicBezTo>
                  <a:close/>
                  <a:moveTo>
                    <a:pt x="109" y="448"/>
                  </a:moveTo>
                  <a:cubicBezTo>
                    <a:pt x="109" y="450"/>
                    <a:pt x="110" y="452"/>
                    <a:pt x="112" y="453"/>
                  </a:cubicBezTo>
                  <a:cubicBezTo>
                    <a:pt x="113" y="451"/>
                    <a:pt x="111" y="448"/>
                    <a:pt x="110" y="447"/>
                  </a:cubicBezTo>
                  <a:cubicBezTo>
                    <a:pt x="110" y="448"/>
                    <a:pt x="109" y="448"/>
                    <a:pt x="109" y="448"/>
                  </a:cubicBezTo>
                  <a:close/>
                  <a:moveTo>
                    <a:pt x="151" y="453"/>
                  </a:moveTo>
                  <a:cubicBezTo>
                    <a:pt x="153" y="453"/>
                    <a:pt x="153" y="447"/>
                    <a:pt x="150" y="447"/>
                  </a:cubicBezTo>
                  <a:cubicBezTo>
                    <a:pt x="148" y="450"/>
                    <a:pt x="151" y="451"/>
                    <a:pt x="151" y="453"/>
                  </a:cubicBezTo>
                  <a:close/>
                  <a:moveTo>
                    <a:pt x="123" y="455"/>
                  </a:moveTo>
                  <a:cubicBezTo>
                    <a:pt x="124" y="454"/>
                    <a:pt x="127" y="451"/>
                    <a:pt x="125" y="449"/>
                  </a:cubicBezTo>
                  <a:cubicBezTo>
                    <a:pt x="124" y="450"/>
                    <a:pt x="122" y="454"/>
                    <a:pt x="123" y="455"/>
                  </a:cubicBezTo>
                  <a:close/>
                  <a:moveTo>
                    <a:pt x="104" y="458"/>
                  </a:moveTo>
                  <a:cubicBezTo>
                    <a:pt x="105" y="457"/>
                    <a:pt x="105" y="461"/>
                    <a:pt x="107" y="461"/>
                  </a:cubicBezTo>
                  <a:cubicBezTo>
                    <a:pt x="107" y="459"/>
                    <a:pt x="109" y="458"/>
                    <a:pt x="109" y="456"/>
                  </a:cubicBezTo>
                  <a:cubicBezTo>
                    <a:pt x="108" y="455"/>
                    <a:pt x="108" y="453"/>
                    <a:pt x="107" y="452"/>
                  </a:cubicBezTo>
                  <a:cubicBezTo>
                    <a:pt x="106" y="454"/>
                    <a:pt x="103" y="456"/>
                    <a:pt x="104" y="458"/>
                  </a:cubicBezTo>
                  <a:close/>
                  <a:moveTo>
                    <a:pt x="88" y="458"/>
                  </a:moveTo>
                  <a:cubicBezTo>
                    <a:pt x="88" y="458"/>
                    <a:pt x="89" y="458"/>
                    <a:pt x="90" y="458"/>
                  </a:cubicBezTo>
                  <a:cubicBezTo>
                    <a:pt x="89" y="457"/>
                    <a:pt x="89" y="452"/>
                    <a:pt x="86" y="453"/>
                  </a:cubicBezTo>
                  <a:cubicBezTo>
                    <a:pt x="89" y="453"/>
                    <a:pt x="87" y="458"/>
                    <a:pt x="88" y="458"/>
                  </a:cubicBezTo>
                  <a:close/>
                  <a:moveTo>
                    <a:pt x="168" y="463"/>
                  </a:moveTo>
                  <a:cubicBezTo>
                    <a:pt x="169" y="461"/>
                    <a:pt x="171" y="459"/>
                    <a:pt x="171" y="457"/>
                  </a:cubicBezTo>
                  <a:cubicBezTo>
                    <a:pt x="171" y="455"/>
                    <a:pt x="169" y="455"/>
                    <a:pt x="169" y="453"/>
                  </a:cubicBezTo>
                  <a:cubicBezTo>
                    <a:pt x="166" y="455"/>
                    <a:pt x="165" y="458"/>
                    <a:pt x="165" y="463"/>
                  </a:cubicBezTo>
                  <a:cubicBezTo>
                    <a:pt x="166" y="463"/>
                    <a:pt x="166" y="465"/>
                    <a:pt x="167" y="464"/>
                  </a:cubicBezTo>
                  <a:cubicBezTo>
                    <a:pt x="167" y="463"/>
                    <a:pt x="165" y="462"/>
                    <a:pt x="166" y="461"/>
                  </a:cubicBezTo>
                  <a:cubicBezTo>
                    <a:pt x="167" y="462"/>
                    <a:pt x="167" y="463"/>
                    <a:pt x="168" y="463"/>
                  </a:cubicBezTo>
                  <a:close/>
                  <a:moveTo>
                    <a:pt x="192" y="460"/>
                  </a:moveTo>
                  <a:cubicBezTo>
                    <a:pt x="193" y="459"/>
                    <a:pt x="193" y="454"/>
                    <a:pt x="192" y="454"/>
                  </a:cubicBezTo>
                  <a:cubicBezTo>
                    <a:pt x="190" y="455"/>
                    <a:pt x="191" y="458"/>
                    <a:pt x="192" y="460"/>
                  </a:cubicBezTo>
                  <a:close/>
                  <a:moveTo>
                    <a:pt x="96" y="462"/>
                  </a:moveTo>
                  <a:cubicBezTo>
                    <a:pt x="98" y="461"/>
                    <a:pt x="99" y="458"/>
                    <a:pt x="100" y="456"/>
                  </a:cubicBezTo>
                  <a:cubicBezTo>
                    <a:pt x="99" y="456"/>
                    <a:pt x="99" y="455"/>
                    <a:pt x="98" y="455"/>
                  </a:cubicBezTo>
                  <a:cubicBezTo>
                    <a:pt x="98" y="457"/>
                    <a:pt x="96" y="460"/>
                    <a:pt x="96" y="462"/>
                  </a:cubicBezTo>
                  <a:close/>
                  <a:moveTo>
                    <a:pt x="158" y="465"/>
                  </a:moveTo>
                  <a:cubicBezTo>
                    <a:pt x="159" y="464"/>
                    <a:pt x="160" y="462"/>
                    <a:pt x="160" y="460"/>
                  </a:cubicBezTo>
                  <a:cubicBezTo>
                    <a:pt x="158" y="459"/>
                    <a:pt x="159" y="457"/>
                    <a:pt x="156" y="456"/>
                  </a:cubicBezTo>
                  <a:cubicBezTo>
                    <a:pt x="153" y="459"/>
                    <a:pt x="156" y="463"/>
                    <a:pt x="158" y="465"/>
                  </a:cubicBezTo>
                  <a:close/>
                  <a:moveTo>
                    <a:pt x="145" y="464"/>
                  </a:moveTo>
                  <a:cubicBezTo>
                    <a:pt x="147" y="463"/>
                    <a:pt x="147" y="461"/>
                    <a:pt x="148" y="459"/>
                  </a:cubicBezTo>
                  <a:cubicBezTo>
                    <a:pt x="145" y="459"/>
                    <a:pt x="146" y="456"/>
                    <a:pt x="143" y="457"/>
                  </a:cubicBezTo>
                  <a:cubicBezTo>
                    <a:pt x="142" y="459"/>
                    <a:pt x="145" y="461"/>
                    <a:pt x="145" y="464"/>
                  </a:cubicBezTo>
                  <a:close/>
                  <a:moveTo>
                    <a:pt x="119" y="458"/>
                  </a:moveTo>
                  <a:cubicBezTo>
                    <a:pt x="119" y="459"/>
                    <a:pt x="120" y="460"/>
                    <a:pt x="120" y="461"/>
                  </a:cubicBezTo>
                  <a:cubicBezTo>
                    <a:pt x="120" y="459"/>
                    <a:pt x="122" y="459"/>
                    <a:pt x="122" y="457"/>
                  </a:cubicBezTo>
                  <a:cubicBezTo>
                    <a:pt x="121" y="457"/>
                    <a:pt x="120" y="457"/>
                    <a:pt x="119" y="458"/>
                  </a:cubicBezTo>
                  <a:close/>
                  <a:moveTo>
                    <a:pt x="129" y="458"/>
                  </a:moveTo>
                  <a:cubicBezTo>
                    <a:pt x="128" y="460"/>
                    <a:pt x="126" y="461"/>
                    <a:pt x="125" y="464"/>
                  </a:cubicBezTo>
                  <a:cubicBezTo>
                    <a:pt x="127" y="465"/>
                    <a:pt x="125" y="467"/>
                    <a:pt x="128" y="468"/>
                  </a:cubicBezTo>
                  <a:cubicBezTo>
                    <a:pt x="129" y="466"/>
                    <a:pt x="129" y="464"/>
                    <a:pt x="129" y="461"/>
                  </a:cubicBezTo>
                  <a:cubicBezTo>
                    <a:pt x="130" y="461"/>
                    <a:pt x="131" y="461"/>
                    <a:pt x="132" y="460"/>
                  </a:cubicBezTo>
                  <a:cubicBezTo>
                    <a:pt x="132" y="459"/>
                    <a:pt x="131" y="458"/>
                    <a:pt x="130" y="457"/>
                  </a:cubicBezTo>
                  <a:cubicBezTo>
                    <a:pt x="130" y="458"/>
                    <a:pt x="129" y="458"/>
                    <a:pt x="129" y="458"/>
                  </a:cubicBezTo>
                  <a:close/>
                  <a:moveTo>
                    <a:pt x="80" y="461"/>
                  </a:moveTo>
                  <a:cubicBezTo>
                    <a:pt x="81" y="462"/>
                    <a:pt x="82" y="463"/>
                    <a:pt x="82" y="465"/>
                  </a:cubicBezTo>
                  <a:cubicBezTo>
                    <a:pt x="81" y="465"/>
                    <a:pt x="81" y="464"/>
                    <a:pt x="81" y="464"/>
                  </a:cubicBezTo>
                  <a:cubicBezTo>
                    <a:pt x="83" y="479"/>
                    <a:pt x="81" y="491"/>
                    <a:pt x="82" y="505"/>
                  </a:cubicBezTo>
                  <a:cubicBezTo>
                    <a:pt x="83" y="504"/>
                    <a:pt x="84" y="505"/>
                    <a:pt x="85" y="504"/>
                  </a:cubicBezTo>
                  <a:cubicBezTo>
                    <a:pt x="89" y="495"/>
                    <a:pt x="79" y="484"/>
                    <a:pt x="85" y="478"/>
                  </a:cubicBezTo>
                  <a:cubicBezTo>
                    <a:pt x="86" y="471"/>
                    <a:pt x="85" y="465"/>
                    <a:pt x="84" y="459"/>
                  </a:cubicBezTo>
                  <a:cubicBezTo>
                    <a:pt x="82" y="459"/>
                    <a:pt x="82" y="461"/>
                    <a:pt x="80" y="461"/>
                  </a:cubicBezTo>
                  <a:close/>
                  <a:moveTo>
                    <a:pt x="189" y="463"/>
                  </a:moveTo>
                  <a:cubicBezTo>
                    <a:pt x="189" y="461"/>
                    <a:pt x="189" y="460"/>
                    <a:pt x="188" y="460"/>
                  </a:cubicBezTo>
                  <a:cubicBezTo>
                    <a:pt x="189" y="461"/>
                    <a:pt x="188" y="463"/>
                    <a:pt x="189" y="463"/>
                  </a:cubicBezTo>
                  <a:close/>
                  <a:moveTo>
                    <a:pt x="109" y="467"/>
                  </a:moveTo>
                  <a:cubicBezTo>
                    <a:pt x="111" y="466"/>
                    <a:pt x="112" y="463"/>
                    <a:pt x="113" y="461"/>
                  </a:cubicBezTo>
                  <a:cubicBezTo>
                    <a:pt x="112" y="461"/>
                    <a:pt x="112" y="461"/>
                    <a:pt x="111" y="461"/>
                  </a:cubicBezTo>
                  <a:cubicBezTo>
                    <a:pt x="111" y="463"/>
                    <a:pt x="108" y="465"/>
                    <a:pt x="109" y="467"/>
                  </a:cubicBezTo>
                  <a:close/>
                  <a:moveTo>
                    <a:pt x="119" y="463"/>
                  </a:moveTo>
                  <a:cubicBezTo>
                    <a:pt x="118" y="462"/>
                    <a:pt x="118" y="461"/>
                    <a:pt x="117" y="461"/>
                  </a:cubicBezTo>
                  <a:cubicBezTo>
                    <a:pt x="117" y="462"/>
                    <a:pt x="119" y="465"/>
                    <a:pt x="119" y="463"/>
                  </a:cubicBezTo>
                  <a:close/>
                  <a:moveTo>
                    <a:pt x="97" y="467"/>
                  </a:moveTo>
                  <a:cubicBezTo>
                    <a:pt x="99" y="468"/>
                    <a:pt x="98" y="471"/>
                    <a:pt x="101" y="471"/>
                  </a:cubicBezTo>
                  <a:cubicBezTo>
                    <a:pt x="102" y="470"/>
                    <a:pt x="103" y="468"/>
                    <a:pt x="104" y="467"/>
                  </a:cubicBezTo>
                  <a:cubicBezTo>
                    <a:pt x="102" y="465"/>
                    <a:pt x="103" y="463"/>
                    <a:pt x="101" y="462"/>
                  </a:cubicBezTo>
                  <a:cubicBezTo>
                    <a:pt x="99" y="463"/>
                    <a:pt x="99" y="465"/>
                    <a:pt x="97" y="467"/>
                  </a:cubicBezTo>
                  <a:close/>
                  <a:moveTo>
                    <a:pt x="111" y="471"/>
                  </a:moveTo>
                  <a:cubicBezTo>
                    <a:pt x="113" y="472"/>
                    <a:pt x="112" y="474"/>
                    <a:pt x="112" y="475"/>
                  </a:cubicBezTo>
                  <a:cubicBezTo>
                    <a:pt x="113" y="475"/>
                    <a:pt x="113" y="475"/>
                    <a:pt x="114" y="476"/>
                  </a:cubicBezTo>
                  <a:cubicBezTo>
                    <a:pt x="114" y="475"/>
                    <a:pt x="115" y="474"/>
                    <a:pt x="116" y="474"/>
                  </a:cubicBezTo>
                  <a:cubicBezTo>
                    <a:pt x="113" y="472"/>
                    <a:pt x="115" y="470"/>
                    <a:pt x="116" y="467"/>
                  </a:cubicBezTo>
                  <a:cubicBezTo>
                    <a:pt x="116" y="466"/>
                    <a:pt x="115" y="465"/>
                    <a:pt x="114" y="465"/>
                  </a:cubicBezTo>
                  <a:cubicBezTo>
                    <a:pt x="114" y="468"/>
                    <a:pt x="111" y="468"/>
                    <a:pt x="111" y="471"/>
                  </a:cubicBezTo>
                  <a:close/>
                  <a:moveTo>
                    <a:pt x="162" y="471"/>
                  </a:moveTo>
                  <a:cubicBezTo>
                    <a:pt x="163" y="470"/>
                    <a:pt x="164" y="469"/>
                    <a:pt x="165" y="467"/>
                  </a:cubicBezTo>
                  <a:cubicBezTo>
                    <a:pt x="164" y="467"/>
                    <a:pt x="164" y="464"/>
                    <a:pt x="162" y="465"/>
                  </a:cubicBezTo>
                  <a:cubicBezTo>
                    <a:pt x="162" y="468"/>
                    <a:pt x="159" y="470"/>
                    <a:pt x="162" y="471"/>
                  </a:cubicBezTo>
                  <a:close/>
                  <a:moveTo>
                    <a:pt x="149" y="470"/>
                  </a:moveTo>
                  <a:cubicBezTo>
                    <a:pt x="152" y="472"/>
                    <a:pt x="150" y="476"/>
                    <a:pt x="153" y="478"/>
                  </a:cubicBezTo>
                  <a:cubicBezTo>
                    <a:pt x="153" y="476"/>
                    <a:pt x="154" y="474"/>
                    <a:pt x="155" y="473"/>
                  </a:cubicBezTo>
                  <a:cubicBezTo>
                    <a:pt x="153" y="471"/>
                    <a:pt x="152" y="469"/>
                    <a:pt x="150" y="466"/>
                  </a:cubicBezTo>
                  <a:cubicBezTo>
                    <a:pt x="149" y="468"/>
                    <a:pt x="148" y="468"/>
                    <a:pt x="149" y="470"/>
                  </a:cubicBezTo>
                  <a:close/>
                  <a:moveTo>
                    <a:pt x="175" y="473"/>
                  </a:moveTo>
                  <a:cubicBezTo>
                    <a:pt x="177" y="473"/>
                    <a:pt x="178" y="467"/>
                    <a:pt x="176" y="466"/>
                  </a:cubicBezTo>
                  <a:cubicBezTo>
                    <a:pt x="175" y="468"/>
                    <a:pt x="175" y="471"/>
                    <a:pt x="175" y="473"/>
                  </a:cubicBezTo>
                  <a:close/>
                  <a:moveTo>
                    <a:pt x="96" y="479"/>
                  </a:moveTo>
                  <a:cubicBezTo>
                    <a:pt x="97" y="477"/>
                    <a:pt x="95" y="473"/>
                    <a:pt x="94" y="472"/>
                  </a:cubicBezTo>
                  <a:cubicBezTo>
                    <a:pt x="94" y="474"/>
                    <a:pt x="95" y="476"/>
                    <a:pt x="96" y="479"/>
                  </a:cubicBezTo>
                  <a:close/>
                  <a:moveTo>
                    <a:pt x="163" y="475"/>
                  </a:moveTo>
                  <a:cubicBezTo>
                    <a:pt x="165" y="475"/>
                    <a:pt x="166" y="473"/>
                    <a:pt x="165" y="472"/>
                  </a:cubicBezTo>
                  <a:cubicBezTo>
                    <a:pt x="165" y="473"/>
                    <a:pt x="164" y="474"/>
                    <a:pt x="163" y="475"/>
                  </a:cubicBezTo>
                  <a:close/>
                  <a:moveTo>
                    <a:pt x="103" y="478"/>
                  </a:moveTo>
                  <a:cubicBezTo>
                    <a:pt x="104" y="476"/>
                    <a:pt x="106" y="474"/>
                    <a:pt x="104" y="472"/>
                  </a:cubicBezTo>
                  <a:cubicBezTo>
                    <a:pt x="104" y="475"/>
                    <a:pt x="102" y="475"/>
                    <a:pt x="103" y="478"/>
                  </a:cubicBezTo>
                  <a:close/>
                  <a:moveTo>
                    <a:pt x="109" y="480"/>
                  </a:moveTo>
                  <a:cubicBezTo>
                    <a:pt x="110" y="480"/>
                    <a:pt x="110" y="479"/>
                    <a:pt x="111" y="479"/>
                  </a:cubicBezTo>
                  <a:cubicBezTo>
                    <a:pt x="110" y="477"/>
                    <a:pt x="111" y="474"/>
                    <a:pt x="108" y="474"/>
                  </a:cubicBezTo>
                  <a:cubicBezTo>
                    <a:pt x="107" y="477"/>
                    <a:pt x="109" y="477"/>
                    <a:pt x="109" y="480"/>
                  </a:cubicBezTo>
                  <a:close/>
                  <a:moveTo>
                    <a:pt x="117" y="486"/>
                  </a:moveTo>
                  <a:cubicBezTo>
                    <a:pt x="120" y="486"/>
                    <a:pt x="119" y="483"/>
                    <a:pt x="122" y="484"/>
                  </a:cubicBezTo>
                  <a:cubicBezTo>
                    <a:pt x="124" y="480"/>
                    <a:pt x="124" y="476"/>
                    <a:pt x="120" y="474"/>
                  </a:cubicBezTo>
                  <a:cubicBezTo>
                    <a:pt x="120" y="476"/>
                    <a:pt x="116" y="476"/>
                    <a:pt x="116" y="476"/>
                  </a:cubicBezTo>
                  <a:cubicBezTo>
                    <a:pt x="118" y="479"/>
                    <a:pt x="115" y="483"/>
                    <a:pt x="117" y="486"/>
                  </a:cubicBezTo>
                  <a:close/>
                  <a:moveTo>
                    <a:pt x="147" y="482"/>
                  </a:moveTo>
                  <a:cubicBezTo>
                    <a:pt x="147" y="482"/>
                    <a:pt x="148" y="481"/>
                    <a:pt x="149" y="481"/>
                  </a:cubicBezTo>
                  <a:cubicBezTo>
                    <a:pt x="147" y="479"/>
                    <a:pt x="147" y="476"/>
                    <a:pt x="144" y="474"/>
                  </a:cubicBezTo>
                  <a:cubicBezTo>
                    <a:pt x="143" y="476"/>
                    <a:pt x="146" y="480"/>
                    <a:pt x="147" y="482"/>
                  </a:cubicBezTo>
                  <a:close/>
                  <a:moveTo>
                    <a:pt x="170" y="484"/>
                  </a:moveTo>
                  <a:cubicBezTo>
                    <a:pt x="171" y="483"/>
                    <a:pt x="171" y="478"/>
                    <a:pt x="170" y="476"/>
                  </a:cubicBezTo>
                  <a:cubicBezTo>
                    <a:pt x="169" y="479"/>
                    <a:pt x="166" y="482"/>
                    <a:pt x="170" y="484"/>
                  </a:cubicBezTo>
                  <a:close/>
                  <a:moveTo>
                    <a:pt x="16" y="485"/>
                  </a:moveTo>
                  <a:cubicBezTo>
                    <a:pt x="16" y="483"/>
                    <a:pt x="18" y="479"/>
                    <a:pt x="16" y="477"/>
                  </a:cubicBezTo>
                  <a:cubicBezTo>
                    <a:pt x="15" y="479"/>
                    <a:pt x="14" y="482"/>
                    <a:pt x="16" y="485"/>
                  </a:cubicBezTo>
                  <a:close/>
                  <a:moveTo>
                    <a:pt x="90" y="489"/>
                  </a:moveTo>
                  <a:cubicBezTo>
                    <a:pt x="93" y="487"/>
                    <a:pt x="93" y="479"/>
                    <a:pt x="90" y="478"/>
                  </a:cubicBezTo>
                  <a:cubicBezTo>
                    <a:pt x="90" y="480"/>
                    <a:pt x="87" y="486"/>
                    <a:pt x="90" y="489"/>
                  </a:cubicBezTo>
                  <a:close/>
                  <a:moveTo>
                    <a:pt x="107" y="485"/>
                  </a:moveTo>
                  <a:cubicBezTo>
                    <a:pt x="107" y="484"/>
                    <a:pt x="107" y="480"/>
                    <a:pt x="105" y="480"/>
                  </a:cubicBezTo>
                  <a:cubicBezTo>
                    <a:pt x="104" y="480"/>
                    <a:pt x="104" y="485"/>
                    <a:pt x="107" y="485"/>
                  </a:cubicBezTo>
                  <a:close/>
                  <a:moveTo>
                    <a:pt x="157" y="483"/>
                  </a:moveTo>
                  <a:cubicBezTo>
                    <a:pt x="158" y="484"/>
                    <a:pt x="158" y="485"/>
                    <a:pt x="159" y="486"/>
                  </a:cubicBezTo>
                  <a:cubicBezTo>
                    <a:pt x="159" y="484"/>
                    <a:pt x="161" y="481"/>
                    <a:pt x="159" y="481"/>
                  </a:cubicBezTo>
                  <a:cubicBezTo>
                    <a:pt x="158" y="482"/>
                    <a:pt x="157" y="482"/>
                    <a:pt x="157" y="483"/>
                  </a:cubicBezTo>
                  <a:close/>
                  <a:moveTo>
                    <a:pt x="111" y="493"/>
                  </a:moveTo>
                  <a:cubicBezTo>
                    <a:pt x="114" y="492"/>
                    <a:pt x="114" y="489"/>
                    <a:pt x="116" y="488"/>
                  </a:cubicBezTo>
                  <a:cubicBezTo>
                    <a:pt x="115" y="487"/>
                    <a:pt x="115" y="484"/>
                    <a:pt x="114" y="484"/>
                  </a:cubicBezTo>
                  <a:cubicBezTo>
                    <a:pt x="112" y="486"/>
                    <a:pt x="110" y="488"/>
                    <a:pt x="111" y="493"/>
                  </a:cubicBezTo>
                  <a:close/>
                  <a:moveTo>
                    <a:pt x="188" y="494"/>
                  </a:moveTo>
                  <a:cubicBezTo>
                    <a:pt x="189" y="494"/>
                    <a:pt x="190" y="494"/>
                    <a:pt x="190" y="496"/>
                  </a:cubicBezTo>
                  <a:cubicBezTo>
                    <a:pt x="191" y="495"/>
                    <a:pt x="193" y="495"/>
                    <a:pt x="194" y="496"/>
                  </a:cubicBezTo>
                  <a:cubicBezTo>
                    <a:pt x="194" y="492"/>
                    <a:pt x="194" y="491"/>
                    <a:pt x="194" y="488"/>
                  </a:cubicBezTo>
                  <a:cubicBezTo>
                    <a:pt x="189" y="489"/>
                    <a:pt x="192" y="485"/>
                    <a:pt x="190" y="484"/>
                  </a:cubicBezTo>
                  <a:cubicBezTo>
                    <a:pt x="189" y="487"/>
                    <a:pt x="189" y="491"/>
                    <a:pt x="188" y="494"/>
                  </a:cubicBezTo>
                  <a:close/>
                  <a:moveTo>
                    <a:pt x="21" y="496"/>
                  </a:moveTo>
                  <a:cubicBezTo>
                    <a:pt x="21" y="492"/>
                    <a:pt x="22" y="487"/>
                    <a:pt x="20" y="485"/>
                  </a:cubicBezTo>
                  <a:cubicBezTo>
                    <a:pt x="20" y="489"/>
                    <a:pt x="21" y="493"/>
                    <a:pt x="21" y="496"/>
                  </a:cubicBezTo>
                  <a:close/>
                  <a:moveTo>
                    <a:pt x="162" y="492"/>
                  </a:moveTo>
                  <a:cubicBezTo>
                    <a:pt x="162" y="493"/>
                    <a:pt x="163" y="494"/>
                    <a:pt x="164" y="494"/>
                  </a:cubicBezTo>
                  <a:cubicBezTo>
                    <a:pt x="165" y="492"/>
                    <a:pt x="166" y="488"/>
                    <a:pt x="163" y="488"/>
                  </a:cubicBezTo>
                  <a:cubicBezTo>
                    <a:pt x="164" y="490"/>
                    <a:pt x="162" y="490"/>
                    <a:pt x="162" y="492"/>
                  </a:cubicBezTo>
                  <a:close/>
                  <a:moveTo>
                    <a:pt x="100" y="490"/>
                  </a:moveTo>
                  <a:cubicBezTo>
                    <a:pt x="100" y="490"/>
                    <a:pt x="100" y="491"/>
                    <a:pt x="100" y="492"/>
                  </a:cubicBezTo>
                  <a:cubicBezTo>
                    <a:pt x="102" y="492"/>
                    <a:pt x="101" y="487"/>
                    <a:pt x="99" y="488"/>
                  </a:cubicBezTo>
                  <a:cubicBezTo>
                    <a:pt x="98" y="490"/>
                    <a:pt x="100" y="489"/>
                    <a:pt x="100" y="490"/>
                  </a:cubicBezTo>
                  <a:close/>
                  <a:moveTo>
                    <a:pt x="16" y="494"/>
                  </a:moveTo>
                  <a:cubicBezTo>
                    <a:pt x="17" y="493"/>
                    <a:pt x="15" y="491"/>
                    <a:pt x="17" y="492"/>
                  </a:cubicBezTo>
                  <a:cubicBezTo>
                    <a:pt x="17" y="491"/>
                    <a:pt x="18" y="489"/>
                    <a:pt x="17" y="489"/>
                  </a:cubicBezTo>
                  <a:cubicBezTo>
                    <a:pt x="17" y="489"/>
                    <a:pt x="16" y="489"/>
                    <a:pt x="16" y="489"/>
                  </a:cubicBezTo>
                  <a:cubicBezTo>
                    <a:pt x="16" y="491"/>
                    <a:pt x="14" y="493"/>
                    <a:pt x="16" y="494"/>
                  </a:cubicBezTo>
                  <a:close/>
                  <a:moveTo>
                    <a:pt x="109" y="504"/>
                  </a:moveTo>
                  <a:cubicBezTo>
                    <a:pt x="111" y="499"/>
                    <a:pt x="116" y="494"/>
                    <a:pt x="117" y="490"/>
                  </a:cubicBezTo>
                  <a:cubicBezTo>
                    <a:pt x="114" y="494"/>
                    <a:pt x="107" y="499"/>
                    <a:pt x="109" y="504"/>
                  </a:cubicBezTo>
                  <a:close/>
                  <a:moveTo>
                    <a:pt x="92" y="495"/>
                  </a:moveTo>
                  <a:cubicBezTo>
                    <a:pt x="92" y="494"/>
                    <a:pt x="94" y="492"/>
                    <a:pt x="93" y="491"/>
                  </a:cubicBezTo>
                  <a:cubicBezTo>
                    <a:pt x="93" y="493"/>
                    <a:pt x="89" y="494"/>
                    <a:pt x="92" y="495"/>
                  </a:cubicBezTo>
                  <a:close/>
                  <a:moveTo>
                    <a:pt x="8" y="509"/>
                  </a:moveTo>
                  <a:cubicBezTo>
                    <a:pt x="7" y="503"/>
                    <a:pt x="8" y="499"/>
                    <a:pt x="7" y="494"/>
                  </a:cubicBezTo>
                  <a:cubicBezTo>
                    <a:pt x="8" y="497"/>
                    <a:pt x="5" y="506"/>
                    <a:pt x="8" y="509"/>
                  </a:cubicBezTo>
                  <a:close/>
                  <a:moveTo>
                    <a:pt x="109" y="508"/>
                  </a:moveTo>
                  <a:cubicBezTo>
                    <a:pt x="110" y="509"/>
                    <a:pt x="110" y="509"/>
                    <a:pt x="110" y="511"/>
                  </a:cubicBezTo>
                  <a:cubicBezTo>
                    <a:pt x="113" y="510"/>
                    <a:pt x="115" y="506"/>
                    <a:pt x="117" y="509"/>
                  </a:cubicBezTo>
                  <a:cubicBezTo>
                    <a:pt x="117" y="504"/>
                    <a:pt x="120" y="498"/>
                    <a:pt x="119" y="494"/>
                  </a:cubicBezTo>
                  <a:cubicBezTo>
                    <a:pt x="115" y="498"/>
                    <a:pt x="113" y="504"/>
                    <a:pt x="109" y="508"/>
                  </a:cubicBezTo>
                  <a:close/>
                  <a:moveTo>
                    <a:pt x="93" y="501"/>
                  </a:moveTo>
                  <a:cubicBezTo>
                    <a:pt x="95" y="499"/>
                    <a:pt x="96" y="498"/>
                    <a:pt x="96" y="495"/>
                  </a:cubicBezTo>
                  <a:cubicBezTo>
                    <a:pt x="96" y="495"/>
                    <a:pt x="96" y="495"/>
                    <a:pt x="96" y="495"/>
                  </a:cubicBezTo>
                  <a:cubicBezTo>
                    <a:pt x="95" y="497"/>
                    <a:pt x="93" y="497"/>
                    <a:pt x="93" y="501"/>
                  </a:cubicBezTo>
                  <a:close/>
                  <a:moveTo>
                    <a:pt x="153" y="500"/>
                  </a:moveTo>
                  <a:cubicBezTo>
                    <a:pt x="154" y="501"/>
                    <a:pt x="154" y="499"/>
                    <a:pt x="156" y="500"/>
                  </a:cubicBezTo>
                  <a:cubicBezTo>
                    <a:pt x="158" y="503"/>
                    <a:pt x="158" y="512"/>
                    <a:pt x="163" y="512"/>
                  </a:cubicBezTo>
                  <a:cubicBezTo>
                    <a:pt x="164" y="516"/>
                    <a:pt x="165" y="521"/>
                    <a:pt x="165" y="525"/>
                  </a:cubicBezTo>
                  <a:cubicBezTo>
                    <a:pt x="170" y="519"/>
                    <a:pt x="163" y="514"/>
                    <a:pt x="162" y="508"/>
                  </a:cubicBezTo>
                  <a:cubicBezTo>
                    <a:pt x="160" y="508"/>
                    <a:pt x="160" y="508"/>
                    <a:pt x="159" y="506"/>
                  </a:cubicBezTo>
                  <a:cubicBezTo>
                    <a:pt x="159" y="502"/>
                    <a:pt x="156" y="498"/>
                    <a:pt x="153" y="495"/>
                  </a:cubicBezTo>
                  <a:cubicBezTo>
                    <a:pt x="152" y="498"/>
                    <a:pt x="154" y="497"/>
                    <a:pt x="153" y="500"/>
                  </a:cubicBezTo>
                  <a:close/>
                  <a:moveTo>
                    <a:pt x="17" y="504"/>
                  </a:moveTo>
                  <a:cubicBezTo>
                    <a:pt x="17" y="498"/>
                    <a:pt x="18" y="498"/>
                    <a:pt x="17" y="495"/>
                  </a:cubicBezTo>
                  <a:cubicBezTo>
                    <a:pt x="17" y="498"/>
                    <a:pt x="17" y="496"/>
                    <a:pt x="16" y="495"/>
                  </a:cubicBezTo>
                  <a:cubicBezTo>
                    <a:pt x="15" y="498"/>
                    <a:pt x="15" y="503"/>
                    <a:pt x="17" y="504"/>
                  </a:cubicBezTo>
                  <a:close/>
                  <a:moveTo>
                    <a:pt x="166" y="499"/>
                  </a:moveTo>
                  <a:cubicBezTo>
                    <a:pt x="167" y="501"/>
                    <a:pt x="168" y="503"/>
                    <a:pt x="170" y="504"/>
                  </a:cubicBezTo>
                  <a:cubicBezTo>
                    <a:pt x="171" y="501"/>
                    <a:pt x="171" y="496"/>
                    <a:pt x="168" y="495"/>
                  </a:cubicBezTo>
                  <a:cubicBezTo>
                    <a:pt x="168" y="497"/>
                    <a:pt x="167" y="498"/>
                    <a:pt x="166" y="499"/>
                  </a:cubicBezTo>
                  <a:close/>
                  <a:moveTo>
                    <a:pt x="106" y="500"/>
                  </a:moveTo>
                  <a:cubicBezTo>
                    <a:pt x="108" y="500"/>
                    <a:pt x="108" y="498"/>
                    <a:pt x="108" y="497"/>
                  </a:cubicBezTo>
                  <a:cubicBezTo>
                    <a:pt x="107" y="497"/>
                    <a:pt x="107" y="496"/>
                    <a:pt x="106" y="496"/>
                  </a:cubicBezTo>
                  <a:cubicBezTo>
                    <a:pt x="105" y="497"/>
                    <a:pt x="106" y="498"/>
                    <a:pt x="106" y="500"/>
                  </a:cubicBezTo>
                  <a:close/>
                  <a:moveTo>
                    <a:pt x="188" y="515"/>
                  </a:moveTo>
                  <a:cubicBezTo>
                    <a:pt x="191" y="514"/>
                    <a:pt x="191" y="512"/>
                    <a:pt x="194" y="513"/>
                  </a:cubicBezTo>
                  <a:cubicBezTo>
                    <a:pt x="193" y="507"/>
                    <a:pt x="195" y="501"/>
                    <a:pt x="193" y="498"/>
                  </a:cubicBezTo>
                  <a:cubicBezTo>
                    <a:pt x="190" y="503"/>
                    <a:pt x="187" y="508"/>
                    <a:pt x="188" y="515"/>
                  </a:cubicBezTo>
                  <a:close/>
                  <a:moveTo>
                    <a:pt x="105" y="502"/>
                  </a:moveTo>
                  <a:cubicBezTo>
                    <a:pt x="105" y="500"/>
                    <a:pt x="104" y="500"/>
                    <a:pt x="103" y="499"/>
                  </a:cubicBezTo>
                  <a:cubicBezTo>
                    <a:pt x="102" y="500"/>
                    <a:pt x="103" y="502"/>
                    <a:pt x="105" y="502"/>
                  </a:cubicBezTo>
                  <a:close/>
                  <a:moveTo>
                    <a:pt x="185" y="503"/>
                  </a:moveTo>
                  <a:cubicBezTo>
                    <a:pt x="186" y="504"/>
                    <a:pt x="186" y="500"/>
                    <a:pt x="185" y="500"/>
                  </a:cubicBezTo>
                  <a:cubicBezTo>
                    <a:pt x="185" y="501"/>
                    <a:pt x="184" y="502"/>
                    <a:pt x="185" y="503"/>
                  </a:cubicBezTo>
                  <a:close/>
                  <a:moveTo>
                    <a:pt x="23" y="519"/>
                  </a:moveTo>
                  <a:cubicBezTo>
                    <a:pt x="29" y="515"/>
                    <a:pt x="26" y="505"/>
                    <a:pt x="24" y="501"/>
                  </a:cubicBezTo>
                  <a:cubicBezTo>
                    <a:pt x="24" y="505"/>
                    <a:pt x="22" y="515"/>
                    <a:pt x="23" y="519"/>
                  </a:cubicBezTo>
                  <a:close/>
                  <a:moveTo>
                    <a:pt x="95" y="506"/>
                  </a:moveTo>
                  <a:cubicBezTo>
                    <a:pt x="97" y="505"/>
                    <a:pt x="98" y="504"/>
                    <a:pt x="98" y="502"/>
                  </a:cubicBezTo>
                  <a:cubicBezTo>
                    <a:pt x="98" y="501"/>
                    <a:pt x="97" y="501"/>
                    <a:pt x="97" y="501"/>
                  </a:cubicBezTo>
                  <a:cubicBezTo>
                    <a:pt x="96" y="502"/>
                    <a:pt x="94" y="503"/>
                    <a:pt x="95" y="506"/>
                  </a:cubicBezTo>
                  <a:close/>
                  <a:moveTo>
                    <a:pt x="17" y="509"/>
                  </a:moveTo>
                  <a:cubicBezTo>
                    <a:pt x="17" y="508"/>
                    <a:pt x="18" y="505"/>
                    <a:pt x="16" y="504"/>
                  </a:cubicBezTo>
                  <a:cubicBezTo>
                    <a:pt x="16" y="506"/>
                    <a:pt x="15" y="509"/>
                    <a:pt x="17" y="509"/>
                  </a:cubicBezTo>
                  <a:close/>
                  <a:moveTo>
                    <a:pt x="12" y="538"/>
                  </a:moveTo>
                  <a:cubicBezTo>
                    <a:pt x="15" y="537"/>
                    <a:pt x="13" y="534"/>
                    <a:pt x="15" y="532"/>
                  </a:cubicBezTo>
                  <a:cubicBezTo>
                    <a:pt x="15" y="535"/>
                    <a:pt x="14" y="539"/>
                    <a:pt x="16" y="541"/>
                  </a:cubicBezTo>
                  <a:cubicBezTo>
                    <a:pt x="16" y="535"/>
                    <a:pt x="18" y="530"/>
                    <a:pt x="20" y="525"/>
                  </a:cubicBezTo>
                  <a:cubicBezTo>
                    <a:pt x="18" y="526"/>
                    <a:pt x="18" y="529"/>
                    <a:pt x="16" y="530"/>
                  </a:cubicBezTo>
                  <a:cubicBezTo>
                    <a:pt x="14" y="528"/>
                    <a:pt x="15" y="530"/>
                    <a:pt x="13" y="530"/>
                  </a:cubicBezTo>
                  <a:cubicBezTo>
                    <a:pt x="11" y="523"/>
                    <a:pt x="14" y="512"/>
                    <a:pt x="11" y="505"/>
                  </a:cubicBezTo>
                  <a:cubicBezTo>
                    <a:pt x="10" y="516"/>
                    <a:pt x="11" y="526"/>
                    <a:pt x="12" y="538"/>
                  </a:cubicBezTo>
                  <a:close/>
                  <a:moveTo>
                    <a:pt x="81" y="528"/>
                  </a:moveTo>
                  <a:cubicBezTo>
                    <a:pt x="85" y="526"/>
                    <a:pt x="88" y="517"/>
                    <a:pt x="83" y="514"/>
                  </a:cubicBezTo>
                  <a:cubicBezTo>
                    <a:pt x="83" y="511"/>
                    <a:pt x="84" y="508"/>
                    <a:pt x="82" y="506"/>
                  </a:cubicBezTo>
                  <a:cubicBezTo>
                    <a:pt x="81" y="515"/>
                    <a:pt x="83" y="521"/>
                    <a:pt x="81" y="528"/>
                  </a:cubicBezTo>
                  <a:close/>
                  <a:moveTo>
                    <a:pt x="97" y="508"/>
                  </a:moveTo>
                  <a:cubicBezTo>
                    <a:pt x="97" y="510"/>
                    <a:pt x="97" y="512"/>
                    <a:pt x="98" y="513"/>
                  </a:cubicBezTo>
                  <a:cubicBezTo>
                    <a:pt x="99" y="512"/>
                    <a:pt x="99" y="511"/>
                    <a:pt x="100" y="511"/>
                  </a:cubicBezTo>
                  <a:cubicBezTo>
                    <a:pt x="100" y="509"/>
                    <a:pt x="100" y="507"/>
                    <a:pt x="98" y="507"/>
                  </a:cubicBezTo>
                  <a:cubicBezTo>
                    <a:pt x="98" y="508"/>
                    <a:pt x="97" y="507"/>
                    <a:pt x="97" y="508"/>
                  </a:cubicBezTo>
                  <a:close/>
                  <a:moveTo>
                    <a:pt x="178" y="515"/>
                  </a:moveTo>
                  <a:cubicBezTo>
                    <a:pt x="179" y="514"/>
                    <a:pt x="179" y="508"/>
                    <a:pt x="179" y="507"/>
                  </a:cubicBezTo>
                  <a:cubicBezTo>
                    <a:pt x="177" y="508"/>
                    <a:pt x="175" y="514"/>
                    <a:pt x="178" y="515"/>
                  </a:cubicBezTo>
                  <a:close/>
                  <a:moveTo>
                    <a:pt x="157" y="531"/>
                  </a:moveTo>
                  <a:cubicBezTo>
                    <a:pt x="162" y="534"/>
                    <a:pt x="160" y="542"/>
                    <a:pt x="164" y="545"/>
                  </a:cubicBezTo>
                  <a:cubicBezTo>
                    <a:pt x="162" y="537"/>
                    <a:pt x="160" y="531"/>
                    <a:pt x="160" y="524"/>
                  </a:cubicBezTo>
                  <a:cubicBezTo>
                    <a:pt x="161" y="524"/>
                    <a:pt x="161" y="524"/>
                    <a:pt x="162" y="524"/>
                  </a:cubicBezTo>
                  <a:cubicBezTo>
                    <a:pt x="159" y="519"/>
                    <a:pt x="158" y="511"/>
                    <a:pt x="154" y="509"/>
                  </a:cubicBezTo>
                  <a:cubicBezTo>
                    <a:pt x="155" y="513"/>
                    <a:pt x="158" y="521"/>
                    <a:pt x="156" y="527"/>
                  </a:cubicBezTo>
                  <a:cubicBezTo>
                    <a:pt x="157" y="528"/>
                    <a:pt x="158" y="529"/>
                    <a:pt x="157" y="531"/>
                  </a:cubicBezTo>
                  <a:close/>
                  <a:moveTo>
                    <a:pt x="89" y="515"/>
                  </a:moveTo>
                  <a:cubicBezTo>
                    <a:pt x="90" y="514"/>
                    <a:pt x="91" y="513"/>
                    <a:pt x="92" y="511"/>
                  </a:cubicBezTo>
                  <a:cubicBezTo>
                    <a:pt x="91" y="511"/>
                    <a:pt x="93" y="508"/>
                    <a:pt x="91" y="509"/>
                  </a:cubicBezTo>
                  <a:cubicBezTo>
                    <a:pt x="91" y="511"/>
                    <a:pt x="87" y="512"/>
                    <a:pt x="89" y="515"/>
                  </a:cubicBezTo>
                  <a:close/>
                  <a:moveTo>
                    <a:pt x="103" y="512"/>
                  </a:moveTo>
                  <a:cubicBezTo>
                    <a:pt x="105" y="512"/>
                    <a:pt x="105" y="509"/>
                    <a:pt x="103" y="509"/>
                  </a:cubicBezTo>
                  <a:cubicBezTo>
                    <a:pt x="103" y="510"/>
                    <a:pt x="103" y="511"/>
                    <a:pt x="103" y="512"/>
                  </a:cubicBezTo>
                  <a:close/>
                  <a:moveTo>
                    <a:pt x="114" y="522"/>
                  </a:moveTo>
                  <a:cubicBezTo>
                    <a:pt x="117" y="520"/>
                    <a:pt x="116" y="513"/>
                    <a:pt x="117" y="511"/>
                  </a:cubicBezTo>
                  <a:cubicBezTo>
                    <a:pt x="115" y="515"/>
                    <a:pt x="112" y="517"/>
                    <a:pt x="114" y="522"/>
                  </a:cubicBezTo>
                  <a:close/>
                  <a:moveTo>
                    <a:pt x="99" y="515"/>
                  </a:moveTo>
                  <a:cubicBezTo>
                    <a:pt x="99" y="516"/>
                    <a:pt x="99" y="517"/>
                    <a:pt x="100" y="517"/>
                  </a:cubicBezTo>
                  <a:cubicBezTo>
                    <a:pt x="101" y="516"/>
                    <a:pt x="102" y="515"/>
                    <a:pt x="102" y="514"/>
                  </a:cubicBezTo>
                  <a:cubicBezTo>
                    <a:pt x="101" y="514"/>
                    <a:pt x="101" y="513"/>
                    <a:pt x="100" y="513"/>
                  </a:cubicBezTo>
                  <a:cubicBezTo>
                    <a:pt x="100" y="514"/>
                    <a:pt x="100" y="515"/>
                    <a:pt x="99" y="515"/>
                  </a:cubicBezTo>
                  <a:close/>
                  <a:moveTo>
                    <a:pt x="106" y="517"/>
                  </a:moveTo>
                  <a:cubicBezTo>
                    <a:pt x="106" y="517"/>
                    <a:pt x="107" y="514"/>
                    <a:pt x="105" y="514"/>
                  </a:cubicBezTo>
                  <a:cubicBezTo>
                    <a:pt x="105" y="515"/>
                    <a:pt x="105" y="517"/>
                    <a:pt x="106" y="517"/>
                  </a:cubicBezTo>
                  <a:close/>
                  <a:moveTo>
                    <a:pt x="184" y="515"/>
                  </a:moveTo>
                  <a:cubicBezTo>
                    <a:pt x="185" y="517"/>
                    <a:pt x="183" y="519"/>
                    <a:pt x="184" y="522"/>
                  </a:cubicBezTo>
                  <a:cubicBezTo>
                    <a:pt x="185" y="522"/>
                    <a:pt x="185" y="521"/>
                    <a:pt x="186" y="521"/>
                  </a:cubicBezTo>
                  <a:cubicBezTo>
                    <a:pt x="185" y="518"/>
                    <a:pt x="186" y="516"/>
                    <a:pt x="185" y="514"/>
                  </a:cubicBezTo>
                  <a:cubicBezTo>
                    <a:pt x="185" y="515"/>
                    <a:pt x="184" y="515"/>
                    <a:pt x="184" y="515"/>
                  </a:cubicBezTo>
                  <a:close/>
                  <a:moveTo>
                    <a:pt x="91" y="521"/>
                  </a:moveTo>
                  <a:cubicBezTo>
                    <a:pt x="94" y="521"/>
                    <a:pt x="95" y="517"/>
                    <a:pt x="94" y="515"/>
                  </a:cubicBezTo>
                  <a:cubicBezTo>
                    <a:pt x="92" y="517"/>
                    <a:pt x="90" y="518"/>
                    <a:pt x="91" y="521"/>
                  </a:cubicBezTo>
                  <a:close/>
                  <a:moveTo>
                    <a:pt x="189" y="534"/>
                  </a:moveTo>
                  <a:cubicBezTo>
                    <a:pt x="193" y="530"/>
                    <a:pt x="195" y="522"/>
                    <a:pt x="193" y="517"/>
                  </a:cubicBezTo>
                  <a:cubicBezTo>
                    <a:pt x="190" y="523"/>
                    <a:pt x="187" y="529"/>
                    <a:pt x="189" y="534"/>
                  </a:cubicBezTo>
                  <a:close/>
                  <a:moveTo>
                    <a:pt x="93" y="526"/>
                  </a:moveTo>
                  <a:cubicBezTo>
                    <a:pt x="95" y="526"/>
                    <a:pt x="96" y="524"/>
                    <a:pt x="96" y="522"/>
                  </a:cubicBezTo>
                  <a:cubicBezTo>
                    <a:pt x="96" y="522"/>
                    <a:pt x="95" y="521"/>
                    <a:pt x="95" y="521"/>
                  </a:cubicBezTo>
                  <a:cubicBezTo>
                    <a:pt x="95" y="523"/>
                    <a:pt x="92" y="524"/>
                    <a:pt x="93" y="526"/>
                  </a:cubicBezTo>
                  <a:close/>
                  <a:moveTo>
                    <a:pt x="109" y="535"/>
                  </a:moveTo>
                  <a:cubicBezTo>
                    <a:pt x="106" y="535"/>
                    <a:pt x="106" y="533"/>
                    <a:pt x="105" y="532"/>
                  </a:cubicBezTo>
                  <a:cubicBezTo>
                    <a:pt x="106" y="535"/>
                    <a:pt x="104" y="535"/>
                    <a:pt x="103" y="536"/>
                  </a:cubicBezTo>
                  <a:cubicBezTo>
                    <a:pt x="105" y="538"/>
                    <a:pt x="104" y="542"/>
                    <a:pt x="106" y="544"/>
                  </a:cubicBezTo>
                  <a:cubicBezTo>
                    <a:pt x="108" y="537"/>
                    <a:pt x="113" y="535"/>
                    <a:pt x="114" y="527"/>
                  </a:cubicBezTo>
                  <a:cubicBezTo>
                    <a:pt x="111" y="528"/>
                    <a:pt x="111" y="525"/>
                    <a:pt x="109" y="524"/>
                  </a:cubicBezTo>
                  <a:cubicBezTo>
                    <a:pt x="109" y="527"/>
                    <a:pt x="112" y="533"/>
                    <a:pt x="109" y="535"/>
                  </a:cubicBezTo>
                  <a:close/>
                  <a:moveTo>
                    <a:pt x="96" y="532"/>
                  </a:moveTo>
                  <a:cubicBezTo>
                    <a:pt x="96" y="530"/>
                    <a:pt x="100" y="528"/>
                    <a:pt x="97" y="527"/>
                  </a:cubicBezTo>
                  <a:cubicBezTo>
                    <a:pt x="97" y="528"/>
                    <a:pt x="94" y="530"/>
                    <a:pt x="96" y="532"/>
                  </a:cubicBezTo>
                  <a:close/>
                  <a:moveTo>
                    <a:pt x="101" y="532"/>
                  </a:moveTo>
                  <a:cubicBezTo>
                    <a:pt x="105" y="532"/>
                    <a:pt x="102" y="528"/>
                    <a:pt x="101" y="527"/>
                  </a:cubicBezTo>
                  <a:cubicBezTo>
                    <a:pt x="100" y="529"/>
                    <a:pt x="102" y="530"/>
                    <a:pt x="101" y="532"/>
                  </a:cubicBezTo>
                  <a:close/>
                  <a:moveTo>
                    <a:pt x="99" y="539"/>
                  </a:moveTo>
                  <a:cubicBezTo>
                    <a:pt x="101" y="537"/>
                    <a:pt x="100" y="532"/>
                    <a:pt x="98" y="531"/>
                  </a:cubicBezTo>
                  <a:cubicBezTo>
                    <a:pt x="98" y="534"/>
                    <a:pt x="96" y="536"/>
                    <a:pt x="99" y="539"/>
                  </a:cubicBezTo>
                  <a:close/>
                  <a:moveTo>
                    <a:pt x="186" y="539"/>
                  </a:moveTo>
                  <a:cubicBezTo>
                    <a:pt x="186" y="536"/>
                    <a:pt x="186" y="534"/>
                    <a:pt x="185" y="532"/>
                  </a:cubicBezTo>
                  <a:cubicBezTo>
                    <a:pt x="183" y="534"/>
                    <a:pt x="183" y="538"/>
                    <a:pt x="186" y="539"/>
                  </a:cubicBezTo>
                  <a:close/>
                  <a:moveTo>
                    <a:pt x="189" y="544"/>
                  </a:moveTo>
                  <a:cubicBezTo>
                    <a:pt x="191" y="543"/>
                    <a:pt x="191" y="542"/>
                    <a:pt x="193" y="543"/>
                  </a:cubicBezTo>
                  <a:cubicBezTo>
                    <a:pt x="193" y="541"/>
                    <a:pt x="194" y="536"/>
                    <a:pt x="192" y="535"/>
                  </a:cubicBezTo>
                  <a:cubicBezTo>
                    <a:pt x="191" y="538"/>
                    <a:pt x="188" y="540"/>
                    <a:pt x="189" y="544"/>
                  </a:cubicBezTo>
                  <a:close/>
                  <a:moveTo>
                    <a:pt x="85" y="541"/>
                  </a:moveTo>
                  <a:cubicBezTo>
                    <a:pt x="86" y="540"/>
                    <a:pt x="85" y="539"/>
                    <a:pt x="84" y="539"/>
                  </a:cubicBezTo>
                  <a:cubicBezTo>
                    <a:pt x="84" y="540"/>
                    <a:pt x="84" y="541"/>
                    <a:pt x="85" y="541"/>
                  </a:cubicBezTo>
                  <a:close/>
                  <a:moveTo>
                    <a:pt x="82" y="547"/>
                  </a:moveTo>
                  <a:cubicBezTo>
                    <a:pt x="81" y="547"/>
                    <a:pt x="81" y="547"/>
                    <a:pt x="80" y="548"/>
                  </a:cubicBezTo>
                  <a:cubicBezTo>
                    <a:pt x="81" y="549"/>
                    <a:pt x="80" y="551"/>
                    <a:pt x="81" y="551"/>
                  </a:cubicBezTo>
                  <a:cubicBezTo>
                    <a:pt x="83" y="547"/>
                    <a:pt x="84" y="544"/>
                    <a:pt x="83" y="539"/>
                  </a:cubicBezTo>
                  <a:cubicBezTo>
                    <a:pt x="82" y="539"/>
                    <a:pt x="82" y="539"/>
                    <a:pt x="81" y="539"/>
                  </a:cubicBezTo>
                  <a:cubicBezTo>
                    <a:pt x="81" y="543"/>
                    <a:pt x="81" y="545"/>
                    <a:pt x="82" y="547"/>
                  </a:cubicBezTo>
                  <a:close/>
                  <a:moveTo>
                    <a:pt x="95" y="541"/>
                  </a:moveTo>
                  <a:cubicBezTo>
                    <a:pt x="95" y="537"/>
                    <a:pt x="94" y="544"/>
                    <a:pt x="96" y="544"/>
                  </a:cubicBezTo>
                  <a:cubicBezTo>
                    <a:pt x="96" y="542"/>
                    <a:pt x="95" y="542"/>
                    <a:pt x="95" y="541"/>
                  </a:cubicBezTo>
                  <a:close/>
                  <a:moveTo>
                    <a:pt x="109" y="556"/>
                  </a:moveTo>
                  <a:cubicBezTo>
                    <a:pt x="112" y="552"/>
                    <a:pt x="112" y="544"/>
                    <a:pt x="112" y="539"/>
                  </a:cubicBezTo>
                  <a:cubicBezTo>
                    <a:pt x="109" y="544"/>
                    <a:pt x="105" y="550"/>
                    <a:pt x="109" y="556"/>
                  </a:cubicBezTo>
                  <a:close/>
                  <a:moveTo>
                    <a:pt x="100" y="541"/>
                  </a:moveTo>
                  <a:cubicBezTo>
                    <a:pt x="100" y="544"/>
                    <a:pt x="101" y="547"/>
                    <a:pt x="103" y="548"/>
                  </a:cubicBezTo>
                  <a:cubicBezTo>
                    <a:pt x="104" y="546"/>
                    <a:pt x="103" y="543"/>
                    <a:pt x="102" y="540"/>
                  </a:cubicBezTo>
                  <a:cubicBezTo>
                    <a:pt x="102" y="541"/>
                    <a:pt x="101" y="541"/>
                    <a:pt x="100" y="541"/>
                  </a:cubicBezTo>
                  <a:close/>
                  <a:moveTo>
                    <a:pt x="93" y="549"/>
                  </a:moveTo>
                  <a:cubicBezTo>
                    <a:pt x="95" y="547"/>
                    <a:pt x="94" y="543"/>
                    <a:pt x="92" y="542"/>
                  </a:cubicBezTo>
                  <a:cubicBezTo>
                    <a:pt x="89" y="544"/>
                    <a:pt x="91" y="548"/>
                    <a:pt x="93" y="549"/>
                  </a:cubicBezTo>
                  <a:close/>
                  <a:moveTo>
                    <a:pt x="169" y="547"/>
                  </a:moveTo>
                  <a:cubicBezTo>
                    <a:pt x="170" y="546"/>
                    <a:pt x="171" y="543"/>
                    <a:pt x="169" y="543"/>
                  </a:cubicBezTo>
                  <a:cubicBezTo>
                    <a:pt x="168" y="544"/>
                    <a:pt x="168" y="546"/>
                    <a:pt x="169" y="547"/>
                  </a:cubicBezTo>
                  <a:close/>
                  <a:moveTo>
                    <a:pt x="186" y="548"/>
                  </a:moveTo>
                  <a:cubicBezTo>
                    <a:pt x="187" y="547"/>
                    <a:pt x="186" y="547"/>
                    <a:pt x="186" y="546"/>
                  </a:cubicBezTo>
                  <a:cubicBezTo>
                    <a:pt x="185" y="547"/>
                    <a:pt x="185" y="549"/>
                    <a:pt x="186" y="548"/>
                  </a:cubicBezTo>
                  <a:close/>
                  <a:moveTo>
                    <a:pt x="192" y="551"/>
                  </a:moveTo>
                  <a:cubicBezTo>
                    <a:pt x="191" y="552"/>
                    <a:pt x="189" y="551"/>
                    <a:pt x="189" y="552"/>
                  </a:cubicBezTo>
                  <a:cubicBezTo>
                    <a:pt x="189" y="555"/>
                    <a:pt x="189" y="556"/>
                    <a:pt x="188" y="558"/>
                  </a:cubicBezTo>
                  <a:cubicBezTo>
                    <a:pt x="187" y="558"/>
                    <a:pt x="187" y="558"/>
                    <a:pt x="186" y="558"/>
                  </a:cubicBezTo>
                  <a:cubicBezTo>
                    <a:pt x="184" y="559"/>
                    <a:pt x="184" y="564"/>
                    <a:pt x="186" y="565"/>
                  </a:cubicBezTo>
                  <a:cubicBezTo>
                    <a:pt x="190" y="559"/>
                    <a:pt x="195" y="555"/>
                    <a:pt x="192" y="546"/>
                  </a:cubicBezTo>
                  <a:cubicBezTo>
                    <a:pt x="192" y="548"/>
                    <a:pt x="191" y="549"/>
                    <a:pt x="192" y="551"/>
                  </a:cubicBezTo>
                  <a:close/>
                  <a:moveTo>
                    <a:pt x="99" y="553"/>
                  </a:moveTo>
                  <a:cubicBezTo>
                    <a:pt x="102" y="552"/>
                    <a:pt x="99" y="548"/>
                    <a:pt x="97" y="548"/>
                  </a:cubicBezTo>
                  <a:cubicBezTo>
                    <a:pt x="97" y="550"/>
                    <a:pt x="99" y="550"/>
                    <a:pt x="99" y="553"/>
                  </a:cubicBezTo>
                  <a:close/>
                  <a:moveTo>
                    <a:pt x="177" y="550"/>
                  </a:moveTo>
                  <a:cubicBezTo>
                    <a:pt x="177" y="550"/>
                    <a:pt x="177" y="549"/>
                    <a:pt x="178" y="549"/>
                  </a:cubicBezTo>
                  <a:cubicBezTo>
                    <a:pt x="178" y="548"/>
                    <a:pt x="177" y="548"/>
                    <a:pt x="176" y="548"/>
                  </a:cubicBezTo>
                  <a:cubicBezTo>
                    <a:pt x="176" y="549"/>
                    <a:pt x="176" y="550"/>
                    <a:pt x="177" y="550"/>
                  </a:cubicBezTo>
                  <a:close/>
                  <a:moveTo>
                    <a:pt x="90" y="554"/>
                  </a:moveTo>
                  <a:cubicBezTo>
                    <a:pt x="91" y="552"/>
                    <a:pt x="89" y="550"/>
                    <a:pt x="89" y="548"/>
                  </a:cubicBezTo>
                  <a:cubicBezTo>
                    <a:pt x="89" y="550"/>
                    <a:pt x="89" y="552"/>
                    <a:pt x="90" y="554"/>
                  </a:cubicBezTo>
                  <a:close/>
                  <a:moveTo>
                    <a:pt x="160" y="554"/>
                  </a:moveTo>
                  <a:cubicBezTo>
                    <a:pt x="162" y="553"/>
                    <a:pt x="162" y="549"/>
                    <a:pt x="160" y="548"/>
                  </a:cubicBezTo>
                  <a:cubicBezTo>
                    <a:pt x="159" y="551"/>
                    <a:pt x="160" y="552"/>
                    <a:pt x="160" y="554"/>
                  </a:cubicBezTo>
                  <a:close/>
                  <a:moveTo>
                    <a:pt x="96" y="558"/>
                  </a:moveTo>
                  <a:cubicBezTo>
                    <a:pt x="99" y="556"/>
                    <a:pt x="97" y="553"/>
                    <a:pt x="96" y="551"/>
                  </a:cubicBezTo>
                  <a:cubicBezTo>
                    <a:pt x="94" y="553"/>
                    <a:pt x="96" y="556"/>
                    <a:pt x="96" y="558"/>
                  </a:cubicBezTo>
                  <a:close/>
                  <a:moveTo>
                    <a:pt x="85" y="553"/>
                  </a:moveTo>
                  <a:cubicBezTo>
                    <a:pt x="84" y="554"/>
                    <a:pt x="83" y="555"/>
                    <a:pt x="81" y="554"/>
                  </a:cubicBezTo>
                  <a:cubicBezTo>
                    <a:pt x="80" y="563"/>
                    <a:pt x="80" y="569"/>
                    <a:pt x="79" y="577"/>
                  </a:cubicBezTo>
                  <a:cubicBezTo>
                    <a:pt x="82" y="570"/>
                    <a:pt x="89" y="561"/>
                    <a:pt x="85" y="553"/>
                  </a:cubicBezTo>
                  <a:close/>
                  <a:moveTo>
                    <a:pt x="107" y="558"/>
                  </a:moveTo>
                  <a:cubicBezTo>
                    <a:pt x="107" y="555"/>
                    <a:pt x="106" y="554"/>
                    <a:pt x="105" y="553"/>
                  </a:cubicBezTo>
                  <a:cubicBezTo>
                    <a:pt x="105" y="555"/>
                    <a:pt x="106" y="556"/>
                    <a:pt x="107" y="558"/>
                  </a:cubicBezTo>
                  <a:close/>
                  <a:moveTo>
                    <a:pt x="16" y="560"/>
                  </a:moveTo>
                  <a:cubicBezTo>
                    <a:pt x="17" y="559"/>
                    <a:pt x="17" y="555"/>
                    <a:pt x="14" y="555"/>
                  </a:cubicBezTo>
                  <a:cubicBezTo>
                    <a:pt x="14" y="558"/>
                    <a:pt x="14" y="559"/>
                    <a:pt x="16" y="560"/>
                  </a:cubicBezTo>
                  <a:close/>
                  <a:moveTo>
                    <a:pt x="94" y="562"/>
                  </a:moveTo>
                  <a:cubicBezTo>
                    <a:pt x="94" y="560"/>
                    <a:pt x="94" y="557"/>
                    <a:pt x="92" y="556"/>
                  </a:cubicBezTo>
                  <a:cubicBezTo>
                    <a:pt x="92" y="559"/>
                    <a:pt x="92" y="560"/>
                    <a:pt x="94" y="562"/>
                  </a:cubicBezTo>
                  <a:close/>
                  <a:moveTo>
                    <a:pt x="103" y="563"/>
                  </a:moveTo>
                  <a:cubicBezTo>
                    <a:pt x="106" y="563"/>
                    <a:pt x="104" y="558"/>
                    <a:pt x="102" y="558"/>
                  </a:cubicBezTo>
                  <a:cubicBezTo>
                    <a:pt x="101" y="560"/>
                    <a:pt x="103" y="561"/>
                    <a:pt x="103" y="563"/>
                  </a:cubicBezTo>
                  <a:close/>
                  <a:moveTo>
                    <a:pt x="162" y="566"/>
                  </a:moveTo>
                  <a:cubicBezTo>
                    <a:pt x="160" y="568"/>
                    <a:pt x="162" y="567"/>
                    <a:pt x="162" y="565"/>
                  </a:cubicBezTo>
                  <a:cubicBezTo>
                    <a:pt x="164" y="564"/>
                    <a:pt x="165" y="561"/>
                    <a:pt x="164" y="560"/>
                  </a:cubicBezTo>
                  <a:cubicBezTo>
                    <a:pt x="163" y="561"/>
                    <a:pt x="162" y="562"/>
                    <a:pt x="161" y="563"/>
                  </a:cubicBezTo>
                  <a:cubicBezTo>
                    <a:pt x="161" y="565"/>
                    <a:pt x="161" y="565"/>
                    <a:pt x="162" y="566"/>
                  </a:cubicBezTo>
                  <a:close/>
                  <a:moveTo>
                    <a:pt x="89" y="568"/>
                  </a:moveTo>
                  <a:cubicBezTo>
                    <a:pt x="91" y="567"/>
                    <a:pt x="92" y="566"/>
                    <a:pt x="92" y="564"/>
                  </a:cubicBezTo>
                  <a:cubicBezTo>
                    <a:pt x="91" y="563"/>
                    <a:pt x="91" y="562"/>
                    <a:pt x="90" y="561"/>
                  </a:cubicBezTo>
                  <a:cubicBezTo>
                    <a:pt x="88" y="563"/>
                    <a:pt x="91" y="566"/>
                    <a:pt x="89" y="568"/>
                  </a:cubicBezTo>
                  <a:close/>
                  <a:moveTo>
                    <a:pt x="101" y="568"/>
                  </a:moveTo>
                  <a:cubicBezTo>
                    <a:pt x="101" y="565"/>
                    <a:pt x="101" y="564"/>
                    <a:pt x="99" y="562"/>
                  </a:cubicBezTo>
                  <a:cubicBezTo>
                    <a:pt x="100" y="564"/>
                    <a:pt x="100" y="567"/>
                    <a:pt x="101" y="568"/>
                  </a:cubicBezTo>
                  <a:close/>
                  <a:moveTo>
                    <a:pt x="175" y="565"/>
                  </a:moveTo>
                  <a:cubicBezTo>
                    <a:pt x="177" y="565"/>
                    <a:pt x="177" y="565"/>
                    <a:pt x="177" y="563"/>
                  </a:cubicBezTo>
                  <a:cubicBezTo>
                    <a:pt x="177" y="563"/>
                    <a:pt x="177" y="563"/>
                    <a:pt x="176" y="563"/>
                  </a:cubicBezTo>
                  <a:cubicBezTo>
                    <a:pt x="176" y="563"/>
                    <a:pt x="175" y="564"/>
                    <a:pt x="175" y="565"/>
                  </a:cubicBezTo>
                  <a:close/>
                  <a:moveTo>
                    <a:pt x="105" y="568"/>
                  </a:moveTo>
                  <a:cubicBezTo>
                    <a:pt x="105" y="567"/>
                    <a:pt x="108" y="565"/>
                    <a:pt x="106" y="565"/>
                  </a:cubicBezTo>
                  <a:cubicBezTo>
                    <a:pt x="105" y="566"/>
                    <a:pt x="103" y="567"/>
                    <a:pt x="105" y="568"/>
                  </a:cubicBezTo>
                  <a:close/>
                  <a:moveTo>
                    <a:pt x="187" y="569"/>
                  </a:moveTo>
                  <a:cubicBezTo>
                    <a:pt x="188" y="568"/>
                    <a:pt x="189" y="567"/>
                    <a:pt x="188" y="566"/>
                  </a:cubicBezTo>
                  <a:cubicBezTo>
                    <a:pt x="188" y="567"/>
                    <a:pt x="186" y="568"/>
                    <a:pt x="187" y="569"/>
                  </a:cubicBezTo>
                  <a:close/>
                  <a:moveTo>
                    <a:pt x="98" y="572"/>
                  </a:moveTo>
                  <a:cubicBezTo>
                    <a:pt x="99" y="571"/>
                    <a:pt x="98" y="568"/>
                    <a:pt x="96" y="567"/>
                  </a:cubicBezTo>
                  <a:cubicBezTo>
                    <a:pt x="96" y="570"/>
                    <a:pt x="96" y="572"/>
                    <a:pt x="98" y="572"/>
                  </a:cubicBezTo>
                  <a:close/>
                  <a:moveTo>
                    <a:pt x="162" y="573"/>
                  </a:moveTo>
                  <a:cubicBezTo>
                    <a:pt x="161" y="575"/>
                    <a:pt x="162" y="578"/>
                    <a:pt x="163" y="581"/>
                  </a:cubicBezTo>
                  <a:cubicBezTo>
                    <a:pt x="165" y="578"/>
                    <a:pt x="169" y="572"/>
                    <a:pt x="168" y="568"/>
                  </a:cubicBezTo>
                  <a:cubicBezTo>
                    <a:pt x="166" y="570"/>
                    <a:pt x="165" y="573"/>
                    <a:pt x="162" y="573"/>
                  </a:cubicBezTo>
                  <a:close/>
                  <a:moveTo>
                    <a:pt x="106" y="572"/>
                  </a:moveTo>
                  <a:cubicBezTo>
                    <a:pt x="107" y="573"/>
                    <a:pt x="107" y="575"/>
                    <a:pt x="108" y="575"/>
                  </a:cubicBezTo>
                  <a:cubicBezTo>
                    <a:pt x="108" y="573"/>
                    <a:pt x="110" y="570"/>
                    <a:pt x="108" y="569"/>
                  </a:cubicBezTo>
                  <a:cubicBezTo>
                    <a:pt x="108" y="571"/>
                    <a:pt x="106" y="571"/>
                    <a:pt x="106" y="572"/>
                  </a:cubicBezTo>
                  <a:close/>
                  <a:moveTo>
                    <a:pt x="188" y="578"/>
                  </a:moveTo>
                  <a:cubicBezTo>
                    <a:pt x="187" y="578"/>
                    <a:pt x="187" y="577"/>
                    <a:pt x="186" y="578"/>
                  </a:cubicBezTo>
                  <a:cubicBezTo>
                    <a:pt x="186" y="580"/>
                    <a:pt x="186" y="581"/>
                    <a:pt x="187" y="582"/>
                  </a:cubicBezTo>
                  <a:cubicBezTo>
                    <a:pt x="189" y="582"/>
                    <a:pt x="189" y="581"/>
                    <a:pt x="191" y="580"/>
                  </a:cubicBezTo>
                  <a:cubicBezTo>
                    <a:pt x="190" y="575"/>
                    <a:pt x="192" y="573"/>
                    <a:pt x="191" y="569"/>
                  </a:cubicBezTo>
                  <a:cubicBezTo>
                    <a:pt x="190" y="573"/>
                    <a:pt x="188" y="573"/>
                    <a:pt x="188" y="578"/>
                  </a:cubicBezTo>
                  <a:close/>
                  <a:moveTo>
                    <a:pt x="93" y="573"/>
                  </a:moveTo>
                  <a:cubicBezTo>
                    <a:pt x="93" y="575"/>
                    <a:pt x="94" y="577"/>
                    <a:pt x="94" y="579"/>
                  </a:cubicBezTo>
                  <a:cubicBezTo>
                    <a:pt x="96" y="578"/>
                    <a:pt x="97" y="573"/>
                    <a:pt x="94" y="572"/>
                  </a:cubicBezTo>
                  <a:cubicBezTo>
                    <a:pt x="94" y="573"/>
                    <a:pt x="93" y="573"/>
                    <a:pt x="93" y="573"/>
                  </a:cubicBezTo>
                  <a:close/>
                  <a:moveTo>
                    <a:pt x="171" y="578"/>
                  </a:moveTo>
                  <a:cubicBezTo>
                    <a:pt x="171" y="577"/>
                    <a:pt x="173" y="573"/>
                    <a:pt x="171" y="573"/>
                  </a:cubicBezTo>
                  <a:cubicBezTo>
                    <a:pt x="171" y="574"/>
                    <a:pt x="168" y="577"/>
                    <a:pt x="171" y="578"/>
                  </a:cubicBezTo>
                  <a:close/>
                  <a:moveTo>
                    <a:pt x="82" y="578"/>
                  </a:moveTo>
                  <a:cubicBezTo>
                    <a:pt x="84" y="578"/>
                    <a:pt x="87" y="575"/>
                    <a:pt x="84" y="573"/>
                  </a:cubicBezTo>
                  <a:cubicBezTo>
                    <a:pt x="84" y="576"/>
                    <a:pt x="83" y="576"/>
                    <a:pt x="82" y="578"/>
                  </a:cubicBezTo>
                  <a:close/>
                  <a:moveTo>
                    <a:pt x="92" y="583"/>
                  </a:moveTo>
                  <a:cubicBezTo>
                    <a:pt x="92" y="582"/>
                    <a:pt x="91" y="580"/>
                    <a:pt x="91" y="579"/>
                  </a:cubicBezTo>
                  <a:cubicBezTo>
                    <a:pt x="90" y="580"/>
                    <a:pt x="91" y="582"/>
                    <a:pt x="92" y="583"/>
                  </a:cubicBezTo>
                  <a:close/>
                  <a:moveTo>
                    <a:pt x="96" y="583"/>
                  </a:moveTo>
                  <a:cubicBezTo>
                    <a:pt x="96" y="582"/>
                    <a:pt x="98" y="580"/>
                    <a:pt x="97" y="579"/>
                  </a:cubicBezTo>
                  <a:cubicBezTo>
                    <a:pt x="97" y="581"/>
                    <a:pt x="94" y="582"/>
                    <a:pt x="96" y="583"/>
                  </a:cubicBezTo>
                  <a:close/>
                  <a:moveTo>
                    <a:pt x="103" y="583"/>
                  </a:moveTo>
                  <a:cubicBezTo>
                    <a:pt x="103" y="582"/>
                    <a:pt x="103" y="582"/>
                    <a:pt x="104" y="582"/>
                  </a:cubicBezTo>
                  <a:cubicBezTo>
                    <a:pt x="103" y="581"/>
                    <a:pt x="103" y="579"/>
                    <a:pt x="102" y="579"/>
                  </a:cubicBezTo>
                  <a:cubicBezTo>
                    <a:pt x="101" y="581"/>
                    <a:pt x="100" y="582"/>
                    <a:pt x="103" y="583"/>
                  </a:cubicBezTo>
                  <a:close/>
                  <a:moveTo>
                    <a:pt x="98" y="589"/>
                  </a:moveTo>
                  <a:cubicBezTo>
                    <a:pt x="99" y="587"/>
                    <a:pt x="101" y="587"/>
                    <a:pt x="100" y="584"/>
                  </a:cubicBezTo>
                  <a:cubicBezTo>
                    <a:pt x="100" y="584"/>
                    <a:pt x="99" y="584"/>
                    <a:pt x="99" y="583"/>
                  </a:cubicBezTo>
                  <a:cubicBezTo>
                    <a:pt x="99" y="585"/>
                    <a:pt x="96" y="587"/>
                    <a:pt x="98" y="589"/>
                  </a:cubicBezTo>
                  <a:close/>
                  <a:moveTo>
                    <a:pt x="105" y="585"/>
                  </a:moveTo>
                  <a:cubicBezTo>
                    <a:pt x="104" y="585"/>
                    <a:pt x="104" y="586"/>
                    <a:pt x="103" y="585"/>
                  </a:cubicBezTo>
                  <a:cubicBezTo>
                    <a:pt x="103" y="587"/>
                    <a:pt x="104" y="588"/>
                    <a:pt x="105" y="588"/>
                  </a:cubicBezTo>
                  <a:cubicBezTo>
                    <a:pt x="106" y="586"/>
                    <a:pt x="106" y="585"/>
                    <a:pt x="105" y="583"/>
                  </a:cubicBezTo>
                  <a:cubicBezTo>
                    <a:pt x="105" y="584"/>
                    <a:pt x="105" y="584"/>
                    <a:pt x="105" y="585"/>
                  </a:cubicBezTo>
                  <a:close/>
                  <a:moveTo>
                    <a:pt x="163" y="593"/>
                  </a:moveTo>
                  <a:cubicBezTo>
                    <a:pt x="166" y="591"/>
                    <a:pt x="166" y="587"/>
                    <a:pt x="166" y="584"/>
                  </a:cubicBezTo>
                  <a:cubicBezTo>
                    <a:pt x="166" y="584"/>
                    <a:pt x="166" y="584"/>
                    <a:pt x="165" y="584"/>
                  </a:cubicBezTo>
                  <a:cubicBezTo>
                    <a:pt x="163" y="586"/>
                    <a:pt x="164" y="589"/>
                    <a:pt x="163" y="593"/>
                  </a:cubicBezTo>
                  <a:close/>
                  <a:moveTo>
                    <a:pt x="176" y="588"/>
                  </a:moveTo>
                  <a:cubicBezTo>
                    <a:pt x="175" y="587"/>
                    <a:pt x="177" y="585"/>
                    <a:pt x="175" y="584"/>
                  </a:cubicBezTo>
                  <a:cubicBezTo>
                    <a:pt x="175" y="585"/>
                    <a:pt x="175" y="588"/>
                    <a:pt x="176" y="588"/>
                  </a:cubicBezTo>
                  <a:close/>
                  <a:moveTo>
                    <a:pt x="81" y="585"/>
                  </a:moveTo>
                  <a:cubicBezTo>
                    <a:pt x="81" y="587"/>
                    <a:pt x="79" y="587"/>
                    <a:pt x="79" y="588"/>
                  </a:cubicBezTo>
                  <a:cubicBezTo>
                    <a:pt x="79" y="596"/>
                    <a:pt x="78" y="603"/>
                    <a:pt x="79" y="611"/>
                  </a:cubicBezTo>
                  <a:cubicBezTo>
                    <a:pt x="80" y="609"/>
                    <a:pt x="81" y="607"/>
                    <a:pt x="82" y="604"/>
                  </a:cubicBezTo>
                  <a:cubicBezTo>
                    <a:pt x="80" y="605"/>
                    <a:pt x="80" y="603"/>
                    <a:pt x="79" y="602"/>
                  </a:cubicBezTo>
                  <a:cubicBezTo>
                    <a:pt x="79" y="595"/>
                    <a:pt x="86" y="590"/>
                    <a:pt x="81" y="585"/>
                  </a:cubicBezTo>
                  <a:close/>
                  <a:moveTo>
                    <a:pt x="171" y="589"/>
                  </a:moveTo>
                  <a:cubicBezTo>
                    <a:pt x="171" y="587"/>
                    <a:pt x="171" y="587"/>
                    <a:pt x="170" y="586"/>
                  </a:cubicBezTo>
                  <a:cubicBezTo>
                    <a:pt x="169" y="587"/>
                    <a:pt x="170" y="588"/>
                    <a:pt x="171" y="589"/>
                  </a:cubicBezTo>
                  <a:close/>
                  <a:moveTo>
                    <a:pt x="102" y="595"/>
                  </a:moveTo>
                  <a:cubicBezTo>
                    <a:pt x="103" y="593"/>
                    <a:pt x="103" y="591"/>
                    <a:pt x="101" y="589"/>
                  </a:cubicBezTo>
                  <a:cubicBezTo>
                    <a:pt x="99" y="590"/>
                    <a:pt x="99" y="595"/>
                    <a:pt x="102" y="595"/>
                  </a:cubicBezTo>
                  <a:close/>
                  <a:moveTo>
                    <a:pt x="173" y="596"/>
                  </a:moveTo>
                  <a:cubicBezTo>
                    <a:pt x="174" y="594"/>
                    <a:pt x="173" y="591"/>
                    <a:pt x="171" y="590"/>
                  </a:cubicBezTo>
                  <a:cubicBezTo>
                    <a:pt x="170" y="592"/>
                    <a:pt x="170" y="596"/>
                    <a:pt x="173" y="596"/>
                  </a:cubicBezTo>
                  <a:close/>
                  <a:moveTo>
                    <a:pt x="95" y="594"/>
                  </a:moveTo>
                  <a:cubicBezTo>
                    <a:pt x="95" y="593"/>
                    <a:pt x="96" y="590"/>
                    <a:pt x="95" y="591"/>
                  </a:cubicBezTo>
                  <a:cubicBezTo>
                    <a:pt x="94" y="591"/>
                    <a:pt x="94" y="593"/>
                    <a:pt x="95" y="594"/>
                  </a:cubicBezTo>
                  <a:close/>
                  <a:moveTo>
                    <a:pt x="165" y="598"/>
                  </a:moveTo>
                  <a:cubicBezTo>
                    <a:pt x="165" y="602"/>
                    <a:pt x="165" y="604"/>
                    <a:pt x="166" y="607"/>
                  </a:cubicBezTo>
                  <a:cubicBezTo>
                    <a:pt x="169" y="603"/>
                    <a:pt x="173" y="597"/>
                    <a:pt x="168" y="594"/>
                  </a:cubicBezTo>
                  <a:cubicBezTo>
                    <a:pt x="168" y="596"/>
                    <a:pt x="167" y="598"/>
                    <a:pt x="165" y="598"/>
                  </a:cubicBezTo>
                  <a:close/>
                  <a:moveTo>
                    <a:pt x="90" y="599"/>
                  </a:moveTo>
                  <a:cubicBezTo>
                    <a:pt x="92" y="599"/>
                    <a:pt x="93" y="598"/>
                    <a:pt x="93" y="595"/>
                  </a:cubicBezTo>
                  <a:cubicBezTo>
                    <a:pt x="90" y="596"/>
                    <a:pt x="92" y="598"/>
                    <a:pt x="90" y="599"/>
                  </a:cubicBezTo>
                  <a:close/>
                  <a:moveTo>
                    <a:pt x="98" y="601"/>
                  </a:moveTo>
                  <a:cubicBezTo>
                    <a:pt x="100" y="599"/>
                    <a:pt x="98" y="597"/>
                    <a:pt x="97" y="595"/>
                  </a:cubicBezTo>
                  <a:cubicBezTo>
                    <a:pt x="95" y="597"/>
                    <a:pt x="97" y="600"/>
                    <a:pt x="98" y="601"/>
                  </a:cubicBezTo>
                  <a:close/>
                  <a:moveTo>
                    <a:pt x="106" y="605"/>
                  </a:moveTo>
                  <a:cubicBezTo>
                    <a:pt x="106" y="601"/>
                    <a:pt x="105" y="600"/>
                    <a:pt x="104" y="597"/>
                  </a:cubicBezTo>
                  <a:cubicBezTo>
                    <a:pt x="102" y="600"/>
                    <a:pt x="104" y="604"/>
                    <a:pt x="106" y="605"/>
                  </a:cubicBezTo>
                  <a:close/>
                  <a:moveTo>
                    <a:pt x="180" y="602"/>
                  </a:moveTo>
                  <a:cubicBezTo>
                    <a:pt x="182" y="602"/>
                    <a:pt x="180" y="598"/>
                    <a:pt x="180" y="597"/>
                  </a:cubicBezTo>
                  <a:cubicBezTo>
                    <a:pt x="178" y="599"/>
                    <a:pt x="181" y="600"/>
                    <a:pt x="180" y="602"/>
                  </a:cubicBezTo>
                  <a:close/>
                  <a:moveTo>
                    <a:pt x="174" y="602"/>
                  </a:moveTo>
                  <a:cubicBezTo>
                    <a:pt x="175" y="602"/>
                    <a:pt x="177" y="599"/>
                    <a:pt x="174" y="598"/>
                  </a:cubicBezTo>
                  <a:cubicBezTo>
                    <a:pt x="175" y="600"/>
                    <a:pt x="173" y="600"/>
                    <a:pt x="174" y="602"/>
                  </a:cubicBezTo>
                  <a:close/>
                  <a:moveTo>
                    <a:pt x="95" y="605"/>
                  </a:moveTo>
                  <a:cubicBezTo>
                    <a:pt x="96" y="604"/>
                    <a:pt x="95" y="601"/>
                    <a:pt x="94" y="600"/>
                  </a:cubicBezTo>
                  <a:cubicBezTo>
                    <a:pt x="93" y="602"/>
                    <a:pt x="94" y="605"/>
                    <a:pt x="95" y="605"/>
                  </a:cubicBezTo>
                  <a:close/>
                  <a:moveTo>
                    <a:pt x="186" y="605"/>
                  </a:moveTo>
                  <a:cubicBezTo>
                    <a:pt x="188" y="605"/>
                    <a:pt x="188" y="604"/>
                    <a:pt x="189" y="604"/>
                  </a:cubicBezTo>
                  <a:cubicBezTo>
                    <a:pt x="188" y="603"/>
                    <a:pt x="188" y="601"/>
                    <a:pt x="186" y="601"/>
                  </a:cubicBezTo>
                  <a:cubicBezTo>
                    <a:pt x="186" y="602"/>
                    <a:pt x="186" y="604"/>
                    <a:pt x="186" y="605"/>
                  </a:cubicBezTo>
                  <a:close/>
                  <a:moveTo>
                    <a:pt x="100" y="612"/>
                  </a:moveTo>
                  <a:cubicBezTo>
                    <a:pt x="102" y="612"/>
                    <a:pt x="103" y="611"/>
                    <a:pt x="104" y="609"/>
                  </a:cubicBezTo>
                  <a:cubicBezTo>
                    <a:pt x="102" y="608"/>
                    <a:pt x="102" y="605"/>
                    <a:pt x="100" y="603"/>
                  </a:cubicBezTo>
                  <a:cubicBezTo>
                    <a:pt x="98" y="605"/>
                    <a:pt x="99" y="609"/>
                    <a:pt x="100" y="612"/>
                  </a:cubicBezTo>
                  <a:close/>
                  <a:moveTo>
                    <a:pt x="170" y="607"/>
                  </a:moveTo>
                  <a:cubicBezTo>
                    <a:pt x="171" y="607"/>
                    <a:pt x="173" y="605"/>
                    <a:pt x="172" y="604"/>
                  </a:cubicBezTo>
                  <a:cubicBezTo>
                    <a:pt x="171" y="604"/>
                    <a:pt x="171" y="606"/>
                    <a:pt x="170" y="607"/>
                  </a:cubicBezTo>
                  <a:close/>
                  <a:moveTo>
                    <a:pt x="177" y="608"/>
                  </a:moveTo>
                  <a:cubicBezTo>
                    <a:pt x="179" y="608"/>
                    <a:pt x="179" y="605"/>
                    <a:pt x="177" y="604"/>
                  </a:cubicBezTo>
                  <a:cubicBezTo>
                    <a:pt x="177" y="606"/>
                    <a:pt x="178" y="608"/>
                    <a:pt x="177" y="608"/>
                  </a:cubicBezTo>
                  <a:close/>
                  <a:moveTo>
                    <a:pt x="92" y="610"/>
                  </a:moveTo>
                  <a:cubicBezTo>
                    <a:pt x="93" y="609"/>
                    <a:pt x="92" y="607"/>
                    <a:pt x="91" y="606"/>
                  </a:cubicBezTo>
                  <a:cubicBezTo>
                    <a:pt x="90" y="608"/>
                    <a:pt x="92" y="609"/>
                    <a:pt x="92" y="610"/>
                  </a:cubicBezTo>
                  <a:close/>
                  <a:moveTo>
                    <a:pt x="174" y="612"/>
                  </a:moveTo>
                  <a:cubicBezTo>
                    <a:pt x="175" y="612"/>
                    <a:pt x="174" y="610"/>
                    <a:pt x="174" y="608"/>
                  </a:cubicBezTo>
                  <a:cubicBezTo>
                    <a:pt x="174" y="608"/>
                    <a:pt x="173" y="608"/>
                    <a:pt x="173" y="608"/>
                  </a:cubicBezTo>
                  <a:cubicBezTo>
                    <a:pt x="172" y="609"/>
                    <a:pt x="175" y="611"/>
                    <a:pt x="174" y="612"/>
                  </a:cubicBezTo>
                  <a:close/>
                  <a:moveTo>
                    <a:pt x="80" y="618"/>
                  </a:moveTo>
                  <a:cubicBezTo>
                    <a:pt x="81" y="616"/>
                    <a:pt x="84" y="613"/>
                    <a:pt x="83" y="610"/>
                  </a:cubicBezTo>
                  <a:cubicBezTo>
                    <a:pt x="82" y="612"/>
                    <a:pt x="79" y="615"/>
                    <a:pt x="80" y="618"/>
                  </a:cubicBezTo>
                  <a:close/>
                  <a:moveTo>
                    <a:pt x="178" y="615"/>
                  </a:moveTo>
                  <a:cubicBezTo>
                    <a:pt x="179" y="615"/>
                    <a:pt x="179" y="616"/>
                    <a:pt x="180" y="616"/>
                  </a:cubicBezTo>
                  <a:cubicBezTo>
                    <a:pt x="181" y="615"/>
                    <a:pt x="182" y="612"/>
                    <a:pt x="180" y="611"/>
                  </a:cubicBezTo>
                  <a:cubicBezTo>
                    <a:pt x="179" y="613"/>
                    <a:pt x="178" y="614"/>
                    <a:pt x="178" y="615"/>
                  </a:cubicBezTo>
                  <a:close/>
                  <a:moveTo>
                    <a:pt x="171" y="619"/>
                  </a:moveTo>
                  <a:cubicBezTo>
                    <a:pt x="172" y="618"/>
                    <a:pt x="173" y="618"/>
                    <a:pt x="173" y="616"/>
                  </a:cubicBezTo>
                  <a:cubicBezTo>
                    <a:pt x="171" y="616"/>
                    <a:pt x="171" y="614"/>
                    <a:pt x="170" y="613"/>
                  </a:cubicBezTo>
                  <a:cubicBezTo>
                    <a:pt x="169" y="614"/>
                    <a:pt x="171" y="618"/>
                    <a:pt x="171" y="619"/>
                  </a:cubicBezTo>
                  <a:close/>
                  <a:moveTo>
                    <a:pt x="95" y="621"/>
                  </a:moveTo>
                  <a:cubicBezTo>
                    <a:pt x="97" y="619"/>
                    <a:pt x="95" y="614"/>
                    <a:pt x="94" y="613"/>
                  </a:cubicBezTo>
                  <a:cubicBezTo>
                    <a:pt x="92" y="616"/>
                    <a:pt x="95" y="617"/>
                    <a:pt x="95" y="621"/>
                  </a:cubicBezTo>
                  <a:close/>
                  <a:moveTo>
                    <a:pt x="167" y="626"/>
                  </a:moveTo>
                  <a:cubicBezTo>
                    <a:pt x="171" y="624"/>
                    <a:pt x="170" y="618"/>
                    <a:pt x="167" y="616"/>
                  </a:cubicBezTo>
                  <a:cubicBezTo>
                    <a:pt x="166" y="618"/>
                    <a:pt x="167" y="624"/>
                    <a:pt x="167" y="626"/>
                  </a:cubicBezTo>
                  <a:close/>
                  <a:moveTo>
                    <a:pt x="79" y="625"/>
                  </a:moveTo>
                  <a:cubicBezTo>
                    <a:pt x="78" y="628"/>
                    <a:pt x="80" y="631"/>
                    <a:pt x="79" y="634"/>
                  </a:cubicBezTo>
                  <a:cubicBezTo>
                    <a:pt x="84" y="633"/>
                    <a:pt x="78" y="624"/>
                    <a:pt x="83" y="623"/>
                  </a:cubicBezTo>
                  <a:cubicBezTo>
                    <a:pt x="84" y="622"/>
                    <a:pt x="84" y="624"/>
                    <a:pt x="84" y="624"/>
                  </a:cubicBezTo>
                  <a:cubicBezTo>
                    <a:pt x="85" y="622"/>
                    <a:pt x="87" y="622"/>
                    <a:pt x="86" y="619"/>
                  </a:cubicBezTo>
                  <a:cubicBezTo>
                    <a:pt x="85" y="618"/>
                    <a:pt x="85" y="617"/>
                    <a:pt x="84" y="616"/>
                  </a:cubicBezTo>
                  <a:cubicBezTo>
                    <a:pt x="84" y="620"/>
                    <a:pt x="79" y="622"/>
                    <a:pt x="79" y="625"/>
                  </a:cubicBezTo>
                  <a:close/>
                  <a:moveTo>
                    <a:pt x="185" y="627"/>
                  </a:moveTo>
                  <a:cubicBezTo>
                    <a:pt x="186" y="624"/>
                    <a:pt x="185" y="622"/>
                    <a:pt x="184" y="620"/>
                  </a:cubicBezTo>
                  <a:cubicBezTo>
                    <a:pt x="184" y="623"/>
                    <a:pt x="183" y="625"/>
                    <a:pt x="185" y="627"/>
                  </a:cubicBezTo>
                  <a:close/>
                  <a:moveTo>
                    <a:pt x="100" y="630"/>
                  </a:moveTo>
                  <a:cubicBezTo>
                    <a:pt x="100" y="629"/>
                    <a:pt x="102" y="630"/>
                    <a:pt x="103" y="630"/>
                  </a:cubicBezTo>
                  <a:cubicBezTo>
                    <a:pt x="103" y="627"/>
                    <a:pt x="104" y="623"/>
                    <a:pt x="104" y="621"/>
                  </a:cubicBezTo>
                  <a:cubicBezTo>
                    <a:pt x="103" y="624"/>
                    <a:pt x="99" y="627"/>
                    <a:pt x="100" y="630"/>
                  </a:cubicBezTo>
                  <a:close/>
                  <a:moveTo>
                    <a:pt x="173" y="625"/>
                  </a:moveTo>
                  <a:cubicBezTo>
                    <a:pt x="173" y="625"/>
                    <a:pt x="173" y="626"/>
                    <a:pt x="174" y="627"/>
                  </a:cubicBezTo>
                  <a:cubicBezTo>
                    <a:pt x="174" y="626"/>
                    <a:pt x="175" y="622"/>
                    <a:pt x="174" y="621"/>
                  </a:cubicBezTo>
                  <a:cubicBezTo>
                    <a:pt x="174" y="623"/>
                    <a:pt x="172" y="623"/>
                    <a:pt x="173" y="625"/>
                  </a:cubicBezTo>
                  <a:close/>
                  <a:moveTo>
                    <a:pt x="96" y="626"/>
                  </a:moveTo>
                  <a:cubicBezTo>
                    <a:pt x="98" y="627"/>
                    <a:pt x="99" y="623"/>
                    <a:pt x="97" y="622"/>
                  </a:cubicBezTo>
                  <a:cubicBezTo>
                    <a:pt x="97" y="623"/>
                    <a:pt x="96" y="625"/>
                    <a:pt x="96" y="626"/>
                  </a:cubicBezTo>
                  <a:close/>
                  <a:moveTo>
                    <a:pt x="168" y="636"/>
                  </a:moveTo>
                  <a:cubicBezTo>
                    <a:pt x="171" y="636"/>
                    <a:pt x="169" y="631"/>
                    <a:pt x="172" y="631"/>
                  </a:cubicBezTo>
                  <a:cubicBezTo>
                    <a:pt x="172" y="630"/>
                    <a:pt x="172" y="628"/>
                    <a:pt x="171" y="627"/>
                  </a:cubicBezTo>
                  <a:cubicBezTo>
                    <a:pt x="170" y="630"/>
                    <a:pt x="169" y="632"/>
                    <a:pt x="168" y="636"/>
                  </a:cubicBezTo>
                  <a:close/>
                  <a:moveTo>
                    <a:pt x="87" y="632"/>
                  </a:moveTo>
                  <a:cubicBezTo>
                    <a:pt x="86" y="631"/>
                    <a:pt x="89" y="628"/>
                    <a:pt x="86" y="627"/>
                  </a:cubicBezTo>
                  <a:cubicBezTo>
                    <a:pt x="86" y="629"/>
                    <a:pt x="85" y="632"/>
                    <a:pt x="87" y="632"/>
                  </a:cubicBezTo>
                  <a:close/>
                  <a:moveTo>
                    <a:pt x="177" y="638"/>
                  </a:moveTo>
                  <a:cubicBezTo>
                    <a:pt x="181" y="638"/>
                    <a:pt x="181" y="632"/>
                    <a:pt x="178" y="631"/>
                  </a:cubicBezTo>
                  <a:cubicBezTo>
                    <a:pt x="176" y="633"/>
                    <a:pt x="176" y="635"/>
                    <a:pt x="177" y="638"/>
                  </a:cubicBezTo>
                  <a:close/>
                  <a:moveTo>
                    <a:pt x="188" y="639"/>
                  </a:moveTo>
                  <a:cubicBezTo>
                    <a:pt x="188" y="637"/>
                    <a:pt x="189" y="633"/>
                    <a:pt x="187" y="632"/>
                  </a:cubicBezTo>
                  <a:cubicBezTo>
                    <a:pt x="187" y="634"/>
                    <a:pt x="185" y="637"/>
                    <a:pt x="188" y="639"/>
                  </a:cubicBezTo>
                  <a:close/>
                  <a:moveTo>
                    <a:pt x="91" y="639"/>
                  </a:moveTo>
                  <a:cubicBezTo>
                    <a:pt x="91" y="637"/>
                    <a:pt x="93" y="635"/>
                    <a:pt x="90" y="634"/>
                  </a:cubicBezTo>
                  <a:cubicBezTo>
                    <a:pt x="91" y="636"/>
                    <a:pt x="89" y="638"/>
                    <a:pt x="91" y="639"/>
                  </a:cubicBezTo>
                  <a:close/>
                  <a:moveTo>
                    <a:pt x="82" y="641"/>
                  </a:moveTo>
                  <a:cubicBezTo>
                    <a:pt x="84" y="641"/>
                    <a:pt x="84" y="639"/>
                    <a:pt x="83" y="638"/>
                  </a:cubicBezTo>
                  <a:cubicBezTo>
                    <a:pt x="82" y="639"/>
                    <a:pt x="82" y="640"/>
                    <a:pt x="82" y="641"/>
                  </a:cubicBezTo>
                  <a:close/>
                  <a:moveTo>
                    <a:pt x="168" y="642"/>
                  </a:moveTo>
                  <a:cubicBezTo>
                    <a:pt x="170" y="643"/>
                    <a:pt x="170" y="640"/>
                    <a:pt x="171" y="639"/>
                  </a:cubicBezTo>
                  <a:cubicBezTo>
                    <a:pt x="169" y="640"/>
                    <a:pt x="167" y="640"/>
                    <a:pt x="168" y="642"/>
                  </a:cubicBezTo>
                  <a:close/>
                  <a:moveTo>
                    <a:pt x="97" y="643"/>
                  </a:moveTo>
                  <a:cubicBezTo>
                    <a:pt x="97" y="641"/>
                    <a:pt x="97" y="640"/>
                    <a:pt x="96" y="640"/>
                  </a:cubicBezTo>
                  <a:cubicBezTo>
                    <a:pt x="95" y="641"/>
                    <a:pt x="96" y="642"/>
                    <a:pt x="97" y="643"/>
                  </a:cubicBezTo>
                  <a:close/>
                  <a:moveTo>
                    <a:pt x="93" y="644"/>
                  </a:moveTo>
                  <a:cubicBezTo>
                    <a:pt x="93" y="643"/>
                    <a:pt x="94" y="641"/>
                    <a:pt x="93" y="641"/>
                  </a:cubicBezTo>
                  <a:cubicBezTo>
                    <a:pt x="92" y="641"/>
                    <a:pt x="92" y="644"/>
                    <a:pt x="93" y="644"/>
                  </a:cubicBezTo>
                  <a:close/>
                  <a:moveTo>
                    <a:pt x="85" y="648"/>
                  </a:moveTo>
                  <a:cubicBezTo>
                    <a:pt x="86" y="647"/>
                    <a:pt x="86" y="644"/>
                    <a:pt x="84" y="644"/>
                  </a:cubicBezTo>
                  <a:cubicBezTo>
                    <a:pt x="83" y="645"/>
                    <a:pt x="84" y="648"/>
                    <a:pt x="85" y="648"/>
                  </a:cubicBezTo>
                  <a:close/>
                  <a:moveTo>
                    <a:pt x="94" y="648"/>
                  </a:moveTo>
                  <a:cubicBezTo>
                    <a:pt x="95" y="648"/>
                    <a:pt x="95" y="647"/>
                    <a:pt x="96" y="647"/>
                  </a:cubicBezTo>
                  <a:cubicBezTo>
                    <a:pt x="95" y="646"/>
                    <a:pt x="95" y="644"/>
                    <a:pt x="94" y="644"/>
                  </a:cubicBezTo>
                  <a:cubicBezTo>
                    <a:pt x="93" y="645"/>
                    <a:pt x="93" y="647"/>
                    <a:pt x="94" y="648"/>
                  </a:cubicBezTo>
                  <a:close/>
                  <a:moveTo>
                    <a:pt x="169" y="654"/>
                  </a:moveTo>
                  <a:cubicBezTo>
                    <a:pt x="171" y="652"/>
                    <a:pt x="175" y="647"/>
                    <a:pt x="172" y="644"/>
                  </a:cubicBezTo>
                  <a:cubicBezTo>
                    <a:pt x="171" y="647"/>
                    <a:pt x="168" y="650"/>
                    <a:pt x="169" y="654"/>
                  </a:cubicBezTo>
                  <a:close/>
                  <a:moveTo>
                    <a:pt x="98" y="648"/>
                  </a:moveTo>
                  <a:cubicBezTo>
                    <a:pt x="100" y="649"/>
                    <a:pt x="99" y="653"/>
                    <a:pt x="101" y="653"/>
                  </a:cubicBezTo>
                  <a:cubicBezTo>
                    <a:pt x="102" y="651"/>
                    <a:pt x="101" y="650"/>
                    <a:pt x="102" y="648"/>
                  </a:cubicBezTo>
                  <a:cubicBezTo>
                    <a:pt x="100" y="648"/>
                    <a:pt x="100" y="646"/>
                    <a:pt x="99" y="646"/>
                  </a:cubicBezTo>
                  <a:cubicBezTo>
                    <a:pt x="99" y="647"/>
                    <a:pt x="99" y="647"/>
                    <a:pt x="98" y="648"/>
                  </a:cubicBezTo>
                  <a:close/>
                  <a:moveTo>
                    <a:pt x="92" y="654"/>
                  </a:moveTo>
                  <a:cubicBezTo>
                    <a:pt x="93" y="653"/>
                    <a:pt x="93" y="650"/>
                    <a:pt x="91" y="649"/>
                  </a:cubicBezTo>
                  <a:cubicBezTo>
                    <a:pt x="90" y="651"/>
                    <a:pt x="90" y="653"/>
                    <a:pt x="92" y="654"/>
                  </a:cubicBezTo>
                  <a:close/>
                  <a:moveTo>
                    <a:pt x="186" y="660"/>
                  </a:moveTo>
                  <a:cubicBezTo>
                    <a:pt x="188" y="656"/>
                    <a:pt x="187" y="652"/>
                    <a:pt x="185" y="650"/>
                  </a:cubicBezTo>
                  <a:cubicBezTo>
                    <a:pt x="185" y="651"/>
                    <a:pt x="184" y="658"/>
                    <a:pt x="186" y="660"/>
                  </a:cubicBezTo>
                  <a:close/>
                  <a:moveTo>
                    <a:pt x="93" y="658"/>
                  </a:moveTo>
                  <a:cubicBezTo>
                    <a:pt x="93" y="660"/>
                    <a:pt x="94" y="662"/>
                    <a:pt x="96" y="663"/>
                  </a:cubicBezTo>
                  <a:cubicBezTo>
                    <a:pt x="98" y="662"/>
                    <a:pt x="96" y="657"/>
                    <a:pt x="94" y="656"/>
                  </a:cubicBezTo>
                  <a:cubicBezTo>
                    <a:pt x="94" y="656"/>
                    <a:pt x="93" y="658"/>
                    <a:pt x="93" y="658"/>
                  </a:cubicBezTo>
                  <a:close/>
                  <a:moveTo>
                    <a:pt x="168" y="662"/>
                  </a:moveTo>
                  <a:cubicBezTo>
                    <a:pt x="170" y="663"/>
                    <a:pt x="172" y="659"/>
                    <a:pt x="170" y="659"/>
                  </a:cubicBezTo>
                  <a:cubicBezTo>
                    <a:pt x="169" y="660"/>
                    <a:pt x="169" y="661"/>
                    <a:pt x="168" y="662"/>
                  </a:cubicBezTo>
                  <a:close/>
                  <a:moveTo>
                    <a:pt x="182" y="666"/>
                  </a:moveTo>
                  <a:cubicBezTo>
                    <a:pt x="182" y="664"/>
                    <a:pt x="182" y="661"/>
                    <a:pt x="180" y="660"/>
                  </a:cubicBezTo>
                  <a:cubicBezTo>
                    <a:pt x="180" y="662"/>
                    <a:pt x="180" y="665"/>
                    <a:pt x="182" y="666"/>
                  </a:cubicBezTo>
                  <a:close/>
                  <a:moveTo>
                    <a:pt x="96" y="667"/>
                  </a:moveTo>
                  <a:cubicBezTo>
                    <a:pt x="96" y="667"/>
                    <a:pt x="97" y="668"/>
                    <a:pt x="97" y="669"/>
                  </a:cubicBezTo>
                  <a:cubicBezTo>
                    <a:pt x="98" y="667"/>
                    <a:pt x="99" y="666"/>
                    <a:pt x="99" y="663"/>
                  </a:cubicBezTo>
                  <a:cubicBezTo>
                    <a:pt x="99" y="663"/>
                    <a:pt x="99" y="663"/>
                    <a:pt x="98" y="662"/>
                  </a:cubicBezTo>
                  <a:cubicBezTo>
                    <a:pt x="97" y="664"/>
                    <a:pt x="96" y="665"/>
                    <a:pt x="96" y="667"/>
                  </a:cubicBezTo>
                  <a:close/>
                  <a:moveTo>
                    <a:pt x="83" y="669"/>
                  </a:moveTo>
                  <a:cubicBezTo>
                    <a:pt x="85" y="668"/>
                    <a:pt x="86" y="664"/>
                    <a:pt x="84" y="663"/>
                  </a:cubicBezTo>
                  <a:cubicBezTo>
                    <a:pt x="82" y="664"/>
                    <a:pt x="82" y="666"/>
                    <a:pt x="83" y="669"/>
                  </a:cubicBezTo>
                  <a:close/>
                  <a:moveTo>
                    <a:pt x="91" y="672"/>
                  </a:moveTo>
                  <a:cubicBezTo>
                    <a:pt x="92" y="669"/>
                    <a:pt x="90" y="668"/>
                    <a:pt x="89" y="666"/>
                  </a:cubicBezTo>
                  <a:cubicBezTo>
                    <a:pt x="88" y="668"/>
                    <a:pt x="89" y="671"/>
                    <a:pt x="91" y="672"/>
                  </a:cubicBezTo>
                  <a:close/>
                  <a:moveTo>
                    <a:pt x="180" y="667"/>
                  </a:moveTo>
                  <a:cubicBezTo>
                    <a:pt x="180" y="668"/>
                    <a:pt x="180" y="669"/>
                    <a:pt x="181" y="669"/>
                  </a:cubicBezTo>
                  <a:cubicBezTo>
                    <a:pt x="181" y="669"/>
                    <a:pt x="182" y="667"/>
                    <a:pt x="181" y="667"/>
                  </a:cubicBezTo>
                  <a:cubicBezTo>
                    <a:pt x="181" y="667"/>
                    <a:pt x="180" y="667"/>
                    <a:pt x="180" y="667"/>
                  </a:cubicBezTo>
                  <a:close/>
                  <a:moveTo>
                    <a:pt x="177" y="674"/>
                  </a:moveTo>
                  <a:cubicBezTo>
                    <a:pt x="179" y="673"/>
                    <a:pt x="177" y="670"/>
                    <a:pt x="176" y="670"/>
                  </a:cubicBezTo>
                  <a:cubicBezTo>
                    <a:pt x="175" y="672"/>
                    <a:pt x="176" y="673"/>
                    <a:pt x="177" y="674"/>
                  </a:cubicBezTo>
                  <a:close/>
                  <a:moveTo>
                    <a:pt x="170" y="674"/>
                  </a:moveTo>
                  <a:cubicBezTo>
                    <a:pt x="171" y="674"/>
                    <a:pt x="172" y="671"/>
                    <a:pt x="172" y="671"/>
                  </a:cubicBezTo>
                  <a:cubicBezTo>
                    <a:pt x="171" y="672"/>
                    <a:pt x="169" y="672"/>
                    <a:pt x="170" y="674"/>
                  </a:cubicBezTo>
                  <a:close/>
                  <a:moveTo>
                    <a:pt x="92" y="678"/>
                  </a:moveTo>
                  <a:cubicBezTo>
                    <a:pt x="95" y="678"/>
                    <a:pt x="93" y="673"/>
                    <a:pt x="92" y="673"/>
                  </a:cubicBezTo>
                  <a:cubicBezTo>
                    <a:pt x="91" y="675"/>
                    <a:pt x="93" y="677"/>
                    <a:pt x="92" y="678"/>
                  </a:cubicBezTo>
                  <a:close/>
                  <a:moveTo>
                    <a:pt x="174" y="680"/>
                  </a:moveTo>
                  <a:cubicBezTo>
                    <a:pt x="176" y="679"/>
                    <a:pt x="175" y="676"/>
                    <a:pt x="174" y="675"/>
                  </a:cubicBezTo>
                  <a:cubicBezTo>
                    <a:pt x="173" y="676"/>
                    <a:pt x="171" y="680"/>
                    <a:pt x="174" y="680"/>
                  </a:cubicBezTo>
                  <a:close/>
                  <a:moveTo>
                    <a:pt x="179" y="684"/>
                  </a:moveTo>
                  <a:cubicBezTo>
                    <a:pt x="180" y="682"/>
                    <a:pt x="182" y="681"/>
                    <a:pt x="180" y="679"/>
                  </a:cubicBezTo>
                  <a:cubicBezTo>
                    <a:pt x="179" y="680"/>
                    <a:pt x="177" y="683"/>
                    <a:pt x="179" y="684"/>
                  </a:cubicBezTo>
                  <a:close/>
                  <a:moveTo>
                    <a:pt x="89" y="685"/>
                  </a:moveTo>
                  <a:cubicBezTo>
                    <a:pt x="90" y="683"/>
                    <a:pt x="90" y="680"/>
                    <a:pt x="88" y="680"/>
                  </a:cubicBezTo>
                  <a:cubicBezTo>
                    <a:pt x="88" y="680"/>
                    <a:pt x="87" y="685"/>
                    <a:pt x="89" y="685"/>
                  </a:cubicBezTo>
                  <a:close/>
                  <a:moveTo>
                    <a:pt x="96" y="685"/>
                  </a:moveTo>
                  <a:cubicBezTo>
                    <a:pt x="98" y="683"/>
                    <a:pt x="96" y="680"/>
                    <a:pt x="95" y="680"/>
                  </a:cubicBezTo>
                  <a:cubicBezTo>
                    <a:pt x="94" y="682"/>
                    <a:pt x="94" y="684"/>
                    <a:pt x="96" y="685"/>
                  </a:cubicBezTo>
                  <a:close/>
                  <a:moveTo>
                    <a:pt x="79" y="689"/>
                  </a:moveTo>
                  <a:cubicBezTo>
                    <a:pt x="81" y="689"/>
                    <a:pt x="81" y="686"/>
                    <a:pt x="80" y="686"/>
                  </a:cubicBezTo>
                  <a:cubicBezTo>
                    <a:pt x="80" y="687"/>
                    <a:pt x="79" y="687"/>
                    <a:pt x="79" y="689"/>
                  </a:cubicBezTo>
                  <a:close/>
                  <a:moveTo>
                    <a:pt x="185" y="701"/>
                  </a:moveTo>
                  <a:cubicBezTo>
                    <a:pt x="187" y="700"/>
                    <a:pt x="188" y="700"/>
                    <a:pt x="190" y="701"/>
                  </a:cubicBezTo>
                  <a:cubicBezTo>
                    <a:pt x="191" y="700"/>
                    <a:pt x="191" y="700"/>
                    <a:pt x="190" y="699"/>
                  </a:cubicBezTo>
                  <a:cubicBezTo>
                    <a:pt x="189" y="698"/>
                    <a:pt x="188" y="700"/>
                    <a:pt x="188" y="699"/>
                  </a:cubicBezTo>
                  <a:cubicBezTo>
                    <a:pt x="188" y="694"/>
                    <a:pt x="185" y="690"/>
                    <a:pt x="183" y="686"/>
                  </a:cubicBezTo>
                  <a:cubicBezTo>
                    <a:pt x="180" y="692"/>
                    <a:pt x="182" y="696"/>
                    <a:pt x="185" y="701"/>
                  </a:cubicBezTo>
                  <a:close/>
                  <a:moveTo>
                    <a:pt x="90" y="690"/>
                  </a:moveTo>
                  <a:cubicBezTo>
                    <a:pt x="92" y="690"/>
                    <a:pt x="90" y="693"/>
                    <a:pt x="92" y="693"/>
                  </a:cubicBezTo>
                  <a:cubicBezTo>
                    <a:pt x="93" y="691"/>
                    <a:pt x="93" y="688"/>
                    <a:pt x="91" y="687"/>
                  </a:cubicBezTo>
                  <a:cubicBezTo>
                    <a:pt x="91" y="689"/>
                    <a:pt x="90" y="689"/>
                    <a:pt x="90" y="690"/>
                  </a:cubicBezTo>
                  <a:close/>
                  <a:moveTo>
                    <a:pt x="171" y="706"/>
                  </a:moveTo>
                  <a:cubicBezTo>
                    <a:pt x="174" y="704"/>
                    <a:pt x="171" y="696"/>
                    <a:pt x="170" y="692"/>
                  </a:cubicBezTo>
                  <a:cubicBezTo>
                    <a:pt x="171" y="697"/>
                    <a:pt x="168" y="702"/>
                    <a:pt x="171" y="706"/>
                  </a:cubicBezTo>
                  <a:close/>
                  <a:moveTo>
                    <a:pt x="95" y="701"/>
                  </a:moveTo>
                  <a:cubicBezTo>
                    <a:pt x="95" y="700"/>
                    <a:pt x="95" y="700"/>
                    <a:pt x="96" y="699"/>
                  </a:cubicBezTo>
                  <a:cubicBezTo>
                    <a:pt x="96" y="697"/>
                    <a:pt x="96" y="696"/>
                    <a:pt x="95" y="695"/>
                  </a:cubicBezTo>
                  <a:cubicBezTo>
                    <a:pt x="94" y="697"/>
                    <a:pt x="92" y="700"/>
                    <a:pt x="95" y="701"/>
                  </a:cubicBezTo>
                  <a:close/>
                  <a:moveTo>
                    <a:pt x="101" y="697"/>
                  </a:moveTo>
                  <a:cubicBezTo>
                    <a:pt x="101" y="697"/>
                    <a:pt x="101" y="696"/>
                    <a:pt x="102" y="696"/>
                  </a:cubicBezTo>
                  <a:cubicBezTo>
                    <a:pt x="101" y="696"/>
                    <a:pt x="101" y="696"/>
                    <a:pt x="100" y="695"/>
                  </a:cubicBezTo>
                  <a:cubicBezTo>
                    <a:pt x="100" y="696"/>
                    <a:pt x="100" y="698"/>
                    <a:pt x="101" y="697"/>
                  </a:cubicBezTo>
                  <a:close/>
                  <a:moveTo>
                    <a:pt x="97" y="708"/>
                  </a:moveTo>
                  <a:cubicBezTo>
                    <a:pt x="98" y="706"/>
                    <a:pt x="100" y="702"/>
                    <a:pt x="96" y="702"/>
                  </a:cubicBezTo>
                  <a:cubicBezTo>
                    <a:pt x="96" y="704"/>
                    <a:pt x="95" y="707"/>
                    <a:pt x="97" y="708"/>
                  </a:cubicBezTo>
                  <a:close/>
                  <a:moveTo>
                    <a:pt x="86" y="712"/>
                  </a:moveTo>
                  <a:cubicBezTo>
                    <a:pt x="88" y="712"/>
                    <a:pt x="90" y="708"/>
                    <a:pt x="87" y="707"/>
                  </a:cubicBezTo>
                  <a:cubicBezTo>
                    <a:pt x="88" y="709"/>
                    <a:pt x="85" y="710"/>
                    <a:pt x="86" y="712"/>
                  </a:cubicBezTo>
                  <a:close/>
                  <a:moveTo>
                    <a:pt x="189" y="711"/>
                  </a:moveTo>
                  <a:cubicBezTo>
                    <a:pt x="191" y="711"/>
                    <a:pt x="191" y="713"/>
                    <a:pt x="193" y="712"/>
                  </a:cubicBezTo>
                  <a:cubicBezTo>
                    <a:pt x="192" y="710"/>
                    <a:pt x="192" y="708"/>
                    <a:pt x="190" y="708"/>
                  </a:cubicBezTo>
                  <a:cubicBezTo>
                    <a:pt x="190" y="709"/>
                    <a:pt x="189" y="709"/>
                    <a:pt x="189" y="711"/>
                  </a:cubicBezTo>
                  <a:close/>
                  <a:moveTo>
                    <a:pt x="179" y="713"/>
                  </a:moveTo>
                  <a:cubicBezTo>
                    <a:pt x="180" y="712"/>
                    <a:pt x="182" y="711"/>
                    <a:pt x="182" y="708"/>
                  </a:cubicBezTo>
                  <a:cubicBezTo>
                    <a:pt x="181" y="708"/>
                    <a:pt x="181" y="708"/>
                    <a:pt x="180" y="708"/>
                  </a:cubicBezTo>
                  <a:cubicBezTo>
                    <a:pt x="181" y="711"/>
                    <a:pt x="176" y="711"/>
                    <a:pt x="179" y="713"/>
                  </a:cubicBezTo>
                  <a:close/>
                  <a:moveTo>
                    <a:pt x="170" y="714"/>
                  </a:moveTo>
                  <a:cubicBezTo>
                    <a:pt x="171" y="714"/>
                    <a:pt x="170" y="712"/>
                    <a:pt x="172" y="713"/>
                  </a:cubicBezTo>
                  <a:cubicBezTo>
                    <a:pt x="172" y="712"/>
                    <a:pt x="173" y="710"/>
                    <a:pt x="172" y="709"/>
                  </a:cubicBezTo>
                  <a:cubicBezTo>
                    <a:pt x="170" y="710"/>
                    <a:pt x="170" y="712"/>
                    <a:pt x="170" y="714"/>
                  </a:cubicBezTo>
                  <a:close/>
                  <a:moveTo>
                    <a:pt x="88" y="717"/>
                  </a:moveTo>
                  <a:cubicBezTo>
                    <a:pt x="90" y="716"/>
                    <a:pt x="91" y="718"/>
                    <a:pt x="92" y="717"/>
                  </a:cubicBezTo>
                  <a:cubicBezTo>
                    <a:pt x="90" y="717"/>
                    <a:pt x="91" y="714"/>
                    <a:pt x="89" y="714"/>
                  </a:cubicBezTo>
                  <a:cubicBezTo>
                    <a:pt x="89" y="715"/>
                    <a:pt x="88" y="715"/>
                    <a:pt x="88" y="717"/>
                  </a:cubicBezTo>
                  <a:close/>
                  <a:moveTo>
                    <a:pt x="195" y="717"/>
                  </a:moveTo>
                  <a:cubicBezTo>
                    <a:pt x="196" y="719"/>
                    <a:pt x="196" y="722"/>
                    <a:pt x="198" y="723"/>
                  </a:cubicBezTo>
                  <a:cubicBezTo>
                    <a:pt x="199" y="721"/>
                    <a:pt x="200" y="721"/>
                    <a:pt x="200" y="719"/>
                  </a:cubicBezTo>
                  <a:cubicBezTo>
                    <a:pt x="198" y="718"/>
                    <a:pt x="198" y="715"/>
                    <a:pt x="196" y="715"/>
                  </a:cubicBezTo>
                  <a:cubicBezTo>
                    <a:pt x="195" y="716"/>
                    <a:pt x="195" y="716"/>
                    <a:pt x="195" y="717"/>
                  </a:cubicBezTo>
                  <a:close/>
                  <a:moveTo>
                    <a:pt x="185" y="723"/>
                  </a:moveTo>
                  <a:cubicBezTo>
                    <a:pt x="185" y="722"/>
                    <a:pt x="187" y="722"/>
                    <a:pt x="186" y="719"/>
                  </a:cubicBezTo>
                  <a:cubicBezTo>
                    <a:pt x="186" y="719"/>
                    <a:pt x="185" y="720"/>
                    <a:pt x="185" y="719"/>
                  </a:cubicBezTo>
                  <a:cubicBezTo>
                    <a:pt x="185" y="719"/>
                    <a:pt x="187" y="716"/>
                    <a:pt x="185" y="716"/>
                  </a:cubicBezTo>
                  <a:cubicBezTo>
                    <a:pt x="183" y="718"/>
                    <a:pt x="181" y="722"/>
                    <a:pt x="185" y="723"/>
                  </a:cubicBezTo>
                  <a:close/>
                  <a:moveTo>
                    <a:pt x="163" y="724"/>
                  </a:moveTo>
                  <a:cubicBezTo>
                    <a:pt x="163" y="723"/>
                    <a:pt x="166" y="721"/>
                    <a:pt x="164" y="719"/>
                  </a:cubicBezTo>
                  <a:cubicBezTo>
                    <a:pt x="164" y="721"/>
                    <a:pt x="161" y="724"/>
                    <a:pt x="163" y="724"/>
                  </a:cubicBezTo>
                  <a:close/>
                  <a:moveTo>
                    <a:pt x="193" y="728"/>
                  </a:moveTo>
                  <a:cubicBezTo>
                    <a:pt x="194" y="728"/>
                    <a:pt x="194" y="726"/>
                    <a:pt x="195" y="726"/>
                  </a:cubicBezTo>
                  <a:cubicBezTo>
                    <a:pt x="194" y="724"/>
                    <a:pt x="194" y="722"/>
                    <a:pt x="192" y="721"/>
                  </a:cubicBezTo>
                  <a:cubicBezTo>
                    <a:pt x="190" y="723"/>
                    <a:pt x="191" y="727"/>
                    <a:pt x="193" y="728"/>
                  </a:cubicBezTo>
                  <a:close/>
                  <a:moveTo>
                    <a:pt x="79" y="728"/>
                  </a:moveTo>
                  <a:cubicBezTo>
                    <a:pt x="79" y="729"/>
                    <a:pt x="82" y="725"/>
                    <a:pt x="84" y="727"/>
                  </a:cubicBezTo>
                  <a:cubicBezTo>
                    <a:pt x="83" y="725"/>
                    <a:pt x="84" y="724"/>
                    <a:pt x="83" y="722"/>
                  </a:cubicBezTo>
                  <a:cubicBezTo>
                    <a:pt x="80" y="722"/>
                    <a:pt x="80" y="722"/>
                    <a:pt x="78" y="722"/>
                  </a:cubicBezTo>
                  <a:cubicBezTo>
                    <a:pt x="79" y="724"/>
                    <a:pt x="77" y="728"/>
                    <a:pt x="79" y="728"/>
                  </a:cubicBezTo>
                  <a:close/>
                  <a:moveTo>
                    <a:pt x="174" y="727"/>
                  </a:moveTo>
                  <a:cubicBezTo>
                    <a:pt x="175" y="726"/>
                    <a:pt x="176" y="725"/>
                    <a:pt x="176" y="723"/>
                  </a:cubicBezTo>
                  <a:cubicBezTo>
                    <a:pt x="175" y="724"/>
                    <a:pt x="174" y="724"/>
                    <a:pt x="174" y="727"/>
                  </a:cubicBezTo>
                  <a:close/>
                  <a:moveTo>
                    <a:pt x="63" y="726"/>
                  </a:moveTo>
                  <a:cubicBezTo>
                    <a:pt x="65" y="725"/>
                    <a:pt x="64" y="728"/>
                    <a:pt x="65" y="728"/>
                  </a:cubicBezTo>
                  <a:cubicBezTo>
                    <a:pt x="66" y="727"/>
                    <a:pt x="67" y="726"/>
                    <a:pt x="67" y="725"/>
                  </a:cubicBezTo>
                  <a:cubicBezTo>
                    <a:pt x="65" y="725"/>
                    <a:pt x="64" y="724"/>
                    <a:pt x="63" y="726"/>
                  </a:cubicBezTo>
                  <a:close/>
                  <a:moveTo>
                    <a:pt x="204" y="732"/>
                  </a:moveTo>
                  <a:cubicBezTo>
                    <a:pt x="204" y="729"/>
                    <a:pt x="203" y="727"/>
                    <a:pt x="201" y="725"/>
                  </a:cubicBezTo>
                  <a:cubicBezTo>
                    <a:pt x="200" y="727"/>
                    <a:pt x="202" y="731"/>
                    <a:pt x="204" y="732"/>
                  </a:cubicBezTo>
                  <a:close/>
                  <a:moveTo>
                    <a:pt x="68" y="731"/>
                  </a:moveTo>
                  <a:cubicBezTo>
                    <a:pt x="71" y="732"/>
                    <a:pt x="72" y="730"/>
                    <a:pt x="73" y="730"/>
                  </a:cubicBezTo>
                  <a:cubicBezTo>
                    <a:pt x="73" y="728"/>
                    <a:pt x="73" y="726"/>
                    <a:pt x="71" y="726"/>
                  </a:cubicBezTo>
                  <a:cubicBezTo>
                    <a:pt x="71" y="728"/>
                    <a:pt x="68" y="728"/>
                    <a:pt x="68" y="731"/>
                  </a:cubicBezTo>
                  <a:close/>
                  <a:moveTo>
                    <a:pt x="99" y="732"/>
                  </a:moveTo>
                  <a:cubicBezTo>
                    <a:pt x="100" y="733"/>
                    <a:pt x="100" y="732"/>
                    <a:pt x="101" y="731"/>
                  </a:cubicBezTo>
                  <a:cubicBezTo>
                    <a:pt x="100" y="730"/>
                    <a:pt x="99" y="727"/>
                    <a:pt x="97" y="726"/>
                  </a:cubicBezTo>
                  <a:cubicBezTo>
                    <a:pt x="98" y="729"/>
                    <a:pt x="100" y="729"/>
                    <a:pt x="99" y="732"/>
                  </a:cubicBezTo>
                  <a:close/>
                  <a:moveTo>
                    <a:pt x="58" y="727"/>
                  </a:moveTo>
                  <a:cubicBezTo>
                    <a:pt x="58" y="727"/>
                    <a:pt x="59" y="727"/>
                    <a:pt x="59" y="728"/>
                  </a:cubicBezTo>
                  <a:cubicBezTo>
                    <a:pt x="57" y="728"/>
                    <a:pt x="56" y="729"/>
                    <a:pt x="55" y="729"/>
                  </a:cubicBezTo>
                  <a:cubicBezTo>
                    <a:pt x="56" y="733"/>
                    <a:pt x="53" y="732"/>
                    <a:pt x="52" y="735"/>
                  </a:cubicBezTo>
                  <a:cubicBezTo>
                    <a:pt x="55" y="735"/>
                    <a:pt x="58" y="734"/>
                    <a:pt x="62" y="735"/>
                  </a:cubicBezTo>
                  <a:cubicBezTo>
                    <a:pt x="62" y="733"/>
                    <a:pt x="59" y="730"/>
                    <a:pt x="61" y="727"/>
                  </a:cubicBezTo>
                  <a:cubicBezTo>
                    <a:pt x="59" y="727"/>
                    <a:pt x="58" y="725"/>
                    <a:pt x="58" y="727"/>
                  </a:cubicBezTo>
                  <a:close/>
                  <a:moveTo>
                    <a:pt x="189" y="730"/>
                  </a:moveTo>
                  <a:cubicBezTo>
                    <a:pt x="189" y="729"/>
                    <a:pt x="190" y="727"/>
                    <a:pt x="188" y="727"/>
                  </a:cubicBezTo>
                  <a:cubicBezTo>
                    <a:pt x="187" y="728"/>
                    <a:pt x="188" y="730"/>
                    <a:pt x="189" y="730"/>
                  </a:cubicBezTo>
                  <a:close/>
                  <a:moveTo>
                    <a:pt x="176" y="730"/>
                  </a:moveTo>
                  <a:cubicBezTo>
                    <a:pt x="177" y="730"/>
                    <a:pt x="177" y="731"/>
                    <a:pt x="177" y="732"/>
                  </a:cubicBezTo>
                  <a:cubicBezTo>
                    <a:pt x="179" y="732"/>
                    <a:pt x="179" y="730"/>
                    <a:pt x="179" y="728"/>
                  </a:cubicBezTo>
                  <a:cubicBezTo>
                    <a:pt x="178" y="728"/>
                    <a:pt x="178" y="728"/>
                    <a:pt x="177" y="728"/>
                  </a:cubicBezTo>
                  <a:cubicBezTo>
                    <a:pt x="177" y="729"/>
                    <a:pt x="176" y="729"/>
                    <a:pt x="176" y="730"/>
                  </a:cubicBezTo>
                  <a:close/>
                  <a:moveTo>
                    <a:pt x="164" y="735"/>
                  </a:moveTo>
                  <a:cubicBezTo>
                    <a:pt x="165" y="733"/>
                    <a:pt x="169" y="730"/>
                    <a:pt x="166" y="728"/>
                  </a:cubicBezTo>
                  <a:cubicBezTo>
                    <a:pt x="166" y="730"/>
                    <a:pt x="162" y="733"/>
                    <a:pt x="164" y="735"/>
                  </a:cubicBezTo>
                  <a:close/>
                  <a:moveTo>
                    <a:pt x="83" y="729"/>
                  </a:moveTo>
                  <a:cubicBezTo>
                    <a:pt x="82" y="731"/>
                    <a:pt x="80" y="733"/>
                    <a:pt x="81" y="735"/>
                  </a:cubicBezTo>
                  <a:cubicBezTo>
                    <a:pt x="84" y="734"/>
                    <a:pt x="84" y="731"/>
                    <a:pt x="85" y="729"/>
                  </a:cubicBezTo>
                  <a:cubicBezTo>
                    <a:pt x="84" y="728"/>
                    <a:pt x="84" y="730"/>
                    <a:pt x="83" y="729"/>
                  </a:cubicBezTo>
                  <a:close/>
                  <a:moveTo>
                    <a:pt x="195" y="740"/>
                  </a:moveTo>
                  <a:cubicBezTo>
                    <a:pt x="191" y="740"/>
                    <a:pt x="191" y="742"/>
                    <a:pt x="190" y="744"/>
                  </a:cubicBezTo>
                  <a:cubicBezTo>
                    <a:pt x="195" y="742"/>
                    <a:pt x="198" y="738"/>
                    <a:pt x="201" y="735"/>
                  </a:cubicBezTo>
                  <a:cubicBezTo>
                    <a:pt x="201" y="733"/>
                    <a:pt x="200" y="732"/>
                    <a:pt x="198" y="731"/>
                  </a:cubicBezTo>
                  <a:cubicBezTo>
                    <a:pt x="197" y="734"/>
                    <a:pt x="194" y="737"/>
                    <a:pt x="195" y="740"/>
                  </a:cubicBezTo>
                  <a:close/>
                  <a:moveTo>
                    <a:pt x="95" y="732"/>
                  </a:moveTo>
                  <a:cubicBezTo>
                    <a:pt x="95" y="734"/>
                    <a:pt x="94" y="734"/>
                    <a:pt x="95" y="735"/>
                  </a:cubicBezTo>
                  <a:cubicBezTo>
                    <a:pt x="96" y="732"/>
                    <a:pt x="96" y="735"/>
                    <a:pt x="97" y="735"/>
                  </a:cubicBezTo>
                  <a:cubicBezTo>
                    <a:pt x="97" y="734"/>
                    <a:pt x="98" y="734"/>
                    <a:pt x="98" y="733"/>
                  </a:cubicBezTo>
                  <a:cubicBezTo>
                    <a:pt x="96" y="734"/>
                    <a:pt x="97" y="732"/>
                    <a:pt x="97" y="731"/>
                  </a:cubicBezTo>
                  <a:cubicBezTo>
                    <a:pt x="96" y="731"/>
                    <a:pt x="95" y="732"/>
                    <a:pt x="95" y="732"/>
                  </a:cubicBezTo>
                  <a:close/>
                  <a:moveTo>
                    <a:pt x="184" y="733"/>
                  </a:moveTo>
                  <a:cubicBezTo>
                    <a:pt x="184" y="734"/>
                    <a:pt x="183" y="737"/>
                    <a:pt x="184" y="738"/>
                  </a:cubicBezTo>
                  <a:cubicBezTo>
                    <a:pt x="186" y="738"/>
                    <a:pt x="186" y="735"/>
                    <a:pt x="187" y="735"/>
                  </a:cubicBezTo>
                  <a:cubicBezTo>
                    <a:pt x="187" y="734"/>
                    <a:pt x="187" y="732"/>
                    <a:pt x="185" y="732"/>
                  </a:cubicBezTo>
                  <a:cubicBezTo>
                    <a:pt x="185" y="733"/>
                    <a:pt x="185" y="733"/>
                    <a:pt x="184" y="733"/>
                  </a:cubicBezTo>
                  <a:close/>
                  <a:moveTo>
                    <a:pt x="69" y="735"/>
                  </a:moveTo>
                  <a:cubicBezTo>
                    <a:pt x="70" y="737"/>
                    <a:pt x="70" y="739"/>
                    <a:pt x="72" y="739"/>
                  </a:cubicBezTo>
                  <a:cubicBezTo>
                    <a:pt x="73" y="737"/>
                    <a:pt x="75" y="736"/>
                    <a:pt x="75" y="733"/>
                  </a:cubicBezTo>
                  <a:cubicBezTo>
                    <a:pt x="72" y="733"/>
                    <a:pt x="71" y="734"/>
                    <a:pt x="69" y="735"/>
                  </a:cubicBezTo>
                  <a:close/>
                  <a:moveTo>
                    <a:pt x="172" y="739"/>
                  </a:moveTo>
                  <a:cubicBezTo>
                    <a:pt x="172" y="738"/>
                    <a:pt x="176" y="735"/>
                    <a:pt x="174" y="734"/>
                  </a:cubicBezTo>
                  <a:cubicBezTo>
                    <a:pt x="173" y="735"/>
                    <a:pt x="170" y="737"/>
                    <a:pt x="172" y="739"/>
                  </a:cubicBezTo>
                  <a:close/>
                  <a:moveTo>
                    <a:pt x="205" y="747"/>
                  </a:moveTo>
                  <a:cubicBezTo>
                    <a:pt x="207" y="743"/>
                    <a:pt x="213" y="740"/>
                    <a:pt x="211" y="734"/>
                  </a:cubicBezTo>
                  <a:cubicBezTo>
                    <a:pt x="209" y="735"/>
                    <a:pt x="208" y="739"/>
                    <a:pt x="209" y="741"/>
                  </a:cubicBezTo>
                  <a:cubicBezTo>
                    <a:pt x="206" y="741"/>
                    <a:pt x="205" y="745"/>
                    <a:pt x="205" y="747"/>
                  </a:cubicBezTo>
                  <a:close/>
                  <a:moveTo>
                    <a:pt x="38" y="743"/>
                  </a:moveTo>
                  <a:cubicBezTo>
                    <a:pt x="41" y="743"/>
                    <a:pt x="41" y="741"/>
                    <a:pt x="42" y="740"/>
                  </a:cubicBezTo>
                  <a:cubicBezTo>
                    <a:pt x="44" y="739"/>
                    <a:pt x="49" y="736"/>
                    <a:pt x="47" y="735"/>
                  </a:cubicBezTo>
                  <a:cubicBezTo>
                    <a:pt x="44" y="738"/>
                    <a:pt x="39" y="738"/>
                    <a:pt x="38" y="743"/>
                  </a:cubicBezTo>
                  <a:close/>
                  <a:moveTo>
                    <a:pt x="84" y="740"/>
                  </a:moveTo>
                  <a:cubicBezTo>
                    <a:pt x="86" y="739"/>
                    <a:pt x="86" y="737"/>
                    <a:pt x="86" y="735"/>
                  </a:cubicBezTo>
                  <a:cubicBezTo>
                    <a:pt x="84" y="735"/>
                    <a:pt x="84" y="737"/>
                    <a:pt x="84" y="740"/>
                  </a:cubicBezTo>
                  <a:close/>
                  <a:moveTo>
                    <a:pt x="165" y="736"/>
                  </a:moveTo>
                  <a:cubicBezTo>
                    <a:pt x="165" y="737"/>
                    <a:pt x="165" y="737"/>
                    <a:pt x="164" y="738"/>
                  </a:cubicBezTo>
                  <a:cubicBezTo>
                    <a:pt x="166" y="737"/>
                    <a:pt x="164" y="741"/>
                    <a:pt x="167" y="740"/>
                  </a:cubicBezTo>
                  <a:cubicBezTo>
                    <a:pt x="166" y="738"/>
                    <a:pt x="168" y="738"/>
                    <a:pt x="168" y="736"/>
                  </a:cubicBezTo>
                  <a:cubicBezTo>
                    <a:pt x="168" y="736"/>
                    <a:pt x="168" y="735"/>
                    <a:pt x="167" y="735"/>
                  </a:cubicBezTo>
                  <a:cubicBezTo>
                    <a:pt x="167" y="737"/>
                    <a:pt x="165" y="735"/>
                    <a:pt x="165" y="736"/>
                  </a:cubicBezTo>
                  <a:close/>
                  <a:moveTo>
                    <a:pt x="48" y="738"/>
                  </a:moveTo>
                  <a:cubicBezTo>
                    <a:pt x="50" y="738"/>
                    <a:pt x="50" y="740"/>
                    <a:pt x="51" y="740"/>
                  </a:cubicBezTo>
                  <a:cubicBezTo>
                    <a:pt x="51" y="738"/>
                    <a:pt x="51" y="736"/>
                    <a:pt x="50" y="736"/>
                  </a:cubicBezTo>
                  <a:cubicBezTo>
                    <a:pt x="50" y="737"/>
                    <a:pt x="48" y="737"/>
                    <a:pt x="48" y="738"/>
                  </a:cubicBezTo>
                  <a:close/>
                  <a:moveTo>
                    <a:pt x="183" y="745"/>
                  </a:moveTo>
                  <a:cubicBezTo>
                    <a:pt x="184" y="745"/>
                    <a:pt x="185" y="745"/>
                    <a:pt x="186" y="745"/>
                  </a:cubicBezTo>
                  <a:cubicBezTo>
                    <a:pt x="187" y="742"/>
                    <a:pt x="189" y="740"/>
                    <a:pt x="190" y="738"/>
                  </a:cubicBezTo>
                  <a:cubicBezTo>
                    <a:pt x="187" y="737"/>
                    <a:pt x="185" y="742"/>
                    <a:pt x="183" y="745"/>
                  </a:cubicBezTo>
                  <a:close/>
                  <a:moveTo>
                    <a:pt x="199" y="739"/>
                  </a:moveTo>
                  <a:cubicBezTo>
                    <a:pt x="199" y="740"/>
                    <a:pt x="200" y="740"/>
                    <a:pt x="199" y="740"/>
                  </a:cubicBezTo>
                  <a:cubicBezTo>
                    <a:pt x="195" y="741"/>
                    <a:pt x="196" y="745"/>
                    <a:pt x="193" y="746"/>
                  </a:cubicBezTo>
                  <a:cubicBezTo>
                    <a:pt x="194" y="748"/>
                    <a:pt x="196" y="750"/>
                    <a:pt x="198" y="751"/>
                  </a:cubicBezTo>
                  <a:cubicBezTo>
                    <a:pt x="201" y="748"/>
                    <a:pt x="208" y="734"/>
                    <a:pt x="199" y="739"/>
                  </a:cubicBezTo>
                  <a:close/>
                  <a:moveTo>
                    <a:pt x="58" y="739"/>
                  </a:moveTo>
                  <a:cubicBezTo>
                    <a:pt x="58" y="739"/>
                    <a:pt x="59" y="740"/>
                    <a:pt x="60" y="740"/>
                  </a:cubicBezTo>
                  <a:cubicBezTo>
                    <a:pt x="60" y="739"/>
                    <a:pt x="62" y="738"/>
                    <a:pt x="60" y="738"/>
                  </a:cubicBezTo>
                  <a:cubicBezTo>
                    <a:pt x="60" y="739"/>
                    <a:pt x="57" y="738"/>
                    <a:pt x="58" y="739"/>
                  </a:cubicBezTo>
                  <a:close/>
                  <a:moveTo>
                    <a:pt x="90" y="747"/>
                  </a:moveTo>
                  <a:cubicBezTo>
                    <a:pt x="97" y="747"/>
                    <a:pt x="93" y="738"/>
                    <a:pt x="90" y="738"/>
                  </a:cubicBezTo>
                  <a:cubicBezTo>
                    <a:pt x="91" y="741"/>
                    <a:pt x="92" y="746"/>
                    <a:pt x="90" y="747"/>
                  </a:cubicBezTo>
                  <a:close/>
                  <a:moveTo>
                    <a:pt x="104" y="748"/>
                  </a:moveTo>
                  <a:cubicBezTo>
                    <a:pt x="109" y="754"/>
                    <a:pt x="110" y="741"/>
                    <a:pt x="113" y="738"/>
                  </a:cubicBezTo>
                  <a:cubicBezTo>
                    <a:pt x="109" y="740"/>
                    <a:pt x="106" y="744"/>
                    <a:pt x="104" y="748"/>
                  </a:cubicBezTo>
                  <a:close/>
                  <a:moveTo>
                    <a:pt x="67" y="745"/>
                  </a:moveTo>
                  <a:cubicBezTo>
                    <a:pt x="68" y="745"/>
                    <a:pt x="68" y="744"/>
                    <a:pt x="69" y="744"/>
                  </a:cubicBezTo>
                  <a:cubicBezTo>
                    <a:pt x="68" y="742"/>
                    <a:pt x="67" y="739"/>
                    <a:pt x="65" y="738"/>
                  </a:cubicBezTo>
                  <a:cubicBezTo>
                    <a:pt x="65" y="740"/>
                    <a:pt x="66" y="744"/>
                    <a:pt x="67" y="745"/>
                  </a:cubicBezTo>
                  <a:close/>
                  <a:moveTo>
                    <a:pt x="156" y="744"/>
                  </a:moveTo>
                  <a:cubicBezTo>
                    <a:pt x="159" y="744"/>
                    <a:pt x="161" y="739"/>
                    <a:pt x="160" y="738"/>
                  </a:cubicBezTo>
                  <a:cubicBezTo>
                    <a:pt x="159" y="740"/>
                    <a:pt x="157" y="742"/>
                    <a:pt x="156" y="744"/>
                  </a:cubicBezTo>
                  <a:close/>
                  <a:moveTo>
                    <a:pt x="172" y="749"/>
                  </a:moveTo>
                  <a:cubicBezTo>
                    <a:pt x="173" y="748"/>
                    <a:pt x="174" y="748"/>
                    <a:pt x="174" y="748"/>
                  </a:cubicBezTo>
                  <a:cubicBezTo>
                    <a:pt x="173" y="744"/>
                    <a:pt x="177" y="742"/>
                    <a:pt x="177" y="738"/>
                  </a:cubicBezTo>
                  <a:cubicBezTo>
                    <a:pt x="173" y="739"/>
                    <a:pt x="172" y="743"/>
                    <a:pt x="172" y="749"/>
                  </a:cubicBezTo>
                  <a:close/>
                  <a:moveTo>
                    <a:pt x="74" y="744"/>
                  </a:moveTo>
                  <a:cubicBezTo>
                    <a:pt x="76" y="745"/>
                    <a:pt x="78" y="740"/>
                    <a:pt x="76" y="739"/>
                  </a:cubicBezTo>
                  <a:cubicBezTo>
                    <a:pt x="75" y="741"/>
                    <a:pt x="74" y="742"/>
                    <a:pt x="74" y="744"/>
                  </a:cubicBezTo>
                  <a:close/>
                  <a:moveTo>
                    <a:pt x="63" y="747"/>
                  </a:moveTo>
                  <a:cubicBezTo>
                    <a:pt x="63" y="745"/>
                    <a:pt x="64" y="743"/>
                    <a:pt x="62" y="742"/>
                  </a:cubicBezTo>
                  <a:cubicBezTo>
                    <a:pt x="61" y="744"/>
                    <a:pt x="61" y="746"/>
                    <a:pt x="63" y="747"/>
                  </a:cubicBezTo>
                  <a:close/>
                  <a:moveTo>
                    <a:pt x="157" y="748"/>
                  </a:moveTo>
                  <a:cubicBezTo>
                    <a:pt x="160" y="750"/>
                    <a:pt x="165" y="750"/>
                    <a:pt x="168" y="750"/>
                  </a:cubicBezTo>
                  <a:cubicBezTo>
                    <a:pt x="168" y="748"/>
                    <a:pt x="166" y="748"/>
                    <a:pt x="164" y="749"/>
                  </a:cubicBezTo>
                  <a:cubicBezTo>
                    <a:pt x="162" y="747"/>
                    <a:pt x="165" y="742"/>
                    <a:pt x="162" y="742"/>
                  </a:cubicBezTo>
                  <a:cubicBezTo>
                    <a:pt x="160" y="744"/>
                    <a:pt x="158" y="746"/>
                    <a:pt x="157" y="748"/>
                  </a:cubicBezTo>
                  <a:close/>
                  <a:moveTo>
                    <a:pt x="111" y="752"/>
                  </a:moveTo>
                  <a:cubicBezTo>
                    <a:pt x="113" y="756"/>
                    <a:pt x="107" y="755"/>
                    <a:pt x="107" y="757"/>
                  </a:cubicBezTo>
                  <a:cubicBezTo>
                    <a:pt x="110" y="757"/>
                    <a:pt x="114" y="758"/>
                    <a:pt x="119" y="758"/>
                  </a:cubicBezTo>
                  <a:cubicBezTo>
                    <a:pt x="120" y="753"/>
                    <a:pt x="119" y="748"/>
                    <a:pt x="117" y="744"/>
                  </a:cubicBezTo>
                  <a:cubicBezTo>
                    <a:pt x="114" y="746"/>
                    <a:pt x="115" y="753"/>
                    <a:pt x="111" y="752"/>
                  </a:cubicBezTo>
                  <a:close/>
                  <a:moveTo>
                    <a:pt x="80" y="756"/>
                  </a:moveTo>
                  <a:cubicBezTo>
                    <a:pt x="84" y="754"/>
                    <a:pt x="87" y="751"/>
                    <a:pt x="90" y="748"/>
                  </a:cubicBezTo>
                  <a:cubicBezTo>
                    <a:pt x="88" y="748"/>
                    <a:pt x="86" y="747"/>
                    <a:pt x="84" y="746"/>
                  </a:cubicBezTo>
                  <a:cubicBezTo>
                    <a:pt x="83" y="749"/>
                    <a:pt x="81" y="754"/>
                    <a:pt x="80" y="756"/>
                  </a:cubicBezTo>
                  <a:close/>
                  <a:moveTo>
                    <a:pt x="96" y="752"/>
                  </a:moveTo>
                  <a:cubicBezTo>
                    <a:pt x="97" y="751"/>
                    <a:pt x="99" y="750"/>
                    <a:pt x="98" y="747"/>
                  </a:cubicBezTo>
                  <a:cubicBezTo>
                    <a:pt x="98" y="747"/>
                    <a:pt x="98" y="747"/>
                    <a:pt x="97" y="747"/>
                  </a:cubicBezTo>
                  <a:cubicBezTo>
                    <a:pt x="97" y="748"/>
                    <a:pt x="94" y="750"/>
                    <a:pt x="96" y="752"/>
                  </a:cubicBezTo>
                  <a:close/>
                  <a:moveTo>
                    <a:pt x="59" y="751"/>
                  </a:moveTo>
                  <a:cubicBezTo>
                    <a:pt x="59" y="751"/>
                    <a:pt x="60" y="751"/>
                    <a:pt x="60" y="751"/>
                  </a:cubicBezTo>
                  <a:cubicBezTo>
                    <a:pt x="59" y="750"/>
                    <a:pt x="59" y="748"/>
                    <a:pt x="58" y="748"/>
                  </a:cubicBezTo>
                  <a:cubicBezTo>
                    <a:pt x="58" y="749"/>
                    <a:pt x="58" y="750"/>
                    <a:pt x="59" y="751"/>
                  </a:cubicBezTo>
                  <a:close/>
                  <a:moveTo>
                    <a:pt x="77" y="753"/>
                  </a:moveTo>
                  <a:cubicBezTo>
                    <a:pt x="76" y="748"/>
                    <a:pt x="70" y="754"/>
                    <a:pt x="69" y="758"/>
                  </a:cubicBezTo>
                  <a:cubicBezTo>
                    <a:pt x="74" y="757"/>
                    <a:pt x="77" y="757"/>
                    <a:pt x="77" y="753"/>
                  </a:cubicBezTo>
                  <a:close/>
                  <a:moveTo>
                    <a:pt x="99" y="753"/>
                  </a:moveTo>
                  <a:cubicBezTo>
                    <a:pt x="101" y="753"/>
                    <a:pt x="102" y="754"/>
                    <a:pt x="104" y="753"/>
                  </a:cubicBezTo>
                  <a:cubicBezTo>
                    <a:pt x="103" y="752"/>
                    <a:pt x="100" y="750"/>
                    <a:pt x="99" y="753"/>
                  </a:cubicBezTo>
                  <a:close/>
                  <a:moveTo>
                    <a:pt x="50" y="764"/>
                  </a:moveTo>
                  <a:cubicBezTo>
                    <a:pt x="53" y="764"/>
                    <a:pt x="53" y="760"/>
                    <a:pt x="56" y="759"/>
                  </a:cubicBezTo>
                  <a:cubicBezTo>
                    <a:pt x="56" y="758"/>
                    <a:pt x="56" y="756"/>
                    <a:pt x="54" y="755"/>
                  </a:cubicBezTo>
                  <a:cubicBezTo>
                    <a:pt x="53" y="759"/>
                    <a:pt x="49" y="761"/>
                    <a:pt x="50" y="7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4206" y="1584"/>
              <a:ext cx="164" cy="192"/>
            </a:xfrm>
            <a:custGeom>
              <a:avLst/>
              <a:gdLst>
                <a:gd name="T0" fmla="*/ 34 w 69"/>
                <a:gd name="T1" fmla="*/ 75 h 81"/>
                <a:gd name="T2" fmla="*/ 33 w 69"/>
                <a:gd name="T3" fmla="*/ 81 h 81"/>
                <a:gd name="T4" fmla="*/ 18 w 69"/>
                <a:gd name="T5" fmla="*/ 25 h 81"/>
                <a:gd name="T6" fmla="*/ 43 w 69"/>
                <a:gd name="T7" fmla="*/ 74 h 81"/>
                <a:gd name="T8" fmla="*/ 34 w 69"/>
                <a:gd name="T9" fmla="*/ 75 h 81"/>
                <a:gd name="T10" fmla="*/ 35 w 69"/>
                <a:gd name="T11" fmla="*/ 56 h 81"/>
                <a:gd name="T12" fmla="*/ 39 w 69"/>
                <a:gd name="T13" fmla="*/ 65 h 81"/>
                <a:gd name="T14" fmla="*/ 45 w 69"/>
                <a:gd name="T15" fmla="*/ 62 h 81"/>
                <a:gd name="T16" fmla="*/ 35 w 69"/>
                <a:gd name="T17" fmla="*/ 31 h 81"/>
                <a:gd name="T18" fmla="*/ 30 w 69"/>
                <a:gd name="T19" fmla="*/ 30 h 81"/>
                <a:gd name="T20" fmla="*/ 35 w 69"/>
                <a:gd name="T21" fmla="*/ 56 h 81"/>
                <a:gd name="T22" fmla="*/ 34 w 69"/>
                <a:gd name="T23" fmla="*/ 65 h 81"/>
                <a:gd name="T24" fmla="*/ 24 w 69"/>
                <a:gd name="T25" fmla="*/ 33 h 81"/>
                <a:gd name="T26" fmla="*/ 17 w 69"/>
                <a:gd name="T27" fmla="*/ 45 h 81"/>
                <a:gd name="T28" fmla="*/ 25 w 69"/>
                <a:gd name="T29" fmla="*/ 49 h 81"/>
                <a:gd name="T30" fmla="*/ 24 w 69"/>
                <a:gd name="T31" fmla="*/ 54 h 81"/>
                <a:gd name="T32" fmla="*/ 34 w 69"/>
                <a:gd name="T33" fmla="*/ 65 h 81"/>
                <a:gd name="T34" fmla="*/ 45 w 69"/>
                <a:gd name="T35" fmla="*/ 42 h 81"/>
                <a:gd name="T36" fmla="*/ 42 w 69"/>
                <a:gd name="T37" fmla="*/ 37 h 81"/>
                <a:gd name="T38" fmla="*/ 45 w 69"/>
                <a:gd name="T39" fmla="*/ 42 h 81"/>
                <a:gd name="T40" fmla="*/ 46 w 69"/>
                <a:gd name="T41" fmla="*/ 49 h 81"/>
                <a:gd name="T42" fmla="*/ 44 w 69"/>
                <a:gd name="T43" fmla="*/ 43 h 81"/>
                <a:gd name="T44" fmla="*/ 46 w 69"/>
                <a:gd name="T45" fmla="*/ 4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9" h="81">
                  <a:moveTo>
                    <a:pt x="34" y="75"/>
                  </a:moveTo>
                  <a:cubicBezTo>
                    <a:pt x="30" y="76"/>
                    <a:pt x="35" y="79"/>
                    <a:pt x="33" y="81"/>
                  </a:cubicBezTo>
                  <a:cubicBezTo>
                    <a:pt x="14" y="68"/>
                    <a:pt x="0" y="48"/>
                    <a:pt x="18" y="25"/>
                  </a:cubicBezTo>
                  <a:cubicBezTo>
                    <a:pt x="48" y="0"/>
                    <a:pt x="69" y="60"/>
                    <a:pt x="43" y="74"/>
                  </a:cubicBezTo>
                  <a:cubicBezTo>
                    <a:pt x="40" y="74"/>
                    <a:pt x="35" y="73"/>
                    <a:pt x="34" y="75"/>
                  </a:cubicBezTo>
                  <a:close/>
                  <a:moveTo>
                    <a:pt x="35" y="56"/>
                  </a:moveTo>
                  <a:cubicBezTo>
                    <a:pt x="35" y="59"/>
                    <a:pt x="39" y="60"/>
                    <a:pt x="39" y="65"/>
                  </a:cubicBezTo>
                  <a:cubicBezTo>
                    <a:pt x="42" y="65"/>
                    <a:pt x="42" y="62"/>
                    <a:pt x="45" y="62"/>
                  </a:cubicBezTo>
                  <a:cubicBezTo>
                    <a:pt x="39" y="52"/>
                    <a:pt x="38" y="39"/>
                    <a:pt x="35" y="31"/>
                  </a:cubicBezTo>
                  <a:cubicBezTo>
                    <a:pt x="34" y="33"/>
                    <a:pt x="33" y="27"/>
                    <a:pt x="30" y="30"/>
                  </a:cubicBezTo>
                  <a:cubicBezTo>
                    <a:pt x="27" y="42"/>
                    <a:pt x="37" y="47"/>
                    <a:pt x="35" y="56"/>
                  </a:cubicBezTo>
                  <a:close/>
                  <a:moveTo>
                    <a:pt x="34" y="65"/>
                  </a:moveTo>
                  <a:cubicBezTo>
                    <a:pt x="30" y="57"/>
                    <a:pt x="26" y="46"/>
                    <a:pt x="24" y="33"/>
                  </a:cubicBezTo>
                  <a:cubicBezTo>
                    <a:pt x="20" y="34"/>
                    <a:pt x="18" y="39"/>
                    <a:pt x="17" y="45"/>
                  </a:cubicBezTo>
                  <a:cubicBezTo>
                    <a:pt x="20" y="46"/>
                    <a:pt x="24" y="44"/>
                    <a:pt x="25" y="49"/>
                  </a:cubicBezTo>
                  <a:cubicBezTo>
                    <a:pt x="26" y="52"/>
                    <a:pt x="24" y="51"/>
                    <a:pt x="24" y="54"/>
                  </a:cubicBezTo>
                  <a:cubicBezTo>
                    <a:pt x="31" y="54"/>
                    <a:pt x="29" y="67"/>
                    <a:pt x="34" y="65"/>
                  </a:cubicBezTo>
                  <a:close/>
                  <a:moveTo>
                    <a:pt x="45" y="42"/>
                  </a:moveTo>
                  <a:cubicBezTo>
                    <a:pt x="45" y="39"/>
                    <a:pt x="44" y="36"/>
                    <a:pt x="42" y="37"/>
                  </a:cubicBezTo>
                  <a:cubicBezTo>
                    <a:pt x="41" y="39"/>
                    <a:pt x="42" y="42"/>
                    <a:pt x="45" y="42"/>
                  </a:cubicBezTo>
                  <a:close/>
                  <a:moveTo>
                    <a:pt x="46" y="49"/>
                  </a:moveTo>
                  <a:cubicBezTo>
                    <a:pt x="45" y="47"/>
                    <a:pt x="47" y="42"/>
                    <a:pt x="44" y="43"/>
                  </a:cubicBezTo>
                  <a:cubicBezTo>
                    <a:pt x="44" y="45"/>
                    <a:pt x="42" y="50"/>
                    <a:pt x="46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7"/>
            <p:cNvSpPr>
              <a:spLocks noEditPoints="1"/>
            </p:cNvSpPr>
            <p:nvPr/>
          </p:nvSpPr>
          <p:spPr bwMode="auto">
            <a:xfrm>
              <a:off x="4101" y="1065"/>
              <a:ext cx="359" cy="517"/>
            </a:xfrm>
            <a:custGeom>
              <a:avLst/>
              <a:gdLst>
                <a:gd name="T0" fmla="*/ 100 w 151"/>
                <a:gd name="T1" fmla="*/ 176 h 218"/>
                <a:gd name="T2" fmla="*/ 71 w 151"/>
                <a:gd name="T3" fmla="*/ 217 h 218"/>
                <a:gd name="T4" fmla="*/ 48 w 151"/>
                <a:gd name="T5" fmla="*/ 169 h 218"/>
                <a:gd name="T6" fmla="*/ 52 w 151"/>
                <a:gd name="T7" fmla="*/ 143 h 218"/>
                <a:gd name="T8" fmla="*/ 98 w 151"/>
                <a:gd name="T9" fmla="*/ 108 h 218"/>
                <a:gd name="T10" fmla="*/ 102 w 151"/>
                <a:gd name="T11" fmla="*/ 101 h 218"/>
                <a:gd name="T12" fmla="*/ 69 w 151"/>
                <a:gd name="T13" fmla="*/ 77 h 218"/>
                <a:gd name="T14" fmla="*/ 62 w 151"/>
                <a:gd name="T15" fmla="*/ 102 h 218"/>
                <a:gd name="T16" fmla="*/ 4 w 151"/>
                <a:gd name="T17" fmla="*/ 108 h 218"/>
                <a:gd name="T18" fmla="*/ 1 w 151"/>
                <a:gd name="T19" fmla="*/ 78 h 218"/>
                <a:gd name="T20" fmla="*/ 57 w 151"/>
                <a:gd name="T21" fmla="*/ 9 h 218"/>
                <a:gd name="T22" fmla="*/ 151 w 151"/>
                <a:gd name="T23" fmla="*/ 70 h 218"/>
                <a:gd name="T24" fmla="*/ 107 w 151"/>
                <a:gd name="T25" fmla="*/ 160 h 218"/>
                <a:gd name="T26" fmla="*/ 86 w 151"/>
                <a:gd name="T27" fmla="*/ 18 h 218"/>
                <a:gd name="T28" fmla="*/ 110 w 151"/>
                <a:gd name="T29" fmla="*/ 87 h 218"/>
                <a:gd name="T30" fmla="*/ 119 w 151"/>
                <a:gd name="T31" fmla="*/ 93 h 218"/>
                <a:gd name="T32" fmla="*/ 125 w 151"/>
                <a:gd name="T33" fmla="*/ 129 h 218"/>
                <a:gd name="T34" fmla="*/ 101 w 151"/>
                <a:gd name="T35" fmla="*/ 17 h 218"/>
                <a:gd name="T36" fmla="*/ 86 w 151"/>
                <a:gd name="T37" fmla="*/ 18 h 218"/>
                <a:gd name="T38" fmla="*/ 87 w 151"/>
                <a:gd name="T39" fmla="*/ 60 h 218"/>
                <a:gd name="T40" fmla="*/ 85 w 151"/>
                <a:gd name="T41" fmla="*/ 27 h 218"/>
                <a:gd name="T42" fmla="*/ 79 w 151"/>
                <a:gd name="T43" fmla="*/ 16 h 218"/>
                <a:gd name="T44" fmla="*/ 62 w 151"/>
                <a:gd name="T45" fmla="*/ 19 h 218"/>
                <a:gd name="T46" fmla="*/ 74 w 151"/>
                <a:gd name="T47" fmla="*/ 64 h 218"/>
                <a:gd name="T48" fmla="*/ 62 w 151"/>
                <a:gd name="T49" fmla="*/ 19 h 218"/>
                <a:gd name="T50" fmla="*/ 137 w 151"/>
                <a:gd name="T51" fmla="*/ 105 h 218"/>
                <a:gd name="T52" fmla="*/ 137 w 151"/>
                <a:gd name="T53" fmla="*/ 88 h 218"/>
                <a:gd name="T54" fmla="*/ 124 w 151"/>
                <a:gd name="T55" fmla="*/ 42 h 218"/>
                <a:gd name="T56" fmla="*/ 122 w 151"/>
                <a:gd name="T57" fmla="*/ 32 h 218"/>
                <a:gd name="T58" fmla="*/ 126 w 151"/>
                <a:gd name="T59" fmla="*/ 74 h 218"/>
                <a:gd name="T60" fmla="*/ 47 w 151"/>
                <a:gd name="T61" fmla="*/ 26 h 218"/>
                <a:gd name="T62" fmla="*/ 68 w 151"/>
                <a:gd name="T63" fmla="*/ 69 h 218"/>
                <a:gd name="T64" fmla="*/ 42 w 151"/>
                <a:gd name="T65" fmla="*/ 26 h 218"/>
                <a:gd name="T66" fmla="*/ 38 w 151"/>
                <a:gd name="T67" fmla="*/ 27 h 218"/>
                <a:gd name="T68" fmla="*/ 40 w 151"/>
                <a:gd name="T69" fmla="*/ 55 h 218"/>
                <a:gd name="T70" fmla="*/ 45 w 151"/>
                <a:gd name="T71" fmla="*/ 41 h 218"/>
                <a:gd name="T72" fmla="*/ 23 w 151"/>
                <a:gd name="T73" fmla="*/ 40 h 218"/>
                <a:gd name="T74" fmla="*/ 51 w 151"/>
                <a:gd name="T75" fmla="*/ 102 h 218"/>
                <a:gd name="T76" fmla="*/ 49 w 151"/>
                <a:gd name="T77" fmla="*/ 90 h 218"/>
                <a:gd name="T78" fmla="*/ 24 w 151"/>
                <a:gd name="T79" fmla="*/ 41 h 218"/>
                <a:gd name="T80" fmla="*/ 21 w 151"/>
                <a:gd name="T81" fmla="*/ 60 h 218"/>
                <a:gd name="T82" fmla="*/ 32 w 151"/>
                <a:gd name="T83" fmla="*/ 100 h 218"/>
                <a:gd name="T84" fmla="*/ 33 w 151"/>
                <a:gd name="T85" fmla="*/ 123 h 218"/>
                <a:gd name="T86" fmla="*/ 19 w 151"/>
                <a:gd name="T87" fmla="*/ 51 h 218"/>
                <a:gd name="T88" fmla="*/ 138 w 151"/>
                <a:gd name="T89" fmla="*/ 74 h 218"/>
                <a:gd name="T90" fmla="*/ 135 w 151"/>
                <a:gd name="T91" fmla="*/ 53 h 218"/>
                <a:gd name="T92" fmla="*/ 24 w 151"/>
                <a:gd name="T93" fmla="*/ 119 h 218"/>
                <a:gd name="T94" fmla="*/ 24 w 151"/>
                <a:gd name="T95" fmla="*/ 119 h 218"/>
                <a:gd name="T96" fmla="*/ 109 w 151"/>
                <a:gd name="T97" fmla="*/ 135 h 218"/>
                <a:gd name="T98" fmla="*/ 114 w 151"/>
                <a:gd name="T99" fmla="*/ 106 h 218"/>
                <a:gd name="T100" fmla="*/ 105 w 151"/>
                <a:gd name="T101" fmla="*/ 112 h 218"/>
                <a:gd name="T102" fmla="*/ 110 w 151"/>
                <a:gd name="T103" fmla="*/ 148 h 218"/>
                <a:gd name="T104" fmla="*/ 104 w 151"/>
                <a:gd name="T105" fmla="*/ 153 h 218"/>
                <a:gd name="T106" fmla="*/ 94 w 151"/>
                <a:gd name="T107" fmla="*/ 164 h 218"/>
                <a:gd name="T108" fmla="*/ 88 w 151"/>
                <a:gd name="T109" fmla="*/ 130 h 218"/>
                <a:gd name="T110" fmla="*/ 83 w 151"/>
                <a:gd name="T111" fmla="*/ 181 h 218"/>
                <a:gd name="T112" fmla="*/ 77 w 151"/>
                <a:gd name="T113" fmla="*/ 141 h 218"/>
                <a:gd name="T114" fmla="*/ 61 w 151"/>
                <a:gd name="T115" fmla="*/ 163 h 218"/>
                <a:gd name="T116" fmla="*/ 67 w 151"/>
                <a:gd name="T117" fmla="*/ 194 h 218"/>
                <a:gd name="T118" fmla="*/ 66 w 151"/>
                <a:gd name="T119" fmla="*/ 205 h 218"/>
                <a:gd name="T120" fmla="*/ 81 w 151"/>
                <a:gd name="T121" fmla="*/ 191 h 218"/>
                <a:gd name="T122" fmla="*/ 61 w 151"/>
                <a:gd name="T123" fmla="*/ 163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1" h="218">
                  <a:moveTo>
                    <a:pt x="107" y="166"/>
                  </a:moveTo>
                  <a:cubicBezTo>
                    <a:pt x="102" y="163"/>
                    <a:pt x="98" y="171"/>
                    <a:pt x="100" y="176"/>
                  </a:cubicBezTo>
                  <a:cubicBezTo>
                    <a:pt x="89" y="181"/>
                    <a:pt x="88" y="196"/>
                    <a:pt x="88" y="204"/>
                  </a:cubicBezTo>
                  <a:cubicBezTo>
                    <a:pt x="81" y="208"/>
                    <a:pt x="78" y="218"/>
                    <a:pt x="71" y="217"/>
                  </a:cubicBezTo>
                  <a:cubicBezTo>
                    <a:pt x="66" y="217"/>
                    <a:pt x="53" y="204"/>
                    <a:pt x="50" y="193"/>
                  </a:cubicBezTo>
                  <a:cubicBezTo>
                    <a:pt x="48" y="185"/>
                    <a:pt x="49" y="176"/>
                    <a:pt x="48" y="169"/>
                  </a:cubicBezTo>
                  <a:cubicBezTo>
                    <a:pt x="48" y="165"/>
                    <a:pt x="53" y="166"/>
                    <a:pt x="53" y="162"/>
                  </a:cubicBezTo>
                  <a:cubicBezTo>
                    <a:pt x="54" y="153"/>
                    <a:pt x="48" y="148"/>
                    <a:pt x="52" y="143"/>
                  </a:cubicBezTo>
                  <a:cubicBezTo>
                    <a:pt x="55" y="145"/>
                    <a:pt x="57" y="147"/>
                    <a:pt x="56" y="152"/>
                  </a:cubicBezTo>
                  <a:cubicBezTo>
                    <a:pt x="70" y="137"/>
                    <a:pt x="83" y="122"/>
                    <a:pt x="98" y="108"/>
                  </a:cubicBezTo>
                  <a:cubicBezTo>
                    <a:pt x="98" y="104"/>
                    <a:pt x="96" y="104"/>
                    <a:pt x="96" y="101"/>
                  </a:cubicBezTo>
                  <a:cubicBezTo>
                    <a:pt x="97" y="100"/>
                    <a:pt x="101" y="100"/>
                    <a:pt x="102" y="101"/>
                  </a:cubicBezTo>
                  <a:cubicBezTo>
                    <a:pt x="106" y="85"/>
                    <a:pt x="100" y="70"/>
                    <a:pt x="87" y="70"/>
                  </a:cubicBezTo>
                  <a:cubicBezTo>
                    <a:pt x="80" y="70"/>
                    <a:pt x="77" y="76"/>
                    <a:pt x="69" y="77"/>
                  </a:cubicBezTo>
                  <a:cubicBezTo>
                    <a:pt x="69" y="82"/>
                    <a:pt x="65" y="84"/>
                    <a:pt x="63" y="89"/>
                  </a:cubicBezTo>
                  <a:cubicBezTo>
                    <a:pt x="62" y="93"/>
                    <a:pt x="64" y="98"/>
                    <a:pt x="62" y="102"/>
                  </a:cubicBezTo>
                  <a:cubicBezTo>
                    <a:pt x="58" y="115"/>
                    <a:pt x="38" y="142"/>
                    <a:pt x="20" y="131"/>
                  </a:cubicBezTo>
                  <a:cubicBezTo>
                    <a:pt x="18" y="130"/>
                    <a:pt x="5" y="112"/>
                    <a:pt x="4" y="108"/>
                  </a:cubicBezTo>
                  <a:cubicBezTo>
                    <a:pt x="1" y="101"/>
                    <a:pt x="3" y="94"/>
                    <a:pt x="3" y="87"/>
                  </a:cubicBezTo>
                  <a:cubicBezTo>
                    <a:pt x="3" y="83"/>
                    <a:pt x="0" y="81"/>
                    <a:pt x="1" y="78"/>
                  </a:cubicBezTo>
                  <a:cubicBezTo>
                    <a:pt x="2" y="66"/>
                    <a:pt x="8" y="51"/>
                    <a:pt x="14" y="41"/>
                  </a:cubicBezTo>
                  <a:cubicBezTo>
                    <a:pt x="24" y="26"/>
                    <a:pt x="41" y="17"/>
                    <a:pt x="57" y="9"/>
                  </a:cubicBezTo>
                  <a:cubicBezTo>
                    <a:pt x="68" y="12"/>
                    <a:pt x="85" y="0"/>
                    <a:pt x="94" y="7"/>
                  </a:cubicBezTo>
                  <a:cubicBezTo>
                    <a:pt x="128" y="10"/>
                    <a:pt x="145" y="39"/>
                    <a:pt x="151" y="70"/>
                  </a:cubicBezTo>
                  <a:cubicBezTo>
                    <a:pt x="149" y="81"/>
                    <a:pt x="149" y="91"/>
                    <a:pt x="147" y="106"/>
                  </a:cubicBezTo>
                  <a:cubicBezTo>
                    <a:pt x="138" y="127"/>
                    <a:pt x="127" y="148"/>
                    <a:pt x="107" y="160"/>
                  </a:cubicBezTo>
                  <a:cubicBezTo>
                    <a:pt x="107" y="163"/>
                    <a:pt x="108" y="163"/>
                    <a:pt x="107" y="166"/>
                  </a:cubicBezTo>
                  <a:close/>
                  <a:moveTo>
                    <a:pt x="86" y="18"/>
                  </a:moveTo>
                  <a:cubicBezTo>
                    <a:pt x="99" y="38"/>
                    <a:pt x="110" y="60"/>
                    <a:pt x="114" y="83"/>
                  </a:cubicBezTo>
                  <a:cubicBezTo>
                    <a:pt x="111" y="83"/>
                    <a:pt x="110" y="84"/>
                    <a:pt x="110" y="87"/>
                  </a:cubicBezTo>
                  <a:cubicBezTo>
                    <a:pt x="111" y="89"/>
                    <a:pt x="112" y="91"/>
                    <a:pt x="112" y="94"/>
                  </a:cubicBezTo>
                  <a:cubicBezTo>
                    <a:pt x="114" y="94"/>
                    <a:pt x="116" y="92"/>
                    <a:pt x="119" y="93"/>
                  </a:cubicBezTo>
                  <a:cubicBezTo>
                    <a:pt x="117" y="106"/>
                    <a:pt x="123" y="120"/>
                    <a:pt x="123" y="128"/>
                  </a:cubicBezTo>
                  <a:cubicBezTo>
                    <a:pt x="124" y="129"/>
                    <a:pt x="125" y="128"/>
                    <a:pt x="125" y="129"/>
                  </a:cubicBezTo>
                  <a:cubicBezTo>
                    <a:pt x="131" y="128"/>
                    <a:pt x="130" y="118"/>
                    <a:pt x="132" y="113"/>
                  </a:cubicBezTo>
                  <a:cubicBezTo>
                    <a:pt x="121" y="79"/>
                    <a:pt x="116" y="46"/>
                    <a:pt x="101" y="17"/>
                  </a:cubicBezTo>
                  <a:cubicBezTo>
                    <a:pt x="95" y="18"/>
                    <a:pt x="93" y="15"/>
                    <a:pt x="89" y="14"/>
                  </a:cubicBezTo>
                  <a:cubicBezTo>
                    <a:pt x="89" y="18"/>
                    <a:pt x="89" y="20"/>
                    <a:pt x="86" y="18"/>
                  </a:cubicBezTo>
                  <a:close/>
                  <a:moveTo>
                    <a:pt x="72" y="16"/>
                  </a:moveTo>
                  <a:cubicBezTo>
                    <a:pt x="73" y="30"/>
                    <a:pt x="84" y="42"/>
                    <a:pt x="87" y="60"/>
                  </a:cubicBezTo>
                  <a:cubicBezTo>
                    <a:pt x="92" y="63"/>
                    <a:pt x="101" y="68"/>
                    <a:pt x="106" y="69"/>
                  </a:cubicBezTo>
                  <a:cubicBezTo>
                    <a:pt x="101" y="53"/>
                    <a:pt x="90" y="42"/>
                    <a:pt x="85" y="27"/>
                  </a:cubicBezTo>
                  <a:cubicBezTo>
                    <a:pt x="84" y="26"/>
                    <a:pt x="80" y="27"/>
                    <a:pt x="80" y="25"/>
                  </a:cubicBezTo>
                  <a:cubicBezTo>
                    <a:pt x="79" y="23"/>
                    <a:pt x="79" y="21"/>
                    <a:pt x="79" y="16"/>
                  </a:cubicBezTo>
                  <a:cubicBezTo>
                    <a:pt x="75" y="17"/>
                    <a:pt x="74" y="14"/>
                    <a:pt x="72" y="16"/>
                  </a:cubicBezTo>
                  <a:close/>
                  <a:moveTo>
                    <a:pt x="62" y="19"/>
                  </a:moveTo>
                  <a:cubicBezTo>
                    <a:pt x="59" y="19"/>
                    <a:pt x="59" y="21"/>
                    <a:pt x="56" y="20"/>
                  </a:cubicBezTo>
                  <a:cubicBezTo>
                    <a:pt x="62" y="34"/>
                    <a:pt x="69" y="52"/>
                    <a:pt x="74" y="64"/>
                  </a:cubicBezTo>
                  <a:cubicBezTo>
                    <a:pt x="77" y="66"/>
                    <a:pt x="77" y="62"/>
                    <a:pt x="82" y="63"/>
                  </a:cubicBezTo>
                  <a:cubicBezTo>
                    <a:pt x="77" y="47"/>
                    <a:pt x="71" y="32"/>
                    <a:pt x="62" y="19"/>
                  </a:cubicBezTo>
                  <a:close/>
                  <a:moveTo>
                    <a:pt x="126" y="74"/>
                  </a:moveTo>
                  <a:cubicBezTo>
                    <a:pt x="135" y="82"/>
                    <a:pt x="129" y="99"/>
                    <a:pt x="137" y="105"/>
                  </a:cubicBezTo>
                  <a:cubicBezTo>
                    <a:pt x="139" y="100"/>
                    <a:pt x="138" y="93"/>
                    <a:pt x="141" y="89"/>
                  </a:cubicBezTo>
                  <a:cubicBezTo>
                    <a:pt x="140" y="89"/>
                    <a:pt x="137" y="89"/>
                    <a:pt x="137" y="88"/>
                  </a:cubicBezTo>
                  <a:cubicBezTo>
                    <a:pt x="131" y="70"/>
                    <a:pt x="131" y="48"/>
                    <a:pt x="124" y="35"/>
                  </a:cubicBezTo>
                  <a:cubicBezTo>
                    <a:pt x="120" y="38"/>
                    <a:pt x="127" y="41"/>
                    <a:pt x="124" y="42"/>
                  </a:cubicBezTo>
                  <a:cubicBezTo>
                    <a:pt x="120" y="40"/>
                    <a:pt x="123" y="37"/>
                    <a:pt x="119" y="35"/>
                  </a:cubicBezTo>
                  <a:cubicBezTo>
                    <a:pt x="120" y="34"/>
                    <a:pt x="119" y="32"/>
                    <a:pt x="122" y="32"/>
                  </a:cubicBezTo>
                  <a:cubicBezTo>
                    <a:pt x="120" y="27"/>
                    <a:pt x="113" y="22"/>
                    <a:pt x="110" y="22"/>
                  </a:cubicBezTo>
                  <a:cubicBezTo>
                    <a:pt x="117" y="36"/>
                    <a:pt x="124" y="58"/>
                    <a:pt x="126" y="74"/>
                  </a:cubicBezTo>
                  <a:close/>
                  <a:moveTo>
                    <a:pt x="42" y="26"/>
                  </a:moveTo>
                  <a:cubicBezTo>
                    <a:pt x="44" y="26"/>
                    <a:pt x="46" y="26"/>
                    <a:pt x="47" y="26"/>
                  </a:cubicBezTo>
                  <a:cubicBezTo>
                    <a:pt x="55" y="41"/>
                    <a:pt x="54" y="59"/>
                    <a:pt x="65" y="71"/>
                  </a:cubicBezTo>
                  <a:cubicBezTo>
                    <a:pt x="66" y="69"/>
                    <a:pt x="67" y="69"/>
                    <a:pt x="68" y="69"/>
                  </a:cubicBezTo>
                  <a:cubicBezTo>
                    <a:pt x="64" y="53"/>
                    <a:pt x="55" y="41"/>
                    <a:pt x="53" y="22"/>
                  </a:cubicBezTo>
                  <a:cubicBezTo>
                    <a:pt x="49" y="23"/>
                    <a:pt x="44" y="23"/>
                    <a:pt x="42" y="26"/>
                  </a:cubicBezTo>
                  <a:close/>
                  <a:moveTo>
                    <a:pt x="45" y="41"/>
                  </a:moveTo>
                  <a:cubicBezTo>
                    <a:pt x="43" y="36"/>
                    <a:pt x="43" y="27"/>
                    <a:pt x="38" y="27"/>
                  </a:cubicBezTo>
                  <a:cubicBezTo>
                    <a:pt x="36" y="30"/>
                    <a:pt x="32" y="31"/>
                    <a:pt x="32" y="35"/>
                  </a:cubicBezTo>
                  <a:cubicBezTo>
                    <a:pt x="39" y="38"/>
                    <a:pt x="42" y="48"/>
                    <a:pt x="40" y="55"/>
                  </a:cubicBezTo>
                  <a:cubicBezTo>
                    <a:pt x="49" y="60"/>
                    <a:pt x="48" y="79"/>
                    <a:pt x="57" y="86"/>
                  </a:cubicBezTo>
                  <a:cubicBezTo>
                    <a:pt x="60" y="71"/>
                    <a:pt x="50" y="55"/>
                    <a:pt x="45" y="41"/>
                  </a:cubicBezTo>
                  <a:close/>
                  <a:moveTo>
                    <a:pt x="24" y="41"/>
                  </a:moveTo>
                  <a:cubicBezTo>
                    <a:pt x="24" y="40"/>
                    <a:pt x="24" y="39"/>
                    <a:pt x="23" y="40"/>
                  </a:cubicBezTo>
                  <a:cubicBezTo>
                    <a:pt x="26" y="58"/>
                    <a:pt x="36" y="68"/>
                    <a:pt x="40" y="85"/>
                  </a:cubicBezTo>
                  <a:cubicBezTo>
                    <a:pt x="48" y="87"/>
                    <a:pt x="44" y="100"/>
                    <a:pt x="51" y="102"/>
                  </a:cubicBezTo>
                  <a:cubicBezTo>
                    <a:pt x="53" y="100"/>
                    <a:pt x="53" y="95"/>
                    <a:pt x="54" y="92"/>
                  </a:cubicBezTo>
                  <a:cubicBezTo>
                    <a:pt x="52" y="92"/>
                    <a:pt x="49" y="92"/>
                    <a:pt x="49" y="90"/>
                  </a:cubicBezTo>
                  <a:cubicBezTo>
                    <a:pt x="43" y="70"/>
                    <a:pt x="36" y="57"/>
                    <a:pt x="29" y="37"/>
                  </a:cubicBezTo>
                  <a:cubicBezTo>
                    <a:pt x="28" y="39"/>
                    <a:pt x="25" y="39"/>
                    <a:pt x="24" y="41"/>
                  </a:cubicBezTo>
                  <a:close/>
                  <a:moveTo>
                    <a:pt x="15" y="58"/>
                  </a:moveTo>
                  <a:cubicBezTo>
                    <a:pt x="18" y="57"/>
                    <a:pt x="20" y="58"/>
                    <a:pt x="21" y="60"/>
                  </a:cubicBezTo>
                  <a:cubicBezTo>
                    <a:pt x="25" y="79"/>
                    <a:pt x="43" y="96"/>
                    <a:pt x="39" y="113"/>
                  </a:cubicBezTo>
                  <a:cubicBezTo>
                    <a:pt x="34" y="115"/>
                    <a:pt x="33" y="106"/>
                    <a:pt x="32" y="100"/>
                  </a:cubicBezTo>
                  <a:cubicBezTo>
                    <a:pt x="25" y="88"/>
                    <a:pt x="21" y="73"/>
                    <a:pt x="13" y="62"/>
                  </a:cubicBezTo>
                  <a:cubicBezTo>
                    <a:pt x="9" y="85"/>
                    <a:pt x="28" y="102"/>
                    <a:pt x="33" y="123"/>
                  </a:cubicBezTo>
                  <a:cubicBezTo>
                    <a:pt x="41" y="122"/>
                    <a:pt x="43" y="116"/>
                    <a:pt x="46" y="110"/>
                  </a:cubicBezTo>
                  <a:cubicBezTo>
                    <a:pt x="38" y="89"/>
                    <a:pt x="28" y="70"/>
                    <a:pt x="19" y="51"/>
                  </a:cubicBezTo>
                  <a:cubicBezTo>
                    <a:pt x="18" y="53"/>
                    <a:pt x="15" y="54"/>
                    <a:pt x="15" y="58"/>
                  </a:cubicBezTo>
                  <a:close/>
                  <a:moveTo>
                    <a:pt x="138" y="74"/>
                  </a:moveTo>
                  <a:cubicBezTo>
                    <a:pt x="146" y="71"/>
                    <a:pt x="135" y="59"/>
                    <a:pt x="139" y="54"/>
                  </a:cubicBezTo>
                  <a:cubicBezTo>
                    <a:pt x="137" y="54"/>
                    <a:pt x="137" y="52"/>
                    <a:pt x="135" y="53"/>
                  </a:cubicBezTo>
                  <a:cubicBezTo>
                    <a:pt x="135" y="60"/>
                    <a:pt x="137" y="66"/>
                    <a:pt x="138" y="74"/>
                  </a:cubicBezTo>
                  <a:close/>
                  <a:moveTo>
                    <a:pt x="24" y="119"/>
                  </a:moveTo>
                  <a:cubicBezTo>
                    <a:pt x="19" y="108"/>
                    <a:pt x="16" y="96"/>
                    <a:pt x="9" y="87"/>
                  </a:cubicBezTo>
                  <a:cubicBezTo>
                    <a:pt x="7" y="101"/>
                    <a:pt x="17" y="111"/>
                    <a:pt x="24" y="119"/>
                  </a:cubicBezTo>
                  <a:close/>
                  <a:moveTo>
                    <a:pt x="105" y="112"/>
                  </a:moveTo>
                  <a:cubicBezTo>
                    <a:pt x="107" y="120"/>
                    <a:pt x="109" y="127"/>
                    <a:pt x="109" y="135"/>
                  </a:cubicBezTo>
                  <a:cubicBezTo>
                    <a:pt x="115" y="138"/>
                    <a:pt x="109" y="140"/>
                    <a:pt x="114" y="141"/>
                  </a:cubicBezTo>
                  <a:cubicBezTo>
                    <a:pt x="126" y="136"/>
                    <a:pt x="115" y="119"/>
                    <a:pt x="114" y="106"/>
                  </a:cubicBezTo>
                  <a:cubicBezTo>
                    <a:pt x="114" y="101"/>
                    <a:pt x="116" y="99"/>
                    <a:pt x="113" y="96"/>
                  </a:cubicBezTo>
                  <a:cubicBezTo>
                    <a:pt x="111" y="102"/>
                    <a:pt x="107" y="107"/>
                    <a:pt x="105" y="112"/>
                  </a:cubicBezTo>
                  <a:close/>
                  <a:moveTo>
                    <a:pt x="104" y="153"/>
                  </a:moveTo>
                  <a:cubicBezTo>
                    <a:pt x="106" y="151"/>
                    <a:pt x="107" y="148"/>
                    <a:pt x="110" y="148"/>
                  </a:cubicBezTo>
                  <a:cubicBezTo>
                    <a:pt x="105" y="139"/>
                    <a:pt x="105" y="126"/>
                    <a:pt x="99" y="119"/>
                  </a:cubicBezTo>
                  <a:cubicBezTo>
                    <a:pt x="91" y="128"/>
                    <a:pt x="97" y="145"/>
                    <a:pt x="104" y="153"/>
                  </a:cubicBezTo>
                  <a:close/>
                  <a:moveTo>
                    <a:pt x="87" y="156"/>
                  </a:moveTo>
                  <a:cubicBezTo>
                    <a:pt x="92" y="156"/>
                    <a:pt x="91" y="161"/>
                    <a:pt x="94" y="164"/>
                  </a:cubicBezTo>
                  <a:cubicBezTo>
                    <a:pt x="94" y="160"/>
                    <a:pt x="99" y="161"/>
                    <a:pt x="99" y="157"/>
                  </a:cubicBezTo>
                  <a:cubicBezTo>
                    <a:pt x="93" y="150"/>
                    <a:pt x="94" y="136"/>
                    <a:pt x="88" y="130"/>
                  </a:cubicBezTo>
                  <a:cubicBezTo>
                    <a:pt x="77" y="138"/>
                    <a:pt x="89" y="145"/>
                    <a:pt x="87" y="156"/>
                  </a:cubicBezTo>
                  <a:close/>
                  <a:moveTo>
                    <a:pt x="83" y="181"/>
                  </a:moveTo>
                  <a:cubicBezTo>
                    <a:pt x="85" y="178"/>
                    <a:pt x="86" y="172"/>
                    <a:pt x="90" y="168"/>
                  </a:cubicBezTo>
                  <a:cubicBezTo>
                    <a:pt x="83" y="162"/>
                    <a:pt x="83" y="148"/>
                    <a:pt x="77" y="141"/>
                  </a:cubicBezTo>
                  <a:cubicBezTo>
                    <a:pt x="68" y="152"/>
                    <a:pt x="77" y="172"/>
                    <a:pt x="83" y="181"/>
                  </a:cubicBezTo>
                  <a:close/>
                  <a:moveTo>
                    <a:pt x="61" y="163"/>
                  </a:moveTo>
                  <a:cubicBezTo>
                    <a:pt x="63" y="170"/>
                    <a:pt x="70" y="177"/>
                    <a:pt x="67" y="185"/>
                  </a:cubicBezTo>
                  <a:cubicBezTo>
                    <a:pt x="73" y="185"/>
                    <a:pt x="71" y="193"/>
                    <a:pt x="67" y="194"/>
                  </a:cubicBezTo>
                  <a:cubicBezTo>
                    <a:pt x="62" y="189"/>
                    <a:pt x="63" y="178"/>
                    <a:pt x="57" y="174"/>
                  </a:cubicBezTo>
                  <a:cubicBezTo>
                    <a:pt x="57" y="187"/>
                    <a:pt x="66" y="195"/>
                    <a:pt x="66" y="205"/>
                  </a:cubicBezTo>
                  <a:cubicBezTo>
                    <a:pt x="70" y="204"/>
                    <a:pt x="69" y="207"/>
                    <a:pt x="73" y="206"/>
                  </a:cubicBezTo>
                  <a:cubicBezTo>
                    <a:pt x="77" y="203"/>
                    <a:pt x="79" y="197"/>
                    <a:pt x="81" y="191"/>
                  </a:cubicBezTo>
                  <a:cubicBezTo>
                    <a:pt x="73" y="180"/>
                    <a:pt x="74" y="166"/>
                    <a:pt x="65" y="156"/>
                  </a:cubicBezTo>
                  <a:cubicBezTo>
                    <a:pt x="65" y="159"/>
                    <a:pt x="63" y="161"/>
                    <a:pt x="61" y="1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 advClick="0" advTm="0">
        <p14:doors dir="vert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7" name="直接连接符 26"/>
          <p:cNvCxnSpPr/>
          <p:nvPr/>
        </p:nvCxnSpPr>
        <p:spPr>
          <a:xfrm>
            <a:off x="6662982" y="3005113"/>
            <a:ext cx="4425573" cy="0"/>
          </a:xfrm>
          <a:prstGeom prst="line">
            <a:avLst/>
          </a:prstGeom>
          <a:noFill/>
          <a:ln w="9525" cap="flat" cmpd="sng" algn="ctr">
            <a:solidFill>
              <a:schemeClr val="tx1">
                <a:lumMod val="50000"/>
                <a:lumOff val="50000"/>
              </a:schemeClr>
            </a:solidFill>
            <a:prstDash val="dash"/>
          </a:ln>
          <a:effectLst/>
        </p:spPr>
      </p:cxnSp>
      <p:cxnSp>
        <p:nvCxnSpPr>
          <p:cNvPr id="28" name="直接连接符 27"/>
          <p:cNvCxnSpPr/>
          <p:nvPr/>
        </p:nvCxnSpPr>
        <p:spPr>
          <a:xfrm>
            <a:off x="6662167" y="4445273"/>
            <a:ext cx="4426388" cy="0"/>
          </a:xfrm>
          <a:prstGeom prst="line">
            <a:avLst/>
          </a:prstGeom>
          <a:noFill/>
          <a:ln w="9525" cap="flat" cmpd="sng" algn="ctr">
            <a:solidFill>
              <a:schemeClr val="tx1">
                <a:lumMod val="50000"/>
                <a:lumOff val="50000"/>
              </a:schemeClr>
            </a:solidFill>
            <a:prstDash val="dash"/>
          </a:ln>
          <a:effectLst/>
        </p:spPr>
      </p:cxnSp>
      <p:grpSp>
        <p:nvGrpSpPr>
          <p:cNvPr id="9" name="组合 8"/>
          <p:cNvGrpSpPr/>
          <p:nvPr/>
        </p:nvGrpSpPr>
        <p:grpSpPr>
          <a:xfrm>
            <a:off x="6607232" y="1948997"/>
            <a:ext cx="799264" cy="799264"/>
            <a:chOff x="6607232" y="1948997"/>
            <a:chExt cx="799264" cy="799264"/>
          </a:xfrm>
          <a:solidFill>
            <a:schemeClr val="accent1"/>
          </a:solidFill>
        </p:grpSpPr>
        <p:sp>
          <p:nvSpPr>
            <p:cNvPr id="33" name="椭圆 32"/>
            <p:cNvSpPr/>
            <p:nvPr/>
          </p:nvSpPr>
          <p:spPr>
            <a:xfrm>
              <a:off x="6607232" y="1948997"/>
              <a:ext cx="799264" cy="799264"/>
            </a:xfrm>
            <a:prstGeom prst="ellipse">
              <a:avLst/>
            </a:prstGeom>
            <a:pattFill prst="ltUpDiag">
              <a:fgClr>
                <a:schemeClr val="accent1"/>
              </a:fgClr>
              <a:bgClr>
                <a:schemeClr val="accent1">
                  <a:lumMod val="20000"/>
                  <a:lumOff val="80000"/>
                </a:schemeClr>
              </a:bgClr>
            </a:pattFill>
            <a:ln w="6350">
              <a:solidFill>
                <a:schemeClr val="accent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65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39" name="Freeform 13"/>
            <p:cNvSpPr>
              <a:spLocks noEditPoints="1"/>
            </p:cNvSpPr>
            <p:nvPr/>
          </p:nvSpPr>
          <p:spPr bwMode="auto">
            <a:xfrm>
              <a:off x="6813788" y="2203022"/>
              <a:ext cx="386151" cy="303317"/>
            </a:xfrm>
            <a:custGeom>
              <a:avLst/>
              <a:gdLst>
                <a:gd name="T0" fmla="*/ 282 w 766"/>
                <a:gd name="T1" fmla="*/ 304 h 600"/>
                <a:gd name="T2" fmla="*/ 391 w 766"/>
                <a:gd name="T3" fmla="*/ 248 h 600"/>
                <a:gd name="T4" fmla="*/ 596 w 766"/>
                <a:gd name="T5" fmla="*/ 213 h 600"/>
                <a:gd name="T6" fmla="*/ 652 w 766"/>
                <a:gd name="T7" fmla="*/ 129 h 600"/>
                <a:gd name="T8" fmla="*/ 570 w 766"/>
                <a:gd name="T9" fmla="*/ 186 h 600"/>
                <a:gd name="T10" fmla="*/ 391 w 766"/>
                <a:gd name="T11" fmla="*/ 195 h 600"/>
                <a:gd name="T12" fmla="*/ 766 w 766"/>
                <a:gd name="T13" fmla="*/ 80 h 600"/>
                <a:gd name="T14" fmla="*/ 465 w 766"/>
                <a:gd name="T15" fmla="*/ 32 h 600"/>
                <a:gd name="T16" fmla="*/ 437 w 766"/>
                <a:gd name="T17" fmla="*/ 0 h 600"/>
                <a:gd name="T18" fmla="*/ 154 w 766"/>
                <a:gd name="T19" fmla="*/ 32 h 600"/>
                <a:gd name="T20" fmla="*/ 175 w 766"/>
                <a:gd name="T21" fmla="*/ 80 h 600"/>
                <a:gd name="T22" fmla="*/ 216 w 766"/>
                <a:gd name="T23" fmla="*/ 135 h 600"/>
                <a:gd name="T24" fmla="*/ 706 w 766"/>
                <a:gd name="T25" fmla="*/ 80 h 600"/>
                <a:gd name="T26" fmla="*/ 355 w 766"/>
                <a:gd name="T27" fmla="*/ 394 h 600"/>
                <a:gd name="T28" fmla="*/ 706 w 766"/>
                <a:gd name="T29" fmla="*/ 410 h 600"/>
                <a:gd name="T30" fmla="*/ 361 w 766"/>
                <a:gd name="T31" fmla="*/ 427 h 600"/>
                <a:gd name="T32" fmla="*/ 362 w 766"/>
                <a:gd name="T33" fmla="*/ 478 h 600"/>
                <a:gd name="T34" fmla="*/ 437 w 766"/>
                <a:gd name="T35" fmla="*/ 595 h 600"/>
                <a:gd name="T36" fmla="*/ 465 w 766"/>
                <a:gd name="T37" fmla="*/ 478 h 600"/>
                <a:gd name="T38" fmla="*/ 603 w 766"/>
                <a:gd name="T39" fmla="*/ 592 h 600"/>
                <a:gd name="T40" fmla="*/ 591 w 766"/>
                <a:gd name="T41" fmla="*/ 478 h 600"/>
                <a:gd name="T42" fmla="*/ 766 w 766"/>
                <a:gd name="T43" fmla="*/ 427 h 600"/>
                <a:gd name="T44" fmla="*/ 747 w 766"/>
                <a:gd name="T45" fmla="*/ 80 h 600"/>
                <a:gd name="T46" fmla="*/ 161 w 766"/>
                <a:gd name="T47" fmla="*/ 310 h 600"/>
                <a:gd name="T48" fmla="*/ 235 w 766"/>
                <a:gd name="T49" fmla="*/ 236 h 600"/>
                <a:gd name="T50" fmla="*/ 86 w 766"/>
                <a:gd name="T51" fmla="*/ 236 h 600"/>
                <a:gd name="T52" fmla="*/ 208 w 766"/>
                <a:gd name="T53" fmla="*/ 325 h 600"/>
                <a:gd name="T54" fmla="*/ 181 w 766"/>
                <a:gd name="T55" fmla="*/ 325 h 600"/>
                <a:gd name="T56" fmla="*/ 188 w 766"/>
                <a:gd name="T57" fmla="*/ 339 h 600"/>
                <a:gd name="T58" fmla="*/ 196 w 766"/>
                <a:gd name="T59" fmla="*/ 510 h 600"/>
                <a:gd name="T60" fmla="*/ 129 w 766"/>
                <a:gd name="T61" fmla="*/ 510 h 600"/>
                <a:gd name="T62" fmla="*/ 137 w 766"/>
                <a:gd name="T63" fmla="*/ 339 h 600"/>
                <a:gd name="T64" fmla="*/ 145 w 766"/>
                <a:gd name="T65" fmla="*/ 325 h 600"/>
                <a:gd name="T66" fmla="*/ 0 w 766"/>
                <a:gd name="T67" fmla="*/ 438 h 600"/>
                <a:gd name="T68" fmla="*/ 66 w 766"/>
                <a:gd name="T69" fmla="*/ 600 h 600"/>
                <a:gd name="T70" fmla="*/ 89 w 766"/>
                <a:gd name="T71" fmla="*/ 432 h 600"/>
                <a:gd name="T72" fmla="*/ 230 w 766"/>
                <a:gd name="T73" fmla="*/ 600 h 600"/>
                <a:gd name="T74" fmla="*/ 253 w 766"/>
                <a:gd name="T75" fmla="*/ 432 h 600"/>
                <a:gd name="T76" fmla="*/ 321 w 766"/>
                <a:gd name="T77" fmla="*/ 600 h 600"/>
                <a:gd name="T78" fmla="*/ 208 w 766"/>
                <a:gd name="T79" fmla="*/ 325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6" h="600">
                  <a:moveTo>
                    <a:pt x="391" y="195"/>
                  </a:moveTo>
                  <a:lnTo>
                    <a:pt x="282" y="304"/>
                  </a:lnTo>
                  <a:cubicBezTo>
                    <a:pt x="293" y="310"/>
                    <a:pt x="303" y="317"/>
                    <a:pt x="312" y="326"/>
                  </a:cubicBezTo>
                  <a:lnTo>
                    <a:pt x="391" y="248"/>
                  </a:lnTo>
                  <a:lnTo>
                    <a:pt x="476" y="333"/>
                  </a:lnTo>
                  <a:lnTo>
                    <a:pt x="596" y="213"/>
                  </a:lnTo>
                  <a:lnTo>
                    <a:pt x="614" y="259"/>
                  </a:lnTo>
                  <a:lnTo>
                    <a:pt x="652" y="129"/>
                  </a:lnTo>
                  <a:lnTo>
                    <a:pt x="522" y="167"/>
                  </a:lnTo>
                  <a:lnTo>
                    <a:pt x="570" y="186"/>
                  </a:lnTo>
                  <a:lnTo>
                    <a:pt x="476" y="280"/>
                  </a:lnTo>
                  <a:lnTo>
                    <a:pt x="391" y="195"/>
                  </a:lnTo>
                  <a:close/>
                  <a:moveTo>
                    <a:pt x="766" y="80"/>
                  </a:moveTo>
                  <a:lnTo>
                    <a:pt x="766" y="80"/>
                  </a:lnTo>
                  <a:lnTo>
                    <a:pt x="766" y="32"/>
                  </a:lnTo>
                  <a:lnTo>
                    <a:pt x="465" y="32"/>
                  </a:lnTo>
                  <a:lnTo>
                    <a:pt x="465" y="0"/>
                  </a:lnTo>
                  <a:lnTo>
                    <a:pt x="437" y="0"/>
                  </a:lnTo>
                  <a:lnTo>
                    <a:pt x="437" y="32"/>
                  </a:lnTo>
                  <a:lnTo>
                    <a:pt x="154" y="32"/>
                  </a:lnTo>
                  <a:lnTo>
                    <a:pt x="154" y="80"/>
                  </a:lnTo>
                  <a:lnTo>
                    <a:pt x="175" y="80"/>
                  </a:lnTo>
                  <a:lnTo>
                    <a:pt x="175" y="122"/>
                  </a:lnTo>
                  <a:cubicBezTo>
                    <a:pt x="190" y="124"/>
                    <a:pt x="203" y="128"/>
                    <a:pt x="216" y="135"/>
                  </a:cubicBezTo>
                  <a:lnTo>
                    <a:pt x="216" y="80"/>
                  </a:lnTo>
                  <a:lnTo>
                    <a:pt x="706" y="80"/>
                  </a:lnTo>
                  <a:lnTo>
                    <a:pt x="706" y="394"/>
                  </a:lnTo>
                  <a:lnTo>
                    <a:pt x="355" y="394"/>
                  </a:lnTo>
                  <a:cubicBezTo>
                    <a:pt x="356" y="399"/>
                    <a:pt x="358" y="404"/>
                    <a:pt x="359" y="410"/>
                  </a:cubicBezTo>
                  <a:lnTo>
                    <a:pt x="706" y="410"/>
                  </a:lnTo>
                  <a:lnTo>
                    <a:pt x="706" y="427"/>
                  </a:lnTo>
                  <a:lnTo>
                    <a:pt x="361" y="427"/>
                  </a:lnTo>
                  <a:cubicBezTo>
                    <a:pt x="361" y="430"/>
                    <a:pt x="362" y="434"/>
                    <a:pt x="362" y="438"/>
                  </a:cubicBezTo>
                  <a:lnTo>
                    <a:pt x="362" y="478"/>
                  </a:lnTo>
                  <a:lnTo>
                    <a:pt x="437" y="478"/>
                  </a:lnTo>
                  <a:lnTo>
                    <a:pt x="437" y="595"/>
                  </a:lnTo>
                  <a:lnTo>
                    <a:pt x="465" y="595"/>
                  </a:lnTo>
                  <a:lnTo>
                    <a:pt x="465" y="478"/>
                  </a:lnTo>
                  <a:lnTo>
                    <a:pt x="560" y="478"/>
                  </a:lnTo>
                  <a:lnTo>
                    <a:pt x="603" y="592"/>
                  </a:lnTo>
                  <a:lnTo>
                    <a:pt x="631" y="585"/>
                  </a:lnTo>
                  <a:lnTo>
                    <a:pt x="591" y="478"/>
                  </a:lnTo>
                  <a:lnTo>
                    <a:pt x="766" y="478"/>
                  </a:lnTo>
                  <a:lnTo>
                    <a:pt x="766" y="427"/>
                  </a:lnTo>
                  <a:lnTo>
                    <a:pt x="747" y="427"/>
                  </a:lnTo>
                  <a:lnTo>
                    <a:pt x="747" y="80"/>
                  </a:lnTo>
                  <a:lnTo>
                    <a:pt x="766" y="80"/>
                  </a:lnTo>
                  <a:close/>
                  <a:moveTo>
                    <a:pt x="161" y="310"/>
                  </a:moveTo>
                  <a:lnTo>
                    <a:pt x="161" y="310"/>
                  </a:lnTo>
                  <a:cubicBezTo>
                    <a:pt x="202" y="310"/>
                    <a:pt x="235" y="277"/>
                    <a:pt x="235" y="236"/>
                  </a:cubicBezTo>
                  <a:cubicBezTo>
                    <a:pt x="235" y="194"/>
                    <a:pt x="202" y="161"/>
                    <a:pt x="161" y="161"/>
                  </a:cubicBezTo>
                  <a:cubicBezTo>
                    <a:pt x="119" y="161"/>
                    <a:pt x="86" y="194"/>
                    <a:pt x="86" y="236"/>
                  </a:cubicBezTo>
                  <a:cubicBezTo>
                    <a:pt x="86" y="277"/>
                    <a:pt x="119" y="310"/>
                    <a:pt x="161" y="310"/>
                  </a:cubicBezTo>
                  <a:close/>
                  <a:moveTo>
                    <a:pt x="208" y="325"/>
                  </a:moveTo>
                  <a:lnTo>
                    <a:pt x="208" y="325"/>
                  </a:lnTo>
                  <a:lnTo>
                    <a:pt x="181" y="325"/>
                  </a:lnTo>
                  <a:lnTo>
                    <a:pt x="185" y="328"/>
                  </a:lnTo>
                  <a:cubicBezTo>
                    <a:pt x="188" y="331"/>
                    <a:pt x="190" y="336"/>
                    <a:pt x="188" y="339"/>
                  </a:cubicBezTo>
                  <a:lnTo>
                    <a:pt x="178" y="365"/>
                  </a:lnTo>
                  <a:lnTo>
                    <a:pt x="196" y="510"/>
                  </a:lnTo>
                  <a:lnTo>
                    <a:pt x="163" y="540"/>
                  </a:lnTo>
                  <a:lnTo>
                    <a:pt x="129" y="510"/>
                  </a:lnTo>
                  <a:lnTo>
                    <a:pt x="147" y="365"/>
                  </a:lnTo>
                  <a:lnTo>
                    <a:pt x="137" y="339"/>
                  </a:lnTo>
                  <a:cubicBezTo>
                    <a:pt x="135" y="336"/>
                    <a:pt x="137" y="331"/>
                    <a:pt x="140" y="328"/>
                  </a:cubicBezTo>
                  <a:lnTo>
                    <a:pt x="145" y="325"/>
                  </a:lnTo>
                  <a:lnTo>
                    <a:pt x="112" y="325"/>
                  </a:lnTo>
                  <a:cubicBezTo>
                    <a:pt x="50" y="325"/>
                    <a:pt x="0" y="376"/>
                    <a:pt x="0" y="438"/>
                  </a:cubicBezTo>
                  <a:lnTo>
                    <a:pt x="0" y="600"/>
                  </a:lnTo>
                  <a:lnTo>
                    <a:pt x="66" y="600"/>
                  </a:lnTo>
                  <a:lnTo>
                    <a:pt x="66" y="432"/>
                  </a:lnTo>
                  <a:lnTo>
                    <a:pt x="89" y="432"/>
                  </a:lnTo>
                  <a:lnTo>
                    <a:pt x="89" y="600"/>
                  </a:lnTo>
                  <a:lnTo>
                    <a:pt x="230" y="600"/>
                  </a:lnTo>
                  <a:lnTo>
                    <a:pt x="230" y="432"/>
                  </a:lnTo>
                  <a:lnTo>
                    <a:pt x="253" y="432"/>
                  </a:lnTo>
                  <a:lnTo>
                    <a:pt x="253" y="600"/>
                  </a:lnTo>
                  <a:lnTo>
                    <a:pt x="321" y="600"/>
                  </a:lnTo>
                  <a:lnTo>
                    <a:pt x="321" y="438"/>
                  </a:lnTo>
                  <a:cubicBezTo>
                    <a:pt x="321" y="376"/>
                    <a:pt x="271" y="325"/>
                    <a:pt x="208" y="32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0" name="组合 9"/>
          <p:cNvGrpSpPr/>
          <p:nvPr/>
        </p:nvGrpSpPr>
        <p:grpSpPr>
          <a:xfrm>
            <a:off x="6627805" y="3326380"/>
            <a:ext cx="799264" cy="799264"/>
            <a:chOff x="6627805" y="3326380"/>
            <a:chExt cx="799264" cy="799264"/>
          </a:xfrm>
          <a:solidFill>
            <a:schemeClr val="accent1"/>
          </a:solidFill>
        </p:grpSpPr>
        <p:sp>
          <p:nvSpPr>
            <p:cNvPr id="35" name="椭圆 34"/>
            <p:cNvSpPr/>
            <p:nvPr/>
          </p:nvSpPr>
          <p:spPr>
            <a:xfrm>
              <a:off x="6627805" y="3326380"/>
              <a:ext cx="799264" cy="799264"/>
            </a:xfrm>
            <a:prstGeom prst="ellipse">
              <a:avLst/>
            </a:prstGeom>
            <a:pattFill prst="ltUpDiag">
              <a:fgClr>
                <a:schemeClr val="accent1"/>
              </a:fgClr>
              <a:bgClr>
                <a:schemeClr val="accent1">
                  <a:lumMod val="20000"/>
                  <a:lumOff val="80000"/>
                </a:schemeClr>
              </a:bgClr>
            </a:pattFill>
            <a:ln w="6350">
              <a:solidFill>
                <a:schemeClr val="accent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65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40" name="Freeform 17"/>
            <p:cNvSpPr>
              <a:spLocks noEditPoints="1"/>
            </p:cNvSpPr>
            <p:nvPr/>
          </p:nvSpPr>
          <p:spPr bwMode="auto">
            <a:xfrm>
              <a:off x="6813788" y="3497540"/>
              <a:ext cx="386152" cy="412943"/>
            </a:xfrm>
            <a:custGeom>
              <a:avLst/>
              <a:gdLst>
                <a:gd name="T0" fmla="*/ 224 w 593"/>
                <a:gd name="T1" fmla="*/ 394 h 633"/>
                <a:gd name="T2" fmla="*/ 213 w 593"/>
                <a:gd name="T3" fmla="*/ 358 h 633"/>
                <a:gd name="T4" fmla="*/ 259 w 593"/>
                <a:gd name="T5" fmla="*/ 173 h 633"/>
                <a:gd name="T6" fmla="*/ 307 w 593"/>
                <a:gd name="T7" fmla="*/ 323 h 633"/>
                <a:gd name="T8" fmla="*/ 367 w 593"/>
                <a:gd name="T9" fmla="*/ 149 h 633"/>
                <a:gd name="T10" fmla="*/ 234 w 593"/>
                <a:gd name="T11" fmla="*/ 296 h 633"/>
                <a:gd name="T12" fmla="*/ 223 w 593"/>
                <a:gd name="T13" fmla="*/ 315 h 633"/>
                <a:gd name="T14" fmla="*/ 304 w 593"/>
                <a:gd name="T15" fmla="*/ 363 h 633"/>
                <a:gd name="T16" fmla="*/ 391 w 593"/>
                <a:gd name="T17" fmla="*/ 127 h 633"/>
                <a:gd name="T18" fmla="*/ 395 w 593"/>
                <a:gd name="T19" fmla="*/ 81 h 633"/>
                <a:gd name="T20" fmla="*/ 391 w 593"/>
                <a:gd name="T21" fmla="*/ 127 h 633"/>
                <a:gd name="T22" fmla="*/ 463 w 593"/>
                <a:gd name="T23" fmla="*/ 149 h 633"/>
                <a:gd name="T24" fmla="*/ 417 w 593"/>
                <a:gd name="T25" fmla="*/ 154 h 633"/>
                <a:gd name="T26" fmla="*/ 338 w 593"/>
                <a:gd name="T27" fmla="*/ 107 h 633"/>
                <a:gd name="T28" fmla="*/ 319 w 593"/>
                <a:gd name="T29" fmla="*/ 65 h 633"/>
                <a:gd name="T30" fmla="*/ 338 w 593"/>
                <a:gd name="T31" fmla="*/ 107 h 633"/>
                <a:gd name="T32" fmla="*/ 261 w 593"/>
                <a:gd name="T33" fmla="*/ 79 h 633"/>
                <a:gd name="T34" fmla="*/ 266 w 593"/>
                <a:gd name="T35" fmla="*/ 125 h 633"/>
                <a:gd name="T36" fmla="*/ 435 w 593"/>
                <a:gd name="T37" fmla="*/ 226 h 633"/>
                <a:gd name="T38" fmla="*/ 477 w 593"/>
                <a:gd name="T39" fmla="*/ 207 h 633"/>
                <a:gd name="T40" fmla="*/ 435 w 593"/>
                <a:gd name="T41" fmla="*/ 226 h 633"/>
                <a:gd name="T42" fmla="*/ 218 w 593"/>
                <a:gd name="T43" fmla="*/ 324 h 633"/>
                <a:gd name="T44" fmla="*/ 206 w 593"/>
                <a:gd name="T45" fmla="*/ 344 h 633"/>
                <a:gd name="T46" fmla="*/ 288 w 593"/>
                <a:gd name="T47" fmla="*/ 391 h 633"/>
                <a:gd name="T48" fmla="*/ 216 w 593"/>
                <a:gd name="T49" fmla="*/ 633 h 633"/>
                <a:gd name="T50" fmla="*/ 231 w 593"/>
                <a:gd name="T51" fmla="*/ 37 h 633"/>
                <a:gd name="T52" fmla="*/ 564 w 593"/>
                <a:gd name="T53" fmla="*/ 180 h 633"/>
                <a:gd name="T54" fmla="*/ 569 w 593"/>
                <a:gd name="T55" fmla="*/ 276 h 633"/>
                <a:gd name="T56" fmla="*/ 586 w 593"/>
                <a:gd name="T57" fmla="*/ 396 h 633"/>
                <a:gd name="T58" fmla="*/ 565 w 593"/>
                <a:gd name="T59" fmla="*/ 498 h 633"/>
                <a:gd name="T60" fmla="*/ 442 w 593"/>
                <a:gd name="T61" fmla="*/ 526 h 633"/>
                <a:gd name="T62" fmla="*/ 216 w 593"/>
                <a:gd name="T63" fmla="*/ 633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93" h="633">
                  <a:moveTo>
                    <a:pt x="213" y="358"/>
                  </a:moveTo>
                  <a:cubicBezTo>
                    <a:pt x="207" y="371"/>
                    <a:pt x="212" y="387"/>
                    <a:pt x="224" y="394"/>
                  </a:cubicBezTo>
                  <a:cubicBezTo>
                    <a:pt x="235" y="400"/>
                    <a:pt x="248" y="398"/>
                    <a:pt x="257" y="391"/>
                  </a:cubicBezTo>
                  <a:lnTo>
                    <a:pt x="213" y="358"/>
                  </a:lnTo>
                  <a:close/>
                  <a:moveTo>
                    <a:pt x="367" y="149"/>
                  </a:moveTo>
                  <a:cubicBezTo>
                    <a:pt x="328" y="126"/>
                    <a:pt x="279" y="137"/>
                    <a:pt x="259" y="173"/>
                  </a:cubicBezTo>
                  <a:cubicBezTo>
                    <a:pt x="238" y="210"/>
                    <a:pt x="265" y="250"/>
                    <a:pt x="246" y="288"/>
                  </a:cubicBezTo>
                  <a:lnTo>
                    <a:pt x="307" y="323"/>
                  </a:lnTo>
                  <a:cubicBezTo>
                    <a:pt x="330" y="288"/>
                    <a:pt x="380" y="291"/>
                    <a:pt x="401" y="255"/>
                  </a:cubicBezTo>
                  <a:cubicBezTo>
                    <a:pt x="421" y="219"/>
                    <a:pt x="406" y="172"/>
                    <a:pt x="367" y="149"/>
                  </a:cubicBezTo>
                  <a:close/>
                  <a:moveTo>
                    <a:pt x="301" y="346"/>
                  </a:moveTo>
                  <a:lnTo>
                    <a:pt x="234" y="296"/>
                  </a:lnTo>
                  <a:cubicBezTo>
                    <a:pt x="229" y="292"/>
                    <a:pt x="223" y="293"/>
                    <a:pt x="219" y="299"/>
                  </a:cubicBezTo>
                  <a:cubicBezTo>
                    <a:pt x="216" y="304"/>
                    <a:pt x="218" y="312"/>
                    <a:pt x="223" y="315"/>
                  </a:cubicBezTo>
                  <a:lnTo>
                    <a:pt x="289" y="366"/>
                  </a:lnTo>
                  <a:cubicBezTo>
                    <a:pt x="295" y="370"/>
                    <a:pt x="301" y="368"/>
                    <a:pt x="304" y="363"/>
                  </a:cubicBezTo>
                  <a:cubicBezTo>
                    <a:pt x="307" y="357"/>
                    <a:pt x="306" y="350"/>
                    <a:pt x="301" y="346"/>
                  </a:cubicBezTo>
                  <a:close/>
                  <a:moveTo>
                    <a:pt x="391" y="127"/>
                  </a:moveTo>
                  <a:lnTo>
                    <a:pt x="412" y="90"/>
                  </a:lnTo>
                  <a:lnTo>
                    <a:pt x="395" y="81"/>
                  </a:lnTo>
                  <a:lnTo>
                    <a:pt x="374" y="117"/>
                  </a:lnTo>
                  <a:lnTo>
                    <a:pt x="391" y="127"/>
                  </a:lnTo>
                  <a:close/>
                  <a:moveTo>
                    <a:pt x="426" y="170"/>
                  </a:moveTo>
                  <a:lnTo>
                    <a:pt x="463" y="149"/>
                  </a:lnTo>
                  <a:lnTo>
                    <a:pt x="453" y="133"/>
                  </a:lnTo>
                  <a:lnTo>
                    <a:pt x="417" y="154"/>
                  </a:lnTo>
                  <a:lnTo>
                    <a:pt x="426" y="170"/>
                  </a:lnTo>
                  <a:close/>
                  <a:moveTo>
                    <a:pt x="338" y="107"/>
                  </a:moveTo>
                  <a:lnTo>
                    <a:pt x="338" y="65"/>
                  </a:lnTo>
                  <a:lnTo>
                    <a:pt x="319" y="65"/>
                  </a:lnTo>
                  <a:lnTo>
                    <a:pt x="319" y="107"/>
                  </a:lnTo>
                  <a:lnTo>
                    <a:pt x="338" y="107"/>
                  </a:lnTo>
                  <a:close/>
                  <a:moveTo>
                    <a:pt x="282" y="116"/>
                  </a:moveTo>
                  <a:lnTo>
                    <a:pt x="261" y="79"/>
                  </a:lnTo>
                  <a:lnTo>
                    <a:pt x="245" y="89"/>
                  </a:lnTo>
                  <a:lnTo>
                    <a:pt x="266" y="125"/>
                  </a:lnTo>
                  <a:lnTo>
                    <a:pt x="282" y="116"/>
                  </a:lnTo>
                  <a:close/>
                  <a:moveTo>
                    <a:pt x="435" y="226"/>
                  </a:moveTo>
                  <a:lnTo>
                    <a:pt x="477" y="226"/>
                  </a:lnTo>
                  <a:lnTo>
                    <a:pt x="477" y="207"/>
                  </a:lnTo>
                  <a:lnTo>
                    <a:pt x="436" y="207"/>
                  </a:lnTo>
                  <a:lnTo>
                    <a:pt x="435" y="226"/>
                  </a:lnTo>
                  <a:close/>
                  <a:moveTo>
                    <a:pt x="284" y="375"/>
                  </a:moveTo>
                  <a:lnTo>
                    <a:pt x="218" y="324"/>
                  </a:lnTo>
                  <a:cubicBezTo>
                    <a:pt x="213" y="320"/>
                    <a:pt x="206" y="322"/>
                    <a:pt x="203" y="327"/>
                  </a:cubicBezTo>
                  <a:cubicBezTo>
                    <a:pt x="200" y="333"/>
                    <a:pt x="201" y="340"/>
                    <a:pt x="206" y="344"/>
                  </a:cubicBezTo>
                  <a:lnTo>
                    <a:pt x="273" y="394"/>
                  </a:lnTo>
                  <a:cubicBezTo>
                    <a:pt x="278" y="398"/>
                    <a:pt x="285" y="397"/>
                    <a:pt x="288" y="391"/>
                  </a:cubicBezTo>
                  <a:cubicBezTo>
                    <a:pt x="291" y="386"/>
                    <a:pt x="289" y="378"/>
                    <a:pt x="284" y="375"/>
                  </a:cubicBezTo>
                  <a:close/>
                  <a:moveTo>
                    <a:pt x="216" y="633"/>
                  </a:moveTo>
                  <a:cubicBezTo>
                    <a:pt x="223" y="583"/>
                    <a:pt x="223" y="530"/>
                    <a:pt x="210" y="483"/>
                  </a:cubicBezTo>
                  <a:cubicBezTo>
                    <a:pt x="0" y="365"/>
                    <a:pt x="55" y="92"/>
                    <a:pt x="231" y="37"/>
                  </a:cubicBezTo>
                  <a:cubicBezTo>
                    <a:pt x="324" y="0"/>
                    <a:pt x="450" y="22"/>
                    <a:pt x="533" y="105"/>
                  </a:cubicBezTo>
                  <a:cubicBezTo>
                    <a:pt x="593" y="165"/>
                    <a:pt x="564" y="180"/>
                    <a:pt x="564" y="180"/>
                  </a:cubicBezTo>
                  <a:lnTo>
                    <a:pt x="551" y="187"/>
                  </a:lnTo>
                  <a:cubicBezTo>
                    <a:pt x="558" y="216"/>
                    <a:pt x="571" y="268"/>
                    <a:pt x="569" y="276"/>
                  </a:cubicBezTo>
                  <a:cubicBezTo>
                    <a:pt x="567" y="285"/>
                    <a:pt x="556" y="295"/>
                    <a:pt x="556" y="295"/>
                  </a:cubicBezTo>
                  <a:lnTo>
                    <a:pt x="586" y="396"/>
                  </a:lnTo>
                  <a:lnTo>
                    <a:pt x="559" y="407"/>
                  </a:lnTo>
                  <a:cubicBezTo>
                    <a:pt x="565" y="439"/>
                    <a:pt x="568" y="466"/>
                    <a:pt x="565" y="498"/>
                  </a:cubicBezTo>
                  <a:cubicBezTo>
                    <a:pt x="565" y="503"/>
                    <a:pt x="547" y="519"/>
                    <a:pt x="532" y="520"/>
                  </a:cubicBezTo>
                  <a:lnTo>
                    <a:pt x="442" y="526"/>
                  </a:lnTo>
                  <a:lnTo>
                    <a:pt x="448" y="633"/>
                  </a:lnTo>
                  <a:lnTo>
                    <a:pt x="216" y="63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1" name="组合 10"/>
          <p:cNvGrpSpPr/>
          <p:nvPr/>
        </p:nvGrpSpPr>
        <p:grpSpPr>
          <a:xfrm>
            <a:off x="6651479" y="4610499"/>
            <a:ext cx="799264" cy="799264"/>
            <a:chOff x="6651479" y="4610499"/>
            <a:chExt cx="799264" cy="799264"/>
          </a:xfrm>
          <a:solidFill>
            <a:schemeClr val="accent1"/>
          </a:solidFill>
        </p:grpSpPr>
        <p:sp>
          <p:nvSpPr>
            <p:cNvPr id="37" name="椭圆 36"/>
            <p:cNvSpPr/>
            <p:nvPr/>
          </p:nvSpPr>
          <p:spPr>
            <a:xfrm>
              <a:off x="6651479" y="4610499"/>
              <a:ext cx="799264" cy="799264"/>
            </a:xfrm>
            <a:prstGeom prst="ellipse">
              <a:avLst/>
            </a:prstGeom>
            <a:pattFill prst="ltUpDiag">
              <a:fgClr>
                <a:schemeClr val="accent1"/>
              </a:fgClr>
              <a:bgClr>
                <a:schemeClr val="accent1">
                  <a:lumMod val="20000"/>
                  <a:lumOff val="80000"/>
                </a:schemeClr>
              </a:bgClr>
            </a:pattFill>
            <a:ln w="6350">
              <a:solidFill>
                <a:schemeClr val="accent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65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41" name="Freeform 19"/>
            <p:cNvSpPr>
              <a:spLocks noEditPoints="1"/>
            </p:cNvSpPr>
            <p:nvPr/>
          </p:nvSpPr>
          <p:spPr bwMode="auto">
            <a:xfrm>
              <a:off x="6854094" y="4823563"/>
              <a:ext cx="394035" cy="373136"/>
            </a:xfrm>
            <a:custGeom>
              <a:avLst/>
              <a:gdLst>
                <a:gd name="T0" fmla="*/ 522 w 638"/>
                <a:gd name="T1" fmla="*/ 59 h 603"/>
                <a:gd name="T2" fmla="*/ 520 w 638"/>
                <a:gd name="T3" fmla="*/ 186 h 603"/>
                <a:gd name="T4" fmla="*/ 301 w 638"/>
                <a:gd name="T5" fmla="*/ 186 h 603"/>
                <a:gd name="T6" fmla="*/ 299 w 638"/>
                <a:gd name="T7" fmla="*/ 129 h 603"/>
                <a:gd name="T8" fmla="*/ 299 w 638"/>
                <a:gd name="T9" fmla="*/ 119 h 603"/>
                <a:gd name="T10" fmla="*/ 301 w 638"/>
                <a:gd name="T11" fmla="*/ 54 h 603"/>
                <a:gd name="T12" fmla="*/ 305 w 638"/>
                <a:gd name="T13" fmla="*/ 27 h 603"/>
                <a:gd name="T14" fmla="*/ 273 w 638"/>
                <a:gd name="T15" fmla="*/ 59 h 603"/>
                <a:gd name="T16" fmla="*/ 263 w 638"/>
                <a:gd name="T17" fmla="*/ 113 h 603"/>
                <a:gd name="T18" fmla="*/ 111 w 638"/>
                <a:gd name="T19" fmla="*/ 94 h 603"/>
                <a:gd name="T20" fmla="*/ 112 w 638"/>
                <a:gd name="T21" fmla="*/ 207 h 603"/>
                <a:gd name="T22" fmla="*/ 117 w 638"/>
                <a:gd name="T23" fmla="*/ 207 h 603"/>
                <a:gd name="T24" fmla="*/ 148 w 638"/>
                <a:gd name="T25" fmla="*/ 339 h 603"/>
                <a:gd name="T26" fmla="*/ 155 w 638"/>
                <a:gd name="T27" fmla="*/ 339 h 603"/>
                <a:gd name="T28" fmla="*/ 185 w 638"/>
                <a:gd name="T29" fmla="*/ 223 h 603"/>
                <a:gd name="T30" fmla="*/ 185 w 638"/>
                <a:gd name="T31" fmla="*/ 127 h 603"/>
                <a:gd name="T32" fmla="*/ 263 w 638"/>
                <a:gd name="T33" fmla="*/ 136 h 603"/>
                <a:gd name="T34" fmla="*/ 282 w 638"/>
                <a:gd name="T35" fmla="*/ 204 h 603"/>
                <a:gd name="T36" fmla="*/ 305 w 638"/>
                <a:gd name="T37" fmla="*/ 214 h 603"/>
                <a:gd name="T38" fmla="*/ 539 w 638"/>
                <a:gd name="T39" fmla="*/ 204 h 603"/>
                <a:gd name="T40" fmla="*/ 539 w 638"/>
                <a:gd name="T41" fmla="*/ 36 h 603"/>
                <a:gd name="T42" fmla="*/ 520 w 638"/>
                <a:gd name="T43" fmla="*/ 221 h 603"/>
                <a:gd name="T44" fmla="*/ 523 w 638"/>
                <a:gd name="T45" fmla="*/ 341 h 603"/>
                <a:gd name="T46" fmla="*/ 367 w 638"/>
                <a:gd name="T47" fmla="*/ 249 h 603"/>
                <a:gd name="T48" fmla="*/ 334 w 638"/>
                <a:gd name="T49" fmla="*/ 249 h 603"/>
                <a:gd name="T50" fmla="*/ 520 w 638"/>
                <a:gd name="T51" fmla="*/ 221 h 603"/>
                <a:gd name="T52" fmla="*/ 158 w 638"/>
                <a:gd name="T53" fmla="*/ 438 h 603"/>
                <a:gd name="T54" fmla="*/ 113 w 638"/>
                <a:gd name="T55" fmla="*/ 373 h 603"/>
                <a:gd name="T56" fmla="*/ 361 w 638"/>
                <a:gd name="T57" fmla="*/ 438 h 603"/>
                <a:gd name="T58" fmla="*/ 316 w 638"/>
                <a:gd name="T59" fmla="*/ 373 h 603"/>
                <a:gd name="T60" fmla="*/ 567 w 638"/>
                <a:gd name="T61" fmla="*/ 438 h 603"/>
                <a:gd name="T62" fmla="*/ 522 w 638"/>
                <a:gd name="T63" fmla="*/ 373 h 603"/>
                <a:gd name="T64" fmla="*/ 200 w 638"/>
                <a:gd name="T65" fmla="*/ 487 h 603"/>
                <a:gd name="T66" fmla="*/ 221 w 638"/>
                <a:gd name="T67" fmla="*/ 527 h 603"/>
                <a:gd name="T68" fmla="*/ 265 w 638"/>
                <a:gd name="T69" fmla="*/ 448 h 603"/>
                <a:gd name="T70" fmla="*/ 403 w 638"/>
                <a:gd name="T71" fmla="*/ 527 h 603"/>
                <a:gd name="T72" fmla="*/ 433 w 638"/>
                <a:gd name="T73" fmla="*/ 527 h 603"/>
                <a:gd name="T74" fmla="*/ 570 w 638"/>
                <a:gd name="T75" fmla="*/ 448 h 603"/>
                <a:gd name="T76" fmla="*/ 614 w 638"/>
                <a:gd name="T77" fmla="*/ 527 h 603"/>
                <a:gd name="T78" fmla="*/ 638 w 638"/>
                <a:gd name="T79" fmla="*/ 549 h 603"/>
                <a:gd name="T80" fmla="*/ 608 w 638"/>
                <a:gd name="T81" fmla="*/ 549 h 603"/>
                <a:gd name="T82" fmla="*/ 433 w 638"/>
                <a:gd name="T83" fmla="*/ 549 h 603"/>
                <a:gd name="T84" fmla="*/ 403 w 638"/>
                <a:gd name="T85" fmla="*/ 549 h 603"/>
                <a:gd name="T86" fmla="*/ 227 w 638"/>
                <a:gd name="T87" fmla="*/ 549 h 603"/>
                <a:gd name="T88" fmla="*/ 200 w 638"/>
                <a:gd name="T89" fmla="*/ 549 h 603"/>
                <a:gd name="T90" fmla="*/ 24 w 638"/>
                <a:gd name="T91" fmla="*/ 549 h 603"/>
                <a:gd name="T92" fmla="*/ 24 w 638"/>
                <a:gd name="T93" fmla="*/ 527 h 603"/>
                <a:gd name="T94" fmla="*/ 152 w 638"/>
                <a:gd name="T95" fmla="*/ 0 h 603"/>
                <a:gd name="T96" fmla="*/ 108 w 638"/>
                <a:gd name="T97" fmla="*/ 44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38" h="603">
                  <a:moveTo>
                    <a:pt x="516" y="53"/>
                  </a:moveTo>
                  <a:cubicBezTo>
                    <a:pt x="517" y="53"/>
                    <a:pt x="519" y="53"/>
                    <a:pt x="520" y="54"/>
                  </a:cubicBezTo>
                  <a:cubicBezTo>
                    <a:pt x="522" y="56"/>
                    <a:pt x="522" y="57"/>
                    <a:pt x="522" y="59"/>
                  </a:cubicBezTo>
                  <a:lnTo>
                    <a:pt x="522" y="181"/>
                  </a:lnTo>
                  <a:cubicBezTo>
                    <a:pt x="522" y="183"/>
                    <a:pt x="522" y="185"/>
                    <a:pt x="520" y="186"/>
                  </a:cubicBezTo>
                  <a:lnTo>
                    <a:pt x="520" y="186"/>
                  </a:lnTo>
                  <a:cubicBezTo>
                    <a:pt x="519" y="187"/>
                    <a:pt x="517" y="188"/>
                    <a:pt x="516" y="188"/>
                  </a:cubicBezTo>
                  <a:lnTo>
                    <a:pt x="305" y="188"/>
                  </a:lnTo>
                  <a:cubicBezTo>
                    <a:pt x="303" y="188"/>
                    <a:pt x="302" y="187"/>
                    <a:pt x="301" y="186"/>
                  </a:cubicBezTo>
                  <a:lnTo>
                    <a:pt x="300" y="186"/>
                  </a:lnTo>
                  <a:cubicBezTo>
                    <a:pt x="299" y="185"/>
                    <a:pt x="299" y="183"/>
                    <a:pt x="299" y="181"/>
                  </a:cubicBezTo>
                  <a:lnTo>
                    <a:pt x="299" y="129"/>
                  </a:lnTo>
                  <a:lnTo>
                    <a:pt x="403" y="107"/>
                  </a:lnTo>
                  <a:lnTo>
                    <a:pt x="403" y="105"/>
                  </a:lnTo>
                  <a:lnTo>
                    <a:pt x="299" y="119"/>
                  </a:lnTo>
                  <a:lnTo>
                    <a:pt x="299" y="59"/>
                  </a:lnTo>
                  <a:cubicBezTo>
                    <a:pt x="299" y="57"/>
                    <a:pt x="299" y="56"/>
                    <a:pt x="300" y="54"/>
                  </a:cubicBezTo>
                  <a:lnTo>
                    <a:pt x="301" y="54"/>
                  </a:lnTo>
                  <a:cubicBezTo>
                    <a:pt x="302" y="53"/>
                    <a:pt x="303" y="53"/>
                    <a:pt x="305" y="53"/>
                  </a:cubicBezTo>
                  <a:lnTo>
                    <a:pt x="516" y="53"/>
                  </a:lnTo>
                  <a:close/>
                  <a:moveTo>
                    <a:pt x="305" y="27"/>
                  </a:moveTo>
                  <a:cubicBezTo>
                    <a:pt x="296" y="27"/>
                    <a:pt x="288" y="30"/>
                    <a:pt x="282" y="36"/>
                  </a:cubicBezTo>
                  <a:lnTo>
                    <a:pt x="282" y="36"/>
                  </a:lnTo>
                  <a:cubicBezTo>
                    <a:pt x="276" y="42"/>
                    <a:pt x="273" y="50"/>
                    <a:pt x="273" y="59"/>
                  </a:cubicBezTo>
                  <a:lnTo>
                    <a:pt x="273" y="122"/>
                  </a:lnTo>
                  <a:lnTo>
                    <a:pt x="263" y="124"/>
                  </a:lnTo>
                  <a:lnTo>
                    <a:pt x="263" y="113"/>
                  </a:lnTo>
                  <a:lnTo>
                    <a:pt x="217" y="113"/>
                  </a:lnTo>
                  <a:lnTo>
                    <a:pt x="185" y="94"/>
                  </a:lnTo>
                  <a:lnTo>
                    <a:pt x="111" y="94"/>
                  </a:lnTo>
                  <a:cubicBezTo>
                    <a:pt x="96" y="94"/>
                    <a:pt x="84" y="106"/>
                    <a:pt x="84" y="121"/>
                  </a:cubicBezTo>
                  <a:lnTo>
                    <a:pt x="84" y="207"/>
                  </a:lnTo>
                  <a:lnTo>
                    <a:pt x="112" y="207"/>
                  </a:lnTo>
                  <a:lnTo>
                    <a:pt x="112" y="144"/>
                  </a:lnTo>
                  <a:lnTo>
                    <a:pt x="117" y="144"/>
                  </a:lnTo>
                  <a:lnTo>
                    <a:pt x="117" y="207"/>
                  </a:lnTo>
                  <a:lnTo>
                    <a:pt x="117" y="223"/>
                  </a:lnTo>
                  <a:lnTo>
                    <a:pt x="117" y="339"/>
                  </a:lnTo>
                  <a:lnTo>
                    <a:pt x="148" y="339"/>
                  </a:lnTo>
                  <a:lnTo>
                    <a:pt x="148" y="243"/>
                  </a:lnTo>
                  <a:lnTo>
                    <a:pt x="155" y="243"/>
                  </a:lnTo>
                  <a:lnTo>
                    <a:pt x="155" y="339"/>
                  </a:lnTo>
                  <a:lnTo>
                    <a:pt x="185" y="339"/>
                  </a:lnTo>
                  <a:lnTo>
                    <a:pt x="185" y="322"/>
                  </a:lnTo>
                  <a:lnTo>
                    <a:pt x="185" y="223"/>
                  </a:lnTo>
                  <a:lnTo>
                    <a:pt x="185" y="207"/>
                  </a:lnTo>
                  <a:lnTo>
                    <a:pt x="185" y="144"/>
                  </a:lnTo>
                  <a:lnTo>
                    <a:pt x="185" y="127"/>
                  </a:lnTo>
                  <a:lnTo>
                    <a:pt x="217" y="144"/>
                  </a:lnTo>
                  <a:lnTo>
                    <a:pt x="263" y="144"/>
                  </a:lnTo>
                  <a:lnTo>
                    <a:pt x="263" y="136"/>
                  </a:lnTo>
                  <a:lnTo>
                    <a:pt x="273" y="134"/>
                  </a:lnTo>
                  <a:lnTo>
                    <a:pt x="273" y="181"/>
                  </a:lnTo>
                  <a:cubicBezTo>
                    <a:pt x="273" y="190"/>
                    <a:pt x="276" y="198"/>
                    <a:pt x="282" y="204"/>
                  </a:cubicBezTo>
                  <a:lnTo>
                    <a:pt x="282" y="204"/>
                  </a:lnTo>
                  <a:lnTo>
                    <a:pt x="282" y="204"/>
                  </a:lnTo>
                  <a:cubicBezTo>
                    <a:pt x="288" y="210"/>
                    <a:pt x="296" y="214"/>
                    <a:pt x="305" y="214"/>
                  </a:cubicBezTo>
                  <a:lnTo>
                    <a:pt x="516" y="214"/>
                  </a:lnTo>
                  <a:cubicBezTo>
                    <a:pt x="525" y="214"/>
                    <a:pt x="533" y="210"/>
                    <a:pt x="539" y="204"/>
                  </a:cubicBezTo>
                  <a:lnTo>
                    <a:pt x="539" y="204"/>
                  </a:lnTo>
                  <a:cubicBezTo>
                    <a:pt x="545" y="198"/>
                    <a:pt x="548" y="190"/>
                    <a:pt x="548" y="181"/>
                  </a:cubicBezTo>
                  <a:lnTo>
                    <a:pt x="548" y="59"/>
                  </a:lnTo>
                  <a:cubicBezTo>
                    <a:pt x="548" y="50"/>
                    <a:pt x="545" y="42"/>
                    <a:pt x="539" y="36"/>
                  </a:cubicBezTo>
                  <a:cubicBezTo>
                    <a:pt x="533" y="30"/>
                    <a:pt x="525" y="27"/>
                    <a:pt x="516" y="27"/>
                  </a:cubicBezTo>
                  <a:lnTo>
                    <a:pt x="305" y="27"/>
                  </a:lnTo>
                  <a:close/>
                  <a:moveTo>
                    <a:pt x="520" y="221"/>
                  </a:moveTo>
                  <a:lnTo>
                    <a:pt x="520" y="249"/>
                  </a:lnTo>
                  <a:lnTo>
                    <a:pt x="497" y="249"/>
                  </a:lnTo>
                  <a:lnTo>
                    <a:pt x="523" y="341"/>
                  </a:lnTo>
                  <a:lnTo>
                    <a:pt x="490" y="341"/>
                  </a:lnTo>
                  <a:lnTo>
                    <a:pt x="464" y="249"/>
                  </a:lnTo>
                  <a:lnTo>
                    <a:pt x="367" y="249"/>
                  </a:lnTo>
                  <a:lnTo>
                    <a:pt x="341" y="341"/>
                  </a:lnTo>
                  <a:lnTo>
                    <a:pt x="308" y="341"/>
                  </a:lnTo>
                  <a:lnTo>
                    <a:pt x="334" y="249"/>
                  </a:lnTo>
                  <a:lnTo>
                    <a:pt x="306" y="249"/>
                  </a:lnTo>
                  <a:lnTo>
                    <a:pt x="306" y="221"/>
                  </a:lnTo>
                  <a:lnTo>
                    <a:pt x="520" y="221"/>
                  </a:lnTo>
                  <a:close/>
                  <a:moveTo>
                    <a:pt x="113" y="373"/>
                  </a:moveTo>
                  <a:cubicBezTo>
                    <a:pt x="139" y="373"/>
                    <a:pt x="161" y="394"/>
                    <a:pt x="161" y="421"/>
                  </a:cubicBezTo>
                  <a:cubicBezTo>
                    <a:pt x="161" y="427"/>
                    <a:pt x="160" y="433"/>
                    <a:pt x="158" y="438"/>
                  </a:cubicBezTo>
                  <a:lnTo>
                    <a:pt x="68" y="438"/>
                  </a:lnTo>
                  <a:cubicBezTo>
                    <a:pt x="66" y="433"/>
                    <a:pt x="65" y="427"/>
                    <a:pt x="65" y="421"/>
                  </a:cubicBezTo>
                  <a:cubicBezTo>
                    <a:pt x="65" y="394"/>
                    <a:pt x="86" y="373"/>
                    <a:pt x="113" y="373"/>
                  </a:cubicBezTo>
                  <a:close/>
                  <a:moveTo>
                    <a:pt x="316" y="373"/>
                  </a:moveTo>
                  <a:cubicBezTo>
                    <a:pt x="342" y="373"/>
                    <a:pt x="364" y="394"/>
                    <a:pt x="364" y="421"/>
                  </a:cubicBezTo>
                  <a:cubicBezTo>
                    <a:pt x="364" y="427"/>
                    <a:pt x="363" y="433"/>
                    <a:pt x="361" y="438"/>
                  </a:cubicBezTo>
                  <a:lnTo>
                    <a:pt x="271" y="438"/>
                  </a:lnTo>
                  <a:cubicBezTo>
                    <a:pt x="269" y="433"/>
                    <a:pt x="268" y="427"/>
                    <a:pt x="268" y="421"/>
                  </a:cubicBezTo>
                  <a:cubicBezTo>
                    <a:pt x="268" y="394"/>
                    <a:pt x="289" y="373"/>
                    <a:pt x="316" y="373"/>
                  </a:cubicBezTo>
                  <a:close/>
                  <a:moveTo>
                    <a:pt x="522" y="373"/>
                  </a:moveTo>
                  <a:cubicBezTo>
                    <a:pt x="548" y="373"/>
                    <a:pt x="570" y="394"/>
                    <a:pt x="570" y="421"/>
                  </a:cubicBezTo>
                  <a:cubicBezTo>
                    <a:pt x="570" y="427"/>
                    <a:pt x="569" y="433"/>
                    <a:pt x="567" y="438"/>
                  </a:cubicBezTo>
                  <a:lnTo>
                    <a:pt x="477" y="438"/>
                  </a:lnTo>
                  <a:cubicBezTo>
                    <a:pt x="475" y="433"/>
                    <a:pt x="474" y="427"/>
                    <a:pt x="474" y="421"/>
                  </a:cubicBezTo>
                  <a:cubicBezTo>
                    <a:pt x="474" y="394"/>
                    <a:pt x="495" y="373"/>
                    <a:pt x="522" y="373"/>
                  </a:cubicBezTo>
                  <a:close/>
                  <a:moveTo>
                    <a:pt x="62" y="448"/>
                  </a:moveTo>
                  <a:lnTo>
                    <a:pt x="161" y="448"/>
                  </a:lnTo>
                  <a:cubicBezTo>
                    <a:pt x="182" y="448"/>
                    <a:pt x="200" y="466"/>
                    <a:pt x="200" y="487"/>
                  </a:cubicBezTo>
                  <a:lnTo>
                    <a:pt x="200" y="527"/>
                  </a:lnTo>
                  <a:lnTo>
                    <a:pt x="203" y="527"/>
                  </a:lnTo>
                  <a:lnTo>
                    <a:pt x="221" y="527"/>
                  </a:lnTo>
                  <a:lnTo>
                    <a:pt x="227" y="527"/>
                  </a:lnTo>
                  <a:lnTo>
                    <a:pt x="227" y="487"/>
                  </a:lnTo>
                  <a:cubicBezTo>
                    <a:pt x="227" y="466"/>
                    <a:pt x="244" y="448"/>
                    <a:pt x="265" y="448"/>
                  </a:cubicBezTo>
                  <a:lnTo>
                    <a:pt x="364" y="448"/>
                  </a:lnTo>
                  <a:cubicBezTo>
                    <a:pt x="385" y="448"/>
                    <a:pt x="403" y="466"/>
                    <a:pt x="403" y="487"/>
                  </a:cubicBezTo>
                  <a:lnTo>
                    <a:pt x="403" y="527"/>
                  </a:lnTo>
                  <a:lnTo>
                    <a:pt x="409" y="527"/>
                  </a:lnTo>
                  <a:lnTo>
                    <a:pt x="424" y="527"/>
                  </a:lnTo>
                  <a:lnTo>
                    <a:pt x="433" y="527"/>
                  </a:lnTo>
                  <a:lnTo>
                    <a:pt x="433" y="487"/>
                  </a:lnTo>
                  <a:cubicBezTo>
                    <a:pt x="433" y="466"/>
                    <a:pt x="450" y="448"/>
                    <a:pt x="471" y="448"/>
                  </a:cubicBezTo>
                  <a:lnTo>
                    <a:pt x="570" y="448"/>
                  </a:lnTo>
                  <a:cubicBezTo>
                    <a:pt x="591" y="448"/>
                    <a:pt x="608" y="466"/>
                    <a:pt x="608" y="487"/>
                  </a:cubicBezTo>
                  <a:lnTo>
                    <a:pt x="608" y="527"/>
                  </a:lnTo>
                  <a:lnTo>
                    <a:pt x="614" y="527"/>
                  </a:lnTo>
                  <a:lnTo>
                    <a:pt x="630" y="527"/>
                  </a:lnTo>
                  <a:lnTo>
                    <a:pt x="638" y="527"/>
                  </a:lnTo>
                  <a:lnTo>
                    <a:pt x="638" y="549"/>
                  </a:lnTo>
                  <a:lnTo>
                    <a:pt x="630" y="549"/>
                  </a:lnTo>
                  <a:lnTo>
                    <a:pt x="614" y="549"/>
                  </a:lnTo>
                  <a:lnTo>
                    <a:pt x="608" y="549"/>
                  </a:lnTo>
                  <a:lnTo>
                    <a:pt x="608" y="603"/>
                  </a:lnTo>
                  <a:lnTo>
                    <a:pt x="433" y="603"/>
                  </a:lnTo>
                  <a:lnTo>
                    <a:pt x="433" y="549"/>
                  </a:lnTo>
                  <a:lnTo>
                    <a:pt x="424" y="549"/>
                  </a:lnTo>
                  <a:lnTo>
                    <a:pt x="409" y="549"/>
                  </a:lnTo>
                  <a:lnTo>
                    <a:pt x="403" y="549"/>
                  </a:lnTo>
                  <a:lnTo>
                    <a:pt x="403" y="603"/>
                  </a:lnTo>
                  <a:lnTo>
                    <a:pt x="227" y="603"/>
                  </a:lnTo>
                  <a:lnTo>
                    <a:pt x="227" y="549"/>
                  </a:lnTo>
                  <a:lnTo>
                    <a:pt x="221" y="549"/>
                  </a:lnTo>
                  <a:lnTo>
                    <a:pt x="203" y="549"/>
                  </a:lnTo>
                  <a:lnTo>
                    <a:pt x="200" y="549"/>
                  </a:lnTo>
                  <a:lnTo>
                    <a:pt x="200" y="603"/>
                  </a:lnTo>
                  <a:lnTo>
                    <a:pt x="24" y="603"/>
                  </a:lnTo>
                  <a:lnTo>
                    <a:pt x="24" y="549"/>
                  </a:lnTo>
                  <a:lnTo>
                    <a:pt x="0" y="549"/>
                  </a:lnTo>
                  <a:lnTo>
                    <a:pt x="0" y="527"/>
                  </a:lnTo>
                  <a:lnTo>
                    <a:pt x="24" y="527"/>
                  </a:lnTo>
                  <a:lnTo>
                    <a:pt x="24" y="487"/>
                  </a:lnTo>
                  <a:cubicBezTo>
                    <a:pt x="24" y="466"/>
                    <a:pt x="41" y="448"/>
                    <a:pt x="62" y="448"/>
                  </a:cubicBezTo>
                  <a:close/>
                  <a:moveTo>
                    <a:pt x="152" y="0"/>
                  </a:moveTo>
                  <a:cubicBezTo>
                    <a:pt x="176" y="0"/>
                    <a:pt x="196" y="20"/>
                    <a:pt x="196" y="44"/>
                  </a:cubicBezTo>
                  <a:cubicBezTo>
                    <a:pt x="196" y="69"/>
                    <a:pt x="176" y="88"/>
                    <a:pt x="152" y="88"/>
                  </a:cubicBezTo>
                  <a:cubicBezTo>
                    <a:pt x="127" y="88"/>
                    <a:pt x="108" y="69"/>
                    <a:pt x="108" y="44"/>
                  </a:cubicBezTo>
                  <a:cubicBezTo>
                    <a:pt x="108" y="20"/>
                    <a:pt x="127" y="0"/>
                    <a:pt x="1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22" name="组合 21"/>
          <p:cNvGrpSpPr/>
          <p:nvPr/>
        </p:nvGrpSpPr>
        <p:grpSpPr>
          <a:xfrm>
            <a:off x="7469031" y="1893657"/>
            <a:ext cx="3576329" cy="1024197"/>
            <a:chOff x="657222" y="1494198"/>
            <a:chExt cx="3576329" cy="1024197"/>
          </a:xfrm>
        </p:grpSpPr>
        <p:sp>
          <p:nvSpPr>
            <p:cNvPr id="23" name="TextBox 145"/>
            <p:cNvSpPr txBox="1"/>
            <p:nvPr/>
          </p:nvSpPr>
          <p:spPr>
            <a:xfrm>
              <a:off x="657222" y="1800268"/>
              <a:ext cx="3576329" cy="718127"/>
            </a:xfrm>
            <a:prstGeom prst="rect">
              <a:avLst/>
            </a:prstGeom>
            <a:noFill/>
          </p:spPr>
          <p:txBody>
            <a:bodyPr wrap="square" lIns="162544" tIns="81271" rIns="162544" bIns="81271" rtlCol="0">
              <a:spAutoFit/>
            </a:bodyPr>
            <a:lstStyle/>
            <a:p>
              <a:pPr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200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sym typeface="Gill Sans" charset="0"/>
                </a:rPr>
                <a:t>Office2010</a:t>
              </a:r>
              <a:r>
                <a:rPr lang="zh-CN" altLang="en-US" sz="1200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sym typeface="Gill Sans" charset="0"/>
                </a:rPr>
                <a:t>及以上版本，单击选中图片，右键，设置图片格式，填充，图片或纹理填充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cs typeface="Lato Light" charset="0"/>
                <a:sym typeface="Lato Light" charset="0"/>
              </a:endParaRPr>
            </a:p>
          </p:txBody>
        </p:sp>
        <p:sp>
          <p:nvSpPr>
            <p:cNvPr id="34" name="TextBox 148"/>
            <p:cNvSpPr txBox="1"/>
            <p:nvPr/>
          </p:nvSpPr>
          <p:spPr>
            <a:xfrm>
              <a:off x="657222" y="1494198"/>
              <a:ext cx="2589135" cy="365998"/>
            </a:xfrm>
            <a:prstGeom prst="rect">
              <a:avLst/>
            </a:prstGeom>
            <a:noFill/>
          </p:spPr>
          <p:txBody>
            <a:bodyPr wrap="square" lIns="162544" tIns="0" rIns="162544" bIns="0" rtlCol="0" anchor="t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  <a:cs typeface="华文黑体" pitchFamily="2" charset="-122"/>
                </a:rPr>
                <a:t>点击添加</a:t>
              </a:r>
              <a:r>
                <a:rPr lang="zh-CN" altLang="en-US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  <a:cs typeface="华文黑体" pitchFamily="2" charset="-122"/>
                </a:rPr>
                <a:t>标题</a:t>
              </a:r>
              <a:endParaRPr lang="zh-CN" altLang="en-US" dirty="0">
                <a:solidFill>
                  <a:schemeClr val="tx1">
                    <a:lumMod val="95000"/>
                    <a:lumOff val="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cs typeface="华文黑体" pitchFamily="2" charset="-122"/>
              </a:endParaRPr>
            </a:p>
          </p:txBody>
        </p:sp>
      </p:grpSp>
      <p:grpSp>
        <p:nvGrpSpPr>
          <p:cNvPr id="36" name="组合 35"/>
          <p:cNvGrpSpPr/>
          <p:nvPr/>
        </p:nvGrpSpPr>
        <p:grpSpPr>
          <a:xfrm>
            <a:off x="7469031" y="3202697"/>
            <a:ext cx="3576329" cy="992778"/>
            <a:chOff x="657222" y="1494198"/>
            <a:chExt cx="3576329" cy="992778"/>
          </a:xfrm>
        </p:grpSpPr>
        <p:sp>
          <p:nvSpPr>
            <p:cNvPr id="38" name="TextBox 145"/>
            <p:cNvSpPr txBox="1"/>
            <p:nvPr/>
          </p:nvSpPr>
          <p:spPr>
            <a:xfrm>
              <a:off x="657222" y="1800268"/>
              <a:ext cx="3576329" cy="686708"/>
            </a:xfrm>
            <a:prstGeom prst="rect">
              <a:avLst/>
            </a:prstGeom>
            <a:noFill/>
          </p:spPr>
          <p:txBody>
            <a:bodyPr wrap="square" lIns="162544" tIns="81271" rIns="162544" bIns="81271" rtlCol="0">
              <a:spAutoFit/>
            </a:bodyPr>
            <a:lstStyle/>
            <a:p>
              <a:pPr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200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sym typeface="Gill Sans" charset="0"/>
                </a:rPr>
                <a:t>Office2010</a:t>
              </a:r>
              <a:r>
                <a:rPr lang="zh-CN" altLang="en-US" sz="1200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sym typeface="Gill Sans" charset="0"/>
                </a:rPr>
                <a:t>及以上版本，单击选中图片，右键，设置图片格式，填充，图片或纹理填充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cs typeface="Lato Light" charset="0"/>
                <a:sym typeface="Lato Light" charset="0"/>
              </a:endParaRPr>
            </a:p>
          </p:txBody>
        </p:sp>
        <p:sp>
          <p:nvSpPr>
            <p:cNvPr id="42" name="TextBox 148"/>
            <p:cNvSpPr txBox="1"/>
            <p:nvPr/>
          </p:nvSpPr>
          <p:spPr>
            <a:xfrm>
              <a:off x="657222" y="1494198"/>
              <a:ext cx="2589135" cy="365998"/>
            </a:xfrm>
            <a:prstGeom prst="rect">
              <a:avLst/>
            </a:prstGeom>
            <a:noFill/>
          </p:spPr>
          <p:txBody>
            <a:bodyPr wrap="square" lIns="162544" tIns="0" rIns="162544" bIns="0" rtlCol="0" anchor="t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  <a:cs typeface="华文黑体" pitchFamily="2" charset="-122"/>
                </a:rPr>
                <a:t>点击添加</a:t>
              </a:r>
              <a:r>
                <a:rPr lang="zh-CN" altLang="en-US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  <a:cs typeface="华文黑体" pitchFamily="2" charset="-122"/>
                </a:rPr>
                <a:t>标题</a:t>
              </a:r>
              <a:endParaRPr lang="zh-CN" altLang="en-US" dirty="0">
                <a:solidFill>
                  <a:schemeClr val="tx1">
                    <a:lumMod val="95000"/>
                    <a:lumOff val="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cs typeface="华文黑体" pitchFamily="2" charset="-122"/>
              </a:endParaRPr>
            </a:p>
          </p:txBody>
        </p:sp>
      </p:grpSp>
      <p:grpSp>
        <p:nvGrpSpPr>
          <p:cNvPr id="43" name="组合 42"/>
          <p:cNvGrpSpPr/>
          <p:nvPr/>
        </p:nvGrpSpPr>
        <p:grpSpPr>
          <a:xfrm>
            <a:off x="7469031" y="4538863"/>
            <a:ext cx="3576329" cy="992778"/>
            <a:chOff x="657222" y="1494198"/>
            <a:chExt cx="3576329" cy="992778"/>
          </a:xfrm>
        </p:grpSpPr>
        <p:sp>
          <p:nvSpPr>
            <p:cNvPr id="44" name="TextBox 145"/>
            <p:cNvSpPr txBox="1"/>
            <p:nvPr/>
          </p:nvSpPr>
          <p:spPr>
            <a:xfrm>
              <a:off x="657222" y="1800268"/>
              <a:ext cx="3576329" cy="686708"/>
            </a:xfrm>
            <a:prstGeom prst="rect">
              <a:avLst/>
            </a:prstGeom>
            <a:noFill/>
          </p:spPr>
          <p:txBody>
            <a:bodyPr wrap="square" lIns="162544" tIns="81271" rIns="162544" bIns="81271" rtlCol="0">
              <a:spAutoFit/>
            </a:bodyPr>
            <a:lstStyle/>
            <a:p>
              <a:pPr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200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sym typeface="Gill Sans" charset="0"/>
                </a:rPr>
                <a:t>Office2010</a:t>
              </a:r>
              <a:r>
                <a:rPr lang="zh-CN" altLang="en-US" sz="1200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sym typeface="Gill Sans" charset="0"/>
                </a:rPr>
                <a:t>及以上版本，单击选中图片，右键，设置图片格式，填充，图片或纹理填充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cs typeface="Lato Light" charset="0"/>
                <a:sym typeface="Lato Light" charset="0"/>
              </a:endParaRPr>
            </a:p>
          </p:txBody>
        </p:sp>
        <p:sp>
          <p:nvSpPr>
            <p:cNvPr id="45" name="TextBox 148"/>
            <p:cNvSpPr txBox="1"/>
            <p:nvPr/>
          </p:nvSpPr>
          <p:spPr>
            <a:xfrm>
              <a:off x="657222" y="1494198"/>
              <a:ext cx="2589135" cy="365998"/>
            </a:xfrm>
            <a:prstGeom prst="rect">
              <a:avLst/>
            </a:prstGeom>
            <a:noFill/>
          </p:spPr>
          <p:txBody>
            <a:bodyPr wrap="square" lIns="162544" tIns="0" rIns="162544" bIns="0" rtlCol="0" anchor="t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  <a:cs typeface="华文黑体" pitchFamily="2" charset="-122"/>
                </a:rPr>
                <a:t>点击添加</a:t>
              </a:r>
              <a:r>
                <a:rPr lang="zh-CN" altLang="en-US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  <a:cs typeface="华文黑体" pitchFamily="2" charset="-122"/>
                </a:rPr>
                <a:t>标题</a:t>
              </a:r>
              <a:endParaRPr lang="zh-CN" altLang="en-US" dirty="0">
                <a:solidFill>
                  <a:schemeClr val="tx1">
                    <a:lumMod val="95000"/>
                    <a:lumOff val="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cs typeface="华文黑体" pitchFamily="2" charset="-122"/>
              </a:endParaRPr>
            </a:p>
          </p:txBody>
        </p:sp>
      </p:grpSp>
      <p:grpSp>
        <p:nvGrpSpPr>
          <p:cNvPr id="8" name="组合 7"/>
          <p:cNvGrpSpPr/>
          <p:nvPr/>
        </p:nvGrpSpPr>
        <p:grpSpPr>
          <a:xfrm>
            <a:off x="786384" y="1746096"/>
            <a:ext cx="5340795" cy="4563224"/>
            <a:chOff x="786384" y="1746096"/>
            <a:chExt cx="5340795" cy="4563224"/>
          </a:xfrm>
        </p:grpSpPr>
        <p:pic>
          <p:nvPicPr>
            <p:cNvPr id="30" name="Picture 5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86384" y="1746096"/>
              <a:ext cx="5340795" cy="4563224"/>
            </a:xfrm>
            <a:prstGeom prst="rect">
              <a:avLst/>
            </a:prstGeom>
          </p:spPr>
        </p:pic>
        <p:sp>
          <p:nvSpPr>
            <p:cNvPr id="7" name="矩形 6"/>
            <p:cNvSpPr/>
            <p:nvPr/>
          </p:nvSpPr>
          <p:spPr>
            <a:xfrm>
              <a:off x="1069848" y="1993392"/>
              <a:ext cx="4788000" cy="3024000"/>
            </a:xfrm>
            <a:prstGeom prst="rect">
              <a:avLst/>
            </a:prstGeom>
            <a:blipFill>
              <a:blip r:embed="rId2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5" name="矩形 24"/>
          <p:cNvSpPr/>
          <p:nvPr/>
        </p:nvSpPr>
        <p:spPr bwMode="auto">
          <a:xfrm>
            <a:off x="507999" y="336367"/>
            <a:ext cx="432000" cy="4320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vert="horz" wrap="square" lIns="91440" tIns="45720" rIns="91440" bIns="45720" numCol="1" rtlCol="0" anchor="t" anchorCtr="0" compatLnSpc="1"/>
          <a:lstStyle/>
          <a:p>
            <a:pPr algn="ctr"/>
            <a:endParaRPr lang="zh-CN" altLang="en-US"/>
          </a:p>
        </p:txBody>
      </p:sp>
      <p:sp>
        <p:nvSpPr>
          <p:cNvPr id="26" name="矩形 25"/>
          <p:cNvSpPr/>
          <p:nvPr/>
        </p:nvSpPr>
        <p:spPr bwMode="auto">
          <a:xfrm>
            <a:off x="758757" y="573932"/>
            <a:ext cx="288000" cy="288000"/>
          </a:xfrm>
          <a:prstGeom prst="rect">
            <a:avLst/>
          </a:prstGeom>
          <a:pattFill prst="ltUpDiag">
            <a:fgClr>
              <a:schemeClr val="accent1"/>
            </a:fgClr>
            <a:bgClr>
              <a:schemeClr val="accent1">
                <a:lumMod val="40000"/>
                <a:lumOff val="60000"/>
              </a:schemeClr>
            </a:bgClr>
          </a:pattFill>
          <a:ln>
            <a:solidFill>
              <a:schemeClr val="accent1"/>
            </a:solidFill>
          </a:ln>
        </p:spPr>
        <p:txBody>
          <a:bodyPr vert="horz" wrap="square" lIns="91440" tIns="45720" rIns="91440" bIns="45720" numCol="1" rtlCol="0" anchor="t" anchorCtr="0" compatLnSpc="1"/>
          <a:lstStyle/>
          <a:p>
            <a:pPr algn="ctr"/>
            <a:endParaRPr lang="zh-CN" altLang="en-US"/>
          </a:p>
        </p:txBody>
      </p:sp>
      <p:cxnSp>
        <p:nvCxnSpPr>
          <p:cNvPr id="29" name="直接连接符 28"/>
          <p:cNvCxnSpPr/>
          <p:nvPr/>
        </p:nvCxnSpPr>
        <p:spPr>
          <a:xfrm>
            <a:off x="1235414" y="865762"/>
            <a:ext cx="10656000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文本框 30"/>
          <p:cNvSpPr txBox="1"/>
          <p:nvPr/>
        </p:nvSpPr>
        <p:spPr>
          <a:xfrm>
            <a:off x="1294788" y="362339"/>
            <a:ext cx="3628417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600" dirty="0" smtClean="0"/>
              <a:t>点击添加标题</a:t>
            </a:r>
            <a:endParaRPr lang="zh-CN" altLang="en-US" sz="2600" dirty="0"/>
          </a:p>
        </p:txBody>
      </p:sp>
      <p:sp>
        <p:nvSpPr>
          <p:cNvPr id="32" name="文本框 31"/>
          <p:cNvSpPr txBox="1"/>
          <p:nvPr/>
        </p:nvSpPr>
        <p:spPr>
          <a:xfrm>
            <a:off x="9636066" y="277423"/>
            <a:ext cx="243839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solidFill>
                  <a:schemeClr val="accent1"/>
                </a:solidFill>
                <a:latin typeface="+mn-ea"/>
              </a:rPr>
              <a:t>您的公司名称</a:t>
            </a:r>
            <a:endParaRPr lang="zh-CN" altLang="en-US" sz="2800" dirty="0">
              <a:solidFill>
                <a:schemeClr val="accent1"/>
              </a:solidFill>
              <a:latin typeface="+mn-ea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250" advClick="0" advTm="0">
        <p15:prstTrans prst="pageCurlDouble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/>
          </p:cNvPicPr>
          <p:nvPr/>
        </p:nvPicPr>
        <p:blipFill>
          <a:blip r:embed="rId1" cstate="print"/>
          <a:stretch>
            <a:fillRect/>
          </a:stretch>
        </p:blipFill>
        <p:spPr>
          <a:xfrm>
            <a:off x="1735949" y="2076077"/>
            <a:ext cx="4286164" cy="3574003"/>
          </a:xfrm>
          <a:prstGeom prst="rect">
            <a:avLst/>
          </a:prstGeom>
        </p:spPr>
      </p:pic>
      <p:sp>
        <p:nvSpPr>
          <p:cNvPr id="3" name="矩形 2"/>
          <p:cNvSpPr/>
          <p:nvPr/>
        </p:nvSpPr>
        <p:spPr>
          <a:xfrm>
            <a:off x="1866048" y="2191267"/>
            <a:ext cx="4032000" cy="2289680"/>
          </a:xfrm>
          <a:prstGeom prst="rect">
            <a:avLst/>
          </a:prstGeom>
          <a:blipFill>
            <a:blip r:embed="rId2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 dirty="0">
              <a:latin typeface="华文细黑" panose="02010600040101010101" pitchFamily="2" charset="-122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 cstate="print"/>
          <a:srcRect l="19221" t="29398" r="17922" b="13718"/>
          <a:stretch>
            <a:fillRect/>
          </a:stretch>
        </p:blipFill>
        <p:spPr>
          <a:xfrm>
            <a:off x="548151" y="3865240"/>
            <a:ext cx="3639856" cy="2195947"/>
          </a:xfrm>
          <a:prstGeom prst="rect">
            <a:avLst/>
          </a:prstGeom>
        </p:spPr>
      </p:pic>
      <p:sp>
        <p:nvSpPr>
          <p:cNvPr id="5" name="Rectangle 19"/>
          <p:cNvSpPr/>
          <p:nvPr/>
        </p:nvSpPr>
        <p:spPr>
          <a:xfrm>
            <a:off x="1069531" y="4125592"/>
            <a:ext cx="2544000" cy="1632000"/>
          </a:xfrm>
          <a:prstGeom prst="rect">
            <a:avLst/>
          </a:prstGeom>
          <a:blipFill>
            <a:blip r:embed="rId4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dirty="0">
              <a:solidFill>
                <a:schemeClr val="tx1">
                  <a:lumMod val="85000"/>
                  <a:lumOff val="15000"/>
                </a:schemeClr>
              </a:solidFill>
              <a:latin typeface="华文细黑" panose="02010600040101010101" pitchFamily="2" charset="-122"/>
            </a:endParaRPr>
          </a:p>
        </p:txBody>
      </p:sp>
      <p:grpSp>
        <p:nvGrpSpPr>
          <p:cNvPr id="6" name="组合 5"/>
          <p:cNvGrpSpPr/>
          <p:nvPr/>
        </p:nvGrpSpPr>
        <p:grpSpPr>
          <a:xfrm>
            <a:off x="4881295" y="4040698"/>
            <a:ext cx="1446179" cy="1882383"/>
            <a:chOff x="915591" y="1453733"/>
            <a:chExt cx="2490788" cy="3242072"/>
          </a:xfrm>
        </p:grpSpPr>
        <p:pic>
          <p:nvPicPr>
            <p:cNvPr id="7" name="Picture 1"/>
            <p:cNvPicPr>
              <a:picLocks noChangeAspect="1"/>
            </p:cNvPicPr>
            <p:nvPr/>
          </p:nvPicPr>
          <p:blipFill>
            <a:blip r:embed="rId5" cstate="print"/>
            <a:stretch>
              <a:fillRect/>
            </a:stretch>
          </p:blipFill>
          <p:spPr bwMode="auto">
            <a:xfrm>
              <a:off x="915591" y="1453733"/>
              <a:ext cx="2490788" cy="3242072"/>
            </a:xfrm>
            <a:prstGeom prst="rect">
              <a:avLst/>
            </a:prstGeom>
            <a:effectLst/>
          </p:spPr>
        </p:pic>
        <p:sp>
          <p:nvSpPr>
            <p:cNvPr id="8" name="Right Triangle 49"/>
            <p:cNvSpPr/>
            <p:nvPr/>
          </p:nvSpPr>
          <p:spPr bwMode="auto">
            <a:xfrm rot="10800000">
              <a:off x="2125266" y="1763295"/>
              <a:ext cx="1019175" cy="2109787"/>
            </a:xfrm>
            <a:prstGeom prst="rtTriangle">
              <a:avLst/>
            </a:prstGeom>
            <a:solidFill>
              <a:schemeClr val="bg1">
                <a:lumMod val="95000"/>
                <a:alpha val="2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en-US" sz="1865" dirty="0">
                <a:solidFill>
                  <a:prstClr val="white"/>
                </a:solidFill>
                <a:latin typeface="华文细黑" panose="02010600040101010101" pitchFamily="2" charset="-122"/>
                <a:cs typeface="+mn-ea"/>
                <a:sym typeface="+mn-lt"/>
              </a:endParaRPr>
            </a:p>
          </p:txBody>
        </p:sp>
      </p:grpSp>
      <p:sp>
        <p:nvSpPr>
          <p:cNvPr id="9" name="圆角矩形 8"/>
          <p:cNvSpPr/>
          <p:nvPr/>
        </p:nvSpPr>
        <p:spPr bwMode="auto">
          <a:xfrm>
            <a:off x="5034511" y="4223864"/>
            <a:ext cx="1141320" cy="1529133"/>
          </a:xfrm>
          <a:prstGeom prst="roundRect">
            <a:avLst>
              <a:gd name="adj" fmla="val 758"/>
            </a:avLst>
          </a:prstGeom>
          <a:blipFill>
            <a:blip r:embed="rId6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2400" dirty="0">
              <a:solidFill>
                <a:prstClr val="white"/>
              </a:solidFill>
              <a:latin typeface="华文细黑" panose="02010600040101010101" pitchFamily="2" charset="-122"/>
              <a:cs typeface="+mn-ea"/>
              <a:sym typeface="+mn-lt"/>
            </a:endParaRPr>
          </a:p>
        </p:txBody>
      </p:sp>
      <p:sp>
        <p:nvSpPr>
          <p:cNvPr id="11" name="Content Placeholder 2"/>
          <p:cNvSpPr txBox="1"/>
          <p:nvPr/>
        </p:nvSpPr>
        <p:spPr>
          <a:xfrm>
            <a:off x="7020762" y="2593089"/>
            <a:ext cx="3973204" cy="708768"/>
          </a:xfrm>
          <a:prstGeom prst="rect">
            <a:avLst/>
          </a:prstGeom>
        </p:spPr>
        <p:txBody>
          <a:bodyPr vert="horz" lIns="121920" tIns="60960" rIns="121920" bIns="6096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defTabSz="1450340">
              <a:lnSpc>
                <a:spcPct val="150000"/>
              </a:lnSpc>
              <a:spcBef>
                <a:spcPts val="0"/>
              </a:spcBef>
              <a:buNone/>
            </a:pP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您的内容打在这里，或者通过复制您的文本后，在此框中选择粘贴，并选择只保留文字。您的内容打在这里，您的内容打在</a:t>
            </a:r>
            <a:r>
              <a:rPr lang="zh-CN" altLang="en-US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这里</a:t>
            </a:r>
            <a:endParaRPr lang="en-US" altLang="zh-CN" dirty="0">
              <a:solidFill>
                <a:schemeClr val="tx1">
                  <a:lumMod val="85000"/>
                  <a:lumOff val="15000"/>
                </a:schemeClr>
              </a:solidFill>
              <a:latin typeface="华文细黑" panose="02010600040101010101" pitchFamily="2" charset="-122"/>
              <a:cs typeface="Arial" panose="020B0604020202020204" pitchFamily="34" charset="0"/>
            </a:endParaRPr>
          </a:p>
        </p:txBody>
      </p:sp>
      <p:sp>
        <p:nvSpPr>
          <p:cNvPr id="12" name="Content Placeholder 2"/>
          <p:cNvSpPr txBox="1"/>
          <p:nvPr/>
        </p:nvSpPr>
        <p:spPr>
          <a:xfrm>
            <a:off x="7020762" y="3772179"/>
            <a:ext cx="3973204" cy="708768"/>
          </a:xfrm>
          <a:prstGeom prst="rect">
            <a:avLst/>
          </a:prstGeom>
        </p:spPr>
        <p:txBody>
          <a:bodyPr vert="horz" lIns="121920" tIns="60960" rIns="121920" bIns="6096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defTabSz="1450340">
              <a:lnSpc>
                <a:spcPct val="150000"/>
              </a:lnSpc>
              <a:spcBef>
                <a:spcPts val="0"/>
              </a:spcBef>
              <a:buNone/>
            </a:pP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您的内容打在这里，或者通过复制您的文本后，在此框中选择粘贴，并选择只保留文字。您的内容打在这里，您的内容打在</a:t>
            </a:r>
            <a:r>
              <a:rPr lang="zh-CN" altLang="en-US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这里</a:t>
            </a:r>
            <a:endParaRPr lang="en-US" altLang="zh-CN" dirty="0">
              <a:solidFill>
                <a:schemeClr val="tx1">
                  <a:lumMod val="85000"/>
                  <a:lumOff val="15000"/>
                </a:schemeClr>
              </a:solidFill>
              <a:latin typeface="华文细黑" panose="02010600040101010101" pitchFamily="2" charset="-122"/>
              <a:cs typeface="Arial" panose="020B0604020202020204" pitchFamily="34" charset="0"/>
            </a:endParaRPr>
          </a:p>
        </p:txBody>
      </p:sp>
      <p:sp>
        <p:nvSpPr>
          <p:cNvPr id="13" name="Content Placeholder 2"/>
          <p:cNvSpPr txBox="1"/>
          <p:nvPr/>
        </p:nvSpPr>
        <p:spPr>
          <a:xfrm>
            <a:off x="7020762" y="4941312"/>
            <a:ext cx="3973204" cy="708768"/>
          </a:xfrm>
          <a:prstGeom prst="rect">
            <a:avLst/>
          </a:prstGeom>
        </p:spPr>
        <p:txBody>
          <a:bodyPr vert="horz" lIns="121920" tIns="60960" rIns="121920" bIns="6096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defTabSz="1450340">
              <a:lnSpc>
                <a:spcPct val="150000"/>
              </a:lnSpc>
              <a:spcBef>
                <a:spcPts val="0"/>
              </a:spcBef>
              <a:buNone/>
            </a:pP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您的内容打在这里，或者通过复制您的文本后，在此框中选择粘贴，并选择只保留文字。您的内容打在这里，您的内容打在</a:t>
            </a:r>
            <a:r>
              <a:rPr lang="zh-CN" altLang="en-US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这里</a:t>
            </a:r>
            <a:endParaRPr lang="en-US" altLang="zh-CN" dirty="0">
              <a:solidFill>
                <a:schemeClr val="tx1">
                  <a:lumMod val="85000"/>
                  <a:lumOff val="15000"/>
                </a:schemeClr>
              </a:solidFill>
              <a:latin typeface="华文细黑" panose="02010600040101010101" pitchFamily="2" charset="-122"/>
              <a:cs typeface="Arial" panose="020B0604020202020204" pitchFamily="34" charset="0"/>
            </a:endParaRPr>
          </a:p>
        </p:txBody>
      </p:sp>
      <p:sp>
        <p:nvSpPr>
          <p:cNvPr id="19" name="文本框 18"/>
          <p:cNvSpPr txBox="1"/>
          <p:nvPr/>
        </p:nvSpPr>
        <p:spPr>
          <a:xfrm>
            <a:off x="7020762" y="2171466"/>
            <a:ext cx="320305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/>
              <a:t>点击添加标题</a:t>
            </a:r>
            <a:endParaRPr lang="zh-CN" altLang="en-US" sz="2400" dirty="0"/>
          </a:p>
        </p:txBody>
      </p:sp>
      <p:sp>
        <p:nvSpPr>
          <p:cNvPr id="22" name="矩形 21"/>
          <p:cNvSpPr/>
          <p:nvPr/>
        </p:nvSpPr>
        <p:spPr bwMode="auto">
          <a:xfrm>
            <a:off x="507999" y="336367"/>
            <a:ext cx="432000" cy="4320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vert="horz" wrap="square" lIns="91440" tIns="45720" rIns="91440" bIns="45720" numCol="1" rtlCol="0" anchor="t" anchorCtr="0" compatLnSpc="1"/>
          <a:lstStyle/>
          <a:p>
            <a:pPr algn="ctr"/>
            <a:endParaRPr lang="zh-CN" altLang="en-US"/>
          </a:p>
        </p:txBody>
      </p:sp>
      <p:sp>
        <p:nvSpPr>
          <p:cNvPr id="27" name="矩形 26"/>
          <p:cNvSpPr/>
          <p:nvPr/>
        </p:nvSpPr>
        <p:spPr bwMode="auto">
          <a:xfrm>
            <a:off x="758757" y="573932"/>
            <a:ext cx="288000" cy="288000"/>
          </a:xfrm>
          <a:prstGeom prst="rect">
            <a:avLst/>
          </a:prstGeom>
          <a:pattFill prst="ltUpDiag">
            <a:fgClr>
              <a:schemeClr val="accent1"/>
            </a:fgClr>
            <a:bgClr>
              <a:schemeClr val="accent1">
                <a:lumMod val="40000"/>
                <a:lumOff val="60000"/>
              </a:schemeClr>
            </a:bgClr>
          </a:pattFill>
          <a:ln>
            <a:solidFill>
              <a:schemeClr val="accent1"/>
            </a:solidFill>
          </a:ln>
        </p:spPr>
        <p:txBody>
          <a:bodyPr vert="horz" wrap="square" lIns="91440" tIns="45720" rIns="91440" bIns="45720" numCol="1" rtlCol="0" anchor="t" anchorCtr="0" compatLnSpc="1"/>
          <a:lstStyle/>
          <a:p>
            <a:pPr algn="ctr"/>
            <a:endParaRPr lang="zh-CN" altLang="en-US"/>
          </a:p>
        </p:txBody>
      </p:sp>
      <p:cxnSp>
        <p:nvCxnSpPr>
          <p:cNvPr id="28" name="直接连接符 27"/>
          <p:cNvCxnSpPr/>
          <p:nvPr/>
        </p:nvCxnSpPr>
        <p:spPr>
          <a:xfrm>
            <a:off x="1235414" y="865762"/>
            <a:ext cx="10656000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文本框 28"/>
          <p:cNvSpPr txBox="1"/>
          <p:nvPr/>
        </p:nvSpPr>
        <p:spPr>
          <a:xfrm>
            <a:off x="1294788" y="362339"/>
            <a:ext cx="3628417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600" dirty="0" smtClean="0"/>
              <a:t>点击添加标题</a:t>
            </a:r>
            <a:endParaRPr lang="zh-CN" altLang="en-US" sz="2600" dirty="0"/>
          </a:p>
        </p:txBody>
      </p:sp>
      <p:sp>
        <p:nvSpPr>
          <p:cNvPr id="30" name="文本框 29"/>
          <p:cNvSpPr txBox="1"/>
          <p:nvPr/>
        </p:nvSpPr>
        <p:spPr>
          <a:xfrm>
            <a:off x="9636066" y="277423"/>
            <a:ext cx="243839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solidFill>
                  <a:schemeClr val="accent1"/>
                </a:solidFill>
                <a:latin typeface="+mn-ea"/>
              </a:rPr>
              <a:t>您的公司名称</a:t>
            </a:r>
            <a:endParaRPr lang="zh-CN" altLang="en-US" sz="2800" dirty="0">
              <a:solidFill>
                <a:schemeClr val="accent1"/>
              </a:solidFill>
              <a:latin typeface="+mn-ea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 advClick="0" advTm="0">
        <p14:switch dir="r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7" name="文本框 7"/>
          <p:cNvSpPr txBox="1">
            <a:spLocks noChangeArrowheads="1"/>
          </p:cNvSpPr>
          <p:nvPr/>
        </p:nvSpPr>
        <p:spPr bwMode="auto">
          <a:xfrm>
            <a:off x="4622800" y="3509433"/>
            <a:ext cx="296333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buFont typeface="Arial" panose="020B0604020202020204" pitchFamily="34" charset="0"/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buFont typeface="Arial" panose="020B0604020202020204" pitchFamily="34" charset="0"/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buFont typeface="Arial" panose="020B0604020202020204" pitchFamily="34" charset="0"/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buFont typeface="Arial" panose="020B0604020202020204" pitchFamily="34" charset="0"/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buFont typeface="Arial" panose="020B0604020202020204" pitchFamily="34" charset="0"/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68389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68389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68389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68389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algn="ctr"/>
            <a:r>
              <a:rPr lang="en-US" altLang="zh-CN" sz="3200" i="1" dirty="0">
                <a:latin typeface="+mn-ea"/>
                <a:ea typeface="+mn-ea"/>
                <a:cs typeface="Times New Roman" panose="02020603050405020304" pitchFamily="18" charset="0"/>
              </a:rPr>
              <a:t>Service Products</a:t>
            </a:r>
            <a:endParaRPr lang="zh-CN" altLang="en-US" sz="3200" i="1" dirty="0">
              <a:latin typeface="+mn-ea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21508" name="文本框 8"/>
          <p:cNvSpPr txBox="1">
            <a:spLocks noChangeArrowheads="1"/>
          </p:cNvSpPr>
          <p:nvPr/>
        </p:nvSpPr>
        <p:spPr bwMode="auto">
          <a:xfrm>
            <a:off x="4611021" y="4042167"/>
            <a:ext cx="3031067" cy="22474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285750" indent="-285750">
              <a:buFont typeface="Arial" panose="020B0604020202020204" pitchFamily="34" charset="0"/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buFont typeface="Arial" panose="020B0604020202020204" pitchFamily="34" charset="0"/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buFont typeface="Arial" panose="020B0604020202020204" pitchFamily="34" charset="0"/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buFont typeface="Arial" panose="020B0604020202020204" pitchFamily="34" charset="0"/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buFont typeface="Arial" panose="020B0604020202020204" pitchFamily="34" charset="0"/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68389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68389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68389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68389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algn="ctr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zh-CN" altLang="en-US" sz="1865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添加文字内容</a:t>
            </a:r>
            <a:endParaRPr lang="en-US" altLang="zh-CN" sz="1865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  <a:p>
            <a:pPr algn="ctr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zh-CN" altLang="en-US" sz="1865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添加文字内容</a:t>
            </a:r>
            <a:endParaRPr lang="en-US" altLang="zh-CN" sz="1865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  <a:p>
            <a:pPr algn="ctr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zh-CN" altLang="en-US" sz="1865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添加文字内容</a:t>
            </a:r>
            <a:endParaRPr lang="en-US" altLang="zh-CN" sz="1865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  <a:p>
            <a:pPr algn="ctr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zh-CN" altLang="en-US" sz="1865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添加文字内容</a:t>
            </a:r>
            <a:endParaRPr lang="en-US" altLang="zh-CN" sz="1865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  <a:p>
            <a:pPr algn="ctr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zh-CN" altLang="en-US" sz="1865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添加文字内容</a:t>
            </a:r>
            <a:endParaRPr lang="en-US" altLang="zh-CN" sz="1865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21513" name="文本框 13"/>
          <p:cNvSpPr txBox="1">
            <a:spLocks noChangeArrowheads="1"/>
          </p:cNvSpPr>
          <p:nvPr/>
        </p:nvSpPr>
        <p:spPr bwMode="auto">
          <a:xfrm>
            <a:off x="548218" y="3509433"/>
            <a:ext cx="296544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buFont typeface="Arial" panose="020B0604020202020204" pitchFamily="34" charset="0"/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buFont typeface="Arial" panose="020B0604020202020204" pitchFamily="34" charset="0"/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buFont typeface="Arial" panose="020B0604020202020204" pitchFamily="34" charset="0"/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buFont typeface="Arial" panose="020B0604020202020204" pitchFamily="34" charset="0"/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buFont typeface="Arial" panose="020B0604020202020204" pitchFamily="34" charset="0"/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68389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68389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68389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68389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algn="ctr"/>
            <a:r>
              <a:rPr lang="en-US" altLang="zh-CN" sz="3200" i="1" dirty="0">
                <a:latin typeface="+mn-ea"/>
                <a:ea typeface="+mn-ea"/>
                <a:cs typeface="Times New Roman" panose="02020603050405020304" pitchFamily="18" charset="0"/>
              </a:rPr>
              <a:t>Service Products</a:t>
            </a:r>
            <a:endParaRPr lang="zh-CN" altLang="en-US" sz="3200" i="1" dirty="0">
              <a:latin typeface="+mn-ea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21514" name="文本框 14"/>
          <p:cNvSpPr txBox="1">
            <a:spLocks noChangeArrowheads="1"/>
          </p:cNvSpPr>
          <p:nvPr/>
        </p:nvSpPr>
        <p:spPr bwMode="auto">
          <a:xfrm>
            <a:off x="538555" y="4042167"/>
            <a:ext cx="3028951" cy="22474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285750" indent="-285750">
              <a:buFont typeface="Arial" panose="020B0604020202020204" pitchFamily="34" charset="0"/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buFont typeface="Arial" panose="020B0604020202020204" pitchFamily="34" charset="0"/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buFont typeface="Arial" panose="020B0604020202020204" pitchFamily="34" charset="0"/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buFont typeface="Arial" panose="020B0604020202020204" pitchFamily="34" charset="0"/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buFont typeface="Arial" panose="020B0604020202020204" pitchFamily="34" charset="0"/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68389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68389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68389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68389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algn="ctr" eaLnBrk="1" hangingPunct="1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zh-CN" altLang="en-US" sz="1865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添加文字内容</a:t>
            </a:r>
            <a:endParaRPr lang="en-US" altLang="zh-CN" sz="1865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  <a:p>
            <a:pPr algn="ctr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zh-CN" altLang="en-US" sz="1865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添加文字内容</a:t>
            </a:r>
            <a:endParaRPr lang="en-US" altLang="zh-CN" sz="1865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  <a:p>
            <a:pPr algn="ctr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zh-CN" altLang="en-US" sz="1865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添加文字内容</a:t>
            </a:r>
            <a:endParaRPr lang="en-US" altLang="zh-CN" sz="1865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  <a:p>
            <a:pPr algn="ctr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zh-CN" altLang="en-US" sz="1865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添加文字内容</a:t>
            </a:r>
            <a:endParaRPr lang="en-US" altLang="zh-CN" sz="1865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  <a:p>
            <a:pPr algn="ctr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zh-CN" altLang="en-US" sz="1865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添加文字内容</a:t>
            </a:r>
            <a:endParaRPr lang="en-US" altLang="zh-CN" sz="1865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21515" name="文本框 15"/>
          <p:cNvSpPr txBox="1">
            <a:spLocks noChangeArrowheads="1"/>
          </p:cNvSpPr>
          <p:nvPr/>
        </p:nvSpPr>
        <p:spPr bwMode="auto">
          <a:xfrm>
            <a:off x="8695267" y="3509433"/>
            <a:ext cx="296545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buFont typeface="Arial" panose="020B0604020202020204" pitchFamily="34" charset="0"/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buFont typeface="Arial" panose="020B0604020202020204" pitchFamily="34" charset="0"/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buFont typeface="Arial" panose="020B0604020202020204" pitchFamily="34" charset="0"/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buFont typeface="Arial" panose="020B0604020202020204" pitchFamily="34" charset="0"/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buFont typeface="Arial" panose="020B0604020202020204" pitchFamily="34" charset="0"/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68389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68389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68389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68389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algn="ctr"/>
            <a:r>
              <a:rPr lang="en-US" altLang="zh-CN" sz="3200" i="1" dirty="0">
                <a:latin typeface="+mn-ea"/>
                <a:ea typeface="+mn-ea"/>
                <a:cs typeface="Times New Roman" panose="02020603050405020304" pitchFamily="18" charset="0"/>
              </a:rPr>
              <a:t>Service Products</a:t>
            </a:r>
            <a:endParaRPr lang="zh-CN" altLang="en-US" sz="3200" i="1" dirty="0">
              <a:latin typeface="+mn-ea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21516" name="文本框 16"/>
          <p:cNvSpPr txBox="1">
            <a:spLocks noChangeArrowheads="1"/>
          </p:cNvSpPr>
          <p:nvPr/>
        </p:nvSpPr>
        <p:spPr bwMode="auto">
          <a:xfrm>
            <a:off x="8685606" y="4042167"/>
            <a:ext cx="3028949" cy="22474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285750" indent="-285750">
              <a:buFont typeface="Arial" panose="020B0604020202020204" pitchFamily="34" charset="0"/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buFont typeface="Arial" panose="020B0604020202020204" pitchFamily="34" charset="0"/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buFont typeface="Arial" panose="020B0604020202020204" pitchFamily="34" charset="0"/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buFont typeface="Arial" panose="020B0604020202020204" pitchFamily="34" charset="0"/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buFont typeface="Arial" panose="020B0604020202020204" pitchFamily="34" charset="0"/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68389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68389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68389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68389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algn="ctr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zh-CN" altLang="en-US" sz="1865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添加文字内容</a:t>
            </a:r>
            <a:endParaRPr lang="en-US" altLang="zh-CN" sz="1865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  <a:p>
            <a:pPr algn="ctr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zh-CN" altLang="en-US" sz="1865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添加文字内容</a:t>
            </a:r>
            <a:endParaRPr lang="en-US" altLang="zh-CN" sz="1865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  <a:p>
            <a:pPr algn="ctr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zh-CN" altLang="en-US" sz="1865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添加文字内容</a:t>
            </a:r>
            <a:endParaRPr lang="en-US" altLang="zh-CN" sz="1865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  <a:p>
            <a:pPr algn="ctr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zh-CN" altLang="en-US" sz="1865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添加文字内容</a:t>
            </a:r>
            <a:endParaRPr lang="en-US" altLang="zh-CN" sz="1865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  <a:p>
            <a:pPr algn="ctr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zh-CN" altLang="en-US" sz="1865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添加文字内容</a:t>
            </a:r>
            <a:endParaRPr lang="en-US" altLang="zh-CN" sz="1865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1190684" y="1691948"/>
            <a:ext cx="1724691" cy="1724691"/>
            <a:chOff x="893013" y="1268961"/>
            <a:chExt cx="1293518" cy="1293518"/>
          </a:xfrm>
        </p:grpSpPr>
        <p:sp>
          <p:nvSpPr>
            <p:cNvPr id="2" name="椭圆 1"/>
            <p:cNvSpPr/>
            <p:nvPr/>
          </p:nvSpPr>
          <p:spPr>
            <a:xfrm>
              <a:off x="948506" y="1324454"/>
              <a:ext cx="1182533" cy="1182533"/>
            </a:xfrm>
            <a:prstGeom prst="ellipse">
              <a:avLst/>
            </a:prstGeom>
            <a:blipFill dpi="0" rotWithShape="1">
              <a:blip r:embed="rId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sp>
          <p:nvSpPr>
            <p:cNvPr id="16" name="椭圆 15"/>
            <p:cNvSpPr/>
            <p:nvPr/>
          </p:nvSpPr>
          <p:spPr>
            <a:xfrm>
              <a:off x="893013" y="1268961"/>
              <a:ext cx="1293518" cy="1293518"/>
            </a:xfrm>
            <a:prstGeom prst="ellipse">
              <a:avLst/>
            </a:prstGeom>
            <a:noFill/>
            <a:ln w="9525"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5271491" y="1691948"/>
            <a:ext cx="1724691" cy="1724691"/>
            <a:chOff x="3953618" y="1268961"/>
            <a:chExt cx="1293518" cy="1293518"/>
          </a:xfrm>
        </p:grpSpPr>
        <p:sp>
          <p:nvSpPr>
            <p:cNvPr id="23" name="椭圆 22"/>
            <p:cNvSpPr/>
            <p:nvPr/>
          </p:nvSpPr>
          <p:spPr>
            <a:xfrm>
              <a:off x="4009111" y="1324454"/>
              <a:ext cx="1182533" cy="1182533"/>
            </a:xfrm>
            <a:prstGeom prst="ellipse">
              <a:avLst/>
            </a:prstGeom>
            <a:blipFill dpi="0" rotWithShape="1"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sp>
          <p:nvSpPr>
            <p:cNvPr id="24" name="椭圆 23"/>
            <p:cNvSpPr/>
            <p:nvPr/>
          </p:nvSpPr>
          <p:spPr>
            <a:xfrm>
              <a:off x="3953618" y="1268961"/>
              <a:ext cx="1293518" cy="1293518"/>
            </a:xfrm>
            <a:prstGeom prst="ellipse">
              <a:avLst/>
            </a:prstGeom>
            <a:noFill/>
            <a:ln w="9525"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9380640" y="1691948"/>
            <a:ext cx="1724691" cy="1724691"/>
            <a:chOff x="7035480" y="1268961"/>
            <a:chExt cx="1293518" cy="1293518"/>
          </a:xfrm>
        </p:grpSpPr>
        <p:sp>
          <p:nvSpPr>
            <p:cNvPr id="25" name="椭圆 24"/>
            <p:cNvSpPr/>
            <p:nvPr/>
          </p:nvSpPr>
          <p:spPr>
            <a:xfrm>
              <a:off x="7090973" y="1324454"/>
              <a:ext cx="1182533" cy="1182533"/>
            </a:xfrm>
            <a:prstGeom prst="ellipse">
              <a:avLst/>
            </a:prstGeom>
            <a:blipFill dpi="0" rotWithShape="1"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sp>
          <p:nvSpPr>
            <p:cNvPr id="26" name="椭圆 25"/>
            <p:cNvSpPr/>
            <p:nvPr/>
          </p:nvSpPr>
          <p:spPr>
            <a:xfrm>
              <a:off x="7035480" y="1268961"/>
              <a:ext cx="1293518" cy="1293518"/>
            </a:xfrm>
            <a:prstGeom prst="ellipse">
              <a:avLst/>
            </a:prstGeom>
            <a:noFill/>
            <a:ln w="9525"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</p:grpSp>
      <p:pic>
        <p:nvPicPr>
          <p:cNvPr id="6" name="图片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084750" y="3417750"/>
            <a:ext cx="22500" cy="22500"/>
          </a:xfrm>
          <a:prstGeom prst="rect">
            <a:avLst/>
          </a:prstGeom>
        </p:spPr>
      </p:pic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7724775" y="4791075"/>
            <a:ext cx="966788" cy="749300"/>
            <a:chOff x="4866" y="3018"/>
            <a:chExt cx="609" cy="472"/>
          </a:xfrm>
          <a:solidFill>
            <a:schemeClr val="accent1"/>
          </a:solidFill>
        </p:grpSpPr>
        <p:sp>
          <p:nvSpPr>
            <p:cNvPr id="10" name="Freeform 5"/>
            <p:cNvSpPr/>
            <p:nvPr/>
          </p:nvSpPr>
          <p:spPr bwMode="auto">
            <a:xfrm>
              <a:off x="4983" y="3298"/>
              <a:ext cx="117" cy="192"/>
            </a:xfrm>
            <a:custGeom>
              <a:avLst/>
              <a:gdLst>
                <a:gd name="T0" fmla="*/ 2 w 49"/>
                <a:gd name="T1" fmla="*/ 7 h 80"/>
                <a:gd name="T2" fmla="*/ 21 w 49"/>
                <a:gd name="T3" fmla="*/ 48 h 80"/>
                <a:gd name="T4" fmla="*/ 30 w 49"/>
                <a:gd name="T5" fmla="*/ 78 h 80"/>
                <a:gd name="T6" fmla="*/ 34 w 49"/>
                <a:gd name="T7" fmla="*/ 77 h 80"/>
                <a:gd name="T8" fmla="*/ 48 w 49"/>
                <a:gd name="T9" fmla="*/ 4 h 80"/>
                <a:gd name="T10" fmla="*/ 45 w 49"/>
                <a:gd name="T11" fmla="*/ 3 h 80"/>
                <a:gd name="T12" fmla="*/ 30 w 49"/>
                <a:gd name="T13" fmla="*/ 76 h 80"/>
                <a:gd name="T14" fmla="*/ 34 w 49"/>
                <a:gd name="T15" fmla="*/ 76 h 80"/>
                <a:gd name="T16" fmla="*/ 19 w 49"/>
                <a:gd name="T17" fmla="*/ 33 h 80"/>
                <a:gd name="T18" fmla="*/ 5 w 49"/>
                <a:gd name="T19" fmla="*/ 4 h 80"/>
                <a:gd name="T20" fmla="*/ 2 w 49"/>
                <a:gd name="T21" fmla="*/ 7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" h="80">
                  <a:moveTo>
                    <a:pt x="2" y="7"/>
                  </a:moveTo>
                  <a:cubicBezTo>
                    <a:pt x="11" y="16"/>
                    <a:pt x="16" y="37"/>
                    <a:pt x="21" y="48"/>
                  </a:cubicBezTo>
                  <a:cubicBezTo>
                    <a:pt x="25" y="58"/>
                    <a:pt x="25" y="69"/>
                    <a:pt x="30" y="78"/>
                  </a:cubicBezTo>
                  <a:cubicBezTo>
                    <a:pt x="31" y="80"/>
                    <a:pt x="33" y="79"/>
                    <a:pt x="34" y="77"/>
                  </a:cubicBezTo>
                  <a:cubicBezTo>
                    <a:pt x="38" y="53"/>
                    <a:pt x="39" y="27"/>
                    <a:pt x="48" y="4"/>
                  </a:cubicBezTo>
                  <a:cubicBezTo>
                    <a:pt x="49" y="1"/>
                    <a:pt x="45" y="0"/>
                    <a:pt x="45" y="3"/>
                  </a:cubicBezTo>
                  <a:cubicBezTo>
                    <a:pt x="35" y="26"/>
                    <a:pt x="35" y="52"/>
                    <a:pt x="30" y="76"/>
                  </a:cubicBezTo>
                  <a:cubicBezTo>
                    <a:pt x="31" y="76"/>
                    <a:pt x="32" y="76"/>
                    <a:pt x="34" y="76"/>
                  </a:cubicBezTo>
                  <a:cubicBezTo>
                    <a:pt x="27" y="63"/>
                    <a:pt x="24" y="46"/>
                    <a:pt x="19" y="33"/>
                  </a:cubicBezTo>
                  <a:cubicBezTo>
                    <a:pt x="15" y="24"/>
                    <a:pt x="12" y="11"/>
                    <a:pt x="5" y="4"/>
                  </a:cubicBezTo>
                  <a:cubicBezTo>
                    <a:pt x="3" y="3"/>
                    <a:pt x="0" y="5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6"/>
            <p:cNvSpPr/>
            <p:nvPr/>
          </p:nvSpPr>
          <p:spPr bwMode="auto">
            <a:xfrm>
              <a:off x="5095" y="3020"/>
              <a:ext cx="380" cy="406"/>
            </a:xfrm>
            <a:custGeom>
              <a:avLst/>
              <a:gdLst>
                <a:gd name="T0" fmla="*/ 8 w 159"/>
                <a:gd name="T1" fmla="*/ 115 h 169"/>
                <a:gd name="T2" fmla="*/ 121 w 159"/>
                <a:gd name="T3" fmla="*/ 30 h 169"/>
                <a:gd name="T4" fmla="*/ 137 w 159"/>
                <a:gd name="T5" fmla="*/ 19 h 169"/>
                <a:gd name="T6" fmla="*/ 146 w 159"/>
                <a:gd name="T7" fmla="*/ 10 h 169"/>
                <a:gd name="T8" fmla="*/ 149 w 159"/>
                <a:gd name="T9" fmla="*/ 16 h 169"/>
                <a:gd name="T10" fmla="*/ 114 w 159"/>
                <a:gd name="T11" fmla="*/ 70 h 169"/>
                <a:gd name="T12" fmla="*/ 85 w 159"/>
                <a:gd name="T13" fmla="*/ 118 h 169"/>
                <a:gd name="T14" fmla="*/ 65 w 159"/>
                <a:gd name="T15" fmla="*/ 163 h 169"/>
                <a:gd name="T16" fmla="*/ 42 w 159"/>
                <a:gd name="T17" fmla="*/ 142 h 169"/>
                <a:gd name="T18" fmla="*/ 17 w 159"/>
                <a:gd name="T19" fmla="*/ 126 h 169"/>
                <a:gd name="T20" fmla="*/ 5 w 159"/>
                <a:gd name="T21" fmla="*/ 117 h 169"/>
                <a:gd name="T22" fmla="*/ 2 w 159"/>
                <a:gd name="T23" fmla="*/ 120 h 169"/>
                <a:gd name="T24" fmla="*/ 14 w 159"/>
                <a:gd name="T25" fmla="*/ 129 h 169"/>
                <a:gd name="T26" fmla="*/ 30 w 159"/>
                <a:gd name="T27" fmla="*/ 145 h 169"/>
                <a:gd name="T28" fmla="*/ 48 w 159"/>
                <a:gd name="T29" fmla="*/ 151 h 169"/>
                <a:gd name="T30" fmla="*/ 65 w 159"/>
                <a:gd name="T31" fmla="*/ 168 h 169"/>
                <a:gd name="T32" fmla="*/ 68 w 159"/>
                <a:gd name="T33" fmla="*/ 167 h 169"/>
                <a:gd name="T34" fmla="*/ 113 w 159"/>
                <a:gd name="T35" fmla="*/ 81 h 169"/>
                <a:gd name="T36" fmla="*/ 159 w 159"/>
                <a:gd name="T37" fmla="*/ 2 h 169"/>
                <a:gd name="T38" fmla="*/ 156 w 159"/>
                <a:gd name="T39" fmla="*/ 0 h 169"/>
                <a:gd name="T40" fmla="*/ 134 w 159"/>
                <a:gd name="T41" fmla="*/ 16 h 169"/>
                <a:gd name="T42" fmla="*/ 90 w 159"/>
                <a:gd name="T43" fmla="*/ 48 h 169"/>
                <a:gd name="T44" fmla="*/ 5 w 159"/>
                <a:gd name="T45" fmla="*/ 112 h 169"/>
                <a:gd name="T46" fmla="*/ 8 w 159"/>
                <a:gd name="T47" fmla="*/ 115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9" h="169">
                  <a:moveTo>
                    <a:pt x="8" y="115"/>
                  </a:moveTo>
                  <a:cubicBezTo>
                    <a:pt x="44" y="85"/>
                    <a:pt x="83" y="57"/>
                    <a:pt x="121" y="30"/>
                  </a:cubicBezTo>
                  <a:cubicBezTo>
                    <a:pt x="127" y="26"/>
                    <a:pt x="132" y="23"/>
                    <a:pt x="137" y="19"/>
                  </a:cubicBezTo>
                  <a:cubicBezTo>
                    <a:pt x="140" y="16"/>
                    <a:pt x="143" y="13"/>
                    <a:pt x="146" y="10"/>
                  </a:cubicBezTo>
                  <a:cubicBezTo>
                    <a:pt x="158" y="0"/>
                    <a:pt x="151" y="11"/>
                    <a:pt x="149" y="16"/>
                  </a:cubicBezTo>
                  <a:cubicBezTo>
                    <a:pt x="139" y="36"/>
                    <a:pt x="125" y="52"/>
                    <a:pt x="114" y="70"/>
                  </a:cubicBezTo>
                  <a:cubicBezTo>
                    <a:pt x="104" y="86"/>
                    <a:pt x="95" y="102"/>
                    <a:pt x="85" y="118"/>
                  </a:cubicBezTo>
                  <a:cubicBezTo>
                    <a:pt x="83" y="122"/>
                    <a:pt x="60" y="159"/>
                    <a:pt x="65" y="163"/>
                  </a:cubicBezTo>
                  <a:cubicBezTo>
                    <a:pt x="57" y="157"/>
                    <a:pt x="52" y="145"/>
                    <a:pt x="42" y="142"/>
                  </a:cubicBezTo>
                  <a:cubicBezTo>
                    <a:pt x="29" y="138"/>
                    <a:pt x="25" y="135"/>
                    <a:pt x="17" y="126"/>
                  </a:cubicBezTo>
                  <a:cubicBezTo>
                    <a:pt x="13" y="120"/>
                    <a:pt x="9" y="121"/>
                    <a:pt x="5" y="117"/>
                  </a:cubicBezTo>
                  <a:cubicBezTo>
                    <a:pt x="3" y="115"/>
                    <a:pt x="0" y="118"/>
                    <a:pt x="2" y="120"/>
                  </a:cubicBezTo>
                  <a:cubicBezTo>
                    <a:pt x="6" y="124"/>
                    <a:pt x="10" y="124"/>
                    <a:pt x="14" y="129"/>
                  </a:cubicBezTo>
                  <a:cubicBezTo>
                    <a:pt x="19" y="135"/>
                    <a:pt x="23" y="141"/>
                    <a:pt x="30" y="145"/>
                  </a:cubicBezTo>
                  <a:cubicBezTo>
                    <a:pt x="36" y="148"/>
                    <a:pt x="42" y="145"/>
                    <a:pt x="48" y="151"/>
                  </a:cubicBezTo>
                  <a:cubicBezTo>
                    <a:pt x="54" y="157"/>
                    <a:pt x="59" y="163"/>
                    <a:pt x="65" y="168"/>
                  </a:cubicBezTo>
                  <a:cubicBezTo>
                    <a:pt x="66" y="169"/>
                    <a:pt x="68" y="169"/>
                    <a:pt x="68" y="167"/>
                  </a:cubicBezTo>
                  <a:cubicBezTo>
                    <a:pt x="76" y="134"/>
                    <a:pt x="98" y="111"/>
                    <a:pt x="113" y="81"/>
                  </a:cubicBezTo>
                  <a:cubicBezTo>
                    <a:pt x="128" y="55"/>
                    <a:pt x="148" y="31"/>
                    <a:pt x="159" y="2"/>
                  </a:cubicBezTo>
                  <a:cubicBezTo>
                    <a:pt x="159" y="1"/>
                    <a:pt x="158" y="0"/>
                    <a:pt x="156" y="0"/>
                  </a:cubicBezTo>
                  <a:cubicBezTo>
                    <a:pt x="147" y="2"/>
                    <a:pt x="140" y="10"/>
                    <a:pt x="134" y="16"/>
                  </a:cubicBezTo>
                  <a:cubicBezTo>
                    <a:pt x="120" y="28"/>
                    <a:pt x="104" y="37"/>
                    <a:pt x="90" y="48"/>
                  </a:cubicBezTo>
                  <a:cubicBezTo>
                    <a:pt x="61" y="69"/>
                    <a:pt x="32" y="89"/>
                    <a:pt x="5" y="112"/>
                  </a:cubicBezTo>
                  <a:cubicBezTo>
                    <a:pt x="3" y="114"/>
                    <a:pt x="6" y="116"/>
                    <a:pt x="8" y="1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7"/>
            <p:cNvSpPr/>
            <p:nvPr/>
          </p:nvSpPr>
          <p:spPr bwMode="auto">
            <a:xfrm>
              <a:off x="5069" y="3361"/>
              <a:ext cx="136" cy="120"/>
            </a:xfrm>
            <a:custGeom>
              <a:avLst/>
              <a:gdLst>
                <a:gd name="T0" fmla="*/ 4 w 57"/>
                <a:gd name="T1" fmla="*/ 49 h 50"/>
                <a:gd name="T2" fmla="*/ 27 w 57"/>
                <a:gd name="T3" fmla="*/ 30 h 50"/>
                <a:gd name="T4" fmla="*/ 55 w 57"/>
                <a:gd name="T5" fmla="*/ 5 h 50"/>
                <a:gd name="T6" fmla="*/ 52 w 57"/>
                <a:gd name="T7" fmla="*/ 2 h 50"/>
                <a:gd name="T8" fmla="*/ 26 w 57"/>
                <a:gd name="T9" fmla="*/ 25 h 50"/>
                <a:gd name="T10" fmla="*/ 2 w 57"/>
                <a:gd name="T11" fmla="*/ 45 h 50"/>
                <a:gd name="T12" fmla="*/ 4 w 57"/>
                <a:gd name="T13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50">
                  <a:moveTo>
                    <a:pt x="4" y="49"/>
                  </a:moveTo>
                  <a:cubicBezTo>
                    <a:pt x="13" y="44"/>
                    <a:pt x="19" y="36"/>
                    <a:pt x="27" y="30"/>
                  </a:cubicBezTo>
                  <a:cubicBezTo>
                    <a:pt x="37" y="22"/>
                    <a:pt x="46" y="13"/>
                    <a:pt x="55" y="5"/>
                  </a:cubicBezTo>
                  <a:cubicBezTo>
                    <a:pt x="57" y="3"/>
                    <a:pt x="54" y="0"/>
                    <a:pt x="52" y="2"/>
                  </a:cubicBezTo>
                  <a:cubicBezTo>
                    <a:pt x="44" y="9"/>
                    <a:pt x="35" y="17"/>
                    <a:pt x="26" y="25"/>
                  </a:cubicBezTo>
                  <a:cubicBezTo>
                    <a:pt x="18" y="31"/>
                    <a:pt x="11" y="40"/>
                    <a:pt x="2" y="45"/>
                  </a:cubicBezTo>
                  <a:cubicBezTo>
                    <a:pt x="0" y="47"/>
                    <a:pt x="2" y="50"/>
                    <a:pt x="4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8"/>
            <p:cNvSpPr/>
            <p:nvPr/>
          </p:nvSpPr>
          <p:spPr bwMode="auto">
            <a:xfrm>
              <a:off x="4866" y="3018"/>
              <a:ext cx="599" cy="290"/>
            </a:xfrm>
            <a:custGeom>
              <a:avLst/>
              <a:gdLst>
                <a:gd name="T0" fmla="*/ 247 w 251"/>
                <a:gd name="T1" fmla="*/ 2 h 121"/>
                <a:gd name="T2" fmla="*/ 123 w 251"/>
                <a:gd name="T3" fmla="*/ 46 h 121"/>
                <a:gd name="T4" fmla="*/ 54 w 251"/>
                <a:gd name="T5" fmla="*/ 75 h 121"/>
                <a:gd name="T6" fmla="*/ 29 w 251"/>
                <a:gd name="T7" fmla="*/ 86 h 121"/>
                <a:gd name="T8" fmla="*/ 2 w 251"/>
                <a:gd name="T9" fmla="*/ 94 h 121"/>
                <a:gd name="T10" fmla="*/ 3 w 251"/>
                <a:gd name="T11" fmla="*/ 98 h 121"/>
                <a:gd name="T12" fmla="*/ 41 w 251"/>
                <a:gd name="T13" fmla="*/ 114 h 121"/>
                <a:gd name="T14" fmla="*/ 61 w 251"/>
                <a:gd name="T15" fmla="*/ 121 h 121"/>
                <a:gd name="T16" fmla="*/ 61 w 251"/>
                <a:gd name="T17" fmla="*/ 117 h 121"/>
                <a:gd name="T18" fmla="*/ 30 w 251"/>
                <a:gd name="T19" fmla="*/ 102 h 121"/>
                <a:gd name="T20" fmla="*/ 3 w 251"/>
                <a:gd name="T21" fmla="*/ 94 h 121"/>
                <a:gd name="T22" fmla="*/ 4 w 251"/>
                <a:gd name="T23" fmla="*/ 98 h 121"/>
                <a:gd name="T24" fmla="*/ 26 w 251"/>
                <a:gd name="T25" fmla="*/ 91 h 121"/>
                <a:gd name="T26" fmla="*/ 61 w 251"/>
                <a:gd name="T27" fmla="*/ 76 h 121"/>
                <a:gd name="T28" fmla="*/ 125 w 251"/>
                <a:gd name="T29" fmla="*/ 49 h 121"/>
                <a:gd name="T30" fmla="*/ 249 w 251"/>
                <a:gd name="T31" fmla="*/ 5 h 121"/>
                <a:gd name="T32" fmla="*/ 247 w 251"/>
                <a:gd name="T33" fmla="*/ 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1" h="121">
                  <a:moveTo>
                    <a:pt x="247" y="2"/>
                  </a:moveTo>
                  <a:cubicBezTo>
                    <a:pt x="208" y="21"/>
                    <a:pt x="163" y="29"/>
                    <a:pt x="123" y="46"/>
                  </a:cubicBezTo>
                  <a:cubicBezTo>
                    <a:pt x="100" y="56"/>
                    <a:pt x="77" y="66"/>
                    <a:pt x="54" y="75"/>
                  </a:cubicBezTo>
                  <a:cubicBezTo>
                    <a:pt x="46" y="78"/>
                    <a:pt x="37" y="82"/>
                    <a:pt x="29" y="86"/>
                  </a:cubicBezTo>
                  <a:cubicBezTo>
                    <a:pt x="20" y="89"/>
                    <a:pt x="11" y="90"/>
                    <a:pt x="2" y="94"/>
                  </a:cubicBezTo>
                  <a:cubicBezTo>
                    <a:pt x="0" y="95"/>
                    <a:pt x="1" y="98"/>
                    <a:pt x="3" y="98"/>
                  </a:cubicBezTo>
                  <a:cubicBezTo>
                    <a:pt x="18" y="99"/>
                    <a:pt x="30" y="106"/>
                    <a:pt x="41" y="114"/>
                  </a:cubicBezTo>
                  <a:cubicBezTo>
                    <a:pt x="47" y="118"/>
                    <a:pt x="53" y="121"/>
                    <a:pt x="61" y="121"/>
                  </a:cubicBezTo>
                  <a:cubicBezTo>
                    <a:pt x="63" y="121"/>
                    <a:pt x="63" y="117"/>
                    <a:pt x="61" y="117"/>
                  </a:cubicBezTo>
                  <a:cubicBezTo>
                    <a:pt x="49" y="117"/>
                    <a:pt x="39" y="107"/>
                    <a:pt x="30" y="102"/>
                  </a:cubicBezTo>
                  <a:cubicBezTo>
                    <a:pt x="21" y="98"/>
                    <a:pt x="13" y="95"/>
                    <a:pt x="3" y="94"/>
                  </a:cubicBezTo>
                  <a:cubicBezTo>
                    <a:pt x="4" y="95"/>
                    <a:pt x="4" y="96"/>
                    <a:pt x="4" y="98"/>
                  </a:cubicBezTo>
                  <a:cubicBezTo>
                    <a:pt x="11" y="94"/>
                    <a:pt x="19" y="94"/>
                    <a:pt x="26" y="91"/>
                  </a:cubicBezTo>
                  <a:cubicBezTo>
                    <a:pt x="38" y="86"/>
                    <a:pt x="49" y="81"/>
                    <a:pt x="61" y="76"/>
                  </a:cubicBezTo>
                  <a:cubicBezTo>
                    <a:pt x="83" y="68"/>
                    <a:pt x="104" y="59"/>
                    <a:pt x="125" y="49"/>
                  </a:cubicBezTo>
                  <a:cubicBezTo>
                    <a:pt x="165" y="32"/>
                    <a:pt x="210" y="25"/>
                    <a:pt x="249" y="5"/>
                  </a:cubicBezTo>
                  <a:cubicBezTo>
                    <a:pt x="251" y="4"/>
                    <a:pt x="249" y="0"/>
                    <a:pt x="24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9"/>
            <p:cNvSpPr/>
            <p:nvPr/>
          </p:nvSpPr>
          <p:spPr bwMode="auto">
            <a:xfrm>
              <a:off x="5011" y="3025"/>
              <a:ext cx="447" cy="278"/>
            </a:xfrm>
            <a:custGeom>
              <a:avLst/>
              <a:gdLst>
                <a:gd name="T0" fmla="*/ 4 w 187"/>
                <a:gd name="T1" fmla="*/ 115 h 116"/>
                <a:gd name="T2" fmla="*/ 96 w 187"/>
                <a:gd name="T3" fmla="*/ 54 h 116"/>
                <a:gd name="T4" fmla="*/ 185 w 187"/>
                <a:gd name="T5" fmla="*/ 5 h 116"/>
                <a:gd name="T6" fmla="*/ 183 w 187"/>
                <a:gd name="T7" fmla="*/ 2 h 116"/>
                <a:gd name="T8" fmla="*/ 94 w 187"/>
                <a:gd name="T9" fmla="*/ 51 h 116"/>
                <a:gd name="T10" fmla="*/ 2 w 187"/>
                <a:gd name="T11" fmla="*/ 111 h 116"/>
                <a:gd name="T12" fmla="*/ 4 w 187"/>
                <a:gd name="T13" fmla="*/ 115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7" h="116">
                  <a:moveTo>
                    <a:pt x="4" y="115"/>
                  </a:moveTo>
                  <a:cubicBezTo>
                    <a:pt x="34" y="93"/>
                    <a:pt x="65" y="73"/>
                    <a:pt x="96" y="54"/>
                  </a:cubicBezTo>
                  <a:cubicBezTo>
                    <a:pt x="125" y="37"/>
                    <a:pt x="158" y="25"/>
                    <a:pt x="185" y="5"/>
                  </a:cubicBezTo>
                  <a:cubicBezTo>
                    <a:pt x="187" y="3"/>
                    <a:pt x="185" y="0"/>
                    <a:pt x="183" y="2"/>
                  </a:cubicBezTo>
                  <a:cubicBezTo>
                    <a:pt x="156" y="21"/>
                    <a:pt x="123" y="34"/>
                    <a:pt x="94" y="51"/>
                  </a:cubicBezTo>
                  <a:cubicBezTo>
                    <a:pt x="62" y="69"/>
                    <a:pt x="32" y="90"/>
                    <a:pt x="2" y="111"/>
                  </a:cubicBezTo>
                  <a:cubicBezTo>
                    <a:pt x="0" y="113"/>
                    <a:pt x="2" y="116"/>
                    <a:pt x="4" y="1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5" name="Group 12"/>
          <p:cNvGrpSpPr>
            <a:grpSpLocks noChangeAspect="1"/>
          </p:cNvGrpSpPr>
          <p:nvPr/>
        </p:nvGrpSpPr>
        <p:grpSpPr bwMode="auto">
          <a:xfrm>
            <a:off x="3563938" y="4791075"/>
            <a:ext cx="968375" cy="749300"/>
            <a:chOff x="2245" y="3018"/>
            <a:chExt cx="610" cy="472"/>
          </a:xfrm>
          <a:solidFill>
            <a:schemeClr val="accent1"/>
          </a:solidFill>
        </p:grpSpPr>
        <p:sp>
          <p:nvSpPr>
            <p:cNvPr id="18" name="Freeform 13"/>
            <p:cNvSpPr/>
            <p:nvPr/>
          </p:nvSpPr>
          <p:spPr bwMode="auto">
            <a:xfrm>
              <a:off x="2362" y="3298"/>
              <a:ext cx="117" cy="192"/>
            </a:xfrm>
            <a:custGeom>
              <a:avLst/>
              <a:gdLst>
                <a:gd name="T0" fmla="*/ 2 w 49"/>
                <a:gd name="T1" fmla="*/ 7 h 80"/>
                <a:gd name="T2" fmla="*/ 21 w 49"/>
                <a:gd name="T3" fmla="*/ 48 h 80"/>
                <a:gd name="T4" fmla="*/ 30 w 49"/>
                <a:gd name="T5" fmla="*/ 78 h 80"/>
                <a:gd name="T6" fmla="*/ 34 w 49"/>
                <a:gd name="T7" fmla="*/ 77 h 80"/>
                <a:gd name="T8" fmla="*/ 48 w 49"/>
                <a:gd name="T9" fmla="*/ 4 h 80"/>
                <a:gd name="T10" fmla="*/ 45 w 49"/>
                <a:gd name="T11" fmla="*/ 3 h 80"/>
                <a:gd name="T12" fmla="*/ 30 w 49"/>
                <a:gd name="T13" fmla="*/ 76 h 80"/>
                <a:gd name="T14" fmla="*/ 34 w 49"/>
                <a:gd name="T15" fmla="*/ 76 h 80"/>
                <a:gd name="T16" fmla="*/ 19 w 49"/>
                <a:gd name="T17" fmla="*/ 33 h 80"/>
                <a:gd name="T18" fmla="*/ 5 w 49"/>
                <a:gd name="T19" fmla="*/ 4 h 80"/>
                <a:gd name="T20" fmla="*/ 2 w 49"/>
                <a:gd name="T21" fmla="*/ 7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" h="80">
                  <a:moveTo>
                    <a:pt x="2" y="7"/>
                  </a:moveTo>
                  <a:cubicBezTo>
                    <a:pt x="11" y="16"/>
                    <a:pt x="16" y="37"/>
                    <a:pt x="21" y="48"/>
                  </a:cubicBezTo>
                  <a:cubicBezTo>
                    <a:pt x="25" y="58"/>
                    <a:pt x="25" y="69"/>
                    <a:pt x="30" y="78"/>
                  </a:cubicBezTo>
                  <a:cubicBezTo>
                    <a:pt x="31" y="80"/>
                    <a:pt x="33" y="79"/>
                    <a:pt x="34" y="77"/>
                  </a:cubicBezTo>
                  <a:cubicBezTo>
                    <a:pt x="38" y="53"/>
                    <a:pt x="39" y="27"/>
                    <a:pt x="48" y="4"/>
                  </a:cubicBezTo>
                  <a:cubicBezTo>
                    <a:pt x="49" y="1"/>
                    <a:pt x="45" y="0"/>
                    <a:pt x="45" y="3"/>
                  </a:cubicBezTo>
                  <a:cubicBezTo>
                    <a:pt x="35" y="26"/>
                    <a:pt x="35" y="52"/>
                    <a:pt x="30" y="76"/>
                  </a:cubicBezTo>
                  <a:cubicBezTo>
                    <a:pt x="31" y="76"/>
                    <a:pt x="32" y="76"/>
                    <a:pt x="34" y="76"/>
                  </a:cubicBezTo>
                  <a:cubicBezTo>
                    <a:pt x="27" y="63"/>
                    <a:pt x="24" y="46"/>
                    <a:pt x="19" y="33"/>
                  </a:cubicBezTo>
                  <a:cubicBezTo>
                    <a:pt x="15" y="24"/>
                    <a:pt x="12" y="11"/>
                    <a:pt x="5" y="4"/>
                  </a:cubicBezTo>
                  <a:cubicBezTo>
                    <a:pt x="3" y="3"/>
                    <a:pt x="0" y="5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4"/>
            <p:cNvSpPr/>
            <p:nvPr/>
          </p:nvSpPr>
          <p:spPr bwMode="auto">
            <a:xfrm>
              <a:off x="2474" y="3020"/>
              <a:ext cx="381" cy="406"/>
            </a:xfrm>
            <a:custGeom>
              <a:avLst/>
              <a:gdLst>
                <a:gd name="T0" fmla="*/ 8 w 159"/>
                <a:gd name="T1" fmla="*/ 115 h 169"/>
                <a:gd name="T2" fmla="*/ 121 w 159"/>
                <a:gd name="T3" fmla="*/ 30 h 169"/>
                <a:gd name="T4" fmla="*/ 137 w 159"/>
                <a:gd name="T5" fmla="*/ 19 h 169"/>
                <a:gd name="T6" fmla="*/ 146 w 159"/>
                <a:gd name="T7" fmla="*/ 10 h 169"/>
                <a:gd name="T8" fmla="*/ 149 w 159"/>
                <a:gd name="T9" fmla="*/ 16 h 169"/>
                <a:gd name="T10" fmla="*/ 114 w 159"/>
                <a:gd name="T11" fmla="*/ 70 h 169"/>
                <a:gd name="T12" fmla="*/ 85 w 159"/>
                <a:gd name="T13" fmla="*/ 118 h 169"/>
                <a:gd name="T14" fmla="*/ 65 w 159"/>
                <a:gd name="T15" fmla="*/ 163 h 169"/>
                <a:gd name="T16" fmla="*/ 42 w 159"/>
                <a:gd name="T17" fmla="*/ 142 h 169"/>
                <a:gd name="T18" fmla="*/ 17 w 159"/>
                <a:gd name="T19" fmla="*/ 126 h 169"/>
                <a:gd name="T20" fmla="*/ 5 w 159"/>
                <a:gd name="T21" fmla="*/ 117 h 169"/>
                <a:gd name="T22" fmla="*/ 2 w 159"/>
                <a:gd name="T23" fmla="*/ 120 h 169"/>
                <a:gd name="T24" fmla="*/ 14 w 159"/>
                <a:gd name="T25" fmla="*/ 129 h 169"/>
                <a:gd name="T26" fmla="*/ 30 w 159"/>
                <a:gd name="T27" fmla="*/ 145 h 169"/>
                <a:gd name="T28" fmla="*/ 48 w 159"/>
                <a:gd name="T29" fmla="*/ 151 h 169"/>
                <a:gd name="T30" fmla="*/ 65 w 159"/>
                <a:gd name="T31" fmla="*/ 168 h 169"/>
                <a:gd name="T32" fmla="*/ 68 w 159"/>
                <a:gd name="T33" fmla="*/ 167 h 169"/>
                <a:gd name="T34" fmla="*/ 113 w 159"/>
                <a:gd name="T35" fmla="*/ 81 h 169"/>
                <a:gd name="T36" fmla="*/ 159 w 159"/>
                <a:gd name="T37" fmla="*/ 2 h 169"/>
                <a:gd name="T38" fmla="*/ 156 w 159"/>
                <a:gd name="T39" fmla="*/ 0 h 169"/>
                <a:gd name="T40" fmla="*/ 134 w 159"/>
                <a:gd name="T41" fmla="*/ 16 h 169"/>
                <a:gd name="T42" fmla="*/ 90 w 159"/>
                <a:gd name="T43" fmla="*/ 48 h 169"/>
                <a:gd name="T44" fmla="*/ 5 w 159"/>
                <a:gd name="T45" fmla="*/ 112 h 169"/>
                <a:gd name="T46" fmla="*/ 8 w 159"/>
                <a:gd name="T47" fmla="*/ 115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9" h="169">
                  <a:moveTo>
                    <a:pt x="8" y="115"/>
                  </a:moveTo>
                  <a:cubicBezTo>
                    <a:pt x="44" y="85"/>
                    <a:pt x="83" y="57"/>
                    <a:pt x="121" y="30"/>
                  </a:cubicBezTo>
                  <a:cubicBezTo>
                    <a:pt x="127" y="26"/>
                    <a:pt x="132" y="23"/>
                    <a:pt x="137" y="19"/>
                  </a:cubicBezTo>
                  <a:cubicBezTo>
                    <a:pt x="140" y="16"/>
                    <a:pt x="143" y="13"/>
                    <a:pt x="146" y="10"/>
                  </a:cubicBezTo>
                  <a:cubicBezTo>
                    <a:pt x="158" y="0"/>
                    <a:pt x="151" y="11"/>
                    <a:pt x="149" y="16"/>
                  </a:cubicBezTo>
                  <a:cubicBezTo>
                    <a:pt x="139" y="36"/>
                    <a:pt x="125" y="52"/>
                    <a:pt x="114" y="70"/>
                  </a:cubicBezTo>
                  <a:cubicBezTo>
                    <a:pt x="104" y="86"/>
                    <a:pt x="95" y="102"/>
                    <a:pt x="85" y="118"/>
                  </a:cubicBezTo>
                  <a:cubicBezTo>
                    <a:pt x="83" y="122"/>
                    <a:pt x="60" y="159"/>
                    <a:pt x="65" y="163"/>
                  </a:cubicBezTo>
                  <a:cubicBezTo>
                    <a:pt x="57" y="157"/>
                    <a:pt x="52" y="145"/>
                    <a:pt x="42" y="142"/>
                  </a:cubicBezTo>
                  <a:cubicBezTo>
                    <a:pt x="29" y="138"/>
                    <a:pt x="25" y="135"/>
                    <a:pt x="17" y="126"/>
                  </a:cubicBezTo>
                  <a:cubicBezTo>
                    <a:pt x="13" y="120"/>
                    <a:pt x="9" y="121"/>
                    <a:pt x="5" y="117"/>
                  </a:cubicBezTo>
                  <a:cubicBezTo>
                    <a:pt x="3" y="115"/>
                    <a:pt x="0" y="118"/>
                    <a:pt x="2" y="120"/>
                  </a:cubicBezTo>
                  <a:cubicBezTo>
                    <a:pt x="6" y="124"/>
                    <a:pt x="10" y="124"/>
                    <a:pt x="14" y="129"/>
                  </a:cubicBezTo>
                  <a:cubicBezTo>
                    <a:pt x="19" y="135"/>
                    <a:pt x="23" y="141"/>
                    <a:pt x="30" y="145"/>
                  </a:cubicBezTo>
                  <a:cubicBezTo>
                    <a:pt x="36" y="148"/>
                    <a:pt x="42" y="145"/>
                    <a:pt x="48" y="151"/>
                  </a:cubicBezTo>
                  <a:cubicBezTo>
                    <a:pt x="54" y="157"/>
                    <a:pt x="59" y="163"/>
                    <a:pt x="65" y="168"/>
                  </a:cubicBezTo>
                  <a:cubicBezTo>
                    <a:pt x="66" y="169"/>
                    <a:pt x="68" y="169"/>
                    <a:pt x="68" y="167"/>
                  </a:cubicBezTo>
                  <a:cubicBezTo>
                    <a:pt x="76" y="134"/>
                    <a:pt x="98" y="111"/>
                    <a:pt x="113" y="81"/>
                  </a:cubicBezTo>
                  <a:cubicBezTo>
                    <a:pt x="128" y="55"/>
                    <a:pt x="148" y="31"/>
                    <a:pt x="159" y="2"/>
                  </a:cubicBezTo>
                  <a:cubicBezTo>
                    <a:pt x="159" y="1"/>
                    <a:pt x="158" y="0"/>
                    <a:pt x="156" y="0"/>
                  </a:cubicBezTo>
                  <a:cubicBezTo>
                    <a:pt x="147" y="2"/>
                    <a:pt x="140" y="10"/>
                    <a:pt x="134" y="16"/>
                  </a:cubicBezTo>
                  <a:cubicBezTo>
                    <a:pt x="120" y="28"/>
                    <a:pt x="104" y="37"/>
                    <a:pt x="90" y="48"/>
                  </a:cubicBezTo>
                  <a:cubicBezTo>
                    <a:pt x="61" y="69"/>
                    <a:pt x="32" y="89"/>
                    <a:pt x="5" y="112"/>
                  </a:cubicBezTo>
                  <a:cubicBezTo>
                    <a:pt x="3" y="114"/>
                    <a:pt x="6" y="116"/>
                    <a:pt x="8" y="1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5"/>
            <p:cNvSpPr/>
            <p:nvPr/>
          </p:nvSpPr>
          <p:spPr bwMode="auto">
            <a:xfrm>
              <a:off x="2448" y="3361"/>
              <a:ext cx="136" cy="120"/>
            </a:xfrm>
            <a:custGeom>
              <a:avLst/>
              <a:gdLst>
                <a:gd name="T0" fmla="*/ 4 w 57"/>
                <a:gd name="T1" fmla="*/ 49 h 50"/>
                <a:gd name="T2" fmla="*/ 27 w 57"/>
                <a:gd name="T3" fmla="*/ 30 h 50"/>
                <a:gd name="T4" fmla="*/ 55 w 57"/>
                <a:gd name="T5" fmla="*/ 5 h 50"/>
                <a:gd name="T6" fmla="*/ 52 w 57"/>
                <a:gd name="T7" fmla="*/ 2 h 50"/>
                <a:gd name="T8" fmla="*/ 26 w 57"/>
                <a:gd name="T9" fmla="*/ 25 h 50"/>
                <a:gd name="T10" fmla="*/ 2 w 57"/>
                <a:gd name="T11" fmla="*/ 45 h 50"/>
                <a:gd name="T12" fmla="*/ 4 w 57"/>
                <a:gd name="T13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50">
                  <a:moveTo>
                    <a:pt x="4" y="49"/>
                  </a:moveTo>
                  <a:cubicBezTo>
                    <a:pt x="13" y="44"/>
                    <a:pt x="19" y="36"/>
                    <a:pt x="27" y="30"/>
                  </a:cubicBezTo>
                  <a:cubicBezTo>
                    <a:pt x="37" y="22"/>
                    <a:pt x="46" y="13"/>
                    <a:pt x="55" y="5"/>
                  </a:cubicBezTo>
                  <a:cubicBezTo>
                    <a:pt x="57" y="3"/>
                    <a:pt x="54" y="0"/>
                    <a:pt x="52" y="2"/>
                  </a:cubicBezTo>
                  <a:cubicBezTo>
                    <a:pt x="44" y="9"/>
                    <a:pt x="35" y="17"/>
                    <a:pt x="26" y="25"/>
                  </a:cubicBezTo>
                  <a:cubicBezTo>
                    <a:pt x="18" y="31"/>
                    <a:pt x="11" y="40"/>
                    <a:pt x="2" y="45"/>
                  </a:cubicBezTo>
                  <a:cubicBezTo>
                    <a:pt x="0" y="47"/>
                    <a:pt x="2" y="50"/>
                    <a:pt x="4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6"/>
            <p:cNvSpPr/>
            <p:nvPr/>
          </p:nvSpPr>
          <p:spPr bwMode="auto">
            <a:xfrm>
              <a:off x="2245" y="3018"/>
              <a:ext cx="600" cy="290"/>
            </a:xfrm>
            <a:custGeom>
              <a:avLst/>
              <a:gdLst>
                <a:gd name="T0" fmla="*/ 247 w 251"/>
                <a:gd name="T1" fmla="*/ 2 h 121"/>
                <a:gd name="T2" fmla="*/ 123 w 251"/>
                <a:gd name="T3" fmla="*/ 46 h 121"/>
                <a:gd name="T4" fmla="*/ 54 w 251"/>
                <a:gd name="T5" fmla="*/ 75 h 121"/>
                <a:gd name="T6" fmla="*/ 29 w 251"/>
                <a:gd name="T7" fmla="*/ 86 h 121"/>
                <a:gd name="T8" fmla="*/ 2 w 251"/>
                <a:gd name="T9" fmla="*/ 94 h 121"/>
                <a:gd name="T10" fmla="*/ 3 w 251"/>
                <a:gd name="T11" fmla="*/ 98 h 121"/>
                <a:gd name="T12" fmla="*/ 41 w 251"/>
                <a:gd name="T13" fmla="*/ 114 h 121"/>
                <a:gd name="T14" fmla="*/ 61 w 251"/>
                <a:gd name="T15" fmla="*/ 121 h 121"/>
                <a:gd name="T16" fmla="*/ 61 w 251"/>
                <a:gd name="T17" fmla="*/ 117 h 121"/>
                <a:gd name="T18" fmla="*/ 30 w 251"/>
                <a:gd name="T19" fmla="*/ 102 h 121"/>
                <a:gd name="T20" fmla="*/ 3 w 251"/>
                <a:gd name="T21" fmla="*/ 94 h 121"/>
                <a:gd name="T22" fmla="*/ 4 w 251"/>
                <a:gd name="T23" fmla="*/ 98 h 121"/>
                <a:gd name="T24" fmla="*/ 26 w 251"/>
                <a:gd name="T25" fmla="*/ 91 h 121"/>
                <a:gd name="T26" fmla="*/ 61 w 251"/>
                <a:gd name="T27" fmla="*/ 76 h 121"/>
                <a:gd name="T28" fmla="*/ 125 w 251"/>
                <a:gd name="T29" fmla="*/ 49 h 121"/>
                <a:gd name="T30" fmla="*/ 249 w 251"/>
                <a:gd name="T31" fmla="*/ 5 h 121"/>
                <a:gd name="T32" fmla="*/ 247 w 251"/>
                <a:gd name="T33" fmla="*/ 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1" h="121">
                  <a:moveTo>
                    <a:pt x="247" y="2"/>
                  </a:moveTo>
                  <a:cubicBezTo>
                    <a:pt x="208" y="21"/>
                    <a:pt x="163" y="29"/>
                    <a:pt x="123" y="46"/>
                  </a:cubicBezTo>
                  <a:cubicBezTo>
                    <a:pt x="100" y="56"/>
                    <a:pt x="77" y="66"/>
                    <a:pt x="54" y="75"/>
                  </a:cubicBezTo>
                  <a:cubicBezTo>
                    <a:pt x="46" y="78"/>
                    <a:pt x="37" y="82"/>
                    <a:pt x="29" y="86"/>
                  </a:cubicBezTo>
                  <a:cubicBezTo>
                    <a:pt x="20" y="89"/>
                    <a:pt x="11" y="90"/>
                    <a:pt x="2" y="94"/>
                  </a:cubicBezTo>
                  <a:cubicBezTo>
                    <a:pt x="0" y="95"/>
                    <a:pt x="1" y="98"/>
                    <a:pt x="3" y="98"/>
                  </a:cubicBezTo>
                  <a:cubicBezTo>
                    <a:pt x="18" y="99"/>
                    <a:pt x="30" y="106"/>
                    <a:pt x="41" y="114"/>
                  </a:cubicBezTo>
                  <a:cubicBezTo>
                    <a:pt x="47" y="118"/>
                    <a:pt x="53" y="121"/>
                    <a:pt x="61" y="121"/>
                  </a:cubicBezTo>
                  <a:cubicBezTo>
                    <a:pt x="63" y="121"/>
                    <a:pt x="63" y="117"/>
                    <a:pt x="61" y="117"/>
                  </a:cubicBezTo>
                  <a:cubicBezTo>
                    <a:pt x="49" y="117"/>
                    <a:pt x="39" y="107"/>
                    <a:pt x="30" y="102"/>
                  </a:cubicBezTo>
                  <a:cubicBezTo>
                    <a:pt x="21" y="98"/>
                    <a:pt x="13" y="95"/>
                    <a:pt x="3" y="94"/>
                  </a:cubicBezTo>
                  <a:cubicBezTo>
                    <a:pt x="4" y="95"/>
                    <a:pt x="4" y="96"/>
                    <a:pt x="4" y="98"/>
                  </a:cubicBezTo>
                  <a:cubicBezTo>
                    <a:pt x="11" y="94"/>
                    <a:pt x="19" y="94"/>
                    <a:pt x="26" y="91"/>
                  </a:cubicBezTo>
                  <a:cubicBezTo>
                    <a:pt x="38" y="86"/>
                    <a:pt x="49" y="81"/>
                    <a:pt x="61" y="76"/>
                  </a:cubicBezTo>
                  <a:cubicBezTo>
                    <a:pt x="83" y="68"/>
                    <a:pt x="104" y="59"/>
                    <a:pt x="125" y="49"/>
                  </a:cubicBezTo>
                  <a:cubicBezTo>
                    <a:pt x="165" y="32"/>
                    <a:pt x="210" y="25"/>
                    <a:pt x="249" y="5"/>
                  </a:cubicBezTo>
                  <a:cubicBezTo>
                    <a:pt x="251" y="4"/>
                    <a:pt x="249" y="0"/>
                    <a:pt x="24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17"/>
            <p:cNvSpPr/>
            <p:nvPr/>
          </p:nvSpPr>
          <p:spPr bwMode="auto">
            <a:xfrm>
              <a:off x="2390" y="3025"/>
              <a:ext cx="448" cy="278"/>
            </a:xfrm>
            <a:custGeom>
              <a:avLst/>
              <a:gdLst>
                <a:gd name="T0" fmla="*/ 4 w 187"/>
                <a:gd name="T1" fmla="*/ 115 h 116"/>
                <a:gd name="T2" fmla="*/ 96 w 187"/>
                <a:gd name="T3" fmla="*/ 54 h 116"/>
                <a:gd name="T4" fmla="*/ 185 w 187"/>
                <a:gd name="T5" fmla="*/ 5 h 116"/>
                <a:gd name="T6" fmla="*/ 183 w 187"/>
                <a:gd name="T7" fmla="*/ 2 h 116"/>
                <a:gd name="T8" fmla="*/ 94 w 187"/>
                <a:gd name="T9" fmla="*/ 51 h 116"/>
                <a:gd name="T10" fmla="*/ 2 w 187"/>
                <a:gd name="T11" fmla="*/ 111 h 116"/>
                <a:gd name="T12" fmla="*/ 4 w 187"/>
                <a:gd name="T13" fmla="*/ 115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7" h="116">
                  <a:moveTo>
                    <a:pt x="4" y="115"/>
                  </a:moveTo>
                  <a:cubicBezTo>
                    <a:pt x="34" y="93"/>
                    <a:pt x="65" y="73"/>
                    <a:pt x="96" y="54"/>
                  </a:cubicBezTo>
                  <a:cubicBezTo>
                    <a:pt x="125" y="37"/>
                    <a:pt x="158" y="25"/>
                    <a:pt x="185" y="5"/>
                  </a:cubicBezTo>
                  <a:cubicBezTo>
                    <a:pt x="187" y="3"/>
                    <a:pt x="185" y="0"/>
                    <a:pt x="183" y="2"/>
                  </a:cubicBezTo>
                  <a:cubicBezTo>
                    <a:pt x="156" y="21"/>
                    <a:pt x="123" y="34"/>
                    <a:pt x="94" y="51"/>
                  </a:cubicBezTo>
                  <a:cubicBezTo>
                    <a:pt x="62" y="69"/>
                    <a:pt x="32" y="90"/>
                    <a:pt x="2" y="111"/>
                  </a:cubicBezTo>
                  <a:cubicBezTo>
                    <a:pt x="0" y="113"/>
                    <a:pt x="2" y="116"/>
                    <a:pt x="4" y="1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38" name="矩形 37"/>
          <p:cNvSpPr/>
          <p:nvPr/>
        </p:nvSpPr>
        <p:spPr bwMode="auto">
          <a:xfrm>
            <a:off x="507999" y="336367"/>
            <a:ext cx="432000" cy="4320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vert="horz" wrap="square" lIns="91440" tIns="45720" rIns="91440" bIns="45720" numCol="1" rtlCol="0" anchor="t" anchorCtr="0" compatLnSpc="1"/>
          <a:lstStyle/>
          <a:p>
            <a:pPr algn="ctr"/>
            <a:endParaRPr lang="zh-CN" altLang="en-US"/>
          </a:p>
        </p:txBody>
      </p:sp>
      <p:sp>
        <p:nvSpPr>
          <p:cNvPr id="39" name="矩形 38"/>
          <p:cNvSpPr/>
          <p:nvPr/>
        </p:nvSpPr>
        <p:spPr bwMode="auto">
          <a:xfrm>
            <a:off x="758757" y="573932"/>
            <a:ext cx="288000" cy="288000"/>
          </a:xfrm>
          <a:prstGeom prst="rect">
            <a:avLst/>
          </a:prstGeom>
          <a:pattFill prst="ltUpDiag">
            <a:fgClr>
              <a:schemeClr val="accent1"/>
            </a:fgClr>
            <a:bgClr>
              <a:schemeClr val="accent1">
                <a:lumMod val="40000"/>
                <a:lumOff val="60000"/>
              </a:schemeClr>
            </a:bgClr>
          </a:pattFill>
          <a:ln>
            <a:solidFill>
              <a:schemeClr val="accent1"/>
            </a:solidFill>
          </a:ln>
        </p:spPr>
        <p:txBody>
          <a:bodyPr vert="horz" wrap="square" lIns="91440" tIns="45720" rIns="91440" bIns="45720" numCol="1" rtlCol="0" anchor="t" anchorCtr="0" compatLnSpc="1"/>
          <a:lstStyle/>
          <a:p>
            <a:pPr algn="ctr"/>
            <a:endParaRPr lang="zh-CN" altLang="en-US"/>
          </a:p>
        </p:txBody>
      </p:sp>
      <p:cxnSp>
        <p:nvCxnSpPr>
          <p:cNvPr id="40" name="直接连接符 39"/>
          <p:cNvCxnSpPr/>
          <p:nvPr/>
        </p:nvCxnSpPr>
        <p:spPr>
          <a:xfrm>
            <a:off x="1235414" y="865762"/>
            <a:ext cx="10656000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文本框 40"/>
          <p:cNvSpPr txBox="1"/>
          <p:nvPr/>
        </p:nvSpPr>
        <p:spPr>
          <a:xfrm>
            <a:off x="1294788" y="362339"/>
            <a:ext cx="3628417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600" dirty="0" smtClean="0"/>
              <a:t>点击添加标题</a:t>
            </a:r>
            <a:endParaRPr lang="zh-CN" altLang="en-US" sz="2600" dirty="0"/>
          </a:p>
        </p:txBody>
      </p:sp>
      <p:sp>
        <p:nvSpPr>
          <p:cNvPr id="42" name="文本框 41"/>
          <p:cNvSpPr txBox="1"/>
          <p:nvPr/>
        </p:nvSpPr>
        <p:spPr>
          <a:xfrm>
            <a:off x="9636066" y="277423"/>
            <a:ext cx="243839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solidFill>
                  <a:schemeClr val="accent1"/>
                </a:solidFill>
                <a:latin typeface="+mn-ea"/>
              </a:rPr>
              <a:t>您的公司名称</a:t>
            </a:r>
            <a:endParaRPr lang="zh-CN" altLang="en-US" sz="2800" dirty="0">
              <a:solidFill>
                <a:schemeClr val="accent1"/>
              </a:solidFill>
              <a:latin typeface="+mn-ea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250" advClick="0" advTm="0">
        <p15:prstTrans prst="pageCurlDouble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4322234" y="2218267"/>
            <a:ext cx="6326717" cy="995209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zh-CN" altLang="en-US" sz="5865" kern="100" dirty="0" smtClean="0">
                <a:solidFill>
                  <a:schemeClr val="accent1"/>
                </a:solidFill>
                <a:latin typeface="+mj-ea"/>
                <a:ea typeface="+mj-ea"/>
                <a:cs typeface="Times New Roman" panose="02020603050405020304" pitchFamily="18" charset="0"/>
              </a:rPr>
              <a:t>点击添加章节标题</a:t>
            </a:r>
            <a:endParaRPr lang="zh-CN" altLang="zh-CN" sz="5865" kern="100" dirty="0">
              <a:solidFill>
                <a:schemeClr val="accent1"/>
              </a:solidFill>
              <a:latin typeface="+mj-ea"/>
              <a:ea typeface="+mj-ea"/>
              <a:cs typeface="Times New Roman" panose="02020603050405020304" pitchFamily="18" charset="0"/>
            </a:endParaRPr>
          </a:p>
        </p:txBody>
      </p:sp>
      <p:grpSp>
        <p:nvGrpSpPr>
          <p:cNvPr id="7172" name="组合 4"/>
          <p:cNvGrpSpPr/>
          <p:nvPr/>
        </p:nvGrpSpPr>
        <p:grpSpPr bwMode="auto">
          <a:xfrm>
            <a:off x="4457702" y="3509436"/>
            <a:ext cx="2005677" cy="1242371"/>
            <a:chOff x="3773158" y="1826932"/>
            <a:chExt cx="1503567" cy="931389"/>
          </a:xfrm>
        </p:grpSpPr>
        <p:sp>
          <p:nvSpPr>
            <p:cNvPr id="6" name="TextBox 23"/>
            <p:cNvSpPr txBox="1"/>
            <p:nvPr/>
          </p:nvSpPr>
          <p:spPr>
            <a:xfrm>
              <a:off x="3773158" y="1826932"/>
              <a:ext cx="1503567" cy="253809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</a:bodyPr>
            <a:lstStyle/>
            <a:p>
              <a:pPr marL="381000" indent="-381000">
                <a:buFont typeface="Wingdings" panose="05000000000000000000" pitchFamily="2" charset="2"/>
                <a:buChar char="ü"/>
                <a:defRPr/>
              </a:pPr>
              <a:r>
                <a:rPr lang="zh-CN" altLang="en-US" sz="1600" dirty="0">
                  <a:solidFill>
                    <a:schemeClr val="accent1"/>
                  </a:solidFill>
                  <a:latin typeface="微软雅黑" panose="020B0503020204020204" pitchFamily="34" charset="-122"/>
                </a:rPr>
                <a:t>添加文字标题一</a:t>
              </a:r>
              <a:endParaRPr lang="zh-CN" altLang="en-US" sz="1600" dirty="0">
                <a:solidFill>
                  <a:schemeClr val="accent1"/>
                </a:solidFill>
                <a:latin typeface="微软雅黑" panose="020B0503020204020204" pitchFamily="34" charset="-122"/>
              </a:endParaRPr>
            </a:p>
          </p:txBody>
        </p:sp>
        <p:sp>
          <p:nvSpPr>
            <p:cNvPr id="7" name="TextBox 24"/>
            <p:cNvSpPr txBox="1"/>
            <p:nvPr/>
          </p:nvSpPr>
          <p:spPr>
            <a:xfrm>
              <a:off x="3773158" y="2153820"/>
              <a:ext cx="1503567" cy="253809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</a:bodyPr>
            <a:lstStyle/>
            <a:p>
              <a:pPr marL="381000" indent="-381000">
                <a:buFont typeface="Wingdings" panose="05000000000000000000" pitchFamily="2" charset="2"/>
                <a:buChar char="ü"/>
                <a:defRPr/>
              </a:pPr>
              <a:r>
                <a:rPr lang="zh-CN" altLang="en-US" sz="1600" dirty="0">
                  <a:solidFill>
                    <a:schemeClr val="accent1"/>
                  </a:solidFill>
                  <a:latin typeface="微软雅黑" panose="020B0503020204020204" pitchFamily="34" charset="-122"/>
                </a:rPr>
                <a:t>添加文字标题二</a:t>
              </a:r>
              <a:endParaRPr lang="zh-CN" altLang="en-US" sz="1600" dirty="0">
                <a:solidFill>
                  <a:schemeClr val="accent1"/>
                </a:solidFill>
                <a:latin typeface="微软雅黑" panose="020B0503020204020204" pitchFamily="34" charset="-122"/>
              </a:endParaRPr>
            </a:p>
          </p:txBody>
        </p:sp>
        <p:sp>
          <p:nvSpPr>
            <p:cNvPr id="8" name="TextBox 25"/>
            <p:cNvSpPr txBox="1"/>
            <p:nvPr/>
          </p:nvSpPr>
          <p:spPr>
            <a:xfrm>
              <a:off x="3773158" y="2504512"/>
              <a:ext cx="1503567" cy="253809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</a:bodyPr>
            <a:lstStyle/>
            <a:p>
              <a:pPr marL="381000" indent="-381000">
                <a:buFont typeface="Wingdings" panose="05000000000000000000" pitchFamily="2" charset="2"/>
                <a:buChar char="ü"/>
                <a:defRPr/>
              </a:pPr>
              <a:r>
                <a:rPr lang="zh-CN" altLang="en-US" sz="1600" dirty="0">
                  <a:solidFill>
                    <a:schemeClr val="accent1"/>
                  </a:solidFill>
                  <a:latin typeface="微软雅黑" panose="020B0503020204020204" pitchFamily="34" charset="-122"/>
                </a:rPr>
                <a:t>添加文字标题三</a:t>
              </a:r>
              <a:endParaRPr lang="zh-CN" altLang="en-US" sz="1600" dirty="0">
                <a:solidFill>
                  <a:schemeClr val="accent1"/>
                </a:solidFill>
                <a:latin typeface="微软雅黑" panose="020B0503020204020204" pitchFamily="34" charset="-122"/>
              </a:endParaRPr>
            </a:p>
          </p:txBody>
        </p:sp>
      </p:grpSp>
      <p:grpSp>
        <p:nvGrpSpPr>
          <p:cNvPr id="7173" name="组合 8"/>
          <p:cNvGrpSpPr/>
          <p:nvPr/>
        </p:nvGrpSpPr>
        <p:grpSpPr bwMode="auto">
          <a:xfrm>
            <a:off x="6989236" y="3556001"/>
            <a:ext cx="2005678" cy="1240255"/>
            <a:chOff x="5895604" y="1860940"/>
            <a:chExt cx="1505155" cy="931390"/>
          </a:xfrm>
        </p:grpSpPr>
        <p:sp>
          <p:nvSpPr>
            <p:cNvPr id="10" name="TextBox 23"/>
            <p:cNvSpPr txBox="1"/>
            <p:nvPr/>
          </p:nvSpPr>
          <p:spPr>
            <a:xfrm>
              <a:off x="5895604" y="1860940"/>
              <a:ext cx="1505155" cy="254243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</a:bodyPr>
            <a:lstStyle/>
            <a:p>
              <a:pPr marL="381000" indent="-381000">
                <a:buFont typeface="Wingdings" panose="05000000000000000000" pitchFamily="2" charset="2"/>
                <a:buChar char="ü"/>
                <a:defRPr/>
              </a:pPr>
              <a:r>
                <a:rPr lang="zh-CN" altLang="en-US" sz="1600" dirty="0">
                  <a:solidFill>
                    <a:schemeClr val="accent1"/>
                  </a:solidFill>
                  <a:latin typeface="微软雅黑" panose="020B0503020204020204" pitchFamily="34" charset="-122"/>
                </a:rPr>
                <a:t>添加文字标题四</a:t>
              </a:r>
              <a:endParaRPr lang="zh-CN" altLang="en-US" sz="1600" dirty="0">
                <a:solidFill>
                  <a:schemeClr val="accent1"/>
                </a:solidFill>
                <a:latin typeface="微软雅黑" panose="020B0503020204020204" pitchFamily="34" charset="-122"/>
              </a:endParaRPr>
            </a:p>
          </p:txBody>
        </p:sp>
        <p:sp>
          <p:nvSpPr>
            <p:cNvPr id="11" name="TextBox 24"/>
            <p:cNvSpPr txBox="1"/>
            <p:nvPr/>
          </p:nvSpPr>
          <p:spPr>
            <a:xfrm>
              <a:off x="5895604" y="2188386"/>
              <a:ext cx="1505155" cy="254243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</a:bodyPr>
            <a:lstStyle/>
            <a:p>
              <a:pPr marL="381000" indent="-381000">
                <a:buFont typeface="Wingdings" panose="05000000000000000000" pitchFamily="2" charset="2"/>
                <a:buChar char="ü"/>
                <a:defRPr/>
              </a:pPr>
              <a:r>
                <a:rPr lang="zh-CN" altLang="en-US" sz="1600" dirty="0">
                  <a:solidFill>
                    <a:schemeClr val="accent1"/>
                  </a:solidFill>
                  <a:latin typeface="微软雅黑" panose="020B0503020204020204" pitchFamily="34" charset="-122"/>
                </a:rPr>
                <a:t>添加文字标题五</a:t>
              </a:r>
              <a:endParaRPr lang="zh-CN" altLang="en-US" sz="1600" dirty="0">
                <a:solidFill>
                  <a:schemeClr val="accent1"/>
                </a:solidFill>
                <a:latin typeface="微软雅黑" panose="020B0503020204020204" pitchFamily="34" charset="-122"/>
              </a:endParaRPr>
            </a:p>
          </p:txBody>
        </p:sp>
        <p:sp>
          <p:nvSpPr>
            <p:cNvPr id="12" name="TextBox 25"/>
            <p:cNvSpPr txBox="1"/>
            <p:nvPr/>
          </p:nvSpPr>
          <p:spPr>
            <a:xfrm>
              <a:off x="5895604" y="2538087"/>
              <a:ext cx="1505155" cy="254243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</a:bodyPr>
            <a:lstStyle/>
            <a:p>
              <a:pPr marL="381000" indent="-381000">
                <a:buFont typeface="Wingdings" panose="05000000000000000000" pitchFamily="2" charset="2"/>
                <a:buChar char="ü"/>
                <a:defRPr/>
              </a:pPr>
              <a:r>
                <a:rPr lang="zh-CN" altLang="en-US" sz="1600" dirty="0">
                  <a:solidFill>
                    <a:schemeClr val="accent1"/>
                  </a:solidFill>
                  <a:latin typeface="微软雅黑" panose="020B0503020204020204" pitchFamily="34" charset="-122"/>
                </a:rPr>
                <a:t>添加文字标题六</a:t>
              </a:r>
              <a:endParaRPr lang="zh-CN" altLang="en-US" sz="1600" dirty="0">
                <a:solidFill>
                  <a:schemeClr val="accent1"/>
                </a:solidFill>
                <a:latin typeface="微软雅黑" panose="020B0503020204020204" pitchFamily="34" charset="-122"/>
              </a:endParaRPr>
            </a:p>
          </p:txBody>
        </p:sp>
      </p:grpSp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1968796" y="826683"/>
            <a:ext cx="2090510" cy="4407305"/>
            <a:chOff x="3298" y="765"/>
            <a:chExt cx="1201" cy="2532"/>
          </a:xfrm>
          <a:solidFill>
            <a:schemeClr val="accent1"/>
          </a:solidFill>
        </p:grpSpPr>
        <p:sp>
          <p:nvSpPr>
            <p:cNvPr id="16" name="Freeform 5"/>
            <p:cNvSpPr>
              <a:spLocks noEditPoints="1"/>
            </p:cNvSpPr>
            <p:nvPr/>
          </p:nvSpPr>
          <p:spPr bwMode="auto">
            <a:xfrm>
              <a:off x="3562" y="1293"/>
              <a:ext cx="335" cy="446"/>
            </a:xfrm>
            <a:custGeom>
              <a:avLst/>
              <a:gdLst>
                <a:gd name="T0" fmla="*/ 10 w 127"/>
                <a:gd name="T1" fmla="*/ 47 h 170"/>
                <a:gd name="T2" fmla="*/ 82 w 127"/>
                <a:gd name="T3" fmla="*/ 8 h 170"/>
                <a:gd name="T4" fmla="*/ 64 w 127"/>
                <a:gd name="T5" fmla="*/ 18 h 170"/>
                <a:gd name="T6" fmla="*/ 82 w 127"/>
                <a:gd name="T7" fmla="*/ 22 h 170"/>
                <a:gd name="T8" fmla="*/ 67 w 127"/>
                <a:gd name="T9" fmla="*/ 18 h 170"/>
                <a:gd name="T10" fmla="*/ 78 w 127"/>
                <a:gd name="T11" fmla="*/ 27 h 170"/>
                <a:gd name="T12" fmla="*/ 51 w 127"/>
                <a:gd name="T13" fmla="*/ 26 h 170"/>
                <a:gd name="T14" fmla="*/ 81 w 127"/>
                <a:gd name="T15" fmla="*/ 32 h 170"/>
                <a:gd name="T16" fmla="*/ 39 w 127"/>
                <a:gd name="T17" fmla="*/ 31 h 170"/>
                <a:gd name="T18" fmla="*/ 69 w 127"/>
                <a:gd name="T19" fmla="*/ 42 h 170"/>
                <a:gd name="T20" fmla="*/ 32 w 127"/>
                <a:gd name="T21" fmla="*/ 50 h 170"/>
                <a:gd name="T22" fmla="*/ 19 w 127"/>
                <a:gd name="T23" fmla="*/ 38 h 170"/>
                <a:gd name="T24" fmla="*/ 43 w 127"/>
                <a:gd name="T25" fmla="*/ 43 h 170"/>
                <a:gd name="T26" fmla="*/ 99 w 127"/>
                <a:gd name="T27" fmla="*/ 43 h 170"/>
                <a:gd name="T28" fmla="*/ 40 w 127"/>
                <a:gd name="T29" fmla="*/ 45 h 170"/>
                <a:gd name="T30" fmla="*/ 60 w 127"/>
                <a:gd name="T31" fmla="*/ 48 h 170"/>
                <a:gd name="T32" fmla="*/ 67 w 127"/>
                <a:gd name="T33" fmla="*/ 51 h 170"/>
                <a:gd name="T34" fmla="*/ 58 w 127"/>
                <a:gd name="T35" fmla="*/ 53 h 170"/>
                <a:gd name="T36" fmla="*/ 55 w 127"/>
                <a:gd name="T37" fmla="*/ 56 h 170"/>
                <a:gd name="T38" fmla="*/ 88 w 127"/>
                <a:gd name="T39" fmla="*/ 56 h 170"/>
                <a:gd name="T40" fmla="*/ 23 w 127"/>
                <a:gd name="T41" fmla="*/ 60 h 170"/>
                <a:gd name="T42" fmla="*/ 91 w 127"/>
                <a:gd name="T43" fmla="*/ 60 h 170"/>
                <a:gd name="T44" fmla="*/ 63 w 127"/>
                <a:gd name="T45" fmla="*/ 63 h 170"/>
                <a:gd name="T46" fmla="*/ 77 w 127"/>
                <a:gd name="T47" fmla="*/ 65 h 170"/>
                <a:gd name="T48" fmla="*/ 36 w 127"/>
                <a:gd name="T49" fmla="*/ 67 h 170"/>
                <a:gd name="T50" fmla="*/ 46 w 127"/>
                <a:gd name="T51" fmla="*/ 70 h 170"/>
                <a:gd name="T52" fmla="*/ 90 w 127"/>
                <a:gd name="T53" fmla="*/ 72 h 170"/>
                <a:gd name="T54" fmla="*/ 32 w 127"/>
                <a:gd name="T55" fmla="*/ 69 h 170"/>
                <a:gd name="T56" fmla="*/ 69 w 127"/>
                <a:gd name="T57" fmla="*/ 72 h 170"/>
                <a:gd name="T58" fmla="*/ 92 w 127"/>
                <a:gd name="T59" fmla="*/ 74 h 170"/>
                <a:gd name="T60" fmla="*/ 59 w 127"/>
                <a:gd name="T61" fmla="*/ 74 h 170"/>
                <a:gd name="T62" fmla="*/ 18 w 127"/>
                <a:gd name="T63" fmla="*/ 132 h 170"/>
                <a:gd name="T64" fmla="*/ 29 w 127"/>
                <a:gd name="T65" fmla="*/ 77 h 170"/>
                <a:gd name="T66" fmla="*/ 41 w 127"/>
                <a:gd name="T67" fmla="*/ 79 h 170"/>
                <a:gd name="T68" fmla="*/ 116 w 127"/>
                <a:gd name="T69" fmla="*/ 81 h 170"/>
                <a:gd name="T70" fmla="*/ 45 w 127"/>
                <a:gd name="T71" fmla="*/ 90 h 170"/>
                <a:gd name="T72" fmla="*/ 88 w 127"/>
                <a:gd name="T73" fmla="*/ 90 h 170"/>
                <a:gd name="T74" fmla="*/ 72 w 127"/>
                <a:gd name="T75" fmla="*/ 89 h 170"/>
                <a:gd name="T76" fmla="*/ 21 w 127"/>
                <a:gd name="T77" fmla="*/ 89 h 170"/>
                <a:gd name="T78" fmla="*/ 33 w 127"/>
                <a:gd name="T79" fmla="*/ 91 h 170"/>
                <a:gd name="T80" fmla="*/ 74 w 127"/>
                <a:gd name="T81" fmla="*/ 91 h 170"/>
                <a:gd name="T82" fmla="*/ 66 w 127"/>
                <a:gd name="T83" fmla="*/ 93 h 170"/>
                <a:gd name="T84" fmla="*/ 51 w 127"/>
                <a:gd name="T85" fmla="*/ 98 h 170"/>
                <a:gd name="T86" fmla="*/ 64 w 127"/>
                <a:gd name="T87" fmla="*/ 102 h 170"/>
                <a:gd name="T88" fmla="*/ 25 w 127"/>
                <a:gd name="T89" fmla="*/ 108 h 170"/>
                <a:gd name="T90" fmla="*/ 47 w 127"/>
                <a:gd name="T91" fmla="*/ 104 h 170"/>
                <a:gd name="T92" fmla="*/ 70 w 127"/>
                <a:gd name="T93" fmla="*/ 105 h 170"/>
                <a:gd name="T94" fmla="*/ 75 w 127"/>
                <a:gd name="T95" fmla="*/ 110 h 170"/>
                <a:gd name="T96" fmla="*/ 113 w 127"/>
                <a:gd name="T97" fmla="*/ 111 h 170"/>
                <a:gd name="T98" fmla="*/ 52 w 127"/>
                <a:gd name="T99" fmla="*/ 117 h 170"/>
                <a:gd name="T100" fmla="*/ 68 w 127"/>
                <a:gd name="T101" fmla="*/ 115 h 170"/>
                <a:gd name="T102" fmla="*/ 82 w 127"/>
                <a:gd name="T103" fmla="*/ 119 h 170"/>
                <a:gd name="T104" fmla="*/ 71 w 127"/>
                <a:gd name="T105" fmla="*/ 123 h 170"/>
                <a:gd name="T106" fmla="*/ 71 w 127"/>
                <a:gd name="T107" fmla="*/ 127 h 170"/>
                <a:gd name="T108" fmla="*/ 43 w 127"/>
                <a:gd name="T109" fmla="*/ 132 h 170"/>
                <a:gd name="T110" fmla="*/ 93 w 127"/>
                <a:gd name="T111" fmla="*/ 137 h 170"/>
                <a:gd name="T112" fmla="*/ 83 w 127"/>
                <a:gd name="T113" fmla="*/ 138 h 170"/>
                <a:gd name="T114" fmla="*/ 88 w 127"/>
                <a:gd name="T115" fmla="*/ 144 h 170"/>
                <a:gd name="T116" fmla="*/ 54 w 127"/>
                <a:gd name="T117" fmla="*/ 146 h 170"/>
                <a:gd name="T118" fmla="*/ 70 w 127"/>
                <a:gd name="T119" fmla="*/ 15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7" h="170">
                  <a:moveTo>
                    <a:pt x="101" y="160"/>
                  </a:moveTo>
                  <a:cubicBezTo>
                    <a:pt x="100" y="161"/>
                    <a:pt x="99" y="160"/>
                    <a:pt x="98" y="160"/>
                  </a:cubicBezTo>
                  <a:cubicBezTo>
                    <a:pt x="90" y="163"/>
                    <a:pt x="83" y="170"/>
                    <a:pt x="71" y="167"/>
                  </a:cubicBezTo>
                  <a:cubicBezTo>
                    <a:pt x="69" y="167"/>
                    <a:pt x="68" y="165"/>
                    <a:pt x="66" y="165"/>
                  </a:cubicBezTo>
                  <a:cubicBezTo>
                    <a:pt x="57" y="163"/>
                    <a:pt x="49" y="164"/>
                    <a:pt x="43" y="160"/>
                  </a:cubicBezTo>
                  <a:cubicBezTo>
                    <a:pt x="42" y="159"/>
                    <a:pt x="40" y="157"/>
                    <a:pt x="39" y="156"/>
                  </a:cubicBezTo>
                  <a:cubicBezTo>
                    <a:pt x="37" y="155"/>
                    <a:pt x="35" y="154"/>
                    <a:pt x="34" y="152"/>
                  </a:cubicBezTo>
                  <a:cubicBezTo>
                    <a:pt x="33" y="152"/>
                    <a:pt x="31" y="154"/>
                    <a:pt x="31" y="153"/>
                  </a:cubicBezTo>
                  <a:cubicBezTo>
                    <a:pt x="29" y="153"/>
                    <a:pt x="29" y="151"/>
                    <a:pt x="31" y="150"/>
                  </a:cubicBezTo>
                  <a:cubicBezTo>
                    <a:pt x="21" y="142"/>
                    <a:pt x="12" y="133"/>
                    <a:pt x="9" y="119"/>
                  </a:cubicBezTo>
                  <a:cubicBezTo>
                    <a:pt x="7" y="110"/>
                    <a:pt x="6" y="99"/>
                    <a:pt x="4" y="88"/>
                  </a:cubicBezTo>
                  <a:cubicBezTo>
                    <a:pt x="3" y="83"/>
                    <a:pt x="0" y="78"/>
                    <a:pt x="2" y="70"/>
                  </a:cubicBezTo>
                  <a:cubicBezTo>
                    <a:pt x="3" y="64"/>
                    <a:pt x="7" y="55"/>
                    <a:pt x="10" y="47"/>
                  </a:cubicBezTo>
                  <a:cubicBezTo>
                    <a:pt x="17" y="33"/>
                    <a:pt x="27" y="24"/>
                    <a:pt x="39" y="15"/>
                  </a:cubicBezTo>
                  <a:cubicBezTo>
                    <a:pt x="44" y="10"/>
                    <a:pt x="51" y="4"/>
                    <a:pt x="58" y="3"/>
                  </a:cubicBezTo>
                  <a:cubicBezTo>
                    <a:pt x="69" y="0"/>
                    <a:pt x="81" y="2"/>
                    <a:pt x="88" y="8"/>
                  </a:cubicBezTo>
                  <a:cubicBezTo>
                    <a:pt x="98" y="16"/>
                    <a:pt x="107" y="26"/>
                    <a:pt x="115" y="38"/>
                  </a:cubicBezTo>
                  <a:cubicBezTo>
                    <a:pt x="116" y="39"/>
                    <a:pt x="117" y="41"/>
                    <a:pt x="118" y="41"/>
                  </a:cubicBezTo>
                  <a:cubicBezTo>
                    <a:pt x="118" y="42"/>
                    <a:pt x="117" y="43"/>
                    <a:pt x="117" y="43"/>
                  </a:cubicBezTo>
                  <a:cubicBezTo>
                    <a:pt x="118" y="45"/>
                    <a:pt x="121" y="48"/>
                    <a:pt x="121" y="49"/>
                  </a:cubicBezTo>
                  <a:cubicBezTo>
                    <a:pt x="123" y="56"/>
                    <a:pt x="122" y="61"/>
                    <a:pt x="125" y="66"/>
                  </a:cubicBezTo>
                  <a:cubicBezTo>
                    <a:pt x="124" y="68"/>
                    <a:pt x="126" y="73"/>
                    <a:pt x="127" y="74"/>
                  </a:cubicBezTo>
                  <a:cubicBezTo>
                    <a:pt x="126" y="82"/>
                    <a:pt x="124" y="94"/>
                    <a:pt x="124" y="103"/>
                  </a:cubicBezTo>
                  <a:cubicBezTo>
                    <a:pt x="118" y="122"/>
                    <a:pt x="117" y="147"/>
                    <a:pt x="102" y="157"/>
                  </a:cubicBezTo>
                  <a:cubicBezTo>
                    <a:pt x="102" y="158"/>
                    <a:pt x="102" y="159"/>
                    <a:pt x="101" y="160"/>
                  </a:cubicBezTo>
                  <a:close/>
                  <a:moveTo>
                    <a:pt x="82" y="8"/>
                  </a:moveTo>
                  <a:cubicBezTo>
                    <a:pt x="80" y="7"/>
                    <a:pt x="74" y="5"/>
                    <a:pt x="72" y="7"/>
                  </a:cubicBezTo>
                  <a:cubicBezTo>
                    <a:pt x="75" y="8"/>
                    <a:pt x="79" y="8"/>
                    <a:pt x="82" y="8"/>
                  </a:cubicBezTo>
                  <a:close/>
                  <a:moveTo>
                    <a:pt x="68" y="7"/>
                  </a:moveTo>
                  <a:cubicBezTo>
                    <a:pt x="69" y="6"/>
                    <a:pt x="65" y="6"/>
                    <a:pt x="63" y="7"/>
                  </a:cubicBezTo>
                  <a:cubicBezTo>
                    <a:pt x="63" y="8"/>
                    <a:pt x="63" y="8"/>
                    <a:pt x="64" y="8"/>
                  </a:cubicBezTo>
                  <a:cubicBezTo>
                    <a:pt x="65" y="8"/>
                    <a:pt x="67" y="8"/>
                    <a:pt x="68" y="7"/>
                  </a:cubicBezTo>
                  <a:close/>
                  <a:moveTo>
                    <a:pt x="69" y="14"/>
                  </a:moveTo>
                  <a:cubicBezTo>
                    <a:pt x="69" y="16"/>
                    <a:pt x="71" y="15"/>
                    <a:pt x="70" y="17"/>
                  </a:cubicBezTo>
                  <a:cubicBezTo>
                    <a:pt x="72" y="17"/>
                    <a:pt x="73" y="16"/>
                    <a:pt x="73" y="14"/>
                  </a:cubicBezTo>
                  <a:cubicBezTo>
                    <a:pt x="72" y="14"/>
                    <a:pt x="72" y="12"/>
                    <a:pt x="71" y="12"/>
                  </a:cubicBezTo>
                  <a:cubicBezTo>
                    <a:pt x="70" y="13"/>
                    <a:pt x="70" y="14"/>
                    <a:pt x="69" y="14"/>
                  </a:cubicBezTo>
                  <a:close/>
                  <a:moveTo>
                    <a:pt x="61" y="22"/>
                  </a:moveTo>
                  <a:cubicBezTo>
                    <a:pt x="62" y="21"/>
                    <a:pt x="64" y="19"/>
                    <a:pt x="64" y="18"/>
                  </a:cubicBezTo>
                  <a:cubicBezTo>
                    <a:pt x="62" y="19"/>
                    <a:pt x="62" y="21"/>
                    <a:pt x="60" y="22"/>
                  </a:cubicBezTo>
                  <a:cubicBezTo>
                    <a:pt x="60" y="21"/>
                    <a:pt x="60" y="21"/>
                    <a:pt x="59" y="20"/>
                  </a:cubicBezTo>
                  <a:cubicBezTo>
                    <a:pt x="61" y="19"/>
                    <a:pt x="61" y="15"/>
                    <a:pt x="65" y="16"/>
                  </a:cubicBezTo>
                  <a:cubicBezTo>
                    <a:pt x="65" y="15"/>
                    <a:pt x="66" y="14"/>
                    <a:pt x="65" y="14"/>
                  </a:cubicBezTo>
                  <a:cubicBezTo>
                    <a:pt x="64" y="16"/>
                    <a:pt x="64" y="13"/>
                    <a:pt x="65" y="13"/>
                  </a:cubicBezTo>
                  <a:cubicBezTo>
                    <a:pt x="62" y="12"/>
                    <a:pt x="63" y="14"/>
                    <a:pt x="60" y="14"/>
                  </a:cubicBezTo>
                  <a:cubicBezTo>
                    <a:pt x="59" y="16"/>
                    <a:pt x="55" y="19"/>
                    <a:pt x="53" y="23"/>
                  </a:cubicBezTo>
                  <a:cubicBezTo>
                    <a:pt x="55" y="22"/>
                    <a:pt x="57" y="23"/>
                    <a:pt x="58" y="23"/>
                  </a:cubicBezTo>
                  <a:cubicBezTo>
                    <a:pt x="59" y="22"/>
                    <a:pt x="60" y="21"/>
                    <a:pt x="61" y="22"/>
                  </a:cubicBezTo>
                  <a:close/>
                  <a:moveTo>
                    <a:pt x="51" y="15"/>
                  </a:moveTo>
                  <a:cubicBezTo>
                    <a:pt x="52" y="15"/>
                    <a:pt x="53" y="14"/>
                    <a:pt x="54" y="13"/>
                  </a:cubicBezTo>
                  <a:cubicBezTo>
                    <a:pt x="52" y="13"/>
                    <a:pt x="51" y="14"/>
                    <a:pt x="51" y="15"/>
                  </a:cubicBezTo>
                  <a:close/>
                  <a:moveTo>
                    <a:pt x="82" y="22"/>
                  </a:moveTo>
                  <a:cubicBezTo>
                    <a:pt x="84" y="21"/>
                    <a:pt x="86" y="20"/>
                    <a:pt x="88" y="19"/>
                  </a:cubicBezTo>
                  <a:cubicBezTo>
                    <a:pt x="84" y="17"/>
                    <a:pt x="83" y="14"/>
                    <a:pt x="78" y="15"/>
                  </a:cubicBezTo>
                  <a:cubicBezTo>
                    <a:pt x="78" y="18"/>
                    <a:pt x="81" y="19"/>
                    <a:pt x="82" y="22"/>
                  </a:cubicBezTo>
                  <a:close/>
                  <a:moveTo>
                    <a:pt x="98" y="26"/>
                  </a:moveTo>
                  <a:cubicBezTo>
                    <a:pt x="99" y="25"/>
                    <a:pt x="100" y="25"/>
                    <a:pt x="100" y="24"/>
                  </a:cubicBezTo>
                  <a:cubicBezTo>
                    <a:pt x="98" y="21"/>
                    <a:pt x="95" y="19"/>
                    <a:pt x="92" y="17"/>
                  </a:cubicBezTo>
                  <a:cubicBezTo>
                    <a:pt x="93" y="21"/>
                    <a:pt x="96" y="23"/>
                    <a:pt x="98" y="26"/>
                  </a:cubicBezTo>
                  <a:close/>
                  <a:moveTo>
                    <a:pt x="63" y="34"/>
                  </a:moveTo>
                  <a:cubicBezTo>
                    <a:pt x="65" y="33"/>
                    <a:pt x="67" y="30"/>
                    <a:pt x="66" y="27"/>
                  </a:cubicBezTo>
                  <a:cubicBezTo>
                    <a:pt x="69" y="26"/>
                    <a:pt x="72" y="24"/>
                    <a:pt x="70" y="22"/>
                  </a:cubicBezTo>
                  <a:cubicBezTo>
                    <a:pt x="68" y="22"/>
                    <a:pt x="67" y="24"/>
                    <a:pt x="66" y="22"/>
                  </a:cubicBezTo>
                  <a:cubicBezTo>
                    <a:pt x="67" y="21"/>
                    <a:pt x="69" y="22"/>
                    <a:pt x="69" y="20"/>
                  </a:cubicBezTo>
                  <a:cubicBezTo>
                    <a:pt x="68" y="20"/>
                    <a:pt x="68" y="19"/>
                    <a:pt x="67" y="18"/>
                  </a:cubicBezTo>
                  <a:cubicBezTo>
                    <a:pt x="65" y="23"/>
                    <a:pt x="58" y="28"/>
                    <a:pt x="63" y="34"/>
                  </a:cubicBezTo>
                  <a:close/>
                  <a:moveTo>
                    <a:pt x="38" y="22"/>
                  </a:moveTo>
                  <a:cubicBezTo>
                    <a:pt x="38" y="23"/>
                    <a:pt x="38" y="23"/>
                    <a:pt x="38" y="23"/>
                  </a:cubicBezTo>
                  <a:cubicBezTo>
                    <a:pt x="40" y="23"/>
                    <a:pt x="42" y="20"/>
                    <a:pt x="40" y="19"/>
                  </a:cubicBezTo>
                  <a:cubicBezTo>
                    <a:pt x="40" y="21"/>
                    <a:pt x="38" y="21"/>
                    <a:pt x="38" y="22"/>
                  </a:cubicBezTo>
                  <a:close/>
                  <a:moveTo>
                    <a:pt x="42" y="29"/>
                  </a:moveTo>
                  <a:cubicBezTo>
                    <a:pt x="44" y="28"/>
                    <a:pt x="43" y="31"/>
                    <a:pt x="44" y="32"/>
                  </a:cubicBezTo>
                  <a:cubicBezTo>
                    <a:pt x="47" y="29"/>
                    <a:pt x="51" y="23"/>
                    <a:pt x="52" y="19"/>
                  </a:cubicBezTo>
                  <a:cubicBezTo>
                    <a:pt x="49" y="23"/>
                    <a:pt x="44" y="24"/>
                    <a:pt x="42" y="29"/>
                  </a:cubicBezTo>
                  <a:close/>
                  <a:moveTo>
                    <a:pt x="78" y="27"/>
                  </a:moveTo>
                  <a:cubicBezTo>
                    <a:pt x="78" y="26"/>
                    <a:pt x="79" y="26"/>
                    <a:pt x="79" y="25"/>
                  </a:cubicBezTo>
                  <a:cubicBezTo>
                    <a:pt x="78" y="24"/>
                    <a:pt x="77" y="21"/>
                    <a:pt x="75" y="20"/>
                  </a:cubicBezTo>
                  <a:cubicBezTo>
                    <a:pt x="73" y="22"/>
                    <a:pt x="76" y="26"/>
                    <a:pt x="78" y="27"/>
                  </a:cubicBezTo>
                  <a:close/>
                  <a:moveTo>
                    <a:pt x="87" y="23"/>
                  </a:moveTo>
                  <a:cubicBezTo>
                    <a:pt x="90" y="25"/>
                    <a:pt x="89" y="30"/>
                    <a:pt x="93" y="31"/>
                  </a:cubicBezTo>
                  <a:cubicBezTo>
                    <a:pt x="93" y="29"/>
                    <a:pt x="92" y="29"/>
                    <a:pt x="92" y="27"/>
                  </a:cubicBezTo>
                  <a:cubicBezTo>
                    <a:pt x="93" y="27"/>
                    <a:pt x="93" y="26"/>
                    <a:pt x="94" y="27"/>
                  </a:cubicBezTo>
                  <a:cubicBezTo>
                    <a:pt x="93" y="24"/>
                    <a:pt x="89" y="17"/>
                    <a:pt x="87" y="23"/>
                  </a:cubicBezTo>
                  <a:close/>
                  <a:moveTo>
                    <a:pt x="22" y="45"/>
                  </a:moveTo>
                  <a:cubicBezTo>
                    <a:pt x="28" y="39"/>
                    <a:pt x="33" y="34"/>
                    <a:pt x="37" y="26"/>
                  </a:cubicBezTo>
                  <a:cubicBezTo>
                    <a:pt x="36" y="26"/>
                    <a:pt x="36" y="24"/>
                    <a:pt x="35" y="25"/>
                  </a:cubicBezTo>
                  <a:cubicBezTo>
                    <a:pt x="31" y="32"/>
                    <a:pt x="24" y="36"/>
                    <a:pt x="22" y="45"/>
                  </a:cubicBezTo>
                  <a:close/>
                  <a:moveTo>
                    <a:pt x="51" y="26"/>
                  </a:moveTo>
                  <a:cubicBezTo>
                    <a:pt x="51" y="28"/>
                    <a:pt x="52" y="29"/>
                    <a:pt x="53" y="29"/>
                  </a:cubicBezTo>
                  <a:cubicBezTo>
                    <a:pt x="54" y="28"/>
                    <a:pt x="53" y="27"/>
                    <a:pt x="53" y="25"/>
                  </a:cubicBezTo>
                  <a:cubicBezTo>
                    <a:pt x="52" y="25"/>
                    <a:pt x="52" y="26"/>
                    <a:pt x="51" y="26"/>
                  </a:cubicBezTo>
                  <a:close/>
                  <a:moveTo>
                    <a:pt x="73" y="32"/>
                  </a:moveTo>
                  <a:cubicBezTo>
                    <a:pt x="72" y="31"/>
                    <a:pt x="75" y="31"/>
                    <a:pt x="75" y="29"/>
                  </a:cubicBezTo>
                  <a:cubicBezTo>
                    <a:pt x="74" y="28"/>
                    <a:pt x="74" y="26"/>
                    <a:pt x="72" y="26"/>
                  </a:cubicBezTo>
                  <a:cubicBezTo>
                    <a:pt x="69" y="28"/>
                    <a:pt x="72" y="33"/>
                    <a:pt x="73" y="32"/>
                  </a:cubicBezTo>
                  <a:close/>
                  <a:moveTo>
                    <a:pt x="100" y="30"/>
                  </a:moveTo>
                  <a:cubicBezTo>
                    <a:pt x="102" y="33"/>
                    <a:pt x="105" y="35"/>
                    <a:pt x="106" y="39"/>
                  </a:cubicBezTo>
                  <a:cubicBezTo>
                    <a:pt x="111" y="44"/>
                    <a:pt x="110" y="53"/>
                    <a:pt x="114" y="58"/>
                  </a:cubicBezTo>
                  <a:cubicBezTo>
                    <a:pt x="114" y="46"/>
                    <a:pt x="108" y="35"/>
                    <a:pt x="101" y="28"/>
                  </a:cubicBezTo>
                  <a:cubicBezTo>
                    <a:pt x="101" y="29"/>
                    <a:pt x="101" y="29"/>
                    <a:pt x="100" y="30"/>
                  </a:cubicBezTo>
                  <a:close/>
                  <a:moveTo>
                    <a:pt x="81" y="32"/>
                  </a:moveTo>
                  <a:cubicBezTo>
                    <a:pt x="81" y="30"/>
                    <a:pt x="84" y="31"/>
                    <a:pt x="84" y="29"/>
                  </a:cubicBezTo>
                  <a:cubicBezTo>
                    <a:pt x="83" y="29"/>
                    <a:pt x="83" y="29"/>
                    <a:pt x="82" y="28"/>
                  </a:cubicBezTo>
                  <a:cubicBezTo>
                    <a:pt x="82" y="30"/>
                    <a:pt x="80" y="31"/>
                    <a:pt x="81" y="32"/>
                  </a:cubicBezTo>
                  <a:close/>
                  <a:moveTo>
                    <a:pt x="46" y="35"/>
                  </a:moveTo>
                  <a:cubicBezTo>
                    <a:pt x="47" y="37"/>
                    <a:pt x="48" y="38"/>
                    <a:pt x="50" y="40"/>
                  </a:cubicBezTo>
                  <a:cubicBezTo>
                    <a:pt x="51" y="39"/>
                    <a:pt x="52" y="37"/>
                    <a:pt x="52" y="36"/>
                  </a:cubicBezTo>
                  <a:cubicBezTo>
                    <a:pt x="50" y="35"/>
                    <a:pt x="51" y="32"/>
                    <a:pt x="48" y="30"/>
                  </a:cubicBezTo>
                  <a:cubicBezTo>
                    <a:pt x="48" y="33"/>
                    <a:pt x="46" y="32"/>
                    <a:pt x="46" y="35"/>
                  </a:cubicBezTo>
                  <a:close/>
                  <a:moveTo>
                    <a:pt x="55" y="32"/>
                  </a:moveTo>
                  <a:cubicBezTo>
                    <a:pt x="55" y="31"/>
                    <a:pt x="55" y="30"/>
                    <a:pt x="53" y="30"/>
                  </a:cubicBezTo>
                  <a:cubicBezTo>
                    <a:pt x="53" y="32"/>
                    <a:pt x="54" y="33"/>
                    <a:pt x="55" y="32"/>
                  </a:cubicBezTo>
                  <a:close/>
                  <a:moveTo>
                    <a:pt x="39" y="31"/>
                  </a:moveTo>
                  <a:cubicBezTo>
                    <a:pt x="36" y="33"/>
                    <a:pt x="38" y="36"/>
                    <a:pt x="40" y="38"/>
                  </a:cubicBezTo>
                  <a:cubicBezTo>
                    <a:pt x="42" y="38"/>
                    <a:pt x="43" y="34"/>
                    <a:pt x="41" y="34"/>
                  </a:cubicBezTo>
                  <a:cubicBezTo>
                    <a:pt x="41" y="34"/>
                    <a:pt x="40" y="36"/>
                    <a:pt x="39" y="35"/>
                  </a:cubicBezTo>
                  <a:cubicBezTo>
                    <a:pt x="41" y="34"/>
                    <a:pt x="40" y="31"/>
                    <a:pt x="39" y="31"/>
                  </a:cubicBezTo>
                  <a:close/>
                  <a:moveTo>
                    <a:pt x="65" y="38"/>
                  </a:moveTo>
                  <a:cubicBezTo>
                    <a:pt x="66" y="39"/>
                    <a:pt x="67" y="38"/>
                    <a:pt x="69" y="38"/>
                  </a:cubicBezTo>
                  <a:cubicBezTo>
                    <a:pt x="68" y="36"/>
                    <a:pt x="69" y="35"/>
                    <a:pt x="70" y="35"/>
                  </a:cubicBezTo>
                  <a:cubicBezTo>
                    <a:pt x="68" y="35"/>
                    <a:pt x="69" y="33"/>
                    <a:pt x="67" y="34"/>
                  </a:cubicBezTo>
                  <a:cubicBezTo>
                    <a:pt x="67" y="35"/>
                    <a:pt x="65" y="36"/>
                    <a:pt x="65" y="38"/>
                  </a:cubicBezTo>
                  <a:close/>
                  <a:moveTo>
                    <a:pt x="59" y="40"/>
                  </a:moveTo>
                  <a:cubicBezTo>
                    <a:pt x="63" y="39"/>
                    <a:pt x="60" y="34"/>
                    <a:pt x="58" y="34"/>
                  </a:cubicBezTo>
                  <a:cubicBezTo>
                    <a:pt x="55" y="36"/>
                    <a:pt x="59" y="38"/>
                    <a:pt x="59" y="40"/>
                  </a:cubicBezTo>
                  <a:close/>
                  <a:moveTo>
                    <a:pt x="98" y="40"/>
                  </a:moveTo>
                  <a:cubicBezTo>
                    <a:pt x="97" y="38"/>
                    <a:pt x="98" y="35"/>
                    <a:pt x="96" y="35"/>
                  </a:cubicBezTo>
                  <a:cubicBezTo>
                    <a:pt x="96" y="37"/>
                    <a:pt x="97" y="39"/>
                    <a:pt x="98" y="40"/>
                  </a:cubicBezTo>
                  <a:close/>
                  <a:moveTo>
                    <a:pt x="67" y="41"/>
                  </a:moveTo>
                  <a:cubicBezTo>
                    <a:pt x="68" y="41"/>
                    <a:pt x="68" y="42"/>
                    <a:pt x="69" y="42"/>
                  </a:cubicBezTo>
                  <a:cubicBezTo>
                    <a:pt x="69" y="40"/>
                    <a:pt x="71" y="40"/>
                    <a:pt x="71" y="37"/>
                  </a:cubicBezTo>
                  <a:cubicBezTo>
                    <a:pt x="70" y="37"/>
                    <a:pt x="71" y="36"/>
                    <a:pt x="69" y="36"/>
                  </a:cubicBezTo>
                  <a:cubicBezTo>
                    <a:pt x="70" y="39"/>
                    <a:pt x="68" y="39"/>
                    <a:pt x="67" y="41"/>
                  </a:cubicBezTo>
                  <a:close/>
                  <a:moveTo>
                    <a:pt x="87" y="42"/>
                  </a:moveTo>
                  <a:cubicBezTo>
                    <a:pt x="87" y="40"/>
                    <a:pt x="87" y="38"/>
                    <a:pt x="84" y="36"/>
                  </a:cubicBezTo>
                  <a:cubicBezTo>
                    <a:pt x="83" y="39"/>
                    <a:pt x="87" y="40"/>
                    <a:pt x="87" y="42"/>
                  </a:cubicBezTo>
                  <a:close/>
                  <a:moveTo>
                    <a:pt x="77" y="40"/>
                  </a:moveTo>
                  <a:cubicBezTo>
                    <a:pt x="77" y="40"/>
                    <a:pt x="77" y="41"/>
                    <a:pt x="78" y="41"/>
                  </a:cubicBezTo>
                  <a:cubicBezTo>
                    <a:pt x="79" y="40"/>
                    <a:pt x="81" y="37"/>
                    <a:pt x="79" y="37"/>
                  </a:cubicBezTo>
                  <a:cubicBezTo>
                    <a:pt x="79" y="38"/>
                    <a:pt x="76" y="38"/>
                    <a:pt x="77" y="40"/>
                  </a:cubicBezTo>
                  <a:close/>
                  <a:moveTo>
                    <a:pt x="32" y="50"/>
                  </a:moveTo>
                  <a:cubicBezTo>
                    <a:pt x="34" y="49"/>
                    <a:pt x="35" y="48"/>
                    <a:pt x="33" y="46"/>
                  </a:cubicBezTo>
                  <a:cubicBezTo>
                    <a:pt x="31" y="46"/>
                    <a:pt x="32" y="48"/>
                    <a:pt x="32" y="50"/>
                  </a:cubicBezTo>
                  <a:close/>
                  <a:moveTo>
                    <a:pt x="34" y="43"/>
                  </a:moveTo>
                  <a:cubicBezTo>
                    <a:pt x="36" y="43"/>
                    <a:pt x="35" y="45"/>
                    <a:pt x="37" y="45"/>
                  </a:cubicBezTo>
                  <a:cubicBezTo>
                    <a:pt x="37" y="43"/>
                    <a:pt x="39" y="43"/>
                    <a:pt x="38" y="41"/>
                  </a:cubicBezTo>
                  <a:cubicBezTo>
                    <a:pt x="36" y="40"/>
                    <a:pt x="36" y="38"/>
                    <a:pt x="35" y="38"/>
                  </a:cubicBezTo>
                  <a:cubicBezTo>
                    <a:pt x="34" y="39"/>
                    <a:pt x="34" y="41"/>
                    <a:pt x="32" y="41"/>
                  </a:cubicBezTo>
                  <a:cubicBezTo>
                    <a:pt x="32" y="43"/>
                    <a:pt x="31" y="45"/>
                    <a:pt x="29" y="45"/>
                  </a:cubicBezTo>
                  <a:cubicBezTo>
                    <a:pt x="29" y="46"/>
                    <a:pt x="30" y="47"/>
                    <a:pt x="31" y="47"/>
                  </a:cubicBezTo>
                  <a:cubicBezTo>
                    <a:pt x="32" y="46"/>
                    <a:pt x="33" y="43"/>
                    <a:pt x="35" y="42"/>
                  </a:cubicBezTo>
                  <a:cubicBezTo>
                    <a:pt x="35" y="43"/>
                    <a:pt x="35" y="43"/>
                    <a:pt x="34" y="43"/>
                  </a:cubicBezTo>
                  <a:close/>
                  <a:moveTo>
                    <a:pt x="5" y="76"/>
                  </a:moveTo>
                  <a:cubicBezTo>
                    <a:pt x="8" y="72"/>
                    <a:pt x="14" y="66"/>
                    <a:pt x="12" y="61"/>
                  </a:cubicBezTo>
                  <a:cubicBezTo>
                    <a:pt x="13" y="60"/>
                    <a:pt x="13" y="58"/>
                    <a:pt x="14" y="57"/>
                  </a:cubicBezTo>
                  <a:cubicBezTo>
                    <a:pt x="14" y="50"/>
                    <a:pt x="19" y="44"/>
                    <a:pt x="19" y="38"/>
                  </a:cubicBezTo>
                  <a:cubicBezTo>
                    <a:pt x="13" y="49"/>
                    <a:pt x="7" y="61"/>
                    <a:pt x="5" y="76"/>
                  </a:cubicBezTo>
                  <a:close/>
                  <a:moveTo>
                    <a:pt x="42" y="42"/>
                  </a:moveTo>
                  <a:cubicBezTo>
                    <a:pt x="44" y="42"/>
                    <a:pt x="45" y="39"/>
                    <a:pt x="44" y="38"/>
                  </a:cubicBezTo>
                  <a:cubicBezTo>
                    <a:pt x="44" y="40"/>
                    <a:pt x="42" y="40"/>
                    <a:pt x="42" y="42"/>
                  </a:cubicBezTo>
                  <a:close/>
                  <a:moveTo>
                    <a:pt x="51" y="43"/>
                  </a:moveTo>
                  <a:cubicBezTo>
                    <a:pt x="54" y="45"/>
                    <a:pt x="53" y="46"/>
                    <a:pt x="56" y="47"/>
                  </a:cubicBezTo>
                  <a:cubicBezTo>
                    <a:pt x="58" y="44"/>
                    <a:pt x="57" y="39"/>
                    <a:pt x="53" y="39"/>
                  </a:cubicBezTo>
                  <a:cubicBezTo>
                    <a:pt x="53" y="41"/>
                    <a:pt x="51" y="41"/>
                    <a:pt x="51" y="43"/>
                  </a:cubicBezTo>
                  <a:close/>
                  <a:moveTo>
                    <a:pt x="43" y="43"/>
                  </a:moveTo>
                  <a:cubicBezTo>
                    <a:pt x="43" y="45"/>
                    <a:pt x="44" y="45"/>
                    <a:pt x="45" y="46"/>
                  </a:cubicBezTo>
                  <a:cubicBezTo>
                    <a:pt x="47" y="45"/>
                    <a:pt x="47" y="44"/>
                    <a:pt x="48" y="42"/>
                  </a:cubicBezTo>
                  <a:cubicBezTo>
                    <a:pt x="47" y="42"/>
                    <a:pt x="47" y="41"/>
                    <a:pt x="46" y="41"/>
                  </a:cubicBezTo>
                  <a:cubicBezTo>
                    <a:pt x="45" y="42"/>
                    <a:pt x="44" y="42"/>
                    <a:pt x="43" y="43"/>
                  </a:cubicBezTo>
                  <a:close/>
                  <a:moveTo>
                    <a:pt x="62" y="44"/>
                  </a:moveTo>
                  <a:cubicBezTo>
                    <a:pt x="63" y="44"/>
                    <a:pt x="62" y="42"/>
                    <a:pt x="64" y="43"/>
                  </a:cubicBezTo>
                  <a:cubicBezTo>
                    <a:pt x="64" y="42"/>
                    <a:pt x="64" y="41"/>
                    <a:pt x="63" y="41"/>
                  </a:cubicBezTo>
                  <a:cubicBezTo>
                    <a:pt x="62" y="42"/>
                    <a:pt x="62" y="42"/>
                    <a:pt x="62" y="44"/>
                  </a:cubicBezTo>
                  <a:close/>
                  <a:moveTo>
                    <a:pt x="83" y="47"/>
                  </a:moveTo>
                  <a:cubicBezTo>
                    <a:pt x="85" y="46"/>
                    <a:pt x="84" y="42"/>
                    <a:pt x="81" y="41"/>
                  </a:cubicBezTo>
                  <a:cubicBezTo>
                    <a:pt x="79" y="43"/>
                    <a:pt x="81" y="47"/>
                    <a:pt x="83" y="47"/>
                  </a:cubicBezTo>
                  <a:close/>
                  <a:moveTo>
                    <a:pt x="71" y="45"/>
                  </a:moveTo>
                  <a:cubicBezTo>
                    <a:pt x="72" y="46"/>
                    <a:pt x="72" y="48"/>
                    <a:pt x="73" y="48"/>
                  </a:cubicBezTo>
                  <a:cubicBezTo>
                    <a:pt x="74" y="46"/>
                    <a:pt x="75" y="45"/>
                    <a:pt x="76" y="43"/>
                  </a:cubicBezTo>
                  <a:cubicBezTo>
                    <a:pt x="74" y="41"/>
                    <a:pt x="71" y="43"/>
                    <a:pt x="71" y="45"/>
                  </a:cubicBezTo>
                  <a:close/>
                  <a:moveTo>
                    <a:pt x="101" y="45"/>
                  </a:moveTo>
                  <a:cubicBezTo>
                    <a:pt x="101" y="44"/>
                    <a:pt x="100" y="41"/>
                    <a:pt x="99" y="43"/>
                  </a:cubicBezTo>
                  <a:cubicBezTo>
                    <a:pt x="100" y="43"/>
                    <a:pt x="100" y="45"/>
                    <a:pt x="101" y="45"/>
                  </a:cubicBezTo>
                  <a:close/>
                  <a:moveTo>
                    <a:pt x="63" y="46"/>
                  </a:moveTo>
                  <a:cubicBezTo>
                    <a:pt x="64" y="46"/>
                    <a:pt x="64" y="47"/>
                    <a:pt x="65" y="47"/>
                  </a:cubicBezTo>
                  <a:cubicBezTo>
                    <a:pt x="65" y="46"/>
                    <a:pt x="66" y="46"/>
                    <a:pt x="66" y="44"/>
                  </a:cubicBezTo>
                  <a:cubicBezTo>
                    <a:pt x="65" y="44"/>
                    <a:pt x="65" y="44"/>
                    <a:pt x="65" y="44"/>
                  </a:cubicBezTo>
                  <a:cubicBezTo>
                    <a:pt x="65" y="46"/>
                    <a:pt x="63" y="45"/>
                    <a:pt x="63" y="46"/>
                  </a:cubicBezTo>
                  <a:close/>
                  <a:moveTo>
                    <a:pt x="91" y="47"/>
                  </a:moveTo>
                  <a:cubicBezTo>
                    <a:pt x="91" y="46"/>
                    <a:pt x="90" y="44"/>
                    <a:pt x="89" y="44"/>
                  </a:cubicBezTo>
                  <a:cubicBezTo>
                    <a:pt x="88" y="45"/>
                    <a:pt x="90" y="47"/>
                    <a:pt x="91" y="47"/>
                  </a:cubicBezTo>
                  <a:close/>
                  <a:moveTo>
                    <a:pt x="38" y="48"/>
                  </a:moveTo>
                  <a:cubicBezTo>
                    <a:pt x="39" y="49"/>
                    <a:pt x="40" y="50"/>
                    <a:pt x="40" y="51"/>
                  </a:cubicBezTo>
                  <a:cubicBezTo>
                    <a:pt x="42" y="51"/>
                    <a:pt x="42" y="50"/>
                    <a:pt x="43" y="49"/>
                  </a:cubicBezTo>
                  <a:cubicBezTo>
                    <a:pt x="42" y="47"/>
                    <a:pt x="41" y="46"/>
                    <a:pt x="40" y="45"/>
                  </a:cubicBezTo>
                  <a:cubicBezTo>
                    <a:pt x="39" y="46"/>
                    <a:pt x="38" y="46"/>
                    <a:pt x="38" y="48"/>
                  </a:cubicBezTo>
                  <a:close/>
                  <a:moveTo>
                    <a:pt x="47" y="48"/>
                  </a:moveTo>
                  <a:cubicBezTo>
                    <a:pt x="48" y="50"/>
                    <a:pt x="49" y="51"/>
                    <a:pt x="51" y="53"/>
                  </a:cubicBezTo>
                  <a:cubicBezTo>
                    <a:pt x="51" y="52"/>
                    <a:pt x="53" y="51"/>
                    <a:pt x="53" y="50"/>
                  </a:cubicBezTo>
                  <a:cubicBezTo>
                    <a:pt x="52" y="48"/>
                    <a:pt x="51" y="46"/>
                    <a:pt x="49" y="45"/>
                  </a:cubicBezTo>
                  <a:cubicBezTo>
                    <a:pt x="49" y="47"/>
                    <a:pt x="47" y="46"/>
                    <a:pt x="47" y="48"/>
                  </a:cubicBezTo>
                  <a:close/>
                  <a:moveTo>
                    <a:pt x="116" y="47"/>
                  </a:moveTo>
                  <a:cubicBezTo>
                    <a:pt x="116" y="47"/>
                    <a:pt x="113" y="44"/>
                    <a:pt x="114" y="46"/>
                  </a:cubicBezTo>
                  <a:cubicBezTo>
                    <a:pt x="119" y="58"/>
                    <a:pt x="119" y="74"/>
                    <a:pt x="121" y="86"/>
                  </a:cubicBezTo>
                  <a:cubicBezTo>
                    <a:pt x="122" y="77"/>
                    <a:pt x="120" y="52"/>
                    <a:pt x="116" y="47"/>
                  </a:cubicBezTo>
                  <a:close/>
                  <a:moveTo>
                    <a:pt x="57" y="50"/>
                  </a:moveTo>
                  <a:cubicBezTo>
                    <a:pt x="59" y="50"/>
                    <a:pt x="59" y="47"/>
                    <a:pt x="60" y="49"/>
                  </a:cubicBezTo>
                  <a:cubicBezTo>
                    <a:pt x="60" y="49"/>
                    <a:pt x="60" y="48"/>
                    <a:pt x="60" y="48"/>
                  </a:cubicBezTo>
                  <a:cubicBezTo>
                    <a:pt x="61" y="48"/>
                    <a:pt x="61" y="48"/>
                    <a:pt x="61" y="47"/>
                  </a:cubicBezTo>
                  <a:cubicBezTo>
                    <a:pt x="60" y="47"/>
                    <a:pt x="60" y="47"/>
                    <a:pt x="59" y="47"/>
                  </a:cubicBezTo>
                  <a:cubicBezTo>
                    <a:pt x="59" y="48"/>
                    <a:pt x="57" y="48"/>
                    <a:pt x="57" y="50"/>
                  </a:cubicBezTo>
                  <a:close/>
                  <a:moveTo>
                    <a:pt x="75" y="51"/>
                  </a:moveTo>
                  <a:cubicBezTo>
                    <a:pt x="77" y="52"/>
                    <a:pt x="76" y="54"/>
                    <a:pt x="78" y="54"/>
                  </a:cubicBezTo>
                  <a:cubicBezTo>
                    <a:pt x="79" y="53"/>
                    <a:pt x="80" y="52"/>
                    <a:pt x="80" y="52"/>
                  </a:cubicBezTo>
                  <a:cubicBezTo>
                    <a:pt x="80" y="50"/>
                    <a:pt x="79" y="48"/>
                    <a:pt x="78" y="47"/>
                  </a:cubicBezTo>
                  <a:cubicBezTo>
                    <a:pt x="77" y="48"/>
                    <a:pt x="75" y="49"/>
                    <a:pt x="75" y="51"/>
                  </a:cubicBezTo>
                  <a:close/>
                  <a:moveTo>
                    <a:pt x="67" y="51"/>
                  </a:moveTo>
                  <a:cubicBezTo>
                    <a:pt x="69" y="51"/>
                    <a:pt x="68" y="53"/>
                    <a:pt x="70" y="53"/>
                  </a:cubicBezTo>
                  <a:cubicBezTo>
                    <a:pt x="71" y="51"/>
                    <a:pt x="69" y="50"/>
                    <a:pt x="69" y="48"/>
                  </a:cubicBezTo>
                  <a:cubicBezTo>
                    <a:pt x="68" y="48"/>
                    <a:pt x="68" y="48"/>
                    <a:pt x="67" y="48"/>
                  </a:cubicBezTo>
                  <a:cubicBezTo>
                    <a:pt x="67" y="49"/>
                    <a:pt x="67" y="50"/>
                    <a:pt x="67" y="51"/>
                  </a:cubicBezTo>
                  <a:close/>
                  <a:moveTo>
                    <a:pt x="84" y="52"/>
                  </a:moveTo>
                  <a:cubicBezTo>
                    <a:pt x="85" y="52"/>
                    <a:pt x="86" y="53"/>
                    <a:pt x="87" y="53"/>
                  </a:cubicBezTo>
                  <a:cubicBezTo>
                    <a:pt x="88" y="51"/>
                    <a:pt x="88" y="49"/>
                    <a:pt x="86" y="48"/>
                  </a:cubicBezTo>
                  <a:cubicBezTo>
                    <a:pt x="85" y="49"/>
                    <a:pt x="84" y="50"/>
                    <a:pt x="84" y="52"/>
                  </a:cubicBezTo>
                  <a:close/>
                  <a:moveTo>
                    <a:pt x="26" y="52"/>
                  </a:moveTo>
                  <a:cubicBezTo>
                    <a:pt x="27" y="51"/>
                    <a:pt x="27" y="50"/>
                    <a:pt x="27" y="49"/>
                  </a:cubicBezTo>
                  <a:cubicBezTo>
                    <a:pt x="26" y="49"/>
                    <a:pt x="25" y="52"/>
                    <a:pt x="26" y="52"/>
                  </a:cubicBezTo>
                  <a:close/>
                  <a:moveTo>
                    <a:pt x="58" y="53"/>
                  </a:moveTo>
                  <a:cubicBezTo>
                    <a:pt x="59" y="53"/>
                    <a:pt x="59" y="53"/>
                    <a:pt x="60" y="54"/>
                  </a:cubicBezTo>
                  <a:cubicBezTo>
                    <a:pt x="60" y="52"/>
                    <a:pt x="63" y="51"/>
                    <a:pt x="61" y="49"/>
                  </a:cubicBezTo>
                  <a:cubicBezTo>
                    <a:pt x="60" y="49"/>
                    <a:pt x="60" y="51"/>
                    <a:pt x="59" y="50"/>
                  </a:cubicBezTo>
                  <a:cubicBezTo>
                    <a:pt x="59" y="50"/>
                    <a:pt x="59" y="49"/>
                    <a:pt x="59" y="49"/>
                  </a:cubicBezTo>
                  <a:cubicBezTo>
                    <a:pt x="58" y="50"/>
                    <a:pt x="59" y="51"/>
                    <a:pt x="58" y="53"/>
                  </a:cubicBezTo>
                  <a:close/>
                  <a:moveTo>
                    <a:pt x="28" y="56"/>
                  </a:moveTo>
                  <a:cubicBezTo>
                    <a:pt x="30" y="56"/>
                    <a:pt x="31" y="52"/>
                    <a:pt x="28" y="51"/>
                  </a:cubicBezTo>
                  <a:cubicBezTo>
                    <a:pt x="28" y="54"/>
                    <a:pt x="26" y="55"/>
                    <a:pt x="28" y="56"/>
                  </a:cubicBezTo>
                  <a:close/>
                  <a:moveTo>
                    <a:pt x="34" y="53"/>
                  </a:moveTo>
                  <a:cubicBezTo>
                    <a:pt x="35" y="54"/>
                    <a:pt x="36" y="56"/>
                    <a:pt x="37" y="56"/>
                  </a:cubicBezTo>
                  <a:cubicBezTo>
                    <a:pt x="38" y="56"/>
                    <a:pt x="38" y="56"/>
                    <a:pt x="39" y="55"/>
                  </a:cubicBezTo>
                  <a:cubicBezTo>
                    <a:pt x="38" y="54"/>
                    <a:pt x="37" y="52"/>
                    <a:pt x="36" y="51"/>
                  </a:cubicBezTo>
                  <a:cubicBezTo>
                    <a:pt x="35" y="52"/>
                    <a:pt x="35" y="52"/>
                    <a:pt x="34" y="53"/>
                  </a:cubicBezTo>
                  <a:close/>
                  <a:moveTo>
                    <a:pt x="42" y="54"/>
                  </a:moveTo>
                  <a:cubicBezTo>
                    <a:pt x="44" y="56"/>
                    <a:pt x="44" y="58"/>
                    <a:pt x="46" y="59"/>
                  </a:cubicBezTo>
                  <a:cubicBezTo>
                    <a:pt x="51" y="56"/>
                    <a:pt x="44" y="48"/>
                    <a:pt x="42" y="54"/>
                  </a:cubicBezTo>
                  <a:close/>
                  <a:moveTo>
                    <a:pt x="52" y="56"/>
                  </a:moveTo>
                  <a:cubicBezTo>
                    <a:pt x="53" y="57"/>
                    <a:pt x="55" y="56"/>
                    <a:pt x="55" y="56"/>
                  </a:cubicBezTo>
                  <a:cubicBezTo>
                    <a:pt x="55" y="57"/>
                    <a:pt x="54" y="59"/>
                    <a:pt x="55" y="60"/>
                  </a:cubicBezTo>
                  <a:cubicBezTo>
                    <a:pt x="57" y="59"/>
                    <a:pt x="57" y="55"/>
                    <a:pt x="58" y="56"/>
                  </a:cubicBezTo>
                  <a:cubicBezTo>
                    <a:pt x="57" y="54"/>
                    <a:pt x="56" y="54"/>
                    <a:pt x="54" y="53"/>
                  </a:cubicBezTo>
                  <a:cubicBezTo>
                    <a:pt x="53" y="54"/>
                    <a:pt x="53" y="55"/>
                    <a:pt x="52" y="56"/>
                  </a:cubicBezTo>
                  <a:close/>
                  <a:moveTo>
                    <a:pt x="62" y="56"/>
                  </a:moveTo>
                  <a:cubicBezTo>
                    <a:pt x="63" y="57"/>
                    <a:pt x="64" y="59"/>
                    <a:pt x="65" y="60"/>
                  </a:cubicBezTo>
                  <a:cubicBezTo>
                    <a:pt x="66" y="59"/>
                    <a:pt x="67" y="59"/>
                    <a:pt x="67" y="58"/>
                  </a:cubicBezTo>
                  <a:cubicBezTo>
                    <a:pt x="65" y="57"/>
                    <a:pt x="64" y="52"/>
                    <a:pt x="62" y="56"/>
                  </a:cubicBezTo>
                  <a:close/>
                  <a:moveTo>
                    <a:pt x="80" y="59"/>
                  </a:moveTo>
                  <a:cubicBezTo>
                    <a:pt x="83" y="59"/>
                    <a:pt x="83" y="57"/>
                    <a:pt x="84" y="55"/>
                  </a:cubicBezTo>
                  <a:cubicBezTo>
                    <a:pt x="83" y="56"/>
                    <a:pt x="83" y="54"/>
                    <a:pt x="82" y="54"/>
                  </a:cubicBezTo>
                  <a:cubicBezTo>
                    <a:pt x="81" y="56"/>
                    <a:pt x="78" y="57"/>
                    <a:pt x="80" y="59"/>
                  </a:cubicBezTo>
                  <a:close/>
                  <a:moveTo>
                    <a:pt x="88" y="56"/>
                  </a:moveTo>
                  <a:cubicBezTo>
                    <a:pt x="89" y="57"/>
                    <a:pt x="91" y="56"/>
                    <a:pt x="91" y="55"/>
                  </a:cubicBezTo>
                  <a:cubicBezTo>
                    <a:pt x="90" y="55"/>
                    <a:pt x="90" y="55"/>
                    <a:pt x="91" y="54"/>
                  </a:cubicBezTo>
                  <a:cubicBezTo>
                    <a:pt x="89" y="54"/>
                    <a:pt x="89" y="55"/>
                    <a:pt x="88" y="56"/>
                  </a:cubicBezTo>
                  <a:close/>
                  <a:moveTo>
                    <a:pt x="71" y="56"/>
                  </a:moveTo>
                  <a:cubicBezTo>
                    <a:pt x="72" y="58"/>
                    <a:pt x="74" y="54"/>
                    <a:pt x="72" y="54"/>
                  </a:cubicBezTo>
                  <a:cubicBezTo>
                    <a:pt x="72" y="55"/>
                    <a:pt x="71" y="55"/>
                    <a:pt x="71" y="56"/>
                  </a:cubicBezTo>
                  <a:close/>
                  <a:moveTo>
                    <a:pt x="23" y="60"/>
                  </a:moveTo>
                  <a:cubicBezTo>
                    <a:pt x="22" y="62"/>
                    <a:pt x="20" y="65"/>
                    <a:pt x="21" y="67"/>
                  </a:cubicBezTo>
                  <a:cubicBezTo>
                    <a:pt x="22" y="64"/>
                    <a:pt x="26" y="62"/>
                    <a:pt x="26" y="59"/>
                  </a:cubicBezTo>
                  <a:cubicBezTo>
                    <a:pt x="25" y="57"/>
                    <a:pt x="24" y="60"/>
                    <a:pt x="24" y="59"/>
                  </a:cubicBezTo>
                  <a:cubicBezTo>
                    <a:pt x="24" y="58"/>
                    <a:pt x="25" y="58"/>
                    <a:pt x="25" y="57"/>
                  </a:cubicBezTo>
                  <a:cubicBezTo>
                    <a:pt x="24" y="57"/>
                    <a:pt x="24" y="56"/>
                    <a:pt x="23" y="56"/>
                  </a:cubicBezTo>
                  <a:cubicBezTo>
                    <a:pt x="23" y="58"/>
                    <a:pt x="21" y="59"/>
                    <a:pt x="23" y="60"/>
                  </a:cubicBezTo>
                  <a:close/>
                  <a:moveTo>
                    <a:pt x="30" y="58"/>
                  </a:moveTo>
                  <a:cubicBezTo>
                    <a:pt x="31" y="60"/>
                    <a:pt x="31" y="62"/>
                    <a:pt x="33" y="62"/>
                  </a:cubicBezTo>
                  <a:cubicBezTo>
                    <a:pt x="34" y="62"/>
                    <a:pt x="34" y="60"/>
                    <a:pt x="35" y="60"/>
                  </a:cubicBezTo>
                  <a:cubicBezTo>
                    <a:pt x="34" y="58"/>
                    <a:pt x="33" y="57"/>
                    <a:pt x="32" y="56"/>
                  </a:cubicBezTo>
                  <a:cubicBezTo>
                    <a:pt x="32" y="57"/>
                    <a:pt x="31" y="58"/>
                    <a:pt x="30" y="58"/>
                  </a:cubicBezTo>
                  <a:close/>
                  <a:moveTo>
                    <a:pt x="74" y="60"/>
                  </a:moveTo>
                  <a:cubicBezTo>
                    <a:pt x="75" y="59"/>
                    <a:pt x="74" y="56"/>
                    <a:pt x="73" y="56"/>
                  </a:cubicBezTo>
                  <a:cubicBezTo>
                    <a:pt x="73" y="58"/>
                    <a:pt x="73" y="59"/>
                    <a:pt x="74" y="60"/>
                  </a:cubicBezTo>
                  <a:close/>
                  <a:moveTo>
                    <a:pt x="43" y="64"/>
                  </a:moveTo>
                  <a:cubicBezTo>
                    <a:pt x="45" y="61"/>
                    <a:pt x="41" y="59"/>
                    <a:pt x="40" y="57"/>
                  </a:cubicBezTo>
                  <a:cubicBezTo>
                    <a:pt x="38" y="59"/>
                    <a:pt x="41" y="63"/>
                    <a:pt x="43" y="64"/>
                  </a:cubicBezTo>
                  <a:close/>
                  <a:moveTo>
                    <a:pt x="91" y="58"/>
                  </a:moveTo>
                  <a:cubicBezTo>
                    <a:pt x="90" y="59"/>
                    <a:pt x="91" y="60"/>
                    <a:pt x="91" y="60"/>
                  </a:cubicBezTo>
                  <a:cubicBezTo>
                    <a:pt x="92" y="60"/>
                    <a:pt x="93" y="59"/>
                    <a:pt x="93" y="58"/>
                  </a:cubicBezTo>
                  <a:cubicBezTo>
                    <a:pt x="92" y="57"/>
                    <a:pt x="92" y="58"/>
                    <a:pt x="91" y="58"/>
                  </a:cubicBezTo>
                  <a:close/>
                  <a:moveTo>
                    <a:pt x="113" y="60"/>
                  </a:moveTo>
                  <a:cubicBezTo>
                    <a:pt x="113" y="64"/>
                    <a:pt x="115" y="67"/>
                    <a:pt x="116" y="70"/>
                  </a:cubicBezTo>
                  <a:cubicBezTo>
                    <a:pt x="115" y="66"/>
                    <a:pt x="116" y="61"/>
                    <a:pt x="114" y="59"/>
                  </a:cubicBezTo>
                  <a:cubicBezTo>
                    <a:pt x="114" y="59"/>
                    <a:pt x="113" y="59"/>
                    <a:pt x="113" y="60"/>
                  </a:cubicBezTo>
                  <a:close/>
                  <a:moveTo>
                    <a:pt x="101" y="60"/>
                  </a:moveTo>
                  <a:cubicBezTo>
                    <a:pt x="101" y="62"/>
                    <a:pt x="102" y="62"/>
                    <a:pt x="103" y="62"/>
                  </a:cubicBezTo>
                  <a:cubicBezTo>
                    <a:pt x="103" y="61"/>
                    <a:pt x="103" y="60"/>
                    <a:pt x="102" y="60"/>
                  </a:cubicBezTo>
                  <a:cubicBezTo>
                    <a:pt x="102" y="60"/>
                    <a:pt x="102" y="60"/>
                    <a:pt x="101" y="60"/>
                  </a:cubicBezTo>
                  <a:close/>
                  <a:moveTo>
                    <a:pt x="63" y="63"/>
                  </a:moveTo>
                  <a:cubicBezTo>
                    <a:pt x="61" y="64"/>
                    <a:pt x="60" y="61"/>
                    <a:pt x="59" y="60"/>
                  </a:cubicBezTo>
                  <a:cubicBezTo>
                    <a:pt x="54" y="62"/>
                    <a:pt x="63" y="70"/>
                    <a:pt x="63" y="63"/>
                  </a:cubicBezTo>
                  <a:close/>
                  <a:moveTo>
                    <a:pt x="50" y="66"/>
                  </a:moveTo>
                  <a:cubicBezTo>
                    <a:pt x="52" y="65"/>
                    <a:pt x="53" y="64"/>
                    <a:pt x="53" y="62"/>
                  </a:cubicBezTo>
                  <a:cubicBezTo>
                    <a:pt x="53" y="61"/>
                    <a:pt x="53" y="60"/>
                    <a:pt x="51" y="60"/>
                  </a:cubicBezTo>
                  <a:cubicBezTo>
                    <a:pt x="52" y="63"/>
                    <a:pt x="49" y="63"/>
                    <a:pt x="50" y="66"/>
                  </a:cubicBezTo>
                  <a:close/>
                  <a:moveTo>
                    <a:pt x="69" y="66"/>
                  </a:moveTo>
                  <a:cubicBezTo>
                    <a:pt x="69" y="66"/>
                    <a:pt x="70" y="66"/>
                    <a:pt x="71" y="66"/>
                  </a:cubicBezTo>
                  <a:cubicBezTo>
                    <a:pt x="70" y="64"/>
                    <a:pt x="74" y="63"/>
                    <a:pt x="71" y="62"/>
                  </a:cubicBezTo>
                  <a:cubicBezTo>
                    <a:pt x="71" y="64"/>
                    <a:pt x="69" y="62"/>
                    <a:pt x="68" y="61"/>
                  </a:cubicBezTo>
                  <a:cubicBezTo>
                    <a:pt x="67" y="63"/>
                    <a:pt x="68" y="64"/>
                    <a:pt x="69" y="66"/>
                  </a:cubicBezTo>
                  <a:close/>
                  <a:moveTo>
                    <a:pt x="77" y="65"/>
                  </a:moveTo>
                  <a:cubicBezTo>
                    <a:pt x="77" y="64"/>
                    <a:pt x="78" y="64"/>
                    <a:pt x="78" y="64"/>
                  </a:cubicBezTo>
                  <a:cubicBezTo>
                    <a:pt x="78" y="63"/>
                    <a:pt x="77" y="62"/>
                    <a:pt x="76" y="61"/>
                  </a:cubicBezTo>
                  <a:cubicBezTo>
                    <a:pt x="76" y="63"/>
                    <a:pt x="76" y="64"/>
                    <a:pt x="77" y="65"/>
                  </a:cubicBezTo>
                  <a:close/>
                  <a:moveTo>
                    <a:pt x="94" y="64"/>
                  </a:moveTo>
                  <a:cubicBezTo>
                    <a:pt x="94" y="63"/>
                    <a:pt x="96" y="63"/>
                    <a:pt x="96" y="62"/>
                  </a:cubicBezTo>
                  <a:cubicBezTo>
                    <a:pt x="94" y="60"/>
                    <a:pt x="92" y="64"/>
                    <a:pt x="94" y="64"/>
                  </a:cubicBezTo>
                  <a:close/>
                  <a:moveTo>
                    <a:pt x="26" y="66"/>
                  </a:moveTo>
                  <a:cubicBezTo>
                    <a:pt x="27" y="66"/>
                    <a:pt x="27" y="65"/>
                    <a:pt x="27" y="66"/>
                  </a:cubicBezTo>
                  <a:cubicBezTo>
                    <a:pt x="26" y="67"/>
                    <a:pt x="27" y="68"/>
                    <a:pt x="28" y="69"/>
                  </a:cubicBezTo>
                  <a:cubicBezTo>
                    <a:pt x="30" y="69"/>
                    <a:pt x="30" y="67"/>
                    <a:pt x="31" y="66"/>
                  </a:cubicBezTo>
                  <a:cubicBezTo>
                    <a:pt x="29" y="65"/>
                    <a:pt x="29" y="63"/>
                    <a:pt x="28" y="62"/>
                  </a:cubicBezTo>
                  <a:cubicBezTo>
                    <a:pt x="27" y="64"/>
                    <a:pt x="26" y="65"/>
                    <a:pt x="26" y="66"/>
                  </a:cubicBezTo>
                  <a:close/>
                  <a:moveTo>
                    <a:pt x="37" y="62"/>
                  </a:moveTo>
                  <a:cubicBezTo>
                    <a:pt x="36" y="62"/>
                    <a:pt x="34" y="65"/>
                    <a:pt x="35" y="66"/>
                  </a:cubicBezTo>
                  <a:cubicBezTo>
                    <a:pt x="35" y="65"/>
                    <a:pt x="37" y="64"/>
                    <a:pt x="37" y="65"/>
                  </a:cubicBezTo>
                  <a:cubicBezTo>
                    <a:pt x="36" y="65"/>
                    <a:pt x="36" y="66"/>
                    <a:pt x="36" y="67"/>
                  </a:cubicBezTo>
                  <a:cubicBezTo>
                    <a:pt x="37" y="67"/>
                    <a:pt x="37" y="70"/>
                    <a:pt x="39" y="70"/>
                  </a:cubicBezTo>
                  <a:cubicBezTo>
                    <a:pt x="39" y="68"/>
                    <a:pt x="41" y="69"/>
                    <a:pt x="40" y="67"/>
                  </a:cubicBezTo>
                  <a:cubicBezTo>
                    <a:pt x="40" y="64"/>
                    <a:pt x="36" y="65"/>
                    <a:pt x="37" y="62"/>
                  </a:cubicBezTo>
                  <a:close/>
                  <a:moveTo>
                    <a:pt x="84" y="63"/>
                  </a:moveTo>
                  <a:cubicBezTo>
                    <a:pt x="85" y="65"/>
                    <a:pt x="86" y="64"/>
                    <a:pt x="85" y="66"/>
                  </a:cubicBezTo>
                  <a:cubicBezTo>
                    <a:pt x="87" y="67"/>
                    <a:pt x="88" y="66"/>
                    <a:pt x="89" y="64"/>
                  </a:cubicBezTo>
                  <a:cubicBezTo>
                    <a:pt x="88" y="62"/>
                    <a:pt x="87" y="62"/>
                    <a:pt x="84" y="63"/>
                  </a:cubicBezTo>
                  <a:close/>
                  <a:moveTo>
                    <a:pt x="97" y="71"/>
                  </a:moveTo>
                  <a:cubicBezTo>
                    <a:pt x="98" y="70"/>
                    <a:pt x="99" y="72"/>
                    <a:pt x="99" y="71"/>
                  </a:cubicBezTo>
                  <a:cubicBezTo>
                    <a:pt x="97" y="70"/>
                    <a:pt x="97" y="68"/>
                    <a:pt x="98" y="67"/>
                  </a:cubicBezTo>
                  <a:cubicBezTo>
                    <a:pt x="98" y="67"/>
                    <a:pt x="97" y="67"/>
                    <a:pt x="97" y="67"/>
                  </a:cubicBezTo>
                  <a:cubicBezTo>
                    <a:pt x="96" y="68"/>
                    <a:pt x="97" y="68"/>
                    <a:pt x="97" y="71"/>
                  </a:cubicBezTo>
                  <a:close/>
                  <a:moveTo>
                    <a:pt x="46" y="70"/>
                  </a:moveTo>
                  <a:cubicBezTo>
                    <a:pt x="47" y="70"/>
                    <a:pt x="47" y="70"/>
                    <a:pt x="48" y="70"/>
                  </a:cubicBezTo>
                  <a:cubicBezTo>
                    <a:pt x="48" y="69"/>
                    <a:pt x="49" y="70"/>
                    <a:pt x="49" y="68"/>
                  </a:cubicBezTo>
                  <a:cubicBezTo>
                    <a:pt x="48" y="68"/>
                    <a:pt x="48" y="68"/>
                    <a:pt x="48" y="67"/>
                  </a:cubicBezTo>
                  <a:cubicBezTo>
                    <a:pt x="47" y="69"/>
                    <a:pt x="48" y="66"/>
                    <a:pt x="46" y="67"/>
                  </a:cubicBezTo>
                  <a:cubicBezTo>
                    <a:pt x="46" y="68"/>
                    <a:pt x="47" y="68"/>
                    <a:pt x="46" y="70"/>
                  </a:cubicBezTo>
                  <a:close/>
                  <a:moveTo>
                    <a:pt x="57" y="73"/>
                  </a:moveTo>
                  <a:cubicBezTo>
                    <a:pt x="59" y="71"/>
                    <a:pt x="56" y="67"/>
                    <a:pt x="54" y="67"/>
                  </a:cubicBezTo>
                  <a:cubicBezTo>
                    <a:pt x="52" y="70"/>
                    <a:pt x="55" y="71"/>
                    <a:pt x="57" y="73"/>
                  </a:cubicBezTo>
                  <a:close/>
                  <a:moveTo>
                    <a:pt x="73" y="69"/>
                  </a:moveTo>
                  <a:cubicBezTo>
                    <a:pt x="73" y="68"/>
                    <a:pt x="73" y="67"/>
                    <a:pt x="72" y="67"/>
                  </a:cubicBezTo>
                  <a:cubicBezTo>
                    <a:pt x="72" y="68"/>
                    <a:pt x="72" y="70"/>
                    <a:pt x="73" y="69"/>
                  </a:cubicBezTo>
                  <a:close/>
                  <a:moveTo>
                    <a:pt x="89" y="69"/>
                  </a:moveTo>
                  <a:cubicBezTo>
                    <a:pt x="89" y="70"/>
                    <a:pt x="89" y="71"/>
                    <a:pt x="90" y="72"/>
                  </a:cubicBezTo>
                  <a:cubicBezTo>
                    <a:pt x="92" y="71"/>
                    <a:pt x="92" y="69"/>
                    <a:pt x="91" y="67"/>
                  </a:cubicBezTo>
                  <a:cubicBezTo>
                    <a:pt x="90" y="68"/>
                    <a:pt x="90" y="69"/>
                    <a:pt x="89" y="69"/>
                  </a:cubicBezTo>
                  <a:close/>
                  <a:moveTo>
                    <a:pt x="64" y="68"/>
                  </a:moveTo>
                  <a:cubicBezTo>
                    <a:pt x="64" y="69"/>
                    <a:pt x="63" y="70"/>
                    <a:pt x="63" y="71"/>
                  </a:cubicBezTo>
                  <a:cubicBezTo>
                    <a:pt x="64" y="71"/>
                    <a:pt x="64" y="73"/>
                    <a:pt x="66" y="72"/>
                  </a:cubicBezTo>
                  <a:cubicBezTo>
                    <a:pt x="66" y="70"/>
                    <a:pt x="69" y="69"/>
                    <a:pt x="67" y="68"/>
                  </a:cubicBezTo>
                  <a:cubicBezTo>
                    <a:pt x="67" y="72"/>
                    <a:pt x="66" y="67"/>
                    <a:pt x="64" y="68"/>
                  </a:cubicBezTo>
                  <a:close/>
                  <a:moveTo>
                    <a:pt x="31" y="71"/>
                  </a:moveTo>
                  <a:cubicBezTo>
                    <a:pt x="32" y="71"/>
                    <a:pt x="33" y="71"/>
                    <a:pt x="33" y="71"/>
                  </a:cubicBezTo>
                  <a:cubicBezTo>
                    <a:pt x="32" y="72"/>
                    <a:pt x="31" y="73"/>
                    <a:pt x="31" y="74"/>
                  </a:cubicBezTo>
                  <a:cubicBezTo>
                    <a:pt x="32" y="75"/>
                    <a:pt x="32" y="77"/>
                    <a:pt x="34" y="77"/>
                  </a:cubicBezTo>
                  <a:cubicBezTo>
                    <a:pt x="35" y="76"/>
                    <a:pt x="35" y="74"/>
                    <a:pt x="36" y="74"/>
                  </a:cubicBezTo>
                  <a:cubicBezTo>
                    <a:pt x="35" y="72"/>
                    <a:pt x="34" y="70"/>
                    <a:pt x="32" y="69"/>
                  </a:cubicBezTo>
                  <a:cubicBezTo>
                    <a:pt x="31" y="69"/>
                    <a:pt x="31" y="70"/>
                    <a:pt x="31" y="71"/>
                  </a:cubicBezTo>
                  <a:close/>
                  <a:moveTo>
                    <a:pt x="26" y="75"/>
                  </a:moveTo>
                  <a:cubicBezTo>
                    <a:pt x="27" y="72"/>
                    <a:pt x="24" y="71"/>
                    <a:pt x="23" y="69"/>
                  </a:cubicBezTo>
                  <a:cubicBezTo>
                    <a:pt x="21" y="71"/>
                    <a:pt x="24" y="74"/>
                    <a:pt x="26" y="75"/>
                  </a:cubicBezTo>
                  <a:close/>
                  <a:moveTo>
                    <a:pt x="40" y="74"/>
                  </a:moveTo>
                  <a:cubicBezTo>
                    <a:pt x="42" y="74"/>
                    <a:pt x="43" y="70"/>
                    <a:pt x="42" y="70"/>
                  </a:cubicBezTo>
                  <a:cubicBezTo>
                    <a:pt x="42" y="72"/>
                    <a:pt x="39" y="71"/>
                    <a:pt x="40" y="74"/>
                  </a:cubicBezTo>
                  <a:close/>
                  <a:moveTo>
                    <a:pt x="117" y="72"/>
                  </a:moveTo>
                  <a:cubicBezTo>
                    <a:pt x="116" y="72"/>
                    <a:pt x="116" y="71"/>
                    <a:pt x="116" y="71"/>
                  </a:cubicBezTo>
                  <a:cubicBezTo>
                    <a:pt x="116" y="75"/>
                    <a:pt x="117" y="78"/>
                    <a:pt x="117" y="72"/>
                  </a:cubicBezTo>
                  <a:close/>
                  <a:moveTo>
                    <a:pt x="67" y="76"/>
                  </a:moveTo>
                  <a:cubicBezTo>
                    <a:pt x="69" y="76"/>
                    <a:pt x="70" y="74"/>
                    <a:pt x="71" y="72"/>
                  </a:cubicBezTo>
                  <a:cubicBezTo>
                    <a:pt x="70" y="72"/>
                    <a:pt x="70" y="72"/>
                    <a:pt x="69" y="72"/>
                  </a:cubicBezTo>
                  <a:cubicBezTo>
                    <a:pt x="68" y="73"/>
                    <a:pt x="67" y="75"/>
                    <a:pt x="67" y="76"/>
                  </a:cubicBezTo>
                  <a:close/>
                  <a:moveTo>
                    <a:pt x="43" y="77"/>
                  </a:moveTo>
                  <a:cubicBezTo>
                    <a:pt x="44" y="75"/>
                    <a:pt x="45" y="75"/>
                    <a:pt x="45" y="74"/>
                  </a:cubicBezTo>
                  <a:cubicBezTo>
                    <a:pt x="45" y="73"/>
                    <a:pt x="44" y="72"/>
                    <a:pt x="43" y="72"/>
                  </a:cubicBezTo>
                  <a:cubicBezTo>
                    <a:pt x="43" y="73"/>
                    <a:pt x="41" y="76"/>
                    <a:pt x="43" y="77"/>
                  </a:cubicBezTo>
                  <a:close/>
                  <a:moveTo>
                    <a:pt x="50" y="76"/>
                  </a:moveTo>
                  <a:cubicBezTo>
                    <a:pt x="53" y="75"/>
                    <a:pt x="52" y="78"/>
                    <a:pt x="54" y="78"/>
                  </a:cubicBezTo>
                  <a:cubicBezTo>
                    <a:pt x="54" y="75"/>
                    <a:pt x="50" y="75"/>
                    <a:pt x="52" y="72"/>
                  </a:cubicBezTo>
                  <a:cubicBezTo>
                    <a:pt x="49" y="72"/>
                    <a:pt x="51" y="75"/>
                    <a:pt x="50" y="76"/>
                  </a:cubicBezTo>
                  <a:close/>
                  <a:moveTo>
                    <a:pt x="80" y="76"/>
                  </a:moveTo>
                  <a:cubicBezTo>
                    <a:pt x="81" y="75"/>
                    <a:pt x="80" y="73"/>
                    <a:pt x="78" y="72"/>
                  </a:cubicBezTo>
                  <a:cubicBezTo>
                    <a:pt x="79" y="74"/>
                    <a:pt x="79" y="75"/>
                    <a:pt x="80" y="76"/>
                  </a:cubicBezTo>
                  <a:close/>
                  <a:moveTo>
                    <a:pt x="92" y="74"/>
                  </a:moveTo>
                  <a:cubicBezTo>
                    <a:pt x="93" y="75"/>
                    <a:pt x="93" y="74"/>
                    <a:pt x="93" y="73"/>
                  </a:cubicBezTo>
                  <a:cubicBezTo>
                    <a:pt x="92" y="72"/>
                    <a:pt x="92" y="73"/>
                    <a:pt x="92" y="74"/>
                  </a:cubicBezTo>
                  <a:close/>
                  <a:moveTo>
                    <a:pt x="102" y="76"/>
                  </a:moveTo>
                  <a:cubicBezTo>
                    <a:pt x="102" y="75"/>
                    <a:pt x="102" y="74"/>
                    <a:pt x="101" y="74"/>
                  </a:cubicBezTo>
                  <a:cubicBezTo>
                    <a:pt x="101" y="75"/>
                    <a:pt x="101" y="76"/>
                    <a:pt x="102" y="76"/>
                  </a:cubicBezTo>
                  <a:close/>
                  <a:moveTo>
                    <a:pt x="110" y="74"/>
                  </a:moveTo>
                  <a:cubicBezTo>
                    <a:pt x="111" y="77"/>
                    <a:pt x="110" y="81"/>
                    <a:pt x="112" y="82"/>
                  </a:cubicBezTo>
                  <a:cubicBezTo>
                    <a:pt x="113" y="80"/>
                    <a:pt x="112" y="77"/>
                    <a:pt x="112" y="75"/>
                  </a:cubicBezTo>
                  <a:cubicBezTo>
                    <a:pt x="111" y="75"/>
                    <a:pt x="111" y="73"/>
                    <a:pt x="110" y="74"/>
                  </a:cubicBezTo>
                  <a:close/>
                  <a:moveTo>
                    <a:pt x="59" y="78"/>
                  </a:moveTo>
                  <a:cubicBezTo>
                    <a:pt x="60" y="78"/>
                    <a:pt x="60" y="79"/>
                    <a:pt x="61" y="78"/>
                  </a:cubicBezTo>
                  <a:cubicBezTo>
                    <a:pt x="61" y="76"/>
                    <a:pt x="62" y="76"/>
                    <a:pt x="63" y="74"/>
                  </a:cubicBezTo>
                  <a:cubicBezTo>
                    <a:pt x="61" y="75"/>
                    <a:pt x="61" y="75"/>
                    <a:pt x="59" y="74"/>
                  </a:cubicBezTo>
                  <a:cubicBezTo>
                    <a:pt x="59" y="75"/>
                    <a:pt x="59" y="76"/>
                    <a:pt x="59" y="78"/>
                  </a:cubicBezTo>
                  <a:close/>
                  <a:moveTo>
                    <a:pt x="79" y="78"/>
                  </a:moveTo>
                  <a:cubicBezTo>
                    <a:pt x="79" y="77"/>
                    <a:pt x="78" y="75"/>
                    <a:pt x="77" y="74"/>
                  </a:cubicBezTo>
                  <a:cubicBezTo>
                    <a:pt x="77" y="76"/>
                    <a:pt x="78" y="78"/>
                    <a:pt x="79" y="78"/>
                  </a:cubicBezTo>
                  <a:close/>
                  <a:moveTo>
                    <a:pt x="95" y="78"/>
                  </a:moveTo>
                  <a:cubicBezTo>
                    <a:pt x="96" y="77"/>
                    <a:pt x="96" y="75"/>
                    <a:pt x="94" y="75"/>
                  </a:cubicBezTo>
                  <a:cubicBezTo>
                    <a:pt x="93" y="76"/>
                    <a:pt x="94" y="78"/>
                    <a:pt x="95" y="78"/>
                  </a:cubicBezTo>
                  <a:close/>
                  <a:moveTo>
                    <a:pt x="18" y="81"/>
                  </a:moveTo>
                  <a:cubicBezTo>
                    <a:pt x="20" y="80"/>
                    <a:pt x="23" y="81"/>
                    <a:pt x="23" y="77"/>
                  </a:cubicBezTo>
                  <a:cubicBezTo>
                    <a:pt x="22" y="77"/>
                    <a:pt x="22" y="75"/>
                    <a:pt x="20" y="75"/>
                  </a:cubicBezTo>
                  <a:cubicBezTo>
                    <a:pt x="19" y="77"/>
                    <a:pt x="18" y="78"/>
                    <a:pt x="18" y="81"/>
                  </a:cubicBezTo>
                  <a:close/>
                  <a:moveTo>
                    <a:pt x="6" y="81"/>
                  </a:moveTo>
                  <a:cubicBezTo>
                    <a:pt x="10" y="99"/>
                    <a:pt x="10" y="118"/>
                    <a:pt x="18" y="132"/>
                  </a:cubicBezTo>
                  <a:cubicBezTo>
                    <a:pt x="23" y="136"/>
                    <a:pt x="26" y="142"/>
                    <a:pt x="32" y="145"/>
                  </a:cubicBezTo>
                  <a:cubicBezTo>
                    <a:pt x="28" y="139"/>
                    <a:pt x="24" y="131"/>
                    <a:pt x="21" y="126"/>
                  </a:cubicBezTo>
                  <a:cubicBezTo>
                    <a:pt x="20" y="123"/>
                    <a:pt x="18" y="119"/>
                    <a:pt x="18" y="116"/>
                  </a:cubicBezTo>
                  <a:cubicBezTo>
                    <a:pt x="17" y="112"/>
                    <a:pt x="15" y="107"/>
                    <a:pt x="15" y="104"/>
                  </a:cubicBezTo>
                  <a:cubicBezTo>
                    <a:pt x="14" y="98"/>
                    <a:pt x="15" y="92"/>
                    <a:pt x="13" y="86"/>
                  </a:cubicBezTo>
                  <a:cubicBezTo>
                    <a:pt x="12" y="85"/>
                    <a:pt x="11" y="88"/>
                    <a:pt x="10" y="86"/>
                  </a:cubicBezTo>
                  <a:cubicBezTo>
                    <a:pt x="9" y="83"/>
                    <a:pt x="14" y="80"/>
                    <a:pt x="12" y="76"/>
                  </a:cubicBezTo>
                  <a:cubicBezTo>
                    <a:pt x="10" y="78"/>
                    <a:pt x="9" y="81"/>
                    <a:pt x="6" y="81"/>
                  </a:cubicBezTo>
                  <a:close/>
                  <a:moveTo>
                    <a:pt x="36" y="80"/>
                  </a:moveTo>
                  <a:cubicBezTo>
                    <a:pt x="37" y="79"/>
                    <a:pt x="38" y="78"/>
                    <a:pt x="39" y="77"/>
                  </a:cubicBezTo>
                  <a:cubicBezTo>
                    <a:pt x="37" y="77"/>
                    <a:pt x="36" y="78"/>
                    <a:pt x="36" y="80"/>
                  </a:cubicBezTo>
                  <a:close/>
                  <a:moveTo>
                    <a:pt x="31" y="81"/>
                  </a:moveTo>
                  <a:cubicBezTo>
                    <a:pt x="32" y="80"/>
                    <a:pt x="30" y="78"/>
                    <a:pt x="29" y="77"/>
                  </a:cubicBezTo>
                  <a:cubicBezTo>
                    <a:pt x="27" y="79"/>
                    <a:pt x="29" y="81"/>
                    <a:pt x="31" y="81"/>
                  </a:cubicBezTo>
                  <a:close/>
                  <a:moveTo>
                    <a:pt x="45" y="80"/>
                  </a:moveTo>
                  <a:cubicBezTo>
                    <a:pt x="46" y="81"/>
                    <a:pt x="47" y="82"/>
                    <a:pt x="48" y="84"/>
                  </a:cubicBezTo>
                  <a:cubicBezTo>
                    <a:pt x="50" y="83"/>
                    <a:pt x="51" y="83"/>
                    <a:pt x="51" y="80"/>
                  </a:cubicBezTo>
                  <a:cubicBezTo>
                    <a:pt x="50" y="79"/>
                    <a:pt x="48" y="80"/>
                    <a:pt x="48" y="77"/>
                  </a:cubicBezTo>
                  <a:cubicBezTo>
                    <a:pt x="46" y="77"/>
                    <a:pt x="45" y="78"/>
                    <a:pt x="45" y="80"/>
                  </a:cubicBezTo>
                  <a:close/>
                  <a:moveTo>
                    <a:pt x="63" y="80"/>
                  </a:moveTo>
                  <a:cubicBezTo>
                    <a:pt x="63" y="80"/>
                    <a:pt x="63" y="81"/>
                    <a:pt x="63" y="81"/>
                  </a:cubicBezTo>
                  <a:cubicBezTo>
                    <a:pt x="65" y="82"/>
                    <a:pt x="67" y="78"/>
                    <a:pt x="65" y="78"/>
                  </a:cubicBezTo>
                  <a:cubicBezTo>
                    <a:pt x="63" y="78"/>
                    <a:pt x="65" y="80"/>
                    <a:pt x="63" y="80"/>
                  </a:cubicBezTo>
                  <a:close/>
                  <a:moveTo>
                    <a:pt x="37" y="82"/>
                  </a:moveTo>
                  <a:cubicBezTo>
                    <a:pt x="38" y="82"/>
                    <a:pt x="38" y="82"/>
                    <a:pt x="38" y="83"/>
                  </a:cubicBezTo>
                  <a:cubicBezTo>
                    <a:pt x="40" y="82"/>
                    <a:pt x="41" y="81"/>
                    <a:pt x="41" y="79"/>
                  </a:cubicBezTo>
                  <a:cubicBezTo>
                    <a:pt x="39" y="78"/>
                    <a:pt x="38" y="80"/>
                    <a:pt x="37" y="82"/>
                  </a:cubicBezTo>
                  <a:close/>
                  <a:moveTo>
                    <a:pt x="84" y="81"/>
                  </a:moveTo>
                  <a:cubicBezTo>
                    <a:pt x="84" y="80"/>
                    <a:pt x="85" y="79"/>
                    <a:pt x="83" y="79"/>
                  </a:cubicBezTo>
                  <a:cubicBezTo>
                    <a:pt x="82" y="80"/>
                    <a:pt x="84" y="81"/>
                    <a:pt x="84" y="81"/>
                  </a:cubicBezTo>
                  <a:close/>
                  <a:moveTo>
                    <a:pt x="75" y="85"/>
                  </a:moveTo>
                  <a:cubicBezTo>
                    <a:pt x="77" y="82"/>
                    <a:pt x="73" y="79"/>
                    <a:pt x="71" y="80"/>
                  </a:cubicBezTo>
                  <a:cubicBezTo>
                    <a:pt x="71" y="80"/>
                    <a:pt x="71" y="79"/>
                    <a:pt x="71" y="80"/>
                  </a:cubicBezTo>
                  <a:cubicBezTo>
                    <a:pt x="72" y="82"/>
                    <a:pt x="73" y="84"/>
                    <a:pt x="75" y="85"/>
                  </a:cubicBezTo>
                  <a:close/>
                  <a:moveTo>
                    <a:pt x="116" y="81"/>
                  </a:moveTo>
                  <a:cubicBezTo>
                    <a:pt x="117" y="88"/>
                    <a:pt x="111" y="101"/>
                    <a:pt x="116" y="106"/>
                  </a:cubicBezTo>
                  <a:cubicBezTo>
                    <a:pt x="117" y="99"/>
                    <a:pt x="117" y="87"/>
                    <a:pt x="117" y="80"/>
                  </a:cubicBezTo>
                  <a:cubicBezTo>
                    <a:pt x="117" y="80"/>
                    <a:pt x="117" y="79"/>
                    <a:pt x="116" y="80"/>
                  </a:cubicBezTo>
                  <a:cubicBezTo>
                    <a:pt x="116" y="80"/>
                    <a:pt x="116" y="80"/>
                    <a:pt x="116" y="81"/>
                  </a:cubicBezTo>
                  <a:close/>
                  <a:moveTo>
                    <a:pt x="91" y="82"/>
                  </a:moveTo>
                  <a:cubicBezTo>
                    <a:pt x="91" y="82"/>
                    <a:pt x="92" y="82"/>
                    <a:pt x="92" y="82"/>
                  </a:cubicBezTo>
                  <a:cubicBezTo>
                    <a:pt x="92" y="81"/>
                    <a:pt x="92" y="80"/>
                    <a:pt x="91" y="80"/>
                  </a:cubicBezTo>
                  <a:cubicBezTo>
                    <a:pt x="91" y="81"/>
                    <a:pt x="90" y="81"/>
                    <a:pt x="91" y="82"/>
                  </a:cubicBezTo>
                  <a:close/>
                  <a:moveTo>
                    <a:pt x="58" y="82"/>
                  </a:moveTo>
                  <a:cubicBezTo>
                    <a:pt x="56" y="82"/>
                    <a:pt x="57" y="81"/>
                    <a:pt x="56" y="80"/>
                  </a:cubicBezTo>
                  <a:cubicBezTo>
                    <a:pt x="55" y="82"/>
                    <a:pt x="56" y="84"/>
                    <a:pt x="58" y="82"/>
                  </a:cubicBezTo>
                  <a:close/>
                  <a:moveTo>
                    <a:pt x="27" y="87"/>
                  </a:moveTo>
                  <a:cubicBezTo>
                    <a:pt x="28" y="87"/>
                    <a:pt x="27" y="86"/>
                    <a:pt x="28" y="86"/>
                  </a:cubicBezTo>
                  <a:cubicBezTo>
                    <a:pt x="28" y="83"/>
                    <a:pt x="27" y="82"/>
                    <a:pt x="26" y="81"/>
                  </a:cubicBezTo>
                  <a:cubicBezTo>
                    <a:pt x="24" y="83"/>
                    <a:pt x="24" y="87"/>
                    <a:pt x="27" y="87"/>
                  </a:cubicBezTo>
                  <a:close/>
                  <a:moveTo>
                    <a:pt x="40" y="86"/>
                  </a:moveTo>
                  <a:cubicBezTo>
                    <a:pt x="41" y="88"/>
                    <a:pt x="43" y="89"/>
                    <a:pt x="45" y="90"/>
                  </a:cubicBezTo>
                  <a:cubicBezTo>
                    <a:pt x="45" y="89"/>
                    <a:pt x="46" y="88"/>
                    <a:pt x="46" y="87"/>
                  </a:cubicBezTo>
                  <a:cubicBezTo>
                    <a:pt x="45" y="86"/>
                    <a:pt x="44" y="83"/>
                    <a:pt x="43" y="82"/>
                  </a:cubicBezTo>
                  <a:cubicBezTo>
                    <a:pt x="42" y="84"/>
                    <a:pt x="41" y="84"/>
                    <a:pt x="40" y="86"/>
                  </a:cubicBezTo>
                  <a:close/>
                  <a:moveTo>
                    <a:pt x="18" y="86"/>
                  </a:moveTo>
                  <a:cubicBezTo>
                    <a:pt x="20" y="86"/>
                    <a:pt x="21" y="83"/>
                    <a:pt x="19" y="83"/>
                  </a:cubicBezTo>
                  <a:cubicBezTo>
                    <a:pt x="18" y="84"/>
                    <a:pt x="17" y="84"/>
                    <a:pt x="18" y="86"/>
                  </a:cubicBezTo>
                  <a:close/>
                  <a:moveTo>
                    <a:pt x="51" y="88"/>
                  </a:moveTo>
                  <a:cubicBezTo>
                    <a:pt x="52" y="88"/>
                    <a:pt x="52" y="89"/>
                    <a:pt x="53" y="89"/>
                  </a:cubicBezTo>
                  <a:cubicBezTo>
                    <a:pt x="55" y="88"/>
                    <a:pt x="54" y="85"/>
                    <a:pt x="55" y="85"/>
                  </a:cubicBezTo>
                  <a:cubicBezTo>
                    <a:pt x="54" y="85"/>
                    <a:pt x="54" y="83"/>
                    <a:pt x="53" y="83"/>
                  </a:cubicBezTo>
                  <a:cubicBezTo>
                    <a:pt x="52" y="86"/>
                    <a:pt x="51" y="85"/>
                    <a:pt x="51" y="88"/>
                  </a:cubicBezTo>
                  <a:close/>
                  <a:moveTo>
                    <a:pt x="86" y="88"/>
                  </a:moveTo>
                  <a:cubicBezTo>
                    <a:pt x="86" y="89"/>
                    <a:pt x="87" y="89"/>
                    <a:pt x="88" y="90"/>
                  </a:cubicBezTo>
                  <a:cubicBezTo>
                    <a:pt x="89" y="89"/>
                    <a:pt x="88" y="87"/>
                    <a:pt x="89" y="88"/>
                  </a:cubicBezTo>
                  <a:cubicBezTo>
                    <a:pt x="89" y="87"/>
                    <a:pt x="89" y="85"/>
                    <a:pt x="87" y="86"/>
                  </a:cubicBezTo>
                  <a:cubicBezTo>
                    <a:pt x="86" y="87"/>
                    <a:pt x="88" y="88"/>
                    <a:pt x="86" y="88"/>
                  </a:cubicBezTo>
                  <a:close/>
                  <a:moveTo>
                    <a:pt x="86" y="83"/>
                  </a:moveTo>
                  <a:cubicBezTo>
                    <a:pt x="86" y="84"/>
                    <a:pt x="86" y="84"/>
                    <a:pt x="85" y="84"/>
                  </a:cubicBezTo>
                  <a:cubicBezTo>
                    <a:pt x="85" y="85"/>
                    <a:pt x="86" y="86"/>
                    <a:pt x="86" y="86"/>
                  </a:cubicBezTo>
                  <a:cubicBezTo>
                    <a:pt x="87" y="85"/>
                    <a:pt x="88" y="84"/>
                    <a:pt x="86" y="83"/>
                  </a:cubicBezTo>
                  <a:close/>
                  <a:moveTo>
                    <a:pt x="34" y="87"/>
                  </a:moveTo>
                  <a:cubicBezTo>
                    <a:pt x="36" y="89"/>
                    <a:pt x="38" y="84"/>
                    <a:pt x="35" y="84"/>
                  </a:cubicBezTo>
                  <a:cubicBezTo>
                    <a:pt x="35" y="86"/>
                    <a:pt x="33" y="85"/>
                    <a:pt x="34" y="87"/>
                  </a:cubicBezTo>
                  <a:close/>
                  <a:moveTo>
                    <a:pt x="72" y="89"/>
                  </a:moveTo>
                  <a:cubicBezTo>
                    <a:pt x="72" y="87"/>
                    <a:pt x="71" y="85"/>
                    <a:pt x="69" y="84"/>
                  </a:cubicBezTo>
                  <a:cubicBezTo>
                    <a:pt x="70" y="86"/>
                    <a:pt x="71" y="88"/>
                    <a:pt x="72" y="89"/>
                  </a:cubicBezTo>
                  <a:close/>
                  <a:moveTo>
                    <a:pt x="77" y="90"/>
                  </a:moveTo>
                  <a:cubicBezTo>
                    <a:pt x="78" y="90"/>
                    <a:pt x="78" y="91"/>
                    <a:pt x="79" y="90"/>
                  </a:cubicBezTo>
                  <a:cubicBezTo>
                    <a:pt x="79" y="89"/>
                    <a:pt x="81" y="88"/>
                    <a:pt x="80" y="86"/>
                  </a:cubicBezTo>
                  <a:cubicBezTo>
                    <a:pt x="79" y="86"/>
                    <a:pt x="80" y="88"/>
                    <a:pt x="78" y="88"/>
                  </a:cubicBezTo>
                  <a:cubicBezTo>
                    <a:pt x="78" y="87"/>
                    <a:pt x="78" y="86"/>
                    <a:pt x="78" y="86"/>
                  </a:cubicBezTo>
                  <a:cubicBezTo>
                    <a:pt x="76" y="87"/>
                    <a:pt x="78" y="89"/>
                    <a:pt x="77" y="90"/>
                  </a:cubicBezTo>
                  <a:close/>
                  <a:moveTo>
                    <a:pt x="121" y="90"/>
                  </a:moveTo>
                  <a:cubicBezTo>
                    <a:pt x="121" y="89"/>
                    <a:pt x="122" y="87"/>
                    <a:pt x="120" y="87"/>
                  </a:cubicBezTo>
                  <a:cubicBezTo>
                    <a:pt x="121" y="88"/>
                    <a:pt x="120" y="90"/>
                    <a:pt x="121" y="90"/>
                  </a:cubicBezTo>
                  <a:close/>
                  <a:moveTo>
                    <a:pt x="71" y="91"/>
                  </a:moveTo>
                  <a:cubicBezTo>
                    <a:pt x="70" y="90"/>
                    <a:pt x="68" y="87"/>
                    <a:pt x="67" y="87"/>
                  </a:cubicBezTo>
                  <a:cubicBezTo>
                    <a:pt x="69" y="88"/>
                    <a:pt x="69" y="90"/>
                    <a:pt x="71" y="91"/>
                  </a:cubicBezTo>
                  <a:close/>
                  <a:moveTo>
                    <a:pt x="21" y="89"/>
                  </a:moveTo>
                  <a:cubicBezTo>
                    <a:pt x="21" y="91"/>
                    <a:pt x="22" y="91"/>
                    <a:pt x="24" y="92"/>
                  </a:cubicBezTo>
                  <a:cubicBezTo>
                    <a:pt x="25" y="90"/>
                    <a:pt x="23" y="88"/>
                    <a:pt x="22" y="88"/>
                  </a:cubicBezTo>
                  <a:cubicBezTo>
                    <a:pt x="22" y="89"/>
                    <a:pt x="21" y="89"/>
                    <a:pt x="21" y="89"/>
                  </a:cubicBezTo>
                  <a:close/>
                  <a:moveTo>
                    <a:pt x="59" y="90"/>
                  </a:moveTo>
                  <a:cubicBezTo>
                    <a:pt x="58" y="90"/>
                    <a:pt x="58" y="89"/>
                    <a:pt x="57" y="88"/>
                  </a:cubicBezTo>
                  <a:cubicBezTo>
                    <a:pt x="56" y="90"/>
                    <a:pt x="55" y="91"/>
                    <a:pt x="55" y="93"/>
                  </a:cubicBezTo>
                  <a:cubicBezTo>
                    <a:pt x="58" y="93"/>
                    <a:pt x="58" y="90"/>
                    <a:pt x="58" y="90"/>
                  </a:cubicBezTo>
                  <a:cubicBezTo>
                    <a:pt x="58" y="90"/>
                    <a:pt x="59" y="90"/>
                    <a:pt x="59" y="90"/>
                  </a:cubicBezTo>
                  <a:close/>
                  <a:moveTo>
                    <a:pt x="41" y="95"/>
                  </a:moveTo>
                  <a:cubicBezTo>
                    <a:pt x="43" y="93"/>
                    <a:pt x="40" y="90"/>
                    <a:pt x="38" y="89"/>
                  </a:cubicBezTo>
                  <a:cubicBezTo>
                    <a:pt x="36" y="91"/>
                    <a:pt x="38" y="95"/>
                    <a:pt x="41" y="95"/>
                  </a:cubicBezTo>
                  <a:close/>
                  <a:moveTo>
                    <a:pt x="30" y="93"/>
                  </a:moveTo>
                  <a:cubicBezTo>
                    <a:pt x="32" y="94"/>
                    <a:pt x="32" y="92"/>
                    <a:pt x="33" y="91"/>
                  </a:cubicBezTo>
                  <a:cubicBezTo>
                    <a:pt x="32" y="91"/>
                    <a:pt x="33" y="89"/>
                    <a:pt x="32" y="90"/>
                  </a:cubicBezTo>
                  <a:cubicBezTo>
                    <a:pt x="31" y="91"/>
                    <a:pt x="30" y="92"/>
                    <a:pt x="30" y="93"/>
                  </a:cubicBezTo>
                  <a:close/>
                  <a:moveTo>
                    <a:pt x="48" y="96"/>
                  </a:moveTo>
                  <a:cubicBezTo>
                    <a:pt x="49" y="95"/>
                    <a:pt x="50" y="94"/>
                    <a:pt x="51" y="92"/>
                  </a:cubicBezTo>
                  <a:cubicBezTo>
                    <a:pt x="50" y="87"/>
                    <a:pt x="43" y="94"/>
                    <a:pt x="48" y="96"/>
                  </a:cubicBezTo>
                  <a:close/>
                  <a:moveTo>
                    <a:pt x="97" y="93"/>
                  </a:moveTo>
                  <a:cubicBezTo>
                    <a:pt x="98" y="93"/>
                    <a:pt x="98" y="94"/>
                    <a:pt x="99" y="93"/>
                  </a:cubicBezTo>
                  <a:cubicBezTo>
                    <a:pt x="100" y="93"/>
                    <a:pt x="99" y="91"/>
                    <a:pt x="98" y="91"/>
                  </a:cubicBezTo>
                  <a:cubicBezTo>
                    <a:pt x="98" y="92"/>
                    <a:pt x="97" y="91"/>
                    <a:pt x="97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5" y="93"/>
                    <a:pt x="75" y="93"/>
                  </a:cubicBezTo>
                  <a:cubicBezTo>
                    <a:pt x="75" y="94"/>
                    <a:pt x="75" y="95"/>
                    <a:pt x="76" y="95"/>
                  </a:cubicBezTo>
                  <a:cubicBezTo>
                    <a:pt x="76" y="93"/>
                    <a:pt x="76" y="91"/>
                    <a:pt x="74" y="91"/>
                  </a:cubicBezTo>
                  <a:cubicBezTo>
                    <a:pt x="74" y="92"/>
                    <a:pt x="74" y="92"/>
                    <a:pt x="74" y="93"/>
                  </a:cubicBezTo>
                  <a:close/>
                  <a:moveTo>
                    <a:pt x="90" y="93"/>
                  </a:moveTo>
                  <a:cubicBezTo>
                    <a:pt x="92" y="91"/>
                    <a:pt x="91" y="94"/>
                    <a:pt x="92" y="94"/>
                  </a:cubicBezTo>
                  <a:cubicBezTo>
                    <a:pt x="92" y="93"/>
                    <a:pt x="93" y="94"/>
                    <a:pt x="93" y="93"/>
                  </a:cubicBezTo>
                  <a:cubicBezTo>
                    <a:pt x="92" y="92"/>
                    <a:pt x="91" y="91"/>
                    <a:pt x="90" y="91"/>
                  </a:cubicBezTo>
                  <a:cubicBezTo>
                    <a:pt x="90" y="92"/>
                    <a:pt x="89" y="93"/>
                    <a:pt x="90" y="93"/>
                  </a:cubicBezTo>
                  <a:close/>
                  <a:moveTo>
                    <a:pt x="19" y="97"/>
                  </a:moveTo>
                  <a:cubicBezTo>
                    <a:pt x="21" y="98"/>
                    <a:pt x="19" y="96"/>
                    <a:pt x="21" y="96"/>
                  </a:cubicBezTo>
                  <a:cubicBezTo>
                    <a:pt x="21" y="94"/>
                    <a:pt x="20" y="93"/>
                    <a:pt x="19" y="92"/>
                  </a:cubicBezTo>
                  <a:cubicBezTo>
                    <a:pt x="18" y="93"/>
                    <a:pt x="19" y="96"/>
                    <a:pt x="19" y="97"/>
                  </a:cubicBezTo>
                  <a:close/>
                  <a:moveTo>
                    <a:pt x="66" y="95"/>
                  </a:moveTo>
                  <a:cubicBezTo>
                    <a:pt x="67" y="95"/>
                    <a:pt x="68" y="95"/>
                    <a:pt x="68" y="95"/>
                  </a:cubicBezTo>
                  <a:cubicBezTo>
                    <a:pt x="68" y="94"/>
                    <a:pt x="67" y="93"/>
                    <a:pt x="66" y="93"/>
                  </a:cubicBezTo>
                  <a:cubicBezTo>
                    <a:pt x="66" y="93"/>
                    <a:pt x="66" y="94"/>
                    <a:pt x="66" y="95"/>
                  </a:cubicBezTo>
                  <a:close/>
                  <a:moveTo>
                    <a:pt x="33" y="97"/>
                  </a:moveTo>
                  <a:cubicBezTo>
                    <a:pt x="35" y="98"/>
                    <a:pt x="35" y="100"/>
                    <a:pt x="37" y="100"/>
                  </a:cubicBezTo>
                  <a:cubicBezTo>
                    <a:pt x="38" y="100"/>
                    <a:pt x="38" y="99"/>
                    <a:pt x="39" y="98"/>
                  </a:cubicBezTo>
                  <a:cubicBezTo>
                    <a:pt x="37" y="97"/>
                    <a:pt x="37" y="95"/>
                    <a:pt x="35" y="93"/>
                  </a:cubicBezTo>
                  <a:cubicBezTo>
                    <a:pt x="35" y="95"/>
                    <a:pt x="34" y="95"/>
                    <a:pt x="33" y="97"/>
                  </a:cubicBezTo>
                  <a:close/>
                  <a:moveTo>
                    <a:pt x="80" y="94"/>
                  </a:moveTo>
                  <a:cubicBezTo>
                    <a:pt x="81" y="96"/>
                    <a:pt x="82" y="97"/>
                    <a:pt x="84" y="97"/>
                  </a:cubicBezTo>
                  <a:cubicBezTo>
                    <a:pt x="84" y="94"/>
                    <a:pt x="82" y="93"/>
                    <a:pt x="80" y="94"/>
                  </a:cubicBezTo>
                  <a:close/>
                  <a:moveTo>
                    <a:pt x="65" y="99"/>
                  </a:moveTo>
                  <a:cubicBezTo>
                    <a:pt x="64" y="98"/>
                    <a:pt x="64" y="95"/>
                    <a:pt x="62" y="94"/>
                  </a:cubicBezTo>
                  <a:cubicBezTo>
                    <a:pt x="63" y="96"/>
                    <a:pt x="64" y="100"/>
                    <a:pt x="65" y="99"/>
                  </a:cubicBezTo>
                  <a:close/>
                  <a:moveTo>
                    <a:pt x="51" y="98"/>
                  </a:moveTo>
                  <a:cubicBezTo>
                    <a:pt x="52" y="98"/>
                    <a:pt x="54" y="96"/>
                    <a:pt x="52" y="95"/>
                  </a:cubicBezTo>
                  <a:cubicBezTo>
                    <a:pt x="52" y="96"/>
                    <a:pt x="51" y="97"/>
                    <a:pt x="51" y="98"/>
                  </a:cubicBezTo>
                  <a:close/>
                  <a:moveTo>
                    <a:pt x="28" y="99"/>
                  </a:moveTo>
                  <a:cubicBezTo>
                    <a:pt x="29" y="98"/>
                    <a:pt x="29" y="95"/>
                    <a:pt x="27" y="95"/>
                  </a:cubicBezTo>
                  <a:cubicBezTo>
                    <a:pt x="25" y="96"/>
                    <a:pt x="26" y="98"/>
                    <a:pt x="28" y="99"/>
                  </a:cubicBezTo>
                  <a:close/>
                  <a:moveTo>
                    <a:pt x="95" y="99"/>
                  </a:moveTo>
                  <a:cubicBezTo>
                    <a:pt x="95" y="98"/>
                    <a:pt x="95" y="98"/>
                    <a:pt x="96" y="98"/>
                  </a:cubicBezTo>
                  <a:cubicBezTo>
                    <a:pt x="95" y="97"/>
                    <a:pt x="95" y="96"/>
                    <a:pt x="94" y="96"/>
                  </a:cubicBezTo>
                  <a:cubicBezTo>
                    <a:pt x="94" y="96"/>
                    <a:pt x="93" y="99"/>
                    <a:pt x="95" y="99"/>
                  </a:cubicBezTo>
                  <a:close/>
                  <a:moveTo>
                    <a:pt x="44" y="100"/>
                  </a:moveTo>
                  <a:cubicBezTo>
                    <a:pt x="46" y="101"/>
                    <a:pt x="46" y="97"/>
                    <a:pt x="45" y="96"/>
                  </a:cubicBezTo>
                  <a:cubicBezTo>
                    <a:pt x="44" y="97"/>
                    <a:pt x="43" y="98"/>
                    <a:pt x="44" y="100"/>
                  </a:cubicBezTo>
                  <a:close/>
                  <a:moveTo>
                    <a:pt x="64" y="102"/>
                  </a:moveTo>
                  <a:cubicBezTo>
                    <a:pt x="64" y="100"/>
                    <a:pt x="62" y="98"/>
                    <a:pt x="60" y="96"/>
                  </a:cubicBezTo>
                  <a:cubicBezTo>
                    <a:pt x="59" y="99"/>
                    <a:pt x="62" y="101"/>
                    <a:pt x="64" y="102"/>
                  </a:cubicBezTo>
                  <a:close/>
                  <a:moveTo>
                    <a:pt x="81" y="101"/>
                  </a:moveTo>
                  <a:cubicBezTo>
                    <a:pt x="81" y="98"/>
                    <a:pt x="79" y="98"/>
                    <a:pt x="78" y="96"/>
                  </a:cubicBezTo>
                  <a:cubicBezTo>
                    <a:pt x="78" y="98"/>
                    <a:pt x="79" y="101"/>
                    <a:pt x="81" y="101"/>
                  </a:cubicBezTo>
                  <a:close/>
                  <a:moveTo>
                    <a:pt x="84" y="101"/>
                  </a:moveTo>
                  <a:cubicBezTo>
                    <a:pt x="86" y="101"/>
                    <a:pt x="86" y="103"/>
                    <a:pt x="87" y="102"/>
                  </a:cubicBezTo>
                  <a:cubicBezTo>
                    <a:pt x="87" y="101"/>
                    <a:pt x="87" y="100"/>
                    <a:pt x="85" y="99"/>
                  </a:cubicBezTo>
                  <a:cubicBezTo>
                    <a:pt x="86" y="100"/>
                    <a:pt x="84" y="100"/>
                    <a:pt x="84" y="101"/>
                  </a:cubicBezTo>
                  <a:close/>
                  <a:moveTo>
                    <a:pt x="20" y="102"/>
                  </a:moveTo>
                  <a:cubicBezTo>
                    <a:pt x="20" y="106"/>
                    <a:pt x="22" y="108"/>
                    <a:pt x="22" y="112"/>
                  </a:cubicBezTo>
                  <a:cubicBezTo>
                    <a:pt x="25" y="110"/>
                    <a:pt x="25" y="114"/>
                    <a:pt x="27" y="114"/>
                  </a:cubicBezTo>
                  <a:cubicBezTo>
                    <a:pt x="30" y="112"/>
                    <a:pt x="25" y="111"/>
                    <a:pt x="25" y="108"/>
                  </a:cubicBezTo>
                  <a:cubicBezTo>
                    <a:pt x="24" y="108"/>
                    <a:pt x="24" y="109"/>
                    <a:pt x="23" y="109"/>
                  </a:cubicBezTo>
                  <a:cubicBezTo>
                    <a:pt x="23" y="109"/>
                    <a:pt x="22" y="108"/>
                    <a:pt x="22" y="108"/>
                  </a:cubicBezTo>
                  <a:cubicBezTo>
                    <a:pt x="22" y="105"/>
                    <a:pt x="23" y="105"/>
                    <a:pt x="22" y="103"/>
                  </a:cubicBezTo>
                  <a:cubicBezTo>
                    <a:pt x="23" y="103"/>
                    <a:pt x="23" y="101"/>
                    <a:pt x="25" y="101"/>
                  </a:cubicBezTo>
                  <a:cubicBezTo>
                    <a:pt x="24" y="98"/>
                    <a:pt x="22" y="101"/>
                    <a:pt x="20" y="102"/>
                  </a:cubicBezTo>
                  <a:close/>
                  <a:moveTo>
                    <a:pt x="30" y="102"/>
                  </a:moveTo>
                  <a:cubicBezTo>
                    <a:pt x="31" y="103"/>
                    <a:pt x="31" y="106"/>
                    <a:pt x="34" y="106"/>
                  </a:cubicBezTo>
                  <a:cubicBezTo>
                    <a:pt x="33" y="104"/>
                    <a:pt x="36" y="104"/>
                    <a:pt x="34" y="103"/>
                  </a:cubicBezTo>
                  <a:cubicBezTo>
                    <a:pt x="33" y="105"/>
                    <a:pt x="32" y="101"/>
                    <a:pt x="31" y="100"/>
                  </a:cubicBezTo>
                  <a:cubicBezTo>
                    <a:pt x="31" y="101"/>
                    <a:pt x="30" y="101"/>
                    <a:pt x="30" y="102"/>
                  </a:cubicBezTo>
                  <a:close/>
                  <a:moveTo>
                    <a:pt x="47" y="104"/>
                  </a:moveTo>
                  <a:cubicBezTo>
                    <a:pt x="48" y="103"/>
                    <a:pt x="49" y="102"/>
                    <a:pt x="49" y="101"/>
                  </a:cubicBezTo>
                  <a:cubicBezTo>
                    <a:pt x="47" y="101"/>
                    <a:pt x="46" y="103"/>
                    <a:pt x="47" y="104"/>
                  </a:cubicBezTo>
                  <a:close/>
                  <a:moveTo>
                    <a:pt x="59" y="108"/>
                  </a:moveTo>
                  <a:cubicBezTo>
                    <a:pt x="62" y="106"/>
                    <a:pt x="60" y="103"/>
                    <a:pt x="58" y="101"/>
                  </a:cubicBezTo>
                  <a:cubicBezTo>
                    <a:pt x="55" y="103"/>
                    <a:pt x="56" y="107"/>
                    <a:pt x="59" y="108"/>
                  </a:cubicBezTo>
                  <a:close/>
                  <a:moveTo>
                    <a:pt x="105" y="105"/>
                  </a:moveTo>
                  <a:cubicBezTo>
                    <a:pt x="107" y="106"/>
                    <a:pt x="107" y="109"/>
                    <a:pt x="110" y="109"/>
                  </a:cubicBezTo>
                  <a:cubicBezTo>
                    <a:pt x="110" y="106"/>
                    <a:pt x="109" y="103"/>
                    <a:pt x="106" y="101"/>
                  </a:cubicBezTo>
                  <a:cubicBezTo>
                    <a:pt x="106" y="103"/>
                    <a:pt x="105" y="103"/>
                    <a:pt x="105" y="105"/>
                  </a:cubicBezTo>
                  <a:close/>
                  <a:moveTo>
                    <a:pt x="40" y="106"/>
                  </a:moveTo>
                  <a:cubicBezTo>
                    <a:pt x="41" y="105"/>
                    <a:pt x="43" y="104"/>
                    <a:pt x="42" y="102"/>
                  </a:cubicBezTo>
                  <a:cubicBezTo>
                    <a:pt x="40" y="102"/>
                    <a:pt x="40" y="106"/>
                    <a:pt x="40" y="106"/>
                  </a:cubicBezTo>
                  <a:close/>
                  <a:moveTo>
                    <a:pt x="70" y="105"/>
                  </a:moveTo>
                  <a:cubicBezTo>
                    <a:pt x="70" y="103"/>
                    <a:pt x="69" y="103"/>
                    <a:pt x="68" y="102"/>
                  </a:cubicBezTo>
                  <a:cubicBezTo>
                    <a:pt x="68" y="103"/>
                    <a:pt x="68" y="105"/>
                    <a:pt x="70" y="105"/>
                  </a:cubicBezTo>
                  <a:close/>
                  <a:moveTo>
                    <a:pt x="83" y="108"/>
                  </a:moveTo>
                  <a:cubicBezTo>
                    <a:pt x="84" y="108"/>
                    <a:pt x="85" y="105"/>
                    <a:pt x="84" y="104"/>
                  </a:cubicBezTo>
                  <a:cubicBezTo>
                    <a:pt x="81" y="105"/>
                    <a:pt x="83" y="107"/>
                    <a:pt x="83" y="108"/>
                  </a:cubicBezTo>
                  <a:close/>
                  <a:moveTo>
                    <a:pt x="31" y="109"/>
                  </a:moveTo>
                  <a:cubicBezTo>
                    <a:pt x="31" y="108"/>
                    <a:pt x="29" y="106"/>
                    <a:pt x="28" y="106"/>
                  </a:cubicBezTo>
                  <a:cubicBezTo>
                    <a:pt x="28" y="107"/>
                    <a:pt x="30" y="108"/>
                    <a:pt x="31" y="109"/>
                  </a:cubicBezTo>
                  <a:close/>
                  <a:moveTo>
                    <a:pt x="43" y="109"/>
                  </a:moveTo>
                  <a:cubicBezTo>
                    <a:pt x="44" y="108"/>
                    <a:pt x="45" y="108"/>
                    <a:pt x="45" y="106"/>
                  </a:cubicBezTo>
                  <a:cubicBezTo>
                    <a:pt x="43" y="106"/>
                    <a:pt x="42" y="108"/>
                    <a:pt x="43" y="109"/>
                  </a:cubicBezTo>
                  <a:close/>
                  <a:moveTo>
                    <a:pt x="72" y="106"/>
                  </a:moveTo>
                  <a:cubicBezTo>
                    <a:pt x="71" y="106"/>
                    <a:pt x="72" y="108"/>
                    <a:pt x="71" y="109"/>
                  </a:cubicBezTo>
                  <a:cubicBezTo>
                    <a:pt x="72" y="109"/>
                    <a:pt x="74" y="111"/>
                    <a:pt x="73" y="112"/>
                  </a:cubicBezTo>
                  <a:cubicBezTo>
                    <a:pt x="74" y="112"/>
                    <a:pt x="75" y="111"/>
                    <a:pt x="75" y="110"/>
                  </a:cubicBezTo>
                  <a:cubicBezTo>
                    <a:pt x="74" y="108"/>
                    <a:pt x="71" y="109"/>
                    <a:pt x="72" y="106"/>
                  </a:cubicBezTo>
                  <a:close/>
                  <a:moveTo>
                    <a:pt x="103" y="113"/>
                  </a:moveTo>
                  <a:cubicBezTo>
                    <a:pt x="106" y="113"/>
                    <a:pt x="103" y="109"/>
                    <a:pt x="102" y="108"/>
                  </a:cubicBezTo>
                  <a:cubicBezTo>
                    <a:pt x="101" y="110"/>
                    <a:pt x="104" y="111"/>
                    <a:pt x="103" y="113"/>
                  </a:cubicBezTo>
                  <a:close/>
                  <a:moveTo>
                    <a:pt x="52" y="112"/>
                  </a:moveTo>
                  <a:cubicBezTo>
                    <a:pt x="54" y="112"/>
                    <a:pt x="55" y="113"/>
                    <a:pt x="56" y="113"/>
                  </a:cubicBezTo>
                  <a:cubicBezTo>
                    <a:pt x="55" y="111"/>
                    <a:pt x="54" y="110"/>
                    <a:pt x="52" y="109"/>
                  </a:cubicBezTo>
                  <a:cubicBezTo>
                    <a:pt x="52" y="110"/>
                    <a:pt x="53" y="111"/>
                    <a:pt x="52" y="112"/>
                  </a:cubicBezTo>
                  <a:close/>
                  <a:moveTo>
                    <a:pt x="62" y="110"/>
                  </a:moveTo>
                  <a:cubicBezTo>
                    <a:pt x="62" y="112"/>
                    <a:pt x="62" y="113"/>
                    <a:pt x="64" y="113"/>
                  </a:cubicBezTo>
                  <a:cubicBezTo>
                    <a:pt x="66" y="112"/>
                    <a:pt x="65" y="111"/>
                    <a:pt x="65" y="109"/>
                  </a:cubicBezTo>
                  <a:cubicBezTo>
                    <a:pt x="63" y="108"/>
                    <a:pt x="63" y="110"/>
                    <a:pt x="62" y="110"/>
                  </a:cubicBezTo>
                  <a:close/>
                  <a:moveTo>
                    <a:pt x="113" y="111"/>
                  </a:moveTo>
                  <a:cubicBezTo>
                    <a:pt x="112" y="114"/>
                    <a:pt x="115" y="119"/>
                    <a:pt x="110" y="119"/>
                  </a:cubicBezTo>
                  <a:cubicBezTo>
                    <a:pt x="110" y="125"/>
                    <a:pt x="105" y="130"/>
                    <a:pt x="105" y="136"/>
                  </a:cubicBezTo>
                  <a:cubicBezTo>
                    <a:pt x="112" y="130"/>
                    <a:pt x="114" y="118"/>
                    <a:pt x="116" y="110"/>
                  </a:cubicBezTo>
                  <a:cubicBezTo>
                    <a:pt x="116" y="111"/>
                    <a:pt x="115" y="111"/>
                    <a:pt x="113" y="111"/>
                  </a:cubicBezTo>
                  <a:close/>
                  <a:moveTo>
                    <a:pt x="87" y="114"/>
                  </a:moveTo>
                  <a:cubicBezTo>
                    <a:pt x="88" y="113"/>
                    <a:pt x="89" y="113"/>
                    <a:pt x="89" y="111"/>
                  </a:cubicBezTo>
                  <a:cubicBezTo>
                    <a:pt x="88" y="111"/>
                    <a:pt x="87" y="111"/>
                    <a:pt x="87" y="111"/>
                  </a:cubicBezTo>
                  <a:cubicBezTo>
                    <a:pt x="87" y="113"/>
                    <a:pt x="87" y="113"/>
                    <a:pt x="87" y="114"/>
                  </a:cubicBezTo>
                  <a:close/>
                  <a:moveTo>
                    <a:pt x="49" y="115"/>
                  </a:moveTo>
                  <a:cubicBezTo>
                    <a:pt x="49" y="117"/>
                    <a:pt x="50" y="118"/>
                    <a:pt x="52" y="119"/>
                  </a:cubicBezTo>
                  <a:cubicBezTo>
                    <a:pt x="52" y="118"/>
                    <a:pt x="51" y="118"/>
                    <a:pt x="51" y="116"/>
                  </a:cubicBezTo>
                  <a:cubicBezTo>
                    <a:pt x="49" y="117"/>
                    <a:pt x="50" y="115"/>
                    <a:pt x="49" y="115"/>
                  </a:cubicBezTo>
                  <a:close/>
                  <a:moveTo>
                    <a:pt x="52" y="117"/>
                  </a:moveTo>
                  <a:cubicBezTo>
                    <a:pt x="53" y="115"/>
                    <a:pt x="51" y="114"/>
                    <a:pt x="50" y="113"/>
                  </a:cubicBezTo>
                  <a:cubicBezTo>
                    <a:pt x="49" y="115"/>
                    <a:pt x="51" y="116"/>
                    <a:pt x="52" y="117"/>
                  </a:cubicBezTo>
                  <a:close/>
                  <a:moveTo>
                    <a:pt x="76" y="118"/>
                  </a:moveTo>
                  <a:cubicBezTo>
                    <a:pt x="78" y="118"/>
                    <a:pt x="78" y="116"/>
                    <a:pt x="79" y="115"/>
                  </a:cubicBezTo>
                  <a:cubicBezTo>
                    <a:pt x="78" y="114"/>
                    <a:pt x="78" y="113"/>
                    <a:pt x="77" y="113"/>
                  </a:cubicBezTo>
                  <a:cubicBezTo>
                    <a:pt x="75" y="116"/>
                    <a:pt x="77" y="115"/>
                    <a:pt x="76" y="118"/>
                  </a:cubicBezTo>
                  <a:close/>
                  <a:moveTo>
                    <a:pt x="97" y="116"/>
                  </a:moveTo>
                  <a:cubicBezTo>
                    <a:pt x="99" y="116"/>
                    <a:pt x="99" y="117"/>
                    <a:pt x="100" y="117"/>
                  </a:cubicBezTo>
                  <a:cubicBezTo>
                    <a:pt x="102" y="116"/>
                    <a:pt x="100" y="114"/>
                    <a:pt x="98" y="114"/>
                  </a:cubicBezTo>
                  <a:cubicBezTo>
                    <a:pt x="99" y="115"/>
                    <a:pt x="98" y="115"/>
                    <a:pt x="97" y="116"/>
                  </a:cubicBezTo>
                  <a:close/>
                  <a:moveTo>
                    <a:pt x="68" y="119"/>
                  </a:moveTo>
                  <a:cubicBezTo>
                    <a:pt x="69" y="120"/>
                    <a:pt x="69" y="119"/>
                    <a:pt x="70" y="119"/>
                  </a:cubicBezTo>
                  <a:cubicBezTo>
                    <a:pt x="71" y="117"/>
                    <a:pt x="69" y="116"/>
                    <a:pt x="68" y="115"/>
                  </a:cubicBezTo>
                  <a:cubicBezTo>
                    <a:pt x="66" y="116"/>
                    <a:pt x="67" y="118"/>
                    <a:pt x="68" y="119"/>
                  </a:cubicBezTo>
                  <a:close/>
                  <a:moveTo>
                    <a:pt x="92" y="119"/>
                  </a:moveTo>
                  <a:cubicBezTo>
                    <a:pt x="92" y="118"/>
                    <a:pt x="92" y="117"/>
                    <a:pt x="92" y="116"/>
                  </a:cubicBezTo>
                  <a:cubicBezTo>
                    <a:pt x="92" y="116"/>
                    <a:pt x="91" y="116"/>
                    <a:pt x="91" y="116"/>
                  </a:cubicBezTo>
                  <a:cubicBezTo>
                    <a:pt x="90" y="117"/>
                    <a:pt x="91" y="119"/>
                    <a:pt x="92" y="119"/>
                  </a:cubicBezTo>
                  <a:close/>
                  <a:moveTo>
                    <a:pt x="103" y="122"/>
                  </a:moveTo>
                  <a:cubicBezTo>
                    <a:pt x="103" y="122"/>
                    <a:pt x="104" y="122"/>
                    <a:pt x="104" y="123"/>
                  </a:cubicBezTo>
                  <a:cubicBezTo>
                    <a:pt x="107" y="123"/>
                    <a:pt x="106" y="117"/>
                    <a:pt x="107" y="116"/>
                  </a:cubicBezTo>
                  <a:cubicBezTo>
                    <a:pt x="105" y="118"/>
                    <a:pt x="104" y="120"/>
                    <a:pt x="103" y="122"/>
                  </a:cubicBezTo>
                  <a:close/>
                  <a:moveTo>
                    <a:pt x="32" y="120"/>
                  </a:moveTo>
                  <a:cubicBezTo>
                    <a:pt x="32" y="119"/>
                    <a:pt x="32" y="118"/>
                    <a:pt x="30" y="118"/>
                  </a:cubicBezTo>
                  <a:cubicBezTo>
                    <a:pt x="29" y="119"/>
                    <a:pt x="30" y="121"/>
                    <a:pt x="32" y="120"/>
                  </a:cubicBezTo>
                  <a:close/>
                  <a:moveTo>
                    <a:pt x="82" y="119"/>
                  </a:moveTo>
                  <a:cubicBezTo>
                    <a:pt x="81" y="119"/>
                    <a:pt x="79" y="123"/>
                    <a:pt x="81" y="122"/>
                  </a:cubicBezTo>
                  <a:cubicBezTo>
                    <a:pt x="80" y="122"/>
                    <a:pt x="84" y="120"/>
                    <a:pt x="82" y="119"/>
                  </a:cubicBezTo>
                  <a:close/>
                  <a:moveTo>
                    <a:pt x="93" y="122"/>
                  </a:moveTo>
                  <a:cubicBezTo>
                    <a:pt x="94" y="122"/>
                    <a:pt x="95" y="122"/>
                    <a:pt x="96" y="122"/>
                  </a:cubicBezTo>
                  <a:cubicBezTo>
                    <a:pt x="96" y="121"/>
                    <a:pt x="96" y="120"/>
                    <a:pt x="94" y="120"/>
                  </a:cubicBezTo>
                  <a:cubicBezTo>
                    <a:pt x="94" y="121"/>
                    <a:pt x="94" y="121"/>
                    <a:pt x="93" y="122"/>
                  </a:cubicBezTo>
                  <a:close/>
                  <a:moveTo>
                    <a:pt x="58" y="123"/>
                  </a:moveTo>
                  <a:cubicBezTo>
                    <a:pt x="59" y="121"/>
                    <a:pt x="58" y="121"/>
                    <a:pt x="56" y="120"/>
                  </a:cubicBezTo>
                  <a:cubicBezTo>
                    <a:pt x="55" y="122"/>
                    <a:pt x="56" y="123"/>
                    <a:pt x="58" y="123"/>
                  </a:cubicBezTo>
                  <a:close/>
                  <a:moveTo>
                    <a:pt x="67" y="123"/>
                  </a:moveTo>
                  <a:cubicBezTo>
                    <a:pt x="67" y="122"/>
                    <a:pt x="66" y="121"/>
                    <a:pt x="65" y="120"/>
                  </a:cubicBezTo>
                  <a:cubicBezTo>
                    <a:pt x="64" y="122"/>
                    <a:pt x="66" y="123"/>
                    <a:pt x="67" y="123"/>
                  </a:cubicBezTo>
                  <a:close/>
                  <a:moveTo>
                    <a:pt x="71" y="123"/>
                  </a:moveTo>
                  <a:cubicBezTo>
                    <a:pt x="72" y="123"/>
                    <a:pt x="72" y="124"/>
                    <a:pt x="73" y="124"/>
                  </a:cubicBezTo>
                  <a:cubicBezTo>
                    <a:pt x="74" y="123"/>
                    <a:pt x="74" y="123"/>
                    <a:pt x="74" y="122"/>
                  </a:cubicBezTo>
                  <a:cubicBezTo>
                    <a:pt x="73" y="122"/>
                    <a:pt x="73" y="121"/>
                    <a:pt x="72" y="121"/>
                  </a:cubicBezTo>
                  <a:cubicBezTo>
                    <a:pt x="72" y="122"/>
                    <a:pt x="71" y="121"/>
                    <a:pt x="71" y="123"/>
                  </a:cubicBezTo>
                  <a:close/>
                  <a:moveTo>
                    <a:pt x="66" y="124"/>
                  </a:moveTo>
                  <a:cubicBezTo>
                    <a:pt x="64" y="124"/>
                    <a:pt x="64" y="124"/>
                    <a:pt x="63" y="124"/>
                  </a:cubicBezTo>
                  <a:cubicBezTo>
                    <a:pt x="63" y="125"/>
                    <a:pt x="66" y="126"/>
                    <a:pt x="66" y="124"/>
                  </a:cubicBezTo>
                  <a:close/>
                  <a:moveTo>
                    <a:pt x="85" y="127"/>
                  </a:moveTo>
                  <a:cubicBezTo>
                    <a:pt x="86" y="127"/>
                    <a:pt x="87" y="126"/>
                    <a:pt x="87" y="125"/>
                  </a:cubicBezTo>
                  <a:cubicBezTo>
                    <a:pt x="85" y="125"/>
                    <a:pt x="84" y="127"/>
                    <a:pt x="85" y="127"/>
                  </a:cubicBezTo>
                  <a:close/>
                  <a:moveTo>
                    <a:pt x="68" y="129"/>
                  </a:moveTo>
                  <a:cubicBezTo>
                    <a:pt x="70" y="129"/>
                    <a:pt x="67" y="130"/>
                    <a:pt x="70" y="130"/>
                  </a:cubicBezTo>
                  <a:cubicBezTo>
                    <a:pt x="69" y="128"/>
                    <a:pt x="71" y="128"/>
                    <a:pt x="71" y="127"/>
                  </a:cubicBezTo>
                  <a:cubicBezTo>
                    <a:pt x="70" y="127"/>
                    <a:pt x="70" y="126"/>
                    <a:pt x="69" y="126"/>
                  </a:cubicBezTo>
                  <a:cubicBezTo>
                    <a:pt x="69" y="129"/>
                    <a:pt x="68" y="127"/>
                    <a:pt x="68" y="129"/>
                  </a:cubicBezTo>
                  <a:close/>
                  <a:moveTo>
                    <a:pt x="62" y="130"/>
                  </a:moveTo>
                  <a:cubicBezTo>
                    <a:pt x="63" y="129"/>
                    <a:pt x="64" y="126"/>
                    <a:pt x="61" y="126"/>
                  </a:cubicBezTo>
                  <a:cubicBezTo>
                    <a:pt x="62" y="128"/>
                    <a:pt x="61" y="129"/>
                    <a:pt x="62" y="130"/>
                  </a:cubicBezTo>
                  <a:close/>
                  <a:moveTo>
                    <a:pt x="75" y="127"/>
                  </a:moveTo>
                  <a:cubicBezTo>
                    <a:pt x="75" y="128"/>
                    <a:pt x="76" y="129"/>
                    <a:pt x="77" y="129"/>
                  </a:cubicBezTo>
                  <a:cubicBezTo>
                    <a:pt x="78" y="127"/>
                    <a:pt x="77" y="126"/>
                    <a:pt x="75" y="127"/>
                  </a:cubicBezTo>
                  <a:close/>
                  <a:moveTo>
                    <a:pt x="99" y="130"/>
                  </a:moveTo>
                  <a:cubicBezTo>
                    <a:pt x="99" y="128"/>
                    <a:pt x="101" y="128"/>
                    <a:pt x="100" y="126"/>
                  </a:cubicBezTo>
                  <a:cubicBezTo>
                    <a:pt x="98" y="127"/>
                    <a:pt x="98" y="129"/>
                    <a:pt x="99" y="130"/>
                  </a:cubicBezTo>
                  <a:close/>
                  <a:moveTo>
                    <a:pt x="40" y="128"/>
                  </a:moveTo>
                  <a:cubicBezTo>
                    <a:pt x="41" y="129"/>
                    <a:pt x="42" y="131"/>
                    <a:pt x="43" y="132"/>
                  </a:cubicBezTo>
                  <a:cubicBezTo>
                    <a:pt x="43" y="130"/>
                    <a:pt x="41" y="126"/>
                    <a:pt x="40" y="128"/>
                  </a:cubicBezTo>
                  <a:close/>
                  <a:moveTo>
                    <a:pt x="89" y="132"/>
                  </a:moveTo>
                  <a:cubicBezTo>
                    <a:pt x="89" y="130"/>
                    <a:pt x="90" y="131"/>
                    <a:pt x="90" y="129"/>
                  </a:cubicBezTo>
                  <a:cubicBezTo>
                    <a:pt x="89" y="129"/>
                    <a:pt x="89" y="129"/>
                    <a:pt x="88" y="129"/>
                  </a:cubicBezTo>
                  <a:cubicBezTo>
                    <a:pt x="88" y="130"/>
                    <a:pt x="87" y="131"/>
                    <a:pt x="89" y="132"/>
                  </a:cubicBezTo>
                  <a:close/>
                  <a:moveTo>
                    <a:pt x="52" y="134"/>
                  </a:moveTo>
                  <a:cubicBezTo>
                    <a:pt x="52" y="132"/>
                    <a:pt x="51" y="131"/>
                    <a:pt x="49" y="130"/>
                  </a:cubicBezTo>
                  <a:cubicBezTo>
                    <a:pt x="48" y="132"/>
                    <a:pt x="50" y="134"/>
                    <a:pt x="52" y="134"/>
                  </a:cubicBezTo>
                  <a:close/>
                  <a:moveTo>
                    <a:pt x="71" y="133"/>
                  </a:moveTo>
                  <a:cubicBezTo>
                    <a:pt x="72" y="134"/>
                    <a:pt x="74" y="134"/>
                    <a:pt x="74" y="133"/>
                  </a:cubicBezTo>
                  <a:cubicBezTo>
                    <a:pt x="74" y="132"/>
                    <a:pt x="74" y="131"/>
                    <a:pt x="73" y="131"/>
                  </a:cubicBezTo>
                  <a:cubicBezTo>
                    <a:pt x="73" y="132"/>
                    <a:pt x="71" y="132"/>
                    <a:pt x="71" y="133"/>
                  </a:cubicBezTo>
                  <a:close/>
                  <a:moveTo>
                    <a:pt x="93" y="137"/>
                  </a:moveTo>
                  <a:cubicBezTo>
                    <a:pt x="94" y="137"/>
                    <a:pt x="95" y="136"/>
                    <a:pt x="95" y="134"/>
                  </a:cubicBezTo>
                  <a:cubicBezTo>
                    <a:pt x="95" y="134"/>
                    <a:pt x="94" y="134"/>
                    <a:pt x="94" y="134"/>
                  </a:cubicBezTo>
                  <a:cubicBezTo>
                    <a:pt x="93" y="135"/>
                    <a:pt x="92" y="136"/>
                    <a:pt x="93" y="137"/>
                  </a:cubicBezTo>
                  <a:close/>
                  <a:moveTo>
                    <a:pt x="49" y="139"/>
                  </a:moveTo>
                  <a:cubicBezTo>
                    <a:pt x="48" y="137"/>
                    <a:pt x="48" y="135"/>
                    <a:pt x="46" y="135"/>
                  </a:cubicBezTo>
                  <a:cubicBezTo>
                    <a:pt x="45" y="136"/>
                    <a:pt x="47" y="138"/>
                    <a:pt x="49" y="139"/>
                  </a:cubicBezTo>
                  <a:close/>
                  <a:moveTo>
                    <a:pt x="96" y="140"/>
                  </a:moveTo>
                  <a:cubicBezTo>
                    <a:pt x="98" y="141"/>
                    <a:pt x="101" y="137"/>
                    <a:pt x="100" y="135"/>
                  </a:cubicBezTo>
                  <a:cubicBezTo>
                    <a:pt x="99" y="137"/>
                    <a:pt x="97" y="138"/>
                    <a:pt x="96" y="140"/>
                  </a:cubicBezTo>
                  <a:close/>
                  <a:moveTo>
                    <a:pt x="83" y="138"/>
                  </a:moveTo>
                  <a:cubicBezTo>
                    <a:pt x="83" y="138"/>
                    <a:pt x="84" y="138"/>
                    <a:pt x="84" y="138"/>
                  </a:cubicBezTo>
                  <a:cubicBezTo>
                    <a:pt x="84" y="137"/>
                    <a:pt x="84" y="136"/>
                    <a:pt x="84" y="136"/>
                  </a:cubicBezTo>
                  <a:cubicBezTo>
                    <a:pt x="83" y="136"/>
                    <a:pt x="83" y="137"/>
                    <a:pt x="83" y="138"/>
                  </a:cubicBezTo>
                  <a:close/>
                  <a:moveTo>
                    <a:pt x="56" y="139"/>
                  </a:moveTo>
                  <a:cubicBezTo>
                    <a:pt x="56" y="137"/>
                    <a:pt x="56" y="136"/>
                    <a:pt x="55" y="136"/>
                  </a:cubicBezTo>
                  <a:cubicBezTo>
                    <a:pt x="55" y="137"/>
                    <a:pt x="55" y="139"/>
                    <a:pt x="56" y="139"/>
                  </a:cubicBezTo>
                  <a:close/>
                  <a:moveTo>
                    <a:pt x="77" y="139"/>
                  </a:moveTo>
                  <a:cubicBezTo>
                    <a:pt x="79" y="139"/>
                    <a:pt x="79" y="136"/>
                    <a:pt x="77" y="136"/>
                  </a:cubicBezTo>
                  <a:cubicBezTo>
                    <a:pt x="77" y="137"/>
                    <a:pt x="76" y="138"/>
                    <a:pt x="77" y="139"/>
                  </a:cubicBezTo>
                  <a:close/>
                  <a:moveTo>
                    <a:pt x="71" y="139"/>
                  </a:moveTo>
                  <a:cubicBezTo>
                    <a:pt x="70" y="137"/>
                    <a:pt x="70" y="137"/>
                    <a:pt x="69" y="137"/>
                  </a:cubicBezTo>
                  <a:cubicBezTo>
                    <a:pt x="69" y="138"/>
                    <a:pt x="70" y="139"/>
                    <a:pt x="71" y="139"/>
                  </a:cubicBezTo>
                  <a:close/>
                  <a:moveTo>
                    <a:pt x="52" y="144"/>
                  </a:moveTo>
                  <a:cubicBezTo>
                    <a:pt x="53" y="143"/>
                    <a:pt x="53" y="141"/>
                    <a:pt x="51" y="141"/>
                  </a:cubicBezTo>
                  <a:cubicBezTo>
                    <a:pt x="51" y="143"/>
                    <a:pt x="52" y="143"/>
                    <a:pt x="52" y="144"/>
                  </a:cubicBezTo>
                  <a:close/>
                  <a:moveTo>
                    <a:pt x="88" y="144"/>
                  </a:moveTo>
                  <a:cubicBezTo>
                    <a:pt x="89" y="144"/>
                    <a:pt x="89" y="143"/>
                    <a:pt x="90" y="143"/>
                  </a:cubicBezTo>
                  <a:cubicBezTo>
                    <a:pt x="90" y="142"/>
                    <a:pt x="89" y="141"/>
                    <a:pt x="89" y="141"/>
                  </a:cubicBezTo>
                  <a:cubicBezTo>
                    <a:pt x="89" y="142"/>
                    <a:pt x="87" y="142"/>
                    <a:pt x="88" y="144"/>
                  </a:cubicBezTo>
                  <a:close/>
                  <a:moveTo>
                    <a:pt x="59" y="143"/>
                  </a:moveTo>
                  <a:cubicBezTo>
                    <a:pt x="59" y="143"/>
                    <a:pt x="60" y="143"/>
                    <a:pt x="60" y="143"/>
                  </a:cubicBezTo>
                  <a:cubicBezTo>
                    <a:pt x="60" y="142"/>
                    <a:pt x="60" y="141"/>
                    <a:pt x="59" y="141"/>
                  </a:cubicBezTo>
                  <a:cubicBezTo>
                    <a:pt x="59" y="142"/>
                    <a:pt x="59" y="143"/>
                    <a:pt x="59" y="143"/>
                  </a:cubicBezTo>
                  <a:close/>
                  <a:moveTo>
                    <a:pt x="101" y="148"/>
                  </a:moveTo>
                  <a:cubicBezTo>
                    <a:pt x="103" y="148"/>
                    <a:pt x="107" y="143"/>
                    <a:pt x="105" y="142"/>
                  </a:cubicBezTo>
                  <a:cubicBezTo>
                    <a:pt x="104" y="144"/>
                    <a:pt x="102" y="145"/>
                    <a:pt x="101" y="148"/>
                  </a:cubicBezTo>
                  <a:close/>
                  <a:moveTo>
                    <a:pt x="54" y="146"/>
                  </a:moveTo>
                  <a:cubicBezTo>
                    <a:pt x="55" y="146"/>
                    <a:pt x="56" y="149"/>
                    <a:pt x="57" y="147"/>
                  </a:cubicBezTo>
                  <a:cubicBezTo>
                    <a:pt x="57" y="146"/>
                    <a:pt x="55" y="144"/>
                    <a:pt x="54" y="146"/>
                  </a:cubicBezTo>
                  <a:close/>
                  <a:moveTo>
                    <a:pt x="64" y="148"/>
                  </a:moveTo>
                  <a:cubicBezTo>
                    <a:pt x="64" y="147"/>
                    <a:pt x="64" y="146"/>
                    <a:pt x="63" y="146"/>
                  </a:cubicBezTo>
                  <a:cubicBezTo>
                    <a:pt x="63" y="147"/>
                    <a:pt x="63" y="148"/>
                    <a:pt x="64" y="148"/>
                  </a:cubicBezTo>
                  <a:close/>
                  <a:moveTo>
                    <a:pt x="54" y="159"/>
                  </a:moveTo>
                  <a:cubicBezTo>
                    <a:pt x="50" y="154"/>
                    <a:pt x="43" y="149"/>
                    <a:pt x="38" y="147"/>
                  </a:cubicBezTo>
                  <a:cubicBezTo>
                    <a:pt x="42" y="152"/>
                    <a:pt x="47" y="158"/>
                    <a:pt x="54" y="159"/>
                  </a:cubicBezTo>
                  <a:close/>
                  <a:moveTo>
                    <a:pt x="97" y="152"/>
                  </a:moveTo>
                  <a:cubicBezTo>
                    <a:pt x="99" y="151"/>
                    <a:pt x="100" y="151"/>
                    <a:pt x="100" y="149"/>
                  </a:cubicBezTo>
                  <a:cubicBezTo>
                    <a:pt x="98" y="149"/>
                    <a:pt x="98" y="150"/>
                    <a:pt x="97" y="152"/>
                  </a:cubicBezTo>
                  <a:close/>
                  <a:moveTo>
                    <a:pt x="59" y="152"/>
                  </a:moveTo>
                  <a:cubicBezTo>
                    <a:pt x="61" y="152"/>
                    <a:pt x="61" y="154"/>
                    <a:pt x="63" y="154"/>
                  </a:cubicBezTo>
                  <a:cubicBezTo>
                    <a:pt x="62" y="153"/>
                    <a:pt x="60" y="150"/>
                    <a:pt x="59" y="152"/>
                  </a:cubicBezTo>
                  <a:close/>
                  <a:moveTo>
                    <a:pt x="70" y="154"/>
                  </a:moveTo>
                  <a:cubicBezTo>
                    <a:pt x="69" y="153"/>
                    <a:pt x="68" y="150"/>
                    <a:pt x="67" y="152"/>
                  </a:cubicBezTo>
                  <a:cubicBezTo>
                    <a:pt x="68" y="152"/>
                    <a:pt x="68" y="154"/>
                    <a:pt x="70" y="154"/>
                  </a:cubicBezTo>
                  <a:close/>
                  <a:moveTo>
                    <a:pt x="71" y="156"/>
                  </a:moveTo>
                  <a:cubicBezTo>
                    <a:pt x="72" y="158"/>
                    <a:pt x="73" y="156"/>
                    <a:pt x="75" y="157"/>
                  </a:cubicBezTo>
                  <a:cubicBezTo>
                    <a:pt x="75" y="155"/>
                    <a:pt x="76" y="155"/>
                    <a:pt x="77" y="153"/>
                  </a:cubicBezTo>
                  <a:cubicBezTo>
                    <a:pt x="76" y="153"/>
                    <a:pt x="76" y="153"/>
                    <a:pt x="75" y="152"/>
                  </a:cubicBezTo>
                  <a:cubicBezTo>
                    <a:pt x="74" y="154"/>
                    <a:pt x="75" y="158"/>
                    <a:pt x="71" y="156"/>
                  </a:cubicBezTo>
                  <a:close/>
                  <a:moveTo>
                    <a:pt x="75" y="161"/>
                  </a:moveTo>
                  <a:cubicBezTo>
                    <a:pt x="76" y="164"/>
                    <a:pt x="81" y="162"/>
                    <a:pt x="83" y="161"/>
                  </a:cubicBezTo>
                  <a:cubicBezTo>
                    <a:pt x="80" y="160"/>
                    <a:pt x="79" y="161"/>
                    <a:pt x="75" y="1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6"/>
            <p:cNvSpPr>
              <a:spLocks noEditPoints="1"/>
            </p:cNvSpPr>
            <p:nvPr/>
          </p:nvSpPr>
          <p:spPr bwMode="auto">
            <a:xfrm>
              <a:off x="3298" y="1702"/>
              <a:ext cx="1193" cy="1595"/>
            </a:xfrm>
            <a:custGeom>
              <a:avLst/>
              <a:gdLst>
                <a:gd name="T0" fmla="*/ 238 w 452"/>
                <a:gd name="T1" fmla="*/ 588 h 607"/>
                <a:gd name="T2" fmla="*/ 139 w 452"/>
                <a:gd name="T3" fmla="*/ 421 h 607"/>
                <a:gd name="T4" fmla="*/ 101 w 452"/>
                <a:gd name="T5" fmla="*/ 94 h 607"/>
                <a:gd name="T6" fmla="*/ 230 w 452"/>
                <a:gd name="T7" fmla="*/ 35 h 607"/>
                <a:gd name="T8" fmla="*/ 445 w 452"/>
                <a:gd name="T9" fmla="*/ 6 h 607"/>
                <a:gd name="T10" fmla="*/ 138 w 452"/>
                <a:gd name="T11" fmla="*/ 34 h 607"/>
                <a:gd name="T12" fmla="*/ 153 w 452"/>
                <a:gd name="T13" fmla="*/ 37 h 607"/>
                <a:gd name="T14" fmla="*/ 151 w 452"/>
                <a:gd name="T15" fmla="*/ 42 h 607"/>
                <a:gd name="T16" fmla="*/ 189 w 452"/>
                <a:gd name="T17" fmla="*/ 45 h 607"/>
                <a:gd name="T18" fmla="*/ 102 w 452"/>
                <a:gd name="T19" fmla="*/ 48 h 607"/>
                <a:gd name="T20" fmla="*/ 259 w 452"/>
                <a:gd name="T21" fmla="*/ 56 h 607"/>
                <a:gd name="T22" fmla="*/ 215 w 452"/>
                <a:gd name="T23" fmla="*/ 58 h 607"/>
                <a:gd name="T24" fmla="*/ 133 w 452"/>
                <a:gd name="T25" fmla="*/ 67 h 607"/>
                <a:gd name="T26" fmla="*/ 131 w 452"/>
                <a:gd name="T27" fmla="*/ 72 h 607"/>
                <a:gd name="T28" fmla="*/ 215 w 452"/>
                <a:gd name="T29" fmla="*/ 77 h 607"/>
                <a:gd name="T30" fmla="*/ 86 w 452"/>
                <a:gd name="T31" fmla="*/ 79 h 607"/>
                <a:gd name="T32" fmla="*/ 244 w 452"/>
                <a:gd name="T33" fmla="*/ 83 h 607"/>
                <a:gd name="T34" fmla="*/ 177 w 452"/>
                <a:gd name="T35" fmla="*/ 96 h 607"/>
                <a:gd name="T36" fmla="*/ 150 w 452"/>
                <a:gd name="T37" fmla="*/ 103 h 607"/>
                <a:gd name="T38" fmla="*/ 238 w 452"/>
                <a:gd name="T39" fmla="*/ 105 h 607"/>
                <a:gd name="T40" fmla="*/ 133 w 452"/>
                <a:gd name="T41" fmla="*/ 112 h 607"/>
                <a:gd name="T42" fmla="*/ 143 w 452"/>
                <a:gd name="T43" fmla="*/ 117 h 607"/>
                <a:gd name="T44" fmla="*/ 170 w 452"/>
                <a:gd name="T45" fmla="*/ 127 h 607"/>
                <a:gd name="T46" fmla="*/ 165 w 452"/>
                <a:gd name="T47" fmla="*/ 129 h 607"/>
                <a:gd name="T48" fmla="*/ 128 w 452"/>
                <a:gd name="T49" fmla="*/ 136 h 607"/>
                <a:gd name="T50" fmla="*/ 144 w 452"/>
                <a:gd name="T51" fmla="*/ 139 h 607"/>
                <a:gd name="T52" fmla="*/ 132 w 452"/>
                <a:gd name="T53" fmla="*/ 148 h 607"/>
                <a:gd name="T54" fmla="*/ 328 w 452"/>
                <a:gd name="T55" fmla="*/ 151 h 607"/>
                <a:gd name="T56" fmla="*/ 149 w 452"/>
                <a:gd name="T57" fmla="*/ 160 h 607"/>
                <a:gd name="T58" fmla="*/ 191 w 452"/>
                <a:gd name="T59" fmla="*/ 166 h 607"/>
                <a:gd name="T60" fmla="*/ 60 w 452"/>
                <a:gd name="T61" fmla="*/ 178 h 607"/>
                <a:gd name="T62" fmla="*/ 149 w 452"/>
                <a:gd name="T63" fmla="*/ 184 h 607"/>
                <a:gd name="T64" fmla="*/ 133 w 452"/>
                <a:gd name="T65" fmla="*/ 185 h 607"/>
                <a:gd name="T66" fmla="*/ 230 w 452"/>
                <a:gd name="T67" fmla="*/ 192 h 607"/>
                <a:gd name="T68" fmla="*/ 178 w 452"/>
                <a:gd name="T69" fmla="*/ 208 h 607"/>
                <a:gd name="T70" fmla="*/ 207 w 452"/>
                <a:gd name="T71" fmla="*/ 204 h 607"/>
                <a:gd name="T72" fmla="*/ 210 w 452"/>
                <a:gd name="T73" fmla="*/ 216 h 607"/>
                <a:gd name="T74" fmla="*/ 157 w 452"/>
                <a:gd name="T75" fmla="*/ 221 h 607"/>
                <a:gd name="T76" fmla="*/ 180 w 452"/>
                <a:gd name="T77" fmla="*/ 227 h 607"/>
                <a:gd name="T78" fmla="*/ 149 w 452"/>
                <a:gd name="T79" fmla="*/ 231 h 607"/>
                <a:gd name="T80" fmla="*/ 188 w 452"/>
                <a:gd name="T81" fmla="*/ 239 h 607"/>
                <a:gd name="T82" fmla="*/ 179 w 452"/>
                <a:gd name="T83" fmla="*/ 252 h 607"/>
                <a:gd name="T84" fmla="*/ 120 w 452"/>
                <a:gd name="T85" fmla="*/ 257 h 607"/>
                <a:gd name="T86" fmla="*/ 171 w 452"/>
                <a:gd name="T87" fmla="*/ 270 h 607"/>
                <a:gd name="T88" fmla="*/ 170 w 452"/>
                <a:gd name="T89" fmla="*/ 274 h 607"/>
                <a:gd name="T90" fmla="*/ 126 w 452"/>
                <a:gd name="T91" fmla="*/ 274 h 607"/>
                <a:gd name="T92" fmla="*/ 140 w 452"/>
                <a:gd name="T93" fmla="*/ 283 h 607"/>
                <a:gd name="T94" fmla="*/ 198 w 452"/>
                <a:gd name="T95" fmla="*/ 301 h 607"/>
                <a:gd name="T96" fmla="*/ 28 w 452"/>
                <a:gd name="T97" fmla="*/ 327 h 607"/>
                <a:gd name="T98" fmla="*/ 151 w 452"/>
                <a:gd name="T99" fmla="*/ 309 h 607"/>
                <a:gd name="T100" fmla="*/ 231 w 452"/>
                <a:gd name="T101" fmla="*/ 367 h 607"/>
                <a:gd name="T102" fmla="*/ 133 w 452"/>
                <a:gd name="T103" fmla="*/ 333 h 607"/>
                <a:gd name="T104" fmla="*/ 130 w 452"/>
                <a:gd name="T105" fmla="*/ 352 h 607"/>
                <a:gd name="T106" fmla="*/ 113 w 452"/>
                <a:gd name="T107" fmla="*/ 372 h 607"/>
                <a:gd name="T108" fmla="*/ 213 w 452"/>
                <a:gd name="T109" fmla="*/ 396 h 607"/>
                <a:gd name="T110" fmla="*/ 231 w 452"/>
                <a:gd name="T111" fmla="*/ 426 h 607"/>
                <a:gd name="T112" fmla="*/ 218 w 452"/>
                <a:gd name="T113" fmla="*/ 442 h 607"/>
                <a:gd name="T114" fmla="*/ 209 w 452"/>
                <a:gd name="T115" fmla="*/ 454 h 607"/>
                <a:gd name="T116" fmla="*/ 218 w 452"/>
                <a:gd name="T117" fmla="*/ 488 h 607"/>
                <a:gd name="T118" fmla="*/ 107 w 452"/>
                <a:gd name="T119" fmla="*/ 517 h 607"/>
                <a:gd name="T120" fmla="*/ 230 w 452"/>
                <a:gd name="T121" fmla="*/ 553 h 607"/>
                <a:gd name="T122" fmla="*/ 81 w 452"/>
                <a:gd name="T123" fmla="*/ 571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52" h="607">
                  <a:moveTo>
                    <a:pt x="324" y="157"/>
                  </a:moveTo>
                  <a:cubicBezTo>
                    <a:pt x="324" y="156"/>
                    <a:pt x="323" y="156"/>
                    <a:pt x="322" y="155"/>
                  </a:cubicBezTo>
                  <a:cubicBezTo>
                    <a:pt x="321" y="156"/>
                    <a:pt x="321" y="158"/>
                    <a:pt x="321" y="159"/>
                  </a:cubicBezTo>
                  <a:cubicBezTo>
                    <a:pt x="315" y="158"/>
                    <a:pt x="314" y="152"/>
                    <a:pt x="311" y="147"/>
                  </a:cubicBezTo>
                  <a:cubicBezTo>
                    <a:pt x="308" y="145"/>
                    <a:pt x="305" y="142"/>
                    <a:pt x="304" y="138"/>
                  </a:cubicBezTo>
                  <a:cubicBezTo>
                    <a:pt x="297" y="134"/>
                    <a:pt x="292" y="126"/>
                    <a:pt x="287" y="119"/>
                  </a:cubicBezTo>
                  <a:cubicBezTo>
                    <a:pt x="280" y="110"/>
                    <a:pt x="273" y="100"/>
                    <a:pt x="267" y="91"/>
                  </a:cubicBezTo>
                  <a:cubicBezTo>
                    <a:pt x="259" y="80"/>
                    <a:pt x="250" y="69"/>
                    <a:pt x="243" y="58"/>
                  </a:cubicBezTo>
                  <a:cubicBezTo>
                    <a:pt x="243" y="65"/>
                    <a:pt x="239" y="73"/>
                    <a:pt x="242" y="80"/>
                  </a:cubicBezTo>
                  <a:cubicBezTo>
                    <a:pt x="243" y="75"/>
                    <a:pt x="245" y="69"/>
                    <a:pt x="246" y="68"/>
                  </a:cubicBezTo>
                  <a:cubicBezTo>
                    <a:pt x="248" y="70"/>
                    <a:pt x="249" y="74"/>
                    <a:pt x="249" y="78"/>
                  </a:cubicBezTo>
                  <a:cubicBezTo>
                    <a:pt x="249" y="79"/>
                    <a:pt x="249" y="82"/>
                    <a:pt x="249" y="84"/>
                  </a:cubicBezTo>
                  <a:cubicBezTo>
                    <a:pt x="248" y="95"/>
                    <a:pt x="246" y="109"/>
                    <a:pt x="246" y="121"/>
                  </a:cubicBezTo>
                  <a:cubicBezTo>
                    <a:pt x="246" y="131"/>
                    <a:pt x="244" y="141"/>
                    <a:pt x="243" y="152"/>
                  </a:cubicBezTo>
                  <a:cubicBezTo>
                    <a:pt x="242" y="162"/>
                    <a:pt x="242" y="172"/>
                    <a:pt x="241" y="182"/>
                  </a:cubicBezTo>
                  <a:cubicBezTo>
                    <a:pt x="241" y="185"/>
                    <a:pt x="238" y="192"/>
                    <a:pt x="239" y="196"/>
                  </a:cubicBezTo>
                  <a:cubicBezTo>
                    <a:pt x="239" y="200"/>
                    <a:pt x="239" y="206"/>
                    <a:pt x="238" y="211"/>
                  </a:cubicBezTo>
                  <a:cubicBezTo>
                    <a:pt x="238" y="214"/>
                    <a:pt x="238" y="217"/>
                    <a:pt x="237" y="220"/>
                  </a:cubicBezTo>
                  <a:cubicBezTo>
                    <a:pt x="237" y="223"/>
                    <a:pt x="236" y="226"/>
                    <a:pt x="236" y="229"/>
                  </a:cubicBezTo>
                  <a:cubicBezTo>
                    <a:pt x="237" y="236"/>
                    <a:pt x="234" y="245"/>
                    <a:pt x="238" y="251"/>
                  </a:cubicBezTo>
                  <a:cubicBezTo>
                    <a:pt x="237" y="252"/>
                    <a:pt x="236" y="253"/>
                    <a:pt x="236" y="255"/>
                  </a:cubicBezTo>
                  <a:cubicBezTo>
                    <a:pt x="235" y="279"/>
                    <a:pt x="235" y="298"/>
                    <a:pt x="234" y="317"/>
                  </a:cubicBezTo>
                  <a:cubicBezTo>
                    <a:pt x="235" y="324"/>
                    <a:pt x="233" y="328"/>
                    <a:pt x="235" y="335"/>
                  </a:cubicBezTo>
                  <a:cubicBezTo>
                    <a:pt x="233" y="355"/>
                    <a:pt x="233" y="382"/>
                    <a:pt x="234" y="403"/>
                  </a:cubicBezTo>
                  <a:cubicBezTo>
                    <a:pt x="234" y="404"/>
                    <a:pt x="233" y="404"/>
                    <a:pt x="233" y="404"/>
                  </a:cubicBezTo>
                  <a:cubicBezTo>
                    <a:pt x="233" y="406"/>
                    <a:pt x="234" y="408"/>
                    <a:pt x="234" y="410"/>
                  </a:cubicBezTo>
                  <a:cubicBezTo>
                    <a:pt x="234" y="412"/>
                    <a:pt x="233" y="414"/>
                    <a:pt x="235" y="416"/>
                  </a:cubicBezTo>
                  <a:cubicBezTo>
                    <a:pt x="233" y="427"/>
                    <a:pt x="237" y="441"/>
                    <a:pt x="234" y="452"/>
                  </a:cubicBezTo>
                  <a:cubicBezTo>
                    <a:pt x="236" y="465"/>
                    <a:pt x="233" y="479"/>
                    <a:pt x="234" y="492"/>
                  </a:cubicBezTo>
                  <a:cubicBezTo>
                    <a:pt x="234" y="494"/>
                    <a:pt x="232" y="497"/>
                    <a:pt x="233" y="499"/>
                  </a:cubicBezTo>
                  <a:cubicBezTo>
                    <a:pt x="233" y="503"/>
                    <a:pt x="236" y="506"/>
                    <a:pt x="236" y="511"/>
                  </a:cubicBezTo>
                  <a:cubicBezTo>
                    <a:pt x="236" y="512"/>
                    <a:pt x="234" y="511"/>
                    <a:pt x="234" y="512"/>
                  </a:cubicBezTo>
                  <a:cubicBezTo>
                    <a:pt x="234" y="518"/>
                    <a:pt x="236" y="524"/>
                    <a:pt x="236" y="530"/>
                  </a:cubicBezTo>
                  <a:cubicBezTo>
                    <a:pt x="237" y="539"/>
                    <a:pt x="234" y="549"/>
                    <a:pt x="240" y="556"/>
                  </a:cubicBezTo>
                  <a:cubicBezTo>
                    <a:pt x="240" y="558"/>
                    <a:pt x="241" y="559"/>
                    <a:pt x="241" y="561"/>
                  </a:cubicBezTo>
                  <a:cubicBezTo>
                    <a:pt x="242" y="561"/>
                    <a:pt x="242" y="560"/>
                    <a:pt x="243" y="560"/>
                  </a:cubicBezTo>
                  <a:cubicBezTo>
                    <a:pt x="250" y="567"/>
                    <a:pt x="252" y="577"/>
                    <a:pt x="259" y="583"/>
                  </a:cubicBezTo>
                  <a:cubicBezTo>
                    <a:pt x="258" y="585"/>
                    <a:pt x="260" y="587"/>
                    <a:pt x="261" y="589"/>
                  </a:cubicBezTo>
                  <a:cubicBezTo>
                    <a:pt x="262" y="589"/>
                    <a:pt x="262" y="588"/>
                    <a:pt x="263" y="588"/>
                  </a:cubicBezTo>
                  <a:cubicBezTo>
                    <a:pt x="263" y="585"/>
                    <a:pt x="263" y="583"/>
                    <a:pt x="262" y="582"/>
                  </a:cubicBezTo>
                  <a:cubicBezTo>
                    <a:pt x="264" y="583"/>
                    <a:pt x="266" y="587"/>
                    <a:pt x="267" y="590"/>
                  </a:cubicBezTo>
                  <a:cubicBezTo>
                    <a:pt x="265" y="591"/>
                    <a:pt x="263" y="590"/>
                    <a:pt x="262" y="590"/>
                  </a:cubicBezTo>
                  <a:cubicBezTo>
                    <a:pt x="262" y="593"/>
                    <a:pt x="265" y="593"/>
                    <a:pt x="265" y="596"/>
                  </a:cubicBezTo>
                  <a:cubicBezTo>
                    <a:pt x="259" y="598"/>
                    <a:pt x="259" y="590"/>
                    <a:pt x="256" y="587"/>
                  </a:cubicBezTo>
                  <a:cubicBezTo>
                    <a:pt x="252" y="586"/>
                    <a:pt x="250" y="590"/>
                    <a:pt x="247" y="587"/>
                  </a:cubicBezTo>
                  <a:cubicBezTo>
                    <a:pt x="246" y="588"/>
                    <a:pt x="248" y="592"/>
                    <a:pt x="247" y="595"/>
                  </a:cubicBezTo>
                  <a:cubicBezTo>
                    <a:pt x="241" y="595"/>
                    <a:pt x="242" y="589"/>
                    <a:pt x="238" y="588"/>
                  </a:cubicBezTo>
                  <a:cubicBezTo>
                    <a:pt x="235" y="591"/>
                    <a:pt x="229" y="587"/>
                    <a:pt x="230" y="593"/>
                  </a:cubicBezTo>
                  <a:cubicBezTo>
                    <a:pt x="234" y="594"/>
                    <a:pt x="240" y="597"/>
                    <a:pt x="248" y="597"/>
                  </a:cubicBezTo>
                  <a:cubicBezTo>
                    <a:pt x="254" y="597"/>
                    <a:pt x="267" y="596"/>
                    <a:pt x="261" y="603"/>
                  </a:cubicBezTo>
                  <a:cubicBezTo>
                    <a:pt x="259" y="603"/>
                    <a:pt x="259" y="602"/>
                    <a:pt x="257" y="603"/>
                  </a:cubicBezTo>
                  <a:cubicBezTo>
                    <a:pt x="251" y="607"/>
                    <a:pt x="240" y="607"/>
                    <a:pt x="232" y="604"/>
                  </a:cubicBezTo>
                  <a:cubicBezTo>
                    <a:pt x="230" y="604"/>
                    <a:pt x="230" y="606"/>
                    <a:pt x="229" y="606"/>
                  </a:cubicBezTo>
                  <a:cubicBezTo>
                    <a:pt x="227" y="601"/>
                    <a:pt x="217" y="599"/>
                    <a:pt x="213" y="604"/>
                  </a:cubicBezTo>
                  <a:cubicBezTo>
                    <a:pt x="211" y="603"/>
                    <a:pt x="210" y="602"/>
                    <a:pt x="209" y="600"/>
                  </a:cubicBezTo>
                  <a:cubicBezTo>
                    <a:pt x="211" y="597"/>
                    <a:pt x="211" y="596"/>
                    <a:pt x="210" y="594"/>
                  </a:cubicBezTo>
                  <a:cubicBezTo>
                    <a:pt x="210" y="593"/>
                    <a:pt x="212" y="593"/>
                    <a:pt x="213" y="592"/>
                  </a:cubicBezTo>
                  <a:cubicBezTo>
                    <a:pt x="211" y="589"/>
                    <a:pt x="209" y="585"/>
                    <a:pt x="205" y="583"/>
                  </a:cubicBezTo>
                  <a:cubicBezTo>
                    <a:pt x="204" y="585"/>
                    <a:pt x="207" y="587"/>
                    <a:pt x="208" y="588"/>
                  </a:cubicBezTo>
                  <a:cubicBezTo>
                    <a:pt x="209" y="590"/>
                    <a:pt x="208" y="590"/>
                    <a:pt x="207" y="591"/>
                  </a:cubicBezTo>
                  <a:cubicBezTo>
                    <a:pt x="207" y="594"/>
                    <a:pt x="208" y="598"/>
                    <a:pt x="204" y="598"/>
                  </a:cubicBezTo>
                  <a:cubicBezTo>
                    <a:pt x="197" y="587"/>
                    <a:pt x="204" y="575"/>
                    <a:pt x="204" y="564"/>
                  </a:cubicBezTo>
                  <a:cubicBezTo>
                    <a:pt x="207" y="564"/>
                    <a:pt x="205" y="560"/>
                    <a:pt x="210" y="561"/>
                  </a:cubicBezTo>
                  <a:cubicBezTo>
                    <a:pt x="210" y="558"/>
                    <a:pt x="210" y="556"/>
                    <a:pt x="211" y="554"/>
                  </a:cubicBezTo>
                  <a:cubicBezTo>
                    <a:pt x="211" y="552"/>
                    <a:pt x="208" y="553"/>
                    <a:pt x="209" y="551"/>
                  </a:cubicBezTo>
                  <a:cubicBezTo>
                    <a:pt x="210" y="550"/>
                    <a:pt x="210" y="549"/>
                    <a:pt x="211" y="549"/>
                  </a:cubicBezTo>
                  <a:cubicBezTo>
                    <a:pt x="210" y="531"/>
                    <a:pt x="209" y="508"/>
                    <a:pt x="208" y="491"/>
                  </a:cubicBezTo>
                  <a:cubicBezTo>
                    <a:pt x="207" y="491"/>
                    <a:pt x="207" y="484"/>
                    <a:pt x="206" y="480"/>
                  </a:cubicBezTo>
                  <a:cubicBezTo>
                    <a:pt x="204" y="481"/>
                    <a:pt x="207" y="487"/>
                    <a:pt x="204" y="489"/>
                  </a:cubicBezTo>
                  <a:cubicBezTo>
                    <a:pt x="201" y="488"/>
                    <a:pt x="201" y="480"/>
                    <a:pt x="200" y="475"/>
                  </a:cubicBezTo>
                  <a:cubicBezTo>
                    <a:pt x="197" y="447"/>
                    <a:pt x="198" y="412"/>
                    <a:pt x="193" y="381"/>
                  </a:cubicBezTo>
                  <a:cubicBezTo>
                    <a:pt x="192" y="370"/>
                    <a:pt x="188" y="360"/>
                    <a:pt x="188" y="350"/>
                  </a:cubicBezTo>
                  <a:cubicBezTo>
                    <a:pt x="188" y="343"/>
                    <a:pt x="185" y="335"/>
                    <a:pt x="185" y="327"/>
                  </a:cubicBezTo>
                  <a:cubicBezTo>
                    <a:pt x="184" y="326"/>
                    <a:pt x="184" y="325"/>
                    <a:pt x="183" y="324"/>
                  </a:cubicBezTo>
                  <a:cubicBezTo>
                    <a:pt x="185" y="316"/>
                    <a:pt x="182" y="308"/>
                    <a:pt x="186" y="301"/>
                  </a:cubicBezTo>
                  <a:cubicBezTo>
                    <a:pt x="188" y="306"/>
                    <a:pt x="186" y="311"/>
                    <a:pt x="187" y="317"/>
                  </a:cubicBezTo>
                  <a:cubicBezTo>
                    <a:pt x="188" y="318"/>
                    <a:pt x="189" y="317"/>
                    <a:pt x="190" y="318"/>
                  </a:cubicBezTo>
                  <a:cubicBezTo>
                    <a:pt x="196" y="315"/>
                    <a:pt x="189" y="309"/>
                    <a:pt x="189" y="304"/>
                  </a:cubicBezTo>
                  <a:cubicBezTo>
                    <a:pt x="190" y="304"/>
                    <a:pt x="190" y="304"/>
                    <a:pt x="191" y="304"/>
                  </a:cubicBezTo>
                  <a:cubicBezTo>
                    <a:pt x="193" y="305"/>
                    <a:pt x="192" y="308"/>
                    <a:pt x="195" y="309"/>
                  </a:cubicBezTo>
                  <a:cubicBezTo>
                    <a:pt x="195" y="308"/>
                    <a:pt x="197" y="308"/>
                    <a:pt x="196" y="309"/>
                  </a:cubicBezTo>
                  <a:cubicBezTo>
                    <a:pt x="197" y="308"/>
                    <a:pt x="194" y="302"/>
                    <a:pt x="192" y="303"/>
                  </a:cubicBezTo>
                  <a:cubicBezTo>
                    <a:pt x="195" y="299"/>
                    <a:pt x="188" y="295"/>
                    <a:pt x="191" y="292"/>
                  </a:cubicBezTo>
                  <a:cubicBezTo>
                    <a:pt x="194" y="291"/>
                    <a:pt x="193" y="294"/>
                    <a:pt x="194" y="294"/>
                  </a:cubicBezTo>
                  <a:cubicBezTo>
                    <a:pt x="195" y="293"/>
                    <a:pt x="196" y="292"/>
                    <a:pt x="196" y="290"/>
                  </a:cubicBezTo>
                  <a:cubicBezTo>
                    <a:pt x="194" y="289"/>
                    <a:pt x="192" y="288"/>
                    <a:pt x="191" y="286"/>
                  </a:cubicBezTo>
                  <a:cubicBezTo>
                    <a:pt x="179" y="291"/>
                    <a:pt x="175" y="305"/>
                    <a:pt x="169" y="316"/>
                  </a:cubicBezTo>
                  <a:cubicBezTo>
                    <a:pt x="169" y="318"/>
                    <a:pt x="168" y="318"/>
                    <a:pt x="167" y="317"/>
                  </a:cubicBezTo>
                  <a:cubicBezTo>
                    <a:pt x="168" y="323"/>
                    <a:pt x="163" y="328"/>
                    <a:pt x="163" y="334"/>
                  </a:cubicBezTo>
                  <a:cubicBezTo>
                    <a:pt x="163" y="334"/>
                    <a:pt x="162" y="334"/>
                    <a:pt x="162" y="334"/>
                  </a:cubicBezTo>
                  <a:cubicBezTo>
                    <a:pt x="162" y="340"/>
                    <a:pt x="158" y="348"/>
                    <a:pt x="158" y="354"/>
                  </a:cubicBezTo>
                  <a:cubicBezTo>
                    <a:pt x="157" y="355"/>
                    <a:pt x="157" y="354"/>
                    <a:pt x="155" y="354"/>
                  </a:cubicBezTo>
                  <a:cubicBezTo>
                    <a:pt x="154" y="358"/>
                    <a:pt x="154" y="364"/>
                    <a:pt x="152" y="367"/>
                  </a:cubicBezTo>
                  <a:cubicBezTo>
                    <a:pt x="150" y="388"/>
                    <a:pt x="140" y="405"/>
                    <a:pt x="139" y="421"/>
                  </a:cubicBezTo>
                  <a:cubicBezTo>
                    <a:pt x="137" y="427"/>
                    <a:pt x="135" y="434"/>
                    <a:pt x="136" y="439"/>
                  </a:cubicBezTo>
                  <a:cubicBezTo>
                    <a:pt x="133" y="442"/>
                    <a:pt x="133" y="451"/>
                    <a:pt x="133" y="453"/>
                  </a:cubicBezTo>
                  <a:cubicBezTo>
                    <a:pt x="133" y="454"/>
                    <a:pt x="132" y="453"/>
                    <a:pt x="132" y="454"/>
                  </a:cubicBezTo>
                  <a:cubicBezTo>
                    <a:pt x="131" y="466"/>
                    <a:pt x="127" y="476"/>
                    <a:pt x="126" y="486"/>
                  </a:cubicBezTo>
                  <a:cubicBezTo>
                    <a:pt x="126" y="489"/>
                    <a:pt x="126" y="490"/>
                    <a:pt x="125" y="491"/>
                  </a:cubicBezTo>
                  <a:cubicBezTo>
                    <a:pt x="123" y="499"/>
                    <a:pt x="123" y="509"/>
                    <a:pt x="122" y="517"/>
                  </a:cubicBezTo>
                  <a:cubicBezTo>
                    <a:pt x="122" y="522"/>
                    <a:pt x="120" y="527"/>
                    <a:pt x="119" y="532"/>
                  </a:cubicBezTo>
                  <a:cubicBezTo>
                    <a:pt x="119" y="534"/>
                    <a:pt x="120" y="536"/>
                    <a:pt x="119" y="538"/>
                  </a:cubicBezTo>
                  <a:cubicBezTo>
                    <a:pt x="120" y="540"/>
                    <a:pt x="119" y="545"/>
                    <a:pt x="122" y="546"/>
                  </a:cubicBezTo>
                  <a:cubicBezTo>
                    <a:pt x="121" y="546"/>
                    <a:pt x="121" y="548"/>
                    <a:pt x="121" y="549"/>
                  </a:cubicBezTo>
                  <a:cubicBezTo>
                    <a:pt x="120" y="550"/>
                    <a:pt x="119" y="551"/>
                    <a:pt x="118" y="552"/>
                  </a:cubicBezTo>
                  <a:cubicBezTo>
                    <a:pt x="122" y="557"/>
                    <a:pt x="123" y="562"/>
                    <a:pt x="127" y="567"/>
                  </a:cubicBezTo>
                  <a:cubicBezTo>
                    <a:pt x="130" y="570"/>
                    <a:pt x="134" y="572"/>
                    <a:pt x="136" y="576"/>
                  </a:cubicBezTo>
                  <a:cubicBezTo>
                    <a:pt x="138" y="580"/>
                    <a:pt x="140" y="587"/>
                    <a:pt x="141" y="595"/>
                  </a:cubicBezTo>
                  <a:cubicBezTo>
                    <a:pt x="140" y="596"/>
                    <a:pt x="139" y="597"/>
                    <a:pt x="139" y="599"/>
                  </a:cubicBezTo>
                  <a:cubicBezTo>
                    <a:pt x="133" y="597"/>
                    <a:pt x="125" y="604"/>
                    <a:pt x="124" y="596"/>
                  </a:cubicBezTo>
                  <a:cubicBezTo>
                    <a:pt x="129" y="598"/>
                    <a:pt x="132" y="596"/>
                    <a:pt x="137" y="594"/>
                  </a:cubicBezTo>
                  <a:cubicBezTo>
                    <a:pt x="136" y="587"/>
                    <a:pt x="134" y="582"/>
                    <a:pt x="131" y="576"/>
                  </a:cubicBezTo>
                  <a:cubicBezTo>
                    <a:pt x="128" y="577"/>
                    <a:pt x="126" y="573"/>
                    <a:pt x="125" y="571"/>
                  </a:cubicBezTo>
                  <a:cubicBezTo>
                    <a:pt x="126" y="576"/>
                    <a:pt x="129" y="580"/>
                    <a:pt x="133" y="583"/>
                  </a:cubicBezTo>
                  <a:cubicBezTo>
                    <a:pt x="134" y="587"/>
                    <a:pt x="132" y="586"/>
                    <a:pt x="132" y="589"/>
                  </a:cubicBezTo>
                  <a:cubicBezTo>
                    <a:pt x="129" y="589"/>
                    <a:pt x="130" y="586"/>
                    <a:pt x="128" y="586"/>
                  </a:cubicBezTo>
                  <a:cubicBezTo>
                    <a:pt x="125" y="586"/>
                    <a:pt x="123" y="588"/>
                    <a:pt x="120" y="588"/>
                  </a:cubicBezTo>
                  <a:cubicBezTo>
                    <a:pt x="123" y="590"/>
                    <a:pt x="114" y="590"/>
                    <a:pt x="115" y="594"/>
                  </a:cubicBezTo>
                  <a:cubicBezTo>
                    <a:pt x="112" y="593"/>
                    <a:pt x="108" y="594"/>
                    <a:pt x="106" y="595"/>
                  </a:cubicBezTo>
                  <a:cubicBezTo>
                    <a:pt x="108" y="598"/>
                    <a:pt x="113" y="594"/>
                    <a:pt x="114" y="597"/>
                  </a:cubicBezTo>
                  <a:cubicBezTo>
                    <a:pt x="115" y="599"/>
                    <a:pt x="113" y="598"/>
                    <a:pt x="113" y="600"/>
                  </a:cubicBezTo>
                  <a:cubicBezTo>
                    <a:pt x="102" y="604"/>
                    <a:pt x="88" y="603"/>
                    <a:pt x="82" y="595"/>
                  </a:cubicBezTo>
                  <a:cubicBezTo>
                    <a:pt x="78" y="596"/>
                    <a:pt x="73" y="595"/>
                    <a:pt x="67" y="595"/>
                  </a:cubicBezTo>
                  <a:cubicBezTo>
                    <a:pt x="67" y="592"/>
                    <a:pt x="69" y="587"/>
                    <a:pt x="71" y="586"/>
                  </a:cubicBezTo>
                  <a:cubicBezTo>
                    <a:pt x="72" y="580"/>
                    <a:pt x="73" y="574"/>
                    <a:pt x="74" y="569"/>
                  </a:cubicBezTo>
                  <a:cubicBezTo>
                    <a:pt x="75" y="565"/>
                    <a:pt x="77" y="560"/>
                    <a:pt x="81" y="558"/>
                  </a:cubicBezTo>
                  <a:cubicBezTo>
                    <a:pt x="83" y="558"/>
                    <a:pt x="82" y="561"/>
                    <a:pt x="84" y="561"/>
                  </a:cubicBezTo>
                  <a:cubicBezTo>
                    <a:pt x="78" y="549"/>
                    <a:pt x="90" y="539"/>
                    <a:pt x="103" y="536"/>
                  </a:cubicBezTo>
                  <a:cubicBezTo>
                    <a:pt x="104" y="535"/>
                    <a:pt x="104" y="533"/>
                    <a:pt x="104" y="531"/>
                  </a:cubicBezTo>
                  <a:cubicBezTo>
                    <a:pt x="103" y="531"/>
                    <a:pt x="102" y="531"/>
                    <a:pt x="102" y="530"/>
                  </a:cubicBezTo>
                  <a:cubicBezTo>
                    <a:pt x="102" y="515"/>
                    <a:pt x="103" y="504"/>
                    <a:pt x="104" y="492"/>
                  </a:cubicBezTo>
                  <a:cubicBezTo>
                    <a:pt x="104" y="491"/>
                    <a:pt x="103" y="490"/>
                    <a:pt x="102" y="489"/>
                  </a:cubicBezTo>
                  <a:cubicBezTo>
                    <a:pt x="106" y="476"/>
                    <a:pt x="105" y="461"/>
                    <a:pt x="106" y="446"/>
                  </a:cubicBezTo>
                  <a:cubicBezTo>
                    <a:pt x="107" y="417"/>
                    <a:pt x="110" y="389"/>
                    <a:pt x="111" y="361"/>
                  </a:cubicBezTo>
                  <a:cubicBezTo>
                    <a:pt x="113" y="332"/>
                    <a:pt x="111" y="300"/>
                    <a:pt x="113" y="271"/>
                  </a:cubicBezTo>
                  <a:cubicBezTo>
                    <a:pt x="110" y="267"/>
                    <a:pt x="115" y="263"/>
                    <a:pt x="116" y="260"/>
                  </a:cubicBezTo>
                  <a:cubicBezTo>
                    <a:pt x="117" y="255"/>
                    <a:pt x="115" y="251"/>
                    <a:pt x="116" y="245"/>
                  </a:cubicBezTo>
                  <a:cubicBezTo>
                    <a:pt x="114" y="245"/>
                    <a:pt x="112" y="251"/>
                    <a:pt x="109" y="251"/>
                  </a:cubicBezTo>
                  <a:cubicBezTo>
                    <a:pt x="109" y="235"/>
                    <a:pt x="111" y="220"/>
                    <a:pt x="111" y="206"/>
                  </a:cubicBezTo>
                  <a:cubicBezTo>
                    <a:pt x="111" y="193"/>
                    <a:pt x="111" y="183"/>
                    <a:pt x="110" y="171"/>
                  </a:cubicBezTo>
                  <a:cubicBezTo>
                    <a:pt x="111" y="144"/>
                    <a:pt x="105" y="115"/>
                    <a:pt x="101" y="94"/>
                  </a:cubicBezTo>
                  <a:cubicBezTo>
                    <a:pt x="92" y="105"/>
                    <a:pt x="88" y="123"/>
                    <a:pt x="80" y="135"/>
                  </a:cubicBezTo>
                  <a:cubicBezTo>
                    <a:pt x="80" y="139"/>
                    <a:pt x="79" y="141"/>
                    <a:pt x="78" y="144"/>
                  </a:cubicBezTo>
                  <a:cubicBezTo>
                    <a:pt x="77" y="149"/>
                    <a:pt x="74" y="153"/>
                    <a:pt x="73" y="158"/>
                  </a:cubicBezTo>
                  <a:cubicBezTo>
                    <a:pt x="72" y="160"/>
                    <a:pt x="70" y="162"/>
                    <a:pt x="69" y="164"/>
                  </a:cubicBezTo>
                  <a:cubicBezTo>
                    <a:pt x="67" y="170"/>
                    <a:pt x="64" y="177"/>
                    <a:pt x="62" y="183"/>
                  </a:cubicBezTo>
                  <a:cubicBezTo>
                    <a:pt x="60" y="189"/>
                    <a:pt x="59" y="196"/>
                    <a:pt x="59" y="201"/>
                  </a:cubicBezTo>
                  <a:cubicBezTo>
                    <a:pt x="55" y="204"/>
                    <a:pt x="55" y="210"/>
                    <a:pt x="53" y="214"/>
                  </a:cubicBezTo>
                  <a:cubicBezTo>
                    <a:pt x="48" y="219"/>
                    <a:pt x="49" y="228"/>
                    <a:pt x="46" y="236"/>
                  </a:cubicBezTo>
                  <a:cubicBezTo>
                    <a:pt x="47" y="236"/>
                    <a:pt x="47" y="236"/>
                    <a:pt x="47" y="238"/>
                  </a:cubicBezTo>
                  <a:cubicBezTo>
                    <a:pt x="47" y="238"/>
                    <a:pt x="47" y="238"/>
                    <a:pt x="47" y="237"/>
                  </a:cubicBezTo>
                  <a:cubicBezTo>
                    <a:pt x="46" y="238"/>
                    <a:pt x="47" y="239"/>
                    <a:pt x="45" y="240"/>
                  </a:cubicBezTo>
                  <a:cubicBezTo>
                    <a:pt x="45" y="241"/>
                    <a:pt x="46" y="241"/>
                    <a:pt x="46" y="242"/>
                  </a:cubicBezTo>
                  <a:cubicBezTo>
                    <a:pt x="46" y="252"/>
                    <a:pt x="42" y="263"/>
                    <a:pt x="45" y="270"/>
                  </a:cubicBezTo>
                  <a:cubicBezTo>
                    <a:pt x="46" y="282"/>
                    <a:pt x="42" y="294"/>
                    <a:pt x="41" y="306"/>
                  </a:cubicBezTo>
                  <a:cubicBezTo>
                    <a:pt x="41" y="307"/>
                    <a:pt x="42" y="308"/>
                    <a:pt x="42" y="309"/>
                  </a:cubicBezTo>
                  <a:cubicBezTo>
                    <a:pt x="41" y="317"/>
                    <a:pt x="42" y="326"/>
                    <a:pt x="37" y="332"/>
                  </a:cubicBezTo>
                  <a:cubicBezTo>
                    <a:pt x="30" y="337"/>
                    <a:pt x="23" y="342"/>
                    <a:pt x="19" y="349"/>
                  </a:cubicBezTo>
                  <a:cubicBezTo>
                    <a:pt x="17" y="349"/>
                    <a:pt x="17" y="350"/>
                    <a:pt x="15" y="350"/>
                  </a:cubicBezTo>
                  <a:cubicBezTo>
                    <a:pt x="11" y="354"/>
                    <a:pt x="9" y="366"/>
                    <a:pt x="5" y="370"/>
                  </a:cubicBezTo>
                  <a:cubicBezTo>
                    <a:pt x="4" y="371"/>
                    <a:pt x="1" y="372"/>
                    <a:pt x="0" y="370"/>
                  </a:cubicBezTo>
                  <a:cubicBezTo>
                    <a:pt x="1" y="367"/>
                    <a:pt x="3" y="364"/>
                    <a:pt x="5" y="361"/>
                  </a:cubicBezTo>
                  <a:cubicBezTo>
                    <a:pt x="5" y="359"/>
                    <a:pt x="3" y="358"/>
                    <a:pt x="2" y="357"/>
                  </a:cubicBezTo>
                  <a:cubicBezTo>
                    <a:pt x="5" y="346"/>
                    <a:pt x="7" y="337"/>
                    <a:pt x="9" y="325"/>
                  </a:cubicBezTo>
                  <a:cubicBezTo>
                    <a:pt x="9" y="324"/>
                    <a:pt x="9" y="323"/>
                    <a:pt x="8" y="322"/>
                  </a:cubicBezTo>
                  <a:cubicBezTo>
                    <a:pt x="11" y="310"/>
                    <a:pt x="19" y="301"/>
                    <a:pt x="26" y="291"/>
                  </a:cubicBezTo>
                  <a:cubicBezTo>
                    <a:pt x="27" y="289"/>
                    <a:pt x="27" y="286"/>
                    <a:pt x="29" y="283"/>
                  </a:cubicBezTo>
                  <a:cubicBezTo>
                    <a:pt x="30" y="281"/>
                    <a:pt x="33" y="280"/>
                    <a:pt x="33" y="276"/>
                  </a:cubicBezTo>
                  <a:cubicBezTo>
                    <a:pt x="33" y="274"/>
                    <a:pt x="31" y="275"/>
                    <a:pt x="31" y="274"/>
                  </a:cubicBezTo>
                  <a:cubicBezTo>
                    <a:pt x="32" y="244"/>
                    <a:pt x="43" y="218"/>
                    <a:pt x="42" y="189"/>
                  </a:cubicBezTo>
                  <a:cubicBezTo>
                    <a:pt x="43" y="187"/>
                    <a:pt x="44" y="184"/>
                    <a:pt x="46" y="182"/>
                  </a:cubicBezTo>
                  <a:cubicBezTo>
                    <a:pt x="48" y="174"/>
                    <a:pt x="51" y="168"/>
                    <a:pt x="54" y="161"/>
                  </a:cubicBezTo>
                  <a:cubicBezTo>
                    <a:pt x="61" y="143"/>
                    <a:pt x="69" y="124"/>
                    <a:pt x="78" y="107"/>
                  </a:cubicBezTo>
                  <a:cubicBezTo>
                    <a:pt x="81" y="93"/>
                    <a:pt x="82" y="83"/>
                    <a:pt x="85" y="69"/>
                  </a:cubicBezTo>
                  <a:cubicBezTo>
                    <a:pt x="85" y="68"/>
                    <a:pt x="84" y="69"/>
                    <a:pt x="82" y="69"/>
                  </a:cubicBezTo>
                  <a:cubicBezTo>
                    <a:pt x="81" y="51"/>
                    <a:pt x="93" y="34"/>
                    <a:pt x="101" y="22"/>
                  </a:cubicBezTo>
                  <a:cubicBezTo>
                    <a:pt x="108" y="18"/>
                    <a:pt x="114" y="18"/>
                    <a:pt x="124" y="17"/>
                  </a:cubicBezTo>
                  <a:cubicBezTo>
                    <a:pt x="125" y="18"/>
                    <a:pt x="126" y="18"/>
                    <a:pt x="127" y="19"/>
                  </a:cubicBezTo>
                  <a:cubicBezTo>
                    <a:pt x="134" y="16"/>
                    <a:pt x="138" y="22"/>
                    <a:pt x="145" y="22"/>
                  </a:cubicBezTo>
                  <a:cubicBezTo>
                    <a:pt x="147" y="23"/>
                    <a:pt x="150" y="22"/>
                    <a:pt x="152" y="22"/>
                  </a:cubicBezTo>
                  <a:cubicBezTo>
                    <a:pt x="154" y="22"/>
                    <a:pt x="156" y="24"/>
                    <a:pt x="158" y="24"/>
                  </a:cubicBezTo>
                  <a:cubicBezTo>
                    <a:pt x="165" y="24"/>
                    <a:pt x="171" y="22"/>
                    <a:pt x="180" y="22"/>
                  </a:cubicBezTo>
                  <a:cubicBezTo>
                    <a:pt x="183" y="19"/>
                    <a:pt x="184" y="14"/>
                    <a:pt x="189" y="15"/>
                  </a:cubicBezTo>
                  <a:cubicBezTo>
                    <a:pt x="189" y="17"/>
                    <a:pt x="188" y="18"/>
                    <a:pt x="188" y="20"/>
                  </a:cubicBezTo>
                  <a:cubicBezTo>
                    <a:pt x="202" y="14"/>
                    <a:pt x="222" y="14"/>
                    <a:pt x="232" y="3"/>
                  </a:cubicBezTo>
                  <a:cubicBezTo>
                    <a:pt x="233" y="3"/>
                    <a:pt x="234" y="4"/>
                    <a:pt x="235" y="4"/>
                  </a:cubicBezTo>
                  <a:cubicBezTo>
                    <a:pt x="232" y="13"/>
                    <a:pt x="222" y="13"/>
                    <a:pt x="216" y="18"/>
                  </a:cubicBezTo>
                  <a:cubicBezTo>
                    <a:pt x="223" y="21"/>
                    <a:pt x="226" y="29"/>
                    <a:pt x="230" y="35"/>
                  </a:cubicBezTo>
                  <a:cubicBezTo>
                    <a:pt x="233" y="34"/>
                    <a:pt x="233" y="31"/>
                    <a:pt x="236" y="33"/>
                  </a:cubicBezTo>
                  <a:cubicBezTo>
                    <a:pt x="236" y="32"/>
                    <a:pt x="234" y="28"/>
                    <a:pt x="236" y="27"/>
                  </a:cubicBezTo>
                  <a:cubicBezTo>
                    <a:pt x="235" y="24"/>
                    <a:pt x="235" y="18"/>
                    <a:pt x="229" y="19"/>
                  </a:cubicBezTo>
                  <a:cubicBezTo>
                    <a:pt x="232" y="5"/>
                    <a:pt x="243" y="24"/>
                    <a:pt x="249" y="25"/>
                  </a:cubicBezTo>
                  <a:cubicBezTo>
                    <a:pt x="253" y="42"/>
                    <a:pt x="263" y="54"/>
                    <a:pt x="270" y="68"/>
                  </a:cubicBezTo>
                  <a:cubicBezTo>
                    <a:pt x="271" y="70"/>
                    <a:pt x="272" y="71"/>
                    <a:pt x="274" y="72"/>
                  </a:cubicBezTo>
                  <a:cubicBezTo>
                    <a:pt x="278" y="81"/>
                    <a:pt x="284" y="88"/>
                    <a:pt x="288" y="95"/>
                  </a:cubicBezTo>
                  <a:cubicBezTo>
                    <a:pt x="288" y="96"/>
                    <a:pt x="289" y="96"/>
                    <a:pt x="289" y="96"/>
                  </a:cubicBezTo>
                  <a:cubicBezTo>
                    <a:pt x="290" y="98"/>
                    <a:pt x="290" y="99"/>
                    <a:pt x="291" y="101"/>
                  </a:cubicBezTo>
                  <a:cubicBezTo>
                    <a:pt x="296" y="104"/>
                    <a:pt x="296" y="111"/>
                    <a:pt x="302" y="114"/>
                  </a:cubicBezTo>
                  <a:cubicBezTo>
                    <a:pt x="305" y="121"/>
                    <a:pt x="312" y="124"/>
                    <a:pt x="315" y="131"/>
                  </a:cubicBezTo>
                  <a:cubicBezTo>
                    <a:pt x="319" y="134"/>
                    <a:pt x="322" y="139"/>
                    <a:pt x="326" y="143"/>
                  </a:cubicBezTo>
                  <a:cubicBezTo>
                    <a:pt x="343" y="126"/>
                    <a:pt x="358" y="107"/>
                    <a:pt x="377" y="91"/>
                  </a:cubicBezTo>
                  <a:cubicBezTo>
                    <a:pt x="377" y="90"/>
                    <a:pt x="377" y="89"/>
                    <a:pt x="377" y="87"/>
                  </a:cubicBezTo>
                  <a:cubicBezTo>
                    <a:pt x="380" y="83"/>
                    <a:pt x="385" y="80"/>
                    <a:pt x="387" y="74"/>
                  </a:cubicBezTo>
                  <a:cubicBezTo>
                    <a:pt x="391" y="74"/>
                    <a:pt x="391" y="70"/>
                    <a:pt x="395" y="71"/>
                  </a:cubicBezTo>
                  <a:cubicBezTo>
                    <a:pt x="394" y="70"/>
                    <a:pt x="392" y="70"/>
                    <a:pt x="392" y="68"/>
                  </a:cubicBezTo>
                  <a:cubicBezTo>
                    <a:pt x="395" y="63"/>
                    <a:pt x="398" y="57"/>
                    <a:pt x="401" y="50"/>
                  </a:cubicBezTo>
                  <a:cubicBezTo>
                    <a:pt x="400" y="49"/>
                    <a:pt x="398" y="49"/>
                    <a:pt x="398" y="47"/>
                  </a:cubicBezTo>
                  <a:cubicBezTo>
                    <a:pt x="404" y="37"/>
                    <a:pt x="413" y="31"/>
                    <a:pt x="417" y="21"/>
                  </a:cubicBezTo>
                  <a:cubicBezTo>
                    <a:pt x="427" y="13"/>
                    <a:pt x="439" y="7"/>
                    <a:pt x="449" y="0"/>
                  </a:cubicBezTo>
                  <a:cubicBezTo>
                    <a:pt x="450" y="1"/>
                    <a:pt x="451" y="1"/>
                    <a:pt x="452" y="1"/>
                  </a:cubicBezTo>
                  <a:cubicBezTo>
                    <a:pt x="451" y="13"/>
                    <a:pt x="451" y="23"/>
                    <a:pt x="447" y="31"/>
                  </a:cubicBezTo>
                  <a:cubicBezTo>
                    <a:pt x="448" y="37"/>
                    <a:pt x="446" y="41"/>
                    <a:pt x="442" y="43"/>
                  </a:cubicBezTo>
                  <a:cubicBezTo>
                    <a:pt x="444" y="49"/>
                    <a:pt x="438" y="52"/>
                    <a:pt x="436" y="57"/>
                  </a:cubicBezTo>
                  <a:cubicBezTo>
                    <a:pt x="435" y="57"/>
                    <a:pt x="434" y="56"/>
                    <a:pt x="433" y="57"/>
                  </a:cubicBezTo>
                  <a:cubicBezTo>
                    <a:pt x="427" y="64"/>
                    <a:pt x="418" y="68"/>
                    <a:pt x="414" y="76"/>
                  </a:cubicBezTo>
                  <a:cubicBezTo>
                    <a:pt x="409" y="76"/>
                    <a:pt x="407" y="83"/>
                    <a:pt x="403" y="85"/>
                  </a:cubicBezTo>
                  <a:cubicBezTo>
                    <a:pt x="401" y="85"/>
                    <a:pt x="401" y="84"/>
                    <a:pt x="401" y="83"/>
                  </a:cubicBezTo>
                  <a:cubicBezTo>
                    <a:pt x="399" y="86"/>
                    <a:pt x="395" y="88"/>
                    <a:pt x="393" y="91"/>
                  </a:cubicBezTo>
                  <a:cubicBezTo>
                    <a:pt x="391" y="94"/>
                    <a:pt x="391" y="98"/>
                    <a:pt x="387" y="100"/>
                  </a:cubicBezTo>
                  <a:cubicBezTo>
                    <a:pt x="386" y="99"/>
                    <a:pt x="387" y="99"/>
                    <a:pt x="387" y="97"/>
                  </a:cubicBezTo>
                  <a:cubicBezTo>
                    <a:pt x="384" y="97"/>
                    <a:pt x="383" y="101"/>
                    <a:pt x="380" y="103"/>
                  </a:cubicBezTo>
                  <a:cubicBezTo>
                    <a:pt x="372" y="112"/>
                    <a:pt x="362" y="119"/>
                    <a:pt x="354" y="128"/>
                  </a:cubicBezTo>
                  <a:cubicBezTo>
                    <a:pt x="347" y="135"/>
                    <a:pt x="342" y="143"/>
                    <a:pt x="338" y="151"/>
                  </a:cubicBezTo>
                  <a:cubicBezTo>
                    <a:pt x="338" y="152"/>
                    <a:pt x="339" y="150"/>
                    <a:pt x="340" y="151"/>
                  </a:cubicBezTo>
                  <a:cubicBezTo>
                    <a:pt x="339" y="153"/>
                    <a:pt x="335" y="153"/>
                    <a:pt x="335" y="157"/>
                  </a:cubicBezTo>
                  <a:cubicBezTo>
                    <a:pt x="334" y="157"/>
                    <a:pt x="333" y="156"/>
                    <a:pt x="332" y="156"/>
                  </a:cubicBezTo>
                  <a:cubicBezTo>
                    <a:pt x="332" y="160"/>
                    <a:pt x="327" y="163"/>
                    <a:pt x="323" y="164"/>
                  </a:cubicBezTo>
                  <a:cubicBezTo>
                    <a:pt x="320" y="163"/>
                    <a:pt x="322" y="158"/>
                    <a:pt x="324" y="157"/>
                  </a:cubicBezTo>
                  <a:close/>
                  <a:moveTo>
                    <a:pt x="429" y="16"/>
                  </a:moveTo>
                  <a:cubicBezTo>
                    <a:pt x="429" y="19"/>
                    <a:pt x="431" y="20"/>
                    <a:pt x="432" y="22"/>
                  </a:cubicBezTo>
                  <a:cubicBezTo>
                    <a:pt x="430" y="26"/>
                    <a:pt x="431" y="29"/>
                    <a:pt x="431" y="34"/>
                  </a:cubicBezTo>
                  <a:cubicBezTo>
                    <a:pt x="436" y="32"/>
                    <a:pt x="432" y="20"/>
                    <a:pt x="436" y="15"/>
                  </a:cubicBezTo>
                  <a:cubicBezTo>
                    <a:pt x="439" y="16"/>
                    <a:pt x="439" y="11"/>
                    <a:pt x="441" y="13"/>
                  </a:cubicBezTo>
                  <a:cubicBezTo>
                    <a:pt x="442" y="10"/>
                    <a:pt x="445" y="11"/>
                    <a:pt x="447" y="8"/>
                  </a:cubicBezTo>
                  <a:cubicBezTo>
                    <a:pt x="445" y="8"/>
                    <a:pt x="448" y="6"/>
                    <a:pt x="445" y="6"/>
                  </a:cubicBezTo>
                  <a:cubicBezTo>
                    <a:pt x="440" y="10"/>
                    <a:pt x="435" y="13"/>
                    <a:pt x="429" y="16"/>
                  </a:cubicBezTo>
                  <a:close/>
                  <a:moveTo>
                    <a:pt x="189" y="22"/>
                  </a:moveTo>
                  <a:cubicBezTo>
                    <a:pt x="194" y="21"/>
                    <a:pt x="202" y="21"/>
                    <a:pt x="203" y="18"/>
                  </a:cubicBezTo>
                  <a:cubicBezTo>
                    <a:pt x="200" y="20"/>
                    <a:pt x="193" y="19"/>
                    <a:pt x="189" y="22"/>
                  </a:cubicBezTo>
                  <a:close/>
                  <a:moveTo>
                    <a:pt x="418" y="42"/>
                  </a:moveTo>
                  <a:cubicBezTo>
                    <a:pt x="426" y="38"/>
                    <a:pt x="422" y="25"/>
                    <a:pt x="427" y="19"/>
                  </a:cubicBezTo>
                  <a:cubicBezTo>
                    <a:pt x="424" y="19"/>
                    <a:pt x="421" y="25"/>
                    <a:pt x="418" y="27"/>
                  </a:cubicBezTo>
                  <a:cubicBezTo>
                    <a:pt x="419" y="29"/>
                    <a:pt x="418" y="33"/>
                    <a:pt x="419" y="35"/>
                  </a:cubicBezTo>
                  <a:cubicBezTo>
                    <a:pt x="418" y="34"/>
                    <a:pt x="418" y="35"/>
                    <a:pt x="417" y="35"/>
                  </a:cubicBezTo>
                  <a:cubicBezTo>
                    <a:pt x="417" y="38"/>
                    <a:pt x="419" y="38"/>
                    <a:pt x="418" y="42"/>
                  </a:cubicBezTo>
                  <a:close/>
                  <a:moveTo>
                    <a:pt x="134" y="22"/>
                  </a:moveTo>
                  <a:cubicBezTo>
                    <a:pt x="132" y="19"/>
                    <a:pt x="131" y="20"/>
                    <a:pt x="127" y="20"/>
                  </a:cubicBezTo>
                  <a:cubicBezTo>
                    <a:pt x="129" y="22"/>
                    <a:pt x="132" y="21"/>
                    <a:pt x="134" y="22"/>
                  </a:cubicBezTo>
                  <a:close/>
                  <a:moveTo>
                    <a:pt x="206" y="26"/>
                  </a:moveTo>
                  <a:cubicBezTo>
                    <a:pt x="210" y="25"/>
                    <a:pt x="213" y="25"/>
                    <a:pt x="212" y="20"/>
                  </a:cubicBezTo>
                  <a:cubicBezTo>
                    <a:pt x="208" y="20"/>
                    <a:pt x="208" y="24"/>
                    <a:pt x="206" y="26"/>
                  </a:cubicBezTo>
                  <a:close/>
                  <a:moveTo>
                    <a:pt x="111" y="25"/>
                  </a:moveTo>
                  <a:cubicBezTo>
                    <a:pt x="113" y="25"/>
                    <a:pt x="112" y="24"/>
                    <a:pt x="115" y="25"/>
                  </a:cubicBezTo>
                  <a:cubicBezTo>
                    <a:pt x="115" y="23"/>
                    <a:pt x="117" y="23"/>
                    <a:pt x="117" y="22"/>
                  </a:cubicBezTo>
                  <a:cubicBezTo>
                    <a:pt x="114" y="22"/>
                    <a:pt x="112" y="23"/>
                    <a:pt x="111" y="25"/>
                  </a:cubicBezTo>
                  <a:close/>
                  <a:moveTo>
                    <a:pt x="198" y="27"/>
                  </a:moveTo>
                  <a:cubicBezTo>
                    <a:pt x="202" y="29"/>
                    <a:pt x="203" y="26"/>
                    <a:pt x="204" y="23"/>
                  </a:cubicBezTo>
                  <a:cubicBezTo>
                    <a:pt x="201" y="24"/>
                    <a:pt x="200" y="25"/>
                    <a:pt x="198" y="27"/>
                  </a:cubicBezTo>
                  <a:close/>
                  <a:moveTo>
                    <a:pt x="123" y="28"/>
                  </a:moveTo>
                  <a:cubicBezTo>
                    <a:pt x="124" y="26"/>
                    <a:pt x="125" y="26"/>
                    <a:pt x="126" y="24"/>
                  </a:cubicBezTo>
                  <a:cubicBezTo>
                    <a:pt x="125" y="24"/>
                    <a:pt x="123" y="24"/>
                    <a:pt x="122" y="24"/>
                  </a:cubicBezTo>
                  <a:cubicBezTo>
                    <a:pt x="121" y="25"/>
                    <a:pt x="122" y="27"/>
                    <a:pt x="123" y="28"/>
                  </a:cubicBezTo>
                  <a:close/>
                  <a:moveTo>
                    <a:pt x="184" y="26"/>
                  </a:moveTo>
                  <a:cubicBezTo>
                    <a:pt x="187" y="27"/>
                    <a:pt x="189" y="28"/>
                    <a:pt x="192" y="28"/>
                  </a:cubicBezTo>
                  <a:cubicBezTo>
                    <a:pt x="192" y="27"/>
                    <a:pt x="193" y="26"/>
                    <a:pt x="194" y="25"/>
                  </a:cubicBezTo>
                  <a:cubicBezTo>
                    <a:pt x="191" y="25"/>
                    <a:pt x="187" y="25"/>
                    <a:pt x="184" y="26"/>
                  </a:cubicBezTo>
                  <a:close/>
                  <a:moveTo>
                    <a:pt x="221" y="28"/>
                  </a:moveTo>
                  <a:cubicBezTo>
                    <a:pt x="222" y="26"/>
                    <a:pt x="220" y="25"/>
                    <a:pt x="219" y="24"/>
                  </a:cubicBezTo>
                  <a:cubicBezTo>
                    <a:pt x="219" y="26"/>
                    <a:pt x="220" y="27"/>
                    <a:pt x="221" y="28"/>
                  </a:cubicBezTo>
                  <a:close/>
                  <a:moveTo>
                    <a:pt x="93" y="47"/>
                  </a:moveTo>
                  <a:cubicBezTo>
                    <a:pt x="97" y="40"/>
                    <a:pt x="102" y="34"/>
                    <a:pt x="105" y="26"/>
                  </a:cubicBezTo>
                  <a:cubicBezTo>
                    <a:pt x="97" y="28"/>
                    <a:pt x="96" y="41"/>
                    <a:pt x="93" y="47"/>
                  </a:cubicBezTo>
                  <a:close/>
                  <a:moveTo>
                    <a:pt x="250" y="45"/>
                  </a:moveTo>
                  <a:cubicBezTo>
                    <a:pt x="248" y="37"/>
                    <a:pt x="247" y="29"/>
                    <a:pt x="240" y="26"/>
                  </a:cubicBezTo>
                  <a:cubicBezTo>
                    <a:pt x="242" y="34"/>
                    <a:pt x="246" y="39"/>
                    <a:pt x="250" y="45"/>
                  </a:cubicBezTo>
                  <a:close/>
                  <a:moveTo>
                    <a:pt x="126" y="33"/>
                  </a:moveTo>
                  <a:cubicBezTo>
                    <a:pt x="127" y="33"/>
                    <a:pt x="127" y="35"/>
                    <a:pt x="129" y="35"/>
                  </a:cubicBezTo>
                  <a:cubicBezTo>
                    <a:pt x="130" y="34"/>
                    <a:pt x="131" y="32"/>
                    <a:pt x="132" y="30"/>
                  </a:cubicBezTo>
                  <a:cubicBezTo>
                    <a:pt x="130" y="30"/>
                    <a:pt x="131" y="27"/>
                    <a:pt x="129" y="27"/>
                  </a:cubicBezTo>
                  <a:cubicBezTo>
                    <a:pt x="129" y="29"/>
                    <a:pt x="127" y="30"/>
                    <a:pt x="126" y="33"/>
                  </a:cubicBezTo>
                  <a:close/>
                  <a:moveTo>
                    <a:pt x="136" y="31"/>
                  </a:moveTo>
                  <a:cubicBezTo>
                    <a:pt x="137" y="31"/>
                    <a:pt x="137" y="33"/>
                    <a:pt x="138" y="34"/>
                  </a:cubicBezTo>
                  <a:cubicBezTo>
                    <a:pt x="140" y="32"/>
                    <a:pt x="142" y="30"/>
                    <a:pt x="143" y="27"/>
                  </a:cubicBezTo>
                  <a:cubicBezTo>
                    <a:pt x="138" y="26"/>
                    <a:pt x="137" y="29"/>
                    <a:pt x="136" y="31"/>
                  </a:cubicBezTo>
                  <a:close/>
                  <a:moveTo>
                    <a:pt x="153" y="29"/>
                  </a:moveTo>
                  <a:cubicBezTo>
                    <a:pt x="154" y="31"/>
                    <a:pt x="156" y="31"/>
                    <a:pt x="157" y="32"/>
                  </a:cubicBezTo>
                  <a:cubicBezTo>
                    <a:pt x="158" y="31"/>
                    <a:pt x="159" y="30"/>
                    <a:pt x="160" y="30"/>
                  </a:cubicBezTo>
                  <a:cubicBezTo>
                    <a:pt x="163" y="31"/>
                    <a:pt x="161" y="32"/>
                    <a:pt x="163" y="34"/>
                  </a:cubicBezTo>
                  <a:cubicBezTo>
                    <a:pt x="163" y="33"/>
                    <a:pt x="164" y="33"/>
                    <a:pt x="165" y="33"/>
                  </a:cubicBezTo>
                  <a:cubicBezTo>
                    <a:pt x="165" y="32"/>
                    <a:pt x="163" y="31"/>
                    <a:pt x="165" y="31"/>
                  </a:cubicBezTo>
                  <a:cubicBezTo>
                    <a:pt x="168" y="31"/>
                    <a:pt x="169" y="32"/>
                    <a:pt x="171" y="33"/>
                  </a:cubicBezTo>
                  <a:cubicBezTo>
                    <a:pt x="172" y="31"/>
                    <a:pt x="174" y="30"/>
                    <a:pt x="174" y="27"/>
                  </a:cubicBezTo>
                  <a:cubicBezTo>
                    <a:pt x="166" y="28"/>
                    <a:pt x="158" y="26"/>
                    <a:pt x="153" y="29"/>
                  </a:cubicBezTo>
                  <a:close/>
                  <a:moveTo>
                    <a:pt x="440" y="35"/>
                  </a:moveTo>
                  <a:cubicBezTo>
                    <a:pt x="441" y="33"/>
                    <a:pt x="441" y="30"/>
                    <a:pt x="442" y="27"/>
                  </a:cubicBezTo>
                  <a:cubicBezTo>
                    <a:pt x="442" y="27"/>
                    <a:pt x="441" y="27"/>
                    <a:pt x="441" y="27"/>
                  </a:cubicBezTo>
                  <a:cubicBezTo>
                    <a:pt x="440" y="29"/>
                    <a:pt x="439" y="33"/>
                    <a:pt x="440" y="35"/>
                  </a:cubicBezTo>
                  <a:close/>
                  <a:moveTo>
                    <a:pt x="173" y="32"/>
                  </a:moveTo>
                  <a:cubicBezTo>
                    <a:pt x="174" y="32"/>
                    <a:pt x="175" y="32"/>
                    <a:pt x="176" y="32"/>
                  </a:cubicBezTo>
                  <a:cubicBezTo>
                    <a:pt x="176" y="30"/>
                    <a:pt x="178" y="30"/>
                    <a:pt x="178" y="28"/>
                  </a:cubicBezTo>
                  <a:cubicBezTo>
                    <a:pt x="177" y="28"/>
                    <a:pt x="177" y="28"/>
                    <a:pt x="176" y="28"/>
                  </a:cubicBezTo>
                  <a:cubicBezTo>
                    <a:pt x="175" y="29"/>
                    <a:pt x="174" y="31"/>
                    <a:pt x="173" y="32"/>
                  </a:cubicBezTo>
                  <a:close/>
                  <a:moveTo>
                    <a:pt x="113" y="31"/>
                  </a:moveTo>
                  <a:cubicBezTo>
                    <a:pt x="114" y="31"/>
                    <a:pt x="114" y="31"/>
                    <a:pt x="114" y="31"/>
                  </a:cubicBezTo>
                  <a:cubicBezTo>
                    <a:pt x="115" y="30"/>
                    <a:pt x="116" y="30"/>
                    <a:pt x="116" y="29"/>
                  </a:cubicBezTo>
                  <a:cubicBezTo>
                    <a:pt x="115" y="29"/>
                    <a:pt x="115" y="29"/>
                    <a:pt x="115" y="29"/>
                  </a:cubicBezTo>
                  <a:cubicBezTo>
                    <a:pt x="115" y="30"/>
                    <a:pt x="114" y="30"/>
                    <a:pt x="113" y="31"/>
                  </a:cubicBezTo>
                  <a:close/>
                  <a:moveTo>
                    <a:pt x="180" y="32"/>
                  </a:moveTo>
                  <a:cubicBezTo>
                    <a:pt x="181" y="30"/>
                    <a:pt x="183" y="31"/>
                    <a:pt x="184" y="29"/>
                  </a:cubicBezTo>
                  <a:cubicBezTo>
                    <a:pt x="182" y="30"/>
                    <a:pt x="182" y="29"/>
                    <a:pt x="181" y="29"/>
                  </a:cubicBezTo>
                  <a:cubicBezTo>
                    <a:pt x="182" y="31"/>
                    <a:pt x="179" y="31"/>
                    <a:pt x="180" y="32"/>
                  </a:cubicBezTo>
                  <a:close/>
                  <a:moveTo>
                    <a:pt x="117" y="35"/>
                  </a:moveTo>
                  <a:cubicBezTo>
                    <a:pt x="118" y="33"/>
                    <a:pt x="120" y="32"/>
                    <a:pt x="121" y="30"/>
                  </a:cubicBezTo>
                  <a:cubicBezTo>
                    <a:pt x="120" y="30"/>
                    <a:pt x="120" y="29"/>
                    <a:pt x="119" y="29"/>
                  </a:cubicBezTo>
                  <a:cubicBezTo>
                    <a:pt x="119" y="31"/>
                    <a:pt x="116" y="33"/>
                    <a:pt x="117" y="35"/>
                  </a:cubicBezTo>
                  <a:close/>
                  <a:moveTo>
                    <a:pt x="214" y="33"/>
                  </a:moveTo>
                  <a:cubicBezTo>
                    <a:pt x="216" y="33"/>
                    <a:pt x="218" y="30"/>
                    <a:pt x="216" y="29"/>
                  </a:cubicBezTo>
                  <a:cubicBezTo>
                    <a:pt x="215" y="30"/>
                    <a:pt x="214" y="31"/>
                    <a:pt x="214" y="33"/>
                  </a:cubicBezTo>
                  <a:close/>
                  <a:moveTo>
                    <a:pt x="202" y="34"/>
                  </a:moveTo>
                  <a:cubicBezTo>
                    <a:pt x="204" y="34"/>
                    <a:pt x="205" y="33"/>
                    <a:pt x="205" y="31"/>
                  </a:cubicBezTo>
                  <a:cubicBezTo>
                    <a:pt x="203" y="31"/>
                    <a:pt x="202" y="32"/>
                    <a:pt x="202" y="34"/>
                  </a:cubicBezTo>
                  <a:close/>
                  <a:moveTo>
                    <a:pt x="228" y="37"/>
                  </a:moveTo>
                  <a:cubicBezTo>
                    <a:pt x="227" y="35"/>
                    <a:pt x="226" y="33"/>
                    <a:pt x="224" y="31"/>
                  </a:cubicBezTo>
                  <a:cubicBezTo>
                    <a:pt x="224" y="34"/>
                    <a:pt x="226" y="36"/>
                    <a:pt x="228" y="37"/>
                  </a:cubicBezTo>
                  <a:close/>
                  <a:moveTo>
                    <a:pt x="153" y="37"/>
                  </a:moveTo>
                  <a:cubicBezTo>
                    <a:pt x="153" y="36"/>
                    <a:pt x="153" y="36"/>
                    <a:pt x="154" y="36"/>
                  </a:cubicBezTo>
                  <a:cubicBezTo>
                    <a:pt x="154" y="34"/>
                    <a:pt x="153" y="35"/>
                    <a:pt x="154" y="33"/>
                  </a:cubicBezTo>
                  <a:cubicBezTo>
                    <a:pt x="152" y="33"/>
                    <a:pt x="152" y="31"/>
                    <a:pt x="150" y="32"/>
                  </a:cubicBezTo>
                  <a:cubicBezTo>
                    <a:pt x="149" y="34"/>
                    <a:pt x="151" y="36"/>
                    <a:pt x="153" y="37"/>
                  </a:cubicBezTo>
                  <a:close/>
                  <a:moveTo>
                    <a:pt x="195" y="33"/>
                  </a:moveTo>
                  <a:cubicBezTo>
                    <a:pt x="197" y="32"/>
                    <a:pt x="196" y="35"/>
                    <a:pt x="197" y="35"/>
                  </a:cubicBezTo>
                  <a:cubicBezTo>
                    <a:pt x="197" y="33"/>
                    <a:pt x="198" y="33"/>
                    <a:pt x="198" y="32"/>
                  </a:cubicBezTo>
                  <a:cubicBezTo>
                    <a:pt x="197" y="33"/>
                    <a:pt x="196" y="32"/>
                    <a:pt x="195" y="33"/>
                  </a:cubicBezTo>
                  <a:close/>
                  <a:moveTo>
                    <a:pt x="178" y="34"/>
                  </a:moveTo>
                  <a:cubicBezTo>
                    <a:pt x="181" y="34"/>
                    <a:pt x="185" y="33"/>
                    <a:pt x="185" y="33"/>
                  </a:cubicBezTo>
                  <a:cubicBezTo>
                    <a:pt x="183" y="33"/>
                    <a:pt x="179" y="32"/>
                    <a:pt x="178" y="34"/>
                  </a:cubicBezTo>
                  <a:close/>
                  <a:moveTo>
                    <a:pt x="118" y="38"/>
                  </a:moveTo>
                  <a:cubicBezTo>
                    <a:pt x="120" y="38"/>
                    <a:pt x="122" y="35"/>
                    <a:pt x="121" y="34"/>
                  </a:cubicBezTo>
                  <a:cubicBezTo>
                    <a:pt x="120" y="35"/>
                    <a:pt x="119" y="37"/>
                    <a:pt x="118" y="38"/>
                  </a:cubicBezTo>
                  <a:close/>
                  <a:moveTo>
                    <a:pt x="413" y="36"/>
                  </a:moveTo>
                  <a:cubicBezTo>
                    <a:pt x="413" y="35"/>
                    <a:pt x="413" y="34"/>
                    <a:pt x="413" y="34"/>
                  </a:cubicBezTo>
                  <a:cubicBezTo>
                    <a:pt x="412" y="35"/>
                    <a:pt x="410" y="36"/>
                    <a:pt x="413" y="36"/>
                  </a:cubicBezTo>
                  <a:close/>
                  <a:moveTo>
                    <a:pt x="132" y="40"/>
                  </a:moveTo>
                  <a:cubicBezTo>
                    <a:pt x="134" y="40"/>
                    <a:pt x="137" y="36"/>
                    <a:pt x="134" y="34"/>
                  </a:cubicBezTo>
                  <a:cubicBezTo>
                    <a:pt x="133" y="36"/>
                    <a:pt x="130" y="38"/>
                    <a:pt x="132" y="40"/>
                  </a:cubicBezTo>
                  <a:close/>
                  <a:moveTo>
                    <a:pt x="237" y="42"/>
                  </a:moveTo>
                  <a:cubicBezTo>
                    <a:pt x="239" y="42"/>
                    <a:pt x="239" y="41"/>
                    <a:pt x="241" y="41"/>
                  </a:cubicBezTo>
                  <a:cubicBezTo>
                    <a:pt x="240" y="38"/>
                    <a:pt x="239" y="35"/>
                    <a:pt x="236" y="34"/>
                  </a:cubicBezTo>
                  <a:cubicBezTo>
                    <a:pt x="234" y="37"/>
                    <a:pt x="235" y="39"/>
                    <a:pt x="237" y="42"/>
                  </a:cubicBezTo>
                  <a:close/>
                  <a:moveTo>
                    <a:pt x="216" y="35"/>
                  </a:moveTo>
                  <a:cubicBezTo>
                    <a:pt x="216" y="36"/>
                    <a:pt x="216" y="36"/>
                    <a:pt x="217" y="37"/>
                  </a:cubicBezTo>
                  <a:cubicBezTo>
                    <a:pt x="218" y="38"/>
                    <a:pt x="217" y="36"/>
                    <a:pt x="218" y="36"/>
                  </a:cubicBezTo>
                  <a:cubicBezTo>
                    <a:pt x="218" y="36"/>
                    <a:pt x="218" y="35"/>
                    <a:pt x="218" y="35"/>
                  </a:cubicBezTo>
                  <a:cubicBezTo>
                    <a:pt x="217" y="34"/>
                    <a:pt x="216" y="35"/>
                    <a:pt x="216" y="35"/>
                  </a:cubicBezTo>
                  <a:close/>
                  <a:moveTo>
                    <a:pt x="104" y="44"/>
                  </a:moveTo>
                  <a:cubicBezTo>
                    <a:pt x="105" y="44"/>
                    <a:pt x="105" y="46"/>
                    <a:pt x="106" y="46"/>
                  </a:cubicBezTo>
                  <a:cubicBezTo>
                    <a:pt x="107" y="42"/>
                    <a:pt x="111" y="41"/>
                    <a:pt x="111" y="36"/>
                  </a:cubicBezTo>
                  <a:cubicBezTo>
                    <a:pt x="111" y="36"/>
                    <a:pt x="110" y="35"/>
                    <a:pt x="110" y="35"/>
                  </a:cubicBezTo>
                  <a:cubicBezTo>
                    <a:pt x="108" y="38"/>
                    <a:pt x="105" y="41"/>
                    <a:pt x="104" y="44"/>
                  </a:cubicBezTo>
                  <a:close/>
                  <a:moveTo>
                    <a:pt x="121" y="42"/>
                  </a:moveTo>
                  <a:cubicBezTo>
                    <a:pt x="122" y="43"/>
                    <a:pt x="122" y="44"/>
                    <a:pt x="123" y="45"/>
                  </a:cubicBezTo>
                  <a:cubicBezTo>
                    <a:pt x="124" y="42"/>
                    <a:pt x="128" y="38"/>
                    <a:pt x="124" y="36"/>
                  </a:cubicBezTo>
                  <a:cubicBezTo>
                    <a:pt x="123" y="38"/>
                    <a:pt x="122" y="40"/>
                    <a:pt x="121" y="42"/>
                  </a:cubicBezTo>
                  <a:close/>
                  <a:moveTo>
                    <a:pt x="175" y="41"/>
                  </a:moveTo>
                  <a:cubicBezTo>
                    <a:pt x="178" y="40"/>
                    <a:pt x="180" y="40"/>
                    <a:pt x="182" y="40"/>
                  </a:cubicBezTo>
                  <a:cubicBezTo>
                    <a:pt x="182" y="38"/>
                    <a:pt x="180" y="38"/>
                    <a:pt x="180" y="37"/>
                  </a:cubicBezTo>
                  <a:cubicBezTo>
                    <a:pt x="178" y="37"/>
                    <a:pt x="175" y="37"/>
                    <a:pt x="175" y="41"/>
                  </a:cubicBezTo>
                  <a:close/>
                  <a:moveTo>
                    <a:pt x="189" y="39"/>
                  </a:moveTo>
                  <a:cubicBezTo>
                    <a:pt x="191" y="39"/>
                    <a:pt x="191" y="39"/>
                    <a:pt x="192" y="39"/>
                  </a:cubicBezTo>
                  <a:cubicBezTo>
                    <a:pt x="193" y="37"/>
                    <a:pt x="189" y="38"/>
                    <a:pt x="189" y="39"/>
                  </a:cubicBezTo>
                  <a:close/>
                  <a:moveTo>
                    <a:pt x="433" y="48"/>
                  </a:moveTo>
                  <a:cubicBezTo>
                    <a:pt x="436" y="47"/>
                    <a:pt x="436" y="39"/>
                    <a:pt x="435" y="37"/>
                  </a:cubicBezTo>
                  <a:cubicBezTo>
                    <a:pt x="434" y="41"/>
                    <a:pt x="434" y="45"/>
                    <a:pt x="433" y="48"/>
                  </a:cubicBezTo>
                  <a:close/>
                  <a:moveTo>
                    <a:pt x="151" y="42"/>
                  </a:moveTo>
                  <a:cubicBezTo>
                    <a:pt x="153" y="41"/>
                    <a:pt x="149" y="38"/>
                    <a:pt x="148" y="38"/>
                  </a:cubicBezTo>
                  <a:cubicBezTo>
                    <a:pt x="149" y="40"/>
                    <a:pt x="150" y="41"/>
                    <a:pt x="151" y="42"/>
                  </a:cubicBezTo>
                  <a:close/>
                  <a:moveTo>
                    <a:pt x="415" y="44"/>
                  </a:moveTo>
                  <a:cubicBezTo>
                    <a:pt x="417" y="44"/>
                    <a:pt x="417" y="42"/>
                    <a:pt x="418" y="42"/>
                  </a:cubicBezTo>
                  <a:cubicBezTo>
                    <a:pt x="416" y="42"/>
                    <a:pt x="417" y="38"/>
                    <a:pt x="416" y="38"/>
                  </a:cubicBezTo>
                  <a:cubicBezTo>
                    <a:pt x="415" y="40"/>
                    <a:pt x="416" y="42"/>
                    <a:pt x="415" y="44"/>
                  </a:cubicBezTo>
                  <a:close/>
                  <a:moveTo>
                    <a:pt x="134" y="41"/>
                  </a:moveTo>
                  <a:cubicBezTo>
                    <a:pt x="134" y="42"/>
                    <a:pt x="134" y="44"/>
                    <a:pt x="136" y="44"/>
                  </a:cubicBezTo>
                  <a:cubicBezTo>
                    <a:pt x="136" y="42"/>
                    <a:pt x="139" y="40"/>
                    <a:pt x="137" y="38"/>
                  </a:cubicBezTo>
                  <a:cubicBezTo>
                    <a:pt x="136" y="39"/>
                    <a:pt x="136" y="41"/>
                    <a:pt x="134" y="41"/>
                  </a:cubicBezTo>
                  <a:close/>
                  <a:moveTo>
                    <a:pt x="209" y="43"/>
                  </a:moveTo>
                  <a:cubicBezTo>
                    <a:pt x="211" y="43"/>
                    <a:pt x="210" y="47"/>
                    <a:pt x="213" y="47"/>
                  </a:cubicBezTo>
                  <a:cubicBezTo>
                    <a:pt x="214" y="45"/>
                    <a:pt x="217" y="41"/>
                    <a:pt x="213" y="40"/>
                  </a:cubicBezTo>
                  <a:cubicBezTo>
                    <a:pt x="212" y="41"/>
                    <a:pt x="210" y="42"/>
                    <a:pt x="209" y="43"/>
                  </a:cubicBezTo>
                  <a:close/>
                  <a:moveTo>
                    <a:pt x="222" y="45"/>
                  </a:moveTo>
                  <a:cubicBezTo>
                    <a:pt x="222" y="43"/>
                    <a:pt x="223" y="43"/>
                    <a:pt x="223" y="42"/>
                  </a:cubicBezTo>
                  <a:cubicBezTo>
                    <a:pt x="222" y="41"/>
                    <a:pt x="222" y="40"/>
                    <a:pt x="220" y="40"/>
                  </a:cubicBezTo>
                  <a:cubicBezTo>
                    <a:pt x="219" y="42"/>
                    <a:pt x="221" y="44"/>
                    <a:pt x="222" y="45"/>
                  </a:cubicBezTo>
                  <a:close/>
                  <a:moveTo>
                    <a:pt x="199" y="43"/>
                  </a:moveTo>
                  <a:cubicBezTo>
                    <a:pt x="200" y="44"/>
                    <a:pt x="201" y="46"/>
                    <a:pt x="202" y="47"/>
                  </a:cubicBezTo>
                  <a:cubicBezTo>
                    <a:pt x="206" y="46"/>
                    <a:pt x="204" y="42"/>
                    <a:pt x="201" y="41"/>
                  </a:cubicBezTo>
                  <a:cubicBezTo>
                    <a:pt x="201" y="42"/>
                    <a:pt x="199" y="42"/>
                    <a:pt x="199" y="43"/>
                  </a:cubicBezTo>
                  <a:close/>
                  <a:moveTo>
                    <a:pt x="104" y="43"/>
                  </a:moveTo>
                  <a:cubicBezTo>
                    <a:pt x="103" y="43"/>
                    <a:pt x="104" y="41"/>
                    <a:pt x="102" y="41"/>
                  </a:cubicBezTo>
                  <a:cubicBezTo>
                    <a:pt x="102" y="42"/>
                    <a:pt x="102" y="44"/>
                    <a:pt x="104" y="43"/>
                  </a:cubicBezTo>
                  <a:close/>
                  <a:moveTo>
                    <a:pt x="115" y="43"/>
                  </a:moveTo>
                  <a:cubicBezTo>
                    <a:pt x="116" y="43"/>
                    <a:pt x="116" y="44"/>
                    <a:pt x="117" y="44"/>
                  </a:cubicBezTo>
                  <a:cubicBezTo>
                    <a:pt x="117" y="43"/>
                    <a:pt x="118" y="41"/>
                    <a:pt x="116" y="41"/>
                  </a:cubicBezTo>
                  <a:cubicBezTo>
                    <a:pt x="116" y="42"/>
                    <a:pt x="115" y="42"/>
                    <a:pt x="115" y="43"/>
                  </a:cubicBezTo>
                  <a:close/>
                  <a:moveTo>
                    <a:pt x="145" y="44"/>
                  </a:moveTo>
                  <a:cubicBezTo>
                    <a:pt x="146" y="45"/>
                    <a:pt x="146" y="47"/>
                    <a:pt x="147" y="48"/>
                  </a:cubicBezTo>
                  <a:cubicBezTo>
                    <a:pt x="149" y="46"/>
                    <a:pt x="147" y="42"/>
                    <a:pt x="145" y="41"/>
                  </a:cubicBezTo>
                  <a:cubicBezTo>
                    <a:pt x="145" y="42"/>
                    <a:pt x="144" y="43"/>
                    <a:pt x="145" y="44"/>
                  </a:cubicBezTo>
                  <a:close/>
                  <a:moveTo>
                    <a:pt x="406" y="44"/>
                  </a:moveTo>
                  <a:cubicBezTo>
                    <a:pt x="407" y="44"/>
                    <a:pt x="407" y="45"/>
                    <a:pt x="408" y="45"/>
                  </a:cubicBezTo>
                  <a:cubicBezTo>
                    <a:pt x="408" y="44"/>
                    <a:pt x="410" y="41"/>
                    <a:pt x="408" y="41"/>
                  </a:cubicBezTo>
                  <a:cubicBezTo>
                    <a:pt x="407" y="42"/>
                    <a:pt x="406" y="43"/>
                    <a:pt x="406" y="44"/>
                  </a:cubicBezTo>
                  <a:close/>
                  <a:moveTo>
                    <a:pt x="108" y="49"/>
                  </a:moveTo>
                  <a:cubicBezTo>
                    <a:pt x="109" y="47"/>
                    <a:pt x="112" y="45"/>
                    <a:pt x="111" y="43"/>
                  </a:cubicBezTo>
                  <a:cubicBezTo>
                    <a:pt x="110" y="45"/>
                    <a:pt x="108" y="47"/>
                    <a:pt x="108" y="49"/>
                  </a:cubicBezTo>
                  <a:close/>
                  <a:moveTo>
                    <a:pt x="163" y="44"/>
                  </a:moveTo>
                  <a:cubicBezTo>
                    <a:pt x="165" y="44"/>
                    <a:pt x="165" y="48"/>
                    <a:pt x="167" y="48"/>
                  </a:cubicBezTo>
                  <a:cubicBezTo>
                    <a:pt x="168" y="47"/>
                    <a:pt x="169" y="46"/>
                    <a:pt x="169" y="44"/>
                  </a:cubicBezTo>
                  <a:cubicBezTo>
                    <a:pt x="167" y="45"/>
                    <a:pt x="163" y="42"/>
                    <a:pt x="163" y="44"/>
                  </a:cubicBezTo>
                  <a:close/>
                  <a:moveTo>
                    <a:pt x="126" y="48"/>
                  </a:moveTo>
                  <a:cubicBezTo>
                    <a:pt x="128" y="48"/>
                    <a:pt x="128" y="46"/>
                    <a:pt x="130" y="45"/>
                  </a:cubicBezTo>
                  <a:cubicBezTo>
                    <a:pt x="129" y="45"/>
                    <a:pt x="129" y="43"/>
                    <a:pt x="129" y="43"/>
                  </a:cubicBezTo>
                  <a:cubicBezTo>
                    <a:pt x="128" y="45"/>
                    <a:pt x="125" y="47"/>
                    <a:pt x="126" y="48"/>
                  </a:cubicBezTo>
                  <a:close/>
                  <a:moveTo>
                    <a:pt x="189" y="45"/>
                  </a:moveTo>
                  <a:cubicBezTo>
                    <a:pt x="190" y="45"/>
                    <a:pt x="189" y="46"/>
                    <a:pt x="190" y="46"/>
                  </a:cubicBezTo>
                  <a:cubicBezTo>
                    <a:pt x="190" y="45"/>
                    <a:pt x="192" y="45"/>
                    <a:pt x="191" y="44"/>
                  </a:cubicBezTo>
                  <a:cubicBezTo>
                    <a:pt x="190" y="44"/>
                    <a:pt x="189" y="43"/>
                    <a:pt x="189" y="45"/>
                  </a:cubicBezTo>
                  <a:close/>
                  <a:moveTo>
                    <a:pt x="192" y="49"/>
                  </a:moveTo>
                  <a:cubicBezTo>
                    <a:pt x="194" y="52"/>
                    <a:pt x="195" y="55"/>
                    <a:pt x="198" y="56"/>
                  </a:cubicBezTo>
                  <a:cubicBezTo>
                    <a:pt x="201" y="54"/>
                    <a:pt x="199" y="50"/>
                    <a:pt x="197" y="48"/>
                  </a:cubicBezTo>
                  <a:cubicBezTo>
                    <a:pt x="195" y="47"/>
                    <a:pt x="195" y="51"/>
                    <a:pt x="193" y="50"/>
                  </a:cubicBezTo>
                  <a:cubicBezTo>
                    <a:pt x="193" y="48"/>
                    <a:pt x="197" y="45"/>
                    <a:pt x="195" y="45"/>
                  </a:cubicBezTo>
                  <a:cubicBezTo>
                    <a:pt x="194" y="46"/>
                    <a:pt x="193" y="47"/>
                    <a:pt x="192" y="49"/>
                  </a:cubicBezTo>
                  <a:close/>
                  <a:moveTo>
                    <a:pt x="224" y="48"/>
                  </a:moveTo>
                  <a:cubicBezTo>
                    <a:pt x="225" y="47"/>
                    <a:pt x="227" y="46"/>
                    <a:pt x="225" y="45"/>
                  </a:cubicBezTo>
                  <a:cubicBezTo>
                    <a:pt x="224" y="45"/>
                    <a:pt x="222" y="46"/>
                    <a:pt x="224" y="48"/>
                  </a:cubicBezTo>
                  <a:close/>
                  <a:moveTo>
                    <a:pt x="121" y="48"/>
                  </a:moveTo>
                  <a:cubicBezTo>
                    <a:pt x="120" y="48"/>
                    <a:pt x="121" y="45"/>
                    <a:pt x="119" y="45"/>
                  </a:cubicBezTo>
                  <a:cubicBezTo>
                    <a:pt x="118" y="47"/>
                    <a:pt x="120" y="49"/>
                    <a:pt x="121" y="48"/>
                  </a:cubicBezTo>
                  <a:close/>
                  <a:moveTo>
                    <a:pt x="155" y="48"/>
                  </a:moveTo>
                  <a:cubicBezTo>
                    <a:pt x="157" y="48"/>
                    <a:pt x="158" y="46"/>
                    <a:pt x="157" y="45"/>
                  </a:cubicBezTo>
                  <a:cubicBezTo>
                    <a:pt x="156" y="46"/>
                    <a:pt x="156" y="47"/>
                    <a:pt x="155" y="48"/>
                  </a:cubicBezTo>
                  <a:close/>
                  <a:moveTo>
                    <a:pt x="170" y="53"/>
                  </a:moveTo>
                  <a:cubicBezTo>
                    <a:pt x="172" y="52"/>
                    <a:pt x="171" y="55"/>
                    <a:pt x="173" y="54"/>
                  </a:cubicBezTo>
                  <a:cubicBezTo>
                    <a:pt x="175" y="51"/>
                    <a:pt x="175" y="48"/>
                    <a:pt x="172" y="45"/>
                  </a:cubicBezTo>
                  <a:cubicBezTo>
                    <a:pt x="171" y="47"/>
                    <a:pt x="169" y="50"/>
                    <a:pt x="170" y="53"/>
                  </a:cubicBezTo>
                  <a:close/>
                  <a:moveTo>
                    <a:pt x="182" y="50"/>
                  </a:moveTo>
                  <a:cubicBezTo>
                    <a:pt x="183" y="52"/>
                    <a:pt x="184" y="54"/>
                    <a:pt x="186" y="54"/>
                  </a:cubicBezTo>
                  <a:cubicBezTo>
                    <a:pt x="187" y="53"/>
                    <a:pt x="187" y="51"/>
                    <a:pt x="188" y="50"/>
                  </a:cubicBezTo>
                  <a:cubicBezTo>
                    <a:pt x="187" y="49"/>
                    <a:pt x="187" y="46"/>
                    <a:pt x="184" y="46"/>
                  </a:cubicBezTo>
                  <a:cubicBezTo>
                    <a:pt x="184" y="47"/>
                    <a:pt x="183" y="48"/>
                    <a:pt x="182" y="50"/>
                  </a:cubicBezTo>
                  <a:close/>
                  <a:moveTo>
                    <a:pt x="111" y="50"/>
                  </a:moveTo>
                  <a:cubicBezTo>
                    <a:pt x="112" y="50"/>
                    <a:pt x="112" y="51"/>
                    <a:pt x="113" y="51"/>
                  </a:cubicBezTo>
                  <a:cubicBezTo>
                    <a:pt x="113" y="49"/>
                    <a:pt x="115" y="49"/>
                    <a:pt x="115" y="47"/>
                  </a:cubicBezTo>
                  <a:cubicBezTo>
                    <a:pt x="114" y="47"/>
                    <a:pt x="114" y="46"/>
                    <a:pt x="113" y="46"/>
                  </a:cubicBezTo>
                  <a:cubicBezTo>
                    <a:pt x="113" y="47"/>
                    <a:pt x="111" y="48"/>
                    <a:pt x="111" y="50"/>
                  </a:cubicBezTo>
                  <a:close/>
                  <a:moveTo>
                    <a:pt x="128" y="50"/>
                  </a:moveTo>
                  <a:cubicBezTo>
                    <a:pt x="129" y="51"/>
                    <a:pt x="129" y="53"/>
                    <a:pt x="131" y="53"/>
                  </a:cubicBezTo>
                  <a:cubicBezTo>
                    <a:pt x="131" y="51"/>
                    <a:pt x="133" y="51"/>
                    <a:pt x="133" y="49"/>
                  </a:cubicBezTo>
                  <a:cubicBezTo>
                    <a:pt x="132" y="48"/>
                    <a:pt x="132" y="46"/>
                    <a:pt x="130" y="47"/>
                  </a:cubicBezTo>
                  <a:cubicBezTo>
                    <a:pt x="130" y="48"/>
                    <a:pt x="128" y="48"/>
                    <a:pt x="128" y="50"/>
                  </a:cubicBezTo>
                  <a:close/>
                  <a:moveTo>
                    <a:pt x="215" y="51"/>
                  </a:moveTo>
                  <a:cubicBezTo>
                    <a:pt x="217" y="51"/>
                    <a:pt x="218" y="49"/>
                    <a:pt x="218" y="47"/>
                  </a:cubicBezTo>
                  <a:cubicBezTo>
                    <a:pt x="218" y="47"/>
                    <a:pt x="218" y="46"/>
                    <a:pt x="217" y="47"/>
                  </a:cubicBezTo>
                  <a:cubicBezTo>
                    <a:pt x="217" y="48"/>
                    <a:pt x="214" y="50"/>
                    <a:pt x="215" y="51"/>
                  </a:cubicBezTo>
                  <a:close/>
                  <a:moveTo>
                    <a:pt x="143" y="54"/>
                  </a:moveTo>
                  <a:cubicBezTo>
                    <a:pt x="144" y="53"/>
                    <a:pt x="145" y="52"/>
                    <a:pt x="145" y="50"/>
                  </a:cubicBezTo>
                  <a:cubicBezTo>
                    <a:pt x="144" y="49"/>
                    <a:pt x="144" y="48"/>
                    <a:pt x="142" y="47"/>
                  </a:cubicBezTo>
                  <a:cubicBezTo>
                    <a:pt x="141" y="49"/>
                    <a:pt x="140" y="53"/>
                    <a:pt x="143" y="54"/>
                  </a:cubicBezTo>
                  <a:close/>
                  <a:moveTo>
                    <a:pt x="103" y="51"/>
                  </a:moveTo>
                  <a:cubicBezTo>
                    <a:pt x="104" y="49"/>
                    <a:pt x="103" y="48"/>
                    <a:pt x="102" y="48"/>
                  </a:cubicBezTo>
                  <a:cubicBezTo>
                    <a:pt x="100" y="49"/>
                    <a:pt x="101" y="51"/>
                    <a:pt x="103" y="51"/>
                  </a:cubicBezTo>
                  <a:close/>
                  <a:moveTo>
                    <a:pt x="209" y="55"/>
                  </a:moveTo>
                  <a:cubicBezTo>
                    <a:pt x="212" y="52"/>
                    <a:pt x="208" y="50"/>
                    <a:pt x="207" y="48"/>
                  </a:cubicBezTo>
                  <a:cubicBezTo>
                    <a:pt x="204" y="51"/>
                    <a:pt x="206" y="53"/>
                    <a:pt x="209" y="55"/>
                  </a:cubicBezTo>
                  <a:close/>
                  <a:moveTo>
                    <a:pt x="422" y="62"/>
                  </a:moveTo>
                  <a:cubicBezTo>
                    <a:pt x="424" y="61"/>
                    <a:pt x="424" y="58"/>
                    <a:pt x="427" y="58"/>
                  </a:cubicBezTo>
                  <a:cubicBezTo>
                    <a:pt x="427" y="54"/>
                    <a:pt x="428" y="51"/>
                    <a:pt x="427" y="48"/>
                  </a:cubicBezTo>
                  <a:cubicBezTo>
                    <a:pt x="422" y="50"/>
                    <a:pt x="422" y="56"/>
                    <a:pt x="422" y="62"/>
                  </a:cubicBezTo>
                  <a:close/>
                  <a:moveTo>
                    <a:pt x="158" y="51"/>
                  </a:moveTo>
                  <a:cubicBezTo>
                    <a:pt x="159" y="50"/>
                    <a:pt x="160" y="50"/>
                    <a:pt x="160" y="48"/>
                  </a:cubicBezTo>
                  <a:cubicBezTo>
                    <a:pt x="159" y="48"/>
                    <a:pt x="158" y="51"/>
                    <a:pt x="158" y="51"/>
                  </a:cubicBezTo>
                  <a:close/>
                  <a:moveTo>
                    <a:pt x="229" y="54"/>
                  </a:moveTo>
                  <a:cubicBezTo>
                    <a:pt x="229" y="52"/>
                    <a:pt x="229" y="49"/>
                    <a:pt x="226" y="49"/>
                  </a:cubicBezTo>
                  <a:cubicBezTo>
                    <a:pt x="226" y="51"/>
                    <a:pt x="227" y="53"/>
                    <a:pt x="229" y="54"/>
                  </a:cubicBezTo>
                  <a:close/>
                  <a:moveTo>
                    <a:pt x="163" y="56"/>
                  </a:moveTo>
                  <a:cubicBezTo>
                    <a:pt x="165" y="55"/>
                    <a:pt x="165" y="53"/>
                    <a:pt x="164" y="50"/>
                  </a:cubicBezTo>
                  <a:cubicBezTo>
                    <a:pt x="162" y="50"/>
                    <a:pt x="162" y="51"/>
                    <a:pt x="161" y="50"/>
                  </a:cubicBezTo>
                  <a:cubicBezTo>
                    <a:pt x="159" y="52"/>
                    <a:pt x="160" y="55"/>
                    <a:pt x="163" y="56"/>
                  </a:cubicBezTo>
                  <a:close/>
                  <a:moveTo>
                    <a:pt x="235" y="53"/>
                  </a:moveTo>
                  <a:cubicBezTo>
                    <a:pt x="234" y="55"/>
                    <a:pt x="235" y="58"/>
                    <a:pt x="237" y="59"/>
                  </a:cubicBezTo>
                  <a:cubicBezTo>
                    <a:pt x="238" y="57"/>
                    <a:pt x="240" y="55"/>
                    <a:pt x="242" y="57"/>
                  </a:cubicBezTo>
                  <a:cubicBezTo>
                    <a:pt x="241" y="54"/>
                    <a:pt x="239" y="52"/>
                    <a:pt x="237" y="50"/>
                  </a:cubicBezTo>
                  <a:cubicBezTo>
                    <a:pt x="238" y="52"/>
                    <a:pt x="237" y="54"/>
                    <a:pt x="235" y="53"/>
                  </a:cubicBezTo>
                  <a:close/>
                  <a:moveTo>
                    <a:pt x="218" y="53"/>
                  </a:moveTo>
                  <a:cubicBezTo>
                    <a:pt x="218" y="55"/>
                    <a:pt x="218" y="55"/>
                    <a:pt x="220" y="55"/>
                  </a:cubicBezTo>
                  <a:cubicBezTo>
                    <a:pt x="220" y="54"/>
                    <a:pt x="221" y="53"/>
                    <a:pt x="221" y="51"/>
                  </a:cubicBezTo>
                  <a:cubicBezTo>
                    <a:pt x="221" y="51"/>
                    <a:pt x="221" y="50"/>
                    <a:pt x="220" y="50"/>
                  </a:cubicBezTo>
                  <a:cubicBezTo>
                    <a:pt x="220" y="52"/>
                    <a:pt x="218" y="52"/>
                    <a:pt x="218" y="53"/>
                  </a:cubicBezTo>
                  <a:close/>
                  <a:moveTo>
                    <a:pt x="113" y="58"/>
                  </a:moveTo>
                  <a:cubicBezTo>
                    <a:pt x="115" y="58"/>
                    <a:pt x="114" y="57"/>
                    <a:pt x="116" y="57"/>
                  </a:cubicBezTo>
                  <a:cubicBezTo>
                    <a:pt x="115" y="54"/>
                    <a:pt x="119" y="53"/>
                    <a:pt x="116" y="51"/>
                  </a:cubicBezTo>
                  <a:cubicBezTo>
                    <a:pt x="116" y="54"/>
                    <a:pt x="113" y="54"/>
                    <a:pt x="113" y="58"/>
                  </a:cubicBezTo>
                  <a:close/>
                  <a:moveTo>
                    <a:pt x="153" y="55"/>
                  </a:moveTo>
                  <a:cubicBezTo>
                    <a:pt x="154" y="54"/>
                    <a:pt x="153" y="53"/>
                    <a:pt x="153" y="52"/>
                  </a:cubicBezTo>
                  <a:cubicBezTo>
                    <a:pt x="150" y="51"/>
                    <a:pt x="151" y="55"/>
                    <a:pt x="153" y="55"/>
                  </a:cubicBezTo>
                  <a:close/>
                  <a:moveTo>
                    <a:pt x="174" y="54"/>
                  </a:moveTo>
                  <a:cubicBezTo>
                    <a:pt x="175" y="56"/>
                    <a:pt x="178" y="52"/>
                    <a:pt x="176" y="52"/>
                  </a:cubicBezTo>
                  <a:cubicBezTo>
                    <a:pt x="175" y="53"/>
                    <a:pt x="174" y="53"/>
                    <a:pt x="174" y="54"/>
                  </a:cubicBezTo>
                  <a:close/>
                  <a:moveTo>
                    <a:pt x="188" y="57"/>
                  </a:moveTo>
                  <a:cubicBezTo>
                    <a:pt x="190" y="59"/>
                    <a:pt x="191" y="63"/>
                    <a:pt x="195" y="64"/>
                  </a:cubicBezTo>
                  <a:cubicBezTo>
                    <a:pt x="195" y="63"/>
                    <a:pt x="195" y="63"/>
                    <a:pt x="196" y="63"/>
                  </a:cubicBezTo>
                  <a:cubicBezTo>
                    <a:pt x="196" y="60"/>
                    <a:pt x="193" y="59"/>
                    <a:pt x="192" y="56"/>
                  </a:cubicBezTo>
                  <a:cubicBezTo>
                    <a:pt x="191" y="55"/>
                    <a:pt x="190" y="58"/>
                    <a:pt x="190" y="56"/>
                  </a:cubicBezTo>
                  <a:cubicBezTo>
                    <a:pt x="188" y="55"/>
                    <a:pt x="192" y="53"/>
                    <a:pt x="190" y="54"/>
                  </a:cubicBezTo>
                  <a:cubicBezTo>
                    <a:pt x="189" y="55"/>
                    <a:pt x="188" y="56"/>
                    <a:pt x="188" y="57"/>
                  </a:cubicBezTo>
                  <a:close/>
                  <a:moveTo>
                    <a:pt x="257" y="56"/>
                  </a:moveTo>
                  <a:cubicBezTo>
                    <a:pt x="259" y="55"/>
                    <a:pt x="258" y="58"/>
                    <a:pt x="259" y="56"/>
                  </a:cubicBezTo>
                  <a:cubicBezTo>
                    <a:pt x="258" y="56"/>
                    <a:pt x="258" y="53"/>
                    <a:pt x="257" y="54"/>
                  </a:cubicBezTo>
                  <a:cubicBezTo>
                    <a:pt x="258" y="54"/>
                    <a:pt x="256" y="55"/>
                    <a:pt x="257" y="56"/>
                  </a:cubicBezTo>
                  <a:close/>
                  <a:moveTo>
                    <a:pt x="183" y="59"/>
                  </a:moveTo>
                  <a:cubicBezTo>
                    <a:pt x="184" y="57"/>
                    <a:pt x="181" y="54"/>
                    <a:pt x="180" y="54"/>
                  </a:cubicBezTo>
                  <a:cubicBezTo>
                    <a:pt x="181" y="55"/>
                    <a:pt x="182" y="57"/>
                    <a:pt x="183" y="59"/>
                  </a:cubicBezTo>
                  <a:close/>
                  <a:moveTo>
                    <a:pt x="415" y="68"/>
                  </a:moveTo>
                  <a:cubicBezTo>
                    <a:pt x="417" y="68"/>
                    <a:pt x="417" y="66"/>
                    <a:pt x="419" y="65"/>
                  </a:cubicBezTo>
                  <a:cubicBezTo>
                    <a:pt x="416" y="62"/>
                    <a:pt x="419" y="57"/>
                    <a:pt x="417" y="54"/>
                  </a:cubicBezTo>
                  <a:cubicBezTo>
                    <a:pt x="413" y="57"/>
                    <a:pt x="415" y="66"/>
                    <a:pt x="415" y="68"/>
                  </a:cubicBezTo>
                  <a:close/>
                  <a:moveTo>
                    <a:pt x="147" y="59"/>
                  </a:moveTo>
                  <a:cubicBezTo>
                    <a:pt x="148" y="60"/>
                    <a:pt x="148" y="61"/>
                    <a:pt x="150" y="61"/>
                  </a:cubicBezTo>
                  <a:cubicBezTo>
                    <a:pt x="150" y="59"/>
                    <a:pt x="151" y="57"/>
                    <a:pt x="149" y="55"/>
                  </a:cubicBezTo>
                  <a:cubicBezTo>
                    <a:pt x="149" y="57"/>
                    <a:pt x="147" y="57"/>
                    <a:pt x="147" y="59"/>
                  </a:cubicBezTo>
                  <a:close/>
                  <a:moveTo>
                    <a:pt x="106" y="57"/>
                  </a:moveTo>
                  <a:cubicBezTo>
                    <a:pt x="106" y="59"/>
                    <a:pt x="107" y="60"/>
                    <a:pt x="108" y="61"/>
                  </a:cubicBezTo>
                  <a:cubicBezTo>
                    <a:pt x="109" y="59"/>
                    <a:pt x="108" y="56"/>
                    <a:pt x="107" y="56"/>
                  </a:cubicBezTo>
                  <a:cubicBezTo>
                    <a:pt x="107" y="56"/>
                    <a:pt x="106" y="57"/>
                    <a:pt x="106" y="57"/>
                  </a:cubicBezTo>
                  <a:close/>
                  <a:moveTo>
                    <a:pt x="200" y="61"/>
                  </a:moveTo>
                  <a:cubicBezTo>
                    <a:pt x="202" y="62"/>
                    <a:pt x="203" y="64"/>
                    <a:pt x="204" y="65"/>
                  </a:cubicBezTo>
                  <a:cubicBezTo>
                    <a:pt x="207" y="62"/>
                    <a:pt x="204" y="58"/>
                    <a:pt x="202" y="56"/>
                  </a:cubicBezTo>
                  <a:cubicBezTo>
                    <a:pt x="202" y="58"/>
                    <a:pt x="201" y="59"/>
                    <a:pt x="200" y="61"/>
                  </a:cubicBezTo>
                  <a:close/>
                  <a:moveTo>
                    <a:pt x="224" y="60"/>
                  </a:moveTo>
                  <a:cubicBezTo>
                    <a:pt x="225" y="59"/>
                    <a:pt x="225" y="57"/>
                    <a:pt x="224" y="56"/>
                  </a:cubicBezTo>
                  <a:cubicBezTo>
                    <a:pt x="222" y="57"/>
                    <a:pt x="221" y="60"/>
                    <a:pt x="224" y="60"/>
                  </a:cubicBezTo>
                  <a:close/>
                  <a:moveTo>
                    <a:pt x="135" y="61"/>
                  </a:moveTo>
                  <a:cubicBezTo>
                    <a:pt x="136" y="61"/>
                    <a:pt x="137" y="61"/>
                    <a:pt x="137" y="62"/>
                  </a:cubicBezTo>
                  <a:cubicBezTo>
                    <a:pt x="140" y="63"/>
                    <a:pt x="140" y="56"/>
                    <a:pt x="137" y="56"/>
                  </a:cubicBezTo>
                  <a:cubicBezTo>
                    <a:pt x="137" y="58"/>
                    <a:pt x="135" y="59"/>
                    <a:pt x="135" y="61"/>
                  </a:cubicBezTo>
                  <a:close/>
                  <a:moveTo>
                    <a:pt x="167" y="61"/>
                  </a:moveTo>
                  <a:cubicBezTo>
                    <a:pt x="169" y="60"/>
                    <a:pt x="168" y="57"/>
                    <a:pt x="166" y="56"/>
                  </a:cubicBezTo>
                  <a:cubicBezTo>
                    <a:pt x="165" y="58"/>
                    <a:pt x="165" y="61"/>
                    <a:pt x="167" y="61"/>
                  </a:cubicBezTo>
                  <a:close/>
                  <a:moveTo>
                    <a:pt x="95" y="59"/>
                  </a:moveTo>
                  <a:cubicBezTo>
                    <a:pt x="97" y="59"/>
                    <a:pt x="96" y="57"/>
                    <a:pt x="95" y="57"/>
                  </a:cubicBezTo>
                  <a:cubicBezTo>
                    <a:pt x="96" y="58"/>
                    <a:pt x="94" y="58"/>
                    <a:pt x="95" y="59"/>
                  </a:cubicBezTo>
                  <a:close/>
                  <a:moveTo>
                    <a:pt x="176" y="60"/>
                  </a:moveTo>
                  <a:cubicBezTo>
                    <a:pt x="176" y="62"/>
                    <a:pt x="177" y="63"/>
                    <a:pt x="180" y="65"/>
                  </a:cubicBezTo>
                  <a:cubicBezTo>
                    <a:pt x="185" y="62"/>
                    <a:pt x="177" y="53"/>
                    <a:pt x="176" y="60"/>
                  </a:cubicBezTo>
                  <a:close/>
                  <a:moveTo>
                    <a:pt x="259" y="60"/>
                  </a:moveTo>
                  <a:cubicBezTo>
                    <a:pt x="262" y="61"/>
                    <a:pt x="262" y="64"/>
                    <a:pt x="264" y="66"/>
                  </a:cubicBezTo>
                  <a:cubicBezTo>
                    <a:pt x="263" y="63"/>
                    <a:pt x="261" y="58"/>
                    <a:pt x="259" y="58"/>
                  </a:cubicBezTo>
                  <a:cubicBezTo>
                    <a:pt x="260" y="58"/>
                    <a:pt x="258" y="59"/>
                    <a:pt x="259" y="60"/>
                  </a:cubicBezTo>
                  <a:close/>
                  <a:moveTo>
                    <a:pt x="159" y="63"/>
                  </a:moveTo>
                  <a:cubicBezTo>
                    <a:pt x="160" y="61"/>
                    <a:pt x="159" y="58"/>
                    <a:pt x="156" y="58"/>
                  </a:cubicBezTo>
                  <a:cubicBezTo>
                    <a:pt x="156" y="61"/>
                    <a:pt x="157" y="63"/>
                    <a:pt x="159" y="63"/>
                  </a:cubicBezTo>
                  <a:close/>
                  <a:moveTo>
                    <a:pt x="212" y="59"/>
                  </a:moveTo>
                  <a:cubicBezTo>
                    <a:pt x="213" y="61"/>
                    <a:pt x="214" y="62"/>
                    <a:pt x="216" y="63"/>
                  </a:cubicBezTo>
                  <a:cubicBezTo>
                    <a:pt x="217" y="62"/>
                    <a:pt x="216" y="60"/>
                    <a:pt x="215" y="58"/>
                  </a:cubicBezTo>
                  <a:cubicBezTo>
                    <a:pt x="212" y="58"/>
                    <a:pt x="215" y="60"/>
                    <a:pt x="212" y="59"/>
                  </a:cubicBezTo>
                  <a:close/>
                  <a:moveTo>
                    <a:pt x="100" y="66"/>
                  </a:moveTo>
                  <a:cubicBezTo>
                    <a:pt x="101" y="67"/>
                    <a:pt x="102" y="65"/>
                    <a:pt x="103" y="66"/>
                  </a:cubicBezTo>
                  <a:cubicBezTo>
                    <a:pt x="103" y="67"/>
                    <a:pt x="102" y="67"/>
                    <a:pt x="102" y="69"/>
                  </a:cubicBezTo>
                  <a:cubicBezTo>
                    <a:pt x="104" y="68"/>
                    <a:pt x="105" y="66"/>
                    <a:pt x="106" y="64"/>
                  </a:cubicBezTo>
                  <a:cubicBezTo>
                    <a:pt x="105" y="62"/>
                    <a:pt x="104" y="60"/>
                    <a:pt x="101" y="59"/>
                  </a:cubicBezTo>
                  <a:cubicBezTo>
                    <a:pt x="100" y="61"/>
                    <a:pt x="101" y="64"/>
                    <a:pt x="100" y="66"/>
                  </a:cubicBezTo>
                  <a:close/>
                  <a:moveTo>
                    <a:pt x="409" y="74"/>
                  </a:moveTo>
                  <a:cubicBezTo>
                    <a:pt x="413" y="72"/>
                    <a:pt x="410" y="63"/>
                    <a:pt x="412" y="59"/>
                  </a:cubicBezTo>
                  <a:cubicBezTo>
                    <a:pt x="411" y="59"/>
                    <a:pt x="411" y="59"/>
                    <a:pt x="410" y="59"/>
                  </a:cubicBezTo>
                  <a:cubicBezTo>
                    <a:pt x="411" y="64"/>
                    <a:pt x="408" y="71"/>
                    <a:pt x="409" y="74"/>
                  </a:cubicBezTo>
                  <a:close/>
                  <a:moveTo>
                    <a:pt x="126" y="62"/>
                  </a:moveTo>
                  <a:cubicBezTo>
                    <a:pt x="126" y="60"/>
                    <a:pt x="124" y="60"/>
                    <a:pt x="123" y="59"/>
                  </a:cubicBezTo>
                  <a:cubicBezTo>
                    <a:pt x="123" y="61"/>
                    <a:pt x="124" y="63"/>
                    <a:pt x="126" y="62"/>
                  </a:cubicBezTo>
                  <a:close/>
                  <a:moveTo>
                    <a:pt x="93" y="64"/>
                  </a:moveTo>
                  <a:cubicBezTo>
                    <a:pt x="94" y="64"/>
                    <a:pt x="94" y="61"/>
                    <a:pt x="94" y="60"/>
                  </a:cubicBezTo>
                  <a:cubicBezTo>
                    <a:pt x="94" y="62"/>
                    <a:pt x="92" y="62"/>
                    <a:pt x="93" y="64"/>
                  </a:cubicBezTo>
                  <a:close/>
                  <a:moveTo>
                    <a:pt x="170" y="64"/>
                  </a:moveTo>
                  <a:cubicBezTo>
                    <a:pt x="169" y="63"/>
                    <a:pt x="171" y="63"/>
                    <a:pt x="171" y="62"/>
                  </a:cubicBezTo>
                  <a:cubicBezTo>
                    <a:pt x="170" y="62"/>
                    <a:pt x="170" y="60"/>
                    <a:pt x="169" y="61"/>
                  </a:cubicBezTo>
                  <a:cubicBezTo>
                    <a:pt x="168" y="62"/>
                    <a:pt x="167" y="64"/>
                    <a:pt x="170" y="64"/>
                  </a:cubicBezTo>
                  <a:close/>
                  <a:moveTo>
                    <a:pt x="225" y="61"/>
                  </a:moveTo>
                  <a:cubicBezTo>
                    <a:pt x="225" y="62"/>
                    <a:pt x="226" y="62"/>
                    <a:pt x="226" y="62"/>
                  </a:cubicBezTo>
                  <a:cubicBezTo>
                    <a:pt x="226" y="62"/>
                    <a:pt x="227" y="61"/>
                    <a:pt x="227" y="61"/>
                  </a:cubicBezTo>
                  <a:cubicBezTo>
                    <a:pt x="226" y="60"/>
                    <a:pt x="226" y="61"/>
                    <a:pt x="225" y="61"/>
                  </a:cubicBezTo>
                  <a:close/>
                  <a:moveTo>
                    <a:pt x="118" y="64"/>
                  </a:moveTo>
                  <a:cubicBezTo>
                    <a:pt x="118" y="67"/>
                    <a:pt x="120" y="67"/>
                    <a:pt x="122" y="68"/>
                  </a:cubicBezTo>
                  <a:cubicBezTo>
                    <a:pt x="123" y="67"/>
                    <a:pt x="124" y="66"/>
                    <a:pt x="124" y="65"/>
                  </a:cubicBezTo>
                  <a:cubicBezTo>
                    <a:pt x="123" y="64"/>
                    <a:pt x="123" y="62"/>
                    <a:pt x="121" y="61"/>
                  </a:cubicBezTo>
                  <a:cubicBezTo>
                    <a:pt x="121" y="63"/>
                    <a:pt x="120" y="63"/>
                    <a:pt x="118" y="64"/>
                  </a:cubicBezTo>
                  <a:close/>
                  <a:moveTo>
                    <a:pt x="158" y="68"/>
                  </a:moveTo>
                  <a:cubicBezTo>
                    <a:pt x="157" y="65"/>
                    <a:pt x="156" y="63"/>
                    <a:pt x="154" y="62"/>
                  </a:cubicBezTo>
                  <a:cubicBezTo>
                    <a:pt x="154" y="64"/>
                    <a:pt x="154" y="64"/>
                    <a:pt x="152" y="64"/>
                  </a:cubicBezTo>
                  <a:cubicBezTo>
                    <a:pt x="152" y="66"/>
                    <a:pt x="154" y="66"/>
                    <a:pt x="152" y="68"/>
                  </a:cubicBezTo>
                  <a:cubicBezTo>
                    <a:pt x="154" y="68"/>
                    <a:pt x="155" y="69"/>
                    <a:pt x="156" y="70"/>
                  </a:cubicBezTo>
                  <a:cubicBezTo>
                    <a:pt x="158" y="69"/>
                    <a:pt x="155" y="67"/>
                    <a:pt x="156" y="66"/>
                  </a:cubicBezTo>
                  <a:cubicBezTo>
                    <a:pt x="157" y="66"/>
                    <a:pt x="156" y="68"/>
                    <a:pt x="158" y="68"/>
                  </a:cubicBezTo>
                  <a:close/>
                  <a:moveTo>
                    <a:pt x="145" y="65"/>
                  </a:moveTo>
                  <a:cubicBezTo>
                    <a:pt x="146" y="65"/>
                    <a:pt x="146" y="65"/>
                    <a:pt x="147" y="65"/>
                  </a:cubicBezTo>
                  <a:cubicBezTo>
                    <a:pt x="147" y="63"/>
                    <a:pt x="146" y="62"/>
                    <a:pt x="145" y="62"/>
                  </a:cubicBezTo>
                  <a:cubicBezTo>
                    <a:pt x="144" y="63"/>
                    <a:pt x="145" y="63"/>
                    <a:pt x="145" y="65"/>
                  </a:cubicBezTo>
                  <a:close/>
                  <a:moveTo>
                    <a:pt x="186" y="63"/>
                  </a:moveTo>
                  <a:cubicBezTo>
                    <a:pt x="187" y="67"/>
                    <a:pt x="189" y="68"/>
                    <a:pt x="191" y="70"/>
                  </a:cubicBezTo>
                  <a:cubicBezTo>
                    <a:pt x="192" y="70"/>
                    <a:pt x="191" y="68"/>
                    <a:pt x="192" y="68"/>
                  </a:cubicBezTo>
                  <a:cubicBezTo>
                    <a:pt x="191" y="66"/>
                    <a:pt x="189" y="61"/>
                    <a:pt x="186" y="63"/>
                  </a:cubicBezTo>
                  <a:close/>
                  <a:moveTo>
                    <a:pt x="133" y="64"/>
                  </a:moveTo>
                  <a:cubicBezTo>
                    <a:pt x="133" y="66"/>
                    <a:pt x="135" y="66"/>
                    <a:pt x="133" y="67"/>
                  </a:cubicBezTo>
                  <a:cubicBezTo>
                    <a:pt x="134" y="67"/>
                    <a:pt x="134" y="68"/>
                    <a:pt x="135" y="68"/>
                  </a:cubicBezTo>
                  <a:cubicBezTo>
                    <a:pt x="136" y="66"/>
                    <a:pt x="135" y="63"/>
                    <a:pt x="134" y="63"/>
                  </a:cubicBezTo>
                  <a:cubicBezTo>
                    <a:pt x="134" y="63"/>
                    <a:pt x="134" y="64"/>
                    <a:pt x="133" y="64"/>
                  </a:cubicBezTo>
                  <a:close/>
                  <a:moveTo>
                    <a:pt x="219" y="68"/>
                  </a:moveTo>
                  <a:cubicBezTo>
                    <a:pt x="220" y="67"/>
                    <a:pt x="221" y="64"/>
                    <a:pt x="218" y="64"/>
                  </a:cubicBezTo>
                  <a:cubicBezTo>
                    <a:pt x="217" y="65"/>
                    <a:pt x="217" y="68"/>
                    <a:pt x="219" y="68"/>
                  </a:cubicBezTo>
                  <a:close/>
                  <a:moveTo>
                    <a:pt x="399" y="68"/>
                  </a:moveTo>
                  <a:cubicBezTo>
                    <a:pt x="399" y="67"/>
                    <a:pt x="401" y="64"/>
                    <a:pt x="400" y="64"/>
                  </a:cubicBezTo>
                  <a:cubicBezTo>
                    <a:pt x="400" y="66"/>
                    <a:pt x="397" y="67"/>
                    <a:pt x="399" y="68"/>
                  </a:cubicBezTo>
                  <a:close/>
                  <a:moveTo>
                    <a:pt x="142" y="68"/>
                  </a:moveTo>
                  <a:cubicBezTo>
                    <a:pt x="143" y="69"/>
                    <a:pt x="143" y="70"/>
                    <a:pt x="145" y="70"/>
                  </a:cubicBezTo>
                  <a:cubicBezTo>
                    <a:pt x="146" y="69"/>
                    <a:pt x="147" y="66"/>
                    <a:pt x="144" y="65"/>
                  </a:cubicBezTo>
                  <a:cubicBezTo>
                    <a:pt x="143" y="66"/>
                    <a:pt x="142" y="67"/>
                    <a:pt x="142" y="68"/>
                  </a:cubicBezTo>
                  <a:close/>
                  <a:moveTo>
                    <a:pt x="163" y="67"/>
                  </a:moveTo>
                  <a:cubicBezTo>
                    <a:pt x="162" y="67"/>
                    <a:pt x="164" y="65"/>
                    <a:pt x="162" y="65"/>
                  </a:cubicBezTo>
                  <a:cubicBezTo>
                    <a:pt x="160" y="66"/>
                    <a:pt x="162" y="69"/>
                    <a:pt x="163" y="67"/>
                  </a:cubicBezTo>
                  <a:close/>
                  <a:moveTo>
                    <a:pt x="178" y="69"/>
                  </a:moveTo>
                  <a:cubicBezTo>
                    <a:pt x="178" y="68"/>
                    <a:pt x="176" y="65"/>
                    <a:pt x="175" y="66"/>
                  </a:cubicBezTo>
                  <a:cubicBezTo>
                    <a:pt x="176" y="67"/>
                    <a:pt x="176" y="69"/>
                    <a:pt x="178" y="69"/>
                  </a:cubicBezTo>
                  <a:close/>
                  <a:moveTo>
                    <a:pt x="197" y="68"/>
                  </a:moveTo>
                  <a:cubicBezTo>
                    <a:pt x="198" y="69"/>
                    <a:pt x="199" y="71"/>
                    <a:pt x="201" y="72"/>
                  </a:cubicBezTo>
                  <a:cubicBezTo>
                    <a:pt x="201" y="68"/>
                    <a:pt x="200" y="67"/>
                    <a:pt x="197" y="65"/>
                  </a:cubicBezTo>
                  <a:cubicBezTo>
                    <a:pt x="197" y="66"/>
                    <a:pt x="196" y="66"/>
                    <a:pt x="197" y="68"/>
                  </a:cubicBezTo>
                  <a:close/>
                  <a:moveTo>
                    <a:pt x="207" y="69"/>
                  </a:moveTo>
                  <a:cubicBezTo>
                    <a:pt x="208" y="70"/>
                    <a:pt x="210" y="70"/>
                    <a:pt x="210" y="73"/>
                  </a:cubicBezTo>
                  <a:cubicBezTo>
                    <a:pt x="211" y="73"/>
                    <a:pt x="211" y="71"/>
                    <a:pt x="211" y="69"/>
                  </a:cubicBezTo>
                  <a:cubicBezTo>
                    <a:pt x="210" y="68"/>
                    <a:pt x="210" y="67"/>
                    <a:pt x="209" y="66"/>
                  </a:cubicBezTo>
                  <a:cubicBezTo>
                    <a:pt x="208" y="67"/>
                    <a:pt x="208" y="68"/>
                    <a:pt x="207" y="69"/>
                  </a:cubicBezTo>
                  <a:close/>
                  <a:moveTo>
                    <a:pt x="93" y="77"/>
                  </a:moveTo>
                  <a:cubicBezTo>
                    <a:pt x="94" y="73"/>
                    <a:pt x="98" y="72"/>
                    <a:pt x="97" y="67"/>
                  </a:cubicBezTo>
                  <a:cubicBezTo>
                    <a:pt x="97" y="67"/>
                    <a:pt x="96" y="67"/>
                    <a:pt x="96" y="67"/>
                  </a:cubicBezTo>
                  <a:cubicBezTo>
                    <a:pt x="96" y="70"/>
                    <a:pt x="93" y="74"/>
                    <a:pt x="93" y="77"/>
                  </a:cubicBezTo>
                  <a:close/>
                  <a:moveTo>
                    <a:pt x="176" y="72"/>
                  </a:moveTo>
                  <a:cubicBezTo>
                    <a:pt x="177" y="70"/>
                    <a:pt x="174" y="66"/>
                    <a:pt x="172" y="67"/>
                  </a:cubicBezTo>
                  <a:cubicBezTo>
                    <a:pt x="172" y="69"/>
                    <a:pt x="174" y="71"/>
                    <a:pt x="176" y="72"/>
                  </a:cubicBezTo>
                  <a:close/>
                  <a:moveTo>
                    <a:pt x="188" y="75"/>
                  </a:moveTo>
                  <a:cubicBezTo>
                    <a:pt x="190" y="72"/>
                    <a:pt x="187" y="70"/>
                    <a:pt x="186" y="68"/>
                  </a:cubicBezTo>
                  <a:cubicBezTo>
                    <a:pt x="184" y="67"/>
                    <a:pt x="185" y="69"/>
                    <a:pt x="183" y="68"/>
                  </a:cubicBezTo>
                  <a:cubicBezTo>
                    <a:pt x="183" y="68"/>
                    <a:pt x="183" y="68"/>
                    <a:pt x="182" y="68"/>
                  </a:cubicBezTo>
                  <a:cubicBezTo>
                    <a:pt x="183" y="71"/>
                    <a:pt x="186" y="73"/>
                    <a:pt x="188" y="75"/>
                  </a:cubicBezTo>
                  <a:close/>
                  <a:moveTo>
                    <a:pt x="220" y="68"/>
                  </a:moveTo>
                  <a:cubicBezTo>
                    <a:pt x="220" y="73"/>
                    <a:pt x="224" y="69"/>
                    <a:pt x="221" y="68"/>
                  </a:cubicBezTo>
                  <a:cubicBezTo>
                    <a:pt x="221" y="68"/>
                    <a:pt x="221" y="68"/>
                    <a:pt x="220" y="68"/>
                  </a:cubicBezTo>
                  <a:close/>
                  <a:moveTo>
                    <a:pt x="126" y="77"/>
                  </a:moveTo>
                  <a:cubicBezTo>
                    <a:pt x="128" y="77"/>
                    <a:pt x="128" y="79"/>
                    <a:pt x="130" y="78"/>
                  </a:cubicBezTo>
                  <a:cubicBezTo>
                    <a:pt x="130" y="76"/>
                    <a:pt x="131" y="76"/>
                    <a:pt x="131" y="75"/>
                  </a:cubicBezTo>
                  <a:cubicBezTo>
                    <a:pt x="129" y="75"/>
                    <a:pt x="131" y="73"/>
                    <a:pt x="131" y="72"/>
                  </a:cubicBezTo>
                  <a:cubicBezTo>
                    <a:pt x="131" y="72"/>
                    <a:pt x="132" y="73"/>
                    <a:pt x="132" y="73"/>
                  </a:cubicBezTo>
                  <a:cubicBezTo>
                    <a:pt x="133" y="70"/>
                    <a:pt x="133" y="69"/>
                    <a:pt x="131" y="68"/>
                  </a:cubicBezTo>
                  <a:cubicBezTo>
                    <a:pt x="129" y="71"/>
                    <a:pt x="128" y="74"/>
                    <a:pt x="126" y="77"/>
                  </a:cubicBezTo>
                  <a:close/>
                  <a:moveTo>
                    <a:pt x="102" y="73"/>
                  </a:moveTo>
                  <a:cubicBezTo>
                    <a:pt x="101" y="71"/>
                    <a:pt x="102" y="71"/>
                    <a:pt x="102" y="70"/>
                  </a:cubicBezTo>
                  <a:cubicBezTo>
                    <a:pt x="100" y="70"/>
                    <a:pt x="102" y="75"/>
                    <a:pt x="101" y="76"/>
                  </a:cubicBezTo>
                  <a:cubicBezTo>
                    <a:pt x="103" y="76"/>
                    <a:pt x="103" y="73"/>
                    <a:pt x="105" y="73"/>
                  </a:cubicBezTo>
                  <a:cubicBezTo>
                    <a:pt x="106" y="74"/>
                    <a:pt x="106" y="74"/>
                    <a:pt x="107" y="74"/>
                  </a:cubicBezTo>
                  <a:cubicBezTo>
                    <a:pt x="106" y="71"/>
                    <a:pt x="108" y="70"/>
                    <a:pt x="109" y="69"/>
                  </a:cubicBezTo>
                  <a:cubicBezTo>
                    <a:pt x="107" y="70"/>
                    <a:pt x="107" y="69"/>
                    <a:pt x="106" y="69"/>
                  </a:cubicBezTo>
                  <a:cubicBezTo>
                    <a:pt x="104" y="70"/>
                    <a:pt x="105" y="73"/>
                    <a:pt x="102" y="73"/>
                  </a:cubicBezTo>
                  <a:close/>
                  <a:moveTo>
                    <a:pt x="154" y="74"/>
                  </a:moveTo>
                  <a:cubicBezTo>
                    <a:pt x="153" y="72"/>
                    <a:pt x="152" y="70"/>
                    <a:pt x="150" y="69"/>
                  </a:cubicBezTo>
                  <a:cubicBezTo>
                    <a:pt x="150" y="72"/>
                    <a:pt x="152" y="73"/>
                    <a:pt x="154" y="74"/>
                  </a:cubicBezTo>
                  <a:close/>
                  <a:moveTo>
                    <a:pt x="165" y="71"/>
                  </a:moveTo>
                  <a:cubicBezTo>
                    <a:pt x="166" y="70"/>
                    <a:pt x="164" y="68"/>
                    <a:pt x="164" y="69"/>
                  </a:cubicBezTo>
                  <a:cubicBezTo>
                    <a:pt x="164" y="69"/>
                    <a:pt x="164" y="71"/>
                    <a:pt x="165" y="71"/>
                  </a:cubicBezTo>
                  <a:close/>
                  <a:moveTo>
                    <a:pt x="217" y="72"/>
                  </a:moveTo>
                  <a:cubicBezTo>
                    <a:pt x="216" y="71"/>
                    <a:pt x="216" y="70"/>
                    <a:pt x="215" y="70"/>
                  </a:cubicBezTo>
                  <a:cubicBezTo>
                    <a:pt x="215" y="71"/>
                    <a:pt x="215" y="72"/>
                    <a:pt x="217" y="72"/>
                  </a:cubicBezTo>
                  <a:close/>
                  <a:moveTo>
                    <a:pt x="193" y="74"/>
                  </a:moveTo>
                  <a:cubicBezTo>
                    <a:pt x="194" y="76"/>
                    <a:pt x="195" y="79"/>
                    <a:pt x="197" y="80"/>
                  </a:cubicBezTo>
                  <a:cubicBezTo>
                    <a:pt x="197" y="78"/>
                    <a:pt x="199" y="77"/>
                    <a:pt x="199" y="75"/>
                  </a:cubicBezTo>
                  <a:cubicBezTo>
                    <a:pt x="197" y="74"/>
                    <a:pt x="197" y="71"/>
                    <a:pt x="194" y="71"/>
                  </a:cubicBezTo>
                  <a:cubicBezTo>
                    <a:pt x="194" y="72"/>
                    <a:pt x="193" y="73"/>
                    <a:pt x="193" y="74"/>
                  </a:cubicBezTo>
                  <a:close/>
                  <a:moveTo>
                    <a:pt x="119" y="75"/>
                  </a:moveTo>
                  <a:cubicBezTo>
                    <a:pt x="119" y="72"/>
                    <a:pt x="118" y="72"/>
                    <a:pt x="117" y="71"/>
                  </a:cubicBezTo>
                  <a:cubicBezTo>
                    <a:pt x="115" y="73"/>
                    <a:pt x="117" y="75"/>
                    <a:pt x="119" y="75"/>
                  </a:cubicBezTo>
                  <a:close/>
                  <a:moveTo>
                    <a:pt x="140" y="75"/>
                  </a:moveTo>
                  <a:cubicBezTo>
                    <a:pt x="141" y="75"/>
                    <a:pt x="141" y="76"/>
                    <a:pt x="142" y="76"/>
                  </a:cubicBezTo>
                  <a:cubicBezTo>
                    <a:pt x="142" y="75"/>
                    <a:pt x="143" y="74"/>
                    <a:pt x="143" y="74"/>
                  </a:cubicBezTo>
                  <a:cubicBezTo>
                    <a:pt x="142" y="73"/>
                    <a:pt x="142" y="72"/>
                    <a:pt x="140" y="71"/>
                  </a:cubicBezTo>
                  <a:cubicBezTo>
                    <a:pt x="139" y="72"/>
                    <a:pt x="140" y="73"/>
                    <a:pt x="140" y="75"/>
                  </a:cubicBezTo>
                  <a:close/>
                  <a:moveTo>
                    <a:pt x="174" y="76"/>
                  </a:moveTo>
                  <a:cubicBezTo>
                    <a:pt x="174" y="74"/>
                    <a:pt x="172" y="73"/>
                    <a:pt x="170" y="71"/>
                  </a:cubicBezTo>
                  <a:cubicBezTo>
                    <a:pt x="170" y="74"/>
                    <a:pt x="172" y="77"/>
                    <a:pt x="174" y="76"/>
                  </a:cubicBezTo>
                  <a:close/>
                  <a:moveTo>
                    <a:pt x="147" y="74"/>
                  </a:moveTo>
                  <a:cubicBezTo>
                    <a:pt x="149" y="76"/>
                    <a:pt x="149" y="78"/>
                    <a:pt x="152" y="79"/>
                  </a:cubicBezTo>
                  <a:cubicBezTo>
                    <a:pt x="154" y="76"/>
                    <a:pt x="149" y="69"/>
                    <a:pt x="147" y="74"/>
                  </a:cubicBezTo>
                  <a:close/>
                  <a:moveTo>
                    <a:pt x="159" y="74"/>
                  </a:moveTo>
                  <a:cubicBezTo>
                    <a:pt x="161" y="75"/>
                    <a:pt x="160" y="76"/>
                    <a:pt x="159" y="76"/>
                  </a:cubicBezTo>
                  <a:cubicBezTo>
                    <a:pt x="160" y="77"/>
                    <a:pt x="161" y="77"/>
                    <a:pt x="161" y="77"/>
                  </a:cubicBezTo>
                  <a:cubicBezTo>
                    <a:pt x="162" y="76"/>
                    <a:pt x="162" y="75"/>
                    <a:pt x="163" y="75"/>
                  </a:cubicBezTo>
                  <a:cubicBezTo>
                    <a:pt x="163" y="74"/>
                    <a:pt x="162" y="72"/>
                    <a:pt x="161" y="73"/>
                  </a:cubicBezTo>
                  <a:cubicBezTo>
                    <a:pt x="163" y="74"/>
                    <a:pt x="159" y="73"/>
                    <a:pt x="159" y="74"/>
                  </a:cubicBezTo>
                  <a:close/>
                  <a:moveTo>
                    <a:pt x="212" y="75"/>
                  </a:moveTo>
                  <a:cubicBezTo>
                    <a:pt x="214" y="76"/>
                    <a:pt x="213" y="78"/>
                    <a:pt x="215" y="77"/>
                  </a:cubicBezTo>
                  <a:cubicBezTo>
                    <a:pt x="214" y="76"/>
                    <a:pt x="215" y="74"/>
                    <a:pt x="213" y="73"/>
                  </a:cubicBezTo>
                  <a:cubicBezTo>
                    <a:pt x="213" y="74"/>
                    <a:pt x="213" y="75"/>
                    <a:pt x="212" y="75"/>
                  </a:cubicBezTo>
                  <a:close/>
                  <a:moveTo>
                    <a:pt x="218" y="76"/>
                  </a:moveTo>
                  <a:cubicBezTo>
                    <a:pt x="219" y="75"/>
                    <a:pt x="219" y="74"/>
                    <a:pt x="218" y="73"/>
                  </a:cubicBezTo>
                  <a:cubicBezTo>
                    <a:pt x="217" y="74"/>
                    <a:pt x="217" y="76"/>
                    <a:pt x="218" y="76"/>
                  </a:cubicBezTo>
                  <a:close/>
                  <a:moveTo>
                    <a:pt x="172" y="80"/>
                  </a:moveTo>
                  <a:cubicBezTo>
                    <a:pt x="173" y="78"/>
                    <a:pt x="170" y="75"/>
                    <a:pt x="168" y="74"/>
                  </a:cubicBezTo>
                  <a:cubicBezTo>
                    <a:pt x="168" y="77"/>
                    <a:pt x="170" y="79"/>
                    <a:pt x="172" y="80"/>
                  </a:cubicBezTo>
                  <a:close/>
                  <a:moveTo>
                    <a:pt x="185" y="80"/>
                  </a:moveTo>
                  <a:cubicBezTo>
                    <a:pt x="187" y="77"/>
                    <a:pt x="183" y="75"/>
                    <a:pt x="181" y="74"/>
                  </a:cubicBezTo>
                  <a:cubicBezTo>
                    <a:pt x="181" y="76"/>
                    <a:pt x="183" y="79"/>
                    <a:pt x="185" y="80"/>
                  </a:cubicBezTo>
                  <a:close/>
                  <a:moveTo>
                    <a:pt x="206" y="79"/>
                  </a:moveTo>
                  <a:cubicBezTo>
                    <a:pt x="206" y="77"/>
                    <a:pt x="205" y="75"/>
                    <a:pt x="204" y="74"/>
                  </a:cubicBezTo>
                  <a:cubicBezTo>
                    <a:pt x="203" y="77"/>
                    <a:pt x="205" y="78"/>
                    <a:pt x="206" y="79"/>
                  </a:cubicBezTo>
                  <a:close/>
                  <a:moveTo>
                    <a:pt x="191" y="79"/>
                  </a:moveTo>
                  <a:cubicBezTo>
                    <a:pt x="192" y="80"/>
                    <a:pt x="193" y="82"/>
                    <a:pt x="195" y="84"/>
                  </a:cubicBezTo>
                  <a:cubicBezTo>
                    <a:pt x="197" y="81"/>
                    <a:pt x="193" y="78"/>
                    <a:pt x="191" y="76"/>
                  </a:cubicBezTo>
                  <a:cubicBezTo>
                    <a:pt x="191" y="77"/>
                    <a:pt x="190" y="78"/>
                    <a:pt x="191" y="79"/>
                  </a:cubicBezTo>
                  <a:close/>
                  <a:moveTo>
                    <a:pt x="133" y="83"/>
                  </a:moveTo>
                  <a:cubicBezTo>
                    <a:pt x="134" y="84"/>
                    <a:pt x="134" y="86"/>
                    <a:pt x="136" y="86"/>
                  </a:cubicBezTo>
                  <a:cubicBezTo>
                    <a:pt x="137" y="83"/>
                    <a:pt x="139" y="81"/>
                    <a:pt x="139" y="78"/>
                  </a:cubicBezTo>
                  <a:cubicBezTo>
                    <a:pt x="138" y="78"/>
                    <a:pt x="139" y="76"/>
                    <a:pt x="137" y="77"/>
                  </a:cubicBezTo>
                  <a:cubicBezTo>
                    <a:pt x="135" y="79"/>
                    <a:pt x="135" y="81"/>
                    <a:pt x="133" y="83"/>
                  </a:cubicBezTo>
                  <a:close/>
                  <a:moveTo>
                    <a:pt x="217" y="79"/>
                  </a:moveTo>
                  <a:cubicBezTo>
                    <a:pt x="217" y="78"/>
                    <a:pt x="216" y="77"/>
                    <a:pt x="216" y="77"/>
                  </a:cubicBezTo>
                  <a:cubicBezTo>
                    <a:pt x="215" y="77"/>
                    <a:pt x="215" y="79"/>
                    <a:pt x="217" y="79"/>
                  </a:cubicBezTo>
                  <a:close/>
                  <a:moveTo>
                    <a:pt x="149" y="84"/>
                  </a:moveTo>
                  <a:cubicBezTo>
                    <a:pt x="150" y="81"/>
                    <a:pt x="147" y="80"/>
                    <a:pt x="145" y="78"/>
                  </a:cubicBezTo>
                  <a:cubicBezTo>
                    <a:pt x="144" y="81"/>
                    <a:pt x="147" y="83"/>
                    <a:pt x="149" y="84"/>
                  </a:cubicBezTo>
                  <a:close/>
                  <a:moveTo>
                    <a:pt x="164" y="80"/>
                  </a:moveTo>
                  <a:cubicBezTo>
                    <a:pt x="166" y="82"/>
                    <a:pt x="167" y="85"/>
                    <a:pt x="169" y="86"/>
                  </a:cubicBezTo>
                  <a:cubicBezTo>
                    <a:pt x="171" y="82"/>
                    <a:pt x="168" y="79"/>
                    <a:pt x="165" y="78"/>
                  </a:cubicBezTo>
                  <a:cubicBezTo>
                    <a:pt x="166" y="79"/>
                    <a:pt x="166" y="80"/>
                    <a:pt x="164" y="80"/>
                  </a:cubicBezTo>
                  <a:close/>
                  <a:moveTo>
                    <a:pt x="103" y="87"/>
                  </a:moveTo>
                  <a:cubicBezTo>
                    <a:pt x="104" y="91"/>
                    <a:pt x="106" y="97"/>
                    <a:pt x="105" y="100"/>
                  </a:cubicBezTo>
                  <a:cubicBezTo>
                    <a:pt x="108" y="109"/>
                    <a:pt x="108" y="119"/>
                    <a:pt x="109" y="126"/>
                  </a:cubicBezTo>
                  <a:cubicBezTo>
                    <a:pt x="112" y="122"/>
                    <a:pt x="110" y="116"/>
                    <a:pt x="111" y="112"/>
                  </a:cubicBezTo>
                  <a:cubicBezTo>
                    <a:pt x="107" y="109"/>
                    <a:pt x="110" y="105"/>
                    <a:pt x="111" y="103"/>
                  </a:cubicBezTo>
                  <a:cubicBezTo>
                    <a:pt x="112" y="98"/>
                    <a:pt x="109" y="94"/>
                    <a:pt x="109" y="88"/>
                  </a:cubicBezTo>
                  <a:cubicBezTo>
                    <a:pt x="111" y="87"/>
                    <a:pt x="111" y="78"/>
                    <a:pt x="108" y="78"/>
                  </a:cubicBezTo>
                  <a:cubicBezTo>
                    <a:pt x="107" y="81"/>
                    <a:pt x="106" y="85"/>
                    <a:pt x="103" y="87"/>
                  </a:cubicBezTo>
                  <a:close/>
                  <a:moveTo>
                    <a:pt x="158" y="81"/>
                  </a:moveTo>
                  <a:cubicBezTo>
                    <a:pt x="160" y="80"/>
                    <a:pt x="159" y="80"/>
                    <a:pt x="159" y="78"/>
                  </a:cubicBezTo>
                  <a:cubicBezTo>
                    <a:pt x="158" y="78"/>
                    <a:pt x="158" y="79"/>
                    <a:pt x="157" y="78"/>
                  </a:cubicBezTo>
                  <a:cubicBezTo>
                    <a:pt x="157" y="80"/>
                    <a:pt x="157" y="81"/>
                    <a:pt x="158" y="81"/>
                  </a:cubicBezTo>
                  <a:close/>
                  <a:moveTo>
                    <a:pt x="86" y="82"/>
                  </a:moveTo>
                  <a:cubicBezTo>
                    <a:pt x="86" y="81"/>
                    <a:pt x="87" y="79"/>
                    <a:pt x="86" y="79"/>
                  </a:cubicBezTo>
                  <a:cubicBezTo>
                    <a:pt x="85" y="79"/>
                    <a:pt x="84" y="82"/>
                    <a:pt x="86" y="82"/>
                  </a:cubicBezTo>
                  <a:close/>
                  <a:moveTo>
                    <a:pt x="127" y="81"/>
                  </a:moveTo>
                  <a:cubicBezTo>
                    <a:pt x="127" y="80"/>
                    <a:pt x="127" y="79"/>
                    <a:pt x="125" y="79"/>
                  </a:cubicBezTo>
                  <a:cubicBezTo>
                    <a:pt x="126" y="80"/>
                    <a:pt x="126" y="81"/>
                    <a:pt x="127" y="81"/>
                  </a:cubicBezTo>
                  <a:close/>
                  <a:moveTo>
                    <a:pt x="199" y="83"/>
                  </a:moveTo>
                  <a:cubicBezTo>
                    <a:pt x="200" y="85"/>
                    <a:pt x="200" y="87"/>
                    <a:pt x="202" y="87"/>
                  </a:cubicBezTo>
                  <a:cubicBezTo>
                    <a:pt x="203" y="85"/>
                    <a:pt x="204" y="84"/>
                    <a:pt x="204" y="83"/>
                  </a:cubicBezTo>
                  <a:cubicBezTo>
                    <a:pt x="204" y="81"/>
                    <a:pt x="203" y="80"/>
                    <a:pt x="201" y="79"/>
                  </a:cubicBezTo>
                  <a:cubicBezTo>
                    <a:pt x="201" y="80"/>
                    <a:pt x="200" y="81"/>
                    <a:pt x="199" y="83"/>
                  </a:cubicBezTo>
                  <a:close/>
                  <a:moveTo>
                    <a:pt x="211" y="81"/>
                  </a:moveTo>
                  <a:cubicBezTo>
                    <a:pt x="212" y="80"/>
                    <a:pt x="212" y="78"/>
                    <a:pt x="210" y="79"/>
                  </a:cubicBezTo>
                  <a:cubicBezTo>
                    <a:pt x="210" y="79"/>
                    <a:pt x="211" y="81"/>
                    <a:pt x="211" y="81"/>
                  </a:cubicBezTo>
                  <a:close/>
                  <a:moveTo>
                    <a:pt x="182" y="87"/>
                  </a:moveTo>
                  <a:cubicBezTo>
                    <a:pt x="182" y="85"/>
                    <a:pt x="180" y="81"/>
                    <a:pt x="178" y="81"/>
                  </a:cubicBezTo>
                  <a:cubicBezTo>
                    <a:pt x="176" y="82"/>
                    <a:pt x="180" y="88"/>
                    <a:pt x="182" y="87"/>
                  </a:cubicBezTo>
                  <a:close/>
                  <a:moveTo>
                    <a:pt x="154" y="85"/>
                  </a:moveTo>
                  <a:cubicBezTo>
                    <a:pt x="155" y="85"/>
                    <a:pt x="155" y="86"/>
                    <a:pt x="157" y="86"/>
                  </a:cubicBezTo>
                  <a:cubicBezTo>
                    <a:pt x="158" y="84"/>
                    <a:pt x="157" y="83"/>
                    <a:pt x="156" y="81"/>
                  </a:cubicBezTo>
                  <a:cubicBezTo>
                    <a:pt x="155" y="83"/>
                    <a:pt x="155" y="83"/>
                    <a:pt x="154" y="85"/>
                  </a:cubicBezTo>
                  <a:close/>
                  <a:moveTo>
                    <a:pt x="213" y="84"/>
                  </a:moveTo>
                  <a:cubicBezTo>
                    <a:pt x="215" y="84"/>
                    <a:pt x="215" y="81"/>
                    <a:pt x="213" y="81"/>
                  </a:cubicBezTo>
                  <a:cubicBezTo>
                    <a:pt x="212" y="83"/>
                    <a:pt x="212" y="83"/>
                    <a:pt x="213" y="84"/>
                  </a:cubicBezTo>
                  <a:close/>
                  <a:moveTo>
                    <a:pt x="190" y="91"/>
                  </a:moveTo>
                  <a:cubicBezTo>
                    <a:pt x="195" y="89"/>
                    <a:pt x="192" y="84"/>
                    <a:pt x="188" y="82"/>
                  </a:cubicBezTo>
                  <a:cubicBezTo>
                    <a:pt x="187" y="85"/>
                    <a:pt x="191" y="87"/>
                    <a:pt x="190" y="91"/>
                  </a:cubicBezTo>
                  <a:close/>
                  <a:moveTo>
                    <a:pt x="210" y="83"/>
                  </a:moveTo>
                  <a:cubicBezTo>
                    <a:pt x="209" y="83"/>
                    <a:pt x="209" y="83"/>
                    <a:pt x="209" y="84"/>
                  </a:cubicBezTo>
                  <a:cubicBezTo>
                    <a:pt x="210" y="84"/>
                    <a:pt x="210" y="84"/>
                    <a:pt x="210" y="84"/>
                  </a:cubicBezTo>
                  <a:cubicBezTo>
                    <a:pt x="211" y="83"/>
                    <a:pt x="209" y="81"/>
                    <a:pt x="209" y="83"/>
                  </a:cubicBezTo>
                  <a:cubicBezTo>
                    <a:pt x="209" y="83"/>
                    <a:pt x="210" y="83"/>
                    <a:pt x="210" y="83"/>
                  </a:cubicBezTo>
                  <a:close/>
                  <a:moveTo>
                    <a:pt x="382" y="88"/>
                  </a:moveTo>
                  <a:cubicBezTo>
                    <a:pt x="385" y="87"/>
                    <a:pt x="386" y="85"/>
                    <a:pt x="387" y="82"/>
                  </a:cubicBezTo>
                  <a:cubicBezTo>
                    <a:pt x="384" y="83"/>
                    <a:pt x="383" y="86"/>
                    <a:pt x="382" y="88"/>
                  </a:cubicBezTo>
                  <a:close/>
                  <a:moveTo>
                    <a:pt x="140" y="86"/>
                  </a:moveTo>
                  <a:cubicBezTo>
                    <a:pt x="141" y="88"/>
                    <a:pt x="139" y="88"/>
                    <a:pt x="139" y="90"/>
                  </a:cubicBezTo>
                  <a:cubicBezTo>
                    <a:pt x="140" y="92"/>
                    <a:pt x="141" y="94"/>
                    <a:pt x="143" y="94"/>
                  </a:cubicBezTo>
                  <a:cubicBezTo>
                    <a:pt x="144" y="91"/>
                    <a:pt x="146" y="90"/>
                    <a:pt x="146" y="87"/>
                  </a:cubicBezTo>
                  <a:cubicBezTo>
                    <a:pt x="145" y="85"/>
                    <a:pt x="145" y="83"/>
                    <a:pt x="142" y="83"/>
                  </a:cubicBezTo>
                  <a:cubicBezTo>
                    <a:pt x="142" y="84"/>
                    <a:pt x="142" y="86"/>
                    <a:pt x="140" y="86"/>
                  </a:cubicBezTo>
                  <a:close/>
                  <a:moveTo>
                    <a:pt x="239" y="112"/>
                  </a:moveTo>
                  <a:cubicBezTo>
                    <a:pt x="241" y="112"/>
                    <a:pt x="241" y="114"/>
                    <a:pt x="242" y="115"/>
                  </a:cubicBezTo>
                  <a:cubicBezTo>
                    <a:pt x="239" y="125"/>
                    <a:pt x="237" y="139"/>
                    <a:pt x="237" y="148"/>
                  </a:cubicBezTo>
                  <a:cubicBezTo>
                    <a:pt x="235" y="155"/>
                    <a:pt x="236" y="168"/>
                    <a:pt x="235" y="176"/>
                  </a:cubicBezTo>
                  <a:cubicBezTo>
                    <a:pt x="233" y="186"/>
                    <a:pt x="235" y="196"/>
                    <a:pt x="234" y="205"/>
                  </a:cubicBezTo>
                  <a:cubicBezTo>
                    <a:pt x="233" y="211"/>
                    <a:pt x="232" y="217"/>
                    <a:pt x="234" y="223"/>
                  </a:cubicBezTo>
                  <a:cubicBezTo>
                    <a:pt x="238" y="176"/>
                    <a:pt x="243" y="132"/>
                    <a:pt x="245" y="83"/>
                  </a:cubicBezTo>
                  <a:cubicBezTo>
                    <a:pt x="245" y="83"/>
                    <a:pt x="244" y="83"/>
                    <a:pt x="244" y="83"/>
                  </a:cubicBezTo>
                  <a:cubicBezTo>
                    <a:pt x="243" y="93"/>
                    <a:pt x="242" y="102"/>
                    <a:pt x="239" y="112"/>
                  </a:cubicBezTo>
                  <a:close/>
                  <a:moveTo>
                    <a:pt x="161" y="85"/>
                  </a:moveTo>
                  <a:cubicBezTo>
                    <a:pt x="162" y="87"/>
                    <a:pt x="163" y="90"/>
                    <a:pt x="166" y="92"/>
                  </a:cubicBezTo>
                  <a:cubicBezTo>
                    <a:pt x="168" y="89"/>
                    <a:pt x="165" y="86"/>
                    <a:pt x="163" y="84"/>
                  </a:cubicBezTo>
                  <a:cubicBezTo>
                    <a:pt x="162" y="84"/>
                    <a:pt x="162" y="85"/>
                    <a:pt x="161" y="85"/>
                  </a:cubicBezTo>
                  <a:close/>
                  <a:moveTo>
                    <a:pt x="180" y="89"/>
                  </a:moveTo>
                  <a:cubicBezTo>
                    <a:pt x="178" y="88"/>
                    <a:pt x="177" y="84"/>
                    <a:pt x="176" y="85"/>
                  </a:cubicBezTo>
                  <a:cubicBezTo>
                    <a:pt x="177" y="86"/>
                    <a:pt x="178" y="90"/>
                    <a:pt x="180" y="89"/>
                  </a:cubicBezTo>
                  <a:close/>
                  <a:moveTo>
                    <a:pt x="93" y="88"/>
                  </a:moveTo>
                  <a:cubicBezTo>
                    <a:pt x="93" y="87"/>
                    <a:pt x="94" y="86"/>
                    <a:pt x="94" y="85"/>
                  </a:cubicBezTo>
                  <a:cubicBezTo>
                    <a:pt x="93" y="85"/>
                    <a:pt x="91" y="87"/>
                    <a:pt x="93" y="88"/>
                  </a:cubicBezTo>
                  <a:close/>
                  <a:moveTo>
                    <a:pt x="120" y="88"/>
                  </a:moveTo>
                  <a:cubicBezTo>
                    <a:pt x="121" y="89"/>
                    <a:pt x="121" y="90"/>
                    <a:pt x="123" y="90"/>
                  </a:cubicBezTo>
                  <a:cubicBezTo>
                    <a:pt x="124" y="88"/>
                    <a:pt x="124" y="85"/>
                    <a:pt x="122" y="85"/>
                  </a:cubicBezTo>
                  <a:cubicBezTo>
                    <a:pt x="122" y="86"/>
                    <a:pt x="120" y="87"/>
                    <a:pt x="120" y="88"/>
                  </a:cubicBezTo>
                  <a:close/>
                  <a:moveTo>
                    <a:pt x="226" y="87"/>
                  </a:moveTo>
                  <a:cubicBezTo>
                    <a:pt x="228" y="87"/>
                    <a:pt x="226" y="90"/>
                    <a:pt x="228" y="89"/>
                  </a:cubicBezTo>
                  <a:cubicBezTo>
                    <a:pt x="227" y="88"/>
                    <a:pt x="228" y="85"/>
                    <a:pt x="227" y="85"/>
                  </a:cubicBezTo>
                  <a:cubicBezTo>
                    <a:pt x="227" y="86"/>
                    <a:pt x="226" y="87"/>
                    <a:pt x="226" y="87"/>
                  </a:cubicBezTo>
                  <a:close/>
                  <a:moveTo>
                    <a:pt x="239" y="91"/>
                  </a:moveTo>
                  <a:cubicBezTo>
                    <a:pt x="241" y="91"/>
                    <a:pt x="241" y="85"/>
                    <a:pt x="239" y="85"/>
                  </a:cubicBezTo>
                  <a:cubicBezTo>
                    <a:pt x="239" y="87"/>
                    <a:pt x="239" y="88"/>
                    <a:pt x="239" y="91"/>
                  </a:cubicBezTo>
                  <a:close/>
                  <a:moveTo>
                    <a:pt x="200" y="90"/>
                  </a:moveTo>
                  <a:cubicBezTo>
                    <a:pt x="200" y="88"/>
                    <a:pt x="199" y="87"/>
                    <a:pt x="198" y="86"/>
                  </a:cubicBezTo>
                  <a:cubicBezTo>
                    <a:pt x="196" y="87"/>
                    <a:pt x="198" y="89"/>
                    <a:pt x="200" y="90"/>
                  </a:cubicBezTo>
                  <a:close/>
                  <a:moveTo>
                    <a:pt x="208" y="95"/>
                  </a:moveTo>
                  <a:cubicBezTo>
                    <a:pt x="209" y="93"/>
                    <a:pt x="211" y="91"/>
                    <a:pt x="210" y="88"/>
                  </a:cubicBezTo>
                  <a:cubicBezTo>
                    <a:pt x="208" y="89"/>
                    <a:pt x="207" y="93"/>
                    <a:pt x="205" y="92"/>
                  </a:cubicBezTo>
                  <a:cubicBezTo>
                    <a:pt x="206" y="90"/>
                    <a:pt x="209" y="88"/>
                    <a:pt x="208" y="86"/>
                  </a:cubicBezTo>
                  <a:cubicBezTo>
                    <a:pt x="205" y="85"/>
                    <a:pt x="206" y="89"/>
                    <a:pt x="204" y="90"/>
                  </a:cubicBezTo>
                  <a:cubicBezTo>
                    <a:pt x="205" y="92"/>
                    <a:pt x="206" y="94"/>
                    <a:pt x="208" y="95"/>
                  </a:cubicBezTo>
                  <a:close/>
                  <a:moveTo>
                    <a:pt x="154" y="89"/>
                  </a:moveTo>
                  <a:cubicBezTo>
                    <a:pt x="154" y="87"/>
                    <a:pt x="153" y="87"/>
                    <a:pt x="152" y="86"/>
                  </a:cubicBezTo>
                  <a:cubicBezTo>
                    <a:pt x="150" y="87"/>
                    <a:pt x="152" y="91"/>
                    <a:pt x="154" y="89"/>
                  </a:cubicBezTo>
                  <a:close/>
                  <a:moveTo>
                    <a:pt x="217" y="88"/>
                  </a:moveTo>
                  <a:cubicBezTo>
                    <a:pt x="218" y="88"/>
                    <a:pt x="218" y="86"/>
                    <a:pt x="216" y="86"/>
                  </a:cubicBezTo>
                  <a:cubicBezTo>
                    <a:pt x="216" y="87"/>
                    <a:pt x="216" y="88"/>
                    <a:pt x="217" y="88"/>
                  </a:cubicBezTo>
                  <a:close/>
                  <a:moveTo>
                    <a:pt x="131" y="91"/>
                  </a:moveTo>
                  <a:cubicBezTo>
                    <a:pt x="132" y="90"/>
                    <a:pt x="131" y="93"/>
                    <a:pt x="132" y="93"/>
                  </a:cubicBezTo>
                  <a:cubicBezTo>
                    <a:pt x="133" y="91"/>
                    <a:pt x="135" y="87"/>
                    <a:pt x="132" y="87"/>
                  </a:cubicBezTo>
                  <a:cubicBezTo>
                    <a:pt x="130" y="89"/>
                    <a:pt x="131" y="88"/>
                    <a:pt x="131" y="91"/>
                  </a:cubicBezTo>
                  <a:close/>
                  <a:moveTo>
                    <a:pt x="159" y="89"/>
                  </a:moveTo>
                  <a:cubicBezTo>
                    <a:pt x="160" y="89"/>
                    <a:pt x="160" y="89"/>
                    <a:pt x="160" y="89"/>
                  </a:cubicBezTo>
                  <a:cubicBezTo>
                    <a:pt x="160" y="92"/>
                    <a:pt x="161" y="93"/>
                    <a:pt x="164" y="96"/>
                  </a:cubicBezTo>
                  <a:cubicBezTo>
                    <a:pt x="165" y="94"/>
                    <a:pt x="162" y="87"/>
                    <a:pt x="159" y="89"/>
                  </a:cubicBezTo>
                  <a:close/>
                  <a:moveTo>
                    <a:pt x="172" y="90"/>
                  </a:moveTo>
                  <a:cubicBezTo>
                    <a:pt x="173" y="92"/>
                    <a:pt x="175" y="94"/>
                    <a:pt x="177" y="96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6" y="91"/>
                    <a:pt x="175" y="86"/>
                    <a:pt x="172" y="90"/>
                  </a:cubicBezTo>
                  <a:close/>
                  <a:moveTo>
                    <a:pt x="184" y="92"/>
                  </a:moveTo>
                  <a:cubicBezTo>
                    <a:pt x="186" y="93"/>
                    <a:pt x="186" y="95"/>
                    <a:pt x="188" y="97"/>
                  </a:cubicBezTo>
                  <a:cubicBezTo>
                    <a:pt x="190" y="93"/>
                    <a:pt x="187" y="90"/>
                    <a:pt x="184" y="88"/>
                  </a:cubicBezTo>
                  <a:cubicBezTo>
                    <a:pt x="185" y="90"/>
                    <a:pt x="183" y="90"/>
                    <a:pt x="184" y="92"/>
                  </a:cubicBezTo>
                  <a:close/>
                  <a:moveTo>
                    <a:pt x="219" y="92"/>
                  </a:moveTo>
                  <a:cubicBezTo>
                    <a:pt x="221" y="92"/>
                    <a:pt x="221" y="90"/>
                    <a:pt x="220" y="89"/>
                  </a:cubicBezTo>
                  <a:cubicBezTo>
                    <a:pt x="219" y="90"/>
                    <a:pt x="219" y="91"/>
                    <a:pt x="219" y="92"/>
                  </a:cubicBezTo>
                  <a:close/>
                  <a:moveTo>
                    <a:pt x="196" y="98"/>
                  </a:moveTo>
                  <a:cubicBezTo>
                    <a:pt x="197" y="96"/>
                    <a:pt x="198" y="95"/>
                    <a:pt x="198" y="93"/>
                  </a:cubicBezTo>
                  <a:cubicBezTo>
                    <a:pt x="197" y="92"/>
                    <a:pt x="196" y="91"/>
                    <a:pt x="195" y="90"/>
                  </a:cubicBezTo>
                  <a:cubicBezTo>
                    <a:pt x="193" y="92"/>
                    <a:pt x="194" y="97"/>
                    <a:pt x="196" y="98"/>
                  </a:cubicBezTo>
                  <a:close/>
                  <a:moveTo>
                    <a:pt x="145" y="97"/>
                  </a:moveTo>
                  <a:cubicBezTo>
                    <a:pt x="146" y="99"/>
                    <a:pt x="146" y="100"/>
                    <a:pt x="148" y="100"/>
                  </a:cubicBezTo>
                  <a:cubicBezTo>
                    <a:pt x="149" y="98"/>
                    <a:pt x="154" y="92"/>
                    <a:pt x="149" y="92"/>
                  </a:cubicBezTo>
                  <a:cubicBezTo>
                    <a:pt x="149" y="93"/>
                    <a:pt x="147" y="96"/>
                    <a:pt x="145" y="97"/>
                  </a:cubicBezTo>
                  <a:close/>
                  <a:moveTo>
                    <a:pt x="117" y="98"/>
                  </a:moveTo>
                  <a:cubicBezTo>
                    <a:pt x="118" y="96"/>
                    <a:pt x="120" y="95"/>
                    <a:pt x="119" y="92"/>
                  </a:cubicBezTo>
                  <a:cubicBezTo>
                    <a:pt x="119" y="92"/>
                    <a:pt x="119" y="92"/>
                    <a:pt x="118" y="92"/>
                  </a:cubicBezTo>
                  <a:cubicBezTo>
                    <a:pt x="118" y="93"/>
                    <a:pt x="115" y="96"/>
                    <a:pt x="117" y="98"/>
                  </a:cubicBezTo>
                  <a:close/>
                  <a:moveTo>
                    <a:pt x="161" y="100"/>
                  </a:moveTo>
                  <a:cubicBezTo>
                    <a:pt x="163" y="97"/>
                    <a:pt x="159" y="94"/>
                    <a:pt x="156" y="93"/>
                  </a:cubicBezTo>
                  <a:cubicBezTo>
                    <a:pt x="157" y="96"/>
                    <a:pt x="159" y="98"/>
                    <a:pt x="161" y="100"/>
                  </a:cubicBezTo>
                  <a:close/>
                  <a:moveTo>
                    <a:pt x="128" y="99"/>
                  </a:moveTo>
                  <a:cubicBezTo>
                    <a:pt x="129" y="97"/>
                    <a:pt x="132" y="93"/>
                    <a:pt x="128" y="93"/>
                  </a:cubicBezTo>
                  <a:cubicBezTo>
                    <a:pt x="128" y="95"/>
                    <a:pt x="126" y="98"/>
                    <a:pt x="128" y="99"/>
                  </a:cubicBezTo>
                  <a:close/>
                  <a:moveTo>
                    <a:pt x="210" y="99"/>
                  </a:moveTo>
                  <a:cubicBezTo>
                    <a:pt x="211" y="100"/>
                    <a:pt x="212" y="102"/>
                    <a:pt x="213" y="103"/>
                  </a:cubicBezTo>
                  <a:cubicBezTo>
                    <a:pt x="215" y="101"/>
                    <a:pt x="214" y="98"/>
                    <a:pt x="215" y="95"/>
                  </a:cubicBezTo>
                  <a:cubicBezTo>
                    <a:pt x="214" y="95"/>
                    <a:pt x="214" y="93"/>
                    <a:pt x="213" y="93"/>
                  </a:cubicBezTo>
                  <a:cubicBezTo>
                    <a:pt x="212" y="95"/>
                    <a:pt x="210" y="96"/>
                    <a:pt x="210" y="99"/>
                  </a:cubicBezTo>
                  <a:close/>
                  <a:moveTo>
                    <a:pt x="136" y="97"/>
                  </a:moveTo>
                  <a:cubicBezTo>
                    <a:pt x="137" y="99"/>
                    <a:pt x="138" y="100"/>
                    <a:pt x="139" y="100"/>
                  </a:cubicBezTo>
                  <a:cubicBezTo>
                    <a:pt x="142" y="98"/>
                    <a:pt x="140" y="94"/>
                    <a:pt x="137" y="94"/>
                  </a:cubicBezTo>
                  <a:cubicBezTo>
                    <a:pt x="137" y="95"/>
                    <a:pt x="136" y="95"/>
                    <a:pt x="136" y="97"/>
                  </a:cubicBezTo>
                  <a:close/>
                  <a:moveTo>
                    <a:pt x="173" y="102"/>
                  </a:moveTo>
                  <a:cubicBezTo>
                    <a:pt x="174" y="101"/>
                    <a:pt x="175" y="100"/>
                    <a:pt x="175" y="99"/>
                  </a:cubicBezTo>
                  <a:cubicBezTo>
                    <a:pt x="173" y="97"/>
                    <a:pt x="173" y="95"/>
                    <a:pt x="171" y="94"/>
                  </a:cubicBezTo>
                  <a:cubicBezTo>
                    <a:pt x="168" y="96"/>
                    <a:pt x="170" y="101"/>
                    <a:pt x="173" y="102"/>
                  </a:cubicBezTo>
                  <a:close/>
                  <a:moveTo>
                    <a:pt x="224" y="99"/>
                  </a:moveTo>
                  <a:cubicBezTo>
                    <a:pt x="225" y="98"/>
                    <a:pt x="226" y="95"/>
                    <a:pt x="224" y="95"/>
                  </a:cubicBezTo>
                  <a:cubicBezTo>
                    <a:pt x="223" y="96"/>
                    <a:pt x="223" y="98"/>
                    <a:pt x="224" y="99"/>
                  </a:cubicBezTo>
                  <a:close/>
                  <a:moveTo>
                    <a:pt x="119" y="101"/>
                  </a:moveTo>
                  <a:cubicBezTo>
                    <a:pt x="120" y="99"/>
                    <a:pt x="121" y="98"/>
                    <a:pt x="121" y="97"/>
                  </a:cubicBezTo>
                  <a:cubicBezTo>
                    <a:pt x="119" y="96"/>
                    <a:pt x="119" y="100"/>
                    <a:pt x="119" y="101"/>
                  </a:cubicBezTo>
                  <a:close/>
                  <a:moveTo>
                    <a:pt x="150" y="103"/>
                  </a:moveTo>
                  <a:cubicBezTo>
                    <a:pt x="151" y="102"/>
                    <a:pt x="154" y="98"/>
                    <a:pt x="153" y="97"/>
                  </a:cubicBezTo>
                  <a:cubicBezTo>
                    <a:pt x="153" y="99"/>
                    <a:pt x="149" y="101"/>
                    <a:pt x="150" y="103"/>
                  </a:cubicBezTo>
                  <a:close/>
                  <a:moveTo>
                    <a:pt x="199" y="100"/>
                  </a:moveTo>
                  <a:cubicBezTo>
                    <a:pt x="201" y="100"/>
                    <a:pt x="201" y="99"/>
                    <a:pt x="201" y="97"/>
                  </a:cubicBezTo>
                  <a:cubicBezTo>
                    <a:pt x="199" y="97"/>
                    <a:pt x="198" y="99"/>
                    <a:pt x="199" y="100"/>
                  </a:cubicBezTo>
                  <a:close/>
                  <a:moveTo>
                    <a:pt x="179" y="98"/>
                  </a:moveTo>
                  <a:cubicBezTo>
                    <a:pt x="180" y="101"/>
                    <a:pt x="182" y="102"/>
                    <a:pt x="183" y="105"/>
                  </a:cubicBezTo>
                  <a:cubicBezTo>
                    <a:pt x="183" y="104"/>
                    <a:pt x="185" y="104"/>
                    <a:pt x="184" y="102"/>
                  </a:cubicBezTo>
                  <a:cubicBezTo>
                    <a:pt x="183" y="100"/>
                    <a:pt x="183" y="98"/>
                    <a:pt x="181" y="97"/>
                  </a:cubicBezTo>
                  <a:cubicBezTo>
                    <a:pt x="181" y="98"/>
                    <a:pt x="180" y="98"/>
                    <a:pt x="179" y="98"/>
                  </a:cubicBezTo>
                  <a:close/>
                  <a:moveTo>
                    <a:pt x="190" y="100"/>
                  </a:moveTo>
                  <a:cubicBezTo>
                    <a:pt x="191" y="101"/>
                    <a:pt x="192" y="103"/>
                    <a:pt x="193" y="103"/>
                  </a:cubicBezTo>
                  <a:cubicBezTo>
                    <a:pt x="193" y="102"/>
                    <a:pt x="194" y="101"/>
                    <a:pt x="194" y="100"/>
                  </a:cubicBezTo>
                  <a:cubicBezTo>
                    <a:pt x="193" y="100"/>
                    <a:pt x="193" y="97"/>
                    <a:pt x="191" y="97"/>
                  </a:cubicBezTo>
                  <a:cubicBezTo>
                    <a:pt x="191" y="98"/>
                    <a:pt x="190" y="99"/>
                    <a:pt x="190" y="100"/>
                  </a:cubicBezTo>
                  <a:close/>
                  <a:moveTo>
                    <a:pt x="238" y="101"/>
                  </a:moveTo>
                  <a:cubicBezTo>
                    <a:pt x="238" y="101"/>
                    <a:pt x="240" y="98"/>
                    <a:pt x="238" y="98"/>
                  </a:cubicBezTo>
                  <a:cubicBezTo>
                    <a:pt x="238" y="99"/>
                    <a:pt x="237" y="101"/>
                    <a:pt x="238" y="101"/>
                  </a:cubicBezTo>
                  <a:close/>
                  <a:moveTo>
                    <a:pt x="130" y="102"/>
                  </a:moveTo>
                  <a:cubicBezTo>
                    <a:pt x="133" y="103"/>
                    <a:pt x="132" y="107"/>
                    <a:pt x="135" y="107"/>
                  </a:cubicBezTo>
                  <a:cubicBezTo>
                    <a:pt x="137" y="105"/>
                    <a:pt x="137" y="102"/>
                    <a:pt x="134" y="100"/>
                  </a:cubicBezTo>
                  <a:cubicBezTo>
                    <a:pt x="134" y="102"/>
                    <a:pt x="132" y="103"/>
                    <a:pt x="131" y="101"/>
                  </a:cubicBezTo>
                  <a:cubicBezTo>
                    <a:pt x="131" y="101"/>
                    <a:pt x="133" y="99"/>
                    <a:pt x="132" y="99"/>
                  </a:cubicBezTo>
                  <a:cubicBezTo>
                    <a:pt x="131" y="100"/>
                    <a:pt x="131" y="101"/>
                    <a:pt x="130" y="102"/>
                  </a:cubicBezTo>
                  <a:close/>
                  <a:moveTo>
                    <a:pt x="152" y="106"/>
                  </a:moveTo>
                  <a:cubicBezTo>
                    <a:pt x="153" y="107"/>
                    <a:pt x="154" y="109"/>
                    <a:pt x="156" y="109"/>
                  </a:cubicBezTo>
                  <a:cubicBezTo>
                    <a:pt x="157" y="107"/>
                    <a:pt x="158" y="106"/>
                    <a:pt x="159" y="105"/>
                  </a:cubicBezTo>
                  <a:cubicBezTo>
                    <a:pt x="158" y="103"/>
                    <a:pt x="157" y="100"/>
                    <a:pt x="155" y="99"/>
                  </a:cubicBezTo>
                  <a:cubicBezTo>
                    <a:pt x="154" y="102"/>
                    <a:pt x="152" y="102"/>
                    <a:pt x="152" y="106"/>
                  </a:cubicBezTo>
                  <a:close/>
                  <a:moveTo>
                    <a:pt x="171" y="104"/>
                  </a:moveTo>
                  <a:cubicBezTo>
                    <a:pt x="170" y="103"/>
                    <a:pt x="170" y="100"/>
                    <a:pt x="168" y="100"/>
                  </a:cubicBezTo>
                  <a:cubicBezTo>
                    <a:pt x="168" y="102"/>
                    <a:pt x="169" y="105"/>
                    <a:pt x="171" y="104"/>
                  </a:cubicBezTo>
                  <a:close/>
                  <a:moveTo>
                    <a:pt x="201" y="103"/>
                  </a:moveTo>
                  <a:cubicBezTo>
                    <a:pt x="201" y="103"/>
                    <a:pt x="201" y="105"/>
                    <a:pt x="202" y="105"/>
                  </a:cubicBezTo>
                  <a:cubicBezTo>
                    <a:pt x="203" y="103"/>
                    <a:pt x="205" y="103"/>
                    <a:pt x="204" y="100"/>
                  </a:cubicBezTo>
                  <a:cubicBezTo>
                    <a:pt x="204" y="100"/>
                    <a:pt x="204" y="100"/>
                    <a:pt x="203" y="100"/>
                  </a:cubicBezTo>
                  <a:cubicBezTo>
                    <a:pt x="203" y="101"/>
                    <a:pt x="201" y="101"/>
                    <a:pt x="201" y="103"/>
                  </a:cubicBezTo>
                  <a:close/>
                  <a:moveTo>
                    <a:pt x="217" y="110"/>
                  </a:moveTo>
                  <a:cubicBezTo>
                    <a:pt x="220" y="109"/>
                    <a:pt x="222" y="101"/>
                    <a:pt x="218" y="100"/>
                  </a:cubicBezTo>
                  <a:cubicBezTo>
                    <a:pt x="217" y="103"/>
                    <a:pt x="215" y="107"/>
                    <a:pt x="217" y="110"/>
                  </a:cubicBezTo>
                  <a:close/>
                  <a:moveTo>
                    <a:pt x="143" y="106"/>
                  </a:moveTo>
                  <a:cubicBezTo>
                    <a:pt x="145" y="106"/>
                    <a:pt x="145" y="104"/>
                    <a:pt x="146" y="103"/>
                  </a:cubicBezTo>
                  <a:cubicBezTo>
                    <a:pt x="145" y="103"/>
                    <a:pt x="145" y="101"/>
                    <a:pt x="144" y="101"/>
                  </a:cubicBezTo>
                  <a:cubicBezTo>
                    <a:pt x="143" y="103"/>
                    <a:pt x="142" y="104"/>
                    <a:pt x="143" y="106"/>
                  </a:cubicBezTo>
                  <a:close/>
                  <a:moveTo>
                    <a:pt x="238" y="105"/>
                  </a:moveTo>
                  <a:cubicBezTo>
                    <a:pt x="237" y="104"/>
                    <a:pt x="240" y="102"/>
                    <a:pt x="237" y="102"/>
                  </a:cubicBezTo>
                  <a:cubicBezTo>
                    <a:pt x="238" y="103"/>
                    <a:pt x="237" y="105"/>
                    <a:pt x="238" y="105"/>
                  </a:cubicBezTo>
                  <a:close/>
                  <a:moveTo>
                    <a:pt x="231" y="108"/>
                  </a:moveTo>
                  <a:cubicBezTo>
                    <a:pt x="231" y="107"/>
                    <a:pt x="232" y="106"/>
                    <a:pt x="232" y="104"/>
                  </a:cubicBezTo>
                  <a:cubicBezTo>
                    <a:pt x="231" y="104"/>
                    <a:pt x="231" y="103"/>
                    <a:pt x="230" y="102"/>
                  </a:cubicBezTo>
                  <a:cubicBezTo>
                    <a:pt x="230" y="104"/>
                    <a:pt x="229" y="108"/>
                    <a:pt x="231" y="108"/>
                  </a:cubicBezTo>
                  <a:close/>
                  <a:moveTo>
                    <a:pt x="169" y="110"/>
                  </a:moveTo>
                  <a:cubicBezTo>
                    <a:pt x="169" y="109"/>
                    <a:pt x="169" y="109"/>
                    <a:pt x="170" y="109"/>
                  </a:cubicBezTo>
                  <a:cubicBezTo>
                    <a:pt x="169" y="106"/>
                    <a:pt x="167" y="105"/>
                    <a:pt x="165" y="103"/>
                  </a:cubicBezTo>
                  <a:cubicBezTo>
                    <a:pt x="163" y="106"/>
                    <a:pt x="167" y="109"/>
                    <a:pt x="169" y="110"/>
                  </a:cubicBezTo>
                  <a:close/>
                  <a:moveTo>
                    <a:pt x="179" y="103"/>
                  </a:moveTo>
                  <a:cubicBezTo>
                    <a:pt x="176" y="103"/>
                    <a:pt x="178" y="106"/>
                    <a:pt x="175" y="106"/>
                  </a:cubicBezTo>
                  <a:cubicBezTo>
                    <a:pt x="176" y="108"/>
                    <a:pt x="178" y="110"/>
                    <a:pt x="179" y="111"/>
                  </a:cubicBezTo>
                  <a:cubicBezTo>
                    <a:pt x="182" y="109"/>
                    <a:pt x="180" y="106"/>
                    <a:pt x="179" y="103"/>
                  </a:cubicBezTo>
                  <a:close/>
                  <a:moveTo>
                    <a:pt x="116" y="107"/>
                  </a:moveTo>
                  <a:cubicBezTo>
                    <a:pt x="117" y="106"/>
                    <a:pt x="118" y="104"/>
                    <a:pt x="116" y="104"/>
                  </a:cubicBezTo>
                  <a:cubicBezTo>
                    <a:pt x="116" y="104"/>
                    <a:pt x="115" y="106"/>
                    <a:pt x="116" y="107"/>
                  </a:cubicBezTo>
                  <a:close/>
                  <a:moveTo>
                    <a:pt x="204" y="108"/>
                  </a:moveTo>
                  <a:cubicBezTo>
                    <a:pt x="207" y="108"/>
                    <a:pt x="206" y="112"/>
                    <a:pt x="208" y="112"/>
                  </a:cubicBezTo>
                  <a:cubicBezTo>
                    <a:pt x="210" y="112"/>
                    <a:pt x="209" y="109"/>
                    <a:pt x="210" y="108"/>
                  </a:cubicBezTo>
                  <a:cubicBezTo>
                    <a:pt x="209" y="107"/>
                    <a:pt x="209" y="105"/>
                    <a:pt x="207" y="104"/>
                  </a:cubicBezTo>
                  <a:cubicBezTo>
                    <a:pt x="206" y="105"/>
                    <a:pt x="205" y="107"/>
                    <a:pt x="204" y="108"/>
                  </a:cubicBezTo>
                  <a:close/>
                  <a:moveTo>
                    <a:pt x="195" y="107"/>
                  </a:moveTo>
                  <a:cubicBezTo>
                    <a:pt x="195" y="107"/>
                    <a:pt x="196" y="108"/>
                    <a:pt x="197" y="107"/>
                  </a:cubicBezTo>
                  <a:cubicBezTo>
                    <a:pt x="196" y="107"/>
                    <a:pt x="199" y="104"/>
                    <a:pt x="196" y="104"/>
                  </a:cubicBezTo>
                  <a:cubicBezTo>
                    <a:pt x="196" y="105"/>
                    <a:pt x="195" y="106"/>
                    <a:pt x="195" y="107"/>
                  </a:cubicBezTo>
                  <a:close/>
                  <a:moveTo>
                    <a:pt x="128" y="108"/>
                  </a:moveTo>
                  <a:cubicBezTo>
                    <a:pt x="128" y="107"/>
                    <a:pt x="130" y="105"/>
                    <a:pt x="128" y="105"/>
                  </a:cubicBezTo>
                  <a:cubicBezTo>
                    <a:pt x="128" y="106"/>
                    <a:pt x="127" y="107"/>
                    <a:pt x="128" y="108"/>
                  </a:cubicBezTo>
                  <a:close/>
                  <a:moveTo>
                    <a:pt x="186" y="108"/>
                  </a:moveTo>
                  <a:cubicBezTo>
                    <a:pt x="187" y="109"/>
                    <a:pt x="187" y="111"/>
                    <a:pt x="189" y="112"/>
                  </a:cubicBezTo>
                  <a:cubicBezTo>
                    <a:pt x="191" y="110"/>
                    <a:pt x="189" y="106"/>
                    <a:pt x="187" y="105"/>
                  </a:cubicBezTo>
                  <a:cubicBezTo>
                    <a:pt x="186" y="106"/>
                    <a:pt x="186" y="107"/>
                    <a:pt x="186" y="108"/>
                  </a:cubicBezTo>
                  <a:close/>
                  <a:moveTo>
                    <a:pt x="147" y="111"/>
                  </a:moveTo>
                  <a:cubicBezTo>
                    <a:pt x="147" y="109"/>
                    <a:pt x="150" y="106"/>
                    <a:pt x="148" y="106"/>
                  </a:cubicBezTo>
                  <a:cubicBezTo>
                    <a:pt x="147" y="107"/>
                    <a:pt x="145" y="110"/>
                    <a:pt x="147" y="111"/>
                  </a:cubicBezTo>
                  <a:close/>
                  <a:moveTo>
                    <a:pt x="237" y="110"/>
                  </a:moveTo>
                  <a:cubicBezTo>
                    <a:pt x="237" y="109"/>
                    <a:pt x="239" y="108"/>
                    <a:pt x="237" y="107"/>
                  </a:cubicBezTo>
                  <a:cubicBezTo>
                    <a:pt x="237" y="108"/>
                    <a:pt x="236" y="110"/>
                    <a:pt x="237" y="110"/>
                  </a:cubicBezTo>
                  <a:close/>
                  <a:moveTo>
                    <a:pt x="197" y="108"/>
                  </a:moveTo>
                  <a:cubicBezTo>
                    <a:pt x="198" y="109"/>
                    <a:pt x="198" y="111"/>
                    <a:pt x="199" y="111"/>
                  </a:cubicBezTo>
                  <a:cubicBezTo>
                    <a:pt x="200" y="110"/>
                    <a:pt x="200" y="109"/>
                    <a:pt x="200" y="108"/>
                  </a:cubicBezTo>
                  <a:cubicBezTo>
                    <a:pt x="199" y="108"/>
                    <a:pt x="197" y="107"/>
                    <a:pt x="197" y="108"/>
                  </a:cubicBezTo>
                  <a:close/>
                  <a:moveTo>
                    <a:pt x="222" y="108"/>
                  </a:moveTo>
                  <a:cubicBezTo>
                    <a:pt x="222" y="110"/>
                    <a:pt x="222" y="111"/>
                    <a:pt x="224" y="111"/>
                  </a:cubicBezTo>
                  <a:cubicBezTo>
                    <a:pt x="223" y="109"/>
                    <a:pt x="224" y="109"/>
                    <a:pt x="223" y="107"/>
                  </a:cubicBezTo>
                  <a:cubicBezTo>
                    <a:pt x="223" y="108"/>
                    <a:pt x="223" y="109"/>
                    <a:pt x="222" y="108"/>
                  </a:cubicBezTo>
                  <a:close/>
                  <a:moveTo>
                    <a:pt x="129" y="116"/>
                  </a:moveTo>
                  <a:cubicBezTo>
                    <a:pt x="131" y="116"/>
                    <a:pt x="131" y="113"/>
                    <a:pt x="133" y="112"/>
                  </a:cubicBezTo>
                  <a:cubicBezTo>
                    <a:pt x="133" y="110"/>
                    <a:pt x="132" y="109"/>
                    <a:pt x="131" y="108"/>
                  </a:cubicBezTo>
                  <a:cubicBezTo>
                    <a:pt x="129" y="110"/>
                    <a:pt x="126" y="114"/>
                    <a:pt x="129" y="116"/>
                  </a:cubicBezTo>
                  <a:close/>
                  <a:moveTo>
                    <a:pt x="137" y="111"/>
                  </a:moveTo>
                  <a:cubicBezTo>
                    <a:pt x="137" y="112"/>
                    <a:pt x="138" y="113"/>
                    <a:pt x="140" y="113"/>
                  </a:cubicBezTo>
                  <a:cubicBezTo>
                    <a:pt x="140" y="112"/>
                    <a:pt x="142" y="111"/>
                    <a:pt x="142" y="109"/>
                  </a:cubicBezTo>
                  <a:cubicBezTo>
                    <a:pt x="141" y="109"/>
                    <a:pt x="141" y="108"/>
                    <a:pt x="140" y="108"/>
                  </a:cubicBezTo>
                  <a:cubicBezTo>
                    <a:pt x="139" y="109"/>
                    <a:pt x="139" y="110"/>
                    <a:pt x="137" y="111"/>
                  </a:cubicBezTo>
                  <a:close/>
                  <a:moveTo>
                    <a:pt x="147" y="112"/>
                  </a:moveTo>
                  <a:cubicBezTo>
                    <a:pt x="149" y="113"/>
                    <a:pt x="150" y="116"/>
                    <a:pt x="152" y="117"/>
                  </a:cubicBezTo>
                  <a:cubicBezTo>
                    <a:pt x="153" y="115"/>
                    <a:pt x="154" y="114"/>
                    <a:pt x="154" y="113"/>
                  </a:cubicBezTo>
                  <a:cubicBezTo>
                    <a:pt x="153" y="111"/>
                    <a:pt x="152" y="109"/>
                    <a:pt x="150" y="108"/>
                  </a:cubicBezTo>
                  <a:cubicBezTo>
                    <a:pt x="149" y="109"/>
                    <a:pt x="148" y="110"/>
                    <a:pt x="147" y="112"/>
                  </a:cubicBezTo>
                  <a:close/>
                  <a:moveTo>
                    <a:pt x="160" y="115"/>
                  </a:moveTo>
                  <a:cubicBezTo>
                    <a:pt x="161" y="116"/>
                    <a:pt x="162" y="118"/>
                    <a:pt x="164" y="119"/>
                  </a:cubicBezTo>
                  <a:cubicBezTo>
                    <a:pt x="165" y="117"/>
                    <a:pt x="166" y="116"/>
                    <a:pt x="166" y="114"/>
                  </a:cubicBezTo>
                  <a:cubicBezTo>
                    <a:pt x="164" y="113"/>
                    <a:pt x="164" y="110"/>
                    <a:pt x="162" y="109"/>
                  </a:cubicBezTo>
                  <a:cubicBezTo>
                    <a:pt x="161" y="111"/>
                    <a:pt x="160" y="113"/>
                    <a:pt x="160" y="115"/>
                  </a:cubicBezTo>
                  <a:close/>
                  <a:moveTo>
                    <a:pt x="120" y="114"/>
                  </a:moveTo>
                  <a:cubicBezTo>
                    <a:pt x="120" y="113"/>
                    <a:pt x="122" y="112"/>
                    <a:pt x="121" y="110"/>
                  </a:cubicBezTo>
                  <a:cubicBezTo>
                    <a:pt x="120" y="110"/>
                    <a:pt x="120" y="110"/>
                    <a:pt x="119" y="110"/>
                  </a:cubicBezTo>
                  <a:cubicBezTo>
                    <a:pt x="119" y="112"/>
                    <a:pt x="118" y="113"/>
                    <a:pt x="120" y="114"/>
                  </a:cubicBezTo>
                  <a:close/>
                  <a:moveTo>
                    <a:pt x="185" y="119"/>
                  </a:moveTo>
                  <a:cubicBezTo>
                    <a:pt x="188" y="116"/>
                    <a:pt x="186" y="112"/>
                    <a:pt x="184" y="111"/>
                  </a:cubicBezTo>
                  <a:cubicBezTo>
                    <a:pt x="181" y="113"/>
                    <a:pt x="182" y="118"/>
                    <a:pt x="185" y="119"/>
                  </a:cubicBezTo>
                  <a:close/>
                  <a:moveTo>
                    <a:pt x="224" y="116"/>
                  </a:moveTo>
                  <a:cubicBezTo>
                    <a:pt x="227" y="116"/>
                    <a:pt x="227" y="112"/>
                    <a:pt x="226" y="111"/>
                  </a:cubicBezTo>
                  <a:cubicBezTo>
                    <a:pt x="226" y="112"/>
                    <a:pt x="226" y="115"/>
                    <a:pt x="224" y="116"/>
                  </a:cubicBezTo>
                  <a:close/>
                  <a:moveTo>
                    <a:pt x="175" y="119"/>
                  </a:moveTo>
                  <a:cubicBezTo>
                    <a:pt x="175" y="117"/>
                    <a:pt x="176" y="117"/>
                    <a:pt x="176" y="116"/>
                  </a:cubicBezTo>
                  <a:cubicBezTo>
                    <a:pt x="175" y="115"/>
                    <a:pt x="174" y="113"/>
                    <a:pt x="172" y="112"/>
                  </a:cubicBezTo>
                  <a:cubicBezTo>
                    <a:pt x="170" y="114"/>
                    <a:pt x="173" y="117"/>
                    <a:pt x="175" y="119"/>
                  </a:cubicBezTo>
                  <a:close/>
                  <a:moveTo>
                    <a:pt x="223" y="115"/>
                  </a:moveTo>
                  <a:cubicBezTo>
                    <a:pt x="223" y="115"/>
                    <a:pt x="224" y="111"/>
                    <a:pt x="222" y="112"/>
                  </a:cubicBezTo>
                  <a:cubicBezTo>
                    <a:pt x="223" y="113"/>
                    <a:pt x="221" y="115"/>
                    <a:pt x="223" y="115"/>
                  </a:cubicBezTo>
                  <a:close/>
                  <a:moveTo>
                    <a:pt x="191" y="115"/>
                  </a:moveTo>
                  <a:cubicBezTo>
                    <a:pt x="191" y="115"/>
                    <a:pt x="192" y="116"/>
                    <a:pt x="192" y="116"/>
                  </a:cubicBezTo>
                  <a:cubicBezTo>
                    <a:pt x="191" y="114"/>
                    <a:pt x="195" y="113"/>
                    <a:pt x="192" y="112"/>
                  </a:cubicBezTo>
                  <a:cubicBezTo>
                    <a:pt x="192" y="114"/>
                    <a:pt x="191" y="114"/>
                    <a:pt x="191" y="115"/>
                  </a:cubicBezTo>
                  <a:close/>
                  <a:moveTo>
                    <a:pt x="201" y="114"/>
                  </a:moveTo>
                  <a:cubicBezTo>
                    <a:pt x="203" y="114"/>
                    <a:pt x="204" y="117"/>
                    <a:pt x="205" y="118"/>
                  </a:cubicBezTo>
                  <a:cubicBezTo>
                    <a:pt x="207" y="116"/>
                    <a:pt x="204" y="114"/>
                    <a:pt x="203" y="112"/>
                  </a:cubicBezTo>
                  <a:cubicBezTo>
                    <a:pt x="202" y="113"/>
                    <a:pt x="201" y="113"/>
                    <a:pt x="201" y="114"/>
                  </a:cubicBezTo>
                  <a:close/>
                  <a:moveTo>
                    <a:pt x="143" y="117"/>
                  </a:moveTo>
                  <a:cubicBezTo>
                    <a:pt x="143" y="117"/>
                    <a:pt x="143" y="117"/>
                    <a:pt x="143" y="117"/>
                  </a:cubicBezTo>
                  <a:cubicBezTo>
                    <a:pt x="144" y="116"/>
                    <a:pt x="144" y="114"/>
                    <a:pt x="145" y="113"/>
                  </a:cubicBezTo>
                  <a:cubicBezTo>
                    <a:pt x="143" y="113"/>
                    <a:pt x="142" y="115"/>
                    <a:pt x="142" y="117"/>
                  </a:cubicBezTo>
                  <a:cubicBezTo>
                    <a:pt x="143" y="117"/>
                    <a:pt x="143" y="118"/>
                    <a:pt x="143" y="117"/>
                  </a:cubicBezTo>
                  <a:close/>
                  <a:moveTo>
                    <a:pt x="210" y="116"/>
                  </a:moveTo>
                  <a:cubicBezTo>
                    <a:pt x="211" y="116"/>
                    <a:pt x="211" y="117"/>
                    <a:pt x="212" y="117"/>
                  </a:cubicBezTo>
                  <a:cubicBezTo>
                    <a:pt x="212" y="115"/>
                    <a:pt x="213" y="114"/>
                    <a:pt x="211" y="113"/>
                  </a:cubicBezTo>
                  <a:cubicBezTo>
                    <a:pt x="211" y="114"/>
                    <a:pt x="211" y="115"/>
                    <a:pt x="210" y="116"/>
                  </a:cubicBezTo>
                  <a:close/>
                  <a:moveTo>
                    <a:pt x="144" y="119"/>
                  </a:moveTo>
                  <a:cubicBezTo>
                    <a:pt x="145" y="121"/>
                    <a:pt x="146" y="123"/>
                    <a:pt x="148" y="124"/>
                  </a:cubicBezTo>
                  <a:cubicBezTo>
                    <a:pt x="150" y="124"/>
                    <a:pt x="150" y="121"/>
                    <a:pt x="151" y="120"/>
                  </a:cubicBezTo>
                  <a:cubicBezTo>
                    <a:pt x="149" y="119"/>
                    <a:pt x="148" y="116"/>
                    <a:pt x="146" y="115"/>
                  </a:cubicBezTo>
                  <a:cubicBezTo>
                    <a:pt x="145" y="117"/>
                    <a:pt x="146" y="118"/>
                    <a:pt x="144" y="119"/>
                  </a:cubicBezTo>
                  <a:close/>
                  <a:moveTo>
                    <a:pt x="193" y="117"/>
                  </a:moveTo>
                  <a:cubicBezTo>
                    <a:pt x="193" y="118"/>
                    <a:pt x="193" y="119"/>
                    <a:pt x="195" y="119"/>
                  </a:cubicBezTo>
                  <a:cubicBezTo>
                    <a:pt x="195" y="118"/>
                    <a:pt x="196" y="117"/>
                    <a:pt x="196" y="116"/>
                  </a:cubicBezTo>
                  <a:cubicBezTo>
                    <a:pt x="195" y="115"/>
                    <a:pt x="194" y="117"/>
                    <a:pt x="193" y="117"/>
                  </a:cubicBezTo>
                  <a:close/>
                  <a:moveTo>
                    <a:pt x="113" y="120"/>
                  </a:moveTo>
                  <a:cubicBezTo>
                    <a:pt x="115" y="120"/>
                    <a:pt x="115" y="122"/>
                    <a:pt x="116" y="122"/>
                  </a:cubicBezTo>
                  <a:cubicBezTo>
                    <a:pt x="117" y="121"/>
                    <a:pt x="117" y="119"/>
                    <a:pt x="118" y="118"/>
                  </a:cubicBezTo>
                  <a:cubicBezTo>
                    <a:pt x="117" y="118"/>
                    <a:pt x="117" y="116"/>
                    <a:pt x="116" y="116"/>
                  </a:cubicBezTo>
                  <a:cubicBezTo>
                    <a:pt x="116" y="118"/>
                    <a:pt x="114" y="118"/>
                    <a:pt x="113" y="120"/>
                  </a:cubicBezTo>
                  <a:close/>
                  <a:moveTo>
                    <a:pt x="301" y="119"/>
                  </a:moveTo>
                  <a:cubicBezTo>
                    <a:pt x="301" y="118"/>
                    <a:pt x="300" y="117"/>
                    <a:pt x="299" y="116"/>
                  </a:cubicBezTo>
                  <a:cubicBezTo>
                    <a:pt x="299" y="117"/>
                    <a:pt x="300" y="119"/>
                    <a:pt x="301" y="119"/>
                  </a:cubicBezTo>
                  <a:close/>
                  <a:moveTo>
                    <a:pt x="84" y="119"/>
                  </a:moveTo>
                  <a:cubicBezTo>
                    <a:pt x="85" y="119"/>
                    <a:pt x="87" y="117"/>
                    <a:pt x="85" y="116"/>
                  </a:cubicBezTo>
                  <a:cubicBezTo>
                    <a:pt x="84" y="117"/>
                    <a:pt x="84" y="118"/>
                    <a:pt x="84" y="119"/>
                  </a:cubicBezTo>
                  <a:close/>
                  <a:moveTo>
                    <a:pt x="133" y="121"/>
                  </a:moveTo>
                  <a:cubicBezTo>
                    <a:pt x="134" y="122"/>
                    <a:pt x="134" y="123"/>
                    <a:pt x="135" y="123"/>
                  </a:cubicBezTo>
                  <a:cubicBezTo>
                    <a:pt x="135" y="121"/>
                    <a:pt x="137" y="121"/>
                    <a:pt x="137" y="118"/>
                  </a:cubicBezTo>
                  <a:cubicBezTo>
                    <a:pt x="137" y="117"/>
                    <a:pt x="136" y="116"/>
                    <a:pt x="135" y="116"/>
                  </a:cubicBezTo>
                  <a:cubicBezTo>
                    <a:pt x="134" y="118"/>
                    <a:pt x="134" y="120"/>
                    <a:pt x="133" y="121"/>
                  </a:cubicBezTo>
                  <a:close/>
                  <a:moveTo>
                    <a:pt x="357" y="119"/>
                  </a:moveTo>
                  <a:cubicBezTo>
                    <a:pt x="357" y="120"/>
                    <a:pt x="359" y="118"/>
                    <a:pt x="359" y="117"/>
                  </a:cubicBezTo>
                  <a:cubicBezTo>
                    <a:pt x="357" y="117"/>
                    <a:pt x="358" y="119"/>
                    <a:pt x="357" y="119"/>
                  </a:cubicBezTo>
                  <a:close/>
                  <a:moveTo>
                    <a:pt x="216" y="121"/>
                  </a:moveTo>
                  <a:cubicBezTo>
                    <a:pt x="217" y="122"/>
                    <a:pt x="217" y="124"/>
                    <a:pt x="218" y="124"/>
                  </a:cubicBezTo>
                  <a:cubicBezTo>
                    <a:pt x="218" y="122"/>
                    <a:pt x="219" y="121"/>
                    <a:pt x="219" y="118"/>
                  </a:cubicBezTo>
                  <a:cubicBezTo>
                    <a:pt x="218" y="118"/>
                    <a:pt x="218" y="118"/>
                    <a:pt x="217" y="118"/>
                  </a:cubicBezTo>
                  <a:cubicBezTo>
                    <a:pt x="217" y="119"/>
                    <a:pt x="216" y="120"/>
                    <a:pt x="216" y="121"/>
                  </a:cubicBezTo>
                  <a:close/>
                  <a:moveTo>
                    <a:pt x="157" y="124"/>
                  </a:moveTo>
                  <a:cubicBezTo>
                    <a:pt x="158" y="125"/>
                    <a:pt x="158" y="126"/>
                    <a:pt x="160" y="127"/>
                  </a:cubicBezTo>
                  <a:cubicBezTo>
                    <a:pt x="160" y="125"/>
                    <a:pt x="162" y="124"/>
                    <a:pt x="162" y="122"/>
                  </a:cubicBezTo>
                  <a:cubicBezTo>
                    <a:pt x="160" y="120"/>
                    <a:pt x="160" y="118"/>
                    <a:pt x="158" y="118"/>
                  </a:cubicBezTo>
                  <a:cubicBezTo>
                    <a:pt x="157" y="120"/>
                    <a:pt x="157" y="122"/>
                    <a:pt x="157" y="124"/>
                  </a:cubicBezTo>
                  <a:close/>
                  <a:moveTo>
                    <a:pt x="187" y="122"/>
                  </a:moveTo>
                  <a:cubicBezTo>
                    <a:pt x="189" y="121"/>
                    <a:pt x="189" y="120"/>
                    <a:pt x="190" y="118"/>
                  </a:cubicBezTo>
                  <a:cubicBezTo>
                    <a:pt x="187" y="118"/>
                    <a:pt x="187" y="120"/>
                    <a:pt x="187" y="122"/>
                  </a:cubicBezTo>
                  <a:close/>
                  <a:moveTo>
                    <a:pt x="166" y="124"/>
                  </a:moveTo>
                  <a:cubicBezTo>
                    <a:pt x="168" y="125"/>
                    <a:pt x="168" y="127"/>
                    <a:pt x="170" y="127"/>
                  </a:cubicBezTo>
                  <a:cubicBezTo>
                    <a:pt x="171" y="125"/>
                    <a:pt x="172" y="125"/>
                    <a:pt x="172" y="123"/>
                  </a:cubicBezTo>
                  <a:cubicBezTo>
                    <a:pt x="171" y="122"/>
                    <a:pt x="171" y="119"/>
                    <a:pt x="169" y="119"/>
                  </a:cubicBezTo>
                  <a:cubicBezTo>
                    <a:pt x="168" y="120"/>
                    <a:pt x="167" y="122"/>
                    <a:pt x="166" y="124"/>
                  </a:cubicBezTo>
                  <a:close/>
                  <a:moveTo>
                    <a:pt x="177" y="123"/>
                  </a:moveTo>
                  <a:cubicBezTo>
                    <a:pt x="179" y="123"/>
                    <a:pt x="179" y="126"/>
                    <a:pt x="181" y="127"/>
                  </a:cubicBezTo>
                  <a:cubicBezTo>
                    <a:pt x="182" y="126"/>
                    <a:pt x="182" y="125"/>
                    <a:pt x="182" y="124"/>
                  </a:cubicBezTo>
                  <a:cubicBezTo>
                    <a:pt x="181" y="122"/>
                    <a:pt x="180" y="120"/>
                    <a:pt x="178" y="120"/>
                  </a:cubicBezTo>
                  <a:cubicBezTo>
                    <a:pt x="178" y="120"/>
                    <a:pt x="177" y="121"/>
                    <a:pt x="177" y="123"/>
                  </a:cubicBezTo>
                  <a:close/>
                  <a:moveTo>
                    <a:pt x="207" y="125"/>
                  </a:moveTo>
                  <a:cubicBezTo>
                    <a:pt x="212" y="127"/>
                    <a:pt x="212" y="120"/>
                    <a:pt x="208" y="120"/>
                  </a:cubicBezTo>
                  <a:cubicBezTo>
                    <a:pt x="206" y="120"/>
                    <a:pt x="207" y="123"/>
                    <a:pt x="207" y="125"/>
                  </a:cubicBezTo>
                  <a:close/>
                  <a:moveTo>
                    <a:pt x="305" y="125"/>
                  </a:moveTo>
                  <a:cubicBezTo>
                    <a:pt x="305" y="125"/>
                    <a:pt x="304" y="126"/>
                    <a:pt x="304" y="126"/>
                  </a:cubicBezTo>
                  <a:cubicBezTo>
                    <a:pt x="307" y="128"/>
                    <a:pt x="310" y="134"/>
                    <a:pt x="314" y="137"/>
                  </a:cubicBezTo>
                  <a:cubicBezTo>
                    <a:pt x="313" y="138"/>
                    <a:pt x="314" y="138"/>
                    <a:pt x="314" y="139"/>
                  </a:cubicBezTo>
                  <a:cubicBezTo>
                    <a:pt x="318" y="141"/>
                    <a:pt x="320" y="145"/>
                    <a:pt x="323" y="147"/>
                  </a:cubicBezTo>
                  <a:cubicBezTo>
                    <a:pt x="324" y="146"/>
                    <a:pt x="322" y="146"/>
                    <a:pt x="323" y="144"/>
                  </a:cubicBezTo>
                  <a:cubicBezTo>
                    <a:pt x="316" y="136"/>
                    <a:pt x="309" y="128"/>
                    <a:pt x="302" y="120"/>
                  </a:cubicBezTo>
                  <a:cubicBezTo>
                    <a:pt x="302" y="123"/>
                    <a:pt x="304" y="123"/>
                    <a:pt x="305" y="125"/>
                  </a:cubicBezTo>
                  <a:close/>
                  <a:moveTo>
                    <a:pt x="200" y="126"/>
                  </a:moveTo>
                  <a:cubicBezTo>
                    <a:pt x="200" y="124"/>
                    <a:pt x="202" y="121"/>
                    <a:pt x="199" y="121"/>
                  </a:cubicBezTo>
                  <a:cubicBezTo>
                    <a:pt x="198" y="123"/>
                    <a:pt x="197" y="126"/>
                    <a:pt x="200" y="126"/>
                  </a:cubicBezTo>
                  <a:close/>
                  <a:moveTo>
                    <a:pt x="137" y="126"/>
                  </a:moveTo>
                  <a:cubicBezTo>
                    <a:pt x="138" y="125"/>
                    <a:pt x="140" y="123"/>
                    <a:pt x="139" y="122"/>
                  </a:cubicBezTo>
                  <a:cubicBezTo>
                    <a:pt x="138" y="123"/>
                    <a:pt x="136" y="125"/>
                    <a:pt x="137" y="126"/>
                  </a:cubicBezTo>
                  <a:close/>
                  <a:moveTo>
                    <a:pt x="189" y="125"/>
                  </a:moveTo>
                  <a:cubicBezTo>
                    <a:pt x="189" y="125"/>
                    <a:pt x="189" y="126"/>
                    <a:pt x="191" y="126"/>
                  </a:cubicBezTo>
                  <a:cubicBezTo>
                    <a:pt x="191" y="125"/>
                    <a:pt x="192" y="124"/>
                    <a:pt x="193" y="122"/>
                  </a:cubicBezTo>
                  <a:cubicBezTo>
                    <a:pt x="191" y="121"/>
                    <a:pt x="189" y="123"/>
                    <a:pt x="189" y="125"/>
                  </a:cubicBezTo>
                  <a:close/>
                  <a:moveTo>
                    <a:pt x="145" y="130"/>
                  </a:moveTo>
                  <a:cubicBezTo>
                    <a:pt x="148" y="127"/>
                    <a:pt x="144" y="124"/>
                    <a:pt x="142" y="123"/>
                  </a:cubicBezTo>
                  <a:cubicBezTo>
                    <a:pt x="142" y="126"/>
                    <a:pt x="144" y="128"/>
                    <a:pt x="145" y="130"/>
                  </a:cubicBezTo>
                  <a:close/>
                  <a:moveTo>
                    <a:pt x="119" y="128"/>
                  </a:moveTo>
                  <a:cubicBezTo>
                    <a:pt x="122" y="129"/>
                    <a:pt x="120" y="131"/>
                    <a:pt x="122" y="133"/>
                  </a:cubicBezTo>
                  <a:cubicBezTo>
                    <a:pt x="122" y="130"/>
                    <a:pt x="123" y="129"/>
                    <a:pt x="124" y="127"/>
                  </a:cubicBezTo>
                  <a:cubicBezTo>
                    <a:pt x="122" y="127"/>
                    <a:pt x="123" y="125"/>
                    <a:pt x="121" y="125"/>
                  </a:cubicBezTo>
                  <a:cubicBezTo>
                    <a:pt x="121" y="126"/>
                    <a:pt x="119" y="126"/>
                    <a:pt x="119" y="128"/>
                  </a:cubicBezTo>
                  <a:close/>
                  <a:moveTo>
                    <a:pt x="139" y="127"/>
                  </a:moveTo>
                  <a:cubicBezTo>
                    <a:pt x="140" y="128"/>
                    <a:pt x="141" y="127"/>
                    <a:pt x="141" y="128"/>
                  </a:cubicBezTo>
                  <a:cubicBezTo>
                    <a:pt x="140" y="131"/>
                    <a:pt x="141" y="133"/>
                    <a:pt x="143" y="134"/>
                  </a:cubicBezTo>
                  <a:cubicBezTo>
                    <a:pt x="146" y="130"/>
                    <a:pt x="142" y="127"/>
                    <a:pt x="140" y="125"/>
                  </a:cubicBezTo>
                  <a:cubicBezTo>
                    <a:pt x="141" y="127"/>
                    <a:pt x="139" y="126"/>
                    <a:pt x="139" y="127"/>
                  </a:cubicBezTo>
                  <a:close/>
                  <a:moveTo>
                    <a:pt x="71" y="146"/>
                  </a:moveTo>
                  <a:cubicBezTo>
                    <a:pt x="74" y="140"/>
                    <a:pt x="79" y="132"/>
                    <a:pt x="80" y="126"/>
                  </a:cubicBezTo>
                  <a:cubicBezTo>
                    <a:pt x="76" y="133"/>
                    <a:pt x="72" y="140"/>
                    <a:pt x="71" y="146"/>
                  </a:cubicBezTo>
                  <a:close/>
                  <a:moveTo>
                    <a:pt x="164" y="126"/>
                  </a:moveTo>
                  <a:cubicBezTo>
                    <a:pt x="164" y="128"/>
                    <a:pt x="166" y="127"/>
                    <a:pt x="165" y="129"/>
                  </a:cubicBezTo>
                  <a:cubicBezTo>
                    <a:pt x="164" y="128"/>
                    <a:pt x="165" y="131"/>
                    <a:pt x="164" y="131"/>
                  </a:cubicBezTo>
                  <a:cubicBezTo>
                    <a:pt x="164" y="132"/>
                    <a:pt x="165" y="133"/>
                    <a:pt x="166" y="134"/>
                  </a:cubicBezTo>
                  <a:cubicBezTo>
                    <a:pt x="167" y="133"/>
                    <a:pt x="168" y="132"/>
                    <a:pt x="168" y="130"/>
                  </a:cubicBezTo>
                  <a:cubicBezTo>
                    <a:pt x="167" y="129"/>
                    <a:pt x="166" y="126"/>
                    <a:pt x="164" y="126"/>
                  </a:cubicBezTo>
                  <a:close/>
                  <a:moveTo>
                    <a:pt x="174" y="132"/>
                  </a:moveTo>
                  <a:cubicBezTo>
                    <a:pt x="175" y="133"/>
                    <a:pt x="175" y="136"/>
                    <a:pt x="177" y="136"/>
                  </a:cubicBezTo>
                  <a:cubicBezTo>
                    <a:pt x="177" y="134"/>
                    <a:pt x="178" y="133"/>
                    <a:pt x="178" y="131"/>
                  </a:cubicBezTo>
                  <a:cubicBezTo>
                    <a:pt x="177" y="130"/>
                    <a:pt x="176" y="127"/>
                    <a:pt x="174" y="126"/>
                  </a:cubicBezTo>
                  <a:cubicBezTo>
                    <a:pt x="173" y="128"/>
                    <a:pt x="176" y="129"/>
                    <a:pt x="174" y="132"/>
                  </a:cubicBezTo>
                  <a:close/>
                  <a:moveTo>
                    <a:pt x="152" y="131"/>
                  </a:moveTo>
                  <a:cubicBezTo>
                    <a:pt x="154" y="132"/>
                    <a:pt x="154" y="134"/>
                    <a:pt x="156" y="134"/>
                  </a:cubicBezTo>
                  <a:cubicBezTo>
                    <a:pt x="157" y="134"/>
                    <a:pt x="158" y="132"/>
                    <a:pt x="159" y="131"/>
                  </a:cubicBezTo>
                  <a:cubicBezTo>
                    <a:pt x="157" y="129"/>
                    <a:pt x="157" y="127"/>
                    <a:pt x="154" y="126"/>
                  </a:cubicBezTo>
                  <a:cubicBezTo>
                    <a:pt x="153" y="127"/>
                    <a:pt x="153" y="129"/>
                    <a:pt x="152" y="131"/>
                  </a:cubicBezTo>
                  <a:close/>
                  <a:moveTo>
                    <a:pt x="205" y="133"/>
                  </a:moveTo>
                  <a:cubicBezTo>
                    <a:pt x="208" y="133"/>
                    <a:pt x="207" y="127"/>
                    <a:pt x="204" y="126"/>
                  </a:cubicBezTo>
                  <a:cubicBezTo>
                    <a:pt x="201" y="128"/>
                    <a:pt x="203" y="133"/>
                    <a:pt x="205" y="133"/>
                  </a:cubicBezTo>
                  <a:close/>
                  <a:moveTo>
                    <a:pt x="213" y="128"/>
                  </a:moveTo>
                  <a:cubicBezTo>
                    <a:pt x="215" y="129"/>
                    <a:pt x="215" y="126"/>
                    <a:pt x="213" y="126"/>
                  </a:cubicBezTo>
                  <a:cubicBezTo>
                    <a:pt x="213" y="127"/>
                    <a:pt x="213" y="128"/>
                    <a:pt x="213" y="128"/>
                  </a:cubicBezTo>
                  <a:close/>
                  <a:moveTo>
                    <a:pt x="130" y="131"/>
                  </a:moveTo>
                  <a:cubicBezTo>
                    <a:pt x="131" y="130"/>
                    <a:pt x="131" y="129"/>
                    <a:pt x="132" y="127"/>
                  </a:cubicBezTo>
                  <a:cubicBezTo>
                    <a:pt x="130" y="127"/>
                    <a:pt x="128" y="130"/>
                    <a:pt x="130" y="131"/>
                  </a:cubicBezTo>
                  <a:close/>
                  <a:moveTo>
                    <a:pt x="193" y="133"/>
                  </a:moveTo>
                  <a:cubicBezTo>
                    <a:pt x="193" y="134"/>
                    <a:pt x="195" y="133"/>
                    <a:pt x="196" y="134"/>
                  </a:cubicBezTo>
                  <a:cubicBezTo>
                    <a:pt x="197" y="132"/>
                    <a:pt x="200" y="128"/>
                    <a:pt x="196" y="128"/>
                  </a:cubicBezTo>
                  <a:cubicBezTo>
                    <a:pt x="195" y="130"/>
                    <a:pt x="194" y="130"/>
                    <a:pt x="193" y="133"/>
                  </a:cubicBezTo>
                  <a:close/>
                  <a:moveTo>
                    <a:pt x="187" y="134"/>
                  </a:moveTo>
                  <a:cubicBezTo>
                    <a:pt x="187" y="132"/>
                    <a:pt x="188" y="132"/>
                    <a:pt x="188" y="131"/>
                  </a:cubicBezTo>
                  <a:cubicBezTo>
                    <a:pt x="188" y="130"/>
                    <a:pt x="187" y="129"/>
                    <a:pt x="186" y="129"/>
                  </a:cubicBezTo>
                  <a:cubicBezTo>
                    <a:pt x="186" y="131"/>
                    <a:pt x="182" y="129"/>
                    <a:pt x="184" y="130"/>
                  </a:cubicBezTo>
                  <a:cubicBezTo>
                    <a:pt x="185" y="131"/>
                    <a:pt x="184" y="133"/>
                    <a:pt x="187" y="134"/>
                  </a:cubicBezTo>
                  <a:close/>
                  <a:moveTo>
                    <a:pt x="214" y="132"/>
                  </a:moveTo>
                  <a:cubicBezTo>
                    <a:pt x="214" y="134"/>
                    <a:pt x="216" y="135"/>
                    <a:pt x="218" y="136"/>
                  </a:cubicBezTo>
                  <a:cubicBezTo>
                    <a:pt x="219" y="131"/>
                    <a:pt x="215" y="127"/>
                    <a:pt x="214" y="132"/>
                  </a:cubicBezTo>
                  <a:close/>
                  <a:moveTo>
                    <a:pt x="230" y="139"/>
                  </a:moveTo>
                  <a:cubicBezTo>
                    <a:pt x="229" y="137"/>
                    <a:pt x="231" y="132"/>
                    <a:pt x="229" y="129"/>
                  </a:cubicBezTo>
                  <a:cubicBezTo>
                    <a:pt x="230" y="133"/>
                    <a:pt x="227" y="136"/>
                    <a:pt x="230" y="139"/>
                  </a:cubicBezTo>
                  <a:close/>
                  <a:moveTo>
                    <a:pt x="118" y="144"/>
                  </a:moveTo>
                  <a:cubicBezTo>
                    <a:pt x="120" y="143"/>
                    <a:pt x="121" y="141"/>
                    <a:pt x="121" y="138"/>
                  </a:cubicBezTo>
                  <a:cubicBezTo>
                    <a:pt x="120" y="136"/>
                    <a:pt x="119" y="133"/>
                    <a:pt x="117" y="132"/>
                  </a:cubicBezTo>
                  <a:cubicBezTo>
                    <a:pt x="115" y="136"/>
                    <a:pt x="118" y="140"/>
                    <a:pt x="118" y="144"/>
                  </a:cubicBezTo>
                  <a:close/>
                  <a:moveTo>
                    <a:pt x="207" y="136"/>
                  </a:moveTo>
                  <a:cubicBezTo>
                    <a:pt x="208" y="137"/>
                    <a:pt x="208" y="138"/>
                    <a:pt x="210" y="138"/>
                  </a:cubicBezTo>
                  <a:cubicBezTo>
                    <a:pt x="209" y="136"/>
                    <a:pt x="211" y="134"/>
                    <a:pt x="209" y="133"/>
                  </a:cubicBezTo>
                  <a:cubicBezTo>
                    <a:pt x="209" y="134"/>
                    <a:pt x="208" y="135"/>
                    <a:pt x="207" y="136"/>
                  </a:cubicBezTo>
                  <a:close/>
                  <a:moveTo>
                    <a:pt x="128" y="136"/>
                  </a:moveTo>
                  <a:cubicBezTo>
                    <a:pt x="128" y="134"/>
                    <a:pt x="127" y="134"/>
                    <a:pt x="126" y="133"/>
                  </a:cubicBezTo>
                  <a:cubicBezTo>
                    <a:pt x="125" y="135"/>
                    <a:pt x="127" y="135"/>
                    <a:pt x="128" y="136"/>
                  </a:cubicBezTo>
                  <a:close/>
                  <a:moveTo>
                    <a:pt x="149" y="137"/>
                  </a:moveTo>
                  <a:cubicBezTo>
                    <a:pt x="151" y="137"/>
                    <a:pt x="151" y="140"/>
                    <a:pt x="152" y="140"/>
                  </a:cubicBezTo>
                  <a:cubicBezTo>
                    <a:pt x="151" y="138"/>
                    <a:pt x="154" y="138"/>
                    <a:pt x="154" y="136"/>
                  </a:cubicBezTo>
                  <a:cubicBezTo>
                    <a:pt x="152" y="136"/>
                    <a:pt x="152" y="134"/>
                    <a:pt x="151" y="133"/>
                  </a:cubicBezTo>
                  <a:cubicBezTo>
                    <a:pt x="150" y="134"/>
                    <a:pt x="150" y="136"/>
                    <a:pt x="149" y="137"/>
                  </a:cubicBezTo>
                  <a:close/>
                  <a:moveTo>
                    <a:pt x="139" y="135"/>
                  </a:moveTo>
                  <a:cubicBezTo>
                    <a:pt x="138" y="137"/>
                    <a:pt x="139" y="138"/>
                    <a:pt x="140" y="139"/>
                  </a:cubicBezTo>
                  <a:cubicBezTo>
                    <a:pt x="143" y="137"/>
                    <a:pt x="140" y="134"/>
                    <a:pt x="139" y="135"/>
                  </a:cubicBezTo>
                  <a:close/>
                  <a:moveTo>
                    <a:pt x="158" y="138"/>
                  </a:moveTo>
                  <a:cubicBezTo>
                    <a:pt x="160" y="139"/>
                    <a:pt x="160" y="141"/>
                    <a:pt x="162" y="141"/>
                  </a:cubicBezTo>
                  <a:cubicBezTo>
                    <a:pt x="164" y="140"/>
                    <a:pt x="164" y="135"/>
                    <a:pt x="161" y="134"/>
                  </a:cubicBezTo>
                  <a:cubicBezTo>
                    <a:pt x="161" y="136"/>
                    <a:pt x="159" y="137"/>
                    <a:pt x="158" y="138"/>
                  </a:cubicBezTo>
                  <a:close/>
                  <a:moveTo>
                    <a:pt x="113" y="159"/>
                  </a:moveTo>
                  <a:cubicBezTo>
                    <a:pt x="117" y="152"/>
                    <a:pt x="114" y="142"/>
                    <a:pt x="113" y="135"/>
                  </a:cubicBezTo>
                  <a:cubicBezTo>
                    <a:pt x="112" y="144"/>
                    <a:pt x="113" y="153"/>
                    <a:pt x="113" y="159"/>
                  </a:cubicBezTo>
                  <a:close/>
                  <a:moveTo>
                    <a:pt x="201" y="140"/>
                  </a:moveTo>
                  <a:cubicBezTo>
                    <a:pt x="203" y="140"/>
                    <a:pt x="204" y="136"/>
                    <a:pt x="201" y="135"/>
                  </a:cubicBezTo>
                  <a:cubicBezTo>
                    <a:pt x="202" y="137"/>
                    <a:pt x="201" y="138"/>
                    <a:pt x="201" y="140"/>
                  </a:cubicBezTo>
                  <a:close/>
                  <a:moveTo>
                    <a:pt x="178" y="144"/>
                  </a:moveTo>
                  <a:cubicBezTo>
                    <a:pt x="174" y="142"/>
                    <a:pt x="175" y="137"/>
                    <a:pt x="171" y="135"/>
                  </a:cubicBezTo>
                  <a:cubicBezTo>
                    <a:pt x="170" y="136"/>
                    <a:pt x="171" y="138"/>
                    <a:pt x="169" y="138"/>
                  </a:cubicBezTo>
                  <a:cubicBezTo>
                    <a:pt x="171" y="142"/>
                    <a:pt x="174" y="146"/>
                    <a:pt x="178" y="144"/>
                  </a:cubicBezTo>
                  <a:close/>
                  <a:moveTo>
                    <a:pt x="190" y="138"/>
                  </a:moveTo>
                  <a:cubicBezTo>
                    <a:pt x="190" y="139"/>
                    <a:pt x="190" y="141"/>
                    <a:pt x="192" y="142"/>
                  </a:cubicBezTo>
                  <a:cubicBezTo>
                    <a:pt x="195" y="140"/>
                    <a:pt x="192" y="133"/>
                    <a:pt x="190" y="138"/>
                  </a:cubicBezTo>
                  <a:close/>
                  <a:moveTo>
                    <a:pt x="64" y="148"/>
                  </a:moveTo>
                  <a:cubicBezTo>
                    <a:pt x="65" y="144"/>
                    <a:pt x="68" y="140"/>
                    <a:pt x="68" y="137"/>
                  </a:cubicBezTo>
                  <a:cubicBezTo>
                    <a:pt x="67" y="140"/>
                    <a:pt x="64" y="144"/>
                    <a:pt x="64" y="148"/>
                  </a:cubicBezTo>
                  <a:close/>
                  <a:moveTo>
                    <a:pt x="182" y="142"/>
                  </a:moveTo>
                  <a:cubicBezTo>
                    <a:pt x="184" y="141"/>
                    <a:pt x="185" y="137"/>
                    <a:pt x="181" y="137"/>
                  </a:cubicBezTo>
                  <a:cubicBezTo>
                    <a:pt x="180" y="139"/>
                    <a:pt x="180" y="141"/>
                    <a:pt x="182" y="142"/>
                  </a:cubicBezTo>
                  <a:close/>
                  <a:moveTo>
                    <a:pt x="214" y="144"/>
                  </a:moveTo>
                  <a:cubicBezTo>
                    <a:pt x="215" y="143"/>
                    <a:pt x="215" y="142"/>
                    <a:pt x="216" y="141"/>
                  </a:cubicBezTo>
                  <a:cubicBezTo>
                    <a:pt x="215" y="140"/>
                    <a:pt x="214" y="137"/>
                    <a:pt x="212" y="137"/>
                  </a:cubicBezTo>
                  <a:cubicBezTo>
                    <a:pt x="213" y="140"/>
                    <a:pt x="210" y="143"/>
                    <a:pt x="214" y="144"/>
                  </a:cubicBezTo>
                  <a:close/>
                  <a:moveTo>
                    <a:pt x="141" y="145"/>
                  </a:moveTo>
                  <a:cubicBezTo>
                    <a:pt x="142" y="144"/>
                    <a:pt x="142" y="143"/>
                    <a:pt x="140" y="143"/>
                  </a:cubicBezTo>
                  <a:cubicBezTo>
                    <a:pt x="140" y="143"/>
                    <a:pt x="140" y="145"/>
                    <a:pt x="141" y="145"/>
                  </a:cubicBezTo>
                  <a:close/>
                  <a:moveTo>
                    <a:pt x="144" y="139"/>
                  </a:moveTo>
                  <a:cubicBezTo>
                    <a:pt x="143" y="139"/>
                    <a:pt x="143" y="139"/>
                    <a:pt x="142" y="139"/>
                  </a:cubicBezTo>
                  <a:cubicBezTo>
                    <a:pt x="141" y="139"/>
                    <a:pt x="142" y="141"/>
                    <a:pt x="141" y="141"/>
                  </a:cubicBezTo>
                  <a:cubicBezTo>
                    <a:pt x="140" y="141"/>
                    <a:pt x="140" y="142"/>
                    <a:pt x="139" y="142"/>
                  </a:cubicBezTo>
                  <a:cubicBezTo>
                    <a:pt x="139" y="140"/>
                    <a:pt x="140" y="138"/>
                    <a:pt x="137" y="138"/>
                  </a:cubicBezTo>
                  <a:cubicBezTo>
                    <a:pt x="136" y="140"/>
                    <a:pt x="138" y="142"/>
                    <a:pt x="140" y="143"/>
                  </a:cubicBezTo>
                  <a:cubicBezTo>
                    <a:pt x="140" y="141"/>
                    <a:pt x="145" y="143"/>
                    <a:pt x="144" y="139"/>
                  </a:cubicBezTo>
                  <a:close/>
                  <a:moveTo>
                    <a:pt x="150" y="142"/>
                  </a:moveTo>
                  <a:cubicBezTo>
                    <a:pt x="150" y="140"/>
                    <a:pt x="149" y="138"/>
                    <a:pt x="148" y="138"/>
                  </a:cubicBezTo>
                  <a:cubicBezTo>
                    <a:pt x="147" y="140"/>
                    <a:pt x="148" y="142"/>
                    <a:pt x="150" y="142"/>
                  </a:cubicBezTo>
                  <a:close/>
                  <a:moveTo>
                    <a:pt x="203" y="145"/>
                  </a:moveTo>
                  <a:cubicBezTo>
                    <a:pt x="206" y="146"/>
                    <a:pt x="206" y="149"/>
                    <a:pt x="209" y="150"/>
                  </a:cubicBezTo>
                  <a:cubicBezTo>
                    <a:pt x="210" y="146"/>
                    <a:pt x="208" y="141"/>
                    <a:pt x="205" y="140"/>
                  </a:cubicBezTo>
                  <a:cubicBezTo>
                    <a:pt x="204" y="142"/>
                    <a:pt x="203" y="143"/>
                    <a:pt x="203" y="145"/>
                  </a:cubicBezTo>
                  <a:close/>
                  <a:moveTo>
                    <a:pt x="197" y="148"/>
                  </a:moveTo>
                  <a:cubicBezTo>
                    <a:pt x="197" y="145"/>
                    <a:pt x="199" y="143"/>
                    <a:pt x="196" y="141"/>
                  </a:cubicBezTo>
                  <a:cubicBezTo>
                    <a:pt x="194" y="143"/>
                    <a:pt x="194" y="147"/>
                    <a:pt x="197" y="148"/>
                  </a:cubicBezTo>
                  <a:close/>
                  <a:moveTo>
                    <a:pt x="130" y="142"/>
                  </a:moveTo>
                  <a:cubicBezTo>
                    <a:pt x="130" y="143"/>
                    <a:pt x="130" y="144"/>
                    <a:pt x="131" y="144"/>
                  </a:cubicBezTo>
                  <a:cubicBezTo>
                    <a:pt x="131" y="143"/>
                    <a:pt x="133" y="142"/>
                    <a:pt x="131" y="141"/>
                  </a:cubicBezTo>
                  <a:cubicBezTo>
                    <a:pt x="131" y="142"/>
                    <a:pt x="130" y="142"/>
                    <a:pt x="130" y="142"/>
                  </a:cubicBezTo>
                  <a:close/>
                  <a:moveTo>
                    <a:pt x="154" y="147"/>
                  </a:moveTo>
                  <a:cubicBezTo>
                    <a:pt x="156" y="147"/>
                    <a:pt x="156" y="148"/>
                    <a:pt x="156" y="150"/>
                  </a:cubicBezTo>
                  <a:cubicBezTo>
                    <a:pt x="158" y="149"/>
                    <a:pt x="157" y="153"/>
                    <a:pt x="159" y="152"/>
                  </a:cubicBezTo>
                  <a:cubicBezTo>
                    <a:pt x="159" y="150"/>
                    <a:pt x="163" y="148"/>
                    <a:pt x="161" y="146"/>
                  </a:cubicBezTo>
                  <a:cubicBezTo>
                    <a:pt x="161" y="148"/>
                    <a:pt x="157" y="149"/>
                    <a:pt x="157" y="148"/>
                  </a:cubicBezTo>
                  <a:cubicBezTo>
                    <a:pt x="157" y="147"/>
                    <a:pt x="159" y="146"/>
                    <a:pt x="159" y="143"/>
                  </a:cubicBezTo>
                  <a:cubicBezTo>
                    <a:pt x="158" y="143"/>
                    <a:pt x="158" y="141"/>
                    <a:pt x="157" y="141"/>
                  </a:cubicBezTo>
                  <a:cubicBezTo>
                    <a:pt x="156" y="143"/>
                    <a:pt x="154" y="145"/>
                    <a:pt x="154" y="147"/>
                  </a:cubicBezTo>
                  <a:close/>
                  <a:moveTo>
                    <a:pt x="165" y="146"/>
                  </a:moveTo>
                  <a:cubicBezTo>
                    <a:pt x="167" y="150"/>
                    <a:pt x="171" y="152"/>
                    <a:pt x="172" y="147"/>
                  </a:cubicBezTo>
                  <a:cubicBezTo>
                    <a:pt x="170" y="145"/>
                    <a:pt x="170" y="143"/>
                    <a:pt x="167" y="142"/>
                  </a:cubicBezTo>
                  <a:cubicBezTo>
                    <a:pt x="167" y="144"/>
                    <a:pt x="166" y="145"/>
                    <a:pt x="165" y="146"/>
                  </a:cubicBezTo>
                  <a:close/>
                  <a:moveTo>
                    <a:pt x="125" y="147"/>
                  </a:moveTo>
                  <a:cubicBezTo>
                    <a:pt x="126" y="146"/>
                    <a:pt x="125" y="145"/>
                    <a:pt x="125" y="143"/>
                  </a:cubicBezTo>
                  <a:cubicBezTo>
                    <a:pt x="124" y="143"/>
                    <a:pt x="124" y="143"/>
                    <a:pt x="123" y="143"/>
                  </a:cubicBezTo>
                  <a:cubicBezTo>
                    <a:pt x="123" y="145"/>
                    <a:pt x="123" y="147"/>
                    <a:pt x="125" y="147"/>
                  </a:cubicBezTo>
                  <a:close/>
                  <a:moveTo>
                    <a:pt x="146" y="147"/>
                  </a:moveTo>
                  <a:cubicBezTo>
                    <a:pt x="147" y="146"/>
                    <a:pt x="148" y="143"/>
                    <a:pt x="145" y="143"/>
                  </a:cubicBezTo>
                  <a:cubicBezTo>
                    <a:pt x="144" y="144"/>
                    <a:pt x="144" y="147"/>
                    <a:pt x="146" y="147"/>
                  </a:cubicBezTo>
                  <a:close/>
                  <a:moveTo>
                    <a:pt x="185" y="145"/>
                  </a:moveTo>
                  <a:cubicBezTo>
                    <a:pt x="186" y="147"/>
                    <a:pt x="186" y="148"/>
                    <a:pt x="188" y="149"/>
                  </a:cubicBezTo>
                  <a:cubicBezTo>
                    <a:pt x="191" y="147"/>
                    <a:pt x="188" y="142"/>
                    <a:pt x="185" y="145"/>
                  </a:cubicBezTo>
                  <a:close/>
                  <a:moveTo>
                    <a:pt x="118" y="147"/>
                  </a:moveTo>
                  <a:cubicBezTo>
                    <a:pt x="119" y="147"/>
                    <a:pt x="119" y="145"/>
                    <a:pt x="118" y="144"/>
                  </a:cubicBezTo>
                  <a:cubicBezTo>
                    <a:pt x="118" y="146"/>
                    <a:pt x="118" y="146"/>
                    <a:pt x="118" y="147"/>
                  </a:cubicBezTo>
                  <a:close/>
                  <a:moveTo>
                    <a:pt x="177" y="148"/>
                  </a:moveTo>
                  <a:cubicBezTo>
                    <a:pt x="178" y="148"/>
                    <a:pt x="177" y="150"/>
                    <a:pt x="178" y="150"/>
                  </a:cubicBezTo>
                  <a:cubicBezTo>
                    <a:pt x="179" y="148"/>
                    <a:pt x="181" y="146"/>
                    <a:pt x="178" y="145"/>
                  </a:cubicBezTo>
                  <a:cubicBezTo>
                    <a:pt x="178" y="147"/>
                    <a:pt x="177" y="147"/>
                    <a:pt x="177" y="148"/>
                  </a:cubicBezTo>
                  <a:close/>
                  <a:moveTo>
                    <a:pt x="314" y="146"/>
                  </a:moveTo>
                  <a:cubicBezTo>
                    <a:pt x="316" y="147"/>
                    <a:pt x="316" y="153"/>
                    <a:pt x="320" y="152"/>
                  </a:cubicBezTo>
                  <a:cubicBezTo>
                    <a:pt x="318" y="150"/>
                    <a:pt x="316" y="144"/>
                    <a:pt x="314" y="146"/>
                  </a:cubicBezTo>
                  <a:close/>
                  <a:moveTo>
                    <a:pt x="132" y="148"/>
                  </a:moveTo>
                  <a:cubicBezTo>
                    <a:pt x="134" y="150"/>
                    <a:pt x="136" y="146"/>
                    <a:pt x="134" y="146"/>
                  </a:cubicBezTo>
                  <a:cubicBezTo>
                    <a:pt x="133" y="146"/>
                    <a:pt x="133" y="147"/>
                    <a:pt x="132" y="148"/>
                  </a:cubicBezTo>
                  <a:close/>
                  <a:moveTo>
                    <a:pt x="147" y="152"/>
                  </a:moveTo>
                  <a:cubicBezTo>
                    <a:pt x="148" y="151"/>
                    <a:pt x="151" y="148"/>
                    <a:pt x="149" y="146"/>
                  </a:cubicBezTo>
                  <a:cubicBezTo>
                    <a:pt x="148" y="148"/>
                    <a:pt x="145" y="150"/>
                    <a:pt x="147" y="152"/>
                  </a:cubicBezTo>
                  <a:close/>
                  <a:moveTo>
                    <a:pt x="137" y="152"/>
                  </a:moveTo>
                  <a:cubicBezTo>
                    <a:pt x="137" y="151"/>
                    <a:pt x="139" y="150"/>
                    <a:pt x="139" y="148"/>
                  </a:cubicBezTo>
                  <a:cubicBezTo>
                    <a:pt x="139" y="148"/>
                    <a:pt x="139" y="147"/>
                    <a:pt x="138" y="147"/>
                  </a:cubicBezTo>
                  <a:cubicBezTo>
                    <a:pt x="137" y="148"/>
                    <a:pt x="134" y="152"/>
                    <a:pt x="137" y="152"/>
                  </a:cubicBezTo>
                  <a:close/>
                  <a:moveTo>
                    <a:pt x="199" y="154"/>
                  </a:moveTo>
                  <a:cubicBezTo>
                    <a:pt x="202" y="155"/>
                    <a:pt x="202" y="158"/>
                    <a:pt x="205" y="159"/>
                  </a:cubicBezTo>
                  <a:cubicBezTo>
                    <a:pt x="211" y="155"/>
                    <a:pt x="205" y="151"/>
                    <a:pt x="201" y="147"/>
                  </a:cubicBezTo>
                  <a:cubicBezTo>
                    <a:pt x="200" y="149"/>
                    <a:pt x="200" y="152"/>
                    <a:pt x="199" y="154"/>
                  </a:cubicBezTo>
                  <a:close/>
                  <a:moveTo>
                    <a:pt x="63" y="152"/>
                  </a:moveTo>
                  <a:cubicBezTo>
                    <a:pt x="63" y="151"/>
                    <a:pt x="65" y="149"/>
                    <a:pt x="63" y="148"/>
                  </a:cubicBezTo>
                  <a:cubicBezTo>
                    <a:pt x="63" y="150"/>
                    <a:pt x="62" y="151"/>
                    <a:pt x="63" y="152"/>
                  </a:cubicBezTo>
                  <a:close/>
                  <a:moveTo>
                    <a:pt x="121" y="155"/>
                  </a:moveTo>
                  <a:cubicBezTo>
                    <a:pt x="121" y="153"/>
                    <a:pt x="122" y="152"/>
                    <a:pt x="122" y="150"/>
                  </a:cubicBezTo>
                  <a:cubicBezTo>
                    <a:pt x="122" y="150"/>
                    <a:pt x="122" y="150"/>
                    <a:pt x="121" y="150"/>
                  </a:cubicBezTo>
                  <a:cubicBezTo>
                    <a:pt x="120" y="151"/>
                    <a:pt x="118" y="154"/>
                    <a:pt x="121" y="155"/>
                  </a:cubicBezTo>
                  <a:close/>
                  <a:moveTo>
                    <a:pt x="148" y="156"/>
                  </a:moveTo>
                  <a:cubicBezTo>
                    <a:pt x="150" y="156"/>
                    <a:pt x="151" y="157"/>
                    <a:pt x="152" y="158"/>
                  </a:cubicBezTo>
                  <a:cubicBezTo>
                    <a:pt x="153" y="159"/>
                    <a:pt x="151" y="158"/>
                    <a:pt x="152" y="160"/>
                  </a:cubicBezTo>
                  <a:cubicBezTo>
                    <a:pt x="153" y="159"/>
                    <a:pt x="153" y="161"/>
                    <a:pt x="155" y="161"/>
                  </a:cubicBezTo>
                  <a:cubicBezTo>
                    <a:pt x="155" y="159"/>
                    <a:pt x="159" y="156"/>
                    <a:pt x="156" y="154"/>
                  </a:cubicBezTo>
                  <a:cubicBezTo>
                    <a:pt x="154" y="154"/>
                    <a:pt x="155" y="157"/>
                    <a:pt x="152" y="156"/>
                  </a:cubicBezTo>
                  <a:cubicBezTo>
                    <a:pt x="152" y="155"/>
                    <a:pt x="154" y="154"/>
                    <a:pt x="154" y="152"/>
                  </a:cubicBezTo>
                  <a:cubicBezTo>
                    <a:pt x="153" y="151"/>
                    <a:pt x="153" y="150"/>
                    <a:pt x="152" y="150"/>
                  </a:cubicBezTo>
                  <a:cubicBezTo>
                    <a:pt x="151" y="153"/>
                    <a:pt x="149" y="155"/>
                    <a:pt x="148" y="156"/>
                  </a:cubicBezTo>
                  <a:close/>
                  <a:moveTo>
                    <a:pt x="193" y="156"/>
                  </a:moveTo>
                  <a:cubicBezTo>
                    <a:pt x="195" y="154"/>
                    <a:pt x="195" y="150"/>
                    <a:pt x="191" y="150"/>
                  </a:cubicBezTo>
                  <a:cubicBezTo>
                    <a:pt x="190" y="151"/>
                    <a:pt x="191" y="155"/>
                    <a:pt x="193" y="156"/>
                  </a:cubicBezTo>
                  <a:close/>
                  <a:moveTo>
                    <a:pt x="161" y="157"/>
                  </a:moveTo>
                  <a:cubicBezTo>
                    <a:pt x="162" y="156"/>
                    <a:pt x="162" y="159"/>
                    <a:pt x="164" y="158"/>
                  </a:cubicBezTo>
                  <a:cubicBezTo>
                    <a:pt x="164" y="156"/>
                    <a:pt x="166" y="155"/>
                    <a:pt x="167" y="153"/>
                  </a:cubicBezTo>
                  <a:cubicBezTo>
                    <a:pt x="166" y="152"/>
                    <a:pt x="165" y="150"/>
                    <a:pt x="163" y="150"/>
                  </a:cubicBezTo>
                  <a:cubicBezTo>
                    <a:pt x="163" y="153"/>
                    <a:pt x="160" y="155"/>
                    <a:pt x="161" y="157"/>
                  </a:cubicBezTo>
                  <a:close/>
                  <a:moveTo>
                    <a:pt x="222" y="154"/>
                  </a:moveTo>
                  <a:cubicBezTo>
                    <a:pt x="223" y="155"/>
                    <a:pt x="224" y="156"/>
                    <a:pt x="225" y="157"/>
                  </a:cubicBezTo>
                  <a:cubicBezTo>
                    <a:pt x="227" y="155"/>
                    <a:pt x="226" y="154"/>
                    <a:pt x="226" y="152"/>
                  </a:cubicBezTo>
                  <a:cubicBezTo>
                    <a:pt x="225" y="151"/>
                    <a:pt x="225" y="150"/>
                    <a:pt x="223" y="150"/>
                  </a:cubicBezTo>
                  <a:cubicBezTo>
                    <a:pt x="224" y="152"/>
                    <a:pt x="222" y="152"/>
                    <a:pt x="222" y="154"/>
                  </a:cubicBezTo>
                  <a:close/>
                  <a:moveTo>
                    <a:pt x="141" y="154"/>
                  </a:moveTo>
                  <a:cubicBezTo>
                    <a:pt x="142" y="153"/>
                    <a:pt x="143" y="152"/>
                    <a:pt x="142" y="151"/>
                  </a:cubicBezTo>
                  <a:cubicBezTo>
                    <a:pt x="140" y="151"/>
                    <a:pt x="139" y="153"/>
                    <a:pt x="141" y="154"/>
                  </a:cubicBezTo>
                  <a:close/>
                  <a:moveTo>
                    <a:pt x="326" y="153"/>
                  </a:moveTo>
                  <a:cubicBezTo>
                    <a:pt x="327" y="153"/>
                    <a:pt x="327" y="152"/>
                    <a:pt x="328" y="151"/>
                  </a:cubicBezTo>
                  <a:cubicBezTo>
                    <a:pt x="326" y="150"/>
                    <a:pt x="325" y="152"/>
                    <a:pt x="326" y="153"/>
                  </a:cubicBezTo>
                  <a:close/>
                  <a:moveTo>
                    <a:pt x="174" y="157"/>
                  </a:moveTo>
                  <a:cubicBezTo>
                    <a:pt x="175" y="155"/>
                    <a:pt x="176" y="154"/>
                    <a:pt x="177" y="152"/>
                  </a:cubicBezTo>
                  <a:cubicBezTo>
                    <a:pt x="174" y="149"/>
                    <a:pt x="171" y="155"/>
                    <a:pt x="174" y="157"/>
                  </a:cubicBezTo>
                  <a:close/>
                  <a:moveTo>
                    <a:pt x="182" y="154"/>
                  </a:moveTo>
                  <a:cubicBezTo>
                    <a:pt x="183" y="155"/>
                    <a:pt x="183" y="156"/>
                    <a:pt x="184" y="156"/>
                  </a:cubicBezTo>
                  <a:cubicBezTo>
                    <a:pt x="185" y="156"/>
                    <a:pt x="185" y="156"/>
                    <a:pt x="185" y="156"/>
                  </a:cubicBezTo>
                  <a:cubicBezTo>
                    <a:pt x="186" y="153"/>
                    <a:pt x="184" y="152"/>
                    <a:pt x="183" y="152"/>
                  </a:cubicBezTo>
                  <a:cubicBezTo>
                    <a:pt x="182" y="152"/>
                    <a:pt x="182" y="153"/>
                    <a:pt x="182" y="154"/>
                  </a:cubicBezTo>
                  <a:close/>
                  <a:moveTo>
                    <a:pt x="216" y="158"/>
                  </a:moveTo>
                  <a:cubicBezTo>
                    <a:pt x="216" y="157"/>
                    <a:pt x="217" y="156"/>
                    <a:pt x="217" y="154"/>
                  </a:cubicBezTo>
                  <a:cubicBezTo>
                    <a:pt x="216" y="153"/>
                    <a:pt x="212" y="152"/>
                    <a:pt x="212" y="155"/>
                  </a:cubicBezTo>
                  <a:cubicBezTo>
                    <a:pt x="212" y="155"/>
                    <a:pt x="212" y="155"/>
                    <a:pt x="212" y="156"/>
                  </a:cubicBezTo>
                  <a:cubicBezTo>
                    <a:pt x="215" y="154"/>
                    <a:pt x="213" y="158"/>
                    <a:pt x="216" y="158"/>
                  </a:cubicBezTo>
                  <a:close/>
                  <a:moveTo>
                    <a:pt x="129" y="156"/>
                  </a:moveTo>
                  <a:cubicBezTo>
                    <a:pt x="131" y="156"/>
                    <a:pt x="131" y="153"/>
                    <a:pt x="130" y="153"/>
                  </a:cubicBezTo>
                  <a:cubicBezTo>
                    <a:pt x="130" y="155"/>
                    <a:pt x="129" y="154"/>
                    <a:pt x="129" y="156"/>
                  </a:cubicBezTo>
                  <a:close/>
                  <a:moveTo>
                    <a:pt x="141" y="156"/>
                  </a:moveTo>
                  <a:cubicBezTo>
                    <a:pt x="142" y="157"/>
                    <a:pt x="143" y="157"/>
                    <a:pt x="143" y="158"/>
                  </a:cubicBezTo>
                  <a:cubicBezTo>
                    <a:pt x="141" y="159"/>
                    <a:pt x="142" y="157"/>
                    <a:pt x="140" y="157"/>
                  </a:cubicBezTo>
                  <a:cubicBezTo>
                    <a:pt x="141" y="159"/>
                    <a:pt x="140" y="160"/>
                    <a:pt x="143" y="160"/>
                  </a:cubicBezTo>
                  <a:cubicBezTo>
                    <a:pt x="143" y="159"/>
                    <a:pt x="145" y="158"/>
                    <a:pt x="145" y="156"/>
                  </a:cubicBezTo>
                  <a:cubicBezTo>
                    <a:pt x="145" y="155"/>
                    <a:pt x="144" y="154"/>
                    <a:pt x="143" y="153"/>
                  </a:cubicBezTo>
                  <a:cubicBezTo>
                    <a:pt x="142" y="154"/>
                    <a:pt x="142" y="155"/>
                    <a:pt x="141" y="156"/>
                  </a:cubicBezTo>
                  <a:close/>
                  <a:moveTo>
                    <a:pt x="123" y="159"/>
                  </a:moveTo>
                  <a:cubicBezTo>
                    <a:pt x="125" y="159"/>
                    <a:pt x="126" y="155"/>
                    <a:pt x="124" y="154"/>
                  </a:cubicBezTo>
                  <a:cubicBezTo>
                    <a:pt x="124" y="155"/>
                    <a:pt x="121" y="157"/>
                    <a:pt x="123" y="159"/>
                  </a:cubicBezTo>
                  <a:close/>
                  <a:moveTo>
                    <a:pt x="139" y="157"/>
                  </a:moveTo>
                  <a:cubicBezTo>
                    <a:pt x="140" y="156"/>
                    <a:pt x="140" y="155"/>
                    <a:pt x="140" y="154"/>
                  </a:cubicBezTo>
                  <a:cubicBezTo>
                    <a:pt x="139" y="154"/>
                    <a:pt x="138" y="156"/>
                    <a:pt x="139" y="157"/>
                  </a:cubicBezTo>
                  <a:close/>
                  <a:moveTo>
                    <a:pt x="132" y="157"/>
                  </a:moveTo>
                  <a:cubicBezTo>
                    <a:pt x="132" y="158"/>
                    <a:pt x="131" y="160"/>
                    <a:pt x="133" y="160"/>
                  </a:cubicBezTo>
                  <a:cubicBezTo>
                    <a:pt x="134" y="158"/>
                    <a:pt x="133" y="157"/>
                    <a:pt x="132" y="157"/>
                  </a:cubicBezTo>
                  <a:close/>
                  <a:moveTo>
                    <a:pt x="118" y="160"/>
                  </a:moveTo>
                  <a:cubicBezTo>
                    <a:pt x="118" y="159"/>
                    <a:pt x="119" y="159"/>
                    <a:pt x="119" y="158"/>
                  </a:cubicBezTo>
                  <a:cubicBezTo>
                    <a:pt x="118" y="157"/>
                    <a:pt x="117" y="160"/>
                    <a:pt x="118" y="160"/>
                  </a:cubicBezTo>
                  <a:close/>
                  <a:moveTo>
                    <a:pt x="167" y="165"/>
                  </a:moveTo>
                  <a:cubicBezTo>
                    <a:pt x="168" y="165"/>
                    <a:pt x="168" y="165"/>
                    <a:pt x="168" y="165"/>
                  </a:cubicBezTo>
                  <a:cubicBezTo>
                    <a:pt x="172" y="165"/>
                    <a:pt x="175" y="159"/>
                    <a:pt x="170" y="158"/>
                  </a:cubicBezTo>
                  <a:cubicBezTo>
                    <a:pt x="170" y="160"/>
                    <a:pt x="167" y="161"/>
                    <a:pt x="167" y="165"/>
                  </a:cubicBezTo>
                  <a:close/>
                  <a:moveTo>
                    <a:pt x="177" y="159"/>
                  </a:moveTo>
                  <a:cubicBezTo>
                    <a:pt x="177" y="162"/>
                    <a:pt x="179" y="162"/>
                    <a:pt x="180" y="164"/>
                  </a:cubicBezTo>
                  <a:cubicBezTo>
                    <a:pt x="184" y="163"/>
                    <a:pt x="182" y="159"/>
                    <a:pt x="180" y="158"/>
                  </a:cubicBezTo>
                  <a:cubicBezTo>
                    <a:pt x="179" y="158"/>
                    <a:pt x="177" y="159"/>
                    <a:pt x="177" y="159"/>
                  </a:cubicBezTo>
                  <a:close/>
                  <a:moveTo>
                    <a:pt x="145" y="163"/>
                  </a:moveTo>
                  <a:cubicBezTo>
                    <a:pt x="145" y="165"/>
                    <a:pt x="146" y="165"/>
                    <a:pt x="146" y="166"/>
                  </a:cubicBezTo>
                  <a:cubicBezTo>
                    <a:pt x="147" y="165"/>
                    <a:pt x="149" y="163"/>
                    <a:pt x="149" y="160"/>
                  </a:cubicBezTo>
                  <a:cubicBezTo>
                    <a:pt x="148" y="160"/>
                    <a:pt x="148" y="158"/>
                    <a:pt x="147" y="158"/>
                  </a:cubicBezTo>
                  <a:cubicBezTo>
                    <a:pt x="147" y="161"/>
                    <a:pt x="145" y="161"/>
                    <a:pt x="145" y="163"/>
                  </a:cubicBezTo>
                  <a:close/>
                  <a:moveTo>
                    <a:pt x="165" y="160"/>
                  </a:moveTo>
                  <a:cubicBezTo>
                    <a:pt x="166" y="160"/>
                    <a:pt x="166" y="159"/>
                    <a:pt x="166" y="158"/>
                  </a:cubicBezTo>
                  <a:cubicBezTo>
                    <a:pt x="165" y="158"/>
                    <a:pt x="164" y="159"/>
                    <a:pt x="165" y="160"/>
                  </a:cubicBezTo>
                  <a:close/>
                  <a:moveTo>
                    <a:pt x="157" y="165"/>
                  </a:moveTo>
                  <a:cubicBezTo>
                    <a:pt x="160" y="165"/>
                    <a:pt x="162" y="161"/>
                    <a:pt x="159" y="158"/>
                  </a:cubicBezTo>
                  <a:cubicBezTo>
                    <a:pt x="158" y="160"/>
                    <a:pt x="157" y="163"/>
                    <a:pt x="157" y="165"/>
                  </a:cubicBezTo>
                  <a:close/>
                  <a:moveTo>
                    <a:pt x="201" y="166"/>
                  </a:moveTo>
                  <a:cubicBezTo>
                    <a:pt x="202" y="166"/>
                    <a:pt x="202" y="165"/>
                    <a:pt x="203" y="165"/>
                  </a:cubicBezTo>
                  <a:cubicBezTo>
                    <a:pt x="202" y="162"/>
                    <a:pt x="201" y="161"/>
                    <a:pt x="199" y="159"/>
                  </a:cubicBezTo>
                  <a:cubicBezTo>
                    <a:pt x="198" y="162"/>
                    <a:pt x="198" y="166"/>
                    <a:pt x="201" y="166"/>
                  </a:cubicBezTo>
                  <a:close/>
                  <a:moveTo>
                    <a:pt x="138" y="161"/>
                  </a:moveTo>
                  <a:cubicBezTo>
                    <a:pt x="138" y="163"/>
                    <a:pt x="139" y="165"/>
                    <a:pt x="137" y="164"/>
                  </a:cubicBezTo>
                  <a:cubicBezTo>
                    <a:pt x="136" y="166"/>
                    <a:pt x="137" y="168"/>
                    <a:pt x="139" y="169"/>
                  </a:cubicBezTo>
                  <a:cubicBezTo>
                    <a:pt x="139" y="167"/>
                    <a:pt x="139" y="167"/>
                    <a:pt x="139" y="166"/>
                  </a:cubicBezTo>
                  <a:cubicBezTo>
                    <a:pt x="140" y="166"/>
                    <a:pt x="140" y="165"/>
                    <a:pt x="141" y="165"/>
                  </a:cubicBezTo>
                  <a:cubicBezTo>
                    <a:pt x="141" y="163"/>
                    <a:pt x="140" y="162"/>
                    <a:pt x="139" y="160"/>
                  </a:cubicBezTo>
                  <a:cubicBezTo>
                    <a:pt x="139" y="161"/>
                    <a:pt x="139" y="161"/>
                    <a:pt x="138" y="161"/>
                  </a:cubicBezTo>
                  <a:close/>
                  <a:moveTo>
                    <a:pt x="211" y="167"/>
                  </a:moveTo>
                  <a:cubicBezTo>
                    <a:pt x="212" y="166"/>
                    <a:pt x="213" y="164"/>
                    <a:pt x="214" y="162"/>
                  </a:cubicBezTo>
                  <a:cubicBezTo>
                    <a:pt x="213" y="162"/>
                    <a:pt x="212" y="161"/>
                    <a:pt x="211" y="160"/>
                  </a:cubicBezTo>
                  <a:cubicBezTo>
                    <a:pt x="211" y="162"/>
                    <a:pt x="211" y="166"/>
                    <a:pt x="211" y="167"/>
                  </a:cubicBezTo>
                  <a:close/>
                  <a:moveTo>
                    <a:pt x="209" y="164"/>
                  </a:moveTo>
                  <a:cubicBezTo>
                    <a:pt x="209" y="163"/>
                    <a:pt x="208" y="162"/>
                    <a:pt x="208" y="161"/>
                  </a:cubicBezTo>
                  <a:cubicBezTo>
                    <a:pt x="207" y="162"/>
                    <a:pt x="207" y="164"/>
                    <a:pt x="209" y="164"/>
                  </a:cubicBezTo>
                  <a:close/>
                  <a:moveTo>
                    <a:pt x="115" y="166"/>
                  </a:moveTo>
                  <a:cubicBezTo>
                    <a:pt x="116" y="166"/>
                    <a:pt x="116" y="163"/>
                    <a:pt x="115" y="163"/>
                  </a:cubicBezTo>
                  <a:cubicBezTo>
                    <a:pt x="116" y="164"/>
                    <a:pt x="113" y="165"/>
                    <a:pt x="115" y="166"/>
                  </a:cubicBezTo>
                  <a:close/>
                  <a:moveTo>
                    <a:pt x="152" y="165"/>
                  </a:moveTo>
                  <a:cubicBezTo>
                    <a:pt x="151" y="160"/>
                    <a:pt x="149" y="165"/>
                    <a:pt x="147" y="167"/>
                  </a:cubicBezTo>
                  <a:cubicBezTo>
                    <a:pt x="149" y="168"/>
                    <a:pt x="148" y="170"/>
                    <a:pt x="150" y="170"/>
                  </a:cubicBezTo>
                  <a:cubicBezTo>
                    <a:pt x="151" y="168"/>
                    <a:pt x="153" y="167"/>
                    <a:pt x="152" y="165"/>
                  </a:cubicBezTo>
                  <a:close/>
                  <a:moveTo>
                    <a:pt x="159" y="168"/>
                  </a:moveTo>
                  <a:cubicBezTo>
                    <a:pt x="160" y="168"/>
                    <a:pt x="160" y="168"/>
                    <a:pt x="161" y="169"/>
                  </a:cubicBezTo>
                  <a:cubicBezTo>
                    <a:pt x="161" y="167"/>
                    <a:pt x="163" y="166"/>
                    <a:pt x="163" y="163"/>
                  </a:cubicBezTo>
                  <a:cubicBezTo>
                    <a:pt x="163" y="163"/>
                    <a:pt x="162" y="163"/>
                    <a:pt x="162" y="163"/>
                  </a:cubicBezTo>
                  <a:cubicBezTo>
                    <a:pt x="161" y="165"/>
                    <a:pt x="159" y="165"/>
                    <a:pt x="159" y="168"/>
                  </a:cubicBezTo>
                  <a:close/>
                  <a:moveTo>
                    <a:pt x="119" y="170"/>
                  </a:moveTo>
                  <a:cubicBezTo>
                    <a:pt x="121" y="169"/>
                    <a:pt x="123" y="164"/>
                    <a:pt x="119" y="163"/>
                  </a:cubicBezTo>
                  <a:cubicBezTo>
                    <a:pt x="119" y="165"/>
                    <a:pt x="117" y="167"/>
                    <a:pt x="119" y="170"/>
                  </a:cubicBezTo>
                  <a:close/>
                  <a:moveTo>
                    <a:pt x="171" y="168"/>
                  </a:moveTo>
                  <a:cubicBezTo>
                    <a:pt x="172" y="170"/>
                    <a:pt x="174" y="172"/>
                    <a:pt x="176" y="173"/>
                  </a:cubicBezTo>
                  <a:cubicBezTo>
                    <a:pt x="176" y="171"/>
                    <a:pt x="178" y="170"/>
                    <a:pt x="179" y="167"/>
                  </a:cubicBezTo>
                  <a:cubicBezTo>
                    <a:pt x="177" y="166"/>
                    <a:pt x="177" y="164"/>
                    <a:pt x="175" y="163"/>
                  </a:cubicBezTo>
                  <a:cubicBezTo>
                    <a:pt x="173" y="164"/>
                    <a:pt x="173" y="167"/>
                    <a:pt x="171" y="168"/>
                  </a:cubicBezTo>
                  <a:close/>
                  <a:moveTo>
                    <a:pt x="191" y="166"/>
                  </a:moveTo>
                  <a:cubicBezTo>
                    <a:pt x="193" y="167"/>
                    <a:pt x="194" y="169"/>
                    <a:pt x="196" y="170"/>
                  </a:cubicBezTo>
                  <a:cubicBezTo>
                    <a:pt x="196" y="167"/>
                    <a:pt x="194" y="165"/>
                    <a:pt x="192" y="164"/>
                  </a:cubicBezTo>
                  <a:cubicBezTo>
                    <a:pt x="192" y="165"/>
                    <a:pt x="191" y="165"/>
                    <a:pt x="191" y="166"/>
                  </a:cubicBezTo>
                  <a:close/>
                  <a:moveTo>
                    <a:pt x="183" y="167"/>
                  </a:moveTo>
                  <a:cubicBezTo>
                    <a:pt x="183" y="168"/>
                    <a:pt x="184" y="169"/>
                    <a:pt x="185" y="170"/>
                  </a:cubicBezTo>
                  <a:cubicBezTo>
                    <a:pt x="187" y="168"/>
                    <a:pt x="187" y="165"/>
                    <a:pt x="184" y="164"/>
                  </a:cubicBezTo>
                  <a:cubicBezTo>
                    <a:pt x="184" y="165"/>
                    <a:pt x="183" y="166"/>
                    <a:pt x="183" y="167"/>
                  </a:cubicBezTo>
                  <a:close/>
                  <a:moveTo>
                    <a:pt x="215" y="172"/>
                  </a:moveTo>
                  <a:cubicBezTo>
                    <a:pt x="217" y="171"/>
                    <a:pt x="218" y="167"/>
                    <a:pt x="216" y="166"/>
                  </a:cubicBezTo>
                  <a:cubicBezTo>
                    <a:pt x="215" y="168"/>
                    <a:pt x="213" y="171"/>
                    <a:pt x="215" y="172"/>
                  </a:cubicBezTo>
                  <a:close/>
                  <a:moveTo>
                    <a:pt x="132" y="170"/>
                  </a:moveTo>
                  <a:cubicBezTo>
                    <a:pt x="132" y="169"/>
                    <a:pt x="134" y="167"/>
                    <a:pt x="132" y="166"/>
                  </a:cubicBezTo>
                  <a:cubicBezTo>
                    <a:pt x="132" y="167"/>
                    <a:pt x="131" y="169"/>
                    <a:pt x="132" y="170"/>
                  </a:cubicBezTo>
                  <a:close/>
                  <a:moveTo>
                    <a:pt x="140" y="172"/>
                  </a:moveTo>
                  <a:cubicBezTo>
                    <a:pt x="141" y="173"/>
                    <a:pt x="141" y="174"/>
                    <a:pt x="142" y="175"/>
                  </a:cubicBezTo>
                  <a:cubicBezTo>
                    <a:pt x="143" y="173"/>
                    <a:pt x="146" y="169"/>
                    <a:pt x="143" y="167"/>
                  </a:cubicBezTo>
                  <a:cubicBezTo>
                    <a:pt x="142" y="168"/>
                    <a:pt x="141" y="170"/>
                    <a:pt x="140" y="172"/>
                  </a:cubicBezTo>
                  <a:close/>
                  <a:moveTo>
                    <a:pt x="163" y="173"/>
                  </a:moveTo>
                  <a:cubicBezTo>
                    <a:pt x="165" y="173"/>
                    <a:pt x="164" y="174"/>
                    <a:pt x="165" y="174"/>
                  </a:cubicBezTo>
                  <a:cubicBezTo>
                    <a:pt x="165" y="171"/>
                    <a:pt x="168" y="171"/>
                    <a:pt x="168" y="168"/>
                  </a:cubicBezTo>
                  <a:cubicBezTo>
                    <a:pt x="166" y="168"/>
                    <a:pt x="167" y="167"/>
                    <a:pt x="165" y="167"/>
                  </a:cubicBezTo>
                  <a:cubicBezTo>
                    <a:pt x="164" y="169"/>
                    <a:pt x="163" y="170"/>
                    <a:pt x="163" y="173"/>
                  </a:cubicBezTo>
                  <a:close/>
                  <a:moveTo>
                    <a:pt x="204" y="169"/>
                  </a:moveTo>
                  <a:cubicBezTo>
                    <a:pt x="205" y="171"/>
                    <a:pt x="205" y="174"/>
                    <a:pt x="208" y="174"/>
                  </a:cubicBezTo>
                  <a:cubicBezTo>
                    <a:pt x="208" y="171"/>
                    <a:pt x="207" y="169"/>
                    <a:pt x="205" y="167"/>
                  </a:cubicBezTo>
                  <a:cubicBezTo>
                    <a:pt x="204" y="167"/>
                    <a:pt x="204" y="169"/>
                    <a:pt x="204" y="169"/>
                  </a:cubicBezTo>
                  <a:close/>
                  <a:moveTo>
                    <a:pt x="155" y="167"/>
                  </a:moveTo>
                  <a:cubicBezTo>
                    <a:pt x="151" y="171"/>
                    <a:pt x="152" y="175"/>
                    <a:pt x="155" y="178"/>
                  </a:cubicBezTo>
                  <a:cubicBezTo>
                    <a:pt x="157" y="177"/>
                    <a:pt x="158" y="174"/>
                    <a:pt x="159" y="172"/>
                  </a:cubicBezTo>
                  <a:cubicBezTo>
                    <a:pt x="158" y="172"/>
                    <a:pt x="158" y="169"/>
                    <a:pt x="157" y="170"/>
                  </a:cubicBezTo>
                  <a:cubicBezTo>
                    <a:pt x="157" y="171"/>
                    <a:pt x="154" y="175"/>
                    <a:pt x="153" y="174"/>
                  </a:cubicBezTo>
                  <a:cubicBezTo>
                    <a:pt x="153" y="172"/>
                    <a:pt x="158" y="169"/>
                    <a:pt x="155" y="167"/>
                  </a:cubicBezTo>
                  <a:close/>
                  <a:moveTo>
                    <a:pt x="135" y="175"/>
                  </a:moveTo>
                  <a:cubicBezTo>
                    <a:pt x="137" y="173"/>
                    <a:pt x="136" y="170"/>
                    <a:pt x="134" y="169"/>
                  </a:cubicBezTo>
                  <a:cubicBezTo>
                    <a:pt x="132" y="171"/>
                    <a:pt x="133" y="174"/>
                    <a:pt x="135" y="175"/>
                  </a:cubicBezTo>
                  <a:close/>
                  <a:moveTo>
                    <a:pt x="177" y="177"/>
                  </a:moveTo>
                  <a:cubicBezTo>
                    <a:pt x="179" y="176"/>
                    <a:pt x="178" y="178"/>
                    <a:pt x="180" y="178"/>
                  </a:cubicBezTo>
                  <a:cubicBezTo>
                    <a:pt x="181" y="176"/>
                    <a:pt x="182" y="175"/>
                    <a:pt x="183" y="172"/>
                  </a:cubicBezTo>
                  <a:cubicBezTo>
                    <a:pt x="182" y="172"/>
                    <a:pt x="182" y="170"/>
                    <a:pt x="180" y="170"/>
                  </a:cubicBezTo>
                  <a:cubicBezTo>
                    <a:pt x="180" y="173"/>
                    <a:pt x="178" y="174"/>
                    <a:pt x="177" y="177"/>
                  </a:cubicBezTo>
                  <a:close/>
                  <a:moveTo>
                    <a:pt x="189" y="177"/>
                  </a:moveTo>
                  <a:cubicBezTo>
                    <a:pt x="192" y="177"/>
                    <a:pt x="191" y="180"/>
                    <a:pt x="194" y="180"/>
                  </a:cubicBezTo>
                  <a:cubicBezTo>
                    <a:pt x="196" y="176"/>
                    <a:pt x="191" y="172"/>
                    <a:pt x="189" y="171"/>
                  </a:cubicBezTo>
                  <a:cubicBezTo>
                    <a:pt x="188" y="173"/>
                    <a:pt x="189" y="174"/>
                    <a:pt x="189" y="177"/>
                  </a:cubicBezTo>
                  <a:close/>
                  <a:moveTo>
                    <a:pt x="60" y="178"/>
                  </a:moveTo>
                  <a:cubicBezTo>
                    <a:pt x="61" y="176"/>
                    <a:pt x="64" y="174"/>
                    <a:pt x="63" y="171"/>
                  </a:cubicBezTo>
                  <a:cubicBezTo>
                    <a:pt x="62" y="173"/>
                    <a:pt x="60" y="176"/>
                    <a:pt x="60" y="178"/>
                  </a:cubicBezTo>
                  <a:close/>
                  <a:moveTo>
                    <a:pt x="115" y="180"/>
                  </a:moveTo>
                  <a:cubicBezTo>
                    <a:pt x="117" y="178"/>
                    <a:pt x="117" y="173"/>
                    <a:pt x="115" y="171"/>
                  </a:cubicBezTo>
                  <a:cubicBezTo>
                    <a:pt x="113" y="174"/>
                    <a:pt x="115" y="176"/>
                    <a:pt x="115" y="180"/>
                  </a:cubicBezTo>
                  <a:close/>
                  <a:moveTo>
                    <a:pt x="122" y="176"/>
                  </a:moveTo>
                  <a:cubicBezTo>
                    <a:pt x="125" y="176"/>
                    <a:pt x="125" y="175"/>
                    <a:pt x="126" y="173"/>
                  </a:cubicBezTo>
                  <a:cubicBezTo>
                    <a:pt x="125" y="173"/>
                    <a:pt x="126" y="171"/>
                    <a:pt x="124" y="172"/>
                  </a:cubicBezTo>
                  <a:cubicBezTo>
                    <a:pt x="124" y="173"/>
                    <a:pt x="123" y="174"/>
                    <a:pt x="122" y="176"/>
                  </a:cubicBezTo>
                  <a:close/>
                  <a:moveTo>
                    <a:pt x="145" y="172"/>
                  </a:moveTo>
                  <a:cubicBezTo>
                    <a:pt x="144" y="174"/>
                    <a:pt x="145" y="175"/>
                    <a:pt x="147" y="175"/>
                  </a:cubicBezTo>
                  <a:cubicBezTo>
                    <a:pt x="147" y="174"/>
                    <a:pt x="148" y="174"/>
                    <a:pt x="148" y="174"/>
                  </a:cubicBezTo>
                  <a:cubicBezTo>
                    <a:pt x="148" y="172"/>
                    <a:pt x="147" y="171"/>
                    <a:pt x="145" y="172"/>
                  </a:cubicBezTo>
                  <a:close/>
                  <a:moveTo>
                    <a:pt x="171" y="181"/>
                  </a:moveTo>
                  <a:cubicBezTo>
                    <a:pt x="172" y="180"/>
                    <a:pt x="173" y="178"/>
                    <a:pt x="174" y="177"/>
                  </a:cubicBezTo>
                  <a:cubicBezTo>
                    <a:pt x="172" y="176"/>
                    <a:pt x="172" y="173"/>
                    <a:pt x="170" y="172"/>
                  </a:cubicBezTo>
                  <a:cubicBezTo>
                    <a:pt x="167" y="175"/>
                    <a:pt x="167" y="179"/>
                    <a:pt x="171" y="181"/>
                  </a:cubicBezTo>
                  <a:close/>
                  <a:moveTo>
                    <a:pt x="221" y="190"/>
                  </a:moveTo>
                  <a:cubicBezTo>
                    <a:pt x="220" y="184"/>
                    <a:pt x="225" y="179"/>
                    <a:pt x="222" y="174"/>
                  </a:cubicBezTo>
                  <a:cubicBezTo>
                    <a:pt x="219" y="178"/>
                    <a:pt x="218" y="185"/>
                    <a:pt x="221" y="190"/>
                  </a:cubicBezTo>
                  <a:close/>
                  <a:moveTo>
                    <a:pt x="146" y="177"/>
                  </a:moveTo>
                  <a:cubicBezTo>
                    <a:pt x="144" y="177"/>
                    <a:pt x="145" y="175"/>
                    <a:pt x="144" y="175"/>
                  </a:cubicBezTo>
                  <a:cubicBezTo>
                    <a:pt x="142" y="176"/>
                    <a:pt x="145" y="179"/>
                    <a:pt x="146" y="177"/>
                  </a:cubicBezTo>
                  <a:close/>
                  <a:moveTo>
                    <a:pt x="205" y="181"/>
                  </a:moveTo>
                  <a:cubicBezTo>
                    <a:pt x="207" y="178"/>
                    <a:pt x="204" y="177"/>
                    <a:pt x="203" y="175"/>
                  </a:cubicBezTo>
                  <a:cubicBezTo>
                    <a:pt x="202" y="176"/>
                    <a:pt x="201" y="174"/>
                    <a:pt x="200" y="175"/>
                  </a:cubicBezTo>
                  <a:cubicBezTo>
                    <a:pt x="201" y="177"/>
                    <a:pt x="203" y="180"/>
                    <a:pt x="205" y="181"/>
                  </a:cubicBezTo>
                  <a:close/>
                  <a:moveTo>
                    <a:pt x="160" y="184"/>
                  </a:moveTo>
                  <a:cubicBezTo>
                    <a:pt x="161" y="181"/>
                    <a:pt x="163" y="180"/>
                    <a:pt x="163" y="177"/>
                  </a:cubicBezTo>
                  <a:cubicBezTo>
                    <a:pt x="163" y="176"/>
                    <a:pt x="163" y="175"/>
                    <a:pt x="161" y="175"/>
                  </a:cubicBezTo>
                  <a:cubicBezTo>
                    <a:pt x="160" y="178"/>
                    <a:pt x="157" y="183"/>
                    <a:pt x="160" y="184"/>
                  </a:cubicBezTo>
                  <a:close/>
                  <a:moveTo>
                    <a:pt x="182" y="182"/>
                  </a:moveTo>
                  <a:cubicBezTo>
                    <a:pt x="183" y="182"/>
                    <a:pt x="183" y="180"/>
                    <a:pt x="184" y="181"/>
                  </a:cubicBezTo>
                  <a:cubicBezTo>
                    <a:pt x="183" y="182"/>
                    <a:pt x="182" y="185"/>
                    <a:pt x="184" y="185"/>
                  </a:cubicBezTo>
                  <a:cubicBezTo>
                    <a:pt x="185" y="184"/>
                    <a:pt x="186" y="181"/>
                    <a:pt x="184" y="180"/>
                  </a:cubicBezTo>
                  <a:cubicBezTo>
                    <a:pt x="186" y="179"/>
                    <a:pt x="185" y="176"/>
                    <a:pt x="184" y="175"/>
                  </a:cubicBezTo>
                  <a:cubicBezTo>
                    <a:pt x="184" y="178"/>
                    <a:pt x="182" y="179"/>
                    <a:pt x="182" y="182"/>
                  </a:cubicBezTo>
                  <a:close/>
                  <a:moveTo>
                    <a:pt x="139" y="180"/>
                  </a:moveTo>
                  <a:cubicBezTo>
                    <a:pt x="140" y="180"/>
                    <a:pt x="140" y="178"/>
                    <a:pt x="140" y="177"/>
                  </a:cubicBezTo>
                  <a:cubicBezTo>
                    <a:pt x="139" y="177"/>
                    <a:pt x="139" y="175"/>
                    <a:pt x="138" y="176"/>
                  </a:cubicBezTo>
                  <a:cubicBezTo>
                    <a:pt x="136" y="177"/>
                    <a:pt x="139" y="179"/>
                    <a:pt x="139" y="180"/>
                  </a:cubicBezTo>
                  <a:close/>
                  <a:moveTo>
                    <a:pt x="210" y="179"/>
                  </a:moveTo>
                  <a:cubicBezTo>
                    <a:pt x="212" y="179"/>
                    <a:pt x="212" y="178"/>
                    <a:pt x="213" y="177"/>
                  </a:cubicBezTo>
                  <a:cubicBezTo>
                    <a:pt x="212" y="177"/>
                    <a:pt x="212" y="176"/>
                    <a:pt x="211" y="176"/>
                  </a:cubicBezTo>
                  <a:cubicBezTo>
                    <a:pt x="211" y="177"/>
                    <a:pt x="210" y="177"/>
                    <a:pt x="210" y="179"/>
                  </a:cubicBezTo>
                  <a:close/>
                  <a:moveTo>
                    <a:pt x="150" y="180"/>
                  </a:moveTo>
                  <a:cubicBezTo>
                    <a:pt x="151" y="180"/>
                    <a:pt x="150" y="179"/>
                    <a:pt x="152" y="179"/>
                  </a:cubicBezTo>
                  <a:cubicBezTo>
                    <a:pt x="152" y="181"/>
                    <a:pt x="150" y="181"/>
                    <a:pt x="149" y="180"/>
                  </a:cubicBezTo>
                  <a:cubicBezTo>
                    <a:pt x="150" y="182"/>
                    <a:pt x="151" y="182"/>
                    <a:pt x="149" y="184"/>
                  </a:cubicBezTo>
                  <a:cubicBezTo>
                    <a:pt x="149" y="185"/>
                    <a:pt x="151" y="185"/>
                    <a:pt x="151" y="187"/>
                  </a:cubicBezTo>
                  <a:cubicBezTo>
                    <a:pt x="154" y="186"/>
                    <a:pt x="155" y="182"/>
                    <a:pt x="153" y="179"/>
                  </a:cubicBezTo>
                  <a:cubicBezTo>
                    <a:pt x="153" y="179"/>
                    <a:pt x="152" y="180"/>
                    <a:pt x="152" y="180"/>
                  </a:cubicBezTo>
                  <a:cubicBezTo>
                    <a:pt x="152" y="179"/>
                    <a:pt x="151" y="177"/>
                    <a:pt x="150" y="177"/>
                  </a:cubicBezTo>
                  <a:cubicBezTo>
                    <a:pt x="150" y="177"/>
                    <a:pt x="148" y="180"/>
                    <a:pt x="150" y="180"/>
                  </a:cubicBezTo>
                  <a:close/>
                  <a:moveTo>
                    <a:pt x="120" y="185"/>
                  </a:moveTo>
                  <a:cubicBezTo>
                    <a:pt x="120" y="182"/>
                    <a:pt x="124" y="180"/>
                    <a:pt x="121" y="178"/>
                  </a:cubicBezTo>
                  <a:cubicBezTo>
                    <a:pt x="121" y="180"/>
                    <a:pt x="117" y="183"/>
                    <a:pt x="120" y="185"/>
                  </a:cubicBezTo>
                  <a:close/>
                  <a:moveTo>
                    <a:pt x="188" y="190"/>
                  </a:moveTo>
                  <a:cubicBezTo>
                    <a:pt x="190" y="189"/>
                    <a:pt x="191" y="186"/>
                    <a:pt x="192" y="184"/>
                  </a:cubicBezTo>
                  <a:cubicBezTo>
                    <a:pt x="190" y="182"/>
                    <a:pt x="189" y="180"/>
                    <a:pt x="188" y="178"/>
                  </a:cubicBezTo>
                  <a:cubicBezTo>
                    <a:pt x="188" y="183"/>
                    <a:pt x="186" y="186"/>
                    <a:pt x="188" y="190"/>
                  </a:cubicBezTo>
                  <a:close/>
                  <a:moveTo>
                    <a:pt x="212" y="181"/>
                  </a:moveTo>
                  <a:cubicBezTo>
                    <a:pt x="213" y="181"/>
                    <a:pt x="213" y="182"/>
                    <a:pt x="214" y="182"/>
                  </a:cubicBezTo>
                  <a:cubicBezTo>
                    <a:pt x="214" y="181"/>
                    <a:pt x="216" y="180"/>
                    <a:pt x="216" y="178"/>
                  </a:cubicBezTo>
                  <a:cubicBezTo>
                    <a:pt x="214" y="179"/>
                    <a:pt x="213" y="179"/>
                    <a:pt x="212" y="181"/>
                  </a:cubicBezTo>
                  <a:close/>
                  <a:moveTo>
                    <a:pt x="143" y="184"/>
                  </a:moveTo>
                  <a:cubicBezTo>
                    <a:pt x="143" y="182"/>
                    <a:pt x="143" y="181"/>
                    <a:pt x="140" y="180"/>
                  </a:cubicBezTo>
                  <a:cubicBezTo>
                    <a:pt x="141" y="182"/>
                    <a:pt x="141" y="183"/>
                    <a:pt x="143" y="184"/>
                  </a:cubicBezTo>
                  <a:close/>
                  <a:moveTo>
                    <a:pt x="162" y="188"/>
                  </a:moveTo>
                  <a:cubicBezTo>
                    <a:pt x="164" y="189"/>
                    <a:pt x="165" y="191"/>
                    <a:pt x="167" y="192"/>
                  </a:cubicBezTo>
                  <a:cubicBezTo>
                    <a:pt x="167" y="190"/>
                    <a:pt x="169" y="190"/>
                    <a:pt x="169" y="189"/>
                  </a:cubicBezTo>
                  <a:cubicBezTo>
                    <a:pt x="167" y="187"/>
                    <a:pt x="168" y="186"/>
                    <a:pt x="169" y="184"/>
                  </a:cubicBezTo>
                  <a:cubicBezTo>
                    <a:pt x="168" y="182"/>
                    <a:pt x="167" y="181"/>
                    <a:pt x="165" y="180"/>
                  </a:cubicBezTo>
                  <a:cubicBezTo>
                    <a:pt x="165" y="183"/>
                    <a:pt x="163" y="185"/>
                    <a:pt x="162" y="188"/>
                  </a:cubicBezTo>
                  <a:close/>
                  <a:moveTo>
                    <a:pt x="56" y="183"/>
                  </a:moveTo>
                  <a:cubicBezTo>
                    <a:pt x="57" y="187"/>
                    <a:pt x="54" y="190"/>
                    <a:pt x="57" y="192"/>
                  </a:cubicBezTo>
                  <a:cubicBezTo>
                    <a:pt x="57" y="188"/>
                    <a:pt x="60" y="185"/>
                    <a:pt x="59" y="181"/>
                  </a:cubicBezTo>
                  <a:cubicBezTo>
                    <a:pt x="58" y="181"/>
                    <a:pt x="57" y="183"/>
                    <a:pt x="56" y="183"/>
                  </a:cubicBezTo>
                  <a:close/>
                  <a:moveTo>
                    <a:pt x="135" y="184"/>
                  </a:moveTo>
                  <a:cubicBezTo>
                    <a:pt x="137" y="183"/>
                    <a:pt x="137" y="184"/>
                    <a:pt x="138" y="184"/>
                  </a:cubicBezTo>
                  <a:cubicBezTo>
                    <a:pt x="138" y="182"/>
                    <a:pt x="137" y="181"/>
                    <a:pt x="135" y="181"/>
                  </a:cubicBezTo>
                  <a:cubicBezTo>
                    <a:pt x="135" y="183"/>
                    <a:pt x="136" y="182"/>
                    <a:pt x="135" y="184"/>
                  </a:cubicBezTo>
                  <a:close/>
                  <a:moveTo>
                    <a:pt x="174" y="185"/>
                  </a:moveTo>
                  <a:cubicBezTo>
                    <a:pt x="174" y="185"/>
                    <a:pt x="175" y="186"/>
                    <a:pt x="176" y="186"/>
                  </a:cubicBezTo>
                  <a:cubicBezTo>
                    <a:pt x="175" y="185"/>
                    <a:pt x="177" y="185"/>
                    <a:pt x="176" y="184"/>
                  </a:cubicBezTo>
                  <a:cubicBezTo>
                    <a:pt x="175" y="184"/>
                    <a:pt x="175" y="185"/>
                    <a:pt x="175" y="184"/>
                  </a:cubicBezTo>
                  <a:cubicBezTo>
                    <a:pt x="175" y="182"/>
                    <a:pt x="177" y="184"/>
                    <a:pt x="177" y="183"/>
                  </a:cubicBezTo>
                  <a:cubicBezTo>
                    <a:pt x="176" y="182"/>
                    <a:pt x="174" y="184"/>
                    <a:pt x="174" y="185"/>
                  </a:cubicBezTo>
                  <a:close/>
                  <a:moveTo>
                    <a:pt x="201" y="189"/>
                  </a:moveTo>
                  <a:cubicBezTo>
                    <a:pt x="201" y="188"/>
                    <a:pt x="202" y="188"/>
                    <a:pt x="203" y="187"/>
                  </a:cubicBezTo>
                  <a:cubicBezTo>
                    <a:pt x="201" y="186"/>
                    <a:pt x="200" y="183"/>
                    <a:pt x="198" y="183"/>
                  </a:cubicBezTo>
                  <a:cubicBezTo>
                    <a:pt x="199" y="185"/>
                    <a:pt x="198" y="188"/>
                    <a:pt x="201" y="189"/>
                  </a:cubicBezTo>
                  <a:close/>
                  <a:moveTo>
                    <a:pt x="132" y="187"/>
                  </a:moveTo>
                  <a:cubicBezTo>
                    <a:pt x="133" y="188"/>
                    <a:pt x="133" y="190"/>
                    <a:pt x="134" y="190"/>
                  </a:cubicBezTo>
                  <a:cubicBezTo>
                    <a:pt x="134" y="188"/>
                    <a:pt x="136" y="188"/>
                    <a:pt x="135" y="186"/>
                  </a:cubicBezTo>
                  <a:cubicBezTo>
                    <a:pt x="134" y="187"/>
                    <a:pt x="134" y="185"/>
                    <a:pt x="133" y="185"/>
                  </a:cubicBezTo>
                  <a:cubicBezTo>
                    <a:pt x="133" y="186"/>
                    <a:pt x="132" y="186"/>
                    <a:pt x="132" y="187"/>
                  </a:cubicBezTo>
                  <a:close/>
                  <a:moveTo>
                    <a:pt x="139" y="188"/>
                  </a:moveTo>
                  <a:cubicBezTo>
                    <a:pt x="142" y="189"/>
                    <a:pt x="139" y="183"/>
                    <a:pt x="138" y="185"/>
                  </a:cubicBezTo>
                  <a:cubicBezTo>
                    <a:pt x="139" y="186"/>
                    <a:pt x="139" y="187"/>
                    <a:pt x="139" y="188"/>
                  </a:cubicBezTo>
                  <a:close/>
                  <a:moveTo>
                    <a:pt x="154" y="190"/>
                  </a:moveTo>
                  <a:cubicBezTo>
                    <a:pt x="155" y="191"/>
                    <a:pt x="155" y="192"/>
                    <a:pt x="156" y="192"/>
                  </a:cubicBezTo>
                  <a:cubicBezTo>
                    <a:pt x="156" y="191"/>
                    <a:pt x="156" y="190"/>
                    <a:pt x="154" y="190"/>
                  </a:cubicBezTo>
                  <a:close/>
                  <a:moveTo>
                    <a:pt x="159" y="187"/>
                  </a:moveTo>
                  <a:cubicBezTo>
                    <a:pt x="158" y="186"/>
                    <a:pt x="158" y="185"/>
                    <a:pt x="157" y="185"/>
                  </a:cubicBezTo>
                  <a:cubicBezTo>
                    <a:pt x="155" y="186"/>
                    <a:pt x="154" y="189"/>
                    <a:pt x="156" y="191"/>
                  </a:cubicBezTo>
                  <a:cubicBezTo>
                    <a:pt x="158" y="191"/>
                    <a:pt x="158" y="188"/>
                    <a:pt x="159" y="187"/>
                  </a:cubicBezTo>
                  <a:close/>
                  <a:moveTo>
                    <a:pt x="230" y="187"/>
                  </a:moveTo>
                  <a:cubicBezTo>
                    <a:pt x="230" y="187"/>
                    <a:pt x="232" y="188"/>
                    <a:pt x="232" y="187"/>
                  </a:cubicBezTo>
                  <a:cubicBezTo>
                    <a:pt x="231" y="187"/>
                    <a:pt x="233" y="183"/>
                    <a:pt x="231" y="185"/>
                  </a:cubicBezTo>
                  <a:cubicBezTo>
                    <a:pt x="231" y="187"/>
                    <a:pt x="230" y="185"/>
                    <a:pt x="230" y="187"/>
                  </a:cubicBezTo>
                  <a:close/>
                  <a:moveTo>
                    <a:pt x="145" y="187"/>
                  </a:moveTo>
                  <a:cubicBezTo>
                    <a:pt x="147" y="188"/>
                    <a:pt x="145" y="187"/>
                    <a:pt x="147" y="186"/>
                  </a:cubicBezTo>
                  <a:cubicBezTo>
                    <a:pt x="146" y="186"/>
                    <a:pt x="146" y="185"/>
                    <a:pt x="146" y="185"/>
                  </a:cubicBezTo>
                  <a:cubicBezTo>
                    <a:pt x="146" y="186"/>
                    <a:pt x="145" y="186"/>
                    <a:pt x="145" y="187"/>
                  </a:cubicBezTo>
                  <a:close/>
                  <a:moveTo>
                    <a:pt x="125" y="192"/>
                  </a:moveTo>
                  <a:cubicBezTo>
                    <a:pt x="126" y="192"/>
                    <a:pt x="126" y="190"/>
                    <a:pt x="127" y="189"/>
                  </a:cubicBezTo>
                  <a:cubicBezTo>
                    <a:pt x="127" y="188"/>
                    <a:pt x="126" y="186"/>
                    <a:pt x="125" y="185"/>
                  </a:cubicBezTo>
                  <a:cubicBezTo>
                    <a:pt x="123" y="188"/>
                    <a:pt x="122" y="191"/>
                    <a:pt x="125" y="192"/>
                  </a:cubicBezTo>
                  <a:close/>
                  <a:moveTo>
                    <a:pt x="211" y="188"/>
                  </a:moveTo>
                  <a:cubicBezTo>
                    <a:pt x="211" y="187"/>
                    <a:pt x="212" y="187"/>
                    <a:pt x="212" y="186"/>
                  </a:cubicBezTo>
                  <a:cubicBezTo>
                    <a:pt x="211" y="186"/>
                    <a:pt x="211" y="186"/>
                    <a:pt x="210" y="185"/>
                  </a:cubicBezTo>
                  <a:cubicBezTo>
                    <a:pt x="210" y="186"/>
                    <a:pt x="209" y="188"/>
                    <a:pt x="211" y="188"/>
                  </a:cubicBezTo>
                  <a:close/>
                  <a:moveTo>
                    <a:pt x="178" y="190"/>
                  </a:moveTo>
                  <a:cubicBezTo>
                    <a:pt x="180" y="191"/>
                    <a:pt x="181" y="195"/>
                    <a:pt x="184" y="197"/>
                  </a:cubicBezTo>
                  <a:cubicBezTo>
                    <a:pt x="186" y="192"/>
                    <a:pt x="181" y="189"/>
                    <a:pt x="179" y="186"/>
                  </a:cubicBezTo>
                  <a:cubicBezTo>
                    <a:pt x="179" y="188"/>
                    <a:pt x="178" y="188"/>
                    <a:pt x="178" y="190"/>
                  </a:cubicBezTo>
                  <a:close/>
                  <a:moveTo>
                    <a:pt x="191" y="193"/>
                  </a:moveTo>
                  <a:cubicBezTo>
                    <a:pt x="192" y="195"/>
                    <a:pt x="193" y="198"/>
                    <a:pt x="196" y="198"/>
                  </a:cubicBezTo>
                  <a:cubicBezTo>
                    <a:pt x="195" y="194"/>
                    <a:pt x="197" y="188"/>
                    <a:pt x="194" y="187"/>
                  </a:cubicBezTo>
                  <a:cubicBezTo>
                    <a:pt x="193" y="189"/>
                    <a:pt x="191" y="191"/>
                    <a:pt x="191" y="193"/>
                  </a:cubicBezTo>
                  <a:close/>
                  <a:moveTo>
                    <a:pt x="146" y="189"/>
                  </a:moveTo>
                  <a:cubicBezTo>
                    <a:pt x="148" y="190"/>
                    <a:pt x="148" y="191"/>
                    <a:pt x="150" y="192"/>
                  </a:cubicBezTo>
                  <a:cubicBezTo>
                    <a:pt x="149" y="191"/>
                    <a:pt x="150" y="191"/>
                    <a:pt x="150" y="189"/>
                  </a:cubicBezTo>
                  <a:cubicBezTo>
                    <a:pt x="148" y="190"/>
                    <a:pt x="149" y="187"/>
                    <a:pt x="147" y="187"/>
                  </a:cubicBezTo>
                  <a:cubicBezTo>
                    <a:pt x="147" y="188"/>
                    <a:pt x="147" y="188"/>
                    <a:pt x="146" y="189"/>
                  </a:cubicBezTo>
                  <a:close/>
                  <a:moveTo>
                    <a:pt x="169" y="195"/>
                  </a:moveTo>
                  <a:cubicBezTo>
                    <a:pt x="169" y="194"/>
                    <a:pt x="169" y="196"/>
                    <a:pt x="170" y="196"/>
                  </a:cubicBezTo>
                  <a:cubicBezTo>
                    <a:pt x="171" y="193"/>
                    <a:pt x="173" y="192"/>
                    <a:pt x="173" y="190"/>
                  </a:cubicBezTo>
                  <a:cubicBezTo>
                    <a:pt x="173" y="189"/>
                    <a:pt x="172" y="188"/>
                    <a:pt x="171" y="188"/>
                  </a:cubicBezTo>
                  <a:cubicBezTo>
                    <a:pt x="171" y="190"/>
                    <a:pt x="168" y="193"/>
                    <a:pt x="169" y="195"/>
                  </a:cubicBezTo>
                  <a:close/>
                  <a:moveTo>
                    <a:pt x="230" y="192"/>
                  </a:moveTo>
                  <a:cubicBezTo>
                    <a:pt x="230" y="192"/>
                    <a:pt x="230" y="192"/>
                    <a:pt x="230" y="192"/>
                  </a:cubicBezTo>
                  <a:cubicBezTo>
                    <a:pt x="231" y="196"/>
                    <a:pt x="231" y="199"/>
                    <a:pt x="229" y="201"/>
                  </a:cubicBezTo>
                  <a:cubicBezTo>
                    <a:pt x="231" y="204"/>
                    <a:pt x="229" y="208"/>
                    <a:pt x="229" y="212"/>
                  </a:cubicBezTo>
                  <a:cubicBezTo>
                    <a:pt x="229" y="214"/>
                    <a:pt x="230" y="217"/>
                    <a:pt x="230" y="219"/>
                  </a:cubicBezTo>
                  <a:cubicBezTo>
                    <a:pt x="229" y="221"/>
                    <a:pt x="228" y="222"/>
                    <a:pt x="228" y="224"/>
                  </a:cubicBezTo>
                  <a:cubicBezTo>
                    <a:pt x="227" y="229"/>
                    <a:pt x="228" y="234"/>
                    <a:pt x="227" y="237"/>
                  </a:cubicBezTo>
                  <a:cubicBezTo>
                    <a:pt x="228" y="240"/>
                    <a:pt x="230" y="241"/>
                    <a:pt x="229" y="245"/>
                  </a:cubicBezTo>
                  <a:cubicBezTo>
                    <a:pt x="231" y="230"/>
                    <a:pt x="230" y="205"/>
                    <a:pt x="232" y="188"/>
                  </a:cubicBezTo>
                  <a:cubicBezTo>
                    <a:pt x="231" y="189"/>
                    <a:pt x="230" y="193"/>
                    <a:pt x="230" y="192"/>
                  </a:cubicBezTo>
                  <a:close/>
                  <a:moveTo>
                    <a:pt x="135" y="193"/>
                  </a:moveTo>
                  <a:cubicBezTo>
                    <a:pt x="136" y="192"/>
                    <a:pt x="136" y="194"/>
                    <a:pt x="137" y="194"/>
                  </a:cubicBezTo>
                  <a:cubicBezTo>
                    <a:pt x="137" y="193"/>
                    <a:pt x="138" y="192"/>
                    <a:pt x="139" y="192"/>
                  </a:cubicBezTo>
                  <a:cubicBezTo>
                    <a:pt x="137" y="191"/>
                    <a:pt x="138" y="189"/>
                    <a:pt x="136" y="190"/>
                  </a:cubicBezTo>
                  <a:cubicBezTo>
                    <a:pt x="136" y="191"/>
                    <a:pt x="135" y="193"/>
                    <a:pt x="135" y="193"/>
                  </a:cubicBezTo>
                  <a:close/>
                  <a:moveTo>
                    <a:pt x="213" y="192"/>
                  </a:moveTo>
                  <a:cubicBezTo>
                    <a:pt x="214" y="193"/>
                    <a:pt x="214" y="194"/>
                    <a:pt x="216" y="195"/>
                  </a:cubicBezTo>
                  <a:cubicBezTo>
                    <a:pt x="216" y="192"/>
                    <a:pt x="216" y="191"/>
                    <a:pt x="214" y="190"/>
                  </a:cubicBezTo>
                  <a:cubicBezTo>
                    <a:pt x="213" y="190"/>
                    <a:pt x="213" y="191"/>
                    <a:pt x="213" y="192"/>
                  </a:cubicBezTo>
                  <a:close/>
                  <a:moveTo>
                    <a:pt x="142" y="191"/>
                  </a:moveTo>
                  <a:cubicBezTo>
                    <a:pt x="143" y="193"/>
                    <a:pt x="145" y="196"/>
                    <a:pt x="147" y="197"/>
                  </a:cubicBezTo>
                  <a:cubicBezTo>
                    <a:pt x="149" y="194"/>
                    <a:pt x="143" y="192"/>
                    <a:pt x="143" y="190"/>
                  </a:cubicBezTo>
                  <a:cubicBezTo>
                    <a:pt x="143" y="191"/>
                    <a:pt x="142" y="191"/>
                    <a:pt x="142" y="191"/>
                  </a:cubicBezTo>
                  <a:close/>
                  <a:moveTo>
                    <a:pt x="204" y="192"/>
                  </a:moveTo>
                  <a:cubicBezTo>
                    <a:pt x="204" y="191"/>
                    <a:pt x="205" y="191"/>
                    <a:pt x="205" y="190"/>
                  </a:cubicBezTo>
                  <a:cubicBezTo>
                    <a:pt x="203" y="190"/>
                    <a:pt x="202" y="193"/>
                    <a:pt x="204" y="192"/>
                  </a:cubicBezTo>
                  <a:close/>
                  <a:moveTo>
                    <a:pt x="163" y="200"/>
                  </a:moveTo>
                  <a:cubicBezTo>
                    <a:pt x="163" y="198"/>
                    <a:pt x="164" y="197"/>
                    <a:pt x="165" y="196"/>
                  </a:cubicBezTo>
                  <a:cubicBezTo>
                    <a:pt x="164" y="194"/>
                    <a:pt x="163" y="191"/>
                    <a:pt x="161" y="191"/>
                  </a:cubicBezTo>
                  <a:cubicBezTo>
                    <a:pt x="158" y="194"/>
                    <a:pt x="159" y="199"/>
                    <a:pt x="163" y="200"/>
                  </a:cubicBezTo>
                  <a:close/>
                  <a:moveTo>
                    <a:pt x="207" y="196"/>
                  </a:moveTo>
                  <a:cubicBezTo>
                    <a:pt x="208" y="195"/>
                    <a:pt x="207" y="193"/>
                    <a:pt x="206" y="192"/>
                  </a:cubicBezTo>
                  <a:cubicBezTo>
                    <a:pt x="204" y="193"/>
                    <a:pt x="206" y="195"/>
                    <a:pt x="207" y="196"/>
                  </a:cubicBezTo>
                  <a:close/>
                  <a:moveTo>
                    <a:pt x="127" y="195"/>
                  </a:moveTo>
                  <a:cubicBezTo>
                    <a:pt x="127" y="196"/>
                    <a:pt x="127" y="197"/>
                    <a:pt x="128" y="197"/>
                  </a:cubicBezTo>
                  <a:cubicBezTo>
                    <a:pt x="128" y="196"/>
                    <a:pt x="128" y="193"/>
                    <a:pt x="128" y="194"/>
                  </a:cubicBezTo>
                  <a:cubicBezTo>
                    <a:pt x="128" y="195"/>
                    <a:pt x="127" y="195"/>
                    <a:pt x="127" y="195"/>
                  </a:cubicBezTo>
                  <a:close/>
                  <a:moveTo>
                    <a:pt x="151" y="195"/>
                  </a:moveTo>
                  <a:cubicBezTo>
                    <a:pt x="153" y="195"/>
                    <a:pt x="152" y="197"/>
                    <a:pt x="154" y="198"/>
                  </a:cubicBezTo>
                  <a:cubicBezTo>
                    <a:pt x="155" y="196"/>
                    <a:pt x="153" y="192"/>
                    <a:pt x="151" y="195"/>
                  </a:cubicBezTo>
                  <a:close/>
                  <a:moveTo>
                    <a:pt x="119" y="198"/>
                  </a:moveTo>
                  <a:cubicBezTo>
                    <a:pt x="119" y="199"/>
                    <a:pt x="120" y="199"/>
                    <a:pt x="120" y="201"/>
                  </a:cubicBezTo>
                  <a:cubicBezTo>
                    <a:pt x="122" y="200"/>
                    <a:pt x="124" y="195"/>
                    <a:pt x="121" y="194"/>
                  </a:cubicBezTo>
                  <a:cubicBezTo>
                    <a:pt x="120" y="195"/>
                    <a:pt x="120" y="197"/>
                    <a:pt x="119" y="198"/>
                  </a:cubicBezTo>
                  <a:close/>
                  <a:moveTo>
                    <a:pt x="140" y="198"/>
                  </a:moveTo>
                  <a:cubicBezTo>
                    <a:pt x="141" y="197"/>
                    <a:pt x="142" y="195"/>
                    <a:pt x="140" y="194"/>
                  </a:cubicBezTo>
                  <a:cubicBezTo>
                    <a:pt x="140" y="196"/>
                    <a:pt x="138" y="197"/>
                    <a:pt x="140" y="198"/>
                  </a:cubicBezTo>
                  <a:close/>
                  <a:moveTo>
                    <a:pt x="173" y="200"/>
                  </a:moveTo>
                  <a:cubicBezTo>
                    <a:pt x="174" y="204"/>
                    <a:pt x="177" y="205"/>
                    <a:pt x="178" y="208"/>
                  </a:cubicBezTo>
                  <a:cubicBezTo>
                    <a:pt x="180" y="207"/>
                    <a:pt x="181" y="204"/>
                    <a:pt x="182" y="201"/>
                  </a:cubicBezTo>
                  <a:cubicBezTo>
                    <a:pt x="180" y="199"/>
                    <a:pt x="179" y="196"/>
                    <a:pt x="176" y="195"/>
                  </a:cubicBezTo>
                  <a:cubicBezTo>
                    <a:pt x="176" y="197"/>
                    <a:pt x="174" y="198"/>
                    <a:pt x="173" y="200"/>
                  </a:cubicBezTo>
                  <a:close/>
                  <a:moveTo>
                    <a:pt x="164" y="202"/>
                  </a:moveTo>
                  <a:cubicBezTo>
                    <a:pt x="164" y="203"/>
                    <a:pt x="164" y="204"/>
                    <a:pt x="165" y="204"/>
                  </a:cubicBezTo>
                  <a:cubicBezTo>
                    <a:pt x="167" y="203"/>
                    <a:pt x="167" y="201"/>
                    <a:pt x="168" y="200"/>
                  </a:cubicBezTo>
                  <a:cubicBezTo>
                    <a:pt x="168" y="198"/>
                    <a:pt x="167" y="199"/>
                    <a:pt x="167" y="197"/>
                  </a:cubicBezTo>
                  <a:cubicBezTo>
                    <a:pt x="165" y="197"/>
                    <a:pt x="165" y="200"/>
                    <a:pt x="164" y="202"/>
                  </a:cubicBezTo>
                  <a:close/>
                  <a:moveTo>
                    <a:pt x="202" y="207"/>
                  </a:moveTo>
                  <a:cubicBezTo>
                    <a:pt x="202" y="204"/>
                    <a:pt x="207" y="200"/>
                    <a:pt x="203" y="198"/>
                  </a:cubicBezTo>
                  <a:cubicBezTo>
                    <a:pt x="202" y="200"/>
                    <a:pt x="197" y="205"/>
                    <a:pt x="202" y="207"/>
                  </a:cubicBezTo>
                  <a:close/>
                  <a:moveTo>
                    <a:pt x="131" y="202"/>
                  </a:moveTo>
                  <a:cubicBezTo>
                    <a:pt x="133" y="202"/>
                    <a:pt x="134" y="198"/>
                    <a:pt x="132" y="198"/>
                  </a:cubicBezTo>
                  <a:cubicBezTo>
                    <a:pt x="131" y="199"/>
                    <a:pt x="130" y="201"/>
                    <a:pt x="131" y="202"/>
                  </a:cubicBezTo>
                  <a:close/>
                  <a:moveTo>
                    <a:pt x="192" y="206"/>
                  </a:moveTo>
                  <a:cubicBezTo>
                    <a:pt x="192" y="205"/>
                    <a:pt x="192" y="205"/>
                    <a:pt x="193" y="204"/>
                  </a:cubicBezTo>
                  <a:cubicBezTo>
                    <a:pt x="192" y="202"/>
                    <a:pt x="190" y="199"/>
                    <a:pt x="188" y="198"/>
                  </a:cubicBezTo>
                  <a:cubicBezTo>
                    <a:pt x="187" y="202"/>
                    <a:pt x="189" y="205"/>
                    <a:pt x="192" y="206"/>
                  </a:cubicBezTo>
                  <a:close/>
                  <a:moveTo>
                    <a:pt x="213" y="204"/>
                  </a:moveTo>
                  <a:cubicBezTo>
                    <a:pt x="214" y="201"/>
                    <a:pt x="212" y="199"/>
                    <a:pt x="210" y="198"/>
                  </a:cubicBezTo>
                  <a:cubicBezTo>
                    <a:pt x="210" y="201"/>
                    <a:pt x="211" y="203"/>
                    <a:pt x="213" y="204"/>
                  </a:cubicBezTo>
                  <a:close/>
                  <a:moveTo>
                    <a:pt x="149" y="203"/>
                  </a:moveTo>
                  <a:cubicBezTo>
                    <a:pt x="151" y="202"/>
                    <a:pt x="150" y="203"/>
                    <a:pt x="152" y="203"/>
                  </a:cubicBezTo>
                  <a:cubicBezTo>
                    <a:pt x="153" y="201"/>
                    <a:pt x="152" y="199"/>
                    <a:pt x="150" y="198"/>
                  </a:cubicBezTo>
                  <a:cubicBezTo>
                    <a:pt x="149" y="200"/>
                    <a:pt x="149" y="201"/>
                    <a:pt x="149" y="203"/>
                  </a:cubicBezTo>
                  <a:close/>
                  <a:moveTo>
                    <a:pt x="144" y="203"/>
                  </a:moveTo>
                  <a:cubicBezTo>
                    <a:pt x="145" y="202"/>
                    <a:pt x="143" y="199"/>
                    <a:pt x="141" y="199"/>
                  </a:cubicBezTo>
                  <a:cubicBezTo>
                    <a:pt x="142" y="201"/>
                    <a:pt x="142" y="203"/>
                    <a:pt x="144" y="203"/>
                  </a:cubicBezTo>
                  <a:close/>
                  <a:moveTo>
                    <a:pt x="156" y="202"/>
                  </a:moveTo>
                  <a:cubicBezTo>
                    <a:pt x="158" y="202"/>
                    <a:pt x="158" y="204"/>
                    <a:pt x="159" y="206"/>
                  </a:cubicBezTo>
                  <a:cubicBezTo>
                    <a:pt x="162" y="203"/>
                    <a:pt x="158" y="201"/>
                    <a:pt x="157" y="199"/>
                  </a:cubicBezTo>
                  <a:cubicBezTo>
                    <a:pt x="157" y="201"/>
                    <a:pt x="156" y="200"/>
                    <a:pt x="156" y="202"/>
                  </a:cubicBezTo>
                  <a:close/>
                  <a:moveTo>
                    <a:pt x="121" y="206"/>
                  </a:moveTo>
                  <a:cubicBezTo>
                    <a:pt x="123" y="206"/>
                    <a:pt x="122" y="208"/>
                    <a:pt x="124" y="209"/>
                  </a:cubicBezTo>
                  <a:cubicBezTo>
                    <a:pt x="124" y="206"/>
                    <a:pt x="126" y="206"/>
                    <a:pt x="126" y="203"/>
                  </a:cubicBezTo>
                  <a:cubicBezTo>
                    <a:pt x="126" y="202"/>
                    <a:pt x="125" y="201"/>
                    <a:pt x="124" y="201"/>
                  </a:cubicBezTo>
                  <a:cubicBezTo>
                    <a:pt x="124" y="203"/>
                    <a:pt x="122" y="204"/>
                    <a:pt x="121" y="206"/>
                  </a:cubicBezTo>
                  <a:close/>
                  <a:moveTo>
                    <a:pt x="133" y="206"/>
                  </a:moveTo>
                  <a:cubicBezTo>
                    <a:pt x="134" y="206"/>
                    <a:pt x="134" y="206"/>
                    <a:pt x="134" y="207"/>
                  </a:cubicBezTo>
                  <a:cubicBezTo>
                    <a:pt x="137" y="207"/>
                    <a:pt x="137" y="203"/>
                    <a:pt x="135" y="203"/>
                  </a:cubicBezTo>
                  <a:cubicBezTo>
                    <a:pt x="135" y="204"/>
                    <a:pt x="134" y="204"/>
                    <a:pt x="133" y="206"/>
                  </a:cubicBezTo>
                  <a:close/>
                  <a:moveTo>
                    <a:pt x="140" y="209"/>
                  </a:moveTo>
                  <a:cubicBezTo>
                    <a:pt x="142" y="209"/>
                    <a:pt x="142" y="207"/>
                    <a:pt x="142" y="206"/>
                  </a:cubicBezTo>
                  <a:cubicBezTo>
                    <a:pt x="141" y="205"/>
                    <a:pt x="141" y="203"/>
                    <a:pt x="139" y="203"/>
                  </a:cubicBezTo>
                  <a:cubicBezTo>
                    <a:pt x="138" y="205"/>
                    <a:pt x="142" y="207"/>
                    <a:pt x="140" y="209"/>
                  </a:cubicBezTo>
                  <a:close/>
                  <a:moveTo>
                    <a:pt x="207" y="213"/>
                  </a:moveTo>
                  <a:cubicBezTo>
                    <a:pt x="207" y="209"/>
                    <a:pt x="209" y="207"/>
                    <a:pt x="207" y="204"/>
                  </a:cubicBezTo>
                  <a:cubicBezTo>
                    <a:pt x="205" y="206"/>
                    <a:pt x="202" y="212"/>
                    <a:pt x="207" y="213"/>
                  </a:cubicBezTo>
                  <a:close/>
                  <a:moveTo>
                    <a:pt x="146" y="206"/>
                  </a:moveTo>
                  <a:cubicBezTo>
                    <a:pt x="146" y="207"/>
                    <a:pt x="147" y="209"/>
                    <a:pt x="148" y="209"/>
                  </a:cubicBezTo>
                  <a:cubicBezTo>
                    <a:pt x="148" y="207"/>
                    <a:pt x="148" y="206"/>
                    <a:pt x="146" y="206"/>
                  </a:cubicBezTo>
                  <a:close/>
                  <a:moveTo>
                    <a:pt x="149" y="208"/>
                  </a:moveTo>
                  <a:cubicBezTo>
                    <a:pt x="149" y="207"/>
                    <a:pt x="149" y="207"/>
                    <a:pt x="150" y="207"/>
                  </a:cubicBezTo>
                  <a:cubicBezTo>
                    <a:pt x="149" y="205"/>
                    <a:pt x="148" y="204"/>
                    <a:pt x="147" y="204"/>
                  </a:cubicBezTo>
                  <a:cubicBezTo>
                    <a:pt x="148" y="205"/>
                    <a:pt x="148" y="207"/>
                    <a:pt x="149" y="208"/>
                  </a:cubicBezTo>
                  <a:close/>
                  <a:moveTo>
                    <a:pt x="157" y="211"/>
                  </a:moveTo>
                  <a:cubicBezTo>
                    <a:pt x="157" y="209"/>
                    <a:pt x="158" y="209"/>
                    <a:pt x="158" y="208"/>
                  </a:cubicBezTo>
                  <a:cubicBezTo>
                    <a:pt x="157" y="206"/>
                    <a:pt x="155" y="205"/>
                    <a:pt x="154" y="204"/>
                  </a:cubicBezTo>
                  <a:cubicBezTo>
                    <a:pt x="152" y="206"/>
                    <a:pt x="154" y="210"/>
                    <a:pt x="157" y="211"/>
                  </a:cubicBezTo>
                  <a:close/>
                  <a:moveTo>
                    <a:pt x="215" y="207"/>
                  </a:moveTo>
                  <a:cubicBezTo>
                    <a:pt x="215" y="206"/>
                    <a:pt x="216" y="204"/>
                    <a:pt x="215" y="204"/>
                  </a:cubicBezTo>
                  <a:cubicBezTo>
                    <a:pt x="214" y="205"/>
                    <a:pt x="214" y="207"/>
                    <a:pt x="215" y="207"/>
                  </a:cubicBezTo>
                  <a:close/>
                  <a:moveTo>
                    <a:pt x="171" y="204"/>
                  </a:moveTo>
                  <a:cubicBezTo>
                    <a:pt x="169" y="206"/>
                    <a:pt x="169" y="208"/>
                    <a:pt x="169" y="210"/>
                  </a:cubicBezTo>
                  <a:cubicBezTo>
                    <a:pt x="172" y="211"/>
                    <a:pt x="172" y="214"/>
                    <a:pt x="175" y="216"/>
                  </a:cubicBezTo>
                  <a:cubicBezTo>
                    <a:pt x="176" y="215"/>
                    <a:pt x="176" y="213"/>
                    <a:pt x="177" y="211"/>
                  </a:cubicBezTo>
                  <a:cubicBezTo>
                    <a:pt x="175" y="209"/>
                    <a:pt x="174" y="206"/>
                    <a:pt x="171" y="204"/>
                  </a:cubicBezTo>
                  <a:close/>
                  <a:moveTo>
                    <a:pt x="125" y="210"/>
                  </a:moveTo>
                  <a:cubicBezTo>
                    <a:pt x="125" y="211"/>
                    <a:pt x="125" y="213"/>
                    <a:pt x="126" y="213"/>
                  </a:cubicBezTo>
                  <a:cubicBezTo>
                    <a:pt x="127" y="211"/>
                    <a:pt x="130" y="208"/>
                    <a:pt x="128" y="205"/>
                  </a:cubicBezTo>
                  <a:cubicBezTo>
                    <a:pt x="126" y="207"/>
                    <a:pt x="127" y="209"/>
                    <a:pt x="125" y="210"/>
                  </a:cubicBezTo>
                  <a:close/>
                  <a:moveTo>
                    <a:pt x="163" y="209"/>
                  </a:moveTo>
                  <a:cubicBezTo>
                    <a:pt x="164" y="208"/>
                    <a:pt x="163" y="206"/>
                    <a:pt x="162" y="205"/>
                  </a:cubicBezTo>
                  <a:cubicBezTo>
                    <a:pt x="161" y="207"/>
                    <a:pt x="161" y="209"/>
                    <a:pt x="163" y="209"/>
                  </a:cubicBezTo>
                  <a:close/>
                  <a:moveTo>
                    <a:pt x="135" y="208"/>
                  </a:moveTo>
                  <a:cubicBezTo>
                    <a:pt x="136" y="209"/>
                    <a:pt x="137" y="211"/>
                    <a:pt x="139" y="212"/>
                  </a:cubicBezTo>
                  <a:cubicBezTo>
                    <a:pt x="141" y="209"/>
                    <a:pt x="138" y="204"/>
                    <a:pt x="135" y="208"/>
                  </a:cubicBezTo>
                  <a:close/>
                  <a:moveTo>
                    <a:pt x="113" y="220"/>
                  </a:moveTo>
                  <a:cubicBezTo>
                    <a:pt x="114" y="216"/>
                    <a:pt x="117" y="211"/>
                    <a:pt x="114" y="208"/>
                  </a:cubicBezTo>
                  <a:cubicBezTo>
                    <a:pt x="112" y="210"/>
                    <a:pt x="112" y="217"/>
                    <a:pt x="113" y="220"/>
                  </a:cubicBezTo>
                  <a:close/>
                  <a:moveTo>
                    <a:pt x="182" y="213"/>
                  </a:moveTo>
                  <a:cubicBezTo>
                    <a:pt x="183" y="212"/>
                    <a:pt x="183" y="214"/>
                    <a:pt x="184" y="214"/>
                  </a:cubicBezTo>
                  <a:cubicBezTo>
                    <a:pt x="185" y="213"/>
                    <a:pt x="183" y="210"/>
                    <a:pt x="184" y="209"/>
                  </a:cubicBezTo>
                  <a:cubicBezTo>
                    <a:pt x="182" y="208"/>
                    <a:pt x="182" y="211"/>
                    <a:pt x="182" y="213"/>
                  </a:cubicBezTo>
                  <a:close/>
                  <a:moveTo>
                    <a:pt x="186" y="214"/>
                  </a:moveTo>
                  <a:cubicBezTo>
                    <a:pt x="188" y="216"/>
                    <a:pt x="188" y="212"/>
                    <a:pt x="189" y="211"/>
                  </a:cubicBezTo>
                  <a:cubicBezTo>
                    <a:pt x="189" y="210"/>
                    <a:pt x="189" y="208"/>
                    <a:pt x="187" y="209"/>
                  </a:cubicBezTo>
                  <a:cubicBezTo>
                    <a:pt x="185" y="210"/>
                    <a:pt x="188" y="213"/>
                    <a:pt x="186" y="214"/>
                  </a:cubicBezTo>
                  <a:close/>
                  <a:moveTo>
                    <a:pt x="143" y="211"/>
                  </a:moveTo>
                  <a:cubicBezTo>
                    <a:pt x="144" y="213"/>
                    <a:pt x="144" y="214"/>
                    <a:pt x="146" y="215"/>
                  </a:cubicBezTo>
                  <a:cubicBezTo>
                    <a:pt x="148" y="213"/>
                    <a:pt x="146" y="211"/>
                    <a:pt x="144" y="210"/>
                  </a:cubicBezTo>
                  <a:cubicBezTo>
                    <a:pt x="144" y="210"/>
                    <a:pt x="144" y="211"/>
                    <a:pt x="143" y="211"/>
                  </a:cubicBezTo>
                  <a:close/>
                  <a:moveTo>
                    <a:pt x="210" y="212"/>
                  </a:moveTo>
                  <a:cubicBezTo>
                    <a:pt x="210" y="214"/>
                    <a:pt x="209" y="214"/>
                    <a:pt x="210" y="216"/>
                  </a:cubicBezTo>
                  <a:cubicBezTo>
                    <a:pt x="210" y="216"/>
                    <a:pt x="209" y="216"/>
                    <a:pt x="209" y="217"/>
                  </a:cubicBezTo>
                  <a:cubicBezTo>
                    <a:pt x="211" y="217"/>
                    <a:pt x="213" y="212"/>
                    <a:pt x="213" y="210"/>
                  </a:cubicBezTo>
                  <a:cubicBezTo>
                    <a:pt x="210" y="209"/>
                    <a:pt x="212" y="212"/>
                    <a:pt x="211" y="213"/>
                  </a:cubicBezTo>
                  <a:cubicBezTo>
                    <a:pt x="211" y="212"/>
                    <a:pt x="211" y="212"/>
                    <a:pt x="210" y="212"/>
                  </a:cubicBezTo>
                  <a:close/>
                  <a:moveTo>
                    <a:pt x="155" y="215"/>
                  </a:moveTo>
                  <a:cubicBezTo>
                    <a:pt x="155" y="213"/>
                    <a:pt x="153" y="211"/>
                    <a:pt x="152" y="210"/>
                  </a:cubicBezTo>
                  <a:cubicBezTo>
                    <a:pt x="152" y="212"/>
                    <a:pt x="153" y="213"/>
                    <a:pt x="155" y="215"/>
                  </a:cubicBezTo>
                  <a:close/>
                  <a:moveTo>
                    <a:pt x="158" y="213"/>
                  </a:moveTo>
                  <a:cubicBezTo>
                    <a:pt x="159" y="214"/>
                    <a:pt x="159" y="215"/>
                    <a:pt x="160" y="215"/>
                  </a:cubicBezTo>
                  <a:cubicBezTo>
                    <a:pt x="161" y="214"/>
                    <a:pt x="161" y="213"/>
                    <a:pt x="161" y="212"/>
                  </a:cubicBezTo>
                  <a:cubicBezTo>
                    <a:pt x="160" y="212"/>
                    <a:pt x="160" y="210"/>
                    <a:pt x="159" y="211"/>
                  </a:cubicBezTo>
                  <a:cubicBezTo>
                    <a:pt x="159" y="212"/>
                    <a:pt x="158" y="212"/>
                    <a:pt x="158" y="213"/>
                  </a:cubicBezTo>
                  <a:close/>
                  <a:moveTo>
                    <a:pt x="166" y="211"/>
                  </a:moveTo>
                  <a:cubicBezTo>
                    <a:pt x="166" y="212"/>
                    <a:pt x="166" y="212"/>
                    <a:pt x="165" y="212"/>
                  </a:cubicBezTo>
                  <a:cubicBezTo>
                    <a:pt x="167" y="216"/>
                    <a:pt x="169" y="219"/>
                    <a:pt x="172" y="222"/>
                  </a:cubicBezTo>
                  <a:cubicBezTo>
                    <a:pt x="174" y="218"/>
                    <a:pt x="169" y="214"/>
                    <a:pt x="166" y="211"/>
                  </a:cubicBezTo>
                  <a:close/>
                  <a:moveTo>
                    <a:pt x="221" y="215"/>
                  </a:moveTo>
                  <a:cubicBezTo>
                    <a:pt x="221" y="214"/>
                    <a:pt x="223" y="212"/>
                    <a:pt x="221" y="212"/>
                  </a:cubicBezTo>
                  <a:cubicBezTo>
                    <a:pt x="220" y="212"/>
                    <a:pt x="221" y="214"/>
                    <a:pt x="221" y="215"/>
                  </a:cubicBezTo>
                  <a:close/>
                  <a:moveTo>
                    <a:pt x="137" y="216"/>
                  </a:moveTo>
                  <a:cubicBezTo>
                    <a:pt x="137" y="214"/>
                    <a:pt x="136" y="213"/>
                    <a:pt x="135" y="213"/>
                  </a:cubicBezTo>
                  <a:cubicBezTo>
                    <a:pt x="135" y="214"/>
                    <a:pt x="136" y="215"/>
                    <a:pt x="137" y="216"/>
                  </a:cubicBezTo>
                  <a:close/>
                  <a:moveTo>
                    <a:pt x="144" y="218"/>
                  </a:moveTo>
                  <a:cubicBezTo>
                    <a:pt x="145" y="216"/>
                    <a:pt x="144" y="214"/>
                    <a:pt x="142" y="214"/>
                  </a:cubicBezTo>
                  <a:cubicBezTo>
                    <a:pt x="141" y="216"/>
                    <a:pt x="142" y="218"/>
                    <a:pt x="144" y="218"/>
                  </a:cubicBezTo>
                  <a:close/>
                  <a:moveTo>
                    <a:pt x="131" y="221"/>
                  </a:moveTo>
                  <a:cubicBezTo>
                    <a:pt x="131" y="222"/>
                    <a:pt x="132" y="223"/>
                    <a:pt x="132" y="224"/>
                  </a:cubicBezTo>
                  <a:cubicBezTo>
                    <a:pt x="135" y="223"/>
                    <a:pt x="134" y="220"/>
                    <a:pt x="136" y="218"/>
                  </a:cubicBezTo>
                  <a:cubicBezTo>
                    <a:pt x="135" y="217"/>
                    <a:pt x="135" y="215"/>
                    <a:pt x="133" y="215"/>
                  </a:cubicBezTo>
                  <a:cubicBezTo>
                    <a:pt x="131" y="217"/>
                    <a:pt x="133" y="219"/>
                    <a:pt x="131" y="221"/>
                  </a:cubicBezTo>
                  <a:close/>
                  <a:moveTo>
                    <a:pt x="178" y="220"/>
                  </a:moveTo>
                  <a:cubicBezTo>
                    <a:pt x="179" y="221"/>
                    <a:pt x="180" y="223"/>
                    <a:pt x="182" y="224"/>
                  </a:cubicBezTo>
                  <a:cubicBezTo>
                    <a:pt x="185" y="221"/>
                    <a:pt x="183" y="217"/>
                    <a:pt x="180" y="215"/>
                  </a:cubicBezTo>
                  <a:cubicBezTo>
                    <a:pt x="179" y="217"/>
                    <a:pt x="178" y="218"/>
                    <a:pt x="178" y="220"/>
                  </a:cubicBezTo>
                  <a:close/>
                  <a:moveTo>
                    <a:pt x="203" y="221"/>
                  </a:moveTo>
                  <a:cubicBezTo>
                    <a:pt x="206" y="219"/>
                    <a:pt x="203" y="216"/>
                    <a:pt x="201" y="215"/>
                  </a:cubicBezTo>
                  <a:cubicBezTo>
                    <a:pt x="199" y="218"/>
                    <a:pt x="202" y="220"/>
                    <a:pt x="203" y="221"/>
                  </a:cubicBezTo>
                  <a:close/>
                  <a:moveTo>
                    <a:pt x="122" y="219"/>
                  </a:moveTo>
                  <a:cubicBezTo>
                    <a:pt x="124" y="219"/>
                    <a:pt x="124" y="217"/>
                    <a:pt x="123" y="216"/>
                  </a:cubicBezTo>
                  <a:cubicBezTo>
                    <a:pt x="123" y="216"/>
                    <a:pt x="122" y="216"/>
                    <a:pt x="122" y="216"/>
                  </a:cubicBezTo>
                  <a:cubicBezTo>
                    <a:pt x="122" y="217"/>
                    <a:pt x="122" y="218"/>
                    <a:pt x="122" y="219"/>
                  </a:cubicBezTo>
                  <a:close/>
                  <a:moveTo>
                    <a:pt x="151" y="222"/>
                  </a:moveTo>
                  <a:cubicBezTo>
                    <a:pt x="153" y="220"/>
                    <a:pt x="150" y="217"/>
                    <a:pt x="148" y="216"/>
                  </a:cubicBezTo>
                  <a:cubicBezTo>
                    <a:pt x="148" y="219"/>
                    <a:pt x="148" y="221"/>
                    <a:pt x="151" y="222"/>
                  </a:cubicBezTo>
                  <a:close/>
                  <a:moveTo>
                    <a:pt x="157" y="221"/>
                  </a:moveTo>
                  <a:cubicBezTo>
                    <a:pt x="158" y="219"/>
                    <a:pt x="158" y="217"/>
                    <a:pt x="156" y="216"/>
                  </a:cubicBezTo>
                  <a:cubicBezTo>
                    <a:pt x="156" y="218"/>
                    <a:pt x="154" y="219"/>
                    <a:pt x="157" y="221"/>
                  </a:cubicBezTo>
                  <a:close/>
                  <a:moveTo>
                    <a:pt x="212" y="221"/>
                  </a:moveTo>
                  <a:cubicBezTo>
                    <a:pt x="214" y="220"/>
                    <a:pt x="216" y="217"/>
                    <a:pt x="215" y="216"/>
                  </a:cubicBezTo>
                  <a:cubicBezTo>
                    <a:pt x="214" y="218"/>
                    <a:pt x="211" y="219"/>
                    <a:pt x="212" y="221"/>
                  </a:cubicBezTo>
                  <a:close/>
                  <a:moveTo>
                    <a:pt x="190" y="222"/>
                  </a:moveTo>
                  <a:cubicBezTo>
                    <a:pt x="191" y="223"/>
                    <a:pt x="191" y="224"/>
                    <a:pt x="192" y="225"/>
                  </a:cubicBezTo>
                  <a:cubicBezTo>
                    <a:pt x="193" y="222"/>
                    <a:pt x="198" y="218"/>
                    <a:pt x="193" y="216"/>
                  </a:cubicBezTo>
                  <a:cubicBezTo>
                    <a:pt x="192" y="219"/>
                    <a:pt x="191" y="220"/>
                    <a:pt x="190" y="222"/>
                  </a:cubicBezTo>
                  <a:close/>
                  <a:moveTo>
                    <a:pt x="168" y="221"/>
                  </a:moveTo>
                  <a:cubicBezTo>
                    <a:pt x="166" y="220"/>
                    <a:pt x="166" y="218"/>
                    <a:pt x="164" y="217"/>
                  </a:cubicBezTo>
                  <a:cubicBezTo>
                    <a:pt x="162" y="220"/>
                    <a:pt x="165" y="225"/>
                    <a:pt x="168" y="221"/>
                  </a:cubicBezTo>
                  <a:close/>
                  <a:moveTo>
                    <a:pt x="142" y="224"/>
                  </a:moveTo>
                  <a:cubicBezTo>
                    <a:pt x="143" y="222"/>
                    <a:pt x="141" y="219"/>
                    <a:pt x="139" y="218"/>
                  </a:cubicBezTo>
                  <a:cubicBezTo>
                    <a:pt x="139" y="221"/>
                    <a:pt x="140" y="222"/>
                    <a:pt x="142" y="224"/>
                  </a:cubicBezTo>
                  <a:close/>
                  <a:moveTo>
                    <a:pt x="149" y="226"/>
                  </a:moveTo>
                  <a:cubicBezTo>
                    <a:pt x="150" y="224"/>
                    <a:pt x="148" y="222"/>
                    <a:pt x="146" y="221"/>
                  </a:cubicBezTo>
                  <a:cubicBezTo>
                    <a:pt x="145" y="223"/>
                    <a:pt x="149" y="224"/>
                    <a:pt x="149" y="226"/>
                  </a:cubicBezTo>
                  <a:close/>
                  <a:moveTo>
                    <a:pt x="204" y="222"/>
                  </a:moveTo>
                  <a:cubicBezTo>
                    <a:pt x="205" y="222"/>
                    <a:pt x="205" y="224"/>
                    <a:pt x="206" y="224"/>
                  </a:cubicBezTo>
                  <a:cubicBezTo>
                    <a:pt x="207" y="224"/>
                    <a:pt x="207" y="221"/>
                    <a:pt x="205" y="221"/>
                  </a:cubicBezTo>
                  <a:cubicBezTo>
                    <a:pt x="207" y="224"/>
                    <a:pt x="204" y="220"/>
                    <a:pt x="204" y="222"/>
                  </a:cubicBezTo>
                  <a:close/>
                  <a:moveTo>
                    <a:pt x="123" y="227"/>
                  </a:moveTo>
                  <a:cubicBezTo>
                    <a:pt x="124" y="226"/>
                    <a:pt x="128" y="222"/>
                    <a:pt x="125" y="222"/>
                  </a:cubicBezTo>
                  <a:cubicBezTo>
                    <a:pt x="124" y="223"/>
                    <a:pt x="123" y="224"/>
                    <a:pt x="123" y="227"/>
                  </a:cubicBezTo>
                  <a:close/>
                  <a:moveTo>
                    <a:pt x="135" y="227"/>
                  </a:moveTo>
                  <a:cubicBezTo>
                    <a:pt x="136" y="228"/>
                    <a:pt x="136" y="230"/>
                    <a:pt x="138" y="231"/>
                  </a:cubicBezTo>
                  <a:cubicBezTo>
                    <a:pt x="138" y="229"/>
                    <a:pt x="140" y="227"/>
                    <a:pt x="140" y="225"/>
                  </a:cubicBezTo>
                  <a:cubicBezTo>
                    <a:pt x="138" y="225"/>
                    <a:pt x="139" y="222"/>
                    <a:pt x="137" y="222"/>
                  </a:cubicBezTo>
                  <a:cubicBezTo>
                    <a:pt x="137" y="224"/>
                    <a:pt x="135" y="225"/>
                    <a:pt x="135" y="227"/>
                  </a:cubicBezTo>
                  <a:close/>
                  <a:moveTo>
                    <a:pt x="152" y="226"/>
                  </a:moveTo>
                  <a:cubicBezTo>
                    <a:pt x="153" y="226"/>
                    <a:pt x="153" y="227"/>
                    <a:pt x="154" y="227"/>
                  </a:cubicBezTo>
                  <a:cubicBezTo>
                    <a:pt x="154" y="225"/>
                    <a:pt x="155" y="225"/>
                    <a:pt x="155" y="223"/>
                  </a:cubicBezTo>
                  <a:cubicBezTo>
                    <a:pt x="154" y="223"/>
                    <a:pt x="154" y="222"/>
                    <a:pt x="153" y="222"/>
                  </a:cubicBezTo>
                  <a:cubicBezTo>
                    <a:pt x="153" y="224"/>
                    <a:pt x="151" y="224"/>
                    <a:pt x="152" y="226"/>
                  </a:cubicBezTo>
                  <a:close/>
                  <a:moveTo>
                    <a:pt x="163" y="228"/>
                  </a:moveTo>
                  <a:cubicBezTo>
                    <a:pt x="164" y="226"/>
                    <a:pt x="163" y="223"/>
                    <a:pt x="161" y="222"/>
                  </a:cubicBezTo>
                  <a:cubicBezTo>
                    <a:pt x="160" y="225"/>
                    <a:pt x="160" y="228"/>
                    <a:pt x="163" y="228"/>
                  </a:cubicBezTo>
                  <a:close/>
                  <a:moveTo>
                    <a:pt x="198" y="230"/>
                  </a:moveTo>
                  <a:cubicBezTo>
                    <a:pt x="201" y="229"/>
                    <a:pt x="201" y="223"/>
                    <a:pt x="198" y="223"/>
                  </a:cubicBezTo>
                  <a:cubicBezTo>
                    <a:pt x="199" y="225"/>
                    <a:pt x="198" y="227"/>
                    <a:pt x="198" y="230"/>
                  </a:cubicBezTo>
                  <a:close/>
                  <a:moveTo>
                    <a:pt x="220" y="224"/>
                  </a:moveTo>
                  <a:cubicBezTo>
                    <a:pt x="221" y="227"/>
                    <a:pt x="218" y="232"/>
                    <a:pt x="220" y="234"/>
                  </a:cubicBezTo>
                  <a:cubicBezTo>
                    <a:pt x="221" y="229"/>
                    <a:pt x="223" y="225"/>
                    <a:pt x="221" y="223"/>
                  </a:cubicBezTo>
                  <a:cubicBezTo>
                    <a:pt x="222" y="223"/>
                    <a:pt x="220" y="224"/>
                    <a:pt x="220" y="224"/>
                  </a:cubicBezTo>
                  <a:close/>
                  <a:moveTo>
                    <a:pt x="175" y="225"/>
                  </a:moveTo>
                  <a:cubicBezTo>
                    <a:pt x="175" y="224"/>
                    <a:pt x="175" y="223"/>
                    <a:pt x="176" y="224"/>
                  </a:cubicBezTo>
                  <a:cubicBezTo>
                    <a:pt x="174" y="226"/>
                    <a:pt x="177" y="228"/>
                    <a:pt x="179" y="230"/>
                  </a:cubicBezTo>
                  <a:cubicBezTo>
                    <a:pt x="179" y="229"/>
                    <a:pt x="180" y="229"/>
                    <a:pt x="180" y="227"/>
                  </a:cubicBezTo>
                  <a:cubicBezTo>
                    <a:pt x="178" y="226"/>
                    <a:pt x="177" y="225"/>
                    <a:pt x="177" y="223"/>
                  </a:cubicBezTo>
                  <a:cubicBezTo>
                    <a:pt x="175" y="222"/>
                    <a:pt x="174" y="224"/>
                    <a:pt x="175" y="225"/>
                  </a:cubicBezTo>
                  <a:close/>
                  <a:moveTo>
                    <a:pt x="125" y="230"/>
                  </a:moveTo>
                  <a:cubicBezTo>
                    <a:pt x="126" y="231"/>
                    <a:pt x="126" y="233"/>
                    <a:pt x="128" y="233"/>
                  </a:cubicBezTo>
                  <a:cubicBezTo>
                    <a:pt x="131" y="231"/>
                    <a:pt x="130" y="227"/>
                    <a:pt x="127" y="225"/>
                  </a:cubicBezTo>
                  <a:cubicBezTo>
                    <a:pt x="128" y="227"/>
                    <a:pt x="125" y="228"/>
                    <a:pt x="125" y="230"/>
                  </a:cubicBezTo>
                  <a:close/>
                  <a:moveTo>
                    <a:pt x="147" y="232"/>
                  </a:moveTo>
                  <a:cubicBezTo>
                    <a:pt x="146" y="230"/>
                    <a:pt x="148" y="231"/>
                    <a:pt x="147" y="229"/>
                  </a:cubicBezTo>
                  <a:cubicBezTo>
                    <a:pt x="146" y="228"/>
                    <a:pt x="145" y="226"/>
                    <a:pt x="144" y="225"/>
                  </a:cubicBezTo>
                  <a:cubicBezTo>
                    <a:pt x="142" y="227"/>
                    <a:pt x="146" y="230"/>
                    <a:pt x="147" y="232"/>
                  </a:cubicBezTo>
                  <a:close/>
                  <a:moveTo>
                    <a:pt x="186" y="228"/>
                  </a:moveTo>
                  <a:cubicBezTo>
                    <a:pt x="187" y="229"/>
                    <a:pt x="186" y="232"/>
                    <a:pt x="189" y="232"/>
                  </a:cubicBezTo>
                  <a:cubicBezTo>
                    <a:pt x="191" y="230"/>
                    <a:pt x="190" y="226"/>
                    <a:pt x="188" y="226"/>
                  </a:cubicBezTo>
                  <a:cubicBezTo>
                    <a:pt x="189" y="227"/>
                    <a:pt x="187" y="227"/>
                    <a:pt x="186" y="228"/>
                  </a:cubicBezTo>
                  <a:close/>
                  <a:moveTo>
                    <a:pt x="112" y="228"/>
                  </a:moveTo>
                  <a:cubicBezTo>
                    <a:pt x="113" y="232"/>
                    <a:pt x="110" y="237"/>
                    <a:pt x="112" y="240"/>
                  </a:cubicBezTo>
                  <a:cubicBezTo>
                    <a:pt x="114" y="236"/>
                    <a:pt x="118" y="232"/>
                    <a:pt x="116" y="226"/>
                  </a:cubicBezTo>
                  <a:cubicBezTo>
                    <a:pt x="115" y="228"/>
                    <a:pt x="113" y="227"/>
                    <a:pt x="112" y="228"/>
                  </a:cubicBezTo>
                  <a:close/>
                  <a:moveTo>
                    <a:pt x="196" y="229"/>
                  </a:moveTo>
                  <a:cubicBezTo>
                    <a:pt x="196" y="228"/>
                    <a:pt x="196" y="227"/>
                    <a:pt x="196" y="227"/>
                  </a:cubicBezTo>
                  <a:cubicBezTo>
                    <a:pt x="194" y="226"/>
                    <a:pt x="194" y="229"/>
                    <a:pt x="196" y="229"/>
                  </a:cubicBezTo>
                  <a:close/>
                  <a:moveTo>
                    <a:pt x="152" y="230"/>
                  </a:moveTo>
                  <a:cubicBezTo>
                    <a:pt x="153" y="229"/>
                    <a:pt x="152" y="228"/>
                    <a:pt x="151" y="227"/>
                  </a:cubicBezTo>
                  <a:cubicBezTo>
                    <a:pt x="151" y="229"/>
                    <a:pt x="152" y="229"/>
                    <a:pt x="152" y="230"/>
                  </a:cubicBezTo>
                  <a:close/>
                  <a:moveTo>
                    <a:pt x="156" y="230"/>
                  </a:moveTo>
                  <a:cubicBezTo>
                    <a:pt x="157" y="231"/>
                    <a:pt x="156" y="234"/>
                    <a:pt x="158" y="234"/>
                  </a:cubicBezTo>
                  <a:cubicBezTo>
                    <a:pt x="158" y="232"/>
                    <a:pt x="160" y="233"/>
                    <a:pt x="160" y="231"/>
                  </a:cubicBezTo>
                  <a:cubicBezTo>
                    <a:pt x="159" y="229"/>
                    <a:pt x="158" y="228"/>
                    <a:pt x="157" y="227"/>
                  </a:cubicBezTo>
                  <a:cubicBezTo>
                    <a:pt x="157" y="228"/>
                    <a:pt x="156" y="229"/>
                    <a:pt x="156" y="230"/>
                  </a:cubicBezTo>
                  <a:close/>
                  <a:moveTo>
                    <a:pt x="201" y="236"/>
                  </a:moveTo>
                  <a:cubicBezTo>
                    <a:pt x="201" y="233"/>
                    <a:pt x="203" y="232"/>
                    <a:pt x="204" y="230"/>
                  </a:cubicBezTo>
                  <a:cubicBezTo>
                    <a:pt x="204" y="229"/>
                    <a:pt x="204" y="227"/>
                    <a:pt x="202" y="227"/>
                  </a:cubicBezTo>
                  <a:cubicBezTo>
                    <a:pt x="202" y="230"/>
                    <a:pt x="196" y="234"/>
                    <a:pt x="201" y="236"/>
                  </a:cubicBezTo>
                  <a:close/>
                  <a:moveTo>
                    <a:pt x="176" y="236"/>
                  </a:moveTo>
                  <a:cubicBezTo>
                    <a:pt x="178" y="232"/>
                    <a:pt x="174" y="230"/>
                    <a:pt x="172" y="228"/>
                  </a:cubicBezTo>
                  <a:cubicBezTo>
                    <a:pt x="171" y="232"/>
                    <a:pt x="174" y="234"/>
                    <a:pt x="176" y="236"/>
                  </a:cubicBezTo>
                  <a:close/>
                  <a:moveTo>
                    <a:pt x="143" y="238"/>
                  </a:moveTo>
                  <a:cubicBezTo>
                    <a:pt x="145" y="235"/>
                    <a:pt x="146" y="231"/>
                    <a:pt x="142" y="229"/>
                  </a:cubicBezTo>
                  <a:cubicBezTo>
                    <a:pt x="140" y="232"/>
                    <a:pt x="139" y="237"/>
                    <a:pt x="143" y="238"/>
                  </a:cubicBezTo>
                  <a:close/>
                  <a:moveTo>
                    <a:pt x="213" y="232"/>
                  </a:moveTo>
                  <a:cubicBezTo>
                    <a:pt x="213" y="230"/>
                    <a:pt x="214" y="229"/>
                    <a:pt x="211" y="229"/>
                  </a:cubicBezTo>
                  <a:cubicBezTo>
                    <a:pt x="211" y="231"/>
                    <a:pt x="211" y="232"/>
                    <a:pt x="213" y="232"/>
                  </a:cubicBezTo>
                  <a:close/>
                  <a:moveTo>
                    <a:pt x="136" y="234"/>
                  </a:moveTo>
                  <a:cubicBezTo>
                    <a:pt x="135" y="233"/>
                    <a:pt x="135" y="231"/>
                    <a:pt x="133" y="231"/>
                  </a:cubicBezTo>
                  <a:cubicBezTo>
                    <a:pt x="134" y="232"/>
                    <a:pt x="135" y="235"/>
                    <a:pt x="136" y="234"/>
                  </a:cubicBezTo>
                  <a:close/>
                  <a:moveTo>
                    <a:pt x="150" y="235"/>
                  </a:moveTo>
                  <a:cubicBezTo>
                    <a:pt x="151" y="234"/>
                    <a:pt x="150" y="232"/>
                    <a:pt x="149" y="231"/>
                  </a:cubicBezTo>
                  <a:cubicBezTo>
                    <a:pt x="148" y="232"/>
                    <a:pt x="147" y="235"/>
                    <a:pt x="150" y="235"/>
                  </a:cubicBezTo>
                  <a:close/>
                  <a:moveTo>
                    <a:pt x="191" y="236"/>
                  </a:moveTo>
                  <a:cubicBezTo>
                    <a:pt x="192" y="237"/>
                    <a:pt x="192" y="239"/>
                    <a:pt x="194" y="239"/>
                  </a:cubicBezTo>
                  <a:cubicBezTo>
                    <a:pt x="196" y="237"/>
                    <a:pt x="196" y="233"/>
                    <a:pt x="192" y="232"/>
                  </a:cubicBezTo>
                  <a:cubicBezTo>
                    <a:pt x="192" y="233"/>
                    <a:pt x="191" y="234"/>
                    <a:pt x="191" y="236"/>
                  </a:cubicBezTo>
                  <a:close/>
                  <a:moveTo>
                    <a:pt x="203" y="240"/>
                  </a:moveTo>
                  <a:cubicBezTo>
                    <a:pt x="205" y="238"/>
                    <a:pt x="208" y="234"/>
                    <a:pt x="206" y="232"/>
                  </a:cubicBezTo>
                  <a:cubicBezTo>
                    <a:pt x="206" y="235"/>
                    <a:pt x="201" y="236"/>
                    <a:pt x="203" y="240"/>
                  </a:cubicBezTo>
                  <a:close/>
                  <a:moveTo>
                    <a:pt x="161" y="237"/>
                  </a:moveTo>
                  <a:cubicBezTo>
                    <a:pt x="166" y="233"/>
                    <a:pt x="157" y="232"/>
                    <a:pt x="161" y="237"/>
                  </a:cubicBezTo>
                  <a:close/>
                  <a:moveTo>
                    <a:pt x="120" y="238"/>
                  </a:moveTo>
                  <a:cubicBezTo>
                    <a:pt x="121" y="237"/>
                    <a:pt x="122" y="237"/>
                    <a:pt x="123" y="237"/>
                  </a:cubicBezTo>
                  <a:cubicBezTo>
                    <a:pt x="123" y="239"/>
                    <a:pt x="124" y="239"/>
                    <a:pt x="125" y="240"/>
                  </a:cubicBezTo>
                  <a:cubicBezTo>
                    <a:pt x="125" y="237"/>
                    <a:pt x="124" y="235"/>
                    <a:pt x="122" y="234"/>
                  </a:cubicBezTo>
                  <a:cubicBezTo>
                    <a:pt x="122" y="236"/>
                    <a:pt x="119" y="237"/>
                    <a:pt x="120" y="238"/>
                  </a:cubicBezTo>
                  <a:close/>
                  <a:moveTo>
                    <a:pt x="174" y="238"/>
                  </a:moveTo>
                  <a:cubicBezTo>
                    <a:pt x="172" y="237"/>
                    <a:pt x="172" y="235"/>
                    <a:pt x="170" y="235"/>
                  </a:cubicBezTo>
                  <a:cubicBezTo>
                    <a:pt x="171" y="236"/>
                    <a:pt x="172" y="240"/>
                    <a:pt x="174" y="238"/>
                  </a:cubicBezTo>
                  <a:close/>
                  <a:moveTo>
                    <a:pt x="173" y="242"/>
                  </a:moveTo>
                  <a:cubicBezTo>
                    <a:pt x="175" y="239"/>
                    <a:pt x="169" y="237"/>
                    <a:pt x="169" y="235"/>
                  </a:cubicBezTo>
                  <a:cubicBezTo>
                    <a:pt x="168" y="238"/>
                    <a:pt x="170" y="241"/>
                    <a:pt x="173" y="242"/>
                  </a:cubicBezTo>
                  <a:close/>
                  <a:moveTo>
                    <a:pt x="132" y="239"/>
                  </a:moveTo>
                  <a:cubicBezTo>
                    <a:pt x="135" y="239"/>
                    <a:pt x="134" y="235"/>
                    <a:pt x="132" y="235"/>
                  </a:cubicBezTo>
                  <a:cubicBezTo>
                    <a:pt x="131" y="236"/>
                    <a:pt x="132" y="238"/>
                    <a:pt x="132" y="239"/>
                  </a:cubicBezTo>
                  <a:close/>
                  <a:moveTo>
                    <a:pt x="144" y="241"/>
                  </a:moveTo>
                  <a:cubicBezTo>
                    <a:pt x="146" y="243"/>
                    <a:pt x="148" y="239"/>
                    <a:pt x="148" y="236"/>
                  </a:cubicBezTo>
                  <a:cubicBezTo>
                    <a:pt x="147" y="236"/>
                    <a:pt x="147" y="235"/>
                    <a:pt x="146" y="236"/>
                  </a:cubicBezTo>
                  <a:cubicBezTo>
                    <a:pt x="145" y="237"/>
                    <a:pt x="145" y="240"/>
                    <a:pt x="144" y="241"/>
                  </a:cubicBezTo>
                  <a:close/>
                  <a:moveTo>
                    <a:pt x="152" y="242"/>
                  </a:moveTo>
                  <a:cubicBezTo>
                    <a:pt x="154" y="242"/>
                    <a:pt x="154" y="240"/>
                    <a:pt x="155" y="238"/>
                  </a:cubicBezTo>
                  <a:cubicBezTo>
                    <a:pt x="154" y="238"/>
                    <a:pt x="153" y="236"/>
                    <a:pt x="152" y="236"/>
                  </a:cubicBezTo>
                  <a:cubicBezTo>
                    <a:pt x="151" y="238"/>
                    <a:pt x="151" y="239"/>
                    <a:pt x="152" y="242"/>
                  </a:cubicBezTo>
                  <a:close/>
                  <a:moveTo>
                    <a:pt x="138" y="240"/>
                  </a:moveTo>
                  <a:cubicBezTo>
                    <a:pt x="139" y="241"/>
                    <a:pt x="140" y="242"/>
                    <a:pt x="141" y="243"/>
                  </a:cubicBezTo>
                  <a:cubicBezTo>
                    <a:pt x="141" y="241"/>
                    <a:pt x="140" y="239"/>
                    <a:pt x="138" y="238"/>
                  </a:cubicBezTo>
                  <a:cubicBezTo>
                    <a:pt x="138" y="239"/>
                    <a:pt x="138" y="239"/>
                    <a:pt x="138" y="240"/>
                  </a:cubicBezTo>
                  <a:close/>
                  <a:moveTo>
                    <a:pt x="120" y="250"/>
                  </a:moveTo>
                  <a:cubicBezTo>
                    <a:pt x="123" y="247"/>
                    <a:pt x="123" y="242"/>
                    <a:pt x="120" y="239"/>
                  </a:cubicBezTo>
                  <a:cubicBezTo>
                    <a:pt x="119" y="241"/>
                    <a:pt x="119" y="246"/>
                    <a:pt x="120" y="250"/>
                  </a:cubicBezTo>
                  <a:close/>
                  <a:moveTo>
                    <a:pt x="179" y="239"/>
                  </a:moveTo>
                  <a:cubicBezTo>
                    <a:pt x="179" y="242"/>
                    <a:pt x="181" y="243"/>
                    <a:pt x="183" y="245"/>
                  </a:cubicBezTo>
                  <a:cubicBezTo>
                    <a:pt x="184" y="243"/>
                    <a:pt x="182" y="242"/>
                    <a:pt x="182" y="240"/>
                  </a:cubicBezTo>
                  <a:cubicBezTo>
                    <a:pt x="180" y="241"/>
                    <a:pt x="181" y="240"/>
                    <a:pt x="180" y="239"/>
                  </a:cubicBezTo>
                  <a:cubicBezTo>
                    <a:pt x="180" y="240"/>
                    <a:pt x="179" y="240"/>
                    <a:pt x="179" y="239"/>
                  </a:cubicBezTo>
                  <a:close/>
                  <a:moveTo>
                    <a:pt x="187" y="242"/>
                  </a:moveTo>
                  <a:cubicBezTo>
                    <a:pt x="189" y="243"/>
                    <a:pt x="189" y="244"/>
                    <a:pt x="191" y="244"/>
                  </a:cubicBezTo>
                  <a:cubicBezTo>
                    <a:pt x="192" y="242"/>
                    <a:pt x="190" y="240"/>
                    <a:pt x="188" y="239"/>
                  </a:cubicBezTo>
                  <a:cubicBezTo>
                    <a:pt x="188" y="241"/>
                    <a:pt x="187" y="241"/>
                    <a:pt x="187" y="242"/>
                  </a:cubicBezTo>
                  <a:close/>
                  <a:moveTo>
                    <a:pt x="169" y="249"/>
                  </a:moveTo>
                  <a:cubicBezTo>
                    <a:pt x="170" y="248"/>
                    <a:pt x="170" y="247"/>
                    <a:pt x="171" y="247"/>
                  </a:cubicBezTo>
                  <a:cubicBezTo>
                    <a:pt x="170" y="244"/>
                    <a:pt x="169" y="241"/>
                    <a:pt x="165" y="240"/>
                  </a:cubicBezTo>
                  <a:cubicBezTo>
                    <a:pt x="164" y="243"/>
                    <a:pt x="167" y="247"/>
                    <a:pt x="169" y="249"/>
                  </a:cubicBezTo>
                  <a:close/>
                  <a:moveTo>
                    <a:pt x="205" y="241"/>
                  </a:moveTo>
                  <a:cubicBezTo>
                    <a:pt x="205" y="241"/>
                    <a:pt x="205" y="242"/>
                    <a:pt x="205" y="242"/>
                  </a:cubicBezTo>
                  <a:cubicBezTo>
                    <a:pt x="206" y="242"/>
                    <a:pt x="206" y="243"/>
                    <a:pt x="206" y="243"/>
                  </a:cubicBezTo>
                  <a:cubicBezTo>
                    <a:pt x="206" y="241"/>
                    <a:pt x="207" y="241"/>
                    <a:pt x="206" y="240"/>
                  </a:cubicBezTo>
                  <a:cubicBezTo>
                    <a:pt x="206" y="241"/>
                    <a:pt x="206" y="241"/>
                    <a:pt x="205" y="241"/>
                  </a:cubicBezTo>
                  <a:close/>
                  <a:moveTo>
                    <a:pt x="211" y="249"/>
                  </a:moveTo>
                  <a:cubicBezTo>
                    <a:pt x="213" y="248"/>
                    <a:pt x="213" y="245"/>
                    <a:pt x="215" y="244"/>
                  </a:cubicBezTo>
                  <a:cubicBezTo>
                    <a:pt x="214" y="242"/>
                    <a:pt x="214" y="240"/>
                    <a:pt x="211" y="240"/>
                  </a:cubicBezTo>
                  <a:cubicBezTo>
                    <a:pt x="209" y="243"/>
                    <a:pt x="209" y="248"/>
                    <a:pt x="211" y="249"/>
                  </a:cubicBezTo>
                  <a:close/>
                  <a:moveTo>
                    <a:pt x="135" y="244"/>
                  </a:moveTo>
                  <a:cubicBezTo>
                    <a:pt x="136" y="246"/>
                    <a:pt x="137" y="247"/>
                    <a:pt x="137" y="249"/>
                  </a:cubicBezTo>
                  <a:cubicBezTo>
                    <a:pt x="140" y="248"/>
                    <a:pt x="139" y="244"/>
                    <a:pt x="140" y="244"/>
                  </a:cubicBezTo>
                  <a:cubicBezTo>
                    <a:pt x="138" y="243"/>
                    <a:pt x="138" y="241"/>
                    <a:pt x="136" y="241"/>
                  </a:cubicBezTo>
                  <a:cubicBezTo>
                    <a:pt x="136" y="242"/>
                    <a:pt x="135" y="243"/>
                    <a:pt x="135" y="244"/>
                  </a:cubicBezTo>
                  <a:close/>
                  <a:moveTo>
                    <a:pt x="150" y="247"/>
                  </a:moveTo>
                  <a:cubicBezTo>
                    <a:pt x="152" y="246"/>
                    <a:pt x="152" y="242"/>
                    <a:pt x="149" y="241"/>
                  </a:cubicBezTo>
                  <a:cubicBezTo>
                    <a:pt x="148" y="243"/>
                    <a:pt x="147" y="247"/>
                    <a:pt x="150" y="247"/>
                  </a:cubicBezTo>
                  <a:close/>
                  <a:moveTo>
                    <a:pt x="157" y="247"/>
                  </a:moveTo>
                  <a:cubicBezTo>
                    <a:pt x="158" y="245"/>
                    <a:pt x="158" y="243"/>
                    <a:pt x="157" y="241"/>
                  </a:cubicBezTo>
                  <a:cubicBezTo>
                    <a:pt x="156" y="241"/>
                    <a:pt x="156" y="241"/>
                    <a:pt x="155" y="241"/>
                  </a:cubicBezTo>
                  <a:cubicBezTo>
                    <a:pt x="155" y="244"/>
                    <a:pt x="154" y="246"/>
                    <a:pt x="157" y="247"/>
                  </a:cubicBezTo>
                  <a:close/>
                  <a:moveTo>
                    <a:pt x="199" y="247"/>
                  </a:moveTo>
                  <a:cubicBezTo>
                    <a:pt x="201" y="247"/>
                    <a:pt x="203" y="243"/>
                    <a:pt x="201" y="242"/>
                  </a:cubicBezTo>
                  <a:cubicBezTo>
                    <a:pt x="200" y="244"/>
                    <a:pt x="198" y="245"/>
                    <a:pt x="199" y="247"/>
                  </a:cubicBezTo>
                  <a:close/>
                  <a:moveTo>
                    <a:pt x="129" y="247"/>
                  </a:moveTo>
                  <a:cubicBezTo>
                    <a:pt x="129" y="245"/>
                    <a:pt x="129" y="243"/>
                    <a:pt x="126" y="243"/>
                  </a:cubicBezTo>
                  <a:cubicBezTo>
                    <a:pt x="127" y="245"/>
                    <a:pt x="127" y="246"/>
                    <a:pt x="129" y="247"/>
                  </a:cubicBezTo>
                  <a:close/>
                  <a:moveTo>
                    <a:pt x="194" y="249"/>
                  </a:moveTo>
                  <a:cubicBezTo>
                    <a:pt x="195" y="247"/>
                    <a:pt x="194" y="244"/>
                    <a:pt x="192" y="244"/>
                  </a:cubicBezTo>
                  <a:cubicBezTo>
                    <a:pt x="192" y="246"/>
                    <a:pt x="192" y="249"/>
                    <a:pt x="194" y="249"/>
                  </a:cubicBezTo>
                  <a:close/>
                  <a:moveTo>
                    <a:pt x="201" y="250"/>
                  </a:moveTo>
                  <a:cubicBezTo>
                    <a:pt x="203" y="249"/>
                    <a:pt x="204" y="248"/>
                    <a:pt x="204" y="246"/>
                  </a:cubicBezTo>
                  <a:cubicBezTo>
                    <a:pt x="204" y="246"/>
                    <a:pt x="204" y="245"/>
                    <a:pt x="203" y="245"/>
                  </a:cubicBezTo>
                  <a:cubicBezTo>
                    <a:pt x="203" y="247"/>
                    <a:pt x="201" y="247"/>
                    <a:pt x="201" y="250"/>
                  </a:cubicBezTo>
                  <a:close/>
                  <a:moveTo>
                    <a:pt x="220" y="250"/>
                  </a:moveTo>
                  <a:cubicBezTo>
                    <a:pt x="221" y="249"/>
                    <a:pt x="221" y="246"/>
                    <a:pt x="220" y="246"/>
                  </a:cubicBezTo>
                  <a:cubicBezTo>
                    <a:pt x="220" y="248"/>
                    <a:pt x="219" y="249"/>
                    <a:pt x="220" y="250"/>
                  </a:cubicBezTo>
                  <a:close/>
                  <a:moveTo>
                    <a:pt x="151" y="249"/>
                  </a:moveTo>
                  <a:cubicBezTo>
                    <a:pt x="152" y="251"/>
                    <a:pt x="152" y="252"/>
                    <a:pt x="154" y="252"/>
                  </a:cubicBezTo>
                  <a:cubicBezTo>
                    <a:pt x="155" y="250"/>
                    <a:pt x="156" y="247"/>
                    <a:pt x="153" y="247"/>
                  </a:cubicBezTo>
                  <a:cubicBezTo>
                    <a:pt x="152" y="247"/>
                    <a:pt x="152" y="248"/>
                    <a:pt x="151" y="249"/>
                  </a:cubicBezTo>
                  <a:close/>
                  <a:moveTo>
                    <a:pt x="179" y="252"/>
                  </a:moveTo>
                  <a:cubicBezTo>
                    <a:pt x="179" y="251"/>
                    <a:pt x="180" y="251"/>
                    <a:pt x="180" y="250"/>
                  </a:cubicBezTo>
                  <a:cubicBezTo>
                    <a:pt x="179" y="249"/>
                    <a:pt x="178" y="248"/>
                    <a:pt x="177" y="247"/>
                  </a:cubicBezTo>
                  <a:cubicBezTo>
                    <a:pt x="176" y="249"/>
                    <a:pt x="179" y="251"/>
                    <a:pt x="179" y="252"/>
                  </a:cubicBezTo>
                  <a:close/>
                  <a:moveTo>
                    <a:pt x="233" y="251"/>
                  </a:moveTo>
                  <a:cubicBezTo>
                    <a:pt x="233" y="250"/>
                    <a:pt x="233" y="248"/>
                    <a:pt x="232" y="247"/>
                  </a:cubicBezTo>
                  <a:cubicBezTo>
                    <a:pt x="233" y="249"/>
                    <a:pt x="231" y="251"/>
                    <a:pt x="233" y="251"/>
                  </a:cubicBezTo>
                  <a:close/>
                  <a:moveTo>
                    <a:pt x="139" y="250"/>
                  </a:moveTo>
                  <a:cubicBezTo>
                    <a:pt x="140" y="250"/>
                    <a:pt x="140" y="252"/>
                    <a:pt x="141" y="251"/>
                  </a:cubicBezTo>
                  <a:cubicBezTo>
                    <a:pt x="141" y="250"/>
                    <a:pt x="142" y="249"/>
                    <a:pt x="142" y="248"/>
                  </a:cubicBezTo>
                  <a:cubicBezTo>
                    <a:pt x="141" y="248"/>
                    <a:pt x="141" y="247"/>
                    <a:pt x="140" y="248"/>
                  </a:cubicBezTo>
                  <a:cubicBezTo>
                    <a:pt x="142" y="249"/>
                    <a:pt x="140" y="249"/>
                    <a:pt x="139" y="250"/>
                  </a:cubicBezTo>
                  <a:close/>
                  <a:moveTo>
                    <a:pt x="228" y="264"/>
                  </a:moveTo>
                  <a:cubicBezTo>
                    <a:pt x="230" y="260"/>
                    <a:pt x="229" y="254"/>
                    <a:pt x="229" y="248"/>
                  </a:cubicBezTo>
                  <a:cubicBezTo>
                    <a:pt x="228" y="253"/>
                    <a:pt x="228" y="258"/>
                    <a:pt x="228" y="264"/>
                  </a:cubicBezTo>
                  <a:close/>
                  <a:moveTo>
                    <a:pt x="136" y="252"/>
                  </a:moveTo>
                  <a:cubicBezTo>
                    <a:pt x="136" y="251"/>
                    <a:pt x="134" y="248"/>
                    <a:pt x="133" y="249"/>
                  </a:cubicBezTo>
                  <a:cubicBezTo>
                    <a:pt x="134" y="250"/>
                    <a:pt x="134" y="252"/>
                    <a:pt x="136" y="252"/>
                  </a:cubicBezTo>
                  <a:close/>
                  <a:moveTo>
                    <a:pt x="146" y="252"/>
                  </a:moveTo>
                  <a:cubicBezTo>
                    <a:pt x="149" y="252"/>
                    <a:pt x="148" y="249"/>
                    <a:pt x="145" y="249"/>
                  </a:cubicBezTo>
                  <a:cubicBezTo>
                    <a:pt x="145" y="250"/>
                    <a:pt x="146" y="251"/>
                    <a:pt x="146" y="252"/>
                  </a:cubicBezTo>
                  <a:close/>
                  <a:moveTo>
                    <a:pt x="159" y="253"/>
                  </a:moveTo>
                  <a:cubicBezTo>
                    <a:pt x="162" y="255"/>
                    <a:pt x="162" y="252"/>
                    <a:pt x="164" y="251"/>
                  </a:cubicBezTo>
                  <a:cubicBezTo>
                    <a:pt x="163" y="250"/>
                    <a:pt x="163" y="249"/>
                    <a:pt x="162" y="249"/>
                  </a:cubicBezTo>
                  <a:cubicBezTo>
                    <a:pt x="162" y="251"/>
                    <a:pt x="159" y="251"/>
                    <a:pt x="159" y="253"/>
                  </a:cubicBezTo>
                  <a:close/>
                  <a:moveTo>
                    <a:pt x="123" y="250"/>
                  </a:moveTo>
                  <a:cubicBezTo>
                    <a:pt x="123" y="251"/>
                    <a:pt x="124" y="251"/>
                    <a:pt x="125" y="251"/>
                  </a:cubicBezTo>
                  <a:cubicBezTo>
                    <a:pt x="125" y="250"/>
                    <a:pt x="125" y="249"/>
                    <a:pt x="124" y="249"/>
                  </a:cubicBezTo>
                  <a:cubicBezTo>
                    <a:pt x="124" y="250"/>
                    <a:pt x="123" y="250"/>
                    <a:pt x="123" y="250"/>
                  </a:cubicBezTo>
                  <a:close/>
                  <a:moveTo>
                    <a:pt x="205" y="254"/>
                  </a:moveTo>
                  <a:cubicBezTo>
                    <a:pt x="207" y="254"/>
                    <a:pt x="207" y="250"/>
                    <a:pt x="206" y="250"/>
                  </a:cubicBezTo>
                  <a:cubicBezTo>
                    <a:pt x="205" y="251"/>
                    <a:pt x="204" y="252"/>
                    <a:pt x="205" y="254"/>
                  </a:cubicBezTo>
                  <a:close/>
                  <a:moveTo>
                    <a:pt x="172" y="253"/>
                  </a:moveTo>
                  <a:cubicBezTo>
                    <a:pt x="173" y="256"/>
                    <a:pt x="174" y="258"/>
                    <a:pt x="176" y="259"/>
                  </a:cubicBezTo>
                  <a:cubicBezTo>
                    <a:pt x="179" y="256"/>
                    <a:pt x="178" y="252"/>
                    <a:pt x="174" y="251"/>
                  </a:cubicBezTo>
                  <a:cubicBezTo>
                    <a:pt x="174" y="253"/>
                    <a:pt x="173" y="253"/>
                    <a:pt x="172" y="253"/>
                  </a:cubicBezTo>
                  <a:close/>
                  <a:moveTo>
                    <a:pt x="134" y="256"/>
                  </a:moveTo>
                  <a:cubicBezTo>
                    <a:pt x="134" y="254"/>
                    <a:pt x="133" y="252"/>
                    <a:pt x="132" y="251"/>
                  </a:cubicBezTo>
                  <a:cubicBezTo>
                    <a:pt x="132" y="253"/>
                    <a:pt x="133" y="255"/>
                    <a:pt x="134" y="256"/>
                  </a:cubicBezTo>
                  <a:close/>
                  <a:moveTo>
                    <a:pt x="191" y="254"/>
                  </a:moveTo>
                  <a:cubicBezTo>
                    <a:pt x="191" y="253"/>
                    <a:pt x="190" y="252"/>
                    <a:pt x="189" y="251"/>
                  </a:cubicBezTo>
                  <a:cubicBezTo>
                    <a:pt x="189" y="253"/>
                    <a:pt x="190" y="254"/>
                    <a:pt x="191" y="254"/>
                  </a:cubicBezTo>
                  <a:close/>
                  <a:moveTo>
                    <a:pt x="143" y="254"/>
                  </a:moveTo>
                  <a:cubicBezTo>
                    <a:pt x="143" y="255"/>
                    <a:pt x="144" y="256"/>
                    <a:pt x="145" y="257"/>
                  </a:cubicBezTo>
                  <a:cubicBezTo>
                    <a:pt x="145" y="256"/>
                    <a:pt x="145" y="256"/>
                    <a:pt x="146" y="255"/>
                  </a:cubicBezTo>
                  <a:cubicBezTo>
                    <a:pt x="145" y="254"/>
                    <a:pt x="145" y="252"/>
                    <a:pt x="144" y="252"/>
                  </a:cubicBezTo>
                  <a:cubicBezTo>
                    <a:pt x="144" y="253"/>
                    <a:pt x="143" y="254"/>
                    <a:pt x="143" y="254"/>
                  </a:cubicBezTo>
                  <a:close/>
                  <a:moveTo>
                    <a:pt x="120" y="257"/>
                  </a:moveTo>
                  <a:cubicBezTo>
                    <a:pt x="122" y="257"/>
                    <a:pt x="123" y="255"/>
                    <a:pt x="122" y="253"/>
                  </a:cubicBezTo>
                  <a:cubicBezTo>
                    <a:pt x="122" y="253"/>
                    <a:pt x="121" y="253"/>
                    <a:pt x="121" y="253"/>
                  </a:cubicBezTo>
                  <a:cubicBezTo>
                    <a:pt x="121" y="255"/>
                    <a:pt x="120" y="255"/>
                    <a:pt x="120" y="257"/>
                  </a:cubicBezTo>
                  <a:close/>
                  <a:moveTo>
                    <a:pt x="158" y="258"/>
                  </a:moveTo>
                  <a:cubicBezTo>
                    <a:pt x="159" y="258"/>
                    <a:pt x="159" y="257"/>
                    <a:pt x="160" y="256"/>
                  </a:cubicBezTo>
                  <a:cubicBezTo>
                    <a:pt x="159" y="255"/>
                    <a:pt x="158" y="253"/>
                    <a:pt x="157" y="253"/>
                  </a:cubicBezTo>
                  <a:cubicBezTo>
                    <a:pt x="155" y="255"/>
                    <a:pt x="156" y="258"/>
                    <a:pt x="158" y="258"/>
                  </a:cubicBezTo>
                  <a:close/>
                  <a:moveTo>
                    <a:pt x="151" y="258"/>
                  </a:moveTo>
                  <a:cubicBezTo>
                    <a:pt x="152" y="256"/>
                    <a:pt x="152" y="254"/>
                    <a:pt x="149" y="254"/>
                  </a:cubicBezTo>
                  <a:cubicBezTo>
                    <a:pt x="148" y="255"/>
                    <a:pt x="150" y="257"/>
                    <a:pt x="151" y="258"/>
                  </a:cubicBezTo>
                  <a:close/>
                  <a:moveTo>
                    <a:pt x="164" y="259"/>
                  </a:moveTo>
                  <a:cubicBezTo>
                    <a:pt x="165" y="257"/>
                    <a:pt x="167" y="256"/>
                    <a:pt x="167" y="254"/>
                  </a:cubicBezTo>
                  <a:cubicBezTo>
                    <a:pt x="165" y="254"/>
                    <a:pt x="165" y="257"/>
                    <a:pt x="164" y="259"/>
                  </a:cubicBezTo>
                  <a:close/>
                  <a:moveTo>
                    <a:pt x="232" y="263"/>
                  </a:moveTo>
                  <a:cubicBezTo>
                    <a:pt x="233" y="260"/>
                    <a:pt x="234" y="255"/>
                    <a:pt x="232" y="255"/>
                  </a:cubicBezTo>
                  <a:cubicBezTo>
                    <a:pt x="232" y="257"/>
                    <a:pt x="230" y="261"/>
                    <a:pt x="232" y="263"/>
                  </a:cubicBezTo>
                  <a:close/>
                  <a:moveTo>
                    <a:pt x="209" y="258"/>
                  </a:moveTo>
                  <a:cubicBezTo>
                    <a:pt x="210" y="258"/>
                    <a:pt x="209" y="260"/>
                    <a:pt x="210" y="260"/>
                  </a:cubicBezTo>
                  <a:cubicBezTo>
                    <a:pt x="211" y="258"/>
                    <a:pt x="213" y="256"/>
                    <a:pt x="210" y="255"/>
                  </a:cubicBezTo>
                  <a:cubicBezTo>
                    <a:pt x="211" y="257"/>
                    <a:pt x="209" y="257"/>
                    <a:pt x="209" y="258"/>
                  </a:cubicBezTo>
                  <a:close/>
                  <a:moveTo>
                    <a:pt x="201" y="259"/>
                  </a:moveTo>
                  <a:cubicBezTo>
                    <a:pt x="202" y="260"/>
                    <a:pt x="202" y="261"/>
                    <a:pt x="204" y="262"/>
                  </a:cubicBezTo>
                  <a:cubicBezTo>
                    <a:pt x="206" y="259"/>
                    <a:pt x="203" y="258"/>
                    <a:pt x="202" y="256"/>
                  </a:cubicBezTo>
                  <a:cubicBezTo>
                    <a:pt x="202" y="257"/>
                    <a:pt x="201" y="257"/>
                    <a:pt x="201" y="259"/>
                  </a:cubicBezTo>
                  <a:close/>
                  <a:moveTo>
                    <a:pt x="149" y="263"/>
                  </a:moveTo>
                  <a:cubicBezTo>
                    <a:pt x="149" y="261"/>
                    <a:pt x="149" y="259"/>
                    <a:pt x="148" y="257"/>
                  </a:cubicBezTo>
                  <a:cubicBezTo>
                    <a:pt x="147" y="257"/>
                    <a:pt x="147" y="257"/>
                    <a:pt x="146" y="257"/>
                  </a:cubicBezTo>
                  <a:cubicBezTo>
                    <a:pt x="144" y="259"/>
                    <a:pt x="148" y="261"/>
                    <a:pt x="149" y="263"/>
                  </a:cubicBezTo>
                  <a:close/>
                  <a:moveTo>
                    <a:pt x="123" y="260"/>
                  </a:moveTo>
                  <a:cubicBezTo>
                    <a:pt x="125" y="261"/>
                    <a:pt x="125" y="257"/>
                    <a:pt x="123" y="257"/>
                  </a:cubicBezTo>
                  <a:cubicBezTo>
                    <a:pt x="123" y="258"/>
                    <a:pt x="123" y="259"/>
                    <a:pt x="123" y="260"/>
                  </a:cubicBezTo>
                  <a:close/>
                  <a:moveTo>
                    <a:pt x="180" y="264"/>
                  </a:moveTo>
                  <a:cubicBezTo>
                    <a:pt x="180" y="264"/>
                    <a:pt x="179" y="264"/>
                    <a:pt x="179" y="263"/>
                  </a:cubicBezTo>
                  <a:cubicBezTo>
                    <a:pt x="180" y="262"/>
                    <a:pt x="183" y="259"/>
                    <a:pt x="180" y="258"/>
                  </a:cubicBezTo>
                  <a:cubicBezTo>
                    <a:pt x="180" y="260"/>
                    <a:pt x="177" y="264"/>
                    <a:pt x="180" y="264"/>
                  </a:cubicBezTo>
                  <a:close/>
                  <a:moveTo>
                    <a:pt x="141" y="263"/>
                  </a:moveTo>
                  <a:cubicBezTo>
                    <a:pt x="142" y="262"/>
                    <a:pt x="142" y="261"/>
                    <a:pt x="143" y="260"/>
                  </a:cubicBezTo>
                  <a:cubicBezTo>
                    <a:pt x="142" y="260"/>
                    <a:pt x="142" y="259"/>
                    <a:pt x="141" y="258"/>
                  </a:cubicBezTo>
                  <a:cubicBezTo>
                    <a:pt x="140" y="259"/>
                    <a:pt x="139" y="263"/>
                    <a:pt x="141" y="263"/>
                  </a:cubicBezTo>
                  <a:close/>
                  <a:moveTo>
                    <a:pt x="154" y="264"/>
                  </a:moveTo>
                  <a:cubicBezTo>
                    <a:pt x="155" y="264"/>
                    <a:pt x="156" y="263"/>
                    <a:pt x="156" y="262"/>
                  </a:cubicBezTo>
                  <a:cubicBezTo>
                    <a:pt x="155" y="261"/>
                    <a:pt x="156" y="259"/>
                    <a:pt x="153" y="259"/>
                  </a:cubicBezTo>
                  <a:cubicBezTo>
                    <a:pt x="152" y="261"/>
                    <a:pt x="152" y="264"/>
                    <a:pt x="154" y="264"/>
                  </a:cubicBezTo>
                  <a:close/>
                  <a:moveTo>
                    <a:pt x="171" y="270"/>
                  </a:moveTo>
                  <a:cubicBezTo>
                    <a:pt x="172" y="268"/>
                    <a:pt x="174" y="267"/>
                    <a:pt x="174" y="264"/>
                  </a:cubicBezTo>
                  <a:cubicBezTo>
                    <a:pt x="172" y="263"/>
                    <a:pt x="172" y="260"/>
                    <a:pt x="169" y="259"/>
                  </a:cubicBezTo>
                  <a:cubicBezTo>
                    <a:pt x="166" y="263"/>
                    <a:pt x="168" y="268"/>
                    <a:pt x="171" y="270"/>
                  </a:cubicBezTo>
                  <a:close/>
                  <a:moveTo>
                    <a:pt x="213" y="263"/>
                  </a:moveTo>
                  <a:cubicBezTo>
                    <a:pt x="213" y="263"/>
                    <a:pt x="214" y="264"/>
                    <a:pt x="214" y="264"/>
                  </a:cubicBezTo>
                  <a:cubicBezTo>
                    <a:pt x="214" y="263"/>
                    <a:pt x="214" y="261"/>
                    <a:pt x="215" y="261"/>
                  </a:cubicBezTo>
                  <a:cubicBezTo>
                    <a:pt x="213" y="261"/>
                    <a:pt x="213" y="262"/>
                    <a:pt x="213" y="263"/>
                  </a:cubicBezTo>
                  <a:close/>
                  <a:moveTo>
                    <a:pt x="134" y="263"/>
                  </a:moveTo>
                  <a:cubicBezTo>
                    <a:pt x="135" y="261"/>
                    <a:pt x="133" y="262"/>
                    <a:pt x="132" y="263"/>
                  </a:cubicBezTo>
                  <a:cubicBezTo>
                    <a:pt x="133" y="263"/>
                    <a:pt x="133" y="264"/>
                    <a:pt x="134" y="264"/>
                  </a:cubicBezTo>
                  <a:cubicBezTo>
                    <a:pt x="134" y="263"/>
                    <a:pt x="133" y="262"/>
                    <a:pt x="134" y="263"/>
                  </a:cubicBezTo>
                  <a:close/>
                  <a:moveTo>
                    <a:pt x="184" y="270"/>
                  </a:moveTo>
                  <a:cubicBezTo>
                    <a:pt x="185" y="268"/>
                    <a:pt x="185" y="264"/>
                    <a:pt x="184" y="262"/>
                  </a:cubicBezTo>
                  <a:cubicBezTo>
                    <a:pt x="180" y="264"/>
                    <a:pt x="181" y="267"/>
                    <a:pt x="184" y="270"/>
                  </a:cubicBezTo>
                  <a:close/>
                  <a:moveTo>
                    <a:pt x="142" y="265"/>
                  </a:moveTo>
                  <a:cubicBezTo>
                    <a:pt x="144" y="266"/>
                    <a:pt x="143" y="268"/>
                    <a:pt x="145" y="268"/>
                  </a:cubicBezTo>
                  <a:cubicBezTo>
                    <a:pt x="147" y="267"/>
                    <a:pt x="146" y="263"/>
                    <a:pt x="144" y="263"/>
                  </a:cubicBezTo>
                  <a:cubicBezTo>
                    <a:pt x="143" y="263"/>
                    <a:pt x="142" y="263"/>
                    <a:pt x="142" y="265"/>
                  </a:cubicBezTo>
                  <a:close/>
                  <a:moveTo>
                    <a:pt x="129" y="267"/>
                  </a:moveTo>
                  <a:cubicBezTo>
                    <a:pt x="128" y="266"/>
                    <a:pt x="128" y="264"/>
                    <a:pt x="126" y="263"/>
                  </a:cubicBezTo>
                  <a:cubicBezTo>
                    <a:pt x="125" y="265"/>
                    <a:pt x="127" y="268"/>
                    <a:pt x="129" y="267"/>
                  </a:cubicBezTo>
                  <a:close/>
                  <a:moveTo>
                    <a:pt x="116" y="280"/>
                  </a:moveTo>
                  <a:cubicBezTo>
                    <a:pt x="118" y="276"/>
                    <a:pt x="116" y="269"/>
                    <a:pt x="120" y="267"/>
                  </a:cubicBezTo>
                  <a:cubicBezTo>
                    <a:pt x="120" y="266"/>
                    <a:pt x="121" y="264"/>
                    <a:pt x="119" y="264"/>
                  </a:cubicBezTo>
                  <a:cubicBezTo>
                    <a:pt x="116" y="268"/>
                    <a:pt x="114" y="275"/>
                    <a:pt x="116" y="280"/>
                  </a:cubicBezTo>
                  <a:close/>
                  <a:moveTo>
                    <a:pt x="152" y="268"/>
                  </a:moveTo>
                  <a:cubicBezTo>
                    <a:pt x="153" y="267"/>
                    <a:pt x="153" y="266"/>
                    <a:pt x="153" y="265"/>
                  </a:cubicBezTo>
                  <a:cubicBezTo>
                    <a:pt x="152" y="266"/>
                    <a:pt x="153" y="263"/>
                    <a:pt x="151" y="264"/>
                  </a:cubicBezTo>
                  <a:cubicBezTo>
                    <a:pt x="150" y="265"/>
                    <a:pt x="151" y="267"/>
                    <a:pt x="152" y="268"/>
                  </a:cubicBezTo>
                  <a:close/>
                  <a:moveTo>
                    <a:pt x="200" y="268"/>
                  </a:moveTo>
                  <a:cubicBezTo>
                    <a:pt x="201" y="267"/>
                    <a:pt x="201" y="265"/>
                    <a:pt x="199" y="264"/>
                  </a:cubicBezTo>
                  <a:cubicBezTo>
                    <a:pt x="198" y="266"/>
                    <a:pt x="199" y="267"/>
                    <a:pt x="200" y="268"/>
                  </a:cubicBezTo>
                  <a:close/>
                  <a:moveTo>
                    <a:pt x="229" y="313"/>
                  </a:moveTo>
                  <a:cubicBezTo>
                    <a:pt x="229" y="313"/>
                    <a:pt x="231" y="312"/>
                    <a:pt x="232" y="311"/>
                  </a:cubicBezTo>
                  <a:cubicBezTo>
                    <a:pt x="232" y="294"/>
                    <a:pt x="232" y="279"/>
                    <a:pt x="233" y="264"/>
                  </a:cubicBezTo>
                  <a:cubicBezTo>
                    <a:pt x="232" y="264"/>
                    <a:pt x="232" y="264"/>
                    <a:pt x="231" y="264"/>
                  </a:cubicBezTo>
                  <a:cubicBezTo>
                    <a:pt x="231" y="279"/>
                    <a:pt x="229" y="297"/>
                    <a:pt x="229" y="313"/>
                  </a:cubicBezTo>
                  <a:close/>
                  <a:moveTo>
                    <a:pt x="226" y="309"/>
                  </a:moveTo>
                  <a:cubicBezTo>
                    <a:pt x="227" y="294"/>
                    <a:pt x="228" y="282"/>
                    <a:pt x="229" y="265"/>
                  </a:cubicBezTo>
                  <a:cubicBezTo>
                    <a:pt x="228" y="265"/>
                    <a:pt x="228" y="265"/>
                    <a:pt x="227" y="265"/>
                  </a:cubicBezTo>
                  <a:cubicBezTo>
                    <a:pt x="227" y="279"/>
                    <a:pt x="226" y="293"/>
                    <a:pt x="226" y="309"/>
                  </a:cubicBezTo>
                  <a:close/>
                  <a:moveTo>
                    <a:pt x="139" y="269"/>
                  </a:moveTo>
                  <a:cubicBezTo>
                    <a:pt x="138" y="267"/>
                    <a:pt x="138" y="266"/>
                    <a:pt x="137" y="266"/>
                  </a:cubicBezTo>
                  <a:cubicBezTo>
                    <a:pt x="136" y="267"/>
                    <a:pt x="137" y="270"/>
                    <a:pt x="139" y="269"/>
                  </a:cubicBezTo>
                  <a:close/>
                  <a:moveTo>
                    <a:pt x="159" y="270"/>
                  </a:moveTo>
                  <a:cubicBezTo>
                    <a:pt x="160" y="269"/>
                    <a:pt x="160" y="269"/>
                    <a:pt x="160" y="267"/>
                  </a:cubicBezTo>
                  <a:cubicBezTo>
                    <a:pt x="158" y="266"/>
                    <a:pt x="157" y="271"/>
                    <a:pt x="159" y="270"/>
                  </a:cubicBezTo>
                  <a:close/>
                  <a:moveTo>
                    <a:pt x="170" y="274"/>
                  </a:moveTo>
                  <a:cubicBezTo>
                    <a:pt x="168" y="272"/>
                    <a:pt x="168" y="268"/>
                    <a:pt x="165" y="267"/>
                  </a:cubicBezTo>
                  <a:cubicBezTo>
                    <a:pt x="165" y="270"/>
                    <a:pt x="168" y="274"/>
                    <a:pt x="170" y="274"/>
                  </a:cubicBezTo>
                  <a:close/>
                  <a:moveTo>
                    <a:pt x="213" y="273"/>
                  </a:moveTo>
                  <a:cubicBezTo>
                    <a:pt x="214" y="271"/>
                    <a:pt x="212" y="269"/>
                    <a:pt x="210" y="268"/>
                  </a:cubicBezTo>
                  <a:cubicBezTo>
                    <a:pt x="209" y="270"/>
                    <a:pt x="212" y="272"/>
                    <a:pt x="213" y="273"/>
                  </a:cubicBezTo>
                  <a:close/>
                  <a:moveTo>
                    <a:pt x="220" y="283"/>
                  </a:moveTo>
                  <a:cubicBezTo>
                    <a:pt x="221" y="279"/>
                    <a:pt x="222" y="272"/>
                    <a:pt x="219" y="268"/>
                  </a:cubicBezTo>
                  <a:cubicBezTo>
                    <a:pt x="220" y="272"/>
                    <a:pt x="218" y="279"/>
                    <a:pt x="220" y="283"/>
                  </a:cubicBezTo>
                  <a:close/>
                  <a:moveTo>
                    <a:pt x="149" y="274"/>
                  </a:moveTo>
                  <a:cubicBezTo>
                    <a:pt x="150" y="272"/>
                    <a:pt x="152" y="269"/>
                    <a:pt x="148" y="268"/>
                  </a:cubicBezTo>
                  <a:cubicBezTo>
                    <a:pt x="147" y="269"/>
                    <a:pt x="146" y="273"/>
                    <a:pt x="149" y="274"/>
                  </a:cubicBezTo>
                  <a:close/>
                  <a:moveTo>
                    <a:pt x="126" y="272"/>
                  </a:moveTo>
                  <a:cubicBezTo>
                    <a:pt x="125" y="271"/>
                    <a:pt x="126" y="268"/>
                    <a:pt x="124" y="269"/>
                  </a:cubicBezTo>
                  <a:cubicBezTo>
                    <a:pt x="123" y="269"/>
                    <a:pt x="125" y="271"/>
                    <a:pt x="126" y="272"/>
                  </a:cubicBezTo>
                  <a:close/>
                  <a:moveTo>
                    <a:pt x="205" y="272"/>
                  </a:moveTo>
                  <a:cubicBezTo>
                    <a:pt x="204" y="271"/>
                    <a:pt x="204" y="269"/>
                    <a:pt x="202" y="269"/>
                  </a:cubicBezTo>
                  <a:cubicBezTo>
                    <a:pt x="200" y="271"/>
                    <a:pt x="204" y="274"/>
                    <a:pt x="205" y="272"/>
                  </a:cubicBezTo>
                  <a:close/>
                  <a:moveTo>
                    <a:pt x="131" y="271"/>
                  </a:moveTo>
                  <a:cubicBezTo>
                    <a:pt x="131" y="270"/>
                    <a:pt x="130" y="269"/>
                    <a:pt x="129" y="269"/>
                  </a:cubicBezTo>
                  <a:cubicBezTo>
                    <a:pt x="128" y="270"/>
                    <a:pt x="129" y="271"/>
                    <a:pt x="131" y="271"/>
                  </a:cubicBezTo>
                  <a:close/>
                  <a:moveTo>
                    <a:pt x="139" y="273"/>
                  </a:moveTo>
                  <a:cubicBezTo>
                    <a:pt x="140" y="273"/>
                    <a:pt x="140" y="274"/>
                    <a:pt x="140" y="276"/>
                  </a:cubicBezTo>
                  <a:cubicBezTo>
                    <a:pt x="144" y="275"/>
                    <a:pt x="142" y="270"/>
                    <a:pt x="139" y="270"/>
                  </a:cubicBezTo>
                  <a:cubicBezTo>
                    <a:pt x="139" y="271"/>
                    <a:pt x="139" y="272"/>
                    <a:pt x="139" y="273"/>
                  </a:cubicBezTo>
                  <a:close/>
                  <a:moveTo>
                    <a:pt x="196" y="272"/>
                  </a:moveTo>
                  <a:cubicBezTo>
                    <a:pt x="196" y="271"/>
                    <a:pt x="195" y="270"/>
                    <a:pt x="195" y="270"/>
                  </a:cubicBezTo>
                  <a:cubicBezTo>
                    <a:pt x="194" y="271"/>
                    <a:pt x="194" y="272"/>
                    <a:pt x="196" y="272"/>
                  </a:cubicBezTo>
                  <a:close/>
                  <a:moveTo>
                    <a:pt x="175" y="278"/>
                  </a:moveTo>
                  <a:cubicBezTo>
                    <a:pt x="177" y="278"/>
                    <a:pt x="176" y="281"/>
                    <a:pt x="178" y="281"/>
                  </a:cubicBezTo>
                  <a:cubicBezTo>
                    <a:pt x="179" y="278"/>
                    <a:pt x="180" y="276"/>
                    <a:pt x="181" y="274"/>
                  </a:cubicBezTo>
                  <a:cubicBezTo>
                    <a:pt x="181" y="272"/>
                    <a:pt x="180" y="271"/>
                    <a:pt x="178" y="270"/>
                  </a:cubicBezTo>
                  <a:cubicBezTo>
                    <a:pt x="177" y="273"/>
                    <a:pt x="175" y="275"/>
                    <a:pt x="175" y="278"/>
                  </a:cubicBezTo>
                  <a:close/>
                  <a:moveTo>
                    <a:pt x="189" y="275"/>
                  </a:moveTo>
                  <a:cubicBezTo>
                    <a:pt x="189" y="274"/>
                    <a:pt x="191" y="271"/>
                    <a:pt x="189" y="270"/>
                  </a:cubicBezTo>
                  <a:cubicBezTo>
                    <a:pt x="188" y="272"/>
                    <a:pt x="186" y="274"/>
                    <a:pt x="189" y="275"/>
                  </a:cubicBezTo>
                  <a:close/>
                  <a:moveTo>
                    <a:pt x="135" y="274"/>
                  </a:moveTo>
                  <a:cubicBezTo>
                    <a:pt x="134" y="274"/>
                    <a:pt x="134" y="273"/>
                    <a:pt x="133" y="274"/>
                  </a:cubicBezTo>
                  <a:cubicBezTo>
                    <a:pt x="135" y="274"/>
                    <a:pt x="134" y="275"/>
                    <a:pt x="135" y="275"/>
                  </a:cubicBezTo>
                  <a:cubicBezTo>
                    <a:pt x="136" y="273"/>
                    <a:pt x="135" y="271"/>
                    <a:pt x="134" y="272"/>
                  </a:cubicBezTo>
                  <a:cubicBezTo>
                    <a:pt x="135" y="272"/>
                    <a:pt x="134" y="273"/>
                    <a:pt x="135" y="274"/>
                  </a:cubicBezTo>
                  <a:close/>
                  <a:moveTo>
                    <a:pt x="168" y="283"/>
                  </a:moveTo>
                  <a:cubicBezTo>
                    <a:pt x="167" y="281"/>
                    <a:pt x="168" y="280"/>
                    <a:pt x="169" y="279"/>
                  </a:cubicBezTo>
                  <a:cubicBezTo>
                    <a:pt x="167" y="277"/>
                    <a:pt x="166" y="273"/>
                    <a:pt x="163" y="272"/>
                  </a:cubicBezTo>
                  <a:cubicBezTo>
                    <a:pt x="163" y="274"/>
                    <a:pt x="161" y="273"/>
                    <a:pt x="161" y="275"/>
                  </a:cubicBezTo>
                  <a:cubicBezTo>
                    <a:pt x="164" y="278"/>
                    <a:pt x="165" y="281"/>
                    <a:pt x="168" y="283"/>
                  </a:cubicBezTo>
                  <a:close/>
                  <a:moveTo>
                    <a:pt x="126" y="274"/>
                  </a:moveTo>
                  <a:cubicBezTo>
                    <a:pt x="126" y="276"/>
                    <a:pt x="127" y="276"/>
                    <a:pt x="128" y="277"/>
                  </a:cubicBezTo>
                  <a:cubicBezTo>
                    <a:pt x="129" y="276"/>
                    <a:pt x="129" y="274"/>
                    <a:pt x="128" y="273"/>
                  </a:cubicBezTo>
                  <a:cubicBezTo>
                    <a:pt x="126" y="273"/>
                    <a:pt x="127" y="274"/>
                    <a:pt x="126" y="274"/>
                  </a:cubicBezTo>
                  <a:close/>
                  <a:moveTo>
                    <a:pt x="201" y="279"/>
                  </a:moveTo>
                  <a:cubicBezTo>
                    <a:pt x="202" y="277"/>
                    <a:pt x="199" y="275"/>
                    <a:pt x="198" y="276"/>
                  </a:cubicBezTo>
                  <a:cubicBezTo>
                    <a:pt x="200" y="276"/>
                    <a:pt x="199" y="279"/>
                    <a:pt x="201" y="279"/>
                  </a:cubicBezTo>
                  <a:close/>
                  <a:moveTo>
                    <a:pt x="136" y="277"/>
                  </a:moveTo>
                  <a:cubicBezTo>
                    <a:pt x="138" y="277"/>
                    <a:pt x="136" y="281"/>
                    <a:pt x="139" y="280"/>
                  </a:cubicBezTo>
                  <a:cubicBezTo>
                    <a:pt x="139" y="279"/>
                    <a:pt x="137" y="275"/>
                    <a:pt x="136" y="277"/>
                  </a:cubicBezTo>
                  <a:close/>
                  <a:moveTo>
                    <a:pt x="153" y="280"/>
                  </a:moveTo>
                  <a:cubicBezTo>
                    <a:pt x="154" y="280"/>
                    <a:pt x="155" y="277"/>
                    <a:pt x="155" y="276"/>
                  </a:cubicBezTo>
                  <a:cubicBezTo>
                    <a:pt x="153" y="276"/>
                    <a:pt x="152" y="279"/>
                    <a:pt x="153" y="280"/>
                  </a:cubicBezTo>
                  <a:close/>
                  <a:moveTo>
                    <a:pt x="143" y="281"/>
                  </a:moveTo>
                  <a:cubicBezTo>
                    <a:pt x="144" y="281"/>
                    <a:pt x="144" y="281"/>
                    <a:pt x="144" y="281"/>
                  </a:cubicBezTo>
                  <a:cubicBezTo>
                    <a:pt x="146" y="281"/>
                    <a:pt x="146" y="280"/>
                    <a:pt x="146" y="278"/>
                  </a:cubicBezTo>
                  <a:cubicBezTo>
                    <a:pt x="146" y="278"/>
                    <a:pt x="145" y="277"/>
                    <a:pt x="144" y="276"/>
                  </a:cubicBezTo>
                  <a:cubicBezTo>
                    <a:pt x="143" y="278"/>
                    <a:pt x="143" y="278"/>
                    <a:pt x="143" y="281"/>
                  </a:cubicBezTo>
                  <a:close/>
                  <a:moveTo>
                    <a:pt x="210" y="281"/>
                  </a:moveTo>
                  <a:cubicBezTo>
                    <a:pt x="211" y="279"/>
                    <a:pt x="210" y="278"/>
                    <a:pt x="210" y="277"/>
                  </a:cubicBezTo>
                  <a:cubicBezTo>
                    <a:pt x="210" y="277"/>
                    <a:pt x="209" y="277"/>
                    <a:pt x="209" y="276"/>
                  </a:cubicBezTo>
                  <a:cubicBezTo>
                    <a:pt x="210" y="278"/>
                    <a:pt x="208" y="280"/>
                    <a:pt x="210" y="281"/>
                  </a:cubicBezTo>
                  <a:close/>
                  <a:moveTo>
                    <a:pt x="131" y="283"/>
                  </a:moveTo>
                  <a:cubicBezTo>
                    <a:pt x="132" y="282"/>
                    <a:pt x="132" y="281"/>
                    <a:pt x="132" y="280"/>
                  </a:cubicBezTo>
                  <a:cubicBezTo>
                    <a:pt x="132" y="280"/>
                    <a:pt x="132" y="278"/>
                    <a:pt x="130" y="278"/>
                  </a:cubicBezTo>
                  <a:cubicBezTo>
                    <a:pt x="130" y="279"/>
                    <a:pt x="129" y="283"/>
                    <a:pt x="131" y="283"/>
                  </a:cubicBezTo>
                  <a:close/>
                  <a:moveTo>
                    <a:pt x="181" y="287"/>
                  </a:moveTo>
                  <a:cubicBezTo>
                    <a:pt x="182" y="286"/>
                    <a:pt x="183" y="285"/>
                    <a:pt x="184" y="285"/>
                  </a:cubicBezTo>
                  <a:cubicBezTo>
                    <a:pt x="184" y="283"/>
                    <a:pt x="185" y="281"/>
                    <a:pt x="184" y="280"/>
                  </a:cubicBezTo>
                  <a:cubicBezTo>
                    <a:pt x="182" y="281"/>
                    <a:pt x="180" y="285"/>
                    <a:pt x="181" y="287"/>
                  </a:cubicBezTo>
                  <a:close/>
                  <a:moveTo>
                    <a:pt x="38" y="296"/>
                  </a:moveTo>
                  <a:cubicBezTo>
                    <a:pt x="40" y="293"/>
                    <a:pt x="41" y="285"/>
                    <a:pt x="40" y="281"/>
                  </a:cubicBezTo>
                  <a:cubicBezTo>
                    <a:pt x="39" y="283"/>
                    <a:pt x="38" y="285"/>
                    <a:pt x="37" y="287"/>
                  </a:cubicBezTo>
                  <a:cubicBezTo>
                    <a:pt x="41" y="289"/>
                    <a:pt x="37" y="295"/>
                    <a:pt x="38" y="296"/>
                  </a:cubicBezTo>
                  <a:close/>
                  <a:moveTo>
                    <a:pt x="162" y="293"/>
                  </a:moveTo>
                  <a:cubicBezTo>
                    <a:pt x="162" y="291"/>
                    <a:pt x="164" y="291"/>
                    <a:pt x="164" y="289"/>
                  </a:cubicBezTo>
                  <a:cubicBezTo>
                    <a:pt x="163" y="290"/>
                    <a:pt x="163" y="291"/>
                    <a:pt x="161" y="291"/>
                  </a:cubicBezTo>
                  <a:cubicBezTo>
                    <a:pt x="161" y="289"/>
                    <a:pt x="162" y="288"/>
                    <a:pt x="163" y="286"/>
                  </a:cubicBezTo>
                  <a:cubicBezTo>
                    <a:pt x="161" y="285"/>
                    <a:pt x="160" y="282"/>
                    <a:pt x="158" y="281"/>
                  </a:cubicBezTo>
                  <a:cubicBezTo>
                    <a:pt x="154" y="286"/>
                    <a:pt x="160" y="289"/>
                    <a:pt x="162" y="293"/>
                  </a:cubicBezTo>
                  <a:close/>
                  <a:moveTo>
                    <a:pt x="214" y="285"/>
                  </a:moveTo>
                  <a:cubicBezTo>
                    <a:pt x="213" y="283"/>
                    <a:pt x="215" y="281"/>
                    <a:pt x="213" y="281"/>
                  </a:cubicBezTo>
                  <a:cubicBezTo>
                    <a:pt x="212" y="282"/>
                    <a:pt x="212" y="285"/>
                    <a:pt x="214" y="285"/>
                  </a:cubicBezTo>
                  <a:close/>
                  <a:moveTo>
                    <a:pt x="207" y="285"/>
                  </a:moveTo>
                  <a:cubicBezTo>
                    <a:pt x="206" y="284"/>
                    <a:pt x="205" y="282"/>
                    <a:pt x="204" y="282"/>
                  </a:cubicBezTo>
                  <a:cubicBezTo>
                    <a:pt x="204" y="284"/>
                    <a:pt x="205" y="286"/>
                    <a:pt x="207" y="285"/>
                  </a:cubicBezTo>
                  <a:close/>
                  <a:moveTo>
                    <a:pt x="134" y="288"/>
                  </a:moveTo>
                  <a:cubicBezTo>
                    <a:pt x="136" y="286"/>
                    <a:pt x="135" y="283"/>
                    <a:pt x="133" y="283"/>
                  </a:cubicBezTo>
                  <a:cubicBezTo>
                    <a:pt x="131" y="284"/>
                    <a:pt x="132" y="287"/>
                    <a:pt x="134" y="288"/>
                  </a:cubicBezTo>
                  <a:close/>
                  <a:moveTo>
                    <a:pt x="143" y="287"/>
                  </a:moveTo>
                  <a:cubicBezTo>
                    <a:pt x="142" y="286"/>
                    <a:pt x="143" y="283"/>
                    <a:pt x="140" y="283"/>
                  </a:cubicBezTo>
                  <a:cubicBezTo>
                    <a:pt x="139" y="285"/>
                    <a:pt x="142" y="287"/>
                    <a:pt x="143" y="287"/>
                  </a:cubicBezTo>
                  <a:close/>
                  <a:moveTo>
                    <a:pt x="150" y="287"/>
                  </a:moveTo>
                  <a:cubicBezTo>
                    <a:pt x="150" y="286"/>
                    <a:pt x="151" y="285"/>
                    <a:pt x="151" y="284"/>
                  </a:cubicBezTo>
                  <a:cubicBezTo>
                    <a:pt x="149" y="284"/>
                    <a:pt x="148" y="287"/>
                    <a:pt x="150" y="287"/>
                  </a:cubicBezTo>
                  <a:close/>
                  <a:moveTo>
                    <a:pt x="126" y="290"/>
                  </a:moveTo>
                  <a:cubicBezTo>
                    <a:pt x="127" y="289"/>
                    <a:pt x="128" y="288"/>
                    <a:pt x="129" y="286"/>
                  </a:cubicBezTo>
                  <a:cubicBezTo>
                    <a:pt x="128" y="286"/>
                    <a:pt x="128" y="284"/>
                    <a:pt x="127" y="285"/>
                  </a:cubicBezTo>
                  <a:cubicBezTo>
                    <a:pt x="127" y="286"/>
                    <a:pt x="124" y="289"/>
                    <a:pt x="126" y="290"/>
                  </a:cubicBezTo>
                  <a:close/>
                  <a:moveTo>
                    <a:pt x="119" y="293"/>
                  </a:moveTo>
                  <a:cubicBezTo>
                    <a:pt x="122" y="291"/>
                    <a:pt x="122" y="289"/>
                    <a:pt x="121" y="285"/>
                  </a:cubicBezTo>
                  <a:cubicBezTo>
                    <a:pt x="118" y="287"/>
                    <a:pt x="119" y="291"/>
                    <a:pt x="119" y="293"/>
                  </a:cubicBezTo>
                  <a:close/>
                  <a:moveTo>
                    <a:pt x="204" y="293"/>
                  </a:moveTo>
                  <a:cubicBezTo>
                    <a:pt x="206" y="291"/>
                    <a:pt x="204" y="287"/>
                    <a:pt x="201" y="286"/>
                  </a:cubicBezTo>
                  <a:cubicBezTo>
                    <a:pt x="200" y="290"/>
                    <a:pt x="202" y="291"/>
                    <a:pt x="204" y="293"/>
                  </a:cubicBezTo>
                  <a:close/>
                  <a:moveTo>
                    <a:pt x="172" y="297"/>
                  </a:moveTo>
                  <a:cubicBezTo>
                    <a:pt x="174" y="295"/>
                    <a:pt x="176" y="292"/>
                    <a:pt x="178" y="290"/>
                  </a:cubicBezTo>
                  <a:cubicBezTo>
                    <a:pt x="177" y="289"/>
                    <a:pt x="177" y="287"/>
                    <a:pt x="175" y="287"/>
                  </a:cubicBezTo>
                  <a:cubicBezTo>
                    <a:pt x="174" y="289"/>
                    <a:pt x="172" y="297"/>
                    <a:pt x="172" y="297"/>
                  </a:cubicBezTo>
                  <a:close/>
                  <a:moveTo>
                    <a:pt x="219" y="289"/>
                  </a:moveTo>
                  <a:cubicBezTo>
                    <a:pt x="218" y="291"/>
                    <a:pt x="220" y="293"/>
                    <a:pt x="220" y="294"/>
                  </a:cubicBezTo>
                  <a:cubicBezTo>
                    <a:pt x="221" y="290"/>
                    <a:pt x="220" y="285"/>
                    <a:pt x="219" y="289"/>
                  </a:cubicBezTo>
                  <a:close/>
                  <a:moveTo>
                    <a:pt x="210" y="290"/>
                  </a:moveTo>
                  <a:cubicBezTo>
                    <a:pt x="211" y="290"/>
                    <a:pt x="211" y="289"/>
                    <a:pt x="211" y="288"/>
                  </a:cubicBezTo>
                  <a:cubicBezTo>
                    <a:pt x="210" y="288"/>
                    <a:pt x="210" y="288"/>
                    <a:pt x="210" y="288"/>
                  </a:cubicBezTo>
                  <a:cubicBezTo>
                    <a:pt x="210" y="289"/>
                    <a:pt x="210" y="290"/>
                    <a:pt x="210" y="290"/>
                  </a:cubicBezTo>
                  <a:close/>
                  <a:moveTo>
                    <a:pt x="129" y="298"/>
                  </a:moveTo>
                  <a:cubicBezTo>
                    <a:pt x="130" y="295"/>
                    <a:pt x="134" y="291"/>
                    <a:pt x="130" y="289"/>
                  </a:cubicBezTo>
                  <a:cubicBezTo>
                    <a:pt x="127" y="290"/>
                    <a:pt x="126" y="296"/>
                    <a:pt x="129" y="298"/>
                  </a:cubicBezTo>
                  <a:close/>
                  <a:moveTo>
                    <a:pt x="139" y="297"/>
                  </a:moveTo>
                  <a:cubicBezTo>
                    <a:pt x="139" y="297"/>
                    <a:pt x="139" y="296"/>
                    <a:pt x="140" y="295"/>
                  </a:cubicBezTo>
                  <a:cubicBezTo>
                    <a:pt x="139" y="295"/>
                    <a:pt x="138" y="296"/>
                    <a:pt x="138" y="295"/>
                  </a:cubicBezTo>
                  <a:cubicBezTo>
                    <a:pt x="138" y="294"/>
                    <a:pt x="139" y="292"/>
                    <a:pt x="139" y="291"/>
                  </a:cubicBezTo>
                  <a:cubicBezTo>
                    <a:pt x="139" y="290"/>
                    <a:pt x="138" y="290"/>
                    <a:pt x="138" y="289"/>
                  </a:cubicBezTo>
                  <a:cubicBezTo>
                    <a:pt x="134" y="291"/>
                    <a:pt x="137" y="296"/>
                    <a:pt x="139" y="297"/>
                  </a:cubicBezTo>
                  <a:close/>
                  <a:moveTo>
                    <a:pt x="156" y="297"/>
                  </a:moveTo>
                  <a:cubicBezTo>
                    <a:pt x="158" y="294"/>
                    <a:pt x="156" y="291"/>
                    <a:pt x="153" y="290"/>
                  </a:cubicBezTo>
                  <a:cubicBezTo>
                    <a:pt x="152" y="293"/>
                    <a:pt x="154" y="296"/>
                    <a:pt x="156" y="297"/>
                  </a:cubicBezTo>
                  <a:close/>
                  <a:moveTo>
                    <a:pt x="115" y="299"/>
                  </a:moveTo>
                  <a:cubicBezTo>
                    <a:pt x="117" y="299"/>
                    <a:pt x="116" y="292"/>
                    <a:pt x="115" y="291"/>
                  </a:cubicBezTo>
                  <a:cubicBezTo>
                    <a:pt x="115" y="295"/>
                    <a:pt x="115" y="296"/>
                    <a:pt x="115" y="299"/>
                  </a:cubicBezTo>
                  <a:close/>
                  <a:moveTo>
                    <a:pt x="146" y="294"/>
                  </a:moveTo>
                  <a:cubicBezTo>
                    <a:pt x="146" y="293"/>
                    <a:pt x="147" y="293"/>
                    <a:pt x="147" y="292"/>
                  </a:cubicBezTo>
                  <a:cubicBezTo>
                    <a:pt x="146" y="292"/>
                    <a:pt x="146" y="291"/>
                    <a:pt x="145" y="291"/>
                  </a:cubicBezTo>
                  <a:cubicBezTo>
                    <a:pt x="145" y="292"/>
                    <a:pt x="144" y="294"/>
                    <a:pt x="146" y="294"/>
                  </a:cubicBezTo>
                  <a:close/>
                  <a:moveTo>
                    <a:pt x="198" y="301"/>
                  </a:moveTo>
                  <a:cubicBezTo>
                    <a:pt x="202" y="300"/>
                    <a:pt x="202" y="294"/>
                    <a:pt x="198" y="294"/>
                  </a:cubicBezTo>
                  <a:cubicBezTo>
                    <a:pt x="198" y="296"/>
                    <a:pt x="199" y="298"/>
                    <a:pt x="198" y="301"/>
                  </a:cubicBezTo>
                  <a:close/>
                  <a:moveTo>
                    <a:pt x="119" y="302"/>
                  </a:moveTo>
                  <a:cubicBezTo>
                    <a:pt x="121" y="301"/>
                    <a:pt x="123" y="297"/>
                    <a:pt x="123" y="295"/>
                  </a:cubicBezTo>
                  <a:cubicBezTo>
                    <a:pt x="123" y="294"/>
                    <a:pt x="123" y="294"/>
                    <a:pt x="122" y="294"/>
                  </a:cubicBezTo>
                  <a:cubicBezTo>
                    <a:pt x="121" y="297"/>
                    <a:pt x="119" y="299"/>
                    <a:pt x="119" y="302"/>
                  </a:cubicBezTo>
                  <a:close/>
                  <a:moveTo>
                    <a:pt x="205" y="298"/>
                  </a:moveTo>
                  <a:cubicBezTo>
                    <a:pt x="207" y="298"/>
                    <a:pt x="207" y="295"/>
                    <a:pt x="206" y="295"/>
                  </a:cubicBezTo>
                  <a:cubicBezTo>
                    <a:pt x="206" y="296"/>
                    <a:pt x="205" y="296"/>
                    <a:pt x="205" y="298"/>
                  </a:cubicBezTo>
                  <a:close/>
                  <a:moveTo>
                    <a:pt x="13" y="319"/>
                  </a:moveTo>
                  <a:cubicBezTo>
                    <a:pt x="16" y="324"/>
                    <a:pt x="8" y="331"/>
                    <a:pt x="12" y="335"/>
                  </a:cubicBezTo>
                  <a:cubicBezTo>
                    <a:pt x="16" y="326"/>
                    <a:pt x="16" y="318"/>
                    <a:pt x="20" y="309"/>
                  </a:cubicBezTo>
                  <a:cubicBezTo>
                    <a:pt x="21" y="308"/>
                    <a:pt x="21" y="307"/>
                    <a:pt x="23" y="307"/>
                  </a:cubicBezTo>
                  <a:cubicBezTo>
                    <a:pt x="22" y="305"/>
                    <a:pt x="27" y="299"/>
                    <a:pt x="25" y="296"/>
                  </a:cubicBezTo>
                  <a:cubicBezTo>
                    <a:pt x="21" y="304"/>
                    <a:pt x="15" y="310"/>
                    <a:pt x="13" y="319"/>
                  </a:cubicBezTo>
                  <a:close/>
                  <a:moveTo>
                    <a:pt x="157" y="299"/>
                  </a:moveTo>
                  <a:cubicBezTo>
                    <a:pt x="157" y="299"/>
                    <a:pt x="157" y="300"/>
                    <a:pt x="158" y="300"/>
                  </a:cubicBezTo>
                  <a:cubicBezTo>
                    <a:pt x="159" y="299"/>
                    <a:pt x="160" y="298"/>
                    <a:pt x="159" y="296"/>
                  </a:cubicBezTo>
                  <a:cubicBezTo>
                    <a:pt x="158" y="296"/>
                    <a:pt x="157" y="298"/>
                    <a:pt x="157" y="299"/>
                  </a:cubicBezTo>
                  <a:close/>
                  <a:moveTo>
                    <a:pt x="140" y="302"/>
                  </a:moveTo>
                  <a:cubicBezTo>
                    <a:pt x="141" y="302"/>
                    <a:pt x="141" y="304"/>
                    <a:pt x="142" y="303"/>
                  </a:cubicBezTo>
                  <a:cubicBezTo>
                    <a:pt x="142" y="302"/>
                    <a:pt x="145" y="298"/>
                    <a:pt x="143" y="297"/>
                  </a:cubicBezTo>
                  <a:cubicBezTo>
                    <a:pt x="142" y="299"/>
                    <a:pt x="141" y="300"/>
                    <a:pt x="140" y="302"/>
                  </a:cubicBezTo>
                  <a:close/>
                  <a:moveTo>
                    <a:pt x="220" y="302"/>
                  </a:moveTo>
                  <a:cubicBezTo>
                    <a:pt x="220" y="301"/>
                    <a:pt x="220" y="299"/>
                    <a:pt x="219" y="297"/>
                  </a:cubicBezTo>
                  <a:cubicBezTo>
                    <a:pt x="219" y="298"/>
                    <a:pt x="218" y="301"/>
                    <a:pt x="220" y="302"/>
                  </a:cubicBezTo>
                  <a:close/>
                  <a:moveTo>
                    <a:pt x="132" y="305"/>
                  </a:moveTo>
                  <a:cubicBezTo>
                    <a:pt x="132" y="302"/>
                    <a:pt x="134" y="302"/>
                    <a:pt x="134" y="299"/>
                  </a:cubicBezTo>
                  <a:cubicBezTo>
                    <a:pt x="134" y="299"/>
                    <a:pt x="134" y="297"/>
                    <a:pt x="132" y="297"/>
                  </a:cubicBezTo>
                  <a:cubicBezTo>
                    <a:pt x="131" y="300"/>
                    <a:pt x="130" y="303"/>
                    <a:pt x="132" y="305"/>
                  </a:cubicBezTo>
                  <a:close/>
                  <a:moveTo>
                    <a:pt x="149" y="299"/>
                  </a:moveTo>
                  <a:cubicBezTo>
                    <a:pt x="150" y="301"/>
                    <a:pt x="151" y="302"/>
                    <a:pt x="152" y="303"/>
                  </a:cubicBezTo>
                  <a:cubicBezTo>
                    <a:pt x="153" y="301"/>
                    <a:pt x="151" y="299"/>
                    <a:pt x="150" y="297"/>
                  </a:cubicBezTo>
                  <a:cubicBezTo>
                    <a:pt x="150" y="298"/>
                    <a:pt x="149" y="298"/>
                    <a:pt x="149" y="299"/>
                  </a:cubicBezTo>
                  <a:close/>
                  <a:moveTo>
                    <a:pt x="211" y="300"/>
                  </a:moveTo>
                  <a:cubicBezTo>
                    <a:pt x="211" y="299"/>
                    <a:pt x="212" y="299"/>
                    <a:pt x="211" y="297"/>
                  </a:cubicBezTo>
                  <a:cubicBezTo>
                    <a:pt x="211" y="297"/>
                    <a:pt x="210" y="297"/>
                    <a:pt x="210" y="297"/>
                  </a:cubicBezTo>
                  <a:cubicBezTo>
                    <a:pt x="210" y="299"/>
                    <a:pt x="210" y="300"/>
                    <a:pt x="211" y="300"/>
                  </a:cubicBezTo>
                  <a:close/>
                  <a:moveTo>
                    <a:pt x="123" y="303"/>
                  </a:moveTo>
                  <a:cubicBezTo>
                    <a:pt x="124" y="301"/>
                    <a:pt x="124" y="304"/>
                    <a:pt x="126" y="304"/>
                  </a:cubicBezTo>
                  <a:cubicBezTo>
                    <a:pt x="128" y="302"/>
                    <a:pt x="126" y="300"/>
                    <a:pt x="125" y="298"/>
                  </a:cubicBezTo>
                  <a:cubicBezTo>
                    <a:pt x="125" y="301"/>
                    <a:pt x="121" y="301"/>
                    <a:pt x="123" y="303"/>
                  </a:cubicBezTo>
                  <a:close/>
                  <a:moveTo>
                    <a:pt x="30" y="313"/>
                  </a:moveTo>
                  <a:cubicBezTo>
                    <a:pt x="33" y="310"/>
                    <a:pt x="35" y="303"/>
                    <a:pt x="32" y="299"/>
                  </a:cubicBezTo>
                  <a:cubicBezTo>
                    <a:pt x="31" y="304"/>
                    <a:pt x="27" y="309"/>
                    <a:pt x="30" y="313"/>
                  </a:cubicBezTo>
                  <a:close/>
                  <a:moveTo>
                    <a:pt x="35" y="323"/>
                  </a:moveTo>
                  <a:cubicBezTo>
                    <a:pt x="34" y="320"/>
                    <a:pt x="36" y="318"/>
                    <a:pt x="34" y="316"/>
                  </a:cubicBezTo>
                  <a:cubicBezTo>
                    <a:pt x="34" y="320"/>
                    <a:pt x="29" y="320"/>
                    <a:pt x="30" y="324"/>
                  </a:cubicBezTo>
                  <a:cubicBezTo>
                    <a:pt x="29" y="324"/>
                    <a:pt x="29" y="326"/>
                    <a:pt x="28" y="327"/>
                  </a:cubicBezTo>
                  <a:cubicBezTo>
                    <a:pt x="28" y="327"/>
                    <a:pt x="27" y="327"/>
                    <a:pt x="27" y="328"/>
                  </a:cubicBezTo>
                  <a:cubicBezTo>
                    <a:pt x="26" y="328"/>
                    <a:pt x="27" y="326"/>
                    <a:pt x="25" y="326"/>
                  </a:cubicBezTo>
                  <a:cubicBezTo>
                    <a:pt x="22" y="329"/>
                    <a:pt x="25" y="337"/>
                    <a:pt x="20" y="337"/>
                  </a:cubicBezTo>
                  <a:cubicBezTo>
                    <a:pt x="21" y="341"/>
                    <a:pt x="18" y="338"/>
                    <a:pt x="17" y="341"/>
                  </a:cubicBezTo>
                  <a:cubicBezTo>
                    <a:pt x="19" y="339"/>
                    <a:pt x="19" y="341"/>
                    <a:pt x="20" y="342"/>
                  </a:cubicBezTo>
                  <a:cubicBezTo>
                    <a:pt x="25" y="337"/>
                    <a:pt x="30" y="332"/>
                    <a:pt x="36" y="328"/>
                  </a:cubicBezTo>
                  <a:cubicBezTo>
                    <a:pt x="38" y="318"/>
                    <a:pt x="40" y="309"/>
                    <a:pt x="38" y="301"/>
                  </a:cubicBezTo>
                  <a:cubicBezTo>
                    <a:pt x="36" y="310"/>
                    <a:pt x="38" y="317"/>
                    <a:pt x="35" y="323"/>
                  </a:cubicBezTo>
                  <a:close/>
                  <a:moveTo>
                    <a:pt x="200" y="308"/>
                  </a:moveTo>
                  <a:cubicBezTo>
                    <a:pt x="202" y="307"/>
                    <a:pt x="205" y="303"/>
                    <a:pt x="203" y="301"/>
                  </a:cubicBezTo>
                  <a:cubicBezTo>
                    <a:pt x="202" y="303"/>
                    <a:pt x="199" y="306"/>
                    <a:pt x="200" y="308"/>
                  </a:cubicBezTo>
                  <a:close/>
                  <a:moveTo>
                    <a:pt x="215" y="303"/>
                  </a:moveTo>
                  <a:cubicBezTo>
                    <a:pt x="214" y="303"/>
                    <a:pt x="214" y="302"/>
                    <a:pt x="213" y="302"/>
                  </a:cubicBezTo>
                  <a:cubicBezTo>
                    <a:pt x="212" y="304"/>
                    <a:pt x="210" y="307"/>
                    <a:pt x="213" y="308"/>
                  </a:cubicBezTo>
                  <a:cubicBezTo>
                    <a:pt x="213" y="305"/>
                    <a:pt x="214" y="303"/>
                    <a:pt x="215" y="303"/>
                  </a:cubicBezTo>
                  <a:close/>
                  <a:moveTo>
                    <a:pt x="134" y="307"/>
                  </a:moveTo>
                  <a:cubicBezTo>
                    <a:pt x="134" y="305"/>
                    <a:pt x="137" y="303"/>
                    <a:pt x="135" y="302"/>
                  </a:cubicBezTo>
                  <a:cubicBezTo>
                    <a:pt x="135" y="304"/>
                    <a:pt x="132" y="305"/>
                    <a:pt x="134" y="307"/>
                  </a:cubicBezTo>
                  <a:close/>
                  <a:moveTo>
                    <a:pt x="161" y="324"/>
                  </a:moveTo>
                  <a:cubicBezTo>
                    <a:pt x="163" y="324"/>
                    <a:pt x="163" y="322"/>
                    <a:pt x="164" y="320"/>
                  </a:cubicBezTo>
                  <a:cubicBezTo>
                    <a:pt x="166" y="315"/>
                    <a:pt x="170" y="308"/>
                    <a:pt x="171" y="303"/>
                  </a:cubicBezTo>
                  <a:cubicBezTo>
                    <a:pt x="164" y="309"/>
                    <a:pt x="165" y="317"/>
                    <a:pt x="161" y="324"/>
                  </a:cubicBezTo>
                  <a:close/>
                  <a:moveTo>
                    <a:pt x="147" y="314"/>
                  </a:moveTo>
                  <a:cubicBezTo>
                    <a:pt x="148" y="311"/>
                    <a:pt x="149" y="310"/>
                    <a:pt x="150" y="308"/>
                  </a:cubicBezTo>
                  <a:cubicBezTo>
                    <a:pt x="149" y="306"/>
                    <a:pt x="149" y="304"/>
                    <a:pt x="147" y="303"/>
                  </a:cubicBezTo>
                  <a:cubicBezTo>
                    <a:pt x="145" y="306"/>
                    <a:pt x="142" y="311"/>
                    <a:pt x="147" y="314"/>
                  </a:cubicBezTo>
                  <a:close/>
                  <a:moveTo>
                    <a:pt x="155" y="307"/>
                  </a:moveTo>
                  <a:cubicBezTo>
                    <a:pt x="156" y="306"/>
                    <a:pt x="155" y="303"/>
                    <a:pt x="154" y="303"/>
                  </a:cubicBezTo>
                  <a:cubicBezTo>
                    <a:pt x="153" y="304"/>
                    <a:pt x="154" y="306"/>
                    <a:pt x="155" y="307"/>
                  </a:cubicBezTo>
                  <a:close/>
                  <a:moveTo>
                    <a:pt x="119" y="310"/>
                  </a:moveTo>
                  <a:cubicBezTo>
                    <a:pt x="119" y="311"/>
                    <a:pt x="120" y="312"/>
                    <a:pt x="120" y="315"/>
                  </a:cubicBezTo>
                  <a:cubicBezTo>
                    <a:pt x="124" y="313"/>
                    <a:pt x="122" y="308"/>
                    <a:pt x="121" y="304"/>
                  </a:cubicBezTo>
                  <a:cubicBezTo>
                    <a:pt x="121" y="306"/>
                    <a:pt x="119" y="308"/>
                    <a:pt x="119" y="310"/>
                  </a:cubicBezTo>
                  <a:close/>
                  <a:moveTo>
                    <a:pt x="202" y="309"/>
                  </a:moveTo>
                  <a:cubicBezTo>
                    <a:pt x="202" y="311"/>
                    <a:pt x="203" y="312"/>
                    <a:pt x="204" y="313"/>
                  </a:cubicBezTo>
                  <a:cubicBezTo>
                    <a:pt x="206" y="310"/>
                    <a:pt x="208" y="307"/>
                    <a:pt x="204" y="305"/>
                  </a:cubicBezTo>
                  <a:cubicBezTo>
                    <a:pt x="203" y="306"/>
                    <a:pt x="204" y="309"/>
                    <a:pt x="202" y="309"/>
                  </a:cubicBezTo>
                  <a:close/>
                  <a:moveTo>
                    <a:pt x="135" y="311"/>
                  </a:moveTo>
                  <a:cubicBezTo>
                    <a:pt x="136" y="311"/>
                    <a:pt x="136" y="313"/>
                    <a:pt x="137" y="313"/>
                  </a:cubicBezTo>
                  <a:cubicBezTo>
                    <a:pt x="138" y="311"/>
                    <a:pt x="139" y="309"/>
                    <a:pt x="139" y="307"/>
                  </a:cubicBezTo>
                  <a:cubicBezTo>
                    <a:pt x="139" y="307"/>
                    <a:pt x="139" y="306"/>
                    <a:pt x="138" y="306"/>
                  </a:cubicBezTo>
                  <a:cubicBezTo>
                    <a:pt x="137" y="307"/>
                    <a:pt x="136" y="309"/>
                    <a:pt x="135" y="311"/>
                  </a:cubicBezTo>
                  <a:close/>
                  <a:moveTo>
                    <a:pt x="127" y="312"/>
                  </a:moveTo>
                  <a:cubicBezTo>
                    <a:pt x="129" y="312"/>
                    <a:pt x="130" y="308"/>
                    <a:pt x="128" y="308"/>
                  </a:cubicBezTo>
                  <a:cubicBezTo>
                    <a:pt x="127" y="308"/>
                    <a:pt x="127" y="310"/>
                    <a:pt x="127" y="312"/>
                  </a:cubicBezTo>
                  <a:close/>
                  <a:moveTo>
                    <a:pt x="153" y="313"/>
                  </a:moveTo>
                  <a:cubicBezTo>
                    <a:pt x="152" y="311"/>
                    <a:pt x="152" y="310"/>
                    <a:pt x="151" y="309"/>
                  </a:cubicBezTo>
                  <a:cubicBezTo>
                    <a:pt x="150" y="311"/>
                    <a:pt x="149" y="313"/>
                    <a:pt x="148" y="315"/>
                  </a:cubicBezTo>
                  <a:cubicBezTo>
                    <a:pt x="148" y="316"/>
                    <a:pt x="149" y="317"/>
                    <a:pt x="150" y="317"/>
                  </a:cubicBezTo>
                  <a:cubicBezTo>
                    <a:pt x="150" y="315"/>
                    <a:pt x="153" y="312"/>
                    <a:pt x="153" y="313"/>
                  </a:cubicBezTo>
                  <a:close/>
                  <a:moveTo>
                    <a:pt x="197" y="314"/>
                  </a:moveTo>
                  <a:cubicBezTo>
                    <a:pt x="197" y="313"/>
                    <a:pt x="199" y="311"/>
                    <a:pt x="197" y="311"/>
                  </a:cubicBezTo>
                  <a:cubicBezTo>
                    <a:pt x="197" y="312"/>
                    <a:pt x="195" y="313"/>
                    <a:pt x="197" y="314"/>
                  </a:cubicBezTo>
                  <a:close/>
                  <a:moveTo>
                    <a:pt x="213" y="315"/>
                  </a:moveTo>
                  <a:cubicBezTo>
                    <a:pt x="214" y="313"/>
                    <a:pt x="211" y="312"/>
                    <a:pt x="211" y="313"/>
                  </a:cubicBezTo>
                  <a:cubicBezTo>
                    <a:pt x="213" y="313"/>
                    <a:pt x="211" y="315"/>
                    <a:pt x="213" y="315"/>
                  </a:cubicBezTo>
                  <a:close/>
                  <a:moveTo>
                    <a:pt x="128" y="316"/>
                  </a:moveTo>
                  <a:cubicBezTo>
                    <a:pt x="130" y="316"/>
                    <a:pt x="130" y="314"/>
                    <a:pt x="131" y="313"/>
                  </a:cubicBezTo>
                  <a:cubicBezTo>
                    <a:pt x="130" y="313"/>
                    <a:pt x="130" y="313"/>
                    <a:pt x="129" y="313"/>
                  </a:cubicBezTo>
                  <a:cubicBezTo>
                    <a:pt x="129" y="314"/>
                    <a:pt x="128" y="314"/>
                    <a:pt x="128" y="316"/>
                  </a:cubicBezTo>
                  <a:close/>
                  <a:moveTo>
                    <a:pt x="141" y="322"/>
                  </a:moveTo>
                  <a:cubicBezTo>
                    <a:pt x="145" y="321"/>
                    <a:pt x="145" y="315"/>
                    <a:pt x="142" y="314"/>
                  </a:cubicBezTo>
                  <a:cubicBezTo>
                    <a:pt x="141" y="316"/>
                    <a:pt x="139" y="319"/>
                    <a:pt x="141" y="322"/>
                  </a:cubicBezTo>
                  <a:close/>
                  <a:moveTo>
                    <a:pt x="206" y="317"/>
                  </a:moveTo>
                  <a:cubicBezTo>
                    <a:pt x="208" y="318"/>
                    <a:pt x="209" y="320"/>
                    <a:pt x="210" y="322"/>
                  </a:cubicBezTo>
                  <a:cubicBezTo>
                    <a:pt x="213" y="320"/>
                    <a:pt x="211" y="317"/>
                    <a:pt x="211" y="315"/>
                  </a:cubicBezTo>
                  <a:cubicBezTo>
                    <a:pt x="210" y="315"/>
                    <a:pt x="209" y="314"/>
                    <a:pt x="208" y="314"/>
                  </a:cubicBezTo>
                  <a:cubicBezTo>
                    <a:pt x="207" y="315"/>
                    <a:pt x="207" y="316"/>
                    <a:pt x="206" y="317"/>
                  </a:cubicBezTo>
                  <a:close/>
                  <a:moveTo>
                    <a:pt x="201" y="320"/>
                  </a:moveTo>
                  <a:cubicBezTo>
                    <a:pt x="202" y="318"/>
                    <a:pt x="200" y="316"/>
                    <a:pt x="199" y="315"/>
                  </a:cubicBezTo>
                  <a:cubicBezTo>
                    <a:pt x="198" y="317"/>
                    <a:pt x="199" y="319"/>
                    <a:pt x="201" y="320"/>
                  </a:cubicBezTo>
                  <a:close/>
                  <a:moveTo>
                    <a:pt x="131" y="322"/>
                  </a:moveTo>
                  <a:cubicBezTo>
                    <a:pt x="133" y="322"/>
                    <a:pt x="134" y="318"/>
                    <a:pt x="132" y="318"/>
                  </a:cubicBezTo>
                  <a:cubicBezTo>
                    <a:pt x="131" y="319"/>
                    <a:pt x="130" y="320"/>
                    <a:pt x="131" y="322"/>
                  </a:cubicBezTo>
                  <a:close/>
                  <a:moveTo>
                    <a:pt x="116" y="329"/>
                  </a:moveTo>
                  <a:cubicBezTo>
                    <a:pt x="118" y="333"/>
                    <a:pt x="114" y="337"/>
                    <a:pt x="119" y="340"/>
                  </a:cubicBezTo>
                  <a:cubicBezTo>
                    <a:pt x="121" y="335"/>
                    <a:pt x="117" y="333"/>
                    <a:pt x="118" y="328"/>
                  </a:cubicBezTo>
                  <a:cubicBezTo>
                    <a:pt x="119" y="328"/>
                    <a:pt x="120" y="328"/>
                    <a:pt x="119" y="327"/>
                  </a:cubicBezTo>
                  <a:cubicBezTo>
                    <a:pt x="117" y="326"/>
                    <a:pt x="121" y="320"/>
                    <a:pt x="117" y="319"/>
                  </a:cubicBezTo>
                  <a:cubicBezTo>
                    <a:pt x="117" y="324"/>
                    <a:pt x="118" y="327"/>
                    <a:pt x="116" y="329"/>
                  </a:cubicBezTo>
                  <a:close/>
                  <a:moveTo>
                    <a:pt x="145" y="326"/>
                  </a:moveTo>
                  <a:cubicBezTo>
                    <a:pt x="145" y="324"/>
                    <a:pt x="146" y="323"/>
                    <a:pt x="147" y="321"/>
                  </a:cubicBezTo>
                  <a:cubicBezTo>
                    <a:pt x="146" y="321"/>
                    <a:pt x="147" y="319"/>
                    <a:pt x="145" y="319"/>
                  </a:cubicBezTo>
                  <a:cubicBezTo>
                    <a:pt x="145" y="321"/>
                    <a:pt x="141" y="325"/>
                    <a:pt x="145" y="326"/>
                  </a:cubicBezTo>
                  <a:close/>
                  <a:moveTo>
                    <a:pt x="155" y="325"/>
                  </a:moveTo>
                  <a:cubicBezTo>
                    <a:pt x="157" y="325"/>
                    <a:pt x="158" y="319"/>
                    <a:pt x="157" y="320"/>
                  </a:cubicBezTo>
                  <a:cubicBezTo>
                    <a:pt x="156" y="321"/>
                    <a:pt x="155" y="323"/>
                    <a:pt x="155" y="325"/>
                  </a:cubicBezTo>
                  <a:close/>
                  <a:moveTo>
                    <a:pt x="227" y="340"/>
                  </a:moveTo>
                  <a:cubicBezTo>
                    <a:pt x="228" y="343"/>
                    <a:pt x="231" y="345"/>
                    <a:pt x="229" y="348"/>
                  </a:cubicBezTo>
                  <a:cubicBezTo>
                    <a:pt x="228" y="349"/>
                    <a:pt x="226" y="348"/>
                    <a:pt x="226" y="349"/>
                  </a:cubicBezTo>
                  <a:cubicBezTo>
                    <a:pt x="225" y="355"/>
                    <a:pt x="231" y="358"/>
                    <a:pt x="229" y="363"/>
                  </a:cubicBezTo>
                  <a:cubicBezTo>
                    <a:pt x="228" y="363"/>
                    <a:pt x="227" y="362"/>
                    <a:pt x="226" y="363"/>
                  </a:cubicBezTo>
                  <a:cubicBezTo>
                    <a:pt x="226" y="365"/>
                    <a:pt x="226" y="368"/>
                    <a:pt x="225" y="369"/>
                  </a:cubicBezTo>
                  <a:cubicBezTo>
                    <a:pt x="228" y="371"/>
                    <a:pt x="228" y="365"/>
                    <a:pt x="231" y="367"/>
                  </a:cubicBezTo>
                  <a:cubicBezTo>
                    <a:pt x="231" y="351"/>
                    <a:pt x="232" y="341"/>
                    <a:pt x="231" y="322"/>
                  </a:cubicBezTo>
                  <a:cubicBezTo>
                    <a:pt x="231" y="321"/>
                    <a:pt x="231" y="321"/>
                    <a:pt x="230" y="321"/>
                  </a:cubicBezTo>
                  <a:cubicBezTo>
                    <a:pt x="228" y="328"/>
                    <a:pt x="225" y="334"/>
                    <a:pt x="227" y="340"/>
                  </a:cubicBezTo>
                  <a:close/>
                  <a:moveTo>
                    <a:pt x="124" y="324"/>
                  </a:moveTo>
                  <a:cubicBezTo>
                    <a:pt x="125" y="324"/>
                    <a:pt x="126" y="324"/>
                    <a:pt x="126" y="323"/>
                  </a:cubicBezTo>
                  <a:cubicBezTo>
                    <a:pt x="125" y="323"/>
                    <a:pt x="126" y="322"/>
                    <a:pt x="125" y="322"/>
                  </a:cubicBezTo>
                  <a:cubicBezTo>
                    <a:pt x="125" y="322"/>
                    <a:pt x="124" y="323"/>
                    <a:pt x="124" y="324"/>
                  </a:cubicBezTo>
                  <a:close/>
                  <a:moveTo>
                    <a:pt x="197" y="322"/>
                  </a:moveTo>
                  <a:cubicBezTo>
                    <a:pt x="193" y="323"/>
                    <a:pt x="192" y="327"/>
                    <a:pt x="195" y="330"/>
                  </a:cubicBezTo>
                  <a:cubicBezTo>
                    <a:pt x="197" y="328"/>
                    <a:pt x="200" y="324"/>
                    <a:pt x="197" y="322"/>
                  </a:cubicBezTo>
                  <a:close/>
                  <a:moveTo>
                    <a:pt x="207" y="329"/>
                  </a:moveTo>
                  <a:cubicBezTo>
                    <a:pt x="206" y="326"/>
                    <a:pt x="205" y="324"/>
                    <a:pt x="203" y="322"/>
                  </a:cubicBezTo>
                  <a:cubicBezTo>
                    <a:pt x="202" y="325"/>
                    <a:pt x="204" y="327"/>
                    <a:pt x="207" y="329"/>
                  </a:cubicBezTo>
                  <a:close/>
                  <a:moveTo>
                    <a:pt x="139" y="328"/>
                  </a:moveTo>
                  <a:cubicBezTo>
                    <a:pt x="141" y="326"/>
                    <a:pt x="140" y="324"/>
                    <a:pt x="138" y="322"/>
                  </a:cubicBezTo>
                  <a:cubicBezTo>
                    <a:pt x="137" y="324"/>
                    <a:pt x="138" y="327"/>
                    <a:pt x="139" y="328"/>
                  </a:cubicBezTo>
                  <a:close/>
                  <a:moveTo>
                    <a:pt x="19" y="326"/>
                  </a:moveTo>
                  <a:cubicBezTo>
                    <a:pt x="19" y="325"/>
                    <a:pt x="21" y="323"/>
                    <a:pt x="19" y="323"/>
                  </a:cubicBezTo>
                  <a:cubicBezTo>
                    <a:pt x="19" y="324"/>
                    <a:pt x="17" y="325"/>
                    <a:pt x="19" y="326"/>
                  </a:cubicBezTo>
                  <a:close/>
                  <a:moveTo>
                    <a:pt x="191" y="342"/>
                  </a:moveTo>
                  <a:cubicBezTo>
                    <a:pt x="195" y="337"/>
                    <a:pt x="193" y="330"/>
                    <a:pt x="188" y="326"/>
                  </a:cubicBezTo>
                  <a:cubicBezTo>
                    <a:pt x="189" y="334"/>
                    <a:pt x="189" y="336"/>
                    <a:pt x="191" y="342"/>
                  </a:cubicBezTo>
                  <a:close/>
                  <a:moveTo>
                    <a:pt x="127" y="330"/>
                  </a:moveTo>
                  <a:cubicBezTo>
                    <a:pt x="128" y="330"/>
                    <a:pt x="128" y="328"/>
                    <a:pt x="127" y="328"/>
                  </a:cubicBezTo>
                  <a:cubicBezTo>
                    <a:pt x="127" y="328"/>
                    <a:pt x="126" y="330"/>
                    <a:pt x="127" y="330"/>
                  </a:cubicBezTo>
                  <a:close/>
                  <a:moveTo>
                    <a:pt x="137" y="332"/>
                  </a:moveTo>
                  <a:cubicBezTo>
                    <a:pt x="138" y="330"/>
                    <a:pt x="136" y="330"/>
                    <a:pt x="136" y="328"/>
                  </a:cubicBezTo>
                  <a:cubicBezTo>
                    <a:pt x="136" y="328"/>
                    <a:pt x="135" y="328"/>
                    <a:pt x="135" y="328"/>
                  </a:cubicBezTo>
                  <a:cubicBezTo>
                    <a:pt x="135" y="329"/>
                    <a:pt x="136" y="331"/>
                    <a:pt x="137" y="332"/>
                  </a:cubicBezTo>
                  <a:close/>
                  <a:moveTo>
                    <a:pt x="156" y="340"/>
                  </a:moveTo>
                  <a:cubicBezTo>
                    <a:pt x="157" y="338"/>
                    <a:pt x="157" y="341"/>
                    <a:pt x="158" y="341"/>
                  </a:cubicBezTo>
                  <a:cubicBezTo>
                    <a:pt x="158" y="336"/>
                    <a:pt x="162" y="331"/>
                    <a:pt x="160" y="328"/>
                  </a:cubicBezTo>
                  <a:cubicBezTo>
                    <a:pt x="160" y="331"/>
                    <a:pt x="155" y="336"/>
                    <a:pt x="156" y="340"/>
                  </a:cubicBezTo>
                  <a:close/>
                  <a:moveTo>
                    <a:pt x="139" y="330"/>
                  </a:moveTo>
                  <a:cubicBezTo>
                    <a:pt x="140" y="330"/>
                    <a:pt x="141" y="331"/>
                    <a:pt x="140" y="332"/>
                  </a:cubicBezTo>
                  <a:cubicBezTo>
                    <a:pt x="142" y="333"/>
                    <a:pt x="141" y="331"/>
                    <a:pt x="142" y="331"/>
                  </a:cubicBezTo>
                  <a:cubicBezTo>
                    <a:pt x="142" y="330"/>
                    <a:pt x="142" y="329"/>
                    <a:pt x="141" y="329"/>
                  </a:cubicBezTo>
                  <a:cubicBezTo>
                    <a:pt x="140" y="329"/>
                    <a:pt x="140" y="330"/>
                    <a:pt x="139" y="330"/>
                  </a:cubicBezTo>
                  <a:close/>
                  <a:moveTo>
                    <a:pt x="201" y="339"/>
                  </a:moveTo>
                  <a:cubicBezTo>
                    <a:pt x="204" y="335"/>
                    <a:pt x="203" y="331"/>
                    <a:pt x="199" y="329"/>
                  </a:cubicBezTo>
                  <a:cubicBezTo>
                    <a:pt x="197" y="332"/>
                    <a:pt x="196" y="337"/>
                    <a:pt x="201" y="339"/>
                  </a:cubicBezTo>
                  <a:close/>
                  <a:moveTo>
                    <a:pt x="212" y="334"/>
                  </a:moveTo>
                  <a:cubicBezTo>
                    <a:pt x="213" y="334"/>
                    <a:pt x="214" y="334"/>
                    <a:pt x="214" y="333"/>
                  </a:cubicBezTo>
                  <a:cubicBezTo>
                    <a:pt x="213" y="333"/>
                    <a:pt x="214" y="332"/>
                    <a:pt x="213" y="332"/>
                  </a:cubicBezTo>
                  <a:cubicBezTo>
                    <a:pt x="213" y="333"/>
                    <a:pt x="212" y="333"/>
                    <a:pt x="212" y="334"/>
                  </a:cubicBezTo>
                  <a:close/>
                  <a:moveTo>
                    <a:pt x="135" y="336"/>
                  </a:moveTo>
                  <a:cubicBezTo>
                    <a:pt x="135" y="334"/>
                    <a:pt x="134" y="333"/>
                    <a:pt x="133" y="333"/>
                  </a:cubicBezTo>
                  <a:cubicBezTo>
                    <a:pt x="132" y="335"/>
                    <a:pt x="133" y="337"/>
                    <a:pt x="135" y="336"/>
                  </a:cubicBezTo>
                  <a:close/>
                  <a:moveTo>
                    <a:pt x="207" y="336"/>
                  </a:moveTo>
                  <a:cubicBezTo>
                    <a:pt x="206" y="337"/>
                    <a:pt x="207" y="334"/>
                    <a:pt x="205" y="335"/>
                  </a:cubicBezTo>
                  <a:cubicBezTo>
                    <a:pt x="205" y="335"/>
                    <a:pt x="206" y="338"/>
                    <a:pt x="207" y="336"/>
                  </a:cubicBezTo>
                  <a:close/>
                  <a:moveTo>
                    <a:pt x="204" y="344"/>
                  </a:moveTo>
                  <a:cubicBezTo>
                    <a:pt x="205" y="342"/>
                    <a:pt x="207" y="339"/>
                    <a:pt x="204" y="338"/>
                  </a:cubicBezTo>
                  <a:cubicBezTo>
                    <a:pt x="203" y="339"/>
                    <a:pt x="201" y="343"/>
                    <a:pt x="204" y="344"/>
                  </a:cubicBezTo>
                  <a:close/>
                  <a:moveTo>
                    <a:pt x="136" y="341"/>
                  </a:moveTo>
                  <a:cubicBezTo>
                    <a:pt x="137" y="340"/>
                    <a:pt x="137" y="339"/>
                    <a:pt x="136" y="338"/>
                  </a:cubicBezTo>
                  <a:cubicBezTo>
                    <a:pt x="135" y="339"/>
                    <a:pt x="135" y="341"/>
                    <a:pt x="136" y="341"/>
                  </a:cubicBezTo>
                  <a:close/>
                  <a:moveTo>
                    <a:pt x="191" y="352"/>
                  </a:moveTo>
                  <a:cubicBezTo>
                    <a:pt x="194" y="351"/>
                    <a:pt x="194" y="349"/>
                    <a:pt x="194" y="346"/>
                  </a:cubicBezTo>
                  <a:cubicBezTo>
                    <a:pt x="195" y="345"/>
                    <a:pt x="196" y="346"/>
                    <a:pt x="197" y="345"/>
                  </a:cubicBezTo>
                  <a:cubicBezTo>
                    <a:pt x="199" y="342"/>
                    <a:pt x="198" y="339"/>
                    <a:pt x="195" y="339"/>
                  </a:cubicBezTo>
                  <a:cubicBezTo>
                    <a:pt x="194" y="344"/>
                    <a:pt x="191" y="347"/>
                    <a:pt x="191" y="352"/>
                  </a:cubicBezTo>
                  <a:close/>
                  <a:moveTo>
                    <a:pt x="126" y="342"/>
                  </a:moveTo>
                  <a:cubicBezTo>
                    <a:pt x="126" y="342"/>
                    <a:pt x="127" y="339"/>
                    <a:pt x="125" y="339"/>
                  </a:cubicBezTo>
                  <a:cubicBezTo>
                    <a:pt x="124" y="340"/>
                    <a:pt x="124" y="342"/>
                    <a:pt x="126" y="342"/>
                  </a:cubicBezTo>
                  <a:close/>
                  <a:moveTo>
                    <a:pt x="213" y="348"/>
                  </a:moveTo>
                  <a:cubicBezTo>
                    <a:pt x="213" y="343"/>
                    <a:pt x="212" y="341"/>
                    <a:pt x="210" y="340"/>
                  </a:cubicBezTo>
                  <a:cubicBezTo>
                    <a:pt x="210" y="342"/>
                    <a:pt x="211" y="346"/>
                    <a:pt x="213" y="348"/>
                  </a:cubicBezTo>
                  <a:close/>
                  <a:moveTo>
                    <a:pt x="207" y="350"/>
                  </a:moveTo>
                  <a:cubicBezTo>
                    <a:pt x="209" y="349"/>
                    <a:pt x="209" y="353"/>
                    <a:pt x="210" y="353"/>
                  </a:cubicBezTo>
                  <a:cubicBezTo>
                    <a:pt x="211" y="352"/>
                    <a:pt x="211" y="351"/>
                    <a:pt x="211" y="350"/>
                  </a:cubicBezTo>
                  <a:cubicBezTo>
                    <a:pt x="210" y="348"/>
                    <a:pt x="209" y="345"/>
                    <a:pt x="208" y="344"/>
                  </a:cubicBezTo>
                  <a:cubicBezTo>
                    <a:pt x="207" y="346"/>
                    <a:pt x="206" y="348"/>
                    <a:pt x="207" y="350"/>
                  </a:cubicBezTo>
                  <a:close/>
                  <a:moveTo>
                    <a:pt x="121" y="346"/>
                  </a:moveTo>
                  <a:cubicBezTo>
                    <a:pt x="121" y="347"/>
                    <a:pt x="122" y="348"/>
                    <a:pt x="123" y="349"/>
                  </a:cubicBezTo>
                  <a:cubicBezTo>
                    <a:pt x="124" y="348"/>
                    <a:pt x="123" y="344"/>
                    <a:pt x="121" y="346"/>
                  </a:cubicBezTo>
                  <a:close/>
                  <a:moveTo>
                    <a:pt x="128" y="348"/>
                  </a:moveTo>
                  <a:cubicBezTo>
                    <a:pt x="128" y="347"/>
                    <a:pt x="130" y="346"/>
                    <a:pt x="128" y="345"/>
                  </a:cubicBezTo>
                  <a:cubicBezTo>
                    <a:pt x="127" y="346"/>
                    <a:pt x="127" y="348"/>
                    <a:pt x="128" y="348"/>
                  </a:cubicBezTo>
                  <a:close/>
                  <a:moveTo>
                    <a:pt x="200" y="353"/>
                  </a:moveTo>
                  <a:cubicBezTo>
                    <a:pt x="202" y="351"/>
                    <a:pt x="203" y="347"/>
                    <a:pt x="200" y="346"/>
                  </a:cubicBezTo>
                  <a:cubicBezTo>
                    <a:pt x="197" y="347"/>
                    <a:pt x="198" y="352"/>
                    <a:pt x="200" y="353"/>
                  </a:cubicBezTo>
                  <a:close/>
                  <a:moveTo>
                    <a:pt x="132" y="348"/>
                  </a:moveTo>
                  <a:cubicBezTo>
                    <a:pt x="133" y="347"/>
                    <a:pt x="133" y="346"/>
                    <a:pt x="131" y="346"/>
                  </a:cubicBezTo>
                  <a:cubicBezTo>
                    <a:pt x="131" y="348"/>
                    <a:pt x="132" y="348"/>
                    <a:pt x="132" y="348"/>
                  </a:cubicBezTo>
                  <a:close/>
                  <a:moveTo>
                    <a:pt x="122" y="372"/>
                  </a:moveTo>
                  <a:cubicBezTo>
                    <a:pt x="122" y="367"/>
                    <a:pt x="116" y="366"/>
                    <a:pt x="118" y="362"/>
                  </a:cubicBezTo>
                  <a:cubicBezTo>
                    <a:pt x="117" y="359"/>
                    <a:pt x="116" y="356"/>
                    <a:pt x="116" y="354"/>
                  </a:cubicBezTo>
                  <a:cubicBezTo>
                    <a:pt x="116" y="352"/>
                    <a:pt x="118" y="353"/>
                    <a:pt x="117" y="352"/>
                  </a:cubicBezTo>
                  <a:cubicBezTo>
                    <a:pt x="116" y="351"/>
                    <a:pt x="117" y="348"/>
                    <a:pt x="115" y="348"/>
                  </a:cubicBezTo>
                  <a:cubicBezTo>
                    <a:pt x="115" y="353"/>
                    <a:pt x="114" y="356"/>
                    <a:pt x="114" y="363"/>
                  </a:cubicBezTo>
                  <a:cubicBezTo>
                    <a:pt x="117" y="365"/>
                    <a:pt x="117" y="370"/>
                    <a:pt x="119" y="373"/>
                  </a:cubicBezTo>
                  <a:cubicBezTo>
                    <a:pt x="121" y="373"/>
                    <a:pt x="121" y="372"/>
                    <a:pt x="122" y="372"/>
                  </a:cubicBezTo>
                  <a:close/>
                  <a:moveTo>
                    <a:pt x="130" y="352"/>
                  </a:moveTo>
                  <a:cubicBezTo>
                    <a:pt x="131" y="351"/>
                    <a:pt x="130" y="349"/>
                    <a:pt x="129" y="349"/>
                  </a:cubicBezTo>
                  <a:cubicBezTo>
                    <a:pt x="129" y="350"/>
                    <a:pt x="129" y="351"/>
                    <a:pt x="130" y="352"/>
                  </a:cubicBezTo>
                  <a:close/>
                  <a:moveTo>
                    <a:pt x="121" y="355"/>
                  </a:moveTo>
                  <a:cubicBezTo>
                    <a:pt x="121" y="352"/>
                    <a:pt x="120" y="351"/>
                    <a:pt x="119" y="350"/>
                  </a:cubicBezTo>
                  <a:cubicBezTo>
                    <a:pt x="118" y="352"/>
                    <a:pt x="120" y="353"/>
                    <a:pt x="121" y="355"/>
                  </a:cubicBezTo>
                  <a:close/>
                  <a:moveTo>
                    <a:pt x="198" y="361"/>
                  </a:moveTo>
                  <a:cubicBezTo>
                    <a:pt x="198" y="360"/>
                    <a:pt x="199" y="359"/>
                    <a:pt x="199" y="358"/>
                  </a:cubicBezTo>
                  <a:cubicBezTo>
                    <a:pt x="197" y="357"/>
                    <a:pt x="197" y="353"/>
                    <a:pt x="195" y="352"/>
                  </a:cubicBezTo>
                  <a:cubicBezTo>
                    <a:pt x="194" y="356"/>
                    <a:pt x="196" y="359"/>
                    <a:pt x="198" y="361"/>
                  </a:cubicBezTo>
                  <a:close/>
                  <a:moveTo>
                    <a:pt x="202" y="357"/>
                  </a:moveTo>
                  <a:cubicBezTo>
                    <a:pt x="204" y="358"/>
                    <a:pt x="204" y="361"/>
                    <a:pt x="205" y="362"/>
                  </a:cubicBezTo>
                  <a:cubicBezTo>
                    <a:pt x="206" y="360"/>
                    <a:pt x="207" y="359"/>
                    <a:pt x="208" y="357"/>
                  </a:cubicBezTo>
                  <a:cubicBezTo>
                    <a:pt x="206" y="356"/>
                    <a:pt x="206" y="353"/>
                    <a:pt x="204" y="352"/>
                  </a:cubicBezTo>
                  <a:cubicBezTo>
                    <a:pt x="204" y="354"/>
                    <a:pt x="203" y="356"/>
                    <a:pt x="202" y="357"/>
                  </a:cubicBezTo>
                  <a:close/>
                  <a:moveTo>
                    <a:pt x="141" y="368"/>
                  </a:moveTo>
                  <a:cubicBezTo>
                    <a:pt x="141" y="363"/>
                    <a:pt x="145" y="358"/>
                    <a:pt x="144" y="354"/>
                  </a:cubicBezTo>
                  <a:cubicBezTo>
                    <a:pt x="144" y="359"/>
                    <a:pt x="136" y="363"/>
                    <a:pt x="141" y="368"/>
                  </a:cubicBezTo>
                  <a:close/>
                  <a:moveTo>
                    <a:pt x="127" y="359"/>
                  </a:moveTo>
                  <a:cubicBezTo>
                    <a:pt x="128" y="357"/>
                    <a:pt x="128" y="355"/>
                    <a:pt x="126" y="355"/>
                  </a:cubicBezTo>
                  <a:cubicBezTo>
                    <a:pt x="125" y="356"/>
                    <a:pt x="126" y="358"/>
                    <a:pt x="127" y="359"/>
                  </a:cubicBezTo>
                  <a:close/>
                  <a:moveTo>
                    <a:pt x="125" y="363"/>
                  </a:moveTo>
                  <a:cubicBezTo>
                    <a:pt x="126" y="363"/>
                    <a:pt x="125" y="360"/>
                    <a:pt x="124" y="361"/>
                  </a:cubicBezTo>
                  <a:cubicBezTo>
                    <a:pt x="123" y="361"/>
                    <a:pt x="124" y="363"/>
                    <a:pt x="125" y="363"/>
                  </a:cubicBezTo>
                  <a:close/>
                  <a:moveTo>
                    <a:pt x="196" y="372"/>
                  </a:moveTo>
                  <a:cubicBezTo>
                    <a:pt x="197" y="367"/>
                    <a:pt x="195" y="364"/>
                    <a:pt x="192" y="361"/>
                  </a:cubicBezTo>
                  <a:cubicBezTo>
                    <a:pt x="195" y="364"/>
                    <a:pt x="192" y="370"/>
                    <a:pt x="196" y="372"/>
                  </a:cubicBezTo>
                  <a:close/>
                  <a:moveTo>
                    <a:pt x="200" y="368"/>
                  </a:moveTo>
                  <a:cubicBezTo>
                    <a:pt x="202" y="368"/>
                    <a:pt x="201" y="369"/>
                    <a:pt x="202" y="369"/>
                  </a:cubicBezTo>
                  <a:cubicBezTo>
                    <a:pt x="203" y="367"/>
                    <a:pt x="204" y="364"/>
                    <a:pt x="201" y="364"/>
                  </a:cubicBezTo>
                  <a:cubicBezTo>
                    <a:pt x="200" y="365"/>
                    <a:pt x="200" y="366"/>
                    <a:pt x="200" y="368"/>
                  </a:cubicBezTo>
                  <a:close/>
                  <a:moveTo>
                    <a:pt x="210" y="367"/>
                  </a:moveTo>
                  <a:cubicBezTo>
                    <a:pt x="210" y="368"/>
                    <a:pt x="211" y="369"/>
                    <a:pt x="211" y="370"/>
                  </a:cubicBezTo>
                  <a:cubicBezTo>
                    <a:pt x="212" y="368"/>
                    <a:pt x="213" y="366"/>
                    <a:pt x="211" y="365"/>
                  </a:cubicBezTo>
                  <a:cubicBezTo>
                    <a:pt x="211" y="366"/>
                    <a:pt x="210" y="367"/>
                    <a:pt x="210" y="367"/>
                  </a:cubicBezTo>
                  <a:close/>
                  <a:moveTo>
                    <a:pt x="204" y="372"/>
                  </a:moveTo>
                  <a:cubicBezTo>
                    <a:pt x="205" y="372"/>
                    <a:pt x="205" y="370"/>
                    <a:pt x="205" y="369"/>
                  </a:cubicBezTo>
                  <a:cubicBezTo>
                    <a:pt x="205" y="369"/>
                    <a:pt x="204" y="369"/>
                    <a:pt x="204" y="369"/>
                  </a:cubicBezTo>
                  <a:cubicBezTo>
                    <a:pt x="204" y="370"/>
                    <a:pt x="204" y="370"/>
                    <a:pt x="204" y="372"/>
                  </a:cubicBezTo>
                  <a:close/>
                  <a:moveTo>
                    <a:pt x="230" y="391"/>
                  </a:moveTo>
                  <a:cubicBezTo>
                    <a:pt x="231" y="382"/>
                    <a:pt x="230" y="376"/>
                    <a:pt x="231" y="371"/>
                  </a:cubicBezTo>
                  <a:cubicBezTo>
                    <a:pt x="229" y="371"/>
                    <a:pt x="229" y="373"/>
                    <a:pt x="228" y="373"/>
                  </a:cubicBezTo>
                  <a:cubicBezTo>
                    <a:pt x="226" y="377"/>
                    <a:pt x="223" y="388"/>
                    <a:pt x="230" y="391"/>
                  </a:cubicBezTo>
                  <a:close/>
                  <a:moveTo>
                    <a:pt x="112" y="396"/>
                  </a:moveTo>
                  <a:cubicBezTo>
                    <a:pt x="114" y="395"/>
                    <a:pt x="113" y="399"/>
                    <a:pt x="115" y="398"/>
                  </a:cubicBezTo>
                  <a:cubicBezTo>
                    <a:pt x="119" y="396"/>
                    <a:pt x="114" y="389"/>
                    <a:pt x="114" y="387"/>
                  </a:cubicBezTo>
                  <a:cubicBezTo>
                    <a:pt x="113" y="384"/>
                    <a:pt x="116" y="383"/>
                    <a:pt x="117" y="379"/>
                  </a:cubicBezTo>
                  <a:cubicBezTo>
                    <a:pt x="115" y="377"/>
                    <a:pt x="116" y="373"/>
                    <a:pt x="113" y="372"/>
                  </a:cubicBezTo>
                  <a:cubicBezTo>
                    <a:pt x="112" y="381"/>
                    <a:pt x="112" y="389"/>
                    <a:pt x="112" y="396"/>
                  </a:cubicBezTo>
                  <a:close/>
                  <a:moveTo>
                    <a:pt x="220" y="375"/>
                  </a:moveTo>
                  <a:cubicBezTo>
                    <a:pt x="220" y="374"/>
                    <a:pt x="222" y="372"/>
                    <a:pt x="220" y="372"/>
                  </a:cubicBezTo>
                  <a:cubicBezTo>
                    <a:pt x="220" y="374"/>
                    <a:pt x="219" y="374"/>
                    <a:pt x="220" y="375"/>
                  </a:cubicBezTo>
                  <a:close/>
                  <a:moveTo>
                    <a:pt x="207" y="378"/>
                  </a:moveTo>
                  <a:cubicBezTo>
                    <a:pt x="209" y="377"/>
                    <a:pt x="209" y="375"/>
                    <a:pt x="207" y="374"/>
                  </a:cubicBezTo>
                  <a:cubicBezTo>
                    <a:pt x="207" y="375"/>
                    <a:pt x="206" y="377"/>
                    <a:pt x="207" y="378"/>
                  </a:cubicBezTo>
                  <a:close/>
                  <a:moveTo>
                    <a:pt x="121" y="377"/>
                  </a:moveTo>
                  <a:cubicBezTo>
                    <a:pt x="121" y="379"/>
                    <a:pt x="121" y="379"/>
                    <a:pt x="122" y="380"/>
                  </a:cubicBezTo>
                  <a:cubicBezTo>
                    <a:pt x="124" y="380"/>
                    <a:pt x="123" y="378"/>
                    <a:pt x="124" y="377"/>
                  </a:cubicBezTo>
                  <a:cubicBezTo>
                    <a:pt x="123" y="376"/>
                    <a:pt x="123" y="377"/>
                    <a:pt x="121" y="377"/>
                  </a:cubicBezTo>
                  <a:close/>
                  <a:moveTo>
                    <a:pt x="140" y="380"/>
                  </a:moveTo>
                  <a:cubicBezTo>
                    <a:pt x="139" y="379"/>
                    <a:pt x="140" y="378"/>
                    <a:pt x="138" y="377"/>
                  </a:cubicBezTo>
                  <a:cubicBezTo>
                    <a:pt x="138" y="378"/>
                    <a:pt x="139" y="381"/>
                    <a:pt x="140" y="380"/>
                  </a:cubicBezTo>
                  <a:close/>
                  <a:moveTo>
                    <a:pt x="198" y="381"/>
                  </a:moveTo>
                  <a:cubicBezTo>
                    <a:pt x="199" y="382"/>
                    <a:pt x="199" y="384"/>
                    <a:pt x="200" y="384"/>
                  </a:cubicBezTo>
                  <a:cubicBezTo>
                    <a:pt x="201" y="381"/>
                    <a:pt x="203" y="378"/>
                    <a:pt x="200" y="377"/>
                  </a:cubicBezTo>
                  <a:cubicBezTo>
                    <a:pt x="200" y="379"/>
                    <a:pt x="198" y="379"/>
                    <a:pt x="198" y="381"/>
                  </a:cubicBezTo>
                  <a:close/>
                  <a:moveTo>
                    <a:pt x="137" y="386"/>
                  </a:moveTo>
                  <a:cubicBezTo>
                    <a:pt x="135" y="383"/>
                    <a:pt x="135" y="380"/>
                    <a:pt x="132" y="378"/>
                  </a:cubicBezTo>
                  <a:cubicBezTo>
                    <a:pt x="132" y="381"/>
                    <a:pt x="134" y="386"/>
                    <a:pt x="137" y="386"/>
                  </a:cubicBezTo>
                  <a:close/>
                  <a:moveTo>
                    <a:pt x="210" y="382"/>
                  </a:moveTo>
                  <a:cubicBezTo>
                    <a:pt x="210" y="380"/>
                    <a:pt x="212" y="380"/>
                    <a:pt x="210" y="379"/>
                  </a:cubicBezTo>
                  <a:cubicBezTo>
                    <a:pt x="210" y="382"/>
                    <a:pt x="209" y="379"/>
                    <a:pt x="208" y="380"/>
                  </a:cubicBezTo>
                  <a:cubicBezTo>
                    <a:pt x="210" y="380"/>
                    <a:pt x="209" y="382"/>
                    <a:pt x="210" y="382"/>
                  </a:cubicBezTo>
                  <a:close/>
                  <a:moveTo>
                    <a:pt x="216" y="392"/>
                  </a:moveTo>
                  <a:cubicBezTo>
                    <a:pt x="217" y="389"/>
                    <a:pt x="215" y="385"/>
                    <a:pt x="213" y="384"/>
                  </a:cubicBezTo>
                  <a:cubicBezTo>
                    <a:pt x="212" y="387"/>
                    <a:pt x="214" y="390"/>
                    <a:pt x="216" y="392"/>
                  </a:cubicBezTo>
                  <a:close/>
                  <a:moveTo>
                    <a:pt x="118" y="388"/>
                  </a:moveTo>
                  <a:cubicBezTo>
                    <a:pt x="119" y="388"/>
                    <a:pt x="119" y="388"/>
                    <a:pt x="119" y="388"/>
                  </a:cubicBezTo>
                  <a:cubicBezTo>
                    <a:pt x="120" y="387"/>
                    <a:pt x="120" y="386"/>
                    <a:pt x="119" y="386"/>
                  </a:cubicBezTo>
                  <a:cubicBezTo>
                    <a:pt x="118" y="386"/>
                    <a:pt x="118" y="387"/>
                    <a:pt x="118" y="388"/>
                  </a:cubicBezTo>
                  <a:close/>
                  <a:moveTo>
                    <a:pt x="197" y="393"/>
                  </a:moveTo>
                  <a:cubicBezTo>
                    <a:pt x="199" y="393"/>
                    <a:pt x="199" y="392"/>
                    <a:pt x="200" y="392"/>
                  </a:cubicBezTo>
                  <a:cubicBezTo>
                    <a:pt x="199" y="390"/>
                    <a:pt x="199" y="388"/>
                    <a:pt x="197" y="387"/>
                  </a:cubicBezTo>
                  <a:cubicBezTo>
                    <a:pt x="197" y="390"/>
                    <a:pt x="197" y="390"/>
                    <a:pt x="197" y="393"/>
                  </a:cubicBezTo>
                  <a:close/>
                  <a:moveTo>
                    <a:pt x="204" y="391"/>
                  </a:moveTo>
                  <a:cubicBezTo>
                    <a:pt x="205" y="392"/>
                    <a:pt x="205" y="393"/>
                    <a:pt x="206" y="393"/>
                  </a:cubicBezTo>
                  <a:cubicBezTo>
                    <a:pt x="207" y="392"/>
                    <a:pt x="208" y="388"/>
                    <a:pt x="205" y="388"/>
                  </a:cubicBezTo>
                  <a:cubicBezTo>
                    <a:pt x="205" y="389"/>
                    <a:pt x="204" y="390"/>
                    <a:pt x="204" y="391"/>
                  </a:cubicBezTo>
                  <a:close/>
                  <a:moveTo>
                    <a:pt x="127" y="391"/>
                  </a:moveTo>
                  <a:cubicBezTo>
                    <a:pt x="128" y="392"/>
                    <a:pt x="128" y="395"/>
                    <a:pt x="130" y="395"/>
                  </a:cubicBezTo>
                  <a:cubicBezTo>
                    <a:pt x="130" y="393"/>
                    <a:pt x="129" y="390"/>
                    <a:pt x="128" y="389"/>
                  </a:cubicBezTo>
                  <a:cubicBezTo>
                    <a:pt x="128" y="390"/>
                    <a:pt x="127" y="390"/>
                    <a:pt x="127" y="391"/>
                  </a:cubicBezTo>
                  <a:close/>
                  <a:moveTo>
                    <a:pt x="213" y="396"/>
                  </a:moveTo>
                  <a:cubicBezTo>
                    <a:pt x="214" y="394"/>
                    <a:pt x="212" y="392"/>
                    <a:pt x="210" y="391"/>
                  </a:cubicBezTo>
                  <a:cubicBezTo>
                    <a:pt x="211" y="393"/>
                    <a:pt x="212" y="395"/>
                    <a:pt x="213" y="396"/>
                  </a:cubicBezTo>
                  <a:close/>
                  <a:moveTo>
                    <a:pt x="138" y="393"/>
                  </a:moveTo>
                  <a:cubicBezTo>
                    <a:pt x="138" y="394"/>
                    <a:pt x="138" y="396"/>
                    <a:pt x="138" y="396"/>
                  </a:cubicBezTo>
                  <a:cubicBezTo>
                    <a:pt x="137" y="396"/>
                    <a:pt x="136" y="395"/>
                    <a:pt x="134" y="395"/>
                  </a:cubicBezTo>
                  <a:cubicBezTo>
                    <a:pt x="135" y="400"/>
                    <a:pt x="137" y="403"/>
                    <a:pt x="139" y="406"/>
                  </a:cubicBezTo>
                  <a:cubicBezTo>
                    <a:pt x="139" y="402"/>
                    <a:pt x="140" y="397"/>
                    <a:pt x="141" y="393"/>
                  </a:cubicBezTo>
                  <a:cubicBezTo>
                    <a:pt x="139" y="392"/>
                    <a:pt x="139" y="393"/>
                    <a:pt x="138" y="393"/>
                  </a:cubicBezTo>
                  <a:close/>
                  <a:moveTo>
                    <a:pt x="224" y="398"/>
                  </a:moveTo>
                  <a:cubicBezTo>
                    <a:pt x="225" y="399"/>
                    <a:pt x="225" y="397"/>
                    <a:pt x="227" y="398"/>
                  </a:cubicBezTo>
                  <a:cubicBezTo>
                    <a:pt x="227" y="399"/>
                    <a:pt x="228" y="398"/>
                    <a:pt x="228" y="400"/>
                  </a:cubicBezTo>
                  <a:cubicBezTo>
                    <a:pt x="226" y="403"/>
                    <a:pt x="229" y="406"/>
                    <a:pt x="231" y="408"/>
                  </a:cubicBezTo>
                  <a:cubicBezTo>
                    <a:pt x="231" y="404"/>
                    <a:pt x="230" y="402"/>
                    <a:pt x="231" y="399"/>
                  </a:cubicBezTo>
                  <a:cubicBezTo>
                    <a:pt x="228" y="399"/>
                    <a:pt x="225" y="394"/>
                    <a:pt x="224" y="393"/>
                  </a:cubicBezTo>
                  <a:cubicBezTo>
                    <a:pt x="225" y="393"/>
                    <a:pt x="225" y="393"/>
                    <a:pt x="225" y="393"/>
                  </a:cubicBezTo>
                  <a:cubicBezTo>
                    <a:pt x="222" y="393"/>
                    <a:pt x="225" y="396"/>
                    <a:pt x="224" y="398"/>
                  </a:cubicBezTo>
                  <a:close/>
                  <a:moveTo>
                    <a:pt x="211" y="401"/>
                  </a:moveTo>
                  <a:cubicBezTo>
                    <a:pt x="212" y="398"/>
                    <a:pt x="211" y="396"/>
                    <a:pt x="209" y="394"/>
                  </a:cubicBezTo>
                  <a:cubicBezTo>
                    <a:pt x="207" y="397"/>
                    <a:pt x="209" y="400"/>
                    <a:pt x="211" y="401"/>
                  </a:cubicBezTo>
                  <a:close/>
                  <a:moveTo>
                    <a:pt x="200" y="407"/>
                  </a:moveTo>
                  <a:cubicBezTo>
                    <a:pt x="204" y="405"/>
                    <a:pt x="199" y="400"/>
                    <a:pt x="198" y="397"/>
                  </a:cubicBezTo>
                  <a:cubicBezTo>
                    <a:pt x="198" y="401"/>
                    <a:pt x="199" y="405"/>
                    <a:pt x="200" y="407"/>
                  </a:cubicBezTo>
                  <a:close/>
                  <a:moveTo>
                    <a:pt x="126" y="403"/>
                  </a:moveTo>
                  <a:cubicBezTo>
                    <a:pt x="126" y="402"/>
                    <a:pt x="125" y="399"/>
                    <a:pt x="124" y="398"/>
                  </a:cubicBezTo>
                  <a:cubicBezTo>
                    <a:pt x="122" y="400"/>
                    <a:pt x="124" y="403"/>
                    <a:pt x="126" y="403"/>
                  </a:cubicBezTo>
                  <a:close/>
                  <a:moveTo>
                    <a:pt x="134" y="407"/>
                  </a:moveTo>
                  <a:cubicBezTo>
                    <a:pt x="135" y="406"/>
                    <a:pt x="134" y="401"/>
                    <a:pt x="132" y="400"/>
                  </a:cubicBezTo>
                  <a:cubicBezTo>
                    <a:pt x="132" y="403"/>
                    <a:pt x="134" y="404"/>
                    <a:pt x="134" y="407"/>
                  </a:cubicBezTo>
                  <a:close/>
                  <a:moveTo>
                    <a:pt x="220" y="408"/>
                  </a:moveTo>
                  <a:cubicBezTo>
                    <a:pt x="220" y="405"/>
                    <a:pt x="218" y="406"/>
                    <a:pt x="220" y="403"/>
                  </a:cubicBezTo>
                  <a:cubicBezTo>
                    <a:pt x="219" y="402"/>
                    <a:pt x="219" y="401"/>
                    <a:pt x="217" y="400"/>
                  </a:cubicBezTo>
                  <a:cubicBezTo>
                    <a:pt x="216" y="404"/>
                    <a:pt x="218" y="406"/>
                    <a:pt x="220" y="408"/>
                  </a:cubicBezTo>
                  <a:close/>
                  <a:moveTo>
                    <a:pt x="110" y="411"/>
                  </a:moveTo>
                  <a:cubicBezTo>
                    <a:pt x="111" y="412"/>
                    <a:pt x="112" y="413"/>
                    <a:pt x="114" y="413"/>
                  </a:cubicBezTo>
                  <a:cubicBezTo>
                    <a:pt x="117" y="409"/>
                    <a:pt x="113" y="405"/>
                    <a:pt x="112" y="401"/>
                  </a:cubicBezTo>
                  <a:cubicBezTo>
                    <a:pt x="111" y="403"/>
                    <a:pt x="111" y="408"/>
                    <a:pt x="110" y="411"/>
                  </a:cubicBezTo>
                  <a:close/>
                  <a:moveTo>
                    <a:pt x="209" y="407"/>
                  </a:moveTo>
                  <a:cubicBezTo>
                    <a:pt x="209" y="404"/>
                    <a:pt x="207" y="403"/>
                    <a:pt x="206" y="402"/>
                  </a:cubicBezTo>
                  <a:cubicBezTo>
                    <a:pt x="206" y="404"/>
                    <a:pt x="207" y="406"/>
                    <a:pt x="209" y="407"/>
                  </a:cubicBezTo>
                  <a:close/>
                  <a:moveTo>
                    <a:pt x="218" y="410"/>
                  </a:moveTo>
                  <a:cubicBezTo>
                    <a:pt x="217" y="409"/>
                    <a:pt x="217" y="406"/>
                    <a:pt x="215" y="406"/>
                  </a:cubicBezTo>
                  <a:cubicBezTo>
                    <a:pt x="215" y="408"/>
                    <a:pt x="218" y="410"/>
                    <a:pt x="218" y="410"/>
                  </a:cubicBezTo>
                  <a:close/>
                  <a:moveTo>
                    <a:pt x="121" y="412"/>
                  </a:moveTo>
                  <a:cubicBezTo>
                    <a:pt x="122" y="410"/>
                    <a:pt x="121" y="408"/>
                    <a:pt x="119" y="407"/>
                  </a:cubicBezTo>
                  <a:cubicBezTo>
                    <a:pt x="118" y="409"/>
                    <a:pt x="120" y="411"/>
                    <a:pt x="121" y="412"/>
                  </a:cubicBezTo>
                  <a:close/>
                  <a:moveTo>
                    <a:pt x="231" y="426"/>
                  </a:moveTo>
                  <a:cubicBezTo>
                    <a:pt x="231" y="421"/>
                    <a:pt x="231" y="420"/>
                    <a:pt x="231" y="414"/>
                  </a:cubicBezTo>
                  <a:cubicBezTo>
                    <a:pt x="227" y="414"/>
                    <a:pt x="227" y="411"/>
                    <a:pt x="224" y="410"/>
                  </a:cubicBezTo>
                  <a:cubicBezTo>
                    <a:pt x="222" y="416"/>
                    <a:pt x="228" y="422"/>
                    <a:pt x="231" y="426"/>
                  </a:cubicBezTo>
                  <a:close/>
                  <a:moveTo>
                    <a:pt x="136" y="417"/>
                  </a:moveTo>
                  <a:cubicBezTo>
                    <a:pt x="138" y="415"/>
                    <a:pt x="135" y="413"/>
                    <a:pt x="134" y="412"/>
                  </a:cubicBezTo>
                  <a:cubicBezTo>
                    <a:pt x="135" y="414"/>
                    <a:pt x="134" y="416"/>
                    <a:pt x="136" y="417"/>
                  </a:cubicBezTo>
                  <a:close/>
                  <a:moveTo>
                    <a:pt x="216" y="418"/>
                  </a:moveTo>
                  <a:cubicBezTo>
                    <a:pt x="216" y="415"/>
                    <a:pt x="215" y="414"/>
                    <a:pt x="213" y="413"/>
                  </a:cubicBezTo>
                  <a:cubicBezTo>
                    <a:pt x="212" y="415"/>
                    <a:pt x="214" y="418"/>
                    <a:pt x="216" y="418"/>
                  </a:cubicBezTo>
                  <a:close/>
                  <a:moveTo>
                    <a:pt x="200" y="415"/>
                  </a:moveTo>
                  <a:cubicBezTo>
                    <a:pt x="198" y="418"/>
                    <a:pt x="204" y="421"/>
                    <a:pt x="205" y="425"/>
                  </a:cubicBezTo>
                  <a:cubicBezTo>
                    <a:pt x="205" y="421"/>
                    <a:pt x="202" y="417"/>
                    <a:pt x="200" y="413"/>
                  </a:cubicBezTo>
                  <a:cubicBezTo>
                    <a:pt x="200" y="414"/>
                    <a:pt x="200" y="414"/>
                    <a:pt x="200" y="415"/>
                  </a:cubicBezTo>
                  <a:close/>
                  <a:moveTo>
                    <a:pt x="206" y="415"/>
                  </a:moveTo>
                  <a:cubicBezTo>
                    <a:pt x="206" y="416"/>
                    <a:pt x="207" y="416"/>
                    <a:pt x="207" y="417"/>
                  </a:cubicBezTo>
                  <a:cubicBezTo>
                    <a:pt x="208" y="416"/>
                    <a:pt x="209" y="414"/>
                    <a:pt x="207" y="413"/>
                  </a:cubicBezTo>
                  <a:cubicBezTo>
                    <a:pt x="207" y="414"/>
                    <a:pt x="207" y="415"/>
                    <a:pt x="206" y="415"/>
                  </a:cubicBezTo>
                  <a:close/>
                  <a:moveTo>
                    <a:pt x="127" y="417"/>
                  </a:moveTo>
                  <a:cubicBezTo>
                    <a:pt x="127" y="416"/>
                    <a:pt x="129" y="415"/>
                    <a:pt x="127" y="414"/>
                  </a:cubicBezTo>
                  <a:cubicBezTo>
                    <a:pt x="127" y="415"/>
                    <a:pt x="125" y="417"/>
                    <a:pt x="127" y="417"/>
                  </a:cubicBezTo>
                  <a:close/>
                  <a:moveTo>
                    <a:pt x="116" y="421"/>
                  </a:moveTo>
                  <a:cubicBezTo>
                    <a:pt x="119" y="421"/>
                    <a:pt x="118" y="416"/>
                    <a:pt x="117" y="415"/>
                  </a:cubicBezTo>
                  <a:cubicBezTo>
                    <a:pt x="115" y="416"/>
                    <a:pt x="115" y="419"/>
                    <a:pt x="116" y="421"/>
                  </a:cubicBezTo>
                  <a:close/>
                  <a:moveTo>
                    <a:pt x="210" y="421"/>
                  </a:moveTo>
                  <a:cubicBezTo>
                    <a:pt x="211" y="422"/>
                    <a:pt x="211" y="424"/>
                    <a:pt x="212" y="425"/>
                  </a:cubicBezTo>
                  <a:cubicBezTo>
                    <a:pt x="214" y="422"/>
                    <a:pt x="213" y="419"/>
                    <a:pt x="210" y="419"/>
                  </a:cubicBezTo>
                  <a:cubicBezTo>
                    <a:pt x="210" y="419"/>
                    <a:pt x="210" y="420"/>
                    <a:pt x="210" y="421"/>
                  </a:cubicBezTo>
                  <a:close/>
                  <a:moveTo>
                    <a:pt x="134" y="430"/>
                  </a:moveTo>
                  <a:cubicBezTo>
                    <a:pt x="136" y="426"/>
                    <a:pt x="134" y="423"/>
                    <a:pt x="131" y="420"/>
                  </a:cubicBezTo>
                  <a:cubicBezTo>
                    <a:pt x="129" y="424"/>
                    <a:pt x="130" y="428"/>
                    <a:pt x="134" y="430"/>
                  </a:cubicBezTo>
                  <a:close/>
                  <a:moveTo>
                    <a:pt x="119" y="426"/>
                  </a:moveTo>
                  <a:cubicBezTo>
                    <a:pt x="119" y="424"/>
                    <a:pt x="121" y="423"/>
                    <a:pt x="119" y="421"/>
                  </a:cubicBezTo>
                  <a:cubicBezTo>
                    <a:pt x="118" y="422"/>
                    <a:pt x="118" y="427"/>
                    <a:pt x="119" y="426"/>
                  </a:cubicBezTo>
                  <a:close/>
                  <a:moveTo>
                    <a:pt x="202" y="433"/>
                  </a:moveTo>
                  <a:cubicBezTo>
                    <a:pt x="203" y="431"/>
                    <a:pt x="203" y="429"/>
                    <a:pt x="201" y="428"/>
                  </a:cubicBezTo>
                  <a:cubicBezTo>
                    <a:pt x="200" y="430"/>
                    <a:pt x="200" y="432"/>
                    <a:pt x="202" y="433"/>
                  </a:cubicBezTo>
                  <a:close/>
                  <a:moveTo>
                    <a:pt x="217" y="433"/>
                  </a:moveTo>
                  <a:cubicBezTo>
                    <a:pt x="218" y="431"/>
                    <a:pt x="218" y="435"/>
                    <a:pt x="220" y="434"/>
                  </a:cubicBezTo>
                  <a:cubicBezTo>
                    <a:pt x="218" y="432"/>
                    <a:pt x="218" y="429"/>
                    <a:pt x="216" y="429"/>
                  </a:cubicBezTo>
                  <a:cubicBezTo>
                    <a:pt x="216" y="430"/>
                    <a:pt x="217" y="432"/>
                    <a:pt x="217" y="433"/>
                  </a:cubicBezTo>
                  <a:close/>
                  <a:moveTo>
                    <a:pt x="116" y="433"/>
                  </a:moveTo>
                  <a:cubicBezTo>
                    <a:pt x="116" y="432"/>
                    <a:pt x="116" y="430"/>
                    <a:pt x="115" y="430"/>
                  </a:cubicBezTo>
                  <a:cubicBezTo>
                    <a:pt x="115" y="432"/>
                    <a:pt x="115" y="433"/>
                    <a:pt x="116" y="433"/>
                  </a:cubicBezTo>
                  <a:close/>
                  <a:moveTo>
                    <a:pt x="231" y="437"/>
                  </a:moveTo>
                  <a:cubicBezTo>
                    <a:pt x="231" y="433"/>
                    <a:pt x="229" y="432"/>
                    <a:pt x="228" y="430"/>
                  </a:cubicBezTo>
                  <a:cubicBezTo>
                    <a:pt x="228" y="432"/>
                    <a:pt x="230" y="434"/>
                    <a:pt x="231" y="437"/>
                  </a:cubicBezTo>
                  <a:close/>
                  <a:moveTo>
                    <a:pt x="132" y="443"/>
                  </a:moveTo>
                  <a:cubicBezTo>
                    <a:pt x="133" y="437"/>
                    <a:pt x="129" y="434"/>
                    <a:pt x="127" y="431"/>
                  </a:cubicBezTo>
                  <a:cubicBezTo>
                    <a:pt x="128" y="436"/>
                    <a:pt x="129" y="440"/>
                    <a:pt x="132" y="443"/>
                  </a:cubicBezTo>
                  <a:close/>
                  <a:moveTo>
                    <a:pt x="218" y="442"/>
                  </a:moveTo>
                  <a:cubicBezTo>
                    <a:pt x="220" y="440"/>
                    <a:pt x="216" y="436"/>
                    <a:pt x="214" y="434"/>
                  </a:cubicBezTo>
                  <a:cubicBezTo>
                    <a:pt x="214" y="437"/>
                    <a:pt x="217" y="440"/>
                    <a:pt x="218" y="442"/>
                  </a:cubicBezTo>
                  <a:close/>
                  <a:moveTo>
                    <a:pt x="111" y="444"/>
                  </a:moveTo>
                  <a:cubicBezTo>
                    <a:pt x="111" y="442"/>
                    <a:pt x="113" y="443"/>
                    <a:pt x="113" y="442"/>
                  </a:cubicBezTo>
                  <a:cubicBezTo>
                    <a:pt x="115" y="440"/>
                    <a:pt x="115" y="437"/>
                    <a:pt x="112" y="436"/>
                  </a:cubicBezTo>
                  <a:cubicBezTo>
                    <a:pt x="110" y="438"/>
                    <a:pt x="109" y="443"/>
                    <a:pt x="111" y="444"/>
                  </a:cubicBezTo>
                  <a:close/>
                  <a:moveTo>
                    <a:pt x="202" y="460"/>
                  </a:moveTo>
                  <a:cubicBezTo>
                    <a:pt x="205" y="454"/>
                    <a:pt x="207" y="444"/>
                    <a:pt x="201" y="439"/>
                  </a:cubicBezTo>
                  <a:cubicBezTo>
                    <a:pt x="202" y="446"/>
                    <a:pt x="202" y="453"/>
                    <a:pt x="202" y="460"/>
                  </a:cubicBezTo>
                  <a:close/>
                  <a:moveTo>
                    <a:pt x="208" y="442"/>
                  </a:moveTo>
                  <a:cubicBezTo>
                    <a:pt x="208" y="441"/>
                    <a:pt x="208" y="439"/>
                    <a:pt x="207" y="439"/>
                  </a:cubicBezTo>
                  <a:cubicBezTo>
                    <a:pt x="207" y="440"/>
                    <a:pt x="207" y="442"/>
                    <a:pt x="208" y="442"/>
                  </a:cubicBezTo>
                  <a:close/>
                  <a:moveTo>
                    <a:pt x="230" y="445"/>
                  </a:moveTo>
                  <a:cubicBezTo>
                    <a:pt x="229" y="444"/>
                    <a:pt x="228" y="441"/>
                    <a:pt x="227" y="442"/>
                  </a:cubicBezTo>
                  <a:cubicBezTo>
                    <a:pt x="228" y="442"/>
                    <a:pt x="229" y="446"/>
                    <a:pt x="230" y="445"/>
                  </a:cubicBezTo>
                  <a:close/>
                  <a:moveTo>
                    <a:pt x="126" y="446"/>
                  </a:moveTo>
                  <a:cubicBezTo>
                    <a:pt x="126" y="445"/>
                    <a:pt x="124" y="442"/>
                    <a:pt x="124" y="443"/>
                  </a:cubicBezTo>
                  <a:cubicBezTo>
                    <a:pt x="125" y="444"/>
                    <a:pt x="124" y="445"/>
                    <a:pt x="126" y="446"/>
                  </a:cubicBezTo>
                  <a:close/>
                  <a:moveTo>
                    <a:pt x="214" y="451"/>
                  </a:moveTo>
                  <a:cubicBezTo>
                    <a:pt x="213" y="448"/>
                    <a:pt x="212" y="445"/>
                    <a:pt x="210" y="445"/>
                  </a:cubicBezTo>
                  <a:cubicBezTo>
                    <a:pt x="210" y="448"/>
                    <a:pt x="212" y="449"/>
                    <a:pt x="214" y="451"/>
                  </a:cubicBezTo>
                  <a:close/>
                  <a:moveTo>
                    <a:pt x="215" y="448"/>
                  </a:moveTo>
                  <a:cubicBezTo>
                    <a:pt x="216" y="447"/>
                    <a:pt x="214" y="446"/>
                    <a:pt x="214" y="445"/>
                  </a:cubicBezTo>
                  <a:cubicBezTo>
                    <a:pt x="214" y="446"/>
                    <a:pt x="214" y="448"/>
                    <a:pt x="215" y="448"/>
                  </a:cubicBezTo>
                  <a:close/>
                  <a:moveTo>
                    <a:pt x="228" y="458"/>
                  </a:moveTo>
                  <a:cubicBezTo>
                    <a:pt x="230" y="457"/>
                    <a:pt x="230" y="457"/>
                    <a:pt x="231" y="458"/>
                  </a:cubicBezTo>
                  <a:cubicBezTo>
                    <a:pt x="231" y="456"/>
                    <a:pt x="231" y="455"/>
                    <a:pt x="232" y="454"/>
                  </a:cubicBezTo>
                  <a:cubicBezTo>
                    <a:pt x="229" y="454"/>
                    <a:pt x="228" y="453"/>
                    <a:pt x="228" y="450"/>
                  </a:cubicBezTo>
                  <a:cubicBezTo>
                    <a:pt x="225" y="450"/>
                    <a:pt x="225" y="447"/>
                    <a:pt x="223" y="446"/>
                  </a:cubicBezTo>
                  <a:cubicBezTo>
                    <a:pt x="221" y="450"/>
                    <a:pt x="226" y="454"/>
                    <a:pt x="228" y="458"/>
                  </a:cubicBezTo>
                  <a:close/>
                  <a:moveTo>
                    <a:pt x="232" y="448"/>
                  </a:moveTo>
                  <a:cubicBezTo>
                    <a:pt x="232" y="447"/>
                    <a:pt x="232" y="446"/>
                    <a:pt x="230" y="446"/>
                  </a:cubicBezTo>
                  <a:cubicBezTo>
                    <a:pt x="230" y="447"/>
                    <a:pt x="231" y="448"/>
                    <a:pt x="232" y="448"/>
                  </a:cubicBezTo>
                  <a:close/>
                  <a:moveTo>
                    <a:pt x="109" y="457"/>
                  </a:moveTo>
                  <a:cubicBezTo>
                    <a:pt x="110" y="456"/>
                    <a:pt x="112" y="455"/>
                    <a:pt x="113" y="456"/>
                  </a:cubicBezTo>
                  <a:cubicBezTo>
                    <a:pt x="112" y="452"/>
                    <a:pt x="111" y="448"/>
                    <a:pt x="110" y="446"/>
                  </a:cubicBezTo>
                  <a:cubicBezTo>
                    <a:pt x="109" y="451"/>
                    <a:pt x="109" y="455"/>
                    <a:pt x="109" y="457"/>
                  </a:cubicBezTo>
                  <a:close/>
                  <a:moveTo>
                    <a:pt x="129" y="455"/>
                  </a:moveTo>
                  <a:cubicBezTo>
                    <a:pt x="131" y="452"/>
                    <a:pt x="129" y="450"/>
                    <a:pt x="127" y="448"/>
                  </a:cubicBezTo>
                  <a:cubicBezTo>
                    <a:pt x="126" y="451"/>
                    <a:pt x="128" y="453"/>
                    <a:pt x="129" y="455"/>
                  </a:cubicBezTo>
                  <a:close/>
                  <a:moveTo>
                    <a:pt x="120" y="455"/>
                  </a:moveTo>
                  <a:cubicBezTo>
                    <a:pt x="120" y="453"/>
                    <a:pt x="120" y="452"/>
                    <a:pt x="119" y="451"/>
                  </a:cubicBezTo>
                  <a:cubicBezTo>
                    <a:pt x="118" y="453"/>
                    <a:pt x="118" y="455"/>
                    <a:pt x="120" y="455"/>
                  </a:cubicBezTo>
                  <a:close/>
                  <a:moveTo>
                    <a:pt x="207" y="455"/>
                  </a:moveTo>
                  <a:cubicBezTo>
                    <a:pt x="209" y="455"/>
                    <a:pt x="208" y="457"/>
                    <a:pt x="210" y="457"/>
                  </a:cubicBezTo>
                  <a:cubicBezTo>
                    <a:pt x="210" y="457"/>
                    <a:pt x="210" y="456"/>
                    <a:pt x="210" y="455"/>
                  </a:cubicBezTo>
                  <a:cubicBezTo>
                    <a:pt x="209" y="455"/>
                    <a:pt x="209" y="455"/>
                    <a:pt x="209" y="454"/>
                  </a:cubicBezTo>
                  <a:cubicBezTo>
                    <a:pt x="208" y="454"/>
                    <a:pt x="208" y="455"/>
                    <a:pt x="207" y="455"/>
                  </a:cubicBezTo>
                  <a:close/>
                  <a:moveTo>
                    <a:pt x="127" y="466"/>
                  </a:moveTo>
                  <a:cubicBezTo>
                    <a:pt x="128" y="464"/>
                    <a:pt x="129" y="462"/>
                    <a:pt x="128" y="459"/>
                  </a:cubicBezTo>
                  <a:cubicBezTo>
                    <a:pt x="126" y="460"/>
                    <a:pt x="126" y="458"/>
                    <a:pt x="125" y="458"/>
                  </a:cubicBezTo>
                  <a:cubicBezTo>
                    <a:pt x="125" y="461"/>
                    <a:pt x="126" y="463"/>
                    <a:pt x="127" y="466"/>
                  </a:cubicBezTo>
                  <a:close/>
                  <a:moveTo>
                    <a:pt x="225" y="463"/>
                  </a:moveTo>
                  <a:cubicBezTo>
                    <a:pt x="225" y="461"/>
                    <a:pt x="224" y="459"/>
                    <a:pt x="223" y="458"/>
                  </a:cubicBezTo>
                  <a:cubicBezTo>
                    <a:pt x="223" y="460"/>
                    <a:pt x="224" y="462"/>
                    <a:pt x="225" y="463"/>
                  </a:cubicBezTo>
                  <a:close/>
                  <a:moveTo>
                    <a:pt x="109" y="466"/>
                  </a:moveTo>
                  <a:cubicBezTo>
                    <a:pt x="111" y="464"/>
                    <a:pt x="111" y="460"/>
                    <a:pt x="109" y="459"/>
                  </a:cubicBezTo>
                  <a:cubicBezTo>
                    <a:pt x="110" y="461"/>
                    <a:pt x="107" y="465"/>
                    <a:pt x="109" y="466"/>
                  </a:cubicBezTo>
                  <a:close/>
                  <a:moveTo>
                    <a:pt x="116" y="464"/>
                  </a:moveTo>
                  <a:cubicBezTo>
                    <a:pt x="116" y="463"/>
                    <a:pt x="116" y="463"/>
                    <a:pt x="117" y="463"/>
                  </a:cubicBezTo>
                  <a:cubicBezTo>
                    <a:pt x="117" y="462"/>
                    <a:pt x="116" y="461"/>
                    <a:pt x="115" y="460"/>
                  </a:cubicBezTo>
                  <a:cubicBezTo>
                    <a:pt x="114" y="462"/>
                    <a:pt x="114" y="463"/>
                    <a:pt x="116" y="464"/>
                  </a:cubicBezTo>
                  <a:close/>
                  <a:moveTo>
                    <a:pt x="220" y="466"/>
                  </a:moveTo>
                  <a:cubicBezTo>
                    <a:pt x="219" y="464"/>
                    <a:pt x="218" y="461"/>
                    <a:pt x="216" y="460"/>
                  </a:cubicBezTo>
                  <a:cubicBezTo>
                    <a:pt x="216" y="462"/>
                    <a:pt x="218" y="467"/>
                    <a:pt x="220" y="466"/>
                  </a:cubicBezTo>
                  <a:close/>
                  <a:moveTo>
                    <a:pt x="206" y="479"/>
                  </a:moveTo>
                  <a:cubicBezTo>
                    <a:pt x="205" y="472"/>
                    <a:pt x="207" y="465"/>
                    <a:pt x="202" y="462"/>
                  </a:cubicBezTo>
                  <a:cubicBezTo>
                    <a:pt x="204" y="470"/>
                    <a:pt x="202" y="473"/>
                    <a:pt x="206" y="479"/>
                  </a:cubicBezTo>
                  <a:close/>
                  <a:moveTo>
                    <a:pt x="231" y="470"/>
                  </a:moveTo>
                  <a:cubicBezTo>
                    <a:pt x="232" y="468"/>
                    <a:pt x="231" y="465"/>
                    <a:pt x="231" y="464"/>
                  </a:cubicBezTo>
                  <a:cubicBezTo>
                    <a:pt x="231" y="464"/>
                    <a:pt x="230" y="464"/>
                    <a:pt x="230" y="464"/>
                  </a:cubicBezTo>
                  <a:cubicBezTo>
                    <a:pt x="230" y="467"/>
                    <a:pt x="227" y="470"/>
                    <a:pt x="231" y="470"/>
                  </a:cubicBezTo>
                  <a:close/>
                  <a:moveTo>
                    <a:pt x="210" y="470"/>
                  </a:moveTo>
                  <a:cubicBezTo>
                    <a:pt x="211" y="468"/>
                    <a:pt x="210" y="464"/>
                    <a:pt x="209" y="465"/>
                  </a:cubicBezTo>
                  <a:cubicBezTo>
                    <a:pt x="209" y="466"/>
                    <a:pt x="207" y="469"/>
                    <a:pt x="210" y="470"/>
                  </a:cubicBezTo>
                  <a:close/>
                  <a:moveTo>
                    <a:pt x="219" y="473"/>
                  </a:moveTo>
                  <a:cubicBezTo>
                    <a:pt x="219" y="469"/>
                    <a:pt x="217" y="467"/>
                    <a:pt x="215" y="465"/>
                  </a:cubicBezTo>
                  <a:cubicBezTo>
                    <a:pt x="214" y="466"/>
                    <a:pt x="216" y="467"/>
                    <a:pt x="215" y="469"/>
                  </a:cubicBezTo>
                  <a:cubicBezTo>
                    <a:pt x="218" y="469"/>
                    <a:pt x="217" y="473"/>
                    <a:pt x="219" y="473"/>
                  </a:cubicBezTo>
                  <a:close/>
                  <a:moveTo>
                    <a:pt x="125" y="478"/>
                  </a:moveTo>
                  <a:cubicBezTo>
                    <a:pt x="125" y="476"/>
                    <a:pt x="128" y="473"/>
                    <a:pt x="126" y="472"/>
                  </a:cubicBezTo>
                  <a:cubicBezTo>
                    <a:pt x="125" y="473"/>
                    <a:pt x="124" y="476"/>
                    <a:pt x="125" y="478"/>
                  </a:cubicBezTo>
                  <a:close/>
                  <a:moveTo>
                    <a:pt x="211" y="478"/>
                  </a:moveTo>
                  <a:cubicBezTo>
                    <a:pt x="213" y="479"/>
                    <a:pt x="213" y="481"/>
                    <a:pt x="215" y="482"/>
                  </a:cubicBezTo>
                  <a:cubicBezTo>
                    <a:pt x="218" y="479"/>
                    <a:pt x="215" y="474"/>
                    <a:pt x="212" y="472"/>
                  </a:cubicBezTo>
                  <a:cubicBezTo>
                    <a:pt x="212" y="474"/>
                    <a:pt x="211" y="476"/>
                    <a:pt x="211" y="478"/>
                  </a:cubicBezTo>
                  <a:close/>
                  <a:moveTo>
                    <a:pt x="230" y="485"/>
                  </a:moveTo>
                  <a:cubicBezTo>
                    <a:pt x="230" y="482"/>
                    <a:pt x="231" y="481"/>
                    <a:pt x="231" y="478"/>
                  </a:cubicBezTo>
                  <a:cubicBezTo>
                    <a:pt x="229" y="477"/>
                    <a:pt x="228" y="476"/>
                    <a:pt x="227" y="475"/>
                  </a:cubicBezTo>
                  <a:cubicBezTo>
                    <a:pt x="224" y="479"/>
                    <a:pt x="228" y="483"/>
                    <a:pt x="230" y="485"/>
                  </a:cubicBezTo>
                  <a:close/>
                  <a:moveTo>
                    <a:pt x="218" y="488"/>
                  </a:moveTo>
                  <a:cubicBezTo>
                    <a:pt x="219" y="486"/>
                    <a:pt x="220" y="485"/>
                    <a:pt x="220" y="483"/>
                  </a:cubicBezTo>
                  <a:cubicBezTo>
                    <a:pt x="219" y="483"/>
                    <a:pt x="219" y="482"/>
                    <a:pt x="218" y="482"/>
                  </a:cubicBezTo>
                  <a:cubicBezTo>
                    <a:pt x="216" y="484"/>
                    <a:pt x="216" y="487"/>
                    <a:pt x="218" y="488"/>
                  </a:cubicBezTo>
                  <a:close/>
                  <a:moveTo>
                    <a:pt x="110" y="487"/>
                  </a:moveTo>
                  <a:cubicBezTo>
                    <a:pt x="112" y="487"/>
                    <a:pt x="112" y="484"/>
                    <a:pt x="110" y="483"/>
                  </a:cubicBezTo>
                  <a:cubicBezTo>
                    <a:pt x="110" y="484"/>
                    <a:pt x="108" y="485"/>
                    <a:pt x="110" y="487"/>
                  </a:cubicBezTo>
                  <a:close/>
                  <a:moveTo>
                    <a:pt x="122" y="490"/>
                  </a:moveTo>
                  <a:cubicBezTo>
                    <a:pt x="124" y="489"/>
                    <a:pt x="124" y="486"/>
                    <a:pt x="124" y="484"/>
                  </a:cubicBezTo>
                  <a:cubicBezTo>
                    <a:pt x="123" y="484"/>
                    <a:pt x="123" y="484"/>
                    <a:pt x="122" y="484"/>
                  </a:cubicBezTo>
                  <a:cubicBezTo>
                    <a:pt x="121" y="486"/>
                    <a:pt x="122" y="488"/>
                    <a:pt x="122" y="490"/>
                  </a:cubicBezTo>
                  <a:close/>
                  <a:moveTo>
                    <a:pt x="216" y="494"/>
                  </a:moveTo>
                  <a:cubicBezTo>
                    <a:pt x="216" y="490"/>
                    <a:pt x="213" y="487"/>
                    <a:pt x="210" y="491"/>
                  </a:cubicBezTo>
                  <a:cubicBezTo>
                    <a:pt x="212" y="496"/>
                    <a:pt x="210" y="502"/>
                    <a:pt x="212" y="506"/>
                  </a:cubicBezTo>
                  <a:cubicBezTo>
                    <a:pt x="214" y="503"/>
                    <a:pt x="214" y="498"/>
                    <a:pt x="216" y="494"/>
                  </a:cubicBezTo>
                  <a:close/>
                  <a:moveTo>
                    <a:pt x="121" y="501"/>
                  </a:moveTo>
                  <a:cubicBezTo>
                    <a:pt x="121" y="497"/>
                    <a:pt x="124" y="493"/>
                    <a:pt x="122" y="491"/>
                  </a:cubicBezTo>
                  <a:cubicBezTo>
                    <a:pt x="117" y="492"/>
                    <a:pt x="118" y="498"/>
                    <a:pt x="121" y="501"/>
                  </a:cubicBezTo>
                  <a:close/>
                  <a:moveTo>
                    <a:pt x="230" y="496"/>
                  </a:moveTo>
                  <a:cubicBezTo>
                    <a:pt x="230" y="494"/>
                    <a:pt x="229" y="493"/>
                    <a:pt x="228" y="492"/>
                  </a:cubicBezTo>
                  <a:cubicBezTo>
                    <a:pt x="228" y="494"/>
                    <a:pt x="228" y="496"/>
                    <a:pt x="230" y="496"/>
                  </a:cubicBezTo>
                  <a:close/>
                  <a:moveTo>
                    <a:pt x="224" y="498"/>
                  </a:moveTo>
                  <a:cubicBezTo>
                    <a:pt x="226" y="500"/>
                    <a:pt x="228" y="502"/>
                    <a:pt x="230" y="504"/>
                  </a:cubicBezTo>
                  <a:cubicBezTo>
                    <a:pt x="229" y="501"/>
                    <a:pt x="227" y="498"/>
                    <a:pt x="225" y="495"/>
                  </a:cubicBezTo>
                  <a:cubicBezTo>
                    <a:pt x="225" y="497"/>
                    <a:pt x="224" y="497"/>
                    <a:pt x="224" y="498"/>
                  </a:cubicBezTo>
                  <a:close/>
                  <a:moveTo>
                    <a:pt x="108" y="506"/>
                  </a:moveTo>
                  <a:cubicBezTo>
                    <a:pt x="109" y="505"/>
                    <a:pt x="111" y="501"/>
                    <a:pt x="109" y="500"/>
                  </a:cubicBezTo>
                  <a:cubicBezTo>
                    <a:pt x="109" y="502"/>
                    <a:pt x="108" y="503"/>
                    <a:pt x="108" y="506"/>
                  </a:cubicBezTo>
                  <a:close/>
                  <a:moveTo>
                    <a:pt x="216" y="508"/>
                  </a:moveTo>
                  <a:cubicBezTo>
                    <a:pt x="216" y="507"/>
                    <a:pt x="219" y="505"/>
                    <a:pt x="216" y="504"/>
                  </a:cubicBezTo>
                  <a:cubicBezTo>
                    <a:pt x="216" y="506"/>
                    <a:pt x="214" y="507"/>
                    <a:pt x="216" y="508"/>
                  </a:cubicBezTo>
                  <a:close/>
                  <a:moveTo>
                    <a:pt x="115" y="505"/>
                  </a:moveTo>
                  <a:cubicBezTo>
                    <a:pt x="115" y="505"/>
                    <a:pt x="116" y="508"/>
                    <a:pt x="115" y="509"/>
                  </a:cubicBezTo>
                  <a:cubicBezTo>
                    <a:pt x="117" y="510"/>
                    <a:pt x="117" y="508"/>
                    <a:pt x="118" y="509"/>
                  </a:cubicBezTo>
                  <a:cubicBezTo>
                    <a:pt x="118" y="512"/>
                    <a:pt x="117" y="515"/>
                    <a:pt x="119" y="516"/>
                  </a:cubicBezTo>
                  <a:cubicBezTo>
                    <a:pt x="120" y="513"/>
                    <a:pt x="120" y="511"/>
                    <a:pt x="120" y="508"/>
                  </a:cubicBezTo>
                  <a:cubicBezTo>
                    <a:pt x="117" y="508"/>
                    <a:pt x="117" y="504"/>
                    <a:pt x="115" y="505"/>
                  </a:cubicBezTo>
                  <a:close/>
                  <a:moveTo>
                    <a:pt x="112" y="508"/>
                  </a:moveTo>
                  <a:cubicBezTo>
                    <a:pt x="112" y="507"/>
                    <a:pt x="112" y="506"/>
                    <a:pt x="111" y="505"/>
                  </a:cubicBezTo>
                  <a:cubicBezTo>
                    <a:pt x="110" y="506"/>
                    <a:pt x="111" y="508"/>
                    <a:pt x="112" y="508"/>
                  </a:cubicBezTo>
                  <a:close/>
                  <a:moveTo>
                    <a:pt x="230" y="511"/>
                  </a:moveTo>
                  <a:cubicBezTo>
                    <a:pt x="231" y="509"/>
                    <a:pt x="229" y="507"/>
                    <a:pt x="228" y="508"/>
                  </a:cubicBezTo>
                  <a:cubicBezTo>
                    <a:pt x="229" y="509"/>
                    <a:pt x="229" y="511"/>
                    <a:pt x="230" y="511"/>
                  </a:cubicBezTo>
                  <a:close/>
                  <a:moveTo>
                    <a:pt x="222" y="517"/>
                  </a:moveTo>
                  <a:cubicBezTo>
                    <a:pt x="222" y="514"/>
                    <a:pt x="222" y="512"/>
                    <a:pt x="220" y="512"/>
                  </a:cubicBezTo>
                  <a:cubicBezTo>
                    <a:pt x="219" y="514"/>
                    <a:pt x="220" y="516"/>
                    <a:pt x="222" y="517"/>
                  </a:cubicBezTo>
                  <a:close/>
                  <a:moveTo>
                    <a:pt x="213" y="523"/>
                  </a:moveTo>
                  <a:cubicBezTo>
                    <a:pt x="214" y="521"/>
                    <a:pt x="215" y="518"/>
                    <a:pt x="215" y="517"/>
                  </a:cubicBezTo>
                  <a:cubicBezTo>
                    <a:pt x="213" y="517"/>
                    <a:pt x="213" y="521"/>
                    <a:pt x="213" y="523"/>
                  </a:cubicBezTo>
                  <a:close/>
                  <a:moveTo>
                    <a:pt x="106" y="524"/>
                  </a:moveTo>
                  <a:cubicBezTo>
                    <a:pt x="107" y="522"/>
                    <a:pt x="109" y="519"/>
                    <a:pt x="107" y="517"/>
                  </a:cubicBezTo>
                  <a:cubicBezTo>
                    <a:pt x="106" y="519"/>
                    <a:pt x="103" y="522"/>
                    <a:pt x="106" y="524"/>
                  </a:cubicBezTo>
                  <a:close/>
                  <a:moveTo>
                    <a:pt x="216" y="526"/>
                  </a:moveTo>
                  <a:cubicBezTo>
                    <a:pt x="217" y="526"/>
                    <a:pt x="218" y="527"/>
                    <a:pt x="220" y="528"/>
                  </a:cubicBezTo>
                  <a:cubicBezTo>
                    <a:pt x="222" y="526"/>
                    <a:pt x="219" y="522"/>
                    <a:pt x="217" y="520"/>
                  </a:cubicBezTo>
                  <a:cubicBezTo>
                    <a:pt x="217" y="523"/>
                    <a:pt x="216" y="524"/>
                    <a:pt x="216" y="526"/>
                  </a:cubicBezTo>
                  <a:close/>
                  <a:moveTo>
                    <a:pt x="118" y="529"/>
                  </a:moveTo>
                  <a:cubicBezTo>
                    <a:pt x="118" y="527"/>
                    <a:pt x="118" y="527"/>
                    <a:pt x="118" y="525"/>
                  </a:cubicBezTo>
                  <a:cubicBezTo>
                    <a:pt x="117" y="525"/>
                    <a:pt x="117" y="525"/>
                    <a:pt x="116" y="525"/>
                  </a:cubicBezTo>
                  <a:cubicBezTo>
                    <a:pt x="117" y="526"/>
                    <a:pt x="117" y="528"/>
                    <a:pt x="118" y="529"/>
                  </a:cubicBezTo>
                  <a:close/>
                  <a:moveTo>
                    <a:pt x="112" y="528"/>
                  </a:moveTo>
                  <a:cubicBezTo>
                    <a:pt x="109" y="534"/>
                    <a:pt x="109" y="540"/>
                    <a:pt x="116" y="541"/>
                  </a:cubicBezTo>
                  <a:cubicBezTo>
                    <a:pt x="117" y="539"/>
                    <a:pt x="117" y="535"/>
                    <a:pt x="117" y="534"/>
                  </a:cubicBezTo>
                  <a:cubicBezTo>
                    <a:pt x="114" y="535"/>
                    <a:pt x="115" y="529"/>
                    <a:pt x="112" y="528"/>
                  </a:cubicBezTo>
                  <a:close/>
                  <a:moveTo>
                    <a:pt x="214" y="537"/>
                  </a:moveTo>
                  <a:cubicBezTo>
                    <a:pt x="217" y="536"/>
                    <a:pt x="217" y="531"/>
                    <a:pt x="214" y="530"/>
                  </a:cubicBezTo>
                  <a:cubicBezTo>
                    <a:pt x="213" y="532"/>
                    <a:pt x="214" y="534"/>
                    <a:pt x="214" y="537"/>
                  </a:cubicBezTo>
                  <a:close/>
                  <a:moveTo>
                    <a:pt x="232" y="540"/>
                  </a:moveTo>
                  <a:cubicBezTo>
                    <a:pt x="232" y="538"/>
                    <a:pt x="231" y="537"/>
                    <a:pt x="229" y="536"/>
                  </a:cubicBezTo>
                  <a:cubicBezTo>
                    <a:pt x="230" y="537"/>
                    <a:pt x="231" y="541"/>
                    <a:pt x="232" y="540"/>
                  </a:cubicBezTo>
                  <a:close/>
                  <a:moveTo>
                    <a:pt x="224" y="542"/>
                  </a:moveTo>
                  <a:cubicBezTo>
                    <a:pt x="223" y="540"/>
                    <a:pt x="222" y="538"/>
                    <a:pt x="221" y="536"/>
                  </a:cubicBezTo>
                  <a:cubicBezTo>
                    <a:pt x="221" y="538"/>
                    <a:pt x="222" y="541"/>
                    <a:pt x="224" y="542"/>
                  </a:cubicBezTo>
                  <a:close/>
                  <a:moveTo>
                    <a:pt x="216" y="540"/>
                  </a:moveTo>
                  <a:cubicBezTo>
                    <a:pt x="218" y="543"/>
                    <a:pt x="220" y="546"/>
                    <a:pt x="223" y="547"/>
                  </a:cubicBezTo>
                  <a:cubicBezTo>
                    <a:pt x="221" y="544"/>
                    <a:pt x="220" y="540"/>
                    <a:pt x="217" y="537"/>
                  </a:cubicBezTo>
                  <a:cubicBezTo>
                    <a:pt x="217" y="538"/>
                    <a:pt x="217" y="539"/>
                    <a:pt x="216" y="540"/>
                  </a:cubicBezTo>
                  <a:close/>
                  <a:moveTo>
                    <a:pt x="229" y="543"/>
                  </a:moveTo>
                  <a:cubicBezTo>
                    <a:pt x="229" y="541"/>
                    <a:pt x="228" y="539"/>
                    <a:pt x="227" y="540"/>
                  </a:cubicBezTo>
                  <a:cubicBezTo>
                    <a:pt x="228" y="541"/>
                    <a:pt x="228" y="542"/>
                    <a:pt x="229" y="543"/>
                  </a:cubicBezTo>
                  <a:close/>
                  <a:moveTo>
                    <a:pt x="102" y="543"/>
                  </a:moveTo>
                  <a:cubicBezTo>
                    <a:pt x="103" y="542"/>
                    <a:pt x="102" y="541"/>
                    <a:pt x="103" y="540"/>
                  </a:cubicBezTo>
                  <a:cubicBezTo>
                    <a:pt x="102" y="540"/>
                    <a:pt x="101" y="540"/>
                    <a:pt x="101" y="541"/>
                  </a:cubicBezTo>
                  <a:cubicBezTo>
                    <a:pt x="102" y="541"/>
                    <a:pt x="101" y="543"/>
                    <a:pt x="102" y="543"/>
                  </a:cubicBezTo>
                  <a:close/>
                  <a:moveTo>
                    <a:pt x="89" y="547"/>
                  </a:moveTo>
                  <a:cubicBezTo>
                    <a:pt x="91" y="550"/>
                    <a:pt x="91" y="553"/>
                    <a:pt x="94" y="555"/>
                  </a:cubicBezTo>
                  <a:cubicBezTo>
                    <a:pt x="94" y="553"/>
                    <a:pt x="93" y="553"/>
                    <a:pt x="93" y="552"/>
                  </a:cubicBezTo>
                  <a:cubicBezTo>
                    <a:pt x="95" y="550"/>
                    <a:pt x="97" y="551"/>
                    <a:pt x="99" y="550"/>
                  </a:cubicBezTo>
                  <a:cubicBezTo>
                    <a:pt x="99" y="547"/>
                    <a:pt x="98" y="544"/>
                    <a:pt x="98" y="542"/>
                  </a:cubicBezTo>
                  <a:cubicBezTo>
                    <a:pt x="97" y="542"/>
                    <a:pt x="96" y="542"/>
                    <a:pt x="95" y="542"/>
                  </a:cubicBezTo>
                  <a:cubicBezTo>
                    <a:pt x="94" y="545"/>
                    <a:pt x="91" y="545"/>
                    <a:pt x="89" y="547"/>
                  </a:cubicBezTo>
                  <a:close/>
                  <a:moveTo>
                    <a:pt x="217" y="553"/>
                  </a:moveTo>
                  <a:cubicBezTo>
                    <a:pt x="216" y="551"/>
                    <a:pt x="216" y="548"/>
                    <a:pt x="214" y="548"/>
                  </a:cubicBezTo>
                  <a:cubicBezTo>
                    <a:pt x="214" y="551"/>
                    <a:pt x="215" y="552"/>
                    <a:pt x="217" y="553"/>
                  </a:cubicBezTo>
                  <a:close/>
                  <a:moveTo>
                    <a:pt x="230" y="553"/>
                  </a:moveTo>
                  <a:cubicBezTo>
                    <a:pt x="230" y="552"/>
                    <a:pt x="231" y="554"/>
                    <a:pt x="232" y="553"/>
                  </a:cubicBezTo>
                  <a:cubicBezTo>
                    <a:pt x="231" y="551"/>
                    <a:pt x="231" y="550"/>
                    <a:pt x="229" y="550"/>
                  </a:cubicBezTo>
                  <a:cubicBezTo>
                    <a:pt x="228" y="551"/>
                    <a:pt x="229" y="553"/>
                    <a:pt x="230" y="553"/>
                  </a:cubicBezTo>
                  <a:close/>
                  <a:moveTo>
                    <a:pt x="100" y="555"/>
                  </a:moveTo>
                  <a:cubicBezTo>
                    <a:pt x="99" y="554"/>
                    <a:pt x="101" y="551"/>
                    <a:pt x="99" y="551"/>
                  </a:cubicBezTo>
                  <a:cubicBezTo>
                    <a:pt x="98" y="552"/>
                    <a:pt x="97" y="555"/>
                    <a:pt x="100" y="555"/>
                  </a:cubicBezTo>
                  <a:close/>
                  <a:moveTo>
                    <a:pt x="119" y="565"/>
                  </a:moveTo>
                  <a:cubicBezTo>
                    <a:pt x="120" y="565"/>
                    <a:pt x="120" y="567"/>
                    <a:pt x="122" y="567"/>
                  </a:cubicBezTo>
                  <a:cubicBezTo>
                    <a:pt x="120" y="561"/>
                    <a:pt x="117" y="556"/>
                    <a:pt x="114" y="552"/>
                  </a:cubicBezTo>
                  <a:cubicBezTo>
                    <a:pt x="114" y="554"/>
                    <a:pt x="115" y="555"/>
                    <a:pt x="116" y="557"/>
                  </a:cubicBezTo>
                  <a:cubicBezTo>
                    <a:pt x="116" y="558"/>
                    <a:pt x="115" y="558"/>
                    <a:pt x="115" y="559"/>
                  </a:cubicBezTo>
                  <a:cubicBezTo>
                    <a:pt x="116" y="559"/>
                    <a:pt x="116" y="561"/>
                    <a:pt x="116" y="562"/>
                  </a:cubicBezTo>
                  <a:cubicBezTo>
                    <a:pt x="117" y="562"/>
                    <a:pt x="118" y="560"/>
                    <a:pt x="118" y="562"/>
                  </a:cubicBezTo>
                  <a:cubicBezTo>
                    <a:pt x="117" y="563"/>
                    <a:pt x="119" y="564"/>
                    <a:pt x="119" y="565"/>
                  </a:cubicBezTo>
                  <a:close/>
                  <a:moveTo>
                    <a:pt x="209" y="565"/>
                  </a:moveTo>
                  <a:cubicBezTo>
                    <a:pt x="208" y="567"/>
                    <a:pt x="206" y="570"/>
                    <a:pt x="207" y="573"/>
                  </a:cubicBezTo>
                  <a:cubicBezTo>
                    <a:pt x="211" y="569"/>
                    <a:pt x="214" y="564"/>
                    <a:pt x="217" y="559"/>
                  </a:cubicBezTo>
                  <a:cubicBezTo>
                    <a:pt x="215" y="559"/>
                    <a:pt x="216" y="556"/>
                    <a:pt x="214" y="556"/>
                  </a:cubicBezTo>
                  <a:cubicBezTo>
                    <a:pt x="213" y="560"/>
                    <a:pt x="215" y="566"/>
                    <a:pt x="209" y="565"/>
                  </a:cubicBezTo>
                  <a:close/>
                  <a:moveTo>
                    <a:pt x="226" y="559"/>
                  </a:moveTo>
                  <a:cubicBezTo>
                    <a:pt x="225" y="563"/>
                    <a:pt x="230" y="566"/>
                    <a:pt x="231" y="569"/>
                  </a:cubicBezTo>
                  <a:cubicBezTo>
                    <a:pt x="232" y="569"/>
                    <a:pt x="234" y="570"/>
                    <a:pt x="234" y="569"/>
                  </a:cubicBezTo>
                  <a:cubicBezTo>
                    <a:pt x="232" y="567"/>
                    <a:pt x="231" y="563"/>
                    <a:pt x="230" y="560"/>
                  </a:cubicBezTo>
                  <a:cubicBezTo>
                    <a:pt x="230" y="559"/>
                    <a:pt x="232" y="560"/>
                    <a:pt x="232" y="558"/>
                  </a:cubicBezTo>
                  <a:cubicBezTo>
                    <a:pt x="230" y="557"/>
                    <a:pt x="229" y="561"/>
                    <a:pt x="226" y="559"/>
                  </a:cubicBezTo>
                  <a:close/>
                  <a:moveTo>
                    <a:pt x="124" y="583"/>
                  </a:moveTo>
                  <a:cubicBezTo>
                    <a:pt x="120" y="575"/>
                    <a:pt x="116" y="565"/>
                    <a:pt x="112" y="561"/>
                  </a:cubicBezTo>
                  <a:cubicBezTo>
                    <a:pt x="115" y="569"/>
                    <a:pt x="119" y="576"/>
                    <a:pt x="124" y="583"/>
                  </a:cubicBezTo>
                  <a:close/>
                  <a:moveTo>
                    <a:pt x="246" y="578"/>
                  </a:moveTo>
                  <a:cubicBezTo>
                    <a:pt x="245" y="573"/>
                    <a:pt x="242" y="569"/>
                    <a:pt x="241" y="564"/>
                  </a:cubicBezTo>
                  <a:cubicBezTo>
                    <a:pt x="238" y="565"/>
                    <a:pt x="237" y="561"/>
                    <a:pt x="236" y="562"/>
                  </a:cubicBezTo>
                  <a:cubicBezTo>
                    <a:pt x="237" y="567"/>
                    <a:pt x="243" y="575"/>
                    <a:pt x="246" y="578"/>
                  </a:cubicBezTo>
                  <a:close/>
                  <a:moveTo>
                    <a:pt x="217" y="565"/>
                  </a:moveTo>
                  <a:cubicBezTo>
                    <a:pt x="216" y="569"/>
                    <a:pt x="212" y="573"/>
                    <a:pt x="210" y="576"/>
                  </a:cubicBezTo>
                  <a:cubicBezTo>
                    <a:pt x="211" y="576"/>
                    <a:pt x="212" y="575"/>
                    <a:pt x="213" y="576"/>
                  </a:cubicBezTo>
                  <a:cubicBezTo>
                    <a:pt x="212" y="574"/>
                    <a:pt x="214" y="573"/>
                    <a:pt x="216" y="573"/>
                  </a:cubicBezTo>
                  <a:cubicBezTo>
                    <a:pt x="217" y="573"/>
                    <a:pt x="217" y="575"/>
                    <a:pt x="218" y="575"/>
                  </a:cubicBezTo>
                  <a:cubicBezTo>
                    <a:pt x="219" y="571"/>
                    <a:pt x="219" y="567"/>
                    <a:pt x="221" y="565"/>
                  </a:cubicBezTo>
                  <a:cubicBezTo>
                    <a:pt x="220" y="564"/>
                    <a:pt x="219" y="567"/>
                    <a:pt x="217" y="565"/>
                  </a:cubicBezTo>
                  <a:close/>
                  <a:moveTo>
                    <a:pt x="109" y="572"/>
                  </a:moveTo>
                  <a:cubicBezTo>
                    <a:pt x="108" y="569"/>
                    <a:pt x="107" y="567"/>
                    <a:pt x="105" y="565"/>
                  </a:cubicBezTo>
                  <a:cubicBezTo>
                    <a:pt x="105" y="569"/>
                    <a:pt x="107" y="570"/>
                    <a:pt x="109" y="572"/>
                  </a:cubicBezTo>
                  <a:close/>
                  <a:moveTo>
                    <a:pt x="227" y="575"/>
                  </a:moveTo>
                  <a:cubicBezTo>
                    <a:pt x="226" y="572"/>
                    <a:pt x="226" y="569"/>
                    <a:pt x="224" y="568"/>
                  </a:cubicBezTo>
                  <a:cubicBezTo>
                    <a:pt x="222" y="571"/>
                    <a:pt x="226" y="573"/>
                    <a:pt x="227" y="575"/>
                  </a:cubicBezTo>
                  <a:close/>
                  <a:moveTo>
                    <a:pt x="242" y="584"/>
                  </a:moveTo>
                  <a:cubicBezTo>
                    <a:pt x="239" y="580"/>
                    <a:pt x="237" y="574"/>
                    <a:pt x="234" y="570"/>
                  </a:cubicBezTo>
                  <a:cubicBezTo>
                    <a:pt x="234" y="577"/>
                    <a:pt x="239" y="580"/>
                    <a:pt x="242" y="584"/>
                  </a:cubicBezTo>
                  <a:close/>
                  <a:moveTo>
                    <a:pt x="82" y="575"/>
                  </a:moveTo>
                  <a:cubicBezTo>
                    <a:pt x="82" y="574"/>
                    <a:pt x="83" y="571"/>
                    <a:pt x="81" y="571"/>
                  </a:cubicBezTo>
                  <a:cubicBezTo>
                    <a:pt x="80" y="572"/>
                    <a:pt x="80" y="575"/>
                    <a:pt x="82" y="575"/>
                  </a:cubicBezTo>
                  <a:close/>
                  <a:moveTo>
                    <a:pt x="93" y="576"/>
                  </a:moveTo>
                  <a:cubicBezTo>
                    <a:pt x="94" y="574"/>
                    <a:pt x="94" y="572"/>
                    <a:pt x="92" y="571"/>
                  </a:cubicBezTo>
                  <a:cubicBezTo>
                    <a:pt x="92" y="573"/>
                    <a:pt x="93" y="575"/>
                    <a:pt x="93" y="576"/>
                  </a:cubicBezTo>
                  <a:close/>
                  <a:moveTo>
                    <a:pt x="252" y="583"/>
                  </a:moveTo>
                  <a:cubicBezTo>
                    <a:pt x="252" y="579"/>
                    <a:pt x="249" y="574"/>
                    <a:pt x="247" y="571"/>
                  </a:cubicBezTo>
                  <a:cubicBezTo>
                    <a:pt x="248" y="576"/>
                    <a:pt x="250" y="580"/>
                    <a:pt x="252" y="583"/>
                  </a:cubicBezTo>
                  <a:close/>
                  <a:moveTo>
                    <a:pt x="119" y="584"/>
                  </a:moveTo>
                  <a:cubicBezTo>
                    <a:pt x="118" y="581"/>
                    <a:pt x="116" y="578"/>
                    <a:pt x="113" y="575"/>
                  </a:cubicBezTo>
                  <a:cubicBezTo>
                    <a:pt x="115" y="579"/>
                    <a:pt x="116" y="582"/>
                    <a:pt x="119" y="584"/>
                  </a:cubicBezTo>
                  <a:close/>
                  <a:moveTo>
                    <a:pt x="71" y="591"/>
                  </a:moveTo>
                  <a:cubicBezTo>
                    <a:pt x="73" y="592"/>
                    <a:pt x="76" y="591"/>
                    <a:pt x="78" y="591"/>
                  </a:cubicBezTo>
                  <a:cubicBezTo>
                    <a:pt x="80" y="586"/>
                    <a:pt x="82" y="579"/>
                    <a:pt x="77" y="576"/>
                  </a:cubicBezTo>
                  <a:cubicBezTo>
                    <a:pt x="75" y="581"/>
                    <a:pt x="74" y="587"/>
                    <a:pt x="71" y="591"/>
                  </a:cubicBezTo>
                  <a:close/>
                  <a:moveTo>
                    <a:pt x="91" y="589"/>
                  </a:moveTo>
                  <a:cubicBezTo>
                    <a:pt x="92" y="587"/>
                    <a:pt x="92" y="582"/>
                    <a:pt x="90" y="578"/>
                  </a:cubicBezTo>
                  <a:cubicBezTo>
                    <a:pt x="89" y="578"/>
                    <a:pt x="88" y="578"/>
                    <a:pt x="88" y="579"/>
                  </a:cubicBezTo>
                  <a:cubicBezTo>
                    <a:pt x="89" y="581"/>
                    <a:pt x="87" y="587"/>
                    <a:pt x="91" y="589"/>
                  </a:cubicBezTo>
                  <a:close/>
                  <a:moveTo>
                    <a:pt x="97" y="583"/>
                  </a:moveTo>
                  <a:cubicBezTo>
                    <a:pt x="98" y="581"/>
                    <a:pt x="97" y="579"/>
                    <a:pt x="96" y="579"/>
                  </a:cubicBezTo>
                  <a:cubicBezTo>
                    <a:pt x="95" y="580"/>
                    <a:pt x="95" y="582"/>
                    <a:pt x="97" y="583"/>
                  </a:cubicBezTo>
                  <a:close/>
                  <a:moveTo>
                    <a:pt x="94" y="592"/>
                  </a:moveTo>
                  <a:cubicBezTo>
                    <a:pt x="97" y="591"/>
                    <a:pt x="101" y="592"/>
                    <a:pt x="102" y="589"/>
                  </a:cubicBezTo>
                  <a:cubicBezTo>
                    <a:pt x="101" y="588"/>
                    <a:pt x="101" y="586"/>
                    <a:pt x="100" y="584"/>
                  </a:cubicBezTo>
                  <a:cubicBezTo>
                    <a:pt x="99" y="587"/>
                    <a:pt x="95" y="590"/>
                    <a:pt x="94" y="592"/>
                  </a:cubicBezTo>
                  <a:close/>
                  <a:moveTo>
                    <a:pt x="88" y="595"/>
                  </a:moveTo>
                  <a:cubicBezTo>
                    <a:pt x="90" y="596"/>
                    <a:pt x="90" y="598"/>
                    <a:pt x="93" y="598"/>
                  </a:cubicBezTo>
                  <a:cubicBezTo>
                    <a:pt x="93" y="597"/>
                    <a:pt x="93" y="596"/>
                    <a:pt x="93" y="595"/>
                  </a:cubicBezTo>
                  <a:cubicBezTo>
                    <a:pt x="90" y="596"/>
                    <a:pt x="89" y="594"/>
                    <a:pt x="88" y="595"/>
                  </a:cubicBezTo>
                  <a:close/>
                  <a:moveTo>
                    <a:pt x="229" y="599"/>
                  </a:moveTo>
                  <a:cubicBezTo>
                    <a:pt x="236" y="603"/>
                    <a:pt x="247" y="604"/>
                    <a:pt x="255" y="600"/>
                  </a:cubicBezTo>
                  <a:cubicBezTo>
                    <a:pt x="244" y="600"/>
                    <a:pt x="238" y="599"/>
                    <a:pt x="230" y="596"/>
                  </a:cubicBezTo>
                  <a:cubicBezTo>
                    <a:pt x="229" y="597"/>
                    <a:pt x="229" y="598"/>
                    <a:pt x="229" y="599"/>
                  </a:cubicBezTo>
                  <a:close/>
                  <a:moveTo>
                    <a:pt x="222" y="597"/>
                  </a:moveTo>
                  <a:cubicBezTo>
                    <a:pt x="224" y="597"/>
                    <a:pt x="224" y="598"/>
                    <a:pt x="226" y="598"/>
                  </a:cubicBezTo>
                  <a:cubicBezTo>
                    <a:pt x="226" y="596"/>
                    <a:pt x="223" y="596"/>
                    <a:pt x="222" y="5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7"/>
            <p:cNvSpPr>
              <a:spLocks noEditPoints="1"/>
            </p:cNvSpPr>
            <p:nvPr/>
          </p:nvSpPr>
          <p:spPr bwMode="auto">
            <a:xfrm>
              <a:off x="4343" y="765"/>
              <a:ext cx="156" cy="475"/>
            </a:xfrm>
            <a:custGeom>
              <a:avLst/>
              <a:gdLst>
                <a:gd name="T0" fmla="*/ 34 w 59"/>
                <a:gd name="T1" fmla="*/ 181 h 181"/>
                <a:gd name="T2" fmla="*/ 28 w 59"/>
                <a:gd name="T3" fmla="*/ 170 h 181"/>
                <a:gd name="T4" fmla="*/ 17 w 59"/>
                <a:gd name="T5" fmla="*/ 153 h 181"/>
                <a:gd name="T6" fmla="*/ 9 w 59"/>
                <a:gd name="T7" fmla="*/ 17 h 181"/>
                <a:gd name="T8" fmla="*/ 52 w 59"/>
                <a:gd name="T9" fmla="*/ 109 h 181"/>
                <a:gd name="T10" fmla="*/ 50 w 59"/>
                <a:gd name="T11" fmla="*/ 147 h 181"/>
                <a:gd name="T12" fmla="*/ 34 w 59"/>
                <a:gd name="T13" fmla="*/ 176 h 181"/>
                <a:gd name="T14" fmla="*/ 26 w 59"/>
                <a:gd name="T15" fmla="*/ 12 h 181"/>
                <a:gd name="T16" fmla="*/ 37 w 59"/>
                <a:gd name="T17" fmla="*/ 14 h 181"/>
                <a:gd name="T18" fmla="*/ 37 w 59"/>
                <a:gd name="T19" fmla="*/ 11 h 181"/>
                <a:gd name="T20" fmla="*/ 28 w 59"/>
                <a:gd name="T21" fmla="*/ 35 h 181"/>
                <a:gd name="T22" fmla="*/ 37 w 59"/>
                <a:gd name="T23" fmla="*/ 51 h 181"/>
                <a:gd name="T24" fmla="*/ 29 w 59"/>
                <a:gd name="T25" fmla="*/ 33 h 181"/>
                <a:gd name="T26" fmla="*/ 18 w 59"/>
                <a:gd name="T27" fmla="*/ 31 h 181"/>
                <a:gd name="T28" fmla="*/ 26 w 59"/>
                <a:gd name="T29" fmla="*/ 51 h 181"/>
                <a:gd name="T30" fmla="*/ 27 w 59"/>
                <a:gd name="T31" fmla="*/ 58 h 181"/>
                <a:gd name="T32" fmla="*/ 48 w 59"/>
                <a:gd name="T33" fmla="*/ 100 h 181"/>
                <a:gd name="T34" fmla="*/ 45 w 59"/>
                <a:gd name="T35" fmla="*/ 93 h 181"/>
                <a:gd name="T36" fmla="*/ 13 w 59"/>
                <a:gd name="T37" fmla="*/ 22 h 181"/>
                <a:gd name="T38" fmla="*/ 32 w 59"/>
                <a:gd name="T39" fmla="*/ 24 h 181"/>
                <a:gd name="T40" fmla="*/ 10 w 59"/>
                <a:gd name="T41" fmla="*/ 35 h 181"/>
                <a:gd name="T42" fmla="*/ 16 w 59"/>
                <a:gd name="T43" fmla="*/ 50 h 181"/>
                <a:gd name="T44" fmla="*/ 18 w 59"/>
                <a:gd name="T45" fmla="*/ 57 h 181"/>
                <a:gd name="T46" fmla="*/ 23 w 59"/>
                <a:gd name="T47" fmla="*/ 69 h 181"/>
                <a:gd name="T48" fmla="*/ 30 w 59"/>
                <a:gd name="T49" fmla="*/ 88 h 181"/>
                <a:gd name="T50" fmla="*/ 45 w 59"/>
                <a:gd name="T51" fmla="*/ 122 h 181"/>
                <a:gd name="T52" fmla="*/ 45 w 59"/>
                <a:gd name="T53" fmla="*/ 106 h 181"/>
                <a:gd name="T54" fmla="*/ 10 w 59"/>
                <a:gd name="T55" fmla="*/ 35 h 181"/>
                <a:gd name="T56" fmla="*/ 39 w 59"/>
                <a:gd name="T57" fmla="*/ 40 h 181"/>
                <a:gd name="T58" fmla="*/ 12 w 59"/>
                <a:gd name="T59" fmla="*/ 57 h 181"/>
                <a:gd name="T60" fmla="*/ 12 w 59"/>
                <a:gd name="T61" fmla="*/ 57 h 181"/>
                <a:gd name="T62" fmla="*/ 41 w 59"/>
                <a:gd name="T63" fmla="*/ 60 h 181"/>
                <a:gd name="T64" fmla="*/ 38 w 59"/>
                <a:gd name="T65" fmla="*/ 60 h 181"/>
                <a:gd name="T66" fmla="*/ 19 w 59"/>
                <a:gd name="T67" fmla="*/ 69 h 181"/>
                <a:gd name="T68" fmla="*/ 20 w 59"/>
                <a:gd name="T69" fmla="*/ 76 h 181"/>
                <a:gd name="T70" fmla="*/ 23 w 59"/>
                <a:gd name="T71" fmla="*/ 85 h 181"/>
                <a:gd name="T72" fmla="*/ 34 w 59"/>
                <a:gd name="T73" fmla="*/ 114 h 181"/>
                <a:gd name="T74" fmla="*/ 38 w 59"/>
                <a:gd name="T75" fmla="*/ 63 h 181"/>
                <a:gd name="T76" fmla="*/ 40 w 59"/>
                <a:gd name="T77" fmla="*/ 62 h 181"/>
                <a:gd name="T78" fmla="*/ 11 w 59"/>
                <a:gd name="T79" fmla="*/ 78 h 181"/>
                <a:gd name="T80" fmla="*/ 10 w 59"/>
                <a:gd name="T81" fmla="*/ 65 h 181"/>
                <a:gd name="T82" fmla="*/ 48 w 59"/>
                <a:gd name="T83" fmla="*/ 83 h 181"/>
                <a:gd name="T84" fmla="*/ 45 w 59"/>
                <a:gd name="T85" fmla="*/ 78 h 181"/>
                <a:gd name="T86" fmla="*/ 24 w 59"/>
                <a:gd name="T87" fmla="*/ 103 h 181"/>
                <a:gd name="T88" fmla="*/ 42 w 59"/>
                <a:gd name="T89" fmla="*/ 153 h 181"/>
                <a:gd name="T90" fmla="*/ 19 w 59"/>
                <a:gd name="T91" fmla="*/ 89 h 181"/>
                <a:gd name="T92" fmla="*/ 24 w 59"/>
                <a:gd name="T93" fmla="*/ 103 h 181"/>
                <a:gd name="T94" fmla="*/ 16 w 59"/>
                <a:gd name="T95" fmla="*/ 106 h 181"/>
                <a:gd name="T96" fmla="*/ 32 w 59"/>
                <a:gd name="T97" fmla="*/ 151 h 181"/>
                <a:gd name="T98" fmla="*/ 31 w 59"/>
                <a:gd name="T99" fmla="*/ 135 h 181"/>
                <a:gd name="T100" fmla="*/ 19 w 59"/>
                <a:gd name="T101" fmla="*/ 102 h 181"/>
                <a:gd name="T102" fmla="*/ 11 w 59"/>
                <a:gd name="T103" fmla="*/ 88 h 181"/>
                <a:gd name="T104" fmla="*/ 27 w 59"/>
                <a:gd name="T105" fmla="*/ 162 h 181"/>
                <a:gd name="T106" fmla="*/ 27 w 59"/>
                <a:gd name="T107" fmla="*/ 162 h 181"/>
                <a:gd name="T108" fmla="*/ 30 w 59"/>
                <a:gd name="T109" fmla="*/ 166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9" h="181">
                  <a:moveTo>
                    <a:pt x="34" y="176"/>
                  </a:moveTo>
                  <a:cubicBezTo>
                    <a:pt x="34" y="178"/>
                    <a:pt x="35" y="178"/>
                    <a:pt x="34" y="181"/>
                  </a:cubicBezTo>
                  <a:cubicBezTo>
                    <a:pt x="31" y="178"/>
                    <a:pt x="26" y="179"/>
                    <a:pt x="24" y="175"/>
                  </a:cubicBezTo>
                  <a:cubicBezTo>
                    <a:pt x="24" y="172"/>
                    <a:pt x="27" y="172"/>
                    <a:pt x="28" y="170"/>
                  </a:cubicBezTo>
                  <a:cubicBezTo>
                    <a:pt x="27" y="169"/>
                    <a:pt x="23" y="171"/>
                    <a:pt x="22" y="169"/>
                  </a:cubicBezTo>
                  <a:cubicBezTo>
                    <a:pt x="23" y="165"/>
                    <a:pt x="19" y="159"/>
                    <a:pt x="17" y="153"/>
                  </a:cubicBezTo>
                  <a:cubicBezTo>
                    <a:pt x="15" y="147"/>
                    <a:pt x="15" y="140"/>
                    <a:pt x="13" y="133"/>
                  </a:cubicBezTo>
                  <a:cubicBezTo>
                    <a:pt x="6" y="96"/>
                    <a:pt x="0" y="54"/>
                    <a:pt x="9" y="17"/>
                  </a:cubicBezTo>
                  <a:cubicBezTo>
                    <a:pt x="17" y="3"/>
                    <a:pt x="40" y="0"/>
                    <a:pt x="50" y="15"/>
                  </a:cubicBezTo>
                  <a:cubicBezTo>
                    <a:pt x="59" y="44"/>
                    <a:pt x="52" y="82"/>
                    <a:pt x="52" y="109"/>
                  </a:cubicBezTo>
                  <a:cubicBezTo>
                    <a:pt x="52" y="113"/>
                    <a:pt x="55" y="117"/>
                    <a:pt x="51" y="120"/>
                  </a:cubicBezTo>
                  <a:cubicBezTo>
                    <a:pt x="55" y="128"/>
                    <a:pt x="47" y="137"/>
                    <a:pt x="50" y="147"/>
                  </a:cubicBezTo>
                  <a:cubicBezTo>
                    <a:pt x="45" y="156"/>
                    <a:pt x="45" y="169"/>
                    <a:pt x="37" y="176"/>
                  </a:cubicBezTo>
                  <a:cubicBezTo>
                    <a:pt x="36" y="178"/>
                    <a:pt x="35" y="176"/>
                    <a:pt x="34" y="176"/>
                  </a:cubicBezTo>
                  <a:close/>
                  <a:moveTo>
                    <a:pt x="37" y="11"/>
                  </a:moveTo>
                  <a:cubicBezTo>
                    <a:pt x="33" y="11"/>
                    <a:pt x="30" y="10"/>
                    <a:pt x="26" y="12"/>
                  </a:cubicBezTo>
                  <a:cubicBezTo>
                    <a:pt x="27" y="15"/>
                    <a:pt x="28" y="16"/>
                    <a:pt x="29" y="17"/>
                  </a:cubicBezTo>
                  <a:cubicBezTo>
                    <a:pt x="31" y="15"/>
                    <a:pt x="34" y="14"/>
                    <a:pt x="37" y="14"/>
                  </a:cubicBezTo>
                  <a:cubicBezTo>
                    <a:pt x="42" y="23"/>
                    <a:pt x="42" y="37"/>
                    <a:pt x="48" y="44"/>
                  </a:cubicBezTo>
                  <a:cubicBezTo>
                    <a:pt x="49" y="31"/>
                    <a:pt x="42" y="21"/>
                    <a:pt x="37" y="11"/>
                  </a:cubicBezTo>
                  <a:close/>
                  <a:moveTo>
                    <a:pt x="29" y="33"/>
                  </a:moveTo>
                  <a:cubicBezTo>
                    <a:pt x="29" y="34"/>
                    <a:pt x="28" y="34"/>
                    <a:pt x="28" y="35"/>
                  </a:cubicBezTo>
                  <a:cubicBezTo>
                    <a:pt x="30" y="37"/>
                    <a:pt x="33" y="41"/>
                    <a:pt x="32" y="44"/>
                  </a:cubicBezTo>
                  <a:cubicBezTo>
                    <a:pt x="35" y="45"/>
                    <a:pt x="35" y="51"/>
                    <a:pt x="37" y="51"/>
                  </a:cubicBezTo>
                  <a:cubicBezTo>
                    <a:pt x="33" y="39"/>
                    <a:pt x="29" y="28"/>
                    <a:pt x="22" y="18"/>
                  </a:cubicBezTo>
                  <a:cubicBezTo>
                    <a:pt x="24" y="25"/>
                    <a:pt x="25" y="28"/>
                    <a:pt x="29" y="33"/>
                  </a:cubicBezTo>
                  <a:close/>
                  <a:moveTo>
                    <a:pt x="13" y="22"/>
                  </a:moveTo>
                  <a:cubicBezTo>
                    <a:pt x="14" y="25"/>
                    <a:pt x="17" y="27"/>
                    <a:pt x="18" y="31"/>
                  </a:cubicBezTo>
                  <a:cubicBezTo>
                    <a:pt x="19" y="33"/>
                    <a:pt x="18" y="35"/>
                    <a:pt x="18" y="36"/>
                  </a:cubicBezTo>
                  <a:cubicBezTo>
                    <a:pt x="20" y="41"/>
                    <a:pt x="26" y="47"/>
                    <a:pt x="26" y="51"/>
                  </a:cubicBezTo>
                  <a:cubicBezTo>
                    <a:pt x="26" y="51"/>
                    <a:pt x="24" y="52"/>
                    <a:pt x="25" y="52"/>
                  </a:cubicBezTo>
                  <a:cubicBezTo>
                    <a:pt x="25" y="53"/>
                    <a:pt x="30" y="55"/>
                    <a:pt x="27" y="58"/>
                  </a:cubicBezTo>
                  <a:cubicBezTo>
                    <a:pt x="30" y="62"/>
                    <a:pt x="34" y="66"/>
                    <a:pt x="33" y="71"/>
                  </a:cubicBezTo>
                  <a:cubicBezTo>
                    <a:pt x="39" y="80"/>
                    <a:pt x="40" y="94"/>
                    <a:pt x="48" y="100"/>
                  </a:cubicBezTo>
                  <a:cubicBezTo>
                    <a:pt x="48" y="98"/>
                    <a:pt x="48" y="96"/>
                    <a:pt x="48" y="94"/>
                  </a:cubicBezTo>
                  <a:cubicBezTo>
                    <a:pt x="47" y="94"/>
                    <a:pt x="46" y="94"/>
                    <a:pt x="45" y="93"/>
                  </a:cubicBezTo>
                  <a:cubicBezTo>
                    <a:pt x="36" y="68"/>
                    <a:pt x="29" y="40"/>
                    <a:pt x="16" y="19"/>
                  </a:cubicBezTo>
                  <a:cubicBezTo>
                    <a:pt x="15" y="20"/>
                    <a:pt x="14" y="20"/>
                    <a:pt x="13" y="22"/>
                  </a:cubicBezTo>
                  <a:close/>
                  <a:moveTo>
                    <a:pt x="39" y="39"/>
                  </a:moveTo>
                  <a:cubicBezTo>
                    <a:pt x="37" y="32"/>
                    <a:pt x="36" y="29"/>
                    <a:pt x="32" y="24"/>
                  </a:cubicBezTo>
                  <a:cubicBezTo>
                    <a:pt x="35" y="31"/>
                    <a:pt x="35" y="34"/>
                    <a:pt x="39" y="39"/>
                  </a:cubicBezTo>
                  <a:close/>
                  <a:moveTo>
                    <a:pt x="10" y="35"/>
                  </a:moveTo>
                  <a:cubicBezTo>
                    <a:pt x="10" y="37"/>
                    <a:pt x="12" y="36"/>
                    <a:pt x="12" y="37"/>
                  </a:cubicBezTo>
                  <a:cubicBezTo>
                    <a:pt x="11" y="42"/>
                    <a:pt x="14" y="47"/>
                    <a:pt x="16" y="50"/>
                  </a:cubicBezTo>
                  <a:cubicBezTo>
                    <a:pt x="17" y="52"/>
                    <a:pt x="16" y="54"/>
                    <a:pt x="16" y="56"/>
                  </a:cubicBezTo>
                  <a:cubicBezTo>
                    <a:pt x="16" y="56"/>
                    <a:pt x="18" y="56"/>
                    <a:pt x="18" y="57"/>
                  </a:cubicBezTo>
                  <a:cubicBezTo>
                    <a:pt x="19" y="58"/>
                    <a:pt x="20" y="62"/>
                    <a:pt x="20" y="63"/>
                  </a:cubicBezTo>
                  <a:cubicBezTo>
                    <a:pt x="21" y="65"/>
                    <a:pt x="22" y="66"/>
                    <a:pt x="23" y="69"/>
                  </a:cubicBezTo>
                  <a:cubicBezTo>
                    <a:pt x="24" y="70"/>
                    <a:pt x="23" y="72"/>
                    <a:pt x="23" y="73"/>
                  </a:cubicBezTo>
                  <a:cubicBezTo>
                    <a:pt x="25" y="77"/>
                    <a:pt x="32" y="84"/>
                    <a:pt x="30" y="88"/>
                  </a:cubicBezTo>
                  <a:cubicBezTo>
                    <a:pt x="34" y="90"/>
                    <a:pt x="36" y="95"/>
                    <a:pt x="35" y="99"/>
                  </a:cubicBezTo>
                  <a:cubicBezTo>
                    <a:pt x="40" y="105"/>
                    <a:pt x="43" y="113"/>
                    <a:pt x="45" y="122"/>
                  </a:cubicBezTo>
                  <a:cubicBezTo>
                    <a:pt x="51" y="119"/>
                    <a:pt x="47" y="114"/>
                    <a:pt x="45" y="110"/>
                  </a:cubicBezTo>
                  <a:cubicBezTo>
                    <a:pt x="45" y="109"/>
                    <a:pt x="45" y="108"/>
                    <a:pt x="45" y="106"/>
                  </a:cubicBezTo>
                  <a:cubicBezTo>
                    <a:pt x="33" y="82"/>
                    <a:pt x="24" y="54"/>
                    <a:pt x="11" y="29"/>
                  </a:cubicBezTo>
                  <a:cubicBezTo>
                    <a:pt x="11" y="31"/>
                    <a:pt x="9" y="34"/>
                    <a:pt x="10" y="35"/>
                  </a:cubicBezTo>
                  <a:close/>
                  <a:moveTo>
                    <a:pt x="49" y="65"/>
                  </a:moveTo>
                  <a:cubicBezTo>
                    <a:pt x="48" y="57"/>
                    <a:pt x="43" y="47"/>
                    <a:pt x="39" y="40"/>
                  </a:cubicBezTo>
                  <a:cubicBezTo>
                    <a:pt x="43" y="47"/>
                    <a:pt x="43" y="63"/>
                    <a:pt x="49" y="65"/>
                  </a:cubicBezTo>
                  <a:close/>
                  <a:moveTo>
                    <a:pt x="12" y="57"/>
                  </a:moveTo>
                  <a:cubicBezTo>
                    <a:pt x="12" y="54"/>
                    <a:pt x="12" y="52"/>
                    <a:pt x="10" y="51"/>
                  </a:cubicBezTo>
                  <a:cubicBezTo>
                    <a:pt x="9" y="55"/>
                    <a:pt x="11" y="55"/>
                    <a:pt x="12" y="57"/>
                  </a:cubicBezTo>
                  <a:close/>
                  <a:moveTo>
                    <a:pt x="38" y="60"/>
                  </a:moveTo>
                  <a:cubicBezTo>
                    <a:pt x="39" y="60"/>
                    <a:pt x="39" y="61"/>
                    <a:pt x="41" y="60"/>
                  </a:cubicBezTo>
                  <a:cubicBezTo>
                    <a:pt x="40" y="58"/>
                    <a:pt x="40" y="53"/>
                    <a:pt x="37" y="52"/>
                  </a:cubicBezTo>
                  <a:cubicBezTo>
                    <a:pt x="36" y="57"/>
                    <a:pt x="39" y="57"/>
                    <a:pt x="38" y="60"/>
                  </a:cubicBezTo>
                  <a:close/>
                  <a:moveTo>
                    <a:pt x="39" y="119"/>
                  </a:moveTo>
                  <a:cubicBezTo>
                    <a:pt x="34" y="101"/>
                    <a:pt x="24" y="87"/>
                    <a:pt x="19" y="69"/>
                  </a:cubicBezTo>
                  <a:cubicBezTo>
                    <a:pt x="14" y="67"/>
                    <a:pt x="17" y="58"/>
                    <a:pt x="11" y="58"/>
                  </a:cubicBezTo>
                  <a:cubicBezTo>
                    <a:pt x="15" y="66"/>
                    <a:pt x="14" y="71"/>
                    <a:pt x="20" y="76"/>
                  </a:cubicBezTo>
                  <a:cubicBezTo>
                    <a:pt x="17" y="77"/>
                    <a:pt x="22" y="80"/>
                    <a:pt x="20" y="83"/>
                  </a:cubicBezTo>
                  <a:cubicBezTo>
                    <a:pt x="22" y="83"/>
                    <a:pt x="23" y="84"/>
                    <a:pt x="23" y="85"/>
                  </a:cubicBezTo>
                  <a:cubicBezTo>
                    <a:pt x="24" y="91"/>
                    <a:pt x="28" y="98"/>
                    <a:pt x="30" y="104"/>
                  </a:cubicBezTo>
                  <a:cubicBezTo>
                    <a:pt x="32" y="109"/>
                    <a:pt x="35" y="112"/>
                    <a:pt x="34" y="114"/>
                  </a:cubicBezTo>
                  <a:cubicBezTo>
                    <a:pt x="38" y="115"/>
                    <a:pt x="36" y="117"/>
                    <a:pt x="39" y="119"/>
                  </a:cubicBezTo>
                  <a:close/>
                  <a:moveTo>
                    <a:pt x="38" y="63"/>
                  </a:moveTo>
                  <a:cubicBezTo>
                    <a:pt x="42" y="63"/>
                    <a:pt x="40" y="68"/>
                    <a:pt x="43" y="69"/>
                  </a:cubicBezTo>
                  <a:cubicBezTo>
                    <a:pt x="43" y="65"/>
                    <a:pt x="42" y="62"/>
                    <a:pt x="40" y="62"/>
                  </a:cubicBezTo>
                  <a:cubicBezTo>
                    <a:pt x="40" y="63"/>
                    <a:pt x="39" y="62"/>
                    <a:pt x="38" y="63"/>
                  </a:cubicBezTo>
                  <a:close/>
                  <a:moveTo>
                    <a:pt x="11" y="78"/>
                  </a:moveTo>
                  <a:cubicBezTo>
                    <a:pt x="12" y="78"/>
                    <a:pt x="14" y="78"/>
                    <a:pt x="15" y="77"/>
                  </a:cubicBezTo>
                  <a:cubicBezTo>
                    <a:pt x="13" y="74"/>
                    <a:pt x="13" y="68"/>
                    <a:pt x="10" y="65"/>
                  </a:cubicBezTo>
                  <a:cubicBezTo>
                    <a:pt x="9" y="69"/>
                    <a:pt x="10" y="74"/>
                    <a:pt x="11" y="78"/>
                  </a:cubicBezTo>
                  <a:close/>
                  <a:moveTo>
                    <a:pt x="48" y="83"/>
                  </a:moveTo>
                  <a:cubicBezTo>
                    <a:pt x="48" y="81"/>
                    <a:pt x="47" y="80"/>
                    <a:pt x="47" y="78"/>
                  </a:cubicBezTo>
                  <a:cubicBezTo>
                    <a:pt x="46" y="78"/>
                    <a:pt x="45" y="78"/>
                    <a:pt x="45" y="78"/>
                  </a:cubicBezTo>
                  <a:cubicBezTo>
                    <a:pt x="44" y="81"/>
                    <a:pt x="47" y="81"/>
                    <a:pt x="48" y="83"/>
                  </a:cubicBezTo>
                  <a:close/>
                  <a:moveTo>
                    <a:pt x="24" y="103"/>
                  </a:moveTo>
                  <a:cubicBezTo>
                    <a:pt x="24" y="104"/>
                    <a:pt x="23" y="104"/>
                    <a:pt x="23" y="106"/>
                  </a:cubicBezTo>
                  <a:cubicBezTo>
                    <a:pt x="32" y="118"/>
                    <a:pt x="31" y="140"/>
                    <a:pt x="42" y="153"/>
                  </a:cubicBezTo>
                  <a:cubicBezTo>
                    <a:pt x="43" y="152"/>
                    <a:pt x="43" y="149"/>
                    <a:pt x="44" y="148"/>
                  </a:cubicBezTo>
                  <a:cubicBezTo>
                    <a:pt x="35" y="128"/>
                    <a:pt x="29" y="108"/>
                    <a:pt x="19" y="89"/>
                  </a:cubicBezTo>
                  <a:cubicBezTo>
                    <a:pt x="20" y="88"/>
                    <a:pt x="19" y="83"/>
                    <a:pt x="17" y="84"/>
                  </a:cubicBezTo>
                  <a:cubicBezTo>
                    <a:pt x="18" y="92"/>
                    <a:pt x="18" y="96"/>
                    <a:pt x="24" y="103"/>
                  </a:cubicBezTo>
                  <a:close/>
                  <a:moveTo>
                    <a:pt x="36" y="170"/>
                  </a:moveTo>
                  <a:cubicBezTo>
                    <a:pt x="33" y="148"/>
                    <a:pt x="18" y="130"/>
                    <a:pt x="16" y="106"/>
                  </a:cubicBezTo>
                  <a:cubicBezTo>
                    <a:pt x="22" y="118"/>
                    <a:pt x="26" y="135"/>
                    <a:pt x="32" y="148"/>
                  </a:cubicBezTo>
                  <a:cubicBezTo>
                    <a:pt x="32" y="149"/>
                    <a:pt x="31" y="149"/>
                    <a:pt x="32" y="151"/>
                  </a:cubicBezTo>
                  <a:cubicBezTo>
                    <a:pt x="36" y="152"/>
                    <a:pt x="34" y="162"/>
                    <a:pt x="40" y="162"/>
                  </a:cubicBezTo>
                  <a:cubicBezTo>
                    <a:pt x="40" y="154"/>
                    <a:pt x="33" y="145"/>
                    <a:pt x="31" y="135"/>
                  </a:cubicBezTo>
                  <a:cubicBezTo>
                    <a:pt x="28" y="126"/>
                    <a:pt x="25" y="120"/>
                    <a:pt x="22" y="112"/>
                  </a:cubicBezTo>
                  <a:cubicBezTo>
                    <a:pt x="21" y="110"/>
                    <a:pt x="21" y="105"/>
                    <a:pt x="19" y="102"/>
                  </a:cubicBezTo>
                  <a:cubicBezTo>
                    <a:pt x="17" y="98"/>
                    <a:pt x="12" y="93"/>
                    <a:pt x="15" y="91"/>
                  </a:cubicBezTo>
                  <a:cubicBezTo>
                    <a:pt x="13" y="91"/>
                    <a:pt x="14" y="88"/>
                    <a:pt x="11" y="88"/>
                  </a:cubicBezTo>
                  <a:cubicBezTo>
                    <a:pt x="12" y="119"/>
                    <a:pt x="24" y="146"/>
                    <a:pt x="36" y="170"/>
                  </a:cubicBezTo>
                  <a:close/>
                  <a:moveTo>
                    <a:pt x="27" y="162"/>
                  </a:moveTo>
                  <a:cubicBezTo>
                    <a:pt x="27" y="164"/>
                    <a:pt x="31" y="165"/>
                    <a:pt x="31" y="162"/>
                  </a:cubicBezTo>
                  <a:cubicBezTo>
                    <a:pt x="29" y="163"/>
                    <a:pt x="29" y="160"/>
                    <a:pt x="27" y="162"/>
                  </a:cubicBezTo>
                  <a:close/>
                  <a:moveTo>
                    <a:pt x="33" y="170"/>
                  </a:moveTo>
                  <a:cubicBezTo>
                    <a:pt x="32" y="169"/>
                    <a:pt x="32" y="166"/>
                    <a:pt x="30" y="166"/>
                  </a:cubicBezTo>
                  <a:cubicBezTo>
                    <a:pt x="28" y="168"/>
                    <a:pt x="32" y="172"/>
                    <a:pt x="33" y="1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8"/>
            <p:cNvSpPr>
              <a:spLocks noEditPoints="1"/>
            </p:cNvSpPr>
            <p:nvPr/>
          </p:nvSpPr>
          <p:spPr bwMode="auto">
            <a:xfrm>
              <a:off x="4391" y="1279"/>
              <a:ext cx="105" cy="127"/>
            </a:xfrm>
            <a:custGeom>
              <a:avLst/>
              <a:gdLst>
                <a:gd name="T0" fmla="*/ 36 w 40"/>
                <a:gd name="T1" fmla="*/ 9 h 48"/>
                <a:gd name="T2" fmla="*/ 39 w 40"/>
                <a:gd name="T3" fmla="*/ 32 h 48"/>
                <a:gd name="T4" fmla="*/ 6 w 40"/>
                <a:gd name="T5" fmla="*/ 36 h 48"/>
                <a:gd name="T6" fmla="*/ 8 w 40"/>
                <a:gd name="T7" fmla="*/ 6 h 48"/>
                <a:gd name="T8" fmla="*/ 17 w 40"/>
                <a:gd name="T9" fmla="*/ 1 h 48"/>
                <a:gd name="T10" fmla="*/ 36 w 40"/>
                <a:gd name="T11" fmla="*/ 9 h 48"/>
                <a:gd name="T12" fmla="*/ 22 w 40"/>
                <a:gd name="T13" fmla="*/ 21 h 48"/>
                <a:gd name="T14" fmla="*/ 30 w 40"/>
                <a:gd name="T15" fmla="*/ 34 h 48"/>
                <a:gd name="T16" fmla="*/ 20 w 40"/>
                <a:gd name="T17" fmla="*/ 9 h 48"/>
                <a:gd name="T18" fmla="*/ 22 w 40"/>
                <a:gd name="T19" fmla="*/ 21 h 48"/>
                <a:gd name="T20" fmla="*/ 27 w 40"/>
                <a:gd name="T21" fmla="*/ 11 h 48"/>
                <a:gd name="T22" fmla="*/ 25 w 40"/>
                <a:gd name="T23" fmla="*/ 12 h 48"/>
                <a:gd name="T24" fmla="*/ 29 w 40"/>
                <a:gd name="T25" fmla="*/ 14 h 48"/>
                <a:gd name="T26" fmla="*/ 26 w 40"/>
                <a:gd name="T27" fmla="*/ 9 h 48"/>
                <a:gd name="T28" fmla="*/ 27 w 40"/>
                <a:gd name="T29" fmla="*/ 11 h 48"/>
                <a:gd name="T30" fmla="*/ 15 w 40"/>
                <a:gd name="T31" fmla="*/ 22 h 48"/>
                <a:gd name="T32" fmla="*/ 11 w 40"/>
                <a:gd name="T33" fmla="*/ 12 h 48"/>
                <a:gd name="T34" fmla="*/ 15 w 40"/>
                <a:gd name="T35" fmla="*/ 35 h 48"/>
                <a:gd name="T36" fmla="*/ 11 w 40"/>
                <a:gd name="T37" fmla="*/ 17 h 48"/>
                <a:gd name="T38" fmla="*/ 15 w 40"/>
                <a:gd name="T39" fmla="*/ 22 h 48"/>
                <a:gd name="T40" fmla="*/ 31 w 40"/>
                <a:gd name="T41" fmla="*/ 19 h 48"/>
                <a:gd name="T42" fmla="*/ 28 w 40"/>
                <a:gd name="T43" fmla="*/ 16 h 48"/>
                <a:gd name="T44" fmla="*/ 31 w 40"/>
                <a:gd name="T45" fmla="*/ 19 h 48"/>
                <a:gd name="T46" fmla="*/ 15 w 40"/>
                <a:gd name="T47" fmla="*/ 27 h 48"/>
                <a:gd name="T48" fmla="*/ 14 w 40"/>
                <a:gd name="T49" fmla="*/ 24 h 48"/>
                <a:gd name="T50" fmla="*/ 15 w 40"/>
                <a:gd name="T51" fmla="*/ 27 h 48"/>
                <a:gd name="T52" fmla="*/ 34 w 40"/>
                <a:gd name="T53" fmla="*/ 27 h 48"/>
                <a:gd name="T54" fmla="*/ 34 w 40"/>
                <a:gd name="T55" fmla="*/ 23 h 48"/>
                <a:gd name="T56" fmla="*/ 32 w 40"/>
                <a:gd name="T57" fmla="*/ 23 h 48"/>
                <a:gd name="T58" fmla="*/ 34 w 40"/>
                <a:gd name="T59" fmla="*/ 27 h 48"/>
                <a:gd name="T60" fmla="*/ 20 w 40"/>
                <a:gd name="T61" fmla="*/ 37 h 48"/>
                <a:gd name="T62" fmla="*/ 20 w 40"/>
                <a:gd name="T63" fmla="*/ 37 h 48"/>
                <a:gd name="T64" fmla="*/ 25 w 40"/>
                <a:gd name="T65" fmla="*/ 37 h 48"/>
                <a:gd name="T66" fmla="*/ 23 w 40"/>
                <a:gd name="T67" fmla="*/ 34 h 48"/>
                <a:gd name="T68" fmla="*/ 20 w 40"/>
                <a:gd name="T69" fmla="*/ 3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0" h="48">
                  <a:moveTo>
                    <a:pt x="36" y="9"/>
                  </a:moveTo>
                  <a:cubicBezTo>
                    <a:pt x="37" y="17"/>
                    <a:pt x="40" y="22"/>
                    <a:pt x="39" y="32"/>
                  </a:cubicBezTo>
                  <a:cubicBezTo>
                    <a:pt x="35" y="44"/>
                    <a:pt x="14" y="48"/>
                    <a:pt x="6" y="36"/>
                  </a:cubicBezTo>
                  <a:cubicBezTo>
                    <a:pt x="0" y="27"/>
                    <a:pt x="1" y="14"/>
                    <a:pt x="8" y="6"/>
                  </a:cubicBezTo>
                  <a:cubicBezTo>
                    <a:pt x="12" y="6"/>
                    <a:pt x="13" y="2"/>
                    <a:pt x="17" y="1"/>
                  </a:cubicBezTo>
                  <a:cubicBezTo>
                    <a:pt x="24" y="0"/>
                    <a:pt x="32" y="6"/>
                    <a:pt x="36" y="9"/>
                  </a:cubicBezTo>
                  <a:close/>
                  <a:moveTo>
                    <a:pt x="22" y="21"/>
                  </a:moveTo>
                  <a:cubicBezTo>
                    <a:pt x="27" y="23"/>
                    <a:pt x="26" y="31"/>
                    <a:pt x="30" y="34"/>
                  </a:cubicBezTo>
                  <a:cubicBezTo>
                    <a:pt x="29" y="23"/>
                    <a:pt x="25" y="18"/>
                    <a:pt x="20" y="9"/>
                  </a:cubicBezTo>
                  <a:cubicBezTo>
                    <a:pt x="20" y="14"/>
                    <a:pt x="25" y="18"/>
                    <a:pt x="22" y="21"/>
                  </a:cubicBezTo>
                  <a:close/>
                  <a:moveTo>
                    <a:pt x="27" y="11"/>
                  </a:moveTo>
                  <a:cubicBezTo>
                    <a:pt x="26" y="11"/>
                    <a:pt x="25" y="11"/>
                    <a:pt x="25" y="12"/>
                  </a:cubicBezTo>
                  <a:cubicBezTo>
                    <a:pt x="26" y="12"/>
                    <a:pt x="27" y="16"/>
                    <a:pt x="29" y="14"/>
                  </a:cubicBezTo>
                  <a:cubicBezTo>
                    <a:pt x="27" y="12"/>
                    <a:pt x="30" y="9"/>
                    <a:pt x="26" y="9"/>
                  </a:cubicBezTo>
                  <a:cubicBezTo>
                    <a:pt x="26" y="10"/>
                    <a:pt x="26" y="10"/>
                    <a:pt x="27" y="11"/>
                  </a:cubicBezTo>
                  <a:close/>
                  <a:moveTo>
                    <a:pt x="15" y="22"/>
                  </a:moveTo>
                  <a:cubicBezTo>
                    <a:pt x="14" y="17"/>
                    <a:pt x="14" y="16"/>
                    <a:pt x="11" y="12"/>
                  </a:cubicBezTo>
                  <a:cubicBezTo>
                    <a:pt x="4" y="18"/>
                    <a:pt x="7" y="33"/>
                    <a:pt x="15" y="35"/>
                  </a:cubicBezTo>
                  <a:cubicBezTo>
                    <a:pt x="15" y="28"/>
                    <a:pt x="6" y="23"/>
                    <a:pt x="11" y="17"/>
                  </a:cubicBezTo>
                  <a:cubicBezTo>
                    <a:pt x="10" y="19"/>
                    <a:pt x="12" y="20"/>
                    <a:pt x="15" y="22"/>
                  </a:cubicBezTo>
                  <a:close/>
                  <a:moveTo>
                    <a:pt x="31" y="19"/>
                  </a:moveTo>
                  <a:cubicBezTo>
                    <a:pt x="31" y="18"/>
                    <a:pt x="30" y="16"/>
                    <a:pt x="28" y="16"/>
                  </a:cubicBezTo>
                  <a:cubicBezTo>
                    <a:pt x="29" y="17"/>
                    <a:pt x="29" y="19"/>
                    <a:pt x="31" y="19"/>
                  </a:cubicBezTo>
                  <a:close/>
                  <a:moveTo>
                    <a:pt x="15" y="27"/>
                  </a:moveTo>
                  <a:cubicBezTo>
                    <a:pt x="19" y="28"/>
                    <a:pt x="16" y="21"/>
                    <a:pt x="14" y="24"/>
                  </a:cubicBezTo>
                  <a:cubicBezTo>
                    <a:pt x="15" y="24"/>
                    <a:pt x="15" y="26"/>
                    <a:pt x="15" y="27"/>
                  </a:cubicBezTo>
                  <a:close/>
                  <a:moveTo>
                    <a:pt x="34" y="27"/>
                  </a:moveTo>
                  <a:cubicBezTo>
                    <a:pt x="34" y="25"/>
                    <a:pt x="32" y="25"/>
                    <a:pt x="34" y="23"/>
                  </a:cubicBezTo>
                  <a:cubicBezTo>
                    <a:pt x="33" y="23"/>
                    <a:pt x="32" y="23"/>
                    <a:pt x="32" y="23"/>
                  </a:cubicBezTo>
                  <a:cubicBezTo>
                    <a:pt x="32" y="25"/>
                    <a:pt x="31" y="28"/>
                    <a:pt x="34" y="27"/>
                  </a:cubicBezTo>
                  <a:close/>
                  <a:moveTo>
                    <a:pt x="20" y="37"/>
                  </a:moveTo>
                  <a:cubicBezTo>
                    <a:pt x="20" y="36"/>
                    <a:pt x="20" y="36"/>
                    <a:pt x="20" y="37"/>
                  </a:cubicBezTo>
                  <a:cubicBezTo>
                    <a:pt x="22" y="37"/>
                    <a:pt x="24" y="38"/>
                    <a:pt x="25" y="37"/>
                  </a:cubicBezTo>
                  <a:cubicBezTo>
                    <a:pt x="25" y="35"/>
                    <a:pt x="24" y="34"/>
                    <a:pt x="23" y="34"/>
                  </a:cubicBezTo>
                  <a:cubicBezTo>
                    <a:pt x="23" y="36"/>
                    <a:pt x="22" y="37"/>
                    <a:pt x="20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 advClick="0" advTm="0">
        <p14:doors dir="vert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任意多边形 18"/>
          <p:cNvSpPr>
            <a:spLocks noChangeArrowheads="1"/>
          </p:cNvSpPr>
          <p:nvPr/>
        </p:nvSpPr>
        <p:spPr bwMode="auto">
          <a:xfrm rot="1877475">
            <a:off x="4956177" y="1505134"/>
            <a:ext cx="2127251" cy="2125663"/>
          </a:xfrm>
          <a:custGeom>
            <a:avLst/>
            <a:gdLst>
              <a:gd name="T0" fmla="*/ 0 w 3340100"/>
              <a:gd name="T1" fmla="*/ 0 h 3340100"/>
              <a:gd name="T2" fmla="*/ 3340100 w 3340100"/>
              <a:gd name="T3" fmla="*/ 3340100 h 3340100"/>
            </a:gdLst>
            <a:ahLst/>
            <a:cxnLst/>
            <a:rect l="T0" t="T1" r="T2" b="T3"/>
            <a:pathLst>
              <a:path w="3340100" h="3340100">
                <a:moveTo>
                  <a:pt x="1670050" y="498475"/>
                </a:moveTo>
                <a:cubicBezTo>
                  <a:pt x="1023007" y="498475"/>
                  <a:pt x="498475" y="1023007"/>
                  <a:pt x="498475" y="1670050"/>
                </a:cubicBezTo>
                <a:cubicBezTo>
                  <a:pt x="498475" y="2317093"/>
                  <a:pt x="1023007" y="2841625"/>
                  <a:pt x="1670050" y="2841625"/>
                </a:cubicBezTo>
                <a:cubicBezTo>
                  <a:pt x="2317093" y="2841625"/>
                  <a:pt x="2841625" y="2317093"/>
                  <a:pt x="2841625" y="1670050"/>
                </a:cubicBezTo>
                <a:cubicBezTo>
                  <a:pt x="2841625" y="1023007"/>
                  <a:pt x="2317093" y="498475"/>
                  <a:pt x="1670050" y="498475"/>
                </a:cubicBezTo>
                <a:close/>
                <a:moveTo>
                  <a:pt x="1670050" y="0"/>
                </a:moveTo>
                <a:lnTo>
                  <a:pt x="1753194" y="4199"/>
                </a:lnTo>
                <a:lnTo>
                  <a:pt x="1859784" y="196816"/>
                </a:lnTo>
                <a:lnTo>
                  <a:pt x="1975233" y="214435"/>
                </a:lnTo>
                <a:lnTo>
                  <a:pt x="2059006" y="235975"/>
                </a:lnTo>
                <a:lnTo>
                  <a:pt x="2231291" y="98733"/>
                </a:lnTo>
                <a:lnTo>
                  <a:pt x="2320109" y="131241"/>
                </a:lnTo>
                <a:lnTo>
                  <a:pt x="2384278" y="162153"/>
                </a:lnTo>
                <a:lnTo>
                  <a:pt x="2408748" y="378280"/>
                </a:lnTo>
                <a:lnTo>
                  <a:pt x="2508255" y="438732"/>
                </a:lnTo>
                <a:lnTo>
                  <a:pt x="2581052" y="493168"/>
                </a:lnTo>
                <a:lnTo>
                  <a:pt x="2789449" y="433248"/>
                </a:lnTo>
                <a:lnTo>
                  <a:pt x="2850954" y="489147"/>
                </a:lnTo>
                <a:lnTo>
                  <a:pt x="2906853" y="550651"/>
                </a:lnTo>
                <a:lnTo>
                  <a:pt x="2847600" y="756729"/>
                </a:lnTo>
                <a:lnTo>
                  <a:pt x="2910892" y="841369"/>
                </a:lnTo>
                <a:lnTo>
                  <a:pt x="2965835" y="931807"/>
                </a:lnTo>
                <a:lnTo>
                  <a:pt x="3177947" y="955822"/>
                </a:lnTo>
                <a:lnTo>
                  <a:pt x="3208859" y="1019991"/>
                </a:lnTo>
                <a:lnTo>
                  <a:pt x="3241367" y="1108809"/>
                </a:lnTo>
                <a:lnTo>
                  <a:pt x="3109474" y="1274380"/>
                </a:lnTo>
                <a:lnTo>
                  <a:pt x="3135189" y="1374392"/>
                </a:lnTo>
                <a:lnTo>
                  <a:pt x="3152100" y="1485194"/>
                </a:lnTo>
                <a:lnTo>
                  <a:pt x="3335902" y="1586906"/>
                </a:lnTo>
                <a:lnTo>
                  <a:pt x="3340100" y="1670050"/>
                </a:lnTo>
                <a:lnTo>
                  <a:pt x="3335902" y="1753194"/>
                </a:lnTo>
                <a:lnTo>
                  <a:pt x="3153687" y="1854028"/>
                </a:lnTo>
                <a:lnTo>
                  <a:pt x="3135189" y="1975233"/>
                </a:lnTo>
                <a:lnTo>
                  <a:pt x="3111325" y="2068045"/>
                </a:lnTo>
                <a:lnTo>
                  <a:pt x="3241367" y="2231291"/>
                </a:lnTo>
                <a:lnTo>
                  <a:pt x="3208859" y="2320109"/>
                </a:lnTo>
                <a:lnTo>
                  <a:pt x="3177947" y="2384278"/>
                </a:lnTo>
                <a:lnTo>
                  <a:pt x="2972048" y="2407590"/>
                </a:lnTo>
                <a:lnTo>
                  <a:pt x="2910892" y="2508255"/>
                </a:lnTo>
                <a:lnTo>
                  <a:pt x="2849578" y="2590250"/>
                </a:lnTo>
                <a:lnTo>
                  <a:pt x="2906853" y="2789449"/>
                </a:lnTo>
                <a:lnTo>
                  <a:pt x="2850954" y="2850954"/>
                </a:lnTo>
                <a:lnTo>
                  <a:pt x="2789449" y="2906853"/>
                </a:lnTo>
                <a:lnTo>
                  <a:pt x="2590250" y="2849578"/>
                </a:lnTo>
                <a:lnTo>
                  <a:pt x="2508255" y="2910892"/>
                </a:lnTo>
                <a:lnTo>
                  <a:pt x="2407590" y="2972048"/>
                </a:lnTo>
                <a:lnTo>
                  <a:pt x="2384278" y="3177947"/>
                </a:lnTo>
                <a:lnTo>
                  <a:pt x="2320109" y="3208859"/>
                </a:lnTo>
                <a:lnTo>
                  <a:pt x="2231291" y="3241367"/>
                </a:lnTo>
                <a:lnTo>
                  <a:pt x="2068045" y="3111325"/>
                </a:lnTo>
                <a:lnTo>
                  <a:pt x="1975233" y="3135189"/>
                </a:lnTo>
                <a:lnTo>
                  <a:pt x="1854028" y="3153687"/>
                </a:lnTo>
                <a:lnTo>
                  <a:pt x="1753194" y="3335902"/>
                </a:lnTo>
                <a:lnTo>
                  <a:pt x="1670050" y="3340100"/>
                </a:lnTo>
                <a:lnTo>
                  <a:pt x="1586906" y="3335902"/>
                </a:lnTo>
                <a:lnTo>
                  <a:pt x="1485194" y="3152100"/>
                </a:lnTo>
                <a:lnTo>
                  <a:pt x="1374392" y="3135189"/>
                </a:lnTo>
                <a:lnTo>
                  <a:pt x="1274380" y="3109474"/>
                </a:lnTo>
                <a:lnTo>
                  <a:pt x="1108809" y="3241367"/>
                </a:lnTo>
                <a:lnTo>
                  <a:pt x="1019991" y="3208859"/>
                </a:lnTo>
                <a:lnTo>
                  <a:pt x="955822" y="3177947"/>
                </a:lnTo>
                <a:lnTo>
                  <a:pt x="931807" y="2965835"/>
                </a:lnTo>
                <a:lnTo>
                  <a:pt x="841369" y="2910892"/>
                </a:lnTo>
                <a:lnTo>
                  <a:pt x="756729" y="2847600"/>
                </a:lnTo>
                <a:lnTo>
                  <a:pt x="550651" y="2906853"/>
                </a:lnTo>
                <a:lnTo>
                  <a:pt x="489147" y="2850954"/>
                </a:lnTo>
                <a:lnTo>
                  <a:pt x="433248" y="2789449"/>
                </a:lnTo>
                <a:lnTo>
                  <a:pt x="493168" y="2581052"/>
                </a:lnTo>
                <a:lnTo>
                  <a:pt x="438732" y="2508255"/>
                </a:lnTo>
                <a:lnTo>
                  <a:pt x="378280" y="2408748"/>
                </a:lnTo>
                <a:lnTo>
                  <a:pt x="162153" y="2384278"/>
                </a:lnTo>
                <a:lnTo>
                  <a:pt x="131241" y="2320109"/>
                </a:lnTo>
                <a:lnTo>
                  <a:pt x="98733" y="2231291"/>
                </a:lnTo>
                <a:lnTo>
                  <a:pt x="235976" y="2059006"/>
                </a:lnTo>
                <a:lnTo>
                  <a:pt x="214435" y="1975233"/>
                </a:lnTo>
                <a:lnTo>
                  <a:pt x="196816" y="1859784"/>
                </a:lnTo>
                <a:lnTo>
                  <a:pt x="4199" y="1753194"/>
                </a:lnTo>
                <a:lnTo>
                  <a:pt x="0" y="1670050"/>
                </a:lnTo>
                <a:lnTo>
                  <a:pt x="4199" y="1586906"/>
                </a:lnTo>
                <a:lnTo>
                  <a:pt x="198403" y="1479437"/>
                </a:lnTo>
                <a:lnTo>
                  <a:pt x="214435" y="1374392"/>
                </a:lnTo>
                <a:lnTo>
                  <a:pt x="237827" y="1283418"/>
                </a:lnTo>
                <a:lnTo>
                  <a:pt x="98733" y="1108809"/>
                </a:lnTo>
                <a:lnTo>
                  <a:pt x="131241" y="1019991"/>
                </a:lnTo>
                <a:lnTo>
                  <a:pt x="162153" y="955822"/>
                </a:lnTo>
                <a:lnTo>
                  <a:pt x="384493" y="930649"/>
                </a:lnTo>
                <a:lnTo>
                  <a:pt x="438732" y="841369"/>
                </a:lnTo>
                <a:lnTo>
                  <a:pt x="495146" y="765928"/>
                </a:lnTo>
                <a:lnTo>
                  <a:pt x="433248" y="550651"/>
                </a:lnTo>
                <a:lnTo>
                  <a:pt x="489147" y="489147"/>
                </a:lnTo>
                <a:lnTo>
                  <a:pt x="550651" y="433248"/>
                </a:lnTo>
                <a:lnTo>
                  <a:pt x="765928" y="495146"/>
                </a:lnTo>
                <a:lnTo>
                  <a:pt x="841369" y="438732"/>
                </a:lnTo>
                <a:lnTo>
                  <a:pt x="930649" y="384493"/>
                </a:lnTo>
                <a:lnTo>
                  <a:pt x="955822" y="162153"/>
                </a:lnTo>
                <a:lnTo>
                  <a:pt x="1019991" y="131241"/>
                </a:lnTo>
                <a:lnTo>
                  <a:pt x="1108809" y="98733"/>
                </a:lnTo>
                <a:lnTo>
                  <a:pt x="1283418" y="237827"/>
                </a:lnTo>
                <a:lnTo>
                  <a:pt x="1374392" y="214435"/>
                </a:lnTo>
                <a:lnTo>
                  <a:pt x="1479437" y="198403"/>
                </a:lnTo>
                <a:lnTo>
                  <a:pt x="1586906" y="4199"/>
                </a:lnTo>
                <a:close/>
              </a:path>
            </a:pathLst>
          </a:custGeom>
          <a:pattFill prst="ltUpDiag">
            <a:fgClr>
              <a:schemeClr val="accent1"/>
            </a:fgClr>
            <a:bgClr>
              <a:schemeClr val="accent1">
                <a:lumMod val="20000"/>
                <a:lumOff val="80000"/>
              </a:schemeClr>
            </a:bgClr>
          </a:pattFill>
          <a:ln>
            <a:solidFill>
              <a:schemeClr val="accent1"/>
            </a:solidFill>
          </a:ln>
        </p:spPr>
        <p:txBody>
          <a:bodyPr lIns="91077" tIns="45712" rIns="91077" bIns="45712" anchor="ctr"/>
          <a:lstStyle/>
          <a:p>
            <a:pPr algn="ctr" defTabSz="909955"/>
            <a:endParaRPr lang="zh-CN" altLang="zh-CN" sz="1865">
              <a:solidFill>
                <a:schemeClr val="accent1"/>
              </a:solidFill>
              <a:latin typeface="Impact" panose="020B0806030902050204" pitchFamily="34" charset="0"/>
              <a:sym typeface="宋体" panose="02010600030101010101" pitchFamily="2" charset="-122"/>
            </a:endParaRPr>
          </a:p>
        </p:txBody>
      </p:sp>
      <p:sp>
        <p:nvSpPr>
          <p:cNvPr id="10" name="文本框 19"/>
          <p:cNvSpPr>
            <a:spLocks noChangeArrowheads="1"/>
          </p:cNvSpPr>
          <p:nvPr/>
        </p:nvSpPr>
        <p:spPr bwMode="auto">
          <a:xfrm>
            <a:off x="5613465" y="2178283"/>
            <a:ext cx="716129" cy="76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077" tIns="45712" rIns="91077" bIns="45712">
            <a:spAutoFit/>
          </a:bodyPr>
          <a:lstStyle/>
          <a:p>
            <a:pPr algn="ctr" defTabSz="909955"/>
            <a:r>
              <a:rPr lang="en-US" altLang="zh-CN" sz="4400" dirty="0">
                <a:solidFill>
                  <a:schemeClr val="accent1"/>
                </a:solidFill>
                <a:latin typeface="Impact" panose="020B0806030902050204" pitchFamily="34" charset="0"/>
                <a:ea typeface="方正静蕾简体" panose="02000000000000000000" pitchFamily="2" charset="-122"/>
                <a:sym typeface="微软雅黑" panose="020B0503020204020204" pitchFamily="34" charset="-122"/>
              </a:rPr>
              <a:t>01</a:t>
            </a:r>
            <a:endParaRPr lang="zh-CN" altLang="en-US" sz="4400" dirty="0">
              <a:solidFill>
                <a:schemeClr val="accent1"/>
              </a:solidFill>
              <a:latin typeface="Impact" panose="020B0806030902050204" pitchFamily="34" charset="0"/>
              <a:ea typeface="方正静蕾简体" panose="02000000000000000000" pitchFamily="2" charset="-122"/>
              <a:sym typeface="微软雅黑" panose="020B0503020204020204" pitchFamily="34" charset="-122"/>
            </a:endParaRPr>
          </a:p>
        </p:txBody>
      </p:sp>
      <p:sp>
        <p:nvSpPr>
          <p:cNvPr id="7" name="任意多边形 12"/>
          <p:cNvSpPr>
            <a:spLocks noChangeArrowheads="1"/>
          </p:cNvSpPr>
          <p:nvPr/>
        </p:nvSpPr>
        <p:spPr bwMode="auto">
          <a:xfrm rot="2083007">
            <a:off x="6629405" y="2903539"/>
            <a:ext cx="1562100" cy="1560512"/>
          </a:xfrm>
          <a:custGeom>
            <a:avLst/>
            <a:gdLst>
              <a:gd name="T0" fmla="*/ 0 w 3340100"/>
              <a:gd name="T1" fmla="*/ 0 h 3340100"/>
              <a:gd name="T2" fmla="*/ 3340100 w 3340100"/>
              <a:gd name="T3" fmla="*/ 3340100 h 3340100"/>
            </a:gdLst>
            <a:ahLst/>
            <a:cxnLst/>
            <a:rect l="T0" t="T1" r="T2" b="T3"/>
            <a:pathLst>
              <a:path w="3340100" h="3340100">
                <a:moveTo>
                  <a:pt x="1670050" y="498475"/>
                </a:moveTo>
                <a:cubicBezTo>
                  <a:pt x="1023007" y="498475"/>
                  <a:pt x="498475" y="1023007"/>
                  <a:pt x="498475" y="1670050"/>
                </a:cubicBezTo>
                <a:cubicBezTo>
                  <a:pt x="498475" y="2317093"/>
                  <a:pt x="1023007" y="2841625"/>
                  <a:pt x="1670050" y="2841625"/>
                </a:cubicBezTo>
                <a:cubicBezTo>
                  <a:pt x="2317093" y="2841625"/>
                  <a:pt x="2841625" y="2317093"/>
                  <a:pt x="2841625" y="1670050"/>
                </a:cubicBezTo>
                <a:cubicBezTo>
                  <a:pt x="2841625" y="1023007"/>
                  <a:pt x="2317093" y="498475"/>
                  <a:pt x="1670050" y="498475"/>
                </a:cubicBezTo>
                <a:close/>
                <a:moveTo>
                  <a:pt x="1670050" y="0"/>
                </a:moveTo>
                <a:lnTo>
                  <a:pt x="1753194" y="4199"/>
                </a:lnTo>
                <a:lnTo>
                  <a:pt x="1859784" y="196816"/>
                </a:lnTo>
                <a:lnTo>
                  <a:pt x="1975233" y="214435"/>
                </a:lnTo>
                <a:lnTo>
                  <a:pt x="2059006" y="235975"/>
                </a:lnTo>
                <a:lnTo>
                  <a:pt x="2231291" y="98733"/>
                </a:lnTo>
                <a:lnTo>
                  <a:pt x="2320109" y="131241"/>
                </a:lnTo>
                <a:lnTo>
                  <a:pt x="2384278" y="162153"/>
                </a:lnTo>
                <a:lnTo>
                  <a:pt x="2408748" y="378280"/>
                </a:lnTo>
                <a:lnTo>
                  <a:pt x="2508255" y="438732"/>
                </a:lnTo>
                <a:lnTo>
                  <a:pt x="2581052" y="493168"/>
                </a:lnTo>
                <a:lnTo>
                  <a:pt x="2789449" y="433248"/>
                </a:lnTo>
                <a:lnTo>
                  <a:pt x="2850954" y="489147"/>
                </a:lnTo>
                <a:lnTo>
                  <a:pt x="2906853" y="550651"/>
                </a:lnTo>
                <a:lnTo>
                  <a:pt x="2847600" y="756729"/>
                </a:lnTo>
                <a:lnTo>
                  <a:pt x="2910892" y="841369"/>
                </a:lnTo>
                <a:lnTo>
                  <a:pt x="2965835" y="931807"/>
                </a:lnTo>
                <a:lnTo>
                  <a:pt x="3177947" y="955822"/>
                </a:lnTo>
                <a:lnTo>
                  <a:pt x="3208859" y="1019991"/>
                </a:lnTo>
                <a:lnTo>
                  <a:pt x="3241367" y="1108809"/>
                </a:lnTo>
                <a:lnTo>
                  <a:pt x="3109474" y="1274380"/>
                </a:lnTo>
                <a:lnTo>
                  <a:pt x="3135189" y="1374392"/>
                </a:lnTo>
                <a:lnTo>
                  <a:pt x="3152100" y="1485194"/>
                </a:lnTo>
                <a:lnTo>
                  <a:pt x="3335902" y="1586906"/>
                </a:lnTo>
                <a:lnTo>
                  <a:pt x="3340100" y="1670050"/>
                </a:lnTo>
                <a:lnTo>
                  <a:pt x="3335902" y="1753194"/>
                </a:lnTo>
                <a:lnTo>
                  <a:pt x="3153687" y="1854028"/>
                </a:lnTo>
                <a:lnTo>
                  <a:pt x="3135189" y="1975233"/>
                </a:lnTo>
                <a:lnTo>
                  <a:pt x="3111325" y="2068045"/>
                </a:lnTo>
                <a:lnTo>
                  <a:pt x="3241367" y="2231291"/>
                </a:lnTo>
                <a:lnTo>
                  <a:pt x="3208859" y="2320109"/>
                </a:lnTo>
                <a:lnTo>
                  <a:pt x="3177947" y="2384278"/>
                </a:lnTo>
                <a:lnTo>
                  <a:pt x="2972048" y="2407590"/>
                </a:lnTo>
                <a:lnTo>
                  <a:pt x="2910892" y="2508255"/>
                </a:lnTo>
                <a:lnTo>
                  <a:pt x="2849578" y="2590250"/>
                </a:lnTo>
                <a:lnTo>
                  <a:pt x="2906853" y="2789449"/>
                </a:lnTo>
                <a:lnTo>
                  <a:pt x="2850954" y="2850954"/>
                </a:lnTo>
                <a:lnTo>
                  <a:pt x="2789449" y="2906853"/>
                </a:lnTo>
                <a:lnTo>
                  <a:pt x="2590250" y="2849578"/>
                </a:lnTo>
                <a:lnTo>
                  <a:pt x="2508255" y="2910892"/>
                </a:lnTo>
                <a:lnTo>
                  <a:pt x="2407590" y="2972048"/>
                </a:lnTo>
                <a:lnTo>
                  <a:pt x="2384278" y="3177947"/>
                </a:lnTo>
                <a:lnTo>
                  <a:pt x="2320109" y="3208859"/>
                </a:lnTo>
                <a:lnTo>
                  <a:pt x="2231291" y="3241367"/>
                </a:lnTo>
                <a:lnTo>
                  <a:pt x="2068045" y="3111325"/>
                </a:lnTo>
                <a:lnTo>
                  <a:pt x="1975233" y="3135189"/>
                </a:lnTo>
                <a:lnTo>
                  <a:pt x="1854028" y="3153687"/>
                </a:lnTo>
                <a:lnTo>
                  <a:pt x="1753194" y="3335902"/>
                </a:lnTo>
                <a:lnTo>
                  <a:pt x="1670050" y="3340100"/>
                </a:lnTo>
                <a:lnTo>
                  <a:pt x="1586906" y="3335902"/>
                </a:lnTo>
                <a:lnTo>
                  <a:pt x="1485194" y="3152100"/>
                </a:lnTo>
                <a:lnTo>
                  <a:pt x="1374392" y="3135189"/>
                </a:lnTo>
                <a:lnTo>
                  <a:pt x="1274380" y="3109474"/>
                </a:lnTo>
                <a:lnTo>
                  <a:pt x="1108809" y="3241367"/>
                </a:lnTo>
                <a:lnTo>
                  <a:pt x="1019991" y="3208859"/>
                </a:lnTo>
                <a:lnTo>
                  <a:pt x="955822" y="3177947"/>
                </a:lnTo>
                <a:lnTo>
                  <a:pt x="931807" y="2965835"/>
                </a:lnTo>
                <a:lnTo>
                  <a:pt x="841369" y="2910892"/>
                </a:lnTo>
                <a:lnTo>
                  <a:pt x="756729" y="2847600"/>
                </a:lnTo>
                <a:lnTo>
                  <a:pt x="550651" y="2906853"/>
                </a:lnTo>
                <a:lnTo>
                  <a:pt x="489147" y="2850954"/>
                </a:lnTo>
                <a:lnTo>
                  <a:pt x="433248" y="2789449"/>
                </a:lnTo>
                <a:lnTo>
                  <a:pt x="493168" y="2581052"/>
                </a:lnTo>
                <a:lnTo>
                  <a:pt x="438732" y="2508255"/>
                </a:lnTo>
                <a:lnTo>
                  <a:pt x="378280" y="2408748"/>
                </a:lnTo>
                <a:lnTo>
                  <a:pt x="162153" y="2384278"/>
                </a:lnTo>
                <a:lnTo>
                  <a:pt x="131241" y="2320109"/>
                </a:lnTo>
                <a:lnTo>
                  <a:pt x="98733" y="2231291"/>
                </a:lnTo>
                <a:lnTo>
                  <a:pt x="235976" y="2059006"/>
                </a:lnTo>
                <a:lnTo>
                  <a:pt x="214435" y="1975233"/>
                </a:lnTo>
                <a:lnTo>
                  <a:pt x="196816" y="1859784"/>
                </a:lnTo>
                <a:lnTo>
                  <a:pt x="4199" y="1753194"/>
                </a:lnTo>
                <a:lnTo>
                  <a:pt x="0" y="1670050"/>
                </a:lnTo>
                <a:lnTo>
                  <a:pt x="4199" y="1586906"/>
                </a:lnTo>
                <a:lnTo>
                  <a:pt x="198403" y="1479437"/>
                </a:lnTo>
                <a:lnTo>
                  <a:pt x="214435" y="1374392"/>
                </a:lnTo>
                <a:lnTo>
                  <a:pt x="237827" y="1283418"/>
                </a:lnTo>
                <a:lnTo>
                  <a:pt x="98733" y="1108809"/>
                </a:lnTo>
                <a:lnTo>
                  <a:pt x="131241" y="1019991"/>
                </a:lnTo>
                <a:lnTo>
                  <a:pt x="162153" y="955822"/>
                </a:lnTo>
                <a:lnTo>
                  <a:pt x="384493" y="930649"/>
                </a:lnTo>
                <a:lnTo>
                  <a:pt x="438732" y="841369"/>
                </a:lnTo>
                <a:lnTo>
                  <a:pt x="495146" y="765928"/>
                </a:lnTo>
                <a:lnTo>
                  <a:pt x="433248" y="550651"/>
                </a:lnTo>
                <a:lnTo>
                  <a:pt x="489147" y="489147"/>
                </a:lnTo>
                <a:lnTo>
                  <a:pt x="550651" y="433248"/>
                </a:lnTo>
                <a:lnTo>
                  <a:pt x="765928" y="495146"/>
                </a:lnTo>
                <a:lnTo>
                  <a:pt x="841369" y="438732"/>
                </a:lnTo>
                <a:lnTo>
                  <a:pt x="930649" y="384493"/>
                </a:lnTo>
                <a:lnTo>
                  <a:pt x="955822" y="162153"/>
                </a:lnTo>
                <a:lnTo>
                  <a:pt x="1019991" y="131241"/>
                </a:lnTo>
                <a:lnTo>
                  <a:pt x="1108809" y="98733"/>
                </a:lnTo>
                <a:lnTo>
                  <a:pt x="1283418" y="237827"/>
                </a:lnTo>
                <a:lnTo>
                  <a:pt x="1374392" y="214435"/>
                </a:lnTo>
                <a:lnTo>
                  <a:pt x="1479437" y="198403"/>
                </a:lnTo>
                <a:lnTo>
                  <a:pt x="1586906" y="4199"/>
                </a:lnTo>
                <a:close/>
              </a:path>
            </a:pathLst>
          </a:custGeom>
          <a:pattFill prst="ltUpDiag">
            <a:fgClr>
              <a:schemeClr val="accent1"/>
            </a:fgClr>
            <a:bgClr>
              <a:schemeClr val="accent1">
                <a:lumMod val="20000"/>
                <a:lumOff val="80000"/>
              </a:schemeClr>
            </a:bgClr>
          </a:pattFill>
          <a:ln>
            <a:solidFill>
              <a:schemeClr val="accent1"/>
            </a:solidFill>
          </a:ln>
        </p:spPr>
        <p:txBody>
          <a:bodyPr lIns="91077" tIns="45712" rIns="91077" bIns="45712" anchor="ctr"/>
          <a:lstStyle/>
          <a:p>
            <a:pPr algn="ctr" defTabSz="909955"/>
            <a:endParaRPr lang="zh-CN" altLang="zh-CN" sz="1865">
              <a:solidFill>
                <a:schemeClr val="accent1"/>
              </a:solidFill>
              <a:latin typeface="Impact" panose="020B0806030902050204" pitchFamily="34" charset="0"/>
              <a:sym typeface="宋体" panose="02010600030101010101" pitchFamily="2" charset="-122"/>
            </a:endParaRPr>
          </a:p>
        </p:txBody>
      </p:sp>
      <p:sp>
        <p:nvSpPr>
          <p:cNvPr id="11" name="文本框 20"/>
          <p:cNvSpPr>
            <a:spLocks noChangeArrowheads="1"/>
          </p:cNvSpPr>
          <p:nvPr/>
        </p:nvSpPr>
        <p:spPr bwMode="auto">
          <a:xfrm>
            <a:off x="7070410" y="3360739"/>
            <a:ext cx="664835" cy="6463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077" tIns="45712" rIns="91077" bIns="45712">
            <a:spAutoFit/>
          </a:bodyPr>
          <a:lstStyle/>
          <a:p>
            <a:pPr algn="ctr" defTabSz="909955"/>
            <a:r>
              <a:rPr lang="en-US" altLang="zh-CN" sz="3600" dirty="0">
                <a:solidFill>
                  <a:schemeClr val="accent1"/>
                </a:solidFill>
                <a:latin typeface="Impact" panose="020B0806030902050204" pitchFamily="34" charset="0"/>
                <a:ea typeface="方正静蕾简体" panose="02000000000000000000" pitchFamily="2" charset="-122"/>
                <a:sym typeface="微软雅黑" panose="020B0503020204020204" pitchFamily="34" charset="-122"/>
              </a:rPr>
              <a:t>02</a:t>
            </a:r>
            <a:endParaRPr lang="zh-CN" altLang="en-US" sz="3600" dirty="0">
              <a:solidFill>
                <a:schemeClr val="accent1"/>
              </a:solidFill>
              <a:latin typeface="Impact" panose="020B0806030902050204" pitchFamily="34" charset="0"/>
              <a:ea typeface="方正静蕾简体" panose="02000000000000000000" pitchFamily="2" charset="-122"/>
              <a:sym typeface="微软雅黑" panose="020B0503020204020204" pitchFamily="34" charset="-122"/>
            </a:endParaRPr>
          </a:p>
        </p:txBody>
      </p:sp>
      <p:sp>
        <p:nvSpPr>
          <p:cNvPr id="8" name="任意多边形 15"/>
          <p:cNvSpPr>
            <a:spLocks noChangeArrowheads="1"/>
          </p:cNvSpPr>
          <p:nvPr/>
        </p:nvSpPr>
        <p:spPr bwMode="auto">
          <a:xfrm rot="2535249">
            <a:off x="5070476" y="3944940"/>
            <a:ext cx="2143125" cy="2143125"/>
          </a:xfrm>
          <a:custGeom>
            <a:avLst/>
            <a:gdLst>
              <a:gd name="T0" fmla="*/ 0 w 3340100"/>
              <a:gd name="T1" fmla="*/ 0 h 3340100"/>
              <a:gd name="T2" fmla="*/ 3340100 w 3340100"/>
              <a:gd name="T3" fmla="*/ 3340100 h 3340100"/>
            </a:gdLst>
            <a:ahLst/>
            <a:cxnLst/>
            <a:rect l="T0" t="T1" r="T2" b="T3"/>
            <a:pathLst>
              <a:path w="3340100" h="3340100">
                <a:moveTo>
                  <a:pt x="1670050" y="498475"/>
                </a:moveTo>
                <a:cubicBezTo>
                  <a:pt x="1023007" y="498475"/>
                  <a:pt x="498475" y="1023007"/>
                  <a:pt x="498475" y="1670050"/>
                </a:cubicBezTo>
                <a:cubicBezTo>
                  <a:pt x="498475" y="2317093"/>
                  <a:pt x="1023007" y="2841625"/>
                  <a:pt x="1670050" y="2841625"/>
                </a:cubicBezTo>
                <a:cubicBezTo>
                  <a:pt x="2317093" y="2841625"/>
                  <a:pt x="2841625" y="2317093"/>
                  <a:pt x="2841625" y="1670050"/>
                </a:cubicBezTo>
                <a:cubicBezTo>
                  <a:pt x="2841625" y="1023007"/>
                  <a:pt x="2317093" y="498475"/>
                  <a:pt x="1670050" y="498475"/>
                </a:cubicBezTo>
                <a:close/>
                <a:moveTo>
                  <a:pt x="1670050" y="0"/>
                </a:moveTo>
                <a:lnTo>
                  <a:pt x="1753194" y="4199"/>
                </a:lnTo>
                <a:lnTo>
                  <a:pt x="1859784" y="196816"/>
                </a:lnTo>
                <a:lnTo>
                  <a:pt x="1975233" y="214435"/>
                </a:lnTo>
                <a:lnTo>
                  <a:pt x="2059006" y="235975"/>
                </a:lnTo>
                <a:lnTo>
                  <a:pt x="2231291" y="98733"/>
                </a:lnTo>
                <a:lnTo>
                  <a:pt x="2320109" y="131241"/>
                </a:lnTo>
                <a:lnTo>
                  <a:pt x="2384278" y="162153"/>
                </a:lnTo>
                <a:lnTo>
                  <a:pt x="2408748" y="378280"/>
                </a:lnTo>
                <a:lnTo>
                  <a:pt x="2508255" y="438732"/>
                </a:lnTo>
                <a:lnTo>
                  <a:pt x="2581052" y="493168"/>
                </a:lnTo>
                <a:lnTo>
                  <a:pt x="2789449" y="433248"/>
                </a:lnTo>
                <a:lnTo>
                  <a:pt x="2850954" y="489147"/>
                </a:lnTo>
                <a:lnTo>
                  <a:pt x="2906853" y="550651"/>
                </a:lnTo>
                <a:lnTo>
                  <a:pt x="2847600" y="756729"/>
                </a:lnTo>
                <a:lnTo>
                  <a:pt x="2910892" y="841369"/>
                </a:lnTo>
                <a:lnTo>
                  <a:pt x="2965835" y="931807"/>
                </a:lnTo>
                <a:lnTo>
                  <a:pt x="3177947" y="955822"/>
                </a:lnTo>
                <a:lnTo>
                  <a:pt x="3208859" y="1019991"/>
                </a:lnTo>
                <a:lnTo>
                  <a:pt x="3241367" y="1108809"/>
                </a:lnTo>
                <a:lnTo>
                  <a:pt x="3109474" y="1274380"/>
                </a:lnTo>
                <a:lnTo>
                  <a:pt x="3135189" y="1374392"/>
                </a:lnTo>
                <a:lnTo>
                  <a:pt x="3152100" y="1485194"/>
                </a:lnTo>
                <a:lnTo>
                  <a:pt x="3335902" y="1586906"/>
                </a:lnTo>
                <a:lnTo>
                  <a:pt x="3340100" y="1670050"/>
                </a:lnTo>
                <a:lnTo>
                  <a:pt x="3335902" y="1753194"/>
                </a:lnTo>
                <a:lnTo>
                  <a:pt x="3153687" y="1854028"/>
                </a:lnTo>
                <a:lnTo>
                  <a:pt x="3135189" y="1975233"/>
                </a:lnTo>
                <a:lnTo>
                  <a:pt x="3111325" y="2068045"/>
                </a:lnTo>
                <a:lnTo>
                  <a:pt x="3241367" y="2231291"/>
                </a:lnTo>
                <a:lnTo>
                  <a:pt x="3208859" y="2320109"/>
                </a:lnTo>
                <a:lnTo>
                  <a:pt x="3177947" y="2384278"/>
                </a:lnTo>
                <a:lnTo>
                  <a:pt x="2972048" y="2407590"/>
                </a:lnTo>
                <a:lnTo>
                  <a:pt x="2910892" y="2508255"/>
                </a:lnTo>
                <a:lnTo>
                  <a:pt x="2849578" y="2590250"/>
                </a:lnTo>
                <a:lnTo>
                  <a:pt x="2906853" y="2789449"/>
                </a:lnTo>
                <a:lnTo>
                  <a:pt x="2850954" y="2850954"/>
                </a:lnTo>
                <a:lnTo>
                  <a:pt x="2789449" y="2906853"/>
                </a:lnTo>
                <a:lnTo>
                  <a:pt x="2590250" y="2849578"/>
                </a:lnTo>
                <a:lnTo>
                  <a:pt x="2508255" y="2910892"/>
                </a:lnTo>
                <a:lnTo>
                  <a:pt x="2407590" y="2972048"/>
                </a:lnTo>
                <a:lnTo>
                  <a:pt x="2384278" y="3177947"/>
                </a:lnTo>
                <a:lnTo>
                  <a:pt x="2320109" y="3208859"/>
                </a:lnTo>
                <a:lnTo>
                  <a:pt x="2231291" y="3241367"/>
                </a:lnTo>
                <a:lnTo>
                  <a:pt x="2068045" y="3111325"/>
                </a:lnTo>
                <a:lnTo>
                  <a:pt x="1975233" y="3135189"/>
                </a:lnTo>
                <a:lnTo>
                  <a:pt x="1854028" y="3153687"/>
                </a:lnTo>
                <a:lnTo>
                  <a:pt x="1753194" y="3335902"/>
                </a:lnTo>
                <a:lnTo>
                  <a:pt x="1670050" y="3340100"/>
                </a:lnTo>
                <a:lnTo>
                  <a:pt x="1586906" y="3335902"/>
                </a:lnTo>
                <a:lnTo>
                  <a:pt x="1485194" y="3152100"/>
                </a:lnTo>
                <a:lnTo>
                  <a:pt x="1374392" y="3135189"/>
                </a:lnTo>
                <a:lnTo>
                  <a:pt x="1274380" y="3109474"/>
                </a:lnTo>
                <a:lnTo>
                  <a:pt x="1108809" y="3241367"/>
                </a:lnTo>
                <a:lnTo>
                  <a:pt x="1019991" y="3208859"/>
                </a:lnTo>
                <a:lnTo>
                  <a:pt x="955822" y="3177947"/>
                </a:lnTo>
                <a:lnTo>
                  <a:pt x="931807" y="2965835"/>
                </a:lnTo>
                <a:lnTo>
                  <a:pt x="841369" y="2910892"/>
                </a:lnTo>
                <a:lnTo>
                  <a:pt x="756729" y="2847600"/>
                </a:lnTo>
                <a:lnTo>
                  <a:pt x="550651" y="2906853"/>
                </a:lnTo>
                <a:lnTo>
                  <a:pt x="489147" y="2850954"/>
                </a:lnTo>
                <a:lnTo>
                  <a:pt x="433248" y="2789449"/>
                </a:lnTo>
                <a:lnTo>
                  <a:pt x="493168" y="2581052"/>
                </a:lnTo>
                <a:lnTo>
                  <a:pt x="438732" y="2508255"/>
                </a:lnTo>
                <a:lnTo>
                  <a:pt x="378280" y="2408748"/>
                </a:lnTo>
                <a:lnTo>
                  <a:pt x="162153" y="2384278"/>
                </a:lnTo>
                <a:lnTo>
                  <a:pt x="131241" y="2320109"/>
                </a:lnTo>
                <a:lnTo>
                  <a:pt x="98733" y="2231291"/>
                </a:lnTo>
                <a:lnTo>
                  <a:pt x="235976" y="2059006"/>
                </a:lnTo>
                <a:lnTo>
                  <a:pt x="214435" y="1975233"/>
                </a:lnTo>
                <a:lnTo>
                  <a:pt x="196816" y="1859784"/>
                </a:lnTo>
                <a:lnTo>
                  <a:pt x="4199" y="1753194"/>
                </a:lnTo>
                <a:lnTo>
                  <a:pt x="0" y="1670050"/>
                </a:lnTo>
                <a:lnTo>
                  <a:pt x="4199" y="1586906"/>
                </a:lnTo>
                <a:lnTo>
                  <a:pt x="198403" y="1479437"/>
                </a:lnTo>
                <a:lnTo>
                  <a:pt x="214435" y="1374392"/>
                </a:lnTo>
                <a:lnTo>
                  <a:pt x="237827" y="1283418"/>
                </a:lnTo>
                <a:lnTo>
                  <a:pt x="98733" y="1108809"/>
                </a:lnTo>
                <a:lnTo>
                  <a:pt x="131241" y="1019991"/>
                </a:lnTo>
                <a:lnTo>
                  <a:pt x="162153" y="955822"/>
                </a:lnTo>
                <a:lnTo>
                  <a:pt x="384493" y="930649"/>
                </a:lnTo>
                <a:lnTo>
                  <a:pt x="438732" y="841369"/>
                </a:lnTo>
                <a:lnTo>
                  <a:pt x="495146" y="765928"/>
                </a:lnTo>
                <a:lnTo>
                  <a:pt x="433248" y="550651"/>
                </a:lnTo>
                <a:lnTo>
                  <a:pt x="489147" y="489147"/>
                </a:lnTo>
                <a:lnTo>
                  <a:pt x="550651" y="433248"/>
                </a:lnTo>
                <a:lnTo>
                  <a:pt x="765928" y="495146"/>
                </a:lnTo>
                <a:lnTo>
                  <a:pt x="841369" y="438732"/>
                </a:lnTo>
                <a:lnTo>
                  <a:pt x="930649" y="384493"/>
                </a:lnTo>
                <a:lnTo>
                  <a:pt x="955822" y="162153"/>
                </a:lnTo>
                <a:lnTo>
                  <a:pt x="1019991" y="131241"/>
                </a:lnTo>
                <a:lnTo>
                  <a:pt x="1108809" y="98733"/>
                </a:lnTo>
                <a:lnTo>
                  <a:pt x="1283418" y="237827"/>
                </a:lnTo>
                <a:lnTo>
                  <a:pt x="1374392" y="214435"/>
                </a:lnTo>
                <a:lnTo>
                  <a:pt x="1479437" y="198403"/>
                </a:lnTo>
                <a:lnTo>
                  <a:pt x="1586906" y="4199"/>
                </a:lnTo>
                <a:close/>
              </a:path>
            </a:pathLst>
          </a:custGeom>
          <a:pattFill prst="ltUpDiag">
            <a:fgClr>
              <a:schemeClr val="accent1"/>
            </a:fgClr>
            <a:bgClr>
              <a:schemeClr val="accent1">
                <a:lumMod val="20000"/>
                <a:lumOff val="80000"/>
              </a:schemeClr>
            </a:bgClr>
          </a:pattFill>
          <a:ln>
            <a:solidFill>
              <a:schemeClr val="accent1"/>
            </a:solidFill>
          </a:ln>
        </p:spPr>
        <p:txBody>
          <a:bodyPr lIns="91077" tIns="45712" rIns="91077" bIns="45712" anchor="ctr"/>
          <a:lstStyle/>
          <a:p>
            <a:pPr algn="ctr" defTabSz="909955"/>
            <a:endParaRPr lang="zh-CN" altLang="zh-CN" sz="1865">
              <a:solidFill>
                <a:schemeClr val="accent1"/>
              </a:solidFill>
              <a:latin typeface="Impact" panose="020B0806030902050204" pitchFamily="34" charset="0"/>
              <a:sym typeface="宋体" panose="02010600030101010101" pitchFamily="2" charset="-122"/>
            </a:endParaRPr>
          </a:p>
        </p:txBody>
      </p:sp>
      <p:sp>
        <p:nvSpPr>
          <p:cNvPr id="12" name="文本框 21"/>
          <p:cNvSpPr>
            <a:spLocks noChangeArrowheads="1"/>
          </p:cNvSpPr>
          <p:nvPr/>
        </p:nvSpPr>
        <p:spPr bwMode="auto">
          <a:xfrm>
            <a:off x="5684839" y="4669135"/>
            <a:ext cx="874712" cy="7078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77" tIns="45712" rIns="91077" bIns="45712">
            <a:spAutoFit/>
          </a:bodyPr>
          <a:lstStyle/>
          <a:p>
            <a:pPr algn="ctr" defTabSz="909955"/>
            <a:r>
              <a:rPr lang="en-US" altLang="zh-CN" sz="4000" dirty="0">
                <a:solidFill>
                  <a:schemeClr val="accent1"/>
                </a:solidFill>
                <a:latin typeface="Impact" panose="020B0806030902050204" pitchFamily="34" charset="0"/>
                <a:ea typeface="方正静蕾简体" panose="02000000000000000000" pitchFamily="2" charset="-122"/>
                <a:sym typeface="微软雅黑" panose="020B0503020204020204" pitchFamily="34" charset="-122"/>
              </a:rPr>
              <a:t>03</a:t>
            </a:r>
            <a:endParaRPr lang="zh-CN" altLang="en-US" sz="4000" dirty="0">
              <a:solidFill>
                <a:schemeClr val="accent1"/>
              </a:solidFill>
              <a:latin typeface="Impact" panose="020B0806030902050204" pitchFamily="34" charset="0"/>
              <a:ea typeface="方正静蕾简体" panose="02000000000000000000" pitchFamily="2" charset="-122"/>
              <a:sym typeface="微软雅黑" panose="020B0503020204020204" pitchFamily="34" charset="-122"/>
            </a:endParaRPr>
          </a:p>
        </p:txBody>
      </p:sp>
      <p:sp>
        <p:nvSpPr>
          <p:cNvPr id="25" name="Rectangle 164"/>
          <p:cNvSpPr/>
          <p:nvPr/>
        </p:nvSpPr>
        <p:spPr>
          <a:xfrm>
            <a:off x="8366330" y="2995410"/>
            <a:ext cx="3492157" cy="10618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点击添加标题</a:t>
            </a:r>
            <a:endParaRPr lang="en-US" dirty="0" smtClean="0">
              <a:solidFill>
                <a:schemeClr val="tx1">
                  <a:lumMod val="95000"/>
                  <a:lumOff val="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sym typeface="Gill Sans" charset="0"/>
              </a:rPr>
              <a:t>此处添加详细文本描述，建议与标题相关并符合整体语言风格，语言描述尽量简洁生动</a:t>
            </a:r>
            <a:endParaRPr lang="en-US" sz="1400" dirty="0">
              <a:solidFill>
                <a:schemeClr val="tx1">
                  <a:lumMod val="95000"/>
                  <a:lumOff val="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6" name="Rectangle 164"/>
          <p:cNvSpPr/>
          <p:nvPr/>
        </p:nvSpPr>
        <p:spPr>
          <a:xfrm>
            <a:off x="1273449" y="1988392"/>
            <a:ext cx="3492157" cy="10618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点击添加标题</a:t>
            </a:r>
            <a:endParaRPr lang="en-US" dirty="0" smtClean="0">
              <a:solidFill>
                <a:schemeClr val="tx1">
                  <a:lumMod val="95000"/>
                  <a:lumOff val="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algn="r">
              <a:lnSpc>
                <a:spcPct val="150000"/>
              </a:lnSpc>
            </a:pPr>
            <a:r>
              <a:rPr lang="zh-CN" altLang="en-US" sz="12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sym typeface="Gill Sans" charset="0"/>
              </a:rPr>
              <a:t>此处添加详细文本描述，建议与标题相关并符合整体语言风格，语言描述尽量简洁生动</a:t>
            </a:r>
            <a:endParaRPr lang="en-US" sz="1400" dirty="0">
              <a:solidFill>
                <a:schemeClr val="tx1">
                  <a:lumMod val="95000"/>
                  <a:lumOff val="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7" name="Rectangle 164"/>
          <p:cNvSpPr/>
          <p:nvPr/>
        </p:nvSpPr>
        <p:spPr>
          <a:xfrm>
            <a:off x="1216344" y="4669135"/>
            <a:ext cx="3492157" cy="10618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点击添加标题</a:t>
            </a:r>
            <a:endParaRPr lang="en-US" dirty="0" smtClean="0">
              <a:solidFill>
                <a:schemeClr val="tx1">
                  <a:lumMod val="95000"/>
                  <a:lumOff val="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algn="r">
              <a:lnSpc>
                <a:spcPct val="150000"/>
              </a:lnSpc>
            </a:pPr>
            <a:r>
              <a:rPr lang="zh-CN" altLang="en-US" sz="12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sym typeface="Gill Sans" charset="0"/>
              </a:rPr>
              <a:t>此处添加详细文本描述，建议与标题相关并符合整体语言风格，语言描述尽量简洁生动</a:t>
            </a:r>
            <a:endParaRPr lang="en-US" sz="1400" dirty="0">
              <a:solidFill>
                <a:schemeClr val="tx1">
                  <a:lumMod val="95000"/>
                  <a:lumOff val="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" name="矩形 12"/>
          <p:cNvSpPr/>
          <p:nvPr/>
        </p:nvSpPr>
        <p:spPr bwMode="auto">
          <a:xfrm>
            <a:off x="507999" y="336367"/>
            <a:ext cx="432000" cy="4320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vert="horz" wrap="square" lIns="91440" tIns="45720" rIns="91440" bIns="45720" numCol="1" rtlCol="0" anchor="t" anchorCtr="0" compatLnSpc="1"/>
          <a:lstStyle/>
          <a:p>
            <a:pPr algn="ctr"/>
            <a:endParaRPr lang="zh-CN" altLang="en-US"/>
          </a:p>
        </p:txBody>
      </p:sp>
      <p:sp>
        <p:nvSpPr>
          <p:cNvPr id="14" name="矩形 13"/>
          <p:cNvSpPr/>
          <p:nvPr/>
        </p:nvSpPr>
        <p:spPr bwMode="auto">
          <a:xfrm>
            <a:off x="758757" y="573932"/>
            <a:ext cx="288000" cy="288000"/>
          </a:xfrm>
          <a:prstGeom prst="rect">
            <a:avLst/>
          </a:prstGeom>
          <a:pattFill prst="ltUpDiag">
            <a:fgClr>
              <a:schemeClr val="accent1"/>
            </a:fgClr>
            <a:bgClr>
              <a:schemeClr val="accent1">
                <a:lumMod val="40000"/>
                <a:lumOff val="60000"/>
              </a:schemeClr>
            </a:bgClr>
          </a:pattFill>
          <a:ln>
            <a:solidFill>
              <a:schemeClr val="accent1"/>
            </a:solidFill>
          </a:ln>
        </p:spPr>
        <p:txBody>
          <a:bodyPr vert="horz" wrap="square" lIns="91440" tIns="45720" rIns="91440" bIns="45720" numCol="1" rtlCol="0" anchor="t" anchorCtr="0" compatLnSpc="1"/>
          <a:lstStyle/>
          <a:p>
            <a:pPr algn="ctr"/>
            <a:endParaRPr lang="zh-CN" altLang="en-US"/>
          </a:p>
        </p:txBody>
      </p:sp>
      <p:cxnSp>
        <p:nvCxnSpPr>
          <p:cNvPr id="15" name="直接连接符 14"/>
          <p:cNvCxnSpPr/>
          <p:nvPr/>
        </p:nvCxnSpPr>
        <p:spPr>
          <a:xfrm>
            <a:off x="1235414" y="865762"/>
            <a:ext cx="10656000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文本框 15"/>
          <p:cNvSpPr txBox="1"/>
          <p:nvPr/>
        </p:nvSpPr>
        <p:spPr>
          <a:xfrm>
            <a:off x="1294788" y="362339"/>
            <a:ext cx="3628417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600" dirty="0" smtClean="0"/>
              <a:t>点击添加标题</a:t>
            </a:r>
            <a:endParaRPr lang="zh-CN" altLang="en-US" sz="2600" dirty="0"/>
          </a:p>
        </p:txBody>
      </p:sp>
      <p:sp>
        <p:nvSpPr>
          <p:cNvPr id="17" name="文本框 16"/>
          <p:cNvSpPr txBox="1"/>
          <p:nvPr/>
        </p:nvSpPr>
        <p:spPr>
          <a:xfrm>
            <a:off x="9636066" y="277423"/>
            <a:ext cx="243839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solidFill>
                  <a:schemeClr val="accent1"/>
                </a:solidFill>
                <a:latin typeface="+mn-ea"/>
              </a:rPr>
              <a:t>您的公司名称</a:t>
            </a:r>
            <a:endParaRPr lang="zh-CN" altLang="en-US" sz="2800" dirty="0">
              <a:solidFill>
                <a:schemeClr val="accent1"/>
              </a:solidFill>
              <a:latin typeface="+mn-ea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250" advClick="0" advTm="0">
        <p15:prstTrans prst="pageCurlDouble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组合 12"/>
          <p:cNvGrpSpPr/>
          <p:nvPr/>
        </p:nvGrpSpPr>
        <p:grpSpPr>
          <a:xfrm>
            <a:off x="7331843" y="2909162"/>
            <a:ext cx="1833705" cy="2114079"/>
            <a:chOff x="7238626" y="2909162"/>
            <a:chExt cx="1833705" cy="2114079"/>
          </a:xfrm>
          <a:solidFill>
            <a:schemeClr val="accent1"/>
          </a:solidFill>
        </p:grpSpPr>
        <p:sp>
          <p:nvSpPr>
            <p:cNvPr id="52" name="Flowchart: Decision 64"/>
            <p:cNvSpPr/>
            <p:nvPr/>
          </p:nvSpPr>
          <p:spPr>
            <a:xfrm flipV="1">
              <a:off x="7238626" y="3189536"/>
              <a:ext cx="1833705" cy="1833705"/>
            </a:xfrm>
            <a:prstGeom prst="flowChartDecision">
              <a:avLst/>
            </a:prstGeom>
            <a:solidFill>
              <a:schemeClr val="accent1">
                <a:alpha val="2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2400"/>
            </a:p>
          </p:txBody>
        </p:sp>
        <p:sp>
          <p:nvSpPr>
            <p:cNvPr id="53" name="Flowchart: Decision 65"/>
            <p:cNvSpPr/>
            <p:nvPr/>
          </p:nvSpPr>
          <p:spPr>
            <a:xfrm flipV="1">
              <a:off x="7238626" y="2909162"/>
              <a:ext cx="1833705" cy="1833705"/>
            </a:xfrm>
            <a:prstGeom prst="flowChartDecision">
              <a:avLst/>
            </a:prstGeom>
            <a:pattFill prst="ltUpDiag">
              <a:fgClr>
                <a:schemeClr val="accent1"/>
              </a:fgClr>
              <a:bgClr>
                <a:schemeClr val="accent1">
                  <a:lumMod val="20000"/>
                  <a:lumOff val="80000"/>
                </a:schemeClr>
              </a:bgClr>
            </a:pattFill>
            <a:ln>
              <a:solidFill>
                <a:schemeClr val="accent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2400"/>
            </a:p>
          </p:txBody>
        </p:sp>
        <p:grpSp>
          <p:nvGrpSpPr>
            <p:cNvPr id="42" name="Group 52"/>
            <p:cNvGrpSpPr/>
            <p:nvPr/>
          </p:nvGrpSpPr>
          <p:grpSpPr>
            <a:xfrm>
              <a:off x="7910720" y="3580825"/>
              <a:ext cx="489533" cy="490371"/>
              <a:chOff x="9145656" y="4435453"/>
              <a:chExt cx="464347" cy="465136"/>
            </a:xfrm>
            <a:grpFill/>
          </p:grpSpPr>
          <p:sp>
            <p:nvSpPr>
              <p:cNvPr id="43" name="AutoShape 7"/>
              <p:cNvSpPr/>
              <p:nvPr/>
            </p:nvSpPr>
            <p:spPr bwMode="auto">
              <a:xfrm>
                <a:off x="9145656" y="4435453"/>
                <a:ext cx="464347" cy="465136"/>
              </a:xfrm>
              <a:custGeom>
                <a:avLst/>
                <a:gdLst>
                  <a:gd name="T0" fmla="+- 0 10800 1271"/>
                  <a:gd name="T1" fmla="*/ T0 w 19058"/>
                  <a:gd name="T2" fmla="+- 0 10799 1270"/>
                  <a:gd name="T3" fmla="*/ 10799 h 19059"/>
                  <a:gd name="T4" fmla="+- 0 10800 1271"/>
                  <a:gd name="T5" fmla="*/ T4 w 19058"/>
                  <a:gd name="T6" fmla="+- 0 10799 1270"/>
                  <a:gd name="T7" fmla="*/ 10799 h 19059"/>
                  <a:gd name="T8" fmla="+- 0 10800 1271"/>
                  <a:gd name="T9" fmla="*/ T8 w 19058"/>
                  <a:gd name="T10" fmla="+- 0 10799 1270"/>
                  <a:gd name="T11" fmla="*/ 10799 h 19059"/>
                  <a:gd name="T12" fmla="+- 0 10800 1271"/>
                  <a:gd name="T13" fmla="*/ T12 w 19058"/>
                  <a:gd name="T14" fmla="+- 0 10799 1270"/>
                  <a:gd name="T15" fmla="*/ 10799 h 19059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9058" h="19059">
                    <a:moveTo>
                      <a:pt x="6430" y="17268"/>
                    </a:moveTo>
                    <a:cubicBezTo>
                      <a:pt x="2162" y="15559"/>
                      <a:pt x="82" y="10698"/>
                      <a:pt x="1790" y="6431"/>
                    </a:cubicBezTo>
                    <a:cubicBezTo>
                      <a:pt x="3499" y="2164"/>
                      <a:pt x="8360" y="81"/>
                      <a:pt x="12627" y="1791"/>
                    </a:cubicBezTo>
                    <a:cubicBezTo>
                      <a:pt x="16894" y="3499"/>
                      <a:pt x="18975" y="8361"/>
                      <a:pt x="17267" y="12628"/>
                    </a:cubicBezTo>
                    <a:cubicBezTo>
                      <a:pt x="15558" y="16895"/>
                      <a:pt x="10696" y="18976"/>
                      <a:pt x="6430" y="17268"/>
                    </a:cubicBezTo>
                    <a:moveTo>
                      <a:pt x="13070" y="685"/>
                    </a:moveTo>
                    <a:cubicBezTo>
                      <a:pt x="8186" y="-1270"/>
                      <a:pt x="2641" y="1103"/>
                      <a:pt x="685" y="5987"/>
                    </a:cubicBezTo>
                    <a:cubicBezTo>
                      <a:pt x="-1271" y="10872"/>
                      <a:pt x="1103" y="16418"/>
                      <a:pt x="5987" y="18373"/>
                    </a:cubicBezTo>
                    <a:cubicBezTo>
                      <a:pt x="10871" y="20330"/>
                      <a:pt x="16416" y="17955"/>
                      <a:pt x="18373" y="13071"/>
                    </a:cubicBezTo>
                    <a:cubicBezTo>
                      <a:pt x="20329" y="8186"/>
                      <a:pt x="17954" y="2641"/>
                      <a:pt x="13070" y="68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5400" tIns="25400" rIns="25400" bIns="25400" anchor="ctr"/>
              <a:lstStyle/>
              <a:p>
                <a:pPr algn="ctr" defTabSz="227965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465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Gill Sans" charset="0"/>
                  <a:sym typeface="Gill Sans" charset="0"/>
                </a:endParaRPr>
              </a:p>
            </p:txBody>
          </p:sp>
          <p:sp>
            <p:nvSpPr>
              <p:cNvPr id="44" name="AutoShape 8"/>
              <p:cNvSpPr/>
              <p:nvPr/>
            </p:nvSpPr>
            <p:spPr bwMode="auto">
              <a:xfrm>
                <a:off x="9348857" y="4638651"/>
                <a:ext cx="57944" cy="57943"/>
              </a:xfrm>
              <a:custGeom>
                <a:avLst/>
                <a:gdLst>
                  <a:gd name="T0" fmla="+- 0 10801 1272"/>
                  <a:gd name="T1" fmla="*/ T0 w 19059"/>
                  <a:gd name="T2" fmla="+- 0 10800 1272"/>
                  <a:gd name="T3" fmla="*/ 10800 h 19056"/>
                  <a:gd name="T4" fmla="+- 0 10801 1272"/>
                  <a:gd name="T5" fmla="*/ T4 w 19059"/>
                  <a:gd name="T6" fmla="+- 0 10800 1272"/>
                  <a:gd name="T7" fmla="*/ 10800 h 19056"/>
                  <a:gd name="T8" fmla="+- 0 10801 1272"/>
                  <a:gd name="T9" fmla="*/ T8 w 19059"/>
                  <a:gd name="T10" fmla="+- 0 10800 1272"/>
                  <a:gd name="T11" fmla="*/ 10800 h 19056"/>
                  <a:gd name="T12" fmla="+- 0 10801 1272"/>
                  <a:gd name="T13" fmla="*/ T12 w 19059"/>
                  <a:gd name="T14" fmla="+- 0 10800 1272"/>
                  <a:gd name="T15" fmla="*/ 10800 h 19056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9059" h="19056">
                    <a:moveTo>
                      <a:pt x="7753" y="13951"/>
                    </a:moveTo>
                    <a:cubicBezTo>
                      <a:pt x="5315" y="12969"/>
                      <a:pt x="4129" y="10197"/>
                      <a:pt x="5101" y="7755"/>
                    </a:cubicBezTo>
                    <a:cubicBezTo>
                      <a:pt x="6083" y="5323"/>
                      <a:pt x="8860" y="4132"/>
                      <a:pt x="11298" y="5104"/>
                    </a:cubicBezTo>
                    <a:cubicBezTo>
                      <a:pt x="13735" y="6081"/>
                      <a:pt x="14926" y="8858"/>
                      <a:pt x="13949" y="11300"/>
                    </a:cubicBezTo>
                    <a:cubicBezTo>
                      <a:pt x="12972" y="13737"/>
                      <a:pt x="10195" y="14923"/>
                      <a:pt x="7753" y="13951"/>
                    </a:cubicBezTo>
                    <a:moveTo>
                      <a:pt x="13070" y="686"/>
                    </a:moveTo>
                    <a:cubicBezTo>
                      <a:pt x="8190" y="-1272"/>
                      <a:pt x="2640" y="1104"/>
                      <a:pt x="686" y="5988"/>
                    </a:cubicBezTo>
                    <a:cubicBezTo>
                      <a:pt x="-1272" y="10872"/>
                      <a:pt x="1105" y="16416"/>
                      <a:pt x="5985" y="18369"/>
                    </a:cubicBezTo>
                    <a:cubicBezTo>
                      <a:pt x="10870" y="20328"/>
                      <a:pt x="16415" y="17951"/>
                      <a:pt x="18374" y="13072"/>
                    </a:cubicBezTo>
                    <a:cubicBezTo>
                      <a:pt x="20328" y="8188"/>
                      <a:pt x="17960" y="2644"/>
                      <a:pt x="13070" y="68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5400" tIns="25400" rIns="25400" bIns="25400" anchor="ctr"/>
              <a:lstStyle/>
              <a:p>
                <a:pPr algn="ctr" defTabSz="227965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465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Gill Sans" charset="0"/>
                  <a:sym typeface="Gill Sans" charset="0"/>
                </a:endParaRPr>
              </a:p>
            </p:txBody>
          </p:sp>
          <p:sp>
            <p:nvSpPr>
              <p:cNvPr id="45" name="AutoShape 9"/>
              <p:cNvSpPr/>
              <p:nvPr/>
            </p:nvSpPr>
            <p:spPr bwMode="auto">
              <a:xfrm>
                <a:off x="9290119" y="4580709"/>
                <a:ext cx="174626" cy="174624"/>
              </a:xfrm>
              <a:custGeom>
                <a:avLst/>
                <a:gdLst>
                  <a:gd name="T0" fmla="+- 0 10800 1271"/>
                  <a:gd name="T1" fmla="*/ T0 w 19059"/>
                  <a:gd name="T2" fmla="+- 0 10800 1271"/>
                  <a:gd name="T3" fmla="*/ 10800 h 19058"/>
                  <a:gd name="T4" fmla="+- 0 10800 1271"/>
                  <a:gd name="T5" fmla="*/ T4 w 19059"/>
                  <a:gd name="T6" fmla="+- 0 10800 1271"/>
                  <a:gd name="T7" fmla="*/ 10800 h 19058"/>
                  <a:gd name="T8" fmla="+- 0 10800 1271"/>
                  <a:gd name="T9" fmla="*/ T8 w 19059"/>
                  <a:gd name="T10" fmla="+- 0 10800 1271"/>
                  <a:gd name="T11" fmla="*/ 10800 h 19058"/>
                  <a:gd name="T12" fmla="+- 0 10800 1271"/>
                  <a:gd name="T13" fmla="*/ T12 w 19059"/>
                  <a:gd name="T14" fmla="+- 0 10800 1271"/>
                  <a:gd name="T15" fmla="*/ 10800 h 19058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9059" h="19058">
                    <a:moveTo>
                      <a:pt x="7169" y="15424"/>
                    </a:moveTo>
                    <a:cubicBezTo>
                      <a:pt x="3916" y="14123"/>
                      <a:pt x="2331" y="10417"/>
                      <a:pt x="3632" y="7167"/>
                    </a:cubicBezTo>
                    <a:cubicBezTo>
                      <a:pt x="4934" y="3917"/>
                      <a:pt x="8638" y="2331"/>
                      <a:pt x="11889" y="3632"/>
                    </a:cubicBezTo>
                    <a:cubicBezTo>
                      <a:pt x="15141" y="4934"/>
                      <a:pt x="16728" y="8640"/>
                      <a:pt x="15425" y="11890"/>
                    </a:cubicBezTo>
                    <a:cubicBezTo>
                      <a:pt x="14124" y="15140"/>
                      <a:pt x="10419" y="16728"/>
                      <a:pt x="7169" y="15424"/>
                    </a:cubicBezTo>
                    <a:moveTo>
                      <a:pt x="13071" y="685"/>
                    </a:moveTo>
                    <a:cubicBezTo>
                      <a:pt x="8186" y="-1271"/>
                      <a:pt x="2639" y="1104"/>
                      <a:pt x="686" y="5987"/>
                    </a:cubicBezTo>
                    <a:cubicBezTo>
                      <a:pt x="-1271" y="10871"/>
                      <a:pt x="1104" y="16416"/>
                      <a:pt x="5987" y="18372"/>
                    </a:cubicBezTo>
                    <a:cubicBezTo>
                      <a:pt x="10874" y="20329"/>
                      <a:pt x="16418" y="17955"/>
                      <a:pt x="18375" y="13070"/>
                    </a:cubicBezTo>
                    <a:cubicBezTo>
                      <a:pt x="20328" y="8186"/>
                      <a:pt x="17956" y="2641"/>
                      <a:pt x="13071" y="68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5400" tIns="25400" rIns="25400" bIns="25400" anchor="ctr"/>
              <a:lstStyle/>
              <a:p>
                <a:pPr algn="ctr" defTabSz="227965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465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Gill Sans" charset="0"/>
                  <a:sym typeface="Gill Sans" charset="0"/>
                </a:endParaRPr>
              </a:p>
            </p:txBody>
          </p:sp>
          <p:sp>
            <p:nvSpPr>
              <p:cNvPr id="46" name="AutoShape 10"/>
              <p:cNvSpPr/>
              <p:nvPr/>
            </p:nvSpPr>
            <p:spPr bwMode="auto">
              <a:xfrm>
                <a:off x="9406801" y="4696596"/>
                <a:ext cx="72231" cy="74613"/>
              </a:xfrm>
              <a:custGeom>
                <a:avLst/>
                <a:gdLst>
                  <a:gd name="T0" fmla="+- 0 10804 288"/>
                  <a:gd name="T1" fmla="*/ T0 w 21033"/>
                  <a:gd name="T2" fmla="+- 0 10798 277"/>
                  <a:gd name="T3" fmla="*/ 10798 h 21043"/>
                  <a:gd name="T4" fmla="+- 0 10804 288"/>
                  <a:gd name="T5" fmla="*/ T4 w 21033"/>
                  <a:gd name="T6" fmla="+- 0 10798 277"/>
                  <a:gd name="T7" fmla="*/ 10798 h 21043"/>
                  <a:gd name="T8" fmla="+- 0 10804 288"/>
                  <a:gd name="T9" fmla="*/ T8 w 21033"/>
                  <a:gd name="T10" fmla="+- 0 10798 277"/>
                  <a:gd name="T11" fmla="*/ 10798 h 21043"/>
                  <a:gd name="T12" fmla="+- 0 10804 288"/>
                  <a:gd name="T13" fmla="*/ T12 w 21033"/>
                  <a:gd name="T14" fmla="+- 0 10798 277"/>
                  <a:gd name="T15" fmla="*/ 10798 h 210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033" h="21043">
                    <a:moveTo>
                      <a:pt x="20881" y="2825"/>
                    </a:moveTo>
                    <a:cubicBezTo>
                      <a:pt x="21312" y="1771"/>
                      <a:pt x="20787" y="572"/>
                      <a:pt x="19713" y="149"/>
                    </a:cubicBezTo>
                    <a:cubicBezTo>
                      <a:pt x="18636" y="-277"/>
                      <a:pt x="17414" y="238"/>
                      <a:pt x="16984" y="1296"/>
                    </a:cubicBezTo>
                    <a:lnTo>
                      <a:pt x="16980" y="1292"/>
                    </a:lnTo>
                    <a:cubicBezTo>
                      <a:pt x="13964" y="8692"/>
                      <a:pt x="8182" y="14184"/>
                      <a:pt x="1269" y="17089"/>
                    </a:cubicBezTo>
                    <a:cubicBezTo>
                      <a:pt x="207" y="17536"/>
                      <a:pt x="-288" y="18747"/>
                      <a:pt x="170" y="19789"/>
                    </a:cubicBezTo>
                    <a:cubicBezTo>
                      <a:pt x="629" y="20840"/>
                      <a:pt x="1863" y="21323"/>
                      <a:pt x="2924" y="20876"/>
                    </a:cubicBezTo>
                    <a:cubicBezTo>
                      <a:pt x="2961" y="20860"/>
                      <a:pt x="2982" y="20828"/>
                      <a:pt x="3014" y="20815"/>
                    </a:cubicBezTo>
                    <a:cubicBezTo>
                      <a:pt x="10874" y="17480"/>
                      <a:pt x="17451" y="11227"/>
                      <a:pt x="20877" y="2825"/>
                    </a:cubicBezTo>
                    <a:cubicBezTo>
                      <a:pt x="20877" y="2825"/>
                      <a:pt x="20881" y="2825"/>
                      <a:pt x="20881" y="282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5400" tIns="25400" rIns="25400" bIns="25400" anchor="ctr"/>
              <a:lstStyle/>
              <a:p>
                <a:pPr algn="ctr" defTabSz="227965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465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Gill Sans" charset="0"/>
                  <a:sym typeface="Gill Sans" charset="0"/>
                </a:endParaRPr>
              </a:p>
            </p:txBody>
          </p:sp>
          <p:sp>
            <p:nvSpPr>
              <p:cNvPr id="47" name="AutoShape 11"/>
              <p:cNvSpPr/>
              <p:nvPr/>
            </p:nvSpPr>
            <p:spPr bwMode="auto">
              <a:xfrm>
                <a:off x="9435390" y="4725959"/>
                <a:ext cx="103982" cy="106362"/>
              </a:xfrm>
              <a:custGeom>
                <a:avLst/>
                <a:gdLst>
                  <a:gd name="T0" fmla="+- 0 10803 203"/>
                  <a:gd name="T1" fmla="*/ T0 w 21201"/>
                  <a:gd name="T2" fmla="+- 0 10798 194"/>
                  <a:gd name="T3" fmla="*/ 10798 h 21209"/>
                  <a:gd name="T4" fmla="+- 0 10803 203"/>
                  <a:gd name="T5" fmla="*/ T4 w 21201"/>
                  <a:gd name="T6" fmla="+- 0 10798 194"/>
                  <a:gd name="T7" fmla="*/ 10798 h 21209"/>
                  <a:gd name="T8" fmla="+- 0 10803 203"/>
                  <a:gd name="T9" fmla="*/ T8 w 21201"/>
                  <a:gd name="T10" fmla="+- 0 10798 194"/>
                  <a:gd name="T11" fmla="*/ 10798 h 21209"/>
                  <a:gd name="T12" fmla="+- 0 10803 203"/>
                  <a:gd name="T13" fmla="*/ T12 w 21201"/>
                  <a:gd name="T14" fmla="+- 0 10798 194"/>
                  <a:gd name="T15" fmla="*/ 10798 h 21209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201" h="21209">
                    <a:moveTo>
                      <a:pt x="20267" y="104"/>
                    </a:moveTo>
                    <a:cubicBezTo>
                      <a:pt x="19508" y="-194"/>
                      <a:pt x="18645" y="169"/>
                      <a:pt x="18339" y="912"/>
                    </a:cubicBezTo>
                    <a:cubicBezTo>
                      <a:pt x="14991" y="9110"/>
                      <a:pt x="8568" y="15198"/>
                      <a:pt x="894" y="18420"/>
                    </a:cubicBezTo>
                    <a:cubicBezTo>
                      <a:pt x="144" y="18735"/>
                      <a:pt x="-203" y="19589"/>
                      <a:pt x="121" y="20327"/>
                    </a:cubicBezTo>
                    <a:cubicBezTo>
                      <a:pt x="442" y="21068"/>
                      <a:pt x="1314" y="21406"/>
                      <a:pt x="2067" y="21090"/>
                    </a:cubicBezTo>
                    <a:cubicBezTo>
                      <a:pt x="2102" y="21073"/>
                      <a:pt x="2125" y="21042"/>
                      <a:pt x="2159" y="21025"/>
                    </a:cubicBezTo>
                    <a:cubicBezTo>
                      <a:pt x="10491" y="17500"/>
                      <a:pt x="17461" y="10881"/>
                      <a:pt x="21095" y="1994"/>
                    </a:cubicBezTo>
                    <a:cubicBezTo>
                      <a:pt x="21397" y="1250"/>
                      <a:pt x="21026" y="404"/>
                      <a:pt x="20267" y="10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5400" tIns="25400" rIns="25400" bIns="25400" anchor="ctr"/>
              <a:lstStyle/>
              <a:p>
                <a:pPr algn="ctr" defTabSz="227965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465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Gill Sans" charset="0"/>
                  <a:sym typeface="Gill Sans" charset="0"/>
                </a:endParaRPr>
              </a:p>
            </p:txBody>
          </p:sp>
          <p:sp>
            <p:nvSpPr>
              <p:cNvPr id="48" name="AutoShape 12"/>
              <p:cNvSpPr/>
              <p:nvPr/>
            </p:nvSpPr>
            <p:spPr bwMode="auto">
              <a:xfrm>
                <a:off x="9421111" y="4711674"/>
                <a:ext cx="88106" cy="89694"/>
              </a:xfrm>
              <a:custGeom>
                <a:avLst/>
                <a:gdLst>
                  <a:gd name="T0" fmla="+- 0 10802 238"/>
                  <a:gd name="T1" fmla="*/ T0 w 21128"/>
                  <a:gd name="T2" fmla="+- 0 10797 227"/>
                  <a:gd name="T3" fmla="*/ 10797 h 21141"/>
                  <a:gd name="T4" fmla="+- 0 10802 238"/>
                  <a:gd name="T5" fmla="*/ T4 w 21128"/>
                  <a:gd name="T6" fmla="+- 0 10797 227"/>
                  <a:gd name="T7" fmla="*/ 10797 h 21141"/>
                  <a:gd name="T8" fmla="+- 0 10802 238"/>
                  <a:gd name="T9" fmla="*/ T8 w 21128"/>
                  <a:gd name="T10" fmla="+- 0 10797 227"/>
                  <a:gd name="T11" fmla="*/ 10797 h 21141"/>
                  <a:gd name="T12" fmla="+- 0 10802 238"/>
                  <a:gd name="T13" fmla="*/ T12 w 21128"/>
                  <a:gd name="T14" fmla="+- 0 10797 227"/>
                  <a:gd name="T15" fmla="*/ 10797 h 21141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128" h="21141">
                    <a:moveTo>
                      <a:pt x="20035" y="122"/>
                    </a:moveTo>
                    <a:cubicBezTo>
                      <a:pt x="19142" y="-227"/>
                      <a:pt x="18134" y="195"/>
                      <a:pt x="17778" y="1071"/>
                    </a:cubicBezTo>
                    <a:cubicBezTo>
                      <a:pt x="14571" y="8936"/>
                      <a:pt x="8412" y="14778"/>
                      <a:pt x="1051" y="17867"/>
                    </a:cubicBezTo>
                    <a:lnTo>
                      <a:pt x="1054" y="17867"/>
                    </a:lnTo>
                    <a:cubicBezTo>
                      <a:pt x="172" y="18240"/>
                      <a:pt x="-238" y="19242"/>
                      <a:pt x="142" y="20108"/>
                    </a:cubicBezTo>
                    <a:cubicBezTo>
                      <a:pt x="522" y="20973"/>
                      <a:pt x="1543" y="21372"/>
                      <a:pt x="2425" y="21003"/>
                    </a:cubicBezTo>
                    <a:cubicBezTo>
                      <a:pt x="2459" y="20986"/>
                      <a:pt x="2476" y="20956"/>
                      <a:pt x="2514" y="20936"/>
                    </a:cubicBezTo>
                    <a:cubicBezTo>
                      <a:pt x="10651" y="17491"/>
                      <a:pt x="17459" y="11027"/>
                      <a:pt x="21002" y="2339"/>
                    </a:cubicBezTo>
                    <a:cubicBezTo>
                      <a:pt x="21361" y="1463"/>
                      <a:pt x="20927" y="472"/>
                      <a:pt x="20035" y="12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5400" tIns="25400" rIns="25400" bIns="25400" anchor="ctr"/>
              <a:lstStyle/>
              <a:p>
                <a:pPr algn="ctr" defTabSz="227965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465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Gill Sans" charset="0"/>
                  <a:sym typeface="Gill Sans" charset="0"/>
                </a:endParaRPr>
              </a:p>
            </p:txBody>
          </p:sp>
          <p:sp>
            <p:nvSpPr>
              <p:cNvPr id="49" name="AutoShape 13"/>
              <p:cNvSpPr/>
              <p:nvPr/>
            </p:nvSpPr>
            <p:spPr bwMode="auto">
              <a:xfrm>
                <a:off x="9275843" y="4566423"/>
                <a:ext cx="73025" cy="73819"/>
              </a:xfrm>
              <a:custGeom>
                <a:avLst/>
                <a:gdLst>
                  <a:gd name="T0" fmla="+- 0 10797 278"/>
                  <a:gd name="T1" fmla="*/ T0 w 21039"/>
                  <a:gd name="T2" fmla="+- 0 10803 281"/>
                  <a:gd name="T3" fmla="*/ 10803 h 21044"/>
                  <a:gd name="T4" fmla="+- 0 10797 278"/>
                  <a:gd name="T5" fmla="*/ T4 w 21039"/>
                  <a:gd name="T6" fmla="+- 0 10803 281"/>
                  <a:gd name="T7" fmla="*/ 10803 h 21044"/>
                  <a:gd name="T8" fmla="+- 0 10797 278"/>
                  <a:gd name="T9" fmla="*/ T8 w 21039"/>
                  <a:gd name="T10" fmla="+- 0 10803 281"/>
                  <a:gd name="T11" fmla="*/ 10803 h 21044"/>
                  <a:gd name="T12" fmla="+- 0 10797 278"/>
                  <a:gd name="T13" fmla="*/ T12 w 21039"/>
                  <a:gd name="T14" fmla="+- 0 10803 281"/>
                  <a:gd name="T15" fmla="*/ 10803 h 21044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039" h="21044">
                    <a:moveTo>
                      <a:pt x="20871" y="1248"/>
                    </a:moveTo>
                    <a:cubicBezTo>
                      <a:pt x="20411" y="197"/>
                      <a:pt x="19177" y="-281"/>
                      <a:pt x="18112" y="169"/>
                    </a:cubicBezTo>
                    <a:cubicBezTo>
                      <a:pt x="18075" y="181"/>
                      <a:pt x="18050" y="214"/>
                      <a:pt x="18021" y="226"/>
                    </a:cubicBezTo>
                    <a:cubicBezTo>
                      <a:pt x="10159" y="3562"/>
                      <a:pt x="3583" y="9820"/>
                      <a:pt x="152" y="18220"/>
                    </a:cubicBezTo>
                    <a:lnTo>
                      <a:pt x="148" y="18220"/>
                    </a:lnTo>
                    <a:cubicBezTo>
                      <a:pt x="-278" y="19278"/>
                      <a:pt x="242" y="20473"/>
                      <a:pt x="1320" y="20896"/>
                    </a:cubicBezTo>
                    <a:cubicBezTo>
                      <a:pt x="2398" y="21318"/>
                      <a:pt x="3620" y="20803"/>
                      <a:pt x="4046" y="19749"/>
                    </a:cubicBezTo>
                    <a:lnTo>
                      <a:pt x="4051" y="19749"/>
                    </a:lnTo>
                    <a:cubicBezTo>
                      <a:pt x="7068" y="12356"/>
                      <a:pt x="12856" y="6858"/>
                      <a:pt x="19764" y="3956"/>
                    </a:cubicBezTo>
                    <a:cubicBezTo>
                      <a:pt x="20830" y="3506"/>
                      <a:pt x="21322" y="2298"/>
                      <a:pt x="20871" y="124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5400" tIns="25400" rIns="25400" bIns="25400" anchor="ctr"/>
              <a:lstStyle/>
              <a:p>
                <a:pPr algn="ctr" defTabSz="227965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465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Gill Sans" charset="0"/>
                  <a:sym typeface="Gill Sans" charset="0"/>
                </a:endParaRPr>
              </a:p>
            </p:txBody>
          </p:sp>
          <p:sp>
            <p:nvSpPr>
              <p:cNvPr id="50" name="AutoShape 14"/>
              <p:cNvSpPr/>
              <p:nvPr/>
            </p:nvSpPr>
            <p:spPr bwMode="auto">
              <a:xfrm>
                <a:off x="9217867" y="4508492"/>
                <a:ext cx="103982" cy="105569"/>
              </a:xfrm>
              <a:custGeom>
                <a:avLst/>
                <a:gdLst>
                  <a:gd name="T0" fmla="+- 0 10797 198"/>
                  <a:gd name="T1" fmla="*/ T0 w 21199"/>
                  <a:gd name="T2" fmla="+- 0 10802 198"/>
                  <a:gd name="T3" fmla="*/ 10802 h 21208"/>
                  <a:gd name="T4" fmla="+- 0 10797 198"/>
                  <a:gd name="T5" fmla="*/ T4 w 21199"/>
                  <a:gd name="T6" fmla="+- 0 10802 198"/>
                  <a:gd name="T7" fmla="*/ 10802 h 21208"/>
                  <a:gd name="T8" fmla="+- 0 10797 198"/>
                  <a:gd name="T9" fmla="*/ T8 w 21199"/>
                  <a:gd name="T10" fmla="+- 0 10802 198"/>
                  <a:gd name="T11" fmla="*/ 10802 h 21208"/>
                  <a:gd name="T12" fmla="+- 0 10797 198"/>
                  <a:gd name="T13" fmla="*/ T12 w 21199"/>
                  <a:gd name="T14" fmla="+- 0 10802 198"/>
                  <a:gd name="T15" fmla="*/ 10802 h 21208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199" h="21208">
                    <a:moveTo>
                      <a:pt x="21077" y="880"/>
                    </a:moveTo>
                    <a:cubicBezTo>
                      <a:pt x="20753" y="142"/>
                      <a:pt x="19881" y="-198"/>
                      <a:pt x="19129" y="117"/>
                    </a:cubicBezTo>
                    <a:cubicBezTo>
                      <a:pt x="19097" y="131"/>
                      <a:pt x="19071" y="162"/>
                      <a:pt x="19039" y="179"/>
                    </a:cubicBezTo>
                    <a:cubicBezTo>
                      <a:pt x="10706" y="3707"/>
                      <a:pt x="3739" y="10322"/>
                      <a:pt x="106" y="19208"/>
                    </a:cubicBezTo>
                    <a:cubicBezTo>
                      <a:pt x="-198" y="19957"/>
                      <a:pt x="172" y="20803"/>
                      <a:pt x="934" y="21101"/>
                    </a:cubicBezTo>
                    <a:cubicBezTo>
                      <a:pt x="1689" y="21401"/>
                      <a:pt x="2552" y="21041"/>
                      <a:pt x="2859" y="20292"/>
                    </a:cubicBezTo>
                    <a:cubicBezTo>
                      <a:pt x="6206" y="12096"/>
                      <a:pt x="12625" y="6008"/>
                      <a:pt x="20301" y="2787"/>
                    </a:cubicBezTo>
                    <a:cubicBezTo>
                      <a:pt x="21051" y="2469"/>
                      <a:pt x="21402" y="1618"/>
                      <a:pt x="21077" y="88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5400" tIns="25400" rIns="25400" bIns="25400" anchor="ctr"/>
              <a:lstStyle/>
              <a:p>
                <a:pPr algn="ctr" defTabSz="227965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465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Gill Sans" charset="0"/>
                  <a:sym typeface="Gill Sans" charset="0"/>
                </a:endParaRPr>
              </a:p>
            </p:txBody>
          </p:sp>
          <p:sp>
            <p:nvSpPr>
              <p:cNvPr id="51" name="AutoShape 15"/>
              <p:cNvSpPr/>
              <p:nvPr/>
            </p:nvSpPr>
            <p:spPr bwMode="auto">
              <a:xfrm>
                <a:off x="9247188" y="4537075"/>
                <a:ext cx="88107" cy="90488"/>
              </a:xfrm>
              <a:custGeom>
                <a:avLst/>
                <a:gdLst>
                  <a:gd name="T0" fmla="+- 0 10796 232"/>
                  <a:gd name="T1" fmla="*/ T0 w 21129"/>
                  <a:gd name="T2" fmla="+- 0 10804 234"/>
                  <a:gd name="T3" fmla="*/ 10804 h 21141"/>
                  <a:gd name="T4" fmla="+- 0 10796 232"/>
                  <a:gd name="T5" fmla="*/ T4 w 21129"/>
                  <a:gd name="T6" fmla="+- 0 10804 234"/>
                  <a:gd name="T7" fmla="*/ 10804 h 21141"/>
                  <a:gd name="T8" fmla="+- 0 10796 232"/>
                  <a:gd name="T9" fmla="*/ T8 w 21129"/>
                  <a:gd name="T10" fmla="+- 0 10804 234"/>
                  <a:gd name="T11" fmla="*/ 10804 h 21141"/>
                  <a:gd name="T12" fmla="+- 0 10796 232"/>
                  <a:gd name="T13" fmla="*/ T12 w 21129"/>
                  <a:gd name="T14" fmla="+- 0 10804 234"/>
                  <a:gd name="T15" fmla="*/ 10804 h 21141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129" h="21141">
                    <a:moveTo>
                      <a:pt x="20075" y="3267"/>
                    </a:moveTo>
                    <a:cubicBezTo>
                      <a:pt x="20953" y="2898"/>
                      <a:pt x="21368" y="1899"/>
                      <a:pt x="20987" y="1030"/>
                    </a:cubicBezTo>
                    <a:cubicBezTo>
                      <a:pt x="20611" y="168"/>
                      <a:pt x="19589" y="-234"/>
                      <a:pt x="18707" y="138"/>
                    </a:cubicBezTo>
                    <a:cubicBezTo>
                      <a:pt x="18670" y="152"/>
                      <a:pt x="18649" y="185"/>
                      <a:pt x="18615" y="198"/>
                    </a:cubicBezTo>
                    <a:cubicBezTo>
                      <a:pt x="10481" y="3647"/>
                      <a:pt x="3673" y="10118"/>
                      <a:pt x="124" y="18802"/>
                    </a:cubicBezTo>
                    <a:cubicBezTo>
                      <a:pt x="-232" y="19678"/>
                      <a:pt x="205" y="20666"/>
                      <a:pt x="1094" y="21019"/>
                    </a:cubicBezTo>
                    <a:cubicBezTo>
                      <a:pt x="1983" y="21366"/>
                      <a:pt x="2991" y="20946"/>
                      <a:pt x="3354" y="20071"/>
                    </a:cubicBezTo>
                    <a:cubicBezTo>
                      <a:pt x="6561" y="12205"/>
                      <a:pt x="12717" y="6360"/>
                      <a:pt x="20075" y="3274"/>
                    </a:cubicBezTo>
                    <a:cubicBezTo>
                      <a:pt x="20075" y="3274"/>
                      <a:pt x="20075" y="3267"/>
                      <a:pt x="20075" y="326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5400" tIns="25400" rIns="25400" bIns="25400" anchor="ctr"/>
              <a:lstStyle/>
              <a:p>
                <a:pPr algn="ctr" defTabSz="227965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465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Gill Sans" charset="0"/>
                  <a:sym typeface="Gill Sans" charset="0"/>
                </a:endParaRPr>
              </a:p>
            </p:txBody>
          </p:sp>
        </p:grpSp>
      </p:grpSp>
      <p:grpSp>
        <p:nvGrpSpPr>
          <p:cNvPr id="11" name="组合 10"/>
          <p:cNvGrpSpPr/>
          <p:nvPr/>
        </p:nvGrpSpPr>
        <p:grpSpPr>
          <a:xfrm>
            <a:off x="3220647" y="2904001"/>
            <a:ext cx="1833705" cy="2114078"/>
            <a:chOff x="3398200" y="2904001"/>
            <a:chExt cx="1833705" cy="2114078"/>
          </a:xfrm>
        </p:grpSpPr>
        <p:sp>
          <p:nvSpPr>
            <p:cNvPr id="59" name="Flowchart: Decision 71"/>
            <p:cNvSpPr/>
            <p:nvPr/>
          </p:nvSpPr>
          <p:spPr>
            <a:xfrm flipV="1">
              <a:off x="3398200" y="3184374"/>
              <a:ext cx="1833705" cy="1833705"/>
            </a:xfrm>
            <a:prstGeom prst="flowChartDecision">
              <a:avLst/>
            </a:prstGeom>
            <a:solidFill>
              <a:schemeClr val="accent1">
                <a:alpha val="2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2400"/>
            </a:p>
          </p:txBody>
        </p:sp>
        <p:sp>
          <p:nvSpPr>
            <p:cNvPr id="60" name="Flowchart: Decision 72"/>
            <p:cNvSpPr/>
            <p:nvPr/>
          </p:nvSpPr>
          <p:spPr>
            <a:xfrm flipV="1">
              <a:off x="3398200" y="2904001"/>
              <a:ext cx="1833705" cy="1833705"/>
            </a:xfrm>
            <a:prstGeom prst="flowChartDecision">
              <a:avLst/>
            </a:prstGeom>
            <a:pattFill prst="ltUpDiag">
              <a:fgClr>
                <a:schemeClr val="accent1"/>
              </a:fgClr>
              <a:bgClr>
                <a:schemeClr val="accent1">
                  <a:lumMod val="20000"/>
                  <a:lumOff val="80000"/>
                </a:schemeClr>
              </a:bgClr>
            </a:pattFill>
            <a:ln>
              <a:solidFill>
                <a:schemeClr val="accent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2400"/>
            </a:p>
          </p:txBody>
        </p:sp>
        <p:grpSp>
          <p:nvGrpSpPr>
            <p:cNvPr id="56" name="Group 68"/>
            <p:cNvGrpSpPr/>
            <p:nvPr/>
          </p:nvGrpSpPr>
          <p:grpSpPr>
            <a:xfrm>
              <a:off x="4130037" y="3574833"/>
              <a:ext cx="370039" cy="490371"/>
              <a:chOff x="3583003" y="3510760"/>
              <a:chExt cx="319089" cy="465138"/>
            </a:xfrm>
            <a:solidFill>
              <a:schemeClr val="bg1"/>
            </a:solidFill>
          </p:grpSpPr>
          <p:sp>
            <p:nvSpPr>
              <p:cNvPr id="57" name="AutoShape 113"/>
              <p:cNvSpPr/>
              <p:nvPr/>
            </p:nvSpPr>
            <p:spPr bwMode="auto">
              <a:xfrm>
                <a:off x="3583003" y="3510760"/>
                <a:ext cx="319089" cy="46513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5386" y="14175"/>
                    </a:moveTo>
                    <a:lnTo>
                      <a:pt x="6223" y="14175"/>
                    </a:lnTo>
                    <a:cubicBezTo>
                      <a:pt x="5734" y="13446"/>
                      <a:pt x="5147" y="12716"/>
                      <a:pt x="4568" y="12003"/>
                    </a:cubicBezTo>
                    <a:cubicBezTo>
                      <a:pt x="3287" y="10427"/>
                      <a:pt x="1963" y="8797"/>
                      <a:pt x="1963" y="7425"/>
                    </a:cubicBezTo>
                    <a:cubicBezTo>
                      <a:pt x="1963" y="4075"/>
                      <a:pt x="5927" y="1350"/>
                      <a:pt x="10800" y="1350"/>
                    </a:cubicBezTo>
                    <a:cubicBezTo>
                      <a:pt x="15672" y="1350"/>
                      <a:pt x="19636" y="4075"/>
                      <a:pt x="19636" y="7425"/>
                    </a:cubicBezTo>
                    <a:cubicBezTo>
                      <a:pt x="19636" y="8787"/>
                      <a:pt x="18312" y="10425"/>
                      <a:pt x="17029" y="12011"/>
                    </a:cubicBezTo>
                    <a:cubicBezTo>
                      <a:pt x="16455" y="12723"/>
                      <a:pt x="15873" y="13449"/>
                      <a:pt x="15386" y="14175"/>
                    </a:cubicBezTo>
                    <a:moveTo>
                      <a:pt x="10800" y="20249"/>
                    </a:moveTo>
                    <a:cubicBezTo>
                      <a:pt x="9805" y="20249"/>
                      <a:pt x="9347" y="20171"/>
                      <a:pt x="8839" y="19406"/>
                    </a:cubicBezTo>
                    <a:lnTo>
                      <a:pt x="13000" y="19048"/>
                    </a:lnTo>
                    <a:cubicBezTo>
                      <a:pt x="12398" y="20164"/>
                      <a:pt x="11959" y="20249"/>
                      <a:pt x="10800" y="20249"/>
                    </a:cubicBezTo>
                    <a:moveTo>
                      <a:pt x="7595" y="16813"/>
                    </a:moveTo>
                    <a:cubicBezTo>
                      <a:pt x="7417" y="16407"/>
                      <a:pt x="7215" y="15978"/>
                      <a:pt x="6991" y="15525"/>
                    </a:cubicBezTo>
                    <a:lnTo>
                      <a:pt x="14616" y="15525"/>
                    </a:lnTo>
                    <a:cubicBezTo>
                      <a:pt x="14496" y="15767"/>
                      <a:pt x="14375" y="16010"/>
                      <a:pt x="14270" y="16239"/>
                    </a:cubicBezTo>
                    <a:cubicBezTo>
                      <a:pt x="14270" y="16239"/>
                      <a:pt x="7595" y="16813"/>
                      <a:pt x="7595" y="16813"/>
                    </a:cubicBezTo>
                    <a:close/>
                    <a:moveTo>
                      <a:pt x="13345" y="18343"/>
                    </a:moveTo>
                    <a:lnTo>
                      <a:pt x="8476" y="18762"/>
                    </a:lnTo>
                    <a:cubicBezTo>
                      <a:pt x="8303" y="18416"/>
                      <a:pt x="8116" y="18011"/>
                      <a:pt x="7890" y="17483"/>
                    </a:cubicBezTo>
                    <a:cubicBezTo>
                      <a:pt x="7887" y="17477"/>
                      <a:pt x="7883" y="17469"/>
                      <a:pt x="7881" y="17462"/>
                    </a:cubicBezTo>
                    <a:lnTo>
                      <a:pt x="13957" y="16941"/>
                    </a:lnTo>
                    <a:cubicBezTo>
                      <a:pt x="13871" y="17140"/>
                      <a:pt x="13778" y="17350"/>
                      <a:pt x="13698" y="17537"/>
                    </a:cubicBezTo>
                    <a:cubicBezTo>
                      <a:pt x="13569" y="17841"/>
                      <a:pt x="13453" y="18104"/>
                      <a:pt x="13345" y="18343"/>
                    </a:cubicBezTo>
                    <a:moveTo>
                      <a:pt x="10800" y="0"/>
                    </a:moveTo>
                    <a:cubicBezTo>
                      <a:pt x="4835" y="0"/>
                      <a:pt x="0" y="3324"/>
                      <a:pt x="0" y="7425"/>
                    </a:cubicBezTo>
                    <a:cubicBezTo>
                      <a:pt x="0" y="10146"/>
                      <a:pt x="3621" y="13029"/>
                      <a:pt x="4939" y="15562"/>
                    </a:cubicBezTo>
                    <a:cubicBezTo>
                      <a:pt x="6906" y="19339"/>
                      <a:pt x="6688" y="21599"/>
                      <a:pt x="10800" y="21599"/>
                    </a:cubicBezTo>
                    <a:cubicBezTo>
                      <a:pt x="14972" y="21599"/>
                      <a:pt x="14692" y="19349"/>
                      <a:pt x="16660" y="15577"/>
                    </a:cubicBezTo>
                    <a:cubicBezTo>
                      <a:pt x="17983" y="13039"/>
                      <a:pt x="21600" y="10124"/>
                      <a:pt x="21600" y="7425"/>
                    </a:cubicBezTo>
                    <a:cubicBezTo>
                      <a:pt x="21600" y="3324"/>
                      <a:pt x="16764" y="0"/>
                      <a:pt x="10800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5400" tIns="25400" rIns="25400" bIns="25400" anchor="ctr"/>
              <a:lstStyle/>
              <a:p>
                <a:pPr algn="ctr" defTabSz="227965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465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Gill Sans" charset="0"/>
                  <a:sym typeface="Gill Sans" charset="0"/>
                </a:endParaRPr>
              </a:p>
            </p:txBody>
          </p:sp>
          <p:sp>
            <p:nvSpPr>
              <p:cNvPr id="58" name="AutoShape 114"/>
              <p:cNvSpPr/>
              <p:nvPr/>
            </p:nvSpPr>
            <p:spPr bwMode="auto">
              <a:xfrm>
                <a:off x="3655219" y="3583782"/>
                <a:ext cx="94456" cy="94456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9938" y="0"/>
                    </a:moveTo>
                    <a:cubicBezTo>
                      <a:pt x="8943" y="0"/>
                      <a:pt x="0" y="8942"/>
                      <a:pt x="0" y="19938"/>
                    </a:cubicBezTo>
                    <a:cubicBezTo>
                      <a:pt x="0" y="20855"/>
                      <a:pt x="743" y="21600"/>
                      <a:pt x="1661" y="21600"/>
                    </a:cubicBezTo>
                    <a:cubicBezTo>
                      <a:pt x="2579" y="21600"/>
                      <a:pt x="3323" y="20855"/>
                      <a:pt x="3323" y="19938"/>
                    </a:cubicBezTo>
                    <a:cubicBezTo>
                      <a:pt x="3323" y="10777"/>
                      <a:pt x="10777" y="3323"/>
                      <a:pt x="19938" y="3323"/>
                    </a:cubicBezTo>
                    <a:cubicBezTo>
                      <a:pt x="20856" y="3323"/>
                      <a:pt x="21600" y="2578"/>
                      <a:pt x="21600" y="1661"/>
                    </a:cubicBezTo>
                    <a:cubicBezTo>
                      <a:pt x="21600" y="744"/>
                      <a:pt x="20856" y="0"/>
                      <a:pt x="19938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5400" tIns="25400" rIns="25400" bIns="25400" anchor="ctr"/>
              <a:lstStyle/>
              <a:p>
                <a:pPr algn="ctr" defTabSz="227965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465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Gill Sans" charset="0"/>
                  <a:sym typeface="Gill Sans" charset="0"/>
                </a:endParaRPr>
              </a:p>
            </p:txBody>
          </p:sp>
        </p:grpSp>
      </p:grpSp>
      <p:grpSp>
        <p:nvGrpSpPr>
          <p:cNvPr id="10" name="组合 9"/>
          <p:cNvGrpSpPr/>
          <p:nvPr/>
        </p:nvGrpSpPr>
        <p:grpSpPr>
          <a:xfrm>
            <a:off x="1165049" y="2553206"/>
            <a:ext cx="1833705" cy="2114079"/>
            <a:chOff x="1494233" y="2553206"/>
            <a:chExt cx="1833705" cy="2114079"/>
          </a:xfrm>
        </p:grpSpPr>
        <p:sp>
          <p:nvSpPr>
            <p:cNvPr id="66" name="Flowchart: Decision 78"/>
            <p:cNvSpPr/>
            <p:nvPr/>
          </p:nvSpPr>
          <p:spPr>
            <a:xfrm>
              <a:off x="1494233" y="2553206"/>
              <a:ext cx="1833705" cy="1833705"/>
            </a:xfrm>
            <a:prstGeom prst="flowChartDecision">
              <a:avLst/>
            </a:prstGeom>
            <a:solidFill>
              <a:schemeClr val="accent1">
                <a:alpha val="2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2400"/>
            </a:p>
          </p:txBody>
        </p:sp>
        <p:sp>
          <p:nvSpPr>
            <p:cNvPr id="67" name="Flowchart: Decision 79"/>
            <p:cNvSpPr/>
            <p:nvPr/>
          </p:nvSpPr>
          <p:spPr>
            <a:xfrm>
              <a:off x="1494233" y="2833580"/>
              <a:ext cx="1833705" cy="1833705"/>
            </a:xfrm>
            <a:prstGeom prst="flowChartDecision">
              <a:avLst/>
            </a:prstGeom>
            <a:pattFill prst="ltUpDiag">
              <a:fgClr>
                <a:schemeClr val="accent1"/>
              </a:fgClr>
              <a:bgClr>
                <a:schemeClr val="accent1">
                  <a:lumMod val="20000"/>
                  <a:lumOff val="80000"/>
                </a:schemeClr>
              </a:bgClr>
            </a:pattFill>
            <a:ln>
              <a:solidFill>
                <a:schemeClr val="accent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2400"/>
            </a:p>
          </p:txBody>
        </p:sp>
        <p:grpSp>
          <p:nvGrpSpPr>
            <p:cNvPr id="63" name="Group 75"/>
            <p:cNvGrpSpPr/>
            <p:nvPr/>
          </p:nvGrpSpPr>
          <p:grpSpPr>
            <a:xfrm>
              <a:off x="2226065" y="3504408"/>
              <a:ext cx="367359" cy="490371"/>
              <a:chOff x="2639233" y="3510742"/>
              <a:chExt cx="348458" cy="465136"/>
            </a:xfrm>
            <a:solidFill>
              <a:schemeClr val="bg1"/>
            </a:solidFill>
          </p:grpSpPr>
          <p:sp>
            <p:nvSpPr>
              <p:cNvPr id="64" name="AutoShape 115"/>
              <p:cNvSpPr/>
              <p:nvPr/>
            </p:nvSpPr>
            <p:spPr bwMode="auto">
              <a:xfrm>
                <a:off x="2639233" y="3510742"/>
                <a:ext cx="348458" cy="465136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9800" y="12825"/>
                    </a:moveTo>
                    <a:lnTo>
                      <a:pt x="19800" y="13500"/>
                    </a:lnTo>
                    <a:lnTo>
                      <a:pt x="19800" y="14850"/>
                    </a:lnTo>
                    <a:lnTo>
                      <a:pt x="19800" y="15525"/>
                    </a:lnTo>
                    <a:cubicBezTo>
                      <a:pt x="19800" y="18129"/>
                      <a:pt x="16972" y="20249"/>
                      <a:pt x="13499" y="20249"/>
                    </a:cubicBezTo>
                    <a:lnTo>
                      <a:pt x="8099" y="20249"/>
                    </a:lnTo>
                    <a:cubicBezTo>
                      <a:pt x="4627" y="20249"/>
                      <a:pt x="1800" y="18129"/>
                      <a:pt x="1800" y="15525"/>
                    </a:cubicBezTo>
                    <a:lnTo>
                      <a:pt x="1800" y="14850"/>
                    </a:lnTo>
                    <a:lnTo>
                      <a:pt x="1800" y="13500"/>
                    </a:lnTo>
                    <a:lnTo>
                      <a:pt x="1800" y="12825"/>
                    </a:lnTo>
                    <a:lnTo>
                      <a:pt x="1800" y="10800"/>
                    </a:lnTo>
                    <a:cubicBezTo>
                      <a:pt x="1800" y="10427"/>
                      <a:pt x="2203" y="10124"/>
                      <a:pt x="2699" y="10124"/>
                    </a:cubicBezTo>
                    <a:lnTo>
                      <a:pt x="4499" y="10124"/>
                    </a:lnTo>
                    <a:lnTo>
                      <a:pt x="17100" y="10124"/>
                    </a:lnTo>
                    <a:lnTo>
                      <a:pt x="18899" y="10124"/>
                    </a:lnTo>
                    <a:cubicBezTo>
                      <a:pt x="19396" y="10124"/>
                      <a:pt x="19800" y="10427"/>
                      <a:pt x="19800" y="10800"/>
                    </a:cubicBezTo>
                    <a:cubicBezTo>
                      <a:pt x="19800" y="10800"/>
                      <a:pt x="19800" y="12825"/>
                      <a:pt x="19800" y="12825"/>
                    </a:cubicBezTo>
                    <a:close/>
                    <a:moveTo>
                      <a:pt x="14400" y="6075"/>
                    </a:moveTo>
                    <a:lnTo>
                      <a:pt x="14400" y="6076"/>
                    </a:lnTo>
                    <a:lnTo>
                      <a:pt x="14400" y="8774"/>
                    </a:lnTo>
                    <a:lnTo>
                      <a:pt x="7200" y="8774"/>
                    </a:lnTo>
                    <a:lnTo>
                      <a:pt x="7200" y="6076"/>
                    </a:lnTo>
                    <a:lnTo>
                      <a:pt x="7200" y="6075"/>
                    </a:lnTo>
                    <a:cubicBezTo>
                      <a:pt x="7200" y="4583"/>
                      <a:pt x="8811" y="3375"/>
                      <a:pt x="10800" y="3375"/>
                    </a:cubicBezTo>
                    <a:cubicBezTo>
                      <a:pt x="12788" y="3375"/>
                      <a:pt x="14400" y="4583"/>
                      <a:pt x="14400" y="6075"/>
                    </a:cubicBezTo>
                    <a:moveTo>
                      <a:pt x="4499" y="6075"/>
                    </a:moveTo>
                    <a:cubicBezTo>
                      <a:pt x="4499" y="3465"/>
                      <a:pt x="7320" y="1350"/>
                      <a:pt x="10800" y="1350"/>
                    </a:cubicBezTo>
                    <a:cubicBezTo>
                      <a:pt x="14279" y="1350"/>
                      <a:pt x="17100" y="3465"/>
                      <a:pt x="17100" y="6075"/>
                    </a:cubicBezTo>
                    <a:lnTo>
                      <a:pt x="17100" y="8774"/>
                    </a:lnTo>
                    <a:lnTo>
                      <a:pt x="15299" y="8774"/>
                    </a:lnTo>
                    <a:lnTo>
                      <a:pt x="15299" y="6076"/>
                    </a:lnTo>
                    <a:cubicBezTo>
                      <a:pt x="15299" y="4212"/>
                      <a:pt x="13285" y="2701"/>
                      <a:pt x="10800" y="2701"/>
                    </a:cubicBezTo>
                    <a:cubicBezTo>
                      <a:pt x="8314" y="2701"/>
                      <a:pt x="6299" y="4212"/>
                      <a:pt x="6299" y="6076"/>
                    </a:cubicBezTo>
                    <a:lnTo>
                      <a:pt x="6299" y="8774"/>
                    </a:lnTo>
                    <a:lnTo>
                      <a:pt x="4499" y="8774"/>
                    </a:lnTo>
                    <a:cubicBezTo>
                      <a:pt x="4499" y="8774"/>
                      <a:pt x="4499" y="6075"/>
                      <a:pt x="4499" y="6075"/>
                    </a:cubicBezTo>
                    <a:close/>
                    <a:moveTo>
                      <a:pt x="18899" y="8774"/>
                    </a:moveTo>
                    <a:lnTo>
                      <a:pt x="18899" y="6075"/>
                    </a:lnTo>
                    <a:cubicBezTo>
                      <a:pt x="18899" y="2719"/>
                      <a:pt x="15274" y="0"/>
                      <a:pt x="10800" y="0"/>
                    </a:cubicBezTo>
                    <a:cubicBezTo>
                      <a:pt x="6325" y="0"/>
                      <a:pt x="2699" y="2719"/>
                      <a:pt x="2699" y="6075"/>
                    </a:cubicBezTo>
                    <a:lnTo>
                      <a:pt x="2699" y="8774"/>
                    </a:lnTo>
                    <a:cubicBezTo>
                      <a:pt x="1208" y="8774"/>
                      <a:pt x="0" y="9681"/>
                      <a:pt x="0" y="10800"/>
                    </a:cubicBezTo>
                    <a:lnTo>
                      <a:pt x="0" y="12825"/>
                    </a:lnTo>
                    <a:lnTo>
                      <a:pt x="0" y="13500"/>
                    </a:lnTo>
                    <a:lnTo>
                      <a:pt x="0" y="14850"/>
                    </a:lnTo>
                    <a:lnTo>
                      <a:pt x="0" y="15525"/>
                    </a:lnTo>
                    <a:cubicBezTo>
                      <a:pt x="0" y="18880"/>
                      <a:pt x="3625" y="21599"/>
                      <a:pt x="8099" y="21599"/>
                    </a:cubicBezTo>
                    <a:lnTo>
                      <a:pt x="13499" y="21599"/>
                    </a:lnTo>
                    <a:cubicBezTo>
                      <a:pt x="17974" y="21599"/>
                      <a:pt x="21600" y="18880"/>
                      <a:pt x="21600" y="15525"/>
                    </a:cubicBezTo>
                    <a:lnTo>
                      <a:pt x="21600" y="14850"/>
                    </a:lnTo>
                    <a:lnTo>
                      <a:pt x="21600" y="13500"/>
                    </a:lnTo>
                    <a:lnTo>
                      <a:pt x="21600" y="12825"/>
                    </a:lnTo>
                    <a:lnTo>
                      <a:pt x="21600" y="10800"/>
                    </a:lnTo>
                    <a:cubicBezTo>
                      <a:pt x="21600" y="9681"/>
                      <a:pt x="20391" y="8774"/>
                      <a:pt x="18899" y="877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5400" tIns="25400" rIns="25400" bIns="25400" anchor="ctr"/>
              <a:lstStyle/>
              <a:p>
                <a:pPr algn="ctr" defTabSz="227965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465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Gill Sans" charset="0"/>
                  <a:sym typeface="Gill Sans" charset="0"/>
                </a:endParaRPr>
              </a:p>
            </p:txBody>
          </p:sp>
          <p:sp>
            <p:nvSpPr>
              <p:cNvPr id="65" name="AutoShape 116"/>
              <p:cNvSpPr/>
              <p:nvPr/>
            </p:nvSpPr>
            <p:spPr bwMode="auto">
              <a:xfrm>
                <a:off x="2784475" y="3786982"/>
                <a:ext cx="57944" cy="87313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0800" y="0"/>
                    </a:moveTo>
                    <a:cubicBezTo>
                      <a:pt x="4838" y="0"/>
                      <a:pt x="0" y="3226"/>
                      <a:pt x="0" y="7201"/>
                    </a:cubicBezTo>
                    <a:cubicBezTo>
                      <a:pt x="0" y="9390"/>
                      <a:pt x="1798" y="13537"/>
                      <a:pt x="3601" y="16821"/>
                    </a:cubicBezTo>
                    <a:cubicBezTo>
                      <a:pt x="5070" y="19493"/>
                      <a:pt x="6916" y="21600"/>
                      <a:pt x="10800" y="21600"/>
                    </a:cubicBezTo>
                    <a:cubicBezTo>
                      <a:pt x="15016" y="21600"/>
                      <a:pt x="16529" y="19514"/>
                      <a:pt x="18003" y="16858"/>
                    </a:cubicBezTo>
                    <a:cubicBezTo>
                      <a:pt x="19828" y="13567"/>
                      <a:pt x="21600" y="9397"/>
                      <a:pt x="21600" y="7201"/>
                    </a:cubicBezTo>
                    <a:cubicBezTo>
                      <a:pt x="21600" y="3226"/>
                      <a:pt x="16761" y="0"/>
                      <a:pt x="10800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5400" tIns="25400" rIns="25400" bIns="25400" anchor="ctr"/>
              <a:lstStyle/>
              <a:p>
                <a:pPr algn="ctr" defTabSz="227965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465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Gill Sans" charset="0"/>
                  <a:sym typeface="Gill Sans" charset="0"/>
                </a:endParaRPr>
              </a:p>
            </p:txBody>
          </p:sp>
        </p:grpSp>
      </p:grpSp>
      <p:grpSp>
        <p:nvGrpSpPr>
          <p:cNvPr id="12" name="组合 11"/>
          <p:cNvGrpSpPr/>
          <p:nvPr/>
        </p:nvGrpSpPr>
        <p:grpSpPr>
          <a:xfrm>
            <a:off x="5276245" y="2550026"/>
            <a:ext cx="1833705" cy="2114079"/>
            <a:chOff x="5324153" y="2550026"/>
            <a:chExt cx="1833705" cy="2114079"/>
          </a:xfrm>
        </p:grpSpPr>
        <p:sp>
          <p:nvSpPr>
            <p:cNvPr id="74" name="Flowchart: Decision 86"/>
            <p:cNvSpPr/>
            <p:nvPr/>
          </p:nvSpPr>
          <p:spPr>
            <a:xfrm>
              <a:off x="5324153" y="2550026"/>
              <a:ext cx="1833705" cy="1833705"/>
            </a:xfrm>
            <a:prstGeom prst="flowChartDecision">
              <a:avLst/>
            </a:prstGeom>
            <a:solidFill>
              <a:schemeClr val="accent1">
                <a:alpha val="2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2400"/>
            </a:p>
          </p:txBody>
        </p:sp>
        <p:sp>
          <p:nvSpPr>
            <p:cNvPr id="75" name="Flowchart: Decision 87"/>
            <p:cNvSpPr/>
            <p:nvPr/>
          </p:nvSpPr>
          <p:spPr>
            <a:xfrm>
              <a:off x="5324153" y="2830400"/>
              <a:ext cx="1833705" cy="1833705"/>
            </a:xfrm>
            <a:prstGeom prst="flowChartDecision">
              <a:avLst/>
            </a:prstGeom>
            <a:pattFill prst="ltUpDiag">
              <a:fgClr>
                <a:schemeClr val="accent1"/>
              </a:fgClr>
              <a:bgClr>
                <a:schemeClr val="accent1">
                  <a:lumMod val="20000"/>
                  <a:lumOff val="80000"/>
                </a:schemeClr>
              </a:bgClr>
            </a:pattFill>
            <a:ln>
              <a:solidFill>
                <a:schemeClr val="accent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2400"/>
            </a:p>
          </p:txBody>
        </p:sp>
        <p:grpSp>
          <p:nvGrpSpPr>
            <p:cNvPr id="70" name="Group 82"/>
            <p:cNvGrpSpPr/>
            <p:nvPr/>
          </p:nvGrpSpPr>
          <p:grpSpPr>
            <a:xfrm>
              <a:off x="5996243" y="3502070"/>
              <a:ext cx="489533" cy="489533"/>
              <a:chOff x="4439420" y="2582055"/>
              <a:chExt cx="464341" cy="464341"/>
            </a:xfrm>
            <a:solidFill>
              <a:schemeClr val="bg1"/>
            </a:solidFill>
          </p:grpSpPr>
          <p:sp>
            <p:nvSpPr>
              <p:cNvPr id="71" name="AutoShape 123"/>
              <p:cNvSpPr/>
              <p:nvPr/>
            </p:nvSpPr>
            <p:spPr bwMode="auto">
              <a:xfrm>
                <a:off x="4439420" y="2582055"/>
                <a:ext cx="464341" cy="464341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8180" y="12132"/>
                    </a:moveTo>
                    <a:cubicBezTo>
                      <a:pt x="17710" y="12226"/>
                      <a:pt x="17327" y="12561"/>
                      <a:pt x="17170" y="13012"/>
                    </a:cubicBezTo>
                    <a:cubicBezTo>
                      <a:pt x="17083" y="13261"/>
                      <a:pt x="16981" y="13503"/>
                      <a:pt x="16868" y="13738"/>
                    </a:cubicBezTo>
                    <a:cubicBezTo>
                      <a:pt x="16658" y="14169"/>
                      <a:pt x="16694" y="14677"/>
                      <a:pt x="16959" y="15075"/>
                    </a:cubicBezTo>
                    <a:lnTo>
                      <a:pt x="18131" y="16833"/>
                    </a:lnTo>
                    <a:lnTo>
                      <a:pt x="16832" y="18132"/>
                    </a:lnTo>
                    <a:lnTo>
                      <a:pt x="15075" y="16960"/>
                    </a:lnTo>
                    <a:cubicBezTo>
                      <a:pt x="14850" y="16810"/>
                      <a:pt x="14589" y="16733"/>
                      <a:pt x="14326" y="16733"/>
                    </a:cubicBezTo>
                    <a:cubicBezTo>
                      <a:pt x="14126" y="16733"/>
                      <a:pt x="13924" y="16778"/>
                      <a:pt x="13738" y="16868"/>
                    </a:cubicBezTo>
                    <a:cubicBezTo>
                      <a:pt x="13504" y="16981"/>
                      <a:pt x="13262" y="17083"/>
                      <a:pt x="13012" y="17170"/>
                    </a:cubicBezTo>
                    <a:cubicBezTo>
                      <a:pt x="12561" y="17327"/>
                      <a:pt x="12226" y="17712"/>
                      <a:pt x="12133" y="18180"/>
                    </a:cubicBezTo>
                    <a:lnTo>
                      <a:pt x="11717" y="20249"/>
                    </a:lnTo>
                    <a:lnTo>
                      <a:pt x="9881" y="20249"/>
                    </a:lnTo>
                    <a:lnTo>
                      <a:pt x="9467" y="18180"/>
                    </a:lnTo>
                    <a:cubicBezTo>
                      <a:pt x="9373" y="17712"/>
                      <a:pt x="9039" y="17327"/>
                      <a:pt x="8588" y="17170"/>
                    </a:cubicBezTo>
                    <a:cubicBezTo>
                      <a:pt x="8339" y="17083"/>
                      <a:pt x="8096" y="16983"/>
                      <a:pt x="7861" y="16869"/>
                    </a:cubicBezTo>
                    <a:cubicBezTo>
                      <a:pt x="7675" y="16778"/>
                      <a:pt x="7474" y="16733"/>
                      <a:pt x="7273" y="16733"/>
                    </a:cubicBezTo>
                    <a:cubicBezTo>
                      <a:pt x="7011" y="16733"/>
                      <a:pt x="6750" y="16810"/>
                      <a:pt x="6525" y="16960"/>
                    </a:cubicBezTo>
                    <a:lnTo>
                      <a:pt x="4767" y="18132"/>
                    </a:lnTo>
                    <a:lnTo>
                      <a:pt x="3468" y="16833"/>
                    </a:lnTo>
                    <a:lnTo>
                      <a:pt x="4639" y="15075"/>
                    </a:lnTo>
                    <a:cubicBezTo>
                      <a:pt x="4904" y="14677"/>
                      <a:pt x="4939" y="14169"/>
                      <a:pt x="4732" y="13738"/>
                    </a:cubicBezTo>
                    <a:cubicBezTo>
                      <a:pt x="4618" y="13504"/>
                      <a:pt x="4516" y="13263"/>
                      <a:pt x="4429" y="13013"/>
                    </a:cubicBezTo>
                    <a:cubicBezTo>
                      <a:pt x="4273" y="12561"/>
                      <a:pt x="3888" y="12227"/>
                      <a:pt x="3419" y="12133"/>
                    </a:cubicBezTo>
                    <a:lnTo>
                      <a:pt x="1350" y="11718"/>
                    </a:lnTo>
                    <a:lnTo>
                      <a:pt x="1349" y="9882"/>
                    </a:lnTo>
                    <a:lnTo>
                      <a:pt x="3419" y="9468"/>
                    </a:lnTo>
                    <a:cubicBezTo>
                      <a:pt x="3888" y="9374"/>
                      <a:pt x="4273" y="9039"/>
                      <a:pt x="4429" y="8588"/>
                    </a:cubicBezTo>
                    <a:cubicBezTo>
                      <a:pt x="4516" y="8338"/>
                      <a:pt x="4617" y="8096"/>
                      <a:pt x="4731" y="7862"/>
                    </a:cubicBezTo>
                    <a:cubicBezTo>
                      <a:pt x="4940" y="7431"/>
                      <a:pt x="4905" y="6923"/>
                      <a:pt x="4639" y="6524"/>
                    </a:cubicBezTo>
                    <a:lnTo>
                      <a:pt x="3468" y="4767"/>
                    </a:lnTo>
                    <a:lnTo>
                      <a:pt x="4767" y="3468"/>
                    </a:lnTo>
                    <a:lnTo>
                      <a:pt x="6525" y="4639"/>
                    </a:lnTo>
                    <a:cubicBezTo>
                      <a:pt x="6750" y="4790"/>
                      <a:pt x="7011" y="4866"/>
                      <a:pt x="7273" y="4866"/>
                    </a:cubicBezTo>
                    <a:cubicBezTo>
                      <a:pt x="7474" y="4866"/>
                      <a:pt x="7674" y="4822"/>
                      <a:pt x="7861" y="4732"/>
                    </a:cubicBezTo>
                    <a:cubicBezTo>
                      <a:pt x="8095" y="4619"/>
                      <a:pt x="8337" y="4517"/>
                      <a:pt x="8586" y="4430"/>
                    </a:cubicBezTo>
                    <a:cubicBezTo>
                      <a:pt x="9039" y="4272"/>
                      <a:pt x="9373" y="3888"/>
                      <a:pt x="9467" y="3420"/>
                    </a:cubicBezTo>
                    <a:lnTo>
                      <a:pt x="9881" y="1350"/>
                    </a:lnTo>
                    <a:lnTo>
                      <a:pt x="11717" y="1350"/>
                    </a:lnTo>
                    <a:lnTo>
                      <a:pt x="12131" y="3420"/>
                    </a:lnTo>
                    <a:cubicBezTo>
                      <a:pt x="12225" y="3888"/>
                      <a:pt x="12560" y="4272"/>
                      <a:pt x="13012" y="4430"/>
                    </a:cubicBezTo>
                    <a:cubicBezTo>
                      <a:pt x="13261" y="4517"/>
                      <a:pt x="13502" y="4617"/>
                      <a:pt x="13737" y="4731"/>
                    </a:cubicBezTo>
                    <a:cubicBezTo>
                      <a:pt x="13924" y="4822"/>
                      <a:pt x="14125" y="4866"/>
                      <a:pt x="14326" y="4866"/>
                    </a:cubicBezTo>
                    <a:cubicBezTo>
                      <a:pt x="14589" y="4866"/>
                      <a:pt x="14850" y="4790"/>
                      <a:pt x="15075" y="4639"/>
                    </a:cubicBezTo>
                    <a:lnTo>
                      <a:pt x="16832" y="3468"/>
                    </a:lnTo>
                    <a:lnTo>
                      <a:pt x="18131" y="4767"/>
                    </a:lnTo>
                    <a:lnTo>
                      <a:pt x="16959" y="6524"/>
                    </a:lnTo>
                    <a:cubicBezTo>
                      <a:pt x="16694" y="6923"/>
                      <a:pt x="16660" y="7431"/>
                      <a:pt x="16867" y="7861"/>
                    </a:cubicBezTo>
                    <a:cubicBezTo>
                      <a:pt x="16980" y="8096"/>
                      <a:pt x="17083" y="8337"/>
                      <a:pt x="17170" y="8587"/>
                    </a:cubicBezTo>
                    <a:cubicBezTo>
                      <a:pt x="17327" y="9039"/>
                      <a:pt x="17710" y="9373"/>
                      <a:pt x="18180" y="9467"/>
                    </a:cubicBezTo>
                    <a:lnTo>
                      <a:pt x="20248" y="9882"/>
                    </a:lnTo>
                    <a:lnTo>
                      <a:pt x="20250" y="11718"/>
                    </a:lnTo>
                    <a:cubicBezTo>
                      <a:pt x="20250" y="11718"/>
                      <a:pt x="18180" y="12132"/>
                      <a:pt x="18180" y="12132"/>
                    </a:cubicBezTo>
                    <a:close/>
                    <a:moveTo>
                      <a:pt x="20513" y="8558"/>
                    </a:moveTo>
                    <a:lnTo>
                      <a:pt x="18445" y="8143"/>
                    </a:lnTo>
                    <a:cubicBezTo>
                      <a:pt x="18341" y="7844"/>
                      <a:pt x="18218" y="7554"/>
                      <a:pt x="18082" y="7273"/>
                    </a:cubicBezTo>
                    <a:lnTo>
                      <a:pt x="19254" y="5516"/>
                    </a:lnTo>
                    <a:cubicBezTo>
                      <a:pt x="19611" y="4980"/>
                      <a:pt x="19540" y="4268"/>
                      <a:pt x="19085" y="3813"/>
                    </a:cubicBezTo>
                    <a:lnTo>
                      <a:pt x="17787" y="2514"/>
                    </a:lnTo>
                    <a:cubicBezTo>
                      <a:pt x="17526" y="2253"/>
                      <a:pt x="17181" y="2118"/>
                      <a:pt x="16831" y="2118"/>
                    </a:cubicBezTo>
                    <a:cubicBezTo>
                      <a:pt x="16573" y="2118"/>
                      <a:pt x="16312" y="2193"/>
                      <a:pt x="16084" y="2345"/>
                    </a:cubicBezTo>
                    <a:lnTo>
                      <a:pt x="14326" y="3516"/>
                    </a:lnTo>
                    <a:cubicBezTo>
                      <a:pt x="14044" y="3380"/>
                      <a:pt x="13754" y="3258"/>
                      <a:pt x="13455" y="3155"/>
                    </a:cubicBezTo>
                    <a:lnTo>
                      <a:pt x="13041" y="1085"/>
                    </a:lnTo>
                    <a:cubicBezTo>
                      <a:pt x="12916" y="454"/>
                      <a:pt x="12361" y="0"/>
                      <a:pt x="11717" y="0"/>
                    </a:cubicBezTo>
                    <a:lnTo>
                      <a:pt x="9881" y="0"/>
                    </a:lnTo>
                    <a:cubicBezTo>
                      <a:pt x="9238" y="0"/>
                      <a:pt x="8684" y="454"/>
                      <a:pt x="8557" y="1085"/>
                    </a:cubicBezTo>
                    <a:lnTo>
                      <a:pt x="8143" y="3155"/>
                    </a:lnTo>
                    <a:cubicBezTo>
                      <a:pt x="7843" y="3258"/>
                      <a:pt x="7554" y="3381"/>
                      <a:pt x="7273" y="3516"/>
                    </a:cubicBezTo>
                    <a:lnTo>
                      <a:pt x="5516" y="2345"/>
                    </a:lnTo>
                    <a:cubicBezTo>
                      <a:pt x="5287" y="2193"/>
                      <a:pt x="5026" y="2118"/>
                      <a:pt x="4767" y="2118"/>
                    </a:cubicBezTo>
                    <a:cubicBezTo>
                      <a:pt x="4419" y="2118"/>
                      <a:pt x="4073" y="2253"/>
                      <a:pt x="3812" y="2514"/>
                    </a:cubicBezTo>
                    <a:lnTo>
                      <a:pt x="2514" y="3813"/>
                    </a:lnTo>
                    <a:cubicBezTo>
                      <a:pt x="2059" y="4268"/>
                      <a:pt x="1988" y="4980"/>
                      <a:pt x="2345" y="5516"/>
                    </a:cubicBezTo>
                    <a:lnTo>
                      <a:pt x="3516" y="7273"/>
                    </a:lnTo>
                    <a:cubicBezTo>
                      <a:pt x="3380" y="7555"/>
                      <a:pt x="3258" y="7844"/>
                      <a:pt x="3154" y="8144"/>
                    </a:cubicBezTo>
                    <a:lnTo>
                      <a:pt x="1085" y="8558"/>
                    </a:lnTo>
                    <a:cubicBezTo>
                      <a:pt x="454" y="8684"/>
                      <a:pt x="0" y="9238"/>
                      <a:pt x="0" y="9882"/>
                    </a:cubicBezTo>
                    <a:lnTo>
                      <a:pt x="0" y="11718"/>
                    </a:lnTo>
                    <a:cubicBezTo>
                      <a:pt x="0" y="12361"/>
                      <a:pt x="454" y="12916"/>
                      <a:pt x="1085" y="13042"/>
                    </a:cubicBezTo>
                    <a:lnTo>
                      <a:pt x="3154" y="13456"/>
                    </a:lnTo>
                    <a:cubicBezTo>
                      <a:pt x="3258" y="13755"/>
                      <a:pt x="3380" y="14046"/>
                      <a:pt x="3516" y="14326"/>
                    </a:cubicBezTo>
                    <a:lnTo>
                      <a:pt x="2345" y="16083"/>
                    </a:lnTo>
                    <a:cubicBezTo>
                      <a:pt x="1988" y="16619"/>
                      <a:pt x="2059" y="17332"/>
                      <a:pt x="2514" y="17787"/>
                    </a:cubicBezTo>
                    <a:lnTo>
                      <a:pt x="3812" y="19086"/>
                    </a:lnTo>
                    <a:cubicBezTo>
                      <a:pt x="4073" y="19346"/>
                      <a:pt x="4419" y="19482"/>
                      <a:pt x="4767" y="19482"/>
                    </a:cubicBezTo>
                    <a:cubicBezTo>
                      <a:pt x="5026" y="19482"/>
                      <a:pt x="5287" y="19406"/>
                      <a:pt x="5516" y="19254"/>
                    </a:cubicBezTo>
                    <a:lnTo>
                      <a:pt x="7273" y="18083"/>
                    </a:lnTo>
                    <a:cubicBezTo>
                      <a:pt x="7554" y="18220"/>
                      <a:pt x="7843" y="18341"/>
                      <a:pt x="8143" y="18445"/>
                    </a:cubicBezTo>
                    <a:lnTo>
                      <a:pt x="8557" y="20514"/>
                    </a:lnTo>
                    <a:cubicBezTo>
                      <a:pt x="8684" y="21146"/>
                      <a:pt x="9238" y="21599"/>
                      <a:pt x="9881" y="21599"/>
                    </a:cubicBezTo>
                    <a:lnTo>
                      <a:pt x="11717" y="21599"/>
                    </a:lnTo>
                    <a:cubicBezTo>
                      <a:pt x="12361" y="21599"/>
                      <a:pt x="12916" y="21146"/>
                      <a:pt x="13041" y="20514"/>
                    </a:cubicBezTo>
                    <a:lnTo>
                      <a:pt x="13456" y="18445"/>
                    </a:lnTo>
                    <a:cubicBezTo>
                      <a:pt x="13755" y="18341"/>
                      <a:pt x="14046" y="18219"/>
                      <a:pt x="14326" y="18083"/>
                    </a:cubicBezTo>
                    <a:lnTo>
                      <a:pt x="16084" y="19254"/>
                    </a:lnTo>
                    <a:cubicBezTo>
                      <a:pt x="16312" y="19406"/>
                      <a:pt x="16573" y="19482"/>
                      <a:pt x="16831" y="19482"/>
                    </a:cubicBezTo>
                    <a:cubicBezTo>
                      <a:pt x="17181" y="19482"/>
                      <a:pt x="17526" y="19346"/>
                      <a:pt x="17787" y="19086"/>
                    </a:cubicBezTo>
                    <a:lnTo>
                      <a:pt x="19085" y="17787"/>
                    </a:lnTo>
                    <a:cubicBezTo>
                      <a:pt x="19540" y="17332"/>
                      <a:pt x="19611" y="16619"/>
                      <a:pt x="19254" y="16083"/>
                    </a:cubicBezTo>
                    <a:lnTo>
                      <a:pt x="18082" y="14326"/>
                    </a:lnTo>
                    <a:cubicBezTo>
                      <a:pt x="18219" y="14045"/>
                      <a:pt x="18341" y="13755"/>
                      <a:pt x="18445" y="13456"/>
                    </a:cubicBezTo>
                    <a:lnTo>
                      <a:pt x="20513" y="13042"/>
                    </a:lnTo>
                    <a:cubicBezTo>
                      <a:pt x="21145" y="12916"/>
                      <a:pt x="21599" y="12361"/>
                      <a:pt x="21599" y="11718"/>
                    </a:cubicBezTo>
                    <a:lnTo>
                      <a:pt x="21599" y="9882"/>
                    </a:lnTo>
                    <a:cubicBezTo>
                      <a:pt x="21599" y="9238"/>
                      <a:pt x="21145" y="8684"/>
                      <a:pt x="20513" y="855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5400" tIns="25400" rIns="25400" bIns="25400" anchor="ctr"/>
              <a:lstStyle/>
              <a:p>
                <a:pPr algn="ctr" defTabSz="227965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465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Gill Sans" charset="0"/>
                  <a:sym typeface="Gill Sans" charset="0"/>
                </a:endParaRPr>
              </a:p>
            </p:txBody>
          </p:sp>
          <p:sp>
            <p:nvSpPr>
              <p:cNvPr id="72" name="AutoShape 124"/>
              <p:cNvSpPr/>
              <p:nvPr/>
            </p:nvSpPr>
            <p:spPr bwMode="auto">
              <a:xfrm>
                <a:off x="4570398" y="2712235"/>
                <a:ext cx="203199" cy="203199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0800" y="20250"/>
                    </a:moveTo>
                    <a:cubicBezTo>
                      <a:pt x="5580" y="20250"/>
                      <a:pt x="1350" y="16017"/>
                      <a:pt x="1350" y="10800"/>
                    </a:cubicBezTo>
                    <a:cubicBezTo>
                      <a:pt x="1350" y="5582"/>
                      <a:pt x="5580" y="1349"/>
                      <a:pt x="10800" y="1349"/>
                    </a:cubicBezTo>
                    <a:cubicBezTo>
                      <a:pt x="16016" y="1349"/>
                      <a:pt x="20250" y="5582"/>
                      <a:pt x="20250" y="10800"/>
                    </a:cubicBezTo>
                    <a:cubicBezTo>
                      <a:pt x="20250" y="16017"/>
                      <a:pt x="16016" y="20250"/>
                      <a:pt x="10800" y="20250"/>
                    </a:cubicBezTo>
                    <a:moveTo>
                      <a:pt x="10800" y="0"/>
                    </a:moveTo>
                    <a:cubicBezTo>
                      <a:pt x="4836" y="0"/>
                      <a:pt x="0" y="4836"/>
                      <a:pt x="0" y="10800"/>
                    </a:cubicBezTo>
                    <a:cubicBezTo>
                      <a:pt x="0" y="16763"/>
                      <a:pt x="4836" y="21600"/>
                      <a:pt x="10800" y="21600"/>
                    </a:cubicBezTo>
                    <a:cubicBezTo>
                      <a:pt x="16763" y="21600"/>
                      <a:pt x="21599" y="16763"/>
                      <a:pt x="21599" y="10800"/>
                    </a:cubicBezTo>
                    <a:cubicBezTo>
                      <a:pt x="21599" y="4836"/>
                      <a:pt x="16763" y="0"/>
                      <a:pt x="10800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5400" tIns="25400" rIns="25400" bIns="25400" anchor="ctr"/>
              <a:lstStyle/>
              <a:p>
                <a:pPr algn="ctr" defTabSz="227965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465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Gill Sans" charset="0"/>
                  <a:sym typeface="Gill Sans" charset="0"/>
                </a:endParaRPr>
              </a:p>
            </p:txBody>
          </p:sp>
          <p:sp>
            <p:nvSpPr>
              <p:cNvPr id="73" name="AutoShape 125"/>
              <p:cNvSpPr/>
              <p:nvPr/>
            </p:nvSpPr>
            <p:spPr bwMode="auto">
              <a:xfrm>
                <a:off x="4613275" y="2755900"/>
                <a:ext cx="116682" cy="11668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0800" y="18900"/>
                    </a:moveTo>
                    <a:cubicBezTo>
                      <a:pt x="6328" y="18900"/>
                      <a:pt x="2699" y="15271"/>
                      <a:pt x="2699" y="10800"/>
                    </a:cubicBezTo>
                    <a:cubicBezTo>
                      <a:pt x="2699" y="6329"/>
                      <a:pt x="6328" y="2700"/>
                      <a:pt x="10800" y="2700"/>
                    </a:cubicBezTo>
                    <a:cubicBezTo>
                      <a:pt x="15271" y="2700"/>
                      <a:pt x="18899" y="6329"/>
                      <a:pt x="18899" y="10800"/>
                    </a:cubicBezTo>
                    <a:cubicBezTo>
                      <a:pt x="18899" y="15271"/>
                      <a:pt x="15271" y="18900"/>
                      <a:pt x="10800" y="18900"/>
                    </a:cubicBezTo>
                    <a:moveTo>
                      <a:pt x="10800" y="0"/>
                    </a:moveTo>
                    <a:cubicBezTo>
                      <a:pt x="4830" y="0"/>
                      <a:pt x="0" y="4833"/>
                      <a:pt x="0" y="10800"/>
                    </a:cubicBezTo>
                    <a:cubicBezTo>
                      <a:pt x="0" y="16766"/>
                      <a:pt x="4830" y="21599"/>
                      <a:pt x="10800" y="21599"/>
                    </a:cubicBezTo>
                    <a:cubicBezTo>
                      <a:pt x="16764" y="21599"/>
                      <a:pt x="21600" y="16766"/>
                      <a:pt x="21600" y="10800"/>
                    </a:cubicBezTo>
                    <a:cubicBezTo>
                      <a:pt x="21600" y="4833"/>
                      <a:pt x="16764" y="0"/>
                      <a:pt x="10800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5400" tIns="25400" rIns="25400" bIns="25400" anchor="ctr"/>
              <a:lstStyle/>
              <a:p>
                <a:pPr algn="ctr" defTabSz="227965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465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Gill Sans" charset="0"/>
                  <a:sym typeface="Gill Sans" charset="0"/>
                </a:endParaRPr>
              </a:p>
            </p:txBody>
          </p:sp>
        </p:grpSp>
      </p:grpSp>
      <p:grpSp>
        <p:nvGrpSpPr>
          <p:cNvPr id="14" name="组合 13"/>
          <p:cNvGrpSpPr/>
          <p:nvPr/>
        </p:nvGrpSpPr>
        <p:grpSpPr>
          <a:xfrm>
            <a:off x="9387440" y="2543742"/>
            <a:ext cx="1833705" cy="2114079"/>
            <a:chOff x="9158840" y="2543742"/>
            <a:chExt cx="1833705" cy="2114079"/>
          </a:xfrm>
          <a:solidFill>
            <a:schemeClr val="accent1"/>
          </a:solidFill>
        </p:grpSpPr>
        <p:sp>
          <p:nvSpPr>
            <p:cNvPr id="109" name="Flowchart: Decision 106"/>
            <p:cNvSpPr/>
            <p:nvPr/>
          </p:nvSpPr>
          <p:spPr>
            <a:xfrm>
              <a:off x="9158840" y="2543742"/>
              <a:ext cx="1833705" cy="1833705"/>
            </a:xfrm>
            <a:prstGeom prst="flowChartDecision">
              <a:avLst/>
            </a:prstGeom>
            <a:solidFill>
              <a:schemeClr val="accent1">
                <a:alpha val="2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2400"/>
            </a:p>
          </p:txBody>
        </p:sp>
        <p:sp>
          <p:nvSpPr>
            <p:cNvPr id="110" name="Flowchart: Decision 107"/>
            <p:cNvSpPr/>
            <p:nvPr/>
          </p:nvSpPr>
          <p:spPr>
            <a:xfrm>
              <a:off x="9158840" y="2824116"/>
              <a:ext cx="1833705" cy="1833705"/>
            </a:xfrm>
            <a:prstGeom prst="flowChartDecision">
              <a:avLst/>
            </a:prstGeom>
            <a:pattFill prst="ltUpDiag">
              <a:fgClr>
                <a:schemeClr val="accent1"/>
              </a:fgClr>
              <a:bgClr>
                <a:schemeClr val="accent1">
                  <a:lumMod val="20000"/>
                  <a:lumOff val="80000"/>
                </a:schemeClr>
              </a:bgClr>
            </a:pattFill>
            <a:ln>
              <a:solidFill>
                <a:schemeClr val="accent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2400"/>
            </a:p>
          </p:txBody>
        </p:sp>
        <p:grpSp>
          <p:nvGrpSpPr>
            <p:cNvPr id="105" name="Group 102"/>
            <p:cNvGrpSpPr/>
            <p:nvPr/>
          </p:nvGrpSpPr>
          <p:grpSpPr>
            <a:xfrm>
              <a:off x="9870292" y="3474133"/>
              <a:ext cx="404572" cy="445031"/>
              <a:chOff x="4439448" y="1652588"/>
              <a:chExt cx="464344" cy="464347"/>
            </a:xfrm>
            <a:grpFill/>
          </p:grpSpPr>
          <p:sp>
            <p:nvSpPr>
              <p:cNvPr id="106" name="AutoShape 136"/>
              <p:cNvSpPr/>
              <p:nvPr/>
            </p:nvSpPr>
            <p:spPr bwMode="auto">
              <a:xfrm>
                <a:off x="4686301" y="1710536"/>
                <a:ext cx="152401" cy="152401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9538" y="20579"/>
                    </a:moveTo>
                    <a:lnTo>
                      <a:pt x="19542" y="20579"/>
                    </a:lnTo>
                    <a:cubicBezTo>
                      <a:pt x="19546" y="21142"/>
                      <a:pt x="20004" y="21600"/>
                      <a:pt x="20571" y="21600"/>
                    </a:cubicBezTo>
                    <a:cubicBezTo>
                      <a:pt x="21137" y="21600"/>
                      <a:pt x="21599" y="21138"/>
                      <a:pt x="21599" y="20571"/>
                    </a:cubicBezTo>
                    <a:cubicBezTo>
                      <a:pt x="21599" y="20565"/>
                      <a:pt x="21595" y="20561"/>
                      <a:pt x="21595" y="20555"/>
                    </a:cubicBezTo>
                    <a:cubicBezTo>
                      <a:pt x="21583" y="9221"/>
                      <a:pt x="12411" y="41"/>
                      <a:pt x="1080" y="12"/>
                    </a:cubicBezTo>
                    <a:cubicBezTo>
                      <a:pt x="1064" y="10"/>
                      <a:pt x="1048" y="0"/>
                      <a:pt x="1028" y="0"/>
                    </a:cubicBezTo>
                    <a:cubicBezTo>
                      <a:pt x="458" y="0"/>
                      <a:pt x="0" y="461"/>
                      <a:pt x="0" y="1028"/>
                    </a:cubicBezTo>
                    <a:cubicBezTo>
                      <a:pt x="0" y="1594"/>
                      <a:pt x="458" y="2055"/>
                      <a:pt x="1024" y="2057"/>
                    </a:cubicBezTo>
                    <a:lnTo>
                      <a:pt x="1024" y="2065"/>
                    </a:lnTo>
                    <a:cubicBezTo>
                      <a:pt x="11233" y="2065"/>
                      <a:pt x="19538" y="10370"/>
                      <a:pt x="19538" y="2057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5400" tIns="25400" rIns="25400" bIns="25400" anchor="ctr"/>
              <a:lstStyle/>
              <a:p>
                <a:pPr algn="ctr" defTabSz="227965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465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Gill Sans" charset="0"/>
                  <a:sym typeface="Gill Sans" charset="0"/>
                </a:endParaRPr>
              </a:p>
            </p:txBody>
          </p:sp>
          <p:sp>
            <p:nvSpPr>
              <p:cNvPr id="107" name="AutoShape 137"/>
              <p:cNvSpPr/>
              <p:nvPr/>
            </p:nvSpPr>
            <p:spPr bwMode="auto">
              <a:xfrm>
                <a:off x="4439448" y="1652590"/>
                <a:ext cx="464344" cy="464345"/>
              </a:xfrm>
              <a:custGeom>
                <a:avLst/>
                <a:gdLst>
                  <a:gd name="T0" fmla="+- 0 10819 195"/>
                  <a:gd name="T1" fmla="*/ T0 w 21248"/>
                  <a:gd name="T2" fmla="*/ 10800 h 21600"/>
                  <a:gd name="T3" fmla="+- 0 10819 195"/>
                  <a:gd name="T4" fmla="*/ T3 w 21248"/>
                  <a:gd name="T5" fmla="*/ 10800 h 21600"/>
                  <a:gd name="T6" fmla="+- 0 10819 195"/>
                  <a:gd name="T7" fmla="*/ T6 w 21248"/>
                  <a:gd name="T8" fmla="*/ 10800 h 21600"/>
                  <a:gd name="T9" fmla="+- 0 10819 195"/>
                  <a:gd name="T10" fmla="*/ T9 w 21248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248" h="21600">
                    <a:moveTo>
                      <a:pt x="19868" y="17133"/>
                    </a:moveTo>
                    <a:cubicBezTo>
                      <a:pt x="19766" y="17386"/>
                      <a:pt x="19525" y="17549"/>
                      <a:pt x="19255" y="17549"/>
                    </a:cubicBezTo>
                    <a:lnTo>
                      <a:pt x="19058" y="17549"/>
                    </a:lnTo>
                    <a:lnTo>
                      <a:pt x="3983" y="2226"/>
                    </a:lnTo>
                    <a:lnTo>
                      <a:pt x="3983" y="2025"/>
                    </a:lnTo>
                    <a:cubicBezTo>
                      <a:pt x="3983" y="1750"/>
                      <a:pt x="4144" y="1506"/>
                      <a:pt x="4393" y="1401"/>
                    </a:cubicBezTo>
                    <a:cubicBezTo>
                      <a:pt x="4475" y="1367"/>
                      <a:pt x="4560" y="1350"/>
                      <a:pt x="4647" y="1350"/>
                    </a:cubicBezTo>
                    <a:cubicBezTo>
                      <a:pt x="4824" y="1350"/>
                      <a:pt x="4991" y="1420"/>
                      <a:pt x="5116" y="1547"/>
                    </a:cubicBezTo>
                    <a:lnTo>
                      <a:pt x="19724" y="16397"/>
                    </a:lnTo>
                    <a:cubicBezTo>
                      <a:pt x="19915" y="16591"/>
                      <a:pt x="19972" y="16880"/>
                      <a:pt x="19868" y="17133"/>
                    </a:cubicBezTo>
                    <a:moveTo>
                      <a:pt x="10121" y="17549"/>
                    </a:moveTo>
                    <a:cubicBezTo>
                      <a:pt x="10017" y="17549"/>
                      <a:pt x="9922" y="17586"/>
                      <a:pt x="9824" y="17609"/>
                    </a:cubicBezTo>
                    <a:lnTo>
                      <a:pt x="3923" y="11612"/>
                    </a:lnTo>
                    <a:cubicBezTo>
                      <a:pt x="3946" y="11512"/>
                      <a:pt x="3982" y="11415"/>
                      <a:pt x="3982" y="11311"/>
                    </a:cubicBezTo>
                    <a:lnTo>
                      <a:pt x="3983" y="3180"/>
                    </a:lnTo>
                    <a:lnTo>
                      <a:pt x="18119" y="17549"/>
                    </a:lnTo>
                    <a:cubicBezTo>
                      <a:pt x="18119" y="17549"/>
                      <a:pt x="10121" y="17549"/>
                      <a:pt x="10121" y="17549"/>
                    </a:cubicBezTo>
                    <a:close/>
                    <a:moveTo>
                      <a:pt x="9182" y="17945"/>
                    </a:moveTo>
                    <a:lnTo>
                      <a:pt x="7109" y="20052"/>
                    </a:lnTo>
                    <a:cubicBezTo>
                      <a:pt x="6939" y="20224"/>
                      <a:pt x="6742" y="20249"/>
                      <a:pt x="6640" y="20249"/>
                    </a:cubicBezTo>
                    <a:cubicBezTo>
                      <a:pt x="6537" y="20249"/>
                      <a:pt x="6339" y="20224"/>
                      <a:pt x="6170" y="20052"/>
                    </a:cubicBezTo>
                    <a:lnTo>
                      <a:pt x="1522" y="15327"/>
                    </a:lnTo>
                    <a:cubicBezTo>
                      <a:pt x="1352" y="15154"/>
                      <a:pt x="1327" y="14953"/>
                      <a:pt x="1327" y="14850"/>
                    </a:cubicBezTo>
                    <a:cubicBezTo>
                      <a:pt x="1327" y="14745"/>
                      <a:pt x="1352" y="14544"/>
                      <a:pt x="1522" y="14373"/>
                    </a:cubicBezTo>
                    <a:lnTo>
                      <a:pt x="3593" y="12266"/>
                    </a:lnTo>
                    <a:cubicBezTo>
                      <a:pt x="3599" y="12260"/>
                      <a:pt x="3601" y="12251"/>
                      <a:pt x="3607" y="12245"/>
                    </a:cubicBezTo>
                    <a:lnTo>
                      <a:pt x="9202" y="17932"/>
                    </a:lnTo>
                    <a:cubicBezTo>
                      <a:pt x="9196" y="17937"/>
                      <a:pt x="9187" y="17939"/>
                      <a:pt x="9182" y="17945"/>
                    </a:cubicBezTo>
                    <a:moveTo>
                      <a:pt x="6056" y="593"/>
                    </a:moveTo>
                    <a:cubicBezTo>
                      <a:pt x="5675" y="205"/>
                      <a:pt x="5165" y="0"/>
                      <a:pt x="4647" y="0"/>
                    </a:cubicBezTo>
                    <a:cubicBezTo>
                      <a:pt x="4390" y="0"/>
                      <a:pt x="4132" y="49"/>
                      <a:pt x="3885" y="154"/>
                    </a:cubicBezTo>
                    <a:cubicBezTo>
                      <a:pt x="3141" y="467"/>
                      <a:pt x="2655" y="1205"/>
                      <a:pt x="2655" y="2025"/>
                    </a:cubicBezTo>
                    <a:lnTo>
                      <a:pt x="2654" y="11311"/>
                    </a:lnTo>
                    <a:lnTo>
                      <a:pt x="583" y="13418"/>
                    </a:lnTo>
                    <a:cubicBezTo>
                      <a:pt x="-195" y="14208"/>
                      <a:pt x="-195" y="15491"/>
                      <a:pt x="583" y="16281"/>
                    </a:cubicBezTo>
                    <a:lnTo>
                      <a:pt x="5231" y="21006"/>
                    </a:lnTo>
                    <a:cubicBezTo>
                      <a:pt x="5620" y="21402"/>
                      <a:pt x="6131" y="21599"/>
                      <a:pt x="6640" y="21599"/>
                    </a:cubicBezTo>
                    <a:cubicBezTo>
                      <a:pt x="7150" y="21599"/>
                      <a:pt x="7659" y="21402"/>
                      <a:pt x="8048" y="21006"/>
                    </a:cubicBezTo>
                    <a:lnTo>
                      <a:pt x="10121" y="18900"/>
                    </a:lnTo>
                    <a:lnTo>
                      <a:pt x="19255" y="18900"/>
                    </a:lnTo>
                    <a:cubicBezTo>
                      <a:pt x="20062" y="18900"/>
                      <a:pt x="20788" y="18407"/>
                      <a:pt x="21095" y="17650"/>
                    </a:cubicBezTo>
                    <a:cubicBezTo>
                      <a:pt x="21405" y="16893"/>
                      <a:pt x="21234" y="16022"/>
                      <a:pt x="20663" y="15443"/>
                    </a:cubicBezTo>
                    <a:cubicBezTo>
                      <a:pt x="20663" y="15443"/>
                      <a:pt x="6056" y="593"/>
                      <a:pt x="6056" y="593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5400" tIns="25400" rIns="25400" bIns="25400" anchor="ctr"/>
              <a:lstStyle/>
              <a:p>
                <a:pPr algn="ctr" defTabSz="227965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465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Gill Sans" charset="0"/>
                  <a:sym typeface="Gill Sans" charset="0"/>
                </a:endParaRPr>
              </a:p>
            </p:txBody>
          </p:sp>
          <p:sp>
            <p:nvSpPr>
              <p:cNvPr id="108" name="AutoShape 138"/>
              <p:cNvSpPr/>
              <p:nvPr/>
            </p:nvSpPr>
            <p:spPr bwMode="auto">
              <a:xfrm>
                <a:off x="4686300" y="1652588"/>
                <a:ext cx="217488" cy="21748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437" y="2880"/>
                    </a:moveTo>
                    <a:lnTo>
                      <a:pt x="1437" y="2885"/>
                    </a:lnTo>
                    <a:cubicBezTo>
                      <a:pt x="10965" y="2885"/>
                      <a:pt x="18717" y="10637"/>
                      <a:pt x="18717" y="20165"/>
                    </a:cubicBezTo>
                    <a:lnTo>
                      <a:pt x="18720" y="20165"/>
                    </a:lnTo>
                    <a:cubicBezTo>
                      <a:pt x="18722" y="20959"/>
                      <a:pt x="19366" y="21600"/>
                      <a:pt x="20160" y="21600"/>
                    </a:cubicBezTo>
                    <a:cubicBezTo>
                      <a:pt x="20955" y="21600"/>
                      <a:pt x="21599" y="20956"/>
                      <a:pt x="21599" y="20160"/>
                    </a:cubicBezTo>
                    <a:cubicBezTo>
                      <a:pt x="21599" y="20155"/>
                      <a:pt x="21597" y="20152"/>
                      <a:pt x="21597" y="20148"/>
                    </a:cubicBezTo>
                    <a:cubicBezTo>
                      <a:pt x="21588" y="9034"/>
                      <a:pt x="12588" y="28"/>
                      <a:pt x="1476" y="8"/>
                    </a:cubicBezTo>
                    <a:cubicBezTo>
                      <a:pt x="1465" y="7"/>
                      <a:pt x="1454" y="0"/>
                      <a:pt x="1440" y="0"/>
                    </a:cubicBezTo>
                    <a:cubicBezTo>
                      <a:pt x="644" y="0"/>
                      <a:pt x="0" y="644"/>
                      <a:pt x="0" y="1440"/>
                    </a:cubicBezTo>
                    <a:cubicBezTo>
                      <a:pt x="0" y="2234"/>
                      <a:pt x="644" y="2878"/>
                      <a:pt x="1437" y="288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5400" tIns="25400" rIns="25400" bIns="25400" anchor="ctr"/>
              <a:lstStyle/>
              <a:p>
                <a:pPr algn="ctr" defTabSz="227965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465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Gill Sans" charset="0"/>
                  <a:sym typeface="Gill Sans" charset="0"/>
                </a:endParaRPr>
              </a:p>
            </p:txBody>
          </p:sp>
        </p:grpSp>
      </p:grpSp>
      <p:grpSp>
        <p:nvGrpSpPr>
          <p:cNvPr id="61" name="组合 60"/>
          <p:cNvGrpSpPr/>
          <p:nvPr/>
        </p:nvGrpSpPr>
        <p:grpSpPr>
          <a:xfrm>
            <a:off x="785976" y="1152419"/>
            <a:ext cx="2589135" cy="1264620"/>
            <a:chOff x="657222" y="1530774"/>
            <a:chExt cx="2589135" cy="1264620"/>
          </a:xfrm>
        </p:grpSpPr>
        <p:sp>
          <p:nvSpPr>
            <p:cNvPr id="62" name="TextBox 145"/>
            <p:cNvSpPr txBox="1"/>
            <p:nvPr/>
          </p:nvSpPr>
          <p:spPr>
            <a:xfrm>
              <a:off x="748783" y="1800268"/>
              <a:ext cx="2406013" cy="995126"/>
            </a:xfrm>
            <a:prstGeom prst="rect">
              <a:avLst/>
            </a:prstGeom>
            <a:noFill/>
          </p:spPr>
          <p:txBody>
            <a:bodyPr wrap="square" lIns="162544" tIns="81271" rIns="162544" bIns="81271" rtlCol="0">
              <a:spAutoFit/>
            </a:bodyPr>
            <a:lstStyle/>
            <a:p>
              <a:pPr algn="ctr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1200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sym typeface="Gill Sans" charset="0"/>
                </a:rPr>
                <a:t>此处添加详细文本描述，建议与标题相关并符合整体语言风格，语言描述尽量简洁生动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cs typeface="Lato Light" charset="0"/>
                <a:sym typeface="Lato Light" charset="0"/>
              </a:endParaRPr>
            </a:p>
          </p:txBody>
        </p:sp>
        <p:sp>
          <p:nvSpPr>
            <p:cNvPr id="68" name="TextBox 148"/>
            <p:cNvSpPr txBox="1"/>
            <p:nvPr/>
          </p:nvSpPr>
          <p:spPr>
            <a:xfrm>
              <a:off x="657222" y="1530774"/>
              <a:ext cx="2589135" cy="325345"/>
            </a:xfrm>
            <a:prstGeom prst="rect">
              <a:avLst/>
            </a:prstGeom>
            <a:noFill/>
          </p:spPr>
          <p:txBody>
            <a:bodyPr wrap="square" lIns="162544" tIns="0" rIns="162544" bIns="0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600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  <a:cs typeface="华文黑体" pitchFamily="2" charset="-122"/>
                </a:rPr>
                <a:t>点击添加</a:t>
              </a:r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  <a:cs typeface="华文黑体" pitchFamily="2" charset="-122"/>
                </a:rPr>
                <a:t>标题</a:t>
              </a:r>
              <a:endParaRPr lang="zh-CN" altLang="en-US" sz="1600" dirty="0">
                <a:solidFill>
                  <a:schemeClr val="tx1">
                    <a:lumMod val="95000"/>
                    <a:lumOff val="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cs typeface="华文黑体" pitchFamily="2" charset="-122"/>
              </a:endParaRPr>
            </a:p>
          </p:txBody>
        </p:sp>
      </p:grpSp>
      <p:grpSp>
        <p:nvGrpSpPr>
          <p:cNvPr id="69" name="组合 68"/>
          <p:cNvGrpSpPr/>
          <p:nvPr/>
        </p:nvGrpSpPr>
        <p:grpSpPr>
          <a:xfrm>
            <a:off x="2842931" y="5142666"/>
            <a:ext cx="2589135" cy="1264620"/>
            <a:chOff x="657222" y="1530774"/>
            <a:chExt cx="2589135" cy="1264620"/>
          </a:xfrm>
        </p:grpSpPr>
        <p:sp>
          <p:nvSpPr>
            <p:cNvPr id="84" name="TextBox 145"/>
            <p:cNvSpPr txBox="1"/>
            <p:nvPr/>
          </p:nvSpPr>
          <p:spPr>
            <a:xfrm>
              <a:off x="748783" y="1800268"/>
              <a:ext cx="2406013" cy="995126"/>
            </a:xfrm>
            <a:prstGeom prst="rect">
              <a:avLst/>
            </a:prstGeom>
            <a:noFill/>
          </p:spPr>
          <p:txBody>
            <a:bodyPr wrap="square" lIns="162544" tIns="81271" rIns="162544" bIns="81271" rtlCol="0">
              <a:spAutoFit/>
            </a:bodyPr>
            <a:lstStyle/>
            <a:p>
              <a:pPr algn="ctr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1200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sym typeface="Gill Sans" charset="0"/>
                </a:rPr>
                <a:t>此处添加详细文本描述，建议与标题相关并符合整体语言风格，语言描述尽量简洁生动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cs typeface="Lato Light" charset="0"/>
                <a:sym typeface="Lato Light" charset="0"/>
              </a:endParaRPr>
            </a:p>
          </p:txBody>
        </p:sp>
        <p:sp>
          <p:nvSpPr>
            <p:cNvPr id="85" name="TextBox 148"/>
            <p:cNvSpPr txBox="1"/>
            <p:nvPr/>
          </p:nvSpPr>
          <p:spPr>
            <a:xfrm>
              <a:off x="657222" y="1530774"/>
              <a:ext cx="2589135" cy="325345"/>
            </a:xfrm>
            <a:prstGeom prst="rect">
              <a:avLst/>
            </a:prstGeom>
            <a:noFill/>
          </p:spPr>
          <p:txBody>
            <a:bodyPr wrap="square" lIns="162544" tIns="0" rIns="162544" bIns="0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600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  <a:cs typeface="华文黑体" pitchFamily="2" charset="-122"/>
                </a:rPr>
                <a:t>点击添加</a:t>
              </a:r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  <a:cs typeface="华文黑体" pitchFamily="2" charset="-122"/>
                </a:rPr>
                <a:t>标题</a:t>
              </a:r>
              <a:endParaRPr lang="zh-CN" altLang="en-US" sz="1600" dirty="0">
                <a:solidFill>
                  <a:schemeClr val="tx1">
                    <a:lumMod val="95000"/>
                    <a:lumOff val="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cs typeface="华文黑体" pitchFamily="2" charset="-122"/>
              </a:endParaRPr>
            </a:p>
          </p:txBody>
        </p:sp>
      </p:grpSp>
      <p:grpSp>
        <p:nvGrpSpPr>
          <p:cNvPr id="86" name="组合 85"/>
          <p:cNvGrpSpPr/>
          <p:nvPr/>
        </p:nvGrpSpPr>
        <p:grpSpPr>
          <a:xfrm>
            <a:off x="4837054" y="1152419"/>
            <a:ext cx="2589135" cy="1264620"/>
            <a:chOff x="657222" y="1530774"/>
            <a:chExt cx="2589135" cy="1264620"/>
          </a:xfrm>
        </p:grpSpPr>
        <p:sp>
          <p:nvSpPr>
            <p:cNvPr id="87" name="TextBox 145"/>
            <p:cNvSpPr txBox="1"/>
            <p:nvPr/>
          </p:nvSpPr>
          <p:spPr>
            <a:xfrm>
              <a:off x="748783" y="1800268"/>
              <a:ext cx="2406013" cy="995126"/>
            </a:xfrm>
            <a:prstGeom prst="rect">
              <a:avLst/>
            </a:prstGeom>
            <a:noFill/>
          </p:spPr>
          <p:txBody>
            <a:bodyPr wrap="square" lIns="162544" tIns="81271" rIns="162544" bIns="81271" rtlCol="0">
              <a:spAutoFit/>
            </a:bodyPr>
            <a:lstStyle/>
            <a:p>
              <a:pPr algn="ctr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1200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sym typeface="Gill Sans" charset="0"/>
                </a:rPr>
                <a:t>此处添加详细文本描述，建议与标题相关并符合整体语言风格，语言描述尽量简洁生动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cs typeface="Lato Light" charset="0"/>
                <a:sym typeface="Lato Light" charset="0"/>
              </a:endParaRPr>
            </a:p>
          </p:txBody>
        </p:sp>
        <p:sp>
          <p:nvSpPr>
            <p:cNvPr id="88" name="TextBox 148"/>
            <p:cNvSpPr txBox="1"/>
            <p:nvPr/>
          </p:nvSpPr>
          <p:spPr>
            <a:xfrm>
              <a:off x="657222" y="1530774"/>
              <a:ext cx="2589135" cy="325345"/>
            </a:xfrm>
            <a:prstGeom prst="rect">
              <a:avLst/>
            </a:prstGeom>
            <a:noFill/>
          </p:spPr>
          <p:txBody>
            <a:bodyPr wrap="square" lIns="162544" tIns="0" rIns="162544" bIns="0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600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  <a:cs typeface="华文黑体" pitchFamily="2" charset="-122"/>
                </a:rPr>
                <a:t>点击添加</a:t>
              </a:r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  <a:cs typeface="华文黑体" pitchFamily="2" charset="-122"/>
                </a:rPr>
                <a:t>标题</a:t>
              </a:r>
              <a:endParaRPr lang="zh-CN" altLang="en-US" sz="1600" dirty="0">
                <a:solidFill>
                  <a:schemeClr val="tx1">
                    <a:lumMod val="95000"/>
                    <a:lumOff val="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cs typeface="华文黑体" pitchFamily="2" charset="-122"/>
              </a:endParaRPr>
            </a:p>
          </p:txBody>
        </p:sp>
      </p:grpSp>
      <p:grpSp>
        <p:nvGrpSpPr>
          <p:cNvPr id="89" name="组合 88"/>
          <p:cNvGrpSpPr/>
          <p:nvPr/>
        </p:nvGrpSpPr>
        <p:grpSpPr>
          <a:xfrm>
            <a:off x="6953717" y="5142666"/>
            <a:ext cx="2589135" cy="1264620"/>
            <a:chOff x="657222" y="1530774"/>
            <a:chExt cx="2589135" cy="1264620"/>
          </a:xfrm>
        </p:grpSpPr>
        <p:sp>
          <p:nvSpPr>
            <p:cNvPr id="90" name="TextBox 145"/>
            <p:cNvSpPr txBox="1"/>
            <p:nvPr/>
          </p:nvSpPr>
          <p:spPr>
            <a:xfrm>
              <a:off x="748783" y="1800268"/>
              <a:ext cx="2406013" cy="995126"/>
            </a:xfrm>
            <a:prstGeom prst="rect">
              <a:avLst/>
            </a:prstGeom>
            <a:noFill/>
          </p:spPr>
          <p:txBody>
            <a:bodyPr wrap="square" lIns="162544" tIns="81271" rIns="162544" bIns="81271" rtlCol="0">
              <a:spAutoFit/>
            </a:bodyPr>
            <a:lstStyle/>
            <a:p>
              <a:pPr algn="ctr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1200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sym typeface="Gill Sans" charset="0"/>
                </a:rPr>
                <a:t>此处添加详细文本描述，建议与标题相关并符合整体语言风格，语言描述尽量简洁生动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cs typeface="Lato Light" charset="0"/>
                <a:sym typeface="Lato Light" charset="0"/>
              </a:endParaRPr>
            </a:p>
          </p:txBody>
        </p:sp>
        <p:sp>
          <p:nvSpPr>
            <p:cNvPr id="91" name="TextBox 148"/>
            <p:cNvSpPr txBox="1"/>
            <p:nvPr/>
          </p:nvSpPr>
          <p:spPr>
            <a:xfrm>
              <a:off x="657222" y="1530774"/>
              <a:ext cx="2589135" cy="325345"/>
            </a:xfrm>
            <a:prstGeom prst="rect">
              <a:avLst/>
            </a:prstGeom>
            <a:noFill/>
          </p:spPr>
          <p:txBody>
            <a:bodyPr wrap="square" lIns="162544" tIns="0" rIns="162544" bIns="0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600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  <a:cs typeface="华文黑体" pitchFamily="2" charset="-122"/>
                </a:rPr>
                <a:t>点击添加</a:t>
              </a:r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  <a:cs typeface="华文黑体" pitchFamily="2" charset="-122"/>
                </a:rPr>
                <a:t>标题</a:t>
              </a:r>
              <a:endParaRPr lang="zh-CN" altLang="en-US" sz="1600" dirty="0">
                <a:solidFill>
                  <a:schemeClr val="tx1">
                    <a:lumMod val="95000"/>
                    <a:lumOff val="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cs typeface="华文黑体" pitchFamily="2" charset="-122"/>
              </a:endParaRPr>
            </a:p>
          </p:txBody>
        </p:sp>
      </p:grpSp>
      <p:grpSp>
        <p:nvGrpSpPr>
          <p:cNvPr id="92" name="组合 91"/>
          <p:cNvGrpSpPr/>
          <p:nvPr/>
        </p:nvGrpSpPr>
        <p:grpSpPr>
          <a:xfrm>
            <a:off x="9006610" y="1152419"/>
            <a:ext cx="2589135" cy="1264620"/>
            <a:chOff x="657222" y="1530774"/>
            <a:chExt cx="2589135" cy="1264620"/>
          </a:xfrm>
        </p:grpSpPr>
        <p:sp>
          <p:nvSpPr>
            <p:cNvPr id="93" name="TextBox 145"/>
            <p:cNvSpPr txBox="1"/>
            <p:nvPr/>
          </p:nvSpPr>
          <p:spPr>
            <a:xfrm>
              <a:off x="748783" y="1800268"/>
              <a:ext cx="2406013" cy="995126"/>
            </a:xfrm>
            <a:prstGeom prst="rect">
              <a:avLst/>
            </a:prstGeom>
            <a:noFill/>
          </p:spPr>
          <p:txBody>
            <a:bodyPr wrap="square" lIns="162544" tIns="81271" rIns="162544" bIns="81271" rtlCol="0">
              <a:spAutoFit/>
            </a:bodyPr>
            <a:lstStyle/>
            <a:p>
              <a:pPr algn="ctr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1200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sym typeface="Gill Sans" charset="0"/>
                </a:rPr>
                <a:t>此处添加详细文本描述，建议与标题相关并符合整体语言风格，语言描述尽量简洁生动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cs typeface="Lato Light" charset="0"/>
                <a:sym typeface="Lato Light" charset="0"/>
              </a:endParaRPr>
            </a:p>
          </p:txBody>
        </p:sp>
        <p:sp>
          <p:nvSpPr>
            <p:cNvPr id="94" name="TextBox 148"/>
            <p:cNvSpPr txBox="1"/>
            <p:nvPr/>
          </p:nvSpPr>
          <p:spPr>
            <a:xfrm>
              <a:off x="657222" y="1530774"/>
              <a:ext cx="2589135" cy="325345"/>
            </a:xfrm>
            <a:prstGeom prst="rect">
              <a:avLst/>
            </a:prstGeom>
            <a:noFill/>
          </p:spPr>
          <p:txBody>
            <a:bodyPr wrap="square" lIns="162544" tIns="0" rIns="162544" bIns="0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600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  <a:cs typeface="华文黑体" pitchFamily="2" charset="-122"/>
                </a:rPr>
                <a:t>点击添加</a:t>
              </a:r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  <a:cs typeface="华文黑体" pitchFamily="2" charset="-122"/>
                </a:rPr>
                <a:t>标题</a:t>
              </a:r>
              <a:endParaRPr lang="zh-CN" altLang="en-US" sz="1600" dirty="0">
                <a:solidFill>
                  <a:schemeClr val="tx1">
                    <a:lumMod val="95000"/>
                    <a:lumOff val="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cs typeface="华文黑体" pitchFamily="2" charset="-122"/>
              </a:endParaRPr>
            </a:p>
          </p:txBody>
        </p:sp>
      </p:grpSp>
      <p:sp>
        <p:nvSpPr>
          <p:cNvPr id="76" name="矩形 75"/>
          <p:cNvSpPr/>
          <p:nvPr/>
        </p:nvSpPr>
        <p:spPr bwMode="auto">
          <a:xfrm>
            <a:off x="507999" y="336367"/>
            <a:ext cx="432000" cy="4320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vert="horz" wrap="square" lIns="91440" tIns="45720" rIns="91440" bIns="45720" numCol="1" rtlCol="0" anchor="t" anchorCtr="0" compatLnSpc="1"/>
          <a:lstStyle/>
          <a:p>
            <a:pPr algn="ctr"/>
            <a:endParaRPr lang="zh-CN" altLang="en-US"/>
          </a:p>
        </p:txBody>
      </p:sp>
      <p:sp>
        <p:nvSpPr>
          <p:cNvPr id="77" name="矩形 76"/>
          <p:cNvSpPr/>
          <p:nvPr/>
        </p:nvSpPr>
        <p:spPr bwMode="auto">
          <a:xfrm>
            <a:off x="758757" y="573932"/>
            <a:ext cx="288000" cy="288000"/>
          </a:xfrm>
          <a:prstGeom prst="rect">
            <a:avLst/>
          </a:prstGeom>
          <a:pattFill prst="ltUpDiag">
            <a:fgClr>
              <a:schemeClr val="accent1"/>
            </a:fgClr>
            <a:bgClr>
              <a:schemeClr val="accent1">
                <a:lumMod val="40000"/>
                <a:lumOff val="60000"/>
              </a:schemeClr>
            </a:bgClr>
          </a:pattFill>
          <a:ln>
            <a:solidFill>
              <a:schemeClr val="accent1"/>
            </a:solidFill>
          </a:ln>
        </p:spPr>
        <p:txBody>
          <a:bodyPr vert="horz" wrap="square" lIns="91440" tIns="45720" rIns="91440" bIns="45720" numCol="1" rtlCol="0" anchor="t" anchorCtr="0" compatLnSpc="1"/>
          <a:lstStyle/>
          <a:p>
            <a:pPr algn="ctr"/>
            <a:endParaRPr lang="zh-CN" altLang="en-US"/>
          </a:p>
        </p:txBody>
      </p:sp>
      <p:cxnSp>
        <p:nvCxnSpPr>
          <p:cNvPr id="78" name="直接连接符 77"/>
          <p:cNvCxnSpPr/>
          <p:nvPr/>
        </p:nvCxnSpPr>
        <p:spPr>
          <a:xfrm>
            <a:off x="1235414" y="865762"/>
            <a:ext cx="10656000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文本框 78"/>
          <p:cNvSpPr txBox="1"/>
          <p:nvPr/>
        </p:nvSpPr>
        <p:spPr>
          <a:xfrm>
            <a:off x="1294788" y="362339"/>
            <a:ext cx="3628417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600" dirty="0" smtClean="0"/>
              <a:t>点击添加标题</a:t>
            </a:r>
            <a:endParaRPr lang="zh-CN" altLang="en-US" sz="2600" dirty="0"/>
          </a:p>
        </p:txBody>
      </p:sp>
      <p:sp>
        <p:nvSpPr>
          <p:cNvPr id="80" name="文本框 79"/>
          <p:cNvSpPr txBox="1"/>
          <p:nvPr/>
        </p:nvSpPr>
        <p:spPr>
          <a:xfrm>
            <a:off x="9636066" y="277423"/>
            <a:ext cx="243839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solidFill>
                  <a:schemeClr val="accent1"/>
                </a:solidFill>
                <a:latin typeface="+mn-ea"/>
              </a:rPr>
              <a:t>您的公司名称</a:t>
            </a:r>
            <a:endParaRPr lang="zh-CN" altLang="en-US" sz="2800" dirty="0">
              <a:solidFill>
                <a:schemeClr val="accent1"/>
              </a:solidFill>
              <a:latin typeface="+mn-ea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 advClick="0" advTm="0">
        <p14:prism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" name="Freeform 154"/>
          <p:cNvSpPr/>
          <p:nvPr/>
        </p:nvSpPr>
        <p:spPr bwMode="auto">
          <a:xfrm>
            <a:off x="2382800" y="3353182"/>
            <a:ext cx="765416" cy="1122538"/>
          </a:xfrm>
          <a:custGeom>
            <a:avLst/>
            <a:gdLst>
              <a:gd name="T0" fmla="*/ 293 w 433"/>
              <a:gd name="T1" fmla="*/ 94 h 635"/>
              <a:gd name="T2" fmla="*/ 334 w 433"/>
              <a:gd name="T3" fmla="*/ 80 h 635"/>
              <a:gd name="T4" fmla="*/ 401 w 433"/>
              <a:gd name="T5" fmla="*/ 118 h 635"/>
              <a:gd name="T6" fmla="*/ 433 w 433"/>
              <a:gd name="T7" fmla="*/ 118 h 635"/>
              <a:gd name="T8" fmla="*/ 433 w 433"/>
              <a:gd name="T9" fmla="*/ 0 h 635"/>
              <a:gd name="T10" fmla="*/ 0 w 433"/>
              <a:gd name="T11" fmla="*/ 0 h 635"/>
              <a:gd name="T12" fmla="*/ 0 w 433"/>
              <a:gd name="T13" fmla="*/ 463 h 635"/>
              <a:gd name="T14" fmla="*/ 158 w 433"/>
              <a:gd name="T15" fmla="*/ 463 h 635"/>
              <a:gd name="T16" fmla="*/ 169 w 433"/>
              <a:gd name="T17" fmla="*/ 474 h 635"/>
              <a:gd name="T18" fmla="*/ 169 w 433"/>
              <a:gd name="T19" fmla="*/ 528 h 635"/>
              <a:gd name="T20" fmla="*/ 165 w 433"/>
              <a:gd name="T21" fmla="*/ 537 h 635"/>
              <a:gd name="T22" fmla="*/ 129 w 433"/>
              <a:gd name="T23" fmla="*/ 586 h 635"/>
              <a:gd name="T24" fmla="*/ 141 w 433"/>
              <a:gd name="T25" fmla="*/ 619 h 635"/>
              <a:gd name="T26" fmla="*/ 183 w 433"/>
              <a:gd name="T27" fmla="*/ 635 h 635"/>
              <a:gd name="T28" fmla="*/ 250 w 433"/>
              <a:gd name="T29" fmla="*/ 594 h 635"/>
              <a:gd name="T30" fmla="*/ 210 w 433"/>
              <a:gd name="T31" fmla="*/ 533 h 635"/>
              <a:gd name="T32" fmla="*/ 204 w 433"/>
              <a:gd name="T33" fmla="*/ 524 h 635"/>
              <a:gd name="T34" fmla="*/ 204 w 433"/>
              <a:gd name="T35" fmla="*/ 471 h 635"/>
              <a:gd name="T36" fmla="*/ 215 w 433"/>
              <a:gd name="T37" fmla="*/ 460 h 635"/>
              <a:gd name="T38" fmla="*/ 433 w 433"/>
              <a:gd name="T39" fmla="*/ 460 h 635"/>
              <a:gd name="T40" fmla="*/ 433 w 433"/>
              <a:gd name="T41" fmla="*/ 199 h 635"/>
              <a:gd name="T42" fmla="*/ 410 w 433"/>
              <a:gd name="T43" fmla="*/ 199 h 635"/>
              <a:gd name="T44" fmla="*/ 338 w 433"/>
              <a:gd name="T45" fmla="*/ 243 h 635"/>
              <a:gd name="T46" fmla="*/ 270 w 433"/>
              <a:gd name="T47" fmla="*/ 161 h 635"/>
              <a:gd name="T48" fmla="*/ 293 w 433"/>
              <a:gd name="T49" fmla="*/ 94 h 6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33" h="635">
                <a:moveTo>
                  <a:pt x="293" y="94"/>
                </a:moveTo>
                <a:cubicBezTo>
                  <a:pt x="304" y="84"/>
                  <a:pt x="318" y="79"/>
                  <a:pt x="334" y="80"/>
                </a:cubicBezTo>
                <a:cubicBezTo>
                  <a:pt x="360" y="81"/>
                  <a:pt x="391" y="108"/>
                  <a:pt x="401" y="118"/>
                </a:cubicBezTo>
                <a:cubicBezTo>
                  <a:pt x="433" y="118"/>
                  <a:pt x="433" y="118"/>
                  <a:pt x="433" y="118"/>
                </a:cubicBezTo>
                <a:cubicBezTo>
                  <a:pt x="433" y="0"/>
                  <a:pt x="433" y="0"/>
                  <a:pt x="43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63"/>
                  <a:pt x="0" y="463"/>
                  <a:pt x="0" y="463"/>
                </a:cubicBezTo>
                <a:cubicBezTo>
                  <a:pt x="158" y="463"/>
                  <a:pt x="158" y="463"/>
                  <a:pt x="158" y="463"/>
                </a:cubicBezTo>
                <a:cubicBezTo>
                  <a:pt x="164" y="463"/>
                  <a:pt x="169" y="468"/>
                  <a:pt x="169" y="474"/>
                </a:cubicBezTo>
                <a:cubicBezTo>
                  <a:pt x="169" y="528"/>
                  <a:pt x="169" y="528"/>
                  <a:pt x="169" y="528"/>
                </a:cubicBezTo>
                <a:cubicBezTo>
                  <a:pt x="169" y="532"/>
                  <a:pt x="168" y="535"/>
                  <a:pt x="165" y="537"/>
                </a:cubicBezTo>
                <a:cubicBezTo>
                  <a:pt x="156" y="544"/>
                  <a:pt x="130" y="568"/>
                  <a:pt x="129" y="586"/>
                </a:cubicBezTo>
                <a:cubicBezTo>
                  <a:pt x="129" y="598"/>
                  <a:pt x="133" y="611"/>
                  <a:pt x="141" y="619"/>
                </a:cubicBezTo>
                <a:cubicBezTo>
                  <a:pt x="151" y="630"/>
                  <a:pt x="166" y="635"/>
                  <a:pt x="183" y="635"/>
                </a:cubicBezTo>
                <a:cubicBezTo>
                  <a:pt x="207" y="635"/>
                  <a:pt x="248" y="630"/>
                  <a:pt x="250" y="594"/>
                </a:cubicBezTo>
                <a:cubicBezTo>
                  <a:pt x="253" y="560"/>
                  <a:pt x="210" y="533"/>
                  <a:pt x="210" y="533"/>
                </a:cubicBezTo>
                <a:cubicBezTo>
                  <a:pt x="206" y="531"/>
                  <a:pt x="204" y="527"/>
                  <a:pt x="204" y="524"/>
                </a:cubicBezTo>
                <a:cubicBezTo>
                  <a:pt x="204" y="471"/>
                  <a:pt x="204" y="471"/>
                  <a:pt x="204" y="471"/>
                </a:cubicBezTo>
                <a:cubicBezTo>
                  <a:pt x="204" y="465"/>
                  <a:pt x="209" y="460"/>
                  <a:pt x="215" y="460"/>
                </a:cubicBezTo>
                <a:cubicBezTo>
                  <a:pt x="433" y="460"/>
                  <a:pt x="433" y="460"/>
                  <a:pt x="433" y="460"/>
                </a:cubicBezTo>
                <a:cubicBezTo>
                  <a:pt x="433" y="199"/>
                  <a:pt x="433" y="199"/>
                  <a:pt x="433" y="199"/>
                </a:cubicBezTo>
                <a:cubicBezTo>
                  <a:pt x="410" y="199"/>
                  <a:pt x="410" y="199"/>
                  <a:pt x="410" y="199"/>
                </a:cubicBezTo>
                <a:cubicBezTo>
                  <a:pt x="399" y="211"/>
                  <a:pt x="368" y="243"/>
                  <a:pt x="338" y="243"/>
                </a:cubicBezTo>
                <a:cubicBezTo>
                  <a:pt x="305" y="243"/>
                  <a:pt x="270" y="222"/>
                  <a:pt x="270" y="161"/>
                </a:cubicBezTo>
                <a:cubicBezTo>
                  <a:pt x="270" y="124"/>
                  <a:pt x="282" y="104"/>
                  <a:pt x="293" y="94"/>
                </a:cubicBezTo>
                <a:close/>
              </a:path>
            </a:pathLst>
          </a:custGeom>
          <a:pattFill prst="ltUpDiag">
            <a:fgClr>
              <a:schemeClr val="accent1"/>
            </a:fgClr>
            <a:bgClr>
              <a:schemeClr val="accent1">
                <a:lumMod val="40000"/>
                <a:lumOff val="60000"/>
              </a:schemeClr>
            </a:bgClr>
          </a:pattFill>
          <a:ln>
            <a:solidFill>
              <a:schemeClr val="accent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56" name="Freeform 155"/>
          <p:cNvSpPr/>
          <p:nvPr/>
        </p:nvSpPr>
        <p:spPr bwMode="auto">
          <a:xfrm>
            <a:off x="1573832" y="3353182"/>
            <a:ext cx="769772" cy="817678"/>
          </a:xfrm>
          <a:custGeom>
            <a:avLst/>
            <a:gdLst>
              <a:gd name="T0" fmla="*/ 435 w 435"/>
              <a:gd name="T1" fmla="*/ 0 h 463"/>
              <a:gd name="T2" fmla="*/ 2 w 435"/>
              <a:gd name="T3" fmla="*/ 0 h 463"/>
              <a:gd name="T4" fmla="*/ 2 w 435"/>
              <a:gd name="T5" fmla="*/ 113 h 463"/>
              <a:gd name="T6" fmla="*/ 32 w 435"/>
              <a:gd name="T7" fmla="*/ 113 h 463"/>
              <a:gd name="T8" fmla="*/ 104 w 435"/>
              <a:gd name="T9" fmla="*/ 70 h 463"/>
              <a:gd name="T10" fmla="*/ 166 w 435"/>
              <a:gd name="T11" fmla="*/ 154 h 463"/>
              <a:gd name="T12" fmla="*/ 145 w 435"/>
              <a:gd name="T13" fmla="*/ 219 h 463"/>
              <a:gd name="T14" fmla="*/ 100 w 435"/>
              <a:gd name="T15" fmla="*/ 234 h 463"/>
              <a:gd name="T16" fmla="*/ 34 w 435"/>
              <a:gd name="T17" fmla="*/ 192 h 463"/>
              <a:gd name="T18" fmla="*/ 0 w 435"/>
              <a:gd name="T19" fmla="*/ 192 h 463"/>
              <a:gd name="T20" fmla="*/ 0 w 435"/>
              <a:gd name="T21" fmla="*/ 442 h 463"/>
              <a:gd name="T22" fmla="*/ 9 w 435"/>
              <a:gd name="T23" fmla="*/ 463 h 463"/>
              <a:gd name="T24" fmla="*/ 435 w 435"/>
              <a:gd name="T25" fmla="*/ 463 h 463"/>
              <a:gd name="T26" fmla="*/ 435 w 435"/>
              <a:gd name="T27" fmla="*/ 0 h 4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35" h="463">
                <a:moveTo>
                  <a:pt x="435" y="0"/>
                </a:moveTo>
                <a:cubicBezTo>
                  <a:pt x="2" y="0"/>
                  <a:pt x="2" y="0"/>
                  <a:pt x="2" y="0"/>
                </a:cubicBezTo>
                <a:cubicBezTo>
                  <a:pt x="2" y="113"/>
                  <a:pt x="2" y="113"/>
                  <a:pt x="2" y="113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40" y="99"/>
                  <a:pt x="61" y="69"/>
                  <a:pt x="104" y="70"/>
                </a:cubicBezTo>
                <a:cubicBezTo>
                  <a:pt x="166" y="72"/>
                  <a:pt x="166" y="134"/>
                  <a:pt x="166" y="154"/>
                </a:cubicBezTo>
                <a:cubicBezTo>
                  <a:pt x="166" y="184"/>
                  <a:pt x="159" y="205"/>
                  <a:pt x="145" y="219"/>
                </a:cubicBezTo>
                <a:cubicBezTo>
                  <a:pt x="134" y="229"/>
                  <a:pt x="119" y="234"/>
                  <a:pt x="100" y="234"/>
                </a:cubicBezTo>
                <a:cubicBezTo>
                  <a:pt x="63" y="233"/>
                  <a:pt x="42" y="209"/>
                  <a:pt x="34" y="192"/>
                </a:cubicBezTo>
                <a:cubicBezTo>
                  <a:pt x="0" y="192"/>
                  <a:pt x="0" y="192"/>
                  <a:pt x="0" y="192"/>
                </a:cubicBezTo>
                <a:cubicBezTo>
                  <a:pt x="0" y="442"/>
                  <a:pt x="0" y="442"/>
                  <a:pt x="0" y="442"/>
                </a:cubicBezTo>
                <a:cubicBezTo>
                  <a:pt x="4" y="449"/>
                  <a:pt x="7" y="456"/>
                  <a:pt x="9" y="463"/>
                </a:cubicBezTo>
                <a:cubicBezTo>
                  <a:pt x="435" y="463"/>
                  <a:pt x="435" y="463"/>
                  <a:pt x="435" y="463"/>
                </a:cubicBezTo>
                <a:lnTo>
                  <a:pt x="435" y="0"/>
                </a:lnTo>
                <a:close/>
              </a:path>
            </a:pathLst>
          </a:custGeom>
          <a:pattFill prst="ltUpDiag">
            <a:fgClr>
              <a:schemeClr val="accent1"/>
            </a:fgClr>
            <a:bgClr>
              <a:schemeClr val="accent1">
                <a:lumMod val="40000"/>
                <a:lumOff val="60000"/>
              </a:schemeClr>
            </a:bgClr>
          </a:pattFill>
          <a:ln>
            <a:solidFill>
              <a:schemeClr val="accent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57" name="Freeform 156"/>
          <p:cNvSpPr/>
          <p:nvPr/>
        </p:nvSpPr>
        <p:spPr bwMode="auto">
          <a:xfrm>
            <a:off x="1577099" y="1666653"/>
            <a:ext cx="1970702" cy="1088786"/>
          </a:xfrm>
          <a:custGeom>
            <a:avLst/>
            <a:gdLst>
              <a:gd name="T0" fmla="*/ 0 w 1114"/>
              <a:gd name="T1" fmla="*/ 445 h 616"/>
              <a:gd name="T2" fmla="*/ 186 w 1114"/>
              <a:gd name="T3" fmla="*/ 445 h 616"/>
              <a:gd name="T4" fmla="*/ 197 w 1114"/>
              <a:gd name="T5" fmla="*/ 456 h 616"/>
              <a:gd name="T6" fmla="*/ 197 w 1114"/>
              <a:gd name="T7" fmla="*/ 511 h 616"/>
              <a:gd name="T8" fmla="*/ 192 w 1114"/>
              <a:gd name="T9" fmla="*/ 521 h 616"/>
              <a:gd name="T10" fmla="*/ 161 w 1114"/>
              <a:gd name="T11" fmla="*/ 565 h 616"/>
              <a:gd name="T12" fmla="*/ 213 w 1114"/>
              <a:gd name="T13" fmla="*/ 616 h 616"/>
              <a:gd name="T14" fmla="*/ 279 w 1114"/>
              <a:gd name="T15" fmla="*/ 571 h 616"/>
              <a:gd name="T16" fmla="*/ 240 w 1114"/>
              <a:gd name="T17" fmla="*/ 519 h 616"/>
              <a:gd name="T18" fmla="*/ 233 w 1114"/>
              <a:gd name="T19" fmla="*/ 508 h 616"/>
              <a:gd name="T20" fmla="*/ 234 w 1114"/>
              <a:gd name="T21" fmla="*/ 458 h 616"/>
              <a:gd name="T22" fmla="*/ 245 w 1114"/>
              <a:gd name="T23" fmla="*/ 448 h 616"/>
              <a:gd name="T24" fmla="*/ 647 w 1114"/>
              <a:gd name="T25" fmla="*/ 448 h 616"/>
              <a:gd name="T26" fmla="*/ 647 w 1114"/>
              <a:gd name="T27" fmla="*/ 412 h 616"/>
              <a:gd name="T28" fmla="*/ 605 w 1114"/>
              <a:gd name="T29" fmla="*/ 339 h 616"/>
              <a:gd name="T30" fmla="*/ 683 w 1114"/>
              <a:gd name="T31" fmla="*/ 279 h 616"/>
              <a:gd name="T32" fmla="*/ 767 w 1114"/>
              <a:gd name="T33" fmla="*/ 338 h 616"/>
              <a:gd name="T34" fmla="*/ 728 w 1114"/>
              <a:gd name="T35" fmla="*/ 413 h 616"/>
              <a:gd name="T36" fmla="*/ 728 w 1114"/>
              <a:gd name="T37" fmla="*/ 446 h 616"/>
              <a:gd name="T38" fmla="*/ 1114 w 1114"/>
              <a:gd name="T39" fmla="*/ 446 h 616"/>
              <a:gd name="T40" fmla="*/ 952 w 1114"/>
              <a:gd name="T41" fmla="*/ 204 h 616"/>
              <a:gd name="T42" fmla="*/ 460 w 1114"/>
              <a:gd name="T43" fmla="*/ 2 h 616"/>
              <a:gd name="T44" fmla="*/ 0 w 1114"/>
              <a:gd name="T45" fmla="*/ 148 h 616"/>
              <a:gd name="T46" fmla="*/ 0 w 1114"/>
              <a:gd name="T47" fmla="*/ 445 h 6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14" h="616">
                <a:moveTo>
                  <a:pt x="0" y="445"/>
                </a:moveTo>
                <a:cubicBezTo>
                  <a:pt x="186" y="445"/>
                  <a:pt x="186" y="445"/>
                  <a:pt x="186" y="445"/>
                </a:cubicBezTo>
                <a:cubicBezTo>
                  <a:pt x="192" y="445"/>
                  <a:pt x="197" y="449"/>
                  <a:pt x="197" y="456"/>
                </a:cubicBezTo>
                <a:cubicBezTo>
                  <a:pt x="197" y="511"/>
                  <a:pt x="197" y="511"/>
                  <a:pt x="197" y="511"/>
                </a:cubicBezTo>
                <a:cubicBezTo>
                  <a:pt x="197" y="515"/>
                  <a:pt x="196" y="519"/>
                  <a:pt x="192" y="521"/>
                </a:cubicBezTo>
                <a:cubicBezTo>
                  <a:pt x="184" y="526"/>
                  <a:pt x="161" y="546"/>
                  <a:pt x="161" y="565"/>
                </a:cubicBezTo>
                <a:cubicBezTo>
                  <a:pt x="161" y="591"/>
                  <a:pt x="179" y="616"/>
                  <a:pt x="213" y="616"/>
                </a:cubicBezTo>
                <a:cubicBezTo>
                  <a:pt x="249" y="616"/>
                  <a:pt x="278" y="597"/>
                  <a:pt x="279" y="571"/>
                </a:cubicBezTo>
                <a:cubicBezTo>
                  <a:pt x="280" y="534"/>
                  <a:pt x="240" y="519"/>
                  <a:pt x="240" y="519"/>
                </a:cubicBezTo>
                <a:cubicBezTo>
                  <a:pt x="235" y="517"/>
                  <a:pt x="232" y="513"/>
                  <a:pt x="233" y="508"/>
                </a:cubicBezTo>
                <a:cubicBezTo>
                  <a:pt x="234" y="458"/>
                  <a:pt x="234" y="458"/>
                  <a:pt x="234" y="458"/>
                </a:cubicBezTo>
                <a:cubicBezTo>
                  <a:pt x="234" y="452"/>
                  <a:pt x="239" y="448"/>
                  <a:pt x="245" y="448"/>
                </a:cubicBezTo>
                <a:cubicBezTo>
                  <a:pt x="647" y="448"/>
                  <a:pt x="647" y="448"/>
                  <a:pt x="647" y="448"/>
                </a:cubicBezTo>
                <a:cubicBezTo>
                  <a:pt x="647" y="412"/>
                  <a:pt x="647" y="412"/>
                  <a:pt x="647" y="412"/>
                </a:cubicBezTo>
                <a:cubicBezTo>
                  <a:pt x="634" y="404"/>
                  <a:pt x="605" y="380"/>
                  <a:pt x="605" y="339"/>
                </a:cubicBezTo>
                <a:cubicBezTo>
                  <a:pt x="605" y="298"/>
                  <a:pt x="646" y="279"/>
                  <a:pt x="683" y="279"/>
                </a:cubicBezTo>
                <a:cubicBezTo>
                  <a:pt x="722" y="279"/>
                  <a:pt x="767" y="294"/>
                  <a:pt x="767" y="338"/>
                </a:cubicBezTo>
                <a:cubicBezTo>
                  <a:pt x="767" y="378"/>
                  <a:pt x="739" y="404"/>
                  <a:pt x="728" y="413"/>
                </a:cubicBezTo>
                <a:cubicBezTo>
                  <a:pt x="728" y="446"/>
                  <a:pt x="728" y="446"/>
                  <a:pt x="728" y="446"/>
                </a:cubicBezTo>
                <a:cubicBezTo>
                  <a:pt x="1114" y="446"/>
                  <a:pt x="1114" y="446"/>
                  <a:pt x="1114" y="446"/>
                </a:cubicBezTo>
                <a:cubicBezTo>
                  <a:pt x="1078" y="356"/>
                  <a:pt x="1025" y="265"/>
                  <a:pt x="952" y="204"/>
                </a:cubicBezTo>
                <a:cubicBezTo>
                  <a:pt x="809" y="83"/>
                  <a:pt x="677" y="5"/>
                  <a:pt x="460" y="2"/>
                </a:cubicBezTo>
                <a:cubicBezTo>
                  <a:pt x="326" y="0"/>
                  <a:pt x="149" y="37"/>
                  <a:pt x="0" y="148"/>
                </a:cubicBezTo>
                <a:lnTo>
                  <a:pt x="0" y="445"/>
                </a:lnTo>
                <a:close/>
              </a:path>
            </a:pathLst>
          </a:custGeom>
          <a:pattFill prst="ltUpDiag">
            <a:fgClr>
              <a:schemeClr val="accent1"/>
            </a:fgClr>
            <a:bgClr>
              <a:schemeClr val="accent1">
                <a:lumMod val="40000"/>
                <a:lumOff val="60000"/>
              </a:schemeClr>
            </a:bgClr>
          </a:pattFill>
          <a:ln>
            <a:solidFill>
              <a:schemeClr val="accent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58" name="Freeform 157"/>
          <p:cNvSpPr/>
          <p:nvPr/>
        </p:nvSpPr>
        <p:spPr bwMode="auto">
          <a:xfrm>
            <a:off x="2382800" y="2197980"/>
            <a:ext cx="1056122" cy="1116005"/>
          </a:xfrm>
          <a:custGeom>
            <a:avLst/>
            <a:gdLst>
              <a:gd name="T0" fmla="*/ 433 w 597"/>
              <a:gd name="T1" fmla="*/ 422 h 631"/>
              <a:gd name="T2" fmla="*/ 445 w 597"/>
              <a:gd name="T3" fmla="*/ 411 h 631"/>
              <a:gd name="T4" fmla="*/ 492 w 597"/>
              <a:gd name="T5" fmla="*/ 411 h 631"/>
              <a:gd name="T6" fmla="*/ 501 w 597"/>
              <a:gd name="T7" fmla="*/ 415 h 631"/>
              <a:gd name="T8" fmla="*/ 556 w 597"/>
              <a:gd name="T9" fmla="*/ 451 h 631"/>
              <a:gd name="T10" fmla="*/ 597 w 597"/>
              <a:gd name="T11" fmla="*/ 389 h 631"/>
              <a:gd name="T12" fmla="*/ 557 w 597"/>
              <a:gd name="T13" fmla="*/ 334 h 631"/>
              <a:gd name="T14" fmla="*/ 499 w 597"/>
              <a:gd name="T15" fmla="*/ 374 h 631"/>
              <a:gd name="T16" fmla="*/ 491 w 597"/>
              <a:gd name="T17" fmla="*/ 377 h 631"/>
              <a:gd name="T18" fmla="*/ 441 w 597"/>
              <a:gd name="T19" fmla="*/ 377 h 631"/>
              <a:gd name="T20" fmla="*/ 430 w 597"/>
              <a:gd name="T21" fmla="*/ 366 h 631"/>
              <a:gd name="T22" fmla="*/ 430 w 597"/>
              <a:gd name="T23" fmla="*/ 167 h 631"/>
              <a:gd name="T24" fmla="*/ 261 w 597"/>
              <a:gd name="T25" fmla="*/ 167 h 631"/>
              <a:gd name="T26" fmla="*/ 250 w 597"/>
              <a:gd name="T27" fmla="*/ 156 h 631"/>
              <a:gd name="T28" fmla="*/ 250 w 597"/>
              <a:gd name="T29" fmla="*/ 107 h 631"/>
              <a:gd name="T30" fmla="*/ 256 w 597"/>
              <a:gd name="T31" fmla="*/ 98 h 631"/>
              <a:gd name="T32" fmla="*/ 290 w 597"/>
              <a:gd name="T33" fmla="*/ 37 h 631"/>
              <a:gd name="T34" fmla="*/ 228 w 597"/>
              <a:gd name="T35" fmla="*/ 0 h 631"/>
              <a:gd name="T36" fmla="*/ 172 w 597"/>
              <a:gd name="T37" fmla="*/ 38 h 631"/>
              <a:gd name="T38" fmla="*/ 208 w 597"/>
              <a:gd name="T39" fmla="*/ 96 h 631"/>
              <a:gd name="T40" fmla="*/ 214 w 597"/>
              <a:gd name="T41" fmla="*/ 105 h 631"/>
              <a:gd name="T42" fmla="*/ 214 w 597"/>
              <a:gd name="T43" fmla="*/ 158 h 631"/>
              <a:gd name="T44" fmla="*/ 203 w 597"/>
              <a:gd name="T45" fmla="*/ 169 h 631"/>
              <a:gd name="T46" fmla="*/ 0 w 597"/>
              <a:gd name="T47" fmla="*/ 169 h 631"/>
              <a:gd name="T48" fmla="*/ 0 w 597"/>
              <a:gd name="T49" fmla="*/ 631 h 631"/>
              <a:gd name="T50" fmla="*/ 433 w 597"/>
              <a:gd name="T51" fmla="*/ 631 h 631"/>
              <a:gd name="T52" fmla="*/ 433 w 597"/>
              <a:gd name="T53" fmla="*/ 422 h 6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597" h="631">
                <a:moveTo>
                  <a:pt x="433" y="422"/>
                </a:moveTo>
                <a:cubicBezTo>
                  <a:pt x="433" y="416"/>
                  <a:pt x="438" y="411"/>
                  <a:pt x="445" y="411"/>
                </a:cubicBezTo>
                <a:cubicBezTo>
                  <a:pt x="492" y="411"/>
                  <a:pt x="492" y="411"/>
                  <a:pt x="492" y="411"/>
                </a:cubicBezTo>
                <a:cubicBezTo>
                  <a:pt x="496" y="411"/>
                  <a:pt x="499" y="413"/>
                  <a:pt x="501" y="415"/>
                </a:cubicBezTo>
                <a:cubicBezTo>
                  <a:pt x="509" y="425"/>
                  <a:pt x="533" y="451"/>
                  <a:pt x="556" y="451"/>
                </a:cubicBezTo>
                <a:cubicBezTo>
                  <a:pt x="587" y="451"/>
                  <a:pt x="597" y="419"/>
                  <a:pt x="597" y="389"/>
                </a:cubicBezTo>
                <a:cubicBezTo>
                  <a:pt x="597" y="356"/>
                  <a:pt x="583" y="336"/>
                  <a:pt x="557" y="334"/>
                </a:cubicBezTo>
                <a:cubicBezTo>
                  <a:pt x="540" y="333"/>
                  <a:pt x="513" y="358"/>
                  <a:pt x="499" y="374"/>
                </a:cubicBezTo>
                <a:cubicBezTo>
                  <a:pt x="497" y="376"/>
                  <a:pt x="494" y="377"/>
                  <a:pt x="491" y="377"/>
                </a:cubicBezTo>
                <a:cubicBezTo>
                  <a:pt x="441" y="377"/>
                  <a:pt x="441" y="377"/>
                  <a:pt x="441" y="377"/>
                </a:cubicBezTo>
                <a:cubicBezTo>
                  <a:pt x="435" y="377"/>
                  <a:pt x="430" y="372"/>
                  <a:pt x="430" y="366"/>
                </a:cubicBezTo>
                <a:cubicBezTo>
                  <a:pt x="430" y="167"/>
                  <a:pt x="430" y="167"/>
                  <a:pt x="430" y="167"/>
                </a:cubicBezTo>
                <a:cubicBezTo>
                  <a:pt x="261" y="167"/>
                  <a:pt x="261" y="167"/>
                  <a:pt x="261" y="167"/>
                </a:cubicBezTo>
                <a:cubicBezTo>
                  <a:pt x="255" y="167"/>
                  <a:pt x="250" y="162"/>
                  <a:pt x="250" y="156"/>
                </a:cubicBezTo>
                <a:cubicBezTo>
                  <a:pt x="250" y="107"/>
                  <a:pt x="250" y="107"/>
                  <a:pt x="250" y="107"/>
                </a:cubicBezTo>
                <a:cubicBezTo>
                  <a:pt x="250" y="103"/>
                  <a:pt x="252" y="100"/>
                  <a:pt x="256" y="98"/>
                </a:cubicBezTo>
                <a:cubicBezTo>
                  <a:pt x="256" y="97"/>
                  <a:pt x="290" y="75"/>
                  <a:pt x="290" y="37"/>
                </a:cubicBezTo>
                <a:cubicBezTo>
                  <a:pt x="290" y="2"/>
                  <a:pt x="238" y="0"/>
                  <a:pt x="228" y="0"/>
                </a:cubicBezTo>
                <a:cubicBezTo>
                  <a:pt x="207" y="0"/>
                  <a:pt x="172" y="8"/>
                  <a:pt x="172" y="38"/>
                </a:cubicBezTo>
                <a:cubicBezTo>
                  <a:pt x="172" y="76"/>
                  <a:pt x="206" y="95"/>
                  <a:pt x="208" y="96"/>
                </a:cubicBezTo>
                <a:cubicBezTo>
                  <a:pt x="211" y="97"/>
                  <a:pt x="214" y="101"/>
                  <a:pt x="214" y="105"/>
                </a:cubicBezTo>
                <a:cubicBezTo>
                  <a:pt x="214" y="158"/>
                  <a:pt x="214" y="158"/>
                  <a:pt x="214" y="158"/>
                </a:cubicBezTo>
                <a:cubicBezTo>
                  <a:pt x="214" y="164"/>
                  <a:pt x="209" y="169"/>
                  <a:pt x="203" y="169"/>
                </a:cubicBezTo>
                <a:cubicBezTo>
                  <a:pt x="0" y="169"/>
                  <a:pt x="0" y="169"/>
                  <a:pt x="0" y="169"/>
                </a:cubicBezTo>
                <a:cubicBezTo>
                  <a:pt x="0" y="631"/>
                  <a:pt x="0" y="631"/>
                  <a:pt x="0" y="631"/>
                </a:cubicBezTo>
                <a:cubicBezTo>
                  <a:pt x="433" y="631"/>
                  <a:pt x="433" y="631"/>
                  <a:pt x="433" y="631"/>
                </a:cubicBezTo>
                <a:lnTo>
                  <a:pt x="433" y="422"/>
                </a:lnTo>
                <a:close/>
              </a:path>
            </a:pathLst>
          </a:custGeom>
          <a:pattFill prst="ltUpDiag">
            <a:fgClr>
              <a:schemeClr val="accent1"/>
            </a:fgClr>
            <a:bgClr>
              <a:schemeClr val="accent1">
                <a:lumMod val="40000"/>
                <a:lumOff val="60000"/>
              </a:schemeClr>
            </a:bgClr>
          </a:pattFill>
          <a:ln>
            <a:solidFill>
              <a:schemeClr val="accent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59" name="Freeform 158"/>
          <p:cNvSpPr/>
          <p:nvPr/>
        </p:nvSpPr>
        <p:spPr bwMode="auto">
          <a:xfrm>
            <a:off x="2898884" y="2497396"/>
            <a:ext cx="739286" cy="1601604"/>
          </a:xfrm>
          <a:custGeom>
            <a:avLst/>
            <a:gdLst>
              <a:gd name="T0" fmla="*/ 160 w 418"/>
              <a:gd name="T1" fmla="*/ 0 h 906"/>
              <a:gd name="T2" fmla="*/ 160 w 418"/>
              <a:gd name="T3" fmla="*/ 186 h 906"/>
              <a:gd name="T4" fmla="*/ 194 w 418"/>
              <a:gd name="T5" fmla="*/ 186 h 906"/>
              <a:gd name="T6" fmla="*/ 266 w 418"/>
              <a:gd name="T7" fmla="*/ 143 h 906"/>
              <a:gd name="T8" fmla="*/ 328 w 418"/>
              <a:gd name="T9" fmla="*/ 220 h 906"/>
              <a:gd name="T10" fmla="*/ 264 w 418"/>
              <a:gd name="T11" fmla="*/ 304 h 906"/>
              <a:gd name="T12" fmla="*/ 195 w 418"/>
              <a:gd name="T13" fmla="*/ 264 h 906"/>
              <a:gd name="T14" fmla="*/ 164 w 418"/>
              <a:gd name="T15" fmla="*/ 264 h 906"/>
              <a:gd name="T16" fmla="*/ 164 w 418"/>
              <a:gd name="T17" fmla="*/ 613 h 906"/>
              <a:gd name="T18" fmla="*/ 153 w 418"/>
              <a:gd name="T19" fmla="*/ 624 h 906"/>
              <a:gd name="T20" fmla="*/ 105 w 418"/>
              <a:gd name="T21" fmla="*/ 624 h 906"/>
              <a:gd name="T22" fmla="*/ 97 w 418"/>
              <a:gd name="T23" fmla="*/ 621 h 906"/>
              <a:gd name="T24" fmla="*/ 40 w 418"/>
              <a:gd name="T25" fmla="*/ 586 h 906"/>
              <a:gd name="T26" fmla="*/ 16 w 418"/>
              <a:gd name="T27" fmla="*/ 594 h 906"/>
              <a:gd name="T28" fmla="*/ 0 w 418"/>
              <a:gd name="T29" fmla="*/ 645 h 906"/>
              <a:gd name="T30" fmla="*/ 46 w 418"/>
              <a:gd name="T31" fmla="*/ 705 h 906"/>
              <a:gd name="T32" fmla="*/ 104 w 418"/>
              <a:gd name="T33" fmla="*/ 665 h 906"/>
              <a:gd name="T34" fmla="*/ 113 w 418"/>
              <a:gd name="T35" fmla="*/ 661 h 906"/>
              <a:gd name="T36" fmla="*/ 153 w 418"/>
              <a:gd name="T37" fmla="*/ 661 h 906"/>
              <a:gd name="T38" fmla="*/ 164 w 418"/>
              <a:gd name="T39" fmla="*/ 672 h 906"/>
              <a:gd name="T40" fmla="*/ 164 w 418"/>
              <a:gd name="T41" fmla="*/ 906 h 906"/>
              <a:gd name="T42" fmla="*/ 318 w 418"/>
              <a:gd name="T43" fmla="*/ 573 h 906"/>
              <a:gd name="T44" fmla="*/ 418 w 418"/>
              <a:gd name="T45" fmla="*/ 210 h 906"/>
              <a:gd name="T46" fmla="*/ 376 w 418"/>
              <a:gd name="T47" fmla="*/ 0 h 906"/>
              <a:gd name="T48" fmla="*/ 160 w 418"/>
              <a:gd name="T49" fmla="*/ 0 h 9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8" h="906">
                <a:moveTo>
                  <a:pt x="160" y="0"/>
                </a:moveTo>
                <a:cubicBezTo>
                  <a:pt x="160" y="186"/>
                  <a:pt x="160" y="186"/>
                  <a:pt x="160" y="186"/>
                </a:cubicBezTo>
                <a:cubicBezTo>
                  <a:pt x="194" y="186"/>
                  <a:pt x="194" y="186"/>
                  <a:pt x="194" y="186"/>
                </a:cubicBezTo>
                <a:cubicBezTo>
                  <a:pt x="205" y="174"/>
                  <a:pt x="238" y="142"/>
                  <a:pt x="266" y="143"/>
                </a:cubicBezTo>
                <a:cubicBezTo>
                  <a:pt x="296" y="145"/>
                  <a:pt x="328" y="166"/>
                  <a:pt x="328" y="220"/>
                </a:cubicBezTo>
                <a:cubicBezTo>
                  <a:pt x="328" y="271"/>
                  <a:pt x="303" y="304"/>
                  <a:pt x="264" y="304"/>
                </a:cubicBezTo>
                <a:cubicBezTo>
                  <a:pt x="232" y="304"/>
                  <a:pt x="205" y="275"/>
                  <a:pt x="195" y="264"/>
                </a:cubicBezTo>
                <a:cubicBezTo>
                  <a:pt x="164" y="264"/>
                  <a:pt x="164" y="264"/>
                  <a:pt x="164" y="264"/>
                </a:cubicBezTo>
                <a:cubicBezTo>
                  <a:pt x="164" y="613"/>
                  <a:pt x="164" y="613"/>
                  <a:pt x="164" y="613"/>
                </a:cubicBezTo>
                <a:cubicBezTo>
                  <a:pt x="164" y="619"/>
                  <a:pt x="159" y="624"/>
                  <a:pt x="153" y="624"/>
                </a:cubicBezTo>
                <a:cubicBezTo>
                  <a:pt x="105" y="624"/>
                  <a:pt x="105" y="624"/>
                  <a:pt x="105" y="624"/>
                </a:cubicBezTo>
                <a:cubicBezTo>
                  <a:pt x="102" y="624"/>
                  <a:pt x="99" y="623"/>
                  <a:pt x="97" y="621"/>
                </a:cubicBezTo>
                <a:cubicBezTo>
                  <a:pt x="88" y="611"/>
                  <a:pt x="59" y="587"/>
                  <a:pt x="40" y="586"/>
                </a:cubicBezTo>
                <a:cubicBezTo>
                  <a:pt x="31" y="585"/>
                  <a:pt x="22" y="588"/>
                  <a:pt x="16" y="594"/>
                </a:cubicBezTo>
                <a:cubicBezTo>
                  <a:pt x="5" y="604"/>
                  <a:pt x="0" y="622"/>
                  <a:pt x="0" y="645"/>
                </a:cubicBezTo>
                <a:cubicBezTo>
                  <a:pt x="0" y="683"/>
                  <a:pt x="16" y="705"/>
                  <a:pt x="46" y="705"/>
                </a:cubicBezTo>
                <a:cubicBezTo>
                  <a:pt x="66" y="705"/>
                  <a:pt x="96" y="675"/>
                  <a:pt x="104" y="665"/>
                </a:cubicBezTo>
                <a:cubicBezTo>
                  <a:pt x="106" y="662"/>
                  <a:pt x="109" y="661"/>
                  <a:pt x="113" y="661"/>
                </a:cubicBezTo>
                <a:cubicBezTo>
                  <a:pt x="153" y="661"/>
                  <a:pt x="153" y="661"/>
                  <a:pt x="153" y="661"/>
                </a:cubicBezTo>
                <a:cubicBezTo>
                  <a:pt x="159" y="661"/>
                  <a:pt x="164" y="666"/>
                  <a:pt x="164" y="672"/>
                </a:cubicBezTo>
                <a:cubicBezTo>
                  <a:pt x="164" y="906"/>
                  <a:pt x="164" y="906"/>
                  <a:pt x="164" y="906"/>
                </a:cubicBezTo>
                <a:cubicBezTo>
                  <a:pt x="207" y="808"/>
                  <a:pt x="270" y="669"/>
                  <a:pt x="318" y="573"/>
                </a:cubicBezTo>
                <a:cubicBezTo>
                  <a:pt x="393" y="422"/>
                  <a:pt x="418" y="329"/>
                  <a:pt x="418" y="210"/>
                </a:cubicBezTo>
                <a:cubicBezTo>
                  <a:pt x="418" y="156"/>
                  <a:pt x="404" y="79"/>
                  <a:pt x="376" y="0"/>
                </a:cubicBezTo>
                <a:lnTo>
                  <a:pt x="160" y="0"/>
                </a:lnTo>
                <a:close/>
              </a:path>
            </a:pathLst>
          </a:custGeom>
          <a:pattFill prst="ltUpDiag">
            <a:fgClr>
              <a:schemeClr val="accent1"/>
            </a:fgClr>
            <a:bgClr>
              <a:schemeClr val="accent1">
                <a:lumMod val="40000"/>
                <a:lumOff val="60000"/>
              </a:schemeClr>
            </a:bgClr>
          </a:pattFill>
          <a:ln>
            <a:solidFill>
              <a:schemeClr val="accent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60" name="Freeform 159"/>
          <p:cNvSpPr/>
          <p:nvPr/>
        </p:nvSpPr>
        <p:spPr bwMode="auto">
          <a:xfrm>
            <a:off x="1605407" y="4204612"/>
            <a:ext cx="1536277" cy="632584"/>
          </a:xfrm>
          <a:custGeom>
            <a:avLst/>
            <a:gdLst>
              <a:gd name="T0" fmla="*/ 665 w 868"/>
              <a:gd name="T1" fmla="*/ 0 h 358"/>
              <a:gd name="T2" fmla="*/ 665 w 868"/>
              <a:gd name="T3" fmla="*/ 36 h 358"/>
              <a:gd name="T4" fmla="*/ 712 w 868"/>
              <a:gd name="T5" fmla="*/ 114 h 358"/>
              <a:gd name="T6" fmla="*/ 622 w 868"/>
              <a:gd name="T7" fmla="*/ 175 h 358"/>
              <a:gd name="T8" fmla="*/ 564 w 868"/>
              <a:gd name="T9" fmla="*/ 153 h 358"/>
              <a:gd name="T10" fmla="*/ 546 w 868"/>
              <a:gd name="T11" fmla="*/ 103 h 358"/>
              <a:gd name="T12" fmla="*/ 586 w 868"/>
              <a:gd name="T13" fmla="*/ 41 h 358"/>
              <a:gd name="T14" fmla="*/ 586 w 868"/>
              <a:gd name="T15" fmla="*/ 3 h 358"/>
              <a:gd name="T16" fmla="*/ 0 w 868"/>
              <a:gd name="T17" fmla="*/ 3 h 358"/>
              <a:gd name="T18" fmla="*/ 26 w 868"/>
              <a:gd name="T19" fmla="*/ 104 h 358"/>
              <a:gd name="T20" fmla="*/ 167 w 868"/>
              <a:gd name="T21" fmla="*/ 358 h 358"/>
              <a:gd name="T22" fmla="*/ 700 w 868"/>
              <a:gd name="T23" fmla="*/ 358 h 358"/>
              <a:gd name="T24" fmla="*/ 821 w 868"/>
              <a:gd name="T25" fmla="*/ 241 h 358"/>
              <a:gd name="T26" fmla="*/ 845 w 868"/>
              <a:gd name="T27" fmla="*/ 51 h 358"/>
              <a:gd name="T28" fmla="*/ 868 w 868"/>
              <a:gd name="T29" fmla="*/ 0 h 358"/>
              <a:gd name="T30" fmla="*/ 665 w 868"/>
              <a:gd name="T31" fmla="*/ 0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68" h="358">
                <a:moveTo>
                  <a:pt x="665" y="0"/>
                </a:moveTo>
                <a:cubicBezTo>
                  <a:pt x="665" y="36"/>
                  <a:pt x="665" y="36"/>
                  <a:pt x="665" y="36"/>
                </a:cubicBezTo>
                <a:cubicBezTo>
                  <a:pt x="679" y="46"/>
                  <a:pt x="715" y="75"/>
                  <a:pt x="712" y="114"/>
                </a:cubicBezTo>
                <a:cubicBezTo>
                  <a:pt x="709" y="152"/>
                  <a:pt x="675" y="175"/>
                  <a:pt x="622" y="175"/>
                </a:cubicBezTo>
                <a:cubicBezTo>
                  <a:pt x="592" y="175"/>
                  <a:pt x="574" y="163"/>
                  <a:pt x="564" y="153"/>
                </a:cubicBezTo>
                <a:cubicBezTo>
                  <a:pt x="552" y="139"/>
                  <a:pt x="545" y="121"/>
                  <a:pt x="546" y="103"/>
                </a:cubicBezTo>
                <a:cubicBezTo>
                  <a:pt x="548" y="77"/>
                  <a:pt x="575" y="51"/>
                  <a:pt x="586" y="41"/>
                </a:cubicBezTo>
                <a:cubicBezTo>
                  <a:pt x="586" y="3"/>
                  <a:pt x="586" y="3"/>
                  <a:pt x="586" y="3"/>
                </a:cubicBezTo>
                <a:cubicBezTo>
                  <a:pt x="0" y="3"/>
                  <a:pt x="0" y="3"/>
                  <a:pt x="0" y="3"/>
                </a:cubicBezTo>
                <a:cubicBezTo>
                  <a:pt x="16" y="45"/>
                  <a:pt x="26" y="81"/>
                  <a:pt x="26" y="104"/>
                </a:cubicBezTo>
                <a:cubicBezTo>
                  <a:pt x="18" y="303"/>
                  <a:pt x="126" y="358"/>
                  <a:pt x="167" y="358"/>
                </a:cubicBezTo>
                <a:cubicBezTo>
                  <a:pt x="315" y="358"/>
                  <a:pt x="651" y="358"/>
                  <a:pt x="700" y="358"/>
                </a:cubicBezTo>
                <a:cubicBezTo>
                  <a:pt x="750" y="358"/>
                  <a:pt x="799" y="291"/>
                  <a:pt x="821" y="241"/>
                </a:cubicBezTo>
                <a:cubicBezTo>
                  <a:pt x="844" y="190"/>
                  <a:pt x="829" y="88"/>
                  <a:pt x="845" y="51"/>
                </a:cubicBezTo>
                <a:cubicBezTo>
                  <a:pt x="849" y="43"/>
                  <a:pt x="857" y="25"/>
                  <a:pt x="868" y="0"/>
                </a:cubicBezTo>
                <a:lnTo>
                  <a:pt x="665" y="0"/>
                </a:lnTo>
                <a:close/>
              </a:path>
            </a:pathLst>
          </a:custGeom>
          <a:pattFill prst="ltUpDiag">
            <a:fgClr>
              <a:schemeClr val="accent1"/>
            </a:fgClr>
            <a:bgClr>
              <a:schemeClr val="accent1">
                <a:lumMod val="40000"/>
                <a:lumOff val="60000"/>
              </a:schemeClr>
            </a:bgClr>
          </a:pattFill>
          <a:ln>
            <a:solidFill>
              <a:schemeClr val="accent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61" name="Freeform 160"/>
          <p:cNvSpPr/>
          <p:nvPr/>
        </p:nvSpPr>
        <p:spPr bwMode="auto">
          <a:xfrm>
            <a:off x="944514" y="1958448"/>
            <a:ext cx="884094" cy="2089380"/>
          </a:xfrm>
          <a:custGeom>
            <a:avLst/>
            <a:gdLst>
              <a:gd name="T0" fmla="*/ 334 w 500"/>
              <a:gd name="T1" fmla="*/ 970 h 1182"/>
              <a:gd name="T2" fmla="*/ 345 w 500"/>
              <a:gd name="T3" fmla="*/ 959 h 1182"/>
              <a:gd name="T4" fmla="*/ 398 w 500"/>
              <a:gd name="T5" fmla="*/ 959 h 1182"/>
              <a:gd name="T6" fmla="*/ 409 w 500"/>
              <a:gd name="T7" fmla="*/ 967 h 1182"/>
              <a:gd name="T8" fmla="*/ 457 w 500"/>
              <a:gd name="T9" fmla="*/ 1001 h 1182"/>
              <a:gd name="T10" fmla="*/ 486 w 500"/>
              <a:gd name="T11" fmla="*/ 992 h 1182"/>
              <a:gd name="T12" fmla="*/ 500 w 500"/>
              <a:gd name="T13" fmla="*/ 943 h 1182"/>
              <a:gd name="T14" fmla="*/ 460 w 500"/>
              <a:gd name="T15" fmla="*/ 881 h 1182"/>
              <a:gd name="T16" fmla="*/ 405 w 500"/>
              <a:gd name="T17" fmla="*/ 917 h 1182"/>
              <a:gd name="T18" fmla="*/ 395 w 500"/>
              <a:gd name="T19" fmla="*/ 924 h 1182"/>
              <a:gd name="T20" fmla="*/ 347 w 500"/>
              <a:gd name="T21" fmla="*/ 924 h 1182"/>
              <a:gd name="T22" fmla="*/ 336 w 500"/>
              <a:gd name="T23" fmla="*/ 913 h 1182"/>
              <a:gd name="T24" fmla="*/ 336 w 500"/>
              <a:gd name="T25" fmla="*/ 783 h 1182"/>
              <a:gd name="T26" fmla="*/ 334 w 500"/>
              <a:gd name="T27" fmla="*/ 778 h 1182"/>
              <a:gd name="T28" fmla="*/ 336 w 500"/>
              <a:gd name="T29" fmla="*/ 772 h 1182"/>
              <a:gd name="T30" fmla="*/ 336 w 500"/>
              <a:gd name="T31" fmla="*/ 0 h 1182"/>
              <a:gd name="T32" fmla="*/ 134 w 500"/>
              <a:gd name="T33" fmla="*/ 281 h 1182"/>
              <a:gd name="T34" fmla="*/ 221 w 500"/>
              <a:gd name="T35" fmla="*/ 959 h 1182"/>
              <a:gd name="T36" fmla="*/ 334 w 500"/>
              <a:gd name="T37" fmla="*/ 1182 h 1182"/>
              <a:gd name="T38" fmla="*/ 334 w 500"/>
              <a:gd name="T39" fmla="*/ 970 h 1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00" h="1182">
                <a:moveTo>
                  <a:pt x="334" y="970"/>
                </a:moveTo>
                <a:cubicBezTo>
                  <a:pt x="334" y="964"/>
                  <a:pt x="339" y="959"/>
                  <a:pt x="345" y="959"/>
                </a:cubicBezTo>
                <a:cubicBezTo>
                  <a:pt x="398" y="959"/>
                  <a:pt x="398" y="959"/>
                  <a:pt x="398" y="959"/>
                </a:cubicBezTo>
                <a:cubicBezTo>
                  <a:pt x="403" y="959"/>
                  <a:pt x="407" y="963"/>
                  <a:pt x="409" y="967"/>
                </a:cubicBezTo>
                <a:cubicBezTo>
                  <a:pt x="409" y="969"/>
                  <a:pt x="418" y="999"/>
                  <a:pt x="457" y="1001"/>
                </a:cubicBezTo>
                <a:cubicBezTo>
                  <a:pt x="470" y="1001"/>
                  <a:pt x="479" y="998"/>
                  <a:pt x="486" y="992"/>
                </a:cubicBezTo>
                <a:cubicBezTo>
                  <a:pt x="495" y="983"/>
                  <a:pt x="500" y="966"/>
                  <a:pt x="500" y="943"/>
                </a:cubicBezTo>
                <a:cubicBezTo>
                  <a:pt x="500" y="907"/>
                  <a:pt x="493" y="882"/>
                  <a:pt x="460" y="881"/>
                </a:cubicBezTo>
                <a:cubicBezTo>
                  <a:pt x="420" y="880"/>
                  <a:pt x="406" y="916"/>
                  <a:pt x="405" y="917"/>
                </a:cubicBezTo>
                <a:cubicBezTo>
                  <a:pt x="403" y="921"/>
                  <a:pt x="399" y="924"/>
                  <a:pt x="395" y="924"/>
                </a:cubicBezTo>
                <a:cubicBezTo>
                  <a:pt x="347" y="924"/>
                  <a:pt x="347" y="924"/>
                  <a:pt x="347" y="924"/>
                </a:cubicBezTo>
                <a:cubicBezTo>
                  <a:pt x="341" y="924"/>
                  <a:pt x="336" y="919"/>
                  <a:pt x="336" y="913"/>
                </a:cubicBezTo>
                <a:cubicBezTo>
                  <a:pt x="336" y="783"/>
                  <a:pt x="336" y="783"/>
                  <a:pt x="336" y="783"/>
                </a:cubicBezTo>
                <a:cubicBezTo>
                  <a:pt x="335" y="782"/>
                  <a:pt x="334" y="780"/>
                  <a:pt x="334" y="778"/>
                </a:cubicBezTo>
                <a:cubicBezTo>
                  <a:pt x="334" y="776"/>
                  <a:pt x="335" y="774"/>
                  <a:pt x="336" y="772"/>
                </a:cubicBezTo>
                <a:cubicBezTo>
                  <a:pt x="336" y="0"/>
                  <a:pt x="336" y="0"/>
                  <a:pt x="336" y="0"/>
                </a:cubicBezTo>
                <a:cubicBezTo>
                  <a:pt x="254" y="67"/>
                  <a:pt x="182" y="159"/>
                  <a:pt x="134" y="281"/>
                </a:cubicBezTo>
                <a:cubicBezTo>
                  <a:pt x="0" y="619"/>
                  <a:pt x="191" y="899"/>
                  <a:pt x="221" y="959"/>
                </a:cubicBezTo>
                <a:cubicBezTo>
                  <a:pt x="238" y="992"/>
                  <a:pt x="290" y="1088"/>
                  <a:pt x="334" y="1182"/>
                </a:cubicBezTo>
                <a:lnTo>
                  <a:pt x="334" y="970"/>
                </a:lnTo>
                <a:close/>
              </a:path>
            </a:pathLst>
          </a:custGeom>
          <a:pattFill prst="ltUpDiag">
            <a:fgClr>
              <a:schemeClr val="accent1"/>
            </a:fgClr>
            <a:bgClr>
              <a:schemeClr val="accent1">
                <a:lumMod val="40000"/>
                <a:lumOff val="60000"/>
              </a:schemeClr>
            </a:bgClr>
          </a:pattFill>
          <a:ln>
            <a:solidFill>
              <a:schemeClr val="accent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62" name="Freeform 161"/>
          <p:cNvSpPr/>
          <p:nvPr/>
        </p:nvSpPr>
        <p:spPr bwMode="auto">
          <a:xfrm>
            <a:off x="1577099" y="2491953"/>
            <a:ext cx="766505" cy="822033"/>
          </a:xfrm>
          <a:custGeom>
            <a:avLst/>
            <a:gdLst>
              <a:gd name="T0" fmla="*/ 433 w 433"/>
              <a:gd name="T1" fmla="*/ 3 h 465"/>
              <a:gd name="T2" fmla="*/ 256 w 433"/>
              <a:gd name="T3" fmla="*/ 3 h 465"/>
              <a:gd name="T4" fmla="*/ 255 w 433"/>
              <a:gd name="T5" fmla="*/ 34 h 465"/>
              <a:gd name="T6" fmla="*/ 301 w 433"/>
              <a:gd name="T7" fmla="*/ 105 h 465"/>
              <a:gd name="T8" fmla="*/ 213 w 433"/>
              <a:gd name="T9" fmla="*/ 172 h 465"/>
              <a:gd name="T10" fmla="*/ 139 w 433"/>
              <a:gd name="T11" fmla="*/ 98 h 465"/>
              <a:gd name="T12" fmla="*/ 175 w 433"/>
              <a:gd name="T13" fmla="*/ 39 h 465"/>
              <a:gd name="T14" fmla="*/ 175 w 433"/>
              <a:gd name="T15" fmla="*/ 0 h 465"/>
              <a:gd name="T16" fmla="*/ 0 w 433"/>
              <a:gd name="T17" fmla="*/ 0 h 465"/>
              <a:gd name="T18" fmla="*/ 0 w 433"/>
              <a:gd name="T19" fmla="*/ 465 h 465"/>
              <a:gd name="T20" fmla="*/ 433 w 433"/>
              <a:gd name="T21" fmla="*/ 465 h 465"/>
              <a:gd name="T22" fmla="*/ 433 w 433"/>
              <a:gd name="T23" fmla="*/ 3 h 4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33" h="465">
                <a:moveTo>
                  <a:pt x="433" y="3"/>
                </a:moveTo>
                <a:cubicBezTo>
                  <a:pt x="256" y="3"/>
                  <a:pt x="256" y="3"/>
                  <a:pt x="256" y="3"/>
                </a:cubicBezTo>
                <a:cubicBezTo>
                  <a:pt x="255" y="34"/>
                  <a:pt x="255" y="34"/>
                  <a:pt x="255" y="34"/>
                </a:cubicBezTo>
                <a:cubicBezTo>
                  <a:pt x="270" y="42"/>
                  <a:pt x="302" y="63"/>
                  <a:pt x="301" y="105"/>
                </a:cubicBezTo>
                <a:cubicBezTo>
                  <a:pt x="300" y="142"/>
                  <a:pt x="261" y="172"/>
                  <a:pt x="213" y="172"/>
                </a:cubicBezTo>
                <a:cubicBezTo>
                  <a:pt x="165" y="172"/>
                  <a:pt x="139" y="134"/>
                  <a:pt x="139" y="98"/>
                </a:cubicBezTo>
                <a:cubicBezTo>
                  <a:pt x="139" y="70"/>
                  <a:pt x="164" y="47"/>
                  <a:pt x="175" y="39"/>
                </a:cubicBezTo>
                <a:cubicBezTo>
                  <a:pt x="175" y="0"/>
                  <a:pt x="175" y="0"/>
                  <a:pt x="17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65"/>
                  <a:pt x="0" y="465"/>
                  <a:pt x="0" y="465"/>
                </a:cubicBezTo>
                <a:cubicBezTo>
                  <a:pt x="433" y="465"/>
                  <a:pt x="433" y="465"/>
                  <a:pt x="433" y="465"/>
                </a:cubicBezTo>
                <a:lnTo>
                  <a:pt x="433" y="3"/>
                </a:lnTo>
                <a:close/>
              </a:path>
            </a:pathLst>
          </a:custGeom>
          <a:pattFill prst="ltUpDiag">
            <a:fgClr>
              <a:schemeClr val="accent1"/>
            </a:fgClr>
            <a:bgClr>
              <a:schemeClr val="accent1">
                <a:lumMod val="40000"/>
                <a:lumOff val="60000"/>
              </a:schemeClr>
            </a:bgClr>
          </a:pattFill>
          <a:ln>
            <a:solidFill>
              <a:schemeClr val="accent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2" name="组合 1"/>
          <p:cNvGrpSpPr/>
          <p:nvPr/>
        </p:nvGrpSpPr>
        <p:grpSpPr>
          <a:xfrm>
            <a:off x="1797033" y="4837197"/>
            <a:ext cx="1135604" cy="1136692"/>
            <a:chOff x="1797033" y="4837197"/>
            <a:chExt cx="1135604" cy="1136692"/>
          </a:xfrm>
          <a:pattFill prst="ltUpDiag">
            <a:fgClr>
              <a:schemeClr val="accent1"/>
            </a:fgClr>
            <a:bgClr>
              <a:schemeClr val="accent1">
                <a:lumMod val="40000"/>
                <a:lumOff val="60000"/>
              </a:schemeClr>
            </a:bgClr>
          </a:pattFill>
        </p:grpSpPr>
        <p:sp>
          <p:nvSpPr>
            <p:cNvPr id="163" name="Freeform 162"/>
            <p:cNvSpPr/>
            <p:nvPr/>
          </p:nvSpPr>
          <p:spPr bwMode="auto">
            <a:xfrm>
              <a:off x="1797033" y="4837197"/>
              <a:ext cx="1135604" cy="1041968"/>
            </a:xfrm>
            <a:custGeom>
              <a:avLst/>
              <a:gdLst>
                <a:gd name="T0" fmla="*/ 7 w 642"/>
                <a:gd name="T1" fmla="*/ 0 h 589"/>
                <a:gd name="T2" fmla="*/ 627 w 642"/>
                <a:gd name="T3" fmla="*/ 0 h 589"/>
                <a:gd name="T4" fmla="*/ 627 w 642"/>
                <a:gd name="T5" fmla="*/ 51 h 589"/>
                <a:gd name="T6" fmla="*/ 642 w 642"/>
                <a:gd name="T7" fmla="*/ 82 h 589"/>
                <a:gd name="T8" fmla="*/ 612 w 642"/>
                <a:gd name="T9" fmla="*/ 129 h 589"/>
                <a:gd name="T10" fmla="*/ 637 w 642"/>
                <a:gd name="T11" fmla="*/ 171 h 589"/>
                <a:gd name="T12" fmla="*/ 612 w 642"/>
                <a:gd name="T13" fmla="*/ 225 h 589"/>
                <a:gd name="T14" fmla="*/ 635 w 642"/>
                <a:gd name="T15" fmla="*/ 261 h 589"/>
                <a:gd name="T16" fmla="*/ 612 w 642"/>
                <a:gd name="T17" fmla="*/ 306 h 589"/>
                <a:gd name="T18" fmla="*/ 635 w 642"/>
                <a:gd name="T19" fmla="*/ 347 h 589"/>
                <a:gd name="T20" fmla="*/ 610 w 642"/>
                <a:gd name="T21" fmla="*/ 394 h 589"/>
                <a:gd name="T22" fmla="*/ 626 w 642"/>
                <a:gd name="T23" fmla="*/ 424 h 589"/>
                <a:gd name="T24" fmla="*/ 575 w 642"/>
                <a:gd name="T25" fmla="*/ 495 h 589"/>
                <a:gd name="T26" fmla="*/ 467 w 642"/>
                <a:gd name="T27" fmla="*/ 589 h 589"/>
                <a:gd name="T28" fmla="*/ 174 w 642"/>
                <a:gd name="T29" fmla="*/ 589 h 589"/>
                <a:gd name="T30" fmla="*/ 39 w 642"/>
                <a:gd name="T31" fmla="*/ 476 h 589"/>
                <a:gd name="T32" fmla="*/ 32 w 642"/>
                <a:gd name="T33" fmla="*/ 429 h 589"/>
                <a:gd name="T34" fmla="*/ 2 w 642"/>
                <a:gd name="T35" fmla="*/ 389 h 589"/>
                <a:gd name="T36" fmla="*/ 26 w 642"/>
                <a:gd name="T37" fmla="*/ 355 h 589"/>
                <a:gd name="T38" fmla="*/ 2 w 642"/>
                <a:gd name="T39" fmla="*/ 295 h 589"/>
                <a:gd name="T40" fmla="*/ 23 w 642"/>
                <a:gd name="T41" fmla="*/ 258 h 589"/>
                <a:gd name="T42" fmla="*/ 5 w 642"/>
                <a:gd name="T43" fmla="*/ 214 h 589"/>
                <a:gd name="T44" fmla="*/ 24 w 642"/>
                <a:gd name="T45" fmla="*/ 168 h 589"/>
                <a:gd name="T46" fmla="*/ 2 w 642"/>
                <a:gd name="T47" fmla="*/ 120 h 589"/>
                <a:gd name="T48" fmla="*/ 7 w 642"/>
                <a:gd name="T49" fmla="*/ 0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42" h="589">
                  <a:moveTo>
                    <a:pt x="7" y="0"/>
                  </a:moveTo>
                  <a:cubicBezTo>
                    <a:pt x="627" y="0"/>
                    <a:pt x="627" y="0"/>
                    <a:pt x="627" y="0"/>
                  </a:cubicBezTo>
                  <a:cubicBezTo>
                    <a:pt x="627" y="51"/>
                    <a:pt x="627" y="51"/>
                    <a:pt x="627" y="51"/>
                  </a:cubicBezTo>
                  <a:cubicBezTo>
                    <a:pt x="627" y="51"/>
                    <a:pt x="642" y="62"/>
                    <a:pt x="642" y="82"/>
                  </a:cubicBezTo>
                  <a:cubicBezTo>
                    <a:pt x="642" y="101"/>
                    <a:pt x="612" y="115"/>
                    <a:pt x="612" y="129"/>
                  </a:cubicBezTo>
                  <a:cubicBezTo>
                    <a:pt x="612" y="144"/>
                    <a:pt x="637" y="152"/>
                    <a:pt x="637" y="171"/>
                  </a:cubicBezTo>
                  <a:cubicBezTo>
                    <a:pt x="637" y="190"/>
                    <a:pt x="610" y="206"/>
                    <a:pt x="612" y="225"/>
                  </a:cubicBezTo>
                  <a:cubicBezTo>
                    <a:pt x="613" y="244"/>
                    <a:pt x="637" y="246"/>
                    <a:pt x="635" y="261"/>
                  </a:cubicBezTo>
                  <a:cubicBezTo>
                    <a:pt x="634" y="277"/>
                    <a:pt x="612" y="292"/>
                    <a:pt x="612" y="306"/>
                  </a:cubicBezTo>
                  <a:cubicBezTo>
                    <a:pt x="612" y="320"/>
                    <a:pt x="635" y="331"/>
                    <a:pt x="635" y="347"/>
                  </a:cubicBezTo>
                  <a:cubicBezTo>
                    <a:pt x="635" y="363"/>
                    <a:pt x="612" y="378"/>
                    <a:pt x="610" y="394"/>
                  </a:cubicBezTo>
                  <a:cubicBezTo>
                    <a:pt x="608" y="409"/>
                    <a:pt x="626" y="413"/>
                    <a:pt x="626" y="424"/>
                  </a:cubicBezTo>
                  <a:cubicBezTo>
                    <a:pt x="626" y="435"/>
                    <a:pt x="618" y="459"/>
                    <a:pt x="575" y="495"/>
                  </a:cubicBezTo>
                  <a:cubicBezTo>
                    <a:pt x="532" y="532"/>
                    <a:pt x="467" y="589"/>
                    <a:pt x="467" y="589"/>
                  </a:cubicBezTo>
                  <a:cubicBezTo>
                    <a:pt x="174" y="589"/>
                    <a:pt x="174" y="589"/>
                    <a:pt x="174" y="589"/>
                  </a:cubicBezTo>
                  <a:cubicBezTo>
                    <a:pt x="39" y="476"/>
                    <a:pt x="39" y="476"/>
                    <a:pt x="39" y="476"/>
                  </a:cubicBezTo>
                  <a:cubicBezTo>
                    <a:pt x="35" y="462"/>
                    <a:pt x="35" y="438"/>
                    <a:pt x="32" y="429"/>
                  </a:cubicBezTo>
                  <a:cubicBezTo>
                    <a:pt x="29" y="419"/>
                    <a:pt x="2" y="405"/>
                    <a:pt x="2" y="389"/>
                  </a:cubicBezTo>
                  <a:cubicBezTo>
                    <a:pt x="2" y="373"/>
                    <a:pt x="26" y="366"/>
                    <a:pt x="26" y="355"/>
                  </a:cubicBezTo>
                  <a:cubicBezTo>
                    <a:pt x="26" y="344"/>
                    <a:pt x="0" y="316"/>
                    <a:pt x="2" y="295"/>
                  </a:cubicBezTo>
                  <a:cubicBezTo>
                    <a:pt x="3" y="274"/>
                    <a:pt x="21" y="269"/>
                    <a:pt x="23" y="258"/>
                  </a:cubicBezTo>
                  <a:cubicBezTo>
                    <a:pt x="24" y="247"/>
                    <a:pt x="5" y="230"/>
                    <a:pt x="5" y="214"/>
                  </a:cubicBezTo>
                  <a:cubicBezTo>
                    <a:pt x="5" y="198"/>
                    <a:pt x="24" y="182"/>
                    <a:pt x="24" y="168"/>
                  </a:cubicBezTo>
                  <a:cubicBezTo>
                    <a:pt x="24" y="153"/>
                    <a:pt x="3" y="144"/>
                    <a:pt x="2" y="120"/>
                  </a:cubicBezTo>
                  <a:cubicBezTo>
                    <a:pt x="0" y="96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64" name="Freeform 163"/>
            <p:cNvSpPr/>
            <p:nvPr/>
          </p:nvSpPr>
          <p:spPr bwMode="auto">
            <a:xfrm>
              <a:off x="2114959" y="5910739"/>
              <a:ext cx="470355" cy="63150"/>
            </a:xfrm>
            <a:custGeom>
              <a:avLst/>
              <a:gdLst>
                <a:gd name="T0" fmla="*/ 0 w 266"/>
                <a:gd name="T1" fmla="*/ 0 h 36"/>
                <a:gd name="T2" fmla="*/ 266 w 266"/>
                <a:gd name="T3" fmla="*/ 0 h 36"/>
                <a:gd name="T4" fmla="*/ 223 w 266"/>
                <a:gd name="T5" fmla="*/ 36 h 36"/>
                <a:gd name="T6" fmla="*/ 50 w 266"/>
                <a:gd name="T7" fmla="*/ 36 h 36"/>
                <a:gd name="T8" fmla="*/ 0 w 266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6" h="36">
                  <a:moveTo>
                    <a:pt x="0" y="0"/>
                  </a:move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37" y="36"/>
                    <a:pt x="223" y="36"/>
                  </a:cubicBezTo>
                  <a:cubicBezTo>
                    <a:pt x="209" y="36"/>
                    <a:pt x="62" y="36"/>
                    <a:pt x="50" y="36"/>
                  </a:cubicBezTo>
                  <a:cubicBezTo>
                    <a:pt x="37" y="36"/>
                    <a:pt x="0" y="0"/>
                    <a:pt x="0" y="0"/>
                  </a:cubicBezTo>
                  <a:close/>
                </a:path>
              </a:pathLst>
            </a:custGeom>
            <a:pattFill prst="ltUpDiag">
              <a:fgClr>
                <a:schemeClr val="accent1"/>
              </a:fgClr>
              <a:bgClr>
                <a:schemeClr val="accent1">
                  <a:lumMod val="60000"/>
                  <a:lumOff val="40000"/>
                </a:schemeClr>
              </a:bgClr>
            </a:patt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65" name="Rectangle 164"/>
          <p:cNvSpPr/>
          <p:nvPr/>
        </p:nvSpPr>
        <p:spPr>
          <a:xfrm>
            <a:off x="4469219" y="2197980"/>
            <a:ext cx="6507123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点击添加标题</a:t>
            </a:r>
            <a:endParaRPr lang="en-US" sz="1600" dirty="0" smtClean="0">
              <a:solidFill>
                <a:schemeClr val="tx1">
                  <a:lumMod val="95000"/>
                  <a:lumOff val="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sym typeface="Gill Sans" charset="0"/>
              </a:rPr>
              <a:t>此处添加详细文本描述，建议与标题相关并符合整体语言风格，语言描述尽量简洁生动，此处添加详细文本描述，建议与标题相关并符合整体语言风格，语言描述尽量简洁生动，</a:t>
            </a:r>
            <a:endParaRPr lang="en-US" sz="1300" dirty="0">
              <a:solidFill>
                <a:schemeClr val="tx1">
                  <a:lumMod val="95000"/>
                  <a:lumOff val="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6" name="Rounded Rectangle 165"/>
          <p:cNvSpPr/>
          <p:nvPr/>
        </p:nvSpPr>
        <p:spPr>
          <a:xfrm>
            <a:off x="4582631" y="3679022"/>
            <a:ext cx="972879" cy="972879"/>
          </a:xfrm>
          <a:prstGeom prst="roundRect">
            <a:avLst>
              <a:gd name="adj" fmla="val 4645"/>
            </a:avLst>
          </a:prstGeom>
          <a:pattFill prst="ltUpDiag">
            <a:fgClr>
              <a:schemeClr val="accent1"/>
            </a:fgClr>
            <a:bgClr>
              <a:schemeClr val="accent1">
                <a:lumMod val="20000"/>
                <a:lumOff val="80000"/>
              </a:schemeClr>
            </a:bgClr>
          </a:patt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solidFill>
                  <a:schemeClr val="accent1"/>
                </a:solidFill>
                <a:latin typeface="FontAwesome" pitchFamily="2" charset="0"/>
              </a:rPr>
              <a:t></a:t>
            </a:r>
            <a:endParaRPr lang="en-US" sz="2800" dirty="0">
              <a:solidFill>
                <a:schemeClr val="accent1"/>
              </a:solidFill>
              <a:latin typeface="FontAwesome" pitchFamily="2" charset="0"/>
            </a:endParaRPr>
          </a:p>
        </p:txBody>
      </p:sp>
      <p:sp>
        <p:nvSpPr>
          <p:cNvPr id="168" name="Rounded Rectangle 167"/>
          <p:cNvSpPr/>
          <p:nvPr/>
        </p:nvSpPr>
        <p:spPr>
          <a:xfrm>
            <a:off x="6389575" y="3679022"/>
            <a:ext cx="972879" cy="972879"/>
          </a:xfrm>
          <a:prstGeom prst="roundRect">
            <a:avLst>
              <a:gd name="adj" fmla="val 4645"/>
            </a:avLst>
          </a:prstGeom>
          <a:pattFill prst="ltUpDiag">
            <a:fgClr>
              <a:schemeClr val="accent1"/>
            </a:fgClr>
            <a:bgClr>
              <a:schemeClr val="accent1">
                <a:lumMod val="20000"/>
                <a:lumOff val="80000"/>
              </a:schemeClr>
            </a:bgClr>
          </a:patt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solidFill>
                  <a:schemeClr val="accent1"/>
                </a:solidFill>
                <a:latin typeface="FontAwesome" pitchFamily="2" charset="0"/>
              </a:rPr>
              <a:t></a:t>
            </a:r>
            <a:endParaRPr lang="en-US" sz="2800" dirty="0">
              <a:solidFill>
                <a:schemeClr val="accent1"/>
              </a:solidFill>
              <a:latin typeface="FontAwesome" pitchFamily="2" charset="0"/>
            </a:endParaRPr>
          </a:p>
        </p:txBody>
      </p:sp>
      <p:sp>
        <p:nvSpPr>
          <p:cNvPr id="170" name="Rounded Rectangle 169"/>
          <p:cNvSpPr/>
          <p:nvPr/>
        </p:nvSpPr>
        <p:spPr>
          <a:xfrm>
            <a:off x="10003463" y="3679022"/>
            <a:ext cx="972879" cy="972879"/>
          </a:xfrm>
          <a:prstGeom prst="roundRect">
            <a:avLst>
              <a:gd name="adj" fmla="val 4645"/>
            </a:avLst>
          </a:prstGeom>
          <a:pattFill prst="ltUpDiag">
            <a:fgClr>
              <a:schemeClr val="accent1"/>
            </a:fgClr>
            <a:bgClr>
              <a:schemeClr val="accent1">
                <a:lumMod val="20000"/>
                <a:lumOff val="80000"/>
              </a:schemeClr>
            </a:bgClr>
          </a:patt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solidFill>
                  <a:schemeClr val="accent1"/>
                </a:solidFill>
                <a:latin typeface="FontAwesome" pitchFamily="2" charset="0"/>
              </a:rPr>
              <a:t></a:t>
            </a:r>
            <a:endParaRPr lang="en-US" sz="2800" dirty="0">
              <a:solidFill>
                <a:schemeClr val="accent1"/>
              </a:solidFill>
              <a:latin typeface="FontAwesome" pitchFamily="2" charset="0"/>
            </a:endParaRPr>
          </a:p>
        </p:txBody>
      </p:sp>
      <p:sp>
        <p:nvSpPr>
          <p:cNvPr id="171" name="Rounded Rectangle 170"/>
          <p:cNvSpPr/>
          <p:nvPr/>
        </p:nvSpPr>
        <p:spPr>
          <a:xfrm>
            <a:off x="8196519" y="3679022"/>
            <a:ext cx="972879" cy="972879"/>
          </a:xfrm>
          <a:prstGeom prst="roundRect">
            <a:avLst>
              <a:gd name="adj" fmla="val 4645"/>
            </a:avLst>
          </a:prstGeom>
          <a:pattFill prst="ltUpDiag">
            <a:fgClr>
              <a:schemeClr val="accent1"/>
            </a:fgClr>
            <a:bgClr>
              <a:schemeClr val="accent1">
                <a:lumMod val="20000"/>
                <a:lumOff val="80000"/>
              </a:schemeClr>
            </a:bgClr>
          </a:patt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solidFill>
                  <a:schemeClr val="accent1"/>
                </a:solidFill>
                <a:latin typeface="FontAwesome" pitchFamily="2" charset="0"/>
              </a:rPr>
              <a:t></a:t>
            </a:r>
            <a:endParaRPr lang="en-US" sz="2800" dirty="0">
              <a:solidFill>
                <a:schemeClr val="accent1"/>
              </a:solidFill>
              <a:latin typeface="FontAwesome" pitchFamily="2" charset="0"/>
            </a:endParaRPr>
          </a:p>
        </p:txBody>
      </p:sp>
      <p:grpSp>
        <p:nvGrpSpPr>
          <p:cNvPr id="24" name="组合 23"/>
          <p:cNvGrpSpPr/>
          <p:nvPr/>
        </p:nvGrpSpPr>
        <p:grpSpPr>
          <a:xfrm>
            <a:off x="4002185" y="4828052"/>
            <a:ext cx="2014567" cy="1085321"/>
            <a:chOff x="771063" y="1549062"/>
            <a:chExt cx="2014567" cy="1085321"/>
          </a:xfrm>
        </p:grpSpPr>
        <p:sp>
          <p:nvSpPr>
            <p:cNvPr id="25" name="TextBox 145"/>
            <p:cNvSpPr txBox="1"/>
            <p:nvPr/>
          </p:nvSpPr>
          <p:spPr>
            <a:xfrm>
              <a:off x="771063" y="1743132"/>
              <a:ext cx="2014567" cy="891251"/>
            </a:xfrm>
            <a:prstGeom prst="rect">
              <a:avLst/>
            </a:prstGeom>
            <a:noFill/>
          </p:spPr>
          <p:txBody>
            <a:bodyPr wrap="square" lIns="162544" tIns="81271" rIns="162544" bIns="81271" rtlCol="0">
              <a:spAutoFit/>
            </a:bodyPr>
            <a:lstStyle/>
            <a:p>
              <a:pPr algn="ctr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1050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sym typeface="Gill Sans" charset="0"/>
                </a:rPr>
                <a:t>此处添加详细文本描述，建议与标题相关并符合整体语言风格，语言描述尽量</a:t>
              </a:r>
              <a:endParaRPr lang="en-US" altLang="zh-CN" sz="105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cs typeface="Lato Light" charset="0"/>
                <a:sym typeface="Lato Light" charset="0"/>
              </a:endParaRPr>
            </a:p>
          </p:txBody>
        </p:sp>
        <p:sp>
          <p:nvSpPr>
            <p:cNvPr id="26" name="TextBox 148"/>
            <p:cNvSpPr txBox="1"/>
            <p:nvPr/>
          </p:nvSpPr>
          <p:spPr>
            <a:xfrm>
              <a:off x="995031" y="1549062"/>
              <a:ext cx="1685835" cy="243978"/>
            </a:xfrm>
            <a:prstGeom prst="rect">
              <a:avLst/>
            </a:prstGeom>
            <a:noFill/>
          </p:spPr>
          <p:txBody>
            <a:bodyPr wrap="square" lIns="162544" tIns="0" rIns="162544" bIns="0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200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  <a:cs typeface="华文黑体" pitchFamily="2" charset="-122"/>
                </a:rPr>
                <a:t>点击添加</a:t>
              </a: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  <a:cs typeface="华文黑体" pitchFamily="2" charset="-122"/>
                </a:rPr>
                <a:t>标题</a:t>
              </a:r>
              <a:endParaRPr lang="zh-CN" altLang="en-US" sz="1200" dirty="0">
                <a:solidFill>
                  <a:schemeClr val="tx1">
                    <a:lumMod val="95000"/>
                    <a:lumOff val="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cs typeface="华文黑体" pitchFamily="2" charset="-122"/>
              </a:endParaRPr>
            </a:p>
          </p:txBody>
        </p:sp>
      </p:grpSp>
      <p:grpSp>
        <p:nvGrpSpPr>
          <p:cNvPr id="42" name="组合 41"/>
          <p:cNvGrpSpPr/>
          <p:nvPr/>
        </p:nvGrpSpPr>
        <p:grpSpPr>
          <a:xfrm>
            <a:off x="5790324" y="4826000"/>
            <a:ext cx="2014567" cy="1085321"/>
            <a:chOff x="771063" y="1549062"/>
            <a:chExt cx="2014567" cy="1085321"/>
          </a:xfrm>
        </p:grpSpPr>
        <p:sp>
          <p:nvSpPr>
            <p:cNvPr id="43" name="TextBox 145"/>
            <p:cNvSpPr txBox="1"/>
            <p:nvPr/>
          </p:nvSpPr>
          <p:spPr>
            <a:xfrm>
              <a:off x="771063" y="1743132"/>
              <a:ext cx="2014567" cy="891251"/>
            </a:xfrm>
            <a:prstGeom prst="rect">
              <a:avLst/>
            </a:prstGeom>
            <a:noFill/>
          </p:spPr>
          <p:txBody>
            <a:bodyPr wrap="square" lIns="162544" tIns="81271" rIns="162544" bIns="81271" rtlCol="0">
              <a:spAutoFit/>
            </a:bodyPr>
            <a:lstStyle/>
            <a:p>
              <a:pPr algn="ctr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1050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sym typeface="Gill Sans" charset="0"/>
                </a:rPr>
                <a:t>此处添加详细文本描述，建议与标题相关并符合整体语言风格，语言描述尽量</a:t>
              </a:r>
              <a:endParaRPr lang="en-US" altLang="zh-CN" sz="105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cs typeface="Lato Light" charset="0"/>
                <a:sym typeface="Lato Light" charset="0"/>
              </a:endParaRPr>
            </a:p>
          </p:txBody>
        </p:sp>
        <p:sp>
          <p:nvSpPr>
            <p:cNvPr id="44" name="TextBox 148"/>
            <p:cNvSpPr txBox="1"/>
            <p:nvPr/>
          </p:nvSpPr>
          <p:spPr>
            <a:xfrm>
              <a:off x="995031" y="1549062"/>
              <a:ext cx="1685835" cy="243978"/>
            </a:xfrm>
            <a:prstGeom prst="rect">
              <a:avLst/>
            </a:prstGeom>
            <a:noFill/>
          </p:spPr>
          <p:txBody>
            <a:bodyPr wrap="square" lIns="162544" tIns="0" rIns="162544" bIns="0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200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  <a:cs typeface="华文黑体" pitchFamily="2" charset="-122"/>
                </a:rPr>
                <a:t>点击添加</a:t>
              </a: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  <a:cs typeface="华文黑体" pitchFamily="2" charset="-122"/>
                </a:rPr>
                <a:t>标题</a:t>
              </a:r>
              <a:endParaRPr lang="zh-CN" altLang="en-US" sz="1200" dirty="0">
                <a:solidFill>
                  <a:schemeClr val="tx1">
                    <a:lumMod val="95000"/>
                    <a:lumOff val="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cs typeface="华文黑体" pitchFamily="2" charset="-122"/>
              </a:endParaRPr>
            </a:p>
          </p:txBody>
        </p:sp>
      </p:grpSp>
      <p:grpSp>
        <p:nvGrpSpPr>
          <p:cNvPr id="45" name="组合 44"/>
          <p:cNvGrpSpPr/>
          <p:nvPr/>
        </p:nvGrpSpPr>
        <p:grpSpPr>
          <a:xfrm>
            <a:off x="7580148" y="4826000"/>
            <a:ext cx="2014567" cy="1085321"/>
            <a:chOff x="771063" y="1549062"/>
            <a:chExt cx="2014567" cy="1085321"/>
          </a:xfrm>
        </p:grpSpPr>
        <p:sp>
          <p:nvSpPr>
            <p:cNvPr id="46" name="TextBox 145"/>
            <p:cNvSpPr txBox="1"/>
            <p:nvPr/>
          </p:nvSpPr>
          <p:spPr>
            <a:xfrm>
              <a:off x="771063" y="1743132"/>
              <a:ext cx="2014567" cy="891251"/>
            </a:xfrm>
            <a:prstGeom prst="rect">
              <a:avLst/>
            </a:prstGeom>
            <a:noFill/>
          </p:spPr>
          <p:txBody>
            <a:bodyPr wrap="square" lIns="162544" tIns="81271" rIns="162544" bIns="81271" rtlCol="0">
              <a:spAutoFit/>
            </a:bodyPr>
            <a:lstStyle/>
            <a:p>
              <a:pPr algn="ctr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1050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sym typeface="Gill Sans" charset="0"/>
                </a:rPr>
                <a:t>此处添加详细文本描述，建议与标题相关并符合整体语言风格，语言描述尽量</a:t>
              </a:r>
              <a:endParaRPr lang="en-US" altLang="zh-CN" sz="105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cs typeface="Lato Light" charset="0"/>
                <a:sym typeface="Lato Light" charset="0"/>
              </a:endParaRPr>
            </a:p>
          </p:txBody>
        </p:sp>
        <p:sp>
          <p:nvSpPr>
            <p:cNvPr id="47" name="TextBox 148"/>
            <p:cNvSpPr txBox="1"/>
            <p:nvPr/>
          </p:nvSpPr>
          <p:spPr>
            <a:xfrm>
              <a:off x="995031" y="1549062"/>
              <a:ext cx="1685835" cy="243978"/>
            </a:xfrm>
            <a:prstGeom prst="rect">
              <a:avLst/>
            </a:prstGeom>
            <a:noFill/>
          </p:spPr>
          <p:txBody>
            <a:bodyPr wrap="square" lIns="162544" tIns="0" rIns="162544" bIns="0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200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  <a:cs typeface="华文黑体" pitchFamily="2" charset="-122"/>
                </a:rPr>
                <a:t>点击添加</a:t>
              </a: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  <a:cs typeface="华文黑体" pitchFamily="2" charset="-122"/>
                </a:rPr>
                <a:t>标题</a:t>
              </a:r>
              <a:endParaRPr lang="zh-CN" altLang="en-US" sz="1200" dirty="0">
                <a:solidFill>
                  <a:schemeClr val="tx1">
                    <a:lumMod val="95000"/>
                    <a:lumOff val="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cs typeface="华文黑体" pitchFamily="2" charset="-122"/>
              </a:endParaRPr>
            </a:p>
          </p:txBody>
        </p:sp>
      </p:grpSp>
      <p:grpSp>
        <p:nvGrpSpPr>
          <p:cNvPr id="48" name="组合 47"/>
          <p:cNvGrpSpPr/>
          <p:nvPr/>
        </p:nvGrpSpPr>
        <p:grpSpPr>
          <a:xfrm>
            <a:off x="9369972" y="4826000"/>
            <a:ext cx="2014567" cy="1085321"/>
            <a:chOff x="771063" y="1549062"/>
            <a:chExt cx="2014567" cy="1085321"/>
          </a:xfrm>
        </p:grpSpPr>
        <p:sp>
          <p:nvSpPr>
            <p:cNvPr id="49" name="TextBox 145"/>
            <p:cNvSpPr txBox="1"/>
            <p:nvPr/>
          </p:nvSpPr>
          <p:spPr>
            <a:xfrm>
              <a:off x="771063" y="1743132"/>
              <a:ext cx="2014567" cy="891251"/>
            </a:xfrm>
            <a:prstGeom prst="rect">
              <a:avLst/>
            </a:prstGeom>
            <a:noFill/>
          </p:spPr>
          <p:txBody>
            <a:bodyPr wrap="square" lIns="162544" tIns="81271" rIns="162544" bIns="81271" rtlCol="0">
              <a:spAutoFit/>
            </a:bodyPr>
            <a:lstStyle/>
            <a:p>
              <a:pPr algn="ctr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1050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sym typeface="Gill Sans" charset="0"/>
                </a:rPr>
                <a:t>此处添加详细文本描述，建议与标题相关并符合整体语言风格，语言描述尽量</a:t>
              </a:r>
              <a:endParaRPr lang="en-US" altLang="zh-CN" sz="105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cs typeface="Lato Light" charset="0"/>
                <a:sym typeface="Lato Light" charset="0"/>
              </a:endParaRPr>
            </a:p>
          </p:txBody>
        </p:sp>
        <p:sp>
          <p:nvSpPr>
            <p:cNvPr id="50" name="TextBox 148"/>
            <p:cNvSpPr txBox="1"/>
            <p:nvPr/>
          </p:nvSpPr>
          <p:spPr>
            <a:xfrm>
              <a:off x="995031" y="1549062"/>
              <a:ext cx="1685835" cy="243978"/>
            </a:xfrm>
            <a:prstGeom prst="rect">
              <a:avLst/>
            </a:prstGeom>
            <a:noFill/>
          </p:spPr>
          <p:txBody>
            <a:bodyPr wrap="square" lIns="162544" tIns="0" rIns="162544" bIns="0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200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  <a:cs typeface="华文黑体" pitchFamily="2" charset="-122"/>
                </a:rPr>
                <a:t>点击添加</a:t>
              </a: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  <a:cs typeface="华文黑体" pitchFamily="2" charset="-122"/>
                </a:rPr>
                <a:t>标题</a:t>
              </a:r>
              <a:endParaRPr lang="zh-CN" altLang="en-US" sz="1200" dirty="0">
                <a:solidFill>
                  <a:schemeClr val="tx1">
                    <a:lumMod val="95000"/>
                    <a:lumOff val="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cs typeface="华文黑体" pitchFamily="2" charset="-122"/>
              </a:endParaRPr>
            </a:p>
          </p:txBody>
        </p:sp>
      </p:grpSp>
      <p:sp>
        <p:nvSpPr>
          <p:cNvPr id="30" name="矩形 29"/>
          <p:cNvSpPr/>
          <p:nvPr/>
        </p:nvSpPr>
        <p:spPr bwMode="auto">
          <a:xfrm>
            <a:off x="507999" y="336367"/>
            <a:ext cx="432000" cy="4320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vert="horz" wrap="square" lIns="91440" tIns="45720" rIns="91440" bIns="45720" numCol="1" rtlCol="0" anchor="t" anchorCtr="0" compatLnSpc="1"/>
          <a:lstStyle/>
          <a:p>
            <a:pPr algn="ctr"/>
            <a:endParaRPr lang="zh-CN" altLang="en-US"/>
          </a:p>
        </p:txBody>
      </p:sp>
      <p:sp>
        <p:nvSpPr>
          <p:cNvPr id="31" name="矩形 30"/>
          <p:cNvSpPr/>
          <p:nvPr/>
        </p:nvSpPr>
        <p:spPr bwMode="auto">
          <a:xfrm>
            <a:off x="758757" y="573932"/>
            <a:ext cx="288000" cy="288000"/>
          </a:xfrm>
          <a:prstGeom prst="rect">
            <a:avLst/>
          </a:prstGeom>
          <a:pattFill prst="ltUpDiag">
            <a:fgClr>
              <a:schemeClr val="accent1"/>
            </a:fgClr>
            <a:bgClr>
              <a:schemeClr val="accent1">
                <a:lumMod val="40000"/>
                <a:lumOff val="60000"/>
              </a:schemeClr>
            </a:bgClr>
          </a:pattFill>
          <a:ln>
            <a:solidFill>
              <a:schemeClr val="accent1"/>
            </a:solidFill>
          </a:ln>
        </p:spPr>
        <p:txBody>
          <a:bodyPr vert="horz" wrap="square" lIns="91440" tIns="45720" rIns="91440" bIns="45720" numCol="1" rtlCol="0" anchor="t" anchorCtr="0" compatLnSpc="1"/>
          <a:lstStyle/>
          <a:p>
            <a:pPr algn="ctr"/>
            <a:endParaRPr lang="zh-CN" altLang="en-US"/>
          </a:p>
        </p:txBody>
      </p:sp>
      <p:cxnSp>
        <p:nvCxnSpPr>
          <p:cNvPr id="32" name="直接连接符 31"/>
          <p:cNvCxnSpPr/>
          <p:nvPr/>
        </p:nvCxnSpPr>
        <p:spPr>
          <a:xfrm>
            <a:off x="1235414" y="865762"/>
            <a:ext cx="10656000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文本框 32"/>
          <p:cNvSpPr txBox="1"/>
          <p:nvPr/>
        </p:nvSpPr>
        <p:spPr>
          <a:xfrm>
            <a:off x="1294788" y="362339"/>
            <a:ext cx="3628417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600" dirty="0" smtClean="0"/>
              <a:t>点击添加标题</a:t>
            </a:r>
            <a:endParaRPr lang="zh-CN" altLang="en-US" sz="2600" dirty="0"/>
          </a:p>
        </p:txBody>
      </p:sp>
      <p:sp>
        <p:nvSpPr>
          <p:cNvPr id="34" name="文本框 33"/>
          <p:cNvSpPr txBox="1"/>
          <p:nvPr/>
        </p:nvSpPr>
        <p:spPr>
          <a:xfrm>
            <a:off x="9636066" y="277423"/>
            <a:ext cx="243839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solidFill>
                  <a:schemeClr val="accent1"/>
                </a:solidFill>
                <a:latin typeface="+mn-ea"/>
              </a:rPr>
              <a:t>您的公司名称</a:t>
            </a:r>
            <a:endParaRPr lang="zh-CN" altLang="en-US" sz="2800" dirty="0">
              <a:solidFill>
                <a:schemeClr val="accent1"/>
              </a:solidFill>
              <a:latin typeface="+mn-ea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 advClick="0" advTm="0">
        <p14:prism isInverted="1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文本框 8"/>
          <p:cNvSpPr txBox="1">
            <a:spLocks noChangeArrowheads="1"/>
          </p:cNvSpPr>
          <p:nvPr/>
        </p:nvSpPr>
        <p:spPr bwMode="auto">
          <a:xfrm>
            <a:off x="5143632" y="2519608"/>
            <a:ext cx="6559760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Lao UI" panose="020B0502040204020203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502040204020203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502040204020203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502040204020203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502040204020203" pitchFamily="34" charset="0"/>
                <a:ea typeface="微软雅黑" panose="020B0503020204020204" pitchFamily="34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502040204020203" pitchFamily="34" charset="0"/>
                <a:ea typeface="微软雅黑" panose="020B0503020204020204" pitchFamily="34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502040204020203" pitchFamily="34" charset="0"/>
                <a:ea typeface="微软雅黑" panose="020B0503020204020204" pitchFamily="34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502040204020203" pitchFamily="34" charset="0"/>
                <a:ea typeface="微软雅黑" panose="020B0503020204020204" pitchFamily="34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502040204020203" pitchFamily="34" charset="0"/>
                <a:ea typeface="微软雅黑" panose="020B0503020204020204" pitchFamily="34" charset="-122"/>
              </a:defRPr>
            </a:lvl9pPr>
          </a:lstStyle>
          <a:p>
            <a:r>
              <a:rPr lang="zh-CN" altLang="en-US" sz="6000" dirty="0" smtClean="0">
                <a:pattFill prst="ltUpDiag">
                  <a:fgClr>
                    <a:schemeClr val="tx1">
                      <a:lumMod val="85000"/>
                      <a:lumOff val="15000"/>
                    </a:schemeClr>
                  </a:fgClr>
                  <a:bgClr>
                    <a:schemeClr val="tx1">
                      <a:lumMod val="50000"/>
                      <a:lumOff val="50000"/>
                    </a:schemeClr>
                  </a:bgClr>
                </a:pattFill>
                <a:latin typeface="方正苏新诗柳楷简体" panose="02000000000000000000" pitchFamily="2" charset="-122"/>
                <a:ea typeface="方正苏新诗柳楷简体" panose="02000000000000000000" pitchFamily="2" charset="-122"/>
              </a:rPr>
              <a:t>感谢大家的聆听</a:t>
            </a:r>
            <a:endParaRPr lang="zh-CN" altLang="en-US" sz="6000" dirty="0">
              <a:pattFill prst="ltUpDiag">
                <a:fgClr>
                  <a:schemeClr val="tx1">
                    <a:lumMod val="85000"/>
                    <a:lumOff val="15000"/>
                  </a:schemeClr>
                </a:fgClr>
                <a:bgClr>
                  <a:schemeClr val="tx1">
                    <a:lumMod val="50000"/>
                    <a:lumOff val="50000"/>
                  </a:schemeClr>
                </a:bgClr>
              </a:pattFill>
              <a:latin typeface="方正苏新诗柳楷简体" panose="02000000000000000000" pitchFamily="2" charset="-122"/>
              <a:ea typeface="方正苏新诗柳楷简体" panose="02000000000000000000" pitchFamily="2" charset="-122"/>
            </a:endParaRPr>
          </a:p>
        </p:txBody>
      </p:sp>
      <p:sp>
        <p:nvSpPr>
          <p:cNvPr id="10" name="TextBox 111"/>
          <p:cNvSpPr txBox="1">
            <a:spLocks noChangeArrowheads="1"/>
          </p:cNvSpPr>
          <p:nvPr/>
        </p:nvSpPr>
        <p:spPr bwMode="auto">
          <a:xfrm>
            <a:off x="5143633" y="3443707"/>
            <a:ext cx="6559759" cy="609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372" tIns="45684" rIns="91372" bIns="45684">
            <a:spAutoFit/>
          </a:bodyPr>
          <a:lstStyle>
            <a:lvl1pPr>
              <a:defRPr>
                <a:solidFill>
                  <a:schemeClr val="tx1"/>
                </a:solidFill>
                <a:latin typeface="Lao UI" panose="020B0502040204020203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502040204020203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502040204020203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502040204020203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502040204020203" pitchFamily="34" charset="0"/>
                <a:ea typeface="微软雅黑" panose="020B0503020204020204" pitchFamily="34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502040204020203" pitchFamily="34" charset="0"/>
                <a:ea typeface="微软雅黑" panose="020B0503020204020204" pitchFamily="34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502040204020203" pitchFamily="34" charset="0"/>
                <a:ea typeface="微软雅黑" panose="020B0503020204020204" pitchFamily="34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502040204020203" pitchFamily="34" charset="0"/>
                <a:ea typeface="微软雅黑" panose="020B0503020204020204" pitchFamily="34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502040204020203" pitchFamily="34" charset="0"/>
                <a:ea typeface="微软雅黑" panose="020B0503020204020204" pitchFamily="34" charset="-122"/>
              </a:defRPr>
            </a:lvl9pPr>
          </a:lstStyle>
          <a:p>
            <a:pPr eaLnBrk="1" hangingPunct="1">
              <a:lnSpc>
                <a:spcPct val="120000"/>
              </a:lnSpc>
            </a:pP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  <a:cs typeface="Arial" panose="020B0604020202020204" pitchFamily="34" charset="0"/>
              </a:rPr>
              <a:t>Click here to modify the text , you may post text here . Click here to modify the text . Click here to modify the text , you may post text here</a:t>
            </a:r>
            <a:endParaRPr lang="zh-CN" altLang="en-US" sz="1400" baseline="-3000" dirty="0">
              <a:solidFill>
                <a:schemeClr val="tx1">
                  <a:lumMod val="85000"/>
                  <a:lumOff val="15000"/>
                </a:schemeClr>
              </a:solidFill>
              <a:latin typeface="华文细黑" panose="02010600040101010101" pitchFamily="2" charset="-122"/>
              <a:ea typeface="华文细黑" panose="02010600040101010101" pitchFamily="2" charset="-122"/>
              <a:cs typeface="Arial" panose="020B0604020202020204" pitchFamily="34" charset="0"/>
            </a:endParaRPr>
          </a:p>
        </p:txBody>
      </p:sp>
      <p:sp>
        <p:nvSpPr>
          <p:cNvPr id="11" name="Rectangle 27"/>
          <p:cNvSpPr/>
          <p:nvPr/>
        </p:nvSpPr>
        <p:spPr>
          <a:xfrm>
            <a:off x="5337593" y="4538311"/>
            <a:ext cx="1505529" cy="379629"/>
          </a:xfrm>
          <a:prstGeom prst="roundRect">
            <a:avLst>
              <a:gd name="adj" fmla="val 27969"/>
            </a:avLst>
          </a:prstGeom>
          <a:pattFill prst="ltUpDiag">
            <a:fgClr>
              <a:schemeClr val="accent1"/>
            </a:fgClr>
            <a:bgClr>
              <a:schemeClr val="accent1">
                <a:lumMod val="20000"/>
                <a:lumOff val="80000"/>
              </a:schemeClr>
            </a:bgClr>
          </a:pattFill>
          <a:ln w="12700">
            <a:noFill/>
          </a:ln>
        </p:spPr>
        <p:txBody>
          <a:bodyPr wrap="square">
            <a:spAutoFit/>
          </a:bodyPr>
          <a:lstStyle/>
          <a:p>
            <a:pPr algn="ctr"/>
            <a:r>
              <a:rPr lang="en-US" altLang="zh-CN" sz="1465" dirty="0">
                <a:solidFill>
                  <a:schemeClr val="accent1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Name</a:t>
            </a:r>
            <a:r>
              <a:rPr lang="zh-CN" altLang="en-US" sz="1465" dirty="0">
                <a:solidFill>
                  <a:schemeClr val="accent1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：</a:t>
            </a:r>
            <a:r>
              <a:rPr lang="en-US" altLang="zh-CN" sz="1465" dirty="0">
                <a:solidFill>
                  <a:schemeClr val="accent1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Ares</a:t>
            </a:r>
            <a:endParaRPr lang="en-US" altLang="zh-CN" sz="1465" dirty="0">
              <a:solidFill>
                <a:schemeClr val="accent1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2" name="Rectangle 27"/>
          <p:cNvSpPr/>
          <p:nvPr/>
        </p:nvSpPr>
        <p:spPr>
          <a:xfrm>
            <a:off x="7508139" y="4538311"/>
            <a:ext cx="1607128" cy="379629"/>
          </a:xfrm>
          <a:prstGeom prst="roundRect">
            <a:avLst>
              <a:gd name="adj" fmla="val 27969"/>
            </a:avLst>
          </a:prstGeom>
          <a:noFill/>
          <a:ln w="9525">
            <a:solidFill>
              <a:schemeClr val="tx1">
                <a:lumMod val="95000"/>
                <a:lumOff val="5000"/>
              </a:schemeClr>
            </a:solidFill>
          </a:ln>
        </p:spPr>
        <p:txBody>
          <a:bodyPr wrap="square">
            <a:spAutoFit/>
          </a:bodyPr>
          <a:lstStyle/>
          <a:p>
            <a:r>
              <a:rPr lang="en-US" altLang="zh-CN" sz="1465" dirty="0">
                <a:latin typeface="华文细黑" panose="02010600040101010101" pitchFamily="2" charset="-122"/>
                <a:ea typeface="华文细黑" panose="02010600040101010101" pitchFamily="2" charset="-122"/>
              </a:rPr>
              <a:t>Date</a:t>
            </a:r>
            <a:r>
              <a:rPr lang="zh-CN" altLang="en-US" sz="1465" dirty="0">
                <a:latin typeface="华文细黑" panose="02010600040101010101" pitchFamily="2" charset="-122"/>
                <a:ea typeface="华文细黑" panose="02010600040101010101" pitchFamily="2" charset="-122"/>
              </a:rPr>
              <a:t>：</a:t>
            </a:r>
            <a:r>
              <a:rPr lang="en-US" altLang="zh-CN" sz="1465" dirty="0">
                <a:latin typeface="华文细黑" panose="02010600040101010101" pitchFamily="2" charset="-122"/>
                <a:ea typeface="华文细黑" panose="02010600040101010101" pitchFamily="2" charset="-122"/>
              </a:rPr>
              <a:t>16 Feb</a:t>
            </a:r>
            <a:endParaRPr lang="zh-CN" altLang="en-US" sz="1465" dirty="0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5" name="文本框 14"/>
          <p:cNvSpPr txBox="1">
            <a:spLocks noChangeArrowheads="1"/>
          </p:cNvSpPr>
          <p:nvPr/>
        </p:nvSpPr>
        <p:spPr bwMode="auto">
          <a:xfrm>
            <a:off x="5143632" y="1378229"/>
            <a:ext cx="2879140" cy="13220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Lao UI" panose="020B0502040204020203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502040204020203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502040204020203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502040204020203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502040204020203" pitchFamily="34" charset="0"/>
                <a:ea typeface="微软雅黑" panose="020B0503020204020204" pitchFamily="34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502040204020203" pitchFamily="34" charset="0"/>
                <a:ea typeface="微软雅黑" panose="020B0503020204020204" pitchFamily="34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502040204020203" pitchFamily="34" charset="0"/>
                <a:ea typeface="微软雅黑" panose="020B0503020204020204" pitchFamily="34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502040204020203" pitchFamily="34" charset="0"/>
                <a:ea typeface="微软雅黑" panose="020B0503020204020204" pitchFamily="34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502040204020203" pitchFamily="34" charset="0"/>
                <a:ea typeface="微软雅黑" panose="020B0503020204020204" pitchFamily="34" charset="-122"/>
              </a:defRPr>
            </a:lvl9pPr>
          </a:lstStyle>
          <a:p>
            <a:r>
              <a:rPr lang="en-US" altLang="zh-CN" sz="8000" dirty="0" smtClean="0">
                <a:ln>
                  <a:solidFill>
                    <a:schemeClr val="accent1"/>
                  </a:solidFill>
                </a:ln>
                <a:pattFill prst="ltUpDiag">
                  <a:fgClr>
                    <a:schemeClr val="accent1"/>
                  </a:fgClr>
                  <a:bgClr>
                    <a:schemeClr val="accent1">
                      <a:lumMod val="60000"/>
                      <a:lumOff val="40000"/>
                    </a:schemeClr>
                  </a:bgClr>
                </a:pattFill>
                <a:latin typeface="华文细黑" panose="02010600040101010101" pitchFamily="2" charset="-122"/>
                <a:ea typeface="华文细黑" panose="02010600040101010101" pitchFamily="2" charset="-122"/>
              </a:rPr>
              <a:t>2019</a:t>
            </a:r>
            <a:endParaRPr lang="zh-CN" altLang="en-US" sz="8000" dirty="0">
              <a:ln>
                <a:solidFill>
                  <a:schemeClr val="accent1"/>
                </a:solidFill>
              </a:ln>
              <a:pattFill prst="ltUpDiag">
                <a:fgClr>
                  <a:schemeClr val="accent1"/>
                </a:fgClr>
                <a:bgClr>
                  <a:schemeClr val="accent1">
                    <a:lumMod val="60000"/>
                    <a:lumOff val="40000"/>
                  </a:schemeClr>
                </a:bgClr>
              </a:patt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grpSp>
        <p:nvGrpSpPr>
          <p:cNvPr id="16" name="Group 4"/>
          <p:cNvGrpSpPr>
            <a:grpSpLocks noChangeAspect="1"/>
          </p:cNvGrpSpPr>
          <p:nvPr/>
        </p:nvGrpSpPr>
        <p:grpSpPr bwMode="auto">
          <a:xfrm>
            <a:off x="743392" y="1593715"/>
            <a:ext cx="3497262" cy="3324225"/>
            <a:chOff x="2885" y="1201"/>
            <a:chExt cx="2203" cy="2094"/>
          </a:xfrm>
        </p:grpSpPr>
        <p:sp>
          <p:nvSpPr>
            <p:cNvPr id="17" name="AutoShape 3"/>
            <p:cNvSpPr>
              <a:spLocks noChangeAspect="1" noChangeArrowheads="1" noTextEdit="1"/>
            </p:cNvSpPr>
            <p:nvPr/>
          </p:nvSpPr>
          <p:spPr bwMode="auto">
            <a:xfrm>
              <a:off x="2885" y="1201"/>
              <a:ext cx="2203" cy="20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5"/>
            <p:cNvSpPr/>
            <p:nvPr/>
          </p:nvSpPr>
          <p:spPr bwMode="auto">
            <a:xfrm>
              <a:off x="3793" y="1692"/>
              <a:ext cx="798" cy="785"/>
            </a:xfrm>
            <a:custGeom>
              <a:avLst/>
              <a:gdLst>
                <a:gd name="T0" fmla="*/ 79 w 413"/>
                <a:gd name="T1" fmla="*/ 299 h 406"/>
                <a:gd name="T2" fmla="*/ 157 w 413"/>
                <a:gd name="T3" fmla="*/ 227 h 406"/>
                <a:gd name="T4" fmla="*/ 233 w 413"/>
                <a:gd name="T5" fmla="*/ 151 h 406"/>
                <a:gd name="T6" fmla="*/ 352 w 413"/>
                <a:gd name="T7" fmla="*/ 39 h 406"/>
                <a:gd name="T8" fmla="*/ 390 w 413"/>
                <a:gd name="T9" fmla="*/ 3 h 406"/>
                <a:gd name="T10" fmla="*/ 349 w 413"/>
                <a:gd name="T11" fmla="*/ 35 h 406"/>
                <a:gd name="T12" fmla="*/ 235 w 413"/>
                <a:gd name="T13" fmla="*/ 144 h 406"/>
                <a:gd name="T14" fmla="*/ 123 w 413"/>
                <a:gd name="T15" fmla="*/ 250 h 406"/>
                <a:gd name="T16" fmla="*/ 13 w 413"/>
                <a:gd name="T17" fmla="*/ 361 h 406"/>
                <a:gd name="T18" fmla="*/ 12 w 413"/>
                <a:gd name="T19" fmla="*/ 384 h 406"/>
                <a:gd name="T20" fmla="*/ 45 w 413"/>
                <a:gd name="T21" fmla="*/ 356 h 406"/>
                <a:gd name="T22" fmla="*/ 205 w 413"/>
                <a:gd name="T23" fmla="*/ 212 h 406"/>
                <a:gd name="T24" fmla="*/ 362 w 413"/>
                <a:gd name="T25" fmla="*/ 65 h 406"/>
                <a:gd name="T26" fmla="*/ 406 w 413"/>
                <a:gd name="T27" fmla="*/ 25 h 406"/>
                <a:gd name="T28" fmla="*/ 329 w 413"/>
                <a:gd name="T29" fmla="*/ 95 h 406"/>
                <a:gd name="T30" fmla="*/ 173 w 413"/>
                <a:gd name="T31" fmla="*/ 241 h 406"/>
                <a:gd name="T32" fmla="*/ 45 w 413"/>
                <a:gd name="T33" fmla="*/ 363 h 406"/>
                <a:gd name="T34" fmla="*/ 4 w 413"/>
                <a:gd name="T35" fmla="*/ 381 h 406"/>
                <a:gd name="T36" fmla="*/ 1 w 413"/>
                <a:gd name="T37" fmla="*/ 379 h 406"/>
                <a:gd name="T38" fmla="*/ 34 w 413"/>
                <a:gd name="T39" fmla="*/ 369 h 406"/>
                <a:gd name="T40" fmla="*/ 73 w 413"/>
                <a:gd name="T41" fmla="*/ 336 h 406"/>
                <a:gd name="T42" fmla="*/ 151 w 413"/>
                <a:gd name="T43" fmla="*/ 263 h 406"/>
                <a:gd name="T44" fmla="*/ 306 w 413"/>
                <a:gd name="T45" fmla="*/ 117 h 406"/>
                <a:gd name="T46" fmla="*/ 411 w 413"/>
                <a:gd name="T47" fmla="*/ 20 h 406"/>
                <a:gd name="T48" fmla="*/ 384 w 413"/>
                <a:gd name="T49" fmla="*/ 9 h 406"/>
                <a:gd name="T50" fmla="*/ 398 w 413"/>
                <a:gd name="T51" fmla="*/ 18 h 406"/>
                <a:gd name="T52" fmla="*/ 384 w 413"/>
                <a:gd name="T53" fmla="*/ 9 h 406"/>
                <a:gd name="T54" fmla="*/ 410 w 413"/>
                <a:gd name="T55" fmla="*/ 20 h 406"/>
                <a:gd name="T56" fmla="*/ 176 w 413"/>
                <a:gd name="T57" fmla="*/ 236 h 406"/>
                <a:gd name="T58" fmla="*/ 49 w 413"/>
                <a:gd name="T59" fmla="*/ 354 h 406"/>
                <a:gd name="T60" fmla="*/ 16 w 413"/>
                <a:gd name="T61" fmla="*/ 377 h 406"/>
                <a:gd name="T62" fmla="*/ 0 w 413"/>
                <a:gd name="T63" fmla="*/ 378 h 406"/>
                <a:gd name="T64" fmla="*/ 154 w 413"/>
                <a:gd name="T65" fmla="*/ 263 h 406"/>
                <a:gd name="T66" fmla="*/ 310 w 413"/>
                <a:gd name="T67" fmla="*/ 117 h 406"/>
                <a:gd name="T68" fmla="*/ 406 w 413"/>
                <a:gd name="T69" fmla="*/ 25 h 406"/>
                <a:gd name="T70" fmla="*/ 387 w 413"/>
                <a:gd name="T71" fmla="*/ 39 h 406"/>
                <a:gd name="T72" fmla="*/ 329 w 413"/>
                <a:gd name="T73" fmla="*/ 92 h 406"/>
                <a:gd name="T74" fmla="*/ 90 w 413"/>
                <a:gd name="T75" fmla="*/ 312 h 406"/>
                <a:gd name="T76" fmla="*/ 32 w 413"/>
                <a:gd name="T77" fmla="*/ 366 h 406"/>
                <a:gd name="T78" fmla="*/ 16 w 413"/>
                <a:gd name="T79" fmla="*/ 380 h 406"/>
                <a:gd name="T80" fmla="*/ 8 w 413"/>
                <a:gd name="T81" fmla="*/ 368 h 406"/>
                <a:gd name="T82" fmla="*/ 64 w 413"/>
                <a:gd name="T83" fmla="*/ 316 h 406"/>
                <a:gd name="T84" fmla="*/ 211 w 413"/>
                <a:gd name="T85" fmla="*/ 171 h 406"/>
                <a:gd name="T86" fmla="*/ 323 w 413"/>
                <a:gd name="T87" fmla="*/ 62 h 406"/>
                <a:gd name="T88" fmla="*/ 391 w 413"/>
                <a:gd name="T89" fmla="*/ 3 h 406"/>
                <a:gd name="T90" fmla="*/ 372 w 413"/>
                <a:gd name="T91" fmla="*/ 15 h 406"/>
                <a:gd name="T92" fmla="*/ 317 w 413"/>
                <a:gd name="T93" fmla="*/ 70 h 406"/>
                <a:gd name="T94" fmla="*/ 163 w 413"/>
                <a:gd name="T95" fmla="*/ 217 h 406"/>
                <a:gd name="T96" fmla="*/ 4 w 413"/>
                <a:gd name="T97" fmla="*/ 371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3" h="406">
                  <a:moveTo>
                    <a:pt x="5" y="373"/>
                  </a:moveTo>
                  <a:cubicBezTo>
                    <a:pt x="30" y="349"/>
                    <a:pt x="54" y="323"/>
                    <a:pt x="79" y="299"/>
                  </a:cubicBezTo>
                  <a:cubicBezTo>
                    <a:pt x="92" y="287"/>
                    <a:pt x="105" y="275"/>
                    <a:pt x="118" y="263"/>
                  </a:cubicBezTo>
                  <a:cubicBezTo>
                    <a:pt x="131" y="251"/>
                    <a:pt x="144" y="239"/>
                    <a:pt x="157" y="227"/>
                  </a:cubicBezTo>
                  <a:cubicBezTo>
                    <a:pt x="170" y="214"/>
                    <a:pt x="183" y="202"/>
                    <a:pt x="196" y="189"/>
                  </a:cubicBezTo>
                  <a:cubicBezTo>
                    <a:pt x="208" y="177"/>
                    <a:pt x="221" y="164"/>
                    <a:pt x="233" y="151"/>
                  </a:cubicBezTo>
                  <a:cubicBezTo>
                    <a:pt x="258" y="127"/>
                    <a:pt x="285" y="104"/>
                    <a:pt x="310" y="80"/>
                  </a:cubicBezTo>
                  <a:cubicBezTo>
                    <a:pt x="325" y="66"/>
                    <a:pt x="338" y="53"/>
                    <a:pt x="352" y="39"/>
                  </a:cubicBezTo>
                  <a:cubicBezTo>
                    <a:pt x="358" y="33"/>
                    <a:pt x="364" y="27"/>
                    <a:pt x="371" y="20"/>
                  </a:cubicBezTo>
                  <a:cubicBezTo>
                    <a:pt x="377" y="14"/>
                    <a:pt x="383" y="7"/>
                    <a:pt x="390" y="3"/>
                  </a:cubicBezTo>
                  <a:cubicBezTo>
                    <a:pt x="390" y="2"/>
                    <a:pt x="389" y="2"/>
                    <a:pt x="389" y="1"/>
                  </a:cubicBezTo>
                  <a:cubicBezTo>
                    <a:pt x="376" y="13"/>
                    <a:pt x="363" y="24"/>
                    <a:pt x="349" y="35"/>
                  </a:cubicBezTo>
                  <a:cubicBezTo>
                    <a:pt x="336" y="47"/>
                    <a:pt x="323" y="58"/>
                    <a:pt x="310" y="71"/>
                  </a:cubicBezTo>
                  <a:cubicBezTo>
                    <a:pt x="285" y="95"/>
                    <a:pt x="261" y="120"/>
                    <a:pt x="235" y="144"/>
                  </a:cubicBezTo>
                  <a:cubicBezTo>
                    <a:pt x="210" y="167"/>
                    <a:pt x="185" y="190"/>
                    <a:pt x="160" y="214"/>
                  </a:cubicBezTo>
                  <a:cubicBezTo>
                    <a:pt x="147" y="226"/>
                    <a:pt x="135" y="238"/>
                    <a:pt x="123" y="250"/>
                  </a:cubicBezTo>
                  <a:cubicBezTo>
                    <a:pt x="111" y="262"/>
                    <a:pt x="100" y="275"/>
                    <a:pt x="88" y="287"/>
                  </a:cubicBezTo>
                  <a:cubicBezTo>
                    <a:pt x="64" y="313"/>
                    <a:pt x="38" y="336"/>
                    <a:pt x="13" y="361"/>
                  </a:cubicBezTo>
                  <a:cubicBezTo>
                    <a:pt x="9" y="364"/>
                    <a:pt x="3" y="368"/>
                    <a:pt x="2" y="373"/>
                  </a:cubicBezTo>
                  <a:cubicBezTo>
                    <a:pt x="0" y="379"/>
                    <a:pt x="8" y="383"/>
                    <a:pt x="12" y="384"/>
                  </a:cubicBezTo>
                  <a:cubicBezTo>
                    <a:pt x="18" y="384"/>
                    <a:pt x="23" y="379"/>
                    <a:pt x="27" y="375"/>
                  </a:cubicBezTo>
                  <a:cubicBezTo>
                    <a:pt x="33" y="368"/>
                    <a:pt x="39" y="362"/>
                    <a:pt x="45" y="356"/>
                  </a:cubicBezTo>
                  <a:cubicBezTo>
                    <a:pt x="70" y="331"/>
                    <a:pt x="98" y="308"/>
                    <a:pt x="125" y="285"/>
                  </a:cubicBezTo>
                  <a:cubicBezTo>
                    <a:pt x="152" y="261"/>
                    <a:pt x="179" y="236"/>
                    <a:pt x="205" y="212"/>
                  </a:cubicBezTo>
                  <a:cubicBezTo>
                    <a:pt x="232" y="187"/>
                    <a:pt x="258" y="162"/>
                    <a:pt x="284" y="138"/>
                  </a:cubicBezTo>
                  <a:cubicBezTo>
                    <a:pt x="310" y="113"/>
                    <a:pt x="336" y="89"/>
                    <a:pt x="362" y="65"/>
                  </a:cubicBezTo>
                  <a:cubicBezTo>
                    <a:pt x="370" y="58"/>
                    <a:pt x="377" y="52"/>
                    <a:pt x="384" y="45"/>
                  </a:cubicBezTo>
                  <a:cubicBezTo>
                    <a:pt x="391" y="38"/>
                    <a:pt x="398" y="31"/>
                    <a:pt x="406" y="25"/>
                  </a:cubicBezTo>
                  <a:cubicBezTo>
                    <a:pt x="405" y="24"/>
                    <a:pt x="405" y="23"/>
                    <a:pt x="404" y="23"/>
                  </a:cubicBezTo>
                  <a:cubicBezTo>
                    <a:pt x="378" y="46"/>
                    <a:pt x="353" y="70"/>
                    <a:pt x="329" y="95"/>
                  </a:cubicBezTo>
                  <a:cubicBezTo>
                    <a:pt x="303" y="120"/>
                    <a:pt x="277" y="144"/>
                    <a:pt x="251" y="168"/>
                  </a:cubicBezTo>
                  <a:cubicBezTo>
                    <a:pt x="225" y="192"/>
                    <a:pt x="199" y="216"/>
                    <a:pt x="173" y="241"/>
                  </a:cubicBezTo>
                  <a:cubicBezTo>
                    <a:pt x="148" y="265"/>
                    <a:pt x="123" y="291"/>
                    <a:pt x="98" y="315"/>
                  </a:cubicBezTo>
                  <a:cubicBezTo>
                    <a:pt x="80" y="332"/>
                    <a:pt x="63" y="348"/>
                    <a:pt x="45" y="363"/>
                  </a:cubicBezTo>
                  <a:cubicBezTo>
                    <a:pt x="37" y="369"/>
                    <a:pt x="30" y="374"/>
                    <a:pt x="22" y="378"/>
                  </a:cubicBezTo>
                  <a:cubicBezTo>
                    <a:pt x="17" y="381"/>
                    <a:pt x="8" y="385"/>
                    <a:pt x="4" y="381"/>
                  </a:cubicBezTo>
                  <a:cubicBezTo>
                    <a:pt x="3" y="380"/>
                    <a:pt x="3" y="378"/>
                    <a:pt x="3" y="377"/>
                  </a:cubicBezTo>
                  <a:cubicBezTo>
                    <a:pt x="2" y="378"/>
                    <a:pt x="1" y="378"/>
                    <a:pt x="1" y="379"/>
                  </a:cubicBezTo>
                  <a:cubicBezTo>
                    <a:pt x="7" y="380"/>
                    <a:pt x="13" y="381"/>
                    <a:pt x="19" y="379"/>
                  </a:cubicBezTo>
                  <a:cubicBezTo>
                    <a:pt x="25" y="377"/>
                    <a:pt x="30" y="373"/>
                    <a:pt x="34" y="369"/>
                  </a:cubicBezTo>
                  <a:cubicBezTo>
                    <a:pt x="41" y="364"/>
                    <a:pt x="47" y="358"/>
                    <a:pt x="54" y="353"/>
                  </a:cubicBezTo>
                  <a:cubicBezTo>
                    <a:pt x="60" y="347"/>
                    <a:pt x="67" y="342"/>
                    <a:pt x="73" y="336"/>
                  </a:cubicBezTo>
                  <a:cubicBezTo>
                    <a:pt x="86" y="324"/>
                    <a:pt x="99" y="311"/>
                    <a:pt x="112" y="299"/>
                  </a:cubicBezTo>
                  <a:cubicBezTo>
                    <a:pt x="125" y="287"/>
                    <a:pt x="138" y="275"/>
                    <a:pt x="151" y="263"/>
                  </a:cubicBezTo>
                  <a:cubicBezTo>
                    <a:pt x="177" y="239"/>
                    <a:pt x="203" y="214"/>
                    <a:pt x="228" y="190"/>
                  </a:cubicBezTo>
                  <a:cubicBezTo>
                    <a:pt x="254" y="165"/>
                    <a:pt x="280" y="141"/>
                    <a:pt x="306" y="117"/>
                  </a:cubicBezTo>
                  <a:cubicBezTo>
                    <a:pt x="341" y="85"/>
                    <a:pt x="376" y="54"/>
                    <a:pt x="412" y="23"/>
                  </a:cubicBezTo>
                  <a:cubicBezTo>
                    <a:pt x="413" y="22"/>
                    <a:pt x="412" y="20"/>
                    <a:pt x="411" y="20"/>
                  </a:cubicBezTo>
                  <a:cubicBezTo>
                    <a:pt x="401" y="18"/>
                    <a:pt x="392" y="16"/>
                    <a:pt x="386" y="7"/>
                  </a:cubicBezTo>
                  <a:cubicBezTo>
                    <a:pt x="385" y="6"/>
                    <a:pt x="383" y="8"/>
                    <a:pt x="384" y="9"/>
                  </a:cubicBezTo>
                  <a:cubicBezTo>
                    <a:pt x="387" y="14"/>
                    <a:pt x="392" y="18"/>
                    <a:pt x="397" y="20"/>
                  </a:cubicBezTo>
                  <a:cubicBezTo>
                    <a:pt x="399" y="21"/>
                    <a:pt x="400" y="19"/>
                    <a:pt x="398" y="18"/>
                  </a:cubicBezTo>
                  <a:cubicBezTo>
                    <a:pt x="393" y="16"/>
                    <a:pt x="389" y="12"/>
                    <a:pt x="386" y="7"/>
                  </a:cubicBezTo>
                  <a:cubicBezTo>
                    <a:pt x="385" y="8"/>
                    <a:pt x="385" y="9"/>
                    <a:pt x="384" y="9"/>
                  </a:cubicBezTo>
                  <a:cubicBezTo>
                    <a:pt x="390" y="18"/>
                    <a:pt x="400" y="21"/>
                    <a:pt x="411" y="23"/>
                  </a:cubicBezTo>
                  <a:cubicBezTo>
                    <a:pt x="410" y="22"/>
                    <a:pt x="410" y="21"/>
                    <a:pt x="410" y="20"/>
                  </a:cubicBezTo>
                  <a:cubicBezTo>
                    <a:pt x="357" y="67"/>
                    <a:pt x="304" y="114"/>
                    <a:pt x="253" y="163"/>
                  </a:cubicBezTo>
                  <a:cubicBezTo>
                    <a:pt x="227" y="187"/>
                    <a:pt x="202" y="212"/>
                    <a:pt x="176" y="236"/>
                  </a:cubicBezTo>
                  <a:cubicBezTo>
                    <a:pt x="150" y="261"/>
                    <a:pt x="124" y="284"/>
                    <a:pt x="98" y="309"/>
                  </a:cubicBezTo>
                  <a:cubicBezTo>
                    <a:pt x="82" y="324"/>
                    <a:pt x="66" y="339"/>
                    <a:pt x="49" y="354"/>
                  </a:cubicBezTo>
                  <a:cubicBezTo>
                    <a:pt x="41" y="360"/>
                    <a:pt x="34" y="366"/>
                    <a:pt x="26" y="372"/>
                  </a:cubicBezTo>
                  <a:cubicBezTo>
                    <a:pt x="23" y="374"/>
                    <a:pt x="20" y="376"/>
                    <a:pt x="16" y="377"/>
                  </a:cubicBezTo>
                  <a:cubicBezTo>
                    <a:pt x="11" y="378"/>
                    <a:pt x="6" y="377"/>
                    <a:pt x="2" y="376"/>
                  </a:cubicBezTo>
                  <a:cubicBezTo>
                    <a:pt x="1" y="376"/>
                    <a:pt x="0" y="377"/>
                    <a:pt x="0" y="378"/>
                  </a:cubicBezTo>
                  <a:cubicBezTo>
                    <a:pt x="7" y="406"/>
                    <a:pt x="70" y="345"/>
                    <a:pt x="78" y="337"/>
                  </a:cubicBezTo>
                  <a:cubicBezTo>
                    <a:pt x="104" y="313"/>
                    <a:pt x="129" y="288"/>
                    <a:pt x="154" y="263"/>
                  </a:cubicBezTo>
                  <a:cubicBezTo>
                    <a:pt x="180" y="238"/>
                    <a:pt x="206" y="213"/>
                    <a:pt x="232" y="189"/>
                  </a:cubicBezTo>
                  <a:cubicBezTo>
                    <a:pt x="258" y="165"/>
                    <a:pt x="284" y="142"/>
                    <a:pt x="310" y="117"/>
                  </a:cubicBezTo>
                  <a:cubicBezTo>
                    <a:pt x="335" y="93"/>
                    <a:pt x="359" y="67"/>
                    <a:pt x="385" y="44"/>
                  </a:cubicBezTo>
                  <a:cubicBezTo>
                    <a:pt x="392" y="37"/>
                    <a:pt x="399" y="31"/>
                    <a:pt x="406" y="25"/>
                  </a:cubicBezTo>
                  <a:cubicBezTo>
                    <a:pt x="407" y="24"/>
                    <a:pt x="405" y="22"/>
                    <a:pt x="404" y="23"/>
                  </a:cubicBezTo>
                  <a:cubicBezTo>
                    <a:pt x="398" y="27"/>
                    <a:pt x="392" y="33"/>
                    <a:pt x="387" y="39"/>
                  </a:cubicBezTo>
                  <a:cubicBezTo>
                    <a:pt x="381" y="45"/>
                    <a:pt x="374" y="51"/>
                    <a:pt x="368" y="56"/>
                  </a:cubicBezTo>
                  <a:cubicBezTo>
                    <a:pt x="355" y="68"/>
                    <a:pt x="342" y="80"/>
                    <a:pt x="329" y="92"/>
                  </a:cubicBezTo>
                  <a:cubicBezTo>
                    <a:pt x="302" y="116"/>
                    <a:pt x="276" y="141"/>
                    <a:pt x="250" y="166"/>
                  </a:cubicBezTo>
                  <a:cubicBezTo>
                    <a:pt x="198" y="216"/>
                    <a:pt x="144" y="264"/>
                    <a:pt x="90" y="312"/>
                  </a:cubicBezTo>
                  <a:cubicBezTo>
                    <a:pt x="76" y="323"/>
                    <a:pt x="63" y="335"/>
                    <a:pt x="50" y="348"/>
                  </a:cubicBezTo>
                  <a:cubicBezTo>
                    <a:pt x="44" y="354"/>
                    <a:pt x="38" y="360"/>
                    <a:pt x="32" y="366"/>
                  </a:cubicBezTo>
                  <a:cubicBezTo>
                    <a:pt x="29" y="369"/>
                    <a:pt x="27" y="371"/>
                    <a:pt x="24" y="374"/>
                  </a:cubicBezTo>
                  <a:cubicBezTo>
                    <a:pt x="22" y="376"/>
                    <a:pt x="19" y="379"/>
                    <a:pt x="16" y="380"/>
                  </a:cubicBezTo>
                  <a:cubicBezTo>
                    <a:pt x="12" y="382"/>
                    <a:pt x="7" y="380"/>
                    <a:pt x="5" y="377"/>
                  </a:cubicBezTo>
                  <a:cubicBezTo>
                    <a:pt x="3" y="374"/>
                    <a:pt x="7" y="370"/>
                    <a:pt x="8" y="368"/>
                  </a:cubicBezTo>
                  <a:cubicBezTo>
                    <a:pt x="14" y="363"/>
                    <a:pt x="20" y="358"/>
                    <a:pt x="26" y="352"/>
                  </a:cubicBezTo>
                  <a:cubicBezTo>
                    <a:pt x="38" y="340"/>
                    <a:pt x="51" y="328"/>
                    <a:pt x="64" y="316"/>
                  </a:cubicBezTo>
                  <a:cubicBezTo>
                    <a:pt x="88" y="292"/>
                    <a:pt x="111" y="266"/>
                    <a:pt x="136" y="241"/>
                  </a:cubicBezTo>
                  <a:cubicBezTo>
                    <a:pt x="160" y="217"/>
                    <a:pt x="185" y="194"/>
                    <a:pt x="211" y="171"/>
                  </a:cubicBezTo>
                  <a:cubicBezTo>
                    <a:pt x="236" y="147"/>
                    <a:pt x="261" y="123"/>
                    <a:pt x="285" y="99"/>
                  </a:cubicBezTo>
                  <a:cubicBezTo>
                    <a:pt x="298" y="86"/>
                    <a:pt x="310" y="74"/>
                    <a:pt x="323" y="62"/>
                  </a:cubicBezTo>
                  <a:cubicBezTo>
                    <a:pt x="336" y="50"/>
                    <a:pt x="350" y="38"/>
                    <a:pt x="363" y="27"/>
                  </a:cubicBezTo>
                  <a:cubicBezTo>
                    <a:pt x="372" y="19"/>
                    <a:pt x="382" y="11"/>
                    <a:pt x="391" y="3"/>
                  </a:cubicBezTo>
                  <a:cubicBezTo>
                    <a:pt x="392" y="2"/>
                    <a:pt x="391" y="0"/>
                    <a:pt x="389" y="1"/>
                  </a:cubicBezTo>
                  <a:cubicBezTo>
                    <a:pt x="383" y="4"/>
                    <a:pt x="377" y="9"/>
                    <a:pt x="372" y="15"/>
                  </a:cubicBezTo>
                  <a:cubicBezTo>
                    <a:pt x="366" y="21"/>
                    <a:pt x="361" y="27"/>
                    <a:pt x="355" y="33"/>
                  </a:cubicBezTo>
                  <a:cubicBezTo>
                    <a:pt x="342" y="45"/>
                    <a:pt x="330" y="58"/>
                    <a:pt x="317" y="70"/>
                  </a:cubicBezTo>
                  <a:cubicBezTo>
                    <a:pt x="291" y="94"/>
                    <a:pt x="265" y="118"/>
                    <a:pt x="239" y="142"/>
                  </a:cubicBezTo>
                  <a:cubicBezTo>
                    <a:pt x="213" y="166"/>
                    <a:pt x="189" y="192"/>
                    <a:pt x="163" y="217"/>
                  </a:cubicBezTo>
                  <a:cubicBezTo>
                    <a:pt x="138" y="242"/>
                    <a:pt x="111" y="265"/>
                    <a:pt x="85" y="290"/>
                  </a:cubicBezTo>
                  <a:cubicBezTo>
                    <a:pt x="57" y="316"/>
                    <a:pt x="31" y="344"/>
                    <a:pt x="4" y="371"/>
                  </a:cubicBezTo>
                  <a:cubicBezTo>
                    <a:pt x="2" y="372"/>
                    <a:pt x="4" y="374"/>
                    <a:pt x="5" y="37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6"/>
            <p:cNvSpPr/>
            <p:nvPr/>
          </p:nvSpPr>
          <p:spPr bwMode="auto">
            <a:xfrm>
              <a:off x="4479" y="1209"/>
              <a:ext cx="393" cy="491"/>
            </a:xfrm>
            <a:custGeom>
              <a:avLst/>
              <a:gdLst>
                <a:gd name="T0" fmla="*/ 19 w 203"/>
                <a:gd name="T1" fmla="*/ 244 h 254"/>
                <a:gd name="T2" fmla="*/ 17 w 203"/>
                <a:gd name="T3" fmla="*/ 208 h 254"/>
                <a:gd name="T4" fmla="*/ 34 w 203"/>
                <a:gd name="T5" fmla="*/ 176 h 254"/>
                <a:gd name="T6" fmla="*/ 58 w 203"/>
                <a:gd name="T7" fmla="*/ 148 h 254"/>
                <a:gd name="T8" fmla="*/ 86 w 203"/>
                <a:gd name="T9" fmla="*/ 117 h 254"/>
                <a:gd name="T10" fmla="*/ 113 w 203"/>
                <a:gd name="T11" fmla="*/ 87 h 254"/>
                <a:gd name="T12" fmla="*/ 127 w 203"/>
                <a:gd name="T13" fmla="*/ 72 h 254"/>
                <a:gd name="T14" fmla="*/ 141 w 203"/>
                <a:gd name="T15" fmla="*/ 57 h 254"/>
                <a:gd name="T16" fmla="*/ 189 w 203"/>
                <a:gd name="T17" fmla="*/ 2 h 254"/>
                <a:gd name="T18" fmla="*/ 187 w 203"/>
                <a:gd name="T19" fmla="*/ 2 h 254"/>
                <a:gd name="T20" fmla="*/ 192 w 203"/>
                <a:gd name="T21" fmla="*/ 21 h 254"/>
                <a:gd name="T22" fmla="*/ 196 w 203"/>
                <a:gd name="T23" fmla="*/ 44 h 254"/>
                <a:gd name="T24" fmla="*/ 200 w 203"/>
                <a:gd name="T25" fmla="*/ 68 h 254"/>
                <a:gd name="T26" fmla="*/ 195 w 203"/>
                <a:gd name="T27" fmla="*/ 84 h 254"/>
                <a:gd name="T28" fmla="*/ 182 w 203"/>
                <a:gd name="T29" fmla="*/ 97 h 254"/>
                <a:gd name="T30" fmla="*/ 166 w 203"/>
                <a:gd name="T31" fmla="*/ 112 h 254"/>
                <a:gd name="T32" fmla="*/ 127 w 203"/>
                <a:gd name="T33" fmla="*/ 149 h 254"/>
                <a:gd name="T34" fmla="*/ 73 w 203"/>
                <a:gd name="T35" fmla="*/ 201 h 254"/>
                <a:gd name="T36" fmla="*/ 23 w 203"/>
                <a:gd name="T37" fmla="*/ 251 h 254"/>
                <a:gd name="T38" fmla="*/ 26 w 203"/>
                <a:gd name="T39" fmla="*/ 253 h 254"/>
                <a:gd name="T40" fmla="*/ 60 w 203"/>
                <a:gd name="T41" fmla="*/ 217 h 254"/>
                <a:gd name="T42" fmla="*/ 96 w 203"/>
                <a:gd name="T43" fmla="*/ 183 h 254"/>
                <a:gd name="T44" fmla="*/ 174 w 203"/>
                <a:gd name="T45" fmla="*/ 108 h 254"/>
                <a:gd name="T46" fmla="*/ 203 w 203"/>
                <a:gd name="T47" fmla="*/ 67 h 254"/>
                <a:gd name="T48" fmla="*/ 200 w 203"/>
                <a:gd name="T49" fmla="*/ 49 h 254"/>
                <a:gd name="T50" fmla="*/ 196 w 203"/>
                <a:gd name="T51" fmla="*/ 28 h 254"/>
                <a:gd name="T52" fmla="*/ 189 w 203"/>
                <a:gd name="T53" fmla="*/ 0 h 254"/>
                <a:gd name="T54" fmla="*/ 187 w 203"/>
                <a:gd name="T55" fmla="*/ 0 h 254"/>
                <a:gd name="T56" fmla="*/ 158 w 203"/>
                <a:gd name="T57" fmla="*/ 33 h 254"/>
                <a:gd name="T58" fmla="*/ 144 w 203"/>
                <a:gd name="T59" fmla="*/ 50 h 254"/>
                <a:gd name="T60" fmla="*/ 128 w 203"/>
                <a:gd name="T61" fmla="*/ 67 h 254"/>
                <a:gd name="T62" fmla="*/ 63 w 203"/>
                <a:gd name="T63" fmla="*/ 139 h 254"/>
                <a:gd name="T64" fmla="*/ 17 w 203"/>
                <a:gd name="T65" fmla="*/ 245 h 254"/>
                <a:gd name="T66" fmla="*/ 19 w 203"/>
                <a:gd name="T67" fmla="*/ 24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3" h="254">
                  <a:moveTo>
                    <a:pt x="19" y="244"/>
                  </a:moveTo>
                  <a:cubicBezTo>
                    <a:pt x="15" y="232"/>
                    <a:pt x="14" y="220"/>
                    <a:pt x="17" y="208"/>
                  </a:cubicBezTo>
                  <a:cubicBezTo>
                    <a:pt x="20" y="196"/>
                    <a:pt x="27" y="186"/>
                    <a:pt x="34" y="176"/>
                  </a:cubicBezTo>
                  <a:cubicBezTo>
                    <a:pt x="41" y="166"/>
                    <a:pt x="50" y="157"/>
                    <a:pt x="58" y="148"/>
                  </a:cubicBezTo>
                  <a:cubicBezTo>
                    <a:pt x="68" y="138"/>
                    <a:pt x="77" y="128"/>
                    <a:pt x="86" y="117"/>
                  </a:cubicBezTo>
                  <a:cubicBezTo>
                    <a:pt x="95" y="107"/>
                    <a:pt x="104" y="97"/>
                    <a:pt x="113" y="87"/>
                  </a:cubicBezTo>
                  <a:cubicBezTo>
                    <a:pt x="118" y="82"/>
                    <a:pt x="122" y="77"/>
                    <a:pt x="127" y="72"/>
                  </a:cubicBezTo>
                  <a:cubicBezTo>
                    <a:pt x="132" y="67"/>
                    <a:pt x="137" y="62"/>
                    <a:pt x="141" y="57"/>
                  </a:cubicBezTo>
                  <a:cubicBezTo>
                    <a:pt x="158" y="40"/>
                    <a:pt x="169" y="17"/>
                    <a:pt x="189" y="2"/>
                  </a:cubicBezTo>
                  <a:cubicBezTo>
                    <a:pt x="188" y="2"/>
                    <a:pt x="187" y="2"/>
                    <a:pt x="187" y="2"/>
                  </a:cubicBezTo>
                  <a:cubicBezTo>
                    <a:pt x="191" y="7"/>
                    <a:pt x="191" y="15"/>
                    <a:pt x="192" y="21"/>
                  </a:cubicBezTo>
                  <a:cubicBezTo>
                    <a:pt x="193" y="29"/>
                    <a:pt x="195" y="36"/>
                    <a:pt x="196" y="44"/>
                  </a:cubicBezTo>
                  <a:cubicBezTo>
                    <a:pt x="198" y="52"/>
                    <a:pt x="201" y="60"/>
                    <a:pt x="200" y="68"/>
                  </a:cubicBezTo>
                  <a:cubicBezTo>
                    <a:pt x="200" y="74"/>
                    <a:pt x="198" y="80"/>
                    <a:pt x="195" y="84"/>
                  </a:cubicBezTo>
                  <a:cubicBezTo>
                    <a:pt x="191" y="89"/>
                    <a:pt x="187" y="93"/>
                    <a:pt x="182" y="97"/>
                  </a:cubicBezTo>
                  <a:cubicBezTo>
                    <a:pt x="177" y="102"/>
                    <a:pt x="172" y="107"/>
                    <a:pt x="166" y="112"/>
                  </a:cubicBezTo>
                  <a:cubicBezTo>
                    <a:pt x="153" y="124"/>
                    <a:pt x="140" y="136"/>
                    <a:pt x="127" y="149"/>
                  </a:cubicBezTo>
                  <a:cubicBezTo>
                    <a:pt x="109" y="166"/>
                    <a:pt x="92" y="184"/>
                    <a:pt x="73" y="201"/>
                  </a:cubicBezTo>
                  <a:cubicBezTo>
                    <a:pt x="56" y="217"/>
                    <a:pt x="38" y="233"/>
                    <a:pt x="23" y="251"/>
                  </a:cubicBezTo>
                  <a:cubicBezTo>
                    <a:pt x="22" y="253"/>
                    <a:pt x="24" y="254"/>
                    <a:pt x="26" y="253"/>
                  </a:cubicBezTo>
                  <a:cubicBezTo>
                    <a:pt x="36" y="240"/>
                    <a:pt x="48" y="229"/>
                    <a:pt x="60" y="217"/>
                  </a:cubicBezTo>
                  <a:cubicBezTo>
                    <a:pt x="72" y="206"/>
                    <a:pt x="84" y="195"/>
                    <a:pt x="96" y="183"/>
                  </a:cubicBezTo>
                  <a:cubicBezTo>
                    <a:pt x="121" y="158"/>
                    <a:pt x="148" y="133"/>
                    <a:pt x="174" y="108"/>
                  </a:cubicBezTo>
                  <a:cubicBezTo>
                    <a:pt x="186" y="97"/>
                    <a:pt x="203" y="86"/>
                    <a:pt x="203" y="67"/>
                  </a:cubicBezTo>
                  <a:cubicBezTo>
                    <a:pt x="203" y="60"/>
                    <a:pt x="202" y="54"/>
                    <a:pt x="200" y="49"/>
                  </a:cubicBezTo>
                  <a:cubicBezTo>
                    <a:pt x="199" y="42"/>
                    <a:pt x="197" y="35"/>
                    <a:pt x="196" y="28"/>
                  </a:cubicBezTo>
                  <a:cubicBezTo>
                    <a:pt x="194" y="19"/>
                    <a:pt x="195" y="8"/>
                    <a:pt x="189" y="0"/>
                  </a:cubicBezTo>
                  <a:cubicBezTo>
                    <a:pt x="188" y="0"/>
                    <a:pt x="188" y="0"/>
                    <a:pt x="187" y="0"/>
                  </a:cubicBezTo>
                  <a:cubicBezTo>
                    <a:pt x="175" y="9"/>
                    <a:pt x="167" y="21"/>
                    <a:pt x="158" y="33"/>
                  </a:cubicBezTo>
                  <a:cubicBezTo>
                    <a:pt x="153" y="39"/>
                    <a:pt x="149" y="45"/>
                    <a:pt x="144" y="50"/>
                  </a:cubicBezTo>
                  <a:cubicBezTo>
                    <a:pt x="139" y="56"/>
                    <a:pt x="133" y="61"/>
                    <a:pt x="128" y="67"/>
                  </a:cubicBezTo>
                  <a:cubicBezTo>
                    <a:pt x="105" y="90"/>
                    <a:pt x="85" y="116"/>
                    <a:pt x="63" y="139"/>
                  </a:cubicBezTo>
                  <a:cubicBezTo>
                    <a:pt x="36" y="167"/>
                    <a:pt x="0" y="203"/>
                    <a:pt x="17" y="245"/>
                  </a:cubicBezTo>
                  <a:cubicBezTo>
                    <a:pt x="17" y="247"/>
                    <a:pt x="20" y="245"/>
                    <a:pt x="19" y="24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7"/>
            <p:cNvSpPr/>
            <p:nvPr/>
          </p:nvSpPr>
          <p:spPr bwMode="auto">
            <a:xfrm>
              <a:off x="4549" y="1684"/>
              <a:ext cx="8" cy="6"/>
            </a:xfrm>
            <a:custGeom>
              <a:avLst/>
              <a:gdLst>
                <a:gd name="T0" fmla="*/ 2 w 4"/>
                <a:gd name="T1" fmla="*/ 2 h 3"/>
                <a:gd name="T2" fmla="*/ 2 w 4"/>
                <a:gd name="T3" fmla="*/ 0 h 3"/>
                <a:gd name="T4" fmla="*/ 2 w 4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2"/>
                  </a:moveTo>
                  <a:cubicBezTo>
                    <a:pt x="4" y="2"/>
                    <a:pt x="3" y="0"/>
                    <a:pt x="2" y="0"/>
                  </a:cubicBezTo>
                  <a:cubicBezTo>
                    <a:pt x="0" y="0"/>
                    <a:pt x="0" y="3"/>
                    <a:pt x="2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8"/>
            <p:cNvSpPr/>
            <p:nvPr/>
          </p:nvSpPr>
          <p:spPr bwMode="auto">
            <a:xfrm>
              <a:off x="4601" y="1406"/>
              <a:ext cx="311" cy="307"/>
            </a:xfrm>
            <a:custGeom>
              <a:avLst/>
              <a:gdLst>
                <a:gd name="T0" fmla="*/ 3 w 161"/>
                <a:gd name="T1" fmla="*/ 158 h 159"/>
                <a:gd name="T2" fmla="*/ 73 w 161"/>
                <a:gd name="T3" fmla="*/ 91 h 159"/>
                <a:gd name="T4" fmla="*/ 146 w 161"/>
                <a:gd name="T5" fmla="*/ 17 h 159"/>
                <a:gd name="T6" fmla="*/ 159 w 161"/>
                <a:gd name="T7" fmla="*/ 3 h 159"/>
                <a:gd name="T8" fmla="*/ 157 w 161"/>
                <a:gd name="T9" fmla="*/ 1 h 159"/>
                <a:gd name="T10" fmla="*/ 82 w 161"/>
                <a:gd name="T11" fmla="*/ 77 h 159"/>
                <a:gd name="T12" fmla="*/ 14 w 161"/>
                <a:gd name="T13" fmla="*/ 146 h 159"/>
                <a:gd name="T14" fmla="*/ 2 w 161"/>
                <a:gd name="T15" fmla="*/ 155 h 159"/>
                <a:gd name="T16" fmla="*/ 3 w 161"/>
                <a:gd name="T17" fmla="*/ 158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1" h="159">
                  <a:moveTo>
                    <a:pt x="3" y="158"/>
                  </a:moveTo>
                  <a:cubicBezTo>
                    <a:pt x="29" y="139"/>
                    <a:pt x="51" y="115"/>
                    <a:pt x="73" y="91"/>
                  </a:cubicBezTo>
                  <a:cubicBezTo>
                    <a:pt x="97" y="66"/>
                    <a:pt x="122" y="42"/>
                    <a:pt x="146" y="17"/>
                  </a:cubicBezTo>
                  <a:cubicBezTo>
                    <a:pt x="150" y="12"/>
                    <a:pt x="155" y="8"/>
                    <a:pt x="159" y="3"/>
                  </a:cubicBezTo>
                  <a:cubicBezTo>
                    <a:pt x="161" y="2"/>
                    <a:pt x="158" y="0"/>
                    <a:pt x="157" y="1"/>
                  </a:cubicBezTo>
                  <a:cubicBezTo>
                    <a:pt x="133" y="27"/>
                    <a:pt x="107" y="52"/>
                    <a:pt x="82" y="77"/>
                  </a:cubicBezTo>
                  <a:cubicBezTo>
                    <a:pt x="60" y="100"/>
                    <a:pt x="39" y="126"/>
                    <a:pt x="14" y="146"/>
                  </a:cubicBezTo>
                  <a:cubicBezTo>
                    <a:pt x="10" y="149"/>
                    <a:pt x="6" y="152"/>
                    <a:pt x="2" y="155"/>
                  </a:cubicBezTo>
                  <a:cubicBezTo>
                    <a:pt x="0" y="157"/>
                    <a:pt x="2" y="159"/>
                    <a:pt x="3" y="15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9"/>
            <p:cNvSpPr/>
            <p:nvPr/>
          </p:nvSpPr>
          <p:spPr bwMode="auto">
            <a:xfrm>
              <a:off x="4887" y="1335"/>
              <a:ext cx="8" cy="5"/>
            </a:xfrm>
            <a:custGeom>
              <a:avLst/>
              <a:gdLst>
                <a:gd name="T0" fmla="*/ 2 w 4"/>
                <a:gd name="T1" fmla="*/ 3 h 3"/>
                <a:gd name="T2" fmla="*/ 2 w 4"/>
                <a:gd name="T3" fmla="*/ 0 h 3"/>
                <a:gd name="T4" fmla="*/ 2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4" y="2"/>
                    <a:pt x="3" y="0"/>
                    <a:pt x="2" y="0"/>
                  </a:cubicBezTo>
                  <a:cubicBezTo>
                    <a:pt x="0" y="0"/>
                    <a:pt x="0" y="3"/>
                    <a:pt x="2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10"/>
            <p:cNvSpPr/>
            <p:nvPr/>
          </p:nvSpPr>
          <p:spPr bwMode="auto">
            <a:xfrm>
              <a:off x="4905" y="1338"/>
              <a:ext cx="30" cy="41"/>
            </a:xfrm>
            <a:custGeom>
              <a:avLst/>
              <a:gdLst>
                <a:gd name="T0" fmla="*/ 1 w 16"/>
                <a:gd name="T1" fmla="*/ 4 h 21"/>
                <a:gd name="T2" fmla="*/ 9 w 16"/>
                <a:gd name="T3" fmla="*/ 18 h 21"/>
                <a:gd name="T4" fmla="*/ 12 w 16"/>
                <a:gd name="T5" fmla="*/ 19 h 21"/>
                <a:gd name="T6" fmla="*/ 2 w 16"/>
                <a:gd name="T7" fmla="*/ 1 h 21"/>
                <a:gd name="T8" fmla="*/ 1 w 16"/>
                <a:gd name="T9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1">
                  <a:moveTo>
                    <a:pt x="1" y="4"/>
                  </a:moveTo>
                  <a:cubicBezTo>
                    <a:pt x="7" y="6"/>
                    <a:pt x="13" y="11"/>
                    <a:pt x="9" y="18"/>
                  </a:cubicBezTo>
                  <a:cubicBezTo>
                    <a:pt x="8" y="20"/>
                    <a:pt x="11" y="21"/>
                    <a:pt x="12" y="19"/>
                  </a:cubicBezTo>
                  <a:cubicBezTo>
                    <a:pt x="16" y="11"/>
                    <a:pt x="10" y="4"/>
                    <a:pt x="2" y="1"/>
                  </a:cubicBezTo>
                  <a:cubicBezTo>
                    <a:pt x="1" y="0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1"/>
            <p:cNvSpPr/>
            <p:nvPr/>
          </p:nvSpPr>
          <p:spPr bwMode="auto">
            <a:xfrm>
              <a:off x="4516" y="1203"/>
              <a:ext cx="363" cy="520"/>
            </a:xfrm>
            <a:custGeom>
              <a:avLst/>
              <a:gdLst>
                <a:gd name="T0" fmla="*/ 182 w 188"/>
                <a:gd name="T1" fmla="*/ 81 h 269"/>
                <a:gd name="T2" fmla="*/ 175 w 188"/>
                <a:gd name="T3" fmla="*/ 16 h 269"/>
                <a:gd name="T4" fmla="*/ 172 w 188"/>
                <a:gd name="T5" fmla="*/ 16 h 269"/>
                <a:gd name="T6" fmla="*/ 185 w 188"/>
                <a:gd name="T7" fmla="*/ 97 h 269"/>
                <a:gd name="T8" fmla="*/ 188 w 188"/>
                <a:gd name="T9" fmla="*/ 97 h 269"/>
                <a:gd name="T10" fmla="*/ 182 w 188"/>
                <a:gd name="T11" fmla="*/ 71 h 269"/>
                <a:gd name="T12" fmla="*/ 178 w 188"/>
                <a:gd name="T13" fmla="*/ 45 h 269"/>
                <a:gd name="T14" fmla="*/ 176 w 188"/>
                <a:gd name="T15" fmla="*/ 1 h 269"/>
                <a:gd name="T16" fmla="*/ 175 w 188"/>
                <a:gd name="T17" fmla="*/ 0 h 269"/>
                <a:gd name="T18" fmla="*/ 161 w 188"/>
                <a:gd name="T19" fmla="*/ 9 h 269"/>
                <a:gd name="T20" fmla="*/ 150 w 188"/>
                <a:gd name="T21" fmla="*/ 22 h 269"/>
                <a:gd name="T22" fmla="*/ 115 w 188"/>
                <a:gd name="T23" fmla="*/ 62 h 269"/>
                <a:gd name="T24" fmla="*/ 55 w 188"/>
                <a:gd name="T25" fmla="*/ 133 h 269"/>
                <a:gd name="T26" fmla="*/ 47 w 188"/>
                <a:gd name="T27" fmla="*/ 149 h 269"/>
                <a:gd name="T28" fmla="*/ 39 w 188"/>
                <a:gd name="T29" fmla="*/ 166 h 269"/>
                <a:gd name="T30" fmla="*/ 16 w 188"/>
                <a:gd name="T31" fmla="*/ 196 h 269"/>
                <a:gd name="T32" fmla="*/ 17 w 188"/>
                <a:gd name="T33" fmla="*/ 267 h 269"/>
                <a:gd name="T34" fmla="*/ 19 w 188"/>
                <a:gd name="T35" fmla="*/ 266 h 269"/>
                <a:gd name="T36" fmla="*/ 4 w 188"/>
                <a:gd name="T37" fmla="*/ 232 h 269"/>
                <a:gd name="T38" fmla="*/ 11 w 188"/>
                <a:gd name="T39" fmla="*/ 190 h 269"/>
                <a:gd name="T40" fmla="*/ 33 w 188"/>
                <a:gd name="T41" fmla="*/ 149 h 269"/>
                <a:gd name="T42" fmla="*/ 63 w 188"/>
                <a:gd name="T43" fmla="*/ 110 h 269"/>
                <a:gd name="T44" fmla="*/ 108 w 188"/>
                <a:gd name="T45" fmla="*/ 62 h 269"/>
                <a:gd name="T46" fmla="*/ 129 w 188"/>
                <a:gd name="T47" fmla="*/ 40 h 269"/>
                <a:gd name="T48" fmla="*/ 151 w 188"/>
                <a:gd name="T49" fmla="*/ 22 h 269"/>
                <a:gd name="T50" fmla="*/ 150 w 188"/>
                <a:gd name="T51" fmla="*/ 20 h 269"/>
                <a:gd name="T52" fmla="*/ 119 w 188"/>
                <a:gd name="T53" fmla="*/ 47 h 269"/>
                <a:gd name="T54" fmla="*/ 83 w 188"/>
                <a:gd name="T55" fmla="*/ 83 h 269"/>
                <a:gd name="T56" fmla="*/ 50 w 188"/>
                <a:gd name="T57" fmla="*/ 120 h 269"/>
                <a:gd name="T58" fmla="*/ 23 w 188"/>
                <a:gd name="T59" fmla="*/ 160 h 269"/>
                <a:gd name="T60" fmla="*/ 1 w 188"/>
                <a:gd name="T61" fmla="*/ 220 h 269"/>
                <a:gd name="T62" fmla="*/ 5 w 188"/>
                <a:gd name="T63" fmla="*/ 246 h 269"/>
                <a:gd name="T64" fmla="*/ 18 w 188"/>
                <a:gd name="T65" fmla="*/ 268 h 269"/>
                <a:gd name="T66" fmla="*/ 20 w 188"/>
                <a:gd name="T67" fmla="*/ 267 h 269"/>
                <a:gd name="T68" fmla="*/ 14 w 188"/>
                <a:gd name="T69" fmla="*/ 223 h 269"/>
                <a:gd name="T70" fmla="*/ 17 w 188"/>
                <a:gd name="T71" fmla="*/ 200 h 269"/>
                <a:gd name="T72" fmla="*/ 30 w 188"/>
                <a:gd name="T73" fmla="*/ 181 h 269"/>
                <a:gd name="T74" fmla="*/ 43 w 188"/>
                <a:gd name="T75" fmla="*/ 163 h 269"/>
                <a:gd name="T76" fmla="*/ 53 w 188"/>
                <a:gd name="T77" fmla="*/ 143 h 269"/>
                <a:gd name="T78" fmla="*/ 79 w 188"/>
                <a:gd name="T79" fmla="*/ 104 h 269"/>
                <a:gd name="T80" fmla="*/ 129 w 188"/>
                <a:gd name="T81" fmla="*/ 50 h 269"/>
                <a:gd name="T82" fmla="*/ 154 w 188"/>
                <a:gd name="T83" fmla="*/ 22 h 269"/>
                <a:gd name="T84" fmla="*/ 163 w 188"/>
                <a:gd name="T85" fmla="*/ 11 h 269"/>
                <a:gd name="T86" fmla="*/ 175 w 188"/>
                <a:gd name="T87" fmla="*/ 3 h 269"/>
                <a:gd name="T88" fmla="*/ 174 w 188"/>
                <a:gd name="T89" fmla="*/ 2 h 269"/>
                <a:gd name="T90" fmla="*/ 175 w 188"/>
                <a:gd name="T91" fmla="*/ 46 h 269"/>
                <a:gd name="T92" fmla="*/ 180 w 188"/>
                <a:gd name="T93" fmla="*/ 71 h 269"/>
                <a:gd name="T94" fmla="*/ 185 w 188"/>
                <a:gd name="T95" fmla="*/ 97 h 269"/>
                <a:gd name="T96" fmla="*/ 188 w 188"/>
                <a:gd name="T97" fmla="*/ 97 h 269"/>
                <a:gd name="T98" fmla="*/ 175 w 188"/>
                <a:gd name="T99" fmla="*/ 16 h 269"/>
                <a:gd name="T100" fmla="*/ 172 w 188"/>
                <a:gd name="T101" fmla="*/ 16 h 269"/>
                <a:gd name="T102" fmla="*/ 179 w 188"/>
                <a:gd name="T103" fmla="*/ 81 h 269"/>
                <a:gd name="T104" fmla="*/ 182 w 188"/>
                <a:gd name="T105" fmla="*/ 81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8" h="269">
                  <a:moveTo>
                    <a:pt x="182" y="81"/>
                  </a:moveTo>
                  <a:cubicBezTo>
                    <a:pt x="178" y="59"/>
                    <a:pt x="179" y="37"/>
                    <a:pt x="175" y="16"/>
                  </a:cubicBezTo>
                  <a:cubicBezTo>
                    <a:pt x="175" y="14"/>
                    <a:pt x="172" y="15"/>
                    <a:pt x="172" y="16"/>
                  </a:cubicBezTo>
                  <a:cubicBezTo>
                    <a:pt x="174" y="44"/>
                    <a:pt x="182" y="70"/>
                    <a:pt x="185" y="97"/>
                  </a:cubicBezTo>
                  <a:cubicBezTo>
                    <a:pt x="186" y="97"/>
                    <a:pt x="187" y="97"/>
                    <a:pt x="188" y="97"/>
                  </a:cubicBezTo>
                  <a:cubicBezTo>
                    <a:pt x="186" y="88"/>
                    <a:pt x="184" y="79"/>
                    <a:pt x="182" y="71"/>
                  </a:cubicBezTo>
                  <a:cubicBezTo>
                    <a:pt x="181" y="62"/>
                    <a:pt x="179" y="54"/>
                    <a:pt x="178" y="45"/>
                  </a:cubicBezTo>
                  <a:cubicBezTo>
                    <a:pt x="177" y="31"/>
                    <a:pt x="181" y="15"/>
                    <a:pt x="176" y="1"/>
                  </a:cubicBezTo>
                  <a:cubicBezTo>
                    <a:pt x="176" y="1"/>
                    <a:pt x="175" y="0"/>
                    <a:pt x="175" y="0"/>
                  </a:cubicBezTo>
                  <a:cubicBezTo>
                    <a:pt x="169" y="1"/>
                    <a:pt x="165" y="5"/>
                    <a:pt x="161" y="9"/>
                  </a:cubicBezTo>
                  <a:cubicBezTo>
                    <a:pt x="157" y="13"/>
                    <a:pt x="153" y="18"/>
                    <a:pt x="150" y="22"/>
                  </a:cubicBezTo>
                  <a:cubicBezTo>
                    <a:pt x="138" y="36"/>
                    <a:pt x="126" y="49"/>
                    <a:pt x="115" y="62"/>
                  </a:cubicBezTo>
                  <a:cubicBezTo>
                    <a:pt x="94" y="85"/>
                    <a:pt x="71" y="106"/>
                    <a:pt x="55" y="133"/>
                  </a:cubicBezTo>
                  <a:cubicBezTo>
                    <a:pt x="52" y="138"/>
                    <a:pt x="49" y="144"/>
                    <a:pt x="47" y="149"/>
                  </a:cubicBezTo>
                  <a:cubicBezTo>
                    <a:pt x="44" y="155"/>
                    <a:pt x="42" y="161"/>
                    <a:pt x="39" y="166"/>
                  </a:cubicBezTo>
                  <a:cubicBezTo>
                    <a:pt x="33" y="177"/>
                    <a:pt x="22" y="184"/>
                    <a:pt x="16" y="196"/>
                  </a:cubicBezTo>
                  <a:cubicBezTo>
                    <a:pt x="4" y="218"/>
                    <a:pt x="17" y="244"/>
                    <a:pt x="17" y="267"/>
                  </a:cubicBezTo>
                  <a:cubicBezTo>
                    <a:pt x="18" y="267"/>
                    <a:pt x="19" y="267"/>
                    <a:pt x="19" y="266"/>
                  </a:cubicBezTo>
                  <a:cubicBezTo>
                    <a:pt x="10" y="258"/>
                    <a:pt x="6" y="244"/>
                    <a:pt x="4" y="232"/>
                  </a:cubicBezTo>
                  <a:cubicBezTo>
                    <a:pt x="2" y="217"/>
                    <a:pt x="5" y="203"/>
                    <a:pt x="11" y="190"/>
                  </a:cubicBezTo>
                  <a:cubicBezTo>
                    <a:pt x="16" y="176"/>
                    <a:pt x="25" y="162"/>
                    <a:pt x="33" y="149"/>
                  </a:cubicBezTo>
                  <a:cubicBezTo>
                    <a:pt x="42" y="135"/>
                    <a:pt x="52" y="122"/>
                    <a:pt x="63" y="110"/>
                  </a:cubicBezTo>
                  <a:cubicBezTo>
                    <a:pt x="77" y="93"/>
                    <a:pt x="92" y="77"/>
                    <a:pt x="108" y="62"/>
                  </a:cubicBezTo>
                  <a:cubicBezTo>
                    <a:pt x="115" y="55"/>
                    <a:pt x="122" y="48"/>
                    <a:pt x="129" y="40"/>
                  </a:cubicBezTo>
                  <a:cubicBezTo>
                    <a:pt x="135" y="33"/>
                    <a:pt x="142" y="25"/>
                    <a:pt x="151" y="22"/>
                  </a:cubicBezTo>
                  <a:cubicBezTo>
                    <a:pt x="153" y="22"/>
                    <a:pt x="152" y="19"/>
                    <a:pt x="150" y="20"/>
                  </a:cubicBezTo>
                  <a:cubicBezTo>
                    <a:pt x="137" y="23"/>
                    <a:pt x="128" y="37"/>
                    <a:pt x="119" y="47"/>
                  </a:cubicBezTo>
                  <a:cubicBezTo>
                    <a:pt x="107" y="59"/>
                    <a:pt x="95" y="71"/>
                    <a:pt x="83" y="83"/>
                  </a:cubicBezTo>
                  <a:cubicBezTo>
                    <a:pt x="72" y="95"/>
                    <a:pt x="61" y="108"/>
                    <a:pt x="50" y="120"/>
                  </a:cubicBezTo>
                  <a:cubicBezTo>
                    <a:pt x="40" y="133"/>
                    <a:pt x="31" y="146"/>
                    <a:pt x="23" y="160"/>
                  </a:cubicBezTo>
                  <a:cubicBezTo>
                    <a:pt x="12" y="178"/>
                    <a:pt x="2" y="198"/>
                    <a:pt x="1" y="220"/>
                  </a:cubicBezTo>
                  <a:cubicBezTo>
                    <a:pt x="0" y="229"/>
                    <a:pt x="2" y="238"/>
                    <a:pt x="5" y="246"/>
                  </a:cubicBezTo>
                  <a:cubicBezTo>
                    <a:pt x="7" y="254"/>
                    <a:pt x="11" y="263"/>
                    <a:pt x="18" y="268"/>
                  </a:cubicBezTo>
                  <a:cubicBezTo>
                    <a:pt x="19" y="269"/>
                    <a:pt x="20" y="268"/>
                    <a:pt x="20" y="267"/>
                  </a:cubicBezTo>
                  <a:cubicBezTo>
                    <a:pt x="20" y="252"/>
                    <a:pt x="15" y="238"/>
                    <a:pt x="14" y="223"/>
                  </a:cubicBezTo>
                  <a:cubicBezTo>
                    <a:pt x="13" y="215"/>
                    <a:pt x="14" y="207"/>
                    <a:pt x="17" y="200"/>
                  </a:cubicBezTo>
                  <a:cubicBezTo>
                    <a:pt x="20" y="193"/>
                    <a:pt x="25" y="187"/>
                    <a:pt x="30" y="181"/>
                  </a:cubicBezTo>
                  <a:cubicBezTo>
                    <a:pt x="36" y="176"/>
                    <a:pt x="40" y="170"/>
                    <a:pt x="43" y="163"/>
                  </a:cubicBezTo>
                  <a:cubicBezTo>
                    <a:pt x="47" y="157"/>
                    <a:pt x="49" y="150"/>
                    <a:pt x="53" y="143"/>
                  </a:cubicBezTo>
                  <a:cubicBezTo>
                    <a:pt x="60" y="129"/>
                    <a:pt x="69" y="116"/>
                    <a:pt x="79" y="104"/>
                  </a:cubicBezTo>
                  <a:cubicBezTo>
                    <a:pt x="95" y="86"/>
                    <a:pt x="112" y="68"/>
                    <a:pt x="129" y="50"/>
                  </a:cubicBezTo>
                  <a:cubicBezTo>
                    <a:pt x="137" y="41"/>
                    <a:pt x="146" y="31"/>
                    <a:pt x="154" y="22"/>
                  </a:cubicBezTo>
                  <a:cubicBezTo>
                    <a:pt x="157" y="18"/>
                    <a:pt x="160" y="14"/>
                    <a:pt x="163" y="11"/>
                  </a:cubicBezTo>
                  <a:cubicBezTo>
                    <a:pt x="167" y="7"/>
                    <a:pt x="171" y="4"/>
                    <a:pt x="175" y="3"/>
                  </a:cubicBezTo>
                  <a:cubicBezTo>
                    <a:pt x="175" y="3"/>
                    <a:pt x="174" y="2"/>
                    <a:pt x="174" y="2"/>
                  </a:cubicBezTo>
                  <a:cubicBezTo>
                    <a:pt x="178" y="16"/>
                    <a:pt x="174" y="31"/>
                    <a:pt x="175" y="46"/>
                  </a:cubicBezTo>
                  <a:cubicBezTo>
                    <a:pt x="176" y="54"/>
                    <a:pt x="178" y="63"/>
                    <a:pt x="180" y="71"/>
                  </a:cubicBezTo>
                  <a:cubicBezTo>
                    <a:pt x="181" y="80"/>
                    <a:pt x="183" y="88"/>
                    <a:pt x="185" y="97"/>
                  </a:cubicBezTo>
                  <a:cubicBezTo>
                    <a:pt x="186" y="99"/>
                    <a:pt x="188" y="98"/>
                    <a:pt x="188" y="97"/>
                  </a:cubicBezTo>
                  <a:cubicBezTo>
                    <a:pt x="184" y="70"/>
                    <a:pt x="177" y="43"/>
                    <a:pt x="175" y="16"/>
                  </a:cubicBezTo>
                  <a:cubicBezTo>
                    <a:pt x="174" y="16"/>
                    <a:pt x="173" y="16"/>
                    <a:pt x="172" y="16"/>
                  </a:cubicBezTo>
                  <a:cubicBezTo>
                    <a:pt x="177" y="38"/>
                    <a:pt x="175" y="60"/>
                    <a:pt x="179" y="81"/>
                  </a:cubicBezTo>
                  <a:cubicBezTo>
                    <a:pt x="179" y="83"/>
                    <a:pt x="182" y="82"/>
                    <a:pt x="182" y="8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12"/>
            <p:cNvSpPr/>
            <p:nvPr/>
          </p:nvSpPr>
          <p:spPr bwMode="auto">
            <a:xfrm>
              <a:off x="4574" y="1369"/>
              <a:ext cx="516" cy="404"/>
            </a:xfrm>
            <a:custGeom>
              <a:avLst/>
              <a:gdLst>
                <a:gd name="T0" fmla="*/ 240 w 267"/>
                <a:gd name="T1" fmla="*/ 8 h 209"/>
                <a:gd name="T2" fmla="*/ 202 w 267"/>
                <a:gd name="T3" fmla="*/ 11 h 209"/>
                <a:gd name="T4" fmla="*/ 166 w 267"/>
                <a:gd name="T5" fmla="*/ 30 h 209"/>
                <a:gd name="T6" fmla="*/ 246 w 267"/>
                <a:gd name="T7" fmla="*/ 5 h 209"/>
                <a:gd name="T8" fmla="*/ 264 w 267"/>
                <a:gd name="T9" fmla="*/ 4 h 209"/>
                <a:gd name="T10" fmla="*/ 238 w 267"/>
                <a:gd name="T11" fmla="*/ 40 h 209"/>
                <a:gd name="T12" fmla="*/ 139 w 267"/>
                <a:gd name="T13" fmla="*/ 159 h 209"/>
                <a:gd name="T14" fmla="*/ 36 w 267"/>
                <a:gd name="T15" fmla="*/ 202 h 209"/>
                <a:gd name="T16" fmla="*/ 2 w 267"/>
                <a:gd name="T17" fmla="*/ 195 h 209"/>
                <a:gd name="T18" fmla="*/ 29 w 267"/>
                <a:gd name="T19" fmla="*/ 208 h 209"/>
                <a:gd name="T20" fmla="*/ 102 w 267"/>
                <a:gd name="T21" fmla="*/ 185 h 209"/>
                <a:gd name="T22" fmla="*/ 208 w 267"/>
                <a:gd name="T23" fmla="*/ 84 h 209"/>
                <a:gd name="T24" fmla="*/ 264 w 267"/>
                <a:gd name="T25" fmla="*/ 16 h 209"/>
                <a:gd name="T26" fmla="*/ 196 w 267"/>
                <a:gd name="T27" fmla="*/ 91 h 209"/>
                <a:gd name="T28" fmla="*/ 70 w 267"/>
                <a:gd name="T29" fmla="*/ 200 h 209"/>
                <a:gd name="T30" fmla="*/ 5 w 267"/>
                <a:gd name="T31" fmla="*/ 192 h 209"/>
                <a:gd name="T32" fmla="*/ 70 w 267"/>
                <a:gd name="T33" fmla="*/ 199 h 209"/>
                <a:gd name="T34" fmla="*/ 122 w 267"/>
                <a:gd name="T35" fmla="*/ 166 h 209"/>
                <a:gd name="T36" fmla="*/ 259 w 267"/>
                <a:gd name="T37" fmla="*/ 23 h 209"/>
                <a:gd name="T38" fmla="*/ 243 w 267"/>
                <a:gd name="T39" fmla="*/ 36 h 209"/>
                <a:gd name="T40" fmla="*/ 193 w 267"/>
                <a:gd name="T41" fmla="*/ 93 h 209"/>
                <a:gd name="T42" fmla="*/ 80 w 267"/>
                <a:gd name="T43" fmla="*/ 200 h 209"/>
                <a:gd name="T44" fmla="*/ 29 w 267"/>
                <a:gd name="T45" fmla="*/ 205 h 209"/>
                <a:gd name="T46" fmla="*/ 108 w 267"/>
                <a:gd name="T47" fmla="*/ 188 h 209"/>
                <a:gd name="T48" fmla="*/ 178 w 267"/>
                <a:gd name="T49" fmla="*/ 114 h 209"/>
                <a:gd name="T50" fmla="*/ 241 w 267"/>
                <a:gd name="T51" fmla="*/ 43 h 209"/>
                <a:gd name="T52" fmla="*/ 256 w 267"/>
                <a:gd name="T53" fmla="*/ 21 h 209"/>
                <a:gd name="T54" fmla="*/ 149 w 267"/>
                <a:gd name="T55" fmla="*/ 135 h 209"/>
                <a:gd name="T56" fmla="*/ 65 w 267"/>
                <a:gd name="T57" fmla="*/ 197 h 209"/>
                <a:gd name="T58" fmla="*/ 4 w 267"/>
                <a:gd name="T59" fmla="*/ 191 h 209"/>
                <a:gd name="T60" fmla="*/ 81 w 267"/>
                <a:gd name="T61" fmla="*/ 199 h 209"/>
                <a:gd name="T62" fmla="*/ 208 w 267"/>
                <a:gd name="T63" fmla="*/ 82 h 209"/>
                <a:gd name="T64" fmla="*/ 262 w 267"/>
                <a:gd name="T65" fmla="*/ 14 h 209"/>
                <a:gd name="T66" fmla="*/ 205 w 267"/>
                <a:gd name="T67" fmla="*/ 84 h 209"/>
                <a:gd name="T68" fmla="*/ 98 w 267"/>
                <a:gd name="T69" fmla="*/ 184 h 209"/>
                <a:gd name="T70" fmla="*/ 30 w 267"/>
                <a:gd name="T71" fmla="*/ 205 h 209"/>
                <a:gd name="T72" fmla="*/ 2 w 267"/>
                <a:gd name="T73" fmla="*/ 197 h 209"/>
                <a:gd name="T74" fmla="*/ 43 w 267"/>
                <a:gd name="T75" fmla="*/ 206 h 209"/>
                <a:gd name="T76" fmla="*/ 159 w 267"/>
                <a:gd name="T77" fmla="*/ 143 h 209"/>
                <a:gd name="T78" fmla="*/ 245 w 267"/>
                <a:gd name="T79" fmla="*/ 36 h 209"/>
                <a:gd name="T80" fmla="*/ 266 w 267"/>
                <a:gd name="T81" fmla="*/ 5 h 209"/>
                <a:gd name="T82" fmla="*/ 249 w 267"/>
                <a:gd name="T83" fmla="*/ 2 h 209"/>
                <a:gd name="T84" fmla="*/ 165 w 267"/>
                <a:gd name="T85" fmla="*/ 27 h 209"/>
                <a:gd name="T86" fmla="*/ 201 w 267"/>
                <a:gd name="T87" fmla="*/ 14 h 209"/>
                <a:gd name="T88" fmla="*/ 238 w 267"/>
                <a:gd name="T89" fmla="*/ 6 h 209"/>
                <a:gd name="T90" fmla="*/ 183 w 267"/>
                <a:gd name="T91" fmla="*/ 21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7" h="209">
                  <a:moveTo>
                    <a:pt x="183" y="21"/>
                  </a:moveTo>
                  <a:cubicBezTo>
                    <a:pt x="202" y="17"/>
                    <a:pt x="223" y="18"/>
                    <a:pt x="240" y="8"/>
                  </a:cubicBezTo>
                  <a:cubicBezTo>
                    <a:pt x="241" y="7"/>
                    <a:pt x="240" y="5"/>
                    <a:pt x="239" y="5"/>
                  </a:cubicBezTo>
                  <a:cubicBezTo>
                    <a:pt x="227" y="3"/>
                    <a:pt x="214" y="7"/>
                    <a:pt x="202" y="11"/>
                  </a:cubicBezTo>
                  <a:cubicBezTo>
                    <a:pt x="189" y="15"/>
                    <a:pt x="177" y="21"/>
                    <a:pt x="165" y="27"/>
                  </a:cubicBezTo>
                  <a:cubicBezTo>
                    <a:pt x="163" y="28"/>
                    <a:pt x="164" y="30"/>
                    <a:pt x="166" y="30"/>
                  </a:cubicBezTo>
                  <a:cubicBezTo>
                    <a:pt x="186" y="24"/>
                    <a:pt x="207" y="19"/>
                    <a:pt x="226" y="12"/>
                  </a:cubicBezTo>
                  <a:cubicBezTo>
                    <a:pt x="233" y="9"/>
                    <a:pt x="239" y="7"/>
                    <a:pt x="246" y="5"/>
                  </a:cubicBezTo>
                  <a:cubicBezTo>
                    <a:pt x="251" y="4"/>
                    <a:pt x="260" y="2"/>
                    <a:pt x="264" y="6"/>
                  </a:cubicBezTo>
                  <a:cubicBezTo>
                    <a:pt x="264" y="5"/>
                    <a:pt x="264" y="4"/>
                    <a:pt x="264" y="4"/>
                  </a:cubicBezTo>
                  <a:cubicBezTo>
                    <a:pt x="262" y="11"/>
                    <a:pt x="257" y="16"/>
                    <a:pt x="252" y="22"/>
                  </a:cubicBezTo>
                  <a:cubicBezTo>
                    <a:pt x="247" y="28"/>
                    <a:pt x="243" y="34"/>
                    <a:pt x="238" y="40"/>
                  </a:cubicBezTo>
                  <a:cubicBezTo>
                    <a:pt x="228" y="54"/>
                    <a:pt x="217" y="68"/>
                    <a:pt x="205" y="82"/>
                  </a:cubicBezTo>
                  <a:cubicBezTo>
                    <a:pt x="184" y="108"/>
                    <a:pt x="164" y="135"/>
                    <a:pt x="139" y="159"/>
                  </a:cubicBezTo>
                  <a:cubicBezTo>
                    <a:pt x="121" y="177"/>
                    <a:pt x="100" y="192"/>
                    <a:pt x="75" y="199"/>
                  </a:cubicBezTo>
                  <a:cubicBezTo>
                    <a:pt x="62" y="203"/>
                    <a:pt x="49" y="204"/>
                    <a:pt x="36" y="202"/>
                  </a:cubicBezTo>
                  <a:cubicBezTo>
                    <a:pt x="29" y="201"/>
                    <a:pt x="24" y="199"/>
                    <a:pt x="18" y="197"/>
                  </a:cubicBezTo>
                  <a:cubicBezTo>
                    <a:pt x="13" y="195"/>
                    <a:pt x="7" y="194"/>
                    <a:pt x="2" y="195"/>
                  </a:cubicBezTo>
                  <a:cubicBezTo>
                    <a:pt x="1" y="195"/>
                    <a:pt x="0" y="196"/>
                    <a:pt x="1" y="197"/>
                  </a:cubicBezTo>
                  <a:cubicBezTo>
                    <a:pt x="8" y="205"/>
                    <a:pt x="19" y="207"/>
                    <a:pt x="29" y="208"/>
                  </a:cubicBezTo>
                  <a:cubicBezTo>
                    <a:pt x="40" y="209"/>
                    <a:pt x="51" y="208"/>
                    <a:pt x="61" y="205"/>
                  </a:cubicBezTo>
                  <a:cubicBezTo>
                    <a:pt x="75" y="201"/>
                    <a:pt x="89" y="193"/>
                    <a:pt x="102" y="185"/>
                  </a:cubicBezTo>
                  <a:cubicBezTo>
                    <a:pt x="116" y="176"/>
                    <a:pt x="129" y="166"/>
                    <a:pt x="141" y="155"/>
                  </a:cubicBezTo>
                  <a:cubicBezTo>
                    <a:pt x="165" y="133"/>
                    <a:pt x="187" y="109"/>
                    <a:pt x="208" y="84"/>
                  </a:cubicBezTo>
                  <a:cubicBezTo>
                    <a:pt x="218" y="73"/>
                    <a:pt x="228" y="61"/>
                    <a:pt x="237" y="48"/>
                  </a:cubicBezTo>
                  <a:cubicBezTo>
                    <a:pt x="245" y="37"/>
                    <a:pt x="253" y="25"/>
                    <a:pt x="264" y="16"/>
                  </a:cubicBezTo>
                  <a:cubicBezTo>
                    <a:pt x="263" y="15"/>
                    <a:pt x="263" y="15"/>
                    <a:pt x="262" y="14"/>
                  </a:cubicBezTo>
                  <a:cubicBezTo>
                    <a:pt x="242" y="41"/>
                    <a:pt x="218" y="65"/>
                    <a:pt x="196" y="91"/>
                  </a:cubicBezTo>
                  <a:cubicBezTo>
                    <a:pt x="174" y="117"/>
                    <a:pt x="153" y="143"/>
                    <a:pt x="128" y="166"/>
                  </a:cubicBezTo>
                  <a:cubicBezTo>
                    <a:pt x="111" y="181"/>
                    <a:pt x="92" y="194"/>
                    <a:pt x="70" y="200"/>
                  </a:cubicBezTo>
                  <a:cubicBezTo>
                    <a:pt x="48" y="206"/>
                    <a:pt x="25" y="202"/>
                    <a:pt x="6" y="189"/>
                  </a:cubicBezTo>
                  <a:cubicBezTo>
                    <a:pt x="5" y="190"/>
                    <a:pt x="5" y="191"/>
                    <a:pt x="5" y="192"/>
                  </a:cubicBezTo>
                  <a:cubicBezTo>
                    <a:pt x="20" y="190"/>
                    <a:pt x="34" y="196"/>
                    <a:pt x="48" y="198"/>
                  </a:cubicBezTo>
                  <a:cubicBezTo>
                    <a:pt x="55" y="200"/>
                    <a:pt x="63" y="200"/>
                    <a:pt x="70" y="199"/>
                  </a:cubicBezTo>
                  <a:cubicBezTo>
                    <a:pt x="76" y="198"/>
                    <a:pt x="82" y="196"/>
                    <a:pt x="88" y="192"/>
                  </a:cubicBezTo>
                  <a:cubicBezTo>
                    <a:pt x="101" y="186"/>
                    <a:pt x="111" y="176"/>
                    <a:pt x="122" y="166"/>
                  </a:cubicBezTo>
                  <a:cubicBezTo>
                    <a:pt x="133" y="155"/>
                    <a:pt x="144" y="143"/>
                    <a:pt x="155" y="132"/>
                  </a:cubicBezTo>
                  <a:cubicBezTo>
                    <a:pt x="191" y="96"/>
                    <a:pt x="226" y="61"/>
                    <a:pt x="259" y="23"/>
                  </a:cubicBezTo>
                  <a:cubicBezTo>
                    <a:pt x="260" y="21"/>
                    <a:pt x="258" y="20"/>
                    <a:pt x="257" y="21"/>
                  </a:cubicBezTo>
                  <a:cubicBezTo>
                    <a:pt x="251" y="25"/>
                    <a:pt x="247" y="31"/>
                    <a:pt x="243" y="36"/>
                  </a:cubicBezTo>
                  <a:cubicBezTo>
                    <a:pt x="238" y="43"/>
                    <a:pt x="233" y="49"/>
                    <a:pt x="228" y="55"/>
                  </a:cubicBezTo>
                  <a:cubicBezTo>
                    <a:pt x="217" y="68"/>
                    <a:pt x="205" y="80"/>
                    <a:pt x="193" y="93"/>
                  </a:cubicBezTo>
                  <a:cubicBezTo>
                    <a:pt x="170" y="119"/>
                    <a:pt x="148" y="146"/>
                    <a:pt x="123" y="171"/>
                  </a:cubicBezTo>
                  <a:cubicBezTo>
                    <a:pt x="111" y="183"/>
                    <a:pt x="97" y="194"/>
                    <a:pt x="80" y="200"/>
                  </a:cubicBezTo>
                  <a:cubicBezTo>
                    <a:pt x="64" y="206"/>
                    <a:pt x="46" y="206"/>
                    <a:pt x="29" y="202"/>
                  </a:cubicBezTo>
                  <a:cubicBezTo>
                    <a:pt x="27" y="201"/>
                    <a:pt x="27" y="204"/>
                    <a:pt x="29" y="205"/>
                  </a:cubicBezTo>
                  <a:cubicBezTo>
                    <a:pt x="43" y="208"/>
                    <a:pt x="58" y="209"/>
                    <a:pt x="72" y="206"/>
                  </a:cubicBezTo>
                  <a:cubicBezTo>
                    <a:pt x="85" y="203"/>
                    <a:pt x="97" y="196"/>
                    <a:pt x="108" y="188"/>
                  </a:cubicBezTo>
                  <a:cubicBezTo>
                    <a:pt x="121" y="178"/>
                    <a:pt x="133" y="165"/>
                    <a:pt x="144" y="154"/>
                  </a:cubicBezTo>
                  <a:cubicBezTo>
                    <a:pt x="155" y="141"/>
                    <a:pt x="167" y="128"/>
                    <a:pt x="178" y="114"/>
                  </a:cubicBezTo>
                  <a:cubicBezTo>
                    <a:pt x="192" y="98"/>
                    <a:pt x="206" y="83"/>
                    <a:pt x="221" y="67"/>
                  </a:cubicBezTo>
                  <a:cubicBezTo>
                    <a:pt x="228" y="60"/>
                    <a:pt x="235" y="52"/>
                    <a:pt x="241" y="43"/>
                  </a:cubicBezTo>
                  <a:cubicBezTo>
                    <a:pt x="246" y="36"/>
                    <a:pt x="251" y="28"/>
                    <a:pt x="258" y="23"/>
                  </a:cubicBezTo>
                  <a:cubicBezTo>
                    <a:pt x="258" y="22"/>
                    <a:pt x="257" y="22"/>
                    <a:pt x="256" y="21"/>
                  </a:cubicBezTo>
                  <a:cubicBezTo>
                    <a:pt x="234" y="48"/>
                    <a:pt x="210" y="73"/>
                    <a:pt x="186" y="97"/>
                  </a:cubicBezTo>
                  <a:cubicBezTo>
                    <a:pt x="174" y="110"/>
                    <a:pt x="161" y="122"/>
                    <a:pt x="149" y="135"/>
                  </a:cubicBezTo>
                  <a:cubicBezTo>
                    <a:pt x="138" y="146"/>
                    <a:pt x="127" y="157"/>
                    <a:pt x="116" y="168"/>
                  </a:cubicBezTo>
                  <a:cubicBezTo>
                    <a:pt x="102" y="181"/>
                    <a:pt x="85" y="195"/>
                    <a:pt x="65" y="197"/>
                  </a:cubicBezTo>
                  <a:cubicBezTo>
                    <a:pt x="44" y="198"/>
                    <a:pt x="25" y="187"/>
                    <a:pt x="5" y="189"/>
                  </a:cubicBezTo>
                  <a:cubicBezTo>
                    <a:pt x="3" y="189"/>
                    <a:pt x="3" y="191"/>
                    <a:pt x="4" y="191"/>
                  </a:cubicBezTo>
                  <a:cubicBezTo>
                    <a:pt x="15" y="199"/>
                    <a:pt x="28" y="204"/>
                    <a:pt x="43" y="206"/>
                  </a:cubicBezTo>
                  <a:cubicBezTo>
                    <a:pt x="56" y="207"/>
                    <a:pt x="69" y="204"/>
                    <a:pt x="81" y="199"/>
                  </a:cubicBezTo>
                  <a:cubicBezTo>
                    <a:pt x="108" y="189"/>
                    <a:pt x="130" y="168"/>
                    <a:pt x="151" y="147"/>
                  </a:cubicBezTo>
                  <a:cubicBezTo>
                    <a:pt x="171" y="126"/>
                    <a:pt x="189" y="104"/>
                    <a:pt x="208" y="82"/>
                  </a:cubicBezTo>
                  <a:cubicBezTo>
                    <a:pt x="227" y="60"/>
                    <a:pt x="247" y="39"/>
                    <a:pt x="264" y="16"/>
                  </a:cubicBezTo>
                  <a:cubicBezTo>
                    <a:pt x="265" y="14"/>
                    <a:pt x="264" y="13"/>
                    <a:pt x="262" y="14"/>
                  </a:cubicBezTo>
                  <a:cubicBezTo>
                    <a:pt x="251" y="23"/>
                    <a:pt x="243" y="35"/>
                    <a:pt x="234" y="47"/>
                  </a:cubicBezTo>
                  <a:cubicBezTo>
                    <a:pt x="225" y="60"/>
                    <a:pt x="215" y="72"/>
                    <a:pt x="205" y="84"/>
                  </a:cubicBezTo>
                  <a:cubicBezTo>
                    <a:pt x="183" y="110"/>
                    <a:pt x="159" y="136"/>
                    <a:pt x="133" y="158"/>
                  </a:cubicBezTo>
                  <a:cubicBezTo>
                    <a:pt x="122" y="167"/>
                    <a:pt x="110" y="176"/>
                    <a:pt x="98" y="184"/>
                  </a:cubicBezTo>
                  <a:cubicBezTo>
                    <a:pt x="86" y="191"/>
                    <a:pt x="73" y="198"/>
                    <a:pt x="60" y="202"/>
                  </a:cubicBezTo>
                  <a:cubicBezTo>
                    <a:pt x="50" y="205"/>
                    <a:pt x="40" y="206"/>
                    <a:pt x="30" y="205"/>
                  </a:cubicBezTo>
                  <a:cubicBezTo>
                    <a:pt x="21" y="205"/>
                    <a:pt x="10" y="202"/>
                    <a:pt x="3" y="195"/>
                  </a:cubicBezTo>
                  <a:cubicBezTo>
                    <a:pt x="3" y="196"/>
                    <a:pt x="3" y="197"/>
                    <a:pt x="2" y="197"/>
                  </a:cubicBezTo>
                  <a:cubicBezTo>
                    <a:pt x="9" y="196"/>
                    <a:pt x="16" y="199"/>
                    <a:pt x="23" y="201"/>
                  </a:cubicBezTo>
                  <a:cubicBezTo>
                    <a:pt x="29" y="203"/>
                    <a:pt x="36" y="205"/>
                    <a:pt x="43" y="206"/>
                  </a:cubicBezTo>
                  <a:cubicBezTo>
                    <a:pt x="58" y="207"/>
                    <a:pt x="73" y="203"/>
                    <a:pt x="87" y="198"/>
                  </a:cubicBezTo>
                  <a:cubicBezTo>
                    <a:pt x="116" y="187"/>
                    <a:pt x="139" y="165"/>
                    <a:pt x="159" y="143"/>
                  </a:cubicBezTo>
                  <a:cubicBezTo>
                    <a:pt x="179" y="120"/>
                    <a:pt x="197" y="96"/>
                    <a:pt x="216" y="73"/>
                  </a:cubicBezTo>
                  <a:cubicBezTo>
                    <a:pt x="226" y="61"/>
                    <a:pt x="235" y="49"/>
                    <a:pt x="245" y="36"/>
                  </a:cubicBezTo>
                  <a:cubicBezTo>
                    <a:pt x="248" y="31"/>
                    <a:pt x="252" y="26"/>
                    <a:pt x="257" y="21"/>
                  </a:cubicBezTo>
                  <a:cubicBezTo>
                    <a:pt x="261" y="16"/>
                    <a:pt x="264" y="11"/>
                    <a:pt x="266" y="5"/>
                  </a:cubicBezTo>
                  <a:cubicBezTo>
                    <a:pt x="267" y="4"/>
                    <a:pt x="266" y="4"/>
                    <a:pt x="266" y="3"/>
                  </a:cubicBezTo>
                  <a:cubicBezTo>
                    <a:pt x="261" y="0"/>
                    <a:pt x="254" y="1"/>
                    <a:pt x="249" y="2"/>
                  </a:cubicBezTo>
                  <a:cubicBezTo>
                    <a:pt x="242" y="3"/>
                    <a:pt x="234" y="6"/>
                    <a:pt x="227" y="9"/>
                  </a:cubicBezTo>
                  <a:cubicBezTo>
                    <a:pt x="207" y="16"/>
                    <a:pt x="186" y="21"/>
                    <a:pt x="165" y="27"/>
                  </a:cubicBezTo>
                  <a:cubicBezTo>
                    <a:pt x="165" y="28"/>
                    <a:pt x="166" y="29"/>
                    <a:pt x="166" y="30"/>
                  </a:cubicBezTo>
                  <a:cubicBezTo>
                    <a:pt x="177" y="24"/>
                    <a:pt x="189" y="19"/>
                    <a:pt x="201" y="14"/>
                  </a:cubicBezTo>
                  <a:cubicBezTo>
                    <a:pt x="213" y="10"/>
                    <a:pt x="226" y="6"/>
                    <a:pt x="239" y="8"/>
                  </a:cubicBezTo>
                  <a:cubicBezTo>
                    <a:pt x="239" y="7"/>
                    <a:pt x="239" y="6"/>
                    <a:pt x="238" y="6"/>
                  </a:cubicBezTo>
                  <a:cubicBezTo>
                    <a:pt x="222" y="16"/>
                    <a:pt x="201" y="14"/>
                    <a:pt x="183" y="18"/>
                  </a:cubicBezTo>
                  <a:cubicBezTo>
                    <a:pt x="181" y="19"/>
                    <a:pt x="181" y="21"/>
                    <a:pt x="183" y="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13"/>
            <p:cNvSpPr/>
            <p:nvPr/>
          </p:nvSpPr>
          <p:spPr bwMode="auto">
            <a:xfrm>
              <a:off x="4646" y="1706"/>
              <a:ext cx="121" cy="13"/>
            </a:xfrm>
            <a:custGeom>
              <a:avLst/>
              <a:gdLst>
                <a:gd name="T0" fmla="*/ 2 w 63"/>
                <a:gd name="T1" fmla="*/ 3 h 7"/>
                <a:gd name="T2" fmla="*/ 32 w 63"/>
                <a:gd name="T3" fmla="*/ 6 h 7"/>
                <a:gd name="T4" fmla="*/ 61 w 63"/>
                <a:gd name="T5" fmla="*/ 4 h 7"/>
                <a:gd name="T6" fmla="*/ 60 w 63"/>
                <a:gd name="T7" fmla="*/ 1 h 7"/>
                <a:gd name="T8" fmla="*/ 31 w 63"/>
                <a:gd name="T9" fmla="*/ 4 h 7"/>
                <a:gd name="T10" fmla="*/ 2 w 63"/>
                <a:gd name="T11" fmla="*/ 0 h 7"/>
                <a:gd name="T12" fmla="*/ 2 w 63"/>
                <a:gd name="T1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7">
                  <a:moveTo>
                    <a:pt x="2" y="3"/>
                  </a:moveTo>
                  <a:cubicBezTo>
                    <a:pt x="12" y="4"/>
                    <a:pt x="22" y="6"/>
                    <a:pt x="32" y="6"/>
                  </a:cubicBezTo>
                  <a:cubicBezTo>
                    <a:pt x="42" y="7"/>
                    <a:pt x="52" y="7"/>
                    <a:pt x="61" y="4"/>
                  </a:cubicBezTo>
                  <a:cubicBezTo>
                    <a:pt x="63" y="3"/>
                    <a:pt x="62" y="1"/>
                    <a:pt x="60" y="1"/>
                  </a:cubicBezTo>
                  <a:cubicBezTo>
                    <a:pt x="51" y="5"/>
                    <a:pt x="41" y="4"/>
                    <a:pt x="31" y="4"/>
                  </a:cubicBezTo>
                  <a:cubicBezTo>
                    <a:pt x="22" y="3"/>
                    <a:pt x="12" y="1"/>
                    <a:pt x="2" y="0"/>
                  </a:cubicBezTo>
                  <a:cubicBezTo>
                    <a:pt x="1" y="0"/>
                    <a:pt x="0" y="3"/>
                    <a:pt x="2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14"/>
            <p:cNvSpPr/>
            <p:nvPr/>
          </p:nvSpPr>
          <p:spPr bwMode="auto">
            <a:xfrm>
              <a:off x="4661" y="1671"/>
              <a:ext cx="133" cy="21"/>
            </a:xfrm>
            <a:custGeom>
              <a:avLst/>
              <a:gdLst>
                <a:gd name="T0" fmla="*/ 2 w 69"/>
                <a:gd name="T1" fmla="*/ 5 h 11"/>
                <a:gd name="T2" fmla="*/ 67 w 69"/>
                <a:gd name="T3" fmla="*/ 4 h 11"/>
                <a:gd name="T4" fmla="*/ 66 w 69"/>
                <a:gd name="T5" fmla="*/ 1 h 11"/>
                <a:gd name="T6" fmla="*/ 2 w 69"/>
                <a:gd name="T7" fmla="*/ 2 h 11"/>
                <a:gd name="T8" fmla="*/ 2 w 69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11">
                  <a:moveTo>
                    <a:pt x="2" y="5"/>
                  </a:moveTo>
                  <a:cubicBezTo>
                    <a:pt x="23" y="7"/>
                    <a:pt x="46" y="11"/>
                    <a:pt x="67" y="4"/>
                  </a:cubicBezTo>
                  <a:cubicBezTo>
                    <a:pt x="69" y="3"/>
                    <a:pt x="68" y="0"/>
                    <a:pt x="66" y="1"/>
                  </a:cubicBezTo>
                  <a:cubicBezTo>
                    <a:pt x="46" y="9"/>
                    <a:pt x="23" y="4"/>
                    <a:pt x="2" y="2"/>
                  </a:cubicBezTo>
                  <a:cubicBezTo>
                    <a:pt x="0" y="2"/>
                    <a:pt x="0" y="5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5"/>
            <p:cNvSpPr/>
            <p:nvPr/>
          </p:nvSpPr>
          <p:spPr bwMode="auto">
            <a:xfrm>
              <a:off x="4727" y="1619"/>
              <a:ext cx="108" cy="21"/>
            </a:xfrm>
            <a:custGeom>
              <a:avLst/>
              <a:gdLst>
                <a:gd name="T0" fmla="*/ 1 w 56"/>
                <a:gd name="T1" fmla="*/ 9 h 11"/>
                <a:gd name="T2" fmla="*/ 29 w 56"/>
                <a:gd name="T3" fmla="*/ 10 h 11"/>
                <a:gd name="T4" fmla="*/ 55 w 56"/>
                <a:gd name="T5" fmla="*/ 4 h 11"/>
                <a:gd name="T6" fmla="*/ 53 w 56"/>
                <a:gd name="T7" fmla="*/ 2 h 11"/>
                <a:gd name="T8" fmla="*/ 28 w 56"/>
                <a:gd name="T9" fmla="*/ 8 h 11"/>
                <a:gd name="T10" fmla="*/ 2 w 56"/>
                <a:gd name="T11" fmla="*/ 6 h 11"/>
                <a:gd name="T12" fmla="*/ 1 w 56"/>
                <a:gd name="T1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11">
                  <a:moveTo>
                    <a:pt x="1" y="9"/>
                  </a:moveTo>
                  <a:cubicBezTo>
                    <a:pt x="10" y="10"/>
                    <a:pt x="20" y="11"/>
                    <a:pt x="29" y="10"/>
                  </a:cubicBezTo>
                  <a:cubicBezTo>
                    <a:pt x="38" y="10"/>
                    <a:pt x="48" y="9"/>
                    <a:pt x="55" y="4"/>
                  </a:cubicBezTo>
                  <a:cubicBezTo>
                    <a:pt x="56" y="3"/>
                    <a:pt x="54" y="0"/>
                    <a:pt x="53" y="2"/>
                  </a:cubicBezTo>
                  <a:cubicBezTo>
                    <a:pt x="46" y="7"/>
                    <a:pt x="36" y="7"/>
                    <a:pt x="28" y="8"/>
                  </a:cubicBezTo>
                  <a:cubicBezTo>
                    <a:pt x="19" y="8"/>
                    <a:pt x="10" y="7"/>
                    <a:pt x="2" y="6"/>
                  </a:cubicBezTo>
                  <a:cubicBezTo>
                    <a:pt x="0" y="6"/>
                    <a:pt x="0" y="9"/>
                    <a:pt x="1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16"/>
            <p:cNvSpPr/>
            <p:nvPr/>
          </p:nvSpPr>
          <p:spPr bwMode="auto">
            <a:xfrm>
              <a:off x="4752" y="1578"/>
              <a:ext cx="137" cy="23"/>
            </a:xfrm>
            <a:custGeom>
              <a:avLst/>
              <a:gdLst>
                <a:gd name="T0" fmla="*/ 2 w 71"/>
                <a:gd name="T1" fmla="*/ 11 h 12"/>
                <a:gd name="T2" fmla="*/ 37 w 71"/>
                <a:gd name="T3" fmla="*/ 12 h 12"/>
                <a:gd name="T4" fmla="*/ 69 w 71"/>
                <a:gd name="T5" fmla="*/ 4 h 12"/>
                <a:gd name="T6" fmla="*/ 68 w 71"/>
                <a:gd name="T7" fmla="*/ 1 h 12"/>
                <a:gd name="T8" fmla="*/ 35 w 71"/>
                <a:gd name="T9" fmla="*/ 9 h 12"/>
                <a:gd name="T10" fmla="*/ 2 w 71"/>
                <a:gd name="T11" fmla="*/ 8 h 12"/>
                <a:gd name="T12" fmla="*/ 2 w 71"/>
                <a:gd name="T1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12">
                  <a:moveTo>
                    <a:pt x="2" y="11"/>
                  </a:moveTo>
                  <a:cubicBezTo>
                    <a:pt x="13" y="12"/>
                    <a:pt x="25" y="12"/>
                    <a:pt x="37" y="12"/>
                  </a:cubicBezTo>
                  <a:cubicBezTo>
                    <a:pt x="48" y="11"/>
                    <a:pt x="60" y="10"/>
                    <a:pt x="69" y="4"/>
                  </a:cubicBezTo>
                  <a:cubicBezTo>
                    <a:pt x="71" y="3"/>
                    <a:pt x="69" y="0"/>
                    <a:pt x="68" y="1"/>
                  </a:cubicBezTo>
                  <a:cubicBezTo>
                    <a:pt x="59" y="8"/>
                    <a:pt x="46" y="9"/>
                    <a:pt x="35" y="9"/>
                  </a:cubicBezTo>
                  <a:cubicBezTo>
                    <a:pt x="24" y="10"/>
                    <a:pt x="13" y="9"/>
                    <a:pt x="2" y="8"/>
                  </a:cubicBezTo>
                  <a:cubicBezTo>
                    <a:pt x="1" y="8"/>
                    <a:pt x="0" y="11"/>
                    <a:pt x="2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17"/>
            <p:cNvSpPr/>
            <p:nvPr/>
          </p:nvSpPr>
          <p:spPr bwMode="auto">
            <a:xfrm>
              <a:off x="4787" y="1532"/>
              <a:ext cx="127" cy="31"/>
            </a:xfrm>
            <a:custGeom>
              <a:avLst/>
              <a:gdLst>
                <a:gd name="T0" fmla="*/ 2 w 66"/>
                <a:gd name="T1" fmla="*/ 16 h 16"/>
                <a:gd name="T2" fmla="*/ 42 w 66"/>
                <a:gd name="T3" fmla="*/ 14 h 16"/>
                <a:gd name="T4" fmla="*/ 60 w 66"/>
                <a:gd name="T5" fmla="*/ 9 h 16"/>
                <a:gd name="T6" fmla="*/ 66 w 66"/>
                <a:gd name="T7" fmla="*/ 6 h 16"/>
                <a:gd name="T8" fmla="*/ 63 w 66"/>
                <a:gd name="T9" fmla="*/ 1 h 16"/>
                <a:gd name="T10" fmla="*/ 62 w 66"/>
                <a:gd name="T11" fmla="*/ 3 h 16"/>
                <a:gd name="T12" fmla="*/ 61 w 66"/>
                <a:gd name="T13" fmla="*/ 6 h 16"/>
                <a:gd name="T14" fmla="*/ 57 w 66"/>
                <a:gd name="T15" fmla="*/ 8 h 16"/>
                <a:gd name="T16" fmla="*/ 49 w 66"/>
                <a:gd name="T17" fmla="*/ 10 h 16"/>
                <a:gd name="T18" fmla="*/ 34 w 66"/>
                <a:gd name="T19" fmla="*/ 12 h 16"/>
                <a:gd name="T20" fmla="*/ 2 w 66"/>
                <a:gd name="T21" fmla="*/ 13 h 16"/>
                <a:gd name="T22" fmla="*/ 2 w 66"/>
                <a:gd name="T2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6" h="16">
                  <a:moveTo>
                    <a:pt x="2" y="16"/>
                  </a:moveTo>
                  <a:cubicBezTo>
                    <a:pt x="16" y="15"/>
                    <a:pt x="29" y="16"/>
                    <a:pt x="42" y="14"/>
                  </a:cubicBezTo>
                  <a:cubicBezTo>
                    <a:pt x="48" y="13"/>
                    <a:pt x="54" y="12"/>
                    <a:pt x="60" y="9"/>
                  </a:cubicBezTo>
                  <a:cubicBezTo>
                    <a:pt x="62" y="9"/>
                    <a:pt x="65" y="8"/>
                    <a:pt x="66" y="6"/>
                  </a:cubicBezTo>
                  <a:cubicBezTo>
                    <a:pt x="66" y="3"/>
                    <a:pt x="65" y="2"/>
                    <a:pt x="63" y="1"/>
                  </a:cubicBezTo>
                  <a:cubicBezTo>
                    <a:pt x="61" y="0"/>
                    <a:pt x="60" y="3"/>
                    <a:pt x="62" y="3"/>
                  </a:cubicBezTo>
                  <a:cubicBezTo>
                    <a:pt x="65" y="5"/>
                    <a:pt x="62" y="6"/>
                    <a:pt x="61" y="6"/>
                  </a:cubicBezTo>
                  <a:cubicBezTo>
                    <a:pt x="60" y="7"/>
                    <a:pt x="59" y="7"/>
                    <a:pt x="57" y="8"/>
                  </a:cubicBezTo>
                  <a:cubicBezTo>
                    <a:pt x="55" y="9"/>
                    <a:pt x="52" y="9"/>
                    <a:pt x="49" y="10"/>
                  </a:cubicBezTo>
                  <a:cubicBezTo>
                    <a:pt x="44" y="11"/>
                    <a:pt x="39" y="12"/>
                    <a:pt x="34" y="12"/>
                  </a:cubicBezTo>
                  <a:cubicBezTo>
                    <a:pt x="23" y="13"/>
                    <a:pt x="13" y="13"/>
                    <a:pt x="2" y="13"/>
                  </a:cubicBezTo>
                  <a:cubicBezTo>
                    <a:pt x="0" y="13"/>
                    <a:pt x="1" y="16"/>
                    <a:pt x="2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18"/>
            <p:cNvSpPr/>
            <p:nvPr/>
          </p:nvSpPr>
          <p:spPr bwMode="auto">
            <a:xfrm>
              <a:off x="4843" y="1493"/>
              <a:ext cx="112" cy="31"/>
            </a:xfrm>
            <a:custGeom>
              <a:avLst/>
              <a:gdLst>
                <a:gd name="T0" fmla="*/ 2 w 58"/>
                <a:gd name="T1" fmla="*/ 16 h 16"/>
                <a:gd name="T2" fmla="*/ 31 w 58"/>
                <a:gd name="T3" fmla="*/ 14 h 16"/>
                <a:gd name="T4" fmla="*/ 56 w 58"/>
                <a:gd name="T5" fmla="*/ 3 h 16"/>
                <a:gd name="T6" fmla="*/ 55 w 58"/>
                <a:gd name="T7" fmla="*/ 1 h 16"/>
                <a:gd name="T8" fmla="*/ 29 w 58"/>
                <a:gd name="T9" fmla="*/ 11 h 16"/>
                <a:gd name="T10" fmla="*/ 2 w 58"/>
                <a:gd name="T11" fmla="*/ 13 h 16"/>
                <a:gd name="T12" fmla="*/ 2 w 58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16">
                  <a:moveTo>
                    <a:pt x="2" y="16"/>
                  </a:moveTo>
                  <a:cubicBezTo>
                    <a:pt x="12" y="15"/>
                    <a:pt x="21" y="15"/>
                    <a:pt x="31" y="14"/>
                  </a:cubicBezTo>
                  <a:cubicBezTo>
                    <a:pt x="40" y="12"/>
                    <a:pt x="50" y="10"/>
                    <a:pt x="56" y="3"/>
                  </a:cubicBezTo>
                  <a:cubicBezTo>
                    <a:pt x="58" y="2"/>
                    <a:pt x="56" y="0"/>
                    <a:pt x="55" y="1"/>
                  </a:cubicBezTo>
                  <a:cubicBezTo>
                    <a:pt x="48" y="7"/>
                    <a:pt x="38" y="10"/>
                    <a:pt x="29" y="11"/>
                  </a:cubicBezTo>
                  <a:cubicBezTo>
                    <a:pt x="20" y="13"/>
                    <a:pt x="11" y="13"/>
                    <a:pt x="2" y="13"/>
                  </a:cubicBezTo>
                  <a:cubicBezTo>
                    <a:pt x="0" y="13"/>
                    <a:pt x="0" y="16"/>
                    <a:pt x="2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19"/>
            <p:cNvSpPr/>
            <p:nvPr/>
          </p:nvSpPr>
          <p:spPr bwMode="auto">
            <a:xfrm>
              <a:off x="4883" y="1452"/>
              <a:ext cx="78" cy="18"/>
            </a:xfrm>
            <a:custGeom>
              <a:avLst/>
              <a:gdLst>
                <a:gd name="T0" fmla="*/ 2 w 40"/>
                <a:gd name="T1" fmla="*/ 9 h 9"/>
                <a:gd name="T2" fmla="*/ 38 w 40"/>
                <a:gd name="T3" fmla="*/ 3 h 9"/>
                <a:gd name="T4" fmla="*/ 38 w 40"/>
                <a:gd name="T5" fmla="*/ 0 h 9"/>
                <a:gd name="T6" fmla="*/ 2 w 40"/>
                <a:gd name="T7" fmla="*/ 6 h 9"/>
                <a:gd name="T8" fmla="*/ 2 w 40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9">
                  <a:moveTo>
                    <a:pt x="2" y="9"/>
                  </a:moveTo>
                  <a:cubicBezTo>
                    <a:pt x="15" y="8"/>
                    <a:pt x="27" y="6"/>
                    <a:pt x="38" y="3"/>
                  </a:cubicBezTo>
                  <a:cubicBezTo>
                    <a:pt x="40" y="3"/>
                    <a:pt x="40" y="0"/>
                    <a:pt x="38" y="0"/>
                  </a:cubicBezTo>
                  <a:cubicBezTo>
                    <a:pt x="26" y="3"/>
                    <a:pt x="14" y="6"/>
                    <a:pt x="2" y="6"/>
                  </a:cubicBezTo>
                  <a:cubicBezTo>
                    <a:pt x="0" y="6"/>
                    <a:pt x="1" y="9"/>
                    <a:pt x="2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20"/>
            <p:cNvSpPr/>
            <p:nvPr/>
          </p:nvSpPr>
          <p:spPr bwMode="auto">
            <a:xfrm>
              <a:off x="4599" y="1404"/>
              <a:ext cx="275" cy="288"/>
            </a:xfrm>
            <a:custGeom>
              <a:avLst/>
              <a:gdLst>
                <a:gd name="T0" fmla="*/ 76 w 142"/>
                <a:gd name="T1" fmla="*/ 87 h 149"/>
                <a:gd name="T2" fmla="*/ 55 w 142"/>
                <a:gd name="T3" fmla="*/ 116 h 149"/>
                <a:gd name="T4" fmla="*/ 40 w 142"/>
                <a:gd name="T5" fmla="*/ 131 h 149"/>
                <a:gd name="T6" fmla="*/ 27 w 142"/>
                <a:gd name="T7" fmla="*/ 137 h 149"/>
                <a:gd name="T8" fmla="*/ 28 w 142"/>
                <a:gd name="T9" fmla="*/ 139 h 149"/>
                <a:gd name="T10" fmla="*/ 50 w 142"/>
                <a:gd name="T11" fmla="*/ 107 h 149"/>
                <a:gd name="T12" fmla="*/ 74 w 142"/>
                <a:gd name="T13" fmla="*/ 79 h 149"/>
                <a:gd name="T14" fmla="*/ 98 w 142"/>
                <a:gd name="T15" fmla="*/ 55 h 149"/>
                <a:gd name="T16" fmla="*/ 117 w 142"/>
                <a:gd name="T17" fmla="*/ 27 h 149"/>
                <a:gd name="T18" fmla="*/ 115 w 142"/>
                <a:gd name="T19" fmla="*/ 25 h 149"/>
                <a:gd name="T20" fmla="*/ 60 w 142"/>
                <a:gd name="T21" fmla="*/ 81 h 149"/>
                <a:gd name="T22" fmla="*/ 1 w 142"/>
                <a:gd name="T23" fmla="*/ 145 h 149"/>
                <a:gd name="T24" fmla="*/ 3 w 142"/>
                <a:gd name="T25" fmla="*/ 147 h 149"/>
                <a:gd name="T26" fmla="*/ 67 w 142"/>
                <a:gd name="T27" fmla="*/ 80 h 149"/>
                <a:gd name="T28" fmla="*/ 135 w 142"/>
                <a:gd name="T29" fmla="*/ 11 h 149"/>
                <a:gd name="T30" fmla="*/ 141 w 142"/>
                <a:gd name="T31" fmla="*/ 3 h 149"/>
                <a:gd name="T32" fmla="*/ 140 w 142"/>
                <a:gd name="T33" fmla="*/ 1 h 149"/>
                <a:gd name="T34" fmla="*/ 29 w 142"/>
                <a:gd name="T35" fmla="*/ 121 h 149"/>
                <a:gd name="T36" fmla="*/ 30 w 142"/>
                <a:gd name="T37" fmla="*/ 123 h 149"/>
                <a:gd name="T38" fmla="*/ 102 w 142"/>
                <a:gd name="T39" fmla="*/ 42 h 149"/>
                <a:gd name="T40" fmla="*/ 99 w 142"/>
                <a:gd name="T41" fmla="*/ 41 h 149"/>
                <a:gd name="T42" fmla="*/ 28 w 142"/>
                <a:gd name="T43" fmla="*/ 122 h 149"/>
                <a:gd name="T44" fmla="*/ 30 w 142"/>
                <a:gd name="T45" fmla="*/ 124 h 149"/>
                <a:gd name="T46" fmla="*/ 141 w 142"/>
                <a:gd name="T47" fmla="*/ 3 h 149"/>
                <a:gd name="T48" fmla="*/ 139 w 142"/>
                <a:gd name="T49" fmla="*/ 1 h 149"/>
                <a:gd name="T50" fmla="*/ 72 w 142"/>
                <a:gd name="T51" fmla="*/ 71 h 149"/>
                <a:gd name="T52" fmla="*/ 39 w 142"/>
                <a:gd name="T53" fmla="*/ 104 h 149"/>
                <a:gd name="T54" fmla="*/ 7 w 142"/>
                <a:gd name="T55" fmla="*/ 138 h 149"/>
                <a:gd name="T56" fmla="*/ 1 w 142"/>
                <a:gd name="T57" fmla="*/ 146 h 149"/>
                <a:gd name="T58" fmla="*/ 3 w 142"/>
                <a:gd name="T59" fmla="*/ 148 h 149"/>
                <a:gd name="T60" fmla="*/ 61 w 142"/>
                <a:gd name="T61" fmla="*/ 85 h 149"/>
                <a:gd name="T62" fmla="*/ 116 w 142"/>
                <a:gd name="T63" fmla="*/ 28 h 149"/>
                <a:gd name="T64" fmla="*/ 114 w 142"/>
                <a:gd name="T65" fmla="*/ 26 h 149"/>
                <a:gd name="T66" fmla="*/ 96 w 142"/>
                <a:gd name="T67" fmla="*/ 53 h 149"/>
                <a:gd name="T68" fmla="*/ 71 w 142"/>
                <a:gd name="T69" fmla="*/ 79 h 149"/>
                <a:gd name="T70" fmla="*/ 47 w 142"/>
                <a:gd name="T71" fmla="*/ 106 h 149"/>
                <a:gd name="T72" fmla="*/ 26 w 142"/>
                <a:gd name="T73" fmla="*/ 138 h 149"/>
                <a:gd name="T74" fmla="*/ 27 w 142"/>
                <a:gd name="T75" fmla="*/ 140 h 149"/>
                <a:gd name="T76" fmla="*/ 41 w 142"/>
                <a:gd name="T77" fmla="*/ 135 h 149"/>
                <a:gd name="T78" fmla="*/ 56 w 142"/>
                <a:gd name="T79" fmla="*/ 119 h 149"/>
                <a:gd name="T80" fmla="*/ 79 w 142"/>
                <a:gd name="T81" fmla="*/ 89 h 149"/>
                <a:gd name="T82" fmla="*/ 76 w 142"/>
                <a:gd name="T83" fmla="*/ 87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2" h="149">
                  <a:moveTo>
                    <a:pt x="76" y="87"/>
                  </a:moveTo>
                  <a:cubicBezTo>
                    <a:pt x="69" y="96"/>
                    <a:pt x="63" y="106"/>
                    <a:pt x="55" y="116"/>
                  </a:cubicBezTo>
                  <a:cubicBezTo>
                    <a:pt x="51" y="121"/>
                    <a:pt x="46" y="127"/>
                    <a:pt x="40" y="131"/>
                  </a:cubicBezTo>
                  <a:cubicBezTo>
                    <a:pt x="37" y="134"/>
                    <a:pt x="32" y="138"/>
                    <a:pt x="27" y="137"/>
                  </a:cubicBezTo>
                  <a:cubicBezTo>
                    <a:pt x="27" y="137"/>
                    <a:pt x="28" y="138"/>
                    <a:pt x="28" y="139"/>
                  </a:cubicBezTo>
                  <a:cubicBezTo>
                    <a:pt x="33" y="127"/>
                    <a:pt x="41" y="117"/>
                    <a:pt x="50" y="107"/>
                  </a:cubicBezTo>
                  <a:cubicBezTo>
                    <a:pt x="58" y="98"/>
                    <a:pt x="66" y="88"/>
                    <a:pt x="74" y="79"/>
                  </a:cubicBezTo>
                  <a:cubicBezTo>
                    <a:pt x="82" y="71"/>
                    <a:pt x="91" y="63"/>
                    <a:pt x="98" y="55"/>
                  </a:cubicBezTo>
                  <a:cubicBezTo>
                    <a:pt x="106" y="46"/>
                    <a:pt x="113" y="37"/>
                    <a:pt x="117" y="27"/>
                  </a:cubicBezTo>
                  <a:cubicBezTo>
                    <a:pt x="117" y="26"/>
                    <a:pt x="116" y="25"/>
                    <a:pt x="115" y="25"/>
                  </a:cubicBezTo>
                  <a:cubicBezTo>
                    <a:pt x="93" y="40"/>
                    <a:pt x="77" y="62"/>
                    <a:pt x="60" y="81"/>
                  </a:cubicBezTo>
                  <a:cubicBezTo>
                    <a:pt x="41" y="103"/>
                    <a:pt x="23" y="126"/>
                    <a:pt x="1" y="145"/>
                  </a:cubicBezTo>
                  <a:cubicBezTo>
                    <a:pt x="2" y="146"/>
                    <a:pt x="2" y="147"/>
                    <a:pt x="3" y="147"/>
                  </a:cubicBezTo>
                  <a:cubicBezTo>
                    <a:pt x="20" y="122"/>
                    <a:pt x="46" y="102"/>
                    <a:pt x="67" y="80"/>
                  </a:cubicBezTo>
                  <a:cubicBezTo>
                    <a:pt x="90" y="57"/>
                    <a:pt x="114" y="36"/>
                    <a:pt x="135" y="11"/>
                  </a:cubicBezTo>
                  <a:cubicBezTo>
                    <a:pt x="137" y="8"/>
                    <a:pt x="139" y="5"/>
                    <a:pt x="141" y="3"/>
                  </a:cubicBezTo>
                  <a:cubicBezTo>
                    <a:pt x="142" y="1"/>
                    <a:pt x="141" y="0"/>
                    <a:pt x="140" y="1"/>
                  </a:cubicBezTo>
                  <a:cubicBezTo>
                    <a:pt x="99" y="37"/>
                    <a:pt x="67" y="83"/>
                    <a:pt x="29" y="121"/>
                  </a:cubicBezTo>
                  <a:cubicBezTo>
                    <a:pt x="29" y="122"/>
                    <a:pt x="30" y="123"/>
                    <a:pt x="30" y="123"/>
                  </a:cubicBezTo>
                  <a:cubicBezTo>
                    <a:pt x="51" y="93"/>
                    <a:pt x="78" y="69"/>
                    <a:pt x="102" y="42"/>
                  </a:cubicBezTo>
                  <a:cubicBezTo>
                    <a:pt x="103" y="41"/>
                    <a:pt x="100" y="39"/>
                    <a:pt x="99" y="41"/>
                  </a:cubicBezTo>
                  <a:cubicBezTo>
                    <a:pt x="75" y="67"/>
                    <a:pt x="48" y="92"/>
                    <a:pt x="28" y="122"/>
                  </a:cubicBezTo>
                  <a:cubicBezTo>
                    <a:pt x="27" y="123"/>
                    <a:pt x="29" y="125"/>
                    <a:pt x="30" y="124"/>
                  </a:cubicBezTo>
                  <a:cubicBezTo>
                    <a:pt x="69" y="85"/>
                    <a:pt x="100" y="39"/>
                    <a:pt x="141" y="3"/>
                  </a:cubicBezTo>
                  <a:cubicBezTo>
                    <a:pt x="141" y="2"/>
                    <a:pt x="140" y="1"/>
                    <a:pt x="139" y="1"/>
                  </a:cubicBezTo>
                  <a:cubicBezTo>
                    <a:pt x="120" y="27"/>
                    <a:pt x="95" y="48"/>
                    <a:pt x="72" y="71"/>
                  </a:cubicBezTo>
                  <a:cubicBezTo>
                    <a:pt x="61" y="82"/>
                    <a:pt x="50" y="93"/>
                    <a:pt x="39" y="104"/>
                  </a:cubicBezTo>
                  <a:cubicBezTo>
                    <a:pt x="27" y="115"/>
                    <a:pt x="16" y="125"/>
                    <a:pt x="7" y="138"/>
                  </a:cubicBezTo>
                  <a:cubicBezTo>
                    <a:pt x="5" y="140"/>
                    <a:pt x="3" y="143"/>
                    <a:pt x="1" y="146"/>
                  </a:cubicBezTo>
                  <a:cubicBezTo>
                    <a:pt x="0" y="147"/>
                    <a:pt x="2" y="149"/>
                    <a:pt x="3" y="148"/>
                  </a:cubicBezTo>
                  <a:cubicBezTo>
                    <a:pt x="24" y="129"/>
                    <a:pt x="42" y="106"/>
                    <a:pt x="61" y="85"/>
                  </a:cubicBezTo>
                  <a:cubicBezTo>
                    <a:pt x="78" y="65"/>
                    <a:pt x="94" y="42"/>
                    <a:pt x="116" y="28"/>
                  </a:cubicBezTo>
                  <a:cubicBezTo>
                    <a:pt x="116" y="27"/>
                    <a:pt x="115" y="26"/>
                    <a:pt x="114" y="26"/>
                  </a:cubicBezTo>
                  <a:cubicBezTo>
                    <a:pt x="110" y="36"/>
                    <a:pt x="103" y="45"/>
                    <a:pt x="96" y="53"/>
                  </a:cubicBezTo>
                  <a:cubicBezTo>
                    <a:pt x="88" y="62"/>
                    <a:pt x="79" y="70"/>
                    <a:pt x="71" y="79"/>
                  </a:cubicBezTo>
                  <a:cubicBezTo>
                    <a:pt x="63" y="88"/>
                    <a:pt x="55" y="97"/>
                    <a:pt x="47" y="106"/>
                  </a:cubicBezTo>
                  <a:cubicBezTo>
                    <a:pt x="39" y="115"/>
                    <a:pt x="31" y="126"/>
                    <a:pt x="26" y="138"/>
                  </a:cubicBezTo>
                  <a:cubicBezTo>
                    <a:pt x="25" y="138"/>
                    <a:pt x="26" y="139"/>
                    <a:pt x="27" y="140"/>
                  </a:cubicBezTo>
                  <a:cubicBezTo>
                    <a:pt x="32" y="140"/>
                    <a:pt x="37" y="137"/>
                    <a:pt x="41" y="135"/>
                  </a:cubicBezTo>
                  <a:cubicBezTo>
                    <a:pt x="46" y="130"/>
                    <a:pt x="51" y="125"/>
                    <a:pt x="56" y="119"/>
                  </a:cubicBezTo>
                  <a:cubicBezTo>
                    <a:pt x="64" y="110"/>
                    <a:pt x="71" y="99"/>
                    <a:pt x="79" y="89"/>
                  </a:cubicBezTo>
                  <a:cubicBezTo>
                    <a:pt x="80" y="87"/>
                    <a:pt x="77" y="86"/>
                    <a:pt x="76" y="8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21"/>
            <p:cNvSpPr/>
            <p:nvPr/>
          </p:nvSpPr>
          <p:spPr bwMode="auto">
            <a:xfrm>
              <a:off x="4843" y="1276"/>
              <a:ext cx="118" cy="146"/>
            </a:xfrm>
            <a:custGeom>
              <a:avLst/>
              <a:gdLst>
                <a:gd name="T0" fmla="*/ 8 w 61"/>
                <a:gd name="T1" fmla="*/ 1 h 75"/>
                <a:gd name="T2" fmla="*/ 13 w 61"/>
                <a:gd name="T3" fmla="*/ 29 h 75"/>
                <a:gd name="T4" fmla="*/ 16 w 61"/>
                <a:gd name="T5" fmla="*/ 57 h 75"/>
                <a:gd name="T6" fmla="*/ 10 w 61"/>
                <a:gd name="T7" fmla="*/ 16 h 75"/>
                <a:gd name="T8" fmla="*/ 9 w 61"/>
                <a:gd name="T9" fmla="*/ 50 h 75"/>
                <a:gd name="T10" fmla="*/ 33 w 61"/>
                <a:gd name="T11" fmla="*/ 35 h 75"/>
                <a:gd name="T12" fmla="*/ 57 w 61"/>
                <a:gd name="T13" fmla="*/ 22 h 75"/>
                <a:gd name="T14" fmla="*/ 55 w 61"/>
                <a:gd name="T15" fmla="*/ 44 h 75"/>
                <a:gd name="T16" fmla="*/ 43 w 61"/>
                <a:gd name="T17" fmla="*/ 63 h 75"/>
                <a:gd name="T18" fmla="*/ 46 w 61"/>
                <a:gd name="T19" fmla="*/ 52 h 75"/>
                <a:gd name="T20" fmla="*/ 43 w 61"/>
                <a:gd name="T21" fmla="*/ 23 h 75"/>
                <a:gd name="T22" fmla="*/ 24 w 61"/>
                <a:gd name="T23" fmla="*/ 34 h 75"/>
                <a:gd name="T24" fmla="*/ 6 w 61"/>
                <a:gd name="T25" fmla="*/ 49 h 75"/>
                <a:gd name="T26" fmla="*/ 22 w 61"/>
                <a:gd name="T27" fmla="*/ 41 h 75"/>
                <a:gd name="T28" fmla="*/ 39 w 61"/>
                <a:gd name="T29" fmla="*/ 59 h 75"/>
                <a:gd name="T30" fmla="*/ 31 w 61"/>
                <a:gd name="T31" fmla="*/ 73 h 75"/>
                <a:gd name="T32" fmla="*/ 31 w 61"/>
                <a:gd name="T33" fmla="*/ 45 h 75"/>
                <a:gd name="T34" fmla="*/ 24 w 61"/>
                <a:gd name="T35" fmla="*/ 61 h 75"/>
                <a:gd name="T36" fmla="*/ 28 w 61"/>
                <a:gd name="T37" fmla="*/ 46 h 75"/>
                <a:gd name="T38" fmla="*/ 19 w 61"/>
                <a:gd name="T39" fmla="*/ 59 h 75"/>
                <a:gd name="T40" fmla="*/ 30 w 61"/>
                <a:gd name="T41" fmla="*/ 46 h 75"/>
                <a:gd name="T42" fmla="*/ 29 w 61"/>
                <a:gd name="T43" fmla="*/ 61 h 75"/>
                <a:gd name="T44" fmla="*/ 38 w 61"/>
                <a:gd name="T45" fmla="*/ 51 h 75"/>
                <a:gd name="T46" fmla="*/ 26 w 61"/>
                <a:gd name="T47" fmla="*/ 72 h 75"/>
                <a:gd name="T48" fmla="*/ 38 w 61"/>
                <a:gd name="T49" fmla="*/ 50 h 75"/>
                <a:gd name="T50" fmla="*/ 29 w 61"/>
                <a:gd name="T51" fmla="*/ 60 h 75"/>
                <a:gd name="T52" fmla="*/ 30 w 61"/>
                <a:gd name="T53" fmla="*/ 45 h 75"/>
                <a:gd name="T54" fmla="*/ 19 w 61"/>
                <a:gd name="T55" fmla="*/ 59 h 75"/>
                <a:gd name="T56" fmla="*/ 27 w 61"/>
                <a:gd name="T57" fmla="*/ 47 h 75"/>
                <a:gd name="T58" fmla="*/ 23 w 61"/>
                <a:gd name="T59" fmla="*/ 61 h 75"/>
                <a:gd name="T60" fmla="*/ 31 w 61"/>
                <a:gd name="T61" fmla="*/ 46 h 75"/>
                <a:gd name="T62" fmla="*/ 28 w 61"/>
                <a:gd name="T63" fmla="*/ 74 h 75"/>
                <a:gd name="T64" fmla="*/ 41 w 61"/>
                <a:gd name="T65" fmla="*/ 61 h 75"/>
                <a:gd name="T66" fmla="*/ 23 w 61"/>
                <a:gd name="T67" fmla="*/ 38 h 75"/>
                <a:gd name="T68" fmla="*/ 8 w 61"/>
                <a:gd name="T69" fmla="*/ 52 h 75"/>
                <a:gd name="T70" fmla="*/ 33 w 61"/>
                <a:gd name="T71" fmla="*/ 31 h 75"/>
                <a:gd name="T72" fmla="*/ 46 w 61"/>
                <a:gd name="T73" fmla="*/ 41 h 75"/>
                <a:gd name="T74" fmla="*/ 42 w 61"/>
                <a:gd name="T75" fmla="*/ 64 h 75"/>
                <a:gd name="T76" fmla="*/ 51 w 61"/>
                <a:gd name="T77" fmla="*/ 59 h 75"/>
                <a:gd name="T78" fmla="*/ 61 w 61"/>
                <a:gd name="T79" fmla="*/ 31 h 75"/>
                <a:gd name="T80" fmla="*/ 58 w 61"/>
                <a:gd name="T81" fmla="*/ 20 h 75"/>
                <a:gd name="T82" fmla="*/ 9 w 61"/>
                <a:gd name="T83" fmla="*/ 49 h 75"/>
                <a:gd name="T84" fmla="*/ 10 w 61"/>
                <a:gd name="T85" fmla="*/ 15 h 75"/>
                <a:gd name="T86" fmla="*/ 13 w 61"/>
                <a:gd name="T87" fmla="*/ 58 h 75"/>
                <a:gd name="T88" fmla="*/ 16 w 61"/>
                <a:gd name="T89" fmla="*/ 30 h 75"/>
                <a:gd name="T90" fmla="*/ 6 w 61"/>
                <a:gd name="T91" fmla="*/ 2 h 75"/>
                <a:gd name="T92" fmla="*/ 14 w 61"/>
                <a:gd name="T93" fmla="*/ 6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1" h="75">
                  <a:moveTo>
                    <a:pt x="14" y="61"/>
                  </a:moveTo>
                  <a:cubicBezTo>
                    <a:pt x="13" y="41"/>
                    <a:pt x="10" y="21"/>
                    <a:pt x="8" y="1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9" y="11"/>
                    <a:pt x="11" y="20"/>
                    <a:pt x="13" y="29"/>
                  </a:cubicBezTo>
                  <a:cubicBezTo>
                    <a:pt x="15" y="38"/>
                    <a:pt x="16" y="49"/>
                    <a:pt x="13" y="57"/>
                  </a:cubicBezTo>
                  <a:cubicBezTo>
                    <a:pt x="14" y="57"/>
                    <a:pt x="15" y="57"/>
                    <a:pt x="16" y="57"/>
                  </a:cubicBezTo>
                  <a:cubicBezTo>
                    <a:pt x="13" y="50"/>
                    <a:pt x="10" y="44"/>
                    <a:pt x="9" y="37"/>
                  </a:cubicBezTo>
                  <a:cubicBezTo>
                    <a:pt x="7" y="30"/>
                    <a:pt x="6" y="22"/>
                    <a:pt x="10" y="16"/>
                  </a:cubicBezTo>
                  <a:cubicBezTo>
                    <a:pt x="9" y="16"/>
                    <a:pt x="8" y="16"/>
                    <a:pt x="7" y="16"/>
                  </a:cubicBezTo>
                  <a:cubicBezTo>
                    <a:pt x="11" y="27"/>
                    <a:pt x="14" y="39"/>
                    <a:pt x="9" y="50"/>
                  </a:cubicBezTo>
                  <a:cubicBezTo>
                    <a:pt x="8" y="51"/>
                    <a:pt x="10" y="52"/>
                    <a:pt x="11" y="51"/>
                  </a:cubicBezTo>
                  <a:cubicBezTo>
                    <a:pt x="19" y="47"/>
                    <a:pt x="26" y="41"/>
                    <a:pt x="33" y="35"/>
                  </a:cubicBezTo>
                  <a:cubicBezTo>
                    <a:pt x="41" y="30"/>
                    <a:pt x="49" y="24"/>
                    <a:pt x="59" y="23"/>
                  </a:cubicBezTo>
                  <a:cubicBezTo>
                    <a:pt x="58" y="22"/>
                    <a:pt x="58" y="22"/>
                    <a:pt x="57" y="22"/>
                  </a:cubicBezTo>
                  <a:cubicBezTo>
                    <a:pt x="59" y="25"/>
                    <a:pt x="58" y="28"/>
                    <a:pt x="58" y="31"/>
                  </a:cubicBezTo>
                  <a:cubicBezTo>
                    <a:pt x="58" y="35"/>
                    <a:pt x="56" y="40"/>
                    <a:pt x="55" y="44"/>
                  </a:cubicBezTo>
                  <a:cubicBezTo>
                    <a:pt x="54" y="48"/>
                    <a:pt x="52" y="52"/>
                    <a:pt x="50" y="56"/>
                  </a:cubicBezTo>
                  <a:cubicBezTo>
                    <a:pt x="48" y="59"/>
                    <a:pt x="46" y="62"/>
                    <a:pt x="43" y="63"/>
                  </a:cubicBezTo>
                  <a:cubicBezTo>
                    <a:pt x="44" y="63"/>
                    <a:pt x="44" y="63"/>
                    <a:pt x="45" y="64"/>
                  </a:cubicBezTo>
                  <a:cubicBezTo>
                    <a:pt x="44" y="60"/>
                    <a:pt x="45" y="56"/>
                    <a:pt x="46" y="52"/>
                  </a:cubicBezTo>
                  <a:cubicBezTo>
                    <a:pt x="47" y="48"/>
                    <a:pt x="48" y="43"/>
                    <a:pt x="49" y="38"/>
                  </a:cubicBezTo>
                  <a:cubicBezTo>
                    <a:pt x="50" y="33"/>
                    <a:pt x="51" y="22"/>
                    <a:pt x="43" y="23"/>
                  </a:cubicBezTo>
                  <a:cubicBezTo>
                    <a:pt x="40" y="23"/>
                    <a:pt x="37" y="25"/>
                    <a:pt x="34" y="26"/>
                  </a:cubicBezTo>
                  <a:cubicBezTo>
                    <a:pt x="31" y="29"/>
                    <a:pt x="27" y="31"/>
                    <a:pt x="24" y="34"/>
                  </a:cubicBezTo>
                  <a:cubicBezTo>
                    <a:pt x="20" y="37"/>
                    <a:pt x="17" y="40"/>
                    <a:pt x="14" y="43"/>
                  </a:cubicBezTo>
                  <a:cubicBezTo>
                    <a:pt x="11" y="45"/>
                    <a:pt x="9" y="48"/>
                    <a:pt x="6" y="49"/>
                  </a:cubicBezTo>
                  <a:cubicBezTo>
                    <a:pt x="7" y="50"/>
                    <a:pt x="7" y="51"/>
                    <a:pt x="8" y="51"/>
                  </a:cubicBezTo>
                  <a:cubicBezTo>
                    <a:pt x="11" y="47"/>
                    <a:pt x="17" y="44"/>
                    <a:pt x="22" y="41"/>
                  </a:cubicBezTo>
                  <a:cubicBezTo>
                    <a:pt x="27" y="39"/>
                    <a:pt x="34" y="38"/>
                    <a:pt x="38" y="43"/>
                  </a:cubicBezTo>
                  <a:cubicBezTo>
                    <a:pt x="42" y="47"/>
                    <a:pt x="40" y="55"/>
                    <a:pt x="39" y="59"/>
                  </a:cubicBezTo>
                  <a:cubicBezTo>
                    <a:pt x="37" y="64"/>
                    <a:pt x="34" y="71"/>
                    <a:pt x="29" y="72"/>
                  </a:cubicBezTo>
                  <a:cubicBezTo>
                    <a:pt x="30" y="73"/>
                    <a:pt x="30" y="73"/>
                    <a:pt x="31" y="73"/>
                  </a:cubicBezTo>
                  <a:cubicBezTo>
                    <a:pt x="29" y="64"/>
                    <a:pt x="36" y="55"/>
                    <a:pt x="34" y="45"/>
                  </a:cubicBezTo>
                  <a:cubicBezTo>
                    <a:pt x="33" y="44"/>
                    <a:pt x="32" y="43"/>
                    <a:pt x="31" y="45"/>
                  </a:cubicBezTo>
                  <a:cubicBezTo>
                    <a:pt x="28" y="49"/>
                    <a:pt x="25" y="55"/>
                    <a:pt x="21" y="60"/>
                  </a:cubicBezTo>
                  <a:cubicBezTo>
                    <a:pt x="22" y="60"/>
                    <a:pt x="23" y="61"/>
                    <a:pt x="24" y="61"/>
                  </a:cubicBezTo>
                  <a:cubicBezTo>
                    <a:pt x="25" y="56"/>
                    <a:pt x="28" y="52"/>
                    <a:pt x="29" y="47"/>
                  </a:cubicBezTo>
                  <a:cubicBezTo>
                    <a:pt x="30" y="46"/>
                    <a:pt x="28" y="45"/>
                    <a:pt x="28" y="46"/>
                  </a:cubicBezTo>
                  <a:cubicBezTo>
                    <a:pt x="23" y="48"/>
                    <a:pt x="20" y="53"/>
                    <a:pt x="17" y="57"/>
                  </a:cubicBezTo>
                  <a:cubicBezTo>
                    <a:pt x="16" y="59"/>
                    <a:pt x="18" y="60"/>
                    <a:pt x="19" y="59"/>
                  </a:cubicBezTo>
                  <a:cubicBezTo>
                    <a:pt x="23" y="55"/>
                    <a:pt x="27" y="50"/>
                    <a:pt x="32" y="47"/>
                  </a:cubicBezTo>
                  <a:cubicBezTo>
                    <a:pt x="31" y="46"/>
                    <a:pt x="30" y="46"/>
                    <a:pt x="30" y="46"/>
                  </a:cubicBezTo>
                  <a:cubicBezTo>
                    <a:pt x="30" y="51"/>
                    <a:pt x="27" y="55"/>
                    <a:pt x="27" y="60"/>
                  </a:cubicBezTo>
                  <a:cubicBezTo>
                    <a:pt x="27" y="61"/>
                    <a:pt x="28" y="62"/>
                    <a:pt x="29" y="61"/>
                  </a:cubicBezTo>
                  <a:cubicBezTo>
                    <a:pt x="33" y="59"/>
                    <a:pt x="36" y="56"/>
                    <a:pt x="40" y="53"/>
                  </a:cubicBezTo>
                  <a:cubicBezTo>
                    <a:pt x="39" y="52"/>
                    <a:pt x="39" y="51"/>
                    <a:pt x="38" y="51"/>
                  </a:cubicBezTo>
                  <a:cubicBezTo>
                    <a:pt x="32" y="56"/>
                    <a:pt x="30" y="65"/>
                    <a:pt x="24" y="70"/>
                  </a:cubicBezTo>
                  <a:cubicBezTo>
                    <a:pt x="23" y="71"/>
                    <a:pt x="24" y="74"/>
                    <a:pt x="26" y="72"/>
                  </a:cubicBezTo>
                  <a:cubicBezTo>
                    <a:pt x="32" y="67"/>
                    <a:pt x="34" y="58"/>
                    <a:pt x="40" y="52"/>
                  </a:cubicBezTo>
                  <a:cubicBezTo>
                    <a:pt x="41" y="51"/>
                    <a:pt x="39" y="49"/>
                    <a:pt x="38" y="50"/>
                  </a:cubicBezTo>
                  <a:cubicBezTo>
                    <a:pt x="35" y="53"/>
                    <a:pt x="32" y="57"/>
                    <a:pt x="27" y="59"/>
                  </a:cubicBezTo>
                  <a:cubicBezTo>
                    <a:pt x="28" y="59"/>
                    <a:pt x="29" y="60"/>
                    <a:pt x="29" y="60"/>
                  </a:cubicBezTo>
                  <a:cubicBezTo>
                    <a:pt x="30" y="55"/>
                    <a:pt x="33" y="51"/>
                    <a:pt x="32" y="45"/>
                  </a:cubicBezTo>
                  <a:cubicBezTo>
                    <a:pt x="32" y="44"/>
                    <a:pt x="31" y="44"/>
                    <a:pt x="30" y="45"/>
                  </a:cubicBezTo>
                  <a:cubicBezTo>
                    <a:pt x="25" y="48"/>
                    <a:pt x="21" y="53"/>
                    <a:pt x="17" y="57"/>
                  </a:cubicBezTo>
                  <a:cubicBezTo>
                    <a:pt x="18" y="58"/>
                    <a:pt x="18" y="58"/>
                    <a:pt x="19" y="59"/>
                  </a:cubicBezTo>
                  <a:cubicBezTo>
                    <a:pt x="22" y="55"/>
                    <a:pt x="24" y="51"/>
                    <a:pt x="29" y="48"/>
                  </a:cubicBezTo>
                  <a:cubicBezTo>
                    <a:pt x="28" y="48"/>
                    <a:pt x="27" y="47"/>
                    <a:pt x="27" y="47"/>
                  </a:cubicBezTo>
                  <a:cubicBezTo>
                    <a:pt x="25" y="52"/>
                    <a:pt x="23" y="56"/>
                    <a:pt x="21" y="60"/>
                  </a:cubicBezTo>
                  <a:cubicBezTo>
                    <a:pt x="21" y="61"/>
                    <a:pt x="23" y="63"/>
                    <a:pt x="23" y="61"/>
                  </a:cubicBezTo>
                  <a:cubicBezTo>
                    <a:pt x="27" y="56"/>
                    <a:pt x="30" y="51"/>
                    <a:pt x="33" y="46"/>
                  </a:cubicBezTo>
                  <a:cubicBezTo>
                    <a:pt x="33" y="46"/>
                    <a:pt x="32" y="46"/>
                    <a:pt x="31" y="46"/>
                  </a:cubicBezTo>
                  <a:cubicBezTo>
                    <a:pt x="32" y="50"/>
                    <a:pt x="30" y="55"/>
                    <a:pt x="29" y="59"/>
                  </a:cubicBezTo>
                  <a:cubicBezTo>
                    <a:pt x="28" y="64"/>
                    <a:pt x="27" y="69"/>
                    <a:pt x="28" y="74"/>
                  </a:cubicBezTo>
                  <a:cubicBezTo>
                    <a:pt x="28" y="75"/>
                    <a:pt x="29" y="75"/>
                    <a:pt x="30" y="75"/>
                  </a:cubicBezTo>
                  <a:cubicBezTo>
                    <a:pt x="35" y="73"/>
                    <a:pt x="39" y="67"/>
                    <a:pt x="41" y="61"/>
                  </a:cubicBezTo>
                  <a:cubicBezTo>
                    <a:pt x="43" y="56"/>
                    <a:pt x="45" y="48"/>
                    <a:pt x="41" y="42"/>
                  </a:cubicBezTo>
                  <a:cubicBezTo>
                    <a:pt x="37" y="36"/>
                    <a:pt x="29" y="36"/>
                    <a:pt x="23" y="38"/>
                  </a:cubicBezTo>
                  <a:cubicBezTo>
                    <a:pt x="17" y="40"/>
                    <a:pt x="10" y="44"/>
                    <a:pt x="6" y="50"/>
                  </a:cubicBezTo>
                  <a:cubicBezTo>
                    <a:pt x="5" y="51"/>
                    <a:pt x="7" y="52"/>
                    <a:pt x="8" y="52"/>
                  </a:cubicBezTo>
                  <a:cubicBezTo>
                    <a:pt x="13" y="48"/>
                    <a:pt x="18" y="43"/>
                    <a:pt x="23" y="39"/>
                  </a:cubicBezTo>
                  <a:cubicBezTo>
                    <a:pt x="26" y="36"/>
                    <a:pt x="30" y="33"/>
                    <a:pt x="33" y="31"/>
                  </a:cubicBezTo>
                  <a:cubicBezTo>
                    <a:pt x="36" y="29"/>
                    <a:pt x="39" y="26"/>
                    <a:pt x="42" y="26"/>
                  </a:cubicBezTo>
                  <a:cubicBezTo>
                    <a:pt x="50" y="24"/>
                    <a:pt x="46" y="37"/>
                    <a:pt x="46" y="41"/>
                  </a:cubicBezTo>
                  <a:cubicBezTo>
                    <a:pt x="45" y="45"/>
                    <a:pt x="44" y="49"/>
                    <a:pt x="43" y="54"/>
                  </a:cubicBezTo>
                  <a:cubicBezTo>
                    <a:pt x="42" y="57"/>
                    <a:pt x="42" y="61"/>
                    <a:pt x="42" y="64"/>
                  </a:cubicBezTo>
                  <a:cubicBezTo>
                    <a:pt x="43" y="65"/>
                    <a:pt x="43" y="66"/>
                    <a:pt x="44" y="65"/>
                  </a:cubicBezTo>
                  <a:cubicBezTo>
                    <a:pt x="47" y="64"/>
                    <a:pt x="50" y="61"/>
                    <a:pt x="51" y="59"/>
                  </a:cubicBezTo>
                  <a:cubicBezTo>
                    <a:pt x="54" y="55"/>
                    <a:pt x="56" y="50"/>
                    <a:pt x="58" y="45"/>
                  </a:cubicBezTo>
                  <a:cubicBezTo>
                    <a:pt x="59" y="41"/>
                    <a:pt x="60" y="36"/>
                    <a:pt x="61" y="31"/>
                  </a:cubicBezTo>
                  <a:cubicBezTo>
                    <a:pt x="61" y="28"/>
                    <a:pt x="61" y="24"/>
                    <a:pt x="60" y="21"/>
                  </a:cubicBezTo>
                  <a:cubicBezTo>
                    <a:pt x="59" y="20"/>
                    <a:pt x="59" y="20"/>
                    <a:pt x="58" y="20"/>
                  </a:cubicBezTo>
                  <a:cubicBezTo>
                    <a:pt x="49" y="21"/>
                    <a:pt x="41" y="27"/>
                    <a:pt x="34" y="32"/>
                  </a:cubicBezTo>
                  <a:cubicBezTo>
                    <a:pt x="26" y="37"/>
                    <a:pt x="18" y="44"/>
                    <a:pt x="9" y="49"/>
                  </a:cubicBezTo>
                  <a:cubicBezTo>
                    <a:pt x="10" y="50"/>
                    <a:pt x="11" y="50"/>
                    <a:pt x="12" y="51"/>
                  </a:cubicBezTo>
                  <a:cubicBezTo>
                    <a:pt x="17" y="39"/>
                    <a:pt x="14" y="26"/>
                    <a:pt x="10" y="15"/>
                  </a:cubicBezTo>
                  <a:cubicBezTo>
                    <a:pt x="9" y="13"/>
                    <a:pt x="8" y="14"/>
                    <a:pt x="7" y="15"/>
                  </a:cubicBezTo>
                  <a:cubicBezTo>
                    <a:pt x="0" y="28"/>
                    <a:pt x="8" y="45"/>
                    <a:pt x="13" y="58"/>
                  </a:cubicBezTo>
                  <a:cubicBezTo>
                    <a:pt x="14" y="59"/>
                    <a:pt x="15" y="59"/>
                    <a:pt x="16" y="58"/>
                  </a:cubicBezTo>
                  <a:cubicBezTo>
                    <a:pt x="19" y="49"/>
                    <a:pt x="18" y="39"/>
                    <a:pt x="16" y="30"/>
                  </a:cubicBezTo>
                  <a:cubicBezTo>
                    <a:pt x="14" y="20"/>
                    <a:pt x="12" y="10"/>
                    <a:pt x="8" y="1"/>
                  </a:cubicBezTo>
                  <a:cubicBezTo>
                    <a:pt x="8" y="0"/>
                    <a:pt x="6" y="0"/>
                    <a:pt x="6" y="2"/>
                  </a:cubicBezTo>
                  <a:cubicBezTo>
                    <a:pt x="7" y="22"/>
                    <a:pt x="11" y="41"/>
                    <a:pt x="11" y="61"/>
                  </a:cubicBezTo>
                  <a:cubicBezTo>
                    <a:pt x="11" y="63"/>
                    <a:pt x="14" y="63"/>
                    <a:pt x="14" y="6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22"/>
            <p:cNvSpPr/>
            <p:nvPr/>
          </p:nvSpPr>
          <p:spPr bwMode="auto">
            <a:xfrm>
              <a:off x="4789" y="1358"/>
              <a:ext cx="9" cy="91"/>
            </a:xfrm>
            <a:custGeom>
              <a:avLst/>
              <a:gdLst>
                <a:gd name="T0" fmla="*/ 0 w 5"/>
                <a:gd name="T1" fmla="*/ 2 h 47"/>
                <a:gd name="T2" fmla="*/ 3 w 5"/>
                <a:gd name="T3" fmla="*/ 45 h 47"/>
                <a:gd name="T4" fmla="*/ 5 w 5"/>
                <a:gd name="T5" fmla="*/ 44 h 47"/>
                <a:gd name="T6" fmla="*/ 3 w 5"/>
                <a:gd name="T7" fmla="*/ 1 h 47"/>
                <a:gd name="T8" fmla="*/ 0 w 5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7">
                  <a:moveTo>
                    <a:pt x="0" y="2"/>
                  </a:moveTo>
                  <a:cubicBezTo>
                    <a:pt x="0" y="16"/>
                    <a:pt x="1" y="31"/>
                    <a:pt x="3" y="45"/>
                  </a:cubicBezTo>
                  <a:cubicBezTo>
                    <a:pt x="3" y="47"/>
                    <a:pt x="5" y="46"/>
                    <a:pt x="5" y="44"/>
                  </a:cubicBezTo>
                  <a:cubicBezTo>
                    <a:pt x="4" y="30"/>
                    <a:pt x="3" y="16"/>
                    <a:pt x="3" y="1"/>
                  </a:cubicBezTo>
                  <a:cubicBezTo>
                    <a:pt x="3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23"/>
            <p:cNvSpPr/>
            <p:nvPr/>
          </p:nvSpPr>
          <p:spPr bwMode="auto">
            <a:xfrm>
              <a:off x="4736" y="1396"/>
              <a:ext cx="12" cy="95"/>
            </a:xfrm>
            <a:custGeom>
              <a:avLst/>
              <a:gdLst>
                <a:gd name="T0" fmla="*/ 0 w 6"/>
                <a:gd name="T1" fmla="*/ 2 h 49"/>
                <a:gd name="T2" fmla="*/ 3 w 6"/>
                <a:gd name="T3" fmla="*/ 47 h 49"/>
                <a:gd name="T4" fmla="*/ 6 w 6"/>
                <a:gd name="T5" fmla="*/ 46 h 49"/>
                <a:gd name="T6" fmla="*/ 3 w 6"/>
                <a:gd name="T7" fmla="*/ 1 h 49"/>
                <a:gd name="T8" fmla="*/ 0 w 6"/>
                <a:gd name="T9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9">
                  <a:moveTo>
                    <a:pt x="0" y="2"/>
                  </a:moveTo>
                  <a:cubicBezTo>
                    <a:pt x="1" y="17"/>
                    <a:pt x="1" y="32"/>
                    <a:pt x="3" y="47"/>
                  </a:cubicBezTo>
                  <a:cubicBezTo>
                    <a:pt x="4" y="49"/>
                    <a:pt x="6" y="48"/>
                    <a:pt x="6" y="46"/>
                  </a:cubicBezTo>
                  <a:cubicBezTo>
                    <a:pt x="4" y="32"/>
                    <a:pt x="4" y="16"/>
                    <a:pt x="3" y="1"/>
                  </a:cubicBezTo>
                  <a:cubicBezTo>
                    <a:pt x="3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24"/>
            <p:cNvSpPr/>
            <p:nvPr/>
          </p:nvSpPr>
          <p:spPr bwMode="auto">
            <a:xfrm>
              <a:off x="4709" y="1435"/>
              <a:ext cx="12" cy="95"/>
            </a:xfrm>
            <a:custGeom>
              <a:avLst/>
              <a:gdLst>
                <a:gd name="T0" fmla="*/ 0 w 6"/>
                <a:gd name="T1" fmla="*/ 2 h 49"/>
                <a:gd name="T2" fmla="*/ 2 w 6"/>
                <a:gd name="T3" fmla="*/ 47 h 49"/>
                <a:gd name="T4" fmla="*/ 4 w 6"/>
                <a:gd name="T5" fmla="*/ 47 h 49"/>
                <a:gd name="T6" fmla="*/ 3 w 6"/>
                <a:gd name="T7" fmla="*/ 2 h 49"/>
                <a:gd name="T8" fmla="*/ 0 w 6"/>
                <a:gd name="T9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9">
                  <a:moveTo>
                    <a:pt x="0" y="2"/>
                  </a:moveTo>
                  <a:cubicBezTo>
                    <a:pt x="2" y="17"/>
                    <a:pt x="4" y="32"/>
                    <a:pt x="2" y="47"/>
                  </a:cubicBezTo>
                  <a:cubicBezTo>
                    <a:pt x="1" y="49"/>
                    <a:pt x="4" y="49"/>
                    <a:pt x="4" y="47"/>
                  </a:cubicBezTo>
                  <a:cubicBezTo>
                    <a:pt x="6" y="32"/>
                    <a:pt x="4" y="17"/>
                    <a:pt x="3" y="2"/>
                  </a:cubicBezTo>
                  <a:cubicBezTo>
                    <a:pt x="2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25"/>
            <p:cNvSpPr/>
            <p:nvPr/>
          </p:nvSpPr>
          <p:spPr bwMode="auto">
            <a:xfrm>
              <a:off x="4653" y="1489"/>
              <a:ext cx="12" cy="110"/>
            </a:xfrm>
            <a:custGeom>
              <a:avLst/>
              <a:gdLst>
                <a:gd name="T0" fmla="*/ 1 w 6"/>
                <a:gd name="T1" fmla="*/ 2 h 57"/>
                <a:gd name="T2" fmla="*/ 3 w 6"/>
                <a:gd name="T3" fmla="*/ 56 h 57"/>
                <a:gd name="T4" fmla="*/ 6 w 6"/>
                <a:gd name="T5" fmla="*/ 55 h 57"/>
                <a:gd name="T6" fmla="*/ 4 w 6"/>
                <a:gd name="T7" fmla="*/ 1 h 57"/>
                <a:gd name="T8" fmla="*/ 1 w 6"/>
                <a:gd name="T9" fmla="*/ 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7">
                  <a:moveTo>
                    <a:pt x="1" y="2"/>
                  </a:moveTo>
                  <a:cubicBezTo>
                    <a:pt x="2" y="20"/>
                    <a:pt x="0" y="38"/>
                    <a:pt x="3" y="56"/>
                  </a:cubicBezTo>
                  <a:cubicBezTo>
                    <a:pt x="3" y="57"/>
                    <a:pt x="6" y="57"/>
                    <a:pt x="6" y="55"/>
                  </a:cubicBezTo>
                  <a:cubicBezTo>
                    <a:pt x="3" y="37"/>
                    <a:pt x="4" y="19"/>
                    <a:pt x="4" y="1"/>
                  </a:cubicBezTo>
                  <a:cubicBezTo>
                    <a:pt x="4" y="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26"/>
            <p:cNvSpPr/>
            <p:nvPr/>
          </p:nvSpPr>
          <p:spPr bwMode="auto">
            <a:xfrm>
              <a:off x="4615" y="1536"/>
              <a:ext cx="11" cy="110"/>
            </a:xfrm>
            <a:custGeom>
              <a:avLst/>
              <a:gdLst>
                <a:gd name="T0" fmla="*/ 1 w 6"/>
                <a:gd name="T1" fmla="*/ 2 h 57"/>
                <a:gd name="T2" fmla="*/ 2 w 6"/>
                <a:gd name="T3" fmla="*/ 55 h 57"/>
                <a:gd name="T4" fmla="*/ 5 w 6"/>
                <a:gd name="T5" fmla="*/ 55 h 57"/>
                <a:gd name="T6" fmla="*/ 3 w 6"/>
                <a:gd name="T7" fmla="*/ 2 h 57"/>
                <a:gd name="T8" fmla="*/ 1 w 6"/>
                <a:gd name="T9" fmla="*/ 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7">
                  <a:moveTo>
                    <a:pt x="1" y="2"/>
                  </a:moveTo>
                  <a:cubicBezTo>
                    <a:pt x="2" y="20"/>
                    <a:pt x="3" y="37"/>
                    <a:pt x="2" y="55"/>
                  </a:cubicBezTo>
                  <a:cubicBezTo>
                    <a:pt x="2" y="56"/>
                    <a:pt x="5" y="57"/>
                    <a:pt x="5" y="55"/>
                  </a:cubicBezTo>
                  <a:cubicBezTo>
                    <a:pt x="6" y="37"/>
                    <a:pt x="4" y="20"/>
                    <a:pt x="3" y="2"/>
                  </a:cubicBezTo>
                  <a:cubicBezTo>
                    <a:pt x="3" y="0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27"/>
            <p:cNvSpPr/>
            <p:nvPr/>
          </p:nvSpPr>
          <p:spPr bwMode="auto">
            <a:xfrm>
              <a:off x="4553" y="1582"/>
              <a:ext cx="13" cy="95"/>
            </a:xfrm>
            <a:custGeom>
              <a:avLst/>
              <a:gdLst>
                <a:gd name="T0" fmla="*/ 0 w 7"/>
                <a:gd name="T1" fmla="*/ 2 h 49"/>
                <a:gd name="T2" fmla="*/ 3 w 7"/>
                <a:gd name="T3" fmla="*/ 47 h 49"/>
                <a:gd name="T4" fmla="*/ 6 w 7"/>
                <a:gd name="T5" fmla="*/ 47 h 49"/>
                <a:gd name="T6" fmla="*/ 3 w 7"/>
                <a:gd name="T7" fmla="*/ 2 h 49"/>
                <a:gd name="T8" fmla="*/ 0 w 7"/>
                <a:gd name="T9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cubicBezTo>
                    <a:pt x="1" y="17"/>
                    <a:pt x="4" y="32"/>
                    <a:pt x="3" y="47"/>
                  </a:cubicBezTo>
                  <a:cubicBezTo>
                    <a:pt x="3" y="49"/>
                    <a:pt x="5" y="49"/>
                    <a:pt x="6" y="47"/>
                  </a:cubicBezTo>
                  <a:cubicBezTo>
                    <a:pt x="7" y="32"/>
                    <a:pt x="4" y="17"/>
                    <a:pt x="3" y="2"/>
                  </a:cubicBezTo>
                  <a:cubicBezTo>
                    <a:pt x="3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28"/>
            <p:cNvSpPr/>
            <p:nvPr/>
          </p:nvSpPr>
          <p:spPr bwMode="auto">
            <a:xfrm>
              <a:off x="4512" y="1278"/>
              <a:ext cx="257" cy="422"/>
            </a:xfrm>
            <a:custGeom>
              <a:avLst/>
              <a:gdLst>
                <a:gd name="T0" fmla="*/ 41 w 133"/>
                <a:gd name="T1" fmla="*/ 204 h 218"/>
                <a:gd name="T2" fmla="*/ 129 w 133"/>
                <a:gd name="T3" fmla="*/ 111 h 218"/>
                <a:gd name="T4" fmla="*/ 127 w 133"/>
                <a:gd name="T5" fmla="*/ 109 h 218"/>
                <a:gd name="T6" fmla="*/ 95 w 133"/>
                <a:gd name="T7" fmla="*/ 149 h 218"/>
                <a:gd name="T8" fmla="*/ 70 w 133"/>
                <a:gd name="T9" fmla="*/ 184 h 218"/>
                <a:gd name="T10" fmla="*/ 41 w 133"/>
                <a:gd name="T11" fmla="*/ 212 h 218"/>
                <a:gd name="T12" fmla="*/ 16 w 133"/>
                <a:gd name="T13" fmla="*/ 197 h 218"/>
                <a:gd name="T14" fmla="*/ 8 w 133"/>
                <a:gd name="T15" fmla="*/ 179 h 218"/>
                <a:gd name="T16" fmla="*/ 9 w 133"/>
                <a:gd name="T17" fmla="*/ 159 h 218"/>
                <a:gd name="T18" fmla="*/ 29 w 133"/>
                <a:gd name="T19" fmla="*/ 123 h 218"/>
                <a:gd name="T20" fmla="*/ 88 w 133"/>
                <a:gd name="T21" fmla="*/ 46 h 218"/>
                <a:gd name="T22" fmla="*/ 131 w 133"/>
                <a:gd name="T23" fmla="*/ 3 h 218"/>
                <a:gd name="T24" fmla="*/ 129 w 133"/>
                <a:gd name="T25" fmla="*/ 1 h 218"/>
                <a:gd name="T26" fmla="*/ 60 w 133"/>
                <a:gd name="T27" fmla="*/ 72 h 218"/>
                <a:gd name="T28" fmla="*/ 26 w 133"/>
                <a:gd name="T29" fmla="*/ 109 h 218"/>
                <a:gd name="T30" fmla="*/ 11 w 133"/>
                <a:gd name="T31" fmla="*/ 124 h 218"/>
                <a:gd name="T32" fmla="*/ 0 w 133"/>
                <a:gd name="T33" fmla="*/ 140 h 218"/>
                <a:gd name="T34" fmla="*/ 2 w 133"/>
                <a:gd name="T35" fmla="*/ 141 h 218"/>
                <a:gd name="T36" fmla="*/ 57 w 133"/>
                <a:gd name="T37" fmla="*/ 88 h 218"/>
                <a:gd name="T38" fmla="*/ 117 w 133"/>
                <a:gd name="T39" fmla="*/ 33 h 218"/>
                <a:gd name="T40" fmla="*/ 115 w 133"/>
                <a:gd name="T41" fmla="*/ 31 h 218"/>
                <a:gd name="T42" fmla="*/ 89 w 133"/>
                <a:gd name="T43" fmla="*/ 64 h 218"/>
                <a:gd name="T44" fmla="*/ 74 w 133"/>
                <a:gd name="T45" fmla="*/ 78 h 218"/>
                <a:gd name="T46" fmla="*/ 60 w 133"/>
                <a:gd name="T47" fmla="*/ 94 h 218"/>
                <a:gd name="T48" fmla="*/ 24 w 133"/>
                <a:gd name="T49" fmla="*/ 130 h 218"/>
                <a:gd name="T50" fmla="*/ 10 w 133"/>
                <a:gd name="T51" fmla="*/ 143 h 218"/>
                <a:gd name="T52" fmla="*/ 4 w 133"/>
                <a:gd name="T53" fmla="*/ 157 h 218"/>
                <a:gd name="T54" fmla="*/ 4 w 133"/>
                <a:gd name="T55" fmla="*/ 186 h 218"/>
                <a:gd name="T56" fmla="*/ 9 w 133"/>
                <a:gd name="T57" fmla="*/ 215 h 218"/>
                <a:gd name="T58" fmla="*/ 12 w 133"/>
                <a:gd name="T59" fmla="*/ 214 h 218"/>
                <a:gd name="T60" fmla="*/ 6 w 133"/>
                <a:gd name="T61" fmla="*/ 181 h 218"/>
                <a:gd name="T62" fmla="*/ 10 w 133"/>
                <a:gd name="T63" fmla="*/ 148 h 218"/>
                <a:gd name="T64" fmla="*/ 23 w 133"/>
                <a:gd name="T65" fmla="*/ 134 h 218"/>
                <a:gd name="T66" fmla="*/ 41 w 133"/>
                <a:gd name="T67" fmla="*/ 118 h 218"/>
                <a:gd name="T68" fmla="*/ 73 w 133"/>
                <a:gd name="T69" fmla="*/ 83 h 218"/>
                <a:gd name="T70" fmla="*/ 118 w 133"/>
                <a:gd name="T71" fmla="*/ 32 h 218"/>
                <a:gd name="T72" fmla="*/ 116 w 133"/>
                <a:gd name="T73" fmla="*/ 31 h 218"/>
                <a:gd name="T74" fmla="*/ 56 w 133"/>
                <a:gd name="T75" fmla="*/ 85 h 218"/>
                <a:gd name="T76" fmla="*/ 1 w 133"/>
                <a:gd name="T77" fmla="*/ 139 h 218"/>
                <a:gd name="T78" fmla="*/ 3 w 133"/>
                <a:gd name="T79" fmla="*/ 141 h 218"/>
                <a:gd name="T80" fmla="*/ 14 w 133"/>
                <a:gd name="T81" fmla="*/ 125 h 218"/>
                <a:gd name="T82" fmla="*/ 29 w 133"/>
                <a:gd name="T83" fmla="*/ 109 h 218"/>
                <a:gd name="T84" fmla="*/ 62 w 133"/>
                <a:gd name="T85" fmla="*/ 74 h 218"/>
                <a:gd name="T86" fmla="*/ 132 w 133"/>
                <a:gd name="T87" fmla="*/ 3 h 218"/>
                <a:gd name="T88" fmla="*/ 130 w 133"/>
                <a:gd name="T89" fmla="*/ 1 h 218"/>
                <a:gd name="T90" fmla="*/ 63 w 133"/>
                <a:gd name="T91" fmla="*/ 72 h 218"/>
                <a:gd name="T92" fmla="*/ 34 w 133"/>
                <a:gd name="T93" fmla="*/ 111 h 218"/>
                <a:gd name="T94" fmla="*/ 11 w 133"/>
                <a:gd name="T95" fmla="*/ 146 h 218"/>
                <a:gd name="T96" fmla="*/ 7 w 133"/>
                <a:gd name="T97" fmla="*/ 183 h 218"/>
                <a:gd name="T98" fmla="*/ 15 w 133"/>
                <a:gd name="T99" fmla="*/ 200 h 218"/>
                <a:gd name="T100" fmla="*/ 24 w 133"/>
                <a:gd name="T101" fmla="*/ 212 h 218"/>
                <a:gd name="T102" fmla="*/ 37 w 133"/>
                <a:gd name="T103" fmla="*/ 217 h 218"/>
                <a:gd name="T104" fmla="*/ 52 w 133"/>
                <a:gd name="T105" fmla="*/ 209 h 218"/>
                <a:gd name="T106" fmla="*/ 77 w 133"/>
                <a:gd name="T107" fmla="*/ 177 h 218"/>
                <a:gd name="T108" fmla="*/ 129 w 133"/>
                <a:gd name="T109" fmla="*/ 111 h 218"/>
                <a:gd name="T110" fmla="*/ 127 w 133"/>
                <a:gd name="T111" fmla="*/ 109 h 218"/>
                <a:gd name="T112" fmla="*/ 39 w 133"/>
                <a:gd name="T113" fmla="*/ 202 h 218"/>
                <a:gd name="T114" fmla="*/ 41 w 133"/>
                <a:gd name="T115" fmla="*/ 204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3" h="218">
                  <a:moveTo>
                    <a:pt x="41" y="204"/>
                  </a:moveTo>
                  <a:cubicBezTo>
                    <a:pt x="70" y="173"/>
                    <a:pt x="101" y="143"/>
                    <a:pt x="129" y="111"/>
                  </a:cubicBezTo>
                  <a:cubicBezTo>
                    <a:pt x="128" y="110"/>
                    <a:pt x="128" y="110"/>
                    <a:pt x="127" y="109"/>
                  </a:cubicBezTo>
                  <a:cubicBezTo>
                    <a:pt x="117" y="123"/>
                    <a:pt x="106" y="136"/>
                    <a:pt x="95" y="149"/>
                  </a:cubicBezTo>
                  <a:cubicBezTo>
                    <a:pt x="86" y="160"/>
                    <a:pt x="78" y="172"/>
                    <a:pt x="70" y="184"/>
                  </a:cubicBezTo>
                  <a:cubicBezTo>
                    <a:pt x="62" y="194"/>
                    <a:pt x="53" y="207"/>
                    <a:pt x="41" y="212"/>
                  </a:cubicBezTo>
                  <a:cubicBezTo>
                    <a:pt x="29" y="218"/>
                    <a:pt x="21" y="206"/>
                    <a:pt x="16" y="197"/>
                  </a:cubicBezTo>
                  <a:cubicBezTo>
                    <a:pt x="13" y="191"/>
                    <a:pt x="10" y="185"/>
                    <a:pt x="8" y="179"/>
                  </a:cubicBezTo>
                  <a:cubicBezTo>
                    <a:pt x="7" y="172"/>
                    <a:pt x="7" y="166"/>
                    <a:pt x="9" y="159"/>
                  </a:cubicBezTo>
                  <a:cubicBezTo>
                    <a:pt x="12" y="146"/>
                    <a:pt x="21" y="134"/>
                    <a:pt x="29" y="123"/>
                  </a:cubicBezTo>
                  <a:cubicBezTo>
                    <a:pt x="48" y="97"/>
                    <a:pt x="67" y="71"/>
                    <a:pt x="88" y="46"/>
                  </a:cubicBezTo>
                  <a:cubicBezTo>
                    <a:pt x="101" y="31"/>
                    <a:pt x="116" y="16"/>
                    <a:pt x="131" y="3"/>
                  </a:cubicBezTo>
                  <a:cubicBezTo>
                    <a:pt x="131" y="2"/>
                    <a:pt x="130" y="2"/>
                    <a:pt x="129" y="1"/>
                  </a:cubicBezTo>
                  <a:cubicBezTo>
                    <a:pt x="106" y="25"/>
                    <a:pt x="83" y="48"/>
                    <a:pt x="60" y="72"/>
                  </a:cubicBezTo>
                  <a:cubicBezTo>
                    <a:pt x="49" y="84"/>
                    <a:pt x="37" y="96"/>
                    <a:pt x="26" y="109"/>
                  </a:cubicBezTo>
                  <a:cubicBezTo>
                    <a:pt x="21" y="114"/>
                    <a:pt x="16" y="119"/>
                    <a:pt x="11" y="124"/>
                  </a:cubicBezTo>
                  <a:cubicBezTo>
                    <a:pt x="7" y="129"/>
                    <a:pt x="3" y="134"/>
                    <a:pt x="0" y="140"/>
                  </a:cubicBezTo>
                  <a:cubicBezTo>
                    <a:pt x="0" y="141"/>
                    <a:pt x="1" y="142"/>
                    <a:pt x="2" y="141"/>
                  </a:cubicBezTo>
                  <a:cubicBezTo>
                    <a:pt x="24" y="127"/>
                    <a:pt x="39" y="106"/>
                    <a:pt x="57" y="88"/>
                  </a:cubicBezTo>
                  <a:cubicBezTo>
                    <a:pt x="77" y="69"/>
                    <a:pt x="95" y="48"/>
                    <a:pt x="117" y="33"/>
                  </a:cubicBezTo>
                  <a:cubicBezTo>
                    <a:pt x="117" y="32"/>
                    <a:pt x="116" y="32"/>
                    <a:pt x="115" y="31"/>
                  </a:cubicBezTo>
                  <a:cubicBezTo>
                    <a:pt x="110" y="44"/>
                    <a:pt x="99" y="54"/>
                    <a:pt x="89" y="64"/>
                  </a:cubicBezTo>
                  <a:cubicBezTo>
                    <a:pt x="84" y="69"/>
                    <a:pt x="79" y="73"/>
                    <a:pt x="74" y="78"/>
                  </a:cubicBezTo>
                  <a:cubicBezTo>
                    <a:pt x="69" y="83"/>
                    <a:pt x="64" y="89"/>
                    <a:pt x="60" y="94"/>
                  </a:cubicBezTo>
                  <a:cubicBezTo>
                    <a:pt x="48" y="106"/>
                    <a:pt x="37" y="119"/>
                    <a:pt x="24" y="130"/>
                  </a:cubicBezTo>
                  <a:cubicBezTo>
                    <a:pt x="19" y="134"/>
                    <a:pt x="14" y="138"/>
                    <a:pt x="10" y="143"/>
                  </a:cubicBezTo>
                  <a:cubicBezTo>
                    <a:pt x="7" y="147"/>
                    <a:pt x="5" y="152"/>
                    <a:pt x="4" y="157"/>
                  </a:cubicBezTo>
                  <a:cubicBezTo>
                    <a:pt x="2" y="166"/>
                    <a:pt x="3" y="176"/>
                    <a:pt x="4" y="186"/>
                  </a:cubicBezTo>
                  <a:cubicBezTo>
                    <a:pt x="5" y="196"/>
                    <a:pt x="7" y="205"/>
                    <a:pt x="9" y="215"/>
                  </a:cubicBezTo>
                  <a:cubicBezTo>
                    <a:pt x="9" y="217"/>
                    <a:pt x="12" y="216"/>
                    <a:pt x="12" y="214"/>
                  </a:cubicBezTo>
                  <a:cubicBezTo>
                    <a:pt x="10" y="203"/>
                    <a:pt x="7" y="192"/>
                    <a:pt x="6" y="181"/>
                  </a:cubicBezTo>
                  <a:cubicBezTo>
                    <a:pt x="5" y="170"/>
                    <a:pt x="5" y="158"/>
                    <a:pt x="10" y="148"/>
                  </a:cubicBezTo>
                  <a:cubicBezTo>
                    <a:pt x="13" y="142"/>
                    <a:pt x="18" y="139"/>
                    <a:pt x="23" y="134"/>
                  </a:cubicBezTo>
                  <a:cubicBezTo>
                    <a:pt x="29" y="129"/>
                    <a:pt x="35" y="123"/>
                    <a:pt x="41" y="118"/>
                  </a:cubicBezTo>
                  <a:cubicBezTo>
                    <a:pt x="52" y="106"/>
                    <a:pt x="62" y="94"/>
                    <a:pt x="73" y="83"/>
                  </a:cubicBezTo>
                  <a:cubicBezTo>
                    <a:pt x="89" y="67"/>
                    <a:pt x="109" y="53"/>
                    <a:pt x="118" y="32"/>
                  </a:cubicBezTo>
                  <a:cubicBezTo>
                    <a:pt x="118" y="31"/>
                    <a:pt x="117" y="30"/>
                    <a:pt x="116" y="31"/>
                  </a:cubicBezTo>
                  <a:cubicBezTo>
                    <a:pt x="94" y="46"/>
                    <a:pt x="76" y="67"/>
                    <a:pt x="56" y="85"/>
                  </a:cubicBezTo>
                  <a:cubicBezTo>
                    <a:pt x="38" y="103"/>
                    <a:pt x="22" y="125"/>
                    <a:pt x="1" y="139"/>
                  </a:cubicBezTo>
                  <a:cubicBezTo>
                    <a:pt x="1" y="140"/>
                    <a:pt x="2" y="140"/>
                    <a:pt x="3" y="141"/>
                  </a:cubicBezTo>
                  <a:cubicBezTo>
                    <a:pt x="5" y="135"/>
                    <a:pt x="10" y="130"/>
                    <a:pt x="14" y="125"/>
                  </a:cubicBezTo>
                  <a:cubicBezTo>
                    <a:pt x="19" y="120"/>
                    <a:pt x="24" y="115"/>
                    <a:pt x="29" y="109"/>
                  </a:cubicBezTo>
                  <a:cubicBezTo>
                    <a:pt x="40" y="97"/>
                    <a:pt x="51" y="86"/>
                    <a:pt x="62" y="74"/>
                  </a:cubicBezTo>
                  <a:cubicBezTo>
                    <a:pt x="85" y="50"/>
                    <a:pt x="109" y="26"/>
                    <a:pt x="132" y="3"/>
                  </a:cubicBezTo>
                  <a:cubicBezTo>
                    <a:pt x="133" y="2"/>
                    <a:pt x="131" y="0"/>
                    <a:pt x="130" y="1"/>
                  </a:cubicBezTo>
                  <a:cubicBezTo>
                    <a:pt x="105" y="22"/>
                    <a:pt x="83" y="47"/>
                    <a:pt x="63" y="72"/>
                  </a:cubicBezTo>
                  <a:cubicBezTo>
                    <a:pt x="53" y="85"/>
                    <a:pt x="43" y="98"/>
                    <a:pt x="34" y="111"/>
                  </a:cubicBezTo>
                  <a:cubicBezTo>
                    <a:pt x="26" y="123"/>
                    <a:pt x="17" y="134"/>
                    <a:pt x="11" y="146"/>
                  </a:cubicBezTo>
                  <a:cubicBezTo>
                    <a:pt x="5" y="158"/>
                    <a:pt x="3" y="170"/>
                    <a:pt x="7" y="183"/>
                  </a:cubicBezTo>
                  <a:cubicBezTo>
                    <a:pt x="8" y="189"/>
                    <a:pt x="12" y="194"/>
                    <a:pt x="15" y="200"/>
                  </a:cubicBezTo>
                  <a:cubicBezTo>
                    <a:pt x="17" y="204"/>
                    <a:pt x="20" y="209"/>
                    <a:pt x="24" y="212"/>
                  </a:cubicBezTo>
                  <a:cubicBezTo>
                    <a:pt x="28" y="216"/>
                    <a:pt x="32" y="217"/>
                    <a:pt x="37" y="217"/>
                  </a:cubicBezTo>
                  <a:cubicBezTo>
                    <a:pt x="42" y="216"/>
                    <a:pt x="48" y="212"/>
                    <a:pt x="52" y="209"/>
                  </a:cubicBezTo>
                  <a:cubicBezTo>
                    <a:pt x="62" y="200"/>
                    <a:pt x="70" y="188"/>
                    <a:pt x="77" y="177"/>
                  </a:cubicBezTo>
                  <a:cubicBezTo>
                    <a:pt x="93" y="154"/>
                    <a:pt x="113" y="134"/>
                    <a:pt x="129" y="111"/>
                  </a:cubicBezTo>
                  <a:cubicBezTo>
                    <a:pt x="130" y="109"/>
                    <a:pt x="128" y="108"/>
                    <a:pt x="127" y="109"/>
                  </a:cubicBezTo>
                  <a:cubicBezTo>
                    <a:pt x="99" y="142"/>
                    <a:pt x="68" y="171"/>
                    <a:pt x="39" y="202"/>
                  </a:cubicBezTo>
                  <a:cubicBezTo>
                    <a:pt x="38" y="204"/>
                    <a:pt x="40" y="205"/>
                    <a:pt x="41" y="20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29"/>
            <p:cNvSpPr/>
            <p:nvPr/>
          </p:nvSpPr>
          <p:spPr bwMode="auto">
            <a:xfrm>
              <a:off x="3695" y="2359"/>
              <a:ext cx="201" cy="147"/>
            </a:xfrm>
            <a:custGeom>
              <a:avLst/>
              <a:gdLst>
                <a:gd name="T0" fmla="*/ 31 w 104"/>
                <a:gd name="T1" fmla="*/ 10 h 76"/>
                <a:gd name="T2" fmla="*/ 65 w 104"/>
                <a:gd name="T3" fmla="*/ 69 h 76"/>
                <a:gd name="T4" fmla="*/ 88 w 104"/>
                <a:gd name="T5" fmla="*/ 35 h 76"/>
                <a:gd name="T6" fmla="*/ 96 w 104"/>
                <a:gd name="T7" fmla="*/ 52 h 76"/>
                <a:gd name="T8" fmla="*/ 86 w 104"/>
                <a:gd name="T9" fmla="*/ 65 h 76"/>
                <a:gd name="T10" fmla="*/ 21 w 104"/>
                <a:gd name="T11" fmla="*/ 17 h 76"/>
                <a:gd name="T12" fmla="*/ 66 w 104"/>
                <a:gd name="T13" fmla="*/ 13 h 76"/>
                <a:gd name="T14" fmla="*/ 35 w 104"/>
                <a:gd name="T15" fmla="*/ 4 h 76"/>
                <a:gd name="T16" fmla="*/ 26 w 104"/>
                <a:gd name="T17" fmla="*/ 35 h 76"/>
                <a:gd name="T18" fmla="*/ 78 w 104"/>
                <a:gd name="T19" fmla="*/ 73 h 76"/>
                <a:gd name="T20" fmla="*/ 85 w 104"/>
                <a:gd name="T21" fmla="*/ 35 h 76"/>
                <a:gd name="T22" fmla="*/ 91 w 104"/>
                <a:gd name="T23" fmla="*/ 67 h 76"/>
                <a:gd name="T24" fmla="*/ 60 w 104"/>
                <a:gd name="T25" fmla="*/ 61 h 76"/>
                <a:gd name="T26" fmla="*/ 24 w 104"/>
                <a:gd name="T27" fmla="*/ 20 h 76"/>
                <a:gd name="T28" fmla="*/ 58 w 104"/>
                <a:gd name="T29" fmla="*/ 11 h 76"/>
                <a:gd name="T30" fmla="*/ 29 w 104"/>
                <a:gd name="T31" fmla="*/ 17 h 76"/>
                <a:gd name="T32" fmla="*/ 62 w 104"/>
                <a:gd name="T33" fmla="*/ 64 h 76"/>
                <a:gd name="T34" fmla="*/ 96 w 104"/>
                <a:gd name="T35" fmla="*/ 53 h 76"/>
                <a:gd name="T36" fmla="*/ 86 w 104"/>
                <a:gd name="T37" fmla="*/ 34 h 76"/>
                <a:gd name="T38" fmla="*/ 85 w 104"/>
                <a:gd name="T39" fmla="*/ 66 h 76"/>
                <a:gd name="T40" fmla="*/ 98 w 104"/>
                <a:gd name="T41" fmla="*/ 48 h 76"/>
                <a:gd name="T42" fmla="*/ 84 w 104"/>
                <a:gd name="T43" fmla="*/ 33 h 76"/>
                <a:gd name="T44" fmla="*/ 65 w 104"/>
                <a:gd name="T45" fmla="*/ 63 h 76"/>
                <a:gd name="T46" fmla="*/ 34 w 104"/>
                <a:gd name="T47" fmla="*/ 14 h 76"/>
                <a:gd name="T48" fmla="*/ 59 w 104"/>
                <a:gd name="T49" fmla="*/ 11 h 76"/>
                <a:gd name="T50" fmla="*/ 29 w 104"/>
                <a:gd name="T51" fmla="*/ 13 h 76"/>
                <a:gd name="T52" fmla="*/ 46 w 104"/>
                <a:gd name="T53" fmla="*/ 56 h 76"/>
                <a:gd name="T54" fmla="*/ 97 w 104"/>
                <a:gd name="T55" fmla="*/ 64 h 76"/>
                <a:gd name="T56" fmla="*/ 83 w 104"/>
                <a:gd name="T57" fmla="*/ 37 h 76"/>
                <a:gd name="T58" fmla="*/ 60 w 104"/>
                <a:gd name="T59" fmla="*/ 63 h 76"/>
                <a:gd name="T60" fmla="*/ 25 w 104"/>
                <a:gd name="T61" fmla="*/ 24 h 76"/>
                <a:gd name="T62" fmla="*/ 66 w 104"/>
                <a:gd name="T63" fmla="*/ 13 h 76"/>
                <a:gd name="T64" fmla="*/ 45 w 104"/>
                <a:gd name="T65" fmla="*/ 9 h 76"/>
                <a:gd name="T66" fmla="*/ 12 w 104"/>
                <a:gd name="T67" fmla="*/ 26 h 76"/>
                <a:gd name="T68" fmla="*/ 29 w 104"/>
                <a:gd name="T69" fmla="*/ 49 h 76"/>
                <a:gd name="T70" fmla="*/ 99 w 104"/>
                <a:gd name="T71" fmla="*/ 57 h 76"/>
                <a:gd name="T72" fmla="*/ 86 w 104"/>
                <a:gd name="T73" fmla="*/ 38 h 76"/>
                <a:gd name="T74" fmla="*/ 86 w 104"/>
                <a:gd name="T75" fmla="*/ 70 h 76"/>
                <a:gd name="T76" fmla="*/ 52 w 104"/>
                <a:gd name="T77" fmla="*/ 56 h 76"/>
                <a:gd name="T78" fmla="*/ 38 w 104"/>
                <a:gd name="T79" fmla="*/ 7 h 76"/>
                <a:gd name="T80" fmla="*/ 55 w 104"/>
                <a:gd name="T81" fmla="*/ 9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4" h="76">
                  <a:moveTo>
                    <a:pt x="55" y="9"/>
                  </a:moveTo>
                  <a:cubicBezTo>
                    <a:pt x="48" y="4"/>
                    <a:pt x="36" y="0"/>
                    <a:pt x="31" y="10"/>
                  </a:cubicBezTo>
                  <a:cubicBezTo>
                    <a:pt x="24" y="21"/>
                    <a:pt x="31" y="34"/>
                    <a:pt x="38" y="43"/>
                  </a:cubicBezTo>
                  <a:cubicBezTo>
                    <a:pt x="45" y="54"/>
                    <a:pt x="54" y="63"/>
                    <a:pt x="65" y="69"/>
                  </a:cubicBezTo>
                  <a:cubicBezTo>
                    <a:pt x="75" y="74"/>
                    <a:pt x="90" y="76"/>
                    <a:pt x="96" y="65"/>
                  </a:cubicBezTo>
                  <a:cubicBezTo>
                    <a:pt x="101" y="55"/>
                    <a:pt x="95" y="43"/>
                    <a:pt x="88" y="35"/>
                  </a:cubicBezTo>
                  <a:cubicBezTo>
                    <a:pt x="87" y="35"/>
                    <a:pt x="85" y="36"/>
                    <a:pt x="86" y="37"/>
                  </a:cubicBezTo>
                  <a:cubicBezTo>
                    <a:pt x="89" y="42"/>
                    <a:pt x="94" y="46"/>
                    <a:pt x="96" y="52"/>
                  </a:cubicBezTo>
                  <a:cubicBezTo>
                    <a:pt x="98" y="55"/>
                    <a:pt x="96" y="59"/>
                    <a:pt x="94" y="61"/>
                  </a:cubicBezTo>
                  <a:cubicBezTo>
                    <a:pt x="92" y="64"/>
                    <a:pt x="89" y="64"/>
                    <a:pt x="86" y="65"/>
                  </a:cubicBezTo>
                  <a:cubicBezTo>
                    <a:pt x="73" y="66"/>
                    <a:pt x="58" y="63"/>
                    <a:pt x="46" y="57"/>
                  </a:cubicBezTo>
                  <a:cubicBezTo>
                    <a:pt x="37" y="52"/>
                    <a:pt x="0" y="28"/>
                    <a:pt x="21" y="17"/>
                  </a:cubicBezTo>
                  <a:cubicBezTo>
                    <a:pt x="28" y="13"/>
                    <a:pt x="37" y="12"/>
                    <a:pt x="44" y="12"/>
                  </a:cubicBezTo>
                  <a:cubicBezTo>
                    <a:pt x="51" y="12"/>
                    <a:pt x="59" y="12"/>
                    <a:pt x="66" y="13"/>
                  </a:cubicBezTo>
                  <a:cubicBezTo>
                    <a:pt x="68" y="13"/>
                    <a:pt x="68" y="11"/>
                    <a:pt x="67" y="11"/>
                  </a:cubicBezTo>
                  <a:cubicBezTo>
                    <a:pt x="58" y="4"/>
                    <a:pt x="46" y="1"/>
                    <a:pt x="35" y="4"/>
                  </a:cubicBezTo>
                  <a:cubicBezTo>
                    <a:pt x="29" y="6"/>
                    <a:pt x="26" y="11"/>
                    <a:pt x="24" y="17"/>
                  </a:cubicBezTo>
                  <a:cubicBezTo>
                    <a:pt x="21" y="23"/>
                    <a:pt x="23" y="29"/>
                    <a:pt x="26" y="35"/>
                  </a:cubicBezTo>
                  <a:cubicBezTo>
                    <a:pt x="31" y="44"/>
                    <a:pt x="40" y="52"/>
                    <a:pt x="49" y="59"/>
                  </a:cubicBezTo>
                  <a:cubicBezTo>
                    <a:pt x="57" y="65"/>
                    <a:pt x="67" y="73"/>
                    <a:pt x="78" y="73"/>
                  </a:cubicBezTo>
                  <a:cubicBezTo>
                    <a:pt x="86" y="73"/>
                    <a:pt x="92" y="66"/>
                    <a:pt x="93" y="58"/>
                  </a:cubicBezTo>
                  <a:cubicBezTo>
                    <a:pt x="94" y="50"/>
                    <a:pt x="91" y="41"/>
                    <a:pt x="85" y="35"/>
                  </a:cubicBezTo>
                  <a:cubicBezTo>
                    <a:pt x="85" y="36"/>
                    <a:pt x="84" y="36"/>
                    <a:pt x="84" y="37"/>
                  </a:cubicBezTo>
                  <a:cubicBezTo>
                    <a:pt x="91" y="42"/>
                    <a:pt x="104" y="60"/>
                    <a:pt x="91" y="67"/>
                  </a:cubicBezTo>
                  <a:cubicBezTo>
                    <a:pt x="86" y="69"/>
                    <a:pt x="81" y="68"/>
                    <a:pt x="76" y="67"/>
                  </a:cubicBezTo>
                  <a:cubicBezTo>
                    <a:pt x="70" y="65"/>
                    <a:pt x="65" y="63"/>
                    <a:pt x="60" y="61"/>
                  </a:cubicBezTo>
                  <a:cubicBezTo>
                    <a:pt x="52" y="56"/>
                    <a:pt x="43" y="52"/>
                    <a:pt x="35" y="46"/>
                  </a:cubicBezTo>
                  <a:cubicBezTo>
                    <a:pt x="27" y="40"/>
                    <a:pt x="16" y="30"/>
                    <a:pt x="24" y="20"/>
                  </a:cubicBezTo>
                  <a:cubicBezTo>
                    <a:pt x="28" y="15"/>
                    <a:pt x="35" y="13"/>
                    <a:pt x="40" y="12"/>
                  </a:cubicBezTo>
                  <a:cubicBezTo>
                    <a:pt x="46" y="11"/>
                    <a:pt x="52" y="11"/>
                    <a:pt x="58" y="11"/>
                  </a:cubicBezTo>
                  <a:cubicBezTo>
                    <a:pt x="58" y="10"/>
                    <a:pt x="58" y="10"/>
                    <a:pt x="58" y="9"/>
                  </a:cubicBezTo>
                  <a:cubicBezTo>
                    <a:pt x="49" y="10"/>
                    <a:pt x="34" y="6"/>
                    <a:pt x="29" y="17"/>
                  </a:cubicBezTo>
                  <a:cubicBezTo>
                    <a:pt x="24" y="27"/>
                    <a:pt x="33" y="39"/>
                    <a:pt x="39" y="46"/>
                  </a:cubicBezTo>
                  <a:cubicBezTo>
                    <a:pt x="46" y="53"/>
                    <a:pt x="54" y="59"/>
                    <a:pt x="62" y="64"/>
                  </a:cubicBezTo>
                  <a:cubicBezTo>
                    <a:pt x="69" y="68"/>
                    <a:pt x="80" y="75"/>
                    <a:pt x="89" y="71"/>
                  </a:cubicBezTo>
                  <a:cubicBezTo>
                    <a:pt x="96" y="68"/>
                    <a:pt x="98" y="60"/>
                    <a:pt x="96" y="53"/>
                  </a:cubicBezTo>
                  <a:cubicBezTo>
                    <a:pt x="95" y="45"/>
                    <a:pt x="90" y="39"/>
                    <a:pt x="87" y="32"/>
                  </a:cubicBezTo>
                  <a:cubicBezTo>
                    <a:pt x="86" y="32"/>
                    <a:pt x="86" y="33"/>
                    <a:pt x="86" y="34"/>
                  </a:cubicBezTo>
                  <a:cubicBezTo>
                    <a:pt x="93" y="33"/>
                    <a:pt x="95" y="44"/>
                    <a:pt x="95" y="49"/>
                  </a:cubicBezTo>
                  <a:cubicBezTo>
                    <a:pt x="96" y="56"/>
                    <a:pt x="93" y="64"/>
                    <a:pt x="85" y="66"/>
                  </a:cubicBezTo>
                  <a:cubicBezTo>
                    <a:pt x="83" y="66"/>
                    <a:pt x="83" y="69"/>
                    <a:pt x="85" y="68"/>
                  </a:cubicBezTo>
                  <a:cubicBezTo>
                    <a:pt x="95" y="67"/>
                    <a:pt x="99" y="57"/>
                    <a:pt x="98" y="48"/>
                  </a:cubicBezTo>
                  <a:cubicBezTo>
                    <a:pt x="98" y="41"/>
                    <a:pt x="94" y="30"/>
                    <a:pt x="85" y="31"/>
                  </a:cubicBezTo>
                  <a:cubicBezTo>
                    <a:pt x="84" y="31"/>
                    <a:pt x="84" y="32"/>
                    <a:pt x="84" y="33"/>
                  </a:cubicBezTo>
                  <a:cubicBezTo>
                    <a:pt x="89" y="42"/>
                    <a:pt x="97" y="53"/>
                    <a:pt x="93" y="63"/>
                  </a:cubicBezTo>
                  <a:cubicBezTo>
                    <a:pt x="87" y="75"/>
                    <a:pt x="73" y="67"/>
                    <a:pt x="65" y="63"/>
                  </a:cubicBezTo>
                  <a:cubicBezTo>
                    <a:pt x="57" y="58"/>
                    <a:pt x="49" y="52"/>
                    <a:pt x="42" y="45"/>
                  </a:cubicBezTo>
                  <a:cubicBezTo>
                    <a:pt x="36" y="38"/>
                    <a:pt x="24" y="22"/>
                    <a:pt x="34" y="14"/>
                  </a:cubicBezTo>
                  <a:cubicBezTo>
                    <a:pt x="37" y="12"/>
                    <a:pt x="42" y="12"/>
                    <a:pt x="46" y="12"/>
                  </a:cubicBezTo>
                  <a:cubicBezTo>
                    <a:pt x="50" y="12"/>
                    <a:pt x="54" y="12"/>
                    <a:pt x="59" y="11"/>
                  </a:cubicBezTo>
                  <a:cubicBezTo>
                    <a:pt x="60" y="11"/>
                    <a:pt x="60" y="9"/>
                    <a:pt x="59" y="9"/>
                  </a:cubicBezTo>
                  <a:cubicBezTo>
                    <a:pt x="49" y="7"/>
                    <a:pt x="37" y="8"/>
                    <a:pt x="29" y="13"/>
                  </a:cubicBezTo>
                  <a:cubicBezTo>
                    <a:pt x="20" y="18"/>
                    <a:pt x="16" y="27"/>
                    <a:pt x="21" y="36"/>
                  </a:cubicBezTo>
                  <a:cubicBezTo>
                    <a:pt x="27" y="45"/>
                    <a:pt x="37" y="51"/>
                    <a:pt x="46" y="56"/>
                  </a:cubicBezTo>
                  <a:cubicBezTo>
                    <a:pt x="54" y="61"/>
                    <a:pt x="63" y="66"/>
                    <a:pt x="72" y="69"/>
                  </a:cubicBezTo>
                  <a:cubicBezTo>
                    <a:pt x="80" y="71"/>
                    <a:pt x="92" y="73"/>
                    <a:pt x="97" y="64"/>
                  </a:cubicBezTo>
                  <a:cubicBezTo>
                    <a:pt x="103" y="54"/>
                    <a:pt x="93" y="40"/>
                    <a:pt x="85" y="35"/>
                  </a:cubicBezTo>
                  <a:cubicBezTo>
                    <a:pt x="84" y="34"/>
                    <a:pt x="82" y="36"/>
                    <a:pt x="83" y="37"/>
                  </a:cubicBezTo>
                  <a:cubicBezTo>
                    <a:pt x="89" y="44"/>
                    <a:pt x="93" y="56"/>
                    <a:pt x="88" y="64"/>
                  </a:cubicBezTo>
                  <a:cubicBezTo>
                    <a:pt x="82" y="75"/>
                    <a:pt x="68" y="68"/>
                    <a:pt x="60" y="63"/>
                  </a:cubicBezTo>
                  <a:cubicBezTo>
                    <a:pt x="51" y="58"/>
                    <a:pt x="42" y="50"/>
                    <a:pt x="34" y="42"/>
                  </a:cubicBezTo>
                  <a:cubicBezTo>
                    <a:pt x="30" y="37"/>
                    <a:pt x="26" y="31"/>
                    <a:pt x="25" y="24"/>
                  </a:cubicBezTo>
                  <a:cubicBezTo>
                    <a:pt x="25" y="16"/>
                    <a:pt x="30" y="9"/>
                    <a:pt x="36" y="7"/>
                  </a:cubicBezTo>
                  <a:cubicBezTo>
                    <a:pt x="45" y="3"/>
                    <a:pt x="58" y="7"/>
                    <a:pt x="66" y="13"/>
                  </a:cubicBezTo>
                  <a:cubicBezTo>
                    <a:pt x="66" y="12"/>
                    <a:pt x="66" y="11"/>
                    <a:pt x="67" y="10"/>
                  </a:cubicBezTo>
                  <a:cubicBezTo>
                    <a:pt x="60" y="9"/>
                    <a:pt x="52" y="9"/>
                    <a:pt x="45" y="9"/>
                  </a:cubicBezTo>
                  <a:cubicBezTo>
                    <a:pt x="38" y="9"/>
                    <a:pt x="29" y="10"/>
                    <a:pt x="22" y="13"/>
                  </a:cubicBezTo>
                  <a:cubicBezTo>
                    <a:pt x="17" y="16"/>
                    <a:pt x="12" y="20"/>
                    <a:pt x="12" y="26"/>
                  </a:cubicBezTo>
                  <a:cubicBezTo>
                    <a:pt x="12" y="30"/>
                    <a:pt x="14" y="33"/>
                    <a:pt x="16" y="36"/>
                  </a:cubicBezTo>
                  <a:cubicBezTo>
                    <a:pt x="20" y="41"/>
                    <a:pt x="25" y="45"/>
                    <a:pt x="29" y="49"/>
                  </a:cubicBezTo>
                  <a:cubicBezTo>
                    <a:pt x="44" y="61"/>
                    <a:pt x="63" y="67"/>
                    <a:pt x="82" y="68"/>
                  </a:cubicBezTo>
                  <a:cubicBezTo>
                    <a:pt x="90" y="68"/>
                    <a:pt x="97" y="66"/>
                    <a:pt x="99" y="57"/>
                  </a:cubicBezTo>
                  <a:cubicBezTo>
                    <a:pt x="102" y="48"/>
                    <a:pt x="92" y="43"/>
                    <a:pt x="88" y="36"/>
                  </a:cubicBezTo>
                  <a:cubicBezTo>
                    <a:pt x="88" y="37"/>
                    <a:pt x="87" y="37"/>
                    <a:pt x="86" y="38"/>
                  </a:cubicBezTo>
                  <a:cubicBezTo>
                    <a:pt x="91" y="42"/>
                    <a:pt x="94" y="48"/>
                    <a:pt x="95" y="54"/>
                  </a:cubicBezTo>
                  <a:cubicBezTo>
                    <a:pt x="96" y="61"/>
                    <a:pt x="92" y="68"/>
                    <a:pt x="86" y="70"/>
                  </a:cubicBezTo>
                  <a:cubicBezTo>
                    <a:pt x="80" y="72"/>
                    <a:pt x="73" y="70"/>
                    <a:pt x="67" y="67"/>
                  </a:cubicBezTo>
                  <a:cubicBezTo>
                    <a:pt x="62" y="64"/>
                    <a:pt x="57" y="60"/>
                    <a:pt x="52" y="56"/>
                  </a:cubicBezTo>
                  <a:cubicBezTo>
                    <a:pt x="42" y="47"/>
                    <a:pt x="32" y="34"/>
                    <a:pt x="31" y="20"/>
                  </a:cubicBezTo>
                  <a:cubicBezTo>
                    <a:pt x="31" y="15"/>
                    <a:pt x="33" y="9"/>
                    <a:pt x="38" y="7"/>
                  </a:cubicBezTo>
                  <a:cubicBezTo>
                    <a:pt x="43" y="5"/>
                    <a:pt x="49" y="8"/>
                    <a:pt x="53" y="12"/>
                  </a:cubicBezTo>
                  <a:cubicBezTo>
                    <a:pt x="55" y="13"/>
                    <a:pt x="57" y="10"/>
                    <a:pt x="55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30"/>
            <p:cNvSpPr/>
            <p:nvPr/>
          </p:nvSpPr>
          <p:spPr bwMode="auto">
            <a:xfrm>
              <a:off x="3617" y="2282"/>
              <a:ext cx="377" cy="334"/>
            </a:xfrm>
            <a:custGeom>
              <a:avLst/>
              <a:gdLst>
                <a:gd name="T0" fmla="*/ 59 w 195"/>
                <a:gd name="T1" fmla="*/ 3 h 173"/>
                <a:gd name="T2" fmla="*/ 11 w 195"/>
                <a:gd name="T3" fmla="*/ 41 h 173"/>
                <a:gd name="T4" fmla="*/ 98 w 195"/>
                <a:gd name="T5" fmla="*/ 158 h 173"/>
                <a:gd name="T6" fmla="*/ 189 w 195"/>
                <a:gd name="T7" fmla="*/ 98 h 173"/>
                <a:gd name="T8" fmla="*/ 153 w 195"/>
                <a:gd name="T9" fmla="*/ 48 h 173"/>
                <a:gd name="T10" fmla="*/ 173 w 195"/>
                <a:gd name="T11" fmla="*/ 78 h 173"/>
                <a:gd name="T12" fmla="*/ 171 w 195"/>
                <a:gd name="T13" fmla="*/ 146 h 173"/>
                <a:gd name="T14" fmla="*/ 60 w 195"/>
                <a:gd name="T15" fmla="*/ 137 h 173"/>
                <a:gd name="T16" fmla="*/ 8 w 195"/>
                <a:gd name="T17" fmla="*/ 51 h 173"/>
                <a:gd name="T18" fmla="*/ 63 w 195"/>
                <a:gd name="T19" fmla="*/ 3 h 173"/>
                <a:gd name="T20" fmla="*/ 128 w 195"/>
                <a:gd name="T21" fmla="*/ 27 h 173"/>
                <a:gd name="T22" fmla="*/ 63 w 195"/>
                <a:gd name="T23" fmla="*/ 4 h 173"/>
                <a:gd name="T24" fmla="*/ 24 w 195"/>
                <a:gd name="T25" fmla="*/ 93 h 173"/>
                <a:gd name="T26" fmla="*/ 144 w 195"/>
                <a:gd name="T27" fmla="*/ 165 h 173"/>
                <a:gd name="T28" fmla="*/ 177 w 195"/>
                <a:gd name="T29" fmla="*/ 85 h 173"/>
                <a:gd name="T30" fmla="*/ 152 w 195"/>
                <a:gd name="T31" fmla="*/ 55 h 173"/>
                <a:gd name="T32" fmla="*/ 188 w 195"/>
                <a:gd name="T33" fmla="*/ 121 h 173"/>
                <a:gd name="T34" fmla="*/ 182 w 195"/>
                <a:gd name="T35" fmla="*/ 82 h 173"/>
                <a:gd name="T36" fmla="*/ 152 w 195"/>
                <a:gd name="T37" fmla="*/ 55 h 173"/>
                <a:gd name="T38" fmla="*/ 177 w 195"/>
                <a:gd name="T39" fmla="*/ 125 h 173"/>
                <a:gd name="T40" fmla="*/ 125 w 195"/>
                <a:gd name="T41" fmla="*/ 164 h 173"/>
                <a:gd name="T42" fmla="*/ 56 w 195"/>
                <a:gd name="T43" fmla="*/ 125 h 173"/>
                <a:gd name="T44" fmla="*/ 8 w 195"/>
                <a:gd name="T45" fmla="*/ 40 h 173"/>
                <a:gd name="T46" fmla="*/ 63 w 195"/>
                <a:gd name="T47" fmla="*/ 6 h 173"/>
                <a:gd name="T48" fmla="*/ 128 w 195"/>
                <a:gd name="T49" fmla="*/ 27 h 173"/>
                <a:gd name="T50" fmla="*/ 94 w 195"/>
                <a:gd name="T51" fmla="*/ 7 h 173"/>
                <a:gd name="T52" fmla="*/ 18 w 195"/>
                <a:gd name="T53" fmla="*/ 20 h 173"/>
                <a:gd name="T54" fmla="*/ 28 w 195"/>
                <a:gd name="T55" fmla="*/ 113 h 173"/>
                <a:gd name="T56" fmla="*/ 122 w 195"/>
                <a:gd name="T57" fmla="*/ 161 h 173"/>
                <a:gd name="T58" fmla="*/ 190 w 195"/>
                <a:gd name="T59" fmla="*/ 126 h 173"/>
                <a:gd name="T60" fmla="*/ 153 w 195"/>
                <a:gd name="T61" fmla="*/ 48 h 173"/>
                <a:gd name="T62" fmla="*/ 179 w 195"/>
                <a:gd name="T63" fmla="*/ 82 h 173"/>
                <a:gd name="T64" fmla="*/ 172 w 195"/>
                <a:gd name="T65" fmla="*/ 151 h 173"/>
                <a:gd name="T66" fmla="*/ 102 w 195"/>
                <a:gd name="T67" fmla="*/ 157 h 173"/>
                <a:gd name="T68" fmla="*/ 19 w 195"/>
                <a:gd name="T69" fmla="*/ 79 h 173"/>
                <a:gd name="T70" fmla="*/ 37 w 195"/>
                <a:gd name="T71" fmla="*/ 11 h 173"/>
                <a:gd name="T72" fmla="*/ 119 w 195"/>
                <a:gd name="T73" fmla="*/ 24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5" h="173">
                  <a:moveTo>
                    <a:pt x="121" y="22"/>
                  </a:moveTo>
                  <a:cubicBezTo>
                    <a:pt x="103" y="9"/>
                    <a:pt x="81" y="2"/>
                    <a:pt x="59" y="3"/>
                  </a:cubicBezTo>
                  <a:cubicBezTo>
                    <a:pt x="49" y="3"/>
                    <a:pt x="38" y="6"/>
                    <a:pt x="29" y="12"/>
                  </a:cubicBezTo>
                  <a:cubicBezTo>
                    <a:pt x="20" y="19"/>
                    <a:pt x="14" y="30"/>
                    <a:pt x="11" y="41"/>
                  </a:cubicBezTo>
                  <a:cubicBezTo>
                    <a:pt x="6" y="68"/>
                    <a:pt x="22" y="96"/>
                    <a:pt x="39" y="116"/>
                  </a:cubicBezTo>
                  <a:cubicBezTo>
                    <a:pt x="55" y="134"/>
                    <a:pt x="76" y="149"/>
                    <a:pt x="98" y="158"/>
                  </a:cubicBezTo>
                  <a:cubicBezTo>
                    <a:pt x="119" y="167"/>
                    <a:pt x="145" y="173"/>
                    <a:pt x="166" y="159"/>
                  </a:cubicBezTo>
                  <a:cubicBezTo>
                    <a:pt x="186" y="146"/>
                    <a:pt x="194" y="120"/>
                    <a:pt x="189" y="98"/>
                  </a:cubicBezTo>
                  <a:cubicBezTo>
                    <a:pt x="186" y="88"/>
                    <a:pt x="181" y="80"/>
                    <a:pt x="175" y="72"/>
                  </a:cubicBezTo>
                  <a:cubicBezTo>
                    <a:pt x="168" y="64"/>
                    <a:pt x="159" y="57"/>
                    <a:pt x="153" y="48"/>
                  </a:cubicBezTo>
                  <a:cubicBezTo>
                    <a:pt x="152" y="46"/>
                    <a:pt x="150" y="48"/>
                    <a:pt x="151" y="49"/>
                  </a:cubicBezTo>
                  <a:cubicBezTo>
                    <a:pt x="157" y="60"/>
                    <a:pt x="165" y="69"/>
                    <a:pt x="173" y="78"/>
                  </a:cubicBezTo>
                  <a:cubicBezTo>
                    <a:pt x="180" y="88"/>
                    <a:pt x="188" y="98"/>
                    <a:pt x="189" y="111"/>
                  </a:cubicBezTo>
                  <a:cubicBezTo>
                    <a:pt x="191" y="125"/>
                    <a:pt x="182" y="138"/>
                    <a:pt x="171" y="146"/>
                  </a:cubicBezTo>
                  <a:cubicBezTo>
                    <a:pt x="160" y="155"/>
                    <a:pt x="146" y="158"/>
                    <a:pt x="132" y="159"/>
                  </a:cubicBezTo>
                  <a:cubicBezTo>
                    <a:pt x="106" y="159"/>
                    <a:pt x="82" y="151"/>
                    <a:pt x="60" y="137"/>
                  </a:cubicBezTo>
                  <a:cubicBezTo>
                    <a:pt x="40" y="125"/>
                    <a:pt x="22" y="106"/>
                    <a:pt x="13" y="84"/>
                  </a:cubicBezTo>
                  <a:cubicBezTo>
                    <a:pt x="9" y="74"/>
                    <a:pt x="7" y="63"/>
                    <a:pt x="8" y="51"/>
                  </a:cubicBezTo>
                  <a:cubicBezTo>
                    <a:pt x="10" y="39"/>
                    <a:pt x="15" y="28"/>
                    <a:pt x="23" y="18"/>
                  </a:cubicBezTo>
                  <a:cubicBezTo>
                    <a:pt x="33" y="6"/>
                    <a:pt x="48" y="3"/>
                    <a:pt x="63" y="3"/>
                  </a:cubicBezTo>
                  <a:cubicBezTo>
                    <a:pt x="77" y="4"/>
                    <a:pt x="91" y="8"/>
                    <a:pt x="104" y="14"/>
                  </a:cubicBezTo>
                  <a:cubicBezTo>
                    <a:pt x="112" y="18"/>
                    <a:pt x="120" y="23"/>
                    <a:pt x="128" y="27"/>
                  </a:cubicBezTo>
                  <a:cubicBezTo>
                    <a:pt x="129" y="28"/>
                    <a:pt x="131" y="26"/>
                    <a:pt x="130" y="25"/>
                  </a:cubicBezTo>
                  <a:cubicBezTo>
                    <a:pt x="112" y="10"/>
                    <a:pt x="86" y="4"/>
                    <a:pt x="63" y="4"/>
                  </a:cubicBezTo>
                  <a:cubicBezTo>
                    <a:pt x="41" y="4"/>
                    <a:pt x="15" y="11"/>
                    <a:pt x="7" y="34"/>
                  </a:cubicBezTo>
                  <a:cubicBezTo>
                    <a:pt x="0" y="54"/>
                    <a:pt x="13" y="77"/>
                    <a:pt x="24" y="93"/>
                  </a:cubicBezTo>
                  <a:cubicBezTo>
                    <a:pt x="38" y="112"/>
                    <a:pt x="55" y="130"/>
                    <a:pt x="73" y="144"/>
                  </a:cubicBezTo>
                  <a:cubicBezTo>
                    <a:pt x="93" y="158"/>
                    <a:pt x="119" y="172"/>
                    <a:pt x="144" y="165"/>
                  </a:cubicBezTo>
                  <a:cubicBezTo>
                    <a:pt x="167" y="160"/>
                    <a:pt x="179" y="137"/>
                    <a:pt x="181" y="115"/>
                  </a:cubicBezTo>
                  <a:cubicBezTo>
                    <a:pt x="182" y="105"/>
                    <a:pt x="181" y="94"/>
                    <a:pt x="177" y="85"/>
                  </a:cubicBezTo>
                  <a:cubicBezTo>
                    <a:pt x="172" y="72"/>
                    <a:pt x="162" y="63"/>
                    <a:pt x="154" y="53"/>
                  </a:cubicBezTo>
                  <a:cubicBezTo>
                    <a:pt x="153" y="54"/>
                    <a:pt x="153" y="54"/>
                    <a:pt x="152" y="55"/>
                  </a:cubicBezTo>
                  <a:cubicBezTo>
                    <a:pt x="164" y="61"/>
                    <a:pt x="173" y="71"/>
                    <a:pt x="180" y="83"/>
                  </a:cubicBezTo>
                  <a:cubicBezTo>
                    <a:pt x="186" y="94"/>
                    <a:pt x="190" y="108"/>
                    <a:pt x="188" y="121"/>
                  </a:cubicBezTo>
                  <a:cubicBezTo>
                    <a:pt x="188" y="123"/>
                    <a:pt x="191" y="123"/>
                    <a:pt x="191" y="121"/>
                  </a:cubicBezTo>
                  <a:cubicBezTo>
                    <a:pt x="193" y="108"/>
                    <a:pt x="189" y="94"/>
                    <a:pt x="182" y="82"/>
                  </a:cubicBezTo>
                  <a:cubicBezTo>
                    <a:pt x="175" y="70"/>
                    <a:pt x="166" y="59"/>
                    <a:pt x="153" y="52"/>
                  </a:cubicBezTo>
                  <a:cubicBezTo>
                    <a:pt x="152" y="52"/>
                    <a:pt x="151" y="54"/>
                    <a:pt x="152" y="55"/>
                  </a:cubicBezTo>
                  <a:cubicBezTo>
                    <a:pt x="161" y="66"/>
                    <a:pt x="172" y="76"/>
                    <a:pt x="176" y="91"/>
                  </a:cubicBezTo>
                  <a:cubicBezTo>
                    <a:pt x="180" y="102"/>
                    <a:pt x="179" y="114"/>
                    <a:pt x="177" y="125"/>
                  </a:cubicBezTo>
                  <a:cubicBezTo>
                    <a:pt x="174" y="136"/>
                    <a:pt x="168" y="147"/>
                    <a:pt x="159" y="155"/>
                  </a:cubicBezTo>
                  <a:cubicBezTo>
                    <a:pt x="150" y="163"/>
                    <a:pt x="137" y="165"/>
                    <a:pt x="125" y="164"/>
                  </a:cubicBezTo>
                  <a:cubicBezTo>
                    <a:pt x="112" y="163"/>
                    <a:pt x="99" y="157"/>
                    <a:pt x="88" y="150"/>
                  </a:cubicBezTo>
                  <a:cubicBezTo>
                    <a:pt x="77" y="143"/>
                    <a:pt x="66" y="135"/>
                    <a:pt x="56" y="125"/>
                  </a:cubicBezTo>
                  <a:cubicBezTo>
                    <a:pt x="40" y="110"/>
                    <a:pt x="24" y="92"/>
                    <a:pt x="14" y="72"/>
                  </a:cubicBezTo>
                  <a:cubicBezTo>
                    <a:pt x="10" y="62"/>
                    <a:pt x="7" y="51"/>
                    <a:pt x="8" y="40"/>
                  </a:cubicBezTo>
                  <a:cubicBezTo>
                    <a:pt x="10" y="29"/>
                    <a:pt x="18" y="20"/>
                    <a:pt x="28" y="14"/>
                  </a:cubicBezTo>
                  <a:cubicBezTo>
                    <a:pt x="38" y="9"/>
                    <a:pt x="51" y="7"/>
                    <a:pt x="63" y="6"/>
                  </a:cubicBezTo>
                  <a:cubicBezTo>
                    <a:pt x="75" y="6"/>
                    <a:pt x="88" y="8"/>
                    <a:pt x="101" y="13"/>
                  </a:cubicBezTo>
                  <a:cubicBezTo>
                    <a:pt x="110" y="16"/>
                    <a:pt x="120" y="20"/>
                    <a:pt x="128" y="27"/>
                  </a:cubicBezTo>
                  <a:cubicBezTo>
                    <a:pt x="128" y="26"/>
                    <a:pt x="129" y="26"/>
                    <a:pt x="130" y="25"/>
                  </a:cubicBezTo>
                  <a:cubicBezTo>
                    <a:pt x="118" y="18"/>
                    <a:pt x="106" y="11"/>
                    <a:pt x="94" y="7"/>
                  </a:cubicBezTo>
                  <a:cubicBezTo>
                    <a:pt x="81" y="2"/>
                    <a:pt x="66" y="0"/>
                    <a:pt x="52" y="1"/>
                  </a:cubicBezTo>
                  <a:cubicBezTo>
                    <a:pt x="38" y="2"/>
                    <a:pt x="26" y="9"/>
                    <a:pt x="18" y="20"/>
                  </a:cubicBezTo>
                  <a:cubicBezTo>
                    <a:pt x="11" y="30"/>
                    <a:pt x="7" y="41"/>
                    <a:pt x="5" y="52"/>
                  </a:cubicBezTo>
                  <a:cubicBezTo>
                    <a:pt x="3" y="75"/>
                    <a:pt x="14" y="96"/>
                    <a:pt x="28" y="113"/>
                  </a:cubicBezTo>
                  <a:cubicBezTo>
                    <a:pt x="43" y="131"/>
                    <a:pt x="64" y="145"/>
                    <a:pt x="86" y="154"/>
                  </a:cubicBezTo>
                  <a:cubicBezTo>
                    <a:pt x="98" y="158"/>
                    <a:pt x="110" y="160"/>
                    <a:pt x="122" y="161"/>
                  </a:cubicBezTo>
                  <a:cubicBezTo>
                    <a:pt x="136" y="162"/>
                    <a:pt x="150" y="161"/>
                    <a:pt x="162" y="155"/>
                  </a:cubicBezTo>
                  <a:cubicBezTo>
                    <a:pt x="174" y="149"/>
                    <a:pt x="185" y="139"/>
                    <a:pt x="190" y="126"/>
                  </a:cubicBezTo>
                  <a:cubicBezTo>
                    <a:pt x="195" y="115"/>
                    <a:pt x="192" y="104"/>
                    <a:pt x="187" y="93"/>
                  </a:cubicBezTo>
                  <a:cubicBezTo>
                    <a:pt x="178" y="77"/>
                    <a:pt x="163" y="64"/>
                    <a:pt x="153" y="48"/>
                  </a:cubicBezTo>
                  <a:cubicBezTo>
                    <a:pt x="152" y="48"/>
                    <a:pt x="151" y="49"/>
                    <a:pt x="151" y="49"/>
                  </a:cubicBezTo>
                  <a:cubicBezTo>
                    <a:pt x="159" y="61"/>
                    <a:pt x="171" y="70"/>
                    <a:pt x="179" y="82"/>
                  </a:cubicBezTo>
                  <a:cubicBezTo>
                    <a:pt x="186" y="93"/>
                    <a:pt x="189" y="106"/>
                    <a:pt x="187" y="119"/>
                  </a:cubicBezTo>
                  <a:cubicBezTo>
                    <a:pt x="186" y="131"/>
                    <a:pt x="181" y="143"/>
                    <a:pt x="172" y="151"/>
                  </a:cubicBezTo>
                  <a:cubicBezTo>
                    <a:pt x="163" y="160"/>
                    <a:pt x="152" y="164"/>
                    <a:pt x="140" y="165"/>
                  </a:cubicBezTo>
                  <a:cubicBezTo>
                    <a:pt x="127" y="165"/>
                    <a:pt x="114" y="162"/>
                    <a:pt x="102" y="157"/>
                  </a:cubicBezTo>
                  <a:cubicBezTo>
                    <a:pt x="90" y="152"/>
                    <a:pt x="79" y="146"/>
                    <a:pt x="68" y="138"/>
                  </a:cubicBezTo>
                  <a:cubicBezTo>
                    <a:pt x="46" y="123"/>
                    <a:pt x="28" y="103"/>
                    <a:pt x="19" y="79"/>
                  </a:cubicBezTo>
                  <a:cubicBezTo>
                    <a:pt x="13" y="65"/>
                    <a:pt x="11" y="51"/>
                    <a:pt x="15" y="37"/>
                  </a:cubicBezTo>
                  <a:cubicBezTo>
                    <a:pt x="19" y="26"/>
                    <a:pt x="27" y="16"/>
                    <a:pt x="37" y="11"/>
                  </a:cubicBezTo>
                  <a:cubicBezTo>
                    <a:pt x="58" y="1"/>
                    <a:pt x="83" y="6"/>
                    <a:pt x="103" y="15"/>
                  </a:cubicBezTo>
                  <a:cubicBezTo>
                    <a:pt x="109" y="17"/>
                    <a:pt x="114" y="21"/>
                    <a:pt x="119" y="24"/>
                  </a:cubicBezTo>
                  <a:cubicBezTo>
                    <a:pt x="120" y="25"/>
                    <a:pt x="122" y="23"/>
                    <a:pt x="121" y="2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31"/>
            <p:cNvSpPr/>
            <p:nvPr/>
          </p:nvSpPr>
          <p:spPr bwMode="auto">
            <a:xfrm>
              <a:off x="3484" y="2162"/>
              <a:ext cx="646" cy="605"/>
            </a:xfrm>
            <a:custGeom>
              <a:avLst/>
              <a:gdLst>
                <a:gd name="T0" fmla="*/ 98 w 334"/>
                <a:gd name="T1" fmla="*/ 3 h 313"/>
                <a:gd name="T2" fmla="*/ 21 w 334"/>
                <a:gd name="T3" fmla="*/ 136 h 313"/>
                <a:gd name="T4" fmla="*/ 244 w 334"/>
                <a:gd name="T5" fmla="*/ 311 h 313"/>
                <a:gd name="T6" fmla="*/ 303 w 334"/>
                <a:gd name="T7" fmla="*/ 136 h 313"/>
                <a:gd name="T8" fmla="*/ 324 w 334"/>
                <a:gd name="T9" fmla="*/ 239 h 313"/>
                <a:gd name="T10" fmla="*/ 38 w 334"/>
                <a:gd name="T11" fmla="*/ 186 h 313"/>
                <a:gd name="T12" fmla="*/ 40 w 334"/>
                <a:gd name="T13" fmla="*/ 26 h 313"/>
                <a:gd name="T14" fmla="*/ 215 w 334"/>
                <a:gd name="T15" fmla="*/ 43 h 313"/>
                <a:gd name="T16" fmla="*/ 157 w 334"/>
                <a:gd name="T17" fmla="*/ 14 h 313"/>
                <a:gd name="T18" fmla="*/ 25 w 334"/>
                <a:gd name="T19" fmla="*/ 41 h 313"/>
                <a:gd name="T20" fmla="*/ 50 w 334"/>
                <a:gd name="T21" fmla="*/ 185 h 313"/>
                <a:gd name="T22" fmla="*/ 109 w 334"/>
                <a:gd name="T23" fmla="*/ 240 h 313"/>
                <a:gd name="T24" fmla="*/ 20 w 334"/>
                <a:gd name="T25" fmla="*/ 69 h 313"/>
                <a:gd name="T26" fmla="*/ 82 w 334"/>
                <a:gd name="T27" fmla="*/ 213 h 313"/>
                <a:gd name="T28" fmla="*/ 236 w 334"/>
                <a:gd name="T29" fmla="*/ 301 h 313"/>
                <a:gd name="T30" fmla="*/ 202 w 334"/>
                <a:gd name="T31" fmla="*/ 291 h 313"/>
                <a:gd name="T32" fmla="*/ 307 w 334"/>
                <a:gd name="T33" fmla="*/ 273 h 313"/>
                <a:gd name="T34" fmla="*/ 296 w 334"/>
                <a:gd name="T35" fmla="*/ 124 h 313"/>
                <a:gd name="T36" fmla="*/ 313 w 334"/>
                <a:gd name="T37" fmla="*/ 238 h 313"/>
                <a:gd name="T38" fmla="*/ 204 w 334"/>
                <a:gd name="T39" fmla="*/ 299 h 313"/>
                <a:gd name="T40" fmla="*/ 321 w 334"/>
                <a:gd name="T41" fmla="*/ 240 h 313"/>
                <a:gd name="T42" fmla="*/ 266 w 334"/>
                <a:gd name="T43" fmla="*/ 278 h 313"/>
                <a:gd name="T44" fmla="*/ 93 w 334"/>
                <a:gd name="T45" fmla="*/ 229 h 313"/>
                <a:gd name="T46" fmla="*/ 51 w 334"/>
                <a:gd name="T47" fmla="*/ 29 h 313"/>
                <a:gd name="T48" fmla="*/ 172 w 334"/>
                <a:gd name="T49" fmla="*/ 32 h 313"/>
                <a:gd name="T50" fmla="*/ 186 w 334"/>
                <a:gd name="T51" fmla="*/ 35 h 313"/>
                <a:gd name="T52" fmla="*/ 43 w 334"/>
                <a:gd name="T53" fmla="*/ 31 h 313"/>
                <a:gd name="T54" fmla="*/ 90 w 334"/>
                <a:gd name="T55" fmla="*/ 230 h 313"/>
                <a:gd name="T56" fmla="*/ 260 w 334"/>
                <a:gd name="T57" fmla="*/ 283 h 313"/>
                <a:gd name="T58" fmla="*/ 297 w 334"/>
                <a:gd name="T59" fmla="*/ 138 h 313"/>
                <a:gd name="T60" fmla="*/ 206 w 334"/>
                <a:gd name="T61" fmla="*/ 297 h 313"/>
                <a:gd name="T62" fmla="*/ 315 w 334"/>
                <a:gd name="T63" fmla="*/ 240 h 313"/>
                <a:gd name="T64" fmla="*/ 292 w 334"/>
                <a:gd name="T65" fmla="*/ 121 h 313"/>
                <a:gd name="T66" fmla="*/ 302 w 334"/>
                <a:gd name="T67" fmla="*/ 273 h 313"/>
                <a:gd name="T68" fmla="*/ 151 w 334"/>
                <a:gd name="T69" fmla="*/ 274 h 313"/>
                <a:gd name="T70" fmla="*/ 237 w 334"/>
                <a:gd name="T71" fmla="*/ 301 h 313"/>
                <a:gd name="T72" fmla="*/ 75 w 334"/>
                <a:gd name="T73" fmla="*/ 200 h 313"/>
                <a:gd name="T74" fmla="*/ 18 w 334"/>
                <a:gd name="T75" fmla="*/ 72 h 313"/>
                <a:gd name="T76" fmla="*/ 67 w 334"/>
                <a:gd name="T77" fmla="*/ 214 h 313"/>
                <a:gd name="T78" fmla="*/ 79 w 334"/>
                <a:gd name="T79" fmla="*/ 211 h 313"/>
                <a:gd name="T80" fmla="*/ 13 w 334"/>
                <a:gd name="T81" fmla="*/ 90 h 313"/>
                <a:gd name="T82" fmla="*/ 109 w 334"/>
                <a:gd name="T83" fmla="*/ 12 h 313"/>
                <a:gd name="T84" fmla="*/ 233 w 334"/>
                <a:gd name="T85" fmla="*/ 52 h 313"/>
                <a:gd name="T86" fmla="*/ 9 w 334"/>
                <a:gd name="T87" fmla="*/ 68 h 313"/>
                <a:gd name="T88" fmla="*/ 137 w 334"/>
                <a:gd name="T89" fmla="*/ 269 h 313"/>
                <a:gd name="T90" fmla="*/ 303 w 334"/>
                <a:gd name="T91" fmla="*/ 126 h 313"/>
                <a:gd name="T92" fmla="*/ 306 w 334"/>
                <a:gd name="T93" fmla="*/ 170 h 313"/>
                <a:gd name="T94" fmla="*/ 194 w 334"/>
                <a:gd name="T95" fmla="*/ 301 h 313"/>
                <a:gd name="T96" fmla="*/ 16 w 334"/>
                <a:gd name="T97" fmla="*/ 77 h 313"/>
                <a:gd name="T98" fmla="*/ 127 w 334"/>
                <a:gd name="T99" fmla="*/ 9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34" h="313">
                  <a:moveTo>
                    <a:pt x="228" y="46"/>
                  </a:moveTo>
                  <a:cubicBezTo>
                    <a:pt x="201" y="29"/>
                    <a:pt x="172" y="17"/>
                    <a:pt x="141" y="10"/>
                  </a:cubicBezTo>
                  <a:cubicBezTo>
                    <a:pt x="133" y="8"/>
                    <a:pt x="125" y="6"/>
                    <a:pt x="118" y="5"/>
                  </a:cubicBezTo>
                  <a:cubicBezTo>
                    <a:pt x="111" y="4"/>
                    <a:pt x="105" y="3"/>
                    <a:pt x="98" y="3"/>
                  </a:cubicBezTo>
                  <a:cubicBezTo>
                    <a:pt x="87" y="3"/>
                    <a:pt x="76" y="6"/>
                    <a:pt x="65" y="9"/>
                  </a:cubicBezTo>
                  <a:cubicBezTo>
                    <a:pt x="54" y="13"/>
                    <a:pt x="44" y="19"/>
                    <a:pt x="35" y="27"/>
                  </a:cubicBezTo>
                  <a:cubicBezTo>
                    <a:pt x="27" y="34"/>
                    <a:pt x="21" y="43"/>
                    <a:pt x="17" y="54"/>
                  </a:cubicBezTo>
                  <a:cubicBezTo>
                    <a:pt x="9" y="81"/>
                    <a:pt x="11" y="109"/>
                    <a:pt x="21" y="136"/>
                  </a:cubicBezTo>
                  <a:cubicBezTo>
                    <a:pt x="30" y="163"/>
                    <a:pt x="47" y="187"/>
                    <a:pt x="66" y="208"/>
                  </a:cubicBezTo>
                  <a:cubicBezTo>
                    <a:pt x="85" y="230"/>
                    <a:pt x="106" y="248"/>
                    <a:pt x="128" y="266"/>
                  </a:cubicBezTo>
                  <a:cubicBezTo>
                    <a:pt x="151" y="283"/>
                    <a:pt x="176" y="299"/>
                    <a:pt x="203" y="307"/>
                  </a:cubicBezTo>
                  <a:cubicBezTo>
                    <a:pt x="217" y="311"/>
                    <a:pt x="230" y="313"/>
                    <a:pt x="244" y="311"/>
                  </a:cubicBezTo>
                  <a:cubicBezTo>
                    <a:pt x="257" y="309"/>
                    <a:pt x="269" y="302"/>
                    <a:pt x="279" y="293"/>
                  </a:cubicBezTo>
                  <a:cubicBezTo>
                    <a:pt x="300" y="274"/>
                    <a:pt x="314" y="246"/>
                    <a:pt x="314" y="219"/>
                  </a:cubicBezTo>
                  <a:cubicBezTo>
                    <a:pt x="315" y="203"/>
                    <a:pt x="312" y="188"/>
                    <a:pt x="310" y="173"/>
                  </a:cubicBezTo>
                  <a:cubicBezTo>
                    <a:pt x="308" y="160"/>
                    <a:pt x="306" y="148"/>
                    <a:pt x="303" y="136"/>
                  </a:cubicBezTo>
                  <a:cubicBezTo>
                    <a:pt x="298" y="112"/>
                    <a:pt x="286" y="85"/>
                    <a:pt x="261" y="78"/>
                  </a:cubicBezTo>
                  <a:cubicBezTo>
                    <a:pt x="260" y="77"/>
                    <a:pt x="259" y="79"/>
                    <a:pt x="260" y="80"/>
                  </a:cubicBezTo>
                  <a:cubicBezTo>
                    <a:pt x="283" y="101"/>
                    <a:pt x="304" y="127"/>
                    <a:pt x="317" y="155"/>
                  </a:cubicBezTo>
                  <a:cubicBezTo>
                    <a:pt x="329" y="181"/>
                    <a:pt x="334" y="212"/>
                    <a:pt x="324" y="239"/>
                  </a:cubicBezTo>
                  <a:cubicBezTo>
                    <a:pt x="315" y="262"/>
                    <a:pt x="296" y="279"/>
                    <a:pt x="273" y="287"/>
                  </a:cubicBezTo>
                  <a:cubicBezTo>
                    <a:pt x="242" y="299"/>
                    <a:pt x="209" y="294"/>
                    <a:pt x="179" y="283"/>
                  </a:cubicBezTo>
                  <a:cubicBezTo>
                    <a:pt x="151" y="273"/>
                    <a:pt x="123" y="261"/>
                    <a:pt x="98" y="244"/>
                  </a:cubicBezTo>
                  <a:cubicBezTo>
                    <a:pt x="75" y="228"/>
                    <a:pt x="55" y="208"/>
                    <a:pt x="38" y="186"/>
                  </a:cubicBezTo>
                  <a:cubicBezTo>
                    <a:pt x="19" y="161"/>
                    <a:pt x="1" y="132"/>
                    <a:pt x="3" y="100"/>
                  </a:cubicBezTo>
                  <a:cubicBezTo>
                    <a:pt x="4" y="92"/>
                    <a:pt x="6" y="84"/>
                    <a:pt x="9" y="77"/>
                  </a:cubicBezTo>
                  <a:cubicBezTo>
                    <a:pt x="11" y="71"/>
                    <a:pt x="14" y="64"/>
                    <a:pt x="16" y="58"/>
                  </a:cubicBezTo>
                  <a:cubicBezTo>
                    <a:pt x="22" y="46"/>
                    <a:pt x="30" y="35"/>
                    <a:pt x="40" y="26"/>
                  </a:cubicBezTo>
                  <a:cubicBezTo>
                    <a:pt x="51" y="16"/>
                    <a:pt x="66" y="11"/>
                    <a:pt x="80" y="8"/>
                  </a:cubicBezTo>
                  <a:cubicBezTo>
                    <a:pt x="97" y="5"/>
                    <a:pt x="113" y="5"/>
                    <a:pt x="130" y="8"/>
                  </a:cubicBezTo>
                  <a:cubicBezTo>
                    <a:pt x="145" y="10"/>
                    <a:pt x="161" y="14"/>
                    <a:pt x="176" y="20"/>
                  </a:cubicBezTo>
                  <a:cubicBezTo>
                    <a:pt x="190" y="26"/>
                    <a:pt x="202" y="35"/>
                    <a:pt x="215" y="43"/>
                  </a:cubicBezTo>
                  <a:cubicBezTo>
                    <a:pt x="220" y="47"/>
                    <a:pt x="226" y="50"/>
                    <a:pt x="231" y="54"/>
                  </a:cubicBezTo>
                  <a:cubicBezTo>
                    <a:pt x="232" y="55"/>
                    <a:pt x="234" y="53"/>
                    <a:pt x="233" y="52"/>
                  </a:cubicBezTo>
                  <a:cubicBezTo>
                    <a:pt x="224" y="42"/>
                    <a:pt x="211" y="35"/>
                    <a:pt x="199" y="30"/>
                  </a:cubicBezTo>
                  <a:cubicBezTo>
                    <a:pt x="185" y="24"/>
                    <a:pt x="171" y="18"/>
                    <a:pt x="157" y="14"/>
                  </a:cubicBezTo>
                  <a:cubicBezTo>
                    <a:pt x="141" y="10"/>
                    <a:pt x="125" y="8"/>
                    <a:pt x="109" y="9"/>
                  </a:cubicBezTo>
                  <a:cubicBezTo>
                    <a:pt x="93" y="10"/>
                    <a:pt x="76" y="16"/>
                    <a:pt x="60" y="21"/>
                  </a:cubicBezTo>
                  <a:cubicBezTo>
                    <a:pt x="53" y="23"/>
                    <a:pt x="45" y="25"/>
                    <a:pt x="39" y="29"/>
                  </a:cubicBezTo>
                  <a:cubicBezTo>
                    <a:pt x="34" y="32"/>
                    <a:pt x="29" y="36"/>
                    <a:pt x="25" y="41"/>
                  </a:cubicBezTo>
                  <a:cubicBezTo>
                    <a:pt x="17" y="52"/>
                    <a:pt x="13" y="66"/>
                    <a:pt x="11" y="80"/>
                  </a:cubicBezTo>
                  <a:cubicBezTo>
                    <a:pt x="9" y="95"/>
                    <a:pt x="9" y="110"/>
                    <a:pt x="13" y="125"/>
                  </a:cubicBezTo>
                  <a:cubicBezTo>
                    <a:pt x="17" y="140"/>
                    <a:pt x="25" y="153"/>
                    <a:pt x="34" y="165"/>
                  </a:cubicBezTo>
                  <a:cubicBezTo>
                    <a:pt x="39" y="172"/>
                    <a:pt x="44" y="179"/>
                    <a:pt x="50" y="185"/>
                  </a:cubicBezTo>
                  <a:cubicBezTo>
                    <a:pt x="57" y="192"/>
                    <a:pt x="64" y="198"/>
                    <a:pt x="70" y="205"/>
                  </a:cubicBezTo>
                  <a:cubicBezTo>
                    <a:pt x="76" y="212"/>
                    <a:pt x="82" y="219"/>
                    <a:pt x="89" y="225"/>
                  </a:cubicBezTo>
                  <a:cubicBezTo>
                    <a:pt x="95" y="230"/>
                    <a:pt x="103" y="234"/>
                    <a:pt x="107" y="242"/>
                  </a:cubicBezTo>
                  <a:cubicBezTo>
                    <a:pt x="108" y="241"/>
                    <a:pt x="108" y="241"/>
                    <a:pt x="109" y="240"/>
                  </a:cubicBezTo>
                  <a:cubicBezTo>
                    <a:pt x="84" y="234"/>
                    <a:pt x="66" y="211"/>
                    <a:pt x="54" y="190"/>
                  </a:cubicBezTo>
                  <a:cubicBezTo>
                    <a:pt x="38" y="165"/>
                    <a:pt x="27" y="136"/>
                    <a:pt x="25" y="107"/>
                  </a:cubicBezTo>
                  <a:cubicBezTo>
                    <a:pt x="25" y="100"/>
                    <a:pt x="25" y="93"/>
                    <a:pt x="25" y="86"/>
                  </a:cubicBezTo>
                  <a:cubicBezTo>
                    <a:pt x="25" y="81"/>
                    <a:pt x="24" y="73"/>
                    <a:pt x="20" y="69"/>
                  </a:cubicBezTo>
                  <a:cubicBezTo>
                    <a:pt x="19" y="69"/>
                    <a:pt x="18" y="69"/>
                    <a:pt x="18" y="70"/>
                  </a:cubicBezTo>
                  <a:cubicBezTo>
                    <a:pt x="12" y="79"/>
                    <a:pt x="14" y="91"/>
                    <a:pt x="17" y="101"/>
                  </a:cubicBezTo>
                  <a:cubicBezTo>
                    <a:pt x="21" y="112"/>
                    <a:pt x="26" y="124"/>
                    <a:pt x="30" y="135"/>
                  </a:cubicBezTo>
                  <a:cubicBezTo>
                    <a:pt x="42" y="164"/>
                    <a:pt x="61" y="190"/>
                    <a:pt x="82" y="213"/>
                  </a:cubicBezTo>
                  <a:cubicBezTo>
                    <a:pt x="102" y="236"/>
                    <a:pt x="127" y="254"/>
                    <a:pt x="152" y="270"/>
                  </a:cubicBezTo>
                  <a:cubicBezTo>
                    <a:pt x="165" y="278"/>
                    <a:pt x="178" y="286"/>
                    <a:pt x="192" y="291"/>
                  </a:cubicBezTo>
                  <a:cubicBezTo>
                    <a:pt x="206" y="296"/>
                    <a:pt x="221" y="298"/>
                    <a:pt x="236" y="303"/>
                  </a:cubicBezTo>
                  <a:cubicBezTo>
                    <a:pt x="236" y="302"/>
                    <a:pt x="236" y="301"/>
                    <a:pt x="236" y="301"/>
                  </a:cubicBezTo>
                  <a:cubicBezTo>
                    <a:pt x="195" y="302"/>
                    <a:pt x="163" y="272"/>
                    <a:pt x="126" y="260"/>
                  </a:cubicBezTo>
                  <a:cubicBezTo>
                    <a:pt x="124" y="259"/>
                    <a:pt x="123" y="261"/>
                    <a:pt x="124" y="262"/>
                  </a:cubicBezTo>
                  <a:cubicBezTo>
                    <a:pt x="135" y="271"/>
                    <a:pt x="148" y="276"/>
                    <a:pt x="161" y="280"/>
                  </a:cubicBezTo>
                  <a:cubicBezTo>
                    <a:pt x="174" y="284"/>
                    <a:pt x="188" y="288"/>
                    <a:pt x="202" y="291"/>
                  </a:cubicBezTo>
                  <a:cubicBezTo>
                    <a:pt x="218" y="295"/>
                    <a:pt x="235" y="297"/>
                    <a:pt x="251" y="294"/>
                  </a:cubicBezTo>
                  <a:cubicBezTo>
                    <a:pt x="258" y="293"/>
                    <a:pt x="265" y="291"/>
                    <a:pt x="272" y="289"/>
                  </a:cubicBezTo>
                  <a:cubicBezTo>
                    <a:pt x="278" y="288"/>
                    <a:pt x="285" y="285"/>
                    <a:pt x="291" y="283"/>
                  </a:cubicBezTo>
                  <a:cubicBezTo>
                    <a:pt x="297" y="280"/>
                    <a:pt x="302" y="277"/>
                    <a:pt x="307" y="273"/>
                  </a:cubicBezTo>
                  <a:cubicBezTo>
                    <a:pt x="311" y="268"/>
                    <a:pt x="314" y="262"/>
                    <a:pt x="317" y="256"/>
                  </a:cubicBezTo>
                  <a:cubicBezTo>
                    <a:pt x="323" y="243"/>
                    <a:pt x="326" y="228"/>
                    <a:pt x="326" y="214"/>
                  </a:cubicBezTo>
                  <a:cubicBezTo>
                    <a:pt x="325" y="197"/>
                    <a:pt x="320" y="181"/>
                    <a:pt x="314" y="166"/>
                  </a:cubicBezTo>
                  <a:cubicBezTo>
                    <a:pt x="308" y="152"/>
                    <a:pt x="302" y="138"/>
                    <a:pt x="296" y="124"/>
                  </a:cubicBezTo>
                  <a:cubicBezTo>
                    <a:pt x="289" y="108"/>
                    <a:pt x="280" y="94"/>
                    <a:pt x="267" y="83"/>
                  </a:cubicBezTo>
                  <a:cubicBezTo>
                    <a:pt x="265" y="81"/>
                    <a:pt x="264" y="84"/>
                    <a:pt x="265" y="85"/>
                  </a:cubicBezTo>
                  <a:cubicBezTo>
                    <a:pt x="287" y="103"/>
                    <a:pt x="302" y="128"/>
                    <a:pt x="311" y="155"/>
                  </a:cubicBezTo>
                  <a:cubicBezTo>
                    <a:pt x="319" y="182"/>
                    <a:pt x="319" y="211"/>
                    <a:pt x="313" y="238"/>
                  </a:cubicBezTo>
                  <a:cubicBezTo>
                    <a:pt x="310" y="250"/>
                    <a:pt x="306" y="263"/>
                    <a:pt x="298" y="273"/>
                  </a:cubicBezTo>
                  <a:cubicBezTo>
                    <a:pt x="291" y="281"/>
                    <a:pt x="281" y="286"/>
                    <a:pt x="270" y="289"/>
                  </a:cubicBezTo>
                  <a:cubicBezTo>
                    <a:pt x="249" y="294"/>
                    <a:pt x="226" y="292"/>
                    <a:pt x="205" y="296"/>
                  </a:cubicBezTo>
                  <a:cubicBezTo>
                    <a:pt x="203" y="297"/>
                    <a:pt x="203" y="298"/>
                    <a:pt x="204" y="299"/>
                  </a:cubicBezTo>
                  <a:cubicBezTo>
                    <a:pt x="211" y="306"/>
                    <a:pt x="224" y="307"/>
                    <a:pt x="233" y="308"/>
                  </a:cubicBezTo>
                  <a:cubicBezTo>
                    <a:pt x="245" y="308"/>
                    <a:pt x="256" y="307"/>
                    <a:pt x="266" y="303"/>
                  </a:cubicBezTo>
                  <a:cubicBezTo>
                    <a:pt x="279" y="298"/>
                    <a:pt x="291" y="288"/>
                    <a:pt x="300" y="278"/>
                  </a:cubicBezTo>
                  <a:cubicBezTo>
                    <a:pt x="310" y="267"/>
                    <a:pt x="317" y="254"/>
                    <a:pt x="321" y="240"/>
                  </a:cubicBezTo>
                  <a:cubicBezTo>
                    <a:pt x="330" y="204"/>
                    <a:pt x="312" y="170"/>
                    <a:pt x="300" y="137"/>
                  </a:cubicBezTo>
                  <a:cubicBezTo>
                    <a:pt x="299" y="138"/>
                    <a:pt x="298" y="138"/>
                    <a:pt x="297" y="139"/>
                  </a:cubicBezTo>
                  <a:cubicBezTo>
                    <a:pt x="315" y="158"/>
                    <a:pt x="321" y="189"/>
                    <a:pt x="317" y="214"/>
                  </a:cubicBezTo>
                  <a:cubicBezTo>
                    <a:pt x="313" y="242"/>
                    <a:pt x="292" y="267"/>
                    <a:pt x="266" y="278"/>
                  </a:cubicBezTo>
                  <a:cubicBezTo>
                    <a:pt x="252" y="284"/>
                    <a:pt x="236" y="287"/>
                    <a:pt x="221" y="286"/>
                  </a:cubicBezTo>
                  <a:cubicBezTo>
                    <a:pt x="214" y="286"/>
                    <a:pt x="206" y="284"/>
                    <a:pt x="199" y="282"/>
                  </a:cubicBezTo>
                  <a:cubicBezTo>
                    <a:pt x="191" y="280"/>
                    <a:pt x="184" y="276"/>
                    <a:pt x="177" y="273"/>
                  </a:cubicBezTo>
                  <a:cubicBezTo>
                    <a:pt x="149" y="259"/>
                    <a:pt x="118" y="248"/>
                    <a:pt x="93" y="229"/>
                  </a:cubicBezTo>
                  <a:cubicBezTo>
                    <a:pt x="69" y="210"/>
                    <a:pt x="46" y="189"/>
                    <a:pt x="31" y="163"/>
                  </a:cubicBezTo>
                  <a:cubicBezTo>
                    <a:pt x="23" y="150"/>
                    <a:pt x="18" y="135"/>
                    <a:pt x="16" y="120"/>
                  </a:cubicBezTo>
                  <a:cubicBezTo>
                    <a:pt x="14" y="107"/>
                    <a:pt x="15" y="94"/>
                    <a:pt x="18" y="81"/>
                  </a:cubicBezTo>
                  <a:cubicBezTo>
                    <a:pt x="22" y="60"/>
                    <a:pt x="32" y="40"/>
                    <a:pt x="51" y="29"/>
                  </a:cubicBezTo>
                  <a:cubicBezTo>
                    <a:pt x="62" y="23"/>
                    <a:pt x="73" y="20"/>
                    <a:pt x="84" y="19"/>
                  </a:cubicBezTo>
                  <a:cubicBezTo>
                    <a:pt x="92" y="19"/>
                    <a:pt x="100" y="19"/>
                    <a:pt x="108" y="19"/>
                  </a:cubicBezTo>
                  <a:cubicBezTo>
                    <a:pt x="117" y="19"/>
                    <a:pt x="125" y="20"/>
                    <a:pt x="133" y="21"/>
                  </a:cubicBezTo>
                  <a:cubicBezTo>
                    <a:pt x="147" y="23"/>
                    <a:pt x="159" y="27"/>
                    <a:pt x="172" y="32"/>
                  </a:cubicBezTo>
                  <a:cubicBezTo>
                    <a:pt x="178" y="34"/>
                    <a:pt x="184" y="37"/>
                    <a:pt x="190" y="40"/>
                  </a:cubicBezTo>
                  <a:cubicBezTo>
                    <a:pt x="195" y="43"/>
                    <a:pt x="200" y="46"/>
                    <a:pt x="206" y="48"/>
                  </a:cubicBezTo>
                  <a:cubicBezTo>
                    <a:pt x="208" y="49"/>
                    <a:pt x="209" y="46"/>
                    <a:pt x="207" y="46"/>
                  </a:cubicBezTo>
                  <a:cubicBezTo>
                    <a:pt x="200" y="43"/>
                    <a:pt x="193" y="39"/>
                    <a:pt x="186" y="35"/>
                  </a:cubicBezTo>
                  <a:cubicBezTo>
                    <a:pt x="179" y="31"/>
                    <a:pt x="171" y="28"/>
                    <a:pt x="164" y="26"/>
                  </a:cubicBezTo>
                  <a:cubicBezTo>
                    <a:pt x="148" y="20"/>
                    <a:pt x="131" y="17"/>
                    <a:pt x="115" y="17"/>
                  </a:cubicBezTo>
                  <a:cubicBezTo>
                    <a:pt x="100" y="16"/>
                    <a:pt x="86" y="15"/>
                    <a:pt x="72" y="18"/>
                  </a:cubicBezTo>
                  <a:cubicBezTo>
                    <a:pt x="61" y="20"/>
                    <a:pt x="51" y="25"/>
                    <a:pt x="43" y="31"/>
                  </a:cubicBezTo>
                  <a:cubicBezTo>
                    <a:pt x="26" y="44"/>
                    <a:pt x="17" y="65"/>
                    <a:pt x="14" y="86"/>
                  </a:cubicBezTo>
                  <a:cubicBezTo>
                    <a:pt x="12" y="99"/>
                    <a:pt x="12" y="112"/>
                    <a:pt x="14" y="125"/>
                  </a:cubicBezTo>
                  <a:cubicBezTo>
                    <a:pt x="16" y="139"/>
                    <a:pt x="22" y="153"/>
                    <a:pt x="29" y="165"/>
                  </a:cubicBezTo>
                  <a:cubicBezTo>
                    <a:pt x="45" y="191"/>
                    <a:pt x="67" y="212"/>
                    <a:pt x="90" y="230"/>
                  </a:cubicBezTo>
                  <a:cubicBezTo>
                    <a:pt x="116" y="250"/>
                    <a:pt x="145" y="260"/>
                    <a:pt x="174" y="274"/>
                  </a:cubicBezTo>
                  <a:cubicBezTo>
                    <a:pt x="181" y="277"/>
                    <a:pt x="188" y="281"/>
                    <a:pt x="195" y="284"/>
                  </a:cubicBezTo>
                  <a:cubicBezTo>
                    <a:pt x="202" y="286"/>
                    <a:pt x="209" y="288"/>
                    <a:pt x="216" y="289"/>
                  </a:cubicBezTo>
                  <a:cubicBezTo>
                    <a:pt x="231" y="290"/>
                    <a:pt x="246" y="287"/>
                    <a:pt x="260" y="283"/>
                  </a:cubicBezTo>
                  <a:cubicBezTo>
                    <a:pt x="287" y="275"/>
                    <a:pt x="308" y="253"/>
                    <a:pt x="317" y="227"/>
                  </a:cubicBezTo>
                  <a:cubicBezTo>
                    <a:pt x="322" y="212"/>
                    <a:pt x="322" y="195"/>
                    <a:pt x="319" y="180"/>
                  </a:cubicBezTo>
                  <a:cubicBezTo>
                    <a:pt x="316" y="164"/>
                    <a:pt x="310" y="149"/>
                    <a:pt x="299" y="137"/>
                  </a:cubicBezTo>
                  <a:cubicBezTo>
                    <a:pt x="298" y="136"/>
                    <a:pt x="296" y="137"/>
                    <a:pt x="297" y="138"/>
                  </a:cubicBezTo>
                  <a:cubicBezTo>
                    <a:pt x="308" y="168"/>
                    <a:pt x="324" y="198"/>
                    <a:pt x="320" y="231"/>
                  </a:cubicBezTo>
                  <a:cubicBezTo>
                    <a:pt x="316" y="261"/>
                    <a:pt x="293" y="288"/>
                    <a:pt x="266" y="300"/>
                  </a:cubicBezTo>
                  <a:cubicBezTo>
                    <a:pt x="256" y="304"/>
                    <a:pt x="245" y="305"/>
                    <a:pt x="234" y="305"/>
                  </a:cubicBezTo>
                  <a:cubicBezTo>
                    <a:pt x="225" y="305"/>
                    <a:pt x="213" y="304"/>
                    <a:pt x="206" y="297"/>
                  </a:cubicBezTo>
                  <a:cubicBezTo>
                    <a:pt x="205" y="298"/>
                    <a:pt x="205" y="298"/>
                    <a:pt x="205" y="299"/>
                  </a:cubicBezTo>
                  <a:cubicBezTo>
                    <a:pt x="227" y="295"/>
                    <a:pt x="251" y="297"/>
                    <a:pt x="273" y="291"/>
                  </a:cubicBezTo>
                  <a:cubicBezTo>
                    <a:pt x="283" y="288"/>
                    <a:pt x="293" y="283"/>
                    <a:pt x="300" y="275"/>
                  </a:cubicBezTo>
                  <a:cubicBezTo>
                    <a:pt x="308" y="265"/>
                    <a:pt x="312" y="252"/>
                    <a:pt x="315" y="240"/>
                  </a:cubicBezTo>
                  <a:cubicBezTo>
                    <a:pt x="328" y="186"/>
                    <a:pt x="313" y="127"/>
                    <a:pt x="273" y="88"/>
                  </a:cubicBezTo>
                  <a:cubicBezTo>
                    <a:pt x="271" y="86"/>
                    <a:pt x="269" y="85"/>
                    <a:pt x="267" y="83"/>
                  </a:cubicBezTo>
                  <a:cubicBezTo>
                    <a:pt x="266" y="83"/>
                    <a:pt x="266" y="84"/>
                    <a:pt x="265" y="85"/>
                  </a:cubicBezTo>
                  <a:cubicBezTo>
                    <a:pt x="277" y="95"/>
                    <a:pt x="285" y="107"/>
                    <a:pt x="292" y="121"/>
                  </a:cubicBezTo>
                  <a:cubicBezTo>
                    <a:pt x="298" y="135"/>
                    <a:pt x="304" y="149"/>
                    <a:pt x="309" y="163"/>
                  </a:cubicBezTo>
                  <a:cubicBezTo>
                    <a:pt x="316" y="178"/>
                    <a:pt x="321" y="194"/>
                    <a:pt x="323" y="211"/>
                  </a:cubicBezTo>
                  <a:cubicBezTo>
                    <a:pt x="324" y="226"/>
                    <a:pt x="320" y="242"/>
                    <a:pt x="314" y="256"/>
                  </a:cubicBezTo>
                  <a:cubicBezTo>
                    <a:pt x="311" y="262"/>
                    <a:pt x="308" y="268"/>
                    <a:pt x="302" y="273"/>
                  </a:cubicBezTo>
                  <a:cubicBezTo>
                    <a:pt x="297" y="277"/>
                    <a:pt x="291" y="280"/>
                    <a:pt x="285" y="282"/>
                  </a:cubicBezTo>
                  <a:cubicBezTo>
                    <a:pt x="271" y="287"/>
                    <a:pt x="256" y="291"/>
                    <a:pt x="242" y="292"/>
                  </a:cubicBezTo>
                  <a:cubicBezTo>
                    <a:pt x="225" y="294"/>
                    <a:pt x="208" y="290"/>
                    <a:pt x="191" y="286"/>
                  </a:cubicBezTo>
                  <a:cubicBezTo>
                    <a:pt x="178" y="282"/>
                    <a:pt x="164" y="279"/>
                    <a:pt x="151" y="274"/>
                  </a:cubicBezTo>
                  <a:cubicBezTo>
                    <a:pt x="142" y="270"/>
                    <a:pt x="134" y="266"/>
                    <a:pt x="126" y="260"/>
                  </a:cubicBezTo>
                  <a:cubicBezTo>
                    <a:pt x="126" y="261"/>
                    <a:pt x="125" y="261"/>
                    <a:pt x="125" y="262"/>
                  </a:cubicBezTo>
                  <a:cubicBezTo>
                    <a:pt x="162" y="275"/>
                    <a:pt x="195" y="305"/>
                    <a:pt x="236" y="303"/>
                  </a:cubicBezTo>
                  <a:cubicBezTo>
                    <a:pt x="238" y="303"/>
                    <a:pt x="238" y="301"/>
                    <a:pt x="237" y="301"/>
                  </a:cubicBezTo>
                  <a:cubicBezTo>
                    <a:pt x="222" y="296"/>
                    <a:pt x="206" y="293"/>
                    <a:pt x="191" y="288"/>
                  </a:cubicBezTo>
                  <a:cubicBezTo>
                    <a:pt x="176" y="283"/>
                    <a:pt x="162" y="273"/>
                    <a:pt x="148" y="265"/>
                  </a:cubicBezTo>
                  <a:cubicBezTo>
                    <a:pt x="135" y="256"/>
                    <a:pt x="121" y="246"/>
                    <a:pt x="109" y="235"/>
                  </a:cubicBezTo>
                  <a:cubicBezTo>
                    <a:pt x="96" y="225"/>
                    <a:pt x="85" y="213"/>
                    <a:pt x="75" y="200"/>
                  </a:cubicBezTo>
                  <a:cubicBezTo>
                    <a:pt x="57" y="179"/>
                    <a:pt x="42" y="156"/>
                    <a:pt x="31" y="130"/>
                  </a:cubicBezTo>
                  <a:cubicBezTo>
                    <a:pt x="28" y="120"/>
                    <a:pt x="23" y="111"/>
                    <a:pt x="20" y="101"/>
                  </a:cubicBezTo>
                  <a:cubicBezTo>
                    <a:pt x="17" y="92"/>
                    <a:pt x="14" y="80"/>
                    <a:pt x="20" y="71"/>
                  </a:cubicBezTo>
                  <a:cubicBezTo>
                    <a:pt x="19" y="71"/>
                    <a:pt x="19" y="72"/>
                    <a:pt x="18" y="72"/>
                  </a:cubicBezTo>
                  <a:cubicBezTo>
                    <a:pt x="22" y="74"/>
                    <a:pt x="22" y="81"/>
                    <a:pt x="22" y="85"/>
                  </a:cubicBezTo>
                  <a:cubicBezTo>
                    <a:pt x="23" y="90"/>
                    <a:pt x="22" y="96"/>
                    <a:pt x="22" y="102"/>
                  </a:cubicBezTo>
                  <a:cubicBezTo>
                    <a:pt x="22" y="116"/>
                    <a:pt x="25" y="130"/>
                    <a:pt x="29" y="143"/>
                  </a:cubicBezTo>
                  <a:cubicBezTo>
                    <a:pt x="37" y="169"/>
                    <a:pt x="50" y="194"/>
                    <a:pt x="67" y="214"/>
                  </a:cubicBezTo>
                  <a:cubicBezTo>
                    <a:pt x="78" y="227"/>
                    <a:pt x="92" y="239"/>
                    <a:pt x="108" y="243"/>
                  </a:cubicBezTo>
                  <a:cubicBezTo>
                    <a:pt x="109" y="243"/>
                    <a:pt x="110" y="242"/>
                    <a:pt x="110" y="241"/>
                  </a:cubicBezTo>
                  <a:cubicBezTo>
                    <a:pt x="107" y="235"/>
                    <a:pt x="101" y="231"/>
                    <a:pt x="96" y="227"/>
                  </a:cubicBezTo>
                  <a:cubicBezTo>
                    <a:pt x="90" y="222"/>
                    <a:pt x="84" y="217"/>
                    <a:pt x="79" y="211"/>
                  </a:cubicBezTo>
                  <a:cubicBezTo>
                    <a:pt x="73" y="205"/>
                    <a:pt x="68" y="199"/>
                    <a:pt x="62" y="193"/>
                  </a:cubicBezTo>
                  <a:cubicBezTo>
                    <a:pt x="56" y="188"/>
                    <a:pt x="51" y="182"/>
                    <a:pt x="46" y="176"/>
                  </a:cubicBezTo>
                  <a:cubicBezTo>
                    <a:pt x="36" y="164"/>
                    <a:pt x="27" y="151"/>
                    <a:pt x="20" y="137"/>
                  </a:cubicBezTo>
                  <a:cubicBezTo>
                    <a:pt x="14" y="122"/>
                    <a:pt x="12" y="106"/>
                    <a:pt x="13" y="90"/>
                  </a:cubicBezTo>
                  <a:cubicBezTo>
                    <a:pt x="13" y="75"/>
                    <a:pt x="17" y="60"/>
                    <a:pt x="25" y="47"/>
                  </a:cubicBezTo>
                  <a:cubicBezTo>
                    <a:pt x="28" y="41"/>
                    <a:pt x="32" y="37"/>
                    <a:pt x="38" y="33"/>
                  </a:cubicBezTo>
                  <a:cubicBezTo>
                    <a:pt x="44" y="29"/>
                    <a:pt x="51" y="27"/>
                    <a:pt x="58" y="24"/>
                  </a:cubicBezTo>
                  <a:cubicBezTo>
                    <a:pt x="75" y="19"/>
                    <a:pt x="91" y="13"/>
                    <a:pt x="109" y="12"/>
                  </a:cubicBezTo>
                  <a:cubicBezTo>
                    <a:pt x="126" y="10"/>
                    <a:pt x="143" y="13"/>
                    <a:pt x="159" y="18"/>
                  </a:cubicBezTo>
                  <a:cubicBezTo>
                    <a:pt x="172" y="22"/>
                    <a:pt x="184" y="27"/>
                    <a:pt x="197" y="32"/>
                  </a:cubicBezTo>
                  <a:cubicBezTo>
                    <a:pt x="209" y="37"/>
                    <a:pt x="222" y="44"/>
                    <a:pt x="231" y="54"/>
                  </a:cubicBezTo>
                  <a:cubicBezTo>
                    <a:pt x="231" y="53"/>
                    <a:pt x="232" y="52"/>
                    <a:pt x="233" y="52"/>
                  </a:cubicBezTo>
                  <a:cubicBezTo>
                    <a:pt x="220" y="43"/>
                    <a:pt x="208" y="35"/>
                    <a:pt x="195" y="27"/>
                  </a:cubicBezTo>
                  <a:cubicBezTo>
                    <a:pt x="182" y="20"/>
                    <a:pt x="168" y="14"/>
                    <a:pt x="154" y="10"/>
                  </a:cubicBezTo>
                  <a:cubicBezTo>
                    <a:pt x="123" y="1"/>
                    <a:pt x="89" y="0"/>
                    <a:pt x="59" y="11"/>
                  </a:cubicBezTo>
                  <a:cubicBezTo>
                    <a:pt x="34" y="21"/>
                    <a:pt x="19" y="44"/>
                    <a:pt x="9" y="68"/>
                  </a:cubicBezTo>
                  <a:cubicBezTo>
                    <a:pt x="7" y="75"/>
                    <a:pt x="4" y="81"/>
                    <a:pt x="2" y="88"/>
                  </a:cubicBezTo>
                  <a:cubicBezTo>
                    <a:pt x="0" y="95"/>
                    <a:pt x="0" y="103"/>
                    <a:pt x="0" y="111"/>
                  </a:cubicBezTo>
                  <a:cubicBezTo>
                    <a:pt x="1" y="127"/>
                    <a:pt x="8" y="143"/>
                    <a:pt x="15" y="156"/>
                  </a:cubicBezTo>
                  <a:cubicBezTo>
                    <a:pt x="43" y="206"/>
                    <a:pt x="86" y="246"/>
                    <a:pt x="137" y="269"/>
                  </a:cubicBezTo>
                  <a:cubicBezTo>
                    <a:pt x="165" y="282"/>
                    <a:pt x="195" y="294"/>
                    <a:pt x="226" y="296"/>
                  </a:cubicBezTo>
                  <a:cubicBezTo>
                    <a:pt x="253" y="298"/>
                    <a:pt x="282" y="291"/>
                    <a:pt x="304" y="273"/>
                  </a:cubicBezTo>
                  <a:cubicBezTo>
                    <a:pt x="322" y="257"/>
                    <a:pt x="332" y="235"/>
                    <a:pt x="332" y="211"/>
                  </a:cubicBezTo>
                  <a:cubicBezTo>
                    <a:pt x="333" y="180"/>
                    <a:pt x="320" y="151"/>
                    <a:pt x="303" y="126"/>
                  </a:cubicBezTo>
                  <a:cubicBezTo>
                    <a:pt x="291" y="108"/>
                    <a:pt x="277" y="92"/>
                    <a:pt x="262" y="78"/>
                  </a:cubicBezTo>
                  <a:cubicBezTo>
                    <a:pt x="261" y="79"/>
                    <a:pt x="261" y="79"/>
                    <a:pt x="260" y="80"/>
                  </a:cubicBezTo>
                  <a:cubicBezTo>
                    <a:pt x="284" y="87"/>
                    <a:pt x="295" y="112"/>
                    <a:pt x="300" y="134"/>
                  </a:cubicBezTo>
                  <a:cubicBezTo>
                    <a:pt x="303" y="146"/>
                    <a:pt x="305" y="158"/>
                    <a:pt x="306" y="170"/>
                  </a:cubicBezTo>
                  <a:cubicBezTo>
                    <a:pt x="309" y="186"/>
                    <a:pt x="312" y="201"/>
                    <a:pt x="312" y="217"/>
                  </a:cubicBezTo>
                  <a:cubicBezTo>
                    <a:pt x="311" y="246"/>
                    <a:pt x="296" y="275"/>
                    <a:pt x="274" y="293"/>
                  </a:cubicBezTo>
                  <a:cubicBezTo>
                    <a:pt x="264" y="303"/>
                    <a:pt x="251" y="308"/>
                    <a:pt x="236" y="309"/>
                  </a:cubicBezTo>
                  <a:cubicBezTo>
                    <a:pt x="222" y="310"/>
                    <a:pt x="207" y="306"/>
                    <a:pt x="194" y="301"/>
                  </a:cubicBezTo>
                  <a:cubicBezTo>
                    <a:pt x="167" y="291"/>
                    <a:pt x="143" y="274"/>
                    <a:pt x="121" y="256"/>
                  </a:cubicBezTo>
                  <a:cubicBezTo>
                    <a:pt x="98" y="238"/>
                    <a:pt x="77" y="218"/>
                    <a:pt x="58" y="195"/>
                  </a:cubicBezTo>
                  <a:cubicBezTo>
                    <a:pt x="40" y="173"/>
                    <a:pt x="25" y="147"/>
                    <a:pt x="19" y="119"/>
                  </a:cubicBezTo>
                  <a:cubicBezTo>
                    <a:pt x="15" y="105"/>
                    <a:pt x="14" y="91"/>
                    <a:pt x="16" y="77"/>
                  </a:cubicBezTo>
                  <a:cubicBezTo>
                    <a:pt x="17" y="64"/>
                    <a:pt x="20" y="50"/>
                    <a:pt x="27" y="39"/>
                  </a:cubicBezTo>
                  <a:cubicBezTo>
                    <a:pt x="34" y="30"/>
                    <a:pt x="44" y="23"/>
                    <a:pt x="54" y="17"/>
                  </a:cubicBezTo>
                  <a:cubicBezTo>
                    <a:pt x="64" y="12"/>
                    <a:pt x="76" y="8"/>
                    <a:pt x="88" y="7"/>
                  </a:cubicBezTo>
                  <a:cubicBezTo>
                    <a:pt x="101" y="5"/>
                    <a:pt x="114" y="7"/>
                    <a:pt x="127" y="9"/>
                  </a:cubicBezTo>
                  <a:cubicBezTo>
                    <a:pt x="143" y="12"/>
                    <a:pt x="158" y="17"/>
                    <a:pt x="174" y="22"/>
                  </a:cubicBezTo>
                  <a:cubicBezTo>
                    <a:pt x="192" y="29"/>
                    <a:pt x="210" y="38"/>
                    <a:pt x="226" y="49"/>
                  </a:cubicBezTo>
                  <a:cubicBezTo>
                    <a:pt x="228" y="50"/>
                    <a:pt x="229" y="47"/>
                    <a:pt x="228" y="4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32"/>
            <p:cNvSpPr/>
            <p:nvPr/>
          </p:nvSpPr>
          <p:spPr bwMode="auto">
            <a:xfrm>
              <a:off x="3293" y="2019"/>
              <a:ext cx="1005" cy="926"/>
            </a:xfrm>
            <a:custGeom>
              <a:avLst/>
              <a:gdLst>
                <a:gd name="T0" fmla="*/ 123 w 520"/>
                <a:gd name="T1" fmla="*/ 16 h 479"/>
                <a:gd name="T2" fmla="*/ 9 w 520"/>
                <a:gd name="T3" fmla="*/ 116 h 479"/>
                <a:gd name="T4" fmla="*/ 42 w 520"/>
                <a:gd name="T5" fmla="*/ 240 h 479"/>
                <a:gd name="T6" fmla="*/ 98 w 520"/>
                <a:gd name="T7" fmla="*/ 317 h 479"/>
                <a:gd name="T8" fmla="*/ 211 w 520"/>
                <a:gd name="T9" fmla="*/ 414 h 479"/>
                <a:gd name="T10" fmla="*/ 468 w 520"/>
                <a:gd name="T11" fmla="*/ 449 h 479"/>
                <a:gd name="T12" fmla="*/ 507 w 520"/>
                <a:gd name="T13" fmla="*/ 309 h 479"/>
                <a:gd name="T14" fmla="*/ 478 w 520"/>
                <a:gd name="T15" fmla="*/ 230 h 479"/>
                <a:gd name="T16" fmla="*/ 397 w 520"/>
                <a:gd name="T17" fmla="*/ 116 h 479"/>
                <a:gd name="T18" fmla="*/ 424 w 520"/>
                <a:gd name="T19" fmla="*/ 148 h 479"/>
                <a:gd name="T20" fmla="*/ 503 w 520"/>
                <a:gd name="T21" fmla="*/ 274 h 479"/>
                <a:gd name="T22" fmla="*/ 515 w 520"/>
                <a:gd name="T23" fmla="*/ 358 h 479"/>
                <a:gd name="T24" fmla="*/ 453 w 520"/>
                <a:gd name="T25" fmla="*/ 456 h 479"/>
                <a:gd name="T26" fmla="*/ 360 w 520"/>
                <a:gd name="T27" fmla="*/ 465 h 479"/>
                <a:gd name="T28" fmla="*/ 265 w 520"/>
                <a:gd name="T29" fmla="*/ 447 h 479"/>
                <a:gd name="T30" fmla="*/ 145 w 520"/>
                <a:gd name="T31" fmla="*/ 362 h 479"/>
                <a:gd name="T32" fmla="*/ 11 w 520"/>
                <a:gd name="T33" fmla="*/ 132 h 479"/>
                <a:gd name="T34" fmla="*/ 76 w 520"/>
                <a:gd name="T35" fmla="*/ 41 h 479"/>
                <a:gd name="T36" fmla="*/ 213 w 520"/>
                <a:gd name="T37" fmla="*/ 19 h 479"/>
                <a:gd name="T38" fmla="*/ 332 w 520"/>
                <a:gd name="T39" fmla="*/ 77 h 479"/>
                <a:gd name="T40" fmla="*/ 370 w 520"/>
                <a:gd name="T41" fmla="*/ 99 h 479"/>
                <a:gd name="T42" fmla="*/ 296 w 520"/>
                <a:gd name="T43" fmla="*/ 52 h 479"/>
                <a:gd name="T44" fmla="*/ 52 w 520"/>
                <a:gd name="T45" fmla="*/ 49 h 479"/>
                <a:gd name="T46" fmla="*/ 15 w 520"/>
                <a:gd name="T47" fmla="*/ 191 h 479"/>
                <a:gd name="T48" fmla="*/ 117 w 520"/>
                <a:gd name="T49" fmla="*/ 335 h 479"/>
                <a:gd name="T50" fmla="*/ 256 w 520"/>
                <a:gd name="T51" fmla="*/ 445 h 479"/>
                <a:gd name="T52" fmla="*/ 379 w 520"/>
                <a:gd name="T53" fmla="*/ 479 h 479"/>
                <a:gd name="T54" fmla="*/ 454 w 520"/>
                <a:gd name="T55" fmla="*/ 464 h 479"/>
                <a:gd name="T56" fmla="*/ 497 w 520"/>
                <a:gd name="T57" fmla="*/ 412 h 479"/>
                <a:gd name="T58" fmla="*/ 479 w 520"/>
                <a:gd name="T59" fmla="*/ 443 h 479"/>
                <a:gd name="T60" fmla="*/ 406 w 520"/>
                <a:gd name="T61" fmla="*/ 475 h 479"/>
                <a:gd name="T62" fmla="*/ 274 w 520"/>
                <a:gd name="T63" fmla="*/ 452 h 479"/>
                <a:gd name="T64" fmla="*/ 133 w 520"/>
                <a:gd name="T65" fmla="*/ 346 h 479"/>
                <a:gd name="T66" fmla="*/ 23 w 520"/>
                <a:gd name="T67" fmla="*/ 203 h 479"/>
                <a:gd name="T68" fmla="*/ 49 w 520"/>
                <a:gd name="T69" fmla="*/ 55 h 479"/>
                <a:gd name="T70" fmla="*/ 208 w 520"/>
                <a:gd name="T71" fmla="*/ 21 h 479"/>
                <a:gd name="T72" fmla="*/ 338 w 520"/>
                <a:gd name="T73" fmla="*/ 78 h 479"/>
                <a:gd name="T74" fmla="*/ 369 w 520"/>
                <a:gd name="T75" fmla="*/ 99 h 479"/>
                <a:gd name="T76" fmla="*/ 289 w 520"/>
                <a:gd name="T77" fmla="*/ 46 h 479"/>
                <a:gd name="T78" fmla="*/ 107 w 520"/>
                <a:gd name="T79" fmla="*/ 25 h 479"/>
                <a:gd name="T80" fmla="*/ 32 w 520"/>
                <a:gd name="T81" fmla="*/ 70 h 479"/>
                <a:gd name="T82" fmla="*/ 26 w 520"/>
                <a:gd name="T83" fmla="*/ 212 h 479"/>
                <a:gd name="T84" fmla="*/ 217 w 520"/>
                <a:gd name="T85" fmla="*/ 423 h 479"/>
                <a:gd name="T86" fmla="*/ 304 w 520"/>
                <a:gd name="T87" fmla="*/ 462 h 479"/>
                <a:gd name="T88" fmla="*/ 400 w 520"/>
                <a:gd name="T89" fmla="*/ 469 h 479"/>
                <a:gd name="T90" fmla="*/ 483 w 520"/>
                <a:gd name="T91" fmla="*/ 442 h 479"/>
                <a:gd name="T92" fmla="*/ 511 w 520"/>
                <a:gd name="T93" fmla="*/ 294 h 479"/>
                <a:gd name="T94" fmla="*/ 443 w 520"/>
                <a:gd name="T95" fmla="*/ 165 h 479"/>
                <a:gd name="T96" fmla="*/ 412 w 520"/>
                <a:gd name="T97" fmla="*/ 130 h 479"/>
                <a:gd name="T98" fmla="*/ 394 w 520"/>
                <a:gd name="T99" fmla="*/ 118 h 479"/>
                <a:gd name="T100" fmla="*/ 478 w 520"/>
                <a:gd name="T101" fmla="*/ 235 h 479"/>
                <a:gd name="T102" fmla="*/ 512 w 520"/>
                <a:gd name="T103" fmla="*/ 356 h 479"/>
                <a:gd name="T104" fmla="*/ 485 w 520"/>
                <a:gd name="T105" fmla="*/ 430 h 479"/>
                <a:gd name="T106" fmla="*/ 360 w 520"/>
                <a:gd name="T107" fmla="*/ 470 h 479"/>
                <a:gd name="T108" fmla="*/ 153 w 520"/>
                <a:gd name="T109" fmla="*/ 367 h 479"/>
                <a:gd name="T110" fmla="*/ 82 w 520"/>
                <a:gd name="T111" fmla="*/ 295 h 479"/>
                <a:gd name="T112" fmla="*/ 10 w 520"/>
                <a:gd name="T113" fmla="*/ 131 h 479"/>
                <a:gd name="T114" fmla="*/ 116 w 520"/>
                <a:gd name="T115" fmla="*/ 21 h 479"/>
                <a:gd name="T116" fmla="*/ 305 w 520"/>
                <a:gd name="T117" fmla="*/ 51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20" h="479">
                  <a:moveTo>
                    <a:pt x="306" y="48"/>
                  </a:moveTo>
                  <a:cubicBezTo>
                    <a:pt x="249" y="23"/>
                    <a:pt x="186" y="0"/>
                    <a:pt x="123" y="16"/>
                  </a:cubicBezTo>
                  <a:cubicBezTo>
                    <a:pt x="97" y="23"/>
                    <a:pt x="72" y="36"/>
                    <a:pt x="51" y="52"/>
                  </a:cubicBezTo>
                  <a:cubicBezTo>
                    <a:pt x="31" y="69"/>
                    <a:pt x="16" y="91"/>
                    <a:pt x="9" y="116"/>
                  </a:cubicBezTo>
                  <a:cubicBezTo>
                    <a:pt x="2" y="144"/>
                    <a:pt x="10" y="174"/>
                    <a:pt x="22" y="200"/>
                  </a:cubicBezTo>
                  <a:cubicBezTo>
                    <a:pt x="28" y="214"/>
                    <a:pt x="35" y="227"/>
                    <a:pt x="42" y="240"/>
                  </a:cubicBezTo>
                  <a:cubicBezTo>
                    <a:pt x="50" y="253"/>
                    <a:pt x="57" y="266"/>
                    <a:pt x="66" y="278"/>
                  </a:cubicBezTo>
                  <a:cubicBezTo>
                    <a:pt x="76" y="292"/>
                    <a:pt x="87" y="305"/>
                    <a:pt x="98" y="317"/>
                  </a:cubicBezTo>
                  <a:cubicBezTo>
                    <a:pt x="110" y="329"/>
                    <a:pt x="121" y="341"/>
                    <a:pt x="133" y="353"/>
                  </a:cubicBezTo>
                  <a:cubicBezTo>
                    <a:pt x="157" y="376"/>
                    <a:pt x="183" y="396"/>
                    <a:pt x="211" y="414"/>
                  </a:cubicBezTo>
                  <a:cubicBezTo>
                    <a:pt x="250" y="440"/>
                    <a:pt x="293" y="460"/>
                    <a:pt x="339" y="469"/>
                  </a:cubicBezTo>
                  <a:cubicBezTo>
                    <a:pt x="383" y="479"/>
                    <a:pt x="432" y="477"/>
                    <a:pt x="468" y="449"/>
                  </a:cubicBezTo>
                  <a:cubicBezTo>
                    <a:pt x="488" y="435"/>
                    <a:pt x="503" y="413"/>
                    <a:pt x="510" y="389"/>
                  </a:cubicBezTo>
                  <a:cubicBezTo>
                    <a:pt x="518" y="363"/>
                    <a:pt x="514" y="335"/>
                    <a:pt x="507" y="309"/>
                  </a:cubicBezTo>
                  <a:cubicBezTo>
                    <a:pt x="504" y="295"/>
                    <a:pt x="499" y="282"/>
                    <a:pt x="495" y="269"/>
                  </a:cubicBezTo>
                  <a:cubicBezTo>
                    <a:pt x="489" y="256"/>
                    <a:pt x="484" y="243"/>
                    <a:pt x="478" y="230"/>
                  </a:cubicBezTo>
                  <a:cubicBezTo>
                    <a:pt x="464" y="201"/>
                    <a:pt x="446" y="175"/>
                    <a:pt x="426" y="150"/>
                  </a:cubicBezTo>
                  <a:cubicBezTo>
                    <a:pt x="417" y="139"/>
                    <a:pt x="407" y="127"/>
                    <a:pt x="397" y="116"/>
                  </a:cubicBezTo>
                  <a:cubicBezTo>
                    <a:pt x="396" y="116"/>
                    <a:pt x="395" y="117"/>
                    <a:pt x="395" y="118"/>
                  </a:cubicBezTo>
                  <a:cubicBezTo>
                    <a:pt x="407" y="125"/>
                    <a:pt x="415" y="138"/>
                    <a:pt x="424" y="148"/>
                  </a:cubicBezTo>
                  <a:cubicBezTo>
                    <a:pt x="435" y="161"/>
                    <a:pt x="446" y="174"/>
                    <a:pt x="456" y="187"/>
                  </a:cubicBezTo>
                  <a:cubicBezTo>
                    <a:pt x="475" y="214"/>
                    <a:pt x="493" y="243"/>
                    <a:pt x="503" y="274"/>
                  </a:cubicBezTo>
                  <a:cubicBezTo>
                    <a:pt x="508" y="288"/>
                    <a:pt x="510" y="303"/>
                    <a:pt x="513" y="317"/>
                  </a:cubicBezTo>
                  <a:cubicBezTo>
                    <a:pt x="514" y="331"/>
                    <a:pt x="515" y="344"/>
                    <a:pt x="515" y="358"/>
                  </a:cubicBezTo>
                  <a:cubicBezTo>
                    <a:pt x="514" y="384"/>
                    <a:pt x="507" y="411"/>
                    <a:pt x="490" y="432"/>
                  </a:cubicBezTo>
                  <a:cubicBezTo>
                    <a:pt x="480" y="443"/>
                    <a:pt x="467" y="450"/>
                    <a:pt x="453" y="456"/>
                  </a:cubicBezTo>
                  <a:cubicBezTo>
                    <a:pt x="439" y="461"/>
                    <a:pt x="423" y="464"/>
                    <a:pt x="408" y="466"/>
                  </a:cubicBezTo>
                  <a:cubicBezTo>
                    <a:pt x="392" y="468"/>
                    <a:pt x="376" y="467"/>
                    <a:pt x="360" y="465"/>
                  </a:cubicBezTo>
                  <a:cubicBezTo>
                    <a:pt x="343" y="464"/>
                    <a:pt x="327" y="462"/>
                    <a:pt x="311" y="460"/>
                  </a:cubicBezTo>
                  <a:cubicBezTo>
                    <a:pt x="295" y="458"/>
                    <a:pt x="279" y="454"/>
                    <a:pt x="265" y="447"/>
                  </a:cubicBezTo>
                  <a:cubicBezTo>
                    <a:pt x="250" y="440"/>
                    <a:pt x="235" y="431"/>
                    <a:pt x="221" y="422"/>
                  </a:cubicBezTo>
                  <a:cubicBezTo>
                    <a:pt x="194" y="404"/>
                    <a:pt x="169" y="383"/>
                    <a:pt x="145" y="362"/>
                  </a:cubicBezTo>
                  <a:cubicBezTo>
                    <a:pt x="97" y="319"/>
                    <a:pt x="54" y="269"/>
                    <a:pt x="28" y="210"/>
                  </a:cubicBezTo>
                  <a:cubicBezTo>
                    <a:pt x="18" y="185"/>
                    <a:pt x="10" y="159"/>
                    <a:pt x="11" y="132"/>
                  </a:cubicBezTo>
                  <a:cubicBezTo>
                    <a:pt x="11" y="107"/>
                    <a:pt x="21" y="84"/>
                    <a:pt x="39" y="67"/>
                  </a:cubicBezTo>
                  <a:cubicBezTo>
                    <a:pt x="50" y="56"/>
                    <a:pt x="63" y="48"/>
                    <a:pt x="76" y="41"/>
                  </a:cubicBezTo>
                  <a:cubicBezTo>
                    <a:pt x="90" y="34"/>
                    <a:pt x="104" y="28"/>
                    <a:pt x="119" y="24"/>
                  </a:cubicBezTo>
                  <a:cubicBezTo>
                    <a:pt x="150" y="15"/>
                    <a:pt x="182" y="12"/>
                    <a:pt x="213" y="19"/>
                  </a:cubicBezTo>
                  <a:cubicBezTo>
                    <a:pt x="243" y="25"/>
                    <a:pt x="270" y="38"/>
                    <a:pt x="296" y="53"/>
                  </a:cubicBezTo>
                  <a:cubicBezTo>
                    <a:pt x="309" y="60"/>
                    <a:pt x="320" y="68"/>
                    <a:pt x="332" y="77"/>
                  </a:cubicBezTo>
                  <a:cubicBezTo>
                    <a:pt x="343" y="86"/>
                    <a:pt x="355" y="95"/>
                    <a:pt x="368" y="101"/>
                  </a:cubicBezTo>
                  <a:cubicBezTo>
                    <a:pt x="369" y="102"/>
                    <a:pt x="370" y="100"/>
                    <a:pt x="370" y="99"/>
                  </a:cubicBezTo>
                  <a:cubicBezTo>
                    <a:pt x="364" y="88"/>
                    <a:pt x="351" y="82"/>
                    <a:pt x="341" y="77"/>
                  </a:cubicBezTo>
                  <a:cubicBezTo>
                    <a:pt x="326" y="69"/>
                    <a:pt x="311" y="60"/>
                    <a:pt x="296" y="52"/>
                  </a:cubicBezTo>
                  <a:cubicBezTo>
                    <a:pt x="268" y="38"/>
                    <a:pt x="240" y="26"/>
                    <a:pt x="210" y="19"/>
                  </a:cubicBezTo>
                  <a:cubicBezTo>
                    <a:pt x="156" y="7"/>
                    <a:pt x="97" y="15"/>
                    <a:pt x="52" y="49"/>
                  </a:cubicBezTo>
                  <a:cubicBezTo>
                    <a:pt x="31" y="65"/>
                    <a:pt x="13" y="87"/>
                    <a:pt x="7" y="113"/>
                  </a:cubicBezTo>
                  <a:cubicBezTo>
                    <a:pt x="0" y="139"/>
                    <a:pt x="6" y="166"/>
                    <a:pt x="15" y="191"/>
                  </a:cubicBezTo>
                  <a:cubicBezTo>
                    <a:pt x="25" y="217"/>
                    <a:pt x="41" y="241"/>
                    <a:pt x="57" y="264"/>
                  </a:cubicBezTo>
                  <a:cubicBezTo>
                    <a:pt x="76" y="289"/>
                    <a:pt x="96" y="313"/>
                    <a:pt x="117" y="335"/>
                  </a:cubicBezTo>
                  <a:cubicBezTo>
                    <a:pt x="139" y="357"/>
                    <a:pt x="163" y="376"/>
                    <a:pt x="187" y="395"/>
                  </a:cubicBezTo>
                  <a:cubicBezTo>
                    <a:pt x="209" y="412"/>
                    <a:pt x="232" y="430"/>
                    <a:pt x="256" y="445"/>
                  </a:cubicBezTo>
                  <a:cubicBezTo>
                    <a:pt x="280" y="459"/>
                    <a:pt x="306" y="471"/>
                    <a:pt x="333" y="476"/>
                  </a:cubicBezTo>
                  <a:cubicBezTo>
                    <a:pt x="348" y="478"/>
                    <a:pt x="364" y="479"/>
                    <a:pt x="379" y="479"/>
                  </a:cubicBezTo>
                  <a:cubicBezTo>
                    <a:pt x="395" y="479"/>
                    <a:pt x="411" y="478"/>
                    <a:pt x="427" y="474"/>
                  </a:cubicBezTo>
                  <a:cubicBezTo>
                    <a:pt x="436" y="472"/>
                    <a:pt x="445" y="468"/>
                    <a:pt x="454" y="464"/>
                  </a:cubicBezTo>
                  <a:cubicBezTo>
                    <a:pt x="461" y="461"/>
                    <a:pt x="468" y="457"/>
                    <a:pt x="474" y="452"/>
                  </a:cubicBezTo>
                  <a:cubicBezTo>
                    <a:pt x="486" y="442"/>
                    <a:pt x="494" y="428"/>
                    <a:pt x="497" y="412"/>
                  </a:cubicBezTo>
                  <a:cubicBezTo>
                    <a:pt x="497" y="410"/>
                    <a:pt x="494" y="410"/>
                    <a:pt x="494" y="412"/>
                  </a:cubicBezTo>
                  <a:cubicBezTo>
                    <a:pt x="492" y="424"/>
                    <a:pt x="487" y="435"/>
                    <a:pt x="479" y="443"/>
                  </a:cubicBezTo>
                  <a:cubicBezTo>
                    <a:pt x="471" y="452"/>
                    <a:pt x="460" y="458"/>
                    <a:pt x="450" y="463"/>
                  </a:cubicBezTo>
                  <a:cubicBezTo>
                    <a:pt x="436" y="470"/>
                    <a:pt x="421" y="474"/>
                    <a:pt x="406" y="475"/>
                  </a:cubicBezTo>
                  <a:cubicBezTo>
                    <a:pt x="389" y="477"/>
                    <a:pt x="373" y="477"/>
                    <a:pt x="356" y="476"/>
                  </a:cubicBezTo>
                  <a:cubicBezTo>
                    <a:pt x="327" y="474"/>
                    <a:pt x="300" y="466"/>
                    <a:pt x="274" y="452"/>
                  </a:cubicBezTo>
                  <a:cubicBezTo>
                    <a:pt x="249" y="439"/>
                    <a:pt x="226" y="422"/>
                    <a:pt x="204" y="404"/>
                  </a:cubicBezTo>
                  <a:cubicBezTo>
                    <a:pt x="180" y="386"/>
                    <a:pt x="155" y="367"/>
                    <a:pt x="133" y="346"/>
                  </a:cubicBezTo>
                  <a:cubicBezTo>
                    <a:pt x="111" y="325"/>
                    <a:pt x="90" y="302"/>
                    <a:pt x="71" y="277"/>
                  </a:cubicBezTo>
                  <a:cubicBezTo>
                    <a:pt x="53" y="254"/>
                    <a:pt x="36" y="230"/>
                    <a:pt x="23" y="203"/>
                  </a:cubicBezTo>
                  <a:cubicBezTo>
                    <a:pt x="12" y="179"/>
                    <a:pt x="4" y="152"/>
                    <a:pt x="7" y="124"/>
                  </a:cubicBezTo>
                  <a:cubicBezTo>
                    <a:pt x="11" y="96"/>
                    <a:pt x="28" y="73"/>
                    <a:pt x="49" y="55"/>
                  </a:cubicBezTo>
                  <a:cubicBezTo>
                    <a:pt x="70" y="37"/>
                    <a:pt x="96" y="26"/>
                    <a:pt x="123" y="20"/>
                  </a:cubicBezTo>
                  <a:cubicBezTo>
                    <a:pt x="151" y="14"/>
                    <a:pt x="180" y="15"/>
                    <a:pt x="208" y="21"/>
                  </a:cubicBezTo>
                  <a:cubicBezTo>
                    <a:pt x="238" y="28"/>
                    <a:pt x="267" y="41"/>
                    <a:pt x="294" y="55"/>
                  </a:cubicBezTo>
                  <a:cubicBezTo>
                    <a:pt x="309" y="62"/>
                    <a:pt x="323" y="70"/>
                    <a:pt x="338" y="78"/>
                  </a:cubicBezTo>
                  <a:cubicBezTo>
                    <a:pt x="348" y="84"/>
                    <a:pt x="362" y="89"/>
                    <a:pt x="367" y="100"/>
                  </a:cubicBezTo>
                  <a:cubicBezTo>
                    <a:pt x="368" y="100"/>
                    <a:pt x="368" y="99"/>
                    <a:pt x="369" y="99"/>
                  </a:cubicBezTo>
                  <a:cubicBezTo>
                    <a:pt x="355" y="91"/>
                    <a:pt x="342" y="81"/>
                    <a:pt x="329" y="71"/>
                  </a:cubicBezTo>
                  <a:cubicBezTo>
                    <a:pt x="316" y="62"/>
                    <a:pt x="303" y="54"/>
                    <a:pt x="289" y="46"/>
                  </a:cubicBezTo>
                  <a:cubicBezTo>
                    <a:pt x="261" y="30"/>
                    <a:pt x="230" y="17"/>
                    <a:pt x="198" y="13"/>
                  </a:cubicBezTo>
                  <a:cubicBezTo>
                    <a:pt x="167" y="10"/>
                    <a:pt x="136" y="15"/>
                    <a:pt x="107" y="25"/>
                  </a:cubicBezTo>
                  <a:cubicBezTo>
                    <a:pt x="92" y="30"/>
                    <a:pt x="78" y="37"/>
                    <a:pt x="65" y="45"/>
                  </a:cubicBezTo>
                  <a:cubicBezTo>
                    <a:pt x="53" y="52"/>
                    <a:pt x="41" y="60"/>
                    <a:pt x="32" y="70"/>
                  </a:cubicBezTo>
                  <a:cubicBezTo>
                    <a:pt x="15" y="88"/>
                    <a:pt x="8" y="112"/>
                    <a:pt x="8" y="135"/>
                  </a:cubicBezTo>
                  <a:cubicBezTo>
                    <a:pt x="8" y="162"/>
                    <a:pt x="16" y="188"/>
                    <a:pt x="26" y="212"/>
                  </a:cubicBezTo>
                  <a:cubicBezTo>
                    <a:pt x="52" y="270"/>
                    <a:pt x="94" y="320"/>
                    <a:pt x="141" y="362"/>
                  </a:cubicBezTo>
                  <a:cubicBezTo>
                    <a:pt x="165" y="384"/>
                    <a:pt x="190" y="404"/>
                    <a:pt x="217" y="423"/>
                  </a:cubicBezTo>
                  <a:cubicBezTo>
                    <a:pt x="231" y="432"/>
                    <a:pt x="245" y="440"/>
                    <a:pt x="259" y="448"/>
                  </a:cubicBezTo>
                  <a:cubicBezTo>
                    <a:pt x="273" y="455"/>
                    <a:pt x="289" y="459"/>
                    <a:pt x="304" y="462"/>
                  </a:cubicBezTo>
                  <a:cubicBezTo>
                    <a:pt x="320" y="465"/>
                    <a:pt x="336" y="466"/>
                    <a:pt x="352" y="467"/>
                  </a:cubicBezTo>
                  <a:cubicBezTo>
                    <a:pt x="368" y="469"/>
                    <a:pt x="384" y="470"/>
                    <a:pt x="400" y="469"/>
                  </a:cubicBezTo>
                  <a:cubicBezTo>
                    <a:pt x="415" y="468"/>
                    <a:pt x="430" y="465"/>
                    <a:pt x="445" y="461"/>
                  </a:cubicBezTo>
                  <a:cubicBezTo>
                    <a:pt x="459" y="457"/>
                    <a:pt x="472" y="451"/>
                    <a:pt x="483" y="442"/>
                  </a:cubicBezTo>
                  <a:cubicBezTo>
                    <a:pt x="503" y="425"/>
                    <a:pt x="513" y="399"/>
                    <a:pt x="517" y="373"/>
                  </a:cubicBezTo>
                  <a:cubicBezTo>
                    <a:pt x="520" y="347"/>
                    <a:pt x="517" y="320"/>
                    <a:pt x="511" y="294"/>
                  </a:cubicBezTo>
                  <a:cubicBezTo>
                    <a:pt x="505" y="263"/>
                    <a:pt x="490" y="234"/>
                    <a:pt x="473" y="207"/>
                  </a:cubicBezTo>
                  <a:cubicBezTo>
                    <a:pt x="464" y="192"/>
                    <a:pt x="454" y="179"/>
                    <a:pt x="443" y="165"/>
                  </a:cubicBezTo>
                  <a:cubicBezTo>
                    <a:pt x="437" y="159"/>
                    <a:pt x="432" y="153"/>
                    <a:pt x="426" y="146"/>
                  </a:cubicBezTo>
                  <a:cubicBezTo>
                    <a:pt x="421" y="141"/>
                    <a:pt x="417" y="135"/>
                    <a:pt x="412" y="130"/>
                  </a:cubicBezTo>
                  <a:cubicBezTo>
                    <a:pt x="408" y="125"/>
                    <a:pt x="403" y="119"/>
                    <a:pt x="396" y="116"/>
                  </a:cubicBezTo>
                  <a:cubicBezTo>
                    <a:pt x="395" y="115"/>
                    <a:pt x="393" y="116"/>
                    <a:pt x="394" y="118"/>
                  </a:cubicBezTo>
                  <a:cubicBezTo>
                    <a:pt x="416" y="141"/>
                    <a:pt x="436" y="166"/>
                    <a:pt x="454" y="193"/>
                  </a:cubicBezTo>
                  <a:cubicBezTo>
                    <a:pt x="463" y="206"/>
                    <a:pt x="471" y="220"/>
                    <a:pt x="478" y="235"/>
                  </a:cubicBezTo>
                  <a:cubicBezTo>
                    <a:pt x="483" y="248"/>
                    <a:pt x="489" y="261"/>
                    <a:pt x="493" y="274"/>
                  </a:cubicBezTo>
                  <a:cubicBezTo>
                    <a:pt x="503" y="301"/>
                    <a:pt x="511" y="328"/>
                    <a:pt x="512" y="356"/>
                  </a:cubicBezTo>
                  <a:cubicBezTo>
                    <a:pt x="512" y="370"/>
                    <a:pt x="510" y="384"/>
                    <a:pt x="505" y="397"/>
                  </a:cubicBezTo>
                  <a:cubicBezTo>
                    <a:pt x="500" y="409"/>
                    <a:pt x="493" y="420"/>
                    <a:pt x="485" y="430"/>
                  </a:cubicBezTo>
                  <a:cubicBezTo>
                    <a:pt x="470" y="448"/>
                    <a:pt x="450" y="460"/>
                    <a:pt x="428" y="466"/>
                  </a:cubicBezTo>
                  <a:cubicBezTo>
                    <a:pt x="406" y="473"/>
                    <a:pt x="383" y="473"/>
                    <a:pt x="360" y="470"/>
                  </a:cubicBezTo>
                  <a:cubicBezTo>
                    <a:pt x="313" y="464"/>
                    <a:pt x="267" y="446"/>
                    <a:pt x="227" y="421"/>
                  </a:cubicBezTo>
                  <a:cubicBezTo>
                    <a:pt x="201" y="406"/>
                    <a:pt x="176" y="387"/>
                    <a:pt x="153" y="367"/>
                  </a:cubicBezTo>
                  <a:cubicBezTo>
                    <a:pt x="140" y="356"/>
                    <a:pt x="128" y="345"/>
                    <a:pt x="117" y="332"/>
                  </a:cubicBezTo>
                  <a:cubicBezTo>
                    <a:pt x="105" y="320"/>
                    <a:pt x="93" y="308"/>
                    <a:pt x="82" y="295"/>
                  </a:cubicBezTo>
                  <a:cubicBezTo>
                    <a:pt x="63" y="271"/>
                    <a:pt x="47" y="244"/>
                    <a:pt x="32" y="216"/>
                  </a:cubicBezTo>
                  <a:cubicBezTo>
                    <a:pt x="19" y="190"/>
                    <a:pt x="7" y="161"/>
                    <a:pt x="10" y="131"/>
                  </a:cubicBezTo>
                  <a:cubicBezTo>
                    <a:pt x="12" y="104"/>
                    <a:pt x="27" y="78"/>
                    <a:pt x="47" y="60"/>
                  </a:cubicBezTo>
                  <a:cubicBezTo>
                    <a:pt x="66" y="42"/>
                    <a:pt x="91" y="29"/>
                    <a:pt x="116" y="21"/>
                  </a:cubicBezTo>
                  <a:cubicBezTo>
                    <a:pt x="179" y="1"/>
                    <a:pt x="245" y="24"/>
                    <a:pt x="302" y="50"/>
                  </a:cubicBezTo>
                  <a:cubicBezTo>
                    <a:pt x="303" y="50"/>
                    <a:pt x="304" y="50"/>
                    <a:pt x="305" y="51"/>
                  </a:cubicBezTo>
                  <a:cubicBezTo>
                    <a:pt x="307" y="51"/>
                    <a:pt x="308" y="49"/>
                    <a:pt x="306" y="4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33"/>
            <p:cNvSpPr/>
            <p:nvPr/>
          </p:nvSpPr>
          <p:spPr bwMode="auto">
            <a:xfrm>
              <a:off x="3073" y="1851"/>
              <a:ext cx="1408" cy="1289"/>
            </a:xfrm>
            <a:custGeom>
              <a:avLst/>
              <a:gdLst>
                <a:gd name="T0" fmla="*/ 198 w 729"/>
                <a:gd name="T1" fmla="*/ 9 h 667"/>
                <a:gd name="T2" fmla="*/ 4 w 729"/>
                <a:gd name="T3" fmla="*/ 202 h 667"/>
                <a:gd name="T4" fmla="*/ 93 w 729"/>
                <a:gd name="T5" fmla="*/ 411 h 667"/>
                <a:gd name="T6" fmla="*/ 377 w 729"/>
                <a:gd name="T7" fmla="*/ 630 h 667"/>
                <a:gd name="T8" fmla="*/ 608 w 729"/>
                <a:gd name="T9" fmla="*/ 647 h 667"/>
                <a:gd name="T10" fmla="*/ 709 w 729"/>
                <a:gd name="T11" fmla="*/ 477 h 667"/>
                <a:gd name="T12" fmla="*/ 626 w 729"/>
                <a:gd name="T13" fmla="*/ 267 h 667"/>
                <a:gd name="T14" fmla="*/ 552 w 729"/>
                <a:gd name="T15" fmla="*/ 171 h 667"/>
                <a:gd name="T16" fmla="*/ 684 w 729"/>
                <a:gd name="T17" fmla="*/ 388 h 667"/>
                <a:gd name="T18" fmla="*/ 493 w 729"/>
                <a:gd name="T19" fmla="*/ 643 h 667"/>
                <a:gd name="T20" fmla="*/ 266 w 729"/>
                <a:gd name="T21" fmla="*/ 559 h 667"/>
                <a:gd name="T22" fmla="*/ 27 w 729"/>
                <a:gd name="T23" fmla="*/ 289 h 667"/>
                <a:gd name="T24" fmla="*/ 53 w 729"/>
                <a:gd name="T25" fmla="*/ 70 h 667"/>
                <a:gd name="T26" fmla="*/ 211 w 729"/>
                <a:gd name="T27" fmla="*/ 9 h 667"/>
                <a:gd name="T28" fmla="*/ 391 w 729"/>
                <a:gd name="T29" fmla="*/ 74 h 667"/>
                <a:gd name="T30" fmla="*/ 524 w 729"/>
                <a:gd name="T31" fmla="*/ 157 h 667"/>
                <a:gd name="T32" fmla="*/ 433 w 729"/>
                <a:gd name="T33" fmla="*/ 86 h 667"/>
                <a:gd name="T34" fmla="*/ 28 w 729"/>
                <a:gd name="T35" fmla="*/ 107 h 667"/>
                <a:gd name="T36" fmla="*/ 130 w 729"/>
                <a:gd name="T37" fmla="*/ 448 h 667"/>
                <a:gd name="T38" fmla="*/ 294 w 729"/>
                <a:gd name="T39" fmla="*/ 594 h 667"/>
                <a:gd name="T40" fmla="*/ 460 w 729"/>
                <a:gd name="T41" fmla="*/ 657 h 667"/>
                <a:gd name="T42" fmla="*/ 637 w 729"/>
                <a:gd name="T43" fmla="*/ 632 h 667"/>
                <a:gd name="T44" fmla="*/ 668 w 729"/>
                <a:gd name="T45" fmla="*/ 349 h 667"/>
                <a:gd name="T46" fmla="*/ 521 w 729"/>
                <a:gd name="T47" fmla="*/ 158 h 667"/>
                <a:gd name="T48" fmla="*/ 671 w 729"/>
                <a:gd name="T49" fmla="*/ 363 h 667"/>
                <a:gd name="T50" fmla="*/ 615 w 729"/>
                <a:gd name="T51" fmla="*/ 638 h 667"/>
                <a:gd name="T52" fmla="*/ 266 w 729"/>
                <a:gd name="T53" fmla="*/ 570 h 667"/>
                <a:gd name="T54" fmla="*/ 32 w 729"/>
                <a:gd name="T55" fmla="*/ 291 h 667"/>
                <a:gd name="T56" fmla="*/ 380 w 729"/>
                <a:gd name="T57" fmla="*/ 61 h 667"/>
                <a:gd name="T58" fmla="*/ 525 w 729"/>
                <a:gd name="T59" fmla="*/ 154 h 667"/>
                <a:gd name="T60" fmla="*/ 425 w 729"/>
                <a:gd name="T61" fmla="*/ 89 h 667"/>
                <a:gd name="T62" fmla="*/ 130 w 729"/>
                <a:gd name="T63" fmla="*/ 17 h 667"/>
                <a:gd name="T64" fmla="*/ 21 w 729"/>
                <a:gd name="T65" fmla="*/ 121 h 667"/>
                <a:gd name="T66" fmla="*/ 27 w 729"/>
                <a:gd name="T67" fmla="*/ 294 h 667"/>
                <a:gd name="T68" fmla="*/ 213 w 729"/>
                <a:gd name="T69" fmla="*/ 526 h 667"/>
                <a:gd name="T70" fmla="*/ 537 w 729"/>
                <a:gd name="T71" fmla="*/ 650 h 667"/>
                <a:gd name="T72" fmla="*/ 702 w 729"/>
                <a:gd name="T73" fmla="*/ 459 h 667"/>
                <a:gd name="T74" fmla="*/ 587 w 729"/>
                <a:gd name="T75" fmla="*/ 210 h 667"/>
                <a:gd name="T76" fmla="*/ 589 w 729"/>
                <a:gd name="T77" fmla="*/ 219 h 667"/>
                <a:gd name="T78" fmla="*/ 678 w 729"/>
                <a:gd name="T79" fmla="*/ 380 h 667"/>
                <a:gd name="T80" fmla="*/ 524 w 729"/>
                <a:gd name="T81" fmla="*/ 663 h 667"/>
                <a:gd name="T82" fmla="*/ 246 w 729"/>
                <a:gd name="T83" fmla="*/ 556 h 667"/>
                <a:gd name="T84" fmla="*/ 39 w 729"/>
                <a:gd name="T85" fmla="*/ 325 h 667"/>
                <a:gd name="T86" fmla="*/ 47 w 729"/>
                <a:gd name="T87" fmla="*/ 78 h 667"/>
                <a:gd name="T88" fmla="*/ 498 w 729"/>
                <a:gd name="T89" fmla="*/ 123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29" h="667">
                  <a:moveTo>
                    <a:pt x="500" y="120"/>
                  </a:moveTo>
                  <a:cubicBezTo>
                    <a:pt x="446" y="69"/>
                    <a:pt x="376" y="37"/>
                    <a:pt x="304" y="20"/>
                  </a:cubicBezTo>
                  <a:cubicBezTo>
                    <a:pt x="269" y="11"/>
                    <a:pt x="234" y="6"/>
                    <a:pt x="198" y="9"/>
                  </a:cubicBezTo>
                  <a:cubicBezTo>
                    <a:pt x="162" y="11"/>
                    <a:pt x="126" y="21"/>
                    <a:pt x="95" y="38"/>
                  </a:cubicBezTo>
                  <a:cubicBezTo>
                    <a:pt x="65" y="54"/>
                    <a:pt x="40" y="77"/>
                    <a:pt x="24" y="107"/>
                  </a:cubicBezTo>
                  <a:cubicBezTo>
                    <a:pt x="10" y="137"/>
                    <a:pt x="4" y="170"/>
                    <a:pt x="4" y="202"/>
                  </a:cubicBezTo>
                  <a:cubicBezTo>
                    <a:pt x="4" y="237"/>
                    <a:pt x="10" y="273"/>
                    <a:pt x="25" y="305"/>
                  </a:cubicBezTo>
                  <a:cubicBezTo>
                    <a:pt x="34" y="323"/>
                    <a:pt x="45" y="341"/>
                    <a:pt x="57" y="358"/>
                  </a:cubicBezTo>
                  <a:cubicBezTo>
                    <a:pt x="69" y="376"/>
                    <a:pt x="80" y="393"/>
                    <a:pt x="93" y="411"/>
                  </a:cubicBezTo>
                  <a:cubicBezTo>
                    <a:pt x="118" y="444"/>
                    <a:pt x="145" y="476"/>
                    <a:pt x="175" y="504"/>
                  </a:cubicBezTo>
                  <a:cubicBezTo>
                    <a:pt x="205" y="531"/>
                    <a:pt x="237" y="555"/>
                    <a:pt x="271" y="576"/>
                  </a:cubicBezTo>
                  <a:cubicBezTo>
                    <a:pt x="305" y="597"/>
                    <a:pt x="341" y="614"/>
                    <a:pt x="377" y="630"/>
                  </a:cubicBezTo>
                  <a:cubicBezTo>
                    <a:pt x="413" y="646"/>
                    <a:pt x="451" y="659"/>
                    <a:pt x="491" y="664"/>
                  </a:cubicBezTo>
                  <a:cubicBezTo>
                    <a:pt x="510" y="666"/>
                    <a:pt x="530" y="667"/>
                    <a:pt x="550" y="663"/>
                  </a:cubicBezTo>
                  <a:cubicBezTo>
                    <a:pt x="570" y="660"/>
                    <a:pt x="589" y="654"/>
                    <a:pt x="608" y="647"/>
                  </a:cubicBezTo>
                  <a:cubicBezTo>
                    <a:pt x="625" y="640"/>
                    <a:pt x="642" y="632"/>
                    <a:pt x="657" y="621"/>
                  </a:cubicBezTo>
                  <a:cubicBezTo>
                    <a:pt x="672" y="610"/>
                    <a:pt x="684" y="597"/>
                    <a:pt x="693" y="581"/>
                  </a:cubicBezTo>
                  <a:cubicBezTo>
                    <a:pt x="711" y="550"/>
                    <a:pt x="714" y="512"/>
                    <a:pt x="709" y="477"/>
                  </a:cubicBezTo>
                  <a:cubicBezTo>
                    <a:pt x="704" y="440"/>
                    <a:pt x="691" y="405"/>
                    <a:pt x="677" y="371"/>
                  </a:cubicBezTo>
                  <a:cubicBezTo>
                    <a:pt x="671" y="355"/>
                    <a:pt x="664" y="339"/>
                    <a:pt x="657" y="323"/>
                  </a:cubicBezTo>
                  <a:cubicBezTo>
                    <a:pt x="648" y="304"/>
                    <a:pt x="638" y="285"/>
                    <a:pt x="626" y="267"/>
                  </a:cubicBezTo>
                  <a:cubicBezTo>
                    <a:pt x="615" y="250"/>
                    <a:pt x="603" y="233"/>
                    <a:pt x="591" y="216"/>
                  </a:cubicBezTo>
                  <a:cubicBezTo>
                    <a:pt x="579" y="200"/>
                    <a:pt x="568" y="184"/>
                    <a:pt x="555" y="170"/>
                  </a:cubicBezTo>
                  <a:cubicBezTo>
                    <a:pt x="554" y="169"/>
                    <a:pt x="551" y="170"/>
                    <a:pt x="552" y="171"/>
                  </a:cubicBezTo>
                  <a:cubicBezTo>
                    <a:pt x="562" y="188"/>
                    <a:pt x="577" y="201"/>
                    <a:pt x="589" y="217"/>
                  </a:cubicBezTo>
                  <a:cubicBezTo>
                    <a:pt x="602" y="234"/>
                    <a:pt x="614" y="252"/>
                    <a:pt x="626" y="271"/>
                  </a:cubicBezTo>
                  <a:cubicBezTo>
                    <a:pt x="648" y="308"/>
                    <a:pt x="669" y="347"/>
                    <a:pt x="684" y="388"/>
                  </a:cubicBezTo>
                  <a:cubicBezTo>
                    <a:pt x="696" y="422"/>
                    <a:pt x="702" y="458"/>
                    <a:pt x="700" y="495"/>
                  </a:cubicBezTo>
                  <a:cubicBezTo>
                    <a:pt x="698" y="530"/>
                    <a:pt x="689" y="565"/>
                    <a:pt x="669" y="595"/>
                  </a:cubicBezTo>
                  <a:cubicBezTo>
                    <a:pt x="631" y="652"/>
                    <a:pt x="555" y="653"/>
                    <a:pt x="493" y="643"/>
                  </a:cubicBezTo>
                  <a:cubicBezTo>
                    <a:pt x="475" y="640"/>
                    <a:pt x="458" y="636"/>
                    <a:pt x="440" y="631"/>
                  </a:cubicBezTo>
                  <a:cubicBezTo>
                    <a:pt x="419" y="627"/>
                    <a:pt x="399" y="621"/>
                    <a:pt x="379" y="614"/>
                  </a:cubicBezTo>
                  <a:cubicBezTo>
                    <a:pt x="339" y="601"/>
                    <a:pt x="301" y="582"/>
                    <a:pt x="266" y="559"/>
                  </a:cubicBezTo>
                  <a:cubicBezTo>
                    <a:pt x="197" y="515"/>
                    <a:pt x="137" y="459"/>
                    <a:pt x="89" y="393"/>
                  </a:cubicBezTo>
                  <a:cubicBezTo>
                    <a:pt x="77" y="377"/>
                    <a:pt x="66" y="360"/>
                    <a:pt x="56" y="343"/>
                  </a:cubicBezTo>
                  <a:cubicBezTo>
                    <a:pt x="45" y="325"/>
                    <a:pt x="35" y="308"/>
                    <a:pt x="27" y="289"/>
                  </a:cubicBezTo>
                  <a:cubicBezTo>
                    <a:pt x="11" y="250"/>
                    <a:pt x="5" y="208"/>
                    <a:pt x="11" y="167"/>
                  </a:cubicBezTo>
                  <a:cubicBezTo>
                    <a:pt x="14" y="148"/>
                    <a:pt x="20" y="129"/>
                    <a:pt x="28" y="111"/>
                  </a:cubicBezTo>
                  <a:cubicBezTo>
                    <a:pt x="34" y="96"/>
                    <a:pt x="42" y="82"/>
                    <a:pt x="53" y="70"/>
                  </a:cubicBezTo>
                  <a:cubicBezTo>
                    <a:pt x="64" y="57"/>
                    <a:pt x="79" y="45"/>
                    <a:pt x="93" y="36"/>
                  </a:cubicBezTo>
                  <a:cubicBezTo>
                    <a:pt x="110" y="25"/>
                    <a:pt x="130" y="18"/>
                    <a:pt x="150" y="14"/>
                  </a:cubicBezTo>
                  <a:cubicBezTo>
                    <a:pt x="170" y="10"/>
                    <a:pt x="190" y="8"/>
                    <a:pt x="211" y="9"/>
                  </a:cubicBezTo>
                  <a:cubicBezTo>
                    <a:pt x="232" y="10"/>
                    <a:pt x="253" y="15"/>
                    <a:pt x="273" y="22"/>
                  </a:cubicBezTo>
                  <a:cubicBezTo>
                    <a:pt x="293" y="28"/>
                    <a:pt x="312" y="37"/>
                    <a:pt x="331" y="46"/>
                  </a:cubicBezTo>
                  <a:cubicBezTo>
                    <a:pt x="351" y="55"/>
                    <a:pt x="371" y="64"/>
                    <a:pt x="391" y="74"/>
                  </a:cubicBezTo>
                  <a:cubicBezTo>
                    <a:pt x="416" y="87"/>
                    <a:pt x="441" y="101"/>
                    <a:pt x="465" y="117"/>
                  </a:cubicBezTo>
                  <a:cubicBezTo>
                    <a:pt x="475" y="124"/>
                    <a:pt x="486" y="131"/>
                    <a:pt x="496" y="139"/>
                  </a:cubicBezTo>
                  <a:cubicBezTo>
                    <a:pt x="504" y="146"/>
                    <a:pt x="513" y="154"/>
                    <a:pt x="524" y="157"/>
                  </a:cubicBezTo>
                  <a:cubicBezTo>
                    <a:pt x="525" y="157"/>
                    <a:pt x="526" y="156"/>
                    <a:pt x="525" y="155"/>
                  </a:cubicBezTo>
                  <a:cubicBezTo>
                    <a:pt x="514" y="140"/>
                    <a:pt x="499" y="129"/>
                    <a:pt x="483" y="118"/>
                  </a:cubicBezTo>
                  <a:cubicBezTo>
                    <a:pt x="467" y="108"/>
                    <a:pt x="450" y="97"/>
                    <a:pt x="433" y="86"/>
                  </a:cubicBezTo>
                  <a:cubicBezTo>
                    <a:pt x="398" y="65"/>
                    <a:pt x="360" y="47"/>
                    <a:pt x="320" y="36"/>
                  </a:cubicBezTo>
                  <a:cubicBezTo>
                    <a:pt x="244" y="13"/>
                    <a:pt x="158" y="13"/>
                    <a:pt x="88" y="53"/>
                  </a:cubicBezTo>
                  <a:cubicBezTo>
                    <a:pt x="64" y="66"/>
                    <a:pt x="43" y="84"/>
                    <a:pt x="28" y="107"/>
                  </a:cubicBezTo>
                  <a:cubicBezTo>
                    <a:pt x="15" y="127"/>
                    <a:pt x="8" y="149"/>
                    <a:pt x="5" y="172"/>
                  </a:cubicBezTo>
                  <a:cubicBezTo>
                    <a:pt x="1" y="223"/>
                    <a:pt x="19" y="274"/>
                    <a:pt x="41" y="318"/>
                  </a:cubicBezTo>
                  <a:cubicBezTo>
                    <a:pt x="65" y="365"/>
                    <a:pt x="96" y="409"/>
                    <a:pt x="130" y="448"/>
                  </a:cubicBezTo>
                  <a:cubicBezTo>
                    <a:pt x="151" y="472"/>
                    <a:pt x="173" y="494"/>
                    <a:pt x="196" y="515"/>
                  </a:cubicBezTo>
                  <a:cubicBezTo>
                    <a:pt x="213" y="529"/>
                    <a:pt x="230" y="544"/>
                    <a:pt x="247" y="558"/>
                  </a:cubicBezTo>
                  <a:cubicBezTo>
                    <a:pt x="262" y="570"/>
                    <a:pt x="278" y="583"/>
                    <a:pt x="294" y="594"/>
                  </a:cubicBezTo>
                  <a:cubicBezTo>
                    <a:pt x="310" y="605"/>
                    <a:pt x="327" y="615"/>
                    <a:pt x="344" y="623"/>
                  </a:cubicBezTo>
                  <a:cubicBezTo>
                    <a:pt x="362" y="632"/>
                    <a:pt x="382" y="639"/>
                    <a:pt x="401" y="645"/>
                  </a:cubicBezTo>
                  <a:cubicBezTo>
                    <a:pt x="420" y="651"/>
                    <a:pt x="440" y="655"/>
                    <a:pt x="460" y="657"/>
                  </a:cubicBezTo>
                  <a:cubicBezTo>
                    <a:pt x="481" y="659"/>
                    <a:pt x="501" y="657"/>
                    <a:pt x="521" y="656"/>
                  </a:cubicBezTo>
                  <a:cubicBezTo>
                    <a:pt x="542" y="655"/>
                    <a:pt x="564" y="653"/>
                    <a:pt x="584" y="649"/>
                  </a:cubicBezTo>
                  <a:cubicBezTo>
                    <a:pt x="603" y="646"/>
                    <a:pt x="621" y="641"/>
                    <a:pt x="637" y="632"/>
                  </a:cubicBezTo>
                  <a:cubicBezTo>
                    <a:pt x="664" y="616"/>
                    <a:pt x="684" y="591"/>
                    <a:pt x="697" y="562"/>
                  </a:cubicBezTo>
                  <a:cubicBezTo>
                    <a:pt x="709" y="533"/>
                    <a:pt x="714" y="501"/>
                    <a:pt x="710" y="469"/>
                  </a:cubicBezTo>
                  <a:cubicBezTo>
                    <a:pt x="705" y="427"/>
                    <a:pt x="686" y="387"/>
                    <a:pt x="668" y="349"/>
                  </a:cubicBezTo>
                  <a:cubicBezTo>
                    <a:pt x="650" y="312"/>
                    <a:pt x="628" y="277"/>
                    <a:pt x="604" y="243"/>
                  </a:cubicBezTo>
                  <a:cubicBezTo>
                    <a:pt x="580" y="212"/>
                    <a:pt x="555" y="180"/>
                    <a:pt x="523" y="156"/>
                  </a:cubicBezTo>
                  <a:cubicBezTo>
                    <a:pt x="522" y="155"/>
                    <a:pt x="520" y="157"/>
                    <a:pt x="521" y="158"/>
                  </a:cubicBezTo>
                  <a:cubicBezTo>
                    <a:pt x="555" y="183"/>
                    <a:pt x="581" y="217"/>
                    <a:pt x="606" y="250"/>
                  </a:cubicBezTo>
                  <a:cubicBezTo>
                    <a:pt x="618" y="268"/>
                    <a:pt x="631" y="287"/>
                    <a:pt x="642" y="306"/>
                  </a:cubicBezTo>
                  <a:cubicBezTo>
                    <a:pt x="653" y="324"/>
                    <a:pt x="662" y="344"/>
                    <a:pt x="671" y="363"/>
                  </a:cubicBezTo>
                  <a:cubicBezTo>
                    <a:pt x="689" y="401"/>
                    <a:pt x="706" y="440"/>
                    <a:pt x="708" y="483"/>
                  </a:cubicBezTo>
                  <a:cubicBezTo>
                    <a:pt x="710" y="515"/>
                    <a:pt x="702" y="548"/>
                    <a:pt x="687" y="576"/>
                  </a:cubicBezTo>
                  <a:cubicBezTo>
                    <a:pt x="671" y="605"/>
                    <a:pt x="646" y="627"/>
                    <a:pt x="615" y="638"/>
                  </a:cubicBezTo>
                  <a:cubicBezTo>
                    <a:pt x="575" y="652"/>
                    <a:pt x="532" y="653"/>
                    <a:pt x="490" y="655"/>
                  </a:cubicBezTo>
                  <a:cubicBezTo>
                    <a:pt x="448" y="657"/>
                    <a:pt x="407" y="645"/>
                    <a:pt x="368" y="630"/>
                  </a:cubicBezTo>
                  <a:cubicBezTo>
                    <a:pt x="331" y="616"/>
                    <a:pt x="297" y="595"/>
                    <a:pt x="266" y="570"/>
                  </a:cubicBezTo>
                  <a:cubicBezTo>
                    <a:pt x="232" y="543"/>
                    <a:pt x="199" y="515"/>
                    <a:pt x="168" y="484"/>
                  </a:cubicBezTo>
                  <a:cubicBezTo>
                    <a:pt x="150" y="467"/>
                    <a:pt x="133" y="448"/>
                    <a:pt x="117" y="428"/>
                  </a:cubicBezTo>
                  <a:cubicBezTo>
                    <a:pt x="83" y="386"/>
                    <a:pt x="53" y="341"/>
                    <a:pt x="32" y="291"/>
                  </a:cubicBezTo>
                  <a:cubicBezTo>
                    <a:pt x="12" y="246"/>
                    <a:pt x="0" y="194"/>
                    <a:pt x="13" y="146"/>
                  </a:cubicBezTo>
                  <a:cubicBezTo>
                    <a:pt x="30" y="86"/>
                    <a:pt x="85" y="50"/>
                    <a:pt x="141" y="34"/>
                  </a:cubicBezTo>
                  <a:cubicBezTo>
                    <a:pt x="221" y="11"/>
                    <a:pt x="307" y="28"/>
                    <a:pt x="380" y="61"/>
                  </a:cubicBezTo>
                  <a:cubicBezTo>
                    <a:pt x="408" y="74"/>
                    <a:pt x="434" y="89"/>
                    <a:pt x="459" y="106"/>
                  </a:cubicBezTo>
                  <a:cubicBezTo>
                    <a:pt x="481" y="121"/>
                    <a:pt x="506" y="135"/>
                    <a:pt x="523" y="157"/>
                  </a:cubicBezTo>
                  <a:cubicBezTo>
                    <a:pt x="524" y="156"/>
                    <a:pt x="524" y="155"/>
                    <a:pt x="525" y="154"/>
                  </a:cubicBezTo>
                  <a:cubicBezTo>
                    <a:pt x="516" y="152"/>
                    <a:pt x="509" y="146"/>
                    <a:pt x="502" y="141"/>
                  </a:cubicBezTo>
                  <a:cubicBezTo>
                    <a:pt x="494" y="135"/>
                    <a:pt x="487" y="129"/>
                    <a:pt x="479" y="124"/>
                  </a:cubicBezTo>
                  <a:cubicBezTo>
                    <a:pt x="462" y="111"/>
                    <a:pt x="443" y="100"/>
                    <a:pt x="425" y="89"/>
                  </a:cubicBezTo>
                  <a:cubicBezTo>
                    <a:pt x="387" y="68"/>
                    <a:pt x="347" y="49"/>
                    <a:pt x="307" y="32"/>
                  </a:cubicBezTo>
                  <a:cubicBezTo>
                    <a:pt x="269" y="16"/>
                    <a:pt x="229" y="3"/>
                    <a:pt x="188" y="6"/>
                  </a:cubicBezTo>
                  <a:cubicBezTo>
                    <a:pt x="168" y="8"/>
                    <a:pt x="148" y="11"/>
                    <a:pt x="130" y="17"/>
                  </a:cubicBezTo>
                  <a:cubicBezTo>
                    <a:pt x="111" y="22"/>
                    <a:pt x="94" y="31"/>
                    <a:pt x="78" y="43"/>
                  </a:cubicBezTo>
                  <a:cubicBezTo>
                    <a:pt x="65" y="53"/>
                    <a:pt x="54" y="64"/>
                    <a:pt x="44" y="76"/>
                  </a:cubicBezTo>
                  <a:cubicBezTo>
                    <a:pt x="34" y="90"/>
                    <a:pt x="27" y="105"/>
                    <a:pt x="21" y="121"/>
                  </a:cubicBezTo>
                  <a:cubicBezTo>
                    <a:pt x="14" y="139"/>
                    <a:pt x="10" y="157"/>
                    <a:pt x="7" y="175"/>
                  </a:cubicBezTo>
                  <a:cubicBezTo>
                    <a:pt x="5" y="195"/>
                    <a:pt x="6" y="215"/>
                    <a:pt x="9" y="235"/>
                  </a:cubicBezTo>
                  <a:cubicBezTo>
                    <a:pt x="12" y="255"/>
                    <a:pt x="18" y="275"/>
                    <a:pt x="27" y="294"/>
                  </a:cubicBezTo>
                  <a:cubicBezTo>
                    <a:pt x="35" y="313"/>
                    <a:pt x="45" y="330"/>
                    <a:pt x="55" y="347"/>
                  </a:cubicBezTo>
                  <a:cubicBezTo>
                    <a:pt x="76" y="381"/>
                    <a:pt x="100" y="414"/>
                    <a:pt x="127" y="444"/>
                  </a:cubicBezTo>
                  <a:cubicBezTo>
                    <a:pt x="153" y="474"/>
                    <a:pt x="182" y="501"/>
                    <a:pt x="213" y="526"/>
                  </a:cubicBezTo>
                  <a:cubicBezTo>
                    <a:pt x="246" y="551"/>
                    <a:pt x="280" y="574"/>
                    <a:pt x="317" y="592"/>
                  </a:cubicBezTo>
                  <a:cubicBezTo>
                    <a:pt x="355" y="611"/>
                    <a:pt x="394" y="623"/>
                    <a:pt x="435" y="633"/>
                  </a:cubicBezTo>
                  <a:cubicBezTo>
                    <a:pt x="468" y="641"/>
                    <a:pt x="502" y="649"/>
                    <a:pt x="537" y="650"/>
                  </a:cubicBezTo>
                  <a:cubicBezTo>
                    <a:pt x="568" y="652"/>
                    <a:pt x="600" y="648"/>
                    <a:pt x="628" y="634"/>
                  </a:cubicBezTo>
                  <a:cubicBezTo>
                    <a:pt x="658" y="619"/>
                    <a:pt x="677" y="593"/>
                    <a:pt x="689" y="562"/>
                  </a:cubicBezTo>
                  <a:cubicBezTo>
                    <a:pt x="702" y="530"/>
                    <a:pt x="705" y="494"/>
                    <a:pt x="702" y="459"/>
                  </a:cubicBezTo>
                  <a:cubicBezTo>
                    <a:pt x="700" y="421"/>
                    <a:pt x="687" y="386"/>
                    <a:pt x="671" y="351"/>
                  </a:cubicBezTo>
                  <a:cubicBezTo>
                    <a:pt x="656" y="318"/>
                    <a:pt x="638" y="285"/>
                    <a:pt x="619" y="255"/>
                  </a:cubicBezTo>
                  <a:cubicBezTo>
                    <a:pt x="609" y="239"/>
                    <a:pt x="599" y="224"/>
                    <a:pt x="587" y="210"/>
                  </a:cubicBezTo>
                  <a:cubicBezTo>
                    <a:pt x="577" y="197"/>
                    <a:pt x="563" y="185"/>
                    <a:pt x="555" y="170"/>
                  </a:cubicBezTo>
                  <a:cubicBezTo>
                    <a:pt x="554" y="171"/>
                    <a:pt x="553" y="171"/>
                    <a:pt x="552" y="172"/>
                  </a:cubicBezTo>
                  <a:cubicBezTo>
                    <a:pt x="567" y="186"/>
                    <a:pt x="578" y="203"/>
                    <a:pt x="589" y="219"/>
                  </a:cubicBezTo>
                  <a:cubicBezTo>
                    <a:pt x="601" y="236"/>
                    <a:pt x="614" y="253"/>
                    <a:pt x="626" y="271"/>
                  </a:cubicBezTo>
                  <a:cubicBezTo>
                    <a:pt x="638" y="290"/>
                    <a:pt x="648" y="309"/>
                    <a:pt x="657" y="330"/>
                  </a:cubicBezTo>
                  <a:cubicBezTo>
                    <a:pt x="664" y="346"/>
                    <a:pt x="671" y="363"/>
                    <a:pt x="678" y="380"/>
                  </a:cubicBezTo>
                  <a:cubicBezTo>
                    <a:pt x="704" y="445"/>
                    <a:pt x="729" y="529"/>
                    <a:pt x="682" y="593"/>
                  </a:cubicBezTo>
                  <a:cubicBezTo>
                    <a:pt x="658" y="624"/>
                    <a:pt x="621" y="640"/>
                    <a:pt x="584" y="652"/>
                  </a:cubicBezTo>
                  <a:cubicBezTo>
                    <a:pt x="565" y="658"/>
                    <a:pt x="545" y="662"/>
                    <a:pt x="524" y="663"/>
                  </a:cubicBezTo>
                  <a:cubicBezTo>
                    <a:pt x="504" y="663"/>
                    <a:pt x="484" y="661"/>
                    <a:pt x="464" y="657"/>
                  </a:cubicBezTo>
                  <a:cubicBezTo>
                    <a:pt x="425" y="648"/>
                    <a:pt x="387" y="632"/>
                    <a:pt x="351" y="615"/>
                  </a:cubicBezTo>
                  <a:cubicBezTo>
                    <a:pt x="314" y="598"/>
                    <a:pt x="279" y="579"/>
                    <a:pt x="246" y="556"/>
                  </a:cubicBezTo>
                  <a:cubicBezTo>
                    <a:pt x="212" y="534"/>
                    <a:pt x="181" y="507"/>
                    <a:pt x="153" y="478"/>
                  </a:cubicBezTo>
                  <a:cubicBezTo>
                    <a:pt x="123" y="448"/>
                    <a:pt x="98" y="414"/>
                    <a:pt x="74" y="378"/>
                  </a:cubicBezTo>
                  <a:cubicBezTo>
                    <a:pt x="62" y="361"/>
                    <a:pt x="50" y="344"/>
                    <a:pt x="39" y="325"/>
                  </a:cubicBezTo>
                  <a:cubicBezTo>
                    <a:pt x="28" y="307"/>
                    <a:pt x="19" y="288"/>
                    <a:pt x="14" y="267"/>
                  </a:cubicBezTo>
                  <a:cubicBezTo>
                    <a:pt x="7" y="235"/>
                    <a:pt x="5" y="201"/>
                    <a:pt x="9" y="168"/>
                  </a:cubicBezTo>
                  <a:cubicBezTo>
                    <a:pt x="14" y="136"/>
                    <a:pt x="25" y="103"/>
                    <a:pt x="47" y="78"/>
                  </a:cubicBezTo>
                  <a:cubicBezTo>
                    <a:pt x="71" y="51"/>
                    <a:pt x="105" y="33"/>
                    <a:pt x="139" y="22"/>
                  </a:cubicBezTo>
                  <a:cubicBezTo>
                    <a:pt x="210" y="0"/>
                    <a:pt x="286" y="13"/>
                    <a:pt x="355" y="38"/>
                  </a:cubicBezTo>
                  <a:cubicBezTo>
                    <a:pt x="408" y="56"/>
                    <a:pt x="458" y="84"/>
                    <a:pt x="498" y="123"/>
                  </a:cubicBezTo>
                  <a:cubicBezTo>
                    <a:pt x="499" y="124"/>
                    <a:pt x="501" y="122"/>
                    <a:pt x="500" y="12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34"/>
            <p:cNvSpPr/>
            <p:nvPr/>
          </p:nvSpPr>
          <p:spPr bwMode="auto">
            <a:xfrm>
              <a:off x="2875" y="1696"/>
              <a:ext cx="1745" cy="1605"/>
            </a:xfrm>
            <a:custGeom>
              <a:avLst/>
              <a:gdLst>
                <a:gd name="T0" fmla="*/ 522 w 903"/>
                <a:gd name="T1" fmla="*/ 104 h 830"/>
                <a:gd name="T2" fmla="*/ 56 w 903"/>
                <a:gd name="T3" fmla="*/ 118 h 830"/>
                <a:gd name="T4" fmla="*/ 21 w 903"/>
                <a:gd name="T5" fmla="*/ 326 h 830"/>
                <a:gd name="T6" fmla="*/ 184 w 903"/>
                <a:gd name="T7" fmla="*/ 581 h 830"/>
                <a:gd name="T8" fmla="*/ 675 w 903"/>
                <a:gd name="T9" fmla="*/ 826 h 830"/>
                <a:gd name="T10" fmla="*/ 848 w 903"/>
                <a:gd name="T11" fmla="*/ 472 h 830"/>
                <a:gd name="T12" fmla="*/ 733 w 903"/>
                <a:gd name="T13" fmla="*/ 287 h 830"/>
                <a:gd name="T14" fmla="*/ 673 w 903"/>
                <a:gd name="T15" fmla="*/ 222 h 830"/>
                <a:gd name="T16" fmla="*/ 709 w 903"/>
                <a:gd name="T17" fmla="*/ 273 h 830"/>
                <a:gd name="T18" fmla="*/ 890 w 903"/>
                <a:gd name="T19" fmla="*/ 625 h 830"/>
                <a:gd name="T20" fmla="*/ 746 w 903"/>
                <a:gd name="T21" fmla="*/ 803 h 830"/>
                <a:gd name="T22" fmla="*/ 454 w 903"/>
                <a:gd name="T23" fmla="*/ 782 h 830"/>
                <a:gd name="T24" fmla="*/ 261 w 903"/>
                <a:gd name="T25" fmla="*/ 663 h 830"/>
                <a:gd name="T26" fmla="*/ 180 w 903"/>
                <a:gd name="T27" fmla="*/ 581 h 830"/>
                <a:gd name="T28" fmla="*/ 111 w 903"/>
                <a:gd name="T29" fmla="*/ 488 h 830"/>
                <a:gd name="T30" fmla="*/ 15 w 903"/>
                <a:gd name="T31" fmla="*/ 272 h 830"/>
                <a:gd name="T32" fmla="*/ 139 w 903"/>
                <a:gd name="T33" fmla="*/ 41 h 830"/>
                <a:gd name="T34" fmla="*/ 495 w 903"/>
                <a:gd name="T35" fmla="*/ 109 h 830"/>
                <a:gd name="T36" fmla="*/ 628 w 903"/>
                <a:gd name="T37" fmla="*/ 201 h 830"/>
                <a:gd name="T38" fmla="*/ 590 w 903"/>
                <a:gd name="T39" fmla="*/ 157 h 830"/>
                <a:gd name="T40" fmla="*/ 387 w 903"/>
                <a:gd name="T41" fmla="*/ 45 h 830"/>
                <a:gd name="T42" fmla="*/ 10 w 903"/>
                <a:gd name="T43" fmla="*/ 320 h 830"/>
                <a:gd name="T44" fmla="*/ 171 w 903"/>
                <a:gd name="T45" fmla="*/ 580 h 830"/>
                <a:gd name="T46" fmla="*/ 541 w 903"/>
                <a:gd name="T47" fmla="*/ 812 h 830"/>
                <a:gd name="T48" fmla="*/ 699 w 903"/>
                <a:gd name="T49" fmla="*/ 814 h 830"/>
                <a:gd name="T50" fmla="*/ 888 w 903"/>
                <a:gd name="T51" fmla="*/ 632 h 830"/>
                <a:gd name="T52" fmla="*/ 791 w 903"/>
                <a:gd name="T53" fmla="*/ 348 h 830"/>
                <a:gd name="T54" fmla="*/ 670 w 903"/>
                <a:gd name="T55" fmla="*/ 223 h 830"/>
                <a:gd name="T56" fmla="*/ 821 w 903"/>
                <a:gd name="T57" fmla="*/ 401 h 830"/>
                <a:gd name="T58" fmla="*/ 831 w 903"/>
                <a:gd name="T59" fmla="*/ 748 h 830"/>
                <a:gd name="T60" fmla="*/ 653 w 903"/>
                <a:gd name="T61" fmla="*/ 819 h 830"/>
                <a:gd name="T62" fmla="*/ 394 w 903"/>
                <a:gd name="T63" fmla="*/ 754 h 830"/>
                <a:gd name="T64" fmla="*/ 70 w 903"/>
                <a:gd name="T65" fmla="*/ 440 h 830"/>
                <a:gd name="T66" fmla="*/ 10 w 903"/>
                <a:gd name="T67" fmla="*/ 296 h 830"/>
                <a:gd name="T68" fmla="*/ 145 w 903"/>
                <a:gd name="T69" fmla="*/ 43 h 830"/>
                <a:gd name="T70" fmla="*/ 568 w 903"/>
                <a:gd name="T71" fmla="*/ 144 h 830"/>
                <a:gd name="T72" fmla="*/ 627 w 903"/>
                <a:gd name="T73" fmla="*/ 200 h 830"/>
                <a:gd name="T74" fmla="*/ 605 w 903"/>
                <a:gd name="T75" fmla="*/ 181 h 830"/>
                <a:gd name="T76" fmla="*/ 439 w 903"/>
                <a:gd name="T77" fmla="*/ 77 h 830"/>
                <a:gd name="T78" fmla="*/ 156 w 903"/>
                <a:gd name="T79" fmla="*/ 31 h 830"/>
                <a:gd name="T80" fmla="*/ 9 w 903"/>
                <a:gd name="T81" fmla="*/ 236 h 830"/>
                <a:gd name="T82" fmla="*/ 82 w 903"/>
                <a:gd name="T83" fmla="*/ 451 h 830"/>
                <a:gd name="T84" fmla="*/ 174 w 903"/>
                <a:gd name="T85" fmla="*/ 578 h 830"/>
                <a:gd name="T86" fmla="*/ 281 w 903"/>
                <a:gd name="T87" fmla="*/ 684 h 830"/>
                <a:gd name="T88" fmla="*/ 702 w 903"/>
                <a:gd name="T89" fmla="*/ 819 h 830"/>
                <a:gd name="T90" fmla="*/ 874 w 903"/>
                <a:gd name="T91" fmla="*/ 554 h 830"/>
                <a:gd name="T92" fmla="*/ 740 w 903"/>
                <a:gd name="T93" fmla="*/ 310 h 830"/>
                <a:gd name="T94" fmla="*/ 673 w 903"/>
                <a:gd name="T95" fmla="*/ 223 h 830"/>
                <a:gd name="T96" fmla="*/ 720 w 903"/>
                <a:gd name="T97" fmla="*/ 277 h 830"/>
                <a:gd name="T98" fmla="*/ 842 w 903"/>
                <a:gd name="T99" fmla="*/ 465 h 830"/>
                <a:gd name="T100" fmla="*/ 667 w 903"/>
                <a:gd name="T101" fmla="*/ 823 h 830"/>
                <a:gd name="T102" fmla="*/ 397 w 903"/>
                <a:gd name="T103" fmla="*/ 760 h 830"/>
                <a:gd name="T104" fmla="*/ 78 w 903"/>
                <a:gd name="T105" fmla="*/ 444 h 830"/>
                <a:gd name="T106" fmla="*/ 21 w 903"/>
                <a:gd name="T107" fmla="*/ 220 h 830"/>
                <a:gd name="T108" fmla="*/ 79 w 903"/>
                <a:gd name="T109" fmla="*/ 92 h 830"/>
                <a:gd name="T110" fmla="*/ 433 w 903"/>
                <a:gd name="T111" fmla="*/ 64 h 830"/>
                <a:gd name="T112" fmla="*/ 636 w 903"/>
                <a:gd name="T113" fmla="*/ 198 h 8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03" h="830">
                  <a:moveTo>
                    <a:pt x="638" y="197"/>
                  </a:moveTo>
                  <a:cubicBezTo>
                    <a:pt x="622" y="178"/>
                    <a:pt x="602" y="163"/>
                    <a:pt x="583" y="148"/>
                  </a:cubicBezTo>
                  <a:cubicBezTo>
                    <a:pt x="563" y="133"/>
                    <a:pt x="543" y="117"/>
                    <a:pt x="522" y="104"/>
                  </a:cubicBezTo>
                  <a:cubicBezTo>
                    <a:pt x="480" y="78"/>
                    <a:pt x="433" y="59"/>
                    <a:pt x="386" y="45"/>
                  </a:cubicBezTo>
                  <a:cubicBezTo>
                    <a:pt x="295" y="16"/>
                    <a:pt x="185" y="7"/>
                    <a:pt x="103" y="66"/>
                  </a:cubicBezTo>
                  <a:cubicBezTo>
                    <a:pt x="84" y="80"/>
                    <a:pt x="69" y="99"/>
                    <a:pt x="56" y="118"/>
                  </a:cubicBezTo>
                  <a:cubicBezTo>
                    <a:pt x="43" y="137"/>
                    <a:pt x="31" y="156"/>
                    <a:pt x="25" y="178"/>
                  </a:cubicBezTo>
                  <a:cubicBezTo>
                    <a:pt x="19" y="201"/>
                    <a:pt x="17" y="224"/>
                    <a:pt x="16" y="248"/>
                  </a:cubicBezTo>
                  <a:cubicBezTo>
                    <a:pt x="15" y="274"/>
                    <a:pt x="16" y="300"/>
                    <a:pt x="21" y="326"/>
                  </a:cubicBezTo>
                  <a:cubicBezTo>
                    <a:pt x="31" y="377"/>
                    <a:pt x="59" y="421"/>
                    <a:pt x="87" y="464"/>
                  </a:cubicBezTo>
                  <a:cubicBezTo>
                    <a:pt x="101" y="485"/>
                    <a:pt x="116" y="506"/>
                    <a:pt x="133" y="526"/>
                  </a:cubicBezTo>
                  <a:cubicBezTo>
                    <a:pt x="149" y="545"/>
                    <a:pt x="166" y="563"/>
                    <a:pt x="184" y="581"/>
                  </a:cubicBezTo>
                  <a:cubicBezTo>
                    <a:pt x="251" y="651"/>
                    <a:pt x="322" y="723"/>
                    <a:pt x="409" y="769"/>
                  </a:cubicBezTo>
                  <a:cubicBezTo>
                    <a:pt x="450" y="791"/>
                    <a:pt x="494" y="806"/>
                    <a:pt x="539" y="815"/>
                  </a:cubicBezTo>
                  <a:cubicBezTo>
                    <a:pt x="583" y="824"/>
                    <a:pt x="630" y="829"/>
                    <a:pt x="675" y="826"/>
                  </a:cubicBezTo>
                  <a:cubicBezTo>
                    <a:pt x="755" y="819"/>
                    <a:pt x="843" y="780"/>
                    <a:pt x="873" y="700"/>
                  </a:cubicBezTo>
                  <a:cubicBezTo>
                    <a:pt x="887" y="664"/>
                    <a:pt x="886" y="624"/>
                    <a:pt x="880" y="586"/>
                  </a:cubicBezTo>
                  <a:cubicBezTo>
                    <a:pt x="874" y="547"/>
                    <a:pt x="862" y="509"/>
                    <a:pt x="848" y="472"/>
                  </a:cubicBezTo>
                  <a:cubicBezTo>
                    <a:pt x="840" y="452"/>
                    <a:pt x="832" y="432"/>
                    <a:pt x="822" y="413"/>
                  </a:cubicBezTo>
                  <a:cubicBezTo>
                    <a:pt x="810" y="390"/>
                    <a:pt x="796" y="369"/>
                    <a:pt x="781" y="348"/>
                  </a:cubicBezTo>
                  <a:cubicBezTo>
                    <a:pt x="765" y="327"/>
                    <a:pt x="750" y="306"/>
                    <a:pt x="733" y="287"/>
                  </a:cubicBezTo>
                  <a:cubicBezTo>
                    <a:pt x="724" y="277"/>
                    <a:pt x="715" y="267"/>
                    <a:pt x="706" y="257"/>
                  </a:cubicBezTo>
                  <a:cubicBezTo>
                    <a:pt x="698" y="249"/>
                    <a:pt x="692" y="240"/>
                    <a:pt x="684" y="231"/>
                  </a:cubicBezTo>
                  <a:cubicBezTo>
                    <a:pt x="680" y="228"/>
                    <a:pt x="677" y="225"/>
                    <a:pt x="673" y="222"/>
                  </a:cubicBezTo>
                  <a:cubicBezTo>
                    <a:pt x="672" y="222"/>
                    <a:pt x="670" y="222"/>
                    <a:pt x="671" y="224"/>
                  </a:cubicBezTo>
                  <a:cubicBezTo>
                    <a:pt x="673" y="233"/>
                    <a:pt x="680" y="240"/>
                    <a:pt x="686" y="246"/>
                  </a:cubicBezTo>
                  <a:cubicBezTo>
                    <a:pt x="695" y="255"/>
                    <a:pt x="702" y="264"/>
                    <a:pt x="709" y="273"/>
                  </a:cubicBezTo>
                  <a:cubicBezTo>
                    <a:pt x="726" y="295"/>
                    <a:pt x="742" y="317"/>
                    <a:pt x="758" y="339"/>
                  </a:cubicBezTo>
                  <a:cubicBezTo>
                    <a:pt x="790" y="382"/>
                    <a:pt x="815" y="429"/>
                    <a:pt x="838" y="478"/>
                  </a:cubicBezTo>
                  <a:cubicBezTo>
                    <a:pt x="860" y="525"/>
                    <a:pt x="883" y="573"/>
                    <a:pt x="890" y="625"/>
                  </a:cubicBezTo>
                  <a:cubicBezTo>
                    <a:pt x="893" y="648"/>
                    <a:pt x="892" y="672"/>
                    <a:pt x="884" y="694"/>
                  </a:cubicBezTo>
                  <a:cubicBezTo>
                    <a:pt x="878" y="713"/>
                    <a:pt x="865" y="730"/>
                    <a:pt x="851" y="744"/>
                  </a:cubicBezTo>
                  <a:cubicBezTo>
                    <a:pt x="822" y="772"/>
                    <a:pt x="784" y="790"/>
                    <a:pt x="746" y="803"/>
                  </a:cubicBezTo>
                  <a:cubicBezTo>
                    <a:pt x="725" y="810"/>
                    <a:pt x="704" y="816"/>
                    <a:pt x="682" y="820"/>
                  </a:cubicBezTo>
                  <a:cubicBezTo>
                    <a:pt x="656" y="824"/>
                    <a:pt x="630" y="823"/>
                    <a:pt x="604" y="821"/>
                  </a:cubicBezTo>
                  <a:cubicBezTo>
                    <a:pt x="553" y="816"/>
                    <a:pt x="502" y="800"/>
                    <a:pt x="454" y="782"/>
                  </a:cubicBezTo>
                  <a:cubicBezTo>
                    <a:pt x="430" y="772"/>
                    <a:pt x="407" y="762"/>
                    <a:pt x="384" y="749"/>
                  </a:cubicBezTo>
                  <a:cubicBezTo>
                    <a:pt x="362" y="737"/>
                    <a:pt x="339" y="725"/>
                    <a:pt x="318" y="710"/>
                  </a:cubicBezTo>
                  <a:cubicBezTo>
                    <a:pt x="298" y="696"/>
                    <a:pt x="279" y="680"/>
                    <a:pt x="261" y="663"/>
                  </a:cubicBezTo>
                  <a:cubicBezTo>
                    <a:pt x="253" y="654"/>
                    <a:pt x="244" y="646"/>
                    <a:pt x="235" y="637"/>
                  </a:cubicBezTo>
                  <a:cubicBezTo>
                    <a:pt x="225" y="629"/>
                    <a:pt x="216" y="620"/>
                    <a:pt x="207" y="611"/>
                  </a:cubicBezTo>
                  <a:cubicBezTo>
                    <a:pt x="198" y="601"/>
                    <a:pt x="189" y="591"/>
                    <a:pt x="180" y="581"/>
                  </a:cubicBezTo>
                  <a:cubicBezTo>
                    <a:pt x="172" y="572"/>
                    <a:pt x="163" y="562"/>
                    <a:pt x="156" y="552"/>
                  </a:cubicBezTo>
                  <a:cubicBezTo>
                    <a:pt x="149" y="541"/>
                    <a:pt x="142" y="531"/>
                    <a:pt x="135" y="520"/>
                  </a:cubicBezTo>
                  <a:cubicBezTo>
                    <a:pt x="127" y="510"/>
                    <a:pt x="119" y="499"/>
                    <a:pt x="111" y="488"/>
                  </a:cubicBezTo>
                  <a:cubicBezTo>
                    <a:pt x="95" y="466"/>
                    <a:pt x="80" y="443"/>
                    <a:pt x="66" y="419"/>
                  </a:cubicBezTo>
                  <a:cubicBezTo>
                    <a:pt x="53" y="396"/>
                    <a:pt x="43" y="373"/>
                    <a:pt x="35" y="348"/>
                  </a:cubicBezTo>
                  <a:cubicBezTo>
                    <a:pt x="27" y="323"/>
                    <a:pt x="19" y="298"/>
                    <a:pt x="15" y="272"/>
                  </a:cubicBezTo>
                  <a:cubicBezTo>
                    <a:pt x="10" y="247"/>
                    <a:pt x="11" y="221"/>
                    <a:pt x="17" y="196"/>
                  </a:cubicBezTo>
                  <a:cubicBezTo>
                    <a:pt x="27" y="152"/>
                    <a:pt x="53" y="111"/>
                    <a:pt x="85" y="80"/>
                  </a:cubicBezTo>
                  <a:cubicBezTo>
                    <a:pt x="101" y="64"/>
                    <a:pt x="119" y="51"/>
                    <a:pt x="139" y="41"/>
                  </a:cubicBezTo>
                  <a:cubicBezTo>
                    <a:pt x="161" y="31"/>
                    <a:pt x="184" y="26"/>
                    <a:pt x="207" y="23"/>
                  </a:cubicBezTo>
                  <a:cubicBezTo>
                    <a:pt x="258" y="18"/>
                    <a:pt x="309" y="28"/>
                    <a:pt x="357" y="45"/>
                  </a:cubicBezTo>
                  <a:cubicBezTo>
                    <a:pt x="405" y="61"/>
                    <a:pt x="451" y="84"/>
                    <a:pt x="495" y="109"/>
                  </a:cubicBezTo>
                  <a:cubicBezTo>
                    <a:pt x="521" y="123"/>
                    <a:pt x="545" y="139"/>
                    <a:pt x="569" y="156"/>
                  </a:cubicBezTo>
                  <a:cubicBezTo>
                    <a:pt x="581" y="165"/>
                    <a:pt x="592" y="175"/>
                    <a:pt x="604" y="185"/>
                  </a:cubicBezTo>
                  <a:cubicBezTo>
                    <a:pt x="611" y="190"/>
                    <a:pt x="619" y="201"/>
                    <a:pt x="628" y="201"/>
                  </a:cubicBezTo>
                  <a:cubicBezTo>
                    <a:pt x="629" y="201"/>
                    <a:pt x="630" y="201"/>
                    <a:pt x="630" y="200"/>
                  </a:cubicBezTo>
                  <a:cubicBezTo>
                    <a:pt x="630" y="192"/>
                    <a:pt x="622" y="185"/>
                    <a:pt x="617" y="180"/>
                  </a:cubicBezTo>
                  <a:cubicBezTo>
                    <a:pt x="608" y="172"/>
                    <a:pt x="599" y="164"/>
                    <a:pt x="590" y="157"/>
                  </a:cubicBezTo>
                  <a:cubicBezTo>
                    <a:pt x="569" y="141"/>
                    <a:pt x="547" y="126"/>
                    <a:pt x="525" y="113"/>
                  </a:cubicBezTo>
                  <a:cubicBezTo>
                    <a:pt x="502" y="100"/>
                    <a:pt x="479" y="88"/>
                    <a:pt x="456" y="76"/>
                  </a:cubicBezTo>
                  <a:cubicBezTo>
                    <a:pt x="434" y="65"/>
                    <a:pt x="411" y="54"/>
                    <a:pt x="387" y="45"/>
                  </a:cubicBezTo>
                  <a:cubicBezTo>
                    <a:pt x="300" y="11"/>
                    <a:pt x="193" y="0"/>
                    <a:pt x="114" y="59"/>
                  </a:cubicBezTo>
                  <a:cubicBezTo>
                    <a:pt x="75" y="88"/>
                    <a:pt x="49" y="132"/>
                    <a:pt x="30" y="175"/>
                  </a:cubicBezTo>
                  <a:cubicBezTo>
                    <a:pt x="10" y="220"/>
                    <a:pt x="0" y="271"/>
                    <a:pt x="10" y="320"/>
                  </a:cubicBezTo>
                  <a:cubicBezTo>
                    <a:pt x="16" y="345"/>
                    <a:pt x="28" y="368"/>
                    <a:pt x="40" y="390"/>
                  </a:cubicBezTo>
                  <a:cubicBezTo>
                    <a:pt x="52" y="414"/>
                    <a:pt x="65" y="437"/>
                    <a:pt x="79" y="459"/>
                  </a:cubicBezTo>
                  <a:cubicBezTo>
                    <a:pt x="105" y="502"/>
                    <a:pt x="136" y="543"/>
                    <a:pt x="171" y="580"/>
                  </a:cubicBezTo>
                  <a:cubicBezTo>
                    <a:pt x="205" y="616"/>
                    <a:pt x="243" y="649"/>
                    <a:pt x="282" y="680"/>
                  </a:cubicBezTo>
                  <a:cubicBezTo>
                    <a:pt x="320" y="710"/>
                    <a:pt x="361" y="739"/>
                    <a:pt x="403" y="762"/>
                  </a:cubicBezTo>
                  <a:cubicBezTo>
                    <a:pt x="446" y="786"/>
                    <a:pt x="492" y="804"/>
                    <a:pt x="541" y="812"/>
                  </a:cubicBezTo>
                  <a:cubicBezTo>
                    <a:pt x="554" y="814"/>
                    <a:pt x="568" y="815"/>
                    <a:pt x="581" y="816"/>
                  </a:cubicBezTo>
                  <a:cubicBezTo>
                    <a:pt x="594" y="816"/>
                    <a:pt x="608" y="818"/>
                    <a:pt x="621" y="820"/>
                  </a:cubicBezTo>
                  <a:cubicBezTo>
                    <a:pt x="647" y="823"/>
                    <a:pt x="674" y="820"/>
                    <a:pt x="699" y="814"/>
                  </a:cubicBezTo>
                  <a:cubicBezTo>
                    <a:pt x="724" y="807"/>
                    <a:pt x="749" y="798"/>
                    <a:pt x="772" y="787"/>
                  </a:cubicBezTo>
                  <a:cubicBezTo>
                    <a:pt x="794" y="778"/>
                    <a:pt x="815" y="766"/>
                    <a:pt x="833" y="750"/>
                  </a:cubicBezTo>
                  <a:cubicBezTo>
                    <a:pt x="867" y="720"/>
                    <a:pt x="883" y="676"/>
                    <a:pt x="888" y="632"/>
                  </a:cubicBezTo>
                  <a:cubicBezTo>
                    <a:pt x="893" y="581"/>
                    <a:pt x="883" y="531"/>
                    <a:pt x="865" y="484"/>
                  </a:cubicBezTo>
                  <a:cubicBezTo>
                    <a:pt x="855" y="459"/>
                    <a:pt x="844" y="436"/>
                    <a:pt x="831" y="413"/>
                  </a:cubicBezTo>
                  <a:cubicBezTo>
                    <a:pt x="819" y="391"/>
                    <a:pt x="805" y="369"/>
                    <a:pt x="791" y="348"/>
                  </a:cubicBezTo>
                  <a:cubicBezTo>
                    <a:pt x="773" y="324"/>
                    <a:pt x="753" y="301"/>
                    <a:pt x="732" y="279"/>
                  </a:cubicBezTo>
                  <a:cubicBezTo>
                    <a:pt x="713" y="259"/>
                    <a:pt x="695" y="237"/>
                    <a:pt x="672" y="221"/>
                  </a:cubicBezTo>
                  <a:cubicBezTo>
                    <a:pt x="670" y="220"/>
                    <a:pt x="669" y="222"/>
                    <a:pt x="670" y="223"/>
                  </a:cubicBezTo>
                  <a:cubicBezTo>
                    <a:pt x="691" y="238"/>
                    <a:pt x="707" y="257"/>
                    <a:pt x="724" y="275"/>
                  </a:cubicBezTo>
                  <a:cubicBezTo>
                    <a:pt x="743" y="294"/>
                    <a:pt x="761" y="314"/>
                    <a:pt x="777" y="335"/>
                  </a:cubicBezTo>
                  <a:cubicBezTo>
                    <a:pt x="793" y="356"/>
                    <a:pt x="807" y="378"/>
                    <a:pt x="821" y="401"/>
                  </a:cubicBezTo>
                  <a:cubicBezTo>
                    <a:pt x="834" y="423"/>
                    <a:pt x="846" y="446"/>
                    <a:pt x="856" y="470"/>
                  </a:cubicBezTo>
                  <a:cubicBezTo>
                    <a:pt x="877" y="519"/>
                    <a:pt x="889" y="571"/>
                    <a:pt x="886" y="624"/>
                  </a:cubicBezTo>
                  <a:cubicBezTo>
                    <a:pt x="883" y="670"/>
                    <a:pt x="867" y="716"/>
                    <a:pt x="831" y="748"/>
                  </a:cubicBezTo>
                  <a:cubicBezTo>
                    <a:pt x="813" y="764"/>
                    <a:pt x="791" y="776"/>
                    <a:pt x="768" y="786"/>
                  </a:cubicBezTo>
                  <a:cubicBezTo>
                    <a:pt x="744" y="797"/>
                    <a:pt x="719" y="806"/>
                    <a:pt x="693" y="812"/>
                  </a:cubicBezTo>
                  <a:cubicBezTo>
                    <a:pt x="680" y="816"/>
                    <a:pt x="666" y="818"/>
                    <a:pt x="653" y="819"/>
                  </a:cubicBezTo>
                  <a:cubicBezTo>
                    <a:pt x="639" y="819"/>
                    <a:pt x="625" y="818"/>
                    <a:pt x="612" y="816"/>
                  </a:cubicBezTo>
                  <a:cubicBezTo>
                    <a:pt x="585" y="813"/>
                    <a:pt x="558" y="812"/>
                    <a:pt x="532" y="808"/>
                  </a:cubicBezTo>
                  <a:cubicBezTo>
                    <a:pt x="483" y="799"/>
                    <a:pt x="437" y="778"/>
                    <a:pt x="394" y="754"/>
                  </a:cubicBezTo>
                  <a:cubicBezTo>
                    <a:pt x="351" y="729"/>
                    <a:pt x="311" y="700"/>
                    <a:pt x="272" y="669"/>
                  </a:cubicBezTo>
                  <a:cubicBezTo>
                    <a:pt x="233" y="637"/>
                    <a:pt x="195" y="602"/>
                    <a:pt x="161" y="565"/>
                  </a:cubicBezTo>
                  <a:cubicBezTo>
                    <a:pt x="126" y="526"/>
                    <a:pt x="96" y="484"/>
                    <a:pt x="70" y="440"/>
                  </a:cubicBezTo>
                  <a:cubicBezTo>
                    <a:pt x="57" y="417"/>
                    <a:pt x="44" y="393"/>
                    <a:pt x="32" y="369"/>
                  </a:cubicBezTo>
                  <a:cubicBezTo>
                    <a:pt x="27" y="357"/>
                    <a:pt x="21" y="346"/>
                    <a:pt x="17" y="333"/>
                  </a:cubicBezTo>
                  <a:cubicBezTo>
                    <a:pt x="13" y="321"/>
                    <a:pt x="11" y="308"/>
                    <a:pt x="10" y="296"/>
                  </a:cubicBezTo>
                  <a:cubicBezTo>
                    <a:pt x="5" y="244"/>
                    <a:pt x="23" y="193"/>
                    <a:pt x="47" y="148"/>
                  </a:cubicBezTo>
                  <a:cubicBezTo>
                    <a:pt x="58" y="126"/>
                    <a:pt x="71" y="105"/>
                    <a:pt x="88" y="86"/>
                  </a:cubicBezTo>
                  <a:cubicBezTo>
                    <a:pt x="104" y="68"/>
                    <a:pt x="123" y="53"/>
                    <a:pt x="145" y="43"/>
                  </a:cubicBezTo>
                  <a:cubicBezTo>
                    <a:pt x="190" y="21"/>
                    <a:pt x="240" y="16"/>
                    <a:pt x="289" y="22"/>
                  </a:cubicBezTo>
                  <a:cubicBezTo>
                    <a:pt x="338" y="28"/>
                    <a:pt x="385" y="45"/>
                    <a:pt x="430" y="66"/>
                  </a:cubicBezTo>
                  <a:cubicBezTo>
                    <a:pt x="477" y="89"/>
                    <a:pt x="525" y="114"/>
                    <a:pt x="568" y="144"/>
                  </a:cubicBezTo>
                  <a:cubicBezTo>
                    <a:pt x="581" y="153"/>
                    <a:pt x="593" y="163"/>
                    <a:pt x="605" y="173"/>
                  </a:cubicBezTo>
                  <a:cubicBezTo>
                    <a:pt x="610" y="177"/>
                    <a:pt x="615" y="181"/>
                    <a:pt x="619" y="186"/>
                  </a:cubicBezTo>
                  <a:cubicBezTo>
                    <a:pt x="623" y="190"/>
                    <a:pt x="627" y="194"/>
                    <a:pt x="627" y="200"/>
                  </a:cubicBezTo>
                  <a:cubicBezTo>
                    <a:pt x="628" y="199"/>
                    <a:pt x="628" y="199"/>
                    <a:pt x="629" y="198"/>
                  </a:cubicBezTo>
                  <a:cubicBezTo>
                    <a:pt x="624" y="198"/>
                    <a:pt x="620" y="195"/>
                    <a:pt x="617" y="192"/>
                  </a:cubicBezTo>
                  <a:cubicBezTo>
                    <a:pt x="613" y="188"/>
                    <a:pt x="609" y="185"/>
                    <a:pt x="605" y="181"/>
                  </a:cubicBezTo>
                  <a:cubicBezTo>
                    <a:pt x="594" y="173"/>
                    <a:pt x="584" y="164"/>
                    <a:pt x="573" y="156"/>
                  </a:cubicBezTo>
                  <a:cubicBezTo>
                    <a:pt x="553" y="140"/>
                    <a:pt x="531" y="126"/>
                    <a:pt x="508" y="113"/>
                  </a:cubicBezTo>
                  <a:cubicBezTo>
                    <a:pt x="486" y="100"/>
                    <a:pt x="463" y="88"/>
                    <a:pt x="439" y="77"/>
                  </a:cubicBezTo>
                  <a:cubicBezTo>
                    <a:pt x="417" y="66"/>
                    <a:pt x="394" y="56"/>
                    <a:pt x="371" y="47"/>
                  </a:cubicBezTo>
                  <a:cubicBezTo>
                    <a:pt x="325" y="30"/>
                    <a:pt x="276" y="18"/>
                    <a:pt x="226" y="19"/>
                  </a:cubicBezTo>
                  <a:cubicBezTo>
                    <a:pt x="203" y="20"/>
                    <a:pt x="178" y="23"/>
                    <a:pt x="156" y="31"/>
                  </a:cubicBezTo>
                  <a:cubicBezTo>
                    <a:pt x="136" y="38"/>
                    <a:pt x="117" y="50"/>
                    <a:pt x="100" y="63"/>
                  </a:cubicBezTo>
                  <a:cubicBezTo>
                    <a:pt x="66" y="90"/>
                    <a:pt x="39" y="127"/>
                    <a:pt x="23" y="168"/>
                  </a:cubicBezTo>
                  <a:cubicBezTo>
                    <a:pt x="14" y="189"/>
                    <a:pt x="9" y="213"/>
                    <a:pt x="9" y="236"/>
                  </a:cubicBezTo>
                  <a:cubicBezTo>
                    <a:pt x="9" y="261"/>
                    <a:pt x="14" y="285"/>
                    <a:pt x="20" y="309"/>
                  </a:cubicBezTo>
                  <a:cubicBezTo>
                    <a:pt x="27" y="334"/>
                    <a:pt x="35" y="359"/>
                    <a:pt x="45" y="382"/>
                  </a:cubicBezTo>
                  <a:cubicBezTo>
                    <a:pt x="55" y="406"/>
                    <a:pt x="68" y="429"/>
                    <a:pt x="82" y="451"/>
                  </a:cubicBezTo>
                  <a:cubicBezTo>
                    <a:pt x="97" y="473"/>
                    <a:pt x="113" y="495"/>
                    <a:pt x="129" y="517"/>
                  </a:cubicBezTo>
                  <a:cubicBezTo>
                    <a:pt x="136" y="527"/>
                    <a:pt x="143" y="538"/>
                    <a:pt x="150" y="548"/>
                  </a:cubicBezTo>
                  <a:cubicBezTo>
                    <a:pt x="157" y="559"/>
                    <a:pt x="165" y="569"/>
                    <a:pt x="174" y="578"/>
                  </a:cubicBezTo>
                  <a:cubicBezTo>
                    <a:pt x="183" y="588"/>
                    <a:pt x="191" y="598"/>
                    <a:pt x="200" y="608"/>
                  </a:cubicBezTo>
                  <a:cubicBezTo>
                    <a:pt x="209" y="617"/>
                    <a:pt x="218" y="625"/>
                    <a:pt x="227" y="634"/>
                  </a:cubicBezTo>
                  <a:cubicBezTo>
                    <a:pt x="245" y="651"/>
                    <a:pt x="262" y="668"/>
                    <a:pt x="281" y="684"/>
                  </a:cubicBezTo>
                  <a:cubicBezTo>
                    <a:pt x="318" y="717"/>
                    <a:pt x="362" y="742"/>
                    <a:pt x="406" y="764"/>
                  </a:cubicBezTo>
                  <a:cubicBezTo>
                    <a:pt x="452" y="786"/>
                    <a:pt x="501" y="803"/>
                    <a:pt x="550" y="815"/>
                  </a:cubicBezTo>
                  <a:cubicBezTo>
                    <a:pt x="600" y="826"/>
                    <a:pt x="652" y="830"/>
                    <a:pt x="702" y="819"/>
                  </a:cubicBezTo>
                  <a:cubicBezTo>
                    <a:pt x="740" y="810"/>
                    <a:pt x="779" y="796"/>
                    <a:pt x="813" y="776"/>
                  </a:cubicBezTo>
                  <a:cubicBezTo>
                    <a:pt x="847" y="756"/>
                    <a:pt x="878" y="727"/>
                    <a:pt x="889" y="689"/>
                  </a:cubicBezTo>
                  <a:cubicBezTo>
                    <a:pt x="903" y="644"/>
                    <a:pt x="890" y="596"/>
                    <a:pt x="874" y="554"/>
                  </a:cubicBezTo>
                  <a:cubicBezTo>
                    <a:pt x="864" y="528"/>
                    <a:pt x="853" y="503"/>
                    <a:pt x="841" y="478"/>
                  </a:cubicBezTo>
                  <a:cubicBezTo>
                    <a:pt x="830" y="454"/>
                    <a:pt x="818" y="430"/>
                    <a:pt x="805" y="407"/>
                  </a:cubicBezTo>
                  <a:cubicBezTo>
                    <a:pt x="786" y="373"/>
                    <a:pt x="764" y="341"/>
                    <a:pt x="740" y="310"/>
                  </a:cubicBezTo>
                  <a:cubicBezTo>
                    <a:pt x="728" y="293"/>
                    <a:pt x="716" y="277"/>
                    <a:pt x="703" y="261"/>
                  </a:cubicBezTo>
                  <a:cubicBezTo>
                    <a:pt x="698" y="255"/>
                    <a:pt x="693" y="249"/>
                    <a:pt x="687" y="243"/>
                  </a:cubicBezTo>
                  <a:cubicBezTo>
                    <a:pt x="682" y="237"/>
                    <a:pt x="675" y="231"/>
                    <a:pt x="673" y="223"/>
                  </a:cubicBezTo>
                  <a:cubicBezTo>
                    <a:pt x="673" y="224"/>
                    <a:pt x="672" y="224"/>
                    <a:pt x="671" y="225"/>
                  </a:cubicBezTo>
                  <a:cubicBezTo>
                    <a:pt x="681" y="230"/>
                    <a:pt x="687" y="240"/>
                    <a:pt x="694" y="248"/>
                  </a:cubicBezTo>
                  <a:cubicBezTo>
                    <a:pt x="702" y="258"/>
                    <a:pt x="711" y="267"/>
                    <a:pt x="720" y="277"/>
                  </a:cubicBezTo>
                  <a:cubicBezTo>
                    <a:pt x="737" y="296"/>
                    <a:pt x="753" y="316"/>
                    <a:pt x="769" y="337"/>
                  </a:cubicBezTo>
                  <a:cubicBezTo>
                    <a:pt x="785" y="358"/>
                    <a:pt x="800" y="380"/>
                    <a:pt x="813" y="403"/>
                  </a:cubicBezTo>
                  <a:cubicBezTo>
                    <a:pt x="825" y="423"/>
                    <a:pt x="834" y="444"/>
                    <a:pt x="842" y="465"/>
                  </a:cubicBezTo>
                  <a:cubicBezTo>
                    <a:pt x="856" y="502"/>
                    <a:pt x="869" y="540"/>
                    <a:pt x="876" y="580"/>
                  </a:cubicBezTo>
                  <a:cubicBezTo>
                    <a:pt x="883" y="618"/>
                    <a:pt x="884" y="660"/>
                    <a:pt x="871" y="697"/>
                  </a:cubicBezTo>
                  <a:cubicBezTo>
                    <a:pt x="842" y="781"/>
                    <a:pt x="749" y="819"/>
                    <a:pt x="667" y="823"/>
                  </a:cubicBezTo>
                  <a:cubicBezTo>
                    <a:pt x="644" y="825"/>
                    <a:pt x="621" y="824"/>
                    <a:pt x="598" y="821"/>
                  </a:cubicBezTo>
                  <a:cubicBezTo>
                    <a:pt x="575" y="819"/>
                    <a:pt x="552" y="815"/>
                    <a:pt x="529" y="810"/>
                  </a:cubicBezTo>
                  <a:cubicBezTo>
                    <a:pt x="483" y="800"/>
                    <a:pt x="438" y="783"/>
                    <a:pt x="397" y="760"/>
                  </a:cubicBezTo>
                  <a:cubicBezTo>
                    <a:pt x="310" y="711"/>
                    <a:pt x="240" y="636"/>
                    <a:pt x="171" y="564"/>
                  </a:cubicBezTo>
                  <a:cubicBezTo>
                    <a:pt x="154" y="546"/>
                    <a:pt x="137" y="528"/>
                    <a:pt x="122" y="507"/>
                  </a:cubicBezTo>
                  <a:cubicBezTo>
                    <a:pt x="106" y="487"/>
                    <a:pt x="92" y="466"/>
                    <a:pt x="78" y="444"/>
                  </a:cubicBezTo>
                  <a:cubicBezTo>
                    <a:pt x="64" y="422"/>
                    <a:pt x="50" y="399"/>
                    <a:pt x="40" y="374"/>
                  </a:cubicBezTo>
                  <a:cubicBezTo>
                    <a:pt x="29" y="350"/>
                    <a:pt x="23" y="324"/>
                    <a:pt x="20" y="297"/>
                  </a:cubicBezTo>
                  <a:cubicBezTo>
                    <a:pt x="17" y="272"/>
                    <a:pt x="18" y="245"/>
                    <a:pt x="21" y="220"/>
                  </a:cubicBezTo>
                  <a:cubicBezTo>
                    <a:pt x="23" y="196"/>
                    <a:pt x="27" y="173"/>
                    <a:pt x="38" y="152"/>
                  </a:cubicBezTo>
                  <a:cubicBezTo>
                    <a:pt x="43" y="141"/>
                    <a:pt x="50" y="131"/>
                    <a:pt x="57" y="121"/>
                  </a:cubicBezTo>
                  <a:cubicBezTo>
                    <a:pt x="64" y="111"/>
                    <a:pt x="71" y="101"/>
                    <a:pt x="79" y="92"/>
                  </a:cubicBezTo>
                  <a:cubicBezTo>
                    <a:pt x="96" y="73"/>
                    <a:pt x="116" y="59"/>
                    <a:pt x="139" y="48"/>
                  </a:cubicBezTo>
                  <a:cubicBezTo>
                    <a:pt x="185" y="26"/>
                    <a:pt x="238" y="22"/>
                    <a:pt x="287" y="27"/>
                  </a:cubicBezTo>
                  <a:cubicBezTo>
                    <a:pt x="338" y="32"/>
                    <a:pt x="386" y="46"/>
                    <a:pt x="433" y="64"/>
                  </a:cubicBezTo>
                  <a:cubicBezTo>
                    <a:pt x="471" y="79"/>
                    <a:pt x="508" y="97"/>
                    <a:pt x="542" y="120"/>
                  </a:cubicBezTo>
                  <a:cubicBezTo>
                    <a:pt x="558" y="132"/>
                    <a:pt x="574" y="144"/>
                    <a:pt x="590" y="156"/>
                  </a:cubicBezTo>
                  <a:cubicBezTo>
                    <a:pt x="606" y="169"/>
                    <a:pt x="622" y="183"/>
                    <a:pt x="636" y="198"/>
                  </a:cubicBezTo>
                  <a:cubicBezTo>
                    <a:pt x="637" y="200"/>
                    <a:pt x="639" y="198"/>
                    <a:pt x="638" y="19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35"/>
            <p:cNvSpPr/>
            <p:nvPr/>
          </p:nvSpPr>
          <p:spPr bwMode="auto">
            <a:xfrm>
              <a:off x="4023" y="2013"/>
              <a:ext cx="52" cy="37"/>
            </a:xfrm>
            <a:custGeom>
              <a:avLst/>
              <a:gdLst>
                <a:gd name="T0" fmla="*/ 14 w 27"/>
                <a:gd name="T1" fmla="*/ 10 h 19"/>
                <a:gd name="T2" fmla="*/ 13 w 27"/>
                <a:gd name="T3" fmla="*/ 9 h 19"/>
                <a:gd name="T4" fmla="*/ 15 w 27"/>
                <a:gd name="T5" fmla="*/ 10 h 19"/>
                <a:gd name="T6" fmla="*/ 18 w 27"/>
                <a:gd name="T7" fmla="*/ 13 h 19"/>
                <a:gd name="T8" fmla="*/ 25 w 27"/>
                <a:gd name="T9" fmla="*/ 18 h 19"/>
                <a:gd name="T10" fmla="*/ 26 w 27"/>
                <a:gd name="T11" fmla="*/ 16 h 19"/>
                <a:gd name="T12" fmla="*/ 3 w 27"/>
                <a:gd name="T13" fmla="*/ 1 h 19"/>
                <a:gd name="T14" fmla="*/ 1 w 27"/>
                <a:gd name="T15" fmla="*/ 3 h 19"/>
                <a:gd name="T16" fmla="*/ 25 w 27"/>
                <a:gd name="T17" fmla="*/ 18 h 19"/>
                <a:gd name="T18" fmla="*/ 26 w 27"/>
                <a:gd name="T19" fmla="*/ 16 h 19"/>
                <a:gd name="T20" fmla="*/ 20 w 27"/>
                <a:gd name="T21" fmla="*/ 11 h 19"/>
                <a:gd name="T22" fmla="*/ 14 w 27"/>
                <a:gd name="T23" fmla="*/ 7 h 19"/>
                <a:gd name="T24" fmla="*/ 12 w 27"/>
                <a:gd name="T25" fmla="*/ 11 h 19"/>
                <a:gd name="T26" fmla="*/ 14 w 27"/>
                <a:gd name="T2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" h="19">
                  <a:moveTo>
                    <a:pt x="14" y="10"/>
                  </a:moveTo>
                  <a:cubicBezTo>
                    <a:pt x="14" y="9"/>
                    <a:pt x="14" y="9"/>
                    <a:pt x="13" y="9"/>
                  </a:cubicBezTo>
                  <a:cubicBezTo>
                    <a:pt x="14" y="10"/>
                    <a:pt x="15" y="10"/>
                    <a:pt x="15" y="10"/>
                  </a:cubicBezTo>
                  <a:cubicBezTo>
                    <a:pt x="16" y="11"/>
                    <a:pt x="17" y="12"/>
                    <a:pt x="18" y="13"/>
                  </a:cubicBezTo>
                  <a:cubicBezTo>
                    <a:pt x="21" y="15"/>
                    <a:pt x="23" y="16"/>
                    <a:pt x="25" y="18"/>
                  </a:cubicBezTo>
                  <a:cubicBezTo>
                    <a:pt x="25" y="17"/>
                    <a:pt x="25" y="17"/>
                    <a:pt x="26" y="16"/>
                  </a:cubicBezTo>
                  <a:cubicBezTo>
                    <a:pt x="18" y="12"/>
                    <a:pt x="10" y="7"/>
                    <a:pt x="3" y="1"/>
                  </a:cubicBezTo>
                  <a:cubicBezTo>
                    <a:pt x="2" y="0"/>
                    <a:pt x="0" y="2"/>
                    <a:pt x="1" y="3"/>
                  </a:cubicBezTo>
                  <a:cubicBezTo>
                    <a:pt x="9" y="9"/>
                    <a:pt x="16" y="15"/>
                    <a:pt x="25" y="18"/>
                  </a:cubicBezTo>
                  <a:cubicBezTo>
                    <a:pt x="26" y="19"/>
                    <a:pt x="27" y="17"/>
                    <a:pt x="26" y="16"/>
                  </a:cubicBezTo>
                  <a:cubicBezTo>
                    <a:pt x="24" y="14"/>
                    <a:pt x="22" y="12"/>
                    <a:pt x="20" y="11"/>
                  </a:cubicBezTo>
                  <a:cubicBezTo>
                    <a:pt x="19" y="9"/>
                    <a:pt x="16" y="7"/>
                    <a:pt x="14" y="7"/>
                  </a:cubicBezTo>
                  <a:cubicBezTo>
                    <a:pt x="11" y="6"/>
                    <a:pt x="10" y="8"/>
                    <a:pt x="12" y="11"/>
                  </a:cubicBezTo>
                  <a:cubicBezTo>
                    <a:pt x="13" y="13"/>
                    <a:pt x="15" y="12"/>
                    <a:pt x="14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36"/>
            <p:cNvSpPr/>
            <p:nvPr/>
          </p:nvSpPr>
          <p:spPr bwMode="auto">
            <a:xfrm>
              <a:off x="3954" y="2061"/>
              <a:ext cx="65" cy="58"/>
            </a:xfrm>
            <a:custGeom>
              <a:avLst/>
              <a:gdLst>
                <a:gd name="T0" fmla="*/ 23 w 34"/>
                <a:gd name="T1" fmla="*/ 13 h 30"/>
                <a:gd name="T2" fmla="*/ 9 w 34"/>
                <a:gd name="T3" fmla="*/ 4 h 30"/>
                <a:gd name="T4" fmla="*/ 7 w 34"/>
                <a:gd name="T5" fmla="*/ 6 h 30"/>
                <a:gd name="T6" fmla="*/ 31 w 34"/>
                <a:gd name="T7" fmla="*/ 22 h 30"/>
                <a:gd name="T8" fmla="*/ 32 w 34"/>
                <a:gd name="T9" fmla="*/ 20 h 30"/>
                <a:gd name="T10" fmla="*/ 16 w 34"/>
                <a:gd name="T11" fmla="*/ 11 h 30"/>
                <a:gd name="T12" fmla="*/ 2 w 34"/>
                <a:gd name="T13" fmla="*/ 1 h 30"/>
                <a:gd name="T14" fmla="*/ 0 w 34"/>
                <a:gd name="T15" fmla="*/ 3 h 30"/>
                <a:gd name="T16" fmla="*/ 30 w 34"/>
                <a:gd name="T17" fmla="*/ 29 h 30"/>
                <a:gd name="T18" fmla="*/ 32 w 34"/>
                <a:gd name="T19" fmla="*/ 27 h 30"/>
                <a:gd name="T20" fmla="*/ 17 w 34"/>
                <a:gd name="T21" fmla="*/ 17 h 30"/>
                <a:gd name="T22" fmla="*/ 16 w 34"/>
                <a:gd name="T23" fmla="*/ 19 h 30"/>
                <a:gd name="T24" fmla="*/ 31 w 34"/>
                <a:gd name="T25" fmla="*/ 29 h 30"/>
                <a:gd name="T26" fmla="*/ 33 w 34"/>
                <a:gd name="T27" fmla="*/ 27 h 30"/>
                <a:gd name="T28" fmla="*/ 3 w 34"/>
                <a:gd name="T29" fmla="*/ 1 h 30"/>
                <a:gd name="T30" fmla="*/ 1 w 34"/>
                <a:gd name="T31" fmla="*/ 3 h 30"/>
                <a:gd name="T32" fmla="*/ 31 w 34"/>
                <a:gd name="T33" fmla="*/ 23 h 30"/>
                <a:gd name="T34" fmla="*/ 32 w 34"/>
                <a:gd name="T35" fmla="*/ 20 h 30"/>
                <a:gd name="T36" fmla="*/ 9 w 34"/>
                <a:gd name="T37" fmla="*/ 4 h 30"/>
                <a:gd name="T38" fmla="*/ 7 w 34"/>
                <a:gd name="T39" fmla="*/ 6 h 30"/>
                <a:gd name="T40" fmla="*/ 22 w 34"/>
                <a:gd name="T41" fmla="*/ 15 h 30"/>
                <a:gd name="T42" fmla="*/ 23 w 34"/>
                <a:gd name="T43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4" h="30">
                  <a:moveTo>
                    <a:pt x="23" y="13"/>
                  </a:moveTo>
                  <a:cubicBezTo>
                    <a:pt x="18" y="10"/>
                    <a:pt x="13" y="7"/>
                    <a:pt x="9" y="4"/>
                  </a:cubicBezTo>
                  <a:cubicBezTo>
                    <a:pt x="8" y="4"/>
                    <a:pt x="8" y="5"/>
                    <a:pt x="7" y="6"/>
                  </a:cubicBezTo>
                  <a:cubicBezTo>
                    <a:pt x="15" y="12"/>
                    <a:pt x="23" y="17"/>
                    <a:pt x="31" y="22"/>
                  </a:cubicBezTo>
                  <a:cubicBezTo>
                    <a:pt x="31" y="22"/>
                    <a:pt x="31" y="21"/>
                    <a:pt x="32" y="20"/>
                  </a:cubicBezTo>
                  <a:cubicBezTo>
                    <a:pt x="26" y="19"/>
                    <a:pt x="21" y="15"/>
                    <a:pt x="16" y="11"/>
                  </a:cubicBezTo>
                  <a:cubicBezTo>
                    <a:pt x="12" y="7"/>
                    <a:pt x="7" y="3"/>
                    <a:pt x="2" y="1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9" y="13"/>
                    <a:pt x="21" y="19"/>
                    <a:pt x="30" y="29"/>
                  </a:cubicBezTo>
                  <a:cubicBezTo>
                    <a:pt x="31" y="28"/>
                    <a:pt x="31" y="27"/>
                    <a:pt x="32" y="27"/>
                  </a:cubicBezTo>
                  <a:cubicBezTo>
                    <a:pt x="27" y="24"/>
                    <a:pt x="22" y="19"/>
                    <a:pt x="17" y="17"/>
                  </a:cubicBezTo>
                  <a:cubicBezTo>
                    <a:pt x="15" y="16"/>
                    <a:pt x="14" y="19"/>
                    <a:pt x="16" y="19"/>
                  </a:cubicBezTo>
                  <a:cubicBezTo>
                    <a:pt x="21" y="22"/>
                    <a:pt x="26" y="26"/>
                    <a:pt x="31" y="29"/>
                  </a:cubicBezTo>
                  <a:cubicBezTo>
                    <a:pt x="32" y="30"/>
                    <a:pt x="34" y="28"/>
                    <a:pt x="33" y="27"/>
                  </a:cubicBezTo>
                  <a:cubicBezTo>
                    <a:pt x="23" y="18"/>
                    <a:pt x="11" y="11"/>
                    <a:pt x="3" y="1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1" y="9"/>
                    <a:pt x="19" y="20"/>
                    <a:pt x="31" y="23"/>
                  </a:cubicBezTo>
                  <a:cubicBezTo>
                    <a:pt x="33" y="23"/>
                    <a:pt x="33" y="21"/>
                    <a:pt x="32" y="20"/>
                  </a:cubicBezTo>
                  <a:cubicBezTo>
                    <a:pt x="24" y="15"/>
                    <a:pt x="16" y="9"/>
                    <a:pt x="9" y="4"/>
                  </a:cubicBezTo>
                  <a:cubicBezTo>
                    <a:pt x="7" y="3"/>
                    <a:pt x="6" y="5"/>
                    <a:pt x="7" y="6"/>
                  </a:cubicBezTo>
                  <a:cubicBezTo>
                    <a:pt x="12" y="9"/>
                    <a:pt x="17" y="12"/>
                    <a:pt x="22" y="15"/>
                  </a:cubicBezTo>
                  <a:cubicBezTo>
                    <a:pt x="23" y="16"/>
                    <a:pt x="25" y="14"/>
                    <a:pt x="23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37"/>
            <p:cNvSpPr/>
            <p:nvPr/>
          </p:nvSpPr>
          <p:spPr bwMode="auto">
            <a:xfrm>
              <a:off x="3681" y="1957"/>
              <a:ext cx="342" cy="215"/>
            </a:xfrm>
            <a:custGeom>
              <a:avLst/>
              <a:gdLst>
                <a:gd name="T0" fmla="*/ 123 w 177"/>
                <a:gd name="T1" fmla="*/ 90 h 111"/>
                <a:gd name="T2" fmla="*/ 120 w 177"/>
                <a:gd name="T3" fmla="*/ 88 h 111"/>
                <a:gd name="T4" fmla="*/ 154 w 177"/>
                <a:gd name="T5" fmla="*/ 107 h 111"/>
                <a:gd name="T6" fmla="*/ 157 w 177"/>
                <a:gd name="T7" fmla="*/ 102 h 111"/>
                <a:gd name="T8" fmla="*/ 166 w 177"/>
                <a:gd name="T9" fmla="*/ 108 h 111"/>
                <a:gd name="T10" fmla="*/ 169 w 177"/>
                <a:gd name="T11" fmla="*/ 103 h 111"/>
                <a:gd name="T12" fmla="*/ 174 w 177"/>
                <a:gd name="T13" fmla="*/ 99 h 111"/>
                <a:gd name="T14" fmla="*/ 170 w 177"/>
                <a:gd name="T15" fmla="*/ 91 h 111"/>
                <a:gd name="T16" fmla="*/ 123 w 177"/>
                <a:gd name="T17" fmla="*/ 57 h 111"/>
                <a:gd name="T18" fmla="*/ 72 w 177"/>
                <a:gd name="T19" fmla="*/ 27 h 111"/>
                <a:gd name="T20" fmla="*/ 33 w 177"/>
                <a:gd name="T21" fmla="*/ 3 h 111"/>
                <a:gd name="T22" fmla="*/ 127 w 177"/>
                <a:gd name="T23" fmla="*/ 51 h 111"/>
                <a:gd name="T24" fmla="*/ 128 w 177"/>
                <a:gd name="T25" fmla="*/ 54 h 111"/>
                <a:gd name="T26" fmla="*/ 28 w 177"/>
                <a:gd name="T27" fmla="*/ 5 h 111"/>
                <a:gd name="T28" fmla="*/ 123 w 177"/>
                <a:gd name="T29" fmla="*/ 62 h 111"/>
                <a:gd name="T30" fmla="*/ 50 w 177"/>
                <a:gd name="T31" fmla="*/ 27 h 111"/>
                <a:gd name="T32" fmla="*/ 56 w 177"/>
                <a:gd name="T33" fmla="*/ 22 h 111"/>
                <a:gd name="T34" fmla="*/ 122 w 177"/>
                <a:gd name="T35" fmla="*/ 68 h 111"/>
                <a:gd name="T36" fmla="*/ 41 w 177"/>
                <a:gd name="T37" fmla="*/ 39 h 111"/>
                <a:gd name="T38" fmla="*/ 62 w 177"/>
                <a:gd name="T39" fmla="*/ 41 h 111"/>
                <a:gd name="T40" fmla="*/ 105 w 177"/>
                <a:gd name="T41" fmla="*/ 58 h 111"/>
                <a:gd name="T42" fmla="*/ 3 w 177"/>
                <a:gd name="T43" fmla="*/ 13 h 111"/>
                <a:gd name="T44" fmla="*/ 98 w 177"/>
                <a:gd name="T45" fmla="*/ 62 h 111"/>
                <a:gd name="T46" fmla="*/ 4 w 177"/>
                <a:gd name="T47" fmla="*/ 22 h 111"/>
                <a:gd name="T48" fmla="*/ 83 w 177"/>
                <a:gd name="T49" fmla="*/ 65 h 111"/>
                <a:gd name="T50" fmla="*/ 9 w 177"/>
                <a:gd name="T51" fmla="*/ 46 h 111"/>
                <a:gd name="T52" fmla="*/ 10 w 177"/>
                <a:gd name="T53" fmla="*/ 46 h 111"/>
                <a:gd name="T54" fmla="*/ 84 w 177"/>
                <a:gd name="T55" fmla="*/ 67 h 111"/>
                <a:gd name="T56" fmla="*/ 31 w 177"/>
                <a:gd name="T57" fmla="*/ 31 h 111"/>
                <a:gd name="T58" fmla="*/ 76 w 177"/>
                <a:gd name="T59" fmla="*/ 60 h 111"/>
                <a:gd name="T60" fmla="*/ 2 w 177"/>
                <a:gd name="T61" fmla="*/ 13 h 111"/>
                <a:gd name="T62" fmla="*/ 106 w 177"/>
                <a:gd name="T63" fmla="*/ 59 h 111"/>
                <a:gd name="T64" fmla="*/ 26 w 177"/>
                <a:gd name="T65" fmla="*/ 20 h 111"/>
                <a:gd name="T66" fmla="*/ 40 w 177"/>
                <a:gd name="T67" fmla="*/ 42 h 111"/>
                <a:gd name="T68" fmla="*/ 124 w 177"/>
                <a:gd name="T69" fmla="*/ 68 h 111"/>
                <a:gd name="T70" fmla="*/ 42 w 177"/>
                <a:gd name="T71" fmla="*/ 12 h 111"/>
                <a:gd name="T72" fmla="*/ 73 w 177"/>
                <a:gd name="T73" fmla="*/ 41 h 111"/>
                <a:gd name="T74" fmla="*/ 106 w 177"/>
                <a:gd name="T75" fmla="*/ 44 h 111"/>
                <a:gd name="T76" fmla="*/ 28 w 177"/>
                <a:gd name="T77" fmla="*/ 5 h 111"/>
                <a:gd name="T78" fmla="*/ 82 w 177"/>
                <a:gd name="T79" fmla="*/ 24 h 111"/>
                <a:gd name="T80" fmla="*/ 127 w 177"/>
                <a:gd name="T81" fmla="*/ 51 h 111"/>
                <a:gd name="T82" fmla="*/ 85 w 177"/>
                <a:gd name="T83" fmla="*/ 35 h 111"/>
                <a:gd name="T84" fmla="*/ 72 w 177"/>
                <a:gd name="T85" fmla="*/ 27 h 111"/>
                <a:gd name="T86" fmla="*/ 123 w 177"/>
                <a:gd name="T87" fmla="*/ 57 h 111"/>
                <a:gd name="T88" fmla="*/ 139 w 177"/>
                <a:gd name="T89" fmla="*/ 70 h 111"/>
                <a:gd name="T90" fmla="*/ 157 w 177"/>
                <a:gd name="T91" fmla="*/ 82 h 111"/>
                <a:gd name="T92" fmla="*/ 169 w 177"/>
                <a:gd name="T93" fmla="*/ 102 h 111"/>
                <a:gd name="T94" fmla="*/ 165 w 177"/>
                <a:gd name="T95" fmla="*/ 107 h 111"/>
                <a:gd name="T96" fmla="*/ 155 w 177"/>
                <a:gd name="T97" fmla="*/ 105 h 111"/>
                <a:gd name="T98" fmla="*/ 153 w 177"/>
                <a:gd name="T99" fmla="*/ 109 h 111"/>
                <a:gd name="T100" fmla="*/ 120 w 177"/>
                <a:gd name="T101" fmla="*/ 91 h 111"/>
                <a:gd name="T102" fmla="*/ 94 w 177"/>
                <a:gd name="T103" fmla="*/ 6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7" h="111">
                  <a:moveTo>
                    <a:pt x="118" y="85"/>
                  </a:moveTo>
                  <a:cubicBezTo>
                    <a:pt x="110" y="79"/>
                    <a:pt x="102" y="74"/>
                    <a:pt x="94" y="68"/>
                  </a:cubicBezTo>
                  <a:cubicBezTo>
                    <a:pt x="94" y="69"/>
                    <a:pt x="93" y="70"/>
                    <a:pt x="93" y="71"/>
                  </a:cubicBezTo>
                  <a:cubicBezTo>
                    <a:pt x="105" y="74"/>
                    <a:pt x="113" y="84"/>
                    <a:pt x="123" y="90"/>
                  </a:cubicBezTo>
                  <a:cubicBezTo>
                    <a:pt x="133" y="96"/>
                    <a:pt x="144" y="101"/>
                    <a:pt x="151" y="110"/>
                  </a:cubicBezTo>
                  <a:cubicBezTo>
                    <a:pt x="152" y="109"/>
                    <a:pt x="152" y="109"/>
                    <a:pt x="153" y="108"/>
                  </a:cubicBezTo>
                  <a:cubicBezTo>
                    <a:pt x="146" y="106"/>
                    <a:pt x="141" y="102"/>
                    <a:pt x="136" y="99"/>
                  </a:cubicBezTo>
                  <a:cubicBezTo>
                    <a:pt x="130" y="95"/>
                    <a:pt x="126" y="91"/>
                    <a:pt x="120" y="88"/>
                  </a:cubicBezTo>
                  <a:cubicBezTo>
                    <a:pt x="106" y="81"/>
                    <a:pt x="93" y="72"/>
                    <a:pt x="79" y="65"/>
                  </a:cubicBezTo>
                  <a:cubicBezTo>
                    <a:pt x="78" y="64"/>
                    <a:pt x="77" y="66"/>
                    <a:pt x="78" y="67"/>
                  </a:cubicBezTo>
                  <a:cubicBezTo>
                    <a:pt x="102" y="83"/>
                    <a:pt x="125" y="100"/>
                    <a:pt x="153" y="109"/>
                  </a:cubicBezTo>
                  <a:cubicBezTo>
                    <a:pt x="155" y="110"/>
                    <a:pt x="155" y="108"/>
                    <a:pt x="154" y="107"/>
                  </a:cubicBezTo>
                  <a:cubicBezTo>
                    <a:pt x="131" y="95"/>
                    <a:pt x="107" y="83"/>
                    <a:pt x="88" y="66"/>
                  </a:cubicBezTo>
                  <a:cubicBezTo>
                    <a:pt x="87" y="67"/>
                    <a:pt x="87" y="67"/>
                    <a:pt x="86" y="68"/>
                  </a:cubicBezTo>
                  <a:cubicBezTo>
                    <a:pt x="111" y="78"/>
                    <a:pt x="130" y="98"/>
                    <a:pt x="156" y="105"/>
                  </a:cubicBezTo>
                  <a:cubicBezTo>
                    <a:pt x="157" y="105"/>
                    <a:pt x="158" y="103"/>
                    <a:pt x="157" y="102"/>
                  </a:cubicBezTo>
                  <a:cubicBezTo>
                    <a:pt x="141" y="88"/>
                    <a:pt x="122" y="79"/>
                    <a:pt x="104" y="70"/>
                  </a:cubicBezTo>
                  <a:cubicBezTo>
                    <a:pt x="102" y="69"/>
                    <a:pt x="101" y="72"/>
                    <a:pt x="103" y="72"/>
                  </a:cubicBezTo>
                  <a:cubicBezTo>
                    <a:pt x="124" y="83"/>
                    <a:pt x="140" y="104"/>
                    <a:pt x="164" y="110"/>
                  </a:cubicBezTo>
                  <a:cubicBezTo>
                    <a:pt x="165" y="110"/>
                    <a:pt x="166" y="109"/>
                    <a:pt x="166" y="108"/>
                  </a:cubicBezTo>
                  <a:cubicBezTo>
                    <a:pt x="153" y="93"/>
                    <a:pt x="134" y="85"/>
                    <a:pt x="119" y="73"/>
                  </a:cubicBezTo>
                  <a:cubicBezTo>
                    <a:pt x="118" y="74"/>
                    <a:pt x="118" y="75"/>
                    <a:pt x="118" y="76"/>
                  </a:cubicBezTo>
                  <a:cubicBezTo>
                    <a:pt x="136" y="83"/>
                    <a:pt x="150" y="98"/>
                    <a:pt x="168" y="105"/>
                  </a:cubicBezTo>
                  <a:cubicBezTo>
                    <a:pt x="169" y="105"/>
                    <a:pt x="170" y="104"/>
                    <a:pt x="169" y="103"/>
                  </a:cubicBezTo>
                  <a:cubicBezTo>
                    <a:pt x="160" y="91"/>
                    <a:pt x="146" y="85"/>
                    <a:pt x="137" y="73"/>
                  </a:cubicBezTo>
                  <a:cubicBezTo>
                    <a:pt x="136" y="74"/>
                    <a:pt x="136" y="75"/>
                    <a:pt x="135" y="75"/>
                  </a:cubicBezTo>
                  <a:cubicBezTo>
                    <a:pt x="143" y="76"/>
                    <a:pt x="150" y="81"/>
                    <a:pt x="156" y="85"/>
                  </a:cubicBezTo>
                  <a:cubicBezTo>
                    <a:pt x="162" y="89"/>
                    <a:pt x="168" y="94"/>
                    <a:pt x="174" y="99"/>
                  </a:cubicBezTo>
                  <a:cubicBezTo>
                    <a:pt x="174" y="98"/>
                    <a:pt x="175" y="97"/>
                    <a:pt x="175" y="97"/>
                  </a:cubicBezTo>
                  <a:cubicBezTo>
                    <a:pt x="162" y="89"/>
                    <a:pt x="151" y="80"/>
                    <a:pt x="139" y="70"/>
                  </a:cubicBezTo>
                  <a:cubicBezTo>
                    <a:pt x="139" y="71"/>
                    <a:pt x="138" y="71"/>
                    <a:pt x="138" y="72"/>
                  </a:cubicBezTo>
                  <a:cubicBezTo>
                    <a:pt x="150" y="76"/>
                    <a:pt x="159" y="85"/>
                    <a:pt x="170" y="91"/>
                  </a:cubicBezTo>
                  <a:cubicBezTo>
                    <a:pt x="171" y="91"/>
                    <a:pt x="173" y="90"/>
                    <a:pt x="172" y="89"/>
                  </a:cubicBezTo>
                  <a:cubicBezTo>
                    <a:pt x="167" y="81"/>
                    <a:pt x="159" y="75"/>
                    <a:pt x="151" y="69"/>
                  </a:cubicBezTo>
                  <a:cubicBezTo>
                    <a:pt x="143" y="64"/>
                    <a:pt x="133" y="59"/>
                    <a:pt x="124" y="54"/>
                  </a:cubicBezTo>
                  <a:cubicBezTo>
                    <a:pt x="123" y="53"/>
                    <a:pt x="122" y="56"/>
                    <a:pt x="123" y="57"/>
                  </a:cubicBezTo>
                  <a:cubicBezTo>
                    <a:pt x="136" y="68"/>
                    <a:pt x="152" y="77"/>
                    <a:pt x="168" y="86"/>
                  </a:cubicBezTo>
                  <a:cubicBezTo>
                    <a:pt x="169" y="86"/>
                    <a:pt x="170" y="84"/>
                    <a:pt x="169" y="83"/>
                  </a:cubicBezTo>
                  <a:cubicBezTo>
                    <a:pt x="140" y="60"/>
                    <a:pt x="106" y="44"/>
                    <a:pt x="73" y="25"/>
                  </a:cubicBezTo>
                  <a:cubicBezTo>
                    <a:pt x="73" y="25"/>
                    <a:pt x="73" y="26"/>
                    <a:pt x="72" y="27"/>
                  </a:cubicBezTo>
                  <a:cubicBezTo>
                    <a:pt x="96" y="40"/>
                    <a:pt x="120" y="50"/>
                    <a:pt x="142" y="66"/>
                  </a:cubicBezTo>
                  <a:cubicBezTo>
                    <a:pt x="143" y="65"/>
                    <a:pt x="143" y="65"/>
                    <a:pt x="144" y="64"/>
                  </a:cubicBezTo>
                  <a:cubicBezTo>
                    <a:pt x="123" y="57"/>
                    <a:pt x="106" y="43"/>
                    <a:pt x="87" y="33"/>
                  </a:cubicBezTo>
                  <a:cubicBezTo>
                    <a:pt x="69" y="24"/>
                    <a:pt x="49" y="17"/>
                    <a:pt x="33" y="3"/>
                  </a:cubicBezTo>
                  <a:cubicBezTo>
                    <a:pt x="33" y="4"/>
                    <a:pt x="32" y="5"/>
                    <a:pt x="32" y="6"/>
                  </a:cubicBezTo>
                  <a:cubicBezTo>
                    <a:pt x="49" y="11"/>
                    <a:pt x="65" y="18"/>
                    <a:pt x="81" y="26"/>
                  </a:cubicBezTo>
                  <a:cubicBezTo>
                    <a:pt x="96" y="34"/>
                    <a:pt x="111" y="42"/>
                    <a:pt x="125" y="53"/>
                  </a:cubicBezTo>
                  <a:cubicBezTo>
                    <a:pt x="126" y="52"/>
                    <a:pt x="126" y="51"/>
                    <a:pt x="127" y="51"/>
                  </a:cubicBezTo>
                  <a:cubicBezTo>
                    <a:pt x="96" y="32"/>
                    <a:pt x="63" y="18"/>
                    <a:pt x="32" y="0"/>
                  </a:cubicBezTo>
                  <a:cubicBezTo>
                    <a:pt x="31" y="1"/>
                    <a:pt x="31" y="2"/>
                    <a:pt x="31" y="3"/>
                  </a:cubicBezTo>
                  <a:cubicBezTo>
                    <a:pt x="49" y="7"/>
                    <a:pt x="65" y="18"/>
                    <a:pt x="81" y="26"/>
                  </a:cubicBezTo>
                  <a:cubicBezTo>
                    <a:pt x="97" y="34"/>
                    <a:pt x="114" y="42"/>
                    <a:pt x="128" y="54"/>
                  </a:cubicBezTo>
                  <a:cubicBezTo>
                    <a:pt x="129" y="53"/>
                    <a:pt x="129" y="52"/>
                    <a:pt x="129" y="51"/>
                  </a:cubicBezTo>
                  <a:cubicBezTo>
                    <a:pt x="110" y="46"/>
                    <a:pt x="93" y="37"/>
                    <a:pt x="76" y="29"/>
                  </a:cubicBezTo>
                  <a:cubicBezTo>
                    <a:pt x="60" y="21"/>
                    <a:pt x="43" y="14"/>
                    <a:pt x="29" y="3"/>
                  </a:cubicBezTo>
                  <a:cubicBezTo>
                    <a:pt x="29" y="4"/>
                    <a:pt x="29" y="4"/>
                    <a:pt x="28" y="5"/>
                  </a:cubicBezTo>
                  <a:cubicBezTo>
                    <a:pt x="38" y="6"/>
                    <a:pt x="47" y="11"/>
                    <a:pt x="55" y="16"/>
                  </a:cubicBezTo>
                  <a:cubicBezTo>
                    <a:pt x="63" y="21"/>
                    <a:pt x="71" y="27"/>
                    <a:pt x="80" y="33"/>
                  </a:cubicBezTo>
                  <a:cubicBezTo>
                    <a:pt x="87" y="37"/>
                    <a:pt x="94" y="41"/>
                    <a:pt x="101" y="45"/>
                  </a:cubicBezTo>
                  <a:cubicBezTo>
                    <a:pt x="109" y="49"/>
                    <a:pt x="118" y="54"/>
                    <a:pt x="123" y="62"/>
                  </a:cubicBezTo>
                  <a:cubicBezTo>
                    <a:pt x="123" y="61"/>
                    <a:pt x="123" y="61"/>
                    <a:pt x="124" y="60"/>
                  </a:cubicBezTo>
                  <a:cubicBezTo>
                    <a:pt x="114" y="60"/>
                    <a:pt x="105" y="55"/>
                    <a:pt x="97" y="51"/>
                  </a:cubicBezTo>
                  <a:cubicBezTo>
                    <a:pt x="89" y="47"/>
                    <a:pt x="82" y="42"/>
                    <a:pt x="74" y="39"/>
                  </a:cubicBezTo>
                  <a:cubicBezTo>
                    <a:pt x="66" y="35"/>
                    <a:pt x="58" y="31"/>
                    <a:pt x="50" y="27"/>
                  </a:cubicBezTo>
                  <a:cubicBezTo>
                    <a:pt x="43" y="23"/>
                    <a:pt x="34" y="19"/>
                    <a:pt x="31" y="12"/>
                  </a:cubicBezTo>
                  <a:cubicBezTo>
                    <a:pt x="30" y="12"/>
                    <a:pt x="30" y="13"/>
                    <a:pt x="30" y="13"/>
                  </a:cubicBezTo>
                  <a:cubicBezTo>
                    <a:pt x="34" y="13"/>
                    <a:pt x="38" y="14"/>
                    <a:pt x="41" y="15"/>
                  </a:cubicBezTo>
                  <a:cubicBezTo>
                    <a:pt x="46" y="17"/>
                    <a:pt x="51" y="19"/>
                    <a:pt x="56" y="22"/>
                  </a:cubicBezTo>
                  <a:cubicBezTo>
                    <a:pt x="64" y="27"/>
                    <a:pt x="72" y="32"/>
                    <a:pt x="81" y="37"/>
                  </a:cubicBezTo>
                  <a:cubicBezTo>
                    <a:pt x="88" y="42"/>
                    <a:pt x="96" y="46"/>
                    <a:pt x="103" y="50"/>
                  </a:cubicBezTo>
                  <a:cubicBezTo>
                    <a:pt x="107" y="53"/>
                    <a:pt x="111" y="56"/>
                    <a:pt x="115" y="59"/>
                  </a:cubicBezTo>
                  <a:cubicBezTo>
                    <a:pt x="118" y="61"/>
                    <a:pt x="121" y="65"/>
                    <a:pt x="122" y="68"/>
                  </a:cubicBezTo>
                  <a:cubicBezTo>
                    <a:pt x="122" y="68"/>
                    <a:pt x="122" y="67"/>
                    <a:pt x="122" y="67"/>
                  </a:cubicBezTo>
                  <a:cubicBezTo>
                    <a:pt x="115" y="69"/>
                    <a:pt x="108" y="66"/>
                    <a:pt x="101" y="64"/>
                  </a:cubicBezTo>
                  <a:cubicBezTo>
                    <a:pt x="94" y="61"/>
                    <a:pt x="88" y="59"/>
                    <a:pt x="82" y="57"/>
                  </a:cubicBezTo>
                  <a:cubicBezTo>
                    <a:pt x="68" y="52"/>
                    <a:pt x="54" y="47"/>
                    <a:pt x="41" y="39"/>
                  </a:cubicBezTo>
                  <a:cubicBezTo>
                    <a:pt x="41" y="40"/>
                    <a:pt x="41" y="41"/>
                    <a:pt x="40" y="42"/>
                  </a:cubicBezTo>
                  <a:cubicBezTo>
                    <a:pt x="60" y="47"/>
                    <a:pt x="77" y="57"/>
                    <a:pt x="96" y="64"/>
                  </a:cubicBezTo>
                  <a:cubicBezTo>
                    <a:pt x="98" y="65"/>
                    <a:pt x="98" y="63"/>
                    <a:pt x="97" y="62"/>
                  </a:cubicBezTo>
                  <a:cubicBezTo>
                    <a:pt x="87" y="52"/>
                    <a:pt x="74" y="47"/>
                    <a:pt x="62" y="41"/>
                  </a:cubicBezTo>
                  <a:cubicBezTo>
                    <a:pt x="50" y="36"/>
                    <a:pt x="37" y="30"/>
                    <a:pt x="28" y="19"/>
                  </a:cubicBezTo>
                  <a:cubicBezTo>
                    <a:pt x="28" y="19"/>
                    <a:pt x="28" y="20"/>
                    <a:pt x="27" y="21"/>
                  </a:cubicBezTo>
                  <a:cubicBezTo>
                    <a:pt x="42" y="21"/>
                    <a:pt x="56" y="30"/>
                    <a:pt x="69" y="37"/>
                  </a:cubicBezTo>
                  <a:cubicBezTo>
                    <a:pt x="82" y="42"/>
                    <a:pt x="96" y="47"/>
                    <a:pt x="105" y="58"/>
                  </a:cubicBezTo>
                  <a:cubicBezTo>
                    <a:pt x="106" y="58"/>
                    <a:pt x="106" y="57"/>
                    <a:pt x="106" y="56"/>
                  </a:cubicBezTo>
                  <a:cubicBezTo>
                    <a:pt x="86" y="56"/>
                    <a:pt x="68" y="43"/>
                    <a:pt x="50" y="36"/>
                  </a:cubicBezTo>
                  <a:cubicBezTo>
                    <a:pt x="41" y="33"/>
                    <a:pt x="33" y="30"/>
                    <a:pt x="24" y="27"/>
                  </a:cubicBezTo>
                  <a:cubicBezTo>
                    <a:pt x="17" y="24"/>
                    <a:pt x="9" y="20"/>
                    <a:pt x="3" y="13"/>
                  </a:cubicBezTo>
                  <a:cubicBezTo>
                    <a:pt x="3" y="14"/>
                    <a:pt x="2" y="15"/>
                    <a:pt x="2" y="15"/>
                  </a:cubicBezTo>
                  <a:cubicBezTo>
                    <a:pt x="19" y="20"/>
                    <a:pt x="36" y="27"/>
                    <a:pt x="52" y="36"/>
                  </a:cubicBezTo>
                  <a:cubicBezTo>
                    <a:pt x="68" y="44"/>
                    <a:pt x="84" y="53"/>
                    <a:pt x="98" y="65"/>
                  </a:cubicBezTo>
                  <a:cubicBezTo>
                    <a:pt x="98" y="64"/>
                    <a:pt x="98" y="63"/>
                    <a:pt x="98" y="62"/>
                  </a:cubicBezTo>
                  <a:cubicBezTo>
                    <a:pt x="90" y="63"/>
                    <a:pt x="82" y="60"/>
                    <a:pt x="75" y="57"/>
                  </a:cubicBezTo>
                  <a:cubicBezTo>
                    <a:pt x="67" y="53"/>
                    <a:pt x="60" y="49"/>
                    <a:pt x="53" y="45"/>
                  </a:cubicBezTo>
                  <a:cubicBezTo>
                    <a:pt x="37" y="37"/>
                    <a:pt x="19" y="31"/>
                    <a:pt x="5" y="19"/>
                  </a:cubicBezTo>
                  <a:cubicBezTo>
                    <a:pt x="5" y="20"/>
                    <a:pt x="5" y="21"/>
                    <a:pt x="4" y="22"/>
                  </a:cubicBezTo>
                  <a:cubicBezTo>
                    <a:pt x="20" y="28"/>
                    <a:pt x="35" y="36"/>
                    <a:pt x="50" y="44"/>
                  </a:cubicBezTo>
                  <a:cubicBezTo>
                    <a:pt x="56" y="47"/>
                    <a:pt x="62" y="50"/>
                    <a:pt x="68" y="53"/>
                  </a:cubicBezTo>
                  <a:cubicBezTo>
                    <a:pt x="73" y="57"/>
                    <a:pt x="79" y="60"/>
                    <a:pt x="82" y="66"/>
                  </a:cubicBezTo>
                  <a:cubicBezTo>
                    <a:pt x="82" y="66"/>
                    <a:pt x="83" y="65"/>
                    <a:pt x="83" y="65"/>
                  </a:cubicBezTo>
                  <a:cubicBezTo>
                    <a:pt x="78" y="67"/>
                    <a:pt x="72" y="65"/>
                    <a:pt x="67" y="64"/>
                  </a:cubicBezTo>
                  <a:cubicBezTo>
                    <a:pt x="62" y="62"/>
                    <a:pt x="57" y="60"/>
                    <a:pt x="51" y="58"/>
                  </a:cubicBezTo>
                  <a:cubicBezTo>
                    <a:pt x="45" y="55"/>
                    <a:pt x="38" y="53"/>
                    <a:pt x="31" y="51"/>
                  </a:cubicBezTo>
                  <a:cubicBezTo>
                    <a:pt x="24" y="49"/>
                    <a:pt x="17" y="47"/>
                    <a:pt x="9" y="46"/>
                  </a:cubicBezTo>
                  <a:cubicBezTo>
                    <a:pt x="8" y="45"/>
                    <a:pt x="7" y="47"/>
                    <a:pt x="8" y="48"/>
                  </a:cubicBezTo>
                  <a:cubicBezTo>
                    <a:pt x="16" y="53"/>
                    <a:pt x="24" y="56"/>
                    <a:pt x="32" y="60"/>
                  </a:cubicBezTo>
                  <a:cubicBezTo>
                    <a:pt x="33" y="61"/>
                    <a:pt x="34" y="58"/>
                    <a:pt x="33" y="57"/>
                  </a:cubicBezTo>
                  <a:cubicBezTo>
                    <a:pt x="25" y="54"/>
                    <a:pt x="17" y="50"/>
                    <a:pt x="10" y="46"/>
                  </a:cubicBezTo>
                  <a:cubicBezTo>
                    <a:pt x="10" y="47"/>
                    <a:pt x="9" y="48"/>
                    <a:pt x="9" y="48"/>
                  </a:cubicBezTo>
                  <a:cubicBezTo>
                    <a:pt x="17" y="50"/>
                    <a:pt x="25" y="53"/>
                    <a:pt x="33" y="55"/>
                  </a:cubicBezTo>
                  <a:cubicBezTo>
                    <a:pt x="40" y="57"/>
                    <a:pt x="47" y="59"/>
                    <a:pt x="53" y="61"/>
                  </a:cubicBezTo>
                  <a:cubicBezTo>
                    <a:pt x="62" y="65"/>
                    <a:pt x="74" y="71"/>
                    <a:pt x="84" y="67"/>
                  </a:cubicBezTo>
                  <a:cubicBezTo>
                    <a:pt x="85" y="67"/>
                    <a:pt x="85" y="66"/>
                    <a:pt x="85" y="65"/>
                  </a:cubicBezTo>
                  <a:cubicBezTo>
                    <a:pt x="82" y="60"/>
                    <a:pt x="77" y="56"/>
                    <a:pt x="72" y="53"/>
                  </a:cubicBezTo>
                  <a:cubicBezTo>
                    <a:pt x="66" y="49"/>
                    <a:pt x="60" y="46"/>
                    <a:pt x="54" y="43"/>
                  </a:cubicBezTo>
                  <a:cubicBezTo>
                    <a:pt x="46" y="39"/>
                    <a:pt x="39" y="35"/>
                    <a:pt x="31" y="31"/>
                  </a:cubicBezTo>
                  <a:cubicBezTo>
                    <a:pt x="23" y="26"/>
                    <a:pt x="14" y="23"/>
                    <a:pt x="5" y="19"/>
                  </a:cubicBezTo>
                  <a:cubicBezTo>
                    <a:pt x="4" y="19"/>
                    <a:pt x="3" y="21"/>
                    <a:pt x="4" y="22"/>
                  </a:cubicBezTo>
                  <a:cubicBezTo>
                    <a:pt x="18" y="34"/>
                    <a:pt x="36" y="40"/>
                    <a:pt x="52" y="48"/>
                  </a:cubicBezTo>
                  <a:cubicBezTo>
                    <a:pt x="60" y="52"/>
                    <a:pt x="68" y="56"/>
                    <a:pt x="76" y="60"/>
                  </a:cubicBezTo>
                  <a:cubicBezTo>
                    <a:pt x="83" y="63"/>
                    <a:pt x="91" y="66"/>
                    <a:pt x="99" y="65"/>
                  </a:cubicBezTo>
                  <a:cubicBezTo>
                    <a:pt x="100" y="65"/>
                    <a:pt x="100" y="63"/>
                    <a:pt x="99" y="63"/>
                  </a:cubicBezTo>
                  <a:cubicBezTo>
                    <a:pt x="85" y="51"/>
                    <a:pt x="70" y="41"/>
                    <a:pt x="53" y="33"/>
                  </a:cubicBezTo>
                  <a:cubicBezTo>
                    <a:pt x="37" y="25"/>
                    <a:pt x="20" y="18"/>
                    <a:pt x="2" y="13"/>
                  </a:cubicBezTo>
                  <a:cubicBezTo>
                    <a:pt x="1" y="12"/>
                    <a:pt x="0" y="14"/>
                    <a:pt x="1" y="15"/>
                  </a:cubicBezTo>
                  <a:cubicBezTo>
                    <a:pt x="6" y="21"/>
                    <a:pt x="14" y="25"/>
                    <a:pt x="21" y="29"/>
                  </a:cubicBezTo>
                  <a:cubicBezTo>
                    <a:pt x="30" y="32"/>
                    <a:pt x="39" y="35"/>
                    <a:pt x="47" y="38"/>
                  </a:cubicBezTo>
                  <a:cubicBezTo>
                    <a:pt x="67" y="45"/>
                    <a:pt x="85" y="58"/>
                    <a:pt x="106" y="59"/>
                  </a:cubicBezTo>
                  <a:cubicBezTo>
                    <a:pt x="107" y="59"/>
                    <a:pt x="108" y="58"/>
                    <a:pt x="107" y="57"/>
                  </a:cubicBezTo>
                  <a:cubicBezTo>
                    <a:pt x="98" y="45"/>
                    <a:pt x="83" y="40"/>
                    <a:pt x="70" y="34"/>
                  </a:cubicBezTo>
                  <a:cubicBezTo>
                    <a:pt x="56" y="28"/>
                    <a:pt x="43" y="18"/>
                    <a:pt x="27" y="18"/>
                  </a:cubicBezTo>
                  <a:cubicBezTo>
                    <a:pt x="26" y="18"/>
                    <a:pt x="25" y="20"/>
                    <a:pt x="26" y="20"/>
                  </a:cubicBezTo>
                  <a:cubicBezTo>
                    <a:pt x="43" y="43"/>
                    <a:pt x="75" y="45"/>
                    <a:pt x="96" y="64"/>
                  </a:cubicBezTo>
                  <a:cubicBezTo>
                    <a:pt x="96" y="63"/>
                    <a:pt x="97" y="62"/>
                    <a:pt x="97" y="61"/>
                  </a:cubicBezTo>
                  <a:cubicBezTo>
                    <a:pt x="78" y="55"/>
                    <a:pt x="61" y="45"/>
                    <a:pt x="41" y="39"/>
                  </a:cubicBezTo>
                  <a:cubicBezTo>
                    <a:pt x="40" y="39"/>
                    <a:pt x="38" y="41"/>
                    <a:pt x="40" y="42"/>
                  </a:cubicBezTo>
                  <a:cubicBezTo>
                    <a:pt x="53" y="50"/>
                    <a:pt x="68" y="55"/>
                    <a:pt x="82" y="60"/>
                  </a:cubicBezTo>
                  <a:cubicBezTo>
                    <a:pt x="89" y="62"/>
                    <a:pt x="96" y="65"/>
                    <a:pt x="103" y="68"/>
                  </a:cubicBezTo>
                  <a:cubicBezTo>
                    <a:pt x="110" y="70"/>
                    <a:pt x="117" y="71"/>
                    <a:pt x="123" y="69"/>
                  </a:cubicBezTo>
                  <a:cubicBezTo>
                    <a:pt x="124" y="69"/>
                    <a:pt x="124" y="68"/>
                    <a:pt x="124" y="68"/>
                  </a:cubicBezTo>
                  <a:cubicBezTo>
                    <a:pt x="123" y="60"/>
                    <a:pt x="113" y="54"/>
                    <a:pt x="107" y="50"/>
                  </a:cubicBezTo>
                  <a:cubicBezTo>
                    <a:pt x="99" y="44"/>
                    <a:pt x="90" y="40"/>
                    <a:pt x="82" y="35"/>
                  </a:cubicBezTo>
                  <a:cubicBezTo>
                    <a:pt x="74" y="30"/>
                    <a:pt x="66" y="24"/>
                    <a:pt x="57" y="19"/>
                  </a:cubicBezTo>
                  <a:cubicBezTo>
                    <a:pt x="52" y="17"/>
                    <a:pt x="47" y="14"/>
                    <a:pt x="42" y="12"/>
                  </a:cubicBezTo>
                  <a:cubicBezTo>
                    <a:pt x="38" y="11"/>
                    <a:pt x="34" y="10"/>
                    <a:pt x="29" y="11"/>
                  </a:cubicBezTo>
                  <a:cubicBezTo>
                    <a:pt x="29" y="11"/>
                    <a:pt x="28" y="12"/>
                    <a:pt x="28" y="13"/>
                  </a:cubicBezTo>
                  <a:cubicBezTo>
                    <a:pt x="32" y="20"/>
                    <a:pt x="40" y="24"/>
                    <a:pt x="46" y="28"/>
                  </a:cubicBezTo>
                  <a:cubicBezTo>
                    <a:pt x="55" y="33"/>
                    <a:pt x="64" y="37"/>
                    <a:pt x="73" y="41"/>
                  </a:cubicBezTo>
                  <a:cubicBezTo>
                    <a:pt x="81" y="45"/>
                    <a:pt x="88" y="49"/>
                    <a:pt x="96" y="54"/>
                  </a:cubicBezTo>
                  <a:cubicBezTo>
                    <a:pt x="105" y="58"/>
                    <a:pt x="114" y="63"/>
                    <a:pt x="124" y="63"/>
                  </a:cubicBezTo>
                  <a:cubicBezTo>
                    <a:pt x="125" y="63"/>
                    <a:pt x="126" y="62"/>
                    <a:pt x="125" y="61"/>
                  </a:cubicBezTo>
                  <a:cubicBezTo>
                    <a:pt x="121" y="53"/>
                    <a:pt x="113" y="49"/>
                    <a:pt x="106" y="44"/>
                  </a:cubicBezTo>
                  <a:cubicBezTo>
                    <a:pt x="98" y="40"/>
                    <a:pt x="89" y="36"/>
                    <a:pt x="81" y="30"/>
                  </a:cubicBezTo>
                  <a:cubicBezTo>
                    <a:pt x="73" y="25"/>
                    <a:pt x="65" y="18"/>
                    <a:pt x="56" y="13"/>
                  </a:cubicBezTo>
                  <a:cubicBezTo>
                    <a:pt x="47" y="8"/>
                    <a:pt x="38" y="3"/>
                    <a:pt x="29" y="2"/>
                  </a:cubicBezTo>
                  <a:cubicBezTo>
                    <a:pt x="27" y="2"/>
                    <a:pt x="26" y="4"/>
                    <a:pt x="28" y="5"/>
                  </a:cubicBezTo>
                  <a:cubicBezTo>
                    <a:pt x="41" y="17"/>
                    <a:pt x="58" y="24"/>
                    <a:pt x="75" y="31"/>
                  </a:cubicBezTo>
                  <a:cubicBezTo>
                    <a:pt x="92" y="40"/>
                    <a:pt x="110" y="49"/>
                    <a:pt x="129" y="54"/>
                  </a:cubicBezTo>
                  <a:cubicBezTo>
                    <a:pt x="130" y="54"/>
                    <a:pt x="131" y="52"/>
                    <a:pt x="130" y="52"/>
                  </a:cubicBezTo>
                  <a:cubicBezTo>
                    <a:pt x="116" y="40"/>
                    <a:pt x="99" y="32"/>
                    <a:pt x="82" y="24"/>
                  </a:cubicBezTo>
                  <a:cubicBezTo>
                    <a:pt x="66" y="15"/>
                    <a:pt x="50" y="4"/>
                    <a:pt x="31" y="0"/>
                  </a:cubicBezTo>
                  <a:cubicBezTo>
                    <a:pt x="30" y="0"/>
                    <a:pt x="29" y="2"/>
                    <a:pt x="31" y="3"/>
                  </a:cubicBezTo>
                  <a:cubicBezTo>
                    <a:pt x="62" y="20"/>
                    <a:pt x="94" y="35"/>
                    <a:pt x="125" y="53"/>
                  </a:cubicBezTo>
                  <a:cubicBezTo>
                    <a:pt x="126" y="54"/>
                    <a:pt x="128" y="52"/>
                    <a:pt x="127" y="51"/>
                  </a:cubicBezTo>
                  <a:cubicBezTo>
                    <a:pt x="113" y="40"/>
                    <a:pt x="99" y="32"/>
                    <a:pt x="83" y="24"/>
                  </a:cubicBezTo>
                  <a:cubicBezTo>
                    <a:pt x="67" y="16"/>
                    <a:pt x="50" y="9"/>
                    <a:pt x="33" y="3"/>
                  </a:cubicBezTo>
                  <a:cubicBezTo>
                    <a:pt x="32" y="3"/>
                    <a:pt x="30" y="5"/>
                    <a:pt x="32" y="6"/>
                  </a:cubicBezTo>
                  <a:cubicBezTo>
                    <a:pt x="47" y="19"/>
                    <a:pt x="67" y="26"/>
                    <a:pt x="85" y="35"/>
                  </a:cubicBezTo>
                  <a:cubicBezTo>
                    <a:pt x="104" y="45"/>
                    <a:pt x="122" y="60"/>
                    <a:pt x="143" y="66"/>
                  </a:cubicBezTo>
                  <a:cubicBezTo>
                    <a:pt x="144" y="67"/>
                    <a:pt x="145" y="65"/>
                    <a:pt x="144" y="64"/>
                  </a:cubicBezTo>
                  <a:cubicBezTo>
                    <a:pt x="122" y="48"/>
                    <a:pt x="97" y="37"/>
                    <a:pt x="73" y="24"/>
                  </a:cubicBezTo>
                  <a:cubicBezTo>
                    <a:pt x="72" y="24"/>
                    <a:pt x="70" y="26"/>
                    <a:pt x="72" y="27"/>
                  </a:cubicBezTo>
                  <a:cubicBezTo>
                    <a:pt x="104" y="46"/>
                    <a:pt x="138" y="62"/>
                    <a:pt x="167" y="85"/>
                  </a:cubicBezTo>
                  <a:cubicBezTo>
                    <a:pt x="168" y="85"/>
                    <a:pt x="168" y="84"/>
                    <a:pt x="169" y="83"/>
                  </a:cubicBezTo>
                  <a:cubicBezTo>
                    <a:pt x="153" y="75"/>
                    <a:pt x="138" y="66"/>
                    <a:pt x="125" y="54"/>
                  </a:cubicBezTo>
                  <a:cubicBezTo>
                    <a:pt x="124" y="55"/>
                    <a:pt x="124" y="56"/>
                    <a:pt x="123" y="57"/>
                  </a:cubicBezTo>
                  <a:cubicBezTo>
                    <a:pt x="132" y="61"/>
                    <a:pt x="140" y="66"/>
                    <a:pt x="148" y="71"/>
                  </a:cubicBezTo>
                  <a:cubicBezTo>
                    <a:pt x="156" y="76"/>
                    <a:pt x="165" y="82"/>
                    <a:pt x="169" y="90"/>
                  </a:cubicBezTo>
                  <a:cubicBezTo>
                    <a:pt x="170" y="89"/>
                    <a:pt x="171" y="89"/>
                    <a:pt x="171" y="88"/>
                  </a:cubicBezTo>
                  <a:cubicBezTo>
                    <a:pt x="160" y="82"/>
                    <a:pt x="151" y="74"/>
                    <a:pt x="139" y="70"/>
                  </a:cubicBezTo>
                  <a:cubicBezTo>
                    <a:pt x="137" y="69"/>
                    <a:pt x="136" y="71"/>
                    <a:pt x="137" y="72"/>
                  </a:cubicBezTo>
                  <a:cubicBezTo>
                    <a:pt x="149" y="82"/>
                    <a:pt x="161" y="91"/>
                    <a:pt x="174" y="99"/>
                  </a:cubicBezTo>
                  <a:cubicBezTo>
                    <a:pt x="175" y="100"/>
                    <a:pt x="177" y="98"/>
                    <a:pt x="175" y="97"/>
                  </a:cubicBezTo>
                  <a:cubicBezTo>
                    <a:pt x="169" y="91"/>
                    <a:pt x="163" y="86"/>
                    <a:pt x="157" y="82"/>
                  </a:cubicBezTo>
                  <a:cubicBezTo>
                    <a:pt x="151" y="78"/>
                    <a:pt x="143" y="73"/>
                    <a:pt x="136" y="73"/>
                  </a:cubicBezTo>
                  <a:cubicBezTo>
                    <a:pt x="135" y="73"/>
                    <a:pt x="134" y="74"/>
                    <a:pt x="134" y="75"/>
                  </a:cubicBezTo>
                  <a:cubicBezTo>
                    <a:pt x="144" y="86"/>
                    <a:pt x="158" y="93"/>
                    <a:pt x="167" y="105"/>
                  </a:cubicBezTo>
                  <a:cubicBezTo>
                    <a:pt x="168" y="104"/>
                    <a:pt x="168" y="103"/>
                    <a:pt x="169" y="102"/>
                  </a:cubicBezTo>
                  <a:cubicBezTo>
                    <a:pt x="151" y="95"/>
                    <a:pt x="137" y="80"/>
                    <a:pt x="119" y="73"/>
                  </a:cubicBezTo>
                  <a:cubicBezTo>
                    <a:pt x="117" y="73"/>
                    <a:pt x="116" y="75"/>
                    <a:pt x="117" y="76"/>
                  </a:cubicBezTo>
                  <a:cubicBezTo>
                    <a:pt x="133" y="87"/>
                    <a:pt x="151" y="95"/>
                    <a:pt x="163" y="110"/>
                  </a:cubicBezTo>
                  <a:cubicBezTo>
                    <a:pt x="164" y="109"/>
                    <a:pt x="164" y="108"/>
                    <a:pt x="165" y="107"/>
                  </a:cubicBezTo>
                  <a:cubicBezTo>
                    <a:pt x="153" y="105"/>
                    <a:pt x="143" y="97"/>
                    <a:pt x="133" y="90"/>
                  </a:cubicBezTo>
                  <a:cubicBezTo>
                    <a:pt x="124" y="83"/>
                    <a:pt x="115" y="75"/>
                    <a:pt x="104" y="70"/>
                  </a:cubicBezTo>
                  <a:cubicBezTo>
                    <a:pt x="103" y="71"/>
                    <a:pt x="103" y="71"/>
                    <a:pt x="103" y="72"/>
                  </a:cubicBezTo>
                  <a:cubicBezTo>
                    <a:pt x="121" y="81"/>
                    <a:pt x="140" y="91"/>
                    <a:pt x="155" y="105"/>
                  </a:cubicBezTo>
                  <a:cubicBezTo>
                    <a:pt x="155" y="104"/>
                    <a:pt x="156" y="103"/>
                    <a:pt x="156" y="102"/>
                  </a:cubicBezTo>
                  <a:cubicBezTo>
                    <a:pt x="130" y="96"/>
                    <a:pt x="111" y="75"/>
                    <a:pt x="87" y="66"/>
                  </a:cubicBezTo>
                  <a:cubicBezTo>
                    <a:pt x="86" y="65"/>
                    <a:pt x="85" y="67"/>
                    <a:pt x="86" y="68"/>
                  </a:cubicBezTo>
                  <a:cubicBezTo>
                    <a:pt x="106" y="86"/>
                    <a:pt x="130" y="97"/>
                    <a:pt x="153" y="109"/>
                  </a:cubicBezTo>
                  <a:cubicBezTo>
                    <a:pt x="153" y="109"/>
                    <a:pt x="154" y="108"/>
                    <a:pt x="154" y="107"/>
                  </a:cubicBezTo>
                  <a:cubicBezTo>
                    <a:pt x="127" y="98"/>
                    <a:pt x="103" y="81"/>
                    <a:pt x="80" y="65"/>
                  </a:cubicBezTo>
                  <a:cubicBezTo>
                    <a:pt x="79" y="66"/>
                    <a:pt x="79" y="66"/>
                    <a:pt x="78" y="67"/>
                  </a:cubicBezTo>
                  <a:cubicBezTo>
                    <a:pt x="93" y="74"/>
                    <a:pt x="106" y="83"/>
                    <a:pt x="120" y="91"/>
                  </a:cubicBezTo>
                  <a:cubicBezTo>
                    <a:pt x="131" y="97"/>
                    <a:pt x="140" y="108"/>
                    <a:pt x="152" y="111"/>
                  </a:cubicBezTo>
                  <a:cubicBezTo>
                    <a:pt x="153" y="111"/>
                    <a:pt x="154" y="109"/>
                    <a:pt x="153" y="108"/>
                  </a:cubicBezTo>
                  <a:cubicBezTo>
                    <a:pt x="146" y="99"/>
                    <a:pt x="135" y="94"/>
                    <a:pt x="125" y="88"/>
                  </a:cubicBezTo>
                  <a:cubicBezTo>
                    <a:pt x="114" y="82"/>
                    <a:pt x="106" y="72"/>
                    <a:pt x="94" y="68"/>
                  </a:cubicBezTo>
                  <a:cubicBezTo>
                    <a:pt x="93" y="68"/>
                    <a:pt x="91" y="69"/>
                    <a:pt x="93" y="70"/>
                  </a:cubicBezTo>
                  <a:cubicBezTo>
                    <a:pt x="101" y="76"/>
                    <a:pt x="109" y="81"/>
                    <a:pt x="116" y="87"/>
                  </a:cubicBezTo>
                  <a:cubicBezTo>
                    <a:pt x="118" y="88"/>
                    <a:pt x="119" y="86"/>
                    <a:pt x="118" y="8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38"/>
            <p:cNvSpPr/>
            <p:nvPr/>
          </p:nvSpPr>
          <p:spPr bwMode="auto">
            <a:xfrm>
              <a:off x="3789" y="2036"/>
              <a:ext cx="252" cy="155"/>
            </a:xfrm>
            <a:custGeom>
              <a:avLst/>
              <a:gdLst>
                <a:gd name="T0" fmla="*/ 72 w 130"/>
                <a:gd name="T1" fmla="*/ 27 h 80"/>
                <a:gd name="T2" fmla="*/ 34 w 130"/>
                <a:gd name="T3" fmla="*/ 21 h 80"/>
                <a:gd name="T4" fmla="*/ 2 w 130"/>
                <a:gd name="T5" fmla="*/ 2 h 80"/>
                <a:gd name="T6" fmla="*/ 63 w 130"/>
                <a:gd name="T7" fmla="*/ 35 h 80"/>
                <a:gd name="T8" fmla="*/ 24 w 130"/>
                <a:gd name="T9" fmla="*/ 2 h 80"/>
                <a:gd name="T10" fmla="*/ 79 w 130"/>
                <a:gd name="T11" fmla="*/ 36 h 80"/>
                <a:gd name="T12" fmla="*/ 61 w 130"/>
                <a:gd name="T13" fmla="*/ 30 h 80"/>
                <a:gd name="T14" fmla="*/ 101 w 130"/>
                <a:gd name="T15" fmla="*/ 64 h 80"/>
                <a:gd name="T16" fmla="*/ 108 w 130"/>
                <a:gd name="T17" fmla="*/ 71 h 80"/>
                <a:gd name="T18" fmla="*/ 117 w 130"/>
                <a:gd name="T19" fmla="*/ 65 h 80"/>
                <a:gd name="T20" fmla="*/ 122 w 130"/>
                <a:gd name="T21" fmla="*/ 64 h 80"/>
                <a:gd name="T22" fmla="*/ 109 w 130"/>
                <a:gd name="T23" fmla="*/ 52 h 80"/>
                <a:gd name="T24" fmla="*/ 112 w 130"/>
                <a:gd name="T25" fmla="*/ 42 h 80"/>
                <a:gd name="T26" fmla="*/ 128 w 130"/>
                <a:gd name="T27" fmla="*/ 56 h 80"/>
                <a:gd name="T28" fmla="*/ 127 w 130"/>
                <a:gd name="T29" fmla="*/ 51 h 80"/>
                <a:gd name="T30" fmla="*/ 111 w 130"/>
                <a:gd name="T31" fmla="*/ 41 h 80"/>
                <a:gd name="T32" fmla="*/ 120 w 130"/>
                <a:gd name="T33" fmla="*/ 49 h 80"/>
                <a:gd name="T34" fmla="*/ 128 w 130"/>
                <a:gd name="T35" fmla="*/ 59 h 80"/>
                <a:gd name="T36" fmla="*/ 122 w 130"/>
                <a:gd name="T37" fmla="*/ 64 h 80"/>
                <a:gd name="T38" fmla="*/ 111 w 130"/>
                <a:gd name="T39" fmla="*/ 59 h 80"/>
                <a:gd name="T40" fmla="*/ 109 w 130"/>
                <a:gd name="T41" fmla="*/ 62 h 80"/>
                <a:gd name="T42" fmla="*/ 111 w 130"/>
                <a:gd name="T43" fmla="*/ 69 h 80"/>
                <a:gd name="T44" fmla="*/ 102 w 130"/>
                <a:gd name="T45" fmla="*/ 72 h 80"/>
                <a:gd name="T46" fmla="*/ 86 w 130"/>
                <a:gd name="T47" fmla="*/ 62 h 80"/>
                <a:gd name="T48" fmla="*/ 115 w 130"/>
                <a:gd name="T49" fmla="*/ 68 h 80"/>
                <a:gd name="T50" fmla="*/ 113 w 130"/>
                <a:gd name="T51" fmla="*/ 78 h 80"/>
                <a:gd name="T52" fmla="*/ 113 w 130"/>
                <a:gd name="T53" fmla="*/ 68 h 80"/>
                <a:gd name="T54" fmla="*/ 98 w 130"/>
                <a:gd name="T55" fmla="*/ 69 h 80"/>
                <a:gd name="T56" fmla="*/ 123 w 130"/>
                <a:gd name="T57" fmla="*/ 59 h 80"/>
                <a:gd name="T58" fmla="*/ 116 w 130"/>
                <a:gd name="T59" fmla="*/ 67 h 80"/>
                <a:gd name="T60" fmla="*/ 102 w 130"/>
                <a:gd name="T61" fmla="*/ 75 h 80"/>
                <a:gd name="T62" fmla="*/ 102 w 130"/>
                <a:gd name="T63" fmla="*/ 72 h 80"/>
                <a:gd name="T64" fmla="*/ 94 w 130"/>
                <a:gd name="T65" fmla="*/ 63 h 80"/>
                <a:gd name="T66" fmla="*/ 110 w 130"/>
                <a:gd name="T67" fmla="*/ 63 h 80"/>
                <a:gd name="T68" fmla="*/ 118 w 130"/>
                <a:gd name="T69" fmla="*/ 67 h 80"/>
                <a:gd name="T70" fmla="*/ 122 w 130"/>
                <a:gd name="T71" fmla="*/ 64 h 80"/>
                <a:gd name="T72" fmla="*/ 117 w 130"/>
                <a:gd name="T73" fmla="*/ 56 h 80"/>
                <a:gd name="T74" fmla="*/ 120 w 130"/>
                <a:gd name="T75" fmla="*/ 49 h 80"/>
                <a:gd name="T76" fmla="*/ 129 w 130"/>
                <a:gd name="T77" fmla="*/ 55 h 80"/>
                <a:gd name="T78" fmla="*/ 128 w 130"/>
                <a:gd name="T79" fmla="*/ 52 h 80"/>
                <a:gd name="T80" fmla="*/ 119 w 130"/>
                <a:gd name="T81" fmla="*/ 47 h 80"/>
                <a:gd name="T82" fmla="*/ 112 w 130"/>
                <a:gd name="T83" fmla="*/ 42 h 80"/>
                <a:gd name="T84" fmla="*/ 123 w 130"/>
                <a:gd name="T85" fmla="*/ 55 h 80"/>
                <a:gd name="T86" fmla="*/ 120 w 130"/>
                <a:gd name="T87" fmla="*/ 63 h 80"/>
                <a:gd name="T88" fmla="*/ 116 w 130"/>
                <a:gd name="T89" fmla="*/ 68 h 80"/>
                <a:gd name="T90" fmla="*/ 109 w 130"/>
                <a:gd name="T91" fmla="*/ 71 h 80"/>
                <a:gd name="T92" fmla="*/ 115 w 130"/>
                <a:gd name="T93" fmla="*/ 65 h 80"/>
                <a:gd name="T94" fmla="*/ 103 w 130"/>
                <a:gd name="T95" fmla="*/ 58 h 80"/>
                <a:gd name="T96" fmla="*/ 62 w 130"/>
                <a:gd name="T97" fmla="*/ 28 h 80"/>
                <a:gd name="T98" fmla="*/ 81 w 130"/>
                <a:gd name="T99" fmla="*/ 34 h 80"/>
                <a:gd name="T100" fmla="*/ 22 w 130"/>
                <a:gd name="T101" fmla="*/ 4 h 80"/>
                <a:gd name="T102" fmla="*/ 64 w 130"/>
                <a:gd name="T103" fmla="*/ 33 h 80"/>
                <a:gd name="T104" fmla="*/ 1 w 130"/>
                <a:gd name="T105" fmla="*/ 5 h 80"/>
                <a:gd name="T106" fmla="*/ 38 w 130"/>
                <a:gd name="T107" fmla="*/ 20 h 80"/>
                <a:gd name="T108" fmla="*/ 14 w 130"/>
                <a:gd name="T109" fmla="*/ 3 h 80"/>
                <a:gd name="T110" fmla="*/ 36 w 130"/>
                <a:gd name="T111" fmla="*/ 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0" h="80">
                  <a:moveTo>
                    <a:pt x="35" y="11"/>
                  </a:moveTo>
                  <a:cubicBezTo>
                    <a:pt x="47" y="16"/>
                    <a:pt x="61" y="20"/>
                    <a:pt x="71" y="29"/>
                  </a:cubicBezTo>
                  <a:cubicBezTo>
                    <a:pt x="71" y="28"/>
                    <a:pt x="72" y="27"/>
                    <a:pt x="72" y="27"/>
                  </a:cubicBezTo>
                  <a:cubicBezTo>
                    <a:pt x="51" y="22"/>
                    <a:pt x="35" y="5"/>
                    <a:pt x="14" y="1"/>
                  </a:cubicBezTo>
                  <a:cubicBezTo>
                    <a:pt x="13" y="0"/>
                    <a:pt x="13" y="1"/>
                    <a:pt x="13" y="2"/>
                  </a:cubicBezTo>
                  <a:cubicBezTo>
                    <a:pt x="15" y="12"/>
                    <a:pt x="26" y="17"/>
                    <a:pt x="34" y="21"/>
                  </a:cubicBezTo>
                  <a:cubicBezTo>
                    <a:pt x="44" y="27"/>
                    <a:pt x="54" y="30"/>
                    <a:pt x="64" y="36"/>
                  </a:cubicBezTo>
                  <a:cubicBezTo>
                    <a:pt x="64" y="35"/>
                    <a:pt x="64" y="35"/>
                    <a:pt x="65" y="34"/>
                  </a:cubicBezTo>
                  <a:cubicBezTo>
                    <a:pt x="41" y="31"/>
                    <a:pt x="25" y="9"/>
                    <a:pt x="2" y="2"/>
                  </a:cubicBezTo>
                  <a:cubicBezTo>
                    <a:pt x="2" y="3"/>
                    <a:pt x="2" y="4"/>
                    <a:pt x="2" y="5"/>
                  </a:cubicBezTo>
                  <a:cubicBezTo>
                    <a:pt x="13" y="4"/>
                    <a:pt x="25" y="11"/>
                    <a:pt x="34" y="17"/>
                  </a:cubicBezTo>
                  <a:cubicBezTo>
                    <a:pt x="43" y="23"/>
                    <a:pt x="53" y="30"/>
                    <a:pt x="63" y="35"/>
                  </a:cubicBezTo>
                  <a:cubicBezTo>
                    <a:pt x="63" y="34"/>
                    <a:pt x="64" y="33"/>
                    <a:pt x="64" y="33"/>
                  </a:cubicBezTo>
                  <a:cubicBezTo>
                    <a:pt x="56" y="30"/>
                    <a:pt x="49" y="26"/>
                    <a:pt x="42" y="21"/>
                  </a:cubicBezTo>
                  <a:cubicBezTo>
                    <a:pt x="35" y="16"/>
                    <a:pt x="28" y="10"/>
                    <a:pt x="24" y="2"/>
                  </a:cubicBezTo>
                  <a:cubicBezTo>
                    <a:pt x="24" y="3"/>
                    <a:pt x="24" y="4"/>
                    <a:pt x="23" y="4"/>
                  </a:cubicBezTo>
                  <a:cubicBezTo>
                    <a:pt x="34" y="3"/>
                    <a:pt x="45" y="9"/>
                    <a:pt x="54" y="15"/>
                  </a:cubicBezTo>
                  <a:cubicBezTo>
                    <a:pt x="63" y="20"/>
                    <a:pt x="72" y="27"/>
                    <a:pt x="79" y="36"/>
                  </a:cubicBezTo>
                  <a:cubicBezTo>
                    <a:pt x="79" y="35"/>
                    <a:pt x="79" y="34"/>
                    <a:pt x="80" y="34"/>
                  </a:cubicBezTo>
                  <a:cubicBezTo>
                    <a:pt x="73" y="35"/>
                    <a:pt x="67" y="32"/>
                    <a:pt x="62" y="28"/>
                  </a:cubicBezTo>
                  <a:cubicBezTo>
                    <a:pt x="62" y="29"/>
                    <a:pt x="62" y="30"/>
                    <a:pt x="61" y="30"/>
                  </a:cubicBezTo>
                  <a:cubicBezTo>
                    <a:pt x="74" y="32"/>
                    <a:pt x="87" y="41"/>
                    <a:pt x="96" y="50"/>
                  </a:cubicBezTo>
                  <a:cubicBezTo>
                    <a:pt x="97" y="52"/>
                    <a:pt x="100" y="55"/>
                    <a:pt x="101" y="58"/>
                  </a:cubicBezTo>
                  <a:cubicBezTo>
                    <a:pt x="101" y="60"/>
                    <a:pt x="99" y="62"/>
                    <a:pt x="101" y="64"/>
                  </a:cubicBezTo>
                  <a:cubicBezTo>
                    <a:pt x="104" y="69"/>
                    <a:pt x="111" y="68"/>
                    <a:pt x="115" y="68"/>
                  </a:cubicBezTo>
                  <a:cubicBezTo>
                    <a:pt x="115" y="67"/>
                    <a:pt x="114" y="66"/>
                    <a:pt x="114" y="66"/>
                  </a:cubicBezTo>
                  <a:cubicBezTo>
                    <a:pt x="112" y="67"/>
                    <a:pt x="111" y="70"/>
                    <a:pt x="108" y="71"/>
                  </a:cubicBezTo>
                  <a:cubicBezTo>
                    <a:pt x="107" y="72"/>
                    <a:pt x="108" y="74"/>
                    <a:pt x="109" y="74"/>
                  </a:cubicBezTo>
                  <a:cubicBezTo>
                    <a:pt x="114" y="73"/>
                    <a:pt x="117" y="70"/>
                    <a:pt x="119" y="67"/>
                  </a:cubicBezTo>
                  <a:cubicBezTo>
                    <a:pt x="120" y="66"/>
                    <a:pt x="119" y="64"/>
                    <a:pt x="117" y="65"/>
                  </a:cubicBezTo>
                  <a:cubicBezTo>
                    <a:pt x="116" y="65"/>
                    <a:pt x="115" y="65"/>
                    <a:pt x="114" y="66"/>
                  </a:cubicBezTo>
                  <a:cubicBezTo>
                    <a:pt x="113" y="66"/>
                    <a:pt x="114" y="69"/>
                    <a:pt x="116" y="68"/>
                  </a:cubicBezTo>
                  <a:cubicBezTo>
                    <a:pt x="118" y="67"/>
                    <a:pt x="119" y="66"/>
                    <a:pt x="122" y="64"/>
                  </a:cubicBezTo>
                  <a:cubicBezTo>
                    <a:pt x="122" y="63"/>
                    <a:pt x="122" y="62"/>
                    <a:pt x="122" y="62"/>
                  </a:cubicBezTo>
                  <a:cubicBezTo>
                    <a:pt x="118" y="57"/>
                    <a:pt x="114" y="54"/>
                    <a:pt x="111" y="50"/>
                  </a:cubicBezTo>
                  <a:cubicBezTo>
                    <a:pt x="110" y="51"/>
                    <a:pt x="110" y="52"/>
                    <a:pt x="109" y="52"/>
                  </a:cubicBezTo>
                  <a:cubicBezTo>
                    <a:pt x="114" y="54"/>
                    <a:pt x="118" y="57"/>
                    <a:pt x="123" y="58"/>
                  </a:cubicBezTo>
                  <a:cubicBezTo>
                    <a:pt x="124" y="58"/>
                    <a:pt x="125" y="57"/>
                    <a:pt x="124" y="56"/>
                  </a:cubicBezTo>
                  <a:cubicBezTo>
                    <a:pt x="121" y="50"/>
                    <a:pt x="116" y="47"/>
                    <a:pt x="112" y="42"/>
                  </a:cubicBezTo>
                  <a:cubicBezTo>
                    <a:pt x="111" y="43"/>
                    <a:pt x="111" y="44"/>
                    <a:pt x="110" y="44"/>
                  </a:cubicBezTo>
                  <a:cubicBezTo>
                    <a:pt x="116" y="49"/>
                    <a:pt x="121" y="53"/>
                    <a:pt x="127" y="58"/>
                  </a:cubicBezTo>
                  <a:cubicBezTo>
                    <a:pt x="128" y="59"/>
                    <a:pt x="129" y="57"/>
                    <a:pt x="128" y="56"/>
                  </a:cubicBezTo>
                  <a:cubicBezTo>
                    <a:pt x="126" y="52"/>
                    <a:pt x="123" y="49"/>
                    <a:pt x="121" y="45"/>
                  </a:cubicBezTo>
                  <a:cubicBezTo>
                    <a:pt x="121" y="46"/>
                    <a:pt x="120" y="47"/>
                    <a:pt x="120" y="47"/>
                  </a:cubicBezTo>
                  <a:cubicBezTo>
                    <a:pt x="123" y="48"/>
                    <a:pt x="125" y="49"/>
                    <a:pt x="127" y="51"/>
                  </a:cubicBezTo>
                  <a:cubicBezTo>
                    <a:pt x="128" y="51"/>
                    <a:pt x="128" y="50"/>
                    <a:pt x="129" y="49"/>
                  </a:cubicBezTo>
                  <a:cubicBezTo>
                    <a:pt x="123" y="46"/>
                    <a:pt x="118" y="43"/>
                    <a:pt x="113" y="39"/>
                  </a:cubicBezTo>
                  <a:cubicBezTo>
                    <a:pt x="112" y="39"/>
                    <a:pt x="112" y="40"/>
                    <a:pt x="111" y="41"/>
                  </a:cubicBezTo>
                  <a:cubicBezTo>
                    <a:pt x="117" y="46"/>
                    <a:pt x="123" y="50"/>
                    <a:pt x="127" y="56"/>
                  </a:cubicBezTo>
                  <a:cubicBezTo>
                    <a:pt x="128" y="56"/>
                    <a:pt x="128" y="55"/>
                    <a:pt x="129" y="54"/>
                  </a:cubicBezTo>
                  <a:cubicBezTo>
                    <a:pt x="125" y="54"/>
                    <a:pt x="122" y="52"/>
                    <a:pt x="120" y="49"/>
                  </a:cubicBezTo>
                  <a:cubicBezTo>
                    <a:pt x="119" y="50"/>
                    <a:pt x="119" y="50"/>
                    <a:pt x="118" y="51"/>
                  </a:cubicBezTo>
                  <a:cubicBezTo>
                    <a:pt x="122" y="53"/>
                    <a:pt x="125" y="56"/>
                    <a:pt x="126" y="61"/>
                  </a:cubicBezTo>
                  <a:cubicBezTo>
                    <a:pt x="127" y="60"/>
                    <a:pt x="127" y="60"/>
                    <a:pt x="128" y="59"/>
                  </a:cubicBezTo>
                  <a:cubicBezTo>
                    <a:pt x="125" y="58"/>
                    <a:pt x="122" y="56"/>
                    <a:pt x="119" y="54"/>
                  </a:cubicBezTo>
                  <a:cubicBezTo>
                    <a:pt x="117" y="53"/>
                    <a:pt x="116" y="55"/>
                    <a:pt x="117" y="56"/>
                  </a:cubicBezTo>
                  <a:cubicBezTo>
                    <a:pt x="119" y="58"/>
                    <a:pt x="120" y="61"/>
                    <a:pt x="122" y="64"/>
                  </a:cubicBezTo>
                  <a:cubicBezTo>
                    <a:pt x="122" y="63"/>
                    <a:pt x="122" y="62"/>
                    <a:pt x="123" y="62"/>
                  </a:cubicBezTo>
                  <a:cubicBezTo>
                    <a:pt x="119" y="61"/>
                    <a:pt x="116" y="59"/>
                    <a:pt x="112" y="57"/>
                  </a:cubicBezTo>
                  <a:cubicBezTo>
                    <a:pt x="111" y="56"/>
                    <a:pt x="110" y="58"/>
                    <a:pt x="111" y="59"/>
                  </a:cubicBezTo>
                  <a:cubicBezTo>
                    <a:pt x="113" y="62"/>
                    <a:pt x="115" y="65"/>
                    <a:pt x="116" y="68"/>
                  </a:cubicBezTo>
                  <a:cubicBezTo>
                    <a:pt x="116" y="67"/>
                    <a:pt x="117" y="66"/>
                    <a:pt x="117" y="66"/>
                  </a:cubicBezTo>
                  <a:cubicBezTo>
                    <a:pt x="114" y="65"/>
                    <a:pt x="112" y="65"/>
                    <a:pt x="109" y="62"/>
                  </a:cubicBezTo>
                  <a:cubicBezTo>
                    <a:pt x="108" y="61"/>
                    <a:pt x="107" y="62"/>
                    <a:pt x="107" y="64"/>
                  </a:cubicBezTo>
                  <a:cubicBezTo>
                    <a:pt x="108" y="66"/>
                    <a:pt x="108" y="69"/>
                    <a:pt x="109" y="71"/>
                  </a:cubicBezTo>
                  <a:cubicBezTo>
                    <a:pt x="109" y="71"/>
                    <a:pt x="110" y="70"/>
                    <a:pt x="111" y="69"/>
                  </a:cubicBezTo>
                  <a:cubicBezTo>
                    <a:pt x="105" y="68"/>
                    <a:pt x="100" y="64"/>
                    <a:pt x="96" y="60"/>
                  </a:cubicBezTo>
                  <a:cubicBezTo>
                    <a:pt x="94" y="60"/>
                    <a:pt x="93" y="61"/>
                    <a:pt x="94" y="62"/>
                  </a:cubicBezTo>
                  <a:cubicBezTo>
                    <a:pt x="96" y="66"/>
                    <a:pt x="99" y="69"/>
                    <a:pt x="102" y="72"/>
                  </a:cubicBezTo>
                  <a:cubicBezTo>
                    <a:pt x="102" y="71"/>
                    <a:pt x="102" y="70"/>
                    <a:pt x="103" y="70"/>
                  </a:cubicBezTo>
                  <a:cubicBezTo>
                    <a:pt x="97" y="68"/>
                    <a:pt x="92" y="65"/>
                    <a:pt x="88" y="61"/>
                  </a:cubicBezTo>
                  <a:cubicBezTo>
                    <a:pt x="87" y="59"/>
                    <a:pt x="85" y="61"/>
                    <a:pt x="86" y="62"/>
                  </a:cubicBezTo>
                  <a:cubicBezTo>
                    <a:pt x="89" y="69"/>
                    <a:pt x="95" y="72"/>
                    <a:pt x="100" y="77"/>
                  </a:cubicBezTo>
                  <a:cubicBezTo>
                    <a:pt x="101" y="78"/>
                    <a:pt x="102" y="78"/>
                    <a:pt x="102" y="77"/>
                  </a:cubicBezTo>
                  <a:cubicBezTo>
                    <a:pt x="105" y="73"/>
                    <a:pt x="110" y="69"/>
                    <a:pt x="115" y="68"/>
                  </a:cubicBezTo>
                  <a:cubicBezTo>
                    <a:pt x="115" y="68"/>
                    <a:pt x="114" y="67"/>
                    <a:pt x="114" y="67"/>
                  </a:cubicBezTo>
                  <a:cubicBezTo>
                    <a:pt x="113" y="70"/>
                    <a:pt x="112" y="74"/>
                    <a:pt x="111" y="77"/>
                  </a:cubicBezTo>
                  <a:cubicBezTo>
                    <a:pt x="110" y="79"/>
                    <a:pt x="112" y="80"/>
                    <a:pt x="113" y="78"/>
                  </a:cubicBezTo>
                  <a:cubicBezTo>
                    <a:pt x="116" y="72"/>
                    <a:pt x="121" y="67"/>
                    <a:pt x="125" y="61"/>
                  </a:cubicBezTo>
                  <a:cubicBezTo>
                    <a:pt x="126" y="60"/>
                    <a:pt x="125" y="58"/>
                    <a:pt x="124" y="59"/>
                  </a:cubicBezTo>
                  <a:cubicBezTo>
                    <a:pt x="120" y="61"/>
                    <a:pt x="117" y="64"/>
                    <a:pt x="113" y="68"/>
                  </a:cubicBezTo>
                  <a:cubicBezTo>
                    <a:pt x="112" y="69"/>
                    <a:pt x="110" y="71"/>
                    <a:pt x="108" y="71"/>
                  </a:cubicBezTo>
                  <a:cubicBezTo>
                    <a:pt x="105" y="72"/>
                    <a:pt x="102" y="69"/>
                    <a:pt x="100" y="67"/>
                  </a:cubicBezTo>
                  <a:cubicBezTo>
                    <a:pt x="99" y="66"/>
                    <a:pt x="97" y="68"/>
                    <a:pt x="98" y="69"/>
                  </a:cubicBezTo>
                  <a:cubicBezTo>
                    <a:pt x="102" y="73"/>
                    <a:pt x="106" y="75"/>
                    <a:pt x="111" y="72"/>
                  </a:cubicBezTo>
                  <a:cubicBezTo>
                    <a:pt x="116" y="70"/>
                    <a:pt x="120" y="64"/>
                    <a:pt x="125" y="61"/>
                  </a:cubicBezTo>
                  <a:cubicBezTo>
                    <a:pt x="124" y="61"/>
                    <a:pt x="124" y="60"/>
                    <a:pt x="123" y="59"/>
                  </a:cubicBezTo>
                  <a:cubicBezTo>
                    <a:pt x="119" y="65"/>
                    <a:pt x="114" y="71"/>
                    <a:pt x="111" y="77"/>
                  </a:cubicBezTo>
                  <a:cubicBezTo>
                    <a:pt x="111" y="78"/>
                    <a:pt x="112" y="78"/>
                    <a:pt x="113" y="78"/>
                  </a:cubicBezTo>
                  <a:cubicBezTo>
                    <a:pt x="115" y="75"/>
                    <a:pt x="116" y="71"/>
                    <a:pt x="116" y="67"/>
                  </a:cubicBezTo>
                  <a:cubicBezTo>
                    <a:pt x="117" y="66"/>
                    <a:pt x="116" y="66"/>
                    <a:pt x="115" y="66"/>
                  </a:cubicBezTo>
                  <a:cubicBezTo>
                    <a:pt x="109" y="66"/>
                    <a:pt x="104" y="70"/>
                    <a:pt x="100" y="75"/>
                  </a:cubicBezTo>
                  <a:cubicBezTo>
                    <a:pt x="101" y="75"/>
                    <a:pt x="101" y="75"/>
                    <a:pt x="102" y="75"/>
                  </a:cubicBezTo>
                  <a:cubicBezTo>
                    <a:pt x="97" y="71"/>
                    <a:pt x="91" y="67"/>
                    <a:pt x="89" y="61"/>
                  </a:cubicBezTo>
                  <a:cubicBezTo>
                    <a:pt x="88" y="61"/>
                    <a:pt x="87" y="62"/>
                    <a:pt x="86" y="62"/>
                  </a:cubicBezTo>
                  <a:cubicBezTo>
                    <a:pt x="90" y="67"/>
                    <a:pt x="96" y="71"/>
                    <a:pt x="102" y="72"/>
                  </a:cubicBezTo>
                  <a:cubicBezTo>
                    <a:pt x="104" y="73"/>
                    <a:pt x="104" y="71"/>
                    <a:pt x="104" y="70"/>
                  </a:cubicBezTo>
                  <a:cubicBezTo>
                    <a:pt x="101" y="67"/>
                    <a:pt x="98" y="64"/>
                    <a:pt x="96" y="61"/>
                  </a:cubicBezTo>
                  <a:cubicBezTo>
                    <a:pt x="95" y="61"/>
                    <a:pt x="95" y="62"/>
                    <a:pt x="94" y="63"/>
                  </a:cubicBezTo>
                  <a:cubicBezTo>
                    <a:pt x="99" y="66"/>
                    <a:pt x="104" y="70"/>
                    <a:pt x="110" y="72"/>
                  </a:cubicBezTo>
                  <a:cubicBezTo>
                    <a:pt x="111" y="72"/>
                    <a:pt x="112" y="71"/>
                    <a:pt x="111" y="70"/>
                  </a:cubicBezTo>
                  <a:cubicBezTo>
                    <a:pt x="110" y="68"/>
                    <a:pt x="110" y="65"/>
                    <a:pt x="110" y="63"/>
                  </a:cubicBezTo>
                  <a:cubicBezTo>
                    <a:pt x="109" y="63"/>
                    <a:pt x="108" y="64"/>
                    <a:pt x="107" y="64"/>
                  </a:cubicBezTo>
                  <a:cubicBezTo>
                    <a:pt x="110" y="67"/>
                    <a:pt x="113" y="68"/>
                    <a:pt x="117" y="69"/>
                  </a:cubicBezTo>
                  <a:cubicBezTo>
                    <a:pt x="118" y="69"/>
                    <a:pt x="118" y="68"/>
                    <a:pt x="118" y="67"/>
                  </a:cubicBezTo>
                  <a:cubicBezTo>
                    <a:pt x="117" y="63"/>
                    <a:pt x="115" y="60"/>
                    <a:pt x="113" y="57"/>
                  </a:cubicBezTo>
                  <a:cubicBezTo>
                    <a:pt x="112" y="58"/>
                    <a:pt x="112" y="59"/>
                    <a:pt x="111" y="59"/>
                  </a:cubicBezTo>
                  <a:cubicBezTo>
                    <a:pt x="115" y="61"/>
                    <a:pt x="118" y="64"/>
                    <a:pt x="122" y="64"/>
                  </a:cubicBezTo>
                  <a:cubicBezTo>
                    <a:pt x="124" y="65"/>
                    <a:pt x="124" y="63"/>
                    <a:pt x="124" y="62"/>
                  </a:cubicBezTo>
                  <a:cubicBezTo>
                    <a:pt x="122" y="60"/>
                    <a:pt x="121" y="57"/>
                    <a:pt x="119" y="54"/>
                  </a:cubicBezTo>
                  <a:cubicBezTo>
                    <a:pt x="118" y="55"/>
                    <a:pt x="118" y="56"/>
                    <a:pt x="117" y="56"/>
                  </a:cubicBezTo>
                  <a:cubicBezTo>
                    <a:pt x="120" y="59"/>
                    <a:pt x="123" y="60"/>
                    <a:pt x="127" y="62"/>
                  </a:cubicBezTo>
                  <a:cubicBezTo>
                    <a:pt x="128" y="62"/>
                    <a:pt x="129" y="61"/>
                    <a:pt x="129" y="60"/>
                  </a:cubicBezTo>
                  <a:cubicBezTo>
                    <a:pt x="127" y="55"/>
                    <a:pt x="124" y="51"/>
                    <a:pt x="120" y="49"/>
                  </a:cubicBezTo>
                  <a:cubicBezTo>
                    <a:pt x="118" y="48"/>
                    <a:pt x="117" y="49"/>
                    <a:pt x="118" y="51"/>
                  </a:cubicBezTo>
                  <a:cubicBezTo>
                    <a:pt x="121" y="54"/>
                    <a:pt x="124" y="56"/>
                    <a:pt x="128" y="57"/>
                  </a:cubicBezTo>
                  <a:cubicBezTo>
                    <a:pt x="129" y="57"/>
                    <a:pt x="130" y="56"/>
                    <a:pt x="129" y="55"/>
                  </a:cubicBezTo>
                  <a:cubicBezTo>
                    <a:pt x="125" y="48"/>
                    <a:pt x="119" y="44"/>
                    <a:pt x="113" y="39"/>
                  </a:cubicBezTo>
                  <a:cubicBezTo>
                    <a:pt x="111" y="37"/>
                    <a:pt x="110" y="40"/>
                    <a:pt x="111" y="41"/>
                  </a:cubicBezTo>
                  <a:cubicBezTo>
                    <a:pt x="116" y="45"/>
                    <a:pt x="122" y="49"/>
                    <a:pt x="128" y="52"/>
                  </a:cubicBezTo>
                  <a:cubicBezTo>
                    <a:pt x="129" y="52"/>
                    <a:pt x="130" y="50"/>
                    <a:pt x="129" y="49"/>
                  </a:cubicBezTo>
                  <a:cubicBezTo>
                    <a:pt x="126" y="47"/>
                    <a:pt x="123" y="46"/>
                    <a:pt x="120" y="45"/>
                  </a:cubicBezTo>
                  <a:cubicBezTo>
                    <a:pt x="119" y="44"/>
                    <a:pt x="118" y="46"/>
                    <a:pt x="119" y="47"/>
                  </a:cubicBezTo>
                  <a:cubicBezTo>
                    <a:pt x="121" y="50"/>
                    <a:pt x="124" y="54"/>
                    <a:pt x="126" y="57"/>
                  </a:cubicBezTo>
                  <a:cubicBezTo>
                    <a:pt x="127" y="57"/>
                    <a:pt x="128" y="56"/>
                    <a:pt x="128" y="55"/>
                  </a:cubicBezTo>
                  <a:cubicBezTo>
                    <a:pt x="123" y="51"/>
                    <a:pt x="117" y="46"/>
                    <a:pt x="112" y="42"/>
                  </a:cubicBezTo>
                  <a:cubicBezTo>
                    <a:pt x="111" y="41"/>
                    <a:pt x="109" y="43"/>
                    <a:pt x="110" y="44"/>
                  </a:cubicBezTo>
                  <a:cubicBezTo>
                    <a:pt x="114" y="48"/>
                    <a:pt x="119" y="52"/>
                    <a:pt x="122" y="57"/>
                  </a:cubicBezTo>
                  <a:cubicBezTo>
                    <a:pt x="122" y="56"/>
                    <a:pt x="123" y="56"/>
                    <a:pt x="123" y="55"/>
                  </a:cubicBezTo>
                  <a:cubicBezTo>
                    <a:pt x="118" y="54"/>
                    <a:pt x="114" y="51"/>
                    <a:pt x="110" y="50"/>
                  </a:cubicBezTo>
                  <a:cubicBezTo>
                    <a:pt x="109" y="49"/>
                    <a:pt x="108" y="51"/>
                    <a:pt x="108" y="52"/>
                  </a:cubicBezTo>
                  <a:cubicBezTo>
                    <a:pt x="112" y="56"/>
                    <a:pt x="116" y="59"/>
                    <a:pt x="120" y="63"/>
                  </a:cubicBezTo>
                  <a:cubicBezTo>
                    <a:pt x="120" y="63"/>
                    <a:pt x="120" y="62"/>
                    <a:pt x="120" y="61"/>
                  </a:cubicBezTo>
                  <a:cubicBezTo>
                    <a:pt x="118" y="63"/>
                    <a:pt x="117" y="65"/>
                    <a:pt x="114" y="66"/>
                  </a:cubicBezTo>
                  <a:cubicBezTo>
                    <a:pt x="115" y="67"/>
                    <a:pt x="115" y="68"/>
                    <a:pt x="116" y="68"/>
                  </a:cubicBezTo>
                  <a:cubicBezTo>
                    <a:pt x="116" y="68"/>
                    <a:pt x="118" y="68"/>
                    <a:pt x="118" y="67"/>
                  </a:cubicBezTo>
                  <a:cubicBezTo>
                    <a:pt x="118" y="66"/>
                    <a:pt x="117" y="66"/>
                    <a:pt x="117" y="65"/>
                  </a:cubicBezTo>
                  <a:cubicBezTo>
                    <a:pt x="115" y="68"/>
                    <a:pt x="112" y="70"/>
                    <a:pt x="109" y="71"/>
                  </a:cubicBezTo>
                  <a:cubicBezTo>
                    <a:pt x="109" y="72"/>
                    <a:pt x="110" y="72"/>
                    <a:pt x="110" y="73"/>
                  </a:cubicBezTo>
                  <a:cubicBezTo>
                    <a:pt x="112" y="72"/>
                    <a:pt x="114" y="70"/>
                    <a:pt x="116" y="68"/>
                  </a:cubicBezTo>
                  <a:cubicBezTo>
                    <a:pt x="117" y="67"/>
                    <a:pt x="116" y="65"/>
                    <a:pt x="115" y="65"/>
                  </a:cubicBezTo>
                  <a:cubicBezTo>
                    <a:pt x="112" y="65"/>
                    <a:pt x="109" y="65"/>
                    <a:pt x="106" y="65"/>
                  </a:cubicBezTo>
                  <a:cubicBezTo>
                    <a:pt x="105" y="64"/>
                    <a:pt x="103" y="63"/>
                    <a:pt x="103" y="62"/>
                  </a:cubicBezTo>
                  <a:cubicBezTo>
                    <a:pt x="103" y="60"/>
                    <a:pt x="104" y="59"/>
                    <a:pt x="103" y="58"/>
                  </a:cubicBezTo>
                  <a:cubicBezTo>
                    <a:pt x="103" y="56"/>
                    <a:pt x="102" y="54"/>
                    <a:pt x="100" y="52"/>
                  </a:cubicBezTo>
                  <a:cubicBezTo>
                    <a:pt x="98" y="49"/>
                    <a:pt x="96" y="47"/>
                    <a:pt x="94" y="45"/>
                  </a:cubicBezTo>
                  <a:cubicBezTo>
                    <a:pt x="86" y="37"/>
                    <a:pt x="74" y="29"/>
                    <a:pt x="62" y="28"/>
                  </a:cubicBezTo>
                  <a:cubicBezTo>
                    <a:pt x="60" y="27"/>
                    <a:pt x="60" y="29"/>
                    <a:pt x="61" y="30"/>
                  </a:cubicBezTo>
                  <a:cubicBezTo>
                    <a:pt x="66" y="34"/>
                    <a:pt x="73" y="38"/>
                    <a:pt x="80" y="36"/>
                  </a:cubicBezTo>
                  <a:cubicBezTo>
                    <a:pt x="81" y="36"/>
                    <a:pt x="82" y="35"/>
                    <a:pt x="81" y="34"/>
                  </a:cubicBezTo>
                  <a:cubicBezTo>
                    <a:pt x="74" y="25"/>
                    <a:pt x="64" y="18"/>
                    <a:pt x="54" y="12"/>
                  </a:cubicBezTo>
                  <a:cubicBezTo>
                    <a:pt x="45" y="6"/>
                    <a:pt x="34" y="0"/>
                    <a:pt x="23" y="2"/>
                  </a:cubicBezTo>
                  <a:cubicBezTo>
                    <a:pt x="22" y="2"/>
                    <a:pt x="22" y="3"/>
                    <a:pt x="22" y="4"/>
                  </a:cubicBezTo>
                  <a:cubicBezTo>
                    <a:pt x="25" y="12"/>
                    <a:pt x="32" y="18"/>
                    <a:pt x="39" y="23"/>
                  </a:cubicBezTo>
                  <a:cubicBezTo>
                    <a:pt x="46" y="28"/>
                    <a:pt x="55" y="32"/>
                    <a:pt x="63" y="35"/>
                  </a:cubicBezTo>
                  <a:cubicBezTo>
                    <a:pt x="65" y="36"/>
                    <a:pt x="66" y="33"/>
                    <a:pt x="64" y="33"/>
                  </a:cubicBezTo>
                  <a:cubicBezTo>
                    <a:pt x="53" y="27"/>
                    <a:pt x="44" y="20"/>
                    <a:pt x="33" y="13"/>
                  </a:cubicBezTo>
                  <a:cubicBezTo>
                    <a:pt x="24" y="8"/>
                    <a:pt x="13" y="1"/>
                    <a:pt x="2" y="2"/>
                  </a:cubicBezTo>
                  <a:cubicBezTo>
                    <a:pt x="0" y="2"/>
                    <a:pt x="0" y="4"/>
                    <a:pt x="1" y="5"/>
                  </a:cubicBezTo>
                  <a:cubicBezTo>
                    <a:pt x="24" y="12"/>
                    <a:pt x="40" y="33"/>
                    <a:pt x="64" y="36"/>
                  </a:cubicBezTo>
                  <a:cubicBezTo>
                    <a:pt x="66" y="37"/>
                    <a:pt x="67" y="35"/>
                    <a:pt x="65" y="34"/>
                  </a:cubicBezTo>
                  <a:cubicBezTo>
                    <a:pt x="57" y="29"/>
                    <a:pt x="47" y="25"/>
                    <a:pt x="38" y="20"/>
                  </a:cubicBezTo>
                  <a:cubicBezTo>
                    <a:pt x="33" y="18"/>
                    <a:pt x="28" y="15"/>
                    <a:pt x="24" y="12"/>
                  </a:cubicBezTo>
                  <a:cubicBezTo>
                    <a:pt x="21" y="9"/>
                    <a:pt x="17" y="6"/>
                    <a:pt x="15" y="2"/>
                  </a:cubicBezTo>
                  <a:cubicBezTo>
                    <a:pt x="15" y="2"/>
                    <a:pt x="14" y="3"/>
                    <a:pt x="14" y="3"/>
                  </a:cubicBezTo>
                  <a:cubicBezTo>
                    <a:pt x="35" y="8"/>
                    <a:pt x="51" y="24"/>
                    <a:pt x="72" y="29"/>
                  </a:cubicBezTo>
                  <a:cubicBezTo>
                    <a:pt x="73" y="30"/>
                    <a:pt x="74" y="28"/>
                    <a:pt x="73" y="27"/>
                  </a:cubicBezTo>
                  <a:cubicBezTo>
                    <a:pt x="62" y="18"/>
                    <a:pt x="49" y="14"/>
                    <a:pt x="36" y="8"/>
                  </a:cubicBezTo>
                  <a:cubicBezTo>
                    <a:pt x="35" y="8"/>
                    <a:pt x="34" y="10"/>
                    <a:pt x="35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39"/>
            <p:cNvSpPr/>
            <p:nvPr/>
          </p:nvSpPr>
          <p:spPr bwMode="auto">
            <a:xfrm>
              <a:off x="3297" y="1901"/>
              <a:ext cx="512" cy="184"/>
            </a:xfrm>
            <a:custGeom>
              <a:avLst/>
              <a:gdLst>
                <a:gd name="T0" fmla="*/ 138 w 265"/>
                <a:gd name="T1" fmla="*/ 7 h 95"/>
                <a:gd name="T2" fmla="*/ 100 w 265"/>
                <a:gd name="T3" fmla="*/ 10 h 95"/>
                <a:gd name="T4" fmla="*/ 171 w 265"/>
                <a:gd name="T5" fmla="*/ 18 h 95"/>
                <a:gd name="T6" fmla="*/ 211 w 265"/>
                <a:gd name="T7" fmla="*/ 39 h 95"/>
                <a:gd name="T8" fmla="*/ 121 w 265"/>
                <a:gd name="T9" fmla="*/ 9 h 95"/>
                <a:gd name="T10" fmla="*/ 2 w 265"/>
                <a:gd name="T11" fmla="*/ 29 h 95"/>
                <a:gd name="T12" fmla="*/ 176 w 265"/>
                <a:gd name="T13" fmla="*/ 26 h 95"/>
                <a:gd name="T14" fmla="*/ 11 w 265"/>
                <a:gd name="T15" fmla="*/ 33 h 95"/>
                <a:gd name="T16" fmla="*/ 143 w 265"/>
                <a:gd name="T17" fmla="*/ 23 h 95"/>
                <a:gd name="T18" fmla="*/ 164 w 265"/>
                <a:gd name="T19" fmla="*/ 30 h 95"/>
                <a:gd name="T20" fmla="*/ 66 w 265"/>
                <a:gd name="T21" fmla="*/ 28 h 95"/>
                <a:gd name="T22" fmla="*/ 208 w 265"/>
                <a:gd name="T23" fmla="*/ 44 h 95"/>
                <a:gd name="T24" fmla="*/ 23 w 265"/>
                <a:gd name="T25" fmla="*/ 45 h 95"/>
                <a:gd name="T26" fmla="*/ 220 w 265"/>
                <a:gd name="T27" fmla="*/ 45 h 95"/>
                <a:gd name="T28" fmla="*/ 130 w 265"/>
                <a:gd name="T29" fmla="*/ 40 h 95"/>
                <a:gd name="T30" fmla="*/ 253 w 265"/>
                <a:gd name="T31" fmla="*/ 66 h 95"/>
                <a:gd name="T32" fmla="*/ 60 w 265"/>
                <a:gd name="T33" fmla="*/ 61 h 95"/>
                <a:gd name="T34" fmla="*/ 249 w 265"/>
                <a:gd name="T35" fmla="*/ 76 h 95"/>
                <a:gd name="T36" fmla="*/ 142 w 265"/>
                <a:gd name="T37" fmla="*/ 59 h 95"/>
                <a:gd name="T38" fmla="*/ 246 w 265"/>
                <a:gd name="T39" fmla="*/ 78 h 95"/>
                <a:gd name="T40" fmla="*/ 241 w 265"/>
                <a:gd name="T41" fmla="*/ 80 h 95"/>
                <a:gd name="T42" fmla="*/ 215 w 265"/>
                <a:gd name="T43" fmla="*/ 83 h 95"/>
                <a:gd name="T44" fmla="*/ 122 w 265"/>
                <a:gd name="T45" fmla="*/ 66 h 95"/>
                <a:gd name="T46" fmla="*/ 253 w 265"/>
                <a:gd name="T47" fmla="*/ 79 h 95"/>
                <a:gd name="T48" fmla="*/ 56 w 265"/>
                <a:gd name="T49" fmla="*/ 60 h 95"/>
                <a:gd name="T50" fmla="*/ 50 w 265"/>
                <a:gd name="T51" fmla="*/ 61 h 95"/>
                <a:gd name="T52" fmla="*/ 100 w 265"/>
                <a:gd name="T53" fmla="*/ 60 h 95"/>
                <a:gd name="T54" fmla="*/ 214 w 265"/>
                <a:gd name="T55" fmla="*/ 66 h 95"/>
                <a:gd name="T56" fmla="*/ 140 w 265"/>
                <a:gd name="T57" fmla="*/ 76 h 95"/>
                <a:gd name="T58" fmla="*/ 264 w 265"/>
                <a:gd name="T59" fmla="*/ 92 h 95"/>
                <a:gd name="T60" fmla="*/ 48 w 265"/>
                <a:gd name="T61" fmla="*/ 75 h 95"/>
                <a:gd name="T62" fmla="*/ 210 w 265"/>
                <a:gd name="T63" fmla="*/ 67 h 95"/>
                <a:gd name="T64" fmla="*/ 237 w 265"/>
                <a:gd name="T65" fmla="*/ 73 h 95"/>
                <a:gd name="T66" fmla="*/ 39 w 265"/>
                <a:gd name="T67" fmla="*/ 67 h 95"/>
                <a:gd name="T68" fmla="*/ 240 w 265"/>
                <a:gd name="T69" fmla="*/ 67 h 95"/>
                <a:gd name="T70" fmla="*/ 170 w 265"/>
                <a:gd name="T71" fmla="*/ 36 h 95"/>
                <a:gd name="T72" fmla="*/ 182 w 265"/>
                <a:gd name="T73" fmla="*/ 44 h 95"/>
                <a:gd name="T74" fmla="*/ 88 w 265"/>
                <a:gd name="T75" fmla="*/ 32 h 95"/>
                <a:gd name="T76" fmla="*/ 110 w 265"/>
                <a:gd name="T77" fmla="*/ 30 h 95"/>
                <a:gd name="T78" fmla="*/ 32 w 265"/>
                <a:gd name="T79" fmla="*/ 37 h 95"/>
                <a:gd name="T80" fmla="*/ 211 w 265"/>
                <a:gd name="T81" fmla="*/ 41 h 95"/>
                <a:gd name="T82" fmla="*/ 28 w 265"/>
                <a:gd name="T83" fmla="*/ 40 h 95"/>
                <a:gd name="T84" fmla="*/ 209 w 265"/>
                <a:gd name="T85" fmla="*/ 37 h 95"/>
                <a:gd name="T86" fmla="*/ 11 w 265"/>
                <a:gd name="T87" fmla="*/ 33 h 95"/>
                <a:gd name="T88" fmla="*/ 18 w 265"/>
                <a:gd name="T89" fmla="*/ 20 h 95"/>
                <a:gd name="T90" fmla="*/ 203 w 265"/>
                <a:gd name="T91" fmla="*/ 36 h 95"/>
                <a:gd name="T92" fmla="*/ 204 w 265"/>
                <a:gd name="T93" fmla="*/ 36 h 95"/>
                <a:gd name="T94" fmla="*/ 79 w 265"/>
                <a:gd name="T95" fmla="*/ 12 h 95"/>
                <a:gd name="T96" fmla="*/ 240 w 265"/>
                <a:gd name="T97" fmla="*/ 36 h 95"/>
                <a:gd name="T98" fmla="*/ 249 w 265"/>
                <a:gd name="T99" fmla="*/ 38 h 95"/>
                <a:gd name="T100" fmla="*/ 178 w 265"/>
                <a:gd name="T101" fmla="*/ 1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65" h="95">
                  <a:moveTo>
                    <a:pt x="222" y="30"/>
                  </a:moveTo>
                  <a:cubicBezTo>
                    <a:pt x="208" y="25"/>
                    <a:pt x="194" y="19"/>
                    <a:pt x="179" y="14"/>
                  </a:cubicBezTo>
                  <a:cubicBezTo>
                    <a:pt x="172" y="12"/>
                    <a:pt x="166" y="11"/>
                    <a:pt x="159" y="10"/>
                  </a:cubicBezTo>
                  <a:cubicBezTo>
                    <a:pt x="152" y="9"/>
                    <a:pt x="145" y="8"/>
                    <a:pt x="139" y="5"/>
                  </a:cubicBezTo>
                  <a:cubicBezTo>
                    <a:pt x="139" y="6"/>
                    <a:pt x="138" y="7"/>
                    <a:pt x="138" y="7"/>
                  </a:cubicBezTo>
                  <a:cubicBezTo>
                    <a:pt x="177" y="8"/>
                    <a:pt x="214" y="23"/>
                    <a:pt x="249" y="38"/>
                  </a:cubicBezTo>
                  <a:cubicBezTo>
                    <a:pt x="250" y="37"/>
                    <a:pt x="250" y="37"/>
                    <a:pt x="251" y="36"/>
                  </a:cubicBezTo>
                  <a:cubicBezTo>
                    <a:pt x="227" y="26"/>
                    <a:pt x="202" y="16"/>
                    <a:pt x="177" y="9"/>
                  </a:cubicBezTo>
                  <a:cubicBezTo>
                    <a:pt x="152" y="3"/>
                    <a:pt x="125" y="0"/>
                    <a:pt x="100" y="7"/>
                  </a:cubicBezTo>
                  <a:cubicBezTo>
                    <a:pt x="98" y="7"/>
                    <a:pt x="98" y="9"/>
                    <a:pt x="100" y="10"/>
                  </a:cubicBezTo>
                  <a:cubicBezTo>
                    <a:pt x="126" y="11"/>
                    <a:pt x="152" y="11"/>
                    <a:pt x="178" y="16"/>
                  </a:cubicBezTo>
                  <a:cubicBezTo>
                    <a:pt x="198" y="20"/>
                    <a:pt x="221" y="25"/>
                    <a:pt x="238" y="38"/>
                  </a:cubicBezTo>
                  <a:cubicBezTo>
                    <a:pt x="238" y="37"/>
                    <a:pt x="238" y="37"/>
                    <a:pt x="239" y="36"/>
                  </a:cubicBezTo>
                  <a:cubicBezTo>
                    <a:pt x="227" y="38"/>
                    <a:pt x="215" y="34"/>
                    <a:pt x="205" y="30"/>
                  </a:cubicBezTo>
                  <a:cubicBezTo>
                    <a:pt x="193" y="26"/>
                    <a:pt x="183" y="21"/>
                    <a:pt x="171" y="18"/>
                  </a:cubicBezTo>
                  <a:cubicBezTo>
                    <a:pt x="157" y="15"/>
                    <a:pt x="141" y="13"/>
                    <a:pt x="126" y="11"/>
                  </a:cubicBezTo>
                  <a:cubicBezTo>
                    <a:pt x="111" y="9"/>
                    <a:pt x="95" y="9"/>
                    <a:pt x="79" y="9"/>
                  </a:cubicBezTo>
                  <a:cubicBezTo>
                    <a:pt x="77" y="10"/>
                    <a:pt x="78" y="12"/>
                    <a:pt x="79" y="12"/>
                  </a:cubicBezTo>
                  <a:cubicBezTo>
                    <a:pt x="100" y="17"/>
                    <a:pt x="122" y="15"/>
                    <a:pt x="144" y="20"/>
                  </a:cubicBezTo>
                  <a:cubicBezTo>
                    <a:pt x="166" y="25"/>
                    <a:pt x="189" y="32"/>
                    <a:pt x="211" y="39"/>
                  </a:cubicBezTo>
                  <a:cubicBezTo>
                    <a:pt x="212" y="40"/>
                    <a:pt x="213" y="38"/>
                    <a:pt x="212" y="37"/>
                  </a:cubicBezTo>
                  <a:cubicBezTo>
                    <a:pt x="160" y="8"/>
                    <a:pt x="97" y="0"/>
                    <a:pt x="39" y="9"/>
                  </a:cubicBezTo>
                  <a:cubicBezTo>
                    <a:pt x="36" y="9"/>
                    <a:pt x="32" y="10"/>
                    <a:pt x="29" y="10"/>
                  </a:cubicBezTo>
                  <a:cubicBezTo>
                    <a:pt x="29" y="11"/>
                    <a:pt x="30" y="12"/>
                    <a:pt x="30" y="13"/>
                  </a:cubicBezTo>
                  <a:cubicBezTo>
                    <a:pt x="59" y="3"/>
                    <a:pt x="91" y="4"/>
                    <a:pt x="121" y="9"/>
                  </a:cubicBezTo>
                  <a:cubicBezTo>
                    <a:pt x="150" y="14"/>
                    <a:pt x="176" y="29"/>
                    <a:pt x="204" y="36"/>
                  </a:cubicBezTo>
                  <a:cubicBezTo>
                    <a:pt x="205" y="37"/>
                    <a:pt x="206" y="35"/>
                    <a:pt x="205" y="34"/>
                  </a:cubicBezTo>
                  <a:cubicBezTo>
                    <a:pt x="190" y="17"/>
                    <a:pt x="165" y="13"/>
                    <a:pt x="144" y="11"/>
                  </a:cubicBezTo>
                  <a:cubicBezTo>
                    <a:pt x="118" y="8"/>
                    <a:pt x="90" y="9"/>
                    <a:pt x="64" y="14"/>
                  </a:cubicBezTo>
                  <a:cubicBezTo>
                    <a:pt x="43" y="17"/>
                    <a:pt x="23" y="24"/>
                    <a:pt x="2" y="29"/>
                  </a:cubicBezTo>
                  <a:cubicBezTo>
                    <a:pt x="2" y="30"/>
                    <a:pt x="2" y="31"/>
                    <a:pt x="3" y="32"/>
                  </a:cubicBezTo>
                  <a:cubicBezTo>
                    <a:pt x="15" y="24"/>
                    <a:pt x="28" y="19"/>
                    <a:pt x="42" y="16"/>
                  </a:cubicBezTo>
                  <a:cubicBezTo>
                    <a:pt x="56" y="12"/>
                    <a:pt x="71" y="11"/>
                    <a:pt x="85" y="10"/>
                  </a:cubicBezTo>
                  <a:cubicBezTo>
                    <a:pt x="100" y="10"/>
                    <a:pt x="116" y="11"/>
                    <a:pt x="131" y="14"/>
                  </a:cubicBezTo>
                  <a:cubicBezTo>
                    <a:pt x="146" y="17"/>
                    <a:pt x="161" y="22"/>
                    <a:pt x="176" y="26"/>
                  </a:cubicBezTo>
                  <a:cubicBezTo>
                    <a:pt x="181" y="28"/>
                    <a:pt x="187" y="30"/>
                    <a:pt x="192" y="31"/>
                  </a:cubicBezTo>
                  <a:cubicBezTo>
                    <a:pt x="194" y="31"/>
                    <a:pt x="194" y="29"/>
                    <a:pt x="193" y="28"/>
                  </a:cubicBezTo>
                  <a:cubicBezTo>
                    <a:pt x="168" y="15"/>
                    <a:pt x="139" y="16"/>
                    <a:pt x="112" y="18"/>
                  </a:cubicBezTo>
                  <a:cubicBezTo>
                    <a:pt x="78" y="19"/>
                    <a:pt x="43" y="21"/>
                    <a:pt x="10" y="31"/>
                  </a:cubicBezTo>
                  <a:cubicBezTo>
                    <a:pt x="8" y="31"/>
                    <a:pt x="9" y="34"/>
                    <a:pt x="11" y="33"/>
                  </a:cubicBezTo>
                  <a:cubicBezTo>
                    <a:pt x="43" y="24"/>
                    <a:pt x="77" y="19"/>
                    <a:pt x="111" y="20"/>
                  </a:cubicBezTo>
                  <a:cubicBezTo>
                    <a:pt x="144" y="21"/>
                    <a:pt x="177" y="27"/>
                    <a:pt x="209" y="37"/>
                  </a:cubicBezTo>
                  <a:cubicBezTo>
                    <a:pt x="211" y="38"/>
                    <a:pt x="212" y="36"/>
                    <a:pt x="211" y="35"/>
                  </a:cubicBezTo>
                  <a:cubicBezTo>
                    <a:pt x="202" y="29"/>
                    <a:pt x="191" y="26"/>
                    <a:pt x="180" y="24"/>
                  </a:cubicBezTo>
                  <a:cubicBezTo>
                    <a:pt x="168" y="23"/>
                    <a:pt x="155" y="22"/>
                    <a:pt x="143" y="23"/>
                  </a:cubicBezTo>
                  <a:cubicBezTo>
                    <a:pt x="113" y="23"/>
                    <a:pt x="83" y="26"/>
                    <a:pt x="54" y="32"/>
                  </a:cubicBezTo>
                  <a:cubicBezTo>
                    <a:pt x="41" y="35"/>
                    <a:pt x="28" y="39"/>
                    <a:pt x="16" y="43"/>
                  </a:cubicBezTo>
                  <a:cubicBezTo>
                    <a:pt x="14" y="43"/>
                    <a:pt x="15" y="46"/>
                    <a:pt x="17" y="46"/>
                  </a:cubicBezTo>
                  <a:cubicBezTo>
                    <a:pt x="50" y="37"/>
                    <a:pt x="85" y="28"/>
                    <a:pt x="120" y="27"/>
                  </a:cubicBezTo>
                  <a:cubicBezTo>
                    <a:pt x="134" y="27"/>
                    <a:pt x="149" y="28"/>
                    <a:pt x="164" y="30"/>
                  </a:cubicBezTo>
                  <a:cubicBezTo>
                    <a:pt x="178" y="31"/>
                    <a:pt x="192" y="34"/>
                    <a:pt x="206" y="39"/>
                  </a:cubicBezTo>
                  <a:cubicBezTo>
                    <a:pt x="207" y="39"/>
                    <a:pt x="209" y="40"/>
                    <a:pt x="211" y="41"/>
                  </a:cubicBezTo>
                  <a:cubicBezTo>
                    <a:pt x="211" y="40"/>
                    <a:pt x="211" y="39"/>
                    <a:pt x="211" y="38"/>
                  </a:cubicBezTo>
                  <a:cubicBezTo>
                    <a:pt x="178" y="38"/>
                    <a:pt x="146" y="28"/>
                    <a:pt x="113" y="26"/>
                  </a:cubicBezTo>
                  <a:cubicBezTo>
                    <a:pt x="97" y="25"/>
                    <a:pt x="82" y="26"/>
                    <a:pt x="66" y="28"/>
                  </a:cubicBezTo>
                  <a:cubicBezTo>
                    <a:pt x="51" y="30"/>
                    <a:pt x="36" y="33"/>
                    <a:pt x="21" y="40"/>
                  </a:cubicBezTo>
                  <a:cubicBezTo>
                    <a:pt x="18" y="41"/>
                    <a:pt x="15" y="43"/>
                    <a:pt x="13" y="44"/>
                  </a:cubicBezTo>
                  <a:cubicBezTo>
                    <a:pt x="11" y="45"/>
                    <a:pt x="12" y="48"/>
                    <a:pt x="14" y="47"/>
                  </a:cubicBezTo>
                  <a:cubicBezTo>
                    <a:pt x="44" y="34"/>
                    <a:pt x="78" y="26"/>
                    <a:pt x="111" y="26"/>
                  </a:cubicBezTo>
                  <a:cubicBezTo>
                    <a:pt x="144" y="27"/>
                    <a:pt x="175" y="38"/>
                    <a:pt x="208" y="44"/>
                  </a:cubicBezTo>
                  <a:cubicBezTo>
                    <a:pt x="213" y="45"/>
                    <a:pt x="218" y="46"/>
                    <a:pt x="224" y="47"/>
                  </a:cubicBezTo>
                  <a:cubicBezTo>
                    <a:pt x="226" y="47"/>
                    <a:pt x="226" y="44"/>
                    <a:pt x="225" y="44"/>
                  </a:cubicBezTo>
                  <a:cubicBezTo>
                    <a:pt x="197" y="35"/>
                    <a:pt x="169" y="30"/>
                    <a:pt x="140" y="28"/>
                  </a:cubicBezTo>
                  <a:cubicBezTo>
                    <a:pt x="110" y="26"/>
                    <a:pt x="80" y="27"/>
                    <a:pt x="52" y="35"/>
                  </a:cubicBezTo>
                  <a:cubicBezTo>
                    <a:pt x="42" y="37"/>
                    <a:pt x="32" y="41"/>
                    <a:pt x="23" y="45"/>
                  </a:cubicBezTo>
                  <a:cubicBezTo>
                    <a:pt x="22" y="46"/>
                    <a:pt x="23" y="48"/>
                    <a:pt x="24" y="48"/>
                  </a:cubicBezTo>
                  <a:cubicBezTo>
                    <a:pt x="32" y="47"/>
                    <a:pt x="40" y="44"/>
                    <a:pt x="48" y="42"/>
                  </a:cubicBezTo>
                  <a:cubicBezTo>
                    <a:pt x="56" y="39"/>
                    <a:pt x="66" y="38"/>
                    <a:pt x="75" y="36"/>
                  </a:cubicBezTo>
                  <a:cubicBezTo>
                    <a:pt x="93" y="34"/>
                    <a:pt x="111" y="33"/>
                    <a:pt x="130" y="33"/>
                  </a:cubicBezTo>
                  <a:cubicBezTo>
                    <a:pt x="160" y="33"/>
                    <a:pt x="192" y="35"/>
                    <a:pt x="220" y="45"/>
                  </a:cubicBezTo>
                  <a:cubicBezTo>
                    <a:pt x="223" y="46"/>
                    <a:pt x="225" y="47"/>
                    <a:pt x="228" y="48"/>
                  </a:cubicBezTo>
                  <a:cubicBezTo>
                    <a:pt x="228" y="47"/>
                    <a:pt x="228" y="47"/>
                    <a:pt x="228" y="46"/>
                  </a:cubicBezTo>
                  <a:cubicBezTo>
                    <a:pt x="221" y="47"/>
                    <a:pt x="213" y="45"/>
                    <a:pt x="206" y="44"/>
                  </a:cubicBezTo>
                  <a:cubicBezTo>
                    <a:pt x="197" y="43"/>
                    <a:pt x="189" y="42"/>
                    <a:pt x="181" y="41"/>
                  </a:cubicBezTo>
                  <a:cubicBezTo>
                    <a:pt x="164" y="40"/>
                    <a:pt x="147" y="39"/>
                    <a:pt x="130" y="40"/>
                  </a:cubicBezTo>
                  <a:cubicBezTo>
                    <a:pt x="95" y="42"/>
                    <a:pt x="61" y="51"/>
                    <a:pt x="26" y="53"/>
                  </a:cubicBezTo>
                  <a:cubicBezTo>
                    <a:pt x="26" y="54"/>
                    <a:pt x="27" y="55"/>
                    <a:pt x="27" y="56"/>
                  </a:cubicBezTo>
                  <a:cubicBezTo>
                    <a:pt x="57" y="42"/>
                    <a:pt x="90" y="36"/>
                    <a:pt x="123" y="36"/>
                  </a:cubicBezTo>
                  <a:cubicBezTo>
                    <a:pt x="157" y="35"/>
                    <a:pt x="191" y="41"/>
                    <a:pt x="222" y="52"/>
                  </a:cubicBezTo>
                  <a:cubicBezTo>
                    <a:pt x="233" y="56"/>
                    <a:pt x="245" y="58"/>
                    <a:pt x="253" y="66"/>
                  </a:cubicBezTo>
                  <a:cubicBezTo>
                    <a:pt x="253" y="65"/>
                    <a:pt x="254" y="65"/>
                    <a:pt x="254" y="64"/>
                  </a:cubicBezTo>
                  <a:cubicBezTo>
                    <a:pt x="248" y="66"/>
                    <a:pt x="241" y="64"/>
                    <a:pt x="235" y="63"/>
                  </a:cubicBezTo>
                  <a:cubicBezTo>
                    <a:pt x="228" y="61"/>
                    <a:pt x="222" y="59"/>
                    <a:pt x="216" y="58"/>
                  </a:cubicBezTo>
                  <a:cubicBezTo>
                    <a:pt x="199" y="55"/>
                    <a:pt x="181" y="54"/>
                    <a:pt x="164" y="54"/>
                  </a:cubicBezTo>
                  <a:cubicBezTo>
                    <a:pt x="129" y="54"/>
                    <a:pt x="94" y="54"/>
                    <a:pt x="60" y="61"/>
                  </a:cubicBezTo>
                  <a:cubicBezTo>
                    <a:pt x="53" y="63"/>
                    <a:pt x="46" y="65"/>
                    <a:pt x="38" y="67"/>
                  </a:cubicBezTo>
                  <a:cubicBezTo>
                    <a:pt x="37" y="67"/>
                    <a:pt x="38" y="70"/>
                    <a:pt x="39" y="70"/>
                  </a:cubicBezTo>
                  <a:cubicBezTo>
                    <a:pt x="73" y="63"/>
                    <a:pt x="105" y="50"/>
                    <a:pt x="139" y="49"/>
                  </a:cubicBezTo>
                  <a:cubicBezTo>
                    <a:pt x="173" y="48"/>
                    <a:pt x="206" y="60"/>
                    <a:pt x="237" y="72"/>
                  </a:cubicBezTo>
                  <a:cubicBezTo>
                    <a:pt x="241" y="73"/>
                    <a:pt x="245" y="75"/>
                    <a:pt x="249" y="76"/>
                  </a:cubicBezTo>
                  <a:cubicBezTo>
                    <a:pt x="249" y="76"/>
                    <a:pt x="250" y="75"/>
                    <a:pt x="250" y="74"/>
                  </a:cubicBezTo>
                  <a:cubicBezTo>
                    <a:pt x="189" y="57"/>
                    <a:pt x="124" y="53"/>
                    <a:pt x="62" y="65"/>
                  </a:cubicBezTo>
                  <a:cubicBezTo>
                    <a:pt x="56" y="67"/>
                    <a:pt x="51" y="68"/>
                    <a:pt x="46" y="69"/>
                  </a:cubicBezTo>
                  <a:cubicBezTo>
                    <a:pt x="46" y="70"/>
                    <a:pt x="47" y="71"/>
                    <a:pt x="47" y="72"/>
                  </a:cubicBezTo>
                  <a:cubicBezTo>
                    <a:pt x="76" y="58"/>
                    <a:pt x="110" y="56"/>
                    <a:pt x="142" y="59"/>
                  </a:cubicBezTo>
                  <a:cubicBezTo>
                    <a:pt x="159" y="60"/>
                    <a:pt x="176" y="63"/>
                    <a:pt x="193" y="66"/>
                  </a:cubicBezTo>
                  <a:cubicBezTo>
                    <a:pt x="201" y="68"/>
                    <a:pt x="210" y="70"/>
                    <a:pt x="218" y="72"/>
                  </a:cubicBezTo>
                  <a:cubicBezTo>
                    <a:pt x="225" y="73"/>
                    <a:pt x="231" y="74"/>
                    <a:pt x="238" y="76"/>
                  </a:cubicBezTo>
                  <a:cubicBezTo>
                    <a:pt x="240" y="77"/>
                    <a:pt x="243" y="78"/>
                    <a:pt x="245" y="80"/>
                  </a:cubicBezTo>
                  <a:cubicBezTo>
                    <a:pt x="246" y="79"/>
                    <a:pt x="246" y="79"/>
                    <a:pt x="246" y="78"/>
                  </a:cubicBezTo>
                  <a:cubicBezTo>
                    <a:pt x="180" y="77"/>
                    <a:pt x="114" y="60"/>
                    <a:pt x="48" y="75"/>
                  </a:cubicBezTo>
                  <a:cubicBezTo>
                    <a:pt x="47" y="76"/>
                    <a:pt x="47" y="78"/>
                    <a:pt x="49" y="78"/>
                  </a:cubicBezTo>
                  <a:cubicBezTo>
                    <a:pt x="83" y="74"/>
                    <a:pt x="117" y="64"/>
                    <a:pt x="152" y="63"/>
                  </a:cubicBezTo>
                  <a:cubicBezTo>
                    <a:pt x="168" y="63"/>
                    <a:pt x="183" y="65"/>
                    <a:pt x="198" y="68"/>
                  </a:cubicBezTo>
                  <a:cubicBezTo>
                    <a:pt x="213" y="70"/>
                    <a:pt x="227" y="74"/>
                    <a:pt x="241" y="80"/>
                  </a:cubicBezTo>
                  <a:cubicBezTo>
                    <a:pt x="248" y="83"/>
                    <a:pt x="256" y="87"/>
                    <a:pt x="262" y="92"/>
                  </a:cubicBezTo>
                  <a:cubicBezTo>
                    <a:pt x="262" y="91"/>
                    <a:pt x="263" y="91"/>
                    <a:pt x="263" y="90"/>
                  </a:cubicBezTo>
                  <a:cubicBezTo>
                    <a:pt x="259" y="92"/>
                    <a:pt x="255" y="90"/>
                    <a:pt x="252" y="89"/>
                  </a:cubicBezTo>
                  <a:cubicBezTo>
                    <a:pt x="248" y="88"/>
                    <a:pt x="245" y="87"/>
                    <a:pt x="241" y="87"/>
                  </a:cubicBezTo>
                  <a:cubicBezTo>
                    <a:pt x="232" y="85"/>
                    <a:pt x="223" y="84"/>
                    <a:pt x="215" y="83"/>
                  </a:cubicBezTo>
                  <a:cubicBezTo>
                    <a:pt x="204" y="81"/>
                    <a:pt x="193" y="79"/>
                    <a:pt x="182" y="79"/>
                  </a:cubicBezTo>
                  <a:cubicBezTo>
                    <a:pt x="171" y="78"/>
                    <a:pt x="161" y="77"/>
                    <a:pt x="150" y="75"/>
                  </a:cubicBezTo>
                  <a:cubicBezTo>
                    <a:pt x="141" y="74"/>
                    <a:pt x="131" y="73"/>
                    <a:pt x="124" y="67"/>
                  </a:cubicBezTo>
                  <a:cubicBezTo>
                    <a:pt x="123" y="66"/>
                    <a:pt x="123" y="65"/>
                    <a:pt x="122" y="64"/>
                  </a:cubicBezTo>
                  <a:cubicBezTo>
                    <a:pt x="122" y="65"/>
                    <a:pt x="122" y="65"/>
                    <a:pt x="122" y="66"/>
                  </a:cubicBezTo>
                  <a:cubicBezTo>
                    <a:pt x="130" y="60"/>
                    <a:pt x="140" y="59"/>
                    <a:pt x="150" y="59"/>
                  </a:cubicBezTo>
                  <a:cubicBezTo>
                    <a:pt x="160" y="59"/>
                    <a:pt x="170" y="61"/>
                    <a:pt x="180" y="62"/>
                  </a:cubicBezTo>
                  <a:cubicBezTo>
                    <a:pt x="191" y="64"/>
                    <a:pt x="203" y="66"/>
                    <a:pt x="214" y="69"/>
                  </a:cubicBezTo>
                  <a:cubicBezTo>
                    <a:pt x="227" y="72"/>
                    <a:pt x="239" y="77"/>
                    <a:pt x="252" y="81"/>
                  </a:cubicBezTo>
                  <a:cubicBezTo>
                    <a:pt x="253" y="82"/>
                    <a:pt x="255" y="80"/>
                    <a:pt x="253" y="79"/>
                  </a:cubicBezTo>
                  <a:cubicBezTo>
                    <a:pt x="230" y="65"/>
                    <a:pt x="202" y="63"/>
                    <a:pt x="175" y="61"/>
                  </a:cubicBezTo>
                  <a:cubicBezTo>
                    <a:pt x="143" y="58"/>
                    <a:pt x="111" y="56"/>
                    <a:pt x="78" y="58"/>
                  </a:cubicBezTo>
                  <a:cubicBezTo>
                    <a:pt x="74" y="58"/>
                    <a:pt x="70" y="59"/>
                    <a:pt x="66" y="59"/>
                  </a:cubicBezTo>
                  <a:cubicBezTo>
                    <a:pt x="64" y="59"/>
                    <a:pt x="61" y="60"/>
                    <a:pt x="59" y="60"/>
                  </a:cubicBezTo>
                  <a:cubicBezTo>
                    <a:pt x="58" y="60"/>
                    <a:pt x="57" y="60"/>
                    <a:pt x="56" y="60"/>
                  </a:cubicBezTo>
                  <a:cubicBezTo>
                    <a:pt x="55" y="60"/>
                    <a:pt x="53" y="61"/>
                    <a:pt x="52" y="61"/>
                  </a:cubicBezTo>
                  <a:cubicBezTo>
                    <a:pt x="52" y="61"/>
                    <a:pt x="52" y="62"/>
                    <a:pt x="52" y="62"/>
                  </a:cubicBezTo>
                  <a:cubicBezTo>
                    <a:pt x="52" y="64"/>
                    <a:pt x="54" y="62"/>
                    <a:pt x="54" y="62"/>
                  </a:cubicBezTo>
                  <a:cubicBezTo>
                    <a:pt x="55" y="60"/>
                    <a:pt x="53" y="59"/>
                    <a:pt x="52" y="60"/>
                  </a:cubicBezTo>
                  <a:cubicBezTo>
                    <a:pt x="51" y="61"/>
                    <a:pt x="50" y="60"/>
                    <a:pt x="50" y="61"/>
                  </a:cubicBezTo>
                  <a:cubicBezTo>
                    <a:pt x="50" y="62"/>
                    <a:pt x="50" y="62"/>
                    <a:pt x="50" y="63"/>
                  </a:cubicBezTo>
                  <a:cubicBezTo>
                    <a:pt x="51" y="64"/>
                    <a:pt x="52" y="64"/>
                    <a:pt x="53" y="63"/>
                  </a:cubicBezTo>
                  <a:cubicBezTo>
                    <a:pt x="55" y="63"/>
                    <a:pt x="58" y="63"/>
                    <a:pt x="60" y="62"/>
                  </a:cubicBezTo>
                  <a:cubicBezTo>
                    <a:pt x="64" y="62"/>
                    <a:pt x="69" y="61"/>
                    <a:pt x="73" y="61"/>
                  </a:cubicBezTo>
                  <a:cubicBezTo>
                    <a:pt x="82" y="60"/>
                    <a:pt x="91" y="60"/>
                    <a:pt x="100" y="60"/>
                  </a:cubicBezTo>
                  <a:cubicBezTo>
                    <a:pt x="118" y="60"/>
                    <a:pt x="136" y="60"/>
                    <a:pt x="153" y="62"/>
                  </a:cubicBezTo>
                  <a:cubicBezTo>
                    <a:pt x="181" y="64"/>
                    <a:pt x="208" y="64"/>
                    <a:pt x="234" y="73"/>
                  </a:cubicBezTo>
                  <a:cubicBezTo>
                    <a:pt x="240" y="75"/>
                    <a:pt x="246" y="78"/>
                    <a:pt x="252" y="81"/>
                  </a:cubicBezTo>
                  <a:cubicBezTo>
                    <a:pt x="252" y="80"/>
                    <a:pt x="253" y="79"/>
                    <a:pt x="253" y="79"/>
                  </a:cubicBezTo>
                  <a:cubicBezTo>
                    <a:pt x="240" y="74"/>
                    <a:pt x="227" y="70"/>
                    <a:pt x="214" y="66"/>
                  </a:cubicBezTo>
                  <a:cubicBezTo>
                    <a:pt x="203" y="63"/>
                    <a:pt x="191" y="61"/>
                    <a:pt x="179" y="59"/>
                  </a:cubicBezTo>
                  <a:cubicBezTo>
                    <a:pt x="168" y="58"/>
                    <a:pt x="158" y="57"/>
                    <a:pt x="147" y="57"/>
                  </a:cubicBezTo>
                  <a:cubicBezTo>
                    <a:pt x="138" y="57"/>
                    <a:pt x="128" y="58"/>
                    <a:pt x="120" y="64"/>
                  </a:cubicBezTo>
                  <a:cubicBezTo>
                    <a:pt x="119" y="64"/>
                    <a:pt x="119" y="65"/>
                    <a:pt x="120" y="66"/>
                  </a:cubicBezTo>
                  <a:cubicBezTo>
                    <a:pt x="124" y="72"/>
                    <a:pt x="133" y="75"/>
                    <a:pt x="140" y="76"/>
                  </a:cubicBezTo>
                  <a:cubicBezTo>
                    <a:pt x="150" y="79"/>
                    <a:pt x="161" y="80"/>
                    <a:pt x="172" y="81"/>
                  </a:cubicBezTo>
                  <a:cubicBezTo>
                    <a:pt x="180" y="81"/>
                    <a:pt x="189" y="81"/>
                    <a:pt x="198" y="83"/>
                  </a:cubicBezTo>
                  <a:cubicBezTo>
                    <a:pt x="206" y="84"/>
                    <a:pt x="215" y="85"/>
                    <a:pt x="224" y="87"/>
                  </a:cubicBezTo>
                  <a:cubicBezTo>
                    <a:pt x="232" y="88"/>
                    <a:pt x="241" y="89"/>
                    <a:pt x="249" y="91"/>
                  </a:cubicBezTo>
                  <a:cubicBezTo>
                    <a:pt x="254" y="93"/>
                    <a:pt x="259" y="95"/>
                    <a:pt x="264" y="92"/>
                  </a:cubicBezTo>
                  <a:cubicBezTo>
                    <a:pt x="265" y="92"/>
                    <a:pt x="265" y="91"/>
                    <a:pt x="264" y="90"/>
                  </a:cubicBezTo>
                  <a:cubicBezTo>
                    <a:pt x="241" y="73"/>
                    <a:pt x="212" y="66"/>
                    <a:pt x="184" y="63"/>
                  </a:cubicBezTo>
                  <a:cubicBezTo>
                    <a:pt x="168" y="61"/>
                    <a:pt x="152" y="60"/>
                    <a:pt x="136" y="61"/>
                  </a:cubicBezTo>
                  <a:cubicBezTo>
                    <a:pt x="119" y="63"/>
                    <a:pt x="102" y="66"/>
                    <a:pt x="85" y="69"/>
                  </a:cubicBezTo>
                  <a:cubicBezTo>
                    <a:pt x="73" y="72"/>
                    <a:pt x="61" y="74"/>
                    <a:pt x="48" y="75"/>
                  </a:cubicBezTo>
                  <a:cubicBezTo>
                    <a:pt x="48" y="76"/>
                    <a:pt x="49" y="77"/>
                    <a:pt x="49" y="78"/>
                  </a:cubicBezTo>
                  <a:cubicBezTo>
                    <a:pt x="114" y="63"/>
                    <a:pt x="180" y="79"/>
                    <a:pt x="246" y="80"/>
                  </a:cubicBezTo>
                  <a:cubicBezTo>
                    <a:pt x="247" y="81"/>
                    <a:pt x="248" y="79"/>
                    <a:pt x="247" y="78"/>
                  </a:cubicBezTo>
                  <a:cubicBezTo>
                    <a:pt x="242" y="74"/>
                    <a:pt x="236" y="73"/>
                    <a:pt x="231" y="72"/>
                  </a:cubicBezTo>
                  <a:cubicBezTo>
                    <a:pt x="224" y="70"/>
                    <a:pt x="217" y="69"/>
                    <a:pt x="210" y="67"/>
                  </a:cubicBezTo>
                  <a:cubicBezTo>
                    <a:pt x="192" y="63"/>
                    <a:pt x="175" y="60"/>
                    <a:pt x="157" y="58"/>
                  </a:cubicBezTo>
                  <a:cubicBezTo>
                    <a:pt x="126" y="54"/>
                    <a:pt x="93" y="54"/>
                    <a:pt x="63" y="63"/>
                  </a:cubicBezTo>
                  <a:cubicBezTo>
                    <a:pt x="57" y="64"/>
                    <a:pt x="51" y="66"/>
                    <a:pt x="46" y="69"/>
                  </a:cubicBezTo>
                  <a:cubicBezTo>
                    <a:pt x="44" y="70"/>
                    <a:pt x="45" y="72"/>
                    <a:pt x="47" y="72"/>
                  </a:cubicBezTo>
                  <a:cubicBezTo>
                    <a:pt x="108" y="56"/>
                    <a:pt x="175" y="58"/>
                    <a:pt x="237" y="73"/>
                  </a:cubicBezTo>
                  <a:cubicBezTo>
                    <a:pt x="241" y="74"/>
                    <a:pt x="245" y="75"/>
                    <a:pt x="249" y="76"/>
                  </a:cubicBezTo>
                  <a:cubicBezTo>
                    <a:pt x="251" y="77"/>
                    <a:pt x="252" y="75"/>
                    <a:pt x="250" y="74"/>
                  </a:cubicBezTo>
                  <a:cubicBezTo>
                    <a:pt x="220" y="62"/>
                    <a:pt x="189" y="50"/>
                    <a:pt x="156" y="47"/>
                  </a:cubicBezTo>
                  <a:cubicBezTo>
                    <a:pt x="122" y="44"/>
                    <a:pt x="89" y="55"/>
                    <a:pt x="56" y="63"/>
                  </a:cubicBezTo>
                  <a:cubicBezTo>
                    <a:pt x="50" y="65"/>
                    <a:pt x="45" y="66"/>
                    <a:pt x="39" y="67"/>
                  </a:cubicBezTo>
                  <a:cubicBezTo>
                    <a:pt x="39" y="68"/>
                    <a:pt x="39" y="69"/>
                    <a:pt x="40" y="70"/>
                  </a:cubicBezTo>
                  <a:cubicBezTo>
                    <a:pt x="73" y="59"/>
                    <a:pt x="109" y="57"/>
                    <a:pt x="144" y="57"/>
                  </a:cubicBezTo>
                  <a:cubicBezTo>
                    <a:pt x="162" y="56"/>
                    <a:pt x="179" y="57"/>
                    <a:pt x="197" y="58"/>
                  </a:cubicBezTo>
                  <a:cubicBezTo>
                    <a:pt x="205" y="59"/>
                    <a:pt x="213" y="60"/>
                    <a:pt x="220" y="62"/>
                  </a:cubicBezTo>
                  <a:cubicBezTo>
                    <a:pt x="227" y="63"/>
                    <a:pt x="233" y="65"/>
                    <a:pt x="240" y="67"/>
                  </a:cubicBezTo>
                  <a:cubicBezTo>
                    <a:pt x="245" y="68"/>
                    <a:pt x="250" y="68"/>
                    <a:pt x="254" y="67"/>
                  </a:cubicBezTo>
                  <a:cubicBezTo>
                    <a:pt x="255" y="66"/>
                    <a:pt x="256" y="65"/>
                    <a:pt x="255" y="65"/>
                  </a:cubicBezTo>
                  <a:cubicBezTo>
                    <a:pt x="251" y="60"/>
                    <a:pt x="245" y="57"/>
                    <a:pt x="239" y="55"/>
                  </a:cubicBezTo>
                  <a:cubicBezTo>
                    <a:pt x="232" y="52"/>
                    <a:pt x="225" y="50"/>
                    <a:pt x="218" y="48"/>
                  </a:cubicBezTo>
                  <a:cubicBezTo>
                    <a:pt x="203" y="42"/>
                    <a:pt x="187" y="38"/>
                    <a:pt x="170" y="36"/>
                  </a:cubicBezTo>
                  <a:cubicBezTo>
                    <a:pt x="138" y="31"/>
                    <a:pt x="105" y="32"/>
                    <a:pt x="73" y="38"/>
                  </a:cubicBezTo>
                  <a:cubicBezTo>
                    <a:pt x="57" y="42"/>
                    <a:pt x="41" y="47"/>
                    <a:pt x="26" y="53"/>
                  </a:cubicBezTo>
                  <a:cubicBezTo>
                    <a:pt x="24" y="54"/>
                    <a:pt x="25" y="56"/>
                    <a:pt x="27" y="56"/>
                  </a:cubicBezTo>
                  <a:cubicBezTo>
                    <a:pt x="61" y="54"/>
                    <a:pt x="95" y="45"/>
                    <a:pt x="130" y="43"/>
                  </a:cubicBezTo>
                  <a:cubicBezTo>
                    <a:pt x="147" y="41"/>
                    <a:pt x="165" y="43"/>
                    <a:pt x="182" y="44"/>
                  </a:cubicBezTo>
                  <a:cubicBezTo>
                    <a:pt x="190" y="45"/>
                    <a:pt x="198" y="46"/>
                    <a:pt x="206" y="47"/>
                  </a:cubicBezTo>
                  <a:cubicBezTo>
                    <a:pt x="213" y="48"/>
                    <a:pt x="221" y="50"/>
                    <a:pt x="228" y="48"/>
                  </a:cubicBezTo>
                  <a:cubicBezTo>
                    <a:pt x="230" y="48"/>
                    <a:pt x="230" y="46"/>
                    <a:pt x="229" y="46"/>
                  </a:cubicBezTo>
                  <a:cubicBezTo>
                    <a:pt x="201" y="34"/>
                    <a:pt x="170" y="31"/>
                    <a:pt x="140" y="31"/>
                  </a:cubicBezTo>
                  <a:cubicBezTo>
                    <a:pt x="123" y="30"/>
                    <a:pt x="105" y="30"/>
                    <a:pt x="88" y="32"/>
                  </a:cubicBezTo>
                  <a:cubicBezTo>
                    <a:pt x="79" y="33"/>
                    <a:pt x="70" y="34"/>
                    <a:pt x="61" y="36"/>
                  </a:cubicBezTo>
                  <a:cubicBezTo>
                    <a:pt x="53" y="37"/>
                    <a:pt x="45" y="40"/>
                    <a:pt x="37" y="42"/>
                  </a:cubicBezTo>
                  <a:cubicBezTo>
                    <a:pt x="33" y="44"/>
                    <a:pt x="28" y="45"/>
                    <a:pt x="24" y="45"/>
                  </a:cubicBezTo>
                  <a:cubicBezTo>
                    <a:pt x="24" y="46"/>
                    <a:pt x="24" y="47"/>
                    <a:pt x="24" y="47"/>
                  </a:cubicBezTo>
                  <a:cubicBezTo>
                    <a:pt x="51" y="35"/>
                    <a:pt x="81" y="30"/>
                    <a:pt x="110" y="30"/>
                  </a:cubicBezTo>
                  <a:cubicBezTo>
                    <a:pt x="140" y="29"/>
                    <a:pt x="170" y="33"/>
                    <a:pt x="199" y="40"/>
                  </a:cubicBezTo>
                  <a:cubicBezTo>
                    <a:pt x="207" y="42"/>
                    <a:pt x="216" y="44"/>
                    <a:pt x="224" y="47"/>
                  </a:cubicBezTo>
                  <a:cubicBezTo>
                    <a:pt x="224" y="46"/>
                    <a:pt x="224" y="45"/>
                    <a:pt x="224" y="44"/>
                  </a:cubicBezTo>
                  <a:cubicBezTo>
                    <a:pt x="192" y="40"/>
                    <a:pt x="161" y="28"/>
                    <a:pt x="128" y="25"/>
                  </a:cubicBezTo>
                  <a:cubicBezTo>
                    <a:pt x="96" y="21"/>
                    <a:pt x="62" y="27"/>
                    <a:pt x="32" y="37"/>
                  </a:cubicBezTo>
                  <a:cubicBezTo>
                    <a:pt x="25" y="39"/>
                    <a:pt x="19" y="42"/>
                    <a:pt x="13" y="44"/>
                  </a:cubicBezTo>
                  <a:cubicBezTo>
                    <a:pt x="13" y="45"/>
                    <a:pt x="13" y="46"/>
                    <a:pt x="14" y="47"/>
                  </a:cubicBezTo>
                  <a:cubicBezTo>
                    <a:pt x="41" y="31"/>
                    <a:pt x="75" y="28"/>
                    <a:pt x="106" y="29"/>
                  </a:cubicBezTo>
                  <a:cubicBezTo>
                    <a:pt x="139" y="29"/>
                    <a:pt x="171" y="39"/>
                    <a:pt x="204" y="41"/>
                  </a:cubicBezTo>
                  <a:cubicBezTo>
                    <a:pt x="206" y="41"/>
                    <a:pt x="209" y="41"/>
                    <a:pt x="211" y="41"/>
                  </a:cubicBezTo>
                  <a:cubicBezTo>
                    <a:pt x="212" y="41"/>
                    <a:pt x="213" y="39"/>
                    <a:pt x="212" y="38"/>
                  </a:cubicBezTo>
                  <a:cubicBezTo>
                    <a:pt x="199" y="33"/>
                    <a:pt x="185" y="30"/>
                    <a:pt x="172" y="28"/>
                  </a:cubicBezTo>
                  <a:cubicBezTo>
                    <a:pt x="158" y="26"/>
                    <a:pt x="144" y="25"/>
                    <a:pt x="129" y="25"/>
                  </a:cubicBezTo>
                  <a:cubicBezTo>
                    <a:pt x="112" y="24"/>
                    <a:pt x="95" y="26"/>
                    <a:pt x="79" y="28"/>
                  </a:cubicBezTo>
                  <a:cubicBezTo>
                    <a:pt x="61" y="31"/>
                    <a:pt x="44" y="36"/>
                    <a:pt x="28" y="40"/>
                  </a:cubicBezTo>
                  <a:cubicBezTo>
                    <a:pt x="24" y="41"/>
                    <a:pt x="20" y="42"/>
                    <a:pt x="16" y="43"/>
                  </a:cubicBezTo>
                  <a:cubicBezTo>
                    <a:pt x="16" y="44"/>
                    <a:pt x="17" y="45"/>
                    <a:pt x="17" y="46"/>
                  </a:cubicBezTo>
                  <a:cubicBezTo>
                    <a:pt x="50" y="35"/>
                    <a:pt x="84" y="28"/>
                    <a:pt x="119" y="26"/>
                  </a:cubicBezTo>
                  <a:cubicBezTo>
                    <a:pt x="143" y="25"/>
                    <a:pt x="168" y="24"/>
                    <a:pt x="191" y="29"/>
                  </a:cubicBezTo>
                  <a:cubicBezTo>
                    <a:pt x="197" y="31"/>
                    <a:pt x="204" y="33"/>
                    <a:pt x="209" y="37"/>
                  </a:cubicBezTo>
                  <a:cubicBezTo>
                    <a:pt x="209" y="36"/>
                    <a:pt x="210" y="35"/>
                    <a:pt x="210" y="35"/>
                  </a:cubicBezTo>
                  <a:cubicBezTo>
                    <a:pt x="179" y="25"/>
                    <a:pt x="146" y="19"/>
                    <a:pt x="113" y="17"/>
                  </a:cubicBezTo>
                  <a:cubicBezTo>
                    <a:pt x="80" y="16"/>
                    <a:pt x="47" y="21"/>
                    <a:pt x="15" y="29"/>
                  </a:cubicBezTo>
                  <a:cubicBezTo>
                    <a:pt x="14" y="30"/>
                    <a:pt x="12" y="30"/>
                    <a:pt x="10" y="31"/>
                  </a:cubicBezTo>
                  <a:cubicBezTo>
                    <a:pt x="10" y="32"/>
                    <a:pt x="11" y="32"/>
                    <a:pt x="11" y="33"/>
                  </a:cubicBezTo>
                  <a:cubicBezTo>
                    <a:pt x="43" y="23"/>
                    <a:pt x="77" y="22"/>
                    <a:pt x="111" y="21"/>
                  </a:cubicBezTo>
                  <a:cubicBezTo>
                    <a:pt x="138" y="19"/>
                    <a:pt x="167" y="18"/>
                    <a:pt x="192" y="31"/>
                  </a:cubicBezTo>
                  <a:cubicBezTo>
                    <a:pt x="192" y="30"/>
                    <a:pt x="192" y="29"/>
                    <a:pt x="193" y="28"/>
                  </a:cubicBezTo>
                  <a:cubicBezTo>
                    <a:pt x="162" y="20"/>
                    <a:pt x="132" y="8"/>
                    <a:pt x="100" y="7"/>
                  </a:cubicBezTo>
                  <a:cubicBezTo>
                    <a:pt x="73" y="7"/>
                    <a:pt x="43" y="10"/>
                    <a:pt x="18" y="20"/>
                  </a:cubicBezTo>
                  <a:cubicBezTo>
                    <a:pt x="12" y="23"/>
                    <a:pt x="6" y="26"/>
                    <a:pt x="1" y="29"/>
                  </a:cubicBezTo>
                  <a:cubicBezTo>
                    <a:pt x="0" y="30"/>
                    <a:pt x="1" y="32"/>
                    <a:pt x="2" y="32"/>
                  </a:cubicBezTo>
                  <a:cubicBezTo>
                    <a:pt x="35" y="23"/>
                    <a:pt x="68" y="13"/>
                    <a:pt x="103" y="12"/>
                  </a:cubicBezTo>
                  <a:cubicBezTo>
                    <a:pt x="126" y="12"/>
                    <a:pt x="150" y="12"/>
                    <a:pt x="172" y="18"/>
                  </a:cubicBezTo>
                  <a:cubicBezTo>
                    <a:pt x="183" y="22"/>
                    <a:pt x="195" y="27"/>
                    <a:pt x="203" y="36"/>
                  </a:cubicBezTo>
                  <a:cubicBezTo>
                    <a:pt x="204" y="35"/>
                    <a:pt x="204" y="34"/>
                    <a:pt x="204" y="34"/>
                  </a:cubicBezTo>
                  <a:cubicBezTo>
                    <a:pt x="176" y="27"/>
                    <a:pt x="150" y="11"/>
                    <a:pt x="120" y="6"/>
                  </a:cubicBezTo>
                  <a:cubicBezTo>
                    <a:pt x="90" y="1"/>
                    <a:pt x="58" y="1"/>
                    <a:pt x="29" y="11"/>
                  </a:cubicBezTo>
                  <a:cubicBezTo>
                    <a:pt x="27" y="11"/>
                    <a:pt x="28" y="13"/>
                    <a:pt x="29" y="13"/>
                  </a:cubicBezTo>
                  <a:cubicBezTo>
                    <a:pt x="88" y="2"/>
                    <a:pt x="151" y="8"/>
                    <a:pt x="204" y="36"/>
                  </a:cubicBezTo>
                  <a:cubicBezTo>
                    <a:pt x="207" y="37"/>
                    <a:pt x="209" y="38"/>
                    <a:pt x="211" y="39"/>
                  </a:cubicBezTo>
                  <a:cubicBezTo>
                    <a:pt x="211" y="38"/>
                    <a:pt x="211" y="38"/>
                    <a:pt x="212" y="37"/>
                  </a:cubicBezTo>
                  <a:cubicBezTo>
                    <a:pt x="190" y="29"/>
                    <a:pt x="168" y="23"/>
                    <a:pt x="146" y="17"/>
                  </a:cubicBezTo>
                  <a:cubicBezTo>
                    <a:pt x="124" y="12"/>
                    <a:pt x="101" y="14"/>
                    <a:pt x="79" y="9"/>
                  </a:cubicBezTo>
                  <a:cubicBezTo>
                    <a:pt x="79" y="10"/>
                    <a:pt x="79" y="11"/>
                    <a:pt x="79" y="12"/>
                  </a:cubicBezTo>
                  <a:cubicBezTo>
                    <a:pt x="95" y="11"/>
                    <a:pt x="111" y="12"/>
                    <a:pt x="127" y="14"/>
                  </a:cubicBezTo>
                  <a:cubicBezTo>
                    <a:pt x="142" y="15"/>
                    <a:pt x="157" y="17"/>
                    <a:pt x="172" y="21"/>
                  </a:cubicBezTo>
                  <a:cubicBezTo>
                    <a:pt x="183" y="25"/>
                    <a:pt x="194" y="30"/>
                    <a:pt x="206" y="33"/>
                  </a:cubicBezTo>
                  <a:cubicBezTo>
                    <a:pt x="216" y="37"/>
                    <a:pt x="228" y="41"/>
                    <a:pt x="239" y="38"/>
                  </a:cubicBezTo>
                  <a:cubicBezTo>
                    <a:pt x="240" y="38"/>
                    <a:pt x="241" y="37"/>
                    <a:pt x="240" y="36"/>
                  </a:cubicBezTo>
                  <a:cubicBezTo>
                    <a:pt x="223" y="23"/>
                    <a:pt x="201" y="18"/>
                    <a:pt x="180" y="14"/>
                  </a:cubicBezTo>
                  <a:cubicBezTo>
                    <a:pt x="154" y="9"/>
                    <a:pt x="127" y="8"/>
                    <a:pt x="100" y="7"/>
                  </a:cubicBezTo>
                  <a:cubicBezTo>
                    <a:pt x="100" y="8"/>
                    <a:pt x="100" y="9"/>
                    <a:pt x="100" y="10"/>
                  </a:cubicBezTo>
                  <a:cubicBezTo>
                    <a:pt x="125" y="3"/>
                    <a:pt x="152" y="6"/>
                    <a:pt x="177" y="12"/>
                  </a:cubicBezTo>
                  <a:cubicBezTo>
                    <a:pt x="202" y="18"/>
                    <a:pt x="226" y="28"/>
                    <a:pt x="249" y="38"/>
                  </a:cubicBezTo>
                  <a:cubicBezTo>
                    <a:pt x="251" y="39"/>
                    <a:pt x="252" y="36"/>
                    <a:pt x="251" y="36"/>
                  </a:cubicBezTo>
                  <a:cubicBezTo>
                    <a:pt x="215" y="21"/>
                    <a:pt x="178" y="5"/>
                    <a:pt x="138" y="5"/>
                  </a:cubicBezTo>
                  <a:cubicBezTo>
                    <a:pt x="137" y="5"/>
                    <a:pt x="136" y="7"/>
                    <a:pt x="138" y="7"/>
                  </a:cubicBezTo>
                  <a:cubicBezTo>
                    <a:pt x="143" y="10"/>
                    <a:pt x="150" y="11"/>
                    <a:pt x="156" y="12"/>
                  </a:cubicBezTo>
                  <a:cubicBezTo>
                    <a:pt x="163" y="13"/>
                    <a:pt x="171" y="15"/>
                    <a:pt x="178" y="17"/>
                  </a:cubicBezTo>
                  <a:cubicBezTo>
                    <a:pt x="193" y="21"/>
                    <a:pt x="207" y="27"/>
                    <a:pt x="221" y="33"/>
                  </a:cubicBezTo>
                  <a:cubicBezTo>
                    <a:pt x="222" y="34"/>
                    <a:pt x="224" y="31"/>
                    <a:pt x="222" y="3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40"/>
            <p:cNvSpPr/>
            <p:nvPr/>
          </p:nvSpPr>
          <p:spPr bwMode="auto">
            <a:xfrm>
              <a:off x="3132" y="1899"/>
              <a:ext cx="578" cy="495"/>
            </a:xfrm>
            <a:custGeom>
              <a:avLst/>
              <a:gdLst>
                <a:gd name="T0" fmla="*/ 269 w 299"/>
                <a:gd name="T1" fmla="*/ 69 h 256"/>
                <a:gd name="T2" fmla="*/ 167 w 299"/>
                <a:gd name="T3" fmla="*/ 87 h 256"/>
                <a:gd name="T4" fmla="*/ 134 w 299"/>
                <a:gd name="T5" fmla="*/ 89 h 256"/>
                <a:gd name="T6" fmla="*/ 298 w 299"/>
                <a:gd name="T7" fmla="*/ 68 h 256"/>
                <a:gd name="T8" fmla="*/ 228 w 299"/>
                <a:gd name="T9" fmla="*/ 56 h 256"/>
                <a:gd name="T10" fmla="*/ 121 w 299"/>
                <a:gd name="T11" fmla="*/ 97 h 256"/>
                <a:gd name="T12" fmla="*/ 101 w 299"/>
                <a:gd name="T13" fmla="*/ 116 h 256"/>
                <a:gd name="T14" fmla="*/ 208 w 299"/>
                <a:gd name="T15" fmla="*/ 59 h 256"/>
                <a:gd name="T16" fmla="*/ 200 w 299"/>
                <a:gd name="T17" fmla="*/ 44 h 256"/>
                <a:gd name="T18" fmla="*/ 205 w 299"/>
                <a:gd name="T19" fmla="*/ 24 h 256"/>
                <a:gd name="T20" fmla="*/ 187 w 299"/>
                <a:gd name="T21" fmla="*/ 13 h 256"/>
                <a:gd name="T22" fmla="*/ 129 w 299"/>
                <a:gd name="T23" fmla="*/ 14 h 256"/>
                <a:gd name="T24" fmla="*/ 46 w 299"/>
                <a:gd name="T25" fmla="*/ 49 h 256"/>
                <a:gd name="T26" fmla="*/ 25 w 299"/>
                <a:gd name="T27" fmla="*/ 59 h 256"/>
                <a:gd name="T28" fmla="*/ 56 w 299"/>
                <a:gd name="T29" fmla="*/ 60 h 256"/>
                <a:gd name="T30" fmla="*/ 55 w 299"/>
                <a:gd name="T31" fmla="*/ 72 h 256"/>
                <a:gd name="T32" fmla="*/ 73 w 299"/>
                <a:gd name="T33" fmla="*/ 37 h 256"/>
                <a:gd name="T34" fmla="*/ 72 w 299"/>
                <a:gd name="T35" fmla="*/ 49 h 256"/>
                <a:gd name="T36" fmla="*/ 36 w 299"/>
                <a:gd name="T37" fmla="*/ 117 h 256"/>
                <a:gd name="T38" fmla="*/ 35 w 299"/>
                <a:gd name="T39" fmla="*/ 117 h 256"/>
                <a:gd name="T40" fmla="*/ 61 w 299"/>
                <a:gd name="T41" fmla="*/ 88 h 256"/>
                <a:gd name="T42" fmla="*/ 105 w 299"/>
                <a:gd name="T43" fmla="*/ 51 h 256"/>
                <a:gd name="T44" fmla="*/ 114 w 299"/>
                <a:gd name="T45" fmla="*/ 53 h 256"/>
                <a:gd name="T46" fmla="*/ 58 w 299"/>
                <a:gd name="T47" fmla="*/ 166 h 256"/>
                <a:gd name="T48" fmla="*/ 84 w 299"/>
                <a:gd name="T49" fmla="*/ 142 h 256"/>
                <a:gd name="T50" fmla="*/ 78 w 299"/>
                <a:gd name="T51" fmla="*/ 232 h 256"/>
                <a:gd name="T52" fmla="*/ 82 w 299"/>
                <a:gd name="T53" fmla="*/ 130 h 256"/>
                <a:gd name="T54" fmla="*/ 53 w 299"/>
                <a:gd name="T55" fmla="*/ 122 h 256"/>
                <a:gd name="T56" fmla="*/ 74 w 299"/>
                <a:gd name="T57" fmla="*/ 254 h 256"/>
                <a:gd name="T58" fmla="*/ 78 w 299"/>
                <a:gd name="T59" fmla="*/ 178 h 256"/>
                <a:gd name="T60" fmla="*/ 102 w 299"/>
                <a:gd name="T61" fmla="*/ 88 h 256"/>
                <a:gd name="T62" fmla="*/ 107 w 299"/>
                <a:gd name="T63" fmla="*/ 80 h 256"/>
                <a:gd name="T64" fmla="*/ 52 w 299"/>
                <a:gd name="T65" fmla="*/ 149 h 256"/>
                <a:gd name="T66" fmla="*/ 43 w 299"/>
                <a:gd name="T67" fmla="*/ 140 h 256"/>
                <a:gd name="T68" fmla="*/ 102 w 299"/>
                <a:gd name="T69" fmla="*/ 54 h 256"/>
                <a:gd name="T70" fmla="*/ 97 w 299"/>
                <a:gd name="T71" fmla="*/ 51 h 256"/>
                <a:gd name="T72" fmla="*/ 91 w 299"/>
                <a:gd name="T73" fmla="*/ 56 h 256"/>
                <a:gd name="T74" fmla="*/ 62 w 299"/>
                <a:gd name="T75" fmla="*/ 84 h 256"/>
                <a:gd name="T76" fmla="*/ 14 w 299"/>
                <a:gd name="T77" fmla="*/ 92 h 256"/>
                <a:gd name="T78" fmla="*/ 27 w 299"/>
                <a:gd name="T79" fmla="*/ 88 h 256"/>
                <a:gd name="T80" fmla="*/ 73 w 299"/>
                <a:gd name="T81" fmla="*/ 45 h 256"/>
                <a:gd name="T82" fmla="*/ 48 w 299"/>
                <a:gd name="T83" fmla="*/ 51 h 256"/>
                <a:gd name="T84" fmla="*/ 40 w 299"/>
                <a:gd name="T85" fmla="*/ 56 h 256"/>
                <a:gd name="T86" fmla="*/ 95 w 299"/>
                <a:gd name="T87" fmla="*/ 15 h 256"/>
                <a:gd name="T88" fmla="*/ 69 w 299"/>
                <a:gd name="T89" fmla="*/ 37 h 256"/>
                <a:gd name="T90" fmla="*/ 83 w 299"/>
                <a:gd name="T91" fmla="*/ 47 h 256"/>
                <a:gd name="T92" fmla="*/ 122 w 299"/>
                <a:gd name="T93" fmla="*/ 55 h 256"/>
                <a:gd name="T94" fmla="*/ 70 w 299"/>
                <a:gd name="T95" fmla="*/ 125 h 256"/>
                <a:gd name="T96" fmla="*/ 96 w 299"/>
                <a:gd name="T97" fmla="*/ 111 h 256"/>
                <a:gd name="T98" fmla="*/ 202 w 299"/>
                <a:gd name="T99" fmla="*/ 69 h 256"/>
                <a:gd name="T100" fmla="*/ 82 w 299"/>
                <a:gd name="T101" fmla="*/ 145 h 256"/>
                <a:gd name="T102" fmla="*/ 92 w 299"/>
                <a:gd name="T103" fmla="*/ 113 h 256"/>
                <a:gd name="T104" fmla="*/ 272 w 299"/>
                <a:gd name="T105" fmla="*/ 63 h 256"/>
                <a:gd name="T106" fmla="*/ 247 w 299"/>
                <a:gd name="T107" fmla="*/ 60 h 256"/>
                <a:gd name="T108" fmla="*/ 103 w 299"/>
                <a:gd name="T109" fmla="*/ 123 h 256"/>
                <a:gd name="T110" fmla="*/ 127 w 299"/>
                <a:gd name="T111" fmla="*/ 96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99" h="256">
                  <a:moveTo>
                    <a:pt x="249" y="55"/>
                  </a:moveTo>
                  <a:cubicBezTo>
                    <a:pt x="228" y="58"/>
                    <a:pt x="207" y="62"/>
                    <a:pt x="187" y="69"/>
                  </a:cubicBezTo>
                  <a:cubicBezTo>
                    <a:pt x="177" y="73"/>
                    <a:pt x="167" y="77"/>
                    <a:pt x="157" y="81"/>
                  </a:cubicBezTo>
                  <a:cubicBezTo>
                    <a:pt x="147" y="86"/>
                    <a:pt x="137" y="91"/>
                    <a:pt x="127" y="93"/>
                  </a:cubicBezTo>
                  <a:cubicBezTo>
                    <a:pt x="127" y="94"/>
                    <a:pt x="128" y="95"/>
                    <a:pt x="128" y="96"/>
                  </a:cubicBezTo>
                  <a:cubicBezTo>
                    <a:pt x="145" y="79"/>
                    <a:pt x="169" y="71"/>
                    <a:pt x="191" y="66"/>
                  </a:cubicBezTo>
                  <a:cubicBezTo>
                    <a:pt x="214" y="61"/>
                    <a:pt x="240" y="60"/>
                    <a:pt x="262" y="67"/>
                  </a:cubicBezTo>
                  <a:cubicBezTo>
                    <a:pt x="264" y="68"/>
                    <a:pt x="267" y="69"/>
                    <a:pt x="269" y="69"/>
                  </a:cubicBezTo>
                  <a:cubicBezTo>
                    <a:pt x="269" y="69"/>
                    <a:pt x="269" y="68"/>
                    <a:pt x="269" y="67"/>
                  </a:cubicBezTo>
                  <a:cubicBezTo>
                    <a:pt x="262" y="70"/>
                    <a:pt x="255" y="70"/>
                    <a:pt x="248" y="70"/>
                  </a:cubicBezTo>
                  <a:cubicBezTo>
                    <a:pt x="240" y="70"/>
                    <a:pt x="233" y="71"/>
                    <a:pt x="226" y="72"/>
                  </a:cubicBezTo>
                  <a:cubicBezTo>
                    <a:pt x="210" y="74"/>
                    <a:pt x="194" y="77"/>
                    <a:pt x="179" y="81"/>
                  </a:cubicBezTo>
                  <a:cubicBezTo>
                    <a:pt x="151" y="89"/>
                    <a:pt x="124" y="103"/>
                    <a:pt x="101" y="121"/>
                  </a:cubicBezTo>
                  <a:cubicBezTo>
                    <a:pt x="101" y="121"/>
                    <a:pt x="102" y="122"/>
                    <a:pt x="103" y="123"/>
                  </a:cubicBezTo>
                  <a:cubicBezTo>
                    <a:pt x="110" y="113"/>
                    <a:pt x="121" y="106"/>
                    <a:pt x="131" y="101"/>
                  </a:cubicBezTo>
                  <a:cubicBezTo>
                    <a:pt x="143" y="96"/>
                    <a:pt x="155" y="91"/>
                    <a:pt x="167" y="87"/>
                  </a:cubicBezTo>
                  <a:cubicBezTo>
                    <a:pt x="180" y="83"/>
                    <a:pt x="194" y="79"/>
                    <a:pt x="209" y="77"/>
                  </a:cubicBezTo>
                  <a:cubicBezTo>
                    <a:pt x="225" y="74"/>
                    <a:pt x="241" y="72"/>
                    <a:pt x="256" y="66"/>
                  </a:cubicBezTo>
                  <a:cubicBezTo>
                    <a:pt x="257" y="66"/>
                    <a:pt x="257" y="66"/>
                    <a:pt x="258" y="65"/>
                  </a:cubicBezTo>
                  <a:cubicBezTo>
                    <a:pt x="259" y="65"/>
                    <a:pt x="259" y="64"/>
                    <a:pt x="258" y="63"/>
                  </a:cubicBezTo>
                  <a:cubicBezTo>
                    <a:pt x="254" y="57"/>
                    <a:pt x="244" y="56"/>
                    <a:pt x="237" y="56"/>
                  </a:cubicBezTo>
                  <a:cubicBezTo>
                    <a:pt x="227" y="57"/>
                    <a:pt x="217" y="59"/>
                    <a:pt x="207" y="61"/>
                  </a:cubicBezTo>
                  <a:cubicBezTo>
                    <a:pt x="197" y="64"/>
                    <a:pt x="187" y="66"/>
                    <a:pt x="178" y="69"/>
                  </a:cubicBezTo>
                  <a:cubicBezTo>
                    <a:pt x="162" y="74"/>
                    <a:pt x="148" y="82"/>
                    <a:pt x="134" y="89"/>
                  </a:cubicBezTo>
                  <a:cubicBezTo>
                    <a:pt x="124" y="94"/>
                    <a:pt x="114" y="99"/>
                    <a:pt x="104" y="103"/>
                  </a:cubicBezTo>
                  <a:cubicBezTo>
                    <a:pt x="104" y="104"/>
                    <a:pt x="105" y="105"/>
                    <a:pt x="105" y="105"/>
                  </a:cubicBezTo>
                  <a:cubicBezTo>
                    <a:pt x="131" y="87"/>
                    <a:pt x="160" y="74"/>
                    <a:pt x="191" y="67"/>
                  </a:cubicBezTo>
                  <a:cubicBezTo>
                    <a:pt x="207" y="63"/>
                    <a:pt x="223" y="62"/>
                    <a:pt x="239" y="62"/>
                  </a:cubicBezTo>
                  <a:cubicBezTo>
                    <a:pt x="248" y="63"/>
                    <a:pt x="256" y="63"/>
                    <a:pt x="265" y="65"/>
                  </a:cubicBezTo>
                  <a:cubicBezTo>
                    <a:pt x="273" y="66"/>
                    <a:pt x="281" y="68"/>
                    <a:pt x="289" y="70"/>
                  </a:cubicBezTo>
                  <a:cubicBezTo>
                    <a:pt x="292" y="70"/>
                    <a:pt x="294" y="70"/>
                    <a:pt x="297" y="70"/>
                  </a:cubicBezTo>
                  <a:cubicBezTo>
                    <a:pt x="298" y="70"/>
                    <a:pt x="299" y="69"/>
                    <a:pt x="298" y="68"/>
                  </a:cubicBezTo>
                  <a:cubicBezTo>
                    <a:pt x="283" y="53"/>
                    <a:pt x="258" y="52"/>
                    <a:pt x="238" y="53"/>
                  </a:cubicBezTo>
                  <a:cubicBezTo>
                    <a:pt x="214" y="54"/>
                    <a:pt x="190" y="60"/>
                    <a:pt x="168" y="69"/>
                  </a:cubicBezTo>
                  <a:cubicBezTo>
                    <a:pt x="138" y="82"/>
                    <a:pt x="113" y="103"/>
                    <a:pt x="88" y="123"/>
                  </a:cubicBezTo>
                  <a:cubicBezTo>
                    <a:pt x="89" y="124"/>
                    <a:pt x="90" y="124"/>
                    <a:pt x="90" y="125"/>
                  </a:cubicBezTo>
                  <a:cubicBezTo>
                    <a:pt x="92" y="114"/>
                    <a:pt x="101" y="106"/>
                    <a:pt x="108" y="99"/>
                  </a:cubicBezTo>
                  <a:cubicBezTo>
                    <a:pt x="117" y="91"/>
                    <a:pt x="127" y="84"/>
                    <a:pt x="138" y="78"/>
                  </a:cubicBezTo>
                  <a:cubicBezTo>
                    <a:pt x="162" y="63"/>
                    <a:pt x="190" y="55"/>
                    <a:pt x="219" y="55"/>
                  </a:cubicBezTo>
                  <a:cubicBezTo>
                    <a:pt x="222" y="56"/>
                    <a:pt x="225" y="56"/>
                    <a:pt x="228" y="56"/>
                  </a:cubicBezTo>
                  <a:cubicBezTo>
                    <a:pt x="228" y="55"/>
                    <a:pt x="228" y="54"/>
                    <a:pt x="228" y="53"/>
                  </a:cubicBezTo>
                  <a:cubicBezTo>
                    <a:pt x="198" y="53"/>
                    <a:pt x="167" y="62"/>
                    <a:pt x="141" y="76"/>
                  </a:cubicBezTo>
                  <a:cubicBezTo>
                    <a:pt x="128" y="83"/>
                    <a:pt x="117" y="92"/>
                    <a:pt x="108" y="103"/>
                  </a:cubicBezTo>
                  <a:cubicBezTo>
                    <a:pt x="99" y="114"/>
                    <a:pt x="92" y="127"/>
                    <a:pt x="83" y="138"/>
                  </a:cubicBezTo>
                  <a:cubicBezTo>
                    <a:pt x="82" y="140"/>
                    <a:pt x="81" y="142"/>
                    <a:pt x="79" y="143"/>
                  </a:cubicBezTo>
                  <a:cubicBezTo>
                    <a:pt x="80" y="143"/>
                    <a:pt x="81" y="144"/>
                    <a:pt x="82" y="144"/>
                  </a:cubicBezTo>
                  <a:cubicBezTo>
                    <a:pt x="81" y="134"/>
                    <a:pt x="88" y="125"/>
                    <a:pt x="94" y="119"/>
                  </a:cubicBezTo>
                  <a:cubicBezTo>
                    <a:pt x="102" y="110"/>
                    <a:pt x="111" y="103"/>
                    <a:pt x="121" y="97"/>
                  </a:cubicBezTo>
                  <a:cubicBezTo>
                    <a:pt x="131" y="90"/>
                    <a:pt x="141" y="84"/>
                    <a:pt x="153" y="80"/>
                  </a:cubicBezTo>
                  <a:cubicBezTo>
                    <a:pt x="161" y="77"/>
                    <a:pt x="169" y="75"/>
                    <a:pt x="178" y="73"/>
                  </a:cubicBezTo>
                  <a:cubicBezTo>
                    <a:pt x="185" y="72"/>
                    <a:pt x="192" y="73"/>
                    <a:pt x="199" y="71"/>
                  </a:cubicBezTo>
                  <a:cubicBezTo>
                    <a:pt x="201" y="71"/>
                    <a:pt x="202" y="70"/>
                    <a:pt x="203" y="69"/>
                  </a:cubicBezTo>
                  <a:cubicBezTo>
                    <a:pt x="204" y="69"/>
                    <a:pt x="204" y="67"/>
                    <a:pt x="203" y="67"/>
                  </a:cubicBezTo>
                  <a:cubicBezTo>
                    <a:pt x="190" y="64"/>
                    <a:pt x="177" y="66"/>
                    <a:pt x="165" y="70"/>
                  </a:cubicBezTo>
                  <a:cubicBezTo>
                    <a:pt x="152" y="75"/>
                    <a:pt x="140" y="82"/>
                    <a:pt x="129" y="90"/>
                  </a:cubicBezTo>
                  <a:cubicBezTo>
                    <a:pt x="119" y="97"/>
                    <a:pt x="109" y="106"/>
                    <a:pt x="101" y="116"/>
                  </a:cubicBezTo>
                  <a:cubicBezTo>
                    <a:pt x="93" y="127"/>
                    <a:pt x="86" y="140"/>
                    <a:pt x="77" y="151"/>
                  </a:cubicBezTo>
                  <a:cubicBezTo>
                    <a:pt x="74" y="156"/>
                    <a:pt x="70" y="160"/>
                    <a:pt x="65" y="164"/>
                  </a:cubicBezTo>
                  <a:cubicBezTo>
                    <a:pt x="66" y="164"/>
                    <a:pt x="67" y="164"/>
                    <a:pt x="68" y="165"/>
                  </a:cubicBezTo>
                  <a:cubicBezTo>
                    <a:pt x="69" y="152"/>
                    <a:pt x="75" y="141"/>
                    <a:pt x="83" y="130"/>
                  </a:cubicBezTo>
                  <a:cubicBezTo>
                    <a:pt x="90" y="120"/>
                    <a:pt x="100" y="110"/>
                    <a:pt x="110" y="101"/>
                  </a:cubicBezTo>
                  <a:cubicBezTo>
                    <a:pt x="120" y="91"/>
                    <a:pt x="131" y="82"/>
                    <a:pt x="144" y="76"/>
                  </a:cubicBezTo>
                  <a:cubicBezTo>
                    <a:pt x="157" y="70"/>
                    <a:pt x="172" y="67"/>
                    <a:pt x="186" y="64"/>
                  </a:cubicBezTo>
                  <a:cubicBezTo>
                    <a:pt x="194" y="62"/>
                    <a:pt x="201" y="61"/>
                    <a:pt x="208" y="59"/>
                  </a:cubicBezTo>
                  <a:cubicBezTo>
                    <a:pt x="209" y="58"/>
                    <a:pt x="209" y="57"/>
                    <a:pt x="208" y="56"/>
                  </a:cubicBezTo>
                  <a:cubicBezTo>
                    <a:pt x="198" y="51"/>
                    <a:pt x="186" y="53"/>
                    <a:pt x="175" y="56"/>
                  </a:cubicBezTo>
                  <a:cubicBezTo>
                    <a:pt x="163" y="60"/>
                    <a:pt x="152" y="65"/>
                    <a:pt x="141" y="71"/>
                  </a:cubicBezTo>
                  <a:cubicBezTo>
                    <a:pt x="115" y="86"/>
                    <a:pt x="91" y="104"/>
                    <a:pt x="70" y="125"/>
                  </a:cubicBezTo>
                  <a:cubicBezTo>
                    <a:pt x="71" y="126"/>
                    <a:pt x="71" y="126"/>
                    <a:pt x="72" y="127"/>
                  </a:cubicBezTo>
                  <a:cubicBezTo>
                    <a:pt x="90" y="108"/>
                    <a:pt x="107" y="87"/>
                    <a:pt x="127" y="70"/>
                  </a:cubicBezTo>
                  <a:cubicBezTo>
                    <a:pt x="148" y="53"/>
                    <a:pt x="173" y="41"/>
                    <a:pt x="200" y="47"/>
                  </a:cubicBezTo>
                  <a:cubicBezTo>
                    <a:pt x="200" y="46"/>
                    <a:pt x="200" y="45"/>
                    <a:pt x="200" y="44"/>
                  </a:cubicBezTo>
                  <a:cubicBezTo>
                    <a:pt x="173" y="47"/>
                    <a:pt x="147" y="54"/>
                    <a:pt x="123" y="66"/>
                  </a:cubicBezTo>
                  <a:cubicBezTo>
                    <a:pt x="99" y="78"/>
                    <a:pt x="78" y="94"/>
                    <a:pt x="57" y="112"/>
                  </a:cubicBezTo>
                  <a:cubicBezTo>
                    <a:pt x="58" y="112"/>
                    <a:pt x="59" y="113"/>
                    <a:pt x="59" y="114"/>
                  </a:cubicBezTo>
                  <a:cubicBezTo>
                    <a:pt x="77" y="90"/>
                    <a:pt x="100" y="71"/>
                    <a:pt x="125" y="56"/>
                  </a:cubicBezTo>
                  <a:cubicBezTo>
                    <a:pt x="139" y="48"/>
                    <a:pt x="153" y="42"/>
                    <a:pt x="168" y="38"/>
                  </a:cubicBezTo>
                  <a:cubicBezTo>
                    <a:pt x="176" y="36"/>
                    <a:pt x="183" y="34"/>
                    <a:pt x="191" y="33"/>
                  </a:cubicBezTo>
                  <a:cubicBezTo>
                    <a:pt x="196" y="32"/>
                    <a:pt x="202" y="31"/>
                    <a:pt x="205" y="26"/>
                  </a:cubicBezTo>
                  <a:cubicBezTo>
                    <a:pt x="206" y="26"/>
                    <a:pt x="206" y="25"/>
                    <a:pt x="205" y="24"/>
                  </a:cubicBezTo>
                  <a:cubicBezTo>
                    <a:pt x="199" y="19"/>
                    <a:pt x="189" y="18"/>
                    <a:pt x="180" y="18"/>
                  </a:cubicBezTo>
                  <a:cubicBezTo>
                    <a:pt x="169" y="19"/>
                    <a:pt x="158" y="21"/>
                    <a:pt x="147" y="23"/>
                  </a:cubicBezTo>
                  <a:cubicBezTo>
                    <a:pt x="124" y="28"/>
                    <a:pt x="102" y="35"/>
                    <a:pt x="81" y="45"/>
                  </a:cubicBezTo>
                  <a:cubicBezTo>
                    <a:pt x="69" y="52"/>
                    <a:pt x="57" y="59"/>
                    <a:pt x="48" y="70"/>
                  </a:cubicBezTo>
                  <a:cubicBezTo>
                    <a:pt x="48" y="70"/>
                    <a:pt x="48" y="72"/>
                    <a:pt x="50" y="72"/>
                  </a:cubicBezTo>
                  <a:cubicBezTo>
                    <a:pt x="73" y="66"/>
                    <a:pt x="92" y="50"/>
                    <a:pt x="114" y="39"/>
                  </a:cubicBezTo>
                  <a:cubicBezTo>
                    <a:pt x="137" y="27"/>
                    <a:pt x="163" y="25"/>
                    <a:pt x="186" y="15"/>
                  </a:cubicBezTo>
                  <a:cubicBezTo>
                    <a:pt x="187" y="14"/>
                    <a:pt x="187" y="13"/>
                    <a:pt x="187" y="13"/>
                  </a:cubicBezTo>
                  <a:cubicBezTo>
                    <a:pt x="185" y="6"/>
                    <a:pt x="177" y="5"/>
                    <a:pt x="171" y="4"/>
                  </a:cubicBezTo>
                  <a:cubicBezTo>
                    <a:pt x="162" y="3"/>
                    <a:pt x="153" y="5"/>
                    <a:pt x="144" y="7"/>
                  </a:cubicBezTo>
                  <a:cubicBezTo>
                    <a:pt x="134" y="9"/>
                    <a:pt x="126" y="12"/>
                    <a:pt x="117" y="15"/>
                  </a:cubicBezTo>
                  <a:cubicBezTo>
                    <a:pt x="107" y="18"/>
                    <a:pt x="97" y="20"/>
                    <a:pt x="88" y="24"/>
                  </a:cubicBezTo>
                  <a:cubicBezTo>
                    <a:pt x="66" y="33"/>
                    <a:pt x="47" y="47"/>
                    <a:pt x="26" y="59"/>
                  </a:cubicBezTo>
                  <a:cubicBezTo>
                    <a:pt x="27" y="60"/>
                    <a:pt x="27" y="60"/>
                    <a:pt x="28" y="61"/>
                  </a:cubicBezTo>
                  <a:cubicBezTo>
                    <a:pt x="48" y="48"/>
                    <a:pt x="68" y="33"/>
                    <a:pt x="91" y="23"/>
                  </a:cubicBezTo>
                  <a:cubicBezTo>
                    <a:pt x="103" y="18"/>
                    <a:pt x="115" y="15"/>
                    <a:pt x="129" y="14"/>
                  </a:cubicBezTo>
                  <a:cubicBezTo>
                    <a:pt x="142" y="13"/>
                    <a:pt x="155" y="13"/>
                    <a:pt x="168" y="10"/>
                  </a:cubicBezTo>
                  <a:cubicBezTo>
                    <a:pt x="168" y="10"/>
                    <a:pt x="169" y="9"/>
                    <a:pt x="169" y="8"/>
                  </a:cubicBezTo>
                  <a:cubicBezTo>
                    <a:pt x="166" y="2"/>
                    <a:pt x="157" y="1"/>
                    <a:pt x="151" y="1"/>
                  </a:cubicBezTo>
                  <a:cubicBezTo>
                    <a:pt x="141" y="0"/>
                    <a:pt x="132" y="2"/>
                    <a:pt x="122" y="4"/>
                  </a:cubicBezTo>
                  <a:cubicBezTo>
                    <a:pt x="104" y="8"/>
                    <a:pt x="85" y="14"/>
                    <a:pt x="68" y="22"/>
                  </a:cubicBezTo>
                  <a:cubicBezTo>
                    <a:pt x="54" y="29"/>
                    <a:pt x="39" y="38"/>
                    <a:pt x="31" y="52"/>
                  </a:cubicBezTo>
                  <a:cubicBezTo>
                    <a:pt x="31" y="53"/>
                    <a:pt x="32" y="54"/>
                    <a:pt x="33" y="54"/>
                  </a:cubicBezTo>
                  <a:cubicBezTo>
                    <a:pt x="37" y="54"/>
                    <a:pt x="42" y="52"/>
                    <a:pt x="46" y="49"/>
                  </a:cubicBezTo>
                  <a:cubicBezTo>
                    <a:pt x="52" y="46"/>
                    <a:pt x="57" y="41"/>
                    <a:pt x="62" y="37"/>
                  </a:cubicBezTo>
                  <a:cubicBezTo>
                    <a:pt x="71" y="28"/>
                    <a:pt x="79" y="19"/>
                    <a:pt x="89" y="10"/>
                  </a:cubicBezTo>
                  <a:cubicBezTo>
                    <a:pt x="88" y="9"/>
                    <a:pt x="88" y="9"/>
                    <a:pt x="87" y="8"/>
                  </a:cubicBezTo>
                  <a:cubicBezTo>
                    <a:pt x="71" y="23"/>
                    <a:pt x="54" y="37"/>
                    <a:pt x="39" y="53"/>
                  </a:cubicBezTo>
                  <a:cubicBezTo>
                    <a:pt x="26" y="67"/>
                    <a:pt x="17" y="84"/>
                    <a:pt x="2" y="96"/>
                  </a:cubicBezTo>
                  <a:cubicBezTo>
                    <a:pt x="3" y="97"/>
                    <a:pt x="4" y="97"/>
                    <a:pt x="4" y="98"/>
                  </a:cubicBezTo>
                  <a:cubicBezTo>
                    <a:pt x="11" y="85"/>
                    <a:pt x="16" y="71"/>
                    <a:pt x="27" y="61"/>
                  </a:cubicBezTo>
                  <a:cubicBezTo>
                    <a:pt x="26" y="60"/>
                    <a:pt x="25" y="59"/>
                    <a:pt x="25" y="59"/>
                  </a:cubicBezTo>
                  <a:cubicBezTo>
                    <a:pt x="15" y="76"/>
                    <a:pt x="8" y="95"/>
                    <a:pt x="1" y="114"/>
                  </a:cubicBezTo>
                  <a:cubicBezTo>
                    <a:pt x="0" y="116"/>
                    <a:pt x="3" y="117"/>
                    <a:pt x="3" y="115"/>
                  </a:cubicBezTo>
                  <a:cubicBezTo>
                    <a:pt x="9" y="103"/>
                    <a:pt x="15" y="91"/>
                    <a:pt x="23" y="81"/>
                  </a:cubicBezTo>
                  <a:cubicBezTo>
                    <a:pt x="30" y="70"/>
                    <a:pt x="38" y="60"/>
                    <a:pt x="50" y="53"/>
                  </a:cubicBezTo>
                  <a:cubicBezTo>
                    <a:pt x="49" y="52"/>
                    <a:pt x="48" y="52"/>
                    <a:pt x="47" y="51"/>
                  </a:cubicBezTo>
                  <a:cubicBezTo>
                    <a:pt x="39" y="71"/>
                    <a:pt x="23" y="87"/>
                    <a:pt x="13" y="106"/>
                  </a:cubicBezTo>
                  <a:cubicBezTo>
                    <a:pt x="12" y="107"/>
                    <a:pt x="14" y="108"/>
                    <a:pt x="15" y="108"/>
                  </a:cubicBezTo>
                  <a:cubicBezTo>
                    <a:pt x="32" y="95"/>
                    <a:pt x="41" y="75"/>
                    <a:pt x="56" y="60"/>
                  </a:cubicBezTo>
                  <a:cubicBezTo>
                    <a:pt x="55" y="60"/>
                    <a:pt x="55" y="59"/>
                    <a:pt x="54" y="58"/>
                  </a:cubicBezTo>
                  <a:cubicBezTo>
                    <a:pt x="42" y="73"/>
                    <a:pt x="30" y="89"/>
                    <a:pt x="18" y="105"/>
                  </a:cubicBezTo>
                  <a:cubicBezTo>
                    <a:pt x="19" y="105"/>
                    <a:pt x="20" y="106"/>
                    <a:pt x="21" y="107"/>
                  </a:cubicBezTo>
                  <a:cubicBezTo>
                    <a:pt x="36" y="85"/>
                    <a:pt x="54" y="64"/>
                    <a:pt x="74" y="47"/>
                  </a:cubicBezTo>
                  <a:cubicBezTo>
                    <a:pt x="74" y="46"/>
                    <a:pt x="73" y="46"/>
                    <a:pt x="72" y="45"/>
                  </a:cubicBezTo>
                  <a:cubicBezTo>
                    <a:pt x="60" y="68"/>
                    <a:pt x="41" y="86"/>
                    <a:pt x="23" y="104"/>
                  </a:cubicBezTo>
                  <a:cubicBezTo>
                    <a:pt x="22" y="105"/>
                    <a:pt x="24" y="107"/>
                    <a:pt x="25" y="106"/>
                  </a:cubicBezTo>
                  <a:cubicBezTo>
                    <a:pt x="36" y="95"/>
                    <a:pt x="45" y="84"/>
                    <a:pt x="55" y="72"/>
                  </a:cubicBezTo>
                  <a:cubicBezTo>
                    <a:pt x="62" y="64"/>
                    <a:pt x="73" y="57"/>
                    <a:pt x="76" y="45"/>
                  </a:cubicBezTo>
                  <a:cubicBezTo>
                    <a:pt x="76" y="44"/>
                    <a:pt x="74" y="43"/>
                    <a:pt x="73" y="44"/>
                  </a:cubicBezTo>
                  <a:cubicBezTo>
                    <a:pt x="57" y="58"/>
                    <a:pt x="39" y="71"/>
                    <a:pt x="26" y="89"/>
                  </a:cubicBezTo>
                  <a:cubicBezTo>
                    <a:pt x="25" y="90"/>
                    <a:pt x="26" y="91"/>
                    <a:pt x="27" y="91"/>
                  </a:cubicBezTo>
                  <a:cubicBezTo>
                    <a:pt x="32" y="90"/>
                    <a:pt x="35" y="86"/>
                    <a:pt x="38" y="83"/>
                  </a:cubicBezTo>
                  <a:cubicBezTo>
                    <a:pt x="42" y="79"/>
                    <a:pt x="45" y="74"/>
                    <a:pt x="49" y="70"/>
                  </a:cubicBezTo>
                  <a:cubicBezTo>
                    <a:pt x="59" y="61"/>
                    <a:pt x="70" y="52"/>
                    <a:pt x="75" y="39"/>
                  </a:cubicBezTo>
                  <a:cubicBezTo>
                    <a:pt x="75" y="38"/>
                    <a:pt x="74" y="37"/>
                    <a:pt x="73" y="37"/>
                  </a:cubicBezTo>
                  <a:cubicBezTo>
                    <a:pt x="66" y="38"/>
                    <a:pt x="61" y="42"/>
                    <a:pt x="55" y="47"/>
                  </a:cubicBezTo>
                  <a:cubicBezTo>
                    <a:pt x="50" y="52"/>
                    <a:pt x="45" y="57"/>
                    <a:pt x="39" y="62"/>
                  </a:cubicBezTo>
                  <a:cubicBezTo>
                    <a:pt x="29" y="71"/>
                    <a:pt x="15" y="80"/>
                    <a:pt x="13" y="94"/>
                  </a:cubicBezTo>
                  <a:cubicBezTo>
                    <a:pt x="12" y="95"/>
                    <a:pt x="13" y="95"/>
                    <a:pt x="14" y="95"/>
                  </a:cubicBezTo>
                  <a:cubicBezTo>
                    <a:pt x="19" y="95"/>
                    <a:pt x="24" y="92"/>
                    <a:pt x="28" y="89"/>
                  </a:cubicBezTo>
                  <a:cubicBezTo>
                    <a:pt x="33" y="85"/>
                    <a:pt x="37" y="81"/>
                    <a:pt x="42" y="77"/>
                  </a:cubicBezTo>
                  <a:cubicBezTo>
                    <a:pt x="53" y="68"/>
                    <a:pt x="64" y="60"/>
                    <a:pt x="74" y="50"/>
                  </a:cubicBezTo>
                  <a:cubicBezTo>
                    <a:pt x="73" y="50"/>
                    <a:pt x="73" y="49"/>
                    <a:pt x="72" y="49"/>
                  </a:cubicBezTo>
                  <a:cubicBezTo>
                    <a:pt x="68" y="59"/>
                    <a:pt x="58" y="67"/>
                    <a:pt x="51" y="75"/>
                  </a:cubicBezTo>
                  <a:cubicBezTo>
                    <a:pt x="44" y="83"/>
                    <a:pt x="35" y="92"/>
                    <a:pt x="35" y="103"/>
                  </a:cubicBezTo>
                  <a:cubicBezTo>
                    <a:pt x="35" y="104"/>
                    <a:pt x="36" y="105"/>
                    <a:pt x="37" y="105"/>
                  </a:cubicBezTo>
                  <a:cubicBezTo>
                    <a:pt x="47" y="100"/>
                    <a:pt x="55" y="94"/>
                    <a:pt x="63" y="87"/>
                  </a:cubicBezTo>
                  <a:cubicBezTo>
                    <a:pt x="72" y="79"/>
                    <a:pt x="79" y="71"/>
                    <a:pt x="87" y="63"/>
                  </a:cubicBezTo>
                  <a:cubicBezTo>
                    <a:pt x="88" y="62"/>
                    <a:pt x="86" y="60"/>
                    <a:pt x="84" y="62"/>
                  </a:cubicBezTo>
                  <a:cubicBezTo>
                    <a:pt x="68" y="79"/>
                    <a:pt x="44" y="93"/>
                    <a:pt x="35" y="116"/>
                  </a:cubicBezTo>
                  <a:cubicBezTo>
                    <a:pt x="34" y="117"/>
                    <a:pt x="35" y="118"/>
                    <a:pt x="36" y="117"/>
                  </a:cubicBezTo>
                  <a:cubicBezTo>
                    <a:pt x="42" y="115"/>
                    <a:pt x="47" y="111"/>
                    <a:pt x="51" y="107"/>
                  </a:cubicBezTo>
                  <a:cubicBezTo>
                    <a:pt x="56" y="102"/>
                    <a:pt x="60" y="96"/>
                    <a:pt x="65" y="91"/>
                  </a:cubicBezTo>
                  <a:cubicBezTo>
                    <a:pt x="75" y="81"/>
                    <a:pt x="86" y="70"/>
                    <a:pt x="94" y="57"/>
                  </a:cubicBezTo>
                  <a:cubicBezTo>
                    <a:pt x="94" y="55"/>
                    <a:pt x="93" y="54"/>
                    <a:pt x="92" y="55"/>
                  </a:cubicBezTo>
                  <a:cubicBezTo>
                    <a:pt x="77" y="60"/>
                    <a:pt x="68" y="74"/>
                    <a:pt x="57" y="85"/>
                  </a:cubicBezTo>
                  <a:cubicBezTo>
                    <a:pt x="52" y="90"/>
                    <a:pt x="47" y="94"/>
                    <a:pt x="42" y="99"/>
                  </a:cubicBezTo>
                  <a:cubicBezTo>
                    <a:pt x="38" y="104"/>
                    <a:pt x="34" y="109"/>
                    <a:pt x="33" y="115"/>
                  </a:cubicBezTo>
                  <a:cubicBezTo>
                    <a:pt x="33" y="116"/>
                    <a:pt x="34" y="117"/>
                    <a:pt x="35" y="117"/>
                  </a:cubicBezTo>
                  <a:cubicBezTo>
                    <a:pt x="50" y="111"/>
                    <a:pt x="59" y="98"/>
                    <a:pt x="69" y="87"/>
                  </a:cubicBezTo>
                  <a:cubicBezTo>
                    <a:pt x="79" y="75"/>
                    <a:pt x="92" y="65"/>
                    <a:pt x="98" y="51"/>
                  </a:cubicBezTo>
                  <a:cubicBezTo>
                    <a:pt x="99" y="49"/>
                    <a:pt x="98" y="48"/>
                    <a:pt x="96" y="49"/>
                  </a:cubicBezTo>
                  <a:cubicBezTo>
                    <a:pt x="80" y="54"/>
                    <a:pt x="68" y="69"/>
                    <a:pt x="56" y="81"/>
                  </a:cubicBezTo>
                  <a:cubicBezTo>
                    <a:pt x="50" y="87"/>
                    <a:pt x="43" y="92"/>
                    <a:pt x="37" y="98"/>
                  </a:cubicBezTo>
                  <a:cubicBezTo>
                    <a:pt x="32" y="103"/>
                    <a:pt x="26" y="109"/>
                    <a:pt x="23" y="116"/>
                  </a:cubicBezTo>
                  <a:cubicBezTo>
                    <a:pt x="22" y="118"/>
                    <a:pt x="24" y="119"/>
                    <a:pt x="25" y="118"/>
                  </a:cubicBezTo>
                  <a:cubicBezTo>
                    <a:pt x="39" y="112"/>
                    <a:pt x="50" y="99"/>
                    <a:pt x="61" y="88"/>
                  </a:cubicBezTo>
                  <a:cubicBezTo>
                    <a:pt x="67" y="83"/>
                    <a:pt x="73" y="78"/>
                    <a:pt x="79" y="72"/>
                  </a:cubicBezTo>
                  <a:cubicBezTo>
                    <a:pt x="87" y="66"/>
                    <a:pt x="94" y="59"/>
                    <a:pt x="102" y="54"/>
                  </a:cubicBezTo>
                  <a:cubicBezTo>
                    <a:pt x="101" y="54"/>
                    <a:pt x="100" y="53"/>
                    <a:pt x="100" y="53"/>
                  </a:cubicBezTo>
                  <a:cubicBezTo>
                    <a:pt x="91" y="69"/>
                    <a:pt x="77" y="80"/>
                    <a:pt x="65" y="94"/>
                  </a:cubicBezTo>
                  <a:cubicBezTo>
                    <a:pt x="54" y="108"/>
                    <a:pt x="47" y="125"/>
                    <a:pt x="34" y="138"/>
                  </a:cubicBezTo>
                  <a:cubicBezTo>
                    <a:pt x="34" y="138"/>
                    <a:pt x="35" y="139"/>
                    <a:pt x="36" y="140"/>
                  </a:cubicBezTo>
                  <a:cubicBezTo>
                    <a:pt x="60" y="111"/>
                    <a:pt x="82" y="80"/>
                    <a:pt x="107" y="52"/>
                  </a:cubicBezTo>
                  <a:cubicBezTo>
                    <a:pt x="106" y="52"/>
                    <a:pt x="106" y="51"/>
                    <a:pt x="105" y="51"/>
                  </a:cubicBezTo>
                  <a:cubicBezTo>
                    <a:pt x="95" y="68"/>
                    <a:pt x="80" y="81"/>
                    <a:pt x="68" y="97"/>
                  </a:cubicBezTo>
                  <a:cubicBezTo>
                    <a:pt x="63" y="104"/>
                    <a:pt x="57" y="110"/>
                    <a:pt x="52" y="117"/>
                  </a:cubicBezTo>
                  <a:cubicBezTo>
                    <a:pt x="47" y="124"/>
                    <a:pt x="43" y="131"/>
                    <a:pt x="40" y="139"/>
                  </a:cubicBezTo>
                  <a:cubicBezTo>
                    <a:pt x="40" y="140"/>
                    <a:pt x="42" y="141"/>
                    <a:pt x="43" y="140"/>
                  </a:cubicBezTo>
                  <a:cubicBezTo>
                    <a:pt x="56" y="129"/>
                    <a:pt x="65" y="113"/>
                    <a:pt x="76" y="99"/>
                  </a:cubicBezTo>
                  <a:cubicBezTo>
                    <a:pt x="82" y="91"/>
                    <a:pt x="88" y="84"/>
                    <a:pt x="95" y="77"/>
                  </a:cubicBezTo>
                  <a:cubicBezTo>
                    <a:pt x="101" y="69"/>
                    <a:pt x="108" y="61"/>
                    <a:pt x="116" y="55"/>
                  </a:cubicBezTo>
                  <a:cubicBezTo>
                    <a:pt x="115" y="54"/>
                    <a:pt x="114" y="54"/>
                    <a:pt x="114" y="53"/>
                  </a:cubicBezTo>
                  <a:cubicBezTo>
                    <a:pt x="106" y="71"/>
                    <a:pt x="93" y="86"/>
                    <a:pt x="82" y="102"/>
                  </a:cubicBezTo>
                  <a:cubicBezTo>
                    <a:pt x="72" y="117"/>
                    <a:pt x="66" y="135"/>
                    <a:pt x="53" y="148"/>
                  </a:cubicBezTo>
                  <a:cubicBezTo>
                    <a:pt x="53" y="148"/>
                    <a:pt x="54" y="149"/>
                    <a:pt x="55" y="149"/>
                  </a:cubicBezTo>
                  <a:cubicBezTo>
                    <a:pt x="55" y="142"/>
                    <a:pt x="59" y="136"/>
                    <a:pt x="62" y="130"/>
                  </a:cubicBezTo>
                  <a:cubicBezTo>
                    <a:pt x="66" y="125"/>
                    <a:pt x="69" y="119"/>
                    <a:pt x="73" y="113"/>
                  </a:cubicBezTo>
                  <a:cubicBezTo>
                    <a:pt x="81" y="100"/>
                    <a:pt x="90" y="86"/>
                    <a:pt x="101" y="75"/>
                  </a:cubicBezTo>
                  <a:cubicBezTo>
                    <a:pt x="101" y="74"/>
                    <a:pt x="100" y="73"/>
                    <a:pt x="99" y="73"/>
                  </a:cubicBezTo>
                  <a:cubicBezTo>
                    <a:pt x="82" y="102"/>
                    <a:pt x="65" y="132"/>
                    <a:pt x="58" y="166"/>
                  </a:cubicBezTo>
                  <a:cubicBezTo>
                    <a:pt x="58" y="167"/>
                    <a:pt x="59" y="168"/>
                    <a:pt x="60" y="167"/>
                  </a:cubicBezTo>
                  <a:cubicBezTo>
                    <a:pt x="81" y="141"/>
                    <a:pt x="88" y="107"/>
                    <a:pt x="107" y="80"/>
                  </a:cubicBezTo>
                  <a:cubicBezTo>
                    <a:pt x="106" y="80"/>
                    <a:pt x="105" y="79"/>
                    <a:pt x="104" y="79"/>
                  </a:cubicBezTo>
                  <a:cubicBezTo>
                    <a:pt x="98" y="101"/>
                    <a:pt x="88" y="121"/>
                    <a:pt x="84" y="144"/>
                  </a:cubicBezTo>
                  <a:cubicBezTo>
                    <a:pt x="80" y="162"/>
                    <a:pt x="81" y="182"/>
                    <a:pt x="72" y="199"/>
                  </a:cubicBezTo>
                  <a:cubicBezTo>
                    <a:pt x="73" y="199"/>
                    <a:pt x="74" y="199"/>
                    <a:pt x="75" y="199"/>
                  </a:cubicBezTo>
                  <a:cubicBezTo>
                    <a:pt x="72" y="189"/>
                    <a:pt x="74" y="179"/>
                    <a:pt x="76" y="169"/>
                  </a:cubicBezTo>
                  <a:cubicBezTo>
                    <a:pt x="78" y="160"/>
                    <a:pt x="81" y="151"/>
                    <a:pt x="84" y="142"/>
                  </a:cubicBezTo>
                  <a:cubicBezTo>
                    <a:pt x="86" y="133"/>
                    <a:pt x="88" y="123"/>
                    <a:pt x="91" y="114"/>
                  </a:cubicBezTo>
                  <a:cubicBezTo>
                    <a:pt x="93" y="105"/>
                    <a:pt x="96" y="96"/>
                    <a:pt x="101" y="89"/>
                  </a:cubicBezTo>
                  <a:cubicBezTo>
                    <a:pt x="101" y="89"/>
                    <a:pt x="100" y="88"/>
                    <a:pt x="99" y="88"/>
                  </a:cubicBezTo>
                  <a:cubicBezTo>
                    <a:pt x="98" y="94"/>
                    <a:pt x="97" y="99"/>
                    <a:pt x="95" y="105"/>
                  </a:cubicBezTo>
                  <a:cubicBezTo>
                    <a:pt x="93" y="110"/>
                    <a:pt x="91" y="116"/>
                    <a:pt x="90" y="122"/>
                  </a:cubicBezTo>
                  <a:cubicBezTo>
                    <a:pt x="86" y="133"/>
                    <a:pt x="84" y="145"/>
                    <a:pt x="82" y="157"/>
                  </a:cubicBezTo>
                  <a:cubicBezTo>
                    <a:pt x="80" y="169"/>
                    <a:pt x="79" y="182"/>
                    <a:pt x="78" y="194"/>
                  </a:cubicBezTo>
                  <a:cubicBezTo>
                    <a:pt x="78" y="207"/>
                    <a:pt x="79" y="219"/>
                    <a:pt x="78" y="232"/>
                  </a:cubicBezTo>
                  <a:cubicBezTo>
                    <a:pt x="79" y="232"/>
                    <a:pt x="80" y="232"/>
                    <a:pt x="81" y="231"/>
                  </a:cubicBezTo>
                  <a:cubicBezTo>
                    <a:pt x="76" y="224"/>
                    <a:pt x="76" y="213"/>
                    <a:pt x="77" y="205"/>
                  </a:cubicBezTo>
                  <a:cubicBezTo>
                    <a:pt x="78" y="195"/>
                    <a:pt x="80" y="186"/>
                    <a:pt x="81" y="176"/>
                  </a:cubicBezTo>
                  <a:cubicBezTo>
                    <a:pt x="82" y="171"/>
                    <a:pt x="83" y="167"/>
                    <a:pt x="84" y="162"/>
                  </a:cubicBezTo>
                  <a:cubicBezTo>
                    <a:pt x="85" y="155"/>
                    <a:pt x="87" y="149"/>
                    <a:pt x="89" y="143"/>
                  </a:cubicBezTo>
                  <a:cubicBezTo>
                    <a:pt x="93" y="131"/>
                    <a:pt x="96" y="119"/>
                    <a:pt x="98" y="107"/>
                  </a:cubicBezTo>
                  <a:cubicBezTo>
                    <a:pt x="98" y="106"/>
                    <a:pt x="97" y="105"/>
                    <a:pt x="96" y="106"/>
                  </a:cubicBezTo>
                  <a:cubicBezTo>
                    <a:pt x="88" y="111"/>
                    <a:pt x="85" y="122"/>
                    <a:pt x="82" y="130"/>
                  </a:cubicBezTo>
                  <a:cubicBezTo>
                    <a:pt x="79" y="141"/>
                    <a:pt x="77" y="152"/>
                    <a:pt x="75" y="164"/>
                  </a:cubicBezTo>
                  <a:cubicBezTo>
                    <a:pt x="74" y="176"/>
                    <a:pt x="72" y="188"/>
                    <a:pt x="71" y="200"/>
                  </a:cubicBezTo>
                  <a:cubicBezTo>
                    <a:pt x="70" y="217"/>
                    <a:pt x="69" y="234"/>
                    <a:pt x="73" y="250"/>
                  </a:cubicBezTo>
                  <a:cubicBezTo>
                    <a:pt x="73" y="251"/>
                    <a:pt x="73" y="252"/>
                    <a:pt x="74" y="254"/>
                  </a:cubicBezTo>
                  <a:cubicBezTo>
                    <a:pt x="75" y="254"/>
                    <a:pt x="75" y="253"/>
                    <a:pt x="76" y="253"/>
                  </a:cubicBezTo>
                  <a:cubicBezTo>
                    <a:pt x="68" y="232"/>
                    <a:pt x="63" y="211"/>
                    <a:pt x="60" y="189"/>
                  </a:cubicBezTo>
                  <a:cubicBezTo>
                    <a:pt x="56" y="167"/>
                    <a:pt x="55" y="144"/>
                    <a:pt x="56" y="122"/>
                  </a:cubicBezTo>
                  <a:cubicBezTo>
                    <a:pt x="56" y="120"/>
                    <a:pt x="54" y="120"/>
                    <a:pt x="53" y="122"/>
                  </a:cubicBezTo>
                  <a:cubicBezTo>
                    <a:pt x="52" y="132"/>
                    <a:pt x="53" y="143"/>
                    <a:pt x="55" y="153"/>
                  </a:cubicBezTo>
                  <a:cubicBezTo>
                    <a:pt x="57" y="163"/>
                    <a:pt x="61" y="174"/>
                    <a:pt x="67" y="182"/>
                  </a:cubicBezTo>
                  <a:cubicBezTo>
                    <a:pt x="68" y="183"/>
                    <a:pt x="71" y="181"/>
                    <a:pt x="69" y="180"/>
                  </a:cubicBezTo>
                  <a:cubicBezTo>
                    <a:pt x="63" y="172"/>
                    <a:pt x="60" y="162"/>
                    <a:pt x="58" y="153"/>
                  </a:cubicBezTo>
                  <a:cubicBezTo>
                    <a:pt x="55" y="143"/>
                    <a:pt x="55" y="132"/>
                    <a:pt x="56" y="122"/>
                  </a:cubicBezTo>
                  <a:cubicBezTo>
                    <a:pt x="55" y="122"/>
                    <a:pt x="54" y="122"/>
                    <a:pt x="53" y="122"/>
                  </a:cubicBezTo>
                  <a:cubicBezTo>
                    <a:pt x="52" y="144"/>
                    <a:pt x="53" y="167"/>
                    <a:pt x="57" y="189"/>
                  </a:cubicBezTo>
                  <a:cubicBezTo>
                    <a:pt x="60" y="211"/>
                    <a:pt x="66" y="233"/>
                    <a:pt x="74" y="254"/>
                  </a:cubicBezTo>
                  <a:cubicBezTo>
                    <a:pt x="74" y="256"/>
                    <a:pt x="77" y="255"/>
                    <a:pt x="76" y="253"/>
                  </a:cubicBezTo>
                  <a:cubicBezTo>
                    <a:pt x="72" y="237"/>
                    <a:pt x="72" y="220"/>
                    <a:pt x="74" y="204"/>
                  </a:cubicBezTo>
                  <a:cubicBezTo>
                    <a:pt x="75" y="191"/>
                    <a:pt x="76" y="179"/>
                    <a:pt x="78" y="166"/>
                  </a:cubicBezTo>
                  <a:cubicBezTo>
                    <a:pt x="79" y="155"/>
                    <a:pt x="81" y="144"/>
                    <a:pt x="84" y="133"/>
                  </a:cubicBezTo>
                  <a:cubicBezTo>
                    <a:pt x="86" y="124"/>
                    <a:pt x="90" y="114"/>
                    <a:pt x="98" y="108"/>
                  </a:cubicBezTo>
                  <a:cubicBezTo>
                    <a:pt x="97" y="108"/>
                    <a:pt x="96" y="107"/>
                    <a:pt x="95" y="107"/>
                  </a:cubicBezTo>
                  <a:cubicBezTo>
                    <a:pt x="93" y="120"/>
                    <a:pt x="89" y="132"/>
                    <a:pt x="86" y="145"/>
                  </a:cubicBezTo>
                  <a:cubicBezTo>
                    <a:pt x="82" y="156"/>
                    <a:pt x="80" y="167"/>
                    <a:pt x="78" y="178"/>
                  </a:cubicBezTo>
                  <a:cubicBezTo>
                    <a:pt x="76" y="188"/>
                    <a:pt x="74" y="198"/>
                    <a:pt x="74" y="207"/>
                  </a:cubicBezTo>
                  <a:cubicBezTo>
                    <a:pt x="73" y="216"/>
                    <a:pt x="74" y="226"/>
                    <a:pt x="78" y="233"/>
                  </a:cubicBezTo>
                  <a:cubicBezTo>
                    <a:pt x="79" y="234"/>
                    <a:pt x="81" y="234"/>
                    <a:pt x="81" y="232"/>
                  </a:cubicBezTo>
                  <a:cubicBezTo>
                    <a:pt x="81" y="220"/>
                    <a:pt x="81" y="208"/>
                    <a:pt x="81" y="195"/>
                  </a:cubicBezTo>
                  <a:cubicBezTo>
                    <a:pt x="81" y="183"/>
                    <a:pt x="82" y="170"/>
                    <a:pt x="84" y="158"/>
                  </a:cubicBezTo>
                  <a:cubicBezTo>
                    <a:pt x="86" y="146"/>
                    <a:pt x="89" y="134"/>
                    <a:pt x="92" y="122"/>
                  </a:cubicBezTo>
                  <a:cubicBezTo>
                    <a:pt x="94" y="116"/>
                    <a:pt x="96" y="110"/>
                    <a:pt x="98" y="105"/>
                  </a:cubicBezTo>
                  <a:cubicBezTo>
                    <a:pt x="99" y="99"/>
                    <a:pt x="101" y="94"/>
                    <a:pt x="102" y="88"/>
                  </a:cubicBezTo>
                  <a:cubicBezTo>
                    <a:pt x="102" y="87"/>
                    <a:pt x="100" y="86"/>
                    <a:pt x="99" y="87"/>
                  </a:cubicBezTo>
                  <a:cubicBezTo>
                    <a:pt x="94" y="95"/>
                    <a:pt x="91" y="104"/>
                    <a:pt x="88" y="113"/>
                  </a:cubicBezTo>
                  <a:cubicBezTo>
                    <a:pt x="85" y="122"/>
                    <a:pt x="83" y="132"/>
                    <a:pt x="81" y="142"/>
                  </a:cubicBezTo>
                  <a:cubicBezTo>
                    <a:pt x="78" y="151"/>
                    <a:pt x="75" y="161"/>
                    <a:pt x="73" y="170"/>
                  </a:cubicBezTo>
                  <a:cubicBezTo>
                    <a:pt x="71" y="180"/>
                    <a:pt x="69" y="190"/>
                    <a:pt x="72" y="200"/>
                  </a:cubicBezTo>
                  <a:cubicBezTo>
                    <a:pt x="72" y="201"/>
                    <a:pt x="74" y="201"/>
                    <a:pt x="75" y="200"/>
                  </a:cubicBezTo>
                  <a:cubicBezTo>
                    <a:pt x="83" y="184"/>
                    <a:pt x="83" y="163"/>
                    <a:pt x="86" y="145"/>
                  </a:cubicBezTo>
                  <a:cubicBezTo>
                    <a:pt x="90" y="123"/>
                    <a:pt x="101" y="102"/>
                    <a:pt x="107" y="80"/>
                  </a:cubicBezTo>
                  <a:cubicBezTo>
                    <a:pt x="107" y="78"/>
                    <a:pt x="106" y="77"/>
                    <a:pt x="105" y="79"/>
                  </a:cubicBezTo>
                  <a:cubicBezTo>
                    <a:pt x="86" y="105"/>
                    <a:pt x="79" y="139"/>
                    <a:pt x="58" y="165"/>
                  </a:cubicBezTo>
                  <a:cubicBezTo>
                    <a:pt x="59" y="165"/>
                    <a:pt x="60" y="166"/>
                    <a:pt x="61" y="166"/>
                  </a:cubicBezTo>
                  <a:cubicBezTo>
                    <a:pt x="68" y="133"/>
                    <a:pt x="84" y="103"/>
                    <a:pt x="101" y="74"/>
                  </a:cubicBezTo>
                  <a:cubicBezTo>
                    <a:pt x="102" y="73"/>
                    <a:pt x="101" y="71"/>
                    <a:pt x="100" y="72"/>
                  </a:cubicBezTo>
                  <a:cubicBezTo>
                    <a:pt x="88" y="84"/>
                    <a:pt x="79" y="98"/>
                    <a:pt x="71" y="112"/>
                  </a:cubicBezTo>
                  <a:cubicBezTo>
                    <a:pt x="67" y="118"/>
                    <a:pt x="63" y="123"/>
                    <a:pt x="60" y="129"/>
                  </a:cubicBezTo>
                  <a:cubicBezTo>
                    <a:pt x="56" y="135"/>
                    <a:pt x="53" y="142"/>
                    <a:pt x="52" y="149"/>
                  </a:cubicBezTo>
                  <a:cubicBezTo>
                    <a:pt x="52" y="150"/>
                    <a:pt x="53" y="151"/>
                    <a:pt x="54" y="150"/>
                  </a:cubicBezTo>
                  <a:cubicBezTo>
                    <a:pt x="68" y="138"/>
                    <a:pt x="74" y="119"/>
                    <a:pt x="84" y="104"/>
                  </a:cubicBezTo>
                  <a:cubicBezTo>
                    <a:pt x="94" y="88"/>
                    <a:pt x="108" y="73"/>
                    <a:pt x="116" y="54"/>
                  </a:cubicBezTo>
                  <a:cubicBezTo>
                    <a:pt x="117" y="53"/>
                    <a:pt x="115" y="52"/>
                    <a:pt x="114" y="53"/>
                  </a:cubicBezTo>
                  <a:cubicBezTo>
                    <a:pt x="107" y="59"/>
                    <a:pt x="100" y="66"/>
                    <a:pt x="94" y="74"/>
                  </a:cubicBezTo>
                  <a:cubicBezTo>
                    <a:pt x="87" y="81"/>
                    <a:pt x="81" y="88"/>
                    <a:pt x="75" y="96"/>
                  </a:cubicBezTo>
                  <a:cubicBezTo>
                    <a:pt x="63" y="110"/>
                    <a:pt x="55" y="126"/>
                    <a:pt x="41" y="138"/>
                  </a:cubicBezTo>
                  <a:cubicBezTo>
                    <a:pt x="42" y="139"/>
                    <a:pt x="42" y="139"/>
                    <a:pt x="43" y="140"/>
                  </a:cubicBezTo>
                  <a:cubicBezTo>
                    <a:pt x="45" y="131"/>
                    <a:pt x="50" y="124"/>
                    <a:pt x="55" y="117"/>
                  </a:cubicBezTo>
                  <a:cubicBezTo>
                    <a:pt x="60" y="111"/>
                    <a:pt x="66" y="104"/>
                    <a:pt x="71" y="97"/>
                  </a:cubicBezTo>
                  <a:cubicBezTo>
                    <a:pt x="83" y="82"/>
                    <a:pt x="98" y="69"/>
                    <a:pt x="107" y="52"/>
                  </a:cubicBezTo>
                  <a:cubicBezTo>
                    <a:pt x="108" y="50"/>
                    <a:pt x="106" y="49"/>
                    <a:pt x="105" y="51"/>
                  </a:cubicBezTo>
                  <a:cubicBezTo>
                    <a:pt x="80" y="79"/>
                    <a:pt x="58" y="109"/>
                    <a:pt x="34" y="138"/>
                  </a:cubicBezTo>
                  <a:cubicBezTo>
                    <a:pt x="33" y="139"/>
                    <a:pt x="34" y="141"/>
                    <a:pt x="35" y="140"/>
                  </a:cubicBezTo>
                  <a:cubicBezTo>
                    <a:pt x="49" y="127"/>
                    <a:pt x="56" y="111"/>
                    <a:pt x="67" y="96"/>
                  </a:cubicBezTo>
                  <a:cubicBezTo>
                    <a:pt x="78" y="82"/>
                    <a:pt x="93" y="70"/>
                    <a:pt x="102" y="54"/>
                  </a:cubicBezTo>
                  <a:cubicBezTo>
                    <a:pt x="103" y="52"/>
                    <a:pt x="101" y="52"/>
                    <a:pt x="100" y="52"/>
                  </a:cubicBezTo>
                  <a:cubicBezTo>
                    <a:pt x="92" y="57"/>
                    <a:pt x="85" y="63"/>
                    <a:pt x="78" y="69"/>
                  </a:cubicBezTo>
                  <a:cubicBezTo>
                    <a:pt x="72" y="75"/>
                    <a:pt x="66" y="80"/>
                    <a:pt x="60" y="86"/>
                  </a:cubicBezTo>
                  <a:cubicBezTo>
                    <a:pt x="49" y="96"/>
                    <a:pt x="38" y="110"/>
                    <a:pt x="24" y="116"/>
                  </a:cubicBezTo>
                  <a:cubicBezTo>
                    <a:pt x="24" y="116"/>
                    <a:pt x="25" y="117"/>
                    <a:pt x="25" y="117"/>
                  </a:cubicBezTo>
                  <a:cubicBezTo>
                    <a:pt x="29" y="110"/>
                    <a:pt x="34" y="104"/>
                    <a:pt x="40" y="99"/>
                  </a:cubicBezTo>
                  <a:cubicBezTo>
                    <a:pt x="46" y="93"/>
                    <a:pt x="52" y="88"/>
                    <a:pt x="58" y="82"/>
                  </a:cubicBezTo>
                  <a:cubicBezTo>
                    <a:pt x="70" y="71"/>
                    <a:pt x="81" y="56"/>
                    <a:pt x="97" y="51"/>
                  </a:cubicBezTo>
                  <a:cubicBezTo>
                    <a:pt x="97" y="51"/>
                    <a:pt x="96" y="50"/>
                    <a:pt x="96" y="50"/>
                  </a:cubicBezTo>
                  <a:cubicBezTo>
                    <a:pt x="90" y="64"/>
                    <a:pt x="77" y="73"/>
                    <a:pt x="67" y="85"/>
                  </a:cubicBezTo>
                  <a:cubicBezTo>
                    <a:pt x="57" y="96"/>
                    <a:pt x="48" y="109"/>
                    <a:pt x="34" y="114"/>
                  </a:cubicBezTo>
                  <a:cubicBezTo>
                    <a:pt x="35" y="115"/>
                    <a:pt x="36" y="115"/>
                    <a:pt x="36" y="116"/>
                  </a:cubicBezTo>
                  <a:cubicBezTo>
                    <a:pt x="37" y="110"/>
                    <a:pt x="41" y="105"/>
                    <a:pt x="45" y="100"/>
                  </a:cubicBezTo>
                  <a:cubicBezTo>
                    <a:pt x="50" y="95"/>
                    <a:pt x="55" y="91"/>
                    <a:pt x="60" y="86"/>
                  </a:cubicBezTo>
                  <a:cubicBezTo>
                    <a:pt x="70" y="76"/>
                    <a:pt x="79" y="62"/>
                    <a:pt x="93" y="57"/>
                  </a:cubicBezTo>
                  <a:cubicBezTo>
                    <a:pt x="92" y="57"/>
                    <a:pt x="92" y="56"/>
                    <a:pt x="91" y="56"/>
                  </a:cubicBezTo>
                  <a:cubicBezTo>
                    <a:pt x="84" y="68"/>
                    <a:pt x="73" y="79"/>
                    <a:pt x="63" y="89"/>
                  </a:cubicBezTo>
                  <a:cubicBezTo>
                    <a:pt x="59" y="94"/>
                    <a:pt x="55" y="98"/>
                    <a:pt x="51" y="103"/>
                  </a:cubicBezTo>
                  <a:cubicBezTo>
                    <a:pt x="47" y="108"/>
                    <a:pt x="42" y="113"/>
                    <a:pt x="35" y="115"/>
                  </a:cubicBezTo>
                  <a:cubicBezTo>
                    <a:pt x="36" y="115"/>
                    <a:pt x="37" y="116"/>
                    <a:pt x="37" y="117"/>
                  </a:cubicBezTo>
                  <a:cubicBezTo>
                    <a:pt x="42" y="105"/>
                    <a:pt x="51" y="96"/>
                    <a:pt x="60" y="88"/>
                  </a:cubicBezTo>
                  <a:cubicBezTo>
                    <a:pt x="69" y="80"/>
                    <a:pt x="78" y="72"/>
                    <a:pt x="87" y="63"/>
                  </a:cubicBezTo>
                  <a:cubicBezTo>
                    <a:pt x="86" y="63"/>
                    <a:pt x="85" y="62"/>
                    <a:pt x="84" y="62"/>
                  </a:cubicBezTo>
                  <a:cubicBezTo>
                    <a:pt x="77" y="70"/>
                    <a:pt x="70" y="77"/>
                    <a:pt x="62" y="84"/>
                  </a:cubicBezTo>
                  <a:cubicBezTo>
                    <a:pt x="54" y="91"/>
                    <a:pt x="45" y="98"/>
                    <a:pt x="36" y="102"/>
                  </a:cubicBezTo>
                  <a:cubicBezTo>
                    <a:pt x="36" y="103"/>
                    <a:pt x="37" y="103"/>
                    <a:pt x="38" y="104"/>
                  </a:cubicBezTo>
                  <a:cubicBezTo>
                    <a:pt x="38" y="93"/>
                    <a:pt x="47" y="84"/>
                    <a:pt x="54" y="76"/>
                  </a:cubicBezTo>
                  <a:cubicBezTo>
                    <a:pt x="61" y="68"/>
                    <a:pt x="70" y="60"/>
                    <a:pt x="75" y="50"/>
                  </a:cubicBezTo>
                  <a:cubicBezTo>
                    <a:pt x="75" y="48"/>
                    <a:pt x="73" y="47"/>
                    <a:pt x="72" y="48"/>
                  </a:cubicBezTo>
                  <a:cubicBezTo>
                    <a:pt x="63" y="57"/>
                    <a:pt x="53" y="65"/>
                    <a:pt x="43" y="73"/>
                  </a:cubicBezTo>
                  <a:cubicBezTo>
                    <a:pt x="38" y="77"/>
                    <a:pt x="33" y="81"/>
                    <a:pt x="29" y="85"/>
                  </a:cubicBezTo>
                  <a:cubicBezTo>
                    <a:pt x="24" y="88"/>
                    <a:pt x="20" y="92"/>
                    <a:pt x="14" y="92"/>
                  </a:cubicBezTo>
                  <a:cubicBezTo>
                    <a:pt x="14" y="93"/>
                    <a:pt x="15" y="93"/>
                    <a:pt x="15" y="94"/>
                  </a:cubicBezTo>
                  <a:cubicBezTo>
                    <a:pt x="18" y="81"/>
                    <a:pt x="31" y="72"/>
                    <a:pt x="41" y="64"/>
                  </a:cubicBezTo>
                  <a:cubicBezTo>
                    <a:pt x="46" y="59"/>
                    <a:pt x="51" y="55"/>
                    <a:pt x="56" y="50"/>
                  </a:cubicBezTo>
                  <a:cubicBezTo>
                    <a:pt x="61" y="46"/>
                    <a:pt x="67" y="41"/>
                    <a:pt x="74" y="40"/>
                  </a:cubicBezTo>
                  <a:cubicBezTo>
                    <a:pt x="73" y="39"/>
                    <a:pt x="73" y="39"/>
                    <a:pt x="72" y="38"/>
                  </a:cubicBezTo>
                  <a:cubicBezTo>
                    <a:pt x="67" y="50"/>
                    <a:pt x="57" y="59"/>
                    <a:pt x="48" y="68"/>
                  </a:cubicBezTo>
                  <a:cubicBezTo>
                    <a:pt x="44" y="72"/>
                    <a:pt x="42" y="75"/>
                    <a:pt x="39" y="79"/>
                  </a:cubicBezTo>
                  <a:cubicBezTo>
                    <a:pt x="36" y="82"/>
                    <a:pt x="32" y="88"/>
                    <a:pt x="27" y="88"/>
                  </a:cubicBezTo>
                  <a:cubicBezTo>
                    <a:pt x="27" y="89"/>
                    <a:pt x="28" y="90"/>
                    <a:pt x="28" y="91"/>
                  </a:cubicBezTo>
                  <a:cubicBezTo>
                    <a:pt x="41" y="73"/>
                    <a:pt x="59" y="60"/>
                    <a:pt x="75" y="46"/>
                  </a:cubicBezTo>
                  <a:cubicBezTo>
                    <a:pt x="74" y="45"/>
                    <a:pt x="74" y="45"/>
                    <a:pt x="73" y="45"/>
                  </a:cubicBezTo>
                  <a:cubicBezTo>
                    <a:pt x="70" y="56"/>
                    <a:pt x="60" y="63"/>
                    <a:pt x="52" y="71"/>
                  </a:cubicBezTo>
                  <a:cubicBezTo>
                    <a:pt x="43" y="82"/>
                    <a:pt x="34" y="93"/>
                    <a:pt x="24" y="104"/>
                  </a:cubicBezTo>
                  <a:cubicBezTo>
                    <a:pt x="24" y="104"/>
                    <a:pt x="25" y="105"/>
                    <a:pt x="26" y="106"/>
                  </a:cubicBezTo>
                  <a:cubicBezTo>
                    <a:pt x="43" y="87"/>
                    <a:pt x="62" y="69"/>
                    <a:pt x="75" y="46"/>
                  </a:cubicBezTo>
                  <a:cubicBezTo>
                    <a:pt x="75" y="45"/>
                    <a:pt x="74" y="44"/>
                    <a:pt x="73" y="45"/>
                  </a:cubicBezTo>
                  <a:cubicBezTo>
                    <a:pt x="52" y="62"/>
                    <a:pt x="34" y="83"/>
                    <a:pt x="18" y="105"/>
                  </a:cubicBezTo>
                  <a:cubicBezTo>
                    <a:pt x="17" y="106"/>
                    <a:pt x="20" y="108"/>
                    <a:pt x="21" y="107"/>
                  </a:cubicBezTo>
                  <a:cubicBezTo>
                    <a:pt x="32" y="91"/>
                    <a:pt x="44" y="75"/>
                    <a:pt x="56" y="60"/>
                  </a:cubicBezTo>
                  <a:cubicBezTo>
                    <a:pt x="57" y="59"/>
                    <a:pt x="55" y="57"/>
                    <a:pt x="54" y="58"/>
                  </a:cubicBezTo>
                  <a:cubicBezTo>
                    <a:pt x="39" y="73"/>
                    <a:pt x="30" y="93"/>
                    <a:pt x="13" y="105"/>
                  </a:cubicBezTo>
                  <a:cubicBezTo>
                    <a:pt x="14" y="106"/>
                    <a:pt x="15" y="107"/>
                    <a:pt x="15" y="107"/>
                  </a:cubicBezTo>
                  <a:cubicBezTo>
                    <a:pt x="25" y="88"/>
                    <a:pt x="41" y="72"/>
                    <a:pt x="50" y="52"/>
                  </a:cubicBezTo>
                  <a:cubicBezTo>
                    <a:pt x="51" y="51"/>
                    <a:pt x="49" y="50"/>
                    <a:pt x="48" y="51"/>
                  </a:cubicBezTo>
                  <a:cubicBezTo>
                    <a:pt x="37" y="58"/>
                    <a:pt x="28" y="68"/>
                    <a:pt x="20" y="79"/>
                  </a:cubicBezTo>
                  <a:cubicBezTo>
                    <a:pt x="13" y="90"/>
                    <a:pt x="6" y="102"/>
                    <a:pt x="1" y="114"/>
                  </a:cubicBezTo>
                  <a:cubicBezTo>
                    <a:pt x="2" y="114"/>
                    <a:pt x="3" y="115"/>
                    <a:pt x="3" y="115"/>
                  </a:cubicBezTo>
                  <a:cubicBezTo>
                    <a:pt x="11" y="97"/>
                    <a:pt x="17" y="78"/>
                    <a:pt x="27" y="61"/>
                  </a:cubicBezTo>
                  <a:cubicBezTo>
                    <a:pt x="28" y="59"/>
                    <a:pt x="26" y="57"/>
                    <a:pt x="25" y="59"/>
                  </a:cubicBezTo>
                  <a:cubicBezTo>
                    <a:pt x="14" y="69"/>
                    <a:pt x="8" y="83"/>
                    <a:pt x="2" y="97"/>
                  </a:cubicBezTo>
                  <a:cubicBezTo>
                    <a:pt x="1" y="98"/>
                    <a:pt x="3" y="99"/>
                    <a:pt x="4" y="98"/>
                  </a:cubicBezTo>
                  <a:cubicBezTo>
                    <a:pt x="19" y="87"/>
                    <a:pt x="28" y="70"/>
                    <a:pt x="40" y="56"/>
                  </a:cubicBezTo>
                  <a:cubicBezTo>
                    <a:pt x="55" y="39"/>
                    <a:pt x="72" y="25"/>
                    <a:pt x="89" y="10"/>
                  </a:cubicBezTo>
                  <a:cubicBezTo>
                    <a:pt x="90" y="9"/>
                    <a:pt x="88" y="7"/>
                    <a:pt x="87" y="8"/>
                  </a:cubicBezTo>
                  <a:cubicBezTo>
                    <a:pt x="78" y="16"/>
                    <a:pt x="70" y="25"/>
                    <a:pt x="62" y="33"/>
                  </a:cubicBezTo>
                  <a:cubicBezTo>
                    <a:pt x="57" y="38"/>
                    <a:pt x="52" y="42"/>
                    <a:pt x="47" y="46"/>
                  </a:cubicBezTo>
                  <a:cubicBezTo>
                    <a:pt x="43" y="48"/>
                    <a:pt x="38" y="51"/>
                    <a:pt x="33" y="51"/>
                  </a:cubicBezTo>
                  <a:cubicBezTo>
                    <a:pt x="33" y="52"/>
                    <a:pt x="34" y="53"/>
                    <a:pt x="34" y="53"/>
                  </a:cubicBezTo>
                  <a:cubicBezTo>
                    <a:pt x="40" y="42"/>
                    <a:pt x="50" y="35"/>
                    <a:pt x="61" y="29"/>
                  </a:cubicBezTo>
                  <a:cubicBezTo>
                    <a:pt x="72" y="23"/>
                    <a:pt x="83" y="18"/>
                    <a:pt x="95" y="15"/>
                  </a:cubicBezTo>
                  <a:cubicBezTo>
                    <a:pt x="111" y="9"/>
                    <a:pt x="129" y="4"/>
                    <a:pt x="146" y="3"/>
                  </a:cubicBezTo>
                  <a:cubicBezTo>
                    <a:pt x="152" y="3"/>
                    <a:pt x="163" y="3"/>
                    <a:pt x="166" y="9"/>
                  </a:cubicBezTo>
                  <a:cubicBezTo>
                    <a:pt x="167" y="9"/>
                    <a:pt x="167" y="8"/>
                    <a:pt x="167" y="7"/>
                  </a:cubicBezTo>
                  <a:cubicBezTo>
                    <a:pt x="154" y="10"/>
                    <a:pt x="141" y="10"/>
                    <a:pt x="128" y="11"/>
                  </a:cubicBezTo>
                  <a:cubicBezTo>
                    <a:pt x="115" y="12"/>
                    <a:pt x="103" y="15"/>
                    <a:pt x="91" y="21"/>
                  </a:cubicBezTo>
                  <a:cubicBezTo>
                    <a:pt x="67" y="30"/>
                    <a:pt x="47" y="45"/>
                    <a:pt x="26" y="59"/>
                  </a:cubicBezTo>
                  <a:cubicBezTo>
                    <a:pt x="25" y="60"/>
                    <a:pt x="26" y="62"/>
                    <a:pt x="28" y="61"/>
                  </a:cubicBezTo>
                  <a:cubicBezTo>
                    <a:pt x="42" y="53"/>
                    <a:pt x="55" y="44"/>
                    <a:pt x="69" y="37"/>
                  </a:cubicBezTo>
                  <a:cubicBezTo>
                    <a:pt x="82" y="30"/>
                    <a:pt x="95" y="24"/>
                    <a:pt x="109" y="20"/>
                  </a:cubicBezTo>
                  <a:cubicBezTo>
                    <a:pt x="126" y="15"/>
                    <a:pt x="143" y="9"/>
                    <a:pt x="161" y="7"/>
                  </a:cubicBezTo>
                  <a:cubicBezTo>
                    <a:pt x="168" y="6"/>
                    <a:pt x="181" y="5"/>
                    <a:pt x="185" y="14"/>
                  </a:cubicBezTo>
                  <a:cubicBezTo>
                    <a:pt x="185" y="13"/>
                    <a:pt x="185" y="13"/>
                    <a:pt x="185" y="12"/>
                  </a:cubicBezTo>
                  <a:cubicBezTo>
                    <a:pt x="162" y="22"/>
                    <a:pt x="136" y="25"/>
                    <a:pt x="114" y="36"/>
                  </a:cubicBezTo>
                  <a:cubicBezTo>
                    <a:pt x="92" y="47"/>
                    <a:pt x="73" y="63"/>
                    <a:pt x="49" y="69"/>
                  </a:cubicBezTo>
                  <a:cubicBezTo>
                    <a:pt x="50" y="70"/>
                    <a:pt x="50" y="71"/>
                    <a:pt x="50" y="71"/>
                  </a:cubicBezTo>
                  <a:cubicBezTo>
                    <a:pt x="59" y="61"/>
                    <a:pt x="71" y="54"/>
                    <a:pt x="83" y="47"/>
                  </a:cubicBezTo>
                  <a:cubicBezTo>
                    <a:pt x="95" y="41"/>
                    <a:pt x="108" y="36"/>
                    <a:pt x="121" y="32"/>
                  </a:cubicBezTo>
                  <a:cubicBezTo>
                    <a:pt x="130" y="29"/>
                    <a:pt x="140" y="27"/>
                    <a:pt x="149" y="25"/>
                  </a:cubicBezTo>
                  <a:cubicBezTo>
                    <a:pt x="160" y="23"/>
                    <a:pt x="172" y="21"/>
                    <a:pt x="183" y="21"/>
                  </a:cubicBezTo>
                  <a:cubicBezTo>
                    <a:pt x="190" y="21"/>
                    <a:pt x="198" y="22"/>
                    <a:pt x="204" y="27"/>
                  </a:cubicBezTo>
                  <a:cubicBezTo>
                    <a:pt x="203" y="26"/>
                    <a:pt x="203" y="25"/>
                    <a:pt x="203" y="25"/>
                  </a:cubicBezTo>
                  <a:cubicBezTo>
                    <a:pt x="200" y="30"/>
                    <a:pt x="192" y="30"/>
                    <a:pt x="186" y="31"/>
                  </a:cubicBezTo>
                  <a:cubicBezTo>
                    <a:pt x="179" y="33"/>
                    <a:pt x="171" y="34"/>
                    <a:pt x="163" y="37"/>
                  </a:cubicBezTo>
                  <a:cubicBezTo>
                    <a:pt x="149" y="41"/>
                    <a:pt x="135" y="47"/>
                    <a:pt x="122" y="55"/>
                  </a:cubicBezTo>
                  <a:cubicBezTo>
                    <a:pt x="97" y="69"/>
                    <a:pt x="74" y="89"/>
                    <a:pt x="57" y="112"/>
                  </a:cubicBezTo>
                  <a:cubicBezTo>
                    <a:pt x="56" y="113"/>
                    <a:pt x="58" y="115"/>
                    <a:pt x="59" y="114"/>
                  </a:cubicBezTo>
                  <a:cubicBezTo>
                    <a:pt x="79" y="97"/>
                    <a:pt x="100" y="81"/>
                    <a:pt x="124" y="69"/>
                  </a:cubicBezTo>
                  <a:cubicBezTo>
                    <a:pt x="148" y="57"/>
                    <a:pt x="173" y="50"/>
                    <a:pt x="200" y="47"/>
                  </a:cubicBezTo>
                  <a:cubicBezTo>
                    <a:pt x="202" y="47"/>
                    <a:pt x="201" y="45"/>
                    <a:pt x="200" y="44"/>
                  </a:cubicBezTo>
                  <a:cubicBezTo>
                    <a:pt x="174" y="38"/>
                    <a:pt x="149" y="49"/>
                    <a:pt x="129" y="65"/>
                  </a:cubicBezTo>
                  <a:cubicBezTo>
                    <a:pt x="108" y="82"/>
                    <a:pt x="91" y="103"/>
                    <a:pt x="73" y="122"/>
                  </a:cubicBezTo>
                  <a:cubicBezTo>
                    <a:pt x="72" y="123"/>
                    <a:pt x="71" y="124"/>
                    <a:pt x="70" y="125"/>
                  </a:cubicBezTo>
                  <a:cubicBezTo>
                    <a:pt x="69" y="126"/>
                    <a:pt x="71" y="128"/>
                    <a:pt x="72" y="127"/>
                  </a:cubicBezTo>
                  <a:cubicBezTo>
                    <a:pt x="92" y="106"/>
                    <a:pt x="116" y="88"/>
                    <a:pt x="141" y="74"/>
                  </a:cubicBezTo>
                  <a:cubicBezTo>
                    <a:pt x="152" y="68"/>
                    <a:pt x="162" y="63"/>
                    <a:pt x="173" y="60"/>
                  </a:cubicBezTo>
                  <a:cubicBezTo>
                    <a:pt x="184" y="56"/>
                    <a:pt x="197" y="54"/>
                    <a:pt x="207" y="59"/>
                  </a:cubicBezTo>
                  <a:cubicBezTo>
                    <a:pt x="207" y="58"/>
                    <a:pt x="207" y="57"/>
                    <a:pt x="207" y="56"/>
                  </a:cubicBezTo>
                  <a:cubicBezTo>
                    <a:pt x="192" y="60"/>
                    <a:pt x="177" y="63"/>
                    <a:pt x="163" y="67"/>
                  </a:cubicBezTo>
                  <a:cubicBezTo>
                    <a:pt x="148" y="71"/>
                    <a:pt x="135" y="77"/>
                    <a:pt x="123" y="86"/>
                  </a:cubicBezTo>
                  <a:cubicBezTo>
                    <a:pt x="113" y="94"/>
                    <a:pt x="104" y="102"/>
                    <a:pt x="96" y="111"/>
                  </a:cubicBezTo>
                  <a:cubicBezTo>
                    <a:pt x="86" y="120"/>
                    <a:pt x="78" y="131"/>
                    <a:pt x="72" y="142"/>
                  </a:cubicBezTo>
                  <a:cubicBezTo>
                    <a:pt x="68" y="149"/>
                    <a:pt x="66" y="157"/>
                    <a:pt x="65" y="164"/>
                  </a:cubicBezTo>
                  <a:cubicBezTo>
                    <a:pt x="65" y="166"/>
                    <a:pt x="66" y="167"/>
                    <a:pt x="67" y="166"/>
                  </a:cubicBezTo>
                  <a:cubicBezTo>
                    <a:pt x="78" y="157"/>
                    <a:pt x="85" y="145"/>
                    <a:pt x="93" y="134"/>
                  </a:cubicBezTo>
                  <a:cubicBezTo>
                    <a:pt x="100" y="122"/>
                    <a:pt x="108" y="111"/>
                    <a:pt x="118" y="102"/>
                  </a:cubicBezTo>
                  <a:cubicBezTo>
                    <a:pt x="128" y="93"/>
                    <a:pt x="140" y="85"/>
                    <a:pt x="152" y="79"/>
                  </a:cubicBezTo>
                  <a:cubicBezTo>
                    <a:pt x="164" y="73"/>
                    <a:pt x="178" y="68"/>
                    <a:pt x="191" y="68"/>
                  </a:cubicBezTo>
                  <a:cubicBezTo>
                    <a:pt x="195" y="68"/>
                    <a:pt x="199" y="69"/>
                    <a:pt x="202" y="69"/>
                  </a:cubicBezTo>
                  <a:cubicBezTo>
                    <a:pt x="202" y="69"/>
                    <a:pt x="202" y="68"/>
                    <a:pt x="202" y="67"/>
                  </a:cubicBezTo>
                  <a:cubicBezTo>
                    <a:pt x="195" y="70"/>
                    <a:pt x="188" y="69"/>
                    <a:pt x="180" y="70"/>
                  </a:cubicBezTo>
                  <a:cubicBezTo>
                    <a:pt x="172" y="71"/>
                    <a:pt x="164" y="73"/>
                    <a:pt x="156" y="76"/>
                  </a:cubicBezTo>
                  <a:cubicBezTo>
                    <a:pt x="144" y="79"/>
                    <a:pt x="133" y="85"/>
                    <a:pt x="123" y="92"/>
                  </a:cubicBezTo>
                  <a:cubicBezTo>
                    <a:pt x="113" y="98"/>
                    <a:pt x="104" y="105"/>
                    <a:pt x="96" y="113"/>
                  </a:cubicBezTo>
                  <a:cubicBezTo>
                    <a:pt x="89" y="120"/>
                    <a:pt x="82" y="128"/>
                    <a:pt x="80" y="137"/>
                  </a:cubicBezTo>
                  <a:cubicBezTo>
                    <a:pt x="79" y="139"/>
                    <a:pt x="79" y="142"/>
                    <a:pt x="79" y="144"/>
                  </a:cubicBezTo>
                  <a:cubicBezTo>
                    <a:pt x="79" y="145"/>
                    <a:pt x="81" y="146"/>
                    <a:pt x="82" y="145"/>
                  </a:cubicBezTo>
                  <a:cubicBezTo>
                    <a:pt x="90" y="133"/>
                    <a:pt x="98" y="121"/>
                    <a:pt x="106" y="110"/>
                  </a:cubicBezTo>
                  <a:cubicBezTo>
                    <a:pt x="116" y="97"/>
                    <a:pt x="127" y="88"/>
                    <a:pt x="140" y="80"/>
                  </a:cubicBezTo>
                  <a:cubicBezTo>
                    <a:pt x="166" y="65"/>
                    <a:pt x="197" y="56"/>
                    <a:pt x="228" y="56"/>
                  </a:cubicBezTo>
                  <a:cubicBezTo>
                    <a:pt x="228" y="56"/>
                    <a:pt x="228" y="56"/>
                    <a:pt x="229" y="56"/>
                  </a:cubicBezTo>
                  <a:cubicBezTo>
                    <a:pt x="230" y="56"/>
                    <a:pt x="230" y="53"/>
                    <a:pt x="229" y="53"/>
                  </a:cubicBezTo>
                  <a:cubicBezTo>
                    <a:pt x="200" y="50"/>
                    <a:pt x="170" y="57"/>
                    <a:pt x="144" y="71"/>
                  </a:cubicBezTo>
                  <a:cubicBezTo>
                    <a:pt x="134" y="76"/>
                    <a:pt x="125" y="82"/>
                    <a:pt x="116" y="89"/>
                  </a:cubicBezTo>
                  <a:cubicBezTo>
                    <a:pt x="107" y="96"/>
                    <a:pt x="98" y="104"/>
                    <a:pt x="92" y="113"/>
                  </a:cubicBezTo>
                  <a:cubicBezTo>
                    <a:pt x="90" y="117"/>
                    <a:pt x="88" y="120"/>
                    <a:pt x="88" y="124"/>
                  </a:cubicBezTo>
                  <a:cubicBezTo>
                    <a:pt x="88" y="126"/>
                    <a:pt x="89" y="126"/>
                    <a:pt x="90" y="126"/>
                  </a:cubicBezTo>
                  <a:cubicBezTo>
                    <a:pt x="113" y="106"/>
                    <a:pt x="136" y="87"/>
                    <a:pt x="164" y="74"/>
                  </a:cubicBezTo>
                  <a:cubicBezTo>
                    <a:pt x="186" y="64"/>
                    <a:pt x="210" y="58"/>
                    <a:pt x="235" y="56"/>
                  </a:cubicBezTo>
                  <a:cubicBezTo>
                    <a:pt x="246" y="55"/>
                    <a:pt x="257" y="56"/>
                    <a:pt x="268" y="58"/>
                  </a:cubicBezTo>
                  <a:cubicBezTo>
                    <a:pt x="278" y="59"/>
                    <a:pt x="288" y="63"/>
                    <a:pt x="296" y="70"/>
                  </a:cubicBezTo>
                  <a:cubicBezTo>
                    <a:pt x="296" y="69"/>
                    <a:pt x="296" y="68"/>
                    <a:pt x="297" y="68"/>
                  </a:cubicBezTo>
                  <a:cubicBezTo>
                    <a:pt x="288" y="68"/>
                    <a:pt x="280" y="65"/>
                    <a:pt x="272" y="63"/>
                  </a:cubicBezTo>
                  <a:cubicBezTo>
                    <a:pt x="264" y="61"/>
                    <a:pt x="255" y="60"/>
                    <a:pt x="247" y="60"/>
                  </a:cubicBezTo>
                  <a:cubicBezTo>
                    <a:pt x="231" y="59"/>
                    <a:pt x="215" y="60"/>
                    <a:pt x="199" y="62"/>
                  </a:cubicBezTo>
                  <a:cubicBezTo>
                    <a:pt x="169" y="68"/>
                    <a:pt x="139" y="80"/>
                    <a:pt x="113" y="96"/>
                  </a:cubicBezTo>
                  <a:cubicBezTo>
                    <a:pt x="110" y="99"/>
                    <a:pt x="107" y="101"/>
                    <a:pt x="103" y="103"/>
                  </a:cubicBezTo>
                  <a:cubicBezTo>
                    <a:pt x="102" y="104"/>
                    <a:pt x="103" y="106"/>
                    <a:pt x="105" y="106"/>
                  </a:cubicBezTo>
                  <a:cubicBezTo>
                    <a:pt x="135" y="94"/>
                    <a:pt x="162" y="75"/>
                    <a:pt x="193" y="68"/>
                  </a:cubicBezTo>
                  <a:cubicBezTo>
                    <a:pt x="201" y="66"/>
                    <a:pt x="209" y="63"/>
                    <a:pt x="218" y="62"/>
                  </a:cubicBezTo>
                  <a:cubicBezTo>
                    <a:pt x="227" y="60"/>
                    <a:pt x="238" y="58"/>
                    <a:pt x="247" y="60"/>
                  </a:cubicBezTo>
                  <a:cubicBezTo>
                    <a:pt x="251" y="61"/>
                    <a:pt x="254" y="62"/>
                    <a:pt x="256" y="65"/>
                  </a:cubicBezTo>
                  <a:cubicBezTo>
                    <a:pt x="256" y="64"/>
                    <a:pt x="256" y="64"/>
                    <a:pt x="257" y="63"/>
                  </a:cubicBezTo>
                  <a:cubicBezTo>
                    <a:pt x="241" y="69"/>
                    <a:pt x="225" y="72"/>
                    <a:pt x="208" y="74"/>
                  </a:cubicBezTo>
                  <a:cubicBezTo>
                    <a:pt x="194" y="77"/>
                    <a:pt x="181" y="80"/>
                    <a:pt x="167" y="84"/>
                  </a:cubicBezTo>
                  <a:cubicBezTo>
                    <a:pt x="155" y="88"/>
                    <a:pt x="143" y="93"/>
                    <a:pt x="132" y="98"/>
                  </a:cubicBezTo>
                  <a:cubicBezTo>
                    <a:pt x="121" y="103"/>
                    <a:pt x="111" y="109"/>
                    <a:pt x="103" y="118"/>
                  </a:cubicBezTo>
                  <a:cubicBezTo>
                    <a:pt x="102" y="119"/>
                    <a:pt x="101" y="120"/>
                    <a:pt x="101" y="121"/>
                  </a:cubicBezTo>
                  <a:cubicBezTo>
                    <a:pt x="100" y="122"/>
                    <a:pt x="101" y="124"/>
                    <a:pt x="103" y="123"/>
                  </a:cubicBezTo>
                  <a:cubicBezTo>
                    <a:pt x="126" y="105"/>
                    <a:pt x="153" y="92"/>
                    <a:pt x="181" y="84"/>
                  </a:cubicBezTo>
                  <a:cubicBezTo>
                    <a:pt x="197" y="79"/>
                    <a:pt x="213" y="76"/>
                    <a:pt x="229" y="74"/>
                  </a:cubicBezTo>
                  <a:cubicBezTo>
                    <a:pt x="242" y="72"/>
                    <a:pt x="257" y="75"/>
                    <a:pt x="270" y="69"/>
                  </a:cubicBezTo>
                  <a:cubicBezTo>
                    <a:pt x="271" y="69"/>
                    <a:pt x="271" y="67"/>
                    <a:pt x="270" y="67"/>
                  </a:cubicBezTo>
                  <a:cubicBezTo>
                    <a:pt x="249" y="58"/>
                    <a:pt x="224" y="58"/>
                    <a:pt x="202" y="61"/>
                  </a:cubicBezTo>
                  <a:cubicBezTo>
                    <a:pt x="179" y="65"/>
                    <a:pt x="155" y="72"/>
                    <a:pt x="135" y="86"/>
                  </a:cubicBezTo>
                  <a:cubicBezTo>
                    <a:pt x="132" y="88"/>
                    <a:pt x="129" y="91"/>
                    <a:pt x="126" y="93"/>
                  </a:cubicBezTo>
                  <a:cubicBezTo>
                    <a:pt x="125" y="94"/>
                    <a:pt x="126" y="96"/>
                    <a:pt x="127" y="96"/>
                  </a:cubicBezTo>
                  <a:cubicBezTo>
                    <a:pt x="137" y="93"/>
                    <a:pt x="147" y="89"/>
                    <a:pt x="156" y="85"/>
                  </a:cubicBezTo>
                  <a:cubicBezTo>
                    <a:pt x="166" y="80"/>
                    <a:pt x="176" y="76"/>
                    <a:pt x="186" y="72"/>
                  </a:cubicBezTo>
                  <a:cubicBezTo>
                    <a:pt x="207" y="65"/>
                    <a:pt x="228" y="61"/>
                    <a:pt x="249" y="58"/>
                  </a:cubicBezTo>
                  <a:cubicBezTo>
                    <a:pt x="251" y="58"/>
                    <a:pt x="250" y="55"/>
                    <a:pt x="249" y="5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41"/>
            <p:cNvSpPr/>
            <p:nvPr/>
          </p:nvSpPr>
          <p:spPr bwMode="auto">
            <a:xfrm>
              <a:off x="3096" y="2032"/>
              <a:ext cx="311" cy="586"/>
            </a:xfrm>
            <a:custGeom>
              <a:avLst/>
              <a:gdLst>
                <a:gd name="T0" fmla="*/ 53 w 161"/>
                <a:gd name="T1" fmla="*/ 142 h 303"/>
                <a:gd name="T2" fmla="*/ 49 w 161"/>
                <a:gd name="T3" fmla="*/ 48 h 303"/>
                <a:gd name="T4" fmla="*/ 70 w 161"/>
                <a:gd name="T5" fmla="*/ 183 h 303"/>
                <a:gd name="T6" fmla="*/ 39 w 161"/>
                <a:gd name="T7" fmla="*/ 122 h 303"/>
                <a:gd name="T8" fmla="*/ 54 w 161"/>
                <a:gd name="T9" fmla="*/ 160 h 303"/>
                <a:gd name="T10" fmla="*/ 38 w 161"/>
                <a:gd name="T11" fmla="*/ 91 h 303"/>
                <a:gd name="T12" fmla="*/ 62 w 161"/>
                <a:gd name="T13" fmla="*/ 173 h 303"/>
                <a:gd name="T14" fmla="*/ 14 w 161"/>
                <a:gd name="T15" fmla="*/ 156 h 303"/>
                <a:gd name="T16" fmla="*/ 23 w 161"/>
                <a:gd name="T17" fmla="*/ 162 h 303"/>
                <a:gd name="T18" fmla="*/ 66 w 161"/>
                <a:gd name="T19" fmla="*/ 261 h 303"/>
                <a:gd name="T20" fmla="*/ 21 w 161"/>
                <a:gd name="T21" fmla="*/ 157 h 303"/>
                <a:gd name="T22" fmla="*/ 75 w 161"/>
                <a:gd name="T23" fmla="*/ 259 h 303"/>
                <a:gd name="T24" fmla="*/ 25 w 161"/>
                <a:gd name="T25" fmla="*/ 60 h 303"/>
                <a:gd name="T26" fmla="*/ 66 w 161"/>
                <a:gd name="T27" fmla="*/ 230 h 303"/>
                <a:gd name="T28" fmla="*/ 24 w 161"/>
                <a:gd name="T29" fmla="*/ 37 h 303"/>
                <a:gd name="T30" fmla="*/ 17 w 161"/>
                <a:gd name="T31" fmla="*/ 118 h 303"/>
                <a:gd name="T32" fmla="*/ 28 w 161"/>
                <a:gd name="T33" fmla="*/ 100 h 303"/>
                <a:gd name="T34" fmla="*/ 70 w 161"/>
                <a:gd name="T35" fmla="*/ 207 h 303"/>
                <a:gd name="T36" fmla="*/ 42 w 161"/>
                <a:gd name="T37" fmla="*/ 106 h 303"/>
                <a:gd name="T38" fmla="*/ 108 w 161"/>
                <a:gd name="T39" fmla="*/ 273 h 303"/>
                <a:gd name="T40" fmla="*/ 71 w 161"/>
                <a:gd name="T41" fmla="*/ 17 h 303"/>
                <a:gd name="T42" fmla="*/ 92 w 161"/>
                <a:gd name="T43" fmla="*/ 238 h 303"/>
                <a:gd name="T44" fmla="*/ 69 w 161"/>
                <a:gd name="T45" fmla="*/ 77 h 303"/>
                <a:gd name="T46" fmla="*/ 96 w 161"/>
                <a:gd name="T47" fmla="*/ 245 h 303"/>
                <a:gd name="T48" fmla="*/ 70 w 161"/>
                <a:gd name="T49" fmla="*/ 49 h 303"/>
                <a:gd name="T50" fmla="*/ 89 w 161"/>
                <a:gd name="T51" fmla="*/ 144 h 303"/>
                <a:gd name="T52" fmla="*/ 93 w 161"/>
                <a:gd name="T53" fmla="*/ 155 h 303"/>
                <a:gd name="T54" fmla="*/ 131 w 161"/>
                <a:gd name="T55" fmla="*/ 227 h 303"/>
                <a:gd name="T56" fmla="*/ 90 w 161"/>
                <a:gd name="T57" fmla="*/ 113 h 303"/>
                <a:gd name="T58" fmla="*/ 94 w 161"/>
                <a:gd name="T59" fmla="*/ 119 h 303"/>
                <a:gd name="T60" fmla="*/ 84 w 161"/>
                <a:gd name="T61" fmla="*/ 113 h 303"/>
                <a:gd name="T62" fmla="*/ 157 w 161"/>
                <a:gd name="T63" fmla="*/ 293 h 303"/>
                <a:gd name="T64" fmla="*/ 65 w 161"/>
                <a:gd name="T65" fmla="*/ 57 h 303"/>
                <a:gd name="T66" fmla="*/ 148 w 161"/>
                <a:gd name="T67" fmla="*/ 294 h 303"/>
                <a:gd name="T68" fmla="*/ 106 w 161"/>
                <a:gd name="T69" fmla="*/ 232 h 303"/>
                <a:gd name="T70" fmla="*/ 65 w 161"/>
                <a:gd name="T71" fmla="*/ 44 h 303"/>
                <a:gd name="T72" fmla="*/ 130 w 161"/>
                <a:gd name="T73" fmla="*/ 271 h 303"/>
                <a:gd name="T74" fmla="*/ 76 w 161"/>
                <a:gd name="T75" fmla="*/ 36 h 303"/>
                <a:gd name="T76" fmla="*/ 96 w 161"/>
                <a:gd name="T77" fmla="*/ 250 h 303"/>
                <a:gd name="T78" fmla="*/ 49 w 161"/>
                <a:gd name="T79" fmla="*/ 137 h 303"/>
                <a:gd name="T80" fmla="*/ 42 w 161"/>
                <a:gd name="T81" fmla="*/ 139 h 303"/>
                <a:gd name="T82" fmla="*/ 91 w 161"/>
                <a:gd name="T83" fmla="*/ 268 h 303"/>
                <a:gd name="T84" fmla="*/ 10 w 161"/>
                <a:gd name="T85" fmla="*/ 84 h 303"/>
                <a:gd name="T86" fmla="*/ 20 w 161"/>
                <a:gd name="T87" fmla="*/ 70 h 303"/>
                <a:gd name="T88" fmla="*/ 16 w 161"/>
                <a:gd name="T89" fmla="*/ 96 h 303"/>
                <a:gd name="T90" fmla="*/ 28 w 161"/>
                <a:gd name="T91" fmla="*/ 108 h 303"/>
                <a:gd name="T92" fmla="*/ 79 w 161"/>
                <a:gd name="T93" fmla="*/ 282 h 303"/>
                <a:gd name="T94" fmla="*/ 13 w 161"/>
                <a:gd name="T95" fmla="*/ 51 h 303"/>
                <a:gd name="T96" fmla="*/ 21 w 161"/>
                <a:gd name="T97" fmla="*/ 175 h 303"/>
                <a:gd name="T98" fmla="*/ 34 w 161"/>
                <a:gd name="T99" fmla="*/ 193 h 303"/>
                <a:gd name="T100" fmla="*/ 14 w 161"/>
                <a:gd name="T101" fmla="*/ 125 h 303"/>
                <a:gd name="T102" fmla="*/ 108 w 161"/>
                <a:gd name="T103" fmla="*/ 265 h 303"/>
                <a:gd name="T104" fmla="*/ 32 w 161"/>
                <a:gd name="T105" fmla="*/ 44 h 303"/>
                <a:gd name="T106" fmla="*/ 118 w 161"/>
                <a:gd name="T107" fmla="*/ 261 h 303"/>
                <a:gd name="T108" fmla="*/ 39 w 161"/>
                <a:gd name="T109" fmla="*/ 24 h 303"/>
                <a:gd name="T110" fmla="*/ 60 w 161"/>
                <a:gd name="T111" fmla="*/ 168 h 303"/>
                <a:gd name="T112" fmla="*/ 49 w 161"/>
                <a:gd name="T113" fmla="*/ 25 h 303"/>
                <a:gd name="T114" fmla="*/ 73 w 161"/>
                <a:gd name="T115" fmla="*/ 171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1" h="303">
                  <a:moveTo>
                    <a:pt x="70" y="30"/>
                  </a:moveTo>
                  <a:cubicBezTo>
                    <a:pt x="57" y="50"/>
                    <a:pt x="49" y="71"/>
                    <a:pt x="49" y="95"/>
                  </a:cubicBezTo>
                  <a:cubicBezTo>
                    <a:pt x="49" y="108"/>
                    <a:pt x="51" y="121"/>
                    <a:pt x="55" y="133"/>
                  </a:cubicBezTo>
                  <a:cubicBezTo>
                    <a:pt x="59" y="146"/>
                    <a:pt x="66" y="159"/>
                    <a:pt x="70" y="173"/>
                  </a:cubicBezTo>
                  <a:cubicBezTo>
                    <a:pt x="71" y="172"/>
                    <a:pt x="72" y="171"/>
                    <a:pt x="72" y="171"/>
                  </a:cubicBezTo>
                  <a:cubicBezTo>
                    <a:pt x="63" y="164"/>
                    <a:pt x="58" y="152"/>
                    <a:pt x="53" y="142"/>
                  </a:cubicBezTo>
                  <a:cubicBezTo>
                    <a:pt x="48" y="131"/>
                    <a:pt x="44" y="119"/>
                    <a:pt x="42" y="107"/>
                  </a:cubicBezTo>
                  <a:cubicBezTo>
                    <a:pt x="39" y="95"/>
                    <a:pt x="38" y="83"/>
                    <a:pt x="38" y="70"/>
                  </a:cubicBezTo>
                  <a:cubicBezTo>
                    <a:pt x="39" y="58"/>
                    <a:pt x="41" y="44"/>
                    <a:pt x="47" y="33"/>
                  </a:cubicBezTo>
                  <a:cubicBezTo>
                    <a:pt x="48" y="31"/>
                    <a:pt x="49" y="29"/>
                    <a:pt x="51" y="27"/>
                  </a:cubicBezTo>
                  <a:cubicBezTo>
                    <a:pt x="50" y="27"/>
                    <a:pt x="49" y="27"/>
                    <a:pt x="49" y="26"/>
                  </a:cubicBezTo>
                  <a:cubicBezTo>
                    <a:pt x="51" y="33"/>
                    <a:pt x="49" y="41"/>
                    <a:pt x="49" y="48"/>
                  </a:cubicBezTo>
                  <a:cubicBezTo>
                    <a:pt x="47" y="56"/>
                    <a:pt x="47" y="64"/>
                    <a:pt x="47" y="72"/>
                  </a:cubicBezTo>
                  <a:cubicBezTo>
                    <a:pt x="47" y="89"/>
                    <a:pt x="48" y="105"/>
                    <a:pt x="50" y="121"/>
                  </a:cubicBezTo>
                  <a:cubicBezTo>
                    <a:pt x="53" y="145"/>
                    <a:pt x="54" y="172"/>
                    <a:pt x="67" y="193"/>
                  </a:cubicBezTo>
                  <a:cubicBezTo>
                    <a:pt x="69" y="197"/>
                    <a:pt x="72" y="200"/>
                    <a:pt x="75" y="203"/>
                  </a:cubicBezTo>
                  <a:cubicBezTo>
                    <a:pt x="76" y="204"/>
                    <a:pt x="77" y="203"/>
                    <a:pt x="77" y="202"/>
                  </a:cubicBezTo>
                  <a:cubicBezTo>
                    <a:pt x="77" y="195"/>
                    <a:pt x="73" y="189"/>
                    <a:pt x="70" y="183"/>
                  </a:cubicBezTo>
                  <a:cubicBezTo>
                    <a:pt x="66" y="176"/>
                    <a:pt x="62" y="169"/>
                    <a:pt x="59" y="161"/>
                  </a:cubicBezTo>
                  <a:cubicBezTo>
                    <a:pt x="52" y="147"/>
                    <a:pt x="45" y="131"/>
                    <a:pt x="42" y="115"/>
                  </a:cubicBezTo>
                  <a:cubicBezTo>
                    <a:pt x="35" y="86"/>
                    <a:pt x="35" y="54"/>
                    <a:pt x="42" y="25"/>
                  </a:cubicBezTo>
                  <a:cubicBezTo>
                    <a:pt x="41" y="25"/>
                    <a:pt x="40" y="25"/>
                    <a:pt x="39" y="25"/>
                  </a:cubicBezTo>
                  <a:cubicBezTo>
                    <a:pt x="43" y="40"/>
                    <a:pt x="37" y="55"/>
                    <a:pt x="36" y="70"/>
                  </a:cubicBezTo>
                  <a:cubicBezTo>
                    <a:pt x="35" y="87"/>
                    <a:pt x="37" y="105"/>
                    <a:pt x="39" y="122"/>
                  </a:cubicBezTo>
                  <a:cubicBezTo>
                    <a:pt x="42" y="139"/>
                    <a:pt x="46" y="155"/>
                    <a:pt x="53" y="171"/>
                  </a:cubicBezTo>
                  <a:cubicBezTo>
                    <a:pt x="59" y="185"/>
                    <a:pt x="67" y="198"/>
                    <a:pt x="75" y="210"/>
                  </a:cubicBezTo>
                  <a:cubicBezTo>
                    <a:pt x="88" y="228"/>
                    <a:pt x="104" y="244"/>
                    <a:pt x="118" y="261"/>
                  </a:cubicBezTo>
                  <a:cubicBezTo>
                    <a:pt x="119" y="260"/>
                    <a:pt x="119" y="260"/>
                    <a:pt x="120" y="259"/>
                  </a:cubicBezTo>
                  <a:cubicBezTo>
                    <a:pt x="98" y="244"/>
                    <a:pt x="83" y="219"/>
                    <a:pt x="71" y="196"/>
                  </a:cubicBezTo>
                  <a:cubicBezTo>
                    <a:pt x="65" y="184"/>
                    <a:pt x="60" y="172"/>
                    <a:pt x="54" y="160"/>
                  </a:cubicBezTo>
                  <a:cubicBezTo>
                    <a:pt x="48" y="145"/>
                    <a:pt x="42" y="129"/>
                    <a:pt x="37" y="112"/>
                  </a:cubicBezTo>
                  <a:cubicBezTo>
                    <a:pt x="34" y="100"/>
                    <a:pt x="32" y="87"/>
                    <a:pt x="30" y="75"/>
                  </a:cubicBezTo>
                  <a:cubicBezTo>
                    <a:pt x="29" y="66"/>
                    <a:pt x="26" y="54"/>
                    <a:pt x="32" y="45"/>
                  </a:cubicBezTo>
                  <a:cubicBezTo>
                    <a:pt x="31" y="45"/>
                    <a:pt x="30" y="45"/>
                    <a:pt x="29" y="45"/>
                  </a:cubicBezTo>
                  <a:cubicBezTo>
                    <a:pt x="33" y="52"/>
                    <a:pt x="34" y="60"/>
                    <a:pt x="35" y="67"/>
                  </a:cubicBezTo>
                  <a:cubicBezTo>
                    <a:pt x="36" y="75"/>
                    <a:pt x="36" y="83"/>
                    <a:pt x="38" y="91"/>
                  </a:cubicBezTo>
                  <a:cubicBezTo>
                    <a:pt x="41" y="108"/>
                    <a:pt x="44" y="125"/>
                    <a:pt x="49" y="142"/>
                  </a:cubicBezTo>
                  <a:cubicBezTo>
                    <a:pt x="53" y="156"/>
                    <a:pt x="58" y="170"/>
                    <a:pt x="62" y="184"/>
                  </a:cubicBezTo>
                  <a:cubicBezTo>
                    <a:pt x="66" y="197"/>
                    <a:pt x="70" y="209"/>
                    <a:pt x="75" y="221"/>
                  </a:cubicBezTo>
                  <a:cubicBezTo>
                    <a:pt x="83" y="238"/>
                    <a:pt x="93" y="255"/>
                    <a:pt x="108" y="266"/>
                  </a:cubicBezTo>
                  <a:cubicBezTo>
                    <a:pt x="109" y="267"/>
                    <a:pt x="111" y="265"/>
                    <a:pt x="110" y="264"/>
                  </a:cubicBezTo>
                  <a:cubicBezTo>
                    <a:pt x="94" y="234"/>
                    <a:pt x="77" y="204"/>
                    <a:pt x="62" y="173"/>
                  </a:cubicBezTo>
                  <a:cubicBezTo>
                    <a:pt x="48" y="142"/>
                    <a:pt x="38" y="109"/>
                    <a:pt x="34" y="75"/>
                  </a:cubicBezTo>
                  <a:cubicBezTo>
                    <a:pt x="33" y="57"/>
                    <a:pt x="33" y="40"/>
                    <a:pt x="34" y="23"/>
                  </a:cubicBezTo>
                  <a:cubicBezTo>
                    <a:pt x="35" y="21"/>
                    <a:pt x="33" y="20"/>
                    <a:pt x="32" y="22"/>
                  </a:cubicBezTo>
                  <a:cubicBezTo>
                    <a:pt x="25" y="33"/>
                    <a:pt x="22" y="47"/>
                    <a:pt x="20" y="60"/>
                  </a:cubicBezTo>
                  <a:cubicBezTo>
                    <a:pt x="17" y="76"/>
                    <a:pt x="14" y="92"/>
                    <a:pt x="12" y="108"/>
                  </a:cubicBezTo>
                  <a:cubicBezTo>
                    <a:pt x="10" y="124"/>
                    <a:pt x="10" y="140"/>
                    <a:pt x="14" y="156"/>
                  </a:cubicBezTo>
                  <a:cubicBezTo>
                    <a:pt x="18" y="171"/>
                    <a:pt x="24" y="184"/>
                    <a:pt x="31" y="197"/>
                  </a:cubicBezTo>
                  <a:cubicBezTo>
                    <a:pt x="42" y="216"/>
                    <a:pt x="57" y="233"/>
                    <a:pt x="74" y="247"/>
                  </a:cubicBezTo>
                  <a:cubicBezTo>
                    <a:pt x="75" y="248"/>
                    <a:pt x="77" y="247"/>
                    <a:pt x="76" y="245"/>
                  </a:cubicBezTo>
                  <a:cubicBezTo>
                    <a:pt x="71" y="239"/>
                    <a:pt x="66" y="233"/>
                    <a:pt x="61" y="227"/>
                  </a:cubicBezTo>
                  <a:cubicBezTo>
                    <a:pt x="55" y="221"/>
                    <a:pt x="50" y="215"/>
                    <a:pt x="46" y="208"/>
                  </a:cubicBezTo>
                  <a:cubicBezTo>
                    <a:pt x="37" y="193"/>
                    <a:pt x="29" y="178"/>
                    <a:pt x="23" y="162"/>
                  </a:cubicBezTo>
                  <a:cubicBezTo>
                    <a:pt x="10" y="130"/>
                    <a:pt x="3" y="95"/>
                    <a:pt x="6" y="60"/>
                  </a:cubicBezTo>
                  <a:cubicBezTo>
                    <a:pt x="7" y="55"/>
                    <a:pt x="8" y="51"/>
                    <a:pt x="8" y="46"/>
                  </a:cubicBezTo>
                  <a:cubicBezTo>
                    <a:pt x="7" y="46"/>
                    <a:pt x="7" y="46"/>
                    <a:pt x="6" y="45"/>
                  </a:cubicBezTo>
                  <a:cubicBezTo>
                    <a:pt x="5" y="79"/>
                    <a:pt x="1" y="112"/>
                    <a:pt x="8" y="145"/>
                  </a:cubicBezTo>
                  <a:cubicBezTo>
                    <a:pt x="15" y="177"/>
                    <a:pt x="31" y="205"/>
                    <a:pt x="48" y="232"/>
                  </a:cubicBezTo>
                  <a:cubicBezTo>
                    <a:pt x="54" y="242"/>
                    <a:pt x="60" y="252"/>
                    <a:pt x="66" y="261"/>
                  </a:cubicBezTo>
                  <a:cubicBezTo>
                    <a:pt x="67" y="261"/>
                    <a:pt x="68" y="260"/>
                    <a:pt x="68" y="260"/>
                  </a:cubicBezTo>
                  <a:cubicBezTo>
                    <a:pt x="48" y="238"/>
                    <a:pt x="35" y="210"/>
                    <a:pt x="25" y="182"/>
                  </a:cubicBezTo>
                  <a:cubicBezTo>
                    <a:pt x="14" y="155"/>
                    <a:pt x="8" y="125"/>
                    <a:pt x="7" y="96"/>
                  </a:cubicBezTo>
                  <a:cubicBezTo>
                    <a:pt x="7" y="81"/>
                    <a:pt x="8" y="66"/>
                    <a:pt x="13" y="52"/>
                  </a:cubicBezTo>
                  <a:cubicBezTo>
                    <a:pt x="12" y="52"/>
                    <a:pt x="11" y="52"/>
                    <a:pt x="10" y="52"/>
                  </a:cubicBezTo>
                  <a:cubicBezTo>
                    <a:pt x="14" y="87"/>
                    <a:pt x="13" y="122"/>
                    <a:pt x="21" y="157"/>
                  </a:cubicBezTo>
                  <a:cubicBezTo>
                    <a:pt x="25" y="173"/>
                    <a:pt x="30" y="190"/>
                    <a:pt x="35" y="205"/>
                  </a:cubicBezTo>
                  <a:cubicBezTo>
                    <a:pt x="38" y="213"/>
                    <a:pt x="42" y="221"/>
                    <a:pt x="45" y="229"/>
                  </a:cubicBezTo>
                  <a:cubicBezTo>
                    <a:pt x="49" y="236"/>
                    <a:pt x="52" y="243"/>
                    <a:pt x="56" y="249"/>
                  </a:cubicBezTo>
                  <a:cubicBezTo>
                    <a:pt x="63" y="261"/>
                    <a:pt x="68" y="274"/>
                    <a:pt x="79" y="282"/>
                  </a:cubicBezTo>
                  <a:cubicBezTo>
                    <a:pt x="80" y="283"/>
                    <a:pt x="81" y="282"/>
                    <a:pt x="81" y="281"/>
                  </a:cubicBezTo>
                  <a:cubicBezTo>
                    <a:pt x="81" y="273"/>
                    <a:pt x="78" y="266"/>
                    <a:pt x="75" y="259"/>
                  </a:cubicBezTo>
                  <a:cubicBezTo>
                    <a:pt x="71" y="252"/>
                    <a:pt x="67" y="245"/>
                    <a:pt x="64" y="238"/>
                  </a:cubicBezTo>
                  <a:cubicBezTo>
                    <a:pt x="56" y="222"/>
                    <a:pt x="50" y="205"/>
                    <a:pt x="45" y="188"/>
                  </a:cubicBezTo>
                  <a:cubicBezTo>
                    <a:pt x="34" y="156"/>
                    <a:pt x="27" y="122"/>
                    <a:pt x="25" y="87"/>
                  </a:cubicBezTo>
                  <a:cubicBezTo>
                    <a:pt x="25" y="69"/>
                    <a:pt x="26" y="51"/>
                    <a:pt x="28" y="34"/>
                  </a:cubicBezTo>
                  <a:cubicBezTo>
                    <a:pt x="27" y="34"/>
                    <a:pt x="26" y="34"/>
                    <a:pt x="25" y="34"/>
                  </a:cubicBezTo>
                  <a:cubicBezTo>
                    <a:pt x="27" y="42"/>
                    <a:pt x="26" y="51"/>
                    <a:pt x="25" y="60"/>
                  </a:cubicBezTo>
                  <a:cubicBezTo>
                    <a:pt x="25" y="68"/>
                    <a:pt x="24" y="77"/>
                    <a:pt x="24" y="86"/>
                  </a:cubicBezTo>
                  <a:cubicBezTo>
                    <a:pt x="24" y="103"/>
                    <a:pt x="25" y="121"/>
                    <a:pt x="28" y="138"/>
                  </a:cubicBezTo>
                  <a:cubicBezTo>
                    <a:pt x="33" y="166"/>
                    <a:pt x="42" y="194"/>
                    <a:pt x="54" y="220"/>
                  </a:cubicBezTo>
                  <a:cubicBezTo>
                    <a:pt x="63" y="239"/>
                    <a:pt x="75" y="258"/>
                    <a:pt x="90" y="272"/>
                  </a:cubicBezTo>
                  <a:cubicBezTo>
                    <a:pt x="91" y="273"/>
                    <a:pt x="93" y="272"/>
                    <a:pt x="93" y="270"/>
                  </a:cubicBezTo>
                  <a:cubicBezTo>
                    <a:pt x="86" y="256"/>
                    <a:pt x="74" y="244"/>
                    <a:pt x="66" y="230"/>
                  </a:cubicBezTo>
                  <a:cubicBezTo>
                    <a:pt x="56" y="215"/>
                    <a:pt x="48" y="200"/>
                    <a:pt x="42" y="185"/>
                  </a:cubicBezTo>
                  <a:cubicBezTo>
                    <a:pt x="28" y="153"/>
                    <a:pt x="19" y="119"/>
                    <a:pt x="18" y="84"/>
                  </a:cubicBezTo>
                  <a:cubicBezTo>
                    <a:pt x="17" y="71"/>
                    <a:pt x="18" y="58"/>
                    <a:pt x="20" y="45"/>
                  </a:cubicBezTo>
                  <a:cubicBezTo>
                    <a:pt x="21" y="34"/>
                    <a:pt x="24" y="22"/>
                    <a:pt x="32" y="13"/>
                  </a:cubicBezTo>
                  <a:cubicBezTo>
                    <a:pt x="31" y="13"/>
                    <a:pt x="30" y="13"/>
                    <a:pt x="29" y="13"/>
                  </a:cubicBezTo>
                  <a:cubicBezTo>
                    <a:pt x="29" y="21"/>
                    <a:pt x="26" y="29"/>
                    <a:pt x="24" y="37"/>
                  </a:cubicBezTo>
                  <a:cubicBezTo>
                    <a:pt x="21" y="45"/>
                    <a:pt x="20" y="53"/>
                    <a:pt x="18" y="61"/>
                  </a:cubicBezTo>
                  <a:cubicBezTo>
                    <a:pt x="16" y="78"/>
                    <a:pt x="15" y="95"/>
                    <a:pt x="15" y="111"/>
                  </a:cubicBezTo>
                  <a:cubicBezTo>
                    <a:pt x="15" y="144"/>
                    <a:pt x="26" y="175"/>
                    <a:pt x="43" y="203"/>
                  </a:cubicBezTo>
                  <a:cubicBezTo>
                    <a:pt x="46" y="207"/>
                    <a:pt x="48" y="211"/>
                    <a:pt x="51" y="215"/>
                  </a:cubicBezTo>
                  <a:cubicBezTo>
                    <a:pt x="52" y="216"/>
                    <a:pt x="54" y="215"/>
                    <a:pt x="53" y="213"/>
                  </a:cubicBezTo>
                  <a:cubicBezTo>
                    <a:pt x="39" y="183"/>
                    <a:pt x="24" y="152"/>
                    <a:pt x="17" y="118"/>
                  </a:cubicBezTo>
                  <a:cubicBezTo>
                    <a:pt x="12" y="91"/>
                    <a:pt x="11" y="61"/>
                    <a:pt x="15" y="33"/>
                  </a:cubicBezTo>
                  <a:cubicBezTo>
                    <a:pt x="16" y="23"/>
                    <a:pt x="19" y="12"/>
                    <a:pt x="23" y="2"/>
                  </a:cubicBezTo>
                  <a:cubicBezTo>
                    <a:pt x="22" y="2"/>
                    <a:pt x="21" y="2"/>
                    <a:pt x="20" y="2"/>
                  </a:cubicBezTo>
                  <a:cubicBezTo>
                    <a:pt x="24" y="18"/>
                    <a:pt x="24" y="34"/>
                    <a:pt x="24" y="50"/>
                  </a:cubicBezTo>
                  <a:cubicBezTo>
                    <a:pt x="24" y="59"/>
                    <a:pt x="24" y="67"/>
                    <a:pt x="25" y="75"/>
                  </a:cubicBezTo>
                  <a:cubicBezTo>
                    <a:pt x="25" y="83"/>
                    <a:pt x="27" y="92"/>
                    <a:pt x="28" y="100"/>
                  </a:cubicBezTo>
                  <a:cubicBezTo>
                    <a:pt x="34" y="135"/>
                    <a:pt x="43" y="170"/>
                    <a:pt x="56" y="203"/>
                  </a:cubicBezTo>
                  <a:cubicBezTo>
                    <a:pt x="63" y="223"/>
                    <a:pt x="73" y="242"/>
                    <a:pt x="84" y="261"/>
                  </a:cubicBezTo>
                  <a:cubicBezTo>
                    <a:pt x="88" y="269"/>
                    <a:pt x="93" y="276"/>
                    <a:pt x="97" y="284"/>
                  </a:cubicBezTo>
                  <a:cubicBezTo>
                    <a:pt x="101" y="290"/>
                    <a:pt x="105" y="297"/>
                    <a:pt x="112" y="301"/>
                  </a:cubicBezTo>
                  <a:cubicBezTo>
                    <a:pt x="113" y="302"/>
                    <a:pt x="115" y="301"/>
                    <a:pt x="114" y="300"/>
                  </a:cubicBezTo>
                  <a:cubicBezTo>
                    <a:pt x="103" y="267"/>
                    <a:pt x="85" y="238"/>
                    <a:pt x="70" y="207"/>
                  </a:cubicBezTo>
                  <a:cubicBezTo>
                    <a:pt x="54" y="176"/>
                    <a:pt x="43" y="142"/>
                    <a:pt x="38" y="107"/>
                  </a:cubicBezTo>
                  <a:cubicBezTo>
                    <a:pt x="37" y="99"/>
                    <a:pt x="36" y="90"/>
                    <a:pt x="36" y="82"/>
                  </a:cubicBezTo>
                  <a:cubicBezTo>
                    <a:pt x="36" y="74"/>
                    <a:pt x="36" y="65"/>
                    <a:pt x="40" y="59"/>
                  </a:cubicBezTo>
                  <a:cubicBezTo>
                    <a:pt x="39" y="58"/>
                    <a:pt x="38" y="58"/>
                    <a:pt x="38" y="58"/>
                  </a:cubicBezTo>
                  <a:cubicBezTo>
                    <a:pt x="41" y="65"/>
                    <a:pt x="40" y="74"/>
                    <a:pt x="40" y="81"/>
                  </a:cubicBezTo>
                  <a:cubicBezTo>
                    <a:pt x="40" y="89"/>
                    <a:pt x="41" y="98"/>
                    <a:pt x="42" y="106"/>
                  </a:cubicBezTo>
                  <a:cubicBezTo>
                    <a:pt x="44" y="123"/>
                    <a:pt x="47" y="141"/>
                    <a:pt x="51" y="158"/>
                  </a:cubicBezTo>
                  <a:cubicBezTo>
                    <a:pt x="54" y="172"/>
                    <a:pt x="58" y="185"/>
                    <a:pt x="62" y="199"/>
                  </a:cubicBezTo>
                  <a:cubicBezTo>
                    <a:pt x="66" y="212"/>
                    <a:pt x="70" y="224"/>
                    <a:pt x="75" y="237"/>
                  </a:cubicBezTo>
                  <a:cubicBezTo>
                    <a:pt x="83" y="257"/>
                    <a:pt x="93" y="277"/>
                    <a:pt x="110" y="292"/>
                  </a:cubicBezTo>
                  <a:cubicBezTo>
                    <a:pt x="111" y="292"/>
                    <a:pt x="112" y="292"/>
                    <a:pt x="112" y="291"/>
                  </a:cubicBezTo>
                  <a:cubicBezTo>
                    <a:pt x="112" y="285"/>
                    <a:pt x="110" y="279"/>
                    <a:pt x="108" y="273"/>
                  </a:cubicBezTo>
                  <a:cubicBezTo>
                    <a:pt x="106" y="267"/>
                    <a:pt x="103" y="261"/>
                    <a:pt x="100" y="255"/>
                  </a:cubicBezTo>
                  <a:cubicBezTo>
                    <a:pt x="94" y="238"/>
                    <a:pt x="89" y="221"/>
                    <a:pt x="83" y="204"/>
                  </a:cubicBezTo>
                  <a:cubicBezTo>
                    <a:pt x="72" y="170"/>
                    <a:pt x="62" y="135"/>
                    <a:pt x="60" y="99"/>
                  </a:cubicBezTo>
                  <a:cubicBezTo>
                    <a:pt x="59" y="84"/>
                    <a:pt x="60" y="68"/>
                    <a:pt x="62" y="53"/>
                  </a:cubicBezTo>
                  <a:cubicBezTo>
                    <a:pt x="63" y="41"/>
                    <a:pt x="64" y="27"/>
                    <a:pt x="73" y="18"/>
                  </a:cubicBezTo>
                  <a:cubicBezTo>
                    <a:pt x="73" y="18"/>
                    <a:pt x="72" y="17"/>
                    <a:pt x="71" y="17"/>
                  </a:cubicBezTo>
                  <a:cubicBezTo>
                    <a:pt x="74" y="22"/>
                    <a:pt x="74" y="28"/>
                    <a:pt x="74" y="33"/>
                  </a:cubicBezTo>
                  <a:cubicBezTo>
                    <a:pt x="73" y="39"/>
                    <a:pt x="72" y="45"/>
                    <a:pt x="71" y="51"/>
                  </a:cubicBezTo>
                  <a:cubicBezTo>
                    <a:pt x="69" y="57"/>
                    <a:pt x="68" y="62"/>
                    <a:pt x="67" y="68"/>
                  </a:cubicBezTo>
                  <a:cubicBezTo>
                    <a:pt x="66" y="76"/>
                    <a:pt x="65" y="84"/>
                    <a:pt x="64" y="93"/>
                  </a:cubicBezTo>
                  <a:cubicBezTo>
                    <a:pt x="62" y="125"/>
                    <a:pt x="62" y="158"/>
                    <a:pt x="70" y="189"/>
                  </a:cubicBezTo>
                  <a:cubicBezTo>
                    <a:pt x="75" y="206"/>
                    <a:pt x="83" y="223"/>
                    <a:pt x="92" y="238"/>
                  </a:cubicBezTo>
                  <a:cubicBezTo>
                    <a:pt x="102" y="252"/>
                    <a:pt x="115" y="265"/>
                    <a:pt x="131" y="272"/>
                  </a:cubicBezTo>
                  <a:cubicBezTo>
                    <a:pt x="132" y="272"/>
                    <a:pt x="133" y="271"/>
                    <a:pt x="133" y="270"/>
                  </a:cubicBezTo>
                  <a:cubicBezTo>
                    <a:pt x="129" y="263"/>
                    <a:pt x="124" y="257"/>
                    <a:pt x="120" y="250"/>
                  </a:cubicBezTo>
                  <a:cubicBezTo>
                    <a:pt x="115" y="244"/>
                    <a:pt x="110" y="236"/>
                    <a:pt x="106" y="229"/>
                  </a:cubicBezTo>
                  <a:cubicBezTo>
                    <a:pt x="99" y="214"/>
                    <a:pt x="93" y="199"/>
                    <a:pt x="88" y="183"/>
                  </a:cubicBezTo>
                  <a:cubicBezTo>
                    <a:pt x="78" y="148"/>
                    <a:pt x="71" y="113"/>
                    <a:pt x="69" y="77"/>
                  </a:cubicBezTo>
                  <a:cubicBezTo>
                    <a:pt x="68" y="67"/>
                    <a:pt x="64" y="55"/>
                    <a:pt x="68" y="45"/>
                  </a:cubicBezTo>
                  <a:cubicBezTo>
                    <a:pt x="67" y="45"/>
                    <a:pt x="66" y="45"/>
                    <a:pt x="65" y="44"/>
                  </a:cubicBezTo>
                  <a:cubicBezTo>
                    <a:pt x="67" y="53"/>
                    <a:pt x="67" y="62"/>
                    <a:pt x="67" y="71"/>
                  </a:cubicBezTo>
                  <a:cubicBezTo>
                    <a:pt x="67" y="79"/>
                    <a:pt x="67" y="88"/>
                    <a:pt x="67" y="96"/>
                  </a:cubicBezTo>
                  <a:cubicBezTo>
                    <a:pt x="68" y="114"/>
                    <a:pt x="70" y="132"/>
                    <a:pt x="72" y="150"/>
                  </a:cubicBezTo>
                  <a:cubicBezTo>
                    <a:pt x="77" y="183"/>
                    <a:pt x="84" y="215"/>
                    <a:pt x="96" y="245"/>
                  </a:cubicBezTo>
                  <a:cubicBezTo>
                    <a:pt x="103" y="265"/>
                    <a:pt x="113" y="285"/>
                    <a:pt x="126" y="302"/>
                  </a:cubicBezTo>
                  <a:cubicBezTo>
                    <a:pt x="127" y="303"/>
                    <a:pt x="129" y="302"/>
                    <a:pt x="129" y="301"/>
                  </a:cubicBezTo>
                  <a:cubicBezTo>
                    <a:pt x="124" y="268"/>
                    <a:pt x="110" y="237"/>
                    <a:pt x="99" y="205"/>
                  </a:cubicBezTo>
                  <a:cubicBezTo>
                    <a:pt x="93" y="190"/>
                    <a:pt x="89" y="175"/>
                    <a:pt x="84" y="159"/>
                  </a:cubicBezTo>
                  <a:cubicBezTo>
                    <a:pt x="80" y="144"/>
                    <a:pt x="76" y="128"/>
                    <a:pt x="74" y="113"/>
                  </a:cubicBezTo>
                  <a:cubicBezTo>
                    <a:pt x="70" y="92"/>
                    <a:pt x="67" y="70"/>
                    <a:pt x="70" y="49"/>
                  </a:cubicBezTo>
                  <a:cubicBezTo>
                    <a:pt x="69" y="49"/>
                    <a:pt x="68" y="48"/>
                    <a:pt x="67" y="48"/>
                  </a:cubicBezTo>
                  <a:cubicBezTo>
                    <a:pt x="66" y="114"/>
                    <a:pt x="82" y="180"/>
                    <a:pt x="112" y="239"/>
                  </a:cubicBezTo>
                  <a:cubicBezTo>
                    <a:pt x="122" y="258"/>
                    <a:pt x="133" y="277"/>
                    <a:pt x="145" y="296"/>
                  </a:cubicBezTo>
                  <a:cubicBezTo>
                    <a:pt x="146" y="297"/>
                    <a:pt x="148" y="296"/>
                    <a:pt x="148" y="294"/>
                  </a:cubicBezTo>
                  <a:cubicBezTo>
                    <a:pt x="134" y="261"/>
                    <a:pt x="122" y="227"/>
                    <a:pt x="108" y="194"/>
                  </a:cubicBezTo>
                  <a:cubicBezTo>
                    <a:pt x="102" y="177"/>
                    <a:pt x="95" y="161"/>
                    <a:pt x="89" y="144"/>
                  </a:cubicBezTo>
                  <a:cubicBezTo>
                    <a:pt x="83" y="127"/>
                    <a:pt x="79" y="109"/>
                    <a:pt x="74" y="92"/>
                  </a:cubicBezTo>
                  <a:cubicBezTo>
                    <a:pt x="71" y="81"/>
                    <a:pt x="68" y="69"/>
                    <a:pt x="65" y="57"/>
                  </a:cubicBezTo>
                  <a:cubicBezTo>
                    <a:pt x="64" y="58"/>
                    <a:pt x="64" y="58"/>
                    <a:pt x="63" y="58"/>
                  </a:cubicBezTo>
                  <a:cubicBezTo>
                    <a:pt x="67" y="65"/>
                    <a:pt x="69" y="73"/>
                    <a:pt x="71" y="80"/>
                  </a:cubicBezTo>
                  <a:cubicBezTo>
                    <a:pt x="73" y="88"/>
                    <a:pt x="75" y="96"/>
                    <a:pt x="78" y="103"/>
                  </a:cubicBezTo>
                  <a:cubicBezTo>
                    <a:pt x="83" y="121"/>
                    <a:pt x="87" y="138"/>
                    <a:pt x="93" y="155"/>
                  </a:cubicBezTo>
                  <a:cubicBezTo>
                    <a:pt x="104" y="187"/>
                    <a:pt x="116" y="220"/>
                    <a:pt x="131" y="250"/>
                  </a:cubicBezTo>
                  <a:cubicBezTo>
                    <a:pt x="139" y="266"/>
                    <a:pt x="147" y="281"/>
                    <a:pt x="157" y="295"/>
                  </a:cubicBezTo>
                  <a:cubicBezTo>
                    <a:pt x="157" y="296"/>
                    <a:pt x="158" y="296"/>
                    <a:pt x="159" y="295"/>
                  </a:cubicBezTo>
                  <a:cubicBezTo>
                    <a:pt x="161" y="292"/>
                    <a:pt x="160" y="287"/>
                    <a:pt x="159" y="284"/>
                  </a:cubicBezTo>
                  <a:cubicBezTo>
                    <a:pt x="157" y="279"/>
                    <a:pt x="154" y="274"/>
                    <a:pt x="152" y="269"/>
                  </a:cubicBezTo>
                  <a:cubicBezTo>
                    <a:pt x="144" y="255"/>
                    <a:pt x="138" y="241"/>
                    <a:pt x="131" y="227"/>
                  </a:cubicBezTo>
                  <a:cubicBezTo>
                    <a:pt x="116" y="195"/>
                    <a:pt x="103" y="162"/>
                    <a:pt x="91" y="128"/>
                  </a:cubicBezTo>
                  <a:cubicBezTo>
                    <a:pt x="88" y="118"/>
                    <a:pt x="85" y="108"/>
                    <a:pt x="82" y="97"/>
                  </a:cubicBezTo>
                  <a:cubicBezTo>
                    <a:pt x="79" y="88"/>
                    <a:pt x="76" y="78"/>
                    <a:pt x="77" y="67"/>
                  </a:cubicBezTo>
                  <a:cubicBezTo>
                    <a:pt x="76" y="68"/>
                    <a:pt x="76" y="68"/>
                    <a:pt x="75" y="68"/>
                  </a:cubicBezTo>
                  <a:cubicBezTo>
                    <a:pt x="84" y="74"/>
                    <a:pt x="86" y="87"/>
                    <a:pt x="88" y="97"/>
                  </a:cubicBezTo>
                  <a:cubicBezTo>
                    <a:pt x="89" y="102"/>
                    <a:pt x="90" y="108"/>
                    <a:pt x="90" y="113"/>
                  </a:cubicBezTo>
                  <a:cubicBezTo>
                    <a:pt x="91" y="119"/>
                    <a:pt x="93" y="125"/>
                    <a:pt x="94" y="130"/>
                  </a:cubicBezTo>
                  <a:cubicBezTo>
                    <a:pt x="102" y="162"/>
                    <a:pt x="110" y="194"/>
                    <a:pt x="124" y="224"/>
                  </a:cubicBezTo>
                  <a:cubicBezTo>
                    <a:pt x="126" y="228"/>
                    <a:pt x="128" y="232"/>
                    <a:pt x="130" y="235"/>
                  </a:cubicBezTo>
                  <a:cubicBezTo>
                    <a:pt x="131" y="237"/>
                    <a:pt x="133" y="236"/>
                    <a:pt x="132" y="234"/>
                  </a:cubicBezTo>
                  <a:cubicBezTo>
                    <a:pt x="117" y="205"/>
                    <a:pt x="107" y="173"/>
                    <a:pt x="99" y="141"/>
                  </a:cubicBezTo>
                  <a:cubicBezTo>
                    <a:pt x="97" y="134"/>
                    <a:pt x="96" y="126"/>
                    <a:pt x="94" y="119"/>
                  </a:cubicBezTo>
                  <a:cubicBezTo>
                    <a:pt x="93" y="114"/>
                    <a:pt x="93" y="109"/>
                    <a:pt x="92" y="104"/>
                  </a:cubicBezTo>
                  <a:cubicBezTo>
                    <a:pt x="90" y="93"/>
                    <a:pt x="89" y="82"/>
                    <a:pt x="83" y="72"/>
                  </a:cubicBezTo>
                  <a:cubicBezTo>
                    <a:pt x="81" y="70"/>
                    <a:pt x="79" y="68"/>
                    <a:pt x="77" y="66"/>
                  </a:cubicBezTo>
                  <a:cubicBezTo>
                    <a:pt x="76" y="65"/>
                    <a:pt x="75" y="66"/>
                    <a:pt x="74" y="67"/>
                  </a:cubicBezTo>
                  <a:cubicBezTo>
                    <a:pt x="74" y="75"/>
                    <a:pt x="75" y="82"/>
                    <a:pt x="77" y="90"/>
                  </a:cubicBezTo>
                  <a:cubicBezTo>
                    <a:pt x="79" y="97"/>
                    <a:pt x="82" y="105"/>
                    <a:pt x="84" y="113"/>
                  </a:cubicBezTo>
                  <a:cubicBezTo>
                    <a:pt x="89" y="130"/>
                    <a:pt x="95" y="146"/>
                    <a:pt x="101" y="163"/>
                  </a:cubicBezTo>
                  <a:cubicBezTo>
                    <a:pt x="108" y="179"/>
                    <a:pt x="114" y="196"/>
                    <a:pt x="122" y="212"/>
                  </a:cubicBezTo>
                  <a:cubicBezTo>
                    <a:pt x="129" y="228"/>
                    <a:pt x="137" y="245"/>
                    <a:pt x="145" y="261"/>
                  </a:cubicBezTo>
                  <a:cubicBezTo>
                    <a:pt x="147" y="266"/>
                    <a:pt x="150" y="272"/>
                    <a:pt x="153" y="278"/>
                  </a:cubicBezTo>
                  <a:cubicBezTo>
                    <a:pt x="154" y="280"/>
                    <a:pt x="156" y="283"/>
                    <a:pt x="156" y="286"/>
                  </a:cubicBezTo>
                  <a:cubicBezTo>
                    <a:pt x="157" y="288"/>
                    <a:pt x="158" y="291"/>
                    <a:pt x="157" y="293"/>
                  </a:cubicBezTo>
                  <a:cubicBezTo>
                    <a:pt x="157" y="293"/>
                    <a:pt x="158" y="293"/>
                    <a:pt x="159" y="293"/>
                  </a:cubicBezTo>
                  <a:cubicBezTo>
                    <a:pt x="140" y="265"/>
                    <a:pt x="125" y="234"/>
                    <a:pt x="113" y="202"/>
                  </a:cubicBezTo>
                  <a:cubicBezTo>
                    <a:pt x="107" y="186"/>
                    <a:pt x="101" y="169"/>
                    <a:pt x="95" y="153"/>
                  </a:cubicBezTo>
                  <a:cubicBezTo>
                    <a:pt x="90" y="136"/>
                    <a:pt x="85" y="118"/>
                    <a:pt x="80" y="101"/>
                  </a:cubicBezTo>
                  <a:cubicBezTo>
                    <a:pt x="77" y="93"/>
                    <a:pt x="75" y="85"/>
                    <a:pt x="73" y="77"/>
                  </a:cubicBezTo>
                  <a:cubicBezTo>
                    <a:pt x="71" y="70"/>
                    <a:pt x="69" y="63"/>
                    <a:pt x="65" y="57"/>
                  </a:cubicBezTo>
                  <a:cubicBezTo>
                    <a:pt x="64" y="56"/>
                    <a:pt x="62" y="56"/>
                    <a:pt x="63" y="58"/>
                  </a:cubicBezTo>
                  <a:cubicBezTo>
                    <a:pt x="71" y="92"/>
                    <a:pt x="79" y="126"/>
                    <a:pt x="91" y="159"/>
                  </a:cubicBezTo>
                  <a:cubicBezTo>
                    <a:pt x="98" y="176"/>
                    <a:pt x="105" y="192"/>
                    <a:pt x="111" y="209"/>
                  </a:cubicBezTo>
                  <a:cubicBezTo>
                    <a:pt x="118" y="226"/>
                    <a:pt x="124" y="242"/>
                    <a:pt x="131" y="259"/>
                  </a:cubicBezTo>
                  <a:cubicBezTo>
                    <a:pt x="135" y="271"/>
                    <a:pt x="140" y="283"/>
                    <a:pt x="145" y="295"/>
                  </a:cubicBezTo>
                  <a:cubicBezTo>
                    <a:pt x="146" y="295"/>
                    <a:pt x="147" y="294"/>
                    <a:pt x="148" y="294"/>
                  </a:cubicBezTo>
                  <a:cubicBezTo>
                    <a:pt x="110" y="239"/>
                    <a:pt x="84" y="176"/>
                    <a:pt x="74" y="110"/>
                  </a:cubicBezTo>
                  <a:cubicBezTo>
                    <a:pt x="71" y="90"/>
                    <a:pt x="70" y="69"/>
                    <a:pt x="70" y="49"/>
                  </a:cubicBezTo>
                  <a:cubicBezTo>
                    <a:pt x="70" y="47"/>
                    <a:pt x="67" y="47"/>
                    <a:pt x="67" y="48"/>
                  </a:cubicBezTo>
                  <a:cubicBezTo>
                    <a:pt x="63" y="79"/>
                    <a:pt x="69" y="111"/>
                    <a:pt x="77" y="140"/>
                  </a:cubicBezTo>
                  <a:cubicBezTo>
                    <a:pt x="80" y="155"/>
                    <a:pt x="84" y="170"/>
                    <a:pt x="89" y="184"/>
                  </a:cubicBezTo>
                  <a:cubicBezTo>
                    <a:pt x="94" y="201"/>
                    <a:pt x="100" y="216"/>
                    <a:pt x="106" y="232"/>
                  </a:cubicBezTo>
                  <a:cubicBezTo>
                    <a:pt x="114" y="255"/>
                    <a:pt x="122" y="277"/>
                    <a:pt x="126" y="301"/>
                  </a:cubicBezTo>
                  <a:cubicBezTo>
                    <a:pt x="127" y="301"/>
                    <a:pt x="127" y="301"/>
                    <a:pt x="128" y="300"/>
                  </a:cubicBezTo>
                  <a:cubicBezTo>
                    <a:pt x="89" y="246"/>
                    <a:pt x="76" y="177"/>
                    <a:pt x="71" y="111"/>
                  </a:cubicBezTo>
                  <a:cubicBezTo>
                    <a:pt x="70" y="99"/>
                    <a:pt x="69" y="88"/>
                    <a:pt x="69" y="76"/>
                  </a:cubicBezTo>
                  <a:cubicBezTo>
                    <a:pt x="69" y="65"/>
                    <a:pt x="70" y="55"/>
                    <a:pt x="68" y="44"/>
                  </a:cubicBezTo>
                  <a:cubicBezTo>
                    <a:pt x="68" y="43"/>
                    <a:pt x="66" y="42"/>
                    <a:pt x="65" y="44"/>
                  </a:cubicBezTo>
                  <a:cubicBezTo>
                    <a:pt x="63" y="50"/>
                    <a:pt x="64" y="57"/>
                    <a:pt x="64" y="63"/>
                  </a:cubicBezTo>
                  <a:cubicBezTo>
                    <a:pt x="65" y="70"/>
                    <a:pt x="66" y="78"/>
                    <a:pt x="66" y="85"/>
                  </a:cubicBezTo>
                  <a:cubicBezTo>
                    <a:pt x="68" y="103"/>
                    <a:pt x="71" y="121"/>
                    <a:pt x="74" y="139"/>
                  </a:cubicBezTo>
                  <a:cubicBezTo>
                    <a:pt x="81" y="172"/>
                    <a:pt x="90" y="205"/>
                    <a:pt x="106" y="234"/>
                  </a:cubicBezTo>
                  <a:cubicBezTo>
                    <a:pt x="110" y="241"/>
                    <a:pt x="113" y="246"/>
                    <a:pt x="117" y="252"/>
                  </a:cubicBezTo>
                  <a:cubicBezTo>
                    <a:pt x="122" y="258"/>
                    <a:pt x="127" y="264"/>
                    <a:pt x="130" y="271"/>
                  </a:cubicBezTo>
                  <a:cubicBezTo>
                    <a:pt x="131" y="270"/>
                    <a:pt x="131" y="270"/>
                    <a:pt x="132" y="269"/>
                  </a:cubicBezTo>
                  <a:cubicBezTo>
                    <a:pt x="108" y="259"/>
                    <a:pt x="93" y="236"/>
                    <a:pt x="82" y="214"/>
                  </a:cubicBezTo>
                  <a:cubicBezTo>
                    <a:pt x="70" y="187"/>
                    <a:pt x="66" y="158"/>
                    <a:pt x="66" y="129"/>
                  </a:cubicBezTo>
                  <a:cubicBezTo>
                    <a:pt x="66" y="117"/>
                    <a:pt x="66" y="104"/>
                    <a:pt x="67" y="92"/>
                  </a:cubicBezTo>
                  <a:cubicBezTo>
                    <a:pt x="68" y="82"/>
                    <a:pt x="69" y="71"/>
                    <a:pt x="71" y="61"/>
                  </a:cubicBezTo>
                  <a:cubicBezTo>
                    <a:pt x="73" y="53"/>
                    <a:pt x="75" y="45"/>
                    <a:pt x="76" y="36"/>
                  </a:cubicBezTo>
                  <a:cubicBezTo>
                    <a:pt x="77" y="30"/>
                    <a:pt x="78" y="22"/>
                    <a:pt x="74" y="16"/>
                  </a:cubicBezTo>
                  <a:cubicBezTo>
                    <a:pt x="73" y="15"/>
                    <a:pt x="72" y="15"/>
                    <a:pt x="72" y="15"/>
                  </a:cubicBezTo>
                  <a:cubicBezTo>
                    <a:pt x="63" y="24"/>
                    <a:pt x="61" y="37"/>
                    <a:pt x="59" y="48"/>
                  </a:cubicBezTo>
                  <a:cubicBezTo>
                    <a:pt x="58" y="63"/>
                    <a:pt x="57" y="78"/>
                    <a:pt x="57" y="93"/>
                  </a:cubicBezTo>
                  <a:cubicBezTo>
                    <a:pt x="58" y="129"/>
                    <a:pt x="67" y="163"/>
                    <a:pt x="78" y="197"/>
                  </a:cubicBezTo>
                  <a:cubicBezTo>
                    <a:pt x="83" y="215"/>
                    <a:pt x="90" y="232"/>
                    <a:pt x="96" y="250"/>
                  </a:cubicBezTo>
                  <a:cubicBezTo>
                    <a:pt x="98" y="257"/>
                    <a:pt x="101" y="264"/>
                    <a:pt x="104" y="271"/>
                  </a:cubicBezTo>
                  <a:cubicBezTo>
                    <a:pt x="107" y="277"/>
                    <a:pt x="110" y="284"/>
                    <a:pt x="109" y="290"/>
                  </a:cubicBezTo>
                  <a:cubicBezTo>
                    <a:pt x="110" y="290"/>
                    <a:pt x="111" y="290"/>
                    <a:pt x="111" y="289"/>
                  </a:cubicBezTo>
                  <a:cubicBezTo>
                    <a:pt x="91" y="272"/>
                    <a:pt x="81" y="246"/>
                    <a:pt x="72" y="222"/>
                  </a:cubicBezTo>
                  <a:cubicBezTo>
                    <a:pt x="68" y="210"/>
                    <a:pt x="65" y="197"/>
                    <a:pt x="61" y="185"/>
                  </a:cubicBezTo>
                  <a:cubicBezTo>
                    <a:pt x="56" y="169"/>
                    <a:pt x="52" y="153"/>
                    <a:pt x="49" y="137"/>
                  </a:cubicBezTo>
                  <a:cubicBezTo>
                    <a:pt x="46" y="123"/>
                    <a:pt x="45" y="108"/>
                    <a:pt x="43" y="94"/>
                  </a:cubicBezTo>
                  <a:cubicBezTo>
                    <a:pt x="43" y="88"/>
                    <a:pt x="43" y="81"/>
                    <a:pt x="43" y="75"/>
                  </a:cubicBezTo>
                  <a:cubicBezTo>
                    <a:pt x="43" y="69"/>
                    <a:pt x="43" y="63"/>
                    <a:pt x="40" y="57"/>
                  </a:cubicBezTo>
                  <a:cubicBezTo>
                    <a:pt x="40" y="56"/>
                    <a:pt x="38" y="56"/>
                    <a:pt x="38" y="57"/>
                  </a:cubicBezTo>
                  <a:cubicBezTo>
                    <a:pt x="32" y="67"/>
                    <a:pt x="33" y="80"/>
                    <a:pt x="34" y="92"/>
                  </a:cubicBezTo>
                  <a:cubicBezTo>
                    <a:pt x="35" y="108"/>
                    <a:pt x="38" y="124"/>
                    <a:pt x="42" y="139"/>
                  </a:cubicBezTo>
                  <a:cubicBezTo>
                    <a:pt x="46" y="156"/>
                    <a:pt x="52" y="173"/>
                    <a:pt x="58" y="189"/>
                  </a:cubicBezTo>
                  <a:cubicBezTo>
                    <a:pt x="65" y="205"/>
                    <a:pt x="73" y="220"/>
                    <a:pt x="81" y="235"/>
                  </a:cubicBezTo>
                  <a:cubicBezTo>
                    <a:pt x="92" y="256"/>
                    <a:pt x="103" y="278"/>
                    <a:pt x="112" y="301"/>
                  </a:cubicBezTo>
                  <a:cubicBezTo>
                    <a:pt x="112" y="300"/>
                    <a:pt x="113" y="300"/>
                    <a:pt x="114" y="299"/>
                  </a:cubicBezTo>
                  <a:cubicBezTo>
                    <a:pt x="108" y="296"/>
                    <a:pt x="104" y="290"/>
                    <a:pt x="101" y="285"/>
                  </a:cubicBezTo>
                  <a:cubicBezTo>
                    <a:pt x="97" y="279"/>
                    <a:pt x="94" y="273"/>
                    <a:pt x="91" y="268"/>
                  </a:cubicBezTo>
                  <a:cubicBezTo>
                    <a:pt x="82" y="253"/>
                    <a:pt x="73" y="237"/>
                    <a:pt x="66" y="221"/>
                  </a:cubicBezTo>
                  <a:cubicBezTo>
                    <a:pt x="52" y="188"/>
                    <a:pt x="41" y="154"/>
                    <a:pt x="34" y="119"/>
                  </a:cubicBezTo>
                  <a:cubicBezTo>
                    <a:pt x="30" y="99"/>
                    <a:pt x="27" y="79"/>
                    <a:pt x="27" y="59"/>
                  </a:cubicBezTo>
                  <a:cubicBezTo>
                    <a:pt x="27" y="40"/>
                    <a:pt x="28" y="20"/>
                    <a:pt x="23" y="2"/>
                  </a:cubicBezTo>
                  <a:cubicBezTo>
                    <a:pt x="23" y="0"/>
                    <a:pt x="21" y="0"/>
                    <a:pt x="20" y="1"/>
                  </a:cubicBezTo>
                  <a:cubicBezTo>
                    <a:pt x="10" y="27"/>
                    <a:pt x="9" y="56"/>
                    <a:pt x="10" y="84"/>
                  </a:cubicBezTo>
                  <a:cubicBezTo>
                    <a:pt x="11" y="98"/>
                    <a:pt x="13" y="112"/>
                    <a:pt x="16" y="126"/>
                  </a:cubicBezTo>
                  <a:cubicBezTo>
                    <a:pt x="19" y="142"/>
                    <a:pt x="25" y="158"/>
                    <a:pt x="32" y="173"/>
                  </a:cubicBezTo>
                  <a:cubicBezTo>
                    <a:pt x="38" y="187"/>
                    <a:pt x="44" y="201"/>
                    <a:pt x="51" y="215"/>
                  </a:cubicBezTo>
                  <a:cubicBezTo>
                    <a:pt x="51" y="214"/>
                    <a:pt x="52" y="214"/>
                    <a:pt x="53" y="213"/>
                  </a:cubicBezTo>
                  <a:cubicBezTo>
                    <a:pt x="34" y="186"/>
                    <a:pt x="20" y="154"/>
                    <a:pt x="18" y="121"/>
                  </a:cubicBezTo>
                  <a:cubicBezTo>
                    <a:pt x="17" y="104"/>
                    <a:pt x="18" y="87"/>
                    <a:pt x="20" y="70"/>
                  </a:cubicBezTo>
                  <a:cubicBezTo>
                    <a:pt x="21" y="61"/>
                    <a:pt x="23" y="53"/>
                    <a:pt x="25" y="45"/>
                  </a:cubicBezTo>
                  <a:cubicBezTo>
                    <a:pt x="27" y="37"/>
                    <a:pt x="30" y="29"/>
                    <a:pt x="31" y="21"/>
                  </a:cubicBezTo>
                  <a:cubicBezTo>
                    <a:pt x="32" y="18"/>
                    <a:pt x="32" y="15"/>
                    <a:pt x="32" y="12"/>
                  </a:cubicBezTo>
                  <a:cubicBezTo>
                    <a:pt x="32" y="11"/>
                    <a:pt x="30" y="11"/>
                    <a:pt x="29" y="11"/>
                  </a:cubicBezTo>
                  <a:cubicBezTo>
                    <a:pt x="21" y="21"/>
                    <a:pt x="18" y="35"/>
                    <a:pt x="17" y="48"/>
                  </a:cubicBezTo>
                  <a:cubicBezTo>
                    <a:pt x="15" y="63"/>
                    <a:pt x="14" y="80"/>
                    <a:pt x="16" y="96"/>
                  </a:cubicBezTo>
                  <a:cubicBezTo>
                    <a:pt x="18" y="130"/>
                    <a:pt x="29" y="163"/>
                    <a:pt x="43" y="194"/>
                  </a:cubicBezTo>
                  <a:cubicBezTo>
                    <a:pt x="49" y="208"/>
                    <a:pt x="56" y="221"/>
                    <a:pt x="64" y="233"/>
                  </a:cubicBezTo>
                  <a:cubicBezTo>
                    <a:pt x="73" y="246"/>
                    <a:pt x="83" y="258"/>
                    <a:pt x="90" y="271"/>
                  </a:cubicBezTo>
                  <a:cubicBezTo>
                    <a:pt x="91" y="271"/>
                    <a:pt x="91" y="270"/>
                    <a:pt x="92" y="270"/>
                  </a:cubicBezTo>
                  <a:cubicBezTo>
                    <a:pt x="71" y="251"/>
                    <a:pt x="58" y="225"/>
                    <a:pt x="48" y="199"/>
                  </a:cubicBezTo>
                  <a:cubicBezTo>
                    <a:pt x="36" y="170"/>
                    <a:pt x="30" y="139"/>
                    <a:pt x="28" y="108"/>
                  </a:cubicBezTo>
                  <a:cubicBezTo>
                    <a:pt x="27" y="95"/>
                    <a:pt x="27" y="82"/>
                    <a:pt x="27" y="69"/>
                  </a:cubicBezTo>
                  <a:cubicBezTo>
                    <a:pt x="28" y="57"/>
                    <a:pt x="30" y="45"/>
                    <a:pt x="28" y="33"/>
                  </a:cubicBezTo>
                  <a:cubicBezTo>
                    <a:pt x="28" y="32"/>
                    <a:pt x="26" y="32"/>
                    <a:pt x="25" y="33"/>
                  </a:cubicBezTo>
                  <a:cubicBezTo>
                    <a:pt x="15" y="102"/>
                    <a:pt x="32" y="170"/>
                    <a:pt x="58" y="233"/>
                  </a:cubicBezTo>
                  <a:cubicBezTo>
                    <a:pt x="62" y="241"/>
                    <a:pt x="66" y="249"/>
                    <a:pt x="70" y="257"/>
                  </a:cubicBezTo>
                  <a:cubicBezTo>
                    <a:pt x="74" y="265"/>
                    <a:pt x="78" y="273"/>
                    <a:pt x="79" y="282"/>
                  </a:cubicBezTo>
                  <a:cubicBezTo>
                    <a:pt x="79" y="281"/>
                    <a:pt x="80" y="281"/>
                    <a:pt x="81" y="280"/>
                  </a:cubicBezTo>
                  <a:cubicBezTo>
                    <a:pt x="70" y="271"/>
                    <a:pt x="64" y="258"/>
                    <a:pt x="57" y="246"/>
                  </a:cubicBezTo>
                  <a:cubicBezTo>
                    <a:pt x="49" y="231"/>
                    <a:pt x="42" y="216"/>
                    <a:pt x="37" y="200"/>
                  </a:cubicBezTo>
                  <a:cubicBezTo>
                    <a:pt x="31" y="184"/>
                    <a:pt x="26" y="167"/>
                    <a:pt x="23" y="150"/>
                  </a:cubicBezTo>
                  <a:cubicBezTo>
                    <a:pt x="19" y="133"/>
                    <a:pt x="18" y="115"/>
                    <a:pt x="17" y="98"/>
                  </a:cubicBezTo>
                  <a:cubicBezTo>
                    <a:pt x="16" y="82"/>
                    <a:pt x="15" y="67"/>
                    <a:pt x="13" y="51"/>
                  </a:cubicBezTo>
                  <a:cubicBezTo>
                    <a:pt x="13" y="50"/>
                    <a:pt x="10" y="50"/>
                    <a:pt x="10" y="51"/>
                  </a:cubicBezTo>
                  <a:cubicBezTo>
                    <a:pt x="2" y="79"/>
                    <a:pt x="4" y="110"/>
                    <a:pt x="9" y="139"/>
                  </a:cubicBezTo>
                  <a:cubicBezTo>
                    <a:pt x="15" y="167"/>
                    <a:pt x="25" y="195"/>
                    <a:pt x="38" y="221"/>
                  </a:cubicBezTo>
                  <a:cubicBezTo>
                    <a:pt x="46" y="235"/>
                    <a:pt x="55" y="249"/>
                    <a:pt x="66" y="261"/>
                  </a:cubicBezTo>
                  <a:cubicBezTo>
                    <a:pt x="67" y="263"/>
                    <a:pt x="69" y="261"/>
                    <a:pt x="68" y="260"/>
                  </a:cubicBezTo>
                  <a:cubicBezTo>
                    <a:pt x="51" y="232"/>
                    <a:pt x="33" y="205"/>
                    <a:pt x="21" y="175"/>
                  </a:cubicBezTo>
                  <a:cubicBezTo>
                    <a:pt x="14" y="159"/>
                    <a:pt x="10" y="143"/>
                    <a:pt x="8" y="125"/>
                  </a:cubicBezTo>
                  <a:cubicBezTo>
                    <a:pt x="6" y="109"/>
                    <a:pt x="7" y="92"/>
                    <a:pt x="7" y="75"/>
                  </a:cubicBezTo>
                  <a:cubicBezTo>
                    <a:pt x="8" y="66"/>
                    <a:pt x="8" y="56"/>
                    <a:pt x="8" y="46"/>
                  </a:cubicBezTo>
                  <a:cubicBezTo>
                    <a:pt x="8" y="44"/>
                    <a:pt x="6" y="44"/>
                    <a:pt x="6" y="45"/>
                  </a:cubicBezTo>
                  <a:cubicBezTo>
                    <a:pt x="0" y="79"/>
                    <a:pt x="4" y="114"/>
                    <a:pt x="14" y="146"/>
                  </a:cubicBezTo>
                  <a:cubicBezTo>
                    <a:pt x="20" y="162"/>
                    <a:pt x="26" y="178"/>
                    <a:pt x="34" y="193"/>
                  </a:cubicBezTo>
                  <a:cubicBezTo>
                    <a:pt x="38" y="200"/>
                    <a:pt x="42" y="207"/>
                    <a:pt x="47" y="214"/>
                  </a:cubicBezTo>
                  <a:cubicBezTo>
                    <a:pt x="51" y="220"/>
                    <a:pt x="56" y="227"/>
                    <a:pt x="62" y="233"/>
                  </a:cubicBezTo>
                  <a:cubicBezTo>
                    <a:pt x="66" y="237"/>
                    <a:pt x="70" y="242"/>
                    <a:pt x="74" y="247"/>
                  </a:cubicBezTo>
                  <a:cubicBezTo>
                    <a:pt x="74" y="247"/>
                    <a:pt x="75" y="246"/>
                    <a:pt x="76" y="245"/>
                  </a:cubicBezTo>
                  <a:cubicBezTo>
                    <a:pt x="52" y="226"/>
                    <a:pt x="33" y="200"/>
                    <a:pt x="22" y="172"/>
                  </a:cubicBezTo>
                  <a:cubicBezTo>
                    <a:pt x="16" y="157"/>
                    <a:pt x="14" y="142"/>
                    <a:pt x="14" y="125"/>
                  </a:cubicBezTo>
                  <a:cubicBezTo>
                    <a:pt x="14" y="108"/>
                    <a:pt x="17" y="91"/>
                    <a:pt x="20" y="74"/>
                  </a:cubicBezTo>
                  <a:cubicBezTo>
                    <a:pt x="24" y="57"/>
                    <a:pt x="25" y="38"/>
                    <a:pt x="34" y="23"/>
                  </a:cubicBezTo>
                  <a:cubicBezTo>
                    <a:pt x="33" y="23"/>
                    <a:pt x="32" y="23"/>
                    <a:pt x="32" y="22"/>
                  </a:cubicBezTo>
                  <a:cubicBezTo>
                    <a:pt x="29" y="56"/>
                    <a:pt x="32" y="89"/>
                    <a:pt x="41" y="122"/>
                  </a:cubicBezTo>
                  <a:cubicBezTo>
                    <a:pt x="50" y="155"/>
                    <a:pt x="65" y="186"/>
                    <a:pt x="81" y="217"/>
                  </a:cubicBezTo>
                  <a:cubicBezTo>
                    <a:pt x="90" y="233"/>
                    <a:pt x="99" y="249"/>
                    <a:pt x="108" y="265"/>
                  </a:cubicBezTo>
                  <a:cubicBezTo>
                    <a:pt x="108" y="265"/>
                    <a:pt x="109" y="264"/>
                    <a:pt x="110" y="264"/>
                  </a:cubicBezTo>
                  <a:cubicBezTo>
                    <a:pt x="88" y="248"/>
                    <a:pt x="78" y="222"/>
                    <a:pt x="70" y="198"/>
                  </a:cubicBezTo>
                  <a:cubicBezTo>
                    <a:pt x="66" y="187"/>
                    <a:pt x="62" y="175"/>
                    <a:pt x="58" y="163"/>
                  </a:cubicBezTo>
                  <a:cubicBezTo>
                    <a:pt x="53" y="146"/>
                    <a:pt x="48" y="128"/>
                    <a:pt x="44" y="110"/>
                  </a:cubicBezTo>
                  <a:cubicBezTo>
                    <a:pt x="42" y="99"/>
                    <a:pt x="40" y="87"/>
                    <a:pt x="38" y="75"/>
                  </a:cubicBezTo>
                  <a:cubicBezTo>
                    <a:pt x="38" y="65"/>
                    <a:pt x="37" y="54"/>
                    <a:pt x="32" y="44"/>
                  </a:cubicBezTo>
                  <a:cubicBezTo>
                    <a:pt x="31" y="43"/>
                    <a:pt x="30" y="43"/>
                    <a:pt x="30" y="44"/>
                  </a:cubicBezTo>
                  <a:cubicBezTo>
                    <a:pt x="23" y="53"/>
                    <a:pt x="26" y="67"/>
                    <a:pt x="28" y="78"/>
                  </a:cubicBezTo>
                  <a:cubicBezTo>
                    <a:pt x="30" y="95"/>
                    <a:pt x="33" y="111"/>
                    <a:pt x="39" y="127"/>
                  </a:cubicBezTo>
                  <a:cubicBezTo>
                    <a:pt x="43" y="142"/>
                    <a:pt x="50" y="156"/>
                    <a:pt x="56" y="170"/>
                  </a:cubicBezTo>
                  <a:cubicBezTo>
                    <a:pt x="61" y="182"/>
                    <a:pt x="67" y="194"/>
                    <a:pt x="74" y="206"/>
                  </a:cubicBezTo>
                  <a:cubicBezTo>
                    <a:pt x="85" y="227"/>
                    <a:pt x="99" y="248"/>
                    <a:pt x="118" y="261"/>
                  </a:cubicBezTo>
                  <a:cubicBezTo>
                    <a:pt x="120" y="262"/>
                    <a:pt x="121" y="261"/>
                    <a:pt x="120" y="259"/>
                  </a:cubicBezTo>
                  <a:cubicBezTo>
                    <a:pt x="100" y="236"/>
                    <a:pt x="79" y="214"/>
                    <a:pt x="64" y="187"/>
                  </a:cubicBezTo>
                  <a:cubicBezTo>
                    <a:pt x="47" y="157"/>
                    <a:pt x="40" y="123"/>
                    <a:pt x="39" y="89"/>
                  </a:cubicBezTo>
                  <a:cubicBezTo>
                    <a:pt x="39" y="77"/>
                    <a:pt x="39" y="66"/>
                    <a:pt x="41" y="55"/>
                  </a:cubicBezTo>
                  <a:cubicBezTo>
                    <a:pt x="42" y="45"/>
                    <a:pt x="44" y="35"/>
                    <a:pt x="42" y="24"/>
                  </a:cubicBezTo>
                  <a:cubicBezTo>
                    <a:pt x="42" y="23"/>
                    <a:pt x="40" y="23"/>
                    <a:pt x="39" y="24"/>
                  </a:cubicBezTo>
                  <a:cubicBezTo>
                    <a:pt x="32" y="53"/>
                    <a:pt x="33" y="85"/>
                    <a:pt x="39" y="114"/>
                  </a:cubicBezTo>
                  <a:cubicBezTo>
                    <a:pt x="42" y="130"/>
                    <a:pt x="48" y="145"/>
                    <a:pt x="55" y="160"/>
                  </a:cubicBezTo>
                  <a:cubicBezTo>
                    <a:pt x="58" y="167"/>
                    <a:pt x="62" y="175"/>
                    <a:pt x="66" y="182"/>
                  </a:cubicBezTo>
                  <a:cubicBezTo>
                    <a:pt x="69" y="189"/>
                    <a:pt x="74" y="195"/>
                    <a:pt x="75" y="202"/>
                  </a:cubicBezTo>
                  <a:cubicBezTo>
                    <a:pt x="75" y="202"/>
                    <a:pt x="76" y="201"/>
                    <a:pt x="77" y="201"/>
                  </a:cubicBezTo>
                  <a:cubicBezTo>
                    <a:pt x="67" y="192"/>
                    <a:pt x="63" y="180"/>
                    <a:pt x="60" y="168"/>
                  </a:cubicBezTo>
                  <a:cubicBezTo>
                    <a:pt x="57" y="155"/>
                    <a:pt x="55" y="142"/>
                    <a:pt x="54" y="129"/>
                  </a:cubicBezTo>
                  <a:cubicBezTo>
                    <a:pt x="52" y="114"/>
                    <a:pt x="50" y="100"/>
                    <a:pt x="50" y="85"/>
                  </a:cubicBezTo>
                  <a:cubicBezTo>
                    <a:pt x="50" y="76"/>
                    <a:pt x="50" y="67"/>
                    <a:pt x="50" y="58"/>
                  </a:cubicBezTo>
                  <a:cubicBezTo>
                    <a:pt x="51" y="51"/>
                    <a:pt x="52" y="44"/>
                    <a:pt x="53" y="36"/>
                  </a:cubicBezTo>
                  <a:cubicBezTo>
                    <a:pt x="53" y="33"/>
                    <a:pt x="53" y="29"/>
                    <a:pt x="51" y="25"/>
                  </a:cubicBezTo>
                  <a:cubicBezTo>
                    <a:pt x="51" y="24"/>
                    <a:pt x="49" y="24"/>
                    <a:pt x="49" y="25"/>
                  </a:cubicBezTo>
                  <a:cubicBezTo>
                    <a:pt x="41" y="35"/>
                    <a:pt x="38" y="47"/>
                    <a:pt x="36" y="59"/>
                  </a:cubicBezTo>
                  <a:cubicBezTo>
                    <a:pt x="35" y="72"/>
                    <a:pt x="35" y="85"/>
                    <a:pt x="37" y="97"/>
                  </a:cubicBezTo>
                  <a:cubicBezTo>
                    <a:pt x="39" y="108"/>
                    <a:pt x="42" y="119"/>
                    <a:pt x="45" y="130"/>
                  </a:cubicBezTo>
                  <a:cubicBezTo>
                    <a:pt x="49" y="141"/>
                    <a:pt x="54" y="153"/>
                    <a:pt x="62" y="163"/>
                  </a:cubicBezTo>
                  <a:cubicBezTo>
                    <a:pt x="64" y="167"/>
                    <a:pt x="67" y="170"/>
                    <a:pt x="71" y="173"/>
                  </a:cubicBezTo>
                  <a:cubicBezTo>
                    <a:pt x="72" y="174"/>
                    <a:pt x="73" y="173"/>
                    <a:pt x="73" y="171"/>
                  </a:cubicBezTo>
                  <a:cubicBezTo>
                    <a:pt x="69" y="159"/>
                    <a:pt x="63" y="147"/>
                    <a:pt x="58" y="135"/>
                  </a:cubicBezTo>
                  <a:cubicBezTo>
                    <a:pt x="54" y="123"/>
                    <a:pt x="52" y="110"/>
                    <a:pt x="52" y="97"/>
                  </a:cubicBezTo>
                  <a:cubicBezTo>
                    <a:pt x="51" y="73"/>
                    <a:pt x="60" y="51"/>
                    <a:pt x="72" y="31"/>
                  </a:cubicBezTo>
                  <a:cubicBezTo>
                    <a:pt x="73" y="30"/>
                    <a:pt x="71" y="28"/>
                    <a:pt x="70" y="3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42"/>
            <p:cNvSpPr/>
            <p:nvPr/>
          </p:nvSpPr>
          <p:spPr bwMode="auto">
            <a:xfrm>
              <a:off x="3129" y="1882"/>
              <a:ext cx="548" cy="991"/>
            </a:xfrm>
            <a:custGeom>
              <a:avLst/>
              <a:gdLst>
                <a:gd name="T0" fmla="*/ 66 w 284"/>
                <a:gd name="T1" fmla="*/ 262 h 513"/>
                <a:gd name="T2" fmla="*/ 176 w 284"/>
                <a:gd name="T3" fmla="*/ 393 h 513"/>
                <a:gd name="T4" fmla="*/ 251 w 284"/>
                <a:gd name="T5" fmla="*/ 474 h 513"/>
                <a:gd name="T6" fmla="*/ 253 w 284"/>
                <a:gd name="T7" fmla="*/ 477 h 513"/>
                <a:gd name="T8" fmla="*/ 216 w 284"/>
                <a:gd name="T9" fmla="*/ 447 h 513"/>
                <a:gd name="T10" fmla="*/ 213 w 284"/>
                <a:gd name="T11" fmla="*/ 444 h 513"/>
                <a:gd name="T12" fmla="*/ 96 w 284"/>
                <a:gd name="T13" fmla="*/ 342 h 513"/>
                <a:gd name="T14" fmla="*/ 36 w 284"/>
                <a:gd name="T15" fmla="*/ 278 h 513"/>
                <a:gd name="T16" fmla="*/ 23 w 284"/>
                <a:gd name="T17" fmla="*/ 278 h 513"/>
                <a:gd name="T18" fmla="*/ 41 w 284"/>
                <a:gd name="T19" fmla="*/ 326 h 513"/>
                <a:gd name="T20" fmla="*/ 120 w 284"/>
                <a:gd name="T21" fmla="*/ 447 h 513"/>
                <a:gd name="T22" fmla="*/ 197 w 284"/>
                <a:gd name="T23" fmla="*/ 511 h 513"/>
                <a:gd name="T24" fmla="*/ 128 w 284"/>
                <a:gd name="T25" fmla="*/ 418 h 513"/>
                <a:gd name="T26" fmla="*/ 69 w 284"/>
                <a:gd name="T27" fmla="*/ 335 h 513"/>
                <a:gd name="T28" fmla="*/ 90 w 284"/>
                <a:gd name="T29" fmla="*/ 344 h 513"/>
                <a:gd name="T30" fmla="*/ 48 w 284"/>
                <a:gd name="T31" fmla="*/ 227 h 513"/>
                <a:gd name="T32" fmla="*/ 90 w 284"/>
                <a:gd name="T33" fmla="*/ 338 h 513"/>
                <a:gd name="T34" fmla="*/ 33 w 284"/>
                <a:gd name="T35" fmla="*/ 227 h 513"/>
                <a:gd name="T36" fmla="*/ 28 w 284"/>
                <a:gd name="T37" fmla="*/ 214 h 513"/>
                <a:gd name="T38" fmla="*/ 134 w 284"/>
                <a:gd name="T39" fmla="*/ 89 h 513"/>
                <a:gd name="T40" fmla="*/ 146 w 284"/>
                <a:gd name="T41" fmla="*/ 102 h 513"/>
                <a:gd name="T42" fmla="*/ 74 w 284"/>
                <a:gd name="T43" fmla="*/ 210 h 513"/>
                <a:gd name="T44" fmla="*/ 60 w 284"/>
                <a:gd name="T45" fmla="*/ 235 h 513"/>
                <a:gd name="T46" fmla="*/ 9 w 284"/>
                <a:gd name="T47" fmla="*/ 176 h 513"/>
                <a:gd name="T48" fmla="*/ 15 w 284"/>
                <a:gd name="T49" fmla="*/ 242 h 513"/>
                <a:gd name="T50" fmla="*/ 45 w 284"/>
                <a:gd name="T51" fmla="*/ 102 h 513"/>
                <a:gd name="T52" fmla="*/ 52 w 284"/>
                <a:gd name="T53" fmla="*/ 75 h 513"/>
                <a:gd name="T54" fmla="*/ 51 w 284"/>
                <a:gd name="T55" fmla="*/ 55 h 513"/>
                <a:gd name="T56" fmla="*/ 82 w 284"/>
                <a:gd name="T57" fmla="*/ 52 h 513"/>
                <a:gd name="T58" fmla="*/ 61 w 284"/>
                <a:gd name="T59" fmla="*/ 50 h 513"/>
                <a:gd name="T60" fmla="*/ 51 w 284"/>
                <a:gd name="T61" fmla="*/ 55 h 513"/>
                <a:gd name="T62" fmla="*/ 51 w 284"/>
                <a:gd name="T63" fmla="*/ 80 h 513"/>
                <a:gd name="T64" fmla="*/ 35 w 284"/>
                <a:gd name="T65" fmla="*/ 121 h 513"/>
                <a:gd name="T66" fmla="*/ 14 w 284"/>
                <a:gd name="T67" fmla="*/ 171 h 513"/>
                <a:gd name="T68" fmla="*/ 39 w 284"/>
                <a:gd name="T69" fmla="*/ 301 h 513"/>
                <a:gd name="T70" fmla="*/ 68 w 284"/>
                <a:gd name="T71" fmla="*/ 278 h 513"/>
                <a:gd name="T72" fmla="*/ 94 w 284"/>
                <a:gd name="T73" fmla="*/ 163 h 513"/>
                <a:gd name="T74" fmla="*/ 135 w 284"/>
                <a:gd name="T75" fmla="*/ 100 h 513"/>
                <a:gd name="T76" fmla="*/ 53 w 284"/>
                <a:gd name="T77" fmla="*/ 192 h 513"/>
                <a:gd name="T78" fmla="*/ 61 w 284"/>
                <a:gd name="T79" fmla="*/ 101 h 513"/>
                <a:gd name="T80" fmla="*/ 44 w 284"/>
                <a:gd name="T81" fmla="*/ 269 h 513"/>
                <a:gd name="T82" fmla="*/ 79 w 284"/>
                <a:gd name="T83" fmla="*/ 286 h 513"/>
                <a:gd name="T84" fmla="*/ 199 w 284"/>
                <a:gd name="T85" fmla="*/ 479 h 513"/>
                <a:gd name="T86" fmla="*/ 216 w 284"/>
                <a:gd name="T87" fmla="*/ 477 h 513"/>
                <a:gd name="T88" fmla="*/ 172 w 284"/>
                <a:gd name="T89" fmla="*/ 449 h 513"/>
                <a:gd name="T90" fmla="*/ 84 w 284"/>
                <a:gd name="T91" fmla="*/ 383 h 513"/>
                <a:gd name="T92" fmla="*/ 11 w 284"/>
                <a:gd name="T93" fmla="*/ 294 h 513"/>
                <a:gd name="T94" fmla="*/ 123 w 284"/>
                <a:gd name="T95" fmla="*/ 453 h 513"/>
                <a:gd name="T96" fmla="*/ 173 w 284"/>
                <a:gd name="T97" fmla="*/ 483 h 513"/>
                <a:gd name="T98" fmla="*/ 180 w 284"/>
                <a:gd name="T99" fmla="*/ 459 h 513"/>
                <a:gd name="T100" fmla="*/ 176 w 284"/>
                <a:gd name="T101" fmla="*/ 429 h 513"/>
                <a:gd name="T102" fmla="*/ 187 w 284"/>
                <a:gd name="T103" fmla="*/ 429 h 513"/>
                <a:gd name="T104" fmla="*/ 222 w 284"/>
                <a:gd name="T105" fmla="*/ 455 h 513"/>
                <a:gd name="T106" fmla="*/ 247 w 284"/>
                <a:gd name="T107" fmla="*/ 473 h 513"/>
                <a:gd name="T108" fmla="*/ 283 w 284"/>
                <a:gd name="T109" fmla="*/ 505 h 513"/>
                <a:gd name="T110" fmla="*/ 276 w 284"/>
                <a:gd name="T111" fmla="*/ 508 h 513"/>
                <a:gd name="T112" fmla="*/ 166 w 284"/>
                <a:gd name="T113" fmla="*/ 386 h 513"/>
                <a:gd name="T114" fmla="*/ 87 w 284"/>
                <a:gd name="T115" fmla="*/ 301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4" h="513">
                  <a:moveTo>
                    <a:pt x="95" y="260"/>
                  </a:moveTo>
                  <a:cubicBezTo>
                    <a:pt x="109" y="288"/>
                    <a:pt x="123" y="316"/>
                    <a:pt x="137" y="344"/>
                  </a:cubicBezTo>
                  <a:cubicBezTo>
                    <a:pt x="145" y="358"/>
                    <a:pt x="152" y="372"/>
                    <a:pt x="160" y="386"/>
                  </a:cubicBezTo>
                  <a:cubicBezTo>
                    <a:pt x="163" y="392"/>
                    <a:pt x="167" y="398"/>
                    <a:pt x="171" y="405"/>
                  </a:cubicBezTo>
                  <a:cubicBezTo>
                    <a:pt x="175" y="411"/>
                    <a:pt x="179" y="418"/>
                    <a:pt x="182" y="425"/>
                  </a:cubicBezTo>
                  <a:cubicBezTo>
                    <a:pt x="182" y="425"/>
                    <a:pt x="183" y="424"/>
                    <a:pt x="183" y="423"/>
                  </a:cubicBezTo>
                  <a:cubicBezTo>
                    <a:pt x="178" y="420"/>
                    <a:pt x="173" y="415"/>
                    <a:pt x="169" y="410"/>
                  </a:cubicBezTo>
                  <a:cubicBezTo>
                    <a:pt x="165" y="404"/>
                    <a:pt x="161" y="399"/>
                    <a:pt x="157" y="393"/>
                  </a:cubicBezTo>
                  <a:cubicBezTo>
                    <a:pt x="146" y="379"/>
                    <a:pt x="136" y="365"/>
                    <a:pt x="126" y="351"/>
                  </a:cubicBezTo>
                  <a:cubicBezTo>
                    <a:pt x="115" y="336"/>
                    <a:pt x="105" y="322"/>
                    <a:pt x="95" y="307"/>
                  </a:cubicBezTo>
                  <a:cubicBezTo>
                    <a:pt x="85" y="292"/>
                    <a:pt x="75" y="277"/>
                    <a:pt x="66" y="262"/>
                  </a:cubicBezTo>
                  <a:cubicBezTo>
                    <a:pt x="61" y="255"/>
                    <a:pt x="56" y="247"/>
                    <a:pt x="52" y="239"/>
                  </a:cubicBezTo>
                  <a:cubicBezTo>
                    <a:pt x="46" y="231"/>
                    <a:pt x="42" y="223"/>
                    <a:pt x="39" y="214"/>
                  </a:cubicBezTo>
                  <a:cubicBezTo>
                    <a:pt x="39" y="214"/>
                    <a:pt x="38" y="215"/>
                    <a:pt x="37" y="215"/>
                  </a:cubicBezTo>
                  <a:cubicBezTo>
                    <a:pt x="48" y="227"/>
                    <a:pt x="56" y="241"/>
                    <a:pt x="65" y="255"/>
                  </a:cubicBezTo>
                  <a:cubicBezTo>
                    <a:pt x="73" y="269"/>
                    <a:pt x="82" y="283"/>
                    <a:pt x="92" y="297"/>
                  </a:cubicBezTo>
                  <a:cubicBezTo>
                    <a:pt x="111" y="325"/>
                    <a:pt x="133" y="353"/>
                    <a:pt x="156" y="378"/>
                  </a:cubicBezTo>
                  <a:cubicBezTo>
                    <a:pt x="172" y="396"/>
                    <a:pt x="189" y="413"/>
                    <a:pt x="205" y="430"/>
                  </a:cubicBezTo>
                  <a:cubicBezTo>
                    <a:pt x="211" y="437"/>
                    <a:pt x="217" y="445"/>
                    <a:pt x="224" y="453"/>
                  </a:cubicBezTo>
                  <a:cubicBezTo>
                    <a:pt x="229" y="459"/>
                    <a:pt x="235" y="466"/>
                    <a:pt x="243" y="470"/>
                  </a:cubicBezTo>
                  <a:cubicBezTo>
                    <a:pt x="244" y="471"/>
                    <a:pt x="245" y="469"/>
                    <a:pt x="244" y="468"/>
                  </a:cubicBezTo>
                  <a:cubicBezTo>
                    <a:pt x="224" y="441"/>
                    <a:pt x="199" y="417"/>
                    <a:pt x="176" y="393"/>
                  </a:cubicBezTo>
                  <a:cubicBezTo>
                    <a:pt x="151" y="368"/>
                    <a:pt x="127" y="342"/>
                    <a:pt x="103" y="316"/>
                  </a:cubicBezTo>
                  <a:cubicBezTo>
                    <a:pt x="97" y="309"/>
                    <a:pt x="91" y="302"/>
                    <a:pt x="84" y="295"/>
                  </a:cubicBezTo>
                  <a:cubicBezTo>
                    <a:pt x="79" y="289"/>
                    <a:pt x="72" y="282"/>
                    <a:pt x="69" y="273"/>
                  </a:cubicBezTo>
                  <a:cubicBezTo>
                    <a:pt x="69" y="274"/>
                    <a:pt x="68" y="275"/>
                    <a:pt x="67" y="275"/>
                  </a:cubicBezTo>
                  <a:cubicBezTo>
                    <a:pt x="80" y="281"/>
                    <a:pt x="89" y="293"/>
                    <a:pt x="97" y="303"/>
                  </a:cubicBezTo>
                  <a:cubicBezTo>
                    <a:pt x="108" y="315"/>
                    <a:pt x="120" y="328"/>
                    <a:pt x="131" y="340"/>
                  </a:cubicBezTo>
                  <a:cubicBezTo>
                    <a:pt x="143" y="354"/>
                    <a:pt x="155" y="367"/>
                    <a:pt x="166" y="381"/>
                  </a:cubicBezTo>
                  <a:cubicBezTo>
                    <a:pt x="177" y="393"/>
                    <a:pt x="188" y="405"/>
                    <a:pt x="198" y="418"/>
                  </a:cubicBezTo>
                  <a:cubicBezTo>
                    <a:pt x="223" y="449"/>
                    <a:pt x="246" y="482"/>
                    <a:pt x="276" y="509"/>
                  </a:cubicBezTo>
                  <a:cubicBezTo>
                    <a:pt x="277" y="509"/>
                    <a:pt x="279" y="508"/>
                    <a:pt x="278" y="507"/>
                  </a:cubicBezTo>
                  <a:cubicBezTo>
                    <a:pt x="272" y="494"/>
                    <a:pt x="261" y="484"/>
                    <a:pt x="251" y="474"/>
                  </a:cubicBezTo>
                  <a:cubicBezTo>
                    <a:pt x="240" y="460"/>
                    <a:pt x="227" y="447"/>
                    <a:pt x="215" y="435"/>
                  </a:cubicBezTo>
                  <a:cubicBezTo>
                    <a:pt x="190" y="409"/>
                    <a:pt x="165" y="383"/>
                    <a:pt x="140" y="357"/>
                  </a:cubicBezTo>
                  <a:cubicBezTo>
                    <a:pt x="127" y="344"/>
                    <a:pt x="113" y="333"/>
                    <a:pt x="104" y="318"/>
                  </a:cubicBezTo>
                  <a:cubicBezTo>
                    <a:pt x="103" y="319"/>
                    <a:pt x="103" y="320"/>
                    <a:pt x="102" y="320"/>
                  </a:cubicBezTo>
                  <a:cubicBezTo>
                    <a:pt x="109" y="324"/>
                    <a:pt x="114" y="329"/>
                    <a:pt x="119" y="334"/>
                  </a:cubicBezTo>
                  <a:cubicBezTo>
                    <a:pt x="124" y="340"/>
                    <a:pt x="129" y="345"/>
                    <a:pt x="134" y="351"/>
                  </a:cubicBezTo>
                  <a:cubicBezTo>
                    <a:pt x="147" y="364"/>
                    <a:pt x="160" y="377"/>
                    <a:pt x="172" y="390"/>
                  </a:cubicBezTo>
                  <a:cubicBezTo>
                    <a:pt x="198" y="415"/>
                    <a:pt x="222" y="442"/>
                    <a:pt x="247" y="467"/>
                  </a:cubicBezTo>
                  <a:cubicBezTo>
                    <a:pt x="259" y="479"/>
                    <a:pt x="274" y="490"/>
                    <a:pt x="281" y="506"/>
                  </a:cubicBezTo>
                  <a:cubicBezTo>
                    <a:pt x="281" y="505"/>
                    <a:pt x="282" y="505"/>
                    <a:pt x="283" y="504"/>
                  </a:cubicBezTo>
                  <a:cubicBezTo>
                    <a:pt x="270" y="499"/>
                    <a:pt x="261" y="487"/>
                    <a:pt x="253" y="477"/>
                  </a:cubicBezTo>
                  <a:cubicBezTo>
                    <a:pt x="242" y="464"/>
                    <a:pt x="231" y="453"/>
                    <a:pt x="220" y="440"/>
                  </a:cubicBezTo>
                  <a:cubicBezTo>
                    <a:pt x="196" y="414"/>
                    <a:pt x="174" y="387"/>
                    <a:pt x="153" y="359"/>
                  </a:cubicBezTo>
                  <a:cubicBezTo>
                    <a:pt x="122" y="318"/>
                    <a:pt x="92" y="277"/>
                    <a:pt x="66" y="232"/>
                  </a:cubicBezTo>
                  <a:cubicBezTo>
                    <a:pt x="65" y="233"/>
                    <a:pt x="65" y="233"/>
                    <a:pt x="64" y="234"/>
                  </a:cubicBezTo>
                  <a:cubicBezTo>
                    <a:pt x="84" y="261"/>
                    <a:pt x="100" y="290"/>
                    <a:pt x="117" y="319"/>
                  </a:cubicBezTo>
                  <a:cubicBezTo>
                    <a:pt x="126" y="333"/>
                    <a:pt x="135" y="347"/>
                    <a:pt x="145" y="360"/>
                  </a:cubicBezTo>
                  <a:cubicBezTo>
                    <a:pt x="155" y="373"/>
                    <a:pt x="166" y="385"/>
                    <a:pt x="177" y="397"/>
                  </a:cubicBezTo>
                  <a:cubicBezTo>
                    <a:pt x="201" y="422"/>
                    <a:pt x="226" y="446"/>
                    <a:pt x="245" y="475"/>
                  </a:cubicBezTo>
                  <a:cubicBezTo>
                    <a:pt x="245" y="474"/>
                    <a:pt x="246" y="473"/>
                    <a:pt x="246" y="473"/>
                  </a:cubicBezTo>
                  <a:cubicBezTo>
                    <a:pt x="240" y="471"/>
                    <a:pt x="235" y="466"/>
                    <a:pt x="231" y="461"/>
                  </a:cubicBezTo>
                  <a:cubicBezTo>
                    <a:pt x="226" y="457"/>
                    <a:pt x="221" y="452"/>
                    <a:pt x="216" y="447"/>
                  </a:cubicBezTo>
                  <a:cubicBezTo>
                    <a:pt x="203" y="435"/>
                    <a:pt x="190" y="423"/>
                    <a:pt x="178" y="410"/>
                  </a:cubicBezTo>
                  <a:cubicBezTo>
                    <a:pt x="153" y="384"/>
                    <a:pt x="131" y="357"/>
                    <a:pt x="108" y="329"/>
                  </a:cubicBezTo>
                  <a:cubicBezTo>
                    <a:pt x="94" y="311"/>
                    <a:pt x="80" y="294"/>
                    <a:pt x="65" y="276"/>
                  </a:cubicBezTo>
                  <a:cubicBezTo>
                    <a:pt x="64" y="274"/>
                    <a:pt x="62" y="276"/>
                    <a:pt x="63" y="278"/>
                  </a:cubicBezTo>
                  <a:cubicBezTo>
                    <a:pt x="82" y="306"/>
                    <a:pt x="105" y="333"/>
                    <a:pt x="127" y="359"/>
                  </a:cubicBezTo>
                  <a:cubicBezTo>
                    <a:pt x="150" y="385"/>
                    <a:pt x="172" y="412"/>
                    <a:pt x="197" y="437"/>
                  </a:cubicBezTo>
                  <a:cubicBezTo>
                    <a:pt x="204" y="444"/>
                    <a:pt x="211" y="452"/>
                    <a:pt x="219" y="459"/>
                  </a:cubicBezTo>
                  <a:cubicBezTo>
                    <a:pt x="227" y="466"/>
                    <a:pt x="235" y="473"/>
                    <a:pt x="245" y="477"/>
                  </a:cubicBezTo>
                  <a:cubicBezTo>
                    <a:pt x="246" y="477"/>
                    <a:pt x="247" y="476"/>
                    <a:pt x="246" y="475"/>
                  </a:cubicBezTo>
                  <a:cubicBezTo>
                    <a:pt x="242" y="469"/>
                    <a:pt x="237" y="464"/>
                    <a:pt x="231" y="459"/>
                  </a:cubicBezTo>
                  <a:cubicBezTo>
                    <a:pt x="225" y="454"/>
                    <a:pt x="219" y="449"/>
                    <a:pt x="213" y="444"/>
                  </a:cubicBezTo>
                  <a:cubicBezTo>
                    <a:pt x="199" y="432"/>
                    <a:pt x="186" y="420"/>
                    <a:pt x="174" y="408"/>
                  </a:cubicBezTo>
                  <a:cubicBezTo>
                    <a:pt x="149" y="384"/>
                    <a:pt x="125" y="359"/>
                    <a:pt x="102" y="333"/>
                  </a:cubicBezTo>
                  <a:cubicBezTo>
                    <a:pt x="87" y="316"/>
                    <a:pt x="73" y="298"/>
                    <a:pt x="60" y="278"/>
                  </a:cubicBezTo>
                  <a:cubicBezTo>
                    <a:pt x="59" y="279"/>
                    <a:pt x="58" y="280"/>
                    <a:pt x="57" y="280"/>
                  </a:cubicBezTo>
                  <a:cubicBezTo>
                    <a:pt x="77" y="308"/>
                    <a:pt x="99" y="334"/>
                    <a:pt x="122" y="359"/>
                  </a:cubicBezTo>
                  <a:cubicBezTo>
                    <a:pt x="146" y="385"/>
                    <a:pt x="168" y="411"/>
                    <a:pt x="193" y="436"/>
                  </a:cubicBezTo>
                  <a:cubicBezTo>
                    <a:pt x="201" y="445"/>
                    <a:pt x="210" y="453"/>
                    <a:pt x="218" y="462"/>
                  </a:cubicBezTo>
                  <a:cubicBezTo>
                    <a:pt x="226" y="469"/>
                    <a:pt x="233" y="477"/>
                    <a:pt x="243" y="481"/>
                  </a:cubicBezTo>
                  <a:cubicBezTo>
                    <a:pt x="244" y="481"/>
                    <a:pt x="246" y="480"/>
                    <a:pt x="245" y="479"/>
                  </a:cubicBezTo>
                  <a:cubicBezTo>
                    <a:pt x="222" y="455"/>
                    <a:pt x="197" y="434"/>
                    <a:pt x="171" y="413"/>
                  </a:cubicBezTo>
                  <a:cubicBezTo>
                    <a:pt x="145" y="391"/>
                    <a:pt x="120" y="367"/>
                    <a:pt x="96" y="342"/>
                  </a:cubicBezTo>
                  <a:cubicBezTo>
                    <a:pt x="88" y="333"/>
                    <a:pt x="80" y="324"/>
                    <a:pt x="72" y="315"/>
                  </a:cubicBezTo>
                  <a:cubicBezTo>
                    <a:pt x="65" y="307"/>
                    <a:pt x="58" y="299"/>
                    <a:pt x="49" y="294"/>
                  </a:cubicBezTo>
                  <a:cubicBezTo>
                    <a:pt x="48" y="294"/>
                    <a:pt x="47" y="295"/>
                    <a:pt x="47" y="296"/>
                  </a:cubicBezTo>
                  <a:cubicBezTo>
                    <a:pt x="61" y="323"/>
                    <a:pt x="84" y="344"/>
                    <a:pt x="105" y="365"/>
                  </a:cubicBezTo>
                  <a:cubicBezTo>
                    <a:pt x="129" y="387"/>
                    <a:pt x="152" y="410"/>
                    <a:pt x="176" y="431"/>
                  </a:cubicBezTo>
                  <a:cubicBezTo>
                    <a:pt x="193" y="446"/>
                    <a:pt x="211" y="461"/>
                    <a:pt x="229" y="475"/>
                  </a:cubicBezTo>
                  <a:cubicBezTo>
                    <a:pt x="230" y="476"/>
                    <a:pt x="232" y="474"/>
                    <a:pt x="230" y="472"/>
                  </a:cubicBezTo>
                  <a:cubicBezTo>
                    <a:pt x="205" y="449"/>
                    <a:pt x="179" y="428"/>
                    <a:pt x="153" y="405"/>
                  </a:cubicBezTo>
                  <a:cubicBezTo>
                    <a:pt x="128" y="381"/>
                    <a:pt x="104" y="356"/>
                    <a:pt x="81" y="330"/>
                  </a:cubicBezTo>
                  <a:cubicBezTo>
                    <a:pt x="66" y="312"/>
                    <a:pt x="52" y="294"/>
                    <a:pt x="38" y="276"/>
                  </a:cubicBezTo>
                  <a:cubicBezTo>
                    <a:pt x="38" y="277"/>
                    <a:pt x="37" y="277"/>
                    <a:pt x="36" y="278"/>
                  </a:cubicBezTo>
                  <a:cubicBezTo>
                    <a:pt x="48" y="289"/>
                    <a:pt x="56" y="304"/>
                    <a:pt x="65" y="317"/>
                  </a:cubicBezTo>
                  <a:cubicBezTo>
                    <a:pt x="75" y="332"/>
                    <a:pt x="85" y="346"/>
                    <a:pt x="96" y="360"/>
                  </a:cubicBezTo>
                  <a:cubicBezTo>
                    <a:pt x="106" y="374"/>
                    <a:pt x="116" y="386"/>
                    <a:pt x="126" y="400"/>
                  </a:cubicBezTo>
                  <a:cubicBezTo>
                    <a:pt x="134" y="410"/>
                    <a:pt x="142" y="422"/>
                    <a:pt x="150" y="432"/>
                  </a:cubicBezTo>
                  <a:cubicBezTo>
                    <a:pt x="167" y="454"/>
                    <a:pt x="187" y="476"/>
                    <a:pt x="212" y="487"/>
                  </a:cubicBezTo>
                  <a:cubicBezTo>
                    <a:pt x="213" y="488"/>
                    <a:pt x="214" y="487"/>
                    <a:pt x="214" y="486"/>
                  </a:cubicBezTo>
                  <a:cubicBezTo>
                    <a:pt x="208" y="474"/>
                    <a:pt x="196" y="467"/>
                    <a:pt x="186" y="460"/>
                  </a:cubicBezTo>
                  <a:cubicBezTo>
                    <a:pt x="172" y="451"/>
                    <a:pt x="160" y="440"/>
                    <a:pt x="148" y="429"/>
                  </a:cubicBezTo>
                  <a:cubicBezTo>
                    <a:pt x="122" y="406"/>
                    <a:pt x="100" y="379"/>
                    <a:pt x="79" y="352"/>
                  </a:cubicBezTo>
                  <a:cubicBezTo>
                    <a:pt x="68" y="338"/>
                    <a:pt x="58" y="325"/>
                    <a:pt x="48" y="310"/>
                  </a:cubicBezTo>
                  <a:cubicBezTo>
                    <a:pt x="42" y="299"/>
                    <a:pt x="34" y="285"/>
                    <a:pt x="23" y="278"/>
                  </a:cubicBezTo>
                  <a:cubicBezTo>
                    <a:pt x="22" y="278"/>
                    <a:pt x="20" y="278"/>
                    <a:pt x="21" y="280"/>
                  </a:cubicBezTo>
                  <a:cubicBezTo>
                    <a:pt x="22" y="286"/>
                    <a:pt x="25" y="292"/>
                    <a:pt x="28" y="297"/>
                  </a:cubicBezTo>
                  <a:cubicBezTo>
                    <a:pt x="32" y="303"/>
                    <a:pt x="37" y="309"/>
                    <a:pt x="40" y="315"/>
                  </a:cubicBezTo>
                  <a:cubicBezTo>
                    <a:pt x="50" y="330"/>
                    <a:pt x="60" y="344"/>
                    <a:pt x="71" y="359"/>
                  </a:cubicBezTo>
                  <a:cubicBezTo>
                    <a:pt x="92" y="388"/>
                    <a:pt x="114" y="416"/>
                    <a:pt x="137" y="443"/>
                  </a:cubicBezTo>
                  <a:cubicBezTo>
                    <a:pt x="143" y="451"/>
                    <a:pt x="148" y="458"/>
                    <a:pt x="155" y="464"/>
                  </a:cubicBezTo>
                  <a:cubicBezTo>
                    <a:pt x="161" y="470"/>
                    <a:pt x="167" y="476"/>
                    <a:pt x="171" y="484"/>
                  </a:cubicBezTo>
                  <a:cubicBezTo>
                    <a:pt x="171" y="484"/>
                    <a:pt x="172" y="483"/>
                    <a:pt x="173" y="483"/>
                  </a:cubicBezTo>
                  <a:cubicBezTo>
                    <a:pt x="150" y="457"/>
                    <a:pt x="125" y="434"/>
                    <a:pt x="101" y="408"/>
                  </a:cubicBezTo>
                  <a:cubicBezTo>
                    <a:pt x="90" y="396"/>
                    <a:pt x="79" y="382"/>
                    <a:pt x="69" y="368"/>
                  </a:cubicBezTo>
                  <a:cubicBezTo>
                    <a:pt x="59" y="354"/>
                    <a:pt x="51" y="340"/>
                    <a:pt x="41" y="326"/>
                  </a:cubicBezTo>
                  <a:cubicBezTo>
                    <a:pt x="35" y="317"/>
                    <a:pt x="28" y="308"/>
                    <a:pt x="24" y="297"/>
                  </a:cubicBezTo>
                  <a:cubicBezTo>
                    <a:pt x="24" y="298"/>
                    <a:pt x="23" y="298"/>
                    <a:pt x="22" y="299"/>
                  </a:cubicBezTo>
                  <a:cubicBezTo>
                    <a:pt x="43" y="323"/>
                    <a:pt x="57" y="353"/>
                    <a:pt x="75" y="380"/>
                  </a:cubicBezTo>
                  <a:cubicBezTo>
                    <a:pt x="94" y="409"/>
                    <a:pt x="116" y="435"/>
                    <a:pt x="134" y="465"/>
                  </a:cubicBezTo>
                  <a:cubicBezTo>
                    <a:pt x="135" y="464"/>
                    <a:pt x="135" y="464"/>
                    <a:pt x="136" y="463"/>
                  </a:cubicBezTo>
                  <a:cubicBezTo>
                    <a:pt x="113" y="441"/>
                    <a:pt x="97" y="414"/>
                    <a:pt x="79" y="389"/>
                  </a:cubicBezTo>
                  <a:cubicBezTo>
                    <a:pt x="59" y="361"/>
                    <a:pt x="37" y="335"/>
                    <a:pt x="21" y="306"/>
                  </a:cubicBezTo>
                  <a:cubicBezTo>
                    <a:pt x="18" y="301"/>
                    <a:pt x="16" y="297"/>
                    <a:pt x="14" y="292"/>
                  </a:cubicBezTo>
                  <a:cubicBezTo>
                    <a:pt x="13" y="293"/>
                    <a:pt x="12" y="293"/>
                    <a:pt x="11" y="294"/>
                  </a:cubicBezTo>
                  <a:cubicBezTo>
                    <a:pt x="33" y="316"/>
                    <a:pt x="48" y="344"/>
                    <a:pt x="65" y="369"/>
                  </a:cubicBezTo>
                  <a:cubicBezTo>
                    <a:pt x="83" y="395"/>
                    <a:pt x="107" y="418"/>
                    <a:pt x="120" y="447"/>
                  </a:cubicBezTo>
                  <a:cubicBezTo>
                    <a:pt x="120" y="447"/>
                    <a:pt x="121" y="447"/>
                    <a:pt x="122" y="446"/>
                  </a:cubicBezTo>
                  <a:cubicBezTo>
                    <a:pt x="100" y="422"/>
                    <a:pt x="83" y="394"/>
                    <a:pt x="65" y="367"/>
                  </a:cubicBezTo>
                  <a:cubicBezTo>
                    <a:pt x="55" y="352"/>
                    <a:pt x="45" y="337"/>
                    <a:pt x="35" y="322"/>
                  </a:cubicBezTo>
                  <a:cubicBezTo>
                    <a:pt x="30" y="315"/>
                    <a:pt x="25" y="307"/>
                    <a:pt x="20" y="300"/>
                  </a:cubicBezTo>
                  <a:cubicBezTo>
                    <a:pt x="16" y="294"/>
                    <a:pt x="10" y="289"/>
                    <a:pt x="6" y="283"/>
                  </a:cubicBezTo>
                  <a:cubicBezTo>
                    <a:pt x="5" y="281"/>
                    <a:pt x="4" y="279"/>
                    <a:pt x="3" y="276"/>
                  </a:cubicBezTo>
                  <a:cubicBezTo>
                    <a:pt x="3" y="277"/>
                    <a:pt x="2" y="277"/>
                    <a:pt x="1" y="277"/>
                  </a:cubicBezTo>
                  <a:cubicBezTo>
                    <a:pt x="23" y="303"/>
                    <a:pt x="42" y="330"/>
                    <a:pt x="62" y="358"/>
                  </a:cubicBezTo>
                  <a:cubicBezTo>
                    <a:pt x="81" y="384"/>
                    <a:pt x="101" y="408"/>
                    <a:pt x="121" y="433"/>
                  </a:cubicBezTo>
                  <a:cubicBezTo>
                    <a:pt x="143" y="462"/>
                    <a:pt x="166" y="490"/>
                    <a:pt x="195" y="512"/>
                  </a:cubicBezTo>
                  <a:cubicBezTo>
                    <a:pt x="196" y="513"/>
                    <a:pt x="198" y="512"/>
                    <a:pt x="197" y="511"/>
                  </a:cubicBezTo>
                  <a:cubicBezTo>
                    <a:pt x="195" y="504"/>
                    <a:pt x="190" y="498"/>
                    <a:pt x="185" y="493"/>
                  </a:cubicBezTo>
                  <a:cubicBezTo>
                    <a:pt x="179" y="487"/>
                    <a:pt x="174" y="480"/>
                    <a:pt x="168" y="474"/>
                  </a:cubicBezTo>
                  <a:cubicBezTo>
                    <a:pt x="156" y="460"/>
                    <a:pt x="144" y="447"/>
                    <a:pt x="133" y="433"/>
                  </a:cubicBezTo>
                  <a:cubicBezTo>
                    <a:pt x="121" y="420"/>
                    <a:pt x="110" y="407"/>
                    <a:pt x="98" y="394"/>
                  </a:cubicBezTo>
                  <a:cubicBezTo>
                    <a:pt x="92" y="387"/>
                    <a:pt x="85" y="381"/>
                    <a:pt x="79" y="374"/>
                  </a:cubicBezTo>
                  <a:cubicBezTo>
                    <a:pt x="74" y="369"/>
                    <a:pt x="68" y="364"/>
                    <a:pt x="63" y="359"/>
                  </a:cubicBezTo>
                  <a:cubicBezTo>
                    <a:pt x="60" y="356"/>
                    <a:pt x="58" y="352"/>
                    <a:pt x="56" y="349"/>
                  </a:cubicBezTo>
                  <a:cubicBezTo>
                    <a:pt x="55" y="349"/>
                    <a:pt x="54" y="350"/>
                    <a:pt x="54" y="350"/>
                  </a:cubicBezTo>
                  <a:cubicBezTo>
                    <a:pt x="60" y="353"/>
                    <a:pt x="65" y="359"/>
                    <a:pt x="70" y="364"/>
                  </a:cubicBezTo>
                  <a:cubicBezTo>
                    <a:pt x="76" y="370"/>
                    <a:pt x="82" y="375"/>
                    <a:pt x="89" y="381"/>
                  </a:cubicBezTo>
                  <a:cubicBezTo>
                    <a:pt x="102" y="393"/>
                    <a:pt x="115" y="405"/>
                    <a:pt x="128" y="418"/>
                  </a:cubicBezTo>
                  <a:cubicBezTo>
                    <a:pt x="149" y="438"/>
                    <a:pt x="167" y="461"/>
                    <a:pt x="191" y="478"/>
                  </a:cubicBezTo>
                  <a:cubicBezTo>
                    <a:pt x="194" y="481"/>
                    <a:pt x="197" y="483"/>
                    <a:pt x="201" y="485"/>
                  </a:cubicBezTo>
                  <a:cubicBezTo>
                    <a:pt x="202" y="485"/>
                    <a:pt x="203" y="484"/>
                    <a:pt x="202" y="483"/>
                  </a:cubicBezTo>
                  <a:cubicBezTo>
                    <a:pt x="200" y="476"/>
                    <a:pt x="195" y="470"/>
                    <a:pt x="190" y="465"/>
                  </a:cubicBezTo>
                  <a:cubicBezTo>
                    <a:pt x="184" y="459"/>
                    <a:pt x="179" y="453"/>
                    <a:pt x="173" y="447"/>
                  </a:cubicBezTo>
                  <a:cubicBezTo>
                    <a:pt x="161" y="434"/>
                    <a:pt x="149" y="420"/>
                    <a:pt x="137" y="407"/>
                  </a:cubicBezTo>
                  <a:cubicBezTo>
                    <a:pt x="114" y="383"/>
                    <a:pt x="89" y="361"/>
                    <a:pt x="66" y="337"/>
                  </a:cubicBezTo>
                  <a:cubicBezTo>
                    <a:pt x="55" y="326"/>
                    <a:pt x="45" y="314"/>
                    <a:pt x="36" y="300"/>
                  </a:cubicBezTo>
                  <a:cubicBezTo>
                    <a:pt x="35" y="301"/>
                    <a:pt x="35" y="302"/>
                    <a:pt x="34" y="303"/>
                  </a:cubicBezTo>
                  <a:cubicBezTo>
                    <a:pt x="41" y="306"/>
                    <a:pt x="47" y="312"/>
                    <a:pt x="52" y="317"/>
                  </a:cubicBezTo>
                  <a:cubicBezTo>
                    <a:pt x="58" y="323"/>
                    <a:pt x="63" y="329"/>
                    <a:pt x="69" y="335"/>
                  </a:cubicBezTo>
                  <a:cubicBezTo>
                    <a:pt x="81" y="348"/>
                    <a:pt x="93" y="361"/>
                    <a:pt x="105" y="374"/>
                  </a:cubicBezTo>
                  <a:cubicBezTo>
                    <a:pt x="128" y="400"/>
                    <a:pt x="152" y="427"/>
                    <a:pt x="177" y="452"/>
                  </a:cubicBezTo>
                  <a:cubicBezTo>
                    <a:pt x="186" y="461"/>
                    <a:pt x="195" y="470"/>
                    <a:pt x="205" y="478"/>
                  </a:cubicBezTo>
                  <a:cubicBezTo>
                    <a:pt x="212" y="485"/>
                    <a:pt x="219" y="494"/>
                    <a:pt x="228" y="498"/>
                  </a:cubicBezTo>
                  <a:cubicBezTo>
                    <a:pt x="229" y="498"/>
                    <a:pt x="230" y="497"/>
                    <a:pt x="230" y="496"/>
                  </a:cubicBezTo>
                  <a:cubicBezTo>
                    <a:pt x="229" y="489"/>
                    <a:pt x="225" y="483"/>
                    <a:pt x="220" y="478"/>
                  </a:cubicBezTo>
                  <a:cubicBezTo>
                    <a:pt x="215" y="472"/>
                    <a:pt x="210" y="465"/>
                    <a:pt x="205" y="459"/>
                  </a:cubicBezTo>
                  <a:cubicBezTo>
                    <a:pt x="193" y="445"/>
                    <a:pt x="182" y="432"/>
                    <a:pt x="170" y="419"/>
                  </a:cubicBezTo>
                  <a:cubicBezTo>
                    <a:pt x="146" y="393"/>
                    <a:pt x="121" y="370"/>
                    <a:pt x="96" y="346"/>
                  </a:cubicBezTo>
                  <a:cubicBezTo>
                    <a:pt x="95" y="345"/>
                    <a:pt x="93" y="343"/>
                    <a:pt x="92" y="342"/>
                  </a:cubicBezTo>
                  <a:cubicBezTo>
                    <a:pt x="91" y="341"/>
                    <a:pt x="89" y="343"/>
                    <a:pt x="90" y="344"/>
                  </a:cubicBezTo>
                  <a:cubicBezTo>
                    <a:pt x="114" y="370"/>
                    <a:pt x="139" y="394"/>
                    <a:pt x="163" y="420"/>
                  </a:cubicBezTo>
                  <a:cubicBezTo>
                    <a:pt x="175" y="433"/>
                    <a:pt x="186" y="447"/>
                    <a:pt x="196" y="461"/>
                  </a:cubicBezTo>
                  <a:cubicBezTo>
                    <a:pt x="201" y="468"/>
                    <a:pt x="206" y="475"/>
                    <a:pt x="212" y="482"/>
                  </a:cubicBezTo>
                  <a:cubicBezTo>
                    <a:pt x="216" y="487"/>
                    <a:pt x="220" y="492"/>
                    <a:pt x="224" y="498"/>
                  </a:cubicBezTo>
                  <a:cubicBezTo>
                    <a:pt x="227" y="502"/>
                    <a:pt x="231" y="506"/>
                    <a:pt x="232" y="512"/>
                  </a:cubicBezTo>
                  <a:cubicBezTo>
                    <a:pt x="232" y="511"/>
                    <a:pt x="233" y="511"/>
                    <a:pt x="233" y="510"/>
                  </a:cubicBezTo>
                  <a:cubicBezTo>
                    <a:pt x="222" y="504"/>
                    <a:pt x="213" y="493"/>
                    <a:pt x="205" y="483"/>
                  </a:cubicBezTo>
                  <a:cubicBezTo>
                    <a:pt x="197" y="472"/>
                    <a:pt x="189" y="460"/>
                    <a:pt x="181" y="449"/>
                  </a:cubicBezTo>
                  <a:cubicBezTo>
                    <a:pt x="160" y="421"/>
                    <a:pt x="139" y="392"/>
                    <a:pt x="120" y="362"/>
                  </a:cubicBezTo>
                  <a:cubicBezTo>
                    <a:pt x="101" y="332"/>
                    <a:pt x="84" y="301"/>
                    <a:pt x="68" y="269"/>
                  </a:cubicBezTo>
                  <a:cubicBezTo>
                    <a:pt x="61" y="255"/>
                    <a:pt x="54" y="241"/>
                    <a:pt x="48" y="227"/>
                  </a:cubicBezTo>
                  <a:cubicBezTo>
                    <a:pt x="45" y="221"/>
                    <a:pt x="42" y="215"/>
                    <a:pt x="40" y="208"/>
                  </a:cubicBezTo>
                  <a:cubicBezTo>
                    <a:pt x="38" y="203"/>
                    <a:pt x="36" y="197"/>
                    <a:pt x="37" y="191"/>
                  </a:cubicBezTo>
                  <a:cubicBezTo>
                    <a:pt x="37" y="190"/>
                    <a:pt x="37" y="190"/>
                    <a:pt x="37" y="190"/>
                  </a:cubicBezTo>
                  <a:cubicBezTo>
                    <a:pt x="36" y="190"/>
                    <a:pt x="35" y="190"/>
                    <a:pt x="35" y="190"/>
                  </a:cubicBezTo>
                  <a:cubicBezTo>
                    <a:pt x="40" y="196"/>
                    <a:pt x="43" y="203"/>
                    <a:pt x="46" y="210"/>
                  </a:cubicBezTo>
                  <a:cubicBezTo>
                    <a:pt x="49" y="218"/>
                    <a:pt x="52" y="226"/>
                    <a:pt x="56" y="234"/>
                  </a:cubicBezTo>
                  <a:cubicBezTo>
                    <a:pt x="62" y="250"/>
                    <a:pt x="69" y="267"/>
                    <a:pt x="75" y="283"/>
                  </a:cubicBezTo>
                  <a:cubicBezTo>
                    <a:pt x="88" y="314"/>
                    <a:pt x="105" y="344"/>
                    <a:pt x="113" y="377"/>
                  </a:cubicBezTo>
                  <a:cubicBezTo>
                    <a:pt x="113" y="378"/>
                    <a:pt x="113" y="379"/>
                    <a:pt x="113" y="379"/>
                  </a:cubicBezTo>
                  <a:cubicBezTo>
                    <a:pt x="114" y="379"/>
                    <a:pt x="115" y="379"/>
                    <a:pt x="116" y="378"/>
                  </a:cubicBezTo>
                  <a:cubicBezTo>
                    <a:pt x="104" y="367"/>
                    <a:pt x="97" y="352"/>
                    <a:pt x="90" y="338"/>
                  </a:cubicBezTo>
                  <a:cubicBezTo>
                    <a:pt x="82" y="323"/>
                    <a:pt x="74" y="307"/>
                    <a:pt x="67" y="290"/>
                  </a:cubicBezTo>
                  <a:cubicBezTo>
                    <a:pt x="53" y="258"/>
                    <a:pt x="40" y="224"/>
                    <a:pt x="33" y="189"/>
                  </a:cubicBezTo>
                  <a:cubicBezTo>
                    <a:pt x="30" y="172"/>
                    <a:pt x="28" y="155"/>
                    <a:pt x="28" y="137"/>
                  </a:cubicBezTo>
                  <a:cubicBezTo>
                    <a:pt x="28" y="123"/>
                    <a:pt x="27" y="107"/>
                    <a:pt x="34" y="94"/>
                  </a:cubicBezTo>
                  <a:cubicBezTo>
                    <a:pt x="33" y="94"/>
                    <a:pt x="32" y="94"/>
                    <a:pt x="31" y="94"/>
                  </a:cubicBezTo>
                  <a:cubicBezTo>
                    <a:pt x="32" y="123"/>
                    <a:pt x="27" y="151"/>
                    <a:pt x="28" y="181"/>
                  </a:cubicBezTo>
                  <a:cubicBezTo>
                    <a:pt x="28" y="196"/>
                    <a:pt x="31" y="210"/>
                    <a:pt x="34" y="225"/>
                  </a:cubicBezTo>
                  <a:cubicBezTo>
                    <a:pt x="37" y="240"/>
                    <a:pt x="41" y="254"/>
                    <a:pt x="42" y="269"/>
                  </a:cubicBezTo>
                  <a:cubicBezTo>
                    <a:pt x="42" y="269"/>
                    <a:pt x="43" y="269"/>
                    <a:pt x="44" y="268"/>
                  </a:cubicBezTo>
                  <a:cubicBezTo>
                    <a:pt x="40" y="264"/>
                    <a:pt x="39" y="257"/>
                    <a:pt x="38" y="251"/>
                  </a:cubicBezTo>
                  <a:cubicBezTo>
                    <a:pt x="36" y="243"/>
                    <a:pt x="34" y="235"/>
                    <a:pt x="33" y="227"/>
                  </a:cubicBezTo>
                  <a:cubicBezTo>
                    <a:pt x="30" y="211"/>
                    <a:pt x="29" y="196"/>
                    <a:pt x="29" y="180"/>
                  </a:cubicBezTo>
                  <a:cubicBezTo>
                    <a:pt x="28" y="152"/>
                    <a:pt x="29" y="122"/>
                    <a:pt x="38" y="95"/>
                  </a:cubicBezTo>
                  <a:cubicBezTo>
                    <a:pt x="37" y="95"/>
                    <a:pt x="36" y="95"/>
                    <a:pt x="35" y="95"/>
                  </a:cubicBezTo>
                  <a:cubicBezTo>
                    <a:pt x="40" y="145"/>
                    <a:pt x="22" y="195"/>
                    <a:pt x="26" y="245"/>
                  </a:cubicBezTo>
                  <a:cubicBezTo>
                    <a:pt x="26" y="247"/>
                    <a:pt x="28" y="247"/>
                    <a:pt x="28" y="246"/>
                  </a:cubicBezTo>
                  <a:cubicBezTo>
                    <a:pt x="36" y="221"/>
                    <a:pt x="38" y="196"/>
                    <a:pt x="43" y="171"/>
                  </a:cubicBezTo>
                  <a:cubicBezTo>
                    <a:pt x="48" y="148"/>
                    <a:pt x="50" y="123"/>
                    <a:pt x="61" y="102"/>
                  </a:cubicBezTo>
                  <a:cubicBezTo>
                    <a:pt x="60" y="101"/>
                    <a:pt x="59" y="101"/>
                    <a:pt x="58" y="101"/>
                  </a:cubicBezTo>
                  <a:cubicBezTo>
                    <a:pt x="59" y="109"/>
                    <a:pt x="57" y="118"/>
                    <a:pt x="54" y="126"/>
                  </a:cubicBezTo>
                  <a:cubicBezTo>
                    <a:pt x="51" y="134"/>
                    <a:pt x="48" y="142"/>
                    <a:pt x="45" y="150"/>
                  </a:cubicBezTo>
                  <a:cubicBezTo>
                    <a:pt x="39" y="171"/>
                    <a:pt x="32" y="192"/>
                    <a:pt x="28" y="214"/>
                  </a:cubicBezTo>
                  <a:cubicBezTo>
                    <a:pt x="28" y="215"/>
                    <a:pt x="30" y="216"/>
                    <a:pt x="31" y="214"/>
                  </a:cubicBezTo>
                  <a:cubicBezTo>
                    <a:pt x="42" y="189"/>
                    <a:pt x="54" y="164"/>
                    <a:pt x="67" y="140"/>
                  </a:cubicBezTo>
                  <a:cubicBezTo>
                    <a:pt x="78" y="119"/>
                    <a:pt x="89" y="97"/>
                    <a:pt x="109" y="84"/>
                  </a:cubicBezTo>
                  <a:cubicBezTo>
                    <a:pt x="108" y="84"/>
                    <a:pt x="107" y="84"/>
                    <a:pt x="107" y="83"/>
                  </a:cubicBezTo>
                  <a:cubicBezTo>
                    <a:pt x="109" y="90"/>
                    <a:pt x="104" y="99"/>
                    <a:pt x="101" y="105"/>
                  </a:cubicBezTo>
                  <a:cubicBezTo>
                    <a:pt x="97" y="114"/>
                    <a:pt x="91" y="122"/>
                    <a:pt x="86" y="130"/>
                  </a:cubicBezTo>
                  <a:cubicBezTo>
                    <a:pt x="73" y="149"/>
                    <a:pt x="65" y="171"/>
                    <a:pt x="51" y="190"/>
                  </a:cubicBezTo>
                  <a:cubicBezTo>
                    <a:pt x="52" y="190"/>
                    <a:pt x="53" y="191"/>
                    <a:pt x="54" y="191"/>
                  </a:cubicBezTo>
                  <a:cubicBezTo>
                    <a:pt x="64" y="169"/>
                    <a:pt x="80" y="151"/>
                    <a:pt x="94" y="132"/>
                  </a:cubicBezTo>
                  <a:cubicBezTo>
                    <a:pt x="100" y="124"/>
                    <a:pt x="106" y="116"/>
                    <a:pt x="112" y="108"/>
                  </a:cubicBezTo>
                  <a:cubicBezTo>
                    <a:pt x="118" y="101"/>
                    <a:pt x="125" y="93"/>
                    <a:pt x="134" y="89"/>
                  </a:cubicBezTo>
                  <a:cubicBezTo>
                    <a:pt x="133" y="89"/>
                    <a:pt x="133" y="88"/>
                    <a:pt x="132" y="88"/>
                  </a:cubicBezTo>
                  <a:cubicBezTo>
                    <a:pt x="124" y="103"/>
                    <a:pt x="111" y="116"/>
                    <a:pt x="99" y="129"/>
                  </a:cubicBezTo>
                  <a:cubicBezTo>
                    <a:pt x="86" y="144"/>
                    <a:pt x="73" y="160"/>
                    <a:pt x="59" y="174"/>
                  </a:cubicBezTo>
                  <a:cubicBezTo>
                    <a:pt x="59" y="174"/>
                    <a:pt x="60" y="175"/>
                    <a:pt x="61" y="176"/>
                  </a:cubicBezTo>
                  <a:cubicBezTo>
                    <a:pt x="69" y="165"/>
                    <a:pt x="79" y="155"/>
                    <a:pt x="89" y="145"/>
                  </a:cubicBezTo>
                  <a:cubicBezTo>
                    <a:pt x="97" y="137"/>
                    <a:pt x="106" y="130"/>
                    <a:pt x="115" y="122"/>
                  </a:cubicBezTo>
                  <a:cubicBezTo>
                    <a:pt x="121" y="116"/>
                    <a:pt x="128" y="109"/>
                    <a:pt x="135" y="103"/>
                  </a:cubicBezTo>
                  <a:cubicBezTo>
                    <a:pt x="138" y="101"/>
                    <a:pt x="142" y="98"/>
                    <a:pt x="146" y="95"/>
                  </a:cubicBezTo>
                  <a:cubicBezTo>
                    <a:pt x="149" y="94"/>
                    <a:pt x="152" y="92"/>
                    <a:pt x="155" y="92"/>
                  </a:cubicBezTo>
                  <a:cubicBezTo>
                    <a:pt x="155" y="92"/>
                    <a:pt x="155" y="91"/>
                    <a:pt x="154" y="91"/>
                  </a:cubicBezTo>
                  <a:cubicBezTo>
                    <a:pt x="153" y="95"/>
                    <a:pt x="149" y="99"/>
                    <a:pt x="146" y="102"/>
                  </a:cubicBezTo>
                  <a:cubicBezTo>
                    <a:pt x="142" y="105"/>
                    <a:pt x="138" y="108"/>
                    <a:pt x="135" y="112"/>
                  </a:cubicBezTo>
                  <a:cubicBezTo>
                    <a:pt x="124" y="122"/>
                    <a:pt x="114" y="132"/>
                    <a:pt x="103" y="142"/>
                  </a:cubicBezTo>
                  <a:cubicBezTo>
                    <a:pt x="84" y="160"/>
                    <a:pt x="68" y="182"/>
                    <a:pt x="46" y="197"/>
                  </a:cubicBezTo>
                  <a:cubicBezTo>
                    <a:pt x="46" y="197"/>
                    <a:pt x="47" y="198"/>
                    <a:pt x="48" y="199"/>
                  </a:cubicBezTo>
                  <a:cubicBezTo>
                    <a:pt x="61" y="181"/>
                    <a:pt x="75" y="162"/>
                    <a:pt x="90" y="145"/>
                  </a:cubicBezTo>
                  <a:cubicBezTo>
                    <a:pt x="104" y="129"/>
                    <a:pt x="117" y="112"/>
                    <a:pt x="134" y="98"/>
                  </a:cubicBezTo>
                  <a:cubicBezTo>
                    <a:pt x="133" y="98"/>
                    <a:pt x="132" y="97"/>
                    <a:pt x="132" y="97"/>
                  </a:cubicBezTo>
                  <a:cubicBezTo>
                    <a:pt x="121" y="120"/>
                    <a:pt x="104" y="140"/>
                    <a:pt x="91" y="162"/>
                  </a:cubicBezTo>
                  <a:cubicBezTo>
                    <a:pt x="77" y="185"/>
                    <a:pt x="66" y="210"/>
                    <a:pt x="58" y="235"/>
                  </a:cubicBezTo>
                  <a:cubicBezTo>
                    <a:pt x="57" y="237"/>
                    <a:pt x="59" y="238"/>
                    <a:pt x="60" y="237"/>
                  </a:cubicBezTo>
                  <a:cubicBezTo>
                    <a:pt x="67" y="229"/>
                    <a:pt x="71" y="220"/>
                    <a:pt x="74" y="210"/>
                  </a:cubicBezTo>
                  <a:cubicBezTo>
                    <a:pt x="78" y="201"/>
                    <a:pt x="81" y="191"/>
                    <a:pt x="84" y="181"/>
                  </a:cubicBezTo>
                  <a:cubicBezTo>
                    <a:pt x="87" y="172"/>
                    <a:pt x="92" y="163"/>
                    <a:pt x="95" y="154"/>
                  </a:cubicBezTo>
                  <a:cubicBezTo>
                    <a:pt x="97" y="145"/>
                    <a:pt x="99" y="136"/>
                    <a:pt x="97" y="127"/>
                  </a:cubicBezTo>
                  <a:cubicBezTo>
                    <a:pt x="96" y="126"/>
                    <a:pt x="95" y="126"/>
                    <a:pt x="94" y="127"/>
                  </a:cubicBezTo>
                  <a:cubicBezTo>
                    <a:pt x="87" y="135"/>
                    <a:pt x="84" y="146"/>
                    <a:pt x="82" y="156"/>
                  </a:cubicBezTo>
                  <a:cubicBezTo>
                    <a:pt x="79" y="168"/>
                    <a:pt x="78" y="180"/>
                    <a:pt x="77" y="193"/>
                  </a:cubicBezTo>
                  <a:cubicBezTo>
                    <a:pt x="76" y="203"/>
                    <a:pt x="75" y="214"/>
                    <a:pt x="74" y="225"/>
                  </a:cubicBezTo>
                  <a:cubicBezTo>
                    <a:pt x="73" y="238"/>
                    <a:pt x="73" y="251"/>
                    <a:pt x="70" y="264"/>
                  </a:cubicBezTo>
                  <a:cubicBezTo>
                    <a:pt x="69" y="268"/>
                    <a:pt x="68" y="273"/>
                    <a:pt x="66" y="277"/>
                  </a:cubicBezTo>
                  <a:cubicBezTo>
                    <a:pt x="67" y="277"/>
                    <a:pt x="67" y="277"/>
                    <a:pt x="68" y="277"/>
                  </a:cubicBezTo>
                  <a:cubicBezTo>
                    <a:pt x="63" y="264"/>
                    <a:pt x="61" y="249"/>
                    <a:pt x="60" y="235"/>
                  </a:cubicBezTo>
                  <a:cubicBezTo>
                    <a:pt x="59" y="223"/>
                    <a:pt x="57" y="212"/>
                    <a:pt x="54" y="201"/>
                  </a:cubicBezTo>
                  <a:cubicBezTo>
                    <a:pt x="52" y="191"/>
                    <a:pt x="50" y="181"/>
                    <a:pt x="46" y="172"/>
                  </a:cubicBezTo>
                  <a:cubicBezTo>
                    <a:pt x="43" y="164"/>
                    <a:pt x="38" y="155"/>
                    <a:pt x="30" y="152"/>
                  </a:cubicBezTo>
                  <a:cubicBezTo>
                    <a:pt x="30" y="152"/>
                    <a:pt x="29" y="152"/>
                    <a:pt x="29" y="152"/>
                  </a:cubicBezTo>
                  <a:cubicBezTo>
                    <a:pt x="22" y="158"/>
                    <a:pt x="20" y="168"/>
                    <a:pt x="20" y="177"/>
                  </a:cubicBezTo>
                  <a:cubicBezTo>
                    <a:pt x="20" y="188"/>
                    <a:pt x="21" y="199"/>
                    <a:pt x="22" y="209"/>
                  </a:cubicBezTo>
                  <a:cubicBezTo>
                    <a:pt x="26" y="238"/>
                    <a:pt x="26" y="267"/>
                    <a:pt x="36" y="295"/>
                  </a:cubicBezTo>
                  <a:cubicBezTo>
                    <a:pt x="37" y="297"/>
                    <a:pt x="38" y="300"/>
                    <a:pt x="39" y="302"/>
                  </a:cubicBezTo>
                  <a:cubicBezTo>
                    <a:pt x="40" y="303"/>
                    <a:pt x="42" y="303"/>
                    <a:pt x="42" y="302"/>
                  </a:cubicBezTo>
                  <a:cubicBezTo>
                    <a:pt x="43" y="278"/>
                    <a:pt x="37" y="255"/>
                    <a:pt x="32" y="233"/>
                  </a:cubicBezTo>
                  <a:cubicBezTo>
                    <a:pt x="28" y="213"/>
                    <a:pt x="23" y="191"/>
                    <a:pt x="9" y="176"/>
                  </a:cubicBezTo>
                  <a:cubicBezTo>
                    <a:pt x="8" y="175"/>
                    <a:pt x="7" y="175"/>
                    <a:pt x="6" y="176"/>
                  </a:cubicBezTo>
                  <a:cubicBezTo>
                    <a:pt x="2" y="181"/>
                    <a:pt x="4" y="190"/>
                    <a:pt x="5" y="197"/>
                  </a:cubicBezTo>
                  <a:cubicBezTo>
                    <a:pt x="7" y="206"/>
                    <a:pt x="11" y="214"/>
                    <a:pt x="14" y="223"/>
                  </a:cubicBezTo>
                  <a:cubicBezTo>
                    <a:pt x="18" y="234"/>
                    <a:pt x="20" y="246"/>
                    <a:pt x="23" y="257"/>
                  </a:cubicBezTo>
                  <a:cubicBezTo>
                    <a:pt x="26" y="271"/>
                    <a:pt x="30" y="285"/>
                    <a:pt x="36" y="299"/>
                  </a:cubicBezTo>
                  <a:cubicBezTo>
                    <a:pt x="36" y="300"/>
                    <a:pt x="38" y="300"/>
                    <a:pt x="38" y="298"/>
                  </a:cubicBezTo>
                  <a:cubicBezTo>
                    <a:pt x="40" y="279"/>
                    <a:pt x="31" y="260"/>
                    <a:pt x="26" y="241"/>
                  </a:cubicBezTo>
                  <a:cubicBezTo>
                    <a:pt x="20" y="218"/>
                    <a:pt x="17" y="194"/>
                    <a:pt x="14" y="171"/>
                  </a:cubicBezTo>
                  <a:cubicBezTo>
                    <a:pt x="14" y="169"/>
                    <a:pt x="11" y="169"/>
                    <a:pt x="11" y="171"/>
                  </a:cubicBezTo>
                  <a:cubicBezTo>
                    <a:pt x="11" y="183"/>
                    <a:pt x="11" y="195"/>
                    <a:pt x="12" y="207"/>
                  </a:cubicBezTo>
                  <a:cubicBezTo>
                    <a:pt x="13" y="219"/>
                    <a:pt x="14" y="230"/>
                    <a:pt x="15" y="242"/>
                  </a:cubicBezTo>
                  <a:cubicBezTo>
                    <a:pt x="17" y="251"/>
                    <a:pt x="18" y="261"/>
                    <a:pt x="19" y="270"/>
                  </a:cubicBezTo>
                  <a:cubicBezTo>
                    <a:pt x="20" y="279"/>
                    <a:pt x="21" y="288"/>
                    <a:pt x="18" y="297"/>
                  </a:cubicBezTo>
                  <a:cubicBezTo>
                    <a:pt x="19" y="296"/>
                    <a:pt x="20" y="296"/>
                    <a:pt x="21" y="296"/>
                  </a:cubicBezTo>
                  <a:cubicBezTo>
                    <a:pt x="16" y="291"/>
                    <a:pt x="15" y="284"/>
                    <a:pt x="15" y="278"/>
                  </a:cubicBezTo>
                  <a:cubicBezTo>
                    <a:pt x="14" y="271"/>
                    <a:pt x="14" y="263"/>
                    <a:pt x="13" y="256"/>
                  </a:cubicBezTo>
                  <a:cubicBezTo>
                    <a:pt x="12" y="238"/>
                    <a:pt x="13" y="221"/>
                    <a:pt x="14" y="203"/>
                  </a:cubicBezTo>
                  <a:cubicBezTo>
                    <a:pt x="15" y="189"/>
                    <a:pt x="17" y="176"/>
                    <a:pt x="19" y="162"/>
                  </a:cubicBezTo>
                  <a:cubicBezTo>
                    <a:pt x="21" y="150"/>
                    <a:pt x="24" y="137"/>
                    <a:pt x="27" y="125"/>
                  </a:cubicBezTo>
                  <a:cubicBezTo>
                    <a:pt x="32" y="109"/>
                    <a:pt x="40" y="91"/>
                    <a:pt x="54" y="81"/>
                  </a:cubicBezTo>
                  <a:cubicBezTo>
                    <a:pt x="53" y="80"/>
                    <a:pt x="52" y="80"/>
                    <a:pt x="52" y="80"/>
                  </a:cubicBezTo>
                  <a:cubicBezTo>
                    <a:pt x="53" y="88"/>
                    <a:pt x="49" y="95"/>
                    <a:pt x="45" y="102"/>
                  </a:cubicBezTo>
                  <a:cubicBezTo>
                    <a:pt x="41" y="108"/>
                    <a:pt x="37" y="113"/>
                    <a:pt x="33" y="119"/>
                  </a:cubicBezTo>
                  <a:cubicBezTo>
                    <a:pt x="30" y="124"/>
                    <a:pt x="27" y="130"/>
                    <a:pt x="24" y="135"/>
                  </a:cubicBezTo>
                  <a:cubicBezTo>
                    <a:pt x="21" y="140"/>
                    <a:pt x="17" y="147"/>
                    <a:pt x="11" y="148"/>
                  </a:cubicBezTo>
                  <a:cubicBezTo>
                    <a:pt x="12" y="149"/>
                    <a:pt x="13" y="149"/>
                    <a:pt x="13" y="150"/>
                  </a:cubicBezTo>
                  <a:cubicBezTo>
                    <a:pt x="13" y="138"/>
                    <a:pt x="19" y="127"/>
                    <a:pt x="25" y="117"/>
                  </a:cubicBezTo>
                  <a:cubicBezTo>
                    <a:pt x="32" y="106"/>
                    <a:pt x="40" y="96"/>
                    <a:pt x="49" y="87"/>
                  </a:cubicBezTo>
                  <a:cubicBezTo>
                    <a:pt x="69" y="65"/>
                    <a:pt x="93" y="48"/>
                    <a:pt x="121" y="40"/>
                  </a:cubicBezTo>
                  <a:cubicBezTo>
                    <a:pt x="122" y="39"/>
                    <a:pt x="123" y="39"/>
                    <a:pt x="124" y="39"/>
                  </a:cubicBezTo>
                  <a:cubicBezTo>
                    <a:pt x="126" y="38"/>
                    <a:pt x="126" y="36"/>
                    <a:pt x="124" y="36"/>
                  </a:cubicBezTo>
                  <a:cubicBezTo>
                    <a:pt x="104" y="38"/>
                    <a:pt x="88" y="50"/>
                    <a:pt x="72" y="61"/>
                  </a:cubicBezTo>
                  <a:cubicBezTo>
                    <a:pt x="65" y="65"/>
                    <a:pt x="58" y="70"/>
                    <a:pt x="52" y="75"/>
                  </a:cubicBezTo>
                  <a:cubicBezTo>
                    <a:pt x="45" y="80"/>
                    <a:pt x="38" y="86"/>
                    <a:pt x="30" y="87"/>
                  </a:cubicBezTo>
                  <a:cubicBezTo>
                    <a:pt x="31" y="88"/>
                    <a:pt x="31" y="89"/>
                    <a:pt x="32" y="89"/>
                  </a:cubicBezTo>
                  <a:cubicBezTo>
                    <a:pt x="46" y="66"/>
                    <a:pt x="69" y="48"/>
                    <a:pt x="93" y="36"/>
                  </a:cubicBezTo>
                  <a:cubicBezTo>
                    <a:pt x="107" y="29"/>
                    <a:pt x="122" y="25"/>
                    <a:pt x="137" y="22"/>
                  </a:cubicBezTo>
                  <a:cubicBezTo>
                    <a:pt x="145" y="21"/>
                    <a:pt x="154" y="20"/>
                    <a:pt x="162" y="19"/>
                  </a:cubicBezTo>
                  <a:cubicBezTo>
                    <a:pt x="169" y="19"/>
                    <a:pt x="176" y="19"/>
                    <a:pt x="182" y="15"/>
                  </a:cubicBezTo>
                  <a:cubicBezTo>
                    <a:pt x="182" y="14"/>
                    <a:pt x="182" y="14"/>
                    <a:pt x="182" y="13"/>
                  </a:cubicBezTo>
                  <a:cubicBezTo>
                    <a:pt x="177" y="1"/>
                    <a:pt x="161" y="3"/>
                    <a:pt x="150" y="5"/>
                  </a:cubicBezTo>
                  <a:cubicBezTo>
                    <a:pt x="132" y="9"/>
                    <a:pt x="115" y="17"/>
                    <a:pt x="98" y="25"/>
                  </a:cubicBezTo>
                  <a:cubicBezTo>
                    <a:pt x="81" y="33"/>
                    <a:pt x="65" y="42"/>
                    <a:pt x="49" y="53"/>
                  </a:cubicBezTo>
                  <a:cubicBezTo>
                    <a:pt x="48" y="53"/>
                    <a:pt x="49" y="56"/>
                    <a:pt x="51" y="55"/>
                  </a:cubicBezTo>
                  <a:cubicBezTo>
                    <a:pt x="80" y="41"/>
                    <a:pt x="105" y="21"/>
                    <a:pt x="136" y="12"/>
                  </a:cubicBezTo>
                  <a:cubicBezTo>
                    <a:pt x="167" y="2"/>
                    <a:pt x="200" y="6"/>
                    <a:pt x="231" y="12"/>
                  </a:cubicBezTo>
                  <a:cubicBezTo>
                    <a:pt x="232" y="12"/>
                    <a:pt x="233" y="13"/>
                    <a:pt x="233" y="13"/>
                  </a:cubicBezTo>
                  <a:cubicBezTo>
                    <a:pt x="235" y="13"/>
                    <a:pt x="236" y="11"/>
                    <a:pt x="234" y="10"/>
                  </a:cubicBezTo>
                  <a:cubicBezTo>
                    <a:pt x="224" y="5"/>
                    <a:pt x="211" y="4"/>
                    <a:pt x="200" y="3"/>
                  </a:cubicBezTo>
                  <a:cubicBezTo>
                    <a:pt x="187" y="3"/>
                    <a:pt x="174" y="4"/>
                    <a:pt x="161" y="5"/>
                  </a:cubicBezTo>
                  <a:cubicBezTo>
                    <a:pt x="141" y="8"/>
                    <a:pt x="121" y="12"/>
                    <a:pt x="101" y="19"/>
                  </a:cubicBezTo>
                  <a:cubicBezTo>
                    <a:pt x="92" y="22"/>
                    <a:pt x="83" y="26"/>
                    <a:pt x="74" y="31"/>
                  </a:cubicBezTo>
                  <a:cubicBezTo>
                    <a:pt x="67" y="36"/>
                    <a:pt x="61" y="42"/>
                    <a:pt x="59" y="51"/>
                  </a:cubicBezTo>
                  <a:cubicBezTo>
                    <a:pt x="59" y="51"/>
                    <a:pt x="59" y="52"/>
                    <a:pt x="60" y="52"/>
                  </a:cubicBezTo>
                  <a:cubicBezTo>
                    <a:pt x="66" y="56"/>
                    <a:pt x="75" y="54"/>
                    <a:pt x="82" y="52"/>
                  </a:cubicBezTo>
                  <a:cubicBezTo>
                    <a:pt x="92" y="48"/>
                    <a:pt x="101" y="44"/>
                    <a:pt x="111" y="39"/>
                  </a:cubicBezTo>
                  <a:cubicBezTo>
                    <a:pt x="136" y="27"/>
                    <a:pt x="164" y="22"/>
                    <a:pt x="192" y="19"/>
                  </a:cubicBezTo>
                  <a:cubicBezTo>
                    <a:pt x="191" y="18"/>
                    <a:pt x="191" y="17"/>
                    <a:pt x="191" y="16"/>
                  </a:cubicBezTo>
                  <a:cubicBezTo>
                    <a:pt x="164" y="33"/>
                    <a:pt x="135" y="43"/>
                    <a:pt x="110" y="61"/>
                  </a:cubicBezTo>
                  <a:cubicBezTo>
                    <a:pt x="108" y="62"/>
                    <a:pt x="110" y="64"/>
                    <a:pt x="111" y="63"/>
                  </a:cubicBezTo>
                  <a:cubicBezTo>
                    <a:pt x="137" y="45"/>
                    <a:pt x="166" y="35"/>
                    <a:pt x="192" y="18"/>
                  </a:cubicBezTo>
                  <a:cubicBezTo>
                    <a:pt x="193" y="18"/>
                    <a:pt x="192" y="16"/>
                    <a:pt x="191" y="16"/>
                  </a:cubicBezTo>
                  <a:cubicBezTo>
                    <a:pt x="164" y="19"/>
                    <a:pt x="137" y="24"/>
                    <a:pt x="112" y="36"/>
                  </a:cubicBezTo>
                  <a:cubicBezTo>
                    <a:pt x="103" y="40"/>
                    <a:pt x="95" y="44"/>
                    <a:pt x="85" y="48"/>
                  </a:cubicBezTo>
                  <a:cubicBezTo>
                    <a:pt x="81" y="49"/>
                    <a:pt x="76" y="51"/>
                    <a:pt x="72" y="51"/>
                  </a:cubicBezTo>
                  <a:cubicBezTo>
                    <a:pt x="68" y="52"/>
                    <a:pt x="64" y="52"/>
                    <a:pt x="61" y="50"/>
                  </a:cubicBezTo>
                  <a:cubicBezTo>
                    <a:pt x="62" y="50"/>
                    <a:pt x="62" y="51"/>
                    <a:pt x="62" y="51"/>
                  </a:cubicBezTo>
                  <a:cubicBezTo>
                    <a:pt x="64" y="42"/>
                    <a:pt x="73" y="35"/>
                    <a:pt x="80" y="31"/>
                  </a:cubicBezTo>
                  <a:cubicBezTo>
                    <a:pt x="90" y="25"/>
                    <a:pt x="100" y="22"/>
                    <a:pt x="111" y="19"/>
                  </a:cubicBezTo>
                  <a:cubicBezTo>
                    <a:pt x="131" y="13"/>
                    <a:pt x="152" y="9"/>
                    <a:pt x="173" y="7"/>
                  </a:cubicBezTo>
                  <a:cubicBezTo>
                    <a:pt x="183" y="6"/>
                    <a:pt x="194" y="5"/>
                    <a:pt x="205" y="6"/>
                  </a:cubicBezTo>
                  <a:cubicBezTo>
                    <a:pt x="215" y="7"/>
                    <a:pt x="224" y="9"/>
                    <a:pt x="233" y="13"/>
                  </a:cubicBezTo>
                  <a:cubicBezTo>
                    <a:pt x="233" y="12"/>
                    <a:pt x="234" y="11"/>
                    <a:pt x="234" y="10"/>
                  </a:cubicBezTo>
                  <a:cubicBezTo>
                    <a:pt x="204" y="3"/>
                    <a:pt x="171" y="0"/>
                    <a:pt x="141" y="7"/>
                  </a:cubicBezTo>
                  <a:cubicBezTo>
                    <a:pt x="110" y="15"/>
                    <a:pt x="84" y="35"/>
                    <a:pt x="56" y="49"/>
                  </a:cubicBezTo>
                  <a:cubicBezTo>
                    <a:pt x="54" y="51"/>
                    <a:pt x="52" y="51"/>
                    <a:pt x="50" y="52"/>
                  </a:cubicBezTo>
                  <a:cubicBezTo>
                    <a:pt x="50" y="53"/>
                    <a:pt x="51" y="54"/>
                    <a:pt x="51" y="55"/>
                  </a:cubicBezTo>
                  <a:cubicBezTo>
                    <a:pt x="63" y="47"/>
                    <a:pt x="75" y="40"/>
                    <a:pt x="87" y="34"/>
                  </a:cubicBezTo>
                  <a:cubicBezTo>
                    <a:pt x="105" y="25"/>
                    <a:pt x="122" y="16"/>
                    <a:pt x="141" y="11"/>
                  </a:cubicBezTo>
                  <a:cubicBezTo>
                    <a:pt x="149" y="8"/>
                    <a:pt x="157" y="6"/>
                    <a:pt x="166" y="6"/>
                  </a:cubicBezTo>
                  <a:cubicBezTo>
                    <a:pt x="171" y="7"/>
                    <a:pt x="177" y="9"/>
                    <a:pt x="180" y="14"/>
                  </a:cubicBezTo>
                  <a:cubicBezTo>
                    <a:pt x="180" y="14"/>
                    <a:pt x="180" y="13"/>
                    <a:pt x="180" y="13"/>
                  </a:cubicBezTo>
                  <a:cubicBezTo>
                    <a:pt x="174" y="17"/>
                    <a:pt x="166" y="16"/>
                    <a:pt x="159" y="17"/>
                  </a:cubicBezTo>
                  <a:cubicBezTo>
                    <a:pt x="150" y="18"/>
                    <a:pt x="142" y="19"/>
                    <a:pt x="133" y="20"/>
                  </a:cubicBezTo>
                  <a:cubicBezTo>
                    <a:pt x="118" y="23"/>
                    <a:pt x="104" y="27"/>
                    <a:pt x="91" y="34"/>
                  </a:cubicBezTo>
                  <a:cubicBezTo>
                    <a:pt x="66" y="46"/>
                    <a:pt x="44" y="64"/>
                    <a:pt x="29" y="88"/>
                  </a:cubicBezTo>
                  <a:cubicBezTo>
                    <a:pt x="29" y="89"/>
                    <a:pt x="29" y="90"/>
                    <a:pt x="31" y="90"/>
                  </a:cubicBezTo>
                  <a:cubicBezTo>
                    <a:pt x="38" y="88"/>
                    <a:pt x="45" y="84"/>
                    <a:pt x="51" y="80"/>
                  </a:cubicBezTo>
                  <a:cubicBezTo>
                    <a:pt x="58" y="75"/>
                    <a:pt x="64" y="69"/>
                    <a:pt x="71" y="64"/>
                  </a:cubicBezTo>
                  <a:cubicBezTo>
                    <a:pt x="79" y="59"/>
                    <a:pt x="87" y="54"/>
                    <a:pt x="96" y="49"/>
                  </a:cubicBezTo>
                  <a:cubicBezTo>
                    <a:pt x="105" y="44"/>
                    <a:pt x="114" y="40"/>
                    <a:pt x="124" y="39"/>
                  </a:cubicBezTo>
                  <a:cubicBezTo>
                    <a:pt x="124" y="38"/>
                    <a:pt x="124" y="37"/>
                    <a:pt x="124" y="36"/>
                  </a:cubicBezTo>
                  <a:cubicBezTo>
                    <a:pt x="96" y="44"/>
                    <a:pt x="72" y="60"/>
                    <a:pt x="51" y="81"/>
                  </a:cubicBezTo>
                  <a:cubicBezTo>
                    <a:pt x="42" y="90"/>
                    <a:pt x="34" y="99"/>
                    <a:pt x="27" y="110"/>
                  </a:cubicBezTo>
                  <a:cubicBezTo>
                    <a:pt x="20" y="119"/>
                    <a:pt x="14" y="130"/>
                    <a:pt x="11" y="141"/>
                  </a:cubicBezTo>
                  <a:cubicBezTo>
                    <a:pt x="11" y="144"/>
                    <a:pt x="10" y="147"/>
                    <a:pt x="10" y="150"/>
                  </a:cubicBezTo>
                  <a:cubicBezTo>
                    <a:pt x="10" y="151"/>
                    <a:pt x="12" y="151"/>
                    <a:pt x="12" y="151"/>
                  </a:cubicBezTo>
                  <a:cubicBezTo>
                    <a:pt x="18" y="149"/>
                    <a:pt x="22" y="143"/>
                    <a:pt x="25" y="139"/>
                  </a:cubicBezTo>
                  <a:cubicBezTo>
                    <a:pt x="29" y="133"/>
                    <a:pt x="32" y="127"/>
                    <a:pt x="35" y="121"/>
                  </a:cubicBezTo>
                  <a:cubicBezTo>
                    <a:pt x="43" y="108"/>
                    <a:pt x="56" y="95"/>
                    <a:pt x="54" y="79"/>
                  </a:cubicBezTo>
                  <a:cubicBezTo>
                    <a:pt x="54" y="78"/>
                    <a:pt x="53" y="78"/>
                    <a:pt x="52" y="78"/>
                  </a:cubicBezTo>
                  <a:cubicBezTo>
                    <a:pt x="33" y="93"/>
                    <a:pt x="26" y="118"/>
                    <a:pt x="21" y="140"/>
                  </a:cubicBezTo>
                  <a:cubicBezTo>
                    <a:pt x="15" y="167"/>
                    <a:pt x="11" y="196"/>
                    <a:pt x="10" y="224"/>
                  </a:cubicBezTo>
                  <a:cubicBezTo>
                    <a:pt x="10" y="238"/>
                    <a:pt x="10" y="253"/>
                    <a:pt x="11" y="268"/>
                  </a:cubicBezTo>
                  <a:cubicBezTo>
                    <a:pt x="12" y="278"/>
                    <a:pt x="11" y="290"/>
                    <a:pt x="19" y="298"/>
                  </a:cubicBezTo>
                  <a:cubicBezTo>
                    <a:pt x="19" y="299"/>
                    <a:pt x="21" y="299"/>
                    <a:pt x="21" y="298"/>
                  </a:cubicBezTo>
                  <a:cubicBezTo>
                    <a:pt x="24" y="290"/>
                    <a:pt x="23" y="281"/>
                    <a:pt x="22" y="273"/>
                  </a:cubicBezTo>
                  <a:cubicBezTo>
                    <a:pt x="22" y="263"/>
                    <a:pt x="20" y="253"/>
                    <a:pt x="18" y="244"/>
                  </a:cubicBezTo>
                  <a:cubicBezTo>
                    <a:pt x="17" y="233"/>
                    <a:pt x="16" y="221"/>
                    <a:pt x="15" y="210"/>
                  </a:cubicBezTo>
                  <a:cubicBezTo>
                    <a:pt x="14" y="197"/>
                    <a:pt x="13" y="184"/>
                    <a:pt x="14" y="171"/>
                  </a:cubicBezTo>
                  <a:cubicBezTo>
                    <a:pt x="13" y="171"/>
                    <a:pt x="12" y="171"/>
                    <a:pt x="11" y="171"/>
                  </a:cubicBezTo>
                  <a:cubicBezTo>
                    <a:pt x="14" y="195"/>
                    <a:pt x="17" y="218"/>
                    <a:pt x="23" y="241"/>
                  </a:cubicBezTo>
                  <a:cubicBezTo>
                    <a:pt x="28" y="260"/>
                    <a:pt x="37" y="278"/>
                    <a:pt x="36" y="298"/>
                  </a:cubicBezTo>
                  <a:cubicBezTo>
                    <a:pt x="37" y="298"/>
                    <a:pt x="37" y="298"/>
                    <a:pt x="38" y="297"/>
                  </a:cubicBezTo>
                  <a:cubicBezTo>
                    <a:pt x="33" y="284"/>
                    <a:pt x="29" y="270"/>
                    <a:pt x="25" y="256"/>
                  </a:cubicBezTo>
                  <a:cubicBezTo>
                    <a:pt x="23" y="246"/>
                    <a:pt x="21" y="234"/>
                    <a:pt x="17" y="224"/>
                  </a:cubicBezTo>
                  <a:cubicBezTo>
                    <a:pt x="14" y="216"/>
                    <a:pt x="11" y="207"/>
                    <a:pt x="9" y="199"/>
                  </a:cubicBezTo>
                  <a:cubicBezTo>
                    <a:pt x="7" y="193"/>
                    <a:pt x="4" y="183"/>
                    <a:pt x="9" y="177"/>
                  </a:cubicBezTo>
                  <a:cubicBezTo>
                    <a:pt x="8" y="177"/>
                    <a:pt x="7" y="177"/>
                    <a:pt x="6" y="177"/>
                  </a:cubicBezTo>
                  <a:cubicBezTo>
                    <a:pt x="20" y="192"/>
                    <a:pt x="25" y="213"/>
                    <a:pt x="29" y="233"/>
                  </a:cubicBezTo>
                  <a:cubicBezTo>
                    <a:pt x="34" y="255"/>
                    <a:pt x="40" y="278"/>
                    <a:pt x="39" y="301"/>
                  </a:cubicBezTo>
                  <a:cubicBezTo>
                    <a:pt x="40" y="301"/>
                    <a:pt x="41" y="301"/>
                    <a:pt x="42" y="301"/>
                  </a:cubicBezTo>
                  <a:cubicBezTo>
                    <a:pt x="35" y="286"/>
                    <a:pt x="31" y="269"/>
                    <a:pt x="29" y="253"/>
                  </a:cubicBezTo>
                  <a:cubicBezTo>
                    <a:pt x="28" y="239"/>
                    <a:pt x="27" y="226"/>
                    <a:pt x="26" y="213"/>
                  </a:cubicBezTo>
                  <a:cubicBezTo>
                    <a:pt x="24" y="203"/>
                    <a:pt x="23" y="192"/>
                    <a:pt x="23" y="181"/>
                  </a:cubicBezTo>
                  <a:cubicBezTo>
                    <a:pt x="23" y="172"/>
                    <a:pt x="23" y="160"/>
                    <a:pt x="30" y="154"/>
                  </a:cubicBezTo>
                  <a:cubicBezTo>
                    <a:pt x="30" y="154"/>
                    <a:pt x="30" y="154"/>
                    <a:pt x="29" y="154"/>
                  </a:cubicBezTo>
                  <a:cubicBezTo>
                    <a:pt x="37" y="158"/>
                    <a:pt x="41" y="167"/>
                    <a:pt x="44" y="175"/>
                  </a:cubicBezTo>
                  <a:cubicBezTo>
                    <a:pt x="48" y="185"/>
                    <a:pt x="50" y="194"/>
                    <a:pt x="52" y="204"/>
                  </a:cubicBezTo>
                  <a:cubicBezTo>
                    <a:pt x="55" y="215"/>
                    <a:pt x="56" y="227"/>
                    <a:pt x="58" y="238"/>
                  </a:cubicBezTo>
                  <a:cubicBezTo>
                    <a:pt x="59" y="251"/>
                    <a:pt x="60" y="265"/>
                    <a:pt x="66" y="278"/>
                  </a:cubicBezTo>
                  <a:cubicBezTo>
                    <a:pt x="66" y="279"/>
                    <a:pt x="68" y="279"/>
                    <a:pt x="68" y="278"/>
                  </a:cubicBezTo>
                  <a:cubicBezTo>
                    <a:pt x="74" y="268"/>
                    <a:pt x="75" y="255"/>
                    <a:pt x="76" y="243"/>
                  </a:cubicBezTo>
                  <a:cubicBezTo>
                    <a:pt x="77" y="231"/>
                    <a:pt x="77" y="219"/>
                    <a:pt x="78" y="207"/>
                  </a:cubicBezTo>
                  <a:cubicBezTo>
                    <a:pt x="81" y="184"/>
                    <a:pt x="81" y="160"/>
                    <a:pt x="90" y="138"/>
                  </a:cubicBezTo>
                  <a:cubicBezTo>
                    <a:pt x="92" y="135"/>
                    <a:pt x="94" y="131"/>
                    <a:pt x="97" y="128"/>
                  </a:cubicBezTo>
                  <a:cubicBezTo>
                    <a:pt x="96" y="128"/>
                    <a:pt x="95" y="128"/>
                    <a:pt x="94" y="128"/>
                  </a:cubicBezTo>
                  <a:cubicBezTo>
                    <a:pt x="97" y="137"/>
                    <a:pt x="94" y="147"/>
                    <a:pt x="91" y="155"/>
                  </a:cubicBezTo>
                  <a:cubicBezTo>
                    <a:pt x="88" y="164"/>
                    <a:pt x="85" y="172"/>
                    <a:pt x="81" y="181"/>
                  </a:cubicBezTo>
                  <a:cubicBezTo>
                    <a:pt x="78" y="190"/>
                    <a:pt x="75" y="199"/>
                    <a:pt x="72" y="209"/>
                  </a:cubicBezTo>
                  <a:cubicBezTo>
                    <a:pt x="69" y="218"/>
                    <a:pt x="65" y="227"/>
                    <a:pt x="58" y="235"/>
                  </a:cubicBezTo>
                  <a:cubicBezTo>
                    <a:pt x="59" y="236"/>
                    <a:pt x="60" y="236"/>
                    <a:pt x="61" y="236"/>
                  </a:cubicBezTo>
                  <a:cubicBezTo>
                    <a:pt x="69" y="211"/>
                    <a:pt x="79" y="186"/>
                    <a:pt x="94" y="163"/>
                  </a:cubicBezTo>
                  <a:cubicBezTo>
                    <a:pt x="107" y="141"/>
                    <a:pt x="124" y="121"/>
                    <a:pt x="134" y="98"/>
                  </a:cubicBezTo>
                  <a:cubicBezTo>
                    <a:pt x="135" y="96"/>
                    <a:pt x="133" y="95"/>
                    <a:pt x="132" y="96"/>
                  </a:cubicBezTo>
                  <a:cubicBezTo>
                    <a:pt x="116" y="109"/>
                    <a:pt x="103" y="127"/>
                    <a:pt x="89" y="143"/>
                  </a:cubicBezTo>
                  <a:cubicBezTo>
                    <a:pt x="74" y="160"/>
                    <a:pt x="59" y="179"/>
                    <a:pt x="45" y="197"/>
                  </a:cubicBezTo>
                  <a:cubicBezTo>
                    <a:pt x="44" y="198"/>
                    <a:pt x="46" y="200"/>
                    <a:pt x="47" y="199"/>
                  </a:cubicBezTo>
                  <a:cubicBezTo>
                    <a:pt x="70" y="183"/>
                    <a:pt x="87" y="162"/>
                    <a:pt x="106" y="143"/>
                  </a:cubicBezTo>
                  <a:cubicBezTo>
                    <a:pt x="117" y="132"/>
                    <a:pt x="128" y="122"/>
                    <a:pt x="139" y="112"/>
                  </a:cubicBezTo>
                  <a:cubicBezTo>
                    <a:pt x="142" y="108"/>
                    <a:pt x="146" y="105"/>
                    <a:pt x="150" y="102"/>
                  </a:cubicBezTo>
                  <a:cubicBezTo>
                    <a:pt x="153" y="99"/>
                    <a:pt x="156" y="95"/>
                    <a:pt x="157" y="91"/>
                  </a:cubicBezTo>
                  <a:cubicBezTo>
                    <a:pt x="157" y="90"/>
                    <a:pt x="156" y="89"/>
                    <a:pt x="156" y="89"/>
                  </a:cubicBezTo>
                  <a:cubicBezTo>
                    <a:pt x="148" y="89"/>
                    <a:pt x="141" y="95"/>
                    <a:pt x="135" y="100"/>
                  </a:cubicBezTo>
                  <a:cubicBezTo>
                    <a:pt x="128" y="106"/>
                    <a:pt x="121" y="113"/>
                    <a:pt x="114" y="119"/>
                  </a:cubicBezTo>
                  <a:cubicBezTo>
                    <a:pt x="105" y="127"/>
                    <a:pt x="96" y="135"/>
                    <a:pt x="87" y="143"/>
                  </a:cubicBezTo>
                  <a:cubicBezTo>
                    <a:pt x="77" y="152"/>
                    <a:pt x="67" y="163"/>
                    <a:pt x="59" y="174"/>
                  </a:cubicBezTo>
                  <a:cubicBezTo>
                    <a:pt x="58" y="175"/>
                    <a:pt x="59" y="177"/>
                    <a:pt x="61" y="176"/>
                  </a:cubicBezTo>
                  <a:cubicBezTo>
                    <a:pt x="75" y="162"/>
                    <a:pt x="88" y="146"/>
                    <a:pt x="101" y="131"/>
                  </a:cubicBezTo>
                  <a:cubicBezTo>
                    <a:pt x="113" y="118"/>
                    <a:pt x="127" y="105"/>
                    <a:pt x="135" y="89"/>
                  </a:cubicBezTo>
                  <a:cubicBezTo>
                    <a:pt x="135" y="88"/>
                    <a:pt x="134" y="87"/>
                    <a:pt x="133" y="87"/>
                  </a:cubicBezTo>
                  <a:cubicBezTo>
                    <a:pt x="124" y="90"/>
                    <a:pt x="117" y="97"/>
                    <a:pt x="111" y="104"/>
                  </a:cubicBezTo>
                  <a:cubicBezTo>
                    <a:pt x="104" y="112"/>
                    <a:pt x="99" y="121"/>
                    <a:pt x="92" y="130"/>
                  </a:cubicBezTo>
                  <a:cubicBezTo>
                    <a:pt x="78" y="150"/>
                    <a:pt x="61" y="168"/>
                    <a:pt x="51" y="190"/>
                  </a:cubicBezTo>
                  <a:cubicBezTo>
                    <a:pt x="50" y="192"/>
                    <a:pt x="52" y="193"/>
                    <a:pt x="53" y="192"/>
                  </a:cubicBezTo>
                  <a:cubicBezTo>
                    <a:pt x="62" y="180"/>
                    <a:pt x="69" y="168"/>
                    <a:pt x="75" y="155"/>
                  </a:cubicBezTo>
                  <a:cubicBezTo>
                    <a:pt x="79" y="146"/>
                    <a:pt x="84" y="138"/>
                    <a:pt x="90" y="129"/>
                  </a:cubicBezTo>
                  <a:cubicBezTo>
                    <a:pt x="95" y="121"/>
                    <a:pt x="100" y="113"/>
                    <a:pt x="105" y="104"/>
                  </a:cubicBezTo>
                  <a:cubicBezTo>
                    <a:pt x="108" y="98"/>
                    <a:pt x="111" y="89"/>
                    <a:pt x="109" y="82"/>
                  </a:cubicBezTo>
                  <a:cubicBezTo>
                    <a:pt x="109" y="81"/>
                    <a:pt x="108" y="81"/>
                    <a:pt x="107" y="82"/>
                  </a:cubicBezTo>
                  <a:cubicBezTo>
                    <a:pt x="88" y="95"/>
                    <a:pt x="76" y="116"/>
                    <a:pt x="65" y="136"/>
                  </a:cubicBezTo>
                  <a:cubicBezTo>
                    <a:pt x="52" y="161"/>
                    <a:pt x="40" y="187"/>
                    <a:pt x="28" y="213"/>
                  </a:cubicBezTo>
                  <a:cubicBezTo>
                    <a:pt x="29" y="213"/>
                    <a:pt x="30" y="214"/>
                    <a:pt x="31" y="214"/>
                  </a:cubicBezTo>
                  <a:cubicBezTo>
                    <a:pt x="35" y="192"/>
                    <a:pt x="42" y="171"/>
                    <a:pt x="48" y="150"/>
                  </a:cubicBezTo>
                  <a:cubicBezTo>
                    <a:pt x="51" y="141"/>
                    <a:pt x="54" y="133"/>
                    <a:pt x="57" y="125"/>
                  </a:cubicBezTo>
                  <a:cubicBezTo>
                    <a:pt x="60" y="117"/>
                    <a:pt x="62" y="109"/>
                    <a:pt x="61" y="101"/>
                  </a:cubicBezTo>
                  <a:cubicBezTo>
                    <a:pt x="61" y="99"/>
                    <a:pt x="59" y="99"/>
                    <a:pt x="58" y="100"/>
                  </a:cubicBezTo>
                  <a:cubicBezTo>
                    <a:pt x="48" y="122"/>
                    <a:pt x="45" y="146"/>
                    <a:pt x="41" y="169"/>
                  </a:cubicBezTo>
                  <a:cubicBezTo>
                    <a:pt x="36" y="194"/>
                    <a:pt x="34" y="220"/>
                    <a:pt x="26" y="244"/>
                  </a:cubicBezTo>
                  <a:cubicBezTo>
                    <a:pt x="27" y="245"/>
                    <a:pt x="27" y="245"/>
                    <a:pt x="28" y="245"/>
                  </a:cubicBezTo>
                  <a:cubicBezTo>
                    <a:pt x="25" y="194"/>
                    <a:pt x="42" y="145"/>
                    <a:pt x="38" y="95"/>
                  </a:cubicBezTo>
                  <a:cubicBezTo>
                    <a:pt x="38" y="93"/>
                    <a:pt x="36" y="93"/>
                    <a:pt x="36" y="94"/>
                  </a:cubicBezTo>
                  <a:cubicBezTo>
                    <a:pt x="26" y="122"/>
                    <a:pt x="26" y="151"/>
                    <a:pt x="26" y="180"/>
                  </a:cubicBezTo>
                  <a:cubicBezTo>
                    <a:pt x="27" y="197"/>
                    <a:pt x="28" y="213"/>
                    <a:pt x="30" y="229"/>
                  </a:cubicBezTo>
                  <a:cubicBezTo>
                    <a:pt x="32" y="237"/>
                    <a:pt x="34" y="245"/>
                    <a:pt x="36" y="253"/>
                  </a:cubicBezTo>
                  <a:cubicBezTo>
                    <a:pt x="37" y="259"/>
                    <a:pt x="38" y="266"/>
                    <a:pt x="42" y="270"/>
                  </a:cubicBezTo>
                  <a:cubicBezTo>
                    <a:pt x="43" y="271"/>
                    <a:pt x="44" y="270"/>
                    <a:pt x="44" y="269"/>
                  </a:cubicBezTo>
                  <a:cubicBezTo>
                    <a:pt x="44" y="254"/>
                    <a:pt x="40" y="240"/>
                    <a:pt x="37" y="226"/>
                  </a:cubicBezTo>
                  <a:cubicBezTo>
                    <a:pt x="34" y="211"/>
                    <a:pt x="31" y="196"/>
                    <a:pt x="30" y="181"/>
                  </a:cubicBezTo>
                  <a:cubicBezTo>
                    <a:pt x="29" y="152"/>
                    <a:pt x="35" y="123"/>
                    <a:pt x="34" y="93"/>
                  </a:cubicBezTo>
                  <a:cubicBezTo>
                    <a:pt x="34" y="92"/>
                    <a:pt x="32" y="92"/>
                    <a:pt x="31" y="93"/>
                  </a:cubicBezTo>
                  <a:cubicBezTo>
                    <a:pt x="25" y="106"/>
                    <a:pt x="25" y="122"/>
                    <a:pt x="25" y="136"/>
                  </a:cubicBezTo>
                  <a:cubicBezTo>
                    <a:pt x="25" y="153"/>
                    <a:pt x="27" y="171"/>
                    <a:pt x="30" y="188"/>
                  </a:cubicBezTo>
                  <a:cubicBezTo>
                    <a:pt x="37" y="223"/>
                    <a:pt x="50" y="256"/>
                    <a:pt x="63" y="289"/>
                  </a:cubicBezTo>
                  <a:cubicBezTo>
                    <a:pt x="70" y="306"/>
                    <a:pt x="78" y="322"/>
                    <a:pt x="87" y="338"/>
                  </a:cubicBezTo>
                  <a:cubicBezTo>
                    <a:pt x="94" y="353"/>
                    <a:pt x="102" y="368"/>
                    <a:pt x="113" y="380"/>
                  </a:cubicBezTo>
                  <a:cubicBezTo>
                    <a:pt x="114" y="381"/>
                    <a:pt x="116" y="380"/>
                    <a:pt x="116" y="379"/>
                  </a:cubicBezTo>
                  <a:cubicBezTo>
                    <a:pt x="109" y="346"/>
                    <a:pt x="92" y="316"/>
                    <a:pt x="79" y="286"/>
                  </a:cubicBezTo>
                  <a:cubicBezTo>
                    <a:pt x="72" y="270"/>
                    <a:pt x="67" y="253"/>
                    <a:pt x="60" y="237"/>
                  </a:cubicBezTo>
                  <a:cubicBezTo>
                    <a:pt x="57" y="228"/>
                    <a:pt x="53" y="220"/>
                    <a:pt x="50" y="212"/>
                  </a:cubicBezTo>
                  <a:cubicBezTo>
                    <a:pt x="47" y="205"/>
                    <a:pt x="44" y="199"/>
                    <a:pt x="40" y="193"/>
                  </a:cubicBezTo>
                  <a:cubicBezTo>
                    <a:pt x="39" y="191"/>
                    <a:pt x="38" y="190"/>
                    <a:pt x="37" y="189"/>
                  </a:cubicBezTo>
                  <a:cubicBezTo>
                    <a:pt x="36" y="188"/>
                    <a:pt x="35" y="188"/>
                    <a:pt x="34" y="189"/>
                  </a:cubicBezTo>
                  <a:cubicBezTo>
                    <a:pt x="33" y="195"/>
                    <a:pt x="35" y="200"/>
                    <a:pt x="36" y="205"/>
                  </a:cubicBezTo>
                  <a:cubicBezTo>
                    <a:pt x="38" y="211"/>
                    <a:pt x="40" y="217"/>
                    <a:pt x="43" y="223"/>
                  </a:cubicBezTo>
                  <a:cubicBezTo>
                    <a:pt x="49" y="237"/>
                    <a:pt x="56" y="251"/>
                    <a:pt x="62" y="264"/>
                  </a:cubicBezTo>
                  <a:cubicBezTo>
                    <a:pt x="78" y="296"/>
                    <a:pt x="95" y="327"/>
                    <a:pt x="113" y="357"/>
                  </a:cubicBezTo>
                  <a:cubicBezTo>
                    <a:pt x="132" y="387"/>
                    <a:pt x="153" y="416"/>
                    <a:pt x="174" y="444"/>
                  </a:cubicBezTo>
                  <a:cubicBezTo>
                    <a:pt x="182" y="456"/>
                    <a:pt x="190" y="468"/>
                    <a:pt x="199" y="479"/>
                  </a:cubicBezTo>
                  <a:cubicBezTo>
                    <a:pt x="206" y="490"/>
                    <a:pt x="215" y="501"/>
                    <a:pt x="225" y="508"/>
                  </a:cubicBezTo>
                  <a:cubicBezTo>
                    <a:pt x="228" y="510"/>
                    <a:pt x="230" y="512"/>
                    <a:pt x="232" y="513"/>
                  </a:cubicBezTo>
                  <a:cubicBezTo>
                    <a:pt x="233" y="513"/>
                    <a:pt x="234" y="512"/>
                    <a:pt x="234" y="511"/>
                  </a:cubicBezTo>
                  <a:cubicBezTo>
                    <a:pt x="232" y="499"/>
                    <a:pt x="221" y="490"/>
                    <a:pt x="213" y="480"/>
                  </a:cubicBezTo>
                  <a:cubicBezTo>
                    <a:pt x="203" y="466"/>
                    <a:pt x="193" y="451"/>
                    <a:pt x="182" y="438"/>
                  </a:cubicBezTo>
                  <a:cubicBezTo>
                    <a:pt x="159" y="411"/>
                    <a:pt x="134" y="386"/>
                    <a:pt x="110" y="361"/>
                  </a:cubicBezTo>
                  <a:cubicBezTo>
                    <a:pt x="104" y="355"/>
                    <a:pt x="98" y="348"/>
                    <a:pt x="92" y="342"/>
                  </a:cubicBezTo>
                  <a:cubicBezTo>
                    <a:pt x="92" y="343"/>
                    <a:pt x="91" y="343"/>
                    <a:pt x="90" y="344"/>
                  </a:cubicBezTo>
                  <a:cubicBezTo>
                    <a:pt x="115" y="368"/>
                    <a:pt x="141" y="392"/>
                    <a:pt x="165" y="418"/>
                  </a:cubicBezTo>
                  <a:cubicBezTo>
                    <a:pt x="177" y="431"/>
                    <a:pt x="188" y="444"/>
                    <a:pt x="200" y="457"/>
                  </a:cubicBezTo>
                  <a:cubicBezTo>
                    <a:pt x="205" y="464"/>
                    <a:pt x="210" y="470"/>
                    <a:pt x="216" y="477"/>
                  </a:cubicBezTo>
                  <a:cubicBezTo>
                    <a:pt x="220" y="483"/>
                    <a:pt x="226" y="489"/>
                    <a:pt x="228" y="497"/>
                  </a:cubicBezTo>
                  <a:cubicBezTo>
                    <a:pt x="228" y="496"/>
                    <a:pt x="229" y="496"/>
                    <a:pt x="229" y="495"/>
                  </a:cubicBezTo>
                  <a:cubicBezTo>
                    <a:pt x="223" y="493"/>
                    <a:pt x="218" y="487"/>
                    <a:pt x="213" y="482"/>
                  </a:cubicBezTo>
                  <a:cubicBezTo>
                    <a:pt x="207" y="477"/>
                    <a:pt x="202" y="472"/>
                    <a:pt x="196" y="467"/>
                  </a:cubicBezTo>
                  <a:cubicBezTo>
                    <a:pt x="183" y="455"/>
                    <a:pt x="171" y="442"/>
                    <a:pt x="159" y="429"/>
                  </a:cubicBezTo>
                  <a:cubicBezTo>
                    <a:pt x="134" y="403"/>
                    <a:pt x="111" y="376"/>
                    <a:pt x="87" y="350"/>
                  </a:cubicBezTo>
                  <a:cubicBezTo>
                    <a:pt x="78" y="341"/>
                    <a:pt x="69" y="331"/>
                    <a:pt x="60" y="321"/>
                  </a:cubicBezTo>
                  <a:cubicBezTo>
                    <a:pt x="53" y="313"/>
                    <a:pt x="45" y="305"/>
                    <a:pt x="35" y="300"/>
                  </a:cubicBezTo>
                  <a:cubicBezTo>
                    <a:pt x="34" y="299"/>
                    <a:pt x="33" y="301"/>
                    <a:pt x="34" y="302"/>
                  </a:cubicBezTo>
                  <a:cubicBezTo>
                    <a:pt x="52" y="329"/>
                    <a:pt x="76" y="351"/>
                    <a:pt x="99" y="374"/>
                  </a:cubicBezTo>
                  <a:cubicBezTo>
                    <a:pt x="124" y="398"/>
                    <a:pt x="148" y="423"/>
                    <a:pt x="172" y="449"/>
                  </a:cubicBezTo>
                  <a:cubicBezTo>
                    <a:pt x="177" y="455"/>
                    <a:pt x="182" y="460"/>
                    <a:pt x="187" y="466"/>
                  </a:cubicBezTo>
                  <a:cubicBezTo>
                    <a:pt x="192" y="471"/>
                    <a:pt x="197" y="477"/>
                    <a:pt x="200" y="484"/>
                  </a:cubicBezTo>
                  <a:cubicBezTo>
                    <a:pt x="201" y="483"/>
                    <a:pt x="201" y="483"/>
                    <a:pt x="202" y="482"/>
                  </a:cubicBezTo>
                  <a:cubicBezTo>
                    <a:pt x="176" y="468"/>
                    <a:pt x="157" y="444"/>
                    <a:pt x="137" y="423"/>
                  </a:cubicBezTo>
                  <a:cubicBezTo>
                    <a:pt x="125" y="411"/>
                    <a:pt x="113" y="399"/>
                    <a:pt x="101" y="388"/>
                  </a:cubicBezTo>
                  <a:cubicBezTo>
                    <a:pt x="94" y="382"/>
                    <a:pt x="87" y="376"/>
                    <a:pt x="81" y="370"/>
                  </a:cubicBezTo>
                  <a:cubicBezTo>
                    <a:pt x="75" y="365"/>
                    <a:pt x="70" y="359"/>
                    <a:pt x="64" y="354"/>
                  </a:cubicBezTo>
                  <a:cubicBezTo>
                    <a:pt x="62" y="352"/>
                    <a:pt x="58" y="349"/>
                    <a:pt x="55" y="348"/>
                  </a:cubicBezTo>
                  <a:cubicBezTo>
                    <a:pt x="54" y="347"/>
                    <a:pt x="52" y="349"/>
                    <a:pt x="53" y="350"/>
                  </a:cubicBezTo>
                  <a:cubicBezTo>
                    <a:pt x="56" y="356"/>
                    <a:pt x="61" y="361"/>
                    <a:pt x="66" y="366"/>
                  </a:cubicBezTo>
                  <a:cubicBezTo>
                    <a:pt x="72" y="371"/>
                    <a:pt x="78" y="377"/>
                    <a:pt x="84" y="383"/>
                  </a:cubicBezTo>
                  <a:cubicBezTo>
                    <a:pt x="96" y="396"/>
                    <a:pt x="108" y="409"/>
                    <a:pt x="120" y="422"/>
                  </a:cubicBezTo>
                  <a:cubicBezTo>
                    <a:pt x="131" y="435"/>
                    <a:pt x="143" y="449"/>
                    <a:pt x="155" y="463"/>
                  </a:cubicBezTo>
                  <a:cubicBezTo>
                    <a:pt x="166" y="475"/>
                    <a:pt x="177" y="488"/>
                    <a:pt x="188" y="501"/>
                  </a:cubicBezTo>
                  <a:cubicBezTo>
                    <a:pt x="191" y="504"/>
                    <a:pt x="193" y="508"/>
                    <a:pt x="195" y="512"/>
                  </a:cubicBezTo>
                  <a:cubicBezTo>
                    <a:pt x="196" y="511"/>
                    <a:pt x="196" y="511"/>
                    <a:pt x="197" y="510"/>
                  </a:cubicBezTo>
                  <a:cubicBezTo>
                    <a:pt x="172" y="491"/>
                    <a:pt x="152" y="468"/>
                    <a:pt x="132" y="444"/>
                  </a:cubicBezTo>
                  <a:cubicBezTo>
                    <a:pt x="123" y="432"/>
                    <a:pt x="113" y="419"/>
                    <a:pt x="104" y="407"/>
                  </a:cubicBezTo>
                  <a:cubicBezTo>
                    <a:pt x="94" y="394"/>
                    <a:pt x="84" y="382"/>
                    <a:pt x="74" y="369"/>
                  </a:cubicBezTo>
                  <a:cubicBezTo>
                    <a:pt x="51" y="338"/>
                    <a:pt x="29" y="305"/>
                    <a:pt x="3" y="276"/>
                  </a:cubicBezTo>
                  <a:cubicBezTo>
                    <a:pt x="2" y="275"/>
                    <a:pt x="0" y="275"/>
                    <a:pt x="1" y="277"/>
                  </a:cubicBezTo>
                  <a:cubicBezTo>
                    <a:pt x="2" y="283"/>
                    <a:pt x="7" y="289"/>
                    <a:pt x="11" y="294"/>
                  </a:cubicBezTo>
                  <a:cubicBezTo>
                    <a:pt x="17" y="300"/>
                    <a:pt x="21" y="307"/>
                    <a:pt x="25" y="313"/>
                  </a:cubicBezTo>
                  <a:cubicBezTo>
                    <a:pt x="35" y="328"/>
                    <a:pt x="45" y="344"/>
                    <a:pt x="55" y="359"/>
                  </a:cubicBezTo>
                  <a:cubicBezTo>
                    <a:pt x="74" y="386"/>
                    <a:pt x="91" y="414"/>
                    <a:pt x="112" y="439"/>
                  </a:cubicBezTo>
                  <a:cubicBezTo>
                    <a:pt x="115" y="442"/>
                    <a:pt x="117" y="445"/>
                    <a:pt x="120" y="448"/>
                  </a:cubicBezTo>
                  <a:cubicBezTo>
                    <a:pt x="121" y="449"/>
                    <a:pt x="123" y="448"/>
                    <a:pt x="122" y="446"/>
                  </a:cubicBezTo>
                  <a:cubicBezTo>
                    <a:pt x="110" y="417"/>
                    <a:pt x="86" y="395"/>
                    <a:pt x="68" y="369"/>
                  </a:cubicBezTo>
                  <a:cubicBezTo>
                    <a:pt x="51" y="344"/>
                    <a:pt x="36" y="316"/>
                    <a:pt x="15" y="293"/>
                  </a:cubicBezTo>
                  <a:cubicBezTo>
                    <a:pt x="14" y="293"/>
                    <a:pt x="14" y="292"/>
                    <a:pt x="14" y="292"/>
                  </a:cubicBezTo>
                  <a:cubicBezTo>
                    <a:pt x="12" y="291"/>
                    <a:pt x="10" y="292"/>
                    <a:pt x="11" y="293"/>
                  </a:cubicBezTo>
                  <a:cubicBezTo>
                    <a:pt x="26" y="324"/>
                    <a:pt x="47" y="351"/>
                    <a:pt x="68" y="378"/>
                  </a:cubicBezTo>
                  <a:cubicBezTo>
                    <a:pt x="87" y="403"/>
                    <a:pt x="102" y="430"/>
                    <a:pt x="123" y="453"/>
                  </a:cubicBezTo>
                  <a:cubicBezTo>
                    <a:pt x="126" y="457"/>
                    <a:pt x="130" y="461"/>
                    <a:pt x="134" y="465"/>
                  </a:cubicBezTo>
                  <a:cubicBezTo>
                    <a:pt x="136" y="466"/>
                    <a:pt x="137" y="464"/>
                    <a:pt x="136" y="463"/>
                  </a:cubicBezTo>
                  <a:cubicBezTo>
                    <a:pt x="119" y="434"/>
                    <a:pt x="96" y="407"/>
                    <a:pt x="77" y="378"/>
                  </a:cubicBezTo>
                  <a:cubicBezTo>
                    <a:pt x="59" y="351"/>
                    <a:pt x="45" y="322"/>
                    <a:pt x="24" y="297"/>
                  </a:cubicBezTo>
                  <a:cubicBezTo>
                    <a:pt x="23" y="296"/>
                    <a:pt x="21" y="297"/>
                    <a:pt x="22" y="298"/>
                  </a:cubicBezTo>
                  <a:cubicBezTo>
                    <a:pt x="25" y="306"/>
                    <a:pt x="29" y="313"/>
                    <a:pt x="33" y="319"/>
                  </a:cubicBezTo>
                  <a:cubicBezTo>
                    <a:pt x="38" y="326"/>
                    <a:pt x="43" y="333"/>
                    <a:pt x="47" y="340"/>
                  </a:cubicBezTo>
                  <a:cubicBezTo>
                    <a:pt x="56" y="355"/>
                    <a:pt x="66" y="369"/>
                    <a:pt x="76" y="382"/>
                  </a:cubicBezTo>
                  <a:cubicBezTo>
                    <a:pt x="97" y="410"/>
                    <a:pt x="122" y="434"/>
                    <a:pt x="146" y="458"/>
                  </a:cubicBezTo>
                  <a:cubicBezTo>
                    <a:pt x="154" y="467"/>
                    <a:pt x="163" y="475"/>
                    <a:pt x="171" y="484"/>
                  </a:cubicBezTo>
                  <a:cubicBezTo>
                    <a:pt x="172" y="486"/>
                    <a:pt x="174" y="485"/>
                    <a:pt x="173" y="483"/>
                  </a:cubicBezTo>
                  <a:cubicBezTo>
                    <a:pt x="170" y="477"/>
                    <a:pt x="166" y="471"/>
                    <a:pt x="161" y="466"/>
                  </a:cubicBezTo>
                  <a:cubicBezTo>
                    <a:pt x="155" y="461"/>
                    <a:pt x="150" y="455"/>
                    <a:pt x="145" y="449"/>
                  </a:cubicBezTo>
                  <a:cubicBezTo>
                    <a:pt x="133" y="435"/>
                    <a:pt x="122" y="421"/>
                    <a:pt x="111" y="407"/>
                  </a:cubicBezTo>
                  <a:cubicBezTo>
                    <a:pt x="89" y="379"/>
                    <a:pt x="68" y="351"/>
                    <a:pt x="48" y="321"/>
                  </a:cubicBezTo>
                  <a:cubicBezTo>
                    <a:pt x="43" y="315"/>
                    <a:pt x="39" y="308"/>
                    <a:pt x="34" y="301"/>
                  </a:cubicBezTo>
                  <a:cubicBezTo>
                    <a:pt x="29" y="294"/>
                    <a:pt x="24" y="287"/>
                    <a:pt x="23" y="279"/>
                  </a:cubicBezTo>
                  <a:cubicBezTo>
                    <a:pt x="23" y="280"/>
                    <a:pt x="22" y="280"/>
                    <a:pt x="21" y="281"/>
                  </a:cubicBezTo>
                  <a:cubicBezTo>
                    <a:pt x="32" y="287"/>
                    <a:pt x="39" y="299"/>
                    <a:pt x="45" y="310"/>
                  </a:cubicBezTo>
                  <a:cubicBezTo>
                    <a:pt x="53" y="323"/>
                    <a:pt x="62" y="335"/>
                    <a:pt x="71" y="347"/>
                  </a:cubicBezTo>
                  <a:cubicBezTo>
                    <a:pt x="92" y="374"/>
                    <a:pt x="114" y="401"/>
                    <a:pt x="139" y="425"/>
                  </a:cubicBezTo>
                  <a:cubicBezTo>
                    <a:pt x="152" y="437"/>
                    <a:pt x="166" y="449"/>
                    <a:pt x="180" y="459"/>
                  </a:cubicBezTo>
                  <a:cubicBezTo>
                    <a:pt x="185" y="463"/>
                    <a:pt x="191" y="467"/>
                    <a:pt x="197" y="471"/>
                  </a:cubicBezTo>
                  <a:cubicBezTo>
                    <a:pt x="202" y="475"/>
                    <a:pt x="208" y="480"/>
                    <a:pt x="211" y="487"/>
                  </a:cubicBezTo>
                  <a:cubicBezTo>
                    <a:pt x="212" y="486"/>
                    <a:pt x="212" y="485"/>
                    <a:pt x="213" y="485"/>
                  </a:cubicBezTo>
                  <a:cubicBezTo>
                    <a:pt x="188" y="473"/>
                    <a:pt x="169" y="451"/>
                    <a:pt x="152" y="430"/>
                  </a:cubicBezTo>
                  <a:cubicBezTo>
                    <a:pt x="144" y="419"/>
                    <a:pt x="136" y="408"/>
                    <a:pt x="128" y="397"/>
                  </a:cubicBezTo>
                  <a:cubicBezTo>
                    <a:pt x="118" y="384"/>
                    <a:pt x="107" y="371"/>
                    <a:pt x="97" y="358"/>
                  </a:cubicBezTo>
                  <a:cubicBezTo>
                    <a:pt x="87" y="344"/>
                    <a:pt x="77" y="329"/>
                    <a:pt x="67" y="315"/>
                  </a:cubicBezTo>
                  <a:cubicBezTo>
                    <a:pt x="58" y="301"/>
                    <a:pt x="50" y="287"/>
                    <a:pt x="38" y="276"/>
                  </a:cubicBezTo>
                  <a:cubicBezTo>
                    <a:pt x="37" y="275"/>
                    <a:pt x="35" y="277"/>
                    <a:pt x="36" y="278"/>
                  </a:cubicBezTo>
                  <a:cubicBezTo>
                    <a:pt x="57" y="306"/>
                    <a:pt x="79" y="332"/>
                    <a:pt x="102" y="358"/>
                  </a:cubicBezTo>
                  <a:cubicBezTo>
                    <a:pt x="126" y="383"/>
                    <a:pt x="150" y="406"/>
                    <a:pt x="176" y="429"/>
                  </a:cubicBezTo>
                  <a:cubicBezTo>
                    <a:pt x="194" y="444"/>
                    <a:pt x="212" y="459"/>
                    <a:pt x="229" y="475"/>
                  </a:cubicBezTo>
                  <a:cubicBezTo>
                    <a:pt x="229" y="474"/>
                    <a:pt x="230" y="473"/>
                    <a:pt x="230" y="472"/>
                  </a:cubicBezTo>
                  <a:cubicBezTo>
                    <a:pt x="203" y="451"/>
                    <a:pt x="177" y="429"/>
                    <a:pt x="152" y="406"/>
                  </a:cubicBezTo>
                  <a:cubicBezTo>
                    <a:pt x="140" y="395"/>
                    <a:pt x="129" y="383"/>
                    <a:pt x="118" y="373"/>
                  </a:cubicBezTo>
                  <a:cubicBezTo>
                    <a:pt x="106" y="362"/>
                    <a:pt x="95" y="351"/>
                    <a:pt x="84" y="340"/>
                  </a:cubicBezTo>
                  <a:cubicBezTo>
                    <a:pt x="71" y="326"/>
                    <a:pt x="58" y="312"/>
                    <a:pt x="50" y="295"/>
                  </a:cubicBezTo>
                  <a:cubicBezTo>
                    <a:pt x="49" y="295"/>
                    <a:pt x="49" y="296"/>
                    <a:pt x="48" y="297"/>
                  </a:cubicBezTo>
                  <a:cubicBezTo>
                    <a:pt x="60" y="303"/>
                    <a:pt x="69" y="315"/>
                    <a:pt x="77" y="326"/>
                  </a:cubicBezTo>
                  <a:cubicBezTo>
                    <a:pt x="88" y="338"/>
                    <a:pt x="100" y="350"/>
                    <a:pt x="112" y="362"/>
                  </a:cubicBezTo>
                  <a:cubicBezTo>
                    <a:pt x="124" y="374"/>
                    <a:pt x="136" y="385"/>
                    <a:pt x="149" y="397"/>
                  </a:cubicBezTo>
                  <a:cubicBezTo>
                    <a:pt x="161" y="408"/>
                    <a:pt x="174" y="419"/>
                    <a:pt x="187" y="429"/>
                  </a:cubicBezTo>
                  <a:cubicBezTo>
                    <a:pt x="206" y="446"/>
                    <a:pt x="225" y="462"/>
                    <a:pt x="243" y="480"/>
                  </a:cubicBezTo>
                  <a:cubicBezTo>
                    <a:pt x="243" y="480"/>
                    <a:pt x="244" y="479"/>
                    <a:pt x="244" y="478"/>
                  </a:cubicBezTo>
                  <a:cubicBezTo>
                    <a:pt x="231" y="473"/>
                    <a:pt x="221" y="461"/>
                    <a:pt x="211" y="451"/>
                  </a:cubicBezTo>
                  <a:cubicBezTo>
                    <a:pt x="198" y="439"/>
                    <a:pt x="186" y="425"/>
                    <a:pt x="174" y="412"/>
                  </a:cubicBezTo>
                  <a:cubicBezTo>
                    <a:pt x="162" y="399"/>
                    <a:pt x="150" y="386"/>
                    <a:pt x="139" y="373"/>
                  </a:cubicBezTo>
                  <a:cubicBezTo>
                    <a:pt x="127" y="361"/>
                    <a:pt x="116" y="348"/>
                    <a:pt x="105" y="335"/>
                  </a:cubicBezTo>
                  <a:cubicBezTo>
                    <a:pt x="89" y="317"/>
                    <a:pt x="73" y="298"/>
                    <a:pt x="60" y="278"/>
                  </a:cubicBezTo>
                  <a:cubicBezTo>
                    <a:pt x="59" y="277"/>
                    <a:pt x="57" y="279"/>
                    <a:pt x="57" y="280"/>
                  </a:cubicBezTo>
                  <a:cubicBezTo>
                    <a:pt x="77" y="309"/>
                    <a:pt x="99" y="335"/>
                    <a:pt x="123" y="360"/>
                  </a:cubicBezTo>
                  <a:cubicBezTo>
                    <a:pt x="146" y="385"/>
                    <a:pt x="170" y="409"/>
                    <a:pt x="196" y="433"/>
                  </a:cubicBezTo>
                  <a:cubicBezTo>
                    <a:pt x="204" y="440"/>
                    <a:pt x="213" y="448"/>
                    <a:pt x="222" y="455"/>
                  </a:cubicBezTo>
                  <a:cubicBezTo>
                    <a:pt x="229" y="462"/>
                    <a:pt x="238" y="468"/>
                    <a:pt x="244" y="476"/>
                  </a:cubicBezTo>
                  <a:cubicBezTo>
                    <a:pt x="244" y="476"/>
                    <a:pt x="245" y="475"/>
                    <a:pt x="246" y="474"/>
                  </a:cubicBezTo>
                  <a:cubicBezTo>
                    <a:pt x="232" y="469"/>
                    <a:pt x="221" y="458"/>
                    <a:pt x="211" y="448"/>
                  </a:cubicBezTo>
                  <a:cubicBezTo>
                    <a:pt x="199" y="436"/>
                    <a:pt x="188" y="424"/>
                    <a:pt x="177" y="411"/>
                  </a:cubicBezTo>
                  <a:cubicBezTo>
                    <a:pt x="154" y="385"/>
                    <a:pt x="131" y="359"/>
                    <a:pt x="108" y="332"/>
                  </a:cubicBezTo>
                  <a:cubicBezTo>
                    <a:pt x="93" y="314"/>
                    <a:pt x="78" y="296"/>
                    <a:pt x="65" y="276"/>
                  </a:cubicBezTo>
                  <a:cubicBezTo>
                    <a:pt x="64" y="276"/>
                    <a:pt x="64" y="277"/>
                    <a:pt x="63" y="278"/>
                  </a:cubicBezTo>
                  <a:cubicBezTo>
                    <a:pt x="108" y="332"/>
                    <a:pt x="151" y="389"/>
                    <a:pt x="202" y="438"/>
                  </a:cubicBezTo>
                  <a:cubicBezTo>
                    <a:pt x="210" y="446"/>
                    <a:pt x="219" y="453"/>
                    <a:pt x="226" y="461"/>
                  </a:cubicBezTo>
                  <a:cubicBezTo>
                    <a:pt x="232" y="466"/>
                    <a:pt x="238" y="474"/>
                    <a:pt x="246" y="475"/>
                  </a:cubicBezTo>
                  <a:cubicBezTo>
                    <a:pt x="247" y="476"/>
                    <a:pt x="248" y="474"/>
                    <a:pt x="247" y="473"/>
                  </a:cubicBezTo>
                  <a:cubicBezTo>
                    <a:pt x="229" y="446"/>
                    <a:pt x="206" y="423"/>
                    <a:pt x="184" y="400"/>
                  </a:cubicBezTo>
                  <a:cubicBezTo>
                    <a:pt x="173" y="389"/>
                    <a:pt x="162" y="377"/>
                    <a:pt x="152" y="364"/>
                  </a:cubicBezTo>
                  <a:cubicBezTo>
                    <a:pt x="141" y="351"/>
                    <a:pt x="132" y="337"/>
                    <a:pt x="123" y="323"/>
                  </a:cubicBezTo>
                  <a:cubicBezTo>
                    <a:pt x="104" y="293"/>
                    <a:pt x="87" y="261"/>
                    <a:pt x="66" y="232"/>
                  </a:cubicBezTo>
                  <a:cubicBezTo>
                    <a:pt x="65" y="231"/>
                    <a:pt x="63" y="232"/>
                    <a:pt x="64" y="234"/>
                  </a:cubicBezTo>
                  <a:cubicBezTo>
                    <a:pt x="81" y="263"/>
                    <a:pt x="101" y="292"/>
                    <a:pt x="121" y="320"/>
                  </a:cubicBezTo>
                  <a:cubicBezTo>
                    <a:pt x="141" y="349"/>
                    <a:pt x="162" y="377"/>
                    <a:pt x="185" y="404"/>
                  </a:cubicBezTo>
                  <a:cubicBezTo>
                    <a:pt x="202" y="425"/>
                    <a:pt x="220" y="444"/>
                    <a:pt x="238" y="464"/>
                  </a:cubicBezTo>
                  <a:cubicBezTo>
                    <a:pt x="245" y="472"/>
                    <a:pt x="252" y="480"/>
                    <a:pt x="259" y="489"/>
                  </a:cubicBezTo>
                  <a:cubicBezTo>
                    <a:pt x="265" y="496"/>
                    <a:pt x="273" y="503"/>
                    <a:pt x="281" y="507"/>
                  </a:cubicBezTo>
                  <a:cubicBezTo>
                    <a:pt x="283" y="507"/>
                    <a:pt x="284" y="506"/>
                    <a:pt x="283" y="505"/>
                  </a:cubicBezTo>
                  <a:cubicBezTo>
                    <a:pt x="278" y="491"/>
                    <a:pt x="266" y="481"/>
                    <a:pt x="256" y="472"/>
                  </a:cubicBezTo>
                  <a:cubicBezTo>
                    <a:pt x="244" y="460"/>
                    <a:pt x="232" y="447"/>
                    <a:pt x="220" y="435"/>
                  </a:cubicBezTo>
                  <a:cubicBezTo>
                    <a:pt x="195" y="408"/>
                    <a:pt x="169" y="383"/>
                    <a:pt x="144" y="357"/>
                  </a:cubicBezTo>
                  <a:cubicBezTo>
                    <a:pt x="137" y="350"/>
                    <a:pt x="129" y="342"/>
                    <a:pt x="123" y="335"/>
                  </a:cubicBezTo>
                  <a:cubicBezTo>
                    <a:pt x="117" y="328"/>
                    <a:pt x="111" y="322"/>
                    <a:pt x="103" y="318"/>
                  </a:cubicBezTo>
                  <a:cubicBezTo>
                    <a:pt x="102" y="317"/>
                    <a:pt x="101" y="319"/>
                    <a:pt x="102" y="320"/>
                  </a:cubicBezTo>
                  <a:cubicBezTo>
                    <a:pt x="110" y="333"/>
                    <a:pt x="122" y="343"/>
                    <a:pt x="133" y="354"/>
                  </a:cubicBezTo>
                  <a:cubicBezTo>
                    <a:pt x="146" y="367"/>
                    <a:pt x="159" y="380"/>
                    <a:pt x="171" y="393"/>
                  </a:cubicBezTo>
                  <a:cubicBezTo>
                    <a:pt x="196" y="418"/>
                    <a:pt x="221" y="444"/>
                    <a:pt x="245" y="470"/>
                  </a:cubicBezTo>
                  <a:cubicBezTo>
                    <a:pt x="250" y="476"/>
                    <a:pt x="256" y="482"/>
                    <a:pt x="262" y="488"/>
                  </a:cubicBezTo>
                  <a:cubicBezTo>
                    <a:pt x="267" y="494"/>
                    <a:pt x="272" y="501"/>
                    <a:pt x="276" y="508"/>
                  </a:cubicBezTo>
                  <a:cubicBezTo>
                    <a:pt x="276" y="507"/>
                    <a:pt x="277" y="507"/>
                    <a:pt x="278" y="506"/>
                  </a:cubicBezTo>
                  <a:cubicBezTo>
                    <a:pt x="254" y="485"/>
                    <a:pt x="234" y="460"/>
                    <a:pt x="215" y="434"/>
                  </a:cubicBezTo>
                  <a:cubicBezTo>
                    <a:pt x="205" y="422"/>
                    <a:pt x="195" y="409"/>
                    <a:pt x="185" y="397"/>
                  </a:cubicBezTo>
                  <a:cubicBezTo>
                    <a:pt x="173" y="384"/>
                    <a:pt x="162" y="371"/>
                    <a:pt x="150" y="358"/>
                  </a:cubicBezTo>
                  <a:cubicBezTo>
                    <a:pt x="135" y="341"/>
                    <a:pt x="120" y="324"/>
                    <a:pt x="105" y="307"/>
                  </a:cubicBezTo>
                  <a:cubicBezTo>
                    <a:pt x="99" y="300"/>
                    <a:pt x="93" y="294"/>
                    <a:pt x="87" y="287"/>
                  </a:cubicBezTo>
                  <a:cubicBezTo>
                    <a:pt x="82" y="282"/>
                    <a:pt x="76" y="276"/>
                    <a:pt x="68" y="273"/>
                  </a:cubicBezTo>
                  <a:cubicBezTo>
                    <a:pt x="67" y="272"/>
                    <a:pt x="66" y="273"/>
                    <a:pt x="67" y="274"/>
                  </a:cubicBezTo>
                  <a:cubicBezTo>
                    <a:pt x="72" y="288"/>
                    <a:pt x="83" y="298"/>
                    <a:pt x="93" y="308"/>
                  </a:cubicBezTo>
                  <a:cubicBezTo>
                    <a:pt x="105" y="322"/>
                    <a:pt x="117" y="335"/>
                    <a:pt x="130" y="348"/>
                  </a:cubicBezTo>
                  <a:cubicBezTo>
                    <a:pt x="141" y="361"/>
                    <a:pt x="153" y="374"/>
                    <a:pt x="166" y="386"/>
                  </a:cubicBezTo>
                  <a:cubicBezTo>
                    <a:pt x="177" y="399"/>
                    <a:pt x="190" y="411"/>
                    <a:pt x="201" y="423"/>
                  </a:cubicBezTo>
                  <a:cubicBezTo>
                    <a:pt x="216" y="438"/>
                    <a:pt x="230" y="453"/>
                    <a:pt x="242" y="470"/>
                  </a:cubicBezTo>
                  <a:cubicBezTo>
                    <a:pt x="243" y="469"/>
                    <a:pt x="243" y="468"/>
                    <a:pt x="244" y="468"/>
                  </a:cubicBezTo>
                  <a:cubicBezTo>
                    <a:pt x="232" y="461"/>
                    <a:pt x="224" y="449"/>
                    <a:pt x="216" y="438"/>
                  </a:cubicBezTo>
                  <a:cubicBezTo>
                    <a:pt x="205" y="425"/>
                    <a:pt x="193" y="413"/>
                    <a:pt x="181" y="401"/>
                  </a:cubicBezTo>
                  <a:cubicBezTo>
                    <a:pt x="157" y="375"/>
                    <a:pt x="134" y="349"/>
                    <a:pt x="113" y="321"/>
                  </a:cubicBezTo>
                  <a:cubicBezTo>
                    <a:pt x="99" y="304"/>
                    <a:pt x="86" y="285"/>
                    <a:pt x="75" y="267"/>
                  </a:cubicBezTo>
                  <a:cubicBezTo>
                    <a:pt x="64" y="248"/>
                    <a:pt x="53" y="230"/>
                    <a:pt x="39" y="213"/>
                  </a:cubicBezTo>
                  <a:cubicBezTo>
                    <a:pt x="38" y="212"/>
                    <a:pt x="36" y="213"/>
                    <a:pt x="37" y="214"/>
                  </a:cubicBezTo>
                  <a:cubicBezTo>
                    <a:pt x="40" y="230"/>
                    <a:pt x="51" y="242"/>
                    <a:pt x="59" y="256"/>
                  </a:cubicBezTo>
                  <a:cubicBezTo>
                    <a:pt x="68" y="271"/>
                    <a:pt x="77" y="286"/>
                    <a:pt x="87" y="301"/>
                  </a:cubicBezTo>
                  <a:cubicBezTo>
                    <a:pt x="97" y="316"/>
                    <a:pt x="108" y="330"/>
                    <a:pt x="118" y="344"/>
                  </a:cubicBezTo>
                  <a:cubicBezTo>
                    <a:pt x="128" y="359"/>
                    <a:pt x="139" y="373"/>
                    <a:pt x="149" y="388"/>
                  </a:cubicBezTo>
                  <a:cubicBezTo>
                    <a:pt x="155" y="395"/>
                    <a:pt x="160" y="402"/>
                    <a:pt x="165" y="409"/>
                  </a:cubicBezTo>
                  <a:cubicBezTo>
                    <a:pt x="170" y="416"/>
                    <a:pt x="175" y="422"/>
                    <a:pt x="182" y="426"/>
                  </a:cubicBezTo>
                  <a:cubicBezTo>
                    <a:pt x="184" y="426"/>
                    <a:pt x="185" y="425"/>
                    <a:pt x="184" y="424"/>
                  </a:cubicBezTo>
                  <a:cubicBezTo>
                    <a:pt x="182" y="417"/>
                    <a:pt x="178" y="411"/>
                    <a:pt x="174" y="405"/>
                  </a:cubicBezTo>
                  <a:cubicBezTo>
                    <a:pt x="170" y="398"/>
                    <a:pt x="166" y="391"/>
                    <a:pt x="162" y="384"/>
                  </a:cubicBezTo>
                  <a:cubicBezTo>
                    <a:pt x="155" y="371"/>
                    <a:pt x="147" y="357"/>
                    <a:pt x="140" y="343"/>
                  </a:cubicBezTo>
                  <a:cubicBezTo>
                    <a:pt x="125" y="315"/>
                    <a:pt x="111" y="287"/>
                    <a:pt x="97" y="258"/>
                  </a:cubicBezTo>
                  <a:cubicBezTo>
                    <a:pt x="96" y="257"/>
                    <a:pt x="94" y="258"/>
                    <a:pt x="95" y="26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43"/>
            <p:cNvSpPr/>
            <p:nvPr/>
          </p:nvSpPr>
          <p:spPr bwMode="auto">
            <a:xfrm>
              <a:off x="3304" y="2556"/>
              <a:ext cx="1044" cy="577"/>
            </a:xfrm>
            <a:custGeom>
              <a:avLst/>
              <a:gdLst>
                <a:gd name="T0" fmla="*/ 78 w 540"/>
                <a:gd name="T1" fmla="*/ 52 h 298"/>
                <a:gd name="T2" fmla="*/ 338 w 540"/>
                <a:gd name="T3" fmla="*/ 216 h 298"/>
                <a:gd name="T4" fmla="*/ 217 w 540"/>
                <a:gd name="T5" fmla="*/ 180 h 298"/>
                <a:gd name="T6" fmla="*/ 41 w 540"/>
                <a:gd name="T7" fmla="*/ 56 h 298"/>
                <a:gd name="T8" fmla="*/ 51 w 540"/>
                <a:gd name="T9" fmla="*/ 43 h 298"/>
                <a:gd name="T10" fmla="*/ 2 w 540"/>
                <a:gd name="T11" fmla="*/ 39 h 298"/>
                <a:gd name="T12" fmla="*/ 141 w 540"/>
                <a:gd name="T13" fmla="*/ 189 h 298"/>
                <a:gd name="T14" fmla="*/ 92 w 540"/>
                <a:gd name="T15" fmla="*/ 153 h 298"/>
                <a:gd name="T16" fmla="*/ 297 w 540"/>
                <a:gd name="T17" fmla="*/ 249 h 298"/>
                <a:gd name="T18" fmla="*/ 335 w 540"/>
                <a:gd name="T19" fmla="*/ 244 h 298"/>
                <a:gd name="T20" fmla="*/ 136 w 540"/>
                <a:gd name="T21" fmla="*/ 165 h 298"/>
                <a:gd name="T22" fmla="*/ 331 w 540"/>
                <a:gd name="T23" fmla="*/ 283 h 298"/>
                <a:gd name="T24" fmla="*/ 305 w 540"/>
                <a:gd name="T25" fmla="*/ 280 h 298"/>
                <a:gd name="T26" fmla="*/ 301 w 540"/>
                <a:gd name="T27" fmla="*/ 250 h 298"/>
                <a:gd name="T28" fmla="*/ 246 w 540"/>
                <a:gd name="T29" fmla="*/ 250 h 298"/>
                <a:gd name="T30" fmla="*/ 225 w 540"/>
                <a:gd name="T31" fmla="*/ 237 h 298"/>
                <a:gd name="T32" fmla="*/ 208 w 540"/>
                <a:gd name="T33" fmla="*/ 219 h 298"/>
                <a:gd name="T34" fmla="*/ 192 w 540"/>
                <a:gd name="T35" fmla="*/ 198 h 298"/>
                <a:gd name="T36" fmla="*/ 175 w 540"/>
                <a:gd name="T37" fmla="*/ 183 h 298"/>
                <a:gd name="T38" fmla="*/ 189 w 540"/>
                <a:gd name="T39" fmla="*/ 185 h 298"/>
                <a:gd name="T40" fmla="*/ 179 w 540"/>
                <a:gd name="T41" fmla="*/ 184 h 298"/>
                <a:gd name="T42" fmla="*/ 167 w 540"/>
                <a:gd name="T43" fmla="*/ 174 h 298"/>
                <a:gd name="T44" fmla="*/ 213 w 540"/>
                <a:gd name="T45" fmla="*/ 190 h 298"/>
                <a:gd name="T46" fmla="*/ 298 w 540"/>
                <a:gd name="T47" fmla="*/ 197 h 298"/>
                <a:gd name="T48" fmla="*/ 441 w 540"/>
                <a:gd name="T49" fmla="*/ 217 h 298"/>
                <a:gd name="T50" fmla="*/ 311 w 540"/>
                <a:gd name="T51" fmla="*/ 251 h 298"/>
                <a:gd name="T52" fmla="*/ 426 w 540"/>
                <a:gd name="T53" fmla="*/ 233 h 298"/>
                <a:gd name="T54" fmla="*/ 453 w 540"/>
                <a:gd name="T55" fmla="*/ 215 h 298"/>
                <a:gd name="T56" fmla="*/ 360 w 540"/>
                <a:gd name="T57" fmla="*/ 247 h 298"/>
                <a:gd name="T58" fmla="*/ 529 w 540"/>
                <a:gd name="T59" fmla="*/ 240 h 298"/>
                <a:gd name="T60" fmla="*/ 393 w 540"/>
                <a:gd name="T61" fmla="*/ 281 h 298"/>
                <a:gd name="T62" fmla="*/ 537 w 540"/>
                <a:gd name="T63" fmla="*/ 227 h 298"/>
                <a:gd name="T64" fmla="*/ 401 w 540"/>
                <a:gd name="T65" fmla="*/ 242 h 298"/>
                <a:gd name="T66" fmla="*/ 395 w 540"/>
                <a:gd name="T67" fmla="*/ 242 h 298"/>
                <a:gd name="T68" fmla="*/ 505 w 540"/>
                <a:gd name="T69" fmla="*/ 178 h 298"/>
                <a:gd name="T70" fmla="*/ 397 w 540"/>
                <a:gd name="T71" fmla="*/ 252 h 298"/>
                <a:gd name="T72" fmla="*/ 420 w 540"/>
                <a:gd name="T73" fmla="*/ 220 h 298"/>
                <a:gd name="T74" fmla="*/ 360 w 540"/>
                <a:gd name="T75" fmla="*/ 203 h 298"/>
                <a:gd name="T76" fmla="*/ 212 w 540"/>
                <a:gd name="T77" fmla="*/ 187 h 298"/>
                <a:gd name="T78" fmla="*/ 178 w 540"/>
                <a:gd name="T79" fmla="*/ 168 h 298"/>
                <a:gd name="T80" fmla="*/ 229 w 540"/>
                <a:gd name="T81" fmla="*/ 190 h 298"/>
                <a:gd name="T82" fmla="*/ 224 w 540"/>
                <a:gd name="T83" fmla="*/ 196 h 298"/>
                <a:gd name="T84" fmla="*/ 221 w 540"/>
                <a:gd name="T85" fmla="*/ 191 h 298"/>
                <a:gd name="T86" fmla="*/ 169 w 540"/>
                <a:gd name="T87" fmla="*/ 181 h 298"/>
                <a:gd name="T88" fmla="*/ 193 w 540"/>
                <a:gd name="T89" fmla="*/ 206 h 298"/>
                <a:gd name="T90" fmla="*/ 241 w 540"/>
                <a:gd name="T91" fmla="*/ 230 h 298"/>
                <a:gd name="T92" fmla="*/ 274 w 540"/>
                <a:gd name="T93" fmla="*/ 262 h 298"/>
                <a:gd name="T94" fmla="*/ 108 w 540"/>
                <a:gd name="T95" fmla="*/ 163 h 298"/>
                <a:gd name="T96" fmla="*/ 290 w 540"/>
                <a:gd name="T97" fmla="*/ 275 h 298"/>
                <a:gd name="T98" fmla="*/ 344 w 540"/>
                <a:gd name="T99" fmla="*/ 283 h 298"/>
                <a:gd name="T100" fmla="*/ 136 w 540"/>
                <a:gd name="T101" fmla="*/ 165 h 298"/>
                <a:gd name="T102" fmla="*/ 186 w 540"/>
                <a:gd name="T103" fmla="*/ 199 h 298"/>
                <a:gd name="T104" fmla="*/ 115 w 540"/>
                <a:gd name="T105" fmla="*/ 157 h 298"/>
                <a:gd name="T106" fmla="*/ 115 w 540"/>
                <a:gd name="T107" fmla="*/ 167 h 298"/>
                <a:gd name="T108" fmla="*/ 28 w 540"/>
                <a:gd name="T109" fmla="*/ 94 h 298"/>
                <a:gd name="T110" fmla="*/ 3 w 540"/>
                <a:gd name="T111" fmla="*/ 39 h 298"/>
                <a:gd name="T112" fmla="*/ 78 w 540"/>
                <a:gd name="T113" fmla="*/ 72 h 298"/>
                <a:gd name="T114" fmla="*/ 200 w 540"/>
                <a:gd name="T115" fmla="*/ 186 h 298"/>
                <a:gd name="T116" fmla="*/ 219 w 540"/>
                <a:gd name="T117" fmla="*/ 178 h 298"/>
                <a:gd name="T118" fmla="*/ 177 w 540"/>
                <a:gd name="T119" fmla="*/ 130 h 298"/>
                <a:gd name="T120" fmla="*/ 105 w 540"/>
                <a:gd name="T121" fmla="*/ 81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0" h="298">
                  <a:moveTo>
                    <a:pt x="75" y="74"/>
                  </a:moveTo>
                  <a:cubicBezTo>
                    <a:pt x="101" y="97"/>
                    <a:pt x="128" y="117"/>
                    <a:pt x="156" y="137"/>
                  </a:cubicBezTo>
                  <a:cubicBezTo>
                    <a:pt x="170" y="147"/>
                    <a:pt x="184" y="157"/>
                    <a:pt x="199" y="166"/>
                  </a:cubicBezTo>
                  <a:cubicBezTo>
                    <a:pt x="213" y="174"/>
                    <a:pt x="229" y="182"/>
                    <a:pt x="244" y="189"/>
                  </a:cubicBezTo>
                  <a:cubicBezTo>
                    <a:pt x="252" y="192"/>
                    <a:pt x="260" y="196"/>
                    <a:pt x="267" y="199"/>
                  </a:cubicBezTo>
                  <a:cubicBezTo>
                    <a:pt x="274" y="202"/>
                    <a:pt x="282" y="205"/>
                    <a:pt x="289" y="205"/>
                  </a:cubicBezTo>
                  <a:cubicBezTo>
                    <a:pt x="290" y="206"/>
                    <a:pt x="291" y="204"/>
                    <a:pt x="290" y="203"/>
                  </a:cubicBezTo>
                  <a:cubicBezTo>
                    <a:pt x="283" y="193"/>
                    <a:pt x="270" y="189"/>
                    <a:pt x="259" y="183"/>
                  </a:cubicBezTo>
                  <a:cubicBezTo>
                    <a:pt x="243" y="174"/>
                    <a:pt x="228" y="165"/>
                    <a:pt x="212" y="155"/>
                  </a:cubicBezTo>
                  <a:cubicBezTo>
                    <a:pt x="197" y="146"/>
                    <a:pt x="182" y="138"/>
                    <a:pt x="167" y="127"/>
                  </a:cubicBezTo>
                  <a:cubicBezTo>
                    <a:pt x="153" y="118"/>
                    <a:pt x="140" y="107"/>
                    <a:pt x="127" y="96"/>
                  </a:cubicBezTo>
                  <a:cubicBezTo>
                    <a:pt x="118" y="89"/>
                    <a:pt x="110" y="81"/>
                    <a:pt x="101" y="74"/>
                  </a:cubicBezTo>
                  <a:cubicBezTo>
                    <a:pt x="93" y="67"/>
                    <a:pt x="84" y="60"/>
                    <a:pt x="80" y="50"/>
                  </a:cubicBezTo>
                  <a:cubicBezTo>
                    <a:pt x="79" y="51"/>
                    <a:pt x="79" y="51"/>
                    <a:pt x="78" y="52"/>
                  </a:cubicBezTo>
                  <a:cubicBezTo>
                    <a:pt x="92" y="55"/>
                    <a:pt x="103" y="66"/>
                    <a:pt x="113" y="74"/>
                  </a:cubicBezTo>
                  <a:cubicBezTo>
                    <a:pt x="127" y="86"/>
                    <a:pt x="141" y="97"/>
                    <a:pt x="155" y="108"/>
                  </a:cubicBezTo>
                  <a:cubicBezTo>
                    <a:pt x="182" y="130"/>
                    <a:pt x="209" y="152"/>
                    <a:pt x="238" y="171"/>
                  </a:cubicBezTo>
                  <a:cubicBezTo>
                    <a:pt x="249" y="179"/>
                    <a:pt x="261" y="186"/>
                    <a:pt x="272" y="192"/>
                  </a:cubicBezTo>
                  <a:cubicBezTo>
                    <a:pt x="284" y="199"/>
                    <a:pt x="296" y="206"/>
                    <a:pt x="307" y="215"/>
                  </a:cubicBezTo>
                  <a:cubicBezTo>
                    <a:pt x="307" y="214"/>
                    <a:pt x="308" y="213"/>
                    <a:pt x="308" y="212"/>
                  </a:cubicBezTo>
                  <a:cubicBezTo>
                    <a:pt x="280" y="201"/>
                    <a:pt x="257" y="179"/>
                    <a:pt x="233" y="162"/>
                  </a:cubicBezTo>
                  <a:cubicBezTo>
                    <a:pt x="206" y="141"/>
                    <a:pt x="176" y="125"/>
                    <a:pt x="148" y="108"/>
                  </a:cubicBezTo>
                  <a:cubicBezTo>
                    <a:pt x="139" y="102"/>
                    <a:pt x="130" y="96"/>
                    <a:pt x="121" y="90"/>
                  </a:cubicBezTo>
                  <a:cubicBezTo>
                    <a:pt x="119" y="89"/>
                    <a:pt x="118" y="91"/>
                    <a:pt x="119" y="92"/>
                  </a:cubicBezTo>
                  <a:cubicBezTo>
                    <a:pt x="145" y="113"/>
                    <a:pt x="174" y="131"/>
                    <a:pt x="202" y="148"/>
                  </a:cubicBezTo>
                  <a:cubicBezTo>
                    <a:pt x="216" y="156"/>
                    <a:pt x="229" y="164"/>
                    <a:pt x="242" y="172"/>
                  </a:cubicBezTo>
                  <a:cubicBezTo>
                    <a:pt x="255" y="180"/>
                    <a:pt x="267" y="188"/>
                    <a:pt x="280" y="195"/>
                  </a:cubicBezTo>
                  <a:cubicBezTo>
                    <a:pt x="298" y="205"/>
                    <a:pt x="318" y="214"/>
                    <a:pt x="338" y="216"/>
                  </a:cubicBezTo>
                  <a:cubicBezTo>
                    <a:pt x="340" y="216"/>
                    <a:pt x="341" y="215"/>
                    <a:pt x="339" y="214"/>
                  </a:cubicBezTo>
                  <a:cubicBezTo>
                    <a:pt x="333" y="210"/>
                    <a:pt x="326" y="207"/>
                    <a:pt x="318" y="204"/>
                  </a:cubicBezTo>
                  <a:cubicBezTo>
                    <a:pt x="311" y="202"/>
                    <a:pt x="303" y="199"/>
                    <a:pt x="295" y="195"/>
                  </a:cubicBezTo>
                  <a:cubicBezTo>
                    <a:pt x="279" y="188"/>
                    <a:pt x="262" y="181"/>
                    <a:pt x="246" y="174"/>
                  </a:cubicBezTo>
                  <a:cubicBezTo>
                    <a:pt x="216" y="160"/>
                    <a:pt x="185" y="146"/>
                    <a:pt x="156" y="130"/>
                  </a:cubicBezTo>
                  <a:cubicBezTo>
                    <a:pt x="129" y="116"/>
                    <a:pt x="102" y="101"/>
                    <a:pt x="78" y="82"/>
                  </a:cubicBezTo>
                  <a:cubicBezTo>
                    <a:pt x="78" y="83"/>
                    <a:pt x="77" y="84"/>
                    <a:pt x="76" y="85"/>
                  </a:cubicBezTo>
                  <a:cubicBezTo>
                    <a:pt x="105" y="103"/>
                    <a:pt x="131" y="125"/>
                    <a:pt x="160" y="145"/>
                  </a:cubicBezTo>
                  <a:cubicBezTo>
                    <a:pt x="174" y="154"/>
                    <a:pt x="188" y="164"/>
                    <a:pt x="204" y="173"/>
                  </a:cubicBezTo>
                  <a:cubicBezTo>
                    <a:pt x="211" y="177"/>
                    <a:pt x="218" y="181"/>
                    <a:pt x="226" y="185"/>
                  </a:cubicBezTo>
                  <a:cubicBezTo>
                    <a:pt x="232" y="188"/>
                    <a:pt x="239" y="192"/>
                    <a:pt x="246" y="196"/>
                  </a:cubicBezTo>
                  <a:cubicBezTo>
                    <a:pt x="251" y="198"/>
                    <a:pt x="256" y="200"/>
                    <a:pt x="261" y="201"/>
                  </a:cubicBezTo>
                  <a:cubicBezTo>
                    <a:pt x="263" y="202"/>
                    <a:pt x="263" y="199"/>
                    <a:pt x="262" y="199"/>
                  </a:cubicBezTo>
                  <a:cubicBezTo>
                    <a:pt x="248" y="191"/>
                    <a:pt x="232" y="186"/>
                    <a:pt x="217" y="180"/>
                  </a:cubicBezTo>
                  <a:cubicBezTo>
                    <a:pt x="201" y="173"/>
                    <a:pt x="186" y="165"/>
                    <a:pt x="171" y="157"/>
                  </a:cubicBezTo>
                  <a:cubicBezTo>
                    <a:pt x="141" y="141"/>
                    <a:pt x="113" y="122"/>
                    <a:pt x="87" y="100"/>
                  </a:cubicBezTo>
                  <a:cubicBezTo>
                    <a:pt x="66" y="83"/>
                    <a:pt x="47" y="65"/>
                    <a:pt x="27" y="47"/>
                  </a:cubicBezTo>
                  <a:cubicBezTo>
                    <a:pt x="26" y="48"/>
                    <a:pt x="26" y="49"/>
                    <a:pt x="25" y="49"/>
                  </a:cubicBezTo>
                  <a:cubicBezTo>
                    <a:pt x="52" y="73"/>
                    <a:pt x="80" y="95"/>
                    <a:pt x="107" y="118"/>
                  </a:cubicBezTo>
                  <a:cubicBezTo>
                    <a:pt x="120" y="128"/>
                    <a:pt x="133" y="139"/>
                    <a:pt x="145" y="150"/>
                  </a:cubicBezTo>
                  <a:cubicBezTo>
                    <a:pt x="156" y="160"/>
                    <a:pt x="168" y="171"/>
                    <a:pt x="180" y="180"/>
                  </a:cubicBezTo>
                  <a:cubicBezTo>
                    <a:pt x="193" y="191"/>
                    <a:pt x="206" y="201"/>
                    <a:pt x="221" y="208"/>
                  </a:cubicBezTo>
                  <a:cubicBezTo>
                    <a:pt x="222" y="209"/>
                    <a:pt x="223" y="208"/>
                    <a:pt x="223" y="207"/>
                  </a:cubicBezTo>
                  <a:cubicBezTo>
                    <a:pt x="223" y="201"/>
                    <a:pt x="217" y="197"/>
                    <a:pt x="212" y="193"/>
                  </a:cubicBezTo>
                  <a:cubicBezTo>
                    <a:pt x="206" y="188"/>
                    <a:pt x="199" y="182"/>
                    <a:pt x="193" y="177"/>
                  </a:cubicBezTo>
                  <a:cubicBezTo>
                    <a:pt x="179" y="166"/>
                    <a:pt x="165" y="155"/>
                    <a:pt x="151" y="145"/>
                  </a:cubicBezTo>
                  <a:cubicBezTo>
                    <a:pt x="122" y="124"/>
                    <a:pt x="95" y="101"/>
                    <a:pt x="67" y="79"/>
                  </a:cubicBezTo>
                  <a:cubicBezTo>
                    <a:pt x="58" y="71"/>
                    <a:pt x="50" y="64"/>
                    <a:pt x="41" y="56"/>
                  </a:cubicBezTo>
                  <a:cubicBezTo>
                    <a:pt x="34" y="49"/>
                    <a:pt x="25" y="42"/>
                    <a:pt x="16" y="37"/>
                  </a:cubicBezTo>
                  <a:cubicBezTo>
                    <a:pt x="15" y="37"/>
                    <a:pt x="14" y="38"/>
                    <a:pt x="14" y="39"/>
                  </a:cubicBezTo>
                  <a:cubicBezTo>
                    <a:pt x="18" y="46"/>
                    <a:pt x="23" y="51"/>
                    <a:pt x="28" y="56"/>
                  </a:cubicBezTo>
                  <a:cubicBezTo>
                    <a:pt x="34" y="61"/>
                    <a:pt x="40" y="67"/>
                    <a:pt x="46" y="73"/>
                  </a:cubicBezTo>
                  <a:cubicBezTo>
                    <a:pt x="59" y="85"/>
                    <a:pt x="72" y="97"/>
                    <a:pt x="85" y="109"/>
                  </a:cubicBezTo>
                  <a:cubicBezTo>
                    <a:pt x="99" y="120"/>
                    <a:pt x="112" y="132"/>
                    <a:pt x="126" y="142"/>
                  </a:cubicBezTo>
                  <a:cubicBezTo>
                    <a:pt x="133" y="148"/>
                    <a:pt x="140" y="153"/>
                    <a:pt x="147" y="158"/>
                  </a:cubicBezTo>
                  <a:cubicBezTo>
                    <a:pt x="153" y="162"/>
                    <a:pt x="159" y="167"/>
                    <a:pt x="165" y="171"/>
                  </a:cubicBezTo>
                  <a:cubicBezTo>
                    <a:pt x="171" y="175"/>
                    <a:pt x="178" y="179"/>
                    <a:pt x="185" y="180"/>
                  </a:cubicBezTo>
                  <a:cubicBezTo>
                    <a:pt x="186" y="181"/>
                    <a:pt x="187" y="180"/>
                    <a:pt x="187" y="179"/>
                  </a:cubicBezTo>
                  <a:cubicBezTo>
                    <a:pt x="187" y="174"/>
                    <a:pt x="184" y="169"/>
                    <a:pt x="181" y="165"/>
                  </a:cubicBezTo>
                  <a:cubicBezTo>
                    <a:pt x="177" y="161"/>
                    <a:pt x="173" y="157"/>
                    <a:pt x="168" y="153"/>
                  </a:cubicBezTo>
                  <a:cubicBezTo>
                    <a:pt x="156" y="141"/>
                    <a:pt x="143" y="128"/>
                    <a:pt x="130" y="116"/>
                  </a:cubicBezTo>
                  <a:cubicBezTo>
                    <a:pt x="104" y="92"/>
                    <a:pt x="77" y="68"/>
                    <a:pt x="51" y="43"/>
                  </a:cubicBezTo>
                  <a:cubicBezTo>
                    <a:pt x="43" y="36"/>
                    <a:pt x="36" y="28"/>
                    <a:pt x="29" y="20"/>
                  </a:cubicBezTo>
                  <a:cubicBezTo>
                    <a:pt x="22" y="13"/>
                    <a:pt x="15" y="6"/>
                    <a:pt x="8" y="0"/>
                  </a:cubicBezTo>
                  <a:cubicBezTo>
                    <a:pt x="6" y="0"/>
                    <a:pt x="5" y="1"/>
                    <a:pt x="5" y="2"/>
                  </a:cubicBezTo>
                  <a:cubicBezTo>
                    <a:pt x="9" y="9"/>
                    <a:pt x="14" y="14"/>
                    <a:pt x="20" y="20"/>
                  </a:cubicBezTo>
                  <a:cubicBezTo>
                    <a:pt x="26" y="26"/>
                    <a:pt x="32" y="32"/>
                    <a:pt x="38" y="39"/>
                  </a:cubicBezTo>
                  <a:cubicBezTo>
                    <a:pt x="50" y="52"/>
                    <a:pt x="63" y="65"/>
                    <a:pt x="76" y="78"/>
                  </a:cubicBezTo>
                  <a:cubicBezTo>
                    <a:pt x="99" y="102"/>
                    <a:pt x="125" y="124"/>
                    <a:pt x="149" y="147"/>
                  </a:cubicBezTo>
                  <a:cubicBezTo>
                    <a:pt x="154" y="152"/>
                    <a:pt x="160" y="158"/>
                    <a:pt x="165" y="163"/>
                  </a:cubicBezTo>
                  <a:cubicBezTo>
                    <a:pt x="165" y="163"/>
                    <a:pt x="166" y="162"/>
                    <a:pt x="166" y="161"/>
                  </a:cubicBezTo>
                  <a:cubicBezTo>
                    <a:pt x="159" y="159"/>
                    <a:pt x="153" y="154"/>
                    <a:pt x="147" y="149"/>
                  </a:cubicBezTo>
                  <a:cubicBezTo>
                    <a:pt x="141" y="144"/>
                    <a:pt x="135" y="140"/>
                    <a:pt x="128" y="135"/>
                  </a:cubicBezTo>
                  <a:cubicBezTo>
                    <a:pt x="114" y="124"/>
                    <a:pt x="100" y="113"/>
                    <a:pt x="86" y="102"/>
                  </a:cubicBezTo>
                  <a:cubicBezTo>
                    <a:pt x="60" y="82"/>
                    <a:pt x="36" y="59"/>
                    <a:pt x="8" y="42"/>
                  </a:cubicBezTo>
                  <a:cubicBezTo>
                    <a:pt x="6" y="41"/>
                    <a:pt x="4" y="40"/>
                    <a:pt x="2" y="39"/>
                  </a:cubicBezTo>
                  <a:cubicBezTo>
                    <a:pt x="1" y="38"/>
                    <a:pt x="0" y="39"/>
                    <a:pt x="0" y="40"/>
                  </a:cubicBezTo>
                  <a:cubicBezTo>
                    <a:pt x="3" y="47"/>
                    <a:pt x="9" y="51"/>
                    <a:pt x="14" y="56"/>
                  </a:cubicBezTo>
                  <a:cubicBezTo>
                    <a:pt x="20" y="62"/>
                    <a:pt x="26" y="68"/>
                    <a:pt x="33" y="74"/>
                  </a:cubicBezTo>
                  <a:cubicBezTo>
                    <a:pt x="46" y="86"/>
                    <a:pt x="59" y="98"/>
                    <a:pt x="73" y="110"/>
                  </a:cubicBezTo>
                  <a:cubicBezTo>
                    <a:pt x="99" y="135"/>
                    <a:pt x="126" y="157"/>
                    <a:pt x="153" y="181"/>
                  </a:cubicBezTo>
                  <a:cubicBezTo>
                    <a:pt x="155" y="183"/>
                    <a:pt x="157" y="185"/>
                    <a:pt x="159" y="187"/>
                  </a:cubicBezTo>
                  <a:cubicBezTo>
                    <a:pt x="161" y="188"/>
                    <a:pt x="162" y="186"/>
                    <a:pt x="161" y="185"/>
                  </a:cubicBezTo>
                  <a:cubicBezTo>
                    <a:pt x="142" y="163"/>
                    <a:pt x="117" y="148"/>
                    <a:pt x="94" y="131"/>
                  </a:cubicBezTo>
                  <a:cubicBezTo>
                    <a:pt x="70" y="113"/>
                    <a:pt x="48" y="92"/>
                    <a:pt x="22" y="77"/>
                  </a:cubicBezTo>
                  <a:cubicBezTo>
                    <a:pt x="21" y="76"/>
                    <a:pt x="20" y="78"/>
                    <a:pt x="20" y="79"/>
                  </a:cubicBezTo>
                  <a:cubicBezTo>
                    <a:pt x="28" y="90"/>
                    <a:pt x="38" y="100"/>
                    <a:pt x="48" y="109"/>
                  </a:cubicBezTo>
                  <a:cubicBezTo>
                    <a:pt x="59" y="118"/>
                    <a:pt x="69" y="127"/>
                    <a:pt x="80" y="136"/>
                  </a:cubicBezTo>
                  <a:cubicBezTo>
                    <a:pt x="100" y="154"/>
                    <a:pt x="124" y="169"/>
                    <a:pt x="139" y="191"/>
                  </a:cubicBezTo>
                  <a:cubicBezTo>
                    <a:pt x="140" y="191"/>
                    <a:pt x="140" y="190"/>
                    <a:pt x="141" y="189"/>
                  </a:cubicBezTo>
                  <a:cubicBezTo>
                    <a:pt x="97" y="165"/>
                    <a:pt x="69" y="122"/>
                    <a:pt x="30" y="92"/>
                  </a:cubicBezTo>
                  <a:cubicBezTo>
                    <a:pt x="29" y="93"/>
                    <a:pt x="29" y="94"/>
                    <a:pt x="28" y="94"/>
                  </a:cubicBezTo>
                  <a:cubicBezTo>
                    <a:pt x="55" y="115"/>
                    <a:pt x="78" y="139"/>
                    <a:pt x="104" y="161"/>
                  </a:cubicBezTo>
                  <a:cubicBezTo>
                    <a:pt x="117" y="172"/>
                    <a:pt x="131" y="183"/>
                    <a:pt x="145" y="192"/>
                  </a:cubicBezTo>
                  <a:cubicBezTo>
                    <a:pt x="152" y="197"/>
                    <a:pt x="160" y="201"/>
                    <a:pt x="167" y="206"/>
                  </a:cubicBezTo>
                  <a:cubicBezTo>
                    <a:pt x="174" y="210"/>
                    <a:pt x="180" y="214"/>
                    <a:pt x="186" y="218"/>
                  </a:cubicBezTo>
                  <a:cubicBezTo>
                    <a:pt x="192" y="221"/>
                    <a:pt x="197" y="224"/>
                    <a:pt x="203" y="226"/>
                  </a:cubicBezTo>
                  <a:cubicBezTo>
                    <a:pt x="204" y="226"/>
                    <a:pt x="205" y="224"/>
                    <a:pt x="204" y="223"/>
                  </a:cubicBezTo>
                  <a:cubicBezTo>
                    <a:pt x="193" y="214"/>
                    <a:pt x="181" y="207"/>
                    <a:pt x="169" y="200"/>
                  </a:cubicBezTo>
                  <a:cubicBezTo>
                    <a:pt x="157" y="193"/>
                    <a:pt x="145" y="186"/>
                    <a:pt x="133" y="179"/>
                  </a:cubicBezTo>
                  <a:cubicBezTo>
                    <a:pt x="123" y="173"/>
                    <a:pt x="112" y="167"/>
                    <a:pt x="102" y="161"/>
                  </a:cubicBezTo>
                  <a:cubicBezTo>
                    <a:pt x="92" y="154"/>
                    <a:pt x="82" y="147"/>
                    <a:pt x="76" y="137"/>
                  </a:cubicBezTo>
                  <a:cubicBezTo>
                    <a:pt x="75" y="138"/>
                    <a:pt x="75" y="139"/>
                    <a:pt x="74" y="139"/>
                  </a:cubicBezTo>
                  <a:cubicBezTo>
                    <a:pt x="81" y="142"/>
                    <a:pt x="87" y="148"/>
                    <a:pt x="92" y="153"/>
                  </a:cubicBezTo>
                  <a:cubicBezTo>
                    <a:pt x="98" y="158"/>
                    <a:pt x="105" y="163"/>
                    <a:pt x="111" y="168"/>
                  </a:cubicBezTo>
                  <a:cubicBezTo>
                    <a:pt x="125" y="178"/>
                    <a:pt x="138" y="188"/>
                    <a:pt x="153" y="197"/>
                  </a:cubicBezTo>
                  <a:cubicBezTo>
                    <a:pt x="166" y="205"/>
                    <a:pt x="180" y="213"/>
                    <a:pt x="194" y="221"/>
                  </a:cubicBezTo>
                  <a:cubicBezTo>
                    <a:pt x="209" y="229"/>
                    <a:pt x="224" y="237"/>
                    <a:pt x="239" y="243"/>
                  </a:cubicBezTo>
                  <a:cubicBezTo>
                    <a:pt x="255" y="251"/>
                    <a:pt x="272" y="257"/>
                    <a:pt x="290" y="261"/>
                  </a:cubicBezTo>
                  <a:cubicBezTo>
                    <a:pt x="291" y="262"/>
                    <a:pt x="292" y="259"/>
                    <a:pt x="290" y="259"/>
                  </a:cubicBezTo>
                  <a:cubicBezTo>
                    <a:pt x="234" y="228"/>
                    <a:pt x="177" y="200"/>
                    <a:pt x="126" y="161"/>
                  </a:cubicBezTo>
                  <a:cubicBezTo>
                    <a:pt x="113" y="151"/>
                    <a:pt x="100" y="140"/>
                    <a:pt x="88" y="129"/>
                  </a:cubicBezTo>
                  <a:cubicBezTo>
                    <a:pt x="88" y="130"/>
                    <a:pt x="87" y="130"/>
                    <a:pt x="87" y="131"/>
                  </a:cubicBezTo>
                  <a:cubicBezTo>
                    <a:pt x="95" y="133"/>
                    <a:pt x="102" y="137"/>
                    <a:pt x="108" y="141"/>
                  </a:cubicBezTo>
                  <a:cubicBezTo>
                    <a:pt x="115" y="145"/>
                    <a:pt x="121" y="150"/>
                    <a:pt x="128" y="154"/>
                  </a:cubicBezTo>
                  <a:cubicBezTo>
                    <a:pt x="143" y="164"/>
                    <a:pt x="158" y="174"/>
                    <a:pt x="172" y="184"/>
                  </a:cubicBezTo>
                  <a:cubicBezTo>
                    <a:pt x="200" y="203"/>
                    <a:pt x="229" y="220"/>
                    <a:pt x="260" y="234"/>
                  </a:cubicBezTo>
                  <a:cubicBezTo>
                    <a:pt x="272" y="239"/>
                    <a:pt x="285" y="244"/>
                    <a:pt x="297" y="249"/>
                  </a:cubicBezTo>
                  <a:cubicBezTo>
                    <a:pt x="297" y="248"/>
                    <a:pt x="298" y="247"/>
                    <a:pt x="298" y="246"/>
                  </a:cubicBezTo>
                  <a:cubicBezTo>
                    <a:pt x="266" y="236"/>
                    <a:pt x="234" y="224"/>
                    <a:pt x="204" y="209"/>
                  </a:cubicBezTo>
                  <a:cubicBezTo>
                    <a:pt x="189" y="201"/>
                    <a:pt x="174" y="192"/>
                    <a:pt x="159" y="184"/>
                  </a:cubicBezTo>
                  <a:cubicBezTo>
                    <a:pt x="146" y="176"/>
                    <a:pt x="134" y="168"/>
                    <a:pt x="122" y="159"/>
                  </a:cubicBezTo>
                  <a:cubicBezTo>
                    <a:pt x="118" y="156"/>
                    <a:pt x="110" y="151"/>
                    <a:pt x="110" y="145"/>
                  </a:cubicBezTo>
                  <a:cubicBezTo>
                    <a:pt x="109" y="146"/>
                    <a:pt x="109" y="146"/>
                    <a:pt x="108" y="147"/>
                  </a:cubicBezTo>
                  <a:cubicBezTo>
                    <a:pt x="116" y="149"/>
                    <a:pt x="123" y="153"/>
                    <a:pt x="130" y="156"/>
                  </a:cubicBezTo>
                  <a:cubicBezTo>
                    <a:pt x="136" y="160"/>
                    <a:pt x="143" y="164"/>
                    <a:pt x="150" y="168"/>
                  </a:cubicBezTo>
                  <a:cubicBezTo>
                    <a:pt x="166" y="176"/>
                    <a:pt x="181" y="185"/>
                    <a:pt x="196" y="193"/>
                  </a:cubicBezTo>
                  <a:cubicBezTo>
                    <a:pt x="227" y="210"/>
                    <a:pt x="258" y="225"/>
                    <a:pt x="290" y="238"/>
                  </a:cubicBezTo>
                  <a:cubicBezTo>
                    <a:pt x="301" y="242"/>
                    <a:pt x="314" y="246"/>
                    <a:pt x="326" y="250"/>
                  </a:cubicBezTo>
                  <a:cubicBezTo>
                    <a:pt x="334" y="252"/>
                    <a:pt x="345" y="257"/>
                    <a:pt x="353" y="252"/>
                  </a:cubicBezTo>
                  <a:cubicBezTo>
                    <a:pt x="354" y="252"/>
                    <a:pt x="354" y="251"/>
                    <a:pt x="353" y="250"/>
                  </a:cubicBezTo>
                  <a:cubicBezTo>
                    <a:pt x="348" y="247"/>
                    <a:pt x="342" y="245"/>
                    <a:pt x="335" y="244"/>
                  </a:cubicBezTo>
                  <a:cubicBezTo>
                    <a:pt x="328" y="243"/>
                    <a:pt x="321" y="241"/>
                    <a:pt x="313" y="240"/>
                  </a:cubicBezTo>
                  <a:cubicBezTo>
                    <a:pt x="296" y="236"/>
                    <a:pt x="279" y="233"/>
                    <a:pt x="263" y="227"/>
                  </a:cubicBezTo>
                  <a:cubicBezTo>
                    <a:pt x="249" y="223"/>
                    <a:pt x="235" y="218"/>
                    <a:pt x="222" y="212"/>
                  </a:cubicBezTo>
                  <a:cubicBezTo>
                    <a:pt x="208" y="207"/>
                    <a:pt x="194" y="201"/>
                    <a:pt x="181" y="194"/>
                  </a:cubicBezTo>
                  <a:cubicBezTo>
                    <a:pt x="158" y="182"/>
                    <a:pt x="136" y="168"/>
                    <a:pt x="118" y="149"/>
                  </a:cubicBezTo>
                  <a:cubicBezTo>
                    <a:pt x="117" y="150"/>
                    <a:pt x="117" y="150"/>
                    <a:pt x="116" y="151"/>
                  </a:cubicBezTo>
                  <a:cubicBezTo>
                    <a:pt x="145" y="169"/>
                    <a:pt x="173" y="188"/>
                    <a:pt x="204" y="204"/>
                  </a:cubicBezTo>
                  <a:cubicBezTo>
                    <a:pt x="234" y="220"/>
                    <a:pt x="267" y="232"/>
                    <a:pt x="299" y="243"/>
                  </a:cubicBezTo>
                  <a:cubicBezTo>
                    <a:pt x="309" y="246"/>
                    <a:pt x="322" y="248"/>
                    <a:pt x="330" y="255"/>
                  </a:cubicBezTo>
                  <a:cubicBezTo>
                    <a:pt x="330" y="254"/>
                    <a:pt x="330" y="254"/>
                    <a:pt x="330" y="253"/>
                  </a:cubicBezTo>
                  <a:cubicBezTo>
                    <a:pt x="321" y="257"/>
                    <a:pt x="310" y="255"/>
                    <a:pt x="300" y="253"/>
                  </a:cubicBezTo>
                  <a:cubicBezTo>
                    <a:pt x="288" y="250"/>
                    <a:pt x="277" y="245"/>
                    <a:pt x="266" y="240"/>
                  </a:cubicBezTo>
                  <a:cubicBezTo>
                    <a:pt x="241" y="228"/>
                    <a:pt x="218" y="216"/>
                    <a:pt x="195" y="201"/>
                  </a:cubicBezTo>
                  <a:cubicBezTo>
                    <a:pt x="176" y="188"/>
                    <a:pt x="157" y="175"/>
                    <a:pt x="136" y="165"/>
                  </a:cubicBezTo>
                  <a:cubicBezTo>
                    <a:pt x="135" y="164"/>
                    <a:pt x="133" y="166"/>
                    <a:pt x="134" y="167"/>
                  </a:cubicBezTo>
                  <a:cubicBezTo>
                    <a:pt x="155" y="191"/>
                    <a:pt x="180" y="211"/>
                    <a:pt x="207" y="228"/>
                  </a:cubicBezTo>
                  <a:cubicBezTo>
                    <a:pt x="219" y="237"/>
                    <a:pt x="233" y="245"/>
                    <a:pt x="246" y="252"/>
                  </a:cubicBezTo>
                  <a:cubicBezTo>
                    <a:pt x="260" y="260"/>
                    <a:pt x="275" y="266"/>
                    <a:pt x="291" y="270"/>
                  </a:cubicBezTo>
                  <a:cubicBezTo>
                    <a:pt x="309" y="276"/>
                    <a:pt x="328" y="280"/>
                    <a:pt x="347" y="283"/>
                  </a:cubicBezTo>
                  <a:cubicBezTo>
                    <a:pt x="349" y="283"/>
                    <a:pt x="349" y="281"/>
                    <a:pt x="348" y="280"/>
                  </a:cubicBezTo>
                  <a:cubicBezTo>
                    <a:pt x="292" y="265"/>
                    <a:pt x="233" y="250"/>
                    <a:pt x="187" y="211"/>
                  </a:cubicBezTo>
                  <a:cubicBezTo>
                    <a:pt x="184" y="209"/>
                    <a:pt x="181" y="206"/>
                    <a:pt x="179" y="203"/>
                  </a:cubicBezTo>
                  <a:cubicBezTo>
                    <a:pt x="178" y="204"/>
                    <a:pt x="178" y="205"/>
                    <a:pt x="177" y="206"/>
                  </a:cubicBezTo>
                  <a:cubicBezTo>
                    <a:pt x="185" y="208"/>
                    <a:pt x="191" y="213"/>
                    <a:pt x="197" y="217"/>
                  </a:cubicBezTo>
                  <a:cubicBezTo>
                    <a:pt x="204" y="222"/>
                    <a:pt x="210" y="226"/>
                    <a:pt x="217" y="231"/>
                  </a:cubicBezTo>
                  <a:cubicBezTo>
                    <a:pt x="230" y="240"/>
                    <a:pt x="245" y="250"/>
                    <a:pt x="260" y="258"/>
                  </a:cubicBezTo>
                  <a:cubicBezTo>
                    <a:pt x="275" y="266"/>
                    <a:pt x="290" y="272"/>
                    <a:pt x="307" y="277"/>
                  </a:cubicBezTo>
                  <a:cubicBezTo>
                    <a:pt x="315" y="280"/>
                    <a:pt x="323" y="282"/>
                    <a:pt x="331" y="283"/>
                  </a:cubicBezTo>
                  <a:cubicBezTo>
                    <a:pt x="339" y="285"/>
                    <a:pt x="347" y="286"/>
                    <a:pt x="355" y="287"/>
                  </a:cubicBezTo>
                  <a:cubicBezTo>
                    <a:pt x="359" y="287"/>
                    <a:pt x="362" y="288"/>
                    <a:pt x="366" y="289"/>
                  </a:cubicBezTo>
                  <a:cubicBezTo>
                    <a:pt x="366" y="288"/>
                    <a:pt x="366" y="287"/>
                    <a:pt x="366" y="286"/>
                  </a:cubicBezTo>
                  <a:cubicBezTo>
                    <a:pt x="359" y="289"/>
                    <a:pt x="351" y="287"/>
                    <a:pt x="345" y="285"/>
                  </a:cubicBezTo>
                  <a:cubicBezTo>
                    <a:pt x="337" y="283"/>
                    <a:pt x="331" y="280"/>
                    <a:pt x="324" y="278"/>
                  </a:cubicBezTo>
                  <a:cubicBezTo>
                    <a:pt x="308" y="272"/>
                    <a:pt x="292" y="266"/>
                    <a:pt x="277" y="258"/>
                  </a:cubicBezTo>
                  <a:cubicBezTo>
                    <a:pt x="245" y="242"/>
                    <a:pt x="214" y="224"/>
                    <a:pt x="183" y="207"/>
                  </a:cubicBezTo>
                  <a:cubicBezTo>
                    <a:pt x="172" y="201"/>
                    <a:pt x="162" y="194"/>
                    <a:pt x="151" y="188"/>
                  </a:cubicBezTo>
                  <a:cubicBezTo>
                    <a:pt x="150" y="188"/>
                    <a:pt x="149" y="189"/>
                    <a:pt x="149" y="190"/>
                  </a:cubicBezTo>
                  <a:cubicBezTo>
                    <a:pt x="151" y="195"/>
                    <a:pt x="156" y="199"/>
                    <a:pt x="160" y="202"/>
                  </a:cubicBezTo>
                  <a:cubicBezTo>
                    <a:pt x="165" y="206"/>
                    <a:pt x="171" y="209"/>
                    <a:pt x="176" y="212"/>
                  </a:cubicBezTo>
                  <a:cubicBezTo>
                    <a:pt x="183" y="216"/>
                    <a:pt x="189" y="221"/>
                    <a:pt x="196" y="226"/>
                  </a:cubicBezTo>
                  <a:cubicBezTo>
                    <a:pt x="203" y="230"/>
                    <a:pt x="210" y="235"/>
                    <a:pt x="218" y="239"/>
                  </a:cubicBezTo>
                  <a:cubicBezTo>
                    <a:pt x="245" y="256"/>
                    <a:pt x="274" y="270"/>
                    <a:pt x="305" y="280"/>
                  </a:cubicBezTo>
                  <a:cubicBezTo>
                    <a:pt x="328" y="287"/>
                    <a:pt x="352" y="293"/>
                    <a:pt x="376" y="291"/>
                  </a:cubicBezTo>
                  <a:cubicBezTo>
                    <a:pt x="378" y="291"/>
                    <a:pt x="378" y="289"/>
                    <a:pt x="376" y="289"/>
                  </a:cubicBezTo>
                  <a:cubicBezTo>
                    <a:pt x="345" y="283"/>
                    <a:pt x="313" y="280"/>
                    <a:pt x="282" y="269"/>
                  </a:cubicBezTo>
                  <a:cubicBezTo>
                    <a:pt x="268" y="264"/>
                    <a:pt x="254" y="257"/>
                    <a:pt x="240" y="249"/>
                  </a:cubicBezTo>
                  <a:cubicBezTo>
                    <a:pt x="226" y="242"/>
                    <a:pt x="212" y="233"/>
                    <a:pt x="199" y="225"/>
                  </a:cubicBezTo>
                  <a:cubicBezTo>
                    <a:pt x="176" y="210"/>
                    <a:pt x="155" y="193"/>
                    <a:pt x="137" y="172"/>
                  </a:cubicBezTo>
                  <a:cubicBezTo>
                    <a:pt x="136" y="173"/>
                    <a:pt x="136" y="173"/>
                    <a:pt x="135" y="174"/>
                  </a:cubicBezTo>
                  <a:cubicBezTo>
                    <a:pt x="143" y="174"/>
                    <a:pt x="149" y="181"/>
                    <a:pt x="155" y="184"/>
                  </a:cubicBezTo>
                  <a:cubicBezTo>
                    <a:pt x="162" y="189"/>
                    <a:pt x="169" y="193"/>
                    <a:pt x="177" y="198"/>
                  </a:cubicBezTo>
                  <a:cubicBezTo>
                    <a:pt x="191" y="206"/>
                    <a:pt x="206" y="214"/>
                    <a:pt x="221" y="221"/>
                  </a:cubicBezTo>
                  <a:cubicBezTo>
                    <a:pt x="252" y="236"/>
                    <a:pt x="283" y="249"/>
                    <a:pt x="316" y="258"/>
                  </a:cubicBezTo>
                  <a:cubicBezTo>
                    <a:pt x="323" y="260"/>
                    <a:pt x="331" y="261"/>
                    <a:pt x="339" y="263"/>
                  </a:cubicBezTo>
                  <a:cubicBezTo>
                    <a:pt x="341" y="263"/>
                    <a:pt x="341" y="261"/>
                    <a:pt x="340" y="260"/>
                  </a:cubicBezTo>
                  <a:cubicBezTo>
                    <a:pt x="329" y="253"/>
                    <a:pt x="314" y="253"/>
                    <a:pt x="301" y="250"/>
                  </a:cubicBezTo>
                  <a:cubicBezTo>
                    <a:pt x="284" y="246"/>
                    <a:pt x="267" y="242"/>
                    <a:pt x="251" y="237"/>
                  </a:cubicBezTo>
                  <a:cubicBezTo>
                    <a:pt x="218" y="226"/>
                    <a:pt x="186" y="213"/>
                    <a:pt x="157" y="195"/>
                  </a:cubicBezTo>
                  <a:cubicBezTo>
                    <a:pt x="149" y="190"/>
                    <a:pt x="141" y="185"/>
                    <a:pt x="132" y="179"/>
                  </a:cubicBezTo>
                  <a:cubicBezTo>
                    <a:pt x="124" y="174"/>
                    <a:pt x="116" y="169"/>
                    <a:pt x="111" y="161"/>
                  </a:cubicBezTo>
                  <a:cubicBezTo>
                    <a:pt x="110" y="162"/>
                    <a:pt x="110" y="162"/>
                    <a:pt x="109" y="163"/>
                  </a:cubicBezTo>
                  <a:cubicBezTo>
                    <a:pt x="139" y="179"/>
                    <a:pt x="168" y="197"/>
                    <a:pt x="198" y="214"/>
                  </a:cubicBezTo>
                  <a:cubicBezTo>
                    <a:pt x="226" y="230"/>
                    <a:pt x="255" y="244"/>
                    <a:pt x="284" y="257"/>
                  </a:cubicBezTo>
                  <a:cubicBezTo>
                    <a:pt x="300" y="264"/>
                    <a:pt x="317" y="271"/>
                    <a:pt x="334" y="276"/>
                  </a:cubicBezTo>
                  <a:cubicBezTo>
                    <a:pt x="349" y="281"/>
                    <a:pt x="366" y="284"/>
                    <a:pt x="382" y="282"/>
                  </a:cubicBezTo>
                  <a:cubicBezTo>
                    <a:pt x="384" y="282"/>
                    <a:pt x="384" y="280"/>
                    <a:pt x="383" y="280"/>
                  </a:cubicBezTo>
                  <a:cubicBezTo>
                    <a:pt x="376" y="278"/>
                    <a:pt x="368" y="278"/>
                    <a:pt x="361" y="278"/>
                  </a:cubicBezTo>
                  <a:cubicBezTo>
                    <a:pt x="353" y="278"/>
                    <a:pt x="345" y="277"/>
                    <a:pt x="337" y="276"/>
                  </a:cubicBezTo>
                  <a:cubicBezTo>
                    <a:pt x="320" y="273"/>
                    <a:pt x="303" y="269"/>
                    <a:pt x="287" y="264"/>
                  </a:cubicBezTo>
                  <a:cubicBezTo>
                    <a:pt x="273" y="260"/>
                    <a:pt x="260" y="255"/>
                    <a:pt x="246" y="250"/>
                  </a:cubicBezTo>
                  <a:cubicBezTo>
                    <a:pt x="233" y="245"/>
                    <a:pt x="220" y="240"/>
                    <a:pt x="207" y="234"/>
                  </a:cubicBezTo>
                  <a:cubicBezTo>
                    <a:pt x="196" y="228"/>
                    <a:pt x="185" y="221"/>
                    <a:pt x="177" y="213"/>
                  </a:cubicBezTo>
                  <a:cubicBezTo>
                    <a:pt x="176" y="213"/>
                    <a:pt x="176" y="214"/>
                    <a:pt x="175" y="215"/>
                  </a:cubicBezTo>
                  <a:cubicBezTo>
                    <a:pt x="190" y="219"/>
                    <a:pt x="203" y="229"/>
                    <a:pt x="216" y="236"/>
                  </a:cubicBezTo>
                  <a:cubicBezTo>
                    <a:pt x="231" y="244"/>
                    <a:pt x="246" y="252"/>
                    <a:pt x="262" y="259"/>
                  </a:cubicBezTo>
                  <a:cubicBezTo>
                    <a:pt x="277" y="266"/>
                    <a:pt x="293" y="273"/>
                    <a:pt x="309" y="277"/>
                  </a:cubicBezTo>
                  <a:cubicBezTo>
                    <a:pt x="325" y="282"/>
                    <a:pt x="341" y="285"/>
                    <a:pt x="358" y="287"/>
                  </a:cubicBezTo>
                  <a:cubicBezTo>
                    <a:pt x="366" y="289"/>
                    <a:pt x="374" y="289"/>
                    <a:pt x="382" y="289"/>
                  </a:cubicBezTo>
                  <a:cubicBezTo>
                    <a:pt x="388" y="289"/>
                    <a:pt x="396" y="289"/>
                    <a:pt x="402" y="293"/>
                  </a:cubicBezTo>
                  <a:cubicBezTo>
                    <a:pt x="402" y="292"/>
                    <a:pt x="402" y="292"/>
                    <a:pt x="402" y="291"/>
                  </a:cubicBezTo>
                  <a:cubicBezTo>
                    <a:pt x="390" y="295"/>
                    <a:pt x="377" y="295"/>
                    <a:pt x="365" y="293"/>
                  </a:cubicBezTo>
                  <a:cubicBezTo>
                    <a:pt x="351" y="291"/>
                    <a:pt x="338" y="287"/>
                    <a:pt x="325" y="283"/>
                  </a:cubicBezTo>
                  <a:cubicBezTo>
                    <a:pt x="297" y="273"/>
                    <a:pt x="268" y="263"/>
                    <a:pt x="243" y="248"/>
                  </a:cubicBezTo>
                  <a:cubicBezTo>
                    <a:pt x="237" y="245"/>
                    <a:pt x="231" y="241"/>
                    <a:pt x="225" y="237"/>
                  </a:cubicBezTo>
                  <a:cubicBezTo>
                    <a:pt x="220" y="234"/>
                    <a:pt x="214" y="230"/>
                    <a:pt x="212" y="223"/>
                  </a:cubicBezTo>
                  <a:cubicBezTo>
                    <a:pt x="212" y="224"/>
                    <a:pt x="212" y="224"/>
                    <a:pt x="211" y="225"/>
                  </a:cubicBezTo>
                  <a:cubicBezTo>
                    <a:pt x="226" y="224"/>
                    <a:pt x="240" y="233"/>
                    <a:pt x="253" y="239"/>
                  </a:cubicBezTo>
                  <a:cubicBezTo>
                    <a:pt x="269" y="246"/>
                    <a:pt x="285" y="252"/>
                    <a:pt x="302" y="259"/>
                  </a:cubicBezTo>
                  <a:cubicBezTo>
                    <a:pt x="334" y="271"/>
                    <a:pt x="368" y="281"/>
                    <a:pt x="403" y="284"/>
                  </a:cubicBezTo>
                  <a:cubicBezTo>
                    <a:pt x="409" y="285"/>
                    <a:pt x="414" y="286"/>
                    <a:pt x="420" y="286"/>
                  </a:cubicBezTo>
                  <a:cubicBezTo>
                    <a:pt x="426" y="286"/>
                    <a:pt x="431" y="286"/>
                    <a:pt x="436" y="283"/>
                  </a:cubicBezTo>
                  <a:cubicBezTo>
                    <a:pt x="436" y="283"/>
                    <a:pt x="436" y="282"/>
                    <a:pt x="436" y="281"/>
                  </a:cubicBezTo>
                  <a:cubicBezTo>
                    <a:pt x="432" y="273"/>
                    <a:pt x="419" y="273"/>
                    <a:pt x="411" y="273"/>
                  </a:cubicBezTo>
                  <a:cubicBezTo>
                    <a:pt x="406" y="273"/>
                    <a:pt x="402" y="273"/>
                    <a:pt x="397" y="272"/>
                  </a:cubicBezTo>
                  <a:cubicBezTo>
                    <a:pt x="388" y="272"/>
                    <a:pt x="380" y="271"/>
                    <a:pt x="371" y="270"/>
                  </a:cubicBezTo>
                  <a:cubicBezTo>
                    <a:pt x="337" y="265"/>
                    <a:pt x="303" y="258"/>
                    <a:pt x="270" y="246"/>
                  </a:cubicBezTo>
                  <a:cubicBezTo>
                    <a:pt x="255" y="241"/>
                    <a:pt x="240" y="235"/>
                    <a:pt x="225" y="227"/>
                  </a:cubicBezTo>
                  <a:cubicBezTo>
                    <a:pt x="220" y="225"/>
                    <a:pt x="214" y="222"/>
                    <a:pt x="208" y="219"/>
                  </a:cubicBezTo>
                  <a:cubicBezTo>
                    <a:pt x="203" y="216"/>
                    <a:pt x="197" y="213"/>
                    <a:pt x="194" y="207"/>
                  </a:cubicBezTo>
                  <a:cubicBezTo>
                    <a:pt x="194" y="208"/>
                    <a:pt x="193" y="208"/>
                    <a:pt x="193" y="209"/>
                  </a:cubicBezTo>
                  <a:cubicBezTo>
                    <a:pt x="199" y="207"/>
                    <a:pt x="206" y="211"/>
                    <a:pt x="212" y="213"/>
                  </a:cubicBezTo>
                  <a:cubicBezTo>
                    <a:pt x="219" y="216"/>
                    <a:pt x="225" y="219"/>
                    <a:pt x="232" y="222"/>
                  </a:cubicBezTo>
                  <a:cubicBezTo>
                    <a:pt x="248" y="228"/>
                    <a:pt x="263" y="235"/>
                    <a:pt x="279" y="240"/>
                  </a:cubicBezTo>
                  <a:cubicBezTo>
                    <a:pt x="296" y="245"/>
                    <a:pt x="312" y="248"/>
                    <a:pt x="329" y="251"/>
                  </a:cubicBezTo>
                  <a:cubicBezTo>
                    <a:pt x="346" y="255"/>
                    <a:pt x="363" y="257"/>
                    <a:pt x="381" y="259"/>
                  </a:cubicBezTo>
                  <a:cubicBezTo>
                    <a:pt x="391" y="260"/>
                    <a:pt x="401" y="262"/>
                    <a:pt x="411" y="258"/>
                  </a:cubicBezTo>
                  <a:cubicBezTo>
                    <a:pt x="412" y="258"/>
                    <a:pt x="412" y="256"/>
                    <a:pt x="411" y="256"/>
                  </a:cubicBezTo>
                  <a:cubicBezTo>
                    <a:pt x="404" y="253"/>
                    <a:pt x="397" y="253"/>
                    <a:pt x="390" y="253"/>
                  </a:cubicBezTo>
                  <a:cubicBezTo>
                    <a:pt x="382" y="253"/>
                    <a:pt x="374" y="253"/>
                    <a:pt x="366" y="252"/>
                  </a:cubicBezTo>
                  <a:cubicBezTo>
                    <a:pt x="349" y="250"/>
                    <a:pt x="332" y="248"/>
                    <a:pt x="315" y="244"/>
                  </a:cubicBezTo>
                  <a:cubicBezTo>
                    <a:pt x="282" y="237"/>
                    <a:pt x="249" y="227"/>
                    <a:pt x="219" y="213"/>
                  </a:cubicBezTo>
                  <a:cubicBezTo>
                    <a:pt x="210" y="208"/>
                    <a:pt x="201" y="203"/>
                    <a:pt x="192" y="198"/>
                  </a:cubicBezTo>
                  <a:cubicBezTo>
                    <a:pt x="188" y="195"/>
                    <a:pt x="183" y="193"/>
                    <a:pt x="180" y="190"/>
                  </a:cubicBezTo>
                  <a:cubicBezTo>
                    <a:pt x="176" y="187"/>
                    <a:pt x="173" y="184"/>
                    <a:pt x="172" y="180"/>
                  </a:cubicBezTo>
                  <a:cubicBezTo>
                    <a:pt x="172" y="180"/>
                    <a:pt x="171" y="181"/>
                    <a:pt x="171" y="182"/>
                  </a:cubicBezTo>
                  <a:cubicBezTo>
                    <a:pt x="178" y="181"/>
                    <a:pt x="185" y="185"/>
                    <a:pt x="192" y="188"/>
                  </a:cubicBezTo>
                  <a:cubicBezTo>
                    <a:pt x="199" y="192"/>
                    <a:pt x="206" y="195"/>
                    <a:pt x="214" y="198"/>
                  </a:cubicBezTo>
                  <a:cubicBezTo>
                    <a:pt x="230" y="205"/>
                    <a:pt x="246" y="212"/>
                    <a:pt x="263" y="217"/>
                  </a:cubicBezTo>
                  <a:cubicBezTo>
                    <a:pt x="295" y="229"/>
                    <a:pt x="330" y="235"/>
                    <a:pt x="364" y="240"/>
                  </a:cubicBezTo>
                  <a:cubicBezTo>
                    <a:pt x="384" y="243"/>
                    <a:pt x="404" y="246"/>
                    <a:pt x="424" y="248"/>
                  </a:cubicBezTo>
                  <a:cubicBezTo>
                    <a:pt x="424" y="247"/>
                    <a:pt x="424" y="247"/>
                    <a:pt x="424" y="246"/>
                  </a:cubicBezTo>
                  <a:cubicBezTo>
                    <a:pt x="393" y="254"/>
                    <a:pt x="360" y="249"/>
                    <a:pt x="330" y="242"/>
                  </a:cubicBezTo>
                  <a:cubicBezTo>
                    <a:pt x="297" y="234"/>
                    <a:pt x="265" y="223"/>
                    <a:pt x="234" y="210"/>
                  </a:cubicBezTo>
                  <a:cubicBezTo>
                    <a:pt x="224" y="206"/>
                    <a:pt x="213" y="202"/>
                    <a:pt x="202" y="197"/>
                  </a:cubicBezTo>
                  <a:cubicBezTo>
                    <a:pt x="193" y="193"/>
                    <a:pt x="182" y="189"/>
                    <a:pt x="175" y="181"/>
                  </a:cubicBezTo>
                  <a:cubicBezTo>
                    <a:pt x="175" y="182"/>
                    <a:pt x="175" y="182"/>
                    <a:pt x="175" y="183"/>
                  </a:cubicBezTo>
                  <a:cubicBezTo>
                    <a:pt x="191" y="182"/>
                    <a:pt x="206" y="189"/>
                    <a:pt x="221" y="194"/>
                  </a:cubicBezTo>
                  <a:cubicBezTo>
                    <a:pt x="239" y="198"/>
                    <a:pt x="256" y="203"/>
                    <a:pt x="273" y="208"/>
                  </a:cubicBezTo>
                  <a:cubicBezTo>
                    <a:pt x="290" y="213"/>
                    <a:pt x="307" y="217"/>
                    <a:pt x="324" y="221"/>
                  </a:cubicBezTo>
                  <a:cubicBezTo>
                    <a:pt x="341" y="225"/>
                    <a:pt x="358" y="228"/>
                    <a:pt x="375" y="232"/>
                  </a:cubicBezTo>
                  <a:cubicBezTo>
                    <a:pt x="384" y="234"/>
                    <a:pt x="393" y="236"/>
                    <a:pt x="402" y="238"/>
                  </a:cubicBezTo>
                  <a:cubicBezTo>
                    <a:pt x="401" y="237"/>
                    <a:pt x="401" y="237"/>
                    <a:pt x="401" y="236"/>
                  </a:cubicBezTo>
                  <a:cubicBezTo>
                    <a:pt x="397" y="239"/>
                    <a:pt x="390" y="240"/>
                    <a:pt x="385" y="240"/>
                  </a:cubicBezTo>
                  <a:cubicBezTo>
                    <a:pt x="379" y="240"/>
                    <a:pt x="373" y="239"/>
                    <a:pt x="367" y="238"/>
                  </a:cubicBezTo>
                  <a:cubicBezTo>
                    <a:pt x="351" y="236"/>
                    <a:pt x="336" y="234"/>
                    <a:pt x="320" y="232"/>
                  </a:cubicBezTo>
                  <a:cubicBezTo>
                    <a:pt x="303" y="229"/>
                    <a:pt x="286" y="225"/>
                    <a:pt x="269" y="221"/>
                  </a:cubicBezTo>
                  <a:cubicBezTo>
                    <a:pt x="253" y="216"/>
                    <a:pt x="237" y="211"/>
                    <a:pt x="222" y="204"/>
                  </a:cubicBezTo>
                  <a:cubicBezTo>
                    <a:pt x="216" y="201"/>
                    <a:pt x="210" y="198"/>
                    <a:pt x="204" y="195"/>
                  </a:cubicBezTo>
                  <a:cubicBezTo>
                    <a:pt x="199" y="192"/>
                    <a:pt x="192" y="189"/>
                    <a:pt x="190" y="183"/>
                  </a:cubicBezTo>
                  <a:cubicBezTo>
                    <a:pt x="190" y="184"/>
                    <a:pt x="189" y="184"/>
                    <a:pt x="189" y="185"/>
                  </a:cubicBezTo>
                  <a:cubicBezTo>
                    <a:pt x="197" y="187"/>
                    <a:pt x="205" y="190"/>
                    <a:pt x="213" y="194"/>
                  </a:cubicBezTo>
                  <a:cubicBezTo>
                    <a:pt x="220" y="197"/>
                    <a:pt x="229" y="200"/>
                    <a:pt x="237" y="203"/>
                  </a:cubicBezTo>
                  <a:cubicBezTo>
                    <a:pt x="253" y="209"/>
                    <a:pt x="269" y="214"/>
                    <a:pt x="286" y="218"/>
                  </a:cubicBezTo>
                  <a:cubicBezTo>
                    <a:pt x="319" y="227"/>
                    <a:pt x="352" y="236"/>
                    <a:pt x="386" y="239"/>
                  </a:cubicBezTo>
                  <a:cubicBezTo>
                    <a:pt x="391" y="239"/>
                    <a:pt x="395" y="239"/>
                    <a:pt x="399" y="239"/>
                  </a:cubicBezTo>
                  <a:cubicBezTo>
                    <a:pt x="401" y="239"/>
                    <a:pt x="402" y="237"/>
                    <a:pt x="400" y="237"/>
                  </a:cubicBezTo>
                  <a:cubicBezTo>
                    <a:pt x="393" y="234"/>
                    <a:pt x="385" y="233"/>
                    <a:pt x="378" y="232"/>
                  </a:cubicBezTo>
                  <a:cubicBezTo>
                    <a:pt x="369" y="231"/>
                    <a:pt x="361" y="230"/>
                    <a:pt x="353" y="229"/>
                  </a:cubicBezTo>
                  <a:cubicBezTo>
                    <a:pt x="336" y="226"/>
                    <a:pt x="318" y="224"/>
                    <a:pt x="300" y="221"/>
                  </a:cubicBezTo>
                  <a:cubicBezTo>
                    <a:pt x="283" y="218"/>
                    <a:pt x="266" y="215"/>
                    <a:pt x="249" y="210"/>
                  </a:cubicBezTo>
                  <a:cubicBezTo>
                    <a:pt x="233" y="206"/>
                    <a:pt x="217" y="201"/>
                    <a:pt x="201" y="196"/>
                  </a:cubicBezTo>
                  <a:cubicBezTo>
                    <a:pt x="197" y="195"/>
                    <a:pt x="193" y="193"/>
                    <a:pt x="189" y="192"/>
                  </a:cubicBezTo>
                  <a:cubicBezTo>
                    <a:pt x="185" y="190"/>
                    <a:pt x="180" y="187"/>
                    <a:pt x="180" y="183"/>
                  </a:cubicBezTo>
                  <a:cubicBezTo>
                    <a:pt x="179" y="183"/>
                    <a:pt x="179" y="184"/>
                    <a:pt x="179" y="184"/>
                  </a:cubicBezTo>
                  <a:cubicBezTo>
                    <a:pt x="186" y="182"/>
                    <a:pt x="194" y="184"/>
                    <a:pt x="201" y="186"/>
                  </a:cubicBezTo>
                  <a:cubicBezTo>
                    <a:pt x="208" y="188"/>
                    <a:pt x="215" y="190"/>
                    <a:pt x="222" y="192"/>
                  </a:cubicBezTo>
                  <a:cubicBezTo>
                    <a:pt x="239" y="196"/>
                    <a:pt x="257" y="201"/>
                    <a:pt x="274" y="206"/>
                  </a:cubicBezTo>
                  <a:cubicBezTo>
                    <a:pt x="290" y="210"/>
                    <a:pt x="307" y="215"/>
                    <a:pt x="324" y="219"/>
                  </a:cubicBezTo>
                  <a:cubicBezTo>
                    <a:pt x="341" y="223"/>
                    <a:pt x="359" y="226"/>
                    <a:pt x="376" y="228"/>
                  </a:cubicBezTo>
                  <a:cubicBezTo>
                    <a:pt x="385" y="229"/>
                    <a:pt x="395" y="230"/>
                    <a:pt x="404" y="230"/>
                  </a:cubicBezTo>
                  <a:cubicBezTo>
                    <a:pt x="412" y="230"/>
                    <a:pt x="421" y="229"/>
                    <a:pt x="428" y="225"/>
                  </a:cubicBezTo>
                  <a:cubicBezTo>
                    <a:pt x="428" y="224"/>
                    <a:pt x="428" y="223"/>
                    <a:pt x="428" y="222"/>
                  </a:cubicBezTo>
                  <a:cubicBezTo>
                    <a:pt x="418" y="215"/>
                    <a:pt x="405" y="216"/>
                    <a:pt x="394" y="216"/>
                  </a:cubicBezTo>
                  <a:cubicBezTo>
                    <a:pt x="378" y="217"/>
                    <a:pt x="362" y="216"/>
                    <a:pt x="346" y="215"/>
                  </a:cubicBezTo>
                  <a:cubicBezTo>
                    <a:pt x="311" y="214"/>
                    <a:pt x="277" y="210"/>
                    <a:pt x="243" y="203"/>
                  </a:cubicBezTo>
                  <a:cubicBezTo>
                    <a:pt x="228" y="199"/>
                    <a:pt x="214" y="195"/>
                    <a:pt x="199" y="190"/>
                  </a:cubicBezTo>
                  <a:cubicBezTo>
                    <a:pt x="188" y="186"/>
                    <a:pt x="175" y="182"/>
                    <a:pt x="167" y="172"/>
                  </a:cubicBezTo>
                  <a:cubicBezTo>
                    <a:pt x="167" y="173"/>
                    <a:pt x="167" y="173"/>
                    <a:pt x="167" y="174"/>
                  </a:cubicBezTo>
                  <a:cubicBezTo>
                    <a:pt x="169" y="171"/>
                    <a:pt x="175" y="171"/>
                    <a:pt x="178" y="171"/>
                  </a:cubicBezTo>
                  <a:cubicBezTo>
                    <a:pt x="185" y="172"/>
                    <a:pt x="192" y="173"/>
                    <a:pt x="199" y="175"/>
                  </a:cubicBezTo>
                  <a:cubicBezTo>
                    <a:pt x="218" y="179"/>
                    <a:pt x="236" y="186"/>
                    <a:pt x="254" y="192"/>
                  </a:cubicBezTo>
                  <a:cubicBezTo>
                    <a:pt x="267" y="196"/>
                    <a:pt x="280" y="202"/>
                    <a:pt x="294" y="206"/>
                  </a:cubicBezTo>
                  <a:cubicBezTo>
                    <a:pt x="307" y="210"/>
                    <a:pt x="321" y="213"/>
                    <a:pt x="335" y="216"/>
                  </a:cubicBezTo>
                  <a:cubicBezTo>
                    <a:pt x="352" y="220"/>
                    <a:pt x="369" y="223"/>
                    <a:pt x="387" y="226"/>
                  </a:cubicBezTo>
                  <a:cubicBezTo>
                    <a:pt x="399" y="228"/>
                    <a:pt x="415" y="233"/>
                    <a:pt x="427" y="226"/>
                  </a:cubicBezTo>
                  <a:cubicBezTo>
                    <a:pt x="428" y="225"/>
                    <a:pt x="429" y="224"/>
                    <a:pt x="428" y="223"/>
                  </a:cubicBezTo>
                  <a:cubicBezTo>
                    <a:pt x="422" y="220"/>
                    <a:pt x="416" y="219"/>
                    <a:pt x="410" y="218"/>
                  </a:cubicBezTo>
                  <a:cubicBezTo>
                    <a:pt x="403" y="218"/>
                    <a:pt x="396" y="218"/>
                    <a:pt x="389" y="218"/>
                  </a:cubicBezTo>
                  <a:cubicBezTo>
                    <a:pt x="371" y="216"/>
                    <a:pt x="353" y="215"/>
                    <a:pt x="335" y="214"/>
                  </a:cubicBezTo>
                  <a:cubicBezTo>
                    <a:pt x="301" y="211"/>
                    <a:pt x="268" y="205"/>
                    <a:pt x="235" y="197"/>
                  </a:cubicBezTo>
                  <a:cubicBezTo>
                    <a:pt x="227" y="195"/>
                    <a:pt x="219" y="192"/>
                    <a:pt x="213" y="187"/>
                  </a:cubicBezTo>
                  <a:cubicBezTo>
                    <a:pt x="213" y="188"/>
                    <a:pt x="213" y="189"/>
                    <a:pt x="213" y="190"/>
                  </a:cubicBezTo>
                  <a:cubicBezTo>
                    <a:pt x="218" y="187"/>
                    <a:pt x="225" y="189"/>
                    <a:pt x="231" y="190"/>
                  </a:cubicBezTo>
                  <a:cubicBezTo>
                    <a:pt x="237" y="191"/>
                    <a:pt x="243" y="193"/>
                    <a:pt x="249" y="194"/>
                  </a:cubicBezTo>
                  <a:cubicBezTo>
                    <a:pt x="266" y="197"/>
                    <a:pt x="284" y="200"/>
                    <a:pt x="302" y="203"/>
                  </a:cubicBezTo>
                  <a:cubicBezTo>
                    <a:pt x="337" y="208"/>
                    <a:pt x="372" y="215"/>
                    <a:pt x="407" y="216"/>
                  </a:cubicBezTo>
                  <a:cubicBezTo>
                    <a:pt x="420" y="217"/>
                    <a:pt x="433" y="217"/>
                    <a:pt x="446" y="215"/>
                  </a:cubicBezTo>
                  <a:cubicBezTo>
                    <a:pt x="445" y="214"/>
                    <a:pt x="445" y="213"/>
                    <a:pt x="445" y="213"/>
                  </a:cubicBezTo>
                  <a:cubicBezTo>
                    <a:pt x="433" y="220"/>
                    <a:pt x="419" y="222"/>
                    <a:pt x="405" y="223"/>
                  </a:cubicBezTo>
                  <a:cubicBezTo>
                    <a:pt x="391" y="225"/>
                    <a:pt x="376" y="224"/>
                    <a:pt x="362" y="223"/>
                  </a:cubicBezTo>
                  <a:cubicBezTo>
                    <a:pt x="347" y="222"/>
                    <a:pt x="331" y="220"/>
                    <a:pt x="316" y="217"/>
                  </a:cubicBezTo>
                  <a:cubicBezTo>
                    <a:pt x="308" y="215"/>
                    <a:pt x="299" y="213"/>
                    <a:pt x="291" y="210"/>
                  </a:cubicBezTo>
                  <a:cubicBezTo>
                    <a:pt x="285" y="208"/>
                    <a:pt x="279" y="207"/>
                    <a:pt x="273" y="205"/>
                  </a:cubicBezTo>
                  <a:cubicBezTo>
                    <a:pt x="268" y="203"/>
                    <a:pt x="263" y="201"/>
                    <a:pt x="259" y="197"/>
                  </a:cubicBezTo>
                  <a:cubicBezTo>
                    <a:pt x="259" y="197"/>
                    <a:pt x="259" y="198"/>
                    <a:pt x="259" y="199"/>
                  </a:cubicBezTo>
                  <a:cubicBezTo>
                    <a:pt x="271" y="194"/>
                    <a:pt x="285" y="195"/>
                    <a:pt x="298" y="197"/>
                  </a:cubicBezTo>
                  <a:cubicBezTo>
                    <a:pt x="311" y="199"/>
                    <a:pt x="325" y="202"/>
                    <a:pt x="338" y="203"/>
                  </a:cubicBezTo>
                  <a:cubicBezTo>
                    <a:pt x="345" y="204"/>
                    <a:pt x="353" y="205"/>
                    <a:pt x="360" y="205"/>
                  </a:cubicBezTo>
                  <a:cubicBezTo>
                    <a:pt x="369" y="206"/>
                    <a:pt x="377" y="206"/>
                    <a:pt x="386" y="207"/>
                  </a:cubicBezTo>
                  <a:cubicBezTo>
                    <a:pt x="394" y="207"/>
                    <a:pt x="403" y="208"/>
                    <a:pt x="412" y="208"/>
                  </a:cubicBezTo>
                  <a:cubicBezTo>
                    <a:pt x="419" y="208"/>
                    <a:pt x="427" y="207"/>
                    <a:pt x="435" y="209"/>
                  </a:cubicBezTo>
                  <a:cubicBezTo>
                    <a:pt x="435" y="208"/>
                    <a:pt x="435" y="207"/>
                    <a:pt x="435" y="206"/>
                  </a:cubicBezTo>
                  <a:cubicBezTo>
                    <a:pt x="379" y="216"/>
                    <a:pt x="319" y="219"/>
                    <a:pt x="264" y="205"/>
                  </a:cubicBezTo>
                  <a:cubicBezTo>
                    <a:pt x="242" y="199"/>
                    <a:pt x="222" y="190"/>
                    <a:pt x="203" y="178"/>
                  </a:cubicBezTo>
                  <a:cubicBezTo>
                    <a:pt x="203" y="179"/>
                    <a:pt x="203" y="180"/>
                    <a:pt x="203" y="181"/>
                  </a:cubicBezTo>
                  <a:cubicBezTo>
                    <a:pt x="211" y="180"/>
                    <a:pt x="219" y="183"/>
                    <a:pt x="226" y="186"/>
                  </a:cubicBezTo>
                  <a:cubicBezTo>
                    <a:pt x="234" y="189"/>
                    <a:pt x="241" y="191"/>
                    <a:pt x="249" y="194"/>
                  </a:cubicBezTo>
                  <a:cubicBezTo>
                    <a:pt x="266" y="199"/>
                    <a:pt x="283" y="203"/>
                    <a:pt x="301" y="208"/>
                  </a:cubicBezTo>
                  <a:cubicBezTo>
                    <a:pt x="327" y="215"/>
                    <a:pt x="354" y="222"/>
                    <a:pt x="382" y="225"/>
                  </a:cubicBezTo>
                  <a:cubicBezTo>
                    <a:pt x="401" y="227"/>
                    <a:pt x="423" y="227"/>
                    <a:pt x="441" y="217"/>
                  </a:cubicBezTo>
                  <a:cubicBezTo>
                    <a:pt x="442" y="217"/>
                    <a:pt x="442" y="215"/>
                    <a:pt x="440" y="215"/>
                  </a:cubicBezTo>
                  <a:cubicBezTo>
                    <a:pt x="434" y="214"/>
                    <a:pt x="428" y="216"/>
                    <a:pt x="422" y="217"/>
                  </a:cubicBezTo>
                  <a:cubicBezTo>
                    <a:pt x="415" y="219"/>
                    <a:pt x="408" y="220"/>
                    <a:pt x="400" y="221"/>
                  </a:cubicBezTo>
                  <a:cubicBezTo>
                    <a:pt x="386" y="224"/>
                    <a:pt x="371" y="227"/>
                    <a:pt x="357" y="229"/>
                  </a:cubicBezTo>
                  <a:cubicBezTo>
                    <a:pt x="331" y="232"/>
                    <a:pt x="304" y="236"/>
                    <a:pt x="278" y="233"/>
                  </a:cubicBezTo>
                  <a:cubicBezTo>
                    <a:pt x="278" y="233"/>
                    <a:pt x="278" y="234"/>
                    <a:pt x="278" y="235"/>
                  </a:cubicBezTo>
                  <a:cubicBezTo>
                    <a:pt x="291" y="236"/>
                    <a:pt x="305" y="236"/>
                    <a:pt x="318" y="236"/>
                  </a:cubicBezTo>
                  <a:cubicBezTo>
                    <a:pt x="331" y="237"/>
                    <a:pt x="344" y="238"/>
                    <a:pt x="357" y="238"/>
                  </a:cubicBezTo>
                  <a:cubicBezTo>
                    <a:pt x="377" y="239"/>
                    <a:pt x="400" y="237"/>
                    <a:pt x="418" y="247"/>
                  </a:cubicBezTo>
                  <a:cubicBezTo>
                    <a:pt x="418" y="246"/>
                    <a:pt x="418" y="245"/>
                    <a:pt x="418" y="244"/>
                  </a:cubicBezTo>
                  <a:cubicBezTo>
                    <a:pt x="412" y="249"/>
                    <a:pt x="403" y="250"/>
                    <a:pt x="396" y="251"/>
                  </a:cubicBezTo>
                  <a:cubicBezTo>
                    <a:pt x="387" y="251"/>
                    <a:pt x="379" y="251"/>
                    <a:pt x="370" y="251"/>
                  </a:cubicBezTo>
                  <a:cubicBezTo>
                    <a:pt x="361" y="251"/>
                    <a:pt x="352" y="251"/>
                    <a:pt x="343" y="251"/>
                  </a:cubicBezTo>
                  <a:cubicBezTo>
                    <a:pt x="333" y="250"/>
                    <a:pt x="322" y="250"/>
                    <a:pt x="311" y="251"/>
                  </a:cubicBezTo>
                  <a:cubicBezTo>
                    <a:pt x="310" y="251"/>
                    <a:pt x="310" y="253"/>
                    <a:pt x="311" y="254"/>
                  </a:cubicBezTo>
                  <a:cubicBezTo>
                    <a:pt x="339" y="260"/>
                    <a:pt x="368" y="258"/>
                    <a:pt x="396" y="255"/>
                  </a:cubicBezTo>
                  <a:cubicBezTo>
                    <a:pt x="411" y="254"/>
                    <a:pt x="426" y="252"/>
                    <a:pt x="441" y="249"/>
                  </a:cubicBezTo>
                  <a:cubicBezTo>
                    <a:pt x="448" y="247"/>
                    <a:pt x="456" y="245"/>
                    <a:pt x="462" y="242"/>
                  </a:cubicBezTo>
                  <a:cubicBezTo>
                    <a:pt x="469" y="240"/>
                    <a:pt x="475" y="236"/>
                    <a:pt x="482" y="235"/>
                  </a:cubicBezTo>
                  <a:cubicBezTo>
                    <a:pt x="482" y="234"/>
                    <a:pt x="482" y="233"/>
                    <a:pt x="481" y="232"/>
                  </a:cubicBezTo>
                  <a:cubicBezTo>
                    <a:pt x="457" y="250"/>
                    <a:pt x="426" y="256"/>
                    <a:pt x="397" y="259"/>
                  </a:cubicBezTo>
                  <a:cubicBezTo>
                    <a:pt x="386" y="260"/>
                    <a:pt x="376" y="261"/>
                    <a:pt x="366" y="261"/>
                  </a:cubicBezTo>
                  <a:cubicBezTo>
                    <a:pt x="355" y="261"/>
                    <a:pt x="342" y="260"/>
                    <a:pt x="333" y="255"/>
                  </a:cubicBezTo>
                  <a:cubicBezTo>
                    <a:pt x="332" y="254"/>
                    <a:pt x="331" y="253"/>
                    <a:pt x="330" y="252"/>
                  </a:cubicBezTo>
                  <a:cubicBezTo>
                    <a:pt x="330" y="253"/>
                    <a:pt x="330" y="253"/>
                    <a:pt x="330" y="254"/>
                  </a:cubicBezTo>
                  <a:cubicBezTo>
                    <a:pt x="336" y="250"/>
                    <a:pt x="343" y="248"/>
                    <a:pt x="350" y="246"/>
                  </a:cubicBezTo>
                  <a:cubicBezTo>
                    <a:pt x="358" y="245"/>
                    <a:pt x="366" y="244"/>
                    <a:pt x="373" y="243"/>
                  </a:cubicBezTo>
                  <a:cubicBezTo>
                    <a:pt x="391" y="240"/>
                    <a:pt x="409" y="237"/>
                    <a:pt x="426" y="233"/>
                  </a:cubicBezTo>
                  <a:cubicBezTo>
                    <a:pt x="452" y="226"/>
                    <a:pt x="478" y="214"/>
                    <a:pt x="497" y="194"/>
                  </a:cubicBezTo>
                  <a:cubicBezTo>
                    <a:pt x="501" y="190"/>
                    <a:pt x="504" y="185"/>
                    <a:pt x="507" y="179"/>
                  </a:cubicBezTo>
                  <a:cubicBezTo>
                    <a:pt x="508" y="178"/>
                    <a:pt x="506" y="177"/>
                    <a:pt x="505" y="178"/>
                  </a:cubicBezTo>
                  <a:cubicBezTo>
                    <a:pt x="489" y="199"/>
                    <a:pt x="466" y="214"/>
                    <a:pt x="442" y="225"/>
                  </a:cubicBezTo>
                  <a:cubicBezTo>
                    <a:pt x="418" y="236"/>
                    <a:pt x="391" y="241"/>
                    <a:pt x="364" y="240"/>
                  </a:cubicBezTo>
                  <a:cubicBezTo>
                    <a:pt x="356" y="239"/>
                    <a:pt x="348" y="238"/>
                    <a:pt x="340" y="236"/>
                  </a:cubicBezTo>
                  <a:cubicBezTo>
                    <a:pt x="340" y="237"/>
                    <a:pt x="340" y="238"/>
                    <a:pt x="341" y="238"/>
                  </a:cubicBezTo>
                  <a:cubicBezTo>
                    <a:pt x="346" y="234"/>
                    <a:pt x="353" y="233"/>
                    <a:pt x="360" y="233"/>
                  </a:cubicBezTo>
                  <a:cubicBezTo>
                    <a:pt x="368" y="232"/>
                    <a:pt x="376" y="230"/>
                    <a:pt x="384" y="229"/>
                  </a:cubicBezTo>
                  <a:cubicBezTo>
                    <a:pt x="401" y="225"/>
                    <a:pt x="417" y="220"/>
                    <a:pt x="433" y="214"/>
                  </a:cubicBezTo>
                  <a:cubicBezTo>
                    <a:pt x="460" y="204"/>
                    <a:pt x="486" y="190"/>
                    <a:pt x="506" y="167"/>
                  </a:cubicBezTo>
                  <a:cubicBezTo>
                    <a:pt x="505" y="167"/>
                    <a:pt x="504" y="167"/>
                    <a:pt x="504" y="166"/>
                  </a:cubicBezTo>
                  <a:cubicBezTo>
                    <a:pt x="500" y="177"/>
                    <a:pt x="492" y="186"/>
                    <a:pt x="484" y="193"/>
                  </a:cubicBezTo>
                  <a:cubicBezTo>
                    <a:pt x="474" y="202"/>
                    <a:pt x="464" y="208"/>
                    <a:pt x="453" y="215"/>
                  </a:cubicBezTo>
                  <a:cubicBezTo>
                    <a:pt x="433" y="226"/>
                    <a:pt x="413" y="236"/>
                    <a:pt x="391" y="240"/>
                  </a:cubicBezTo>
                  <a:cubicBezTo>
                    <a:pt x="382" y="242"/>
                    <a:pt x="372" y="243"/>
                    <a:pt x="364" y="238"/>
                  </a:cubicBezTo>
                  <a:cubicBezTo>
                    <a:pt x="365" y="239"/>
                    <a:pt x="365" y="240"/>
                    <a:pt x="365" y="241"/>
                  </a:cubicBezTo>
                  <a:cubicBezTo>
                    <a:pt x="371" y="237"/>
                    <a:pt x="378" y="236"/>
                    <a:pt x="385" y="235"/>
                  </a:cubicBezTo>
                  <a:cubicBezTo>
                    <a:pt x="392" y="234"/>
                    <a:pt x="398" y="232"/>
                    <a:pt x="405" y="231"/>
                  </a:cubicBezTo>
                  <a:cubicBezTo>
                    <a:pt x="419" y="226"/>
                    <a:pt x="432" y="221"/>
                    <a:pt x="445" y="215"/>
                  </a:cubicBezTo>
                  <a:cubicBezTo>
                    <a:pt x="457" y="208"/>
                    <a:pt x="468" y="200"/>
                    <a:pt x="477" y="190"/>
                  </a:cubicBezTo>
                  <a:cubicBezTo>
                    <a:pt x="482" y="185"/>
                    <a:pt x="486" y="179"/>
                    <a:pt x="490" y="173"/>
                  </a:cubicBezTo>
                  <a:cubicBezTo>
                    <a:pt x="494" y="168"/>
                    <a:pt x="497" y="162"/>
                    <a:pt x="503" y="159"/>
                  </a:cubicBezTo>
                  <a:cubicBezTo>
                    <a:pt x="502" y="158"/>
                    <a:pt x="501" y="158"/>
                    <a:pt x="501" y="158"/>
                  </a:cubicBezTo>
                  <a:cubicBezTo>
                    <a:pt x="502" y="167"/>
                    <a:pt x="494" y="175"/>
                    <a:pt x="488" y="181"/>
                  </a:cubicBezTo>
                  <a:cubicBezTo>
                    <a:pt x="480" y="189"/>
                    <a:pt x="471" y="196"/>
                    <a:pt x="461" y="203"/>
                  </a:cubicBezTo>
                  <a:cubicBezTo>
                    <a:pt x="440" y="217"/>
                    <a:pt x="418" y="232"/>
                    <a:pt x="393" y="241"/>
                  </a:cubicBezTo>
                  <a:cubicBezTo>
                    <a:pt x="383" y="245"/>
                    <a:pt x="372" y="247"/>
                    <a:pt x="360" y="247"/>
                  </a:cubicBezTo>
                  <a:cubicBezTo>
                    <a:pt x="360" y="248"/>
                    <a:pt x="361" y="249"/>
                    <a:pt x="361" y="250"/>
                  </a:cubicBezTo>
                  <a:cubicBezTo>
                    <a:pt x="368" y="248"/>
                    <a:pt x="375" y="247"/>
                    <a:pt x="382" y="247"/>
                  </a:cubicBezTo>
                  <a:cubicBezTo>
                    <a:pt x="389" y="246"/>
                    <a:pt x="396" y="246"/>
                    <a:pt x="403" y="245"/>
                  </a:cubicBezTo>
                  <a:cubicBezTo>
                    <a:pt x="419" y="243"/>
                    <a:pt x="435" y="240"/>
                    <a:pt x="450" y="236"/>
                  </a:cubicBezTo>
                  <a:cubicBezTo>
                    <a:pt x="478" y="229"/>
                    <a:pt x="503" y="214"/>
                    <a:pt x="527" y="198"/>
                  </a:cubicBezTo>
                  <a:cubicBezTo>
                    <a:pt x="526" y="197"/>
                    <a:pt x="526" y="196"/>
                    <a:pt x="525" y="196"/>
                  </a:cubicBezTo>
                  <a:cubicBezTo>
                    <a:pt x="512" y="219"/>
                    <a:pt x="489" y="235"/>
                    <a:pt x="466" y="246"/>
                  </a:cubicBezTo>
                  <a:cubicBezTo>
                    <a:pt x="443" y="257"/>
                    <a:pt x="420" y="263"/>
                    <a:pt x="395" y="265"/>
                  </a:cubicBezTo>
                  <a:cubicBezTo>
                    <a:pt x="377" y="266"/>
                    <a:pt x="357" y="266"/>
                    <a:pt x="341" y="257"/>
                  </a:cubicBezTo>
                  <a:cubicBezTo>
                    <a:pt x="341" y="258"/>
                    <a:pt x="341" y="259"/>
                    <a:pt x="341" y="260"/>
                  </a:cubicBezTo>
                  <a:cubicBezTo>
                    <a:pt x="348" y="257"/>
                    <a:pt x="357" y="258"/>
                    <a:pt x="364" y="259"/>
                  </a:cubicBezTo>
                  <a:cubicBezTo>
                    <a:pt x="373" y="260"/>
                    <a:pt x="381" y="260"/>
                    <a:pt x="390" y="261"/>
                  </a:cubicBezTo>
                  <a:cubicBezTo>
                    <a:pt x="407" y="262"/>
                    <a:pt x="424" y="263"/>
                    <a:pt x="441" y="263"/>
                  </a:cubicBezTo>
                  <a:cubicBezTo>
                    <a:pt x="472" y="262"/>
                    <a:pt x="503" y="256"/>
                    <a:pt x="529" y="240"/>
                  </a:cubicBezTo>
                  <a:cubicBezTo>
                    <a:pt x="534" y="237"/>
                    <a:pt x="539" y="233"/>
                    <a:pt x="540" y="227"/>
                  </a:cubicBezTo>
                  <a:cubicBezTo>
                    <a:pt x="540" y="226"/>
                    <a:pt x="540" y="226"/>
                    <a:pt x="539" y="225"/>
                  </a:cubicBezTo>
                  <a:cubicBezTo>
                    <a:pt x="529" y="222"/>
                    <a:pt x="519" y="233"/>
                    <a:pt x="511" y="239"/>
                  </a:cubicBezTo>
                  <a:cubicBezTo>
                    <a:pt x="506" y="243"/>
                    <a:pt x="500" y="247"/>
                    <a:pt x="494" y="251"/>
                  </a:cubicBezTo>
                  <a:cubicBezTo>
                    <a:pt x="486" y="255"/>
                    <a:pt x="479" y="259"/>
                    <a:pt x="471" y="263"/>
                  </a:cubicBezTo>
                  <a:cubicBezTo>
                    <a:pt x="447" y="275"/>
                    <a:pt x="421" y="283"/>
                    <a:pt x="394" y="282"/>
                  </a:cubicBezTo>
                  <a:cubicBezTo>
                    <a:pt x="378" y="282"/>
                    <a:pt x="362" y="280"/>
                    <a:pt x="350" y="270"/>
                  </a:cubicBezTo>
                  <a:cubicBezTo>
                    <a:pt x="349" y="271"/>
                    <a:pt x="349" y="272"/>
                    <a:pt x="348" y="273"/>
                  </a:cubicBezTo>
                  <a:cubicBezTo>
                    <a:pt x="375" y="283"/>
                    <a:pt x="404" y="286"/>
                    <a:pt x="432" y="282"/>
                  </a:cubicBezTo>
                  <a:cubicBezTo>
                    <a:pt x="460" y="278"/>
                    <a:pt x="487" y="267"/>
                    <a:pt x="510" y="251"/>
                  </a:cubicBezTo>
                  <a:cubicBezTo>
                    <a:pt x="521" y="244"/>
                    <a:pt x="530" y="235"/>
                    <a:pt x="539" y="226"/>
                  </a:cubicBezTo>
                  <a:cubicBezTo>
                    <a:pt x="540" y="225"/>
                    <a:pt x="538" y="223"/>
                    <a:pt x="537" y="224"/>
                  </a:cubicBezTo>
                  <a:cubicBezTo>
                    <a:pt x="518" y="242"/>
                    <a:pt x="496" y="256"/>
                    <a:pt x="472" y="266"/>
                  </a:cubicBezTo>
                  <a:cubicBezTo>
                    <a:pt x="447" y="276"/>
                    <a:pt x="420" y="283"/>
                    <a:pt x="393" y="281"/>
                  </a:cubicBezTo>
                  <a:cubicBezTo>
                    <a:pt x="385" y="280"/>
                    <a:pt x="376" y="278"/>
                    <a:pt x="368" y="275"/>
                  </a:cubicBezTo>
                  <a:cubicBezTo>
                    <a:pt x="367" y="274"/>
                    <a:pt x="366" y="277"/>
                    <a:pt x="367" y="277"/>
                  </a:cubicBezTo>
                  <a:cubicBezTo>
                    <a:pt x="391" y="287"/>
                    <a:pt x="418" y="285"/>
                    <a:pt x="442" y="279"/>
                  </a:cubicBezTo>
                  <a:cubicBezTo>
                    <a:pt x="468" y="272"/>
                    <a:pt x="493" y="260"/>
                    <a:pt x="515" y="245"/>
                  </a:cubicBezTo>
                  <a:cubicBezTo>
                    <a:pt x="524" y="240"/>
                    <a:pt x="532" y="233"/>
                    <a:pt x="539" y="226"/>
                  </a:cubicBezTo>
                  <a:cubicBezTo>
                    <a:pt x="538" y="226"/>
                    <a:pt x="538" y="225"/>
                    <a:pt x="537" y="224"/>
                  </a:cubicBezTo>
                  <a:cubicBezTo>
                    <a:pt x="497" y="267"/>
                    <a:pt x="437" y="288"/>
                    <a:pt x="379" y="278"/>
                  </a:cubicBezTo>
                  <a:cubicBezTo>
                    <a:pt x="369" y="277"/>
                    <a:pt x="359" y="274"/>
                    <a:pt x="349" y="270"/>
                  </a:cubicBezTo>
                  <a:cubicBezTo>
                    <a:pt x="348" y="270"/>
                    <a:pt x="347" y="272"/>
                    <a:pt x="348" y="273"/>
                  </a:cubicBezTo>
                  <a:cubicBezTo>
                    <a:pt x="367" y="287"/>
                    <a:pt x="395" y="287"/>
                    <a:pt x="417" y="284"/>
                  </a:cubicBezTo>
                  <a:cubicBezTo>
                    <a:pt x="446" y="280"/>
                    <a:pt x="472" y="267"/>
                    <a:pt x="496" y="252"/>
                  </a:cubicBezTo>
                  <a:cubicBezTo>
                    <a:pt x="504" y="248"/>
                    <a:pt x="511" y="243"/>
                    <a:pt x="518" y="237"/>
                  </a:cubicBezTo>
                  <a:cubicBezTo>
                    <a:pt x="523" y="233"/>
                    <a:pt x="531" y="226"/>
                    <a:pt x="538" y="228"/>
                  </a:cubicBezTo>
                  <a:cubicBezTo>
                    <a:pt x="538" y="228"/>
                    <a:pt x="538" y="227"/>
                    <a:pt x="537" y="227"/>
                  </a:cubicBezTo>
                  <a:cubicBezTo>
                    <a:pt x="536" y="232"/>
                    <a:pt x="530" y="236"/>
                    <a:pt x="526" y="239"/>
                  </a:cubicBezTo>
                  <a:cubicBezTo>
                    <a:pt x="521" y="242"/>
                    <a:pt x="515" y="244"/>
                    <a:pt x="510" y="247"/>
                  </a:cubicBezTo>
                  <a:cubicBezTo>
                    <a:pt x="494" y="254"/>
                    <a:pt x="477" y="257"/>
                    <a:pt x="460" y="259"/>
                  </a:cubicBezTo>
                  <a:cubicBezTo>
                    <a:pt x="443" y="261"/>
                    <a:pt x="425" y="260"/>
                    <a:pt x="408" y="259"/>
                  </a:cubicBezTo>
                  <a:cubicBezTo>
                    <a:pt x="391" y="258"/>
                    <a:pt x="374" y="257"/>
                    <a:pt x="357" y="256"/>
                  </a:cubicBezTo>
                  <a:cubicBezTo>
                    <a:pt x="351" y="255"/>
                    <a:pt x="345" y="255"/>
                    <a:pt x="339" y="257"/>
                  </a:cubicBezTo>
                  <a:cubicBezTo>
                    <a:pt x="338" y="257"/>
                    <a:pt x="339" y="259"/>
                    <a:pt x="339" y="260"/>
                  </a:cubicBezTo>
                  <a:cubicBezTo>
                    <a:pt x="350" y="265"/>
                    <a:pt x="363" y="267"/>
                    <a:pt x="375" y="268"/>
                  </a:cubicBezTo>
                  <a:cubicBezTo>
                    <a:pt x="388" y="268"/>
                    <a:pt x="401" y="267"/>
                    <a:pt x="414" y="266"/>
                  </a:cubicBezTo>
                  <a:cubicBezTo>
                    <a:pt x="438" y="262"/>
                    <a:pt x="461" y="253"/>
                    <a:pt x="482" y="240"/>
                  </a:cubicBezTo>
                  <a:cubicBezTo>
                    <a:pt x="500" y="230"/>
                    <a:pt x="517" y="216"/>
                    <a:pt x="527" y="197"/>
                  </a:cubicBezTo>
                  <a:cubicBezTo>
                    <a:pt x="528" y="196"/>
                    <a:pt x="526" y="195"/>
                    <a:pt x="525" y="195"/>
                  </a:cubicBezTo>
                  <a:cubicBezTo>
                    <a:pt x="501" y="212"/>
                    <a:pt x="476" y="227"/>
                    <a:pt x="447" y="234"/>
                  </a:cubicBezTo>
                  <a:cubicBezTo>
                    <a:pt x="432" y="238"/>
                    <a:pt x="416" y="240"/>
                    <a:pt x="401" y="242"/>
                  </a:cubicBezTo>
                  <a:cubicBezTo>
                    <a:pt x="387" y="244"/>
                    <a:pt x="373" y="243"/>
                    <a:pt x="360" y="247"/>
                  </a:cubicBezTo>
                  <a:cubicBezTo>
                    <a:pt x="358" y="248"/>
                    <a:pt x="359" y="250"/>
                    <a:pt x="361" y="250"/>
                  </a:cubicBezTo>
                  <a:cubicBezTo>
                    <a:pt x="391" y="250"/>
                    <a:pt x="420" y="233"/>
                    <a:pt x="446" y="216"/>
                  </a:cubicBezTo>
                  <a:cubicBezTo>
                    <a:pt x="463" y="205"/>
                    <a:pt x="480" y="194"/>
                    <a:pt x="494" y="179"/>
                  </a:cubicBezTo>
                  <a:cubicBezTo>
                    <a:pt x="499" y="173"/>
                    <a:pt x="504" y="165"/>
                    <a:pt x="503" y="157"/>
                  </a:cubicBezTo>
                  <a:cubicBezTo>
                    <a:pt x="503" y="156"/>
                    <a:pt x="502" y="156"/>
                    <a:pt x="502" y="156"/>
                  </a:cubicBezTo>
                  <a:cubicBezTo>
                    <a:pt x="496" y="159"/>
                    <a:pt x="493" y="164"/>
                    <a:pt x="490" y="169"/>
                  </a:cubicBezTo>
                  <a:cubicBezTo>
                    <a:pt x="486" y="175"/>
                    <a:pt x="482" y="180"/>
                    <a:pt x="477" y="186"/>
                  </a:cubicBezTo>
                  <a:cubicBezTo>
                    <a:pt x="468" y="197"/>
                    <a:pt x="456" y="206"/>
                    <a:pt x="443" y="213"/>
                  </a:cubicBezTo>
                  <a:cubicBezTo>
                    <a:pt x="431" y="219"/>
                    <a:pt x="417" y="224"/>
                    <a:pt x="403" y="228"/>
                  </a:cubicBezTo>
                  <a:cubicBezTo>
                    <a:pt x="396" y="230"/>
                    <a:pt x="389" y="232"/>
                    <a:pt x="382" y="233"/>
                  </a:cubicBezTo>
                  <a:cubicBezTo>
                    <a:pt x="375" y="234"/>
                    <a:pt x="369" y="235"/>
                    <a:pt x="363" y="239"/>
                  </a:cubicBezTo>
                  <a:cubicBezTo>
                    <a:pt x="362" y="239"/>
                    <a:pt x="363" y="241"/>
                    <a:pt x="363" y="241"/>
                  </a:cubicBezTo>
                  <a:cubicBezTo>
                    <a:pt x="373" y="246"/>
                    <a:pt x="385" y="244"/>
                    <a:pt x="395" y="242"/>
                  </a:cubicBezTo>
                  <a:cubicBezTo>
                    <a:pt x="406" y="240"/>
                    <a:pt x="418" y="235"/>
                    <a:pt x="429" y="230"/>
                  </a:cubicBezTo>
                  <a:cubicBezTo>
                    <a:pt x="438" y="226"/>
                    <a:pt x="447" y="221"/>
                    <a:pt x="456" y="216"/>
                  </a:cubicBezTo>
                  <a:cubicBezTo>
                    <a:pt x="466" y="210"/>
                    <a:pt x="477" y="203"/>
                    <a:pt x="486" y="195"/>
                  </a:cubicBezTo>
                  <a:cubicBezTo>
                    <a:pt x="494" y="188"/>
                    <a:pt x="503" y="178"/>
                    <a:pt x="506" y="167"/>
                  </a:cubicBezTo>
                  <a:cubicBezTo>
                    <a:pt x="507" y="166"/>
                    <a:pt x="505" y="165"/>
                    <a:pt x="504" y="166"/>
                  </a:cubicBezTo>
                  <a:cubicBezTo>
                    <a:pt x="484" y="188"/>
                    <a:pt x="457" y="202"/>
                    <a:pt x="429" y="213"/>
                  </a:cubicBezTo>
                  <a:cubicBezTo>
                    <a:pt x="413" y="219"/>
                    <a:pt x="396" y="223"/>
                    <a:pt x="379" y="227"/>
                  </a:cubicBezTo>
                  <a:cubicBezTo>
                    <a:pt x="372" y="228"/>
                    <a:pt x="365" y="229"/>
                    <a:pt x="357" y="230"/>
                  </a:cubicBezTo>
                  <a:cubicBezTo>
                    <a:pt x="351" y="231"/>
                    <a:pt x="344" y="232"/>
                    <a:pt x="339" y="236"/>
                  </a:cubicBezTo>
                  <a:cubicBezTo>
                    <a:pt x="338" y="237"/>
                    <a:pt x="338" y="238"/>
                    <a:pt x="339" y="239"/>
                  </a:cubicBezTo>
                  <a:cubicBezTo>
                    <a:pt x="365" y="245"/>
                    <a:pt x="391" y="243"/>
                    <a:pt x="416" y="237"/>
                  </a:cubicBezTo>
                  <a:cubicBezTo>
                    <a:pt x="442" y="230"/>
                    <a:pt x="466" y="218"/>
                    <a:pt x="486" y="201"/>
                  </a:cubicBezTo>
                  <a:cubicBezTo>
                    <a:pt x="494" y="195"/>
                    <a:pt x="501" y="187"/>
                    <a:pt x="507" y="180"/>
                  </a:cubicBezTo>
                  <a:cubicBezTo>
                    <a:pt x="506" y="179"/>
                    <a:pt x="505" y="179"/>
                    <a:pt x="505" y="178"/>
                  </a:cubicBezTo>
                  <a:cubicBezTo>
                    <a:pt x="492" y="202"/>
                    <a:pt x="465" y="217"/>
                    <a:pt x="441" y="225"/>
                  </a:cubicBezTo>
                  <a:cubicBezTo>
                    <a:pt x="424" y="231"/>
                    <a:pt x="407" y="235"/>
                    <a:pt x="390" y="238"/>
                  </a:cubicBezTo>
                  <a:cubicBezTo>
                    <a:pt x="381" y="239"/>
                    <a:pt x="372" y="240"/>
                    <a:pt x="363" y="242"/>
                  </a:cubicBezTo>
                  <a:cubicBezTo>
                    <a:pt x="356" y="243"/>
                    <a:pt x="349" y="244"/>
                    <a:pt x="342" y="245"/>
                  </a:cubicBezTo>
                  <a:cubicBezTo>
                    <a:pt x="337" y="247"/>
                    <a:pt x="332" y="249"/>
                    <a:pt x="328" y="252"/>
                  </a:cubicBezTo>
                  <a:cubicBezTo>
                    <a:pt x="327" y="253"/>
                    <a:pt x="328" y="254"/>
                    <a:pt x="328" y="254"/>
                  </a:cubicBezTo>
                  <a:cubicBezTo>
                    <a:pt x="336" y="261"/>
                    <a:pt x="347" y="263"/>
                    <a:pt x="356" y="263"/>
                  </a:cubicBezTo>
                  <a:cubicBezTo>
                    <a:pt x="367" y="264"/>
                    <a:pt x="379" y="263"/>
                    <a:pt x="390" y="262"/>
                  </a:cubicBezTo>
                  <a:cubicBezTo>
                    <a:pt x="418" y="260"/>
                    <a:pt x="445" y="255"/>
                    <a:pt x="470" y="242"/>
                  </a:cubicBezTo>
                  <a:cubicBezTo>
                    <a:pt x="475" y="240"/>
                    <a:pt x="479" y="237"/>
                    <a:pt x="483" y="234"/>
                  </a:cubicBezTo>
                  <a:cubicBezTo>
                    <a:pt x="484" y="234"/>
                    <a:pt x="483" y="232"/>
                    <a:pt x="482" y="232"/>
                  </a:cubicBezTo>
                  <a:cubicBezTo>
                    <a:pt x="476" y="233"/>
                    <a:pt x="470" y="236"/>
                    <a:pt x="464" y="239"/>
                  </a:cubicBezTo>
                  <a:cubicBezTo>
                    <a:pt x="457" y="242"/>
                    <a:pt x="450" y="244"/>
                    <a:pt x="443" y="246"/>
                  </a:cubicBezTo>
                  <a:cubicBezTo>
                    <a:pt x="428" y="249"/>
                    <a:pt x="412" y="251"/>
                    <a:pt x="397" y="252"/>
                  </a:cubicBezTo>
                  <a:cubicBezTo>
                    <a:pt x="369" y="255"/>
                    <a:pt x="340" y="257"/>
                    <a:pt x="312" y="251"/>
                  </a:cubicBezTo>
                  <a:cubicBezTo>
                    <a:pt x="312" y="252"/>
                    <a:pt x="312" y="253"/>
                    <a:pt x="312" y="254"/>
                  </a:cubicBezTo>
                  <a:cubicBezTo>
                    <a:pt x="323" y="252"/>
                    <a:pt x="334" y="253"/>
                    <a:pt x="345" y="254"/>
                  </a:cubicBezTo>
                  <a:cubicBezTo>
                    <a:pt x="354" y="254"/>
                    <a:pt x="363" y="254"/>
                    <a:pt x="372" y="254"/>
                  </a:cubicBezTo>
                  <a:cubicBezTo>
                    <a:pt x="381" y="254"/>
                    <a:pt x="389" y="254"/>
                    <a:pt x="398" y="253"/>
                  </a:cubicBezTo>
                  <a:cubicBezTo>
                    <a:pt x="405" y="252"/>
                    <a:pt x="413" y="251"/>
                    <a:pt x="420" y="246"/>
                  </a:cubicBezTo>
                  <a:cubicBezTo>
                    <a:pt x="421" y="246"/>
                    <a:pt x="420" y="245"/>
                    <a:pt x="419" y="244"/>
                  </a:cubicBezTo>
                  <a:cubicBezTo>
                    <a:pt x="401" y="235"/>
                    <a:pt x="379" y="236"/>
                    <a:pt x="359" y="235"/>
                  </a:cubicBezTo>
                  <a:cubicBezTo>
                    <a:pt x="346" y="235"/>
                    <a:pt x="333" y="234"/>
                    <a:pt x="320" y="234"/>
                  </a:cubicBezTo>
                  <a:cubicBezTo>
                    <a:pt x="306" y="233"/>
                    <a:pt x="292" y="233"/>
                    <a:pt x="278" y="233"/>
                  </a:cubicBezTo>
                  <a:cubicBezTo>
                    <a:pt x="276" y="233"/>
                    <a:pt x="276" y="235"/>
                    <a:pt x="278" y="235"/>
                  </a:cubicBezTo>
                  <a:cubicBezTo>
                    <a:pt x="303" y="239"/>
                    <a:pt x="329" y="235"/>
                    <a:pt x="354" y="232"/>
                  </a:cubicBezTo>
                  <a:cubicBezTo>
                    <a:pt x="369" y="230"/>
                    <a:pt x="383" y="227"/>
                    <a:pt x="397" y="225"/>
                  </a:cubicBezTo>
                  <a:cubicBezTo>
                    <a:pt x="405" y="223"/>
                    <a:pt x="412" y="222"/>
                    <a:pt x="420" y="220"/>
                  </a:cubicBezTo>
                  <a:cubicBezTo>
                    <a:pt x="426" y="219"/>
                    <a:pt x="433" y="217"/>
                    <a:pt x="440" y="217"/>
                  </a:cubicBezTo>
                  <a:cubicBezTo>
                    <a:pt x="440" y="217"/>
                    <a:pt x="440" y="216"/>
                    <a:pt x="440" y="215"/>
                  </a:cubicBezTo>
                  <a:cubicBezTo>
                    <a:pt x="429" y="221"/>
                    <a:pt x="417" y="223"/>
                    <a:pt x="405" y="223"/>
                  </a:cubicBezTo>
                  <a:cubicBezTo>
                    <a:pt x="391" y="223"/>
                    <a:pt x="377" y="222"/>
                    <a:pt x="364" y="220"/>
                  </a:cubicBezTo>
                  <a:cubicBezTo>
                    <a:pt x="334" y="215"/>
                    <a:pt x="305" y="206"/>
                    <a:pt x="276" y="198"/>
                  </a:cubicBezTo>
                  <a:cubicBezTo>
                    <a:pt x="263" y="195"/>
                    <a:pt x="249" y="191"/>
                    <a:pt x="237" y="187"/>
                  </a:cubicBezTo>
                  <a:cubicBezTo>
                    <a:pt x="226" y="183"/>
                    <a:pt x="214" y="177"/>
                    <a:pt x="202" y="178"/>
                  </a:cubicBezTo>
                  <a:cubicBezTo>
                    <a:pt x="201" y="178"/>
                    <a:pt x="201" y="180"/>
                    <a:pt x="202" y="180"/>
                  </a:cubicBezTo>
                  <a:cubicBezTo>
                    <a:pt x="250" y="211"/>
                    <a:pt x="309" y="219"/>
                    <a:pt x="366" y="217"/>
                  </a:cubicBezTo>
                  <a:cubicBezTo>
                    <a:pt x="389" y="215"/>
                    <a:pt x="412" y="213"/>
                    <a:pt x="435" y="209"/>
                  </a:cubicBezTo>
                  <a:cubicBezTo>
                    <a:pt x="437" y="208"/>
                    <a:pt x="437" y="206"/>
                    <a:pt x="435" y="206"/>
                  </a:cubicBezTo>
                  <a:cubicBezTo>
                    <a:pt x="428" y="204"/>
                    <a:pt x="421" y="205"/>
                    <a:pt x="414" y="205"/>
                  </a:cubicBezTo>
                  <a:cubicBezTo>
                    <a:pt x="404" y="205"/>
                    <a:pt x="395" y="205"/>
                    <a:pt x="386" y="204"/>
                  </a:cubicBezTo>
                  <a:cubicBezTo>
                    <a:pt x="378" y="204"/>
                    <a:pt x="369" y="203"/>
                    <a:pt x="360" y="203"/>
                  </a:cubicBezTo>
                  <a:cubicBezTo>
                    <a:pt x="353" y="202"/>
                    <a:pt x="345" y="202"/>
                    <a:pt x="338" y="201"/>
                  </a:cubicBezTo>
                  <a:cubicBezTo>
                    <a:pt x="324" y="199"/>
                    <a:pt x="310" y="196"/>
                    <a:pt x="296" y="194"/>
                  </a:cubicBezTo>
                  <a:cubicBezTo>
                    <a:pt x="284" y="192"/>
                    <a:pt x="270" y="192"/>
                    <a:pt x="258" y="196"/>
                  </a:cubicBezTo>
                  <a:cubicBezTo>
                    <a:pt x="257" y="197"/>
                    <a:pt x="257" y="198"/>
                    <a:pt x="257" y="198"/>
                  </a:cubicBezTo>
                  <a:cubicBezTo>
                    <a:pt x="265" y="208"/>
                    <a:pt x="279" y="209"/>
                    <a:pt x="290" y="213"/>
                  </a:cubicBezTo>
                  <a:cubicBezTo>
                    <a:pt x="306" y="218"/>
                    <a:pt x="322" y="222"/>
                    <a:pt x="339" y="224"/>
                  </a:cubicBezTo>
                  <a:cubicBezTo>
                    <a:pt x="353" y="226"/>
                    <a:pt x="367" y="226"/>
                    <a:pt x="381" y="227"/>
                  </a:cubicBezTo>
                  <a:cubicBezTo>
                    <a:pt x="395" y="227"/>
                    <a:pt x="409" y="227"/>
                    <a:pt x="423" y="224"/>
                  </a:cubicBezTo>
                  <a:cubicBezTo>
                    <a:pt x="431" y="222"/>
                    <a:pt x="439" y="219"/>
                    <a:pt x="446" y="215"/>
                  </a:cubicBezTo>
                  <a:cubicBezTo>
                    <a:pt x="448" y="214"/>
                    <a:pt x="447" y="212"/>
                    <a:pt x="445" y="212"/>
                  </a:cubicBezTo>
                  <a:cubicBezTo>
                    <a:pt x="410" y="216"/>
                    <a:pt x="374" y="212"/>
                    <a:pt x="339" y="206"/>
                  </a:cubicBezTo>
                  <a:cubicBezTo>
                    <a:pt x="321" y="203"/>
                    <a:pt x="304" y="200"/>
                    <a:pt x="286" y="197"/>
                  </a:cubicBezTo>
                  <a:cubicBezTo>
                    <a:pt x="270" y="195"/>
                    <a:pt x="255" y="192"/>
                    <a:pt x="239" y="189"/>
                  </a:cubicBezTo>
                  <a:cubicBezTo>
                    <a:pt x="230" y="187"/>
                    <a:pt x="220" y="184"/>
                    <a:pt x="212" y="187"/>
                  </a:cubicBezTo>
                  <a:cubicBezTo>
                    <a:pt x="211" y="188"/>
                    <a:pt x="210" y="189"/>
                    <a:pt x="211" y="190"/>
                  </a:cubicBezTo>
                  <a:cubicBezTo>
                    <a:pt x="222" y="198"/>
                    <a:pt x="237" y="200"/>
                    <a:pt x="251" y="204"/>
                  </a:cubicBezTo>
                  <a:cubicBezTo>
                    <a:pt x="268" y="208"/>
                    <a:pt x="285" y="211"/>
                    <a:pt x="302" y="213"/>
                  </a:cubicBezTo>
                  <a:cubicBezTo>
                    <a:pt x="320" y="215"/>
                    <a:pt x="338" y="217"/>
                    <a:pt x="355" y="218"/>
                  </a:cubicBezTo>
                  <a:cubicBezTo>
                    <a:pt x="372" y="219"/>
                    <a:pt x="388" y="221"/>
                    <a:pt x="405" y="221"/>
                  </a:cubicBezTo>
                  <a:cubicBezTo>
                    <a:pt x="412" y="221"/>
                    <a:pt x="420" y="221"/>
                    <a:pt x="426" y="225"/>
                  </a:cubicBezTo>
                  <a:cubicBezTo>
                    <a:pt x="426" y="225"/>
                    <a:pt x="426" y="224"/>
                    <a:pt x="426" y="223"/>
                  </a:cubicBezTo>
                  <a:cubicBezTo>
                    <a:pt x="414" y="230"/>
                    <a:pt x="398" y="225"/>
                    <a:pt x="385" y="223"/>
                  </a:cubicBezTo>
                  <a:cubicBezTo>
                    <a:pt x="368" y="220"/>
                    <a:pt x="351" y="216"/>
                    <a:pt x="333" y="213"/>
                  </a:cubicBezTo>
                  <a:cubicBezTo>
                    <a:pt x="320" y="210"/>
                    <a:pt x="307" y="207"/>
                    <a:pt x="294" y="203"/>
                  </a:cubicBezTo>
                  <a:cubicBezTo>
                    <a:pt x="288" y="201"/>
                    <a:pt x="283" y="199"/>
                    <a:pt x="278" y="197"/>
                  </a:cubicBezTo>
                  <a:cubicBezTo>
                    <a:pt x="260" y="191"/>
                    <a:pt x="243" y="185"/>
                    <a:pt x="225" y="179"/>
                  </a:cubicBezTo>
                  <a:cubicBezTo>
                    <a:pt x="217" y="177"/>
                    <a:pt x="208" y="174"/>
                    <a:pt x="199" y="172"/>
                  </a:cubicBezTo>
                  <a:cubicBezTo>
                    <a:pt x="192" y="170"/>
                    <a:pt x="185" y="169"/>
                    <a:pt x="178" y="168"/>
                  </a:cubicBezTo>
                  <a:cubicBezTo>
                    <a:pt x="173" y="168"/>
                    <a:pt x="167" y="168"/>
                    <a:pt x="165" y="173"/>
                  </a:cubicBezTo>
                  <a:cubicBezTo>
                    <a:pt x="165" y="173"/>
                    <a:pt x="165" y="174"/>
                    <a:pt x="165" y="174"/>
                  </a:cubicBezTo>
                  <a:cubicBezTo>
                    <a:pt x="173" y="184"/>
                    <a:pt x="186" y="188"/>
                    <a:pt x="197" y="192"/>
                  </a:cubicBezTo>
                  <a:cubicBezTo>
                    <a:pt x="211" y="197"/>
                    <a:pt x="226" y="202"/>
                    <a:pt x="241" y="205"/>
                  </a:cubicBezTo>
                  <a:cubicBezTo>
                    <a:pt x="275" y="213"/>
                    <a:pt x="310" y="216"/>
                    <a:pt x="345" y="218"/>
                  </a:cubicBezTo>
                  <a:cubicBezTo>
                    <a:pt x="360" y="219"/>
                    <a:pt x="375" y="219"/>
                    <a:pt x="391" y="219"/>
                  </a:cubicBezTo>
                  <a:cubicBezTo>
                    <a:pt x="397" y="219"/>
                    <a:pt x="403" y="219"/>
                    <a:pt x="409" y="219"/>
                  </a:cubicBezTo>
                  <a:cubicBezTo>
                    <a:pt x="415" y="220"/>
                    <a:pt x="421" y="221"/>
                    <a:pt x="426" y="225"/>
                  </a:cubicBezTo>
                  <a:cubicBezTo>
                    <a:pt x="426" y="224"/>
                    <a:pt x="426" y="223"/>
                    <a:pt x="426" y="222"/>
                  </a:cubicBezTo>
                  <a:cubicBezTo>
                    <a:pt x="420" y="226"/>
                    <a:pt x="413" y="227"/>
                    <a:pt x="406" y="227"/>
                  </a:cubicBezTo>
                  <a:cubicBezTo>
                    <a:pt x="398" y="228"/>
                    <a:pt x="390" y="227"/>
                    <a:pt x="383" y="226"/>
                  </a:cubicBezTo>
                  <a:cubicBezTo>
                    <a:pt x="365" y="225"/>
                    <a:pt x="348" y="221"/>
                    <a:pt x="331" y="217"/>
                  </a:cubicBezTo>
                  <a:cubicBezTo>
                    <a:pt x="313" y="213"/>
                    <a:pt x="296" y="209"/>
                    <a:pt x="279" y="204"/>
                  </a:cubicBezTo>
                  <a:cubicBezTo>
                    <a:pt x="262" y="199"/>
                    <a:pt x="245" y="195"/>
                    <a:pt x="229" y="190"/>
                  </a:cubicBezTo>
                  <a:cubicBezTo>
                    <a:pt x="220" y="188"/>
                    <a:pt x="211" y="186"/>
                    <a:pt x="202" y="183"/>
                  </a:cubicBezTo>
                  <a:cubicBezTo>
                    <a:pt x="194" y="181"/>
                    <a:pt x="186" y="179"/>
                    <a:pt x="178" y="181"/>
                  </a:cubicBezTo>
                  <a:cubicBezTo>
                    <a:pt x="178" y="181"/>
                    <a:pt x="177" y="182"/>
                    <a:pt x="177" y="182"/>
                  </a:cubicBezTo>
                  <a:cubicBezTo>
                    <a:pt x="177" y="192"/>
                    <a:pt x="190" y="195"/>
                    <a:pt x="198" y="198"/>
                  </a:cubicBezTo>
                  <a:cubicBezTo>
                    <a:pt x="204" y="200"/>
                    <a:pt x="211" y="202"/>
                    <a:pt x="218" y="205"/>
                  </a:cubicBezTo>
                  <a:cubicBezTo>
                    <a:pt x="226" y="207"/>
                    <a:pt x="234" y="209"/>
                    <a:pt x="242" y="211"/>
                  </a:cubicBezTo>
                  <a:cubicBezTo>
                    <a:pt x="259" y="216"/>
                    <a:pt x="276" y="220"/>
                    <a:pt x="293" y="223"/>
                  </a:cubicBezTo>
                  <a:cubicBezTo>
                    <a:pt x="310" y="226"/>
                    <a:pt x="328" y="228"/>
                    <a:pt x="345" y="230"/>
                  </a:cubicBezTo>
                  <a:cubicBezTo>
                    <a:pt x="354" y="232"/>
                    <a:pt x="363" y="233"/>
                    <a:pt x="373" y="234"/>
                  </a:cubicBezTo>
                  <a:cubicBezTo>
                    <a:pt x="381" y="235"/>
                    <a:pt x="390" y="236"/>
                    <a:pt x="399" y="239"/>
                  </a:cubicBezTo>
                  <a:cubicBezTo>
                    <a:pt x="399" y="238"/>
                    <a:pt x="399" y="237"/>
                    <a:pt x="400" y="237"/>
                  </a:cubicBezTo>
                  <a:cubicBezTo>
                    <a:pt x="366" y="236"/>
                    <a:pt x="332" y="227"/>
                    <a:pt x="299" y="219"/>
                  </a:cubicBezTo>
                  <a:cubicBezTo>
                    <a:pt x="282" y="214"/>
                    <a:pt x="265" y="210"/>
                    <a:pt x="249" y="204"/>
                  </a:cubicBezTo>
                  <a:cubicBezTo>
                    <a:pt x="240" y="202"/>
                    <a:pt x="232" y="199"/>
                    <a:pt x="224" y="196"/>
                  </a:cubicBezTo>
                  <a:cubicBezTo>
                    <a:pt x="216" y="192"/>
                    <a:pt x="209" y="189"/>
                    <a:pt x="201" y="186"/>
                  </a:cubicBezTo>
                  <a:cubicBezTo>
                    <a:pt x="197" y="184"/>
                    <a:pt x="193" y="183"/>
                    <a:pt x="189" y="182"/>
                  </a:cubicBezTo>
                  <a:cubicBezTo>
                    <a:pt x="188" y="182"/>
                    <a:pt x="187" y="183"/>
                    <a:pt x="188" y="184"/>
                  </a:cubicBezTo>
                  <a:cubicBezTo>
                    <a:pt x="190" y="189"/>
                    <a:pt x="195" y="193"/>
                    <a:pt x="200" y="195"/>
                  </a:cubicBezTo>
                  <a:cubicBezTo>
                    <a:pt x="206" y="199"/>
                    <a:pt x="212" y="202"/>
                    <a:pt x="219" y="205"/>
                  </a:cubicBezTo>
                  <a:cubicBezTo>
                    <a:pt x="234" y="212"/>
                    <a:pt x="249" y="218"/>
                    <a:pt x="265" y="222"/>
                  </a:cubicBezTo>
                  <a:cubicBezTo>
                    <a:pt x="282" y="227"/>
                    <a:pt x="298" y="231"/>
                    <a:pt x="315" y="234"/>
                  </a:cubicBezTo>
                  <a:cubicBezTo>
                    <a:pt x="331" y="237"/>
                    <a:pt x="347" y="238"/>
                    <a:pt x="363" y="240"/>
                  </a:cubicBezTo>
                  <a:cubicBezTo>
                    <a:pt x="370" y="241"/>
                    <a:pt x="377" y="242"/>
                    <a:pt x="385" y="242"/>
                  </a:cubicBezTo>
                  <a:cubicBezTo>
                    <a:pt x="391" y="242"/>
                    <a:pt x="398" y="242"/>
                    <a:pt x="403" y="238"/>
                  </a:cubicBezTo>
                  <a:cubicBezTo>
                    <a:pt x="404" y="237"/>
                    <a:pt x="403" y="236"/>
                    <a:pt x="402" y="235"/>
                  </a:cubicBezTo>
                  <a:cubicBezTo>
                    <a:pt x="368" y="226"/>
                    <a:pt x="334" y="221"/>
                    <a:pt x="300" y="213"/>
                  </a:cubicBezTo>
                  <a:cubicBezTo>
                    <a:pt x="282" y="208"/>
                    <a:pt x="265" y="203"/>
                    <a:pt x="247" y="198"/>
                  </a:cubicBezTo>
                  <a:cubicBezTo>
                    <a:pt x="239" y="196"/>
                    <a:pt x="230" y="193"/>
                    <a:pt x="221" y="191"/>
                  </a:cubicBezTo>
                  <a:cubicBezTo>
                    <a:pt x="214" y="189"/>
                    <a:pt x="206" y="186"/>
                    <a:pt x="199" y="184"/>
                  </a:cubicBezTo>
                  <a:cubicBezTo>
                    <a:pt x="191" y="181"/>
                    <a:pt x="183" y="180"/>
                    <a:pt x="174" y="180"/>
                  </a:cubicBezTo>
                  <a:cubicBezTo>
                    <a:pt x="173" y="181"/>
                    <a:pt x="173" y="182"/>
                    <a:pt x="173" y="183"/>
                  </a:cubicBezTo>
                  <a:cubicBezTo>
                    <a:pt x="182" y="192"/>
                    <a:pt x="195" y="197"/>
                    <a:pt x="206" y="202"/>
                  </a:cubicBezTo>
                  <a:cubicBezTo>
                    <a:pt x="221" y="208"/>
                    <a:pt x="236" y="214"/>
                    <a:pt x="251" y="220"/>
                  </a:cubicBezTo>
                  <a:cubicBezTo>
                    <a:pt x="281" y="232"/>
                    <a:pt x="312" y="242"/>
                    <a:pt x="344" y="248"/>
                  </a:cubicBezTo>
                  <a:cubicBezTo>
                    <a:pt x="370" y="253"/>
                    <a:pt x="398" y="255"/>
                    <a:pt x="424" y="248"/>
                  </a:cubicBezTo>
                  <a:cubicBezTo>
                    <a:pt x="425" y="248"/>
                    <a:pt x="426" y="246"/>
                    <a:pt x="424" y="246"/>
                  </a:cubicBezTo>
                  <a:cubicBezTo>
                    <a:pt x="389" y="242"/>
                    <a:pt x="354" y="237"/>
                    <a:pt x="320" y="230"/>
                  </a:cubicBezTo>
                  <a:cubicBezTo>
                    <a:pt x="303" y="226"/>
                    <a:pt x="285" y="222"/>
                    <a:pt x="269" y="216"/>
                  </a:cubicBezTo>
                  <a:cubicBezTo>
                    <a:pt x="252" y="211"/>
                    <a:pt x="236" y="204"/>
                    <a:pt x="220" y="198"/>
                  </a:cubicBezTo>
                  <a:cubicBezTo>
                    <a:pt x="211" y="194"/>
                    <a:pt x="202" y="190"/>
                    <a:pt x="194" y="186"/>
                  </a:cubicBezTo>
                  <a:cubicBezTo>
                    <a:pt x="187" y="182"/>
                    <a:pt x="179" y="178"/>
                    <a:pt x="171" y="179"/>
                  </a:cubicBezTo>
                  <a:cubicBezTo>
                    <a:pt x="170" y="179"/>
                    <a:pt x="169" y="180"/>
                    <a:pt x="169" y="181"/>
                  </a:cubicBezTo>
                  <a:cubicBezTo>
                    <a:pt x="171" y="186"/>
                    <a:pt x="175" y="190"/>
                    <a:pt x="179" y="193"/>
                  </a:cubicBezTo>
                  <a:cubicBezTo>
                    <a:pt x="184" y="196"/>
                    <a:pt x="189" y="199"/>
                    <a:pt x="195" y="202"/>
                  </a:cubicBezTo>
                  <a:cubicBezTo>
                    <a:pt x="201" y="206"/>
                    <a:pt x="206" y="209"/>
                    <a:pt x="212" y="212"/>
                  </a:cubicBezTo>
                  <a:cubicBezTo>
                    <a:pt x="220" y="216"/>
                    <a:pt x="227" y="220"/>
                    <a:pt x="235" y="223"/>
                  </a:cubicBezTo>
                  <a:cubicBezTo>
                    <a:pt x="266" y="236"/>
                    <a:pt x="299" y="244"/>
                    <a:pt x="332" y="250"/>
                  </a:cubicBezTo>
                  <a:cubicBezTo>
                    <a:pt x="346" y="252"/>
                    <a:pt x="359" y="254"/>
                    <a:pt x="373" y="255"/>
                  </a:cubicBezTo>
                  <a:cubicBezTo>
                    <a:pt x="385" y="256"/>
                    <a:pt x="398" y="254"/>
                    <a:pt x="410" y="258"/>
                  </a:cubicBezTo>
                  <a:cubicBezTo>
                    <a:pt x="410" y="258"/>
                    <a:pt x="410" y="257"/>
                    <a:pt x="410" y="256"/>
                  </a:cubicBezTo>
                  <a:cubicBezTo>
                    <a:pt x="402" y="258"/>
                    <a:pt x="394" y="257"/>
                    <a:pt x="386" y="257"/>
                  </a:cubicBezTo>
                  <a:cubicBezTo>
                    <a:pt x="378" y="256"/>
                    <a:pt x="370" y="255"/>
                    <a:pt x="361" y="254"/>
                  </a:cubicBezTo>
                  <a:cubicBezTo>
                    <a:pt x="344" y="252"/>
                    <a:pt x="327" y="248"/>
                    <a:pt x="310" y="245"/>
                  </a:cubicBezTo>
                  <a:cubicBezTo>
                    <a:pt x="293" y="241"/>
                    <a:pt x="277" y="236"/>
                    <a:pt x="261" y="230"/>
                  </a:cubicBezTo>
                  <a:cubicBezTo>
                    <a:pt x="246" y="225"/>
                    <a:pt x="231" y="219"/>
                    <a:pt x="216" y="212"/>
                  </a:cubicBezTo>
                  <a:cubicBezTo>
                    <a:pt x="209" y="209"/>
                    <a:pt x="201" y="204"/>
                    <a:pt x="193" y="206"/>
                  </a:cubicBezTo>
                  <a:cubicBezTo>
                    <a:pt x="192" y="206"/>
                    <a:pt x="191" y="207"/>
                    <a:pt x="191" y="208"/>
                  </a:cubicBezTo>
                  <a:cubicBezTo>
                    <a:pt x="197" y="219"/>
                    <a:pt x="210" y="224"/>
                    <a:pt x="221" y="228"/>
                  </a:cubicBezTo>
                  <a:cubicBezTo>
                    <a:pt x="227" y="231"/>
                    <a:pt x="234" y="235"/>
                    <a:pt x="241" y="238"/>
                  </a:cubicBezTo>
                  <a:cubicBezTo>
                    <a:pt x="249" y="241"/>
                    <a:pt x="256" y="244"/>
                    <a:pt x="264" y="247"/>
                  </a:cubicBezTo>
                  <a:cubicBezTo>
                    <a:pt x="296" y="259"/>
                    <a:pt x="330" y="267"/>
                    <a:pt x="363" y="271"/>
                  </a:cubicBezTo>
                  <a:cubicBezTo>
                    <a:pt x="377" y="273"/>
                    <a:pt x="392" y="275"/>
                    <a:pt x="406" y="276"/>
                  </a:cubicBezTo>
                  <a:cubicBezTo>
                    <a:pt x="411" y="276"/>
                    <a:pt x="416" y="276"/>
                    <a:pt x="421" y="277"/>
                  </a:cubicBezTo>
                  <a:cubicBezTo>
                    <a:pt x="425" y="277"/>
                    <a:pt x="431" y="278"/>
                    <a:pt x="433" y="282"/>
                  </a:cubicBezTo>
                  <a:cubicBezTo>
                    <a:pt x="434" y="282"/>
                    <a:pt x="434" y="281"/>
                    <a:pt x="434" y="281"/>
                  </a:cubicBezTo>
                  <a:cubicBezTo>
                    <a:pt x="428" y="285"/>
                    <a:pt x="419" y="283"/>
                    <a:pt x="412" y="283"/>
                  </a:cubicBezTo>
                  <a:cubicBezTo>
                    <a:pt x="404" y="282"/>
                    <a:pt x="396" y="281"/>
                    <a:pt x="388" y="280"/>
                  </a:cubicBezTo>
                  <a:cubicBezTo>
                    <a:pt x="370" y="277"/>
                    <a:pt x="353" y="273"/>
                    <a:pt x="336" y="267"/>
                  </a:cubicBezTo>
                  <a:cubicBezTo>
                    <a:pt x="319" y="262"/>
                    <a:pt x="303" y="256"/>
                    <a:pt x="286" y="249"/>
                  </a:cubicBezTo>
                  <a:cubicBezTo>
                    <a:pt x="271" y="243"/>
                    <a:pt x="256" y="237"/>
                    <a:pt x="241" y="230"/>
                  </a:cubicBezTo>
                  <a:cubicBezTo>
                    <a:pt x="232" y="226"/>
                    <a:pt x="221" y="221"/>
                    <a:pt x="211" y="222"/>
                  </a:cubicBezTo>
                  <a:cubicBezTo>
                    <a:pt x="210" y="222"/>
                    <a:pt x="210" y="223"/>
                    <a:pt x="210" y="224"/>
                  </a:cubicBezTo>
                  <a:cubicBezTo>
                    <a:pt x="212" y="230"/>
                    <a:pt x="217" y="235"/>
                    <a:pt x="221" y="238"/>
                  </a:cubicBezTo>
                  <a:cubicBezTo>
                    <a:pt x="227" y="242"/>
                    <a:pt x="233" y="246"/>
                    <a:pt x="239" y="250"/>
                  </a:cubicBezTo>
                  <a:cubicBezTo>
                    <a:pt x="253" y="258"/>
                    <a:pt x="268" y="265"/>
                    <a:pt x="283" y="271"/>
                  </a:cubicBezTo>
                  <a:cubicBezTo>
                    <a:pt x="296" y="276"/>
                    <a:pt x="308" y="280"/>
                    <a:pt x="321" y="284"/>
                  </a:cubicBezTo>
                  <a:cubicBezTo>
                    <a:pt x="333" y="289"/>
                    <a:pt x="347" y="292"/>
                    <a:pt x="360" y="295"/>
                  </a:cubicBezTo>
                  <a:cubicBezTo>
                    <a:pt x="374" y="297"/>
                    <a:pt x="389" y="298"/>
                    <a:pt x="403" y="293"/>
                  </a:cubicBezTo>
                  <a:cubicBezTo>
                    <a:pt x="404" y="293"/>
                    <a:pt x="404" y="292"/>
                    <a:pt x="404" y="291"/>
                  </a:cubicBezTo>
                  <a:cubicBezTo>
                    <a:pt x="399" y="288"/>
                    <a:pt x="394" y="287"/>
                    <a:pt x="389" y="287"/>
                  </a:cubicBezTo>
                  <a:cubicBezTo>
                    <a:pt x="383" y="287"/>
                    <a:pt x="377" y="287"/>
                    <a:pt x="371" y="286"/>
                  </a:cubicBezTo>
                  <a:cubicBezTo>
                    <a:pt x="363" y="286"/>
                    <a:pt x="355" y="284"/>
                    <a:pt x="347" y="283"/>
                  </a:cubicBezTo>
                  <a:cubicBezTo>
                    <a:pt x="339" y="281"/>
                    <a:pt x="331" y="280"/>
                    <a:pt x="323" y="278"/>
                  </a:cubicBezTo>
                  <a:cubicBezTo>
                    <a:pt x="306" y="274"/>
                    <a:pt x="290" y="268"/>
                    <a:pt x="274" y="262"/>
                  </a:cubicBezTo>
                  <a:cubicBezTo>
                    <a:pt x="258" y="255"/>
                    <a:pt x="243" y="247"/>
                    <a:pt x="228" y="239"/>
                  </a:cubicBezTo>
                  <a:cubicBezTo>
                    <a:pt x="219" y="234"/>
                    <a:pt x="210" y="229"/>
                    <a:pt x="201" y="224"/>
                  </a:cubicBezTo>
                  <a:cubicBezTo>
                    <a:pt x="193" y="219"/>
                    <a:pt x="185" y="214"/>
                    <a:pt x="176" y="212"/>
                  </a:cubicBezTo>
                  <a:cubicBezTo>
                    <a:pt x="175" y="212"/>
                    <a:pt x="174" y="213"/>
                    <a:pt x="175" y="214"/>
                  </a:cubicBezTo>
                  <a:cubicBezTo>
                    <a:pt x="194" y="233"/>
                    <a:pt x="220" y="243"/>
                    <a:pt x="245" y="252"/>
                  </a:cubicBezTo>
                  <a:cubicBezTo>
                    <a:pt x="259" y="257"/>
                    <a:pt x="272" y="262"/>
                    <a:pt x="285" y="267"/>
                  </a:cubicBezTo>
                  <a:cubicBezTo>
                    <a:pt x="301" y="272"/>
                    <a:pt x="318" y="275"/>
                    <a:pt x="334" y="278"/>
                  </a:cubicBezTo>
                  <a:cubicBezTo>
                    <a:pt x="342" y="279"/>
                    <a:pt x="350" y="280"/>
                    <a:pt x="358" y="280"/>
                  </a:cubicBezTo>
                  <a:cubicBezTo>
                    <a:pt x="366" y="281"/>
                    <a:pt x="374" y="280"/>
                    <a:pt x="382" y="282"/>
                  </a:cubicBezTo>
                  <a:cubicBezTo>
                    <a:pt x="382" y="281"/>
                    <a:pt x="382" y="281"/>
                    <a:pt x="382" y="280"/>
                  </a:cubicBezTo>
                  <a:cubicBezTo>
                    <a:pt x="352" y="282"/>
                    <a:pt x="322" y="270"/>
                    <a:pt x="295" y="259"/>
                  </a:cubicBezTo>
                  <a:cubicBezTo>
                    <a:pt x="266" y="247"/>
                    <a:pt x="237" y="233"/>
                    <a:pt x="209" y="218"/>
                  </a:cubicBezTo>
                  <a:cubicBezTo>
                    <a:pt x="176" y="199"/>
                    <a:pt x="144" y="179"/>
                    <a:pt x="110" y="160"/>
                  </a:cubicBezTo>
                  <a:cubicBezTo>
                    <a:pt x="109" y="160"/>
                    <a:pt x="108" y="162"/>
                    <a:pt x="108" y="163"/>
                  </a:cubicBezTo>
                  <a:cubicBezTo>
                    <a:pt x="117" y="174"/>
                    <a:pt x="131" y="181"/>
                    <a:pt x="143" y="189"/>
                  </a:cubicBezTo>
                  <a:cubicBezTo>
                    <a:pt x="156" y="198"/>
                    <a:pt x="171" y="206"/>
                    <a:pt x="186" y="214"/>
                  </a:cubicBezTo>
                  <a:cubicBezTo>
                    <a:pt x="217" y="229"/>
                    <a:pt x="249" y="240"/>
                    <a:pt x="282" y="248"/>
                  </a:cubicBezTo>
                  <a:cubicBezTo>
                    <a:pt x="292" y="251"/>
                    <a:pt x="302" y="253"/>
                    <a:pt x="312" y="255"/>
                  </a:cubicBezTo>
                  <a:cubicBezTo>
                    <a:pt x="321" y="257"/>
                    <a:pt x="331" y="257"/>
                    <a:pt x="339" y="262"/>
                  </a:cubicBezTo>
                  <a:cubicBezTo>
                    <a:pt x="339" y="261"/>
                    <a:pt x="339" y="261"/>
                    <a:pt x="340" y="260"/>
                  </a:cubicBezTo>
                  <a:cubicBezTo>
                    <a:pt x="306" y="254"/>
                    <a:pt x="274" y="242"/>
                    <a:pt x="242" y="228"/>
                  </a:cubicBezTo>
                  <a:cubicBezTo>
                    <a:pt x="227" y="221"/>
                    <a:pt x="212" y="214"/>
                    <a:pt x="197" y="206"/>
                  </a:cubicBezTo>
                  <a:cubicBezTo>
                    <a:pt x="182" y="198"/>
                    <a:pt x="167" y="190"/>
                    <a:pt x="153" y="180"/>
                  </a:cubicBezTo>
                  <a:cubicBezTo>
                    <a:pt x="148" y="176"/>
                    <a:pt x="142" y="172"/>
                    <a:pt x="136" y="171"/>
                  </a:cubicBezTo>
                  <a:cubicBezTo>
                    <a:pt x="135" y="171"/>
                    <a:pt x="134" y="173"/>
                    <a:pt x="135" y="174"/>
                  </a:cubicBezTo>
                  <a:cubicBezTo>
                    <a:pt x="155" y="197"/>
                    <a:pt x="180" y="216"/>
                    <a:pt x="206" y="233"/>
                  </a:cubicBezTo>
                  <a:cubicBezTo>
                    <a:pt x="219" y="241"/>
                    <a:pt x="232" y="248"/>
                    <a:pt x="246" y="256"/>
                  </a:cubicBezTo>
                  <a:cubicBezTo>
                    <a:pt x="260" y="263"/>
                    <a:pt x="274" y="270"/>
                    <a:pt x="290" y="275"/>
                  </a:cubicBezTo>
                  <a:cubicBezTo>
                    <a:pt x="318" y="283"/>
                    <a:pt x="347" y="286"/>
                    <a:pt x="376" y="291"/>
                  </a:cubicBezTo>
                  <a:cubicBezTo>
                    <a:pt x="376" y="290"/>
                    <a:pt x="376" y="290"/>
                    <a:pt x="376" y="289"/>
                  </a:cubicBezTo>
                  <a:cubicBezTo>
                    <a:pt x="344" y="290"/>
                    <a:pt x="312" y="280"/>
                    <a:pt x="283" y="269"/>
                  </a:cubicBezTo>
                  <a:cubicBezTo>
                    <a:pt x="268" y="263"/>
                    <a:pt x="253" y="256"/>
                    <a:pt x="239" y="249"/>
                  </a:cubicBezTo>
                  <a:cubicBezTo>
                    <a:pt x="224" y="240"/>
                    <a:pt x="209" y="231"/>
                    <a:pt x="195" y="222"/>
                  </a:cubicBezTo>
                  <a:cubicBezTo>
                    <a:pt x="187" y="216"/>
                    <a:pt x="179" y="211"/>
                    <a:pt x="171" y="206"/>
                  </a:cubicBezTo>
                  <a:cubicBezTo>
                    <a:pt x="164" y="202"/>
                    <a:pt x="155" y="197"/>
                    <a:pt x="152" y="189"/>
                  </a:cubicBezTo>
                  <a:cubicBezTo>
                    <a:pt x="151" y="190"/>
                    <a:pt x="150" y="190"/>
                    <a:pt x="150" y="191"/>
                  </a:cubicBezTo>
                  <a:cubicBezTo>
                    <a:pt x="181" y="209"/>
                    <a:pt x="213" y="227"/>
                    <a:pt x="244" y="244"/>
                  </a:cubicBezTo>
                  <a:cubicBezTo>
                    <a:pt x="260" y="252"/>
                    <a:pt x="275" y="261"/>
                    <a:pt x="291" y="268"/>
                  </a:cubicBezTo>
                  <a:cubicBezTo>
                    <a:pt x="306" y="274"/>
                    <a:pt x="321" y="280"/>
                    <a:pt x="336" y="285"/>
                  </a:cubicBezTo>
                  <a:cubicBezTo>
                    <a:pt x="346" y="288"/>
                    <a:pt x="357" y="292"/>
                    <a:pt x="367" y="289"/>
                  </a:cubicBezTo>
                  <a:cubicBezTo>
                    <a:pt x="368" y="288"/>
                    <a:pt x="368" y="287"/>
                    <a:pt x="367" y="286"/>
                  </a:cubicBezTo>
                  <a:cubicBezTo>
                    <a:pt x="359" y="284"/>
                    <a:pt x="351" y="284"/>
                    <a:pt x="344" y="283"/>
                  </a:cubicBezTo>
                  <a:cubicBezTo>
                    <a:pt x="335" y="282"/>
                    <a:pt x="327" y="280"/>
                    <a:pt x="319" y="278"/>
                  </a:cubicBezTo>
                  <a:cubicBezTo>
                    <a:pt x="302" y="274"/>
                    <a:pt x="286" y="267"/>
                    <a:pt x="271" y="260"/>
                  </a:cubicBezTo>
                  <a:cubicBezTo>
                    <a:pt x="255" y="253"/>
                    <a:pt x="240" y="244"/>
                    <a:pt x="226" y="234"/>
                  </a:cubicBezTo>
                  <a:cubicBezTo>
                    <a:pt x="219" y="229"/>
                    <a:pt x="212" y="225"/>
                    <a:pt x="206" y="220"/>
                  </a:cubicBezTo>
                  <a:cubicBezTo>
                    <a:pt x="199" y="216"/>
                    <a:pt x="194" y="211"/>
                    <a:pt x="187" y="207"/>
                  </a:cubicBezTo>
                  <a:cubicBezTo>
                    <a:pt x="184" y="206"/>
                    <a:pt x="181" y="204"/>
                    <a:pt x="178" y="203"/>
                  </a:cubicBezTo>
                  <a:cubicBezTo>
                    <a:pt x="177" y="203"/>
                    <a:pt x="176" y="204"/>
                    <a:pt x="177" y="206"/>
                  </a:cubicBezTo>
                  <a:cubicBezTo>
                    <a:pt x="220" y="247"/>
                    <a:pt x="278" y="264"/>
                    <a:pt x="334" y="279"/>
                  </a:cubicBezTo>
                  <a:cubicBezTo>
                    <a:pt x="338" y="280"/>
                    <a:pt x="342" y="282"/>
                    <a:pt x="347" y="283"/>
                  </a:cubicBezTo>
                  <a:cubicBezTo>
                    <a:pt x="347" y="282"/>
                    <a:pt x="347" y="281"/>
                    <a:pt x="347" y="280"/>
                  </a:cubicBezTo>
                  <a:cubicBezTo>
                    <a:pt x="315" y="275"/>
                    <a:pt x="283" y="268"/>
                    <a:pt x="254" y="253"/>
                  </a:cubicBezTo>
                  <a:cubicBezTo>
                    <a:pt x="240" y="246"/>
                    <a:pt x="226" y="238"/>
                    <a:pt x="213" y="229"/>
                  </a:cubicBezTo>
                  <a:cubicBezTo>
                    <a:pt x="199" y="220"/>
                    <a:pt x="186" y="211"/>
                    <a:pt x="174" y="201"/>
                  </a:cubicBezTo>
                  <a:cubicBezTo>
                    <a:pt x="160" y="190"/>
                    <a:pt x="148" y="178"/>
                    <a:pt x="136" y="165"/>
                  </a:cubicBezTo>
                  <a:cubicBezTo>
                    <a:pt x="136" y="166"/>
                    <a:pt x="135" y="167"/>
                    <a:pt x="135" y="167"/>
                  </a:cubicBezTo>
                  <a:cubicBezTo>
                    <a:pt x="164" y="182"/>
                    <a:pt x="190" y="202"/>
                    <a:pt x="219" y="219"/>
                  </a:cubicBezTo>
                  <a:cubicBezTo>
                    <a:pt x="229" y="225"/>
                    <a:pt x="240" y="230"/>
                    <a:pt x="251" y="236"/>
                  </a:cubicBezTo>
                  <a:cubicBezTo>
                    <a:pt x="262" y="241"/>
                    <a:pt x="272" y="246"/>
                    <a:pt x="284" y="251"/>
                  </a:cubicBezTo>
                  <a:cubicBezTo>
                    <a:pt x="292" y="254"/>
                    <a:pt x="301" y="256"/>
                    <a:pt x="310" y="258"/>
                  </a:cubicBezTo>
                  <a:cubicBezTo>
                    <a:pt x="317" y="259"/>
                    <a:pt x="325" y="258"/>
                    <a:pt x="332" y="255"/>
                  </a:cubicBezTo>
                  <a:cubicBezTo>
                    <a:pt x="333" y="255"/>
                    <a:pt x="333" y="254"/>
                    <a:pt x="332" y="253"/>
                  </a:cubicBezTo>
                  <a:cubicBezTo>
                    <a:pt x="327" y="249"/>
                    <a:pt x="321" y="247"/>
                    <a:pt x="315" y="245"/>
                  </a:cubicBezTo>
                  <a:cubicBezTo>
                    <a:pt x="309" y="243"/>
                    <a:pt x="302" y="241"/>
                    <a:pt x="296" y="239"/>
                  </a:cubicBezTo>
                  <a:cubicBezTo>
                    <a:pt x="280" y="233"/>
                    <a:pt x="263" y="227"/>
                    <a:pt x="247" y="221"/>
                  </a:cubicBezTo>
                  <a:cubicBezTo>
                    <a:pt x="215" y="208"/>
                    <a:pt x="185" y="191"/>
                    <a:pt x="155" y="173"/>
                  </a:cubicBezTo>
                  <a:cubicBezTo>
                    <a:pt x="142" y="165"/>
                    <a:pt x="130" y="157"/>
                    <a:pt x="118" y="149"/>
                  </a:cubicBezTo>
                  <a:cubicBezTo>
                    <a:pt x="116" y="148"/>
                    <a:pt x="114" y="150"/>
                    <a:pt x="116" y="151"/>
                  </a:cubicBezTo>
                  <a:cubicBezTo>
                    <a:pt x="135" y="172"/>
                    <a:pt x="160" y="187"/>
                    <a:pt x="186" y="199"/>
                  </a:cubicBezTo>
                  <a:cubicBezTo>
                    <a:pt x="199" y="206"/>
                    <a:pt x="213" y="212"/>
                    <a:pt x="226" y="217"/>
                  </a:cubicBezTo>
                  <a:cubicBezTo>
                    <a:pt x="240" y="222"/>
                    <a:pt x="254" y="228"/>
                    <a:pt x="269" y="232"/>
                  </a:cubicBezTo>
                  <a:cubicBezTo>
                    <a:pt x="283" y="236"/>
                    <a:pt x="298" y="239"/>
                    <a:pt x="313" y="242"/>
                  </a:cubicBezTo>
                  <a:cubicBezTo>
                    <a:pt x="320" y="244"/>
                    <a:pt x="327" y="245"/>
                    <a:pt x="333" y="247"/>
                  </a:cubicBezTo>
                  <a:cubicBezTo>
                    <a:pt x="340" y="248"/>
                    <a:pt x="346" y="249"/>
                    <a:pt x="352" y="252"/>
                  </a:cubicBezTo>
                  <a:cubicBezTo>
                    <a:pt x="352" y="252"/>
                    <a:pt x="352" y="251"/>
                    <a:pt x="352" y="250"/>
                  </a:cubicBezTo>
                  <a:cubicBezTo>
                    <a:pt x="347" y="253"/>
                    <a:pt x="340" y="251"/>
                    <a:pt x="334" y="249"/>
                  </a:cubicBezTo>
                  <a:cubicBezTo>
                    <a:pt x="328" y="248"/>
                    <a:pt x="322" y="246"/>
                    <a:pt x="316" y="244"/>
                  </a:cubicBezTo>
                  <a:cubicBezTo>
                    <a:pt x="299" y="239"/>
                    <a:pt x="284" y="233"/>
                    <a:pt x="268" y="226"/>
                  </a:cubicBezTo>
                  <a:cubicBezTo>
                    <a:pt x="236" y="212"/>
                    <a:pt x="206" y="195"/>
                    <a:pt x="175" y="179"/>
                  </a:cubicBezTo>
                  <a:cubicBezTo>
                    <a:pt x="163" y="172"/>
                    <a:pt x="151" y="166"/>
                    <a:pt x="140" y="159"/>
                  </a:cubicBezTo>
                  <a:cubicBezTo>
                    <a:pt x="130" y="153"/>
                    <a:pt x="120" y="147"/>
                    <a:pt x="108" y="144"/>
                  </a:cubicBezTo>
                  <a:cubicBezTo>
                    <a:pt x="108" y="144"/>
                    <a:pt x="107" y="145"/>
                    <a:pt x="107" y="146"/>
                  </a:cubicBezTo>
                  <a:cubicBezTo>
                    <a:pt x="107" y="150"/>
                    <a:pt x="112" y="154"/>
                    <a:pt x="115" y="157"/>
                  </a:cubicBezTo>
                  <a:cubicBezTo>
                    <a:pt x="119" y="161"/>
                    <a:pt x="124" y="164"/>
                    <a:pt x="129" y="167"/>
                  </a:cubicBezTo>
                  <a:cubicBezTo>
                    <a:pt x="142" y="176"/>
                    <a:pt x="156" y="185"/>
                    <a:pt x="170" y="193"/>
                  </a:cubicBezTo>
                  <a:cubicBezTo>
                    <a:pt x="199" y="210"/>
                    <a:pt x="230" y="225"/>
                    <a:pt x="262" y="237"/>
                  </a:cubicBezTo>
                  <a:cubicBezTo>
                    <a:pt x="273" y="241"/>
                    <a:pt x="285" y="245"/>
                    <a:pt x="297" y="249"/>
                  </a:cubicBezTo>
                  <a:cubicBezTo>
                    <a:pt x="299" y="250"/>
                    <a:pt x="300" y="247"/>
                    <a:pt x="298" y="246"/>
                  </a:cubicBezTo>
                  <a:cubicBezTo>
                    <a:pt x="267" y="234"/>
                    <a:pt x="236" y="220"/>
                    <a:pt x="207" y="203"/>
                  </a:cubicBezTo>
                  <a:cubicBezTo>
                    <a:pt x="177" y="185"/>
                    <a:pt x="149" y="164"/>
                    <a:pt x="119" y="145"/>
                  </a:cubicBezTo>
                  <a:cubicBezTo>
                    <a:pt x="109" y="139"/>
                    <a:pt x="99" y="131"/>
                    <a:pt x="87" y="128"/>
                  </a:cubicBezTo>
                  <a:cubicBezTo>
                    <a:pt x="86" y="128"/>
                    <a:pt x="86" y="130"/>
                    <a:pt x="86" y="131"/>
                  </a:cubicBezTo>
                  <a:cubicBezTo>
                    <a:pt x="133" y="175"/>
                    <a:pt x="188" y="207"/>
                    <a:pt x="244" y="237"/>
                  </a:cubicBezTo>
                  <a:cubicBezTo>
                    <a:pt x="259" y="245"/>
                    <a:pt x="274" y="253"/>
                    <a:pt x="289" y="261"/>
                  </a:cubicBezTo>
                  <a:cubicBezTo>
                    <a:pt x="289" y="260"/>
                    <a:pt x="290" y="259"/>
                    <a:pt x="290" y="258"/>
                  </a:cubicBezTo>
                  <a:cubicBezTo>
                    <a:pt x="258" y="251"/>
                    <a:pt x="228" y="236"/>
                    <a:pt x="199" y="220"/>
                  </a:cubicBezTo>
                  <a:cubicBezTo>
                    <a:pt x="170" y="204"/>
                    <a:pt x="141" y="187"/>
                    <a:pt x="115" y="167"/>
                  </a:cubicBezTo>
                  <a:cubicBezTo>
                    <a:pt x="108" y="162"/>
                    <a:pt x="101" y="156"/>
                    <a:pt x="94" y="151"/>
                  </a:cubicBezTo>
                  <a:cubicBezTo>
                    <a:pt x="88" y="145"/>
                    <a:pt x="82" y="140"/>
                    <a:pt x="75" y="137"/>
                  </a:cubicBezTo>
                  <a:cubicBezTo>
                    <a:pt x="74" y="136"/>
                    <a:pt x="73" y="138"/>
                    <a:pt x="73" y="139"/>
                  </a:cubicBezTo>
                  <a:cubicBezTo>
                    <a:pt x="80" y="149"/>
                    <a:pt x="90" y="156"/>
                    <a:pt x="99" y="162"/>
                  </a:cubicBezTo>
                  <a:cubicBezTo>
                    <a:pt x="109" y="169"/>
                    <a:pt x="120" y="175"/>
                    <a:pt x="131" y="181"/>
                  </a:cubicBezTo>
                  <a:cubicBezTo>
                    <a:pt x="143" y="188"/>
                    <a:pt x="154" y="195"/>
                    <a:pt x="166" y="202"/>
                  </a:cubicBezTo>
                  <a:cubicBezTo>
                    <a:pt x="179" y="209"/>
                    <a:pt x="191" y="216"/>
                    <a:pt x="202" y="225"/>
                  </a:cubicBezTo>
                  <a:cubicBezTo>
                    <a:pt x="203" y="224"/>
                    <a:pt x="203" y="224"/>
                    <a:pt x="203" y="223"/>
                  </a:cubicBezTo>
                  <a:cubicBezTo>
                    <a:pt x="196" y="221"/>
                    <a:pt x="189" y="217"/>
                    <a:pt x="183" y="212"/>
                  </a:cubicBezTo>
                  <a:cubicBezTo>
                    <a:pt x="176" y="208"/>
                    <a:pt x="169" y="204"/>
                    <a:pt x="163" y="200"/>
                  </a:cubicBezTo>
                  <a:cubicBezTo>
                    <a:pt x="148" y="191"/>
                    <a:pt x="133" y="181"/>
                    <a:pt x="120" y="171"/>
                  </a:cubicBezTo>
                  <a:cubicBezTo>
                    <a:pt x="93" y="150"/>
                    <a:pt x="70" y="125"/>
                    <a:pt x="44" y="104"/>
                  </a:cubicBezTo>
                  <a:cubicBezTo>
                    <a:pt x="39" y="100"/>
                    <a:pt x="34" y="96"/>
                    <a:pt x="30" y="92"/>
                  </a:cubicBezTo>
                  <a:cubicBezTo>
                    <a:pt x="28" y="91"/>
                    <a:pt x="27" y="93"/>
                    <a:pt x="28" y="94"/>
                  </a:cubicBezTo>
                  <a:cubicBezTo>
                    <a:pt x="67" y="125"/>
                    <a:pt x="96" y="168"/>
                    <a:pt x="140" y="192"/>
                  </a:cubicBezTo>
                  <a:cubicBezTo>
                    <a:pt x="141" y="192"/>
                    <a:pt x="142" y="191"/>
                    <a:pt x="141" y="190"/>
                  </a:cubicBezTo>
                  <a:cubicBezTo>
                    <a:pt x="126" y="167"/>
                    <a:pt x="103" y="152"/>
                    <a:pt x="83" y="135"/>
                  </a:cubicBezTo>
                  <a:cubicBezTo>
                    <a:pt x="72" y="126"/>
                    <a:pt x="62" y="117"/>
                    <a:pt x="52" y="109"/>
                  </a:cubicBezTo>
                  <a:cubicBezTo>
                    <a:pt x="41" y="99"/>
                    <a:pt x="31" y="89"/>
                    <a:pt x="22" y="77"/>
                  </a:cubicBezTo>
                  <a:cubicBezTo>
                    <a:pt x="22" y="78"/>
                    <a:pt x="21" y="79"/>
                    <a:pt x="21" y="80"/>
                  </a:cubicBezTo>
                  <a:cubicBezTo>
                    <a:pt x="46" y="94"/>
                    <a:pt x="68" y="115"/>
                    <a:pt x="92" y="132"/>
                  </a:cubicBezTo>
                  <a:cubicBezTo>
                    <a:pt x="115" y="149"/>
                    <a:pt x="140" y="165"/>
                    <a:pt x="159" y="186"/>
                  </a:cubicBezTo>
                  <a:cubicBezTo>
                    <a:pt x="160" y="186"/>
                    <a:pt x="161" y="185"/>
                    <a:pt x="161" y="184"/>
                  </a:cubicBezTo>
                  <a:cubicBezTo>
                    <a:pt x="134" y="161"/>
                    <a:pt x="107" y="138"/>
                    <a:pt x="81" y="114"/>
                  </a:cubicBezTo>
                  <a:cubicBezTo>
                    <a:pt x="67" y="102"/>
                    <a:pt x="54" y="90"/>
                    <a:pt x="41" y="77"/>
                  </a:cubicBezTo>
                  <a:cubicBezTo>
                    <a:pt x="34" y="71"/>
                    <a:pt x="28" y="65"/>
                    <a:pt x="21" y="59"/>
                  </a:cubicBezTo>
                  <a:cubicBezTo>
                    <a:pt x="15" y="54"/>
                    <a:pt x="9" y="49"/>
                    <a:pt x="5" y="43"/>
                  </a:cubicBezTo>
                  <a:cubicBezTo>
                    <a:pt x="4" y="42"/>
                    <a:pt x="3" y="40"/>
                    <a:pt x="3" y="39"/>
                  </a:cubicBezTo>
                  <a:cubicBezTo>
                    <a:pt x="2" y="40"/>
                    <a:pt x="1" y="40"/>
                    <a:pt x="1" y="41"/>
                  </a:cubicBezTo>
                  <a:cubicBezTo>
                    <a:pt x="29" y="57"/>
                    <a:pt x="54" y="80"/>
                    <a:pt x="79" y="100"/>
                  </a:cubicBezTo>
                  <a:cubicBezTo>
                    <a:pt x="93" y="111"/>
                    <a:pt x="107" y="122"/>
                    <a:pt x="121" y="133"/>
                  </a:cubicBezTo>
                  <a:cubicBezTo>
                    <a:pt x="128" y="138"/>
                    <a:pt x="135" y="143"/>
                    <a:pt x="141" y="148"/>
                  </a:cubicBezTo>
                  <a:cubicBezTo>
                    <a:pt x="147" y="153"/>
                    <a:pt x="153" y="157"/>
                    <a:pt x="159" y="161"/>
                  </a:cubicBezTo>
                  <a:cubicBezTo>
                    <a:pt x="161" y="162"/>
                    <a:pt x="163" y="163"/>
                    <a:pt x="165" y="164"/>
                  </a:cubicBezTo>
                  <a:cubicBezTo>
                    <a:pt x="167" y="164"/>
                    <a:pt x="168" y="163"/>
                    <a:pt x="167" y="162"/>
                  </a:cubicBezTo>
                  <a:cubicBezTo>
                    <a:pt x="145" y="137"/>
                    <a:pt x="118" y="116"/>
                    <a:pt x="94" y="93"/>
                  </a:cubicBezTo>
                  <a:cubicBezTo>
                    <a:pt x="81" y="80"/>
                    <a:pt x="69" y="67"/>
                    <a:pt x="57" y="54"/>
                  </a:cubicBezTo>
                  <a:cubicBezTo>
                    <a:pt x="44" y="42"/>
                    <a:pt x="32" y="29"/>
                    <a:pt x="20" y="16"/>
                  </a:cubicBezTo>
                  <a:cubicBezTo>
                    <a:pt x="15" y="11"/>
                    <a:pt x="11" y="7"/>
                    <a:pt x="8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19" y="12"/>
                    <a:pt x="28" y="24"/>
                    <a:pt x="39" y="36"/>
                  </a:cubicBezTo>
                  <a:cubicBezTo>
                    <a:pt x="52" y="48"/>
                    <a:pt x="65" y="60"/>
                    <a:pt x="78" y="72"/>
                  </a:cubicBezTo>
                  <a:cubicBezTo>
                    <a:pt x="104" y="96"/>
                    <a:pt x="131" y="120"/>
                    <a:pt x="157" y="145"/>
                  </a:cubicBezTo>
                  <a:cubicBezTo>
                    <a:pt x="162" y="151"/>
                    <a:pt x="168" y="156"/>
                    <a:pt x="174" y="162"/>
                  </a:cubicBezTo>
                  <a:cubicBezTo>
                    <a:pt x="178" y="166"/>
                    <a:pt x="185" y="172"/>
                    <a:pt x="184" y="179"/>
                  </a:cubicBezTo>
                  <a:cubicBezTo>
                    <a:pt x="185" y="179"/>
                    <a:pt x="185" y="178"/>
                    <a:pt x="186" y="178"/>
                  </a:cubicBezTo>
                  <a:cubicBezTo>
                    <a:pt x="171" y="174"/>
                    <a:pt x="159" y="163"/>
                    <a:pt x="147" y="155"/>
                  </a:cubicBezTo>
                  <a:cubicBezTo>
                    <a:pt x="133" y="145"/>
                    <a:pt x="119" y="134"/>
                    <a:pt x="106" y="122"/>
                  </a:cubicBezTo>
                  <a:cubicBezTo>
                    <a:pt x="92" y="111"/>
                    <a:pt x="79" y="99"/>
                    <a:pt x="66" y="87"/>
                  </a:cubicBezTo>
                  <a:cubicBezTo>
                    <a:pt x="53" y="76"/>
                    <a:pt x="41" y="64"/>
                    <a:pt x="29" y="52"/>
                  </a:cubicBezTo>
                  <a:cubicBezTo>
                    <a:pt x="24" y="48"/>
                    <a:pt x="20" y="44"/>
                    <a:pt x="17" y="38"/>
                  </a:cubicBezTo>
                  <a:cubicBezTo>
                    <a:pt x="16" y="39"/>
                    <a:pt x="16" y="39"/>
                    <a:pt x="15" y="40"/>
                  </a:cubicBezTo>
                  <a:cubicBezTo>
                    <a:pt x="28" y="47"/>
                    <a:pt x="39" y="58"/>
                    <a:pt x="50" y="68"/>
                  </a:cubicBezTo>
                  <a:cubicBezTo>
                    <a:pt x="62" y="79"/>
                    <a:pt x="76" y="89"/>
                    <a:pt x="89" y="100"/>
                  </a:cubicBezTo>
                  <a:cubicBezTo>
                    <a:pt x="116" y="122"/>
                    <a:pt x="145" y="143"/>
                    <a:pt x="173" y="165"/>
                  </a:cubicBezTo>
                  <a:cubicBezTo>
                    <a:pt x="182" y="172"/>
                    <a:pt x="191" y="179"/>
                    <a:pt x="200" y="186"/>
                  </a:cubicBezTo>
                  <a:cubicBezTo>
                    <a:pt x="204" y="189"/>
                    <a:pt x="208" y="193"/>
                    <a:pt x="212" y="196"/>
                  </a:cubicBezTo>
                  <a:cubicBezTo>
                    <a:pt x="215" y="199"/>
                    <a:pt x="220" y="202"/>
                    <a:pt x="221" y="207"/>
                  </a:cubicBezTo>
                  <a:cubicBezTo>
                    <a:pt x="221" y="207"/>
                    <a:pt x="222" y="206"/>
                    <a:pt x="222" y="206"/>
                  </a:cubicBezTo>
                  <a:cubicBezTo>
                    <a:pt x="195" y="192"/>
                    <a:pt x="172" y="171"/>
                    <a:pt x="149" y="150"/>
                  </a:cubicBezTo>
                  <a:cubicBezTo>
                    <a:pt x="124" y="127"/>
                    <a:pt x="97" y="106"/>
                    <a:pt x="71" y="84"/>
                  </a:cubicBezTo>
                  <a:cubicBezTo>
                    <a:pt x="56" y="72"/>
                    <a:pt x="41" y="60"/>
                    <a:pt x="27" y="47"/>
                  </a:cubicBezTo>
                  <a:cubicBezTo>
                    <a:pt x="25" y="46"/>
                    <a:pt x="24" y="48"/>
                    <a:pt x="25" y="49"/>
                  </a:cubicBezTo>
                  <a:cubicBezTo>
                    <a:pt x="50" y="71"/>
                    <a:pt x="75" y="94"/>
                    <a:pt x="101" y="115"/>
                  </a:cubicBezTo>
                  <a:cubicBezTo>
                    <a:pt x="127" y="136"/>
                    <a:pt x="156" y="153"/>
                    <a:pt x="186" y="168"/>
                  </a:cubicBezTo>
                  <a:cubicBezTo>
                    <a:pt x="199" y="175"/>
                    <a:pt x="211" y="180"/>
                    <a:pt x="224" y="186"/>
                  </a:cubicBezTo>
                  <a:cubicBezTo>
                    <a:pt x="236" y="191"/>
                    <a:pt x="249" y="195"/>
                    <a:pt x="261" y="201"/>
                  </a:cubicBezTo>
                  <a:cubicBezTo>
                    <a:pt x="261" y="200"/>
                    <a:pt x="262" y="199"/>
                    <a:pt x="262" y="199"/>
                  </a:cubicBezTo>
                  <a:cubicBezTo>
                    <a:pt x="254" y="197"/>
                    <a:pt x="247" y="193"/>
                    <a:pt x="240" y="190"/>
                  </a:cubicBezTo>
                  <a:cubicBezTo>
                    <a:pt x="233" y="186"/>
                    <a:pt x="226" y="182"/>
                    <a:pt x="219" y="178"/>
                  </a:cubicBezTo>
                  <a:cubicBezTo>
                    <a:pt x="204" y="170"/>
                    <a:pt x="189" y="161"/>
                    <a:pt x="174" y="151"/>
                  </a:cubicBezTo>
                  <a:cubicBezTo>
                    <a:pt x="160" y="142"/>
                    <a:pt x="146" y="132"/>
                    <a:pt x="132" y="122"/>
                  </a:cubicBezTo>
                  <a:cubicBezTo>
                    <a:pt x="118" y="111"/>
                    <a:pt x="105" y="101"/>
                    <a:pt x="91" y="91"/>
                  </a:cubicBezTo>
                  <a:cubicBezTo>
                    <a:pt x="87" y="88"/>
                    <a:pt x="82" y="85"/>
                    <a:pt x="78" y="82"/>
                  </a:cubicBezTo>
                  <a:cubicBezTo>
                    <a:pt x="77" y="81"/>
                    <a:pt x="75" y="83"/>
                    <a:pt x="76" y="85"/>
                  </a:cubicBezTo>
                  <a:cubicBezTo>
                    <a:pt x="102" y="104"/>
                    <a:pt x="130" y="120"/>
                    <a:pt x="159" y="135"/>
                  </a:cubicBezTo>
                  <a:cubicBezTo>
                    <a:pt x="189" y="150"/>
                    <a:pt x="219" y="165"/>
                    <a:pt x="250" y="179"/>
                  </a:cubicBezTo>
                  <a:cubicBezTo>
                    <a:pt x="265" y="185"/>
                    <a:pt x="280" y="192"/>
                    <a:pt x="295" y="198"/>
                  </a:cubicBezTo>
                  <a:cubicBezTo>
                    <a:pt x="302" y="201"/>
                    <a:pt x="309" y="204"/>
                    <a:pt x="316" y="207"/>
                  </a:cubicBezTo>
                  <a:cubicBezTo>
                    <a:pt x="324" y="209"/>
                    <a:pt x="331" y="212"/>
                    <a:pt x="338" y="216"/>
                  </a:cubicBezTo>
                  <a:cubicBezTo>
                    <a:pt x="338" y="215"/>
                    <a:pt x="338" y="214"/>
                    <a:pt x="339" y="214"/>
                  </a:cubicBezTo>
                  <a:cubicBezTo>
                    <a:pt x="324" y="212"/>
                    <a:pt x="311" y="207"/>
                    <a:pt x="298" y="201"/>
                  </a:cubicBezTo>
                  <a:cubicBezTo>
                    <a:pt x="284" y="194"/>
                    <a:pt x="271" y="187"/>
                    <a:pt x="258" y="179"/>
                  </a:cubicBezTo>
                  <a:cubicBezTo>
                    <a:pt x="231" y="162"/>
                    <a:pt x="204" y="146"/>
                    <a:pt x="177" y="130"/>
                  </a:cubicBezTo>
                  <a:cubicBezTo>
                    <a:pt x="158" y="117"/>
                    <a:pt x="139" y="104"/>
                    <a:pt x="121" y="90"/>
                  </a:cubicBezTo>
                  <a:cubicBezTo>
                    <a:pt x="120" y="91"/>
                    <a:pt x="119" y="91"/>
                    <a:pt x="119" y="92"/>
                  </a:cubicBezTo>
                  <a:cubicBezTo>
                    <a:pt x="148" y="112"/>
                    <a:pt x="178" y="129"/>
                    <a:pt x="208" y="148"/>
                  </a:cubicBezTo>
                  <a:cubicBezTo>
                    <a:pt x="221" y="156"/>
                    <a:pt x="233" y="165"/>
                    <a:pt x="245" y="174"/>
                  </a:cubicBezTo>
                  <a:cubicBezTo>
                    <a:pt x="257" y="184"/>
                    <a:pt x="269" y="193"/>
                    <a:pt x="282" y="201"/>
                  </a:cubicBezTo>
                  <a:cubicBezTo>
                    <a:pt x="290" y="207"/>
                    <a:pt x="298" y="211"/>
                    <a:pt x="307" y="215"/>
                  </a:cubicBezTo>
                  <a:cubicBezTo>
                    <a:pt x="308" y="215"/>
                    <a:pt x="310" y="213"/>
                    <a:pt x="308" y="212"/>
                  </a:cubicBezTo>
                  <a:cubicBezTo>
                    <a:pt x="296" y="202"/>
                    <a:pt x="282" y="195"/>
                    <a:pt x="268" y="187"/>
                  </a:cubicBezTo>
                  <a:cubicBezTo>
                    <a:pt x="253" y="178"/>
                    <a:pt x="239" y="169"/>
                    <a:pt x="225" y="159"/>
                  </a:cubicBezTo>
                  <a:cubicBezTo>
                    <a:pt x="196" y="139"/>
                    <a:pt x="169" y="116"/>
                    <a:pt x="142" y="94"/>
                  </a:cubicBezTo>
                  <a:cubicBezTo>
                    <a:pt x="131" y="85"/>
                    <a:pt x="120" y="76"/>
                    <a:pt x="109" y="67"/>
                  </a:cubicBezTo>
                  <a:cubicBezTo>
                    <a:pt x="100" y="60"/>
                    <a:pt x="90" y="52"/>
                    <a:pt x="79" y="49"/>
                  </a:cubicBezTo>
                  <a:cubicBezTo>
                    <a:pt x="78" y="49"/>
                    <a:pt x="77" y="50"/>
                    <a:pt x="77" y="51"/>
                  </a:cubicBezTo>
                  <a:cubicBezTo>
                    <a:pt x="82" y="64"/>
                    <a:pt x="95" y="73"/>
                    <a:pt x="105" y="81"/>
                  </a:cubicBezTo>
                  <a:cubicBezTo>
                    <a:pt x="118" y="92"/>
                    <a:pt x="130" y="103"/>
                    <a:pt x="143" y="113"/>
                  </a:cubicBezTo>
                  <a:cubicBezTo>
                    <a:pt x="170" y="134"/>
                    <a:pt x="201" y="152"/>
                    <a:pt x="231" y="170"/>
                  </a:cubicBezTo>
                  <a:cubicBezTo>
                    <a:pt x="242" y="176"/>
                    <a:pt x="252" y="183"/>
                    <a:pt x="263" y="188"/>
                  </a:cubicBezTo>
                  <a:cubicBezTo>
                    <a:pt x="272" y="193"/>
                    <a:pt x="283" y="196"/>
                    <a:pt x="288" y="205"/>
                  </a:cubicBezTo>
                  <a:cubicBezTo>
                    <a:pt x="289" y="204"/>
                    <a:pt x="289" y="203"/>
                    <a:pt x="290" y="203"/>
                  </a:cubicBezTo>
                  <a:cubicBezTo>
                    <a:pt x="282" y="203"/>
                    <a:pt x="276" y="200"/>
                    <a:pt x="269" y="197"/>
                  </a:cubicBezTo>
                  <a:cubicBezTo>
                    <a:pt x="262" y="194"/>
                    <a:pt x="256" y="191"/>
                    <a:pt x="249" y="188"/>
                  </a:cubicBezTo>
                  <a:cubicBezTo>
                    <a:pt x="233" y="181"/>
                    <a:pt x="217" y="173"/>
                    <a:pt x="202" y="165"/>
                  </a:cubicBezTo>
                  <a:cubicBezTo>
                    <a:pt x="188" y="156"/>
                    <a:pt x="173" y="146"/>
                    <a:pt x="159" y="136"/>
                  </a:cubicBezTo>
                  <a:cubicBezTo>
                    <a:pt x="145" y="126"/>
                    <a:pt x="132" y="116"/>
                    <a:pt x="118" y="106"/>
                  </a:cubicBezTo>
                  <a:cubicBezTo>
                    <a:pt x="104" y="95"/>
                    <a:pt x="90" y="83"/>
                    <a:pt x="77" y="72"/>
                  </a:cubicBezTo>
                  <a:cubicBezTo>
                    <a:pt x="75" y="70"/>
                    <a:pt x="74" y="73"/>
                    <a:pt x="75" y="7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44"/>
            <p:cNvSpPr/>
            <p:nvPr/>
          </p:nvSpPr>
          <p:spPr bwMode="auto">
            <a:xfrm>
              <a:off x="4045" y="2786"/>
              <a:ext cx="365" cy="308"/>
            </a:xfrm>
            <a:custGeom>
              <a:avLst/>
              <a:gdLst>
                <a:gd name="T0" fmla="*/ 149 w 189"/>
                <a:gd name="T1" fmla="*/ 73 h 159"/>
                <a:gd name="T2" fmla="*/ 45 w 189"/>
                <a:gd name="T3" fmla="*/ 155 h 159"/>
                <a:gd name="T4" fmla="*/ 103 w 189"/>
                <a:gd name="T5" fmla="*/ 113 h 159"/>
                <a:gd name="T6" fmla="*/ 141 w 189"/>
                <a:gd name="T7" fmla="*/ 78 h 159"/>
                <a:gd name="T8" fmla="*/ 45 w 189"/>
                <a:gd name="T9" fmla="*/ 135 h 159"/>
                <a:gd name="T10" fmla="*/ 145 w 189"/>
                <a:gd name="T11" fmla="*/ 2 h 159"/>
                <a:gd name="T12" fmla="*/ 3 w 189"/>
                <a:gd name="T13" fmla="*/ 142 h 159"/>
                <a:gd name="T14" fmla="*/ 131 w 189"/>
                <a:gd name="T15" fmla="*/ 33 h 159"/>
                <a:gd name="T16" fmla="*/ 98 w 189"/>
                <a:gd name="T17" fmla="*/ 74 h 159"/>
                <a:gd name="T18" fmla="*/ 34 w 189"/>
                <a:gd name="T19" fmla="*/ 98 h 159"/>
                <a:gd name="T20" fmla="*/ 113 w 189"/>
                <a:gd name="T21" fmla="*/ 40 h 159"/>
                <a:gd name="T22" fmla="*/ 81 w 189"/>
                <a:gd name="T23" fmla="*/ 58 h 159"/>
                <a:gd name="T24" fmla="*/ 104 w 189"/>
                <a:gd name="T25" fmla="*/ 44 h 159"/>
                <a:gd name="T26" fmla="*/ 14 w 189"/>
                <a:gd name="T27" fmla="*/ 111 h 159"/>
                <a:gd name="T28" fmla="*/ 143 w 189"/>
                <a:gd name="T29" fmla="*/ 22 h 159"/>
                <a:gd name="T30" fmla="*/ 62 w 189"/>
                <a:gd name="T31" fmla="*/ 137 h 159"/>
                <a:gd name="T32" fmla="*/ 120 w 189"/>
                <a:gd name="T33" fmla="*/ 88 h 159"/>
                <a:gd name="T34" fmla="*/ 152 w 189"/>
                <a:gd name="T35" fmla="*/ 82 h 159"/>
                <a:gd name="T36" fmla="*/ 135 w 189"/>
                <a:gd name="T37" fmla="*/ 117 h 159"/>
                <a:gd name="T38" fmla="*/ 103 w 189"/>
                <a:gd name="T39" fmla="*/ 147 h 159"/>
                <a:gd name="T40" fmla="*/ 172 w 189"/>
                <a:gd name="T41" fmla="*/ 95 h 159"/>
                <a:gd name="T42" fmla="*/ 141 w 189"/>
                <a:gd name="T43" fmla="*/ 117 h 159"/>
                <a:gd name="T44" fmla="*/ 185 w 189"/>
                <a:gd name="T45" fmla="*/ 12 h 159"/>
                <a:gd name="T46" fmla="*/ 122 w 189"/>
                <a:gd name="T47" fmla="*/ 138 h 159"/>
                <a:gd name="T48" fmla="*/ 162 w 189"/>
                <a:gd name="T49" fmla="*/ 53 h 159"/>
                <a:gd name="T50" fmla="*/ 131 w 189"/>
                <a:gd name="T51" fmla="*/ 81 h 159"/>
                <a:gd name="T52" fmla="*/ 109 w 189"/>
                <a:gd name="T53" fmla="*/ 107 h 159"/>
                <a:gd name="T54" fmla="*/ 120 w 189"/>
                <a:gd name="T55" fmla="*/ 75 h 159"/>
                <a:gd name="T56" fmla="*/ 82 w 189"/>
                <a:gd name="T57" fmla="*/ 107 h 159"/>
                <a:gd name="T58" fmla="*/ 119 w 189"/>
                <a:gd name="T59" fmla="*/ 33 h 159"/>
                <a:gd name="T60" fmla="*/ 89 w 189"/>
                <a:gd name="T61" fmla="*/ 128 h 159"/>
                <a:gd name="T62" fmla="*/ 144 w 189"/>
                <a:gd name="T63" fmla="*/ 3 h 159"/>
                <a:gd name="T64" fmla="*/ 96 w 189"/>
                <a:gd name="T65" fmla="*/ 139 h 159"/>
                <a:gd name="T66" fmla="*/ 164 w 189"/>
                <a:gd name="T67" fmla="*/ 8 h 159"/>
                <a:gd name="T68" fmla="*/ 121 w 189"/>
                <a:gd name="T69" fmla="*/ 139 h 159"/>
                <a:gd name="T70" fmla="*/ 180 w 189"/>
                <a:gd name="T71" fmla="*/ 51 h 159"/>
                <a:gd name="T72" fmla="*/ 176 w 189"/>
                <a:gd name="T73" fmla="*/ 43 h 159"/>
                <a:gd name="T74" fmla="*/ 134 w 189"/>
                <a:gd name="T75" fmla="*/ 138 h 159"/>
                <a:gd name="T76" fmla="*/ 146 w 189"/>
                <a:gd name="T77" fmla="*/ 116 h 159"/>
                <a:gd name="T78" fmla="*/ 180 w 189"/>
                <a:gd name="T79" fmla="*/ 70 h 159"/>
                <a:gd name="T80" fmla="*/ 113 w 189"/>
                <a:gd name="T81" fmla="*/ 139 h 159"/>
                <a:gd name="T82" fmla="*/ 162 w 189"/>
                <a:gd name="T83" fmla="*/ 30 h 159"/>
                <a:gd name="T84" fmla="*/ 60 w 189"/>
                <a:gd name="T85" fmla="*/ 139 h 159"/>
                <a:gd name="T86" fmla="*/ 143 w 189"/>
                <a:gd name="T87" fmla="*/ 21 h 159"/>
                <a:gd name="T88" fmla="*/ 11 w 189"/>
                <a:gd name="T89" fmla="*/ 110 h 159"/>
                <a:gd name="T90" fmla="*/ 119 w 189"/>
                <a:gd name="T91" fmla="*/ 27 h 159"/>
                <a:gd name="T92" fmla="*/ 8 w 189"/>
                <a:gd name="T93" fmla="*/ 98 h 159"/>
                <a:gd name="T94" fmla="*/ 130 w 189"/>
                <a:gd name="T95" fmla="*/ 9 h 159"/>
                <a:gd name="T96" fmla="*/ 0 w 189"/>
                <a:gd name="T97" fmla="*/ 111 h 159"/>
                <a:gd name="T98" fmla="*/ 148 w 189"/>
                <a:gd name="T99" fmla="*/ 7 h 159"/>
                <a:gd name="T100" fmla="*/ 52 w 189"/>
                <a:gd name="T101" fmla="*/ 114 h 159"/>
                <a:gd name="T102" fmla="*/ 84 w 189"/>
                <a:gd name="T103" fmla="*/ 106 h 159"/>
                <a:gd name="T104" fmla="*/ 113 w 189"/>
                <a:gd name="T105" fmla="*/ 78 h 159"/>
                <a:gd name="T106" fmla="*/ 28 w 189"/>
                <a:gd name="T107" fmla="*/ 147 h 159"/>
                <a:gd name="T108" fmla="*/ 146 w 189"/>
                <a:gd name="T109" fmla="*/ 41 h 159"/>
                <a:gd name="T110" fmla="*/ 39 w 189"/>
                <a:gd name="T111" fmla="*/ 139 h 159"/>
                <a:gd name="T112" fmla="*/ 108 w 189"/>
                <a:gd name="T113" fmla="*/ 137 h 159"/>
                <a:gd name="T114" fmla="*/ 112 w 189"/>
                <a:gd name="T115" fmla="*/ 11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9" h="159">
                  <a:moveTo>
                    <a:pt x="53" y="140"/>
                  </a:moveTo>
                  <a:cubicBezTo>
                    <a:pt x="74" y="137"/>
                    <a:pt x="94" y="132"/>
                    <a:pt x="112" y="120"/>
                  </a:cubicBezTo>
                  <a:cubicBezTo>
                    <a:pt x="120" y="114"/>
                    <a:pt x="127" y="107"/>
                    <a:pt x="133" y="99"/>
                  </a:cubicBezTo>
                  <a:cubicBezTo>
                    <a:pt x="139" y="90"/>
                    <a:pt x="144" y="81"/>
                    <a:pt x="151" y="73"/>
                  </a:cubicBezTo>
                  <a:cubicBezTo>
                    <a:pt x="150" y="73"/>
                    <a:pt x="150" y="73"/>
                    <a:pt x="149" y="73"/>
                  </a:cubicBezTo>
                  <a:cubicBezTo>
                    <a:pt x="153" y="81"/>
                    <a:pt x="148" y="90"/>
                    <a:pt x="144" y="97"/>
                  </a:cubicBezTo>
                  <a:cubicBezTo>
                    <a:pt x="138" y="106"/>
                    <a:pt x="131" y="114"/>
                    <a:pt x="123" y="122"/>
                  </a:cubicBezTo>
                  <a:cubicBezTo>
                    <a:pt x="116" y="128"/>
                    <a:pt x="108" y="134"/>
                    <a:pt x="100" y="139"/>
                  </a:cubicBezTo>
                  <a:cubicBezTo>
                    <a:pt x="94" y="143"/>
                    <a:pt x="87" y="145"/>
                    <a:pt x="80" y="148"/>
                  </a:cubicBezTo>
                  <a:cubicBezTo>
                    <a:pt x="69" y="151"/>
                    <a:pt x="57" y="154"/>
                    <a:pt x="45" y="155"/>
                  </a:cubicBezTo>
                  <a:cubicBezTo>
                    <a:pt x="35" y="156"/>
                    <a:pt x="23" y="155"/>
                    <a:pt x="17" y="146"/>
                  </a:cubicBezTo>
                  <a:cubicBezTo>
                    <a:pt x="17" y="146"/>
                    <a:pt x="17" y="147"/>
                    <a:pt x="17" y="148"/>
                  </a:cubicBezTo>
                  <a:cubicBezTo>
                    <a:pt x="24" y="144"/>
                    <a:pt x="32" y="143"/>
                    <a:pt x="40" y="142"/>
                  </a:cubicBezTo>
                  <a:cubicBezTo>
                    <a:pt x="48" y="140"/>
                    <a:pt x="55" y="138"/>
                    <a:pt x="63" y="136"/>
                  </a:cubicBezTo>
                  <a:cubicBezTo>
                    <a:pt x="77" y="130"/>
                    <a:pt x="91" y="123"/>
                    <a:pt x="103" y="113"/>
                  </a:cubicBezTo>
                  <a:cubicBezTo>
                    <a:pt x="115" y="104"/>
                    <a:pt x="125" y="92"/>
                    <a:pt x="132" y="80"/>
                  </a:cubicBezTo>
                  <a:cubicBezTo>
                    <a:pt x="136" y="74"/>
                    <a:pt x="139" y="68"/>
                    <a:pt x="141" y="61"/>
                  </a:cubicBezTo>
                  <a:cubicBezTo>
                    <a:pt x="143" y="55"/>
                    <a:pt x="144" y="48"/>
                    <a:pt x="148" y="43"/>
                  </a:cubicBezTo>
                  <a:cubicBezTo>
                    <a:pt x="147" y="43"/>
                    <a:pt x="147" y="43"/>
                    <a:pt x="146" y="42"/>
                  </a:cubicBezTo>
                  <a:cubicBezTo>
                    <a:pt x="149" y="54"/>
                    <a:pt x="146" y="66"/>
                    <a:pt x="141" y="78"/>
                  </a:cubicBezTo>
                  <a:cubicBezTo>
                    <a:pt x="136" y="90"/>
                    <a:pt x="129" y="101"/>
                    <a:pt x="121" y="112"/>
                  </a:cubicBezTo>
                  <a:cubicBezTo>
                    <a:pt x="105" y="131"/>
                    <a:pt x="83" y="147"/>
                    <a:pt x="57" y="149"/>
                  </a:cubicBezTo>
                  <a:cubicBezTo>
                    <a:pt x="48" y="150"/>
                    <a:pt x="38" y="149"/>
                    <a:pt x="30" y="145"/>
                  </a:cubicBezTo>
                  <a:cubicBezTo>
                    <a:pt x="30" y="145"/>
                    <a:pt x="30" y="146"/>
                    <a:pt x="30" y="147"/>
                  </a:cubicBezTo>
                  <a:cubicBezTo>
                    <a:pt x="33" y="141"/>
                    <a:pt x="39" y="138"/>
                    <a:pt x="45" y="135"/>
                  </a:cubicBezTo>
                  <a:cubicBezTo>
                    <a:pt x="51" y="132"/>
                    <a:pt x="57" y="129"/>
                    <a:pt x="62" y="126"/>
                  </a:cubicBezTo>
                  <a:cubicBezTo>
                    <a:pt x="76" y="117"/>
                    <a:pt x="90" y="108"/>
                    <a:pt x="101" y="96"/>
                  </a:cubicBezTo>
                  <a:cubicBezTo>
                    <a:pt x="121" y="76"/>
                    <a:pt x="133" y="51"/>
                    <a:pt x="141" y="25"/>
                  </a:cubicBezTo>
                  <a:cubicBezTo>
                    <a:pt x="143" y="17"/>
                    <a:pt x="145" y="10"/>
                    <a:pt x="147" y="2"/>
                  </a:cubicBezTo>
                  <a:cubicBezTo>
                    <a:pt x="146" y="2"/>
                    <a:pt x="146" y="2"/>
                    <a:pt x="145" y="2"/>
                  </a:cubicBezTo>
                  <a:cubicBezTo>
                    <a:pt x="146" y="12"/>
                    <a:pt x="143" y="23"/>
                    <a:pt x="139" y="33"/>
                  </a:cubicBezTo>
                  <a:cubicBezTo>
                    <a:pt x="134" y="44"/>
                    <a:pt x="127" y="55"/>
                    <a:pt x="119" y="65"/>
                  </a:cubicBezTo>
                  <a:cubicBezTo>
                    <a:pt x="104" y="85"/>
                    <a:pt x="86" y="104"/>
                    <a:pt x="64" y="117"/>
                  </a:cubicBezTo>
                  <a:cubicBezTo>
                    <a:pt x="45" y="128"/>
                    <a:pt x="24" y="135"/>
                    <a:pt x="2" y="139"/>
                  </a:cubicBezTo>
                  <a:cubicBezTo>
                    <a:pt x="2" y="140"/>
                    <a:pt x="2" y="141"/>
                    <a:pt x="3" y="142"/>
                  </a:cubicBezTo>
                  <a:cubicBezTo>
                    <a:pt x="10" y="138"/>
                    <a:pt x="18" y="135"/>
                    <a:pt x="26" y="132"/>
                  </a:cubicBezTo>
                  <a:cubicBezTo>
                    <a:pt x="33" y="129"/>
                    <a:pt x="40" y="125"/>
                    <a:pt x="47" y="121"/>
                  </a:cubicBezTo>
                  <a:cubicBezTo>
                    <a:pt x="61" y="112"/>
                    <a:pt x="74" y="101"/>
                    <a:pt x="86" y="90"/>
                  </a:cubicBezTo>
                  <a:cubicBezTo>
                    <a:pt x="97" y="79"/>
                    <a:pt x="108" y="67"/>
                    <a:pt x="118" y="54"/>
                  </a:cubicBezTo>
                  <a:cubicBezTo>
                    <a:pt x="123" y="47"/>
                    <a:pt x="127" y="40"/>
                    <a:pt x="131" y="33"/>
                  </a:cubicBezTo>
                  <a:cubicBezTo>
                    <a:pt x="135" y="26"/>
                    <a:pt x="139" y="20"/>
                    <a:pt x="143" y="13"/>
                  </a:cubicBezTo>
                  <a:cubicBezTo>
                    <a:pt x="144" y="12"/>
                    <a:pt x="146" y="10"/>
                    <a:pt x="147" y="8"/>
                  </a:cubicBezTo>
                  <a:cubicBezTo>
                    <a:pt x="147" y="8"/>
                    <a:pt x="146" y="8"/>
                    <a:pt x="145" y="7"/>
                  </a:cubicBezTo>
                  <a:cubicBezTo>
                    <a:pt x="143" y="20"/>
                    <a:pt x="135" y="32"/>
                    <a:pt x="127" y="43"/>
                  </a:cubicBezTo>
                  <a:cubicBezTo>
                    <a:pt x="118" y="54"/>
                    <a:pt x="108" y="64"/>
                    <a:pt x="98" y="74"/>
                  </a:cubicBezTo>
                  <a:cubicBezTo>
                    <a:pt x="81" y="90"/>
                    <a:pt x="61" y="103"/>
                    <a:pt x="39" y="110"/>
                  </a:cubicBezTo>
                  <a:cubicBezTo>
                    <a:pt x="27" y="114"/>
                    <a:pt x="13" y="117"/>
                    <a:pt x="2" y="110"/>
                  </a:cubicBezTo>
                  <a:cubicBezTo>
                    <a:pt x="2" y="111"/>
                    <a:pt x="2" y="112"/>
                    <a:pt x="2" y="112"/>
                  </a:cubicBezTo>
                  <a:cubicBezTo>
                    <a:pt x="6" y="108"/>
                    <a:pt x="12" y="105"/>
                    <a:pt x="17" y="104"/>
                  </a:cubicBezTo>
                  <a:cubicBezTo>
                    <a:pt x="23" y="101"/>
                    <a:pt x="29" y="100"/>
                    <a:pt x="34" y="98"/>
                  </a:cubicBezTo>
                  <a:cubicBezTo>
                    <a:pt x="48" y="93"/>
                    <a:pt x="62" y="87"/>
                    <a:pt x="75" y="79"/>
                  </a:cubicBezTo>
                  <a:cubicBezTo>
                    <a:pt x="87" y="70"/>
                    <a:pt x="98" y="60"/>
                    <a:pt x="106" y="48"/>
                  </a:cubicBezTo>
                  <a:cubicBezTo>
                    <a:pt x="115" y="36"/>
                    <a:pt x="122" y="22"/>
                    <a:pt x="130" y="10"/>
                  </a:cubicBezTo>
                  <a:cubicBezTo>
                    <a:pt x="129" y="9"/>
                    <a:pt x="128" y="9"/>
                    <a:pt x="127" y="9"/>
                  </a:cubicBezTo>
                  <a:cubicBezTo>
                    <a:pt x="126" y="20"/>
                    <a:pt x="120" y="31"/>
                    <a:pt x="113" y="40"/>
                  </a:cubicBezTo>
                  <a:cubicBezTo>
                    <a:pt x="105" y="49"/>
                    <a:pt x="95" y="58"/>
                    <a:pt x="86" y="65"/>
                  </a:cubicBezTo>
                  <a:cubicBezTo>
                    <a:pt x="75" y="73"/>
                    <a:pt x="64" y="80"/>
                    <a:pt x="53" y="86"/>
                  </a:cubicBezTo>
                  <a:cubicBezTo>
                    <a:pt x="39" y="93"/>
                    <a:pt x="24" y="98"/>
                    <a:pt x="9" y="98"/>
                  </a:cubicBezTo>
                  <a:cubicBezTo>
                    <a:pt x="9" y="99"/>
                    <a:pt x="10" y="99"/>
                    <a:pt x="10" y="100"/>
                  </a:cubicBezTo>
                  <a:cubicBezTo>
                    <a:pt x="34" y="86"/>
                    <a:pt x="60" y="77"/>
                    <a:pt x="81" y="58"/>
                  </a:cubicBezTo>
                  <a:cubicBezTo>
                    <a:pt x="90" y="51"/>
                    <a:pt x="97" y="41"/>
                    <a:pt x="103" y="31"/>
                  </a:cubicBezTo>
                  <a:cubicBezTo>
                    <a:pt x="109" y="22"/>
                    <a:pt x="115" y="12"/>
                    <a:pt x="125" y="6"/>
                  </a:cubicBezTo>
                  <a:cubicBezTo>
                    <a:pt x="125" y="6"/>
                    <a:pt x="124" y="5"/>
                    <a:pt x="123" y="5"/>
                  </a:cubicBezTo>
                  <a:cubicBezTo>
                    <a:pt x="125" y="12"/>
                    <a:pt x="121" y="19"/>
                    <a:pt x="117" y="25"/>
                  </a:cubicBezTo>
                  <a:cubicBezTo>
                    <a:pt x="113" y="31"/>
                    <a:pt x="108" y="37"/>
                    <a:pt x="104" y="44"/>
                  </a:cubicBezTo>
                  <a:cubicBezTo>
                    <a:pt x="94" y="56"/>
                    <a:pt x="83" y="67"/>
                    <a:pt x="71" y="78"/>
                  </a:cubicBezTo>
                  <a:cubicBezTo>
                    <a:pt x="64" y="84"/>
                    <a:pt x="56" y="90"/>
                    <a:pt x="48" y="96"/>
                  </a:cubicBezTo>
                  <a:cubicBezTo>
                    <a:pt x="40" y="102"/>
                    <a:pt x="31" y="109"/>
                    <a:pt x="20" y="110"/>
                  </a:cubicBezTo>
                  <a:cubicBezTo>
                    <a:pt x="18" y="110"/>
                    <a:pt x="15" y="110"/>
                    <a:pt x="13" y="109"/>
                  </a:cubicBezTo>
                  <a:cubicBezTo>
                    <a:pt x="13" y="110"/>
                    <a:pt x="13" y="110"/>
                    <a:pt x="14" y="111"/>
                  </a:cubicBezTo>
                  <a:cubicBezTo>
                    <a:pt x="16" y="106"/>
                    <a:pt x="21" y="104"/>
                    <a:pt x="26" y="102"/>
                  </a:cubicBezTo>
                  <a:cubicBezTo>
                    <a:pt x="31" y="100"/>
                    <a:pt x="36" y="99"/>
                    <a:pt x="41" y="97"/>
                  </a:cubicBezTo>
                  <a:cubicBezTo>
                    <a:pt x="55" y="91"/>
                    <a:pt x="70" y="86"/>
                    <a:pt x="83" y="79"/>
                  </a:cubicBezTo>
                  <a:cubicBezTo>
                    <a:pt x="96" y="72"/>
                    <a:pt x="108" y="64"/>
                    <a:pt x="118" y="54"/>
                  </a:cubicBezTo>
                  <a:cubicBezTo>
                    <a:pt x="127" y="44"/>
                    <a:pt x="135" y="33"/>
                    <a:pt x="143" y="22"/>
                  </a:cubicBezTo>
                  <a:cubicBezTo>
                    <a:pt x="142" y="22"/>
                    <a:pt x="141" y="21"/>
                    <a:pt x="141" y="21"/>
                  </a:cubicBezTo>
                  <a:cubicBezTo>
                    <a:pt x="139" y="36"/>
                    <a:pt x="134" y="50"/>
                    <a:pt x="127" y="63"/>
                  </a:cubicBezTo>
                  <a:cubicBezTo>
                    <a:pt x="121" y="75"/>
                    <a:pt x="114" y="87"/>
                    <a:pt x="107" y="99"/>
                  </a:cubicBezTo>
                  <a:cubicBezTo>
                    <a:pt x="101" y="108"/>
                    <a:pt x="95" y="116"/>
                    <a:pt x="88" y="123"/>
                  </a:cubicBezTo>
                  <a:cubicBezTo>
                    <a:pt x="82" y="130"/>
                    <a:pt x="72" y="139"/>
                    <a:pt x="62" y="137"/>
                  </a:cubicBezTo>
                  <a:cubicBezTo>
                    <a:pt x="62" y="138"/>
                    <a:pt x="63" y="138"/>
                    <a:pt x="63" y="138"/>
                  </a:cubicBezTo>
                  <a:cubicBezTo>
                    <a:pt x="63" y="136"/>
                    <a:pt x="65" y="133"/>
                    <a:pt x="66" y="132"/>
                  </a:cubicBezTo>
                  <a:cubicBezTo>
                    <a:pt x="69" y="128"/>
                    <a:pt x="72" y="125"/>
                    <a:pt x="75" y="123"/>
                  </a:cubicBezTo>
                  <a:cubicBezTo>
                    <a:pt x="83" y="116"/>
                    <a:pt x="91" y="110"/>
                    <a:pt x="100" y="104"/>
                  </a:cubicBezTo>
                  <a:cubicBezTo>
                    <a:pt x="107" y="99"/>
                    <a:pt x="113" y="94"/>
                    <a:pt x="120" y="88"/>
                  </a:cubicBezTo>
                  <a:cubicBezTo>
                    <a:pt x="131" y="76"/>
                    <a:pt x="140" y="63"/>
                    <a:pt x="150" y="50"/>
                  </a:cubicBezTo>
                  <a:cubicBezTo>
                    <a:pt x="154" y="44"/>
                    <a:pt x="159" y="38"/>
                    <a:pt x="164" y="32"/>
                  </a:cubicBezTo>
                  <a:cubicBezTo>
                    <a:pt x="163" y="32"/>
                    <a:pt x="163" y="32"/>
                    <a:pt x="162" y="32"/>
                  </a:cubicBezTo>
                  <a:cubicBezTo>
                    <a:pt x="167" y="37"/>
                    <a:pt x="165" y="47"/>
                    <a:pt x="163" y="53"/>
                  </a:cubicBezTo>
                  <a:cubicBezTo>
                    <a:pt x="161" y="63"/>
                    <a:pt x="157" y="73"/>
                    <a:pt x="152" y="82"/>
                  </a:cubicBezTo>
                  <a:cubicBezTo>
                    <a:pt x="144" y="99"/>
                    <a:pt x="134" y="114"/>
                    <a:pt x="121" y="128"/>
                  </a:cubicBezTo>
                  <a:cubicBezTo>
                    <a:pt x="116" y="133"/>
                    <a:pt x="110" y="139"/>
                    <a:pt x="104" y="143"/>
                  </a:cubicBezTo>
                  <a:cubicBezTo>
                    <a:pt x="98" y="147"/>
                    <a:pt x="92" y="150"/>
                    <a:pt x="85" y="149"/>
                  </a:cubicBezTo>
                  <a:cubicBezTo>
                    <a:pt x="85" y="150"/>
                    <a:pt x="85" y="151"/>
                    <a:pt x="86" y="152"/>
                  </a:cubicBezTo>
                  <a:cubicBezTo>
                    <a:pt x="101" y="138"/>
                    <a:pt x="120" y="130"/>
                    <a:pt x="135" y="117"/>
                  </a:cubicBezTo>
                  <a:cubicBezTo>
                    <a:pt x="151" y="103"/>
                    <a:pt x="162" y="85"/>
                    <a:pt x="179" y="72"/>
                  </a:cubicBezTo>
                  <a:cubicBezTo>
                    <a:pt x="178" y="71"/>
                    <a:pt x="178" y="71"/>
                    <a:pt x="177" y="71"/>
                  </a:cubicBezTo>
                  <a:cubicBezTo>
                    <a:pt x="178" y="78"/>
                    <a:pt x="173" y="85"/>
                    <a:pt x="170" y="90"/>
                  </a:cubicBezTo>
                  <a:cubicBezTo>
                    <a:pt x="165" y="97"/>
                    <a:pt x="160" y="104"/>
                    <a:pt x="154" y="110"/>
                  </a:cubicBezTo>
                  <a:cubicBezTo>
                    <a:pt x="140" y="126"/>
                    <a:pt x="125" y="143"/>
                    <a:pt x="103" y="147"/>
                  </a:cubicBezTo>
                  <a:cubicBezTo>
                    <a:pt x="103" y="148"/>
                    <a:pt x="103" y="149"/>
                    <a:pt x="104" y="150"/>
                  </a:cubicBezTo>
                  <a:cubicBezTo>
                    <a:pt x="117" y="138"/>
                    <a:pt x="134" y="130"/>
                    <a:pt x="148" y="119"/>
                  </a:cubicBezTo>
                  <a:cubicBezTo>
                    <a:pt x="162" y="107"/>
                    <a:pt x="171" y="91"/>
                    <a:pt x="183" y="78"/>
                  </a:cubicBezTo>
                  <a:cubicBezTo>
                    <a:pt x="182" y="77"/>
                    <a:pt x="181" y="77"/>
                    <a:pt x="180" y="77"/>
                  </a:cubicBezTo>
                  <a:cubicBezTo>
                    <a:pt x="179" y="83"/>
                    <a:pt x="175" y="90"/>
                    <a:pt x="172" y="95"/>
                  </a:cubicBezTo>
                  <a:cubicBezTo>
                    <a:pt x="167" y="103"/>
                    <a:pt x="161" y="110"/>
                    <a:pt x="154" y="117"/>
                  </a:cubicBezTo>
                  <a:cubicBezTo>
                    <a:pt x="148" y="124"/>
                    <a:pt x="141" y="130"/>
                    <a:pt x="134" y="135"/>
                  </a:cubicBezTo>
                  <a:cubicBezTo>
                    <a:pt x="128" y="138"/>
                    <a:pt x="121" y="142"/>
                    <a:pt x="114" y="142"/>
                  </a:cubicBezTo>
                  <a:cubicBezTo>
                    <a:pt x="115" y="142"/>
                    <a:pt x="115" y="143"/>
                    <a:pt x="115" y="144"/>
                  </a:cubicBezTo>
                  <a:cubicBezTo>
                    <a:pt x="124" y="134"/>
                    <a:pt x="133" y="126"/>
                    <a:pt x="141" y="117"/>
                  </a:cubicBezTo>
                  <a:cubicBezTo>
                    <a:pt x="150" y="108"/>
                    <a:pt x="158" y="98"/>
                    <a:pt x="164" y="87"/>
                  </a:cubicBezTo>
                  <a:cubicBezTo>
                    <a:pt x="170" y="74"/>
                    <a:pt x="174" y="61"/>
                    <a:pt x="177" y="48"/>
                  </a:cubicBezTo>
                  <a:cubicBezTo>
                    <a:pt x="179" y="42"/>
                    <a:pt x="181" y="36"/>
                    <a:pt x="182" y="30"/>
                  </a:cubicBezTo>
                  <a:cubicBezTo>
                    <a:pt x="183" y="24"/>
                    <a:pt x="184" y="18"/>
                    <a:pt x="187" y="13"/>
                  </a:cubicBezTo>
                  <a:cubicBezTo>
                    <a:pt x="187" y="13"/>
                    <a:pt x="186" y="12"/>
                    <a:pt x="185" y="12"/>
                  </a:cubicBezTo>
                  <a:cubicBezTo>
                    <a:pt x="186" y="18"/>
                    <a:pt x="185" y="25"/>
                    <a:pt x="183" y="31"/>
                  </a:cubicBezTo>
                  <a:cubicBezTo>
                    <a:pt x="181" y="37"/>
                    <a:pt x="179" y="43"/>
                    <a:pt x="177" y="50"/>
                  </a:cubicBezTo>
                  <a:cubicBezTo>
                    <a:pt x="174" y="64"/>
                    <a:pt x="170" y="78"/>
                    <a:pt x="164" y="91"/>
                  </a:cubicBezTo>
                  <a:cubicBezTo>
                    <a:pt x="159" y="101"/>
                    <a:pt x="154" y="111"/>
                    <a:pt x="148" y="119"/>
                  </a:cubicBezTo>
                  <a:cubicBezTo>
                    <a:pt x="141" y="128"/>
                    <a:pt x="133" y="137"/>
                    <a:pt x="122" y="138"/>
                  </a:cubicBezTo>
                  <a:cubicBezTo>
                    <a:pt x="123" y="138"/>
                    <a:pt x="123" y="139"/>
                    <a:pt x="124" y="139"/>
                  </a:cubicBezTo>
                  <a:cubicBezTo>
                    <a:pt x="122" y="136"/>
                    <a:pt x="123" y="132"/>
                    <a:pt x="124" y="128"/>
                  </a:cubicBezTo>
                  <a:cubicBezTo>
                    <a:pt x="126" y="123"/>
                    <a:pt x="128" y="119"/>
                    <a:pt x="130" y="114"/>
                  </a:cubicBezTo>
                  <a:cubicBezTo>
                    <a:pt x="135" y="105"/>
                    <a:pt x="142" y="96"/>
                    <a:pt x="147" y="87"/>
                  </a:cubicBezTo>
                  <a:cubicBezTo>
                    <a:pt x="154" y="77"/>
                    <a:pt x="159" y="65"/>
                    <a:pt x="162" y="53"/>
                  </a:cubicBezTo>
                  <a:cubicBezTo>
                    <a:pt x="167" y="38"/>
                    <a:pt x="169" y="22"/>
                    <a:pt x="165" y="7"/>
                  </a:cubicBezTo>
                  <a:cubicBezTo>
                    <a:pt x="164" y="6"/>
                    <a:pt x="163" y="5"/>
                    <a:pt x="162" y="6"/>
                  </a:cubicBezTo>
                  <a:cubicBezTo>
                    <a:pt x="158" y="11"/>
                    <a:pt x="156" y="16"/>
                    <a:pt x="154" y="22"/>
                  </a:cubicBezTo>
                  <a:cubicBezTo>
                    <a:pt x="152" y="28"/>
                    <a:pt x="150" y="35"/>
                    <a:pt x="148" y="41"/>
                  </a:cubicBezTo>
                  <a:cubicBezTo>
                    <a:pt x="143" y="55"/>
                    <a:pt x="137" y="68"/>
                    <a:pt x="131" y="81"/>
                  </a:cubicBezTo>
                  <a:cubicBezTo>
                    <a:pt x="126" y="91"/>
                    <a:pt x="121" y="102"/>
                    <a:pt x="115" y="111"/>
                  </a:cubicBezTo>
                  <a:cubicBezTo>
                    <a:pt x="109" y="121"/>
                    <a:pt x="103" y="131"/>
                    <a:pt x="94" y="137"/>
                  </a:cubicBezTo>
                  <a:cubicBezTo>
                    <a:pt x="95" y="137"/>
                    <a:pt x="95" y="138"/>
                    <a:pt x="96" y="138"/>
                  </a:cubicBezTo>
                  <a:cubicBezTo>
                    <a:pt x="95" y="132"/>
                    <a:pt x="98" y="128"/>
                    <a:pt x="100" y="123"/>
                  </a:cubicBezTo>
                  <a:cubicBezTo>
                    <a:pt x="103" y="118"/>
                    <a:pt x="106" y="113"/>
                    <a:pt x="109" y="107"/>
                  </a:cubicBezTo>
                  <a:cubicBezTo>
                    <a:pt x="115" y="96"/>
                    <a:pt x="121" y="85"/>
                    <a:pt x="126" y="73"/>
                  </a:cubicBezTo>
                  <a:cubicBezTo>
                    <a:pt x="135" y="51"/>
                    <a:pt x="138" y="26"/>
                    <a:pt x="146" y="4"/>
                  </a:cubicBezTo>
                  <a:cubicBezTo>
                    <a:pt x="145" y="4"/>
                    <a:pt x="144" y="4"/>
                    <a:pt x="144" y="4"/>
                  </a:cubicBezTo>
                  <a:cubicBezTo>
                    <a:pt x="145" y="18"/>
                    <a:pt x="140" y="32"/>
                    <a:pt x="135" y="44"/>
                  </a:cubicBezTo>
                  <a:cubicBezTo>
                    <a:pt x="131" y="55"/>
                    <a:pt x="125" y="65"/>
                    <a:pt x="120" y="75"/>
                  </a:cubicBezTo>
                  <a:cubicBezTo>
                    <a:pt x="116" y="84"/>
                    <a:pt x="112" y="92"/>
                    <a:pt x="107" y="100"/>
                  </a:cubicBezTo>
                  <a:cubicBezTo>
                    <a:pt x="102" y="108"/>
                    <a:pt x="96" y="117"/>
                    <a:pt x="89" y="124"/>
                  </a:cubicBezTo>
                  <a:cubicBezTo>
                    <a:pt x="87" y="126"/>
                    <a:pt x="77" y="134"/>
                    <a:pt x="76" y="128"/>
                  </a:cubicBezTo>
                  <a:cubicBezTo>
                    <a:pt x="75" y="125"/>
                    <a:pt x="76" y="122"/>
                    <a:pt x="77" y="119"/>
                  </a:cubicBezTo>
                  <a:cubicBezTo>
                    <a:pt x="78" y="115"/>
                    <a:pt x="80" y="111"/>
                    <a:pt x="82" y="107"/>
                  </a:cubicBezTo>
                  <a:cubicBezTo>
                    <a:pt x="88" y="96"/>
                    <a:pt x="95" y="85"/>
                    <a:pt x="102" y="73"/>
                  </a:cubicBezTo>
                  <a:cubicBezTo>
                    <a:pt x="109" y="62"/>
                    <a:pt x="115" y="51"/>
                    <a:pt x="120" y="39"/>
                  </a:cubicBezTo>
                  <a:cubicBezTo>
                    <a:pt x="122" y="33"/>
                    <a:pt x="129" y="17"/>
                    <a:pt x="119" y="13"/>
                  </a:cubicBezTo>
                  <a:cubicBezTo>
                    <a:pt x="117" y="12"/>
                    <a:pt x="116" y="15"/>
                    <a:pt x="118" y="16"/>
                  </a:cubicBezTo>
                  <a:cubicBezTo>
                    <a:pt x="124" y="18"/>
                    <a:pt x="121" y="28"/>
                    <a:pt x="119" y="33"/>
                  </a:cubicBezTo>
                  <a:cubicBezTo>
                    <a:pt x="116" y="42"/>
                    <a:pt x="112" y="50"/>
                    <a:pt x="107" y="58"/>
                  </a:cubicBezTo>
                  <a:cubicBezTo>
                    <a:pt x="101" y="69"/>
                    <a:pt x="95" y="80"/>
                    <a:pt x="88" y="90"/>
                  </a:cubicBezTo>
                  <a:cubicBezTo>
                    <a:pt x="84" y="98"/>
                    <a:pt x="79" y="106"/>
                    <a:pt x="76" y="114"/>
                  </a:cubicBezTo>
                  <a:cubicBezTo>
                    <a:pt x="74" y="118"/>
                    <a:pt x="71" y="126"/>
                    <a:pt x="74" y="131"/>
                  </a:cubicBezTo>
                  <a:cubicBezTo>
                    <a:pt x="78" y="136"/>
                    <a:pt x="86" y="131"/>
                    <a:pt x="89" y="128"/>
                  </a:cubicBezTo>
                  <a:cubicBezTo>
                    <a:pt x="97" y="122"/>
                    <a:pt x="102" y="113"/>
                    <a:pt x="107" y="105"/>
                  </a:cubicBezTo>
                  <a:cubicBezTo>
                    <a:pt x="115" y="92"/>
                    <a:pt x="121" y="79"/>
                    <a:pt x="128" y="66"/>
                  </a:cubicBezTo>
                  <a:cubicBezTo>
                    <a:pt x="133" y="56"/>
                    <a:pt x="138" y="46"/>
                    <a:pt x="142" y="35"/>
                  </a:cubicBezTo>
                  <a:cubicBezTo>
                    <a:pt x="145" y="25"/>
                    <a:pt x="148" y="14"/>
                    <a:pt x="146" y="3"/>
                  </a:cubicBezTo>
                  <a:cubicBezTo>
                    <a:pt x="146" y="2"/>
                    <a:pt x="144" y="2"/>
                    <a:pt x="144" y="3"/>
                  </a:cubicBezTo>
                  <a:cubicBezTo>
                    <a:pt x="135" y="26"/>
                    <a:pt x="132" y="51"/>
                    <a:pt x="122" y="74"/>
                  </a:cubicBezTo>
                  <a:cubicBezTo>
                    <a:pt x="117" y="85"/>
                    <a:pt x="111" y="97"/>
                    <a:pt x="105" y="108"/>
                  </a:cubicBezTo>
                  <a:cubicBezTo>
                    <a:pt x="102" y="114"/>
                    <a:pt x="99" y="119"/>
                    <a:pt x="96" y="124"/>
                  </a:cubicBezTo>
                  <a:cubicBezTo>
                    <a:pt x="94" y="129"/>
                    <a:pt x="92" y="133"/>
                    <a:pt x="93" y="138"/>
                  </a:cubicBezTo>
                  <a:cubicBezTo>
                    <a:pt x="94" y="139"/>
                    <a:pt x="95" y="140"/>
                    <a:pt x="96" y="139"/>
                  </a:cubicBezTo>
                  <a:cubicBezTo>
                    <a:pt x="104" y="133"/>
                    <a:pt x="111" y="124"/>
                    <a:pt x="116" y="115"/>
                  </a:cubicBezTo>
                  <a:cubicBezTo>
                    <a:pt x="122" y="105"/>
                    <a:pt x="127" y="95"/>
                    <a:pt x="132" y="85"/>
                  </a:cubicBezTo>
                  <a:cubicBezTo>
                    <a:pt x="138" y="72"/>
                    <a:pt x="144" y="58"/>
                    <a:pt x="149" y="45"/>
                  </a:cubicBezTo>
                  <a:cubicBezTo>
                    <a:pt x="152" y="38"/>
                    <a:pt x="154" y="32"/>
                    <a:pt x="156" y="25"/>
                  </a:cubicBezTo>
                  <a:cubicBezTo>
                    <a:pt x="158" y="19"/>
                    <a:pt x="160" y="13"/>
                    <a:pt x="164" y="8"/>
                  </a:cubicBezTo>
                  <a:cubicBezTo>
                    <a:pt x="164" y="8"/>
                    <a:pt x="163" y="8"/>
                    <a:pt x="162" y="7"/>
                  </a:cubicBezTo>
                  <a:cubicBezTo>
                    <a:pt x="166" y="23"/>
                    <a:pt x="163" y="40"/>
                    <a:pt x="158" y="55"/>
                  </a:cubicBezTo>
                  <a:cubicBezTo>
                    <a:pt x="155" y="67"/>
                    <a:pt x="150" y="78"/>
                    <a:pt x="143" y="88"/>
                  </a:cubicBezTo>
                  <a:cubicBezTo>
                    <a:pt x="138" y="97"/>
                    <a:pt x="132" y="106"/>
                    <a:pt x="127" y="116"/>
                  </a:cubicBezTo>
                  <a:cubicBezTo>
                    <a:pt x="123" y="122"/>
                    <a:pt x="118" y="132"/>
                    <a:pt x="121" y="139"/>
                  </a:cubicBezTo>
                  <a:cubicBezTo>
                    <a:pt x="121" y="140"/>
                    <a:pt x="121" y="140"/>
                    <a:pt x="121" y="140"/>
                  </a:cubicBezTo>
                  <a:cubicBezTo>
                    <a:pt x="121" y="141"/>
                    <a:pt x="122" y="141"/>
                    <a:pt x="123" y="141"/>
                  </a:cubicBezTo>
                  <a:cubicBezTo>
                    <a:pt x="133" y="140"/>
                    <a:pt x="141" y="132"/>
                    <a:pt x="148" y="123"/>
                  </a:cubicBezTo>
                  <a:cubicBezTo>
                    <a:pt x="155" y="115"/>
                    <a:pt x="160" y="105"/>
                    <a:pt x="165" y="95"/>
                  </a:cubicBezTo>
                  <a:cubicBezTo>
                    <a:pt x="172" y="81"/>
                    <a:pt x="176" y="66"/>
                    <a:pt x="180" y="51"/>
                  </a:cubicBezTo>
                  <a:cubicBezTo>
                    <a:pt x="182" y="44"/>
                    <a:pt x="184" y="38"/>
                    <a:pt x="186" y="31"/>
                  </a:cubicBezTo>
                  <a:cubicBezTo>
                    <a:pt x="188" y="25"/>
                    <a:pt x="189" y="18"/>
                    <a:pt x="188" y="12"/>
                  </a:cubicBezTo>
                  <a:cubicBezTo>
                    <a:pt x="187" y="11"/>
                    <a:pt x="186" y="10"/>
                    <a:pt x="185" y="11"/>
                  </a:cubicBezTo>
                  <a:cubicBezTo>
                    <a:pt x="182" y="15"/>
                    <a:pt x="181" y="21"/>
                    <a:pt x="180" y="26"/>
                  </a:cubicBezTo>
                  <a:cubicBezTo>
                    <a:pt x="178" y="31"/>
                    <a:pt x="177" y="37"/>
                    <a:pt x="176" y="43"/>
                  </a:cubicBezTo>
                  <a:cubicBezTo>
                    <a:pt x="172" y="57"/>
                    <a:pt x="168" y="70"/>
                    <a:pt x="162" y="83"/>
                  </a:cubicBezTo>
                  <a:cubicBezTo>
                    <a:pt x="157" y="95"/>
                    <a:pt x="149" y="105"/>
                    <a:pt x="140" y="115"/>
                  </a:cubicBezTo>
                  <a:cubicBezTo>
                    <a:pt x="131" y="124"/>
                    <a:pt x="122" y="133"/>
                    <a:pt x="113" y="142"/>
                  </a:cubicBezTo>
                  <a:cubicBezTo>
                    <a:pt x="113" y="143"/>
                    <a:pt x="113" y="144"/>
                    <a:pt x="114" y="144"/>
                  </a:cubicBezTo>
                  <a:cubicBezTo>
                    <a:pt x="121" y="145"/>
                    <a:pt x="128" y="142"/>
                    <a:pt x="134" y="138"/>
                  </a:cubicBezTo>
                  <a:cubicBezTo>
                    <a:pt x="142" y="133"/>
                    <a:pt x="149" y="127"/>
                    <a:pt x="156" y="120"/>
                  </a:cubicBezTo>
                  <a:cubicBezTo>
                    <a:pt x="162" y="113"/>
                    <a:pt x="169" y="105"/>
                    <a:pt x="174" y="97"/>
                  </a:cubicBezTo>
                  <a:cubicBezTo>
                    <a:pt x="178" y="91"/>
                    <a:pt x="182" y="84"/>
                    <a:pt x="183" y="77"/>
                  </a:cubicBezTo>
                  <a:cubicBezTo>
                    <a:pt x="184" y="76"/>
                    <a:pt x="182" y="75"/>
                    <a:pt x="181" y="76"/>
                  </a:cubicBezTo>
                  <a:cubicBezTo>
                    <a:pt x="169" y="89"/>
                    <a:pt x="160" y="105"/>
                    <a:pt x="146" y="116"/>
                  </a:cubicBezTo>
                  <a:cubicBezTo>
                    <a:pt x="132" y="128"/>
                    <a:pt x="115" y="135"/>
                    <a:pt x="102" y="148"/>
                  </a:cubicBezTo>
                  <a:cubicBezTo>
                    <a:pt x="101" y="148"/>
                    <a:pt x="102" y="150"/>
                    <a:pt x="103" y="150"/>
                  </a:cubicBezTo>
                  <a:cubicBezTo>
                    <a:pt x="126" y="146"/>
                    <a:pt x="142" y="128"/>
                    <a:pt x="156" y="112"/>
                  </a:cubicBezTo>
                  <a:cubicBezTo>
                    <a:pt x="162" y="106"/>
                    <a:pt x="168" y="99"/>
                    <a:pt x="173" y="91"/>
                  </a:cubicBezTo>
                  <a:cubicBezTo>
                    <a:pt x="176" y="85"/>
                    <a:pt x="181" y="78"/>
                    <a:pt x="180" y="70"/>
                  </a:cubicBezTo>
                  <a:cubicBezTo>
                    <a:pt x="179" y="69"/>
                    <a:pt x="178" y="69"/>
                    <a:pt x="177" y="69"/>
                  </a:cubicBezTo>
                  <a:cubicBezTo>
                    <a:pt x="161" y="82"/>
                    <a:pt x="150" y="100"/>
                    <a:pt x="134" y="114"/>
                  </a:cubicBezTo>
                  <a:cubicBezTo>
                    <a:pt x="119" y="128"/>
                    <a:pt x="100" y="136"/>
                    <a:pt x="84" y="150"/>
                  </a:cubicBezTo>
                  <a:cubicBezTo>
                    <a:pt x="83" y="150"/>
                    <a:pt x="83" y="152"/>
                    <a:pt x="85" y="152"/>
                  </a:cubicBezTo>
                  <a:cubicBezTo>
                    <a:pt x="96" y="153"/>
                    <a:pt x="105" y="146"/>
                    <a:pt x="113" y="139"/>
                  </a:cubicBezTo>
                  <a:cubicBezTo>
                    <a:pt x="122" y="132"/>
                    <a:pt x="130" y="122"/>
                    <a:pt x="137" y="113"/>
                  </a:cubicBezTo>
                  <a:cubicBezTo>
                    <a:pt x="147" y="99"/>
                    <a:pt x="156" y="83"/>
                    <a:pt x="162" y="66"/>
                  </a:cubicBezTo>
                  <a:cubicBezTo>
                    <a:pt x="165" y="59"/>
                    <a:pt x="167" y="52"/>
                    <a:pt x="168" y="45"/>
                  </a:cubicBezTo>
                  <a:cubicBezTo>
                    <a:pt x="168" y="39"/>
                    <a:pt x="168" y="34"/>
                    <a:pt x="164" y="30"/>
                  </a:cubicBezTo>
                  <a:cubicBezTo>
                    <a:pt x="163" y="29"/>
                    <a:pt x="162" y="30"/>
                    <a:pt x="162" y="30"/>
                  </a:cubicBezTo>
                  <a:cubicBezTo>
                    <a:pt x="152" y="43"/>
                    <a:pt x="143" y="56"/>
                    <a:pt x="133" y="69"/>
                  </a:cubicBezTo>
                  <a:cubicBezTo>
                    <a:pt x="125" y="78"/>
                    <a:pt x="116" y="88"/>
                    <a:pt x="106" y="96"/>
                  </a:cubicBezTo>
                  <a:cubicBezTo>
                    <a:pt x="99" y="101"/>
                    <a:pt x="92" y="106"/>
                    <a:pt x="84" y="112"/>
                  </a:cubicBezTo>
                  <a:cubicBezTo>
                    <a:pt x="77" y="118"/>
                    <a:pt x="70" y="123"/>
                    <a:pt x="64" y="130"/>
                  </a:cubicBezTo>
                  <a:cubicBezTo>
                    <a:pt x="62" y="133"/>
                    <a:pt x="60" y="136"/>
                    <a:pt x="60" y="139"/>
                  </a:cubicBezTo>
                  <a:cubicBezTo>
                    <a:pt x="60" y="139"/>
                    <a:pt x="61" y="140"/>
                    <a:pt x="62" y="140"/>
                  </a:cubicBezTo>
                  <a:cubicBezTo>
                    <a:pt x="72" y="141"/>
                    <a:pt x="81" y="134"/>
                    <a:pt x="88" y="128"/>
                  </a:cubicBezTo>
                  <a:cubicBezTo>
                    <a:pt x="95" y="120"/>
                    <a:pt x="102" y="111"/>
                    <a:pt x="108" y="102"/>
                  </a:cubicBezTo>
                  <a:cubicBezTo>
                    <a:pt x="116" y="90"/>
                    <a:pt x="123" y="78"/>
                    <a:pt x="129" y="65"/>
                  </a:cubicBezTo>
                  <a:cubicBezTo>
                    <a:pt x="136" y="52"/>
                    <a:pt x="142" y="37"/>
                    <a:pt x="143" y="21"/>
                  </a:cubicBezTo>
                  <a:cubicBezTo>
                    <a:pt x="144" y="20"/>
                    <a:pt x="142" y="19"/>
                    <a:pt x="141" y="20"/>
                  </a:cubicBezTo>
                  <a:cubicBezTo>
                    <a:pt x="133" y="31"/>
                    <a:pt x="125" y="42"/>
                    <a:pt x="115" y="52"/>
                  </a:cubicBezTo>
                  <a:cubicBezTo>
                    <a:pt x="105" y="63"/>
                    <a:pt x="92" y="72"/>
                    <a:pt x="79" y="78"/>
                  </a:cubicBezTo>
                  <a:cubicBezTo>
                    <a:pt x="66" y="85"/>
                    <a:pt x="51" y="90"/>
                    <a:pt x="37" y="95"/>
                  </a:cubicBezTo>
                  <a:cubicBezTo>
                    <a:pt x="28" y="98"/>
                    <a:pt x="16" y="100"/>
                    <a:pt x="11" y="110"/>
                  </a:cubicBezTo>
                  <a:cubicBezTo>
                    <a:pt x="11" y="111"/>
                    <a:pt x="11" y="111"/>
                    <a:pt x="12" y="112"/>
                  </a:cubicBezTo>
                  <a:cubicBezTo>
                    <a:pt x="20" y="115"/>
                    <a:pt x="30" y="111"/>
                    <a:pt x="37" y="107"/>
                  </a:cubicBezTo>
                  <a:cubicBezTo>
                    <a:pt x="46" y="102"/>
                    <a:pt x="55" y="95"/>
                    <a:pt x="64" y="88"/>
                  </a:cubicBezTo>
                  <a:cubicBezTo>
                    <a:pt x="72" y="81"/>
                    <a:pt x="81" y="73"/>
                    <a:pt x="89" y="65"/>
                  </a:cubicBezTo>
                  <a:cubicBezTo>
                    <a:pt x="100" y="54"/>
                    <a:pt x="110" y="41"/>
                    <a:pt x="119" y="27"/>
                  </a:cubicBezTo>
                  <a:cubicBezTo>
                    <a:pt x="123" y="21"/>
                    <a:pt x="128" y="13"/>
                    <a:pt x="126" y="5"/>
                  </a:cubicBezTo>
                  <a:cubicBezTo>
                    <a:pt x="126" y="4"/>
                    <a:pt x="125" y="3"/>
                    <a:pt x="124" y="3"/>
                  </a:cubicBezTo>
                  <a:cubicBezTo>
                    <a:pt x="115" y="9"/>
                    <a:pt x="108" y="18"/>
                    <a:pt x="102" y="27"/>
                  </a:cubicBezTo>
                  <a:cubicBezTo>
                    <a:pt x="96" y="37"/>
                    <a:pt x="90" y="47"/>
                    <a:pt x="81" y="55"/>
                  </a:cubicBezTo>
                  <a:cubicBezTo>
                    <a:pt x="60" y="74"/>
                    <a:pt x="32" y="84"/>
                    <a:pt x="8" y="98"/>
                  </a:cubicBezTo>
                  <a:cubicBezTo>
                    <a:pt x="7" y="99"/>
                    <a:pt x="8" y="101"/>
                    <a:pt x="9" y="101"/>
                  </a:cubicBezTo>
                  <a:cubicBezTo>
                    <a:pt x="37" y="101"/>
                    <a:pt x="64" y="85"/>
                    <a:pt x="86" y="68"/>
                  </a:cubicBezTo>
                  <a:cubicBezTo>
                    <a:pt x="96" y="61"/>
                    <a:pt x="106" y="52"/>
                    <a:pt x="114" y="42"/>
                  </a:cubicBezTo>
                  <a:cubicBezTo>
                    <a:pt x="122" y="33"/>
                    <a:pt x="128" y="23"/>
                    <a:pt x="130" y="11"/>
                  </a:cubicBezTo>
                  <a:cubicBezTo>
                    <a:pt x="130" y="10"/>
                    <a:pt x="130" y="10"/>
                    <a:pt x="130" y="9"/>
                  </a:cubicBezTo>
                  <a:cubicBezTo>
                    <a:pt x="130" y="8"/>
                    <a:pt x="128" y="7"/>
                    <a:pt x="127" y="8"/>
                  </a:cubicBezTo>
                  <a:cubicBezTo>
                    <a:pt x="120" y="20"/>
                    <a:pt x="113" y="33"/>
                    <a:pt x="105" y="45"/>
                  </a:cubicBezTo>
                  <a:cubicBezTo>
                    <a:pt x="96" y="58"/>
                    <a:pt x="85" y="69"/>
                    <a:pt x="71" y="77"/>
                  </a:cubicBezTo>
                  <a:cubicBezTo>
                    <a:pt x="59" y="86"/>
                    <a:pt x="45" y="91"/>
                    <a:pt x="31" y="96"/>
                  </a:cubicBezTo>
                  <a:cubicBezTo>
                    <a:pt x="21" y="100"/>
                    <a:pt x="7" y="101"/>
                    <a:pt x="0" y="111"/>
                  </a:cubicBezTo>
                  <a:cubicBezTo>
                    <a:pt x="0" y="111"/>
                    <a:pt x="0" y="112"/>
                    <a:pt x="1" y="113"/>
                  </a:cubicBezTo>
                  <a:cubicBezTo>
                    <a:pt x="10" y="118"/>
                    <a:pt x="21" y="117"/>
                    <a:pt x="31" y="115"/>
                  </a:cubicBezTo>
                  <a:cubicBezTo>
                    <a:pt x="43" y="113"/>
                    <a:pt x="55" y="107"/>
                    <a:pt x="65" y="102"/>
                  </a:cubicBezTo>
                  <a:cubicBezTo>
                    <a:pt x="86" y="90"/>
                    <a:pt x="104" y="73"/>
                    <a:pt x="120" y="56"/>
                  </a:cubicBezTo>
                  <a:cubicBezTo>
                    <a:pt x="132" y="42"/>
                    <a:pt x="144" y="26"/>
                    <a:pt x="148" y="7"/>
                  </a:cubicBezTo>
                  <a:cubicBezTo>
                    <a:pt x="148" y="6"/>
                    <a:pt x="147" y="5"/>
                    <a:pt x="146" y="6"/>
                  </a:cubicBezTo>
                  <a:cubicBezTo>
                    <a:pt x="141" y="11"/>
                    <a:pt x="138" y="17"/>
                    <a:pt x="134" y="23"/>
                  </a:cubicBezTo>
                  <a:cubicBezTo>
                    <a:pt x="130" y="30"/>
                    <a:pt x="126" y="37"/>
                    <a:pt x="121" y="44"/>
                  </a:cubicBezTo>
                  <a:cubicBezTo>
                    <a:pt x="112" y="58"/>
                    <a:pt x="101" y="71"/>
                    <a:pt x="89" y="83"/>
                  </a:cubicBezTo>
                  <a:cubicBezTo>
                    <a:pt x="78" y="94"/>
                    <a:pt x="66" y="105"/>
                    <a:pt x="52" y="114"/>
                  </a:cubicBezTo>
                  <a:cubicBezTo>
                    <a:pt x="45" y="119"/>
                    <a:pt x="38" y="123"/>
                    <a:pt x="30" y="127"/>
                  </a:cubicBezTo>
                  <a:cubicBezTo>
                    <a:pt x="23" y="131"/>
                    <a:pt x="15" y="133"/>
                    <a:pt x="7" y="137"/>
                  </a:cubicBezTo>
                  <a:cubicBezTo>
                    <a:pt x="5" y="138"/>
                    <a:pt x="3" y="138"/>
                    <a:pt x="2" y="139"/>
                  </a:cubicBezTo>
                  <a:cubicBezTo>
                    <a:pt x="0" y="140"/>
                    <a:pt x="1" y="142"/>
                    <a:pt x="2" y="142"/>
                  </a:cubicBezTo>
                  <a:cubicBezTo>
                    <a:pt x="32" y="136"/>
                    <a:pt x="61" y="126"/>
                    <a:pt x="84" y="106"/>
                  </a:cubicBezTo>
                  <a:cubicBezTo>
                    <a:pt x="93" y="99"/>
                    <a:pt x="101" y="91"/>
                    <a:pt x="108" y="82"/>
                  </a:cubicBezTo>
                  <a:cubicBezTo>
                    <a:pt x="116" y="73"/>
                    <a:pt x="124" y="63"/>
                    <a:pt x="131" y="53"/>
                  </a:cubicBezTo>
                  <a:cubicBezTo>
                    <a:pt x="140" y="38"/>
                    <a:pt x="150" y="19"/>
                    <a:pt x="147" y="1"/>
                  </a:cubicBezTo>
                  <a:cubicBezTo>
                    <a:pt x="147" y="0"/>
                    <a:pt x="145" y="0"/>
                    <a:pt x="145" y="1"/>
                  </a:cubicBezTo>
                  <a:cubicBezTo>
                    <a:pt x="137" y="28"/>
                    <a:pt x="130" y="55"/>
                    <a:pt x="113" y="78"/>
                  </a:cubicBezTo>
                  <a:cubicBezTo>
                    <a:pt x="104" y="91"/>
                    <a:pt x="92" y="102"/>
                    <a:pt x="79" y="111"/>
                  </a:cubicBezTo>
                  <a:cubicBezTo>
                    <a:pt x="73" y="116"/>
                    <a:pt x="66" y="120"/>
                    <a:pt x="59" y="124"/>
                  </a:cubicBezTo>
                  <a:cubicBezTo>
                    <a:pt x="53" y="128"/>
                    <a:pt x="47" y="131"/>
                    <a:pt x="41" y="134"/>
                  </a:cubicBezTo>
                  <a:cubicBezTo>
                    <a:pt x="36" y="137"/>
                    <a:pt x="31" y="140"/>
                    <a:pt x="28" y="145"/>
                  </a:cubicBezTo>
                  <a:cubicBezTo>
                    <a:pt x="27" y="146"/>
                    <a:pt x="28" y="147"/>
                    <a:pt x="28" y="147"/>
                  </a:cubicBezTo>
                  <a:cubicBezTo>
                    <a:pt x="51" y="159"/>
                    <a:pt x="81" y="149"/>
                    <a:pt x="101" y="135"/>
                  </a:cubicBezTo>
                  <a:cubicBezTo>
                    <a:pt x="110" y="129"/>
                    <a:pt x="118" y="120"/>
                    <a:pt x="125" y="111"/>
                  </a:cubicBezTo>
                  <a:cubicBezTo>
                    <a:pt x="133" y="101"/>
                    <a:pt x="140" y="89"/>
                    <a:pt x="144" y="77"/>
                  </a:cubicBezTo>
                  <a:cubicBezTo>
                    <a:pt x="149" y="66"/>
                    <a:pt x="151" y="54"/>
                    <a:pt x="149" y="42"/>
                  </a:cubicBezTo>
                  <a:cubicBezTo>
                    <a:pt x="148" y="41"/>
                    <a:pt x="147" y="40"/>
                    <a:pt x="146" y="41"/>
                  </a:cubicBezTo>
                  <a:cubicBezTo>
                    <a:pt x="142" y="46"/>
                    <a:pt x="141" y="52"/>
                    <a:pt x="139" y="58"/>
                  </a:cubicBezTo>
                  <a:cubicBezTo>
                    <a:pt x="137" y="65"/>
                    <a:pt x="135" y="71"/>
                    <a:pt x="131" y="77"/>
                  </a:cubicBezTo>
                  <a:cubicBezTo>
                    <a:pt x="123" y="90"/>
                    <a:pt x="114" y="101"/>
                    <a:pt x="102" y="111"/>
                  </a:cubicBezTo>
                  <a:cubicBezTo>
                    <a:pt x="91" y="121"/>
                    <a:pt x="76" y="128"/>
                    <a:pt x="62" y="133"/>
                  </a:cubicBezTo>
                  <a:cubicBezTo>
                    <a:pt x="54" y="136"/>
                    <a:pt x="46" y="138"/>
                    <a:pt x="39" y="139"/>
                  </a:cubicBezTo>
                  <a:cubicBezTo>
                    <a:pt x="31" y="140"/>
                    <a:pt x="23" y="141"/>
                    <a:pt x="15" y="145"/>
                  </a:cubicBezTo>
                  <a:cubicBezTo>
                    <a:pt x="15" y="145"/>
                    <a:pt x="14" y="146"/>
                    <a:pt x="15" y="147"/>
                  </a:cubicBezTo>
                  <a:cubicBezTo>
                    <a:pt x="19" y="154"/>
                    <a:pt x="26" y="157"/>
                    <a:pt x="34" y="157"/>
                  </a:cubicBezTo>
                  <a:cubicBezTo>
                    <a:pt x="44" y="159"/>
                    <a:pt x="54" y="157"/>
                    <a:pt x="63" y="155"/>
                  </a:cubicBezTo>
                  <a:cubicBezTo>
                    <a:pt x="79" y="152"/>
                    <a:pt x="95" y="146"/>
                    <a:pt x="108" y="137"/>
                  </a:cubicBezTo>
                  <a:cubicBezTo>
                    <a:pt x="121" y="128"/>
                    <a:pt x="132" y="118"/>
                    <a:pt x="141" y="106"/>
                  </a:cubicBezTo>
                  <a:cubicBezTo>
                    <a:pt x="148" y="97"/>
                    <a:pt x="157" y="83"/>
                    <a:pt x="151" y="72"/>
                  </a:cubicBezTo>
                  <a:cubicBezTo>
                    <a:pt x="151" y="71"/>
                    <a:pt x="150" y="71"/>
                    <a:pt x="149" y="71"/>
                  </a:cubicBezTo>
                  <a:cubicBezTo>
                    <a:pt x="143" y="78"/>
                    <a:pt x="138" y="87"/>
                    <a:pt x="133" y="95"/>
                  </a:cubicBezTo>
                  <a:cubicBezTo>
                    <a:pt x="127" y="104"/>
                    <a:pt x="120" y="111"/>
                    <a:pt x="112" y="117"/>
                  </a:cubicBezTo>
                  <a:cubicBezTo>
                    <a:pt x="94" y="130"/>
                    <a:pt x="73" y="135"/>
                    <a:pt x="52" y="137"/>
                  </a:cubicBezTo>
                  <a:cubicBezTo>
                    <a:pt x="51" y="137"/>
                    <a:pt x="51" y="140"/>
                    <a:pt x="53" y="14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45"/>
            <p:cNvSpPr/>
            <p:nvPr/>
          </p:nvSpPr>
          <p:spPr bwMode="auto">
            <a:xfrm>
              <a:off x="4083" y="2541"/>
              <a:ext cx="336" cy="491"/>
            </a:xfrm>
            <a:custGeom>
              <a:avLst/>
              <a:gdLst>
                <a:gd name="T0" fmla="*/ 108 w 174"/>
                <a:gd name="T1" fmla="*/ 37 h 254"/>
                <a:gd name="T2" fmla="*/ 82 w 174"/>
                <a:gd name="T3" fmla="*/ 196 h 254"/>
                <a:gd name="T4" fmla="*/ 104 w 174"/>
                <a:gd name="T5" fmla="*/ 12 h 254"/>
                <a:gd name="T6" fmla="*/ 108 w 174"/>
                <a:gd name="T7" fmla="*/ 166 h 254"/>
                <a:gd name="T8" fmla="*/ 121 w 174"/>
                <a:gd name="T9" fmla="*/ 115 h 254"/>
                <a:gd name="T10" fmla="*/ 118 w 174"/>
                <a:gd name="T11" fmla="*/ 29 h 254"/>
                <a:gd name="T12" fmla="*/ 107 w 174"/>
                <a:gd name="T13" fmla="*/ 207 h 254"/>
                <a:gd name="T14" fmla="*/ 122 w 174"/>
                <a:gd name="T15" fmla="*/ 52 h 254"/>
                <a:gd name="T16" fmla="*/ 131 w 174"/>
                <a:gd name="T17" fmla="*/ 56 h 254"/>
                <a:gd name="T18" fmla="*/ 113 w 174"/>
                <a:gd name="T19" fmla="*/ 222 h 254"/>
                <a:gd name="T20" fmla="*/ 122 w 174"/>
                <a:gd name="T21" fmla="*/ 51 h 254"/>
                <a:gd name="T22" fmla="*/ 135 w 174"/>
                <a:gd name="T23" fmla="*/ 131 h 254"/>
                <a:gd name="T24" fmla="*/ 135 w 174"/>
                <a:gd name="T25" fmla="*/ 79 h 254"/>
                <a:gd name="T26" fmla="*/ 138 w 174"/>
                <a:gd name="T27" fmla="*/ 52 h 254"/>
                <a:gd name="T28" fmla="*/ 116 w 174"/>
                <a:gd name="T29" fmla="*/ 221 h 254"/>
                <a:gd name="T30" fmla="*/ 130 w 174"/>
                <a:gd name="T31" fmla="*/ 16 h 254"/>
                <a:gd name="T32" fmla="*/ 148 w 174"/>
                <a:gd name="T33" fmla="*/ 191 h 254"/>
                <a:gd name="T34" fmla="*/ 141 w 174"/>
                <a:gd name="T35" fmla="*/ 19 h 254"/>
                <a:gd name="T36" fmla="*/ 163 w 174"/>
                <a:gd name="T37" fmla="*/ 153 h 254"/>
                <a:gd name="T38" fmla="*/ 156 w 174"/>
                <a:gd name="T39" fmla="*/ 164 h 254"/>
                <a:gd name="T40" fmla="*/ 165 w 174"/>
                <a:gd name="T41" fmla="*/ 103 h 254"/>
                <a:gd name="T42" fmla="*/ 152 w 174"/>
                <a:gd name="T43" fmla="*/ 198 h 254"/>
                <a:gd name="T44" fmla="*/ 159 w 174"/>
                <a:gd name="T45" fmla="*/ 58 h 254"/>
                <a:gd name="T46" fmla="*/ 169 w 174"/>
                <a:gd name="T47" fmla="*/ 152 h 254"/>
                <a:gd name="T48" fmla="*/ 159 w 174"/>
                <a:gd name="T49" fmla="*/ 187 h 254"/>
                <a:gd name="T50" fmla="*/ 151 w 174"/>
                <a:gd name="T51" fmla="*/ 26 h 254"/>
                <a:gd name="T52" fmla="*/ 96 w 174"/>
                <a:gd name="T53" fmla="*/ 229 h 254"/>
                <a:gd name="T54" fmla="*/ 111 w 174"/>
                <a:gd name="T55" fmla="*/ 165 h 254"/>
                <a:gd name="T56" fmla="*/ 134 w 174"/>
                <a:gd name="T57" fmla="*/ 81 h 254"/>
                <a:gd name="T58" fmla="*/ 77 w 174"/>
                <a:gd name="T59" fmla="*/ 214 h 254"/>
                <a:gd name="T60" fmla="*/ 134 w 174"/>
                <a:gd name="T61" fmla="*/ 35 h 254"/>
                <a:gd name="T62" fmla="*/ 70 w 174"/>
                <a:gd name="T63" fmla="*/ 252 h 254"/>
                <a:gd name="T64" fmla="*/ 146 w 174"/>
                <a:gd name="T65" fmla="*/ 155 h 254"/>
                <a:gd name="T66" fmla="*/ 155 w 174"/>
                <a:gd name="T67" fmla="*/ 71 h 254"/>
                <a:gd name="T68" fmla="*/ 149 w 174"/>
                <a:gd name="T69" fmla="*/ 227 h 254"/>
                <a:gd name="T70" fmla="*/ 153 w 174"/>
                <a:gd name="T71" fmla="*/ 32 h 254"/>
                <a:gd name="T72" fmla="*/ 150 w 174"/>
                <a:gd name="T73" fmla="*/ 204 h 254"/>
                <a:gd name="T74" fmla="*/ 170 w 174"/>
                <a:gd name="T75" fmla="*/ 133 h 254"/>
                <a:gd name="T76" fmla="*/ 158 w 174"/>
                <a:gd name="T77" fmla="*/ 115 h 254"/>
                <a:gd name="T78" fmla="*/ 167 w 174"/>
                <a:gd name="T79" fmla="*/ 135 h 254"/>
                <a:gd name="T80" fmla="*/ 143 w 174"/>
                <a:gd name="T81" fmla="*/ 38 h 254"/>
                <a:gd name="T82" fmla="*/ 142 w 174"/>
                <a:gd name="T83" fmla="*/ 207 h 254"/>
                <a:gd name="T84" fmla="*/ 132 w 174"/>
                <a:gd name="T85" fmla="*/ 14 h 254"/>
                <a:gd name="T86" fmla="*/ 117 w 174"/>
                <a:gd name="T87" fmla="*/ 224 h 254"/>
                <a:gd name="T88" fmla="*/ 141 w 174"/>
                <a:gd name="T89" fmla="*/ 51 h 254"/>
                <a:gd name="T90" fmla="*/ 133 w 174"/>
                <a:gd name="T91" fmla="*/ 110 h 254"/>
                <a:gd name="T92" fmla="*/ 137 w 174"/>
                <a:gd name="T93" fmla="*/ 142 h 254"/>
                <a:gd name="T94" fmla="*/ 120 w 174"/>
                <a:gd name="T95" fmla="*/ 55 h 254"/>
                <a:gd name="T96" fmla="*/ 110 w 174"/>
                <a:gd name="T97" fmla="*/ 223 h 254"/>
                <a:gd name="T98" fmla="*/ 137 w 174"/>
                <a:gd name="T99" fmla="*/ 93 h 254"/>
                <a:gd name="T100" fmla="*/ 121 w 174"/>
                <a:gd name="T101" fmla="*/ 68 h 254"/>
                <a:gd name="T102" fmla="*/ 114 w 174"/>
                <a:gd name="T103" fmla="*/ 191 h 254"/>
                <a:gd name="T104" fmla="*/ 119 w 174"/>
                <a:gd name="T105" fmla="*/ 13 h 254"/>
                <a:gd name="T106" fmla="*/ 114 w 174"/>
                <a:gd name="T107" fmla="*/ 134 h 254"/>
                <a:gd name="T108" fmla="*/ 115 w 174"/>
                <a:gd name="T109" fmla="*/ 135 h 254"/>
                <a:gd name="T110" fmla="*/ 101 w 174"/>
                <a:gd name="T111" fmla="*/ 11 h 254"/>
                <a:gd name="T112" fmla="*/ 82 w 174"/>
                <a:gd name="T113" fmla="*/ 196 h 254"/>
                <a:gd name="T114" fmla="*/ 116 w 174"/>
                <a:gd name="T115" fmla="*/ 48 h 254"/>
                <a:gd name="T116" fmla="*/ 97 w 174"/>
                <a:gd name="T117" fmla="*/ 172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4" h="254">
                  <a:moveTo>
                    <a:pt x="100" y="172"/>
                  </a:moveTo>
                  <a:cubicBezTo>
                    <a:pt x="103" y="146"/>
                    <a:pt x="107" y="119"/>
                    <a:pt x="107" y="93"/>
                  </a:cubicBezTo>
                  <a:cubicBezTo>
                    <a:pt x="107" y="84"/>
                    <a:pt x="106" y="74"/>
                    <a:pt x="106" y="65"/>
                  </a:cubicBezTo>
                  <a:cubicBezTo>
                    <a:pt x="106" y="56"/>
                    <a:pt x="106" y="45"/>
                    <a:pt x="110" y="37"/>
                  </a:cubicBezTo>
                  <a:cubicBezTo>
                    <a:pt x="110" y="37"/>
                    <a:pt x="109" y="37"/>
                    <a:pt x="108" y="37"/>
                  </a:cubicBezTo>
                  <a:cubicBezTo>
                    <a:pt x="115" y="42"/>
                    <a:pt x="114" y="53"/>
                    <a:pt x="114" y="60"/>
                  </a:cubicBezTo>
                  <a:cubicBezTo>
                    <a:pt x="113" y="71"/>
                    <a:pt x="111" y="82"/>
                    <a:pt x="108" y="92"/>
                  </a:cubicBezTo>
                  <a:cubicBezTo>
                    <a:pt x="106" y="101"/>
                    <a:pt x="104" y="110"/>
                    <a:pt x="102" y="120"/>
                  </a:cubicBezTo>
                  <a:cubicBezTo>
                    <a:pt x="98" y="137"/>
                    <a:pt x="95" y="154"/>
                    <a:pt x="90" y="170"/>
                  </a:cubicBezTo>
                  <a:cubicBezTo>
                    <a:pt x="88" y="179"/>
                    <a:pt x="85" y="187"/>
                    <a:pt x="82" y="196"/>
                  </a:cubicBezTo>
                  <a:cubicBezTo>
                    <a:pt x="83" y="196"/>
                    <a:pt x="83" y="196"/>
                    <a:pt x="84" y="197"/>
                  </a:cubicBezTo>
                  <a:cubicBezTo>
                    <a:pt x="95" y="165"/>
                    <a:pt x="104" y="133"/>
                    <a:pt x="107" y="100"/>
                  </a:cubicBezTo>
                  <a:cubicBezTo>
                    <a:pt x="109" y="83"/>
                    <a:pt x="108" y="65"/>
                    <a:pt x="107" y="47"/>
                  </a:cubicBezTo>
                  <a:cubicBezTo>
                    <a:pt x="107" y="41"/>
                    <a:pt x="106" y="34"/>
                    <a:pt x="105" y="28"/>
                  </a:cubicBezTo>
                  <a:cubicBezTo>
                    <a:pt x="105" y="23"/>
                    <a:pt x="104" y="17"/>
                    <a:pt x="104" y="12"/>
                  </a:cubicBezTo>
                  <a:cubicBezTo>
                    <a:pt x="104" y="9"/>
                    <a:pt x="104" y="5"/>
                    <a:pt x="107" y="3"/>
                  </a:cubicBezTo>
                  <a:cubicBezTo>
                    <a:pt x="107" y="2"/>
                    <a:pt x="106" y="2"/>
                    <a:pt x="105" y="2"/>
                  </a:cubicBezTo>
                  <a:cubicBezTo>
                    <a:pt x="111" y="15"/>
                    <a:pt x="113" y="30"/>
                    <a:pt x="114" y="44"/>
                  </a:cubicBezTo>
                  <a:cubicBezTo>
                    <a:pt x="115" y="60"/>
                    <a:pt x="115" y="75"/>
                    <a:pt x="114" y="91"/>
                  </a:cubicBezTo>
                  <a:cubicBezTo>
                    <a:pt x="113" y="116"/>
                    <a:pt x="113" y="141"/>
                    <a:pt x="108" y="166"/>
                  </a:cubicBezTo>
                  <a:cubicBezTo>
                    <a:pt x="105" y="178"/>
                    <a:pt x="100" y="191"/>
                    <a:pt x="91" y="200"/>
                  </a:cubicBezTo>
                  <a:cubicBezTo>
                    <a:pt x="92" y="200"/>
                    <a:pt x="93" y="200"/>
                    <a:pt x="93" y="200"/>
                  </a:cubicBezTo>
                  <a:cubicBezTo>
                    <a:pt x="93" y="194"/>
                    <a:pt x="96" y="187"/>
                    <a:pt x="99" y="182"/>
                  </a:cubicBezTo>
                  <a:cubicBezTo>
                    <a:pt x="103" y="175"/>
                    <a:pt x="106" y="169"/>
                    <a:pt x="108" y="162"/>
                  </a:cubicBezTo>
                  <a:cubicBezTo>
                    <a:pt x="114" y="147"/>
                    <a:pt x="119" y="132"/>
                    <a:pt x="121" y="115"/>
                  </a:cubicBezTo>
                  <a:cubicBezTo>
                    <a:pt x="124" y="102"/>
                    <a:pt x="125" y="88"/>
                    <a:pt x="126" y="74"/>
                  </a:cubicBezTo>
                  <a:cubicBezTo>
                    <a:pt x="127" y="59"/>
                    <a:pt x="128" y="45"/>
                    <a:pt x="126" y="30"/>
                  </a:cubicBezTo>
                  <a:cubicBezTo>
                    <a:pt x="125" y="21"/>
                    <a:pt x="123" y="13"/>
                    <a:pt x="119" y="5"/>
                  </a:cubicBezTo>
                  <a:cubicBezTo>
                    <a:pt x="118" y="3"/>
                    <a:pt x="116" y="4"/>
                    <a:pt x="116" y="5"/>
                  </a:cubicBezTo>
                  <a:cubicBezTo>
                    <a:pt x="116" y="13"/>
                    <a:pt x="117" y="21"/>
                    <a:pt x="118" y="29"/>
                  </a:cubicBezTo>
                  <a:cubicBezTo>
                    <a:pt x="120" y="38"/>
                    <a:pt x="121" y="46"/>
                    <a:pt x="121" y="55"/>
                  </a:cubicBezTo>
                  <a:cubicBezTo>
                    <a:pt x="123" y="73"/>
                    <a:pt x="123" y="91"/>
                    <a:pt x="123" y="109"/>
                  </a:cubicBezTo>
                  <a:cubicBezTo>
                    <a:pt x="123" y="127"/>
                    <a:pt x="121" y="145"/>
                    <a:pt x="119" y="162"/>
                  </a:cubicBezTo>
                  <a:cubicBezTo>
                    <a:pt x="117" y="170"/>
                    <a:pt x="116" y="178"/>
                    <a:pt x="113" y="186"/>
                  </a:cubicBezTo>
                  <a:cubicBezTo>
                    <a:pt x="111" y="193"/>
                    <a:pt x="109" y="200"/>
                    <a:pt x="107" y="207"/>
                  </a:cubicBezTo>
                  <a:cubicBezTo>
                    <a:pt x="107" y="209"/>
                    <a:pt x="107" y="211"/>
                    <a:pt x="107" y="213"/>
                  </a:cubicBezTo>
                  <a:cubicBezTo>
                    <a:pt x="107" y="215"/>
                    <a:pt x="109" y="215"/>
                    <a:pt x="110" y="214"/>
                  </a:cubicBezTo>
                  <a:cubicBezTo>
                    <a:pt x="124" y="188"/>
                    <a:pt x="127" y="157"/>
                    <a:pt x="127" y="129"/>
                  </a:cubicBezTo>
                  <a:cubicBezTo>
                    <a:pt x="127" y="112"/>
                    <a:pt x="126" y="96"/>
                    <a:pt x="125" y="79"/>
                  </a:cubicBezTo>
                  <a:cubicBezTo>
                    <a:pt x="124" y="70"/>
                    <a:pt x="124" y="61"/>
                    <a:pt x="122" y="52"/>
                  </a:cubicBezTo>
                  <a:cubicBezTo>
                    <a:pt x="122" y="45"/>
                    <a:pt x="119" y="38"/>
                    <a:pt x="119" y="30"/>
                  </a:cubicBezTo>
                  <a:cubicBezTo>
                    <a:pt x="119" y="27"/>
                    <a:pt x="119" y="25"/>
                    <a:pt x="120" y="22"/>
                  </a:cubicBezTo>
                  <a:cubicBezTo>
                    <a:pt x="119" y="22"/>
                    <a:pt x="118" y="23"/>
                    <a:pt x="118" y="23"/>
                  </a:cubicBezTo>
                  <a:cubicBezTo>
                    <a:pt x="123" y="26"/>
                    <a:pt x="125" y="32"/>
                    <a:pt x="127" y="38"/>
                  </a:cubicBezTo>
                  <a:cubicBezTo>
                    <a:pt x="128" y="44"/>
                    <a:pt x="130" y="50"/>
                    <a:pt x="131" y="56"/>
                  </a:cubicBezTo>
                  <a:cubicBezTo>
                    <a:pt x="134" y="74"/>
                    <a:pt x="134" y="92"/>
                    <a:pt x="134" y="109"/>
                  </a:cubicBezTo>
                  <a:cubicBezTo>
                    <a:pt x="133" y="127"/>
                    <a:pt x="132" y="144"/>
                    <a:pt x="130" y="161"/>
                  </a:cubicBezTo>
                  <a:cubicBezTo>
                    <a:pt x="128" y="176"/>
                    <a:pt x="124" y="190"/>
                    <a:pt x="120" y="205"/>
                  </a:cubicBezTo>
                  <a:cubicBezTo>
                    <a:pt x="118" y="211"/>
                    <a:pt x="116" y="218"/>
                    <a:pt x="111" y="222"/>
                  </a:cubicBezTo>
                  <a:cubicBezTo>
                    <a:pt x="111" y="222"/>
                    <a:pt x="112" y="222"/>
                    <a:pt x="113" y="222"/>
                  </a:cubicBezTo>
                  <a:cubicBezTo>
                    <a:pt x="110" y="217"/>
                    <a:pt x="113" y="209"/>
                    <a:pt x="115" y="204"/>
                  </a:cubicBezTo>
                  <a:cubicBezTo>
                    <a:pt x="117" y="196"/>
                    <a:pt x="118" y="189"/>
                    <a:pt x="119" y="181"/>
                  </a:cubicBezTo>
                  <a:cubicBezTo>
                    <a:pt x="122" y="164"/>
                    <a:pt x="125" y="147"/>
                    <a:pt x="126" y="130"/>
                  </a:cubicBezTo>
                  <a:cubicBezTo>
                    <a:pt x="127" y="112"/>
                    <a:pt x="126" y="95"/>
                    <a:pt x="125" y="77"/>
                  </a:cubicBezTo>
                  <a:cubicBezTo>
                    <a:pt x="124" y="68"/>
                    <a:pt x="123" y="59"/>
                    <a:pt x="122" y="51"/>
                  </a:cubicBezTo>
                  <a:cubicBezTo>
                    <a:pt x="121" y="43"/>
                    <a:pt x="119" y="36"/>
                    <a:pt x="117" y="28"/>
                  </a:cubicBezTo>
                  <a:cubicBezTo>
                    <a:pt x="116" y="23"/>
                    <a:pt x="115" y="17"/>
                    <a:pt x="116" y="11"/>
                  </a:cubicBezTo>
                  <a:cubicBezTo>
                    <a:pt x="115" y="11"/>
                    <a:pt x="115" y="12"/>
                    <a:pt x="114" y="12"/>
                  </a:cubicBezTo>
                  <a:cubicBezTo>
                    <a:pt x="131" y="34"/>
                    <a:pt x="134" y="64"/>
                    <a:pt x="135" y="91"/>
                  </a:cubicBezTo>
                  <a:cubicBezTo>
                    <a:pt x="136" y="104"/>
                    <a:pt x="135" y="117"/>
                    <a:pt x="135" y="131"/>
                  </a:cubicBezTo>
                  <a:cubicBezTo>
                    <a:pt x="134" y="146"/>
                    <a:pt x="134" y="161"/>
                    <a:pt x="131" y="176"/>
                  </a:cubicBezTo>
                  <a:cubicBezTo>
                    <a:pt x="129" y="195"/>
                    <a:pt x="124" y="213"/>
                    <a:pt x="116" y="229"/>
                  </a:cubicBezTo>
                  <a:cubicBezTo>
                    <a:pt x="117" y="230"/>
                    <a:pt x="117" y="230"/>
                    <a:pt x="118" y="230"/>
                  </a:cubicBezTo>
                  <a:cubicBezTo>
                    <a:pt x="118" y="196"/>
                    <a:pt x="130" y="164"/>
                    <a:pt x="134" y="131"/>
                  </a:cubicBezTo>
                  <a:cubicBezTo>
                    <a:pt x="136" y="114"/>
                    <a:pt x="136" y="97"/>
                    <a:pt x="135" y="79"/>
                  </a:cubicBezTo>
                  <a:cubicBezTo>
                    <a:pt x="135" y="71"/>
                    <a:pt x="134" y="62"/>
                    <a:pt x="133" y="53"/>
                  </a:cubicBezTo>
                  <a:cubicBezTo>
                    <a:pt x="132" y="45"/>
                    <a:pt x="131" y="38"/>
                    <a:pt x="130" y="30"/>
                  </a:cubicBezTo>
                  <a:cubicBezTo>
                    <a:pt x="129" y="24"/>
                    <a:pt x="128" y="18"/>
                    <a:pt x="130" y="12"/>
                  </a:cubicBezTo>
                  <a:cubicBezTo>
                    <a:pt x="129" y="12"/>
                    <a:pt x="128" y="12"/>
                    <a:pt x="127" y="12"/>
                  </a:cubicBezTo>
                  <a:cubicBezTo>
                    <a:pt x="136" y="23"/>
                    <a:pt x="136" y="39"/>
                    <a:pt x="138" y="52"/>
                  </a:cubicBezTo>
                  <a:cubicBezTo>
                    <a:pt x="141" y="69"/>
                    <a:pt x="143" y="87"/>
                    <a:pt x="144" y="104"/>
                  </a:cubicBezTo>
                  <a:cubicBezTo>
                    <a:pt x="144" y="117"/>
                    <a:pt x="143" y="130"/>
                    <a:pt x="143" y="143"/>
                  </a:cubicBezTo>
                  <a:cubicBezTo>
                    <a:pt x="142" y="153"/>
                    <a:pt x="141" y="163"/>
                    <a:pt x="140" y="174"/>
                  </a:cubicBezTo>
                  <a:cubicBezTo>
                    <a:pt x="138" y="184"/>
                    <a:pt x="136" y="193"/>
                    <a:pt x="132" y="203"/>
                  </a:cubicBezTo>
                  <a:cubicBezTo>
                    <a:pt x="129" y="210"/>
                    <a:pt x="124" y="217"/>
                    <a:pt x="116" y="221"/>
                  </a:cubicBezTo>
                  <a:cubicBezTo>
                    <a:pt x="117" y="222"/>
                    <a:pt x="118" y="222"/>
                    <a:pt x="118" y="223"/>
                  </a:cubicBezTo>
                  <a:cubicBezTo>
                    <a:pt x="122" y="190"/>
                    <a:pt x="137" y="160"/>
                    <a:pt x="141" y="127"/>
                  </a:cubicBezTo>
                  <a:cubicBezTo>
                    <a:pt x="146" y="93"/>
                    <a:pt x="137" y="58"/>
                    <a:pt x="133" y="24"/>
                  </a:cubicBezTo>
                  <a:cubicBezTo>
                    <a:pt x="133" y="21"/>
                    <a:pt x="133" y="18"/>
                    <a:pt x="133" y="15"/>
                  </a:cubicBezTo>
                  <a:cubicBezTo>
                    <a:pt x="132" y="15"/>
                    <a:pt x="131" y="15"/>
                    <a:pt x="130" y="16"/>
                  </a:cubicBezTo>
                  <a:cubicBezTo>
                    <a:pt x="146" y="40"/>
                    <a:pt x="151" y="71"/>
                    <a:pt x="154" y="99"/>
                  </a:cubicBezTo>
                  <a:cubicBezTo>
                    <a:pt x="157" y="126"/>
                    <a:pt x="160" y="153"/>
                    <a:pt x="155" y="179"/>
                  </a:cubicBezTo>
                  <a:cubicBezTo>
                    <a:pt x="152" y="190"/>
                    <a:pt x="149" y="200"/>
                    <a:pt x="142" y="209"/>
                  </a:cubicBezTo>
                  <a:cubicBezTo>
                    <a:pt x="143" y="209"/>
                    <a:pt x="144" y="209"/>
                    <a:pt x="145" y="210"/>
                  </a:cubicBezTo>
                  <a:cubicBezTo>
                    <a:pt x="143" y="204"/>
                    <a:pt x="146" y="197"/>
                    <a:pt x="148" y="191"/>
                  </a:cubicBezTo>
                  <a:cubicBezTo>
                    <a:pt x="151" y="185"/>
                    <a:pt x="152" y="178"/>
                    <a:pt x="154" y="171"/>
                  </a:cubicBezTo>
                  <a:cubicBezTo>
                    <a:pt x="158" y="154"/>
                    <a:pt x="160" y="137"/>
                    <a:pt x="160" y="120"/>
                  </a:cubicBezTo>
                  <a:cubicBezTo>
                    <a:pt x="160" y="103"/>
                    <a:pt x="158" y="85"/>
                    <a:pt x="154" y="68"/>
                  </a:cubicBezTo>
                  <a:cubicBezTo>
                    <a:pt x="152" y="60"/>
                    <a:pt x="150" y="52"/>
                    <a:pt x="148" y="44"/>
                  </a:cubicBezTo>
                  <a:cubicBezTo>
                    <a:pt x="146" y="35"/>
                    <a:pt x="143" y="28"/>
                    <a:pt x="141" y="19"/>
                  </a:cubicBezTo>
                  <a:cubicBezTo>
                    <a:pt x="141" y="18"/>
                    <a:pt x="141" y="16"/>
                    <a:pt x="141" y="14"/>
                  </a:cubicBezTo>
                  <a:cubicBezTo>
                    <a:pt x="140" y="15"/>
                    <a:pt x="139" y="15"/>
                    <a:pt x="139" y="15"/>
                  </a:cubicBezTo>
                  <a:cubicBezTo>
                    <a:pt x="148" y="27"/>
                    <a:pt x="150" y="43"/>
                    <a:pt x="153" y="57"/>
                  </a:cubicBezTo>
                  <a:cubicBezTo>
                    <a:pt x="158" y="75"/>
                    <a:pt x="161" y="93"/>
                    <a:pt x="163" y="111"/>
                  </a:cubicBezTo>
                  <a:cubicBezTo>
                    <a:pt x="164" y="125"/>
                    <a:pt x="164" y="139"/>
                    <a:pt x="163" y="153"/>
                  </a:cubicBezTo>
                  <a:cubicBezTo>
                    <a:pt x="162" y="167"/>
                    <a:pt x="160" y="180"/>
                    <a:pt x="154" y="192"/>
                  </a:cubicBezTo>
                  <a:cubicBezTo>
                    <a:pt x="151" y="198"/>
                    <a:pt x="148" y="203"/>
                    <a:pt x="144" y="208"/>
                  </a:cubicBezTo>
                  <a:cubicBezTo>
                    <a:pt x="145" y="208"/>
                    <a:pt x="146" y="208"/>
                    <a:pt x="147" y="208"/>
                  </a:cubicBezTo>
                  <a:cubicBezTo>
                    <a:pt x="146" y="201"/>
                    <a:pt x="149" y="194"/>
                    <a:pt x="151" y="187"/>
                  </a:cubicBezTo>
                  <a:cubicBezTo>
                    <a:pt x="153" y="179"/>
                    <a:pt x="154" y="171"/>
                    <a:pt x="156" y="164"/>
                  </a:cubicBezTo>
                  <a:cubicBezTo>
                    <a:pt x="158" y="147"/>
                    <a:pt x="160" y="131"/>
                    <a:pt x="161" y="114"/>
                  </a:cubicBezTo>
                  <a:cubicBezTo>
                    <a:pt x="162" y="81"/>
                    <a:pt x="157" y="49"/>
                    <a:pt x="149" y="17"/>
                  </a:cubicBezTo>
                  <a:cubicBezTo>
                    <a:pt x="148" y="17"/>
                    <a:pt x="148" y="17"/>
                    <a:pt x="147" y="18"/>
                  </a:cubicBezTo>
                  <a:cubicBezTo>
                    <a:pt x="155" y="30"/>
                    <a:pt x="158" y="45"/>
                    <a:pt x="160" y="59"/>
                  </a:cubicBezTo>
                  <a:cubicBezTo>
                    <a:pt x="163" y="73"/>
                    <a:pt x="163" y="88"/>
                    <a:pt x="165" y="103"/>
                  </a:cubicBezTo>
                  <a:cubicBezTo>
                    <a:pt x="166" y="119"/>
                    <a:pt x="168" y="135"/>
                    <a:pt x="167" y="152"/>
                  </a:cubicBezTo>
                  <a:cubicBezTo>
                    <a:pt x="167" y="164"/>
                    <a:pt x="166" y="177"/>
                    <a:pt x="163" y="189"/>
                  </a:cubicBezTo>
                  <a:cubicBezTo>
                    <a:pt x="162" y="194"/>
                    <a:pt x="161" y="200"/>
                    <a:pt x="158" y="204"/>
                  </a:cubicBezTo>
                  <a:cubicBezTo>
                    <a:pt x="157" y="205"/>
                    <a:pt x="155" y="208"/>
                    <a:pt x="154" y="206"/>
                  </a:cubicBezTo>
                  <a:cubicBezTo>
                    <a:pt x="152" y="203"/>
                    <a:pt x="152" y="200"/>
                    <a:pt x="152" y="198"/>
                  </a:cubicBezTo>
                  <a:cubicBezTo>
                    <a:pt x="152" y="194"/>
                    <a:pt x="153" y="190"/>
                    <a:pt x="153" y="186"/>
                  </a:cubicBezTo>
                  <a:cubicBezTo>
                    <a:pt x="154" y="177"/>
                    <a:pt x="156" y="168"/>
                    <a:pt x="158" y="159"/>
                  </a:cubicBezTo>
                  <a:cubicBezTo>
                    <a:pt x="159" y="152"/>
                    <a:pt x="160" y="146"/>
                    <a:pt x="161" y="139"/>
                  </a:cubicBezTo>
                  <a:cubicBezTo>
                    <a:pt x="163" y="121"/>
                    <a:pt x="163" y="103"/>
                    <a:pt x="162" y="85"/>
                  </a:cubicBezTo>
                  <a:cubicBezTo>
                    <a:pt x="161" y="76"/>
                    <a:pt x="160" y="67"/>
                    <a:pt x="159" y="58"/>
                  </a:cubicBezTo>
                  <a:cubicBezTo>
                    <a:pt x="157" y="49"/>
                    <a:pt x="155" y="41"/>
                    <a:pt x="156" y="32"/>
                  </a:cubicBezTo>
                  <a:cubicBezTo>
                    <a:pt x="155" y="32"/>
                    <a:pt x="154" y="32"/>
                    <a:pt x="153" y="33"/>
                  </a:cubicBezTo>
                  <a:cubicBezTo>
                    <a:pt x="161" y="44"/>
                    <a:pt x="164" y="57"/>
                    <a:pt x="166" y="71"/>
                  </a:cubicBezTo>
                  <a:cubicBezTo>
                    <a:pt x="169" y="85"/>
                    <a:pt x="170" y="99"/>
                    <a:pt x="170" y="113"/>
                  </a:cubicBezTo>
                  <a:cubicBezTo>
                    <a:pt x="170" y="126"/>
                    <a:pt x="169" y="139"/>
                    <a:pt x="169" y="152"/>
                  </a:cubicBezTo>
                  <a:cubicBezTo>
                    <a:pt x="168" y="166"/>
                    <a:pt x="167" y="179"/>
                    <a:pt x="164" y="192"/>
                  </a:cubicBezTo>
                  <a:cubicBezTo>
                    <a:pt x="161" y="204"/>
                    <a:pt x="157" y="216"/>
                    <a:pt x="149" y="225"/>
                  </a:cubicBezTo>
                  <a:cubicBezTo>
                    <a:pt x="150" y="226"/>
                    <a:pt x="150" y="226"/>
                    <a:pt x="151" y="226"/>
                  </a:cubicBezTo>
                  <a:cubicBezTo>
                    <a:pt x="148" y="221"/>
                    <a:pt x="152" y="213"/>
                    <a:pt x="154" y="209"/>
                  </a:cubicBezTo>
                  <a:cubicBezTo>
                    <a:pt x="156" y="202"/>
                    <a:pt x="158" y="194"/>
                    <a:pt x="159" y="187"/>
                  </a:cubicBezTo>
                  <a:cubicBezTo>
                    <a:pt x="162" y="170"/>
                    <a:pt x="163" y="153"/>
                    <a:pt x="163" y="136"/>
                  </a:cubicBezTo>
                  <a:cubicBezTo>
                    <a:pt x="164" y="119"/>
                    <a:pt x="162" y="101"/>
                    <a:pt x="160" y="83"/>
                  </a:cubicBezTo>
                  <a:cubicBezTo>
                    <a:pt x="159" y="75"/>
                    <a:pt x="157" y="66"/>
                    <a:pt x="156" y="57"/>
                  </a:cubicBezTo>
                  <a:cubicBezTo>
                    <a:pt x="154" y="50"/>
                    <a:pt x="152" y="43"/>
                    <a:pt x="151" y="35"/>
                  </a:cubicBezTo>
                  <a:cubicBezTo>
                    <a:pt x="151" y="32"/>
                    <a:pt x="151" y="29"/>
                    <a:pt x="151" y="26"/>
                  </a:cubicBezTo>
                  <a:cubicBezTo>
                    <a:pt x="150" y="26"/>
                    <a:pt x="149" y="26"/>
                    <a:pt x="148" y="26"/>
                  </a:cubicBezTo>
                  <a:cubicBezTo>
                    <a:pt x="155" y="59"/>
                    <a:pt x="154" y="93"/>
                    <a:pt x="149" y="126"/>
                  </a:cubicBezTo>
                  <a:cubicBezTo>
                    <a:pt x="147" y="142"/>
                    <a:pt x="144" y="158"/>
                    <a:pt x="138" y="172"/>
                  </a:cubicBezTo>
                  <a:cubicBezTo>
                    <a:pt x="133" y="185"/>
                    <a:pt x="125" y="197"/>
                    <a:pt x="117" y="207"/>
                  </a:cubicBezTo>
                  <a:cubicBezTo>
                    <a:pt x="110" y="215"/>
                    <a:pt x="103" y="222"/>
                    <a:pt x="96" y="229"/>
                  </a:cubicBezTo>
                  <a:cubicBezTo>
                    <a:pt x="88" y="237"/>
                    <a:pt x="81" y="246"/>
                    <a:pt x="71" y="251"/>
                  </a:cubicBezTo>
                  <a:cubicBezTo>
                    <a:pt x="71" y="251"/>
                    <a:pt x="72" y="252"/>
                    <a:pt x="72" y="252"/>
                  </a:cubicBezTo>
                  <a:cubicBezTo>
                    <a:pt x="73" y="245"/>
                    <a:pt x="78" y="238"/>
                    <a:pt x="81" y="231"/>
                  </a:cubicBezTo>
                  <a:cubicBezTo>
                    <a:pt x="85" y="224"/>
                    <a:pt x="89" y="218"/>
                    <a:pt x="92" y="211"/>
                  </a:cubicBezTo>
                  <a:cubicBezTo>
                    <a:pt x="99" y="196"/>
                    <a:pt x="106" y="181"/>
                    <a:pt x="111" y="165"/>
                  </a:cubicBezTo>
                  <a:cubicBezTo>
                    <a:pt x="117" y="149"/>
                    <a:pt x="121" y="132"/>
                    <a:pt x="124" y="115"/>
                  </a:cubicBezTo>
                  <a:cubicBezTo>
                    <a:pt x="127" y="99"/>
                    <a:pt x="130" y="82"/>
                    <a:pt x="131" y="65"/>
                  </a:cubicBezTo>
                  <a:cubicBezTo>
                    <a:pt x="132" y="55"/>
                    <a:pt x="132" y="45"/>
                    <a:pt x="136" y="36"/>
                  </a:cubicBezTo>
                  <a:cubicBezTo>
                    <a:pt x="135" y="36"/>
                    <a:pt x="135" y="36"/>
                    <a:pt x="134" y="36"/>
                  </a:cubicBezTo>
                  <a:cubicBezTo>
                    <a:pt x="142" y="49"/>
                    <a:pt x="136" y="67"/>
                    <a:pt x="134" y="81"/>
                  </a:cubicBezTo>
                  <a:cubicBezTo>
                    <a:pt x="132" y="96"/>
                    <a:pt x="130" y="112"/>
                    <a:pt x="126" y="127"/>
                  </a:cubicBezTo>
                  <a:cubicBezTo>
                    <a:pt x="118" y="157"/>
                    <a:pt x="104" y="185"/>
                    <a:pt x="82" y="206"/>
                  </a:cubicBezTo>
                  <a:cubicBezTo>
                    <a:pt x="59" y="227"/>
                    <a:pt x="31" y="239"/>
                    <a:pt x="2" y="245"/>
                  </a:cubicBezTo>
                  <a:cubicBezTo>
                    <a:pt x="0" y="246"/>
                    <a:pt x="0" y="248"/>
                    <a:pt x="2" y="248"/>
                  </a:cubicBezTo>
                  <a:cubicBezTo>
                    <a:pt x="29" y="242"/>
                    <a:pt x="55" y="231"/>
                    <a:pt x="77" y="214"/>
                  </a:cubicBezTo>
                  <a:cubicBezTo>
                    <a:pt x="100" y="195"/>
                    <a:pt x="115" y="170"/>
                    <a:pt x="124" y="142"/>
                  </a:cubicBezTo>
                  <a:cubicBezTo>
                    <a:pt x="130" y="124"/>
                    <a:pt x="134" y="105"/>
                    <a:pt x="137" y="86"/>
                  </a:cubicBezTo>
                  <a:cubicBezTo>
                    <a:pt x="138" y="77"/>
                    <a:pt x="139" y="68"/>
                    <a:pt x="140" y="59"/>
                  </a:cubicBezTo>
                  <a:cubicBezTo>
                    <a:pt x="141" y="51"/>
                    <a:pt x="141" y="42"/>
                    <a:pt x="136" y="34"/>
                  </a:cubicBezTo>
                  <a:cubicBezTo>
                    <a:pt x="136" y="33"/>
                    <a:pt x="134" y="34"/>
                    <a:pt x="134" y="35"/>
                  </a:cubicBezTo>
                  <a:cubicBezTo>
                    <a:pt x="128" y="49"/>
                    <a:pt x="129" y="65"/>
                    <a:pt x="127" y="80"/>
                  </a:cubicBezTo>
                  <a:cubicBezTo>
                    <a:pt x="125" y="97"/>
                    <a:pt x="122" y="114"/>
                    <a:pt x="118" y="131"/>
                  </a:cubicBezTo>
                  <a:cubicBezTo>
                    <a:pt x="114" y="148"/>
                    <a:pt x="109" y="165"/>
                    <a:pt x="103" y="181"/>
                  </a:cubicBezTo>
                  <a:cubicBezTo>
                    <a:pt x="97" y="196"/>
                    <a:pt x="90" y="211"/>
                    <a:pt x="81" y="226"/>
                  </a:cubicBezTo>
                  <a:cubicBezTo>
                    <a:pt x="77" y="234"/>
                    <a:pt x="71" y="242"/>
                    <a:pt x="70" y="252"/>
                  </a:cubicBezTo>
                  <a:cubicBezTo>
                    <a:pt x="70" y="253"/>
                    <a:pt x="71" y="254"/>
                    <a:pt x="72" y="253"/>
                  </a:cubicBezTo>
                  <a:cubicBezTo>
                    <a:pt x="78" y="250"/>
                    <a:pt x="84" y="245"/>
                    <a:pt x="89" y="240"/>
                  </a:cubicBezTo>
                  <a:cubicBezTo>
                    <a:pt x="95" y="235"/>
                    <a:pt x="100" y="230"/>
                    <a:pt x="105" y="224"/>
                  </a:cubicBezTo>
                  <a:cubicBezTo>
                    <a:pt x="115" y="215"/>
                    <a:pt x="123" y="204"/>
                    <a:pt x="131" y="193"/>
                  </a:cubicBezTo>
                  <a:cubicBezTo>
                    <a:pt x="138" y="181"/>
                    <a:pt x="143" y="168"/>
                    <a:pt x="146" y="155"/>
                  </a:cubicBezTo>
                  <a:cubicBezTo>
                    <a:pt x="150" y="139"/>
                    <a:pt x="153" y="122"/>
                    <a:pt x="154" y="106"/>
                  </a:cubicBezTo>
                  <a:cubicBezTo>
                    <a:pt x="157" y="79"/>
                    <a:pt x="156" y="52"/>
                    <a:pt x="151" y="26"/>
                  </a:cubicBezTo>
                  <a:cubicBezTo>
                    <a:pt x="151" y="25"/>
                    <a:pt x="149" y="24"/>
                    <a:pt x="148" y="26"/>
                  </a:cubicBezTo>
                  <a:cubicBezTo>
                    <a:pt x="147" y="33"/>
                    <a:pt x="149" y="40"/>
                    <a:pt x="151" y="47"/>
                  </a:cubicBezTo>
                  <a:cubicBezTo>
                    <a:pt x="153" y="55"/>
                    <a:pt x="154" y="63"/>
                    <a:pt x="155" y="71"/>
                  </a:cubicBezTo>
                  <a:cubicBezTo>
                    <a:pt x="158" y="89"/>
                    <a:pt x="160" y="107"/>
                    <a:pt x="161" y="125"/>
                  </a:cubicBezTo>
                  <a:cubicBezTo>
                    <a:pt x="161" y="142"/>
                    <a:pt x="160" y="159"/>
                    <a:pt x="158" y="177"/>
                  </a:cubicBezTo>
                  <a:cubicBezTo>
                    <a:pt x="157" y="185"/>
                    <a:pt x="155" y="193"/>
                    <a:pt x="153" y="202"/>
                  </a:cubicBezTo>
                  <a:cubicBezTo>
                    <a:pt x="152" y="208"/>
                    <a:pt x="149" y="213"/>
                    <a:pt x="148" y="219"/>
                  </a:cubicBezTo>
                  <a:cubicBezTo>
                    <a:pt x="147" y="222"/>
                    <a:pt x="147" y="224"/>
                    <a:pt x="149" y="227"/>
                  </a:cubicBezTo>
                  <a:cubicBezTo>
                    <a:pt x="149" y="228"/>
                    <a:pt x="150" y="228"/>
                    <a:pt x="151" y="227"/>
                  </a:cubicBezTo>
                  <a:cubicBezTo>
                    <a:pt x="168" y="207"/>
                    <a:pt x="170" y="178"/>
                    <a:pt x="171" y="153"/>
                  </a:cubicBezTo>
                  <a:cubicBezTo>
                    <a:pt x="173" y="127"/>
                    <a:pt x="174" y="99"/>
                    <a:pt x="170" y="73"/>
                  </a:cubicBezTo>
                  <a:cubicBezTo>
                    <a:pt x="167" y="58"/>
                    <a:pt x="163" y="44"/>
                    <a:pt x="156" y="31"/>
                  </a:cubicBezTo>
                  <a:cubicBezTo>
                    <a:pt x="155" y="30"/>
                    <a:pt x="153" y="30"/>
                    <a:pt x="153" y="32"/>
                  </a:cubicBezTo>
                  <a:cubicBezTo>
                    <a:pt x="153" y="39"/>
                    <a:pt x="154" y="47"/>
                    <a:pt x="155" y="55"/>
                  </a:cubicBezTo>
                  <a:cubicBezTo>
                    <a:pt x="157" y="63"/>
                    <a:pt x="158" y="71"/>
                    <a:pt x="159" y="79"/>
                  </a:cubicBezTo>
                  <a:cubicBezTo>
                    <a:pt x="160" y="96"/>
                    <a:pt x="160" y="114"/>
                    <a:pt x="159" y="131"/>
                  </a:cubicBezTo>
                  <a:cubicBezTo>
                    <a:pt x="158" y="148"/>
                    <a:pt x="153" y="165"/>
                    <a:pt x="151" y="182"/>
                  </a:cubicBezTo>
                  <a:cubicBezTo>
                    <a:pt x="150" y="189"/>
                    <a:pt x="149" y="197"/>
                    <a:pt x="150" y="204"/>
                  </a:cubicBezTo>
                  <a:cubicBezTo>
                    <a:pt x="150" y="206"/>
                    <a:pt x="151" y="208"/>
                    <a:pt x="153" y="209"/>
                  </a:cubicBezTo>
                  <a:cubicBezTo>
                    <a:pt x="156" y="210"/>
                    <a:pt x="158" y="208"/>
                    <a:pt x="160" y="206"/>
                  </a:cubicBezTo>
                  <a:cubicBezTo>
                    <a:pt x="163" y="203"/>
                    <a:pt x="164" y="198"/>
                    <a:pt x="165" y="194"/>
                  </a:cubicBezTo>
                  <a:cubicBezTo>
                    <a:pt x="166" y="189"/>
                    <a:pt x="167" y="185"/>
                    <a:pt x="167" y="180"/>
                  </a:cubicBezTo>
                  <a:cubicBezTo>
                    <a:pt x="170" y="164"/>
                    <a:pt x="170" y="149"/>
                    <a:pt x="170" y="133"/>
                  </a:cubicBezTo>
                  <a:cubicBezTo>
                    <a:pt x="169" y="123"/>
                    <a:pt x="168" y="112"/>
                    <a:pt x="167" y="102"/>
                  </a:cubicBezTo>
                  <a:cubicBezTo>
                    <a:pt x="166" y="92"/>
                    <a:pt x="166" y="82"/>
                    <a:pt x="165" y="72"/>
                  </a:cubicBezTo>
                  <a:cubicBezTo>
                    <a:pt x="163" y="53"/>
                    <a:pt x="159" y="33"/>
                    <a:pt x="149" y="16"/>
                  </a:cubicBezTo>
                  <a:cubicBezTo>
                    <a:pt x="148" y="15"/>
                    <a:pt x="146" y="16"/>
                    <a:pt x="146" y="17"/>
                  </a:cubicBezTo>
                  <a:cubicBezTo>
                    <a:pt x="154" y="49"/>
                    <a:pt x="159" y="82"/>
                    <a:pt x="158" y="115"/>
                  </a:cubicBezTo>
                  <a:cubicBezTo>
                    <a:pt x="157" y="131"/>
                    <a:pt x="155" y="148"/>
                    <a:pt x="153" y="164"/>
                  </a:cubicBezTo>
                  <a:cubicBezTo>
                    <a:pt x="151" y="172"/>
                    <a:pt x="150" y="180"/>
                    <a:pt x="148" y="188"/>
                  </a:cubicBezTo>
                  <a:cubicBezTo>
                    <a:pt x="146" y="195"/>
                    <a:pt x="144" y="202"/>
                    <a:pt x="144" y="209"/>
                  </a:cubicBezTo>
                  <a:cubicBezTo>
                    <a:pt x="144" y="210"/>
                    <a:pt x="146" y="210"/>
                    <a:pt x="146" y="209"/>
                  </a:cubicBezTo>
                  <a:cubicBezTo>
                    <a:pt x="164" y="189"/>
                    <a:pt x="167" y="161"/>
                    <a:pt x="167" y="135"/>
                  </a:cubicBezTo>
                  <a:cubicBezTo>
                    <a:pt x="167" y="119"/>
                    <a:pt x="165" y="103"/>
                    <a:pt x="163" y="88"/>
                  </a:cubicBezTo>
                  <a:cubicBezTo>
                    <a:pt x="160" y="71"/>
                    <a:pt x="156" y="55"/>
                    <a:pt x="152" y="39"/>
                  </a:cubicBezTo>
                  <a:cubicBezTo>
                    <a:pt x="149" y="30"/>
                    <a:pt x="146" y="21"/>
                    <a:pt x="141" y="14"/>
                  </a:cubicBezTo>
                  <a:cubicBezTo>
                    <a:pt x="140" y="13"/>
                    <a:pt x="138" y="13"/>
                    <a:pt x="138" y="15"/>
                  </a:cubicBezTo>
                  <a:cubicBezTo>
                    <a:pt x="139" y="23"/>
                    <a:pt x="141" y="30"/>
                    <a:pt x="143" y="38"/>
                  </a:cubicBezTo>
                  <a:cubicBezTo>
                    <a:pt x="146" y="47"/>
                    <a:pt x="148" y="55"/>
                    <a:pt x="150" y="64"/>
                  </a:cubicBezTo>
                  <a:cubicBezTo>
                    <a:pt x="154" y="81"/>
                    <a:pt x="157" y="98"/>
                    <a:pt x="158" y="116"/>
                  </a:cubicBezTo>
                  <a:cubicBezTo>
                    <a:pt x="158" y="133"/>
                    <a:pt x="156" y="151"/>
                    <a:pt x="152" y="168"/>
                  </a:cubicBezTo>
                  <a:cubicBezTo>
                    <a:pt x="150" y="175"/>
                    <a:pt x="148" y="182"/>
                    <a:pt x="146" y="190"/>
                  </a:cubicBezTo>
                  <a:cubicBezTo>
                    <a:pt x="144" y="195"/>
                    <a:pt x="141" y="201"/>
                    <a:pt x="142" y="207"/>
                  </a:cubicBezTo>
                  <a:cubicBezTo>
                    <a:pt x="142" y="208"/>
                    <a:pt x="142" y="209"/>
                    <a:pt x="142" y="210"/>
                  </a:cubicBezTo>
                  <a:cubicBezTo>
                    <a:pt x="142" y="211"/>
                    <a:pt x="144" y="212"/>
                    <a:pt x="144" y="211"/>
                  </a:cubicBezTo>
                  <a:cubicBezTo>
                    <a:pt x="160" y="189"/>
                    <a:pt x="161" y="161"/>
                    <a:pt x="160" y="136"/>
                  </a:cubicBezTo>
                  <a:cubicBezTo>
                    <a:pt x="159" y="108"/>
                    <a:pt x="156" y="80"/>
                    <a:pt x="148" y="53"/>
                  </a:cubicBezTo>
                  <a:cubicBezTo>
                    <a:pt x="145" y="39"/>
                    <a:pt x="140" y="26"/>
                    <a:pt x="132" y="14"/>
                  </a:cubicBezTo>
                  <a:cubicBezTo>
                    <a:pt x="132" y="13"/>
                    <a:pt x="130" y="14"/>
                    <a:pt x="130" y="15"/>
                  </a:cubicBezTo>
                  <a:cubicBezTo>
                    <a:pt x="133" y="50"/>
                    <a:pt x="142" y="84"/>
                    <a:pt x="139" y="120"/>
                  </a:cubicBezTo>
                  <a:cubicBezTo>
                    <a:pt x="137" y="153"/>
                    <a:pt x="122" y="183"/>
                    <a:pt x="116" y="216"/>
                  </a:cubicBezTo>
                  <a:cubicBezTo>
                    <a:pt x="116" y="218"/>
                    <a:pt x="116" y="220"/>
                    <a:pt x="116" y="222"/>
                  </a:cubicBezTo>
                  <a:cubicBezTo>
                    <a:pt x="115" y="223"/>
                    <a:pt x="116" y="224"/>
                    <a:pt x="117" y="224"/>
                  </a:cubicBezTo>
                  <a:cubicBezTo>
                    <a:pt x="125" y="220"/>
                    <a:pt x="131" y="212"/>
                    <a:pt x="134" y="205"/>
                  </a:cubicBezTo>
                  <a:cubicBezTo>
                    <a:pt x="139" y="195"/>
                    <a:pt x="141" y="184"/>
                    <a:pt x="142" y="174"/>
                  </a:cubicBezTo>
                  <a:cubicBezTo>
                    <a:pt x="144" y="164"/>
                    <a:pt x="145" y="153"/>
                    <a:pt x="145" y="143"/>
                  </a:cubicBezTo>
                  <a:cubicBezTo>
                    <a:pt x="146" y="131"/>
                    <a:pt x="147" y="118"/>
                    <a:pt x="147" y="106"/>
                  </a:cubicBezTo>
                  <a:cubicBezTo>
                    <a:pt x="146" y="87"/>
                    <a:pt x="143" y="69"/>
                    <a:pt x="141" y="51"/>
                  </a:cubicBezTo>
                  <a:cubicBezTo>
                    <a:pt x="139" y="37"/>
                    <a:pt x="138" y="22"/>
                    <a:pt x="130" y="11"/>
                  </a:cubicBezTo>
                  <a:cubicBezTo>
                    <a:pt x="129" y="10"/>
                    <a:pt x="127" y="10"/>
                    <a:pt x="127" y="11"/>
                  </a:cubicBezTo>
                  <a:cubicBezTo>
                    <a:pt x="125" y="18"/>
                    <a:pt x="126" y="26"/>
                    <a:pt x="127" y="33"/>
                  </a:cubicBezTo>
                  <a:cubicBezTo>
                    <a:pt x="129" y="41"/>
                    <a:pt x="130" y="49"/>
                    <a:pt x="131" y="57"/>
                  </a:cubicBezTo>
                  <a:cubicBezTo>
                    <a:pt x="133" y="74"/>
                    <a:pt x="134" y="92"/>
                    <a:pt x="133" y="110"/>
                  </a:cubicBezTo>
                  <a:cubicBezTo>
                    <a:pt x="132" y="127"/>
                    <a:pt x="129" y="144"/>
                    <a:pt x="126" y="160"/>
                  </a:cubicBezTo>
                  <a:cubicBezTo>
                    <a:pt x="123" y="177"/>
                    <a:pt x="119" y="193"/>
                    <a:pt x="117" y="210"/>
                  </a:cubicBezTo>
                  <a:cubicBezTo>
                    <a:pt x="116" y="217"/>
                    <a:pt x="116" y="223"/>
                    <a:pt x="116" y="230"/>
                  </a:cubicBezTo>
                  <a:cubicBezTo>
                    <a:pt x="116" y="231"/>
                    <a:pt x="117" y="232"/>
                    <a:pt x="118" y="230"/>
                  </a:cubicBezTo>
                  <a:cubicBezTo>
                    <a:pt x="132" y="203"/>
                    <a:pt x="136" y="172"/>
                    <a:pt x="137" y="142"/>
                  </a:cubicBezTo>
                  <a:cubicBezTo>
                    <a:pt x="139" y="115"/>
                    <a:pt x="139" y="87"/>
                    <a:pt x="135" y="60"/>
                  </a:cubicBezTo>
                  <a:cubicBezTo>
                    <a:pt x="132" y="42"/>
                    <a:pt x="127" y="24"/>
                    <a:pt x="116" y="10"/>
                  </a:cubicBezTo>
                  <a:cubicBezTo>
                    <a:pt x="115" y="9"/>
                    <a:pt x="114" y="10"/>
                    <a:pt x="113" y="11"/>
                  </a:cubicBezTo>
                  <a:cubicBezTo>
                    <a:pt x="112" y="18"/>
                    <a:pt x="114" y="25"/>
                    <a:pt x="115" y="32"/>
                  </a:cubicBezTo>
                  <a:cubicBezTo>
                    <a:pt x="117" y="40"/>
                    <a:pt x="119" y="47"/>
                    <a:pt x="120" y="55"/>
                  </a:cubicBezTo>
                  <a:cubicBezTo>
                    <a:pt x="122" y="73"/>
                    <a:pt x="123" y="91"/>
                    <a:pt x="123" y="109"/>
                  </a:cubicBezTo>
                  <a:cubicBezTo>
                    <a:pt x="123" y="127"/>
                    <a:pt x="122" y="144"/>
                    <a:pt x="120" y="161"/>
                  </a:cubicBezTo>
                  <a:cubicBezTo>
                    <a:pt x="118" y="170"/>
                    <a:pt x="117" y="179"/>
                    <a:pt x="115" y="187"/>
                  </a:cubicBezTo>
                  <a:cubicBezTo>
                    <a:pt x="114" y="194"/>
                    <a:pt x="112" y="201"/>
                    <a:pt x="111" y="208"/>
                  </a:cubicBezTo>
                  <a:cubicBezTo>
                    <a:pt x="109" y="213"/>
                    <a:pt x="108" y="218"/>
                    <a:pt x="110" y="223"/>
                  </a:cubicBezTo>
                  <a:cubicBezTo>
                    <a:pt x="111" y="224"/>
                    <a:pt x="112" y="224"/>
                    <a:pt x="112" y="224"/>
                  </a:cubicBezTo>
                  <a:cubicBezTo>
                    <a:pt x="121" y="217"/>
                    <a:pt x="123" y="203"/>
                    <a:pt x="126" y="193"/>
                  </a:cubicBezTo>
                  <a:cubicBezTo>
                    <a:pt x="128" y="185"/>
                    <a:pt x="130" y="177"/>
                    <a:pt x="131" y="169"/>
                  </a:cubicBezTo>
                  <a:cubicBezTo>
                    <a:pt x="133" y="161"/>
                    <a:pt x="134" y="152"/>
                    <a:pt x="134" y="144"/>
                  </a:cubicBezTo>
                  <a:cubicBezTo>
                    <a:pt x="136" y="127"/>
                    <a:pt x="137" y="110"/>
                    <a:pt x="137" y="93"/>
                  </a:cubicBezTo>
                  <a:cubicBezTo>
                    <a:pt x="136" y="76"/>
                    <a:pt x="134" y="60"/>
                    <a:pt x="131" y="44"/>
                  </a:cubicBezTo>
                  <a:cubicBezTo>
                    <a:pt x="129" y="36"/>
                    <a:pt x="127" y="25"/>
                    <a:pt x="119" y="21"/>
                  </a:cubicBezTo>
                  <a:cubicBezTo>
                    <a:pt x="118" y="20"/>
                    <a:pt x="117" y="21"/>
                    <a:pt x="117" y="22"/>
                  </a:cubicBezTo>
                  <a:cubicBezTo>
                    <a:pt x="115" y="29"/>
                    <a:pt x="117" y="36"/>
                    <a:pt x="118" y="43"/>
                  </a:cubicBezTo>
                  <a:cubicBezTo>
                    <a:pt x="120" y="51"/>
                    <a:pt x="121" y="59"/>
                    <a:pt x="121" y="68"/>
                  </a:cubicBezTo>
                  <a:cubicBezTo>
                    <a:pt x="123" y="85"/>
                    <a:pt x="124" y="103"/>
                    <a:pt x="124" y="120"/>
                  </a:cubicBezTo>
                  <a:cubicBezTo>
                    <a:pt x="125" y="149"/>
                    <a:pt x="122" y="180"/>
                    <a:pt x="110" y="207"/>
                  </a:cubicBezTo>
                  <a:cubicBezTo>
                    <a:pt x="109" y="209"/>
                    <a:pt x="108" y="211"/>
                    <a:pt x="107" y="212"/>
                  </a:cubicBezTo>
                  <a:cubicBezTo>
                    <a:pt x="108" y="213"/>
                    <a:pt x="109" y="213"/>
                    <a:pt x="110" y="213"/>
                  </a:cubicBezTo>
                  <a:cubicBezTo>
                    <a:pt x="109" y="205"/>
                    <a:pt x="112" y="198"/>
                    <a:pt x="114" y="191"/>
                  </a:cubicBezTo>
                  <a:cubicBezTo>
                    <a:pt x="117" y="184"/>
                    <a:pt x="119" y="177"/>
                    <a:pt x="120" y="170"/>
                  </a:cubicBezTo>
                  <a:cubicBezTo>
                    <a:pt x="123" y="153"/>
                    <a:pt x="125" y="135"/>
                    <a:pt x="126" y="117"/>
                  </a:cubicBezTo>
                  <a:cubicBezTo>
                    <a:pt x="126" y="100"/>
                    <a:pt x="126" y="82"/>
                    <a:pt x="125" y="64"/>
                  </a:cubicBezTo>
                  <a:cubicBezTo>
                    <a:pt x="124" y="55"/>
                    <a:pt x="124" y="46"/>
                    <a:pt x="122" y="38"/>
                  </a:cubicBezTo>
                  <a:cubicBezTo>
                    <a:pt x="121" y="29"/>
                    <a:pt x="119" y="21"/>
                    <a:pt x="119" y="13"/>
                  </a:cubicBezTo>
                  <a:cubicBezTo>
                    <a:pt x="119" y="10"/>
                    <a:pt x="119" y="8"/>
                    <a:pt x="119" y="5"/>
                  </a:cubicBezTo>
                  <a:cubicBezTo>
                    <a:pt x="118" y="5"/>
                    <a:pt x="117" y="6"/>
                    <a:pt x="116" y="6"/>
                  </a:cubicBezTo>
                  <a:cubicBezTo>
                    <a:pt x="122" y="18"/>
                    <a:pt x="124" y="32"/>
                    <a:pt x="124" y="46"/>
                  </a:cubicBezTo>
                  <a:cubicBezTo>
                    <a:pt x="125" y="61"/>
                    <a:pt x="123" y="76"/>
                    <a:pt x="122" y="91"/>
                  </a:cubicBezTo>
                  <a:cubicBezTo>
                    <a:pt x="120" y="105"/>
                    <a:pt x="118" y="120"/>
                    <a:pt x="114" y="134"/>
                  </a:cubicBezTo>
                  <a:cubicBezTo>
                    <a:pt x="111" y="149"/>
                    <a:pt x="106" y="165"/>
                    <a:pt x="98" y="178"/>
                  </a:cubicBezTo>
                  <a:cubicBezTo>
                    <a:pt x="94" y="185"/>
                    <a:pt x="90" y="193"/>
                    <a:pt x="91" y="201"/>
                  </a:cubicBezTo>
                  <a:cubicBezTo>
                    <a:pt x="91" y="202"/>
                    <a:pt x="92" y="203"/>
                    <a:pt x="93" y="202"/>
                  </a:cubicBezTo>
                  <a:cubicBezTo>
                    <a:pt x="101" y="194"/>
                    <a:pt x="106" y="183"/>
                    <a:pt x="109" y="172"/>
                  </a:cubicBezTo>
                  <a:cubicBezTo>
                    <a:pt x="112" y="160"/>
                    <a:pt x="114" y="147"/>
                    <a:pt x="115" y="135"/>
                  </a:cubicBezTo>
                  <a:cubicBezTo>
                    <a:pt x="116" y="122"/>
                    <a:pt x="116" y="110"/>
                    <a:pt x="117" y="98"/>
                  </a:cubicBezTo>
                  <a:cubicBezTo>
                    <a:pt x="118" y="83"/>
                    <a:pt x="118" y="68"/>
                    <a:pt x="118" y="53"/>
                  </a:cubicBezTo>
                  <a:cubicBezTo>
                    <a:pt x="117" y="36"/>
                    <a:pt x="115" y="17"/>
                    <a:pt x="108" y="1"/>
                  </a:cubicBezTo>
                  <a:cubicBezTo>
                    <a:pt x="107" y="0"/>
                    <a:pt x="106" y="0"/>
                    <a:pt x="106" y="1"/>
                  </a:cubicBezTo>
                  <a:cubicBezTo>
                    <a:pt x="102" y="3"/>
                    <a:pt x="102" y="7"/>
                    <a:pt x="101" y="11"/>
                  </a:cubicBezTo>
                  <a:cubicBezTo>
                    <a:pt x="101" y="16"/>
                    <a:pt x="102" y="21"/>
                    <a:pt x="102" y="27"/>
                  </a:cubicBezTo>
                  <a:cubicBezTo>
                    <a:pt x="104" y="41"/>
                    <a:pt x="105" y="56"/>
                    <a:pt x="105" y="71"/>
                  </a:cubicBezTo>
                  <a:cubicBezTo>
                    <a:pt x="106" y="89"/>
                    <a:pt x="104" y="106"/>
                    <a:pt x="101" y="124"/>
                  </a:cubicBezTo>
                  <a:cubicBezTo>
                    <a:pt x="98" y="140"/>
                    <a:pt x="94" y="157"/>
                    <a:pt x="89" y="173"/>
                  </a:cubicBezTo>
                  <a:cubicBezTo>
                    <a:pt x="87" y="180"/>
                    <a:pt x="84" y="188"/>
                    <a:pt x="82" y="196"/>
                  </a:cubicBezTo>
                  <a:cubicBezTo>
                    <a:pt x="81" y="197"/>
                    <a:pt x="84" y="198"/>
                    <a:pt x="84" y="197"/>
                  </a:cubicBezTo>
                  <a:cubicBezTo>
                    <a:pt x="90" y="181"/>
                    <a:pt x="95" y="165"/>
                    <a:pt x="98" y="148"/>
                  </a:cubicBezTo>
                  <a:cubicBezTo>
                    <a:pt x="102" y="134"/>
                    <a:pt x="104" y="120"/>
                    <a:pt x="107" y="107"/>
                  </a:cubicBezTo>
                  <a:cubicBezTo>
                    <a:pt x="110" y="97"/>
                    <a:pt x="112" y="88"/>
                    <a:pt x="114" y="79"/>
                  </a:cubicBezTo>
                  <a:cubicBezTo>
                    <a:pt x="116" y="69"/>
                    <a:pt x="117" y="58"/>
                    <a:pt x="116" y="48"/>
                  </a:cubicBezTo>
                  <a:cubicBezTo>
                    <a:pt x="116" y="43"/>
                    <a:pt x="114" y="38"/>
                    <a:pt x="110" y="35"/>
                  </a:cubicBezTo>
                  <a:cubicBezTo>
                    <a:pt x="110" y="34"/>
                    <a:pt x="109" y="35"/>
                    <a:pt x="108" y="35"/>
                  </a:cubicBezTo>
                  <a:cubicBezTo>
                    <a:pt x="104" y="43"/>
                    <a:pt x="103" y="52"/>
                    <a:pt x="103" y="61"/>
                  </a:cubicBezTo>
                  <a:cubicBezTo>
                    <a:pt x="103" y="71"/>
                    <a:pt x="104" y="80"/>
                    <a:pt x="104" y="90"/>
                  </a:cubicBezTo>
                  <a:cubicBezTo>
                    <a:pt x="105" y="117"/>
                    <a:pt x="100" y="145"/>
                    <a:pt x="97" y="172"/>
                  </a:cubicBezTo>
                  <a:cubicBezTo>
                    <a:pt x="97" y="173"/>
                    <a:pt x="99" y="174"/>
                    <a:pt x="100" y="17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46"/>
            <p:cNvSpPr/>
            <p:nvPr/>
          </p:nvSpPr>
          <p:spPr bwMode="auto">
            <a:xfrm>
              <a:off x="3824" y="2315"/>
              <a:ext cx="553" cy="756"/>
            </a:xfrm>
            <a:custGeom>
              <a:avLst/>
              <a:gdLst>
                <a:gd name="T0" fmla="*/ 198 w 286"/>
                <a:gd name="T1" fmla="*/ 328 h 391"/>
                <a:gd name="T2" fmla="*/ 87 w 286"/>
                <a:gd name="T3" fmla="*/ 354 h 391"/>
                <a:gd name="T4" fmla="*/ 210 w 286"/>
                <a:gd name="T5" fmla="*/ 282 h 391"/>
                <a:gd name="T6" fmla="*/ 273 w 286"/>
                <a:gd name="T7" fmla="*/ 199 h 391"/>
                <a:gd name="T8" fmla="*/ 268 w 286"/>
                <a:gd name="T9" fmla="*/ 226 h 391"/>
                <a:gd name="T10" fmla="*/ 119 w 286"/>
                <a:gd name="T11" fmla="*/ 361 h 391"/>
                <a:gd name="T12" fmla="*/ 30 w 286"/>
                <a:gd name="T13" fmla="*/ 365 h 391"/>
                <a:gd name="T14" fmla="*/ 233 w 286"/>
                <a:gd name="T15" fmla="*/ 319 h 391"/>
                <a:gd name="T16" fmla="*/ 244 w 286"/>
                <a:gd name="T17" fmla="*/ 308 h 391"/>
                <a:gd name="T18" fmla="*/ 86 w 286"/>
                <a:gd name="T19" fmla="*/ 383 h 391"/>
                <a:gd name="T20" fmla="*/ 35 w 286"/>
                <a:gd name="T21" fmla="*/ 371 h 391"/>
                <a:gd name="T22" fmla="*/ 207 w 286"/>
                <a:gd name="T23" fmla="*/ 372 h 391"/>
                <a:gd name="T24" fmla="*/ 230 w 286"/>
                <a:gd name="T25" fmla="*/ 351 h 391"/>
                <a:gd name="T26" fmla="*/ 169 w 286"/>
                <a:gd name="T27" fmla="*/ 381 h 391"/>
                <a:gd name="T28" fmla="*/ 2 w 286"/>
                <a:gd name="T29" fmla="*/ 360 h 391"/>
                <a:gd name="T30" fmla="*/ 47 w 286"/>
                <a:gd name="T31" fmla="*/ 363 h 391"/>
                <a:gd name="T32" fmla="*/ 217 w 286"/>
                <a:gd name="T33" fmla="*/ 313 h 391"/>
                <a:gd name="T34" fmla="*/ 174 w 286"/>
                <a:gd name="T35" fmla="*/ 327 h 391"/>
                <a:gd name="T36" fmla="*/ 7 w 286"/>
                <a:gd name="T37" fmla="*/ 316 h 391"/>
                <a:gd name="T38" fmla="*/ 78 w 286"/>
                <a:gd name="T39" fmla="*/ 350 h 391"/>
                <a:gd name="T40" fmla="*/ 275 w 286"/>
                <a:gd name="T41" fmla="*/ 249 h 391"/>
                <a:gd name="T42" fmla="*/ 217 w 286"/>
                <a:gd name="T43" fmla="*/ 23 h 391"/>
                <a:gd name="T44" fmla="*/ 284 w 286"/>
                <a:gd name="T45" fmla="*/ 196 h 391"/>
                <a:gd name="T46" fmla="*/ 189 w 286"/>
                <a:gd name="T47" fmla="*/ 1 h 391"/>
                <a:gd name="T48" fmla="*/ 279 w 286"/>
                <a:gd name="T49" fmla="*/ 184 h 391"/>
                <a:gd name="T50" fmla="*/ 257 w 286"/>
                <a:gd name="T51" fmla="*/ 113 h 391"/>
                <a:gd name="T52" fmla="*/ 275 w 286"/>
                <a:gd name="T53" fmla="*/ 194 h 391"/>
                <a:gd name="T54" fmla="*/ 170 w 286"/>
                <a:gd name="T55" fmla="*/ 348 h 391"/>
                <a:gd name="T56" fmla="*/ 35 w 286"/>
                <a:gd name="T57" fmla="*/ 334 h 391"/>
                <a:gd name="T58" fmla="*/ 94 w 286"/>
                <a:gd name="T59" fmla="*/ 340 h 391"/>
                <a:gd name="T60" fmla="*/ 218 w 286"/>
                <a:gd name="T61" fmla="*/ 313 h 391"/>
                <a:gd name="T62" fmla="*/ 64 w 286"/>
                <a:gd name="T63" fmla="*/ 359 h 391"/>
                <a:gd name="T64" fmla="*/ 1 w 286"/>
                <a:gd name="T65" fmla="*/ 360 h 391"/>
                <a:gd name="T66" fmla="*/ 89 w 286"/>
                <a:gd name="T67" fmla="*/ 387 h 391"/>
                <a:gd name="T68" fmla="*/ 219 w 286"/>
                <a:gd name="T69" fmla="*/ 362 h 391"/>
                <a:gd name="T70" fmla="*/ 168 w 286"/>
                <a:gd name="T71" fmla="*/ 378 h 391"/>
                <a:gd name="T72" fmla="*/ 36 w 286"/>
                <a:gd name="T73" fmla="*/ 371 h 391"/>
                <a:gd name="T74" fmla="*/ 132 w 286"/>
                <a:gd name="T75" fmla="*/ 387 h 391"/>
                <a:gd name="T76" fmla="*/ 265 w 286"/>
                <a:gd name="T77" fmla="*/ 277 h 391"/>
                <a:gd name="T78" fmla="*/ 145 w 286"/>
                <a:gd name="T79" fmla="*/ 358 h 391"/>
                <a:gd name="T80" fmla="*/ 31 w 286"/>
                <a:gd name="T81" fmla="*/ 365 h 391"/>
                <a:gd name="T82" fmla="*/ 252 w 286"/>
                <a:gd name="T83" fmla="*/ 268 h 391"/>
                <a:gd name="T84" fmla="*/ 273 w 286"/>
                <a:gd name="T85" fmla="*/ 197 h 391"/>
                <a:gd name="T86" fmla="*/ 220 w 286"/>
                <a:gd name="T87" fmla="*/ 267 h 391"/>
                <a:gd name="T88" fmla="*/ 87 w 286"/>
                <a:gd name="T89" fmla="*/ 354 h 391"/>
                <a:gd name="T90" fmla="*/ 171 w 286"/>
                <a:gd name="T91" fmla="*/ 344 h 391"/>
                <a:gd name="T92" fmla="*/ 255 w 286"/>
                <a:gd name="T93" fmla="*/ 229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86" h="391">
                  <a:moveTo>
                    <a:pt x="255" y="229"/>
                  </a:moveTo>
                  <a:cubicBezTo>
                    <a:pt x="250" y="254"/>
                    <a:pt x="241" y="280"/>
                    <a:pt x="226" y="301"/>
                  </a:cubicBezTo>
                  <a:cubicBezTo>
                    <a:pt x="218" y="311"/>
                    <a:pt x="209" y="320"/>
                    <a:pt x="198" y="328"/>
                  </a:cubicBezTo>
                  <a:cubicBezTo>
                    <a:pt x="187" y="335"/>
                    <a:pt x="175" y="340"/>
                    <a:pt x="162" y="344"/>
                  </a:cubicBezTo>
                  <a:cubicBezTo>
                    <a:pt x="149" y="348"/>
                    <a:pt x="137" y="351"/>
                    <a:pt x="124" y="353"/>
                  </a:cubicBezTo>
                  <a:cubicBezTo>
                    <a:pt x="112" y="355"/>
                    <a:pt x="100" y="355"/>
                    <a:pt x="87" y="354"/>
                  </a:cubicBezTo>
                  <a:cubicBezTo>
                    <a:pt x="87" y="355"/>
                    <a:pt x="87" y="355"/>
                    <a:pt x="87" y="356"/>
                  </a:cubicBezTo>
                  <a:cubicBezTo>
                    <a:pt x="119" y="349"/>
                    <a:pt x="147" y="332"/>
                    <a:pt x="173" y="313"/>
                  </a:cubicBezTo>
                  <a:cubicBezTo>
                    <a:pt x="185" y="303"/>
                    <a:pt x="198" y="293"/>
                    <a:pt x="210" y="282"/>
                  </a:cubicBezTo>
                  <a:cubicBezTo>
                    <a:pt x="222" y="271"/>
                    <a:pt x="232" y="259"/>
                    <a:pt x="242" y="246"/>
                  </a:cubicBezTo>
                  <a:cubicBezTo>
                    <a:pt x="248" y="238"/>
                    <a:pt x="254" y="230"/>
                    <a:pt x="258" y="222"/>
                  </a:cubicBezTo>
                  <a:cubicBezTo>
                    <a:pt x="262" y="214"/>
                    <a:pt x="266" y="204"/>
                    <a:pt x="273" y="199"/>
                  </a:cubicBezTo>
                  <a:cubicBezTo>
                    <a:pt x="272" y="199"/>
                    <a:pt x="272" y="199"/>
                    <a:pt x="271" y="199"/>
                  </a:cubicBezTo>
                  <a:cubicBezTo>
                    <a:pt x="274" y="202"/>
                    <a:pt x="274" y="207"/>
                    <a:pt x="273" y="210"/>
                  </a:cubicBezTo>
                  <a:cubicBezTo>
                    <a:pt x="272" y="216"/>
                    <a:pt x="270" y="221"/>
                    <a:pt x="268" y="226"/>
                  </a:cubicBezTo>
                  <a:cubicBezTo>
                    <a:pt x="264" y="236"/>
                    <a:pt x="260" y="247"/>
                    <a:pt x="255" y="257"/>
                  </a:cubicBezTo>
                  <a:cubicBezTo>
                    <a:pt x="241" y="284"/>
                    <a:pt x="221" y="310"/>
                    <a:pt x="197" y="329"/>
                  </a:cubicBezTo>
                  <a:cubicBezTo>
                    <a:pt x="175" y="347"/>
                    <a:pt x="147" y="356"/>
                    <a:pt x="119" y="361"/>
                  </a:cubicBezTo>
                  <a:cubicBezTo>
                    <a:pt x="91" y="365"/>
                    <a:pt x="62" y="365"/>
                    <a:pt x="33" y="363"/>
                  </a:cubicBezTo>
                  <a:cubicBezTo>
                    <a:pt x="33" y="363"/>
                    <a:pt x="32" y="363"/>
                    <a:pt x="31" y="363"/>
                  </a:cubicBezTo>
                  <a:cubicBezTo>
                    <a:pt x="30" y="363"/>
                    <a:pt x="29" y="365"/>
                    <a:pt x="30" y="365"/>
                  </a:cubicBezTo>
                  <a:cubicBezTo>
                    <a:pt x="55" y="376"/>
                    <a:pt x="84" y="375"/>
                    <a:pt x="110" y="370"/>
                  </a:cubicBezTo>
                  <a:cubicBezTo>
                    <a:pt x="135" y="365"/>
                    <a:pt x="161" y="357"/>
                    <a:pt x="185" y="347"/>
                  </a:cubicBezTo>
                  <a:cubicBezTo>
                    <a:pt x="202" y="339"/>
                    <a:pt x="218" y="331"/>
                    <a:pt x="233" y="319"/>
                  </a:cubicBezTo>
                  <a:cubicBezTo>
                    <a:pt x="247" y="308"/>
                    <a:pt x="260" y="294"/>
                    <a:pt x="265" y="276"/>
                  </a:cubicBezTo>
                  <a:cubicBezTo>
                    <a:pt x="265" y="275"/>
                    <a:pt x="264" y="274"/>
                    <a:pt x="263" y="275"/>
                  </a:cubicBezTo>
                  <a:cubicBezTo>
                    <a:pt x="254" y="284"/>
                    <a:pt x="249" y="297"/>
                    <a:pt x="244" y="308"/>
                  </a:cubicBezTo>
                  <a:cubicBezTo>
                    <a:pt x="238" y="321"/>
                    <a:pt x="230" y="333"/>
                    <a:pt x="220" y="343"/>
                  </a:cubicBezTo>
                  <a:cubicBezTo>
                    <a:pt x="198" y="365"/>
                    <a:pt x="170" y="379"/>
                    <a:pt x="139" y="383"/>
                  </a:cubicBezTo>
                  <a:cubicBezTo>
                    <a:pt x="122" y="386"/>
                    <a:pt x="104" y="386"/>
                    <a:pt x="86" y="383"/>
                  </a:cubicBezTo>
                  <a:cubicBezTo>
                    <a:pt x="77" y="382"/>
                    <a:pt x="69" y="379"/>
                    <a:pt x="61" y="376"/>
                  </a:cubicBezTo>
                  <a:cubicBezTo>
                    <a:pt x="52" y="374"/>
                    <a:pt x="44" y="370"/>
                    <a:pt x="36" y="368"/>
                  </a:cubicBezTo>
                  <a:cubicBezTo>
                    <a:pt x="34" y="368"/>
                    <a:pt x="34" y="370"/>
                    <a:pt x="35" y="371"/>
                  </a:cubicBezTo>
                  <a:cubicBezTo>
                    <a:pt x="63" y="384"/>
                    <a:pt x="94" y="387"/>
                    <a:pt x="124" y="386"/>
                  </a:cubicBezTo>
                  <a:cubicBezTo>
                    <a:pt x="139" y="385"/>
                    <a:pt x="153" y="383"/>
                    <a:pt x="167" y="381"/>
                  </a:cubicBezTo>
                  <a:cubicBezTo>
                    <a:pt x="180" y="379"/>
                    <a:pt x="194" y="376"/>
                    <a:pt x="207" y="372"/>
                  </a:cubicBezTo>
                  <a:cubicBezTo>
                    <a:pt x="222" y="368"/>
                    <a:pt x="236" y="360"/>
                    <a:pt x="246" y="349"/>
                  </a:cubicBezTo>
                  <a:cubicBezTo>
                    <a:pt x="247" y="349"/>
                    <a:pt x="246" y="347"/>
                    <a:pt x="246" y="347"/>
                  </a:cubicBezTo>
                  <a:cubicBezTo>
                    <a:pt x="240" y="346"/>
                    <a:pt x="235" y="349"/>
                    <a:pt x="230" y="351"/>
                  </a:cubicBezTo>
                  <a:cubicBezTo>
                    <a:pt x="224" y="355"/>
                    <a:pt x="219" y="358"/>
                    <a:pt x="214" y="362"/>
                  </a:cubicBezTo>
                  <a:cubicBezTo>
                    <a:pt x="208" y="366"/>
                    <a:pt x="200" y="369"/>
                    <a:pt x="193" y="372"/>
                  </a:cubicBezTo>
                  <a:cubicBezTo>
                    <a:pt x="186" y="376"/>
                    <a:pt x="178" y="379"/>
                    <a:pt x="169" y="381"/>
                  </a:cubicBezTo>
                  <a:cubicBezTo>
                    <a:pt x="135" y="391"/>
                    <a:pt x="100" y="387"/>
                    <a:pt x="65" y="380"/>
                  </a:cubicBezTo>
                  <a:cubicBezTo>
                    <a:pt x="54" y="378"/>
                    <a:pt x="44" y="375"/>
                    <a:pt x="33" y="372"/>
                  </a:cubicBezTo>
                  <a:cubicBezTo>
                    <a:pt x="22" y="370"/>
                    <a:pt x="11" y="367"/>
                    <a:pt x="2" y="360"/>
                  </a:cubicBezTo>
                  <a:cubicBezTo>
                    <a:pt x="2" y="361"/>
                    <a:pt x="2" y="362"/>
                    <a:pt x="2" y="363"/>
                  </a:cubicBezTo>
                  <a:cubicBezTo>
                    <a:pt x="9" y="360"/>
                    <a:pt x="16" y="362"/>
                    <a:pt x="24" y="363"/>
                  </a:cubicBezTo>
                  <a:cubicBezTo>
                    <a:pt x="31" y="364"/>
                    <a:pt x="39" y="364"/>
                    <a:pt x="47" y="363"/>
                  </a:cubicBezTo>
                  <a:cubicBezTo>
                    <a:pt x="65" y="362"/>
                    <a:pt x="83" y="359"/>
                    <a:pt x="100" y="355"/>
                  </a:cubicBezTo>
                  <a:cubicBezTo>
                    <a:pt x="135" y="347"/>
                    <a:pt x="168" y="336"/>
                    <a:pt x="200" y="321"/>
                  </a:cubicBezTo>
                  <a:cubicBezTo>
                    <a:pt x="206" y="318"/>
                    <a:pt x="212" y="316"/>
                    <a:pt x="217" y="313"/>
                  </a:cubicBezTo>
                  <a:cubicBezTo>
                    <a:pt x="217" y="312"/>
                    <a:pt x="217" y="311"/>
                    <a:pt x="216" y="311"/>
                  </a:cubicBezTo>
                  <a:cubicBezTo>
                    <a:pt x="211" y="316"/>
                    <a:pt x="204" y="318"/>
                    <a:pt x="198" y="320"/>
                  </a:cubicBezTo>
                  <a:cubicBezTo>
                    <a:pt x="190" y="322"/>
                    <a:pt x="182" y="325"/>
                    <a:pt x="174" y="327"/>
                  </a:cubicBezTo>
                  <a:cubicBezTo>
                    <a:pt x="157" y="332"/>
                    <a:pt x="140" y="335"/>
                    <a:pt x="122" y="336"/>
                  </a:cubicBezTo>
                  <a:cubicBezTo>
                    <a:pt x="91" y="339"/>
                    <a:pt x="59" y="337"/>
                    <a:pt x="29" y="326"/>
                  </a:cubicBezTo>
                  <a:cubicBezTo>
                    <a:pt x="22" y="323"/>
                    <a:pt x="14" y="320"/>
                    <a:pt x="7" y="316"/>
                  </a:cubicBezTo>
                  <a:cubicBezTo>
                    <a:pt x="6" y="316"/>
                    <a:pt x="5" y="317"/>
                    <a:pt x="5" y="318"/>
                  </a:cubicBezTo>
                  <a:cubicBezTo>
                    <a:pt x="14" y="328"/>
                    <a:pt x="26" y="333"/>
                    <a:pt x="37" y="338"/>
                  </a:cubicBezTo>
                  <a:cubicBezTo>
                    <a:pt x="50" y="343"/>
                    <a:pt x="64" y="347"/>
                    <a:pt x="78" y="350"/>
                  </a:cubicBezTo>
                  <a:cubicBezTo>
                    <a:pt x="108" y="357"/>
                    <a:pt x="139" y="357"/>
                    <a:pt x="170" y="351"/>
                  </a:cubicBezTo>
                  <a:cubicBezTo>
                    <a:pt x="195" y="346"/>
                    <a:pt x="219" y="338"/>
                    <a:pt x="239" y="321"/>
                  </a:cubicBezTo>
                  <a:cubicBezTo>
                    <a:pt x="260" y="302"/>
                    <a:pt x="270" y="276"/>
                    <a:pt x="275" y="249"/>
                  </a:cubicBezTo>
                  <a:cubicBezTo>
                    <a:pt x="286" y="189"/>
                    <a:pt x="268" y="128"/>
                    <a:pt x="244" y="73"/>
                  </a:cubicBezTo>
                  <a:cubicBezTo>
                    <a:pt x="237" y="56"/>
                    <a:pt x="228" y="39"/>
                    <a:pt x="220" y="22"/>
                  </a:cubicBezTo>
                  <a:cubicBezTo>
                    <a:pt x="219" y="20"/>
                    <a:pt x="217" y="21"/>
                    <a:pt x="217" y="23"/>
                  </a:cubicBezTo>
                  <a:cubicBezTo>
                    <a:pt x="229" y="53"/>
                    <a:pt x="244" y="82"/>
                    <a:pt x="254" y="113"/>
                  </a:cubicBezTo>
                  <a:cubicBezTo>
                    <a:pt x="263" y="141"/>
                    <a:pt x="267" y="171"/>
                    <a:pt x="282" y="197"/>
                  </a:cubicBezTo>
                  <a:cubicBezTo>
                    <a:pt x="282" y="198"/>
                    <a:pt x="284" y="197"/>
                    <a:pt x="284" y="196"/>
                  </a:cubicBezTo>
                  <a:cubicBezTo>
                    <a:pt x="280" y="161"/>
                    <a:pt x="265" y="129"/>
                    <a:pt x="249" y="98"/>
                  </a:cubicBezTo>
                  <a:cubicBezTo>
                    <a:pt x="235" y="69"/>
                    <a:pt x="218" y="40"/>
                    <a:pt x="199" y="13"/>
                  </a:cubicBezTo>
                  <a:cubicBezTo>
                    <a:pt x="196" y="9"/>
                    <a:pt x="192" y="5"/>
                    <a:pt x="189" y="1"/>
                  </a:cubicBezTo>
                  <a:cubicBezTo>
                    <a:pt x="188" y="0"/>
                    <a:pt x="186" y="1"/>
                    <a:pt x="187" y="3"/>
                  </a:cubicBezTo>
                  <a:cubicBezTo>
                    <a:pt x="208" y="29"/>
                    <a:pt x="225" y="58"/>
                    <a:pt x="241" y="87"/>
                  </a:cubicBezTo>
                  <a:cubicBezTo>
                    <a:pt x="257" y="118"/>
                    <a:pt x="273" y="150"/>
                    <a:pt x="279" y="184"/>
                  </a:cubicBezTo>
                  <a:cubicBezTo>
                    <a:pt x="280" y="188"/>
                    <a:pt x="281" y="192"/>
                    <a:pt x="281" y="196"/>
                  </a:cubicBezTo>
                  <a:cubicBezTo>
                    <a:pt x="282" y="196"/>
                    <a:pt x="283" y="196"/>
                    <a:pt x="284" y="195"/>
                  </a:cubicBezTo>
                  <a:cubicBezTo>
                    <a:pt x="269" y="170"/>
                    <a:pt x="266" y="141"/>
                    <a:pt x="257" y="113"/>
                  </a:cubicBezTo>
                  <a:cubicBezTo>
                    <a:pt x="247" y="82"/>
                    <a:pt x="232" y="52"/>
                    <a:pt x="220" y="22"/>
                  </a:cubicBezTo>
                  <a:cubicBezTo>
                    <a:pt x="219" y="22"/>
                    <a:pt x="218" y="22"/>
                    <a:pt x="217" y="23"/>
                  </a:cubicBezTo>
                  <a:cubicBezTo>
                    <a:pt x="244" y="76"/>
                    <a:pt x="270" y="134"/>
                    <a:pt x="275" y="194"/>
                  </a:cubicBezTo>
                  <a:cubicBezTo>
                    <a:pt x="277" y="225"/>
                    <a:pt x="273" y="256"/>
                    <a:pt x="262" y="284"/>
                  </a:cubicBezTo>
                  <a:cubicBezTo>
                    <a:pt x="252" y="309"/>
                    <a:pt x="232" y="326"/>
                    <a:pt x="208" y="337"/>
                  </a:cubicBezTo>
                  <a:cubicBezTo>
                    <a:pt x="195" y="342"/>
                    <a:pt x="183" y="346"/>
                    <a:pt x="170" y="348"/>
                  </a:cubicBezTo>
                  <a:cubicBezTo>
                    <a:pt x="154" y="352"/>
                    <a:pt x="138" y="353"/>
                    <a:pt x="122" y="353"/>
                  </a:cubicBezTo>
                  <a:cubicBezTo>
                    <a:pt x="107" y="353"/>
                    <a:pt x="91" y="350"/>
                    <a:pt x="76" y="347"/>
                  </a:cubicBezTo>
                  <a:cubicBezTo>
                    <a:pt x="62" y="343"/>
                    <a:pt x="49" y="339"/>
                    <a:pt x="35" y="334"/>
                  </a:cubicBezTo>
                  <a:cubicBezTo>
                    <a:pt x="25" y="330"/>
                    <a:pt x="15" y="325"/>
                    <a:pt x="8" y="317"/>
                  </a:cubicBezTo>
                  <a:cubicBezTo>
                    <a:pt x="7" y="317"/>
                    <a:pt x="7" y="318"/>
                    <a:pt x="6" y="319"/>
                  </a:cubicBezTo>
                  <a:cubicBezTo>
                    <a:pt x="33" y="333"/>
                    <a:pt x="63" y="339"/>
                    <a:pt x="94" y="340"/>
                  </a:cubicBezTo>
                  <a:cubicBezTo>
                    <a:pt x="111" y="340"/>
                    <a:pt x="127" y="339"/>
                    <a:pt x="143" y="337"/>
                  </a:cubicBezTo>
                  <a:cubicBezTo>
                    <a:pt x="160" y="334"/>
                    <a:pt x="177" y="329"/>
                    <a:pt x="193" y="324"/>
                  </a:cubicBezTo>
                  <a:cubicBezTo>
                    <a:pt x="202" y="321"/>
                    <a:pt x="211" y="319"/>
                    <a:pt x="218" y="313"/>
                  </a:cubicBezTo>
                  <a:cubicBezTo>
                    <a:pt x="219" y="312"/>
                    <a:pt x="218" y="310"/>
                    <a:pt x="216" y="310"/>
                  </a:cubicBezTo>
                  <a:cubicBezTo>
                    <a:pt x="184" y="326"/>
                    <a:pt x="151" y="339"/>
                    <a:pt x="117" y="348"/>
                  </a:cubicBezTo>
                  <a:cubicBezTo>
                    <a:pt x="99" y="352"/>
                    <a:pt x="82" y="356"/>
                    <a:pt x="64" y="359"/>
                  </a:cubicBezTo>
                  <a:cubicBezTo>
                    <a:pt x="55" y="360"/>
                    <a:pt x="46" y="361"/>
                    <a:pt x="37" y="361"/>
                  </a:cubicBezTo>
                  <a:cubicBezTo>
                    <a:pt x="29" y="361"/>
                    <a:pt x="22" y="360"/>
                    <a:pt x="14" y="359"/>
                  </a:cubicBezTo>
                  <a:cubicBezTo>
                    <a:pt x="10" y="359"/>
                    <a:pt x="5" y="359"/>
                    <a:pt x="1" y="360"/>
                  </a:cubicBezTo>
                  <a:cubicBezTo>
                    <a:pt x="0" y="361"/>
                    <a:pt x="0" y="362"/>
                    <a:pt x="0" y="363"/>
                  </a:cubicBezTo>
                  <a:cubicBezTo>
                    <a:pt x="12" y="371"/>
                    <a:pt x="26" y="374"/>
                    <a:pt x="40" y="377"/>
                  </a:cubicBezTo>
                  <a:cubicBezTo>
                    <a:pt x="56" y="381"/>
                    <a:pt x="72" y="384"/>
                    <a:pt x="89" y="387"/>
                  </a:cubicBezTo>
                  <a:cubicBezTo>
                    <a:pt x="106" y="389"/>
                    <a:pt x="123" y="390"/>
                    <a:pt x="140" y="389"/>
                  </a:cubicBezTo>
                  <a:cubicBezTo>
                    <a:pt x="157" y="388"/>
                    <a:pt x="173" y="383"/>
                    <a:pt x="189" y="377"/>
                  </a:cubicBezTo>
                  <a:cubicBezTo>
                    <a:pt x="199" y="373"/>
                    <a:pt x="210" y="369"/>
                    <a:pt x="219" y="362"/>
                  </a:cubicBezTo>
                  <a:cubicBezTo>
                    <a:pt x="226" y="357"/>
                    <a:pt x="236" y="348"/>
                    <a:pt x="245" y="350"/>
                  </a:cubicBezTo>
                  <a:cubicBezTo>
                    <a:pt x="245" y="349"/>
                    <a:pt x="245" y="349"/>
                    <a:pt x="244" y="348"/>
                  </a:cubicBezTo>
                  <a:cubicBezTo>
                    <a:pt x="225" y="368"/>
                    <a:pt x="195" y="374"/>
                    <a:pt x="168" y="378"/>
                  </a:cubicBezTo>
                  <a:cubicBezTo>
                    <a:pt x="139" y="383"/>
                    <a:pt x="109" y="385"/>
                    <a:pt x="79" y="381"/>
                  </a:cubicBezTo>
                  <a:cubicBezTo>
                    <a:pt x="64" y="379"/>
                    <a:pt x="50" y="375"/>
                    <a:pt x="36" y="368"/>
                  </a:cubicBezTo>
                  <a:cubicBezTo>
                    <a:pt x="36" y="369"/>
                    <a:pt x="36" y="370"/>
                    <a:pt x="36" y="371"/>
                  </a:cubicBezTo>
                  <a:cubicBezTo>
                    <a:pt x="44" y="373"/>
                    <a:pt x="52" y="376"/>
                    <a:pt x="60" y="379"/>
                  </a:cubicBezTo>
                  <a:cubicBezTo>
                    <a:pt x="67" y="382"/>
                    <a:pt x="75" y="384"/>
                    <a:pt x="83" y="385"/>
                  </a:cubicBezTo>
                  <a:cubicBezTo>
                    <a:pt x="99" y="388"/>
                    <a:pt x="116" y="389"/>
                    <a:pt x="132" y="387"/>
                  </a:cubicBezTo>
                  <a:cubicBezTo>
                    <a:pt x="162" y="384"/>
                    <a:pt x="191" y="372"/>
                    <a:pt x="214" y="352"/>
                  </a:cubicBezTo>
                  <a:cubicBezTo>
                    <a:pt x="225" y="342"/>
                    <a:pt x="236" y="330"/>
                    <a:pt x="243" y="317"/>
                  </a:cubicBezTo>
                  <a:cubicBezTo>
                    <a:pt x="250" y="304"/>
                    <a:pt x="254" y="288"/>
                    <a:pt x="265" y="277"/>
                  </a:cubicBezTo>
                  <a:cubicBezTo>
                    <a:pt x="264" y="276"/>
                    <a:pt x="263" y="276"/>
                    <a:pt x="263" y="275"/>
                  </a:cubicBezTo>
                  <a:cubicBezTo>
                    <a:pt x="255" y="299"/>
                    <a:pt x="234" y="317"/>
                    <a:pt x="213" y="329"/>
                  </a:cubicBezTo>
                  <a:cubicBezTo>
                    <a:pt x="192" y="342"/>
                    <a:pt x="169" y="351"/>
                    <a:pt x="145" y="358"/>
                  </a:cubicBezTo>
                  <a:cubicBezTo>
                    <a:pt x="126" y="364"/>
                    <a:pt x="107" y="369"/>
                    <a:pt x="87" y="370"/>
                  </a:cubicBezTo>
                  <a:cubicBezTo>
                    <a:pt x="69" y="372"/>
                    <a:pt x="49" y="370"/>
                    <a:pt x="31" y="363"/>
                  </a:cubicBezTo>
                  <a:cubicBezTo>
                    <a:pt x="31" y="364"/>
                    <a:pt x="31" y="365"/>
                    <a:pt x="31" y="365"/>
                  </a:cubicBezTo>
                  <a:cubicBezTo>
                    <a:pt x="59" y="368"/>
                    <a:pt x="87" y="368"/>
                    <a:pt x="115" y="364"/>
                  </a:cubicBezTo>
                  <a:cubicBezTo>
                    <a:pt x="143" y="360"/>
                    <a:pt x="170" y="352"/>
                    <a:pt x="193" y="336"/>
                  </a:cubicBezTo>
                  <a:cubicBezTo>
                    <a:pt x="217" y="319"/>
                    <a:pt x="237" y="294"/>
                    <a:pt x="252" y="268"/>
                  </a:cubicBezTo>
                  <a:cubicBezTo>
                    <a:pt x="258" y="257"/>
                    <a:pt x="263" y="246"/>
                    <a:pt x="268" y="234"/>
                  </a:cubicBezTo>
                  <a:cubicBezTo>
                    <a:pt x="272" y="225"/>
                    <a:pt x="276" y="215"/>
                    <a:pt x="276" y="206"/>
                  </a:cubicBezTo>
                  <a:cubicBezTo>
                    <a:pt x="276" y="202"/>
                    <a:pt x="275" y="199"/>
                    <a:pt x="273" y="197"/>
                  </a:cubicBezTo>
                  <a:cubicBezTo>
                    <a:pt x="272" y="196"/>
                    <a:pt x="272" y="196"/>
                    <a:pt x="271" y="197"/>
                  </a:cubicBezTo>
                  <a:cubicBezTo>
                    <a:pt x="261" y="205"/>
                    <a:pt x="258" y="219"/>
                    <a:pt x="251" y="229"/>
                  </a:cubicBezTo>
                  <a:cubicBezTo>
                    <a:pt x="242" y="243"/>
                    <a:pt x="232" y="255"/>
                    <a:pt x="220" y="267"/>
                  </a:cubicBezTo>
                  <a:cubicBezTo>
                    <a:pt x="209" y="279"/>
                    <a:pt x="197" y="290"/>
                    <a:pt x="184" y="300"/>
                  </a:cubicBezTo>
                  <a:cubicBezTo>
                    <a:pt x="171" y="311"/>
                    <a:pt x="158" y="320"/>
                    <a:pt x="144" y="329"/>
                  </a:cubicBezTo>
                  <a:cubicBezTo>
                    <a:pt x="126" y="340"/>
                    <a:pt x="107" y="349"/>
                    <a:pt x="87" y="354"/>
                  </a:cubicBezTo>
                  <a:cubicBezTo>
                    <a:pt x="85" y="354"/>
                    <a:pt x="85" y="356"/>
                    <a:pt x="87" y="356"/>
                  </a:cubicBezTo>
                  <a:cubicBezTo>
                    <a:pt x="101" y="358"/>
                    <a:pt x="115" y="357"/>
                    <a:pt x="129" y="355"/>
                  </a:cubicBezTo>
                  <a:cubicBezTo>
                    <a:pt x="144" y="353"/>
                    <a:pt x="158" y="349"/>
                    <a:pt x="171" y="344"/>
                  </a:cubicBezTo>
                  <a:cubicBezTo>
                    <a:pt x="196" y="336"/>
                    <a:pt x="216" y="320"/>
                    <a:pt x="231" y="298"/>
                  </a:cubicBezTo>
                  <a:cubicBezTo>
                    <a:pt x="245" y="278"/>
                    <a:pt x="253" y="254"/>
                    <a:pt x="258" y="229"/>
                  </a:cubicBezTo>
                  <a:cubicBezTo>
                    <a:pt x="258" y="228"/>
                    <a:pt x="256" y="227"/>
                    <a:pt x="255" y="22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47"/>
            <p:cNvSpPr/>
            <p:nvPr/>
          </p:nvSpPr>
          <p:spPr bwMode="auto">
            <a:xfrm>
              <a:off x="4054" y="2187"/>
              <a:ext cx="325" cy="518"/>
            </a:xfrm>
            <a:custGeom>
              <a:avLst/>
              <a:gdLst>
                <a:gd name="T0" fmla="*/ 61 w 168"/>
                <a:gd name="T1" fmla="*/ 75 h 268"/>
                <a:gd name="T2" fmla="*/ 129 w 168"/>
                <a:gd name="T3" fmla="*/ 242 h 268"/>
                <a:gd name="T4" fmla="*/ 52 w 168"/>
                <a:gd name="T5" fmla="*/ 77 h 268"/>
                <a:gd name="T6" fmla="*/ 64 w 168"/>
                <a:gd name="T7" fmla="*/ 87 h 268"/>
                <a:gd name="T8" fmla="*/ 154 w 168"/>
                <a:gd name="T9" fmla="*/ 248 h 268"/>
                <a:gd name="T10" fmla="*/ 114 w 168"/>
                <a:gd name="T11" fmla="*/ 151 h 268"/>
                <a:gd name="T12" fmla="*/ 113 w 168"/>
                <a:gd name="T13" fmla="*/ 157 h 268"/>
                <a:gd name="T14" fmla="*/ 98 w 168"/>
                <a:gd name="T15" fmla="*/ 102 h 268"/>
                <a:gd name="T16" fmla="*/ 63 w 168"/>
                <a:gd name="T17" fmla="*/ 42 h 268"/>
                <a:gd name="T18" fmla="*/ 165 w 168"/>
                <a:gd name="T19" fmla="*/ 216 h 268"/>
                <a:gd name="T20" fmla="*/ 84 w 168"/>
                <a:gd name="T21" fmla="*/ 60 h 268"/>
                <a:gd name="T22" fmla="*/ 164 w 168"/>
                <a:gd name="T23" fmla="*/ 198 h 268"/>
                <a:gd name="T24" fmla="*/ 75 w 168"/>
                <a:gd name="T25" fmla="*/ 26 h 268"/>
                <a:gd name="T26" fmla="*/ 114 w 168"/>
                <a:gd name="T27" fmla="*/ 100 h 268"/>
                <a:gd name="T28" fmla="*/ 156 w 168"/>
                <a:gd name="T29" fmla="*/ 169 h 268"/>
                <a:gd name="T30" fmla="*/ 96 w 168"/>
                <a:gd name="T31" fmla="*/ 73 h 268"/>
                <a:gd name="T32" fmla="*/ 89 w 168"/>
                <a:gd name="T33" fmla="*/ 55 h 268"/>
                <a:gd name="T34" fmla="*/ 80 w 168"/>
                <a:gd name="T35" fmla="*/ 55 h 268"/>
                <a:gd name="T36" fmla="*/ 71 w 168"/>
                <a:gd name="T37" fmla="*/ 63 h 268"/>
                <a:gd name="T38" fmla="*/ 66 w 168"/>
                <a:gd name="T39" fmla="*/ 66 h 268"/>
                <a:gd name="T40" fmla="*/ 18 w 168"/>
                <a:gd name="T41" fmla="*/ 18 h 268"/>
                <a:gd name="T42" fmla="*/ 20 w 168"/>
                <a:gd name="T43" fmla="*/ 31 h 268"/>
                <a:gd name="T44" fmla="*/ 3 w 168"/>
                <a:gd name="T45" fmla="*/ 22 h 268"/>
                <a:gd name="T46" fmla="*/ 115 w 168"/>
                <a:gd name="T47" fmla="*/ 228 h 268"/>
                <a:gd name="T48" fmla="*/ 63 w 168"/>
                <a:gd name="T49" fmla="*/ 103 h 268"/>
                <a:gd name="T50" fmla="*/ 36 w 168"/>
                <a:gd name="T51" fmla="*/ 47 h 268"/>
                <a:gd name="T52" fmla="*/ 99 w 168"/>
                <a:gd name="T53" fmla="*/ 145 h 268"/>
                <a:gd name="T54" fmla="*/ 84 w 168"/>
                <a:gd name="T55" fmla="*/ 113 h 268"/>
                <a:gd name="T56" fmla="*/ 37 w 168"/>
                <a:gd name="T57" fmla="*/ 44 h 268"/>
                <a:gd name="T58" fmla="*/ 87 w 168"/>
                <a:gd name="T59" fmla="*/ 173 h 268"/>
                <a:gd name="T60" fmla="*/ 83 w 168"/>
                <a:gd name="T61" fmla="*/ 136 h 268"/>
                <a:gd name="T62" fmla="*/ 50 w 168"/>
                <a:gd name="T63" fmla="*/ 77 h 268"/>
                <a:gd name="T64" fmla="*/ 61 w 168"/>
                <a:gd name="T65" fmla="*/ 75 h 268"/>
                <a:gd name="T66" fmla="*/ 19 w 168"/>
                <a:gd name="T67" fmla="*/ 19 h 268"/>
                <a:gd name="T68" fmla="*/ 29 w 168"/>
                <a:gd name="T69" fmla="*/ 15 h 268"/>
                <a:gd name="T70" fmla="*/ 37 w 168"/>
                <a:gd name="T71" fmla="*/ 11 h 268"/>
                <a:gd name="T72" fmla="*/ 80 w 168"/>
                <a:gd name="T73" fmla="*/ 55 h 268"/>
                <a:gd name="T74" fmla="*/ 89 w 168"/>
                <a:gd name="T75" fmla="*/ 55 h 268"/>
                <a:gd name="T76" fmla="*/ 95 w 168"/>
                <a:gd name="T77" fmla="*/ 73 h 268"/>
                <a:gd name="T78" fmla="*/ 156 w 168"/>
                <a:gd name="T79" fmla="*/ 169 h 268"/>
                <a:gd name="T80" fmla="*/ 79 w 168"/>
                <a:gd name="T81" fmla="*/ 41 h 268"/>
                <a:gd name="T82" fmla="*/ 148 w 168"/>
                <a:gd name="T83" fmla="*/ 154 h 268"/>
                <a:gd name="T84" fmla="*/ 147 w 168"/>
                <a:gd name="T85" fmla="*/ 166 h 268"/>
                <a:gd name="T86" fmla="*/ 127 w 168"/>
                <a:gd name="T87" fmla="*/ 133 h 268"/>
                <a:gd name="T88" fmla="*/ 91 w 168"/>
                <a:gd name="T89" fmla="*/ 75 h 268"/>
                <a:gd name="T90" fmla="*/ 63 w 168"/>
                <a:gd name="T91" fmla="*/ 41 h 268"/>
                <a:gd name="T92" fmla="*/ 155 w 168"/>
                <a:gd name="T93" fmla="*/ 243 h 268"/>
                <a:gd name="T94" fmla="*/ 61 w 168"/>
                <a:gd name="T95" fmla="*/ 66 h 268"/>
                <a:gd name="T96" fmla="*/ 149 w 168"/>
                <a:gd name="T97" fmla="*/ 235 h 268"/>
                <a:gd name="T98" fmla="*/ 81 w 168"/>
                <a:gd name="T99" fmla="*/ 107 h 268"/>
                <a:gd name="T100" fmla="*/ 84 w 168"/>
                <a:gd name="T101" fmla="*/ 138 h 268"/>
                <a:gd name="T102" fmla="*/ 138 w 168"/>
                <a:gd name="T103" fmla="*/ 266 h 268"/>
                <a:gd name="T104" fmla="*/ 79 w 168"/>
                <a:gd name="T105" fmla="*/ 106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8" h="268">
                  <a:moveTo>
                    <a:pt x="123" y="214"/>
                  </a:moveTo>
                  <a:cubicBezTo>
                    <a:pt x="118" y="188"/>
                    <a:pt x="109" y="163"/>
                    <a:pt x="98" y="139"/>
                  </a:cubicBezTo>
                  <a:cubicBezTo>
                    <a:pt x="93" y="127"/>
                    <a:pt x="87" y="116"/>
                    <a:pt x="81" y="105"/>
                  </a:cubicBezTo>
                  <a:cubicBezTo>
                    <a:pt x="76" y="94"/>
                    <a:pt x="70" y="83"/>
                    <a:pt x="61" y="75"/>
                  </a:cubicBezTo>
                  <a:cubicBezTo>
                    <a:pt x="60" y="74"/>
                    <a:pt x="58" y="75"/>
                    <a:pt x="59" y="76"/>
                  </a:cubicBezTo>
                  <a:cubicBezTo>
                    <a:pt x="91" y="136"/>
                    <a:pt x="123" y="198"/>
                    <a:pt x="136" y="266"/>
                  </a:cubicBezTo>
                  <a:cubicBezTo>
                    <a:pt x="136" y="266"/>
                    <a:pt x="137" y="266"/>
                    <a:pt x="138" y="265"/>
                  </a:cubicBezTo>
                  <a:cubicBezTo>
                    <a:pt x="135" y="258"/>
                    <a:pt x="132" y="250"/>
                    <a:pt x="129" y="242"/>
                  </a:cubicBezTo>
                  <a:cubicBezTo>
                    <a:pt x="127" y="234"/>
                    <a:pt x="124" y="225"/>
                    <a:pt x="121" y="217"/>
                  </a:cubicBezTo>
                  <a:cubicBezTo>
                    <a:pt x="115" y="200"/>
                    <a:pt x="108" y="184"/>
                    <a:pt x="101" y="167"/>
                  </a:cubicBezTo>
                  <a:cubicBezTo>
                    <a:pt x="94" y="152"/>
                    <a:pt x="86" y="136"/>
                    <a:pt x="78" y="121"/>
                  </a:cubicBezTo>
                  <a:cubicBezTo>
                    <a:pt x="70" y="106"/>
                    <a:pt x="61" y="92"/>
                    <a:pt x="52" y="77"/>
                  </a:cubicBezTo>
                  <a:cubicBezTo>
                    <a:pt x="47" y="68"/>
                    <a:pt x="41" y="58"/>
                    <a:pt x="36" y="48"/>
                  </a:cubicBezTo>
                  <a:cubicBezTo>
                    <a:pt x="35" y="49"/>
                    <a:pt x="35" y="49"/>
                    <a:pt x="34" y="50"/>
                  </a:cubicBezTo>
                  <a:cubicBezTo>
                    <a:pt x="40" y="54"/>
                    <a:pt x="45" y="60"/>
                    <a:pt x="49" y="67"/>
                  </a:cubicBezTo>
                  <a:cubicBezTo>
                    <a:pt x="54" y="73"/>
                    <a:pt x="59" y="80"/>
                    <a:pt x="64" y="87"/>
                  </a:cubicBezTo>
                  <a:cubicBezTo>
                    <a:pt x="74" y="101"/>
                    <a:pt x="84" y="115"/>
                    <a:pt x="92" y="130"/>
                  </a:cubicBezTo>
                  <a:cubicBezTo>
                    <a:pt x="101" y="145"/>
                    <a:pt x="109" y="162"/>
                    <a:pt x="117" y="177"/>
                  </a:cubicBezTo>
                  <a:cubicBezTo>
                    <a:pt x="125" y="193"/>
                    <a:pt x="133" y="210"/>
                    <a:pt x="142" y="225"/>
                  </a:cubicBezTo>
                  <a:cubicBezTo>
                    <a:pt x="146" y="233"/>
                    <a:pt x="150" y="241"/>
                    <a:pt x="154" y="248"/>
                  </a:cubicBezTo>
                  <a:cubicBezTo>
                    <a:pt x="154" y="250"/>
                    <a:pt x="156" y="249"/>
                    <a:pt x="156" y="248"/>
                  </a:cubicBezTo>
                  <a:cubicBezTo>
                    <a:pt x="155" y="239"/>
                    <a:pt x="151" y="232"/>
                    <a:pt x="147" y="224"/>
                  </a:cubicBezTo>
                  <a:cubicBezTo>
                    <a:pt x="144" y="216"/>
                    <a:pt x="140" y="208"/>
                    <a:pt x="136" y="199"/>
                  </a:cubicBezTo>
                  <a:cubicBezTo>
                    <a:pt x="129" y="183"/>
                    <a:pt x="122" y="167"/>
                    <a:pt x="114" y="151"/>
                  </a:cubicBezTo>
                  <a:cubicBezTo>
                    <a:pt x="99" y="121"/>
                    <a:pt x="83" y="92"/>
                    <a:pt x="64" y="65"/>
                  </a:cubicBezTo>
                  <a:cubicBezTo>
                    <a:pt x="64" y="65"/>
                    <a:pt x="64" y="64"/>
                    <a:pt x="63" y="64"/>
                  </a:cubicBezTo>
                  <a:cubicBezTo>
                    <a:pt x="62" y="63"/>
                    <a:pt x="60" y="64"/>
                    <a:pt x="61" y="66"/>
                  </a:cubicBezTo>
                  <a:cubicBezTo>
                    <a:pt x="78" y="96"/>
                    <a:pt x="97" y="126"/>
                    <a:pt x="113" y="157"/>
                  </a:cubicBezTo>
                  <a:cubicBezTo>
                    <a:pt x="128" y="186"/>
                    <a:pt x="138" y="216"/>
                    <a:pt x="155" y="243"/>
                  </a:cubicBezTo>
                  <a:cubicBezTo>
                    <a:pt x="156" y="245"/>
                    <a:pt x="158" y="244"/>
                    <a:pt x="158" y="242"/>
                  </a:cubicBezTo>
                  <a:cubicBezTo>
                    <a:pt x="151" y="210"/>
                    <a:pt x="136" y="180"/>
                    <a:pt x="122" y="151"/>
                  </a:cubicBezTo>
                  <a:cubicBezTo>
                    <a:pt x="114" y="134"/>
                    <a:pt x="106" y="118"/>
                    <a:pt x="98" y="102"/>
                  </a:cubicBezTo>
                  <a:cubicBezTo>
                    <a:pt x="94" y="94"/>
                    <a:pt x="90" y="86"/>
                    <a:pt x="86" y="78"/>
                  </a:cubicBezTo>
                  <a:cubicBezTo>
                    <a:pt x="82" y="71"/>
                    <a:pt x="77" y="64"/>
                    <a:pt x="73" y="56"/>
                  </a:cubicBezTo>
                  <a:cubicBezTo>
                    <a:pt x="70" y="51"/>
                    <a:pt x="68" y="46"/>
                    <a:pt x="66" y="40"/>
                  </a:cubicBezTo>
                  <a:cubicBezTo>
                    <a:pt x="65" y="41"/>
                    <a:pt x="64" y="41"/>
                    <a:pt x="63" y="42"/>
                  </a:cubicBezTo>
                  <a:cubicBezTo>
                    <a:pt x="69" y="45"/>
                    <a:pt x="72" y="51"/>
                    <a:pt x="76" y="57"/>
                  </a:cubicBezTo>
                  <a:cubicBezTo>
                    <a:pt x="80" y="63"/>
                    <a:pt x="84" y="69"/>
                    <a:pt x="89" y="76"/>
                  </a:cubicBezTo>
                  <a:cubicBezTo>
                    <a:pt x="98" y="91"/>
                    <a:pt x="107" y="106"/>
                    <a:pt x="116" y="122"/>
                  </a:cubicBezTo>
                  <a:cubicBezTo>
                    <a:pt x="134" y="153"/>
                    <a:pt x="150" y="184"/>
                    <a:pt x="165" y="216"/>
                  </a:cubicBezTo>
                  <a:cubicBezTo>
                    <a:pt x="166" y="218"/>
                    <a:pt x="168" y="217"/>
                    <a:pt x="168" y="215"/>
                  </a:cubicBezTo>
                  <a:cubicBezTo>
                    <a:pt x="158" y="186"/>
                    <a:pt x="144" y="159"/>
                    <a:pt x="130" y="132"/>
                  </a:cubicBezTo>
                  <a:cubicBezTo>
                    <a:pt x="117" y="107"/>
                    <a:pt x="105" y="81"/>
                    <a:pt x="86" y="59"/>
                  </a:cubicBezTo>
                  <a:cubicBezTo>
                    <a:pt x="85" y="58"/>
                    <a:pt x="83" y="59"/>
                    <a:pt x="84" y="60"/>
                  </a:cubicBezTo>
                  <a:cubicBezTo>
                    <a:pt x="95" y="86"/>
                    <a:pt x="111" y="108"/>
                    <a:pt x="124" y="132"/>
                  </a:cubicBezTo>
                  <a:cubicBezTo>
                    <a:pt x="131" y="145"/>
                    <a:pt x="139" y="157"/>
                    <a:pt x="146" y="170"/>
                  </a:cubicBezTo>
                  <a:cubicBezTo>
                    <a:pt x="149" y="175"/>
                    <a:pt x="152" y="180"/>
                    <a:pt x="155" y="186"/>
                  </a:cubicBezTo>
                  <a:cubicBezTo>
                    <a:pt x="157" y="190"/>
                    <a:pt x="160" y="195"/>
                    <a:pt x="164" y="198"/>
                  </a:cubicBezTo>
                  <a:cubicBezTo>
                    <a:pt x="165" y="199"/>
                    <a:pt x="166" y="198"/>
                    <a:pt x="166" y="197"/>
                  </a:cubicBezTo>
                  <a:cubicBezTo>
                    <a:pt x="161" y="167"/>
                    <a:pt x="145" y="141"/>
                    <a:pt x="131" y="114"/>
                  </a:cubicBezTo>
                  <a:cubicBezTo>
                    <a:pt x="115" y="84"/>
                    <a:pt x="97" y="55"/>
                    <a:pt x="77" y="28"/>
                  </a:cubicBezTo>
                  <a:cubicBezTo>
                    <a:pt x="76" y="28"/>
                    <a:pt x="76" y="27"/>
                    <a:pt x="75" y="26"/>
                  </a:cubicBezTo>
                  <a:cubicBezTo>
                    <a:pt x="75" y="26"/>
                    <a:pt x="73" y="26"/>
                    <a:pt x="73" y="27"/>
                  </a:cubicBezTo>
                  <a:cubicBezTo>
                    <a:pt x="73" y="37"/>
                    <a:pt x="79" y="46"/>
                    <a:pt x="84" y="54"/>
                  </a:cubicBezTo>
                  <a:cubicBezTo>
                    <a:pt x="90" y="64"/>
                    <a:pt x="97" y="73"/>
                    <a:pt x="103" y="82"/>
                  </a:cubicBezTo>
                  <a:cubicBezTo>
                    <a:pt x="107" y="88"/>
                    <a:pt x="110" y="94"/>
                    <a:pt x="114" y="100"/>
                  </a:cubicBezTo>
                  <a:cubicBezTo>
                    <a:pt x="118" y="108"/>
                    <a:pt x="122" y="116"/>
                    <a:pt x="127" y="124"/>
                  </a:cubicBezTo>
                  <a:cubicBezTo>
                    <a:pt x="135" y="139"/>
                    <a:pt x="144" y="155"/>
                    <a:pt x="153" y="170"/>
                  </a:cubicBezTo>
                  <a:cubicBezTo>
                    <a:pt x="154" y="170"/>
                    <a:pt x="154" y="170"/>
                    <a:pt x="154" y="171"/>
                  </a:cubicBezTo>
                  <a:cubicBezTo>
                    <a:pt x="155" y="172"/>
                    <a:pt x="157" y="171"/>
                    <a:pt x="156" y="169"/>
                  </a:cubicBezTo>
                  <a:cubicBezTo>
                    <a:pt x="130" y="118"/>
                    <a:pt x="97" y="71"/>
                    <a:pt x="64" y="24"/>
                  </a:cubicBezTo>
                  <a:cubicBezTo>
                    <a:pt x="63" y="23"/>
                    <a:pt x="61" y="24"/>
                    <a:pt x="62" y="25"/>
                  </a:cubicBezTo>
                  <a:cubicBezTo>
                    <a:pt x="69" y="44"/>
                    <a:pt x="83" y="58"/>
                    <a:pt x="93" y="75"/>
                  </a:cubicBezTo>
                  <a:cubicBezTo>
                    <a:pt x="94" y="76"/>
                    <a:pt x="96" y="75"/>
                    <a:pt x="96" y="73"/>
                  </a:cubicBezTo>
                  <a:cubicBezTo>
                    <a:pt x="80" y="47"/>
                    <a:pt x="59" y="24"/>
                    <a:pt x="39" y="1"/>
                  </a:cubicBezTo>
                  <a:cubicBezTo>
                    <a:pt x="39" y="2"/>
                    <a:pt x="38" y="3"/>
                    <a:pt x="37" y="3"/>
                  </a:cubicBezTo>
                  <a:cubicBezTo>
                    <a:pt x="53" y="22"/>
                    <a:pt x="67" y="42"/>
                    <a:pt x="87" y="57"/>
                  </a:cubicBezTo>
                  <a:cubicBezTo>
                    <a:pt x="88" y="58"/>
                    <a:pt x="90" y="56"/>
                    <a:pt x="89" y="55"/>
                  </a:cubicBezTo>
                  <a:cubicBezTo>
                    <a:pt x="69" y="39"/>
                    <a:pt x="57" y="16"/>
                    <a:pt x="36" y="1"/>
                  </a:cubicBezTo>
                  <a:cubicBezTo>
                    <a:pt x="35" y="0"/>
                    <a:pt x="33" y="2"/>
                    <a:pt x="34" y="3"/>
                  </a:cubicBezTo>
                  <a:cubicBezTo>
                    <a:pt x="47" y="23"/>
                    <a:pt x="64" y="38"/>
                    <a:pt x="78" y="57"/>
                  </a:cubicBezTo>
                  <a:cubicBezTo>
                    <a:pt x="79" y="57"/>
                    <a:pt x="79" y="56"/>
                    <a:pt x="80" y="55"/>
                  </a:cubicBezTo>
                  <a:cubicBezTo>
                    <a:pt x="74" y="47"/>
                    <a:pt x="67" y="38"/>
                    <a:pt x="60" y="30"/>
                  </a:cubicBezTo>
                  <a:cubicBezTo>
                    <a:pt x="53" y="23"/>
                    <a:pt x="46" y="15"/>
                    <a:pt x="37" y="10"/>
                  </a:cubicBezTo>
                  <a:cubicBezTo>
                    <a:pt x="36" y="9"/>
                    <a:pt x="34" y="11"/>
                    <a:pt x="35" y="12"/>
                  </a:cubicBezTo>
                  <a:cubicBezTo>
                    <a:pt x="43" y="31"/>
                    <a:pt x="59" y="46"/>
                    <a:pt x="71" y="63"/>
                  </a:cubicBezTo>
                  <a:cubicBezTo>
                    <a:pt x="72" y="62"/>
                    <a:pt x="73" y="62"/>
                    <a:pt x="73" y="61"/>
                  </a:cubicBezTo>
                  <a:cubicBezTo>
                    <a:pt x="59" y="45"/>
                    <a:pt x="47" y="27"/>
                    <a:pt x="29" y="14"/>
                  </a:cubicBezTo>
                  <a:cubicBezTo>
                    <a:pt x="28" y="13"/>
                    <a:pt x="26" y="14"/>
                    <a:pt x="27" y="16"/>
                  </a:cubicBezTo>
                  <a:cubicBezTo>
                    <a:pt x="37" y="35"/>
                    <a:pt x="53" y="49"/>
                    <a:pt x="66" y="66"/>
                  </a:cubicBezTo>
                  <a:cubicBezTo>
                    <a:pt x="67" y="68"/>
                    <a:pt x="69" y="66"/>
                    <a:pt x="68" y="65"/>
                  </a:cubicBezTo>
                  <a:cubicBezTo>
                    <a:pt x="62" y="55"/>
                    <a:pt x="54" y="46"/>
                    <a:pt x="46" y="37"/>
                  </a:cubicBezTo>
                  <a:cubicBezTo>
                    <a:pt x="39" y="29"/>
                    <a:pt x="30" y="21"/>
                    <a:pt x="20" y="16"/>
                  </a:cubicBezTo>
                  <a:cubicBezTo>
                    <a:pt x="19" y="16"/>
                    <a:pt x="18" y="17"/>
                    <a:pt x="18" y="18"/>
                  </a:cubicBezTo>
                  <a:cubicBezTo>
                    <a:pt x="20" y="29"/>
                    <a:pt x="28" y="38"/>
                    <a:pt x="36" y="46"/>
                  </a:cubicBezTo>
                  <a:cubicBezTo>
                    <a:pt x="44" y="55"/>
                    <a:pt x="54" y="63"/>
                    <a:pt x="60" y="74"/>
                  </a:cubicBezTo>
                  <a:cubicBezTo>
                    <a:pt x="61" y="74"/>
                    <a:pt x="62" y="73"/>
                    <a:pt x="62" y="73"/>
                  </a:cubicBezTo>
                  <a:cubicBezTo>
                    <a:pt x="48" y="59"/>
                    <a:pt x="37" y="42"/>
                    <a:pt x="20" y="31"/>
                  </a:cubicBezTo>
                  <a:cubicBezTo>
                    <a:pt x="19" y="30"/>
                    <a:pt x="17" y="31"/>
                    <a:pt x="18" y="32"/>
                  </a:cubicBezTo>
                  <a:cubicBezTo>
                    <a:pt x="26" y="49"/>
                    <a:pt x="40" y="62"/>
                    <a:pt x="50" y="77"/>
                  </a:cubicBezTo>
                  <a:cubicBezTo>
                    <a:pt x="51" y="77"/>
                    <a:pt x="52" y="76"/>
                    <a:pt x="53" y="76"/>
                  </a:cubicBezTo>
                  <a:cubicBezTo>
                    <a:pt x="36" y="58"/>
                    <a:pt x="23" y="37"/>
                    <a:pt x="3" y="22"/>
                  </a:cubicBezTo>
                  <a:cubicBezTo>
                    <a:pt x="2" y="21"/>
                    <a:pt x="0" y="23"/>
                    <a:pt x="2" y="24"/>
                  </a:cubicBezTo>
                  <a:cubicBezTo>
                    <a:pt x="25" y="48"/>
                    <a:pt x="45" y="75"/>
                    <a:pt x="61" y="103"/>
                  </a:cubicBezTo>
                  <a:cubicBezTo>
                    <a:pt x="78" y="132"/>
                    <a:pt x="94" y="162"/>
                    <a:pt x="106" y="193"/>
                  </a:cubicBezTo>
                  <a:cubicBezTo>
                    <a:pt x="110" y="204"/>
                    <a:pt x="113" y="216"/>
                    <a:pt x="115" y="228"/>
                  </a:cubicBezTo>
                  <a:cubicBezTo>
                    <a:pt x="116" y="228"/>
                    <a:pt x="117" y="228"/>
                    <a:pt x="118" y="227"/>
                  </a:cubicBezTo>
                  <a:cubicBezTo>
                    <a:pt x="108" y="217"/>
                    <a:pt x="102" y="204"/>
                    <a:pt x="97" y="191"/>
                  </a:cubicBezTo>
                  <a:cubicBezTo>
                    <a:pt x="92" y="178"/>
                    <a:pt x="87" y="165"/>
                    <a:pt x="82" y="152"/>
                  </a:cubicBezTo>
                  <a:cubicBezTo>
                    <a:pt x="76" y="136"/>
                    <a:pt x="70" y="119"/>
                    <a:pt x="63" y="103"/>
                  </a:cubicBezTo>
                  <a:cubicBezTo>
                    <a:pt x="60" y="96"/>
                    <a:pt x="56" y="88"/>
                    <a:pt x="52" y="81"/>
                  </a:cubicBezTo>
                  <a:cubicBezTo>
                    <a:pt x="49" y="75"/>
                    <a:pt x="45" y="69"/>
                    <a:pt x="42" y="62"/>
                  </a:cubicBezTo>
                  <a:cubicBezTo>
                    <a:pt x="40" y="57"/>
                    <a:pt x="38" y="51"/>
                    <a:pt x="38" y="45"/>
                  </a:cubicBezTo>
                  <a:cubicBezTo>
                    <a:pt x="37" y="46"/>
                    <a:pt x="36" y="46"/>
                    <a:pt x="36" y="47"/>
                  </a:cubicBezTo>
                  <a:cubicBezTo>
                    <a:pt x="46" y="52"/>
                    <a:pt x="52" y="62"/>
                    <a:pt x="58" y="72"/>
                  </a:cubicBezTo>
                  <a:cubicBezTo>
                    <a:pt x="63" y="81"/>
                    <a:pt x="68" y="92"/>
                    <a:pt x="74" y="102"/>
                  </a:cubicBezTo>
                  <a:cubicBezTo>
                    <a:pt x="77" y="109"/>
                    <a:pt x="82" y="115"/>
                    <a:pt x="85" y="122"/>
                  </a:cubicBezTo>
                  <a:cubicBezTo>
                    <a:pt x="90" y="129"/>
                    <a:pt x="94" y="137"/>
                    <a:pt x="99" y="145"/>
                  </a:cubicBezTo>
                  <a:cubicBezTo>
                    <a:pt x="107" y="161"/>
                    <a:pt x="115" y="177"/>
                    <a:pt x="124" y="192"/>
                  </a:cubicBezTo>
                  <a:cubicBezTo>
                    <a:pt x="126" y="198"/>
                    <a:pt x="129" y="203"/>
                    <a:pt x="132" y="208"/>
                  </a:cubicBezTo>
                  <a:cubicBezTo>
                    <a:pt x="133" y="210"/>
                    <a:pt x="135" y="209"/>
                    <a:pt x="135" y="207"/>
                  </a:cubicBezTo>
                  <a:cubicBezTo>
                    <a:pt x="118" y="176"/>
                    <a:pt x="102" y="144"/>
                    <a:pt x="84" y="113"/>
                  </a:cubicBezTo>
                  <a:cubicBezTo>
                    <a:pt x="80" y="108"/>
                    <a:pt x="77" y="102"/>
                    <a:pt x="74" y="97"/>
                  </a:cubicBezTo>
                  <a:cubicBezTo>
                    <a:pt x="71" y="92"/>
                    <a:pt x="69" y="86"/>
                    <a:pt x="66" y="81"/>
                  </a:cubicBezTo>
                  <a:cubicBezTo>
                    <a:pt x="61" y="71"/>
                    <a:pt x="55" y="60"/>
                    <a:pt x="47" y="52"/>
                  </a:cubicBezTo>
                  <a:cubicBezTo>
                    <a:pt x="44" y="49"/>
                    <a:pt x="41" y="46"/>
                    <a:pt x="37" y="44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5" y="59"/>
                    <a:pt x="44" y="71"/>
                    <a:pt x="50" y="83"/>
                  </a:cubicBezTo>
                  <a:cubicBezTo>
                    <a:pt x="58" y="98"/>
                    <a:pt x="65" y="114"/>
                    <a:pt x="71" y="130"/>
                  </a:cubicBezTo>
                  <a:cubicBezTo>
                    <a:pt x="77" y="144"/>
                    <a:pt x="82" y="159"/>
                    <a:pt x="87" y="173"/>
                  </a:cubicBezTo>
                  <a:cubicBezTo>
                    <a:pt x="92" y="186"/>
                    <a:pt x="97" y="200"/>
                    <a:pt x="104" y="213"/>
                  </a:cubicBezTo>
                  <a:cubicBezTo>
                    <a:pt x="107" y="218"/>
                    <a:pt x="111" y="224"/>
                    <a:pt x="115" y="229"/>
                  </a:cubicBezTo>
                  <a:cubicBezTo>
                    <a:pt x="116" y="230"/>
                    <a:pt x="118" y="230"/>
                    <a:pt x="118" y="228"/>
                  </a:cubicBezTo>
                  <a:cubicBezTo>
                    <a:pt x="112" y="196"/>
                    <a:pt x="98" y="165"/>
                    <a:pt x="83" y="136"/>
                  </a:cubicBezTo>
                  <a:cubicBezTo>
                    <a:pt x="68" y="107"/>
                    <a:pt x="51" y="79"/>
                    <a:pt x="31" y="53"/>
                  </a:cubicBezTo>
                  <a:cubicBezTo>
                    <a:pt x="22" y="42"/>
                    <a:pt x="13" y="32"/>
                    <a:pt x="3" y="22"/>
                  </a:cubicBezTo>
                  <a:cubicBezTo>
                    <a:pt x="3" y="23"/>
                    <a:pt x="2" y="24"/>
                    <a:pt x="2" y="24"/>
                  </a:cubicBezTo>
                  <a:cubicBezTo>
                    <a:pt x="21" y="39"/>
                    <a:pt x="34" y="60"/>
                    <a:pt x="50" y="77"/>
                  </a:cubicBezTo>
                  <a:cubicBezTo>
                    <a:pt x="52" y="79"/>
                    <a:pt x="54" y="77"/>
                    <a:pt x="53" y="76"/>
                  </a:cubicBezTo>
                  <a:cubicBezTo>
                    <a:pt x="42" y="60"/>
                    <a:pt x="28" y="48"/>
                    <a:pt x="21" y="31"/>
                  </a:cubicBezTo>
                  <a:cubicBezTo>
                    <a:pt x="20" y="32"/>
                    <a:pt x="19" y="32"/>
                    <a:pt x="18" y="33"/>
                  </a:cubicBezTo>
                  <a:cubicBezTo>
                    <a:pt x="35" y="44"/>
                    <a:pt x="46" y="62"/>
                    <a:pt x="61" y="75"/>
                  </a:cubicBezTo>
                  <a:cubicBezTo>
                    <a:pt x="62" y="76"/>
                    <a:pt x="64" y="74"/>
                    <a:pt x="63" y="73"/>
                  </a:cubicBezTo>
                  <a:cubicBezTo>
                    <a:pt x="57" y="63"/>
                    <a:pt x="48" y="55"/>
                    <a:pt x="40" y="47"/>
                  </a:cubicBezTo>
                  <a:cubicBezTo>
                    <a:pt x="32" y="38"/>
                    <a:pt x="23" y="29"/>
                    <a:pt x="21" y="17"/>
                  </a:cubicBezTo>
                  <a:cubicBezTo>
                    <a:pt x="20" y="18"/>
                    <a:pt x="20" y="18"/>
                    <a:pt x="19" y="19"/>
                  </a:cubicBezTo>
                  <a:cubicBezTo>
                    <a:pt x="29" y="24"/>
                    <a:pt x="38" y="32"/>
                    <a:pt x="45" y="40"/>
                  </a:cubicBezTo>
                  <a:cubicBezTo>
                    <a:pt x="53" y="48"/>
                    <a:pt x="60" y="57"/>
                    <a:pt x="66" y="66"/>
                  </a:cubicBezTo>
                  <a:cubicBezTo>
                    <a:pt x="67" y="66"/>
                    <a:pt x="67" y="65"/>
                    <a:pt x="68" y="65"/>
                  </a:cubicBezTo>
                  <a:cubicBezTo>
                    <a:pt x="55" y="48"/>
                    <a:pt x="39" y="33"/>
                    <a:pt x="29" y="15"/>
                  </a:cubicBezTo>
                  <a:cubicBezTo>
                    <a:pt x="29" y="15"/>
                    <a:pt x="28" y="16"/>
                    <a:pt x="27" y="16"/>
                  </a:cubicBezTo>
                  <a:cubicBezTo>
                    <a:pt x="45" y="29"/>
                    <a:pt x="57" y="47"/>
                    <a:pt x="71" y="63"/>
                  </a:cubicBezTo>
                  <a:cubicBezTo>
                    <a:pt x="72" y="64"/>
                    <a:pt x="74" y="62"/>
                    <a:pt x="73" y="61"/>
                  </a:cubicBezTo>
                  <a:cubicBezTo>
                    <a:pt x="61" y="45"/>
                    <a:pt x="46" y="30"/>
                    <a:pt x="37" y="11"/>
                  </a:cubicBezTo>
                  <a:cubicBezTo>
                    <a:pt x="37" y="11"/>
                    <a:pt x="36" y="12"/>
                    <a:pt x="36" y="13"/>
                  </a:cubicBezTo>
                  <a:cubicBezTo>
                    <a:pt x="44" y="18"/>
                    <a:pt x="52" y="25"/>
                    <a:pt x="58" y="33"/>
                  </a:cubicBezTo>
                  <a:cubicBezTo>
                    <a:pt x="65" y="41"/>
                    <a:pt x="72" y="49"/>
                    <a:pt x="78" y="57"/>
                  </a:cubicBezTo>
                  <a:cubicBezTo>
                    <a:pt x="79" y="59"/>
                    <a:pt x="81" y="57"/>
                    <a:pt x="80" y="55"/>
                  </a:cubicBezTo>
                  <a:cubicBezTo>
                    <a:pt x="66" y="37"/>
                    <a:pt x="49" y="21"/>
                    <a:pt x="36" y="2"/>
                  </a:cubicBezTo>
                  <a:cubicBezTo>
                    <a:pt x="36" y="2"/>
                    <a:pt x="35" y="3"/>
                    <a:pt x="34" y="4"/>
                  </a:cubicBezTo>
                  <a:cubicBezTo>
                    <a:pt x="55" y="18"/>
                    <a:pt x="68" y="41"/>
                    <a:pt x="87" y="57"/>
                  </a:cubicBezTo>
                  <a:cubicBezTo>
                    <a:pt x="88" y="57"/>
                    <a:pt x="88" y="56"/>
                    <a:pt x="89" y="55"/>
                  </a:cubicBezTo>
                  <a:cubicBezTo>
                    <a:pt x="69" y="40"/>
                    <a:pt x="55" y="20"/>
                    <a:pt x="39" y="1"/>
                  </a:cubicBezTo>
                  <a:cubicBezTo>
                    <a:pt x="38" y="0"/>
                    <a:pt x="36" y="2"/>
                    <a:pt x="37" y="3"/>
                  </a:cubicBezTo>
                  <a:cubicBezTo>
                    <a:pt x="57" y="26"/>
                    <a:pt x="78" y="48"/>
                    <a:pt x="93" y="74"/>
                  </a:cubicBezTo>
                  <a:cubicBezTo>
                    <a:pt x="94" y="74"/>
                    <a:pt x="95" y="73"/>
                    <a:pt x="95" y="73"/>
                  </a:cubicBezTo>
                  <a:cubicBezTo>
                    <a:pt x="85" y="57"/>
                    <a:pt x="71" y="42"/>
                    <a:pt x="64" y="24"/>
                  </a:cubicBezTo>
                  <a:cubicBezTo>
                    <a:pt x="63" y="25"/>
                    <a:pt x="63" y="25"/>
                    <a:pt x="62" y="26"/>
                  </a:cubicBezTo>
                  <a:cubicBezTo>
                    <a:pt x="95" y="72"/>
                    <a:pt x="127" y="120"/>
                    <a:pt x="154" y="170"/>
                  </a:cubicBezTo>
                  <a:cubicBezTo>
                    <a:pt x="155" y="170"/>
                    <a:pt x="155" y="170"/>
                    <a:pt x="156" y="169"/>
                  </a:cubicBezTo>
                  <a:cubicBezTo>
                    <a:pt x="147" y="154"/>
                    <a:pt x="138" y="139"/>
                    <a:pt x="130" y="124"/>
                  </a:cubicBezTo>
                  <a:cubicBezTo>
                    <a:pt x="122" y="110"/>
                    <a:pt x="115" y="96"/>
                    <a:pt x="107" y="82"/>
                  </a:cubicBezTo>
                  <a:cubicBezTo>
                    <a:pt x="101" y="73"/>
                    <a:pt x="94" y="65"/>
                    <a:pt x="88" y="55"/>
                  </a:cubicBezTo>
                  <a:cubicBezTo>
                    <a:pt x="85" y="51"/>
                    <a:pt x="82" y="46"/>
                    <a:pt x="79" y="41"/>
                  </a:cubicBezTo>
                  <a:cubicBezTo>
                    <a:pt x="77" y="37"/>
                    <a:pt x="76" y="32"/>
                    <a:pt x="76" y="27"/>
                  </a:cubicBezTo>
                  <a:cubicBezTo>
                    <a:pt x="75" y="28"/>
                    <a:pt x="74" y="28"/>
                    <a:pt x="73" y="28"/>
                  </a:cubicBezTo>
                  <a:cubicBezTo>
                    <a:pt x="94" y="55"/>
                    <a:pt x="112" y="84"/>
                    <a:pt x="128" y="115"/>
                  </a:cubicBezTo>
                  <a:cubicBezTo>
                    <a:pt x="135" y="128"/>
                    <a:pt x="142" y="141"/>
                    <a:pt x="148" y="154"/>
                  </a:cubicBezTo>
                  <a:cubicBezTo>
                    <a:pt x="155" y="168"/>
                    <a:pt x="161" y="182"/>
                    <a:pt x="163" y="197"/>
                  </a:cubicBezTo>
                  <a:cubicBezTo>
                    <a:pt x="164" y="197"/>
                    <a:pt x="165" y="196"/>
                    <a:pt x="165" y="196"/>
                  </a:cubicBezTo>
                  <a:cubicBezTo>
                    <a:pt x="161" y="193"/>
                    <a:pt x="159" y="187"/>
                    <a:pt x="156" y="183"/>
                  </a:cubicBezTo>
                  <a:cubicBezTo>
                    <a:pt x="153" y="177"/>
                    <a:pt x="150" y="171"/>
                    <a:pt x="147" y="166"/>
                  </a:cubicBezTo>
                  <a:cubicBezTo>
                    <a:pt x="140" y="154"/>
                    <a:pt x="133" y="142"/>
                    <a:pt x="126" y="129"/>
                  </a:cubicBezTo>
                  <a:cubicBezTo>
                    <a:pt x="113" y="106"/>
                    <a:pt x="97" y="84"/>
                    <a:pt x="87" y="59"/>
                  </a:cubicBezTo>
                  <a:cubicBezTo>
                    <a:pt x="86" y="60"/>
                    <a:pt x="85" y="60"/>
                    <a:pt x="84" y="61"/>
                  </a:cubicBezTo>
                  <a:cubicBezTo>
                    <a:pt x="102" y="82"/>
                    <a:pt x="114" y="108"/>
                    <a:pt x="127" y="133"/>
                  </a:cubicBezTo>
                  <a:cubicBezTo>
                    <a:pt x="141" y="160"/>
                    <a:pt x="156" y="187"/>
                    <a:pt x="165" y="216"/>
                  </a:cubicBezTo>
                  <a:cubicBezTo>
                    <a:pt x="166" y="216"/>
                    <a:pt x="167" y="216"/>
                    <a:pt x="168" y="215"/>
                  </a:cubicBezTo>
                  <a:cubicBezTo>
                    <a:pt x="152" y="183"/>
                    <a:pt x="136" y="151"/>
                    <a:pt x="118" y="120"/>
                  </a:cubicBezTo>
                  <a:cubicBezTo>
                    <a:pt x="109" y="105"/>
                    <a:pt x="101" y="90"/>
                    <a:pt x="91" y="75"/>
                  </a:cubicBezTo>
                  <a:cubicBezTo>
                    <a:pt x="87" y="69"/>
                    <a:pt x="83" y="62"/>
                    <a:pt x="79" y="56"/>
                  </a:cubicBezTo>
                  <a:cubicBezTo>
                    <a:pt x="75" y="50"/>
                    <a:pt x="72" y="44"/>
                    <a:pt x="66" y="40"/>
                  </a:cubicBezTo>
                  <a:cubicBezTo>
                    <a:pt x="66" y="40"/>
                    <a:pt x="66" y="40"/>
                    <a:pt x="65" y="39"/>
                  </a:cubicBezTo>
                  <a:cubicBezTo>
                    <a:pt x="64" y="39"/>
                    <a:pt x="63" y="40"/>
                    <a:pt x="63" y="41"/>
                  </a:cubicBezTo>
                  <a:cubicBezTo>
                    <a:pt x="69" y="57"/>
                    <a:pt x="79" y="71"/>
                    <a:pt x="87" y="86"/>
                  </a:cubicBezTo>
                  <a:cubicBezTo>
                    <a:pt x="95" y="102"/>
                    <a:pt x="103" y="118"/>
                    <a:pt x="111" y="134"/>
                  </a:cubicBezTo>
                  <a:cubicBezTo>
                    <a:pt x="125" y="164"/>
                    <a:pt x="141" y="195"/>
                    <a:pt x="151" y="227"/>
                  </a:cubicBezTo>
                  <a:cubicBezTo>
                    <a:pt x="153" y="232"/>
                    <a:pt x="154" y="238"/>
                    <a:pt x="155" y="243"/>
                  </a:cubicBezTo>
                  <a:cubicBezTo>
                    <a:pt x="156" y="242"/>
                    <a:pt x="157" y="242"/>
                    <a:pt x="158" y="242"/>
                  </a:cubicBezTo>
                  <a:cubicBezTo>
                    <a:pt x="140" y="215"/>
                    <a:pt x="130" y="184"/>
                    <a:pt x="116" y="156"/>
                  </a:cubicBezTo>
                  <a:cubicBezTo>
                    <a:pt x="100" y="125"/>
                    <a:pt x="81" y="95"/>
                    <a:pt x="64" y="64"/>
                  </a:cubicBezTo>
                  <a:cubicBezTo>
                    <a:pt x="63" y="65"/>
                    <a:pt x="62" y="65"/>
                    <a:pt x="61" y="66"/>
                  </a:cubicBezTo>
                  <a:cubicBezTo>
                    <a:pt x="80" y="93"/>
                    <a:pt x="96" y="122"/>
                    <a:pt x="111" y="151"/>
                  </a:cubicBezTo>
                  <a:cubicBezTo>
                    <a:pt x="118" y="167"/>
                    <a:pt x="126" y="183"/>
                    <a:pt x="133" y="199"/>
                  </a:cubicBezTo>
                  <a:cubicBezTo>
                    <a:pt x="137" y="207"/>
                    <a:pt x="140" y="215"/>
                    <a:pt x="144" y="223"/>
                  </a:cubicBezTo>
                  <a:cubicBezTo>
                    <a:pt x="146" y="227"/>
                    <a:pt x="147" y="231"/>
                    <a:pt x="149" y="235"/>
                  </a:cubicBezTo>
                  <a:cubicBezTo>
                    <a:pt x="151" y="239"/>
                    <a:pt x="153" y="243"/>
                    <a:pt x="154" y="248"/>
                  </a:cubicBezTo>
                  <a:cubicBezTo>
                    <a:pt x="154" y="248"/>
                    <a:pt x="155" y="247"/>
                    <a:pt x="156" y="247"/>
                  </a:cubicBezTo>
                  <a:cubicBezTo>
                    <a:pt x="139" y="216"/>
                    <a:pt x="124" y="183"/>
                    <a:pt x="107" y="151"/>
                  </a:cubicBezTo>
                  <a:cubicBezTo>
                    <a:pt x="99" y="136"/>
                    <a:pt x="91" y="121"/>
                    <a:pt x="81" y="107"/>
                  </a:cubicBezTo>
                  <a:cubicBezTo>
                    <a:pt x="72" y="93"/>
                    <a:pt x="62" y="79"/>
                    <a:pt x="52" y="66"/>
                  </a:cubicBezTo>
                  <a:cubicBezTo>
                    <a:pt x="47" y="59"/>
                    <a:pt x="42" y="52"/>
                    <a:pt x="35" y="47"/>
                  </a:cubicBezTo>
                  <a:cubicBezTo>
                    <a:pt x="34" y="47"/>
                    <a:pt x="33" y="48"/>
                    <a:pt x="33" y="49"/>
                  </a:cubicBezTo>
                  <a:cubicBezTo>
                    <a:pt x="49" y="79"/>
                    <a:pt x="68" y="108"/>
                    <a:pt x="84" y="138"/>
                  </a:cubicBezTo>
                  <a:cubicBezTo>
                    <a:pt x="92" y="153"/>
                    <a:pt x="98" y="169"/>
                    <a:pt x="105" y="185"/>
                  </a:cubicBezTo>
                  <a:cubicBezTo>
                    <a:pt x="112" y="202"/>
                    <a:pt x="119" y="218"/>
                    <a:pt x="124" y="235"/>
                  </a:cubicBezTo>
                  <a:cubicBezTo>
                    <a:pt x="128" y="246"/>
                    <a:pt x="131" y="257"/>
                    <a:pt x="136" y="266"/>
                  </a:cubicBezTo>
                  <a:cubicBezTo>
                    <a:pt x="136" y="268"/>
                    <a:pt x="139" y="267"/>
                    <a:pt x="138" y="266"/>
                  </a:cubicBezTo>
                  <a:cubicBezTo>
                    <a:pt x="126" y="198"/>
                    <a:pt x="95" y="137"/>
                    <a:pt x="62" y="77"/>
                  </a:cubicBezTo>
                  <a:cubicBezTo>
                    <a:pt x="62" y="76"/>
                    <a:pt x="62" y="76"/>
                    <a:pt x="62" y="75"/>
                  </a:cubicBezTo>
                  <a:cubicBezTo>
                    <a:pt x="61" y="76"/>
                    <a:pt x="60" y="76"/>
                    <a:pt x="59" y="77"/>
                  </a:cubicBezTo>
                  <a:cubicBezTo>
                    <a:pt x="67" y="85"/>
                    <a:pt x="73" y="95"/>
                    <a:pt x="79" y="106"/>
                  </a:cubicBezTo>
                  <a:cubicBezTo>
                    <a:pt x="84" y="117"/>
                    <a:pt x="90" y="128"/>
                    <a:pt x="95" y="140"/>
                  </a:cubicBezTo>
                  <a:cubicBezTo>
                    <a:pt x="106" y="164"/>
                    <a:pt x="115" y="188"/>
                    <a:pt x="120" y="214"/>
                  </a:cubicBezTo>
                  <a:cubicBezTo>
                    <a:pt x="120" y="216"/>
                    <a:pt x="123" y="215"/>
                    <a:pt x="123" y="2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48"/>
            <p:cNvSpPr/>
            <p:nvPr/>
          </p:nvSpPr>
          <p:spPr bwMode="auto">
            <a:xfrm>
              <a:off x="4079" y="2197"/>
              <a:ext cx="294" cy="423"/>
            </a:xfrm>
            <a:custGeom>
              <a:avLst/>
              <a:gdLst>
                <a:gd name="T0" fmla="*/ 99 w 152"/>
                <a:gd name="T1" fmla="*/ 160 h 219"/>
                <a:gd name="T2" fmla="*/ 74 w 152"/>
                <a:gd name="T3" fmla="*/ 112 h 219"/>
                <a:gd name="T4" fmla="*/ 30 w 152"/>
                <a:gd name="T5" fmla="*/ 47 h 219"/>
                <a:gd name="T6" fmla="*/ 84 w 152"/>
                <a:gd name="T7" fmla="*/ 116 h 219"/>
                <a:gd name="T8" fmla="*/ 127 w 152"/>
                <a:gd name="T9" fmla="*/ 214 h 219"/>
                <a:gd name="T10" fmla="*/ 108 w 152"/>
                <a:gd name="T11" fmla="*/ 172 h 219"/>
                <a:gd name="T12" fmla="*/ 36 w 152"/>
                <a:gd name="T13" fmla="*/ 42 h 219"/>
                <a:gd name="T14" fmla="*/ 131 w 152"/>
                <a:gd name="T15" fmla="*/ 196 h 219"/>
                <a:gd name="T16" fmla="*/ 80 w 152"/>
                <a:gd name="T17" fmla="*/ 77 h 219"/>
                <a:gd name="T18" fmla="*/ 152 w 152"/>
                <a:gd name="T19" fmla="*/ 211 h 219"/>
                <a:gd name="T20" fmla="*/ 80 w 152"/>
                <a:gd name="T21" fmla="*/ 74 h 219"/>
                <a:gd name="T22" fmla="*/ 129 w 152"/>
                <a:gd name="T23" fmla="*/ 163 h 219"/>
                <a:gd name="T24" fmla="*/ 72 w 152"/>
                <a:gd name="T25" fmla="*/ 51 h 219"/>
                <a:gd name="T26" fmla="*/ 52 w 152"/>
                <a:gd name="T27" fmla="*/ 30 h 219"/>
                <a:gd name="T28" fmla="*/ 82 w 152"/>
                <a:gd name="T29" fmla="*/ 69 h 219"/>
                <a:gd name="T30" fmla="*/ 56 w 152"/>
                <a:gd name="T31" fmla="*/ 47 h 219"/>
                <a:gd name="T32" fmla="*/ 20 w 152"/>
                <a:gd name="T33" fmla="*/ 7 h 219"/>
                <a:gd name="T34" fmla="*/ 18 w 152"/>
                <a:gd name="T35" fmla="*/ 11 h 219"/>
                <a:gd name="T36" fmla="*/ 51 w 152"/>
                <a:gd name="T37" fmla="*/ 59 h 219"/>
                <a:gd name="T38" fmla="*/ 35 w 152"/>
                <a:gd name="T39" fmla="*/ 52 h 219"/>
                <a:gd name="T40" fmla="*/ 1 w 152"/>
                <a:gd name="T41" fmla="*/ 15 h 219"/>
                <a:gd name="T42" fmla="*/ 4 w 152"/>
                <a:gd name="T43" fmla="*/ 12 h 219"/>
                <a:gd name="T44" fmla="*/ 40 w 152"/>
                <a:gd name="T45" fmla="*/ 49 h 219"/>
                <a:gd name="T46" fmla="*/ 12 w 152"/>
                <a:gd name="T47" fmla="*/ 3 h 219"/>
                <a:gd name="T48" fmla="*/ 15 w 152"/>
                <a:gd name="T49" fmla="*/ 1 h 219"/>
                <a:gd name="T50" fmla="*/ 38 w 152"/>
                <a:gd name="T51" fmla="*/ 49 h 219"/>
                <a:gd name="T52" fmla="*/ 2 w 152"/>
                <a:gd name="T53" fmla="*/ 14 h 219"/>
                <a:gd name="T54" fmla="*/ 3 w 152"/>
                <a:gd name="T55" fmla="*/ 14 h 219"/>
                <a:gd name="T56" fmla="*/ 38 w 152"/>
                <a:gd name="T57" fmla="*/ 50 h 219"/>
                <a:gd name="T58" fmla="*/ 49 w 152"/>
                <a:gd name="T59" fmla="*/ 61 h 219"/>
                <a:gd name="T60" fmla="*/ 16 w 152"/>
                <a:gd name="T61" fmla="*/ 14 h 219"/>
                <a:gd name="T62" fmla="*/ 23 w 152"/>
                <a:gd name="T63" fmla="*/ 5 h 219"/>
                <a:gd name="T64" fmla="*/ 58 w 152"/>
                <a:gd name="T65" fmla="*/ 45 h 219"/>
                <a:gd name="T66" fmla="*/ 79 w 152"/>
                <a:gd name="T67" fmla="*/ 71 h 219"/>
                <a:gd name="T68" fmla="*/ 55 w 152"/>
                <a:gd name="T69" fmla="*/ 29 h 219"/>
                <a:gd name="T70" fmla="*/ 102 w 152"/>
                <a:gd name="T71" fmla="*/ 110 h 219"/>
                <a:gd name="T72" fmla="*/ 142 w 152"/>
                <a:gd name="T73" fmla="*/ 211 h 219"/>
                <a:gd name="T74" fmla="*/ 79 w 152"/>
                <a:gd name="T75" fmla="*/ 74 h 219"/>
                <a:gd name="T76" fmla="*/ 152 w 152"/>
                <a:gd name="T77" fmla="*/ 210 h 219"/>
                <a:gd name="T78" fmla="*/ 139 w 152"/>
                <a:gd name="T79" fmla="*/ 218 h 219"/>
                <a:gd name="T80" fmla="*/ 123 w 152"/>
                <a:gd name="T81" fmla="*/ 175 h 219"/>
                <a:gd name="T82" fmla="*/ 38 w 152"/>
                <a:gd name="T83" fmla="*/ 40 h 219"/>
                <a:gd name="T84" fmla="*/ 106 w 152"/>
                <a:gd name="T85" fmla="*/ 175 h 219"/>
                <a:gd name="T86" fmla="*/ 129 w 152"/>
                <a:gd name="T87" fmla="*/ 214 h 219"/>
                <a:gd name="T88" fmla="*/ 63 w 152"/>
                <a:gd name="T89" fmla="*/ 80 h 219"/>
                <a:gd name="T90" fmla="*/ 30 w 152"/>
                <a:gd name="T91" fmla="*/ 44 h 219"/>
                <a:gd name="T92" fmla="*/ 115 w 152"/>
                <a:gd name="T93" fmla="*/ 193 h 219"/>
                <a:gd name="T94" fmla="*/ 84 w 152"/>
                <a:gd name="T95" fmla="*/ 127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2" h="219">
                  <a:moveTo>
                    <a:pt x="41" y="75"/>
                  </a:moveTo>
                  <a:cubicBezTo>
                    <a:pt x="58" y="90"/>
                    <a:pt x="71" y="109"/>
                    <a:pt x="82" y="129"/>
                  </a:cubicBezTo>
                  <a:cubicBezTo>
                    <a:pt x="88" y="139"/>
                    <a:pt x="93" y="149"/>
                    <a:pt x="99" y="160"/>
                  </a:cubicBezTo>
                  <a:cubicBezTo>
                    <a:pt x="105" y="170"/>
                    <a:pt x="111" y="181"/>
                    <a:pt x="115" y="193"/>
                  </a:cubicBezTo>
                  <a:cubicBezTo>
                    <a:pt x="116" y="192"/>
                    <a:pt x="117" y="192"/>
                    <a:pt x="118" y="192"/>
                  </a:cubicBezTo>
                  <a:cubicBezTo>
                    <a:pt x="104" y="164"/>
                    <a:pt x="90" y="138"/>
                    <a:pt x="74" y="112"/>
                  </a:cubicBezTo>
                  <a:cubicBezTo>
                    <a:pt x="67" y="101"/>
                    <a:pt x="59" y="90"/>
                    <a:pt x="51" y="80"/>
                  </a:cubicBezTo>
                  <a:cubicBezTo>
                    <a:pt x="43" y="69"/>
                    <a:pt x="36" y="58"/>
                    <a:pt x="31" y="45"/>
                  </a:cubicBezTo>
                  <a:cubicBezTo>
                    <a:pt x="31" y="46"/>
                    <a:pt x="30" y="47"/>
                    <a:pt x="30" y="47"/>
                  </a:cubicBezTo>
                  <a:cubicBezTo>
                    <a:pt x="36" y="48"/>
                    <a:pt x="40" y="54"/>
                    <a:pt x="43" y="58"/>
                  </a:cubicBezTo>
                  <a:cubicBezTo>
                    <a:pt x="47" y="63"/>
                    <a:pt x="51" y="68"/>
                    <a:pt x="54" y="73"/>
                  </a:cubicBezTo>
                  <a:cubicBezTo>
                    <a:pt x="65" y="87"/>
                    <a:pt x="75" y="101"/>
                    <a:pt x="84" y="116"/>
                  </a:cubicBezTo>
                  <a:cubicBezTo>
                    <a:pt x="92" y="131"/>
                    <a:pt x="101" y="146"/>
                    <a:pt x="108" y="161"/>
                  </a:cubicBezTo>
                  <a:cubicBezTo>
                    <a:pt x="116" y="176"/>
                    <a:pt x="123" y="192"/>
                    <a:pt x="126" y="209"/>
                  </a:cubicBezTo>
                  <a:cubicBezTo>
                    <a:pt x="126" y="211"/>
                    <a:pt x="127" y="213"/>
                    <a:pt x="127" y="214"/>
                  </a:cubicBezTo>
                  <a:cubicBezTo>
                    <a:pt x="128" y="214"/>
                    <a:pt x="128" y="214"/>
                    <a:pt x="129" y="213"/>
                  </a:cubicBezTo>
                  <a:cubicBezTo>
                    <a:pt x="124" y="208"/>
                    <a:pt x="121" y="202"/>
                    <a:pt x="118" y="195"/>
                  </a:cubicBezTo>
                  <a:cubicBezTo>
                    <a:pt x="115" y="188"/>
                    <a:pt x="111" y="180"/>
                    <a:pt x="108" y="172"/>
                  </a:cubicBezTo>
                  <a:cubicBezTo>
                    <a:pt x="101" y="157"/>
                    <a:pt x="94" y="141"/>
                    <a:pt x="87" y="126"/>
                  </a:cubicBezTo>
                  <a:cubicBezTo>
                    <a:pt x="72" y="97"/>
                    <a:pt x="55" y="68"/>
                    <a:pt x="38" y="40"/>
                  </a:cubicBezTo>
                  <a:cubicBezTo>
                    <a:pt x="37" y="41"/>
                    <a:pt x="36" y="41"/>
                    <a:pt x="36" y="42"/>
                  </a:cubicBezTo>
                  <a:cubicBezTo>
                    <a:pt x="55" y="70"/>
                    <a:pt x="76" y="98"/>
                    <a:pt x="94" y="128"/>
                  </a:cubicBezTo>
                  <a:cubicBezTo>
                    <a:pt x="103" y="143"/>
                    <a:pt x="111" y="158"/>
                    <a:pt x="119" y="174"/>
                  </a:cubicBezTo>
                  <a:cubicBezTo>
                    <a:pt x="123" y="181"/>
                    <a:pt x="127" y="188"/>
                    <a:pt x="131" y="196"/>
                  </a:cubicBezTo>
                  <a:cubicBezTo>
                    <a:pt x="134" y="202"/>
                    <a:pt x="138" y="209"/>
                    <a:pt x="139" y="217"/>
                  </a:cubicBezTo>
                  <a:cubicBezTo>
                    <a:pt x="140" y="217"/>
                    <a:pt x="141" y="217"/>
                    <a:pt x="142" y="216"/>
                  </a:cubicBezTo>
                  <a:cubicBezTo>
                    <a:pt x="118" y="172"/>
                    <a:pt x="106" y="121"/>
                    <a:pt x="80" y="77"/>
                  </a:cubicBezTo>
                  <a:cubicBezTo>
                    <a:pt x="79" y="78"/>
                    <a:pt x="78" y="78"/>
                    <a:pt x="78" y="79"/>
                  </a:cubicBezTo>
                  <a:cubicBezTo>
                    <a:pt x="108" y="119"/>
                    <a:pt x="120" y="170"/>
                    <a:pt x="150" y="212"/>
                  </a:cubicBezTo>
                  <a:cubicBezTo>
                    <a:pt x="150" y="213"/>
                    <a:pt x="152" y="212"/>
                    <a:pt x="152" y="211"/>
                  </a:cubicBezTo>
                  <a:cubicBezTo>
                    <a:pt x="146" y="187"/>
                    <a:pt x="132" y="167"/>
                    <a:pt x="121" y="146"/>
                  </a:cubicBezTo>
                  <a:cubicBezTo>
                    <a:pt x="108" y="121"/>
                    <a:pt x="94" y="98"/>
                    <a:pt x="82" y="73"/>
                  </a:cubicBezTo>
                  <a:cubicBezTo>
                    <a:pt x="81" y="74"/>
                    <a:pt x="80" y="74"/>
                    <a:pt x="80" y="74"/>
                  </a:cubicBezTo>
                  <a:cubicBezTo>
                    <a:pt x="109" y="116"/>
                    <a:pt x="117" y="168"/>
                    <a:pt x="143" y="212"/>
                  </a:cubicBezTo>
                  <a:cubicBezTo>
                    <a:pt x="143" y="213"/>
                    <a:pt x="146" y="213"/>
                    <a:pt x="145" y="211"/>
                  </a:cubicBezTo>
                  <a:cubicBezTo>
                    <a:pt x="141" y="194"/>
                    <a:pt x="135" y="178"/>
                    <a:pt x="129" y="163"/>
                  </a:cubicBezTo>
                  <a:cubicBezTo>
                    <a:pt x="122" y="147"/>
                    <a:pt x="115" y="131"/>
                    <a:pt x="108" y="116"/>
                  </a:cubicBezTo>
                  <a:cubicBezTo>
                    <a:pt x="100" y="100"/>
                    <a:pt x="92" y="85"/>
                    <a:pt x="83" y="70"/>
                  </a:cubicBezTo>
                  <a:cubicBezTo>
                    <a:pt x="79" y="64"/>
                    <a:pt x="75" y="57"/>
                    <a:pt x="72" y="51"/>
                  </a:cubicBezTo>
                  <a:cubicBezTo>
                    <a:pt x="68" y="45"/>
                    <a:pt x="65" y="39"/>
                    <a:pt x="60" y="34"/>
                  </a:cubicBezTo>
                  <a:cubicBezTo>
                    <a:pt x="59" y="32"/>
                    <a:pt x="57" y="30"/>
                    <a:pt x="55" y="28"/>
                  </a:cubicBezTo>
                  <a:cubicBezTo>
                    <a:pt x="54" y="28"/>
                    <a:pt x="52" y="28"/>
                    <a:pt x="52" y="30"/>
                  </a:cubicBezTo>
                  <a:cubicBezTo>
                    <a:pt x="54" y="37"/>
                    <a:pt x="58" y="44"/>
                    <a:pt x="63" y="51"/>
                  </a:cubicBezTo>
                  <a:cubicBezTo>
                    <a:pt x="68" y="58"/>
                    <a:pt x="73" y="65"/>
                    <a:pt x="79" y="71"/>
                  </a:cubicBezTo>
                  <a:cubicBezTo>
                    <a:pt x="81" y="72"/>
                    <a:pt x="83" y="70"/>
                    <a:pt x="82" y="69"/>
                  </a:cubicBezTo>
                  <a:cubicBezTo>
                    <a:pt x="67" y="51"/>
                    <a:pt x="54" y="31"/>
                    <a:pt x="39" y="13"/>
                  </a:cubicBezTo>
                  <a:cubicBezTo>
                    <a:pt x="38" y="12"/>
                    <a:pt x="36" y="13"/>
                    <a:pt x="36" y="14"/>
                  </a:cubicBezTo>
                  <a:cubicBezTo>
                    <a:pt x="38" y="27"/>
                    <a:pt x="49" y="36"/>
                    <a:pt x="56" y="47"/>
                  </a:cubicBezTo>
                  <a:cubicBezTo>
                    <a:pt x="57" y="46"/>
                    <a:pt x="58" y="45"/>
                    <a:pt x="58" y="45"/>
                  </a:cubicBezTo>
                  <a:cubicBezTo>
                    <a:pt x="47" y="32"/>
                    <a:pt x="35" y="18"/>
                    <a:pt x="23" y="5"/>
                  </a:cubicBezTo>
                  <a:cubicBezTo>
                    <a:pt x="21" y="4"/>
                    <a:pt x="19" y="5"/>
                    <a:pt x="20" y="7"/>
                  </a:cubicBezTo>
                  <a:cubicBezTo>
                    <a:pt x="32" y="23"/>
                    <a:pt x="44" y="40"/>
                    <a:pt x="55" y="56"/>
                  </a:cubicBezTo>
                  <a:cubicBezTo>
                    <a:pt x="55" y="56"/>
                    <a:pt x="56" y="55"/>
                    <a:pt x="57" y="55"/>
                  </a:cubicBezTo>
                  <a:cubicBezTo>
                    <a:pt x="46" y="39"/>
                    <a:pt x="34" y="22"/>
                    <a:pt x="18" y="11"/>
                  </a:cubicBezTo>
                  <a:cubicBezTo>
                    <a:pt x="17" y="11"/>
                    <a:pt x="15" y="12"/>
                    <a:pt x="16" y="13"/>
                  </a:cubicBezTo>
                  <a:cubicBezTo>
                    <a:pt x="22" y="32"/>
                    <a:pt x="37" y="46"/>
                    <a:pt x="49" y="61"/>
                  </a:cubicBezTo>
                  <a:cubicBezTo>
                    <a:pt x="50" y="60"/>
                    <a:pt x="50" y="60"/>
                    <a:pt x="51" y="59"/>
                  </a:cubicBezTo>
                  <a:cubicBezTo>
                    <a:pt x="40" y="46"/>
                    <a:pt x="29" y="32"/>
                    <a:pt x="15" y="20"/>
                  </a:cubicBezTo>
                  <a:cubicBezTo>
                    <a:pt x="14" y="19"/>
                    <a:pt x="13" y="21"/>
                    <a:pt x="13" y="22"/>
                  </a:cubicBezTo>
                  <a:cubicBezTo>
                    <a:pt x="18" y="33"/>
                    <a:pt x="28" y="42"/>
                    <a:pt x="35" y="52"/>
                  </a:cubicBezTo>
                  <a:cubicBezTo>
                    <a:pt x="36" y="51"/>
                    <a:pt x="37" y="51"/>
                    <a:pt x="37" y="50"/>
                  </a:cubicBezTo>
                  <a:cubicBezTo>
                    <a:pt x="24" y="39"/>
                    <a:pt x="15" y="25"/>
                    <a:pt x="3" y="13"/>
                  </a:cubicBezTo>
                  <a:cubicBezTo>
                    <a:pt x="2" y="12"/>
                    <a:pt x="0" y="13"/>
                    <a:pt x="1" y="15"/>
                  </a:cubicBezTo>
                  <a:cubicBezTo>
                    <a:pt x="8" y="30"/>
                    <a:pt x="22" y="40"/>
                    <a:pt x="31" y="54"/>
                  </a:cubicBezTo>
                  <a:cubicBezTo>
                    <a:pt x="31" y="54"/>
                    <a:pt x="32" y="53"/>
                    <a:pt x="33" y="53"/>
                  </a:cubicBezTo>
                  <a:cubicBezTo>
                    <a:pt x="23" y="39"/>
                    <a:pt x="13" y="26"/>
                    <a:pt x="4" y="12"/>
                  </a:cubicBezTo>
                  <a:cubicBezTo>
                    <a:pt x="3" y="13"/>
                    <a:pt x="2" y="13"/>
                    <a:pt x="2" y="14"/>
                  </a:cubicBezTo>
                  <a:cubicBezTo>
                    <a:pt x="13" y="27"/>
                    <a:pt x="24" y="41"/>
                    <a:pt x="38" y="50"/>
                  </a:cubicBezTo>
                  <a:cubicBezTo>
                    <a:pt x="39" y="51"/>
                    <a:pt x="41" y="50"/>
                    <a:pt x="40" y="49"/>
                  </a:cubicBezTo>
                  <a:cubicBezTo>
                    <a:pt x="40" y="40"/>
                    <a:pt x="35" y="32"/>
                    <a:pt x="31" y="25"/>
                  </a:cubicBezTo>
                  <a:cubicBezTo>
                    <a:pt x="26" y="17"/>
                    <a:pt x="20" y="9"/>
                    <a:pt x="15" y="1"/>
                  </a:cubicBezTo>
                  <a:cubicBezTo>
                    <a:pt x="14" y="2"/>
                    <a:pt x="13" y="3"/>
                    <a:pt x="12" y="3"/>
                  </a:cubicBezTo>
                  <a:cubicBezTo>
                    <a:pt x="20" y="12"/>
                    <a:pt x="25" y="22"/>
                    <a:pt x="31" y="31"/>
                  </a:cubicBezTo>
                  <a:cubicBezTo>
                    <a:pt x="32" y="33"/>
                    <a:pt x="34" y="31"/>
                    <a:pt x="33" y="30"/>
                  </a:cubicBezTo>
                  <a:cubicBezTo>
                    <a:pt x="27" y="20"/>
                    <a:pt x="22" y="10"/>
                    <a:pt x="15" y="1"/>
                  </a:cubicBezTo>
                  <a:cubicBezTo>
                    <a:pt x="14" y="0"/>
                    <a:pt x="11" y="2"/>
                    <a:pt x="12" y="3"/>
                  </a:cubicBezTo>
                  <a:cubicBezTo>
                    <a:pt x="17" y="10"/>
                    <a:pt x="23" y="17"/>
                    <a:pt x="28" y="25"/>
                  </a:cubicBezTo>
                  <a:cubicBezTo>
                    <a:pt x="32" y="32"/>
                    <a:pt x="37" y="40"/>
                    <a:pt x="38" y="49"/>
                  </a:cubicBezTo>
                  <a:cubicBezTo>
                    <a:pt x="38" y="49"/>
                    <a:pt x="39" y="48"/>
                    <a:pt x="40" y="48"/>
                  </a:cubicBezTo>
                  <a:cubicBezTo>
                    <a:pt x="26" y="39"/>
                    <a:pt x="15" y="25"/>
                    <a:pt x="4" y="12"/>
                  </a:cubicBezTo>
                  <a:cubicBezTo>
                    <a:pt x="3" y="11"/>
                    <a:pt x="1" y="12"/>
                    <a:pt x="2" y="14"/>
                  </a:cubicBezTo>
                  <a:cubicBezTo>
                    <a:pt x="10" y="28"/>
                    <a:pt x="21" y="41"/>
                    <a:pt x="31" y="55"/>
                  </a:cubicBezTo>
                  <a:cubicBezTo>
                    <a:pt x="32" y="56"/>
                    <a:pt x="34" y="55"/>
                    <a:pt x="33" y="53"/>
                  </a:cubicBezTo>
                  <a:cubicBezTo>
                    <a:pt x="25" y="39"/>
                    <a:pt x="11" y="28"/>
                    <a:pt x="3" y="14"/>
                  </a:cubicBezTo>
                  <a:cubicBezTo>
                    <a:pt x="2" y="14"/>
                    <a:pt x="2" y="15"/>
                    <a:pt x="1" y="15"/>
                  </a:cubicBezTo>
                  <a:cubicBezTo>
                    <a:pt x="13" y="27"/>
                    <a:pt x="22" y="41"/>
                    <a:pt x="36" y="52"/>
                  </a:cubicBezTo>
                  <a:cubicBezTo>
                    <a:pt x="37" y="53"/>
                    <a:pt x="38" y="51"/>
                    <a:pt x="38" y="50"/>
                  </a:cubicBezTo>
                  <a:cubicBezTo>
                    <a:pt x="30" y="41"/>
                    <a:pt x="20" y="32"/>
                    <a:pt x="16" y="21"/>
                  </a:cubicBezTo>
                  <a:cubicBezTo>
                    <a:pt x="15" y="21"/>
                    <a:pt x="14" y="22"/>
                    <a:pt x="14" y="22"/>
                  </a:cubicBezTo>
                  <a:cubicBezTo>
                    <a:pt x="27" y="34"/>
                    <a:pt x="38" y="48"/>
                    <a:pt x="49" y="61"/>
                  </a:cubicBezTo>
                  <a:cubicBezTo>
                    <a:pt x="50" y="62"/>
                    <a:pt x="52" y="61"/>
                    <a:pt x="51" y="59"/>
                  </a:cubicBezTo>
                  <a:cubicBezTo>
                    <a:pt x="39" y="44"/>
                    <a:pt x="25" y="30"/>
                    <a:pt x="18" y="12"/>
                  </a:cubicBezTo>
                  <a:cubicBezTo>
                    <a:pt x="17" y="13"/>
                    <a:pt x="17" y="13"/>
                    <a:pt x="16" y="14"/>
                  </a:cubicBezTo>
                  <a:cubicBezTo>
                    <a:pt x="32" y="24"/>
                    <a:pt x="44" y="41"/>
                    <a:pt x="55" y="56"/>
                  </a:cubicBezTo>
                  <a:cubicBezTo>
                    <a:pt x="56" y="58"/>
                    <a:pt x="58" y="56"/>
                    <a:pt x="57" y="55"/>
                  </a:cubicBezTo>
                  <a:cubicBezTo>
                    <a:pt x="46" y="38"/>
                    <a:pt x="35" y="21"/>
                    <a:pt x="23" y="5"/>
                  </a:cubicBezTo>
                  <a:cubicBezTo>
                    <a:pt x="22" y="6"/>
                    <a:pt x="21" y="6"/>
                    <a:pt x="20" y="7"/>
                  </a:cubicBezTo>
                  <a:cubicBezTo>
                    <a:pt x="32" y="20"/>
                    <a:pt x="44" y="33"/>
                    <a:pt x="56" y="47"/>
                  </a:cubicBezTo>
                  <a:cubicBezTo>
                    <a:pt x="57" y="48"/>
                    <a:pt x="59" y="46"/>
                    <a:pt x="58" y="45"/>
                  </a:cubicBezTo>
                  <a:cubicBezTo>
                    <a:pt x="52" y="35"/>
                    <a:pt x="41" y="26"/>
                    <a:pt x="39" y="14"/>
                  </a:cubicBezTo>
                  <a:cubicBezTo>
                    <a:pt x="38" y="14"/>
                    <a:pt x="37" y="14"/>
                    <a:pt x="36" y="15"/>
                  </a:cubicBezTo>
                  <a:cubicBezTo>
                    <a:pt x="52" y="33"/>
                    <a:pt x="64" y="53"/>
                    <a:pt x="79" y="71"/>
                  </a:cubicBezTo>
                  <a:cubicBezTo>
                    <a:pt x="80" y="70"/>
                    <a:pt x="81" y="70"/>
                    <a:pt x="82" y="69"/>
                  </a:cubicBezTo>
                  <a:cubicBezTo>
                    <a:pt x="76" y="64"/>
                    <a:pt x="71" y="57"/>
                    <a:pt x="66" y="51"/>
                  </a:cubicBezTo>
                  <a:cubicBezTo>
                    <a:pt x="62" y="44"/>
                    <a:pt x="57" y="37"/>
                    <a:pt x="55" y="29"/>
                  </a:cubicBezTo>
                  <a:cubicBezTo>
                    <a:pt x="54" y="30"/>
                    <a:pt x="54" y="30"/>
                    <a:pt x="53" y="30"/>
                  </a:cubicBezTo>
                  <a:cubicBezTo>
                    <a:pt x="64" y="39"/>
                    <a:pt x="69" y="53"/>
                    <a:pt x="76" y="64"/>
                  </a:cubicBezTo>
                  <a:cubicBezTo>
                    <a:pt x="86" y="79"/>
                    <a:pt x="94" y="94"/>
                    <a:pt x="102" y="110"/>
                  </a:cubicBezTo>
                  <a:cubicBezTo>
                    <a:pt x="110" y="126"/>
                    <a:pt x="116" y="141"/>
                    <a:pt x="123" y="157"/>
                  </a:cubicBezTo>
                  <a:cubicBezTo>
                    <a:pt x="130" y="173"/>
                    <a:pt x="137" y="189"/>
                    <a:pt x="141" y="206"/>
                  </a:cubicBezTo>
                  <a:cubicBezTo>
                    <a:pt x="142" y="208"/>
                    <a:pt x="142" y="210"/>
                    <a:pt x="142" y="211"/>
                  </a:cubicBezTo>
                  <a:cubicBezTo>
                    <a:pt x="143" y="211"/>
                    <a:pt x="144" y="211"/>
                    <a:pt x="145" y="210"/>
                  </a:cubicBezTo>
                  <a:cubicBezTo>
                    <a:pt x="120" y="167"/>
                    <a:pt x="111" y="115"/>
                    <a:pt x="82" y="73"/>
                  </a:cubicBezTo>
                  <a:cubicBezTo>
                    <a:pt x="81" y="71"/>
                    <a:pt x="79" y="73"/>
                    <a:pt x="79" y="74"/>
                  </a:cubicBezTo>
                  <a:cubicBezTo>
                    <a:pt x="92" y="98"/>
                    <a:pt x="106" y="122"/>
                    <a:pt x="118" y="146"/>
                  </a:cubicBezTo>
                  <a:cubicBezTo>
                    <a:pt x="129" y="167"/>
                    <a:pt x="143" y="188"/>
                    <a:pt x="149" y="211"/>
                  </a:cubicBezTo>
                  <a:cubicBezTo>
                    <a:pt x="150" y="211"/>
                    <a:pt x="151" y="210"/>
                    <a:pt x="152" y="210"/>
                  </a:cubicBezTo>
                  <a:cubicBezTo>
                    <a:pt x="122" y="169"/>
                    <a:pt x="110" y="118"/>
                    <a:pt x="80" y="77"/>
                  </a:cubicBezTo>
                  <a:cubicBezTo>
                    <a:pt x="79" y="76"/>
                    <a:pt x="77" y="77"/>
                    <a:pt x="78" y="78"/>
                  </a:cubicBezTo>
                  <a:cubicBezTo>
                    <a:pt x="103" y="123"/>
                    <a:pt x="115" y="173"/>
                    <a:pt x="139" y="218"/>
                  </a:cubicBezTo>
                  <a:cubicBezTo>
                    <a:pt x="140" y="219"/>
                    <a:pt x="142" y="218"/>
                    <a:pt x="142" y="217"/>
                  </a:cubicBezTo>
                  <a:cubicBezTo>
                    <a:pt x="141" y="209"/>
                    <a:pt x="138" y="203"/>
                    <a:pt x="134" y="196"/>
                  </a:cubicBezTo>
                  <a:cubicBezTo>
                    <a:pt x="130" y="189"/>
                    <a:pt x="127" y="182"/>
                    <a:pt x="123" y="175"/>
                  </a:cubicBezTo>
                  <a:cubicBezTo>
                    <a:pt x="115" y="159"/>
                    <a:pt x="107" y="144"/>
                    <a:pt x="98" y="129"/>
                  </a:cubicBezTo>
                  <a:cubicBezTo>
                    <a:pt x="79" y="99"/>
                    <a:pt x="59" y="70"/>
                    <a:pt x="38" y="41"/>
                  </a:cubicBezTo>
                  <a:cubicBezTo>
                    <a:pt x="38" y="41"/>
                    <a:pt x="38" y="41"/>
                    <a:pt x="38" y="40"/>
                  </a:cubicBezTo>
                  <a:cubicBezTo>
                    <a:pt x="37" y="39"/>
                    <a:pt x="35" y="41"/>
                    <a:pt x="36" y="42"/>
                  </a:cubicBezTo>
                  <a:cubicBezTo>
                    <a:pt x="54" y="70"/>
                    <a:pt x="70" y="99"/>
                    <a:pt x="85" y="129"/>
                  </a:cubicBezTo>
                  <a:cubicBezTo>
                    <a:pt x="93" y="144"/>
                    <a:pt x="100" y="160"/>
                    <a:pt x="106" y="175"/>
                  </a:cubicBezTo>
                  <a:cubicBezTo>
                    <a:pt x="110" y="183"/>
                    <a:pt x="113" y="190"/>
                    <a:pt x="116" y="197"/>
                  </a:cubicBezTo>
                  <a:cubicBezTo>
                    <a:pt x="119" y="204"/>
                    <a:pt x="122" y="210"/>
                    <a:pt x="127" y="215"/>
                  </a:cubicBezTo>
                  <a:cubicBezTo>
                    <a:pt x="128" y="216"/>
                    <a:pt x="130" y="216"/>
                    <a:pt x="129" y="214"/>
                  </a:cubicBezTo>
                  <a:cubicBezTo>
                    <a:pt x="127" y="198"/>
                    <a:pt x="122" y="182"/>
                    <a:pt x="115" y="167"/>
                  </a:cubicBezTo>
                  <a:cubicBezTo>
                    <a:pt x="107" y="152"/>
                    <a:pt x="99" y="137"/>
                    <a:pt x="91" y="123"/>
                  </a:cubicBezTo>
                  <a:cubicBezTo>
                    <a:pt x="82" y="108"/>
                    <a:pt x="73" y="94"/>
                    <a:pt x="63" y="80"/>
                  </a:cubicBezTo>
                  <a:cubicBezTo>
                    <a:pt x="58" y="74"/>
                    <a:pt x="54" y="68"/>
                    <a:pt x="49" y="62"/>
                  </a:cubicBezTo>
                  <a:cubicBezTo>
                    <a:pt x="46" y="57"/>
                    <a:pt x="43" y="53"/>
                    <a:pt x="38" y="49"/>
                  </a:cubicBezTo>
                  <a:cubicBezTo>
                    <a:pt x="36" y="47"/>
                    <a:pt x="33" y="45"/>
                    <a:pt x="30" y="44"/>
                  </a:cubicBezTo>
                  <a:cubicBezTo>
                    <a:pt x="29" y="44"/>
                    <a:pt x="29" y="45"/>
                    <a:pt x="29" y="46"/>
                  </a:cubicBezTo>
                  <a:cubicBezTo>
                    <a:pt x="37" y="71"/>
                    <a:pt x="57" y="90"/>
                    <a:pt x="71" y="112"/>
                  </a:cubicBezTo>
                  <a:cubicBezTo>
                    <a:pt x="87" y="138"/>
                    <a:pt x="102" y="165"/>
                    <a:pt x="115" y="193"/>
                  </a:cubicBezTo>
                  <a:cubicBezTo>
                    <a:pt x="116" y="194"/>
                    <a:pt x="118" y="193"/>
                    <a:pt x="118" y="192"/>
                  </a:cubicBezTo>
                  <a:cubicBezTo>
                    <a:pt x="114" y="180"/>
                    <a:pt x="108" y="169"/>
                    <a:pt x="102" y="159"/>
                  </a:cubicBezTo>
                  <a:cubicBezTo>
                    <a:pt x="95" y="148"/>
                    <a:pt x="90" y="137"/>
                    <a:pt x="84" y="127"/>
                  </a:cubicBezTo>
                  <a:cubicBezTo>
                    <a:pt x="73" y="107"/>
                    <a:pt x="59" y="88"/>
                    <a:pt x="43" y="72"/>
                  </a:cubicBezTo>
                  <a:cubicBezTo>
                    <a:pt x="42" y="71"/>
                    <a:pt x="40" y="73"/>
                    <a:pt x="41" y="7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49"/>
            <p:cNvSpPr/>
            <p:nvPr/>
          </p:nvSpPr>
          <p:spPr bwMode="auto">
            <a:xfrm>
              <a:off x="3639" y="2177"/>
              <a:ext cx="272" cy="151"/>
            </a:xfrm>
            <a:custGeom>
              <a:avLst/>
              <a:gdLst>
                <a:gd name="T0" fmla="*/ 29 w 141"/>
                <a:gd name="T1" fmla="*/ 11 h 78"/>
                <a:gd name="T2" fmla="*/ 123 w 141"/>
                <a:gd name="T3" fmla="*/ 34 h 78"/>
                <a:gd name="T4" fmla="*/ 76 w 141"/>
                <a:gd name="T5" fmla="*/ 16 h 78"/>
                <a:gd name="T6" fmla="*/ 127 w 141"/>
                <a:gd name="T7" fmla="*/ 37 h 78"/>
                <a:gd name="T8" fmla="*/ 14 w 141"/>
                <a:gd name="T9" fmla="*/ 5 h 78"/>
                <a:gd name="T10" fmla="*/ 122 w 141"/>
                <a:gd name="T11" fmla="*/ 42 h 78"/>
                <a:gd name="T12" fmla="*/ 2 w 141"/>
                <a:gd name="T13" fmla="*/ 13 h 78"/>
                <a:gd name="T14" fmla="*/ 64 w 141"/>
                <a:gd name="T15" fmla="*/ 10 h 78"/>
                <a:gd name="T16" fmla="*/ 138 w 141"/>
                <a:gd name="T17" fmla="*/ 47 h 78"/>
                <a:gd name="T18" fmla="*/ 28 w 141"/>
                <a:gd name="T19" fmla="*/ 12 h 78"/>
                <a:gd name="T20" fmla="*/ 120 w 141"/>
                <a:gd name="T21" fmla="*/ 46 h 78"/>
                <a:gd name="T22" fmla="*/ 116 w 141"/>
                <a:gd name="T23" fmla="*/ 57 h 78"/>
                <a:gd name="T24" fmla="*/ 6 w 141"/>
                <a:gd name="T25" fmla="*/ 22 h 78"/>
                <a:gd name="T26" fmla="*/ 81 w 141"/>
                <a:gd name="T27" fmla="*/ 48 h 78"/>
                <a:gd name="T28" fmla="*/ 58 w 141"/>
                <a:gd name="T29" fmla="*/ 40 h 78"/>
                <a:gd name="T30" fmla="*/ 105 w 141"/>
                <a:gd name="T31" fmla="*/ 68 h 78"/>
                <a:gd name="T32" fmla="*/ 22 w 141"/>
                <a:gd name="T33" fmla="*/ 38 h 78"/>
                <a:gd name="T34" fmla="*/ 81 w 141"/>
                <a:gd name="T35" fmla="*/ 53 h 78"/>
                <a:gd name="T36" fmla="*/ 114 w 141"/>
                <a:gd name="T37" fmla="*/ 74 h 78"/>
                <a:gd name="T38" fmla="*/ 88 w 141"/>
                <a:gd name="T39" fmla="*/ 50 h 78"/>
                <a:gd name="T40" fmla="*/ 102 w 141"/>
                <a:gd name="T41" fmla="*/ 48 h 78"/>
                <a:gd name="T42" fmla="*/ 133 w 141"/>
                <a:gd name="T43" fmla="*/ 70 h 78"/>
                <a:gd name="T44" fmla="*/ 115 w 141"/>
                <a:gd name="T45" fmla="*/ 48 h 78"/>
                <a:gd name="T46" fmla="*/ 114 w 141"/>
                <a:gd name="T47" fmla="*/ 41 h 78"/>
                <a:gd name="T48" fmla="*/ 116 w 141"/>
                <a:gd name="T49" fmla="*/ 34 h 78"/>
                <a:gd name="T50" fmla="*/ 136 w 141"/>
                <a:gd name="T51" fmla="*/ 51 h 78"/>
                <a:gd name="T52" fmla="*/ 138 w 141"/>
                <a:gd name="T53" fmla="*/ 49 h 78"/>
                <a:gd name="T54" fmla="*/ 119 w 141"/>
                <a:gd name="T55" fmla="*/ 38 h 78"/>
                <a:gd name="T56" fmla="*/ 120 w 141"/>
                <a:gd name="T57" fmla="*/ 44 h 78"/>
                <a:gd name="T58" fmla="*/ 129 w 141"/>
                <a:gd name="T59" fmla="*/ 56 h 78"/>
                <a:gd name="T60" fmla="*/ 128 w 141"/>
                <a:gd name="T61" fmla="*/ 59 h 78"/>
                <a:gd name="T62" fmla="*/ 118 w 141"/>
                <a:gd name="T63" fmla="*/ 46 h 78"/>
                <a:gd name="T64" fmla="*/ 121 w 141"/>
                <a:gd name="T65" fmla="*/ 37 h 78"/>
                <a:gd name="T66" fmla="*/ 139 w 141"/>
                <a:gd name="T67" fmla="*/ 47 h 78"/>
                <a:gd name="T68" fmla="*/ 134 w 141"/>
                <a:gd name="T69" fmla="*/ 52 h 78"/>
                <a:gd name="T70" fmla="*/ 115 w 141"/>
                <a:gd name="T71" fmla="*/ 37 h 78"/>
                <a:gd name="T72" fmla="*/ 114 w 141"/>
                <a:gd name="T73" fmla="*/ 39 h 78"/>
                <a:gd name="T74" fmla="*/ 116 w 141"/>
                <a:gd name="T75" fmla="*/ 45 h 78"/>
                <a:gd name="T76" fmla="*/ 130 w 141"/>
                <a:gd name="T77" fmla="*/ 71 h 78"/>
                <a:gd name="T78" fmla="*/ 100 w 141"/>
                <a:gd name="T79" fmla="*/ 50 h 78"/>
                <a:gd name="T80" fmla="*/ 89 w 141"/>
                <a:gd name="T81" fmla="*/ 47 h 78"/>
                <a:gd name="T82" fmla="*/ 116 w 141"/>
                <a:gd name="T83" fmla="*/ 71 h 78"/>
                <a:gd name="T84" fmla="*/ 79 w 141"/>
                <a:gd name="T85" fmla="*/ 55 h 78"/>
                <a:gd name="T86" fmla="*/ 23 w 141"/>
                <a:gd name="T87" fmla="*/ 36 h 78"/>
                <a:gd name="T88" fmla="*/ 107 w 141"/>
                <a:gd name="T89" fmla="*/ 66 h 78"/>
                <a:gd name="T90" fmla="*/ 57 w 141"/>
                <a:gd name="T91" fmla="*/ 43 h 78"/>
                <a:gd name="T92" fmla="*/ 85 w 141"/>
                <a:gd name="T93" fmla="*/ 46 h 78"/>
                <a:gd name="T94" fmla="*/ 8 w 141"/>
                <a:gd name="T95" fmla="*/ 20 h 78"/>
                <a:gd name="T96" fmla="*/ 117 w 141"/>
                <a:gd name="T97" fmla="*/ 54 h 78"/>
                <a:gd name="T98" fmla="*/ 119 w 141"/>
                <a:gd name="T99" fmla="*/ 49 h 78"/>
                <a:gd name="T100" fmla="*/ 51 w 141"/>
                <a:gd name="T101" fmla="*/ 19 h 78"/>
                <a:gd name="T102" fmla="*/ 139 w 141"/>
                <a:gd name="T103" fmla="*/ 47 h 78"/>
                <a:gd name="T104" fmla="*/ 64 w 141"/>
                <a:gd name="T105" fmla="*/ 10 h 78"/>
                <a:gd name="T106" fmla="*/ 122 w 141"/>
                <a:gd name="T107" fmla="*/ 35 h 78"/>
                <a:gd name="T108" fmla="*/ 67 w 141"/>
                <a:gd name="T109" fmla="*/ 23 h 78"/>
                <a:gd name="T110" fmla="*/ 72 w 141"/>
                <a:gd name="T111" fmla="*/ 13 h 78"/>
                <a:gd name="T112" fmla="*/ 73 w 141"/>
                <a:gd name="T113" fmla="*/ 10 h 78"/>
                <a:gd name="T114" fmla="*/ 104 w 141"/>
                <a:gd name="T115" fmla="*/ 23 h 78"/>
                <a:gd name="T116" fmla="*/ 28 w 141"/>
                <a:gd name="T117" fmla="*/ 7 h 78"/>
                <a:gd name="T118" fmla="*/ 29 w 141"/>
                <a:gd name="T119" fmla="*/ 11 h 78"/>
                <a:gd name="T120" fmla="*/ 110 w 141"/>
                <a:gd name="T121" fmla="*/ 2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1" h="78">
                  <a:moveTo>
                    <a:pt x="110" y="23"/>
                  </a:moveTo>
                  <a:cubicBezTo>
                    <a:pt x="97" y="17"/>
                    <a:pt x="84" y="15"/>
                    <a:pt x="70" y="14"/>
                  </a:cubicBezTo>
                  <a:cubicBezTo>
                    <a:pt x="56" y="14"/>
                    <a:pt x="43" y="14"/>
                    <a:pt x="29" y="11"/>
                  </a:cubicBezTo>
                  <a:cubicBezTo>
                    <a:pt x="29" y="12"/>
                    <a:pt x="29" y="13"/>
                    <a:pt x="29" y="14"/>
                  </a:cubicBezTo>
                  <a:cubicBezTo>
                    <a:pt x="61" y="13"/>
                    <a:pt x="92" y="27"/>
                    <a:pt x="122" y="36"/>
                  </a:cubicBezTo>
                  <a:cubicBezTo>
                    <a:pt x="123" y="37"/>
                    <a:pt x="124" y="35"/>
                    <a:pt x="123" y="34"/>
                  </a:cubicBezTo>
                  <a:cubicBezTo>
                    <a:pt x="98" y="11"/>
                    <a:pt x="61" y="5"/>
                    <a:pt x="28" y="4"/>
                  </a:cubicBezTo>
                  <a:cubicBezTo>
                    <a:pt x="27" y="4"/>
                    <a:pt x="26" y="6"/>
                    <a:pt x="28" y="7"/>
                  </a:cubicBezTo>
                  <a:cubicBezTo>
                    <a:pt x="43" y="13"/>
                    <a:pt x="60" y="12"/>
                    <a:pt x="76" y="16"/>
                  </a:cubicBezTo>
                  <a:cubicBezTo>
                    <a:pt x="85" y="18"/>
                    <a:pt x="93" y="22"/>
                    <a:pt x="101" y="25"/>
                  </a:cubicBezTo>
                  <a:cubicBezTo>
                    <a:pt x="110" y="29"/>
                    <a:pt x="118" y="33"/>
                    <a:pt x="125" y="39"/>
                  </a:cubicBezTo>
                  <a:cubicBezTo>
                    <a:pt x="126" y="40"/>
                    <a:pt x="128" y="38"/>
                    <a:pt x="127" y="37"/>
                  </a:cubicBezTo>
                  <a:cubicBezTo>
                    <a:pt x="113" y="22"/>
                    <a:pt x="94" y="14"/>
                    <a:pt x="75" y="8"/>
                  </a:cubicBezTo>
                  <a:cubicBezTo>
                    <a:pt x="55" y="2"/>
                    <a:pt x="34" y="0"/>
                    <a:pt x="14" y="2"/>
                  </a:cubicBezTo>
                  <a:cubicBezTo>
                    <a:pt x="13" y="2"/>
                    <a:pt x="12" y="5"/>
                    <a:pt x="14" y="5"/>
                  </a:cubicBezTo>
                  <a:cubicBezTo>
                    <a:pt x="33" y="5"/>
                    <a:pt x="52" y="9"/>
                    <a:pt x="70" y="16"/>
                  </a:cubicBezTo>
                  <a:cubicBezTo>
                    <a:pt x="88" y="22"/>
                    <a:pt x="106" y="31"/>
                    <a:pt x="121" y="44"/>
                  </a:cubicBezTo>
                  <a:cubicBezTo>
                    <a:pt x="121" y="43"/>
                    <a:pt x="121" y="42"/>
                    <a:pt x="122" y="42"/>
                  </a:cubicBezTo>
                  <a:cubicBezTo>
                    <a:pt x="103" y="37"/>
                    <a:pt x="87" y="25"/>
                    <a:pt x="68" y="20"/>
                  </a:cubicBezTo>
                  <a:cubicBezTo>
                    <a:pt x="46" y="15"/>
                    <a:pt x="24" y="11"/>
                    <a:pt x="2" y="10"/>
                  </a:cubicBezTo>
                  <a:cubicBezTo>
                    <a:pt x="0" y="10"/>
                    <a:pt x="0" y="13"/>
                    <a:pt x="2" y="13"/>
                  </a:cubicBezTo>
                  <a:cubicBezTo>
                    <a:pt x="41" y="20"/>
                    <a:pt x="84" y="16"/>
                    <a:pt x="120" y="37"/>
                  </a:cubicBezTo>
                  <a:cubicBezTo>
                    <a:pt x="121" y="37"/>
                    <a:pt x="121" y="36"/>
                    <a:pt x="122" y="35"/>
                  </a:cubicBezTo>
                  <a:cubicBezTo>
                    <a:pt x="103" y="25"/>
                    <a:pt x="83" y="19"/>
                    <a:pt x="64" y="10"/>
                  </a:cubicBezTo>
                  <a:cubicBezTo>
                    <a:pt x="63" y="11"/>
                    <a:pt x="63" y="11"/>
                    <a:pt x="63" y="12"/>
                  </a:cubicBezTo>
                  <a:cubicBezTo>
                    <a:pt x="75" y="18"/>
                    <a:pt x="89" y="21"/>
                    <a:pt x="102" y="26"/>
                  </a:cubicBezTo>
                  <a:cubicBezTo>
                    <a:pt x="115" y="31"/>
                    <a:pt x="129" y="36"/>
                    <a:pt x="138" y="47"/>
                  </a:cubicBezTo>
                  <a:cubicBezTo>
                    <a:pt x="139" y="46"/>
                    <a:pt x="139" y="45"/>
                    <a:pt x="140" y="45"/>
                  </a:cubicBezTo>
                  <a:cubicBezTo>
                    <a:pt x="104" y="30"/>
                    <a:pt x="68" y="12"/>
                    <a:pt x="29" y="10"/>
                  </a:cubicBezTo>
                  <a:cubicBezTo>
                    <a:pt x="28" y="10"/>
                    <a:pt x="27" y="12"/>
                    <a:pt x="28" y="12"/>
                  </a:cubicBezTo>
                  <a:cubicBezTo>
                    <a:pt x="40" y="21"/>
                    <a:pt x="56" y="22"/>
                    <a:pt x="69" y="27"/>
                  </a:cubicBezTo>
                  <a:cubicBezTo>
                    <a:pt x="86" y="33"/>
                    <a:pt x="104" y="39"/>
                    <a:pt x="119" y="49"/>
                  </a:cubicBezTo>
                  <a:cubicBezTo>
                    <a:pt x="119" y="48"/>
                    <a:pt x="120" y="47"/>
                    <a:pt x="120" y="46"/>
                  </a:cubicBezTo>
                  <a:cubicBezTo>
                    <a:pt x="85" y="34"/>
                    <a:pt x="50" y="16"/>
                    <a:pt x="11" y="16"/>
                  </a:cubicBezTo>
                  <a:cubicBezTo>
                    <a:pt x="10" y="17"/>
                    <a:pt x="10" y="19"/>
                    <a:pt x="11" y="19"/>
                  </a:cubicBezTo>
                  <a:cubicBezTo>
                    <a:pt x="46" y="30"/>
                    <a:pt x="87" y="31"/>
                    <a:pt x="116" y="57"/>
                  </a:cubicBezTo>
                  <a:cubicBezTo>
                    <a:pt x="116" y="56"/>
                    <a:pt x="117" y="55"/>
                    <a:pt x="117" y="54"/>
                  </a:cubicBezTo>
                  <a:cubicBezTo>
                    <a:pt x="80" y="42"/>
                    <a:pt x="47" y="18"/>
                    <a:pt x="7" y="19"/>
                  </a:cubicBezTo>
                  <a:cubicBezTo>
                    <a:pt x="5" y="19"/>
                    <a:pt x="5" y="21"/>
                    <a:pt x="6" y="22"/>
                  </a:cubicBezTo>
                  <a:cubicBezTo>
                    <a:pt x="12" y="27"/>
                    <a:pt x="20" y="29"/>
                    <a:pt x="27" y="31"/>
                  </a:cubicBezTo>
                  <a:cubicBezTo>
                    <a:pt x="35" y="34"/>
                    <a:pt x="44" y="35"/>
                    <a:pt x="52" y="37"/>
                  </a:cubicBezTo>
                  <a:cubicBezTo>
                    <a:pt x="62" y="40"/>
                    <a:pt x="72" y="44"/>
                    <a:pt x="81" y="48"/>
                  </a:cubicBezTo>
                  <a:cubicBezTo>
                    <a:pt x="92" y="52"/>
                    <a:pt x="102" y="57"/>
                    <a:pt x="112" y="64"/>
                  </a:cubicBezTo>
                  <a:cubicBezTo>
                    <a:pt x="113" y="63"/>
                    <a:pt x="113" y="62"/>
                    <a:pt x="114" y="61"/>
                  </a:cubicBezTo>
                  <a:cubicBezTo>
                    <a:pt x="96" y="52"/>
                    <a:pt x="77" y="46"/>
                    <a:pt x="58" y="40"/>
                  </a:cubicBezTo>
                  <a:cubicBezTo>
                    <a:pt x="41" y="35"/>
                    <a:pt x="23" y="28"/>
                    <a:pt x="5" y="30"/>
                  </a:cubicBezTo>
                  <a:cubicBezTo>
                    <a:pt x="4" y="31"/>
                    <a:pt x="4" y="32"/>
                    <a:pt x="5" y="33"/>
                  </a:cubicBezTo>
                  <a:cubicBezTo>
                    <a:pt x="37" y="49"/>
                    <a:pt x="78" y="42"/>
                    <a:pt x="105" y="68"/>
                  </a:cubicBezTo>
                  <a:cubicBezTo>
                    <a:pt x="106" y="67"/>
                    <a:pt x="106" y="66"/>
                    <a:pt x="106" y="65"/>
                  </a:cubicBezTo>
                  <a:cubicBezTo>
                    <a:pt x="77" y="61"/>
                    <a:pt x="51" y="45"/>
                    <a:pt x="23" y="36"/>
                  </a:cubicBezTo>
                  <a:cubicBezTo>
                    <a:pt x="23" y="37"/>
                    <a:pt x="23" y="37"/>
                    <a:pt x="22" y="38"/>
                  </a:cubicBezTo>
                  <a:cubicBezTo>
                    <a:pt x="53" y="45"/>
                    <a:pt x="83" y="58"/>
                    <a:pt x="108" y="77"/>
                  </a:cubicBezTo>
                  <a:cubicBezTo>
                    <a:pt x="108" y="76"/>
                    <a:pt x="109" y="75"/>
                    <a:pt x="109" y="74"/>
                  </a:cubicBezTo>
                  <a:cubicBezTo>
                    <a:pt x="98" y="70"/>
                    <a:pt x="89" y="61"/>
                    <a:pt x="81" y="53"/>
                  </a:cubicBezTo>
                  <a:cubicBezTo>
                    <a:pt x="81" y="54"/>
                    <a:pt x="80" y="54"/>
                    <a:pt x="80" y="55"/>
                  </a:cubicBezTo>
                  <a:cubicBezTo>
                    <a:pt x="86" y="56"/>
                    <a:pt x="92" y="60"/>
                    <a:pt x="98" y="63"/>
                  </a:cubicBezTo>
                  <a:cubicBezTo>
                    <a:pt x="103" y="66"/>
                    <a:pt x="109" y="70"/>
                    <a:pt x="114" y="74"/>
                  </a:cubicBezTo>
                  <a:cubicBezTo>
                    <a:pt x="116" y="75"/>
                    <a:pt x="117" y="73"/>
                    <a:pt x="116" y="71"/>
                  </a:cubicBezTo>
                  <a:cubicBezTo>
                    <a:pt x="107" y="63"/>
                    <a:pt x="97" y="57"/>
                    <a:pt x="89" y="48"/>
                  </a:cubicBezTo>
                  <a:cubicBezTo>
                    <a:pt x="89" y="48"/>
                    <a:pt x="88" y="49"/>
                    <a:pt x="88" y="50"/>
                  </a:cubicBezTo>
                  <a:cubicBezTo>
                    <a:pt x="102" y="54"/>
                    <a:pt x="110" y="67"/>
                    <a:pt x="124" y="73"/>
                  </a:cubicBezTo>
                  <a:cubicBezTo>
                    <a:pt x="125" y="74"/>
                    <a:pt x="126" y="72"/>
                    <a:pt x="126" y="71"/>
                  </a:cubicBezTo>
                  <a:cubicBezTo>
                    <a:pt x="119" y="62"/>
                    <a:pt x="110" y="55"/>
                    <a:pt x="102" y="48"/>
                  </a:cubicBezTo>
                  <a:cubicBezTo>
                    <a:pt x="101" y="49"/>
                    <a:pt x="101" y="49"/>
                    <a:pt x="100" y="50"/>
                  </a:cubicBezTo>
                  <a:cubicBezTo>
                    <a:pt x="111" y="56"/>
                    <a:pt x="121" y="64"/>
                    <a:pt x="130" y="72"/>
                  </a:cubicBezTo>
                  <a:cubicBezTo>
                    <a:pt x="132" y="72"/>
                    <a:pt x="133" y="71"/>
                    <a:pt x="133" y="70"/>
                  </a:cubicBezTo>
                  <a:cubicBezTo>
                    <a:pt x="129" y="59"/>
                    <a:pt x="117" y="54"/>
                    <a:pt x="110" y="45"/>
                  </a:cubicBezTo>
                  <a:cubicBezTo>
                    <a:pt x="109" y="45"/>
                    <a:pt x="109" y="46"/>
                    <a:pt x="108" y="47"/>
                  </a:cubicBezTo>
                  <a:cubicBezTo>
                    <a:pt x="111" y="48"/>
                    <a:pt x="113" y="47"/>
                    <a:pt x="115" y="48"/>
                  </a:cubicBezTo>
                  <a:cubicBezTo>
                    <a:pt x="116" y="48"/>
                    <a:pt x="117" y="47"/>
                    <a:pt x="117" y="46"/>
                  </a:cubicBezTo>
                  <a:cubicBezTo>
                    <a:pt x="116" y="44"/>
                    <a:pt x="116" y="42"/>
                    <a:pt x="115" y="39"/>
                  </a:cubicBezTo>
                  <a:cubicBezTo>
                    <a:pt x="115" y="40"/>
                    <a:pt x="114" y="41"/>
                    <a:pt x="114" y="41"/>
                  </a:cubicBezTo>
                  <a:cubicBezTo>
                    <a:pt x="117" y="41"/>
                    <a:pt x="120" y="41"/>
                    <a:pt x="122" y="43"/>
                  </a:cubicBezTo>
                  <a:cubicBezTo>
                    <a:pt x="124" y="43"/>
                    <a:pt x="125" y="41"/>
                    <a:pt x="124" y="40"/>
                  </a:cubicBezTo>
                  <a:cubicBezTo>
                    <a:pt x="121" y="38"/>
                    <a:pt x="119" y="37"/>
                    <a:pt x="116" y="34"/>
                  </a:cubicBezTo>
                  <a:cubicBezTo>
                    <a:pt x="116" y="35"/>
                    <a:pt x="115" y="36"/>
                    <a:pt x="115" y="37"/>
                  </a:cubicBezTo>
                  <a:cubicBezTo>
                    <a:pt x="121" y="42"/>
                    <a:pt x="128" y="47"/>
                    <a:pt x="134" y="53"/>
                  </a:cubicBezTo>
                  <a:cubicBezTo>
                    <a:pt x="135" y="54"/>
                    <a:pt x="136" y="52"/>
                    <a:pt x="136" y="51"/>
                  </a:cubicBezTo>
                  <a:cubicBezTo>
                    <a:pt x="131" y="44"/>
                    <a:pt x="125" y="39"/>
                    <a:pt x="119" y="34"/>
                  </a:cubicBezTo>
                  <a:cubicBezTo>
                    <a:pt x="119" y="35"/>
                    <a:pt x="119" y="35"/>
                    <a:pt x="118" y="36"/>
                  </a:cubicBezTo>
                  <a:cubicBezTo>
                    <a:pt x="126" y="37"/>
                    <a:pt x="132" y="45"/>
                    <a:pt x="138" y="49"/>
                  </a:cubicBezTo>
                  <a:cubicBezTo>
                    <a:pt x="138" y="49"/>
                    <a:pt x="138" y="48"/>
                    <a:pt x="139" y="47"/>
                  </a:cubicBezTo>
                  <a:cubicBezTo>
                    <a:pt x="133" y="43"/>
                    <a:pt x="127" y="38"/>
                    <a:pt x="120" y="36"/>
                  </a:cubicBezTo>
                  <a:cubicBezTo>
                    <a:pt x="119" y="36"/>
                    <a:pt x="118" y="37"/>
                    <a:pt x="119" y="38"/>
                  </a:cubicBezTo>
                  <a:cubicBezTo>
                    <a:pt x="122" y="45"/>
                    <a:pt x="128" y="50"/>
                    <a:pt x="131" y="57"/>
                  </a:cubicBezTo>
                  <a:cubicBezTo>
                    <a:pt x="131" y="57"/>
                    <a:pt x="132" y="56"/>
                    <a:pt x="133" y="55"/>
                  </a:cubicBezTo>
                  <a:cubicBezTo>
                    <a:pt x="128" y="53"/>
                    <a:pt x="124" y="47"/>
                    <a:pt x="120" y="44"/>
                  </a:cubicBezTo>
                  <a:cubicBezTo>
                    <a:pt x="118" y="43"/>
                    <a:pt x="117" y="45"/>
                    <a:pt x="118" y="46"/>
                  </a:cubicBezTo>
                  <a:cubicBezTo>
                    <a:pt x="121" y="50"/>
                    <a:pt x="125" y="54"/>
                    <a:pt x="128" y="58"/>
                  </a:cubicBezTo>
                  <a:cubicBezTo>
                    <a:pt x="128" y="57"/>
                    <a:pt x="128" y="57"/>
                    <a:pt x="129" y="56"/>
                  </a:cubicBezTo>
                  <a:cubicBezTo>
                    <a:pt x="121" y="55"/>
                    <a:pt x="115" y="48"/>
                    <a:pt x="108" y="45"/>
                  </a:cubicBezTo>
                  <a:cubicBezTo>
                    <a:pt x="107" y="44"/>
                    <a:pt x="106" y="46"/>
                    <a:pt x="107" y="47"/>
                  </a:cubicBezTo>
                  <a:cubicBezTo>
                    <a:pt x="115" y="51"/>
                    <a:pt x="120" y="57"/>
                    <a:pt x="128" y="59"/>
                  </a:cubicBezTo>
                  <a:cubicBezTo>
                    <a:pt x="130" y="59"/>
                    <a:pt x="130" y="57"/>
                    <a:pt x="130" y="56"/>
                  </a:cubicBezTo>
                  <a:cubicBezTo>
                    <a:pt x="127" y="52"/>
                    <a:pt x="123" y="48"/>
                    <a:pt x="120" y="44"/>
                  </a:cubicBezTo>
                  <a:cubicBezTo>
                    <a:pt x="119" y="45"/>
                    <a:pt x="119" y="45"/>
                    <a:pt x="118" y="46"/>
                  </a:cubicBezTo>
                  <a:cubicBezTo>
                    <a:pt x="123" y="50"/>
                    <a:pt x="126" y="55"/>
                    <a:pt x="132" y="58"/>
                  </a:cubicBezTo>
                  <a:cubicBezTo>
                    <a:pt x="133" y="59"/>
                    <a:pt x="134" y="57"/>
                    <a:pt x="133" y="56"/>
                  </a:cubicBezTo>
                  <a:cubicBezTo>
                    <a:pt x="131" y="49"/>
                    <a:pt x="124" y="44"/>
                    <a:pt x="121" y="37"/>
                  </a:cubicBezTo>
                  <a:cubicBezTo>
                    <a:pt x="121" y="38"/>
                    <a:pt x="120" y="38"/>
                    <a:pt x="120" y="39"/>
                  </a:cubicBezTo>
                  <a:cubicBezTo>
                    <a:pt x="127" y="41"/>
                    <a:pt x="132" y="46"/>
                    <a:pt x="138" y="50"/>
                  </a:cubicBezTo>
                  <a:cubicBezTo>
                    <a:pt x="139" y="50"/>
                    <a:pt x="140" y="48"/>
                    <a:pt x="139" y="47"/>
                  </a:cubicBezTo>
                  <a:cubicBezTo>
                    <a:pt x="133" y="42"/>
                    <a:pt x="127" y="34"/>
                    <a:pt x="119" y="33"/>
                  </a:cubicBezTo>
                  <a:cubicBezTo>
                    <a:pt x="117" y="33"/>
                    <a:pt x="117" y="35"/>
                    <a:pt x="118" y="36"/>
                  </a:cubicBezTo>
                  <a:cubicBezTo>
                    <a:pt x="123" y="41"/>
                    <a:pt x="129" y="46"/>
                    <a:pt x="134" y="52"/>
                  </a:cubicBezTo>
                  <a:cubicBezTo>
                    <a:pt x="134" y="52"/>
                    <a:pt x="135" y="51"/>
                    <a:pt x="135" y="50"/>
                  </a:cubicBezTo>
                  <a:cubicBezTo>
                    <a:pt x="129" y="45"/>
                    <a:pt x="123" y="39"/>
                    <a:pt x="116" y="34"/>
                  </a:cubicBezTo>
                  <a:cubicBezTo>
                    <a:pt x="115" y="33"/>
                    <a:pt x="114" y="35"/>
                    <a:pt x="115" y="37"/>
                  </a:cubicBezTo>
                  <a:cubicBezTo>
                    <a:pt x="117" y="39"/>
                    <a:pt x="120" y="41"/>
                    <a:pt x="122" y="43"/>
                  </a:cubicBezTo>
                  <a:cubicBezTo>
                    <a:pt x="123" y="42"/>
                    <a:pt x="123" y="41"/>
                    <a:pt x="123" y="40"/>
                  </a:cubicBezTo>
                  <a:cubicBezTo>
                    <a:pt x="120" y="38"/>
                    <a:pt x="117" y="39"/>
                    <a:pt x="114" y="39"/>
                  </a:cubicBezTo>
                  <a:cubicBezTo>
                    <a:pt x="113" y="39"/>
                    <a:pt x="112" y="39"/>
                    <a:pt x="113" y="40"/>
                  </a:cubicBezTo>
                  <a:cubicBezTo>
                    <a:pt x="114" y="43"/>
                    <a:pt x="113" y="45"/>
                    <a:pt x="114" y="47"/>
                  </a:cubicBezTo>
                  <a:cubicBezTo>
                    <a:pt x="115" y="47"/>
                    <a:pt x="116" y="46"/>
                    <a:pt x="116" y="45"/>
                  </a:cubicBezTo>
                  <a:cubicBezTo>
                    <a:pt x="114" y="45"/>
                    <a:pt x="111" y="45"/>
                    <a:pt x="109" y="44"/>
                  </a:cubicBezTo>
                  <a:cubicBezTo>
                    <a:pt x="108" y="44"/>
                    <a:pt x="107" y="46"/>
                    <a:pt x="108" y="46"/>
                  </a:cubicBezTo>
                  <a:cubicBezTo>
                    <a:pt x="114" y="55"/>
                    <a:pt x="127" y="60"/>
                    <a:pt x="130" y="71"/>
                  </a:cubicBezTo>
                  <a:cubicBezTo>
                    <a:pt x="131" y="71"/>
                    <a:pt x="131" y="70"/>
                    <a:pt x="132" y="69"/>
                  </a:cubicBezTo>
                  <a:cubicBezTo>
                    <a:pt x="122" y="62"/>
                    <a:pt x="112" y="54"/>
                    <a:pt x="101" y="48"/>
                  </a:cubicBezTo>
                  <a:cubicBezTo>
                    <a:pt x="100" y="47"/>
                    <a:pt x="99" y="49"/>
                    <a:pt x="100" y="50"/>
                  </a:cubicBezTo>
                  <a:cubicBezTo>
                    <a:pt x="108" y="58"/>
                    <a:pt x="117" y="64"/>
                    <a:pt x="123" y="73"/>
                  </a:cubicBezTo>
                  <a:cubicBezTo>
                    <a:pt x="124" y="72"/>
                    <a:pt x="124" y="71"/>
                    <a:pt x="125" y="71"/>
                  </a:cubicBezTo>
                  <a:cubicBezTo>
                    <a:pt x="112" y="65"/>
                    <a:pt x="103" y="52"/>
                    <a:pt x="89" y="47"/>
                  </a:cubicBezTo>
                  <a:cubicBezTo>
                    <a:pt x="87" y="47"/>
                    <a:pt x="86" y="48"/>
                    <a:pt x="87" y="49"/>
                  </a:cubicBezTo>
                  <a:cubicBezTo>
                    <a:pt x="95" y="59"/>
                    <a:pt x="105" y="65"/>
                    <a:pt x="114" y="74"/>
                  </a:cubicBezTo>
                  <a:cubicBezTo>
                    <a:pt x="115" y="73"/>
                    <a:pt x="115" y="72"/>
                    <a:pt x="116" y="71"/>
                  </a:cubicBezTo>
                  <a:cubicBezTo>
                    <a:pt x="110" y="68"/>
                    <a:pt x="104" y="64"/>
                    <a:pt x="98" y="60"/>
                  </a:cubicBezTo>
                  <a:cubicBezTo>
                    <a:pt x="93" y="57"/>
                    <a:pt x="87" y="53"/>
                    <a:pt x="80" y="52"/>
                  </a:cubicBezTo>
                  <a:cubicBezTo>
                    <a:pt x="79" y="52"/>
                    <a:pt x="78" y="54"/>
                    <a:pt x="79" y="55"/>
                  </a:cubicBezTo>
                  <a:cubicBezTo>
                    <a:pt x="87" y="63"/>
                    <a:pt x="96" y="73"/>
                    <a:pt x="108" y="77"/>
                  </a:cubicBezTo>
                  <a:cubicBezTo>
                    <a:pt x="110" y="78"/>
                    <a:pt x="111" y="76"/>
                    <a:pt x="110" y="75"/>
                  </a:cubicBezTo>
                  <a:cubicBezTo>
                    <a:pt x="84" y="56"/>
                    <a:pt x="54" y="43"/>
                    <a:pt x="23" y="36"/>
                  </a:cubicBezTo>
                  <a:cubicBezTo>
                    <a:pt x="21" y="35"/>
                    <a:pt x="21" y="38"/>
                    <a:pt x="22" y="38"/>
                  </a:cubicBezTo>
                  <a:cubicBezTo>
                    <a:pt x="50" y="47"/>
                    <a:pt x="76" y="64"/>
                    <a:pt x="106" y="68"/>
                  </a:cubicBezTo>
                  <a:cubicBezTo>
                    <a:pt x="107" y="68"/>
                    <a:pt x="108" y="66"/>
                    <a:pt x="107" y="66"/>
                  </a:cubicBezTo>
                  <a:cubicBezTo>
                    <a:pt x="80" y="39"/>
                    <a:pt x="38" y="47"/>
                    <a:pt x="6" y="30"/>
                  </a:cubicBezTo>
                  <a:cubicBezTo>
                    <a:pt x="6" y="31"/>
                    <a:pt x="6" y="32"/>
                    <a:pt x="6" y="33"/>
                  </a:cubicBezTo>
                  <a:cubicBezTo>
                    <a:pt x="23" y="31"/>
                    <a:pt x="41" y="38"/>
                    <a:pt x="57" y="43"/>
                  </a:cubicBezTo>
                  <a:cubicBezTo>
                    <a:pt x="76" y="49"/>
                    <a:pt x="95" y="54"/>
                    <a:pt x="113" y="64"/>
                  </a:cubicBezTo>
                  <a:cubicBezTo>
                    <a:pt x="114" y="64"/>
                    <a:pt x="115" y="62"/>
                    <a:pt x="114" y="61"/>
                  </a:cubicBezTo>
                  <a:cubicBezTo>
                    <a:pt x="105" y="55"/>
                    <a:pt x="95" y="51"/>
                    <a:pt x="85" y="46"/>
                  </a:cubicBezTo>
                  <a:cubicBezTo>
                    <a:pt x="75" y="42"/>
                    <a:pt x="65" y="38"/>
                    <a:pt x="55" y="35"/>
                  </a:cubicBezTo>
                  <a:cubicBezTo>
                    <a:pt x="47" y="33"/>
                    <a:pt x="39" y="32"/>
                    <a:pt x="31" y="30"/>
                  </a:cubicBezTo>
                  <a:cubicBezTo>
                    <a:pt x="23" y="28"/>
                    <a:pt x="14" y="25"/>
                    <a:pt x="8" y="20"/>
                  </a:cubicBezTo>
                  <a:cubicBezTo>
                    <a:pt x="7" y="20"/>
                    <a:pt x="7" y="21"/>
                    <a:pt x="7" y="22"/>
                  </a:cubicBezTo>
                  <a:cubicBezTo>
                    <a:pt x="46" y="21"/>
                    <a:pt x="80" y="45"/>
                    <a:pt x="116" y="57"/>
                  </a:cubicBezTo>
                  <a:cubicBezTo>
                    <a:pt x="118" y="57"/>
                    <a:pt x="119" y="56"/>
                    <a:pt x="117" y="54"/>
                  </a:cubicBezTo>
                  <a:cubicBezTo>
                    <a:pt x="89" y="28"/>
                    <a:pt x="48" y="27"/>
                    <a:pt x="12" y="17"/>
                  </a:cubicBezTo>
                  <a:cubicBezTo>
                    <a:pt x="12" y="17"/>
                    <a:pt x="12" y="18"/>
                    <a:pt x="12" y="19"/>
                  </a:cubicBezTo>
                  <a:cubicBezTo>
                    <a:pt x="50" y="18"/>
                    <a:pt x="84" y="36"/>
                    <a:pt x="119" y="49"/>
                  </a:cubicBezTo>
                  <a:cubicBezTo>
                    <a:pt x="120" y="49"/>
                    <a:pt x="122" y="47"/>
                    <a:pt x="120" y="46"/>
                  </a:cubicBezTo>
                  <a:cubicBezTo>
                    <a:pt x="106" y="37"/>
                    <a:pt x="89" y="31"/>
                    <a:pt x="73" y="25"/>
                  </a:cubicBezTo>
                  <a:cubicBezTo>
                    <a:pt x="66" y="23"/>
                    <a:pt x="59" y="21"/>
                    <a:pt x="51" y="19"/>
                  </a:cubicBezTo>
                  <a:cubicBezTo>
                    <a:pt x="44" y="17"/>
                    <a:pt x="36" y="15"/>
                    <a:pt x="30" y="10"/>
                  </a:cubicBezTo>
                  <a:cubicBezTo>
                    <a:pt x="29" y="11"/>
                    <a:pt x="29" y="12"/>
                    <a:pt x="29" y="13"/>
                  </a:cubicBezTo>
                  <a:cubicBezTo>
                    <a:pt x="68" y="15"/>
                    <a:pt x="103" y="32"/>
                    <a:pt x="139" y="47"/>
                  </a:cubicBezTo>
                  <a:cubicBezTo>
                    <a:pt x="140" y="48"/>
                    <a:pt x="141" y="46"/>
                    <a:pt x="140" y="45"/>
                  </a:cubicBezTo>
                  <a:cubicBezTo>
                    <a:pt x="131" y="35"/>
                    <a:pt x="118" y="29"/>
                    <a:pt x="105" y="24"/>
                  </a:cubicBezTo>
                  <a:cubicBezTo>
                    <a:pt x="91" y="19"/>
                    <a:pt x="77" y="15"/>
                    <a:pt x="64" y="10"/>
                  </a:cubicBezTo>
                  <a:cubicBezTo>
                    <a:pt x="62" y="9"/>
                    <a:pt x="61" y="12"/>
                    <a:pt x="63" y="12"/>
                  </a:cubicBezTo>
                  <a:cubicBezTo>
                    <a:pt x="81" y="22"/>
                    <a:pt x="102" y="28"/>
                    <a:pt x="121" y="38"/>
                  </a:cubicBezTo>
                  <a:cubicBezTo>
                    <a:pt x="122" y="38"/>
                    <a:pt x="123" y="36"/>
                    <a:pt x="122" y="35"/>
                  </a:cubicBezTo>
                  <a:cubicBezTo>
                    <a:pt x="86" y="14"/>
                    <a:pt x="42" y="17"/>
                    <a:pt x="2" y="10"/>
                  </a:cubicBezTo>
                  <a:cubicBezTo>
                    <a:pt x="2" y="11"/>
                    <a:pt x="2" y="12"/>
                    <a:pt x="2" y="13"/>
                  </a:cubicBezTo>
                  <a:cubicBezTo>
                    <a:pt x="24" y="13"/>
                    <a:pt x="45" y="18"/>
                    <a:pt x="67" y="23"/>
                  </a:cubicBezTo>
                  <a:cubicBezTo>
                    <a:pt x="86" y="27"/>
                    <a:pt x="102" y="40"/>
                    <a:pt x="121" y="44"/>
                  </a:cubicBezTo>
                  <a:cubicBezTo>
                    <a:pt x="123" y="45"/>
                    <a:pt x="123" y="43"/>
                    <a:pt x="122" y="42"/>
                  </a:cubicBezTo>
                  <a:cubicBezTo>
                    <a:pt x="108" y="29"/>
                    <a:pt x="90" y="20"/>
                    <a:pt x="72" y="13"/>
                  </a:cubicBezTo>
                  <a:cubicBezTo>
                    <a:pt x="54" y="7"/>
                    <a:pt x="34" y="2"/>
                    <a:pt x="14" y="2"/>
                  </a:cubicBezTo>
                  <a:cubicBezTo>
                    <a:pt x="14" y="3"/>
                    <a:pt x="14" y="4"/>
                    <a:pt x="14" y="5"/>
                  </a:cubicBezTo>
                  <a:cubicBezTo>
                    <a:pt x="34" y="3"/>
                    <a:pt x="54" y="5"/>
                    <a:pt x="73" y="10"/>
                  </a:cubicBezTo>
                  <a:cubicBezTo>
                    <a:pt x="92" y="16"/>
                    <a:pt x="111" y="24"/>
                    <a:pt x="125" y="39"/>
                  </a:cubicBezTo>
                  <a:cubicBezTo>
                    <a:pt x="126" y="38"/>
                    <a:pt x="126" y="37"/>
                    <a:pt x="127" y="37"/>
                  </a:cubicBezTo>
                  <a:cubicBezTo>
                    <a:pt x="120" y="31"/>
                    <a:pt x="112" y="27"/>
                    <a:pt x="104" y="23"/>
                  </a:cubicBezTo>
                  <a:cubicBezTo>
                    <a:pt x="96" y="20"/>
                    <a:pt x="88" y="16"/>
                    <a:pt x="80" y="14"/>
                  </a:cubicBezTo>
                  <a:cubicBezTo>
                    <a:pt x="63" y="9"/>
                    <a:pt x="45" y="11"/>
                    <a:pt x="29" y="5"/>
                  </a:cubicBezTo>
                  <a:cubicBezTo>
                    <a:pt x="29" y="5"/>
                    <a:pt x="28" y="6"/>
                    <a:pt x="28" y="7"/>
                  </a:cubicBezTo>
                  <a:cubicBezTo>
                    <a:pt x="61" y="8"/>
                    <a:pt x="96" y="13"/>
                    <a:pt x="121" y="36"/>
                  </a:cubicBezTo>
                  <a:cubicBezTo>
                    <a:pt x="122" y="35"/>
                    <a:pt x="122" y="34"/>
                    <a:pt x="123" y="33"/>
                  </a:cubicBezTo>
                  <a:cubicBezTo>
                    <a:pt x="92" y="24"/>
                    <a:pt x="62" y="10"/>
                    <a:pt x="29" y="11"/>
                  </a:cubicBezTo>
                  <a:cubicBezTo>
                    <a:pt x="27" y="11"/>
                    <a:pt x="28" y="13"/>
                    <a:pt x="29" y="14"/>
                  </a:cubicBezTo>
                  <a:cubicBezTo>
                    <a:pt x="55" y="21"/>
                    <a:pt x="84" y="13"/>
                    <a:pt x="109" y="25"/>
                  </a:cubicBezTo>
                  <a:cubicBezTo>
                    <a:pt x="110" y="26"/>
                    <a:pt x="111" y="23"/>
                    <a:pt x="110" y="2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50"/>
            <p:cNvSpPr/>
            <p:nvPr/>
          </p:nvSpPr>
          <p:spPr bwMode="auto">
            <a:xfrm>
              <a:off x="3865" y="2264"/>
              <a:ext cx="46" cy="53"/>
            </a:xfrm>
            <a:custGeom>
              <a:avLst/>
              <a:gdLst>
                <a:gd name="T0" fmla="*/ 6 w 24"/>
                <a:gd name="T1" fmla="*/ 4 h 27"/>
                <a:gd name="T2" fmla="*/ 1 w 24"/>
                <a:gd name="T3" fmla="*/ 16 h 27"/>
                <a:gd name="T4" fmla="*/ 3 w 24"/>
                <a:gd name="T5" fmla="*/ 18 h 27"/>
                <a:gd name="T6" fmla="*/ 20 w 24"/>
                <a:gd name="T7" fmla="*/ 3 h 27"/>
                <a:gd name="T8" fmla="*/ 18 w 24"/>
                <a:gd name="T9" fmla="*/ 2 h 27"/>
                <a:gd name="T10" fmla="*/ 10 w 24"/>
                <a:gd name="T11" fmla="*/ 14 h 27"/>
                <a:gd name="T12" fmla="*/ 1 w 24"/>
                <a:gd name="T13" fmla="*/ 24 h 27"/>
                <a:gd name="T14" fmla="*/ 3 w 24"/>
                <a:gd name="T15" fmla="*/ 26 h 27"/>
                <a:gd name="T16" fmla="*/ 23 w 24"/>
                <a:gd name="T17" fmla="*/ 6 h 27"/>
                <a:gd name="T18" fmla="*/ 21 w 24"/>
                <a:gd name="T19" fmla="*/ 4 h 27"/>
                <a:gd name="T20" fmla="*/ 14 w 24"/>
                <a:gd name="T21" fmla="*/ 15 h 27"/>
                <a:gd name="T22" fmla="*/ 3 w 24"/>
                <a:gd name="T23" fmla="*/ 23 h 27"/>
                <a:gd name="T24" fmla="*/ 5 w 24"/>
                <a:gd name="T25" fmla="*/ 24 h 27"/>
                <a:gd name="T26" fmla="*/ 6 w 24"/>
                <a:gd name="T27" fmla="*/ 16 h 27"/>
                <a:gd name="T28" fmla="*/ 3 w 24"/>
                <a:gd name="T29" fmla="*/ 15 h 27"/>
                <a:gd name="T30" fmla="*/ 3 w 24"/>
                <a:gd name="T31" fmla="*/ 24 h 27"/>
                <a:gd name="T32" fmla="*/ 4 w 24"/>
                <a:gd name="T33" fmla="*/ 25 h 27"/>
                <a:gd name="T34" fmla="*/ 16 w 24"/>
                <a:gd name="T35" fmla="*/ 17 h 27"/>
                <a:gd name="T36" fmla="*/ 24 w 24"/>
                <a:gd name="T37" fmla="*/ 5 h 27"/>
                <a:gd name="T38" fmla="*/ 21 w 24"/>
                <a:gd name="T39" fmla="*/ 4 h 27"/>
                <a:gd name="T40" fmla="*/ 1 w 24"/>
                <a:gd name="T41" fmla="*/ 24 h 27"/>
                <a:gd name="T42" fmla="*/ 3 w 24"/>
                <a:gd name="T43" fmla="*/ 26 h 27"/>
                <a:gd name="T44" fmla="*/ 20 w 24"/>
                <a:gd name="T45" fmla="*/ 2 h 27"/>
                <a:gd name="T46" fmla="*/ 18 w 24"/>
                <a:gd name="T47" fmla="*/ 1 h 27"/>
                <a:gd name="T48" fmla="*/ 2 w 24"/>
                <a:gd name="T49" fmla="*/ 15 h 27"/>
                <a:gd name="T50" fmla="*/ 3 w 24"/>
                <a:gd name="T51" fmla="*/ 17 h 27"/>
                <a:gd name="T52" fmla="*/ 9 w 24"/>
                <a:gd name="T53" fmla="*/ 5 h 27"/>
                <a:gd name="T54" fmla="*/ 6 w 24"/>
                <a:gd name="T55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4" h="27">
                  <a:moveTo>
                    <a:pt x="6" y="4"/>
                  </a:moveTo>
                  <a:cubicBezTo>
                    <a:pt x="5" y="8"/>
                    <a:pt x="3" y="12"/>
                    <a:pt x="1" y="16"/>
                  </a:cubicBezTo>
                  <a:cubicBezTo>
                    <a:pt x="1" y="17"/>
                    <a:pt x="2" y="18"/>
                    <a:pt x="3" y="18"/>
                  </a:cubicBezTo>
                  <a:cubicBezTo>
                    <a:pt x="10" y="15"/>
                    <a:pt x="14" y="8"/>
                    <a:pt x="20" y="3"/>
                  </a:cubicBezTo>
                  <a:cubicBezTo>
                    <a:pt x="19" y="3"/>
                    <a:pt x="18" y="2"/>
                    <a:pt x="18" y="2"/>
                  </a:cubicBezTo>
                  <a:cubicBezTo>
                    <a:pt x="17" y="6"/>
                    <a:pt x="14" y="10"/>
                    <a:pt x="10" y="14"/>
                  </a:cubicBezTo>
                  <a:cubicBezTo>
                    <a:pt x="7" y="17"/>
                    <a:pt x="4" y="20"/>
                    <a:pt x="1" y="24"/>
                  </a:cubicBezTo>
                  <a:cubicBezTo>
                    <a:pt x="0" y="26"/>
                    <a:pt x="2" y="27"/>
                    <a:pt x="3" y="26"/>
                  </a:cubicBezTo>
                  <a:cubicBezTo>
                    <a:pt x="10" y="20"/>
                    <a:pt x="16" y="12"/>
                    <a:pt x="23" y="6"/>
                  </a:cubicBezTo>
                  <a:cubicBezTo>
                    <a:pt x="22" y="5"/>
                    <a:pt x="22" y="5"/>
                    <a:pt x="21" y="4"/>
                  </a:cubicBezTo>
                  <a:cubicBezTo>
                    <a:pt x="20" y="8"/>
                    <a:pt x="17" y="12"/>
                    <a:pt x="14" y="15"/>
                  </a:cubicBezTo>
                  <a:cubicBezTo>
                    <a:pt x="11" y="18"/>
                    <a:pt x="8" y="21"/>
                    <a:pt x="3" y="23"/>
                  </a:cubicBezTo>
                  <a:cubicBezTo>
                    <a:pt x="4" y="23"/>
                    <a:pt x="5" y="23"/>
                    <a:pt x="5" y="24"/>
                  </a:cubicBezTo>
                  <a:cubicBezTo>
                    <a:pt x="5" y="21"/>
                    <a:pt x="5" y="18"/>
                    <a:pt x="6" y="16"/>
                  </a:cubicBezTo>
                  <a:cubicBezTo>
                    <a:pt x="7" y="14"/>
                    <a:pt x="4" y="13"/>
                    <a:pt x="3" y="15"/>
                  </a:cubicBezTo>
                  <a:cubicBezTo>
                    <a:pt x="2" y="18"/>
                    <a:pt x="2" y="21"/>
                    <a:pt x="3" y="24"/>
                  </a:cubicBezTo>
                  <a:cubicBezTo>
                    <a:pt x="3" y="25"/>
                    <a:pt x="4" y="26"/>
                    <a:pt x="4" y="25"/>
                  </a:cubicBezTo>
                  <a:cubicBezTo>
                    <a:pt x="9" y="23"/>
                    <a:pt x="12" y="20"/>
                    <a:pt x="16" y="17"/>
                  </a:cubicBezTo>
                  <a:cubicBezTo>
                    <a:pt x="19" y="14"/>
                    <a:pt x="22" y="10"/>
                    <a:pt x="24" y="5"/>
                  </a:cubicBezTo>
                  <a:cubicBezTo>
                    <a:pt x="24" y="4"/>
                    <a:pt x="23" y="3"/>
                    <a:pt x="21" y="4"/>
                  </a:cubicBezTo>
                  <a:cubicBezTo>
                    <a:pt x="14" y="10"/>
                    <a:pt x="8" y="18"/>
                    <a:pt x="1" y="24"/>
                  </a:cubicBezTo>
                  <a:cubicBezTo>
                    <a:pt x="2" y="25"/>
                    <a:pt x="2" y="25"/>
                    <a:pt x="3" y="26"/>
                  </a:cubicBezTo>
                  <a:cubicBezTo>
                    <a:pt x="9" y="18"/>
                    <a:pt x="19" y="12"/>
                    <a:pt x="20" y="2"/>
                  </a:cubicBezTo>
                  <a:cubicBezTo>
                    <a:pt x="20" y="1"/>
                    <a:pt x="19" y="0"/>
                    <a:pt x="18" y="1"/>
                  </a:cubicBezTo>
                  <a:cubicBezTo>
                    <a:pt x="12" y="5"/>
                    <a:pt x="9" y="12"/>
                    <a:pt x="2" y="15"/>
                  </a:cubicBezTo>
                  <a:cubicBezTo>
                    <a:pt x="2" y="16"/>
                    <a:pt x="3" y="17"/>
                    <a:pt x="3" y="17"/>
                  </a:cubicBezTo>
                  <a:cubicBezTo>
                    <a:pt x="5" y="13"/>
                    <a:pt x="7" y="9"/>
                    <a:pt x="9" y="5"/>
                  </a:cubicBezTo>
                  <a:cubicBezTo>
                    <a:pt x="10" y="3"/>
                    <a:pt x="7" y="2"/>
                    <a:pt x="6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51"/>
            <p:cNvSpPr/>
            <p:nvPr/>
          </p:nvSpPr>
          <p:spPr bwMode="auto">
            <a:xfrm>
              <a:off x="3525" y="2191"/>
              <a:ext cx="249" cy="242"/>
            </a:xfrm>
            <a:custGeom>
              <a:avLst/>
              <a:gdLst>
                <a:gd name="T0" fmla="*/ 118 w 129"/>
                <a:gd name="T1" fmla="*/ 44 h 125"/>
                <a:gd name="T2" fmla="*/ 103 w 129"/>
                <a:gd name="T3" fmla="*/ 36 h 125"/>
                <a:gd name="T4" fmla="*/ 44 w 129"/>
                <a:gd name="T5" fmla="*/ 55 h 125"/>
                <a:gd name="T6" fmla="*/ 43 w 129"/>
                <a:gd name="T7" fmla="*/ 45 h 125"/>
                <a:gd name="T8" fmla="*/ 90 w 129"/>
                <a:gd name="T9" fmla="*/ 19 h 125"/>
                <a:gd name="T10" fmla="*/ 65 w 129"/>
                <a:gd name="T11" fmla="*/ 30 h 125"/>
                <a:gd name="T12" fmla="*/ 27 w 129"/>
                <a:gd name="T13" fmla="*/ 33 h 125"/>
                <a:gd name="T14" fmla="*/ 67 w 129"/>
                <a:gd name="T15" fmla="*/ 13 h 125"/>
                <a:gd name="T16" fmla="*/ 36 w 129"/>
                <a:gd name="T17" fmla="*/ 33 h 125"/>
                <a:gd name="T18" fmla="*/ 12 w 129"/>
                <a:gd name="T19" fmla="*/ 26 h 125"/>
                <a:gd name="T20" fmla="*/ 28 w 129"/>
                <a:gd name="T21" fmla="*/ 8 h 125"/>
                <a:gd name="T22" fmla="*/ 75 w 129"/>
                <a:gd name="T23" fmla="*/ 10 h 125"/>
                <a:gd name="T24" fmla="*/ 30 w 129"/>
                <a:gd name="T25" fmla="*/ 14 h 125"/>
                <a:gd name="T26" fmla="*/ 73 w 129"/>
                <a:gd name="T27" fmla="*/ 1 h 125"/>
                <a:gd name="T28" fmla="*/ 60 w 129"/>
                <a:gd name="T29" fmla="*/ 43 h 125"/>
                <a:gd name="T30" fmla="*/ 56 w 129"/>
                <a:gd name="T31" fmla="*/ 15 h 125"/>
                <a:gd name="T32" fmla="*/ 98 w 129"/>
                <a:gd name="T33" fmla="*/ 34 h 125"/>
                <a:gd name="T34" fmla="*/ 44 w 129"/>
                <a:gd name="T35" fmla="*/ 42 h 125"/>
                <a:gd name="T36" fmla="*/ 38 w 129"/>
                <a:gd name="T37" fmla="*/ 28 h 125"/>
                <a:gd name="T38" fmla="*/ 77 w 129"/>
                <a:gd name="T39" fmla="*/ 51 h 125"/>
                <a:gd name="T40" fmla="*/ 28 w 129"/>
                <a:gd name="T41" fmla="*/ 65 h 125"/>
                <a:gd name="T42" fmla="*/ 11 w 129"/>
                <a:gd name="T43" fmla="*/ 53 h 125"/>
                <a:gd name="T44" fmla="*/ 33 w 129"/>
                <a:gd name="T45" fmla="*/ 50 h 125"/>
                <a:gd name="T46" fmla="*/ 21 w 129"/>
                <a:gd name="T47" fmla="*/ 70 h 125"/>
                <a:gd name="T48" fmla="*/ 1 w 129"/>
                <a:gd name="T49" fmla="*/ 53 h 125"/>
                <a:gd name="T50" fmla="*/ 61 w 129"/>
                <a:gd name="T51" fmla="*/ 55 h 125"/>
                <a:gd name="T52" fmla="*/ 72 w 129"/>
                <a:gd name="T53" fmla="*/ 42 h 125"/>
                <a:gd name="T54" fmla="*/ 46 w 129"/>
                <a:gd name="T55" fmla="*/ 56 h 125"/>
                <a:gd name="T56" fmla="*/ 38 w 129"/>
                <a:gd name="T57" fmla="*/ 54 h 125"/>
                <a:gd name="T58" fmla="*/ 36 w 129"/>
                <a:gd name="T59" fmla="*/ 122 h 125"/>
                <a:gd name="T60" fmla="*/ 43 w 129"/>
                <a:gd name="T61" fmla="*/ 122 h 125"/>
                <a:gd name="T62" fmla="*/ 36 w 129"/>
                <a:gd name="T63" fmla="*/ 123 h 125"/>
                <a:gd name="T64" fmla="*/ 43 w 129"/>
                <a:gd name="T65" fmla="*/ 97 h 125"/>
                <a:gd name="T66" fmla="*/ 43 w 129"/>
                <a:gd name="T67" fmla="*/ 86 h 125"/>
                <a:gd name="T68" fmla="*/ 41 w 129"/>
                <a:gd name="T69" fmla="*/ 84 h 125"/>
                <a:gd name="T70" fmla="*/ 48 w 129"/>
                <a:gd name="T71" fmla="*/ 40 h 125"/>
                <a:gd name="T72" fmla="*/ 38 w 129"/>
                <a:gd name="T73" fmla="*/ 57 h 125"/>
                <a:gd name="T74" fmla="*/ 7 w 129"/>
                <a:gd name="T75" fmla="*/ 54 h 125"/>
                <a:gd name="T76" fmla="*/ 55 w 129"/>
                <a:gd name="T77" fmla="*/ 62 h 125"/>
                <a:gd name="T78" fmla="*/ 43 w 129"/>
                <a:gd name="T79" fmla="*/ 53 h 125"/>
                <a:gd name="T80" fmla="*/ 25 w 129"/>
                <a:gd name="T81" fmla="*/ 37 h 125"/>
                <a:gd name="T82" fmla="*/ 46 w 129"/>
                <a:gd name="T83" fmla="*/ 54 h 125"/>
                <a:gd name="T84" fmla="*/ 87 w 129"/>
                <a:gd name="T85" fmla="*/ 41 h 125"/>
                <a:gd name="T86" fmla="*/ 80 w 129"/>
                <a:gd name="T87" fmla="*/ 28 h 125"/>
                <a:gd name="T88" fmla="*/ 45 w 129"/>
                <a:gd name="T89" fmla="*/ 33 h 125"/>
                <a:gd name="T90" fmla="*/ 98 w 129"/>
                <a:gd name="T91" fmla="*/ 32 h 125"/>
                <a:gd name="T92" fmla="*/ 25 w 129"/>
                <a:gd name="T93" fmla="*/ 16 h 125"/>
                <a:gd name="T94" fmla="*/ 34 w 129"/>
                <a:gd name="T95" fmla="*/ 31 h 125"/>
                <a:gd name="T96" fmla="*/ 74 w 129"/>
                <a:gd name="T97" fmla="*/ 9 h 125"/>
                <a:gd name="T98" fmla="*/ 12 w 129"/>
                <a:gd name="T99" fmla="*/ 29 h 125"/>
                <a:gd name="T100" fmla="*/ 29 w 129"/>
                <a:gd name="T101" fmla="*/ 34 h 125"/>
                <a:gd name="T102" fmla="*/ 43 w 129"/>
                <a:gd name="T103" fmla="*/ 11 h 125"/>
                <a:gd name="T104" fmla="*/ 13 w 129"/>
                <a:gd name="T105" fmla="*/ 43 h 125"/>
                <a:gd name="T106" fmla="*/ 59 w 129"/>
                <a:gd name="T107" fmla="*/ 21 h 125"/>
                <a:gd name="T108" fmla="*/ 50 w 129"/>
                <a:gd name="T109" fmla="*/ 19 h 125"/>
                <a:gd name="T110" fmla="*/ 35 w 129"/>
                <a:gd name="T111" fmla="*/ 45 h 125"/>
                <a:gd name="T112" fmla="*/ 107 w 129"/>
                <a:gd name="T113" fmla="*/ 19 h 125"/>
                <a:gd name="T114" fmla="*/ 113 w 129"/>
                <a:gd name="T115" fmla="*/ 30 h 125"/>
                <a:gd name="T116" fmla="*/ 82 w 129"/>
                <a:gd name="T117" fmla="*/ 34 h 125"/>
                <a:gd name="T118" fmla="*/ 49 w 129"/>
                <a:gd name="T119" fmla="*/ 62 h 125"/>
                <a:gd name="T120" fmla="*/ 63 w 129"/>
                <a:gd name="T121" fmla="*/ 49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9" h="125">
                  <a:moveTo>
                    <a:pt x="125" y="42"/>
                  </a:moveTo>
                  <a:cubicBezTo>
                    <a:pt x="104" y="39"/>
                    <a:pt x="84" y="44"/>
                    <a:pt x="63" y="49"/>
                  </a:cubicBezTo>
                  <a:cubicBezTo>
                    <a:pt x="64" y="50"/>
                    <a:pt x="64" y="51"/>
                    <a:pt x="64" y="52"/>
                  </a:cubicBezTo>
                  <a:cubicBezTo>
                    <a:pt x="71" y="45"/>
                    <a:pt x="81" y="44"/>
                    <a:pt x="90" y="43"/>
                  </a:cubicBezTo>
                  <a:cubicBezTo>
                    <a:pt x="100" y="43"/>
                    <a:pt x="109" y="43"/>
                    <a:pt x="118" y="44"/>
                  </a:cubicBezTo>
                  <a:cubicBezTo>
                    <a:pt x="120" y="44"/>
                    <a:pt x="120" y="41"/>
                    <a:pt x="118" y="41"/>
                  </a:cubicBezTo>
                  <a:cubicBezTo>
                    <a:pt x="94" y="38"/>
                    <a:pt x="66" y="45"/>
                    <a:pt x="49" y="62"/>
                  </a:cubicBezTo>
                  <a:cubicBezTo>
                    <a:pt x="48" y="63"/>
                    <a:pt x="48" y="65"/>
                    <a:pt x="50" y="65"/>
                  </a:cubicBezTo>
                  <a:cubicBezTo>
                    <a:pt x="61" y="59"/>
                    <a:pt x="70" y="49"/>
                    <a:pt x="82" y="43"/>
                  </a:cubicBezTo>
                  <a:cubicBezTo>
                    <a:pt x="88" y="39"/>
                    <a:pt x="96" y="37"/>
                    <a:pt x="103" y="36"/>
                  </a:cubicBezTo>
                  <a:cubicBezTo>
                    <a:pt x="111" y="36"/>
                    <a:pt x="119" y="37"/>
                    <a:pt x="127" y="38"/>
                  </a:cubicBezTo>
                  <a:cubicBezTo>
                    <a:pt x="128" y="38"/>
                    <a:pt x="129" y="36"/>
                    <a:pt x="127" y="35"/>
                  </a:cubicBezTo>
                  <a:cubicBezTo>
                    <a:pt x="113" y="30"/>
                    <a:pt x="97" y="29"/>
                    <a:pt x="82" y="31"/>
                  </a:cubicBezTo>
                  <a:cubicBezTo>
                    <a:pt x="67" y="33"/>
                    <a:pt x="50" y="39"/>
                    <a:pt x="42" y="53"/>
                  </a:cubicBezTo>
                  <a:cubicBezTo>
                    <a:pt x="41" y="54"/>
                    <a:pt x="42" y="55"/>
                    <a:pt x="44" y="55"/>
                  </a:cubicBezTo>
                  <a:cubicBezTo>
                    <a:pt x="55" y="51"/>
                    <a:pt x="64" y="43"/>
                    <a:pt x="74" y="37"/>
                  </a:cubicBezTo>
                  <a:cubicBezTo>
                    <a:pt x="86" y="31"/>
                    <a:pt x="100" y="30"/>
                    <a:pt x="113" y="30"/>
                  </a:cubicBezTo>
                  <a:cubicBezTo>
                    <a:pt x="115" y="30"/>
                    <a:pt x="115" y="28"/>
                    <a:pt x="114" y="27"/>
                  </a:cubicBezTo>
                  <a:cubicBezTo>
                    <a:pt x="102" y="22"/>
                    <a:pt x="87" y="23"/>
                    <a:pt x="75" y="25"/>
                  </a:cubicBezTo>
                  <a:cubicBezTo>
                    <a:pt x="63" y="28"/>
                    <a:pt x="49" y="33"/>
                    <a:pt x="43" y="45"/>
                  </a:cubicBezTo>
                  <a:cubicBezTo>
                    <a:pt x="43" y="46"/>
                    <a:pt x="43" y="47"/>
                    <a:pt x="44" y="47"/>
                  </a:cubicBezTo>
                  <a:cubicBezTo>
                    <a:pt x="54" y="48"/>
                    <a:pt x="64" y="41"/>
                    <a:pt x="72" y="36"/>
                  </a:cubicBezTo>
                  <a:cubicBezTo>
                    <a:pt x="83" y="29"/>
                    <a:pt x="96" y="26"/>
                    <a:pt x="108" y="22"/>
                  </a:cubicBezTo>
                  <a:cubicBezTo>
                    <a:pt x="109" y="21"/>
                    <a:pt x="109" y="20"/>
                    <a:pt x="108" y="19"/>
                  </a:cubicBezTo>
                  <a:cubicBezTo>
                    <a:pt x="102" y="18"/>
                    <a:pt x="96" y="19"/>
                    <a:pt x="90" y="19"/>
                  </a:cubicBezTo>
                  <a:cubicBezTo>
                    <a:pt x="81" y="20"/>
                    <a:pt x="72" y="21"/>
                    <a:pt x="63" y="23"/>
                  </a:cubicBezTo>
                  <a:cubicBezTo>
                    <a:pt x="55" y="25"/>
                    <a:pt x="47" y="27"/>
                    <a:pt x="41" y="32"/>
                  </a:cubicBezTo>
                  <a:cubicBezTo>
                    <a:pt x="36" y="35"/>
                    <a:pt x="32" y="39"/>
                    <a:pt x="32" y="45"/>
                  </a:cubicBezTo>
                  <a:cubicBezTo>
                    <a:pt x="33" y="46"/>
                    <a:pt x="33" y="46"/>
                    <a:pt x="34" y="47"/>
                  </a:cubicBezTo>
                  <a:cubicBezTo>
                    <a:pt x="46" y="48"/>
                    <a:pt x="57" y="38"/>
                    <a:pt x="65" y="30"/>
                  </a:cubicBezTo>
                  <a:cubicBezTo>
                    <a:pt x="68" y="26"/>
                    <a:pt x="80" y="11"/>
                    <a:pt x="69" y="10"/>
                  </a:cubicBezTo>
                  <a:cubicBezTo>
                    <a:pt x="65" y="9"/>
                    <a:pt x="60" y="11"/>
                    <a:pt x="56" y="13"/>
                  </a:cubicBezTo>
                  <a:cubicBezTo>
                    <a:pt x="53" y="14"/>
                    <a:pt x="50" y="16"/>
                    <a:pt x="46" y="17"/>
                  </a:cubicBezTo>
                  <a:cubicBezTo>
                    <a:pt x="42" y="20"/>
                    <a:pt x="38" y="22"/>
                    <a:pt x="35" y="25"/>
                  </a:cubicBezTo>
                  <a:cubicBezTo>
                    <a:pt x="32" y="27"/>
                    <a:pt x="29" y="30"/>
                    <a:pt x="27" y="33"/>
                  </a:cubicBezTo>
                  <a:cubicBezTo>
                    <a:pt x="26" y="37"/>
                    <a:pt x="29" y="40"/>
                    <a:pt x="33" y="41"/>
                  </a:cubicBezTo>
                  <a:cubicBezTo>
                    <a:pt x="37" y="42"/>
                    <a:pt x="42" y="39"/>
                    <a:pt x="45" y="37"/>
                  </a:cubicBezTo>
                  <a:cubicBezTo>
                    <a:pt x="51" y="33"/>
                    <a:pt x="55" y="29"/>
                    <a:pt x="59" y="25"/>
                  </a:cubicBezTo>
                  <a:cubicBezTo>
                    <a:pt x="62" y="22"/>
                    <a:pt x="66" y="18"/>
                    <a:pt x="68" y="14"/>
                  </a:cubicBezTo>
                  <a:cubicBezTo>
                    <a:pt x="68" y="14"/>
                    <a:pt x="68" y="13"/>
                    <a:pt x="67" y="13"/>
                  </a:cubicBezTo>
                  <a:cubicBezTo>
                    <a:pt x="58" y="6"/>
                    <a:pt x="44" y="13"/>
                    <a:pt x="36" y="18"/>
                  </a:cubicBezTo>
                  <a:cubicBezTo>
                    <a:pt x="30" y="22"/>
                    <a:pt x="25" y="26"/>
                    <a:pt x="20" y="31"/>
                  </a:cubicBezTo>
                  <a:cubicBezTo>
                    <a:pt x="16" y="34"/>
                    <a:pt x="12" y="38"/>
                    <a:pt x="10" y="42"/>
                  </a:cubicBezTo>
                  <a:cubicBezTo>
                    <a:pt x="10" y="43"/>
                    <a:pt x="10" y="44"/>
                    <a:pt x="11" y="44"/>
                  </a:cubicBezTo>
                  <a:cubicBezTo>
                    <a:pt x="21" y="46"/>
                    <a:pt x="30" y="39"/>
                    <a:pt x="36" y="33"/>
                  </a:cubicBezTo>
                  <a:cubicBezTo>
                    <a:pt x="44" y="26"/>
                    <a:pt x="51" y="18"/>
                    <a:pt x="57" y="9"/>
                  </a:cubicBezTo>
                  <a:cubicBezTo>
                    <a:pt x="57" y="9"/>
                    <a:pt x="57" y="8"/>
                    <a:pt x="56" y="7"/>
                  </a:cubicBezTo>
                  <a:cubicBezTo>
                    <a:pt x="54" y="6"/>
                    <a:pt x="51" y="6"/>
                    <a:pt x="48" y="7"/>
                  </a:cubicBezTo>
                  <a:cubicBezTo>
                    <a:pt x="44" y="7"/>
                    <a:pt x="40" y="9"/>
                    <a:pt x="36" y="11"/>
                  </a:cubicBezTo>
                  <a:cubicBezTo>
                    <a:pt x="27" y="14"/>
                    <a:pt x="19" y="19"/>
                    <a:pt x="12" y="26"/>
                  </a:cubicBezTo>
                  <a:cubicBezTo>
                    <a:pt x="9" y="30"/>
                    <a:pt x="5" y="38"/>
                    <a:pt x="10" y="42"/>
                  </a:cubicBezTo>
                  <a:cubicBezTo>
                    <a:pt x="16" y="45"/>
                    <a:pt x="24" y="40"/>
                    <a:pt x="29" y="38"/>
                  </a:cubicBezTo>
                  <a:cubicBezTo>
                    <a:pt x="35" y="34"/>
                    <a:pt x="42" y="28"/>
                    <a:pt x="47" y="22"/>
                  </a:cubicBezTo>
                  <a:cubicBezTo>
                    <a:pt x="51" y="18"/>
                    <a:pt x="52" y="11"/>
                    <a:pt x="47" y="7"/>
                  </a:cubicBezTo>
                  <a:cubicBezTo>
                    <a:pt x="42" y="3"/>
                    <a:pt x="33" y="6"/>
                    <a:pt x="28" y="8"/>
                  </a:cubicBezTo>
                  <a:cubicBezTo>
                    <a:pt x="21" y="10"/>
                    <a:pt x="14" y="14"/>
                    <a:pt x="9" y="20"/>
                  </a:cubicBezTo>
                  <a:cubicBezTo>
                    <a:pt x="6" y="24"/>
                    <a:pt x="6" y="30"/>
                    <a:pt x="11" y="32"/>
                  </a:cubicBezTo>
                  <a:cubicBezTo>
                    <a:pt x="17" y="35"/>
                    <a:pt x="26" y="33"/>
                    <a:pt x="32" y="31"/>
                  </a:cubicBezTo>
                  <a:cubicBezTo>
                    <a:pt x="41" y="29"/>
                    <a:pt x="49" y="25"/>
                    <a:pt x="58" y="21"/>
                  </a:cubicBezTo>
                  <a:cubicBezTo>
                    <a:pt x="64" y="18"/>
                    <a:pt x="70" y="14"/>
                    <a:pt x="75" y="10"/>
                  </a:cubicBezTo>
                  <a:cubicBezTo>
                    <a:pt x="75" y="9"/>
                    <a:pt x="75" y="9"/>
                    <a:pt x="76" y="9"/>
                  </a:cubicBezTo>
                  <a:cubicBezTo>
                    <a:pt x="76" y="8"/>
                    <a:pt x="76" y="7"/>
                    <a:pt x="75" y="7"/>
                  </a:cubicBezTo>
                  <a:cubicBezTo>
                    <a:pt x="73" y="6"/>
                    <a:pt x="70" y="6"/>
                    <a:pt x="67" y="6"/>
                  </a:cubicBezTo>
                  <a:cubicBezTo>
                    <a:pt x="63" y="6"/>
                    <a:pt x="59" y="6"/>
                    <a:pt x="55" y="7"/>
                  </a:cubicBezTo>
                  <a:cubicBezTo>
                    <a:pt x="46" y="8"/>
                    <a:pt x="38" y="10"/>
                    <a:pt x="30" y="14"/>
                  </a:cubicBezTo>
                  <a:cubicBezTo>
                    <a:pt x="25" y="17"/>
                    <a:pt x="20" y="22"/>
                    <a:pt x="24" y="28"/>
                  </a:cubicBezTo>
                  <a:cubicBezTo>
                    <a:pt x="27" y="34"/>
                    <a:pt x="36" y="34"/>
                    <a:pt x="41" y="33"/>
                  </a:cubicBezTo>
                  <a:cubicBezTo>
                    <a:pt x="50" y="32"/>
                    <a:pt x="59" y="29"/>
                    <a:pt x="66" y="24"/>
                  </a:cubicBezTo>
                  <a:cubicBezTo>
                    <a:pt x="72" y="21"/>
                    <a:pt x="79" y="17"/>
                    <a:pt x="81" y="11"/>
                  </a:cubicBezTo>
                  <a:cubicBezTo>
                    <a:pt x="83" y="5"/>
                    <a:pt x="78" y="2"/>
                    <a:pt x="73" y="1"/>
                  </a:cubicBezTo>
                  <a:cubicBezTo>
                    <a:pt x="66" y="0"/>
                    <a:pt x="57" y="1"/>
                    <a:pt x="50" y="2"/>
                  </a:cubicBezTo>
                  <a:cubicBezTo>
                    <a:pt x="42" y="4"/>
                    <a:pt x="34" y="7"/>
                    <a:pt x="27" y="11"/>
                  </a:cubicBezTo>
                  <a:cubicBezTo>
                    <a:pt x="22" y="14"/>
                    <a:pt x="18" y="19"/>
                    <a:pt x="19" y="26"/>
                  </a:cubicBezTo>
                  <a:cubicBezTo>
                    <a:pt x="21" y="33"/>
                    <a:pt x="27" y="37"/>
                    <a:pt x="34" y="39"/>
                  </a:cubicBezTo>
                  <a:cubicBezTo>
                    <a:pt x="42" y="42"/>
                    <a:pt x="51" y="43"/>
                    <a:pt x="60" y="43"/>
                  </a:cubicBezTo>
                  <a:cubicBezTo>
                    <a:pt x="68" y="43"/>
                    <a:pt x="77" y="42"/>
                    <a:pt x="85" y="40"/>
                  </a:cubicBezTo>
                  <a:cubicBezTo>
                    <a:pt x="90" y="38"/>
                    <a:pt x="96" y="36"/>
                    <a:pt x="100" y="32"/>
                  </a:cubicBezTo>
                  <a:cubicBezTo>
                    <a:pt x="100" y="32"/>
                    <a:pt x="100" y="31"/>
                    <a:pt x="100" y="31"/>
                  </a:cubicBezTo>
                  <a:cubicBezTo>
                    <a:pt x="97" y="25"/>
                    <a:pt x="89" y="23"/>
                    <a:pt x="83" y="21"/>
                  </a:cubicBezTo>
                  <a:cubicBezTo>
                    <a:pt x="74" y="18"/>
                    <a:pt x="65" y="16"/>
                    <a:pt x="56" y="15"/>
                  </a:cubicBezTo>
                  <a:cubicBezTo>
                    <a:pt x="49" y="15"/>
                    <a:pt x="41" y="15"/>
                    <a:pt x="36" y="19"/>
                  </a:cubicBezTo>
                  <a:cubicBezTo>
                    <a:pt x="29" y="24"/>
                    <a:pt x="37" y="31"/>
                    <a:pt x="41" y="34"/>
                  </a:cubicBezTo>
                  <a:cubicBezTo>
                    <a:pt x="48" y="38"/>
                    <a:pt x="57" y="40"/>
                    <a:pt x="64" y="42"/>
                  </a:cubicBezTo>
                  <a:cubicBezTo>
                    <a:pt x="76" y="44"/>
                    <a:pt x="89" y="43"/>
                    <a:pt x="98" y="36"/>
                  </a:cubicBezTo>
                  <a:cubicBezTo>
                    <a:pt x="99" y="36"/>
                    <a:pt x="99" y="35"/>
                    <a:pt x="98" y="34"/>
                  </a:cubicBezTo>
                  <a:cubicBezTo>
                    <a:pt x="97" y="32"/>
                    <a:pt x="95" y="31"/>
                    <a:pt x="92" y="30"/>
                  </a:cubicBezTo>
                  <a:cubicBezTo>
                    <a:pt x="89" y="28"/>
                    <a:pt x="85" y="26"/>
                    <a:pt x="81" y="25"/>
                  </a:cubicBezTo>
                  <a:cubicBezTo>
                    <a:pt x="73" y="23"/>
                    <a:pt x="63" y="21"/>
                    <a:pt x="54" y="21"/>
                  </a:cubicBezTo>
                  <a:cubicBezTo>
                    <a:pt x="48" y="21"/>
                    <a:pt x="40" y="21"/>
                    <a:pt x="37" y="27"/>
                  </a:cubicBezTo>
                  <a:cubicBezTo>
                    <a:pt x="34" y="33"/>
                    <a:pt x="40" y="39"/>
                    <a:pt x="44" y="42"/>
                  </a:cubicBezTo>
                  <a:cubicBezTo>
                    <a:pt x="52" y="46"/>
                    <a:pt x="60" y="48"/>
                    <a:pt x="69" y="49"/>
                  </a:cubicBezTo>
                  <a:cubicBezTo>
                    <a:pt x="75" y="50"/>
                    <a:pt x="83" y="51"/>
                    <a:pt x="89" y="48"/>
                  </a:cubicBezTo>
                  <a:cubicBezTo>
                    <a:pt x="93" y="45"/>
                    <a:pt x="90" y="40"/>
                    <a:pt x="87" y="37"/>
                  </a:cubicBezTo>
                  <a:cubicBezTo>
                    <a:pt x="81" y="33"/>
                    <a:pt x="73" y="32"/>
                    <a:pt x="66" y="30"/>
                  </a:cubicBezTo>
                  <a:cubicBezTo>
                    <a:pt x="57" y="29"/>
                    <a:pt x="47" y="28"/>
                    <a:pt x="38" y="28"/>
                  </a:cubicBezTo>
                  <a:cubicBezTo>
                    <a:pt x="31" y="28"/>
                    <a:pt x="23" y="28"/>
                    <a:pt x="17" y="32"/>
                  </a:cubicBezTo>
                  <a:cubicBezTo>
                    <a:pt x="12" y="34"/>
                    <a:pt x="11" y="40"/>
                    <a:pt x="15" y="44"/>
                  </a:cubicBezTo>
                  <a:cubicBezTo>
                    <a:pt x="19" y="50"/>
                    <a:pt x="28" y="52"/>
                    <a:pt x="35" y="54"/>
                  </a:cubicBezTo>
                  <a:cubicBezTo>
                    <a:pt x="43" y="56"/>
                    <a:pt x="53" y="58"/>
                    <a:pt x="62" y="57"/>
                  </a:cubicBezTo>
                  <a:cubicBezTo>
                    <a:pt x="68" y="57"/>
                    <a:pt x="74" y="56"/>
                    <a:pt x="77" y="51"/>
                  </a:cubicBezTo>
                  <a:cubicBezTo>
                    <a:pt x="80" y="45"/>
                    <a:pt x="75" y="41"/>
                    <a:pt x="71" y="39"/>
                  </a:cubicBezTo>
                  <a:cubicBezTo>
                    <a:pt x="63" y="36"/>
                    <a:pt x="55" y="35"/>
                    <a:pt x="46" y="34"/>
                  </a:cubicBezTo>
                  <a:cubicBezTo>
                    <a:pt x="39" y="33"/>
                    <a:pt x="31" y="33"/>
                    <a:pt x="23" y="35"/>
                  </a:cubicBezTo>
                  <a:cubicBezTo>
                    <a:pt x="17" y="36"/>
                    <a:pt x="11" y="41"/>
                    <a:pt x="12" y="48"/>
                  </a:cubicBezTo>
                  <a:cubicBezTo>
                    <a:pt x="13" y="56"/>
                    <a:pt x="21" y="62"/>
                    <a:pt x="28" y="65"/>
                  </a:cubicBezTo>
                  <a:cubicBezTo>
                    <a:pt x="34" y="68"/>
                    <a:pt x="43" y="70"/>
                    <a:pt x="50" y="66"/>
                  </a:cubicBezTo>
                  <a:cubicBezTo>
                    <a:pt x="52" y="65"/>
                    <a:pt x="54" y="63"/>
                    <a:pt x="54" y="60"/>
                  </a:cubicBezTo>
                  <a:cubicBezTo>
                    <a:pt x="54" y="57"/>
                    <a:pt x="52" y="55"/>
                    <a:pt x="50" y="54"/>
                  </a:cubicBezTo>
                  <a:cubicBezTo>
                    <a:pt x="44" y="49"/>
                    <a:pt x="35" y="47"/>
                    <a:pt x="28" y="47"/>
                  </a:cubicBezTo>
                  <a:cubicBezTo>
                    <a:pt x="22" y="46"/>
                    <a:pt x="14" y="46"/>
                    <a:pt x="11" y="53"/>
                  </a:cubicBezTo>
                  <a:cubicBezTo>
                    <a:pt x="7" y="59"/>
                    <a:pt x="16" y="64"/>
                    <a:pt x="21" y="66"/>
                  </a:cubicBezTo>
                  <a:cubicBezTo>
                    <a:pt x="27" y="68"/>
                    <a:pt x="34" y="69"/>
                    <a:pt x="41" y="69"/>
                  </a:cubicBezTo>
                  <a:cubicBezTo>
                    <a:pt x="46" y="69"/>
                    <a:pt x="52" y="68"/>
                    <a:pt x="56" y="65"/>
                  </a:cubicBezTo>
                  <a:cubicBezTo>
                    <a:pt x="57" y="64"/>
                    <a:pt x="57" y="64"/>
                    <a:pt x="57" y="63"/>
                  </a:cubicBezTo>
                  <a:cubicBezTo>
                    <a:pt x="54" y="54"/>
                    <a:pt x="41" y="51"/>
                    <a:pt x="33" y="50"/>
                  </a:cubicBezTo>
                  <a:cubicBezTo>
                    <a:pt x="28" y="49"/>
                    <a:pt x="22" y="49"/>
                    <a:pt x="17" y="49"/>
                  </a:cubicBezTo>
                  <a:cubicBezTo>
                    <a:pt x="12" y="50"/>
                    <a:pt x="8" y="51"/>
                    <a:pt x="5" y="53"/>
                  </a:cubicBezTo>
                  <a:cubicBezTo>
                    <a:pt x="4" y="54"/>
                    <a:pt x="4" y="54"/>
                    <a:pt x="4" y="55"/>
                  </a:cubicBezTo>
                  <a:cubicBezTo>
                    <a:pt x="5" y="58"/>
                    <a:pt x="8" y="60"/>
                    <a:pt x="10" y="62"/>
                  </a:cubicBezTo>
                  <a:cubicBezTo>
                    <a:pt x="13" y="65"/>
                    <a:pt x="17" y="67"/>
                    <a:pt x="21" y="70"/>
                  </a:cubicBezTo>
                  <a:cubicBezTo>
                    <a:pt x="27" y="73"/>
                    <a:pt x="36" y="78"/>
                    <a:pt x="43" y="75"/>
                  </a:cubicBezTo>
                  <a:cubicBezTo>
                    <a:pt x="49" y="72"/>
                    <a:pt x="50" y="64"/>
                    <a:pt x="46" y="59"/>
                  </a:cubicBezTo>
                  <a:cubicBezTo>
                    <a:pt x="40" y="53"/>
                    <a:pt x="30" y="52"/>
                    <a:pt x="22" y="50"/>
                  </a:cubicBezTo>
                  <a:cubicBezTo>
                    <a:pt x="16" y="50"/>
                    <a:pt x="8" y="48"/>
                    <a:pt x="1" y="50"/>
                  </a:cubicBezTo>
                  <a:cubicBezTo>
                    <a:pt x="0" y="50"/>
                    <a:pt x="0" y="53"/>
                    <a:pt x="1" y="53"/>
                  </a:cubicBezTo>
                  <a:cubicBezTo>
                    <a:pt x="16" y="55"/>
                    <a:pt x="32" y="48"/>
                    <a:pt x="45" y="43"/>
                  </a:cubicBezTo>
                  <a:cubicBezTo>
                    <a:pt x="59" y="38"/>
                    <a:pt x="76" y="32"/>
                    <a:pt x="90" y="40"/>
                  </a:cubicBezTo>
                  <a:cubicBezTo>
                    <a:pt x="90" y="39"/>
                    <a:pt x="90" y="38"/>
                    <a:pt x="90" y="38"/>
                  </a:cubicBezTo>
                  <a:cubicBezTo>
                    <a:pt x="87" y="42"/>
                    <a:pt x="81" y="45"/>
                    <a:pt x="77" y="47"/>
                  </a:cubicBezTo>
                  <a:cubicBezTo>
                    <a:pt x="71" y="50"/>
                    <a:pt x="66" y="52"/>
                    <a:pt x="61" y="55"/>
                  </a:cubicBezTo>
                  <a:cubicBezTo>
                    <a:pt x="56" y="58"/>
                    <a:pt x="52" y="62"/>
                    <a:pt x="48" y="67"/>
                  </a:cubicBezTo>
                  <a:cubicBezTo>
                    <a:pt x="44" y="72"/>
                    <a:pt x="40" y="77"/>
                    <a:pt x="38" y="84"/>
                  </a:cubicBezTo>
                  <a:cubicBezTo>
                    <a:pt x="38" y="85"/>
                    <a:pt x="40" y="86"/>
                    <a:pt x="41" y="85"/>
                  </a:cubicBezTo>
                  <a:cubicBezTo>
                    <a:pt x="51" y="71"/>
                    <a:pt x="59" y="55"/>
                    <a:pt x="74" y="44"/>
                  </a:cubicBezTo>
                  <a:cubicBezTo>
                    <a:pt x="73" y="43"/>
                    <a:pt x="72" y="43"/>
                    <a:pt x="72" y="42"/>
                  </a:cubicBezTo>
                  <a:cubicBezTo>
                    <a:pt x="68" y="50"/>
                    <a:pt x="64" y="57"/>
                    <a:pt x="59" y="65"/>
                  </a:cubicBezTo>
                  <a:cubicBezTo>
                    <a:pt x="57" y="69"/>
                    <a:pt x="54" y="73"/>
                    <a:pt x="51" y="76"/>
                  </a:cubicBezTo>
                  <a:cubicBezTo>
                    <a:pt x="49" y="79"/>
                    <a:pt x="46" y="82"/>
                    <a:pt x="43" y="83"/>
                  </a:cubicBezTo>
                  <a:cubicBezTo>
                    <a:pt x="43" y="83"/>
                    <a:pt x="44" y="83"/>
                    <a:pt x="44" y="84"/>
                  </a:cubicBezTo>
                  <a:cubicBezTo>
                    <a:pt x="40" y="75"/>
                    <a:pt x="46" y="65"/>
                    <a:pt x="46" y="56"/>
                  </a:cubicBezTo>
                  <a:cubicBezTo>
                    <a:pt x="46" y="55"/>
                    <a:pt x="45" y="54"/>
                    <a:pt x="44" y="55"/>
                  </a:cubicBezTo>
                  <a:cubicBezTo>
                    <a:pt x="33" y="66"/>
                    <a:pt x="42" y="83"/>
                    <a:pt x="43" y="96"/>
                  </a:cubicBezTo>
                  <a:cubicBezTo>
                    <a:pt x="44" y="96"/>
                    <a:pt x="45" y="95"/>
                    <a:pt x="45" y="95"/>
                  </a:cubicBezTo>
                  <a:cubicBezTo>
                    <a:pt x="41" y="89"/>
                    <a:pt x="41" y="82"/>
                    <a:pt x="41" y="75"/>
                  </a:cubicBezTo>
                  <a:cubicBezTo>
                    <a:pt x="41" y="68"/>
                    <a:pt x="41" y="60"/>
                    <a:pt x="38" y="54"/>
                  </a:cubicBezTo>
                  <a:cubicBezTo>
                    <a:pt x="37" y="53"/>
                    <a:pt x="37" y="53"/>
                    <a:pt x="36" y="53"/>
                  </a:cubicBezTo>
                  <a:cubicBezTo>
                    <a:pt x="32" y="54"/>
                    <a:pt x="30" y="60"/>
                    <a:pt x="30" y="64"/>
                  </a:cubicBezTo>
                  <a:cubicBezTo>
                    <a:pt x="28" y="70"/>
                    <a:pt x="29" y="77"/>
                    <a:pt x="29" y="84"/>
                  </a:cubicBezTo>
                  <a:cubicBezTo>
                    <a:pt x="30" y="97"/>
                    <a:pt x="32" y="110"/>
                    <a:pt x="34" y="123"/>
                  </a:cubicBezTo>
                  <a:cubicBezTo>
                    <a:pt x="34" y="123"/>
                    <a:pt x="35" y="123"/>
                    <a:pt x="36" y="122"/>
                  </a:cubicBezTo>
                  <a:cubicBezTo>
                    <a:pt x="29" y="101"/>
                    <a:pt x="38" y="78"/>
                    <a:pt x="30" y="57"/>
                  </a:cubicBezTo>
                  <a:cubicBezTo>
                    <a:pt x="29" y="56"/>
                    <a:pt x="28" y="56"/>
                    <a:pt x="27" y="57"/>
                  </a:cubicBezTo>
                  <a:cubicBezTo>
                    <a:pt x="22" y="68"/>
                    <a:pt x="24" y="80"/>
                    <a:pt x="27" y="91"/>
                  </a:cubicBezTo>
                  <a:cubicBezTo>
                    <a:pt x="30" y="102"/>
                    <a:pt x="35" y="113"/>
                    <a:pt x="40" y="124"/>
                  </a:cubicBezTo>
                  <a:cubicBezTo>
                    <a:pt x="41" y="125"/>
                    <a:pt x="44" y="124"/>
                    <a:pt x="43" y="122"/>
                  </a:cubicBezTo>
                  <a:cubicBezTo>
                    <a:pt x="38" y="113"/>
                    <a:pt x="33" y="102"/>
                    <a:pt x="30" y="92"/>
                  </a:cubicBezTo>
                  <a:cubicBezTo>
                    <a:pt x="27" y="81"/>
                    <a:pt x="25" y="69"/>
                    <a:pt x="30" y="58"/>
                  </a:cubicBezTo>
                  <a:cubicBezTo>
                    <a:pt x="29" y="58"/>
                    <a:pt x="28" y="58"/>
                    <a:pt x="27" y="58"/>
                  </a:cubicBezTo>
                  <a:cubicBezTo>
                    <a:pt x="35" y="79"/>
                    <a:pt x="26" y="102"/>
                    <a:pt x="34" y="124"/>
                  </a:cubicBezTo>
                  <a:cubicBezTo>
                    <a:pt x="34" y="125"/>
                    <a:pt x="36" y="124"/>
                    <a:pt x="36" y="123"/>
                  </a:cubicBezTo>
                  <a:cubicBezTo>
                    <a:pt x="35" y="111"/>
                    <a:pt x="33" y="99"/>
                    <a:pt x="32" y="88"/>
                  </a:cubicBezTo>
                  <a:cubicBezTo>
                    <a:pt x="32" y="81"/>
                    <a:pt x="31" y="74"/>
                    <a:pt x="32" y="67"/>
                  </a:cubicBezTo>
                  <a:cubicBezTo>
                    <a:pt x="32" y="63"/>
                    <a:pt x="33" y="57"/>
                    <a:pt x="37" y="56"/>
                  </a:cubicBezTo>
                  <a:cubicBezTo>
                    <a:pt x="36" y="56"/>
                    <a:pt x="36" y="55"/>
                    <a:pt x="35" y="55"/>
                  </a:cubicBezTo>
                  <a:cubicBezTo>
                    <a:pt x="41" y="68"/>
                    <a:pt x="34" y="85"/>
                    <a:pt x="43" y="97"/>
                  </a:cubicBezTo>
                  <a:cubicBezTo>
                    <a:pt x="44" y="98"/>
                    <a:pt x="46" y="97"/>
                    <a:pt x="46" y="96"/>
                  </a:cubicBezTo>
                  <a:cubicBezTo>
                    <a:pt x="45" y="84"/>
                    <a:pt x="36" y="67"/>
                    <a:pt x="46" y="57"/>
                  </a:cubicBezTo>
                  <a:cubicBezTo>
                    <a:pt x="45" y="57"/>
                    <a:pt x="44" y="56"/>
                    <a:pt x="44" y="56"/>
                  </a:cubicBezTo>
                  <a:cubicBezTo>
                    <a:pt x="44" y="65"/>
                    <a:pt x="37" y="75"/>
                    <a:pt x="42" y="85"/>
                  </a:cubicBezTo>
                  <a:cubicBezTo>
                    <a:pt x="42" y="85"/>
                    <a:pt x="42" y="86"/>
                    <a:pt x="43" y="86"/>
                  </a:cubicBezTo>
                  <a:cubicBezTo>
                    <a:pt x="51" y="84"/>
                    <a:pt x="57" y="75"/>
                    <a:pt x="61" y="68"/>
                  </a:cubicBezTo>
                  <a:cubicBezTo>
                    <a:pt x="66" y="60"/>
                    <a:pt x="70" y="52"/>
                    <a:pt x="74" y="43"/>
                  </a:cubicBezTo>
                  <a:cubicBezTo>
                    <a:pt x="75" y="42"/>
                    <a:pt x="73" y="41"/>
                    <a:pt x="72" y="42"/>
                  </a:cubicBezTo>
                  <a:cubicBezTo>
                    <a:pt x="58" y="52"/>
                    <a:pt x="49" y="69"/>
                    <a:pt x="39" y="83"/>
                  </a:cubicBezTo>
                  <a:cubicBezTo>
                    <a:pt x="39" y="84"/>
                    <a:pt x="40" y="84"/>
                    <a:pt x="41" y="84"/>
                  </a:cubicBezTo>
                  <a:cubicBezTo>
                    <a:pt x="43" y="78"/>
                    <a:pt x="47" y="72"/>
                    <a:pt x="51" y="67"/>
                  </a:cubicBezTo>
                  <a:cubicBezTo>
                    <a:pt x="55" y="63"/>
                    <a:pt x="60" y="59"/>
                    <a:pt x="65" y="56"/>
                  </a:cubicBezTo>
                  <a:cubicBezTo>
                    <a:pt x="74" y="51"/>
                    <a:pt x="86" y="48"/>
                    <a:pt x="92" y="39"/>
                  </a:cubicBezTo>
                  <a:cubicBezTo>
                    <a:pt x="93" y="39"/>
                    <a:pt x="92" y="38"/>
                    <a:pt x="92" y="37"/>
                  </a:cubicBezTo>
                  <a:cubicBezTo>
                    <a:pt x="78" y="30"/>
                    <a:pt x="62" y="35"/>
                    <a:pt x="48" y="40"/>
                  </a:cubicBezTo>
                  <a:cubicBezTo>
                    <a:pt x="33" y="45"/>
                    <a:pt x="17" y="53"/>
                    <a:pt x="2" y="50"/>
                  </a:cubicBezTo>
                  <a:cubicBezTo>
                    <a:pt x="2" y="51"/>
                    <a:pt x="2" y="52"/>
                    <a:pt x="2" y="53"/>
                  </a:cubicBezTo>
                  <a:cubicBezTo>
                    <a:pt x="5" y="52"/>
                    <a:pt x="8" y="52"/>
                    <a:pt x="11" y="52"/>
                  </a:cubicBezTo>
                  <a:cubicBezTo>
                    <a:pt x="15" y="52"/>
                    <a:pt x="20" y="53"/>
                    <a:pt x="24" y="53"/>
                  </a:cubicBezTo>
                  <a:cubicBezTo>
                    <a:pt x="29" y="54"/>
                    <a:pt x="34" y="55"/>
                    <a:pt x="38" y="57"/>
                  </a:cubicBezTo>
                  <a:cubicBezTo>
                    <a:pt x="41" y="58"/>
                    <a:pt x="44" y="60"/>
                    <a:pt x="46" y="64"/>
                  </a:cubicBezTo>
                  <a:cubicBezTo>
                    <a:pt x="47" y="67"/>
                    <a:pt x="45" y="71"/>
                    <a:pt x="42" y="72"/>
                  </a:cubicBezTo>
                  <a:cubicBezTo>
                    <a:pt x="39" y="74"/>
                    <a:pt x="35" y="73"/>
                    <a:pt x="31" y="72"/>
                  </a:cubicBezTo>
                  <a:cubicBezTo>
                    <a:pt x="23" y="69"/>
                    <a:pt x="15" y="64"/>
                    <a:pt x="9" y="58"/>
                  </a:cubicBezTo>
                  <a:cubicBezTo>
                    <a:pt x="8" y="57"/>
                    <a:pt x="7" y="55"/>
                    <a:pt x="7" y="54"/>
                  </a:cubicBezTo>
                  <a:cubicBezTo>
                    <a:pt x="7" y="55"/>
                    <a:pt x="6" y="55"/>
                    <a:pt x="6" y="56"/>
                  </a:cubicBezTo>
                  <a:cubicBezTo>
                    <a:pt x="9" y="53"/>
                    <a:pt x="13" y="53"/>
                    <a:pt x="17" y="52"/>
                  </a:cubicBezTo>
                  <a:cubicBezTo>
                    <a:pt x="22" y="51"/>
                    <a:pt x="27" y="52"/>
                    <a:pt x="32" y="52"/>
                  </a:cubicBezTo>
                  <a:cubicBezTo>
                    <a:pt x="39" y="53"/>
                    <a:pt x="51" y="56"/>
                    <a:pt x="54" y="64"/>
                  </a:cubicBezTo>
                  <a:cubicBezTo>
                    <a:pt x="54" y="64"/>
                    <a:pt x="54" y="63"/>
                    <a:pt x="55" y="62"/>
                  </a:cubicBezTo>
                  <a:cubicBezTo>
                    <a:pt x="52" y="65"/>
                    <a:pt x="48" y="66"/>
                    <a:pt x="44" y="66"/>
                  </a:cubicBezTo>
                  <a:cubicBezTo>
                    <a:pt x="39" y="67"/>
                    <a:pt x="34" y="66"/>
                    <a:pt x="30" y="65"/>
                  </a:cubicBezTo>
                  <a:cubicBezTo>
                    <a:pt x="25" y="65"/>
                    <a:pt x="11" y="62"/>
                    <a:pt x="13" y="54"/>
                  </a:cubicBezTo>
                  <a:cubicBezTo>
                    <a:pt x="15" y="48"/>
                    <a:pt x="27" y="49"/>
                    <a:pt x="32" y="50"/>
                  </a:cubicBezTo>
                  <a:cubicBezTo>
                    <a:pt x="36" y="51"/>
                    <a:pt x="40" y="52"/>
                    <a:pt x="43" y="53"/>
                  </a:cubicBezTo>
                  <a:cubicBezTo>
                    <a:pt x="46" y="55"/>
                    <a:pt x="49" y="56"/>
                    <a:pt x="51" y="59"/>
                  </a:cubicBezTo>
                  <a:cubicBezTo>
                    <a:pt x="52" y="61"/>
                    <a:pt x="50" y="63"/>
                    <a:pt x="48" y="64"/>
                  </a:cubicBezTo>
                  <a:cubicBezTo>
                    <a:pt x="45" y="66"/>
                    <a:pt x="40" y="66"/>
                    <a:pt x="37" y="65"/>
                  </a:cubicBezTo>
                  <a:cubicBezTo>
                    <a:pt x="29" y="64"/>
                    <a:pt x="19" y="58"/>
                    <a:pt x="15" y="51"/>
                  </a:cubicBezTo>
                  <a:cubicBezTo>
                    <a:pt x="12" y="44"/>
                    <a:pt x="18" y="38"/>
                    <a:pt x="25" y="37"/>
                  </a:cubicBezTo>
                  <a:cubicBezTo>
                    <a:pt x="33" y="36"/>
                    <a:pt x="41" y="36"/>
                    <a:pt x="49" y="37"/>
                  </a:cubicBezTo>
                  <a:cubicBezTo>
                    <a:pt x="57" y="38"/>
                    <a:pt x="66" y="39"/>
                    <a:pt x="72" y="43"/>
                  </a:cubicBezTo>
                  <a:cubicBezTo>
                    <a:pt x="74" y="44"/>
                    <a:pt x="76" y="46"/>
                    <a:pt x="75" y="48"/>
                  </a:cubicBezTo>
                  <a:cubicBezTo>
                    <a:pt x="75" y="51"/>
                    <a:pt x="72" y="53"/>
                    <a:pt x="70" y="53"/>
                  </a:cubicBezTo>
                  <a:cubicBezTo>
                    <a:pt x="63" y="56"/>
                    <a:pt x="54" y="55"/>
                    <a:pt x="46" y="54"/>
                  </a:cubicBezTo>
                  <a:cubicBezTo>
                    <a:pt x="37" y="52"/>
                    <a:pt x="28" y="50"/>
                    <a:pt x="21" y="45"/>
                  </a:cubicBezTo>
                  <a:cubicBezTo>
                    <a:pt x="17" y="43"/>
                    <a:pt x="12" y="38"/>
                    <a:pt x="18" y="34"/>
                  </a:cubicBezTo>
                  <a:cubicBezTo>
                    <a:pt x="24" y="31"/>
                    <a:pt x="33" y="31"/>
                    <a:pt x="39" y="31"/>
                  </a:cubicBezTo>
                  <a:cubicBezTo>
                    <a:pt x="49" y="31"/>
                    <a:pt x="58" y="32"/>
                    <a:pt x="68" y="34"/>
                  </a:cubicBezTo>
                  <a:cubicBezTo>
                    <a:pt x="74" y="35"/>
                    <a:pt x="82" y="36"/>
                    <a:pt x="87" y="41"/>
                  </a:cubicBezTo>
                  <a:cubicBezTo>
                    <a:pt x="92" y="45"/>
                    <a:pt x="82" y="47"/>
                    <a:pt x="80" y="47"/>
                  </a:cubicBezTo>
                  <a:cubicBezTo>
                    <a:pt x="71" y="48"/>
                    <a:pt x="62" y="46"/>
                    <a:pt x="54" y="43"/>
                  </a:cubicBezTo>
                  <a:cubicBezTo>
                    <a:pt x="49" y="41"/>
                    <a:pt x="39" y="37"/>
                    <a:pt x="39" y="31"/>
                  </a:cubicBezTo>
                  <a:cubicBezTo>
                    <a:pt x="39" y="24"/>
                    <a:pt x="50" y="24"/>
                    <a:pt x="55" y="24"/>
                  </a:cubicBezTo>
                  <a:cubicBezTo>
                    <a:pt x="63" y="24"/>
                    <a:pt x="72" y="25"/>
                    <a:pt x="80" y="28"/>
                  </a:cubicBezTo>
                  <a:cubicBezTo>
                    <a:pt x="84" y="29"/>
                    <a:pt x="87" y="30"/>
                    <a:pt x="91" y="32"/>
                  </a:cubicBezTo>
                  <a:cubicBezTo>
                    <a:pt x="93" y="33"/>
                    <a:pt x="95" y="34"/>
                    <a:pt x="96" y="36"/>
                  </a:cubicBezTo>
                  <a:cubicBezTo>
                    <a:pt x="96" y="35"/>
                    <a:pt x="96" y="35"/>
                    <a:pt x="97" y="34"/>
                  </a:cubicBezTo>
                  <a:cubicBezTo>
                    <a:pt x="86" y="42"/>
                    <a:pt x="72" y="41"/>
                    <a:pt x="60" y="38"/>
                  </a:cubicBezTo>
                  <a:cubicBezTo>
                    <a:pt x="55" y="37"/>
                    <a:pt x="50" y="35"/>
                    <a:pt x="45" y="33"/>
                  </a:cubicBezTo>
                  <a:cubicBezTo>
                    <a:pt x="42" y="31"/>
                    <a:pt x="37" y="29"/>
                    <a:pt x="36" y="24"/>
                  </a:cubicBezTo>
                  <a:cubicBezTo>
                    <a:pt x="35" y="18"/>
                    <a:pt x="47" y="18"/>
                    <a:pt x="51" y="18"/>
                  </a:cubicBezTo>
                  <a:cubicBezTo>
                    <a:pt x="61" y="18"/>
                    <a:pt x="70" y="20"/>
                    <a:pt x="79" y="23"/>
                  </a:cubicBezTo>
                  <a:cubicBezTo>
                    <a:pt x="83" y="24"/>
                    <a:pt x="87" y="25"/>
                    <a:pt x="91" y="27"/>
                  </a:cubicBezTo>
                  <a:cubicBezTo>
                    <a:pt x="93" y="28"/>
                    <a:pt x="96" y="29"/>
                    <a:pt x="98" y="32"/>
                  </a:cubicBezTo>
                  <a:cubicBezTo>
                    <a:pt x="98" y="31"/>
                    <a:pt x="98" y="31"/>
                    <a:pt x="98" y="30"/>
                  </a:cubicBezTo>
                  <a:cubicBezTo>
                    <a:pt x="93" y="35"/>
                    <a:pt x="85" y="37"/>
                    <a:pt x="78" y="38"/>
                  </a:cubicBezTo>
                  <a:cubicBezTo>
                    <a:pt x="69" y="40"/>
                    <a:pt x="59" y="40"/>
                    <a:pt x="49" y="40"/>
                  </a:cubicBezTo>
                  <a:cubicBezTo>
                    <a:pt x="41" y="39"/>
                    <a:pt x="32" y="37"/>
                    <a:pt x="26" y="32"/>
                  </a:cubicBezTo>
                  <a:cubicBezTo>
                    <a:pt x="21" y="27"/>
                    <a:pt x="20" y="21"/>
                    <a:pt x="25" y="16"/>
                  </a:cubicBezTo>
                  <a:cubicBezTo>
                    <a:pt x="31" y="11"/>
                    <a:pt x="39" y="8"/>
                    <a:pt x="46" y="6"/>
                  </a:cubicBezTo>
                  <a:cubicBezTo>
                    <a:pt x="54" y="4"/>
                    <a:pt x="63" y="3"/>
                    <a:pt x="71" y="4"/>
                  </a:cubicBezTo>
                  <a:cubicBezTo>
                    <a:pt x="75" y="4"/>
                    <a:pt x="81" y="6"/>
                    <a:pt x="77" y="12"/>
                  </a:cubicBezTo>
                  <a:cubicBezTo>
                    <a:pt x="74" y="18"/>
                    <a:pt x="65" y="22"/>
                    <a:pt x="59" y="25"/>
                  </a:cubicBezTo>
                  <a:cubicBezTo>
                    <a:pt x="51" y="29"/>
                    <a:pt x="42" y="31"/>
                    <a:pt x="34" y="31"/>
                  </a:cubicBezTo>
                  <a:cubicBezTo>
                    <a:pt x="28" y="30"/>
                    <a:pt x="23" y="25"/>
                    <a:pt x="27" y="20"/>
                  </a:cubicBezTo>
                  <a:cubicBezTo>
                    <a:pt x="30" y="17"/>
                    <a:pt x="33" y="15"/>
                    <a:pt x="37" y="14"/>
                  </a:cubicBezTo>
                  <a:cubicBezTo>
                    <a:pt x="41" y="12"/>
                    <a:pt x="45" y="11"/>
                    <a:pt x="50" y="10"/>
                  </a:cubicBezTo>
                  <a:cubicBezTo>
                    <a:pt x="57" y="9"/>
                    <a:pt x="65" y="7"/>
                    <a:pt x="73" y="9"/>
                  </a:cubicBezTo>
                  <a:cubicBezTo>
                    <a:pt x="73" y="9"/>
                    <a:pt x="74" y="9"/>
                    <a:pt x="74" y="9"/>
                  </a:cubicBezTo>
                  <a:cubicBezTo>
                    <a:pt x="74" y="8"/>
                    <a:pt x="74" y="8"/>
                    <a:pt x="74" y="7"/>
                  </a:cubicBezTo>
                  <a:cubicBezTo>
                    <a:pt x="72" y="9"/>
                    <a:pt x="70" y="10"/>
                    <a:pt x="68" y="12"/>
                  </a:cubicBezTo>
                  <a:cubicBezTo>
                    <a:pt x="65" y="14"/>
                    <a:pt x="61" y="16"/>
                    <a:pt x="58" y="18"/>
                  </a:cubicBezTo>
                  <a:cubicBezTo>
                    <a:pt x="49" y="22"/>
                    <a:pt x="41" y="26"/>
                    <a:pt x="32" y="29"/>
                  </a:cubicBezTo>
                  <a:cubicBezTo>
                    <a:pt x="26" y="30"/>
                    <a:pt x="17" y="33"/>
                    <a:pt x="12" y="29"/>
                  </a:cubicBezTo>
                  <a:cubicBezTo>
                    <a:pt x="6" y="25"/>
                    <a:pt x="13" y="19"/>
                    <a:pt x="17" y="17"/>
                  </a:cubicBezTo>
                  <a:cubicBezTo>
                    <a:pt x="23" y="12"/>
                    <a:pt x="31" y="9"/>
                    <a:pt x="39" y="8"/>
                  </a:cubicBezTo>
                  <a:cubicBezTo>
                    <a:pt x="41" y="8"/>
                    <a:pt x="45" y="8"/>
                    <a:pt x="46" y="10"/>
                  </a:cubicBezTo>
                  <a:cubicBezTo>
                    <a:pt x="48" y="12"/>
                    <a:pt x="48" y="16"/>
                    <a:pt x="47" y="18"/>
                  </a:cubicBezTo>
                  <a:cubicBezTo>
                    <a:pt x="43" y="25"/>
                    <a:pt x="36" y="30"/>
                    <a:pt x="29" y="34"/>
                  </a:cubicBezTo>
                  <a:cubicBezTo>
                    <a:pt x="26" y="36"/>
                    <a:pt x="22" y="38"/>
                    <a:pt x="19" y="39"/>
                  </a:cubicBezTo>
                  <a:cubicBezTo>
                    <a:pt x="16" y="40"/>
                    <a:pt x="13" y="41"/>
                    <a:pt x="11" y="39"/>
                  </a:cubicBezTo>
                  <a:cubicBezTo>
                    <a:pt x="9" y="36"/>
                    <a:pt x="11" y="32"/>
                    <a:pt x="13" y="29"/>
                  </a:cubicBezTo>
                  <a:cubicBezTo>
                    <a:pt x="17" y="25"/>
                    <a:pt x="22" y="22"/>
                    <a:pt x="26" y="19"/>
                  </a:cubicBezTo>
                  <a:cubicBezTo>
                    <a:pt x="31" y="16"/>
                    <a:pt x="37" y="13"/>
                    <a:pt x="43" y="11"/>
                  </a:cubicBezTo>
                  <a:cubicBezTo>
                    <a:pt x="46" y="10"/>
                    <a:pt x="52" y="8"/>
                    <a:pt x="55" y="10"/>
                  </a:cubicBezTo>
                  <a:cubicBezTo>
                    <a:pt x="55" y="9"/>
                    <a:pt x="55" y="8"/>
                    <a:pt x="55" y="8"/>
                  </a:cubicBezTo>
                  <a:cubicBezTo>
                    <a:pt x="49" y="15"/>
                    <a:pt x="43" y="23"/>
                    <a:pt x="36" y="29"/>
                  </a:cubicBezTo>
                  <a:cubicBezTo>
                    <a:pt x="30" y="35"/>
                    <a:pt x="21" y="43"/>
                    <a:pt x="11" y="41"/>
                  </a:cubicBezTo>
                  <a:cubicBezTo>
                    <a:pt x="12" y="42"/>
                    <a:pt x="12" y="43"/>
                    <a:pt x="13" y="43"/>
                  </a:cubicBezTo>
                  <a:cubicBezTo>
                    <a:pt x="15" y="39"/>
                    <a:pt x="18" y="36"/>
                    <a:pt x="21" y="33"/>
                  </a:cubicBezTo>
                  <a:cubicBezTo>
                    <a:pt x="26" y="29"/>
                    <a:pt x="31" y="25"/>
                    <a:pt x="36" y="21"/>
                  </a:cubicBezTo>
                  <a:cubicBezTo>
                    <a:pt x="43" y="17"/>
                    <a:pt x="57" y="9"/>
                    <a:pt x="65" y="15"/>
                  </a:cubicBezTo>
                  <a:cubicBezTo>
                    <a:pt x="65" y="14"/>
                    <a:pt x="65" y="14"/>
                    <a:pt x="65" y="13"/>
                  </a:cubicBezTo>
                  <a:cubicBezTo>
                    <a:pt x="64" y="16"/>
                    <a:pt x="61" y="19"/>
                    <a:pt x="59" y="21"/>
                  </a:cubicBezTo>
                  <a:cubicBezTo>
                    <a:pt x="55" y="25"/>
                    <a:pt x="52" y="29"/>
                    <a:pt x="48" y="32"/>
                  </a:cubicBezTo>
                  <a:cubicBezTo>
                    <a:pt x="44" y="35"/>
                    <a:pt x="40" y="37"/>
                    <a:pt x="36" y="38"/>
                  </a:cubicBezTo>
                  <a:cubicBezTo>
                    <a:pt x="33" y="39"/>
                    <a:pt x="29" y="37"/>
                    <a:pt x="30" y="34"/>
                  </a:cubicBezTo>
                  <a:cubicBezTo>
                    <a:pt x="31" y="30"/>
                    <a:pt x="36" y="27"/>
                    <a:pt x="39" y="25"/>
                  </a:cubicBezTo>
                  <a:cubicBezTo>
                    <a:pt x="42" y="23"/>
                    <a:pt x="46" y="20"/>
                    <a:pt x="50" y="19"/>
                  </a:cubicBezTo>
                  <a:cubicBezTo>
                    <a:pt x="52" y="17"/>
                    <a:pt x="71" y="9"/>
                    <a:pt x="71" y="15"/>
                  </a:cubicBezTo>
                  <a:cubicBezTo>
                    <a:pt x="70" y="18"/>
                    <a:pt x="68" y="22"/>
                    <a:pt x="66" y="24"/>
                  </a:cubicBezTo>
                  <a:cubicBezTo>
                    <a:pt x="63" y="28"/>
                    <a:pt x="60" y="31"/>
                    <a:pt x="57" y="34"/>
                  </a:cubicBezTo>
                  <a:cubicBezTo>
                    <a:pt x="51" y="39"/>
                    <a:pt x="43" y="45"/>
                    <a:pt x="34" y="44"/>
                  </a:cubicBezTo>
                  <a:cubicBezTo>
                    <a:pt x="34" y="44"/>
                    <a:pt x="35" y="45"/>
                    <a:pt x="35" y="45"/>
                  </a:cubicBezTo>
                  <a:cubicBezTo>
                    <a:pt x="34" y="39"/>
                    <a:pt x="39" y="35"/>
                    <a:pt x="44" y="33"/>
                  </a:cubicBezTo>
                  <a:cubicBezTo>
                    <a:pt x="51" y="29"/>
                    <a:pt x="58" y="27"/>
                    <a:pt x="66" y="25"/>
                  </a:cubicBezTo>
                  <a:cubicBezTo>
                    <a:pt x="74" y="23"/>
                    <a:pt x="82" y="22"/>
                    <a:pt x="90" y="22"/>
                  </a:cubicBezTo>
                  <a:cubicBezTo>
                    <a:pt x="96" y="21"/>
                    <a:pt x="102" y="21"/>
                    <a:pt x="107" y="22"/>
                  </a:cubicBezTo>
                  <a:cubicBezTo>
                    <a:pt x="107" y="21"/>
                    <a:pt x="107" y="20"/>
                    <a:pt x="107" y="19"/>
                  </a:cubicBezTo>
                  <a:cubicBezTo>
                    <a:pt x="95" y="23"/>
                    <a:pt x="83" y="26"/>
                    <a:pt x="72" y="32"/>
                  </a:cubicBezTo>
                  <a:cubicBezTo>
                    <a:pt x="64" y="37"/>
                    <a:pt x="54" y="45"/>
                    <a:pt x="44" y="44"/>
                  </a:cubicBezTo>
                  <a:cubicBezTo>
                    <a:pt x="45" y="45"/>
                    <a:pt x="45" y="45"/>
                    <a:pt x="46" y="46"/>
                  </a:cubicBezTo>
                  <a:cubicBezTo>
                    <a:pt x="51" y="35"/>
                    <a:pt x="65" y="30"/>
                    <a:pt x="76" y="28"/>
                  </a:cubicBezTo>
                  <a:cubicBezTo>
                    <a:pt x="88" y="26"/>
                    <a:pt x="101" y="25"/>
                    <a:pt x="113" y="30"/>
                  </a:cubicBezTo>
                  <a:cubicBezTo>
                    <a:pt x="113" y="29"/>
                    <a:pt x="113" y="28"/>
                    <a:pt x="113" y="27"/>
                  </a:cubicBezTo>
                  <a:cubicBezTo>
                    <a:pt x="100" y="27"/>
                    <a:pt x="87" y="28"/>
                    <a:pt x="75" y="34"/>
                  </a:cubicBezTo>
                  <a:cubicBezTo>
                    <a:pt x="64" y="39"/>
                    <a:pt x="55" y="48"/>
                    <a:pt x="43" y="52"/>
                  </a:cubicBezTo>
                  <a:cubicBezTo>
                    <a:pt x="43" y="53"/>
                    <a:pt x="44" y="53"/>
                    <a:pt x="44" y="54"/>
                  </a:cubicBezTo>
                  <a:cubicBezTo>
                    <a:pt x="52" y="41"/>
                    <a:pt x="68" y="36"/>
                    <a:pt x="82" y="34"/>
                  </a:cubicBezTo>
                  <a:cubicBezTo>
                    <a:pt x="97" y="32"/>
                    <a:pt x="112" y="33"/>
                    <a:pt x="126" y="38"/>
                  </a:cubicBezTo>
                  <a:cubicBezTo>
                    <a:pt x="127" y="37"/>
                    <a:pt x="127" y="36"/>
                    <a:pt x="127" y="35"/>
                  </a:cubicBezTo>
                  <a:cubicBezTo>
                    <a:pt x="120" y="34"/>
                    <a:pt x="112" y="33"/>
                    <a:pt x="105" y="33"/>
                  </a:cubicBezTo>
                  <a:cubicBezTo>
                    <a:pt x="97" y="34"/>
                    <a:pt x="90" y="36"/>
                    <a:pt x="83" y="39"/>
                  </a:cubicBezTo>
                  <a:cubicBezTo>
                    <a:pt x="71" y="45"/>
                    <a:pt x="61" y="56"/>
                    <a:pt x="49" y="62"/>
                  </a:cubicBezTo>
                  <a:cubicBezTo>
                    <a:pt x="49" y="63"/>
                    <a:pt x="50" y="64"/>
                    <a:pt x="50" y="64"/>
                  </a:cubicBezTo>
                  <a:cubicBezTo>
                    <a:pt x="68" y="48"/>
                    <a:pt x="94" y="40"/>
                    <a:pt x="118" y="44"/>
                  </a:cubicBezTo>
                  <a:cubicBezTo>
                    <a:pt x="118" y="43"/>
                    <a:pt x="118" y="42"/>
                    <a:pt x="118" y="41"/>
                  </a:cubicBezTo>
                  <a:cubicBezTo>
                    <a:pt x="109" y="41"/>
                    <a:pt x="99" y="40"/>
                    <a:pt x="89" y="41"/>
                  </a:cubicBezTo>
                  <a:cubicBezTo>
                    <a:pt x="80" y="41"/>
                    <a:pt x="70" y="43"/>
                    <a:pt x="63" y="49"/>
                  </a:cubicBezTo>
                  <a:cubicBezTo>
                    <a:pt x="62" y="50"/>
                    <a:pt x="62" y="52"/>
                    <a:pt x="64" y="52"/>
                  </a:cubicBezTo>
                  <a:cubicBezTo>
                    <a:pt x="84" y="47"/>
                    <a:pt x="104" y="42"/>
                    <a:pt x="125" y="45"/>
                  </a:cubicBezTo>
                  <a:cubicBezTo>
                    <a:pt x="127" y="45"/>
                    <a:pt x="127" y="42"/>
                    <a:pt x="125" y="4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52"/>
            <p:cNvSpPr/>
            <p:nvPr/>
          </p:nvSpPr>
          <p:spPr bwMode="auto">
            <a:xfrm>
              <a:off x="3529" y="2286"/>
              <a:ext cx="508" cy="458"/>
            </a:xfrm>
            <a:custGeom>
              <a:avLst/>
              <a:gdLst>
                <a:gd name="T0" fmla="*/ 21 w 263"/>
                <a:gd name="T1" fmla="*/ 0 h 237"/>
                <a:gd name="T2" fmla="*/ 29 w 263"/>
                <a:gd name="T3" fmla="*/ 10 h 237"/>
                <a:gd name="T4" fmla="*/ 51 w 263"/>
                <a:gd name="T5" fmla="*/ 93 h 237"/>
                <a:gd name="T6" fmla="*/ 16 w 263"/>
                <a:gd name="T7" fmla="*/ 67 h 237"/>
                <a:gd name="T8" fmla="*/ 13 w 263"/>
                <a:gd name="T9" fmla="*/ 74 h 237"/>
                <a:gd name="T10" fmla="*/ 14 w 263"/>
                <a:gd name="T11" fmla="*/ 55 h 237"/>
                <a:gd name="T12" fmla="*/ 4 w 263"/>
                <a:gd name="T13" fmla="*/ 54 h 237"/>
                <a:gd name="T14" fmla="*/ 12 w 263"/>
                <a:gd name="T15" fmla="*/ 77 h 237"/>
                <a:gd name="T16" fmla="*/ 64 w 263"/>
                <a:gd name="T17" fmla="*/ 117 h 237"/>
                <a:gd name="T18" fmla="*/ 84 w 263"/>
                <a:gd name="T19" fmla="*/ 138 h 237"/>
                <a:gd name="T20" fmla="*/ 94 w 263"/>
                <a:gd name="T21" fmla="*/ 162 h 237"/>
                <a:gd name="T22" fmla="*/ 69 w 263"/>
                <a:gd name="T23" fmla="*/ 109 h 237"/>
                <a:gd name="T24" fmla="*/ 23 w 263"/>
                <a:gd name="T25" fmla="*/ 69 h 237"/>
                <a:gd name="T26" fmla="*/ 95 w 263"/>
                <a:gd name="T27" fmla="*/ 148 h 237"/>
                <a:gd name="T28" fmla="*/ 156 w 263"/>
                <a:gd name="T29" fmla="*/ 205 h 237"/>
                <a:gd name="T30" fmla="*/ 163 w 263"/>
                <a:gd name="T31" fmla="*/ 210 h 237"/>
                <a:gd name="T32" fmla="*/ 104 w 263"/>
                <a:gd name="T33" fmla="*/ 168 h 237"/>
                <a:gd name="T34" fmla="*/ 196 w 263"/>
                <a:gd name="T35" fmla="*/ 187 h 237"/>
                <a:gd name="T36" fmla="*/ 157 w 263"/>
                <a:gd name="T37" fmla="*/ 159 h 237"/>
                <a:gd name="T38" fmla="*/ 152 w 263"/>
                <a:gd name="T39" fmla="*/ 158 h 237"/>
                <a:gd name="T40" fmla="*/ 124 w 263"/>
                <a:gd name="T41" fmla="*/ 172 h 237"/>
                <a:gd name="T42" fmla="*/ 148 w 263"/>
                <a:gd name="T43" fmla="*/ 193 h 237"/>
                <a:gd name="T44" fmla="*/ 207 w 263"/>
                <a:gd name="T45" fmla="*/ 216 h 237"/>
                <a:gd name="T46" fmla="*/ 204 w 263"/>
                <a:gd name="T47" fmla="*/ 227 h 237"/>
                <a:gd name="T48" fmla="*/ 228 w 263"/>
                <a:gd name="T49" fmla="*/ 218 h 237"/>
                <a:gd name="T50" fmla="*/ 238 w 263"/>
                <a:gd name="T51" fmla="*/ 207 h 237"/>
                <a:gd name="T52" fmla="*/ 251 w 263"/>
                <a:gd name="T53" fmla="*/ 198 h 237"/>
                <a:gd name="T54" fmla="*/ 185 w 263"/>
                <a:gd name="T55" fmla="*/ 201 h 237"/>
                <a:gd name="T56" fmla="*/ 203 w 263"/>
                <a:gd name="T57" fmla="*/ 175 h 237"/>
                <a:gd name="T58" fmla="*/ 184 w 263"/>
                <a:gd name="T59" fmla="*/ 201 h 237"/>
                <a:gd name="T60" fmla="*/ 198 w 263"/>
                <a:gd name="T61" fmla="*/ 208 h 237"/>
                <a:gd name="T62" fmla="*/ 261 w 263"/>
                <a:gd name="T63" fmla="*/ 206 h 237"/>
                <a:gd name="T64" fmla="*/ 250 w 263"/>
                <a:gd name="T65" fmla="*/ 215 h 237"/>
                <a:gd name="T66" fmla="*/ 225 w 263"/>
                <a:gd name="T67" fmla="*/ 225 h 237"/>
                <a:gd name="T68" fmla="*/ 158 w 263"/>
                <a:gd name="T69" fmla="*/ 206 h 237"/>
                <a:gd name="T70" fmla="*/ 168 w 263"/>
                <a:gd name="T71" fmla="*/ 196 h 237"/>
                <a:gd name="T72" fmla="*/ 165 w 263"/>
                <a:gd name="T73" fmla="*/ 185 h 237"/>
                <a:gd name="T74" fmla="*/ 153 w 263"/>
                <a:gd name="T75" fmla="*/ 173 h 237"/>
                <a:gd name="T76" fmla="*/ 122 w 263"/>
                <a:gd name="T77" fmla="*/ 167 h 237"/>
                <a:gd name="T78" fmla="*/ 162 w 263"/>
                <a:gd name="T79" fmla="*/ 180 h 237"/>
                <a:gd name="T80" fmla="*/ 165 w 263"/>
                <a:gd name="T81" fmla="*/ 200 h 237"/>
                <a:gd name="T82" fmla="*/ 144 w 263"/>
                <a:gd name="T83" fmla="*/ 204 h 237"/>
                <a:gd name="T84" fmla="*/ 63 w 263"/>
                <a:gd name="T85" fmla="*/ 158 h 237"/>
                <a:gd name="T86" fmla="*/ 151 w 263"/>
                <a:gd name="T87" fmla="*/ 174 h 237"/>
                <a:gd name="T88" fmla="*/ 86 w 263"/>
                <a:gd name="T89" fmla="*/ 125 h 237"/>
                <a:gd name="T90" fmla="*/ 100 w 263"/>
                <a:gd name="T91" fmla="*/ 153 h 237"/>
                <a:gd name="T92" fmla="*/ 34 w 263"/>
                <a:gd name="T93" fmla="*/ 96 h 237"/>
                <a:gd name="T94" fmla="*/ 67 w 263"/>
                <a:gd name="T95" fmla="*/ 140 h 237"/>
                <a:gd name="T96" fmla="*/ 83 w 263"/>
                <a:gd name="T97" fmla="*/ 159 h 237"/>
                <a:gd name="T98" fmla="*/ 37 w 263"/>
                <a:gd name="T99" fmla="*/ 88 h 237"/>
                <a:gd name="T100" fmla="*/ 13 w 263"/>
                <a:gd name="T101" fmla="*/ 19 h 237"/>
                <a:gd name="T102" fmla="*/ 9 w 263"/>
                <a:gd name="T103" fmla="*/ 15 h 237"/>
                <a:gd name="T104" fmla="*/ 6 w 263"/>
                <a:gd name="T105" fmla="*/ 32 h 237"/>
                <a:gd name="T106" fmla="*/ 20 w 263"/>
                <a:gd name="T107" fmla="*/ 70 h 237"/>
                <a:gd name="T108" fmla="*/ 44 w 263"/>
                <a:gd name="T109" fmla="*/ 92 h 237"/>
                <a:gd name="T110" fmla="*/ 42 w 263"/>
                <a:gd name="T111" fmla="*/ 8 h 237"/>
                <a:gd name="T112" fmla="*/ 32 w 263"/>
                <a:gd name="T113" fmla="*/ 49 h 237"/>
                <a:gd name="T114" fmla="*/ 29 w 263"/>
                <a:gd name="T115" fmla="*/ 39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63" h="237">
                  <a:moveTo>
                    <a:pt x="24" y="14"/>
                  </a:moveTo>
                  <a:cubicBezTo>
                    <a:pt x="17" y="24"/>
                    <a:pt x="14" y="37"/>
                    <a:pt x="13" y="49"/>
                  </a:cubicBezTo>
                  <a:cubicBezTo>
                    <a:pt x="12" y="60"/>
                    <a:pt x="14" y="74"/>
                    <a:pt x="24" y="81"/>
                  </a:cubicBezTo>
                  <a:cubicBezTo>
                    <a:pt x="24" y="82"/>
                    <a:pt x="25" y="82"/>
                    <a:pt x="26" y="81"/>
                  </a:cubicBezTo>
                  <a:cubicBezTo>
                    <a:pt x="29" y="77"/>
                    <a:pt x="30" y="70"/>
                    <a:pt x="30" y="65"/>
                  </a:cubicBezTo>
                  <a:cubicBezTo>
                    <a:pt x="32" y="57"/>
                    <a:pt x="32" y="48"/>
                    <a:pt x="32" y="39"/>
                  </a:cubicBezTo>
                  <a:cubicBezTo>
                    <a:pt x="32" y="30"/>
                    <a:pt x="31" y="21"/>
                    <a:pt x="29" y="13"/>
                  </a:cubicBezTo>
                  <a:cubicBezTo>
                    <a:pt x="28" y="8"/>
                    <a:pt x="26" y="2"/>
                    <a:pt x="21" y="0"/>
                  </a:cubicBezTo>
                  <a:cubicBezTo>
                    <a:pt x="20" y="0"/>
                    <a:pt x="19" y="0"/>
                    <a:pt x="19" y="1"/>
                  </a:cubicBezTo>
                  <a:cubicBezTo>
                    <a:pt x="13" y="17"/>
                    <a:pt x="17" y="35"/>
                    <a:pt x="18" y="51"/>
                  </a:cubicBezTo>
                  <a:cubicBezTo>
                    <a:pt x="18" y="59"/>
                    <a:pt x="18" y="66"/>
                    <a:pt x="20" y="74"/>
                  </a:cubicBezTo>
                  <a:cubicBezTo>
                    <a:pt x="21" y="79"/>
                    <a:pt x="22" y="86"/>
                    <a:pt x="27" y="89"/>
                  </a:cubicBezTo>
                  <a:cubicBezTo>
                    <a:pt x="28" y="89"/>
                    <a:pt x="29" y="89"/>
                    <a:pt x="30" y="88"/>
                  </a:cubicBezTo>
                  <a:cubicBezTo>
                    <a:pt x="34" y="76"/>
                    <a:pt x="35" y="62"/>
                    <a:pt x="35" y="49"/>
                  </a:cubicBezTo>
                  <a:cubicBezTo>
                    <a:pt x="35" y="36"/>
                    <a:pt x="34" y="23"/>
                    <a:pt x="32" y="10"/>
                  </a:cubicBezTo>
                  <a:cubicBezTo>
                    <a:pt x="32" y="8"/>
                    <a:pt x="30" y="8"/>
                    <a:pt x="29" y="10"/>
                  </a:cubicBezTo>
                  <a:cubicBezTo>
                    <a:pt x="26" y="26"/>
                    <a:pt x="31" y="42"/>
                    <a:pt x="34" y="57"/>
                  </a:cubicBezTo>
                  <a:cubicBezTo>
                    <a:pt x="36" y="71"/>
                    <a:pt x="35" y="86"/>
                    <a:pt x="43" y="98"/>
                  </a:cubicBezTo>
                  <a:cubicBezTo>
                    <a:pt x="44" y="99"/>
                    <a:pt x="45" y="99"/>
                    <a:pt x="46" y="98"/>
                  </a:cubicBezTo>
                  <a:cubicBezTo>
                    <a:pt x="50" y="85"/>
                    <a:pt x="47" y="71"/>
                    <a:pt x="47" y="58"/>
                  </a:cubicBezTo>
                  <a:cubicBezTo>
                    <a:pt x="47" y="41"/>
                    <a:pt x="47" y="24"/>
                    <a:pt x="45" y="7"/>
                  </a:cubicBezTo>
                  <a:cubicBezTo>
                    <a:pt x="45" y="6"/>
                    <a:pt x="42" y="6"/>
                    <a:pt x="42" y="7"/>
                  </a:cubicBezTo>
                  <a:cubicBezTo>
                    <a:pt x="42" y="36"/>
                    <a:pt x="45" y="65"/>
                    <a:pt x="48" y="93"/>
                  </a:cubicBezTo>
                  <a:cubicBezTo>
                    <a:pt x="49" y="95"/>
                    <a:pt x="51" y="95"/>
                    <a:pt x="51" y="93"/>
                  </a:cubicBezTo>
                  <a:cubicBezTo>
                    <a:pt x="51" y="67"/>
                    <a:pt x="54" y="39"/>
                    <a:pt x="44" y="15"/>
                  </a:cubicBezTo>
                  <a:cubicBezTo>
                    <a:pt x="43" y="14"/>
                    <a:pt x="41" y="14"/>
                    <a:pt x="41" y="15"/>
                  </a:cubicBezTo>
                  <a:cubicBezTo>
                    <a:pt x="32" y="40"/>
                    <a:pt x="48" y="66"/>
                    <a:pt x="44" y="91"/>
                  </a:cubicBezTo>
                  <a:cubicBezTo>
                    <a:pt x="45" y="91"/>
                    <a:pt x="45" y="91"/>
                    <a:pt x="46" y="91"/>
                  </a:cubicBezTo>
                  <a:cubicBezTo>
                    <a:pt x="42" y="81"/>
                    <a:pt x="34" y="5"/>
                    <a:pt x="13" y="20"/>
                  </a:cubicBezTo>
                  <a:cubicBezTo>
                    <a:pt x="10" y="22"/>
                    <a:pt x="9" y="27"/>
                    <a:pt x="9" y="31"/>
                  </a:cubicBezTo>
                  <a:cubicBezTo>
                    <a:pt x="8" y="37"/>
                    <a:pt x="9" y="43"/>
                    <a:pt x="11" y="49"/>
                  </a:cubicBezTo>
                  <a:cubicBezTo>
                    <a:pt x="12" y="55"/>
                    <a:pt x="14" y="61"/>
                    <a:pt x="16" y="67"/>
                  </a:cubicBezTo>
                  <a:cubicBezTo>
                    <a:pt x="17" y="71"/>
                    <a:pt x="19" y="76"/>
                    <a:pt x="22" y="79"/>
                  </a:cubicBezTo>
                  <a:cubicBezTo>
                    <a:pt x="23" y="79"/>
                    <a:pt x="24" y="79"/>
                    <a:pt x="24" y="79"/>
                  </a:cubicBezTo>
                  <a:cubicBezTo>
                    <a:pt x="31" y="69"/>
                    <a:pt x="28" y="55"/>
                    <a:pt x="25" y="44"/>
                  </a:cubicBezTo>
                  <a:cubicBezTo>
                    <a:pt x="23" y="34"/>
                    <a:pt x="18" y="20"/>
                    <a:pt x="7" y="15"/>
                  </a:cubicBezTo>
                  <a:cubicBezTo>
                    <a:pt x="7" y="14"/>
                    <a:pt x="6" y="15"/>
                    <a:pt x="6" y="15"/>
                  </a:cubicBezTo>
                  <a:cubicBezTo>
                    <a:pt x="3" y="20"/>
                    <a:pt x="3" y="26"/>
                    <a:pt x="3" y="31"/>
                  </a:cubicBezTo>
                  <a:cubicBezTo>
                    <a:pt x="3" y="39"/>
                    <a:pt x="4" y="46"/>
                    <a:pt x="6" y="53"/>
                  </a:cubicBezTo>
                  <a:cubicBezTo>
                    <a:pt x="7" y="60"/>
                    <a:pt x="10" y="67"/>
                    <a:pt x="13" y="74"/>
                  </a:cubicBezTo>
                  <a:cubicBezTo>
                    <a:pt x="15" y="79"/>
                    <a:pt x="19" y="84"/>
                    <a:pt x="23" y="86"/>
                  </a:cubicBezTo>
                  <a:cubicBezTo>
                    <a:pt x="24" y="87"/>
                    <a:pt x="25" y="87"/>
                    <a:pt x="25" y="86"/>
                  </a:cubicBezTo>
                  <a:cubicBezTo>
                    <a:pt x="35" y="78"/>
                    <a:pt x="32" y="60"/>
                    <a:pt x="29" y="49"/>
                  </a:cubicBezTo>
                  <a:cubicBezTo>
                    <a:pt x="27" y="41"/>
                    <a:pt x="25" y="34"/>
                    <a:pt x="21" y="27"/>
                  </a:cubicBezTo>
                  <a:cubicBezTo>
                    <a:pt x="18" y="22"/>
                    <a:pt x="15" y="17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4" y="17"/>
                    <a:pt x="5" y="24"/>
                    <a:pt x="6" y="30"/>
                  </a:cubicBezTo>
                  <a:cubicBezTo>
                    <a:pt x="7" y="38"/>
                    <a:pt x="10" y="47"/>
                    <a:pt x="14" y="55"/>
                  </a:cubicBezTo>
                  <a:cubicBezTo>
                    <a:pt x="17" y="63"/>
                    <a:pt x="21" y="70"/>
                    <a:pt x="27" y="76"/>
                  </a:cubicBezTo>
                  <a:cubicBezTo>
                    <a:pt x="30" y="80"/>
                    <a:pt x="35" y="83"/>
                    <a:pt x="40" y="79"/>
                  </a:cubicBezTo>
                  <a:cubicBezTo>
                    <a:pt x="44" y="76"/>
                    <a:pt x="44" y="69"/>
                    <a:pt x="43" y="64"/>
                  </a:cubicBezTo>
                  <a:cubicBezTo>
                    <a:pt x="41" y="55"/>
                    <a:pt x="38" y="47"/>
                    <a:pt x="34" y="40"/>
                  </a:cubicBezTo>
                  <a:cubicBezTo>
                    <a:pt x="30" y="33"/>
                    <a:pt x="25" y="26"/>
                    <a:pt x="19" y="21"/>
                  </a:cubicBezTo>
                  <a:cubicBezTo>
                    <a:pt x="16" y="18"/>
                    <a:pt x="10" y="14"/>
                    <a:pt x="6" y="17"/>
                  </a:cubicBezTo>
                  <a:cubicBezTo>
                    <a:pt x="1" y="19"/>
                    <a:pt x="1" y="25"/>
                    <a:pt x="0" y="30"/>
                  </a:cubicBezTo>
                  <a:cubicBezTo>
                    <a:pt x="0" y="38"/>
                    <a:pt x="2" y="46"/>
                    <a:pt x="4" y="54"/>
                  </a:cubicBezTo>
                  <a:cubicBezTo>
                    <a:pt x="9" y="72"/>
                    <a:pt x="16" y="89"/>
                    <a:pt x="26" y="105"/>
                  </a:cubicBezTo>
                  <a:cubicBezTo>
                    <a:pt x="29" y="109"/>
                    <a:pt x="33" y="115"/>
                    <a:pt x="38" y="117"/>
                  </a:cubicBezTo>
                  <a:cubicBezTo>
                    <a:pt x="43" y="119"/>
                    <a:pt x="45" y="116"/>
                    <a:pt x="46" y="112"/>
                  </a:cubicBezTo>
                  <a:cubicBezTo>
                    <a:pt x="46" y="105"/>
                    <a:pt x="44" y="98"/>
                    <a:pt x="42" y="92"/>
                  </a:cubicBezTo>
                  <a:cubicBezTo>
                    <a:pt x="39" y="84"/>
                    <a:pt x="35" y="76"/>
                    <a:pt x="30" y="69"/>
                  </a:cubicBezTo>
                  <a:cubicBezTo>
                    <a:pt x="25" y="61"/>
                    <a:pt x="17" y="52"/>
                    <a:pt x="6" y="52"/>
                  </a:cubicBezTo>
                  <a:cubicBezTo>
                    <a:pt x="6" y="52"/>
                    <a:pt x="6" y="53"/>
                    <a:pt x="5" y="53"/>
                  </a:cubicBezTo>
                  <a:cubicBezTo>
                    <a:pt x="2" y="61"/>
                    <a:pt x="8" y="71"/>
                    <a:pt x="12" y="77"/>
                  </a:cubicBezTo>
                  <a:cubicBezTo>
                    <a:pt x="18" y="86"/>
                    <a:pt x="24" y="94"/>
                    <a:pt x="31" y="102"/>
                  </a:cubicBezTo>
                  <a:cubicBezTo>
                    <a:pt x="35" y="107"/>
                    <a:pt x="38" y="112"/>
                    <a:pt x="42" y="117"/>
                  </a:cubicBezTo>
                  <a:cubicBezTo>
                    <a:pt x="46" y="123"/>
                    <a:pt x="51" y="130"/>
                    <a:pt x="57" y="136"/>
                  </a:cubicBezTo>
                  <a:cubicBezTo>
                    <a:pt x="61" y="142"/>
                    <a:pt x="65" y="147"/>
                    <a:pt x="70" y="152"/>
                  </a:cubicBezTo>
                  <a:cubicBezTo>
                    <a:pt x="73" y="156"/>
                    <a:pt x="77" y="161"/>
                    <a:pt x="82" y="162"/>
                  </a:cubicBezTo>
                  <a:cubicBezTo>
                    <a:pt x="83" y="162"/>
                    <a:pt x="84" y="162"/>
                    <a:pt x="84" y="161"/>
                  </a:cubicBezTo>
                  <a:cubicBezTo>
                    <a:pt x="87" y="153"/>
                    <a:pt x="83" y="145"/>
                    <a:pt x="79" y="139"/>
                  </a:cubicBezTo>
                  <a:cubicBezTo>
                    <a:pt x="75" y="131"/>
                    <a:pt x="70" y="124"/>
                    <a:pt x="64" y="117"/>
                  </a:cubicBezTo>
                  <a:cubicBezTo>
                    <a:pt x="52" y="101"/>
                    <a:pt x="38" y="83"/>
                    <a:pt x="19" y="73"/>
                  </a:cubicBezTo>
                  <a:cubicBezTo>
                    <a:pt x="19" y="73"/>
                    <a:pt x="18" y="74"/>
                    <a:pt x="18" y="74"/>
                  </a:cubicBezTo>
                  <a:cubicBezTo>
                    <a:pt x="15" y="83"/>
                    <a:pt x="21" y="91"/>
                    <a:pt x="25" y="97"/>
                  </a:cubicBezTo>
                  <a:cubicBezTo>
                    <a:pt x="31" y="105"/>
                    <a:pt x="39" y="112"/>
                    <a:pt x="46" y="119"/>
                  </a:cubicBezTo>
                  <a:cubicBezTo>
                    <a:pt x="53" y="126"/>
                    <a:pt x="58" y="134"/>
                    <a:pt x="65" y="142"/>
                  </a:cubicBezTo>
                  <a:cubicBezTo>
                    <a:pt x="72" y="150"/>
                    <a:pt x="80" y="159"/>
                    <a:pt x="90" y="163"/>
                  </a:cubicBezTo>
                  <a:cubicBezTo>
                    <a:pt x="91" y="163"/>
                    <a:pt x="92" y="163"/>
                    <a:pt x="92" y="162"/>
                  </a:cubicBezTo>
                  <a:cubicBezTo>
                    <a:pt x="94" y="153"/>
                    <a:pt x="89" y="145"/>
                    <a:pt x="84" y="138"/>
                  </a:cubicBezTo>
                  <a:cubicBezTo>
                    <a:pt x="78" y="130"/>
                    <a:pt x="71" y="123"/>
                    <a:pt x="65" y="116"/>
                  </a:cubicBezTo>
                  <a:cubicBezTo>
                    <a:pt x="58" y="108"/>
                    <a:pt x="52" y="99"/>
                    <a:pt x="45" y="91"/>
                  </a:cubicBezTo>
                  <a:cubicBezTo>
                    <a:pt x="38" y="84"/>
                    <a:pt x="30" y="77"/>
                    <a:pt x="21" y="73"/>
                  </a:cubicBezTo>
                  <a:cubicBezTo>
                    <a:pt x="20" y="73"/>
                    <a:pt x="19" y="74"/>
                    <a:pt x="19" y="75"/>
                  </a:cubicBezTo>
                  <a:cubicBezTo>
                    <a:pt x="20" y="82"/>
                    <a:pt x="25" y="89"/>
                    <a:pt x="30" y="95"/>
                  </a:cubicBezTo>
                  <a:cubicBezTo>
                    <a:pt x="36" y="103"/>
                    <a:pt x="43" y="110"/>
                    <a:pt x="50" y="116"/>
                  </a:cubicBezTo>
                  <a:cubicBezTo>
                    <a:pt x="57" y="124"/>
                    <a:pt x="63" y="131"/>
                    <a:pt x="70" y="139"/>
                  </a:cubicBezTo>
                  <a:cubicBezTo>
                    <a:pt x="77" y="147"/>
                    <a:pt x="85" y="156"/>
                    <a:pt x="94" y="162"/>
                  </a:cubicBezTo>
                  <a:cubicBezTo>
                    <a:pt x="95" y="162"/>
                    <a:pt x="97" y="162"/>
                    <a:pt x="96" y="160"/>
                  </a:cubicBezTo>
                  <a:cubicBezTo>
                    <a:pt x="95" y="144"/>
                    <a:pt x="81" y="132"/>
                    <a:pt x="72" y="120"/>
                  </a:cubicBezTo>
                  <a:cubicBezTo>
                    <a:pt x="60" y="103"/>
                    <a:pt x="48" y="85"/>
                    <a:pt x="38" y="67"/>
                  </a:cubicBezTo>
                  <a:cubicBezTo>
                    <a:pt x="37" y="68"/>
                    <a:pt x="36" y="68"/>
                    <a:pt x="36" y="69"/>
                  </a:cubicBezTo>
                  <a:cubicBezTo>
                    <a:pt x="60" y="95"/>
                    <a:pt x="77" y="126"/>
                    <a:pt x="98" y="155"/>
                  </a:cubicBezTo>
                  <a:cubicBezTo>
                    <a:pt x="99" y="156"/>
                    <a:pt x="101" y="155"/>
                    <a:pt x="101" y="154"/>
                  </a:cubicBezTo>
                  <a:cubicBezTo>
                    <a:pt x="97" y="145"/>
                    <a:pt x="92" y="138"/>
                    <a:pt x="86" y="131"/>
                  </a:cubicBezTo>
                  <a:cubicBezTo>
                    <a:pt x="81" y="123"/>
                    <a:pt x="74" y="116"/>
                    <a:pt x="69" y="109"/>
                  </a:cubicBezTo>
                  <a:cubicBezTo>
                    <a:pt x="56" y="93"/>
                    <a:pt x="42" y="79"/>
                    <a:pt x="31" y="62"/>
                  </a:cubicBezTo>
                  <a:cubicBezTo>
                    <a:pt x="31" y="63"/>
                    <a:pt x="30" y="63"/>
                    <a:pt x="29" y="64"/>
                  </a:cubicBezTo>
                  <a:cubicBezTo>
                    <a:pt x="58" y="87"/>
                    <a:pt x="77" y="119"/>
                    <a:pt x="101" y="146"/>
                  </a:cubicBezTo>
                  <a:cubicBezTo>
                    <a:pt x="102" y="147"/>
                    <a:pt x="103" y="146"/>
                    <a:pt x="103" y="145"/>
                  </a:cubicBezTo>
                  <a:cubicBezTo>
                    <a:pt x="100" y="137"/>
                    <a:pt x="94" y="130"/>
                    <a:pt x="89" y="124"/>
                  </a:cubicBezTo>
                  <a:cubicBezTo>
                    <a:pt x="83" y="118"/>
                    <a:pt x="76" y="112"/>
                    <a:pt x="70" y="106"/>
                  </a:cubicBezTo>
                  <a:cubicBezTo>
                    <a:pt x="56" y="92"/>
                    <a:pt x="42" y="78"/>
                    <a:pt x="25" y="67"/>
                  </a:cubicBezTo>
                  <a:cubicBezTo>
                    <a:pt x="24" y="67"/>
                    <a:pt x="22" y="68"/>
                    <a:pt x="23" y="69"/>
                  </a:cubicBezTo>
                  <a:cubicBezTo>
                    <a:pt x="52" y="107"/>
                    <a:pt x="96" y="129"/>
                    <a:pt x="129" y="162"/>
                  </a:cubicBezTo>
                  <a:cubicBezTo>
                    <a:pt x="130" y="161"/>
                    <a:pt x="130" y="160"/>
                    <a:pt x="131" y="160"/>
                  </a:cubicBezTo>
                  <a:cubicBezTo>
                    <a:pt x="100" y="137"/>
                    <a:pt x="65" y="122"/>
                    <a:pt x="33" y="102"/>
                  </a:cubicBezTo>
                  <a:cubicBezTo>
                    <a:pt x="32" y="102"/>
                    <a:pt x="31" y="103"/>
                    <a:pt x="31" y="104"/>
                  </a:cubicBezTo>
                  <a:cubicBezTo>
                    <a:pt x="70" y="129"/>
                    <a:pt x="107" y="158"/>
                    <a:pt x="150" y="177"/>
                  </a:cubicBezTo>
                  <a:cubicBezTo>
                    <a:pt x="150" y="176"/>
                    <a:pt x="150" y="175"/>
                    <a:pt x="151" y="174"/>
                  </a:cubicBezTo>
                  <a:cubicBezTo>
                    <a:pt x="141" y="170"/>
                    <a:pt x="131" y="166"/>
                    <a:pt x="122" y="161"/>
                  </a:cubicBezTo>
                  <a:cubicBezTo>
                    <a:pt x="113" y="157"/>
                    <a:pt x="104" y="153"/>
                    <a:pt x="95" y="148"/>
                  </a:cubicBezTo>
                  <a:cubicBezTo>
                    <a:pt x="80" y="139"/>
                    <a:pt x="66" y="128"/>
                    <a:pt x="48" y="125"/>
                  </a:cubicBezTo>
                  <a:cubicBezTo>
                    <a:pt x="47" y="125"/>
                    <a:pt x="46" y="126"/>
                    <a:pt x="47" y="127"/>
                  </a:cubicBezTo>
                  <a:cubicBezTo>
                    <a:pt x="72" y="157"/>
                    <a:pt x="112" y="169"/>
                    <a:pt x="143" y="192"/>
                  </a:cubicBezTo>
                  <a:cubicBezTo>
                    <a:pt x="143" y="191"/>
                    <a:pt x="144" y="190"/>
                    <a:pt x="144" y="190"/>
                  </a:cubicBezTo>
                  <a:cubicBezTo>
                    <a:pt x="117" y="181"/>
                    <a:pt x="89" y="171"/>
                    <a:pt x="65" y="156"/>
                  </a:cubicBezTo>
                  <a:cubicBezTo>
                    <a:pt x="63" y="155"/>
                    <a:pt x="62" y="157"/>
                    <a:pt x="63" y="158"/>
                  </a:cubicBezTo>
                  <a:cubicBezTo>
                    <a:pt x="77" y="168"/>
                    <a:pt x="93" y="174"/>
                    <a:pt x="109" y="182"/>
                  </a:cubicBezTo>
                  <a:cubicBezTo>
                    <a:pt x="124" y="190"/>
                    <a:pt x="139" y="200"/>
                    <a:pt x="156" y="205"/>
                  </a:cubicBezTo>
                  <a:cubicBezTo>
                    <a:pt x="157" y="205"/>
                    <a:pt x="158" y="203"/>
                    <a:pt x="157" y="202"/>
                  </a:cubicBezTo>
                  <a:cubicBezTo>
                    <a:pt x="145" y="197"/>
                    <a:pt x="133" y="192"/>
                    <a:pt x="122" y="187"/>
                  </a:cubicBezTo>
                  <a:cubicBezTo>
                    <a:pt x="110" y="181"/>
                    <a:pt x="98" y="175"/>
                    <a:pt x="89" y="166"/>
                  </a:cubicBezTo>
                  <a:cubicBezTo>
                    <a:pt x="89" y="166"/>
                    <a:pt x="88" y="167"/>
                    <a:pt x="87" y="167"/>
                  </a:cubicBezTo>
                  <a:cubicBezTo>
                    <a:pt x="101" y="177"/>
                    <a:pt x="113" y="189"/>
                    <a:pt x="128" y="197"/>
                  </a:cubicBezTo>
                  <a:cubicBezTo>
                    <a:pt x="133" y="201"/>
                    <a:pt x="139" y="204"/>
                    <a:pt x="145" y="207"/>
                  </a:cubicBezTo>
                  <a:cubicBezTo>
                    <a:pt x="150" y="210"/>
                    <a:pt x="156" y="213"/>
                    <a:pt x="162" y="212"/>
                  </a:cubicBezTo>
                  <a:cubicBezTo>
                    <a:pt x="163" y="212"/>
                    <a:pt x="164" y="211"/>
                    <a:pt x="163" y="210"/>
                  </a:cubicBezTo>
                  <a:cubicBezTo>
                    <a:pt x="145" y="184"/>
                    <a:pt x="108" y="184"/>
                    <a:pt x="87" y="160"/>
                  </a:cubicBezTo>
                  <a:cubicBezTo>
                    <a:pt x="87" y="161"/>
                    <a:pt x="86" y="162"/>
                    <a:pt x="86" y="163"/>
                  </a:cubicBezTo>
                  <a:cubicBezTo>
                    <a:pt x="119" y="176"/>
                    <a:pt x="155" y="185"/>
                    <a:pt x="186" y="204"/>
                  </a:cubicBezTo>
                  <a:cubicBezTo>
                    <a:pt x="186" y="203"/>
                    <a:pt x="186" y="202"/>
                    <a:pt x="186" y="201"/>
                  </a:cubicBezTo>
                  <a:cubicBezTo>
                    <a:pt x="179" y="202"/>
                    <a:pt x="172" y="199"/>
                    <a:pt x="165" y="197"/>
                  </a:cubicBezTo>
                  <a:cubicBezTo>
                    <a:pt x="158" y="194"/>
                    <a:pt x="151" y="191"/>
                    <a:pt x="144" y="187"/>
                  </a:cubicBezTo>
                  <a:cubicBezTo>
                    <a:pt x="137" y="185"/>
                    <a:pt x="130" y="182"/>
                    <a:pt x="124" y="180"/>
                  </a:cubicBezTo>
                  <a:cubicBezTo>
                    <a:pt x="117" y="177"/>
                    <a:pt x="109" y="174"/>
                    <a:pt x="104" y="168"/>
                  </a:cubicBezTo>
                  <a:cubicBezTo>
                    <a:pt x="104" y="168"/>
                    <a:pt x="103" y="169"/>
                    <a:pt x="103" y="170"/>
                  </a:cubicBezTo>
                  <a:cubicBezTo>
                    <a:pt x="137" y="172"/>
                    <a:pt x="167" y="188"/>
                    <a:pt x="200" y="195"/>
                  </a:cubicBezTo>
                  <a:cubicBezTo>
                    <a:pt x="201" y="196"/>
                    <a:pt x="202" y="194"/>
                    <a:pt x="201" y="193"/>
                  </a:cubicBezTo>
                  <a:cubicBezTo>
                    <a:pt x="197" y="188"/>
                    <a:pt x="191" y="185"/>
                    <a:pt x="185" y="183"/>
                  </a:cubicBezTo>
                  <a:cubicBezTo>
                    <a:pt x="178" y="181"/>
                    <a:pt x="171" y="179"/>
                    <a:pt x="164" y="177"/>
                  </a:cubicBezTo>
                  <a:cubicBezTo>
                    <a:pt x="147" y="173"/>
                    <a:pt x="130" y="165"/>
                    <a:pt x="112" y="164"/>
                  </a:cubicBezTo>
                  <a:cubicBezTo>
                    <a:pt x="110" y="164"/>
                    <a:pt x="109" y="165"/>
                    <a:pt x="111" y="166"/>
                  </a:cubicBezTo>
                  <a:cubicBezTo>
                    <a:pt x="136" y="182"/>
                    <a:pt x="169" y="175"/>
                    <a:pt x="196" y="187"/>
                  </a:cubicBezTo>
                  <a:cubicBezTo>
                    <a:pt x="196" y="186"/>
                    <a:pt x="197" y="185"/>
                    <a:pt x="197" y="184"/>
                  </a:cubicBezTo>
                  <a:cubicBezTo>
                    <a:pt x="190" y="185"/>
                    <a:pt x="183" y="185"/>
                    <a:pt x="177" y="184"/>
                  </a:cubicBezTo>
                  <a:cubicBezTo>
                    <a:pt x="167" y="182"/>
                    <a:pt x="158" y="180"/>
                    <a:pt x="150" y="177"/>
                  </a:cubicBezTo>
                  <a:cubicBezTo>
                    <a:pt x="141" y="175"/>
                    <a:pt x="133" y="171"/>
                    <a:pt x="125" y="166"/>
                  </a:cubicBezTo>
                  <a:cubicBezTo>
                    <a:pt x="119" y="162"/>
                    <a:pt x="113" y="158"/>
                    <a:pt x="111" y="151"/>
                  </a:cubicBezTo>
                  <a:cubicBezTo>
                    <a:pt x="111" y="151"/>
                    <a:pt x="111" y="152"/>
                    <a:pt x="110" y="153"/>
                  </a:cubicBezTo>
                  <a:cubicBezTo>
                    <a:pt x="117" y="147"/>
                    <a:pt x="127" y="150"/>
                    <a:pt x="134" y="152"/>
                  </a:cubicBezTo>
                  <a:cubicBezTo>
                    <a:pt x="142" y="154"/>
                    <a:pt x="149" y="157"/>
                    <a:pt x="157" y="159"/>
                  </a:cubicBezTo>
                  <a:cubicBezTo>
                    <a:pt x="165" y="162"/>
                    <a:pt x="173" y="164"/>
                    <a:pt x="181" y="168"/>
                  </a:cubicBezTo>
                  <a:cubicBezTo>
                    <a:pt x="189" y="171"/>
                    <a:pt x="197" y="175"/>
                    <a:pt x="202" y="181"/>
                  </a:cubicBezTo>
                  <a:cubicBezTo>
                    <a:pt x="202" y="181"/>
                    <a:pt x="203" y="180"/>
                    <a:pt x="203" y="179"/>
                  </a:cubicBezTo>
                  <a:cubicBezTo>
                    <a:pt x="187" y="183"/>
                    <a:pt x="169" y="176"/>
                    <a:pt x="154" y="170"/>
                  </a:cubicBezTo>
                  <a:cubicBezTo>
                    <a:pt x="138" y="165"/>
                    <a:pt x="121" y="161"/>
                    <a:pt x="107" y="151"/>
                  </a:cubicBezTo>
                  <a:cubicBezTo>
                    <a:pt x="107" y="151"/>
                    <a:pt x="107" y="152"/>
                    <a:pt x="107" y="153"/>
                  </a:cubicBezTo>
                  <a:cubicBezTo>
                    <a:pt x="112" y="152"/>
                    <a:pt x="119" y="153"/>
                    <a:pt x="124" y="153"/>
                  </a:cubicBezTo>
                  <a:cubicBezTo>
                    <a:pt x="133" y="155"/>
                    <a:pt x="143" y="156"/>
                    <a:pt x="152" y="158"/>
                  </a:cubicBezTo>
                  <a:cubicBezTo>
                    <a:pt x="161" y="160"/>
                    <a:pt x="171" y="163"/>
                    <a:pt x="180" y="166"/>
                  </a:cubicBezTo>
                  <a:cubicBezTo>
                    <a:pt x="186" y="168"/>
                    <a:pt x="193" y="171"/>
                    <a:pt x="197" y="176"/>
                  </a:cubicBezTo>
                  <a:cubicBezTo>
                    <a:pt x="201" y="180"/>
                    <a:pt x="197" y="184"/>
                    <a:pt x="193" y="184"/>
                  </a:cubicBezTo>
                  <a:cubicBezTo>
                    <a:pt x="185" y="186"/>
                    <a:pt x="177" y="185"/>
                    <a:pt x="169" y="183"/>
                  </a:cubicBezTo>
                  <a:cubicBezTo>
                    <a:pt x="160" y="182"/>
                    <a:pt x="151" y="179"/>
                    <a:pt x="142" y="177"/>
                  </a:cubicBezTo>
                  <a:cubicBezTo>
                    <a:pt x="136" y="175"/>
                    <a:pt x="130" y="173"/>
                    <a:pt x="125" y="170"/>
                  </a:cubicBezTo>
                  <a:cubicBezTo>
                    <a:pt x="125" y="170"/>
                    <a:pt x="124" y="170"/>
                    <a:pt x="124" y="170"/>
                  </a:cubicBezTo>
                  <a:cubicBezTo>
                    <a:pt x="124" y="171"/>
                    <a:pt x="124" y="171"/>
                    <a:pt x="124" y="172"/>
                  </a:cubicBezTo>
                  <a:cubicBezTo>
                    <a:pt x="130" y="168"/>
                    <a:pt x="138" y="168"/>
                    <a:pt x="145" y="168"/>
                  </a:cubicBezTo>
                  <a:cubicBezTo>
                    <a:pt x="151" y="169"/>
                    <a:pt x="156" y="170"/>
                    <a:pt x="162" y="170"/>
                  </a:cubicBezTo>
                  <a:cubicBezTo>
                    <a:pt x="171" y="171"/>
                    <a:pt x="180" y="172"/>
                    <a:pt x="190" y="175"/>
                  </a:cubicBezTo>
                  <a:cubicBezTo>
                    <a:pt x="194" y="176"/>
                    <a:pt x="208" y="180"/>
                    <a:pt x="205" y="188"/>
                  </a:cubicBezTo>
                  <a:cubicBezTo>
                    <a:pt x="204" y="190"/>
                    <a:pt x="201" y="191"/>
                    <a:pt x="198" y="192"/>
                  </a:cubicBezTo>
                  <a:cubicBezTo>
                    <a:pt x="194" y="193"/>
                    <a:pt x="190" y="193"/>
                    <a:pt x="186" y="194"/>
                  </a:cubicBezTo>
                  <a:cubicBezTo>
                    <a:pt x="174" y="194"/>
                    <a:pt x="161" y="193"/>
                    <a:pt x="148" y="190"/>
                  </a:cubicBezTo>
                  <a:cubicBezTo>
                    <a:pt x="147" y="190"/>
                    <a:pt x="146" y="193"/>
                    <a:pt x="148" y="193"/>
                  </a:cubicBezTo>
                  <a:cubicBezTo>
                    <a:pt x="160" y="196"/>
                    <a:pt x="172" y="196"/>
                    <a:pt x="185" y="197"/>
                  </a:cubicBezTo>
                  <a:cubicBezTo>
                    <a:pt x="196" y="198"/>
                    <a:pt x="210" y="200"/>
                    <a:pt x="218" y="209"/>
                  </a:cubicBezTo>
                  <a:cubicBezTo>
                    <a:pt x="219" y="208"/>
                    <a:pt x="219" y="208"/>
                    <a:pt x="219" y="207"/>
                  </a:cubicBezTo>
                  <a:cubicBezTo>
                    <a:pt x="210" y="213"/>
                    <a:pt x="199" y="213"/>
                    <a:pt x="188" y="213"/>
                  </a:cubicBezTo>
                  <a:cubicBezTo>
                    <a:pt x="178" y="212"/>
                    <a:pt x="168" y="210"/>
                    <a:pt x="158" y="206"/>
                  </a:cubicBezTo>
                  <a:cubicBezTo>
                    <a:pt x="158" y="207"/>
                    <a:pt x="158" y="208"/>
                    <a:pt x="158" y="209"/>
                  </a:cubicBezTo>
                  <a:cubicBezTo>
                    <a:pt x="170" y="209"/>
                    <a:pt x="181" y="213"/>
                    <a:pt x="193" y="215"/>
                  </a:cubicBezTo>
                  <a:cubicBezTo>
                    <a:pt x="198" y="215"/>
                    <a:pt x="202" y="216"/>
                    <a:pt x="207" y="216"/>
                  </a:cubicBezTo>
                  <a:cubicBezTo>
                    <a:pt x="211" y="217"/>
                    <a:pt x="216" y="218"/>
                    <a:pt x="220" y="221"/>
                  </a:cubicBezTo>
                  <a:cubicBezTo>
                    <a:pt x="220" y="220"/>
                    <a:pt x="220" y="219"/>
                    <a:pt x="220" y="218"/>
                  </a:cubicBezTo>
                  <a:cubicBezTo>
                    <a:pt x="202" y="222"/>
                    <a:pt x="181" y="219"/>
                    <a:pt x="165" y="211"/>
                  </a:cubicBezTo>
                  <a:cubicBezTo>
                    <a:pt x="165" y="212"/>
                    <a:pt x="165" y="213"/>
                    <a:pt x="164" y="214"/>
                  </a:cubicBezTo>
                  <a:cubicBezTo>
                    <a:pt x="174" y="212"/>
                    <a:pt x="184" y="214"/>
                    <a:pt x="194" y="216"/>
                  </a:cubicBezTo>
                  <a:cubicBezTo>
                    <a:pt x="204" y="218"/>
                    <a:pt x="214" y="222"/>
                    <a:pt x="224" y="225"/>
                  </a:cubicBezTo>
                  <a:cubicBezTo>
                    <a:pt x="224" y="224"/>
                    <a:pt x="224" y="223"/>
                    <a:pt x="224" y="223"/>
                  </a:cubicBezTo>
                  <a:cubicBezTo>
                    <a:pt x="218" y="227"/>
                    <a:pt x="211" y="227"/>
                    <a:pt x="204" y="227"/>
                  </a:cubicBezTo>
                  <a:cubicBezTo>
                    <a:pt x="197" y="227"/>
                    <a:pt x="190" y="226"/>
                    <a:pt x="183" y="226"/>
                  </a:cubicBezTo>
                  <a:cubicBezTo>
                    <a:pt x="182" y="226"/>
                    <a:pt x="181" y="228"/>
                    <a:pt x="183" y="229"/>
                  </a:cubicBezTo>
                  <a:cubicBezTo>
                    <a:pt x="188" y="230"/>
                    <a:pt x="193" y="230"/>
                    <a:pt x="198" y="230"/>
                  </a:cubicBezTo>
                  <a:cubicBezTo>
                    <a:pt x="205" y="229"/>
                    <a:pt x="211" y="229"/>
                    <a:pt x="218" y="227"/>
                  </a:cubicBezTo>
                  <a:cubicBezTo>
                    <a:pt x="225" y="226"/>
                    <a:pt x="231" y="224"/>
                    <a:pt x="238" y="222"/>
                  </a:cubicBezTo>
                  <a:cubicBezTo>
                    <a:pt x="242" y="220"/>
                    <a:pt x="247" y="218"/>
                    <a:pt x="251" y="215"/>
                  </a:cubicBezTo>
                  <a:cubicBezTo>
                    <a:pt x="252" y="214"/>
                    <a:pt x="252" y="212"/>
                    <a:pt x="250" y="212"/>
                  </a:cubicBezTo>
                  <a:cubicBezTo>
                    <a:pt x="243" y="211"/>
                    <a:pt x="234" y="215"/>
                    <a:pt x="228" y="218"/>
                  </a:cubicBezTo>
                  <a:cubicBezTo>
                    <a:pt x="221" y="222"/>
                    <a:pt x="213" y="227"/>
                    <a:pt x="211" y="235"/>
                  </a:cubicBezTo>
                  <a:cubicBezTo>
                    <a:pt x="211" y="235"/>
                    <a:pt x="211" y="236"/>
                    <a:pt x="212" y="237"/>
                  </a:cubicBezTo>
                  <a:cubicBezTo>
                    <a:pt x="216" y="237"/>
                    <a:pt x="221" y="236"/>
                    <a:pt x="225" y="234"/>
                  </a:cubicBezTo>
                  <a:cubicBezTo>
                    <a:pt x="230" y="232"/>
                    <a:pt x="236" y="229"/>
                    <a:pt x="241" y="226"/>
                  </a:cubicBezTo>
                  <a:cubicBezTo>
                    <a:pt x="246" y="223"/>
                    <a:pt x="251" y="219"/>
                    <a:pt x="255" y="215"/>
                  </a:cubicBezTo>
                  <a:cubicBezTo>
                    <a:pt x="258" y="212"/>
                    <a:pt x="261" y="209"/>
                    <a:pt x="262" y="205"/>
                  </a:cubicBezTo>
                  <a:cubicBezTo>
                    <a:pt x="263" y="204"/>
                    <a:pt x="263" y="204"/>
                    <a:pt x="262" y="203"/>
                  </a:cubicBezTo>
                  <a:cubicBezTo>
                    <a:pt x="254" y="201"/>
                    <a:pt x="245" y="204"/>
                    <a:pt x="238" y="207"/>
                  </a:cubicBezTo>
                  <a:cubicBezTo>
                    <a:pt x="230" y="211"/>
                    <a:pt x="222" y="215"/>
                    <a:pt x="215" y="220"/>
                  </a:cubicBezTo>
                  <a:cubicBezTo>
                    <a:pt x="214" y="221"/>
                    <a:pt x="214" y="223"/>
                    <a:pt x="216" y="223"/>
                  </a:cubicBezTo>
                  <a:cubicBezTo>
                    <a:pt x="224" y="223"/>
                    <a:pt x="233" y="220"/>
                    <a:pt x="240" y="216"/>
                  </a:cubicBezTo>
                  <a:cubicBezTo>
                    <a:pt x="248" y="213"/>
                    <a:pt x="256" y="210"/>
                    <a:pt x="261" y="203"/>
                  </a:cubicBezTo>
                  <a:cubicBezTo>
                    <a:pt x="262" y="202"/>
                    <a:pt x="261" y="201"/>
                    <a:pt x="260" y="201"/>
                  </a:cubicBezTo>
                  <a:cubicBezTo>
                    <a:pt x="240" y="200"/>
                    <a:pt x="220" y="211"/>
                    <a:pt x="199" y="208"/>
                  </a:cubicBezTo>
                  <a:cubicBezTo>
                    <a:pt x="199" y="209"/>
                    <a:pt x="199" y="210"/>
                    <a:pt x="199" y="211"/>
                  </a:cubicBezTo>
                  <a:cubicBezTo>
                    <a:pt x="216" y="205"/>
                    <a:pt x="233" y="199"/>
                    <a:pt x="251" y="198"/>
                  </a:cubicBezTo>
                  <a:cubicBezTo>
                    <a:pt x="250" y="197"/>
                    <a:pt x="250" y="196"/>
                    <a:pt x="250" y="195"/>
                  </a:cubicBezTo>
                  <a:cubicBezTo>
                    <a:pt x="230" y="201"/>
                    <a:pt x="208" y="205"/>
                    <a:pt x="187" y="203"/>
                  </a:cubicBezTo>
                  <a:cubicBezTo>
                    <a:pt x="188" y="204"/>
                    <a:pt x="188" y="205"/>
                    <a:pt x="188" y="206"/>
                  </a:cubicBezTo>
                  <a:cubicBezTo>
                    <a:pt x="196" y="201"/>
                    <a:pt x="205" y="198"/>
                    <a:pt x="213" y="196"/>
                  </a:cubicBezTo>
                  <a:cubicBezTo>
                    <a:pt x="223" y="193"/>
                    <a:pt x="232" y="191"/>
                    <a:pt x="242" y="190"/>
                  </a:cubicBezTo>
                  <a:cubicBezTo>
                    <a:pt x="242" y="189"/>
                    <a:pt x="241" y="188"/>
                    <a:pt x="241" y="187"/>
                  </a:cubicBezTo>
                  <a:cubicBezTo>
                    <a:pt x="223" y="192"/>
                    <a:pt x="204" y="200"/>
                    <a:pt x="184" y="198"/>
                  </a:cubicBezTo>
                  <a:cubicBezTo>
                    <a:pt x="185" y="199"/>
                    <a:pt x="185" y="200"/>
                    <a:pt x="185" y="201"/>
                  </a:cubicBezTo>
                  <a:cubicBezTo>
                    <a:pt x="203" y="191"/>
                    <a:pt x="223" y="188"/>
                    <a:pt x="241" y="180"/>
                  </a:cubicBezTo>
                  <a:cubicBezTo>
                    <a:pt x="243" y="180"/>
                    <a:pt x="242" y="177"/>
                    <a:pt x="241" y="178"/>
                  </a:cubicBezTo>
                  <a:cubicBezTo>
                    <a:pt x="220" y="180"/>
                    <a:pt x="199" y="187"/>
                    <a:pt x="178" y="186"/>
                  </a:cubicBezTo>
                  <a:cubicBezTo>
                    <a:pt x="178" y="187"/>
                    <a:pt x="178" y="188"/>
                    <a:pt x="178" y="189"/>
                  </a:cubicBezTo>
                  <a:cubicBezTo>
                    <a:pt x="194" y="182"/>
                    <a:pt x="211" y="180"/>
                    <a:pt x="227" y="172"/>
                  </a:cubicBezTo>
                  <a:cubicBezTo>
                    <a:pt x="228" y="172"/>
                    <a:pt x="228" y="170"/>
                    <a:pt x="226" y="170"/>
                  </a:cubicBezTo>
                  <a:cubicBezTo>
                    <a:pt x="218" y="167"/>
                    <a:pt x="211" y="171"/>
                    <a:pt x="203" y="172"/>
                  </a:cubicBezTo>
                  <a:cubicBezTo>
                    <a:pt x="201" y="172"/>
                    <a:pt x="201" y="175"/>
                    <a:pt x="203" y="175"/>
                  </a:cubicBezTo>
                  <a:cubicBezTo>
                    <a:pt x="210" y="174"/>
                    <a:pt x="218" y="170"/>
                    <a:pt x="225" y="172"/>
                  </a:cubicBezTo>
                  <a:cubicBezTo>
                    <a:pt x="225" y="172"/>
                    <a:pt x="225" y="171"/>
                    <a:pt x="225" y="170"/>
                  </a:cubicBezTo>
                  <a:cubicBezTo>
                    <a:pt x="210" y="177"/>
                    <a:pt x="193" y="180"/>
                    <a:pt x="177" y="186"/>
                  </a:cubicBezTo>
                  <a:cubicBezTo>
                    <a:pt x="176" y="187"/>
                    <a:pt x="176" y="189"/>
                    <a:pt x="177" y="189"/>
                  </a:cubicBezTo>
                  <a:cubicBezTo>
                    <a:pt x="199" y="189"/>
                    <a:pt x="220" y="183"/>
                    <a:pt x="241" y="180"/>
                  </a:cubicBezTo>
                  <a:cubicBezTo>
                    <a:pt x="241" y="180"/>
                    <a:pt x="241" y="179"/>
                    <a:pt x="240" y="178"/>
                  </a:cubicBezTo>
                  <a:cubicBezTo>
                    <a:pt x="222" y="186"/>
                    <a:pt x="202" y="189"/>
                    <a:pt x="184" y="198"/>
                  </a:cubicBezTo>
                  <a:cubicBezTo>
                    <a:pt x="183" y="199"/>
                    <a:pt x="183" y="201"/>
                    <a:pt x="184" y="201"/>
                  </a:cubicBezTo>
                  <a:cubicBezTo>
                    <a:pt x="204" y="202"/>
                    <a:pt x="223" y="195"/>
                    <a:pt x="242" y="190"/>
                  </a:cubicBezTo>
                  <a:cubicBezTo>
                    <a:pt x="243" y="190"/>
                    <a:pt x="243" y="187"/>
                    <a:pt x="241" y="187"/>
                  </a:cubicBezTo>
                  <a:cubicBezTo>
                    <a:pt x="232" y="188"/>
                    <a:pt x="223" y="190"/>
                    <a:pt x="214" y="193"/>
                  </a:cubicBezTo>
                  <a:cubicBezTo>
                    <a:pt x="205" y="195"/>
                    <a:pt x="195" y="198"/>
                    <a:pt x="187" y="203"/>
                  </a:cubicBezTo>
                  <a:cubicBezTo>
                    <a:pt x="186" y="204"/>
                    <a:pt x="186" y="205"/>
                    <a:pt x="187" y="206"/>
                  </a:cubicBezTo>
                  <a:cubicBezTo>
                    <a:pt x="208" y="208"/>
                    <a:pt x="231" y="204"/>
                    <a:pt x="251" y="198"/>
                  </a:cubicBezTo>
                  <a:cubicBezTo>
                    <a:pt x="253" y="197"/>
                    <a:pt x="252" y="195"/>
                    <a:pt x="250" y="195"/>
                  </a:cubicBezTo>
                  <a:cubicBezTo>
                    <a:pt x="232" y="196"/>
                    <a:pt x="215" y="203"/>
                    <a:pt x="198" y="208"/>
                  </a:cubicBezTo>
                  <a:cubicBezTo>
                    <a:pt x="197" y="209"/>
                    <a:pt x="197" y="211"/>
                    <a:pt x="199" y="211"/>
                  </a:cubicBezTo>
                  <a:cubicBezTo>
                    <a:pt x="220" y="213"/>
                    <a:pt x="239" y="203"/>
                    <a:pt x="260" y="204"/>
                  </a:cubicBezTo>
                  <a:cubicBezTo>
                    <a:pt x="260" y="203"/>
                    <a:pt x="259" y="202"/>
                    <a:pt x="259" y="201"/>
                  </a:cubicBezTo>
                  <a:cubicBezTo>
                    <a:pt x="255" y="208"/>
                    <a:pt x="246" y="211"/>
                    <a:pt x="239" y="214"/>
                  </a:cubicBezTo>
                  <a:cubicBezTo>
                    <a:pt x="232" y="217"/>
                    <a:pt x="224" y="220"/>
                    <a:pt x="215" y="220"/>
                  </a:cubicBezTo>
                  <a:cubicBezTo>
                    <a:pt x="216" y="221"/>
                    <a:pt x="216" y="222"/>
                    <a:pt x="216" y="223"/>
                  </a:cubicBezTo>
                  <a:cubicBezTo>
                    <a:pt x="223" y="218"/>
                    <a:pt x="230" y="214"/>
                    <a:pt x="237" y="211"/>
                  </a:cubicBezTo>
                  <a:cubicBezTo>
                    <a:pt x="244" y="208"/>
                    <a:pt x="253" y="204"/>
                    <a:pt x="261" y="206"/>
                  </a:cubicBezTo>
                  <a:cubicBezTo>
                    <a:pt x="260" y="205"/>
                    <a:pt x="260" y="205"/>
                    <a:pt x="260" y="204"/>
                  </a:cubicBezTo>
                  <a:cubicBezTo>
                    <a:pt x="259" y="208"/>
                    <a:pt x="256" y="211"/>
                    <a:pt x="253" y="213"/>
                  </a:cubicBezTo>
                  <a:cubicBezTo>
                    <a:pt x="249" y="217"/>
                    <a:pt x="244" y="221"/>
                    <a:pt x="239" y="224"/>
                  </a:cubicBezTo>
                  <a:cubicBezTo>
                    <a:pt x="235" y="227"/>
                    <a:pt x="230" y="229"/>
                    <a:pt x="225" y="231"/>
                  </a:cubicBezTo>
                  <a:cubicBezTo>
                    <a:pt x="221" y="233"/>
                    <a:pt x="216" y="234"/>
                    <a:pt x="212" y="234"/>
                  </a:cubicBezTo>
                  <a:cubicBezTo>
                    <a:pt x="213" y="234"/>
                    <a:pt x="213" y="235"/>
                    <a:pt x="213" y="236"/>
                  </a:cubicBezTo>
                  <a:cubicBezTo>
                    <a:pt x="216" y="229"/>
                    <a:pt x="223" y="224"/>
                    <a:pt x="229" y="221"/>
                  </a:cubicBezTo>
                  <a:cubicBezTo>
                    <a:pt x="235" y="217"/>
                    <a:pt x="243" y="214"/>
                    <a:pt x="250" y="215"/>
                  </a:cubicBezTo>
                  <a:cubicBezTo>
                    <a:pt x="250" y="214"/>
                    <a:pt x="250" y="213"/>
                    <a:pt x="249" y="212"/>
                  </a:cubicBezTo>
                  <a:cubicBezTo>
                    <a:pt x="246" y="216"/>
                    <a:pt x="241" y="218"/>
                    <a:pt x="237" y="220"/>
                  </a:cubicBezTo>
                  <a:cubicBezTo>
                    <a:pt x="230" y="222"/>
                    <a:pt x="224" y="223"/>
                    <a:pt x="218" y="225"/>
                  </a:cubicBezTo>
                  <a:cubicBezTo>
                    <a:pt x="212" y="226"/>
                    <a:pt x="205" y="227"/>
                    <a:pt x="199" y="227"/>
                  </a:cubicBezTo>
                  <a:cubicBezTo>
                    <a:pt x="194" y="227"/>
                    <a:pt x="188" y="227"/>
                    <a:pt x="183" y="226"/>
                  </a:cubicBezTo>
                  <a:cubicBezTo>
                    <a:pt x="183" y="227"/>
                    <a:pt x="183" y="228"/>
                    <a:pt x="183" y="229"/>
                  </a:cubicBezTo>
                  <a:cubicBezTo>
                    <a:pt x="190" y="229"/>
                    <a:pt x="198" y="230"/>
                    <a:pt x="205" y="230"/>
                  </a:cubicBezTo>
                  <a:cubicBezTo>
                    <a:pt x="212" y="230"/>
                    <a:pt x="220" y="229"/>
                    <a:pt x="225" y="225"/>
                  </a:cubicBezTo>
                  <a:cubicBezTo>
                    <a:pt x="226" y="224"/>
                    <a:pt x="226" y="223"/>
                    <a:pt x="225" y="222"/>
                  </a:cubicBezTo>
                  <a:cubicBezTo>
                    <a:pt x="215" y="219"/>
                    <a:pt x="205" y="216"/>
                    <a:pt x="195" y="214"/>
                  </a:cubicBezTo>
                  <a:cubicBezTo>
                    <a:pt x="185" y="211"/>
                    <a:pt x="174" y="209"/>
                    <a:pt x="164" y="211"/>
                  </a:cubicBezTo>
                  <a:cubicBezTo>
                    <a:pt x="163" y="211"/>
                    <a:pt x="163" y="213"/>
                    <a:pt x="164" y="214"/>
                  </a:cubicBezTo>
                  <a:cubicBezTo>
                    <a:pt x="181" y="222"/>
                    <a:pt x="202" y="225"/>
                    <a:pt x="221" y="221"/>
                  </a:cubicBezTo>
                  <a:cubicBezTo>
                    <a:pt x="222" y="221"/>
                    <a:pt x="222" y="219"/>
                    <a:pt x="221" y="219"/>
                  </a:cubicBezTo>
                  <a:cubicBezTo>
                    <a:pt x="214" y="213"/>
                    <a:pt x="203" y="213"/>
                    <a:pt x="195" y="212"/>
                  </a:cubicBezTo>
                  <a:cubicBezTo>
                    <a:pt x="182" y="210"/>
                    <a:pt x="170" y="206"/>
                    <a:pt x="158" y="206"/>
                  </a:cubicBezTo>
                  <a:cubicBezTo>
                    <a:pt x="156" y="206"/>
                    <a:pt x="156" y="209"/>
                    <a:pt x="157" y="209"/>
                  </a:cubicBezTo>
                  <a:cubicBezTo>
                    <a:pt x="168" y="213"/>
                    <a:pt x="179" y="215"/>
                    <a:pt x="190" y="216"/>
                  </a:cubicBezTo>
                  <a:cubicBezTo>
                    <a:pt x="200" y="216"/>
                    <a:pt x="212" y="215"/>
                    <a:pt x="220" y="209"/>
                  </a:cubicBezTo>
                  <a:cubicBezTo>
                    <a:pt x="221" y="209"/>
                    <a:pt x="221" y="208"/>
                    <a:pt x="221" y="207"/>
                  </a:cubicBezTo>
                  <a:cubicBezTo>
                    <a:pt x="212" y="198"/>
                    <a:pt x="199" y="196"/>
                    <a:pt x="187" y="195"/>
                  </a:cubicBezTo>
                  <a:cubicBezTo>
                    <a:pt x="174" y="193"/>
                    <a:pt x="161" y="193"/>
                    <a:pt x="148" y="190"/>
                  </a:cubicBezTo>
                  <a:cubicBezTo>
                    <a:pt x="148" y="191"/>
                    <a:pt x="148" y="192"/>
                    <a:pt x="148" y="193"/>
                  </a:cubicBezTo>
                  <a:cubicBezTo>
                    <a:pt x="155" y="195"/>
                    <a:pt x="161" y="195"/>
                    <a:pt x="168" y="196"/>
                  </a:cubicBezTo>
                  <a:cubicBezTo>
                    <a:pt x="177" y="197"/>
                    <a:pt x="186" y="197"/>
                    <a:pt x="195" y="196"/>
                  </a:cubicBezTo>
                  <a:cubicBezTo>
                    <a:pt x="200" y="195"/>
                    <a:pt x="208" y="193"/>
                    <a:pt x="208" y="186"/>
                  </a:cubicBezTo>
                  <a:cubicBezTo>
                    <a:pt x="208" y="178"/>
                    <a:pt x="198" y="175"/>
                    <a:pt x="192" y="173"/>
                  </a:cubicBezTo>
                  <a:cubicBezTo>
                    <a:pt x="183" y="170"/>
                    <a:pt x="172" y="169"/>
                    <a:pt x="162" y="167"/>
                  </a:cubicBezTo>
                  <a:cubicBezTo>
                    <a:pt x="149" y="166"/>
                    <a:pt x="134" y="162"/>
                    <a:pt x="123" y="170"/>
                  </a:cubicBezTo>
                  <a:cubicBezTo>
                    <a:pt x="122" y="170"/>
                    <a:pt x="122" y="172"/>
                    <a:pt x="123" y="172"/>
                  </a:cubicBezTo>
                  <a:cubicBezTo>
                    <a:pt x="128" y="175"/>
                    <a:pt x="133" y="177"/>
                    <a:pt x="139" y="178"/>
                  </a:cubicBezTo>
                  <a:cubicBezTo>
                    <a:pt x="148" y="181"/>
                    <a:pt x="156" y="184"/>
                    <a:pt x="165" y="185"/>
                  </a:cubicBezTo>
                  <a:cubicBezTo>
                    <a:pt x="173" y="187"/>
                    <a:pt x="182" y="188"/>
                    <a:pt x="190" y="188"/>
                  </a:cubicBezTo>
                  <a:cubicBezTo>
                    <a:pt x="195" y="187"/>
                    <a:pt x="200" y="185"/>
                    <a:pt x="201" y="180"/>
                  </a:cubicBezTo>
                  <a:cubicBezTo>
                    <a:pt x="202" y="175"/>
                    <a:pt x="197" y="171"/>
                    <a:pt x="193" y="169"/>
                  </a:cubicBezTo>
                  <a:cubicBezTo>
                    <a:pt x="186" y="165"/>
                    <a:pt x="178" y="162"/>
                    <a:pt x="170" y="160"/>
                  </a:cubicBezTo>
                  <a:cubicBezTo>
                    <a:pt x="152" y="155"/>
                    <a:pt x="134" y="151"/>
                    <a:pt x="116" y="150"/>
                  </a:cubicBezTo>
                  <a:cubicBezTo>
                    <a:pt x="113" y="150"/>
                    <a:pt x="109" y="150"/>
                    <a:pt x="106" y="150"/>
                  </a:cubicBezTo>
                  <a:cubicBezTo>
                    <a:pt x="105" y="151"/>
                    <a:pt x="105" y="152"/>
                    <a:pt x="106" y="153"/>
                  </a:cubicBezTo>
                  <a:cubicBezTo>
                    <a:pt x="120" y="163"/>
                    <a:pt x="137" y="167"/>
                    <a:pt x="153" y="173"/>
                  </a:cubicBezTo>
                  <a:cubicBezTo>
                    <a:pt x="169" y="178"/>
                    <a:pt x="187" y="186"/>
                    <a:pt x="203" y="182"/>
                  </a:cubicBezTo>
                  <a:cubicBezTo>
                    <a:pt x="204" y="182"/>
                    <a:pt x="205" y="181"/>
                    <a:pt x="204" y="180"/>
                  </a:cubicBezTo>
                  <a:cubicBezTo>
                    <a:pt x="199" y="173"/>
                    <a:pt x="191" y="169"/>
                    <a:pt x="184" y="166"/>
                  </a:cubicBezTo>
                  <a:cubicBezTo>
                    <a:pt x="175" y="162"/>
                    <a:pt x="166" y="159"/>
                    <a:pt x="157" y="156"/>
                  </a:cubicBezTo>
                  <a:cubicBezTo>
                    <a:pt x="149" y="154"/>
                    <a:pt x="141" y="151"/>
                    <a:pt x="133" y="149"/>
                  </a:cubicBezTo>
                  <a:cubicBezTo>
                    <a:pt x="125" y="147"/>
                    <a:pt x="116" y="145"/>
                    <a:pt x="109" y="150"/>
                  </a:cubicBezTo>
                  <a:cubicBezTo>
                    <a:pt x="108" y="151"/>
                    <a:pt x="108" y="151"/>
                    <a:pt x="108" y="152"/>
                  </a:cubicBezTo>
                  <a:cubicBezTo>
                    <a:pt x="110" y="159"/>
                    <a:pt x="116" y="164"/>
                    <a:pt x="122" y="167"/>
                  </a:cubicBezTo>
                  <a:cubicBezTo>
                    <a:pt x="130" y="173"/>
                    <a:pt x="138" y="176"/>
                    <a:pt x="147" y="179"/>
                  </a:cubicBezTo>
                  <a:cubicBezTo>
                    <a:pt x="157" y="183"/>
                    <a:pt x="166" y="185"/>
                    <a:pt x="176" y="186"/>
                  </a:cubicBezTo>
                  <a:cubicBezTo>
                    <a:pt x="183" y="187"/>
                    <a:pt x="190" y="188"/>
                    <a:pt x="197" y="187"/>
                  </a:cubicBezTo>
                  <a:cubicBezTo>
                    <a:pt x="198" y="186"/>
                    <a:pt x="199" y="185"/>
                    <a:pt x="197" y="184"/>
                  </a:cubicBezTo>
                  <a:cubicBezTo>
                    <a:pt x="184" y="178"/>
                    <a:pt x="169" y="177"/>
                    <a:pt x="155" y="176"/>
                  </a:cubicBezTo>
                  <a:cubicBezTo>
                    <a:pt x="141" y="174"/>
                    <a:pt x="125" y="172"/>
                    <a:pt x="112" y="164"/>
                  </a:cubicBezTo>
                  <a:cubicBezTo>
                    <a:pt x="112" y="165"/>
                    <a:pt x="112" y="166"/>
                    <a:pt x="111" y="167"/>
                  </a:cubicBezTo>
                  <a:cubicBezTo>
                    <a:pt x="129" y="167"/>
                    <a:pt x="145" y="175"/>
                    <a:pt x="162" y="180"/>
                  </a:cubicBezTo>
                  <a:cubicBezTo>
                    <a:pt x="168" y="181"/>
                    <a:pt x="175" y="183"/>
                    <a:pt x="182" y="185"/>
                  </a:cubicBezTo>
                  <a:cubicBezTo>
                    <a:pt x="188" y="187"/>
                    <a:pt x="195" y="190"/>
                    <a:pt x="199" y="195"/>
                  </a:cubicBezTo>
                  <a:cubicBezTo>
                    <a:pt x="199" y="194"/>
                    <a:pt x="200" y="193"/>
                    <a:pt x="200" y="193"/>
                  </a:cubicBezTo>
                  <a:cubicBezTo>
                    <a:pt x="167" y="185"/>
                    <a:pt x="137" y="169"/>
                    <a:pt x="103" y="167"/>
                  </a:cubicBezTo>
                  <a:cubicBezTo>
                    <a:pt x="102" y="167"/>
                    <a:pt x="101" y="168"/>
                    <a:pt x="102" y="169"/>
                  </a:cubicBezTo>
                  <a:cubicBezTo>
                    <a:pt x="107" y="175"/>
                    <a:pt x="114" y="179"/>
                    <a:pt x="120" y="181"/>
                  </a:cubicBezTo>
                  <a:cubicBezTo>
                    <a:pt x="127" y="184"/>
                    <a:pt x="135" y="187"/>
                    <a:pt x="142" y="190"/>
                  </a:cubicBezTo>
                  <a:cubicBezTo>
                    <a:pt x="150" y="193"/>
                    <a:pt x="157" y="197"/>
                    <a:pt x="165" y="200"/>
                  </a:cubicBezTo>
                  <a:cubicBezTo>
                    <a:pt x="172" y="202"/>
                    <a:pt x="179" y="205"/>
                    <a:pt x="187" y="204"/>
                  </a:cubicBezTo>
                  <a:cubicBezTo>
                    <a:pt x="188" y="204"/>
                    <a:pt x="188" y="202"/>
                    <a:pt x="187" y="201"/>
                  </a:cubicBezTo>
                  <a:cubicBezTo>
                    <a:pt x="156" y="182"/>
                    <a:pt x="121" y="173"/>
                    <a:pt x="87" y="160"/>
                  </a:cubicBezTo>
                  <a:cubicBezTo>
                    <a:pt x="86" y="160"/>
                    <a:pt x="84" y="161"/>
                    <a:pt x="85" y="162"/>
                  </a:cubicBezTo>
                  <a:cubicBezTo>
                    <a:pt x="95" y="174"/>
                    <a:pt x="110" y="180"/>
                    <a:pt x="123" y="186"/>
                  </a:cubicBezTo>
                  <a:cubicBezTo>
                    <a:pt x="137" y="192"/>
                    <a:pt x="152" y="199"/>
                    <a:pt x="161" y="212"/>
                  </a:cubicBezTo>
                  <a:cubicBezTo>
                    <a:pt x="161" y="211"/>
                    <a:pt x="162" y="210"/>
                    <a:pt x="162" y="210"/>
                  </a:cubicBezTo>
                  <a:cubicBezTo>
                    <a:pt x="156" y="210"/>
                    <a:pt x="150" y="207"/>
                    <a:pt x="144" y="204"/>
                  </a:cubicBezTo>
                  <a:cubicBezTo>
                    <a:pt x="139" y="201"/>
                    <a:pt x="134" y="197"/>
                    <a:pt x="128" y="194"/>
                  </a:cubicBezTo>
                  <a:cubicBezTo>
                    <a:pt x="114" y="186"/>
                    <a:pt x="102" y="175"/>
                    <a:pt x="89" y="165"/>
                  </a:cubicBezTo>
                  <a:cubicBezTo>
                    <a:pt x="88" y="164"/>
                    <a:pt x="86" y="166"/>
                    <a:pt x="87" y="167"/>
                  </a:cubicBezTo>
                  <a:cubicBezTo>
                    <a:pt x="106" y="186"/>
                    <a:pt x="132" y="195"/>
                    <a:pt x="156" y="205"/>
                  </a:cubicBezTo>
                  <a:cubicBezTo>
                    <a:pt x="156" y="204"/>
                    <a:pt x="156" y="203"/>
                    <a:pt x="157" y="202"/>
                  </a:cubicBezTo>
                  <a:cubicBezTo>
                    <a:pt x="140" y="197"/>
                    <a:pt x="126" y="187"/>
                    <a:pt x="111" y="180"/>
                  </a:cubicBezTo>
                  <a:cubicBezTo>
                    <a:pt x="95" y="172"/>
                    <a:pt x="79" y="166"/>
                    <a:pt x="65" y="156"/>
                  </a:cubicBezTo>
                  <a:cubicBezTo>
                    <a:pt x="64" y="156"/>
                    <a:pt x="64" y="157"/>
                    <a:pt x="63" y="158"/>
                  </a:cubicBezTo>
                  <a:cubicBezTo>
                    <a:pt x="87" y="174"/>
                    <a:pt x="116" y="183"/>
                    <a:pt x="143" y="192"/>
                  </a:cubicBezTo>
                  <a:cubicBezTo>
                    <a:pt x="145" y="193"/>
                    <a:pt x="146" y="191"/>
                    <a:pt x="145" y="190"/>
                  </a:cubicBezTo>
                  <a:cubicBezTo>
                    <a:pt x="114" y="167"/>
                    <a:pt x="74" y="155"/>
                    <a:pt x="49" y="125"/>
                  </a:cubicBezTo>
                  <a:cubicBezTo>
                    <a:pt x="49" y="126"/>
                    <a:pt x="48" y="127"/>
                    <a:pt x="48" y="128"/>
                  </a:cubicBezTo>
                  <a:cubicBezTo>
                    <a:pt x="65" y="131"/>
                    <a:pt x="80" y="142"/>
                    <a:pt x="95" y="151"/>
                  </a:cubicBezTo>
                  <a:cubicBezTo>
                    <a:pt x="103" y="155"/>
                    <a:pt x="112" y="159"/>
                    <a:pt x="121" y="163"/>
                  </a:cubicBezTo>
                  <a:cubicBezTo>
                    <a:pt x="130" y="168"/>
                    <a:pt x="140" y="173"/>
                    <a:pt x="150" y="177"/>
                  </a:cubicBezTo>
                  <a:cubicBezTo>
                    <a:pt x="151" y="178"/>
                    <a:pt x="152" y="175"/>
                    <a:pt x="151" y="174"/>
                  </a:cubicBezTo>
                  <a:cubicBezTo>
                    <a:pt x="108" y="155"/>
                    <a:pt x="72" y="126"/>
                    <a:pt x="33" y="102"/>
                  </a:cubicBezTo>
                  <a:cubicBezTo>
                    <a:pt x="31" y="101"/>
                    <a:pt x="29" y="103"/>
                    <a:pt x="31" y="104"/>
                  </a:cubicBezTo>
                  <a:cubicBezTo>
                    <a:pt x="63" y="124"/>
                    <a:pt x="98" y="139"/>
                    <a:pt x="129" y="162"/>
                  </a:cubicBezTo>
                  <a:cubicBezTo>
                    <a:pt x="131" y="163"/>
                    <a:pt x="132" y="161"/>
                    <a:pt x="131" y="160"/>
                  </a:cubicBezTo>
                  <a:cubicBezTo>
                    <a:pt x="98" y="127"/>
                    <a:pt x="54" y="106"/>
                    <a:pt x="26" y="68"/>
                  </a:cubicBezTo>
                  <a:cubicBezTo>
                    <a:pt x="25" y="68"/>
                    <a:pt x="24" y="69"/>
                    <a:pt x="24" y="70"/>
                  </a:cubicBezTo>
                  <a:cubicBezTo>
                    <a:pt x="40" y="80"/>
                    <a:pt x="54" y="94"/>
                    <a:pt x="68" y="108"/>
                  </a:cubicBezTo>
                  <a:cubicBezTo>
                    <a:pt x="74" y="113"/>
                    <a:pt x="80" y="119"/>
                    <a:pt x="86" y="125"/>
                  </a:cubicBezTo>
                  <a:cubicBezTo>
                    <a:pt x="92" y="131"/>
                    <a:pt x="98" y="138"/>
                    <a:pt x="100" y="146"/>
                  </a:cubicBezTo>
                  <a:cubicBezTo>
                    <a:pt x="101" y="145"/>
                    <a:pt x="102" y="145"/>
                    <a:pt x="103" y="144"/>
                  </a:cubicBezTo>
                  <a:cubicBezTo>
                    <a:pt x="79" y="117"/>
                    <a:pt x="60" y="85"/>
                    <a:pt x="31" y="62"/>
                  </a:cubicBezTo>
                  <a:cubicBezTo>
                    <a:pt x="30" y="61"/>
                    <a:pt x="28" y="63"/>
                    <a:pt x="29" y="64"/>
                  </a:cubicBezTo>
                  <a:cubicBezTo>
                    <a:pt x="40" y="80"/>
                    <a:pt x="54" y="95"/>
                    <a:pt x="66" y="110"/>
                  </a:cubicBezTo>
                  <a:cubicBezTo>
                    <a:pt x="72" y="117"/>
                    <a:pt x="77" y="124"/>
                    <a:pt x="83" y="131"/>
                  </a:cubicBezTo>
                  <a:cubicBezTo>
                    <a:pt x="89" y="138"/>
                    <a:pt x="95" y="146"/>
                    <a:pt x="98" y="155"/>
                  </a:cubicBezTo>
                  <a:cubicBezTo>
                    <a:pt x="99" y="154"/>
                    <a:pt x="100" y="154"/>
                    <a:pt x="100" y="153"/>
                  </a:cubicBezTo>
                  <a:cubicBezTo>
                    <a:pt x="80" y="125"/>
                    <a:pt x="62" y="94"/>
                    <a:pt x="38" y="67"/>
                  </a:cubicBezTo>
                  <a:cubicBezTo>
                    <a:pt x="37" y="66"/>
                    <a:pt x="35" y="68"/>
                    <a:pt x="36" y="69"/>
                  </a:cubicBezTo>
                  <a:cubicBezTo>
                    <a:pt x="46" y="86"/>
                    <a:pt x="58" y="103"/>
                    <a:pt x="69" y="120"/>
                  </a:cubicBezTo>
                  <a:cubicBezTo>
                    <a:pt x="73" y="126"/>
                    <a:pt x="79" y="132"/>
                    <a:pt x="83" y="139"/>
                  </a:cubicBezTo>
                  <a:cubicBezTo>
                    <a:pt x="88" y="145"/>
                    <a:pt x="93" y="153"/>
                    <a:pt x="94" y="161"/>
                  </a:cubicBezTo>
                  <a:cubicBezTo>
                    <a:pt x="94" y="160"/>
                    <a:pt x="95" y="160"/>
                    <a:pt x="96" y="160"/>
                  </a:cubicBezTo>
                  <a:cubicBezTo>
                    <a:pt x="78" y="148"/>
                    <a:pt x="67" y="130"/>
                    <a:pt x="53" y="116"/>
                  </a:cubicBezTo>
                  <a:cubicBezTo>
                    <a:pt x="46" y="109"/>
                    <a:pt x="40" y="103"/>
                    <a:pt x="34" y="96"/>
                  </a:cubicBezTo>
                  <a:cubicBezTo>
                    <a:pt x="29" y="90"/>
                    <a:pt x="23" y="82"/>
                    <a:pt x="22" y="74"/>
                  </a:cubicBezTo>
                  <a:cubicBezTo>
                    <a:pt x="21" y="75"/>
                    <a:pt x="20" y="75"/>
                    <a:pt x="20" y="76"/>
                  </a:cubicBezTo>
                  <a:cubicBezTo>
                    <a:pt x="29" y="79"/>
                    <a:pt x="37" y="86"/>
                    <a:pt x="43" y="94"/>
                  </a:cubicBezTo>
                  <a:cubicBezTo>
                    <a:pt x="50" y="101"/>
                    <a:pt x="56" y="109"/>
                    <a:pt x="62" y="117"/>
                  </a:cubicBezTo>
                  <a:cubicBezTo>
                    <a:pt x="68" y="123"/>
                    <a:pt x="74" y="130"/>
                    <a:pt x="79" y="136"/>
                  </a:cubicBezTo>
                  <a:cubicBezTo>
                    <a:pt x="85" y="143"/>
                    <a:pt x="91" y="152"/>
                    <a:pt x="89" y="161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81" y="157"/>
                    <a:pt x="74" y="148"/>
                    <a:pt x="67" y="140"/>
                  </a:cubicBezTo>
                  <a:cubicBezTo>
                    <a:pt x="61" y="133"/>
                    <a:pt x="55" y="125"/>
                    <a:pt x="49" y="118"/>
                  </a:cubicBezTo>
                  <a:cubicBezTo>
                    <a:pt x="42" y="112"/>
                    <a:pt x="35" y="105"/>
                    <a:pt x="29" y="98"/>
                  </a:cubicBezTo>
                  <a:cubicBezTo>
                    <a:pt x="25" y="92"/>
                    <a:pt x="18" y="83"/>
                    <a:pt x="20" y="75"/>
                  </a:cubicBezTo>
                  <a:cubicBezTo>
                    <a:pt x="20" y="75"/>
                    <a:pt x="19" y="76"/>
                    <a:pt x="18" y="76"/>
                  </a:cubicBezTo>
                  <a:cubicBezTo>
                    <a:pt x="37" y="85"/>
                    <a:pt x="49" y="103"/>
                    <a:pt x="62" y="118"/>
                  </a:cubicBezTo>
                  <a:cubicBezTo>
                    <a:pt x="66" y="125"/>
                    <a:pt x="71" y="131"/>
                    <a:pt x="75" y="137"/>
                  </a:cubicBezTo>
                  <a:cubicBezTo>
                    <a:pt x="79" y="144"/>
                    <a:pt x="84" y="153"/>
                    <a:pt x="81" y="160"/>
                  </a:cubicBezTo>
                  <a:cubicBezTo>
                    <a:pt x="82" y="160"/>
                    <a:pt x="82" y="159"/>
                    <a:pt x="83" y="159"/>
                  </a:cubicBezTo>
                  <a:cubicBezTo>
                    <a:pt x="77" y="158"/>
                    <a:pt x="73" y="152"/>
                    <a:pt x="70" y="148"/>
                  </a:cubicBezTo>
                  <a:cubicBezTo>
                    <a:pt x="66" y="143"/>
                    <a:pt x="62" y="138"/>
                    <a:pt x="57" y="133"/>
                  </a:cubicBezTo>
                  <a:cubicBezTo>
                    <a:pt x="49" y="123"/>
                    <a:pt x="42" y="111"/>
                    <a:pt x="34" y="101"/>
                  </a:cubicBezTo>
                  <a:cubicBezTo>
                    <a:pt x="28" y="94"/>
                    <a:pt x="21" y="86"/>
                    <a:pt x="16" y="78"/>
                  </a:cubicBezTo>
                  <a:cubicBezTo>
                    <a:pt x="12" y="72"/>
                    <a:pt x="5" y="62"/>
                    <a:pt x="8" y="54"/>
                  </a:cubicBezTo>
                  <a:cubicBezTo>
                    <a:pt x="8" y="55"/>
                    <a:pt x="7" y="55"/>
                    <a:pt x="7" y="55"/>
                  </a:cubicBezTo>
                  <a:cubicBezTo>
                    <a:pt x="14" y="55"/>
                    <a:pt x="20" y="60"/>
                    <a:pt x="24" y="65"/>
                  </a:cubicBezTo>
                  <a:cubicBezTo>
                    <a:pt x="30" y="72"/>
                    <a:pt x="34" y="80"/>
                    <a:pt x="37" y="88"/>
                  </a:cubicBezTo>
                  <a:cubicBezTo>
                    <a:pt x="40" y="95"/>
                    <a:pt x="42" y="102"/>
                    <a:pt x="43" y="109"/>
                  </a:cubicBezTo>
                  <a:cubicBezTo>
                    <a:pt x="43" y="111"/>
                    <a:pt x="43" y="113"/>
                    <a:pt x="42" y="115"/>
                  </a:cubicBezTo>
                  <a:cubicBezTo>
                    <a:pt x="41" y="115"/>
                    <a:pt x="39" y="114"/>
                    <a:pt x="38" y="114"/>
                  </a:cubicBezTo>
                  <a:cubicBezTo>
                    <a:pt x="33" y="110"/>
                    <a:pt x="29" y="104"/>
                    <a:pt x="26" y="99"/>
                  </a:cubicBezTo>
                  <a:cubicBezTo>
                    <a:pt x="21" y="90"/>
                    <a:pt x="17" y="82"/>
                    <a:pt x="13" y="73"/>
                  </a:cubicBezTo>
                  <a:cubicBezTo>
                    <a:pt x="10" y="64"/>
                    <a:pt x="7" y="55"/>
                    <a:pt x="5" y="46"/>
                  </a:cubicBezTo>
                  <a:cubicBezTo>
                    <a:pt x="4" y="39"/>
                    <a:pt x="2" y="31"/>
                    <a:pt x="4" y="24"/>
                  </a:cubicBezTo>
                  <a:cubicBezTo>
                    <a:pt x="5" y="20"/>
                    <a:pt x="8" y="17"/>
                    <a:pt x="13" y="19"/>
                  </a:cubicBezTo>
                  <a:cubicBezTo>
                    <a:pt x="19" y="22"/>
                    <a:pt x="24" y="29"/>
                    <a:pt x="28" y="35"/>
                  </a:cubicBezTo>
                  <a:cubicBezTo>
                    <a:pt x="32" y="42"/>
                    <a:pt x="36" y="51"/>
                    <a:pt x="39" y="59"/>
                  </a:cubicBezTo>
                  <a:cubicBezTo>
                    <a:pt x="40" y="64"/>
                    <a:pt x="42" y="72"/>
                    <a:pt x="39" y="77"/>
                  </a:cubicBezTo>
                  <a:cubicBezTo>
                    <a:pt x="35" y="81"/>
                    <a:pt x="31" y="76"/>
                    <a:pt x="28" y="74"/>
                  </a:cubicBezTo>
                  <a:cubicBezTo>
                    <a:pt x="23" y="68"/>
                    <a:pt x="20" y="61"/>
                    <a:pt x="16" y="54"/>
                  </a:cubicBezTo>
                  <a:cubicBezTo>
                    <a:pt x="13" y="47"/>
                    <a:pt x="10" y="39"/>
                    <a:pt x="9" y="31"/>
                  </a:cubicBezTo>
                  <a:cubicBezTo>
                    <a:pt x="8" y="26"/>
                    <a:pt x="7" y="19"/>
                    <a:pt x="10" y="15"/>
                  </a:cubicBezTo>
                  <a:cubicBezTo>
                    <a:pt x="10" y="15"/>
                    <a:pt x="9" y="15"/>
                    <a:pt x="9" y="15"/>
                  </a:cubicBezTo>
                  <a:cubicBezTo>
                    <a:pt x="13" y="19"/>
                    <a:pt x="16" y="24"/>
                    <a:pt x="19" y="28"/>
                  </a:cubicBezTo>
                  <a:cubicBezTo>
                    <a:pt x="22" y="35"/>
                    <a:pt x="24" y="42"/>
                    <a:pt x="26" y="48"/>
                  </a:cubicBezTo>
                  <a:cubicBezTo>
                    <a:pt x="28" y="55"/>
                    <a:pt x="29" y="62"/>
                    <a:pt x="29" y="69"/>
                  </a:cubicBezTo>
                  <a:cubicBezTo>
                    <a:pt x="28" y="75"/>
                    <a:pt x="27" y="81"/>
                    <a:pt x="23" y="84"/>
                  </a:cubicBezTo>
                  <a:cubicBezTo>
                    <a:pt x="24" y="84"/>
                    <a:pt x="24" y="84"/>
                    <a:pt x="25" y="84"/>
                  </a:cubicBezTo>
                  <a:cubicBezTo>
                    <a:pt x="20" y="82"/>
                    <a:pt x="18" y="77"/>
                    <a:pt x="15" y="72"/>
                  </a:cubicBezTo>
                  <a:cubicBezTo>
                    <a:pt x="12" y="66"/>
                    <a:pt x="10" y="59"/>
                    <a:pt x="8" y="52"/>
                  </a:cubicBezTo>
                  <a:cubicBezTo>
                    <a:pt x="7" y="46"/>
                    <a:pt x="6" y="39"/>
                    <a:pt x="6" y="32"/>
                  </a:cubicBezTo>
                  <a:cubicBezTo>
                    <a:pt x="5" y="27"/>
                    <a:pt x="6" y="21"/>
                    <a:pt x="8" y="16"/>
                  </a:cubicBezTo>
                  <a:cubicBezTo>
                    <a:pt x="8" y="17"/>
                    <a:pt x="7" y="17"/>
                    <a:pt x="6" y="17"/>
                  </a:cubicBezTo>
                  <a:cubicBezTo>
                    <a:pt x="11" y="19"/>
                    <a:pt x="14" y="23"/>
                    <a:pt x="16" y="27"/>
                  </a:cubicBezTo>
                  <a:cubicBezTo>
                    <a:pt x="19" y="33"/>
                    <a:pt x="21" y="39"/>
                    <a:pt x="23" y="45"/>
                  </a:cubicBezTo>
                  <a:cubicBezTo>
                    <a:pt x="24" y="51"/>
                    <a:pt x="25" y="57"/>
                    <a:pt x="25" y="63"/>
                  </a:cubicBezTo>
                  <a:cubicBezTo>
                    <a:pt x="25" y="68"/>
                    <a:pt x="25" y="73"/>
                    <a:pt x="22" y="77"/>
                  </a:cubicBezTo>
                  <a:cubicBezTo>
                    <a:pt x="23" y="77"/>
                    <a:pt x="23" y="77"/>
                    <a:pt x="24" y="77"/>
                  </a:cubicBezTo>
                  <a:cubicBezTo>
                    <a:pt x="22" y="75"/>
                    <a:pt x="21" y="72"/>
                    <a:pt x="20" y="70"/>
                  </a:cubicBezTo>
                  <a:cubicBezTo>
                    <a:pt x="18" y="66"/>
                    <a:pt x="17" y="62"/>
                    <a:pt x="16" y="58"/>
                  </a:cubicBezTo>
                  <a:cubicBezTo>
                    <a:pt x="13" y="50"/>
                    <a:pt x="11" y="40"/>
                    <a:pt x="11" y="31"/>
                  </a:cubicBezTo>
                  <a:cubicBezTo>
                    <a:pt x="12" y="27"/>
                    <a:pt x="14" y="18"/>
                    <a:pt x="21" y="21"/>
                  </a:cubicBezTo>
                  <a:cubicBezTo>
                    <a:pt x="23" y="23"/>
                    <a:pt x="25" y="25"/>
                    <a:pt x="26" y="28"/>
                  </a:cubicBezTo>
                  <a:cubicBezTo>
                    <a:pt x="28" y="31"/>
                    <a:pt x="30" y="35"/>
                    <a:pt x="31" y="38"/>
                  </a:cubicBezTo>
                  <a:cubicBezTo>
                    <a:pt x="34" y="49"/>
                    <a:pt x="36" y="59"/>
                    <a:pt x="38" y="70"/>
                  </a:cubicBezTo>
                  <a:cubicBezTo>
                    <a:pt x="39" y="74"/>
                    <a:pt x="40" y="79"/>
                    <a:pt x="41" y="83"/>
                  </a:cubicBezTo>
                  <a:cubicBezTo>
                    <a:pt x="42" y="86"/>
                    <a:pt x="42" y="89"/>
                    <a:pt x="44" y="92"/>
                  </a:cubicBezTo>
                  <a:cubicBezTo>
                    <a:pt x="44" y="93"/>
                    <a:pt x="46" y="93"/>
                    <a:pt x="46" y="91"/>
                  </a:cubicBezTo>
                  <a:cubicBezTo>
                    <a:pt x="48" y="79"/>
                    <a:pt x="46" y="67"/>
                    <a:pt x="44" y="54"/>
                  </a:cubicBezTo>
                  <a:cubicBezTo>
                    <a:pt x="41" y="42"/>
                    <a:pt x="39" y="28"/>
                    <a:pt x="44" y="16"/>
                  </a:cubicBezTo>
                  <a:cubicBezTo>
                    <a:pt x="43" y="16"/>
                    <a:pt x="42" y="16"/>
                    <a:pt x="41" y="16"/>
                  </a:cubicBezTo>
                  <a:cubicBezTo>
                    <a:pt x="51" y="40"/>
                    <a:pt x="48" y="68"/>
                    <a:pt x="48" y="93"/>
                  </a:cubicBezTo>
                  <a:cubicBezTo>
                    <a:pt x="49" y="93"/>
                    <a:pt x="50" y="93"/>
                    <a:pt x="51" y="93"/>
                  </a:cubicBezTo>
                  <a:cubicBezTo>
                    <a:pt x="48" y="64"/>
                    <a:pt x="44" y="36"/>
                    <a:pt x="45" y="8"/>
                  </a:cubicBezTo>
                  <a:cubicBezTo>
                    <a:pt x="44" y="8"/>
                    <a:pt x="43" y="8"/>
                    <a:pt x="42" y="8"/>
                  </a:cubicBezTo>
                  <a:cubicBezTo>
                    <a:pt x="44" y="24"/>
                    <a:pt x="44" y="40"/>
                    <a:pt x="44" y="57"/>
                  </a:cubicBezTo>
                  <a:cubicBezTo>
                    <a:pt x="44" y="63"/>
                    <a:pt x="45" y="70"/>
                    <a:pt x="45" y="76"/>
                  </a:cubicBezTo>
                  <a:cubicBezTo>
                    <a:pt x="45" y="83"/>
                    <a:pt x="46" y="90"/>
                    <a:pt x="43" y="97"/>
                  </a:cubicBezTo>
                  <a:cubicBezTo>
                    <a:pt x="44" y="97"/>
                    <a:pt x="45" y="97"/>
                    <a:pt x="46" y="97"/>
                  </a:cubicBezTo>
                  <a:cubicBezTo>
                    <a:pt x="38" y="85"/>
                    <a:pt x="39" y="69"/>
                    <a:pt x="36" y="56"/>
                  </a:cubicBezTo>
                  <a:cubicBezTo>
                    <a:pt x="34" y="41"/>
                    <a:pt x="29" y="26"/>
                    <a:pt x="32" y="10"/>
                  </a:cubicBezTo>
                  <a:cubicBezTo>
                    <a:pt x="31" y="10"/>
                    <a:pt x="30" y="10"/>
                    <a:pt x="29" y="10"/>
                  </a:cubicBezTo>
                  <a:cubicBezTo>
                    <a:pt x="32" y="23"/>
                    <a:pt x="33" y="36"/>
                    <a:pt x="32" y="49"/>
                  </a:cubicBezTo>
                  <a:cubicBezTo>
                    <a:pt x="32" y="62"/>
                    <a:pt x="31" y="75"/>
                    <a:pt x="27" y="87"/>
                  </a:cubicBezTo>
                  <a:cubicBezTo>
                    <a:pt x="28" y="87"/>
                    <a:pt x="28" y="87"/>
                    <a:pt x="29" y="86"/>
                  </a:cubicBezTo>
                  <a:cubicBezTo>
                    <a:pt x="24" y="84"/>
                    <a:pt x="23" y="76"/>
                    <a:pt x="22" y="71"/>
                  </a:cubicBezTo>
                  <a:cubicBezTo>
                    <a:pt x="21" y="64"/>
                    <a:pt x="21" y="57"/>
                    <a:pt x="20" y="51"/>
                  </a:cubicBezTo>
                  <a:cubicBezTo>
                    <a:pt x="19" y="35"/>
                    <a:pt x="15" y="17"/>
                    <a:pt x="22" y="2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24" y="4"/>
                    <a:pt x="26" y="11"/>
                    <a:pt x="27" y="15"/>
                  </a:cubicBezTo>
                  <a:cubicBezTo>
                    <a:pt x="28" y="23"/>
                    <a:pt x="29" y="31"/>
                    <a:pt x="29" y="39"/>
                  </a:cubicBezTo>
                  <a:cubicBezTo>
                    <a:pt x="29" y="47"/>
                    <a:pt x="29" y="56"/>
                    <a:pt x="28" y="64"/>
                  </a:cubicBezTo>
                  <a:cubicBezTo>
                    <a:pt x="27" y="69"/>
                    <a:pt x="27" y="76"/>
                    <a:pt x="23" y="79"/>
                  </a:cubicBezTo>
                  <a:cubicBezTo>
                    <a:pt x="24" y="79"/>
                    <a:pt x="25" y="79"/>
                    <a:pt x="25" y="79"/>
                  </a:cubicBezTo>
                  <a:cubicBezTo>
                    <a:pt x="16" y="72"/>
                    <a:pt x="15" y="59"/>
                    <a:pt x="16" y="48"/>
                  </a:cubicBezTo>
                  <a:cubicBezTo>
                    <a:pt x="17" y="37"/>
                    <a:pt x="20" y="25"/>
                    <a:pt x="26" y="16"/>
                  </a:cubicBezTo>
                  <a:cubicBezTo>
                    <a:pt x="27" y="15"/>
                    <a:pt x="25" y="13"/>
                    <a:pt x="24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53"/>
            <p:cNvSpPr/>
            <p:nvPr/>
          </p:nvSpPr>
          <p:spPr bwMode="auto">
            <a:xfrm>
              <a:off x="3565" y="2319"/>
              <a:ext cx="522" cy="421"/>
            </a:xfrm>
            <a:custGeom>
              <a:avLst/>
              <a:gdLst>
                <a:gd name="T0" fmla="*/ 194 w 270"/>
                <a:gd name="T1" fmla="*/ 148 h 218"/>
                <a:gd name="T2" fmla="*/ 192 w 270"/>
                <a:gd name="T3" fmla="*/ 184 h 218"/>
                <a:gd name="T4" fmla="*/ 258 w 270"/>
                <a:gd name="T5" fmla="*/ 146 h 218"/>
                <a:gd name="T6" fmla="*/ 242 w 270"/>
                <a:gd name="T7" fmla="*/ 100 h 218"/>
                <a:gd name="T8" fmla="*/ 218 w 270"/>
                <a:gd name="T9" fmla="*/ 140 h 218"/>
                <a:gd name="T10" fmla="*/ 233 w 270"/>
                <a:gd name="T11" fmla="*/ 129 h 218"/>
                <a:gd name="T12" fmla="*/ 237 w 270"/>
                <a:gd name="T13" fmla="*/ 183 h 218"/>
                <a:gd name="T14" fmla="*/ 250 w 270"/>
                <a:gd name="T15" fmla="*/ 67 h 218"/>
                <a:gd name="T16" fmla="*/ 259 w 270"/>
                <a:gd name="T17" fmla="*/ 110 h 218"/>
                <a:gd name="T18" fmla="*/ 270 w 270"/>
                <a:gd name="T19" fmla="*/ 105 h 218"/>
                <a:gd name="T20" fmla="*/ 220 w 270"/>
                <a:gd name="T21" fmla="*/ 77 h 218"/>
                <a:gd name="T22" fmla="*/ 198 w 270"/>
                <a:gd name="T23" fmla="*/ 42 h 218"/>
                <a:gd name="T24" fmla="*/ 230 w 270"/>
                <a:gd name="T25" fmla="*/ 59 h 218"/>
                <a:gd name="T26" fmla="*/ 232 w 270"/>
                <a:gd name="T27" fmla="*/ 45 h 218"/>
                <a:gd name="T28" fmla="*/ 254 w 270"/>
                <a:gd name="T29" fmla="*/ 62 h 218"/>
                <a:gd name="T30" fmla="*/ 249 w 270"/>
                <a:gd name="T31" fmla="*/ 35 h 218"/>
                <a:gd name="T32" fmla="*/ 223 w 270"/>
                <a:gd name="T33" fmla="*/ 31 h 218"/>
                <a:gd name="T34" fmla="*/ 198 w 270"/>
                <a:gd name="T35" fmla="*/ 29 h 218"/>
                <a:gd name="T36" fmla="*/ 202 w 270"/>
                <a:gd name="T37" fmla="*/ 8 h 218"/>
                <a:gd name="T38" fmla="*/ 248 w 270"/>
                <a:gd name="T39" fmla="*/ 119 h 218"/>
                <a:gd name="T40" fmla="*/ 199 w 270"/>
                <a:gd name="T41" fmla="*/ 148 h 218"/>
                <a:gd name="T42" fmla="*/ 211 w 270"/>
                <a:gd name="T43" fmla="*/ 122 h 218"/>
                <a:gd name="T44" fmla="*/ 150 w 270"/>
                <a:gd name="T45" fmla="*/ 193 h 218"/>
                <a:gd name="T46" fmla="*/ 103 w 270"/>
                <a:gd name="T47" fmla="*/ 177 h 218"/>
                <a:gd name="T48" fmla="*/ 55 w 270"/>
                <a:gd name="T49" fmla="*/ 159 h 218"/>
                <a:gd name="T50" fmla="*/ 129 w 270"/>
                <a:gd name="T51" fmla="*/ 204 h 218"/>
                <a:gd name="T52" fmla="*/ 205 w 270"/>
                <a:gd name="T53" fmla="*/ 206 h 218"/>
                <a:gd name="T54" fmla="*/ 165 w 270"/>
                <a:gd name="T55" fmla="*/ 205 h 218"/>
                <a:gd name="T56" fmla="*/ 160 w 270"/>
                <a:gd name="T57" fmla="*/ 209 h 218"/>
                <a:gd name="T58" fmla="*/ 84 w 270"/>
                <a:gd name="T59" fmla="*/ 185 h 218"/>
                <a:gd name="T60" fmla="*/ 86 w 270"/>
                <a:gd name="T61" fmla="*/ 182 h 218"/>
                <a:gd name="T62" fmla="*/ 212 w 270"/>
                <a:gd name="T63" fmla="*/ 198 h 218"/>
                <a:gd name="T64" fmla="*/ 57 w 270"/>
                <a:gd name="T65" fmla="*/ 152 h 218"/>
                <a:gd name="T66" fmla="*/ 39 w 270"/>
                <a:gd name="T67" fmla="*/ 138 h 218"/>
                <a:gd name="T68" fmla="*/ 146 w 270"/>
                <a:gd name="T69" fmla="*/ 193 h 218"/>
                <a:gd name="T70" fmla="*/ 223 w 270"/>
                <a:gd name="T71" fmla="*/ 156 h 218"/>
                <a:gd name="T72" fmla="*/ 252 w 270"/>
                <a:gd name="T73" fmla="*/ 97 h 218"/>
                <a:gd name="T74" fmla="*/ 210 w 270"/>
                <a:gd name="T75" fmla="*/ 133 h 218"/>
                <a:gd name="T76" fmla="*/ 227 w 270"/>
                <a:gd name="T77" fmla="*/ 88 h 218"/>
                <a:gd name="T78" fmla="*/ 192 w 270"/>
                <a:gd name="T79" fmla="*/ 29 h 218"/>
                <a:gd name="T80" fmla="*/ 191 w 270"/>
                <a:gd name="T81" fmla="*/ 44 h 218"/>
                <a:gd name="T82" fmla="*/ 214 w 270"/>
                <a:gd name="T83" fmla="*/ 47 h 218"/>
                <a:gd name="T84" fmla="*/ 222 w 270"/>
                <a:gd name="T85" fmla="*/ 33 h 218"/>
                <a:gd name="T86" fmla="*/ 246 w 270"/>
                <a:gd name="T87" fmla="*/ 36 h 218"/>
                <a:gd name="T88" fmla="*/ 251 w 270"/>
                <a:gd name="T89" fmla="*/ 63 h 218"/>
                <a:gd name="T90" fmla="*/ 229 w 270"/>
                <a:gd name="T91" fmla="*/ 45 h 218"/>
                <a:gd name="T92" fmla="*/ 208 w 270"/>
                <a:gd name="T93" fmla="*/ 33 h 218"/>
                <a:gd name="T94" fmla="*/ 197 w 270"/>
                <a:gd name="T95" fmla="*/ 41 h 218"/>
                <a:gd name="T96" fmla="*/ 220 w 270"/>
                <a:gd name="T97" fmla="*/ 77 h 218"/>
                <a:gd name="T98" fmla="*/ 269 w 270"/>
                <a:gd name="T99" fmla="*/ 105 h 218"/>
                <a:gd name="T100" fmla="*/ 262 w 270"/>
                <a:gd name="T101" fmla="*/ 110 h 218"/>
                <a:gd name="T102" fmla="*/ 247 w 270"/>
                <a:gd name="T103" fmla="*/ 66 h 218"/>
                <a:gd name="T104" fmla="*/ 235 w 270"/>
                <a:gd name="T105" fmla="*/ 183 h 218"/>
                <a:gd name="T106" fmla="*/ 227 w 270"/>
                <a:gd name="T107" fmla="*/ 154 h 218"/>
                <a:gd name="T108" fmla="*/ 209 w 270"/>
                <a:gd name="T109" fmla="*/ 158 h 218"/>
                <a:gd name="T110" fmla="*/ 232 w 270"/>
                <a:gd name="T111" fmla="*/ 194 h 218"/>
                <a:gd name="T112" fmla="*/ 258 w 270"/>
                <a:gd name="T113" fmla="*/ 145 h 218"/>
                <a:gd name="T114" fmla="*/ 193 w 270"/>
                <a:gd name="T115" fmla="*/ 186 h 218"/>
                <a:gd name="T116" fmla="*/ 224 w 270"/>
                <a:gd name="T117" fmla="*/ 110 h 218"/>
                <a:gd name="T118" fmla="*/ 170 w 270"/>
                <a:gd name="T119" fmla="*/ 162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0" h="218">
                  <a:moveTo>
                    <a:pt x="171" y="165"/>
                  </a:moveTo>
                  <a:cubicBezTo>
                    <a:pt x="185" y="159"/>
                    <a:pt x="198" y="148"/>
                    <a:pt x="213" y="147"/>
                  </a:cubicBezTo>
                  <a:cubicBezTo>
                    <a:pt x="213" y="146"/>
                    <a:pt x="212" y="146"/>
                    <a:pt x="211" y="145"/>
                  </a:cubicBezTo>
                  <a:cubicBezTo>
                    <a:pt x="212" y="157"/>
                    <a:pt x="197" y="164"/>
                    <a:pt x="188" y="167"/>
                  </a:cubicBezTo>
                  <a:cubicBezTo>
                    <a:pt x="182" y="170"/>
                    <a:pt x="176" y="171"/>
                    <a:pt x="169" y="171"/>
                  </a:cubicBezTo>
                  <a:cubicBezTo>
                    <a:pt x="164" y="171"/>
                    <a:pt x="158" y="171"/>
                    <a:pt x="154" y="168"/>
                  </a:cubicBezTo>
                  <a:cubicBezTo>
                    <a:pt x="154" y="168"/>
                    <a:pt x="154" y="169"/>
                    <a:pt x="154" y="169"/>
                  </a:cubicBezTo>
                  <a:cubicBezTo>
                    <a:pt x="155" y="163"/>
                    <a:pt x="164" y="159"/>
                    <a:pt x="169" y="157"/>
                  </a:cubicBezTo>
                  <a:cubicBezTo>
                    <a:pt x="177" y="153"/>
                    <a:pt x="186" y="151"/>
                    <a:pt x="194" y="148"/>
                  </a:cubicBezTo>
                  <a:cubicBezTo>
                    <a:pt x="202" y="145"/>
                    <a:pt x="208" y="142"/>
                    <a:pt x="214" y="136"/>
                  </a:cubicBezTo>
                  <a:cubicBezTo>
                    <a:pt x="222" y="129"/>
                    <a:pt x="227" y="120"/>
                    <a:pt x="226" y="110"/>
                  </a:cubicBezTo>
                  <a:cubicBezTo>
                    <a:pt x="226" y="109"/>
                    <a:pt x="225" y="108"/>
                    <a:pt x="224" y="109"/>
                  </a:cubicBezTo>
                  <a:cubicBezTo>
                    <a:pt x="208" y="133"/>
                    <a:pt x="199" y="168"/>
                    <a:pt x="169" y="179"/>
                  </a:cubicBezTo>
                  <a:cubicBezTo>
                    <a:pt x="170" y="180"/>
                    <a:pt x="170" y="180"/>
                    <a:pt x="170" y="181"/>
                  </a:cubicBezTo>
                  <a:cubicBezTo>
                    <a:pt x="198" y="164"/>
                    <a:pt x="249" y="150"/>
                    <a:pt x="246" y="108"/>
                  </a:cubicBezTo>
                  <a:cubicBezTo>
                    <a:pt x="246" y="107"/>
                    <a:pt x="245" y="107"/>
                    <a:pt x="244" y="107"/>
                  </a:cubicBezTo>
                  <a:cubicBezTo>
                    <a:pt x="232" y="117"/>
                    <a:pt x="228" y="134"/>
                    <a:pt x="222" y="148"/>
                  </a:cubicBezTo>
                  <a:cubicBezTo>
                    <a:pt x="216" y="162"/>
                    <a:pt x="208" y="179"/>
                    <a:pt x="192" y="184"/>
                  </a:cubicBezTo>
                  <a:cubicBezTo>
                    <a:pt x="192" y="184"/>
                    <a:pt x="193" y="185"/>
                    <a:pt x="194" y="185"/>
                  </a:cubicBezTo>
                  <a:cubicBezTo>
                    <a:pt x="208" y="160"/>
                    <a:pt x="246" y="149"/>
                    <a:pt x="249" y="117"/>
                  </a:cubicBezTo>
                  <a:cubicBezTo>
                    <a:pt x="249" y="115"/>
                    <a:pt x="247" y="115"/>
                    <a:pt x="246" y="116"/>
                  </a:cubicBezTo>
                  <a:cubicBezTo>
                    <a:pt x="242" y="129"/>
                    <a:pt x="239" y="142"/>
                    <a:pt x="233" y="154"/>
                  </a:cubicBezTo>
                  <a:cubicBezTo>
                    <a:pt x="228" y="167"/>
                    <a:pt x="221" y="179"/>
                    <a:pt x="209" y="187"/>
                  </a:cubicBezTo>
                  <a:cubicBezTo>
                    <a:pt x="209" y="187"/>
                    <a:pt x="210" y="188"/>
                    <a:pt x="211" y="188"/>
                  </a:cubicBezTo>
                  <a:cubicBezTo>
                    <a:pt x="218" y="180"/>
                    <a:pt x="225" y="173"/>
                    <a:pt x="234" y="166"/>
                  </a:cubicBezTo>
                  <a:cubicBezTo>
                    <a:pt x="242" y="159"/>
                    <a:pt x="250" y="153"/>
                    <a:pt x="259" y="147"/>
                  </a:cubicBezTo>
                  <a:cubicBezTo>
                    <a:pt x="259" y="147"/>
                    <a:pt x="258" y="146"/>
                    <a:pt x="258" y="146"/>
                  </a:cubicBezTo>
                  <a:cubicBezTo>
                    <a:pt x="255" y="166"/>
                    <a:pt x="240" y="184"/>
                    <a:pt x="223" y="195"/>
                  </a:cubicBezTo>
                  <a:cubicBezTo>
                    <a:pt x="224" y="196"/>
                    <a:pt x="225" y="196"/>
                    <a:pt x="226" y="197"/>
                  </a:cubicBezTo>
                  <a:cubicBezTo>
                    <a:pt x="236" y="178"/>
                    <a:pt x="258" y="164"/>
                    <a:pt x="258" y="141"/>
                  </a:cubicBezTo>
                  <a:cubicBezTo>
                    <a:pt x="258" y="140"/>
                    <a:pt x="256" y="140"/>
                    <a:pt x="255" y="141"/>
                  </a:cubicBezTo>
                  <a:cubicBezTo>
                    <a:pt x="249" y="147"/>
                    <a:pt x="247" y="156"/>
                    <a:pt x="244" y="164"/>
                  </a:cubicBezTo>
                  <a:cubicBezTo>
                    <a:pt x="240" y="174"/>
                    <a:pt x="235" y="184"/>
                    <a:pt x="231" y="195"/>
                  </a:cubicBezTo>
                  <a:cubicBezTo>
                    <a:pt x="231" y="196"/>
                    <a:pt x="233" y="197"/>
                    <a:pt x="234" y="196"/>
                  </a:cubicBezTo>
                  <a:cubicBezTo>
                    <a:pt x="244" y="182"/>
                    <a:pt x="250" y="165"/>
                    <a:pt x="252" y="148"/>
                  </a:cubicBezTo>
                  <a:cubicBezTo>
                    <a:pt x="255" y="132"/>
                    <a:pt x="253" y="113"/>
                    <a:pt x="242" y="100"/>
                  </a:cubicBezTo>
                  <a:cubicBezTo>
                    <a:pt x="241" y="99"/>
                    <a:pt x="240" y="99"/>
                    <a:pt x="240" y="100"/>
                  </a:cubicBezTo>
                  <a:cubicBezTo>
                    <a:pt x="238" y="104"/>
                    <a:pt x="238" y="109"/>
                    <a:pt x="237" y="113"/>
                  </a:cubicBezTo>
                  <a:cubicBezTo>
                    <a:pt x="236" y="121"/>
                    <a:pt x="235" y="129"/>
                    <a:pt x="233" y="136"/>
                  </a:cubicBezTo>
                  <a:cubicBezTo>
                    <a:pt x="232" y="145"/>
                    <a:pt x="230" y="154"/>
                    <a:pt x="228" y="163"/>
                  </a:cubicBezTo>
                  <a:cubicBezTo>
                    <a:pt x="226" y="170"/>
                    <a:pt x="224" y="177"/>
                    <a:pt x="220" y="183"/>
                  </a:cubicBezTo>
                  <a:cubicBezTo>
                    <a:pt x="217" y="187"/>
                    <a:pt x="213" y="190"/>
                    <a:pt x="209" y="187"/>
                  </a:cubicBezTo>
                  <a:cubicBezTo>
                    <a:pt x="206" y="186"/>
                    <a:pt x="206" y="182"/>
                    <a:pt x="206" y="179"/>
                  </a:cubicBezTo>
                  <a:cubicBezTo>
                    <a:pt x="206" y="175"/>
                    <a:pt x="208" y="170"/>
                    <a:pt x="209" y="166"/>
                  </a:cubicBezTo>
                  <a:cubicBezTo>
                    <a:pt x="212" y="157"/>
                    <a:pt x="215" y="149"/>
                    <a:pt x="218" y="140"/>
                  </a:cubicBezTo>
                  <a:cubicBezTo>
                    <a:pt x="220" y="135"/>
                    <a:pt x="221" y="128"/>
                    <a:pt x="223" y="122"/>
                  </a:cubicBezTo>
                  <a:cubicBezTo>
                    <a:pt x="224" y="114"/>
                    <a:pt x="225" y="105"/>
                    <a:pt x="226" y="97"/>
                  </a:cubicBezTo>
                  <a:cubicBezTo>
                    <a:pt x="226" y="92"/>
                    <a:pt x="225" y="87"/>
                    <a:pt x="225" y="82"/>
                  </a:cubicBezTo>
                  <a:cubicBezTo>
                    <a:pt x="225" y="80"/>
                    <a:pt x="223" y="80"/>
                    <a:pt x="222" y="81"/>
                  </a:cubicBezTo>
                  <a:cubicBezTo>
                    <a:pt x="214" y="95"/>
                    <a:pt x="216" y="113"/>
                    <a:pt x="215" y="129"/>
                  </a:cubicBezTo>
                  <a:cubicBezTo>
                    <a:pt x="214" y="145"/>
                    <a:pt x="208" y="164"/>
                    <a:pt x="214" y="180"/>
                  </a:cubicBezTo>
                  <a:cubicBezTo>
                    <a:pt x="215" y="181"/>
                    <a:pt x="216" y="182"/>
                    <a:pt x="217" y="181"/>
                  </a:cubicBezTo>
                  <a:cubicBezTo>
                    <a:pt x="224" y="176"/>
                    <a:pt x="227" y="167"/>
                    <a:pt x="229" y="158"/>
                  </a:cubicBezTo>
                  <a:cubicBezTo>
                    <a:pt x="231" y="149"/>
                    <a:pt x="232" y="139"/>
                    <a:pt x="233" y="129"/>
                  </a:cubicBezTo>
                  <a:cubicBezTo>
                    <a:pt x="234" y="120"/>
                    <a:pt x="234" y="112"/>
                    <a:pt x="234" y="103"/>
                  </a:cubicBezTo>
                  <a:cubicBezTo>
                    <a:pt x="234" y="99"/>
                    <a:pt x="234" y="93"/>
                    <a:pt x="235" y="89"/>
                  </a:cubicBezTo>
                  <a:cubicBezTo>
                    <a:pt x="235" y="85"/>
                    <a:pt x="236" y="80"/>
                    <a:pt x="239" y="77"/>
                  </a:cubicBezTo>
                  <a:cubicBezTo>
                    <a:pt x="238" y="77"/>
                    <a:pt x="237" y="77"/>
                    <a:pt x="237" y="77"/>
                  </a:cubicBezTo>
                  <a:cubicBezTo>
                    <a:pt x="242" y="84"/>
                    <a:pt x="244" y="92"/>
                    <a:pt x="246" y="100"/>
                  </a:cubicBezTo>
                  <a:cubicBezTo>
                    <a:pt x="248" y="109"/>
                    <a:pt x="248" y="119"/>
                    <a:pt x="248" y="129"/>
                  </a:cubicBezTo>
                  <a:cubicBezTo>
                    <a:pt x="248" y="139"/>
                    <a:pt x="246" y="149"/>
                    <a:pt x="244" y="159"/>
                  </a:cubicBezTo>
                  <a:cubicBezTo>
                    <a:pt x="242" y="167"/>
                    <a:pt x="239" y="175"/>
                    <a:pt x="235" y="182"/>
                  </a:cubicBezTo>
                  <a:cubicBezTo>
                    <a:pt x="236" y="182"/>
                    <a:pt x="236" y="183"/>
                    <a:pt x="237" y="183"/>
                  </a:cubicBezTo>
                  <a:cubicBezTo>
                    <a:pt x="233" y="166"/>
                    <a:pt x="240" y="149"/>
                    <a:pt x="243" y="132"/>
                  </a:cubicBezTo>
                  <a:cubicBezTo>
                    <a:pt x="245" y="113"/>
                    <a:pt x="244" y="94"/>
                    <a:pt x="245" y="76"/>
                  </a:cubicBezTo>
                  <a:cubicBezTo>
                    <a:pt x="244" y="76"/>
                    <a:pt x="243" y="76"/>
                    <a:pt x="242" y="76"/>
                  </a:cubicBezTo>
                  <a:cubicBezTo>
                    <a:pt x="246" y="106"/>
                    <a:pt x="250" y="138"/>
                    <a:pt x="247" y="169"/>
                  </a:cubicBezTo>
                  <a:cubicBezTo>
                    <a:pt x="248" y="169"/>
                    <a:pt x="249" y="169"/>
                    <a:pt x="250" y="169"/>
                  </a:cubicBezTo>
                  <a:cubicBezTo>
                    <a:pt x="248" y="158"/>
                    <a:pt x="249" y="147"/>
                    <a:pt x="250" y="136"/>
                  </a:cubicBezTo>
                  <a:cubicBezTo>
                    <a:pt x="250" y="127"/>
                    <a:pt x="251" y="117"/>
                    <a:pt x="250" y="108"/>
                  </a:cubicBezTo>
                  <a:cubicBezTo>
                    <a:pt x="250" y="101"/>
                    <a:pt x="248" y="94"/>
                    <a:pt x="248" y="87"/>
                  </a:cubicBezTo>
                  <a:cubicBezTo>
                    <a:pt x="247" y="81"/>
                    <a:pt x="246" y="72"/>
                    <a:pt x="250" y="67"/>
                  </a:cubicBezTo>
                  <a:cubicBezTo>
                    <a:pt x="249" y="67"/>
                    <a:pt x="248" y="67"/>
                    <a:pt x="247" y="67"/>
                  </a:cubicBezTo>
                  <a:cubicBezTo>
                    <a:pt x="252" y="79"/>
                    <a:pt x="252" y="93"/>
                    <a:pt x="253" y="106"/>
                  </a:cubicBezTo>
                  <a:cubicBezTo>
                    <a:pt x="253" y="121"/>
                    <a:pt x="256" y="136"/>
                    <a:pt x="254" y="152"/>
                  </a:cubicBezTo>
                  <a:cubicBezTo>
                    <a:pt x="255" y="152"/>
                    <a:pt x="256" y="152"/>
                    <a:pt x="257" y="152"/>
                  </a:cubicBezTo>
                  <a:cubicBezTo>
                    <a:pt x="254" y="136"/>
                    <a:pt x="254" y="121"/>
                    <a:pt x="253" y="106"/>
                  </a:cubicBezTo>
                  <a:cubicBezTo>
                    <a:pt x="253" y="101"/>
                    <a:pt x="252" y="95"/>
                    <a:pt x="252" y="90"/>
                  </a:cubicBezTo>
                  <a:cubicBezTo>
                    <a:pt x="251" y="85"/>
                    <a:pt x="251" y="78"/>
                    <a:pt x="254" y="74"/>
                  </a:cubicBezTo>
                  <a:cubicBezTo>
                    <a:pt x="253" y="74"/>
                    <a:pt x="252" y="73"/>
                    <a:pt x="251" y="73"/>
                  </a:cubicBezTo>
                  <a:cubicBezTo>
                    <a:pt x="257" y="85"/>
                    <a:pt x="258" y="97"/>
                    <a:pt x="259" y="110"/>
                  </a:cubicBezTo>
                  <a:cubicBezTo>
                    <a:pt x="260" y="123"/>
                    <a:pt x="260" y="136"/>
                    <a:pt x="260" y="149"/>
                  </a:cubicBezTo>
                  <a:cubicBezTo>
                    <a:pt x="260" y="150"/>
                    <a:pt x="262" y="151"/>
                    <a:pt x="262" y="150"/>
                  </a:cubicBezTo>
                  <a:cubicBezTo>
                    <a:pt x="270" y="126"/>
                    <a:pt x="265" y="101"/>
                    <a:pt x="259" y="77"/>
                  </a:cubicBezTo>
                  <a:cubicBezTo>
                    <a:pt x="258" y="77"/>
                    <a:pt x="257" y="78"/>
                    <a:pt x="257" y="78"/>
                  </a:cubicBezTo>
                  <a:cubicBezTo>
                    <a:pt x="262" y="90"/>
                    <a:pt x="261" y="104"/>
                    <a:pt x="260" y="117"/>
                  </a:cubicBezTo>
                  <a:cubicBezTo>
                    <a:pt x="259" y="130"/>
                    <a:pt x="256" y="143"/>
                    <a:pt x="258" y="156"/>
                  </a:cubicBezTo>
                  <a:cubicBezTo>
                    <a:pt x="258" y="157"/>
                    <a:pt x="260" y="157"/>
                    <a:pt x="260" y="156"/>
                  </a:cubicBezTo>
                  <a:cubicBezTo>
                    <a:pt x="265" y="150"/>
                    <a:pt x="265" y="142"/>
                    <a:pt x="265" y="134"/>
                  </a:cubicBezTo>
                  <a:cubicBezTo>
                    <a:pt x="266" y="124"/>
                    <a:pt x="269" y="115"/>
                    <a:pt x="270" y="105"/>
                  </a:cubicBezTo>
                  <a:cubicBezTo>
                    <a:pt x="270" y="103"/>
                    <a:pt x="268" y="102"/>
                    <a:pt x="267" y="104"/>
                  </a:cubicBezTo>
                  <a:cubicBezTo>
                    <a:pt x="255" y="131"/>
                    <a:pt x="254" y="162"/>
                    <a:pt x="235" y="185"/>
                  </a:cubicBezTo>
                  <a:cubicBezTo>
                    <a:pt x="236" y="186"/>
                    <a:pt x="236" y="186"/>
                    <a:pt x="237" y="186"/>
                  </a:cubicBezTo>
                  <a:cubicBezTo>
                    <a:pt x="244" y="172"/>
                    <a:pt x="252" y="159"/>
                    <a:pt x="257" y="144"/>
                  </a:cubicBezTo>
                  <a:cubicBezTo>
                    <a:pt x="256" y="144"/>
                    <a:pt x="255" y="144"/>
                    <a:pt x="254" y="143"/>
                  </a:cubicBezTo>
                  <a:cubicBezTo>
                    <a:pt x="253" y="159"/>
                    <a:pt x="250" y="176"/>
                    <a:pt x="241" y="190"/>
                  </a:cubicBezTo>
                  <a:cubicBezTo>
                    <a:pt x="242" y="190"/>
                    <a:pt x="242" y="191"/>
                    <a:pt x="243" y="191"/>
                  </a:cubicBezTo>
                  <a:cubicBezTo>
                    <a:pt x="251" y="173"/>
                    <a:pt x="248" y="153"/>
                    <a:pt x="243" y="134"/>
                  </a:cubicBezTo>
                  <a:cubicBezTo>
                    <a:pt x="237" y="114"/>
                    <a:pt x="227" y="96"/>
                    <a:pt x="220" y="77"/>
                  </a:cubicBezTo>
                  <a:cubicBezTo>
                    <a:pt x="220" y="75"/>
                    <a:pt x="217" y="76"/>
                    <a:pt x="218" y="78"/>
                  </a:cubicBezTo>
                  <a:cubicBezTo>
                    <a:pt x="225" y="99"/>
                    <a:pt x="221" y="121"/>
                    <a:pt x="223" y="142"/>
                  </a:cubicBezTo>
                  <a:cubicBezTo>
                    <a:pt x="223" y="144"/>
                    <a:pt x="225" y="144"/>
                    <a:pt x="225" y="142"/>
                  </a:cubicBezTo>
                  <a:cubicBezTo>
                    <a:pt x="229" y="109"/>
                    <a:pt x="222" y="75"/>
                    <a:pt x="207" y="44"/>
                  </a:cubicBezTo>
                  <a:cubicBezTo>
                    <a:pt x="206" y="45"/>
                    <a:pt x="206" y="45"/>
                    <a:pt x="205" y="46"/>
                  </a:cubicBezTo>
                  <a:cubicBezTo>
                    <a:pt x="220" y="63"/>
                    <a:pt x="216" y="89"/>
                    <a:pt x="232" y="106"/>
                  </a:cubicBezTo>
                  <a:cubicBezTo>
                    <a:pt x="233" y="107"/>
                    <a:pt x="235" y="106"/>
                    <a:pt x="235" y="105"/>
                  </a:cubicBezTo>
                  <a:cubicBezTo>
                    <a:pt x="234" y="93"/>
                    <a:pt x="227" y="82"/>
                    <a:pt x="220" y="73"/>
                  </a:cubicBezTo>
                  <a:cubicBezTo>
                    <a:pt x="212" y="62"/>
                    <a:pt x="203" y="53"/>
                    <a:pt x="198" y="42"/>
                  </a:cubicBezTo>
                  <a:cubicBezTo>
                    <a:pt x="197" y="42"/>
                    <a:pt x="196" y="43"/>
                    <a:pt x="196" y="43"/>
                  </a:cubicBezTo>
                  <a:cubicBezTo>
                    <a:pt x="206" y="50"/>
                    <a:pt x="213" y="60"/>
                    <a:pt x="221" y="69"/>
                  </a:cubicBezTo>
                  <a:cubicBezTo>
                    <a:pt x="228" y="79"/>
                    <a:pt x="235" y="90"/>
                    <a:pt x="242" y="100"/>
                  </a:cubicBezTo>
                  <a:cubicBezTo>
                    <a:pt x="243" y="101"/>
                    <a:pt x="245" y="100"/>
                    <a:pt x="244" y="99"/>
                  </a:cubicBezTo>
                  <a:cubicBezTo>
                    <a:pt x="237" y="76"/>
                    <a:pt x="220" y="59"/>
                    <a:pt x="208" y="39"/>
                  </a:cubicBezTo>
                  <a:cubicBezTo>
                    <a:pt x="207" y="39"/>
                    <a:pt x="206" y="40"/>
                    <a:pt x="206" y="40"/>
                  </a:cubicBezTo>
                  <a:cubicBezTo>
                    <a:pt x="220" y="55"/>
                    <a:pt x="225" y="77"/>
                    <a:pt x="241" y="90"/>
                  </a:cubicBezTo>
                  <a:cubicBezTo>
                    <a:pt x="242" y="91"/>
                    <a:pt x="243" y="90"/>
                    <a:pt x="243" y="89"/>
                  </a:cubicBezTo>
                  <a:cubicBezTo>
                    <a:pt x="241" y="78"/>
                    <a:pt x="236" y="68"/>
                    <a:pt x="230" y="59"/>
                  </a:cubicBezTo>
                  <a:cubicBezTo>
                    <a:pt x="224" y="49"/>
                    <a:pt x="217" y="40"/>
                    <a:pt x="210" y="31"/>
                  </a:cubicBezTo>
                  <a:cubicBezTo>
                    <a:pt x="209" y="32"/>
                    <a:pt x="208" y="32"/>
                    <a:pt x="208" y="33"/>
                  </a:cubicBezTo>
                  <a:cubicBezTo>
                    <a:pt x="223" y="45"/>
                    <a:pt x="228" y="64"/>
                    <a:pt x="241" y="77"/>
                  </a:cubicBezTo>
                  <a:cubicBezTo>
                    <a:pt x="242" y="78"/>
                    <a:pt x="244" y="77"/>
                    <a:pt x="244" y="76"/>
                  </a:cubicBezTo>
                  <a:cubicBezTo>
                    <a:pt x="239" y="56"/>
                    <a:pt x="222" y="42"/>
                    <a:pt x="212" y="25"/>
                  </a:cubicBezTo>
                  <a:cubicBezTo>
                    <a:pt x="211" y="25"/>
                    <a:pt x="210" y="25"/>
                    <a:pt x="210" y="26"/>
                  </a:cubicBezTo>
                  <a:cubicBezTo>
                    <a:pt x="219" y="42"/>
                    <a:pt x="229" y="58"/>
                    <a:pt x="242" y="72"/>
                  </a:cubicBezTo>
                  <a:cubicBezTo>
                    <a:pt x="243" y="73"/>
                    <a:pt x="245" y="72"/>
                    <a:pt x="244" y="71"/>
                  </a:cubicBezTo>
                  <a:cubicBezTo>
                    <a:pt x="242" y="62"/>
                    <a:pt x="237" y="53"/>
                    <a:pt x="232" y="45"/>
                  </a:cubicBezTo>
                  <a:cubicBezTo>
                    <a:pt x="227" y="36"/>
                    <a:pt x="221" y="28"/>
                    <a:pt x="216" y="20"/>
                  </a:cubicBezTo>
                  <a:cubicBezTo>
                    <a:pt x="215" y="18"/>
                    <a:pt x="212" y="20"/>
                    <a:pt x="213" y="21"/>
                  </a:cubicBezTo>
                  <a:cubicBezTo>
                    <a:pt x="224" y="38"/>
                    <a:pt x="234" y="56"/>
                    <a:pt x="249" y="70"/>
                  </a:cubicBezTo>
                  <a:cubicBezTo>
                    <a:pt x="250" y="71"/>
                    <a:pt x="251" y="69"/>
                    <a:pt x="251" y="68"/>
                  </a:cubicBezTo>
                  <a:cubicBezTo>
                    <a:pt x="248" y="58"/>
                    <a:pt x="242" y="48"/>
                    <a:pt x="235" y="39"/>
                  </a:cubicBezTo>
                  <a:cubicBezTo>
                    <a:pt x="228" y="30"/>
                    <a:pt x="221" y="22"/>
                    <a:pt x="213" y="13"/>
                  </a:cubicBezTo>
                  <a:cubicBezTo>
                    <a:pt x="212" y="12"/>
                    <a:pt x="210" y="13"/>
                    <a:pt x="211" y="15"/>
                  </a:cubicBezTo>
                  <a:cubicBezTo>
                    <a:pt x="223" y="32"/>
                    <a:pt x="238" y="47"/>
                    <a:pt x="251" y="63"/>
                  </a:cubicBezTo>
                  <a:cubicBezTo>
                    <a:pt x="252" y="64"/>
                    <a:pt x="254" y="63"/>
                    <a:pt x="254" y="62"/>
                  </a:cubicBezTo>
                  <a:cubicBezTo>
                    <a:pt x="246" y="42"/>
                    <a:pt x="231" y="26"/>
                    <a:pt x="219" y="9"/>
                  </a:cubicBezTo>
                  <a:cubicBezTo>
                    <a:pt x="218" y="10"/>
                    <a:pt x="218" y="10"/>
                    <a:pt x="217" y="11"/>
                  </a:cubicBezTo>
                  <a:cubicBezTo>
                    <a:pt x="227" y="24"/>
                    <a:pt x="237" y="37"/>
                    <a:pt x="249" y="47"/>
                  </a:cubicBezTo>
                  <a:cubicBezTo>
                    <a:pt x="250" y="48"/>
                    <a:pt x="252" y="47"/>
                    <a:pt x="252" y="46"/>
                  </a:cubicBezTo>
                  <a:cubicBezTo>
                    <a:pt x="251" y="38"/>
                    <a:pt x="245" y="31"/>
                    <a:pt x="240" y="25"/>
                  </a:cubicBezTo>
                  <a:cubicBezTo>
                    <a:pt x="234" y="19"/>
                    <a:pt x="228" y="13"/>
                    <a:pt x="222" y="7"/>
                  </a:cubicBezTo>
                  <a:cubicBezTo>
                    <a:pt x="221" y="7"/>
                    <a:pt x="221" y="8"/>
                    <a:pt x="220" y="8"/>
                  </a:cubicBezTo>
                  <a:cubicBezTo>
                    <a:pt x="230" y="17"/>
                    <a:pt x="237" y="28"/>
                    <a:pt x="247" y="37"/>
                  </a:cubicBezTo>
                  <a:cubicBezTo>
                    <a:pt x="248" y="38"/>
                    <a:pt x="250" y="36"/>
                    <a:pt x="249" y="35"/>
                  </a:cubicBezTo>
                  <a:cubicBezTo>
                    <a:pt x="241" y="21"/>
                    <a:pt x="227" y="10"/>
                    <a:pt x="213" y="1"/>
                  </a:cubicBezTo>
                  <a:cubicBezTo>
                    <a:pt x="212" y="0"/>
                    <a:pt x="211" y="1"/>
                    <a:pt x="211" y="2"/>
                  </a:cubicBezTo>
                  <a:cubicBezTo>
                    <a:pt x="211" y="9"/>
                    <a:pt x="216" y="15"/>
                    <a:pt x="220" y="21"/>
                  </a:cubicBezTo>
                  <a:cubicBezTo>
                    <a:pt x="224" y="27"/>
                    <a:pt x="230" y="32"/>
                    <a:pt x="234" y="38"/>
                  </a:cubicBezTo>
                  <a:cubicBezTo>
                    <a:pt x="235" y="38"/>
                    <a:pt x="236" y="37"/>
                    <a:pt x="236" y="36"/>
                  </a:cubicBezTo>
                  <a:cubicBezTo>
                    <a:pt x="226" y="30"/>
                    <a:pt x="219" y="19"/>
                    <a:pt x="210" y="11"/>
                  </a:cubicBezTo>
                  <a:cubicBezTo>
                    <a:pt x="209" y="10"/>
                    <a:pt x="208" y="12"/>
                    <a:pt x="208" y="13"/>
                  </a:cubicBezTo>
                  <a:cubicBezTo>
                    <a:pt x="211" y="20"/>
                    <a:pt x="216" y="27"/>
                    <a:pt x="221" y="33"/>
                  </a:cubicBezTo>
                  <a:cubicBezTo>
                    <a:pt x="222" y="32"/>
                    <a:pt x="222" y="31"/>
                    <a:pt x="223" y="31"/>
                  </a:cubicBezTo>
                  <a:cubicBezTo>
                    <a:pt x="216" y="27"/>
                    <a:pt x="213" y="20"/>
                    <a:pt x="206" y="17"/>
                  </a:cubicBezTo>
                  <a:cubicBezTo>
                    <a:pt x="205" y="16"/>
                    <a:pt x="204" y="17"/>
                    <a:pt x="204" y="18"/>
                  </a:cubicBezTo>
                  <a:cubicBezTo>
                    <a:pt x="205" y="25"/>
                    <a:pt x="211" y="30"/>
                    <a:pt x="214" y="36"/>
                  </a:cubicBezTo>
                  <a:cubicBezTo>
                    <a:pt x="215" y="36"/>
                    <a:pt x="216" y="35"/>
                    <a:pt x="216" y="34"/>
                  </a:cubicBezTo>
                  <a:cubicBezTo>
                    <a:pt x="210" y="31"/>
                    <a:pt x="206" y="24"/>
                    <a:pt x="200" y="20"/>
                  </a:cubicBezTo>
                  <a:cubicBezTo>
                    <a:pt x="199" y="19"/>
                    <a:pt x="197" y="20"/>
                    <a:pt x="197" y="21"/>
                  </a:cubicBezTo>
                  <a:cubicBezTo>
                    <a:pt x="200" y="31"/>
                    <a:pt x="209" y="37"/>
                    <a:pt x="214" y="46"/>
                  </a:cubicBezTo>
                  <a:cubicBezTo>
                    <a:pt x="215" y="45"/>
                    <a:pt x="215" y="45"/>
                    <a:pt x="216" y="44"/>
                  </a:cubicBezTo>
                  <a:cubicBezTo>
                    <a:pt x="210" y="39"/>
                    <a:pt x="205" y="33"/>
                    <a:pt x="198" y="29"/>
                  </a:cubicBezTo>
                  <a:cubicBezTo>
                    <a:pt x="197" y="28"/>
                    <a:pt x="195" y="29"/>
                    <a:pt x="196" y="30"/>
                  </a:cubicBezTo>
                  <a:cubicBezTo>
                    <a:pt x="197" y="37"/>
                    <a:pt x="203" y="41"/>
                    <a:pt x="206" y="46"/>
                  </a:cubicBezTo>
                  <a:cubicBezTo>
                    <a:pt x="207" y="46"/>
                    <a:pt x="208" y="45"/>
                    <a:pt x="208" y="44"/>
                  </a:cubicBezTo>
                  <a:cubicBezTo>
                    <a:pt x="203" y="40"/>
                    <a:pt x="198" y="34"/>
                    <a:pt x="193" y="30"/>
                  </a:cubicBezTo>
                  <a:cubicBezTo>
                    <a:pt x="192" y="29"/>
                    <a:pt x="190" y="30"/>
                    <a:pt x="190" y="31"/>
                  </a:cubicBezTo>
                  <a:cubicBezTo>
                    <a:pt x="193" y="38"/>
                    <a:pt x="199" y="44"/>
                    <a:pt x="200" y="51"/>
                  </a:cubicBezTo>
                  <a:cubicBezTo>
                    <a:pt x="200" y="51"/>
                    <a:pt x="201" y="50"/>
                    <a:pt x="202" y="50"/>
                  </a:cubicBezTo>
                  <a:cubicBezTo>
                    <a:pt x="182" y="42"/>
                    <a:pt x="205" y="23"/>
                    <a:pt x="203" y="9"/>
                  </a:cubicBezTo>
                  <a:cubicBezTo>
                    <a:pt x="203" y="9"/>
                    <a:pt x="202" y="8"/>
                    <a:pt x="202" y="8"/>
                  </a:cubicBezTo>
                  <a:cubicBezTo>
                    <a:pt x="193" y="9"/>
                    <a:pt x="187" y="19"/>
                    <a:pt x="184" y="26"/>
                  </a:cubicBezTo>
                  <a:cubicBezTo>
                    <a:pt x="183" y="27"/>
                    <a:pt x="184" y="28"/>
                    <a:pt x="186" y="27"/>
                  </a:cubicBezTo>
                  <a:cubicBezTo>
                    <a:pt x="196" y="22"/>
                    <a:pt x="203" y="12"/>
                    <a:pt x="210" y="3"/>
                  </a:cubicBezTo>
                  <a:cubicBezTo>
                    <a:pt x="211" y="2"/>
                    <a:pt x="210" y="0"/>
                    <a:pt x="208" y="1"/>
                  </a:cubicBezTo>
                  <a:cubicBezTo>
                    <a:pt x="200" y="8"/>
                    <a:pt x="193" y="18"/>
                    <a:pt x="189" y="28"/>
                  </a:cubicBezTo>
                  <a:cubicBezTo>
                    <a:pt x="189" y="29"/>
                    <a:pt x="191" y="31"/>
                    <a:pt x="192" y="29"/>
                  </a:cubicBezTo>
                  <a:cubicBezTo>
                    <a:pt x="198" y="21"/>
                    <a:pt x="208" y="17"/>
                    <a:pt x="218" y="21"/>
                  </a:cubicBezTo>
                  <a:cubicBezTo>
                    <a:pt x="229" y="25"/>
                    <a:pt x="235" y="36"/>
                    <a:pt x="239" y="46"/>
                  </a:cubicBezTo>
                  <a:cubicBezTo>
                    <a:pt x="248" y="69"/>
                    <a:pt x="248" y="95"/>
                    <a:pt x="248" y="119"/>
                  </a:cubicBezTo>
                  <a:cubicBezTo>
                    <a:pt x="248" y="121"/>
                    <a:pt x="251" y="121"/>
                    <a:pt x="251" y="119"/>
                  </a:cubicBezTo>
                  <a:cubicBezTo>
                    <a:pt x="252" y="108"/>
                    <a:pt x="250" y="96"/>
                    <a:pt x="246" y="85"/>
                  </a:cubicBezTo>
                  <a:cubicBezTo>
                    <a:pt x="242" y="74"/>
                    <a:pt x="237" y="62"/>
                    <a:pt x="229" y="53"/>
                  </a:cubicBezTo>
                  <a:cubicBezTo>
                    <a:pt x="229" y="53"/>
                    <a:pt x="227" y="53"/>
                    <a:pt x="227" y="54"/>
                  </a:cubicBezTo>
                  <a:cubicBezTo>
                    <a:pt x="220" y="73"/>
                    <a:pt x="227" y="95"/>
                    <a:pt x="223" y="115"/>
                  </a:cubicBezTo>
                  <a:cubicBezTo>
                    <a:pt x="220" y="125"/>
                    <a:pt x="217" y="134"/>
                    <a:pt x="212" y="142"/>
                  </a:cubicBezTo>
                  <a:cubicBezTo>
                    <a:pt x="206" y="151"/>
                    <a:pt x="200" y="159"/>
                    <a:pt x="191" y="164"/>
                  </a:cubicBezTo>
                  <a:cubicBezTo>
                    <a:pt x="192" y="164"/>
                    <a:pt x="192" y="165"/>
                    <a:pt x="193" y="165"/>
                  </a:cubicBezTo>
                  <a:cubicBezTo>
                    <a:pt x="193" y="159"/>
                    <a:pt x="196" y="153"/>
                    <a:pt x="199" y="148"/>
                  </a:cubicBezTo>
                  <a:cubicBezTo>
                    <a:pt x="202" y="142"/>
                    <a:pt x="206" y="136"/>
                    <a:pt x="209" y="130"/>
                  </a:cubicBezTo>
                  <a:cubicBezTo>
                    <a:pt x="216" y="117"/>
                    <a:pt x="218" y="101"/>
                    <a:pt x="220" y="85"/>
                  </a:cubicBezTo>
                  <a:cubicBezTo>
                    <a:pt x="219" y="85"/>
                    <a:pt x="218" y="85"/>
                    <a:pt x="217" y="85"/>
                  </a:cubicBezTo>
                  <a:cubicBezTo>
                    <a:pt x="217" y="91"/>
                    <a:pt x="216" y="97"/>
                    <a:pt x="215" y="103"/>
                  </a:cubicBezTo>
                  <a:cubicBezTo>
                    <a:pt x="213" y="112"/>
                    <a:pt x="211" y="121"/>
                    <a:pt x="208" y="129"/>
                  </a:cubicBezTo>
                  <a:cubicBezTo>
                    <a:pt x="205" y="137"/>
                    <a:pt x="202" y="145"/>
                    <a:pt x="198" y="152"/>
                  </a:cubicBezTo>
                  <a:cubicBezTo>
                    <a:pt x="195" y="157"/>
                    <a:pt x="190" y="163"/>
                    <a:pt x="184" y="163"/>
                  </a:cubicBezTo>
                  <a:cubicBezTo>
                    <a:pt x="184" y="163"/>
                    <a:pt x="185" y="164"/>
                    <a:pt x="185" y="165"/>
                  </a:cubicBezTo>
                  <a:cubicBezTo>
                    <a:pt x="193" y="150"/>
                    <a:pt x="202" y="136"/>
                    <a:pt x="211" y="122"/>
                  </a:cubicBezTo>
                  <a:cubicBezTo>
                    <a:pt x="218" y="109"/>
                    <a:pt x="226" y="96"/>
                    <a:pt x="231" y="82"/>
                  </a:cubicBezTo>
                  <a:cubicBezTo>
                    <a:pt x="233" y="78"/>
                    <a:pt x="235" y="72"/>
                    <a:pt x="238" y="69"/>
                  </a:cubicBezTo>
                  <a:cubicBezTo>
                    <a:pt x="242" y="66"/>
                    <a:pt x="244" y="71"/>
                    <a:pt x="245" y="74"/>
                  </a:cubicBezTo>
                  <a:cubicBezTo>
                    <a:pt x="248" y="81"/>
                    <a:pt x="249" y="90"/>
                    <a:pt x="249" y="98"/>
                  </a:cubicBezTo>
                  <a:cubicBezTo>
                    <a:pt x="250" y="124"/>
                    <a:pt x="244" y="152"/>
                    <a:pt x="230" y="174"/>
                  </a:cubicBezTo>
                  <a:cubicBezTo>
                    <a:pt x="224" y="182"/>
                    <a:pt x="217" y="191"/>
                    <a:pt x="208" y="195"/>
                  </a:cubicBezTo>
                  <a:cubicBezTo>
                    <a:pt x="200" y="198"/>
                    <a:pt x="191" y="200"/>
                    <a:pt x="182" y="201"/>
                  </a:cubicBezTo>
                  <a:cubicBezTo>
                    <a:pt x="176" y="202"/>
                    <a:pt x="169" y="203"/>
                    <a:pt x="162" y="202"/>
                  </a:cubicBezTo>
                  <a:cubicBezTo>
                    <a:pt x="157" y="201"/>
                    <a:pt x="151" y="199"/>
                    <a:pt x="150" y="193"/>
                  </a:cubicBezTo>
                  <a:cubicBezTo>
                    <a:pt x="150" y="194"/>
                    <a:pt x="149" y="194"/>
                    <a:pt x="149" y="195"/>
                  </a:cubicBezTo>
                  <a:cubicBezTo>
                    <a:pt x="155" y="192"/>
                    <a:pt x="162" y="190"/>
                    <a:pt x="168" y="188"/>
                  </a:cubicBezTo>
                  <a:cubicBezTo>
                    <a:pt x="175" y="186"/>
                    <a:pt x="181" y="183"/>
                    <a:pt x="187" y="180"/>
                  </a:cubicBezTo>
                  <a:cubicBezTo>
                    <a:pt x="200" y="173"/>
                    <a:pt x="213" y="166"/>
                    <a:pt x="225" y="158"/>
                  </a:cubicBezTo>
                  <a:cubicBezTo>
                    <a:pt x="224" y="158"/>
                    <a:pt x="224" y="157"/>
                    <a:pt x="223" y="157"/>
                  </a:cubicBezTo>
                  <a:cubicBezTo>
                    <a:pt x="218" y="169"/>
                    <a:pt x="209" y="179"/>
                    <a:pt x="198" y="187"/>
                  </a:cubicBezTo>
                  <a:cubicBezTo>
                    <a:pt x="188" y="195"/>
                    <a:pt x="175" y="201"/>
                    <a:pt x="162" y="202"/>
                  </a:cubicBezTo>
                  <a:cubicBezTo>
                    <a:pt x="147" y="203"/>
                    <a:pt x="133" y="197"/>
                    <a:pt x="120" y="189"/>
                  </a:cubicBezTo>
                  <a:cubicBezTo>
                    <a:pt x="114" y="186"/>
                    <a:pt x="108" y="181"/>
                    <a:pt x="103" y="177"/>
                  </a:cubicBezTo>
                  <a:cubicBezTo>
                    <a:pt x="97" y="172"/>
                    <a:pt x="92" y="167"/>
                    <a:pt x="87" y="163"/>
                  </a:cubicBezTo>
                  <a:cubicBezTo>
                    <a:pt x="84" y="161"/>
                    <a:pt x="81" y="160"/>
                    <a:pt x="79" y="159"/>
                  </a:cubicBezTo>
                  <a:cubicBezTo>
                    <a:pt x="78" y="159"/>
                    <a:pt x="76" y="160"/>
                    <a:pt x="77" y="161"/>
                  </a:cubicBezTo>
                  <a:cubicBezTo>
                    <a:pt x="83" y="173"/>
                    <a:pt x="94" y="181"/>
                    <a:pt x="106" y="187"/>
                  </a:cubicBezTo>
                  <a:cubicBezTo>
                    <a:pt x="119" y="192"/>
                    <a:pt x="133" y="195"/>
                    <a:pt x="146" y="195"/>
                  </a:cubicBezTo>
                  <a:cubicBezTo>
                    <a:pt x="148" y="195"/>
                    <a:pt x="148" y="193"/>
                    <a:pt x="146" y="193"/>
                  </a:cubicBezTo>
                  <a:cubicBezTo>
                    <a:pt x="130" y="190"/>
                    <a:pt x="114" y="187"/>
                    <a:pt x="98" y="182"/>
                  </a:cubicBezTo>
                  <a:cubicBezTo>
                    <a:pt x="83" y="177"/>
                    <a:pt x="67" y="170"/>
                    <a:pt x="56" y="157"/>
                  </a:cubicBezTo>
                  <a:cubicBezTo>
                    <a:pt x="56" y="157"/>
                    <a:pt x="55" y="158"/>
                    <a:pt x="55" y="159"/>
                  </a:cubicBezTo>
                  <a:cubicBezTo>
                    <a:pt x="83" y="175"/>
                    <a:pt x="112" y="196"/>
                    <a:pt x="146" y="197"/>
                  </a:cubicBezTo>
                  <a:cubicBezTo>
                    <a:pt x="148" y="197"/>
                    <a:pt x="149" y="195"/>
                    <a:pt x="147" y="194"/>
                  </a:cubicBezTo>
                  <a:cubicBezTo>
                    <a:pt x="126" y="191"/>
                    <a:pt x="105" y="184"/>
                    <a:pt x="87" y="173"/>
                  </a:cubicBezTo>
                  <a:cubicBezTo>
                    <a:pt x="70" y="163"/>
                    <a:pt x="55" y="149"/>
                    <a:pt x="38" y="137"/>
                  </a:cubicBezTo>
                  <a:cubicBezTo>
                    <a:pt x="37" y="137"/>
                    <a:pt x="36" y="137"/>
                    <a:pt x="36" y="139"/>
                  </a:cubicBezTo>
                  <a:cubicBezTo>
                    <a:pt x="37" y="144"/>
                    <a:pt x="41" y="148"/>
                    <a:pt x="45" y="151"/>
                  </a:cubicBezTo>
                  <a:cubicBezTo>
                    <a:pt x="50" y="155"/>
                    <a:pt x="55" y="159"/>
                    <a:pt x="59" y="164"/>
                  </a:cubicBezTo>
                  <a:cubicBezTo>
                    <a:pt x="70" y="173"/>
                    <a:pt x="81" y="182"/>
                    <a:pt x="93" y="189"/>
                  </a:cubicBezTo>
                  <a:cubicBezTo>
                    <a:pt x="104" y="196"/>
                    <a:pt x="116" y="200"/>
                    <a:pt x="129" y="204"/>
                  </a:cubicBezTo>
                  <a:cubicBezTo>
                    <a:pt x="141" y="207"/>
                    <a:pt x="154" y="208"/>
                    <a:pt x="166" y="206"/>
                  </a:cubicBezTo>
                  <a:cubicBezTo>
                    <a:pt x="168" y="206"/>
                    <a:pt x="168" y="204"/>
                    <a:pt x="167" y="203"/>
                  </a:cubicBezTo>
                  <a:cubicBezTo>
                    <a:pt x="149" y="194"/>
                    <a:pt x="129" y="190"/>
                    <a:pt x="111" y="181"/>
                  </a:cubicBezTo>
                  <a:cubicBezTo>
                    <a:pt x="92" y="172"/>
                    <a:pt x="75" y="159"/>
                    <a:pt x="56" y="151"/>
                  </a:cubicBezTo>
                  <a:cubicBezTo>
                    <a:pt x="55" y="151"/>
                    <a:pt x="54" y="152"/>
                    <a:pt x="54" y="153"/>
                  </a:cubicBezTo>
                  <a:cubicBezTo>
                    <a:pt x="58" y="165"/>
                    <a:pt x="71" y="173"/>
                    <a:pt x="80" y="181"/>
                  </a:cubicBezTo>
                  <a:cubicBezTo>
                    <a:pt x="92" y="191"/>
                    <a:pt x="104" y="200"/>
                    <a:pt x="118" y="207"/>
                  </a:cubicBezTo>
                  <a:cubicBezTo>
                    <a:pt x="132" y="215"/>
                    <a:pt x="147" y="218"/>
                    <a:pt x="163" y="217"/>
                  </a:cubicBezTo>
                  <a:cubicBezTo>
                    <a:pt x="177" y="216"/>
                    <a:pt x="191" y="211"/>
                    <a:pt x="205" y="206"/>
                  </a:cubicBezTo>
                  <a:cubicBezTo>
                    <a:pt x="212" y="203"/>
                    <a:pt x="223" y="200"/>
                    <a:pt x="226" y="192"/>
                  </a:cubicBezTo>
                  <a:cubicBezTo>
                    <a:pt x="227" y="191"/>
                    <a:pt x="226" y="190"/>
                    <a:pt x="225" y="190"/>
                  </a:cubicBezTo>
                  <a:cubicBezTo>
                    <a:pt x="217" y="192"/>
                    <a:pt x="210" y="196"/>
                    <a:pt x="203" y="199"/>
                  </a:cubicBezTo>
                  <a:cubicBezTo>
                    <a:pt x="195" y="202"/>
                    <a:pt x="187" y="203"/>
                    <a:pt x="178" y="204"/>
                  </a:cubicBezTo>
                  <a:cubicBezTo>
                    <a:pt x="162" y="204"/>
                    <a:pt x="146" y="200"/>
                    <a:pt x="132" y="194"/>
                  </a:cubicBezTo>
                  <a:cubicBezTo>
                    <a:pt x="103" y="182"/>
                    <a:pt x="75" y="165"/>
                    <a:pt x="53" y="144"/>
                  </a:cubicBezTo>
                  <a:cubicBezTo>
                    <a:pt x="51" y="142"/>
                    <a:pt x="50" y="141"/>
                    <a:pt x="48" y="140"/>
                  </a:cubicBezTo>
                  <a:cubicBezTo>
                    <a:pt x="47" y="138"/>
                    <a:pt x="45" y="140"/>
                    <a:pt x="46" y="141"/>
                  </a:cubicBezTo>
                  <a:cubicBezTo>
                    <a:pt x="72" y="179"/>
                    <a:pt x="119" y="204"/>
                    <a:pt x="165" y="205"/>
                  </a:cubicBezTo>
                  <a:cubicBezTo>
                    <a:pt x="165" y="204"/>
                    <a:pt x="165" y="203"/>
                    <a:pt x="165" y="202"/>
                  </a:cubicBezTo>
                  <a:cubicBezTo>
                    <a:pt x="151" y="204"/>
                    <a:pt x="137" y="200"/>
                    <a:pt x="123" y="196"/>
                  </a:cubicBezTo>
                  <a:cubicBezTo>
                    <a:pt x="111" y="191"/>
                    <a:pt x="99" y="186"/>
                    <a:pt x="88" y="180"/>
                  </a:cubicBezTo>
                  <a:cubicBezTo>
                    <a:pt x="65" y="168"/>
                    <a:pt x="45" y="151"/>
                    <a:pt x="31" y="130"/>
                  </a:cubicBezTo>
                  <a:cubicBezTo>
                    <a:pt x="30" y="131"/>
                    <a:pt x="30" y="131"/>
                    <a:pt x="29" y="132"/>
                  </a:cubicBezTo>
                  <a:cubicBezTo>
                    <a:pt x="46" y="152"/>
                    <a:pt x="62" y="173"/>
                    <a:pt x="84" y="188"/>
                  </a:cubicBezTo>
                  <a:cubicBezTo>
                    <a:pt x="95" y="195"/>
                    <a:pt x="107" y="201"/>
                    <a:pt x="120" y="204"/>
                  </a:cubicBezTo>
                  <a:cubicBezTo>
                    <a:pt x="126" y="206"/>
                    <a:pt x="133" y="207"/>
                    <a:pt x="140" y="207"/>
                  </a:cubicBezTo>
                  <a:cubicBezTo>
                    <a:pt x="146" y="208"/>
                    <a:pt x="153" y="207"/>
                    <a:pt x="160" y="209"/>
                  </a:cubicBezTo>
                  <a:cubicBezTo>
                    <a:pt x="160" y="208"/>
                    <a:pt x="160" y="207"/>
                    <a:pt x="160" y="206"/>
                  </a:cubicBezTo>
                  <a:cubicBezTo>
                    <a:pt x="146" y="210"/>
                    <a:pt x="131" y="206"/>
                    <a:pt x="118" y="201"/>
                  </a:cubicBezTo>
                  <a:cubicBezTo>
                    <a:pt x="105" y="195"/>
                    <a:pt x="93" y="188"/>
                    <a:pt x="81" y="180"/>
                  </a:cubicBezTo>
                  <a:cubicBezTo>
                    <a:pt x="58" y="165"/>
                    <a:pt x="35" y="149"/>
                    <a:pt x="18" y="128"/>
                  </a:cubicBezTo>
                  <a:cubicBezTo>
                    <a:pt x="11" y="120"/>
                    <a:pt x="6" y="112"/>
                    <a:pt x="3" y="102"/>
                  </a:cubicBezTo>
                  <a:cubicBezTo>
                    <a:pt x="3" y="101"/>
                    <a:pt x="0" y="102"/>
                    <a:pt x="1" y="103"/>
                  </a:cubicBezTo>
                  <a:cubicBezTo>
                    <a:pt x="5" y="116"/>
                    <a:pt x="12" y="126"/>
                    <a:pt x="21" y="136"/>
                  </a:cubicBezTo>
                  <a:cubicBezTo>
                    <a:pt x="30" y="146"/>
                    <a:pt x="41" y="155"/>
                    <a:pt x="53" y="164"/>
                  </a:cubicBezTo>
                  <a:cubicBezTo>
                    <a:pt x="63" y="171"/>
                    <a:pt x="74" y="178"/>
                    <a:pt x="84" y="185"/>
                  </a:cubicBezTo>
                  <a:cubicBezTo>
                    <a:pt x="96" y="193"/>
                    <a:pt x="109" y="200"/>
                    <a:pt x="122" y="205"/>
                  </a:cubicBezTo>
                  <a:cubicBezTo>
                    <a:pt x="134" y="210"/>
                    <a:pt x="147" y="212"/>
                    <a:pt x="160" y="209"/>
                  </a:cubicBezTo>
                  <a:cubicBezTo>
                    <a:pt x="162" y="209"/>
                    <a:pt x="162" y="207"/>
                    <a:pt x="160" y="206"/>
                  </a:cubicBezTo>
                  <a:cubicBezTo>
                    <a:pt x="154" y="205"/>
                    <a:pt x="147" y="205"/>
                    <a:pt x="141" y="205"/>
                  </a:cubicBezTo>
                  <a:cubicBezTo>
                    <a:pt x="134" y="204"/>
                    <a:pt x="128" y="203"/>
                    <a:pt x="122" y="202"/>
                  </a:cubicBezTo>
                  <a:cubicBezTo>
                    <a:pt x="109" y="198"/>
                    <a:pt x="96" y="192"/>
                    <a:pt x="85" y="185"/>
                  </a:cubicBezTo>
                  <a:cubicBezTo>
                    <a:pt x="63" y="171"/>
                    <a:pt x="48" y="150"/>
                    <a:pt x="31" y="130"/>
                  </a:cubicBezTo>
                  <a:cubicBezTo>
                    <a:pt x="30" y="129"/>
                    <a:pt x="28" y="130"/>
                    <a:pt x="29" y="132"/>
                  </a:cubicBezTo>
                  <a:cubicBezTo>
                    <a:pt x="43" y="153"/>
                    <a:pt x="64" y="170"/>
                    <a:pt x="86" y="182"/>
                  </a:cubicBezTo>
                  <a:cubicBezTo>
                    <a:pt x="98" y="189"/>
                    <a:pt x="111" y="194"/>
                    <a:pt x="123" y="199"/>
                  </a:cubicBezTo>
                  <a:cubicBezTo>
                    <a:pt x="137" y="203"/>
                    <a:pt x="151" y="207"/>
                    <a:pt x="165" y="205"/>
                  </a:cubicBezTo>
                  <a:cubicBezTo>
                    <a:pt x="166" y="205"/>
                    <a:pt x="167" y="202"/>
                    <a:pt x="165" y="202"/>
                  </a:cubicBezTo>
                  <a:cubicBezTo>
                    <a:pt x="120" y="201"/>
                    <a:pt x="74" y="177"/>
                    <a:pt x="48" y="140"/>
                  </a:cubicBezTo>
                  <a:cubicBezTo>
                    <a:pt x="48" y="140"/>
                    <a:pt x="47" y="141"/>
                    <a:pt x="46" y="141"/>
                  </a:cubicBezTo>
                  <a:cubicBezTo>
                    <a:pt x="68" y="163"/>
                    <a:pt x="94" y="180"/>
                    <a:pt x="122" y="193"/>
                  </a:cubicBezTo>
                  <a:cubicBezTo>
                    <a:pt x="136" y="199"/>
                    <a:pt x="151" y="204"/>
                    <a:pt x="166" y="206"/>
                  </a:cubicBezTo>
                  <a:cubicBezTo>
                    <a:pt x="174" y="207"/>
                    <a:pt x="182" y="207"/>
                    <a:pt x="189" y="205"/>
                  </a:cubicBezTo>
                  <a:cubicBezTo>
                    <a:pt x="197" y="204"/>
                    <a:pt x="205" y="201"/>
                    <a:pt x="212" y="198"/>
                  </a:cubicBezTo>
                  <a:cubicBezTo>
                    <a:pt x="216" y="196"/>
                    <a:pt x="221" y="194"/>
                    <a:pt x="225" y="193"/>
                  </a:cubicBezTo>
                  <a:cubicBezTo>
                    <a:pt x="225" y="192"/>
                    <a:pt x="224" y="192"/>
                    <a:pt x="224" y="191"/>
                  </a:cubicBezTo>
                  <a:cubicBezTo>
                    <a:pt x="222" y="196"/>
                    <a:pt x="215" y="199"/>
                    <a:pt x="211" y="201"/>
                  </a:cubicBezTo>
                  <a:cubicBezTo>
                    <a:pt x="206" y="203"/>
                    <a:pt x="201" y="205"/>
                    <a:pt x="196" y="207"/>
                  </a:cubicBezTo>
                  <a:cubicBezTo>
                    <a:pt x="180" y="213"/>
                    <a:pt x="163" y="216"/>
                    <a:pt x="146" y="214"/>
                  </a:cubicBezTo>
                  <a:cubicBezTo>
                    <a:pt x="130" y="212"/>
                    <a:pt x="115" y="204"/>
                    <a:pt x="102" y="195"/>
                  </a:cubicBezTo>
                  <a:cubicBezTo>
                    <a:pt x="96" y="190"/>
                    <a:pt x="90" y="185"/>
                    <a:pt x="84" y="180"/>
                  </a:cubicBezTo>
                  <a:cubicBezTo>
                    <a:pt x="79" y="176"/>
                    <a:pt x="73" y="172"/>
                    <a:pt x="68" y="167"/>
                  </a:cubicBezTo>
                  <a:cubicBezTo>
                    <a:pt x="63" y="163"/>
                    <a:pt x="59" y="158"/>
                    <a:pt x="57" y="152"/>
                  </a:cubicBezTo>
                  <a:cubicBezTo>
                    <a:pt x="56" y="152"/>
                    <a:pt x="55" y="153"/>
                    <a:pt x="55" y="154"/>
                  </a:cubicBezTo>
                  <a:cubicBezTo>
                    <a:pt x="74" y="161"/>
                    <a:pt x="90" y="174"/>
                    <a:pt x="109" y="183"/>
                  </a:cubicBezTo>
                  <a:cubicBezTo>
                    <a:pt x="127" y="192"/>
                    <a:pt x="148" y="196"/>
                    <a:pt x="166" y="206"/>
                  </a:cubicBezTo>
                  <a:cubicBezTo>
                    <a:pt x="166" y="205"/>
                    <a:pt x="166" y="204"/>
                    <a:pt x="166" y="203"/>
                  </a:cubicBezTo>
                  <a:cubicBezTo>
                    <a:pt x="154" y="205"/>
                    <a:pt x="142" y="204"/>
                    <a:pt x="131" y="201"/>
                  </a:cubicBezTo>
                  <a:cubicBezTo>
                    <a:pt x="119" y="198"/>
                    <a:pt x="107" y="194"/>
                    <a:pt x="96" y="188"/>
                  </a:cubicBezTo>
                  <a:cubicBezTo>
                    <a:pt x="84" y="182"/>
                    <a:pt x="74" y="173"/>
                    <a:pt x="64" y="164"/>
                  </a:cubicBezTo>
                  <a:cubicBezTo>
                    <a:pt x="59" y="160"/>
                    <a:pt x="55" y="156"/>
                    <a:pt x="50" y="152"/>
                  </a:cubicBezTo>
                  <a:cubicBezTo>
                    <a:pt x="46" y="148"/>
                    <a:pt x="40" y="144"/>
                    <a:pt x="39" y="138"/>
                  </a:cubicBezTo>
                  <a:cubicBezTo>
                    <a:pt x="38" y="139"/>
                    <a:pt x="37" y="139"/>
                    <a:pt x="37" y="140"/>
                  </a:cubicBezTo>
                  <a:cubicBezTo>
                    <a:pt x="54" y="151"/>
                    <a:pt x="69" y="165"/>
                    <a:pt x="87" y="176"/>
                  </a:cubicBezTo>
                  <a:cubicBezTo>
                    <a:pt x="105" y="187"/>
                    <a:pt x="125" y="193"/>
                    <a:pt x="146" y="197"/>
                  </a:cubicBezTo>
                  <a:cubicBezTo>
                    <a:pt x="147" y="196"/>
                    <a:pt x="147" y="195"/>
                    <a:pt x="147" y="194"/>
                  </a:cubicBezTo>
                  <a:cubicBezTo>
                    <a:pt x="113" y="193"/>
                    <a:pt x="84" y="172"/>
                    <a:pt x="56" y="156"/>
                  </a:cubicBezTo>
                  <a:cubicBezTo>
                    <a:pt x="54" y="156"/>
                    <a:pt x="53" y="157"/>
                    <a:pt x="54" y="158"/>
                  </a:cubicBezTo>
                  <a:cubicBezTo>
                    <a:pt x="65" y="172"/>
                    <a:pt x="81" y="179"/>
                    <a:pt x="96" y="184"/>
                  </a:cubicBezTo>
                  <a:cubicBezTo>
                    <a:pt x="113" y="190"/>
                    <a:pt x="129" y="192"/>
                    <a:pt x="146" y="195"/>
                  </a:cubicBezTo>
                  <a:cubicBezTo>
                    <a:pt x="146" y="195"/>
                    <a:pt x="146" y="194"/>
                    <a:pt x="146" y="193"/>
                  </a:cubicBezTo>
                  <a:cubicBezTo>
                    <a:pt x="134" y="193"/>
                    <a:pt x="121" y="190"/>
                    <a:pt x="109" y="185"/>
                  </a:cubicBezTo>
                  <a:cubicBezTo>
                    <a:pt x="97" y="180"/>
                    <a:pt x="85" y="172"/>
                    <a:pt x="79" y="160"/>
                  </a:cubicBezTo>
                  <a:cubicBezTo>
                    <a:pt x="79" y="160"/>
                    <a:pt x="78" y="161"/>
                    <a:pt x="78" y="162"/>
                  </a:cubicBezTo>
                  <a:cubicBezTo>
                    <a:pt x="84" y="164"/>
                    <a:pt x="90" y="169"/>
                    <a:pt x="95" y="173"/>
                  </a:cubicBezTo>
                  <a:cubicBezTo>
                    <a:pt x="100" y="178"/>
                    <a:pt x="105" y="182"/>
                    <a:pt x="111" y="187"/>
                  </a:cubicBezTo>
                  <a:cubicBezTo>
                    <a:pt x="123" y="195"/>
                    <a:pt x="136" y="202"/>
                    <a:pt x="150" y="204"/>
                  </a:cubicBezTo>
                  <a:cubicBezTo>
                    <a:pt x="176" y="208"/>
                    <a:pt x="202" y="192"/>
                    <a:pt x="217" y="173"/>
                  </a:cubicBezTo>
                  <a:cubicBezTo>
                    <a:pt x="220" y="168"/>
                    <a:pt x="223" y="163"/>
                    <a:pt x="226" y="158"/>
                  </a:cubicBezTo>
                  <a:cubicBezTo>
                    <a:pt x="226" y="156"/>
                    <a:pt x="225" y="155"/>
                    <a:pt x="223" y="156"/>
                  </a:cubicBezTo>
                  <a:cubicBezTo>
                    <a:pt x="211" y="164"/>
                    <a:pt x="198" y="171"/>
                    <a:pt x="185" y="178"/>
                  </a:cubicBezTo>
                  <a:cubicBezTo>
                    <a:pt x="173" y="184"/>
                    <a:pt x="160" y="186"/>
                    <a:pt x="148" y="192"/>
                  </a:cubicBezTo>
                  <a:cubicBezTo>
                    <a:pt x="148" y="193"/>
                    <a:pt x="147" y="193"/>
                    <a:pt x="147" y="194"/>
                  </a:cubicBezTo>
                  <a:cubicBezTo>
                    <a:pt x="149" y="201"/>
                    <a:pt x="156" y="203"/>
                    <a:pt x="163" y="204"/>
                  </a:cubicBezTo>
                  <a:cubicBezTo>
                    <a:pt x="172" y="206"/>
                    <a:pt x="181" y="205"/>
                    <a:pt x="190" y="203"/>
                  </a:cubicBezTo>
                  <a:cubicBezTo>
                    <a:pt x="198" y="201"/>
                    <a:pt x="206" y="199"/>
                    <a:pt x="213" y="196"/>
                  </a:cubicBezTo>
                  <a:cubicBezTo>
                    <a:pt x="217" y="193"/>
                    <a:pt x="220" y="190"/>
                    <a:pt x="224" y="186"/>
                  </a:cubicBezTo>
                  <a:cubicBezTo>
                    <a:pt x="228" y="181"/>
                    <a:pt x="232" y="176"/>
                    <a:pt x="235" y="171"/>
                  </a:cubicBezTo>
                  <a:cubicBezTo>
                    <a:pt x="248" y="149"/>
                    <a:pt x="253" y="122"/>
                    <a:pt x="252" y="97"/>
                  </a:cubicBezTo>
                  <a:cubicBezTo>
                    <a:pt x="251" y="89"/>
                    <a:pt x="251" y="81"/>
                    <a:pt x="248" y="73"/>
                  </a:cubicBezTo>
                  <a:cubicBezTo>
                    <a:pt x="247" y="70"/>
                    <a:pt x="245" y="66"/>
                    <a:pt x="242" y="65"/>
                  </a:cubicBezTo>
                  <a:cubicBezTo>
                    <a:pt x="238" y="64"/>
                    <a:pt x="235" y="68"/>
                    <a:pt x="233" y="71"/>
                  </a:cubicBezTo>
                  <a:cubicBezTo>
                    <a:pt x="230" y="76"/>
                    <a:pt x="229" y="81"/>
                    <a:pt x="227" y="86"/>
                  </a:cubicBezTo>
                  <a:cubicBezTo>
                    <a:pt x="223" y="95"/>
                    <a:pt x="218" y="104"/>
                    <a:pt x="213" y="112"/>
                  </a:cubicBezTo>
                  <a:cubicBezTo>
                    <a:pt x="203" y="130"/>
                    <a:pt x="192" y="146"/>
                    <a:pt x="183" y="164"/>
                  </a:cubicBezTo>
                  <a:cubicBezTo>
                    <a:pt x="182" y="164"/>
                    <a:pt x="183" y="165"/>
                    <a:pt x="184" y="166"/>
                  </a:cubicBezTo>
                  <a:cubicBezTo>
                    <a:pt x="190" y="166"/>
                    <a:pt x="195" y="161"/>
                    <a:pt x="198" y="157"/>
                  </a:cubicBezTo>
                  <a:cubicBezTo>
                    <a:pt x="203" y="149"/>
                    <a:pt x="207" y="141"/>
                    <a:pt x="210" y="133"/>
                  </a:cubicBezTo>
                  <a:cubicBezTo>
                    <a:pt x="213" y="124"/>
                    <a:pt x="215" y="115"/>
                    <a:pt x="217" y="106"/>
                  </a:cubicBezTo>
                  <a:cubicBezTo>
                    <a:pt x="218" y="99"/>
                    <a:pt x="220" y="92"/>
                    <a:pt x="220" y="85"/>
                  </a:cubicBezTo>
                  <a:cubicBezTo>
                    <a:pt x="220" y="84"/>
                    <a:pt x="218" y="83"/>
                    <a:pt x="217" y="85"/>
                  </a:cubicBezTo>
                  <a:cubicBezTo>
                    <a:pt x="215" y="101"/>
                    <a:pt x="213" y="116"/>
                    <a:pt x="206" y="130"/>
                  </a:cubicBezTo>
                  <a:cubicBezTo>
                    <a:pt x="203" y="136"/>
                    <a:pt x="199" y="142"/>
                    <a:pt x="196" y="148"/>
                  </a:cubicBezTo>
                  <a:cubicBezTo>
                    <a:pt x="193" y="153"/>
                    <a:pt x="190" y="159"/>
                    <a:pt x="190" y="165"/>
                  </a:cubicBezTo>
                  <a:cubicBezTo>
                    <a:pt x="190" y="166"/>
                    <a:pt x="191" y="167"/>
                    <a:pt x="192" y="166"/>
                  </a:cubicBezTo>
                  <a:cubicBezTo>
                    <a:pt x="209" y="157"/>
                    <a:pt x="219" y="137"/>
                    <a:pt x="224" y="119"/>
                  </a:cubicBezTo>
                  <a:cubicBezTo>
                    <a:pt x="227" y="109"/>
                    <a:pt x="228" y="99"/>
                    <a:pt x="227" y="88"/>
                  </a:cubicBezTo>
                  <a:cubicBezTo>
                    <a:pt x="227" y="77"/>
                    <a:pt x="226" y="66"/>
                    <a:pt x="230" y="55"/>
                  </a:cubicBezTo>
                  <a:cubicBezTo>
                    <a:pt x="229" y="55"/>
                    <a:pt x="228" y="55"/>
                    <a:pt x="227" y="55"/>
                  </a:cubicBezTo>
                  <a:cubicBezTo>
                    <a:pt x="235" y="64"/>
                    <a:pt x="240" y="74"/>
                    <a:pt x="243" y="85"/>
                  </a:cubicBezTo>
                  <a:cubicBezTo>
                    <a:pt x="247" y="96"/>
                    <a:pt x="249" y="108"/>
                    <a:pt x="248" y="119"/>
                  </a:cubicBezTo>
                  <a:cubicBezTo>
                    <a:pt x="249" y="119"/>
                    <a:pt x="250" y="119"/>
                    <a:pt x="251" y="119"/>
                  </a:cubicBezTo>
                  <a:cubicBezTo>
                    <a:pt x="251" y="93"/>
                    <a:pt x="250" y="65"/>
                    <a:pt x="239" y="40"/>
                  </a:cubicBezTo>
                  <a:cubicBezTo>
                    <a:pt x="235" y="30"/>
                    <a:pt x="227" y="21"/>
                    <a:pt x="217" y="18"/>
                  </a:cubicBezTo>
                  <a:cubicBezTo>
                    <a:pt x="206" y="14"/>
                    <a:pt x="196" y="20"/>
                    <a:pt x="190" y="28"/>
                  </a:cubicBezTo>
                  <a:cubicBezTo>
                    <a:pt x="190" y="28"/>
                    <a:pt x="191" y="29"/>
                    <a:pt x="192" y="29"/>
                  </a:cubicBezTo>
                  <a:cubicBezTo>
                    <a:pt x="195" y="19"/>
                    <a:pt x="202" y="10"/>
                    <a:pt x="210" y="3"/>
                  </a:cubicBezTo>
                  <a:cubicBezTo>
                    <a:pt x="209" y="3"/>
                    <a:pt x="209" y="2"/>
                    <a:pt x="208" y="1"/>
                  </a:cubicBezTo>
                  <a:cubicBezTo>
                    <a:pt x="201" y="10"/>
                    <a:pt x="195" y="20"/>
                    <a:pt x="184" y="25"/>
                  </a:cubicBezTo>
                  <a:cubicBezTo>
                    <a:pt x="185" y="25"/>
                    <a:pt x="186" y="26"/>
                    <a:pt x="186" y="27"/>
                  </a:cubicBezTo>
                  <a:cubicBezTo>
                    <a:pt x="189" y="21"/>
                    <a:pt x="194" y="12"/>
                    <a:pt x="202" y="11"/>
                  </a:cubicBezTo>
                  <a:cubicBezTo>
                    <a:pt x="201" y="11"/>
                    <a:pt x="201" y="10"/>
                    <a:pt x="200" y="10"/>
                  </a:cubicBezTo>
                  <a:cubicBezTo>
                    <a:pt x="201" y="14"/>
                    <a:pt x="199" y="17"/>
                    <a:pt x="197" y="21"/>
                  </a:cubicBezTo>
                  <a:cubicBezTo>
                    <a:pt x="196" y="25"/>
                    <a:pt x="193" y="29"/>
                    <a:pt x="192" y="33"/>
                  </a:cubicBezTo>
                  <a:cubicBezTo>
                    <a:pt x="191" y="37"/>
                    <a:pt x="190" y="40"/>
                    <a:pt x="191" y="44"/>
                  </a:cubicBezTo>
                  <a:cubicBezTo>
                    <a:pt x="193" y="48"/>
                    <a:pt x="197" y="51"/>
                    <a:pt x="201" y="52"/>
                  </a:cubicBezTo>
                  <a:cubicBezTo>
                    <a:pt x="202" y="53"/>
                    <a:pt x="203" y="52"/>
                    <a:pt x="203" y="51"/>
                  </a:cubicBezTo>
                  <a:cubicBezTo>
                    <a:pt x="202" y="43"/>
                    <a:pt x="196" y="37"/>
                    <a:pt x="193" y="30"/>
                  </a:cubicBezTo>
                  <a:cubicBezTo>
                    <a:pt x="192" y="31"/>
                    <a:pt x="192" y="31"/>
                    <a:pt x="191" y="32"/>
                  </a:cubicBezTo>
                  <a:cubicBezTo>
                    <a:pt x="196" y="37"/>
                    <a:pt x="201" y="42"/>
                    <a:pt x="207" y="46"/>
                  </a:cubicBezTo>
                  <a:cubicBezTo>
                    <a:pt x="208" y="48"/>
                    <a:pt x="209" y="46"/>
                    <a:pt x="209" y="45"/>
                  </a:cubicBezTo>
                  <a:cubicBezTo>
                    <a:pt x="205" y="40"/>
                    <a:pt x="200" y="36"/>
                    <a:pt x="198" y="30"/>
                  </a:cubicBezTo>
                  <a:cubicBezTo>
                    <a:pt x="198" y="30"/>
                    <a:pt x="197" y="31"/>
                    <a:pt x="197" y="31"/>
                  </a:cubicBezTo>
                  <a:cubicBezTo>
                    <a:pt x="203" y="35"/>
                    <a:pt x="208" y="42"/>
                    <a:pt x="214" y="47"/>
                  </a:cubicBezTo>
                  <a:cubicBezTo>
                    <a:pt x="215" y="47"/>
                    <a:pt x="217" y="46"/>
                    <a:pt x="217" y="45"/>
                  </a:cubicBezTo>
                  <a:cubicBezTo>
                    <a:pt x="214" y="41"/>
                    <a:pt x="211" y="37"/>
                    <a:pt x="208" y="34"/>
                  </a:cubicBezTo>
                  <a:cubicBezTo>
                    <a:pt x="205" y="30"/>
                    <a:pt x="201" y="26"/>
                    <a:pt x="200" y="21"/>
                  </a:cubicBezTo>
                  <a:cubicBezTo>
                    <a:pt x="199" y="21"/>
                    <a:pt x="199" y="22"/>
                    <a:pt x="198" y="22"/>
                  </a:cubicBezTo>
                  <a:cubicBezTo>
                    <a:pt x="204" y="27"/>
                    <a:pt x="208" y="33"/>
                    <a:pt x="215" y="37"/>
                  </a:cubicBezTo>
                  <a:cubicBezTo>
                    <a:pt x="216" y="37"/>
                    <a:pt x="217" y="36"/>
                    <a:pt x="217" y="35"/>
                  </a:cubicBezTo>
                  <a:cubicBezTo>
                    <a:pt x="214" y="29"/>
                    <a:pt x="208" y="24"/>
                    <a:pt x="207" y="18"/>
                  </a:cubicBezTo>
                  <a:cubicBezTo>
                    <a:pt x="206" y="18"/>
                    <a:pt x="205" y="19"/>
                    <a:pt x="205" y="19"/>
                  </a:cubicBezTo>
                  <a:cubicBezTo>
                    <a:pt x="211" y="22"/>
                    <a:pt x="215" y="30"/>
                    <a:pt x="222" y="33"/>
                  </a:cubicBezTo>
                  <a:cubicBezTo>
                    <a:pt x="223" y="34"/>
                    <a:pt x="224" y="32"/>
                    <a:pt x="223" y="31"/>
                  </a:cubicBezTo>
                  <a:cubicBezTo>
                    <a:pt x="218" y="26"/>
                    <a:pt x="214" y="19"/>
                    <a:pt x="211" y="12"/>
                  </a:cubicBezTo>
                  <a:cubicBezTo>
                    <a:pt x="210" y="12"/>
                    <a:pt x="209" y="13"/>
                    <a:pt x="209" y="13"/>
                  </a:cubicBezTo>
                  <a:cubicBezTo>
                    <a:pt x="218" y="22"/>
                    <a:pt x="224" y="32"/>
                    <a:pt x="235" y="39"/>
                  </a:cubicBezTo>
                  <a:cubicBezTo>
                    <a:pt x="236" y="39"/>
                    <a:pt x="237" y="38"/>
                    <a:pt x="237" y="37"/>
                  </a:cubicBezTo>
                  <a:cubicBezTo>
                    <a:pt x="232" y="31"/>
                    <a:pt x="227" y="26"/>
                    <a:pt x="223" y="20"/>
                  </a:cubicBezTo>
                  <a:cubicBezTo>
                    <a:pt x="219" y="15"/>
                    <a:pt x="214" y="9"/>
                    <a:pt x="214" y="1"/>
                  </a:cubicBezTo>
                  <a:cubicBezTo>
                    <a:pt x="213" y="2"/>
                    <a:pt x="212" y="2"/>
                    <a:pt x="212" y="3"/>
                  </a:cubicBezTo>
                  <a:cubicBezTo>
                    <a:pt x="224" y="12"/>
                    <a:pt x="239" y="22"/>
                    <a:pt x="246" y="36"/>
                  </a:cubicBezTo>
                  <a:cubicBezTo>
                    <a:pt x="247" y="36"/>
                    <a:pt x="248" y="35"/>
                    <a:pt x="248" y="35"/>
                  </a:cubicBezTo>
                  <a:cubicBezTo>
                    <a:pt x="239" y="26"/>
                    <a:pt x="232" y="15"/>
                    <a:pt x="222" y="6"/>
                  </a:cubicBezTo>
                  <a:cubicBezTo>
                    <a:pt x="221" y="5"/>
                    <a:pt x="219" y="7"/>
                    <a:pt x="220" y="8"/>
                  </a:cubicBezTo>
                  <a:cubicBezTo>
                    <a:pt x="225" y="14"/>
                    <a:pt x="231" y="20"/>
                    <a:pt x="237" y="26"/>
                  </a:cubicBezTo>
                  <a:cubicBezTo>
                    <a:pt x="242" y="31"/>
                    <a:pt x="248" y="38"/>
                    <a:pt x="249" y="46"/>
                  </a:cubicBezTo>
                  <a:cubicBezTo>
                    <a:pt x="250" y="46"/>
                    <a:pt x="250" y="46"/>
                    <a:pt x="251" y="45"/>
                  </a:cubicBezTo>
                  <a:cubicBezTo>
                    <a:pt x="239" y="35"/>
                    <a:pt x="229" y="22"/>
                    <a:pt x="219" y="9"/>
                  </a:cubicBezTo>
                  <a:cubicBezTo>
                    <a:pt x="218" y="8"/>
                    <a:pt x="216" y="9"/>
                    <a:pt x="217" y="11"/>
                  </a:cubicBezTo>
                  <a:cubicBezTo>
                    <a:pt x="229" y="28"/>
                    <a:pt x="244" y="43"/>
                    <a:pt x="251" y="63"/>
                  </a:cubicBezTo>
                  <a:cubicBezTo>
                    <a:pt x="252" y="62"/>
                    <a:pt x="253" y="62"/>
                    <a:pt x="253" y="61"/>
                  </a:cubicBezTo>
                  <a:cubicBezTo>
                    <a:pt x="240" y="45"/>
                    <a:pt x="226" y="30"/>
                    <a:pt x="213" y="13"/>
                  </a:cubicBezTo>
                  <a:cubicBezTo>
                    <a:pt x="213" y="14"/>
                    <a:pt x="212" y="14"/>
                    <a:pt x="211" y="15"/>
                  </a:cubicBezTo>
                  <a:cubicBezTo>
                    <a:pt x="218" y="23"/>
                    <a:pt x="226" y="32"/>
                    <a:pt x="233" y="40"/>
                  </a:cubicBezTo>
                  <a:cubicBezTo>
                    <a:pt x="239" y="49"/>
                    <a:pt x="246" y="59"/>
                    <a:pt x="249" y="69"/>
                  </a:cubicBezTo>
                  <a:cubicBezTo>
                    <a:pt x="249" y="69"/>
                    <a:pt x="250" y="68"/>
                    <a:pt x="251" y="68"/>
                  </a:cubicBezTo>
                  <a:cubicBezTo>
                    <a:pt x="236" y="54"/>
                    <a:pt x="226" y="36"/>
                    <a:pt x="216" y="20"/>
                  </a:cubicBezTo>
                  <a:cubicBezTo>
                    <a:pt x="215" y="20"/>
                    <a:pt x="214" y="21"/>
                    <a:pt x="213" y="21"/>
                  </a:cubicBezTo>
                  <a:cubicBezTo>
                    <a:pt x="219" y="29"/>
                    <a:pt x="224" y="37"/>
                    <a:pt x="229" y="45"/>
                  </a:cubicBezTo>
                  <a:cubicBezTo>
                    <a:pt x="234" y="53"/>
                    <a:pt x="239" y="62"/>
                    <a:pt x="242" y="71"/>
                  </a:cubicBezTo>
                  <a:cubicBezTo>
                    <a:pt x="242" y="71"/>
                    <a:pt x="243" y="71"/>
                    <a:pt x="244" y="70"/>
                  </a:cubicBezTo>
                  <a:cubicBezTo>
                    <a:pt x="231" y="57"/>
                    <a:pt x="221" y="41"/>
                    <a:pt x="212" y="25"/>
                  </a:cubicBezTo>
                  <a:cubicBezTo>
                    <a:pt x="211" y="23"/>
                    <a:pt x="209" y="24"/>
                    <a:pt x="210" y="26"/>
                  </a:cubicBezTo>
                  <a:cubicBezTo>
                    <a:pt x="214" y="34"/>
                    <a:pt x="221" y="42"/>
                    <a:pt x="226" y="49"/>
                  </a:cubicBezTo>
                  <a:cubicBezTo>
                    <a:pt x="232" y="58"/>
                    <a:pt x="239" y="66"/>
                    <a:pt x="241" y="77"/>
                  </a:cubicBezTo>
                  <a:cubicBezTo>
                    <a:pt x="242" y="76"/>
                    <a:pt x="242" y="76"/>
                    <a:pt x="243" y="75"/>
                  </a:cubicBezTo>
                  <a:cubicBezTo>
                    <a:pt x="230" y="62"/>
                    <a:pt x="224" y="42"/>
                    <a:pt x="209" y="31"/>
                  </a:cubicBezTo>
                  <a:cubicBezTo>
                    <a:pt x="208" y="30"/>
                    <a:pt x="207" y="32"/>
                    <a:pt x="208" y="33"/>
                  </a:cubicBezTo>
                  <a:cubicBezTo>
                    <a:pt x="214" y="41"/>
                    <a:pt x="221" y="50"/>
                    <a:pt x="227" y="58"/>
                  </a:cubicBezTo>
                  <a:cubicBezTo>
                    <a:pt x="233" y="68"/>
                    <a:pt x="238" y="78"/>
                    <a:pt x="240" y="89"/>
                  </a:cubicBezTo>
                  <a:cubicBezTo>
                    <a:pt x="241" y="89"/>
                    <a:pt x="242" y="88"/>
                    <a:pt x="243" y="88"/>
                  </a:cubicBezTo>
                  <a:cubicBezTo>
                    <a:pt x="227" y="75"/>
                    <a:pt x="222" y="53"/>
                    <a:pt x="208" y="39"/>
                  </a:cubicBezTo>
                  <a:cubicBezTo>
                    <a:pt x="207" y="38"/>
                    <a:pt x="205" y="39"/>
                    <a:pt x="205" y="40"/>
                  </a:cubicBezTo>
                  <a:cubicBezTo>
                    <a:pt x="217" y="60"/>
                    <a:pt x="235" y="77"/>
                    <a:pt x="242" y="100"/>
                  </a:cubicBezTo>
                  <a:cubicBezTo>
                    <a:pt x="243" y="99"/>
                    <a:pt x="243" y="99"/>
                    <a:pt x="244" y="98"/>
                  </a:cubicBezTo>
                  <a:cubicBezTo>
                    <a:pt x="237" y="88"/>
                    <a:pt x="230" y="78"/>
                    <a:pt x="223" y="68"/>
                  </a:cubicBezTo>
                  <a:cubicBezTo>
                    <a:pt x="216" y="58"/>
                    <a:pt x="207" y="48"/>
                    <a:pt x="197" y="41"/>
                  </a:cubicBezTo>
                  <a:cubicBezTo>
                    <a:pt x="196" y="40"/>
                    <a:pt x="194" y="41"/>
                    <a:pt x="195" y="43"/>
                  </a:cubicBezTo>
                  <a:cubicBezTo>
                    <a:pt x="201" y="53"/>
                    <a:pt x="209" y="63"/>
                    <a:pt x="216" y="72"/>
                  </a:cubicBezTo>
                  <a:cubicBezTo>
                    <a:pt x="224" y="82"/>
                    <a:pt x="231" y="93"/>
                    <a:pt x="232" y="105"/>
                  </a:cubicBezTo>
                  <a:cubicBezTo>
                    <a:pt x="233" y="105"/>
                    <a:pt x="234" y="105"/>
                    <a:pt x="234" y="104"/>
                  </a:cubicBezTo>
                  <a:cubicBezTo>
                    <a:pt x="219" y="88"/>
                    <a:pt x="222" y="61"/>
                    <a:pt x="207" y="44"/>
                  </a:cubicBezTo>
                  <a:cubicBezTo>
                    <a:pt x="206" y="43"/>
                    <a:pt x="204" y="44"/>
                    <a:pt x="205" y="46"/>
                  </a:cubicBezTo>
                  <a:cubicBezTo>
                    <a:pt x="219" y="75"/>
                    <a:pt x="226" y="109"/>
                    <a:pt x="223" y="142"/>
                  </a:cubicBezTo>
                  <a:cubicBezTo>
                    <a:pt x="224" y="142"/>
                    <a:pt x="224" y="142"/>
                    <a:pt x="225" y="142"/>
                  </a:cubicBezTo>
                  <a:cubicBezTo>
                    <a:pt x="223" y="120"/>
                    <a:pt x="227" y="98"/>
                    <a:pt x="220" y="77"/>
                  </a:cubicBezTo>
                  <a:cubicBezTo>
                    <a:pt x="219" y="77"/>
                    <a:pt x="219" y="78"/>
                    <a:pt x="218" y="78"/>
                  </a:cubicBezTo>
                  <a:cubicBezTo>
                    <a:pt x="224" y="96"/>
                    <a:pt x="233" y="113"/>
                    <a:pt x="239" y="132"/>
                  </a:cubicBezTo>
                  <a:cubicBezTo>
                    <a:pt x="245" y="151"/>
                    <a:pt x="249" y="171"/>
                    <a:pt x="241" y="190"/>
                  </a:cubicBezTo>
                  <a:cubicBezTo>
                    <a:pt x="240" y="191"/>
                    <a:pt x="242" y="193"/>
                    <a:pt x="243" y="191"/>
                  </a:cubicBezTo>
                  <a:cubicBezTo>
                    <a:pt x="253" y="178"/>
                    <a:pt x="256" y="160"/>
                    <a:pt x="257" y="144"/>
                  </a:cubicBezTo>
                  <a:cubicBezTo>
                    <a:pt x="257" y="142"/>
                    <a:pt x="255" y="141"/>
                    <a:pt x="255" y="143"/>
                  </a:cubicBezTo>
                  <a:cubicBezTo>
                    <a:pt x="250" y="158"/>
                    <a:pt x="242" y="171"/>
                    <a:pt x="235" y="185"/>
                  </a:cubicBezTo>
                  <a:cubicBezTo>
                    <a:pt x="234" y="187"/>
                    <a:pt x="236" y="188"/>
                    <a:pt x="237" y="187"/>
                  </a:cubicBezTo>
                  <a:cubicBezTo>
                    <a:pt x="256" y="163"/>
                    <a:pt x="257" y="132"/>
                    <a:pt x="269" y="105"/>
                  </a:cubicBezTo>
                  <a:cubicBezTo>
                    <a:pt x="269" y="105"/>
                    <a:pt x="268" y="105"/>
                    <a:pt x="267" y="104"/>
                  </a:cubicBezTo>
                  <a:cubicBezTo>
                    <a:pt x="267" y="114"/>
                    <a:pt x="263" y="122"/>
                    <a:pt x="263" y="131"/>
                  </a:cubicBezTo>
                  <a:cubicBezTo>
                    <a:pt x="262" y="139"/>
                    <a:pt x="263" y="148"/>
                    <a:pt x="258" y="155"/>
                  </a:cubicBezTo>
                  <a:cubicBezTo>
                    <a:pt x="259" y="155"/>
                    <a:pt x="260" y="155"/>
                    <a:pt x="261" y="155"/>
                  </a:cubicBezTo>
                  <a:cubicBezTo>
                    <a:pt x="258" y="129"/>
                    <a:pt x="270" y="102"/>
                    <a:pt x="259" y="77"/>
                  </a:cubicBezTo>
                  <a:cubicBezTo>
                    <a:pt x="258" y="76"/>
                    <a:pt x="256" y="76"/>
                    <a:pt x="256" y="78"/>
                  </a:cubicBezTo>
                  <a:cubicBezTo>
                    <a:pt x="262" y="101"/>
                    <a:pt x="267" y="125"/>
                    <a:pt x="260" y="148"/>
                  </a:cubicBezTo>
                  <a:cubicBezTo>
                    <a:pt x="261" y="149"/>
                    <a:pt x="261" y="149"/>
                    <a:pt x="262" y="149"/>
                  </a:cubicBezTo>
                  <a:cubicBezTo>
                    <a:pt x="263" y="136"/>
                    <a:pt x="263" y="123"/>
                    <a:pt x="262" y="110"/>
                  </a:cubicBezTo>
                  <a:cubicBezTo>
                    <a:pt x="261" y="98"/>
                    <a:pt x="259" y="84"/>
                    <a:pt x="254" y="72"/>
                  </a:cubicBezTo>
                  <a:cubicBezTo>
                    <a:pt x="254" y="71"/>
                    <a:pt x="252" y="71"/>
                    <a:pt x="252" y="72"/>
                  </a:cubicBezTo>
                  <a:cubicBezTo>
                    <a:pt x="249" y="76"/>
                    <a:pt x="249" y="81"/>
                    <a:pt x="249" y="86"/>
                  </a:cubicBezTo>
                  <a:cubicBezTo>
                    <a:pt x="249" y="92"/>
                    <a:pt x="250" y="98"/>
                    <a:pt x="250" y="103"/>
                  </a:cubicBezTo>
                  <a:cubicBezTo>
                    <a:pt x="252" y="120"/>
                    <a:pt x="251" y="136"/>
                    <a:pt x="254" y="152"/>
                  </a:cubicBezTo>
                  <a:cubicBezTo>
                    <a:pt x="254" y="153"/>
                    <a:pt x="257" y="153"/>
                    <a:pt x="257" y="152"/>
                  </a:cubicBezTo>
                  <a:cubicBezTo>
                    <a:pt x="259" y="137"/>
                    <a:pt x="256" y="122"/>
                    <a:pt x="255" y="107"/>
                  </a:cubicBezTo>
                  <a:cubicBezTo>
                    <a:pt x="255" y="93"/>
                    <a:pt x="255" y="79"/>
                    <a:pt x="250" y="66"/>
                  </a:cubicBezTo>
                  <a:cubicBezTo>
                    <a:pt x="249" y="65"/>
                    <a:pt x="248" y="65"/>
                    <a:pt x="247" y="66"/>
                  </a:cubicBezTo>
                  <a:cubicBezTo>
                    <a:pt x="244" y="71"/>
                    <a:pt x="244" y="78"/>
                    <a:pt x="245" y="83"/>
                  </a:cubicBezTo>
                  <a:cubicBezTo>
                    <a:pt x="245" y="91"/>
                    <a:pt x="247" y="99"/>
                    <a:pt x="248" y="107"/>
                  </a:cubicBezTo>
                  <a:cubicBezTo>
                    <a:pt x="249" y="116"/>
                    <a:pt x="248" y="126"/>
                    <a:pt x="247" y="135"/>
                  </a:cubicBezTo>
                  <a:cubicBezTo>
                    <a:pt x="246" y="147"/>
                    <a:pt x="245" y="158"/>
                    <a:pt x="247" y="169"/>
                  </a:cubicBezTo>
                  <a:cubicBezTo>
                    <a:pt x="247" y="171"/>
                    <a:pt x="249" y="171"/>
                    <a:pt x="250" y="169"/>
                  </a:cubicBezTo>
                  <a:cubicBezTo>
                    <a:pt x="253" y="138"/>
                    <a:pt x="249" y="106"/>
                    <a:pt x="245" y="75"/>
                  </a:cubicBezTo>
                  <a:cubicBezTo>
                    <a:pt x="244" y="74"/>
                    <a:pt x="242" y="74"/>
                    <a:pt x="242" y="75"/>
                  </a:cubicBezTo>
                  <a:cubicBezTo>
                    <a:pt x="242" y="94"/>
                    <a:pt x="243" y="114"/>
                    <a:pt x="240" y="133"/>
                  </a:cubicBezTo>
                  <a:cubicBezTo>
                    <a:pt x="237" y="149"/>
                    <a:pt x="230" y="166"/>
                    <a:pt x="235" y="183"/>
                  </a:cubicBezTo>
                  <a:cubicBezTo>
                    <a:pt x="235" y="184"/>
                    <a:pt x="236" y="185"/>
                    <a:pt x="237" y="184"/>
                  </a:cubicBezTo>
                  <a:cubicBezTo>
                    <a:pt x="242" y="177"/>
                    <a:pt x="244" y="169"/>
                    <a:pt x="246" y="161"/>
                  </a:cubicBezTo>
                  <a:cubicBezTo>
                    <a:pt x="249" y="150"/>
                    <a:pt x="250" y="140"/>
                    <a:pt x="251" y="129"/>
                  </a:cubicBezTo>
                  <a:cubicBezTo>
                    <a:pt x="251" y="119"/>
                    <a:pt x="251" y="109"/>
                    <a:pt x="249" y="99"/>
                  </a:cubicBezTo>
                  <a:cubicBezTo>
                    <a:pt x="247" y="90"/>
                    <a:pt x="244" y="82"/>
                    <a:pt x="239" y="75"/>
                  </a:cubicBezTo>
                  <a:cubicBezTo>
                    <a:pt x="239" y="75"/>
                    <a:pt x="238" y="75"/>
                    <a:pt x="237" y="75"/>
                  </a:cubicBezTo>
                  <a:cubicBezTo>
                    <a:pt x="231" y="81"/>
                    <a:pt x="231" y="91"/>
                    <a:pt x="231" y="99"/>
                  </a:cubicBezTo>
                  <a:cubicBezTo>
                    <a:pt x="231" y="108"/>
                    <a:pt x="231" y="117"/>
                    <a:pt x="230" y="125"/>
                  </a:cubicBezTo>
                  <a:cubicBezTo>
                    <a:pt x="229" y="135"/>
                    <a:pt x="229" y="145"/>
                    <a:pt x="227" y="154"/>
                  </a:cubicBezTo>
                  <a:cubicBezTo>
                    <a:pt x="225" y="163"/>
                    <a:pt x="222" y="173"/>
                    <a:pt x="215" y="179"/>
                  </a:cubicBezTo>
                  <a:cubicBezTo>
                    <a:pt x="216" y="179"/>
                    <a:pt x="216" y="179"/>
                    <a:pt x="217" y="179"/>
                  </a:cubicBezTo>
                  <a:cubicBezTo>
                    <a:pt x="214" y="171"/>
                    <a:pt x="214" y="163"/>
                    <a:pt x="215" y="154"/>
                  </a:cubicBezTo>
                  <a:cubicBezTo>
                    <a:pt x="216" y="146"/>
                    <a:pt x="217" y="138"/>
                    <a:pt x="218" y="130"/>
                  </a:cubicBezTo>
                  <a:cubicBezTo>
                    <a:pt x="218" y="122"/>
                    <a:pt x="218" y="114"/>
                    <a:pt x="219" y="106"/>
                  </a:cubicBezTo>
                  <a:cubicBezTo>
                    <a:pt x="219" y="98"/>
                    <a:pt x="220" y="90"/>
                    <a:pt x="224" y="83"/>
                  </a:cubicBezTo>
                  <a:cubicBezTo>
                    <a:pt x="224" y="82"/>
                    <a:pt x="223" y="82"/>
                    <a:pt x="222" y="82"/>
                  </a:cubicBezTo>
                  <a:cubicBezTo>
                    <a:pt x="224" y="99"/>
                    <a:pt x="221" y="116"/>
                    <a:pt x="218" y="133"/>
                  </a:cubicBezTo>
                  <a:cubicBezTo>
                    <a:pt x="216" y="141"/>
                    <a:pt x="212" y="149"/>
                    <a:pt x="209" y="158"/>
                  </a:cubicBezTo>
                  <a:cubicBezTo>
                    <a:pt x="206" y="165"/>
                    <a:pt x="202" y="175"/>
                    <a:pt x="203" y="184"/>
                  </a:cubicBezTo>
                  <a:cubicBezTo>
                    <a:pt x="204" y="189"/>
                    <a:pt x="210" y="192"/>
                    <a:pt x="215" y="191"/>
                  </a:cubicBezTo>
                  <a:cubicBezTo>
                    <a:pt x="220" y="189"/>
                    <a:pt x="223" y="184"/>
                    <a:pt x="225" y="179"/>
                  </a:cubicBezTo>
                  <a:cubicBezTo>
                    <a:pt x="228" y="172"/>
                    <a:pt x="230" y="165"/>
                    <a:pt x="232" y="157"/>
                  </a:cubicBezTo>
                  <a:cubicBezTo>
                    <a:pt x="236" y="141"/>
                    <a:pt x="238" y="125"/>
                    <a:pt x="241" y="109"/>
                  </a:cubicBezTo>
                  <a:cubicBezTo>
                    <a:pt x="241" y="106"/>
                    <a:pt x="241" y="103"/>
                    <a:pt x="242" y="101"/>
                  </a:cubicBezTo>
                  <a:cubicBezTo>
                    <a:pt x="241" y="101"/>
                    <a:pt x="241" y="101"/>
                    <a:pt x="240" y="101"/>
                  </a:cubicBezTo>
                  <a:cubicBezTo>
                    <a:pt x="251" y="114"/>
                    <a:pt x="252" y="132"/>
                    <a:pt x="250" y="148"/>
                  </a:cubicBezTo>
                  <a:cubicBezTo>
                    <a:pt x="247" y="164"/>
                    <a:pt x="241" y="181"/>
                    <a:pt x="232" y="194"/>
                  </a:cubicBezTo>
                  <a:cubicBezTo>
                    <a:pt x="232" y="195"/>
                    <a:pt x="233" y="195"/>
                    <a:pt x="234" y="196"/>
                  </a:cubicBezTo>
                  <a:cubicBezTo>
                    <a:pt x="237" y="186"/>
                    <a:pt x="242" y="176"/>
                    <a:pt x="246" y="166"/>
                  </a:cubicBezTo>
                  <a:cubicBezTo>
                    <a:pt x="249" y="158"/>
                    <a:pt x="252" y="149"/>
                    <a:pt x="258" y="142"/>
                  </a:cubicBezTo>
                  <a:cubicBezTo>
                    <a:pt x="257" y="142"/>
                    <a:pt x="256" y="142"/>
                    <a:pt x="255" y="142"/>
                  </a:cubicBezTo>
                  <a:cubicBezTo>
                    <a:pt x="255" y="153"/>
                    <a:pt x="249" y="162"/>
                    <a:pt x="242" y="170"/>
                  </a:cubicBezTo>
                  <a:cubicBezTo>
                    <a:pt x="236" y="179"/>
                    <a:pt x="228" y="186"/>
                    <a:pt x="223" y="196"/>
                  </a:cubicBezTo>
                  <a:cubicBezTo>
                    <a:pt x="222" y="197"/>
                    <a:pt x="224" y="198"/>
                    <a:pt x="225" y="197"/>
                  </a:cubicBezTo>
                  <a:cubicBezTo>
                    <a:pt x="242" y="186"/>
                    <a:pt x="258" y="167"/>
                    <a:pt x="260" y="146"/>
                  </a:cubicBezTo>
                  <a:cubicBezTo>
                    <a:pt x="260" y="145"/>
                    <a:pt x="259" y="144"/>
                    <a:pt x="258" y="145"/>
                  </a:cubicBezTo>
                  <a:cubicBezTo>
                    <a:pt x="249" y="150"/>
                    <a:pt x="240" y="157"/>
                    <a:pt x="232" y="164"/>
                  </a:cubicBezTo>
                  <a:cubicBezTo>
                    <a:pt x="224" y="171"/>
                    <a:pt x="216" y="178"/>
                    <a:pt x="209" y="187"/>
                  </a:cubicBezTo>
                  <a:cubicBezTo>
                    <a:pt x="207" y="188"/>
                    <a:pt x="209" y="189"/>
                    <a:pt x="211" y="189"/>
                  </a:cubicBezTo>
                  <a:cubicBezTo>
                    <a:pt x="222" y="181"/>
                    <a:pt x="229" y="169"/>
                    <a:pt x="235" y="157"/>
                  </a:cubicBezTo>
                  <a:cubicBezTo>
                    <a:pt x="241" y="144"/>
                    <a:pt x="245" y="131"/>
                    <a:pt x="249" y="117"/>
                  </a:cubicBezTo>
                  <a:cubicBezTo>
                    <a:pt x="248" y="117"/>
                    <a:pt x="247" y="117"/>
                    <a:pt x="246" y="116"/>
                  </a:cubicBezTo>
                  <a:cubicBezTo>
                    <a:pt x="245" y="132"/>
                    <a:pt x="234" y="143"/>
                    <a:pt x="222" y="153"/>
                  </a:cubicBezTo>
                  <a:cubicBezTo>
                    <a:pt x="211" y="163"/>
                    <a:pt x="198" y="171"/>
                    <a:pt x="191" y="184"/>
                  </a:cubicBezTo>
                  <a:cubicBezTo>
                    <a:pt x="190" y="185"/>
                    <a:pt x="192" y="186"/>
                    <a:pt x="193" y="186"/>
                  </a:cubicBezTo>
                  <a:cubicBezTo>
                    <a:pt x="209" y="181"/>
                    <a:pt x="217" y="167"/>
                    <a:pt x="223" y="152"/>
                  </a:cubicBezTo>
                  <a:cubicBezTo>
                    <a:pt x="226" y="145"/>
                    <a:pt x="229" y="137"/>
                    <a:pt x="233" y="129"/>
                  </a:cubicBezTo>
                  <a:cubicBezTo>
                    <a:pt x="236" y="122"/>
                    <a:pt x="240" y="115"/>
                    <a:pt x="246" y="109"/>
                  </a:cubicBezTo>
                  <a:cubicBezTo>
                    <a:pt x="245" y="109"/>
                    <a:pt x="244" y="109"/>
                    <a:pt x="244" y="109"/>
                  </a:cubicBezTo>
                  <a:cubicBezTo>
                    <a:pt x="245" y="128"/>
                    <a:pt x="231" y="142"/>
                    <a:pt x="216" y="153"/>
                  </a:cubicBezTo>
                  <a:cubicBezTo>
                    <a:pt x="201" y="163"/>
                    <a:pt x="184" y="169"/>
                    <a:pt x="169" y="179"/>
                  </a:cubicBezTo>
                  <a:cubicBezTo>
                    <a:pt x="167" y="180"/>
                    <a:pt x="169" y="182"/>
                    <a:pt x="170" y="181"/>
                  </a:cubicBezTo>
                  <a:cubicBezTo>
                    <a:pt x="201" y="170"/>
                    <a:pt x="210" y="135"/>
                    <a:pt x="226" y="111"/>
                  </a:cubicBezTo>
                  <a:cubicBezTo>
                    <a:pt x="225" y="111"/>
                    <a:pt x="225" y="110"/>
                    <a:pt x="224" y="110"/>
                  </a:cubicBezTo>
                  <a:cubicBezTo>
                    <a:pt x="224" y="122"/>
                    <a:pt x="217" y="131"/>
                    <a:pt x="208" y="138"/>
                  </a:cubicBezTo>
                  <a:cubicBezTo>
                    <a:pt x="202" y="142"/>
                    <a:pt x="195" y="144"/>
                    <a:pt x="188" y="147"/>
                  </a:cubicBezTo>
                  <a:cubicBezTo>
                    <a:pt x="180" y="150"/>
                    <a:pt x="171" y="152"/>
                    <a:pt x="164" y="156"/>
                  </a:cubicBezTo>
                  <a:cubicBezTo>
                    <a:pt x="159" y="159"/>
                    <a:pt x="152" y="163"/>
                    <a:pt x="151" y="169"/>
                  </a:cubicBezTo>
                  <a:cubicBezTo>
                    <a:pt x="151" y="169"/>
                    <a:pt x="152" y="170"/>
                    <a:pt x="152" y="170"/>
                  </a:cubicBezTo>
                  <a:cubicBezTo>
                    <a:pt x="163" y="177"/>
                    <a:pt x="178" y="174"/>
                    <a:pt x="189" y="170"/>
                  </a:cubicBezTo>
                  <a:cubicBezTo>
                    <a:pt x="200" y="166"/>
                    <a:pt x="214" y="158"/>
                    <a:pt x="214" y="145"/>
                  </a:cubicBezTo>
                  <a:cubicBezTo>
                    <a:pt x="214" y="144"/>
                    <a:pt x="213" y="144"/>
                    <a:pt x="213" y="144"/>
                  </a:cubicBezTo>
                  <a:cubicBezTo>
                    <a:pt x="197" y="145"/>
                    <a:pt x="184" y="157"/>
                    <a:pt x="170" y="162"/>
                  </a:cubicBezTo>
                  <a:cubicBezTo>
                    <a:pt x="168" y="163"/>
                    <a:pt x="169" y="166"/>
                    <a:pt x="171" y="16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54"/>
            <p:cNvSpPr/>
            <p:nvPr/>
          </p:nvSpPr>
          <p:spPr bwMode="auto">
            <a:xfrm>
              <a:off x="3523" y="2218"/>
              <a:ext cx="545" cy="499"/>
            </a:xfrm>
            <a:custGeom>
              <a:avLst/>
              <a:gdLst>
                <a:gd name="T0" fmla="*/ 28 w 282"/>
                <a:gd name="T1" fmla="*/ 89 h 258"/>
                <a:gd name="T2" fmla="*/ 82 w 282"/>
                <a:gd name="T3" fmla="*/ 14 h 258"/>
                <a:gd name="T4" fmla="*/ 33 w 282"/>
                <a:gd name="T5" fmla="*/ 52 h 258"/>
                <a:gd name="T6" fmla="*/ 56 w 282"/>
                <a:gd name="T7" fmla="*/ 138 h 258"/>
                <a:gd name="T8" fmla="*/ 32 w 282"/>
                <a:gd name="T9" fmla="*/ 43 h 258"/>
                <a:gd name="T10" fmla="*/ 70 w 282"/>
                <a:gd name="T11" fmla="*/ 5 h 258"/>
                <a:gd name="T12" fmla="*/ 14 w 282"/>
                <a:gd name="T13" fmla="*/ 54 h 258"/>
                <a:gd name="T14" fmla="*/ 24 w 282"/>
                <a:gd name="T15" fmla="*/ 114 h 258"/>
                <a:gd name="T16" fmla="*/ 62 w 282"/>
                <a:gd name="T17" fmla="*/ 11 h 258"/>
                <a:gd name="T18" fmla="*/ 1 w 282"/>
                <a:gd name="T19" fmla="*/ 68 h 258"/>
                <a:gd name="T20" fmla="*/ 66 w 282"/>
                <a:gd name="T21" fmla="*/ 181 h 258"/>
                <a:gd name="T22" fmla="*/ 173 w 282"/>
                <a:gd name="T23" fmla="*/ 212 h 258"/>
                <a:gd name="T24" fmla="*/ 243 w 282"/>
                <a:gd name="T25" fmla="*/ 116 h 258"/>
                <a:gd name="T26" fmla="*/ 87 w 282"/>
                <a:gd name="T27" fmla="*/ 180 h 258"/>
                <a:gd name="T28" fmla="*/ 21 w 282"/>
                <a:gd name="T29" fmla="*/ 57 h 258"/>
                <a:gd name="T30" fmla="*/ 29 w 282"/>
                <a:gd name="T31" fmla="*/ 95 h 258"/>
                <a:gd name="T32" fmla="*/ 162 w 282"/>
                <a:gd name="T33" fmla="*/ 230 h 258"/>
                <a:gd name="T34" fmla="*/ 246 w 282"/>
                <a:gd name="T35" fmla="*/ 106 h 258"/>
                <a:gd name="T36" fmla="*/ 252 w 282"/>
                <a:gd name="T37" fmla="*/ 205 h 258"/>
                <a:gd name="T38" fmla="*/ 162 w 282"/>
                <a:gd name="T39" fmla="*/ 237 h 258"/>
                <a:gd name="T40" fmla="*/ 15 w 282"/>
                <a:gd name="T41" fmla="*/ 65 h 258"/>
                <a:gd name="T42" fmla="*/ 130 w 282"/>
                <a:gd name="T43" fmla="*/ 229 h 258"/>
                <a:gd name="T44" fmla="*/ 272 w 282"/>
                <a:gd name="T45" fmla="*/ 148 h 258"/>
                <a:gd name="T46" fmla="*/ 245 w 282"/>
                <a:gd name="T47" fmla="*/ 76 h 258"/>
                <a:gd name="T48" fmla="*/ 243 w 282"/>
                <a:gd name="T49" fmla="*/ 232 h 258"/>
                <a:gd name="T50" fmla="*/ 74 w 282"/>
                <a:gd name="T51" fmla="*/ 181 h 258"/>
                <a:gd name="T52" fmla="*/ 30 w 282"/>
                <a:gd name="T53" fmla="*/ 58 h 258"/>
                <a:gd name="T54" fmla="*/ 12 w 282"/>
                <a:gd name="T55" fmla="*/ 62 h 258"/>
                <a:gd name="T56" fmla="*/ 49 w 282"/>
                <a:gd name="T57" fmla="*/ 160 h 258"/>
                <a:gd name="T58" fmla="*/ 258 w 282"/>
                <a:gd name="T59" fmla="*/ 222 h 258"/>
                <a:gd name="T60" fmla="*/ 262 w 282"/>
                <a:gd name="T61" fmla="*/ 101 h 258"/>
                <a:gd name="T62" fmla="*/ 271 w 282"/>
                <a:gd name="T63" fmla="*/ 194 h 258"/>
                <a:gd name="T64" fmla="*/ 206 w 282"/>
                <a:gd name="T65" fmla="*/ 241 h 258"/>
                <a:gd name="T66" fmla="*/ 21 w 282"/>
                <a:gd name="T67" fmla="*/ 100 h 258"/>
                <a:gd name="T68" fmla="*/ 23 w 282"/>
                <a:gd name="T69" fmla="*/ 43 h 258"/>
                <a:gd name="T70" fmla="*/ 27 w 282"/>
                <a:gd name="T71" fmla="*/ 62 h 258"/>
                <a:gd name="T72" fmla="*/ 73 w 282"/>
                <a:gd name="T73" fmla="*/ 184 h 258"/>
                <a:gd name="T74" fmla="*/ 238 w 282"/>
                <a:gd name="T75" fmla="*/ 239 h 258"/>
                <a:gd name="T76" fmla="*/ 266 w 282"/>
                <a:gd name="T77" fmla="*/ 104 h 258"/>
                <a:gd name="T78" fmla="*/ 244 w 282"/>
                <a:gd name="T79" fmla="*/ 76 h 258"/>
                <a:gd name="T80" fmla="*/ 137 w 282"/>
                <a:gd name="T81" fmla="*/ 229 h 258"/>
                <a:gd name="T82" fmla="*/ 15 w 282"/>
                <a:gd name="T83" fmla="*/ 65 h 258"/>
                <a:gd name="T84" fmla="*/ 151 w 282"/>
                <a:gd name="T85" fmla="*/ 236 h 258"/>
                <a:gd name="T86" fmla="*/ 246 w 282"/>
                <a:gd name="T87" fmla="*/ 106 h 258"/>
                <a:gd name="T88" fmla="*/ 240 w 282"/>
                <a:gd name="T89" fmla="*/ 195 h 258"/>
                <a:gd name="T90" fmla="*/ 98 w 282"/>
                <a:gd name="T91" fmla="*/ 207 h 258"/>
                <a:gd name="T92" fmla="*/ 28 w 282"/>
                <a:gd name="T93" fmla="*/ 73 h 258"/>
                <a:gd name="T94" fmla="*/ 17 w 282"/>
                <a:gd name="T95" fmla="*/ 84 h 258"/>
                <a:gd name="T96" fmla="*/ 148 w 282"/>
                <a:gd name="T97" fmla="*/ 216 h 258"/>
                <a:gd name="T98" fmla="*/ 241 w 282"/>
                <a:gd name="T99" fmla="*/ 117 h 258"/>
                <a:gd name="T100" fmla="*/ 157 w 282"/>
                <a:gd name="T101" fmla="*/ 211 h 258"/>
                <a:gd name="T102" fmla="*/ 19 w 282"/>
                <a:gd name="T103" fmla="*/ 115 h 258"/>
                <a:gd name="T104" fmla="*/ 60 w 282"/>
                <a:gd name="T105" fmla="*/ 12 h 258"/>
                <a:gd name="T106" fmla="*/ 21 w 282"/>
                <a:gd name="T107" fmla="*/ 113 h 258"/>
                <a:gd name="T108" fmla="*/ 17 w 282"/>
                <a:gd name="T109" fmla="*/ 53 h 258"/>
                <a:gd name="T110" fmla="*/ 72 w 282"/>
                <a:gd name="T111" fmla="*/ 8 h 258"/>
                <a:gd name="T112" fmla="*/ 26 w 282"/>
                <a:gd name="T113" fmla="*/ 81 h 258"/>
                <a:gd name="T114" fmla="*/ 56 w 282"/>
                <a:gd name="T115" fmla="*/ 139 h 258"/>
                <a:gd name="T116" fmla="*/ 82 w 282"/>
                <a:gd name="T117" fmla="*/ 14 h 258"/>
                <a:gd name="T118" fmla="*/ 31 w 282"/>
                <a:gd name="T119" fmla="*/ 65 h 258"/>
                <a:gd name="T120" fmla="*/ 56 w 282"/>
                <a:gd name="T121" fmla="*/ 177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2" h="258">
                  <a:moveTo>
                    <a:pt x="58" y="176"/>
                  </a:moveTo>
                  <a:cubicBezTo>
                    <a:pt x="49" y="163"/>
                    <a:pt x="40" y="149"/>
                    <a:pt x="34" y="134"/>
                  </a:cubicBezTo>
                  <a:cubicBezTo>
                    <a:pt x="28" y="120"/>
                    <a:pt x="26" y="105"/>
                    <a:pt x="28" y="89"/>
                  </a:cubicBezTo>
                  <a:cubicBezTo>
                    <a:pt x="29" y="74"/>
                    <a:pt x="34" y="59"/>
                    <a:pt x="42" y="47"/>
                  </a:cubicBezTo>
                  <a:cubicBezTo>
                    <a:pt x="49" y="36"/>
                    <a:pt x="58" y="27"/>
                    <a:pt x="69" y="20"/>
                  </a:cubicBezTo>
                  <a:cubicBezTo>
                    <a:pt x="73" y="18"/>
                    <a:pt x="78" y="16"/>
                    <a:pt x="82" y="14"/>
                  </a:cubicBezTo>
                  <a:cubicBezTo>
                    <a:pt x="84" y="13"/>
                    <a:pt x="83" y="11"/>
                    <a:pt x="82" y="11"/>
                  </a:cubicBezTo>
                  <a:cubicBezTo>
                    <a:pt x="71" y="10"/>
                    <a:pt x="60" y="16"/>
                    <a:pt x="52" y="23"/>
                  </a:cubicBezTo>
                  <a:cubicBezTo>
                    <a:pt x="43" y="31"/>
                    <a:pt x="36" y="41"/>
                    <a:pt x="33" y="52"/>
                  </a:cubicBezTo>
                  <a:cubicBezTo>
                    <a:pt x="28" y="66"/>
                    <a:pt x="30" y="82"/>
                    <a:pt x="34" y="95"/>
                  </a:cubicBezTo>
                  <a:cubicBezTo>
                    <a:pt x="39" y="111"/>
                    <a:pt x="47" y="125"/>
                    <a:pt x="54" y="140"/>
                  </a:cubicBezTo>
                  <a:cubicBezTo>
                    <a:pt x="54" y="140"/>
                    <a:pt x="55" y="139"/>
                    <a:pt x="56" y="138"/>
                  </a:cubicBezTo>
                  <a:cubicBezTo>
                    <a:pt x="47" y="132"/>
                    <a:pt x="41" y="121"/>
                    <a:pt x="37" y="111"/>
                  </a:cubicBezTo>
                  <a:cubicBezTo>
                    <a:pt x="32" y="99"/>
                    <a:pt x="29" y="87"/>
                    <a:pt x="28" y="75"/>
                  </a:cubicBezTo>
                  <a:cubicBezTo>
                    <a:pt x="27" y="64"/>
                    <a:pt x="28" y="53"/>
                    <a:pt x="32" y="43"/>
                  </a:cubicBezTo>
                  <a:cubicBezTo>
                    <a:pt x="36" y="31"/>
                    <a:pt x="43" y="20"/>
                    <a:pt x="52" y="13"/>
                  </a:cubicBezTo>
                  <a:cubicBezTo>
                    <a:pt x="58" y="9"/>
                    <a:pt x="64" y="7"/>
                    <a:pt x="71" y="8"/>
                  </a:cubicBezTo>
                  <a:cubicBezTo>
                    <a:pt x="71" y="7"/>
                    <a:pt x="70" y="6"/>
                    <a:pt x="70" y="5"/>
                  </a:cubicBezTo>
                  <a:cubicBezTo>
                    <a:pt x="65" y="10"/>
                    <a:pt x="57" y="12"/>
                    <a:pt x="51" y="15"/>
                  </a:cubicBezTo>
                  <a:cubicBezTo>
                    <a:pt x="45" y="17"/>
                    <a:pt x="39" y="21"/>
                    <a:pt x="34" y="25"/>
                  </a:cubicBezTo>
                  <a:cubicBezTo>
                    <a:pt x="24" y="32"/>
                    <a:pt x="17" y="42"/>
                    <a:pt x="14" y="54"/>
                  </a:cubicBezTo>
                  <a:cubicBezTo>
                    <a:pt x="11" y="64"/>
                    <a:pt x="10" y="76"/>
                    <a:pt x="10" y="87"/>
                  </a:cubicBezTo>
                  <a:cubicBezTo>
                    <a:pt x="11" y="97"/>
                    <a:pt x="14" y="108"/>
                    <a:pt x="22" y="115"/>
                  </a:cubicBezTo>
                  <a:cubicBezTo>
                    <a:pt x="23" y="115"/>
                    <a:pt x="24" y="115"/>
                    <a:pt x="24" y="114"/>
                  </a:cubicBezTo>
                  <a:cubicBezTo>
                    <a:pt x="31" y="94"/>
                    <a:pt x="24" y="72"/>
                    <a:pt x="30" y="51"/>
                  </a:cubicBezTo>
                  <a:cubicBezTo>
                    <a:pt x="36" y="35"/>
                    <a:pt x="53" y="28"/>
                    <a:pt x="62" y="13"/>
                  </a:cubicBezTo>
                  <a:cubicBezTo>
                    <a:pt x="63" y="13"/>
                    <a:pt x="63" y="12"/>
                    <a:pt x="62" y="11"/>
                  </a:cubicBezTo>
                  <a:cubicBezTo>
                    <a:pt x="52" y="7"/>
                    <a:pt x="41" y="8"/>
                    <a:pt x="32" y="13"/>
                  </a:cubicBezTo>
                  <a:cubicBezTo>
                    <a:pt x="22" y="18"/>
                    <a:pt x="15" y="27"/>
                    <a:pt x="10" y="36"/>
                  </a:cubicBezTo>
                  <a:cubicBezTo>
                    <a:pt x="5" y="46"/>
                    <a:pt x="1" y="57"/>
                    <a:pt x="1" y="68"/>
                  </a:cubicBezTo>
                  <a:cubicBezTo>
                    <a:pt x="0" y="81"/>
                    <a:pt x="5" y="94"/>
                    <a:pt x="11" y="106"/>
                  </a:cubicBezTo>
                  <a:cubicBezTo>
                    <a:pt x="18" y="121"/>
                    <a:pt x="27" y="134"/>
                    <a:pt x="37" y="147"/>
                  </a:cubicBezTo>
                  <a:cubicBezTo>
                    <a:pt x="46" y="158"/>
                    <a:pt x="56" y="170"/>
                    <a:pt x="66" y="181"/>
                  </a:cubicBezTo>
                  <a:cubicBezTo>
                    <a:pt x="75" y="191"/>
                    <a:pt x="86" y="201"/>
                    <a:pt x="99" y="207"/>
                  </a:cubicBezTo>
                  <a:cubicBezTo>
                    <a:pt x="106" y="211"/>
                    <a:pt x="114" y="213"/>
                    <a:pt x="121" y="214"/>
                  </a:cubicBezTo>
                  <a:cubicBezTo>
                    <a:pt x="138" y="217"/>
                    <a:pt x="156" y="215"/>
                    <a:pt x="173" y="212"/>
                  </a:cubicBezTo>
                  <a:cubicBezTo>
                    <a:pt x="190" y="208"/>
                    <a:pt x="207" y="202"/>
                    <a:pt x="222" y="192"/>
                  </a:cubicBezTo>
                  <a:cubicBezTo>
                    <a:pt x="234" y="184"/>
                    <a:pt x="244" y="173"/>
                    <a:pt x="249" y="160"/>
                  </a:cubicBezTo>
                  <a:cubicBezTo>
                    <a:pt x="254" y="145"/>
                    <a:pt x="251" y="129"/>
                    <a:pt x="243" y="116"/>
                  </a:cubicBezTo>
                  <a:cubicBezTo>
                    <a:pt x="243" y="115"/>
                    <a:pt x="240" y="115"/>
                    <a:pt x="241" y="117"/>
                  </a:cubicBezTo>
                  <a:cubicBezTo>
                    <a:pt x="249" y="165"/>
                    <a:pt x="208" y="213"/>
                    <a:pt x="160" y="214"/>
                  </a:cubicBezTo>
                  <a:cubicBezTo>
                    <a:pt x="132" y="214"/>
                    <a:pt x="107" y="198"/>
                    <a:pt x="87" y="180"/>
                  </a:cubicBezTo>
                  <a:cubicBezTo>
                    <a:pt x="67" y="163"/>
                    <a:pt x="51" y="142"/>
                    <a:pt x="37" y="120"/>
                  </a:cubicBezTo>
                  <a:cubicBezTo>
                    <a:pt x="31" y="110"/>
                    <a:pt x="26" y="99"/>
                    <a:pt x="22" y="88"/>
                  </a:cubicBezTo>
                  <a:cubicBezTo>
                    <a:pt x="18" y="79"/>
                    <a:pt x="15" y="66"/>
                    <a:pt x="21" y="57"/>
                  </a:cubicBezTo>
                  <a:cubicBezTo>
                    <a:pt x="20" y="57"/>
                    <a:pt x="19" y="57"/>
                    <a:pt x="18" y="57"/>
                  </a:cubicBezTo>
                  <a:cubicBezTo>
                    <a:pt x="23" y="62"/>
                    <a:pt x="24" y="69"/>
                    <a:pt x="25" y="75"/>
                  </a:cubicBezTo>
                  <a:cubicBezTo>
                    <a:pt x="26" y="82"/>
                    <a:pt x="28" y="88"/>
                    <a:pt x="29" y="95"/>
                  </a:cubicBezTo>
                  <a:cubicBezTo>
                    <a:pt x="34" y="112"/>
                    <a:pt x="39" y="128"/>
                    <a:pt x="46" y="144"/>
                  </a:cubicBezTo>
                  <a:cubicBezTo>
                    <a:pt x="57" y="167"/>
                    <a:pt x="72" y="189"/>
                    <a:pt x="92" y="205"/>
                  </a:cubicBezTo>
                  <a:cubicBezTo>
                    <a:pt x="112" y="221"/>
                    <a:pt x="136" y="230"/>
                    <a:pt x="162" y="230"/>
                  </a:cubicBezTo>
                  <a:cubicBezTo>
                    <a:pt x="186" y="230"/>
                    <a:pt x="213" y="224"/>
                    <a:pt x="232" y="207"/>
                  </a:cubicBezTo>
                  <a:cubicBezTo>
                    <a:pt x="246" y="196"/>
                    <a:pt x="254" y="179"/>
                    <a:pt x="256" y="161"/>
                  </a:cubicBezTo>
                  <a:cubicBezTo>
                    <a:pt x="258" y="143"/>
                    <a:pt x="252" y="124"/>
                    <a:pt x="246" y="106"/>
                  </a:cubicBezTo>
                  <a:cubicBezTo>
                    <a:pt x="246" y="104"/>
                    <a:pt x="243" y="106"/>
                    <a:pt x="244" y="107"/>
                  </a:cubicBezTo>
                  <a:cubicBezTo>
                    <a:pt x="249" y="124"/>
                    <a:pt x="254" y="141"/>
                    <a:pt x="256" y="158"/>
                  </a:cubicBezTo>
                  <a:cubicBezTo>
                    <a:pt x="257" y="173"/>
                    <a:pt x="257" y="190"/>
                    <a:pt x="252" y="205"/>
                  </a:cubicBezTo>
                  <a:cubicBezTo>
                    <a:pt x="248" y="216"/>
                    <a:pt x="242" y="226"/>
                    <a:pt x="232" y="233"/>
                  </a:cubicBezTo>
                  <a:cubicBezTo>
                    <a:pt x="223" y="239"/>
                    <a:pt x="212" y="242"/>
                    <a:pt x="201" y="243"/>
                  </a:cubicBezTo>
                  <a:cubicBezTo>
                    <a:pt x="187" y="244"/>
                    <a:pt x="174" y="241"/>
                    <a:pt x="162" y="237"/>
                  </a:cubicBezTo>
                  <a:cubicBezTo>
                    <a:pt x="149" y="233"/>
                    <a:pt x="137" y="228"/>
                    <a:pt x="126" y="221"/>
                  </a:cubicBezTo>
                  <a:cubicBezTo>
                    <a:pt x="104" y="209"/>
                    <a:pt x="85" y="191"/>
                    <a:pt x="69" y="172"/>
                  </a:cubicBezTo>
                  <a:cubicBezTo>
                    <a:pt x="45" y="140"/>
                    <a:pt x="28" y="103"/>
                    <a:pt x="15" y="65"/>
                  </a:cubicBezTo>
                  <a:cubicBezTo>
                    <a:pt x="15" y="64"/>
                    <a:pt x="12" y="64"/>
                    <a:pt x="13" y="66"/>
                  </a:cubicBezTo>
                  <a:cubicBezTo>
                    <a:pt x="24" y="111"/>
                    <a:pt x="44" y="155"/>
                    <a:pt x="75" y="189"/>
                  </a:cubicBezTo>
                  <a:cubicBezTo>
                    <a:pt x="91" y="206"/>
                    <a:pt x="109" y="220"/>
                    <a:pt x="130" y="229"/>
                  </a:cubicBezTo>
                  <a:cubicBezTo>
                    <a:pt x="151" y="238"/>
                    <a:pt x="177" y="242"/>
                    <a:pt x="200" y="236"/>
                  </a:cubicBezTo>
                  <a:cubicBezTo>
                    <a:pt x="225" y="230"/>
                    <a:pt x="247" y="213"/>
                    <a:pt x="260" y="190"/>
                  </a:cubicBezTo>
                  <a:cubicBezTo>
                    <a:pt x="268" y="177"/>
                    <a:pt x="272" y="163"/>
                    <a:pt x="272" y="148"/>
                  </a:cubicBezTo>
                  <a:cubicBezTo>
                    <a:pt x="272" y="131"/>
                    <a:pt x="267" y="115"/>
                    <a:pt x="260" y="101"/>
                  </a:cubicBezTo>
                  <a:cubicBezTo>
                    <a:pt x="256" y="92"/>
                    <a:pt x="252" y="83"/>
                    <a:pt x="246" y="74"/>
                  </a:cubicBezTo>
                  <a:cubicBezTo>
                    <a:pt x="246" y="75"/>
                    <a:pt x="245" y="76"/>
                    <a:pt x="245" y="76"/>
                  </a:cubicBezTo>
                  <a:cubicBezTo>
                    <a:pt x="255" y="83"/>
                    <a:pt x="260" y="97"/>
                    <a:pt x="265" y="108"/>
                  </a:cubicBezTo>
                  <a:cubicBezTo>
                    <a:pt x="272" y="125"/>
                    <a:pt x="277" y="142"/>
                    <a:pt x="278" y="160"/>
                  </a:cubicBezTo>
                  <a:cubicBezTo>
                    <a:pt x="279" y="188"/>
                    <a:pt x="265" y="214"/>
                    <a:pt x="243" y="232"/>
                  </a:cubicBezTo>
                  <a:cubicBezTo>
                    <a:pt x="222" y="248"/>
                    <a:pt x="196" y="255"/>
                    <a:pt x="170" y="250"/>
                  </a:cubicBezTo>
                  <a:cubicBezTo>
                    <a:pt x="143" y="245"/>
                    <a:pt x="121" y="229"/>
                    <a:pt x="101" y="211"/>
                  </a:cubicBezTo>
                  <a:cubicBezTo>
                    <a:pt x="92" y="202"/>
                    <a:pt x="83" y="192"/>
                    <a:pt x="74" y="181"/>
                  </a:cubicBezTo>
                  <a:cubicBezTo>
                    <a:pt x="65" y="170"/>
                    <a:pt x="57" y="158"/>
                    <a:pt x="49" y="146"/>
                  </a:cubicBezTo>
                  <a:cubicBezTo>
                    <a:pt x="41" y="132"/>
                    <a:pt x="35" y="117"/>
                    <a:pt x="31" y="102"/>
                  </a:cubicBezTo>
                  <a:cubicBezTo>
                    <a:pt x="27" y="87"/>
                    <a:pt x="28" y="73"/>
                    <a:pt x="30" y="58"/>
                  </a:cubicBezTo>
                  <a:cubicBezTo>
                    <a:pt x="31" y="53"/>
                    <a:pt x="31" y="48"/>
                    <a:pt x="29" y="43"/>
                  </a:cubicBezTo>
                  <a:cubicBezTo>
                    <a:pt x="26" y="39"/>
                    <a:pt x="22" y="39"/>
                    <a:pt x="19" y="43"/>
                  </a:cubicBezTo>
                  <a:cubicBezTo>
                    <a:pt x="15" y="48"/>
                    <a:pt x="13" y="56"/>
                    <a:pt x="12" y="62"/>
                  </a:cubicBezTo>
                  <a:cubicBezTo>
                    <a:pt x="12" y="69"/>
                    <a:pt x="12" y="76"/>
                    <a:pt x="14" y="84"/>
                  </a:cubicBezTo>
                  <a:cubicBezTo>
                    <a:pt x="17" y="98"/>
                    <a:pt x="23" y="111"/>
                    <a:pt x="29" y="124"/>
                  </a:cubicBezTo>
                  <a:cubicBezTo>
                    <a:pt x="35" y="137"/>
                    <a:pt x="41" y="148"/>
                    <a:pt x="49" y="160"/>
                  </a:cubicBezTo>
                  <a:cubicBezTo>
                    <a:pt x="64" y="182"/>
                    <a:pt x="82" y="202"/>
                    <a:pt x="104" y="216"/>
                  </a:cubicBezTo>
                  <a:cubicBezTo>
                    <a:pt x="127" y="231"/>
                    <a:pt x="154" y="241"/>
                    <a:pt x="181" y="243"/>
                  </a:cubicBezTo>
                  <a:cubicBezTo>
                    <a:pt x="208" y="246"/>
                    <a:pt x="237" y="241"/>
                    <a:pt x="258" y="222"/>
                  </a:cubicBezTo>
                  <a:cubicBezTo>
                    <a:pt x="268" y="213"/>
                    <a:pt x="273" y="200"/>
                    <a:pt x="276" y="187"/>
                  </a:cubicBezTo>
                  <a:cubicBezTo>
                    <a:pt x="280" y="171"/>
                    <a:pt x="280" y="156"/>
                    <a:pt x="276" y="141"/>
                  </a:cubicBezTo>
                  <a:cubicBezTo>
                    <a:pt x="273" y="127"/>
                    <a:pt x="267" y="114"/>
                    <a:pt x="262" y="101"/>
                  </a:cubicBezTo>
                  <a:cubicBezTo>
                    <a:pt x="261" y="99"/>
                    <a:pt x="259" y="100"/>
                    <a:pt x="259" y="102"/>
                  </a:cubicBezTo>
                  <a:cubicBezTo>
                    <a:pt x="265" y="117"/>
                    <a:pt x="272" y="132"/>
                    <a:pt x="275" y="148"/>
                  </a:cubicBezTo>
                  <a:cubicBezTo>
                    <a:pt x="278" y="163"/>
                    <a:pt x="276" y="179"/>
                    <a:pt x="271" y="194"/>
                  </a:cubicBezTo>
                  <a:cubicBezTo>
                    <a:pt x="269" y="201"/>
                    <a:pt x="266" y="208"/>
                    <a:pt x="262" y="213"/>
                  </a:cubicBezTo>
                  <a:cubicBezTo>
                    <a:pt x="258" y="219"/>
                    <a:pt x="252" y="224"/>
                    <a:pt x="246" y="228"/>
                  </a:cubicBezTo>
                  <a:cubicBezTo>
                    <a:pt x="234" y="235"/>
                    <a:pt x="220" y="239"/>
                    <a:pt x="206" y="241"/>
                  </a:cubicBezTo>
                  <a:cubicBezTo>
                    <a:pt x="178" y="243"/>
                    <a:pt x="149" y="237"/>
                    <a:pt x="124" y="225"/>
                  </a:cubicBezTo>
                  <a:cubicBezTo>
                    <a:pt x="100" y="213"/>
                    <a:pt x="79" y="195"/>
                    <a:pt x="62" y="173"/>
                  </a:cubicBezTo>
                  <a:cubicBezTo>
                    <a:pt x="45" y="151"/>
                    <a:pt x="31" y="126"/>
                    <a:pt x="21" y="100"/>
                  </a:cubicBezTo>
                  <a:cubicBezTo>
                    <a:pt x="16" y="86"/>
                    <a:pt x="12" y="70"/>
                    <a:pt x="17" y="55"/>
                  </a:cubicBezTo>
                  <a:cubicBezTo>
                    <a:pt x="18" y="52"/>
                    <a:pt x="19" y="48"/>
                    <a:pt x="21" y="45"/>
                  </a:cubicBezTo>
                  <a:cubicBezTo>
                    <a:pt x="21" y="44"/>
                    <a:pt x="22" y="43"/>
                    <a:pt x="23" y="43"/>
                  </a:cubicBezTo>
                  <a:cubicBezTo>
                    <a:pt x="25" y="42"/>
                    <a:pt x="27" y="45"/>
                    <a:pt x="27" y="47"/>
                  </a:cubicBezTo>
                  <a:cubicBezTo>
                    <a:pt x="28" y="48"/>
                    <a:pt x="28" y="51"/>
                    <a:pt x="28" y="53"/>
                  </a:cubicBezTo>
                  <a:cubicBezTo>
                    <a:pt x="28" y="56"/>
                    <a:pt x="27" y="59"/>
                    <a:pt x="27" y="62"/>
                  </a:cubicBezTo>
                  <a:cubicBezTo>
                    <a:pt x="24" y="77"/>
                    <a:pt x="25" y="92"/>
                    <a:pt x="29" y="106"/>
                  </a:cubicBezTo>
                  <a:cubicBezTo>
                    <a:pt x="33" y="121"/>
                    <a:pt x="40" y="136"/>
                    <a:pt x="48" y="149"/>
                  </a:cubicBezTo>
                  <a:cubicBezTo>
                    <a:pt x="55" y="162"/>
                    <a:pt x="64" y="173"/>
                    <a:pt x="73" y="184"/>
                  </a:cubicBezTo>
                  <a:cubicBezTo>
                    <a:pt x="81" y="194"/>
                    <a:pt x="90" y="204"/>
                    <a:pt x="99" y="213"/>
                  </a:cubicBezTo>
                  <a:cubicBezTo>
                    <a:pt x="118" y="231"/>
                    <a:pt x="140" y="246"/>
                    <a:pt x="166" y="252"/>
                  </a:cubicBezTo>
                  <a:cubicBezTo>
                    <a:pt x="191" y="258"/>
                    <a:pt x="216" y="253"/>
                    <a:pt x="238" y="239"/>
                  </a:cubicBezTo>
                  <a:cubicBezTo>
                    <a:pt x="259" y="225"/>
                    <a:pt x="275" y="203"/>
                    <a:pt x="279" y="179"/>
                  </a:cubicBezTo>
                  <a:cubicBezTo>
                    <a:pt x="282" y="162"/>
                    <a:pt x="280" y="144"/>
                    <a:pt x="275" y="128"/>
                  </a:cubicBezTo>
                  <a:cubicBezTo>
                    <a:pt x="273" y="120"/>
                    <a:pt x="269" y="112"/>
                    <a:pt x="266" y="104"/>
                  </a:cubicBezTo>
                  <a:cubicBezTo>
                    <a:pt x="264" y="99"/>
                    <a:pt x="261" y="93"/>
                    <a:pt x="258" y="87"/>
                  </a:cubicBezTo>
                  <a:cubicBezTo>
                    <a:pt x="255" y="82"/>
                    <a:pt x="251" y="77"/>
                    <a:pt x="246" y="74"/>
                  </a:cubicBezTo>
                  <a:cubicBezTo>
                    <a:pt x="245" y="73"/>
                    <a:pt x="243" y="75"/>
                    <a:pt x="244" y="76"/>
                  </a:cubicBezTo>
                  <a:cubicBezTo>
                    <a:pt x="262" y="105"/>
                    <a:pt x="276" y="139"/>
                    <a:pt x="265" y="174"/>
                  </a:cubicBezTo>
                  <a:cubicBezTo>
                    <a:pt x="257" y="199"/>
                    <a:pt x="235" y="220"/>
                    <a:pt x="210" y="230"/>
                  </a:cubicBezTo>
                  <a:cubicBezTo>
                    <a:pt x="187" y="239"/>
                    <a:pt x="160" y="237"/>
                    <a:pt x="137" y="229"/>
                  </a:cubicBezTo>
                  <a:cubicBezTo>
                    <a:pt x="115" y="221"/>
                    <a:pt x="96" y="207"/>
                    <a:pt x="80" y="191"/>
                  </a:cubicBezTo>
                  <a:cubicBezTo>
                    <a:pt x="48" y="157"/>
                    <a:pt x="27" y="112"/>
                    <a:pt x="16" y="67"/>
                  </a:cubicBezTo>
                  <a:cubicBezTo>
                    <a:pt x="16" y="66"/>
                    <a:pt x="15" y="66"/>
                    <a:pt x="15" y="65"/>
                  </a:cubicBezTo>
                  <a:cubicBezTo>
                    <a:pt x="14" y="66"/>
                    <a:pt x="14" y="66"/>
                    <a:pt x="13" y="66"/>
                  </a:cubicBezTo>
                  <a:cubicBezTo>
                    <a:pt x="29" y="114"/>
                    <a:pt x="51" y="161"/>
                    <a:pt x="88" y="196"/>
                  </a:cubicBezTo>
                  <a:cubicBezTo>
                    <a:pt x="106" y="214"/>
                    <a:pt x="128" y="227"/>
                    <a:pt x="151" y="236"/>
                  </a:cubicBezTo>
                  <a:cubicBezTo>
                    <a:pt x="174" y="245"/>
                    <a:pt x="200" y="250"/>
                    <a:pt x="223" y="241"/>
                  </a:cubicBezTo>
                  <a:cubicBezTo>
                    <a:pt x="242" y="233"/>
                    <a:pt x="254" y="215"/>
                    <a:pt x="257" y="195"/>
                  </a:cubicBezTo>
                  <a:cubicBezTo>
                    <a:pt x="263" y="165"/>
                    <a:pt x="256" y="135"/>
                    <a:pt x="246" y="106"/>
                  </a:cubicBezTo>
                  <a:cubicBezTo>
                    <a:pt x="245" y="107"/>
                    <a:pt x="245" y="107"/>
                    <a:pt x="244" y="107"/>
                  </a:cubicBezTo>
                  <a:cubicBezTo>
                    <a:pt x="249" y="122"/>
                    <a:pt x="253" y="136"/>
                    <a:pt x="253" y="152"/>
                  </a:cubicBezTo>
                  <a:cubicBezTo>
                    <a:pt x="254" y="167"/>
                    <a:pt x="249" y="182"/>
                    <a:pt x="240" y="195"/>
                  </a:cubicBezTo>
                  <a:cubicBezTo>
                    <a:pt x="225" y="216"/>
                    <a:pt x="197" y="225"/>
                    <a:pt x="172" y="227"/>
                  </a:cubicBezTo>
                  <a:cubicBezTo>
                    <a:pt x="159" y="228"/>
                    <a:pt x="145" y="227"/>
                    <a:pt x="132" y="224"/>
                  </a:cubicBezTo>
                  <a:cubicBezTo>
                    <a:pt x="120" y="220"/>
                    <a:pt x="109" y="214"/>
                    <a:pt x="98" y="207"/>
                  </a:cubicBezTo>
                  <a:cubicBezTo>
                    <a:pt x="77" y="191"/>
                    <a:pt x="62" y="170"/>
                    <a:pt x="50" y="146"/>
                  </a:cubicBezTo>
                  <a:cubicBezTo>
                    <a:pt x="42" y="130"/>
                    <a:pt x="37" y="112"/>
                    <a:pt x="32" y="94"/>
                  </a:cubicBezTo>
                  <a:cubicBezTo>
                    <a:pt x="30" y="87"/>
                    <a:pt x="29" y="80"/>
                    <a:pt x="28" y="73"/>
                  </a:cubicBezTo>
                  <a:cubicBezTo>
                    <a:pt x="26" y="67"/>
                    <a:pt x="25" y="60"/>
                    <a:pt x="21" y="55"/>
                  </a:cubicBezTo>
                  <a:cubicBezTo>
                    <a:pt x="20" y="55"/>
                    <a:pt x="19" y="55"/>
                    <a:pt x="18" y="55"/>
                  </a:cubicBezTo>
                  <a:cubicBezTo>
                    <a:pt x="13" y="64"/>
                    <a:pt x="15" y="75"/>
                    <a:pt x="17" y="84"/>
                  </a:cubicBezTo>
                  <a:cubicBezTo>
                    <a:pt x="21" y="95"/>
                    <a:pt x="26" y="106"/>
                    <a:pt x="32" y="116"/>
                  </a:cubicBezTo>
                  <a:cubicBezTo>
                    <a:pt x="44" y="138"/>
                    <a:pt x="59" y="158"/>
                    <a:pt x="77" y="176"/>
                  </a:cubicBezTo>
                  <a:cubicBezTo>
                    <a:pt x="97" y="194"/>
                    <a:pt x="121" y="211"/>
                    <a:pt x="148" y="216"/>
                  </a:cubicBezTo>
                  <a:cubicBezTo>
                    <a:pt x="171" y="219"/>
                    <a:pt x="194" y="211"/>
                    <a:pt x="212" y="197"/>
                  </a:cubicBezTo>
                  <a:cubicBezTo>
                    <a:pt x="235" y="178"/>
                    <a:pt x="249" y="147"/>
                    <a:pt x="243" y="116"/>
                  </a:cubicBezTo>
                  <a:cubicBezTo>
                    <a:pt x="242" y="116"/>
                    <a:pt x="242" y="117"/>
                    <a:pt x="241" y="117"/>
                  </a:cubicBezTo>
                  <a:cubicBezTo>
                    <a:pt x="249" y="132"/>
                    <a:pt x="252" y="148"/>
                    <a:pt x="244" y="164"/>
                  </a:cubicBezTo>
                  <a:cubicBezTo>
                    <a:pt x="237" y="179"/>
                    <a:pt x="223" y="189"/>
                    <a:pt x="209" y="196"/>
                  </a:cubicBezTo>
                  <a:cubicBezTo>
                    <a:pt x="193" y="204"/>
                    <a:pt x="175" y="209"/>
                    <a:pt x="157" y="211"/>
                  </a:cubicBezTo>
                  <a:cubicBezTo>
                    <a:pt x="141" y="213"/>
                    <a:pt x="124" y="213"/>
                    <a:pt x="109" y="208"/>
                  </a:cubicBezTo>
                  <a:cubicBezTo>
                    <a:pt x="83" y="199"/>
                    <a:pt x="64" y="176"/>
                    <a:pt x="47" y="155"/>
                  </a:cubicBezTo>
                  <a:cubicBezTo>
                    <a:pt x="37" y="142"/>
                    <a:pt x="27" y="130"/>
                    <a:pt x="19" y="115"/>
                  </a:cubicBezTo>
                  <a:cubicBezTo>
                    <a:pt x="11" y="103"/>
                    <a:pt x="4" y="88"/>
                    <a:pt x="3" y="73"/>
                  </a:cubicBezTo>
                  <a:cubicBezTo>
                    <a:pt x="2" y="45"/>
                    <a:pt x="27" y="0"/>
                    <a:pt x="61" y="14"/>
                  </a:cubicBezTo>
                  <a:cubicBezTo>
                    <a:pt x="60" y="13"/>
                    <a:pt x="60" y="12"/>
                    <a:pt x="60" y="12"/>
                  </a:cubicBezTo>
                  <a:cubicBezTo>
                    <a:pt x="56" y="19"/>
                    <a:pt x="49" y="24"/>
                    <a:pt x="43" y="29"/>
                  </a:cubicBezTo>
                  <a:cubicBezTo>
                    <a:pt x="37" y="35"/>
                    <a:pt x="32" y="41"/>
                    <a:pt x="28" y="49"/>
                  </a:cubicBezTo>
                  <a:cubicBezTo>
                    <a:pt x="20" y="69"/>
                    <a:pt x="28" y="92"/>
                    <a:pt x="21" y="113"/>
                  </a:cubicBezTo>
                  <a:cubicBezTo>
                    <a:pt x="22" y="113"/>
                    <a:pt x="23" y="113"/>
                    <a:pt x="24" y="113"/>
                  </a:cubicBezTo>
                  <a:cubicBezTo>
                    <a:pt x="16" y="106"/>
                    <a:pt x="14" y="94"/>
                    <a:pt x="13" y="85"/>
                  </a:cubicBezTo>
                  <a:cubicBezTo>
                    <a:pt x="12" y="74"/>
                    <a:pt x="14" y="63"/>
                    <a:pt x="17" y="53"/>
                  </a:cubicBezTo>
                  <a:cubicBezTo>
                    <a:pt x="20" y="42"/>
                    <a:pt x="28" y="32"/>
                    <a:pt x="37" y="25"/>
                  </a:cubicBezTo>
                  <a:cubicBezTo>
                    <a:pt x="43" y="22"/>
                    <a:pt x="48" y="18"/>
                    <a:pt x="54" y="16"/>
                  </a:cubicBezTo>
                  <a:cubicBezTo>
                    <a:pt x="60" y="14"/>
                    <a:pt x="67" y="12"/>
                    <a:pt x="72" y="8"/>
                  </a:cubicBezTo>
                  <a:cubicBezTo>
                    <a:pt x="73" y="7"/>
                    <a:pt x="72" y="5"/>
                    <a:pt x="71" y="5"/>
                  </a:cubicBezTo>
                  <a:cubicBezTo>
                    <a:pt x="47" y="3"/>
                    <a:pt x="32" y="29"/>
                    <a:pt x="27" y="49"/>
                  </a:cubicBezTo>
                  <a:cubicBezTo>
                    <a:pt x="24" y="60"/>
                    <a:pt x="24" y="70"/>
                    <a:pt x="26" y="81"/>
                  </a:cubicBezTo>
                  <a:cubicBezTo>
                    <a:pt x="28" y="93"/>
                    <a:pt x="31" y="105"/>
                    <a:pt x="36" y="116"/>
                  </a:cubicBezTo>
                  <a:cubicBezTo>
                    <a:pt x="40" y="125"/>
                    <a:pt x="46" y="134"/>
                    <a:pt x="54" y="141"/>
                  </a:cubicBezTo>
                  <a:cubicBezTo>
                    <a:pt x="55" y="142"/>
                    <a:pt x="57" y="140"/>
                    <a:pt x="56" y="139"/>
                  </a:cubicBezTo>
                  <a:cubicBezTo>
                    <a:pt x="44" y="114"/>
                    <a:pt x="26" y="84"/>
                    <a:pt x="35" y="55"/>
                  </a:cubicBezTo>
                  <a:cubicBezTo>
                    <a:pt x="38" y="44"/>
                    <a:pt x="44" y="35"/>
                    <a:pt x="52" y="27"/>
                  </a:cubicBezTo>
                  <a:cubicBezTo>
                    <a:pt x="60" y="19"/>
                    <a:pt x="70" y="13"/>
                    <a:pt x="82" y="14"/>
                  </a:cubicBezTo>
                  <a:cubicBezTo>
                    <a:pt x="82" y="13"/>
                    <a:pt x="81" y="12"/>
                    <a:pt x="81" y="11"/>
                  </a:cubicBezTo>
                  <a:cubicBezTo>
                    <a:pt x="70" y="16"/>
                    <a:pt x="59" y="23"/>
                    <a:pt x="50" y="32"/>
                  </a:cubicBezTo>
                  <a:cubicBezTo>
                    <a:pt x="41" y="41"/>
                    <a:pt x="35" y="53"/>
                    <a:pt x="31" y="65"/>
                  </a:cubicBezTo>
                  <a:cubicBezTo>
                    <a:pt x="26" y="79"/>
                    <a:pt x="23" y="95"/>
                    <a:pt x="25" y="110"/>
                  </a:cubicBezTo>
                  <a:cubicBezTo>
                    <a:pt x="27" y="125"/>
                    <a:pt x="32" y="139"/>
                    <a:pt x="39" y="152"/>
                  </a:cubicBezTo>
                  <a:cubicBezTo>
                    <a:pt x="44" y="161"/>
                    <a:pt x="50" y="169"/>
                    <a:pt x="56" y="177"/>
                  </a:cubicBezTo>
                  <a:cubicBezTo>
                    <a:pt x="57" y="179"/>
                    <a:pt x="59" y="177"/>
                    <a:pt x="58" y="17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2000" advClick="0" advTm="0">
        <p15:prstTrans prst="drape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文本框 19"/>
          <p:cNvSpPr txBox="1"/>
          <p:nvPr/>
        </p:nvSpPr>
        <p:spPr>
          <a:xfrm>
            <a:off x="5205097" y="1993338"/>
            <a:ext cx="85909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01 </a:t>
            </a:r>
            <a:endParaRPr lang="zh-CN" altLang="en-US" sz="32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cxnSp>
        <p:nvCxnSpPr>
          <p:cNvPr id="21" name="直接连接符 20"/>
          <p:cNvCxnSpPr/>
          <p:nvPr/>
        </p:nvCxnSpPr>
        <p:spPr>
          <a:xfrm>
            <a:off x="5984959" y="2100469"/>
            <a:ext cx="0" cy="432000"/>
          </a:xfrm>
          <a:prstGeom prst="line">
            <a:avLst/>
          </a:prstGeom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文本框 21"/>
          <p:cNvSpPr txBox="1"/>
          <p:nvPr/>
        </p:nvSpPr>
        <p:spPr>
          <a:xfrm>
            <a:off x="5997218" y="2034453"/>
            <a:ext cx="3553189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665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点击此处添加标题</a:t>
            </a:r>
            <a:endParaRPr lang="zh-CN" altLang="en-US" sz="2665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23" name="文本框 22"/>
          <p:cNvSpPr txBox="1"/>
          <p:nvPr/>
        </p:nvSpPr>
        <p:spPr>
          <a:xfrm>
            <a:off x="5205097" y="2970466"/>
            <a:ext cx="85909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02 </a:t>
            </a:r>
            <a:endParaRPr lang="zh-CN" altLang="en-US" sz="32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cxnSp>
        <p:nvCxnSpPr>
          <p:cNvPr id="24" name="直接连接符 23"/>
          <p:cNvCxnSpPr/>
          <p:nvPr/>
        </p:nvCxnSpPr>
        <p:spPr>
          <a:xfrm>
            <a:off x="5984959" y="3077597"/>
            <a:ext cx="0" cy="432000"/>
          </a:xfrm>
          <a:prstGeom prst="line">
            <a:avLst/>
          </a:prstGeom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文本框 24"/>
          <p:cNvSpPr txBox="1"/>
          <p:nvPr/>
        </p:nvSpPr>
        <p:spPr>
          <a:xfrm>
            <a:off x="5997218" y="3011581"/>
            <a:ext cx="3553189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665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点击此处添加标题</a:t>
            </a:r>
            <a:endParaRPr lang="zh-CN" altLang="en-US" sz="2665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26" name="文本框 25"/>
          <p:cNvSpPr txBox="1"/>
          <p:nvPr/>
        </p:nvSpPr>
        <p:spPr>
          <a:xfrm>
            <a:off x="5205097" y="3960087"/>
            <a:ext cx="85909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03 </a:t>
            </a:r>
            <a:endParaRPr lang="zh-CN" altLang="en-US" sz="32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cxnSp>
        <p:nvCxnSpPr>
          <p:cNvPr id="27" name="直接连接符 26"/>
          <p:cNvCxnSpPr/>
          <p:nvPr/>
        </p:nvCxnSpPr>
        <p:spPr>
          <a:xfrm>
            <a:off x="5984959" y="4067219"/>
            <a:ext cx="0" cy="432000"/>
          </a:xfrm>
          <a:prstGeom prst="line">
            <a:avLst/>
          </a:prstGeom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文本框 27"/>
          <p:cNvSpPr txBox="1"/>
          <p:nvPr/>
        </p:nvSpPr>
        <p:spPr>
          <a:xfrm>
            <a:off x="5997218" y="4001202"/>
            <a:ext cx="3553189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665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点击此处添加标题</a:t>
            </a:r>
            <a:endParaRPr lang="zh-CN" altLang="en-US" sz="2665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38" name="文本框 37"/>
          <p:cNvSpPr txBox="1"/>
          <p:nvPr/>
        </p:nvSpPr>
        <p:spPr>
          <a:xfrm>
            <a:off x="5205097" y="4949709"/>
            <a:ext cx="85909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04</a:t>
            </a:r>
            <a:endParaRPr lang="zh-CN" altLang="en-US" sz="32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cxnSp>
        <p:nvCxnSpPr>
          <p:cNvPr id="39" name="直接连接符 38"/>
          <p:cNvCxnSpPr/>
          <p:nvPr/>
        </p:nvCxnSpPr>
        <p:spPr>
          <a:xfrm>
            <a:off x="5984959" y="5056840"/>
            <a:ext cx="0" cy="432000"/>
          </a:xfrm>
          <a:prstGeom prst="line">
            <a:avLst/>
          </a:prstGeom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文本框 39"/>
          <p:cNvSpPr txBox="1"/>
          <p:nvPr/>
        </p:nvSpPr>
        <p:spPr>
          <a:xfrm>
            <a:off x="5997218" y="4990823"/>
            <a:ext cx="3553189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665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点击此处添加标题</a:t>
            </a:r>
            <a:endParaRPr lang="zh-CN" altLang="en-US" sz="2665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grpSp>
        <p:nvGrpSpPr>
          <p:cNvPr id="7" name="组合 6"/>
          <p:cNvGrpSpPr/>
          <p:nvPr/>
        </p:nvGrpSpPr>
        <p:grpSpPr>
          <a:xfrm>
            <a:off x="583115" y="337360"/>
            <a:ext cx="4306508" cy="748988"/>
            <a:chOff x="437336" y="253020"/>
            <a:chExt cx="3229881" cy="561741"/>
          </a:xfrm>
        </p:grpSpPr>
        <p:sp>
          <p:nvSpPr>
            <p:cNvPr id="41" name="文本框 38"/>
            <p:cNvSpPr txBox="1"/>
            <p:nvPr/>
          </p:nvSpPr>
          <p:spPr bwMode="auto">
            <a:xfrm>
              <a:off x="1442739" y="374404"/>
              <a:ext cx="2224478" cy="43858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defRPr/>
              </a:pPr>
              <a:r>
                <a:rPr lang="en-US" altLang="zh-CN" sz="3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  <a:cs typeface="Mongolian Baiti" panose="03000500000000000000" pitchFamily="66" charset="0"/>
                </a:rPr>
                <a:t>CONTENTS</a:t>
              </a:r>
              <a:endParaRPr lang="zh-CN" altLang="en-US" sz="32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Mongolian Baiti" panose="03000500000000000000" pitchFamily="66" charset="0"/>
              </a:endParaRPr>
            </a:p>
          </p:txBody>
        </p:sp>
        <p:sp>
          <p:nvSpPr>
            <p:cNvPr id="42" name="文本框 11"/>
            <p:cNvSpPr txBox="1"/>
            <p:nvPr/>
          </p:nvSpPr>
          <p:spPr bwMode="auto">
            <a:xfrm>
              <a:off x="437336" y="253020"/>
              <a:ext cx="958436" cy="561741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zh-CN" altLang="en-US" sz="4265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目录</a:t>
              </a:r>
              <a:endParaRPr lang="zh-CN" altLang="en-US" sz="4265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</p:grpSp>
      <p:cxnSp>
        <p:nvCxnSpPr>
          <p:cNvPr id="43" name="直接连接符 42"/>
          <p:cNvCxnSpPr/>
          <p:nvPr/>
        </p:nvCxnSpPr>
        <p:spPr>
          <a:xfrm>
            <a:off x="8925192" y="2296109"/>
            <a:ext cx="1392000" cy="0"/>
          </a:xfrm>
          <a:prstGeom prst="line">
            <a:avLst/>
          </a:prstGeom>
          <a:ln w="12700">
            <a:solidFill>
              <a:schemeClr val="tx1">
                <a:lumMod val="85000"/>
                <a:lumOff val="1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接连接符 43"/>
          <p:cNvCxnSpPr/>
          <p:nvPr/>
        </p:nvCxnSpPr>
        <p:spPr>
          <a:xfrm>
            <a:off x="733307" y="1234995"/>
            <a:ext cx="10752000" cy="0"/>
          </a:xfrm>
          <a:prstGeom prst="line">
            <a:avLst/>
          </a:prstGeom>
          <a:ln w="12700">
            <a:solidFill>
              <a:schemeClr val="tx1">
                <a:lumMod val="85000"/>
                <a:lumOff val="1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文本框 44"/>
          <p:cNvSpPr txBox="1"/>
          <p:nvPr/>
        </p:nvSpPr>
        <p:spPr>
          <a:xfrm>
            <a:off x="10284695" y="2043481"/>
            <a:ext cx="109132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P03 </a:t>
            </a:r>
            <a:endParaRPr lang="zh-CN" altLang="en-US" sz="24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46" name="文本框 45"/>
          <p:cNvSpPr txBox="1"/>
          <p:nvPr/>
        </p:nvSpPr>
        <p:spPr>
          <a:xfrm>
            <a:off x="10284695" y="3020609"/>
            <a:ext cx="109132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P07 </a:t>
            </a:r>
            <a:endParaRPr lang="zh-CN" altLang="en-US" sz="24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47" name="文本框 46"/>
          <p:cNvSpPr txBox="1"/>
          <p:nvPr/>
        </p:nvSpPr>
        <p:spPr>
          <a:xfrm>
            <a:off x="10284695" y="4010230"/>
            <a:ext cx="109132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P11 </a:t>
            </a:r>
            <a:endParaRPr lang="zh-CN" altLang="en-US" sz="24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48" name="文本框 47"/>
          <p:cNvSpPr txBox="1"/>
          <p:nvPr/>
        </p:nvSpPr>
        <p:spPr>
          <a:xfrm>
            <a:off x="10284695" y="4999852"/>
            <a:ext cx="109132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P15</a:t>
            </a:r>
            <a:endParaRPr lang="zh-CN" altLang="en-US" sz="24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cxnSp>
        <p:nvCxnSpPr>
          <p:cNvPr id="49" name="直接连接符 48"/>
          <p:cNvCxnSpPr/>
          <p:nvPr/>
        </p:nvCxnSpPr>
        <p:spPr>
          <a:xfrm>
            <a:off x="8906713" y="3305997"/>
            <a:ext cx="1392000" cy="0"/>
          </a:xfrm>
          <a:prstGeom prst="line">
            <a:avLst/>
          </a:prstGeom>
          <a:ln w="12700">
            <a:solidFill>
              <a:schemeClr val="tx1">
                <a:lumMod val="85000"/>
                <a:lumOff val="1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直接连接符 49"/>
          <p:cNvCxnSpPr/>
          <p:nvPr/>
        </p:nvCxnSpPr>
        <p:spPr>
          <a:xfrm>
            <a:off x="8906713" y="4260884"/>
            <a:ext cx="1392000" cy="0"/>
          </a:xfrm>
          <a:prstGeom prst="line">
            <a:avLst/>
          </a:prstGeom>
          <a:ln w="12700">
            <a:solidFill>
              <a:schemeClr val="tx1">
                <a:lumMod val="85000"/>
                <a:lumOff val="1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直接连接符 50"/>
          <p:cNvCxnSpPr/>
          <p:nvPr/>
        </p:nvCxnSpPr>
        <p:spPr>
          <a:xfrm>
            <a:off x="8906713" y="5289107"/>
            <a:ext cx="1392000" cy="0"/>
          </a:xfrm>
          <a:prstGeom prst="line">
            <a:avLst/>
          </a:prstGeom>
          <a:ln w="12700">
            <a:solidFill>
              <a:schemeClr val="tx1">
                <a:lumMod val="85000"/>
                <a:lumOff val="1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9" name="Group 4"/>
          <p:cNvGrpSpPr>
            <a:grpSpLocks noChangeAspect="1"/>
          </p:cNvGrpSpPr>
          <p:nvPr/>
        </p:nvGrpSpPr>
        <p:grpSpPr bwMode="auto">
          <a:xfrm>
            <a:off x="973547" y="2039093"/>
            <a:ext cx="3497262" cy="3324225"/>
            <a:chOff x="2885" y="1201"/>
            <a:chExt cx="2203" cy="2094"/>
          </a:xfrm>
        </p:grpSpPr>
        <p:sp>
          <p:nvSpPr>
            <p:cNvPr id="30" name="AutoShape 3"/>
            <p:cNvSpPr>
              <a:spLocks noChangeAspect="1" noChangeArrowheads="1" noTextEdit="1"/>
            </p:cNvSpPr>
            <p:nvPr/>
          </p:nvSpPr>
          <p:spPr bwMode="auto">
            <a:xfrm>
              <a:off x="2885" y="1201"/>
              <a:ext cx="2203" cy="20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5"/>
            <p:cNvSpPr/>
            <p:nvPr/>
          </p:nvSpPr>
          <p:spPr bwMode="auto">
            <a:xfrm>
              <a:off x="3793" y="1692"/>
              <a:ext cx="798" cy="785"/>
            </a:xfrm>
            <a:custGeom>
              <a:avLst/>
              <a:gdLst>
                <a:gd name="T0" fmla="*/ 79 w 413"/>
                <a:gd name="T1" fmla="*/ 299 h 406"/>
                <a:gd name="T2" fmla="*/ 157 w 413"/>
                <a:gd name="T3" fmla="*/ 227 h 406"/>
                <a:gd name="T4" fmla="*/ 233 w 413"/>
                <a:gd name="T5" fmla="*/ 151 h 406"/>
                <a:gd name="T6" fmla="*/ 352 w 413"/>
                <a:gd name="T7" fmla="*/ 39 h 406"/>
                <a:gd name="T8" fmla="*/ 390 w 413"/>
                <a:gd name="T9" fmla="*/ 3 h 406"/>
                <a:gd name="T10" fmla="*/ 349 w 413"/>
                <a:gd name="T11" fmla="*/ 35 h 406"/>
                <a:gd name="T12" fmla="*/ 235 w 413"/>
                <a:gd name="T13" fmla="*/ 144 h 406"/>
                <a:gd name="T14" fmla="*/ 123 w 413"/>
                <a:gd name="T15" fmla="*/ 250 h 406"/>
                <a:gd name="T16" fmla="*/ 13 w 413"/>
                <a:gd name="T17" fmla="*/ 361 h 406"/>
                <a:gd name="T18" fmla="*/ 12 w 413"/>
                <a:gd name="T19" fmla="*/ 384 h 406"/>
                <a:gd name="T20" fmla="*/ 45 w 413"/>
                <a:gd name="T21" fmla="*/ 356 h 406"/>
                <a:gd name="T22" fmla="*/ 205 w 413"/>
                <a:gd name="T23" fmla="*/ 212 h 406"/>
                <a:gd name="T24" fmla="*/ 362 w 413"/>
                <a:gd name="T25" fmla="*/ 65 h 406"/>
                <a:gd name="T26" fmla="*/ 406 w 413"/>
                <a:gd name="T27" fmla="*/ 25 h 406"/>
                <a:gd name="T28" fmla="*/ 329 w 413"/>
                <a:gd name="T29" fmla="*/ 95 h 406"/>
                <a:gd name="T30" fmla="*/ 173 w 413"/>
                <a:gd name="T31" fmla="*/ 241 h 406"/>
                <a:gd name="T32" fmla="*/ 45 w 413"/>
                <a:gd name="T33" fmla="*/ 363 h 406"/>
                <a:gd name="T34" fmla="*/ 4 w 413"/>
                <a:gd name="T35" fmla="*/ 381 h 406"/>
                <a:gd name="T36" fmla="*/ 1 w 413"/>
                <a:gd name="T37" fmla="*/ 379 h 406"/>
                <a:gd name="T38" fmla="*/ 34 w 413"/>
                <a:gd name="T39" fmla="*/ 369 h 406"/>
                <a:gd name="T40" fmla="*/ 73 w 413"/>
                <a:gd name="T41" fmla="*/ 336 h 406"/>
                <a:gd name="T42" fmla="*/ 151 w 413"/>
                <a:gd name="T43" fmla="*/ 263 h 406"/>
                <a:gd name="T44" fmla="*/ 306 w 413"/>
                <a:gd name="T45" fmla="*/ 117 h 406"/>
                <a:gd name="T46" fmla="*/ 411 w 413"/>
                <a:gd name="T47" fmla="*/ 20 h 406"/>
                <a:gd name="T48" fmla="*/ 384 w 413"/>
                <a:gd name="T49" fmla="*/ 9 h 406"/>
                <a:gd name="T50" fmla="*/ 398 w 413"/>
                <a:gd name="T51" fmla="*/ 18 h 406"/>
                <a:gd name="T52" fmla="*/ 384 w 413"/>
                <a:gd name="T53" fmla="*/ 9 h 406"/>
                <a:gd name="T54" fmla="*/ 410 w 413"/>
                <a:gd name="T55" fmla="*/ 20 h 406"/>
                <a:gd name="T56" fmla="*/ 176 w 413"/>
                <a:gd name="T57" fmla="*/ 236 h 406"/>
                <a:gd name="T58" fmla="*/ 49 w 413"/>
                <a:gd name="T59" fmla="*/ 354 h 406"/>
                <a:gd name="T60" fmla="*/ 16 w 413"/>
                <a:gd name="T61" fmla="*/ 377 h 406"/>
                <a:gd name="T62" fmla="*/ 0 w 413"/>
                <a:gd name="T63" fmla="*/ 378 h 406"/>
                <a:gd name="T64" fmla="*/ 154 w 413"/>
                <a:gd name="T65" fmla="*/ 263 h 406"/>
                <a:gd name="T66" fmla="*/ 310 w 413"/>
                <a:gd name="T67" fmla="*/ 117 h 406"/>
                <a:gd name="T68" fmla="*/ 406 w 413"/>
                <a:gd name="T69" fmla="*/ 25 h 406"/>
                <a:gd name="T70" fmla="*/ 387 w 413"/>
                <a:gd name="T71" fmla="*/ 39 h 406"/>
                <a:gd name="T72" fmla="*/ 329 w 413"/>
                <a:gd name="T73" fmla="*/ 92 h 406"/>
                <a:gd name="T74" fmla="*/ 90 w 413"/>
                <a:gd name="T75" fmla="*/ 312 h 406"/>
                <a:gd name="T76" fmla="*/ 32 w 413"/>
                <a:gd name="T77" fmla="*/ 366 h 406"/>
                <a:gd name="T78" fmla="*/ 16 w 413"/>
                <a:gd name="T79" fmla="*/ 380 h 406"/>
                <a:gd name="T80" fmla="*/ 8 w 413"/>
                <a:gd name="T81" fmla="*/ 368 h 406"/>
                <a:gd name="T82" fmla="*/ 64 w 413"/>
                <a:gd name="T83" fmla="*/ 316 h 406"/>
                <a:gd name="T84" fmla="*/ 211 w 413"/>
                <a:gd name="T85" fmla="*/ 171 h 406"/>
                <a:gd name="T86" fmla="*/ 323 w 413"/>
                <a:gd name="T87" fmla="*/ 62 h 406"/>
                <a:gd name="T88" fmla="*/ 391 w 413"/>
                <a:gd name="T89" fmla="*/ 3 h 406"/>
                <a:gd name="T90" fmla="*/ 372 w 413"/>
                <a:gd name="T91" fmla="*/ 15 h 406"/>
                <a:gd name="T92" fmla="*/ 317 w 413"/>
                <a:gd name="T93" fmla="*/ 70 h 406"/>
                <a:gd name="T94" fmla="*/ 163 w 413"/>
                <a:gd name="T95" fmla="*/ 217 h 406"/>
                <a:gd name="T96" fmla="*/ 4 w 413"/>
                <a:gd name="T97" fmla="*/ 371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3" h="406">
                  <a:moveTo>
                    <a:pt x="5" y="373"/>
                  </a:moveTo>
                  <a:cubicBezTo>
                    <a:pt x="30" y="349"/>
                    <a:pt x="54" y="323"/>
                    <a:pt x="79" y="299"/>
                  </a:cubicBezTo>
                  <a:cubicBezTo>
                    <a:pt x="92" y="287"/>
                    <a:pt x="105" y="275"/>
                    <a:pt x="118" y="263"/>
                  </a:cubicBezTo>
                  <a:cubicBezTo>
                    <a:pt x="131" y="251"/>
                    <a:pt x="144" y="239"/>
                    <a:pt x="157" y="227"/>
                  </a:cubicBezTo>
                  <a:cubicBezTo>
                    <a:pt x="170" y="214"/>
                    <a:pt x="183" y="202"/>
                    <a:pt x="196" y="189"/>
                  </a:cubicBezTo>
                  <a:cubicBezTo>
                    <a:pt x="208" y="177"/>
                    <a:pt x="221" y="164"/>
                    <a:pt x="233" y="151"/>
                  </a:cubicBezTo>
                  <a:cubicBezTo>
                    <a:pt x="258" y="127"/>
                    <a:pt x="285" y="104"/>
                    <a:pt x="310" y="80"/>
                  </a:cubicBezTo>
                  <a:cubicBezTo>
                    <a:pt x="325" y="66"/>
                    <a:pt x="338" y="53"/>
                    <a:pt x="352" y="39"/>
                  </a:cubicBezTo>
                  <a:cubicBezTo>
                    <a:pt x="358" y="33"/>
                    <a:pt x="364" y="27"/>
                    <a:pt x="371" y="20"/>
                  </a:cubicBezTo>
                  <a:cubicBezTo>
                    <a:pt x="377" y="14"/>
                    <a:pt x="383" y="7"/>
                    <a:pt x="390" y="3"/>
                  </a:cubicBezTo>
                  <a:cubicBezTo>
                    <a:pt x="390" y="2"/>
                    <a:pt x="389" y="2"/>
                    <a:pt x="389" y="1"/>
                  </a:cubicBezTo>
                  <a:cubicBezTo>
                    <a:pt x="376" y="13"/>
                    <a:pt x="363" y="24"/>
                    <a:pt x="349" y="35"/>
                  </a:cubicBezTo>
                  <a:cubicBezTo>
                    <a:pt x="336" y="47"/>
                    <a:pt x="323" y="58"/>
                    <a:pt x="310" y="71"/>
                  </a:cubicBezTo>
                  <a:cubicBezTo>
                    <a:pt x="285" y="95"/>
                    <a:pt x="261" y="120"/>
                    <a:pt x="235" y="144"/>
                  </a:cubicBezTo>
                  <a:cubicBezTo>
                    <a:pt x="210" y="167"/>
                    <a:pt x="185" y="190"/>
                    <a:pt x="160" y="214"/>
                  </a:cubicBezTo>
                  <a:cubicBezTo>
                    <a:pt x="147" y="226"/>
                    <a:pt x="135" y="238"/>
                    <a:pt x="123" y="250"/>
                  </a:cubicBezTo>
                  <a:cubicBezTo>
                    <a:pt x="111" y="262"/>
                    <a:pt x="100" y="275"/>
                    <a:pt x="88" y="287"/>
                  </a:cubicBezTo>
                  <a:cubicBezTo>
                    <a:pt x="64" y="313"/>
                    <a:pt x="38" y="336"/>
                    <a:pt x="13" y="361"/>
                  </a:cubicBezTo>
                  <a:cubicBezTo>
                    <a:pt x="9" y="364"/>
                    <a:pt x="3" y="368"/>
                    <a:pt x="2" y="373"/>
                  </a:cubicBezTo>
                  <a:cubicBezTo>
                    <a:pt x="0" y="379"/>
                    <a:pt x="8" y="383"/>
                    <a:pt x="12" y="384"/>
                  </a:cubicBezTo>
                  <a:cubicBezTo>
                    <a:pt x="18" y="384"/>
                    <a:pt x="23" y="379"/>
                    <a:pt x="27" y="375"/>
                  </a:cubicBezTo>
                  <a:cubicBezTo>
                    <a:pt x="33" y="368"/>
                    <a:pt x="39" y="362"/>
                    <a:pt x="45" y="356"/>
                  </a:cubicBezTo>
                  <a:cubicBezTo>
                    <a:pt x="70" y="331"/>
                    <a:pt x="98" y="308"/>
                    <a:pt x="125" y="285"/>
                  </a:cubicBezTo>
                  <a:cubicBezTo>
                    <a:pt x="152" y="261"/>
                    <a:pt x="179" y="236"/>
                    <a:pt x="205" y="212"/>
                  </a:cubicBezTo>
                  <a:cubicBezTo>
                    <a:pt x="232" y="187"/>
                    <a:pt x="258" y="162"/>
                    <a:pt x="284" y="138"/>
                  </a:cubicBezTo>
                  <a:cubicBezTo>
                    <a:pt x="310" y="113"/>
                    <a:pt x="336" y="89"/>
                    <a:pt x="362" y="65"/>
                  </a:cubicBezTo>
                  <a:cubicBezTo>
                    <a:pt x="370" y="58"/>
                    <a:pt x="377" y="52"/>
                    <a:pt x="384" y="45"/>
                  </a:cubicBezTo>
                  <a:cubicBezTo>
                    <a:pt x="391" y="38"/>
                    <a:pt x="398" y="31"/>
                    <a:pt x="406" y="25"/>
                  </a:cubicBezTo>
                  <a:cubicBezTo>
                    <a:pt x="405" y="24"/>
                    <a:pt x="405" y="23"/>
                    <a:pt x="404" y="23"/>
                  </a:cubicBezTo>
                  <a:cubicBezTo>
                    <a:pt x="378" y="46"/>
                    <a:pt x="353" y="70"/>
                    <a:pt x="329" y="95"/>
                  </a:cubicBezTo>
                  <a:cubicBezTo>
                    <a:pt x="303" y="120"/>
                    <a:pt x="277" y="144"/>
                    <a:pt x="251" y="168"/>
                  </a:cubicBezTo>
                  <a:cubicBezTo>
                    <a:pt x="225" y="192"/>
                    <a:pt x="199" y="216"/>
                    <a:pt x="173" y="241"/>
                  </a:cubicBezTo>
                  <a:cubicBezTo>
                    <a:pt x="148" y="265"/>
                    <a:pt x="123" y="291"/>
                    <a:pt x="98" y="315"/>
                  </a:cubicBezTo>
                  <a:cubicBezTo>
                    <a:pt x="80" y="332"/>
                    <a:pt x="63" y="348"/>
                    <a:pt x="45" y="363"/>
                  </a:cubicBezTo>
                  <a:cubicBezTo>
                    <a:pt x="37" y="369"/>
                    <a:pt x="30" y="374"/>
                    <a:pt x="22" y="378"/>
                  </a:cubicBezTo>
                  <a:cubicBezTo>
                    <a:pt x="17" y="381"/>
                    <a:pt x="8" y="385"/>
                    <a:pt x="4" y="381"/>
                  </a:cubicBezTo>
                  <a:cubicBezTo>
                    <a:pt x="3" y="380"/>
                    <a:pt x="3" y="378"/>
                    <a:pt x="3" y="377"/>
                  </a:cubicBezTo>
                  <a:cubicBezTo>
                    <a:pt x="2" y="378"/>
                    <a:pt x="1" y="378"/>
                    <a:pt x="1" y="379"/>
                  </a:cubicBezTo>
                  <a:cubicBezTo>
                    <a:pt x="7" y="380"/>
                    <a:pt x="13" y="381"/>
                    <a:pt x="19" y="379"/>
                  </a:cubicBezTo>
                  <a:cubicBezTo>
                    <a:pt x="25" y="377"/>
                    <a:pt x="30" y="373"/>
                    <a:pt x="34" y="369"/>
                  </a:cubicBezTo>
                  <a:cubicBezTo>
                    <a:pt x="41" y="364"/>
                    <a:pt x="47" y="358"/>
                    <a:pt x="54" y="353"/>
                  </a:cubicBezTo>
                  <a:cubicBezTo>
                    <a:pt x="60" y="347"/>
                    <a:pt x="67" y="342"/>
                    <a:pt x="73" y="336"/>
                  </a:cubicBezTo>
                  <a:cubicBezTo>
                    <a:pt x="86" y="324"/>
                    <a:pt x="99" y="311"/>
                    <a:pt x="112" y="299"/>
                  </a:cubicBezTo>
                  <a:cubicBezTo>
                    <a:pt x="125" y="287"/>
                    <a:pt x="138" y="275"/>
                    <a:pt x="151" y="263"/>
                  </a:cubicBezTo>
                  <a:cubicBezTo>
                    <a:pt x="177" y="239"/>
                    <a:pt x="203" y="214"/>
                    <a:pt x="228" y="190"/>
                  </a:cubicBezTo>
                  <a:cubicBezTo>
                    <a:pt x="254" y="165"/>
                    <a:pt x="280" y="141"/>
                    <a:pt x="306" y="117"/>
                  </a:cubicBezTo>
                  <a:cubicBezTo>
                    <a:pt x="341" y="85"/>
                    <a:pt x="376" y="54"/>
                    <a:pt x="412" y="23"/>
                  </a:cubicBezTo>
                  <a:cubicBezTo>
                    <a:pt x="413" y="22"/>
                    <a:pt x="412" y="20"/>
                    <a:pt x="411" y="20"/>
                  </a:cubicBezTo>
                  <a:cubicBezTo>
                    <a:pt x="401" y="18"/>
                    <a:pt x="392" y="16"/>
                    <a:pt x="386" y="7"/>
                  </a:cubicBezTo>
                  <a:cubicBezTo>
                    <a:pt x="385" y="6"/>
                    <a:pt x="383" y="8"/>
                    <a:pt x="384" y="9"/>
                  </a:cubicBezTo>
                  <a:cubicBezTo>
                    <a:pt x="387" y="14"/>
                    <a:pt x="392" y="18"/>
                    <a:pt x="397" y="20"/>
                  </a:cubicBezTo>
                  <a:cubicBezTo>
                    <a:pt x="399" y="21"/>
                    <a:pt x="400" y="19"/>
                    <a:pt x="398" y="18"/>
                  </a:cubicBezTo>
                  <a:cubicBezTo>
                    <a:pt x="393" y="16"/>
                    <a:pt x="389" y="12"/>
                    <a:pt x="386" y="7"/>
                  </a:cubicBezTo>
                  <a:cubicBezTo>
                    <a:pt x="385" y="8"/>
                    <a:pt x="385" y="9"/>
                    <a:pt x="384" y="9"/>
                  </a:cubicBezTo>
                  <a:cubicBezTo>
                    <a:pt x="390" y="18"/>
                    <a:pt x="400" y="21"/>
                    <a:pt x="411" y="23"/>
                  </a:cubicBezTo>
                  <a:cubicBezTo>
                    <a:pt x="410" y="22"/>
                    <a:pt x="410" y="21"/>
                    <a:pt x="410" y="20"/>
                  </a:cubicBezTo>
                  <a:cubicBezTo>
                    <a:pt x="357" y="67"/>
                    <a:pt x="304" y="114"/>
                    <a:pt x="253" y="163"/>
                  </a:cubicBezTo>
                  <a:cubicBezTo>
                    <a:pt x="227" y="187"/>
                    <a:pt x="202" y="212"/>
                    <a:pt x="176" y="236"/>
                  </a:cubicBezTo>
                  <a:cubicBezTo>
                    <a:pt x="150" y="261"/>
                    <a:pt x="124" y="284"/>
                    <a:pt x="98" y="309"/>
                  </a:cubicBezTo>
                  <a:cubicBezTo>
                    <a:pt x="82" y="324"/>
                    <a:pt x="66" y="339"/>
                    <a:pt x="49" y="354"/>
                  </a:cubicBezTo>
                  <a:cubicBezTo>
                    <a:pt x="41" y="360"/>
                    <a:pt x="34" y="366"/>
                    <a:pt x="26" y="372"/>
                  </a:cubicBezTo>
                  <a:cubicBezTo>
                    <a:pt x="23" y="374"/>
                    <a:pt x="20" y="376"/>
                    <a:pt x="16" y="377"/>
                  </a:cubicBezTo>
                  <a:cubicBezTo>
                    <a:pt x="11" y="378"/>
                    <a:pt x="6" y="377"/>
                    <a:pt x="2" y="376"/>
                  </a:cubicBezTo>
                  <a:cubicBezTo>
                    <a:pt x="1" y="376"/>
                    <a:pt x="0" y="377"/>
                    <a:pt x="0" y="378"/>
                  </a:cubicBezTo>
                  <a:cubicBezTo>
                    <a:pt x="7" y="406"/>
                    <a:pt x="70" y="345"/>
                    <a:pt x="78" y="337"/>
                  </a:cubicBezTo>
                  <a:cubicBezTo>
                    <a:pt x="104" y="313"/>
                    <a:pt x="129" y="288"/>
                    <a:pt x="154" y="263"/>
                  </a:cubicBezTo>
                  <a:cubicBezTo>
                    <a:pt x="180" y="238"/>
                    <a:pt x="206" y="213"/>
                    <a:pt x="232" y="189"/>
                  </a:cubicBezTo>
                  <a:cubicBezTo>
                    <a:pt x="258" y="165"/>
                    <a:pt x="284" y="142"/>
                    <a:pt x="310" y="117"/>
                  </a:cubicBezTo>
                  <a:cubicBezTo>
                    <a:pt x="335" y="93"/>
                    <a:pt x="359" y="67"/>
                    <a:pt x="385" y="44"/>
                  </a:cubicBezTo>
                  <a:cubicBezTo>
                    <a:pt x="392" y="37"/>
                    <a:pt x="399" y="31"/>
                    <a:pt x="406" y="25"/>
                  </a:cubicBezTo>
                  <a:cubicBezTo>
                    <a:pt x="407" y="24"/>
                    <a:pt x="405" y="22"/>
                    <a:pt x="404" y="23"/>
                  </a:cubicBezTo>
                  <a:cubicBezTo>
                    <a:pt x="398" y="27"/>
                    <a:pt x="392" y="33"/>
                    <a:pt x="387" y="39"/>
                  </a:cubicBezTo>
                  <a:cubicBezTo>
                    <a:pt x="381" y="45"/>
                    <a:pt x="374" y="51"/>
                    <a:pt x="368" y="56"/>
                  </a:cubicBezTo>
                  <a:cubicBezTo>
                    <a:pt x="355" y="68"/>
                    <a:pt x="342" y="80"/>
                    <a:pt x="329" y="92"/>
                  </a:cubicBezTo>
                  <a:cubicBezTo>
                    <a:pt x="302" y="116"/>
                    <a:pt x="276" y="141"/>
                    <a:pt x="250" y="166"/>
                  </a:cubicBezTo>
                  <a:cubicBezTo>
                    <a:pt x="198" y="216"/>
                    <a:pt x="144" y="264"/>
                    <a:pt x="90" y="312"/>
                  </a:cubicBezTo>
                  <a:cubicBezTo>
                    <a:pt x="76" y="323"/>
                    <a:pt x="63" y="335"/>
                    <a:pt x="50" y="348"/>
                  </a:cubicBezTo>
                  <a:cubicBezTo>
                    <a:pt x="44" y="354"/>
                    <a:pt x="38" y="360"/>
                    <a:pt x="32" y="366"/>
                  </a:cubicBezTo>
                  <a:cubicBezTo>
                    <a:pt x="29" y="369"/>
                    <a:pt x="27" y="371"/>
                    <a:pt x="24" y="374"/>
                  </a:cubicBezTo>
                  <a:cubicBezTo>
                    <a:pt x="22" y="376"/>
                    <a:pt x="19" y="379"/>
                    <a:pt x="16" y="380"/>
                  </a:cubicBezTo>
                  <a:cubicBezTo>
                    <a:pt x="12" y="382"/>
                    <a:pt x="7" y="380"/>
                    <a:pt x="5" y="377"/>
                  </a:cubicBezTo>
                  <a:cubicBezTo>
                    <a:pt x="3" y="374"/>
                    <a:pt x="7" y="370"/>
                    <a:pt x="8" y="368"/>
                  </a:cubicBezTo>
                  <a:cubicBezTo>
                    <a:pt x="14" y="363"/>
                    <a:pt x="20" y="358"/>
                    <a:pt x="26" y="352"/>
                  </a:cubicBezTo>
                  <a:cubicBezTo>
                    <a:pt x="38" y="340"/>
                    <a:pt x="51" y="328"/>
                    <a:pt x="64" y="316"/>
                  </a:cubicBezTo>
                  <a:cubicBezTo>
                    <a:pt x="88" y="292"/>
                    <a:pt x="111" y="266"/>
                    <a:pt x="136" y="241"/>
                  </a:cubicBezTo>
                  <a:cubicBezTo>
                    <a:pt x="160" y="217"/>
                    <a:pt x="185" y="194"/>
                    <a:pt x="211" y="171"/>
                  </a:cubicBezTo>
                  <a:cubicBezTo>
                    <a:pt x="236" y="147"/>
                    <a:pt x="261" y="123"/>
                    <a:pt x="285" y="99"/>
                  </a:cubicBezTo>
                  <a:cubicBezTo>
                    <a:pt x="298" y="86"/>
                    <a:pt x="310" y="74"/>
                    <a:pt x="323" y="62"/>
                  </a:cubicBezTo>
                  <a:cubicBezTo>
                    <a:pt x="336" y="50"/>
                    <a:pt x="350" y="38"/>
                    <a:pt x="363" y="27"/>
                  </a:cubicBezTo>
                  <a:cubicBezTo>
                    <a:pt x="372" y="19"/>
                    <a:pt x="382" y="11"/>
                    <a:pt x="391" y="3"/>
                  </a:cubicBezTo>
                  <a:cubicBezTo>
                    <a:pt x="392" y="2"/>
                    <a:pt x="391" y="0"/>
                    <a:pt x="389" y="1"/>
                  </a:cubicBezTo>
                  <a:cubicBezTo>
                    <a:pt x="383" y="4"/>
                    <a:pt x="377" y="9"/>
                    <a:pt x="372" y="15"/>
                  </a:cubicBezTo>
                  <a:cubicBezTo>
                    <a:pt x="366" y="21"/>
                    <a:pt x="361" y="27"/>
                    <a:pt x="355" y="33"/>
                  </a:cubicBezTo>
                  <a:cubicBezTo>
                    <a:pt x="342" y="45"/>
                    <a:pt x="330" y="58"/>
                    <a:pt x="317" y="70"/>
                  </a:cubicBezTo>
                  <a:cubicBezTo>
                    <a:pt x="291" y="94"/>
                    <a:pt x="265" y="118"/>
                    <a:pt x="239" y="142"/>
                  </a:cubicBezTo>
                  <a:cubicBezTo>
                    <a:pt x="213" y="166"/>
                    <a:pt x="189" y="192"/>
                    <a:pt x="163" y="217"/>
                  </a:cubicBezTo>
                  <a:cubicBezTo>
                    <a:pt x="138" y="242"/>
                    <a:pt x="111" y="265"/>
                    <a:pt x="85" y="290"/>
                  </a:cubicBezTo>
                  <a:cubicBezTo>
                    <a:pt x="57" y="316"/>
                    <a:pt x="31" y="344"/>
                    <a:pt x="4" y="371"/>
                  </a:cubicBezTo>
                  <a:cubicBezTo>
                    <a:pt x="2" y="372"/>
                    <a:pt x="4" y="374"/>
                    <a:pt x="5" y="37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6"/>
            <p:cNvSpPr/>
            <p:nvPr/>
          </p:nvSpPr>
          <p:spPr bwMode="auto">
            <a:xfrm>
              <a:off x="4479" y="1209"/>
              <a:ext cx="393" cy="491"/>
            </a:xfrm>
            <a:custGeom>
              <a:avLst/>
              <a:gdLst>
                <a:gd name="T0" fmla="*/ 19 w 203"/>
                <a:gd name="T1" fmla="*/ 244 h 254"/>
                <a:gd name="T2" fmla="*/ 17 w 203"/>
                <a:gd name="T3" fmla="*/ 208 h 254"/>
                <a:gd name="T4" fmla="*/ 34 w 203"/>
                <a:gd name="T5" fmla="*/ 176 h 254"/>
                <a:gd name="T6" fmla="*/ 58 w 203"/>
                <a:gd name="T7" fmla="*/ 148 h 254"/>
                <a:gd name="T8" fmla="*/ 86 w 203"/>
                <a:gd name="T9" fmla="*/ 117 h 254"/>
                <a:gd name="T10" fmla="*/ 113 w 203"/>
                <a:gd name="T11" fmla="*/ 87 h 254"/>
                <a:gd name="T12" fmla="*/ 127 w 203"/>
                <a:gd name="T13" fmla="*/ 72 h 254"/>
                <a:gd name="T14" fmla="*/ 141 w 203"/>
                <a:gd name="T15" fmla="*/ 57 h 254"/>
                <a:gd name="T16" fmla="*/ 189 w 203"/>
                <a:gd name="T17" fmla="*/ 2 h 254"/>
                <a:gd name="T18" fmla="*/ 187 w 203"/>
                <a:gd name="T19" fmla="*/ 2 h 254"/>
                <a:gd name="T20" fmla="*/ 192 w 203"/>
                <a:gd name="T21" fmla="*/ 21 h 254"/>
                <a:gd name="T22" fmla="*/ 196 w 203"/>
                <a:gd name="T23" fmla="*/ 44 h 254"/>
                <a:gd name="T24" fmla="*/ 200 w 203"/>
                <a:gd name="T25" fmla="*/ 68 h 254"/>
                <a:gd name="T26" fmla="*/ 195 w 203"/>
                <a:gd name="T27" fmla="*/ 84 h 254"/>
                <a:gd name="T28" fmla="*/ 182 w 203"/>
                <a:gd name="T29" fmla="*/ 97 h 254"/>
                <a:gd name="T30" fmla="*/ 166 w 203"/>
                <a:gd name="T31" fmla="*/ 112 h 254"/>
                <a:gd name="T32" fmla="*/ 127 w 203"/>
                <a:gd name="T33" fmla="*/ 149 h 254"/>
                <a:gd name="T34" fmla="*/ 73 w 203"/>
                <a:gd name="T35" fmla="*/ 201 h 254"/>
                <a:gd name="T36" fmla="*/ 23 w 203"/>
                <a:gd name="T37" fmla="*/ 251 h 254"/>
                <a:gd name="T38" fmla="*/ 26 w 203"/>
                <a:gd name="T39" fmla="*/ 253 h 254"/>
                <a:gd name="T40" fmla="*/ 60 w 203"/>
                <a:gd name="T41" fmla="*/ 217 h 254"/>
                <a:gd name="T42" fmla="*/ 96 w 203"/>
                <a:gd name="T43" fmla="*/ 183 h 254"/>
                <a:gd name="T44" fmla="*/ 174 w 203"/>
                <a:gd name="T45" fmla="*/ 108 h 254"/>
                <a:gd name="T46" fmla="*/ 203 w 203"/>
                <a:gd name="T47" fmla="*/ 67 h 254"/>
                <a:gd name="T48" fmla="*/ 200 w 203"/>
                <a:gd name="T49" fmla="*/ 49 h 254"/>
                <a:gd name="T50" fmla="*/ 196 w 203"/>
                <a:gd name="T51" fmla="*/ 28 h 254"/>
                <a:gd name="T52" fmla="*/ 189 w 203"/>
                <a:gd name="T53" fmla="*/ 0 h 254"/>
                <a:gd name="T54" fmla="*/ 187 w 203"/>
                <a:gd name="T55" fmla="*/ 0 h 254"/>
                <a:gd name="T56" fmla="*/ 158 w 203"/>
                <a:gd name="T57" fmla="*/ 33 h 254"/>
                <a:gd name="T58" fmla="*/ 144 w 203"/>
                <a:gd name="T59" fmla="*/ 50 h 254"/>
                <a:gd name="T60" fmla="*/ 128 w 203"/>
                <a:gd name="T61" fmla="*/ 67 h 254"/>
                <a:gd name="T62" fmla="*/ 63 w 203"/>
                <a:gd name="T63" fmla="*/ 139 h 254"/>
                <a:gd name="T64" fmla="*/ 17 w 203"/>
                <a:gd name="T65" fmla="*/ 245 h 254"/>
                <a:gd name="T66" fmla="*/ 19 w 203"/>
                <a:gd name="T67" fmla="*/ 24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3" h="254">
                  <a:moveTo>
                    <a:pt x="19" y="244"/>
                  </a:moveTo>
                  <a:cubicBezTo>
                    <a:pt x="15" y="232"/>
                    <a:pt x="14" y="220"/>
                    <a:pt x="17" y="208"/>
                  </a:cubicBezTo>
                  <a:cubicBezTo>
                    <a:pt x="20" y="196"/>
                    <a:pt x="27" y="186"/>
                    <a:pt x="34" y="176"/>
                  </a:cubicBezTo>
                  <a:cubicBezTo>
                    <a:pt x="41" y="166"/>
                    <a:pt x="50" y="157"/>
                    <a:pt x="58" y="148"/>
                  </a:cubicBezTo>
                  <a:cubicBezTo>
                    <a:pt x="68" y="138"/>
                    <a:pt x="77" y="128"/>
                    <a:pt x="86" y="117"/>
                  </a:cubicBezTo>
                  <a:cubicBezTo>
                    <a:pt x="95" y="107"/>
                    <a:pt x="104" y="97"/>
                    <a:pt x="113" y="87"/>
                  </a:cubicBezTo>
                  <a:cubicBezTo>
                    <a:pt x="118" y="82"/>
                    <a:pt x="122" y="77"/>
                    <a:pt x="127" y="72"/>
                  </a:cubicBezTo>
                  <a:cubicBezTo>
                    <a:pt x="132" y="67"/>
                    <a:pt x="137" y="62"/>
                    <a:pt x="141" y="57"/>
                  </a:cubicBezTo>
                  <a:cubicBezTo>
                    <a:pt x="158" y="40"/>
                    <a:pt x="169" y="17"/>
                    <a:pt x="189" y="2"/>
                  </a:cubicBezTo>
                  <a:cubicBezTo>
                    <a:pt x="188" y="2"/>
                    <a:pt x="187" y="2"/>
                    <a:pt x="187" y="2"/>
                  </a:cubicBezTo>
                  <a:cubicBezTo>
                    <a:pt x="191" y="7"/>
                    <a:pt x="191" y="15"/>
                    <a:pt x="192" y="21"/>
                  </a:cubicBezTo>
                  <a:cubicBezTo>
                    <a:pt x="193" y="29"/>
                    <a:pt x="195" y="36"/>
                    <a:pt x="196" y="44"/>
                  </a:cubicBezTo>
                  <a:cubicBezTo>
                    <a:pt x="198" y="52"/>
                    <a:pt x="201" y="60"/>
                    <a:pt x="200" y="68"/>
                  </a:cubicBezTo>
                  <a:cubicBezTo>
                    <a:pt x="200" y="74"/>
                    <a:pt x="198" y="80"/>
                    <a:pt x="195" y="84"/>
                  </a:cubicBezTo>
                  <a:cubicBezTo>
                    <a:pt x="191" y="89"/>
                    <a:pt x="187" y="93"/>
                    <a:pt x="182" y="97"/>
                  </a:cubicBezTo>
                  <a:cubicBezTo>
                    <a:pt x="177" y="102"/>
                    <a:pt x="172" y="107"/>
                    <a:pt x="166" y="112"/>
                  </a:cubicBezTo>
                  <a:cubicBezTo>
                    <a:pt x="153" y="124"/>
                    <a:pt x="140" y="136"/>
                    <a:pt x="127" y="149"/>
                  </a:cubicBezTo>
                  <a:cubicBezTo>
                    <a:pt x="109" y="166"/>
                    <a:pt x="92" y="184"/>
                    <a:pt x="73" y="201"/>
                  </a:cubicBezTo>
                  <a:cubicBezTo>
                    <a:pt x="56" y="217"/>
                    <a:pt x="38" y="233"/>
                    <a:pt x="23" y="251"/>
                  </a:cubicBezTo>
                  <a:cubicBezTo>
                    <a:pt x="22" y="253"/>
                    <a:pt x="24" y="254"/>
                    <a:pt x="26" y="253"/>
                  </a:cubicBezTo>
                  <a:cubicBezTo>
                    <a:pt x="36" y="240"/>
                    <a:pt x="48" y="229"/>
                    <a:pt x="60" y="217"/>
                  </a:cubicBezTo>
                  <a:cubicBezTo>
                    <a:pt x="72" y="206"/>
                    <a:pt x="84" y="195"/>
                    <a:pt x="96" y="183"/>
                  </a:cubicBezTo>
                  <a:cubicBezTo>
                    <a:pt x="121" y="158"/>
                    <a:pt x="148" y="133"/>
                    <a:pt x="174" y="108"/>
                  </a:cubicBezTo>
                  <a:cubicBezTo>
                    <a:pt x="186" y="97"/>
                    <a:pt x="203" y="86"/>
                    <a:pt x="203" y="67"/>
                  </a:cubicBezTo>
                  <a:cubicBezTo>
                    <a:pt x="203" y="60"/>
                    <a:pt x="202" y="54"/>
                    <a:pt x="200" y="49"/>
                  </a:cubicBezTo>
                  <a:cubicBezTo>
                    <a:pt x="199" y="42"/>
                    <a:pt x="197" y="35"/>
                    <a:pt x="196" y="28"/>
                  </a:cubicBezTo>
                  <a:cubicBezTo>
                    <a:pt x="194" y="19"/>
                    <a:pt x="195" y="8"/>
                    <a:pt x="189" y="0"/>
                  </a:cubicBezTo>
                  <a:cubicBezTo>
                    <a:pt x="188" y="0"/>
                    <a:pt x="188" y="0"/>
                    <a:pt x="187" y="0"/>
                  </a:cubicBezTo>
                  <a:cubicBezTo>
                    <a:pt x="175" y="9"/>
                    <a:pt x="167" y="21"/>
                    <a:pt x="158" y="33"/>
                  </a:cubicBezTo>
                  <a:cubicBezTo>
                    <a:pt x="153" y="39"/>
                    <a:pt x="149" y="45"/>
                    <a:pt x="144" y="50"/>
                  </a:cubicBezTo>
                  <a:cubicBezTo>
                    <a:pt x="139" y="56"/>
                    <a:pt x="133" y="61"/>
                    <a:pt x="128" y="67"/>
                  </a:cubicBezTo>
                  <a:cubicBezTo>
                    <a:pt x="105" y="90"/>
                    <a:pt x="85" y="116"/>
                    <a:pt x="63" y="139"/>
                  </a:cubicBezTo>
                  <a:cubicBezTo>
                    <a:pt x="36" y="167"/>
                    <a:pt x="0" y="203"/>
                    <a:pt x="17" y="245"/>
                  </a:cubicBezTo>
                  <a:cubicBezTo>
                    <a:pt x="17" y="247"/>
                    <a:pt x="20" y="245"/>
                    <a:pt x="19" y="24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7"/>
            <p:cNvSpPr/>
            <p:nvPr/>
          </p:nvSpPr>
          <p:spPr bwMode="auto">
            <a:xfrm>
              <a:off x="4549" y="1684"/>
              <a:ext cx="8" cy="6"/>
            </a:xfrm>
            <a:custGeom>
              <a:avLst/>
              <a:gdLst>
                <a:gd name="T0" fmla="*/ 2 w 4"/>
                <a:gd name="T1" fmla="*/ 2 h 3"/>
                <a:gd name="T2" fmla="*/ 2 w 4"/>
                <a:gd name="T3" fmla="*/ 0 h 3"/>
                <a:gd name="T4" fmla="*/ 2 w 4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2"/>
                  </a:moveTo>
                  <a:cubicBezTo>
                    <a:pt x="4" y="2"/>
                    <a:pt x="3" y="0"/>
                    <a:pt x="2" y="0"/>
                  </a:cubicBezTo>
                  <a:cubicBezTo>
                    <a:pt x="0" y="0"/>
                    <a:pt x="0" y="3"/>
                    <a:pt x="2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8"/>
            <p:cNvSpPr/>
            <p:nvPr/>
          </p:nvSpPr>
          <p:spPr bwMode="auto">
            <a:xfrm>
              <a:off x="4601" y="1406"/>
              <a:ext cx="311" cy="307"/>
            </a:xfrm>
            <a:custGeom>
              <a:avLst/>
              <a:gdLst>
                <a:gd name="T0" fmla="*/ 3 w 161"/>
                <a:gd name="T1" fmla="*/ 158 h 159"/>
                <a:gd name="T2" fmla="*/ 73 w 161"/>
                <a:gd name="T3" fmla="*/ 91 h 159"/>
                <a:gd name="T4" fmla="*/ 146 w 161"/>
                <a:gd name="T5" fmla="*/ 17 h 159"/>
                <a:gd name="T6" fmla="*/ 159 w 161"/>
                <a:gd name="T7" fmla="*/ 3 h 159"/>
                <a:gd name="T8" fmla="*/ 157 w 161"/>
                <a:gd name="T9" fmla="*/ 1 h 159"/>
                <a:gd name="T10" fmla="*/ 82 w 161"/>
                <a:gd name="T11" fmla="*/ 77 h 159"/>
                <a:gd name="T12" fmla="*/ 14 w 161"/>
                <a:gd name="T13" fmla="*/ 146 h 159"/>
                <a:gd name="T14" fmla="*/ 2 w 161"/>
                <a:gd name="T15" fmla="*/ 155 h 159"/>
                <a:gd name="T16" fmla="*/ 3 w 161"/>
                <a:gd name="T17" fmla="*/ 158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1" h="159">
                  <a:moveTo>
                    <a:pt x="3" y="158"/>
                  </a:moveTo>
                  <a:cubicBezTo>
                    <a:pt x="29" y="139"/>
                    <a:pt x="51" y="115"/>
                    <a:pt x="73" y="91"/>
                  </a:cubicBezTo>
                  <a:cubicBezTo>
                    <a:pt x="97" y="66"/>
                    <a:pt x="122" y="42"/>
                    <a:pt x="146" y="17"/>
                  </a:cubicBezTo>
                  <a:cubicBezTo>
                    <a:pt x="150" y="12"/>
                    <a:pt x="155" y="8"/>
                    <a:pt x="159" y="3"/>
                  </a:cubicBezTo>
                  <a:cubicBezTo>
                    <a:pt x="161" y="2"/>
                    <a:pt x="158" y="0"/>
                    <a:pt x="157" y="1"/>
                  </a:cubicBezTo>
                  <a:cubicBezTo>
                    <a:pt x="133" y="27"/>
                    <a:pt x="107" y="52"/>
                    <a:pt x="82" y="77"/>
                  </a:cubicBezTo>
                  <a:cubicBezTo>
                    <a:pt x="60" y="100"/>
                    <a:pt x="39" y="126"/>
                    <a:pt x="14" y="146"/>
                  </a:cubicBezTo>
                  <a:cubicBezTo>
                    <a:pt x="10" y="149"/>
                    <a:pt x="6" y="152"/>
                    <a:pt x="2" y="155"/>
                  </a:cubicBezTo>
                  <a:cubicBezTo>
                    <a:pt x="0" y="157"/>
                    <a:pt x="2" y="159"/>
                    <a:pt x="3" y="15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9"/>
            <p:cNvSpPr/>
            <p:nvPr/>
          </p:nvSpPr>
          <p:spPr bwMode="auto">
            <a:xfrm>
              <a:off x="4887" y="1335"/>
              <a:ext cx="8" cy="5"/>
            </a:xfrm>
            <a:custGeom>
              <a:avLst/>
              <a:gdLst>
                <a:gd name="T0" fmla="*/ 2 w 4"/>
                <a:gd name="T1" fmla="*/ 3 h 3"/>
                <a:gd name="T2" fmla="*/ 2 w 4"/>
                <a:gd name="T3" fmla="*/ 0 h 3"/>
                <a:gd name="T4" fmla="*/ 2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4" y="2"/>
                    <a:pt x="3" y="0"/>
                    <a:pt x="2" y="0"/>
                  </a:cubicBezTo>
                  <a:cubicBezTo>
                    <a:pt x="0" y="0"/>
                    <a:pt x="0" y="3"/>
                    <a:pt x="2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10"/>
            <p:cNvSpPr/>
            <p:nvPr/>
          </p:nvSpPr>
          <p:spPr bwMode="auto">
            <a:xfrm>
              <a:off x="4905" y="1338"/>
              <a:ext cx="30" cy="41"/>
            </a:xfrm>
            <a:custGeom>
              <a:avLst/>
              <a:gdLst>
                <a:gd name="T0" fmla="*/ 1 w 16"/>
                <a:gd name="T1" fmla="*/ 4 h 21"/>
                <a:gd name="T2" fmla="*/ 9 w 16"/>
                <a:gd name="T3" fmla="*/ 18 h 21"/>
                <a:gd name="T4" fmla="*/ 12 w 16"/>
                <a:gd name="T5" fmla="*/ 19 h 21"/>
                <a:gd name="T6" fmla="*/ 2 w 16"/>
                <a:gd name="T7" fmla="*/ 1 h 21"/>
                <a:gd name="T8" fmla="*/ 1 w 16"/>
                <a:gd name="T9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1">
                  <a:moveTo>
                    <a:pt x="1" y="4"/>
                  </a:moveTo>
                  <a:cubicBezTo>
                    <a:pt x="7" y="6"/>
                    <a:pt x="13" y="11"/>
                    <a:pt x="9" y="18"/>
                  </a:cubicBezTo>
                  <a:cubicBezTo>
                    <a:pt x="8" y="20"/>
                    <a:pt x="11" y="21"/>
                    <a:pt x="12" y="19"/>
                  </a:cubicBezTo>
                  <a:cubicBezTo>
                    <a:pt x="16" y="11"/>
                    <a:pt x="10" y="4"/>
                    <a:pt x="2" y="1"/>
                  </a:cubicBezTo>
                  <a:cubicBezTo>
                    <a:pt x="1" y="0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11"/>
            <p:cNvSpPr/>
            <p:nvPr/>
          </p:nvSpPr>
          <p:spPr bwMode="auto">
            <a:xfrm>
              <a:off x="4516" y="1203"/>
              <a:ext cx="363" cy="520"/>
            </a:xfrm>
            <a:custGeom>
              <a:avLst/>
              <a:gdLst>
                <a:gd name="T0" fmla="*/ 182 w 188"/>
                <a:gd name="T1" fmla="*/ 81 h 269"/>
                <a:gd name="T2" fmla="*/ 175 w 188"/>
                <a:gd name="T3" fmla="*/ 16 h 269"/>
                <a:gd name="T4" fmla="*/ 172 w 188"/>
                <a:gd name="T5" fmla="*/ 16 h 269"/>
                <a:gd name="T6" fmla="*/ 185 w 188"/>
                <a:gd name="T7" fmla="*/ 97 h 269"/>
                <a:gd name="T8" fmla="*/ 188 w 188"/>
                <a:gd name="T9" fmla="*/ 97 h 269"/>
                <a:gd name="T10" fmla="*/ 182 w 188"/>
                <a:gd name="T11" fmla="*/ 71 h 269"/>
                <a:gd name="T12" fmla="*/ 178 w 188"/>
                <a:gd name="T13" fmla="*/ 45 h 269"/>
                <a:gd name="T14" fmla="*/ 176 w 188"/>
                <a:gd name="T15" fmla="*/ 1 h 269"/>
                <a:gd name="T16" fmla="*/ 175 w 188"/>
                <a:gd name="T17" fmla="*/ 0 h 269"/>
                <a:gd name="T18" fmla="*/ 161 w 188"/>
                <a:gd name="T19" fmla="*/ 9 h 269"/>
                <a:gd name="T20" fmla="*/ 150 w 188"/>
                <a:gd name="T21" fmla="*/ 22 h 269"/>
                <a:gd name="T22" fmla="*/ 115 w 188"/>
                <a:gd name="T23" fmla="*/ 62 h 269"/>
                <a:gd name="T24" fmla="*/ 55 w 188"/>
                <a:gd name="T25" fmla="*/ 133 h 269"/>
                <a:gd name="T26" fmla="*/ 47 w 188"/>
                <a:gd name="T27" fmla="*/ 149 h 269"/>
                <a:gd name="T28" fmla="*/ 39 w 188"/>
                <a:gd name="T29" fmla="*/ 166 h 269"/>
                <a:gd name="T30" fmla="*/ 16 w 188"/>
                <a:gd name="T31" fmla="*/ 196 h 269"/>
                <a:gd name="T32" fmla="*/ 17 w 188"/>
                <a:gd name="T33" fmla="*/ 267 h 269"/>
                <a:gd name="T34" fmla="*/ 19 w 188"/>
                <a:gd name="T35" fmla="*/ 266 h 269"/>
                <a:gd name="T36" fmla="*/ 4 w 188"/>
                <a:gd name="T37" fmla="*/ 232 h 269"/>
                <a:gd name="T38" fmla="*/ 11 w 188"/>
                <a:gd name="T39" fmla="*/ 190 h 269"/>
                <a:gd name="T40" fmla="*/ 33 w 188"/>
                <a:gd name="T41" fmla="*/ 149 h 269"/>
                <a:gd name="T42" fmla="*/ 63 w 188"/>
                <a:gd name="T43" fmla="*/ 110 h 269"/>
                <a:gd name="T44" fmla="*/ 108 w 188"/>
                <a:gd name="T45" fmla="*/ 62 h 269"/>
                <a:gd name="T46" fmla="*/ 129 w 188"/>
                <a:gd name="T47" fmla="*/ 40 h 269"/>
                <a:gd name="T48" fmla="*/ 151 w 188"/>
                <a:gd name="T49" fmla="*/ 22 h 269"/>
                <a:gd name="T50" fmla="*/ 150 w 188"/>
                <a:gd name="T51" fmla="*/ 20 h 269"/>
                <a:gd name="T52" fmla="*/ 119 w 188"/>
                <a:gd name="T53" fmla="*/ 47 h 269"/>
                <a:gd name="T54" fmla="*/ 83 w 188"/>
                <a:gd name="T55" fmla="*/ 83 h 269"/>
                <a:gd name="T56" fmla="*/ 50 w 188"/>
                <a:gd name="T57" fmla="*/ 120 h 269"/>
                <a:gd name="T58" fmla="*/ 23 w 188"/>
                <a:gd name="T59" fmla="*/ 160 h 269"/>
                <a:gd name="T60" fmla="*/ 1 w 188"/>
                <a:gd name="T61" fmla="*/ 220 h 269"/>
                <a:gd name="T62" fmla="*/ 5 w 188"/>
                <a:gd name="T63" fmla="*/ 246 h 269"/>
                <a:gd name="T64" fmla="*/ 18 w 188"/>
                <a:gd name="T65" fmla="*/ 268 h 269"/>
                <a:gd name="T66" fmla="*/ 20 w 188"/>
                <a:gd name="T67" fmla="*/ 267 h 269"/>
                <a:gd name="T68" fmla="*/ 14 w 188"/>
                <a:gd name="T69" fmla="*/ 223 h 269"/>
                <a:gd name="T70" fmla="*/ 17 w 188"/>
                <a:gd name="T71" fmla="*/ 200 h 269"/>
                <a:gd name="T72" fmla="*/ 30 w 188"/>
                <a:gd name="T73" fmla="*/ 181 h 269"/>
                <a:gd name="T74" fmla="*/ 43 w 188"/>
                <a:gd name="T75" fmla="*/ 163 h 269"/>
                <a:gd name="T76" fmla="*/ 53 w 188"/>
                <a:gd name="T77" fmla="*/ 143 h 269"/>
                <a:gd name="T78" fmla="*/ 79 w 188"/>
                <a:gd name="T79" fmla="*/ 104 h 269"/>
                <a:gd name="T80" fmla="*/ 129 w 188"/>
                <a:gd name="T81" fmla="*/ 50 h 269"/>
                <a:gd name="T82" fmla="*/ 154 w 188"/>
                <a:gd name="T83" fmla="*/ 22 h 269"/>
                <a:gd name="T84" fmla="*/ 163 w 188"/>
                <a:gd name="T85" fmla="*/ 11 h 269"/>
                <a:gd name="T86" fmla="*/ 175 w 188"/>
                <a:gd name="T87" fmla="*/ 3 h 269"/>
                <a:gd name="T88" fmla="*/ 174 w 188"/>
                <a:gd name="T89" fmla="*/ 2 h 269"/>
                <a:gd name="T90" fmla="*/ 175 w 188"/>
                <a:gd name="T91" fmla="*/ 46 h 269"/>
                <a:gd name="T92" fmla="*/ 180 w 188"/>
                <a:gd name="T93" fmla="*/ 71 h 269"/>
                <a:gd name="T94" fmla="*/ 185 w 188"/>
                <a:gd name="T95" fmla="*/ 97 h 269"/>
                <a:gd name="T96" fmla="*/ 188 w 188"/>
                <a:gd name="T97" fmla="*/ 97 h 269"/>
                <a:gd name="T98" fmla="*/ 175 w 188"/>
                <a:gd name="T99" fmla="*/ 16 h 269"/>
                <a:gd name="T100" fmla="*/ 172 w 188"/>
                <a:gd name="T101" fmla="*/ 16 h 269"/>
                <a:gd name="T102" fmla="*/ 179 w 188"/>
                <a:gd name="T103" fmla="*/ 81 h 269"/>
                <a:gd name="T104" fmla="*/ 182 w 188"/>
                <a:gd name="T105" fmla="*/ 81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8" h="269">
                  <a:moveTo>
                    <a:pt x="182" y="81"/>
                  </a:moveTo>
                  <a:cubicBezTo>
                    <a:pt x="178" y="59"/>
                    <a:pt x="179" y="37"/>
                    <a:pt x="175" y="16"/>
                  </a:cubicBezTo>
                  <a:cubicBezTo>
                    <a:pt x="175" y="14"/>
                    <a:pt x="172" y="15"/>
                    <a:pt x="172" y="16"/>
                  </a:cubicBezTo>
                  <a:cubicBezTo>
                    <a:pt x="174" y="44"/>
                    <a:pt x="182" y="70"/>
                    <a:pt x="185" y="97"/>
                  </a:cubicBezTo>
                  <a:cubicBezTo>
                    <a:pt x="186" y="97"/>
                    <a:pt x="187" y="97"/>
                    <a:pt x="188" y="97"/>
                  </a:cubicBezTo>
                  <a:cubicBezTo>
                    <a:pt x="186" y="88"/>
                    <a:pt x="184" y="79"/>
                    <a:pt x="182" y="71"/>
                  </a:cubicBezTo>
                  <a:cubicBezTo>
                    <a:pt x="181" y="62"/>
                    <a:pt x="179" y="54"/>
                    <a:pt x="178" y="45"/>
                  </a:cubicBezTo>
                  <a:cubicBezTo>
                    <a:pt x="177" y="31"/>
                    <a:pt x="181" y="15"/>
                    <a:pt x="176" y="1"/>
                  </a:cubicBezTo>
                  <a:cubicBezTo>
                    <a:pt x="176" y="1"/>
                    <a:pt x="175" y="0"/>
                    <a:pt x="175" y="0"/>
                  </a:cubicBezTo>
                  <a:cubicBezTo>
                    <a:pt x="169" y="1"/>
                    <a:pt x="165" y="5"/>
                    <a:pt x="161" y="9"/>
                  </a:cubicBezTo>
                  <a:cubicBezTo>
                    <a:pt x="157" y="13"/>
                    <a:pt x="153" y="18"/>
                    <a:pt x="150" y="22"/>
                  </a:cubicBezTo>
                  <a:cubicBezTo>
                    <a:pt x="138" y="36"/>
                    <a:pt x="126" y="49"/>
                    <a:pt x="115" y="62"/>
                  </a:cubicBezTo>
                  <a:cubicBezTo>
                    <a:pt x="94" y="85"/>
                    <a:pt x="71" y="106"/>
                    <a:pt x="55" y="133"/>
                  </a:cubicBezTo>
                  <a:cubicBezTo>
                    <a:pt x="52" y="138"/>
                    <a:pt x="49" y="144"/>
                    <a:pt x="47" y="149"/>
                  </a:cubicBezTo>
                  <a:cubicBezTo>
                    <a:pt x="44" y="155"/>
                    <a:pt x="42" y="161"/>
                    <a:pt x="39" y="166"/>
                  </a:cubicBezTo>
                  <a:cubicBezTo>
                    <a:pt x="33" y="177"/>
                    <a:pt x="22" y="184"/>
                    <a:pt x="16" y="196"/>
                  </a:cubicBezTo>
                  <a:cubicBezTo>
                    <a:pt x="4" y="218"/>
                    <a:pt x="17" y="244"/>
                    <a:pt x="17" y="267"/>
                  </a:cubicBezTo>
                  <a:cubicBezTo>
                    <a:pt x="18" y="267"/>
                    <a:pt x="19" y="267"/>
                    <a:pt x="19" y="266"/>
                  </a:cubicBezTo>
                  <a:cubicBezTo>
                    <a:pt x="10" y="258"/>
                    <a:pt x="6" y="244"/>
                    <a:pt x="4" y="232"/>
                  </a:cubicBezTo>
                  <a:cubicBezTo>
                    <a:pt x="2" y="217"/>
                    <a:pt x="5" y="203"/>
                    <a:pt x="11" y="190"/>
                  </a:cubicBezTo>
                  <a:cubicBezTo>
                    <a:pt x="16" y="176"/>
                    <a:pt x="25" y="162"/>
                    <a:pt x="33" y="149"/>
                  </a:cubicBezTo>
                  <a:cubicBezTo>
                    <a:pt x="42" y="135"/>
                    <a:pt x="52" y="122"/>
                    <a:pt x="63" y="110"/>
                  </a:cubicBezTo>
                  <a:cubicBezTo>
                    <a:pt x="77" y="93"/>
                    <a:pt x="92" y="77"/>
                    <a:pt x="108" y="62"/>
                  </a:cubicBezTo>
                  <a:cubicBezTo>
                    <a:pt x="115" y="55"/>
                    <a:pt x="122" y="48"/>
                    <a:pt x="129" y="40"/>
                  </a:cubicBezTo>
                  <a:cubicBezTo>
                    <a:pt x="135" y="33"/>
                    <a:pt x="142" y="25"/>
                    <a:pt x="151" y="22"/>
                  </a:cubicBezTo>
                  <a:cubicBezTo>
                    <a:pt x="153" y="22"/>
                    <a:pt x="152" y="19"/>
                    <a:pt x="150" y="20"/>
                  </a:cubicBezTo>
                  <a:cubicBezTo>
                    <a:pt x="137" y="23"/>
                    <a:pt x="128" y="37"/>
                    <a:pt x="119" y="47"/>
                  </a:cubicBezTo>
                  <a:cubicBezTo>
                    <a:pt x="107" y="59"/>
                    <a:pt x="95" y="71"/>
                    <a:pt x="83" y="83"/>
                  </a:cubicBezTo>
                  <a:cubicBezTo>
                    <a:pt x="72" y="95"/>
                    <a:pt x="61" y="108"/>
                    <a:pt x="50" y="120"/>
                  </a:cubicBezTo>
                  <a:cubicBezTo>
                    <a:pt x="40" y="133"/>
                    <a:pt x="31" y="146"/>
                    <a:pt x="23" y="160"/>
                  </a:cubicBezTo>
                  <a:cubicBezTo>
                    <a:pt x="12" y="178"/>
                    <a:pt x="2" y="198"/>
                    <a:pt x="1" y="220"/>
                  </a:cubicBezTo>
                  <a:cubicBezTo>
                    <a:pt x="0" y="229"/>
                    <a:pt x="2" y="238"/>
                    <a:pt x="5" y="246"/>
                  </a:cubicBezTo>
                  <a:cubicBezTo>
                    <a:pt x="7" y="254"/>
                    <a:pt x="11" y="263"/>
                    <a:pt x="18" y="268"/>
                  </a:cubicBezTo>
                  <a:cubicBezTo>
                    <a:pt x="19" y="269"/>
                    <a:pt x="20" y="268"/>
                    <a:pt x="20" y="267"/>
                  </a:cubicBezTo>
                  <a:cubicBezTo>
                    <a:pt x="20" y="252"/>
                    <a:pt x="15" y="238"/>
                    <a:pt x="14" y="223"/>
                  </a:cubicBezTo>
                  <a:cubicBezTo>
                    <a:pt x="13" y="215"/>
                    <a:pt x="14" y="207"/>
                    <a:pt x="17" y="200"/>
                  </a:cubicBezTo>
                  <a:cubicBezTo>
                    <a:pt x="20" y="193"/>
                    <a:pt x="25" y="187"/>
                    <a:pt x="30" y="181"/>
                  </a:cubicBezTo>
                  <a:cubicBezTo>
                    <a:pt x="36" y="176"/>
                    <a:pt x="40" y="170"/>
                    <a:pt x="43" y="163"/>
                  </a:cubicBezTo>
                  <a:cubicBezTo>
                    <a:pt x="47" y="157"/>
                    <a:pt x="49" y="150"/>
                    <a:pt x="53" y="143"/>
                  </a:cubicBezTo>
                  <a:cubicBezTo>
                    <a:pt x="60" y="129"/>
                    <a:pt x="69" y="116"/>
                    <a:pt x="79" y="104"/>
                  </a:cubicBezTo>
                  <a:cubicBezTo>
                    <a:pt x="95" y="86"/>
                    <a:pt x="112" y="68"/>
                    <a:pt x="129" y="50"/>
                  </a:cubicBezTo>
                  <a:cubicBezTo>
                    <a:pt x="137" y="41"/>
                    <a:pt x="146" y="31"/>
                    <a:pt x="154" y="22"/>
                  </a:cubicBezTo>
                  <a:cubicBezTo>
                    <a:pt x="157" y="18"/>
                    <a:pt x="160" y="14"/>
                    <a:pt x="163" y="11"/>
                  </a:cubicBezTo>
                  <a:cubicBezTo>
                    <a:pt x="167" y="7"/>
                    <a:pt x="171" y="4"/>
                    <a:pt x="175" y="3"/>
                  </a:cubicBezTo>
                  <a:cubicBezTo>
                    <a:pt x="175" y="3"/>
                    <a:pt x="174" y="2"/>
                    <a:pt x="174" y="2"/>
                  </a:cubicBezTo>
                  <a:cubicBezTo>
                    <a:pt x="178" y="16"/>
                    <a:pt x="174" y="31"/>
                    <a:pt x="175" y="46"/>
                  </a:cubicBezTo>
                  <a:cubicBezTo>
                    <a:pt x="176" y="54"/>
                    <a:pt x="178" y="63"/>
                    <a:pt x="180" y="71"/>
                  </a:cubicBezTo>
                  <a:cubicBezTo>
                    <a:pt x="181" y="80"/>
                    <a:pt x="183" y="88"/>
                    <a:pt x="185" y="97"/>
                  </a:cubicBezTo>
                  <a:cubicBezTo>
                    <a:pt x="186" y="99"/>
                    <a:pt x="188" y="98"/>
                    <a:pt x="188" y="97"/>
                  </a:cubicBezTo>
                  <a:cubicBezTo>
                    <a:pt x="184" y="70"/>
                    <a:pt x="177" y="43"/>
                    <a:pt x="175" y="16"/>
                  </a:cubicBezTo>
                  <a:cubicBezTo>
                    <a:pt x="174" y="16"/>
                    <a:pt x="173" y="16"/>
                    <a:pt x="172" y="16"/>
                  </a:cubicBezTo>
                  <a:cubicBezTo>
                    <a:pt x="177" y="38"/>
                    <a:pt x="175" y="60"/>
                    <a:pt x="179" y="81"/>
                  </a:cubicBezTo>
                  <a:cubicBezTo>
                    <a:pt x="179" y="83"/>
                    <a:pt x="182" y="82"/>
                    <a:pt x="182" y="8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2"/>
            <p:cNvSpPr/>
            <p:nvPr/>
          </p:nvSpPr>
          <p:spPr bwMode="auto">
            <a:xfrm>
              <a:off x="4574" y="1369"/>
              <a:ext cx="516" cy="404"/>
            </a:xfrm>
            <a:custGeom>
              <a:avLst/>
              <a:gdLst>
                <a:gd name="T0" fmla="*/ 240 w 267"/>
                <a:gd name="T1" fmla="*/ 8 h 209"/>
                <a:gd name="T2" fmla="*/ 202 w 267"/>
                <a:gd name="T3" fmla="*/ 11 h 209"/>
                <a:gd name="T4" fmla="*/ 166 w 267"/>
                <a:gd name="T5" fmla="*/ 30 h 209"/>
                <a:gd name="T6" fmla="*/ 246 w 267"/>
                <a:gd name="T7" fmla="*/ 5 h 209"/>
                <a:gd name="T8" fmla="*/ 264 w 267"/>
                <a:gd name="T9" fmla="*/ 4 h 209"/>
                <a:gd name="T10" fmla="*/ 238 w 267"/>
                <a:gd name="T11" fmla="*/ 40 h 209"/>
                <a:gd name="T12" fmla="*/ 139 w 267"/>
                <a:gd name="T13" fmla="*/ 159 h 209"/>
                <a:gd name="T14" fmla="*/ 36 w 267"/>
                <a:gd name="T15" fmla="*/ 202 h 209"/>
                <a:gd name="T16" fmla="*/ 2 w 267"/>
                <a:gd name="T17" fmla="*/ 195 h 209"/>
                <a:gd name="T18" fmla="*/ 29 w 267"/>
                <a:gd name="T19" fmla="*/ 208 h 209"/>
                <a:gd name="T20" fmla="*/ 102 w 267"/>
                <a:gd name="T21" fmla="*/ 185 h 209"/>
                <a:gd name="T22" fmla="*/ 208 w 267"/>
                <a:gd name="T23" fmla="*/ 84 h 209"/>
                <a:gd name="T24" fmla="*/ 264 w 267"/>
                <a:gd name="T25" fmla="*/ 16 h 209"/>
                <a:gd name="T26" fmla="*/ 196 w 267"/>
                <a:gd name="T27" fmla="*/ 91 h 209"/>
                <a:gd name="T28" fmla="*/ 70 w 267"/>
                <a:gd name="T29" fmla="*/ 200 h 209"/>
                <a:gd name="T30" fmla="*/ 5 w 267"/>
                <a:gd name="T31" fmla="*/ 192 h 209"/>
                <a:gd name="T32" fmla="*/ 70 w 267"/>
                <a:gd name="T33" fmla="*/ 199 h 209"/>
                <a:gd name="T34" fmla="*/ 122 w 267"/>
                <a:gd name="T35" fmla="*/ 166 h 209"/>
                <a:gd name="T36" fmla="*/ 259 w 267"/>
                <a:gd name="T37" fmla="*/ 23 h 209"/>
                <a:gd name="T38" fmla="*/ 243 w 267"/>
                <a:gd name="T39" fmla="*/ 36 h 209"/>
                <a:gd name="T40" fmla="*/ 193 w 267"/>
                <a:gd name="T41" fmla="*/ 93 h 209"/>
                <a:gd name="T42" fmla="*/ 80 w 267"/>
                <a:gd name="T43" fmla="*/ 200 h 209"/>
                <a:gd name="T44" fmla="*/ 29 w 267"/>
                <a:gd name="T45" fmla="*/ 205 h 209"/>
                <a:gd name="T46" fmla="*/ 108 w 267"/>
                <a:gd name="T47" fmla="*/ 188 h 209"/>
                <a:gd name="T48" fmla="*/ 178 w 267"/>
                <a:gd name="T49" fmla="*/ 114 h 209"/>
                <a:gd name="T50" fmla="*/ 241 w 267"/>
                <a:gd name="T51" fmla="*/ 43 h 209"/>
                <a:gd name="T52" fmla="*/ 256 w 267"/>
                <a:gd name="T53" fmla="*/ 21 h 209"/>
                <a:gd name="T54" fmla="*/ 149 w 267"/>
                <a:gd name="T55" fmla="*/ 135 h 209"/>
                <a:gd name="T56" fmla="*/ 65 w 267"/>
                <a:gd name="T57" fmla="*/ 197 h 209"/>
                <a:gd name="T58" fmla="*/ 4 w 267"/>
                <a:gd name="T59" fmla="*/ 191 h 209"/>
                <a:gd name="T60" fmla="*/ 81 w 267"/>
                <a:gd name="T61" fmla="*/ 199 h 209"/>
                <a:gd name="T62" fmla="*/ 208 w 267"/>
                <a:gd name="T63" fmla="*/ 82 h 209"/>
                <a:gd name="T64" fmla="*/ 262 w 267"/>
                <a:gd name="T65" fmla="*/ 14 h 209"/>
                <a:gd name="T66" fmla="*/ 205 w 267"/>
                <a:gd name="T67" fmla="*/ 84 h 209"/>
                <a:gd name="T68" fmla="*/ 98 w 267"/>
                <a:gd name="T69" fmla="*/ 184 h 209"/>
                <a:gd name="T70" fmla="*/ 30 w 267"/>
                <a:gd name="T71" fmla="*/ 205 h 209"/>
                <a:gd name="T72" fmla="*/ 2 w 267"/>
                <a:gd name="T73" fmla="*/ 197 h 209"/>
                <a:gd name="T74" fmla="*/ 43 w 267"/>
                <a:gd name="T75" fmla="*/ 206 h 209"/>
                <a:gd name="T76" fmla="*/ 159 w 267"/>
                <a:gd name="T77" fmla="*/ 143 h 209"/>
                <a:gd name="T78" fmla="*/ 245 w 267"/>
                <a:gd name="T79" fmla="*/ 36 h 209"/>
                <a:gd name="T80" fmla="*/ 266 w 267"/>
                <a:gd name="T81" fmla="*/ 5 h 209"/>
                <a:gd name="T82" fmla="*/ 249 w 267"/>
                <a:gd name="T83" fmla="*/ 2 h 209"/>
                <a:gd name="T84" fmla="*/ 165 w 267"/>
                <a:gd name="T85" fmla="*/ 27 h 209"/>
                <a:gd name="T86" fmla="*/ 201 w 267"/>
                <a:gd name="T87" fmla="*/ 14 h 209"/>
                <a:gd name="T88" fmla="*/ 238 w 267"/>
                <a:gd name="T89" fmla="*/ 6 h 209"/>
                <a:gd name="T90" fmla="*/ 183 w 267"/>
                <a:gd name="T91" fmla="*/ 21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7" h="209">
                  <a:moveTo>
                    <a:pt x="183" y="21"/>
                  </a:moveTo>
                  <a:cubicBezTo>
                    <a:pt x="202" y="17"/>
                    <a:pt x="223" y="18"/>
                    <a:pt x="240" y="8"/>
                  </a:cubicBezTo>
                  <a:cubicBezTo>
                    <a:pt x="241" y="7"/>
                    <a:pt x="240" y="5"/>
                    <a:pt x="239" y="5"/>
                  </a:cubicBezTo>
                  <a:cubicBezTo>
                    <a:pt x="227" y="3"/>
                    <a:pt x="214" y="7"/>
                    <a:pt x="202" y="11"/>
                  </a:cubicBezTo>
                  <a:cubicBezTo>
                    <a:pt x="189" y="15"/>
                    <a:pt x="177" y="21"/>
                    <a:pt x="165" y="27"/>
                  </a:cubicBezTo>
                  <a:cubicBezTo>
                    <a:pt x="163" y="28"/>
                    <a:pt x="164" y="30"/>
                    <a:pt x="166" y="30"/>
                  </a:cubicBezTo>
                  <a:cubicBezTo>
                    <a:pt x="186" y="24"/>
                    <a:pt x="207" y="19"/>
                    <a:pt x="226" y="12"/>
                  </a:cubicBezTo>
                  <a:cubicBezTo>
                    <a:pt x="233" y="9"/>
                    <a:pt x="239" y="7"/>
                    <a:pt x="246" y="5"/>
                  </a:cubicBezTo>
                  <a:cubicBezTo>
                    <a:pt x="251" y="4"/>
                    <a:pt x="260" y="2"/>
                    <a:pt x="264" y="6"/>
                  </a:cubicBezTo>
                  <a:cubicBezTo>
                    <a:pt x="264" y="5"/>
                    <a:pt x="264" y="4"/>
                    <a:pt x="264" y="4"/>
                  </a:cubicBezTo>
                  <a:cubicBezTo>
                    <a:pt x="262" y="11"/>
                    <a:pt x="257" y="16"/>
                    <a:pt x="252" y="22"/>
                  </a:cubicBezTo>
                  <a:cubicBezTo>
                    <a:pt x="247" y="28"/>
                    <a:pt x="243" y="34"/>
                    <a:pt x="238" y="40"/>
                  </a:cubicBezTo>
                  <a:cubicBezTo>
                    <a:pt x="228" y="54"/>
                    <a:pt x="217" y="68"/>
                    <a:pt x="205" y="82"/>
                  </a:cubicBezTo>
                  <a:cubicBezTo>
                    <a:pt x="184" y="108"/>
                    <a:pt x="164" y="135"/>
                    <a:pt x="139" y="159"/>
                  </a:cubicBezTo>
                  <a:cubicBezTo>
                    <a:pt x="121" y="177"/>
                    <a:pt x="100" y="192"/>
                    <a:pt x="75" y="199"/>
                  </a:cubicBezTo>
                  <a:cubicBezTo>
                    <a:pt x="62" y="203"/>
                    <a:pt x="49" y="204"/>
                    <a:pt x="36" y="202"/>
                  </a:cubicBezTo>
                  <a:cubicBezTo>
                    <a:pt x="29" y="201"/>
                    <a:pt x="24" y="199"/>
                    <a:pt x="18" y="197"/>
                  </a:cubicBezTo>
                  <a:cubicBezTo>
                    <a:pt x="13" y="195"/>
                    <a:pt x="7" y="194"/>
                    <a:pt x="2" y="195"/>
                  </a:cubicBezTo>
                  <a:cubicBezTo>
                    <a:pt x="1" y="195"/>
                    <a:pt x="0" y="196"/>
                    <a:pt x="1" y="197"/>
                  </a:cubicBezTo>
                  <a:cubicBezTo>
                    <a:pt x="8" y="205"/>
                    <a:pt x="19" y="207"/>
                    <a:pt x="29" y="208"/>
                  </a:cubicBezTo>
                  <a:cubicBezTo>
                    <a:pt x="40" y="209"/>
                    <a:pt x="51" y="208"/>
                    <a:pt x="61" y="205"/>
                  </a:cubicBezTo>
                  <a:cubicBezTo>
                    <a:pt x="75" y="201"/>
                    <a:pt x="89" y="193"/>
                    <a:pt x="102" y="185"/>
                  </a:cubicBezTo>
                  <a:cubicBezTo>
                    <a:pt x="116" y="176"/>
                    <a:pt x="129" y="166"/>
                    <a:pt x="141" y="155"/>
                  </a:cubicBezTo>
                  <a:cubicBezTo>
                    <a:pt x="165" y="133"/>
                    <a:pt x="187" y="109"/>
                    <a:pt x="208" y="84"/>
                  </a:cubicBezTo>
                  <a:cubicBezTo>
                    <a:pt x="218" y="73"/>
                    <a:pt x="228" y="61"/>
                    <a:pt x="237" y="48"/>
                  </a:cubicBezTo>
                  <a:cubicBezTo>
                    <a:pt x="245" y="37"/>
                    <a:pt x="253" y="25"/>
                    <a:pt x="264" y="16"/>
                  </a:cubicBezTo>
                  <a:cubicBezTo>
                    <a:pt x="263" y="15"/>
                    <a:pt x="263" y="15"/>
                    <a:pt x="262" y="14"/>
                  </a:cubicBezTo>
                  <a:cubicBezTo>
                    <a:pt x="242" y="41"/>
                    <a:pt x="218" y="65"/>
                    <a:pt x="196" y="91"/>
                  </a:cubicBezTo>
                  <a:cubicBezTo>
                    <a:pt x="174" y="117"/>
                    <a:pt x="153" y="143"/>
                    <a:pt x="128" y="166"/>
                  </a:cubicBezTo>
                  <a:cubicBezTo>
                    <a:pt x="111" y="181"/>
                    <a:pt x="92" y="194"/>
                    <a:pt x="70" y="200"/>
                  </a:cubicBezTo>
                  <a:cubicBezTo>
                    <a:pt x="48" y="206"/>
                    <a:pt x="25" y="202"/>
                    <a:pt x="6" y="189"/>
                  </a:cubicBezTo>
                  <a:cubicBezTo>
                    <a:pt x="5" y="190"/>
                    <a:pt x="5" y="191"/>
                    <a:pt x="5" y="192"/>
                  </a:cubicBezTo>
                  <a:cubicBezTo>
                    <a:pt x="20" y="190"/>
                    <a:pt x="34" y="196"/>
                    <a:pt x="48" y="198"/>
                  </a:cubicBezTo>
                  <a:cubicBezTo>
                    <a:pt x="55" y="200"/>
                    <a:pt x="63" y="200"/>
                    <a:pt x="70" y="199"/>
                  </a:cubicBezTo>
                  <a:cubicBezTo>
                    <a:pt x="76" y="198"/>
                    <a:pt x="82" y="196"/>
                    <a:pt x="88" y="192"/>
                  </a:cubicBezTo>
                  <a:cubicBezTo>
                    <a:pt x="101" y="186"/>
                    <a:pt x="111" y="176"/>
                    <a:pt x="122" y="166"/>
                  </a:cubicBezTo>
                  <a:cubicBezTo>
                    <a:pt x="133" y="155"/>
                    <a:pt x="144" y="143"/>
                    <a:pt x="155" y="132"/>
                  </a:cubicBezTo>
                  <a:cubicBezTo>
                    <a:pt x="191" y="96"/>
                    <a:pt x="226" y="61"/>
                    <a:pt x="259" y="23"/>
                  </a:cubicBezTo>
                  <a:cubicBezTo>
                    <a:pt x="260" y="21"/>
                    <a:pt x="258" y="20"/>
                    <a:pt x="257" y="21"/>
                  </a:cubicBezTo>
                  <a:cubicBezTo>
                    <a:pt x="251" y="25"/>
                    <a:pt x="247" y="31"/>
                    <a:pt x="243" y="36"/>
                  </a:cubicBezTo>
                  <a:cubicBezTo>
                    <a:pt x="238" y="43"/>
                    <a:pt x="233" y="49"/>
                    <a:pt x="228" y="55"/>
                  </a:cubicBezTo>
                  <a:cubicBezTo>
                    <a:pt x="217" y="68"/>
                    <a:pt x="205" y="80"/>
                    <a:pt x="193" y="93"/>
                  </a:cubicBezTo>
                  <a:cubicBezTo>
                    <a:pt x="170" y="119"/>
                    <a:pt x="148" y="146"/>
                    <a:pt x="123" y="171"/>
                  </a:cubicBezTo>
                  <a:cubicBezTo>
                    <a:pt x="111" y="183"/>
                    <a:pt x="97" y="194"/>
                    <a:pt x="80" y="200"/>
                  </a:cubicBezTo>
                  <a:cubicBezTo>
                    <a:pt x="64" y="206"/>
                    <a:pt x="46" y="206"/>
                    <a:pt x="29" y="202"/>
                  </a:cubicBezTo>
                  <a:cubicBezTo>
                    <a:pt x="27" y="201"/>
                    <a:pt x="27" y="204"/>
                    <a:pt x="29" y="205"/>
                  </a:cubicBezTo>
                  <a:cubicBezTo>
                    <a:pt x="43" y="208"/>
                    <a:pt x="58" y="209"/>
                    <a:pt x="72" y="206"/>
                  </a:cubicBezTo>
                  <a:cubicBezTo>
                    <a:pt x="85" y="203"/>
                    <a:pt x="97" y="196"/>
                    <a:pt x="108" y="188"/>
                  </a:cubicBezTo>
                  <a:cubicBezTo>
                    <a:pt x="121" y="178"/>
                    <a:pt x="133" y="165"/>
                    <a:pt x="144" y="154"/>
                  </a:cubicBezTo>
                  <a:cubicBezTo>
                    <a:pt x="155" y="141"/>
                    <a:pt x="167" y="128"/>
                    <a:pt x="178" y="114"/>
                  </a:cubicBezTo>
                  <a:cubicBezTo>
                    <a:pt x="192" y="98"/>
                    <a:pt x="206" y="83"/>
                    <a:pt x="221" y="67"/>
                  </a:cubicBezTo>
                  <a:cubicBezTo>
                    <a:pt x="228" y="60"/>
                    <a:pt x="235" y="52"/>
                    <a:pt x="241" y="43"/>
                  </a:cubicBezTo>
                  <a:cubicBezTo>
                    <a:pt x="246" y="36"/>
                    <a:pt x="251" y="28"/>
                    <a:pt x="258" y="23"/>
                  </a:cubicBezTo>
                  <a:cubicBezTo>
                    <a:pt x="258" y="22"/>
                    <a:pt x="257" y="22"/>
                    <a:pt x="256" y="21"/>
                  </a:cubicBezTo>
                  <a:cubicBezTo>
                    <a:pt x="234" y="48"/>
                    <a:pt x="210" y="73"/>
                    <a:pt x="186" y="97"/>
                  </a:cubicBezTo>
                  <a:cubicBezTo>
                    <a:pt x="174" y="110"/>
                    <a:pt x="161" y="122"/>
                    <a:pt x="149" y="135"/>
                  </a:cubicBezTo>
                  <a:cubicBezTo>
                    <a:pt x="138" y="146"/>
                    <a:pt x="127" y="157"/>
                    <a:pt x="116" y="168"/>
                  </a:cubicBezTo>
                  <a:cubicBezTo>
                    <a:pt x="102" y="181"/>
                    <a:pt x="85" y="195"/>
                    <a:pt x="65" y="197"/>
                  </a:cubicBezTo>
                  <a:cubicBezTo>
                    <a:pt x="44" y="198"/>
                    <a:pt x="25" y="187"/>
                    <a:pt x="5" y="189"/>
                  </a:cubicBezTo>
                  <a:cubicBezTo>
                    <a:pt x="3" y="189"/>
                    <a:pt x="3" y="191"/>
                    <a:pt x="4" y="191"/>
                  </a:cubicBezTo>
                  <a:cubicBezTo>
                    <a:pt x="15" y="199"/>
                    <a:pt x="28" y="204"/>
                    <a:pt x="43" y="206"/>
                  </a:cubicBezTo>
                  <a:cubicBezTo>
                    <a:pt x="56" y="207"/>
                    <a:pt x="69" y="204"/>
                    <a:pt x="81" y="199"/>
                  </a:cubicBezTo>
                  <a:cubicBezTo>
                    <a:pt x="108" y="189"/>
                    <a:pt x="130" y="168"/>
                    <a:pt x="151" y="147"/>
                  </a:cubicBezTo>
                  <a:cubicBezTo>
                    <a:pt x="171" y="126"/>
                    <a:pt x="189" y="104"/>
                    <a:pt x="208" y="82"/>
                  </a:cubicBezTo>
                  <a:cubicBezTo>
                    <a:pt x="227" y="60"/>
                    <a:pt x="247" y="39"/>
                    <a:pt x="264" y="16"/>
                  </a:cubicBezTo>
                  <a:cubicBezTo>
                    <a:pt x="265" y="14"/>
                    <a:pt x="264" y="13"/>
                    <a:pt x="262" y="14"/>
                  </a:cubicBezTo>
                  <a:cubicBezTo>
                    <a:pt x="251" y="23"/>
                    <a:pt x="243" y="35"/>
                    <a:pt x="234" y="47"/>
                  </a:cubicBezTo>
                  <a:cubicBezTo>
                    <a:pt x="225" y="60"/>
                    <a:pt x="215" y="72"/>
                    <a:pt x="205" y="84"/>
                  </a:cubicBezTo>
                  <a:cubicBezTo>
                    <a:pt x="183" y="110"/>
                    <a:pt x="159" y="136"/>
                    <a:pt x="133" y="158"/>
                  </a:cubicBezTo>
                  <a:cubicBezTo>
                    <a:pt x="122" y="167"/>
                    <a:pt x="110" y="176"/>
                    <a:pt x="98" y="184"/>
                  </a:cubicBezTo>
                  <a:cubicBezTo>
                    <a:pt x="86" y="191"/>
                    <a:pt x="73" y="198"/>
                    <a:pt x="60" y="202"/>
                  </a:cubicBezTo>
                  <a:cubicBezTo>
                    <a:pt x="50" y="205"/>
                    <a:pt x="40" y="206"/>
                    <a:pt x="30" y="205"/>
                  </a:cubicBezTo>
                  <a:cubicBezTo>
                    <a:pt x="21" y="205"/>
                    <a:pt x="10" y="202"/>
                    <a:pt x="3" y="195"/>
                  </a:cubicBezTo>
                  <a:cubicBezTo>
                    <a:pt x="3" y="196"/>
                    <a:pt x="3" y="197"/>
                    <a:pt x="2" y="197"/>
                  </a:cubicBezTo>
                  <a:cubicBezTo>
                    <a:pt x="9" y="196"/>
                    <a:pt x="16" y="199"/>
                    <a:pt x="23" y="201"/>
                  </a:cubicBezTo>
                  <a:cubicBezTo>
                    <a:pt x="29" y="203"/>
                    <a:pt x="36" y="205"/>
                    <a:pt x="43" y="206"/>
                  </a:cubicBezTo>
                  <a:cubicBezTo>
                    <a:pt x="58" y="207"/>
                    <a:pt x="73" y="203"/>
                    <a:pt x="87" y="198"/>
                  </a:cubicBezTo>
                  <a:cubicBezTo>
                    <a:pt x="116" y="187"/>
                    <a:pt x="139" y="165"/>
                    <a:pt x="159" y="143"/>
                  </a:cubicBezTo>
                  <a:cubicBezTo>
                    <a:pt x="179" y="120"/>
                    <a:pt x="197" y="96"/>
                    <a:pt x="216" y="73"/>
                  </a:cubicBezTo>
                  <a:cubicBezTo>
                    <a:pt x="226" y="61"/>
                    <a:pt x="235" y="49"/>
                    <a:pt x="245" y="36"/>
                  </a:cubicBezTo>
                  <a:cubicBezTo>
                    <a:pt x="248" y="31"/>
                    <a:pt x="252" y="26"/>
                    <a:pt x="257" y="21"/>
                  </a:cubicBezTo>
                  <a:cubicBezTo>
                    <a:pt x="261" y="16"/>
                    <a:pt x="264" y="11"/>
                    <a:pt x="266" y="5"/>
                  </a:cubicBezTo>
                  <a:cubicBezTo>
                    <a:pt x="267" y="4"/>
                    <a:pt x="266" y="4"/>
                    <a:pt x="266" y="3"/>
                  </a:cubicBezTo>
                  <a:cubicBezTo>
                    <a:pt x="261" y="0"/>
                    <a:pt x="254" y="1"/>
                    <a:pt x="249" y="2"/>
                  </a:cubicBezTo>
                  <a:cubicBezTo>
                    <a:pt x="242" y="3"/>
                    <a:pt x="234" y="6"/>
                    <a:pt x="227" y="9"/>
                  </a:cubicBezTo>
                  <a:cubicBezTo>
                    <a:pt x="207" y="16"/>
                    <a:pt x="186" y="21"/>
                    <a:pt x="165" y="27"/>
                  </a:cubicBezTo>
                  <a:cubicBezTo>
                    <a:pt x="165" y="28"/>
                    <a:pt x="166" y="29"/>
                    <a:pt x="166" y="30"/>
                  </a:cubicBezTo>
                  <a:cubicBezTo>
                    <a:pt x="177" y="24"/>
                    <a:pt x="189" y="19"/>
                    <a:pt x="201" y="14"/>
                  </a:cubicBezTo>
                  <a:cubicBezTo>
                    <a:pt x="213" y="10"/>
                    <a:pt x="226" y="6"/>
                    <a:pt x="239" y="8"/>
                  </a:cubicBezTo>
                  <a:cubicBezTo>
                    <a:pt x="239" y="7"/>
                    <a:pt x="239" y="6"/>
                    <a:pt x="238" y="6"/>
                  </a:cubicBezTo>
                  <a:cubicBezTo>
                    <a:pt x="222" y="16"/>
                    <a:pt x="201" y="14"/>
                    <a:pt x="183" y="18"/>
                  </a:cubicBezTo>
                  <a:cubicBezTo>
                    <a:pt x="181" y="19"/>
                    <a:pt x="181" y="21"/>
                    <a:pt x="183" y="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3"/>
            <p:cNvSpPr/>
            <p:nvPr/>
          </p:nvSpPr>
          <p:spPr bwMode="auto">
            <a:xfrm>
              <a:off x="4646" y="1706"/>
              <a:ext cx="121" cy="13"/>
            </a:xfrm>
            <a:custGeom>
              <a:avLst/>
              <a:gdLst>
                <a:gd name="T0" fmla="*/ 2 w 63"/>
                <a:gd name="T1" fmla="*/ 3 h 7"/>
                <a:gd name="T2" fmla="*/ 32 w 63"/>
                <a:gd name="T3" fmla="*/ 6 h 7"/>
                <a:gd name="T4" fmla="*/ 61 w 63"/>
                <a:gd name="T5" fmla="*/ 4 h 7"/>
                <a:gd name="T6" fmla="*/ 60 w 63"/>
                <a:gd name="T7" fmla="*/ 1 h 7"/>
                <a:gd name="T8" fmla="*/ 31 w 63"/>
                <a:gd name="T9" fmla="*/ 4 h 7"/>
                <a:gd name="T10" fmla="*/ 2 w 63"/>
                <a:gd name="T11" fmla="*/ 0 h 7"/>
                <a:gd name="T12" fmla="*/ 2 w 63"/>
                <a:gd name="T1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7">
                  <a:moveTo>
                    <a:pt x="2" y="3"/>
                  </a:moveTo>
                  <a:cubicBezTo>
                    <a:pt x="12" y="4"/>
                    <a:pt x="22" y="6"/>
                    <a:pt x="32" y="6"/>
                  </a:cubicBezTo>
                  <a:cubicBezTo>
                    <a:pt x="42" y="7"/>
                    <a:pt x="52" y="7"/>
                    <a:pt x="61" y="4"/>
                  </a:cubicBezTo>
                  <a:cubicBezTo>
                    <a:pt x="63" y="3"/>
                    <a:pt x="62" y="1"/>
                    <a:pt x="60" y="1"/>
                  </a:cubicBezTo>
                  <a:cubicBezTo>
                    <a:pt x="51" y="5"/>
                    <a:pt x="41" y="4"/>
                    <a:pt x="31" y="4"/>
                  </a:cubicBezTo>
                  <a:cubicBezTo>
                    <a:pt x="22" y="3"/>
                    <a:pt x="12" y="1"/>
                    <a:pt x="2" y="0"/>
                  </a:cubicBezTo>
                  <a:cubicBezTo>
                    <a:pt x="1" y="0"/>
                    <a:pt x="0" y="3"/>
                    <a:pt x="2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14"/>
            <p:cNvSpPr/>
            <p:nvPr/>
          </p:nvSpPr>
          <p:spPr bwMode="auto">
            <a:xfrm>
              <a:off x="4661" y="1671"/>
              <a:ext cx="133" cy="21"/>
            </a:xfrm>
            <a:custGeom>
              <a:avLst/>
              <a:gdLst>
                <a:gd name="T0" fmla="*/ 2 w 69"/>
                <a:gd name="T1" fmla="*/ 5 h 11"/>
                <a:gd name="T2" fmla="*/ 67 w 69"/>
                <a:gd name="T3" fmla="*/ 4 h 11"/>
                <a:gd name="T4" fmla="*/ 66 w 69"/>
                <a:gd name="T5" fmla="*/ 1 h 11"/>
                <a:gd name="T6" fmla="*/ 2 w 69"/>
                <a:gd name="T7" fmla="*/ 2 h 11"/>
                <a:gd name="T8" fmla="*/ 2 w 69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11">
                  <a:moveTo>
                    <a:pt x="2" y="5"/>
                  </a:moveTo>
                  <a:cubicBezTo>
                    <a:pt x="23" y="7"/>
                    <a:pt x="46" y="11"/>
                    <a:pt x="67" y="4"/>
                  </a:cubicBezTo>
                  <a:cubicBezTo>
                    <a:pt x="69" y="3"/>
                    <a:pt x="68" y="0"/>
                    <a:pt x="66" y="1"/>
                  </a:cubicBezTo>
                  <a:cubicBezTo>
                    <a:pt x="46" y="9"/>
                    <a:pt x="23" y="4"/>
                    <a:pt x="2" y="2"/>
                  </a:cubicBezTo>
                  <a:cubicBezTo>
                    <a:pt x="0" y="2"/>
                    <a:pt x="0" y="5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15"/>
            <p:cNvSpPr/>
            <p:nvPr/>
          </p:nvSpPr>
          <p:spPr bwMode="auto">
            <a:xfrm>
              <a:off x="4727" y="1619"/>
              <a:ext cx="108" cy="21"/>
            </a:xfrm>
            <a:custGeom>
              <a:avLst/>
              <a:gdLst>
                <a:gd name="T0" fmla="*/ 1 w 56"/>
                <a:gd name="T1" fmla="*/ 9 h 11"/>
                <a:gd name="T2" fmla="*/ 29 w 56"/>
                <a:gd name="T3" fmla="*/ 10 h 11"/>
                <a:gd name="T4" fmla="*/ 55 w 56"/>
                <a:gd name="T5" fmla="*/ 4 h 11"/>
                <a:gd name="T6" fmla="*/ 53 w 56"/>
                <a:gd name="T7" fmla="*/ 2 h 11"/>
                <a:gd name="T8" fmla="*/ 28 w 56"/>
                <a:gd name="T9" fmla="*/ 8 h 11"/>
                <a:gd name="T10" fmla="*/ 2 w 56"/>
                <a:gd name="T11" fmla="*/ 6 h 11"/>
                <a:gd name="T12" fmla="*/ 1 w 56"/>
                <a:gd name="T1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11">
                  <a:moveTo>
                    <a:pt x="1" y="9"/>
                  </a:moveTo>
                  <a:cubicBezTo>
                    <a:pt x="10" y="10"/>
                    <a:pt x="20" y="11"/>
                    <a:pt x="29" y="10"/>
                  </a:cubicBezTo>
                  <a:cubicBezTo>
                    <a:pt x="38" y="10"/>
                    <a:pt x="48" y="9"/>
                    <a:pt x="55" y="4"/>
                  </a:cubicBezTo>
                  <a:cubicBezTo>
                    <a:pt x="56" y="3"/>
                    <a:pt x="54" y="0"/>
                    <a:pt x="53" y="2"/>
                  </a:cubicBezTo>
                  <a:cubicBezTo>
                    <a:pt x="46" y="7"/>
                    <a:pt x="36" y="7"/>
                    <a:pt x="28" y="8"/>
                  </a:cubicBezTo>
                  <a:cubicBezTo>
                    <a:pt x="19" y="8"/>
                    <a:pt x="10" y="7"/>
                    <a:pt x="2" y="6"/>
                  </a:cubicBezTo>
                  <a:cubicBezTo>
                    <a:pt x="0" y="6"/>
                    <a:pt x="0" y="9"/>
                    <a:pt x="1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16"/>
            <p:cNvSpPr/>
            <p:nvPr/>
          </p:nvSpPr>
          <p:spPr bwMode="auto">
            <a:xfrm>
              <a:off x="4752" y="1578"/>
              <a:ext cx="137" cy="23"/>
            </a:xfrm>
            <a:custGeom>
              <a:avLst/>
              <a:gdLst>
                <a:gd name="T0" fmla="*/ 2 w 71"/>
                <a:gd name="T1" fmla="*/ 11 h 12"/>
                <a:gd name="T2" fmla="*/ 37 w 71"/>
                <a:gd name="T3" fmla="*/ 12 h 12"/>
                <a:gd name="T4" fmla="*/ 69 w 71"/>
                <a:gd name="T5" fmla="*/ 4 h 12"/>
                <a:gd name="T6" fmla="*/ 68 w 71"/>
                <a:gd name="T7" fmla="*/ 1 h 12"/>
                <a:gd name="T8" fmla="*/ 35 w 71"/>
                <a:gd name="T9" fmla="*/ 9 h 12"/>
                <a:gd name="T10" fmla="*/ 2 w 71"/>
                <a:gd name="T11" fmla="*/ 8 h 12"/>
                <a:gd name="T12" fmla="*/ 2 w 71"/>
                <a:gd name="T1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12">
                  <a:moveTo>
                    <a:pt x="2" y="11"/>
                  </a:moveTo>
                  <a:cubicBezTo>
                    <a:pt x="13" y="12"/>
                    <a:pt x="25" y="12"/>
                    <a:pt x="37" y="12"/>
                  </a:cubicBezTo>
                  <a:cubicBezTo>
                    <a:pt x="48" y="11"/>
                    <a:pt x="60" y="10"/>
                    <a:pt x="69" y="4"/>
                  </a:cubicBezTo>
                  <a:cubicBezTo>
                    <a:pt x="71" y="3"/>
                    <a:pt x="69" y="0"/>
                    <a:pt x="68" y="1"/>
                  </a:cubicBezTo>
                  <a:cubicBezTo>
                    <a:pt x="59" y="8"/>
                    <a:pt x="46" y="9"/>
                    <a:pt x="35" y="9"/>
                  </a:cubicBezTo>
                  <a:cubicBezTo>
                    <a:pt x="24" y="10"/>
                    <a:pt x="13" y="9"/>
                    <a:pt x="2" y="8"/>
                  </a:cubicBezTo>
                  <a:cubicBezTo>
                    <a:pt x="1" y="8"/>
                    <a:pt x="0" y="11"/>
                    <a:pt x="2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17"/>
            <p:cNvSpPr/>
            <p:nvPr/>
          </p:nvSpPr>
          <p:spPr bwMode="auto">
            <a:xfrm>
              <a:off x="4787" y="1532"/>
              <a:ext cx="127" cy="31"/>
            </a:xfrm>
            <a:custGeom>
              <a:avLst/>
              <a:gdLst>
                <a:gd name="T0" fmla="*/ 2 w 66"/>
                <a:gd name="T1" fmla="*/ 16 h 16"/>
                <a:gd name="T2" fmla="*/ 42 w 66"/>
                <a:gd name="T3" fmla="*/ 14 h 16"/>
                <a:gd name="T4" fmla="*/ 60 w 66"/>
                <a:gd name="T5" fmla="*/ 9 h 16"/>
                <a:gd name="T6" fmla="*/ 66 w 66"/>
                <a:gd name="T7" fmla="*/ 6 h 16"/>
                <a:gd name="T8" fmla="*/ 63 w 66"/>
                <a:gd name="T9" fmla="*/ 1 h 16"/>
                <a:gd name="T10" fmla="*/ 62 w 66"/>
                <a:gd name="T11" fmla="*/ 3 h 16"/>
                <a:gd name="T12" fmla="*/ 61 w 66"/>
                <a:gd name="T13" fmla="*/ 6 h 16"/>
                <a:gd name="T14" fmla="*/ 57 w 66"/>
                <a:gd name="T15" fmla="*/ 8 h 16"/>
                <a:gd name="T16" fmla="*/ 49 w 66"/>
                <a:gd name="T17" fmla="*/ 10 h 16"/>
                <a:gd name="T18" fmla="*/ 34 w 66"/>
                <a:gd name="T19" fmla="*/ 12 h 16"/>
                <a:gd name="T20" fmla="*/ 2 w 66"/>
                <a:gd name="T21" fmla="*/ 13 h 16"/>
                <a:gd name="T22" fmla="*/ 2 w 66"/>
                <a:gd name="T2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6" h="16">
                  <a:moveTo>
                    <a:pt x="2" y="16"/>
                  </a:moveTo>
                  <a:cubicBezTo>
                    <a:pt x="16" y="15"/>
                    <a:pt x="29" y="16"/>
                    <a:pt x="42" y="14"/>
                  </a:cubicBezTo>
                  <a:cubicBezTo>
                    <a:pt x="48" y="13"/>
                    <a:pt x="54" y="12"/>
                    <a:pt x="60" y="9"/>
                  </a:cubicBezTo>
                  <a:cubicBezTo>
                    <a:pt x="62" y="9"/>
                    <a:pt x="65" y="8"/>
                    <a:pt x="66" y="6"/>
                  </a:cubicBezTo>
                  <a:cubicBezTo>
                    <a:pt x="66" y="3"/>
                    <a:pt x="65" y="2"/>
                    <a:pt x="63" y="1"/>
                  </a:cubicBezTo>
                  <a:cubicBezTo>
                    <a:pt x="61" y="0"/>
                    <a:pt x="60" y="3"/>
                    <a:pt x="62" y="3"/>
                  </a:cubicBezTo>
                  <a:cubicBezTo>
                    <a:pt x="65" y="5"/>
                    <a:pt x="62" y="6"/>
                    <a:pt x="61" y="6"/>
                  </a:cubicBezTo>
                  <a:cubicBezTo>
                    <a:pt x="60" y="7"/>
                    <a:pt x="59" y="7"/>
                    <a:pt x="57" y="8"/>
                  </a:cubicBezTo>
                  <a:cubicBezTo>
                    <a:pt x="55" y="9"/>
                    <a:pt x="52" y="9"/>
                    <a:pt x="49" y="10"/>
                  </a:cubicBezTo>
                  <a:cubicBezTo>
                    <a:pt x="44" y="11"/>
                    <a:pt x="39" y="12"/>
                    <a:pt x="34" y="12"/>
                  </a:cubicBezTo>
                  <a:cubicBezTo>
                    <a:pt x="23" y="13"/>
                    <a:pt x="13" y="13"/>
                    <a:pt x="2" y="13"/>
                  </a:cubicBezTo>
                  <a:cubicBezTo>
                    <a:pt x="0" y="13"/>
                    <a:pt x="1" y="16"/>
                    <a:pt x="2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18"/>
            <p:cNvSpPr/>
            <p:nvPr/>
          </p:nvSpPr>
          <p:spPr bwMode="auto">
            <a:xfrm>
              <a:off x="4843" y="1493"/>
              <a:ext cx="112" cy="31"/>
            </a:xfrm>
            <a:custGeom>
              <a:avLst/>
              <a:gdLst>
                <a:gd name="T0" fmla="*/ 2 w 58"/>
                <a:gd name="T1" fmla="*/ 16 h 16"/>
                <a:gd name="T2" fmla="*/ 31 w 58"/>
                <a:gd name="T3" fmla="*/ 14 h 16"/>
                <a:gd name="T4" fmla="*/ 56 w 58"/>
                <a:gd name="T5" fmla="*/ 3 h 16"/>
                <a:gd name="T6" fmla="*/ 55 w 58"/>
                <a:gd name="T7" fmla="*/ 1 h 16"/>
                <a:gd name="T8" fmla="*/ 29 w 58"/>
                <a:gd name="T9" fmla="*/ 11 h 16"/>
                <a:gd name="T10" fmla="*/ 2 w 58"/>
                <a:gd name="T11" fmla="*/ 13 h 16"/>
                <a:gd name="T12" fmla="*/ 2 w 58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16">
                  <a:moveTo>
                    <a:pt x="2" y="16"/>
                  </a:moveTo>
                  <a:cubicBezTo>
                    <a:pt x="12" y="15"/>
                    <a:pt x="21" y="15"/>
                    <a:pt x="31" y="14"/>
                  </a:cubicBezTo>
                  <a:cubicBezTo>
                    <a:pt x="40" y="12"/>
                    <a:pt x="50" y="10"/>
                    <a:pt x="56" y="3"/>
                  </a:cubicBezTo>
                  <a:cubicBezTo>
                    <a:pt x="58" y="2"/>
                    <a:pt x="56" y="0"/>
                    <a:pt x="55" y="1"/>
                  </a:cubicBezTo>
                  <a:cubicBezTo>
                    <a:pt x="48" y="7"/>
                    <a:pt x="38" y="10"/>
                    <a:pt x="29" y="11"/>
                  </a:cubicBezTo>
                  <a:cubicBezTo>
                    <a:pt x="20" y="13"/>
                    <a:pt x="11" y="13"/>
                    <a:pt x="2" y="13"/>
                  </a:cubicBezTo>
                  <a:cubicBezTo>
                    <a:pt x="0" y="13"/>
                    <a:pt x="0" y="16"/>
                    <a:pt x="2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19"/>
            <p:cNvSpPr/>
            <p:nvPr/>
          </p:nvSpPr>
          <p:spPr bwMode="auto">
            <a:xfrm>
              <a:off x="4883" y="1452"/>
              <a:ext cx="78" cy="18"/>
            </a:xfrm>
            <a:custGeom>
              <a:avLst/>
              <a:gdLst>
                <a:gd name="T0" fmla="*/ 2 w 40"/>
                <a:gd name="T1" fmla="*/ 9 h 9"/>
                <a:gd name="T2" fmla="*/ 38 w 40"/>
                <a:gd name="T3" fmla="*/ 3 h 9"/>
                <a:gd name="T4" fmla="*/ 38 w 40"/>
                <a:gd name="T5" fmla="*/ 0 h 9"/>
                <a:gd name="T6" fmla="*/ 2 w 40"/>
                <a:gd name="T7" fmla="*/ 6 h 9"/>
                <a:gd name="T8" fmla="*/ 2 w 40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9">
                  <a:moveTo>
                    <a:pt x="2" y="9"/>
                  </a:moveTo>
                  <a:cubicBezTo>
                    <a:pt x="15" y="8"/>
                    <a:pt x="27" y="6"/>
                    <a:pt x="38" y="3"/>
                  </a:cubicBezTo>
                  <a:cubicBezTo>
                    <a:pt x="40" y="3"/>
                    <a:pt x="40" y="0"/>
                    <a:pt x="38" y="0"/>
                  </a:cubicBezTo>
                  <a:cubicBezTo>
                    <a:pt x="26" y="3"/>
                    <a:pt x="14" y="6"/>
                    <a:pt x="2" y="6"/>
                  </a:cubicBezTo>
                  <a:cubicBezTo>
                    <a:pt x="0" y="6"/>
                    <a:pt x="1" y="9"/>
                    <a:pt x="2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20"/>
            <p:cNvSpPr/>
            <p:nvPr/>
          </p:nvSpPr>
          <p:spPr bwMode="auto">
            <a:xfrm>
              <a:off x="4599" y="1404"/>
              <a:ext cx="275" cy="288"/>
            </a:xfrm>
            <a:custGeom>
              <a:avLst/>
              <a:gdLst>
                <a:gd name="T0" fmla="*/ 76 w 142"/>
                <a:gd name="T1" fmla="*/ 87 h 149"/>
                <a:gd name="T2" fmla="*/ 55 w 142"/>
                <a:gd name="T3" fmla="*/ 116 h 149"/>
                <a:gd name="T4" fmla="*/ 40 w 142"/>
                <a:gd name="T5" fmla="*/ 131 h 149"/>
                <a:gd name="T6" fmla="*/ 27 w 142"/>
                <a:gd name="T7" fmla="*/ 137 h 149"/>
                <a:gd name="T8" fmla="*/ 28 w 142"/>
                <a:gd name="T9" fmla="*/ 139 h 149"/>
                <a:gd name="T10" fmla="*/ 50 w 142"/>
                <a:gd name="T11" fmla="*/ 107 h 149"/>
                <a:gd name="T12" fmla="*/ 74 w 142"/>
                <a:gd name="T13" fmla="*/ 79 h 149"/>
                <a:gd name="T14" fmla="*/ 98 w 142"/>
                <a:gd name="T15" fmla="*/ 55 h 149"/>
                <a:gd name="T16" fmla="*/ 117 w 142"/>
                <a:gd name="T17" fmla="*/ 27 h 149"/>
                <a:gd name="T18" fmla="*/ 115 w 142"/>
                <a:gd name="T19" fmla="*/ 25 h 149"/>
                <a:gd name="T20" fmla="*/ 60 w 142"/>
                <a:gd name="T21" fmla="*/ 81 h 149"/>
                <a:gd name="T22" fmla="*/ 1 w 142"/>
                <a:gd name="T23" fmla="*/ 145 h 149"/>
                <a:gd name="T24" fmla="*/ 3 w 142"/>
                <a:gd name="T25" fmla="*/ 147 h 149"/>
                <a:gd name="T26" fmla="*/ 67 w 142"/>
                <a:gd name="T27" fmla="*/ 80 h 149"/>
                <a:gd name="T28" fmla="*/ 135 w 142"/>
                <a:gd name="T29" fmla="*/ 11 h 149"/>
                <a:gd name="T30" fmla="*/ 141 w 142"/>
                <a:gd name="T31" fmla="*/ 3 h 149"/>
                <a:gd name="T32" fmla="*/ 140 w 142"/>
                <a:gd name="T33" fmla="*/ 1 h 149"/>
                <a:gd name="T34" fmla="*/ 29 w 142"/>
                <a:gd name="T35" fmla="*/ 121 h 149"/>
                <a:gd name="T36" fmla="*/ 30 w 142"/>
                <a:gd name="T37" fmla="*/ 123 h 149"/>
                <a:gd name="T38" fmla="*/ 102 w 142"/>
                <a:gd name="T39" fmla="*/ 42 h 149"/>
                <a:gd name="T40" fmla="*/ 99 w 142"/>
                <a:gd name="T41" fmla="*/ 41 h 149"/>
                <a:gd name="T42" fmla="*/ 28 w 142"/>
                <a:gd name="T43" fmla="*/ 122 h 149"/>
                <a:gd name="T44" fmla="*/ 30 w 142"/>
                <a:gd name="T45" fmla="*/ 124 h 149"/>
                <a:gd name="T46" fmla="*/ 141 w 142"/>
                <a:gd name="T47" fmla="*/ 3 h 149"/>
                <a:gd name="T48" fmla="*/ 139 w 142"/>
                <a:gd name="T49" fmla="*/ 1 h 149"/>
                <a:gd name="T50" fmla="*/ 72 w 142"/>
                <a:gd name="T51" fmla="*/ 71 h 149"/>
                <a:gd name="T52" fmla="*/ 39 w 142"/>
                <a:gd name="T53" fmla="*/ 104 h 149"/>
                <a:gd name="T54" fmla="*/ 7 w 142"/>
                <a:gd name="T55" fmla="*/ 138 h 149"/>
                <a:gd name="T56" fmla="*/ 1 w 142"/>
                <a:gd name="T57" fmla="*/ 146 h 149"/>
                <a:gd name="T58" fmla="*/ 3 w 142"/>
                <a:gd name="T59" fmla="*/ 148 h 149"/>
                <a:gd name="T60" fmla="*/ 61 w 142"/>
                <a:gd name="T61" fmla="*/ 85 h 149"/>
                <a:gd name="T62" fmla="*/ 116 w 142"/>
                <a:gd name="T63" fmla="*/ 28 h 149"/>
                <a:gd name="T64" fmla="*/ 114 w 142"/>
                <a:gd name="T65" fmla="*/ 26 h 149"/>
                <a:gd name="T66" fmla="*/ 96 w 142"/>
                <a:gd name="T67" fmla="*/ 53 h 149"/>
                <a:gd name="T68" fmla="*/ 71 w 142"/>
                <a:gd name="T69" fmla="*/ 79 h 149"/>
                <a:gd name="T70" fmla="*/ 47 w 142"/>
                <a:gd name="T71" fmla="*/ 106 h 149"/>
                <a:gd name="T72" fmla="*/ 26 w 142"/>
                <a:gd name="T73" fmla="*/ 138 h 149"/>
                <a:gd name="T74" fmla="*/ 27 w 142"/>
                <a:gd name="T75" fmla="*/ 140 h 149"/>
                <a:gd name="T76" fmla="*/ 41 w 142"/>
                <a:gd name="T77" fmla="*/ 135 h 149"/>
                <a:gd name="T78" fmla="*/ 56 w 142"/>
                <a:gd name="T79" fmla="*/ 119 h 149"/>
                <a:gd name="T80" fmla="*/ 79 w 142"/>
                <a:gd name="T81" fmla="*/ 89 h 149"/>
                <a:gd name="T82" fmla="*/ 76 w 142"/>
                <a:gd name="T83" fmla="*/ 87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2" h="149">
                  <a:moveTo>
                    <a:pt x="76" y="87"/>
                  </a:moveTo>
                  <a:cubicBezTo>
                    <a:pt x="69" y="96"/>
                    <a:pt x="63" y="106"/>
                    <a:pt x="55" y="116"/>
                  </a:cubicBezTo>
                  <a:cubicBezTo>
                    <a:pt x="51" y="121"/>
                    <a:pt x="46" y="127"/>
                    <a:pt x="40" y="131"/>
                  </a:cubicBezTo>
                  <a:cubicBezTo>
                    <a:pt x="37" y="134"/>
                    <a:pt x="32" y="138"/>
                    <a:pt x="27" y="137"/>
                  </a:cubicBezTo>
                  <a:cubicBezTo>
                    <a:pt x="27" y="137"/>
                    <a:pt x="28" y="138"/>
                    <a:pt x="28" y="139"/>
                  </a:cubicBezTo>
                  <a:cubicBezTo>
                    <a:pt x="33" y="127"/>
                    <a:pt x="41" y="117"/>
                    <a:pt x="50" y="107"/>
                  </a:cubicBezTo>
                  <a:cubicBezTo>
                    <a:pt x="58" y="98"/>
                    <a:pt x="66" y="88"/>
                    <a:pt x="74" y="79"/>
                  </a:cubicBezTo>
                  <a:cubicBezTo>
                    <a:pt x="82" y="71"/>
                    <a:pt x="91" y="63"/>
                    <a:pt x="98" y="55"/>
                  </a:cubicBezTo>
                  <a:cubicBezTo>
                    <a:pt x="106" y="46"/>
                    <a:pt x="113" y="37"/>
                    <a:pt x="117" y="27"/>
                  </a:cubicBezTo>
                  <a:cubicBezTo>
                    <a:pt x="117" y="26"/>
                    <a:pt x="116" y="25"/>
                    <a:pt x="115" y="25"/>
                  </a:cubicBezTo>
                  <a:cubicBezTo>
                    <a:pt x="93" y="40"/>
                    <a:pt x="77" y="62"/>
                    <a:pt x="60" y="81"/>
                  </a:cubicBezTo>
                  <a:cubicBezTo>
                    <a:pt x="41" y="103"/>
                    <a:pt x="23" y="126"/>
                    <a:pt x="1" y="145"/>
                  </a:cubicBezTo>
                  <a:cubicBezTo>
                    <a:pt x="2" y="146"/>
                    <a:pt x="2" y="147"/>
                    <a:pt x="3" y="147"/>
                  </a:cubicBezTo>
                  <a:cubicBezTo>
                    <a:pt x="20" y="122"/>
                    <a:pt x="46" y="102"/>
                    <a:pt x="67" y="80"/>
                  </a:cubicBezTo>
                  <a:cubicBezTo>
                    <a:pt x="90" y="57"/>
                    <a:pt x="114" y="36"/>
                    <a:pt x="135" y="11"/>
                  </a:cubicBezTo>
                  <a:cubicBezTo>
                    <a:pt x="137" y="8"/>
                    <a:pt x="139" y="5"/>
                    <a:pt x="141" y="3"/>
                  </a:cubicBezTo>
                  <a:cubicBezTo>
                    <a:pt x="142" y="1"/>
                    <a:pt x="141" y="0"/>
                    <a:pt x="140" y="1"/>
                  </a:cubicBezTo>
                  <a:cubicBezTo>
                    <a:pt x="99" y="37"/>
                    <a:pt x="67" y="83"/>
                    <a:pt x="29" y="121"/>
                  </a:cubicBezTo>
                  <a:cubicBezTo>
                    <a:pt x="29" y="122"/>
                    <a:pt x="30" y="123"/>
                    <a:pt x="30" y="123"/>
                  </a:cubicBezTo>
                  <a:cubicBezTo>
                    <a:pt x="51" y="93"/>
                    <a:pt x="78" y="69"/>
                    <a:pt x="102" y="42"/>
                  </a:cubicBezTo>
                  <a:cubicBezTo>
                    <a:pt x="103" y="41"/>
                    <a:pt x="100" y="39"/>
                    <a:pt x="99" y="41"/>
                  </a:cubicBezTo>
                  <a:cubicBezTo>
                    <a:pt x="75" y="67"/>
                    <a:pt x="48" y="92"/>
                    <a:pt x="28" y="122"/>
                  </a:cubicBezTo>
                  <a:cubicBezTo>
                    <a:pt x="27" y="123"/>
                    <a:pt x="29" y="125"/>
                    <a:pt x="30" y="124"/>
                  </a:cubicBezTo>
                  <a:cubicBezTo>
                    <a:pt x="69" y="85"/>
                    <a:pt x="100" y="39"/>
                    <a:pt x="141" y="3"/>
                  </a:cubicBezTo>
                  <a:cubicBezTo>
                    <a:pt x="141" y="2"/>
                    <a:pt x="140" y="1"/>
                    <a:pt x="139" y="1"/>
                  </a:cubicBezTo>
                  <a:cubicBezTo>
                    <a:pt x="120" y="27"/>
                    <a:pt x="95" y="48"/>
                    <a:pt x="72" y="71"/>
                  </a:cubicBezTo>
                  <a:cubicBezTo>
                    <a:pt x="61" y="82"/>
                    <a:pt x="50" y="93"/>
                    <a:pt x="39" y="104"/>
                  </a:cubicBezTo>
                  <a:cubicBezTo>
                    <a:pt x="27" y="115"/>
                    <a:pt x="16" y="125"/>
                    <a:pt x="7" y="138"/>
                  </a:cubicBezTo>
                  <a:cubicBezTo>
                    <a:pt x="5" y="140"/>
                    <a:pt x="3" y="143"/>
                    <a:pt x="1" y="146"/>
                  </a:cubicBezTo>
                  <a:cubicBezTo>
                    <a:pt x="0" y="147"/>
                    <a:pt x="2" y="149"/>
                    <a:pt x="3" y="148"/>
                  </a:cubicBezTo>
                  <a:cubicBezTo>
                    <a:pt x="24" y="129"/>
                    <a:pt x="42" y="106"/>
                    <a:pt x="61" y="85"/>
                  </a:cubicBezTo>
                  <a:cubicBezTo>
                    <a:pt x="78" y="65"/>
                    <a:pt x="94" y="42"/>
                    <a:pt x="116" y="28"/>
                  </a:cubicBezTo>
                  <a:cubicBezTo>
                    <a:pt x="116" y="27"/>
                    <a:pt x="115" y="26"/>
                    <a:pt x="114" y="26"/>
                  </a:cubicBezTo>
                  <a:cubicBezTo>
                    <a:pt x="110" y="36"/>
                    <a:pt x="103" y="45"/>
                    <a:pt x="96" y="53"/>
                  </a:cubicBezTo>
                  <a:cubicBezTo>
                    <a:pt x="88" y="62"/>
                    <a:pt x="79" y="70"/>
                    <a:pt x="71" y="79"/>
                  </a:cubicBezTo>
                  <a:cubicBezTo>
                    <a:pt x="63" y="88"/>
                    <a:pt x="55" y="97"/>
                    <a:pt x="47" y="106"/>
                  </a:cubicBezTo>
                  <a:cubicBezTo>
                    <a:pt x="39" y="115"/>
                    <a:pt x="31" y="126"/>
                    <a:pt x="26" y="138"/>
                  </a:cubicBezTo>
                  <a:cubicBezTo>
                    <a:pt x="25" y="138"/>
                    <a:pt x="26" y="139"/>
                    <a:pt x="27" y="140"/>
                  </a:cubicBezTo>
                  <a:cubicBezTo>
                    <a:pt x="32" y="140"/>
                    <a:pt x="37" y="137"/>
                    <a:pt x="41" y="135"/>
                  </a:cubicBezTo>
                  <a:cubicBezTo>
                    <a:pt x="46" y="130"/>
                    <a:pt x="51" y="125"/>
                    <a:pt x="56" y="119"/>
                  </a:cubicBezTo>
                  <a:cubicBezTo>
                    <a:pt x="64" y="110"/>
                    <a:pt x="71" y="99"/>
                    <a:pt x="79" y="89"/>
                  </a:cubicBezTo>
                  <a:cubicBezTo>
                    <a:pt x="80" y="87"/>
                    <a:pt x="77" y="86"/>
                    <a:pt x="76" y="8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21"/>
            <p:cNvSpPr/>
            <p:nvPr/>
          </p:nvSpPr>
          <p:spPr bwMode="auto">
            <a:xfrm>
              <a:off x="4843" y="1276"/>
              <a:ext cx="118" cy="146"/>
            </a:xfrm>
            <a:custGeom>
              <a:avLst/>
              <a:gdLst>
                <a:gd name="T0" fmla="*/ 8 w 61"/>
                <a:gd name="T1" fmla="*/ 1 h 75"/>
                <a:gd name="T2" fmla="*/ 13 w 61"/>
                <a:gd name="T3" fmla="*/ 29 h 75"/>
                <a:gd name="T4" fmla="*/ 16 w 61"/>
                <a:gd name="T5" fmla="*/ 57 h 75"/>
                <a:gd name="T6" fmla="*/ 10 w 61"/>
                <a:gd name="T7" fmla="*/ 16 h 75"/>
                <a:gd name="T8" fmla="*/ 9 w 61"/>
                <a:gd name="T9" fmla="*/ 50 h 75"/>
                <a:gd name="T10" fmla="*/ 33 w 61"/>
                <a:gd name="T11" fmla="*/ 35 h 75"/>
                <a:gd name="T12" fmla="*/ 57 w 61"/>
                <a:gd name="T13" fmla="*/ 22 h 75"/>
                <a:gd name="T14" fmla="*/ 55 w 61"/>
                <a:gd name="T15" fmla="*/ 44 h 75"/>
                <a:gd name="T16" fmla="*/ 43 w 61"/>
                <a:gd name="T17" fmla="*/ 63 h 75"/>
                <a:gd name="T18" fmla="*/ 46 w 61"/>
                <a:gd name="T19" fmla="*/ 52 h 75"/>
                <a:gd name="T20" fmla="*/ 43 w 61"/>
                <a:gd name="T21" fmla="*/ 23 h 75"/>
                <a:gd name="T22" fmla="*/ 24 w 61"/>
                <a:gd name="T23" fmla="*/ 34 h 75"/>
                <a:gd name="T24" fmla="*/ 6 w 61"/>
                <a:gd name="T25" fmla="*/ 49 h 75"/>
                <a:gd name="T26" fmla="*/ 22 w 61"/>
                <a:gd name="T27" fmla="*/ 41 h 75"/>
                <a:gd name="T28" fmla="*/ 39 w 61"/>
                <a:gd name="T29" fmla="*/ 59 h 75"/>
                <a:gd name="T30" fmla="*/ 31 w 61"/>
                <a:gd name="T31" fmla="*/ 73 h 75"/>
                <a:gd name="T32" fmla="*/ 31 w 61"/>
                <a:gd name="T33" fmla="*/ 45 h 75"/>
                <a:gd name="T34" fmla="*/ 24 w 61"/>
                <a:gd name="T35" fmla="*/ 61 h 75"/>
                <a:gd name="T36" fmla="*/ 28 w 61"/>
                <a:gd name="T37" fmla="*/ 46 h 75"/>
                <a:gd name="T38" fmla="*/ 19 w 61"/>
                <a:gd name="T39" fmla="*/ 59 h 75"/>
                <a:gd name="T40" fmla="*/ 30 w 61"/>
                <a:gd name="T41" fmla="*/ 46 h 75"/>
                <a:gd name="T42" fmla="*/ 29 w 61"/>
                <a:gd name="T43" fmla="*/ 61 h 75"/>
                <a:gd name="T44" fmla="*/ 38 w 61"/>
                <a:gd name="T45" fmla="*/ 51 h 75"/>
                <a:gd name="T46" fmla="*/ 26 w 61"/>
                <a:gd name="T47" fmla="*/ 72 h 75"/>
                <a:gd name="T48" fmla="*/ 38 w 61"/>
                <a:gd name="T49" fmla="*/ 50 h 75"/>
                <a:gd name="T50" fmla="*/ 29 w 61"/>
                <a:gd name="T51" fmla="*/ 60 h 75"/>
                <a:gd name="T52" fmla="*/ 30 w 61"/>
                <a:gd name="T53" fmla="*/ 45 h 75"/>
                <a:gd name="T54" fmla="*/ 19 w 61"/>
                <a:gd name="T55" fmla="*/ 59 h 75"/>
                <a:gd name="T56" fmla="*/ 27 w 61"/>
                <a:gd name="T57" fmla="*/ 47 h 75"/>
                <a:gd name="T58" fmla="*/ 23 w 61"/>
                <a:gd name="T59" fmla="*/ 61 h 75"/>
                <a:gd name="T60" fmla="*/ 31 w 61"/>
                <a:gd name="T61" fmla="*/ 46 h 75"/>
                <a:gd name="T62" fmla="*/ 28 w 61"/>
                <a:gd name="T63" fmla="*/ 74 h 75"/>
                <a:gd name="T64" fmla="*/ 41 w 61"/>
                <a:gd name="T65" fmla="*/ 61 h 75"/>
                <a:gd name="T66" fmla="*/ 23 w 61"/>
                <a:gd name="T67" fmla="*/ 38 h 75"/>
                <a:gd name="T68" fmla="*/ 8 w 61"/>
                <a:gd name="T69" fmla="*/ 52 h 75"/>
                <a:gd name="T70" fmla="*/ 33 w 61"/>
                <a:gd name="T71" fmla="*/ 31 h 75"/>
                <a:gd name="T72" fmla="*/ 46 w 61"/>
                <a:gd name="T73" fmla="*/ 41 h 75"/>
                <a:gd name="T74" fmla="*/ 42 w 61"/>
                <a:gd name="T75" fmla="*/ 64 h 75"/>
                <a:gd name="T76" fmla="*/ 51 w 61"/>
                <a:gd name="T77" fmla="*/ 59 h 75"/>
                <a:gd name="T78" fmla="*/ 61 w 61"/>
                <a:gd name="T79" fmla="*/ 31 h 75"/>
                <a:gd name="T80" fmla="*/ 58 w 61"/>
                <a:gd name="T81" fmla="*/ 20 h 75"/>
                <a:gd name="T82" fmla="*/ 9 w 61"/>
                <a:gd name="T83" fmla="*/ 49 h 75"/>
                <a:gd name="T84" fmla="*/ 10 w 61"/>
                <a:gd name="T85" fmla="*/ 15 h 75"/>
                <a:gd name="T86" fmla="*/ 13 w 61"/>
                <a:gd name="T87" fmla="*/ 58 h 75"/>
                <a:gd name="T88" fmla="*/ 16 w 61"/>
                <a:gd name="T89" fmla="*/ 30 h 75"/>
                <a:gd name="T90" fmla="*/ 6 w 61"/>
                <a:gd name="T91" fmla="*/ 2 h 75"/>
                <a:gd name="T92" fmla="*/ 14 w 61"/>
                <a:gd name="T93" fmla="*/ 6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1" h="75">
                  <a:moveTo>
                    <a:pt x="14" y="61"/>
                  </a:moveTo>
                  <a:cubicBezTo>
                    <a:pt x="13" y="41"/>
                    <a:pt x="10" y="21"/>
                    <a:pt x="8" y="1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9" y="11"/>
                    <a:pt x="11" y="20"/>
                    <a:pt x="13" y="29"/>
                  </a:cubicBezTo>
                  <a:cubicBezTo>
                    <a:pt x="15" y="38"/>
                    <a:pt x="16" y="49"/>
                    <a:pt x="13" y="57"/>
                  </a:cubicBezTo>
                  <a:cubicBezTo>
                    <a:pt x="14" y="57"/>
                    <a:pt x="15" y="57"/>
                    <a:pt x="16" y="57"/>
                  </a:cubicBezTo>
                  <a:cubicBezTo>
                    <a:pt x="13" y="50"/>
                    <a:pt x="10" y="44"/>
                    <a:pt x="9" y="37"/>
                  </a:cubicBezTo>
                  <a:cubicBezTo>
                    <a:pt x="7" y="30"/>
                    <a:pt x="6" y="22"/>
                    <a:pt x="10" y="16"/>
                  </a:cubicBezTo>
                  <a:cubicBezTo>
                    <a:pt x="9" y="16"/>
                    <a:pt x="8" y="16"/>
                    <a:pt x="7" y="16"/>
                  </a:cubicBezTo>
                  <a:cubicBezTo>
                    <a:pt x="11" y="27"/>
                    <a:pt x="14" y="39"/>
                    <a:pt x="9" y="50"/>
                  </a:cubicBezTo>
                  <a:cubicBezTo>
                    <a:pt x="8" y="51"/>
                    <a:pt x="10" y="52"/>
                    <a:pt x="11" y="51"/>
                  </a:cubicBezTo>
                  <a:cubicBezTo>
                    <a:pt x="19" y="47"/>
                    <a:pt x="26" y="41"/>
                    <a:pt x="33" y="35"/>
                  </a:cubicBezTo>
                  <a:cubicBezTo>
                    <a:pt x="41" y="30"/>
                    <a:pt x="49" y="24"/>
                    <a:pt x="59" y="23"/>
                  </a:cubicBezTo>
                  <a:cubicBezTo>
                    <a:pt x="58" y="22"/>
                    <a:pt x="58" y="22"/>
                    <a:pt x="57" y="22"/>
                  </a:cubicBezTo>
                  <a:cubicBezTo>
                    <a:pt x="59" y="25"/>
                    <a:pt x="58" y="28"/>
                    <a:pt x="58" y="31"/>
                  </a:cubicBezTo>
                  <a:cubicBezTo>
                    <a:pt x="58" y="35"/>
                    <a:pt x="56" y="40"/>
                    <a:pt x="55" y="44"/>
                  </a:cubicBezTo>
                  <a:cubicBezTo>
                    <a:pt x="54" y="48"/>
                    <a:pt x="52" y="52"/>
                    <a:pt x="50" y="56"/>
                  </a:cubicBezTo>
                  <a:cubicBezTo>
                    <a:pt x="48" y="59"/>
                    <a:pt x="46" y="62"/>
                    <a:pt x="43" y="63"/>
                  </a:cubicBezTo>
                  <a:cubicBezTo>
                    <a:pt x="44" y="63"/>
                    <a:pt x="44" y="63"/>
                    <a:pt x="45" y="64"/>
                  </a:cubicBezTo>
                  <a:cubicBezTo>
                    <a:pt x="44" y="60"/>
                    <a:pt x="45" y="56"/>
                    <a:pt x="46" y="52"/>
                  </a:cubicBezTo>
                  <a:cubicBezTo>
                    <a:pt x="47" y="48"/>
                    <a:pt x="48" y="43"/>
                    <a:pt x="49" y="38"/>
                  </a:cubicBezTo>
                  <a:cubicBezTo>
                    <a:pt x="50" y="33"/>
                    <a:pt x="51" y="22"/>
                    <a:pt x="43" y="23"/>
                  </a:cubicBezTo>
                  <a:cubicBezTo>
                    <a:pt x="40" y="23"/>
                    <a:pt x="37" y="25"/>
                    <a:pt x="34" y="26"/>
                  </a:cubicBezTo>
                  <a:cubicBezTo>
                    <a:pt x="31" y="29"/>
                    <a:pt x="27" y="31"/>
                    <a:pt x="24" y="34"/>
                  </a:cubicBezTo>
                  <a:cubicBezTo>
                    <a:pt x="20" y="37"/>
                    <a:pt x="17" y="40"/>
                    <a:pt x="14" y="43"/>
                  </a:cubicBezTo>
                  <a:cubicBezTo>
                    <a:pt x="11" y="45"/>
                    <a:pt x="9" y="48"/>
                    <a:pt x="6" y="49"/>
                  </a:cubicBezTo>
                  <a:cubicBezTo>
                    <a:pt x="7" y="50"/>
                    <a:pt x="7" y="51"/>
                    <a:pt x="8" y="51"/>
                  </a:cubicBezTo>
                  <a:cubicBezTo>
                    <a:pt x="11" y="47"/>
                    <a:pt x="17" y="44"/>
                    <a:pt x="22" y="41"/>
                  </a:cubicBezTo>
                  <a:cubicBezTo>
                    <a:pt x="27" y="39"/>
                    <a:pt x="34" y="38"/>
                    <a:pt x="38" y="43"/>
                  </a:cubicBezTo>
                  <a:cubicBezTo>
                    <a:pt x="42" y="47"/>
                    <a:pt x="40" y="55"/>
                    <a:pt x="39" y="59"/>
                  </a:cubicBezTo>
                  <a:cubicBezTo>
                    <a:pt x="37" y="64"/>
                    <a:pt x="34" y="71"/>
                    <a:pt x="29" y="72"/>
                  </a:cubicBezTo>
                  <a:cubicBezTo>
                    <a:pt x="30" y="73"/>
                    <a:pt x="30" y="73"/>
                    <a:pt x="31" y="73"/>
                  </a:cubicBezTo>
                  <a:cubicBezTo>
                    <a:pt x="29" y="64"/>
                    <a:pt x="36" y="55"/>
                    <a:pt x="34" y="45"/>
                  </a:cubicBezTo>
                  <a:cubicBezTo>
                    <a:pt x="33" y="44"/>
                    <a:pt x="32" y="43"/>
                    <a:pt x="31" y="45"/>
                  </a:cubicBezTo>
                  <a:cubicBezTo>
                    <a:pt x="28" y="49"/>
                    <a:pt x="25" y="55"/>
                    <a:pt x="21" y="60"/>
                  </a:cubicBezTo>
                  <a:cubicBezTo>
                    <a:pt x="22" y="60"/>
                    <a:pt x="23" y="61"/>
                    <a:pt x="24" y="61"/>
                  </a:cubicBezTo>
                  <a:cubicBezTo>
                    <a:pt x="25" y="56"/>
                    <a:pt x="28" y="52"/>
                    <a:pt x="29" y="47"/>
                  </a:cubicBezTo>
                  <a:cubicBezTo>
                    <a:pt x="30" y="46"/>
                    <a:pt x="28" y="45"/>
                    <a:pt x="28" y="46"/>
                  </a:cubicBezTo>
                  <a:cubicBezTo>
                    <a:pt x="23" y="48"/>
                    <a:pt x="20" y="53"/>
                    <a:pt x="17" y="57"/>
                  </a:cubicBezTo>
                  <a:cubicBezTo>
                    <a:pt x="16" y="59"/>
                    <a:pt x="18" y="60"/>
                    <a:pt x="19" y="59"/>
                  </a:cubicBezTo>
                  <a:cubicBezTo>
                    <a:pt x="23" y="55"/>
                    <a:pt x="27" y="50"/>
                    <a:pt x="32" y="47"/>
                  </a:cubicBezTo>
                  <a:cubicBezTo>
                    <a:pt x="31" y="46"/>
                    <a:pt x="30" y="46"/>
                    <a:pt x="30" y="46"/>
                  </a:cubicBezTo>
                  <a:cubicBezTo>
                    <a:pt x="30" y="51"/>
                    <a:pt x="27" y="55"/>
                    <a:pt x="27" y="60"/>
                  </a:cubicBezTo>
                  <a:cubicBezTo>
                    <a:pt x="27" y="61"/>
                    <a:pt x="28" y="62"/>
                    <a:pt x="29" y="61"/>
                  </a:cubicBezTo>
                  <a:cubicBezTo>
                    <a:pt x="33" y="59"/>
                    <a:pt x="36" y="56"/>
                    <a:pt x="40" y="53"/>
                  </a:cubicBezTo>
                  <a:cubicBezTo>
                    <a:pt x="39" y="52"/>
                    <a:pt x="39" y="51"/>
                    <a:pt x="38" y="51"/>
                  </a:cubicBezTo>
                  <a:cubicBezTo>
                    <a:pt x="32" y="56"/>
                    <a:pt x="30" y="65"/>
                    <a:pt x="24" y="70"/>
                  </a:cubicBezTo>
                  <a:cubicBezTo>
                    <a:pt x="23" y="71"/>
                    <a:pt x="24" y="74"/>
                    <a:pt x="26" y="72"/>
                  </a:cubicBezTo>
                  <a:cubicBezTo>
                    <a:pt x="32" y="67"/>
                    <a:pt x="34" y="58"/>
                    <a:pt x="40" y="52"/>
                  </a:cubicBezTo>
                  <a:cubicBezTo>
                    <a:pt x="41" y="51"/>
                    <a:pt x="39" y="49"/>
                    <a:pt x="38" y="50"/>
                  </a:cubicBezTo>
                  <a:cubicBezTo>
                    <a:pt x="35" y="53"/>
                    <a:pt x="32" y="57"/>
                    <a:pt x="27" y="59"/>
                  </a:cubicBezTo>
                  <a:cubicBezTo>
                    <a:pt x="28" y="59"/>
                    <a:pt x="29" y="60"/>
                    <a:pt x="29" y="60"/>
                  </a:cubicBezTo>
                  <a:cubicBezTo>
                    <a:pt x="30" y="55"/>
                    <a:pt x="33" y="51"/>
                    <a:pt x="32" y="45"/>
                  </a:cubicBezTo>
                  <a:cubicBezTo>
                    <a:pt x="32" y="44"/>
                    <a:pt x="31" y="44"/>
                    <a:pt x="30" y="45"/>
                  </a:cubicBezTo>
                  <a:cubicBezTo>
                    <a:pt x="25" y="48"/>
                    <a:pt x="21" y="53"/>
                    <a:pt x="17" y="57"/>
                  </a:cubicBezTo>
                  <a:cubicBezTo>
                    <a:pt x="18" y="58"/>
                    <a:pt x="18" y="58"/>
                    <a:pt x="19" y="59"/>
                  </a:cubicBezTo>
                  <a:cubicBezTo>
                    <a:pt x="22" y="55"/>
                    <a:pt x="24" y="51"/>
                    <a:pt x="29" y="48"/>
                  </a:cubicBezTo>
                  <a:cubicBezTo>
                    <a:pt x="28" y="48"/>
                    <a:pt x="27" y="47"/>
                    <a:pt x="27" y="47"/>
                  </a:cubicBezTo>
                  <a:cubicBezTo>
                    <a:pt x="25" y="52"/>
                    <a:pt x="23" y="56"/>
                    <a:pt x="21" y="60"/>
                  </a:cubicBezTo>
                  <a:cubicBezTo>
                    <a:pt x="21" y="61"/>
                    <a:pt x="23" y="63"/>
                    <a:pt x="23" y="61"/>
                  </a:cubicBezTo>
                  <a:cubicBezTo>
                    <a:pt x="27" y="56"/>
                    <a:pt x="30" y="51"/>
                    <a:pt x="33" y="46"/>
                  </a:cubicBezTo>
                  <a:cubicBezTo>
                    <a:pt x="33" y="46"/>
                    <a:pt x="32" y="46"/>
                    <a:pt x="31" y="46"/>
                  </a:cubicBezTo>
                  <a:cubicBezTo>
                    <a:pt x="32" y="50"/>
                    <a:pt x="30" y="55"/>
                    <a:pt x="29" y="59"/>
                  </a:cubicBezTo>
                  <a:cubicBezTo>
                    <a:pt x="28" y="64"/>
                    <a:pt x="27" y="69"/>
                    <a:pt x="28" y="74"/>
                  </a:cubicBezTo>
                  <a:cubicBezTo>
                    <a:pt x="28" y="75"/>
                    <a:pt x="29" y="75"/>
                    <a:pt x="30" y="75"/>
                  </a:cubicBezTo>
                  <a:cubicBezTo>
                    <a:pt x="35" y="73"/>
                    <a:pt x="39" y="67"/>
                    <a:pt x="41" y="61"/>
                  </a:cubicBezTo>
                  <a:cubicBezTo>
                    <a:pt x="43" y="56"/>
                    <a:pt x="45" y="48"/>
                    <a:pt x="41" y="42"/>
                  </a:cubicBezTo>
                  <a:cubicBezTo>
                    <a:pt x="37" y="36"/>
                    <a:pt x="29" y="36"/>
                    <a:pt x="23" y="38"/>
                  </a:cubicBezTo>
                  <a:cubicBezTo>
                    <a:pt x="17" y="40"/>
                    <a:pt x="10" y="44"/>
                    <a:pt x="6" y="50"/>
                  </a:cubicBezTo>
                  <a:cubicBezTo>
                    <a:pt x="5" y="51"/>
                    <a:pt x="7" y="52"/>
                    <a:pt x="8" y="52"/>
                  </a:cubicBezTo>
                  <a:cubicBezTo>
                    <a:pt x="13" y="48"/>
                    <a:pt x="18" y="43"/>
                    <a:pt x="23" y="39"/>
                  </a:cubicBezTo>
                  <a:cubicBezTo>
                    <a:pt x="26" y="36"/>
                    <a:pt x="30" y="33"/>
                    <a:pt x="33" y="31"/>
                  </a:cubicBezTo>
                  <a:cubicBezTo>
                    <a:pt x="36" y="29"/>
                    <a:pt x="39" y="26"/>
                    <a:pt x="42" y="26"/>
                  </a:cubicBezTo>
                  <a:cubicBezTo>
                    <a:pt x="50" y="24"/>
                    <a:pt x="46" y="37"/>
                    <a:pt x="46" y="41"/>
                  </a:cubicBezTo>
                  <a:cubicBezTo>
                    <a:pt x="45" y="45"/>
                    <a:pt x="44" y="49"/>
                    <a:pt x="43" y="54"/>
                  </a:cubicBezTo>
                  <a:cubicBezTo>
                    <a:pt x="42" y="57"/>
                    <a:pt x="42" y="61"/>
                    <a:pt x="42" y="64"/>
                  </a:cubicBezTo>
                  <a:cubicBezTo>
                    <a:pt x="43" y="65"/>
                    <a:pt x="43" y="66"/>
                    <a:pt x="44" y="65"/>
                  </a:cubicBezTo>
                  <a:cubicBezTo>
                    <a:pt x="47" y="64"/>
                    <a:pt x="50" y="61"/>
                    <a:pt x="51" y="59"/>
                  </a:cubicBezTo>
                  <a:cubicBezTo>
                    <a:pt x="54" y="55"/>
                    <a:pt x="56" y="50"/>
                    <a:pt x="58" y="45"/>
                  </a:cubicBezTo>
                  <a:cubicBezTo>
                    <a:pt x="59" y="41"/>
                    <a:pt x="60" y="36"/>
                    <a:pt x="61" y="31"/>
                  </a:cubicBezTo>
                  <a:cubicBezTo>
                    <a:pt x="61" y="28"/>
                    <a:pt x="61" y="24"/>
                    <a:pt x="60" y="21"/>
                  </a:cubicBezTo>
                  <a:cubicBezTo>
                    <a:pt x="59" y="20"/>
                    <a:pt x="59" y="20"/>
                    <a:pt x="58" y="20"/>
                  </a:cubicBezTo>
                  <a:cubicBezTo>
                    <a:pt x="49" y="21"/>
                    <a:pt x="41" y="27"/>
                    <a:pt x="34" y="32"/>
                  </a:cubicBezTo>
                  <a:cubicBezTo>
                    <a:pt x="26" y="37"/>
                    <a:pt x="18" y="44"/>
                    <a:pt x="9" y="49"/>
                  </a:cubicBezTo>
                  <a:cubicBezTo>
                    <a:pt x="10" y="50"/>
                    <a:pt x="11" y="50"/>
                    <a:pt x="12" y="51"/>
                  </a:cubicBezTo>
                  <a:cubicBezTo>
                    <a:pt x="17" y="39"/>
                    <a:pt x="14" y="26"/>
                    <a:pt x="10" y="15"/>
                  </a:cubicBezTo>
                  <a:cubicBezTo>
                    <a:pt x="9" y="13"/>
                    <a:pt x="8" y="14"/>
                    <a:pt x="7" y="15"/>
                  </a:cubicBezTo>
                  <a:cubicBezTo>
                    <a:pt x="0" y="28"/>
                    <a:pt x="8" y="45"/>
                    <a:pt x="13" y="58"/>
                  </a:cubicBezTo>
                  <a:cubicBezTo>
                    <a:pt x="14" y="59"/>
                    <a:pt x="15" y="59"/>
                    <a:pt x="16" y="58"/>
                  </a:cubicBezTo>
                  <a:cubicBezTo>
                    <a:pt x="19" y="49"/>
                    <a:pt x="18" y="39"/>
                    <a:pt x="16" y="30"/>
                  </a:cubicBezTo>
                  <a:cubicBezTo>
                    <a:pt x="14" y="20"/>
                    <a:pt x="12" y="10"/>
                    <a:pt x="8" y="1"/>
                  </a:cubicBezTo>
                  <a:cubicBezTo>
                    <a:pt x="8" y="0"/>
                    <a:pt x="6" y="0"/>
                    <a:pt x="6" y="2"/>
                  </a:cubicBezTo>
                  <a:cubicBezTo>
                    <a:pt x="7" y="22"/>
                    <a:pt x="11" y="41"/>
                    <a:pt x="11" y="61"/>
                  </a:cubicBezTo>
                  <a:cubicBezTo>
                    <a:pt x="11" y="63"/>
                    <a:pt x="14" y="63"/>
                    <a:pt x="14" y="6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22"/>
            <p:cNvSpPr/>
            <p:nvPr/>
          </p:nvSpPr>
          <p:spPr bwMode="auto">
            <a:xfrm>
              <a:off x="4789" y="1358"/>
              <a:ext cx="9" cy="91"/>
            </a:xfrm>
            <a:custGeom>
              <a:avLst/>
              <a:gdLst>
                <a:gd name="T0" fmla="*/ 0 w 5"/>
                <a:gd name="T1" fmla="*/ 2 h 47"/>
                <a:gd name="T2" fmla="*/ 3 w 5"/>
                <a:gd name="T3" fmla="*/ 45 h 47"/>
                <a:gd name="T4" fmla="*/ 5 w 5"/>
                <a:gd name="T5" fmla="*/ 44 h 47"/>
                <a:gd name="T6" fmla="*/ 3 w 5"/>
                <a:gd name="T7" fmla="*/ 1 h 47"/>
                <a:gd name="T8" fmla="*/ 0 w 5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7">
                  <a:moveTo>
                    <a:pt x="0" y="2"/>
                  </a:moveTo>
                  <a:cubicBezTo>
                    <a:pt x="0" y="16"/>
                    <a:pt x="1" y="31"/>
                    <a:pt x="3" y="45"/>
                  </a:cubicBezTo>
                  <a:cubicBezTo>
                    <a:pt x="3" y="47"/>
                    <a:pt x="5" y="46"/>
                    <a:pt x="5" y="44"/>
                  </a:cubicBezTo>
                  <a:cubicBezTo>
                    <a:pt x="4" y="30"/>
                    <a:pt x="3" y="16"/>
                    <a:pt x="3" y="1"/>
                  </a:cubicBezTo>
                  <a:cubicBezTo>
                    <a:pt x="3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23"/>
            <p:cNvSpPr/>
            <p:nvPr/>
          </p:nvSpPr>
          <p:spPr bwMode="auto">
            <a:xfrm>
              <a:off x="4736" y="1396"/>
              <a:ext cx="12" cy="95"/>
            </a:xfrm>
            <a:custGeom>
              <a:avLst/>
              <a:gdLst>
                <a:gd name="T0" fmla="*/ 0 w 6"/>
                <a:gd name="T1" fmla="*/ 2 h 49"/>
                <a:gd name="T2" fmla="*/ 3 w 6"/>
                <a:gd name="T3" fmla="*/ 47 h 49"/>
                <a:gd name="T4" fmla="*/ 6 w 6"/>
                <a:gd name="T5" fmla="*/ 46 h 49"/>
                <a:gd name="T6" fmla="*/ 3 w 6"/>
                <a:gd name="T7" fmla="*/ 1 h 49"/>
                <a:gd name="T8" fmla="*/ 0 w 6"/>
                <a:gd name="T9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9">
                  <a:moveTo>
                    <a:pt x="0" y="2"/>
                  </a:moveTo>
                  <a:cubicBezTo>
                    <a:pt x="1" y="17"/>
                    <a:pt x="1" y="32"/>
                    <a:pt x="3" y="47"/>
                  </a:cubicBezTo>
                  <a:cubicBezTo>
                    <a:pt x="4" y="49"/>
                    <a:pt x="6" y="48"/>
                    <a:pt x="6" y="46"/>
                  </a:cubicBezTo>
                  <a:cubicBezTo>
                    <a:pt x="4" y="32"/>
                    <a:pt x="4" y="16"/>
                    <a:pt x="3" y="1"/>
                  </a:cubicBezTo>
                  <a:cubicBezTo>
                    <a:pt x="3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24"/>
            <p:cNvSpPr/>
            <p:nvPr/>
          </p:nvSpPr>
          <p:spPr bwMode="auto">
            <a:xfrm>
              <a:off x="4709" y="1435"/>
              <a:ext cx="12" cy="95"/>
            </a:xfrm>
            <a:custGeom>
              <a:avLst/>
              <a:gdLst>
                <a:gd name="T0" fmla="*/ 0 w 6"/>
                <a:gd name="T1" fmla="*/ 2 h 49"/>
                <a:gd name="T2" fmla="*/ 2 w 6"/>
                <a:gd name="T3" fmla="*/ 47 h 49"/>
                <a:gd name="T4" fmla="*/ 4 w 6"/>
                <a:gd name="T5" fmla="*/ 47 h 49"/>
                <a:gd name="T6" fmla="*/ 3 w 6"/>
                <a:gd name="T7" fmla="*/ 2 h 49"/>
                <a:gd name="T8" fmla="*/ 0 w 6"/>
                <a:gd name="T9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9">
                  <a:moveTo>
                    <a:pt x="0" y="2"/>
                  </a:moveTo>
                  <a:cubicBezTo>
                    <a:pt x="2" y="17"/>
                    <a:pt x="4" y="32"/>
                    <a:pt x="2" y="47"/>
                  </a:cubicBezTo>
                  <a:cubicBezTo>
                    <a:pt x="1" y="49"/>
                    <a:pt x="4" y="49"/>
                    <a:pt x="4" y="47"/>
                  </a:cubicBezTo>
                  <a:cubicBezTo>
                    <a:pt x="6" y="32"/>
                    <a:pt x="4" y="17"/>
                    <a:pt x="3" y="2"/>
                  </a:cubicBezTo>
                  <a:cubicBezTo>
                    <a:pt x="2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25"/>
            <p:cNvSpPr/>
            <p:nvPr/>
          </p:nvSpPr>
          <p:spPr bwMode="auto">
            <a:xfrm>
              <a:off x="4653" y="1489"/>
              <a:ext cx="12" cy="110"/>
            </a:xfrm>
            <a:custGeom>
              <a:avLst/>
              <a:gdLst>
                <a:gd name="T0" fmla="*/ 1 w 6"/>
                <a:gd name="T1" fmla="*/ 2 h 57"/>
                <a:gd name="T2" fmla="*/ 3 w 6"/>
                <a:gd name="T3" fmla="*/ 56 h 57"/>
                <a:gd name="T4" fmla="*/ 6 w 6"/>
                <a:gd name="T5" fmla="*/ 55 h 57"/>
                <a:gd name="T6" fmla="*/ 4 w 6"/>
                <a:gd name="T7" fmla="*/ 1 h 57"/>
                <a:gd name="T8" fmla="*/ 1 w 6"/>
                <a:gd name="T9" fmla="*/ 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7">
                  <a:moveTo>
                    <a:pt x="1" y="2"/>
                  </a:moveTo>
                  <a:cubicBezTo>
                    <a:pt x="2" y="20"/>
                    <a:pt x="0" y="38"/>
                    <a:pt x="3" y="56"/>
                  </a:cubicBezTo>
                  <a:cubicBezTo>
                    <a:pt x="3" y="57"/>
                    <a:pt x="6" y="57"/>
                    <a:pt x="6" y="55"/>
                  </a:cubicBezTo>
                  <a:cubicBezTo>
                    <a:pt x="3" y="37"/>
                    <a:pt x="4" y="19"/>
                    <a:pt x="4" y="1"/>
                  </a:cubicBezTo>
                  <a:cubicBezTo>
                    <a:pt x="4" y="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26"/>
            <p:cNvSpPr/>
            <p:nvPr/>
          </p:nvSpPr>
          <p:spPr bwMode="auto">
            <a:xfrm>
              <a:off x="4615" y="1536"/>
              <a:ext cx="11" cy="110"/>
            </a:xfrm>
            <a:custGeom>
              <a:avLst/>
              <a:gdLst>
                <a:gd name="T0" fmla="*/ 1 w 6"/>
                <a:gd name="T1" fmla="*/ 2 h 57"/>
                <a:gd name="T2" fmla="*/ 2 w 6"/>
                <a:gd name="T3" fmla="*/ 55 h 57"/>
                <a:gd name="T4" fmla="*/ 5 w 6"/>
                <a:gd name="T5" fmla="*/ 55 h 57"/>
                <a:gd name="T6" fmla="*/ 3 w 6"/>
                <a:gd name="T7" fmla="*/ 2 h 57"/>
                <a:gd name="T8" fmla="*/ 1 w 6"/>
                <a:gd name="T9" fmla="*/ 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7">
                  <a:moveTo>
                    <a:pt x="1" y="2"/>
                  </a:moveTo>
                  <a:cubicBezTo>
                    <a:pt x="2" y="20"/>
                    <a:pt x="3" y="37"/>
                    <a:pt x="2" y="55"/>
                  </a:cubicBezTo>
                  <a:cubicBezTo>
                    <a:pt x="2" y="56"/>
                    <a:pt x="5" y="57"/>
                    <a:pt x="5" y="55"/>
                  </a:cubicBezTo>
                  <a:cubicBezTo>
                    <a:pt x="6" y="37"/>
                    <a:pt x="4" y="20"/>
                    <a:pt x="3" y="2"/>
                  </a:cubicBezTo>
                  <a:cubicBezTo>
                    <a:pt x="3" y="0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27"/>
            <p:cNvSpPr/>
            <p:nvPr/>
          </p:nvSpPr>
          <p:spPr bwMode="auto">
            <a:xfrm>
              <a:off x="4553" y="1582"/>
              <a:ext cx="13" cy="95"/>
            </a:xfrm>
            <a:custGeom>
              <a:avLst/>
              <a:gdLst>
                <a:gd name="T0" fmla="*/ 0 w 7"/>
                <a:gd name="T1" fmla="*/ 2 h 49"/>
                <a:gd name="T2" fmla="*/ 3 w 7"/>
                <a:gd name="T3" fmla="*/ 47 h 49"/>
                <a:gd name="T4" fmla="*/ 6 w 7"/>
                <a:gd name="T5" fmla="*/ 47 h 49"/>
                <a:gd name="T6" fmla="*/ 3 w 7"/>
                <a:gd name="T7" fmla="*/ 2 h 49"/>
                <a:gd name="T8" fmla="*/ 0 w 7"/>
                <a:gd name="T9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cubicBezTo>
                    <a:pt x="1" y="17"/>
                    <a:pt x="4" y="32"/>
                    <a:pt x="3" y="47"/>
                  </a:cubicBezTo>
                  <a:cubicBezTo>
                    <a:pt x="3" y="49"/>
                    <a:pt x="5" y="49"/>
                    <a:pt x="6" y="47"/>
                  </a:cubicBezTo>
                  <a:cubicBezTo>
                    <a:pt x="7" y="32"/>
                    <a:pt x="4" y="17"/>
                    <a:pt x="3" y="2"/>
                  </a:cubicBezTo>
                  <a:cubicBezTo>
                    <a:pt x="3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28"/>
            <p:cNvSpPr/>
            <p:nvPr/>
          </p:nvSpPr>
          <p:spPr bwMode="auto">
            <a:xfrm>
              <a:off x="4512" y="1278"/>
              <a:ext cx="257" cy="422"/>
            </a:xfrm>
            <a:custGeom>
              <a:avLst/>
              <a:gdLst>
                <a:gd name="T0" fmla="*/ 41 w 133"/>
                <a:gd name="T1" fmla="*/ 204 h 218"/>
                <a:gd name="T2" fmla="*/ 129 w 133"/>
                <a:gd name="T3" fmla="*/ 111 h 218"/>
                <a:gd name="T4" fmla="*/ 127 w 133"/>
                <a:gd name="T5" fmla="*/ 109 h 218"/>
                <a:gd name="T6" fmla="*/ 95 w 133"/>
                <a:gd name="T7" fmla="*/ 149 h 218"/>
                <a:gd name="T8" fmla="*/ 70 w 133"/>
                <a:gd name="T9" fmla="*/ 184 h 218"/>
                <a:gd name="T10" fmla="*/ 41 w 133"/>
                <a:gd name="T11" fmla="*/ 212 h 218"/>
                <a:gd name="T12" fmla="*/ 16 w 133"/>
                <a:gd name="T13" fmla="*/ 197 h 218"/>
                <a:gd name="T14" fmla="*/ 8 w 133"/>
                <a:gd name="T15" fmla="*/ 179 h 218"/>
                <a:gd name="T16" fmla="*/ 9 w 133"/>
                <a:gd name="T17" fmla="*/ 159 h 218"/>
                <a:gd name="T18" fmla="*/ 29 w 133"/>
                <a:gd name="T19" fmla="*/ 123 h 218"/>
                <a:gd name="T20" fmla="*/ 88 w 133"/>
                <a:gd name="T21" fmla="*/ 46 h 218"/>
                <a:gd name="T22" fmla="*/ 131 w 133"/>
                <a:gd name="T23" fmla="*/ 3 h 218"/>
                <a:gd name="T24" fmla="*/ 129 w 133"/>
                <a:gd name="T25" fmla="*/ 1 h 218"/>
                <a:gd name="T26" fmla="*/ 60 w 133"/>
                <a:gd name="T27" fmla="*/ 72 h 218"/>
                <a:gd name="T28" fmla="*/ 26 w 133"/>
                <a:gd name="T29" fmla="*/ 109 h 218"/>
                <a:gd name="T30" fmla="*/ 11 w 133"/>
                <a:gd name="T31" fmla="*/ 124 h 218"/>
                <a:gd name="T32" fmla="*/ 0 w 133"/>
                <a:gd name="T33" fmla="*/ 140 h 218"/>
                <a:gd name="T34" fmla="*/ 2 w 133"/>
                <a:gd name="T35" fmla="*/ 141 h 218"/>
                <a:gd name="T36" fmla="*/ 57 w 133"/>
                <a:gd name="T37" fmla="*/ 88 h 218"/>
                <a:gd name="T38" fmla="*/ 117 w 133"/>
                <a:gd name="T39" fmla="*/ 33 h 218"/>
                <a:gd name="T40" fmla="*/ 115 w 133"/>
                <a:gd name="T41" fmla="*/ 31 h 218"/>
                <a:gd name="T42" fmla="*/ 89 w 133"/>
                <a:gd name="T43" fmla="*/ 64 h 218"/>
                <a:gd name="T44" fmla="*/ 74 w 133"/>
                <a:gd name="T45" fmla="*/ 78 h 218"/>
                <a:gd name="T46" fmla="*/ 60 w 133"/>
                <a:gd name="T47" fmla="*/ 94 h 218"/>
                <a:gd name="T48" fmla="*/ 24 w 133"/>
                <a:gd name="T49" fmla="*/ 130 h 218"/>
                <a:gd name="T50" fmla="*/ 10 w 133"/>
                <a:gd name="T51" fmla="*/ 143 h 218"/>
                <a:gd name="T52" fmla="*/ 4 w 133"/>
                <a:gd name="T53" fmla="*/ 157 h 218"/>
                <a:gd name="T54" fmla="*/ 4 w 133"/>
                <a:gd name="T55" fmla="*/ 186 h 218"/>
                <a:gd name="T56" fmla="*/ 9 w 133"/>
                <a:gd name="T57" fmla="*/ 215 h 218"/>
                <a:gd name="T58" fmla="*/ 12 w 133"/>
                <a:gd name="T59" fmla="*/ 214 h 218"/>
                <a:gd name="T60" fmla="*/ 6 w 133"/>
                <a:gd name="T61" fmla="*/ 181 h 218"/>
                <a:gd name="T62" fmla="*/ 10 w 133"/>
                <a:gd name="T63" fmla="*/ 148 h 218"/>
                <a:gd name="T64" fmla="*/ 23 w 133"/>
                <a:gd name="T65" fmla="*/ 134 h 218"/>
                <a:gd name="T66" fmla="*/ 41 w 133"/>
                <a:gd name="T67" fmla="*/ 118 h 218"/>
                <a:gd name="T68" fmla="*/ 73 w 133"/>
                <a:gd name="T69" fmla="*/ 83 h 218"/>
                <a:gd name="T70" fmla="*/ 118 w 133"/>
                <a:gd name="T71" fmla="*/ 32 h 218"/>
                <a:gd name="T72" fmla="*/ 116 w 133"/>
                <a:gd name="T73" fmla="*/ 31 h 218"/>
                <a:gd name="T74" fmla="*/ 56 w 133"/>
                <a:gd name="T75" fmla="*/ 85 h 218"/>
                <a:gd name="T76" fmla="*/ 1 w 133"/>
                <a:gd name="T77" fmla="*/ 139 h 218"/>
                <a:gd name="T78" fmla="*/ 3 w 133"/>
                <a:gd name="T79" fmla="*/ 141 h 218"/>
                <a:gd name="T80" fmla="*/ 14 w 133"/>
                <a:gd name="T81" fmla="*/ 125 h 218"/>
                <a:gd name="T82" fmla="*/ 29 w 133"/>
                <a:gd name="T83" fmla="*/ 109 h 218"/>
                <a:gd name="T84" fmla="*/ 62 w 133"/>
                <a:gd name="T85" fmla="*/ 74 h 218"/>
                <a:gd name="T86" fmla="*/ 132 w 133"/>
                <a:gd name="T87" fmla="*/ 3 h 218"/>
                <a:gd name="T88" fmla="*/ 130 w 133"/>
                <a:gd name="T89" fmla="*/ 1 h 218"/>
                <a:gd name="T90" fmla="*/ 63 w 133"/>
                <a:gd name="T91" fmla="*/ 72 h 218"/>
                <a:gd name="T92" fmla="*/ 34 w 133"/>
                <a:gd name="T93" fmla="*/ 111 h 218"/>
                <a:gd name="T94" fmla="*/ 11 w 133"/>
                <a:gd name="T95" fmla="*/ 146 h 218"/>
                <a:gd name="T96" fmla="*/ 7 w 133"/>
                <a:gd name="T97" fmla="*/ 183 h 218"/>
                <a:gd name="T98" fmla="*/ 15 w 133"/>
                <a:gd name="T99" fmla="*/ 200 h 218"/>
                <a:gd name="T100" fmla="*/ 24 w 133"/>
                <a:gd name="T101" fmla="*/ 212 h 218"/>
                <a:gd name="T102" fmla="*/ 37 w 133"/>
                <a:gd name="T103" fmla="*/ 217 h 218"/>
                <a:gd name="T104" fmla="*/ 52 w 133"/>
                <a:gd name="T105" fmla="*/ 209 h 218"/>
                <a:gd name="T106" fmla="*/ 77 w 133"/>
                <a:gd name="T107" fmla="*/ 177 h 218"/>
                <a:gd name="T108" fmla="*/ 129 w 133"/>
                <a:gd name="T109" fmla="*/ 111 h 218"/>
                <a:gd name="T110" fmla="*/ 127 w 133"/>
                <a:gd name="T111" fmla="*/ 109 h 218"/>
                <a:gd name="T112" fmla="*/ 39 w 133"/>
                <a:gd name="T113" fmla="*/ 202 h 218"/>
                <a:gd name="T114" fmla="*/ 41 w 133"/>
                <a:gd name="T115" fmla="*/ 204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3" h="218">
                  <a:moveTo>
                    <a:pt x="41" y="204"/>
                  </a:moveTo>
                  <a:cubicBezTo>
                    <a:pt x="70" y="173"/>
                    <a:pt x="101" y="143"/>
                    <a:pt x="129" y="111"/>
                  </a:cubicBezTo>
                  <a:cubicBezTo>
                    <a:pt x="128" y="110"/>
                    <a:pt x="128" y="110"/>
                    <a:pt x="127" y="109"/>
                  </a:cubicBezTo>
                  <a:cubicBezTo>
                    <a:pt x="117" y="123"/>
                    <a:pt x="106" y="136"/>
                    <a:pt x="95" y="149"/>
                  </a:cubicBezTo>
                  <a:cubicBezTo>
                    <a:pt x="86" y="160"/>
                    <a:pt x="78" y="172"/>
                    <a:pt x="70" y="184"/>
                  </a:cubicBezTo>
                  <a:cubicBezTo>
                    <a:pt x="62" y="194"/>
                    <a:pt x="53" y="207"/>
                    <a:pt x="41" y="212"/>
                  </a:cubicBezTo>
                  <a:cubicBezTo>
                    <a:pt x="29" y="218"/>
                    <a:pt x="21" y="206"/>
                    <a:pt x="16" y="197"/>
                  </a:cubicBezTo>
                  <a:cubicBezTo>
                    <a:pt x="13" y="191"/>
                    <a:pt x="10" y="185"/>
                    <a:pt x="8" y="179"/>
                  </a:cubicBezTo>
                  <a:cubicBezTo>
                    <a:pt x="7" y="172"/>
                    <a:pt x="7" y="166"/>
                    <a:pt x="9" y="159"/>
                  </a:cubicBezTo>
                  <a:cubicBezTo>
                    <a:pt x="12" y="146"/>
                    <a:pt x="21" y="134"/>
                    <a:pt x="29" y="123"/>
                  </a:cubicBezTo>
                  <a:cubicBezTo>
                    <a:pt x="48" y="97"/>
                    <a:pt x="67" y="71"/>
                    <a:pt x="88" y="46"/>
                  </a:cubicBezTo>
                  <a:cubicBezTo>
                    <a:pt x="101" y="31"/>
                    <a:pt x="116" y="16"/>
                    <a:pt x="131" y="3"/>
                  </a:cubicBezTo>
                  <a:cubicBezTo>
                    <a:pt x="131" y="2"/>
                    <a:pt x="130" y="2"/>
                    <a:pt x="129" y="1"/>
                  </a:cubicBezTo>
                  <a:cubicBezTo>
                    <a:pt x="106" y="25"/>
                    <a:pt x="83" y="48"/>
                    <a:pt x="60" y="72"/>
                  </a:cubicBezTo>
                  <a:cubicBezTo>
                    <a:pt x="49" y="84"/>
                    <a:pt x="37" y="96"/>
                    <a:pt x="26" y="109"/>
                  </a:cubicBezTo>
                  <a:cubicBezTo>
                    <a:pt x="21" y="114"/>
                    <a:pt x="16" y="119"/>
                    <a:pt x="11" y="124"/>
                  </a:cubicBezTo>
                  <a:cubicBezTo>
                    <a:pt x="7" y="129"/>
                    <a:pt x="3" y="134"/>
                    <a:pt x="0" y="140"/>
                  </a:cubicBezTo>
                  <a:cubicBezTo>
                    <a:pt x="0" y="141"/>
                    <a:pt x="1" y="142"/>
                    <a:pt x="2" y="141"/>
                  </a:cubicBezTo>
                  <a:cubicBezTo>
                    <a:pt x="24" y="127"/>
                    <a:pt x="39" y="106"/>
                    <a:pt x="57" y="88"/>
                  </a:cubicBezTo>
                  <a:cubicBezTo>
                    <a:pt x="77" y="69"/>
                    <a:pt x="95" y="48"/>
                    <a:pt x="117" y="33"/>
                  </a:cubicBezTo>
                  <a:cubicBezTo>
                    <a:pt x="117" y="32"/>
                    <a:pt x="116" y="32"/>
                    <a:pt x="115" y="31"/>
                  </a:cubicBezTo>
                  <a:cubicBezTo>
                    <a:pt x="110" y="44"/>
                    <a:pt x="99" y="54"/>
                    <a:pt x="89" y="64"/>
                  </a:cubicBezTo>
                  <a:cubicBezTo>
                    <a:pt x="84" y="69"/>
                    <a:pt x="79" y="73"/>
                    <a:pt x="74" y="78"/>
                  </a:cubicBezTo>
                  <a:cubicBezTo>
                    <a:pt x="69" y="83"/>
                    <a:pt x="64" y="89"/>
                    <a:pt x="60" y="94"/>
                  </a:cubicBezTo>
                  <a:cubicBezTo>
                    <a:pt x="48" y="106"/>
                    <a:pt x="37" y="119"/>
                    <a:pt x="24" y="130"/>
                  </a:cubicBezTo>
                  <a:cubicBezTo>
                    <a:pt x="19" y="134"/>
                    <a:pt x="14" y="138"/>
                    <a:pt x="10" y="143"/>
                  </a:cubicBezTo>
                  <a:cubicBezTo>
                    <a:pt x="7" y="147"/>
                    <a:pt x="5" y="152"/>
                    <a:pt x="4" y="157"/>
                  </a:cubicBezTo>
                  <a:cubicBezTo>
                    <a:pt x="2" y="166"/>
                    <a:pt x="3" y="176"/>
                    <a:pt x="4" y="186"/>
                  </a:cubicBezTo>
                  <a:cubicBezTo>
                    <a:pt x="5" y="196"/>
                    <a:pt x="7" y="205"/>
                    <a:pt x="9" y="215"/>
                  </a:cubicBezTo>
                  <a:cubicBezTo>
                    <a:pt x="9" y="217"/>
                    <a:pt x="12" y="216"/>
                    <a:pt x="12" y="214"/>
                  </a:cubicBezTo>
                  <a:cubicBezTo>
                    <a:pt x="10" y="203"/>
                    <a:pt x="7" y="192"/>
                    <a:pt x="6" y="181"/>
                  </a:cubicBezTo>
                  <a:cubicBezTo>
                    <a:pt x="5" y="170"/>
                    <a:pt x="5" y="158"/>
                    <a:pt x="10" y="148"/>
                  </a:cubicBezTo>
                  <a:cubicBezTo>
                    <a:pt x="13" y="142"/>
                    <a:pt x="18" y="139"/>
                    <a:pt x="23" y="134"/>
                  </a:cubicBezTo>
                  <a:cubicBezTo>
                    <a:pt x="29" y="129"/>
                    <a:pt x="35" y="123"/>
                    <a:pt x="41" y="118"/>
                  </a:cubicBezTo>
                  <a:cubicBezTo>
                    <a:pt x="52" y="106"/>
                    <a:pt x="62" y="94"/>
                    <a:pt x="73" y="83"/>
                  </a:cubicBezTo>
                  <a:cubicBezTo>
                    <a:pt x="89" y="67"/>
                    <a:pt x="109" y="53"/>
                    <a:pt x="118" y="32"/>
                  </a:cubicBezTo>
                  <a:cubicBezTo>
                    <a:pt x="118" y="31"/>
                    <a:pt x="117" y="30"/>
                    <a:pt x="116" y="31"/>
                  </a:cubicBezTo>
                  <a:cubicBezTo>
                    <a:pt x="94" y="46"/>
                    <a:pt x="76" y="67"/>
                    <a:pt x="56" y="85"/>
                  </a:cubicBezTo>
                  <a:cubicBezTo>
                    <a:pt x="38" y="103"/>
                    <a:pt x="22" y="125"/>
                    <a:pt x="1" y="139"/>
                  </a:cubicBezTo>
                  <a:cubicBezTo>
                    <a:pt x="1" y="140"/>
                    <a:pt x="2" y="140"/>
                    <a:pt x="3" y="141"/>
                  </a:cubicBezTo>
                  <a:cubicBezTo>
                    <a:pt x="5" y="135"/>
                    <a:pt x="10" y="130"/>
                    <a:pt x="14" y="125"/>
                  </a:cubicBezTo>
                  <a:cubicBezTo>
                    <a:pt x="19" y="120"/>
                    <a:pt x="24" y="115"/>
                    <a:pt x="29" y="109"/>
                  </a:cubicBezTo>
                  <a:cubicBezTo>
                    <a:pt x="40" y="97"/>
                    <a:pt x="51" y="86"/>
                    <a:pt x="62" y="74"/>
                  </a:cubicBezTo>
                  <a:cubicBezTo>
                    <a:pt x="85" y="50"/>
                    <a:pt x="109" y="26"/>
                    <a:pt x="132" y="3"/>
                  </a:cubicBezTo>
                  <a:cubicBezTo>
                    <a:pt x="133" y="2"/>
                    <a:pt x="131" y="0"/>
                    <a:pt x="130" y="1"/>
                  </a:cubicBezTo>
                  <a:cubicBezTo>
                    <a:pt x="105" y="22"/>
                    <a:pt x="83" y="47"/>
                    <a:pt x="63" y="72"/>
                  </a:cubicBezTo>
                  <a:cubicBezTo>
                    <a:pt x="53" y="85"/>
                    <a:pt x="43" y="98"/>
                    <a:pt x="34" y="111"/>
                  </a:cubicBezTo>
                  <a:cubicBezTo>
                    <a:pt x="26" y="123"/>
                    <a:pt x="17" y="134"/>
                    <a:pt x="11" y="146"/>
                  </a:cubicBezTo>
                  <a:cubicBezTo>
                    <a:pt x="5" y="158"/>
                    <a:pt x="3" y="170"/>
                    <a:pt x="7" y="183"/>
                  </a:cubicBezTo>
                  <a:cubicBezTo>
                    <a:pt x="8" y="189"/>
                    <a:pt x="12" y="194"/>
                    <a:pt x="15" y="200"/>
                  </a:cubicBezTo>
                  <a:cubicBezTo>
                    <a:pt x="17" y="204"/>
                    <a:pt x="20" y="209"/>
                    <a:pt x="24" y="212"/>
                  </a:cubicBezTo>
                  <a:cubicBezTo>
                    <a:pt x="28" y="216"/>
                    <a:pt x="32" y="217"/>
                    <a:pt x="37" y="217"/>
                  </a:cubicBezTo>
                  <a:cubicBezTo>
                    <a:pt x="42" y="216"/>
                    <a:pt x="48" y="212"/>
                    <a:pt x="52" y="209"/>
                  </a:cubicBezTo>
                  <a:cubicBezTo>
                    <a:pt x="62" y="200"/>
                    <a:pt x="70" y="188"/>
                    <a:pt x="77" y="177"/>
                  </a:cubicBezTo>
                  <a:cubicBezTo>
                    <a:pt x="93" y="154"/>
                    <a:pt x="113" y="134"/>
                    <a:pt x="129" y="111"/>
                  </a:cubicBezTo>
                  <a:cubicBezTo>
                    <a:pt x="130" y="109"/>
                    <a:pt x="128" y="108"/>
                    <a:pt x="127" y="109"/>
                  </a:cubicBezTo>
                  <a:cubicBezTo>
                    <a:pt x="99" y="142"/>
                    <a:pt x="68" y="171"/>
                    <a:pt x="39" y="202"/>
                  </a:cubicBezTo>
                  <a:cubicBezTo>
                    <a:pt x="38" y="204"/>
                    <a:pt x="40" y="205"/>
                    <a:pt x="41" y="20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29"/>
            <p:cNvSpPr/>
            <p:nvPr/>
          </p:nvSpPr>
          <p:spPr bwMode="auto">
            <a:xfrm>
              <a:off x="3695" y="2359"/>
              <a:ext cx="201" cy="147"/>
            </a:xfrm>
            <a:custGeom>
              <a:avLst/>
              <a:gdLst>
                <a:gd name="T0" fmla="*/ 31 w 104"/>
                <a:gd name="T1" fmla="*/ 10 h 76"/>
                <a:gd name="T2" fmla="*/ 65 w 104"/>
                <a:gd name="T3" fmla="*/ 69 h 76"/>
                <a:gd name="T4" fmla="*/ 88 w 104"/>
                <a:gd name="T5" fmla="*/ 35 h 76"/>
                <a:gd name="T6" fmla="*/ 96 w 104"/>
                <a:gd name="T7" fmla="*/ 52 h 76"/>
                <a:gd name="T8" fmla="*/ 86 w 104"/>
                <a:gd name="T9" fmla="*/ 65 h 76"/>
                <a:gd name="T10" fmla="*/ 21 w 104"/>
                <a:gd name="T11" fmla="*/ 17 h 76"/>
                <a:gd name="T12" fmla="*/ 66 w 104"/>
                <a:gd name="T13" fmla="*/ 13 h 76"/>
                <a:gd name="T14" fmla="*/ 35 w 104"/>
                <a:gd name="T15" fmla="*/ 4 h 76"/>
                <a:gd name="T16" fmla="*/ 26 w 104"/>
                <a:gd name="T17" fmla="*/ 35 h 76"/>
                <a:gd name="T18" fmla="*/ 78 w 104"/>
                <a:gd name="T19" fmla="*/ 73 h 76"/>
                <a:gd name="T20" fmla="*/ 85 w 104"/>
                <a:gd name="T21" fmla="*/ 35 h 76"/>
                <a:gd name="T22" fmla="*/ 91 w 104"/>
                <a:gd name="T23" fmla="*/ 67 h 76"/>
                <a:gd name="T24" fmla="*/ 60 w 104"/>
                <a:gd name="T25" fmla="*/ 61 h 76"/>
                <a:gd name="T26" fmla="*/ 24 w 104"/>
                <a:gd name="T27" fmla="*/ 20 h 76"/>
                <a:gd name="T28" fmla="*/ 58 w 104"/>
                <a:gd name="T29" fmla="*/ 11 h 76"/>
                <a:gd name="T30" fmla="*/ 29 w 104"/>
                <a:gd name="T31" fmla="*/ 17 h 76"/>
                <a:gd name="T32" fmla="*/ 62 w 104"/>
                <a:gd name="T33" fmla="*/ 64 h 76"/>
                <a:gd name="T34" fmla="*/ 96 w 104"/>
                <a:gd name="T35" fmla="*/ 53 h 76"/>
                <a:gd name="T36" fmla="*/ 86 w 104"/>
                <a:gd name="T37" fmla="*/ 34 h 76"/>
                <a:gd name="T38" fmla="*/ 85 w 104"/>
                <a:gd name="T39" fmla="*/ 66 h 76"/>
                <a:gd name="T40" fmla="*/ 98 w 104"/>
                <a:gd name="T41" fmla="*/ 48 h 76"/>
                <a:gd name="T42" fmla="*/ 84 w 104"/>
                <a:gd name="T43" fmla="*/ 33 h 76"/>
                <a:gd name="T44" fmla="*/ 65 w 104"/>
                <a:gd name="T45" fmla="*/ 63 h 76"/>
                <a:gd name="T46" fmla="*/ 34 w 104"/>
                <a:gd name="T47" fmla="*/ 14 h 76"/>
                <a:gd name="T48" fmla="*/ 59 w 104"/>
                <a:gd name="T49" fmla="*/ 11 h 76"/>
                <a:gd name="T50" fmla="*/ 29 w 104"/>
                <a:gd name="T51" fmla="*/ 13 h 76"/>
                <a:gd name="T52" fmla="*/ 46 w 104"/>
                <a:gd name="T53" fmla="*/ 56 h 76"/>
                <a:gd name="T54" fmla="*/ 97 w 104"/>
                <a:gd name="T55" fmla="*/ 64 h 76"/>
                <a:gd name="T56" fmla="*/ 83 w 104"/>
                <a:gd name="T57" fmla="*/ 37 h 76"/>
                <a:gd name="T58" fmla="*/ 60 w 104"/>
                <a:gd name="T59" fmla="*/ 63 h 76"/>
                <a:gd name="T60" fmla="*/ 25 w 104"/>
                <a:gd name="T61" fmla="*/ 24 h 76"/>
                <a:gd name="T62" fmla="*/ 66 w 104"/>
                <a:gd name="T63" fmla="*/ 13 h 76"/>
                <a:gd name="T64" fmla="*/ 45 w 104"/>
                <a:gd name="T65" fmla="*/ 9 h 76"/>
                <a:gd name="T66" fmla="*/ 12 w 104"/>
                <a:gd name="T67" fmla="*/ 26 h 76"/>
                <a:gd name="T68" fmla="*/ 29 w 104"/>
                <a:gd name="T69" fmla="*/ 49 h 76"/>
                <a:gd name="T70" fmla="*/ 99 w 104"/>
                <a:gd name="T71" fmla="*/ 57 h 76"/>
                <a:gd name="T72" fmla="*/ 86 w 104"/>
                <a:gd name="T73" fmla="*/ 38 h 76"/>
                <a:gd name="T74" fmla="*/ 86 w 104"/>
                <a:gd name="T75" fmla="*/ 70 h 76"/>
                <a:gd name="T76" fmla="*/ 52 w 104"/>
                <a:gd name="T77" fmla="*/ 56 h 76"/>
                <a:gd name="T78" fmla="*/ 38 w 104"/>
                <a:gd name="T79" fmla="*/ 7 h 76"/>
                <a:gd name="T80" fmla="*/ 55 w 104"/>
                <a:gd name="T81" fmla="*/ 9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4" h="76">
                  <a:moveTo>
                    <a:pt x="55" y="9"/>
                  </a:moveTo>
                  <a:cubicBezTo>
                    <a:pt x="48" y="4"/>
                    <a:pt x="36" y="0"/>
                    <a:pt x="31" y="10"/>
                  </a:cubicBezTo>
                  <a:cubicBezTo>
                    <a:pt x="24" y="21"/>
                    <a:pt x="31" y="34"/>
                    <a:pt x="38" y="43"/>
                  </a:cubicBezTo>
                  <a:cubicBezTo>
                    <a:pt x="45" y="54"/>
                    <a:pt x="54" y="63"/>
                    <a:pt x="65" y="69"/>
                  </a:cubicBezTo>
                  <a:cubicBezTo>
                    <a:pt x="75" y="74"/>
                    <a:pt x="90" y="76"/>
                    <a:pt x="96" y="65"/>
                  </a:cubicBezTo>
                  <a:cubicBezTo>
                    <a:pt x="101" y="55"/>
                    <a:pt x="95" y="43"/>
                    <a:pt x="88" y="35"/>
                  </a:cubicBezTo>
                  <a:cubicBezTo>
                    <a:pt x="87" y="35"/>
                    <a:pt x="85" y="36"/>
                    <a:pt x="86" y="37"/>
                  </a:cubicBezTo>
                  <a:cubicBezTo>
                    <a:pt x="89" y="42"/>
                    <a:pt x="94" y="46"/>
                    <a:pt x="96" y="52"/>
                  </a:cubicBezTo>
                  <a:cubicBezTo>
                    <a:pt x="98" y="55"/>
                    <a:pt x="96" y="59"/>
                    <a:pt x="94" y="61"/>
                  </a:cubicBezTo>
                  <a:cubicBezTo>
                    <a:pt x="92" y="64"/>
                    <a:pt x="89" y="64"/>
                    <a:pt x="86" y="65"/>
                  </a:cubicBezTo>
                  <a:cubicBezTo>
                    <a:pt x="73" y="66"/>
                    <a:pt x="58" y="63"/>
                    <a:pt x="46" y="57"/>
                  </a:cubicBezTo>
                  <a:cubicBezTo>
                    <a:pt x="37" y="52"/>
                    <a:pt x="0" y="28"/>
                    <a:pt x="21" y="17"/>
                  </a:cubicBezTo>
                  <a:cubicBezTo>
                    <a:pt x="28" y="13"/>
                    <a:pt x="37" y="12"/>
                    <a:pt x="44" y="12"/>
                  </a:cubicBezTo>
                  <a:cubicBezTo>
                    <a:pt x="51" y="12"/>
                    <a:pt x="59" y="12"/>
                    <a:pt x="66" y="13"/>
                  </a:cubicBezTo>
                  <a:cubicBezTo>
                    <a:pt x="68" y="13"/>
                    <a:pt x="68" y="11"/>
                    <a:pt x="67" y="11"/>
                  </a:cubicBezTo>
                  <a:cubicBezTo>
                    <a:pt x="58" y="4"/>
                    <a:pt x="46" y="1"/>
                    <a:pt x="35" y="4"/>
                  </a:cubicBezTo>
                  <a:cubicBezTo>
                    <a:pt x="29" y="6"/>
                    <a:pt x="26" y="11"/>
                    <a:pt x="24" y="17"/>
                  </a:cubicBezTo>
                  <a:cubicBezTo>
                    <a:pt x="21" y="23"/>
                    <a:pt x="23" y="29"/>
                    <a:pt x="26" y="35"/>
                  </a:cubicBezTo>
                  <a:cubicBezTo>
                    <a:pt x="31" y="44"/>
                    <a:pt x="40" y="52"/>
                    <a:pt x="49" y="59"/>
                  </a:cubicBezTo>
                  <a:cubicBezTo>
                    <a:pt x="57" y="65"/>
                    <a:pt x="67" y="73"/>
                    <a:pt x="78" y="73"/>
                  </a:cubicBezTo>
                  <a:cubicBezTo>
                    <a:pt x="86" y="73"/>
                    <a:pt x="92" y="66"/>
                    <a:pt x="93" y="58"/>
                  </a:cubicBezTo>
                  <a:cubicBezTo>
                    <a:pt x="94" y="50"/>
                    <a:pt x="91" y="41"/>
                    <a:pt x="85" y="35"/>
                  </a:cubicBezTo>
                  <a:cubicBezTo>
                    <a:pt x="85" y="36"/>
                    <a:pt x="84" y="36"/>
                    <a:pt x="84" y="37"/>
                  </a:cubicBezTo>
                  <a:cubicBezTo>
                    <a:pt x="91" y="42"/>
                    <a:pt x="104" y="60"/>
                    <a:pt x="91" y="67"/>
                  </a:cubicBezTo>
                  <a:cubicBezTo>
                    <a:pt x="86" y="69"/>
                    <a:pt x="81" y="68"/>
                    <a:pt x="76" y="67"/>
                  </a:cubicBezTo>
                  <a:cubicBezTo>
                    <a:pt x="70" y="65"/>
                    <a:pt x="65" y="63"/>
                    <a:pt x="60" y="61"/>
                  </a:cubicBezTo>
                  <a:cubicBezTo>
                    <a:pt x="52" y="56"/>
                    <a:pt x="43" y="52"/>
                    <a:pt x="35" y="46"/>
                  </a:cubicBezTo>
                  <a:cubicBezTo>
                    <a:pt x="27" y="40"/>
                    <a:pt x="16" y="30"/>
                    <a:pt x="24" y="20"/>
                  </a:cubicBezTo>
                  <a:cubicBezTo>
                    <a:pt x="28" y="15"/>
                    <a:pt x="35" y="13"/>
                    <a:pt x="40" y="12"/>
                  </a:cubicBezTo>
                  <a:cubicBezTo>
                    <a:pt x="46" y="11"/>
                    <a:pt x="52" y="11"/>
                    <a:pt x="58" y="11"/>
                  </a:cubicBezTo>
                  <a:cubicBezTo>
                    <a:pt x="58" y="10"/>
                    <a:pt x="58" y="10"/>
                    <a:pt x="58" y="9"/>
                  </a:cubicBezTo>
                  <a:cubicBezTo>
                    <a:pt x="49" y="10"/>
                    <a:pt x="34" y="6"/>
                    <a:pt x="29" y="17"/>
                  </a:cubicBezTo>
                  <a:cubicBezTo>
                    <a:pt x="24" y="27"/>
                    <a:pt x="33" y="39"/>
                    <a:pt x="39" y="46"/>
                  </a:cubicBezTo>
                  <a:cubicBezTo>
                    <a:pt x="46" y="53"/>
                    <a:pt x="54" y="59"/>
                    <a:pt x="62" y="64"/>
                  </a:cubicBezTo>
                  <a:cubicBezTo>
                    <a:pt x="69" y="68"/>
                    <a:pt x="80" y="75"/>
                    <a:pt x="89" y="71"/>
                  </a:cubicBezTo>
                  <a:cubicBezTo>
                    <a:pt x="96" y="68"/>
                    <a:pt x="98" y="60"/>
                    <a:pt x="96" y="53"/>
                  </a:cubicBezTo>
                  <a:cubicBezTo>
                    <a:pt x="95" y="45"/>
                    <a:pt x="90" y="39"/>
                    <a:pt x="87" y="32"/>
                  </a:cubicBezTo>
                  <a:cubicBezTo>
                    <a:pt x="86" y="32"/>
                    <a:pt x="86" y="33"/>
                    <a:pt x="86" y="34"/>
                  </a:cubicBezTo>
                  <a:cubicBezTo>
                    <a:pt x="93" y="33"/>
                    <a:pt x="95" y="44"/>
                    <a:pt x="95" y="49"/>
                  </a:cubicBezTo>
                  <a:cubicBezTo>
                    <a:pt x="96" y="56"/>
                    <a:pt x="93" y="64"/>
                    <a:pt x="85" y="66"/>
                  </a:cubicBezTo>
                  <a:cubicBezTo>
                    <a:pt x="83" y="66"/>
                    <a:pt x="83" y="69"/>
                    <a:pt x="85" y="68"/>
                  </a:cubicBezTo>
                  <a:cubicBezTo>
                    <a:pt x="95" y="67"/>
                    <a:pt x="99" y="57"/>
                    <a:pt x="98" y="48"/>
                  </a:cubicBezTo>
                  <a:cubicBezTo>
                    <a:pt x="98" y="41"/>
                    <a:pt x="94" y="30"/>
                    <a:pt x="85" y="31"/>
                  </a:cubicBezTo>
                  <a:cubicBezTo>
                    <a:pt x="84" y="31"/>
                    <a:pt x="84" y="32"/>
                    <a:pt x="84" y="33"/>
                  </a:cubicBezTo>
                  <a:cubicBezTo>
                    <a:pt x="89" y="42"/>
                    <a:pt x="97" y="53"/>
                    <a:pt x="93" y="63"/>
                  </a:cubicBezTo>
                  <a:cubicBezTo>
                    <a:pt x="87" y="75"/>
                    <a:pt x="73" y="67"/>
                    <a:pt x="65" y="63"/>
                  </a:cubicBezTo>
                  <a:cubicBezTo>
                    <a:pt x="57" y="58"/>
                    <a:pt x="49" y="52"/>
                    <a:pt x="42" y="45"/>
                  </a:cubicBezTo>
                  <a:cubicBezTo>
                    <a:pt x="36" y="38"/>
                    <a:pt x="24" y="22"/>
                    <a:pt x="34" y="14"/>
                  </a:cubicBezTo>
                  <a:cubicBezTo>
                    <a:pt x="37" y="12"/>
                    <a:pt x="42" y="12"/>
                    <a:pt x="46" y="12"/>
                  </a:cubicBezTo>
                  <a:cubicBezTo>
                    <a:pt x="50" y="12"/>
                    <a:pt x="54" y="12"/>
                    <a:pt x="59" y="11"/>
                  </a:cubicBezTo>
                  <a:cubicBezTo>
                    <a:pt x="60" y="11"/>
                    <a:pt x="60" y="9"/>
                    <a:pt x="59" y="9"/>
                  </a:cubicBezTo>
                  <a:cubicBezTo>
                    <a:pt x="49" y="7"/>
                    <a:pt x="37" y="8"/>
                    <a:pt x="29" y="13"/>
                  </a:cubicBezTo>
                  <a:cubicBezTo>
                    <a:pt x="20" y="18"/>
                    <a:pt x="16" y="27"/>
                    <a:pt x="21" y="36"/>
                  </a:cubicBezTo>
                  <a:cubicBezTo>
                    <a:pt x="27" y="45"/>
                    <a:pt x="37" y="51"/>
                    <a:pt x="46" y="56"/>
                  </a:cubicBezTo>
                  <a:cubicBezTo>
                    <a:pt x="54" y="61"/>
                    <a:pt x="63" y="66"/>
                    <a:pt x="72" y="69"/>
                  </a:cubicBezTo>
                  <a:cubicBezTo>
                    <a:pt x="80" y="71"/>
                    <a:pt x="92" y="73"/>
                    <a:pt x="97" y="64"/>
                  </a:cubicBezTo>
                  <a:cubicBezTo>
                    <a:pt x="103" y="54"/>
                    <a:pt x="93" y="40"/>
                    <a:pt x="85" y="35"/>
                  </a:cubicBezTo>
                  <a:cubicBezTo>
                    <a:pt x="84" y="34"/>
                    <a:pt x="82" y="36"/>
                    <a:pt x="83" y="37"/>
                  </a:cubicBezTo>
                  <a:cubicBezTo>
                    <a:pt x="89" y="44"/>
                    <a:pt x="93" y="56"/>
                    <a:pt x="88" y="64"/>
                  </a:cubicBezTo>
                  <a:cubicBezTo>
                    <a:pt x="82" y="75"/>
                    <a:pt x="68" y="68"/>
                    <a:pt x="60" y="63"/>
                  </a:cubicBezTo>
                  <a:cubicBezTo>
                    <a:pt x="51" y="58"/>
                    <a:pt x="42" y="50"/>
                    <a:pt x="34" y="42"/>
                  </a:cubicBezTo>
                  <a:cubicBezTo>
                    <a:pt x="30" y="37"/>
                    <a:pt x="26" y="31"/>
                    <a:pt x="25" y="24"/>
                  </a:cubicBezTo>
                  <a:cubicBezTo>
                    <a:pt x="25" y="16"/>
                    <a:pt x="30" y="9"/>
                    <a:pt x="36" y="7"/>
                  </a:cubicBezTo>
                  <a:cubicBezTo>
                    <a:pt x="45" y="3"/>
                    <a:pt x="58" y="7"/>
                    <a:pt x="66" y="13"/>
                  </a:cubicBezTo>
                  <a:cubicBezTo>
                    <a:pt x="66" y="12"/>
                    <a:pt x="66" y="11"/>
                    <a:pt x="67" y="10"/>
                  </a:cubicBezTo>
                  <a:cubicBezTo>
                    <a:pt x="60" y="9"/>
                    <a:pt x="52" y="9"/>
                    <a:pt x="45" y="9"/>
                  </a:cubicBezTo>
                  <a:cubicBezTo>
                    <a:pt x="38" y="9"/>
                    <a:pt x="29" y="10"/>
                    <a:pt x="22" y="13"/>
                  </a:cubicBezTo>
                  <a:cubicBezTo>
                    <a:pt x="17" y="16"/>
                    <a:pt x="12" y="20"/>
                    <a:pt x="12" y="26"/>
                  </a:cubicBezTo>
                  <a:cubicBezTo>
                    <a:pt x="12" y="30"/>
                    <a:pt x="14" y="33"/>
                    <a:pt x="16" y="36"/>
                  </a:cubicBezTo>
                  <a:cubicBezTo>
                    <a:pt x="20" y="41"/>
                    <a:pt x="25" y="45"/>
                    <a:pt x="29" y="49"/>
                  </a:cubicBezTo>
                  <a:cubicBezTo>
                    <a:pt x="44" y="61"/>
                    <a:pt x="63" y="67"/>
                    <a:pt x="82" y="68"/>
                  </a:cubicBezTo>
                  <a:cubicBezTo>
                    <a:pt x="90" y="68"/>
                    <a:pt x="97" y="66"/>
                    <a:pt x="99" y="57"/>
                  </a:cubicBezTo>
                  <a:cubicBezTo>
                    <a:pt x="102" y="48"/>
                    <a:pt x="92" y="43"/>
                    <a:pt x="88" y="36"/>
                  </a:cubicBezTo>
                  <a:cubicBezTo>
                    <a:pt x="88" y="37"/>
                    <a:pt x="87" y="37"/>
                    <a:pt x="86" y="38"/>
                  </a:cubicBezTo>
                  <a:cubicBezTo>
                    <a:pt x="91" y="42"/>
                    <a:pt x="94" y="48"/>
                    <a:pt x="95" y="54"/>
                  </a:cubicBezTo>
                  <a:cubicBezTo>
                    <a:pt x="96" y="61"/>
                    <a:pt x="92" y="68"/>
                    <a:pt x="86" y="70"/>
                  </a:cubicBezTo>
                  <a:cubicBezTo>
                    <a:pt x="80" y="72"/>
                    <a:pt x="73" y="70"/>
                    <a:pt x="67" y="67"/>
                  </a:cubicBezTo>
                  <a:cubicBezTo>
                    <a:pt x="62" y="64"/>
                    <a:pt x="57" y="60"/>
                    <a:pt x="52" y="56"/>
                  </a:cubicBezTo>
                  <a:cubicBezTo>
                    <a:pt x="42" y="47"/>
                    <a:pt x="32" y="34"/>
                    <a:pt x="31" y="20"/>
                  </a:cubicBezTo>
                  <a:cubicBezTo>
                    <a:pt x="31" y="15"/>
                    <a:pt x="33" y="9"/>
                    <a:pt x="38" y="7"/>
                  </a:cubicBezTo>
                  <a:cubicBezTo>
                    <a:pt x="43" y="5"/>
                    <a:pt x="49" y="8"/>
                    <a:pt x="53" y="12"/>
                  </a:cubicBezTo>
                  <a:cubicBezTo>
                    <a:pt x="55" y="13"/>
                    <a:pt x="57" y="10"/>
                    <a:pt x="55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30"/>
            <p:cNvSpPr/>
            <p:nvPr/>
          </p:nvSpPr>
          <p:spPr bwMode="auto">
            <a:xfrm>
              <a:off x="3617" y="2282"/>
              <a:ext cx="377" cy="334"/>
            </a:xfrm>
            <a:custGeom>
              <a:avLst/>
              <a:gdLst>
                <a:gd name="T0" fmla="*/ 59 w 195"/>
                <a:gd name="T1" fmla="*/ 3 h 173"/>
                <a:gd name="T2" fmla="*/ 11 w 195"/>
                <a:gd name="T3" fmla="*/ 41 h 173"/>
                <a:gd name="T4" fmla="*/ 98 w 195"/>
                <a:gd name="T5" fmla="*/ 158 h 173"/>
                <a:gd name="T6" fmla="*/ 189 w 195"/>
                <a:gd name="T7" fmla="*/ 98 h 173"/>
                <a:gd name="T8" fmla="*/ 153 w 195"/>
                <a:gd name="T9" fmla="*/ 48 h 173"/>
                <a:gd name="T10" fmla="*/ 173 w 195"/>
                <a:gd name="T11" fmla="*/ 78 h 173"/>
                <a:gd name="T12" fmla="*/ 171 w 195"/>
                <a:gd name="T13" fmla="*/ 146 h 173"/>
                <a:gd name="T14" fmla="*/ 60 w 195"/>
                <a:gd name="T15" fmla="*/ 137 h 173"/>
                <a:gd name="T16" fmla="*/ 8 w 195"/>
                <a:gd name="T17" fmla="*/ 51 h 173"/>
                <a:gd name="T18" fmla="*/ 63 w 195"/>
                <a:gd name="T19" fmla="*/ 3 h 173"/>
                <a:gd name="T20" fmla="*/ 128 w 195"/>
                <a:gd name="T21" fmla="*/ 27 h 173"/>
                <a:gd name="T22" fmla="*/ 63 w 195"/>
                <a:gd name="T23" fmla="*/ 4 h 173"/>
                <a:gd name="T24" fmla="*/ 24 w 195"/>
                <a:gd name="T25" fmla="*/ 93 h 173"/>
                <a:gd name="T26" fmla="*/ 144 w 195"/>
                <a:gd name="T27" fmla="*/ 165 h 173"/>
                <a:gd name="T28" fmla="*/ 177 w 195"/>
                <a:gd name="T29" fmla="*/ 85 h 173"/>
                <a:gd name="T30" fmla="*/ 152 w 195"/>
                <a:gd name="T31" fmla="*/ 55 h 173"/>
                <a:gd name="T32" fmla="*/ 188 w 195"/>
                <a:gd name="T33" fmla="*/ 121 h 173"/>
                <a:gd name="T34" fmla="*/ 182 w 195"/>
                <a:gd name="T35" fmla="*/ 82 h 173"/>
                <a:gd name="T36" fmla="*/ 152 w 195"/>
                <a:gd name="T37" fmla="*/ 55 h 173"/>
                <a:gd name="T38" fmla="*/ 177 w 195"/>
                <a:gd name="T39" fmla="*/ 125 h 173"/>
                <a:gd name="T40" fmla="*/ 125 w 195"/>
                <a:gd name="T41" fmla="*/ 164 h 173"/>
                <a:gd name="T42" fmla="*/ 56 w 195"/>
                <a:gd name="T43" fmla="*/ 125 h 173"/>
                <a:gd name="T44" fmla="*/ 8 w 195"/>
                <a:gd name="T45" fmla="*/ 40 h 173"/>
                <a:gd name="T46" fmla="*/ 63 w 195"/>
                <a:gd name="T47" fmla="*/ 6 h 173"/>
                <a:gd name="T48" fmla="*/ 128 w 195"/>
                <a:gd name="T49" fmla="*/ 27 h 173"/>
                <a:gd name="T50" fmla="*/ 94 w 195"/>
                <a:gd name="T51" fmla="*/ 7 h 173"/>
                <a:gd name="T52" fmla="*/ 18 w 195"/>
                <a:gd name="T53" fmla="*/ 20 h 173"/>
                <a:gd name="T54" fmla="*/ 28 w 195"/>
                <a:gd name="T55" fmla="*/ 113 h 173"/>
                <a:gd name="T56" fmla="*/ 122 w 195"/>
                <a:gd name="T57" fmla="*/ 161 h 173"/>
                <a:gd name="T58" fmla="*/ 190 w 195"/>
                <a:gd name="T59" fmla="*/ 126 h 173"/>
                <a:gd name="T60" fmla="*/ 153 w 195"/>
                <a:gd name="T61" fmla="*/ 48 h 173"/>
                <a:gd name="T62" fmla="*/ 179 w 195"/>
                <a:gd name="T63" fmla="*/ 82 h 173"/>
                <a:gd name="T64" fmla="*/ 172 w 195"/>
                <a:gd name="T65" fmla="*/ 151 h 173"/>
                <a:gd name="T66" fmla="*/ 102 w 195"/>
                <a:gd name="T67" fmla="*/ 157 h 173"/>
                <a:gd name="T68" fmla="*/ 19 w 195"/>
                <a:gd name="T69" fmla="*/ 79 h 173"/>
                <a:gd name="T70" fmla="*/ 37 w 195"/>
                <a:gd name="T71" fmla="*/ 11 h 173"/>
                <a:gd name="T72" fmla="*/ 119 w 195"/>
                <a:gd name="T73" fmla="*/ 24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5" h="173">
                  <a:moveTo>
                    <a:pt x="121" y="22"/>
                  </a:moveTo>
                  <a:cubicBezTo>
                    <a:pt x="103" y="9"/>
                    <a:pt x="81" y="2"/>
                    <a:pt x="59" y="3"/>
                  </a:cubicBezTo>
                  <a:cubicBezTo>
                    <a:pt x="49" y="3"/>
                    <a:pt x="38" y="6"/>
                    <a:pt x="29" y="12"/>
                  </a:cubicBezTo>
                  <a:cubicBezTo>
                    <a:pt x="20" y="19"/>
                    <a:pt x="14" y="30"/>
                    <a:pt x="11" y="41"/>
                  </a:cubicBezTo>
                  <a:cubicBezTo>
                    <a:pt x="6" y="68"/>
                    <a:pt x="22" y="96"/>
                    <a:pt x="39" y="116"/>
                  </a:cubicBezTo>
                  <a:cubicBezTo>
                    <a:pt x="55" y="134"/>
                    <a:pt x="76" y="149"/>
                    <a:pt x="98" y="158"/>
                  </a:cubicBezTo>
                  <a:cubicBezTo>
                    <a:pt x="119" y="167"/>
                    <a:pt x="145" y="173"/>
                    <a:pt x="166" y="159"/>
                  </a:cubicBezTo>
                  <a:cubicBezTo>
                    <a:pt x="186" y="146"/>
                    <a:pt x="194" y="120"/>
                    <a:pt x="189" y="98"/>
                  </a:cubicBezTo>
                  <a:cubicBezTo>
                    <a:pt x="186" y="88"/>
                    <a:pt x="181" y="80"/>
                    <a:pt x="175" y="72"/>
                  </a:cubicBezTo>
                  <a:cubicBezTo>
                    <a:pt x="168" y="64"/>
                    <a:pt x="159" y="57"/>
                    <a:pt x="153" y="48"/>
                  </a:cubicBezTo>
                  <a:cubicBezTo>
                    <a:pt x="152" y="46"/>
                    <a:pt x="150" y="48"/>
                    <a:pt x="151" y="49"/>
                  </a:cubicBezTo>
                  <a:cubicBezTo>
                    <a:pt x="157" y="60"/>
                    <a:pt x="165" y="69"/>
                    <a:pt x="173" y="78"/>
                  </a:cubicBezTo>
                  <a:cubicBezTo>
                    <a:pt x="180" y="88"/>
                    <a:pt x="188" y="98"/>
                    <a:pt x="189" y="111"/>
                  </a:cubicBezTo>
                  <a:cubicBezTo>
                    <a:pt x="191" y="125"/>
                    <a:pt x="182" y="138"/>
                    <a:pt x="171" y="146"/>
                  </a:cubicBezTo>
                  <a:cubicBezTo>
                    <a:pt x="160" y="155"/>
                    <a:pt x="146" y="158"/>
                    <a:pt x="132" y="159"/>
                  </a:cubicBezTo>
                  <a:cubicBezTo>
                    <a:pt x="106" y="159"/>
                    <a:pt x="82" y="151"/>
                    <a:pt x="60" y="137"/>
                  </a:cubicBezTo>
                  <a:cubicBezTo>
                    <a:pt x="40" y="125"/>
                    <a:pt x="22" y="106"/>
                    <a:pt x="13" y="84"/>
                  </a:cubicBezTo>
                  <a:cubicBezTo>
                    <a:pt x="9" y="74"/>
                    <a:pt x="7" y="63"/>
                    <a:pt x="8" y="51"/>
                  </a:cubicBezTo>
                  <a:cubicBezTo>
                    <a:pt x="10" y="39"/>
                    <a:pt x="15" y="28"/>
                    <a:pt x="23" y="18"/>
                  </a:cubicBezTo>
                  <a:cubicBezTo>
                    <a:pt x="33" y="6"/>
                    <a:pt x="48" y="3"/>
                    <a:pt x="63" y="3"/>
                  </a:cubicBezTo>
                  <a:cubicBezTo>
                    <a:pt x="77" y="4"/>
                    <a:pt x="91" y="8"/>
                    <a:pt x="104" y="14"/>
                  </a:cubicBezTo>
                  <a:cubicBezTo>
                    <a:pt x="112" y="18"/>
                    <a:pt x="120" y="23"/>
                    <a:pt x="128" y="27"/>
                  </a:cubicBezTo>
                  <a:cubicBezTo>
                    <a:pt x="129" y="28"/>
                    <a:pt x="131" y="26"/>
                    <a:pt x="130" y="25"/>
                  </a:cubicBezTo>
                  <a:cubicBezTo>
                    <a:pt x="112" y="10"/>
                    <a:pt x="86" y="4"/>
                    <a:pt x="63" y="4"/>
                  </a:cubicBezTo>
                  <a:cubicBezTo>
                    <a:pt x="41" y="4"/>
                    <a:pt x="15" y="11"/>
                    <a:pt x="7" y="34"/>
                  </a:cubicBezTo>
                  <a:cubicBezTo>
                    <a:pt x="0" y="54"/>
                    <a:pt x="13" y="77"/>
                    <a:pt x="24" y="93"/>
                  </a:cubicBezTo>
                  <a:cubicBezTo>
                    <a:pt x="38" y="112"/>
                    <a:pt x="55" y="130"/>
                    <a:pt x="73" y="144"/>
                  </a:cubicBezTo>
                  <a:cubicBezTo>
                    <a:pt x="93" y="158"/>
                    <a:pt x="119" y="172"/>
                    <a:pt x="144" y="165"/>
                  </a:cubicBezTo>
                  <a:cubicBezTo>
                    <a:pt x="167" y="160"/>
                    <a:pt x="179" y="137"/>
                    <a:pt x="181" y="115"/>
                  </a:cubicBezTo>
                  <a:cubicBezTo>
                    <a:pt x="182" y="105"/>
                    <a:pt x="181" y="94"/>
                    <a:pt x="177" y="85"/>
                  </a:cubicBezTo>
                  <a:cubicBezTo>
                    <a:pt x="172" y="72"/>
                    <a:pt x="162" y="63"/>
                    <a:pt x="154" y="53"/>
                  </a:cubicBezTo>
                  <a:cubicBezTo>
                    <a:pt x="153" y="54"/>
                    <a:pt x="153" y="54"/>
                    <a:pt x="152" y="55"/>
                  </a:cubicBezTo>
                  <a:cubicBezTo>
                    <a:pt x="164" y="61"/>
                    <a:pt x="173" y="71"/>
                    <a:pt x="180" y="83"/>
                  </a:cubicBezTo>
                  <a:cubicBezTo>
                    <a:pt x="186" y="94"/>
                    <a:pt x="190" y="108"/>
                    <a:pt x="188" y="121"/>
                  </a:cubicBezTo>
                  <a:cubicBezTo>
                    <a:pt x="188" y="123"/>
                    <a:pt x="191" y="123"/>
                    <a:pt x="191" y="121"/>
                  </a:cubicBezTo>
                  <a:cubicBezTo>
                    <a:pt x="193" y="108"/>
                    <a:pt x="189" y="94"/>
                    <a:pt x="182" y="82"/>
                  </a:cubicBezTo>
                  <a:cubicBezTo>
                    <a:pt x="175" y="70"/>
                    <a:pt x="166" y="59"/>
                    <a:pt x="153" y="52"/>
                  </a:cubicBezTo>
                  <a:cubicBezTo>
                    <a:pt x="152" y="52"/>
                    <a:pt x="151" y="54"/>
                    <a:pt x="152" y="55"/>
                  </a:cubicBezTo>
                  <a:cubicBezTo>
                    <a:pt x="161" y="66"/>
                    <a:pt x="172" y="76"/>
                    <a:pt x="176" y="91"/>
                  </a:cubicBezTo>
                  <a:cubicBezTo>
                    <a:pt x="180" y="102"/>
                    <a:pt x="179" y="114"/>
                    <a:pt x="177" y="125"/>
                  </a:cubicBezTo>
                  <a:cubicBezTo>
                    <a:pt x="174" y="136"/>
                    <a:pt x="168" y="147"/>
                    <a:pt x="159" y="155"/>
                  </a:cubicBezTo>
                  <a:cubicBezTo>
                    <a:pt x="150" y="163"/>
                    <a:pt x="137" y="165"/>
                    <a:pt x="125" y="164"/>
                  </a:cubicBezTo>
                  <a:cubicBezTo>
                    <a:pt x="112" y="163"/>
                    <a:pt x="99" y="157"/>
                    <a:pt x="88" y="150"/>
                  </a:cubicBezTo>
                  <a:cubicBezTo>
                    <a:pt x="77" y="143"/>
                    <a:pt x="66" y="135"/>
                    <a:pt x="56" y="125"/>
                  </a:cubicBezTo>
                  <a:cubicBezTo>
                    <a:pt x="40" y="110"/>
                    <a:pt x="24" y="92"/>
                    <a:pt x="14" y="72"/>
                  </a:cubicBezTo>
                  <a:cubicBezTo>
                    <a:pt x="10" y="62"/>
                    <a:pt x="7" y="51"/>
                    <a:pt x="8" y="40"/>
                  </a:cubicBezTo>
                  <a:cubicBezTo>
                    <a:pt x="10" y="29"/>
                    <a:pt x="18" y="20"/>
                    <a:pt x="28" y="14"/>
                  </a:cubicBezTo>
                  <a:cubicBezTo>
                    <a:pt x="38" y="9"/>
                    <a:pt x="51" y="7"/>
                    <a:pt x="63" y="6"/>
                  </a:cubicBezTo>
                  <a:cubicBezTo>
                    <a:pt x="75" y="6"/>
                    <a:pt x="88" y="8"/>
                    <a:pt x="101" y="13"/>
                  </a:cubicBezTo>
                  <a:cubicBezTo>
                    <a:pt x="110" y="16"/>
                    <a:pt x="120" y="20"/>
                    <a:pt x="128" y="27"/>
                  </a:cubicBezTo>
                  <a:cubicBezTo>
                    <a:pt x="128" y="26"/>
                    <a:pt x="129" y="26"/>
                    <a:pt x="130" y="25"/>
                  </a:cubicBezTo>
                  <a:cubicBezTo>
                    <a:pt x="118" y="18"/>
                    <a:pt x="106" y="11"/>
                    <a:pt x="94" y="7"/>
                  </a:cubicBezTo>
                  <a:cubicBezTo>
                    <a:pt x="81" y="2"/>
                    <a:pt x="66" y="0"/>
                    <a:pt x="52" y="1"/>
                  </a:cubicBezTo>
                  <a:cubicBezTo>
                    <a:pt x="38" y="2"/>
                    <a:pt x="26" y="9"/>
                    <a:pt x="18" y="20"/>
                  </a:cubicBezTo>
                  <a:cubicBezTo>
                    <a:pt x="11" y="30"/>
                    <a:pt x="7" y="41"/>
                    <a:pt x="5" y="52"/>
                  </a:cubicBezTo>
                  <a:cubicBezTo>
                    <a:pt x="3" y="75"/>
                    <a:pt x="14" y="96"/>
                    <a:pt x="28" y="113"/>
                  </a:cubicBezTo>
                  <a:cubicBezTo>
                    <a:pt x="43" y="131"/>
                    <a:pt x="64" y="145"/>
                    <a:pt x="86" y="154"/>
                  </a:cubicBezTo>
                  <a:cubicBezTo>
                    <a:pt x="98" y="158"/>
                    <a:pt x="110" y="160"/>
                    <a:pt x="122" y="161"/>
                  </a:cubicBezTo>
                  <a:cubicBezTo>
                    <a:pt x="136" y="162"/>
                    <a:pt x="150" y="161"/>
                    <a:pt x="162" y="155"/>
                  </a:cubicBezTo>
                  <a:cubicBezTo>
                    <a:pt x="174" y="149"/>
                    <a:pt x="185" y="139"/>
                    <a:pt x="190" y="126"/>
                  </a:cubicBezTo>
                  <a:cubicBezTo>
                    <a:pt x="195" y="115"/>
                    <a:pt x="192" y="104"/>
                    <a:pt x="187" y="93"/>
                  </a:cubicBezTo>
                  <a:cubicBezTo>
                    <a:pt x="178" y="77"/>
                    <a:pt x="163" y="64"/>
                    <a:pt x="153" y="48"/>
                  </a:cubicBezTo>
                  <a:cubicBezTo>
                    <a:pt x="152" y="48"/>
                    <a:pt x="151" y="49"/>
                    <a:pt x="151" y="49"/>
                  </a:cubicBezTo>
                  <a:cubicBezTo>
                    <a:pt x="159" y="61"/>
                    <a:pt x="171" y="70"/>
                    <a:pt x="179" y="82"/>
                  </a:cubicBezTo>
                  <a:cubicBezTo>
                    <a:pt x="186" y="93"/>
                    <a:pt x="189" y="106"/>
                    <a:pt x="187" y="119"/>
                  </a:cubicBezTo>
                  <a:cubicBezTo>
                    <a:pt x="186" y="131"/>
                    <a:pt x="181" y="143"/>
                    <a:pt x="172" y="151"/>
                  </a:cubicBezTo>
                  <a:cubicBezTo>
                    <a:pt x="163" y="160"/>
                    <a:pt x="152" y="164"/>
                    <a:pt x="140" y="165"/>
                  </a:cubicBezTo>
                  <a:cubicBezTo>
                    <a:pt x="127" y="165"/>
                    <a:pt x="114" y="162"/>
                    <a:pt x="102" y="157"/>
                  </a:cubicBezTo>
                  <a:cubicBezTo>
                    <a:pt x="90" y="152"/>
                    <a:pt x="79" y="146"/>
                    <a:pt x="68" y="138"/>
                  </a:cubicBezTo>
                  <a:cubicBezTo>
                    <a:pt x="46" y="123"/>
                    <a:pt x="28" y="103"/>
                    <a:pt x="19" y="79"/>
                  </a:cubicBezTo>
                  <a:cubicBezTo>
                    <a:pt x="13" y="65"/>
                    <a:pt x="11" y="51"/>
                    <a:pt x="15" y="37"/>
                  </a:cubicBezTo>
                  <a:cubicBezTo>
                    <a:pt x="19" y="26"/>
                    <a:pt x="27" y="16"/>
                    <a:pt x="37" y="11"/>
                  </a:cubicBezTo>
                  <a:cubicBezTo>
                    <a:pt x="58" y="1"/>
                    <a:pt x="83" y="6"/>
                    <a:pt x="103" y="15"/>
                  </a:cubicBezTo>
                  <a:cubicBezTo>
                    <a:pt x="109" y="17"/>
                    <a:pt x="114" y="21"/>
                    <a:pt x="119" y="24"/>
                  </a:cubicBezTo>
                  <a:cubicBezTo>
                    <a:pt x="120" y="25"/>
                    <a:pt x="122" y="23"/>
                    <a:pt x="121" y="2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31"/>
            <p:cNvSpPr/>
            <p:nvPr/>
          </p:nvSpPr>
          <p:spPr bwMode="auto">
            <a:xfrm>
              <a:off x="3484" y="2162"/>
              <a:ext cx="646" cy="605"/>
            </a:xfrm>
            <a:custGeom>
              <a:avLst/>
              <a:gdLst>
                <a:gd name="T0" fmla="*/ 98 w 334"/>
                <a:gd name="T1" fmla="*/ 3 h 313"/>
                <a:gd name="T2" fmla="*/ 21 w 334"/>
                <a:gd name="T3" fmla="*/ 136 h 313"/>
                <a:gd name="T4" fmla="*/ 244 w 334"/>
                <a:gd name="T5" fmla="*/ 311 h 313"/>
                <a:gd name="T6" fmla="*/ 303 w 334"/>
                <a:gd name="T7" fmla="*/ 136 h 313"/>
                <a:gd name="T8" fmla="*/ 324 w 334"/>
                <a:gd name="T9" fmla="*/ 239 h 313"/>
                <a:gd name="T10" fmla="*/ 38 w 334"/>
                <a:gd name="T11" fmla="*/ 186 h 313"/>
                <a:gd name="T12" fmla="*/ 40 w 334"/>
                <a:gd name="T13" fmla="*/ 26 h 313"/>
                <a:gd name="T14" fmla="*/ 215 w 334"/>
                <a:gd name="T15" fmla="*/ 43 h 313"/>
                <a:gd name="T16" fmla="*/ 157 w 334"/>
                <a:gd name="T17" fmla="*/ 14 h 313"/>
                <a:gd name="T18" fmla="*/ 25 w 334"/>
                <a:gd name="T19" fmla="*/ 41 h 313"/>
                <a:gd name="T20" fmla="*/ 50 w 334"/>
                <a:gd name="T21" fmla="*/ 185 h 313"/>
                <a:gd name="T22" fmla="*/ 109 w 334"/>
                <a:gd name="T23" fmla="*/ 240 h 313"/>
                <a:gd name="T24" fmla="*/ 20 w 334"/>
                <a:gd name="T25" fmla="*/ 69 h 313"/>
                <a:gd name="T26" fmla="*/ 82 w 334"/>
                <a:gd name="T27" fmla="*/ 213 h 313"/>
                <a:gd name="T28" fmla="*/ 236 w 334"/>
                <a:gd name="T29" fmla="*/ 301 h 313"/>
                <a:gd name="T30" fmla="*/ 202 w 334"/>
                <a:gd name="T31" fmla="*/ 291 h 313"/>
                <a:gd name="T32" fmla="*/ 307 w 334"/>
                <a:gd name="T33" fmla="*/ 273 h 313"/>
                <a:gd name="T34" fmla="*/ 296 w 334"/>
                <a:gd name="T35" fmla="*/ 124 h 313"/>
                <a:gd name="T36" fmla="*/ 313 w 334"/>
                <a:gd name="T37" fmla="*/ 238 h 313"/>
                <a:gd name="T38" fmla="*/ 204 w 334"/>
                <a:gd name="T39" fmla="*/ 299 h 313"/>
                <a:gd name="T40" fmla="*/ 321 w 334"/>
                <a:gd name="T41" fmla="*/ 240 h 313"/>
                <a:gd name="T42" fmla="*/ 266 w 334"/>
                <a:gd name="T43" fmla="*/ 278 h 313"/>
                <a:gd name="T44" fmla="*/ 93 w 334"/>
                <a:gd name="T45" fmla="*/ 229 h 313"/>
                <a:gd name="T46" fmla="*/ 51 w 334"/>
                <a:gd name="T47" fmla="*/ 29 h 313"/>
                <a:gd name="T48" fmla="*/ 172 w 334"/>
                <a:gd name="T49" fmla="*/ 32 h 313"/>
                <a:gd name="T50" fmla="*/ 186 w 334"/>
                <a:gd name="T51" fmla="*/ 35 h 313"/>
                <a:gd name="T52" fmla="*/ 43 w 334"/>
                <a:gd name="T53" fmla="*/ 31 h 313"/>
                <a:gd name="T54" fmla="*/ 90 w 334"/>
                <a:gd name="T55" fmla="*/ 230 h 313"/>
                <a:gd name="T56" fmla="*/ 260 w 334"/>
                <a:gd name="T57" fmla="*/ 283 h 313"/>
                <a:gd name="T58" fmla="*/ 297 w 334"/>
                <a:gd name="T59" fmla="*/ 138 h 313"/>
                <a:gd name="T60" fmla="*/ 206 w 334"/>
                <a:gd name="T61" fmla="*/ 297 h 313"/>
                <a:gd name="T62" fmla="*/ 315 w 334"/>
                <a:gd name="T63" fmla="*/ 240 h 313"/>
                <a:gd name="T64" fmla="*/ 292 w 334"/>
                <a:gd name="T65" fmla="*/ 121 h 313"/>
                <a:gd name="T66" fmla="*/ 302 w 334"/>
                <a:gd name="T67" fmla="*/ 273 h 313"/>
                <a:gd name="T68" fmla="*/ 151 w 334"/>
                <a:gd name="T69" fmla="*/ 274 h 313"/>
                <a:gd name="T70" fmla="*/ 237 w 334"/>
                <a:gd name="T71" fmla="*/ 301 h 313"/>
                <a:gd name="T72" fmla="*/ 75 w 334"/>
                <a:gd name="T73" fmla="*/ 200 h 313"/>
                <a:gd name="T74" fmla="*/ 18 w 334"/>
                <a:gd name="T75" fmla="*/ 72 h 313"/>
                <a:gd name="T76" fmla="*/ 67 w 334"/>
                <a:gd name="T77" fmla="*/ 214 h 313"/>
                <a:gd name="T78" fmla="*/ 79 w 334"/>
                <a:gd name="T79" fmla="*/ 211 h 313"/>
                <a:gd name="T80" fmla="*/ 13 w 334"/>
                <a:gd name="T81" fmla="*/ 90 h 313"/>
                <a:gd name="T82" fmla="*/ 109 w 334"/>
                <a:gd name="T83" fmla="*/ 12 h 313"/>
                <a:gd name="T84" fmla="*/ 233 w 334"/>
                <a:gd name="T85" fmla="*/ 52 h 313"/>
                <a:gd name="T86" fmla="*/ 9 w 334"/>
                <a:gd name="T87" fmla="*/ 68 h 313"/>
                <a:gd name="T88" fmla="*/ 137 w 334"/>
                <a:gd name="T89" fmla="*/ 269 h 313"/>
                <a:gd name="T90" fmla="*/ 303 w 334"/>
                <a:gd name="T91" fmla="*/ 126 h 313"/>
                <a:gd name="T92" fmla="*/ 306 w 334"/>
                <a:gd name="T93" fmla="*/ 170 h 313"/>
                <a:gd name="T94" fmla="*/ 194 w 334"/>
                <a:gd name="T95" fmla="*/ 301 h 313"/>
                <a:gd name="T96" fmla="*/ 16 w 334"/>
                <a:gd name="T97" fmla="*/ 77 h 313"/>
                <a:gd name="T98" fmla="*/ 127 w 334"/>
                <a:gd name="T99" fmla="*/ 9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34" h="313">
                  <a:moveTo>
                    <a:pt x="228" y="46"/>
                  </a:moveTo>
                  <a:cubicBezTo>
                    <a:pt x="201" y="29"/>
                    <a:pt x="172" y="17"/>
                    <a:pt x="141" y="10"/>
                  </a:cubicBezTo>
                  <a:cubicBezTo>
                    <a:pt x="133" y="8"/>
                    <a:pt x="125" y="6"/>
                    <a:pt x="118" y="5"/>
                  </a:cubicBezTo>
                  <a:cubicBezTo>
                    <a:pt x="111" y="4"/>
                    <a:pt x="105" y="3"/>
                    <a:pt x="98" y="3"/>
                  </a:cubicBezTo>
                  <a:cubicBezTo>
                    <a:pt x="87" y="3"/>
                    <a:pt x="76" y="6"/>
                    <a:pt x="65" y="9"/>
                  </a:cubicBezTo>
                  <a:cubicBezTo>
                    <a:pt x="54" y="13"/>
                    <a:pt x="44" y="19"/>
                    <a:pt x="35" y="27"/>
                  </a:cubicBezTo>
                  <a:cubicBezTo>
                    <a:pt x="27" y="34"/>
                    <a:pt x="21" y="43"/>
                    <a:pt x="17" y="54"/>
                  </a:cubicBezTo>
                  <a:cubicBezTo>
                    <a:pt x="9" y="81"/>
                    <a:pt x="11" y="109"/>
                    <a:pt x="21" y="136"/>
                  </a:cubicBezTo>
                  <a:cubicBezTo>
                    <a:pt x="30" y="163"/>
                    <a:pt x="47" y="187"/>
                    <a:pt x="66" y="208"/>
                  </a:cubicBezTo>
                  <a:cubicBezTo>
                    <a:pt x="85" y="230"/>
                    <a:pt x="106" y="248"/>
                    <a:pt x="128" y="266"/>
                  </a:cubicBezTo>
                  <a:cubicBezTo>
                    <a:pt x="151" y="283"/>
                    <a:pt x="176" y="299"/>
                    <a:pt x="203" y="307"/>
                  </a:cubicBezTo>
                  <a:cubicBezTo>
                    <a:pt x="217" y="311"/>
                    <a:pt x="230" y="313"/>
                    <a:pt x="244" y="311"/>
                  </a:cubicBezTo>
                  <a:cubicBezTo>
                    <a:pt x="257" y="309"/>
                    <a:pt x="269" y="302"/>
                    <a:pt x="279" y="293"/>
                  </a:cubicBezTo>
                  <a:cubicBezTo>
                    <a:pt x="300" y="274"/>
                    <a:pt x="314" y="246"/>
                    <a:pt x="314" y="219"/>
                  </a:cubicBezTo>
                  <a:cubicBezTo>
                    <a:pt x="315" y="203"/>
                    <a:pt x="312" y="188"/>
                    <a:pt x="310" y="173"/>
                  </a:cubicBezTo>
                  <a:cubicBezTo>
                    <a:pt x="308" y="160"/>
                    <a:pt x="306" y="148"/>
                    <a:pt x="303" y="136"/>
                  </a:cubicBezTo>
                  <a:cubicBezTo>
                    <a:pt x="298" y="112"/>
                    <a:pt x="286" y="85"/>
                    <a:pt x="261" y="78"/>
                  </a:cubicBezTo>
                  <a:cubicBezTo>
                    <a:pt x="260" y="77"/>
                    <a:pt x="259" y="79"/>
                    <a:pt x="260" y="80"/>
                  </a:cubicBezTo>
                  <a:cubicBezTo>
                    <a:pt x="283" y="101"/>
                    <a:pt x="304" y="127"/>
                    <a:pt x="317" y="155"/>
                  </a:cubicBezTo>
                  <a:cubicBezTo>
                    <a:pt x="329" y="181"/>
                    <a:pt x="334" y="212"/>
                    <a:pt x="324" y="239"/>
                  </a:cubicBezTo>
                  <a:cubicBezTo>
                    <a:pt x="315" y="262"/>
                    <a:pt x="296" y="279"/>
                    <a:pt x="273" y="287"/>
                  </a:cubicBezTo>
                  <a:cubicBezTo>
                    <a:pt x="242" y="299"/>
                    <a:pt x="209" y="294"/>
                    <a:pt x="179" y="283"/>
                  </a:cubicBezTo>
                  <a:cubicBezTo>
                    <a:pt x="151" y="273"/>
                    <a:pt x="123" y="261"/>
                    <a:pt x="98" y="244"/>
                  </a:cubicBezTo>
                  <a:cubicBezTo>
                    <a:pt x="75" y="228"/>
                    <a:pt x="55" y="208"/>
                    <a:pt x="38" y="186"/>
                  </a:cubicBezTo>
                  <a:cubicBezTo>
                    <a:pt x="19" y="161"/>
                    <a:pt x="1" y="132"/>
                    <a:pt x="3" y="100"/>
                  </a:cubicBezTo>
                  <a:cubicBezTo>
                    <a:pt x="4" y="92"/>
                    <a:pt x="6" y="84"/>
                    <a:pt x="9" y="77"/>
                  </a:cubicBezTo>
                  <a:cubicBezTo>
                    <a:pt x="11" y="71"/>
                    <a:pt x="14" y="64"/>
                    <a:pt x="16" y="58"/>
                  </a:cubicBezTo>
                  <a:cubicBezTo>
                    <a:pt x="22" y="46"/>
                    <a:pt x="30" y="35"/>
                    <a:pt x="40" y="26"/>
                  </a:cubicBezTo>
                  <a:cubicBezTo>
                    <a:pt x="51" y="16"/>
                    <a:pt x="66" y="11"/>
                    <a:pt x="80" y="8"/>
                  </a:cubicBezTo>
                  <a:cubicBezTo>
                    <a:pt x="97" y="5"/>
                    <a:pt x="113" y="5"/>
                    <a:pt x="130" y="8"/>
                  </a:cubicBezTo>
                  <a:cubicBezTo>
                    <a:pt x="145" y="10"/>
                    <a:pt x="161" y="14"/>
                    <a:pt x="176" y="20"/>
                  </a:cubicBezTo>
                  <a:cubicBezTo>
                    <a:pt x="190" y="26"/>
                    <a:pt x="202" y="35"/>
                    <a:pt x="215" y="43"/>
                  </a:cubicBezTo>
                  <a:cubicBezTo>
                    <a:pt x="220" y="47"/>
                    <a:pt x="226" y="50"/>
                    <a:pt x="231" y="54"/>
                  </a:cubicBezTo>
                  <a:cubicBezTo>
                    <a:pt x="232" y="55"/>
                    <a:pt x="234" y="53"/>
                    <a:pt x="233" y="52"/>
                  </a:cubicBezTo>
                  <a:cubicBezTo>
                    <a:pt x="224" y="42"/>
                    <a:pt x="211" y="35"/>
                    <a:pt x="199" y="30"/>
                  </a:cubicBezTo>
                  <a:cubicBezTo>
                    <a:pt x="185" y="24"/>
                    <a:pt x="171" y="18"/>
                    <a:pt x="157" y="14"/>
                  </a:cubicBezTo>
                  <a:cubicBezTo>
                    <a:pt x="141" y="10"/>
                    <a:pt x="125" y="8"/>
                    <a:pt x="109" y="9"/>
                  </a:cubicBezTo>
                  <a:cubicBezTo>
                    <a:pt x="93" y="10"/>
                    <a:pt x="76" y="16"/>
                    <a:pt x="60" y="21"/>
                  </a:cubicBezTo>
                  <a:cubicBezTo>
                    <a:pt x="53" y="23"/>
                    <a:pt x="45" y="25"/>
                    <a:pt x="39" y="29"/>
                  </a:cubicBezTo>
                  <a:cubicBezTo>
                    <a:pt x="34" y="32"/>
                    <a:pt x="29" y="36"/>
                    <a:pt x="25" y="41"/>
                  </a:cubicBezTo>
                  <a:cubicBezTo>
                    <a:pt x="17" y="52"/>
                    <a:pt x="13" y="66"/>
                    <a:pt x="11" y="80"/>
                  </a:cubicBezTo>
                  <a:cubicBezTo>
                    <a:pt x="9" y="95"/>
                    <a:pt x="9" y="110"/>
                    <a:pt x="13" y="125"/>
                  </a:cubicBezTo>
                  <a:cubicBezTo>
                    <a:pt x="17" y="140"/>
                    <a:pt x="25" y="153"/>
                    <a:pt x="34" y="165"/>
                  </a:cubicBezTo>
                  <a:cubicBezTo>
                    <a:pt x="39" y="172"/>
                    <a:pt x="44" y="179"/>
                    <a:pt x="50" y="185"/>
                  </a:cubicBezTo>
                  <a:cubicBezTo>
                    <a:pt x="57" y="192"/>
                    <a:pt x="64" y="198"/>
                    <a:pt x="70" y="205"/>
                  </a:cubicBezTo>
                  <a:cubicBezTo>
                    <a:pt x="76" y="212"/>
                    <a:pt x="82" y="219"/>
                    <a:pt x="89" y="225"/>
                  </a:cubicBezTo>
                  <a:cubicBezTo>
                    <a:pt x="95" y="230"/>
                    <a:pt x="103" y="234"/>
                    <a:pt x="107" y="242"/>
                  </a:cubicBezTo>
                  <a:cubicBezTo>
                    <a:pt x="108" y="241"/>
                    <a:pt x="108" y="241"/>
                    <a:pt x="109" y="240"/>
                  </a:cubicBezTo>
                  <a:cubicBezTo>
                    <a:pt x="84" y="234"/>
                    <a:pt x="66" y="211"/>
                    <a:pt x="54" y="190"/>
                  </a:cubicBezTo>
                  <a:cubicBezTo>
                    <a:pt x="38" y="165"/>
                    <a:pt x="27" y="136"/>
                    <a:pt x="25" y="107"/>
                  </a:cubicBezTo>
                  <a:cubicBezTo>
                    <a:pt x="25" y="100"/>
                    <a:pt x="25" y="93"/>
                    <a:pt x="25" y="86"/>
                  </a:cubicBezTo>
                  <a:cubicBezTo>
                    <a:pt x="25" y="81"/>
                    <a:pt x="24" y="73"/>
                    <a:pt x="20" y="69"/>
                  </a:cubicBezTo>
                  <a:cubicBezTo>
                    <a:pt x="19" y="69"/>
                    <a:pt x="18" y="69"/>
                    <a:pt x="18" y="70"/>
                  </a:cubicBezTo>
                  <a:cubicBezTo>
                    <a:pt x="12" y="79"/>
                    <a:pt x="14" y="91"/>
                    <a:pt x="17" y="101"/>
                  </a:cubicBezTo>
                  <a:cubicBezTo>
                    <a:pt x="21" y="112"/>
                    <a:pt x="26" y="124"/>
                    <a:pt x="30" y="135"/>
                  </a:cubicBezTo>
                  <a:cubicBezTo>
                    <a:pt x="42" y="164"/>
                    <a:pt x="61" y="190"/>
                    <a:pt x="82" y="213"/>
                  </a:cubicBezTo>
                  <a:cubicBezTo>
                    <a:pt x="102" y="236"/>
                    <a:pt x="127" y="254"/>
                    <a:pt x="152" y="270"/>
                  </a:cubicBezTo>
                  <a:cubicBezTo>
                    <a:pt x="165" y="278"/>
                    <a:pt x="178" y="286"/>
                    <a:pt x="192" y="291"/>
                  </a:cubicBezTo>
                  <a:cubicBezTo>
                    <a:pt x="206" y="296"/>
                    <a:pt x="221" y="298"/>
                    <a:pt x="236" y="303"/>
                  </a:cubicBezTo>
                  <a:cubicBezTo>
                    <a:pt x="236" y="302"/>
                    <a:pt x="236" y="301"/>
                    <a:pt x="236" y="301"/>
                  </a:cubicBezTo>
                  <a:cubicBezTo>
                    <a:pt x="195" y="302"/>
                    <a:pt x="163" y="272"/>
                    <a:pt x="126" y="260"/>
                  </a:cubicBezTo>
                  <a:cubicBezTo>
                    <a:pt x="124" y="259"/>
                    <a:pt x="123" y="261"/>
                    <a:pt x="124" y="262"/>
                  </a:cubicBezTo>
                  <a:cubicBezTo>
                    <a:pt x="135" y="271"/>
                    <a:pt x="148" y="276"/>
                    <a:pt x="161" y="280"/>
                  </a:cubicBezTo>
                  <a:cubicBezTo>
                    <a:pt x="174" y="284"/>
                    <a:pt x="188" y="288"/>
                    <a:pt x="202" y="291"/>
                  </a:cubicBezTo>
                  <a:cubicBezTo>
                    <a:pt x="218" y="295"/>
                    <a:pt x="235" y="297"/>
                    <a:pt x="251" y="294"/>
                  </a:cubicBezTo>
                  <a:cubicBezTo>
                    <a:pt x="258" y="293"/>
                    <a:pt x="265" y="291"/>
                    <a:pt x="272" y="289"/>
                  </a:cubicBezTo>
                  <a:cubicBezTo>
                    <a:pt x="278" y="288"/>
                    <a:pt x="285" y="285"/>
                    <a:pt x="291" y="283"/>
                  </a:cubicBezTo>
                  <a:cubicBezTo>
                    <a:pt x="297" y="280"/>
                    <a:pt x="302" y="277"/>
                    <a:pt x="307" y="273"/>
                  </a:cubicBezTo>
                  <a:cubicBezTo>
                    <a:pt x="311" y="268"/>
                    <a:pt x="314" y="262"/>
                    <a:pt x="317" y="256"/>
                  </a:cubicBezTo>
                  <a:cubicBezTo>
                    <a:pt x="323" y="243"/>
                    <a:pt x="326" y="228"/>
                    <a:pt x="326" y="214"/>
                  </a:cubicBezTo>
                  <a:cubicBezTo>
                    <a:pt x="325" y="197"/>
                    <a:pt x="320" y="181"/>
                    <a:pt x="314" y="166"/>
                  </a:cubicBezTo>
                  <a:cubicBezTo>
                    <a:pt x="308" y="152"/>
                    <a:pt x="302" y="138"/>
                    <a:pt x="296" y="124"/>
                  </a:cubicBezTo>
                  <a:cubicBezTo>
                    <a:pt x="289" y="108"/>
                    <a:pt x="280" y="94"/>
                    <a:pt x="267" y="83"/>
                  </a:cubicBezTo>
                  <a:cubicBezTo>
                    <a:pt x="265" y="81"/>
                    <a:pt x="264" y="84"/>
                    <a:pt x="265" y="85"/>
                  </a:cubicBezTo>
                  <a:cubicBezTo>
                    <a:pt x="287" y="103"/>
                    <a:pt x="302" y="128"/>
                    <a:pt x="311" y="155"/>
                  </a:cubicBezTo>
                  <a:cubicBezTo>
                    <a:pt x="319" y="182"/>
                    <a:pt x="319" y="211"/>
                    <a:pt x="313" y="238"/>
                  </a:cubicBezTo>
                  <a:cubicBezTo>
                    <a:pt x="310" y="250"/>
                    <a:pt x="306" y="263"/>
                    <a:pt x="298" y="273"/>
                  </a:cubicBezTo>
                  <a:cubicBezTo>
                    <a:pt x="291" y="281"/>
                    <a:pt x="281" y="286"/>
                    <a:pt x="270" y="289"/>
                  </a:cubicBezTo>
                  <a:cubicBezTo>
                    <a:pt x="249" y="294"/>
                    <a:pt x="226" y="292"/>
                    <a:pt x="205" y="296"/>
                  </a:cubicBezTo>
                  <a:cubicBezTo>
                    <a:pt x="203" y="297"/>
                    <a:pt x="203" y="298"/>
                    <a:pt x="204" y="299"/>
                  </a:cubicBezTo>
                  <a:cubicBezTo>
                    <a:pt x="211" y="306"/>
                    <a:pt x="224" y="307"/>
                    <a:pt x="233" y="308"/>
                  </a:cubicBezTo>
                  <a:cubicBezTo>
                    <a:pt x="245" y="308"/>
                    <a:pt x="256" y="307"/>
                    <a:pt x="266" y="303"/>
                  </a:cubicBezTo>
                  <a:cubicBezTo>
                    <a:pt x="279" y="298"/>
                    <a:pt x="291" y="288"/>
                    <a:pt x="300" y="278"/>
                  </a:cubicBezTo>
                  <a:cubicBezTo>
                    <a:pt x="310" y="267"/>
                    <a:pt x="317" y="254"/>
                    <a:pt x="321" y="240"/>
                  </a:cubicBezTo>
                  <a:cubicBezTo>
                    <a:pt x="330" y="204"/>
                    <a:pt x="312" y="170"/>
                    <a:pt x="300" y="137"/>
                  </a:cubicBezTo>
                  <a:cubicBezTo>
                    <a:pt x="299" y="138"/>
                    <a:pt x="298" y="138"/>
                    <a:pt x="297" y="139"/>
                  </a:cubicBezTo>
                  <a:cubicBezTo>
                    <a:pt x="315" y="158"/>
                    <a:pt x="321" y="189"/>
                    <a:pt x="317" y="214"/>
                  </a:cubicBezTo>
                  <a:cubicBezTo>
                    <a:pt x="313" y="242"/>
                    <a:pt x="292" y="267"/>
                    <a:pt x="266" y="278"/>
                  </a:cubicBezTo>
                  <a:cubicBezTo>
                    <a:pt x="252" y="284"/>
                    <a:pt x="236" y="287"/>
                    <a:pt x="221" y="286"/>
                  </a:cubicBezTo>
                  <a:cubicBezTo>
                    <a:pt x="214" y="286"/>
                    <a:pt x="206" y="284"/>
                    <a:pt x="199" y="282"/>
                  </a:cubicBezTo>
                  <a:cubicBezTo>
                    <a:pt x="191" y="280"/>
                    <a:pt x="184" y="276"/>
                    <a:pt x="177" y="273"/>
                  </a:cubicBezTo>
                  <a:cubicBezTo>
                    <a:pt x="149" y="259"/>
                    <a:pt x="118" y="248"/>
                    <a:pt x="93" y="229"/>
                  </a:cubicBezTo>
                  <a:cubicBezTo>
                    <a:pt x="69" y="210"/>
                    <a:pt x="46" y="189"/>
                    <a:pt x="31" y="163"/>
                  </a:cubicBezTo>
                  <a:cubicBezTo>
                    <a:pt x="23" y="150"/>
                    <a:pt x="18" y="135"/>
                    <a:pt x="16" y="120"/>
                  </a:cubicBezTo>
                  <a:cubicBezTo>
                    <a:pt x="14" y="107"/>
                    <a:pt x="15" y="94"/>
                    <a:pt x="18" y="81"/>
                  </a:cubicBezTo>
                  <a:cubicBezTo>
                    <a:pt x="22" y="60"/>
                    <a:pt x="32" y="40"/>
                    <a:pt x="51" y="29"/>
                  </a:cubicBezTo>
                  <a:cubicBezTo>
                    <a:pt x="62" y="23"/>
                    <a:pt x="73" y="20"/>
                    <a:pt x="84" y="19"/>
                  </a:cubicBezTo>
                  <a:cubicBezTo>
                    <a:pt x="92" y="19"/>
                    <a:pt x="100" y="19"/>
                    <a:pt x="108" y="19"/>
                  </a:cubicBezTo>
                  <a:cubicBezTo>
                    <a:pt x="117" y="19"/>
                    <a:pt x="125" y="20"/>
                    <a:pt x="133" y="21"/>
                  </a:cubicBezTo>
                  <a:cubicBezTo>
                    <a:pt x="147" y="23"/>
                    <a:pt x="159" y="27"/>
                    <a:pt x="172" y="32"/>
                  </a:cubicBezTo>
                  <a:cubicBezTo>
                    <a:pt x="178" y="34"/>
                    <a:pt x="184" y="37"/>
                    <a:pt x="190" y="40"/>
                  </a:cubicBezTo>
                  <a:cubicBezTo>
                    <a:pt x="195" y="43"/>
                    <a:pt x="200" y="46"/>
                    <a:pt x="206" y="48"/>
                  </a:cubicBezTo>
                  <a:cubicBezTo>
                    <a:pt x="208" y="49"/>
                    <a:pt x="209" y="46"/>
                    <a:pt x="207" y="46"/>
                  </a:cubicBezTo>
                  <a:cubicBezTo>
                    <a:pt x="200" y="43"/>
                    <a:pt x="193" y="39"/>
                    <a:pt x="186" y="35"/>
                  </a:cubicBezTo>
                  <a:cubicBezTo>
                    <a:pt x="179" y="31"/>
                    <a:pt x="171" y="28"/>
                    <a:pt x="164" y="26"/>
                  </a:cubicBezTo>
                  <a:cubicBezTo>
                    <a:pt x="148" y="20"/>
                    <a:pt x="131" y="17"/>
                    <a:pt x="115" y="17"/>
                  </a:cubicBezTo>
                  <a:cubicBezTo>
                    <a:pt x="100" y="16"/>
                    <a:pt x="86" y="15"/>
                    <a:pt x="72" y="18"/>
                  </a:cubicBezTo>
                  <a:cubicBezTo>
                    <a:pt x="61" y="20"/>
                    <a:pt x="51" y="25"/>
                    <a:pt x="43" y="31"/>
                  </a:cubicBezTo>
                  <a:cubicBezTo>
                    <a:pt x="26" y="44"/>
                    <a:pt x="17" y="65"/>
                    <a:pt x="14" y="86"/>
                  </a:cubicBezTo>
                  <a:cubicBezTo>
                    <a:pt x="12" y="99"/>
                    <a:pt x="12" y="112"/>
                    <a:pt x="14" y="125"/>
                  </a:cubicBezTo>
                  <a:cubicBezTo>
                    <a:pt x="16" y="139"/>
                    <a:pt x="22" y="153"/>
                    <a:pt x="29" y="165"/>
                  </a:cubicBezTo>
                  <a:cubicBezTo>
                    <a:pt x="45" y="191"/>
                    <a:pt x="67" y="212"/>
                    <a:pt x="90" y="230"/>
                  </a:cubicBezTo>
                  <a:cubicBezTo>
                    <a:pt x="116" y="250"/>
                    <a:pt x="145" y="260"/>
                    <a:pt x="174" y="274"/>
                  </a:cubicBezTo>
                  <a:cubicBezTo>
                    <a:pt x="181" y="277"/>
                    <a:pt x="188" y="281"/>
                    <a:pt x="195" y="284"/>
                  </a:cubicBezTo>
                  <a:cubicBezTo>
                    <a:pt x="202" y="286"/>
                    <a:pt x="209" y="288"/>
                    <a:pt x="216" y="289"/>
                  </a:cubicBezTo>
                  <a:cubicBezTo>
                    <a:pt x="231" y="290"/>
                    <a:pt x="246" y="287"/>
                    <a:pt x="260" y="283"/>
                  </a:cubicBezTo>
                  <a:cubicBezTo>
                    <a:pt x="287" y="275"/>
                    <a:pt x="308" y="253"/>
                    <a:pt x="317" y="227"/>
                  </a:cubicBezTo>
                  <a:cubicBezTo>
                    <a:pt x="322" y="212"/>
                    <a:pt x="322" y="195"/>
                    <a:pt x="319" y="180"/>
                  </a:cubicBezTo>
                  <a:cubicBezTo>
                    <a:pt x="316" y="164"/>
                    <a:pt x="310" y="149"/>
                    <a:pt x="299" y="137"/>
                  </a:cubicBezTo>
                  <a:cubicBezTo>
                    <a:pt x="298" y="136"/>
                    <a:pt x="296" y="137"/>
                    <a:pt x="297" y="138"/>
                  </a:cubicBezTo>
                  <a:cubicBezTo>
                    <a:pt x="308" y="168"/>
                    <a:pt x="324" y="198"/>
                    <a:pt x="320" y="231"/>
                  </a:cubicBezTo>
                  <a:cubicBezTo>
                    <a:pt x="316" y="261"/>
                    <a:pt x="293" y="288"/>
                    <a:pt x="266" y="300"/>
                  </a:cubicBezTo>
                  <a:cubicBezTo>
                    <a:pt x="256" y="304"/>
                    <a:pt x="245" y="305"/>
                    <a:pt x="234" y="305"/>
                  </a:cubicBezTo>
                  <a:cubicBezTo>
                    <a:pt x="225" y="305"/>
                    <a:pt x="213" y="304"/>
                    <a:pt x="206" y="297"/>
                  </a:cubicBezTo>
                  <a:cubicBezTo>
                    <a:pt x="205" y="298"/>
                    <a:pt x="205" y="298"/>
                    <a:pt x="205" y="299"/>
                  </a:cubicBezTo>
                  <a:cubicBezTo>
                    <a:pt x="227" y="295"/>
                    <a:pt x="251" y="297"/>
                    <a:pt x="273" y="291"/>
                  </a:cubicBezTo>
                  <a:cubicBezTo>
                    <a:pt x="283" y="288"/>
                    <a:pt x="293" y="283"/>
                    <a:pt x="300" y="275"/>
                  </a:cubicBezTo>
                  <a:cubicBezTo>
                    <a:pt x="308" y="265"/>
                    <a:pt x="312" y="252"/>
                    <a:pt x="315" y="240"/>
                  </a:cubicBezTo>
                  <a:cubicBezTo>
                    <a:pt x="328" y="186"/>
                    <a:pt x="313" y="127"/>
                    <a:pt x="273" y="88"/>
                  </a:cubicBezTo>
                  <a:cubicBezTo>
                    <a:pt x="271" y="86"/>
                    <a:pt x="269" y="85"/>
                    <a:pt x="267" y="83"/>
                  </a:cubicBezTo>
                  <a:cubicBezTo>
                    <a:pt x="266" y="83"/>
                    <a:pt x="266" y="84"/>
                    <a:pt x="265" y="85"/>
                  </a:cubicBezTo>
                  <a:cubicBezTo>
                    <a:pt x="277" y="95"/>
                    <a:pt x="285" y="107"/>
                    <a:pt x="292" y="121"/>
                  </a:cubicBezTo>
                  <a:cubicBezTo>
                    <a:pt x="298" y="135"/>
                    <a:pt x="304" y="149"/>
                    <a:pt x="309" y="163"/>
                  </a:cubicBezTo>
                  <a:cubicBezTo>
                    <a:pt x="316" y="178"/>
                    <a:pt x="321" y="194"/>
                    <a:pt x="323" y="211"/>
                  </a:cubicBezTo>
                  <a:cubicBezTo>
                    <a:pt x="324" y="226"/>
                    <a:pt x="320" y="242"/>
                    <a:pt x="314" y="256"/>
                  </a:cubicBezTo>
                  <a:cubicBezTo>
                    <a:pt x="311" y="262"/>
                    <a:pt x="308" y="268"/>
                    <a:pt x="302" y="273"/>
                  </a:cubicBezTo>
                  <a:cubicBezTo>
                    <a:pt x="297" y="277"/>
                    <a:pt x="291" y="280"/>
                    <a:pt x="285" y="282"/>
                  </a:cubicBezTo>
                  <a:cubicBezTo>
                    <a:pt x="271" y="287"/>
                    <a:pt x="256" y="291"/>
                    <a:pt x="242" y="292"/>
                  </a:cubicBezTo>
                  <a:cubicBezTo>
                    <a:pt x="225" y="294"/>
                    <a:pt x="208" y="290"/>
                    <a:pt x="191" y="286"/>
                  </a:cubicBezTo>
                  <a:cubicBezTo>
                    <a:pt x="178" y="282"/>
                    <a:pt x="164" y="279"/>
                    <a:pt x="151" y="274"/>
                  </a:cubicBezTo>
                  <a:cubicBezTo>
                    <a:pt x="142" y="270"/>
                    <a:pt x="134" y="266"/>
                    <a:pt x="126" y="260"/>
                  </a:cubicBezTo>
                  <a:cubicBezTo>
                    <a:pt x="126" y="261"/>
                    <a:pt x="125" y="261"/>
                    <a:pt x="125" y="262"/>
                  </a:cubicBezTo>
                  <a:cubicBezTo>
                    <a:pt x="162" y="275"/>
                    <a:pt x="195" y="305"/>
                    <a:pt x="236" y="303"/>
                  </a:cubicBezTo>
                  <a:cubicBezTo>
                    <a:pt x="238" y="303"/>
                    <a:pt x="238" y="301"/>
                    <a:pt x="237" y="301"/>
                  </a:cubicBezTo>
                  <a:cubicBezTo>
                    <a:pt x="222" y="296"/>
                    <a:pt x="206" y="293"/>
                    <a:pt x="191" y="288"/>
                  </a:cubicBezTo>
                  <a:cubicBezTo>
                    <a:pt x="176" y="283"/>
                    <a:pt x="162" y="273"/>
                    <a:pt x="148" y="265"/>
                  </a:cubicBezTo>
                  <a:cubicBezTo>
                    <a:pt x="135" y="256"/>
                    <a:pt x="121" y="246"/>
                    <a:pt x="109" y="235"/>
                  </a:cubicBezTo>
                  <a:cubicBezTo>
                    <a:pt x="96" y="225"/>
                    <a:pt x="85" y="213"/>
                    <a:pt x="75" y="200"/>
                  </a:cubicBezTo>
                  <a:cubicBezTo>
                    <a:pt x="57" y="179"/>
                    <a:pt x="42" y="156"/>
                    <a:pt x="31" y="130"/>
                  </a:cubicBezTo>
                  <a:cubicBezTo>
                    <a:pt x="28" y="120"/>
                    <a:pt x="23" y="111"/>
                    <a:pt x="20" y="101"/>
                  </a:cubicBezTo>
                  <a:cubicBezTo>
                    <a:pt x="17" y="92"/>
                    <a:pt x="14" y="80"/>
                    <a:pt x="20" y="71"/>
                  </a:cubicBezTo>
                  <a:cubicBezTo>
                    <a:pt x="19" y="71"/>
                    <a:pt x="19" y="72"/>
                    <a:pt x="18" y="72"/>
                  </a:cubicBezTo>
                  <a:cubicBezTo>
                    <a:pt x="22" y="74"/>
                    <a:pt x="22" y="81"/>
                    <a:pt x="22" y="85"/>
                  </a:cubicBezTo>
                  <a:cubicBezTo>
                    <a:pt x="23" y="90"/>
                    <a:pt x="22" y="96"/>
                    <a:pt x="22" y="102"/>
                  </a:cubicBezTo>
                  <a:cubicBezTo>
                    <a:pt x="22" y="116"/>
                    <a:pt x="25" y="130"/>
                    <a:pt x="29" y="143"/>
                  </a:cubicBezTo>
                  <a:cubicBezTo>
                    <a:pt x="37" y="169"/>
                    <a:pt x="50" y="194"/>
                    <a:pt x="67" y="214"/>
                  </a:cubicBezTo>
                  <a:cubicBezTo>
                    <a:pt x="78" y="227"/>
                    <a:pt x="92" y="239"/>
                    <a:pt x="108" y="243"/>
                  </a:cubicBezTo>
                  <a:cubicBezTo>
                    <a:pt x="109" y="243"/>
                    <a:pt x="110" y="242"/>
                    <a:pt x="110" y="241"/>
                  </a:cubicBezTo>
                  <a:cubicBezTo>
                    <a:pt x="107" y="235"/>
                    <a:pt x="101" y="231"/>
                    <a:pt x="96" y="227"/>
                  </a:cubicBezTo>
                  <a:cubicBezTo>
                    <a:pt x="90" y="222"/>
                    <a:pt x="84" y="217"/>
                    <a:pt x="79" y="211"/>
                  </a:cubicBezTo>
                  <a:cubicBezTo>
                    <a:pt x="73" y="205"/>
                    <a:pt x="68" y="199"/>
                    <a:pt x="62" y="193"/>
                  </a:cubicBezTo>
                  <a:cubicBezTo>
                    <a:pt x="56" y="188"/>
                    <a:pt x="51" y="182"/>
                    <a:pt x="46" y="176"/>
                  </a:cubicBezTo>
                  <a:cubicBezTo>
                    <a:pt x="36" y="164"/>
                    <a:pt x="27" y="151"/>
                    <a:pt x="20" y="137"/>
                  </a:cubicBezTo>
                  <a:cubicBezTo>
                    <a:pt x="14" y="122"/>
                    <a:pt x="12" y="106"/>
                    <a:pt x="13" y="90"/>
                  </a:cubicBezTo>
                  <a:cubicBezTo>
                    <a:pt x="13" y="75"/>
                    <a:pt x="17" y="60"/>
                    <a:pt x="25" y="47"/>
                  </a:cubicBezTo>
                  <a:cubicBezTo>
                    <a:pt x="28" y="41"/>
                    <a:pt x="32" y="37"/>
                    <a:pt x="38" y="33"/>
                  </a:cubicBezTo>
                  <a:cubicBezTo>
                    <a:pt x="44" y="29"/>
                    <a:pt x="51" y="27"/>
                    <a:pt x="58" y="24"/>
                  </a:cubicBezTo>
                  <a:cubicBezTo>
                    <a:pt x="75" y="19"/>
                    <a:pt x="91" y="13"/>
                    <a:pt x="109" y="12"/>
                  </a:cubicBezTo>
                  <a:cubicBezTo>
                    <a:pt x="126" y="10"/>
                    <a:pt x="143" y="13"/>
                    <a:pt x="159" y="18"/>
                  </a:cubicBezTo>
                  <a:cubicBezTo>
                    <a:pt x="172" y="22"/>
                    <a:pt x="184" y="27"/>
                    <a:pt x="197" y="32"/>
                  </a:cubicBezTo>
                  <a:cubicBezTo>
                    <a:pt x="209" y="37"/>
                    <a:pt x="222" y="44"/>
                    <a:pt x="231" y="54"/>
                  </a:cubicBezTo>
                  <a:cubicBezTo>
                    <a:pt x="231" y="53"/>
                    <a:pt x="232" y="52"/>
                    <a:pt x="233" y="52"/>
                  </a:cubicBezTo>
                  <a:cubicBezTo>
                    <a:pt x="220" y="43"/>
                    <a:pt x="208" y="35"/>
                    <a:pt x="195" y="27"/>
                  </a:cubicBezTo>
                  <a:cubicBezTo>
                    <a:pt x="182" y="20"/>
                    <a:pt x="168" y="14"/>
                    <a:pt x="154" y="10"/>
                  </a:cubicBezTo>
                  <a:cubicBezTo>
                    <a:pt x="123" y="1"/>
                    <a:pt x="89" y="0"/>
                    <a:pt x="59" y="11"/>
                  </a:cubicBezTo>
                  <a:cubicBezTo>
                    <a:pt x="34" y="21"/>
                    <a:pt x="19" y="44"/>
                    <a:pt x="9" y="68"/>
                  </a:cubicBezTo>
                  <a:cubicBezTo>
                    <a:pt x="7" y="75"/>
                    <a:pt x="4" y="81"/>
                    <a:pt x="2" y="88"/>
                  </a:cubicBezTo>
                  <a:cubicBezTo>
                    <a:pt x="0" y="95"/>
                    <a:pt x="0" y="103"/>
                    <a:pt x="0" y="111"/>
                  </a:cubicBezTo>
                  <a:cubicBezTo>
                    <a:pt x="1" y="127"/>
                    <a:pt x="8" y="143"/>
                    <a:pt x="15" y="156"/>
                  </a:cubicBezTo>
                  <a:cubicBezTo>
                    <a:pt x="43" y="206"/>
                    <a:pt x="86" y="246"/>
                    <a:pt x="137" y="269"/>
                  </a:cubicBezTo>
                  <a:cubicBezTo>
                    <a:pt x="165" y="282"/>
                    <a:pt x="195" y="294"/>
                    <a:pt x="226" y="296"/>
                  </a:cubicBezTo>
                  <a:cubicBezTo>
                    <a:pt x="253" y="298"/>
                    <a:pt x="282" y="291"/>
                    <a:pt x="304" y="273"/>
                  </a:cubicBezTo>
                  <a:cubicBezTo>
                    <a:pt x="322" y="257"/>
                    <a:pt x="332" y="235"/>
                    <a:pt x="332" y="211"/>
                  </a:cubicBezTo>
                  <a:cubicBezTo>
                    <a:pt x="333" y="180"/>
                    <a:pt x="320" y="151"/>
                    <a:pt x="303" y="126"/>
                  </a:cubicBezTo>
                  <a:cubicBezTo>
                    <a:pt x="291" y="108"/>
                    <a:pt x="277" y="92"/>
                    <a:pt x="262" y="78"/>
                  </a:cubicBezTo>
                  <a:cubicBezTo>
                    <a:pt x="261" y="79"/>
                    <a:pt x="261" y="79"/>
                    <a:pt x="260" y="80"/>
                  </a:cubicBezTo>
                  <a:cubicBezTo>
                    <a:pt x="284" y="87"/>
                    <a:pt x="295" y="112"/>
                    <a:pt x="300" y="134"/>
                  </a:cubicBezTo>
                  <a:cubicBezTo>
                    <a:pt x="303" y="146"/>
                    <a:pt x="305" y="158"/>
                    <a:pt x="306" y="170"/>
                  </a:cubicBezTo>
                  <a:cubicBezTo>
                    <a:pt x="309" y="186"/>
                    <a:pt x="312" y="201"/>
                    <a:pt x="312" y="217"/>
                  </a:cubicBezTo>
                  <a:cubicBezTo>
                    <a:pt x="311" y="246"/>
                    <a:pt x="296" y="275"/>
                    <a:pt x="274" y="293"/>
                  </a:cubicBezTo>
                  <a:cubicBezTo>
                    <a:pt x="264" y="303"/>
                    <a:pt x="251" y="308"/>
                    <a:pt x="236" y="309"/>
                  </a:cubicBezTo>
                  <a:cubicBezTo>
                    <a:pt x="222" y="310"/>
                    <a:pt x="207" y="306"/>
                    <a:pt x="194" y="301"/>
                  </a:cubicBezTo>
                  <a:cubicBezTo>
                    <a:pt x="167" y="291"/>
                    <a:pt x="143" y="274"/>
                    <a:pt x="121" y="256"/>
                  </a:cubicBezTo>
                  <a:cubicBezTo>
                    <a:pt x="98" y="238"/>
                    <a:pt x="77" y="218"/>
                    <a:pt x="58" y="195"/>
                  </a:cubicBezTo>
                  <a:cubicBezTo>
                    <a:pt x="40" y="173"/>
                    <a:pt x="25" y="147"/>
                    <a:pt x="19" y="119"/>
                  </a:cubicBezTo>
                  <a:cubicBezTo>
                    <a:pt x="15" y="105"/>
                    <a:pt x="14" y="91"/>
                    <a:pt x="16" y="77"/>
                  </a:cubicBezTo>
                  <a:cubicBezTo>
                    <a:pt x="17" y="64"/>
                    <a:pt x="20" y="50"/>
                    <a:pt x="27" y="39"/>
                  </a:cubicBezTo>
                  <a:cubicBezTo>
                    <a:pt x="34" y="30"/>
                    <a:pt x="44" y="23"/>
                    <a:pt x="54" y="17"/>
                  </a:cubicBezTo>
                  <a:cubicBezTo>
                    <a:pt x="64" y="12"/>
                    <a:pt x="76" y="8"/>
                    <a:pt x="88" y="7"/>
                  </a:cubicBezTo>
                  <a:cubicBezTo>
                    <a:pt x="101" y="5"/>
                    <a:pt x="114" y="7"/>
                    <a:pt x="127" y="9"/>
                  </a:cubicBezTo>
                  <a:cubicBezTo>
                    <a:pt x="143" y="12"/>
                    <a:pt x="158" y="17"/>
                    <a:pt x="174" y="22"/>
                  </a:cubicBezTo>
                  <a:cubicBezTo>
                    <a:pt x="192" y="29"/>
                    <a:pt x="210" y="38"/>
                    <a:pt x="226" y="49"/>
                  </a:cubicBezTo>
                  <a:cubicBezTo>
                    <a:pt x="228" y="50"/>
                    <a:pt x="229" y="47"/>
                    <a:pt x="228" y="4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32"/>
            <p:cNvSpPr/>
            <p:nvPr/>
          </p:nvSpPr>
          <p:spPr bwMode="auto">
            <a:xfrm>
              <a:off x="3293" y="2019"/>
              <a:ext cx="1005" cy="926"/>
            </a:xfrm>
            <a:custGeom>
              <a:avLst/>
              <a:gdLst>
                <a:gd name="T0" fmla="*/ 123 w 520"/>
                <a:gd name="T1" fmla="*/ 16 h 479"/>
                <a:gd name="T2" fmla="*/ 9 w 520"/>
                <a:gd name="T3" fmla="*/ 116 h 479"/>
                <a:gd name="T4" fmla="*/ 42 w 520"/>
                <a:gd name="T5" fmla="*/ 240 h 479"/>
                <a:gd name="T6" fmla="*/ 98 w 520"/>
                <a:gd name="T7" fmla="*/ 317 h 479"/>
                <a:gd name="T8" fmla="*/ 211 w 520"/>
                <a:gd name="T9" fmla="*/ 414 h 479"/>
                <a:gd name="T10" fmla="*/ 468 w 520"/>
                <a:gd name="T11" fmla="*/ 449 h 479"/>
                <a:gd name="T12" fmla="*/ 507 w 520"/>
                <a:gd name="T13" fmla="*/ 309 h 479"/>
                <a:gd name="T14" fmla="*/ 478 w 520"/>
                <a:gd name="T15" fmla="*/ 230 h 479"/>
                <a:gd name="T16" fmla="*/ 397 w 520"/>
                <a:gd name="T17" fmla="*/ 116 h 479"/>
                <a:gd name="T18" fmla="*/ 424 w 520"/>
                <a:gd name="T19" fmla="*/ 148 h 479"/>
                <a:gd name="T20" fmla="*/ 503 w 520"/>
                <a:gd name="T21" fmla="*/ 274 h 479"/>
                <a:gd name="T22" fmla="*/ 515 w 520"/>
                <a:gd name="T23" fmla="*/ 358 h 479"/>
                <a:gd name="T24" fmla="*/ 453 w 520"/>
                <a:gd name="T25" fmla="*/ 456 h 479"/>
                <a:gd name="T26" fmla="*/ 360 w 520"/>
                <a:gd name="T27" fmla="*/ 465 h 479"/>
                <a:gd name="T28" fmla="*/ 265 w 520"/>
                <a:gd name="T29" fmla="*/ 447 h 479"/>
                <a:gd name="T30" fmla="*/ 145 w 520"/>
                <a:gd name="T31" fmla="*/ 362 h 479"/>
                <a:gd name="T32" fmla="*/ 11 w 520"/>
                <a:gd name="T33" fmla="*/ 132 h 479"/>
                <a:gd name="T34" fmla="*/ 76 w 520"/>
                <a:gd name="T35" fmla="*/ 41 h 479"/>
                <a:gd name="T36" fmla="*/ 213 w 520"/>
                <a:gd name="T37" fmla="*/ 19 h 479"/>
                <a:gd name="T38" fmla="*/ 332 w 520"/>
                <a:gd name="T39" fmla="*/ 77 h 479"/>
                <a:gd name="T40" fmla="*/ 370 w 520"/>
                <a:gd name="T41" fmla="*/ 99 h 479"/>
                <a:gd name="T42" fmla="*/ 296 w 520"/>
                <a:gd name="T43" fmla="*/ 52 h 479"/>
                <a:gd name="T44" fmla="*/ 52 w 520"/>
                <a:gd name="T45" fmla="*/ 49 h 479"/>
                <a:gd name="T46" fmla="*/ 15 w 520"/>
                <a:gd name="T47" fmla="*/ 191 h 479"/>
                <a:gd name="T48" fmla="*/ 117 w 520"/>
                <a:gd name="T49" fmla="*/ 335 h 479"/>
                <a:gd name="T50" fmla="*/ 256 w 520"/>
                <a:gd name="T51" fmla="*/ 445 h 479"/>
                <a:gd name="T52" fmla="*/ 379 w 520"/>
                <a:gd name="T53" fmla="*/ 479 h 479"/>
                <a:gd name="T54" fmla="*/ 454 w 520"/>
                <a:gd name="T55" fmla="*/ 464 h 479"/>
                <a:gd name="T56" fmla="*/ 497 w 520"/>
                <a:gd name="T57" fmla="*/ 412 h 479"/>
                <a:gd name="T58" fmla="*/ 479 w 520"/>
                <a:gd name="T59" fmla="*/ 443 h 479"/>
                <a:gd name="T60" fmla="*/ 406 w 520"/>
                <a:gd name="T61" fmla="*/ 475 h 479"/>
                <a:gd name="T62" fmla="*/ 274 w 520"/>
                <a:gd name="T63" fmla="*/ 452 h 479"/>
                <a:gd name="T64" fmla="*/ 133 w 520"/>
                <a:gd name="T65" fmla="*/ 346 h 479"/>
                <a:gd name="T66" fmla="*/ 23 w 520"/>
                <a:gd name="T67" fmla="*/ 203 h 479"/>
                <a:gd name="T68" fmla="*/ 49 w 520"/>
                <a:gd name="T69" fmla="*/ 55 h 479"/>
                <a:gd name="T70" fmla="*/ 208 w 520"/>
                <a:gd name="T71" fmla="*/ 21 h 479"/>
                <a:gd name="T72" fmla="*/ 338 w 520"/>
                <a:gd name="T73" fmla="*/ 78 h 479"/>
                <a:gd name="T74" fmla="*/ 369 w 520"/>
                <a:gd name="T75" fmla="*/ 99 h 479"/>
                <a:gd name="T76" fmla="*/ 289 w 520"/>
                <a:gd name="T77" fmla="*/ 46 h 479"/>
                <a:gd name="T78" fmla="*/ 107 w 520"/>
                <a:gd name="T79" fmla="*/ 25 h 479"/>
                <a:gd name="T80" fmla="*/ 32 w 520"/>
                <a:gd name="T81" fmla="*/ 70 h 479"/>
                <a:gd name="T82" fmla="*/ 26 w 520"/>
                <a:gd name="T83" fmla="*/ 212 h 479"/>
                <a:gd name="T84" fmla="*/ 217 w 520"/>
                <a:gd name="T85" fmla="*/ 423 h 479"/>
                <a:gd name="T86" fmla="*/ 304 w 520"/>
                <a:gd name="T87" fmla="*/ 462 h 479"/>
                <a:gd name="T88" fmla="*/ 400 w 520"/>
                <a:gd name="T89" fmla="*/ 469 h 479"/>
                <a:gd name="T90" fmla="*/ 483 w 520"/>
                <a:gd name="T91" fmla="*/ 442 h 479"/>
                <a:gd name="T92" fmla="*/ 511 w 520"/>
                <a:gd name="T93" fmla="*/ 294 h 479"/>
                <a:gd name="T94" fmla="*/ 443 w 520"/>
                <a:gd name="T95" fmla="*/ 165 h 479"/>
                <a:gd name="T96" fmla="*/ 412 w 520"/>
                <a:gd name="T97" fmla="*/ 130 h 479"/>
                <a:gd name="T98" fmla="*/ 394 w 520"/>
                <a:gd name="T99" fmla="*/ 118 h 479"/>
                <a:gd name="T100" fmla="*/ 478 w 520"/>
                <a:gd name="T101" fmla="*/ 235 h 479"/>
                <a:gd name="T102" fmla="*/ 512 w 520"/>
                <a:gd name="T103" fmla="*/ 356 h 479"/>
                <a:gd name="T104" fmla="*/ 485 w 520"/>
                <a:gd name="T105" fmla="*/ 430 h 479"/>
                <a:gd name="T106" fmla="*/ 360 w 520"/>
                <a:gd name="T107" fmla="*/ 470 h 479"/>
                <a:gd name="T108" fmla="*/ 153 w 520"/>
                <a:gd name="T109" fmla="*/ 367 h 479"/>
                <a:gd name="T110" fmla="*/ 82 w 520"/>
                <a:gd name="T111" fmla="*/ 295 h 479"/>
                <a:gd name="T112" fmla="*/ 10 w 520"/>
                <a:gd name="T113" fmla="*/ 131 h 479"/>
                <a:gd name="T114" fmla="*/ 116 w 520"/>
                <a:gd name="T115" fmla="*/ 21 h 479"/>
                <a:gd name="T116" fmla="*/ 305 w 520"/>
                <a:gd name="T117" fmla="*/ 51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20" h="479">
                  <a:moveTo>
                    <a:pt x="306" y="48"/>
                  </a:moveTo>
                  <a:cubicBezTo>
                    <a:pt x="249" y="23"/>
                    <a:pt x="186" y="0"/>
                    <a:pt x="123" y="16"/>
                  </a:cubicBezTo>
                  <a:cubicBezTo>
                    <a:pt x="97" y="23"/>
                    <a:pt x="72" y="36"/>
                    <a:pt x="51" y="52"/>
                  </a:cubicBezTo>
                  <a:cubicBezTo>
                    <a:pt x="31" y="69"/>
                    <a:pt x="16" y="91"/>
                    <a:pt x="9" y="116"/>
                  </a:cubicBezTo>
                  <a:cubicBezTo>
                    <a:pt x="2" y="144"/>
                    <a:pt x="10" y="174"/>
                    <a:pt x="22" y="200"/>
                  </a:cubicBezTo>
                  <a:cubicBezTo>
                    <a:pt x="28" y="214"/>
                    <a:pt x="35" y="227"/>
                    <a:pt x="42" y="240"/>
                  </a:cubicBezTo>
                  <a:cubicBezTo>
                    <a:pt x="50" y="253"/>
                    <a:pt x="57" y="266"/>
                    <a:pt x="66" y="278"/>
                  </a:cubicBezTo>
                  <a:cubicBezTo>
                    <a:pt x="76" y="292"/>
                    <a:pt x="87" y="305"/>
                    <a:pt x="98" y="317"/>
                  </a:cubicBezTo>
                  <a:cubicBezTo>
                    <a:pt x="110" y="329"/>
                    <a:pt x="121" y="341"/>
                    <a:pt x="133" y="353"/>
                  </a:cubicBezTo>
                  <a:cubicBezTo>
                    <a:pt x="157" y="376"/>
                    <a:pt x="183" y="396"/>
                    <a:pt x="211" y="414"/>
                  </a:cubicBezTo>
                  <a:cubicBezTo>
                    <a:pt x="250" y="440"/>
                    <a:pt x="293" y="460"/>
                    <a:pt x="339" y="469"/>
                  </a:cubicBezTo>
                  <a:cubicBezTo>
                    <a:pt x="383" y="479"/>
                    <a:pt x="432" y="477"/>
                    <a:pt x="468" y="449"/>
                  </a:cubicBezTo>
                  <a:cubicBezTo>
                    <a:pt x="488" y="435"/>
                    <a:pt x="503" y="413"/>
                    <a:pt x="510" y="389"/>
                  </a:cubicBezTo>
                  <a:cubicBezTo>
                    <a:pt x="518" y="363"/>
                    <a:pt x="514" y="335"/>
                    <a:pt x="507" y="309"/>
                  </a:cubicBezTo>
                  <a:cubicBezTo>
                    <a:pt x="504" y="295"/>
                    <a:pt x="499" y="282"/>
                    <a:pt x="495" y="269"/>
                  </a:cubicBezTo>
                  <a:cubicBezTo>
                    <a:pt x="489" y="256"/>
                    <a:pt x="484" y="243"/>
                    <a:pt x="478" y="230"/>
                  </a:cubicBezTo>
                  <a:cubicBezTo>
                    <a:pt x="464" y="201"/>
                    <a:pt x="446" y="175"/>
                    <a:pt x="426" y="150"/>
                  </a:cubicBezTo>
                  <a:cubicBezTo>
                    <a:pt x="417" y="139"/>
                    <a:pt x="407" y="127"/>
                    <a:pt x="397" y="116"/>
                  </a:cubicBezTo>
                  <a:cubicBezTo>
                    <a:pt x="396" y="116"/>
                    <a:pt x="395" y="117"/>
                    <a:pt x="395" y="118"/>
                  </a:cubicBezTo>
                  <a:cubicBezTo>
                    <a:pt x="407" y="125"/>
                    <a:pt x="415" y="138"/>
                    <a:pt x="424" y="148"/>
                  </a:cubicBezTo>
                  <a:cubicBezTo>
                    <a:pt x="435" y="161"/>
                    <a:pt x="446" y="174"/>
                    <a:pt x="456" y="187"/>
                  </a:cubicBezTo>
                  <a:cubicBezTo>
                    <a:pt x="475" y="214"/>
                    <a:pt x="493" y="243"/>
                    <a:pt x="503" y="274"/>
                  </a:cubicBezTo>
                  <a:cubicBezTo>
                    <a:pt x="508" y="288"/>
                    <a:pt x="510" y="303"/>
                    <a:pt x="513" y="317"/>
                  </a:cubicBezTo>
                  <a:cubicBezTo>
                    <a:pt x="514" y="331"/>
                    <a:pt x="515" y="344"/>
                    <a:pt x="515" y="358"/>
                  </a:cubicBezTo>
                  <a:cubicBezTo>
                    <a:pt x="514" y="384"/>
                    <a:pt x="507" y="411"/>
                    <a:pt x="490" y="432"/>
                  </a:cubicBezTo>
                  <a:cubicBezTo>
                    <a:pt x="480" y="443"/>
                    <a:pt x="467" y="450"/>
                    <a:pt x="453" y="456"/>
                  </a:cubicBezTo>
                  <a:cubicBezTo>
                    <a:pt x="439" y="461"/>
                    <a:pt x="423" y="464"/>
                    <a:pt x="408" y="466"/>
                  </a:cubicBezTo>
                  <a:cubicBezTo>
                    <a:pt x="392" y="468"/>
                    <a:pt x="376" y="467"/>
                    <a:pt x="360" y="465"/>
                  </a:cubicBezTo>
                  <a:cubicBezTo>
                    <a:pt x="343" y="464"/>
                    <a:pt x="327" y="462"/>
                    <a:pt x="311" y="460"/>
                  </a:cubicBezTo>
                  <a:cubicBezTo>
                    <a:pt x="295" y="458"/>
                    <a:pt x="279" y="454"/>
                    <a:pt x="265" y="447"/>
                  </a:cubicBezTo>
                  <a:cubicBezTo>
                    <a:pt x="250" y="440"/>
                    <a:pt x="235" y="431"/>
                    <a:pt x="221" y="422"/>
                  </a:cubicBezTo>
                  <a:cubicBezTo>
                    <a:pt x="194" y="404"/>
                    <a:pt x="169" y="383"/>
                    <a:pt x="145" y="362"/>
                  </a:cubicBezTo>
                  <a:cubicBezTo>
                    <a:pt x="97" y="319"/>
                    <a:pt x="54" y="269"/>
                    <a:pt x="28" y="210"/>
                  </a:cubicBezTo>
                  <a:cubicBezTo>
                    <a:pt x="18" y="185"/>
                    <a:pt x="10" y="159"/>
                    <a:pt x="11" y="132"/>
                  </a:cubicBezTo>
                  <a:cubicBezTo>
                    <a:pt x="11" y="107"/>
                    <a:pt x="21" y="84"/>
                    <a:pt x="39" y="67"/>
                  </a:cubicBezTo>
                  <a:cubicBezTo>
                    <a:pt x="50" y="56"/>
                    <a:pt x="63" y="48"/>
                    <a:pt x="76" y="41"/>
                  </a:cubicBezTo>
                  <a:cubicBezTo>
                    <a:pt x="90" y="34"/>
                    <a:pt x="104" y="28"/>
                    <a:pt x="119" y="24"/>
                  </a:cubicBezTo>
                  <a:cubicBezTo>
                    <a:pt x="150" y="15"/>
                    <a:pt x="182" y="12"/>
                    <a:pt x="213" y="19"/>
                  </a:cubicBezTo>
                  <a:cubicBezTo>
                    <a:pt x="243" y="25"/>
                    <a:pt x="270" y="38"/>
                    <a:pt x="296" y="53"/>
                  </a:cubicBezTo>
                  <a:cubicBezTo>
                    <a:pt x="309" y="60"/>
                    <a:pt x="320" y="68"/>
                    <a:pt x="332" y="77"/>
                  </a:cubicBezTo>
                  <a:cubicBezTo>
                    <a:pt x="343" y="86"/>
                    <a:pt x="355" y="95"/>
                    <a:pt x="368" y="101"/>
                  </a:cubicBezTo>
                  <a:cubicBezTo>
                    <a:pt x="369" y="102"/>
                    <a:pt x="370" y="100"/>
                    <a:pt x="370" y="99"/>
                  </a:cubicBezTo>
                  <a:cubicBezTo>
                    <a:pt x="364" y="88"/>
                    <a:pt x="351" y="82"/>
                    <a:pt x="341" y="77"/>
                  </a:cubicBezTo>
                  <a:cubicBezTo>
                    <a:pt x="326" y="69"/>
                    <a:pt x="311" y="60"/>
                    <a:pt x="296" y="52"/>
                  </a:cubicBezTo>
                  <a:cubicBezTo>
                    <a:pt x="268" y="38"/>
                    <a:pt x="240" y="26"/>
                    <a:pt x="210" y="19"/>
                  </a:cubicBezTo>
                  <a:cubicBezTo>
                    <a:pt x="156" y="7"/>
                    <a:pt x="97" y="15"/>
                    <a:pt x="52" y="49"/>
                  </a:cubicBezTo>
                  <a:cubicBezTo>
                    <a:pt x="31" y="65"/>
                    <a:pt x="13" y="87"/>
                    <a:pt x="7" y="113"/>
                  </a:cubicBezTo>
                  <a:cubicBezTo>
                    <a:pt x="0" y="139"/>
                    <a:pt x="6" y="166"/>
                    <a:pt x="15" y="191"/>
                  </a:cubicBezTo>
                  <a:cubicBezTo>
                    <a:pt x="25" y="217"/>
                    <a:pt x="41" y="241"/>
                    <a:pt x="57" y="264"/>
                  </a:cubicBezTo>
                  <a:cubicBezTo>
                    <a:pt x="76" y="289"/>
                    <a:pt x="96" y="313"/>
                    <a:pt x="117" y="335"/>
                  </a:cubicBezTo>
                  <a:cubicBezTo>
                    <a:pt x="139" y="357"/>
                    <a:pt x="163" y="376"/>
                    <a:pt x="187" y="395"/>
                  </a:cubicBezTo>
                  <a:cubicBezTo>
                    <a:pt x="209" y="412"/>
                    <a:pt x="232" y="430"/>
                    <a:pt x="256" y="445"/>
                  </a:cubicBezTo>
                  <a:cubicBezTo>
                    <a:pt x="280" y="459"/>
                    <a:pt x="306" y="471"/>
                    <a:pt x="333" y="476"/>
                  </a:cubicBezTo>
                  <a:cubicBezTo>
                    <a:pt x="348" y="478"/>
                    <a:pt x="364" y="479"/>
                    <a:pt x="379" y="479"/>
                  </a:cubicBezTo>
                  <a:cubicBezTo>
                    <a:pt x="395" y="479"/>
                    <a:pt x="411" y="478"/>
                    <a:pt x="427" y="474"/>
                  </a:cubicBezTo>
                  <a:cubicBezTo>
                    <a:pt x="436" y="472"/>
                    <a:pt x="445" y="468"/>
                    <a:pt x="454" y="464"/>
                  </a:cubicBezTo>
                  <a:cubicBezTo>
                    <a:pt x="461" y="461"/>
                    <a:pt x="468" y="457"/>
                    <a:pt x="474" y="452"/>
                  </a:cubicBezTo>
                  <a:cubicBezTo>
                    <a:pt x="486" y="442"/>
                    <a:pt x="494" y="428"/>
                    <a:pt x="497" y="412"/>
                  </a:cubicBezTo>
                  <a:cubicBezTo>
                    <a:pt x="497" y="410"/>
                    <a:pt x="494" y="410"/>
                    <a:pt x="494" y="412"/>
                  </a:cubicBezTo>
                  <a:cubicBezTo>
                    <a:pt x="492" y="424"/>
                    <a:pt x="487" y="435"/>
                    <a:pt x="479" y="443"/>
                  </a:cubicBezTo>
                  <a:cubicBezTo>
                    <a:pt x="471" y="452"/>
                    <a:pt x="460" y="458"/>
                    <a:pt x="450" y="463"/>
                  </a:cubicBezTo>
                  <a:cubicBezTo>
                    <a:pt x="436" y="470"/>
                    <a:pt x="421" y="474"/>
                    <a:pt x="406" y="475"/>
                  </a:cubicBezTo>
                  <a:cubicBezTo>
                    <a:pt x="389" y="477"/>
                    <a:pt x="373" y="477"/>
                    <a:pt x="356" y="476"/>
                  </a:cubicBezTo>
                  <a:cubicBezTo>
                    <a:pt x="327" y="474"/>
                    <a:pt x="300" y="466"/>
                    <a:pt x="274" y="452"/>
                  </a:cubicBezTo>
                  <a:cubicBezTo>
                    <a:pt x="249" y="439"/>
                    <a:pt x="226" y="422"/>
                    <a:pt x="204" y="404"/>
                  </a:cubicBezTo>
                  <a:cubicBezTo>
                    <a:pt x="180" y="386"/>
                    <a:pt x="155" y="367"/>
                    <a:pt x="133" y="346"/>
                  </a:cubicBezTo>
                  <a:cubicBezTo>
                    <a:pt x="111" y="325"/>
                    <a:pt x="90" y="302"/>
                    <a:pt x="71" y="277"/>
                  </a:cubicBezTo>
                  <a:cubicBezTo>
                    <a:pt x="53" y="254"/>
                    <a:pt x="36" y="230"/>
                    <a:pt x="23" y="203"/>
                  </a:cubicBezTo>
                  <a:cubicBezTo>
                    <a:pt x="12" y="179"/>
                    <a:pt x="4" y="152"/>
                    <a:pt x="7" y="124"/>
                  </a:cubicBezTo>
                  <a:cubicBezTo>
                    <a:pt x="11" y="96"/>
                    <a:pt x="28" y="73"/>
                    <a:pt x="49" y="55"/>
                  </a:cubicBezTo>
                  <a:cubicBezTo>
                    <a:pt x="70" y="37"/>
                    <a:pt x="96" y="26"/>
                    <a:pt x="123" y="20"/>
                  </a:cubicBezTo>
                  <a:cubicBezTo>
                    <a:pt x="151" y="14"/>
                    <a:pt x="180" y="15"/>
                    <a:pt x="208" y="21"/>
                  </a:cubicBezTo>
                  <a:cubicBezTo>
                    <a:pt x="238" y="28"/>
                    <a:pt x="267" y="41"/>
                    <a:pt x="294" y="55"/>
                  </a:cubicBezTo>
                  <a:cubicBezTo>
                    <a:pt x="309" y="62"/>
                    <a:pt x="323" y="70"/>
                    <a:pt x="338" y="78"/>
                  </a:cubicBezTo>
                  <a:cubicBezTo>
                    <a:pt x="348" y="84"/>
                    <a:pt x="362" y="89"/>
                    <a:pt x="367" y="100"/>
                  </a:cubicBezTo>
                  <a:cubicBezTo>
                    <a:pt x="368" y="100"/>
                    <a:pt x="368" y="99"/>
                    <a:pt x="369" y="99"/>
                  </a:cubicBezTo>
                  <a:cubicBezTo>
                    <a:pt x="355" y="91"/>
                    <a:pt x="342" y="81"/>
                    <a:pt x="329" y="71"/>
                  </a:cubicBezTo>
                  <a:cubicBezTo>
                    <a:pt x="316" y="62"/>
                    <a:pt x="303" y="54"/>
                    <a:pt x="289" y="46"/>
                  </a:cubicBezTo>
                  <a:cubicBezTo>
                    <a:pt x="261" y="30"/>
                    <a:pt x="230" y="17"/>
                    <a:pt x="198" y="13"/>
                  </a:cubicBezTo>
                  <a:cubicBezTo>
                    <a:pt x="167" y="10"/>
                    <a:pt x="136" y="15"/>
                    <a:pt x="107" y="25"/>
                  </a:cubicBezTo>
                  <a:cubicBezTo>
                    <a:pt x="92" y="30"/>
                    <a:pt x="78" y="37"/>
                    <a:pt x="65" y="45"/>
                  </a:cubicBezTo>
                  <a:cubicBezTo>
                    <a:pt x="53" y="52"/>
                    <a:pt x="41" y="60"/>
                    <a:pt x="32" y="70"/>
                  </a:cubicBezTo>
                  <a:cubicBezTo>
                    <a:pt x="15" y="88"/>
                    <a:pt x="8" y="112"/>
                    <a:pt x="8" y="135"/>
                  </a:cubicBezTo>
                  <a:cubicBezTo>
                    <a:pt x="8" y="162"/>
                    <a:pt x="16" y="188"/>
                    <a:pt x="26" y="212"/>
                  </a:cubicBezTo>
                  <a:cubicBezTo>
                    <a:pt x="52" y="270"/>
                    <a:pt x="94" y="320"/>
                    <a:pt x="141" y="362"/>
                  </a:cubicBezTo>
                  <a:cubicBezTo>
                    <a:pt x="165" y="384"/>
                    <a:pt x="190" y="404"/>
                    <a:pt x="217" y="423"/>
                  </a:cubicBezTo>
                  <a:cubicBezTo>
                    <a:pt x="231" y="432"/>
                    <a:pt x="245" y="440"/>
                    <a:pt x="259" y="448"/>
                  </a:cubicBezTo>
                  <a:cubicBezTo>
                    <a:pt x="273" y="455"/>
                    <a:pt x="289" y="459"/>
                    <a:pt x="304" y="462"/>
                  </a:cubicBezTo>
                  <a:cubicBezTo>
                    <a:pt x="320" y="465"/>
                    <a:pt x="336" y="466"/>
                    <a:pt x="352" y="467"/>
                  </a:cubicBezTo>
                  <a:cubicBezTo>
                    <a:pt x="368" y="469"/>
                    <a:pt x="384" y="470"/>
                    <a:pt x="400" y="469"/>
                  </a:cubicBezTo>
                  <a:cubicBezTo>
                    <a:pt x="415" y="468"/>
                    <a:pt x="430" y="465"/>
                    <a:pt x="445" y="461"/>
                  </a:cubicBezTo>
                  <a:cubicBezTo>
                    <a:pt x="459" y="457"/>
                    <a:pt x="472" y="451"/>
                    <a:pt x="483" y="442"/>
                  </a:cubicBezTo>
                  <a:cubicBezTo>
                    <a:pt x="503" y="425"/>
                    <a:pt x="513" y="399"/>
                    <a:pt x="517" y="373"/>
                  </a:cubicBezTo>
                  <a:cubicBezTo>
                    <a:pt x="520" y="347"/>
                    <a:pt x="517" y="320"/>
                    <a:pt x="511" y="294"/>
                  </a:cubicBezTo>
                  <a:cubicBezTo>
                    <a:pt x="505" y="263"/>
                    <a:pt x="490" y="234"/>
                    <a:pt x="473" y="207"/>
                  </a:cubicBezTo>
                  <a:cubicBezTo>
                    <a:pt x="464" y="192"/>
                    <a:pt x="454" y="179"/>
                    <a:pt x="443" y="165"/>
                  </a:cubicBezTo>
                  <a:cubicBezTo>
                    <a:pt x="437" y="159"/>
                    <a:pt x="432" y="153"/>
                    <a:pt x="426" y="146"/>
                  </a:cubicBezTo>
                  <a:cubicBezTo>
                    <a:pt x="421" y="141"/>
                    <a:pt x="417" y="135"/>
                    <a:pt x="412" y="130"/>
                  </a:cubicBezTo>
                  <a:cubicBezTo>
                    <a:pt x="408" y="125"/>
                    <a:pt x="403" y="119"/>
                    <a:pt x="396" y="116"/>
                  </a:cubicBezTo>
                  <a:cubicBezTo>
                    <a:pt x="395" y="115"/>
                    <a:pt x="393" y="116"/>
                    <a:pt x="394" y="118"/>
                  </a:cubicBezTo>
                  <a:cubicBezTo>
                    <a:pt x="416" y="141"/>
                    <a:pt x="436" y="166"/>
                    <a:pt x="454" y="193"/>
                  </a:cubicBezTo>
                  <a:cubicBezTo>
                    <a:pt x="463" y="206"/>
                    <a:pt x="471" y="220"/>
                    <a:pt x="478" y="235"/>
                  </a:cubicBezTo>
                  <a:cubicBezTo>
                    <a:pt x="483" y="248"/>
                    <a:pt x="489" y="261"/>
                    <a:pt x="493" y="274"/>
                  </a:cubicBezTo>
                  <a:cubicBezTo>
                    <a:pt x="503" y="301"/>
                    <a:pt x="511" y="328"/>
                    <a:pt x="512" y="356"/>
                  </a:cubicBezTo>
                  <a:cubicBezTo>
                    <a:pt x="512" y="370"/>
                    <a:pt x="510" y="384"/>
                    <a:pt x="505" y="397"/>
                  </a:cubicBezTo>
                  <a:cubicBezTo>
                    <a:pt x="500" y="409"/>
                    <a:pt x="493" y="420"/>
                    <a:pt x="485" y="430"/>
                  </a:cubicBezTo>
                  <a:cubicBezTo>
                    <a:pt x="470" y="448"/>
                    <a:pt x="450" y="460"/>
                    <a:pt x="428" y="466"/>
                  </a:cubicBezTo>
                  <a:cubicBezTo>
                    <a:pt x="406" y="473"/>
                    <a:pt x="383" y="473"/>
                    <a:pt x="360" y="470"/>
                  </a:cubicBezTo>
                  <a:cubicBezTo>
                    <a:pt x="313" y="464"/>
                    <a:pt x="267" y="446"/>
                    <a:pt x="227" y="421"/>
                  </a:cubicBezTo>
                  <a:cubicBezTo>
                    <a:pt x="201" y="406"/>
                    <a:pt x="176" y="387"/>
                    <a:pt x="153" y="367"/>
                  </a:cubicBezTo>
                  <a:cubicBezTo>
                    <a:pt x="140" y="356"/>
                    <a:pt x="128" y="345"/>
                    <a:pt x="117" y="332"/>
                  </a:cubicBezTo>
                  <a:cubicBezTo>
                    <a:pt x="105" y="320"/>
                    <a:pt x="93" y="308"/>
                    <a:pt x="82" y="295"/>
                  </a:cubicBezTo>
                  <a:cubicBezTo>
                    <a:pt x="63" y="271"/>
                    <a:pt x="47" y="244"/>
                    <a:pt x="32" y="216"/>
                  </a:cubicBezTo>
                  <a:cubicBezTo>
                    <a:pt x="19" y="190"/>
                    <a:pt x="7" y="161"/>
                    <a:pt x="10" y="131"/>
                  </a:cubicBezTo>
                  <a:cubicBezTo>
                    <a:pt x="12" y="104"/>
                    <a:pt x="27" y="78"/>
                    <a:pt x="47" y="60"/>
                  </a:cubicBezTo>
                  <a:cubicBezTo>
                    <a:pt x="66" y="42"/>
                    <a:pt x="91" y="29"/>
                    <a:pt x="116" y="21"/>
                  </a:cubicBezTo>
                  <a:cubicBezTo>
                    <a:pt x="179" y="1"/>
                    <a:pt x="245" y="24"/>
                    <a:pt x="302" y="50"/>
                  </a:cubicBezTo>
                  <a:cubicBezTo>
                    <a:pt x="303" y="50"/>
                    <a:pt x="304" y="50"/>
                    <a:pt x="305" y="51"/>
                  </a:cubicBezTo>
                  <a:cubicBezTo>
                    <a:pt x="307" y="51"/>
                    <a:pt x="308" y="49"/>
                    <a:pt x="306" y="4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33"/>
            <p:cNvSpPr/>
            <p:nvPr/>
          </p:nvSpPr>
          <p:spPr bwMode="auto">
            <a:xfrm>
              <a:off x="3073" y="1851"/>
              <a:ext cx="1408" cy="1289"/>
            </a:xfrm>
            <a:custGeom>
              <a:avLst/>
              <a:gdLst>
                <a:gd name="T0" fmla="*/ 198 w 729"/>
                <a:gd name="T1" fmla="*/ 9 h 667"/>
                <a:gd name="T2" fmla="*/ 4 w 729"/>
                <a:gd name="T3" fmla="*/ 202 h 667"/>
                <a:gd name="T4" fmla="*/ 93 w 729"/>
                <a:gd name="T5" fmla="*/ 411 h 667"/>
                <a:gd name="T6" fmla="*/ 377 w 729"/>
                <a:gd name="T7" fmla="*/ 630 h 667"/>
                <a:gd name="T8" fmla="*/ 608 w 729"/>
                <a:gd name="T9" fmla="*/ 647 h 667"/>
                <a:gd name="T10" fmla="*/ 709 w 729"/>
                <a:gd name="T11" fmla="*/ 477 h 667"/>
                <a:gd name="T12" fmla="*/ 626 w 729"/>
                <a:gd name="T13" fmla="*/ 267 h 667"/>
                <a:gd name="T14" fmla="*/ 552 w 729"/>
                <a:gd name="T15" fmla="*/ 171 h 667"/>
                <a:gd name="T16" fmla="*/ 684 w 729"/>
                <a:gd name="T17" fmla="*/ 388 h 667"/>
                <a:gd name="T18" fmla="*/ 493 w 729"/>
                <a:gd name="T19" fmla="*/ 643 h 667"/>
                <a:gd name="T20" fmla="*/ 266 w 729"/>
                <a:gd name="T21" fmla="*/ 559 h 667"/>
                <a:gd name="T22" fmla="*/ 27 w 729"/>
                <a:gd name="T23" fmla="*/ 289 h 667"/>
                <a:gd name="T24" fmla="*/ 53 w 729"/>
                <a:gd name="T25" fmla="*/ 70 h 667"/>
                <a:gd name="T26" fmla="*/ 211 w 729"/>
                <a:gd name="T27" fmla="*/ 9 h 667"/>
                <a:gd name="T28" fmla="*/ 391 w 729"/>
                <a:gd name="T29" fmla="*/ 74 h 667"/>
                <a:gd name="T30" fmla="*/ 524 w 729"/>
                <a:gd name="T31" fmla="*/ 157 h 667"/>
                <a:gd name="T32" fmla="*/ 433 w 729"/>
                <a:gd name="T33" fmla="*/ 86 h 667"/>
                <a:gd name="T34" fmla="*/ 28 w 729"/>
                <a:gd name="T35" fmla="*/ 107 h 667"/>
                <a:gd name="T36" fmla="*/ 130 w 729"/>
                <a:gd name="T37" fmla="*/ 448 h 667"/>
                <a:gd name="T38" fmla="*/ 294 w 729"/>
                <a:gd name="T39" fmla="*/ 594 h 667"/>
                <a:gd name="T40" fmla="*/ 460 w 729"/>
                <a:gd name="T41" fmla="*/ 657 h 667"/>
                <a:gd name="T42" fmla="*/ 637 w 729"/>
                <a:gd name="T43" fmla="*/ 632 h 667"/>
                <a:gd name="T44" fmla="*/ 668 w 729"/>
                <a:gd name="T45" fmla="*/ 349 h 667"/>
                <a:gd name="T46" fmla="*/ 521 w 729"/>
                <a:gd name="T47" fmla="*/ 158 h 667"/>
                <a:gd name="T48" fmla="*/ 671 w 729"/>
                <a:gd name="T49" fmla="*/ 363 h 667"/>
                <a:gd name="T50" fmla="*/ 615 w 729"/>
                <a:gd name="T51" fmla="*/ 638 h 667"/>
                <a:gd name="T52" fmla="*/ 266 w 729"/>
                <a:gd name="T53" fmla="*/ 570 h 667"/>
                <a:gd name="T54" fmla="*/ 32 w 729"/>
                <a:gd name="T55" fmla="*/ 291 h 667"/>
                <a:gd name="T56" fmla="*/ 380 w 729"/>
                <a:gd name="T57" fmla="*/ 61 h 667"/>
                <a:gd name="T58" fmla="*/ 525 w 729"/>
                <a:gd name="T59" fmla="*/ 154 h 667"/>
                <a:gd name="T60" fmla="*/ 425 w 729"/>
                <a:gd name="T61" fmla="*/ 89 h 667"/>
                <a:gd name="T62" fmla="*/ 130 w 729"/>
                <a:gd name="T63" fmla="*/ 17 h 667"/>
                <a:gd name="T64" fmla="*/ 21 w 729"/>
                <a:gd name="T65" fmla="*/ 121 h 667"/>
                <a:gd name="T66" fmla="*/ 27 w 729"/>
                <a:gd name="T67" fmla="*/ 294 h 667"/>
                <a:gd name="T68" fmla="*/ 213 w 729"/>
                <a:gd name="T69" fmla="*/ 526 h 667"/>
                <a:gd name="T70" fmla="*/ 537 w 729"/>
                <a:gd name="T71" fmla="*/ 650 h 667"/>
                <a:gd name="T72" fmla="*/ 702 w 729"/>
                <a:gd name="T73" fmla="*/ 459 h 667"/>
                <a:gd name="T74" fmla="*/ 587 w 729"/>
                <a:gd name="T75" fmla="*/ 210 h 667"/>
                <a:gd name="T76" fmla="*/ 589 w 729"/>
                <a:gd name="T77" fmla="*/ 219 h 667"/>
                <a:gd name="T78" fmla="*/ 678 w 729"/>
                <a:gd name="T79" fmla="*/ 380 h 667"/>
                <a:gd name="T80" fmla="*/ 524 w 729"/>
                <a:gd name="T81" fmla="*/ 663 h 667"/>
                <a:gd name="T82" fmla="*/ 246 w 729"/>
                <a:gd name="T83" fmla="*/ 556 h 667"/>
                <a:gd name="T84" fmla="*/ 39 w 729"/>
                <a:gd name="T85" fmla="*/ 325 h 667"/>
                <a:gd name="T86" fmla="*/ 47 w 729"/>
                <a:gd name="T87" fmla="*/ 78 h 667"/>
                <a:gd name="T88" fmla="*/ 498 w 729"/>
                <a:gd name="T89" fmla="*/ 123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29" h="667">
                  <a:moveTo>
                    <a:pt x="500" y="120"/>
                  </a:moveTo>
                  <a:cubicBezTo>
                    <a:pt x="446" y="69"/>
                    <a:pt x="376" y="37"/>
                    <a:pt x="304" y="20"/>
                  </a:cubicBezTo>
                  <a:cubicBezTo>
                    <a:pt x="269" y="11"/>
                    <a:pt x="234" y="6"/>
                    <a:pt x="198" y="9"/>
                  </a:cubicBezTo>
                  <a:cubicBezTo>
                    <a:pt x="162" y="11"/>
                    <a:pt x="126" y="21"/>
                    <a:pt x="95" y="38"/>
                  </a:cubicBezTo>
                  <a:cubicBezTo>
                    <a:pt x="65" y="54"/>
                    <a:pt x="40" y="77"/>
                    <a:pt x="24" y="107"/>
                  </a:cubicBezTo>
                  <a:cubicBezTo>
                    <a:pt x="10" y="137"/>
                    <a:pt x="4" y="170"/>
                    <a:pt x="4" y="202"/>
                  </a:cubicBezTo>
                  <a:cubicBezTo>
                    <a:pt x="4" y="237"/>
                    <a:pt x="10" y="273"/>
                    <a:pt x="25" y="305"/>
                  </a:cubicBezTo>
                  <a:cubicBezTo>
                    <a:pt x="34" y="323"/>
                    <a:pt x="45" y="341"/>
                    <a:pt x="57" y="358"/>
                  </a:cubicBezTo>
                  <a:cubicBezTo>
                    <a:pt x="69" y="376"/>
                    <a:pt x="80" y="393"/>
                    <a:pt x="93" y="411"/>
                  </a:cubicBezTo>
                  <a:cubicBezTo>
                    <a:pt x="118" y="444"/>
                    <a:pt x="145" y="476"/>
                    <a:pt x="175" y="504"/>
                  </a:cubicBezTo>
                  <a:cubicBezTo>
                    <a:pt x="205" y="531"/>
                    <a:pt x="237" y="555"/>
                    <a:pt x="271" y="576"/>
                  </a:cubicBezTo>
                  <a:cubicBezTo>
                    <a:pt x="305" y="597"/>
                    <a:pt x="341" y="614"/>
                    <a:pt x="377" y="630"/>
                  </a:cubicBezTo>
                  <a:cubicBezTo>
                    <a:pt x="413" y="646"/>
                    <a:pt x="451" y="659"/>
                    <a:pt x="491" y="664"/>
                  </a:cubicBezTo>
                  <a:cubicBezTo>
                    <a:pt x="510" y="666"/>
                    <a:pt x="530" y="667"/>
                    <a:pt x="550" y="663"/>
                  </a:cubicBezTo>
                  <a:cubicBezTo>
                    <a:pt x="570" y="660"/>
                    <a:pt x="589" y="654"/>
                    <a:pt x="608" y="647"/>
                  </a:cubicBezTo>
                  <a:cubicBezTo>
                    <a:pt x="625" y="640"/>
                    <a:pt x="642" y="632"/>
                    <a:pt x="657" y="621"/>
                  </a:cubicBezTo>
                  <a:cubicBezTo>
                    <a:pt x="672" y="610"/>
                    <a:pt x="684" y="597"/>
                    <a:pt x="693" y="581"/>
                  </a:cubicBezTo>
                  <a:cubicBezTo>
                    <a:pt x="711" y="550"/>
                    <a:pt x="714" y="512"/>
                    <a:pt x="709" y="477"/>
                  </a:cubicBezTo>
                  <a:cubicBezTo>
                    <a:pt x="704" y="440"/>
                    <a:pt x="691" y="405"/>
                    <a:pt x="677" y="371"/>
                  </a:cubicBezTo>
                  <a:cubicBezTo>
                    <a:pt x="671" y="355"/>
                    <a:pt x="664" y="339"/>
                    <a:pt x="657" y="323"/>
                  </a:cubicBezTo>
                  <a:cubicBezTo>
                    <a:pt x="648" y="304"/>
                    <a:pt x="638" y="285"/>
                    <a:pt x="626" y="267"/>
                  </a:cubicBezTo>
                  <a:cubicBezTo>
                    <a:pt x="615" y="250"/>
                    <a:pt x="603" y="233"/>
                    <a:pt x="591" y="216"/>
                  </a:cubicBezTo>
                  <a:cubicBezTo>
                    <a:pt x="579" y="200"/>
                    <a:pt x="568" y="184"/>
                    <a:pt x="555" y="170"/>
                  </a:cubicBezTo>
                  <a:cubicBezTo>
                    <a:pt x="554" y="169"/>
                    <a:pt x="551" y="170"/>
                    <a:pt x="552" y="171"/>
                  </a:cubicBezTo>
                  <a:cubicBezTo>
                    <a:pt x="562" y="188"/>
                    <a:pt x="577" y="201"/>
                    <a:pt x="589" y="217"/>
                  </a:cubicBezTo>
                  <a:cubicBezTo>
                    <a:pt x="602" y="234"/>
                    <a:pt x="614" y="252"/>
                    <a:pt x="626" y="271"/>
                  </a:cubicBezTo>
                  <a:cubicBezTo>
                    <a:pt x="648" y="308"/>
                    <a:pt x="669" y="347"/>
                    <a:pt x="684" y="388"/>
                  </a:cubicBezTo>
                  <a:cubicBezTo>
                    <a:pt x="696" y="422"/>
                    <a:pt x="702" y="458"/>
                    <a:pt x="700" y="495"/>
                  </a:cubicBezTo>
                  <a:cubicBezTo>
                    <a:pt x="698" y="530"/>
                    <a:pt x="689" y="565"/>
                    <a:pt x="669" y="595"/>
                  </a:cubicBezTo>
                  <a:cubicBezTo>
                    <a:pt x="631" y="652"/>
                    <a:pt x="555" y="653"/>
                    <a:pt x="493" y="643"/>
                  </a:cubicBezTo>
                  <a:cubicBezTo>
                    <a:pt x="475" y="640"/>
                    <a:pt x="458" y="636"/>
                    <a:pt x="440" y="631"/>
                  </a:cubicBezTo>
                  <a:cubicBezTo>
                    <a:pt x="419" y="627"/>
                    <a:pt x="399" y="621"/>
                    <a:pt x="379" y="614"/>
                  </a:cubicBezTo>
                  <a:cubicBezTo>
                    <a:pt x="339" y="601"/>
                    <a:pt x="301" y="582"/>
                    <a:pt x="266" y="559"/>
                  </a:cubicBezTo>
                  <a:cubicBezTo>
                    <a:pt x="197" y="515"/>
                    <a:pt x="137" y="459"/>
                    <a:pt x="89" y="393"/>
                  </a:cubicBezTo>
                  <a:cubicBezTo>
                    <a:pt x="77" y="377"/>
                    <a:pt x="66" y="360"/>
                    <a:pt x="56" y="343"/>
                  </a:cubicBezTo>
                  <a:cubicBezTo>
                    <a:pt x="45" y="325"/>
                    <a:pt x="35" y="308"/>
                    <a:pt x="27" y="289"/>
                  </a:cubicBezTo>
                  <a:cubicBezTo>
                    <a:pt x="11" y="250"/>
                    <a:pt x="5" y="208"/>
                    <a:pt x="11" y="167"/>
                  </a:cubicBezTo>
                  <a:cubicBezTo>
                    <a:pt x="14" y="148"/>
                    <a:pt x="20" y="129"/>
                    <a:pt x="28" y="111"/>
                  </a:cubicBezTo>
                  <a:cubicBezTo>
                    <a:pt x="34" y="96"/>
                    <a:pt x="42" y="82"/>
                    <a:pt x="53" y="70"/>
                  </a:cubicBezTo>
                  <a:cubicBezTo>
                    <a:pt x="64" y="57"/>
                    <a:pt x="79" y="45"/>
                    <a:pt x="93" y="36"/>
                  </a:cubicBezTo>
                  <a:cubicBezTo>
                    <a:pt x="110" y="25"/>
                    <a:pt x="130" y="18"/>
                    <a:pt x="150" y="14"/>
                  </a:cubicBezTo>
                  <a:cubicBezTo>
                    <a:pt x="170" y="10"/>
                    <a:pt x="190" y="8"/>
                    <a:pt x="211" y="9"/>
                  </a:cubicBezTo>
                  <a:cubicBezTo>
                    <a:pt x="232" y="10"/>
                    <a:pt x="253" y="15"/>
                    <a:pt x="273" y="22"/>
                  </a:cubicBezTo>
                  <a:cubicBezTo>
                    <a:pt x="293" y="28"/>
                    <a:pt x="312" y="37"/>
                    <a:pt x="331" y="46"/>
                  </a:cubicBezTo>
                  <a:cubicBezTo>
                    <a:pt x="351" y="55"/>
                    <a:pt x="371" y="64"/>
                    <a:pt x="391" y="74"/>
                  </a:cubicBezTo>
                  <a:cubicBezTo>
                    <a:pt x="416" y="87"/>
                    <a:pt x="441" y="101"/>
                    <a:pt x="465" y="117"/>
                  </a:cubicBezTo>
                  <a:cubicBezTo>
                    <a:pt x="475" y="124"/>
                    <a:pt x="486" y="131"/>
                    <a:pt x="496" y="139"/>
                  </a:cubicBezTo>
                  <a:cubicBezTo>
                    <a:pt x="504" y="146"/>
                    <a:pt x="513" y="154"/>
                    <a:pt x="524" y="157"/>
                  </a:cubicBezTo>
                  <a:cubicBezTo>
                    <a:pt x="525" y="157"/>
                    <a:pt x="526" y="156"/>
                    <a:pt x="525" y="155"/>
                  </a:cubicBezTo>
                  <a:cubicBezTo>
                    <a:pt x="514" y="140"/>
                    <a:pt x="499" y="129"/>
                    <a:pt x="483" y="118"/>
                  </a:cubicBezTo>
                  <a:cubicBezTo>
                    <a:pt x="467" y="108"/>
                    <a:pt x="450" y="97"/>
                    <a:pt x="433" y="86"/>
                  </a:cubicBezTo>
                  <a:cubicBezTo>
                    <a:pt x="398" y="65"/>
                    <a:pt x="360" y="47"/>
                    <a:pt x="320" y="36"/>
                  </a:cubicBezTo>
                  <a:cubicBezTo>
                    <a:pt x="244" y="13"/>
                    <a:pt x="158" y="13"/>
                    <a:pt x="88" y="53"/>
                  </a:cubicBezTo>
                  <a:cubicBezTo>
                    <a:pt x="64" y="66"/>
                    <a:pt x="43" y="84"/>
                    <a:pt x="28" y="107"/>
                  </a:cubicBezTo>
                  <a:cubicBezTo>
                    <a:pt x="15" y="127"/>
                    <a:pt x="8" y="149"/>
                    <a:pt x="5" y="172"/>
                  </a:cubicBezTo>
                  <a:cubicBezTo>
                    <a:pt x="1" y="223"/>
                    <a:pt x="19" y="274"/>
                    <a:pt x="41" y="318"/>
                  </a:cubicBezTo>
                  <a:cubicBezTo>
                    <a:pt x="65" y="365"/>
                    <a:pt x="96" y="409"/>
                    <a:pt x="130" y="448"/>
                  </a:cubicBezTo>
                  <a:cubicBezTo>
                    <a:pt x="151" y="472"/>
                    <a:pt x="173" y="494"/>
                    <a:pt x="196" y="515"/>
                  </a:cubicBezTo>
                  <a:cubicBezTo>
                    <a:pt x="213" y="529"/>
                    <a:pt x="230" y="544"/>
                    <a:pt x="247" y="558"/>
                  </a:cubicBezTo>
                  <a:cubicBezTo>
                    <a:pt x="262" y="570"/>
                    <a:pt x="278" y="583"/>
                    <a:pt x="294" y="594"/>
                  </a:cubicBezTo>
                  <a:cubicBezTo>
                    <a:pt x="310" y="605"/>
                    <a:pt x="327" y="615"/>
                    <a:pt x="344" y="623"/>
                  </a:cubicBezTo>
                  <a:cubicBezTo>
                    <a:pt x="362" y="632"/>
                    <a:pt x="382" y="639"/>
                    <a:pt x="401" y="645"/>
                  </a:cubicBezTo>
                  <a:cubicBezTo>
                    <a:pt x="420" y="651"/>
                    <a:pt x="440" y="655"/>
                    <a:pt x="460" y="657"/>
                  </a:cubicBezTo>
                  <a:cubicBezTo>
                    <a:pt x="481" y="659"/>
                    <a:pt x="501" y="657"/>
                    <a:pt x="521" y="656"/>
                  </a:cubicBezTo>
                  <a:cubicBezTo>
                    <a:pt x="542" y="655"/>
                    <a:pt x="564" y="653"/>
                    <a:pt x="584" y="649"/>
                  </a:cubicBezTo>
                  <a:cubicBezTo>
                    <a:pt x="603" y="646"/>
                    <a:pt x="621" y="641"/>
                    <a:pt x="637" y="632"/>
                  </a:cubicBezTo>
                  <a:cubicBezTo>
                    <a:pt x="664" y="616"/>
                    <a:pt x="684" y="591"/>
                    <a:pt x="697" y="562"/>
                  </a:cubicBezTo>
                  <a:cubicBezTo>
                    <a:pt x="709" y="533"/>
                    <a:pt x="714" y="501"/>
                    <a:pt x="710" y="469"/>
                  </a:cubicBezTo>
                  <a:cubicBezTo>
                    <a:pt x="705" y="427"/>
                    <a:pt x="686" y="387"/>
                    <a:pt x="668" y="349"/>
                  </a:cubicBezTo>
                  <a:cubicBezTo>
                    <a:pt x="650" y="312"/>
                    <a:pt x="628" y="277"/>
                    <a:pt x="604" y="243"/>
                  </a:cubicBezTo>
                  <a:cubicBezTo>
                    <a:pt x="580" y="212"/>
                    <a:pt x="555" y="180"/>
                    <a:pt x="523" y="156"/>
                  </a:cubicBezTo>
                  <a:cubicBezTo>
                    <a:pt x="522" y="155"/>
                    <a:pt x="520" y="157"/>
                    <a:pt x="521" y="158"/>
                  </a:cubicBezTo>
                  <a:cubicBezTo>
                    <a:pt x="555" y="183"/>
                    <a:pt x="581" y="217"/>
                    <a:pt x="606" y="250"/>
                  </a:cubicBezTo>
                  <a:cubicBezTo>
                    <a:pt x="618" y="268"/>
                    <a:pt x="631" y="287"/>
                    <a:pt x="642" y="306"/>
                  </a:cubicBezTo>
                  <a:cubicBezTo>
                    <a:pt x="653" y="324"/>
                    <a:pt x="662" y="344"/>
                    <a:pt x="671" y="363"/>
                  </a:cubicBezTo>
                  <a:cubicBezTo>
                    <a:pt x="689" y="401"/>
                    <a:pt x="706" y="440"/>
                    <a:pt x="708" y="483"/>
                  </a:cubicBezTo>
                  <a:cubicBezTo>
                    <a:pt x="710" y="515"/>
                    <a:pt x="702" y="548"/>
                    <a:pt x="687" y="576"/>
                  </a:cubicBezTo>
                  <a:cubicBezTo>
                    <a:pt x="671" y="605"/>
                    <a:pt x="646" y="627"/>
                    <a:pt x="615" y="638"/>
                  </a:cubicBezTo>
                  <a:cubicBezTo>
                    <a:pt x="575" y="652"/>
                    <a:pt x="532" y="653"/>
                    <a:pt x="490" y="655"/>
                  </a:cubicBezTo>
                  <a:cubicBezTo>
                    <a:pt x="448" y="657"/>
                    <a:pt x="407" y="645"/>
                    <a:pt x="368" y="630"/>
                  </a:cubicBezTo>
                  <a:cubicBezTo>
                    <a:pt x="331" y="616"/>
                    <a:pt x="297" y="595"/>
                    <a:pt x="266" y="570"/>
                  </a:cubicBezTo>
                  <a:cubicBezTo>
                    <a:pt x="232" y="543"/>
                    <a:pt x="199" y="515"/>
                    <a:pt x="168" y="484"/>
                  </a:cubicBezTo>
                  <a:cubicBezTo>
                    <a:pt x="150" y="467"/>
                    <a:pt x="133" y="448"/>
                    <a:pt x="117" y="428"/>
                  </a:cubicBezTo>
                  <a:cubicBezTo>
                    <a:pt x="83" y="386"/>
                    <a:pt x="53" y="341"/>
                    <a:pt x="32" y="291"/>
                  </a:cubicBezTo>
                  <a:cubicBezTo>
                    <a:pt x="12" y="246"/>
                    <a:pt x="0" y="194"/>
                    <a:pt x="13" y="146"/>
                  </a:cubicBezTo>
                  <a:cubicBezTo>
                    <a:pt x="30" y="86"/>
                    <a:pt x="85" y="50"/>
                    <a:pt x="141" y="34"/>
                  </a:cubicBezTo>
                  <a:cubicBezTo>
                    <a:pt x="221" y="11"/>
                    <a:pt x="307" y="28"/>
                    <a:pt x="380" y="61"/>
                  </a:cubicBezTo>
                  <a:cubicBezTo>
                    <a:pt x="408" y="74"/>
                    <a:pt x="434" y="89"/>
                    <a:pt x="459" y="106"/>
                  </a:cubicBezTo>
                  <a:cubicBezTo>
                    <a:pt x="481" y="121"/>
                    <a:pt x="506" y="135"/>
                    <a:pt x="523" y="157"/>
                  </a:cubicBezTo>
                  <a:cubicBezTo>
                    <a:pt x="524" y="156"/>
                    <a:pt x="524" y="155"/>
                    <a:pt x="525" y="154"/>
                  </a:cubicBezTo>
                  <a:cubicBezTo>
                    <a:pt x="516" y="152"/>
                    <a:pt x="509" y="146"/>
                    <a:pt x="502" y="141"/>
                  </a:cubicBezTo>
                  <a:cubicBezTo>
                    <a:pt x="494" y="135"/>
                    <a:pt x="487" y="129"/>
                    <a:pt x="479" y="124"/>
                  </a:cubicBezTo>
                  <a:cubicBezTo>
                    <a:pt x="462" y="111"/>
                    <a:pt x="443" y="100"/>
                    <a:pt x="425" y="89"/>
                  </a:cubicBezTo>
                  <a:cubicBezTo>
                    <a:pt x="387" y="68"/>
                    <a:pt x="347" y="49"/>
                    <a:pt x="307" y="32"/>
                  </a:cubicBezTo>
                  <a:cubicBezTo>
                    <a:pt x="269" y="16"/>
                    <a:pt x="229" y="3"/>
                    <a:pt x="188" y="6"/>
                  </a:cubicBezTo>
                  <a:cubicBezTo>
                    <a:pt x="168" y="8"/>
                    <a:pt x="148" y="11"/>
                    <a:pt x="130" y="17"/>
                  </a:cubicBezTo>
                  <a:cubicBezTo>
                    <a:pt x="111" y="22"/>
                    <a:pt x="94" y="31"/>
                    <a:pt x="78" y="43"/>
                  </a:cubicBezTo>
                  <a:cubicBezTo>
                    <a:pt x="65" y="53"/>
                    <a:pt x="54" y="64"/>
                    <a:pt x="44" y="76"/>
                  </a:cubicBezTo>
                  <a:cubicBezTo>
                    <a:pt x="34" y="90"/>
                    <a:pt x="27" y="105"/>
                    <a:pt x="21" y="121"/>
                  </a:cubicBezTo>
                  <a:cubicBezTo>
                    <a:pt x="14" y="139"/>
                    <a:pt x="10" y="157"/>
                    <a:pt x="7" y="175"/>
                  </a:cubicBezTo>
                  <a:cubicBezTo>
                    <a:pt x="5" y="195"/>
                    <a:pt x="6" y="215"/>
                    <a:pt x="9" y="235"/>
                  </a:cubicBezTo>
                  <a:cubicBezTo>
                    <a:pt x="12" y="255"/>
                    <a:pt x="18" y="275"/>
                    <a:pt x="27" y="294"/>
                  </a:cubicBezTo>
                  <a:cubicBezTo>
                    <a:pt x="35" y="313"/>
                    <a:pt x="45" y="330"/>
                    <a:pt x="55" y="347"/>
                  </a:cubicBezTo>
                  <a:cubicBezTo>
                    <a:pt x="76" y="381"/>
                    <a:pt x="100" y="414"/>
                    <a:pt x="127" y="444"/>
                  </a:cubicBezTo>
                  <a:cubicBezTo>
                    <a:pt x="153" y="474"/>
                    <a:pt x="182" y="501"/>
                    <a:pt x="213" y="526"/>
                  </a:cubicBezTo>
                  <a:cubicBezTo>
                    <a:pt x="246" y="551"/>
                    <a:pt x="280" y="574"/>
                    <a:pt x="317" y="592"/>
                  </a:cubicBezTo>
                  <a:cubicBezTo>
                    <a:pt x="355" y="611"/>
                    <a:pt x="394" y="623"/>
                    <a:pt x="435" y="633"/>
                  </a:cubicBezTo>
                  <a:cubicBezTo>
                    <a:pt x="468" y="641"/>
                    <a:pt x="502" y="649"/>
                    <a:pt x="537" y="650"/>
                  </a:cubicBezTo>
                  <a:cubicBezTo>
                    <a:pt x="568" y="652"/>
                    <a:pt x="600" y="648"/>
                    <a:pt x="628" y="634"/>
                  </a:cubicBezTo>
                  <a:cubicBezTo>
                    <a:pt x="658" y="619"/>
                    <a:pt x="677" y="593"/>
                    <a:pt x="689" y="562"/>
                  </a:cubicBezTo>
                  <a:cubicBezTo>
                    <a:pt x="702" y="530"/>
                    <a:pt x="705" y="494"/>
                    <a:pt x="702" y="459"/>
                  </a:cubicBezTo>
                  <a:cubicBezTo>
                    <a:pt x="700" y="421"/>
                    <a:pt x="687" y="386"/>
                    <a:pt x="671" y="351"/>
                  </a:cubicBezTo>
                  <a:cubicBezTo>
                    <a:pt x="656" y="318"/>
                    <a:pt x="638" y="285"/>
                    <a:pt x="619" y="255"/>
                  </a:cubicBezTo>
                  <a:cubicBezTo>
                    <a:pt x="609" y="239"/>
                    <a:pt x="599" y="224"/>
                    <a:pt x="587" y="210"/>
                  </a:cubicBezTo>
                  <a:cubicBezTo>
                    <a:pt x="577" y="197"/>
                    <a:pt x="563" y="185"/>
                    <a:pt x="555" y="170"/>
                  </a:cubicBezTo>
                  <a:cubicBezTo>
                    <a:pt x="554" y="171"/>
                    <a:pt x="553" y="171"/>
                    <a:pt x="552" y="172"/>
                  </a:cubicBezTo>
                  <a:cubicBezTo>
                    <a:pt x="567" y="186"/>
                    <a:pt x="578" y="203"/>
                    <a:pt x="589" y="219"/>
                  </a:cubicBezTo>
                  <a:cubicBezTo>
                    <a:pt x="601" y="236"/>
                    <a:pt x="614" y="253"/>
                    <a:pt x="626" y="271"/>
                  </a:cubicBezTo>
                  <a:cubicBezTo>
                    <a:pt x="638" y="290"/>
                    <a:pt x="648" y="309"/>
                    <a:pt x="657" y="330"/>
                  </a:cubicBezTo>
                  <a:cubicBezTo>
                    <a:pt x="664" y="346"/>
                    <a:pt x="671" y="363"/>
                    <a:pt x="678" y="380"/>
                  </a:cubicBezTo>
                  <a:cubicBezTo>
                    <a:pt x="704" y="445"/>
                    <a:pt x="729" y="529"/>
                    <a:pt x="682" y="593"/>
                  </a:cubicBezTo>
                  <a:cubicBezTo>
                    <a:pt x="658" y="624"/>
                    <a:pt x="621" y="640"/>
                    <a:pt x="584" y="652"/>
                  </a:cubicBezTo>
                  <a:cubicBezTo>
                    <a:pt x="565" y="658"/>
                    <a:pt x="545" y="662"/>
                    <a:pt x="524" y="663"/>
                  </a:cubicBezTo>
                  <a:cubicBezTo>
                    <a:pt x="504" y="663"/>
                    <a:pt x="484" y="661"/>
                    <a:pt x="464" y="657"/>
                  </a:cubicBezTo>
                  <a:cubicBezTo>
                    <a:pt x="425" y="648"/>
                    <a:pt x="387" y="632"/>
                    <a:pt x="351" y="615"/>
                  </a:cubicBezTo>
                  <a:cubicBezTo>
                    <a:pt x="314" y="598"/>
                    <a:pt x="279" y="579"/>
                    <a:pt x="246" y="556"/>
                  </a:cubicBezTo>
                  <a:cubicBezTo>
                    <a:pt x="212" y="534"/>
                    <a:pt x="181" y="507"/>
                    <a:pt x="153" y="478"/>
                  </a:cubicBezTo>
                  <a:cubicBezTo>
                    <a:pt x="123" y="448"/>
                    <a:pt x="98" y="414"/>
                    <a:pt x="74" y="378"/>
                  </a:cubicBezTo>
                  <a:cubicBezTo>
                    <a:pt x="62" y="361"/>
                    <a:pt x="50" y="344"/>
                    <a:pt x="39" y="325"/>
                  </a:cubicBezTo>
                  <a:cubicBezTo>
                    <a:pt x="28" y="307"/>
                    <a:pt x="19" y="288"/>
                    <a:pt x="14" y="267"/>
                  </a:cubicBezTo>
                  <a:cubicBezTo>
                    <a:pt x="7" y="235"/>
                    <a:pt x="5" y="201"/>
                    <a:pt x="9" y="168"/>
                  </a:cubicBezTo>
                  <a:cubicBezTo>
                    <a:pt x="14" y="136"/>
                    <a:pt x="25" y="103"/>
                    <a:pt x="47" y="78"/>
                  </a:cubicBezTo>
                  <a:cubicBezTo>
                    <a:pt x="71" y="51"/>
                    <a:pt x="105" y="33"/>
                    <a:pt x="139" y="22"/>
                  </a:cubicBezTo>
                  <a:cubicBezTo>
                    <a:pt x="210" y="0"/>
                    <a:pt x="286" y="13"/>
                    <a:pt x="355" y="38"/>
                  </a:cubicBezTo>
                  <a:cubicBezTo>
                    <a:pt x="408" y="56"/>
                    <a:pt x="458" y="84"/>
                    <a:pt x="498" y="123"/>
                  </a:cubicBezTo>
                  <a:cubicBezTo>
                    <a:pt x="499" y="124"/>
                    <a:pt x="501" y="122"/>
                    <a:pt x="500" y="12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34"/>
            <p:cNvSpPr/>
            <p:nvPr/>
          </p:nvSpPr>
          <p:spPr bwMode="auto">
            <a:xfrm>
              <a:off x="2875" y="1696"/>
              <a:ext cx="1745" cy="1605"/>
            </a:xfrm>
            <a:custGeom>
              <a:avLst/>
              <a:gdLst>
                <a:gd name="T0" fmla="*/ 522 w 903"/>
                <a:gd name="T1" fmla="*/ 104 h 830"/>
                <a:gd name="T2" fmla="*/ 56 w 903"/>
                <a:gd name="T3" fmla="*/ 118 h 830"/>
                <a:gd name="T4" fmla="*/ 21 w 903"/>
                <a:gd name="T5" fmla="*/ 326 h 830"/>
                <a:gd name="T6" fmla="*/ 184 w 903"/>
                <a:gd name="T7" fmla="*/ 581 h 830"/>
                <a:gd name="T8" fmla="*/ 675 w 903"/>
                <a:gd name="T9" fmla="*/ 826 h 830"/>
                <a:gd name="T10" fmla="*/ 848 w 903"/>
                <a:gd name="T11" fmla="*/ 472 h 830"/>
                <a:gd name="T12" fmla="*/ 733 w 903"/>
                <a:gd name="T13" fmla="*/ 287 h 830"/>
                <a:gd name="T14" fmla="*/ 673 w 903"/>
                <a:gd name="T15" fmla="*/ 222 h 830"/>
                <a:gd name="T16" fmla="*/ 709 w 903"/>
                <a:gd name="T17" fmla="*/ 273 h 830"/>
                <a:gd name="T18" fmla="*/ 890 w 903"/>
                <a:gd name="T19" fmla="*/ 625 h 830"/>
                <a:gd name="T20" fmla="*/ 746 w 903"/>
                <a:gd name="T21" fmla="*/ 803 h 830"/>
                <a:gd name="T22" fmla="*/ 454 w 903"/>
                <a:gd name="T23" fmla="*/ 782 h 830"/>
                <a:gd name="T24" fmla="*/ 261 w 903"/>
                <a:gd name="T25" fmla="*/ 663 h 830"/>
                <a:gd name="T26" fmla="*/ 180 w 903"/>
                <a:gd name="T27" fmla="*/ 581 h 830"/>
                <a:gd name="T28" fmla="*/ 111 w 903"/>
                <a:gd name="T29" fmla="*/ 488 h 830"/>
                <a:gd name="T30" fmla="*/ 15 w 903"/>
                <a:gd name="T31" fmla="*/ 272 h 830"/>
                <a:gd name="T32" fmla="*/ 139 w 903"/>
                <a:gd name="T33" fmla="*/ 41 h 830"/>
                <a:gd name="T34" fmla="*/ 495 w 903"/>
                <a:gd name="T35" fmla="*/ 109 h 830"/>
                <a:gd name="T36" fmla="*/ 628 w 903"/>
                <a:gd name="T37" fmla="*/ 201 h 830"/>
                <a:gd name="T38" fmla="*/ 590 w 903"/>
                <a:gd name="T39" fmla="*/ 157 h 830"/>
                <a:gd name="T40" fmla="*/ 387 w 903"/>
                <a:gd name="T41" fmla="*/ 45 h 830"/>
                <a:gd name="T42" fmla="*/ 10 w 903"/>
                <a:gd name="T43" fmla="*/ 320 h 830"/>
                <a:gd name="T44" fmla="*/ 171 w 903"/>
                <a:gd name="T45" fmla="*/ 580 h 830"/>
                <a:gd name="T46" fmla="*/ 541 w 903"/>
                <a:gd name="T47" fmla="*/ 812 h 830"/>
                <a:gd name="T48" fmla="*/ 699 w 903"/>
                <a:gd name="T49" fmla="*/ 814 h 830"/>
                <a:gd name="T50" fmla="*/ 888 w 903"/>
                <a:gd name="T51" fmla="*/ 632 h 830"/>
                <a:gd name="T52" fmla="*/ 791 w 903"/>
                <a:gd name="T53" fmla="*/ 348 h 830"/>
                <a:gd name="T54" fmla="*/ 670 w 903"/>
                <a:gd name="T55" fmla="*/ 223 h 830"/>
                <a:gd name="T56" fmla="*/ 821 w 903"/>
                <a:gd name="T57" fmla="*/ 401 h 830"/>
                <a:gd name="T58" fmla="*/ 831 w 903"/>
                <a:gd name="T59" fmla="*/ 748 h 830"/>
                <a:gd name="T60" fmla="*/ 653 w 903"/>
                <a:gd name="T61" fmla="*/ 819 h 830"/>
                <a:gd name="T62" fmla="*/ 394 w 903"/>
                <a:gd name="T63" fmla="*/ 754 h 830"/>
                <a:gd name="T64" fmla="*/ 70 w 903"/>
                <a:gd name="T65" fmla="*/ 440 h 830"/>
                <a:gd name="T66" fmla="*/ 10 w 903"/>
                <a:gd name="T67" fmla="*/ 296 h 830"/>
                <a:gd name="T68" fmla="*/ 145 w 903"/>
                <a:gd name="T69" fmla="*/ 43 h 830"/>
                <a:gd name="T70" fmla="*/ 568 w 903"/>
                <a:gd name="T71" fmla="*/ 144 h 830"/>
                <a:gd name="T72" fmla="*/ 627 w 903"/>
                <a:gd name="T73" fmla="*/ 200 h 830"/>
                <a:gd name="T74" fmla="*/ 605 w 903"/>
                <a:gd name="T75" fmla="*/ 181 h 830"/>
                <a:gd name="T76" fmla="*/ 439 w 903"/>
                <a:gd name="T77" fmla="*/ 77 h 830"/>
                <a:gd name="T78" fmla="*/ 156 w 903"/>
                <a:gd name="T79" fmla="*/ 31 h 830"/>
                <a:gd name="T80" fmla="*/ 9 w 903"/>
                <a:gd name="T81" fmla="*/ 236 h 830"/>
                <a:gd name="T82" fmla="*/ 82 w 903"/>
                <a:gd name="T83" fmla="*/ 451 h 830"/>
                <a:gd name="T84" fmla="*/ 174 w 903"/>
                <a:gd name="T85" fmla="*/ 578 h 830"/>
                <a:gd name="T86" fmla="*/ 281 w 903"/>
                <a:gd name="T87" fmla="*/ 684 h 830"/>
                <a:gd name="T88" fmla="*/ 702 w 903"/>
                <a:gd name="T89" fmla="*/ 819 h 830"/>
                <a:gd name="T90" fmla="*/ 874 w 903"/>
                <a:gd name="T91" fmla="*/ 554 h 830"/>
                <a:gd name="T92" fmla="*/ 740 w 903"/>
                <a:gd name="T93" fmla="*/ 310 h 830"/>
                <a:gd name="T94" fmla="*/ 673 w 903"/>
                <a:gd name="T95" fmla="*/ 223 h 830"/>
                <a:gd name="T96" fmla="*/ 720 w 903"/>
                <a:gd name="T97" fmla="*/ 277 h 830"/>
                <a:gd name="T98" fmla="*/ 842 w 903"/>
                <a:gd name="T99" fmla="*/ 465 h 830"/>
                <a:gd name="T100" fmla="*/ 667 w 903"/>
                <a:gd name="T101" fmla="*/ 823 h 830"/>
                <a:gd name="T102" fmla="*/ 397 w 903"/>
                <a:gd name="T103" fmla="*/ 760 h 830"/>
                <a:gd name="T104" fmla="*/ 78 w 903"/>
                <a:gd name="T105" fmla="*/ 444 h 830"/>
                <a:gd name="T106" fmla="*/ 21 w 903"/>
                <a:gd name="T107" fmla="*/ 220 h 830"/>
                <a:gd name="T108" fmla="*/ 79 w 903"/>
                <a:gd name="T109" fmla="*/ 92 h 830"/>
                <a:gd name="T110" fmla="*/ 433 w 903"/>
                <a:gd name="T111" fmla="*/ 64 h 830"/>
                <a:gd name="T112" fmla="*/ 636 w 903"/>
                <a:gd name="T113" fmla="*/ 198 h 8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03" h="830">
                  <a:moveTo>
                    <a:pt x="638" y="197"/>
                  </a:moveTo>
                  <a:cubicBezTo>
                    <a:pt x="622" y="178"/>
                    <a:pt x="602" y="163"/>
                    <a:pt x="583" y="148"/>
                  </a:cubicBezTo>
                  <a:cubicBezTo>
                    <a:pt x="563" y="133"/>
                    <a:pt x="543" y="117"/>
                    <a:pt x="522" y="104"/>
                  </a:cubicBezTo>
                  <a:cubicBezTo>
                    <a:pt x="480" y="78"/>
                    <a:pt x="433" y="59"/>
                    <a:pt x="386" y="45"/>
                  </a:cubicBezTo>
                  <a:cubicBezTo>
                    <a:pt x="295" y="16"/>
                    <a:pt x="185" y="7"/>
                    <a:pt x="103" y="66"/>
                  </a:cubicBezTo>
                  <a:cubicBezTo>
                    <a:pt x="84" y="80"/>
                    <a:pt x="69" y="99"/>
                    <a:pt x="56" y="118"/>
                  </a:cubicBezTo>
                  <a:cubicBezTo>
                    <a:pt x="43" y="137"/>
                    <a:pt x="31" y="156"/>
                    <a:pt x="25" y="178"/>
                  </a:cubicBezTo>
                  <a:cubicBezTo>
                    <a:pt x="19" y="201"/>
                    <a:pt x="17" y="224"/>
                    <a:pt x="16" y="248"/>
                  </a:cubicBezTo>
                  <a:cubicBezTo>
                    <a:pt x="15" y="274"/>
                    <a:pt x="16" y="300"/>
                    <a:pt x="21" y="326"/>
                  </a:cubicBezTo>
                  <a:cubicBezTo>
                    <a:pt x="31" y="377"/>
                    <a:pt x="59" y="421"/>
                    <a:pt x="87" y="464"/>
                  </a:cubicBezTo>
                  <a:cubicBezTo>
                    <a:pt x="101" y="485"/>
                    <a:pt x="116" y="506"/>
                    <a:pt x="133" y="526"/>
                  </a:cubicBezTo>
                  <a:cubicBezTo>
                    <a:pt x="149" y="545"/>
                    <a:pt x="166" y="563"/>
                    <a:pt x="184" y="581"/>
                  </a:cubicBezTo>
                  <a:cubicBezTo>
                    <a:pt x="251" y="651"/>
                    <a:pt x="322" y="723"/>
                    <a:pt x="409" y="769"/>
                  </a:cubicBezTo>
                  <a:cubicBezTo>
                    <a:pt x="450" y="791"/>
                    <a:pt x="494" y="806"/>
                    <a:pt x="539" y="815"/>
                  </a:cubicBezTo>
                  <a:cubicBezTo>
                    <a:pt x="583" y="824"/>
                    <a:pt x="630" y="829"/>
                    <a:pt x="675" y="826"/>
                  </a:cubicBezTo>
                  <a:cubicBezTo>
                    <a:pt x="755" y="819"/>
                    <a:pt x="843" y="780"/>
                    <a:pt x="873" y="700"/>
                  </a:cubicBezTo>
                  <a:cubicBezTo>
                    <a:pt x="887" y="664"/>
                    <a:pt x="886" y="624"/>
                    <a:pt x="880" y="586"/>
                  </a:cubicBezTo>
                  <a:cubicBezTo>
                    <a:pt x="874" y="547"/>
                    <a:pt x="862" y="509"/>
                    <a:pt x="848" y="472"/>
                  </a:cubicBezTo>
                  <a:cubicBezTo>
                    <a:pt x="840" y="452"/>
                    <a:pt x="832" y="432"/>
                    <a:pt x="822" y="413"/>
                  </a:cubicBezTo>
                  <a:cubicBezTo>
                    <a:pt x="810" y="390"/>
                    <a:pt x="796" y="369"/>
                    <a:pt x="781" y="348"/>
                  </a:cubicBezTo>
                  <a:cubicBezTo>
                    <a:pt x="765" y="327"/>
                    <a:pt x="750" y="306"/>
                    <a:pt x="733" y="287"/>
                  </a:cubicBezTo>
                  <a:cubicBezTo>
                    <a:pt x="724" y="277"/>
                    <a:pt x="715" y="267"/>
                    <a:pt x="706" y="257"/>
                  </a:cubicBezTo>
                  <a:cubicBezTo>
                    <a:pt x="698" y="249"/>
                    <a:pt x="692" y="240"/>
                    <a:pt x="684" y="231"/>
                  </a:cubicBezTo>
                  <a:cubicBezTo>
                    <a:pt x="680" y="228"/>
                    <a:pt x="677" y="225"/>
                    <a:pt x="673" y="222"/>
                  </a:cubicBezTo>
                  <a:cubicBezTo>
                    <a:pt x="672" y="222"/>
                    <a:pt x="670" y="222"/>
                    <a:pt x="671" y="224"/>
                  </a:cubicBezTo>
                  <a:cubicBezTo>
                    <a:pt x="673" y="233"/>
                    <a:pt x="680" y="240"/>
                    <a:pt x="686" y="246"/>
                  </a:cubicBezTo>
                  <a:cubicBezTo>
                    <a:pt x="695" y="255"/>
                    <a:pt x="702" y="264"/>
                    <a:pt x="709" y="273"/>
                  </a:cubicBezTo>
                  <a:cubicBezTo>
                    <a:pt x="726" y="295"/>
                    <a:pt x="742" y="317"/>
                    <a:pt x="758" y="339"/>
                  </a:cubicBezTo>
                  <a:cubicBezTo>
                    <a:pt x="790" y="382"/>
                    <a:pt x="815" y="429"/>
                    <a:pt x="838" y="478"/>
                  </a:cubicBezTo>
                  <a:cubicBezTo>
                    <a:pt x="860" y="525"/>
                    <a:pt x="883" y="573"/>
                    <a:pt x="890" y="625"/>
                  </a:cubicBezTo>
                  <a:cubicBezTo>
                    <a:pt x="893" y="648"/>
                    <a:pt x="892" y="672"/>
                    <a:pt x="884" y="694"/>
                  </a:cubicBezTo>
                  <a:cubicBezTo>
                    <a:pt x="878" y="713"/>
                    <a:pt x="865" y="730"/>
                    <a:pt x="851" y="744"/>
                  </a:cubicBezTo>
                  <a:cubicBezTo>
                    <a:pt x="822" y="772"/>
                    <a:pt x="784" y="790"/>
                    <a:pt x="746" y="803"/>
                  </a:cubicBezTo>
                  <a:cubicBezTo>
                    <a:pt x="725" y="810"/>
                    <a:pt x="704" y="816"/>
                    <a:pt x="682" y="820"/>
                  </a:cubicBezTo>
                  <a:cubicBezTo>
                    <a:pt x="656" y="824"/>
                    <a:pt x="630" y="823"/>
                    <a:pt x="604" y="821"/>
                  </a:cubicBezTo>
                  <a:cubicBezTo>
                    <a:pt x="553" y="816"/>
                    <a:pt x="502" y="800"/>
                    <a:pt x="454" y="782"/>
                  </a:cubicBezTo>
                  <a:cubicBezTo>
                    <a:pt x="430" y="772"/>
                    <a:pt x="407" y="762"/>
                    <a:pt x="384" y="749"/>
                  </a:cubicBezTo>
                  <a:cubicBezTo>
                    <a:pt x="362" y="737"/>
                    <a:pt x="339" y="725"/>
                    <a:pt x="318" y="710"/>
                  </a:cubicBezTo>
                  <a:cubicBezTo>
                    <a:pt x="298" y="696"/>
                    <a:pt x="279" y="680"/>
                    <a:pt x="261" y="663"/>
                  </a:cubicBezTo>
                  <a:cubicBezTo>
                    <a:pt x="253" y="654"/>
                    <a:pt x="244" y="646"/>
                    <a:pt x="235" y="637"/>
                  </a:cubicBezTo>
                  <a:cubicBezTo>
                    <a:pt x="225" y="629"/>
                    <a:pt x="216" y="620"/>
                    <a:pt x="207" y="611"/>
                  </a:cubicBezTo>
                  <a:cubicBezTo>
                    <a:pt x="198" y="601"/>
                    <a:pt x="189" y="591"/>
                    <a:pt x="180" y="581"/>
                  </a:cubicBezTo>
                  <a:cubicBezTo>
                    <a:pt x="172" y="572"/>
                    <a:pt x="163" y="562"/>
                    <a:pt x="156" y="552"/>
                  </a:cubicBezTo>
                  <a:cubicBezTo>
                    <a:pt x="149" y="541"/>
                    <a:pt x="142" y="531"/>
                    <a:pt x="135" y="520"/>
                  </a:cubicBezTo>
                  <a:cubicBezTo>
                    <a:pt x="127" y="510"/>
                    <a:pt x="119" y="499"/>
                    <a:pt x="111" y="488"/>
                  </a:cubicBezTo>
                  <a:cubicBezTo>
                    <a:pt x="95" y="466"/>
                    <a:pt x="80" y="443"/>
                    <a:pt x="66" y="419"/>
                  </a:cubicBezTo>
                  <a:cubicBezTo>
                    <a:pt x="53" y="396"/>
                    <a:pt x="43" y="373"/>
                    <a:pt x="35" y="348"/>
                  </a:cubicBezTo>
                  <a:cubicBezTo>
                    <a:pt x="27" y="323"/>
                    <a:pt x="19" y="298"/>
                    <a:pt x="15" y="272"/>
                  </a:cubicBezTo>
                  <a:cubicBezTo>
                    <a:pt x="10" y="247"/>
                    <a:pt x="11" y="221"/>
                    <a:pt x="17" y="196"/>
                  </a:cubicBezTo>
                  <a:cubicBezTo>
                    <a:pt x="27" y="152"/>
                    <a:pt x="53" y="111"/>
                    <a:pt x="85" y="80"/>
                  </a:cubicBezTo>
                  <a:cubicBezTo>
                    <a:pt x="101" y="64"/>
                    <a:pt x="119" y="51"/>
                    <a:pt x="139" y="41"/>
                  </a:cubicBezTo>
                  <a:cubicBezTo>
                    <a:pt x="161" y="31"/>
                    <a:pt x="184" y="26"/>
                    <a:pt x="207" y="23"/>
                  </a:cubicBezTo>
                  <a:cubicBezTo>
                    <a:pt x="258" y="18"/>
                    <a:pt x="309" y="28"/>
                    <a:pt x="357" y="45"/>
                  </a:cubicBezTo>
                  <a:cubicBezTo>
                    <a:pt x="405" y="61"/>
                    <a:pt x="451" y="84"/>
                    <a:pt x="495" y="109"/>
                  </a:cubicBezTo>
                  <a:cubicBezTo>
                    <a:pt x="521" y="123"/>
                    <a:pt x="545" y="139"/>
                    <a:pt x="569" y="156"/>
                  </a:cubicBezTo>
                  <a:cubicBezTo>
                    <a:pt x="581" y="165"/>
                    <a:pt x="592" y="175"/>
                    <a:pt x="604" y="185"/>
                  </a:cubicBezTo>
                  <a:cubicBezTo>
                    <a:pt x="611" y="190"/>
                    <a:pt x="619" y="201"/>
                    <a:pt x="628" y="201"/>
                  </a:cubicBezTo>
                  <a:cubicBezTo>
                    <a:pt x="629" y="201"/>
                    <a:pt x="630" y="201"/>
                    <a:pt x="630" y="200"/>
                  </a:cubicBezTo>
                  <a:cubicBezTo>
                    <a:pt x="630" y="192"/>
                    <a:pt x="622" y="185"/>
                    <a:pt x="617" y="180"/>
                  </a:cubicBezTo>
                  <a:cubicBezTo>
                    <a:pt x="608" y="172"/>
                    <a:pt x="599" y="164"/>
                    <a:pt x="590" y="157"/>
                  </a:cubicBezTo>
                  <a:cubicBezTo>
                    <a:pt x="569" y="141"/>
                    <a:pt x="547" y="126"/>
                    <a:pt x="525" y="113"/>
                  </a:cubicBezTo>
                  <a:cubicBezTo>
                    <a:pt x="502" y="100"/>
                    <a:pt x="479" y="88"/>
                    <a:pt x="456" y="76"/>
                  </a:cubicBezTo>
                  <a:cubicBezTo>
                    <a:pt x="434" y="65"/>
                    <a:pt x="411" y="54"/>
                    <a:pt x="387" y="45"/>
                  </a:cubicBezTo>
                  <a:cubicBezTo>
                    <a:pt x="300" y="11"/>
                    <a:pt x="193" y="0"/>
                    <a:pt x="114" y="59"/>
                  </a:cubicBezTo>
                  <a:cubicBezTo>
                    <a:pt x="75" y="88"/>
                    <a:pt x="49" y="132"/>
                    <a:pt x="30" y="175"/>
                  </a:cubicBezTo>
                  <a:cubicBezTo>
                    <a:pt x="10" y="220"/>
                    <a:pt x="0" y="271"/>
                    <a:pt x="10" y="320"/>
                  </a:cubicBezTo>
                  <a:cubicBezTo>
                    <a:pt x="16" y="345"/>
                    <a:pt x="28" y="368"/>
                    <a:pt x="40" y="390"/>
                  </a:cubicBezTo>
                  <a:cubicBezTo>
                    <a:pt x="52" y="414"/>
                    <a:pt x="65" y="437"/>
                    <a:pt x="79" y="459"/>
                  </a:cubicBezTo>
                  <a:cubicBezTo>
                    <a:pt x="105" y="502"/>
                    <a:pt x="136" y="543"/>
                    <a:pt x="171" y="580"/>
                  </a:cubicBezTo>
                  <a:cubicBezTo>
                    <a:pt x="205" y="616"/>
                    <a:pt x="243" y="649"/>
                    <a:pt x="282" y="680"/>
                  </a:cubicBezTo>
                  <a:cubicBezTo>
                    <a:pt x="320" y="710"/>
                    <a:pt x="361" y="739"/>
                    <a:pt x="403" y="762"/>
                  </a:cubicBezTo>
                  <a:cubicBezTo>
                    <a:pt x="446" y="786"/>
                    <a:pt x="492" y="804"/>
                    <a:pt x="541" y="812"/>
                  </a:cubicBezTo>
                  <a:cubicBezTo>
                    <a:pt x="554" y="814"/>
                    <a:pt x="568" y="815"/>
                    <a:pt x="581" y="816"/>
                  </a:cubicBezTo>
                  <a:cubicBezTo>
                    <a:pt x="594" y="816"/>
                    <a:pt x="608" y="818"/>
                    <a:pt x="621" y="820"/>
                  </a:cubicBezTo>
                  <a:cubicBezTo>
                    <a:pt x="647" y="823"/>
                    <a:pt x="674" y="820"/>
                    <a:pt x="699" y="814"/>
                  </a:cubicBezTo>
                  <a:cubicBezTo>
                    <a:pt x="724" y="807"/>
                    <a:pt x="749" y="798"/>
                    <a:pt x="772" y="787"/>
                  </a:cubicBezTo>
                  <a:cubicBezTo>
                    <a:pt x="794" y="778"/>
                    <a:pt x="815" y="766"/>
                    <a:pt x="833" y="750"/>
                  </a:cubicBezTo>
                  <a:cubicBezTo>
                    <a:pt x="867" y="720"/>
                    <a:pt x="883" y="676"/>
                    <a:pt x="888" y="632"/>
                  </a:cubicBezTo>
                  <a:cubicBezTo>
                    <a:pt x="893" y="581"/>
                    <a:pt x="883" y="531"/>
                    <a:pt x="865" y="484"/>
                  </a:cubicBezTo>
                  <a:cubicBezTo>
                    <a:pt x="855" y="459"/>
                    <a:pt x="844" y="436"/>
                    <a:pt x="831" y="413"/>
                  </a:cubicBezTo>
                  <a:cubicBezTo>
                    <a:pt x="819" y="391"/>
                    <a:pt x="805" y="369"/>
                    <a:pt x="791" y="348"/>
                  </a:cubicBezTo>
                  <a:cubicBezTo>
                    <a:pt x="773" y="324"/>
                    <a:pt x="753" y="301"/>
                    <a:pt x="732" y="279"/>
                  </a:cubicBezTo>
                  <a:cubicBezTo>
                    <a:pt x="713" y="259"/>
                    <a:pt x="695" y="237"/>
                    <a:pt x="672" y="221"/>
                  </a:cubicBezTo>
                  <a:cubicBezTo>
                    <a:pt x="670" y="220"/>
                    <a:pt x="669" y="222"/>
                    <a:pt x="670" y="223"/>
                  </a:cubicBezTo>
                  <a:cubicBezTo>
                    <a:pt x="691" y="238"/>
                    <a:pt x="707" y="257"/>
                    <a:pt x="724" y="275"/>
                  </a:cubicBezTo>
                  <a:cubicBezTo>
                    <a:pt x="743" y="294"/>
                    <a:pt x="761" y="314"/>
                    <a:pt x="777" y="335"/>
                  </a:cubicBezTo>
                  <a:cubicBezTo>
                    <a:pt x="793" y="356"/>
                    <a:pt x="807" y="378"/>
                    <a:pt x="821" y="401"/>
                  </a:cubicBezTo>
                  <a:cubicBezTo>
                    <a:pt x="834" y="423"/>
                    <a:pt x="846" y="446"/>
                    <a:pt x="856" y="470"/>
                  </a:cubicBezTo>
                  <a:cubicBezTo>
                    <a:pt x="877" y="519"/>
                    <a:pt x="889" y="571"/>
                    <a:pt x="886" y="624"/>
                  </a:cubicBezTo>
                  <a:cubicBezTo>
                    <a:pt x="883" y="670"/>
                    <a:pt x="867" y="716"/>
                    <a:pt x="831" y="748"/>
                  </a:cubicBezTo>
                  <a:cubicBezTo>
                    <a:pt x="813" y="764"/>
                    <a:pt x="791" y="776"/>
                    <a:pt x="768" y="786"/>
                  </a:cubicBezTo>
                  <a:cubicBezTo>
                    <a:pt x="744" y="797"/>
                    <a:pt x="719" y="806"/>
                    <a:pt x="693" y="812"/>
                  </a:cubicBezTo>
                  <a:cubicBezTo>
                    <a:pt x="680" y="816"/>
                    <a:pt x="666" y="818"/>
                    <a:pt x="653" y="819"/>
                  </a:cubicBezTo>
                  <a:cubicBezTo>
                    <a:pt x="639" y="819"/>
                    <a:pt x="625" y="818"/>
                    <a:pt x="612" y="816"/>
                  </a:cubicBezTo>
                  <a:cubicBezTo>
                    <a:pt x="585" y="813"/>
                    <a:pt x="558" y="812"/>
                    <a:pt x="532" y="808"/>
                  </a:cubicBezTo>
                  <a:cubicBezTo>
                    <a:pt x="483" y="799"/>
                    <a:pt x="437" y="778"/>
                    <a:pt x="394" y="754"/>
                  </a:cubicBezTo>
                  <a:cubicBezTo>
                    <a:pt x="351" y="729"/>
                    <a:pt x="311" y="700"/>
                    <a:pt x="272" y="669"/>
                  </a:cubicBezTo>
                  <a:cubicBezTo>
                    <a:pt x="233" y="637"/>
                    <a:pt x="195" y="602"/>
                    <a:pt x="161" y="565"/>
                  </a:cubicBezTo>
                  <a:cubicBezTo>
                    <a:pt x="126" y="526"/>
                    <a:pt x="96" y="484"/>
                    <a:pt x="70" y="440"/>
                  </a:cubicBezTo>
                  <a:cubicBezTo>
                    <a:pt x="57" y="417"/>
                    <a:pt x="44" y="393"/>
                    <a:pt x="32" y="369"/>
                  </a:cubicBezTo>
                  <a:cubicBezTo>
                    <a:pt x="27" y="357"/>
                    <a:pt x="21" y="346"/>
                    <a:pt x="17" y="333"/>
                  </a:cubicBezTo>
                  <a:cubicBezTo>
                    <a:pt x="13" y="321"/>
                    <a:pt x="11" y="308"/>
                    <a:pt x="10" y="296"/>
                  </a:cubicBezTo>
                  <a:cubicBezTo>
                    <a:pt x="5" y="244"/>
                    <a:pt x="23" y="193"/>
                    <a:pt x="47" y="148"/>
                  </a:cubicBezTo>
                  <a:cubicBezTo>
                    <a:pt x="58" y="126"/>
                    <a:pt x="71" y="105"/>
                    <a:pt x="88" y="86"/>
                  </a:cubicBezTo>
                  <a:cubicBezTo>
                    <a:pt x="104" y="68"/>
                    <a:pt x="123" y="53"/>
                    <a:pt x="145" y="43"/>
                  </a:cubicBezTo>
                  <a:cubicBezTo>
                    <a:pt x="190" y="21"/>
                    <a:pt x="240" y="16"/>
                    <a:pt x="289" y="22"/>
                  </a:cubicBezTo>
                  <a:cubicBezTo>
                    <a:pt x="338" y="28"/>
                    <a:pt x="385" y="45"/>
                    <a:pt x="430" y="66"/>
                  </a:cubicBezTo>
                  <a:cubicBezTo>
                    <a:pt x="477" y="89"/>
                    <a:pt x="525" y="114"/>
                    <a:pt x="568" y="144"/>
                  </a:cubicBezTo>
                  <a:cubicBezTo>
                    <a:pt x="581" y="153"/>
                    <a:pt x="593" y="163"/>
                    <a:pt x="605" y="173"/>
                  </a:cubicBezTo>
                  <a:cubicBezTo>
                    <a:pt x="610" y="177"/>
                    <a:pt x="615" y="181"/>
                    <a:pt x="619" y="186"/>
                  </a:cubicBezTo>
                  <a:cubicBezTo>
                    <a:pt x="623" y="190"/>
                    <a:pt x="627" y="194"/>
                    <a:pt x="627" y="200"/>
                  </a:cubicBezTo>
                  <a:cubicBezTo>
                    <a:pt x="628" y="199"/>
                    <a:pt x="628" y="199"/>
                    <a:pt x="629" y="198"/>
                  </a:cubicBezTo>
                  <a:cubicBezTo>
                    <a:pt x="624" y="198"/>
                    <a:pt x="620" y="195"/>
                    <a:pt x="617" y="192"/>
                  </a:cubicBezTo>
                  <a:cubicBezTo>
                    <a:pt x="613" y="188"/>
                    <a:pt x="609" y="185"/>
                    <a:pt x="605" y="181"/>
                  </a:cubicBezTo>
                  <a:cubicBezTo>
                    <a:pt x="594" y="173"/>
                    <a:pt x="584" y="164"/>
                    <a:pt x="573" y="156"/>
                  </a:cubicBezTo>
                  <a:cubicBezTo>
                    <a:pt x="553" y="140"/>
                    <a:pt x="531" y="126"/>
                    <a:pt x="508" y="113"/>
                  </a:cubicBezTo>
                  <a:cubicBezTo>
                    <a:pt x="486" y="100"/>
                    <a:pt x="463" y="88"/>
                    <a:pt x="439" y="77"/>
                  </a:cubicBezTo>
                  <a:cubicBezTo>
                    <a:pt x="417" y="66"/>
                    <a:pt x="394" y="56"/>
                    <a:pt x="371" y="47"/>
                  </a:cubicBezTo>
                  <a:cubicBezTo>
                    <a:pt x="325" y="30"/>
                    <a:pt x="276" y="18"/>
                    <a:pt x="226" y="19"/>
                  </a:cubicBezTo>
                  <a:cubicBezTo>
                    <a:pt x="203" y="20"/>
                    <a:pt x="178" y="23"/>
                    <a:pt x="156" y="31"/>
                  </a:cubicBezTo>
                  <a:cubicBezTo>
                    <a:pt x="136" y="38"/>
                    <a:pt x="117" y="50"/>
                    <a:pt x="100" y="63"/>
                  </a:cubicBezTo>
                  <a:cubicBezTo>
                    <a:pt x="66" y="90"/>
                    <a:pt x="39" y="127"/>
                    <a:pt x="23" y="168"/>
                  </a:cubicBezTo>
                  <a:cubicBezTo>
                    <a:pt x="14" y="189"/>
                    <a:pt x="9" y="213"/>
                    <a:pt x="9" y="236"/>
                  </a:cubicBezTo>
                  <a:cubicBezTo>
                    <a:pt x="9" y="261"/>
                    <a:pt x="14" y="285"/>
                    <a:pt x="20" y="309"/>
                  </a:cubicBezTo>
                  <a:cubicBezTo>
                    <a:pt x="27" y="334"/>
                    <a:pt x="35" y="359"/>
                    <a:pt x="45" y="382"/>
                  </a:cubicBezTo>
                  <a:cubicBezTo>
                    <a:pt x="55" y="406"/>
                    <a:pt x="68" y="429"/>
                    <a:pt x="82" y="451"/>
                  </a:cubicBezTo>
                  <a:cubicBezTo>
                    <a:pt x="97" y="473"/>
                    <a:pt x="113" y="495"/>
                    <a:pt x="129" y="517"/>
                  </a:cubicBezTo>
                  <a:cubicBezTo>
                    <a:pt x="136" y="527"/>
                    <a:pt x="143" y="538"/>
                    <a:pt x="150" y="548"/>
                  </a:cubicBezTo>
                  <a:cubicBezTo>
                    <a:pt x="157" y="559"/>
                    <a:pt x="165" y="569"/>
                    <a:pt x="174" y="578"/>
                  </a:cubicBezTo>
                  <a:cubicBezTo>
                    <a:pt x="183" y="588"/>
                    <a:pt x="191" y="598"/>
                    <a:pt x="200" y="608"/>
                  </a:cubicBezTo>
                  <a:cubicBezTo>
                    <a:pt x="209" y="617"/>
                    <a:pt x="218" y="625"/>
                    <a:pt x="227" y="634"/>
                  </a:cubicBezTo>
                  <a:cubicBezTo>
                    <a:pt x="245" y="651"/>
                    <a:pt x="262" y="668"/>
                    <a:pt x="281" y="684"/>
                  </a:cubicBezTo>
                  <a:cubicBezTo>
                    <a:pt x="318" y="717"/>
                    <a:pt x="362" y="742"/>
                    <a:pt x="406" y="764"/>
                  </a:cubicBezTo>
                  <a:cubicBezTo>
                    <a:pt x="452" y="786"/>
                    <a:pt x="501" y="803"/>
                    <a:pt x="550" y="815"/>
                  </a:cubicBezTo>
                  <a:cubicBezTo>
                    <a:pt x="600" y="826"/>
                    <a:pt x="652" y="830"/>
                    <a:pt x="702" y="819"/>
                  </a:cubicBezTo>
                  <a:cubicBezTo>
                    <a:pt x="740" y="810"/>
                    <a:pt x="779" y="796"/>
                    <a:pt x="813" y="776"/>
                  </a:cubicBezTo>
                  <a:cubicBezTo>
                    <a:pt x="847" y="756"/>
                    <a:pt x="878" y="727"/>
                    <a:pt x="889" y="689"/>
                  </a:cubicBezTo>
                  <a:cubicBezTo>
                    <a:pt x="903" y="644"/>
                    <a:pt x="890" y="596"/>
                    <a:pt x="874" y="554"/>
                  </a:cubicBezTo>
                  <a:cubicBezTo>
                    <a:pt x="864" y="528"/>
                    <a:pt x="853" y="503"/>
                    <a:pt x="841" y="478"/>
                  </a:cubicBezTo>
                  <a:cubicBezTo>
                    <a:pt x="830" y="454"/>
                    <a:pt x="818" y="430"/>
                    <a:pt x="805" y="407"/>
                  </a:cubicBezTo>
                  <a:cubicBezTo>
                    <a:pt x="786" y="373"/>
                    <a:pt x="764" y="341"/>
                    <a:pt x="740" y="310"/>
                  </a:cubicBezTo>
                  <a:cubicBezTo>
                    <a:pt x="728" y="293"/>
                    <a:pt x="716" y="277"/>
                    <a:pt x="703" y="261"/>
                  </a:cubicBezTo>
                  <a:cubicBezTo>
                    <a:pt x="698" y="255"/>
                    <a:pt x="693" y="249"/>
                    <a:pt x="687" y="243"/>
                  </a:cubicBezTo>
                  <a:cubicBezTo>
                    <a:pt x="682" y="237"/>
                    <a:pt x="675" y="231"/>
                    <a:pt x="673" y="223"/>
                  </a:cubicBezTo>
                  <a:cubicBezTo>
                    <a:pt x="673" y="224"/>
                    <a:pt x="672" y="224"/>
                    <a:pt x="671" y="225"/>
                  </a:cubicBezTo>
                  <a:cubicBezTo>
                    <a:pt x="681" y="230"/>
                    <a:pt x="687" y="240"/>
                    <a:pt x="694" y="248"/>
                  </a:cubicBezTo>
                  <a:cubicBezTo>
                    <a:pt x="702" y="258"/>
                    <a:pt x="711" y="267"/>
                    <a:pt x="720" y="277"/>
                  </a:cubicBezTo>
                  <a:cubicBezTo>
                    <a:pt x="737" y="296"/>
                    <a:pt x="753" y="316"/>
                    <a:pt x="769" y="337"/>
                  </a:cubicBezTo>
                  <a:cubicBezTo>
                    <a:pt x="785" y="358"/>
                    <a:pt x="800" y="380"/>
                    <a:pt x="813" y="403"/>
                  </a:cubicBezTo>
                  <a:cubicBezTo>
                    <a:pt x="825" y="423"/>
                    <a:pt x="834" y="444"/>
                    <a:pt x="842" y="465"/>
                  </a:cubicBezTo>
                  <a:cubicBezTo>
                    <a:pt x="856" y="502"/>
                    <a:pt x="869" y="540"/>
                    <a:pt x="876" y="580"/>
                  </a:cubicBezTo>
                  <a:cubicBezTo>
                    <a:pt x="883" y="618"/>
                    <a:pt x="884" y="660"/>
                    <a:pt x="871" y="697"/>
                  </a:cubicBezTo>
                  <a:cubicBezTo>
                    <a:pt x="842" y="781"/>
                    <a:pt x="749" y="819"/>
                    <a:pt x="667" y="823"/>
                  </a:cubicBezTo>
                  <a:cubicBezTo>
                    <a:pt x="644" y="825"/>
                    <a:pt x="621" y="824"/>
                    <a:pt x="598" y="821"/>
                  </a:cubicBezTo>
                  <a:cubicBezTo>
                    <a:pt x="575" y="819"/>
                    <a:pt x="552" y="815"/>
                    <a:pt x="529" y="810"/>
                  </a:cubicBezTo>
                  <a:cubicBezTo>
                    <a:pt x="483" y="800"/>
                    <a:pt x="438" y="783"/>
                    <a:pt x="397" y="760"/>
                  </a:cubicBezTo>
                  <a:cubicBezTo>
                    <a:pt x="310" y="711"/>
                    <a:pt x="240" y="636"/>
                    <a:pt x="171" y="564"/>
                  </a:cubicBezTo>
                  <a:cubicBezTo>
                    <a:pt x="154" y="546"/>
                    <a:pt x="137" y="528"/>
                    <a:pt x="122" y="507"/>
                  </a:cubicBezTo>
                  <a:cubicBezTo>
                    <a:pt x="106" y="487"/>
                    <a:pt x="92" y="466"/>
                    <a:pt x="78" y="444"/>
                  </a:cubicBezTo>
                  <a:cubicBezTo>
                    <a:pt x="64" y="422"/>
                    <a:pt x="50" y="399"/>
                    <a:pt x="40" y="374"/>
                  </a:cubicBezTo>
                  <a:cubicBezTo>
                    <a:pt x="29" y="350"/>
                    <a:pt x="23" y="324"/>
                    <a:pt x="20" y="297"/>
                  </a:cubicBezTo>
                  <a:cubicBezTo>
                    <a:pt x="17" y="272"/>
                    <a:pt x="18" y="245"/>
                    <a:pt x="21" y="220"/>
                  </a:cubicBezTo>
                  <a:cubicBezTo>
                    <a:pt x="23" y="196"/>
                    <a:pt x="27" y="173"/>
                    <a:pt x="38" y="152"/>
                  </a:cubicBezTo>
                  <a:cubicBezTo>
                    <a:pt x="43" y="141"/>
                    <a:pt x="50" y="131"/>
                    <a:pt x="57" y="121"/>
                  </a:cubicBezTo>
                  <a:cubicBezTo>
                    <a:pt x="64" y="111"/>
                    <a:pt x="71" y="101"/>
                    <a:pt x="79" y="92"/>
                  </a:cubicBezTo>
                  <a:cubicBezTo>
                    <a:pt x="96" y="73"/>
                    <a:pt x="116" y="59"/>
                    <a:pt x="139" y="48"/>
                  </a:cubicBezTo>
                  <a:cubicBezTo>
                    <a:pt x="185" y="26"/>
                    <a:pt x="238" y="22"/>
                    <a:pt x="287" y="27"/>
                  </a:cubicBezTo>
                  <a:cubicBezTo>
                    <a:pt x="338" y="32"/>
                    <a:pt x="386" y="46"/>
                    <a:pt x="433" y="64"/>
                  </a:cubicBezTo>
                  <a:cubicBezTo>
                    <a:pt x="471" y="79"/>
                    <a:pt x="508" y="97"/>
                    <a:pt x="542" y="120"/>
                  </a:cubicBezTo>
                  <a:cubicBezTo>
                    <a:pt x="558" y="132"/>
                    <a:pt x="574" y="144"/>
                    <a:pt x="590" y="156"/>
                  </a:cubicBezTo>
                  <a:cubicBezTo>
                    <a:pt x="606" y="169"/>
                    <a:pt x="622" y="183"/>
                    <a:pt x="636" y="198"/>
                  </a:cubicBezTo>
                  <a:cubicBezTo>
                    <a:pt x="637" y="200"/>
                    <a:pt x="639" y="198"/>
                    <a:pt x="638" y="19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35"/>
            <p:cNvSpPr/>
            <p:nvPr/>
          </p:nvSpPr>
          <p:spPr bwMode="auto">
            <a:xfrm>
              <a:off x="4023" y="2013"/>
              <a:ext cx="52" cy="37"/>
            </a:xfrm>
            <a:custGeom>
              <a:avLst/>
              <a:gdLst>
                <a:gd name="T0" fmla="*/ 14 w 27"/>
                <a:gd name="T1" fmla="*/ 10 h 19"/>
                <a:gd name="T2" fmla="*/ 13 w 27"/>
                <a:gd name="T3" fmla="*/ 9 h 19"/>
                <a:gd name="T4" fmla="*/ 15 w 27"/>
                <a:gd name="T5" fmla="*/ 10 h 19"/>
                <a:gd name="T6" fmla="*/ 18 w 27"/>
                <a:gd name="T7" fmla="*/ 13 h 19"/>
                <a:gd name="T8" fmla="*/ 25 w 27"/>
                <a:gd name="T9" fmla="*/ 18 h 19"/>
                <a:gd name="T10" fmla="*/ 26 w 27"/>
                <a:gd name="T11" fmla="*/ 16 h 19"/>
                <a:gd name="T12" fmla="*/ 3 w 27"/>
                <a:gd name="T13" fmla="*/ 1 h 19"/>
                <a:gd name="T14" fmla="*/ 1 w 27"/>
                <a:gd name="T15" fmla="*/ 3 h 19"/>
                <a:gd name="T16" fmla="*/ 25 w 27"/>
                <a:gd name="T17" fmla="*/ 18 h 19"/>
                <a:gd name="T18" fmla="*/ 26 w 27"/>
                <a:gd name="T19" fmla="*/ 16 h 19"/>
                <a:gd name="T20" fmla="*/ 20 w 27"/>
                <a:gd name="T21" fmla="*/ 11 h 19"/>
                <a:gd name="T22" fmla="*/ 14 w 27"/>
                <a:gd name="T23" fmla="*/ 7 h 19"/>
                <a:gd name="T24" fmla="*/ 12 w 27"/>
                <a:gd name="T25" fmla="*/ 11 h 19"/>
                <a:gd name="T26" fmla="*/ 14 w 27"/>
                <a:gd name="T2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" h="19">
                  <a:moveTo>
                    <a:pt x="14" y="10"/>
                  </a:moveTo>
                  <a:cubicBezTo>
                    <a:pt x="14" y="9"/>
                    <a:pt x="14" y="9"/>
                    <a:pt x="13" y="9"/>
                  </a:cubicBezTo>
                  <a:cubicBezTo>
                    <a:pt x="14" y="10"/>
                    <a:pt x="15" y="10"/>
                    <a:pt x="15" y="10"/>
                  </a:cubicBezTo>
                  <a:cubicBezTo>
                    <a:pt x="16" y="11"/>
                    <a:pt x="17" y="12"/>
                    <a:pt x="18" y="13"/>
                  </a:cubicBezTo>
                  <a:cubicBezTo>
                    <a:pt x="21" y="15"/>
                    <a:pt x="23" y="16"/>
                    <a:pt x="25" y="18"/>
                  </a:cubicBezTo>
                  <a:cubicBezTo>
                    <a:pt x="25" y="17"/>
                    <a:pt x="25" y="17"/>
                    <a:pt x="26" y="16"/>
                  </a:cubicBezTo>
                  <a:cubicBezTo>
                    <a:pt x="18" y="12"/>
                    <a:pt x="10" y="7"/>
                    <a:pt x="3" y="1"/>
                  </a:cubicBezTo>
                  <a:cubicBezTo>
                    <a:pt x="2" y="0"/>
                    <a:pt x="0" y="2"/>
                    <a:pt x="1" y="3"/>
                  </a:cubicBezTo>
                  <a:cubicBezTo>
                    <a:pt x="9" y="9"/>
                    <a:pt x="16" y="15"/>
                    <a:pt x="25" y="18"/>
                  </a:cubicBezTo>
                  <a:cubicBezTo>
                    <a:pt x="26" y="19"/>
                    <a:pt x="27" y="17"/>
                    <a:pt x="26" y="16"/>
                  </a:cubicBezTo>
                  <a:cubicBezTo>
                    <a:pt x="24" y="14"/>
                    <a:pt x="22" y="12"/>
                    <a:pt x="20" y="11"/>
                  </a:cubicBezTo>
                  <a:cubicBezTo>
                    <a:pt x="19" y="9"/>
                    <a:pt x="16" y="7"/>
                    <a:pt x="14" y="7"/>
                  </a:cubicBezTo>
                  <a:cubicBezTo>
                    <a:pt x="11" y="6"/>
                    <a:pt x="10" y="8"/>
                    <a:pt x="12" y="11"/>
                  </a:cubicBezTo>
                  <a:cubicBezTo>
                    <a:pt x="13" y="13"/>
                    <a:pt x="15" y="12"/>
                    <a:pt x="14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36"/>
            <p:cNvSpPr/>
            <p:nvPr/>
          </p:nvSpPr>
          <p:spPr bwMode="auto">
            <a:xfrm>
              <a:off x="3954" y="2061"/>
              <a:ext cx="65" cy="58"/>
            </a:xfrm>
            <a:custGeom>
              <a:avLst/>
              <a:gdLst>
                <a:gd name="T0" fmla="*/ 23 w 34"/>
                <a:gd name="T1" fmla="*/ 13 h 30"/>
                <a:gd name="T2" fmla="*/ 9 w 34"/>
                <a:gd name="T3" fmla="*/ 4 h 30"/>
                <a:gd name="T4" fmla="*/ 7 w 34"/>
                <a:gd name="T5" fmla="*/ 6 h 30"/>
                <a:gd name="T6" fmla="*/ 31 w 34"/>
                <a:gd name="T7" fmla="*/ 22 h 30"/>
                <a:gd name="T8" fmla="*/ 32 w 34"/>
                <a:gd name="T9" fmla="*/ 20 h 30"/>
                <a:gd name="T10" fmla="*/ 16 w 34"/>
                <a:gd name="T11" fmla="*/ 11 h 30"/>
                <a:gd name="T12" fmla="*/ 2 w 34"/>
                <a:gd name="T13" fmla="*/ 1 h 30"/>
                <a:gd name="T14" fmla="*/ 0 w 34"/>
                <a:gd name="T15" fmla="*/ 3 h 30"/>
                <a:gd name="T16" fmla="*/ 30 w 34"/>
                <a:gd name="T17" fmla="*/ 29 h 30"/>
                <a:gd name="T18" fmla="*/ 32 w 34"/>
                <a:gd name="T19" fmla="*/ 27 h 30"/>
                <a:gd name="T20" fmla="*/ 17 w 34"/>
                <a:gd name="T21" fmla="*/ 17 h 30"/>
                <a:gd name="T22" fmla="*/ 16 w 34"/>
                <a:gd name="T23" fmla="*/ 19 h 30"/>
                <a:gd name="T24" fmla="*/ 31 w 34"/>
                <a:gd name="T25" fmla="*/ 29 h 30"/>
                <a:gd name="T26" fmla="*/ 33 w 34"/>
                <a:gd name="T27" fmla="*/ 27 h 30"/>
                <a:gd name="T28" fmla="*/ 3 w 34"/>
                <a:gd name="T29" fmla="*/ 1 h 30"/>
                <a:gd name="T30" fmla="*/ 1 w 34"/>
                <a:gd name="T31" fmla="*/ 3 h 30"/>
                <a:gd name="T32" fmla="*/ 31 w 34"/>
                <a:gd name="T33" fmla="*/ 23 h 30"/>
                <a:gd name="T34" fmla="*/ 32 w 34"/>
                <a:gd name="T35" fmla="*/ 20 h 30"/>
                <a:gd name="T36" fmla="*/ 9 w 34"/>
                <a:gd name="T37" fmla="*/ 4 h 30"/>
                <a:gd name="T38" fmla="*/ 7 w 34"/>
                <a:gd name="T39" fmla="*/ 6 h 30"/>
                <a:gd name="T40" fmla="*/ 22 w 34"/>
                <a:gd name="T41" fmla="*/ 15 h 30"/>
                <a:gd name="T42" fmla="*/ 23 w 34"/>
                <a:gd name="T43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4" h="30">
                  <a:moveTo>
                    <a:pt x="23" y="13"/>
                  </a:moveTo>
                  <a:cubicBezTo>
                    <a:pt x="18" y="10"/>
                    <a:pt x="13" y="7"/>
                    <a:pt x="9" y="4"/>
                  </a:cubicBezTo>
                  <a:cubicBezTo>
                    <a:pt x="8" y="4"/>
                    <a:pt x="8" y="5"/>
                    <a:pt x="7" y="6"/>
                  </a:cubicBezTo>
                  <a:cubicBezTo>
                    <a:pt x="15" y="12"/>
                    <a:pt x="23" y="17"/>
                    <a:pt x="31" y="22"/>
                  </a:cubicBezTo>
                  <a:cubicBezTo>
                    <a:pt x="31" y="22"/>
                    <a:pt x="31" y="21"/>
                    <a:pt x="32" y="20"/>
                  </a:cubicBezTo>
                  <a:cubicBezTo>
                    <a:pt x="26" y="19"/>
                    <a:pt x="21" y="15"/>
                    <a:pt x="16" y="11"/>
                  </a:cubicBezTo>
                  <a:cubicBezTo>
                    <a:pt x="12" y="7"/>
                    <a:pt x="7" y="3"/>
                    <a:pt x="2" y="1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9" y="13"/>
                    <a:pt x="21" y="19"/>
                    <a:pt x="30" y="29"/>
                  </a:cubicBezTo>
                  <a:cubicBezTo>
                    <a:pt x="31" y="28"/>
                    <a:pt x="31" y="27"/>
                    <a:pt x="32" y="27"/>
                  </a:cubicBezTo>
                  <a:cubicBezTo>
                    <a:pt x="27" y="24"/>
                    <a:pt x="22" y="19"/>
                    <a:pt x="17" y="17"/>
                  </a:cubicBezTo>
                  <a:cubicBezTo>
                    <a:pt x="15" y="16"/>
                    <a:pt x="14" y="19"/>
                    <a:pt x="16" y="19"/>
                  </a:cubicBezTo>
                  <a:cubicBezTo>
                    <a:pt x="21" y="22"/>
                    <a:pt x="26" y="26"/>
                    <a:pt x="31" y="29"/>
                  </a:cubicBezTo>
                  <a:cubicBezTo>
                    <a:pt x="32" y="30"/>
                    <a:pt x="34" y="28"/>
                    <a:pt x="33" y="27"/>
                  </a:cubicBezTo>
                  <a:cubicBezTo>
                    <a:pt x="23" y="18"/>
                    <a:pt x="11" y="11"/>
                    <a:pt x="3" y="1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1" y="9"/>
                    <a:pt x="19" y="20"/>
                    <a:pt x="31" y="23"/>
                  </a:cubicBezTo>
                  <a:cubicBezTo>
                    <a:pt x="33" y="23"/>
                    <a:pt x="33" y="21"/>
                    <a:pt x="32" y="20"/>
                  </a:cubicBezTo>
                  <a:cubicBezTo>
                    <a:pt x="24" y="15"/>
                    <a:pt x="16" y="9"/>
                    <a:pt x="9" y="4"/>
                  </a:cubicBezTo>
                  <a:cubicBezTo>
                    <a:pt x="7" y="3"/>
                    <a:pt x="6" y="5"/>
                    <a:pt x="7" y="6"/>
                  </a:cubicBezTo>
                  <a:cubicBezTo>
                    <a:pt x="12" y="9"/>
                    <a:pt x="17" y="12"/>
                    <a:pt x="22" y="15"/>
                  </a:cubicBezTo>
                  <a:cubicBezTo>
                    <a:pt x="23" y="16"/>
                    <a:pt x="25" y="14"/>
                    <a:pt x="23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37"/>
            <p:cNvSpPr/>
            <p:nvPr/>
          </p:nvSpPr>
          <p:spPr bwMode="auto">
            <a:xfrm>
              <a:off x="3681" y="1957"/>
              <a:ext cx="342" cy="215"/>
            </a:xfrm>
            <a:custGeom>
              <a:avLst/>
              <a:gdLst>
                <a:gd name="T0" fmla="*/ 123 w 177"/>
                <a:gd name="T1" fmla="*/ 90 h 111"/>
                <a:gd name="T2" fmla="*/ 120 w 177"/>
                <a:gd name="T3" fmla="*/ 88 h 111"/>
                <a:gd name="T4" fmla="*/ 154 w 177"/>
                <a:gd name="T5" fmla="*/ 107 h 111"/>
                <a:gd name="T6" fmla="*/ 157 w 177"/>
                <a:gd name="T7" fmla="*/ 102 h 111"/>
                <a:gd name="T8" fmla="*/ 166 w 177"/>
                <a:gd name="T9" fmla="*/ 108 h 111"/>
                <a:gd name="T10" fmla="*/ 169 w 177"/>
                <a:gd name="T11" fmla="*/ 103 h 111"/>
                <a:gd name="T12" fmla="*/ 174 w 177"/>
                <a:gd name="T13" fmla="*/ 99 h 111"/>
                <a:gd name="T14" fmla="*/ 170 w 177"/>
                <a:gd name="T15" fmla="*/ 91 h 111"/>
                <a:gd name="T16" fmla="*/ 123 w 177"/>
                <a:gd name="T17" fmla="*/ 57 h 111"/>
                <a:gd name="T18" fmla="*/ 72 w 177"/>
                <a:gd name="T19" fmla="*/ 27 h 111"/>
                <a:gd name="T20" fmla="*/ 33 w 177"/>
                <a:gd name="T21" fmla="*/ 3 h 111"/>
                <a:gd name="T22" fmla="*/ 127 w 177"/>
                <a:gd name="T23" fmla="*/ 51 h 111"/>
                <a:gd name="T24" fmla="*/ 128 w 177"/>
                <a:gd name="T25" fmla="*/ 54 h 111"/>
                <a:gd name="T26" fmla="*/ 28 w 177"/>
                <a:gd name="T27" fmla="*/ 5 h 111"/>
                <a:gd name="T28" fmla="*/ 123 w 177"/>
                <a:gd name="T29" fmla="*/ 62 h 111"/>
                <a:gd name="T30" fmla="*/ 50 w 177"/>
                <a:gd name="T31" fmla="*/ 27 h 111"/>
                <a:gd name="T32" fmla="*/ 56 w 177"/>
                <a:gd name="T33" fmla="*/ 22 h 111"/>
                <a:gd name="T34" fmla="*/ 122 w 177"/>
                <a:gd name="T35" fmla="*/ 68 h 111"/>
                <a:gd name="T36" fmla="*/ 41 w 177"/>
                <a:gd name="T37" fmla="*/ 39 h 111"/>
                <a:gd name="T38" fmla="*/ 62 w 177"/>
                <a:gd name="T39" fmla="*/ 41 h 111"/>
                <a:gd name="T40" fmla="*/ 105 w 177"/>
                <a:gd name="T41" fmla="*/ 58 h 111"/>
                <a:gd name="T42" fmla="*/ 3 w 177"/>
                <a:gd name="T43" fmla="*/ 13 h 111"/>
                <a:gd name="T44" fmla="*/ 98 w 177"/>
                <a:gd name="T45" fmla="*/ 62 h 111"/>
                <a:gd name="T46" fmla="*/ 4 w 177"/>
                <a:gd name="T47" fmla="*/ 22 h 111"/>
                <a:gd name="T48" fmla="*/ 83 w 177"/>
                <a:gd name="T49" fmla="*/ 65 h 111"/>
                <a:gd name="T50" fmla="*/ 9 w 177"/>
                <a:gd name="T51" fmla="*/ 46 h 111"/>
                <a:gd name="T52" fmla="*/ 10 w 177"/>
                <a:gd name="T53" fmla="*/ 46 h 111"/>
                <a:gd name="T54" fmla="*/ 84 w 177"/>
                <a:gd name="T55" fmla="*/ 67 h 111"/>
                <a:gd name="T56" fmla="*/ 31 w 177"/>
                <a:gd name="T57" fmla="*/ 31 h 111"/>
                <a:gd name="T58" fmla="*/ 76 w 177"/>
                <a:gd name="T59" fmla="*/ 60 h 111"/>
                <a:gd name="T60" fmla="*/ 2 w 177"/>
                <a:gd name="T61" fmla="*/ 13 h 111"/>
                <a:gd name="T62" fmla="*/ 106 w 177"/>
                <a:gd name="T63" fmla="*/ 59 h 111"/>
                <a:gd name="T64" fmla="*/ 26 w 177"/>
                <a:gd name="T65" fmla="*/ 20 h 111"/>
                <a:gd name="T66" fmla="*/ 40 w 177"/>
                <a:gd name="T67" fmla="*/ 42 h 111"/>
                <a:gd name="T68" fmla="*/ 124 w 177"/>
                <a:gd name="T69" fmla="*/ 68 h 111"/>
                <a:gd name="T70" fmla="*/ 42 w 177"/>
                <a:gd name="T71" fmla="*/ 12 h 111"/>
                <a:gd name="T72" fmla="*/ 73 w 177"/>
                <a:gd name="T73" fmla="*/ 41 h 111"/>
                <a:gd name="T74" fmla="*/ 106 w 177"/>
                <a:gd name="T75" fmla="*/ 44 h 111"/>
                <a:gd name="T76" fmla="*/ 28 w 177"/>
                <a:gd name="T77" fmla="*/ 5 h 111"/>
                <a:gd name="T78" fmla="*/ 82 w 177"/>
                <a:gd name="T79" fmla="*/ 24 h 111"/>
                <a:gd name="T80" fmla="*/ 127 w 177"/>
                <a:gd name="T81" fmla="*/ 51 h 111"/>
                <a:gd name="T82" fmla="*/ 85 w 177"/>
                <a:gd name="T83" fmla="*/ 35 h 111"/>
                <a:gd name="T84" fmla="*/ 72 w 177"/>
                <a:gd name="T85" fmla="*/ 27 h 111"/>
                <a:gd name="T86" fmla="*/ 123 w 177"/>
                <a:gd name="T87" fmla="*/ 57 h 111"/>
                <a:gd name="T88" fmla="*/ 139 w 177"/>
                <a:gd name="T89" fmla="*/ 70 h 111"/>
                <a:gd name="T90" fmla="*/ 157 w 177"/>
                <a:gd name="T91" fmla="*/ 82 h 111"/>
                <a:gd name="T92" fmla="*/ 169 w 177"/>
                <a:gd name="T93" fmla="*/ 102 h 111"/>
                <a:gd name="T94" fmla="*/ 165 w 177"/>
                <a:gd name="T95" fmla="*/ 107 h 111"/>
                <a:gd name="T96" fmla="*/ 155 w 177"/>
                <a:gd name="T97" fmla="*/ 105 h 111"/>
                <a:gd name="T98" fmla="*/ 153 w 177"/>
                <a:gd name="T99" fmla="*/ 109 h 111"/>
                <a:gd name="T100" fmla="*/ 120 w 177"/>
                <a:gd name="T101" fmla="*/ 91 h 111"/>
                <a:gd name="T102" fmla="*/ 94 w 177"/>
                <a:gd name="T103" fmla="*/ 6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7" h="111">
                  <a:moveTo>
                    <a:pt x="118" y="85"/>
                  </a:moveTo>
                  <a:cubicBezTo>
                    <a:pt x="110" y="79"/>
                    <a:pt x="102" y="74"/>
                    <a:pt x="94" y="68"/>
                  </a:cubicBezTo>
                  <a:cubicBezTo>
                    <a:pt x="94" y="69"/>
                    <a:pt x="93" y="70"/>
                    <a:pt x="93" y="71"/>
                  </a:cubicBezTo>
                  <a:cubicBezTo>
                    <a:pt x="105" y="74"/>
                    <a:pt x="113" y="84"/>
                    <a:pt x="123" y="90"/>
                  </a:cubicBezTo>
                  <a:cubicBezTo>
                    <a:pt x="133" y="96"/>
                    <a:pt x="144" y="101"/>
                    <a:pt x="151" y="110"/>
                  </a:cubicBezTo>
                  <a:cubicBezTo>
                    <a:pt x="152" y="109"/>
                    <a:pt x="152" y="109"/>
                    <a:pt x="153" y="108"/>
                  </a:cubicBezTo>
                  <a:cubicBezTo>
                    <a:pt x="146" y="106"/>
                    <a:pt x="141" y="102"/>
                    <a:pt x="136" y="99"/>
                  </a:cubicBezTo>
                  <a:cubicBezTo>
                    <a:pt x="130" y="95"/>
                    <a:pt x="126" y="91"/>
                    <a:pt x="120" y="88"/>
                  </a:cubicBezTo>
                  <a:cubicBezTo>
                    <a:pt x="106" y="81"/>
                    <a:pt x="93" y="72"/>
                    <a:pt x="79" y="65"/>
                  </a:cubicBezTo>
                  <a:cubicBezTo>
                    <a:pt x="78" y="64"/>
                    <a:pt x="77" y="66"/>
                    <a:pt x="78" y="67"/>
                  </a:cubicBezTo>
                  <a:cubicBezTo>
                    <a:pt x="102" y="83"/>
                    <a:pt x="125" y="100"/>
                    <a:pt x="153" y="109"/>
                  </a:cubicBezTo>
                  <a:cubicBezTo>
                    <a:pt x="155" y="110"/>
                    <a:pt x="155" y="108"/>
                    <a:pt x="154" y="107"/>
                  </a:cubicBezTo>
                  <a:cubicBezTo>
                    <a:pt x="131" y="95"/>
                    <a:pt x="107" y="83"/>
                    <a:pt x="88" y="66"/>
                  </a:cubicBezTo>
                  <a:cubicBezTo>
                    <a:pt x="87" y="67"/>
                    <a:pt x="87" y="67"/>
                    <a:pt x="86" y="68"/>
                  </a:cubicBezTo>
                  <a:cubicBezTo>
                    <a:pt x="111" y="78"/>
                    <a:pt x="130" y="98"/>
                    <a:pt x="156" y="105"/>
                  </a:cubicBezTo>
                  <a:cubicBezTo>
                    <a:pt x="157" y="105"/>
                    <a:pt x="158" y="103"/>
                    <a:pt x="157" y="102"/>
                  </a:cubicBezTo>
                  <a:cubicBezTo>
                    <a:pt x="141" y="88"/>
                    <a:pt x="122" y="79"/>
                    <a:pt x="104" y="70"/>
                  </a:cubicBezTo>
                  <a:cubicBezTo>
                    <a:pt x="102" y="69"/>
                    <a:pt x="101" y="72"/>
                    <a:pt x="103" y="72"/>
                  </a:cubicBezTo>
                  <a:cubicBezTo>
                    <a:pt x="124" y="83"/>
                    <a:pt x="140" y="104"/>
                    <a:pt x="164" y="110"/>
                  </a:cubicBezTo>
                  <a:cubicBezTo>
                    <a:pt x="165" y="110"/>
                    <a:pt x="166" y="109"/>
                    <a:pt x="166" y="108"/>
                  </a:cubicBezTo>
                  <a:cubicBezTo>
                    <a:pt x="153" y="93"/>
                    <a:pt x="134" y="85"/>
                    <a:pt x="119" y="73"/>
                  </a:cubicBezTo>
                  <a:cubicBezTo>
                    <a:pt x="118" y="74"/>
                    <a:pt x="118" y="75"/>
                    <a:pt x="118" y="76"/>
                  </a:cubicBezTo>
                  <a:cubicBezTo>
                    <a:pt x="136" y="83"/>
                    <a:pt x="150" y="98"/>
                    <a:pt x="168" y="105"/>
                  </a:cubicBezTo>
                  <a:cubicBezTo>
                    <a:pt x="169" y="105"/>
                    <a:pt x="170" y="104"/>
                    <a:pt x="169" y="103"/>
                  </a:cubicBezTo>
                  <a:cubicBezTo>
                    <a:pt x="160" y="91"/>
                    <a:pt x="146" y="85"/>
                    <a:pt x="137" y="73"/>
                  </a:cubicBezTo>
                  <a:cubicBezTo>
                    <a:pt x="136" y="74"/>
                    <a:pt x="136" y="75"/>
                    <a:pt x="135" y="75"/>
                  </a:cubicBezTo>
                  <a:cubicBezTo>
                    <a:pt x="143" y="76"/>
                    <a:pt x="150" y="81"/>
                    <a:pt x="156" y="85"/>
                  </a:cubicBezTo>
                  <a:cubicBezTo>
                    <a:pt x="162" y="89"/>
                    <a:pt x="168" y="94"/>
                    <a:pt x="174" y="99"/>
                  </a:cubicBezTo>
                  <a:cubicBezTo>
                    <a:pt x="174" y="98"/>
                    <a:pt x="175" y="97"/>
                    <a:pt x="175" y="97"/>
                  </a:cubicBezTo>
                  <a:cubicBezTo>
                    <a:pt x="162" y="89"/>
                    <a:pt x="151" y="80"/>
                    <a:pt x="139" y="70"/>
                  </a:cubicBezTo>
                  <a:cubicBezTo>
                    <a:pt x="139" y="71"/>
                    <a:pt x="138" y="71"/>
                    <a:pt x="138" y="72"/>
                  </a:cubicBezTo>
                  <a:cubicBezTo>
                    <a:pt x="150" y="76"/>
                    <a:pt x="159" y="85"/>
                    <a:pt x="170" y="91"/>
                  </a:cubicBezTo>
                  <a:cubicBezTo>
                    <a:pt x="171" y="91"/>
                    <a:pt x="173" y="90"/>
                    <a:pt x="172" y="89"/>
                  </a:cubicBezTo>
                  <a:cubicBezTo>
                    <a:pt x="167" y="81"/>
                    <a:pt x="159" y="75"/>
                    <a:pt x="151" y="69"/>
                  </a:cubicBezTo>
                  <a:cubicBezTo>
                    <a:pt x="143" y="64"/>
                    <a:pt x="133" y="59"/>
                    <a:pt x="124" y="54"/>
                  </a:cubicBezTo>
                  <a:cubicBezTo>
                    <a:pt x="123" y="53"/>
                    <a:pt x="122" y="56"/>
                    <a:pt x="123" y="57"/>
                  </a:cubicBezTo>
                  <a:cubicBezTo>
                    <a:pt x="136" y="68"/>
                    <a:pt x="152" y="77"/>
                    <a:pt x="168" y="86"/>
                  </a:cubicBezTo>
                  <a:cubicBezTo>
                    <a:pt x="169" y="86"/>
                    <a:pt x="170" y="84"/>
                    <a:pt x="169" y="83"/>
                  </a:cubicBezTo>
                  <a:cubicBezTo>
                    <a:pt x="140" y="60"/>
                    <a:pt x="106" y="44"/>
                    <a:pt x="73" y="25"/>
                  </a:cubicBezTo>
                  <a:cubicBezTo>
                    <a:pt x="73" y="25"/>
                    <a:pt x="73" y="26"/>
                    <a:pt x="72" y="27"/>
                  </a:cubicBezTo>
                  <a:cubicBezTo>
                    <a:pt x="96" y="40"/>
                    <a:pt x="120" y="50"/>
                    <a:pt x="142" y="66"/>
                  </a:cubicBezTo>
                  <a:cubicBezTo>
                    <a:pt x="143" y="65"/>
                    <a:pt x="143" y="65"/>
                    <a:pt x="144" y="64"/>
                  </a:cubicBezTo>
                  <a:cubicBezTo>
                    <a:pt x="123" y="57"/>
                    <a:pt x="106" y="43"/>
                    <a:pt x="87" y="33"/>
                  </a:cubicBezTo>
                  <a:cubicBezTo>
                    <a:pt x="69" y="24"/>
                    <a:pt x="49" y="17"/>
                    <a:pt x="33" y="3"/>
                  </a:cubicBezTo>
                  <a:cubicBezTo>
                    <a:pt x="33" y="4"/>
                    <a:pt x="32" y="5"/>
                    <a:pt x="32" y="6"/>
                  </a:cubicBezTo>
                  <a:cubicBezTo>
                    <a:pt x="49" y="11"/>
                    <a:pt x="65" y="18"/>
                    <a:pt x="81" y="26"/>
                  </a:cubicBezTo>
                  <a:cubicBezTo>
                    <a:pt x="96" y="34"/>
                    <a:pt x="111" y="42"/>
                    <a:pt x="125" y="53"/>
                  </a:cubicBezTo>
                  <a:cubicBezTo>
                    <a:pt x="126" y="52"/>
                    <a:pt x="126" y="51"/>
                    <a:pt x="127" y="51"/>
                  </a:cubicBezTo>
                  <a:cubicBezTo>
                    <a:pt x="96" y="32"/>
                    <a:pt x="63" y="18"/>
                    <a:pt x="32" y="0"/>
                  </a:cubicBezTo>
                  <a:cubicBezTo>
                    <a:pt x="31" y="1"/>
                    <a:pt x="31" y="2"/>
                    <a:pt x="31" y="3"/>
                  </a:cubicBezTo>
                  <a:cubicBezTo>
                    <a:pt x="49" y="7"/>
                    <a:pt x="65" y="18"/>
                    <a:pt x="81" y="26"/>
                  </a:cubicBezTo>
                  <a:cubicBezTo>
                    <a:pt x="97" y="34"/>
                    <a:pt x="114" y="42"/>
                    <a:pt x="128" y="54"/>
                  </a:cubicBezTo>
                  <a:cubicBezTo>
                    <a:pt x="129" y="53"/>
                    <a:pt x="129" y="52"/>
                    <a:pt x="129" y="51"/>
                  </a:cubicBezTo>
                  <a:cubicBezTo>
                    <a:pt x="110" y="46"/>
                    <a:pt x="93" y="37"/>
                    <a:pt x="76" y="29"/>
                  </a:cubicBezTo>
                  <a:cubicBezTo>
                    <a:pt x="60" y="21"/>
                    <a:pt x="43" y="14"/>
                    <a:pt x="29" y="3"/>
                  </a:cubicBezTo>
                  <a:cubicBezTo>
                    <a:pt x="29" y="4"/>
                    <a:pt x="29" y="4"/>
                    <a:pt x="28" y="5"/>
                  </a:cubicBezTo>
                  <a:cubicBezTo>
                    <a:pt x="38" y="6"/>
                    <a:pt x="47" y="11"/>
                    <a:pt x="55" y="16"/>
                  </a:cubicBezTo>
                  <a:cubicBezTo>
                    <a:pt x="63" y="21"/>
                    <a:pt x="71" y="27"/>
                    <a:pt x="80" y="33"/>
                  </a:cubicBezTo>
                  <a:cubicBezTo>
                    <a:pt x="87" y="37"/>
                    <a:pt x="94" y="41"/>
                    <a:pt x="101" y="45"/>
                  </a:cubicBezTo>
                  <a:cubicBezTo>
                    <a:pt x="109" y="49"/>
                    <a:pt x="118" y="54"/>
                    <a:pt x="123" y="62"/>
                  </a:cubicBezTo>
                  <a:cubicBezTo>
                    <a:pt x="123" y="61"/>
                    <a:pt x="123" y="61"/>
                    <a:pt x="124" y="60"/>
                  </a:cubicBezTo>
                  <a:cubicBezTo>
                    <a:pt x="114" y="60"/>
                    <a:pt x="105" y="55"/>
                    <a:pt x="97" y="51"/>
                  </a:cubicBezTo>
                  <a:cubicBezTo>
                    <a:pt x="89" y="47"/>
                    <a:pt x="82" y="42"/>
                    <a:pt x="74" y="39"/>
                  </a:cubicBezTo>
                  <a:cubicBezTo>
                    <a:pt x="66" y="35"/>
                    <a:pt x="58" y="31"/>
                    <a:pt x="50" y="27"/>
                  </a:cubicBezTo>
                  <a:cubicBezTo>
                    <a:pt x="43" y="23"/>
                    <a:pt x="34" y="19"/>
                    <a:pt x="31" y="12"/>
                  </a:cubicBezTo>
                  <a:cubicBezTo>
                    <a:pt x="30" y="12"/>
                    <a:pt x="30" y="13"/>
                    <a:pt x="30" y="13"/>
                  </a:cubicBezTo>
                  <a:cubicBezTo>
                    <a:pt x="34" y="13"/>
                    <a:pt x="38" y="14"/>
                    <a:pt x="41" y="15"/>
                  </a:cubicBezTo>
                  <a:cubicBezTo>
                    <a:pt x="46" y="17"/>
                    <a:pt x="51" y="19"/>
                    <a:pt x="56" y="22"/>
                  </a:cubicBezTo>
                  <a:cubicBezTo>
                    <a:pt x="64" y="27"/>
                    <a:pt x="72" y="32"/>
                    <a:pt x="81" y="37"/>
                  </a:cubicBezTo>
                  <a:cubicBezTo>
                    <a:pt x="88" y="42"/>
                    <a:pt x="96" y="46"/>
                    <a:pt x="103" y="50"/>
                  </a:cubicBezTo>
                  <a:cubicBezTo>
                    <a:pt x="107" y="53"/>
                    <a:pt x="111" y="56"/>
                    <a:pt x="115" y="59"/>
                  </a:cubicBezTo>
                  <a:cubicBezTo>
                    <a:pt x="118" y="61"/>
                    <a:pt x="121" y="65"/>
                    <a:pt x="122" y="68"/>
                  </a:cubicBezTo>
                  <a:cubicBezTo>
                    <a:pt x="122" y="68"/>
                    <a:pt x="122" y="67"/>
                    <a:pt x="122" y="67"/>
                  </a:cubicBezTo>
                  <a:cubicBezTo>
                    <a:pt x="115" y="69"/>
                    <a:pt x="108" y="66"/>
                    <a:pt x="101" y="64"/>
                  </a:cubicBezTo>
                  <a:cubicBezTo>
                    <a:pt x="94" y="61"/>
                    <a:pt x="88" y="59"/>
                    <a:pt x="82" y="57"/>
                  </a:cubicBezTo>
                  <a:cubicBezTo>
                    <a:pt x="68" y="52"/>
                    <a:pt x="54" y="47"/>
                    <a:pt x="41" y="39"/>
                  </a:cubicBezTo>
                  <a:cubicBezTo>
                    <a:pt x="41" y="40"/>
                    <a:pt x="41" y="41"/>
                    <a:pt x="40" y="42"/>
                  </a:cubicBezTo>
                  <a:cubicBezTo>
                    <a:pt x="60" y="47"/>
                    <a:pt x="77" y="57"/>
                    <a:pt x="96" y="64"/>
                  </a:cubicBezTo>
                  <a:cubicBezTo>
                    <a:pt x="98" y="65"/>
                    <a:pt x="98" y="63"/>
                    <a:pt x="97" y="62"/>
                  </a:cubicBezTo>
                  <a:cubicBezTo>
                    <a:pt x="87" y="52"/>
                    <a:pt x="74" y="47"/>
                    <a:pt x="62" y="41"/>
                  </a:cubicBezTo>
                  <a:cubicBezTo>
                    <a:pt x="50" y="36"/>
                    <a:pt x="37" y="30"/>
                    <a:pt x="28" y="19"/>
                  </a:cubicBezTo>
                  <a:cubicBezTo>
                    <a:pt x="28" y="19"/>
                    <a:pt x="28" y="20"/>
                    <a:pt x="27" y="21"/>
                  </a:cubicBezTo>
                  <a:cubicBezTo>
                    <a:pt x="42" y="21"/>
                    <a:pt x="56" y="30"/>
                    <a:pt x="69" y="37"/>
                  </a:cubicBezTo>
                  <a:cubicBezTo>
                    <a:pt x="82" y="42"/>
                    <a:pt x="96" y="47"/>
                    <a:pt x="105" y="58"/>
                  </a:cubicBezTo>
                  <a:cubicBezTo>
                    <a:pt x="106" y="58"/>
                    <a:pt x="106" y="57"/>
                    <a:pt x="106" y="56"/>
                  </a:cubicBezTo>
                  <a:cubicBezTo>
                    <a:pt x="86" y="56"/>
                    <a:pt x="68" y="43"/>
                    <a:pt x="50" y="36"/>
                  </a:cubicBezTo>
                  <a:cubicBezTo>
                    <a:pt x="41" y="33"/>
                    <a:pt x="33" y="30"/>
                    <a:pt x="24" y="27"/>
                  </a:cubicBezTo>
                  <a:cubicBezTo>
                    <a:pt x="17" y="24"/>
                    <a:pt x="9" y="20"/>
                    <a:pt x="3" y="13"/>
                  </a:cubicBezTo>
                  <a:cubicBezTo>
                    <a:pt x="3" y="14"/>
                    <a:pt x="2" y="15"/>
                    <a:pt x="2" y="15"/>
                  </a:cubicBezTo>
                  <a:cubicBezTo>
                    <a:pt x="19" y="20"/>
                    <a:pt x="36" y="27"/>
                    <a:pt x="52" y="36"/>
                  </a:cubicBezTo>
                  <a:cubicBezTo>
                    <a:pt x="68" y="44"/>
                    <a:pt x="84" y="53"/>
                    <a:pt x="98" y="65"/>
                  </a:cubicBezTo>
                  <a:cubicBezTo>
                    <a:pt x="98" y="64"/>
                    <a:pt x="98" y="63"/>
                    <a:pt x="98" y="62"/>
                  </a:cubicBezTo>
                  <a:cubicBezTo>
                    <a:pt x="90" y="63"/>
                    <a:pt x="82" y="60"/>
                    <a:pt x="75" y="57"/>
                  </a:cubicBezTo>
                  <a:cubicBezTo>
                    <a:pt x="67" y="53"/>
                    <a:pt x="60" y="49"/>
                    <a:pt x="53" y="45"/>
                  </a:cubicBezTo>
                  <a:cubicBezTo>
                    <a:pt x="37" y="37"/>
                    <a:pt x="19" y="31"/>
                    <a:pt x="5" y="19"/>
                  </a:cubicBezTo>
                  <a:cubicBezTo>
                    <a:pt x="5" y="20"/>
                    <a:pt x="5" y="21"/>
                    <a:pt x="4" y="22"/>
                  </a:cubicBezTo>
                  <a:cubicBezTo>
                    <a:pt x="20" y="28"/>
                    <a:pt x="35" y="36"/>
                    <a:pt x="50" y="44"/>
                  </a:cubicBezTo>
                  <a:cubicBezTo>
                    <a:pt x="56" y="47"/>
                    <a:pt x="62" y="50"/>
                    <a:pt x="68" y="53"/>
                  </a:cubicBezTo>
                  <a:cubicBezTo>
                    <a:pt x="73" y="57"/>
                    <a:pt x="79" y="60"/>
                    <a:pt x="82" y="66"/>
                  </a:cubicBezTo>
                  <a:cubicBezTo>
                    <a:pt x="82" y="66"/>
                    <a:pt x="83" y="65"/>
                    <a:pt x="83" y="65"/>
                  </a:cubicBezTo>
                  <a:cubicBezTo>
                    <a:pt x="78" y="67"/>
                    <a:pt x="72" y="65"/>
                    <a:pt x="67" y="64"/>
                  </a:cubicBezTo>
                  <a:cubicBezTo>
                    <a:pt x="62" y="62"/>
                    <a:pt x="57" y="60"/>
                    <a:pt x="51" y="58"/>
                  </a:cubicBezTo>
                  <a:cubicBezTo>
                    <a:pt x="45" y="55"/>
                    <a:pt x="38" y="53"/>
                    <a:pt x="31" y="51"/>
                  </a:cubicBezTo>
                  <a:cubicBezTo>
                    <a:pt x="24" y="49"/>
                    <a:pt x="17" y="47"/>
                    <a:pt x="9" y="46"/>
                  </a:cubicBezTo>
                  <a:cubicBezTo>
                    <a:pt x="8" y="45"/>
                    <a:pt x="7" y="47"/>
                    <a:pt x="8" y="48"/>
                  </a:cubicBezTo>
                  <a:cubicBezTo>
                    <a:pt x="16" y="53"/>
                    <a:pt x="24" y="56"/>
                    <a:pt x="32" y="60"/>
                  </a:cubicBezTo>
                  <a:cubicBezTo>
                    <a:pt x="33" y="61"/>
                    <a:pt x="34" y="58"/>
                    <a:pt x="33" y="57"/>
                  </a:cubicBezTo>
                  <a:cubicBezTo>
                    <a:pt x="25" y="54"/>
                    <a:pt x="17" y="50"/>
                    <a:pt x="10" y="46"/>
                  </a:cubicBezTo>
                  <a:cubicBezTo>
                    <a:pt x="10" y="47"/>
                    <a:pt x="9" y="48"/>
                    <a:pt x="9" y="48"/>
                  </a:cubicBezTo>
                  <a:cubicBezTo>
                    <a:pt x="17" y="50"/>
                    <a:pt x="25" y="53"/>
                    <a:pt x="33" y="55"/>
                  </a:cubicBezTo>
                  <a:cubicBezTo>
                    <a:pt x="40" y="57"/>
                    <a:pt x="47" y="59"/>
                    <a:pt x="53" y="61"/>
                  </a:cubicBezTo>
                  <a:cubicBezTo>
                    <a:pt x="62" y="65"/>
                    <a:pt x="74" y="71"/>
                    <a:pt x="84" y="67"/>
                  </a:cubicBezTo>
                  <a:cubicBezTo>
                    <a:pt x="85" y="67"/>
                    <a:pt x="85" y="66"/>
                    <a:pt x="85" y="65"/>
                  </a:cubicBezTo>
                  <a:cubicBezTo>
                    <a:pt x="82" y="60"/>
                    <a:pt x="77" y="56"/>
                    <a:pt x="72" y="53"/>
                  </a:cubicBezTo>
                  <a:cubicBezTo>
                    <a:pt x="66" y="49"/>
                    <a:pt x="60" y="46"/>
                    <a:pt x="54" y="43"/>
                  </a:cubicBezTo>
                  <a:cubicBezTo>
                    <a:pt x="46" y="39"/>
                    <a:pt x="39" y="35"/>
                    <a:pt x="31" y="31"/>
                  </a:cubicBezTo>
                  <a:cubicBezTo>
                    <a:pt x="23" y="26"/>
                    <a:pt x="14" y="23"/>
                    <a:pt x="5" y="19"/>
                  </a:cubicBezTo>
                  <a:cubicBezTo>
                    <a:pt x="4" y="19"/>
                    <a:pt x="3" y="21"/>
                    <a:pt x="4" y="22"/>
                  </a:cubicBezTo>
                  <a:cubicBezTo>
                    <a:pt x="18" y="34"/>
                    <a:pt x="36" y="40"/>
                    <a:pt x="52" y="48"/>
                  </a:cubicBezTo>
                  <a:cubicBezTo>
                    <a:pt x="60" y="52"/>
                    <a:pt x="68" y="56"/>
                    <a:pt x="76" y="60"/>
                  </a:cubicBezTo>
                  <a:cubicBezTo>
                    <a:pt x="83" y="63"/>
                    <a:pt x="91" y="66"/>
                    <a:pt x="99" y="65"/>
                  </a:cubicBezTo>
                  <a:cubicBezTo>
                    <a:pt x="100" y="65"/>
                    <a:pt x="100" y="63"/>
                    <a:pt x="99" y="63"/>
                  </a:cubicBezTo>
                  <a:cubicBezTo>
                    <a:pt x="85" y="51"/>
                    <a:pt x="70" y="41"/>
                    <a:pt x="53" y="33"/>
                  </a:cubicBezTo>
                  <a:cubicBezTo>
                    <a:pt x="37" y="25"/>
                    <a:pt x="20" y="18"/>
                    <a:pt x="2" y="13"/>
                  </a:cubicBezTo>
                  <a:cubicBezTo>
                    <a:pt x="1" y="12"/>
                    <a:pt x="0" y="14"/>
                    <a:pt x="1" y="15"/>
                  </a:cubicBezTo>
                  <a:cubicBezTo>
                    <a:pt x="6" y="21"/>
                    <a:pt x="14" y="25"/>
                    <a:pt x="21" y="29"/>
                  </a:cubicBezTo>
                  <a:cubicBezTo>
                    <a:pt x="30" y="32"/>
                    <a:pt x="39" y="35"/>
                    <a:pt x="47" y="38"/>
                  </a:cubicBezTo>
                  <a:cubicBezTo>
                    <a:pt x="67" y="45"/>
                    <a:pt x="85" y="58"/>
                    <a:pt x="106" y="59"/>
                  </a:cubicBezTo>
                  <a:cubicBezTo>
                    <a:pt x="107" y="59"/>
                    <a:pt x="108" y="58"/>
                    <a:pt x="107" y="57"/>
                  </a:cubicBezTo>
                  <a:cubicBezTo>
                    <a:pt x="98" y="45"/>
                    <a:pt x="83" y="40"/>
                    <a:pt x="70" y="34"/>
                  </a:cubicBezTo>
                  <a:cubicBezTo>
                    <a:pt x="56" y="28"/>
                    <a:pt x="43" y="18"/>
                    <a:pt x="27" y="18"/>
                  </a:cubicBezTo>
                  <a:cubicBezTo>
                    <a:pt x="26" y="18"/>
                    <a:pt x="25" y="20"/>
                    <a:pt x="26" y="20"/>
                  </a:cubicBezTo>
                  <a:cubicBezTo>
                    <a:pt x="43" y="43"/>
                    <a:pt x="75" y="45"/>
                    <a:pt x="96" y="64"/>
                  </a:cubicBezTo>
                  <a:cubicBezTo>
                    <a:pt x="96" y="63"/>
                    <a:pt x="97" y="62"/>
                    <a:pt x="97" y="61"/>
                  </a:cubicBezTo>
                  <a:cubicBezTo>
                    <a:pt x="78" y="55"/>
                    <a:pt x="61" y="45"/>
                    <a:pt x="41" y="39"/>
                  </a:cubicBezTo>
                  <a:cubicBezTo>
                    <a:pt x="40" y="39"/>
                    <a:pt x="38" y="41"/>
                    <a:pt x="40" y="42"/>
                  </a:cubicBezTo>
                  <a:cubicBezTo>
                    <a:pt x="53" y="50"/>
                    <a:pt x="68" y="55"/>
                    <a:pt x="82" y="60"/>
                  </a:cubicBezTo>
                  <a:cubicBezTo>
                    <a:pt x="89" y="62"/>
                    <a:pt x="96" y="65"/>
                    <a:pt x="103" y="68"/>
                  </a:cubicBezTo>
                  <a:cubicBezTo>
                    <a:pt x="110" y="70"/>
                    <a:pt x="117" y="71"/>
                    <a:pt x="123" y="69"/>
                  </a:cubicBezTo>
                  <a:cubicBezTo>
                    <a:pt x="124" y="69"/>
                    <a:pt x="124" y="68"/>
                    <a:pt x="124" y="68"/>
                  </a:cubicBezTo>
                  <a:cubicBezTo>
                    <a:pt x="123" y="60"/>
                    <a:pt x="113" y="54"/>
                    <a:pt x="107" y="50"/>
                  </a:cubicBezTo>
                  <a:cubicBezTo>
                    <a:pt x="99" y="44"/>
                    <a:pt x="90" y="40"/>
                    <a:pt x="82" y="35"/>
                  </a:cubicBezTo>
                  <a:cubicBezTo>
                    <a:pt x="74" y="30"/>
                    <a:pt x="66" y="24"/>
                    <a:pt x="57" y="19"/>
                  </a:cubicBezTo>
                  <a:cubicBezTo>
                    <a:pt x="52" y="17"/>
                    <a:pt x="47" y="14"/>
                    <a:pt x="42" y="12"/>
                  </a:cubicBezTo>
                  <a:cubicBezTo>
                    <a:pt x="38" y="11"/>
                    <a:pt x="34" y="10"/>
                    <a:pt x="29" y="11"/>
                  </a:cubicBezTo>
                  <a:cubicBezTo>
                    <a:pt x="29" y="11"/>
                    <a:pt x="28" y="12"/>
                    <a:pt x="28" y="13"/>
                  </a:cubicBezTo>
                  <a:cubicBezTo>
                    <a:pt x="32" y="20"/>
                    <a:pt x="40" y="24"/>
                    <a:pt x="46" y="28"/>
                  </a:cubicBezTo>
                  <a:cubicBezTo>
                    <a:pt x="55" y="33"/>
                    <a:pt x="64" y="37"/>
                    <a:pt x="73" y="41"/>
                  </a:cubicBezTo>
                  <a:cubicBezTo>
                    <a:pt x="81" y="45"/>
                    <a:pt x="88" y="49"/>
                    <a:pt x="96" y="54"/>
                  </a:cubicBezTo>
                  <a:cubicBezTo>
                    <a:pt x="105" y="58"/>
                    <a:pt x="114" y="63"/>
                    <a:pt x="124" y="63"/>
                  </a:cubicBezTo>
                  <a:cubicBezTo>
                    <a:pt x="125" y="63"/>
                    <a:pt x="126" y="62"/>
                    <a:pt x="125" y="61"/>
                  </a:cubicBezTo>
                  <a:cubicBezTo>
                    <a:pt x="121" y="53"/>
                    <a:pt x="113" y="49"/>
                    <a:pt x="106" y="44"/>
                  </a:cubicBezTo>
                  <a:cubicBezTo>
                    <a:pt x="98" y="40"/>
                    <a:pt x="89" y="36"/>
                    <a:pt x="81" y="30"/>
                  </a:cubicBezTo>
                  <a:cubicBezTo>
                    <a:pt x="73" y="25"/>
                    <a:pt x="65" y="18"/>
                    <a:pt x="56" y="13"/>
                  </a:cubicBezTo>
                  <a:cubicBezTo>
                    <a:pt x="47" y="8"/>
                    <a:pt x="38" y="3"/>
                    <a:pt x="29" y="2"/>
                  </a:cubicBezTo>
                  <a:cubicBezTo>
                    <a:pt x="27" y="2"/>
                    <a:pt x="26" y="4"/>
                    <a:pt x="28" y="5"/>
                  </a:cubicBezTo>
                  <a:cubicBezTo>
                    <a:pt x="41" y="17"/>
                    <a:pt x="58" y="24"/>
                    <a:pt x="75" y="31"/>
                  </a:cubicBezTo>
                  <a:cubicBezTo>
                    <a:pt x="92" y="40"/>
                    <a:pt x="110" y="49"/>
                    <a:pt x="129" y="54"/>
                  </a:cubicBezTo>
                  <a:cubicBezTo>
                    <a:pt x="130" y="54"/>
                    <a:pt x="131" y="52"/>
                    <a:pt x="130" y="52"/>
                  </a:cubicBezTo>
                  <a:cubicBezTo>
                    <a:pt x="116" y="40"/>
                    <a:pt x="99" y="32"/>
                    <a:pt x="82" y="24"/>
                  </a:cubicBezTo>
                  <a:cubicBezTo>
                    <a:pt x="66" y="15"/>
                    <a:pt x="50" y="4"/>
                    <a:pt x="31" y="0"/>
                  </a:cubicBezTo>
                  <a:cubicBezTo>
                    <a:pt x="30" y="0"/>
                    <a:pt x="29" y="2"/>
                    <a:pt x="31" y="3"/>
                  </a:cubicBezTo>
                  <a:cubicBezTo>
                    <a:pt x="62" y="20"/>
                    <a:pt x="94" y="35"/>
                    <a:pt x="125" y="53"/>
                  </a:cubicBezTo>
                  <a:cubicBezTo>
                    <a:pt x="126" y="54"/>
                    <a:pt x="128" y="52"/>
                    <a:pt x="127" y="51"/>
                  </a:cubicBezTo>
                  <a:cubicBezTo>
                    <a:pt x="113" y="40"/>
                    <a:pt x="99" y="32"/>
                    <a:pt x="83" y="24"/>
                  </a:cubicBezTo>
                  <a:cubicBezTo>
                    <a:pt x="67" y="16"/>
                    <a:pt x="50" y="9"/>
                    <a:pt x="33" y="3"/>
                  </a:cubicBezTo>
                  <a:cubicBezTo>
                    <a:pt x="32" y="3"/>
                    <a:pt x="30" y="5"/>
                    <a:pt x="32" y="6"/>
                  </a:cubicBezTo>
                  <a:cubicBezTo>
                    <a:pt x="47" y="19"/>
                    <a:pt x="67" y="26"/>
                    <a:pt x="85" y="35"/>
                  </a:cubicBezTo>
                  <a:cubicBezTo>
                    <a:pt x="104" y="45"/>
                    <a:pt x="122" y="60"/>
                    <a:pt x="143" y="66"/>
                  </a:cubicBezTo>
                  <a:cubicBezTo>
                    <a:pt x="144" y="67"/>
                    <a:pt x="145" y="65"/>
                    <a:pt x="144" y="64"/>
                  </a:cubicBezTo>
                  <a:cubicBezTo>
                    <a:pt x="122" y="48"/>
                    <a:pt x="97" y="37"/>
                    <a:pt x="73" y="24"/>
                  </a:cubicBezTo>
                  <a:cubicBezTo>
                    <a:pt x="72" y="24"/>
                    <a:pt x="70" y="26"/>
                    <a:pt x="72" y="27"/>
                  </a:cubicBezTo>
                  <a:cubicBezTo>
                    <a:pt x="104" y="46"/>
                    <a:pt x="138" y="62"/>
                    <a:pt x="167" y="85"/>
                  </a:cubicBezTo>
                  <a:cubicBezTo>
                    <a:pt x="168" y="85"/>
                    <a:pt x="168" y="84"/>
                    <a:pt x="169" y="83"/>
                  </a:cubicBezTo>
                  <a:cubicBezTo>
                    <a:pt x="153" y="75"/>
                    <a:pt x="138" y="66"/>
                    <a:pt x="125" y="54"/>
                  </a:cubicBezTo>
                  <a:cubicBezTo>
                    <a:pt x="124" y="55"/>
                    <a:pt x="124" y="56"/>
                    <a:pt x="123" y="57"/>
                  </a:cubicBezTo>
                  <a:cubicBezTo>
                    <a:pt x="132" y="61"/>
                    <a:pt x="140" y="66"/>
                    <a:pt x="148" y="71"/>
                  </a:cubicBezTo>
                  <a:cubicBezTo>
                    <a:pt x="156" y="76"/>
                    <a:pt x="165" y="82"/>
                    <a:pt x="169" y="90"/>
                  </a:cubicBezTo>
                  <a:cubicBezTo>
                    <a:pt x="170" y="89"/>
                    <a:pt x="171" y="89"/>
                    <a:pt x="171" y="88"/>
                  </a:cubicBezTo>
                  <a:cubicBezTo>
                    <a:pt x="160" y="82"/>
                    <a:pt x="151" y="74"/>
                    <a:pt x="139" y="70"/>
                  </a:cubicBezTo>
                  <a:cubicBezTo>
                    <a:pt x="137" y="69"/>
                    <a:pt x="136" y="71"/>
                    <a:pt x="137" y="72"/>
                  </a:cubicBezTo>
                  <a:cubicBezTo>
                    <a:pt x="149" y="82"/>
                    <a:pt x="161" y="91"/>
                    <a:pt x="174" y="99"/>
                  </a:cubicBezTo>
                  <a:cubicBezTo>
                    <a:pt x="175" y="100"/>
                    <a:pt x="177" y="98"/>
                    <a:pt x="175" y="97"/>
                  </a:cubicBezTo>
                  <a:cubicBezTo>
                    <a:pt x="169" y="91"/>
                    <a:pt x="163" y="86"/>
                    <a:pt x="157" y="82"/>
                  </a:cubicBezTo>
                  <a:cubicBezTo>
                    <a:pt x="151" y="78"/>
                    <a:pt x="143" y="73"/>
                    <a:pt x="136" y="73"/>
                  </a:cubicBezTo>
                  <a:cubicBezTo>
                    <a:pt x="135" y="73"/>
                    <a:pt x="134" y="74"/>
                    <a:pt x="134" y="75"/>
                  </a:cubicBezTo>
                  <a:cubicBezTo>
                    <a:pt x="144" y="86"/>
                    <a:pt x="158" y="93"/>
                    <a:pt x="167" y="105"/>
                  </a:cubicBezTo>
                  <a:cubicBezTo>
                    <a:pt x="168" y="104"/>
                    <a:pt x="168" y="103"/>
                    <a:pt x="169" y="102"/>
                  </a:cubicBezTo>
                  <a:cubicBezTo>
                    <a:pt x="151" y="95"/>
                    <a:pt x="137" y="80"/>
                    <a:pt x="119" y="73"/>
                  </a:cubicBezTo>
                  <a:cubicBezTo>
                    <a:pt x="117" y="73"/>
                    <a:pt x="116" y="75"/>
                    <a:pt x="117" y="76"/>
                  </a:cubicBezTo>
                  <a:cubicBezTo>
                    <a:pt x="133" y="87"/>
                    <a:pt x="151" y="95"/>
                    <a:pt x="163" y="110"/>
                  </a:cubicBezTo>
                  <a:cubicBezTo>
                    <a:pt x="164" y="109"/>
                    <a:pt x="164" y="108"/>
                    <a:pt x="165" y="107"/>
                  </a:cubicBezTo>
                  <a:cubicBezTo>
                    <a:pt x="153" y="105"/>
                    <a:pt x="143" y="97"/>
                    <a:pt x="133" y="90"/>
                  </a:cubicBezTo>
                  <a:cubicBezTo>
                    <a:pt x="124" y="83"/>
                    <a:pt x="115" y="75"/>
                    <a:pt x="104" y="70"/>
                  </a:cubicBezTo>
                  <a:cubicBezTo>
                    <a:pt x="103" y="71"/>
                    <a:pt x="103" y="71"/>
                    <a:pt x="103" y="72"/>
                  </a:cubicBezTo>
                  <a:cubicBezTo>
                    <a:pt x="121" y="81"/>
                    <a:pt x="140" y="91"/>
                    <a:pt x="155" y="105"/>
                  </a:cubicBezTo>
                  <a:cubicBezTo>
                    <a:pt x="155" y="104"/>
                    <a:pt x="156" y="103"/>
                    <a:pt x="156" y="102"/>
                  </a:cubicBezTo>
                  <a:cubicBezTo>
                    <a:pt x="130" y="96"/>
                    <a:pt x="111" y="75"/>
                    <a:pt x="87" y="66"/>
                  </a:cubicBezTo>
                  <a:cubicBezTo>
                    <a:pt x="86" y="65"/>
                    <a:pt x="85" y="67"/>
                    <a:pt x="86" y="68"/>
                  </a:cubicBezTo>
                  <a:cubicBezTo>
                    <a:pt x="106" y="86"/>
                    <a:pt x="130" y="97"/>
                    <a:pt x="153" y="109"/>
                  </a:cubicBezTo>
                  <a:cubicBezTo>
                    <a:pt x="153" y="109"/>
                    <a:pt x="154" y="108"/>
                    <a:pt x="154" y="107"/>
                  </a:cubicBezTo>
                  <a:cubicBezTo>
                    <a:pt x="127" y="98"/>
                    <a:pt x="103" y="81"/>
                    <a:pt x="80" y="65"/>
                  </a:cubicBezTo>
                  <a:cubicBezTo>
                    <a:pt x="79" y="66"/>
                    <a:pt x="79" y="66"/>
                    <a:pt x="78" y="67"/>
                  </a:cubicBezTo>
                  <a:cubicBezTo>
                    <a:pt x="93" y="74"/>
                    <a:pt x="106" y="83"/>
                    <a:pt x="120" y="91"/>
                  </a:cubicBezTo>
                  <a:cubicBezTo>
                    <a:pt x="131" y="97"/>
                    <a:pt x="140" y="108"/>
                    <a:pt x="152" y="111"/>
                  </a:cubicBezTo>
                  <a:cubicBezTo>
                    <a:pt x="153" y="111"/>
                    <a:pt x="154" y="109"/>
                    <a:pt x="153" y="108"/>
                  </a:cubicBezTo>
                  <a:cubicBezTo>
                    <a:pt x="146" y="99"/>
                    <a:pt x="135" y="94"/>
                    <a:pt x="125" y="88"/>
                  </a:cubicBezTo>
                  <a:cubicBezTo>
                    <a:pt x="114" y="82"/>
                    <a:pt x="106" y="72"/>
                    <a:pt x="94" y="68"/>
                  </a:cubicBezTo>
                  <a:cubicBezTo>
                    <a:pt x="93" y="68"/>
                    <a:pt x="91" y="69"/>
                    <a:pt x="93" y="70"/>
                  </a:cubicBezTo>
                  <a:cubicBezTo>
                    <a:pt x="101" y="76"/>
                    <a:pt x="109" y="81"/>
                    <a:pt x="116" y="87"/>
                  </a:cubicBezTo>
                  <a:cubicBezTo>
                    <a:pt x="118" y="88"/>
                    <a:pt x="119" y="86"/>
                    <a:pt x="118" y="8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38"/>
            <p:cNvSpPr/>
            <p:nvPr/>
          </p:nvSpPr>
          <p:spPr bwMode="auto">
            <a:xfrm>
              <a:off x="3789" y="2036"/>
              <a:ext cx="252" cy="155"/>
            </a:xfrm>
            <a:custGeom>
              <a:avLst/>
              <a:gdLst>
                <a:gd name="T0" fmla="*/ 72 w 130"/>
                <a:gd name="T1" fmla="*/ 27 h 80"/>
                <a:gd name="T2" fmla="*/ 34 w 130"/>
                <a:gd name="T3" fmla="*/ 21 h 80"/>
                <a:gd name="T4" fmla="*/ 2 w 130"/>
                <a:gd name="T5" fmla="*/ 2 h 80"/>
                <a:gd name="T6" fmla="*/ 63 w 130"/>
                <a:gd name="T7" fmla="*/ 35 h 80"/>
                <a:gd name="T8" fmla="*/ 24 w 130"/>
                <a:gd name="T9" fmla="*/ 2 h 80"/>
                <a:gd name="T10" fmla="*/ 79 w 130"/>
                <a:gd name="T11" fmla="*/ 36 h 80"/>
                <a:gd name="T12" fmla="*/ 61 w 130"/>
                <a:gd name="T13" fmla="*/ 30 h 80"/>
                <a:gd name="T14" fmla="*/ 101 w 130"/>
                <a:gd name="T15" fmla="*/ 64 h 80"/>
                <a:gd name="T16" fmla="*/ 108 w 130"/>
                <a:gd name="T17" fmla="*/ 71 h 80"/>
                <a:gd name="T18" fmla="*/ 117 w 130"/>
                <a:gd name="T19" fmla="*/ 65 h 80"/>
                <a:gd name="T20" fmla="*/ 122 w 130"/>
                <a:gd name="T21" fmla="*/ 64 h 80"/>
                <a:gd name="T22" fmla="*/ 109 w 130"/>
                <a:gd name="T23" fmla="*/ 52 h 80"/>
                <a:gd name="T24" fmla="*/ 112 w 130"/>
                <a:gd name="T25" fmla="*/ 42 h 80"/>
                <a:gd name="T26" fmla="*/ 128 w 130"/>
                <a:gd name="T27" fmla="*/ 56 h 80"/>
                <a:gd name="T28" fmla="*/ 127 w 130"/>
                <a:gd name="T29" fmla="*/ 51 h 80"/>
                <a:gd name="T30" fmla="*/ 111 w 130"/>
                <a:gd name="T31" fmla="*/ 41 h 80"/>
                <a:gd name="T32" fmla="*/ 120 w 130"/>
                <a:gd name="T33" fmla="*/ 49 h 80"/>
                <a:gd name="T34" fmla="*/ 128 w 130"/>
                <a:gd name="T35" fmla="*/ 59 h 80"/>
                <a:gd name="T36" fmla="*/ 122 w 130"/>
                <a:gd name="T37" fmla="*/ 64 h 80"/>
                <a:gd name="T38" fmla="*/ 111 w 130"/>
                <a:gd name="T39" fmla="*/ 59 h 80"/>
                <a:gd name="T40" fmla="*/ 109 w 130"/>
                <a:gd name="T41" fmla="*/ 62 h 80"/>
                <a:gd name="T42" fmla="*/ 111 w 130"/>
                <a:gd name="T43" fmla="*/ 69 h 80"/>
                <a:gd name="T44" fmla="*/ 102 w 130"/>
                <a:gd name="T45" fmla="*/ 72 h 80"/>
                <a:gd name="T46" fmla="*/ 86 w 130"/>
                <a:gd name="T47" fmla="*/ 62 h 80"/>
                <a:gd name="T48" fmla="*/ 115 w 130"/>
                <a:gd name="T49" fmla="*/ 68 h 80"/>
                <a:gd name="T50" fmla="*/ 113 w 130"/>
                <a:gd name="T51" fmla="*/ 78 h 80"/>
                <a:gd name="T52" fmla="*/ 113 w 130"/>
                <a:gd name="T53" fmla="*/ 68 h 80"/>
                <a:gd name="T54" fmla="*/ 98 w 130"/>
                <a:gd name="T55" fmla="*/ 69 h 80"/>
                <a:gd name="T56" fmla="*/ 123 w 130"/>
                <a:gd name="T57" fmla="*/ 59 h 80"/>
                <a:gd name="T58" fmla="*/ 116 w 130"/>
                <a:gd name="T59" fmla="*/ 67 h 80"/>
                <a:gd name="T60" fmla="*/ 102 w 130"/>
                <a:gd name="T61" fmla="*/ 75 h 80"/>
                <a:gd name="T62" fmla="*/ 102 w 130"/>
                <a:gd name="T63" fmla="*/ 72 h 80"/>
                <a:gd name="T64" fmla="*/ 94 w 130"/>
                <a:gd name="T65" fmla="*/ 63 h 80"/>
                <a:gd name="T66" fmla="*/ 110 w 130"/>
                <a:gd name="T67" fmla="*/ 63 h 80"/>
                <a:gd name="T68" fmla="*/ 118 w 130"/>
                <a:gd name="T69" fmla="*/ 67 h 80"/>
                <a:gd name="T70" fmla="*/ 122 w 130"/>
                <a:gd name="T71" fmla="*/ 64 h 80"/>
                <a:gd name="T72" fmla="*/ 117 w 130"/>
                <a:gd name="T73" fmla="*/ 56 h 80"/>
                <a:gd name="T74" fmla="*/ 120 w 130"/>
                <a:gd name="T75" fmla="*/ 49 h 80"/>
                <a:gd name="T76" fmla="*/ 129 w 130"/>
                <a:gd name="T77" fmla="*/ 55 h 80"/>
                <a:gd name="T78" fmla="*/ 128 w 130"/>
                <a:gd name="T79" fmla="*/ 52 h 80"/>
                <a:gd name="T80" fmla="*/ 119 w 130"/>
                <a:gd name="T81" fmla="*/ 47 h 80"/>
                <a:gd name="T82" fmla="*/ 112 w 130"/>
                <a:gd name="T83" fmla="*/ 42 h 80"/>
                <a:gd name="T84" fmla="*/ 123 w 130"/>
                <a:gd name="T85" fmla="*/ 55 h 80"/>
                <a:gd name="T86" fmla="*/ 120 w 130"/>
                <a:gd name="T87" fmla="*/ 63 h 80"/>
                <a:gd name="T88" fmla="*/ 116 w 130"/>
                <a:gd name="T89" fmla="*/ 68 h 80"/>
                <a:gd name="T90" fmla="*/ 109 w 130"/>
                <a:gd name="T91" fmla="*/ 71 h 80"/>
                <a:gd name="T92" fmla="*/ 115 w 130"/>
                <a:gd name="T93" fmla="*/ 65 h 80"/>
                <a:gd name="T94" fmla="*/ 103 w 130"/>
                <a:gd name="T95" fmla="*/ 58 h 80"/>
                <a:gd name="T96" fmla="*/ 62 w 130"/>
                <a:gd name="T97" fmla="*/ 28 h 80"/>
                <a:gd name="T98" fmla="*/ 81 w 130"/>
                <a:gd name="T99" fmla="*/ 34 h 80"/>
                <a:gd name="T100" fmla="*/ 22 w 130"/>
                <a:gd name="T101" fmla="*/ 4 h 80"/>
                <a:gd name="T102" fmla="*/ 64 w 130"/>
                <a:gd name="T103" fmla="*/ 33 h 80"/>
                <a:gd name="T104" fmla="*/ 1 w 130"/>
                <a:gd name="T105" fmla="*/ 5 h 80"/>
                <a:gd name="T106" fmla="*/ 38 w 130"/>
                <a:gd name="T107" fmla="*/ 20 h 80"/>
                <a:gd name="T108" fmla="*/ 14 w 130"/>
                <a:gd name="T109" fmla="*/ 3 h 80"/>
                <a:gd name="T110" fmla="*/ 36 w 130"/>
                <a:gd name="T111" fmla="*/ 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0" h="80">
                  <a:moveTo>
                    <a:pt x="35" y="11"/>
                  </a:moveTo>
                  <a:cubicBezTo>
                    <a:pt x="47" y="16"/>
                    <a:pt x="61" y="20"/>
                    <a:pt x="71" y="29"/>
                  </a:cubicBezTo>
                  <a:cubicBezTo>
                    <a:pt x="71" y="28"/>
                    <a:pt x="72" y="27"/>
                    <a:pt x="72" y="27"/>
                  </a:cubicBezTo>
                  <a:cubicBezTo>
                    <a:pt x="51" y="22"/>
                    <a:pt x="35" y="5"/>
                    <a:pt x="14" y="1"/>
                  </a:cubicBezTo>
                  <a:cubicBezTo>
                    <a:pt x="13" y="0"/>
                    <a:pt x="13" y="1"/>
                    <a:pt x="13" y="2"/>
                  </a:cubicBezTo>
                  <a:cubicBezTo>
                    <a:pt x="15" y="12"/>
                    <a:pt x="26" y="17"/>
                    <a:pt x="34" y="21"/>
                  </a:cubicBezTo>
                  <a:cubicBezTo>
                    <a:pt x="44" y="27"/>
                    <a:pt x="54" y="30"/>
                    <a:pt x="64" y="36"/>
                  </a:cubicBezTo>
                  <a:cubicBezTo>
                    <a:pt x="64" y="35"/>
                    <a:pt x="64" y="35"/>
                    <a:pt x="65" y="34"/>
                  </a:cubicBezTo>
                  <a:cubicBezTo>
                    <a:pt x="41" y="31"/>
                    <a:pt x="25" y="9"/>
                    <a:pt x="2" y="2"/>
                  </a:cubicBezTo>
                  <a:cubicBezTo>
                    <a:pt x="2" y="3"/>
                    <a:pt x="2" y="4"/>
                    <a:pt x="2" y="5"/>
                  </a:cubicBezTo>
                  <a:cubicBezTo>
                    <a:pt x="13" y="4"/>
                    <a:pt x="25" y="11"/>
                    <a:pt x="34" y="17"/>
                  </a:cubicBezTo>
                  <a:cubicBezTo>
                    <a:pt x="43" y="23"/>
                    <a:pt x="53" y="30"/>
                    <a:pt x="63" y="35"/>
                  </a:cubicBezTo>
                  <a:cubicBezTo>
                    <a:pt x="63" y="34"/>
                    <a:pt x="64" y="33"/>
                    <a:pt x="64" y="33"/>
                  </a:cubicBezTo>
                  <a:cubicBezTo>
                    <a:pt x="56" y="30"/>
                    <a:pt x="49" y="26"/>
                    <a:pt x="42" y="21"/>
                  </a:cubicBezTo>
                  <a:cubicBezTo>
                    <a:pt x="35" y="16"/>
                    <a:pt x="28" y="10"/>
                    <a:pt x="24" y="2"/>
                  </a:cubicBezTo>
                  <a:cubicBezTo>
                    <a:pt x="24" y="3"/>
                    <a:pt x="24" y="4"/>
                    <a:pt x="23" y="4"/>
                  </a:cubicBezTo>
                  <a:cubicBezTo>
                    <a:pt x="34" y="3"/>
                    <a:pt x="45" y="9"/>
                    <a:pt x="54" y="15"/>
                  </a:cubicBezTo>
                  <a:cubicBezTo>
                    <a:pt x="63" y="20"/>
                    <a:pt x="72" y="27"/>
                    <a:pt x="79" y="36"/>
                  </a:cubicBezTo>
                  <a:cubicBezTo>
                    <a:pt x="79" y="35"/>
                    <a:pt x="79" y="34"/>
                    <a:pt x="80" y="34"/>
                  </a:cubicBezTo>
                  <a:cubicBezTo>
                    <a:pt x="73" y="35"/>
                    <a:pt x="67" y="32"/>
                    <a:pt x="62" y="28"/>
                  </a:cubicBezTo>
                  <a:cubicBezTo>
                    <a:pt x="62" y="29"/>
                    <a:pt x="62" y="30"/>
                    <a:pt x="61" y="30"/>
                  </a:cubicBezTo>
                  <a:cubicBezTo>
                    <a:pt x="74" y="32"/>
                    <a:pt x="87" y="41"/>
                    <a:pt x="96" y="50"/>
                  </a:cubicBezTo>
                  <a:cubicBezTo>
                    <a:pt x="97" y="52"/>
                    <a:pt x="100" y="55"/>
                    <a:pt x="101" y="58"/>
                  </a:cubicBezTo>
                  <a:cubicBezTo>
                    <a:pt x="101" y="60"/>
                    <a:pt x="99" y="62"/>
                    <a:pt x="101" y="64"/>
                  </a:cubicBezTo>
                  <a:cubicBezTo>
                    <a:pt x="104" y="69"/>
                    <a:pt x="111" y="68"/>
                    <a:pt x="115" y="68"/>
                  </a:cubicBezTo>
                  <a:cubicBezTo>
                    <a:pt x="115" y="67"/>
                    <a:pt x="114" y="66"/>
                    <a:pt x="114" y="66"/>
                  </a:cubicBezTo>
                  <a:cubicBezTo>
                    <a:pt x="112" y="67"/>
                    <a:pt x="111" y="70"/>
                    <a:pt x="108" y="71"/>
                  </a:cubicBezTo>
                  <a:cubicBezTo>
                    <a:pt x="107" y="72"/>
                    <a:pt x="108" y="74"/>
                    <a:pt x="109" y="74"/>
                  </a:cubicBezTo>
                  <a:cubicBezTo>
                    <a:pt x="114" y="73"/>
                    <a:pt x="117" y="70"/>
                    <a:pt x="119" y="67"/>
                  </a:cubicBezTo>
                  <a:cubicBezTo>
                    <a:pt x="120" y="66"/>
                    <a:pt x="119" y="64"/>
                    <a:pt x="117" y="65"/>
                  </a:cubicBezTo>
                  <a:cubicBezTo>
                    <a:pt x="116" y="65"/>
                    <a:pt x="115" y="65"/>
                    <a:pt x="114" y="66"/>
                  </a:cubicBezTo>
                  <a:cubicBezTo>
                    <a:pt x="113" y="66"/>
                    <a:pt x="114" y="69"/>
                    <a:pt x="116" y="68"/>
                  </a:cubicBezTo>
                  <a:cubicBezTo>
                    <a:pt x="118" y="67"/>
                    <a:pt x="119" y="66"/>
                    <a:pt x="122" y="64"/>
                  </a:cubicBezTo>
                  <a:cubicBezTo>
                    <a:pt x="122" y="63"/>
                    <a:pt x="122" y="62"/>
                    <a:pt x="122" y="62"/>
                  </a:cubicBezTo>
                  <a:cubicBezTo>
                    <a:pt x="118" y="57"/>
                    <a:pt x="114" y="54"/>
                    <a:pt x="111" y="50"/>
                  </a:cubicBezTo>
                  <a:cubicBezTo>
                    <a:pt x="110" y="51"/>
                    <a:pt x="110" y="52"/>
                    <a:pt x="109" y="52"/>
                  </a:cubicBezTo>
                  <a:cubicBezTo>
                    <a:pt x="114" y="54"/>
                    <a:pt x="118" y="57"/>
                    <a:pt x="123" y="58"/>
                  </a:cubicBezTo>
                  <a:cubicBezTo>
                    <a:pt x="124" y="58"/>
                    <a:pt x="125" y="57"/>
                    <a:pt x="124" y="56"/>
                  </a:cubicBezTo>
                  <a:cubicBezTo>
                    <a:pt x="121" y="50"/>
                    <a:pt x="116" y="47"/>
                    <a:pt x="112" y="42"/>
                  </a:cubicBezTo>
                  <a:cubicBezTo>
                    <a:pt x="111" y="43"/>
                    <a:pt x="111" y="44"/>
                    <a:pt x="110" y="44"/>
                  </a:cubicBezTo>
                  <a:cubicBezTo>
                    <a:pt x="116" y="49"/>
                    <a:pt x="121" y="53"/>
                    <a:pt x="127" y="58"/>
                  </a:cubicBezTo>
                  <a:cubicBezTo>
                    <a:pt x="128" y="59"/>
                    <a:pt x="129" y="57"/>
                    <a:pt x="128" y="56"/>
                  </a:cubicBezTo>
                  <a:cubicBezTo>
                    <a:pt x="126" y="52"/>
                    <a:pt x="123" y="49"/>
                    <a:pt x="121" y="45"/>
                  </a:cubicBezTo>
                  <a:cubicBezTo>
                    <a:pt x="121" y="46"/>
                    <a:pt x="120" y="47"/>
                    <a:pt x="120" y="47"/>
                  </a:cubicBezTo>
                  <a:cubicBezTo>
                    <a:pt x="123" y="48"/>
                    <a:pt x="125" y="49"/>
                    <a:pt x="127" y="51"/>
                  </a:cubicBezTo>
                  <a:cubicBezTo>
                    <a:pt x="128" y="51"/>
                    <a:pt x="128" y="50"/>
                    <a:pt x="129" y="49"/>
                  </a:cubicBezTo>
                  <a:cubicBezTo>
                    <a:pt x="123" y="46"/>
                    <a:pt x="118" y="43"/>
                    <a:pt x="113" y="39"/>
                  </a:cubicBezTo>
                  <a:cubicBezTo>
                    <a:pt x="112" y="39"/>
                    <a:pt x="112" y="40"/>
                    <a:pt x="111" y="41"/>
                  </a:cubicBezTo>
                  <a:cubicBezTo>
                    <a:pt x="117" y="46"/>
                    <a:pt x="123" y="50"/>
                    <a:pt x="127" y="56"/>
                  </a:cubicBezTo>
                  <a:cubicBezTo>
                    <a:pt x="128" y="56"/>
                    <a:pt x="128" y="55"/>
                    <a:pt x="129" y="54"/>
                  </a:cubicBezTo>
                  <a:cubicBezTo>
                    <a:pt x="125" y="54"/>
                    <a:pt x="122" y="52"/>
                    <a:pt x="120" y="49"/>
                  </a:cubicBezTo>
                  <a:cubicBezTo>
                    <a:pt x="119" y="50"/>
                    <a:pt x="119" y="50"/>
                    <a:pt x="118" y="51"/>
                  </a:cubicBezTo>
                  <a:cubicBezTo>
                    <a:pt x="122" y="53"/>
                    <a:pt x="125" y="56"/>
                    <a:pt x="126" y="61"/>
                  </a:cubicBezTo>
                  <a:cubicBezTo>
                    <a:pt x="127" y="60"/>
                    <a:pt x="127" y="60"/>
                    <a:pt x="128" y="59"/>
                  </a:cubicBezTo>
                  <a:cubicBezTo>
                    <a:pt x="125" y="58"/>
                    <a:pt x="122" y="56"/>
                    <a:pt x="119" y="54"/>
                  </a:cubicBezTo>
                  <a:cubicBezTo>
                    <a:pt x="117" y="53"/>
                    <a:pt x="116" y="55"/>
                    <a:pt x="117" y="56"/>
                  </a:cubicBezTo>
                  <a:cubicBezTo>
                    <a:pt x="119" y="58"/>
                    <a:pt x="120" y="61"/>
                    <a:pt x="122" y="64"/>
                  </a:cubicBezTo>
                  <a:cubicBezTo>
                    <a:pt x="122" y="63"/>
                    <a:pt x="122" y="62"/>
                    <a:pt x="123" y="62"/>
                  </a:cubicBezTo>
                  <a:cubicBezTo>
                    <a:pt x="119" y="61"/>
                    <a:pt x="116" y="59"/>
                    <a:pt x="112" y="57"/>
                  </a:cubicBezTo>
                  <a:cubicBezTo>
                    <a:pt x="111" y="56"/>
                    <a:pt x="110" y="58"/>
                    <a:pt x="111" y="59"/>
                  </a:cubicBezTo>
                  <a:cubicBezTo>
                    <a:pt x="113" y="62"/>
                    <a:pt x="115" y="65"/>
                    <a:pt x="116" y="68"/>
                  </a:cubicBezTo>
                  <a:cubicBezTo>
                    <a:pt x="116" y="67"/>
                    <a:pt x="117" y="66"/>
                    <a:pt x="117" y="66"/>
                  </a:cubicBezTo>
                  <a:cubicBezTo>
                    <a:pt x="114" y="65"/>
                    <a:pt x="112" y="65"/>
                    <a:pt x="109" y="62"/>
                  </a:cubicBezTo>
                  <a:cubicBezTo>
                    <a:pt x="108" y="61"/>
                    <a:pt x="107" y="62"/>
                    <a:pt x="107" y="64"/>
                  </a:cubicBezTo>
                  <a:cubicBezTo>
                    <a:pt x="108" y="66"/>
                    <a:pt x="108" y="69"/>
                    <a:pt x="109" y="71"/>
                  </a:cubicBezTo>
                  <a:cubicBezTo>
                    <a:pt x="109" y="71"/>
                    <a:pt x="110" y="70"/>
                    <a:pt x="111" y="69"/>
                  </a:cubicBezTo>
                  <a:cubicBezTo>
                    <a:pt x="105" y="68"/>
                    <a:pt x="100" y="64"/>
                    <a:pt x="96" y="60"/>
                  </a:cubicBezTo>
                  <a:cubicBezTo>
                    <a:pt x="94" y="60"/>
                    <a:pt x="93" y="61"/>
                    <a:pt x="94" y="62"/>
                  </a:cubicBezTo>
                  <a:cubicBezTo>
                    <a:pt x="96" y="66"/>
                    <a:pt x="99" y="69"/>
                    <a:pt x="102" y="72"/>
                  </a:cubicBezTo>
                  <a:cubicBezTo>
                    <a:pt x="102" y="71"/>
                    <a:pt x="102" y="70"/>
                    <a:pt x="103" y="70"/>
                  </a:cubicBezTo>
                  <a:cubicBezTo>
                    <a:pt x="97" y="68"/>
                    <a:pt x="92" y="65"/>
                    <a:pt x="88" y="61"/>
                  </a:cubicBezTo>
                  <a:cubicBezTo>
                    <a:pt x="87" y="59"/>
                    <a:pt x="85" y="61"/>
                    <a:pt x="86" y="62"/>
                  </a:cubicBezTo>
                  <a:cubicBezTo>
                    <a:pt x="89" y="69"/>
                    <a:pt x="95" y="72"/>
                    <a:pt x="100" y="77"/>
                  </a:cubicBezTo>
                  <a:cubicBezTo>
                    <a:pt x="101" y="78"/>
                    <a:pt x="102" y="78"/>
                    <a:pt x="102" y="77"/>
                  </a:cubicBezTo>
                  <a:cubicBezTo>
                    <a:pt x="105" y="73"/>
                    <a:pt x="110" y="69"/>
                    <a:pt x="115" y="68"/>
                  </a:cubicBezTo>
                  <a:cubicBezTo>
                    <a:pt x="115" y="68"/>
                    <a:pt x="114" y="67"/>
                    <a:pt x="114" y="67"/>
                  </a:cubicBezTo>
                  <a:cubicBezTo>
                    <a:pt x="113" y="70"/>
                    <a:pt x="112" y="74"/>
                    <a:pt x="111" y="77"/>
                  </a:cubicBezTo>
                  <a:cubicBezTo>
                    <a:pt x="110" y="79"/>
                    <a:pt x="112" y="80"/>
                    <a:pt x="113" y="78"/>
                  </a:cubicBezTo>
                  <a:cubicBezTo>
                    <a:pt x="116" y="72"/>
                    <a:pt x="121" y="67"/>
                    <a:pt x="125" y="61"/>
                  </a:cubicBezTo>
                  <a:cubicBezTo>
                    <a:pt x="126" y="60"/>
                    <a:pt x="125" y="58"/>
                    <a:pt x="124" y="59"/>
                  </a:cubicBezTo>
                  <a:cubicBezTo>
                    <a:pt x="120" y="61"/>
                    <a:pt x="117" y="64"/>
                    <a:pt x="113" y="68"/>
                  </a:cubicBezTo>
                  <a:cubicBezTo>
                    <a:pt x="112" y="69"/>
                    <a:pt x="110" y="71"/>
                    <a:pt x="108" y="71"/>
                  </a:cubicBezTo>
                  <a:cubicBezTo>
                    <a:pt x="105" y="72"/>
                    <a:pt x="102" y="69"/>
                    <a:pt x="100" y="67"/>
                  </a:cubicBezTo>
                  <a:cubicBezTo>
                    <a:pt x="99" y="66"/>
                    <a:pt x="97" y="68"/>
                    <a:pt x="98" y="69"/>
                  </a:cubicBezTo>
                  <a:cubicBezTo>
                    <a:pt x="102" y="73"/>
                    <a:pt x="106" y="75"/>
                    <a:pt x="111" y="72"/>
                  </a:cubicBezTo>
                  <a:cubicBezTo>
                    <a:pt x="116" y="70"/>
                    <a:pt x="120" y="64"/>
                    <a:pt x="125" y="61"/>
                  </a:cubicBezTo>
                  <a:cubicBezTo>
                    <a:pt x="124" y="61"/>
                    <a:pt x="124" y="60"/>
                    <a:pt x="123" y="59"/>
                  </a:cubicBezTo>
                  <a:cubicBezTo>
                    <a:pt x="119" y="65"/>
                    <a:pt x="114" y="71"/>
                    <a:pt x="111" y="77"/>
                  </a:cubicBezTo>
                  <a:cubicBezTo>
                    <a:pt x="111" y="78"/>
                    <a:pt x="112" y="78"/>
                    <a:pt x="113" y="78"/>
                  </a:cubicBezTo>
                  <a:cubicBezTo>
                    <a:pt x="115" y="75"/>
                    <a:pt x="116" y="71"/>
                    <a:pt x="116" y="67"/>
                  </a:cubicBezTo>
                  <a:cubicBezTo>
                    <a:pt x="117" y="66"/>
                    <a:pt x="116" y="66"/>
                    <a:pt x="115" y="66"/>
                  </a:cubicBezTo>
                  <a:cubicBezTo>
                    <a:pt x="109" y="66"/>
                    <a:pt x="104" y="70"/>
                    <a:pt x="100" y="75"/>
                  </a:cubicBezTo>
                  <a:cubicBezTo>
                    <a:pt x="101" y="75"/>
                    <a:pt x="101" y="75"/>
                    <a:pt x="102" y="75"/>
                  </a:cubicBezTo>
                  <a:cubicBezTo>
                    <a:pt x="97" y="71"/>
                    <a:pt x="91" y="67"/>
                    <a:pt x="89" y="61"/>
                  </a:cubicBezTo>
                  <a:cubicBezTo>
                    <a:pt x="88" y="61"/>
                    <a:pt x="87" y="62"/>
                    <a:pt x="86" y="62"/>
                  </a:cubicBezTo>
                  <a:cubicBezTo>
                    <a:pt x="90" y="67"/>
                    <a:pt x="96" y="71"/>
                    <a:pt x="102" y="72"/>
                  </a:cubicBezTo>
                  <a:cubicBezTo>
                    <a:pt x="104" y="73"/>
                    <a:pt x="104" y="71"/>
                    <a:pt x="104" y="70"/>
                  </a:cubicBezTo>
                  <a:cubicBezTo>
                    <a:pt x="101" y="67"/>
                    <a:pt x="98" y="64"/>
                    <a:pt x="96" y="61"/>
                  </a:cubicBezTo>
                  <a:cubicBezTo>
                    <a:pt x="95" y="61"/>
                    <a:pt x="95" y="62"/>
                    <a:pt x="94" y="63"/>
                  </a:cubicBezTo>
                  <a:cubicBezTo>
                    <a:pt x="99" y="66"/>
                    <a:pt x="104" y="70"/>
                    <a:pt x="110" y="72"/>
                  </a:cubicBezTo>
                  <a:cubicBezTo>
                    <a:pt x="111" y="72"/>
                    <a:pt x="112" y="71"/>
                    <a:pt x="111" y="70"/>
                  </a:cubicBezTo>
                  <a:cubicBezTo>
                    <a:pt x="110" y="68"/>
                    <a:pt x="110" y="65"/>
                    <a:pt x="110" y="63"/>
                  </a:cubicBezTo>
                  <a:cubicBezTo>
                    <a:pt x="109" y="63"/>
                    <a:pt x="108" y="64"/>
                    <a:pt x="107" y="64"/>
                  </a:cubicBezTo>
                  <a:cubicBezTo>
                    <a:pt x="110" y="67"/>
                    <a:pt x="113" y="68"/>
                    <a:pt x="117" y="69"/>
                  </a:cubicBezTo>
                  <a:cubicBezTo>
                    <a:pt x="118" y="69"/>
                    <a:pt x="118" y="68"/>
                    <a:pt x="118" y="67"/>
                  </a:cubicBezTo>
                  <a:cubicBezTo>
                    <a:pt x="117" y="63"/>
                    <a:pt x="115" y="60"/>
                    <a:pt x="113" y="57"/>
                  </a:cubicBezTo>
                  <a:cubicBezTo>
                    <a:pt x="112" y="58"/>
                    <a:pt x="112" y="59"/>
                    <a:pt x="111" y="59"/>
                  </a:cubicBezTo>
                  <a:cubicBezTo>
                    <a:pt x="115" y="61"/>
                    <a:pt x="118" y="64"/>
                    <a:pt x="122" y="64"/>
                  </a:cubicBezTo>
                  <a:cubicBezTo>
                    <a:pt x="124" y="65"/>
                    <a:pt x="124" y="63"/>
                    <a:pt x="124" y="62"/>
                  </a:cubicBezTo>
                  <a:cubicBezTo>
                    <a:pt x="122" y="60"/>
                    <a:pt x="121" y="57"/>
                    <a:pt x="119" y="54"/>
                  </a:cubicBezTo>
                  <a:cubicBezTo>
                    <a:pt x="118" y="55"/>
                    <a:pt x="118" y="56"/>
                    <a:pt x="117" y="56"/>
                  </a:cubicBezTo>
                  <a:cubicBezTo>
                    <a:pt x="120" y="59"/>
                    <a:pt x="123" y="60"/>
                    <a:pt x="127" y="62"/>
                  </a:cubicBezTo>
                  <a:cubicBezTo>
                    <a:pt x="128" y="62"/>
                    <a:pt x="129" y="61"/>
                    <a:pt x="129" y="60"/>
                  </a:cubicBezTo>
                  <a:cubicBezTo>
                    <a:pt x="127" y="55"/>
                    <a:pt x="124" y="51"/>
                    <a:pt x="120" y="49"/>
                  </a:cubicBezTo>
                  <a:cubicBezTo>
                    <a:pt x="118" y="48"/>
                    <a:pt x="117" y="49"/>
                    <a:pt x="118" y="51"/>
                  </a:cubicBezTo>
                  <a:cubicBezTo>
                    <a:pt x="121" y="54"/>
                    <a:pt x="124" y="56"/>
                    <a:pt x="128" y="57"/>
                  </a:cubicBezTo>
                  <a:cubicBezTo>
                    <a:pt x="129" y="57"/>
                    <a:pt x="130" y="56"/>
                    <a:pt x="129" y="55"/>
                  </a:cubicBezTo>
                  <a:cubicBezTo>
                    <a:pt x="125" y="48"/>
                    <a:pt x="119" y="44"/>
                    <a:pt x="113" y="39"/>
                  </a:cubicBezTo>
                  <a:cubicBezTo>
                    <a:pt x="111" y="37"/>
                    <a:pt x="110" y="40"/>
                    <a:pt x="111" y="41"/>
                  </a:cubicBezTo>
                  <a:cubicBezTo>
                    <a:pt x="116" y="45"/>
                    <a:pt x="122" y="49"/>
                    <a:pt x="128" y="52"/>
                  </a:cubicBezTo>
                  <a:cubicBezTo>
                    <a:pt x="129" y="52"/>
                    <a:pt x="130" y="50"/>
                    <a:pt x="129" y="49"/>
                  </a:cubicBezTo>
                  <a:cubicBezTo>
                    <a:pt x="126" y="47"/>
                    <a:pt x="123" y="46"/>
                    <a:pt x="120" y="45"/>
                  </a:cubicBezTo>
                  <a:cubicBezTo>
                    <a:pt x="119" y="44"/>
                    <a:pt x="118" y="46"/>
                    <a:pt x="119" y="47"/>
                  </a:cubicBezTo>
                  <a:cubicBezTo>
                    <a:pt x="121" y="50"/>
                    <a:pt x="124" y="54"/>
                    <a:pt x="126" y="57"/>
                  </a:cubicBezTo>
                  <a:cubicBezTo>
                    <a:pt x="127" y="57"/>
                    <a:pt x="128" y="56"/>
                    <a:pt x="128" y="55"/>
                  </a:cubicBezTo>
                  <a:cubicBezTo>
                    <a:pt x="123" y="51"/>
                    <a:pt x="117" y="46"/>
                    <a:pt x="112" y="42"/>
                  </a:cubicBezTo>
                  <a:cubicBezTo>
                    <a:pt x="111" y="41"/>
                    <a:pt x="109" y="43"/>
                    <a:pt x="110" y="44"/>
                  </a:cubicBezTo>
                  <a:cubicBezTo>
                    <a:pt x="114" y="48"/>
                    <a:pt x="119" y="52"/>
                    <a:pt x="122" y="57"/>
                  </a:cubicBezTo>
                  <a:cubicBezTo>
                    <a:pt x="122" y="56"/>
                    <a:pt x="123" y="56"/>
                    <a:pt x="123" y="55"/>
                  </a:cubicBezTo>
                  <a:cubicBezTo>
                    <a:pt x="118" y="54"/>
                    <a:pt x="114" y="51"/>
                    <a:pt x="110" y="50"/>
                  </a:cubicBezTo>
                  <a:cubicBezTo>
                    <a:pt x="109" y="49"/>
                    <a:pt x="108" y="51"/>
                    <a:pt x="108" y="52"/>
                  </a:cubicBezTo>
                  <a:cubicBezTo>
                    <a:pt x="112" y="56"/>
                    <a:pt x="116" y="59"/>
                    <a:pt x="120" y="63"/>
                  </a:cubicBezTo>
                  <a:cubicBezTo>
                    <a:pt x="120" y="63"/>
                    <a:pt x="120" y="62"/>
                    <a:pt x="120" y="61"/>
                  </a:cubicBezTo>
                  <a:cubicBezTo>
                    <a:pt x="118" y="63"/>
                    <a:pt x="117" y="65"/>
                    <a:pt x="114" y="66"/>
                  </a:cubicBezTo>
                  <a:cubicBezTo>
                    <a:pt x="115" y="67"/>
                    <a:pt x="115" y="68"/>
                    <a:pt x="116" y="68"/>
                  </a:cubicBezTo>
                  <a:cubicBezTo>
                    <a:pt x="116" y="68"/>
                    <a:pt x="118" y="68"/>
                    <a:pt x="118" y="67"/>
                  </a:cubicBezTo>
                  <a:cubicBezTo>
                    <a:pt x="118" y="66"/>
                    <a:pt x="117" y="66"/>
                    <a:pt x="117" y="65"/>
                  </a:cubicBezTo>
                  <a:cubicBezTo>
                    <a:pt x="115" y="68"/>
                    <a:pt x="112" y="70"/>
                    <a:pt x="109" y="71"/>
                  </a:cubicBezTo>
                  <a:cubicBezTo>
                    <a:pt x="109" y="72"/>
                    <a:pt x="110" y="72"/>
                    <a:pt x="110" y="73"/>
                  </a:cubicBezTo>
                  <a:cubicBezTo>
                    <a:pt x="112" y="72"/>
                    <a:pt x="114" y="70"/>
                    <a:pt x="116" y="68"/>
                  </a:cubicBezTo>
                  <a:cubicBezTo>
                    <a:pt x="117" y="67"/>
                    <a:pt x="116" y="65"/>
                    <a:pt x="115" y="65"/>
                  </a:cubicBezTo>
                  <a:cubicBezTo>
                    <a:pt x="112" y="65"/>
                    <a:pt x="109" y="65"/>
                    <a:pt x="106" y="65"/>
                  </a:cubicBezTo>
                  <a:cubicBezTo>
                    <a:pt x="105" y="64"/>
                    <a:pt x="103" y="63"/>
                    <a:pt x="103" y="62"/>
                  </a:cubicBezTo>
                  <a:cubicBezTo>
                    <a:pt x="103" y="60"/>
                    <a:pt x="104" y="59"/>
                    <a:pt x="103" y="58"/>
                  </a:cubicBezTo>
                  <a:cubicBezTo>
                    <a:pt x="103" y="56"/>
                    <a:pt x="102" y="54"/>
                    <a:pt x="100" y="52"/>
                  </a:cubicBezTo>
                  <a:cubicBezTo>
                    <a:pt x="98" y="49"/>
                    <a:pt x="96" y="47"/>
                    <a:pt x="94" y="45"/>
                  </a:cubicBezTo>
                  <a:cubicBezTo>
                    <a:pt x="86" y="37"/>
                    <a:pt x="74" y="29"/>
                    <a:pt x="62" y="28"/>
                  </a:cubicBezTo>
                  <a:cubicBezTo>
                    <a:pt x="60" y="27"/>
                    <a:pt x="60" y="29"/>
                    <a:pt x="61" y="30"/>
                  </a:cubicBezTo>
                  <a:cubicBezTo>
                    <a:pt x="66" y="34"/>
                    <a:pt x="73" y="38"/>
                    <a:pt x="80" y="36"/>
                  </a:cubicBezTo>
                  <a:cubicBezTo>
                    <a:pt x="81" y="36"/>
                    <a:pt x="82" y="35"/>
                    <a:pt x="81" y="34"/>
                  </a:cubicBezTo>
                  <a:cubicBezTo>
                    <a:pt x="74" y="25"/>
                    <a:pt x="64" y="18"/>
                    <a:pt x="54" y="12"/>
                  </a:cubicBezTo>
                  <a:cubicBezTo>
                    <a:pt x="45" y="6"/>
                    <a:pt x="34" y="0"/>
                    <a:pt x="23" y="2"/>
                  </a:cubicBezTo>
                  <a:cubicBezTo>
                    <a:pt x="22" y="2"/>
                    <a:pt x="22" y="3"/>
                    <a:pt x="22" y="4"/>
                  </a:cubicBezTo>
                  <a:cubicBezTo>
                    <a:pt x="25" y="12"/>
                    <a:pt x="32" y="18"/>
                    <a:pt x="39" y="23"/>
                  </a:cubicBezTo>
                  <a:cubicBezTo>
                    <a:pt x="46" y="28"/>
                    <a:pt x="55" y="32"/>
                    <a:pt x="63" y="35"/>
                  </a:cubicBezTo>
                  <a:cubicBezTo>
                    <a:pt x="65" y="36"/>
                    <a:pt x="66" y="33"/>
                    <a:pt x="64" y="33"/>
                  </a:cubicBezTo>
                  <a:cubicBezTo>
                    <a:pt x="53" y="27"/>
                    <a:pt x="44" y="20"/>
                    <a:pt x="33" y="13"/>
                  </a:cubicBezTo>
                  <a:cubicBezTo>
                    <a:pt x="24" y="8"/>
                    <a:pt x="13" y="1"/>
                    <a:pt x="2" y="2"/>
                  </a:cubicBezTo>
                  <a:cubicBezTo>
                    <a:pt x="0" y="2"/>
                    <a:pt x="0" y="4"/>
                    <a:pt x="1" y="5"/>
                  </a:cubicBezTo>
                  <a:cubicBezTo>
                    <a:pt x="24" y="12"/>
                    <a:pt x="40" y="33"/>
                    <a:pt x="64" y="36"/>
                  </a:cubicBezTo>
                  <a:cubicBezTo>
                    <a:pt x="66" y="37"/>
                    <a:pt x="67" y="35"/>
                    <a:pt x="65" y="34"/>
                  </a:cubicBezTo>
                  <a:cubicBezTo>
                    <a:pt x="57" y="29"/>
                    <a:pt x="47" y="25"/>
                    <a:pt x="38" y="20"/>
                  </a:cubicBezTo>
                  <a:cubicBezTo>
                    <a:pt x="33" y="18"/>
                    <a:pt x="28" y="15"/>
                    <a:pt x="24" y="12"/>
                  </a:cubicBezTo>
                  <a:cubicBezTo>
                    <a:pt x="21" y="9"/>
                    <a:pt x="17" y="6"/>
                    <a:pt x="15" y="2"/>
                  </a:cubicBezTo>
                  <a:cubicBezTo>
                    <a:pt x="15" y="2"/>
                    <a:pt x="14" y="3"/>
                    <a:pt x="14" y="3"/>
                  </a:cubicBezTo>
                  <a:cubicBezTo>
                    <a:pt x="35" y="8"/>
                    <a:pt x="51" y="24"/>
                    <a:pt x="72" y="29"/>
                  </a:cubicBezTo>
                  <a:cubicBezTo>
                    <a:pt x="73" y="30"/>
                    <a:pt x="74" y="28"/>
                    <a:pt x="73" y="27"/>
                  </a:cubicBezTo>
                  <a:cubicBezTo>
                    <a:pt x="62" y="18"/>
                    <a:pt x="49" y="14"/>
                    <a:pt x="36" y="8"/>
                  </a:cubicBezTo>
                  <a:cubicBezTo>
                    <a:pt x="35" y="8"/>
                    <a:pt x="34" y="10"/>
                    <a:pt x="35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39"/>
            <p:cNvSpPr/>
            <p:nvPr/>
          </p:nvSpPr>
          <p:spPr bwMode="auto">
            <a:xfrm>
              <a:off x="3297" y="1901"/>
              <a:ext cx="512" cy="184"/>
            </a:xfrm>
            <a:custGeom>
              <a:avLst/>
              <a:gdLst>
                <a:gd name="T0" fmla="*/ 138 w 265"/>
                <a:gd name="T1" fmla="*/ 7 h 95"/>
                <a:gd name="T2" fmla="*/ 100 w 265"/>
                <a:gd name="T3" fmla="*/ 10 h 95"/>
                <a:gd name="T4" fmla="*/ 171 w 265"/>
                <a:gd name="T5" fmla="*/ 18 h 95"/>
                <a:gd name="T6" fmla="*/ 211 w 265"/>
                <a:gd name="T7" fmla="*/ 39 h 95"/>
                <a:gd name="T8" fmla="*/ 121 w 265"/>
                <a:gd name="T9" fmla="*/ 9 h 95"/>
                <a:gd name="T10" fmla="*/ 2 w 265"/>
                <a:gd name="T11" fmla="*/ 29 h 95"/>
                <a:gd name="T12" fmla="*/ 176 w 265"/>
                <a:gd name="T13" fmla="*/ 26 h 95"/>
                <a:gd name="T14" fmla="*/ 11 w 265"/>
                <a:gd name="T15" fmla="*/ 33 h 95"/>
                <a:gd name="T16" fmla="*/ 143 w 265"/>
                <a:gd name="T17" fmla="*/ 23 h 95"/>
                <a:gd name="T18" fmla="*/ 164 w 265"/>
                <a:gd name="T19" fmla="*/ 30 h 95"/>
                <a:gd name="T20" fmla="*/ 66 w 265"/>
                <a:gd name="T21" fmla="*/ 28 h 95"/>
                <a:gd name="T22" fmla="*/ 208 w 265"/>
                <a:gd name="T23" fmla="*/ 44 h 95"/>
                <a:gd name="T24" fmla="*/ 23 w 265"/>
                <a:gd name="T25" fmla="*/ 45 h 95"/>
                <a:gd name="T26" fmla="*/ 220 w 265"/>
                <a:gd name="T27" fmla="*/ 45 h 95"/>
                <a:gd name="T28" fmla="*/ 130 w 265"/>
                <a:gd name="T29" fmla="*/ 40 h 95"/>
                <a:gd name="T30" fmla="*/ 253 w 265"/>
                <a:gd name="T31" fmla="*/ 66 h 95"/>
                <a:gd name="T32" fmla="*/ 60 w 265"/>
                <a:gd name="T33" fmla="*/ 61 h 95"/>
                <a:gd name="T34" fmla="*/ 249 w 265"/>
                <a:gd name="T35" fmla="*/ 76 h 95"/>
                <a:gd name="T36" fmla="*/ 142 w 265"/>
                <a:gd name="T37" fmla="*/ 59 h 95"/>
                <a:gd name="T38" fmla="*/ 246 w 265"/>
                <a:gd name="T39" fmla="*/ 78 h 95"/>
                <a:gd name="T40" fmla="*/ 241 w 265"/>
                <a:gd name="T41" fmla="*/ 80 h 95"/>
                <a:gd name="T42" fmla="*/ 215 w 265"/>
                <a:gd name="T43" fmla="*/ 83 h 95"/>
                <a:gd name="T44" fmla="*/ 122 w 265"/>
                <a:gd name="T45" fmla="*/ 66 h 95"/>
                <a:gd name="T46" fmla="*/ 253 w 265"/>
                <a:gd name="T47" fmla="*/ 79 h 95"/>
                <a:gd name="T48" fmla="*/ 56 w 265"/>
                <a:gd name="T49" fmla="*/ 60 h 95"/>
                <a:gd name="T50" fmla="*/ 50 w 265"/>
                <a:gd name="T51" fmla="*/ 61 h 95"/>
                <a:gd name="T52" fmla="*/ 100 w 265"/>
                <a:gd name="T53" fmla="*/ 60 h 95"/>
                <a:gd name="T54" fmla="*/ 214 w 265"/>
                <a:gd name="T55" fmla="*/ 66 h 95"/>
                <a:gd name="T56" fmla="*/ 140 w 265"/>
                <a:gd name="T57" fmla="*/ 76 h 95"/>
                <a:gd name="T58" fmla="*/ 264 w 265"/>
                <a:gd name="T59" fmla="*/ 92 h 95"/>
                <a:gd name="T60" fmla="*/ 48 w 265"/>
                <a:gd name="T61" fmla="*/ 75 h 95"/>
                <a:gd name="T62" fmla="*/ 210 w 265"/>
                <a:gd name="T63" fmla="*/ 67 h 95"/>
                <a:gd name="T64" fmla="*/ 237 w 265"/>
                <a:gd name="T65" fmla="*/ 73 h 95"/>
                <a:gd name="T66" fmla="*/ 39 w 265"/>
                <a:gd name="T67" fmla="*/ 67 h 95"/>
                <a:gd name="T68" fmla="*/ 240 w 265"/>
                <a:gd name="T69" fmla="*/ 67 h 95"/>
                <a:gd name="T70" fmla="*/ 170 w 265"/>
                <a:gd name="T71" fmla="*/ 36 h 95"/>
                <a:gd name="T72" fmla="*/ 182 w 265"/>
                <a:gd name="T73" fmla="*/ 44 h 95"/>
                <a:gd name="T74" fmla="*/ 88 w 265"/>
                <a:gd name="T75" fmla="*/ 32 h 95"/>
                <a:gd name="T76" fmla="*/ 110 w 265"/>
                <a:gd name="T77" fmla="*/ 30 h 95"/>
                <a:gd name="T78" fmla="*/ 32 w 265"/>
                <a:gd name="T79" fmla="*/ 37 h 95"/>
                <a:gd name="T80" fmla="*/ 211 w 265"/>
                <a:gd name="T81" fmla="*/ 41 h 95"/>
                <a:gd name="T82" fmla="*/ 28 w 265"/>
                <a:gd name="T83" fmla="*/ 40 h 95"/>
                <a:gd name="T84" fmla="*/ 209 w 265"/>
                <a:gd name="T85" fmla="*/ 37 h 95"/>
                <a:gd name="T86" fmla="*/ 11 w 265"/>
                <a:gd name="T87" fmla="*/ 33 h 95"/>
                <a:gd name="T88" fmla="*/ 18 w 265"/>
                <a:gd name="T89" fmla="*/ 20 h 95"/>
                <a:gd name="T90" fmla="*/ 203 w 265"/>
                <a:gd name="T91" fmla="*/ 36 h 95"/>
                <a:gd name="T92" fmla="*/ 204 w 265"/>
                <a:gd name="T93" fmla="*/ 36 h 95"/>
                <a:gd name="T94" fmla="*/ 79 w 265"/>
                <a:gd name="T95" fmla="*/ 12 h 95"/>
                <a:gd name="T96" fmla="*/ 240 w 265"/>
                <a:gd name="T97" fmla="*/ 36 h 95"/>
                <a:gd name="T98" fmla="*/ 249 w 265"/>
                <a:gd name="T99" fmla="*/ 38 h 95"/>
                <a:gd name="T100" fmla="*/ 178 w 265"/>
                <a:gd name="T101" fmla="*/ 1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65" h="95">
                  <a:moveTo>
                    <a:pt x="222" y="30"/>
                  </a:moveTo>
                  <a:cubicBezTo>
                    <a:pt x="208" y="25"/>
                    <a:pt x="194" y="19"/>
                    <a:pt x="179" y="14"/>
                  </a:cubicBezTo>
                  <a:cubicBezTo>
                    <a:pt x="172" y="12"/>
                    <a:pt x="166" y="11"/>
                    <a:pt x="159" y="10"/>
                  </a:cubicBezTo>
                  <a:cubicBezTo>
                    <a:pt x="152" y="9"/>
                    <a:pt x="145" y="8"/>
                    <a:pt x="139" y="5"/>
                  </a:cubicBezTo>
                  <a:cubicBezTo>
                    <a:pt x="139" y="6"/>
                    <a:pt x="138" y="7"/>
                    <a:pt x="138" y="7"/>
                  </a:cubicBezTo>
                  <a:cubicBezTo>
                    <a:pt x="177" y="8"/>
                    <a:pt x="214" y="23"/>
                    <a:pt x="249" y="38"/>
                  </a:cubicBezTo>
                  <a:cubicBezTo>
                    <a:pt x="250" y="37"/>
                    <a:pt x="250" y="37"/>
                    <a:pt x="251" y="36"/>
                  </a:cubicBezTo>
                  <a:cubicBezTo>
                    <a:pt x="227" y="26"/>
                    <a:pt x="202" y="16"/>
                    <a:pt x="177" y="9"/>
                  </a:cubicBezTo>
                  <a:cubicBezTo>
                    <a:pt x="152" y="3"/>
                    <a:pt x="125" y="0"/>
                    <a:pt x="100" y="7"/>
                  </a:cubicBezTo>
                  <a:cubicBezTo>
                    <a:pt x="98" y="7"/>
                    <a:pt x="98" y="9"/>
                    <a:pt x="100" y="10"/>
                  </a:cubicBezTo>
                  <a:cubicBezTo>
                    <a:pt x="126" y="11"/>
                    <a:pt x="152" y="11"/>
                    <a:pt x="178" y="16"/>
                  </a:cubicBezTo>
                  <a:cubicBezTo>
                    <a:pt x="198" y="20"/>
                    <a:pt x="221" y="25"/>
                    <a:pt x="238" y="38"/>
                  </a:cubicBezTo>
                  <a:cubicBezTo>
                    <a:pt x="238" y="37"/>
                    <a:pt x="238" y="37"/>
                    <a:pt x="239" y="36"/>
                  </a:cubicBezTo>
                  <a:cubicBezTo>
                    <a:pt x="227" y="38"/>
                    <a:pt x="215" y="34"/>
                    <a:pt x="205" y="30"/>
                  </a:cubicBezTo>
                  <a:cubicBezTo>
                    <a:pt x="193" y="26"/>
                    <a:pt x="183" y="21"/>
                    <a:pt x="171" y="18"/>
                  </a:cubicBezTo>
                  <a:cubicBezTo>
                    <a:pt x="157" y="15"/>
                    <a:pt x="141" y="13"/>
                    <a:pt x="126" y="11"/>
                  </a:cubicBezTo>
                  <a:cubicBezTo>
                    <a:pt x="111" y="9"/>
                    <a:pt x="95" y="9"/>
                    <a:pt x="79" y="9"/>
                  </a:cubicBezTo>
                  <a:cubicBezTo>
                    <a:pt x="77" y="10"/>
                    <a:pt x="78" y="12"/>
                    <a:pt x="79" y="12"/>
                  </a:cubicBezTo>
                  <a:cubicBezTo>
                    <a:pt x="100" y="17"/>
                    <a:pt x="122" y="15"/>
                    <a:pt x="144" y="20"/>
                  </a:cubicBezTo>
                  <a:cubicBezTo>
                    <a:pt x="166" y="25"/>
                    <a:pt x="189" y="32"/>
                    <a:pt x="211" y="39"/>
                  </a:cubicBezTo>
                  <a:cubicBezTo>
                    <a:pt x="212" y="40"/>
                    <a:pt x="213" y="38"/>
                    <a:pt x="212" y="37"/>
                  </a:cubicBezTo>
                  <a:cubicBezTo>
                    <a:pt x="160" y="8"/>
                    <a:pt x="97" y="0"/>
                    <a:pt x="39" y="9"/>
                  </a:cubicBezTo>
                  <a:cubicBezTo>
                    <a:pt x="36" y="9"/>
                    <a:pt x="32" y="10"/>
                    <a:pt x="29" y="10"/>
                  </a:cubicBezTo>
                  <a:cubicBezTo>
                    <a:pt x="29" y="11"/>
                    <a:pt x="30" y="12"/>
                    <a:pt x="30" y="13"/>
                  </a:cubicBezTo>
                  <a:cubicBezTo>
                    <a:pt x="59" y="3"/>
                    <a:pt x="91" y="4"/>
                    <a:pt x="121" y="9"/>
                  </a:cubicBezTo>
                  <a:cubicBezTo>
                    <a:pt x="150" y="14"/>
                    <a:pt x="176" y="29"/>
                    <a:pt x="204" y="36"/>
                  </a:cubicBezTo>
                  <a:cubicBezTo>
                    <a:pt x="205" y="37"/>
                    <a:pt x="206" y="35"/>
                    <a:pt x="205" y="34"/>
                  </a:cubicBezTo>
                  <a:cubicBezTo>
                    <a:pt x="190" y="17"/>
                    <a:pt x="165" y="13"/>
                    <a:pt x="144" y="11"/>
                  </a:cubicBezTo>
                  <a:cubicBezTo>
                    <a:pt x="118" y="8"/>
                    <a:pt x="90" y="9"/>
                    <a:pt x="64" y="14"/>
                  </a:cubicBezTo>
                  <a:cubicBezTo>
                    <a:pt x="43" y="17"/>
                    <a:pt x="23" y="24"/>
                    <a:pt x="2" y="29"/>
                  </a:cubicBezTo>
                  <a:cubicBezTo>
                    <a:pt x="2" y="30"/>
                    <a:pt x="2" y="31"/>
                    <a:pt x="3" y="32"/>
                  </a:cubicBezTo>
                  <a:cubicBezTo>
                    <a:pt x="15" y="24"/>
                    <a:pt x="28" y="19"/>
                    <a:pt x="42" y="16"/>
                  </a:cubicBezTo>
                  <a:cubicBezTo>
                    <a:pt x="56" y="12"/>
                    <a:pt x="71" y="11"/>
                    <a:pt x="85" y="10"/>
                  </a:cubicBezTo>
                  <a:cubicBezTo>
                    <a:pt x="100" y="10"/>
                    <a:pt x="116" y="11"/>
                    <a:pt x="131" y="14"/>
                  </a:cubicBezTo>
                  <a:cubicBezTo>
                    <a:pt x="146" y="17"/>
                    <a:pt x="161" y="22"/>
                    <a:pt x="176" y="26"/>
                  </a:cubicBezTo>
                  <a:cubicBezTo>
                    <a:pt x="181" y="28"/>
                    <a:pt x="187" y="30"/>
                    <a:pt x="192" y="31"/>
                  </a:cubicBezTo>
                  <a:cubicBezTo>
                    <a:pt x="194" y="31"/>
                    <a:pt x="194" y="29"/>
                    <a:pt x="193" y="28"/>
                  </a:cubicBezTo>
                  <a:cubicBezTo>
                    <a:pt x="168" y="15"/>
                    <a:pt x="139" y="16"/>
                    <a:pt x="112" y="18"/>
                  </a:cubicBezTo>
                  <a:cubicBezTo>
                    <a:pt x="78" y="19"/>
                    <a:pt x="43" y="21"/>
                    <a:pt x="10" y="31"/>
                  </a:cubicBezTo>
                  <a:cubicBezTo>
                    <a:pt x="8" y="31"/>
                    <a:pt x="9" y="34"/>
                    <a:pt x="11" y="33"/>
                  </a:cubicBezTo>
                  <a:cubicBezTo>
                    <a:pt x="43" y="24"/>
                    <a:pt x="77" y="19"/>
                    <a:pt x="111" y="20"/>
                  </a:cubicBezTo>
                  <a:cubicBezTo>
                    <a:pt x="144" y="21"/>
                    <a:pt x="177" y="27"/>
                    <a:pt x="209" y="37"/>
                  </a:cubicBezTo>
                  <a:cubicBezTo>
                    <a:pt x="211" y="38"/>
                    <a:pt x="212" y="36"/>
                    <a:pt x="211" y="35"/>
                  </a:cubicBezTo>
                  <a:cubicBezTo>
                    <a:pt x="202" y="29"/>
                    <a:pt x="191" y="26"/>
                    <a:pt x="180" y="24"/>
                  </a:cubicBezTo>
                  <a:cubicBezTo>
                    <a:pt x="168" y="23"/>
                    <a:pt x="155" y="22"/>
                    <a:pt x="143" y="23"/>
                  </a:cubicBezTo>
                  <a:cubicBezTo>
                    <a:pt x="113" y="23"/>
                    <a:pt x="83" y="26"/>
                    <a:pt x="54" y="32"/>
                  </a:cubicBezTo>
                  <a:cubicBezTo>
                    <a:pt x="41" y="35"/>
                    <a:pt x="28" y="39"/>
                    <a:pt x="16" y="43"/>
                  </a:cubicBezTo>
                  <a:cubicBezTo>
                    <a:pt x="14" y="43"/>
                    <a:pt x="15" y="46"/>
                    <a:pt x="17" y="46"/>
                  </a:cubicBezTo>
                  <a:cubicBezTo>
                    <a:pt x="50" y="37"/>
                    <a:pt x="85" y="28"/>
                    <a:pt x="120" y="27"/>
                  </a:cubicBezTo>
                  <a:cubicBezTo>
                    <a:pt x="134" y="27"/>
                    <a:pt x="149" y="28"/>
                    <a:pt x="164" y="30"/>
                  </a:cubicBezTo>
                  <a:cubicBezTo>
                    <a:pt x="178" y="31"/>
                    <a:pt x="192" y="34"/>
                    <a:pt x="206" y="39"/>
                  </a:cubicBezTo>
                  <a:cubicBezTo>
                    <a:pt x="207" y="39"/>
                    <a:pt x="209" y="40"/>
                    <a:pt x="211" y="41"/>
                  </a:cubicBezTo>
                  <a:cubicBezTo>
                    <a:pt x="211" y="40"/>
                    <a:pt x="211" y="39"/>
                    <a:pt x="211" y="38"/>
                  </a:cubicBezTo>
                  <a:cubicBezTo>
                    <a:pt x="178" y="38"/>
                    <a:pt x="146" y="28"/>
                    <a:pt x="113" y="26"/>
                  </a:cubicBezTo>
                  <a:cubicBezTo>
                    <a:pt x="97" y="25"/>
                    <a:pt x="82" y="26"/>
                    <a:pt x="66" y="28"/>
                  </a:cubicBezTo>
                  <a:cubicBezTo>
                    <a:pt x="51" y="30"/>
                    <a:pt x="36" y="33"/>
                    <a:pt x="21" y="40"/>
                  </a:cubicBezTo>
                  <a:cubicBezTo>
                    <a:pt x="18" y="41"/>
                    <a:pt x="15" y="43"/>
                    <a:pt x="13" y="44"/>
                  </a:cubicBezTo>
                  <a:cubicBezTo>
                    <a:pt x="11" y="45"/>
                    <a:pt x="12" y="48"/>
                    <a:pt x="14" y="47"/>
                  </a:cubicBezTo>
                  <a:cubicBezTo>
                    <a:pt x="44" y="34"/>
                    <a:pt x="78" y="26"/>
                    <a:pt x="111" y="26"/>
                  </a:cubicBezTo>
                  <a:cubicBezTo>
                    <a:pt x="144" y="27"/>
                    <a:pt x="175" y="38"/>
                    <a:pt x="208" y="44"/>
                  </a:cubicBezTo>
                  <a:cubicBezTo>
                    <a:pt x="213" y="45"/>
                    <a:pt x="218" y="46"/>
                    <a:pt x="224" y="47"/>
                  </a:cubicBezTo>
                  <a:cubicBezTo>
                    <a:pt x="226" y="47"/>
                    <a:pt x="226" y="44"/>
                    <a:pt x="225" y="44"/>
                  </a:cubicBezTo>
                  <a:cubicBezTo>
                    <a:pt x="197" y="35"/>
                    <a:pt x="169" y="30"/>
                    <a:pt x="140" y="28"/>
                  </a:cubicBezTo>
                  <a:cubicBezTo>
                    <a:pt x="110" y="26"/>
                    <a:pt x="80" y="27"/>
                    <a:pt x="52" y="35"/>
                  </a:cubicBezTo>
                  <a:cubicBezTo>
                    <a:pt x="42" y="37"/>
                    <a:pt x="32" y="41"/>
                    <a:pt x="23" y="45"/>
                  </a:cubicBezTo>
                  <a:cubicBezTo>
                    <a:pt x="22" y="46"/>
                    <a:pt x="23" y="48"/>
                    <a:pt x="24" y="48"/>
                  </a:cubicBezTo>
                  <a:cubicBezTo>
                    <a:pt x="32" y="47"/>
                    <a:pt x="40" y="44"/>
                    <a:pt x="48" y="42"/>
                  </a:cubicBezTo>
                  <a:cubicBezTo>
                    <a:pt x="56" y="39"/>
                    <a:pt x="66" y="38"/>
                    <a:pt x="75" y="36"/>
                  </a:cubicBezTo>
                  <a:cubicBezTo>
                    <a:pt x="93" y="34"/>
                    <a:pt x="111" y="33"/>
                    <a:pt x="130" y="33"/>
                  </a:cubicBezTo>
                  <a:cubicBezTo>
                    <a:pt x="160" y="33"/>
                    <a:pt x="192" y="35"/>
                    <a:pt x="220" y="45"/>
                  </a:cubicBezTo>
                  <a:cubicBezTo>
                    <a:pt x="223" y="46"/>
                    <a:pt x="225" y="47"/>
                    <a:pt x="228" y="48"/>
                  </a:cubicBezTo>
                  <a:cubicBezTo>
                    <a:pt x="228" y="47"/>
                    <a:pt x="228" y="47"/>
                    <a:pt x="228" y="46"/>
                  </a:cubicBezTo>
                  <a:cubicBezTo>
                    <a:pt x="221" y="47"/>
                    <a:pt x="213" y="45"/>
                    <a:pt x="206" y="44"/>
                  </a:cubicBezTo>
                  <a:cubicBezTo>
                    <a:pt x="197" y="43"/>
                    <a:pt x="189" y="42"/>
                    <a:pt x="181" y="41"/>
                  </a:cubicBezTo>
                  <a:cubicBezTo>
                    <a:pt x="164" y="40"/>
                    <a:pt x="147" y="39"/>
                    <a:pt x="130" y="40"/>
                  </a:cubicBezTo>
                  <a:cubicBezTo>
                    <a:pt x="95" y="42"/>
                    <a:pt x="61" y="51"/>
                    <a:pt x="26" y="53"/>
                  </a:cubicBezTo>
                  <a:cubicBezTo>
                    <a:pt x="26" y="54"/>
                    <a:pt x="27" y="55"/>
                    <a:pt x="27" y="56"/>
                  </a:cubicBezTo>
                  <a:cubicBezTo>
                    <a:pt x="57" y="42"/>
                    <a:pt x="90" y="36"/>
                    <a:pt x="123" y="36"/>
                  </a:cubicBezTo>
                  <a:cubicBezTo>
                    <a:pt x="157" y="35"/>
                    <a:pt x="191" y="41"/>
                    <a:pt x="222" y="52"/>
                  </a:cubicBezTo>
                  <a:cubicBezTo>
                    <a:pt x="233" y="56"/>
                    <a:pt x="245" y="58"/>
                    <a:pt x="253" y="66"/>
                  </a:cubicBezTo>
                  <a:cubicBezTo>
                    <a:pt x="253" y="65"/>
                    <a:pt x="254" y="65"/>
                    <a:pt x="254" y="64"/>
                  </a:cubicBezTo>
                  <a:cubicBezTo>
                    <a:pt x="248" y="66"/>
                    <a:pt x="241" y="64"/>
                    <a:pt x="235" y="63"/>
                  </a:cubicBezTo>
                  <a:cubicBezTo>
                    <a:pt x="228" y="61"/>
                    <a:pt x="222" y="59"/>
                    <a:pt x="216" y="58"/>
                  </a:cubicBezTo>
                  <a:cubicBezTo>
                    <a:pt x="199" y="55"/>
                    <a:pt x="181" y="54"/>
                    <a:pt x="164" y="54"/>
                  </a:cubicBezTo>
                  <a:cubicBezTo>
                    <a:pt x="129" y="54"/>
                    <a:pt x="94" y="54"/>
                    <a:pt x="60" y="61"/>
                  </a:cubicBezTo>
                  <a:cubicBezTo>
                    <a:pt x="53" y="63"/>
                    <a:pt x="46" y="65"/>
                    <a:pt x="38" y="67"/>
                  </a:cubicBezTo>
                  <a:cubicBezTo>
                    <a:pt x="37" y="67"/>
                    <a:pt x="38" y="70"/>
                    <a:pt x="39" y="70"/>
                  </a:cubicBezTo>
                  <a:cubicBezTo>
                    <a:pt x="73" y="63"/>
                    <a:pt x="105" y="50"/>
                    <a:pt x="139" y="49"/>
                  </a:cubicBezTo>
                  <a:cubicBezTo>
                    <a:pt x="173" y="48"/>
                    <a:pt x="206" y="60"/>
                    <a:pt x="237" y="72"/>
                  </a:cubicBezTo>
                  <a:cubicBezTo>
                    <a:pt x="241" y="73"/>
                    <a:pt x="245" y="75"/>
                    <a:pt x="249" y="76"/>
                  </a:cubicBezTo>
                  <a:cubicBezTo>
                    <a:pt x="249" y="76"/>
                    <a:pt x="250" y="75"/>
                    <a:pt x="250" y="74"/>
                  </a:cubicBezTo>
                  <a:cubicBezTo>
                    <a:pt x="189" y="57"/>
                    <a:pt x="124" y="53"/>
                    <a:pt x="62" y="65"/>
                  </a:cubicBezTo>
                  <a:cubicBezTo>
                    <a:pt x="56" y="67"/>
                    <a:pt x="51" y="68"/>
                    <a:pt x="46" y="69"/>
                  </a:cubicBezTo>
                  <a:cubicBezTo>
                    <a:pt x="46" y="70"/>
                    <a:pt x="47" y="71"/>
                    <a:pt x="47" y="72"/>
                  </a:cubicBezTo>
                  <a:cubicBezTo>
                    <a:pt x="76" y="58"/>
                    <a:pt x="110" y="56"/>
                    <a:pt x="142" y="59"/>
                  </a:cubicBezTo>
                  <a:cubicBezTo>
                    <a:pt x="159" y="60"/>
                    <a:pt x="176" y="63"/>
                    <a:pt x="193" y="66"/>
                  </a:cubicBezTo>
                  <a:cubicBezTo>
                    <a:pt x="201" y="68"/>
                    <a:pt x="210" y="70"/>
                    <a:pt x="218" y="72"/>
                  </a:cubicBezTo>
                  <a:cubicBezTo>
                    <a:pt x="225" y="73"/>
                    <a:pt x="231" y="74"/>
                    <a:pt x="238" y="76"/>
                  </a:cubicBezTo>
                  <a:cubicBezTo>
                    <a:pt x="240" y="77"/>
                    <a:pt x="243" y="78"/>
                    <a:pt x="245" y="80"/>
                  </a:cubicBezTo>
                  <a:cubicBezTo>
                    <a:pt x="246" y="79"/>
                    <a:pt x="246" y="79"/>
                    <a:pt x="246" y="78"/>
                  </a:cubicBezTo>
                  <a:cubicBezTo>
                    <a:pt x="180" y="77"/>
                    <a:pt x="114" y="60"/>
                    <a:pt x="48" y="75"/>
                  </a:cubicBezTo>
                  <a:cubicBezTo>
                    <a:pt x="47" y="76"/>
                    <a:pt x="47" y="78"/>
                    <a:pt x="49" y="78"/>
                  </a:cubicBezTo>
                  <a:cubicBezTo>
                    <a:pt x="83" y="74"/>
                    <a:pt x="117" y="64"/>
                    <a:pt x="152" y="63"/>
                  </a:cubicBezTo>
                  <a:cubicBezTo>
                    <a:pt x="168" y="63"/>
                    <a:pt x="183" y="65"/>
                    <a:pt x="198" y="68"/>
                  </a:cubicBezTo>
                  <a:cubicBezTo>
                    <a:pt x="213" y="70"/>
                    <a:pt x="227" y="74"/>
                    <a:pt x="241" y="80"/>
                  </a:cubicBezTo>
                  <a:cubicBezTo>
                    <a:pt x="248" y="83"/>
                    <a:pt x="256" y="87"/>
                    <a:pt x="262" y="92"/>
                  </a:cubicBezTo>
                  <a:cubicBezTo>
                    <a:pt x="262" y="91"/>
                    <a:pt x="263" y="91"/>
                    <a:pt x="263" y="90"/>
                  </a:cubicBezTo>
                  <a:cubicBezTo>
                    <a:pt x="259" y="92"/>
                    <a:pt x="255" y="90"/>
                    <a:pt x="252" y="89"/>
                  </a:cubicBezTo>
                  <a:cubicBezTo>
                    <a:pt x="248" y="88"/>
                    <a:pt x="245" y="87"/>
                    <a:pt x="241" y="87"/>
                  </a:cubicBezTo>
                  <a:cubicBezTo>
                    <a:pt x="232" y="85"/>
                    <a:pt x="223" y="84"/>
                    <a:pt x="215" y="83"/>
                  </a:cubicBezTo>
                  <a:cubicBezTo>
                    <a:pt x="204" y="81"/>
                    <a:pt x="193" y="79"/>
                    <a:pt x="182" y="79"/>
                  </a:cubicBezTo>
                  <a:cubicBezTo>
                    <a:pt x="171" y="78"/>
                    <a:pt x="161" y="77"/>
                    <a:pt x="150" y="75"/>
                  </a:cubicBezTo>
                  <a:cubicBezTo>
                    <a:pt x="141" y="74"/>
                    <a:pt x="131" y="73"/>
                    <a:pt x="124" y="67"/>
                  </a:cubicBezTo>
                  <a:cubicBezTo>
                    <a:pt x="123" y="66"/>
                    <a:pt x="123" y="65"/>
                    <a:pt x="122" y="64"/>
                  </a:cubicBezTo>
                  <a:cubicBezTo>
                    <a:pt x="122" y="65"/>
                    <a:pt x="122" y="65"/>
                    <a:pt x="122" y="66"/>
                  </a:cubicBezTo>
                  <a:cubicBezTo>
                    <a:pt x="130" y="60"/>
                    <a:pt x="140" y="59"/>
                    <a:pt x="150" y="59"/>
                  </a:cubicBezTo>
                  <a:cubicBezTo>
                    <a:pt x="160" y="59"/>
                    <a:pt x="170" y="61"/>
                    <a:pt x="180" y="62"/>
                  </a:cubicBezTo>
                  <a:cubicBezTo>
                    <a:pt x="191" y="64"/>
                    <a:pt x="203" y="66"/>
                    <a:pt x="214" y="69"/>
                  </a:cubicBezTo>
                  <a:cubicBezTo>
                    <a:pt x="227" y="72"/>
                    <a:pt x="239" y="77"/>
                    <a:pt x="252" y="81"/>
                  </a:cubicBezTo>
                  <a:cubicBezTo>
                    <a:pt x="253" y="82"/>
                    <a:pt x="255" y="80"/>
                    <a:pt x="253" y="79"/>
                  </a:cubicBezTo>
                  <a:cubicBezTo>
                    <a:pt x="230" y="65"/>
                    <a:pt x="202" y="63"/>
                    <a:pt x="175" y="61"/>
                  </a:cubicBezTo>
                  <a:cubicBezTo>
                    <a:pt x="143" y="58"/>
                    <a:pt x="111" y="56"/>
                    <a:pt x="78" y="58"/>
                  </a:cubicBezTo>
                  <a:cubicBezTo>
                    <a:pt x="74" y="58"/>
                    <a:pt x="70" y="59"/>
                    <a:pt x="66" y="59"/>
                  </a:cubicBezTo>
                  <a:cubicBezTo>
                    <a:pt x="64" y="59"/>
                    <a:pt x="61" y="60"/>
                    <a:pt x="59" y="60"/>
                  </a:cubicBezTo>
                  <a:cubicBezTo>
                    <a:pt x="58" y="60"/>
                    <a:pt x="57" y="60"/>
                    <a:pt x="56" y="60"/>
                  </a:cubicBezTo>
                  <a:cubicBezTo>
                    <a:pt x="55" y="60"/>
                    <a:pt x="53" y="61"/>
                    <a:pt x="52" y="61"/>
                  </a:cubicBezTo>
                  <a:cubicBezTo>
                    <a:pt x="52" y="61"/>
                    <a:pt x="52" y="62"/>
                    <a:pt x="52" y="62"/>
                  </a:cubicBezTo>
                  <a:cubicBezTo>
                    <a:pt x="52" y="64"/>
                    <a:pt x="54" y="62"/>
                    <a:pt x="54" y="62"/>
                  </a:cubicBezTo>
                  <a:cubicBezTo>
                    <a:pt x="55" y="60"/>
                    <a:pt x="53" y="59"/>
                    <a:pt x="52" y="60"/>
                  </a:cubicBezTo>
                  <a:cubicBezTo>
                    <a:pt x="51" y="61"/>
                    <a:pt x="50" y="60"/>
                    <a:pt x="50" y="61"/>
                  </a:cubicBezTo>
                  <a:cubicBezTo>
                    <a:pt x="50" y="62"/>
                    <a:pt x="50" y="62"/>
                    <a:pt x="50" y="63"/>
                  </a:cubicBezTo>
                  <a:cubicBezTo>
                    <a:pt x="51" y="64"/>
                    <a:pt x="52" y="64"/>
                    <a:pt x="53" y="63"/>
                  </a:cubicBezTo>
                  <a:cubicBezTo>
                    <a:pt x="55" y="63"/>
                    <a:pt x="58" y="63"/>
                    <a:pt x="60" y="62"/>
                  </a:cubicBezTo>
                  <a:cubicBezTo>
                    <a:pt x="64" y="62"/>
                    <a:pt x="69" y="61"/>
                    <a:pt x="73" y="61"/>
                  </a:cubicBezTo>
                  <a:cubicBezTo>
                    <a:pt x="82" y="60"/>
                    <a:pt x="91" y="60"/>
                    <a:pt x="100" y="60"/>
                  </a:cubicBezTo>
                  <a:cubicBezTo>
                    <a:pt x="118" y="60"/>
                    <a:pt x="136" y="60"/>
                    <a:pt x="153" y="62"/>
                  </a:cubicBezTo>
                  <a:cubicBezTo>
                    <a:pt x="181" y="64"/>
                    <a:pt x="208" y="64"/>
                    <a:pt x="234" y="73"/>
                  </a:cubicBezTo>
                  <a:cubicBezTo>
                    <a:pt x="240" y="75"/>
                    <a:pt x="246" y="78"/>
                    <a:pt x="252" y="81"/>
                  </a:cubicBezTo>
                  <a:cubicBezTo>
                    <a:pt x="252" y="80"/>
                    <a:pt x="253" y="79"/>
                    <a:pt x="253" y="79"/>
                  </a:cubicBezTo>
                  <a:cubicBezTo>
                    <a:pt x="240" y="74"/>
                    <a:pt x="227" y="70"/>
                    <a:pt x="214" y="66"/>
                  </a:cubicBezTo>
                  <a:cubicBezTo>
                    <a:pt x="203" y="63"/>
                    <a:pt x="191" y="61"/>
                    <a:pt x="179" y="59"/>
                  </a:cubicBezTo>
                  <a:cubicBezTo>
                    <a:pt x="168" y="58"/>
                    <a:pt x="158" y="57"/>
                    <a:pt x="147" y="57"/>
                  </a:cubicBezTo>
                  <a:cubicBezTo>
                    <a:pt x="138" y="57"/>
                    <a:pt x="128" y="58"/>
                    <a:pt x="120" y="64"/>
                  </a:cubicBezTo>
                  <a:cubicBezTo>
                    <a:pt x="119" y="64"/>
                    <a:pt x="119" y="65"/>
                    <a:pt x="120" y="66"/>
                  </a:cubicBezTo>
                  <a:cubicBezTo>
                    <a:pt x="124" y="72"/>
                    <a:pt x="133" y="75"/>
                    <a:pt x="140" y="76"/>
                  </a:cubicBezTo>
                  <a:cubicBezTo>
                    <a:pt x="150" y="79"/>
                    <a:pt x="161" y="80"/>
                    <a:pt x="172" y="81"/>
                  </a:cubicBezTo>
                  <a:cubicBezTo>
                    <a:pt x="180" y="81"/>
                    <a:pt x="189" y="81"/>
                    <a:pt x="198" y="83"/>
                  </a:cubicBezTo>
                  <a:cubicBezTo>
                    <a:pt x="206" y="84"/>
                    <a:pt x="215" y="85"/>
                    <a:pt x="224" y="87"/>
                  </a:cubicBezTo>
                  <a:cubicBezTo>
                    <a:pt x="232" y="88"/>
                    <a:pt x="241" y="89"/>
                    <a:pt x="249" y="91"/>
                  </a:cubicBezTo>
                  <a:cubicBezTo>
                    <a:pt x="254" y="93"/>
                    <a:pt x="259" y="95"/>
                    <a:pt x="264" y="92"/>
                  </a:cubicBezTo>
                  <a:cubicBezTo>
                    <a:pt x="265" y="92"/>
                    <a:pt x="265" y="91"/>
                    <a:pt x="264" y="90"/>
                  </a:cubicBezTo>
                  <a:cubicBezTo>
                    <a:pt x="241" y="73"/>
                    <a:pt x="212" y="66"/>
                    <a:pt x="184" y="63"/>
                  </a:cubicBezTo>
                  <a:cubicBezTo>
                    <a:pt x="168" y="61"/>
                    <a:pt x="152" y="60"/>
                    <a:pt x="136" y="61"/>
                  </a:cubicBezTo>
                  <a:cubicBezTo>
                    <a:pt x="119" y="63"/>
                    <a:pt x="102" y="66"/>
                    <a:pt x="85" y="69"/>
                  </a:cubicBezTo>
                  <a:cubicBezTo>
                    <a:pt x="73" y="72"/>
                    <a:pt x="61" y="74"/>
                    <a:pt x="48" y="75"/>
                  </a:cubicBezTo>
                  <a:cubicBezTo>
                    <a:pt x="48" y="76"/>
                    <a:pt x="49" y="77"/>
                    <a:pt x="49" y="78"/>
                  </a:cubicBezTo>
                  <a:cubicBezTo>
                    <a:pt x="114" y="63"/>
                    <a:pt x="180" y="79"/>
                    <a:pt x="246" y="80"/>
                  </a:cubicBezTo>
                  <a:cubicBezTo>
                    <a:pt x="247" y="81"/>
                    <a:pt x="248" y="79"/>
                    <a:pt x="247" y="78"/>
                  </a:cubicBezTo>
                  <a:cubicBezTo>
                    <a:pt x="242" y="74"/>
                    <a:pt x="236" y="73"/>
                    <a:pt x="231" y="72"/>
                  </a:cubicBezTo>
                  <a:cubicBezTo>
                    <a:pt x="224" y="70"/>
                    <a:pt x="217" y="69"/>
                    <a:pt x="210" y="67"/>
                  </a:cubicBezTo>
                  <a:cubicBezTo>
                    <a:pt x="192" y="63"/>
                    <a:pt x="175" y="60"/>
                    <a:pt x="157" y="58"/>
                  </a:cubicBezTo>
                  <a:cubicBezTo>
                    <a:pt x="126" y="54"/>
                    <a:pt x="93" y="54"/>
                    <a:pt x="63" y="63"/>
                  </a:cubicBezTo>
                  <a:cubicBezTo>
                    <a:pt x="57" y="64"/>
                    <a:pt x="51" y="66"/>
                    <a:pt x="46" y="69"/>
                  </a:cubicBezTo>
                  <a:cubicBezTo>
                    <a:pt x="44" y="70"/>
                    <a:pt x="45" y="72"/>
                    <a:pt x="47" y="72"/>
                  </a:cubicBezTo>
                  <a:cubicBezTo>
                    <a:pt x="108" y="56"/>
                    <a:pt x="175" y="58"/>
                    <a:pt x="237" y="73"/>
                  </a:cubicBezTo>
                  <a:cubicBezTo>
                    <a:pt x="241" y="74"/>
                    <a:pt x="245" y="75"/>
                    <a:pt x="249" y="76"/>
                  </a:cubicBezTo>
                  <a:cubicBezTo>
                    <a:pt x="251" y="77"/>
                    <a:pt x="252" y="75"/>
                    <a:pt x="250" y="74"/>
                  </a:cubicBezTo>
                  <a:cubicBezTo>
                    <a:pt x="220" y="62"/>
                    <a:pt x="189" y="50"/>
                    <a:pt x="156" y="47"/>
                  </a:cubicBezTo>
                  <a:cubicBezTo>
                    <a:pt x="122" y="44"/>
                    <a:pt x="89" y="55"/>
                    <a:pt x="56" y="63"/>
                  </a:cubicBezTo>
                  <a:cubicBezTo>
                    <a:pt x="50" y="65"/>
                    <a:pt x="45" y="66"/>
                    <a:pt x="39" y="67"/>
                  </a:cubicBezTo>
                  <a:cubicBezTo>
                    <a:pt x="39" y="68"/>
                    <a:pt x="39" y="69"/>
                    <a:pt x="40" y="70"/>
                  </a:cubicBezTo>
                  <a:cubicBezTo>
                    <a:pt x="73" y="59"/>
                    <a:pt x="109" y="57"/>
                    <a:pt x="144" y="57"/>
                  </a:cubicBezTo>
                  <a:cubicBezTo>
                    <a:pt x="162" y="56"/>
                    <a:pt x="179" y="57"/>
                    <a:pt x="197" y="58"/>
                  </a:cubicBezTo>
                  <a:cubicBezTo>
                    <a:pt x="205" y="59"/>
                    <a:pt x="213" y="60"/>
                    <a:pt x="220" y="62"/>
                  </a:cubicBezTo>
                  <a:cubicBezTo>
                    <a:pt x="227" y="63"/>
                    <a:pt x="233" y="65"/>
                    <a:pt x="240" y="67"/>
                  </a:cubicBezTo>
                  <a:cubicBezTo>
                    <a:pt x="245" y="68"/>
                    <a:pt x="250" y="68"/>
                    <a:pt x="254" y="67"/>
                  </a:cubicBezTo>
                  <a:cubicBezTo>
                    <a:pt x="255" y="66"/>
                    <a:pt x="256" y="65"/>
                    <a:pt x="255" y="65"/>
                  </a:cubicBezTo>
                  <a:cubicBezTo>
                    <a:pt x="251" y="60"/>
                    <a:pt x="245" y="57"/>
                    <a:pt x="239" y="55"/>
                  </a:cubicBezTo>
                  <a:cubicBezTo>
                    <a:pt x="232" y="52"/>
                    <a:pt x="225" y="50"/>
                    <a:pt x="218" y="48"/>
                  </a:cubicBezTo>
                  <a:cubicBezTo>
                    <a:pt x="203" y="42"/>
                    <a:pt x="187" y="38"/>
                    <a:pt x="170" y="36"/>
                  </a:cubicBezTo>
                  <a:cubicBezTo>
                    <a:pt x="138" y="31"/>
                    <a:pt x="105" y="32"/>
                    <a:pt x="73" y="38"/>
                  </a:cubicBezTo>
                  <a:cubicBezTo>
                    <a:pt x="57" y="42"/>
                    <a:pt x="41" y="47"/>
                    <a:pt x="26" y="53"/>
                  </a:cubicBezTo>
                  <a:cubicBezTo>
                    <a:pt x="24" y="54"/>
                    <a:pt x="25" y="56"/>
                    <a:pt x="27" y="56"/>
                  </a:cubicBezTo>
                  <a:cubicBezTo>
                    <a:pt x="61" y="54"/>
                    <a:pt x="95" y="45"/>
                    <a:pt x="130" y="43"/>
                  </a:cubicBezTo>
                  <a:cubicBezTo>
                    <a:pt x="147" y="41"/>
                    <a:pt x="165" y="43"/>
                    <a:pt x="182" y="44"/>
                  </a:cubicBezTo>
                  <a:cubicBezTo>
                    <a:pt x="190" y="45"/>
                    <a:pt x="198" y="46"/>
                    <a:pt x="206" y="47"/>
                  </a:cubicBezTo>
                  <a:cubicBezTo>
                    <a:pt x="213" y="48"/>
                    <a:pt x="221" y="50"/>
                    <a:pt x="228" y="48"/>
                  </a:cubicBezTo>
                  <a:cubicBezTo>
                    <a:pt x="230" y="48"/>
                    <a:pt x="230" y="46"/>
                    <a:pt x="229" y="46"/>
                  </a:cubicBezTo>
                  <a:cubicBezTo>
                    <a:pt x="201" y="34"/>
                    <a:pt x="170" y="31"/>
                    <a:pt x="140" y="31"/>
                  </a:cubicBezTo>
                  <a:cubicBezTo>
                    <a:pt x="123" y="30"/>
                    <a:pt x="105" y="30"/>
                    <a:pt x="88" y="32"/>
                  </a:cubicBezTo>
                  <a:cubicBezTo>
                    <a:pt x="79" y="33"/>
                    <a:pt x="70" y="34"/>
                    <a:pt x="61" y="36"/>
                  </a:cubicBezTo>
                  <a:cubicBezTo>
                    <a:pt x="53" y="37"/>
                    <a:pt x="45" y="40"/>
                    <a:pt x="37" y="42"/>
                  </a:cubicBezTo>
                  <a:cubicBezTo>
                    <a:pt x="33" y="44"/>
                    <a:pt x="28" y="45"/>
                    <a:pt x="24" y="45"/>
                  </a:cubicBezTo>
                  <a:cubicBezTo>
                    <a:pt x="24" y="46"/>
                    <a:pt x="24" y="47"/>
                    <a:pt x="24" y="47"/>
                  </a:cubicBezTo>
                  <a:cubicBezTo>
                    <a:pt x="51" y="35"/>
                    <a:pt x="81" y="30"/>
                    <a:pt x="110" y="30"/>
                  </a:cubicBezTo>
                  <a:cubicBezTo>
                    <a:pt x="140" y="29"/>
                    <a:pt x="170" y="33"/>
                    <a:pt x="199" y="40"/>
                  </a:cubicBezTo>
                  <a:cubicBezTo>
                    <a:pt x="207" y="42"/>
                    <a:pt x="216" y="44"/>
                    <a:pt x="224" y="47"/>
                  </a:cubicBezTo>
                  <a:cubicBezTo>
                    <a:pt x="224" y="46"/>
                    <a:pt x="224" y="45"/>
                    <a:pt x="224" y="44"/>
                  </a:cubicBezTo>
                  <a:cubicBezTo>
                    <a:pt x="192" y="40"/>
                    <a:pt x="161" y="28"/>
                    <a:pt x="128" y="25"/>
                  </a:cubicBezTo>
                  <a:cubicBezTo>
                    <a:pt x="96" y="21"/>
                    <a:pt x="62" y="27"/>
                    <a:pt x="32" y="37"/>
                  </a:cubicBezTo>
                  <a:cubicBezTo>
                    <a:pt x="25" y="39"/>
                    <a:pt x="19" y="42"/>
                    <a:pt x="13" y="44"/>
                  </a:cubicBezTo>
                  <a:cubicBezTo>
                    <a:pt x="13" y="45"/>
                    <a:pt x="13" y="46"/>
                    <a:pt x="14" y="47"/>
                  </a:cubicBezTo>
                  <a:cubicBezTo>
                    <a:pt x="41" y="31"/>
                    <a:pt x="75" y="28"/>
                    <a:pt x="106" y="29"/>
                  </a:cubicBezTo>
                  <a:cubicBezTo>
                    <a:pt x="139" y="29"/>
                    <a:pt x="171" y="39"/>
                    <a:pt x="204" y="41"/>
                  </a:cubicBezTo>
                  <a:cubicBezTo>
                    <a:pt x="206" y="41"/>
                    <a:pt x="209" y="41"/>
                    <a:pt x="211" y="41"/>
                  </a:cubicBezTo>
                  <a:cubicBezTo>
                    <a:pt x="212" y="41"/>
                    <a:pt x="213" y="39"/>
                    <a:pt x="212" y="38"/>
                  </a:cubicBezTo>
                  <a:cubicBezTo>
                    <a:pt x="199" y="33"/>
                    <a:pt x="185" y="30"/>
                    <a:pt x="172" y="28"/>
                  </a:cubicBezTo>
                  <a:cubicBezTo>
                    <a:pt x="158" y="26"/>
                    <a:pt x="144" y="25"/>
                    <a:pt x="129" y="25"/>
                  </a:cubicBezTo>
                  <a:cubicBezTo>
                    <a:pt x="112" y="24"/>
                    <a:pt x="95" y="26"/>
                    <a:pt x="79" y="28"/>
                  </a:cubicBezTo>
                  <a:cubicBezTo>
                    <a:pt x="61" y="31"/>
                    <a:pt x="44" y="36"/>
                    <a:pt x="28" y="40"/>
                  </a:cubicBezTo>
                  <a:cubicBezTo>
                    <a:pt x="24" y="41"/>
                    <a:pt x="20" y="42"/>
                    <a:pt x="16" y="43"/>
                  </a:cubicBezTo>
                  <a:cubicBezTo>
                    <a:pt x="16" y="44"/>
                    <a:pt x="17" y="45"/>
                    <a:pt x="17" y="46"/>
                  </a:cubicBezTo>
                  <a:cubicBezTo>
                    <a:pt x="50" y="35"/>
                    <a:pt x="84" y="28"/>
                    <a:pt x="119" y="26"/>
                  </a:cubicBezTo>
                  <a:cubicBezTo>
                    <a:pt x="143" y="25"/>
                    <a:pt x="168" y="24"/>
                    <a:pt x="191" y="29"/>
                  </a:cubicBezTo>
                  <a:cubicBezTo>
                    <a:pt x="197" y="31"/>
                    <a:pt x="204" y="33"/>
                    <a:pt x="209" y="37"/>
                  </a:cubicBezTo>
                  <a:cubicBezTo>
                    <a:pt x="209" y="36"/>
                    <a:pt x="210" y="35"/>
                    <a:pt x="210" y="35"/>
                  </a:cubicBezTo>
                  <a:cubicBezTo>
                    <a:pt x="179" y="25"/>
                    <a:pt x="146" y="19"/>
                    <a:pt x="113" y="17"/>
                  </a:cubicBezTo>
                  <a:cubicBezTo>
                    <a:pt x="80" y="16"/>
                    <a:pt x="47" y="21"/>
                    <a:pt x="15" y="29"/>
                  </a:cubicBezTo>
                  <a:cubicBezTo>
                    <a:pt x="14" y="30"/>
                    <a:pt x="12" y="30"/>
                    <a:pt x="10" y="31"/>
                  </a:cubicBezTo>
                  <a:cubicBezTo>
                    <a:pt x="10" y="32"/>
                    <a:pt x="11" y="32"/>
                    <a:pt x="11" y="33"/>
                  </a:cubicBezTo>
                  <a:cubicBezTo>
                    <a:pt x="43" y="23"/>
                    <a:pt x="77" y="22"/>
                    <a:pt x="111" y="21"/>
                  </a:cubicBezTo>
                  <a:cubicBezTo>
                    <a:pt x="138" y="19"/>
                    <a:pt x="167" y="18"/>
                    <a:pt x="192" y="31"/>
                  </a:cubicBezTo>
                  <a:cubicBezTo>
                    <a:pt x="192" y="30"/>
                    <a:pt x="192" y="29"/>
                    <a:pt x="193" y="28"/>
                  </a:cubicBezTo>
                  <a:cubicBezTo>
                    <a:pt x="162" y="20"/>
                    <a:pt x="132" y="8"/>
                    <a:pt x="100" y="7"/>
                  </a:cubicBezTo>
                  <a:cubicBezTo>
                    <a:pt x="73" y="7"/>
                    <a:pt x="43" y="10"/>
                    <a:pt x="18" y="20"/>
                  </a:cubicBezTo>
                  <a:cubicBezTo>
                    <a:pt x="12" y="23"/>
                    <a:pt x="6" y="26"/>
                    <a:pt x="1" y="29"/>
                  </a:cubicBezTo>
                  <a:cubicBezTo>
                    <a:pt x="0" y="30"/>
                    <a:pt x="1" y="32"/>
                    <a:pt x="2" y="32"/>
                  </a:cubicBezTo>
                  <a:cubicBezTo>
                    <a:pt x="35" y="23"/>
                    <a:pt x="68" y="13"/>
                    <a:pt x="103" y="12"/>
                  </a:cubicBezTo>
                  <a:cubicBezTo>
                    <a:pt x="126" y="12"/>
                    <a:pt x="150" y="12"/>
                    <a:pt x="172" y="18"/>
                  </a:cubicBezTo>
                  <a:cubicBezTo>
                    <a:pt x="183" y="22"/>
                    <a:pt x="195" y="27"/>
                    <a:pt x="203" y="36"/>
                  </a:cubicBezTo>
                  <a:cubicBezTo>
                    <a:pt x="204" y="35"/>
                    <a:pt x="204" y="34"/>
                    <a:pt x="204" y="34"/>
                  </a:cubicBezTo>
                  <a:cubicBezTo>
                    <a:pt x="176" y="27"/>
                    <a:pt x="150" y="11"/>
                    <a:pt x="120" y="6"/>
                  </a:cubicBezTo>
                  <a:cubicBezTo>
                    <a:pt x="90" y="1"/>
                    <a:pt x="58" y="1"/>
                    <a:pt x="29" y="11"/>
                  </a:cubicBezTo>
                  <a:cubicBezTo>
                    <a:pt x="27" y="11"/>
                    <a:pt x="28" y="13"/>
                    <a:pt x="29" y="13"/>
                  </a:cubicBezTo>
                  <a:cubicBezTo>
                    <a:pt x="88" y="2"/>
                    <a:pt x="151" y="8"/>
                    <a:pt x="204" y="36"/>
                  </a:cubicBezTo>
                  <a:cubicBezTo>
                    <a:pt x="207" y="37"/>
                    <a:pt x="209" y="38"/>
                    <a:pt x="211" y="39"/>
                  </a:cubicBezTo>
                  <a:cubicBezTo>
                    <a:pt x="211" y="38"/>
                    <a:pt x="211" y="38"/>
                    <a:pt x="212" y="37"/>
                  </a:cubicBezTo>
                  <a:cubicBezTo>
                    <a:pt x="190" y="29"/>
                    <a:pt x="168" y="23"/>
                    <a:pt x="146" y="17"/>
                  </a:cubicBezTo>
                  <a:cubicBezTo>
                    <a:pt x="124" y="12"/>
                    <a:pt x="101" y="14"/>
                    <a:pt x="79" y="9"/>
                  </a:cubicBezTo>
                  <a:cubicBezTo>
                    <a:pt x="79" y="10"/>
                    <a:pt x="79" y="11"/>
                    <a:pt x="79" y="12"/>
                  </a:cubicBezTo>
                  <a:cubicBezTo>
                    <a:pt x="95" y="11"/>
                    <a:pt x="111" y="12"/>
                    <a:pt x="127" y="14"/>
                  </a:cubicBezTo>
                  <a:cubicBezTo>
                    <a:pt x="142" y="15"/>
                    <a:pt x="157" y="17"/>
                    <a:pt x="172" y="21"/>
                  </a:cubicBezTo>
                  <a:cubicBezTo>
                    <a:pt x="183" y="25"/>
                    <a:pt x="194" y="30"/>
                    <a:pt x="206" y="33"/>
                  </a:cubicBezTo>
                  <a:cubicBezTo>
                    <a:pt x="216" y="37"/>
                    <a:pt x="228" y="41"/>
                    <a:pt x="239" y="38"/>
                  </a:cubicBezTo>
                  <a:cubicBezTo>
                    <a:pt x="240" y="38"/>
                    <a:pt x="241" y="37"/>
                    <a:pt x="240" y="36"/>
                  </a:cubicBezTo>
                  <a:cubicBezTo>
                    <a:pt x="223" y="23"/>
                    <a:pt x="201" y="18"/>
                    <a:pt x="180" y="14"/>
                  </a:cubicBezTo>
                  <a:cubicBezTo>
                    <a:pt x="154" y="9"/>
                    <a:pt x="127" y="8"/>
                    <a:pt x="100" y="7"/>
                  </a:cubicBezTo>
                  <a:cubicBezTo>
                    <a:pt x="100" y="8"/>
                    <a:pt x="100" y="9"/>
                    <a:pt x="100" y="10"/>
                  </a:cubicBezTo>
                  <a:cubicBezTo>
                    <a:pt x="125" y="3"/>
                    <a:pt x="152" y="6"/>
                    <a:pt x="177" y="12"/>
                  </a:cubicBezTo>
                  <a:cubicBezTo>
                    <a:pt x="202" y="18"/>
                    <a:pt x="226" y="28"/>
                    <a:pt x="249" y="38"/>
                  </a:cubicBezTo>
                  <a:cubicBezTo>
                    <a:pt x="251" y="39"/>
                    <a:pt x="252" y="36"/>
                    <a:pt x="251" y="36"/>
                  </a:cubicBezTo>
                  <a:cubicBezTo>
                    <a:pt x="215" y="21"/>
                    <a:pt x="178" y="5"/>
                    <a:pt x="138" y="5"/>
                  </a:cubicBezTo>
                  <a:cubicBezTo>
                    <a:pt x="137" y="5"/>
                    <a:pt x="136" y="7"/>
                    <a:pt x="138" y="7"/>
                  </a:cubicBezTo>
                  <a:cubicBezTo>
                    <a:pt x="143" y="10"/>
                    <a:pt x="150" y="11"/>
                    <a:pt x="156" y="12"/>
                  </a:cubicBezTo>
                  <a:cubicBezTo>
                    <a:pt x="163" y="13"/>
                    <a:pt x="171" y="15"/>
                    <a:pt x="178" y="17"/>
                  </a:cubicBezTo>
                  <a:cubicBezTo>
                    <a:pt x="193" y="21"/>
                    <a:pt x="207" y="27"/>
                    <a:pt x="221" y="33"/>
                  </a:cubicBezTo>
                  <a:cubicBezTo>
                    <a:pt x="222" y="34"/>
                    <a:pt x="224" y="31"/>
                    <a:pt x="222" y="3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40"/>
            <p:cNvSpPr/>
            <p:nvPr/>
          </p:nvSpPr>
          <p:spPr bwMode="auto">
            <a:xfrm>
              <a:off x="3132" y="1899"/>
              <a:ext cx="578" cy="495"/>
            </a:xfrm>
            <a:custGeom>
              <a:avLst/>
              <a:gdLst>
                <a:gd name="T0" fmla="*/ 269 w 299"/>
                <a:gd name="T1" fmla="*/ 69 h 256"/>
                <a:gd name="T2" fmla="*/ 167 w 299"/>
                <a:gd name="T3" fmla="*/ 87 h 256"/>
                <a:gd name="T4" fmla="*/ 134 w 299"/>
                <a:gd name="T5" fmla="*/ 89 h 256"/>
                <a:gd name="T6" fmla="*/ 298 w 299"/>
                <a:gd name="T7" fmla="*/ 68 h 256"/>
                <a:gd name="T8" fmla="*/ 228 w 299"/>
                <a:gd name="T9" fmla="*/ 56 h 256"/>
                <a:gd name="T10" fmla="*/ 121 w 299"/>
                <a:gd name="T11" fmla="*/ 97 h 256"/>
                <a:gd name="T12" fmla="*/ 101 w 299"/>
                <a:gd name="T13" fmla="*/ 116 h 256"/>
                <a:gd name="T14" fmla="*/ 208 w 299"/>
                <a:gd name="T15" fmla="*/ 59 h 256"/>
                <a:gd name="T16" fmla="*/ 200 w 299"/>
                <a:gd name="T17" fmla="*/ 44 h 256"/>
                <a:gd name="T18" fmla="*/ 205 w 299"/>
                <a:gd name="T19" fmla="*/ 24 h 256"/>
                <a:gd name="T20" fmla="*/ 187 w 299"/>
                <a:gd name="T21" fmla="*/ 13 h 256"/>
                <a:gd name="T22" fmla="*/ 129 w 299"/>
                <a:gd name="T23" fmla="*/ 14 h 256"/>
                <a:gd name="T24" fmla="*/ 46 w 299"/>
                <a:gd name="T25" fmla="*/ 49 h 256"/>
                <a:gd name="T26" fmla="*/ 25 w 299"/>
                <a:gd name="T27" fmla="*/ 59 h 256"/>
                <a:gd name="T28" fmla="*/ 56 w 299"/>
                <a:gd name="T29" fmla="*/ 60 h 256"/>
                <a:gd name="T30" fmla="*/ 55 w 299"/>
                <a:gd name="T31" fmla="*/ 72 h 256"/>
                <a:gd name="T32" fmla="*/ 73 w 299"/>
                <a:gd name="T33" fmla="*/ 37 h 256"/>
                <a:gd name="T34" fmla="*/ 72 w 299"/>
                <a:gd name="T35" fmla="*/ 49 h 256"/>
                <a:gd name="T36" fmla="*/ 36 w 299"/>
                <a:gd name="T37" fmla="*/ 117 h 256"/>
                <a:gd name="T38" fmla="*/ 35 w 299"/>
                <a:gd name="T39" fmla="*/ 117 h 256"/>
                <a:gd name="T40" fmla="*/ 61 w 299"/>
                <a:gd name="T41" fmla="*/ 88 h 256"/>
                <a:gd name="T42" fmla="*/ 105 w 299"/>
                <a:gd name="T43" fmla="*/ 51 h 256"/>
                <a:gd name="T44" fmla="*/ 114 w 299"/>
                <a:gd name="T45" fmla="*/ 53 h 256"/>
                <a:gd name="T46" fmla="*/ 58 w 299"/>
                <a:gd name="T47" fmla="*/ 166 h 256"/>
                <a:gd name="T48" fmla="*/ 84 w 299"/>
                <a:gd name="T49" fmla="*/ 142 h 256"/>
                <a:gd name="T50" fmla="*/ 78 w 299"/>
                <a:gd name="T51" fmla="*/ 232 h 256"/>
                <a:gd name="T52" fmla="*/ 82 w 299"/>
                <a:gd name="T53" fmla="*/ 130 h 256"/>
                <a:gd name="T54" fmla="*/ 53 w 299"/>
                <a:gd name="T55" fmla="*/ 122 h 256"/>
                <a:gd name="T56" fmla="*/ 74 w 299"/>
                <a:gd name="T57" fmla="*/ 254 h 256"/>
                <a:gd name="T58" fmla="*/ 78 w 299"/>
                <a:gd name="T59" fmla="*/ 178 h 256"/>
                <a:gd name="T60" fmla="*/ 102 w 299"/>
                <a:gd name="T61" fmla="*/ 88 h 256"/>
                <a:gd name="T62" fmla="*/ 107 w 299"/>
                <a:gd name="T63" fmla="*/ 80 h 256"/>
                <a:gd name="T64" fmla="*/ 52 w 299"/>
                <a:gd name="T65" fmla="*/ 149 h 256"/>
                <a:gd name="T66" fmla="*/ 43 w 299"/>
                <a:gd name="T67" fmla="*/ 140 h 256"/>
                <a:gd name="T68" fmla="*/ 102 w 299"/>
                <a:gd name="T69" fmla="*/ 54 h 256"/>
                <a:gd name="T70" fmla="*/ 97 w 299"/>
                <a:gd name="T71" fmla="*/ 51 h 256"/>
                <a:gd name="T72" fmla="*/ 91 w 299"/>
                <a:gd name="T73" fmla="*/ 56 h 256"/>
                <a:gd name="T74" fmla="*/ 62 w 299"/>
                <a:gd name="T75" fmla="*/ 84 h 256"/>
                <a:gd name="T76" fmla="*/ 14 w 299"/>
                <a:gd name="T77" fmla="*/ 92 h 256"/>
                <a:gd name="T78" fmla="*/ 27 w 299"/>
                <a:gd name="T79" fmla="*/ 88 h 256"/>
                <a:gd name="T80" fmla="*/ 73 w 299"/>
                <a:gd name="T81" fmla="*/ 45 h 256"/>
                <a:gd name="T82" fmla="*/ 48 w 299"/>
                <a:gd name="T83" fmla="*/ 51 h 256"/>
                <a:gd name="T84" fmla="*/ 40 w 299"/>
                <a:gd name="T85" fmla="*/ 56 h 256"/>
                <a:gd name="T86" fmla="*/ 95 w 299"/>
                <a:gd name="T87" fmla="*/ 15 h 256"/>
                <a:gd name="T88" fmla="*/ 69 w 299"/>
                <a:gd name="T89" fmla="*/ 37 h 256"/>
                <a:gd name="T90" fmla="*/ 83 w 299"/>
                <a:gd name="T91" fmla="*/ 47 h 256"/>
                <a:gd name="T92" fmla="*/ 122 w 299"/>
                <a:gd name="T93" fmla="*/ 55 h 256"/>
                <a:gd name="T94" fmla="*/ 70 w 299"/>
                <a:gd name="T95" fmla="*/ 125 h 256"/>
                <a:gd name="T96" fmla="*/ 96 w 299"/>
                <a:gd name="T97" fmla="*/ 111 h 256"/>
                <a:gd name="T98" fmla="*/ 202 w 299"/>
                <a:gd name="T99" fmla="*/ 69 h 256"/>
                <a:gd name="T100" fmla="*/ 82 w 299"/>
                <a:gd name="T101" fmla="*/ 145 h 256"/>
                <a:gd name="T102" fmla="*/ 92 w 299"/>
                <a:gd name="T103" fmla="*/ 113 h 256"/>
                <a:gd name="T104" fmla="*/ 272 w 299"/>
                <a:gd name="T105" fmla="*/ 63 h 256"/>
                <a:gd name="T106" fmla="*/ 247 w 299"/>
                <a:gd name="T107" fmla="*/ 60 h 256"/>
                <a:gd name="T108" fmla="*/ 103 w 299"/>
                <a:gd name="T109" fmla="*/ 123 h 256"/>
                <a:gd name="T110" fmla="*/ 127 w 299"/>
                <a:gd name="T111" fmla="*/ 96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99" h="256">
                  <a:moveTo>
                    <a:pt x="249" y="55"/>
                  </a:moveTo>
                  <a:cubicBezTo>
                    <a:pt x="228" y="58"/>
                    <a:pt x="207" y="62"/>
                    <a:pt x="187" y="69"/>
                  </a:cubicBezTo>
                  <a:cubicBezTo>
                    <a:pt x="177" y="73"/>
                    <a:pt x="167" y="77"/>
                    <a:pt x="157" y="81"/>
                  </a:cubicBezTo>
                  <a:cubicBezTo>
                    <a:pt x="147" y="86"/>
                    <a:pt x="137" y="91"/>
                    <a:pt x="127" y="93"/>
                  </a:cubicBezTo>
                  <a:cubicBezTo>
                    <a:pt x="127" y="94"/>
                    <a:pt x="128" y="95"/>
                    <a:pt x="128" y="96"/>
                  </a:cubicBezTo>
                  <a:cubicBezTo>
                    <a:pt x="145" y="79"/>
                    <a:pt x="169" y="71"/>
                    <a:pt x="191" y="66"/>
                  </a:cubicBezTo>
                  <a:cubicBezTo>
                    <a:pt x="214" y="61"/>
                    <a:pt x="240" y="60"/>
                    <a:pt x="262" y="67"/>
                  </a:cubicBezTo>
                  <a:cubicBezTo>
                    <a:pt x="264" y="68"/>
                    <a:pt x="267" y="69"/>
                    <a:pt x="269" y="69"/>
                  </a:cubicBezTo>
                  <a:cubicBezTo>
                    <a:pt x="269" y="69"/>
                    <a:pt x="269" y="68"/>
                    <a:pt x="269" y="67"/>
                  </a:cubicBezTo>
                  <a:cubicBezTo>
                    <a:pt x="262" y="70"/>
                    <a:pt x="255" y="70"/>
                    <a:pt x="248" y="70"/>
                  </a:cubicBezTo>
                  <a:cubicBezTo>
                    <a:pt x="240" y="70"/>
                    <a:pt x="233" y="71"/>
                    <a:pt x="226" y="72"/>
                  </a:cubicBezTo>
                  <a:cubicBezTo>
                    <a:pt x="210" y="74"/>
                    <a:pt x="194" y="77"/>
                    <a:pt x="179" y="81"/>
                  </a:cubicBezTo>
                  <a:cubicBezTo>
                    <a:pt x="151" y="89"/>
                    <a:pt x="124" y="103"/>
                    <a:pt x="101" y="121"/>
                  </a:cubicBezTo>
                  <a:cubicBezTo>
                    <a:pt x="101" y="121"/>
                    <a:pt x="102" y="122"/>
                    <a:pt x="103" y="123"/>
                  </a:cubicBezTo>
                  <a:cubicBezTo>
                    <a:pt x="110" y="113"/>
                    <a:pt x="121" y="106"/>
                    <a:pt x="131" y="101"/>
                  </a:cubicBezTo>
                  <a:cubicBezTo>
                    <a:pt x="143" y="96"/>
                    <a:pt x="155" y="91"/>
                    <a:pt x="167" y="87"/>
                  </a:cubicBezTo>
                  <a:cubicBezTo>
                    <a:pt x="180" y="83"/>
                    <a:pt x="194" y="79"/>
                    <a:pt x="209" y="77"/>
                  </a:cubicBezTo>
                  <a:cubicBezTo>
                    <a:pt x="225" y="74"/>
                    <a:pt x="241" y="72"/>
                    <a:pt x="256" y="66"/>
                  </a:cubicBezTo>
                  <a:cubicBezTo>
                    <a:pt x="257" y="66"/>
                    <a:pt x="257" y="66"/>
                    <a:pt x="258" y="65"/>
                  </a:cubicBezTo>
                  <a:cubicBezTo>
                    <a:pt x="259" y="65"/>
                    <a:pt x="259" y="64"/>
                    <a:pt x="258" y="63"/>
                  </a:cubicBezTo>
                  <a:cubicBezTo>
                    <a:pt x="254" y="57"/>
                    <a:pt x="244" y="56"/>
                    <a:pt x="237" y="56"/>
                  </a:cubicBezTo>
                  <a:cubicBezTo>
                    <a:pt x="227" y="57"/>
                    <a:pt x="217" y="59"/>
                    <a:pt x="207" y="61"/>
                  </a:cubicBezTo>
                  <a:cubicBezTo>
                    <a:pt x="197" y="64"/>
                    <a:pt x="187" y="66"/>
                    <a:pt x="178" y="69"/>
                  </a:cubicBezTo>
                  <a:cubicBezTo>
                    <a:pt x="162" y="74"/>
                    <a:pt x="148" y="82"/>
                    <a:pt x="134" y="89"/>
                  </a:cubicBezTo>
                  <a:cubicBezTo>
                    <a:pt x="124" y="94"/>
                    <a:pt x="114" y="99"/>
                    <a:pt x="104" y="103"/>
                  </a:cubicBezTo>
                  <a:cubicBezTo>
                    <a:pt x="104" y="104"/>
                    <a:pt x="105" y="105"/>
                    <a:pt x="105" y="105"/>
                  </a:cubicBezTo>
                  <a:cubicBezTo>
                    <a:pt x="131" y="87"/>
                    <a:pt x="160" y="74"/>
                    <a:pt x="191" y="67"/>
                  </a:cubicBezTo>
                  <a:cubicBezTo>
                    <a:pt x="207" y="63"/>
                    <a:pt x="223" y="62"/>
                    <a:pt x="239" y="62"/>
                  </a:cubicBezTo>
                  <a:cubicBezTo>
                    <a:pt x="248" y="63"/>
                    <a:pt x="256" y="63"/>
                    <a:pt x="265" y="65"/>
                  </a:cubicBezTo>
                  <a:cubicBezTo>
                    <a:pt x="273" y="66"/>
                    <a:pt x="281" y="68"/>
                    <a:pt x="289" y="70"/>
                  </a:cubicBezTo>
                  <a:cubicBezTo>
                    <a:pt x="292" y="70"/>
                    <a:pt x="294" y="70"/>
                    <a:pt x="297" y="70"/>
                  </a:cubicBezTo>
                  <a:cubicBezTo>
                    <a:pt x="298" y="70"/>
                    <a:pt x="299" y="69"/>
                    <a:pt x="298" y="68"/>
                  </a:cubicBezTo>
                  <a:cubicBezTo>
                    <a:pt x="283" y="53"/>
                    <a:pt x="258" y="52"/>
                    <a:pt x="238" y="53"/>
                  </a:cubicBezTo>
                  <a:cubicBezTo>
                    <a:pt x="214" y="54"/>
                    <a:pt x="190" y="60"/>
                    <a:pt x="168" y="69"/>
                  </a:cubicBezTo>
                  <a:cubicBezTo>
                    <a:pt x="138" y="82"/>
                    <a:pt x="113" y="103"/>
                    <a:pt x="88" y="123"/>
                  </a:cubicBezTo>
                  <a:cubicBezTo>
                    <a:pt x="89" y="124"/>
                    <a:pt x="90" y="124"/>
                    <a:pt x="90" y="125"/>
                  </a:cubicBezTo>
                  <a:cubicBezTo>
                    <a:pt x="92" y="114"/>
                    <a:pt x="101" y="106"/>
                    <a:pt x="108" y="99"/>
                  </a:cubicBezTo>
                  <a:cubicBezTo>
                    <a:pt x="117" y="91"/>
                    <a:pt x="127" y="84"/>
                    <a:pt x="138" y="78"/>
                  </a:cubicBezTo>
                  <a:cubicBezTo>
                    <a:pt x="162" y="63"/>
                    <a:pt x="190" y="55"/>
                    <a:pt x="219" y="55"/>
                  </a:cubicBezTo>
                  <a:cubicBezTo>
                    <a:pt x="222" y="56"/>
                    <a:pt x="225" y="56"/>
                    <a:pt x="228" y="56"/>
                  </a:cubicBezTo>
                  <a:cubicBezTo>
                    <a:pt x="228" y="55"/>
                    <a:pt x="228" y="54"/>
                    <a:pt x="228" y="53"/>
                  </a:cubicBezTo>
                  <a:cubicBezTo>
                    <a:pt x="198" y="53"/>
                    <a:pt x="167" y="62"/>
                    <a:pt x="141" y="76"/>
                  </a:cubicBezTo>
                  <a:cubicBezTo>
                    <a:pt x="128" y="83"/>
                    <a:pt x="117" y="92"/>
                    <a:pt x="108" y="103"/>
                  </a:cubicBezTo>
                  <a:cubicBezTo>
                    <a:pt x="99" y="114"/>
                    <a:pt x="92" y="127"/>
                    <a:pt x="83" y="138"/>
                  </a:cubicBezTo>
                  <a:cubicBezTo>
                    <a:pt x="82" y="140"/>
                    <a:pt x="81" y="142"/>
                    <a:pt x="79" y="143"/>
                  </a:cubicBezTo>
                  <a:cubicBezTo>
                    <a:pt x="80" y="143"/>
                    <a:pt x="81" y="144"/>
                    <a:pt x="82" y="144"/>
                  </a:cubicBezTo>
                  <a:cubicBezTo>
                    <a:pt x="81" y="134"/>
                    <a:pt x="88" y="125"/>
                    <a:pt x="94" y="119"/>
                  </a:cubicBezTo>
                  <a:cubicBezTo>
                    <a:pt x="102" y="110"/>
                    <a:pt x="111" y="103"/>
                    <a:pt x="121" y="97"/>
                  </a:cubicBezTo>
                  <a:cubicBezTo>
                    <a:pt x="131" y="90"/>
                    <a:pt x="141" y="84"/>
                    <a:pt x="153" y="80"/>
                  </a:cubicBezTo>
                  <a:cubicBezTo>
                    <a:pt x="161" y="77"/>
                    <a:pt x="169" y="75"/>
                    <a:pt x="178" y="73"/>
                  </a:cubicBezTo>
                  <a:cubicBezTo>
                    <a:pt x="185" y="72"/>
                    <a:pt x="192" y="73"/>
                    <a:pt x="199" y="71"/>
                  </a:cubicBezTo>
                  <a:cubicBezTo>
                    <a:pt x="201" y="71"/>
                    <a:pt x="202" y="70"/>
                    <a:pt x="203" y="69"/>
                  </a:cubicBezTo>
                  <a:cubicBezTo>
                    <a:pt x="204" y="69"/>
                    <a:pt x="204" y="67"/>
                    <a:pt x="203" y="67"/>
                  </a:cubicBezTo>
                  <a:cubicBezTo>
                    <a:pt x="190" y="64"/>
                    <a:pt x="177" y="66"/>
                    <a:pt x="165" y="70"/>
                  </a:cubicBezTo>
                  <a:cubicBezTo>
                    <a:pt x="152" y="75"/>
                    <a:pt x="140" y="82"/>
                    <a:pt x="129" y="90"/>
                  </a:cubicBezTo>
                  <a:cubicBezTo>
                    <a:pt x="119" y="97"/>
                    <a:pt x="109" y="106"/>
                    <a:pt x="101" y="116"/>
                  </a:cubicBezTo>
                  <a:cubicBezTo>
                    <a:pt x="93" y="127"/>
                    <a:pt x="86" y="140"/>
                    <a:pt x="77" y="151"/>
                  </a:cubicBezTo>
                  <a:cubicBezTo>
                    <a:pt x="74" y="156"/>
                    <a:pt x="70" y="160"/>
                    <a:pt x="65" y="164"/>
                  </a:cubicBezTo>
                  <a:cubicBezTo>
                    <a:pt x="66" y="164"/>
                    <a:pt x="67" y="164"/>
                    <a:pt x="68" y="165"/>
                  </a:cubicBezTo>
                  <a:cubicBezTo>
                    <a:pt x="69" y="152"/>
                    <a:pt x="75" y="141"/>
                    <a:pt x="83" y="130"/>
                  </a:cubicBezTo>
                  <a:cubicBezTo>
                    <a:pt x="90" y="120"/>
                    <a:pt x="100" y="110"/>
                    <a:pt x="110" y="101"/>
                  </a:cubicBezTo>
                  <a:cubicBezTo>
                    <a:pt x="120" y="91"/>
                    <a:pt x="131" y="82"/>
                    <a:pt x="144" y="76"/>
                  </a:cubicBezTo>
                  <a:cubicBezTo>
                    <a:pt x="157" y="70"/>
                    <a:pt x="172" y="67"/>
                    <a:pt x="186" y="64"/>
                  </a:cubicBezTo>
                  <a:cubicBezTo>
                    <a:pt x="194" y="62"/>
                    <a:pt x="201" y="61"/>
                    <a:pt x="208" y="59"/>
                  </a:cubicBezTo>
                  <a:cubicBezTo>
                    <a:pt x="209" y="58"/>
                    <a:pt x="209" y="57"/>
                    <a:pt x="208" y="56"/>
                  </a:cubicBezTo>
                  <a:cubicBezTo>
                    <a:pt x="198" y="51"/>
                    <a:pt x="186" y="53"/>
                    <a:pt x="175" y="56"/>
                  </a:cubicBezTo>
                  <a:cubicBezTo>
                    <a:pt x="163" y="60"/>
                    <a:pt x="152" y="65"/>
                    <a:pt x="141" y="71"/>
                  </a:cubicBezTo>
                  <a:cubicBezTo>
                    <a:pt x="115" y="86"/>
                    <a:pt x="91" y="104"/>
                    <a:pt x="70" y="125"/>
                  </a:cubicBezTo>
                  <a:cubicBezTo>
                    <a:pt x="71" y="126"/>
                    <a:pt x="71" y="126"/>
                    <a:pt x="72" y="127"/>
                  </a:cubicBezTo>
                  <a:cubicBezTo>
                    <a:pt x="90" y="108"/>
                    <a:pt x="107" y="87"/>
                    <a:pt x="127" y="70"/>
                  </a:cubicBezTo>
                  <a:cubicBezTo>
                    <a:pt x="148" y="53"/>
                    <a:pt x="173" y="41"/>
                    <a:pt x="200" y="47"/>
                  </a:cubicBezTo>
                  <a:cubicBezTo>
                    <a:pt x="200" y="46"/>
                    <a:pt x="200" y="45"/>
                    <a:pt x="200" y="44"/>
                  </a:cubicBezTo>
                  <a:cubicBezTo>
                    <a:pt x="173" y="47"/>
                    <a:pt x="147" y="54"/>
                    <a:pt x="123" y="66"/>
                  </a:cubicBezTo>
                  <a:cubicBezTo>
                    <a:pt x="99" y="78"/>
                    <a:pt x="78" y="94"/>
                    <a:pt x="57" y="112"/>
                  </a:cubicBezTo>
                  <a:cubicBezTo>
                    <a:pt x="58" y="112"/>
                    <a:pt x="59" y="113"/>
                    <a:pt x="59" y="114"/>
                  </a:cubicBezTo>
                  <a:cubicBezTo>
                    <a:pt x="77" y="90"/>
                    <a:pt x="100" y="71"/>
                    <a:pt x="125" y="56"/>
                  </a:cubicBezTo>
                  <a:cubicBezTo>
                    <a:pt x="139" y="48"/>
                    <a:pt x="153" y="42"/>
                    <a:pt x="168" y="38"/>
                  </a:cubicBezTo>
                  <a:cubicBezTo>
                    <a:pt x="176" y="36"/>
                    <a:pt x="183" y="34"/>
                    <a:pt x="191" y="33"/>
                  </a:cubicBezTo>
                  <a:cubicBezTo>
                    <a:pt x="196" y="32"/>
                    <a:pt x="202" y="31"/>
                    <a:pt x="205" y="26"/>
                  </a:cubicBezTo>
                  <a:cubicBezTo>
                    <a:pt x="206" y="26"/>
                    <a:pt x="206" y="25"/>
                    <a:pt x="205" y="24"/>
                  </a:cubicBezTo>
                  <a:cubicBezTo>
                    <a:pt x="199" y="19"/>
                    <a:pt x="189" y="18"/>
                    <a:pt x="180" y="18"/>
                  </a:cubicBezTo>
                  <a:cubicBezTo>
                    <a:pt x="169" y="19"/>
                    <a:pt x="158" y="21"/>
                    <a:pt x="147" y="23"/>
                  </a:cubicBezTo>
                  <a:cubicBezTo>
                    <a:pt x="124" y="28"/>
                    <a:pt x="102" y="35"/>
                    <a:pt x="81" y="45"/>
                  </a:cubicBezTo>
                  <a:cubicBezTo>
                    <a:pt x="69" y="52"/>
                    <a:pt x="57" y="59"/>
                    <a:pt x="48" y="70"/>
                  </a:cubicBezTo>
                  <a:cubicBezTo>
                    <a:pt x="48" y="70"/>
                    <a:pt x="48" y="72"/>
                    <a:pt x="50" y="72"/>
                  </a:cubicBezTo>
                  <a:cubicBezTo>
                    <a:pt x="73" y="66"/>
                    <a:pt x="92" y="50"/>
                    <a:pt x="114" y="39"/>
                  </a:cubicBezTo>
                  <a:cubicBezTo>
                    <a:pt x="137" y="27"/>
                    <a:pt x="163" y="25"/>
                    <a:pt x="186" y="15"/>
                  </a:cubicBezTo>
                  <a:cubicBezTo>
                    <a:pt x="187" y="14"/>
                    <a:pt x="187" y="13"/>
                    <a:pt x="187" y="13"/>
                  </a:cubicBezTo>
                  <a:cubicBezTo>
                    <a:pt x="185" y="6"/>
                    <a:pt x="177" y="5"/>
                    <a:pt x="171" y="4"/>
                  </a:cubicBezTo>
                  <a:cubicBezTo>
                    <a:pt x="162" y="3"/>
                    <a:pt x="153" y="5"/>
                    <a:pt x="144" y="7"/>
                  </a:cubicBezTo>
                  <a:cubicBezTo>
                    <a:pt x="134" y="9"/>
                    <a:pt x="126" y="12"/>
                    <a:pt x="117" y="15"/>
                  </a:cubicBezTo>
                  <a:cubicBezTo>
                    <a:pt x="107" y="18"/>
                    <a:pt x="97" y="20"/>
                    <a:pt x="88" y="24"/>
                  </a:cubicBezTo>
                  <a:cubicBezTo>
                    <a:pt x="66" y="33"/>
                    <a:pt x="47" y="47"/>
                    <a:pt x="26" y="59"/>
                  </a:cubicBezTo>
                  <a:cubicBezTo>
                    <a:pt x="27" y="60"/>
                    <a:pt x="27" y="60"/>
                    <a:pt x="28" y="61"/>
                  </a:cubicBezTo>
                  <a:cubicBezTo>
                    <a:pt x="48" y="48"/>
                    <a:pt x="68" y="33"/>
                    <a:pt x="91" y="23"/>
                  </a:cubicBezTo>
                  <a:cubicBezTo>
                    <a:pt x="103" y="18"/>
                    <a:pt x="115" y="15"/>
                    <a:pt x="129" y="14"/>
                  </a:cubicBezTo>
                  <a:cubicBezTo>
                    <a:pt x="142" y="13"/>
                    <a:pt x="155" y="13"/>
                    <a:pt x="168" y="10"/>
                  </a:cubicBezTo>
                  <a:cubicBezTo>
                    <a:pt x="168" y="10"/>
                    <a:pt x="169" y="9"/>
                    <a:pt x="169" y="8"/>
                  </a:cubicBezTo>
                  <a:cubicBezTo>
                    <a:pt x="166" y="2"/>
                    <a:pt x="157" y="1"/>
                    <a:pt x="151" y="1"/>
                  </a:cubicBezTo>
                  <a:cubicBezTo>
                    <a:pt x="141" y="0"/>
                    <a:pt x="132" y="2"/>
                    <a:pt x="122" y="4"/>
                  </a:cubicBezTo>
                  <a:cubicBezTo>
                    <a:pt x="104" y="8"/>
                    <a:pt x="85" y="14"/>
                    <a:pt x="68" y="22"/>
                  </a:cubicBezTo>
                  <a:cubicBezTo>
                    <a:pt x="54" y="29"/>
                    <a:pt x="39" y="38"/>
                    <a:pt x="31" y="52"/>
                  </a:cubicBezTo>
                  <a:cubicBezTo>
                    <a:pt x="31" y="53"/>
                    <a:pt x="32" y="54"/>
                    <a:pt x="33" y="54"/>
                  </a:cubicBezTo>
                  <a:cubicBezTo>
                    <a:pt x="37" y="54"/>
                    <a:pt x="42" y="52"/>
                    <a:pt x="46" y="49"/>
                  </a:cubicBezTo>
                  <a:cubicBezTo>
                    <a:pt x="52" y="46"/>
                    <a:pt x="57" y="41"/>
                    <a:pt x="62" y="37"/>
                  </a:cubicBezTo>
                  <a:cubicBezTo>
                    <a:pt x="71" y="28"/>
                    <a:pt x="79" y="19"/>
                    <a:pt x="89" y="10"/>
                  </a:cubicBezTo>
                  <a:cubicBezTo>
                    <a:pt x="88" y="9"/>
                    <a:pt x="88" y="9"/>
                    <a:pt x="87" y="8"/>
                  </a:cubicBezTo>
                  <a:cubicBezTo>
                    <a:pt x="71" y="23"/>
                    <a:pt x="54" y="37"/>
                    <a:pt x="39" y="53"/>
                  </a:cubicBezTo>
                  <a:cubicBezTo>
                    <a:pt x="26" y="67"/>
                    <a:pt x="17" y="84"/>
                    <a:pt x="2" y="96"/>
                  </a:cubicBezTo>
                  <a:cubicBezTo>
                    <a:pt x="3" y="97"/>
                    <a:pt x="4" y="97"/>
                    <a:pt x="4" y="98"/>
                  </a:cubicBezTo>
                  <a:cubicBezTo>
                    <a:pt x="11" y="85"/>
                    <a:pt x="16" y="71"/>
                    <a:pt x="27" y="61"/>
                  </a:cubicBezTo>
                  <a:cubicBezTo>
                    <a:pt x="26" y="60"/>
                    <a:pt x="25" y="59"/>
                    <a:pt x="25" y="59"/>
                  </a:cubicBezTo>
                  <a:cubicBezTo>
                    <a:pt x="15" y="76"/>
                    <a:pt x="8" y="95"/>
                    <a:pt x="1" y="114"/>
                  </a:cubicBezTo>
                  <a:cubicBezTo>
                    <a:pt x="0" y="116"/>
                    <a:pt x="3" y="117"/>
                    <a:pt x="3" y="115"/>
                  </a:cubicBezTo>
                  <a:cubicBezTo>
                    <a:pt x="9" y="103"/>
                    <a:pt x="15" y="91"/>
                    <a:pt x="23" y="81"/>
                  </a:cubicBezTo>
                  <a:cubicBezTo>
                    <a:pt x="30" y="70"/>
                    <a:pt x="38" y="60"/>
                    <a:pt x="50" y="53"/>
                  </a:cubicBezTo>
                  <a:cubicBezTo>
                    <a:pt x="49" y="52"/>
                    <a:pt x="48" y="52"/>
                    <a:pt x="47" y="51"/>
                  </a:cubicBezTo>
                  <a:cubicBezTo>
                    <a:pt x="39" y="71"/>
                    <a:pt x="23" y="87"/>
                    <a:pt x="13" y="106"/>
                  </a:cubicBezTo>
                  <a:cubicBezTo>
                    <a:pt x="12" y="107"/>
                    <a:pt x="14" y="108"/>
                    <a:pt x="15" y="108"/>
                  </a:cubicBezTo>
                  <a:cubicBezTo>
                    <a:pt x="32" y="95"/>
                    <a:pt x="41" y="75"/>
                    <a:pt x="56" y="60"/>
                  </a:cubicBezTo>
                  <a:cubicBezTo>
                    <a:pt x="55" y="60"/>
                    <a:pt x="55" y="59"/>
                    <a:pt x="54" y="58"/>
                  </a:cubicBezTo>
                  <a:cubicBezTo>
                    <a:pt x="42" y="73"/>
                    <a:pt x="30" y="89"/>
                    <a:pt x="18" y="105"/>
                  </a:cubicBezTo>
                  <a:cubicBezTo>
                    <a:pt x="19" y="105"/>
                    <a:pt x="20" y="106"/>
                    <a:pt x="21" y="107"/>
                  </a:cubicBezTo>
                  <a:cubicBezTo>
                    <a:pt x="36" y="85"/>
                    <a:pt x="54" y="64"/>
                    <a:pt x="74" y="47"/>
                  </a:cubicBezTo>
                  <a:cubicBezTo>
                    <a:pt x="74" y="46"/>
                    <a:pt x="73" y="46"/>
                    <a:pt x="72" y="45"/>
                  </a:cubicBezTo>
                  <a:cubicBezTo>
                    <a:pt x="60" y="68"/>
                    <a:pt x="41" y="86"/>
                    <a:pt x="23" y="104"/>
                  </a:cubicBezTo>
                  <a:cubicBezTo>
                    <a:pt x="22" y="105"/>
                    <a:pt x="24" y="107"/>
                    <a:pt x="25" y="106"/>
                  </a:cubicBezTo>
                  <a:cubicBezTo>
                    <a:pt x="36" y="95"/>
                    <a:pt x="45" y="84"/>
                    <a:pt x="55" y="72"/>
                  </a:cubicBezTo>
                  <a:cubicBezTo>
                    <a:pt x="62" y="64"/>
                    <a:pt x="73" y="57"/>
                    <a:pt x="76" y="45"/>
                  </a:cubicBezTo>
                  <a:cubicBezTo>
                    <a:pt x="76" y="44"/>
                    <a:pt x="74" y="43"/>
                    <a:pt x="73" y="44"/>
                  </a:cubicBezTo>
                  <a:cubicBezTo>
                    <a:pt x="57" y="58"/>
                    <a:pt x="39" y="71"/>
                    <a:pt x="26" y="89"/>
                  </a:cubicBezTo>
                  <a:cubicBezTo>
                    <a:pt x="25" y="90"/>
                    <a:pt x="26" y="91"/>
                    <a:pt x="27" y="91"/>
                  </a:cubicBezTo>
                  <a:cubicBezTo>
                    <a:pt x="32" y="90"/>
                    <a:pt x="35" y="86"/>
                    <a:pt x="38" y="83"/>
                  </a:cubicBezTo>
                  <a:cubicBezTo>
                    <a:pt x="42" y="79"/>
                    <a:pt x="45" y="74"/>
                    <a:pt x="49" y="70"/>
                  </a:cubicBezTo>
                  <a:cubicBezTo>
                    <a:pt x="59" y="61"/>
                    <a:pt x="70" y="52"/>
                    <a:pt x="75" y="39"/>
                  </a:cubicBezTo>
                  <a:cubicBezTo>
                    <a:pt x="75" y="38"/>
                    <a:pt x="74" y="37"/>
                    <a:pt x="73" y="37"/>
                  </a:cubicBezTo>
                  <a:cubicBezTo>
                    <a:pt x="66" y="38"/>
                    <a:pt x="61" y="42"/>
                    <a:pt x="55" y="47"/>
                  </a:cubicBezTo>
                  <a:cubicBezTo>
                    <a:pt x="50" y="52"/>
                    <a:pt x="45" y="57"/>
                    <a:pt x="39" y="62"/>
                  </a:cubicBezTo>
                  <a:cubicBezTo>
                    <a:pt x="29" y="71"/>
                    <a:pt x="15" y="80"/>
                    <a:pt x="13" y="94"/>
                  </a:cubicBezTo>
                  <a:cubicBezTo>
                    <a:pt x="12" y="95"/>
                    <a:pt x="13" y="95"/>
                    <a:pt x="14" y="95"/>
                  </a:cubicBezTo>
                  <a:cubicBezTo>
                    <a:pt x="19" y="95"/>
                    <a:pt x="24" y="92"/>
                    <a:pt x="28" y="89"/>
                  </a:cubicBezTo>
                  <a:cubicBezTo>
                    <a:pt x="33" y="85"/>
                    <a:pt x="37" y="81"/>
                    <a:pt x="42" y="77"/>
                  </a:cubicBezTo>
                  <a:cubicBezTo>
                    <a:pt x="53" y="68"/>
                    <a:pt x="64" y="60"/>
                    <a:pt x="74" y="50"/>
                  </a:cubicBezTo>
                  <a:cubicBezTo>
                    <a:pt x="73" y="50"/>
                    <a:pt x="73" y="49"/>
                    <a:pt x="72" y="49"/>
                  </a:cubicBezTo>
                  <a:cubicBezTo>
                    <a:pt x="68" y="59"/>
                    <a:pt x="58" y="67"/>
                    <a:pt x="51" y="75"/>
                  </a:cubicBezTo>
                  <a:cubicBezTo>
                    <a:pt x="44" y="83"/>
                    <a:pt x="35" y="92"/>
                    <a:pt x="35" y="103"/>
                  </a:cubicBezTo>
                  <a:cubicBezTo>
                    <a:pt x="35" y="104"/>
                    <a:pt x="36" y="105"/>
                    <a:pt x="37" y="105"/>
                  </a:cubicBezTo>
                  <a:cubicBezTo>
                    <a:pt x="47" y="100"/>
                    <a:pt x="55" y="94"/>
                    <a:pt x="63" y="87"/>
                  </a:cubicBezTo>
                  <a:cubicBezTo>
                    <a:pt x="72" y="79"/>
                    <a:pt x="79" y="71"/>
                    <a:pt x="87" y="63"/>
                  </a:cubicBezTo>
                  <a:cubicBezTo>
                    <a:pt x="88" y="62"/>
                    <a:pt x="86" y="60"/>
                    <a:pt x="84" y="62"/>
                  </a:cubicBezTo>
                  <a:cubicBezTo>
                    <a:pt x="68" y="79"/>
                    <a:pt x="44" y="93"/>
                    <a:pt x="35" y="116"/>
                  </a:cubicBezTo>
                  <a:cubicBezTo>
                    <a:pt x="34" y="117"/>
                    <a:pt x="35" y="118"/>
                    <a:pt x="36" y="117"/>
                  </a:cubicBezTo>
                  <a:cubicBezTo>
                    <a:pt x="42" y="115"/>
                    <a:pt x="47" y="111"/>
                    <a:pt x="51" y="107"/>
                  </a:cubicBezTo>
                  <a:cubicBezTo>
                    <a:pt x="56" y="102"/>
                    <a:pt x="60" y="96"/>
                    <a:pt x="65" y="91"/>
                  </a:cubicBezTo>
                  <a:cubicBezTo>
                    <a:pt x="75" y="81"/>
                    <a:pt x="86" y="70"/>
                    <a:pt x="94" y="57"/>
                  </a:cubicBezTo>
                  <a:cubicBezTo>
                    <a:pt x="94" y="55"/>
                    <a:pt x="93" y="54"/>
                    <a:pt x="92" y="55"/>
                  </a:cubicBezTo>
                  <a:cubicBezTo>
                    <a:pt x="77" y="60"/>
                    <a:pt x="68" y="74"/>
                    <a:pt x="57" y="85"/>
                  </a:cubicBezTo>
                  <a:cubicBezTo>
                    <a:pt x="52" y="90"/>
                    <a:pt x="47" y="94"/>
                    <a:pt x="42" y="99"/>
                  </a:cubicBezTo>
                  <a:cubicBezTo>
                    <a:pt x="38" y="104"/>
                    <a:pt x="34" y="109"/>
                    <a:pt x="33" y="115"/>
                  </a:cubicBezTo>
                  <a:cubicBezTo>
                    <a:pt x="33" y="116"/>
                    <a:pt x="34" y="117"/>
                    <a:pt x="35" y="117"/>
                  </a:cubicBezTo>
                  <a:cubicBezTo>
                    <a:pt x="50" y="111"/>
                    <a:pt x="59" y="98"/>
                    <a:pt x="69" y="87"/>
                  </a:cubicBezTo>
                  <a:cubicBezTo>
                    <a:pt x="79" y="75"/>
                    <a:pt x="92" y="65"/>
                    <a:pt x="98" y="51"/>
                  </a:cubicBezTo>
                  <a:cubicBezTo>
                    <a:pt x="99" y="49"/>
                    <a:pt x="98" y="48"/>
                    <a:pt x="96" y="49"/>
                  </a:cubicBezTo>
                  <a:cubicBezTo>
                    <a:pt x="80" y="54"/>
                    <a:pt x="68" y="69"/>
                    <a:pt x="56" y="81"/>
                  </a:cubicBezTo>
                  <a:cubicBezTo>
                    <a:pt x="50" y="87"/>
                    <a:pt x="43" y="92"/>
                    <a:pt x="37" y="98"/>
                  </a:cubicBezTo>
                  <a:cubicBezTo>
                    <a:pt x="32" y="103"/>
                    <a:pt x="26" y="109"/>
                    <a:pt x="23" y="116"/>
                  </a:cubicBezTo>
                  <a:cubicBezTo>
                    <a:pt x="22" y="118"/>
                    <a:pt x="24" y="119"/>
                    <a:pt x="25" y="118"/>
                  </a:cubicBezTo>
                  <a:cubicBezTo>
                    <a:pt x="39" y="112"/>
                    <a:pt x="50" y="99"/>
                    <a:pt x="61" y="88"/>
                  </a:cubicBezTo>
                  <a:cubicBezTo>
                    <a:pt x="67" y="83"/>
                    <a:pt x="73" y="78"/>
                    <a:pt x="79" y="72"/>
                  </a:cubicBezTo>
                  <a:cubicBezTo>
                    <a:pt x="87" y="66"/>
                    <a:pt x="94" y="59"/>
                    <a:pt x="102" y="54"/>
                  </a:cubicBezTo>
                  <a:cubicBezTo>
                    <a:pt x="101" y="54"/>
                    <a:pt x="100" y="53"/>
                    <a:pt x="100" y="53"/>
                  </a:cubicBezTo>
                  <a:cubicBezTo>
                    <a:pt x="91" y="69"/>
                    <a:pt x="77" y="80"/>
                    <a:pt x="65" y="94"/>
                  </a:cubicBezTo>
                  <a:cubicBezTo>
                    <a:pt x="54" y="108"/>
                    <a:pt x="47" y="125"/>
                    <a:pt x="34" y="138"/>
                  </a:cubicBezTo>
                  <a:cubicBezTo>
                    <a:pt x="34" y="138"/>
                    <a:pt x="35" y="139"/>
                    <a:pt x="36" y="140"/>
                  </a:cubicBezTo>
                  <a:cubicBezTo>
                    <a:pt x="60" y="111"/>
                    <a:pt x="82" y="80"/>
                    <a:pt x="107" y="52"/>
                  </a:cubicBezTo>
                  <a:cubicBezTo>
                    <a:pt x="106" y="52"/>
                    <a:pt x="106" y="51"/>
                    <a:pt x="105" y="51"/>
                  </a:cubicBezTo>
                  <a:cubicBezTo>
                    <a:pt x="95" y="68"/>
                    <a:pt x="80" y="81"/>
                    <a:pt x="68" y="97"/>
                  </a:cubicBezTo>
                  <a:cubicBezTo>
                    <a:pt x="63" y="104"/>
                    <a:pt x="57" y="110"/>
                    <a:pt x="52" y="117"/>
                  </a:cubicBezTo>
                  <a:cubicBezTo>
                    <a:pt x="47" y="124"/>
                    <a:pt x="43" y="131"/>
                    <a:pt x="40" y="139"/>
                  </a:cubicBezTo>
                  <a:cubicBezTo>
                    <a:pt x="40" y="140"/>
                    <a:pt x="42" y="141"/>
                    <a:pt x="43" y="140"/>
                  </a:cubicBezTo>
                  <a:cubicBezTo>
                    <a:pt x="56" y="129"/>
                    <a:pt x="65" y="113"/>
                    <a:pt x="76" y="99"/>
                  </a:cubicBezTo>
                  <a:cubicBezTo>
                    <a:pt x="82" y="91"/>
                    <a:pt x="88" y="84"/>
                    <a:pt x="95" y="77"/>
                  </a:cubicBezTo>
                  <a:cubicBezTo>
                    <a:pt x="101" y="69"/>
                    <a:pt x="108" y="61"/>
                    <a:pt x="116" y="55"/>
                  </a:cubicBezTo>
                  <a:cubicBezTo>
                    <a:pt x="115" y="54"/>
                    <a:pt x="114" y="54"/>
                    <a:pt x="114" y="53"/>
                  </a:cubicBezTo>
                  <a:cubicBezTo>
                    <a:pt x="106" y="71"/>
                    <a:pt x="93" y="86"/>
                    <a:pt x="82" y="102"/>
                  </a:cubicBezTo>
                  <a:cubicBezTo>
                    <a:pt x="72" y="117"/>
                    <a:pt x="66" y="135"/>
                    <a:pt x="53" y="148"/>
                  </a:cubicBezTo>
                  <a:cubicBezTo>
                    <a:pt x="53" y="148"/>
                    <a:pt x="54" y="149"/>
                    <a:pt x="55" y="149"/>
                  </a:cubicBezTo>
                  <a:cubicBezTo>
                    <a:pt x="55" y="142"/>
                    <a:pt x="59" y="136"/>
                    <a:pt x="62" y="130"/>
                  </a:cubicBezTo>
                  <a:cubicBezTo>
                    <a:pt x="66" y="125"/>
                    <a:pt x="69" y="119"/>
                    <a:pt x="73" y="113"/>
                  </a:cubicBezTo>
                  <a:cubicBezTo>
                    <a:pt x="81" y="100"/>
                    <a:pt x="90" y="86"/>
                    <a:pt x="101" y="75"/>
                  </a:cubicBezTo>
                  <a:cubicBezTo>
                    <a:pt x="101" y="74"/>
                    <a:pt x="100" y="73"/>
                    <a:pt x="99" y="73"/>
                  </a:cubicBezTo>
                  <a:cubicBezTo>
                    <a:pt x="82" y="102"/>
                    <a:pt x="65" y="132"/>
                    <a:pt x="58" y="166"/>
                  </a:cubicBezTo>
                  <a:cubicBezTo>
                    <a:pt x="58" y="167"/>
                    <a:pt x="59" y="168"/>
                    <a:pt x="60" y="167"/>
                  </a:cubicBezTo>
                  <a:cubicBezTo>
                    <a:pt x="81" y="141"/>
                    <a:pt x="88" y="107"/>
                    <a:pt x="107" y="80"/>
                  </a:cubicBezTo>
                  <a:cubicBezTo>
                    <a:pt x="106" y="80"/>
                    <a:pt x="105" y="79"/>
                    <a:pt x="104" y="79"/>
                  </a:cubicBezTo>
                  <a:cubicBezTo>
                    <a:pt x="98" y="101"/>
                    <a:pt x="88" y="121"/>
                    <a:pt x="84" y="144"/>
                  </a:cubicBezTo>
                  <a:cubicBezTo>
                    <a:pt x="80" y="162"/>
                    <a:pt x="81" y="182"/>
                    <a:pt x="72" y="199"/>
                  </a:cubicBezTo>
                  <a:cubicBezTo>
                    <a:pt x="73" y="199"/>
                    <a:pt x="74" y="199"/>
                    <a:pt x="75" y="199"/>
                  </a:cubicBezTo>
                  <a:cubicBezTo>
                    <a:pt x="72" y="189"/>
                    <a:pt x="74" y="179"/>
                    <a:pt x="76" y="169"/>
                  </a:cubicBezTo>
                  <a:cubicBezTo>
                    <a:pt x="78" y="160"/>
                    <a:pt x="81" y="151"/>
                    <a:pt x="84" y="142"/>
                  </a:cubicBezTo>
                  <a:cubicBezTo>
                    <a:pt x="86" y="133"/>
                    <a:pt x="88" y="123"/>
                    <a:pt x="91" y="114"/>
                  </a:cubicBezTo>
                  <a:cubicBezTo>
                    <a:pt x="93" y="105"/>
                    <a:pt x="96" y="96"/>
                    <a:pt x="101" y="89"/>
                  </a:cubicBezTo>
                  <a:cubicBezTo>
                    <a:pt x="101" y="89"/>
                    <a:pt x="100" y="88"/>
                    <a:pt x="99" y="88"/>
                  </a:cubicBezTo>
                  <a:cubicBezTo>
                    <a:pt x="98" y="94"/>
                    <a:pt x="97" y="99"/>
                    <a:pt x="95" y="105"/>
                  </a:cubicBezTo>
                  <a:cubicBezTo>
                    <a:pt x="93" y="110"/>
                    <a:pt x="91" y="116"/>
                    <a:pt x="90" y="122"/>
                  </a:cubicBezTo>
                  <a:cubicBezTo>
                    <a:pt x="86" y="133"/>
                    <a:pt x="84" y="145"/>
                    <a:pt x="82" y="157"/>
                  </a:cubicBezTo>
                  <a:cubicBezTo>
                    <a:pt x="80" y="169"/>
                    <a:pt x="79" y="182"/>
                    <a:pt x="78" y="194"/>
                  </a:cubicBezTo>
                  <a:cubicBezTo>
                    <a:pt x="78" y="207"/>
                    <a:pt x="79" y="219"/>
                    <a:pt x="78" y="232"/>
                  </a:cubicBezTo>
                  <a:cubicBezTo>
                    <a:pt x="79" y="232"/>
                    <a:pt x="80" y="232"/>
                    <a:pt x="81" y="231"/>
                  </a:cubicBezTo>
                  <a:cubicBezTo>
                    <a:pt x="76" y="224"/>
                    <a:pt x="76" y="213"/>
                    <a:pt x="77" y="205"/>
                  </a:cubicBezTo>
                  <a:cubicBezTo>
                    <a:pt x="78" y="195"/>
                    <a:pt x="80" y="186"/>
                    <a:pt x="81" y="176"/>
                  </a:cubicBezTo>
                  <a:cubicBezTo>
                    <a:pt x="82" y="171"/>
                    <a:pt x="83" y="167"/>
                    <a:pt x="84" y="162"/>
                  </a:cubicBezTo>
                  <a:cubicBezTo>
                    <a:pt x="85" y="155"/>
                    <a:pt x="87" y="149"/>
                    <a:pt x="89" y="143"/>
                  </a:cubicBezTo>
                  <a:cubicBezTo>
                    <a:pt x="93" y="131"/>
                    <a:pt x="96" y="119"/>
                    <a:pt x="98" y="107"/>
                  </a:cubicBezTo>
                  <a:cubicBezTo>
                    <a:pt x="98" y="106"/>
                    <a:pt x="97" y="105"/>
                    <a:pt x="96" y="106"/>
                  </a:cubicBezTo>
                  <a:cubicBezTo>
                    <a:pt x="88" y="111"/>
                    <a:pt x="85" y="122"/>
                    <a:pt x="82" y="130"/>
                  </a:cubicBezTo>
                  <a:cubicBezTo>
                    <a:pt x="79" y="141"/>
                    <a:pt x="77" y="152"/>
                    <a:pt x="75" y="164"/>
                  </a:cubicBezTo>
                  <a:cubicBezTo>
                    <a:pt x="74" y="176"/>
                    <a:pt x="72" y="188"/>
                    <a:pt x="71" y="200"/>
                  </a:cubicBezTo>
                  <a:cubicBezTo>
                    <a:pt x="70" y="217"/>
                    <a:pt x="69" y="234"/>
                    <a:pt x="73" y="250"/>
                  </a:cubicBezTo>
                  <a:cubicBezTo>
                    <a:pt x="73" y="251"/>
                    <a:pt x="73" y="252"/>
                    <a:pt x="74" y="254"/>
                  </a:cubicBezTo>
                  <a:cubicBezTo>
                    <a:pt x="75" y="254"/>
                    <a:pt x="75" y="253"/>
                    <a:pt x="76" y="253"/>
                  </a:cubicBezTo>
                  <a:cubicBezTo>
                    <a:pt x="68" y="232"/>
                    <a:pt x="63" y="211"/>
                    <a:pt x="60" y="189"/>
                  </a:cubicBezTo>
                  <a:cubicBezTo>
                    <a:pt x="56" y="167"/>
                    <a:pt x="55" y="144"/>
                    <a:pt x="56" y="122"/>
                  </a:cubicBezTo>
                  <a:cubicBezTo>
                    <a:pt x="56" y="120"/>
                    <a:pt x="54" y="120"/>
                    <a:pt x="53" y="122"/>
                  </a:cubicBezTo>
                  <a:cubicBezTo>
                    <a:pt x="52" y="132"/>
                    <a:pt x="53" y="143"/>
                    <a:pt x="55" y="153"/>
                  </a:cubicBezTo>
                  <a:cubicBezTo>
                    <a:pt x="57" y="163"/>
                    <a:pt x="61" y="174"/>
                    <a:pt x="67" y="182"/>
                  </a:cubicBezTo>
                  <a:cubicBezTo>
                    <a:pt x="68" y="183"/>
                    <a:pt x="71" y="181"/>
                    <a:pt x="69" y="180"/>
                  </a:cubicBezTo>
                  <a:cubicBezTo>
                    <a:pt x="63" y="172"/>
                    <a:pt x="60" y="162"/>
                    <a:pt x="58" y="153"/>
                  </a:cubicBezTo>
                  <a:cubicBezTo>
                    <a:pt x="55" y="143"/>
                    <a:pt x="55" y="132"/>
                    <a:pt x="56" y="122"/>
                  </a:cubicBezTo>
                  <a:cubicBezTo>
                    <a:pt x="55" y="122"/>
                    <a:pt x="54" y="122"/>
                    <a:pt x="53" y="122"/>
                  </a:cubicBezTo>
                  <a:cubicBezTo>
                    <a:pt x="52" y="144"/>
                    <a:pt x="53" y="167"/>
                    <a:pt x="57" y="189"/>
                  </a:cubicBezTo>
                  <a:cubicBezTo>
                    <a:pt x="60" y="211"/>
                    <a:pt x="66" y="233"/>
                    <a:pt x="74" y="254"/>
                  </a:cubicBezTo>
                  <a:cubicBezTo>
                    <a:pt x="74" y="256"/>
                    <a:pt x="77" y="255"/>
                    <a:pt x="76" y="253"/>
                  </a:cubicBezTo>
                  <a:cubicBezTo>
                    <a:pt x="72" y="237"/>
                    <a:pt x="72" y="220"/>
                    <a:pt x="74" y="204"/>
                  </a:cubicBezTo>
                  <a:cubicBezTo>
                    <a:pt x="75" y="191"/>
                    <a:pt x="76" y="179"/>
                    <a:pt x="78" y="166"/>
                  </a:cubicBezTo>
                  <a:cubicBezTo>
                    <a:pt x="79" y="155"/>
                    <a:pt x="81" y="144"/>
                    <a:pt x="84" y="133"/>
                  </a:cubicBezTo>
                  <a:cubicBezTo>
                    <a:pt x="86" y="124"/>
                    <a:pt x="90" y="114"/>
                    <a:pt x="98" y="108"/>
                  </a:cubicBezTo>
                  <a:cubicBezTo>
                    <a:pt x="97" y="108"/>
                    <a:pt x="96" y="107"/>
                    <a:pt x="95" y="107"/>
                  </a:cubicBezTo>
                  <a:cubicBezTo>
                    <a:pt x="93" y="120"/>
                    <a:pt x="89" y="132"/>
                    <a:pt x="86" y="145"/>
                  </a:cubicBezTo>
                  <a:cubicBezTo>
                    <a:pt x="82" y="156"/>
                    <a:pt x="80" y="167"/>
                    <a:pt x="78" y="178"/>
                  </a:cubicBezTo>
                  <a:cubicBezTo>
                    <a:pt x="76" y="188"/>
                    <a:pt x="74" y="198"/>
                    <a:pt x="74" y="207"/>
                  </a:cubicBezTo>
                  <a:cubicBezTo>
                    <a:pt x="73" y="216"/>
                    <a:pt x="74" y="226"/>
                    <a:pt x="78" y="233"/>
                  </a:cubicBezTo>
                  <a:cubicBezTo>
                    <a:pt x="79" y="234"/>
                    <a:pt x="81" y="234"/>
                    <a:pt x="81" y="232"/>
                  </a:cubicBezTo>
                  <a:cubicBezTo>
                    <a:pt x="81" y="220"/>
                    <a:pt x="81" y="208"/>
                    <a:pt x="81" y="195"/>
                  </a:cubicBezTo>
                  <a:cubicBezTo>
                    <a:pt x="81" y="183"/>
                    <a:pt x="82" y="170"/>
                    <a:pt x="84" y="158"/>
                  </a:cubicBezTo>
                  <a:cubicBezTo>
                    <a:pt x="86" y="146"/>
                    <a:pt x="89" y="134"/>
                    <a:pt x="92" y="122"/>
                  </a:cubicBezTo>
                  <a:cubicBezTo>
                    <a:pt x="94" y="116"/>
                    <a:pt x="96" y="110"/>
                    <a:pt x="98" y="105"/>
                  </a:cubicBezTo>
                  <a:cubicBezTo>
                    <a:pt x="99" y="99"/>
                    <a:pt x="101" y="94"/>
                    <a:pt x="102" y="88"/>
                  </a:cubicBezTo>
                  <a:cubicBezTo>
                    <a:pt x="102" y="87"/>
                    <a:pt x="100" y="86"/>
                    <a:pt x="99" y="87"/>
                  </a:cubicBezTo>
                  <a:cubicBezTo>
                    <a:pt x="94" y="95"/>
                    <a:pt x="91" y="104"/>
                    <a:pt x="88" y="113"/>
                  </a:cubicBezTo>
                  <a:cubicBezTo>
                    <a:pt x="85" y="122"/>
                    <a:pt x="83" y="132"/>
                    <a:pt x="81" y="142"/>
                  </a:cubicBezTo>
                  <a:cubicBezTo>
                    <a:pt x="78" y="151"/>
                    <a:pt x="75" y="161"/>
                    <a:pt x="73" y="170"/>
                  </a:cubicBezTo>
                  <a:cubicBezTo>
                    <a:pt x="71" y="180"/>
                    <a:pt x="69" y="190"/>
                    <a:pt x="72" y="200"/>
                  </a:cubicBezTo>
                  <a:cubicBezTo>
                    <a:pt x="72" y="201"/>
                    <a:pt x="74" y="201"/>
                    <a:pt x="75" y="200"/>
                  </a:cubicBezTo>
                  <a:cubicBezTo>
                    <a:pt x="83" y="184"/>
                    <a:pt x="83" y="163"/>
                    <a:pt x="86" y="145"/>
                  </a:cubicBezTo>
                  <a:cubicBezTo>
                    <a:pt x="90" y="123"/>
                    <a:pt x="101" y="102"/>
                    <a:pt x="107" y="80"/>
                  </a:cubicBezTo>
                  <a:cubicBezTo>
                    <a:pt x="107" y="78"/>
                    <a:pt x="106" y="77"/>
                    <a:pt x="105" y="79"/>
                  </a:cubicBezTo>
                  <a:cubicBezTo>
                    <a:pt x="86" y="105"/>
                    <a:pt x="79" y="139"/>
                    <a:pt x="58" y="165"/>
                  </a:cubicBezTo>
                  <a:cubicBezTo>
                    <a:pt x="59" y="165"/>
                    <a:pt x="60" y="166"/>
                    <a:pt x="61" y="166"/>
                  </a:cubicBezTo>
                  <a:cubicBezTo>
                    <a:pt x="68" y="133"/>
                    <a:pt x="84" y="103"/>
                    <a:pt x="101" y="74"/>
                  </a:cubicBezTo>
                  <a:cubicBezTo>
                    <a:pt x="102" y="73"/>
                    <a:pt x="101" y="71"/>
                    <a:pt x="100" y="72"/>
                  </a:cubicBezTo>
                  <a:cubicBezTo>
                    <a:pt x="88" y="84"/>
                    <a:pt x="79" y="98"/>
                    <a:pt x="71" y="112"/>
                  </a:cubicBezTo>
                  <a:cubicBezTo>
                    <a:pt x="67" y="118"/>
                    <a:pt x="63" y="123"/>
                    <a:pt x="60" y="129"/>
                  </a:cubicBezTo>
                  <a:cubicBezTo>
                    <a:pt x="56" y="135"/>
                    <a:pt x="53" y="142"/>
                    <a:pt x="52" y="149"/>
                  </a:cubicBezTo>
                  <a:cubicBezTo>
                    <a:pt x="52" y="150"/>
                    <a:pt x="53" y="151"/>
                    <a:pt x="54" y="150"/>
                  </a:cubicBezTo>
                  <a:cubicBezTo>
                    <a:pt x="68" y="138"/>
                    <a:pt x="74" y="119"/>
                    <a:pt x="84" y="104"/>
                  </a:cubicBezTo>
                  <a:cubicBezTo>
                    <a:pt x="94" y="88"/>
                    <a:pt x="108" y="73"/>
                    <a:pt x="116" y="54"/>
                  </a:cubicBezTo>
                  <a:cubicBezTo>
                    <a:pt x="117" y="53"/>
                    <a:pt x="115" y="52"/>
                    <a:pt x="114" y="53"/>
                  </a:cubicBezTo>
                  <a:cubicBezTo>
                    <a:pt x="107" y="59"/>
                    <a:pt x="100" y="66"/>
                    <a:pt x="94" y="74"/>
                  </a:cubicBezTo>
                  <a:cubicBezTo>
                    <a:pt x="87" y="81"/>
                    <a:pt x="81" y="88"/>
                    <a:pt x="75" y="96"/>
                  </a:cubicBezTo>
                  <a:cubicBezTo>
                    <a:pt x="63" y="110"/>
                    <a:pt x="55" y="126"/>
                    <a:pt x="41" y="138"/>
                  </a:cubicBezTo>
                  <a:cubicBezTo>
                    <a:pt x="42" y="139"/>
                    <a:pt x="42" y="139"/>
                    <a:pt x="43" y="140"/>
                  </a:cubicBezTo>
                  <a:cubicBezTo>
                    <a:pt x="45" y="131"/>
                    <a:pt x="50" y="124"/>
                    <a:pt x="55" y="117"/>
                  </a:cubicBezTo>
                  <a:cubicBezTo>
                    <a:pt x="60" y="111"/>
                    <a:pt x="66" y="104"/>
                    <a:pt x="71" y="97"/>
                  </a:cubicBezTo>
                  <a:cubicBezTo>
                    <a:pt x="83" y="82"/>
                    <a:pt x="98" y="69"/>
                    <a:pt x="107" y="52"/>
                  </a:cubicBezTo>
                  <a:cubicBezTo>
                    <a:pt x="108" y="50"/>
                    <a:pt x="106" y="49"/>
                    <a:pt x="105" y="51"/>
                  </a:cubicBezTo>
                  <a:cubicBezTo>
                    <a:pt x="80" y="79"/>
                    <a:pt x="58" y="109"/>
                    <a:pt x="34" y="138"/>
                  </a:cubicBezTo>
                  <a:cubicBezTo>
                    <a:pt x="33" y="139"/>
                    <a:pt x="34" y="141"/>
                    <a:pt x="35" y="140"/>
                  </a:cubicBezTo>
                  <a:cubicBezTo>
                    <a:pt x="49" y="127"/>
                    <a:pt x="56" y="111"/>
                    <a:pt x="67" y="96"/>
                  </a:cubicBezTo>
                  <a:cubicBezTo>
                    <a:pt x="78" y="82"/>
                    <a:pt x="93" y="70"/>
                    <a:pt x="102" y="54"/>
                  </a:cubicBezTo>
                  <a:cubicBezTo>
                    <a:pt x="103" y="52"/>
                    <a:pt x="101" y="52"/>
                    <a:pt x="100" y="52"/>
                  </a:cubicBezTo>
                  <a:cubicBezTo>
                    <a:pt x="92" y="57"/>
                    <a:pt x="85" y="63"/>
                    <a:pt x="78" y="69"/>
                  </a:cubicBezTo>
                  <a:cubicBezTo>
                    <a:pt x="72" y="75"/>
                    <a:pt x="66" y="80"/>
                    <a:pt x="60" y="86"/>
                  </a:cubicBezTo>
                  <a:cubicBezTo>
                    <a:pt x="49" y="96"/>
                    <a:pt x="38" y="110"/>
                    <a:pt x="24" y="116"/>
                  </a:cubicBezTo>
                  <a:cubicBezTo>
                    <a:pt x="24" y="116"/>
                    <a:pt x="25" y="117"/>
                    <a:pt x="25" y="117"/>
                  </a:cubicBezTo>
                  <a:cubicBezTo>
                    <a:pt x="29" y="110"/>
                    <a:pt x="34" y="104"/>
                    <a:pt x="40" y="99"/>
                  </a:cubicBezTo>
                  <a:cubicBezTo>
                    <a:pt x="46" y="93"/>
                    <a:pt x="52" y="88"/>
                    <a:pt x="58" y="82"/>
                  </a:cubicBezTo>
                  <a:cubicBezTo>
                    <a:pt x="70" y="71"/>
                    <a:pt x="81" y="56"/>
                    <a:pt x="97" y="51"/>
                  </a:cubicBezTo>
                  <a:cubicBezTo>
                    <a:pt x="97" y="51"/>
                    <a:pt x="96" y="50"/>
                    <a:pt x="96" y="50"/>
                  </a:cubicBezTo>
                  <a:cubicBezTo>
                    <a:pt x="90" y="64"/>
                    <a:pt x="77" y="73"/>
                    <a:pt x="67" y="85"/>
                  </a:cubicBezTo>
                  <a:cubicBezTo>
                    <a:pt x="57" y="96"/>
                    <a:pt x="48" y="109"/>
                    <a:pt x="34" y="114"/>
                  </a:cubicBezTo>
                  <a:cubicBezTo>
                    <a:pt x="35" y="115"/>
                    <a:pt x="36" y="115"/>
                    <a:pt x="36" y="116"/>
                  </a:cubicBezTo>
                  <a:cubicBezTo>
                    <a:pt x="37" y="110"/>
                    <a:pt x="41" y="105"/>
                    <a:pt x="45" y="100"/>
                  </a:cubicBezTo>
                  <a:cubicBezTo>
                    <a:pt x="50" y="95"/>
                    <a:pt x="55" y="91"/>
                    <a:pt x="60" y="86"/>
                  </a:cubicBezTo>
                  <a:cubicBezTo>
                    <a:pt x="70" y="76"/>
                    <a:pt x="79" y="62"/>
                    <a:pt x="93" y="57"/>
                  </a:cubicBezTo>
                  <a:cubicBezTo>
                    <a:pt x="92" y="57"/>
                    <a:pt x="92" y="56"/>
                    <a:pt x="91" y="56"/>
                  </a:cubicBezTo>
                  <a:cubicBezTo>
                    <a:pt x="84" y="68"/>
                    <a:pt x="73" y="79"/>
                    <a:pt x="63" y="89"/>
                  </a:cubicBezTo>
                  <a:cubicBezTo>
                    <a:pt x="59" y="94"/>
                    <a:pt x="55" y="98"/>
                    <a:pt x="51" y="103"/>
                  </a:cubicBezTo>
                  <a:cubicBezTo>
                    <a:pt x="47" y="108"/>
                    <a:pt x="42" y="113"/>
                    <a:pt x="35" y="115"/>
                  </a:cubicBezTo>
                  <a:cubicBezTo>
                    <a:pt x="36" y="115"/>
                    <a:pt x="37" y="116"/>
                    <a:pt x="37" y="117"/>
                  </a:cubicBezTo>
                  <a:cubicBezTo>
                    <a:pt x="42" y="105"/>
                    <a:pt x="51" y="96"/>
                    <a:pt x="60" y="88"/>
                  </a:cubicBezTo>
                  <a:cubicBezTo>
                    <a:pt x="69" y="80"/>
                    <a:pt x="78" y="72"/>
                    <a:pt x="87" y="63"/>
                  </a:cubicBezTo>
                  <a:cubicBezTo>
                    <a:pt x="86" y="63"/>
                    <a:pt x="85" y="62"/>
                    <a:pt x="84" y="62"/>
                  </a:cubicBezTo>
                  <a:cubicBezTo>
                    <a:pt x="77" y="70"/>
                    <a:pt x="70" y="77"/>
                    <a:pt x="62" y="84"/>
                  </a:cubicBezTo>
                  <a:cubicBezTo>
                    <a:pt x="54" y="91"/>
                    <a:pt x="45" y="98"/>
                    <a:pt x="36" y="102"/>
                  </a:cubicBezTo>
                  <a:cubicBezTo>
                    <a:pt x="36" y="103"/>
                    <a:pt x="37" y="103"/>
                    <a:pt x="38" y="104"/>
                  </a:cubicBezTo>
                  <a:cubicBezTo>
                    <a:pt x="38" y="93"/>
                    <a:pt x="47" y="84"/>
                    <a:pt x="54" y="76"/>
                  </a:cubicBezTo>
                  <a:cubicBezTo>
                    <a:pt x="61" y="68"/>
                    <a:pt x="70" y="60"/>
                    <a:pt x="75" y="50"/>
                  </a:cubicBezTo>
                  <a:cubicBezTo>
                    <a:pt x="75" y="48"/>
                    <a:pt x="73" y="47"/>
                    <a:pt x="72" y="48"/>
                  </a:cubicBezTo>
                  <a:cubicBezTo>
                    <a:pt x="63" y="57"/>
                    <a:pt x="53" y="65"/>
                    <a:pt x="43" y="73"/>
                  </a:cubicBezTo>
                  <a:cubicBezTo>
                    <a:pt x="38" y="77"/>
                    <a:pt x="33" y="81"/>
                    <a:pt x="29" y="85"/>
                  </a:cubicBezTo>
                  <a:cubicBezTo>
                    <a:pt x="24" y="88"/>
                    <a:pt x="20" y="92"/>
                    <a:pt x="14" y="92"/>
                  </a:cubicBezTo>
                  <a:cubicBezTo>
                    <a:pt x="14" y="93"/>
                    <a:pt x="15" y="93"/>
                    <a:pt x="15" y="94"/>
                  </a:cubicBezTo>
                  <a:cubicBezTo>
                    <a:pt x="18" y="81"/>
                    <a:pt x="31" y="72"/>
                    <a:pt x="41" y="64"/>
                  </a:cubicBezTo>
                  <a:cubicBezTo>
                    <a:pt x="46" y="59"/>
                    <a:pt x="51" y="55"/>
                    <a:pt x="56" y="50"/>
                  </a:cubicBezTo>
                  <a:cubicBezTo>
                    <a:pt x="61" y="46"/>
                    <a:pt x="67" y="41"/>
                    <a:pt x="74" y="40"/>
                  </a:cubicBezTo>
                  <a:cubicBezTo>
                    <a:pt x="73" y="39"/>
                    <a:pt x="73" y="39"/>
                    <a:pt x="72" y="38"/>
                  </a:cubicBezTo>
                  <a:cubicBezTo>
                    <a:pt x="67" y="50"/>
                    <a:pt x="57" y="59"/>
                    <a:pt x="48" y="68"/>
                  </a:cubicBezTo>
                  <a:cubicBezTo>
                    <a:pt x="44" y="72"/>
                    <a:pt x="42" y="75"/>
                    <a:pt x="39" y="79"/>
                  </a:cubicBezTo>
                  <a:cubicBezTo>
                    <a:pt x="36" y="82"/>
                    <a:pt x="32" y="88"/>
                    <a:pt x="27" y="88"/>
                  </a:cubicBezTo>
                  <a:cubicBezTo>
                    <a:pt x="27" y="89"/>
                    <a:pt x="28" y="90"/>
                    <a:pt x="28" y="91"/>
                  </a:cubicBezTo>
                  <a:cubicBezTo>
                    <a:pt x="41" y="73"/>
                    <a:pt x="59" y="60"/>
                    <a:pt x="75" y="46"/>
                  </a:cubicBezTo>
                  <a:cubicBezTo>
                    <a:pt x="74" y="45"/>
                    <a:pt x="74" y="45"/>
                    <a:pt x="73" y="45"/>
                  </a:cubicBezTo>
                  <a:cubicBezTo>
                    <a:pt x="70" y="56"/>
                    <a:pt x="60" y="63"/>
                    <a:pt x="52" y="71"/>
                  </a:cubicBezTo>
                  <a:cubicBezTo>
                    <a:pt x="43" y="82"/>
                    <a:pt x="34" y="93"/>
                    <a:pt x="24" y="104"/>
                  </a:cubicBezTo>
                  <a:cubicBezTo>
                    <a:pt x="24" y="104"/>
                    <a:pt x="25" y="105"/>
                    <a:pt x="26" y="106"/>
                  </a:cubicBezTo>
                  <a:cubicBezTo>
                    <a:pt x="43" y="87"/>
                    <a:pt x="62" y="69"/>
                    <a:pt x="75" y="46"/>
                  </a:cubicBezTo>
                  <a:cubicBezTo>
                    <a:pt x="75" y="45"/>
                    <a:pt x="74" y="44"/>
                    <a:pt x="73" y="45"/>
                  </a:cubicBezTo>
                  <a:cubicBezTo>
                    <a:pt x="52" y="62"/>
                    <a:pt x="34" y="83"/>
                    <a:pt x="18" y="105"/>
                  </a:cubicBezTo>
                  <a:cubicBezTo>
                    <a:pt x="17" y="106"/>
                    <a:pt x="20" y="108"/>
                    <a:pt x="21" y="107"/>
                  </a:cubicBezTo>
                  <a:cubicBezTo>
                    <a:pt x="32" y="91"/>
                    <a:pt x="44" y="75"/>
                    <a:pt x="56" y="60"/>
                  </a:cubicBezTo>
                  <a:cubicBezTo>
                    <a:pt x="57" y="59"/>
                    <a:pt x="55" y="57"/>
                    <a:pt x="54" y="58"/>
                  </a:cubicBezTo>
                  <a:cubicBezTo>
                    <a:pt x="39" y="73"/>
                    <a:pt x="30" y="93"/>
                    <a:pt x="13" y="105"/>
                  </a:cubicBezTo>
                  <a:cubicBezTo>
                    <a:pt x="14" y="106"/>
                    <a:pt x="15" y="107"/>
                    <a:pt x="15" y="107"/>
                  </a:cubicBezTo>
                  <a:cubicBezTo>
                    <a:pt x="25" y="88"/>
                    <a:pt x="41" y="72"/>
                    <a:pt x="50" y="52"/>
                  </a:cubicBezTo>
                  <a:cubicBezTo>
                    <a:pt x="51" y="51"/>
                    <a:pt x="49" y="50"/>
                    <a:pt x="48" y="51"/>
                  </a:cubicBezTo>
                  <a:cubicBezTo>
                    <a:pt x="37" y="58"/>
                    <a:pt x="28" y="68"/>
                    <a:pt x="20" y="79"/>
                  </a:cubicBezTo>
                  <a:cubicBezTo>
                    <a:pt x="13" y="90"/>
                    <a:pt x="6" y="102"/>
                    <a:pt x="1" y="114"/>
                  </a:cubicBezTo>
                  <a:cubicBezTo>
                    <a:pt x="2" y="114"/>
                    <a:pt x="3" y="115"/>
                    <a:pt x="3" y="115"/>
                  </a:cubicBezTo>
                  <a:cubicBezTo>
                    <a:pt x="11" y="97"/>
                    <a:pt x="17" y="78"/>
                    <a:pt x="27" y="61"/>
                  </a:cubicBezTo>
                  <a:cubicBezTo>
                    <a:pt x="28" y="59"/>
                    <a:pt x="26" y="57"/>
                    <a:pt x="25" y="59"/>
                  </a:cubicBezTo>
                  <a:cubicBezTo>
                    <a:pt x="14" y="69"/>
                    <a:pt x="8" y="83"/>
                    <a:pt x="2" y="97"/>
                  </a:cubicBezTo>
                  <a:cubicBezTo>
                    <a:pt x="1" y="98"/>
                    <a:pt x="3" y="99"/>
                    <a:pt x="4" y="98"/>
                  </a:cubicBezTo>
                  <a:cubicBezTo>
                    <a:pt x="19" y="87"/>
                    <a:pt x="28" y="70"/>
                    <a:pt x="40" y="56"/>
                  </a:cubicBezTo>
                  <a:cubicBezTo>
                    <a:pt x="55" y="39"/>
                    <a:pt x="72" y="25"/>
                    <a:pt x="89" y="10"/>
                  </a:cubicBezTo>
                  <a:cubicBezTo>
                    <a:pt x="90" y="9"/>
                    <a:pt x="88" y="7"/>
                    <a:pt x="87" y="8"/>
                  </a:cubicBezTo>
                  <a:cubicBezTo>
                    <a:pt x="78" y="16"/>
                    <a:pt x="70" y="25"/>
                    <a:pt x="62" y="33"/>
                  </a:cubicBezTo>
                  <a:cubicBezTo>
                    <a:pt x="57" y="38"/>
                    <a:pt x="52" y="42"/>
                    <a:pt x="47" y="46"/>
                  </a:cubicBezTo>
                  <a:cubicBezTo>
                    <a:pt x="43" y="48"/>
                    <a:pt x="38" y="51"/>
                    <a:pt x="33" y="51"/>
                  </a:cubicBezTo>
                  <a:cubicBezTo>
                    <a:pt x="33" y="52"/>
                    <a:pt x="34" y="53"/>
                    <a:pt x="34" y="53"/>
                  </a:cubicBezTo>
                  <a:cubicBezTo>
                    <a:pt x="40" y="42"/>
                    <a:pt x="50" y="35"/>
                    <a:pt x="61" y="29"/>
                  </a:cubicBezTo>
                  <a:cubicBezTo>
                    <a:pt x="72" y="23"/>
                    <a:pt x="83" y="18"/>
                    <a:pt x="95" y="15"/>
                  </a:cubicBezTo>
                  <a:cubicBezTo>
                    <a:pt x="111" y="9"/>
                    <a:pt x="129" y="4"/>
                    <a:pt x="146" y="3"/>
                  </a:cubicBezTo>
                  <a:cubicBezTo>
                    <a:pt x="152" y="3"/>
                    <a:pt x="163" y="3"/>
                    <a:pt x="166" y="9"/>
                  </a:cubicBezTo>
                  <a:cubicBezTo>
                    <a:pt x="167" y="9"/>
                    <a:pt x="167" y="8"/>
                    <a:pt x="167" y="7"/>
                  </a:cubicBezTo>
                  <a:cubicBezTo>
                    <a:pt x="154" y="10"/>
                    <a:pt x="141" y="10"/>
                    <a:pt x="128" y="11"/>
                  </a:cubicBezTo>
                  <a:cubicBezTo>
                    <a:pt x="115" y="12"/>
                    <a:pt x="103" y="15"/>
                    <a:pt x="91" y="21"/>
                  </a:cubicBezTo>
                  <a:cubicBezTo>
                    <a:pt x="67" y="30"/>
                    <a:pt x="47" y="45"/>
                    <a:pt x="26" y="59"/>
                  </a:cubicBezTo>
                  <a:cubicBezTo>
                    <a:pt x="25" y="60"/>
                    <a:pt x="26" y="62"/>
                    <a:pt x="28" y="61"/>
                  </a:cubicBezTo>
                  <a:cubicBezTo>
                    <a:pt x="42" y="53"/>
                    <a:pt x="55" y="44"/>
                    <a:pt x="69" y="37"/>
                  </a:cubicBezTo>
                  <a:cubicBezTo>
                    <a:pt x="82" y="30"/>
                    <a:pt x="95" y="24"/>
                    <a:pt x="109" y="20"/>
                  </a:cubicBezTo>
                  <a:cubicBezTo>
                    <a:pt x="126" y="15"/>
                    <a:pt x="143" y="9"/>
                    <a:pt x="161" y="7"/>
                  </a:cubicBezTo>
                  <a:cubicBezTo>
                    <a:pt x="168" y="6"/>
                    <a:pt x="181" y="5"/>
                    <a:pt x="185" y="14"/>
                  </a:cubicBezTo>
                  <a:cubicBezTo>
                    <a:pt x="185" y="13"/>
                    <a:pt x="185" y="13"/>
                    <a:pt x="185" y="12"/>
                  </a:cubicBezTo>
                  <a:cubicBezTo>
                    <a:pt x="162" y="22"/>
                    <a:pt x="136" y="25"/>
                    <a:pt x="114" y="36"/>
                  </a:cubicBezTo>
                  <a:cubicBezTo>
                    <a:pt x="92" y="47"/>
                    <a:pt x="73" y="63"/>
                    <a:pt x="49" y="69"/>
                  </a:cubicBezTo>
                  <a:cubicBezTo>
                    <a:pt x="50" y="70"/>
                    <a:pt x="50" y="71"/>
                    <a:pt x="50" y="71"/>
                  </a:cubicBezTo>
                  <a:cubicBezTo>
                    <a:pt x="59" y="61"/>
                    <a:pt x="71" y="54"/>
                    <a:pt x="83" y="47"/>
                  </a:cubicBezTo>
                  <a:cubicBezTo>
                    <a:pt x="95" y="41"/>
                    <a:pt x="108" y="36"/>
                    <a:pt x="121" y="32"/>
                  </a:cubicBezTo>
                  <a:cubicBezTo>
                    <a:pt x="130" y="29"/>
                    <a:pt x="140" y="27"/>
                    <a:pt x="149" y="25"/>
                  </a:cubicBezTo>
                  <a:cubicBezTo>
                    <a:pt x="160" y="23"/>
                    <a:pt x="172" y="21"/>
                    <a:pt x="183" y="21"/>
                  </a:cubicBezTo>
                  <a:cubicBezTo>
                    <a:pt x="190" y="21"/>
                    <a:pt x="198" y="22"/>
                    <a:pt x="204" y="27"/>
                  </a:cubicBezTo>
                  <a:cubicBezTo>
                    <a:pt x="203" y="26"/>
                    <a:pt x="203" y="25"/>
                    <a:pt x="203" y="25"/>
                  </a:cubicBezTo>
                  <a:cubicBezTo>
                    <a:pt x="200" y="30"/>
                    <a:pt x="192" y="30"/>
                    <a:pt x="186" y="31"/>
                  </a:cubicBezTo>
                  <a:cubicBezTo>
                    <a:pt x="179" y="33"/>
                    <a:pt x="171" y="34"/>
                    <a:pt x="163" y="37"/>
                  </a:cubicBezTo>
                  <a:cubicBezTo>
                    <a:pt x="149" y="41"/>
                    <a:pt x="135" y="47"/>
                    <a:pt x="122" y="55"/>
                  </a:cubicBezTo>
                  <a:cubicBezTo>
                    <a:pt x="97" y="69"/>
                    <a:pt x="74" y="89"/>
                    <a:pt x="57" y="112"/>
                  </a:cubicBezTo>
                  <a:cubicBezTo>
                    <a:pt x="56" y="113"/>
                    <a:pt x="58" y="115"/>
                    <a:pt x="59" y="114"/>
                  </a:cubicBezTo>
                  <a:cubicBezTo>
                    <a:pt x="79" y="97"/>
                    <a:pt x="100" y="81"/>
                    <a:pt x="124" y="69"/>
                  </a:cubicBezTo>
                  <a:cubicBezTo>
                    <a:pt x="148" y="57"/>
                    <a:pt x="173" y="50"/>
                    <a:pt x="200" y="47"/>
                  </a:cubicBezTo>
                  <a:cubicBezTo>
                    <a:pt x="202" y="47"/>
                    <a:pt x="201" y="45"/>
                    <a:pt x="200" y="44"/>
                  </a:cubicBezTo>
                  <a:cubicBezTo>
                    <a:pt x="174" y="38"/>
                    <a:pt x="149" y="49"/>
                    <a:pt x="129" y="65"/>
                  </a:cubicBezTo>
                  <a:cubicBezTo>
                    <a:pt x="108" y="82"/>
                    <a:pt x="91" y="103"/>
                    <a:pt x="73" y="122"/>
                  </a:cubicBezTo>
                  <a:cubicBezTo>
                    <a:pt x="72" y="123"/>
                    <a:pt x="71" y="124"/>
                    <a:pt x="70" y="125"/>
                  </a:cubicBezTo>
                  <a:cubicBezTo>
                    <a:pt x="69" y="126"/>
                    <a:pt x="71" y="128"/>
                    <a:pt x="72" y="127"/>
                  </a:cubicBezTo>
                  <a:cubicBezTo>
                    <a:pt x="92" y="106"/>
                    <a:pt x="116" y="88"/>
                    <a:pt x="141" y="74"/>
                  </a:cubicBezTo>
                  <a:cubicBezTo>
                    <a:pt x="152" y="68"/>
                    <a:pt x="162" y="63"/>
                    <a:pt x="173" y="60"/>
                  </a:cubicBezTo>
                  <a:cubicBezTo>
                    <a:pt x="184" y="56"/>
                    <a:pt x="197" y="54"/>
                    <a:pt x="207" y="59"/>
                  </a:cubicBezTo>
                  <a:cubicBezTo>
                    <a:pt x="207" y="58"/>
                    <a:pt x="207" y="57"/>
                    <a:pt x="207" y="56"/>
                  </a:cubicBezTo>
                  <a:cubicBezTo>
                    <a:pt x="192" y="60"/>
                    <a:pt x="177" y="63"/>
                    <a:pt x="163" y="67"/>
                  </a:cubicBezTo>
                  <a:cubicBezTo>
                    <a:pt x="148" y="71"/>
                    <a:pt x="135" y="77"/>
                    <a:pt x="123" y="86"/>
                  </a:cubicBezTo>
                  <a:cubicBezTo>
                    <a:pt x="113" y="94"/>
                    <a:pt x="104" y="102"/>
                    <a:pt x="96" y="111"/>
                  </a:cubicBezTo>
                  <a:cubicBezTo>
                    <a:pt x="86" y="120"/>
                    <a:pt x="78" y="131"/>
                    <a:pt x="72" y="142"/>
                  </a:cubicBezTo>
                  <a:cubicBezTo>
                    <a:pt x="68" y="149"/>
                    <a:pt x="66" y="157"/>
                    <a:pt x="65" y="164"/>
                  </a:cubicBezTo>
                  <a:cubicBezTo>
                    <a:pt x="65" y="166"/>
                    <a:pt x="66" y="167"/>
                    <a:pt x="67" y="166"/>
                  </a:cubicBezTo>
                  <a:cubicBezTo>
                    <a:pt x="78" y="157"/>
                    <a:pt x="85" y="145"/>
                    <a:pt x="93" y="134"/>
                  </a:cubicBezTo>
                  <a:cubicBezTo>
                    <a:pt x="100" y="122"/>
                    <a:pt x="108" y="111"/>
                    <a:pt x="118" y="102"/>
                  </a:cubicBezTo>
                  <a:cubicBezTo>
                    <a:pt x="128" y="93"/>
                    <a:pt x="140" y="85"/>
                    <a:pt x="152" y="79"/>
                  </a:cubicBezTo>
                  <a:cubicBezTo>
                    <a:pt x="164" y="73"/>
                    <a:pt x="178" y="68"/>
                    <a:pt x="191" y="68"/>
                  </a:cubicBezTo>
                  <a:cubicBezTo>
                    <a:pt x="195" y="68"/>
                    <a:pt x="199" y="69"/>
                    <a:pt x="202" y="69"/>
                  </a:cubicBezTo>
                  <a:cubicBezTo>
                    <a:pt x="202" y="69"/>
                    <a:pt x="202" y="68"/>
                    <a:pt x="202" y="67"/>
                  </a:cubicBezTo>
                  <a:cubicBezTo>
                    <a:pt x="195" y="70"/>
                    <a:pt x="188" y="69"/>
                    <a:pt x="180" y="70"/>
                  </a:cubicBezTo>
                  <a:cubicBezTo>
                    <a:pt x="172" y="71"/>
                    <a:pt x="164" y="73"/>
                    <a:pt x="156" y="76"/>
                  </a:cubicBezTo>
                  <a:cubicBezTo>
                    <a:pt x="144" y="79"/>
                    <a:pt x="133" y="85"/>
                    <a:pt x="123" y="92"/>
                  </a:cubicBezTo>
                  <a:cubicBezTo>
                    <a:pt x="113" y="98"/>
                    <a:pt x="104" y="105"/>
                    <a:pt x="96" y="113"/>
                  </a:cubicBezTo>
                  <a:cubicBezTo>
                    <a:pt x="89" y="120"/>
                    <a:pt x="82" y="128"/>
                    <a:pt x="80" y="137"/>
                  </a:cubicBezTo>
                  <a:cubicBezTo>
                    <a:pt x="79" y="139"/>
                    <a:pt x="79" y="142"/>
                    <a:pt x="79" y="144"/>
                  </a:cubicBezTo>
                  <a:cubicBezTo>
                    <a:pt x="79" y="145"/>
                    <a:pt x="81" y="146"/>
                    <a:pt x="82" y="145"/>
                  </a:cubicBezTo>
                  <a:cubicBezTo>
                    <a:pt x="90" y="133"/>
                    <a:pt x="98" y="121"/>
                    <a:pt x="106" y="110"/>
                  </a:cubicBezTo>
                  <a:cubicBezTo>
                    <a:pt x="116" y="97"/>
                    <a:pt x="127" y="88"/>
                    <a:pt x="140" y="80"/>
                  </a:cubicBezTo>
                  <a:cubicBezTo>
                    <a:pt x="166" y="65"/>
                    <a:pt x="197" y="56"/>
                    <a:pt x="228" y="56"/>
                  </a:cubicBezTo>
                  <a:cubicBezTo>
                    <a:pt x="228" y="56"/>
                    <a:pt x="228" y="56"/>
                    <a:pt x="229" y="56"/>
                  </a:cubicBezTo>
                  <a:cubicBezTo>
                    <a:pt x="230" y="56"/>
                    <a:pt x="230" y="53"/>
                    <a:pt x="229" y="53"/>
                  </a:cubicBezTo>
                  <a:cubicBezTo>
                    <a:pt x="200" y="50"/>
                    <a:pt x="170" y="57"/>
                    <a:pt x="144" y="71"/>
                  </a:cubicBezTo>
                  <a:cubicBezTo>
                    <a:pt x="134" y="76"/>
                    <a:pt x="125" y="82"/>
                    <a:pt x="116" y="89"/>
                  </a:cubicBezTo>
                  <a:cubicBezTo>
                    <a:pt x="107" y="96"/>
                    <a:pt x="98" y="104"/>
                    <a:pt x="92" y="113"/>
                  </a:cubicBezTo>
                  <a:cubicBezTo>
                    <a:pt x="90" y="117"/>
                    <a:pt x="88" y="120"/>
                    <a:pt x="88" y="124"/>
                  </a:cubicBezTo>
                  <a:cubicBezTo>
                    <a:pt x="88" y="126"/>
                    <a:pt x="89" y="126"/>
                    <a:pt x="90" y="126"/>
                  </a:cubicBezTo>
                  <a:cubicBezTo>
                    <a:pt x="113" y="106"/>
                    <a:pt x="136" y="87"/>
                    <a:pt x="164" y="74"/>
                  </a:cubicBezTo>
                  <a:cubicBezTo>
                    <a:pt x="186" y="64"/>
                    <a:pt x="210" y="58"/>
                    <a:pt x="235" y="56"/>
                  </a:cubicBezTo>
                  <a:cubicBezTo>
                    <a:pt x="246" y="55"/>
                    <a:pt x="257" y="56"/>
                    <a:pt x="268" y="58"/>
                  </a:cubicBezTo>
                  <a:cubicBezTo>
                    <a:pt x="278" y="59"/>
                    <a:pt x="288" y="63"/>
                    <a:pt x="296" y="70"/>
                  </a:cubicBezTo>
                  <a:cubicBezTo>
                    <a:pt x="296" y="69"/>
                    <a:pt x="296" y="68"/>
                    <a:pt x="297" y="68"/>
                  </a:cubicBezTo>
                  <a:cubicBezTo>
                    <a:pt x="288" y="68"/>
                    <a:pt x="280" y="65"/>
                    <a:pt x="272" y="63"/>
                  </a:cubicBezTo>
                  <a:cubicBezTo>
                    <a:pt x="264" y="61"/>
                    <a:pt x="255" y="60"/>
                    <a:pt x="247" y="60"/>
                  </a:cubicBezTo>
                  <a:cubicBezTo>
                    <a:pt x="231" y="59"/>
                    <a:pt x="215" y="60"/>
                    <a:pt x="199" y="62"/>
                  </a:cubicBezTo>
                  <a:cubicBezTo>
                    <a:pt x="169" y="68"/>
                    <a:pt x="139" y="80"/>
                    <a:pt x="113" y="96"/>
                  </a:cubicBezTo>
                  <a:cubicBezTo>
                    <a:pt x="110" y="99"/>
                    <a:pt x="107" y="101"/>
                    <a:pt x="103" y="103"/>
                  </a:cubicBezTo>
                  <a:cubicBezTo>
                    <a:pt x="102" y="104"/>
                    <a:pt x="103" y="106"/>
                    <a:pt x="105" y="106"/>
                  </a:cubicBezTo>
                  <a:cubicBezTo>
                    <a:pt x="135" y="94"/>
                    <a:pt x="162" y="75"/>
                    <a:pt x="193" y="68"/>
                  </a:cubicBezTo>
                  <a:cubicBezTo>
                    <a:pt x="201" y="66"/>
                    <a:pt x="209" y="63"/>
                    <a:pt x="218" y="62"/>
                  </a:cubicBezTo>
                  <a:cubicBezTo>
                    <a:pt x="227" y="60"/>
                    <a:pt x="238" y="58"/>
                    <a:pt x="247" y="60"/>
                  </a:cubicBezTo>
                  <a:cubicBezTo>
                    <a:pt x="251" y="61"/>
                    <a:pt x="254" y="62"/>
                    <a:pt x="256" y="65"/>
                  </a:cubicBezTo>
                  <a:cubicBezTo>
                    <a:pt x="256" y="64"/>
                    <a:pt x="256" y="64"/>
                    <a:pt x="257" y="63"/>
                  </a:cubicBezTo>
                  <a:cubicBezTo>
                    <a:pt x="241" y="69"/>
                    <a:pt x="225" y="72"/>
                    <a:pt x="208" y="74"/>
                  </a:cubicBezTo>
                  <a:cubicBezTo>
                    <a:pt x="194" y="77"/>
                    <a:pt x="181" y="80"/>
                    <a:pt x="167" y="84"/>
                  </a:cubicBezTo>
                  <a:cubicBezTo>
                    <a:pt x="155" y="88"/>
                    <a:pt x="143" y="93"/>
                    <a:pt x="132" y="98"/>
                  </a:cubicBezTo>
                  <a:cubicBezTo>
                    <a:pt x="121" y="103"/>
                    <a:pt x="111" y="109"/>
                    <a:pt x="103" y="118"/>
                  </a:cubicBezTo>
                  <a:cubicBezTo>
                    <a:pt x="102" y="119"/>
                    <a:pt x="101" y="120"/>
                    <a:pt x="101" y="121"/>
                  </a:cubicBezTo>
                  <a:cubicBezTo>
                    <a:pt x="100" y="122"/>
                    <a:pt x="101" y="124"/>
                    <a:pt x="103" y="123"/>
                  </a:cubicBezTo>
                  <a:cubicBezTo>
                    <a:pt x="126" y="105"/>
                    <a:pt x="153" y="92"/>
                    <a:pt x="181" y="84"/>
                  </a:cubicBezTo>
                  <a:cubicBezTo>
                    <a:pt x="197" y="79"/>
                    <a:pt x="213" y="76"/>
                    <a:pt x="229" y="74"/>
                  </a:cubicBezTo>
                  <a:cubicBezTo>
                    <a:pt x="242" y="72"/>
                    <a:pt x="257" y="75"/>
                    <a:pt x="270" y="69"/>
                  </a:cubicBezTo>
                  <a:cubicBezTo>
                    <a:pt x="271" y="69"/>
                    <a:pt x="271" y="67"/>
                    <a:pt x="270" y="67"/>
                  </a:cubicBezTo>
                  <a:cubicBezTo>
                    <a:pt x="249" y="58"/>
                    <a:pt x="224" y="58"/>
                    <a:pt x="202" y="61"/>
                  </a:cubicBezTo>
                  <a:cubicBezTo>
                    <a:pt x="179" y="65"/>
                    <a:pt x="155" y="72"/>
                    <a:pt x="135" y="86"/>
                  </a:cubicBezTo>
                  <a:cubicBezTo>
                    <a:pt x="132" y="88"/>
                    <a:pt x="129" y="91"/>
                    <a:pt x="126" y="93"/>
                  </a:cubicBezTo>
                  <a:cubicBezTo>
                    <a:pt x="125" y="94"/>
                    <a:pt x="126" y="96"/>
                    <a:pt x="127" y="96"/>
                  </a:cubicBezTo>
                  <a:cubicBezTo>
                    <a:pt x="137" y="93"/>
                    <a:pt x="147" y="89"/>
                    <a:pt x="156" y="85"/>
                  </a:cubicBezTo>
                  <a:cubicBezTo>
                    <a:pt x="166" y="80"/>
                    <a:pt x="176" y="76"/>
                    <a:pt x="186" y="72"/>
                  </a:cubicBezTo>
                  <a:cubicBezTo>
                    <a:pt x="207" y="65"/>
                    <a:pt x="228" y="61"/>
                    <a:pt x="249" y="58"/>
                  </a:cubicBezTo>
                  <a:cubicBezTo>
                    <a:pt x="251" y="58"/>
                    <a:pt x="250" y="55"/>
                    <a:pt x="249" y="5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41"/>
            <p:cNvSpPr/>
            <p:nvPr/>
          </p:nvSpPr>
          <p:spPr bwMode="auto">
            <a:xfrm>
              <a:off x="3096" y="2032"/>
              <a:ext cx="311" cy="586"/>
            </a:xfrm>
            <a:custGeom>
              <a:avLst/>
              <a:gdLst>
                <a:gd name="T0" fmla="*/ 53 w 161"/>
                <a:gd name="T1" fmla="*/ 142 h 303"/>
                <a:gd name="T2" fmla="*/ 49 w 161"/>
                <a:gd name="T3" fmla="*/ 48 h 303"/>
                <a:gd name="T4" fmla="*/ 70 w 161"/>
                <a:gd name="T5" fmla="*/ 183 h 303"/>
                <a:gd name="T6" fmla="*/ 39 w 161"/>
                <a:gd name="T7" fmla="*/ 122 h 303"/>
                <a:gd name="T8" fmla="*/ 54 w 161"/>
                <a:gd name="T9" fmla="*/ 160 h 303"/>
                <a:gd name="T10" fmla="*/ 38 w 161"/>
                <a:gd name="T11" fmla="*/ 91 h 303"/>
                <a:gd name="T12" fmla="*/ 62 w 161"/>
                <a:gd name="T13" fmla="*/ 173 h 303"/>
                <a:gd name="T14" fmla="*/ 14 w 161"/>
                <a:gd name="T15" fmla="*/ 156 h 303"/>
                <a:gd name="T16" fmla="*/ 23 w 161"/>
                <a:gd name="T17" fmla="*/ 162 h 303"/>
                <a:gd name="T18" fmla="*/ 66 w 161"/>
                <a:gd name="T19" fmla="*/ 261 h 303"/>
                <a:gd name="T20" fmla="*/ 21 w 161"/>
                <a:gd name="T21" fmla="*/ 157 h 303"/>
                <a:gd name="T22" fmla="*/ 75 w 161"/>
                <a:gd name="T23" fmla="*/ 259 h 303"/>
                <a:gd name="T24" fmla="*/ 25 w 161"/>
                <a:gd name="T25" fmla="*/ 60 h 303"/>
                <a:gd name="T26" fmla="*/ 66 w 161"/>
                <a:gd name="T27" fmla="*/ 230 h 303"/>
                <a:gd name="T28" fmla="*/ 24 w 161"/>
                <a:gd name="T29" fmla="*/ 37 h 303"/>
                <a:gd name="T30" fmla="*/ 17 w 161"/>
                <a:gd name="T31" fmla="*/ 118 h 303"/>
                <a:gd name="T32" fmla="*/ 28 w 161"/>
                <a:gd name="T33" fmla="*/ 100 h 303"/>
                <a:gd name="T34" fmla="*/ 70 w 161"/>
                <a:gd name="T35" fmla="*/ 207 h 303"/>
                <a:gd name="T36" fmla="*/ 42 w 161"/>
                <a:gd name="T37" fmla="*/ 106 h 303"/>
                <a:gd name="T38" fmla="*/ 108 w 161"/>
                <a:gd name="T39" fmla="*/ 273 h 303"/>
                <a:gd name="T40" fmla="*/ 71 w 161"/>
                <a:gd name="T41" fmla="*/ 17 h 303"/>
                <a:gd name="T42" fmla="*/ 92 w 161"/>
                <a:gd name="T43" fmla="*/ 238 h 303"/>
                <a:gd name="T44" fmla="*/ 69 w 161"/>
                <a:gd name="T45" fmla="*/ 77 h 303"/>
                <a:gd name="T46" fmla="*/ 96 w 161"/>
                <a:gd name="T47" fmla="*/ 245 h 303"/>
                <a:gd name="T48" fmla="*/ 70 w 161"/>
                <a:gd name="T49" fmla="*/ 49 h 303"/>
                <a:gd name="T50" fmla="*/ 89 w 161"/>
                <a:gd name="T51" fmla="*/ 144 h 303"/>
                <a:gd name="T52" fmla="*/ 93 w 161"/>
                <a:gd name="T53" fmla="*/ 155 h 303"/>
                <a:gd name="T54" fmla="*/ 131 w 161"/>
                <a:gd name="T55" fmla="*/ 227 h 303"/>
                <a:gd name="T56" fmla="*/ 90 w 161"/>
                <a:gd name="T57" fmla="*/ 113 h 303"/>
                <a:gd name="T58" fmla="*/ 94 w 161"/>
                <a:gd name="T59" fmla="*/ 119 h 303"/>
                <a:gd name="T60" fmla="*/ 84 w 161"/>
                <a:gd name="T61" fmla="*/ 113 h 303"/>
                <a:gd name="T62" fmla="*/ 157 w 161"/>
                <a:gd name="T63" fmla="*/ 293 h 303"/>
                <a:gd name="T64" fmla="*/ 65 w 161"/>
                <a:gd name="T65" fmla="*/ 57 h 303"/>
                <a:gd name="T66" fmla="*/ 148 w 161"/>
                <a:gd name="T67" fmla="*/ 294 h 303"/>
                <a:gd name="T68" fmla="*/ 106 w 161"/>
                <a:gd name="T69" fmla="*/ 232 h 303"/>
                <a:gd name="T70" fmla="*/ 65 w 161"/>
                <a:gd name="T71" fmla="*/ 44 h 303"/>
                <a:gd name="T72" fmla="*/ 130 w 161"/>
                <a:gd name="T73" fmla="*/ 271 h 303"/>
                <a:gd name="T74" fmla="*/ 76 w 161"/>
                <a:gd name="T75" fmla="*/ 36 h 303"/>
                <a:gd name="T76" fmla="*/ 96 w 161"/>
                <a:gd name="T77" fmla="*/ 250 h 303"/>
                <a:gd name="T78" fmla="*/ 49 w 161"/>
                <a:gd name="T79" fmla="*/ 137 h 303"/>
                <a:gd name="T80" fmla="*/ 42 w 161"/>
                <a:gd name="T81" fmla="*/ 139 h 303"/>
                <a:gd name="T82" fmla="*/ 91 w 161"/>
                <a:gd name="T83" fmla="*/ 268 h 303"/>
                <a:gd name="T84" fmla="*/ 10 w 161"/>
                <a:gd name="T85" fmla="*/ 84 h 303"/>
                <a:gd name="T86" fmla="*/ 20 w 161"/>
                <a:gd name="T87" fmla="*/ 70 h 303"/>
                <a:gd name="T88" fmla="*/ 16 w 161"/>
                <a:gd name="T89" fmla="*/ 96 h 303"/>
                <a:gd name="T90" fmla="*/ 28 w 161"/>
                <a:gd name="T91" fmla="*/ 108 h 303"/>
                <a:gd name="T92" fmla="*/ 79 w 161"/>
                <a:gd name="T93" fmla="*/ 282 h 303"/>
                <a:gd name="T94" fmla="*/ 13 w 161"/>
                <a:gd name="T95" fmla="*/ 51 h 303"/>
                <a:gd name="T96" fmla="*/ 21 w 161"/>
                <a:gd name="T97" fmla="*/ 175 h 303"/>
                <a:gd name="T98" fmla="*/ 34 w 161"/>
                <a:gd name="T99" fmla="*/ 193 h 303"/>
                <a:gd name="T100" fmla="*/ 14 w 161"/>
                <a:gd name="T101" fmla="*/ 125 h 303"/>
                <a:gd name="T102" fmla="*/ 108 w 161"/>
                <a:gd name="T103" fmla="*/ 265 h 303"/>
                <a:gd name="T104" fmla="*/ 32 w 161"/>
                <a:gd name="T105" fmla="*/ 44 h 303"/>
                <a:gd name="T106" fmla="*/ 118 w 161"/>
                <a:gd name="T107" fmla="*/ 261 h 303"/>
                <a:gd name="T108" fmla="*/ 39 w 161"/>
                <a:gd name="T109" fmla="*/ 24 h 303"/>
                <a:gd name="T110" fmla="*/ 60 w 161"/>
                <a:gd name="T111" fmla="*/ 168 h 303"/>
                <a:gd name="T112" fmla="*/ 49 w 161"/>
                <a:gd name="T113" fmla="*/ 25 h 303"/>
                <a:gd name="T114" fmla="*/ 73 w 161"/>
                <a:gd name="T115" fmla="*/ 171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1" h="303">
                  <a:moveTo>
                    <a:pt x="70" y="30"/>
                  </a:moveTo>
                  <a:cubicBezTo>
                    <a:pt x="57" y="50"/>
                    <a:pt x="49" y="71"/>
                    <a:pt x="49" y="95"/>
                  </a:cubicBezTo>
                  <a:cubicBezTo>
                    <a:pt x="49" y="108"/>
                    <a:pt x="51" y="121"/>
                    <a:pt x="55" y="133"/>
                  </a:cubicBezTo>
                  <a:cubicBezTo>
                    <a:pt x="59" y="146"/>
                    <a:pt x="66" y="159"/>
                    <a:pt x="70" y="173"/>
                  </a:cubicBezTo>
                  <a:cubicBezTo>
                    <a:pt x="71" y="172"/>
                    <a:pt x="72" y="171"/>
                    <a:pt x="72" y="171"/>
                  </a:cubicBezTo>
                  <a:cubicBezTo>
                    <a:pt x="63" y="164"/>
                    <a:pt x="58" y="152"/>
                    <a:pt x="53" y="142"/>
                  </a:cubicBezTo>
                  <a:cubicBezTo>
                    <a:pt x="48" y="131"/>
                    <a:pt x="44" y="119"/>
                    <a:pt x="42" y="107"/>
                  </a:cubicBezTo>
                  <a:cubicBezTo>
                    <a:pt x="39" y="95"/>
                    <a:pt x="38" y="83"/>
                    <a:pt x="38" y="70"/>
                  </a:cubicBezTo>
                  <a:cubicBezTo>
                    <a:pt x="39" y="58"/>
                    <a:pt x="41" y="44"/>
                    <a:pt x="47" y="33"/>
                  </a:cubicBezTo>
                  <a:cubicBezTo>
                    <a:pt x="48" y="31"/>
                    <a:pt x="49" y="29"/>
                    <a:pt x="51" y="27"/>
                  </a:cubicBezTo>
                  <a:cubicBezTo>
                    <a:pt x="50" y="27"/>
                    <a:pt x="49" y="27"/>
                    <a:pt x="49" y="26"/>
                  </a:cubicBezTo>
                  <a:cubicBezTo>
                    <a:pt x="51" y="33"/>
                    <a:pt x="49" y="41"/>
                    <a:pt x="49" y="48"/>
                  </a:cubicBezTo>
                  <a:cubicBezTo>
                    <a:pt x="47" y="56"/>
                    <a:pt x="47" y="64"/>
                    <a:pt x="47" y="72"/>
                  </a:cubicBezTo>
                  <a:cubicBezTo>
                    <a:pt x="47" y="89"/>
                    <a:pt x="48" y="105"/>
                    <a:pt x="50" y="121"/>
                  </a:cubicBezTo>
                  <a:cubicBezTo>
                    <a:pt x="53" y="145"/>
                    <a:pt x="54" y="172"/>
                    <a:pt x="67" y="193"/>
                  </a:cubicBezTo>
                  <a:cubicBezTo>
                    <a:pt x="69" y="197"/>
                    <a:pt x="72" y="200"/>
                    <a:pt x="75" y="203"/>
                  </a:cubicBezTo>
                  <a:cubicBezTo>
                    <a:pt x="76" y="204"/>
                    <a:pt x="77" y="203"/>
                    <a:pt x="77" y="202"/>
                  </a:cubicBezTo>
                  <a:cubicBezTo>
                    <a:pt x="77" y="195"/>
                    <a:pt x="73" y="189"/>
                    <a:pt x="70" y="183"/>
                  </a:cubicBezTo>
                  <a:cubicBezTo>
                    <a:pt x="66" y="176"/>
                    <a:pt x="62" y="169"/>
                    <a:pt x="59" y="161"/>
                  </a:cubicBezTo>
                  <a:cubicBezTo>
                    <a:pt x="52" y="147"/>
                    <a:pt x="45" y="131"/>
                    <a:pt x="42" y="115"/>
                  </a:cubicBezTo>
                  <a:cubicBezTo>
                    <a:pt x="35" y="86"/>
                    <a:pt x="35" y="54"/>
                    <a:pt x="42" y="25"/>
                  </a:cubicBezTo>
                  <a:cubicBezTo>
                    <a:pt x="41" y="25"/>
                    <a:pt x="40" y="25"/>
                    <a:pt x="39" y="25"/>
                  </a:cubicBezTo>
                  <a:cubicBezTo>
                    <a:pt x="43" y="40"/>
                    <a:pt x="37" y="55"/>
                    <a:pt x="36" y="70"/>
                  </a:cubicBezTo>
                  <a:cubicBezTo>
                    <a:pt x="35" y="87"/>
                    <a:pt x="37" y="105"/>
                    <a:pt x="39" y="122"/>
                  </a:cubicBezTo>
                  <a:cubicBezTo>
                    <a:pt x="42" y="139"/>
                    <a:pt x="46" y="155"/>
                    <a:pt x="53" y="171"/>
                  </a:cubicBezTo>
                  <a:cubicBezTo>
                    <a:pt x="59" y="185"/>
                    <a:pt x="67" y="198"/>
                    <a:pt x="75" y="210"/>
                  </a:cubicBezTo>
                  <a:cubicBezTo>
                    <a:pt x="88" y="228"/>
                    <a:pt x="104" y="244"/>
                    <a:pt x="118" y="261"/>
                  </a:cubicBezTo>
                  <a:cubicBezTo>
                    <a:pt x="119" y="260"/>
                    <a:pt x="119" y="260"/>
                    <a:pt x="120" y="259"/>
                  </a:cubicBezTo>
                  <a:cubicBezTo>
                    <a:pt x="98" y="244"/>
                    <a:pt x="83" y="219"/>
                    <a:pt x="71" y="196"/>
                  </a:cubicBezTo>
                  <a:cubicBezTo>
                    <a:pt x="65" y="184"/>
                    <a:pt x="60" y="172"/>
                    <a:pt x="54" y="160"/>
                  </a:cubicBezTo>
                  <a:cubicBezTo>
                    <a:pt x="48" y="145"/>
                    <a:pt x="42" y="129"/>
                    <a:pt x="37" y="112"/>
                  </a:cubicBezTo>
                  <a:cubicBezTo>
                    <a:pt x="34" y="100"/>
                    <a:pt x="32" y="87"/>
                    <a:pt x="30" y="75"/>
                  </a:cubicBezTo>
                  <a:cubicBezTo>
                    <a:pt x="29" y="66"/>
                    <a:pt x="26" y="54"/>
                    <a:pt x="32" y="45"/>
                  </a:cubicBezTo>
                  <a:cubicBezTo>
                    <a:pt x="31" y="45"/>
                    <a:pt x="30" y="45"/>
                    <a:pt x="29" y="45"/>
                  </a:cubicBezTo>
                  <a:cubicBezTo>
                    <a:pt x="33" y="52"/>
                    <a:pt x="34" y="60"/>
                    <a:pt x="35" y="67"/>
                  </a:cubicBezTo>
                  <a:cubicBezTo>
                    <a:pt x="36" y="75"/>
                    <a:pt x="36" y="83"/>
                    <a:pt x="38" y="91"/>
                  </a:cubicBezTo>
                  <a:cubicBezTo>
                    <a:pt x="41" y="108"/>
                    <a:pt x="44" y="125"/>
                    <a:pt x="49" y="142"/>
                  </a:cubicBezTo>
                  <a:cubicBezTo>
                    <a:pt x="53" y="156"/>
                    <a:pt x="58" y="170"/>
                    <a:pt x="62" y="184"/>
                  </a:cubicBezTo>
                  <a:cubicBezTo>
                    <a:pt x="66" y="197"/>
                    <a:pt x="70" y="209"/>
                    <a:pt x="75" y="221"/>
                  </a:cubicBezTo>
                  <a:cubicBezTo>
                    <a:pt x="83" y="238"/>
                    <a:pt x="93" y="255"/>
                    <a:pt x="108" y="266"/>
                  </a:cubicBezTo>
                  <a:cubicBezTo>
                    <a:pt x="109" y="267"/>
                    <a:pt x="111" y="265"/>
                    <a:pt x="110" y="264"/>
                  </a:cubicBezTo>
                  <a:cubicBezTo>
                    <a:pt x="94" y="234"/>
                    <a:pt x="77" y="204"/>
                    <a:pt x="62" y="173"/>
                  </a:cubicBezTo>
                  <a:cubicBezTo>
                    <a:pt x="48" y="142"/>
                    <a:pt x="38" y="109"/>
                    <a:pt x="34" y="75"/>
                  </a:cubicBezTo>
                  <a:cubicBezTo>
                    <a:pt x="33" y="57"/>
                    <a:pt x="33" y="40"/>
                    <a:pt x="34" y="23"/>
                  </a:cubicBezTo>
                  <a:cubicBezTo>
                    <a:pt x="35" y="21"/>
                    <a:pt x="33" y="20"/>
                    <a:pt x="32" y="22"/>
                  </a:cubicBezTo>
                  <a:cubicBezTo>
                    <a:pt x="25" y="33"/>
                    <a:pt x="22" y="47"/>
                    <a:pt x="20" y="60"/>
                  </a:cubicBezTo>
                  <a:cubicBezTo>
                    <a:pt x="17" y="76"/>
                    <a:pt x="14" y="92"/>
                    <a:pt x="12" y="108"/>
                  </a:cubicBezTo>
                  <a:cubicBezTo>
                    <a:pt x="10" y="124"/>
                    <a:pt x="10" y="140"/>
                    <a:pt x="14" y="156"/>
                  </a:cubicBezTo>
                  <a:cubicBezTo>
                    <a:pt x="18" y="171"/>
                    <a:pt x="24" y="184"/>
                    <a:pt x="31" y="197"/>
                  </a:cubicBezTo>
                  <a:cubicBezTo>
                    <a:pt x="42" y="216"/>
                    <a:pt x="57" y="233"/>
                    <a:pt x="74" y="247"/>
                  </a:cubicBezTo>
                  <a:cubicBezTo>
                    <a:pt x="75" y="248"/>
                    <a:pt x="77" y="247"/>
                    <a:pt x="76" y="245"/>
                  </a:cubicBezTo>
                  <a:cubicBezTo>
                    <a:pt x="71" y="239"/>
                    <a:pt x="66" y="233"/>
                    <a:pt x="61" y="227"/>
                  </a:cubicBezTo>
                  <a:cubicBezTo>
                    <a:pt x="55" y="221"/>
                    <a:pt x="50" y="215"/>
                    <a:pt x="46" y="208"/>
                  </a:cubicBezTo>
                  <a:cubicBezTo>
                    <a:pt x="37" y="193"/>
                    <a:pt x="29" y="178"/>
                    <a:pt x="23" y="162"/>
                  </a:cubicBezTo>
                  <a:cubicBezTo>
                    <a:pt x="10" y="130"/>
                    <a:pt x="3" y="95"/>
                    <a:pt x="6" y="60"/>
                  </a:cubicBezTo>
                  <a:cubicBezTo>
                    <a:pt x="7" y="55"/>
                    <a:pt x="8" y="51"/>
                    <a:pt x="8" y="46"/>
                  </a:cubicBezTo>
                  <a:cubicBezTo>
                    <a:pt x="7" y="46"/>
                    <a:pt x="7" y="46"/>
                    <a:pt x="6" y="45"/>
                  </a:cubicBezTo>
                  <a:cubicBezTo>
                    <a:pt x="5" y="79"/>
                    <a:pt x="1" y="112"/>
                    <a:pt x="8" y="145"/>
                  </a:cubicBezTo>
                  <a:cubicBezTo>
                    <a:pt x="15" y="177"/>
                    <a:pt x="31" y="205"/>
                    <a:pt x="48" y="232"/>
                  </a:cubicBezTo>
                  <a:cubicBezTo>
                    <a:pt x="54" y="242"/>
                    <a:pt x="60" y="252"/>
                    <a:pt x="66" y="261"/>
                  </a:cubicBezTo>
                  <a:cubicBezTo>
                    <a:pt x="67" y="261"/>
                    <a:pt x="68" y="260"/>
                    <a:pt x="68" y="260"/>
                  </a:cubicBezTo>
                  <a:cubicBezTo>
                    <a:pt x="48" y="238"/>
                    <a:pt x="35" y="210"/>
                    <a:pt x="25" y="182"/>
                  </a:cubicBezTo>
                  <a:cubicBezTo>
                    <a:pt x="14" y="155"/>
                    <a:pt x="8" y="125"/>
                    <a:pt x="7" y="96"/>
                  </a:cubicBezTo>
                  <a:cubicBezTo>
                    <a:pt x="7" y="81"/>
                    <a:pt x="8" y="66"/>
                    <a:pt x="13" y="52"/>
                  </a:cubicBezTo>
                  <a:cubicBezTo>
                    <a:pt x="12" y="52"/>
                    <a:pt x="11" y="52"/>
                    <a:pt x="10" y="52"/>
                  </a:cubicBezTo>
                  <a:cubicBezTo>
                    <a:pt x="14" y="87"/>
                    <a:pt x="13" y="122"/>
                    <a:pt x="21" y="157"/>
                  </a:cubicBezTo>
                  <a:cubicBezTo>
                    <a:pt x="25" y="173"/>
                    <a:pt x="30" y="190"/>
                    <a:pt x="35" y="205"/>
                  </a:cubicBezTo>
                  <a:cubicBezTo>
                    <a:pt x="38" y="213"/>
                    <a:pt x="42" y="221"/>
                    <a:pt x="45" y="229"/>
                  </a:cubicBezTo>
                  <a:cubicBezTo>
                    <a:pt x="49" y="236"/>
                    <a:pt x="52" y="243"/>
                    <a:pt x="56" y="249"/>
                  </a:cubicBezTo>
                  <a:cubicBezTo>
                    <a:pt x="63" y="261"/>
                    <a:pt x="68" y="274"/>
                    <a:pt x="79" y="282"/>
                  </a:cubicBezTo>
                  <a:cubicBezTo>
                    <a:pt x="80" y="283"/>
                    <a:pt x="81" y="282"/>
                    <a:pt x="81" y="281"/>
                  </a:cubicBezTo>
                  <a:cubicBezTo>
                    <a:pt x="81" y="273"/>
                    <a:pt x="78" y="266"/>
                    <a:pt x="75" y="259"/>
                  </a:cubicBezTo>
                  <a:cubicBezTo>
                    <a:pt x="71" y="252"/>
                    <a:pt x="67" y="245"/>
                    <a:pt x="64" y="238"/>
                  </a:cubicBezTo>
                  <a:cubicBezTo>
                    <a:pt x="56" y="222"/>
                    <a:pt x="50" y="205"/>
                    <a:pt x="45" y="188"/>
                  </a:cubicBezTo>
                  <a:cubicBezTo>
                    <a:pt x="34" y="156"/>
                    <a:pt x="27" y="122"/>
                    <a:pt x="25" y="87"/>
                  </a:cubicBezTo>
                  <a:cubicBezTo>
                    <a:pt x="25" y="69"/>
                    <a:pt x="26" y="51"/>
                    <a:pt x="28" y="34"/>
                  </a:cubicBezTo>
                  <a:cubicBezTo>
                    <a:pt x="27" y="34"/>
                    <a:pt x="26" y="34"/>
                    <a:pt x="25" y="34"/>
                  </a:cubicBezTo>
                  <a:cubicBezTo>
                    <a:pt x="27" y="42"/>
                    <a:pt x="26" y="51"/>
                    <a:pt x="25" y="60"/>
                  </a:cubicBezTo>
                  <a:cubicBezTo>
                    <a:pt x="25" y="68"/>
                    <a:pt x="24" y="77"/>
                    <a:pt x="24" y="86"/>
                  </a:cubicBezTo>
                  <a:cubicBezTo>
                    <a:pt x="24" y="103"/>
                    <a:pt x="25" y="121"/>
                    <a:pt x="28" y="138"/>
                  </a:cubicBezTo>
                  <a:cubicBezTo>
                    <a:pt x="33" y="166"/>
                    <a:pt x="42" y="194"/>
                    <a:pt x="54" y="220"/>
                  </a:cubicBezTo>
                  <a:cubicBezTo>
                    <a:pt x="63" y="239"/>
                    <a:pt x="75" y="258"/>
                    <a:pt x="90" y="272"/>
                  </a:cubicBezTo>
                  <a:cubicBezTo>
                    <a:pt x="91" y="273"/>
                    <a:pt x="93" y="272"/>
                    <a:pt x="93" y="270"/>
                  </a:cubicBezTo>
                  <a:cubicBezTo>
                    <a:pt x="86" y="256"/>
                    <a:pt x="74" y="244"/>
                    <a:pt x="66" y="230"/>
                  </a:cubicBezTo>
                  <a:cubicBezTo>
                    <a:pt x="56" y="215"/>
                    <a:pt x="48" y="200"/>
                    <a:pt x="42" y="185"/>
                  </a:cubicBezTo>
                  <a:cubicBezTo>
                    <a:pt x="28" y="153"/>
                    <a:pt x="19" y="119"/>
                    <a:pt x="18" y="84"/>
                  </a:cubicBezTo>
                  <a:cubicBezTo>
                    <a:pt x="17" y="71"/>
                    <a:pt x="18" y="58"/>
                    <a:pt x="20" y="45"/>
                  </a:cubicBezTo>
                  <a:cubicBezTo>
                    <a:pt x="21" y="34"/>
                    <a:pt x="24" y="22"/>
                    <a:pt x="32" y="13"/>
                  </a:cubicBezTo>
                  <a:cubicBezTo>
                    <a:pt x="31" y="13"/>
                    <a:pt x="30" y="13"/>
                    <a:pt x="29" y="13"/>
                  </a:cubicBezTo>
                  <a:cubicBezTo>
                    <a:pt x="29" y="21"/>
                    <a:pt x="26" y="29"/>
                    <a:pt x="24" y="37"/>
                  </a:cubicBezTo>
                  <a:cubicBezTo>
                    <a:pt x="21" y="45"/>
                    <a:pt x="20" y="53"/>
                    <a:pt x="18" y="61"/>
                  </a:cubicBezTo>
                  <a:cubicBezTo>
                    <a:pt x="16" y="78"/>
                    <a:pt x="15" y="95"/>
                    <a:pt x="15" y="111"/>
                  </a:cubicBezTo>
                  <a:cubicBezTo>
                    <a:pt x="15" y="144"/>
                    <a:pt x="26" y="175"/>
                    <a:pt x="43" y="203"/>
                  </a:cubicBezTo>
                  <a:cubicBezTo>
                    <a:pt x="46" y="207"/>
                    <a:pt x="48" y="211"/>
                    <a:pt x="51" y="215"/>
                  </a:cubicBezTo>
                  <a:cubicBezTo>
                    <a:pt x="52" y="216"/>
                    <a:pt x="54" y="215"/>
                    <a:pt x="53" y="213"/>
                  </a:cubicBezTo>
                  <a:cubicBezTo>
                    <a:pt x="39" y="183"/>
                    <a:pt x="24" y="152"/>
                    <a:pt x="17" y="118"/>
                  </a:cubicBezTo>
                  <a:cubicBezTo>
                    <a:pt x="12" y="91"/>
                    <a:pt x="11" y="61"/>
                    <a:pt x="15" y="33"/>
                  </a:cubicBezTo>
                  <a:cubicBezTo>
                    <a:pt x="16" y="23"/>
                    <a:pt x="19" y="12"/>
                    <a:pt x="23" y="2"/>
                  </a:cubicBezTo>
                  <a:cubicBezTo>
                    <a:pt x="22" y="2"/>
                    <a:pt x="21" y="2"/>
                    <a:pt x="20" y="2"/>
                  </a:cubicBezTo>
                  <a:cubicBezTo>
                    <a:pt x="24" y="18"/>
                    <a:pt x="24" y="34"/>
                    <a:pt x="24" y="50"/>
                  </a:cubicBezTo>
                  <a:cubicBezTo>
                    <a:pt x="24" y="59"/>
                    <a:pt x="24" y="67"/>
                    <a:pt x="25" y="75"/>
                  </a:cubicBezTo>
                  <a:cubicBezTo>
                    <a:pt x="25" y="83"/>
                    <a:pt x="27" y="92"/>
                    <a:pt x="28" y="100"/>
                  </a:cubicBezTo>
                  <a:cubicBezTo>
                    <a:pt x="34" y="135"/>
                    <a:pt x="43" y="170"/>
                    <a:pt x="56" y="203"/>
                  </a:cubicBezTo>
                  <a:cubicBezTo>
                    <a:pt x="63" y="223"/>
                    <a:pt x="73" y="242"/>
                    <a:pt x="84" y="261"/>
                  </a:cubicBezTo>
                  <a:cubicBezTo>
                    <a:pt x="88" y="269"/>
                    <a:pt x="93" y="276"/>
                    <a:pt x="97" y="284"/>
                  </a:cubicBezTo>
                  <a:cubicBezTo>
                    <a:pt x="101" y="290"/>
                    <a:pt x="105" y="297"/>
                    <a:pt x="112" y="301"/>
                  </a:cubicBezTo>
                  <a:cubicBezTo>
                    <a:pt x="113" y="302"/>
                    <a:pt x="115" y="301"/>
                    <a:pt x="114" y="300"/>
                  </a:cubicBezTo>
                  <a:cubicBezTo>
                    <a:pt x="103" y="267"/>
                    <a:pt x="85" y="238"/>
                    <a:pt x="70" y="207"/>
                  </a:cubicBezTo>
                  <a:cubicBezTo>
                    <a:pt x="54" y="176"/>
                    <a:pt x="43" y="142"/>
                    <a:pt x="38" y="107"/>
                  </a:cubicBezTo>
                  <a:cubicBezTo>
                    <a:pt x="37" y="99"/>
                    <a:pt x="36" y="90"/>
                    <a:pt x="36" y="82"/>
                  </a:cubicBezTo>
                  <a:cubicBezTo>
                    <a:pt x="36" y="74"/>
                    <a:pt x="36" y="65"/>
                    <a:pt x="40" y="59"/>
                  </a:cubicBezTo>
                  <a:cubicBezTo>
                    <a:pt x="39" y="58"/>
                    <a:pt x="38" y="58"/>
                    <a:pt x="38" y="58"/>
                  </a:cubicBezTo>
                  <a:cubicBezTo>
                    <a:pt x="41" y="65"/>
                    <a:pt x="40" y="74"/>
                    <a:pt x="40" y="81"/>
                  </a:cubicBezTo>
                  <a:cubicBezTo>
                    <a:pt x="40" y="89"/>
                    <a:pt x="41" y="98"/>
                    <a:pt x="42" y="106"/>
                  </a:cubicBezTo>
                  <a:cubicBezTo>
                    <a:pt x="44" y="123"/>
                    <a:pt x="47" y="141"/>
                    <a:pt x="51" y="158"/>
                  </a:cubicBezTo>
                  <a:cubicBezTo>
                    <a:pt x="54" y="172"/>
                    <a:pt x="58" y="185"/>
                    <a:pt x="62" y="199"/>
                  </a:cubicBezTo>
                  <a:cubicBezTo>
                    <a:pt x="66" y="212"/>
                    <a:pt x="70" y="224"/>
                    <a:pt x="75" y="237"/>
                  </a:cubicBezTo>
                  <a:cubicBezTo>
                    <a:pt x="83" y="257"/>
                    <a:pt x="93" y="277"/>
                    <a:pt x="110" y="292"/>
                  </a:cubicBezTo>
                  <a:cubicBezTo>
                    <a:pt x="111" y="292"/>
                    <a:pt x="112" y="292"/>
                    <a:pt x="112" y="291"/>
                  </a:cubicBezTo>
                  <a:cubicBezTo>
                    <a:pt x="112" y="285"/>
                    <a:pt x="110" y="279"/>
                    <a:pt x="108" y="273"/>
                  </a:cubicBezTo>
                  <a:cubicBezTo>
                    <a:pt x="106" y="267"/>
                    <a:pt x="103" y="261"/>
                    <a:pt x="100" y="255"/>
                  </a:cubicBezTo>
                  <a:cubicBezTo>
                    <a:pt x="94" y="238"/>
                    <a:pt x="89" y="221"/>
                    <a:pt x="83" y="204"/>
                  </a:cubicBezTo>
                  <a:cubicBezTo>
                    <a:pt x="72" y="170"/>
                    <a:pt x="62" y="135"/>
                    <a:pt x="60" y="99"/>
                  </a:cubicBezTo>
                  <a:cubicBezTo>
                    <a:pt x="59" y="84"/>
                    <a:pt x="60" y="68"/>
                    <a:pt x="62" y="53"/>
                  </a:cubicBezTo>
                  <a:cubicBezTo>
                    <a:pt x="63" y="41"/>
                    <a:pt x="64" y="27"/>
                    <a:pt x="73" y="18"/>
                  </a:cubicBezTo>
                  <a:cubicBezTo>
                    <a:pt x="73" y="18"/>
                    <a:pt x="72" y="17"/>
                    <a:pt x="71" y="17"/>
                  </a:cubicBezTo>
                  <a:cubicBezTo>
                    <a:pt x="74" y="22"/>
                    <a:pt x="74" y="28"/>
                    <a:pt x="74" y="33"/>
                  </a:cubicBezTo>
                  <a:cubicBezTo>
                    <a:pt x="73" y="39"/>
                    <a:pt x="72" y="45"/>
                    <a:pt x="71" y="51"/>
                  </a:cubicBezTo>
                  <a:cubicBezTo>
                    <a:pt x="69" y="57"/>
                    <a:pt x="68" y="62"/>
                    <a:pt x="67" y="68"/>
                  </a:cubicBezTo>
                  <a:cubicBezTo>
                    <a:pt x="66" y="76"/>
                    <a:pt x="65" y="84"/>
                    <a:pt x="64" y="93"/>
                  </a:cubicBezTo>
                  <a:cubicBezTo>
                    <a:pt x="62" y="125"/>
                    <a:pt x="62" y="158"/>
                    <a:pt x="70" y="189"/>
                  </a:cubicBezTo>
                  <a:cubicBezTo>
                    <a:pt x="75" y="206"/>
                    <a:pt x="83" y="223"/>
                    <a:pt x="92" y="238"/>
                  </a:cubicBezTo>
                  <a:cubicBezTo>
                    <a:pt x="102" y="252"/>
                    <a:pt x="115" y="265"/>
                    <a:pt x="131" y="272"/>
                  </a:cubicBezTo>
                  <a:cubicBezTo>
                    <a:pt x="132" y="272"/>
                    <a:pt x="133" y="271"/>
                    <a:pt x="133" y="270"/>
                  </a:cubicBezTo>
                  <a:cubicBezTo>
                    <a:pt x="129" y="263"/>
                    <a:pt x="124" y="257"/>
                    <a:pt x="120" y="250"/>
                  </a:cubicBezTo>
                  <a:cubicBezTo>
                    <a:pt x="115" y="244"/>
                    <a:pt x="110" y="236"/>
                    <a:pt x="106" y="229"/>
                  </a:cubicBezTo>
                  <a:cubicBezTo>
                    <a:pt x="99" y="214"/>
                    <a:pt x="93" y="199"/>
                    <a:pt x="88" y="183"/>
                  </a:cubicBezTo>
                  <a:cubicBezTo>
                    <a:pt x="78" y="148"/>
                    <a:pt x="71" y="113"/>
                    <a:pt x="69" y="77"/>
                  </a:cubicBezTo>
                  <a:cubicBezTo>
                    <a:pt x="68" y="67"/>
                    <a:pt x="64" y="55"/>
                    <a:pt x="68" y="45"/>
                  </a:cubicBezTo>
                  <a:cubicBezTo>
                    <a:pt x="67" y="45"/>
                    <a:pt x="66" y="45"/>
                    <a:pt x="65" y="44"/>
                  </a:cubicBezTo>
                  <a:cubicBezTo>
                    <a:pt x="67" y="53"/>
                    <a:pt x="67" y="62"/>
                    <a:pt x="67" y="71"/>
                  </a:cubicBezTo>
                  <a:cubicBezTo>
                    <a:pt x="67" y="79"/>
                    <a:pt x="67" y="88"/>
                    <a:pt x="67" y="96"/>
                  </a:cubicBezTo>
                  <a:cubicBezTo>
                    <a:pt x="68" y="114"/>
                    <a:pt x="70" y="132"/>
                    <a:pt x="72" y="150"/>
                  </a:cubicBezTo>
                  <a:cubicBezTo>
                    <a:pt x="77" y="183"/>
                    <a:pt x="84" y="215"/>
                    <a:pt x="96" y="245"/>
                  </a:cubicBezTo>
                  <a:cubicBezTo>
                    <a:pt x="103" y="265"/>
                    <a:pt x="113" y="285"/>
                    <a:pt x="126" y="302"/>
                  </a:cubicBezTo>
                  <a:cubicBezTo>
                    <a:pt x="127" y="303"/>
                    <a:pt x="129" y="302"/>
                    <a:pt x="129" y="301"/>
                  </a:cubicBezTo>
                  <a:cubicBezTo>
                    <a:pt x="124" y="268"/>
                    <a:pt x="110" y="237"/>
                    <a:pt x="99" y="205"/>
                  </a:cubicBezTo>
                  <a:cubicBezTo>
                    <a:pt x="93" y="190"/>
                    <a:pt x="89" y="175"/>
                    <a:pt x="84" y="159"/>
                  </a:cubicBezTo>
                  <a:cubicBezTo>
                    <a:pt x="80" y="144"/>
                    <a:pt x="76" y="128"/>
                    <a:pt x="74" y="113"/>
                  </a:cubicBezTo>
                  <a:cubicBezTo>
                    <a:pt x="70" y="92"/>
                    <a:pt x="67" y="70"/>
                    <a:pt x="70" y="49"/>
                  </a:cubicBezTo>
                  <a:cubicBezTo>
                    <a:pt x="69" y="49"/>
                    <a:pt x="68" y="48"/>
                    <a:pt x="67" y="48"/>
                  </a:cubicBezTo>
                  <a:cubicBezTo>
                    <a:pt x="66" y="114"/>
                    <a:pt x="82" y="180"/>
                    <a:pt x="112" y="239"/>
                  </a:cubicBezTo>
                  <a:cubicBezTo>
                    <a:pt x="122" y="258"/>
                    <a:pt x="133" y="277"/>
                    <a:pt x="145" y="296"/>
                  </a:cubicBezTo>
                  <a:cubicBezTo>
                    <a:pt x="146" y="297"/>
                    <a:pt x="148" y="296"/>
                    <a:pt x="148" y="294"/>
                  </a:cubicBezTo>
                  <a:cubicBezTo>
                    <a:pt x="134" y="261"/>
                    <a:pt x="122" y="227"/>
                    <a:pt x="108" y="194"/>
                  </a:cubicBezTo>
                  <a:cubicBezTo>
                    <a:pt x="102" y="177"/>
                    <a:pt x="95" y="161"/>
                    <a:pt x="89" y="144"/>
                  </a:cubicBezTo>
                  <a:cubicBezTo>
                    <a:pt x="83" y="127"/>
                    <a:pt x="79" y="109"/>
                    <a:pt x="74" y="92"/>
                  </a:cubicBezTo>
                  <a:cubicBezTo>
                    <a:pt x="71" y="81"/>
                    <a:pt x="68" y="69"/>
                    <a:pt x="65" y="57"/>
                  </a:cubicBezTo>
                  <a:cubicBezTo>
                    <a:pt x="64" y="58"/>
                    <a:pt x="64" y="58"/>
                    <a:pt x="63" y="58"/>
                  </a:cubicBezTo>
                  <a:cubicBezTo>
                    <a:pt x="67" y="65"/>
                    <a:pt x="69" y="73"/>
                    <a:pt x="71" y="80"/>
                  </a:cubicBezTo>
                  <a:cubicBezTo>
                    <a:pt x="73" y="88"/>
                    <a:pt x="75" y="96"/>
                    <a:pt x="78" y="103"/>
                  </a:cubicBezTo>
                  <a:cubicBezTo>
                    <a:pt x="83" y="121"/>
                    <a:pt x="87" y="138"/>
                    <a:pt x="93" y="155"/>
                  </a:cubicBezTo>
                  <a:cubicBezTo>
                    <a:pt x="104" y="187"/>
                    <a:pt x="116" y="220"/>
                    <a:pt x="131" y="250"/>
                  </a:cubicBezTo>
                  <a:cubicBezTo>
                    <a:pt x="139" y="266"/>
                    <a:pt x="147" y="281"/>
                    <a:pt x="157" y="295"/>
                  </a:cubicBezTo>
                  <a:cubicBezTo>
                    <a:pt x="157" y="296"/>
                    <a:pt x="158" y="296"/>
                    <a:pt x="159" y="295"/>
                  </a:cubicBezTo>
                  <a:cubicBezTo>
                    <a:pt x="161" y="292"/>
                    <a:pt x="160" y="287"/>
                    <a:pt x="159" y="284"/>
                  </a:cubicBezTo>
                  <a:cubicBezTo>
                    <a:pt x="157" y="279"/>
                    <a:pt x="154" y="274"/>
                    <a:pt x="152" y="269"/>
                  </a:cubicBezTo>
                  <a:cubicBezTo>
                    <a:pt x="144" y="255"/>
                    <a:pt x="138" y="241"/>
                    <a:pt x="131" y="227"/>
                  </a:cubicBezTo>
                  <a:cubicBezTo>
                    <a:pt x="116" y="195"/>
                    <a:pt x="103" y="162"/>
                    <a:pt x="91" y="128"/>
                  </a:cubicBezTo>
                  <a:cubicBezTo>
                    <a:pt x="88" y="118"/>
                    <a:pt x="85" y="108"/>
                    <a:pt x="82" y="97"/>
                  </a:cubicBezTo>
                  <a:cubicBezTo>
                    <a:pt x="79" y="88"/>
                    <a:pt x="76" y="78"/>
                    <a:pt x="77" y="67"/>
                  </a:cubicBezTo>
                  <a:cubicBezTo>
                    <a:pt x="76" y="68"/>
                    <a:pt x="76" y="68"/>
                    <a:pt x="75" y="68"/>
                  </a:cubicBezTo>
                  <a:cubicBezTo>
                    <a:pt x="84" y="74"/>
                    <a:pt x="86" y="87"/>
                    <a:pt x="88" y="97"/>
                  </a:cubicBezTo>
                  <a:cubicBezTo>
                    <a:pt x="89" y="102"/>
                    <a:pt x="90" y="108"/>
                    <a:pt x="90" y="113"/>
                  </a:cubicBezTo>
                  <a:cubicBezTo>
                    <a:pt x="91" y="119"/>
                    <a:pt x="93" y="125"/>
                    <a:pt x="94" y="130"/>
                  </a:cubicBezTo>
                  <a:cubicBezTo>
                    <a:pt x="102" y="162"/>
                    <a:pt x="110" y="194"/>
                    <a:pt x="124" y="224"/>
                  </a:cubicBezTo>
                  <a:cubicBezTo>
                    <a:pt x="126" y="228"/>
                    <a:pt x="128" y="232"/>
                    <a:pt x="130" y="235"/>
                  </a:cubicBezTo>
                  <a:cubicBezTo>
                    <a:pt x="131" y="237"/>
                    <a:pt x="133" y="236"/>
                    <a:pt x="132" y="234"/>
                  </a:cubicBezTo>
                  <a:cubicBezTo>
                    <a:pt x="117" y="205"/>
                    <a:pt x="107" y="173"/>
                    <a:pt x="99" y="141"/>
                  </a:cubicBezTo>
                  <a:cubicBezTo>
                    <a:pt x="97" y="134"/>
                    <a:pt x="96" y="126"/>
                    <a:pt x="94" y="119"/>
                  </a:cubicBezTo>
                  <a:cubicBezTo>
                    <a:pt x="93" y="114"/>
                    <a:pt x="93" y="109"/>
                    <a:pt x="92" y="104"/>
                  </a:cubicBezTo>
                  <a:cubicBezTo>
                    <a:pt x="90" y="93"/>
                    <a:pt x="89" y="82"/>
                    <a:pt x="83" y="72"/>
                  </a:cubicBezTo>
                  <a:cubicBezTo>
                    <a:pt x="81" y="70"/>
                    <a:pt x="79" y="68"/>
                    <a:pt x="77" y="66"/>
                  </a:cubicBezTo>
                  <a:cubicBezTo>
                    <a:pt x="76" y="65"/>
                    <a:pt x="75" y="66"/>
                    <a:pt x="74" y="67"/>
                  </a:cubicBezTo>
                  <a:cubicBezTo>
                    <a:pt x="74" y="75"/>
                    <a:pt x="75" y="82"/>
                    <a:pt x="77" y="90"/>
                  </a:cubicBezTo>
                  <a:cubicBezTo>
                    <a:pt x="79" y="97"/>
                    <a:pt x="82" y="105"/>
                    <a:pt x="84" y="113"/>
                  </a:cubicBezTo>
                  <a:cubicBezTo>
                    <a:pt x="89" y="130"/>
                    <a:pt x="95" y="146"/>
                    <a:pt x="101" y="163"/>
                  </a:cubicBezTo>
                  <a:cubicBezTo>
                    <a:pt x="108" y="179"/>
                    <a:pt x="114" y="196"/>
                    <a:pt x="122" y="212"/>
                  </a:cubicBezTo>
                  <a:cubicBezTo>
                    <a:pt x="129" y="228"/>
                    <a:pt x="137" y="245"/>
                    <a:pt x="145" y="261"/>
                  </a:cubicBezTo>
                  <a:cubicBezTo>
                    <a:pt x="147" y="266"/>
                    <a:pt x="150" y="272"/>
                    <a:pt x="153" y="278"/>
                  </a:cubicBezTo>
                  <a:cubicBezTo>
                    <a:pt x="154" y="280"/>
                    <a:pt x="156" y="283"/>
                    <a:pt x="156" y="286"/>
                  </a:cubicBezTo>
                  <a:cubicBezTo>
                    <a:pt x="157" y="288"/>
                    <a:pt x="158" y="291"/>
                    <a:pt x="157" y="293"/>
                  </a:cubicBezTo>
                  <a:cubicBezTo>
                    <a:pt x="157" y="293"/>
                    <a:pt x="158" y="293"/>
                    <a:pt x="159" y="293"/>
                  </a:cubicBezTo>
                  <a:cubicBezTo>
                    <a:pt x="140" y="265"/>
                    <a:pt x="125" y="234"/>
                    <a:pt x="113" y="202"/>
                  </a:cubicBezTo>
                  <a:cubicBezTo>
                    <a:pt x="107" y="186"/>
                    <a:pt x="101" y="169"/>
                    <a:pt x="95" y="153"/>
                  </a:cubicBezTo>
                  <a:cubicBezTo>
                    <a:pt x="90" y="136"/>
                    <a:pt x="85" y="118"/>
                    <a:pt x="80" y="101"/>
                  </a:cubicBezTo>
                  <a:cubicBezTo>
                    <a:pt x="77" y="93"/>
                    <a:pt x="75" y="85"/>
                    <a:pt x="73" y="77"/>
                  </a:cubicBezTo>
                  <a:cubicBezTo>
                    <a:pt x="71" y="70"/>
                    <a:pt x="69" y="63"/>
                    <a:pt x="65" y="57"/>
                  </a:cubicBezTo>
                  <a:cubicBezTo>
                    <a:pt x="64" y="56"/>
                    <a:pt x="62" y="56"/>
                    <a:pt x="63" y="58"/>
                  </a:cubicBezTo>
                  <a:cubicBezTo>
                    <a:pt x="71" y="92"/>
                    <a:pt x="79" y="126"/>
                    <a:pt x="91" y="159"/>
                  </a:cubicBezTo>
                  <a:cubicBezTo>
                    <a:pt x="98" y="176"/>
                    <a:pt x="105" y="192"/>
                    <a:pt x="111" y="209"/>
                  </a:cubicBezTo>
                  <a:cubicBezTo>
                    <a:pt x="118" y="226"/>
                    <a:pt x="124" y="242"/>
                    <a:pt x="131" y="259"/>
                  </a:cubicBezTo>
                  <a:cubicBezTo>
                    <a:pt x="135" y="271"/>
                    <a:pt x="140" y="283"/>
                    <a:pt x="145" y="295"/>
                  </a:cubicBezTo>
                  <a:cubicBezTo>
                    <a:pt x="146" y="295"/>
                    <a:pt x="147" y="294"/>
                    <a:pt x="148" y="294"/>
                  </a:cubicBezTo>
                  <a:cubicBezTo>
                    <a:pt x="110" y="239"/>
                    <a:pt x="84" y="176"/>
                    <a:pt x="74" y="110"/>
                  </a:cubicBezTo>
                  <a:cubicBezTo>
                    <a:pt x="71" y="90"/>
                    <a:pt x="70" y="69"/>
                    <a:pt x="70" y="49"/>
                  </a:cubicBezTo>
                  <a:cubicBezTo>
                    <a:pt x="70" y="47"/>
                    <a:pt x="67" y="47"/>
                    <a:pt x="67" y="48"/>
                  </a:cubicBezTo>
                  <a:cubicBezTo>
                    <a:pt x="63" y="79"/>
                    <a:pt x="69" y="111"/>
                    <a:pt x="77" y="140"/>
                  </a:cubicBezTo>
                  <a:cubicBezTo>
                    <a:pt x="80" y="155"/>
                    <a:pt x="84" y="170"/>
                    <a:pt x="89" y="184"/>
                  </a:cubicBezTo>
                  <a:cubicBezTo>
                    <a:pt x="94" y="201"/>
                    <a:pt x="100" y="216"/>
                    <a:pt x="106" y="232"/>
                  </a:cubicBezTo>
                  <a:cubicBezTo>
                    <a:pt x="114" y="255"/>
                    <a:pt x="122" y="277"/>
                    <a:pt x="126" y="301"/>
                  </a:cubicBezTo>
                  <a:cubicBezTo>
                    <a:pt x="127" y="301"/>
                    <a:pt x="127" y="301"/>
                    <a:pt x="128" y="300"/>
                  </a:cubicBezTo>
                  <a:cubicBezTo>
                    <a:pt x="89" y="246"/>
                    <a:pt x="76" y="177"/>
                    <a:pt x="71" y="111"/>
                  </a:cubicBezTo>
                  <a:cubicBezTo>
                    <a:pt x="70" y="99"/>
                    <a:pt x="69" y="88"/>
                    <a:pt x="69" y="76"/>
                  </a:cubicBezTo>
                  <a:cubicBezTo>
                    <a:pt x="69" y="65"/>
                    <a:pt x="70" y="55"/>
                    <a:pt x="68" y="44"/>
                  </a:cubicBezTo>
                  <a:cubicBezTo>
                    <a:pt x="68" y="43"/>
                    <a:pt x="66" y="42"/>
                    <a:pt x="65" y="44"/>
                  </a:cubicBezTo>
                  <a:cubicBezTo>
                    <a:pt x="63" y="50"/>
                    <a:pt x="64" y="57"/>
                    <a:pt x="64" y="63"/>
                  </a:cubicBezTo>
                  <a:cubicBezTo>
                    <a:pt x="65" y="70"/>
                    <a:pt x="66" y="78"/>
                    <a:pt x="66" y="85"/>
                  </a:cubicBezTo>
                  <a:cubicBezTo>
                    <a:pt x="68" y="103"/>
                    <a:pt x="71" y="121"/>
                    <a:pt x="74" y="139"/>
                  </a:cubicBezTo>
                  <a:cubicBezTo>
                    <a:pt x="81" y="172"/>
                    <a:pt x="90" y="205"/>
                    <a:pt x="106" y="234"/>
                  </a:cubicBezTo>
                  <a:cubicBezTo>
                    <a:pt x="110" y="241"/>
                    <a:pt x="113" y="246"/>
                    <a:pt x="117" y="252"/>
                  </a:cubicBezTo>
                  <a:cubicBezTo>
                    <a:pt x="122" y="258"/>
                    <a:pt x="127" y="264"/>
                    <a:pt x="130" y="271"/>
                  </a:cubicBezTo>
                  <a:cubicBezTo>
                    <a:pt x="131" y="270"/>
                    <a:pt x="131" y="270"/>
                    <a:pt x="132" y="269"/>
                  </a:cubicBezTo>
                  <a:cubicBezTo>
                    <a:pt x="108" y="259"/>
                    <a:pt x="93" y="236"/>
                    <a:pt x="82" y="214"/>
                  </a:cubicBezTo>
                  <a:cubicBezTo>
                    <a:pt x="70" y="187"/>
                    <a:pt x="66" y="158"/>
                    <a:pt x="66" y="129"/>
                  </a:cubicBezTo>
                  <a:cubicBezTo>
                    <a:pt x="66" y="117"/>
                    <a:pt x="66" y="104"/>
                    <a:pt x="67" y="92"/>
                  </a:cubicBezTo>
                  <a:cubicBezTo>
                    <a:pt x="68" y="82"/>
                    <a:pt x="69" y="71"/>
                    <a:pt x="71" y="61"/>
                  </a:cubicBezTo>
                  <a:cubicBezTo>
                    <a:pt x="73" y="53"/>
                    <a:pt x="75" y="45"/>
                    <a:pt x="76" y="36"/>
                  </a:cubicBezTo>
                  <a:cubicBezTo>
                    <a:pt x="77" y="30"/>
                    <a:pt x="78" y="22"/>
                    <a:pt x="74" y="16"/>
                  </a:cubicBezTo>
                  <a:cubicBezTo>
                    <a:pt x="73" y="15"/>
                    <a:pt x="72" y="15"/>
                    <a:pt x="72" y="15"/>
                  </a:cubicBezTo>
                  <a:cubicBezTo>
                    <a:pt x="63" y="24"/>
                    <a:pt x="61" y="37"/>
                    <a:pt x="59" y="48"/>
                  </a:cubicBezTo>
                  <a:cubicBezTo>
                    <a:pt x="58" y="63"/>
                    <a:pt x="57" y="78"/>
                    <a:pt x="57" y="93"/>
                  </a:cubicBezTo>
                  <a:cubicBezTo>
                    <a:pt x="58" y="129"/>
                    <a:pt x="67" y="163"/>
                    <a:pt x="78" y="197"/>
                  </a:cubicBezTo>
                  <a:cubicBezTo>
                    <a:pt x="83" y="215"/>
                    <a:pt x="90" y="232"/>
                    <a:pt x="96" y="250"/>
                  </a:cubicBezTo>
                  <a:cubicBezTo>
                    <a:pt x="98" y="257"/>
                    <a:pt x="101" y="264"/>
                    <a:pt x="104" y="271"/>
                  </a:cubicBezTo>
                  <a:cubicBezTo>
                    <a:pt x="107" y="277"/>
                    <a:pt x="110" y="284"/>
                    <a:pt x="109" y="290"/>
                  </a:cubicBezTo>
                  <a:cubicBezTo>
                    <a:pt x="110" y="290"/>
                    <a:pt x="111" y="290"/>
                    <a:pt x="111" y="289"/>
                  </a:cubicBezTo>
                  <a:cubicBezTo>
                    <a:pt x="91" y="272"/>
                    <a:pt x="81" y="246"/>
                    <a:pt x="72" y="222"/>
                  </a:cubicBezTo>
                  <a:cubicBezTo>
                    <a:pt x="68" y="210"/>
                    <a:pt x="65" y="197"/>
                    <a:pt x="61" y="185"/>
                  </a:cubicBezTo>
                  <a:cubicBezTo>
                    <a:pt x="56" y="169"/>
                    <a:pt x="52" y="153"/>
                    <a:pt x="49" y="137"/>
                  </a:cubicBezTo>
                  <a:cubicBezTo>
                    <a:pt x="46" y="123"/>
                    <a:pt x="45" y="108"/>
                    <a:pt x="43" y="94"/>
                  </a:cubicBezTo>
                  <a:cubicBezTo>
                    <a:pt x="43" y="88"/>
                    <a:pt x="43" y="81"/>
                    <a:pt x="43" y="75"/>
                  </a:cubicBezTo>
                  <a:cubicBezTo>
                    <a:pt x="43" y="69"/>
                    <a:pt x="43" y="63"/>
                    <a:pt x="40" y="57"/>
                  </a:cubicBezTo>
                  <a:cubicBezTo>
                    <a:pt x="40" y="56"/>
                    <a:pt x="38" y="56"/>
                    <a:pt x="38" y="57"/>
                  </a:cubicBezTo>
                  <a:cubicBezTo>
                    <a:pt x="32" y="67"/>
                    <a:pt x="33" y="80"/>
                    <a:pt x="34" y="92"/>
                  </a:cubicBezTo>
                  <a:cubicBezTo>
                    <a:pt x="35" y="108"/>
                    <a:pt x="38" y="124"/>
                    <a:pt x="42" y="139"/>
                  </a:cubicBezTo>
                  <a:cubicBezTo>
                    <a:pt x="46" y="156"/>
                    <a:pt x="52" y="173"/>
                    <a:pt x="58" y="189"/>
                  </a:cubicBezTo>
                  <a:cubicBezTo>
                    <a:pt x="65" y="205"/>
                    <a:pt x="73" y="220"/>
                    <a:pt x="81" y="235"/>
                  </a:cubicBezTo>
                  <a:cubicBezTo>
                    <a:pt x="92" y="256"/>
                    <a:pt x="103" y="278"/>
                    <a:pt x="112" y="301"/>
                  </a:cubicBezTo>
                  <a:cubicBezTo>
                    <a:pt x="112" y="300"/>
                    <a:pt x="113" y="300"/>
                    <a:pt x="114" y="299"/>
                  </a:cubicBezTo>
                  <a:cubicBezTo>
                    <a:pt x="108" y="296"/>
                    <a:pt x="104" y="290"/>
                    <a:pt x="101" y="285"/>
                  </a:cubicBezTo>
                  <a:cubicBezTo>
                    <a:pt x="97" y="279"/>
                    <a:pt x="94" y="273"/>
                    <a:pt x="91" y="268"/>
                  </a:cubicBezTo>
                  <a:cubicBezTo>
                    <a:pt x="82" y="253"/>
                    <a:pt x="73" y="237"/>
                    <a:pt x="66" y="221"/>
                  </a:cubicBezTo>
                  <a:cubicBezTo>
                    <a:pt x="52" y="188"/>
                    <a:pt x="41" y="154"/>
                    <a:pt x="34" y="119"/>
                  </a:cubicBezTo>
                  <a:cubicBezTo>
                    <a:pt x="30" y="99"/>
                    <a:pt x="27" y="79"/>
                    <a:pt x="27" y="59"/>
                  </a:cubicBezTo>
                  <a:cubicBezTo>
                    <a:pt x="27" y="40"/>
                    <a:pt x="28" y="20"/>
                    <a:pt x="23" y="2"/>
                  </a:cubicBezTo>
                  <a:cubicBezTo>
                    <a:pt x="23" y="0"/>
                    <a:pt x="21" y="0"/>
                    <a:pt x="20" y="1"/>
                  </a:cubicBezTo>
                  <a:cubicBezTo>
                    <a:pt x="10" y="27"/>
                    <a:pt x="9" y="56"/>
                    <a:pt x="10" y="84"/>
                  </a:cubicBezTo>
                  <a:cubicBezTo>
                    <a:pt x="11" y="98"/>
                    <a:pt x="13" y="112"/>
                    <a:pt x="16" y="126"/>
                  </a:cubicBezTo>
                  <a:cubicBezTo>
                    <a:pt x="19" y="142"/>
                    <a:pt x="25" y="158"/>
                    <a:pt x="32" y="173"/>
                  </a:cubicBezTo>
                  <a:cubicBezTo>
                    <a:pt x="38" y="187"/>
                    <a:pt x="44" y="201"/>
                    <a:pt x="51" y="215"/>
                  </a:cubicBezTo>
                  <a:cubicBezTo>
                    <a:pt x="51" y="214"/>
                    <a:pt x="52" y="214"/>
                    <a:pt x="53" y="213"/>
                  </a:cubicBezTo>
                  <a:cubicBezTo>
                    <a:pt x="34" y="186"/>
                    <a:pt x="20" y="154"/>
                    <a:pt x="18" y="121"/>
                  </a:cubicBezTo>
                  <a:cubicBezTo>
                    <a:pt x="17" y="104"/>
                    <a:pt x="18" y="87"/>
                    <a:pt x="20" y="70"/>
                  </a:cubicBezTo>
                  <a:cubicBezTo>
                    <a:pt x="21" y="61"/>
                    <a:pt x="23" y="53"/>
                    <a:pt x="25" y="45"/>
                  </a:cubicBezTo>
                  <a:cubicBezTo>
                    <a:pt x="27" y="37"/>
                    <a:pt x="30" y="29"/>
                    <a:pt x="31" y="21"/>
                  </a:cubicBezTo>
                  <a:cubicBezTo>
                    <a:pt x="32" y="18"/>
                    <a:pt x="32" y="15"/>
                    <a:pt x="32" y="12"/>
                  </a:cubicBezTo>
                  <a:cubicBezTo>
                    <a:pt x="32" y="11"/>
                    <a:pt x="30" y="11"/>
                    <a:pt x="29" y="11"/>
                  </a:cubicBezTo>
                  <a:cubicBezTo>
                    <a:pt x="21" y="21"/>
                    <a:pt x="18" y="35"/>
                    <a:pt x="17" y="48"/>
                  </a:cubicBezTo>
                  <a:cubicBezTo>
                    <a:pt x="15" y="63"/>
                    <a:pt x="14" y="80"/>
                    <a:pt x="16" y="96"/>
                  </a:cubicBezTo>
                  <a:cubicBezTo>
                    <a:pt x="18" y="130"/>
                    <a:pt x="29" y="163"/>
                    <a:pt x="43" y="194"/>
                  </a:cubicBezTo>
                  <a:cubicBezTo>
                    <a:pt x="49" y="208"/>
                    <a:pt x="56" y="221"/>
                    <a:pt x="64" y="233"/>
                  </a:cubicBezTo>
                  <a:cubicBezTo>
                    <a:pt x="73" y="246"/>
                    <a:pt x="83" y="258"/>
                    <a:pt x="90" y="271"/>
                  </a:cubicBezTo>
                  <a:cubicBezTo>
                    <a:pt x="91" y="271"/>
                    <a:pt x="91" y="270"/>
                    <a:pt x="92" y="270"/>
                  </a:cubicBezTo>
                  <a:cubicBezTo>
                    <a:pt x="71" y="251"/>
                    <a:pt x="58" y="225"/>
                    <a:pt x="48" y="199"/>
                  </a:cubicBezTo>
                  <a:cubicBezTo>
                    <a:pt x="36" y="170"/>
                    <a:pt x="30" y="139"/>
                    <a:pt x="28" y="108"/>
                  </a:cubicBezTo>
                  <a:cubicBezTo>
                    <a:pt x="27" y="95"/>
                    <a:pt x="27" y="82"/>
                    <a:pt x="27" y="69"/>
                  </a:cubicBezTo>
                  <a:cubicBezTo>
                    <a:pt x="28" y="57"/>
                    <a:pt x="30" y="45"/>
                    <a:pt x="28" y="33"/>
                  </a:cubicBezTo>
                  <a:cubicBezTo>
                    <a:pt x="28" y="32"/>
                    <a:pt x="26" y="32"/>
                    <a:pt x="25" y="33"/>
                  </a:cubicBezTo>
                  <a:cubicBezTo>
                    <a:pt x="15" y="102"/>
                    <a:pt x="32" y="170"/>
                    <a:pt x="58" y="233"/>
                  </a:cubicBezTo>
                  <a:cubicBezTo>
                    <a:pt x="62" y="241"/>
                    <a:pt x="66" y="249"/>
                    <a:pt x="70" y="257"/>
                  </a:cubicBezTo>
                  <a:cubicBezTo>
                    <a:pt x="74" y="265"/>
                    <a:pt x="78" y="273"/>
                    <a:pt x="79" y="282"/>
                  </a:cubicBezTo>
                  <a:cubicBezTo>
                    <a:pt x="79" y="281"/>
                    <a:pt x="80" y="281"/>
                    <a:pt x="81" y="280"/>
                  </a:cubicBezTo>
                  <a:cubicBezTo>
                    <a:pt x="70" y="271"/>
                    <a:pt x="64" y="258"/>
                    <a:pt x="57" y="246"/>
                  </a:cubicBezTo>
                  <a:cubicBezTo>
                    <a:pt x="49" y="231"/>
                    <a:pt x="42" y="216"/>
                    <a:pt x="37" y="200"/>
                  </a:cubicBezTo>
                  <a:cubicBezTo>
                    <a:pt x="31" y="184"/>
                    <a:pt x="26" y="167"/>
                    <a:pt x="23" y="150"/>
                  </a:cubicBezTo>
                  <a:cubicBezTo>
                    <a:pt x="19" y="133"/>
                    <a:pt x="18" y="115"/>
                    <a:pt x="17" y="98"/>
                  </a:cubicBezTo>
                  <a:cubicBezTo>
                    <a:pt x="16" y="82"/>
                    <a:pt x="15" y="67"/>
                    <a:pt x="13" y="51"/>
                  </a:cubicBezTo>
                  <a:cubicBezTo>
                    <a:pt x="13" y="50"/>
                    <a:pt x="10" y="50"/>
                    <a:pt x="10" y="51"/>
                  </a:cubicBezTo>
                  <a:cubicBezTo>
                    <a:pt x="2" y="79"/>
                    <a:pt x="4" y="110"/>
                    <a:pt x="9" y="139"/>
                  </a:cubicBezTo>
                  <a:cubicBezTo>
                    <a:pt x="15" y="167"/>
                    <a:pt x="25" y="195"/>
                    <a:pt x="38" y="221"/>
                  </a:cubicBezTo>
                  <a:cubicBezTo>
                    <a:pt x="46" y="235"/>
                    <a:pt x="55" y="249"/>
                    <a:pt x="66" y="261"/>
                  </a:cubicBezTo>
                  <a:cubicBezTo>
                    <a:pt x="67" y="263"/>
                    <a:pt x="69" y="261"/>
                    <a:pt x="68" y="260"/>
                  </a:cubicBezTo>
                  <a:cubicBezTo>
                    <a:pt x="51" y="232"/>
                    <a:pt x="33" y="205"/>
                    <a:pt x="21" y="175"/>
                  </a:cubicBezTo>
                  <a:cubicBezTo>
                    <a:pt x="14" y="159"/>
                    <a:pt x="10" y="143"/>
                    <a:pt x="8" y="125"/>
                  </a:cubicBezTo>
                  <a:cubicBezTo>
                    <a:pt x="6" y="109"/>
                    <a:pt x="7" y="92"/>
                    <a:pt x="7" y="75"/>
                  </a:cubicBezTo>
                  <a:cubicBezTo>
                    <a:pt x="8" y="66"/>
                    <a:pt x="8" y="56"/>
                    <a:pt x="8" y="46"/>
                  </a:cubicBezTo>
                  <a:cubicBezTo>
                    <a:pt x="8" y="44"/>
                    <a:pt x="6" y="44"/>
                    <a:pt x="6" y="45"/>
                  </a:cubicBezTo>
                  <a:cubicBezTo>
                    <a:pt x="0" y="79"/>
                    <a:pt x="4" y="114"/>
                    <a:pt x="14" y="146"/>
                  </a:cubicBezTo>
                  <a:cubicBezTo>
                    <a:pt x="20" y="162"/>
                    <a:pt x="26" y="178"/>
                    <a:pt x="34" y="193"/>
                  </a:cubicBezTo>
                  <a:cubicBezTo>
                    <a:pt x="38" y="200"/>
                    <a:pt x="42" y="207"/>
                    <a:pt x="47" y="214"/>
                  </a:cubicBezTo>
                  <a:cubicBezTo>
                    <a:pt x="51" y="220"/>
                    <a:pt x="56" y="227"/>
                    <a:pt x="62" y="233"/>
                  </a:cubicBezTo>
                  <a:cubicBezTo>
                    <a:pt x="66" y="237"/>
                    <a:pt x="70" y="242"/>
                    <a:pt x="74" y="247"/>
                  </a:cubicBezTo>
                  <a:cubicBezTo>
                    <a:pt x="74" y="247"/>
                    <a:pt x="75" y="246"/>
                    <a:pt x="76" y="245"/>
                  </a:cubicBezTo>
                  <a:cubicBezTo>
                    <a:pt x="52" y="226"/>
                    <a:pt x="33" y="200"/>
                    <a:pt x="22" y="172"/>
                  </a:cubicBezTo>
                  <a:cubicBezTo>
                    <a:pt x="16" y="157"/>
                    <a:pt x="14" y="142"/>
                    <a:pt x="14" y="125"/>
                  </a:cubicBezTo>
                  <a:cubicBezTo>
                    <a:pt x="14" y="108"/>
                    <a:pt x="17" y="91"/>
                    <a:pt x="20" y="74"/>
                  </a:cubicBezTo>
                  <a:cubicBezTo>
                    <a:pt x="24" y="57"/>
                    <a:pt x="25" y="38"/>
                    <a:pt x="34" y="23"/>
                  </a:cubicBezTo>
                  <a:cubicBezTo>
                    <a:pt x="33" y="23"/>
                    <a:pt x="32" y="23"/>
                    <a:pt x="32" y="22"/>
                  </a:cubicBezTo>
                  <a:cubicBezTo>
                    <a:pt x="29" y="56"/>
                    <a:pt x="32" y="89"/>
                    <a:pt x="41" y="122"/>
                  </a:cubicBezTo>
                  <a:cubicBezTo>
                    <a:pt x="50" y="155"/>
                    <a:pt x="65" y="186"/>
                    <a:pt x="81" y="217"/>
                  </a:cubicBezTo>
                  <a:cubicBezTo>
                    <a:pt x="90" y="233"/>
                    <a:pt x="99" y="249"/>
                    <a:pt x="108" y="265"/>
                  </a:cubicBezTo>
                  <a:cubicBezTo>
                    <a:pt x="108" y="265"/>
                    <a:pt x="109" y="264"/>
                    <a:pt x="110" y="264"/>
                  </a:cubicBezTo>
                  <a:cubicBezTo>
                    <a:pt x="88" y="248"/>
                    <a:pt x="78" y="222"/>
                    <a:pt x="70" y="198"/>
                  </a:cubicBezTo>
                  <a:cubicBezTo>
                    <a:pt x="66" y="187"/>
                    <a:pt x="62" y="175"/>
                    <a:pt x="58" y="163"/>
                  </a:cubicBezTo>
                  <a:cubicBezTo>
                    <a:pt x="53" y="146"/>
                    <a:pt x="48" y="128"/>
                    <a:pt x="44" y="110"/>
                  </a:cubicBezTo>
                  <a:cubicBezTo>
                    <a:pt x="42" y="99"/>
                    <a:pt x="40" y="87"/>
                    <a:pt x="38" y="75"/>
                  </a:cubicBezTo>
                  <a:cubicBezTo>
                    <a:pt x="38" y="65"/>
                    <a:pt x="37" y="54"/>
                    <a:pt x="32" y="44"/>
                  </a:cubicBezTo>
                  <a:cubicBezTo>
                    <a:pt x="31" y="43"/>
                    <a:pt x="30" y="43"/>
                    <a:pt x="30" y="44"/>
                  </a:cubicBezTo>
                  <a:cubicBezTo>
                    <a:pt x="23" y="53"/>
                    <a:pt x="26" y="67"/>
                    <a:pt x="28" y="78"/>
                  </a:cubicBezTo>
                  <a:cubicBezTo>
                    <a:pt x="30" y="95"/>
                    <a:pt x="33" y="111"/>
                    <a:pt x="39" y="127"/>
                  </a:cubicBezTo>
                  <a:cubicBezTo>
                    <a:pt x="43" y="142"/>
                    <a:pt x="50" y="156"/>
                    <a:pt x="56" y="170"/>
                  </a:cubicBezTo>
                  <a:cubicBezTo>
                    <a:pt x="61" y="182"/>
                    <a:pt x="67" y="194"/>
                    <a:pt x="74" y="206"/>
                  </a:cubicBezTo>
                  <a:cubicBezTo>
                    <a:pt x="85" y="227"/>
                    <a:pt x="99" y="248"/>
                    <a:pt x="118" y="261"/>
                  </a:cubicBezTo>
                  <a:cubicBezTo>
                    <a:pt x="120" y="262"/>
                    <a:pt x="121" y="261"/>
                    <a:pt x="120" y="259"/>
                  </a:cubicBezTo>
                  <a:cubicBezTo>
                    <a:pt x="100" y="236"/>
                    <a:pt x="79" y="214"/>
                    <a:pt x="64" y="187"/>
                  </a:cubicBezTo>
                  <a:cubicBezTo>
                    <a:pt x="47" y="157"/>
                    <a:pt x="40" y="123"/>
                    <a:pt x="39" y="89"/>
                  </a:cubicBezTo>
                  <a:cubicBezTo>
                    <a:pt x="39" y="77"/>
                    <a:pt x="39" y="66"/>
                    <a:pt x="41" y="55"/>
                  </a:cubicBezTo>
                  <a:cubicBezTo>
                    <a:pt x="42" y="45"/>
                    <a:pt x="44" y="35"/>
                    <a:pt x="42" y="24"/>
                  </a:cubicBezTo>
                  <a:cubicBezTo>
                    <a:pt x="42" y="23"/>
                    <a:pt x="40" y="23"/>
                    <a:pt x="39" y="24"/>
                  </a:cubicBezTo>
                  <a:cubicBezTo>
                    <a:pt x="32" y="53"/>
                    <a:pt x="33" y="85"/>
                    <a:pt x="39" y="114"/>
                  </a:cubicBezTo>
                  <a:cubicBezTo>
                    <a:pt x="42" y="130"/>
                    <a:pt x="48" y="145"/>
                    <a:pt x="55" y="160"/>
                  </a:cubicBezTo>
                  <a:cubicBezTo>
                    <a:pt x="58" y="167"/>
                    <a:pt x="62" y="175"/>
                    <a:pt x="66" y="182"/>
                  </a:cubicBezTo>
                  <a:cubicBezTo>
                    <a:pt x="69" y="189"/>
                    <a:pt x="74" y="195"/>
                    <a:pt x="75" y="202"/>
                  </a:cubicBezTo>
                  <a:cubicBezTo>
                    <a:pt x="75" y="202"/>
                    <a:pt x="76" y="201"/>
                    <a:pt x="77" y="201"/>
                  </a:cubicBezTo>
                  <a:cubicBezTo>
                    <a:pt x="67" y="192"/>
                    <a:pt x="63" y="180"/>
                    <a:pt x="60" y="168"/>
                  </a:cubicBezTo>
                  <a:cubicBezTo>
                    <a:pt x="57" y="155"/>
                    <a:pt x="55" y="142"/>
                    <a:pt x="54" y="129"/>
                  </a:cubicBezTo>
                  <a:cubicBezTo>
                    <a:pt x="52" y="114"/>
                    <a:pt x="50" y="100"/>
                    <a:pt x="50" y="85"/>
                  </a:cubicBezTo>
                  <a:cubicBezTo>
                    <a:pt x="50" y="76"/>
                    <a:pt x="50" y="67"/>
                    <a:pt x="50" y="58"/>
                  </a:cubicBezTo>
                  <a:cubicBezTo>
                    <a:pt x="51" y="51"/>
                    <a:pt x="52" y="44"/>
                    <a:pt x="53" y="36"/>
                  </a:cubicBezTo>
                  <a:cubicBezTo>
                    <a:pt x="53" y="33"/>
                    <a:pt x="53" y="29"/>
                    <a:pt x="51" y="25"/>
                  </a:cubicBezTo>
                  <a:cubicBezTo>
                    <a:pt x="51" y="24"/>
                    <a:pt x="49" y="24"/>
                    <a:pt x="49" y="25"/>
                  </a:cubicBezTo>
                  <a:cubicBezTo>
                    <a:pt x="41" y="35"/>
                    <a:pt x="38" y="47"/>
                    <a:pt x="36" y="59"/>
                  </a:cubicBezTo>
                  <a:cubicBezTo>
                    <a:pt x="35" y="72"/>
                    <a:pt x="35" y="85"/>
                    <a:pt x="37" y="97"/>
                  </a:cubicBezTo>
                  <a:cubicBezTo>
                    <a:pt x="39" y="108"/>
                    <a:pt x="42" y="119"/>
                    <a:pt x="45" y="130"/>
                  </a:cubicBezTo>
                  <a:cubicBezTo>
                    <a:pt x="49" y="141"/>
                    <a:pt x="54" y="153"/>
                    <a:pt x="62" y="163"/>
                  </a:cubicBezTo>
                  <a:cubicBezTo>
                    <a:pt x="64" y="167"/>
                    <a:pt x="67" y="170"/>
                    <a:pt x="71" y="173"/>
                  </a:cubicBezTo>
                  <a:cubicBezTo>
                    <a:pt x="72" y="174"/>
                    <a:pt x="73" y="173"/>
                    <a:pt x="73" y="171"/>
                  </a:cubicBezTo>
                  <a:cubicBezTo>
                    <a:pt x="69" y="159"/>
                    <a:pt x="63" y="147"/>
                    <a:pt x="58" y="135"/>
                  </a:cubicBezTo>
                  <a:cubicBezTo>
                    <a:pt x="54" y="123"/>
                    <a:pt x="52" y="110"/>
                    <a:pt x="52" y="97"/>
                  </a:cubicBezTo>
                  <a:cubicBezTo>
                    <a:pt x="51" y="73"/>
                    <a:pt x="60" y="51"/>
                    <a:pt x="72" y="31"/>
                  </a:cubicBezTo>
                  <a:cubicBezTo>
                    <a:pt x="73" y="30"/>
                    <a:pt x="71" y="28"/>
                    <a:pt x="70" y="3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42"/>
            <p:cNvSpPr/>
            <p:nvPr/>
          </p:nvSpPr>
          <p:spPr bwMode="auto">
            <a:xfrm>
              <a:off x="3129" y="1882"/>
              <a:ext cx="548" cy="991"/>
            </a:xfrm>
            <a:custGeom>
              <a:avLst/>
              <a:gdLst>
                <a:gd name="T0" fmla="*/ 66 w 284"/>
                <a:gd name="T1" fmla="*/ 262 h 513"/>
                <a:gd name="T2" fmla="*/ 176 w 284"/>
                <a:gd name="T3" fmla="*/ 393 h 513"/>
                <a:gd name="T4" fmla="*/ 251 w 284"/>
                <a:gd name="T5" fmla="*/ 474 h 513"/>
                <a:gd name="T6" fmla="*/ 253 w 284"/>
                <a:gd name="T7" fmla="*/ 477 h 513"/>
                <a:gd name="T8" fmla="*/ 216 w 284"/>
                <a:gd name="T9" fmla="*/ 447 h 513"/>
                <a:gd name="T10" fmla="*/ 213 w 284"/>
                <a:gd name="T11" fmla="*/ 444 h 513"/>
                <a:gd name="T12" fmla="*/ 96 w 284"/>
                <a:gd name="T13" fmla="*/ 342 h 513"/>
                <a:gd name="T14" fmla="*/ 36 w 284"/>
                <a:gd name="T15" fmla="*/ 278 h 513"/>
                <a:gd name="T16" fmla="*/ 23 w 284"/>
                <a:gd name="T17" fmla="*/ 278 h 513"/>
                <a:gd name="T18" fmla="*/ 41 w 284"/>
                <a:gd name="T19" fmla="*/ 326 h 513"/>
                <a:gd name="T20" fmla="*/ 120 w 284"/>
                <a:gd name="T21" fmla="*/ 447 h 513"/>
                <a:gd name="T22" fmla="*/ 197 w 284"/>
                <a:gd name="T23" fmla="*/ 511 h 513"/>
                <a:gd name="T24" fmla="*/ 128 w 284"/>
                <a:gd name="T25" fmla="*/ 418 h 513"/>
                <a:gd name="T26" fmla="*/ 69 w 284"/>
                <a:gd name="T27" fmla="*/ 335 h 513"/>
                <a:gd name="T28" fmla="*/ 90 w 284"/>
                <a:gd name="T29" fmla="*/ 344 h 513"/>
                <a:gd name="T30" fmla="*/ 48 w 284"/>
                <a:gd name="T31" fmla="*/ 227 h 513"/>
                <a:gd name="T32" fmla="*/ 90 w 284"/>
                <a:gd name="T33" fmla="*/ 338 h 513"/>
                <a:gd name="T34" fmla="*/ 33 w 284"/>
                <a:gd name="T35" fmla="*/ 227 h 513"/>
                <a:gd name="T36" fmla="*/ 28 w 284"/>
                <a:gd name="T37" fmla="*/ 214 h 513"/>
                <a:gd name="T38" fmla="*/ 134 w 284"/>
                <a:gd name="T39" fmla="*/ 89 h 513"/>
                <a:gd name="T40" fmla="*/ 146 w 284"/>
                <a:gd name="T41" fmla="*/ 102 h 513"/>
                <a:gd name="T42" fmla="*/ 74 w 284"/>
                <a:gd name="T43" fmla="*/ 210 h 513"/>
                <a:gd name="T44" fmla="*/ 60 w 284"/>
                <a:gd name="T45" fmla="*/ 235 h 513"/>
                <a:gd name="T46" fmla="*/ 9 w 284"/>
                <a:gd name="T47" fmla="*/ 176 h 513"/>
                <a:gd name="T48" fmla="*/ 15 w 284"/>
                <a:gd name="T49" fmla="*/ 242 h 513"/>
                <a:gd name="T50" fmla="*/ 45 w 284"/>
                <a:gd name="T51" fmla="*/ 102 h 513"/>
                <a:gd name="T52" fmla="*/ 52 w 284"/>
                <a:gd name="T53" fmla="*/ 75 h 513"/>
                <a:gd name="T54" fmla="*/ 51 w 284"/>
                <a:gd name="T55" fmla="*/ 55 h 513"/>
                <a:gd name="T56" fmla="*/ 82 w 284"/>
                <a:gd name="T57" fmla="*/ 52 h 513"/>
                <a:gd name="T58" fmla="*/ 61 w 284"/>
                <a:gd name="T59" fmla="*/ 50 h 513"/>
                <a:gd name="T60" fmla="*/ 51 w 284"/>
                <a:gd name="T61" fmla="*/ 55 h 513"/>
                <a:gd name="T62" fmla="*/ 51 w 284"/>
                <a:gd name="T63" fmla="*/ 80 h 513"/>
                <a:gd name="T64" fmla="*/ 35 w 284"/>
                <a:gd name="T65" fmla="*/ 121 h 513"/>
                <a:gd name="T66" fmla="*/ 14 w 284"/>
                <a:gd name="T67" fmla="*/ 171 h 513"/>
                <a:gd name="T68" fmla="*/ 39 w 284"/>
                <a:gd name="T69" fmla="*/ 301 h 513"/>
                <a:gd name="T70" fmla="*/ 68 w 284"/>
                <a:gd name="T71" fmla="*/ 278 h 513"/>
                <a:gd name="T72" fmla="*/ 94 w 284"/>
                <a:gd name="T73" fmla="*/ 163 h 513"/>
                <a:gd name="T74" fmla="*/ 135 w 284"/>
                <a:gd name="T75" fmla="*/ 100 h 513"/>
                <a:gd name="T76" fmla="*/ 53 w 284"/>
                <a:gd name="T77" fmla="*/ 192 h 513"/>
                <a:gd name="T78" fmla="*/ 61 w 284"/>
                <a:gd name="T79" fmla="*/ 101 h 513"/>
                <a:gd name="T80" fmla="*/ 44 w 284"/>
                <a:gd name="T81" fmla="*/ 269 h 513"/>
                <a:gd name="T82" fmla="*/ 79 w 284"/>
                <a:gd name="T83" fmla="*/ 286 h 513"/>
                <a:gd name="T84" fmla="*/ 199 w 284"/>
                <a:gd name="T85" fmla="*/ 479 h 513"/>
                <a:gd name="T86" fmla="*/ 216 w 284"/>
                <a:gd name="T87" fmla="*/ 477 h 513"/>
                <a:gd name="T88" fmla="*/ 172 w 284"/>
                <a:gd name="T89" fmla="*/ 449 h 513"/>
                <a:gd name="T90" fmla="*/ 84 w 284"/>
                <a:gd name="T91" fmla="*/ 383 h 513"/>
                <a:gd name="T92" fmla="*/ 11 w 284"/>
                <a:gd name="T93" fmla="*/ 294 h 513"/>
                <a:gd name="T94" fmla="*/ 123 w 284"/>
                <a:gd name="T95" fmla="*/ 453 h 513"/>
                <a:gd name="T96" fmla="*/ 173 w 284"/>
                <a:gd name="T97" fmla="*/ 483 h 513"/>
                <a:gd name="T98" fmla="*/ 180 w 284"/>
                <a:gd name="T99" fmla="*/ 459 h 513"/>
                <a:gd name="T100" fmla="*/ 176 w 284"/>
                <a:gd name="T101" fmla="*/ 429 h 513"/>
                <a:gd name="T102" fmla="*/ 187 w 284"/>
                <a:gd name="T103" fmla="*/ 429 h 513"/>
                <a:gd name="T104" fmla="*/ 222 w 284"/>
                <a:gd name="T105" fmla="*/ 455 h 513"/>
                <a:gd name="T106" fmla="*/ 247 w 284"/>
                <a:gd name="T107" fmla="*/ 473 h 513"/>
                <a:gd name="T108" fmla="*/ 283 w 284"/>
                <a:gd name="T109" fmla="*/ 505 h 513"/>
                <a:gd name="T110" fmla="*/ 276 w 284"/>
                <a:gd name="T111" fmla="*/ 508 h 513"/>
                <a:gd name="T112" fmla="*/ 166 w 284"/>
                <a:gd name="T113" fmla="*/ 386 h 513"/>
                <a:gd name="T114" fmla="*/ 87 w 284"/>
                <a:gd name="T115" fmla="*/ 301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4" h="513">
                  <a:moveTo>
                    <a:pt x="95" y="260"/>
                  </a:moveTo>
                  <a:cubicBezTo>
                    <a:pt x="109" y="288"/>
                    <a:pt x="123" y="316"/>
                    <a:pt x="137" y="344"/>
                  </a:cubicBezTo>
                  <a:cubicBezTo>
                    <a:pt x="145" y="358"/>
                    <a:pt x="152" y="372"/>
                    <a:pt x="160" y="386"/>
                  </a:cubicBezTo>
                  <a:cubicBezTo>
                    <a:pt x="163" y="392"/>
                    <a:pt x="167" y="398"/>
                    <a:pt x="171" y="405"/>
                  </a:cubicBezTo>
                  <a:cubicBezTo>
                    <a:pt x="175" y="411"/>
                    <a:pt x="179" y="418"/>
                    <a:pt x="182" y="425"/>
                  </a:cubicBezTo>
                  <a:cubicBezTo>
                    <a:pt x="182" y="425"/>
                    <a:pt x="183" y="424"/>
                    <a:pt x="183" y="423"/>
                  </a:cubicBezTo>
                  <a:cubicBezTo>
                    <a:pt x="178" y="420"/>
                    <a:pt x="173" y="415"/>
                    <a:pt x="169" y="410"/>
                  </a:cubicBezTo>
                  <a:cubicBezTo>
                    <a:pt x="165" y="404"/>
                    <a:pt x="161" y="399"/>
                    <a:pt x="157" y="393"/>
                  </a:cubicBezTo>
                  <a:cubicBezTo>
                    <a:pt x="146" y="379"/>
                    <a:pt x="136" y="365"/>
                    <a:pt x="126" y="351"/>
                  </a:cubicBezTo>
                  <a:cubicBezTo>
                    <a:pt x="115" y="336"/>
                    <a:pt x="105" y="322"/>
                    <a:pt x="95" y="307"/>
                  </a:cubicBezTo>
                  <a:cubicBezTo>
                    <a:pt x="85" y="292"/>
                    <a:pt x="75" y="277"/>
                    <a:pt x="66" y="262"/>
                  </a:cubicBezTo>
                  <a:cubicBezTo>
                    <a:pt x="61" y="255"/>
                    <a:pt x="56" y="247"/>
                    <a:pt x="52" y="239"/>
                  </a:cubicBezTo>
                  <a:cubicBezTo>
                    <a:pt x="46" y="231"/>
                    <a:pt x="42" y="223"/>
                    <a:pt x="39" y="214"/>
                  </a:cubicBezTo>
                  <a:cubicBezTo>
                    <a:pt x="39" y="214"/>
                    <a:pt x="38" y="215"/>
                    <a:pt x="37" y="215"/>
                  </a:cubicBezTo>
                  <a:cubicBezTo>
                    <a:pt x="48" y="227"/>
                    <a:pt x="56" y="241"/>
                    <a:pt x="65" y="255"/>
                  </a:cubicBezTo>
                  <a:cubicBezTo>
                    <a:pt x="73" y="269"/>
                    <a:pt x="82" y="283"/>
                    <a:pt x="92" y="297"/>
                  </a:cubicBezTo>
                  <a:cubicBezTo>
                    <a:pt x="111" y="325"/>
                    <a:pt x="133" y="353"/>
                    <a:pt x="156" y="378"/>
                  </a:cubicBezTo>
                  <a:cubicBezTo>
                    <a:pt x="172" y="396"/>
                    <a:pt x="189" y="413"/>
                    <a:pt x="205" y="430"/>
                  </a:cubicBezTo>
                  <a:cubicBezTo>
                    <a:pt x="211" y="437"/>
                    <a:pt x="217" y="445"/>
                    <a:pt x="224" y="453"/>
                  </a:cubicBezTo>
                  <a:cubicBezTo>
                    <a:pt x="229" y="459"/>
                    <a:pt x="235" y="466"/>
                    <a:pt x="243" y="470"/>
                  </a:cubicBezTo>
                  <a:cubicBezTo>
                    <a:pt x="244" y="471"/>
                    <a:pt x="245" y="469"/>
                    <a:pt x="244" y="468"/>
                  </a:cubicBezTo>
                  <a:cubicBezTo>
                    <a:pt x="224" y="441"/>
                    <a:pt x="199" y="417"/>
                    <a:pt x="176" y="393"/>
                  </a:cubicBezTo>
                  <a:cubicBezTo>
                    <a:pt x="151" y="368"/>
                    <a:pt x="127" y="342"/>
                    <a:pt x="103" y="316"/>
                  </a:cubicBezTo>
                  <a:cubicBezTo>
                    <a:pt x="97" y="309"/>
                    <a:pt x="91" y="302"/>
                    <a:pt x="84" y="295"/>
                  </a:cubicBezTo>
                  <a:cubicBezTo>
                    <a:pt x="79" y="289"/>
                    <a:pt x="72" y="282"/>
                    <a:pt x="69" y="273"/>
                  </a:cubicBezTo>
                  <a:cubicBezTo>
                    <a:pt x="69" y="274"/>
                    <a:pt x="68" y="275"/>
                    <a:pt x="67" y="275"/>
                  </a:cubicBezTo>
                  <a:cubicBezTo>
                    <a:pt x="80" y="281"/>
                    <a:pt x="89" y="293"/>
                    <a:pt x="97" y="303"/>
                  </a:cubicBezTo>
                  <a:cubicBezTo>
                    <a:pt x="108" y="315"/>
                    <a:pt x="120" y="328"/>
                    <a:pt x="131" y="340"/>
                  </a:cubicBezTo>
                  <a:cubicBezTo>
                    <a:pt x="143" y="354"/>
                    <a:pt x="155" y="367"/>
                    <a:pt x="166" y="381"/>
                  </a:cubicBezTo>
                  <a:cubicBezTo>
                    <a:pt x="177" y="393"/>
                    <a:pt x="188" y="405"/>
                    <a:pt x="198" y="418"/>
                  </a:cubicBezTo>
                  <a:cubicBezTo>
                    <a:pt x="223" y="449"/>
                    <a:pt x="246" y="482"/>
                    <a:pt x="276" y="509"/>
                  </a:cubicBezTo>
                  <a:cubicBezTo>
                    <a:pt x="277" y="509"/>
                    <a:pt x="279" y="508"/>
                    <a:pt x="278" y="507"/>
                  </a:cubicBezTo>
                  <a:cubicBezTo>
                    <a:pt x="272" y="494"/>
                    <a:pt x="261" y="484"/>
                    <a:pt x="251" y="474"/>
                  </a:cubicBezTo>
                  <a:cubicBezTo>
                    <a:pt x="240" y="460"/>
                    <a:pt x="227" y="447"/>
                    <a:pt x="215" y="435"/>
                  </a:cubicBezTo>
                  <a:cubicBezTo>
                    <a:pt x="190" y="409"/>
                    <a:pt x="165" y="383"/>
                    <a:pt x="140" y="357"/>
                  </a:cubicBezTo>
                  <a:cubicBezTo>
                    <a:pt x="127" y="344"/>
                    <a:pt x="113" y="333"/>
                    <a:pt x="104" y="318"/>
                  </a:cubicBezTo>
                  <a:cubicBezTo>
                    <a:pt x="103" y="319"/>
                    <a:pt x="103" y="320"/>
                    <a:pt x="102" y="320"/>
                  </a:cubicBezTo>
                  <a:cubicBezTo>
                    <a:pt x="109" y="324"/>
                    <a:pt x="114" y="329"/>
                    <a:pt x="119" y="334"/>
                  </a:cubicBezTo>
                  <a:cubicBezTo>
                    <a:pt x="124" y="340"/>
                    <a:pt x="129" y="345"/>
                    <a:pt x="134" y="351"/>
                  </a:cubicBezTo>
                  <a:cubicBezTo>
                    <a:pt x="147" y="364"/>
                    <a:pt x="160" y="377"/>
                    <a:pt x="172" y="390"/>
                  </a:cubicBezTo>
                  <a:cubicBezTo>
                    <a:pt x="198" y="415"/>
                    <a:pt x="222" y="442"/>
                    <a:pt x="247" y="467"/>
                  </a:cubicBezTo>
                  <a:cubicBezTo>
                    <a:pt x="259" y="479"/>
                    <a:pt x="274" y="490"/>
                    <a:pt x="281" y="506"/>
                  </a:cubicBezTo>
                  <a:cubicBezTo>
                    <a:pt x="281" y="505"/>
                    <a:pt x="282" y="505"/>
                    <a:pt x="283" y="504"/>
                  </a:cubicBezTo>
                  <a:cubicBezTo>
                    <a:pt x="270" y="499"/>
                    <a:pt x="261" y="487"/>
                    <a:pt x="253" y="477"/>
                  </a:cubicBezTo>
                  <a:cubicBezTo>
                    <a:pt x="242" y="464"/>
                    <a:pt x="231" y="453"/>
                    <a:pt x="220" y="440"/>
                  </a:cubicBezTo>
                  <a:cubicBezTo>
                    <a:pt x="196" y="414"/>
                    <a:pt x="174" y="387"/>
                    <a:pt x="153" y="359"/>
                  </a:cubicBezTo>
                  <a:cubicBezTo>
                    <a:pt x="122" y="318"/>
                    <a:pt x="92" y="277"/>
                    <a:pt x="66" y="232"/>
                  </a:cubicBezTo>
                  <a:cubicBezTo>
                    <a:pt x="65" y="233"/>
                    <a:pt x="65" y="233"/>
                    <a:pt x="64" y="234"/>
                  </a:cubicBezTo>
                  <a:cubicBezTo>
                    <a:pt x="84" y="261"/>
                    <a:pt x="100" y="290"/>
                    <a:pt x="117" y="319"/>
                  </a:cubicBezTo>
                  <a:cubicBezTo>
                    <a:pt x="126" y="333"/>
                    <a:pt x="135" y="347"/>
                    <a:pt x="145" y="360"/>
                  </a:cubicBezTo>
                  <a:cubicBezTo>
                    <a:pt x="155" y="373"/>
                    <a:pt x="166" y="385"/>
                    <a:pt x="177" y="397"/>
                  </a:cubicBezTo>
                  <a:cubicBezTo>
                    <a:pt x="201" y="422"/>
                    <a:pt x="226" y="446"/>
                    <a:pt x="245" y="475"/>
                  </a:cubicBezTo>
                  <a:cubicBezTo>
                    <a:pt x="245" y="474"/>
                    <a:pt x="246" y="473"/>
                    <a:pt x="246" y="473"/>
                  </a:cubicBezTo>
                  <a:cubicBezTo>
                    <a:pt x="240" y="471"/>
                    <a:pt x="235" y="466"/>
                    <a:pt x="231" y="461"/>
                  </a:cubicBezTo>
                  <a:cubicBezTo>
                    <a:pt x="226" y="457"/>
                    <a:pt x="221" y="452"/>
                    <a:pt x="216" y="447"/>
                  </a:cubicBezTo>
                  <a:cubicBezTo>
                    <a:pt x="203" y="435"/>
                    <a:pt x="190" y="423"/>
                    <a:pt x="178" y="410"/>
                  </a:cubicBezTo>
                  <a:cubicBezTo>
                    <a:pt x="153" y="384"/>
                    <a:pt x="131" y="357"/>
                    <a:pt x="108" y="329"/>
                  </a:cubicBezTo>
                  <a:cubicBezTo>
                    <a:pt x="94" y="311"/>
                    <a:pt x="80" y="294"/>
                    <a:pt x="65" y="276"/>
                  </a:cubicBezTo>
                  <a:cubicBezTo>
                    <a:pt x="64" y="274"/>
                    <a:pt x="62" y="276"/>
                    <a:pt x="63" y="278"/>
                  </a:cubicBezTo>
                  <a:cubicBezTo>
                    <a:pt x="82" y="306"/>
                    <a:pt x="105" y="333"/>
                    <a:pt x="127" y="359"/>
                  </a:cubicBezTo>
                  <a:cubicBezTo>
                    <a:pt x="150" y="385"/>
                    <a:pt x="172" y="412"/>
                    <a:pt x="197" y="437"/>
                  </a:cubicBezTo>
                  <a:cubicBezTo>
                    <a:pt x="204" y="444"/>
                    <a:pt x="211" y="452"/>
                    <a:pt x="219" y="459"/>
                  </a:cubicBezTo>
                  <a:cubicBezTo>
                    <a:pt x="227" y="466"/>
                    <a:pt x="235" y="473"/>
                    <a:pt x="245" y="477"/>
                  </a:cubicBezTo>
                  <a:cubicBezTo>
                    <a:pt x="246" y="477"/>
                    <a:pt x="247" y="476"/>
                    <a:pt x="246" y="475"/>
                  </a:cubicBezTo>
                  <a:cubicBezTo>
                    <a:pt x="242" y="469"/>
                    <a:pt x="237" y="464"/>
                    <a:pt x="231" y="459"/>
                  </a:cubicBezTo>
                  <a:cubicBezTo>
                    <a:pt x="225" y="454"/>
                    <a:pt x="219" y="449"/>
                    <a:pt x="213" y="444"/>
                  </a:cubicBezTo>
                  <a:cubicBezTo>
                    <a:pt x="199" y="432"/>
                    <a:pt x="186" y="420"/>
                    <a:pt x="174" y="408"/>
                  </a:cubicBezTo>
                  <a:cubicBezTo>
                    <a:pt x="149" y="384"/>
                    <a:pt x="125" y="359"/>
                    <a:pt x="102" y="333"/>
                  </a:cubicBezTo>
                  <a:cubicBezTo>
                    <a:pt x="87" y="316"/>
                    <a:pt x="73" y="298"/>
                    <a:pt x="60" y="278"/>
                  </a:cubicBezTo>
                  <a:cubicBezTo>
                    <a:pt x="59" y="279"/>
                    <a:pt x="58" y="280"/>
                    <a:pt x="57" y="280"/>
                  </a:cubicBezTo>
                  <a:cubicBezTo>
                    <a:pt x="77" y="308"/>
                    <a:pt x="99" y="334"/>
                    <a:pt x="122" y="359"/>
                  </a:cubicBezTo>
                  <a:cubicBezTo>
                    <a:pt x="146" y="385"/>
                    <a:pt x="168" y="411"/>
                    <a:pt x="193" y="436"/>
                  </a:cubicBezTo>
                  <a:cubicBezTo>
                    <a:pt x="201" y="445"/>
                    <a:pt x="210" y="453"/>
                    <a:pt x="218" y="462"/>
                  </a:cubicBezTo>
                  <a:cubicBezTo>
                    <a:pt x="226" y="469"/>
                    <a:pt x="233" y="477"/>
                    <a:pt x="243" y="481"/>
                  </a:cubicBezTo>
                  <a:cubicBezTo>
                    <a:pt x="244" y="481"/>
                    <a:pt x="246" y="480"/>
                    <a:pt x="245" y="479"/>
                  </a:cubicBezTo>
                  <a:cubicBezTo>
                    <a:pt x="222" y="455"/>
                    <a:pt x="197" y="434"/>
                    <a:pt x="171" y="413"/>
                  </a:cubicBezTo>
                  <a:cubicBezTo>
                    <a:pt x="145" y="391"/>
                    <a:pt x="120" y="367"/>
                    <a:pt x="96" y="342"/>
                  </a:cubicBezTo>
                  <a:cubicBezTo>
                    <a:pt x="88" y="333"/>
                    <a:pt x="80" y="324"/>
                    <a:pt x="72" y="315"/>
                  </a:cubicBezTo>
                  <a:cubicBezTo>
                    <a:pt x="65" y="307"/>
                    <a:pt x="58" y="299"/>
                    <a:pt x="49" y="294"/>
                  </a:cubicBezTo>
                  <a:cubicBezTo>
                    <a:pt x="48" y="294"/>
                    <a:pt x="47" y="295"/>
                    <a:pt x="47" y="296"/>
                  </a:cubicBezTo>
                  <a:cubicBezTo>
                    <a:pt x="61" y="323"/>
                    <a:pt x="84" y="344"/>
                    <a:pt x="105" y="365"/>
                  </a:cubicBezTo>
                  <a:cubicBezTo>
                    <a:pt x="129" y="387"/>
                    <a:pt x="152" y="410"/>
                    <a:pt x="176" y="431"/>
                  </a:cubicBezTo>
                  <a:cubicBezTo>
                    <a:pt x="193" y="446"/>
                    <a:pt x="211" y="461"/>
                    <a:pt x="229" y="475"/>
                  </a:cubicBezTo>
                  <a:cubicBezTo>
                    <a:pt x="230" y="476"/>
                    <a:pt x="232" y="474"/>
                    <a:pt x="230" y="472"/>
                  </a:cubicBezTo>
                  <a:cubicBezTo>
                    <a:pt x="205" y="449"/>
                    <a:pt x="179" y="428"/>
                    <a:pt x="153" y="405"/>
                  </a:cubicBezTo>
                  <a:cubicBezTo>
                    <a:pt x="128" y="381"/>
                    <a:pt x="104" y="356"/>
                    <a:pt x="81" y="330"/>
                  </a:cubicBezTo>
                  <a:cubicBezTo>
                    <a:pt x="66" y="312"/>
                    <a:pt x="52" y="294"/>
                    <a:pt x="38" y="276"/>
                  </a:cubicBezTo>
                  <a:cubicBezTo>
                    <a:pt x="38" y="277"/>
                    <a:pt x="37" y="277"/>
                    <a:pt x="36" y="278"/>
                  </a:cubicBezTo>
                  <a:cubicBezTo>
                    <a:pt x="48" y="289"/>
                    <a:pt x="56" y="304"/>
                    <a:pt x="65" y="317"/>
                  </a:cubicBezTo>
                  <a:cubicBezTo>
                    <a:pt x="75" y="332"/>
                    <a:pt x="85" y="346"/>
                    <a:pt x="96" y="360"/>
                  </a:cubicBezTo>
                  <a:cubicBezTo>
                    <a:pt x="106" y="374"/>
                    <a:pt x="116" y="386"/>
                    <a:pt x="126" y="400"/>
                  </a:cubicBezTo>
                  <a:cubicBezTo>
                    <a:pt x="134" y="410"/>
                    <a:pt x="142" y="422"/>
                    <a:pt x="150" y="432"/>
                  </a:cubicBezTo>
                  <a:cubicBezTo>
                    <a:pt x="167" y="454"/>
                    <a:pt x="187" y="476"/>
                    <a:pt x="212" y="487"/>
                  </a:cubicBezTo>
                  <a:cubicBezTo>
                    <a:pt x="213" y="488"/>
                    <a:pt x="214" y="487"/>
                    <a:pt x="214" y="486"/>
                  </a:cubicBezTo>
                  <a:cubicBezTo>
                    <a:pt x="208" y="474"/>
                    <a:pt x="196" y="467"/>
                    <a:pt x="186" y="460"/>
                  </a:cubicBezTo>
                  <a:cubicBezTo>
                    <a:pt x="172" y="451"/>
                    <a:pt x="160" y="440"/>
                    <a:pt x="148" y="429"/>
                  </a:cubicBezTo>
                  <a:cubicBezTo>
                    <a:pt x="122" y="406"/>
                    <a:pt x="100" y="379"/>
                    <a:pt x="79" y="352"/>
                  </a:cubicBezTo>
                  <a:cubicBezTo>
                    <a:pt x="68" y="338"/>
                    <a:pt x="58" y="325"/>
                    <a:pt x="48" y="310"/>
                  </a:cubicBezTo>
                  <a:cubicBezTo>
                    <a:pt x="42" y="299"/>
                    <a:pt x="34" y="285"/>
                    <a:pt x="23" y="278"/>
                  </a:cubicBezTo>
                  <a:cubicBezTo>
                    <a:pt x="22" y="278"/>
                    <a:pt x="20" y="278"/>
                    <a:pt x="21" y="280"/>
                  </a:cubicBezTo>
                  <a:cubicBezTo>
                    <a:pt x="22" y="286"/>
                    <a:pt x="25" y="292"/>
                    <a:pt x="28" y="297"/>
                  </a:cubicBezTo>
                  <a:cubicBezTo>
                    <a:pt x="32" y="303"/>
                    <a:pt x="37" y="309"/>
                    <a:pt x="40" y="315"/>
                  </a:cubicBezTo>
                  <a:cubicBezTo>
                    <a:pt x="50" y="330"/>
                    <a:pt x="60" y="344"/>
                    <a:pt x="71" y="359"/>
                  </a:cubicBezTo>
                  <a:cubicBezTo>
                    <a:pt x="92" y="388"/>
                    <a:pt x="114" y="416"/>
                    <a:pt x="137" y="443"/>
                  </a:cubicBezTo>
                  <a:cubicBezTo>
                    <a:pt x="143" y="451"/>
                    <a:pt x="148" y="458"/>
                    <a:pt x="155" y="464"/>
                  </a:cubicBezTo>
                  <a:cubicBezTo>
                    <a:pt x="161" y="470"/>
                    <a:pt x="167" y="476"/>
                    <a:pt x="171" y="484"/>
                  </a:cubicBezTo>
                  <a:cubicBezTo>
                    <a:pt x="171" y="484"/>
                    <a:pt x="172" y="483"/>
                    <a:pt x="173" y="483"/>
                  </a:cubicBezTo>
                  <a:cubicBezTo>
                    <a:pt x="150" y="457"/>
                    <a:pt x="125" y="434"/>
                    <a:pt x="101" y="408"/>
                  </a:cubicBezTo>
                  <a:cubicBezTo>
                    <a:pt x="90" y="396"/>
                    <a:pt x="79" y="382"/>
                    <a:pt x="69" y="368"/>
                  </a:cubicBezTo>
                  <a:cubicBezTo>
                    <a:pt x="59" y="354"/>
                    <a:pt x="51" y="340"/>
                    <a:pt x="41" y="326"/>
                  </a:cubicBezTo>
                  <a:cubicBezTo>
                    <a:pt x="35" y="317"/>
                    <a:pt x="28" y="308"/>
                    <a:pt x="24" y="297"/>
                  </a:cubicBezTo>
                  <a:cubicBezTo>
                    <a:pt x="24" y="298"/>
                    <a:pt x="23" y="298"/>
                    <a:pt x="22" y="299"/>
                  </a:cubicBezTo>
                  <a:cubicBezTo>
                    <a:pt x="43" y="323"/>
                    <a:pt x="57" y="353"/>
                    <a:pt x="75" y="380"/>
                  </a:cubicBezTo>
                  <a:cubicBezTo>
                    <a:pt x="94" y="409"/>
                    <a:pt x="116" y="435"/>
                    <a:pt x="134" y="465"/>
                  </a:cubicBezTo>
                  <a:cubicBezTo>
                    <a:pt x="135" y="464"/>
                    <a:pt x="135" y="464"/>
                    <a:pt x="136" y="463"/>
                  </a:cubicBezTo>
                  <a:cubicBezTo>
                    <a:pt x="113" y="441"/>
                    <a:pt x="97" y="414"/>
                    <a:pt x="79" y="389"/>
                  </a:cubicBezTo>
                  <a:cubicBezTo>
                    <a:pt x="59" y="361"/>
                    <a:pt x="37" y="335"/>
                    <a:pt x="21" y="306"/>
                  </a:cubicBezTo>
                  <a:cubicBezTo>
                    <a:pt x="18" y="301"/>
                    <a:pt x="16" y="297"/>
                    <a:pt x="14" y="292"/>
                  </a:cubicBezTo>
                  <a:cubicBezTo>
                    <a:pt x="13" y="293"/>
                    <a:pt x="12" y="293"/>
                    <a:pt x="11" y="294"/>
                  </a:cubicBezTo>
                  <a:cubicBezTo>
                    <a:pt x="33" y="316"/>
                    <a:pt x="48" y="344"/>
                    <a:pt x="65" y="369"/>
                  </a:cubicBezTo>
                  <a:cubicBezTo>
                    <a:pt x="83" y="395"/>
                    <a:pt x="107" y="418"/>
                    <a:pt x="120" y="447"/>
                  </a:cubicBezTo>
                  <a:cubicBezTo>
                    <a:pt x="120" y="447"/>
                    <a:pt x="121" y="447"/>
                    <a:pt x="122" y="446"/>
                  </a:cubicBezTo>
                  <a:cubicBezTo>
                    <a:pt x="100" y="422"/>
                    <a:pt x="83" y="394"/>
                    <a:pt x="65" y="367"/>
                  </a:cubicBezTo>
                  <a:cubicBezTo>
                    <a:pt x="55" y="352"/>
                    <a:pt x="45" y="337"/>
                    <a:pt x="35" y="322"/>
                  </a:cubicBezTo>
                  <a:cubicBezTo>
                    <a:pt x="30" y="315"/>
                    <a:pt x="25" y="307"/>
                    <a:pt x="20" y="300"/>
                  </a:cubicBezTo>
                  <a:cubicBezTo>
                    <a:pt x="16" y="294"/>
                    <a:pt x="10" y="289"/>
                    <a:pt x="6" y="283"/>
                  </a:cubicBezTo>
                  <a:cubicBezTo>
                    <a:pt x="5" y="281"/>
                    <a:pt x="4" y="279"/>
                    <a:pt x="3" y="276"/>
                  </a:cubicBezTo>
                  <a:cubicBezTo>
                    <a:pt x="3" y="277"/>
                    <a:pt x="2" y="277"/>
                    <a:pt x="1" y="277"/>
                  </a:cubicBezTo>
                  <a:cubicBezTo>
                    <a:pt x="23" y="303"/>
                    <a:pt x="42" y="330"/>
                    <a:pt x="62" y="358"/>
                  </a:cubicBezTo>
                  <a:cubicBezTo>
                    <a:pt x="81" y="384"/>
                    <a:pt x="101" y="408"/>
                    <a:pt x="121" y="433"/>
                  </a:cubicBezTo>
                  <a:cubicBezTo>
                    <a:pt x="143" y="462"/>
                    <a:pt x="166" y="490"/>
                    <a:pt x="195" y="512"/>
                  </a:cubicBezTo>
                  <a:cubicBezTo>
                    <a:pt x="196" y="513"/>
                    <a:pt x="198" y="512"/>
                    <a:pt x="197" y="511"/>
                  </a:cubicBezTo>
                  <a:cubicBezTo>
                    <a:pt x="195" y="504"/>
                    <a:pt x="190" y="498"/>
                    <a:pt x="185" y="493"/>
                  </a:cubicBezTo>
                  <a:cubicBezTo>
                    <a:pt x="179" y="487"/>
                    <a:pt x="174" y="480"/>
                    <a:pt x="168" y="474"/>
                  </a:cubicBezTo>
                  <a:cubicBezTo>
                    <a:pt x="156" y="460"/>
                    <a:pt x="144" y="447"/>
                    <a:pt x="133" y="433"/>
                  </a:cubicBezTo>
                  <a:cubicBezTo>
                    <a:pt x="121" y="420"/>
                    <a:pt x="110" y="407"/>
                    <a:pt x="98" y="394"/>
                  </a:cubicBezTo>
                  <a:cubicBezTo>
                    <a:pt x="92" y="387"/>
                    <a:pt x="85" y="381"/>
                    <a:pt x="79" y="374"/>
                  </a:cubicBezTo>
                  <a:cubicBezTo>
                    <a:pt x="74" y="369"/>
                    <a:pt x="68" y="364"/>
                    <a:pt x="63" y="359"/>
                  </a:cubicBezTo>
                  <a:cubicBezTo>
                    <a:pt x="60" y="356"/>
                    <a:pt x="58" y="352"/>
                    <a:pt x="56" y="349"/>
                  </a:cubicBezTo>
                  <a:cubicBezTo>
                    <a:pt x="55" y="349"/>
                    <a:pt x="54" y="350"/>
                    <a:pt x="54" y="350"/>
                  </a:cubicBezTo>
                  <a:cubicBezTo>
                    <a:pt x="60" y="353"/>
                    <a:pt x="65" y="359"/>
                    <a:pt x="70" y="364"/>
                  </a:cubicBezTo>
                  <a:cubicBezTo>
                    <a:pt x="76" y="370"/>
                    <a:pt x="82" y="375"/>
                    <a:pt x="89" y="381"/>
                  </a:cubicBezTo>
                  <a:cubicBezTo>
                    <a:pt x="102" y="393"/>
                    <a:pt x="115" y="405"/>
                    <a:pt x="128" y="418"/>
                  </a:cubicBezTo>
                  <a:cubicBezTo>
                    <a:pt x="149" y="438"/>
                    <a:pt x="167" y="461"/>
                    <a:pt x="191" y="478"/>
                  </a:cubicBezTo>
                  <a:cubicBezTo>
                    <a:pt x="194" y="481"/>
                    <a:pt x="197" y="483"/>
                    <a:pt x="201" y="485"/>
                  </a:cubicBezTo>
                  <a:cubicBezTo>
                    <a:pt x="202" y="485"/>
                    <a:pt x="203" y="484"/>
                    <a:pt x="202" y="483"/>
                  </a:cubicBezTo>
                  <a:cubicBezTo>
                    <a:pt x="200" y="476"/>
                    <a:pt x="195" y="470"/>
                    <a:pt x="190" y="465"/>
                  </a:cubicBezTo>
                  <a:cubicBezTo>
                    <a:pt x="184" y="459"/>
                    <a:pt x="179" y="453"/>
                    <a:pt x="173" y="447"/>
                  </a:cubicBezTo>
                  <a:cubicBezTo>
                    <a:pt x="161" y="434"/>
                    <a:pt x="149" y="420"/>
                    <a:pt x="137" y="407"/>
                  </a:cubicBezTo>
                  <a:cubicBezTo>
                    <a:pt x="114" y="383"/>
                    <a:pt x="89" y="361"/>
                    <a:pt x="66" y="337"/>
                  </a:cubicBezTo>
                  <a:cubicBezTo>
                    <a:pt x="55" y="326"/>
                    <a:pt x="45" y="314"/>
                    <a:pt x="36" y="300"/>
                  </a:cubicBezTo>
                  <a:cubicBezTo>
                    <a:pt x="35" y="301"/>
                    <a:pt x="35" y="302"/>
                    <a:pt x="34" y="303"/>
                  </a:cubicBezTo>
                  <a:cubicBezTo>
                    <a:pt x="41" y="306"/>
                    <a:pt x="47" y="312"/>
                    <a:pt x="52" y="317"/>
                  </a:cubicBezTo>
                  <a:cubicBezTo>
                    <a:pt x="58" y="323"/>
                    <a:pt x="63" y="329"/>
                    <a:pt x="69" y="335"/>
                  </a:cubicBezTo>
                  <a:cubicBezTo>
                    <a:pt x="81" y="348"/>
                    <a:pt x="93" y="361"/>
                    <a:pt x="105" y="374"/>
                  </a:cubicBezTo>
                  <a:cubicBezTo>
                    <a:pt x="128" y="400"/>
                    <a:pt x="152" y="427"/>
                    <a:pt x="177" y="452"/>
                  </a:cubicBezTo>
                  <a:cubicBezTo>
                    <a:pt x="186" y="461"/>
                    <a:pt x="195" y="470"/>
                    <a:pt x="205" y="478"/>
                  </a:cubicBezTo>
                  <a:cubicBezTo>
                    <a:pt x="212" y="485"/>
                    <a:pt x="219" y="494"/>
                    <a:pt x="228" y="498"/>
                  </a:cubicBezTo>
                  <a:cubicBezTo>
                    <a:pt x="229" y="498"/>
                    <a:pt x="230" y="497"/>
                    <a:pt x="230" y="496"/>
                  </a:cubicBezTo>
                  <a:cubicBezTo>
                    <a:pt x="229" y="489"/>
                    <a:pt x="225" y="483"/>
                    <a:pt x="220" y="478"/>
                  </a:cubicBezTo>
                  <a:cubicBezTo>
                    <a:pt x="215" y="472"/>
                    <a:pt x="210" y="465"/>
                    <a:pt x="205" y="459"/>
                  </a:cubicBezTo>
                  <a:cubicBezTo>
                    <a:pt x="193" y="445"/>
                    <a:pt x="182" y="432"/>
                    <a:pt x="170" y="419"/>
                  </a:cubicBezTo>
                  <a:cubicBezTo>
                    <a:pt x="146" y="393"/>
                    <a:pt x="121" y="370"/>
                    <a:pt x="96" y="346"/>
                  </a:cubicBezTo>
                  <a:cubicBezTo>
                    <a:pt x="95" y="345"/>
                    <a:pt x="93" y="343"/>
                    <a:pt x="92" y="342"/>
                  </a:cubicBezTo>
                  <a:cubicBezTo>
                    <a:pt x="91" y="341"/>
                    <a:pt x="89" y="343"/>
                    <a:pt x="90" y="344"/>
                  </a:cubicBezTo>
                  <a:cubicBezTo>
                    <a:pt x="114" y="370"/>
                    <a:pt x="139" y="394"/>
                    <a:pt x="163" y="420"/>
                  </a:cubicBezTo>
                  <a:cubicBezTo>
                    <a:pt x="175" y="433"/>
                    <a:pt x="186" y="447"/>
                    <a:pt x="196" y="461"/>
                  </a:cubicBezTo>
                  <a:cubicBezTo>
                    <a:pt x="201" y="468"/>
                    <a:pt x="206" y="475"/>
                    <a:pt x="212" y="482"/>
                  </a:cubicBezTo>
                  <a:cubicBezTo>
                    <a:pt x="216" y="487"/>
                    <a:pt x="220" y="492"/>
                    <a:pt x="224" y="498"/>
                  </a:cubicBezTo>
                  <a:cubicBezTo>
                    <a:pt x="227" y="502"/>
                    <a:pt x="231" y="506"/>
                    <a:pt x="232" y="512"/>
                  </a:cubicBezTo>
                  <a:cubicBezTo>
                    <a:pt x="232" y="511"/>
                    <a:pt x="233" y="511"/>
                    <a:pt x="233" y="510"/>
                  </a:cubicBezTo>
                  <a:cubicBezTo>
                    <a:pt x="222" y="504"/>
                    <a:pt x="213" y="493"/>
                    <a:pt x="205" y="483"/>
                  </a:cubicBezTo>
                  <a:cubicBezTo>
                    <a:pt x="197" y="472"/>
                    <a:pt x="189" y="460"/>
                    <a:pt x="181" y="449"/>
                  </a:cubicBezTo>
                  <a:cubicBezTo>
                    <a:pt x="160" y="421"/>
                    <a:pt x="139" y="392"/>
                    <a:pt x="120" y="362"/>
                  </a:cubicBezTo>
                  <a:cubicBezTo>
                    <a:pt x="101" y="332"/>
                    <a:pt x="84" y="301"/>
                    <a:pt x="68" y="269"/>
                  </a:cubicBezTo>
                  <a:cubicBezTo>
                    <a:pt x="61" y="255"/>
                    <a:pt x="54" y="241"/>
                    <a:pt x="48" y="227"/>
                  </a:cubicBezTo>
                  <a:cubicBezTo>
                    <a:pt x="45" y="221"/>
                    <a:pt x="42" y="215"/>
                    <a:pt x="40" y="208"/>
                  </a:cubicBezTo>
                  <a:cubicBezTo>
                    <a:pt x="38" y="203"/>
                    <a:pt x="36" y="197"/>
                    <a:pt x="37" y="191"/>
                  </a:cubicBezTo>
                  <a:cubicBezTo>
                    <a:pt x="37" y="190"/>
                    <a:pt x="37" y="190"/>
                    <a:pt x="37" y="190"/>
                  </a:cubicBezTo>
                  <a:cubicBezTo>
                    <a:pt x="36" y="190"/>
                    <a:pt x="35" y="190"/>
                    <a:pt x="35" y="190"/>
                  </a:cubicBezTo>
                  <a:cubicBezTo>
                    <a:pt x="40" y="196"/>
                    <a:pt x="43" y="203"/>
                    <a:pt x="46" y="210"/>
                  </a:cubicBezTo>
                  <a:cubicBezTo>
                    <a:pt x="49" y="218"/>
                    <a:pt x="52" y="226"/>
                    <a:pt x="56" y="234"/>
                  </a:cubicBezTo>
                  <a:cubicBezTo>
                    <a:pt x="62" y="250"/>
                    <a:pt x="69" y="267"/>
                    <a:pt x="75" y="283"/>
                  </a:cubicBezTo>
                  <a:cubicBezTo>
                    <a:pt x="88" y="314"/>
                    <a:pt x="105" y="344"/>
                    <a:pt x="113" y="377"/>
                  </a:cubicBezTo>
                  <a:cubicBezTo>
                    <a:pt x="113" y="378"/>
                    <a:pt x="113" y="379"/>
                    <a:pt x="113" y="379"/>
                  </a:cubicBezTo>
                  <a:cubicBezTo>
                    <a:pt x="114" y="379"/>
                    <a:pt x="115" y="379"/>
                    <a:pt x="116" y="378"/>
                  </a:cubicBezTo>
                  <a:cubicBezTo>
                    <a:pt x="104" y="367"/>
                    <a:pt x="97" y="352"/>
                    <a:pt x="90" y="338"/>
                  </a:cubicBezTo>
                  <a:cubicBezTo>
                    <a:pt x="82" y="323"/>
                    <a:pt x="74" y="307"/>
                    <a:pt x="67" y="290"/>
                  </a:cubicBezTo>
                  <a:cubicBezTo>
                    <a:pt x="53" y="258"/>
                    <a:pt x="40" y="224"/>
                    <a:pt x="33" y="189"/>
                  </a:cubicBezTo>
                  <a:cubicBezTo>
                    <a:pt x="30" y="172"/>
                    <a:pt x="28" y="155"/>
                    <a:pt x="28" y="137"/>
                  </a:cubicBezTo>
                  <a:cubicBezTo>
                    <a:pt x="28" y="123"/>
                    <a:pt x="27" y="107"/>
                    <a:pt x="34" y="94"/>
                  </a:cubicBezTo>
                  <a:cubicBezTo>
                    <a:pt x="33" y="94"/>
                    <a:pt x="32" y="94"/>
                    <a:pt x="31" y="94"/>
                  </a:cubicBezTo>
                  <a:cubicBezTo>
                    <a:pt x="32" y="123"/>
                    <a:pt x="27" y="151"/>
                    <a:pt x="28" y="181"/>
                  </a:cubicBezTo>
                  <a:cubicBezTo>
                    <a:pt x="28" y="196"/>
                    <a:pt x="31" y="210"/>
                    <a:pt x="34" y="225"/>
                  </a:cubicBezTo>
                  <a:cubicBezTo>
                    <a:pt x="37" y="240"/>
                    <a:pt x="41" y="254"/>
                    <a:pt x="42" y="269"/>
                  </a:cubicBezTo>
                  <a:cubicBezTo>
                    <a:pt x="42" y="269"/>
                    <a:pt x="43" y="269"/>
                    <a:pt x="44" y="268"/>
                  </a:cubicBezTo>
                  <a:cubicBezTo>
                    <a:pt x="40" y="264"/>
                    <a:pt x="39" y="257"/>
                    <a:pt x="38" y="251"/>
                  </a:cubicBezTo>
                  <a:cubicBezTo>
                    <a:pt x="36" y="243"/>
                    <a:pt x="34" y="235"/>
                    <a:pt x="33" y="227"/>
                  </a:cubicBezTo>
                  <a:cubicBezTo>
                    <a:pt x="30" y="211"/>
                    <a:pt x="29" y="196"/>
                    <a:pt x="29" y="180"/>
                  </a:cubicBezTo>
                  <a:cubicBezTo>
                    <a:pt x="28" y="152"/>
                    <a:pt x="29" y="122"/>
                    <a:pt x="38" y="95"/>
                  </a:cubicBezTo>
                  <a:cubicBezTo>
                    <a:pt x="37" y="95"/>
                    <a:pt x="36" y="95"/>
                    <a:pt x="35" y="95"/>
                  </a:cubicBezTo>
                  <a:cubicBezTo>
                    <a:pt x="40" y="145"/>
                    <a:pt x="22" y="195"/>
                    <a:pt x="26" y="245"/>
                  </a:cubicBezTo>
                  <a:cubicBezTo>
                    <a:pt x="26" y="247"/>
                    <a:pt x="28" y="247"/>
                    <a:pt x="28" y="246"/>
                  </a:cubicBezTo>
                  <a:cubicBezTo>
                    <a:pt x="36" y="221"/>
                    <a:pt x="38" y="196"/>
                    <a:pt x="43" y="171"/>
                  </a:cubicBezTo>
                  <a:cubicBezTo>
                    <a:pt x="48" y="148"/>
                    <a:pt x="50" y="123"/>
                    <a:pt x="61" y="102"/>
                  </a:cubicBezTo>
                  <a:cubicBezTo>
                    <a:pt x="60" y="101"/>
                    <a:pt x="59" y="101"/>
                    <a:pt x="58" y="101"/>
                  </a:cubicBezTo>
                  <a:cubicBezTo>
                    <a:pt x="59" y="109"/>
                    <a:pt x="57" y="118"/>
                    <a:pt x="54" y="126"/>
                  </a:cubicBezTo>
                  <a:cubicBezTo>
                    <a:pt x="51" y="134"/>
                    <a:pt x="48" y="142"/>
                    <a:pt x="45" y="150"/>
                  </a:cubicBezTo>
                  <a:cubicBezTo>
                    <a:pt x="39" y="171"/>
                    <a:pt x="32" y="192"/>
                    <a:pt x="28" y="214"/>
                  </a:cubicBezTo>
                  <a:cubicBezTo>
                    <a:pt x="28" y="215"/>
                    <a:pt x="30" y="216"/>
                    <a:pt x="31" y="214"/>
                  </a:cubicBezTo>
                  <a:cubicBezTo>
                    <a:pt x="42" y="189"/>
                    <a:pt x="54" y="164"/>
                    <a:pt x="67" y="140"/>
                  </a:cubicBezTo>
                  <a:cubicBezTo>
                    <a:pt x="78" y="119"/>
                    <a:pt x="89" y="97"/>
                    <a:pt x="109" y="84"/>
                  </a:cubicBezTo>
                  <a:cubicBezTo>
                    <a:pt x="108" y="84"/>
                    <a:pt x="107" y="84"/>
                    <a:pt x="107" y="83"/>
                  </a:cubicBezTo>
                  <a:cubicBezTo>
                    <a:pt x="109" y="90"/>
                    <a:pt x="104" y="99"/>
                    <a:pt x="101" y="105"/>
                  </a:cubicBezTo>
                  <a:cubicBezTo>
                    <a:pt x="97" y="114"/>
                    <a:pt x="91" y="122"/>
                    <a:pt x="86" y="130"/>
                  </a:cubicBezTo>
                  <a:cubicBezTo>
                    <a:pt x="73" y="149"/>
                    <a:pt x="65" y="171"/>
                    <a:pt x="51" y="190"/>
                  </a:cubicBezTo>
                  <a:cubicBezTo>
                    <a:pt x="52" y="190"/>
                    <a:pt x="53" y="191"/>
                    <a:pt x="54" y="191"/>
                  </a:cubicBezTo>
                  <a:cubicBezTo>
                    <a:pt x="64" y="169"/>
                    <a:pt x="80" y="151"/>
                    <a:pt x="94" y="132"/>
                  </a:cubicBezTo>
                  <a:cubicBezTo>
                    <a:pt x="100" y="124"/>
                    <a:pt x="106" y="116"/>
                    <a:pt x="112" y="108"/>
                  </a:cubicBezTo>
                  <a:cubicBezTo>
                    <a:pt x="118" y="101"/>
                    <a:pt x="125" y="93"/>
                    <a:pt x="134" y="89"/>
                  </a:cubicBezTo>
                  <a:cubicBezTo>
                    <a:pt x="133" y="89"/>
                    <a:pt x="133" y="88"/>
                    <a:pt x="132" y="88"/>
                  </a:cubicBezTo>
                  <a:cubicBezTo>
                    <a:pt x="124" y="103"/>
                    <a:pt x="111" y="116"/>
                    <a:pt x="99" y="129"/>
                  </a:cubicBezTo>
                  <a:cubicBezTo>
                    <a:pt x="86" y="144"/>
                    <a:pt x="73" y="160"/>
                    <a:pt x="59" y="174"/>
                  </a:cubicBezTo>
                  <a:cubicBezTo>
                    <a:pt x="59" y="174"/>
                    <a:pt x="60" y="175"/>
                    <a:pt x="61" y="176"/>
                  </a:cubicBezTo>
                  <a:cubicBezTo>
                    <a:pt x="69" y="165"/>
                    <a:pt x="79" y="155"/>
                    <a:pt x="89" y="145"/>
                  </a:cubicBezTo>
                  <a:cubicBezTo>
                    <a:pt x="97" y="137"/>
                    <a:pt x="106" y="130"/>
                    <a:pt x="115" y="122"/>
                  </a:cubicBezTo>
                  <a:cubicBezTo>
                    <a:pt x="121" y="116"/>
                    <a:pt x="128" y="109"/>
                    <a:pt x="135" y="103"/>
                  </a:cubicBezTo>
                  <a:cubicBezTo>
                    <a:pt x="138" y="101"/>
                    <a:pt x="142" y="98"/>
                    <a:pt x="146" y="95"/>
                  </a:cubicBezTo>
                  <a:cubicBezTo>
                    <a:pt x="149" y="94"/>
                    <a:pt x="152" y="92"/>
                    <a:pt x="155" y="92"/>
                  </a:cubicBezTo>
                  <a:cubicBezTo>
                    <a:pt x="155" y="92"/>
                    <a:pt x="155" y="91"/>
                    <a:pt x="154" y="91"/>
                  </a:cubicBezTo>
                  <a:cubicBezTo>
                    <a:pt x="153" y="95"/>
                    <a:pt x="149" y="99"/>
                    <a:pt x="146" y="102"/>
                  </a:cubicBezTo>
                  <a:cubicBezTo>
                    <a:pt x="142" y="105"/>
                    <a:pt x="138" y="108"/>
                    <a:pt x="135" y="112"/>
                  </a:cubicBezTo>
                  <a:cubicBezTo>
                    <a:pt x="124" y="122"/>
                    <a:pt x="114" y="132"/>
                    <a:pt x="103" y="142"/>
                  </a:cubicBezTo>
                  <a:cubicBezTo>
                    <a:pt x="84" y="160"/>
                    <a:pt x="68" y="182"/>
                    <a:pt x="46" y="197"/>
                  </a:cubicBezTo>
                  <a:cubicBezTo>
                    <a:pt x="46" y="197"/>
                    <a:pt x="47" y="198"/>
                    <a:pt x="48" y="199"/>
                  </a:cubicBezTo>
                  <a:cubicBezTo>
                    <a:pt x="61" y="181"/>
                    <a:pt x="75" y="162"/>
                    <a:pt x="90" y="145"/>
                  </a:cubicBezTo>
                  <a:cubicBezTo>
                    <a:pt x="104" y="129"/>
                    <a:pt x="117" y="112"/>
                    <a:pt x="134" y="98"/>
                  </a:cubicBezTo>
                  <a:cubicBezTo>
                    <a:pt x="133" y="98"/>
                    <a:pt x="132" y="97"/>
                    <a:pt x="132" y="97"/>
                  </a:cubicBezTo>
                  <a:cubicBezTo>
                    <a:pt x="121" y="120"/>
                    <a:pt x="104" y="140"/>
                    <a:pt x="91" y="162"/>
                  </a:cubicBezTo>
                  <a:cubicBezTo>
                    <a:pt x="77" y="185"/>
                    <a:pt x="66" y="210"/>
                    <a:pt x="58" y="235"/>
                  </a:cubicBezTo>
                  <a:cubicBezTo>
                    <a:pt x="57" y="237"/>
                    <a:pt x="59" y="238"/>
                    <a:pt x="60" y="237"/>
                  </a:cubicBezTo>
                  <a:cubicBezTo>
                    <a:pt x="67" y="229"/>
                    <a:pt x="71" y="220"/>
                    <a:pt x="74" y="210"/>
                  </a:cubicBezTo>
                  <a:cubicBezTo>
                    <a:pt x="78" y="201"/>
                    <a:pt x="81" y="191"/>
                    <a:pt x="84" y="181"/>
                  </a:cubicBezTo>
                  <a:cubicBezTo>
                    <a:pt x="87" y="172"/>
                    <a:pt x="92" y="163"/>
                    <a:pt x="95" y="154"/>
                  </a:cubicBezTo>
                  <a:cubicBezTo>
                    <a:pt x="97" y="145"/>
                    <a:pt x="99" y="136"/>
                    <a:pt x="97" y="127"/>
                  </a:cubicBezTo>
                  <a:cubicBezTo>
                    <a:pt x="96" y="126"/>
                    <a:pt x="95" y="126"/>
                    <a:pt x="94" y="127"/>
                  </a:cubicBezTo>
                  <a:cubicBezTo>
                    <a:pt x="87" y="135"/>
                    <a:pt x="84" y="146"/>
                    <a:pt x="82" y="156"/>
                  </a:cubicBezTo>
                  <a:cubicBezTo>
                    <a:pt x="79" y="168"/>
                    <a:pt x="78" y="180"/>
                    <a:pt x="77" y="193"/>
                  </a:cubicBezTo>
                  <a:cubicBezTo>
                    <a:pt x="76" y="203"/>
                    <a:pt x="75" y="214"/>
                    <a:pt x="74" y="225"/>
                  </a:cubicBezTo>
                  <a:cubicBezTo>
                    <a:pt x="73" y="238"/>
                    <a:pt x="73" y="251"/>
                    <a:pt x="70" y="264"/>
                  </a:cubicBezTo>
                  <a:cubicBezTo>
                    <a:pt x="69" y="268"/>
                    <a:pt x="68" y="273"/>
                    <a:pt x="66" y="277"/>
                  </a:cubicBezTo>
                  <a:cubicBezTo>
                    <a:pt x="67" y="277"/>
                    <a:pt x="67" y="277"/>
                    <a:pt x="68" y="277"/>
                  </a:cubicBezTo>
                  <a:cubicBezTo>
                    <a:pt x="63" y="264"/>
                    <a:pt x="61" y="249"/>
                    <a:pt x="60" y="235"/>
                  </a:cubicBezTo>
                  <a:cubicBezTo>
                    <a:pt x="59" y="223"/>
                    <a:pt x="57" y="212"/>
                    <a:pt x="54" y="201"/>
                  </a:cubicBezTo>
                  <a:cubicBezTo>
                    <a:pt x="52" y="191"/>
                    <a:pt x="50" y="181"/>
                    <a:pt x="46" y="172"/>
                  </a:cubicBezTo>
                  <a:cubicBezTo>
                    <a:pt x="43" y="164"/>
                    <a:pt x="38" y="155"/>
                    <a:pt x="30" y="152"/>
                  </a:cubicBezTo>
                  <a:cubicBezTo>
                    <a:pt x="30" y="152"/>
                    <a:pt x="29" y="152"/>
                    <a:pt x="29" y="152"/>
                  </a:cubicBezTo>
                  <a:cubicBezTo>
                    <a:pt x="22" y="158"/>
                    <a:pt x="20" y="168"/>
                    <a:pt x="20" y="177"/>
                  </a:cubicBezTo>
                  <a:cubicBezTo>
                    <a:pt x="20" y="188"/>
                    <a:pt x="21" y="199"/>
                    <a:pt x="22" y="209"/>
                  </a:cubicBezTo>
                  <a:cubicBezTo>
                    <a:pt x="26" y="238"/>
                    <a:pt x="26" y="267"/>
                    <a:pt x="36" y="295"/>
                  </a:cubicBezTo>
                  <a:cubicBezTo>
                    <a:pt x="37" y="297"/>
                    <a:pt x="38" y="300"/>
                    <a:pt x="39" y="302"/>
                  </a:cubicBezTo>
                  <a:cubicBezTo>
                    <a:pt x="40" y="303"/>
                    <a:pt x="42" y="303"/>
                    <a:pt x="42" y="302"/>
                  </a:cubicBezTo>
                  <a:cubicBezTo>
                    <a:pt x="43" y="278"/>
                    <a:pt x="37" y="255"/>
                    <a:pt x="32" y="233"/>
                  </a:cubicBezTo>
                  <a:cubicBezTo>
                    <a:pt x="28" y="213"/>
                    <a:pt x="23" y="191"/>
                    <a:pt x="9" y="176"/>
                  </a:cubicBezTo>
                  <a:cubicBezTo>
                    <a:pt x="8" y="175"/>
                    <a:pt x="7" y="175"/>
                    <a:pt x="6" y="176"/>
                  </a:cubicBezTo>
                  <a:cubicBezTo>
                    <a:pt x="2" y="181"/>
                    <a:pt x="4" y="190"/>
                    <a:pt x="5" y="197"/>
                  </a:cubicBezTo>
                  <a:cubicBezTo>
                    <a:pt x="7" y="206"/>
                    <a:pt x="11" y="214"/>
                    <a:pt x="14" y="223"/>
                  </a:cubicBezTo>
                  <a:cubicBezTo>
                    <a:pt x="18" y="234"/>
                    <a:pt x="20" y="246"/>
                    <a:pt x="23" y="257"/>
                  </a:cubicBezTo>
                  <a:cubicBezTo>
                    <a:pt x="26" y="271"/>
                    <a:pt x="30" y="285"/>
                    <a:pt x="36" y="299"/>
                  </a:cubicBezTo>
                  <a:cubicBezTo>
                    <a:pt x="36" y="300"/>
                    <a:pt x="38" y="300"/>
                    <a:pt x="38" y="298"/>
                  </a:cubicBezTo>
                  <a:cubicBezTo>
                    <a:pt x="40" y="279"/>
                    <a:pt x="31" y="260"/>
                    <a:pt x="26" y="241"/>
                  </a:cubicBezTo>
                  <a:cubicBezTo>
                    <a:pt x="20" y="218"/>
                    <a:pt x="17" y="194"/>
                    <a:pt x="14" y="171"/>
                  </a:cubicBezTo>
                  <a:cubicBezTo>
                    <a:pt x="14" y="169"/>
                    <a:pt x="11" y="169"/>
                    <a:pt x="11" y="171"/>
                  </a:cubicBezTo>
                  <a:cubicBezTo>
                    <a:pt x="11" y="183"/>
                    <a:pt x="11" y="195"/>
                    <a:pt x="12" y="207"/>
                  </a:cubicBezTo>
                  <a:cubicBezTo>
                    <a:pt x="13" y="219"/>
                    <a:pt x="14" y="230"/>
                    <a:pt x="15" y="242"/>
                  </a:cubicBezTo>
                  <a:cubicBezTo>
                    <a:pt x="17" y="251"/>
                    <a:pt x="18" y="261"/>
                    <a:pt x="19" y="270"/>
                  </a:cubicBezTo>
                  <a:cubicBezTo>
                    <a:pt x="20" y="279"/>
                    <a:pt x="21" y="288"/>
                    <a:pt x="18" y="297"/>
                  </a:cubicBezTo>
                  <a:cubicBezTo>
                    <a:pt x="19" y="296"/>
                    <a:pt x="20" y="296"/>
                    <a:pt x="21" y="296"/>
                  </a:cubicBezTo>
                  <a:cubicBezTo>
                    <a:pt x="16" y="291"/>
                    <a:pt x="15" y="284"/>
                    <a:pt x="15" y="278"/>
                  </a:cubicBezTo>
                  <a:cubicBezTo>
                    <a:pt x="14" y="271"/>
                    <a:pt x="14" y="263"/>
                    <a:pt x="13" y="256"/>
                  </a:cubicBezTo>
                  <a:cubicBezTo>
                    <a:pt x="12" y="238"/>
                    <a:pt x="13" y="221"/>
                    <a:pt x="14" y="203"/>
                  </a:cubicBezTo>
                  <a:cubicBezTo>
                    <a:pt x="15" y="189"/>
                    <a:pt x="17" y="176"/>
                    <a:pt x="19" y="162"/>
                  </a:cubicBezTo>
                  <a:cubicBezTo>
                    <a:pt x="21" y="150"/>
                    <a:pt x="24" y="137"/>
                    <a:pt x="27" y="125"/>
                  </a:cubicBezTo>
                  <a:cubicBezTo>
                    <a:pt x="32" y="109"/>
                    <a:pt x="40" y="91"/>
                    <a:pt x="54" y="81"/>
                  </a:cubicBezTo>
                  <a:cubicBezTo>
                    <a:pt x="53" y="80"/>
                    <a:pt x="52" y="80"/>
                    <a:pt x="52" y="80"/>
                  </a:cubicBezTo>
                  <a:cubicBezTo>
                    <a:pt x="53" y="88"/>
                    <a:pt x="49" y="95"/>
                    <a:pt x="45" y="102"/>
                  </a:cubicBezTo>
                  <a:cubicBezTo>
                    <a:pt x="41" y="108"/>
                    <a:pt x="37" y="113"/>
                    <a:pt x="33" y="119"/>
                  </a:cubicBezTo>
                  <a:cubicBezTo>
                    <a:pt x="30" y="124"/>
                    <a:pt x="27" y="130"/>
                    <a:pt x="24" y="135"/>
                  </a:cubicBezTo>
                  <a:cubicBezTo>
                    <a:pt x="21" y="140"/>
                    <a:pt x="17" y="147"/>
                    <a:pt x="11" y="148"/>
                  </a:cubicBezTo>
                  <a:cubicBezTo>
                    <a:pt x="12" y="149"/>
                    <a:pt x="13" y="149"/>
                    <a:pt x="13" y="150"/>
                  </a:cubicBezTo>
                  <a:cubicBezTo>
                    <a:pt x="13" y="138"/>
                    <a:pt x="19" y="127"/>
                    <a:pt x="25" y="117"/>
                  </a:cubicBezTo>
                  <a:cubicBezTo>
                    <a:pt x="32" y="106"/>
                    <a:pt x="40" y="96"/>
                    <a:pt x="49" y="87"/>
                  </a:cubicBezTo>
                  <a:cubicBezTo>
                    <a:pt x="69" y="65"/>
                    <a:pt x="93" y="48"/>
                    <a:pt x="121" y="40"/>
                  </a:cubicBezTo>
                  <a:cubicBezTo>
                    <a:pt x="122" y="39"/>
                    <a:pt x="123" y="39"/>
                    <a:pt x="124" y="39"/>
                  </a:cubicBezTo>
                  <a:cubicBezTo>
                    <a:pt x="126" y="38"/>
                    <a:pt x="126" y="36"/>
                    <a:pt x="124" y="36"/>
                  </a:cubicBezTo>
                  <a:cubicBezTo>
                    <a:pt x="104" y="38"/>
                    <a:pt x="88" y="50"/>
                    <a:pt x="72" y="61"/>
                  </a:cubicBezTo>
                  <a:cubicBezTo>
                    <a:pt x="65" y="65"/>
                    <a:pt x="58" y="70"/>
                    <a:pt x="52" y="75"/>
                  </a:cubicBezTo>
                  <a:cubicBezTo>
                    <a:pt x="45" y="80"/>
                    <a:pt x="38" y="86"/>
                    <a:pt x="30" y="87"/>
                  </a:cubicBezTo>
                  <a:cubicBezTo>
                    <a:pt x="31" y="88"/>
                    <a:pt x="31" y="89"/>
                    <a:pt x="32" y="89"/>
                  </a:cubicBezTo>
                  <a:cubicBezTo>
                    <a:pt x="46" y="66"/>
                    <a:pt x="69" y="48"/>
                    <a:pt x="93" y="36"/>
                  </a:cubicBezTo>
                  <a:cubicBezTo>
                    <a:pt x="107" y="29"/>
                    <a:pt x="122" y="25"/>
                    <a:pt x="137" y="22"/>
                  </a:cubicBezTo>
                  <a:cubicBezTo>
                    <a:pt x="145" y="21"/>
                    <a:pt x="154" y="20"/>
                    <a:pt x="162" y="19"/>
                  </a:cubicBezTo>
                  <a:cubicBezTo>
                    <a:pt x="169" y="19"/>
                    <a:pt x="176" y="19"/>
                    <a:pt x="182" y="15"/>
                  </a:cubicBezTo>
                  <a:cubicBezTo>
                    <a:pt x="182" y="14"/>
                    <a:pt x="182" y="14"/>
                    <a:pt x="182" y="13"/>
                  </a:cubicBezTo>
                  <a:cubicBezTo>
                    <a:pt x="177" y="1"/>
                    <a:pt x="161" y="3"/>
                    <a:pt x="150" y="5"/>
                  </a:cubicBezTo>
                  <a:cubicBezTo>
                    <a:pt x="132" y="9"/>
                    <a:pt x="115" y="17"/>
                    <a:pt x="98" y="25"/>
                  </a:cubicBezTo>
                  <a:cubicBezTo>
                    <a:pt x="81" y="33"/>
                    <a:pt x="65" y="42"/>
                    <a:pt x="49" y="53"/>
                  </a:cubicBezTo>
                  <a:cubicBezTo>
                    <a:pt x="48" y="53"/>
                    <a:pt x="49" y="56"/>
                    <a:pt x="51" y="55"/>
                  </a:cubicBezTo>
                  <a:cubicBezTo>
                    <a:pt x="80" y="41"/>
                    <a:pt x="105" y="21"/>
                    <a:pt x="136" y="12"/>
                  </a:cubicBezTo>
                  <a:cubicBezTo>
                    <a:pt x="167" y="2"/>
                    <a:pt x="200" y="6"/>
                    <a:pt x="231" y="12"/>
                  </a:cubicBezTo>
                  <a:cubicBezTo>
                    <a:pt x="232" y="12"/>
                    <a:pt x="233" y="13"/>
                    <a:pt x="233" y="13"/>
                  </a:cubicBezTo>
                  <a:cubicBezTo>
                    <a:pt x="235" y="13"/>
                    <a:pt x="236" y="11"/>
                    <a:pt x="234" y="10"/>
                  </a:cubicBezTo>
                  <a:cubicBezTo>
                    <a:pt x="224" y="5"/>
                    <a:pt x="211" y="4"/>
                    <a:pt x="200" y="3"/>
                  </a:cubicBezTo>
                  <a:cubicBezTo>
                    <a:pt x="187" y="3"/>
                    <a:pt x="174" y="4"/>
                    <a:pt x="161" y="5"/>
                  </a:cubicBezTo>
                  <a:cubicBezTo>
                    <a:pt x="141" y="8"/>
                    <a:pt x="121" y="12"/>
                    <a:pt x="101" y="19"/>
                  </a:cubicBezTo>
                  <a:cubicBezTo>
                    <a:pt x="92" y="22"/>
                    <a:pt x="83" y="26"/>
                    <a:pt x="74" y="31"/>
                  </a:cubicBezTo>
                  <a:cubicBezTo>
                    <a:pt x="67" y="36"/>
                    <a:pt x="61" y="42"/>
                    <a:pt x="59" y="51"/>
                  </a:cubicBezTo>
                  <a:cubicBezTo>
                    <a:pt x="59" y="51"/>
                    <a:pt x="59" y="52"/>
                    <a:pt x="60" y="52"/>
                  </a:cubicBezTo>
                  <a:cubicBezTo>
                    <a:pt x="66" y="56"/>
                    <a:pt x="75" y="54"/>
                    <a:pt x="82" y="52"/>
                  </a:cubicBezTo>
                  <a:cubicBezTo>
                    <a:pt x="92" y="48"/>
                    <a:pt x="101" y="44"/>
                    <a:pt x="111" y="39"/>
                  </a:cubicBezTo>
                  <a:cubicBezTo>
                    <a:pt x="136" y="27"/>
                    <a:pt x="164" y="22"/>
                    <a:pt x="192" y="19"/>
                  </a:cubicBezTo>
                  <a:cubicBezTo>
                    <a:pt x="191" y="18"/>
                    <a:pt x="191" y="17"/>
                    <a:pt x="191" y="16"/>
                  </a:cubicBezTo>
                  <a:cubicBezTo>
                    <a:pt x="164" y="33"/>
                    <a:pt x="135" y="43"/>
                    <a:pt x="110" y="61"/>
                  </a:cubicBezTo>
                  <a:cubicBezTo>
                    <a:pt x="108" y="62"/>
                    <a:pt x="110" y="64"/>
                    <a:pt x="111" y="63"/>
                  </a:cubicBezTo>
                  <a:cubicBezTo>
                    <a:pt x="137" y="45"/>
                    <a:pt x="166" y="35"/>
                    <a:pt x="192" y="18"/>
                  </a:cubicBezTo>
                  <a:cubicBezTo>
                    <a:pt x="193" y="18"/>
                    <a:pt x="192" y="16"/>
                    <a:pt x="191" y="16"/>
                  </a:cubicBezTo>
                  <a:cubicBezTo>
                    <a:pt x="164" y="19"/>
                    <a:pt x="137" y="24"/>
                    <a:pt x="112" y="36"/>
                  </a:cubicBezTo>
                  <a:cubicBezTo>
                    <a:pt x="103" y="40"/>
                    <a:pt x="95" y="44"/>
                    <a:pt x="85" y="48"/>
                  </a:cubicBezTo>
                  <a:cubicBezTo>
                    <a:pt x="81" y="49"/>
                    <a:pt x="76" y="51"/>
                    <a:pt x="72" y="51"/>
                  </a:cubicBezTo>
                  <a:cubicBezTo>
                    <a:pt x="68" y="52"/>
                    <a:pt x="64" y="52"/>
                    <a:pt x="61" y="50"/>
                  </a:cubicBezTo>
                  <a:cubicBezTo>
                    <a:pt x="62" y="50"/>
                    <a:pt x="62" y="51"/>
                    <a:pt x="62" y="51"/>
                  </a:cubicBezTo>
                  <a:cubicBezTo>
                    <a:pt x="64" y="42"/>
                    <a:pt x="73" y="35"/>
                    <a:pt x="80" y="31"/>
                  </a:cubicBezTo>
                  <a:cubicBezTo>
                    <a:pt x="90" y="25"/>
                    <a:pt x="100" y="22"/>
                    <a:pt x="111" y="19"/>
                  </a:cubicBezTo>
                  <a:cubicBezTo>
                    <a:pt x="131" y="13"/>
                    <a:pt x="152" y="9"/>
                    <a:pt x="173" y="7"/>
                  </a:cubicBezTo>
                  <a:cubicBezTo>
                    <a:pt x="183" y="6"/>
                    <a:pt x="194" y="5"/>
                    <a:pt x="205" y="6"/>
                  </a:cubicBezTo>
                  <a:cubicBezTo>
                    <a:pt x="215" y="7"/>
                    <a:pt x="224" y="9"/>
                    <a:pt x="233" y="13"/>
                  </a:cubicBezTo>
                  <a:cubicBezTo>
                    <a:pt x="233" y="12"/>
                    <a:pt x="234" y="11"/>
                    <a:pt x="234" y="10"/>
                  </a:cubicBezTo>
                  <a:cubicBezTo>
                    <a:pt x="204" y="3"/>
                    <a:pt x="171" y="0"/>
                    <a:pt x="141" y="7"/>
                  </a:cubicBezTo>
                  <a:cubicBezTo>
                    <a:pt x="110" y="15"/>
                    <a:pt x="84" y="35"/>
                    <a:pt x="56" y="49"/>
                  </a:cubicBezTo>
                  <a:cubicBezTo>
                    <a:pt x="54" y="51"/>
                    <a:pt x="52" y="51"/>
                    <a:pt x="50" y="52"/>
                  </a:cubicBezTo>
                  <a:cubicBezTo>
                    <a:pt x="50" y="53"/>
                    <a:pt x="51" y="54"/>
                    <a:pt x="51" y="55"/>
                  </a:cubicBezTo>
                  <a:cubicBezTo>
                    <a:pt x="63" y="47"/>
                    <a:pt x="75" y="40"/>
                    <a:pt x="87" y="34"/>
                  </a:cubicBezTo>
                  <a:cubicBezTo>
                    <a:pt x="105" y="25"/>
                    <a:pt x="122" y="16"/>
                    <a:pt x="141" y="11"/>
                  </a:cubicBezTo>
                  <a:cubicBezTo>
                    <a:pt x="149" y="8"/>
                    <a:pt x="157" y="6"/>
                    <a:pt x="166" y="6"/>
                  </a:cubicBezTo>
                  <a:cubicBezTo>
                    <a:pt x="171" y="7"/>
                    <a:pt x="177" y="9"/>
                    <a:pt x="180" y="14"/>
                  </a:cubicBezTo>
                  <a:cubicBezTo>
                    <a:pt x="180" y="14"/>
                    <a:pt x="180" y="13"/>
                    <a:pt x="180" y="13"/>
                  </a:cubicBezTo>
                  <a:cubicBezTo>
                    <a:pt x="174" y="17"/>
                    <a:pt x="166" y="16"/>
                    <a:pt x="159" y="17"/>
                  </a:cubicBezTo>
                  <a:cubicBezTo>
                    <a:pt x="150" y="18"/>
                    <a:pt x="142" y="19"/>
                    <a:pt x="133" y="20"/>
                  </a:cubicBezTo>
                  <a:cubicBezTo>
                    <a:pt x="118" y="23"/>
                    <a:pt x="104" y="27"/>
                    <a:pt x="91" y="34"/>
                  </a:cubicBezTo>
                  <a:cubicBezTo>
                    <a:pt x="66" y="46"/>
                    <a:pt x="44" y="64"/>
                    <a:pt x="29" y="88"/>
                  </a:cubicBezTo>
                  <a:cubicBezTo>
                    <a:pt x="29" y="89"/>
                    <a:pt x="29" y="90"/>
                    <a:pt x="31" y="90"/>
                  </a:cubicBezTo>
                  <a:cubicBezTo>
                    <a:pt x="38" y="88"/>
                    <a:pt x="45" y="84"/>
                    <a:pt x="51" y="80"/>
                  </a:cubicBezTo>
                  <a:cubicBezTo>
                    <a:pt x="58" y="75"/>
                    <a:pt x="64" y="69"/>
                    <a:pt x="71" y="64"/>
                  </a:cubicBezTo>
                  <a:cubicBezTo>
                    <a:pt x="79" y="59"/>
                    <a:pt x="87" y="54"/>
                    <a:pt x="96" y="49"/>
                  </a:cubicBezTo>
                  <a:cubicBezTo>
                    <a:pt x="105" y="44"/>
                    <a:pt x="114" y="40"/>
                    <a:pt x="124" y="39"/>
                  </a:cubicBezTo>
                  <a:cubicBezTo>
                    <a:pt x="124" y="38"/>
                    <a:pt x="124" y="37"/>
                    <a:pt x="124" y="36"/>
                  </a:cubicBezTo>
                  <a:cubicBezTo>
                    <a:pt x="96" y="44"/>
                    <a:pt x="72" y="60"/>
                    <a:pt x="51" y="81"/>
                  </a:cubicBezTo>
                  <a:cubicBezTo>
                    <a:pt x="42" y="90"/>
                    <a:pt x="34" y="99"/>
                    <a:pt x="27" y="110"/>
                  </a:cubicBezTo>
                  <a:cubicBezTo>
                    <a:pt x="20" y="119"/>
                    <a:pt x="14" y="130"/>
                    <a:pt x="11" y="141"/>
                  </a:cubicBezTo>
                  <a:cubicBezTo>
                    <a:pt x="11" y="144"/>
                    <a:pt x="10" y="147"/>
                    <a:pt x="10" y="150"/>
                  </a:cubicBezTo>
                  <a:cubicBezTo>
                    <a:pt x="10" y="151"/>
                    <a:pt x="12" y="151"/>
                    <a:pt x="12" y="151"/>
                  </a:cubicBezTo>
                  <a:cubicBezTo>
                    <a:pt x="18" y="149"/>
                    <a:pt x="22" y="143"/>
                    <a:pt x="25" y="139"/>
                  </a:cubicBezTo>
                  <a:cubicBezTo>
                    <a:pt x="29" y="133"/>
                    <a:pt x="32" y="127"/>
                    <a:pt x="35" y="121"/>
                  </a:cubicBezTo>
                  <a:cubicBezTo>
                    <a:pt x="43" y="108"/>
                    <a:pt x="56" y="95"/>
                    <a:pt x="54" y="79"/>
                  </a:cubicBezTo>
                  <a:cubicBezTo>
                    <a:pt x="54" y="78"/>
                    <a:pt x="53" y="78"/>
                    <a:pt x="52" y="78"/>
                  </a:cubicBezTo>
                  <a:cubicBezTo>
                    <a:pt x="33" y="93"/>
                    <a:pt x="26" y="118"/>
                    <a:pt x="21" y="140"/>
                  </a:cubicBezTo>
                  <a:cubicBezTo>
                    <a:pt x="15" y="167"/>
                    <a:pt x="11" y="196"/>
                    <a:pt x="10" y="224"/>
                  </a:cubicBezTo>
                  <a:cubicBezTo>
                    <a:pt x="10" y="238"/>
                    <a:pt x="10" y="253"/>
                    <a:pt x="11" y="268"/>
                  </a:cubicBezTo>
                  <a:cubicBezTo>
                    <a:pt x="12" y="278"/>
                    <a:pt x="11" y="290"/>
                    <a:pt x="19" y="298"/>
                  </a:cubicBezTo>
                  <a:cubicBezTo>
                    <a:pt x="19" y="299"/>
                    <a:pt x="21" y="299"/>
                    <a:pt x="21" y="298"/>
                  </a:cubicBezTo>
                  <a:cubicBezTo>
                    <a:pt x="24" y="290"/>
                    <a:pt x="23" y="281"/>
                    <a:pt x="22" y="273"/>
                  </a:cubicBezTo>
                  <a:cubicBezTo>
                    <a:pt x="22" y="263"/>
                    <a:pt x="20" y="253"/>
                    <a:pt x="18" y="244"/>
                  </a:cubicBezTo>
                  <a:cubicBezTo>
                    <a:pt x="17" y="233"/>
                    <a:pt x="16" y="221"/>
                    <a:pt x="15" y="210"/>
                  </a:cubicBezTo>
                  <a:cubicBezTo>
                    <a:pt x="14" y="197"/>
                    <a:pt x="13" y="184"/>
                    <a:pt x="14" y="171"/>
                  </a:cubicBezTo>
                  <a:cubicBezTo>
                    <a:pt x="13" y="171"/>
                    <a:pt x="12" y="171"/>
                    <a:pt x="11" y="171"/>
                  </a:cubicBezTo>
                  <a:cubicBezTo>
                    <a:pt x="14" y="195"/>
                    <a:pt x="17" y="218"/>
                    <a:pt x="23" y="241"/>
                  </a:cubicBezTo>
                  <a:cubicBezTo>
                    <a:pt x="28" y="260"/>
                    <a:pt x="37" y="278"/>
                    <a:pt x="36" y="298"/>
                  </a:cubicBezTo>
                  <a:cubicBezTo>
                    <a:pt x="37" y="298"/>
                    <a:pt x="37" y="298"/>
                    <a:pt x="38" y="297"/>
                  </a:cubicBezTo>
                  <a:cubicBezTo>
                    <a:pt x="33" y="284"/>
                    <a:pt x="29" y="270"/>
                    <a:pt x="25" y="256"/>
                  </a:cubicBezTo>
                  <a:cubicBezTo>
                    <a:pt x="23" y="246"/>
                    <a:pt x="21" y="234"/>
                    <a:pt x="17" y="224"/>
                  </a:cubicBezTo>
                  <a:cubicBezTo>
                    <a:pt x="14" y="216"/>
                    <a:pt x="11" y="207"/>
                    <a:pt x="9" y="199"/>
                  </a:cubicBezTo>
                  <a:cubicBezTo>
                    <a:pt x="7" y="193"/>
                    <a:pt x="4" y="183"/>
                    <a:pt x="9" y="177"/>
                  </a:cubicBezTo>
                  <a:cubicBezTo>
                    <a:pt x="8" y="177"/>
                    <a:pt x="7" y="177"/>
                    <a:pt x="6" y="177"/>
                  </a:cubicBezTo>
                  <a:cubicBezTo>
                    <a:pt x="20" y="192"/>
                    <a:pt x="25" y="213"/>
                    <a:pt x="29" y="233"/>
                  </a:cubicBezTo>
                  <a:cubicBezTo>
                    <a:pt x="34" y="255"/>
                    <a:pt x="40" y="278"/>
                    <a:pt x="39" y="301"/>
                  </a:cubicBezTo>
                  <a:cubicBezTo>
                    <a:pt x="40" y="301"/>
                    <a:pt x="41" y="301"/>
                    <a:pt x="42" y="301"/>
                  </a:cubicBezTo>
                  <a:cubicBezTo>
                    <a:pt x="35" y="286"/>
                    <a:pt x="31" y="269"/>
                    <a:pt x="29" y="253"/>
                  </a:cubicBezTo>
                  <a:cubicBezTo>
                    <a:pt x="28" y="239"/>
                    <a:pt x="27" y="226"/>
                    <a:pt x="26" y="213"/>
                  </a:cubicBezTo>
                  <a:cubicBezTo>
                    <a:pt x="24" y="203"/>
                    <a:pt x="23" y="192"/>
                    <a:pt x="23" y="181"/>
                  </a:cubicBezTo>
                  <a:cubicBezTo>
                    <a:pt x="23" y="172"/>
                    <a:pt x="23" y="160"/>
                    <a:pt x="30" y="154"/>
                  </a:cubicBezTo>
                  <a:cubicBezTo>
                    <a:pt x="30" y="154"/>
                    <a:pt x="30" y="154"/>
                    <a:pt x="29" y="154"/>
                  </a:cubicBezTo>
                  <a:cubicBezTo>
                    <a:pt x="37" y="158"/>
                    <a:pt x="41" y="167"/>
                    <a:pt x="44" y="175"/>
                  </a:cubicBezTo>
                  <a:cubicBezTo>
                    <a:pt x="48" y="185"/>
                    <a:pt x="50" y="194"/>
                    <a:pt x="52" y="204"/>
                  </a:cubicBezTo>
                  <a:cubicBezTo>
                    <a:pt x="55" y="215"/>
                    <a:pt x="56" y="227"/>
                    <a:pt x="58" y="238"/>
                  </a:cubicBezTo>
                  <a:cubicBezTo>
                    <a:pt x="59" y="251"/>
                    <a:pt x="60" y="265"/>
                    <a:pt x="66" y="278"/>
                  </a:cubicBezTo>
                  <a:cubicBezTo>
                    <a:pt x="66" y="279"/>
                    <a:pt x="68" y="279"/>
                    <a:pt x="68" y="278"/>
                  </a:cubicBezTo>
                  <a:cubicBezTo>
                    <a:pt x="74" y="268"/>
                    <a:pt x="75" y="255"/>
                    <a:pt x="76" y="243"/>
                  </a:cubicBezTo>
                  <a:cubicBezTo>
                    <a:pt x="77" y="231"/>
                    <a:pt x="77" y="219"/>
                    <a:pt x="78" y="207"/>
                  </a:cubicBezTo>
                  <a:cubicBezTo>
                    <a:pt x="81" y="184"/>
                    <a:pt x="81" y="160"/>
                    <a:pt x="90" y="138"/>
                  </a:cubicBezTo>
                  <a:cubicBezTo>
                    <a:pt x="92" y="135"/>
                    <a:pt x="94" y="131"/>
                    <a:pt x="97" y="128"/>
                  </a:cubicBezTo>
                  <a:cubicBezTo>
                    <a:pt x="96" y="128"/>
                    <a:pt x="95" y="128"/>
                    <a:pt x="94" y="128"/>
                  </a:cubicBezTo>
                  <a:cubicBezTo>
                    <a:pt x="97" y="137"/>
                    <a:pt x="94" y="147"/>
                    <a:pt x="91" y="155"/>
                  </a:cubicBezTo>
                  <a:cubicBezTo>
                    <a:pt x="88" y="164"/>
                    <a:pt x="85" y="172"/>
                    <a:pt x="81" y="181"/>
                  </a:cubicBezTo>
                  <a:cubicBezTo>
                    <a:pt x="78" y="190"/>
                    <a:pt x="75" y="199"/>
                    <a:pt x="72" y="209"/>
                  </a:cubicBezTo>
                  <a:cubicBezTo>
                    <a:pt x="69" y="218"/>
                    <a:pt x="65" y="227"/>
                    <a:pt x="58" y="235"/>
                  </a:cubicBezTo>
                  <a:cubicBezTo>
                    <a:pt x="59" y="236"/>
                    <a:pt x="60" y="236"/>
                    <a:pt x="61" y="236"/>
                  </a:cubicBezTo>
                  <a:cubicBezTo>
                    <a:pt x="69" y="211"/>
                    <a:pt x="79" y="186"/>
                    <a:pt x="94" y="163"/>
                  </a:cubicBezTo>
                  <a:cubicBezTo>
                    <a:pt x="107" y="141"/>
                    <a:pt x="124" y="121"/>
                    <a:pt x="134" y="98"/>
                  </a:cubicBezTo>
                  <a:cubicBezTo>
                    <a:pt x="135" y="96"/>
                    <a:pt x="133" y="95"/>
                    <a:pt x="132" y="96"/>
                  </a:cubicBezTo>
                  <a:cubicBezTo>
                    <a:pt x="116" y="109"/>
                    <a:pt x="103" y="127"/>
                    <a:pt x="89" y="143"/>
                  </a:cubicBezTo>
                  <a:cubicBezTo>
                    <a:pt x="74" y="160"/>
                    <a:pt x="59" y="179"/>
                    <a:pt x="45" y="197"/>
                  </a:cubicBezTo>
                  <a:cubicBezTo>
                    <a:pt x="44" y="198"/>
                    <a:pt x="46" y="200"/>
                    <a:pt x="47" y="199"/>
                  </a:cubicBezTo>
                  <a:cubicBezTo>
                    <a:pt x="70" y="183"/>
                    <a:pt x="87" y="162"/>
                    <a:pt x="106" y="143"/>
                  </a:cubicBezTo>
                  <a:cubicBezTo>
                    <a:pt x="117" y="132"/>
                    <a:pt x="128" y="122"/>
                    <a:pt x="139" y="112"/>
                  </a:cubicBezTo>
                  <a:cubicBezTo>
                    <a:pt x="142" y="108"/>
                    <a:pt x="146" y="105"/>
                    <a:pt x="150" y="102"/>
                  </a:cubicBezTo>
                  <a:cubicBezTo>
                    <a:pt x="153" y="99"/>
                    <a:pt x="156" y="95"/>
                    <a:pt x="157" y="91"/>
                  </a:cubicBezTo>
                  <a:cubicBezTo>
                    <a:pt x="157" y="90"/>
                    <a:pt x="156" y="89"/>
                    <a:pt x="156" y="89"/>
                  </a:cubicBezTo>
                  <a:cubicBezTo>
                    <a:pt x="148" y="89"/>
                    <a:pt x="141" y="95"/>
                    <a:pt x="135" y="100"/>
                  </a:cubicBezTo>
                  <a:cubicBezTo>
                    <a:pt x="128" y="106"/>
                    <a:pt x="121" y="113"/>
                    <a:pt x="114" y="119"/>
                  </a:cubicBezTo>
                  <a:cubicBezTo>
                    <a:pt x="105" y="127"/>
                    <a:pt x="96" y="135"/>
                    <a:pt x="87" y="143"/>
                  </a:cubicBezTo>
                  <a:cubicBezTo>
                    <a:pt x="77" y="152"/>
                    <a:pt x="67" y="163"/>
                    <a:pt x="59" y="174"/>
                  </a:cubicBezTo>
                  <a:cubicBezTo>
                    <a:pt x="58" y="175"/>
                    <a:pt x="59" y="177"/>
                    <a:pt x="61" y="176"/>
                  </a:cubicBezTo>
                  <a:cubicBezTo>
                    <a:pt x="75" y="162"/>
                    <a:pt x="88" y="146"/>
                    <a:pt x="101" y="131"/>
                  </a:cubicBezTo>
                  <a:cubicBezTo>
                    <a:pt x="113" y="118"/>
                    <a:pt x="127" y="105"/>
                    <a:pt x="135" y="89"/>
                  </a:cubicBezTo>
                  <a:cubicBezTo>
                    <a:pt x="135" y="88"/>
                    <a:pt x="134" y="87"/>
                    <a:pt x="133" y="87"/>
                  </a:cubicBezTo>
                  <a:cubicBezTo>
                    <a:pt x="124" y="90"/>
                    <a:pt x="117" y="97"/>
                    <a:pt x="111" y="104"/>
                  </a:cubicBezTo>
                  <a:cubicBezTo>
                    <a:pt x="104" y="112"/>
                    <a:pt x="99" y="121"/>
                    <a:pt x="92" y="130"/>
                  </a:cubicBezTo>
                  <a:cubicBezTo>
                    <a:pt x="78" y="150"/>
                    <a:pt x="61" y="168"/>
                    <a:pt x="51" y="190"/>
                  </a:cubicBezTo>
                  <a:cubicBezTo>
                    <a:pt x="50" y="192"/>
                    <a:pt x="52" y="193"/>
                    <a:pt x="53" y="192"/>
                  </a:cubicBezTo>
                  <a:cubicBezTo>
                    <a:pt x="62" y="180"/>
                    <a:pt x="69" y="168"/>
                    <a:pt x="75" y="155"/>
                  </a:cubicBezTo>
                  <a:cubicBezTo>
                    <a:pt x="79" y="146"/>
                    <a:pt x="84" y="138"/>
                    <a:pt x="90" y="129"/>
                  </a:cubicBezTo>
                  <a:cubicBezTo>
                    <a:pt x="95" y="121"/>
                    <a:pt x="100" y="113"/>
                    <a:pt x="105" y="104"/>
                  </a:cubicBezTo>
                  <a:cubicBezTo>
                    <a:pt x="108" y="98"/>
                    <a:pt x="111" y="89"/>
                    <a:pt x="109" y="82"/>
                  </a:cubicBezTo>
                  <a:cubicBezTo>
                    <a:pt x="109" y="81"/>
                    <a:pt x="108" y="81"/>
                    <a:pt x="107" y="82"/>
                  </a:cubicBezTo>
                  <a:cubicBezTo>
                    <a:pt x="88" y="95"/>
                    <a:pt x="76" y="116"/>
                    <a:pt x="65" y="136"/>
                  </a:cubicBezTo>
                  <a:cubicBezTo>
                    <a:pt x="52" y="161"/>
                    <a:pt x="40" y="187"/>
                    <a:pt x="28" y="213"/>
                  </a:cubicBezTo>
                  <a:cubicBezTo>
                    <a:pt x="29" y="213"/>
                    <a:pt x="30" y="214"/>
                    <a:pt x="31" y="214"/>
                  </a:cubicBezTo>
                  <a:cubicBezTo>
                    <a:pt x="35" y="192"/>
                    <a:pt x="42" y="171"/>
                    <a:pt x="48" y="150"/>
                  </a:cubicBezTo>
                  <a:cubicBezTo>
                    <a:pt x="51" y="141"/>
                    <a:pt x="54" y="133"/>
                    <a:pt x="57" y="125"/>
                  </a:cubicBezTo>
                  <a:cubicBezTo>
                    <a:pt x="60" y="117"/>
                    <a:pt x="62" y="109"/>
                    <a:pt x="61" y="101"/>
                  </a:cubicBezTo>
                  <a:cubicBezTo>
                    <a:pt x="61" y="99"/>
                    <a:pt x="59" y="99"/>
                    <a:pt x="58" y="100"/>
                  </a:cubicBezTo>
                  <a:cubicBezTo>
                    <a:pt x="48" y="122"/>
                    <a:pt x="45" y="146"/>
                    <a:pt x="41" y="169"/>
                  </a:cubicBezTo>
                  <a:cubicBezTo>
                    <a:pt x="36" y="194"/>
                    <a:pt x="34" y="220"/>
                    <a:pt x="26" y="244"/>
                  </a:cubicBezTo>
                  <a:cubicBezTo>
                    <a:pt x="27" y="245"/>
                    <a:pt x="27" y="245"/>
                    <a:pt x="28" y="245"/>
                  </a:cubicBezTo>
                  <a:cubicBezTo>
                    <a:pt x="25" y="194"/>
                    <a:pt x="42" y="145"/>
                    <a:pt x="38" y="95"/>
                  </a:cubicBezTo>
                  <a:cubicBezTo>
                    <a:pt x="38" y="93"/>
                    <a:pt x="36" y="93"/>
                    <a:pt x="36" y="94"/>
                  </a:cubicBezTo>
                  <a:cubicBezTo>
                    <a:pt x="26" y="122"/>
                    <a:pt x="26" y="151"/>
                    <a:pt x="26" y="180"/>
                  </a:cubicBezTo>
                  <a:cubicBezTo>
                    <a:pt x="27" y="197"/>
                    <a:pt x="28" y="213"/>
                    <a:pt x="30" y="229"/>
                  </a:cubicBezTo>
                  <a:cubicBezTo>
                    <a:pt x="32" y="237"/>
                    <a:pt x="34" y="245"/>
                    <a:pt x="36" y="253"/>
                  </a:cubicBezTo>
                  <a:cubicBezTo>
                    <a:pt x="37" y="259"/>
                    <a:pt x="38" y="266"/>
                    <a:pt x="42" y="270"/>
                  </a:cubicBezTo>
                  <a:cubicBezTo>
                    <a:pt x="43" y="271"/>
                    <a:pt x="44" y="270"/>
                    <a:pt x="44" y="269"/>
                  </a:cubicBezTo>
                  <a:cubicBezTo>
                    <a:pt x="44" y="254"/>
                    <a:pt x="40" y="240"/>
                    <a:pt x="37" y="226"/>
                  </a:cubicBezTo>
                  <a:cubicBezTo>
                    <a:pt x="34" y="211"/>
                    <a:pt x="31" y="196"/>
                    <a:pt x="30" y="181"/>
                  </a:cubicBezTo>
                  <a:cubicBezTo>
                    <a:pt x="29" y="152"/>
                    <a:pt x="35" y="123"/>
                    <a:pt x="34" y="93"/>
                  </a:cubicBezTo>
                  <a:cubicBezTo>
                    <a:pt x="34" y="92"/>
                    <a:pt x="32" y="92"/>
                    <a:pt x="31" y="93"/>
                  </a:cubicBezTo>
                  <a:cubicBezTo>
                    <a:pt x="25" y="106"/>
                    <a:pt x="25" y="122"/>
                    <a:pt x="25" y="136"/>
                  </a:cubicBezTo>
                  <a:cubicBezTo>
                    <a:pt x="25" y="153"/>
                    <a:pt x="27" y="171"/>
                    <a:pt x="30" y="188"/>
                  </a:cubicBezTo>
                  <a:cubicBezTo>
                    <a:pt x="37" y="223"/>
                    <a:pt x="50" y="256"/>
                    <a:pt x="63" y="289"/>
                  </a:cubicBezTo>
                  <a:cubicBezTo>
                    <a:pt x="70" y="306"/>
                    <a:pt x="78" y="322"/>
                    <a:pt x="87" y="338"/>
                  </a:cubicBezTo>
                  <a:cubicBezTo>
                    <a:pt x="94" y="353"/>
                    <a:pt x="102" y="368"/>
                    <a:pt x="113" y="380"/>
                  </a:cubicBezTo>
                  <a:cubicBezTo>
                    <a:pt x="114" y="381"/>
                    <a:pt x="116" y="380"/>
                    <a:pt x="116" y="379"/>
                  </a:cubicBezTo>
                  <a:cubicBezTo>
                    <a:pt x="109" y="346"/>
                    <a:pt x="92" y="316"/>
                    <a:pt x="79" y="286"/>
                  </a:cubicBezTo>
                  <a:cubicBezTo>
                    <a:pt x="72" y="270"/>
                    <a:pt x="67" y="253"/>
                    <a:pt x="60" y="237"/>
                  </a:cubicBezTo>
                  <a:cubicBezTo>
                    <a:pt x="57" y="228"/>
                    <a:pt x="53" y="220"/>
                    <a:pt x="50" y="212"/>
                  </a:cubicBezTo>
                  <a:cubicBezTo>
                    <a:pt x="47" y="205"/>
                    <a:pt x="44" y="199"/>
                    <a:pt x="40" y="193"/>
                  </a:cubicBezTo>
                  <a:cubicBezTo>
                    <a:pt x="39" y="191"/>
                    <a:pt x="38" y="190"/>
                    <a:pt x="37" y="189"/>
                  </a:cubicBezTo>
                  <a:cubicBezTo>
                    <a:pt x="36" y="188"/>
                    <a:pt x="35" y="188"/>
                    <a:pt x="34" y="189"/>
                  </a:cubicBezTo>
                  <a:cubicBezTo>
                    <a:pt x="33" y="195"/>
                    <a:pt x="35" y="200"/>
                    <a:pt x="36" y="205"/>
                  </a:cubicBezTo>
                  <a:cubicBezTo>
                    <a:pt x="38" y="211"/>
                    <a:pt x="40" y="217"/>
                    <a:pt x="43" y="223"/>
                  </a:cubicBezTo>
                  <a:cubicBezTo>
                    <a:pt x="49" y="237"/>
                    <a:pt x="56" y="251"/>
                    <a:pt x="62" y="264"/>
                  </a:cubicBezTo>
                  <a:cubicBezTo>
                    <a:pt x="78" y="296"/>
                    <a:pt x="95" y="327"/>
                    <a:pt x="113" y="357"/>
                  </a:cubicBezTo>
                  <a:cubicBezTo>
                    <a:pt x="132" y="387"/>
                    <a:pt x="153" y="416"/>
                    <a:pt x="174" y="444"/>
                  </a:cubicBezTo>
                  <a:cubicBezTo>
                    <a:pt x="182" y="456"/>
                    <a:pt x="190" y="468"/>
                    <a:pt x="199" y="479"/>
                  </a:cubicBezTo>
                  <a:cubicBezTo>
                    <a:pt x="206" y="490"/>
                    <a:pt x="215" y="501"/>
                    <a:pt x="225" y="508"/>
                  </a:cubicBezTo>
                  <a:cubicBezTo>
                    <a:pt x="228" y="510"/>
                    <a:pt x="230" y="512"/>
                    <a:pt x="232" y="513"/>
                  </a:cubicBezTo>
                  <a:cubicBezTo>
                    <a:pt x="233" y="513"/>
                    <a:pt x="234" y="512"/>
                    <a:pt x="234" y="511"/>
                  </a:cubicBezTo>
                  <a:cubicBezTo>
                    <a:pt x="232" y="499"/>
                    <a:pt x="221" y="490"/>
                    <a:pt x="213" y="480"/>
                  </a:cubicBezTo>
                  <a:cubicBezTo>
                    <a:pt x="203" y="466"/>
                    <a:pt x="193" y="451"/>
                    <a:pt x="182" y="438"/>
                  </a:cubicBezTo>
                  <a:cubicBezTo>
                    <a:pt x="159" y="411"/>
                    <a:pt x="134" y="386"/>
                    <a:pt x="110" y="361"/>
                  </a:cubicBezTo>
                  <a:cubicBezTo>
                    <a:pt x="104" y="355"/>
                    <a:pt x="98" y="348"/>
                    <a:pt x="92" y="342"/>
                  </a:cubicBezTo>
                  <a:cubicBezTo>
                    <a:pt x="92" y="343"/>
                    <a:pt x="91" y="343"/>
                    <a:pt x="90" y="344"/>
                  </a:cubicBezTo>
                  <a:cubicBezTo>
                    <a:pt x="115" y="368"/>
                    <a:pt x="141" y="392"/>
                    <a:pt x="165" y="418"/>
                  </a:cubicBezTo>
                  <a:cubicBezTo>
                    <a:pt x="177" y="431"/>
                    <a:pt x="188" y="444"/>
                    <a:pt x="200" y="457"/>
                  </a:cubicBezTo>
                  <a:cubicBezTo>
                    <a:pt x="205" y="464"/>
                    <a:pt x="210" y="470"/>
                    <a:pt x="216" y="477"/>
                  </a:cubicBezTo>
                  <a:cubicBezTo>
                    <a:pt x="220" y="483"/>
                    <a:pt x="226" y="489"/>
                    <a:pt x="228" y="497"/>
                  </a:cubicBezTo>
                  <a:cubicBezTo>
                    <a:pt x="228" y="496"/>
                    <a:pt x="229" y="496"/>
                    <a:pt x="229" y="495"/>
                  </a:cubicBezTo>
                  <a:cubicBezTo>
                    <a:pt x="223" y="493"/>
                    <a:pt x="218" y="487"/>
                    <a:pt x="213" y="482"/>
                  </a:cubicBezTo>
                  <a:cubicBezTo>
                    <a:pt x="207" y="477"/>
                    <a:pt x="202" y="472"/>
                    <a:pt x="196" y="467"/>
                  </a:cubicBezTo>
                  <a:cubicBezTo>
                    <a:pt x="183" y="455"/>
                    <a:pt x="171" y="442"/>
                    <a:pt x="159" y="429"/>
                  </a:cubicBezTo>
                  <a:cubicBezTo>
                    <a:pt x="134" y="403"/>
                    <a:pt x="111" y="376"/>
                    <a:pt x="87" y="350"/>
                  </a:cubicBezTo>
                  <a:cubicBezTo>
                    <a:pt x="78" y="341"/>
                    <a:pt x="69" y="331"/>
                    <a:pt x="60" y="321"/>
                  </a:cubicBezTo>
                  <a:cubicBezTo>
                    <a:pt x="53" y="313"/>
                    <a:pt x="45" y="305"/>
                    <a:pt x="35" y="300"/>
                  </a:cubicBezTo>
                  <a:cubicBezTo>
                    <a:pt x="34" y="299"/>
                    <a:pt x="33" y="301"/>
                    <a:pt x="34" y="302"/>
                  </a:cubicBezTo>
                  <a:cubicBezTo>
                    <a:pt x="52" y="329"/>
                    <a:pt x="76" y="351"/>
                    <a:pt x="99" y="374"/>
                  </a:cubicBezTo>
                  <a:cubicBezTo>
                    <a:pt x="124" y="398"/>
                    <a:pt x="148" y="423"/>
                    <a:pt x="172" y="449"/>
                  </a:cubicBezTo>
                  <a:cubicBezTo>
                    <a:pt x="177" y="455"/>
                    <a:pt x="182" y="460"/>
                    <a:pt x="187" y="466"/>
                  </a:cubicBezTo>
                  <a:cubicBezTo>
                    <a:pt x="192" y="471"/>
                    <a:pt x="197" y="477"/>
                    <a:pt x="200" y="484"/>
                  </a:cubicBezTo>
                  <a:cubicBezTo>
                    <a:pt x="201" y="483"/>
                    <a:pt x="201" y="483"/>
                    <a:pt x="202" y="482"/>
                  </a:cubicBezTo>
                  <a:cubicBezTo>
                    <a:pt x="176" y="468"/>
                    <a:pt x="157" y="444"/>
                    <a:pt x="137" y="423"/>
                  </a:cubicBezTo>
                  <a:cubicBezTo>
                    <a:pt x="125" y="411"/>
                    <a:pt x="113" y="399"/>
                    <a:pt x="101" y="388"/>
                  </a:cubicBezTo>
                  <a:cubicBezTo>
                    <a:pt x="94" y="382"/>
                    <a:pt x="87" y="376"/>
                    <a:pt x="81" y="370"/>
                  </a:cubicBezTo>
                  <a:cubicBezTo>
                    <a:pt x="75" y="365"/>
                    <a:pt x="70" y="359"/>
                    <a:pt x="64" y="354"/>
                  </a:cubicBezTo>
                  <a:cubicBezTo>
                    <a:pt x="62" y="352"/>
                    <a:pt x="58" y="349"/>
                    <a:pt x="55" y="348"/>
                  </a:cubicBezTo>
                  <a:cubicBezTo>
                    <a:pt x="54" y="347"/>
                    <a:pt x="52" y="349"/>
                    <a:pt x="53" y="350"/>
                  </a:cubicBezTo>
                  <a:cubicBezTo>
                    <a:pt x="56" y="356"/>
                    <a:pt x="61" y="361"/>
                    <a:pt x="66" y="366"/>
                  </a:cubicBezTo>
                  <a:cubicBezTo>
                    <a:pt x="72" y="371"/>
                    <a:pt x="78" y="377"/>
                    <a:pt x="84" y="383"/>
                  </a:cubicBezTo>
                  <a:cubicBezTo>
                    <a:pt x="96" y="396"/>
                    <a:pt x="108" y="409"/>
                    <a:pt x="120" y="422"/>
                  </a:cubicBezTo>
                  <a:cubicBezTo>
                    <a:pt x="131" y="435"/>
                    <a:pt x="143" y="449"/>
                    <a:pt x="155" y="463"/>
                  </a:cubicBezTo>
                  <a:cubicBezTo>
                    <a:pt x="166" y="475"/>
                    <a:pt x="177" y="488"/>
                    <a:pt x="188" y="501"/>
                  </a:cubicBezTo>
                  <a:cubicBezTo>
                    <a:pt x="191" y="504"/>
                    <a:pt x="193" y="508"/>
                    <a:pt x="195" y="512"/>
                  </a:cubicBezTo>
                  <a:cubicBezTo>
                    <a:pt x="196" y="511"/>
                    <a:pt x="196" y="511"/>
                    <a:pt x="197" y="510"/>
                  </a:cubicBezTo>
                  <a:cubicBezTo>
                    <a:pt x="172" y="491"/>
                    <a:pt x="152" y="468"/>
                    <a:pt x="132" y="444"/>
                  </a:cubicBezTo>
                  <a:cubicBezTo>
                    <a:pt x="123" y="432"/>
                    <a:pt x="113" y="419"/>
                    <a:pt x="104" y="407"/>
                  </a:cubicBezTo>
                  <a:cubicBezTo>
                    <a:pt x="94" y="394"/>
                    <a:pt x="84" y="382"/>
                    <a:pt x="74" y="369"/>
                  </a:cubicBezTo>
                  <a:cubicBezTo>
                    <a:pt x="51" y="338"/>
                    <a:pt x="29" y="305"/>
                    <a:pt x="3" y="276"/>
                  </a:cubicBezTo>
                  <a:cubicBezTo>
                    <a:pt x="2" y="275"/>
                    <a:pt x="0" y="275"/>
                    <a:pt x="1" y="277"/>
                  </a:cubicBezTo>
                  <a:cubicBezTo>
                    <a:pt x="2" y="283"/>
                    <a:pt x="7" y="289"/>
                    <a:pt x="11" y="294"/>
                  </a:cubicBezTo>
                  <a:cubicBezTo>
                    <a:pt x="17" y="300"/>
                    <a:pt x="21" y="307"/>
                    <a:pt x="25" y="313"/>
                  </a:cubicBezTo>
                  <a:cubicBezTo>
                    <a:pt x="35" y="328"/>
                    <a:pt x="45" y="344"/>
                    <a:pt x="55" y="359"/>
                  </a:cubicBezTo>
                  <a:cubicBezTo>
                    <a:pt x="74" y="386"/>
                    <a:pt x="91" y="414"/>
                    <a:pt x="112" y="439"/>
                  </a:cubicBezTo>
                  <a:cubicBezTo>
                    <a:pt x="115" y="442"/>
                    <a:pt x="117" y="445"/>
                    <a:pt x="120" y="448"/>
                  </a:cubicBezTo>
                  <a:cubicBezTo>
                    <a:pt x="121" y="449"/>
                    <a:pt x="123" y="448"/>
                    <a:pt x="122" y="446"/>
                  </a:cubicBezTo>
                  <a:cubicBezTo>
                    <a:pt x="110" y="417"/>
                    <a:pt x="86" y="395"/>
                    <a:pt x="68" y="369"/>
                  </a:cubicBezTo>
                  <a:cubicBezTo>
                    <a:pt x="51" y="344"/>
                    <a:pt x="36" y="316"/>
                    <a:pt x="15" y="293"/>
                  </a:cubicBezTo>
                  <a:cubicBezTo>
                    <a:pt x="14" y="293"/>
                    <a:pt x="14" y="292"/>
                    <a:pt x="14" y="292"/>
                  </a:cubicBezTo>
                  <a:cubicBezTo>
                    <a:pt x="12" y="291"/>
                    <a:pt x="10" y="292"/>
                    <a:pt x="11" y="293"/>
                  </a:cubicBezTo>
                  <a:cubicBezTo>
                    <a:pt x="26" y="324"/>
                    <a:pt x="47" y="351"/>
                    <a:pt x="68" y="378"/>
                  </a:cubicBezTo>
                  <a:cubicBezTo>
                    <a:pt x="87" y="403"/>
                    <a:pt x="102" y="430"/>
                    <a:pt x="123" y="453"/>
                  </a:cubicBezTo>
                  <a:cubicBezTo>
                    <a:pt x="126" y="457"/>
                    <a:pt x="130" y="461"/>
                    <a:pt x="134" y="465"/>
                  </a:cubicBezTo>
                  <a:cubicBezTo>
                    <a:pt x="136" y="466"/>
                    <a:pt x="137" y="464"/>
                    <a:pt x="136" y="463"/>
                  </a:cubicBezTo>
                  <a:cubicBezTo>
                    <a:pt x="119" y="434"/>
                    <a:pt x="96" y="407"/>
                    <a:pt x="77" y="378"/>
                  </a:cubicBezTo>
                  <a:cubicBezTo>
                    <a:pt x="59" y="351"/>
                    <a:pt x="45" y="322"/>
                    <a:pt x="24" y="297"/>
                  </a:cubicBezTo>
                  <a:cubicBezTo>
                    <a:pt x="23" y="296"/>
                    <a:pt x="21" y="297"/>
                    <a:pt x="22" y="298"/>
                  </a:cubicBezTo>
                  <a:cubicBezTo>
                    <a:pt x="25" y="306"/>
                    <a:pt x="29" y="313"/>
                    <a:pt x="33" y="319"/>
                  </a:cubicBezTo>
                  <a:cubicBezTo>
                    <a:pt x="38" y="326"/>
                    <a:pt x="43" y="333"/>
                    <a:pt x="47" y="340"/>
                  </a:cubicBezTo>
                  <a:cubicBezTo>
                    <a:pt x="56" y="355"/>
                    <a:pt x="66" y="369"/>
                    <a:pt x="76" y="382"/>
                  </a:cubicBezTo>
                  <a:cubicBezTo>
                    <a:pt x="97" y="410"/>
                    <a:pt x="122" y="434"/>
                    <a:pt x="146" y="458"/>
                  </a:cubicBezTo>
                  <a:cubicBezTo>
                    <a:pt x="154" y="467"/>
                    <a:pt x="163" y="475"/>
                    <a:pt x="171" y="484"/>
                  </a:cubicBezTo>
                  <a:cubicBezTo>
                    <a:pt x="172" y="486"/>
                    <a:pt x="174" y="485"/>
                    <a:pt x="173" y="483"/>
                  </a:cubicBezTo>
                  <a:cubicBezTo>
                    <a:pt x="170" y="477"/>
                    <a:pt x="166" y="471"/>
                    <a:pt x="161" y="466"/>
                  </a:cubicBezTo>
                  <a:cubicBezTo>
                    <a:pt x="155" y="461"/>
                    <a:pt x="150" y="455"/>
                    <a:pt x="145" y="449"/>
                  </a:cubicBezTo>
                  <a:cubicBezTo>
                    <a:pt x="133" y="435"/>
                    <a:pt x="122" y="421"/>
                    <a:pt x="111" y="407"/>
                  </a:cubicBezTo>
                  <a:cubicBezTo>
                    <a:pt x="89" y="379"/>
                    <a:pt x="68" y="351"/>
                    <a:pt x="48" y="321"/>
                  </a:cubicBezTo>
                  <a:cubicBezTo>
                    <a:pt x="43" y="315"/>
                    <a:pt x="39" y="308"/>
                    <a:pt x="34" y="301"/>
                  </a:cubicBezTo>
                  <a:cubicBezTo>
                    <a:pt x="29" y="294"/>
                    <a:pt x="24" y="287"/>
                    <a:pt x="23" y="279"/>
                  </a:cubicBezTo>
                  <a:cubicBezTo>
                    <a:pt x="23" y="280"/>
                    <a:pt x="22" y="280"/>
                    <a:pt x="21" y="281"/>
                  </a:cubicBezTo>
                  <a:cubicBezTo>
                    <a:pt x="32" y="287"/>
                    <a:pt x="39" y="299"/>
                    <a:pt x="45" y="310"/>
                  </a:cubicBezTo>
                  <a:cubicBezTo>
                    <a:pt x="53" y="323"/>
                    <a:pt x="62" y="335"/>
                    <a:pt x="71" y="347"/>
                  </a:cubicBezTo>
                  <a:cubicBezTo>
                    <a:pt x="92" y="374"/>
                    <a:pt x="114" y="401"/>
                    <a:pt x="139" y="425"/>
                  </a:cubicBezTo>
                  <a:cubicBezTo>
                    <a:pt x="152" y="437"/>
                    <a:pt x="166" y="449"/>
                    <a:pt x="180" y="459"/>
                  </a:cubicBezTo>
                  <a:cubicBezTo>
                    <a:pt x="185" y="463"/>
                    <a:pt x="191" y="467"/>
                    <a:pt x="197" y="471"/>
                  </a:cubicBezTo>
                  <a:cubicBezTo>
                    <a:pt x="202" y="475"/>
                    <a:pt x="208" y="480"/>
                    <a:pt x="211" y="487"/>
                  </a:cubicBezTo>
                  <a:cubicBezTo>
                    <a:pt x="212" y="486"/>
                    <a:pt x="212" y="485"/>
                    <a:pt x="213" y="485"/>
                  </a:cubicBezTo>
                  <a:cubicBezTo>
                    <a:pt x="188" y="473"/>
                    <a:pt x="169" y="451"/>
                    <a:pt x="152" y="430"/>
                  </a:cubicBezTo>
                  <a:cubicBezTo>
                    <a:pt x="144" y="419"/>
                    <a:pt x="136" y="408"/>
                    <a:pt x="128" y="397"/>
                  </a:cubicBezTo>
                  <a:cubicBezTo>
                    <a:pt x="118" y="384"/>
                    <a:pt x="107" y="371"/>
                    <a:pt x="97" y="358"/>
                  </a:cubicBezTo>
                  <a:cubicBezTo>
                    <a:pt x="87" y="344"/>
                    <a:pt x="77" y="329"/>
                    <a:pt x="67" y="315"/>
                  </a:cubicBezTo>
                  <a:cubicBezTo>
                    <a:pt x="58" y="301"/>
                    <a:pt x="50" y="287"/>
                    <a:pt x="38" y="276"/>
                  </a:cubicBezTo>
                  <a:cubicBezTo>
                    <a:pt x="37" y="275"/>
                    <a:pt x="35" y="277"/>
                    <a:pt x="36" y="278"/>
                  </a:cubicBezTo>
                  <a:cubicBezTo>
                    <a:pt x="57" y="306"/>
                    <a:pt x="79" y="332"/>
                    <a:pt x="102" y="358"/>
                  </a:cubicBezTo>
                  <a:cubicBezTo>
                    <a:pt x="126" y="383"/>
                    <a:pt x="150" y="406"/>
                    <a:pt x="176" y="429"/>
                  </a:cubicBezTo>
                  <a:cubicBezTo>
                    <a:pt x="194" y="444"/>
                    <a:pt x="212" y="459"/>
                    <a:pt x="229" y="475"/>
                  </a:cubicBezTo>
                  <a:cubicBezTo>
                    <a:pt x="229" y="474"/>
                    <a:pt x="230" y="473"/>
                    <a:pt x="230" y="472"/>
                  </a:cubicBezTo>
                  <a:cubicBezTo>
                    <a:pt x="203" y="451"/>
                    <a:pt x="177" y="429"/>
                    <a:pt x="152" y="406"/>
                  </a:cubicBezTo>
                  <a:cubicBezTo>
                    <a:pt x="140" y="395"/>
                    <a:pt x="129" y="383"/>
                    <a:pt x="118" y="373"/>
                  </a:cubicBezTo>
                  <a:cubicBezTo>
                    <a:pt x="106" y="362"/>
                    <a:pt x="95" y="351"/>
                    <a:pt x="84" y="340"/>
                  </a:cubicBezTo>
                  <a:cubicBezTo>
                    <a:pt x="71" y="326"/>
                    <a:pt x="58" y="312"/>
                    <a:pt x="50" y="295"/>
                  </a:cubicBezTo>
                  <a:cubicBezTo>
                    <a:pt x="49" y="295"/>
                    <a:pt x="49" y="296"/>
                    <a:pt x="48" y="297"/>
                  </a:cubicBezTo>
                  <a:cubicBezTo>
                    <a:pt x="60" y="303"/>
                    <a:pt x="69" y="315"/>
                    <a:pt x="77" y="326"/>
                  </a:cubicBezTo>
                  <a:cubicBezTo>
                    <a:pt x="88" y="338"/>
                    <a:pt x="100" y="350"/>
                    <a:pt x="112" y="362"/>
                  </a:cubicBezTo>
                  <a:cubicBezTo>
                    <a:pt x="124" y="374"/>
                    <a:pt x="136" y="385"/>
                    <a:pt x="149" y="397"/>
                  </a:cubicBezTo>
                  <a:cubicBezTo>
                    <a:pt x="161" y="408"/>
                    <a:pt x="174" y="419"/>
                    <a:pt x="187" y="429"/>
                  </a:cubicBezTo>
                  <a:cubicBezTo>
                    <a:pt x="206" y="446"/>
                    <a:pt x="225" y="462"/>
                    <a:pt x="243" y="480"/>
                  </a:cubicBezTo>
                  <a:cubicBezTo>
                    <a:pt x="243" y="480"/>
                    <a:pt x="244" y="479"/>
                    <a:pt x="244" y="478"/>
                  </a:cubicBezTo>
                  <a:cubicBezTo>
                    <a:pt x="231" y="473"/>
                    <a:pt x="221" y="461"/>
                    <a:pt x="211" y="451"/>
                  </a:cubicBezTo>
                  <a:cubicBezTo>
                    <a:pt x="198" y="439"/>
                    <a:pt x="186" y="425"/>
                    <a:pt x="174" y="412"/>
                  </a:cubicBezTo>
                  <a:cubicBezTo>
                    <a:pt x="162" y="399"/>
                    <a:pt x="150" y="386"/>
                    <a:pt x="139" y="373"/>
                  </a:cubicBezTo>
                  <a:cubicBezTo>
                    <a:pt x="127" y="361"/>
                    <a:pt x="116" y="348"/>
                    <a:pt x="105" y="335"/>
                  </a:cubicBezTo>
                  <a:cubicBezTo>
                    <a:pt x="89" y="317"/>
                    <a:pt x="73" y="298"/>
                    <a:pt x="60" y="278"/>
                  </a:cubicBezTo>
                  <a:cubicBezTo>
                    <a:pt x="59" y="277"/>
                    <a:pt x="57" y="279"/>
                    <a:pt x="57" y="280"/>
                  </a:cubicBezTo>
                  <a:cubicBezTo>
                    <a:pt x="77" y="309"/>
                    <a:pt x="99" y="335"/>
                    <a:pt x="123" y="360"/>
                  </a:cubicBezTo>
                  <a:cubicBezTo>
                    <a:pt x="146" y="385"/>
                    <a:pt x="170" y="409"/>
                    <a:pt x="196" y="433"/>
                  </a:cubicBezTo>
                  <a:cubicBezTo>
                    <a:pt x="204" y="440"/>
                    <a:pt x="213" y="448"/>
                    <a:pt x="222" y="455"/>
                  </a:cubicBezTo>
                  <a:cubicBezTo>
                    <a:pt x="229" y="462"/>
                    <a:pt x="238" y="468"/>
                    <a:pt x="244" y="476"/>
                  </a:cubicBezTo>
                  <a:cubicBezTo>
                    <a:pt x="244" y="476"/>
                    <a:pt x="245" y="475"/>
                    <a:pt x="246" y="474"/>
                  </a:cubicBezTo>
                  <a:cubicBezTo>
                    <a:pt x="232" y="469"/>
                    <a:pt x="221" y="458"/>
                    <a:pt x="211" y="448"/>
                  </a:cubicBezTo>
                  <a:cubicBezTo>
                    <a:pt x="199" y="436"/>
                    <a:pt x="188" y="424"/>
                    <a:pt x="177" y="411"/>
                  </a:cubicBezTo>
                  <a:cubicBezTo>
                    <a:pt x="154" y="385"/>
                    <a:pt x="131" y="359"/>
                    <a:pt x="108" y="332"/>
                  </a:cubicBezTo>
                  <a:cubicBezTo>
                    <a:pt x="93" y="314"/>
                    <a:pt x="78" y="296"/>
                    <a:pt x="65" y="276"/>
                  </a:cubicBezTo>
                  <a:cubicBezTo>
                    <a:pt x="64" y="276"/>
                    <a:pt x="64" y="277"/>
                    <a:pt x="63" y="278"/>
                  </a:cubicBezTo>
                  <a:cubicBezTo>
                    <a:pt x="108" y="332"/>
                    <a:pt x="151" y="389"/>
                    <a:pt x="202" y="438"/>
                  </a:cubicBezTo>
                  <a:cubicBezTo>
                    <a:pt x="210" y="446"/>
                    <a:pt x="219" y="453"/>
                    <a:pt x="226" y="461"/>
                  </a:cubicBezTo>
                  <a:cubicBezTo>
                    <a:pt x="232" y="466"/>
                    <a:pt x="238" y="474"/>
                    <a:pt x="246" y="475"/>
                  </a:cubicBezTo>
                  <a:cubicBezTo>
                    <a:pt x="247" y="476"/>
                    <a:pt x="248" y="474"/>
                    <a:pt x="247" y="473"/>
                  </a:cubicBezTo>
                  <a:cubicBezTo>
                    <a:pt x="229" y="446"/>
                    <a:pt x="206" y="423"/>
                    <a:pt x="184" y="400"/>
                  </a:cubicBezTo>
                  <a:cubicBezTo>
                    <a:pt x="173" y="389"/>
                    <a:pt x="162" y="377"/>
                    <a:pt x="152" y="364"/>
                  </a:cubicBezTo>
                  <a:cubicBezTo>
                    <a:pt x="141" y="351"/>
                    <a:pt x="132" y="337"/>
                    <a:pt x="123" y="323"/>
                  </a:cubicBezTo>
                  <a:cubicBezTo>
                    <a:pt x="104" y="293"/>
                    <a:pt x="87" y="261"/>
                    <a:pt x="66" y="232"/>
                  </a:cubicBezTo>
                  <a:cubicBezTo>
                    <a:pt x="65" y="231"/>
                    <a:pt x="63" y="232"/>
                    <a:pt x="64" y="234"/>
                  </a:cubicBezTo>
                  <a:cubicBezTo>
                    <a:pt x="81" y="263"/>
                    <a:pt x="101" y="292"/>
                    <a:pt x="121" y="320"/>
                  </a:cubicBezTo>
                  <a:cubicBezTo>
                    <a:pt x="141" y="349"/>
                    <a:pt x="162" y="377"/>
                    <a:pt x="185" y="404"/>
                  </a:cubicBezTo>
                  <a:cubicBezTo>
                    <a:pt x="202" y="425"/>
                    <a:pt x="220" y="444"/>
                    <a:pt x="238" y="464"/>
                  </a:cubicBezTo>
                  <a:cubicBezTo>
                    <a:pt x="245" y="472"/>
                    <a:pt x="252" y="480"/>
                    <a:pt x="259" y="489"/>
                  </a:cubicBezTo>
                  <a:cubicBezTo>
                    <a:pt x="265" y="496"/>
                    <a:pt x="273" y="503"/>
                    <a:pt x="281" y="507"/>
                  </a:cubicBezTo>
                  <a:cubicBezTo>
                    <a:pt x="283" y="507"/>
                    <a:pt x="284" y="506"/>
                    <a:pt x="283" y="505"/>
                  </a:cubicBezTo>
                  <a:cubicBezTo>
                    <a:pt x="278" y="491"/>
                    <a:pt x="266" y="481"/>
                    <a:pt x="256" y="472"/>
                  </a:cubicBezTo>
                  <a:cubicBezTo>
                    <a:pt x="244" y="460"/>
                    <a:pt x="232" y="447"/>
                    <a:pt x="220" y="435"/>
                  </a:cubicBezTo>
                  <a:cubicBezTo>
                    <a:pt x="195" y="408"/>
                    <a:pt x="169" y="383"/>
                    <a:pt x="144" y="357"/>
                  </a:cubicBezTo>
                  <a:cubicBezTo>
                    <a:pt x="137" y="350"/>
                    <a:pt x="129" y="342"/>
                    <a:pt x="123" y="335"/>
                  </a:cubicBezTo>
                  <a:cubicBezTo>
                    <a:pt x="117" y="328"/>
                    <a:pt x="111" y="322"/>
                    <a:pt x="103" y="318"/>
                  </a:cubicBezTo>
                  <a:cubicBezTo>
                    <a:pt x="102" y="317"/>
                    <a:pt x="101" y="319"/>
                    <a:pt x="102" y="320"/>
                  </a:cubicBezTo>
                  <a:cubicBezTo>
                    <a:pt x="110" y="333"/>
                    <a:pt x="122" y="343"/>
                    <a:pt x="133" y="354"/>
                  </a:cubicBezTo>
                  <a:cubicBezTo>
                    <a:pt x="146" y="367"/>
                    <a:pt x="159" y="380"/>
                    <a:pt x="171" y="393"/>
                  </a:cubicBezTo>
                  <a:cubicBezTo>
                    <a:pt x="196" y="418"/>
                    <a:pt x="221" y="444"/>
                    <a:pt x="245" y="470"/>
                  </a:cubicBezTo>
                  <a:cubicBezTo>
                    <a:pt x="250" y="476"/>
                    <a:pt x="256" y="482"/>
                    <a:pt x="262" y="488"/>
                  </a:cubicBezTo>
                  <a:cubicBezTo>
                    <a:pt x="267" y="494"/>
                    <a:pt x="272" y="501"/>
                    <a:pt x="276" y="508"/>
                  </a:cubicBezTo>
                  <a:cubicBezTo>
                    <a:pt x="276" y="507"/>
                    <a:pt x="277" y="507"/>
                    <a:pt x="278" y="506"/>
                  </a:cubicBezTo>
                  <a:cubicBezTo>
                    <a:pt x="254" y="485"/>
                    <a:pt x="234" y="460"/>
                    <a:pt x="215" y="434"/>
                  </a:cubicBezTo>
                  <a:cubicBezTo>
                    <a:pt x="205" y="422"/>
                    <a:pt x="195" y="409"/>
                    <a:pt x="185" y="397"/>
                  </a:cubicBezTo>
                  <a:cubicBezTo>
                    <a:pt x="173" y="384"/>
                    <a:pt x="162" y="371"/>
                    <a:pt x="150" y="358"/>
                  </a:cubicBezTo>
                  <a:cubicBezTo>
                    <a:pt x="135" y="341"/>
                    <a:pt x="120" y="324"/>
                    <a:pt x="105" y="307"/>
                  </a:cubicBezTo>
                  <a:cubicBezTo>
                    <a:pt x="99" y="300"/>
                    <a:pt x="93" y="294"/>
                    <a:pt x="87" y="287"/>
                  </a:cubicBezTo>
                  <a:cubicBezTo>
                    <a:pt x="82" y="282"/>
                    <a:pt x="76" y="276"/>
                    <a:pt x="68" y="273"/>
                  </a:cubicBezTo>
                  <a:cubicBezTo>
                    <a:pt x="67" y="272"/>
                    <a:pt x="66" y="273"/>
                    <a:pt x="67" y="274"/>
                  </a:cubicBezTo>
                  <a:cubicBezTo>
                    <a:pt x="72" y="288"/>
                    <a:pt x="83" y="298"/>
                    <a:pt x="93" y="308"/>
                  </a:cubicBezTo>
                  <a:cubicBezTo>
                    <a:pt x="105" y="322"/>
                    <a:pt x="117" y="335"/>
                    <a:pt x="130" y="348"/>
                  </a:cubicBezTo>
                  <a:cubicBezTo>
                    <a:pt x="141" y="361"/>
                    <a:pt x="153" y="374"/>
                    <a:pt x="166" y="386"/>
                  </a:cubicBezTo>
                  <a:cubicBezTo>
                    <a:pt x="177" y="399"/>
                    <a:pt x="190" y="411"/>
                    <a:pt x="201" y="423"/>
                  </a:cubicBezTo>
                  <a:cubicBezTo>
                    <a:pt x="216" y="438"/>
                    <a:pt x="230" y="453"/>
                    <a:pt x="242" y="470"/>
                  </a:cubicBezTo>
                  <a:cubicBezTo>
                    <a:pt x="243" y="469"/>
                    <a:pt x="243" y="468"/>
                    <a:pt x="244" y="468"/>
                  </a:cubicBezTo>
                  <a:cubicBezTo>
                    <a:pt x="232" y="461"/>
                    <a:pt x="224" y="449"/>
                    <a:pt x="216" y="438"/>
                  </a:cubicBezTo>
                  <a:cubicBezTo>
                    <a:pt x="205" y="425"/>
                    <a:pt x="193" y="413"/>
                    <a:pt x="181" y="401"/>
                  </a:cubicBezTo>
                  <a:cubicBezTo>
                    <a:pt x="157" y="375"/>
                    <a:pt x="134" y="349"/>
                    <a:pt x="113" y="321"/>
                  </a:cubicBezTo>
                  <a:cubicBezTo>
                    <a:pt x="99" y="304"/>
                    <a:pt x="86" y="285"/>
                    <a:pt x="75" y="267"/>
                  </a:cubicBezTo>
                  <a:cubicBezTo>
                    <a:pt x="64" y="248"/>
                    <a:pt x="53" y="230"/>
                    <a:pt x="39" y="213"/>
                  </a:cubicBezTo>
                  <a:cubicBezTo>
                    <a:pt x="38" y="212"/>
                    <a:pt x="36" y="213"/>
                    <a:pt x="37" y="214"/>
                  </a:cubicBezTo>
                  <a:cubicBezTo>
                    <a:pt x="40" y="230"/>
                    <a:pt x="51" y="242"/>
                    <a:pt x="59" y="256"/>
                  </a:cubicBezTo>
                  <a:cubicBezTo>
                    <a:pt x="68" y="271"/>
                    <a:pt x="77" y="286"/>
                    <a:pt x="87" y="301"/>
                  </a:cubicBezTo>
                  <a:cubicBezTo>
                    <a:pt x="97" y="316"/>
                    <a:pt x="108" y="330"/>
                    <a:pt x="118" y="344"/>
                  </a:cubicBezTo>
                  <a:cubicBezTo>
                    <a:pt x="128" y="359"/>
                    <a:pt x="139" y="373"/>
                    <a:pt x="149" y="388"/>
                  </a:cubicBezTo>
                  <a:cubicBezTo>
                    <a:pt x="155" y="395"/>
                    <a:pt x="160" y="402"/>
                    <a:pt x="165" y="409"/>
                  </a:cubicBezTo>
                  <a:cubicBezTo>
                    <a:pt x="170" y="416"/>
                    <a:pt x="175" y="422"/>
                    <a:pt x="182" y="426"/>
                  </a:cubicBezTo>
                  <a:cubicBezTo>
                    <a:pt x="184" y="426"/>
                    <a:pt x="185" y="425"/>
                    <a:pt x="184" y="424"/>
                  </a:cubicBezTo>
                  <a:cubicBezTo>
                    <a:pt x="182" y="417"/>
                    <a:pt x="178" y="411"/>
                    <a:pt x="174" y="405"/>
                  </a:cubicBezTo>
                  <a:cubicBezTo>
                    <a:pt x="170" y="398"/>
                    <a:pt x="166" y="391"/>
                    <a:pt x="162" y="384"/>
                  </a:cubicBezTo>
                  <a:cubicBezTo>
                    <a:pt x="155" y="371"/>
                    <a:pt x="147" y="357"/>
                    <a:pt x="140" y="343"/>
                  </a:cubicBezTo>
                  <a:cubicBezTo>
                    <a:pt x="125" y="315"/>
                    <a:pt x="111" y="287"/>
                    <a:pt x="97" y="258"/>
                  </a:cubicBezTo>
                  <a:cubicBezTo>
                    <a:pt x="96" y="257"/>
                    <a:pt x="94" y="258"/>
                    <a:pt x="95" y="26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43"/>
            <p:cNvSpPr/>
            <p:nvPr/>
          </p:nvSpPr>
          <p:spPr bwMode="auto">
            <a:xfrm>
              <a:off x="3304" y="2556"/>
              <a:ext cx="1044" cy="577"/>
            </a:xfrm>
            <a:custGeom>
              <a:avLst/>
              <a:gdLst>
                <a:gd name="T0" fmla="*/ 78 w 540"/>
                <a:gd name="T1" fmla="*/ 52 h 298"/>
                <a:gd name="T2" fmla="*/ 338 w 540"/>
                <a:gd name="T3" fmla="*/ 216 h 298"/>
                <a:gd name="T4" fmla="*/ 217 w 540"/>
                <a:gd name="T5" fmla="*/ 180 h 298"/>
                <a:gd name="T6" fmla="*/ 41 w 540"/>
                <a:gd name="T7" fmla="*/ 56 h 298"/>
                <a:gd name="T8" fmla="*/ 51 w 540"/>
                <a:gd name="T9" fmla="*/ 43 h 298"/>
                <a:gd name="T10" fmla="*/ 2 w 540"/>
                <a:gd name="T11" fmla="*/ 39 h 298"/>
                <a:gd name="T12" fmla="*/ 141 w 540"/>
                <a:gd name="T13" fmla="*/ 189 h 298"/>
                <a:gd name="T14" fmla="*/ 92 w 540"/>
                <a:gd name="T15" fmla="*/ 153 h 298"/>
                <a:gd name="T16" fmla="*/ 297 w 540"/>
                <a:gd name="T17" fmla="*/ 249 h 298"/>
                <a:gd name="T18" fmla="*/ 335 w 540"/>
                <a:gd name="T19" fmla="*/ 244 h 298"/>
                <a:gd name="T20" fmla="*/ 136 w 540"/>
                <a:gd name="T21" fmla="*/ 165 h 298"/>
                <a:gd name="T22" fmla="*/ 331 w 540"/>
                <a:gd name="T23" fmla="*/ 283 h 298"/>
                <a:gd name="T24" fmla="*/ 305 w 540"/>
                <a:gd name="T25" fmla="*/ 280 h 298"/>
                <a:gd name="T26" fmla="*/ 301 w 540"/>
                <a:gd name="T27" fmla="*/ 250 h 298"/>
                <a:gd name="T28" fmla="*/ 246 w 540"/>
                <a:gd name="T29" fmla="*/ 250 h 298"/>
                <a:gd name="T30" fmla="*/ 225 w 540"/>
                <a:gd name="T31" fmla="*/ 237 h 298"/>
                <a:gd name="T32" fmla="*/ 208 w 540"/>
                <a:gd name="T33" fmla="*/ 219 h 298"/>
                <a:gd name="T34" fmla="*/ 192 w 540"/>
                <a:gd name="T35" fmla="*/ 198 h 298"/>
                <a:gd name="T36" fmla="*/ 175 w 540"/>
                <a:gd name="T37" fmla="*/ 183 h 298"/>
                <a:gd name="T38" fmla="*/ 189 w 540"/>
                <a:gd name="T39" fmla="*/ 185 h 298"/>
                <a:gd name="T40" fmla="*/ 179 w 540"/>
                <a:gd name="T41" fmla="*/ 184 h 298"/>
                <a:gd name="T42" fmla="*/ 167 w 540"/>
                <a:gd name="T43" fmla="*/ 174 h 298"/>
                <a:gd name="T44" fmla="*/ 213 w 540"/>
                <a:gd name="T45" fmla="*/ 190 h 298"/>
                <a:gd name="T46" fmla="*/ 298 w 540"/>
                <a:gd name="T47" fmla="*/ 197 h 298"/>
                <a:gd name="T48" fmla="*/ 441 w 540"/>
                <a:gd name="T49" fmla="*/ 217 h 298"/>
                <a:gd name="T50" fmla="*/ 311 w 540"/>
                <a:gd name="T51" fmla="*/ 251 h 298"/>
                <a:gd name="T52" fmla="*/ 426 w 540"/>
                <a:gd name="T53" fmla="*/ 233 h 298"/>
                <a:gd name="T54" fmla="*/ 453 w 540"/>
                <a:gd name="T55" fmla="*/ 215 h 298"/>
                <a:gd name="T56" fmla="*/ 360 w 540"/>
                <a:gd name="T57" fmla="*/ 247 h 298"/>
                <a:gd name="T58" fmla="*/ 529 w 540"/>
                <a:gd name="T59" fmla="*/ 240 h 298"/>
                <a:gd name="T60" fmla="*/ 393 w 540"/>
                <a:gd name="T61" fmla="*/ 281 h 298"/>
                <a:gd name="T62" fmla="*/ 537 w 540"/>
                <a:gd name="T63" fmla="*/ 227 h 298"/>
                <a:gd name="T64" fmla="*/ 401 w 540"/>
                <a:gd name="T65" fmla="*/ 242 h 298"/>
                <a:gd name="T66" fmla="*/ 395 w 540"/>
                <a:gd name="T67" fmla="*/ 242 h 298"/>
                <a:gd name="T68" fmla="*/ 505 w 540"/>
                <a:gd name="T69" fmla="*/ 178 h 298"/>
                <a:gd name="T70" fmla="*/ 397 w 540"/>
                <a:gd name="T71" fmla="*/ 252 h 298"/>
                <a:gd name="T72" fmla="*/ 420 w 540"/>
                <a:gd name="T73" fmla="*/ 220 h 298"/>
                <a:gd name="T74" fmla="*/ 360 w 540"/>
                <a:gd name="T75" fmla="*/ 203 h 298"/>
                <a:gd name="T76" fmla="*/ 212 w 540"/>
                <a:gd name="T77" fmla="*/ 187 h 298"/>
                <a:gd name="T78" fmla="*/ 178 w 540"/>
                <a:gd name="T79" fmla="*/ 168 h 298"/>
                <a:gd name="T80" fmla="*/ 229 w 540"/>
                <a:gd name="T81" fmla="*/ 190 h 298"/>
                <a:gd name="T82" fmla="*/ 224 w 540"/>
                <a:gd name="T83" fmla="*/ 196 h 298"/>
                <a:gd name="T84" fmla="*/ 221 w 540"/>
                <a:gd name="T85" fmla="*/ 191 h 298"/>
                <a:gd name="T86" fmla="*/ 169 w 540"/>
                <a:gd name="T87" fmla="*/ 181 h 298"/>
                <a:gd name="T88" fmla="*/ 193 w 540"/>
                <a:gd name="T89" fmla="*/ 206 h 298"/>
                <a:gd name="T90" fmla="*/ 241 w 540"/>
                <a:gd name="T91" fmla="*/ 230 h 298"/>
                <a:gd name="T92" fmla="*/ 274 w 540"/>
                <a:gd name="T93" fmla="*/ 262 h 298"/>
                <a:gd name="T94" fmla="*/ 108 w 540"/>
                <a:gd name="T95" fmla="*/ 163 h 298"/>
                <a:gd name="T96" fmla="*/ 290 w 540"/>
                <a:gd name="T97" fmla="*/ 275 h 298"/>
                <a:gd name="T98" fmla="*/ 344 w 540"/>
                <a:gd name="T99" fmla="*/ 283 h 298"/>
                <a:gd name="T100" fmla="*/ 136 w 540"/>
                <a:gd name="T101" fmla="*/ 165 h 298"/>
                <a:gd name="T102" fmla="*/ 186 w 540"/>
                <a:gd name="T103" fmla="*/ 199 h 298"/>
                <a:gd name="T104" fmla="*/ 115 w 540"/>
                <a:gd name="T105" fmla="*/ 157 h 298"/>
                <a:gd name="T106" fmla="*/ 115 w 540"/>
                <a:gd name="T107" fmla="*/ 167 h 298"/>
                <a:gd name="T108" fmla="*/ 28 w 540"/>
                <a:gd name="T109" fmla="*/ 94 h 298"/>
                <a:gd name="T110" fmla="*/ 3 w 540"/>
                <a:gd name="T111" fmla="*/ 39 h 298"/>
                <a:gd name="T112" fmla="*/ 78 w 540"/>
                <a:gd name="T113" fmla="*/ 72 h 298"/>
                <a:gd name="T114" fmla="*/ 200 w 540"/>
                <a:gd name="T115" fmla="*/ 186 h 298"/>
                <a:gd name="T116" fmla="*/ 219 w 540"/>
                <a:gd name="T117" fmla="*/ 178 h 298"/>
                <a:gd name="T118" fmla="*/ 177 w 540"/>
                <a:gd name="T119" fmla="*/ 130 h 298"/>
                <a:gd name="T120" fmla="*/ 105 w 540"/>
                <a:gd name="T121" fmla="*/ 81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0" h="298">
                  <a:moveTo>
                    <a:pt x="75" y="74"/>
                  </a:moveTo>
                  <a:cubicBezTo>
                    <a:pt x="101" y="97"/>
                    <a:pt x="128" y="117"/>
                    <a:pt x="156" y="137"/>
                  </a:cubicBezTo>
                  <a:cubicBezTo>
                    <a:pt x="170" y="147"/>
                    <a:pt x="184" y="157"/>
                    <a:pt x="199" y="166"/>
                  </a:cubicBezTo>
                  <a:cubicBezTo>
                    <a:pt x="213" y="174"/>
                    <a:pt x="229" y="182"/>
                    <a:pt x="244" y="189"/>
                  </a:cubicBezTo>
                  <a:cubicBezTo>
                    <a:pt x="252" y="192"/>
                    <a:pt x="260" y="196"/>
                    <a:pt x="267" y="199"/>
                  </a:cubicBezTo>
                  <a:cubicBezTo>
                    <a:pt x="274" y="202"/>
                    <a:pt x="282" y="205"/>
                    <a:pt x="289" y="205"/>
                  </a:cubicBezTo>
                  <a:cubicBezTo>
                    <a:pt x="290" y="206"/>
                    <a:pt x="291" y="204"/>
                    <a:pt x="290" y="203"/>
                  </a:cubicBezTo>
                  <a:cubicBezTo>
                    <a:pt x="283" y="193"/>
                    <a:pt x="270" y="189"/>
                    <a:pt x="259" y="183"/>
                  </a:cubicBezTo>
                  <a:cubicBezTo>
                    <a:pt x="243" y="174"/>
                    <a:pt x="228" y="165"/>
                    <a:pt x="212" y="155"/>
                  </a:cubicBezTo>
                  <a:cubicBezTo>
                    <a:pt x="197" y="146"/>
                    <a:pt x="182" y="138"/>
                    <a:pt x="167" y="127"/>
                  </a:cubicBezTo>
                  <a:cubicBezTo>
                    <a:pt x="153" y="118"/>
                    <a:pt x="140" y="107"/>
                    <a:pt x="127" y="96"/>
                  </a:cubicBezTo>
                  <a:cubicBezTo>
                    <a:pt x="118" y="89"/>
                    <a:pt x="110" y="81"/>
                    <a:pt x="101" y="74"/>
                  </a:cubicBezTo>
                  <a:cubicBezTo>
                    <a:pt x="93" y="67"/>
                    <a:pt x="84" y="60"/>
                    <a:pt x="80" y="50"/>
                  </a:cubicBezTo>
                  <a:cubicBezTo>
                    <a:pt x="79" y="51"/>
                    <a:pt x="79" y="51"/>
                    <a:pt x="78" y="52"/>
                  </a:cubicBezTo>
                  <a:cubicBezTo>
                    <a:pt x="92" y="55"/>
                    <a:pt x="103" y="66"/>
                    <a:pt x="113" y="74"/>
                  </a:cubicBezTo>
                  <a:cubicBezTo>
                    <a:pt x="127" y="86"/>
                    <a:pt x="141" y="97"/>
                    <a:pt x="155" y="108"/>
                  </a:cubicBezTo>
                  <a:cubicBezTo>
                    <a:pt x="182" y="130"/>
                    <a:pt x="209" y="152"/>
                    <a:pt x="238" y="171"/>
                  </a:cubicBezTo>
                  <a:cubicBezTo>
                    <a:pt x="249" y="179"/>
                    <a:pt x="261" y="186"/>
                    <a:pt x="272" y="192"/>
                  </a:cubicBezTo>
                  <a:cubicBezTo>
                    <a:pt x="284" y="199"/>
                    <a:pt x="296" y="206"/>
                    <a:pt x="307" y="215"/>
                  </a:cubicBezTo>
                  <a:cubicBezTo>
                    <a:pt x="307" y="214"/>
                    <a:pt x="308" y="213"/>
                    <a:pt x="308" y="212"/>
                  </a:cubicBezTo>
                  <a:cubicBezTo>
                    <a:pt x="280" y="201"/>
                    <a:pt x="257" y="179"/>
                    <a:pt x="233" y="162"/>
                  </a:cubicBezTo>
                  <a:cubicBezTo>
                    <a:pt x="206" y="141"/>
                    <a:pt x="176" y="125"/>
                    <a:pt x="148" y="108"/>
                  </a:cubicBezTo>
                  <a:cubicBezTo>
                    <a:pt x="139" y="102"/>
                    <a:pt x="130" y="96"/>
                    <a:pt x="121" y="90"/>
                  </a:cubicBezTo>
                  <a:cubicBezTo>
                    <a:pt x="119" y="89"/>
                    <a:pt x="118" y="91"/>
                    <a:pt x="119" y="92"/>
                  </a:cubicBezTo>
                  <a:cubicBezTo>
                    <a:pt x="145" y="113"/>
                    <a:pt x="174" y="131"/>
                    <a:pt x="202" y="148"/>
                  </a:cubicBezTo>
                  <a:cubicBezTo>
                    <a:pt x="216" y="156"/>
                    <a:pt x="229" y="164"/>
                    <a:pt x="242" y="172"/>
                  </a:cubicBezTo>
                  <a:cubicBezTo>
                    <a:pt x="255" y="180"/>
                    <a:pt x="267" y="188"/>
                    <a:pt x="280" y="195"/>
                  </a:cubicBezTo>
                  <a:cubicBezTo>
                    <a:pt x="298" y="205"/>
                    <a:pt x="318" y="214"/>
                    <a:pt x="338" y="216"/>
                  </a:cubicBezTo>
                  <a:cubicBezTo>
                    <a:pt x="340" y="216"/>
                    <a:pt x="341" y="215"/>
                    <a:pt x="339" y="214"/>
                  </a:cubicBezTo>
                  <a:cubicBezTo>
                    <a:pt x="333" y="210"/>
                    <a:pt x="326" y="207"/>
                    <a:pt x="318" y="204"/>
                  </a:cubicBezTo>
                  <a:cubicBezTo>
                    <a:pt x="311" y="202"/>
                    <a:pt x="303" y="199"/>
                    <a:pt x="295" y="195"/>
                  </a:cubicBezTo>
                  <a:cubicBezTo>
                    <a:pt x="279" y="188"/>
                    <a:pt x="262" y="181"/>
                    <a:pt x="246" y="174"/>
                  </a:cubicBezTo>
                  <a:cubicBezTo>
                    <a:pt x="216" y="160"/>
                    <a:pt x="185" y="146"/>
                    <a:pt x="156" y="130"/>
                  </a:cubicBezTo>
                  <a:cubicBezTo>
                    <a:pt x="129" y="116"/>
                    <a:pt x="102" y="101"/>
                    <a:pt x="78" y="82"/>
                  </a:cubicBezTo>
                  <a:cubicBezTo>
                    <a:pt x="78" y="83"/>
                    <a:pt x="77" y="84"/>
                    <a:pt x="76" y="85"/>
                  </a:cubicBezTo>
                  <a:cubicBezTo>
                    <a:pt x="105" y="103"/>
                    <a:pt x="131" y="125"/>
                    <a:pt x="160" y="145"/>
                  </a:cubicBezTo>
                  <a:cubicBezTo>
                    <a:pt x="174" y="154"/>
                    <a:pt x="188" y="164"/>
                    <a:pt x="204" y="173"/>
                  </a:cubicBezTo>
                  <a:cubicBezTo>
                    <a:pt x="211" y="177"/>
                    <a:pt x="218" y="181"/>
                    <a:pt x="226" y="185"/>
                  </a:cubicBezTo>
                  <a:cubicBezTo>
                    <a:pt x="232" y="188"/>
                    <a:pt x="239" y="192"/>
                    <a:pt x="246" y="196"/>
                  </a:cubicBezTo>
                  <a:cubicBezTo>
                    <a:pt x="251" y="198"/>
                    <a:pt x="256" y="200"/>
                    <a:pt x="261" y="201"/>
                  </a:cubicBezTo>
                  <a:cubicBezTo>
                    <a:pt x="263" y="202"/>
                    <a:pt x="263" y="199"/>
                    <a:pt x="262" y="199"/>
                  </a:cubicBezTo>
                  <a:cubicBezTo>
                    <a:pt x="248" y="191"/>
                    <a:pt x="232" y="186"/>
                    <a:pt x="217" y="180"/>
                  </a:cubicBezTo>
                  <a:cubicBezTo>
                    <a:pt x="201" y="173"/>
                    <a:pt x="186" y="165"/>
                    <a:pt x="171" y="157"/>
                  </a:cubicBezTo>
                  <a:cubicBezTo>
                    <a:pt x="141" y="141"/>
                    <a:pt x="113" y="122"/>
                    <a:pt x="87" y="100"/>
                  </a:cubicBezTo>
                  <a:cubicBezTo>
                    <a:pt x="66" y="83"/>
                    <a:pt x="47" y="65"/>
                    <a:pt x="27" y="47"/>
                  </a:cubicBezTo>
                  <a:cubicBezTo>
                    <a:pt x="26" y="48"/>
                    <a:pt x="26" y="49"/>
                    <a:pt x="25" y="49"/>
                  </a:cubicBezTo>
                  <a:cubicBezTo>
                    <a:pt x="52" y="73"/>
                    <a:pt x="80" y="95"/>
                    <a:pt x="107" y="118"/>
                  </a:cubicBezTo>
                  <a:cubicBezTo>
                    <a:pt x="120" y="128"/>
                    <a:pt x="133" y="139"/>
                    <a:pt x="145" y="150"/>
                  </a:cubicBezTo>
                  <a:cubicBezTo>
                    <a:pt x="156" y="160"/>
                    <a:pt x="168" y="171"/>
                    <a:pt x="180" y="180"/>
                  </a:cubicBezTo>
                  <a:cubicBezTo>
                    <a:pt x="193" y="191"/>
                    <a:pt x="206" y="201"/>
                    <a:pt x="221" y="208"/>
                  </a:cubicBezTo>
                  <a:cubicBezTo>
                    <a:pt x="222" y="209"/>
                    <a:pt x="223" y="208"/>
                    <a:pt x="223" y="207"/>
                  </a:cubicBezTo>
                  <a:cubicBezTo>
                    <a:pt x="223" y="201"/>
                    <a:pt x="217" y="197"/>
                    <a:pt x="212" y="193"/>
                  </a:cubicBezTo>
                  <a:cubicBezTo>
                    <a:pt x="206" y="188"/>
                    <a:pt x="199" y="182"/>
                    <a:pt x="193" y="177"/>
                  </a:cubicBezTo>
                  <a:cubicBezTo>
                    <a:pt x="179" y="166"/>
                    <a:pt x="165" y="155"/>
                    <a:pt x="151" y="145"/>
                  </a:cubicBezTo>
                  <a:cubicBezTo>
                    <a:pt x="122" y="124"/>
                    <a:pt x="95" y="101"/>
                    <a:pt x="67" y="79"/>
                  </a:cubicBezTo>
                  <a:cubicBezTo>
                    <a:pt x="58" y="71"/>
                    <a:pt x="50" y="64"/>
                    <a:pt x="41" y="56"/>
                  </a:cubicBezTo>
                  <a:cubicBezTo>
                    <a:pt x="34" y="49"/>
                    <a:pt x="25" y="42"/>
                    <a:pt x="16" y="37"/>
                  </a:cubicBezTo>
                  <a:cubicBezTo>
                    <a:pt x="15" y="37"/>
                    <a:pt x="14" y="38"/>
                    <a:pt x="14" y="39"/>
                  </a:cubicBezTo>
                  <a:cubicBezTo>
                    <a:pt x="18" y="46"/>
                    <a:pt x="23" y="51"/>
                    <a:pt x="28" y="56"/>
                  </a:cubicBezTo>
                  <a:cubicBezTo>
                    <a:pt x="34" y="61"/>
                    <a:pt x="40" y="67"/>
                    <a:pt x="46" y="73"/>
                  </a:cubicBezTo>
                  <a:cubicBezTo>
                    <a:pt x="59" y="85"/>
                    <a:pt x="72" y="97"/>
                    <a:pt x="85" y="109"/>
                  </a:cubicBezTo>
                  <a:cubicBezTo>
                    <a:pt x="99" y="120"/>
                    <a:pt x="112" y="132"/>
                    <a:pt x="126" y="142"/>
                  </a:cubicBezTo>
                  <a:cubicBezTo>
                    <a:pt x="133" y="148"/>
                    <a:pt x="140" y="153"/>
                    <a:pt x="147" y="158"/>
                  </a:cubicBezTo>
                  <a:cubicBezTo>
                    <a:pt x="153" y="162"/>
                    <a:pt x="159" y="167"/>
                    <a:pt x="165" y="171"/>
                  </a:cubicBezTo>
                  <a:cubicBezTo>
                    <a:pt x="171" y="175"/>
                    <a:pt x="178" y="179"/>
                    <a:pt x="185" y="180"/>
                  </a:cubicBezTo>
                  <a:cubicBezTo>
                    <a:pt x="186" y="181"/>
                    <a:pt x="187" y="180"/>
                    <a:pt x="187" y="179"/>
                  </a:cubicBezTo>
                  <a:cubicBezTo>
                    <a:pt x="187" y="174"/>
                    <a:pt x="184" y="169"/>
                    <a:pt x="181" y="165"/>
                  </a:cubicBezTo>
                  <a:cubicBezTo>
                    <a:pt x="177" y="161"/>
                    <a:pt x="173" y="157"/>
                    <a:pt x="168" y="153"/>
                  </a:cubicBezTo>
                  <a:cubicBezTo>
                    <a:pt x="156" y="141"/>
                    <a:pt x="143" y="128"/>
                    <a:pt x="130" y="116"/>
                  </a:cubicBezTo>
                  <a:cubicBezTo>
                    <a:pt x="104" y="92"/>
                    <a:pt x="77" y="68"/>
                    <a:pt x="51" y="43"/>
                  </a:cubicBezTo>
                  <a:cubicBezTo>
                    <a:pt x="43" y="36"/>
                    <a:pt x="36" y="28"/>
                    <a:pt x="29" y="20"/>
                  </a:cubicBezTo>
                  <a:cubicBezTo>
                    <a:pt x="22" y="13"/>
                    <a:pt x="15" y="6"/>
                    <a:pt x="8" y="0"/>
                  </a:cubicBezTo>
                  <a:cubicBezTo>
                    <a:pt x="6" y="0"/>
                    <a:pt x="5" y="1"/>
                    <a:pt x="5" y="2"/>
                  </a:cubicBezTo>
                  <a:cubicBezTo>
                    <a:pt x="9" y="9"/>
                    <a:pt x="14" y="14"/>
                    <a:pt x="20" y="20"/>
                  </a:cubicBezTo>
                  <a:cubicBezTo>
                    <a:pt x="26" y="26"/>
                    <a:pt x="32" y="32"/>
                    <a:pt x="38" y="39"/>
                  </a:cubicBezTo>
                  <a:cubicBezTo>
                    <a:pt x="50" y="52"/>
                    <a:pt x="63" y="65"/>
                    <a:pt x="76" y="78"/>
                  </a:cubicBezTo>
                  <a:cubicBezTo>
                    <a:pt x="99" y="102"/>
                    <a:pt x="125" y="124"/>
                    <a:pt x="149" y="147"/>
                  </a:cubicBezTo>
                  <a:cubicBezTo>
                    <a:pt x="154" y="152"/>
                    <a:pt x="160" y="158"/>
                    <a:pt x="165" y="163"/>
                  </a:cubicBezTo>
                  <a:cubicBezTo>
                    <a:pt x="165" y="163"/>
                    <a:pt x="166" y="162"/>
                    <a:pt x="166" y="161"/>
                  </a:cubicBezTo>
                  <a:cubicBezTo>
                    <a:pt x="159" y="159"/>
                    <a:pt x="153" y="154"/>
                    <a:pt x="147" y="149"/>
                  </a:cubicBezTo>
                  <a:cubicBezTo>
                    <a:pt x="141" y="144"/>
                    <a:pt x="135" y="140"/>
                    <a:pt x="128" y="135"/>
                  </a:cubicBezTo>
                  <a:cubicBezTo>
                    <a:pt x="114" y="124"/>
                    <a:pt x="100" y="113"/>
                    <a:pt x="86" y="102"/>
                  </a:cubicBezTo>
                  <a:cubicBezTo>
                    <a:pt x="60" y="82"/>
                    <a:pt x="36" y="59"/>
                    <a:pt x="8" y="42"/>
                  </a:cubicBezTo>
                  <a:cubicBezTo>
                    <a:pt x="6" y="41"/>
                    <a:pt x="4" y="40"/>
                    <a:pt x="2" y="39"/>
                  </a:cubicBezTo>
                  <a:cubicBezTo>
                    <a:pt x="1" y="38"/>
                    <a:pt x="0" y="39"/>
                    <a:pt x="0" y="40"/>
                  </a:cubicBezTo>
                  <a:cubicBezTo>
                    <a:pt x="3" y="47"/>
                    <a:pt x="9" y="51"/>
                    <a:pt x="14" y="56"/>
                  </a:cubicBezTo>
                  <a:cubicBezTo>
                    <a:pt x="20" y="62"/>
                    <a:pt x="26" y="68"/>
                    <a:pt x="33" y="74"/>
                  </a:cubicBezTo>
                  <a:cubicBezTo>
                    <a:pt x="46" y="86"/>
                    <a:pt x="59" y="98"/>
                    <a:pt x="73" y="110"/>
                  </a:cubicBezTo>
                  <a:cubicBezTo>
                    <a:pt x="99" y="135"/>
                    <a:pt x="126" y="157"/>
                    <a:pt x="153" y="181"/>
                  </a:cubicBezTo>
                  <a:cubicBezTo>
                    <a:pt x="155" y="183"/>
                    <a:pt x="157" y="185"/>
                    <a:pt x="159" y="187"/>
                  </a:cubicBezTo>
                  <a:cubicBezTo>
                    <a:pt x="161" y="188"/>
                    <a:pt x="162" y="186"/>
                    <a:pt x="161" y="185"/>
                  </a:cubicBezTo>
                  <a:cubicBezTo>
                    <a:pt x="142" y="163"/>
                    <a:pt x="117" y="148"/>
                    <a:pt x="94" y="131"/>
                  </a:cubicBezTo>
                  <a:cubicBezTo>
                    <a:pt x="70" y="113"/>
                    <a:pt x="48" y="92"/>
                    <a:pt x="22" y="77"/>
                  </a:cubicBezTo>
                  <a:cubicBezTo>
                    <a:pt x="21" y="76"/>
                    <a:pt x="20" y="78"/>
                    <a:pt x="20" y="79"/>
                  </a:cubicBezTo>
                  <a:cubicBezTo>
                    <a:pt x="28" y="90"/>
                    <a:pt x="38" y="100"/>
                    <a:pt x="48" y="109"/>
                  </a:cubicBezTo>
                  <a:cubicBezTo>
                    <a:pt x="59" y="118"/>
                    <a:pt x="69" y="127"/>
                    <a:pt x="80" y="136"/>
                  </a:cubicBezTo>
                  <a:cubicBezTo>
                    <a:pt x="100" y="154"/>
                    <a:pt x="124" y="169"/>
                    <a:pt x="139" y="191"/>
                  </a:cubicBezTo>
                  <a:cubicBezTo>
                    <a:pt x="140" y="191"/>
                    <a:pt x="140" y="190"/>
                    <a:pt x="141" y="189"/>
                  </a:cubicBezTo>
                  <a:cubicBezTo>
                    <a:pt x="97" y="165"/>
                    <a:pt x="69" y="122"/>
                    <a:pt x="30" y="92"/>
                  </a:cubicBezTo>
                  <a:cubicBezTo>
                    <a:pt x="29" y="93"/>
                    <a:pt x="29" y="94"/>
                    <a:pt x="28" y="94"/>
                  </a:cubicBezTo>
                  <a:cubicBezTo>
                    <a:pt x="55" y="115"/>
                    <a:pt x="78" y="139"/>
                    <a:pt x="104" y="161"/>
                  </a:cubicBezTo>
                  <a:cubicBezTo>
                    <a:pt x="117" y="172"/>
                    <a:pt x="131" y="183"/>
                    <a:pt x="145" y="192"/>
                  </a:cubicBezTo>
                  <a:cubicBezTo>
                    <a:pt x="152" y="197"/>
                    <a:pt x="160" y="201"/>
                    <a:pt x="167" y="206"/>
                  </a:cubicBezTo>
                  <a:cubicBezTo>
                    <a:pt x="174" y="210"/>
                    <a:pt x="180" y="214"/>
                    <a:pt x="186" y="218"/>
                  </a:cubicBezTo>
                  <a:cubicBezTo>
                    <a:pt x="192" y="221"/>
                    <a:pt x="197" y="224"/>
                    <a:pt x="203" y="226"/>
                  </a:cubicBezTo>
                  <a:cubicBezTo>
                    <a:pt x="204" y="226"/>
                    <a:pt x="205" y="224"/>
                    <a:pt x="204" y="223"/>
                  </a:cubicBezTo>
                  <a:cubicBezTo>
                    <a:pt x="193" y="214"/>
                    <a:pt x="181" y="207"/>
                    <a:pt x="169" y="200"/>
                  </a:cubicBezTo>
                  <a:cubicBezTo>
                    <a:pt x="157" y="193"/>
                    <a:pt x="145" y="186"/>
                    <a:pt x="133" y="179"/>
                  </a:cubicBezTo>
                  <a:cubicBezTo>
                    <a:pt x="123" y="173"/>
                    <a:pt x="112" y="167"/>
                    <a:pt x="102" y="161"/>
                  </a:cubicBezTo>
                  <a:cubicBezTo>
                    <a:pt x="92" y="154"/>
                    <a:pt x="82" y="147"/>
                    <a:pt x="76" y="137"/>
                  </a:cubicBezTo>
                  <a:cubicBezTo>
                    <a:pt x="75" y="138"/>
                    <a:pt x="75" y="139"/>
                    <a:pt x="74" y="139"/>
                  </a:cubicBezTo>
                  <a:cubicBezTo>
                    <a:pt x="81" y="142"/>
                    <a:pt x="87" y="148"/>
                    <a:pt x="92" y="153"/>
                  </a:cubicBezTo>
                  <a:cubicBezTo>
                    <a:pt x="98" y="158"/>
                    <a:pt x="105" y="163"/>
                    <a:pt x="111" y="168"/>
                  </a:cubicBezTo>
                  <a:cubicBezTo>
                    <a:pt x="125" y="178"/>
                    <a:pt x="138" y="188"/>
                    <a:pt x="153" y="197"/>
                  </a:cubicBezTo>
                  <a:cubicBezTo>
                    <a:pt x="166" y="205"/>
                    <a:pt x="180" y="213"/>
                    <a:pt x="194" y="221"/>
                  </a:cubicBezTo>
                  <a:cubicBezTo>
                    <a:pt x="209" y="229"/>
                    <a:pt x="224" y="237"/>
                    <a:pt x="239" y="243"/>
                  </a:cubicBezTo>
                  <a:cubicBezTo>
                    <a:pt x="255" y="251"/>
                    <a:pt x="272" y="257"/>
                    <a:pt x="290" y="261"/>
                  </a:cubicBezTo>
                  <a:cubicBezTo>
                    <a:pt x="291" y="262"/>
                    <a:pt x="292" y="259"/>
                    <a:pt x="290" y="259"/>
                  </a:cubicBezTo>
                  <a:cubicBezTo>
                    <a:pt x="234" y="228"/>
                    <a:pt x="177" y="200"/>
                    <a:pt x="126" y="161"/>
                  </a:cubicBezTo>
                  <a:cubicBezTo>
                    <a:pt x="113" y="151"/>
                    <a:pt x="100" y="140"/>
                    <a:pt x="88" y="129"/>
                  </a:cubicBezTo>
                  <a:cubicBezTo>
                    <a:pt x="88" y="130"/>
                    <a:pt x="87" y="130"/>
                    <a:pt x="87" y="131"/>
                  </a:cubicBezTo>
                  <a:cubicBezTo>
                    <a:pt x="95" y="133"/>
                    <a:pt x="102" y="137"/>
                    <a:pt x="108" y="141"/>
                  </a:cubicBezTo>
                  <a:cubicBezTo>
                    <a:pt x="115" y="145"/>
                    <a:pt x="121" y="150"/>
                    <a:pt x="128" y="154"/>
                  </a:cubicBezTo>
                  <a:cubicBezTo>
                    <a:pt x="143" y="164"/>
                    <a:pt x="158" y="174"/>
                    <a:pt x="172" y="184"/>
                  </a:cubicBezTo>
                  <a:cubicBezTo>
                    <a:pt x="200" y="203"/>
                    <a:pt x="229" y="220"/>
                    <a:pt x="260" y="234"/>
                  </a:cubicBezTo>
                  <a:cubicBezTo>
                    <a:pt x="272" y="239"/>
                    <a:pt x="285" y="244"/>
                    <a:pt x="297" y="249"/>
                  </a:cubicBezTo>
                  <a:cubicBezTo>
                    <a:pt x="297" y="248"/>
                    <a:pt x="298" y="247"/>
                    <a:pt x="298" y="246"/>
                  </a:cubicBezTo>
                  <a:cubicBezTo>
                    <a:pt x="266" y="236"/>
                    <a:pt x="234" y="224"/>
                    <a:pt x="204" y="209"/>
                  </a:cubicBezTo>
                  <a:cubicBezTo>
                    <a:pt x="189" y="201"/>
                    <a:pt x="174" y="192"/>
                    <a:pt x="159" y="184"/>
                  </a:cubicBezTo>
                  <a:cubicBezTo>
                    <a:pt x="146" y="176"/>
                    <a:pt x="134" y="168"/>
                    <a:pt x="122" y="159"/>
                  </a:cubicBezTo>
                  <a:cubicBezTo>
                    <a:pt x="118" y="156"/>
                    <a:pt x="110" y="151"/>
                    <a:pt x="110" y="145"/>
                  </a:cubicBezTo>
                  <a:cubicBezTo>
                    <a:pt x="109" y="146"/>
                    <a:pt x="109" y="146"/>
                    <a:pt x="108" y="147"/>
                  </a:cubicBezTo>
                  <a:cubicBezTo>
                    <a:pt x="116" y="149"/>
                    <a:pt x="123" y="153"/>
                    <a:pt x="130" y="156"/>
                  </a:cubicBezTo>
                  <a:cubicBezTo>
                    <a:pt x="136" y="160"/>
                    <a:pt x="143" y="164"/>
                    <a:pt x="150" y="168"/>
                  </a:cubicBezTo>
                  <a:cubicBezTo>
                    <a:pt x="166" y="176"/>
                    <a:pt x="181" y="185"/>
                    <a:pt x="196" y="193"/>
                  </a:cubicBezTo>
                  <a:cubicBezTo>
                    <a:pt x="227" y="210"/>
                    <a:pt x="258" y="225"/>
                    <a:pt x="290" y="238"/>
                  </a:cubicBezTo>
                  <a:cubicBezTo>
                    <a:pt x="301" y="242"/>
                    <a:pt x="314" y="246"/>
                    <a:pt x="326" y="250"/>
                  </a:cubicBezTo>
                  <a:cubicBezTo>
                    <a:pt x="334" y="252"/>
                    <a:pt x="345" y="257"/>
                    <a:pt x="353" y="252"/>
                  </a:cubicBezTo>
                  <a:cubicBezTo>
                    <a:pt x="354" y="252"/>
                    <a:pt x="354" y="251"/>
                    <a:pt x="353" y="250"/>
                  </a:cubicBezTo>
                  <a:cubicBezTo>
                    <a:pt x="348" y="247"/>
                    <a:pt x="342" y="245"/>
                    <a:pt x="335" y="244"/>
                  </a:cubicBezTo>
                  <a:cubicBezTo>
                    <a:pt x="328" y="243"/>
                    <a:pt x="321" y="241"/>
                    <a:pt x="313" y="240"/>
                  </a:cubicBezTo>
                  <a:cubicBezTo>
                    <a:pt x="296" y="236"/>
                    <a:pt x="279" y="233"/>
                    <a:pt x="263" y="227"/>
                  </a:cubicBezTo>
                  <a:cubicBezTo>
                    <a:pt x="249" y="223"/>
                    <a:pt x="235" y="218"/>
                    <a:pt x="222" y="212"/>
                  </a:cubicBezTo>
                  <a:cubicBezTo>
                    <a:pt x="208" y="207"/>
                    <a:pt x="194" y="201"/>
                    <a:pt x="181" y="194"/>
                  </a:cubicBezTo>
                  <a:cubicBezTo>
                    <a:pt x="158" y="182"/>
                    <a:pt x="136" y="168"/>
                    <a:pt x="118" y="149"/>
                  </a:cubicBezTo>
                  <a:cubicBezTo>
                    <a:pt x="117" y="150"/>
                    <a:pt x="117" y="150"/>
                    <a:pt x="116" y="151"/>
                  </a:cubicBezTo>
                  <a:cubicBezTo>
                    <a:pt x="145" y="169"/>
                    <a:pt x="173" y="188"/>
                    <a:pt x="204" y="204"/>
                  </a:cubicBezTo>
                  <a:cubicBezTo>
                    <a:pt x="234" y="220"/>
                    <a:pt x="267" y="232"/>
                    <a:pt x="299" y="243"/>
                  </a:cubicBezTo>
                  <a:cubicBezTo>
                    <a:pt x="309" y="246"/>
                    <a:pt x="322" y="248"/>
                    <a:pt x="330" y="255"/>
                  </a:cubicBezTo>
                  <a:cubicBezTo>
                    <a:pt x="330" y="254"/>
                    <a:pt x="330" y="254"/>
                    <a:pt x="330" y="253"/>
                  </a:cubicBezTo>
                  <a:cubicBezTo>
                    <a:pt x="321" y="257"/>
                    <a:pt x="310" y="255"/>
                    <a:pt x="300" y="253"/>
                  </a:cubicBezTo>
                  <a:cubicBezTo>
                    <a:pt x="288" y="250"/>
                    <a:pt x="277" y="245"/>
                    <a:pt x="266" y="240"/>
                  </a:cubicBezTo>
                  <a:cubicBezTo>
                    <a:pt x="241" y="228"/>
                    <a:pt x="218" y="216"/>
                    <a:pt x="195" y="201"/>
                  </a:cubicBezTo>
                  <a:cubicBezTo>
                    <a:pt x="176" y="188"/>
                    <a:pt x="157" y="175"/>
                    <a:pt x="136" y="165"/>
                  </a:cubicBezTo>
                  <a:cubicBezTo>
                    <a:pt x="135" y="164"/>
                    <a:pt x="133" y="166"/>
                    <a:pt x="134" y="167"/>
                  </a:cubicBezTo>
                  <a:cubicBezTo>
                    <a:pt x="155" y="191"/>
                    <a:pt x="180" y="211"/>
                    <a:pt x="207" y="228"/>
                  </a:cubicBezTo>
                  <a:cubicBezTo>
                    <a:pt x="219" y="237"/>
                    <a:pt x="233" y="245"/>
                    <a:pt x="246" y="252"/>
                  </a:cubicBezTo>
                  <a:cubicBezTo>
                    <a:pt x="260" y="260"/>
                    <a:pt x="275" y="266"/>
                    <a:pt x="291" y="270"/>
                  </a:cubicBezTo>
                  <a:cubicBezTo>
                    <a:pt x="309" y="276"/>
                    <a:pt x="328" y="280"/>
                    <a:pt x="347" y="283"/>
                  </a:cubicBezTo>
                  <a:cubicBezTo>
                    <a:pt x="349" y="283"/>
                    <a:pt x="349" y="281"/>
                    <a:pt x="348" y="280"/>
                  </a:cubicBezTo>
                  <a:cubicBezTo>
                    <a:pt x="292" y="265"/>
                    <a:pt x="233" y="250"/>
                    <a:pt x="187" y="211"/>
                  </a:cubicBezTo>
                  <a:cubicBezTo>
                    <a:pt x="184" y="209"/>
                    <a:pt x="181" y="206"/>
                    <a:pt x="179" y="203"/>
                  </a:cubicBezTo>
                  <a:cubicBezTo>
                    <a:pt x="178" y="204"/>
                    <a:pt x="178" y="205"/>
                    <a:pt x="177" y="206"/>
                  </a:cubicBezTo>
                  <a:cubicBezTo>
                    <a:pt x="185" y="208"/>
                    <a:pt x="191" y="213"/>
                    <a:pt x="197" y="217"/>
                  </a:cubicBezTo>
                  <a:cubicBezTo>
                    <a:pt x="204" y="222"/>
                    <a:pt x="210" y="226"/>
                    <a:pt x="217" y="231"/>
                  </a:cubicBezTo>
                  <a:cubicBezTo>
                    <a:pt x="230" y="240"/>
                    <a:pt x="245" y="250"/>
                    <a:pt x="260" y="258"/>
                  </a:cubicBezTo>
                  <a:cubicBezTo>
                    <a:pt x="275" y="266"/>
                    <a:pt x="290" y="272"/>
                    <a:pt x="307" y="277"/>
                  </a:cubicBezTo>
                  <a:cubicBezTo>
                    <a:pt x="315" y="280"/>
                    <a:pt x="323" y="282"/>
                    <a:pt x="331" y="283"/>
                  </a:cubicBezTo>
                  <a:cubicBezTo>
                    <a:pt x="339" y="285"/>
                    <a:pt x="347" y="286"/>
                    <a:pt x="355" y="287"/>
                  </a:cubicBezTo>
                  <a:cubicBezTo>
                    <a:pt x="359" y="287"/>
                    <a:pt x="362" y="288"/>
                    <a:pt x="366" y="289"/>
                  </a:cubicBezTo>
                  <a:cubicBezTo>
                    <a:pt x="366" y="288"/>
                    <a:pt x="366" y="287"/>
                    <a:pt x="366" y="286"/>
                  </a:cubicBezTo>
                  <a:cubicBezTo>
                    <a:pt x="359" y="289"/>
                    <a:pt x="351" y="287"/>
                    <a:pt x="345" y="285"/>
                  </a:cubicBezTo>
                  <a:cubicBezTo>
                    <a:pt x="337" y="283"/>
                    <a:pt x="331" y="280"/>
                    <a:pt x="324" y="278"/>
                  </a:cubicBezTo>
                  <a:cubicBezTo>
                    <a:pt x="308" y="272"/>
                    <a:pt x="292" y="266"/>
                    <a:pt x="277" y="258"/>
                  </a:cubicBezTo>
                  <a:cubicBezTo>
                    <a:pt x="245" y="242"/>
                    <a:pt x="214" y="224"/>
                    <a:pt x="183" y="207"/>
                  </a:cubicBezTo>
                  <a:cubicBezTo>
                    <a:pt x="172" y="201"/>
                    <a:pt x="162" y="194"/>
                    <a:pt x="151" y="188"/>
                  </a:cubicBezTo>
                  <a:cubicBezTo>
                    <a:pt x="150" y="188"/>
                    <a:pt x="149" y="189"/>
                    <a:pt x="149" y="190"/>
                  </a:cubicBezTo>
                  <a:cubicBezTo>
                    <a:pt x="151" y="195"/>
                    <a:pt x="156" y="199"/>
                    <a:pt x="160" y="202"/>
                  </a:cubicBezTo>
                  <a:cubicBezTo>
                    <a:pt x="165" y="206"/>
                    <a:pt x="171" y="209"/>
                    <a:pt x="176" y="212"/>
                  </a:cubicBezTo>
                  <a:cubicBezTo>
                    <a:pt x="183" y="216"/>
                    <a:pt x="189" y="221"/>
                    <a:pt x="196" y="226"/>
                  </a:cubicBezTo>
                  <a:cubicBezTo>
                    <a:pt x="203" y="230"/>
                    <a:pt x="210" y="235"/>
                    <a:pt x="218" y="239"/>
                  </a:cubicBezTo>
                  <a:cubicBezTo>
                    <a:pt x="245" y="256"/>
                    <a:pt x="274" y="270"/>
                    <a:pt x="305" y="280"/>
                  </a:cubicBezTo>
                  <a:cubicBezTo>
                    <a:pt x="328" y="287"/>
                    <a:pt x="352" y="293"/>
                    <a:pt x="376" y="291"/>
                  </a:cubicBezTo>
                  <a:cubicBezTo>
                    <a:pt x="378" y="291"/>
                    <a:pt x="378" y="289"/>
                    <a:pt x="376" y="289"/>
                  </a:cubicBezTo>
                  <a:cubicBezTo>
                    <a:pt x="345" y="283"/>
                    <a:pt x="313" y="280"/>
                    <a:pt x="282" y="269"/>
                  </a:cubicBezTo>
                  <a:cubicBezTo>
                    <a:pt x="268" y="264"/>
                    <a:pt x="254" y="257"/>
                    <a:pt x="240" y="249"/>
                  </a:cubicBezTo>
                  <a:cubicBezTo>
                    <a:pt x="226" y="242"/>
                    <a:pt x="212" y="233"/>
                    <a:pt x="199" y="225"/>
                  </a:cubicBezTo>
                  <a:cubicBezTo>
                    <a:pt x="176" y="210"/>
                    <a:pt x="155" y="193"/>
                    <a:pt x="137" y="172"/>
                  </a:cubicBezTo>
                  <a:cubicBezTo>
                    <a:pt x="136" y="173"/>
                    <a:pt x="136" y="173"/>
                    <a:pt x="135" y="174"/>
                  </a:cubicBezTo>
                  <a:cubicBezTo>
                    <a:pt x="143" y="174"/>
                    <a:pt x="149" y="181"/>
                    <a:pt x="155" y="184"/>
                  </a:cubicBezTo>
                  <a:cubicBezTo>
                    <a:pt x="162" y="189"/>
                    <a:pt x="169" y="193"/>
                    <a:pt x="177" y="198"/>
                  </a:cubicBezTo>
                  <a:cubicBezTo>
                    <a:pt x="191" y="206"/>
                    <a:pt x="206" y="214"/>
                    <a:pt x="221" y="221"/>
                  </a:cubicBezTo>
                  <a:cubicBezTo>
                    <a:pt x="252" y="236"/>
                    <a:pt x="283" y="249"/>
                    <a:pt x="316" y="258"/>
                  </a:cubicBezTo>
                  <a:cubicBezTo>
                    <a:pt x="323" y="260"/>
                    <a:pt x="331" y="261"/>
                    <a:pt x="339" y="263"/>
                  </a:cubicBezTo>
                  <a:cubicBezTo>
                    <a:pt x="341" y="263"/>
                    <a:pt x="341" y="261"/>
                    <a:pt x="340" y="260"/>
                  </a:cubicBezTo>
                  <a:cubicBezTo>
                    <a:pt x="329" y="253"/>
                    <a:pt x="314" y="253"/>
                    <a:pt x="301" y="250"/>
                  </a:cubicBezTo>
                  <a:cubicBezTo>
                    <a:pt x="284" y="246"/>
                    <a:pt x="267" y="242"/>
                    <a:pt x="251" y="237"/>
                  </a:cubicBezTo>
                  <a:cubicBezTo>
                    <a:pt x="218" y="226"/>
                    <a:pt x="186" y="213"/>
                    <a:pt x="157" y="195"/>
                  </a:cubicBezTo>
                  <a:cubicBezTo>
                    <a:pt x="149" y="190"/>
                    <a:pt x="141" y="185"/>
                    <a:pt x="132" y="179"/>
                  </a:cubicBezTo>
                  <a:cubicBezTo>
                    <a:pt x="124" y="174"/>
                    <a:pt x="116" y="169"/>
                    <a:pt x="111" y="161"/>
                  </a:cubicBezTo>
                  <a:cubicBezTo>
                    <a:pt x="110" y="162"/>
                    <a:pt x="110" y="162"/>
                    <a:pt x="109" y="163"/>
                  </a:cubicBezTo>
                  <a:cubicBezTo>
                    <a:pt x="139" y="179"/>
                    <a:pt x="168" y="197"/>
                    <a:pt x="198" y="214"/>
                  </a:cubicBezTo>
                  <a:cubicBezTo>
                    <a:pt x="226" y="230"/>
                    <a:pt x="255" y="244"/>
                    <a:pt x="284" y="257"/>
                  </a:cubicBezTo>
                  <a:cubicBezTo>
                    <a:pt x="300" y="264"/>
                    <a:pt x="317" y="271"/>
                    <a:pt x="334" y="276"/>
                  </a:cubicBezTo>
                  <a:cubicBezTo>
                    <a:pt x="349" y="281"/>
                    <a:pt x="366" y="284"/>
                    <a:pt x="382" y="282"/>
                  </a:cubicBezTo>
                  <a:cubicBezTo>
                    <a:pt x="384" y="282"/>
                    <a:pt x="384" y="280"/>
                    <a:pt x="383" y="280"/>
                  </a:cubicBezTo>
                  <a:cubicBezTo>
                    <a:pt x="376" y="278"/>
                    <a:pt x="368" y="278"/>
                    <a:pt x="361" y="278"/>
                  </a:cubicBezTo>
                  <a:cubicBezTo>
                    <a:pt x="353" y="278"/>
                    <a:pt x="345" y="277"/>
                    <a:pt x="337" y="276"/>
                  </a:cubicBezTo>
                  <a:cubicBezTo>
                    <a:pt x="320" y="273"/>
                    <a:pt x="303" y="269"/>
                    <a:pt x="287" y="264"/>
                  </a:cubicBezTo>
                  <a:cubicBezTo>
                    <a:pt x="273" y="260"/>
                    <a:pt x="260" y="255"/>
                    <a:pt x="246" y="250"/>
                  </a:cubicBezTo>
                  <a:cubicBezTo>
                    <a:pt x="233" y="245"/>
                    <a:pt x="220" y="240"/>
                    <a:pt x="207" y="234"/>
                  </a:cubicBezTo>
                  <a:cubicBezTo>
                    <a:pt x="196" y="228"/>
                    <a:pt x="185" y="221"/>
                    <a:pt x="177" y="213"/>
                  </a:cubicBezTo>
                  <a:cubicBezTo>
                    <a:pt x="176" y="213"/>
                    <a:pt x="176" y="214"/>
                    <a:pt x="175" y="215"/>
                  </a:cubicBezTo>
                  <a:cubicBezTo>
                    <a:pt x="190" y="219"/>
                    <a:pt x="203" y="229"/>
                    <a:pt x="216" y="236"/>
                  </a:cubicBezTo>
                  <a:cubicBezTo>
                    <a:pt x="231" y="244"/>
                    <a:pt x="246" y="252"/>
                    <a:pt x="262" y="259"/>
                  </a:cubicBezTo>
                  <a:cubicBezTo>
                    <a:pt x="277" y="266"/>
                    <a:pt x="293" y="273"/>
                    <a:pt x="309" y="277"/>
                  </a:cubicBezTo>
                  <a:cubicBezTo>
                    <a:pt x="325" y="282"/>
                    <a:pt x="341" y="285"/>
                    <a:pt x="358" y="287"/>
                  </a:cubicBezTo>
                  <a:cubicBezTo>
                    <a:pt x="366" y="289"/>
                    <a:pt x="374" y="289"/>
                    <a:pt x="382" y="289"/>
                  </a:cubicBezTo>
                  <a:cubicBezTo>
                    <a:pt x="388" y="289"/>
                    <a:pt x="396" y="289"/>
                    <a:pt x="402" y="293"/>
                  </a:cubicBezTo>
                  <a:cubicBezTo>
                    <a:pt x="402" y="292"/>
                    <a:pt x="402" y="292"/>
                    <a:pt x="402" y="291"/>
                  </a:cubicBezTo>
                  <a:cubicBezTo>
                    <a:pt x="390" y="295"/>
                    <a:pt x="377" y="295"/>
                    <a:pt x="365" y="293"/>
                  </a:cubicBezTo>
                  <a:cubicBezTo>
                    <a:pt x="351" y="291"/>
                    <a:pt x="338" y="287"/>
                    <a:pt x="325" y="283"/>
                  </a:cubicBezTo>
                  <a:cubicBezTo>
                    <a:pt x="297" y="273"/>
                    <a:pt x="268" y="263"/>
                    <a:pt x="243" y="248"/>
                  </a:cubicBezTo>
                  <a:cubicBezTo>
                    <a:pt x="237" y="245"/>
                    <a:pt x="231" y="241"/>
                    <a:pt x="225" y="237"/>
                  </a:cubicBezTo>
                  <a:cubicBezTo>
                    <a:pt x="220" y="234"/>
                    <a:pt x="214" y="230"/>
                    <a:pt x="212" y="223"/>
                  </a:cubicBezTo>
                  <a:cubicBezTo>
                    <a:pt x="212" y="224"/>
                    <a:pt x="212" y="224"/>
                    <a:pt x="211" y="225"/>
                  </a:cubicBezTo>
                  <a:cubicBezTo>
                    <a:pt x="226" y="224"/>
                    <a:pt x="240" y="233"/>
                    <a:pt x="253" y="239"/>
                  </a:cubicBezTo>
                  <a:cubicBezTo>
                    <a:pt x="269" y="246"/>
                    <a:pt x="285" y="252"/>
                    <a:pt x="302" y="259"/>
                  </a:cubicBezTo>
                  <a:cubicBezTo>
                    <a:pt x="334" y="271"/>
                    <a:pt x="368" y="281"/>
                    <a:pt x="403" y="284"/>
                  </a:cubicBezTo>
                  <a:cubicBezTo>
                    <a:pt x="409" y="285"/>
                    <a:pt x="414" y="286"/>
                    <a:pt x="420" y="286"/>
                  </a:cubicBezTo>
                  <a:cubicBezTo>
                    <a:pt x="426" y="286"/>
                    <a:pt x="431" y="286"/>
                    <a:pt x="436" y="283"/>
                  </a:cubicBezTo>
                  <a:cubicBezTo>
                    <a:pt x="436" y="283"/>
                    <a:pt x="436" y="282"/>
                    <a:pt x="436" y="281"/>
                  </a:cubicBezTo>
                  <a:cubicBezTo>
                    <a:pt x="432" y="273"/>
                    <a:pt x="419" y="273"/>
                    <a:pt x="411" y="273"/>
                  </a:cubicBezTo>
                  <a:cubicBezTo>
                    <a:pt x="406" y="273"/>
                    <a:pt x="402" y="273"/>
                    <a:pt x="397" y="272"/>
                  </a:cubicBezTo>
                  <a:cubicBezTo>
                    <a:pt x="388" y="272"/>
                    <a:pt x="380" y="271"/>
                    <a:pt x="371" y="270"/>
                  </a:cubicBezTo>
                  <a:cubicBezTo>
                    <a:pt x="337" y="265"/>
                    <a:pt x="303" y="258"/>
                    <a:pt x="270" y="246"/>
                  </a:cubicBezTo>
                  <a:cubicBezTo>
                    <a:pt x="255" y="241"/>
                    <a:pt x="240" y="235"/>
                    <a:pt x="225" y="227"/>
                  </a:cubicBezTo>
                  <a:cubicBezTo>
                    <a:pt x="220" y="225"/>
                    <a:pt x="214" y="222"/>
                    <a:pt x="208" y="219"/>
                  </a:cubicBezTo>
                  <a:cubicBezTo>
                    <a:pt x="203" y="216"/>
                    <a:pt x="197" y="213"/>
                    <a:pt x="194" y="207"/>
                  </a:cubicBezTo>
                  <a:cubicBezTo>
                    <a:pt x="194" y="208"/>
                    <a:pt x="193" y="208"/>
                    <a:pt x="193" y="209"/>
                  </a:cubicBezTo>
                  <a:cubicBezTo>
                    <a:pt x="199" y="207"/>
                    <a:pt x="206" y="211"/>
                    <a:pt x="212" y="213"/>
                  </a:cubicBezTo>
                  <a:cubicBezTo>
                    <a:pt x="219" y="216"/>
                    <a:pt x="225" y="219"/>
                    <a:pt x="232" y="222"/>
                  </a:cubicBezTo>
                  <a:cubicBezTo>
                    <a:pt x="248" y="228"/>
                    <a:pt x="263" y="235"/>
                    <a:pt x="279" y="240"/>
                  </a:cubicBezTo>
                  <a:cubicBezTo>
                    <a:pt x="296" y="245"/>
                    <a:pt x="312" y="248"/>
                    <a:pt x="329" y="251"/>
                  </a:cubicBezTo>
                  <a:cubicBezTo>
                    <a:pt x="346" y="255"/>
                    <a:pt x="363" y="257"/>
                    <a:pt x="381" y="259"/>
                  </a:cubicBezTo>
                  <a:cubicBezTo>
                    <a:pt x="391" y="260"/>
                    <a:pt x="401" y="262"/>
                    <a:pt x="411" y="258"/>
                  </a:cubicBezTo>
                  <a:cubicBezTo>
                    <a:pt x="412" y="258"/>
                    <a:pt x="412" y="256"/>
                    <a:pt x="411" y="256"/>
                  </a:cubicBezTo>
                  <a:cubicBezTo>
                    <a:pt x="404" y="253"/>
                    <a:pt x="397" y="253"/>
                    <a:pt x="390" y="253"/>
                  </a:cubicBezTo>
                  <a:cubicBezTo>
                    <a:pt x="382" y="253"/>
                    <a:pt x="374" y="253"/>
                    <a:pt x="366" y="252"/>
                  </a:cubicBezTo>
                  <a:cubicBezTo>
                    <a:pt x="349" y="250"/>
                    <a:pt x="332" y="248"/>
                    <a:pt x="315" y="244"/>
                  </a:cubicBezTo>
                  <a:cubicBezTo>
                    <a:pt x="282" y="237"/>
                    <a:pt x="249" y="227"/>
                    <a:pt x="219" y="213"/>
                  </a:cubicBezTo>
                  <a:cubicBezTo>
                    <a:pt x="210" y="208"/>
                    <a:pt x="201" y="203"/>
                    <a:pt x="192" y="198"/>
                  </a:cubicBezTo>
                  <a:cubicBezTo>
                    <a:pt x="188" y="195"/>
                    <a:pt x="183" y="193"/>
                    <a:pt x="180" y="190"/>
                  </a:cubicBezTo>
                  <a:cubicBezTo>
                    <a:pt x="176" y="187"/>
                    <a:pt x="173" y="184"/>
                    <a:pt x="172" y="180"/>
                  </a:cubicBezTo>
                  <a:cubicBezTo>
                    <a:pt x="172" y="180"/>
                    <a:pt x="171" y="181"/>
                    <a:pt x="171" y="182"/>
                  </a:cubicBezTo>
                  <a:cubicBezTo>
                    <a:pt x="178" y="181"/>
                    <a:pt x="185" y="185"/>
                    <a:pt x="192" y="188"/>
                  </a:cubicBezTo>
                  <a:cubicBezTo>
                    <a:pt x="199" y="192"/>
                    <a:pt x="206" y="195"/>
                    <a:pt x="214" y="198"/>
                  </a:cubicBezTo>
                  <a:cubicBezTo>
                    <a:pt x="230" y="205"/>
                    <a:pt x="246" y="212"/>
                    <a:pt x="263" y="217"/>
                  </a:cubicBezTo>
                  <a:cubicBezTo>
                    <a:pt x="295" y="229"/>
                    <a:pt x="330" y="235"/>
                    <a:pt x="364" y="240"/>
                  </a:cubicBezTo>
                  <a:cubicBezTo>
                    <a:pt x="384" y="243"/>
                    <a:pt x="404" y="246"/>
                    <a:pt x="424" y="248"/>
                  </a:cubicBezTo>
                  <a:cubicBezTo>
                    <a:pt x="424" y="247"/>
                    <a:pt x="424" y="247"/>
                    <a:pt x="424" y="246"/>
                  </a:cubicBezTo>
                  <a:cubicBezTo>
                    <a:pt x="393" y="254"/>
                    <a:pt x="360" y="249"/>
                    <a:pt x="330" y="242"/>
                  </a:cubicBezTo>
                  <a:cubicBezTo>
                    <a:pt x="297" y="234"/>
                    <a:pt x="265" y="223"/>
                    <a:pt x="234" y="210"/>
                  </a:cubicBezTo>
                  <a:cubicBezTo>
                    <a:pt x="224" y="206"/>
                    <a:pt x="213" y="202"/>
                    <a:pt x="202" y="197"/>
                  </a:cubicBezTo>
                  <a:cubicBezTo>
                    <a:pt x="193" y="193"/>
                    <a:pt x="182" y="189"/>
                    <a:pt x="175" y="181"/>
                  </a:cubicBezTo>
                  <a:cubicBezTo>
                    <a:pt x="175" y="182"/>
                    <a:pt x="175" y="182"/>
                    <a:pt x="175" y="183"/>
                  </a:cubicBezTo>
                  <a:cubicBezTo>
                    <a:pt x="191" y="182"/>
                    <a:pt x="206" y="189"/>
                    <a:pt x="221" y="194"/>
                  </a:cubicBezTo>
                  <a:cubicBezTo>
                    <a:pt x="239" y="198"/>
                    <a:pt x="256" y="203"/>
                    <a:pt x="273" y="208"/>
                  </a:cubicBezTo>
                  <a:cubicBezTo>
                    <a:pt x="290" y="213"/>
                    <a:pt x="307" y="217"/>
                    <a:pt x="324" y="221"/>
                  </a:cubicBezTo>
                  <a:cubicBezTo>
                    <a:pt x="341" y="225"/>
                    <a:pt x="358" y="228"/>
                    <a:pt x="375" y="232"/>
                  </a:cubicBezTo>
                  <a:cubicBezTo>
                    <a:pt x="384" y="234"/>
                    <a:pt x="393" y="236"/>
                    <a:pt x="402" y="238"/>
                  </a:cubicBezTo>
                  <a:cubicBezTo>
                    <a:pt x="401" y="237"/>
                    <a:pt x="401" y="237"/>
                    <a:pt x="401" y="236"/>
                  </a:cubicBezTo>
                  <a:cubicBezTo>
                    <a:pt x="397" y="239"/>
                    <a:pt x="390" y="240"/>
                    <a:pt x="385" y="240"/>
                  </a:cubicBezTo>
                  <a:cubicBezTo>
                    <a:pt x="379" y="240"/>
                    <a:pt x="373" y="239"/>
                    <a:pt x="367" y="238"/>
                  </a:cubicBezTo>
                  <a:cubicBezTo>
                    <a:pt x="351" y="236"/>
                    <a:pt x="336" y="234"/>
                    <a:pt x="320" y="232"/>
                  </a:cubicBezTo>
                  <a:cubicBezTo>
                    <a:pt x="303" y="229"/>
                    <a:pt x="286" y="225"/>
                    <a:pt x="269" y="221"/>
                  </a:cubicBezTo>
                  <a:cubicBezTo>
                    <a:pt x="253" y="216"/>
                    <a:pt x="237" y="211"/>
                    <a:pt x="222" y="204"/>
                  </a:cubicBezTo>
                  <a:cubicBezTo>
                    <a:pt x="216" y="201"/>
                    <a:pt x="210" y="198"/>
                    <a:pt x="204" y="195"/>
                  </a:cubicBezTo>
                  <a:cubicBezTo>
                    <a:pt x="199" y="192"/>
                    <a:pt x="192" y="189"/>
                    <a:pt x="190" y="183"/>
                  </a:cubicBezTo>
                  <a:cubicBezTo>
                    <a:pt x="190" y="184"/>
                    <a:pt x="189" y="184"/>
                    <a:pt x="189" y="185"/>
                  </a:cubicBezTo>
                  <a:cubicBezTo>
                    <a:pt x="197" y="187"/>
                    <a:pt x="205" y="190"/>
                    <a:pt x="213" y="194"/>
                  </a:cubicBezTo>
                  <a:cubicBezTo>
                    <a:pt x="220" y="197"/>
                    <a:pt x="229" y="200"/>
                    <a:pt x="237" y="203"/>
                  </a:cubicBezTo>
                  <a:cubicBezTo>
                    <a:pt x="253" y="209"/>
                    <a:pt x="269" y="214"/>
                    <a:pt x="286" y="218"/>
                  </a:cubicBezTo>
                  <a:cubicBezTo>
                    <a:pt x="319" y="227"/>
                    <a:pt x="352" y="236"/>
                    <a:pt x="386" y="239"/>
                  </a:cubicBezTo>
                  <a:cubicBezTo>
                    <a:pt x="391" y="239"/>
                    <a:pt x="395" y="239"/>
                    <a:pt x="399" y="239"/>
                  </a:cubicBezTo>
                  <a:cubicBezTo>
                    <a:pt x="401" y="239"/>
                    <a:pt x="402" y="237"/>
                    <a:pt x="400" y="237"/>
                  </a:cubicBezTo>
                  <a:cubicBezTo>
                    <a:pt x="393" y="234"/>
                    <a:pt x="385" y="233"/>
                    <a:pt x="378" y="232"/>
                  </a:cubicBezTo>
                  <a:cubicBezTo>
                    <a:pt x="369" y="231"/>
                    <a:pt x="361" y="230"/>
                    <a:pt x="353" y="229"/>
                  </a:cubicBezTo>
                  <a:cubicBezTo>
                    <a:pt x="336" y="226"/>
                    <a:pt x="318" y="224"/>
                    <a:pt x="300" y="221"/>
                  </a:cubicBezTo>
                  <a:cubicBezTo>
                    <a:pt x="283" y="218"/>
                    <a:pt x="266" y="215"/>
                    <a:pt x="249" y="210"/>
                  </a:cubicBezTo>
                  <a:cubicBezTo>
                    <a:pt x="233" y="206"/>
                    <a:pt x="217" y="201"/>
                    <a:pt x="201" y="196"/>
                  </a:cubicBezTo>
                  <a:cubicBezTo>
                    <a:pt x="197" y="195"/>
                    <a:pt x="193" y="193"/>
                    <a:pt x="189" y="192"/>
                  </a:cubicBezTo>
                  <a:cubicBezTo>
                    <a:pt x="185" y="190"/>
                    <a:pt x="180" y="187"/>
                    <a:pt x="180" y="183"/>
                  </a:cubicBezTo>
                  <a:cubicBezTo>
                    <a:pt x="179" y="183"/>
                    <a:pt x="179" y="184"/>
                    <a:pt x="179" y="184"/>
                  </a:cubicBezTo>
                  <a:cubicBezTo>
                    <a:pt x="186" y="182"/>
                    <a:pt x="194" y="184"/>
                    <a:pt x="201" y="186"/>
                  </a:cubicBezTo>
                  <a:cubicBezTo>
                    <a:pt x="208" y="188"/>
                    <a:pt x="215" y="190"/>
                    <a:pt x="222" y="192"/>
                  </a:cubicBezTo>
                  <a:cubicBezTo>
                    <a:pt x="239" y="196"/>
                    <a:pt x="257" y="201"/>
                    <a:pt x="274" y="206"/>
                  </a:cubicBezTo>
                  <a:cubicBezTo>
                    <a:pt x="290" y="210"/>
                    <a:pt x="307" y="215"/>
                    <a:pt x="324" y="219"/>
                  </a:cubicBezTo>
                  <a:cubicBezTo>
                    <a:pt x="341" y="223"/>
                    <a:pt x="359" y="226"/>
                    <a:pt x="376" y="228"/>
                  </a:cubicBezTo>
                  <a:cubicBezTo>
                    <a:pt x="385" y="229"/>
                    <a:pt x="395" y="230"/>
                    <a:pt x="404" y="230"/>
                  </a:cubicBezTo>
                  <a:cubicBezTo>
                    <a:pt x="412" y="230"/>
                    <a:pt x="421" y="229"/>
                    <a:pt x="428" y="225"/>
                  </a:cubicBezTo>
                  <a:cubicBezTo>
                    <a:pt x="428" y="224"/>
                    <a:pt x="428" y="223"/>
                    <a:pt x="428" y="222"/>
                  </a:cubicBezTo>
                  <a:cubicBezTo>
                    <a:pt x="418" y="215"/>
                    <a:pt x="405" y="216"/>
                    <a:pt x="394" y="216"/>
                  </a:cubicBezTo>
                  <a:cubicBezTo>
                    <a:pt x="378" y="217"/>
                    <a:pt x="362" y="216"/>
                    <a:pt x="346" y="215"/>
                  </a:cubicBezTo>
                  <a:cubicBezTo>
                    <a:pt x="311" y="214"/>
                    <a:pt x="277" y="210"/>
                    <a:pt x="243" y="203"/>
                  </a:cubicBezTo>
                  <a:cubicBezTo>
                    <a:pt x="228" y="199"/>
                    <a:pt x="214" y="195"/>
                    <a:pt x="199" y="190"/>
                  </a:cubicBezTo>
                  <a:cubicBezTo>
                    <a:pt x="188" y="186"/>
                    <a:pt x="175" y="182"/>
                    <a:pt x="167" y="172"/>
                  </a:cubicBezTo>
                  <a:cubicBezTo>
                    <a:pt x="167" y="173"/>
                    <a:pt x="167" y="173"/>
                    <a:pt x="167" y="174"/>
                  </a:cubicBezTo>
                  <a:cubicBezTo>
                    <a:pt x="169" y="171"/>
                    <a:pt x="175" y="171"/>
                    <a:pt x="178" y="171"/>
                  </a:cubicBezTo>
                  <a:cubicBezTo>
                    <a:pt x="185" y="172"/>
                    <a:pt x="192" y="173"/>
                    <a:pt x="199" y="175"/>
                  </a:cubicBezTo>
                  <a:cubicBezTo>
                    <a:pt x="218" y="179"/>
                    <a:pt x="236" y="186"/>
                    <a:pt x="254" y="192"/>
                  </a:cubicBezTo>
                  <a:cubicBezTo>
                    <a:pt x="267" y="196"/>
                    <a:pt x="280" y="202"/>
                    <a:pt x="294" y="206"/>
                  </a:cubicBezTo>
                  <a:cubicBezTo>
                    <a:pt x="307" y="210"/>
                    <a:pt x="321" y="213"/>
                    <a:pt x="335" y="216"/>
                  </a:cubicBezTo>
                  <a:cubicBezTo>
                    <a:pt x="352" y="220"/>
                    <a:pt x="369" y="223"/>
                    <a:pt x="387" y="226"/>
                  </a:cubicBezTo>
                  <a:cubicBezTo>
                    <a:pt x="399" y="228"/>
                    <a:pt x="415" y="233"/>
                    <a:pt x="427" y="226"/>
                  </a:cubicBezTo>
                  <a:cubicBezTo>
                    <a:pt x="428" y="225"/>
                    <a:pt x="429" y="224"/>
                    <a:pt x="428" y="223"/>
                  </a:cubicBezTo>
                  <a:cubicBezTo>
                    <a:pt x="422" y="220"/>
                    <a:pt x="416" y="219"/>
                    <a:pt x="410" y="218"/>
                  </a:cubicBezTo>
                  <a:cubicBezTo>
                    <a:pt x="403" y="218"/>
                    <a:pt x="396" y="218"/>
                    <a:pt x="389" y="218"/>
                  </a:cubicBezTo>
                  <a:cubicBezTo>
                    <a:pt x="371" y="216"/>
                    <a:pt x="353" y="215"/>
                    <a:pt x="335" y="214"/>
                  </a:cubicBezTo>
                  <a:cubicBezTo>
                    <a:pt x="301" y="211"/>
                    <a:pt x="268" y="205"/>
                    <a:pt x="235" y="197"/>
                  </a:cubicBezTo>
                  <a:cubicBezTo>
                    <a:pt x="227" y="195"/>
                    <a:pt x="219" y="192"/>
                    <a:pt x="213" y="187"/>
                  </a:cubicBezTo>
                  <a:cubicBezTo>
                    <a:pt x="213" y="188"/>
                    <a:pt x="213" y="189"/>
                    <a:pt x="213" y="190"/>
                  </a:cubicBezTo>
                  <a:cubicBezTo>
                    <a:pt x="218" y="187"/>
                    <a:pt x="225" y="189"/>
                    <a:pt x="231" y="190"/>
                  </a:cubicBezTo>
                  <a:cubicBezTo>
                    <a:pt x="237" y="191"/>
                    <a:pt x="243" y="193"/>
                    <a:pt x="249" y="194"/>
                  </a:cubicBezTo>
                  <a:cubicBezTo>
                    <a:pt x="266" y="197"/>
                    <a:pt x="284" y="200"/>
                    <a:pt x="302" y="203"/>
                  </a:cubicBezTo>
                  <a:cubicBezTo>
                    <a:pt x="337" y="208"/>
                    <a:pt x="372" y="215"/>
                    <a:pt x="407" y="216"/>
                  </a:cubicBezTo>
                  <a:cubicBezTo>
                    <a:pt x="420" y="217"/>
                    <a:pt x="433" y="217"/>
                    <a:pt x="446" y="215"/>
                  </a:cubicBezTo>
                  <a:cubicBezTo>
                    <a:pt x="445" y="214"/>
                    <a:pt x="445" y="213"/>
                    <a:pt x="445" y="213"/>
                  </a:cubicBezTo>
                  <a:cubicBezTo>
                    <a:pt x="433" y="220"/>
                    <a:pt x="419" y="222"/>
                    <a:pt x="405" y="223"/>
                  </a:cubicBezTo>
                  <a:cubicBezTo>
                    <a:pt x="391" y="225"/>
                    <a:pt x="376" y="224"/>
                    <a:pt x="362" y="223"/>
                  </a:cubicBezTo>
                  <a:cubicBezTo>
                    <a:pt x="347" y="222"/>
                    <a:pt x="331" y="220"/>
                    <a:pt x="316" y="217"/>
                  </a:cubicBezTo>
                  <a:cubicBezTo>
                    <a:pt x="308" y="215"/>
                    <a:pt x="299" y="213"/>
                    <a:pt x="291" y="210"/>
                  </a:cubicBezTo>
                  <a:cubicBezTo>
                    <a:pt x="285" y="208"/>
                    <a:pt x="279" y="207"/>
                    <a:pt x="273" y="205"/>
                  </a:cubicBezTo>
                  <a:cubicBezTo>
                    <a:pt x="268" y="203"/>
                    <a:pt x="263" y="201"/>
                    <a:pt x="259" y="197"/>
                  </a:cubicBezTo>
                  <a:cubicBezTo>
                    <a:pt x="259" y="197"/>
                    <a:pt x="259" y="198"/>
                    <a:pt x="259" y="199"/>
                  </a:cubicBezTo>
                  <a:cubicBezTo>
                    <a:pt x="271" y="194"/>
                    <a:pt x="285" y="195"/>
                    <a:pt x="298" y="197"/>
                  </a:cubicBezTo>
                  <a:cubicBezTo>
                    <a:pt x="311" y="199"/>
                    <a:pt x="325" y="202"/>
                    <a:pt x="338" y="203"/>
                  </a:cubicBezTo>
                  <a:cubicBezTo>
                    <a:pt x="345" y="204"/>
                    <a:pt x="353" y="205"/>
                    <a:pt x="360" y="205"/>
                  </a:cubicBezTo>
                  <a:cubicBezTo>
                    <a:pt x="369" y="206"/>
                    <a:pt x="377" y="206"/>
                    <a:pt x="386" y="207"/>
                  </a:cubicBezTo>
                  <a:cubicBezTo>
                    <a:pt x="394" y="207"/>
                    <a:pt x="403" y="208"/>
                    <a:pt x="412" y="208"/>
                  </a:cubicBezTo>
                  <a:cubicBezTo>
                    <a:pt x="419" y="208"/>
                    <a:pt x="427" y="207"/>
                    <a:pt x="435" y="209"/>
                  </a:cubicBezTo>
                  <a:cubicBezTo>
                    <a:pt x="435" y="208"/>
                    <a:pt x="435" y="207"/>
                    <a:pt x="435" y="206"/>
                  </a:cubicBezTo>
                  <a:cubicBezTo>
                    <a:pt x="379" y="216"/>
                    <a:pt x="319" y="219"/>
                    <a:pt x="264" y="205"/>
                  </a:cubicBezTo>
                  <a:cubicBezTo>
                    <a:pt x="242" y="199"/>
                    <a:pt x="222" y="190"/>
                    <a:pt x="203" y="178"/>
                  </a:cubicBezTo>
                  <a:cubicBezTo>
                    <a:pt x="203" y="179"/>
                    <a:pt x="203" y="180"/>
                    <a:pt x="203" y="181"/>
                  </a:cubicBezTo>
                  <a:cubicBezTo>
                    <a:pt x="211" y="180"/>
                    <a:pt x="219" y="183"/>
                    <a:pt x="226" y="186"/>
                  </a:cubicBezTo>
                  <a:cubicBezTo>
                    <a:pt x="234" y="189"/>
                    <a:pt x="241" y="191"/>
                    <a:pt x="249" y="194"/>
                  </a:cubicBezTo>
                  <a:cubicBezTo>
                    <a:pt x="266" y="199"/>
                    <a:pt x="283" y="203"/>
                    <a:pt x="301" y="208"/>
                  </a:cubicBezTo>
                  <a:cubicBezTo>
                    <a:pt x="327" y="215"/>
                    <a:pt x="354" y="222"/>
                    <a:pt x="382" y="225"/>
                  </a:cubicBezTo>
                  <a:cubicBezTo>
                    <a:pt x="401" y="227"/>
                    <a:pt x="423" y="227"/>
                    <a:pt x="441" y="217"/>
                  </a:cubicBezTo>
                  <a:cubicBezTo>
                    <a:pt x="442" y="217"/>
                    <a:pt x="442" y="215"/>
                    <a:pt x="440" y="215"/>
                  </a:cubicBezTo>
                  <a:cubicBezTo>
                    <a:pt x="434" y="214"/>
                    <a:pt x="428" y="216"/>
                    <a:pt x="422" y="217"/>
                  </a:cubicBezTo>
                  <a:cubicBezTo>
                    <a:pt x="415" y="219"/>
                    <a:pt x="408" y="220"/>
                    <a:pt x="400" y="221"/>
                  </a:cubicBezTo>
                  <a:cubicBezTo>
                    <a:pt x="386" y="224"/>
                    <a:pt x="371" y="227"/>
                    <a:pt x="357" y="229"/>
                  </a:cubicBezTo>
                  <a:cubicBezTo>
                    <a:pt x="331" y="232"/>
                    <a:pt x="304" y="236"/>
                    <a:pt x="278" y="233"/>
                  </a:cubicBezTo>
                  <a:cubicBezTo>
                    <a:pt x="278" y="233"/>
                    <a:pt x="278" y="234"/>
                    <a:pt x="278" y="235"/>
                  </a:cubicBezTo>
                  <a:cubicBezTo>
                    <a:pt x="291" y="236"/>
                    <a:pt x="305" y="236"/>
                    <a:pt x="318" y="236"/>
                  </a:cubicBezTo>
                  <a:cubicBezTo>
                    <a:pt x="331" y="237"/>
                    <a:pt x="344" y="238"/>
                    <a:pt x="357" y="238"/>
                  </a:cubicBezTo>
                  <a:cubicBezTo>
                    <a:pt x="377" y="239"/>
                    <a:pt x="400" y="237"/>
                    <a:pt x="418" y="247"/>
                  </a:cubicBezTo>
                  <a:cubicBezTo>
                    <a:pt x="418" y="246"/>
                    <a:pt x="418" y="245"/>
                    <a:pt x="418" y="244"/>
                  </a:cubicBezTo>
                  <a:cubicBezTo>
                    <a:pt x="412" y="249"/>
                    <a:pt x="403" y="250"/>
                    <a:pt x="396" y="251"/>
                  </a:cubicBezTo>
                  <a:cubicBezTo>
                    <a:pt x="387" y="251"/>
                    <a:pt x="379" y="251"/>
                    <a:pt x="370" y="251"/>
                  </a:cubicBezTo>
                  <a:cubicBezTo>
                    <a:pt x="361" y="251"/>
                    <a:pt x="352" y="251"/>
                    <a:pt x="343" y="251"/>
                  </a:cubicBezTo>
                  <a:cubicBezTo>
                    <a:pt x="333" y="250"/>
                    <a:pt x="322" y="250"/>
                    <a:pt x="311" y="251"/>
                  </a:cubicBezTo>
                  <a:cubicBezTo>
                    <a:pt x="310" y="251"/>
                    <a:pt x="310" y="253"/>
                    <a:pt x="311" y="254"/>
                  </a:cubicBezTo>
                  <a:cubicBezTo>
                    <a:pt x="339" y="260"/>
                    <a:pt x="368" y="258"/>
                    <a:pt x="396" y="255"/>
                  </a:cubicBezTo>
                  <a:cubicBezTo>
                    <a:pt x="411" y="254"/>
                    <a:pt x="426" y="252"/>
                    <a:pt x="441" y="249"/>
                  </a:cubicBezTo>
                  <a:cubicBezTo>
                    <a:pt x="448" y="247"/>
                    <a:pt x="456" y="245"/>
                    <a:pt x="462" y="242"/>
                  </a:cubicBezTo>
                  <a:cubicBezTo>
                    <a:pt x="469" y="240"/>
                    <a:pt x="475" y="236"/>
                    <a:pt x="482" y="235"/>
                  </a:cubicBezTo>
                  <a:cubicBezTo>
                    <a:pt x="482" y="234"/>
                    <a:pt x="482" y="233"/>
                    <a:pt x="481" y="232"/>
                  </a:cubicBezTo>
                  <a:cubicBezTo>
                    <a:pt x="457" y="250"/>
                    <a:pt x="426" y="256"/>
                    <a:pt x="397" y="259"/>
                  </a:cubicBezTo>
                  <a:cubicBezTo>
                    <a:pt x="386" y="260"/>
                    <a:pt x="376" y="261"/>
                    <a:pt x="366" y="261"/>
                  </a:cubicBezTo>
                  <a:cubicBezTo>
                    <a:pt x="355" y="261"/>
                    <a:pt x="342" y="260"/>
                    <a:pt x="333" y="255"/>
                  </a:cubicBezTo>
                  <a:cubicBezTo>
                    <a:pt x="332" y="254"/>
                    <a:pt x="331" y="253"/>
                    <a:pt x="330" y="252"/>
                  </a:cubicBezTo>
                  <a:cubicBezTo>
                    <a:pt x="330" y="253"/>
                    <a:pt x="330" y="253"/>
                    <a:pt x="330" y="254"/>
                  </a:cubicBezTo>
                  <a:cubicBezTo>
                    <a:pt x="336" y="250"/>
                    <a:pt x="343" y="248"/>
                    <a:pt x="350" y="246"/>
                  </a:cubicBezTo>
                  <a:cubicBezTo>
                    <a:pt x="358" y="245"/>
                    <a:pt x="366" y="244"/>
                    <a:pt x="373" y="243"/>
                  </a:cubicBezTo>
                  <a:cubicBezTo>
                    <a:pt x="391" y="240"/>
                    <a:pt x="409" y="237"/>
                    <a:pt x="426" y="233"/>
                  </a:cubicBezTo>
                  <a:cubicBezTo>
                    <a:pt x="452" y="226"/>
                    <a:pt x="478" y="214"/>
                    <a:pt x="497" y="194"/>
                  </a:cubicBezTo>
                  <a:cubicBezTo>
                    <a:pt x="501" y="190"/>
                    <a:pt x="504" y="185"/>
                    <a:pt x="507" y="179"/>
                  </a:cubicBezTo>
                  <a:cubicBezTo>
                    <a:pt x="508" y="178"/>
                    <a:pt x="506" y="177"/>
                    <a:pt x="505" y="178"/>
                  </a:cubicBezTo>
                  <a:cubicBezTo>
                    <a:pt x="489" y="199"/>
                    <a:pt x="466" y="214"/>
                    <a:pt x="442" y="225"/>
                  </a:cubicBezTo>
                  <a:cubicBezTo>
                    <a:pt x="418" y="236"/>
                    <a:pt x="391" y="241"/>
                    <a:pt x="364" y="240"/>
                  </a:cubicBezTo>
                  <a:cubicBezTo>
                    <a:pt x="356" y="239"/>
                    <a:pt x="348" y="238"/>
                    <a:pt x="340" y="236"/>
                  </a:cubicBezTo>
                  <a:cubicBezTo>
                    <a:pt x="340" y="237"/>
                    <a:pt x="340" y="238"/>
                    <a:pt x="341" y="238"/>
                  </a:cubicBezTo>
                  <a:cubicBezTo>
                    <a:pt x="346" y="234"/>
                    <a:pt x="353" y="233"/>
                    <a:pt x="360" y="233"/>
                  </a:cubicBezTo>
                  <a:cubicBezTo>
                    <a:pt x="368" y="232"/>
                    <a:pt x="376" y="230"/>
                    <a:pt x="384" y="229"/>
                  </a:cubicBezTo>
                  <a:cubicBezTo>
                    <a:pt x="401" y="225"/>
                    <a:pt x="417" y="220"/>
                    <a:pt x="433" y="214"/>
                  </a:cubicBezTo>
                  <a:cubicBezTo>
                    <a:pt x="460" y="204"/>
                    <a:pt x="486" y="190"/>
                    <a:pt x="506" y="167"/>
                  </a:cubicBezTo>
                  <a:cubicBezTo>
                    <a:pt x="505" y="167"/>
                    <a:pt x="504" y="167"/>
                    <a:pt x="504" y="166"/>
                  </a:cubicBezTo>
                  <a:cubicBezTo>
                    <a:pt x="500" y="177"/>
                    <a:pt x="492" y="186"/>
                    <a:pt x="484" y="193"/>
                  </a:cubicBezTo>
                  <a:cubicBezTo>
                    <a:pt x="474" y="202"/>
                    <a:pt x="464" y="208"/>
                    <a:pt x="453" y="215"/>
                  </a:cubicBezTo>
                  <a:cubicBezTo>
                    <a:pt x="433" y="226"/>
                    <a:pt x="413" y="236"/>
                    <a:pt x="391" y="240"/>
                  </a:cubicBezTo>
                  <a:cubicBezTo>
                    <a:pt x="382" y="242"/>
                    <a:pt x="372" y="243"/>
                    <a:pt x="364" y="238"/>
                  </a:cubicBezTo>
                  <a:cubicBezTo>
                    <a:pt x="365" y="239"/>
                    <a:pt x="365" y="240"/>
                    <a:pt x="365" y="241"/>
                  </a:cubicBezTo>
                  <a:cubicBezTo>
                    <a:pt x="371" y="237"/>
                    <a:pt x="378" y="236"/>
                    <a:pt x="385" y="235"/>
                  </a:cubicBezTo>
                  <a:cubicBezTo>
                    <a:pt x="392" y="234"/>
                    <a:pt x="398" y="232"/>
                    <a:pt x="405" y="231"/>
                  </a:cubicBezTo>
                  <a:cubicBezTo>
                    <a:pt x="419" y="226"/>
                    <a:pt x="432" y="221"/>
                    <a:pt x="445" y="215"/>
                  </a:cubicBezTo>
                  <a:cubicBezTo>
                    <a:pt x="457" y="208"/>
                    <a:pt x="468" y="200"/>
                    <a:pt x="477" y="190"/>
                  </a:cubicBezTo>
                  <a:cubicBezTo>
                    <a:pt x="482" y="185"/>
                    <a:pt x="486" y="179"/>
                    <a:pt x="490" y="173"/>
                  </a:cubicBezTo>
                  <a:cubicBezTo>
                    <a:pt x="494" y="168"/>
                    <a:pt x="497" y="162"/>
                    <a:pt x="503" y="159"/>
                  </a:cubicBezTo>
                  <a:cubicBezTo>
                    <a:pt x="502" y="158"/>
                    <a:pt x="501" y="158"/>
                    <a:pt x="501" y="158"/>
                  </a:cubicBezTo>
                  <a:cubicBezTo>
                    <a:pt x="502" y="167"/>
                    <a:pt x="494" y="175"/>
                    <a:pt x="488" y="181"/>
                  </a:cubicBezTo>
                  <a:cubicBezTo>
                    <a:pt x="480" y="189"/>
                    <a:pt x="471" y="196"/>
                    <a:pt x="461" y="203"/>
                  </a:cubicBezTo>
                  <a:cubicBezTo>
                    <a:pt x="440" y="217"/>
                    <a:pt x="418" y="232"/>
                    <a:pt x="393" y="241"/>
                  </a:cubicBezTo>
                  <a:cubicBezTo>
                    <a:pt x="383" y="245"/>
                    <a:pt x="372" y="247"/>
                    <a:pt x="360" y="247"/>
                  </a:cubicBezTo>
                  <a:cubicBezTo>
                    <a:pt x="360" y="248"/>
                    <a:pt x="361" y="249"/>
                    <a:pt x="361" y="250"/>
                  </a:cubicBezTo>
                  <a:cubicBezTo>
                    <a:pt x="368" y="248"/>
                    <a:pt x="375" y="247"/>
                    <a:pt x="382" y="247"/>
                  </a:cubicBezTo>
                  <a:cubicBezTo>
                    <a:pt x="389" y="246"/>
                    <a:pt x="396" y="246"/>
                    <a:pt x="403" y="245"/>
                  </a:cubicBezTo>
                  <a:cubicBezTo>
                    <a:pt x="419" y="243"/>
                    <a:pt x="435" y="240"/>
                    <a:pt x="450" y="236"/>
                  </a:cubicBezTo>
                  <a:cubicBezTo>
                    <a:pt x="478" y="229"/>
                    <a:pt x="503" y="214"/>
                    <a:pt x="527" y="198"/>
                  </a:cubicBezTo>
                  <a:cubicBezTo>
                    <a:pt x="526" y="197"/>
                    <a:pt x="526" y="196"/>
                    <a:pt x="525" y="196"/>
                  </a:cubicBezTo>
                  <a:cubicBezTo>
                    <a:pt x="512" y="219"/>
                    <a:pt x="489" y="235"/>
                    <a:pt x="466" y="246"/>
                  </a:cubicBezTo>
                  <a:cubicBezTo>
                    <a:pt x="443" y="257"/>
                    <a:pt x="420" y="263"/>
                    <a:pt x="395" y="265"/>
                  </a:cubicBezTo>
                  <a:cubicBezTo>
                    <a:pt x="377" y="266"/>
                    <a:pt x="357" y="266"/>
                    <a:pt x="341" y="257"/>
                  </a:cubicBezTo>
                  <a:cubicBezTo>
                    <a:pt x="341" y="258"/>
                    <a:pt x="341" y="259"/>
                    <a:pt x="341" y="260"/>
                  </a:cubicBezTo>
                  <a:cubicBezTo>
                    <a:pt x="348" y="257"/>
                    <a:pt x="357" y="258"/>
                    <a:pt x="364" y="259"/>
                  </a:cubicBezTo>
                  <a:cubicBezTo>
                    <a:pt x="373" y="260"/>
                    <a:pt x="381" y="260"/>
                    <a:pt x="390" y="261"/>
                  </a:cubicBezTo>
                  <a:cubicBezTo>
                    <a:pt x="407" y="262"/>
                    <a:pt x="424" y="263"/>
                    <a:pt x="441" y="263"/>
                  </a:cubicBezTo>
                  <a:cubicBezTo>
                    <a:pt x="472" y="262"/>
                    <a:pt x="503" y="256"/>
                    <a:pt x="529" y="240"/>
                  </a:cubicBezTo>
                  <a:cubicBezTo>
                    <a:pt x="534" y="237"/>
                    <a:pt x="539" y="233"/>
                    <a:pt x="540" y="227"/>
                  </a:cubicBezTo>
                  <a:cubicBezTo>
                    <a:pt x="540" y="226"/>
                    <a:pt x="540" y="226"/>
                    <a:pt x="539" y="225"/>
                  </a:cubicBezTo>
                  <a:cubicBezTo>
                    <a:pt x="529" y="222"/>
                    <a:pt x="519" y="233"/>
                    <a:pt x="511" y="239"/>
                  </a:cubicBezTo>
                  <a:cubicBezTo>
                    <a:pt x="506" y="243"/>
                    <a:pt x="500" y="247"/>
                    <a:pt x="494" y="251"/>
                  </a:cubicBezTo>
                  <a:cubicBezTo>
                    <a:pt x="486" y="255"/>
                    <a:pt x="479" y="259"/>
                    <a:pt x="471" y="263"/>
                  </a:cubicBezTo>
                  <a:cubicBezTo>
                    <a:pt x="447" y="275"/>
                    <a:pt x="421" y="283"/>
                    <a:pt x="394" y="282"/>
                  </a:cubicBezTo>
                  <a:cubicBezTo>
                    <a:pt x="378" y="282"/>
                    <a:pt x="362" y="280"/>
                    <a:pt x="350" y="270"/>
                  </a:cubicBezTo>
                  <a:cubicBezTo>
                    <a:pt x="349" y="271"/>
                    <a:pt x="349" y="272"/>
                    <a:pt x="348" y="273"/>
                  </a:cubicBezTo>
                  <a:cubicBezTo>
                    <a:pt x="375" y="283"/>
                    <a:pt x="404" y="286"/>
                    <a:pt x="432" y="282"/>
                  </a:cubicBezTo>
                  <a:cubicBezTo>
                    <a:pt x="460" y="278"/>
                    <a:pt x="487" y="267"/>
                    <a:pt x="510" y="251"/>
                  </a:cubicBezTo>
                  <a:cubicBezTo>
                    <a:pt x="521" y="244"/>
                    <a:pt x="530" y="235"/>
                    <a:pt x="539" y="226"/>
                  </a:cubicBezTo>
                  <a:cubicBezTo>
                    <a:pt x="540" y="225"/>
                    <a:pt x="538" y="223"/>
                    <a:pt x="537" y="224"/>
                  </a:cubicBezTo>
                  <a:cubicBezTo>
                    <a:pt x="518" y="242"/>
                    <a:pt x="496" y="256"/>
                    <a:pt x="472" y="266"/>
                  </a:cubicBezTo>
                  <a:cubicBezTo>
                    <a:pt x="447" y="276"/>
                    <a:pt x="420" y="283"/>
                    <a:pt x="393" y="281"/>
                  </a:cubicBezTo>
                  <a:cubicBezTo>
                    <a:pt x="385" y="280"/>
                    <a:pt x="376" y="278"/>
                    <a:pt x="368" y="275"/>
                  </a:cubicBezTo>
                  <a:cubicBezTo>
                    <a:pt x="367" y="274"/>
                    <a:pt x="366" y="277"/>
                    <a:pt x="367" y="277"/>
                  </a:cubicBezTo>
                  <a:cubicBezTo>
                    <a:pt x="391" y="287"/>
                    <a:pt x="418" y="285"/>
                    <a:pt x="442" y="279"/>
                  </a:cubicBezTo>
                  <a:cubicBezTo>
                    <a:pt x="468" y="272"/>
                    <a:pt x="493" y="260"/>
                    <a:pt x="515" y="245"/>
                  </a:cubicBezTo>
                  <a:cubicBezTo>
                    <a:pt x="524" y="240"/>
                    <a:pt x="532" y="233"/>
                    <a:pt x="539" y="226"/>
                  </a:cubicBezTo>
                  <a:cubicBezTo>
                    <a:pt x="538" y="226"/>
                    <a:pt x="538" y="225"/>
                    <a:pt x="537" y="224"/>
                  </a:cubicBezTo>
                  <a:cubicBezTo>
                    <a:pt x="497" y="267"/>
                    <a:pt x="437" y="288"/>
                    <a:pt x="379" y="278"/>
                  </a:cubicBezTo>
                  <a:cubicBezTo>
                    <a:pt x="369" y="277"/>
                    <a:pt x="359" y="274"/>
                    <a:pt x="349" y="270"/>
                  </a:cubicBezTo>
                  <a:cubicBezTo>
                    <a:pt x="348" y="270"/>
                    <a:pt x="347" y="272"/>
                    <a:pt x="348" y="273"/>
                  </a:cubicBezTo>
                  <a:cubicBezTo>
                    <a:pt x="367" y="287"/>
                    <a:pt x="395" y="287"/>
                    <a:pt x="417" y="284"/>
                  </a:cubicBezTo>
                  <a:cubicBezTo>
                    <a:pt x="446" y="280"/>
                    <a:pt x="472" y="267"/>
                    <a:pt x="496" y="252"/>
                  </a:cubicBezTo>
                  <a:cubicBezTo>
                    <a:pt x="504" y="248"/>
                    <a:pt x="511" y="243"/>
                    <a:pt x="518" y="237"/>
                  </a:cubicBezTo>
                  <a:cubicBezTo>
                    <a:pt x="523" y="233"/>
                    <a:pt x="531" y="226"/>
                    <a:pt x="538" y="228"/>
                  </a:cubicBezTo>
                  <a:cubicBezTo>
                    <a:pt x="538" y="228"/>
                    <a:pt x="538" y="227"/>
                    <a:pt x="537" y="227"/>
                  </a:cubicBezTo>
                  <a:cubicBezTo>
                    <a:pt x="536" y="232"/>
                    <a:pt x="530" y="236"/>
                    <a:pt x="526" y="239"/>
                  </a:cubicBezTo>
                  <a:cubicBezTo>
                    <a:pt x="521" y="242"/>
                    <a:pt x="515" y="244"/>
                    <a:pt x="510" y="247"/>
                  </a:cubicBezTo>
                  <a:cubicBezTo>
                    <a:pt x="494" y="254"/>
                    <a:pt x="477" y="257"/>
                    <a:pt x="460" y="259"/>
                  </a:cubicBezTo>
                  <a:cubicBezTo>
                    <a:pt x="443" y="261"/>
                    <a:pt x="425" y="260"/>
                    <a:pt x="408" y="259"/>
                  </a:cubicBezTo>
                  <a:cubicBezTo>
                    <a:pt x="391" y="258"/>
                    <a:pt x="374" y="257"/>
                    <a:pt x="357" y="256"/>
                  </a:cubicBezTo>
                  <a:cubicBezTo>
                    <a:pt x="351" y="255"/>
                    <a:pt x="345" y="255"/>
                    <a:pt x="339" y="257"/>
                  </a:cubicBezTo>
                  <a:cubicBezTo>
                    <a:pt x="338" y="257"/>
                    <a:pt x="339" y="259"/>
                    <a:pt x="339" y="260"/>
                  </a:cubicBezTo>
                  <a:cubicBezTo>
                    <a:pt x="350" y="265"/>
                    <a:pt x="363" y="267"/>
                    <a:pt x="375" y="268"/>
                  </a:cubicBezTo>
                  <a:cubicBezTo>
                    <a:pt x="388" y="268"/>
                    <a:pt x="401" y="267"/>
                    <a:pt x="414" y="266"/>
                  </a:cubicBezTo>
                  <a:cubicBezTo>
                    <a:pt x="438" y="262"/>
                    <a:pt x="461" y="253"/>
                    <a:pt x="482" y="240"/>
                  </a:cubicBezTo>
                  <a:cubicBezTo>
                    <a:pt x="500" y="230"/>
                    <a:pt x="517" y="216"/>
                    <a:pt x="527" y="197"/>
                  </a:cubicBezTo>
                  <a:cubicBezTo>
                    <a:pt x="528" y="196"/>
                    <a:pt x="526" y="195"/>
                    <a:pt x="525" y="195"/>
                  </a:cubicBezTo>
                  <a:cubicBezTo>
                    <a:pt x="501" y="212"/>
                    <a:pt x="476" y="227"/>
                    <a:pt x="447" y="234"/>
                  </a:cubicBezTo>
                  <a:cubicBezTo>
                    <a:pt x="432" y="238"/>
                    <a:pt x="416" y="240"/>
                    <a:pt x="401" y="242"/>
                  </a:cubicBezTo>
                  <a:cubicBezTo>
                    <a:pt x="387" y="244"/>
                    <a:pt x="373" y="243"/>
                    <a:pt x="360" y="247"/>
                  </a:cubicBezTo>
                  <a:cubicBezTo>
                    <a:pt x="358" y="248"/>
                    <a:pt x="359" y="250"/>
                    <a:pt x="361" y="250"/>
                  </a:cubicBezTo>
                  <a:cubicBezTo>
                    <a:pt x="391" y="250"/>
                    <a:pt x="420" y="233"/>
                    <a:pt x="446" y="216"/>
                  </a:cubicBezTo>
                  <a:cubicBezTo>
                    <a:pt x="463" y="205"/>
                    <a:pt x="480" y="194"/>
                    <a:pt x="494" y="179"/>
                  </a:cubicBezTo>
                  <a:cubicBezTo>
                    <a:pt x="499" y="173"/>
                    <a:pt x="504" y="165"/>
                    <a:pt x="503" y="157"/>
                  </a:cubicBezTo>
                  <a:cubicBezTo>
                    <a:pt x="503" y="156"/>
                    <a:pt x="502" y="156"/>
                    <a:pt x="502" y="156"/>
                  </a:cubicBezTo>
                  <a:cubicBezTo>
                    <a:pt x="496" y="159"/>
                    <a:pt x="493" y="164"/>
                    <a:pt x="490" y="169"/>
                  </a:cubicBezTo>
                  <a:cubicBezTo>
                    <a:pt x="486" y="175"/>
                    <a:pt x="482" y="180"/>
                    <a:pt x="477" y="186"/>
                  </a:cubicBezTo>
                  <a:cubicBezTo>
                    <a:pt x="468" y="197"/>
                    <a:pt x="456" y="206"/>
                    <a:pt x="443" y="213"/>
                  </a:cubicBezTo>
                  <a:cubicBezTo>
                    <a:pt x="431" y="219"/>
                    <a:pt x="417" y="224"/>
                    <a:pt x="403" y="228"/>
                  </a:cubicBezTo>
                  <a:cubicBezTo>
                    <a:pt x="396" y="230"/>
                    <a:pt x="389" y="232"/>
                    <a:pt x="382" y="233"/>
                  </a:cubicBezTo>
                  <a:cubicBezTo>
                    <a:pt x="375" y="234"/>
                    <a:pt x="369" y="235"/>
                    <a:pt x="363" y="239"/>
                  </a:cubicBezTo>
                  <a:cubicBezTo>
                    <a:pt x="362" y="239"/>
                    <a:pt x="363" y="241"/>
                    <a:pt x="363" y="241"/>
                  </a:cubicBezTo>
                  <a:cubicBezTo>
                    <a:pt x="373" y="246"/>
                    <a:pt x="385" y="244"/>
                    <a:pt x="395" y="242"/>
                  </a:cubicBezTo>
                  <a:cubicBezTo>
                    <a:pt x="406" y="240"/>
                    <a:pt x="418" y="235"/>
                    <a:pt x="429" y="230"/>
                  </a:cubicBezTo>
                  <a:cubicBezTo>
                    <a:pt x="438" y="226"/>
                    <a:pt x="447" y="221"/>
                    <a:pt x="456" y="216"/>
                  </a:cubicBezTo>
                  <a:cubicBezTo>
                    <a:pt x="466" y="210"/>
                    <a:pt x="477" y="203"/>
                    <a:pt x="486" y="195"/>
                  </a:cubicBezTo>
                  <a:cubicBezTo>
                    <a:pt x="494" y="188"/>
                    <a:pt x="503" y="178"/>
                    <a:pt x="506" y="167"/>
                  </a:cubicBezTo>
                  <a:cubicBezTo>
                    <a:pt x="507" y="166"/>
                    <a:pt x="505" y="165"/>
                    <a:pt x="504" y="166"/>
                  </a:cubicBezTo>
                  <a:cubicBezTo>
                    <a:pt x="484" y="188"/>
                    <a:pt x="457" y="202"/>
                    <a:pt x="429" y="213"/>
                  </a:cubicBezTo>
                  <a:cubicBezTo>
                    <a:pt x="413" y="219"/>
                    <a:pt x="396" y="223"/>
                    <a:pt x="379" y="227"/>
                  </a:cubicBezTo>
                  <a:cubicBezTo>
                    <a:pt x="372" y="228"/>
                    <a:pt x="365" y="229"/>
                    <a:pt x="357" y="230"/>
                  </a:cubicBezTo>
                  <a:cubicBezTo>
                    <a:pt x="351" y="231"/>
                    <a:pt x="344" y="232"/>
                    <a:pt x="339" y="236"/>
                  </a:cubicBezTo>
                  <a:cubicBezTo>
                    <a:pt x="338" y="237"/>
                    <a:pt x="338" y="238"/>
                    <a:pt x="339" y="239"/>
                  </a:cubicBezTo>
                  <a:cubicBezTo>
                    <a:pt x="365" y="245"/>
                    <a:pt x="391" y="243"/>
                    <a:pt x="416" y="237"/>
                  </a:cubicBezTo>
                  <a:cubicBezTo>
                    <a:pt x="442" y="230"/>
                    <a:pt x="466" y="218"/>
                    <a:pt x="486" y="201"/>
                  </a:cubicBezTo>
                  <a:cubicBezTo>
                    <a:pt x="494" y="195"/>
                    <a:pt x="501" y="187"/>
                    <a:pt x="507" y="180"/>
                  </a:cubicBezTo>
                  <a:cubicBezTo>
                    <a:pt x="506" y="179"/>
                    <a:pt x="505" y="179"/>
                    <a:pt x="505" y="178"/>
                  </a:cubicBezTo>
                  <a:cubicBezTo>
                    <a:pt x="492" y="202"/>
                    <a:pt x="465" y="217"/>
                    <a:pt x="441" y="225"/>
                  </a:cubicBezTo>
                  <a:cubicBezTo>
                    <a:pt x="424" y="231"/>
                    <a:pt x="407" y="235"/>
                    <a:pt x="390" y="238"/>
                  </a:cubicBezTo>
                  <a:cubicBezTo>
                    <a:pt x="381" y="239"/>
                    <a:pt x="372" y="240"/>
                    <a:pt x="363" y="242"/>
                  </a:cubicBezTo>
                  <a:cubicBezTo>
                    <a:pt x="356" y="243"/>
                    <a:pt x="349" y="244"/>
                    <a:pt x="342" y="245"/>
                  </a:cubicBezTo>
                  <a:cubicBezTo>
                    <a:pt x="337" y="247"/>
                    <a:pt x="332" y="249"/>
                    <a:pt x="328" y="252"/>
                  </a:cubicBezTo>
                  <a:cubicBezTo>
                    <a:pt x="327" y="253"/>
                    <a:pt x="328" y="254"/>
                    <a:pt x="328" y="254"/>
                  </a:cubicBezTo>
                  <a:cubicBezTo>
                    <a:pt x="336" y="261"/>
                    <a:pt x="347" y="263"/>
                    <a:pt x="356" y="263"/>
                  </a:cubicBezTo>
                  <a:cubicBezTo>
                    <a:pt x="367" y="264"/>
                    <a:pt x="379" y="263"/>
                    <a:pt x="390" y="262"/>
                  </a:cubicBezTo>
                  <a:cubicBezTo>
                    <a:pt x="418" y="260"/>
                    <a:pt x="445" y="255"/>
                    <a:pt x="470" y="242"/>
                  </a:cubicBezTo>
                  <a:cubicBezTo>
                    <a:pt x="475" y="240"/>
                    <a:pt x="479" y="237"/>
                    <a:pt x="483" y="234"/>
                  </a:cubicBezTo>
                  <a:cubicBezTo>
                    <a:pt x="484" y="234"/>
                    <a:pt x="483" y="232"/>
                    <a:pt x="482" y="232"/>
                  </a:cubicBezTo>
                  <a:cubicBezTo>
                    <a:pt x="476" y="233"/>
                    <a:pt x="470" y="236"/>
                    <a:pt x="464" y="239"/>
                  </a:cubicBezTo>
                  <a:cubicBezTo>
                    <a:pt x="457" y="242"/>
                    <a:pt x="450" y="244"/>
                    <a:pt x="443" y="246"/>
                  </a:cubicBezTo>
                  <a:cubicBezTo>
                    <a:pt x="428" y="249"/>
                    <a:pt x="412" y="251"/>
                    <a:pt x="397" y="252"/>
                  </a:cubicBezTo>
                  <a:cubicBezTo>
                    <a:pt x="369" y="255"/>
                    <a:pt x="340" y="257"/>
                    <a:pt x="312" y="251"/>
                  </a:cubicBezTo>
                  <a:cubicBezTo>
                    <a:pt x="312" y="252"/>
                    <a:pt x="312" y="253"/>
                    <a:pt x="312" y="254"/>
                  </a:cubicBezTo>
                  <a:cubicBezTo>
                    <a:pt x="323" y="252"/>
                    <a:pt x="334" y="253"/>
                    <a:pt x="345" y="254"/>
                  </a:cubicBezTo>
                  <a:cubicBezTo>
                    <a:pt x="354" y="254"/>
                    <a:pt x="363" y="254"/>
                    <a:pt x="372" y="254"/>
                  </a:cubicBezTo>
                  <a:cubicBezTo>
                    <a:pt x="381" y="254"/>
                    <a:pt x="389" y="254"/>
                    <a:pt x="398" y="253"/>
                  </a:cubicBezTo>
                  <a:cubicBezTo>
                    <a:pt x="405" y="252"/>
                    <a:pt x="413" y="251"/>
                    <a:pt x="420" y="246"/>
                  </a:cubicBezTo>
                  <a:cubicBezTo>
                    <a:pt x="421" y="246"/>
                    <a:pt x="420" y="245"/>
                    <a:pt x="419" y="244"/>
                  </a:cubicBezTo>
                  <a:cubicBezTo>
                    <a:pt x="401" y="235"/>
                    <a:pt x="379" y="236"/>
                    <a:pt x="359" y="235"/>
                  </a:cubicBezTo>
                  <a:cubicBezTo>
                    <a:pt x="346" y="235"/>
                    <a:pt x="333" y="234"/>
                    <a:pt x="320" y="234"/>
                  </a:cubicBezTo>
                  <a:cubicBezTo>
                    <a:pt x="306" y="233"/>
                    <a:pt x="292" y="233"/>
                    <a:pt x="278" y="233"/>
                  </a:cubicBezTo>
                  <a:cubicBezTo>
                    <a:pt x="276" y="233"/>
                    <a:pt x="276" y="235"/>
                    <a:pt x="278" y="235"/>
                  </a:cubicBezTo>
                  <a:cubicBezTo>
                    <a:pt x="303" y="239"/>
                    <a:pt x="329" y="235"/>
                    <a:pt x="354" y="232"/>
                  </a:cubicBezTo>
                  <a:cubicBezTo>
                    <a:pt x="369" y="230"/>
                    <a:pt x="383" y="227"/>
                    <a:pt x="397" y="225"/>
                  </a:cubicBezTo>
                  <a:cubicBezTo>
                    <a:pt x="405" y="223"/>
                    <a:pt x="412" y="222"/>
                    <a:pt x="420" y="220"/>
                  </a:cubicBezTo>
                  <a:cubicBezTo>
                    <a:pt x="426" y="219"/>
                    <a:pt x="433" y="217"/>
                    <a:pt x="440" y="217"/>
                  </a:cubicBezTo>
                  <a:cubicBezTo>
                    <a:pt x="440" y="217"/>
                    <a:pt x="440" y="216"/>
                    <a:pt x="440" y="215"/>
                  </a:cubicBezTo>
                  <a:cubicBezTo>
                    <a:pt x="429" y="221"/>
                    <a:pt x="417" y="223"/>
                    <a:pt x="405" y="223"/>
                  </a:cubicBezTo>
                  <a:cubicBezTo>
                    <a:pt x="391" y="223"/>
                    <a:pt x="377" y="222"/>
                    <a:pt x="364" y="220"/>
                  </a:cubicBezTo>
                  <a:cubicBezTo>
                    <a:pt x="334" y="215"/>
                    <a:pt x="305" y="206"/>
                    <a:pt x="276" y="198"/>
                  </a:cubicBezTo>
                  <a:cubicBezTo>
                    <a:pt x="263" y="195"/>
                    <a:pt x="249" y="191"/>
                    <a:pt x="237" y="187"/>
                  </a:cubicBezTo>
                  <a:cubicBezTo>
                    <a:pt x="226" y="183"/>
                    <a:pt x="214" y="177"/>
                    <a:pt x="202" y="178"/>
                  </a:cubicBezTo>
                  <a:cubicBezTo>
                    <a:pt x="201" y="178"/>
                    <a:pt x="201" y="180"/>
                    <a:pt x="202" y="180"/>
                  </a:cubicBezTo>
                  <a:cubicBezTo>
                    <a:pt x="250" y="211"/>
                    <a:pt x="309" y="219"/>
                    <a:pt x="366" y="217"/>
                  </a:cubicBezTo>
                  <a:cubicBezTo>
                    <a:pt x="389" y="215"/>
                    <a:pt x="412" y="213"/>
                    <a:pt x="435" y="209"/>
                  </a:cubicBezTo>
                  <a:cubicBezTo>
                    <a:pt x="437" y="208"/>
                    <a:pt x="437" y="206"/>
                    <a:pt x="435" y="206"/>
                  </a:cubicBezTo>
                  <a:cubicBezTo>
                    <a:pt x="428" y="204"/>
                    <a:pt x="421" y="205"/>
                    <a:pt x="414" y="205"/>
                  </a:cubicBezTo>
                  <a:cubicBezTo>
                    <a:pt x="404" y="205"/>
                    <a:pt x="395" y="205"/>
                    <a:pt x="386" y="204"/>
                  </a:cubicBezTo>
                  <a:cubicBezTo>
                    <a:pt x="378" y="204"/>
                    <a:pt x="369" y="203"/>
                    <a:pt x="360" y="203"/>
                  </a:cubicBezTo>
                  <a:cubicBezTo>
                    <a:pt x="353" y="202"/>
                    <a:pt x="345" y="202"/>
                    <a:pt x="338" y="201"/>
                  </a:cubicBezTo>
                  <a:cubicBezTo>
                    <a:pt x="324" y="199"/>
                    <a:pt x="310" y="196"/>
                    <a:pt x="296" y="194"/>
                  </a:cubicBezTo>
                  <a:cubicBezTo>
                    <a:pt x="284" y="192"/>
                    <a:pt x="270" y="192"/>
                    <a:pt x="258" y="196"/>
                  </a:cubicBezTo>
                  <a:cubicBezTo>
                    <a:pt x="257" y="197"/>
                    <a:pt x="257" y="198"/>
                    <a:pt x="257" y="198"/>
                  </a:cubicBezTo>
                  <a:cubicBezTo>
                    <a:pt x="265" y="208"/>
                    <a:pt x="279" y="209"/>
                    <a:pt x="290" y="213"/>
                  </a:cubicBezTo>
                  <a:cubicBezTo>
                    <a:pt x="306" y="218"/>
                    <a:pt x="322" y="222"/>
                    <a:pt x="339" y="224"/>
                  </a:cubicBezTo>
                  <a:cubicBezTo>
                    <a:pt x="353" y="226"/>
                    <a:pt x="367" y="226"/>
                    <a:pt x="381" y="227"/>
                  </a:cubicBezTo>
                  <a:cubicBezTo>
                    <a:pt x="395" y="227"/>
                    <a:pt x="409" y="227"/>
                    <a:pt x="423" y="224"/>
                  </a:cubicBezTo>
                  <a:cubicBezTo>
                    <a:pt x="431" y="222"/>
                    <a:pt x="439" y="219"/>
                    <a:pt x="446" y="215"/>
                  </a:cubicBezTo>
                  <a:cubicBezTo>
                    <a:pt x="448" y="214"/>
                    <a:pt x="447" y="212"/>
                    <a:pt x="445" y="212"/>
                  </a:cubicBezTo>
                  <a:cubicBezTo>
                    <a:pt x="410" y="216"/>
                    <a:pt x="374" y="212"/>
                    <a:pt x="339" y="206"/>
                  </a:cubicBezTo>
                  <a:cubicBezTo>
                    <a:pt x="321" y="203"/>
                    <a:pt x="304" y="200"/>
                    <a:pt x="286" y="197"/>
                  </a:cubicBezTo>
                  <a:cubicBezTo>
                    <a:pt x="270" y="195"/>
                    <a:pt x="255" y="192"/>
                    <a:pt x="239" y="189"/>
                  </a:cubicBezTo>
                  <a:cubicBezTo>
                    <a:pt x="230" y="187"/>
                    <a:pt x="220" y="184"/>
                    <a:pt x="212" y="187"/>
                  </a:cubicBezTo>
                  <a:cubicBezTo>
                    <a:pt x="211" y="188"/>
                    <a:pt x="210" y="189"/>
                    <a:pt x="211" y="190"/>
                  </a:cubicBezTo>
                  <a:cubicBezTo>
                    <a:pt x="222" y="198"/>
                    <a:pt x="237" y="200"/>
                    <a:pt x="251" y="204"/>
                  </a:cubicBezTo>
                  <a:cubicBezTo>
                    <a:pt x="268" y="208"/>
                    <a:pt x="285" y="211"/>
                    <a:pt x="302" y="213"/>
                  </a:cubicBezTo>
                  <a:cubicBezTo>
                    <a:pt x="320" y="215"/>
                    <a:pt x="338" y="217"/>
                    <a:pt x="355" y="218"/>
                  </a:cubicBezTo>
                  <a:cubicBezTo>
                    <a:pt x="372" y="219"/>
                    <a:pt x="388" y="221"/>
                    <a:pt x="405" y="221"/>
                  </a:cubicBezTo>
                  <a:cubicBezTo>
                    <a:pt x="412" y="221"/>
                    <a:pt x="420" y="221"/>
                    <a:pt x="426" y="225"/>
                  </a:cubicBezTo>
                  <a:cubicBezTo>
                    <a:pt x="426" y="225"/>
                    <a:pt x="426" y="224"/>
                    <a:pt x="426" y="223"/>
                  </a:cubicBezTo>
                  <a:cubicBezTo>
                    <a:pt x="414" y="230"/>
                    <a:pt x="398" y="225"/>
                    <a:pt x="385" y="223"/>
                  </a:cubicBezTo>
                  <a:cubicBezTo>
                    <a:pt x="368" y="220"/>
                    <a:pt x="351" y="216"/>
                    <a:pt x="333" y="213"/>
                  </a:cubicBezTo>
                  <a:cubicBezTo>
                    <a:pt x="320" y="210"/>
                    <a:pt x="307" y="207"/>
                    <a:pt x="294" y="203"/>
                  </a:cubicBezTo>
                  <a:cubicBezTo>
                    <a:pt x="288" y="201"/>
                    <a:pt x="283" y="199"/>
                    <a:pt x="278" y="197"/>
                  </a:cubicBezTo>
                  <a:cubicBezTo>
                    <a:pt x="260" y="191"/>
                    <a:pt x="243" y="185"/>
                    <a:pt x="225" y="179"/>
                  </a:cubicBezTo>
                  <a:cubicBezTo>
                    <a:pt x="217" y="177"/>
                    <a:pt x="208" y="174"/>
                    <a:pt x="199" y="172"/>
                  </a:cubicBezTo>
                  <a:cubicBezTo>
                    <a:pt x="192" y="170"/>
                    <a:pt x="185" y="169"/>
                    <a:pt x="178" y="168"/>
                  </a:cubicBezTo>
                  <a:cubicBezTo>
                    <a:pt x="173" y="168"/>
                    <a:pt x="167" y="168"/>
                    <a:pt x="165" y="173"/>
                  </a:cubicBezTo>
                  <a:cubicBezTo>
                    <a:pt x="165" y="173"/>
                    <a:pt x="165" y="174"/>
                    <a:pt x="165" y="174"/>
                  </a:cubicBezTo>
                  <a:cubicBezTo>
                    <a:pt x="173" y="184"/>
                    <a:pt x="186" y="188"/>
                    <a:pt x="197" y="192"/>
                  </a:cubicBezTo>
                  <a:cubicBezTo>
                    <a:pt x="211" y="197"/>
                    <a:pt x="226" y="202"/>
                    <a:pt x="241" y="205"/>
                  </a:cubicBezTo>
                  <a:cubicBezTo>
                    <a:pt x="275" y="213"/>
                    <a:pt x="310" y="216"/>
                    <a:pt x="345" y="218"/>
                  </a:cubicBezTo>
                  <a:cubicBezTo>
                    <a:pt x="360" y="219"/>
                    <a:pt x="375" y="219"/>
                    <a:pt x="391" y="219"/>
                  </a:cubicBezTo>
                  <a:cubicBezTo>
                    <a:pt x="397" y="219"/>
                    <a:pt x="403" y="219"/>
                    <a:pt x="409" y="219"/>
                  </a:cubicBezTo>
                  <a:cubicBezTo>
                    <a:pt x="415" y="220"/>
                    <a:pt x="421" y="221"/>
                    <a:pt x="426" y="225"/>
                  </a:cubicBezTo>
                  <a:cubicBezTo>
                    <a:pt x="426" y="224"/>
                    <a:pt x="426" y="223"/>
                    <a:pt x="426" y="222"/>
                  </a:cubicBezTo>
                  <a:cubicBezTo>
                    <a:pt x="420" y="226"/>
                    <a:pt x="413" y="227"/>
                    <a:pt x="406" y="227"/>
                  </a:cubicBezTo>
                  <a:cubicBezTo>
                    <a:pt x="398" y="228"/>
                    <a:pt x="390" y="227"/>
                    <a:pt x="383" y="226"/>
                  </a:cubicBezTo>
                  <a:cubicBezTo>
                    <a:pt x="365" y="225"/>
                    <a:pt x="348" y="221"/>
                    <a:pt x="331" y="217"/>
                  </a:cubicBezTo>
                  <a:cubicBezTo>
                    <a:pt x="313" y="213"/>
                    <a:pt x="296" y="209"/>
                    <a:pt x="279" y="204"/>
                  </a:cubicBezTo>
                  <a:cubicBezTo>
                    <a:pt x="262" y="199"/>
                    <a:pt x="245" y="195"/>
                    <a:pt x="229" y="190"/>
                  </a:cubicBezTo>
                  <a:cubicBezTo>
                    <a:pt x="220" y="188"/>
                    <a:pt x="211" y="186"/>
                    <a:pt x="202" y="183"/>
                  </a:cubicBezTo>
                  <a:cubicBezTo>
                    <a:pt x="194" y="181"/>
                    <a:pt x="186" y="179"/>
                    <a:pt x="178" y="181"/>
                  </a:cubicBezTo>
                  <a:cubicBezTo>
                    <a:pt x="178" y="181"/>
                    <a:pt x="177" y="182"/>
                    <a:pt x="177" y="182"/>
                  </a:cubicBezTo>
                  <a:cubicBezTo>
                    <a:pt x="177" y="192"/>
                    <a:pt x="190" y="195"/>
                    <a:pt x="198" y="198"/>
                  </a:cubicBezTo>
                  <a:cubicBezTo>
                    <a:pt x="204" y="200"/>
                    <a:pt x="211" y="202"/>
                    <a:pt x="218" y="205"/>
                  </a:cubicBezTo>
                  <a:cubicBezTo>
                    <a:pt x="226" y="207"/>
                    <a:pt x="234" y="209"/>
                    <a:pt x="242" y="211"/>
                  </a:cubicBezTo>
                  <a:cubicBezTo>
                    <a:pt x="259" y="216"/>
                    <a:pt x="276" y="220"/>
                    <a:pt x="293" y="223"/>
                  </a:cubicBezTo>
                  <a:cubicBezTo>
                    <a:pt x="310" y="226"/>
                    <a:pt x="328" y="228"/>
                    <a:pt x="345" y="230"/>
                  </a:cubicBezTo>
                  <a:cubicBezTo>
                    <a:pt x="354" y="232"/>
                    <a:pt x="363" y="233"/>
                    <a:pt x="373" y="234"/>
                  </a:cubicBezTo>
                  <a:cubicBezTo>
                    <a:pt x="381" y="235"/>
                    <a:pt x="390" y="236"/>
                    <a:pt x="399" y="239"/>
                  </a:cubicBezTo>
                  <a:cubicBezTo>
                    <a:pt x="399" y="238"/>
                    <a:pt x="399" y="237"/>
                    <a:pt x="400" y="237"/>
                  </a:cubicBezTo>
                  <a:cubicBezTo>
                    <a:pt x="366" y="236"/>
                    <a:pt x="332" y="227"/>
                    <a:pt x="299" y="219"/>
                  </a:cubicBezTo>
                  <a:cubicBezTo>
                    <a:pt x="282" y="214"/>
                    <a:pt x="265" y="210"/>
                    <a:pt x="249" y="204"/>
                  </a:cubicBezTo>
                  <a:cubicBezTo>
                    <a:pt x="240" y="202"/>
                    <a:pt x="232" y="199"/>
                    <a:pt x="224" y="196"/>
                  </a:cubicBezTo>
                  <a:cubicBezTo>
                    <a:pt x="216" y="192"/>
                    <a:pt x="209" y="189"/>
                    <a:pt x="201" y="186"/>
                  </a:cubicBezTo>
                  <a:cubicBezTo>
                    <a:pt x="197" y="184"/>
                    <a:pt x="193" y="183"/>
                    <a:pt x="189" y="182"/>
                  </a:cubicBezTo>
                  <a:cubicBezTo>
                    <a:pt x="188" y="182"/>
                    <a:pt x="187" y="183"/>
                    <a:pt x="188" y="184"/>
                  </a:cubicBezTo>
                  <a:cubicBezTo>
                    <a:pt x="190" y="189"/>
                    <a:pt x="195" y="193"/>
                    <a:pt x="200" y="195"/>
                  </a:cubicBezTo>
                  <a:cubicBezTo>
                    <a:pt x="206" y="199"/>
                    <a:pt x="212" y="202"/>
                    <a:pt x="219" y="205"/>
                  </a:cubicBezTo>
                  <a:cubicBezTo>
                    <a:pt x="234" y="212"/>
                    <a:pt x="249" y="218"/>
                    <a:pt x="265" y="222"/>
                  </a:cubicBezTo>
                  <a:cubicBezTo>
                    <a:pt x="282" y="227"/>
                    <a:pt x="298" y="231"/>
                    <a:pt x="315" y="234"/>
                  </a:cubicBezTo>
                  <a:cubicBezTo>
                    <a:pt x="331" y="237"/>
                    <a:pt x="347" y="238"/>
                    <a:pt x="363" y="240"/>
                  </a:cubicBezTo>
                  <a:cubicBezTo>
                    <a:pt x="370" y="241"/>
                    <a:pt x="377" y="242"/>
                    <a:pt x="385" y="242"/>
                  </a:cubicBezTo>
                  <a:cubicBezTo>
                    <a:pt x="391" y="242"/>
                    <a:pt x="398" y="242"/>
                    <a:pt x="403" y="238"/>
                  </a:cubicBezTo>
                  <a:cubicBezTo>
                    <a:pt x="404" y="237"/>
                    <a:pt x="403" y="236"/>
                    <a:pt x="402" y="235"/>
                  </a:cubicBezTo>
                  <a:cubicBezTo>
                    <a:pt x="368" y="226"/>
                    <a:pt x="334" y="221"/>
                    <a:pt x="300" y="213"/>
                  </a:cubicBezTo>
                  <a:cubicBezTo>
                    <a:pt x="282" y="208"/>
                    <a:pt x="265" y="203"/>
                    <a:pt x="247" y="198"/>
                  </a:cubicBezTo>
                  <a:cubicBezTo>
                    <a:pt x="239" y="196"/>
                    <a:pt x="230" y="193"/>
                    <a:pt x="221" y="191"/>
                  </a:cubicBezTo>
                  <a:cubicBezTo>
                    <a:pt x="214" y="189"/>
                    <a:pt x="206" y="186"/>
                    <a:pt x="199" y="184"/>
                  </a:cubicBezTo>
                  <a:cubicBezTo>
                    <a:pt x="191" y="181"/>
                    <a:pt x="183" y="180"/>
                    <a:pt x="174" y="180"/>
                  </a:cubicBezTo>
                  <a:cubicBezTo>
                    <a:pt x="173" y="181"/>
                    <a:pt x="173" y="182"/>
                    <a:pt x="173" y="183"/>
                  </a:cubicBezTo>
                  <a:cubicBezTo>
                    <a:pt x="182" y="192"/>
                    <a:pt x="195" y="197"/>
                    <a:pt x="206" y="202"/>
                  </a:cubicBezTo>
                  <a:cubicBezTo>
                    <a:pt x="221" y="208"/>
                    <a:pt x="236" y="214"/>
                    <a:pt x="251" y="220"/>
                  </a:cubicBezTo>
                  <a:cubicBezTo>
                    <a:pt x="281" y="232"/>
                    <a:pt x="312" y="242"/>
                    <a:pt x="344" y="248"/>
                  </a:cubicBezTo>
                  <a:cubicBezTo>
                    <a:pt x="370" y="253"/>
                    <a:pt x="398" y="255"/>
                    <a:pt x="424" y="248"/>
                  </a:cubicBezTo>
                  <a:cubicBezTo>
                    <a:pt x="425" y="248"/>
                    <a:pt x="426" y="246"/>
                    <a:pt x="424" y="246"/>
                  </a:cubicBezTo>
                  <a:cubicBezTo>
                    <a:pt x="389" y="242"/>
                    <a:pt x="354" y="237"/>
                    <a:pt x="320" y="230"/>
                  </a:cubicBezTo>
                  <a:cubicBezTo>
                    <a:pt x="303" y="226"/>
                    <a:pt x="285" y="222"/>
                    <a:pt x="269" y="216"/>
                  </a:cubicBezTo>
                  <a:cubicBezTo>
                    <a:pt x="252" y="211"/>
                    <a:pt x="236" y="204"/>
                    <a:pt x="220" y="198"/>
                  </a:cubicBezTo>
                  <a:cubicBezTo>
                    <a:pt x="211" y="194"/>
                    <a:pt x="202" y="190"/>
                    <a:pt x="194" y="186"/>
                  </a:cubicBezTo>
                  <a:cubicBezTo>
                    <a:pt x="187" y="182"/>
                    <a:pt x="179" y="178"/>
                    <a:pt x="171" y="179"/>
                  </a:cubicBezTo>
                  <a:cubicBezTo>
                    <a:pt x="170" y="179"/>
                    <a:pt x="169" y="180"/>
                    <a:pt x="169" y="181"/>
                  </a:cubicBezTo>
                  <a:cubicBezTo>
                    <a:pt x="171" y="186"/>
                    <a:pt x="175" y="190"/>
                    <a:pt x="179" y="193"/>
                  </a:cubicBezTo>
                  <a:cubicBezTo>
                    <a:pt x="184" y="196"/>
                    <a:pt x="189" y="199"/>
                    <a:pt x="195" y="202"/>
                  </a:cubicBezTo>
                  <a:cubicBezTo>
                    <a:pt x="201" y="206"/>
                    <a:pt x="206" y="209"/>
                    <a:pt x="212" y="212"/>
                  </a:cubicBezTo>
                  <a:cubicBezTo>
                    <a:pt x="220" y="216"/>
                    <a:pt x="227" y="220"/>
                    <a:pt x="235" y="223"/>
                  </a:cubicBezTo>
                  <a:cubicBezTo>
                    <a:pt x="266" y="236"/>
                    <a:pt x="299" y="244"/>
                    <a:pt x="332" y="250"/>
                  </a:cubicBezTo>
                  <a:cubicBezTo>
                    <a:pt x="346" y="252"/>
                    <a:pt x="359" y="254"/>
                    <a:pt x="373" y="255"/>
                  </a:cubicBezTo>
                  <a:cubicBezTo>
                    <a:pt x="385" y="256"/>
                    <a:pt x="398" y="254"/>
                    <a:pt x="410" y="258"/>
                  </a:cubicBezTo>
                  <a:cubicBezTo>
                    <a:pt x="410" y="258"/>
                    <a:pt x="410" y="257"/>
                    <a:pt x="410" y="256"/>
                  </a:cubicBezTo>
                  <a:cubicBezTo>
                    <a:pt x="402" y="258"/>
                    <a:pt x="394" y="257"/>
                    <a:pt x="386" y="257"/>
                  </a:cubicBezTo>
                  <a:cubicBezTo>
                    <a:pt x="378" y="256"/>
                    <a:pt x="370" y="255"/>
                    <a:pt x="361" y="254"/>
                  </a:cubicBezTo>
                  <a:cubicBezTo>
                    <a:pt x="344" y="252"/>
                    <a:pt x="327" y="248"/>
                    <a:pt x="310" y="245"/>
                  </a:cubicBezTo>
                  <a:cubicBezTo>
                    <a:pt x="293" y="241"/>
                    <a:pt x="277" y="236"/>
                    <a:pt x="261" y="230"/>
                  </a:cubicBezTo>
                  <a:cubicBezTo>
                    <a:pt x="246" y="225"/>
                    <a:pt x="231" y="219"/>
                    <a:pt x="216" y="212"/>
                  </a:cubicBezTo>
                  <a:cubicBezTo>
                    <a:pt x="209" y="209"/>
                    <a:pt x="201" y="204"/>
                    <a:pt x="193" y="206"/>
                  </a:cubicBezTo>
                  <a:cubicBezTo>
                    <a:pt x="192" y="206"/>
                    <a:pt x="191" y="207"/>
                    <a:pt x="191" y="208"/>
                  </a:cubicBezTo>
                  <a:cubicBezTo>
                    <a:pt x="197" y="219"/>
                    <a:pt x="210" y="224"/>
                    <a:pt x="221" y="228"/>
                  </a:cubicBezTo>
                  <a:cubicBezTo>
                    <a:pt x="227" y="231"/>
                    <a:pt x="234" y="235"/>
                    <a:pt x="241" y="238"/>
                  </a:cubicBezTo>
                  <a:cubicBezTo>
                    <a:pt x="249" y="241"/>
                    <a:pt x="256" y="244"/>
                    <a:pt x="264" y="247"/>
                  </a:cubicBezTo>
                  <a:cubicBezTo>
                    <a:pt x="296" y="259"/>
                    <a:pt x="330" y="267"/>
                    <a:pt x="363" y="271"/>
                  </a:cubicBezTo>
                  <a:cubicBezTo>
                    <a:pt x="377" y="273"/>
                    <a:pt x="392" y="275"/>
                    <a:pt x="406" y="276"/>
                  </a:cubicBezTo>
                  <a:cubicBezTo>
                    <a:pt x="411" y="276"/>
                    <a:pt x="416" y="276"/>
                    <a:pt x="421" y="277"/>
                  </a:cubicBezTo>
                  <a:cubicBezTo>
                    <a:pt x="425" y="277"/>
                    <a:pt x="431" y="278"/>
                    <a:pt x="433" y="282"/>
                  </a:cubicBezTo>
                  <a:cubicBezTo>
                    <a:pt x="434" y="282"/>
                    <a:pt x="434" y="281"/>
                    <a:pt x="434" y="281"/>
                  </a:cubicBezTo>
                  <a:cubicBezTo>
                    <a:pt x="428" y="285"/>
                    <a:pt x="419" y="283"/>
                    <a:pt x="412" y="283"/>
                  </a:cubicBezTo>
                  <a:cubicBezTo>
                    <a:pt x="404" y="282"/>
                    <a:pt x="396" y="281"/>
                    <a:pt x="388" y="280"/>
                  </a:cubicBezTo>
                  <a:cubicBezTo>
                    <a:pt x="370" y="277"/>
                    <a:pt x="353" y="273"/>
                    <a:pt x="336" y="267"/>
                  </a:cubicBezTo>
                  <a:cubicBezTo>
                    <a:pt x="319" y="262"/>
                    <a:pt x="303" y="256"/>
                    <a:pt x="286" y="249"/>
                  </a:cubicBezTo>
                  <a:cubicBezTo>
                    <a:pt x="271" y="243"/>
                    <a:pt x="256" y="237"/>
                    <a:pt x="241" y="230"/>
                  </a:cubicBezTo>
                  <a:cubicBezTo>
                    <a:pt x="232" y="226"/>
                    <a:pt x="221" y="221"/>
                    <a:pt x="211" y="222"/>
                  </a:cubicBezTo>
                  <a:cubicBezTo>
                    <a:pt x="210" y="222"/>
                    <a:pt x="210" y="223"/>
                    <a:pt x="210" y="224"/>
                  </a:cubicBezTo>
                  <a:cubicBezTo>
                    <a:pt x="212" y="230"/>
                    <a:pt x="217" y="235"/>
                    <a:pt x="221" y="238"/>
                  </a:cubicBezTo>
                  <a:cubicBezTo>
                    <a:pt x="227" y="242"/>
                    <a:pt x="233" y="246"/>
                    <a:pt x="239" y="250"/>
                  </a:cubicBezTo>
                  <a:cubicBezTo>
                    <a:pt x="253" y="258"/>
                    <a:pt x="268" y="265"/>
                    <a:pt x="283" y="271"/>
                  </a:cubicBezTo>
                  <a:cubicBezTo>
                    <a:pt x="296" y="276"/>
                    <a:pt x="308" y="280"/>
                    <a:pt x="321" y="284"/>
                  </a:cubicBezTo>
                  <a:cubicBezTo>
                    <a:pt x="333" y="289"/>
                    <a:pt x="347" y="292"/>
                    <a:pt x="360" y="295"/>
                  </a:cubicBezTo>
                  <a:cubicBezTo>
                    <a:pt x="374" y="297"/>
                    <a:pt x="389" y="298"/>
                    <a:pt x="403" y="293"/>
                  </a:cubicBezTo>
                  <a:cubicBezTo>
                    <a:pt x="404" y="293"/>
                    <a:pt x="404" y="292"/>
                    <a:pt x="404" y="291"/>
                  </a:cubicBezTo>
                  <a:cubicBezTo>
                    <a:pt x="399" y="288"/>
                    <a:pt x="394" y="287"/>
                    <a:pt x="389" y="287"/>
                  </a:cubicBezTo>
                  <a:cubicBezTo>
                    <a:pt x="383" y="287"/>
                    <a:pt x="377" y="287"/>
                    <a:pt x="371" y="286"/>
                  </a:cubicBezTo>
                  <a:cubicBezTo>
                    <a:pt x="363" y="286"/>
                    <a:pt x="355" y="284"/>
                    <a:pt x="347" y="283"/>
                  </a:cubicBezTo>
                  <a:cubicBezTo>
                    <a:pt x="339" y="281"/>
                    <a:pt x="331" y="280"/>
                    <a:pt x="323" y="278"/>
                  </a:cubicBezTo>
                  <a:cubicBezTo>
                    <a:pt x="306" y="274"/>
                    <a:pt x="290" y="268"/>
                    <a:pt x="274" y="262"/>
                  </a:cubicBezTo>
                  <a:cubicBezTo>
                    <a:pt x="258" y="255"/>
                    <a:pt x="243" y="247"/>
                    <a:pt x="228" y="239"/>
                  </a:cubicBezTo>
                  <a:cubicBezTo>
                    <a:pt x="219" y="234"/>
                    <a:pt x="210" y="229"/>
                    <a:pt x="201" y="224"/>
                  </a:cubicBezTo>
                  <a:cubicBezTo>
                    <a:pt x="193" y="219"/>
                    <a:pt x="185" y="214"/>
                    <a:pt x="176" y="212"/>
                  </a:cubicBezTo>
                  <a:cubicBezTo>
                    <a:pt x="175" y="212"/>
                    <a:pt x="174" y="213"/>
                    <a:pt x="175" y="214"/>
                  </a:cubicBezTo>
                  <a:cubicBezTo>
                    <a:pt x="194" y="233"/>
                    <a:pt x="220" y="243"/>
                    <a:pt x="245" y="252"/>
                  </a:cubicBezTo>
                  <a:cubicBezTo>
                    <a:pt x="259" y="257"/>
                    <a:pt x="272" y="262"/>
                    <a:pt x="285" y="267"/>
                  </a:cubicBezTo>
                  <a:cubicBezTo>
                    <a:pt x="301" y="272"/>
                    <a:pt x="318" y="275"/>
                    <a:pt x="334" y="278"/>
                  </a:cubicBezTo>
                  <a:cubicBezTo>
                    <a:pt x="342" y="279"/>
                    <a:pt x="350" y="280"/>
                    <a:pt x="358" y="280"/>
                  </a:cubicBezTo>
                  <a:cubicBezTo>
                    <a:pt x="366" y="281"/>
                    <a:pt x="374" y="280"/>
                    <a:pt x="382" y="282"/>
                  </a:cubicBezTo>
                  <a:cubicBezTo>
                    <a:pt x="382" y="281"/>
                    <a:pt x="382" y="281"/>
                    <a:pt x="382" y="280"/>
                  </a:cubicBezTo>
                  <a:cubicBezTo>
                    <a:pt x="352" y="282"/>
                    <a:pt x="322" y="270"/>
                    <a:pt x="295" y="259"/>
                  </a:cubicBezTo>
                  <a:cubicBezTo>
                    <a:pt x="266" y="247"/>
                    <a:pt x="237" y="233"/>
                    <a:pt x="209" y="218"/>
                  </a:cubicBezTo>
                  <a:cubicBezTo>
                    <a:pt x="176" y="199"/>
                    <a:pt x="144" y="179"/>
                    <a:pt x="110" y="160"/>
                  </a:cubicBezTo>
                  <a:cubicBezTo>
                    <a:pt x="109" y="160"/>
                    <a:pt x="108" y="162"/>
                    <a:pt x="108" y="163"/>
                  </a:cubicBezTo>
                  <a:cubicBezTo>
                    <a:pt x="117" y="174"/>
                    <a:pt x="131" y="181"/>
                    <a:pt x="143" y="189"/>
                  </a:cubicBezTo>
                  <a:cubicBezTo>
                    <a:pt x="156" y="198"/>
                    <a:pt x="171" y="206"/>
                    <a:pt x="186" y="214"/>
                  </a:cubicBezTo>
                  <a:cubicBezTo>
                    <a:pt x="217" y="229"/>
                    <a:pt x="249" y="240"/>
                    <a:pt x="282" y="248"/>
                  </a:cubicBezTo>
                  <a:cubicBezTo>
                    <a:pt x="292" y="251"/>
                    <a:pt x="302" y="253"/>
                    <a:pt x="312" y="255"/>
                  </a:cubicBezTo>
                  <a:cubicBezTo>
                    <a:pt x="321" y="257"/>
                    <a:pt x="331" y="257"/>
                    <a:pt x="339" y="262"/>
                  </a:cubicBezTo>
                  <a:cubicBezTo>
                    <a:pt x="339" y="261"/>
                    <a:pt x="339" y="261"/>
                    <a:pt x="340" y="260"/>
                  </a:cubicBezTo>
                  <a:cubicBezTo>
                    <a:pt x="306" y="254"/>
                    <a:pt x="274" y="242"/>
                    <a:pt x="242" y="228"/>
                  </a:cubicBezTo>
                  <a:cubicBezTo>
                    <a:pt x="227" y="221"/>
                    <a:pt x="212" y="214"/>
                    <a:pt x="197" y="206"/>
                  </a:cubicBezTo>
                  <a:cubicBezTo>
                    <a:pt x="182" y="198"/>
                    <a:pt x="167" y="190"/>
                    <a:pt x="153" y="180"/>
                  </a:cubicBezTo>
                  <a:cubicBezTo>
                    <a:pt x="148" y="176"/>
                    <a:pt x="142" y="172"/>
                    <a:pt x="136" y="171"/>
                  </a:cubicBezTo>
                  <a:cubicBezTo>
                    <a:pt x="135" y="171"/>
                    <a:pt x="134" y="173"/>
                    <a:pt x="135" y="174"/>
                  </a:cubicBezTo>
                  <a:cubicBezTo>
                    <a:pt x="155" y="197"/>
                    <a:pt x="180" y="216"/>
                    <a:pt x="206" y="233"/>
                  </a:cubicBezTo>
                  <a:cubicBezTo>
                    <a:pt x="219" y="241"/>
                    <a:pt x="232" y="248"/>
                    <a:pt x="246" y="256"/>
                  </a:cubicBezTo>
                  <a:cubicBezTo>
                    <a:pt x="260" y="263"/>
                    <a:pt x="274" y="270"/>
                    <a:pt x="290" y="275"/>
                  </a:cubicBezTo>
                  <a:cubicBezTo>
                    <a:pt x="318" y="283"/>
                    <a:pt x="347" y="286"/>
                    <a:pt x="376" y="291"/>
                  </a:cubicBezTo>
                  <a:cubicBezTo>
                    <a:pt x="376" y="290"/>
                    <a:pt x="376" y="290"/>
                    <a:pt x="376" y="289"/>
                  </a:cubicBezTo>
                  <a:cubicBezTo>
                    <a:pt x="344" y="290"/>
                    <a:pt x="312" y="280"/>
                    <a:pt x="283" y="269"/>
                  </a:cubicBezTo>
                  <a:cubicBezTo>
                    <a:pt x="268" y="263"/>
                    <a:pt x="253" y="256"/>
                    <a:pt x="239" y="249"/>
                  </a:cubicBezTo>
                  <a:cubicBezTo>
                    <a:pt x="224" y="240"/>
                    <a:pt x="209" y="231"/>
                    <a:pt x="195" y="222"/>
                  </a:cubicBezTo>
                  <a:cubicBezTo>
                    <a:pt x="187" y="216"/>
                    <a:pt x="179" y="211"/>
                    <a:pt x="171" y="206"/>
                  </a:cubicBezTo>
                  <a:cubicBezTo>
                    <a:pt x="164" y="202"/>
                    <a:pt x="155" y="197"/>
                    <a:pt x="152" y="189"/>
                  </a:cubicBezTo>
                  <a:cubicBezTo>
                    <a:pt x="151" y="190"/>
                    <a:pt x="150" y="190"/>
                    <a:pt x="150" y="191"/>
                  </a:cubicBezTo>
                  <a:cubicBezTo>
                    <a:pt x="181" y="209"/>
                    <a:pt x="213" y="227"/>
                    <a:pt x="244" y="244"/>
                  </a:cubicBezTo>
                  <a:cubicBezTo>
                    <a:pt x="260" y="252"/>
                    <a:pt x="275" y="261"/>
                    <a:pt x="291" y="268"/>
                  </a:cubicBezTo>
                  <a:cubicBezTo>
                    <a:pt x="306" y="274"/>
                    <a:pt x="321" y="280"/>
                    <a:pt x="336" y="285"/>
                  </a:cubicBezTo>
                  <a:cubicBezTo>
                    <a:pt x="346" y="288"/>
                    <a:pt x="357" y="292"/>
                    <a:pt x="367" y="289"/>
                  </a:cubicBezTo>
                  <a:cubicBezTo>
                    <a:pt x="368" y="288"/>
                    <a:pt x="368" y="287"/>
                    <a:pt x="367" y="286"/>
                  </a:cubicBezTo>
                  <a:cubicBezTo>
                    <a:pt x="359" y="284"/>
                    <a:pt x="351" y="284"/>
                    <a:pt x="344" y="283"/>
                  </a:cubicBezTo>
                  <a:cubicBezTo>
                    <a:pt x="335" y="282"/>
                    <a:pt x="327" y="280"/>
                    <a:pt x="319" y="278"/>
                  </a:cubicBezTo>
                  <a:cubicBezTo>
                    <a:pt x="302" y="274"/>
                    <a:pt x="286" y="267"/>
                    <a:pt x="271" y="260"/>
                  </a:cubicBezTo>
                  <a:cubicBezTo>
                    <a:pt x="255" y="253"/>
                    <a:pt x="240" y="244"/>
                    <a:pt x="226" y="234"/>
                  </a:cubicBezTo>
                  <a:cubicBezTo>
                    <a:pt x="219" y="229"/>
                    <a:pt x="212" y="225"/>
                    <a:pt x="206" y="220"/>
                  </a:cubicBezTo>
                  <a:cubicBezTo>
                    <a:pt x="199" y="216"/>
                    <a:pt x="194" y="211"/>
                    <a:pt x="187" y="207"/>
                  </a:cubicBezTo>
                  <a:cubicBezTo>
                    <a:pt x="184" y="206"/>
                    <a:pt x="181" y="204"/>
                    <a:pt x="178" y="203"/>
                  </a:cubicBezTo>
                  <a:cubicBezTo>
                    <a:pt x="177" y="203"/>
                    <a:pt x="176" y="204"/>
                    <a:pt x="177" y="206"/>
                  </a:cubicBezTo>
                  <a:cubicBezTo>
                    <a:pt x="220" y="247"/>
                    <a:pt x="278" y="264"/>
                    <a:pt x="334" y="279"/>
                  </a:cubicBezTo>
                  <a:cubicBezTo>
                    <a:pt x="338" y="280"/>
                    <a:pt x="342" y="282"/>
                    <a:pt x="347" y="283"/>
                  </a:cubicBezTo>
                  <a:cubicBezTo>
                    <a:pt x="347" y="282"/>
                    <a:pt x="347" y="281"/>
                    <a:pt x="347" y="280"/>
                  </a:cubicBezTo>
                  <a:cubicBezTo>
                    <a:pt x="315" y="275"/>
                    <a:pt x="283" y="268"/>
                    <a:pt x="254" y="253"/>
                  </a:cubicBezTo>
                  <a:cubicBezTo>
                    <a:pt x="240" y="246"/>
                    <a:pt x="226" y="238"/>
                    <a:pt x="213" y="229"/>
                  </a:cubicBezTo>
                  <a:cubicBezTo>
                    <a:pt x="199" y="220"/>
                    <a:pt x="186" y="211"/>
                    <a:pt x="174" y="201"/>
                  </a:cubicBezTo>
                  <a:cubicBezTo>
                    <a:pt x="160" y="190"/>
                    <a:pt x="148" y="178"/>
                    <a:pt x="136" y="165"/>
                  </a:cubicBezTo>
                  <a:cubicBezTo>
                    <a:pt x="136" y="166"/>
                    <a:pt x="135" y="167"/>
                    <a:pt x="135" y="167"/>
                  </a:cubicBezTo>
                  <a:cubicBezTo>
                    <a:pt x="164" y="182"/>
                    <a:pt x="190" y="202"/>
                    <a:pt x="219" y="219"/>
                  </a:cubicBezTo>
                  <a:cubicBezTo>
                    <a:pt x="229" y="225"/>
                    <a:pt x="240" y="230"/>
                    <a:pt x="251" y="236"/>
                  </a:cubicBezTo>
                  <a:cubicBezTo>
                    <a:pt x="262" y="241"/>
                    <a:pt x="272" y="246"/>
                    <a:pt x="284" y="251"/>
                  </a:cubicBezTo>
                  <a:cubicBezTo>
                    <a:pt x="292" y="254"/>
                    <a:pt x="301" y="256"/>
                    <a:pt x="310" y="258"/>
                  </a:cubicBezTo>
                  <a:cubicBezTo>
                    <a:pt x="317" y="259"/>
                    <a:pt x="325" y="258"/>
                    <a:pt x="332" y="255"/>
                  </a:cubicBezTo>
                  <a:cubicBezTo>
                    <a:pt x="333" y="255"/>
                    <a:pt x="333" y="254"/>
                    <a:pt x="332" y="253"/>
                  </a:cubicBezTo>
                  <a:cubicBezTo>
                    <a:pt x="327" y="249"/>
                    <a:pt x="321" y="247"/>
                    <a:pt x="315" y="245"/>
                  </a:cubicBezTo>
                  <a:cubicBezTo>
                    <a:pt x="309" y="243"/>
                    <a:pt x="302" y="241"/>
                    <a:pt x="296" y="239"/>
                  </a:cubicBezTo>
                  <a:cubicBezTo>
                    <a:pt x="280" y="233"/>
                    <a:pt x="263" y="227"/>
                    <a:pt x="247" y="221"/>
                  </a:cubicBezTo>
                  <a:cubicBezTo>
                    <a:pt x="215" y="208"/>
                    <a:pt x="185" y="191"/>
                    <a:pt x="155" y="173"/>
                  </a:cubicBezTo>
                  <a:cubicBezTo>
                    <a:pt x="142" y="165"/>
                    <a:pt x="130" y="157"/>
                    <a:pt x="118" y="149"/>
                  </a:cubicBezTo>
                  <a:cubicBezTo>
                    <a:pt x="116" y="148"/>
                    <a:pt x="114" y="150"/>
                    <a:pt x="116" y="151"/>
                  </a:cubicBezTo>
                  <a:cubicBezTo>
                    <a:pt x="135" y="172"/>
                    <a:pt x="160" y="187"/>
                    <a:pt x="186" y="199"/>
                  </a:cubicBezTo>
                  <a:cubicBezTo>
                    <a:pt x="199" y="206"/>
                    <a:pt x="213" y="212"/>
                    <a:pt x="226" y="217"/>
                  </a:cubicBezTo>
                  <a:cubicBezTo>
                    <a:pt x="240" y="222"/>
                    <a:pt x="254" y="228"/>
                    <a:pt x="269" y="232"/>
                  </a:cubicBezTo>
                  <a:cubicBezTo>
                    <a:pt x="283" y="236"/>
                    <a:pt x="298" y="239"/>
                    <a:pt x="313" y="242"/>
                  </a:cubicBezTo>
                  <a:cubicBezTo>
                    <a:pt x="320" y="244"/>
                    <a:pt x="327" y="245"/>
                    <a:pt x="333" y="247"/>
                  </a:cubicBezTo>
                  <a:cubicBezTo>
                    <a:pt x="340" y="248"/>
                    <a:pt x="346" y="249"/>
                    <a:pt x="352" y="252"/>
                  </a:cubicBezTo>
                  <a:cubicBezTo>
                    <a:pt x="352" y="252"/>
                    <a:pt x="352" y="251"/>
                    <a:pt x="352" y="250"/>
                  </a:cubicBezTo>
                  <a:cubicBezTo>
                    <a:pt x="347" y="253"/>
                    <a:pt x="340" y="251"/>
                    <a:pt x="334" y="249"/>
                  </a:cubicBezTo>
                  <a:cubicBezTo>
                    <a:pt x="328" y="248"/>
                    <a:pt x="322" y="246"/>
                    <a:pt x="316" y="244"/>
                  </a:cubicBezTo>
                  <a:cubicBezTo>
                    <a:pt x="299" y="239"/>
                    <a:pt x="284" y="233"/>
                    <a:pt x="268" y="226"/>
                  </a:cubicBezTo>
                  <a:cubicBezTo>
                    <a:pt x="236" y="212"/>
                    <a:pt x="206" y="195"/>
                    <a:pt x="175" y="179"/>
                  </a:cubicBezTo>
                  <a:cubicBezTo>
                    <a:pt x="163" y="172"/>
                    <a:pt x="151" y="166"/>
                    <a:pt x="140" y="159"/>
                  </a:cubicBezTo>
                  <a:cubicBezTo>
                    <a:pt x="130" y="153"/>
                    <a:pt x="120" y="147"/>
                    <a:pt x="108" y="144"/>
                  </a:cubicBezTo>
                  <a:cubicBezTo>
                    <a:pt x="108" y="144"/>
                    <a:pt x="107" y="145"/>
                    <a:pt x="107" y="146"/>
                  </a:cubicBezTo>
                  <a:cubicBezTo>
                    <a:pt x="107" y="150"/>
                    <a:pt x="112" y="154"/>
                    <a:pt x="115" y="157"/>
                  </a:cubicBezTo>
                  <a:cubicBezTo>
                    <a:pt x="119" y="161"/>
                    <a:pt x="124" y="164"/>
                    <a:pt x="129" y="167"/>
                  </a:cubicBezTo>
                  <a:cubicBezTo>
                    <a:pt x="142" y="176"/>
                    <a:pt x="156" y="185"/>
                    <a:pt x="170" y="193"/>
                  </a:cubicBezTo>
                  <a:cubicBezTo>
                    <a:pt x="199" y="210"/>
                    <a:pt x="230" y="225"/>
                    <a:pt x="262" y="237"/>
                  </a:cubicBezTo>
                  <a:cubicBezTo>
                    <a:pt x="273" y="241"/>
                    <a:pt x="285" y="245"/>
                    <a:pt x="297" y="249"/>
                  </a:cubicBezTo>
                  <a:cubicBezTo>
                    <a:pt x="299" y="250"/>
                    <a:pt x="300" y="247"/>
                    <a:pt x="298" y="246"/>
                  </a:cubicBezTo>
                  <a:cubicBezTo>
                    <a:pt x="267" y="234"/>
                    <a:pt x="236" y="220"/>
                    <a:pt x="207" y="203"/>
                  </a:cubicBezTo>
                  <a:cubicBezTo>
                    <a:pt x="177" y="185"/>
                    <a:pt x="149" y="164"/>
                    <a:pt x="119" y="145"/>
                  </a:cubicBezTo>
                  <a:cubicBezTo>
                    <a:pt x="109" y="139"/>
                    <a:pt x="99" y="131"/>
                    <a:pt x="87" y="128"/>
                  </a:cubicBezTo>
                  <a:cubicBezTo>
                    <a:pt x="86" y="128"/>
                    <a:pt x="86" y="130"/>
                    <a:pt x="86" y="131"/>
                  </a:cubicBezTo>
                  <a:cubicBezTo>
                    <a:pt x="133" y="175"/>
                    <a:pt x="188" y="207"/>
                    <a:pt x="244" y="237"/>
                  </a:cubicBezTo>
                  <a:cubicBezTo>
                    <a:pt x="259" y="245"/>
                    <a:pt x="274" y="253"/>
                    <a:pt x="289" y="261"/>
                  </a:cubicBezTo>
                  <a:cubicBezTo>
                    <a:pt x="289" y="260"/>
                    <a:pt x="290" y="259"/>
                    <a:pt x="290" y="258"/>
                  </a:cubicBezTo>
                  <a:cubicBezTo>
                    <a:pt x="258" y="251"/>
                    <a:pt x="228" y="236"/>
                    <a:pt x="199" y="220"/>
                  </a:cubicBezTo>
                  <a:cubicBezTo>
                    <a:pt x="170" y="204"/>
                    <a:pt x="141" y="187"/>
                    <a:pt x="115" y="167"/>
                  </a:cubicBezTo>
                  <a:cubicBezTo>
                    <a:pt x="108" y="162"/>
                    <a:pt x="101" y="156"/>
                    <a:pt x="94" y="151"/>
                  </a:cubicBezTo>
                  <a:cubicBezTo>
                    <a:pt x="88" y="145"/>
                    <a:pt x="82" y="140"/>
                    <a:pt x="75" y="137"/>
                  </a:cubicBezTo>
                  <a:cubicBezTo>
                    <a:pt x="74" y="136"/>
                    <a:pt x="73" y="138"/>
                    <a:pt x="73" y="139"/>
                  </a:cubicBezTo>
                  <a:cubicBezTo>
                    <a:pt x="80" y="149"/>
                    <a:pt x="90" y="156"/>
                    <a:pt x="99" y="162"/>
                  </a:cubicBezTo>
                  <a:cubicBezTo>
                    <a:pt x="109" y="169"/>
                    <a:pt x="120" y="175"/>
                    <a:pt x="131" y="181"/>
                  </a:cubicBezTo>
                  <a:cubicBezTo>
                    <a:pt x="143" y="188"/>
                    <a:pt x="154" y="195"/>
                    <a:pt x="166" y="202"/>
                  </a:cubicBezTo>
                  <a:cubicBezTo>
                    <a:pt x="179" y="209"/>
                    <a:pt x="191" y="216"/>
                    <a:pt x="202" y="225"/>
                  </a:cubicBezTo>
                  <a:cubicBezTo>
                    <a:pt x="203" y="224"/>
                    <a:pt x="203" y="224"/>
                    <a:pt x="203" y="223"/>
                  </a:cubicBezTo>
                  <a:cubicBezTo>
                    <a:pt x="196" y="221"/>
                    <a:pt x="189" y="217"/>
                    <a:pt x="183" y="212"/>
                  </a:cubicBezTo>
                  <a:cubicBezTo>
                    <a:pt x="176" y="208"/>
                    <a:pt x="169" y="204"/>
                    <a:pt x="163" y="200"/>
                  </a:cubicBezTo>
                  <a:cubicBezTo>
                    <a:pt x="148" y="191"/>
                    <a:pt x="133" y="181"/>
                    <a:pt x="120" y="171"/>
                  </a:cubicBezTo>
                  <a:cubicBezTo>
                    <a:pt x="93" y="150"/>
                    <a:pt x="70" y="125"/>
                    <a:pt x="44" y="104"/>
                  </a:cubicBezTo>
                  <a:cubicBezTo>
                    <a:pt x="39" y="100"/>
                    <a:pt x="34" y="96"/>
                    <a:pt x="30" y="92"/>
                  </a:cubicBezTo>
                  <a:cubicBezTo>
                    <a:pt x="28" y="91"/>
                    <a:pt x="27" y="93"/>
                    <a:pt x="28" y="94"/>
                  </a:cubicBezTo>
                  <a:cubicBezTo>
                    <a:pt x="67" y="125"/>
                    <a:pt x="96" y="168"/>
                    <a:pt x="140" y="192"/>
                  </a:cubicBezTo>
                  <a:cubicBezTo>
                    <a:pt x="141" y="192"/>
                    <a:pt x="142" y="191"/>
                    <a:pt x="141" y="190"/>
                  </a:cubicBezTo>
                  <a:cubicBezTo>
                    <a:pt x="126" y="167"/>
                    <a:pt x="103" y="152"/>
                    <a:pt x="83" y="135"/>
                  </a:cubicBezTo>
                  <a:cubicBezTo>
                    <a:pt x="72" y="126"/>
                    <a:pt x="62" y="117"/>
                    <a:pt x="52" y="109"/>
                  </a:cubicBezTo>
                  <a:cubicBezTo>
                    <a:pt x="41" y="99"/>
                    <a:pt x="31" y="89"/>
                    <a:pt x="22" y="77"/>
                  </a:cubicBezTo>
                  <a:cubicBezTo>
                    <a:pt x="22" y="78"/>
                    <a:pt x="21" y="79"/>
                    <a:pt x="21" y="80"/>
                  </a:cubicBezTo>
                  <a:cubicBezTo>
                    <a:pt x="46" y="94"/>
                    <a:pt x="68" y="115"/>
                    <a:pt x="92" y="132"/>
                  </a:cubicBezTo>
                  <a:cubicBezTo>
                    <a:pt x="115" y="149"/>
                    <a:pt x="140" y="165"/>
                    <a:pt x="159" y="186"/>
                  </a:cubicBezTo>
                  <a:cubicBezTo>
                    <a:pt x="160" y="186"/>
                    <a:pt x="161" y="185"/>
                    <a:pt x="161" y="184"/>
                  </a:cubicBezTo>
                  <a:cubicBezTo>
                    <a:pt x="134" y="161"/>
                    <a:pt x="107" y="138"/>
                    <a:pt x="81" y="114"/>
                  </a:cubicBezTo>
                  <a:cubicBezTo>
                    <a:pt x="67" y="102"/>
                    <a:pt x="54" y="90"/>
                    <a:pt x="41" y="77"/>
                  </a:cubicBezTo>
                  <a:cubicBezTo>
                    <a:pt x="34" y="71"/>
                    <a:pt x="28" y="65"/>
                    <a:pt x="21" y="59"/>
                  </a:cubicBezTo>
                  <a:cubicBezTo>
                    <a:pt x="15" y="54"/>
                    <a:pt x="9" y="49"/>
                    <a:pt x="5" y="43"/>
                  </a:cubicBezTo>
                  <a:cubicBezTo>
                    <a:pt x="4" y="42"/>
                    <a:pt x="3" y="40"/>
                    <a:pt x="3" y="39"/>
                  </a:cubicBezTo>
                  <a:cubicBezTo>
                    <a:pt x="2" y="40"/>
                    <a:pt x="1" y="40"/>
                    <a:pt x="1" y="41"/>
                  </a:cubicBezTo>
                  <a:cubicBezTo>
                    <a:pt x="29" y="57"/>
                    <a:pt x="54" y="80"/>
                    <a:pt x="79" y="100"/>
                  </a:cubicBezTo>
                  <a:cubicBezTo>
                    <a:pt x="93" y="111"/>
                    <a:pt x="107" y="122"/>
                    <a:pt x="121" y="133"/>
                  </a:cubicBezTo>
                  <a:cubicBezTo>
                    <a:pt x="128" y="138"/>
                    <a:pt x="135" y="143"/>
                    <a:pt x="141" y="148"/>
                  </a:cubicBezTo>
                  <a:cubicBezTo>
                    <a:pt x="147" y="153"/>
                    <a:pt x="153" y="157"/>
                    <a:pt x="159" y="161"/>
                  </a:cubicBezTo>
                  <a:cubicBezTo>
                    <a:pt x="161" y="162"/>
                    <a:pt x="163" y="163"/>
                    <a:pt x="165" y="164"/>
                  </a:cubicBezTo>
                  <a:cubicBezTo>
                    <a:pt x="167" y="164"/>
                    <a:pt x="168" y="163"/>
                    <a:pt x="167" y="162"/>
                  </a:cubicBezTo>
                  <a:cubicBezTo>
                    <a:pt x="145" y="137"/>
                    <a:pt x="118" y="116"/>
                    <a:pt x="94" y="93"/>
                  </a:cubicBezTo>
                  <a:cubicBezTo>
                    <a:pt x="81" y="80"/>
                    <a:pt x="69" y="67"/>
                    <a:pt x="57" y="54"/>
                  </a:cubicBezTo>
                  <a:cubicBezTo>
                    <a:pt x="44" y="42"/>
                    <a:pt x="32" y="29"/>
                    <a:pt x="20" y="16"/>
                  </a:cubicBezTo>
                  <a:cubicBezTo>
                    <a:pt x="15" y="11"/>
                    <a:pt x="11" y="7"/>
                    <a:pt x="8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19" y="12"/>
                    <a:pt x="28" y="24"/>
                    <a:pt x="39" y="36"/>
                  </a:cubicBezTo>
                  <a:cubicBezTo>
                    <a:pt x="52" y="48"/>
                    <a:pt x="65" y="60"/>
                    <a:pt x="78" y="72"/>
                  </a:cubicBezTo>
                  <a:cubicBezTo>
                    <a:pt x="104" y="96"/>
                    <a:pt x="131" y="120"/>
                    <a:pt x="157" y="145"/>
                  </a:cubicBezTo>
                  <a:cubicBezTo>
                    <a:pt x="162" y="151"/>
                    <a:pt x="168" y="156"/>
                    <a:pt x="174" y="162"/>
                  </a:cubicBezTo>
                  <a:cubicBezTo>
                    <a:pt x="178" y="166"/>
                    <a:pt x="185" y="172"/>
                    <a:pt x="184" y="179"/>
                  </a:cubicBezTo>
                  <a:cubicBezTo>
                    <a:pt x="185" y="179"/>
                    <a:pt x="185" y="178"/>
                    <a:pt x="186" y="178"/>
                  </a:cubicBezTo>
                  <a:cubicBezTo>
                    <a:pt x="171" y="174"/>
                    <a:pt x="159" y="163"/>
                    <a:pt x="147" y="155"/>
                  </a:cubicBezTo>
                  <a:cubicBezTo>
                    <a:pt x="133" y="145"/>
                    <a:pt x="119" y="134"/>
                    <a:pt x="106" y="122"/>
                  </a:cubicBezTo>
                  <a:cubicBezTo>
                    <a:pt x="92" y="111"/>
                    <a:pt x="79" y="99"/>
                    <a:pt x="66" y="87"/>
                  </a:cubicBezTo>
                  <a:cubicBezTo>
                    <a:pt x="53" y="76"/>
                    <a:pt x="41" y="64"/>
                    <a:pt x="29" y="52"/>
                  </a:cubicBezTo>
                  <a:cubicBezTo>
                    <a:pt x="24" y="48"/>
                    <a:pt x="20" y="44"/>
                    <a:pt x="17" y="38"/>
                  </a:cubicBezTo>
                  <a:cubicBezTo>
                    <a:pt x="16" y="39"/>
                    <a:pt x="16" y="39"/>
                    <a:pt x="15" y="40"/>
                  </a:cubicBezTo>
                  <a:cubicBezTo>
                    <a:pt x="28" y="47"/>
                    <a:pt x="39" y="58"/>
                    <a:pt x="50" y="68"/>
                  </a:cubicBezTo>
                  <a:cubicBezTo>
                    <a:pt x="62" y="79"/>
                    <a:pt x="76" y="89"/>
                    <a:pt x="89" y="100"/>
                  </a:cubicBezTo>
                  <a:cubicBezTo>
                    <a:pt x="116" y="122"/>
                    <a:pt x="145" y="143"/>
                    <a:pt x="173" y="165"/>
                  </a:cubicBezTo>
                  <a:cubicBezTo>
                    <a:pt x="182" y="172"/>
                    <a:pt x="191" y="179"/>
                    <a:pt x="200" y="186"/>
                  </a:cubicBezTo>
                  <a:cubicBezTo>
                    <a:pt x="204" y="189"/>
                    <a:pt x="208" y="193"/>
                    <a:pt x="212" y="196"/>
                  </a:cubicBezTo>
                  <a:cubicBezTo>
                    <a:pt x="215" y="199"/>
                    <a:pt x="220" y="202"/>
                    <a:pt x="221" y="207"/>
                  </a:cubicBezTo>
                  <a:cubicBezTo>
                    <a:pt x="221" y="207"/>
                    <a:pt x="222" y="206"/>
                    <a:pt x="222" y="206"/>
                  </a:cubicBezTo>
                  <a:cubicBezTo>
                    <a:pt x="195" y="192"/>
                    <a:pt x="172" y="171"/>
                    <a:pt x="149" y="150"/>
                  </a:cubicBezTo>
                  <a:cubicBezTo>
                    <a:pt x="124" y="127"/>
                    <a:pt x="97" y="106"/>
                    <a:pt x="71" y="84"/>
                  </a:cubicBezTo>
                  <a:cubicBezTo>
                    <a:pt x="56" y="72"/>
                    <a:pt x="41" y="60"/>
                    <a:pt x="27" y="47"/>
                  </a:cubicBezTo>
                  <a:cubicBezTo>
                    <a:pt x="25" y="46"/>
                    <a:pt x="24" y="48"/>
                    <a:pt x="25" y="49"/>
                  </a:cubicBezTo>
                  <a:cubicBezTo>
                    <a:pt x="50" y="71"/>
                    <a:pt x="75" y="94"/>
                    <a:pt x="101" y="115"/>
                  </a:cubicBezTo>
                  <a:cubicBezTo>
                    <a:pt x="127" y="136"/>
                    <a:pt x="156" y="153"/>
                    <a:pt x="186" y="168"/>
                  </a:cubicBezTo>
                  <a:cubicBezTo>
                    <a:pt x="199" y="175"/>
                    <a:pt x="211" y="180"/>
                    <a:pt x="224" y="186"/>
                  </a:cubicBezTo>
                  <a:cubicBezTo>
                    <a:pt x="236" y="191"/>
                    <a:pt x="249" y="195"/>
                    <a:pt x="261" y="201"/>
                  </a:cubicBezTo>
                  <a:cubicBezTo>
                    <a:pt x="261" y="200"/>
                    <a:pt x="262" y="199"/>
                    <a:pt x="262" y="199"/>
                  </a:cubicBezTo>
                  <a:cubicBezTo>
                    <a:pt x="254" y="197"/>
                    <a:pt x="247" y="193"/>
                    <a:pt x="240" y="190"/>
                  </a:cubicBezTo>
                  <a:cubicBezTo>
                    <a:pt x="233" y="186"/>
                    <a:pt x="226" y="182"/>
                    <a:pt x="219" y="178"/>
                  </a:cubicBezTo>
                  <a:cubicBezTo>
                    <a:pt x="204" y="170"/>
                    <a:pt x="189" y="161"/>
                    <a:pt x="174" y="151"/>
                  </a:cubicBezTo>
                  <a:cubicBezTo>
                    <a:pt x="160" y="142"/>
                    <a:pt x="146" y="132"/>
                    <a:pt x="132" y="122"/>
                  </a:cubicBezTo>
                  <a:cubicBezTo>
                    <a:pt x="118" y="111"/>
                    <a:pt x="105" y="101"/>
                    <a:pt x="91" y="91"/>
                  </a:cubicBezTo>
                  <a:cubicBezTo>
                    <a:pt x="87" y="88"/>
                    <a:pt x="82" y="85"/>
                    <a:pt x="78" y="82"/>
                  </a:cubicBezTo>
                  <a:cubicBezTo>
                    <a:pt x="77" y="81"/>
                    <a:pt x="75" y="83"/>
                    <a:pt x="76" y="85"/>
                  </a:cubicBezTo>
                  <a:cubicBezTo>
                    <a:pt x="102" y="104"/>
                    <a:pt x="130" y="120"/>
                    <a:pt x="159" y="135"/>
                  </a:cubicBezTo>
                  <a:cubicBezTo>
                    <a:pt x="189" y="150"/>
                    <a:pt x="219" y="165"/>
                    <a:pt x="250" y="179"/>
                  </a:cubicBezTo>
                  <a:cubicBezTo>
                    <a:pt x="265" y="185"/>
                    <a:pt x="280" y="192"/>
                    <a:pt x="295" y="198"/>
                  </a:cubicBezTo>
                  <a:cubicBezTo>
                    <a:pt x="302" y="201"/>
                    <a:pt x="309" y="204"/>
                    <a:pt x="316" y="207"/>
                  </a:cubicBezTo>
                  <a:cubicBezTo>
                    <a:pt x="324" y="209"/>
                    <a:pt x="331" y="212"/>
                    <a:pt x="338" y="216"/>
                  </a:cubicBezTo>
                  <a:cubicBezTo>
                    <a:pt x="338" y="215"/>
                    <a:pt x="338" y="214"/>
                    <a:pt x="339" y="214"/>
                  </a:cubicBezTo>
                  <a:cubicBezTo>
                    <a:pt x="324" y="212"/>
                    <a:pt x="311" y="207"/>
                    <a:pt x="298" y="201"/>
                  </a:cubicBezTo>
                  <a:cubicBezTo>
                    <a:pt x="284" y="194"/>
                    <a:pt x="271" y="187"/>
                    <a:pt x="258" y="179"/>
                  </a:cubicBezTo>
                  <a:cubicBezTo>
                    <a:pt x="231" y="162"/>
                    <a:pt x="204" y="146"/>
                    <a:pt x="177" y="130"/>
                  </a:cubicBezTo>
                  <a:cubicBezTo>
                    <a:pt x="158" y="117"/>
                    <a:pt x="139" y="104"/>
                    <a:pt x="121" y="90"/>
                  </a:cubicBezTo>
                  <a:cubicBezTo>
                    <a:pt x="120" y="91"/>
                    <a:pt x="119" y="91"/>
                    <a:pt x="119" y="92"/>
                  </a:cubicBezTo>
                  <a:cubicBezTo>
                    <a:pt x="148" y="112"/>
                    <a:pt x="178" y="129"/>
                    <a:pt x="208" y="148"/>
                  </a:cubicBezTo>
                  <a:cubicBezTo>
                    <a:pt x="221" y="156"/>
                    <a:pt x="233" y="165"/>
                    <a:pt x="245" y="174"/>
                  </a:cubicBezTo>
                  <a:cubicBezTo>
                    <a:pt x="257" y="184"/>
                    <a:pt x="269" y="193"/>
                    <a:pt x="282" y="201"/>
                  </a:cubicBezTo>
                  <a:cubicBezTo>
                    <a:pt x="290" y="207"/>
                    <a:pt x="298" y="211"/>
                    <a:pt x="307" y="215"/>
                  </a:cubicBezTo>
                  <a:cubicBezTo>
                    <a:pt x="308" y="215"/>
                    <a:pt x="310" y="213"/>
                    <a:pt x="308" y="212"/>
                  </a:cubicBezTo>
                  <a:cubicBezTo>
                    <a:pt x="296" y="202"/>
                    <a:pt x="282" y="195"/>
                    <a:pt x="268" y="187"/>
                  </a:cubicBezTo>
                  <a:cubicBezTo>
                    <a:pt x="253" y="178"/>
                    <a:pt x="239" y="169"/>
                    <a:pt x="225" y="159"/>
                  </a:cubicBezTo>
                  <a:cubicBezTo>
                    <a:pt x="196" y="139"/>
                    <a:pt x="169" y="116"/>
                    <a:pt x="142" y="94"/>
                  </a:cubicBezTo>
                  <a:cubicBezTo>
                    <a:pt x="131" y="85"/>
                    <a:pt x="120" y="76"/>
                    <a:pt x="109" y="67"/>
                  </a:cubicBezTo>
                  <a:cubicBezTo>
                    <a:pt x="100" y="60"/>
                    <a:pt x="90" y="52"/>
                    <a:pt x="79" y="49"/>
                  </a:cubicBezTo>
                  <a:cubicBezTo>
                    <a:pt x="78" y="49"/>
                    <a:pt x="77" y="50"/>
                    <a:pt x="77" y="51"/>
                  </a:cubicBezTo>
                  <a:cubicBezTo>
                    <a:pt x="82" y="64"/>
                    <a:pt x="95" y="73"/>
                    <a:pt x="105" y="81"/>
                  </a:cubicBezTo>
                  <a:cubicBezTo>
                    <a:pt x="118" y="92"/>
                    <a:pt x="130" y="103"/>
                    <a:pt x="143" y="113"/>
                  </a:cubicBezTo>
                  <a:cubicBezTo>
                    <a:pt x="170" y="134"/>
                    <a:pt x="201" y="152"/>
                    <a:pt x="231" y="170"/>
                  </a:cubicBezTo>
                  <a:cubicBezTo>
                    <a:pt x="242" y="176"/>
                    <a:pt x="252" y="183"/>
                    <a:pt x="263" y="188"/>
                  </a:cubicBezTo>
                  <a:cubicBezTo>
                    <a:pt x="272" y="193"/>
                    <a:pt x="283" y="196"/>
                    <a:pt x="288" y="205"/>
                  </a:cubicBezTo>
                  <a:cubicBezTo>
                    <a:pt x="289" y="204"/>
                    <a:pt x="289" y="203"/>
                    <a:pt x="290" y="203"/>
                  </a:cubicBezTo>
                  <a:cubicBezTo>
                    <a:pt x="282" y="203"/>
                    <a:pt x="276" y="200"/>
                    <a:pt x="269" y="197"/>
                  </a:cubicBezTo>
                  <a:cubicBezTo>
                    <a:pt x="262" y="194"/>
                    <a:pt x="256" y="191"/>
                    <a:pt x="249" y="188"/>
                  </a:cubicBezTo>
                  <a:cubicBezTo>
                    <a:pt x="233" y="181"/>
                    <a:pt x="217" y="173"/>
                    <a:pt x="202" y="165"/>
                  </a:cubicBezTo>
                  <a:cubicBezTo>
                    <a:pt x="188" y="156"/>
                    <a:pt x="173" y="146"/>
                    <a:pt x="159" y="136"/>
                  </a:cubicBezTo>
                  <a:cubicBezTo>
                    <a:pt x="145" y="126"/>
                    <a:pt x="132" y="116"/>
                    <a:pt x="118" y="106"/>
                  </a:cubicBezTo>
                  <a:cubicBezTo>
                    <a:pt x="104" y="95"/>
                    <a:pt x="90" y="83"/>
                    <a:pt x="77" y="72"/>
                  </a:cubicBezTo>
                  <a:cubicBezTo>
                    <a:pt x="75" y="70"/>
                    <a:pt x="74" y="73"/>
                    <a:pt x="75" y="7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44"/>
            <p:cNvSpPr/>
            <p:nvPr/>
          </p:nvSpPr>
          <p:spPr bwMode="auto">
            <a:xfrm>
              <a:off x="4045" y="2786"/>
              <a:ext cx="365" cy="308"/>
            </a:xfrm>
            <a:custGeom>
              <a:avLst/>
              <a:gdLst>
                <a:gd name="T0" fmla="*/ 149 w 189"/>
                <a:gd name="T1" fmla="*/ 73 h 159"/>
                <a:gd name="T2" fmla="*/ 45 w 189"/>
                <a:gd name="T3" fmla="*/ 155 h 159"/>
                <a:gd name="T4" fmla="*/ 103 w 189"/>
                <a:gd name="T5" fmla="*/ 113 h 159"/>
                <a:gd name="T6" fmla="*/ 141 w 189"/>
                <a:gd name="T7" fmla="*/ 78 h 159"/>
                <a:gd name="T8" fmla="*/ 45 w 189"/>
                <a:gd name="T9" fmla="*/ 135 h 159"/>
                <a:gd name="T10" fmla="*/ 145 w 189"/>
                <a:gd name="T11" fmla="*/ 2 h 159"/>
                <a:gd name="T12" fmla="*/ 3 w 189"/>
                <a:gd name="T13" fmla="*/ 142 h 159"/>
                <a:gd name="T14" fmla="*/ 131 w 189"/>
                <a:gd name="T15" fmla="*/ 33 h 159"/>
                <a:gd name="T16" fmla="*/ 98 w 189"/>
                <a:gd name="T17" fmla="*/ 74 h 159"/>
                <a:gd name="T18" fmla="*/ 34 w 189"/>
                <a:gd name="T19" fmla="*/ 98 h 159"/>
                <a:gd name="T20" fmla="*/ 113 w 189"/>
                <a:gd name="T21" fmla="*/ 40 h 159"/>
                <a:gd name="T22" fmla="*/ 81 w 189"/>
                <a:gd name="T23" fmla="*/ 58 h 159"/>
                <a:gd name="T24" fmla="*/ 104 w 189"/>
                <a:gd name="T25" fmla="*/ 44 h 159"/>
                <a:gd name="T26" fmla="*/ 14 w 189"/>
                <a:gd name="T27" fmla="*/ 111 h 159"/>
                <a:gd name="T28" fmla="*/ 143 w 189"/>
                <a:gd name="T29" fmla="*/ 22 h 159"/>
                <a:gd name="T30" fmla="*/ 62 w 189"/>
                <a:gd name="T31" fmla="*/ 137 h 159"/>
                <a:gd name="T32" fmla="*/ 120 w 189"/>
                <a:gd name="T33" fmla="*/ 88 h 159"/>
                <a:gd name="T34" fmla="*/ 152 w 189"/>
                <a:gd name="T35" fmla="*/ 82 h 159"/>
                <a:gd name="T36" fmla="*/ 135 w 189"/>
                <a:gd name="T37" fmla="*/ 117 h 159"/>
                <a:gd name="T38" fmla="*/ 103 w 189"/>
                <a:gd name="T39" fmla="*/ 147 h 159"/>
                <a:gd name="T40" fmla="*/ 172 w 189"/>
                <a:gd name="T41" fmla="*/ 95 h 159"/>
                <a:gd name="T42" fmla="*/ 141 w 189"/>
                <a:gd name="T43" fmla="*/ 117 h 159"/>
                <a:gd name="T44" fmla="*/ 185 w 189"/>
                <a:gd name="T45" fmla="*/ 12 h 159"/>
                <a:gd name="T46" fmla="*/ 122 w 189"/>
                <a:gd name="T47" fmla="*/ 138 h 159"/>
                <a:gd name="T48" fmla="*/ 162 w 189"/>
                <a:gd name="T49" fmla="*/ 53 h 159"/>
                <a:gd name="T50" fmla="*/ 131 w 189"/>
                <a:gd name="T51" fmla="*/ 81 h 159"/>
                <a:gd name="T52" fmla="*/ 109 w 189"/>
                <a:gd name="T53" fmla="*/ 107 h 159"/>
                <a:gd name="T54" fmla="*/ 120 w 189"/>
                <a:gd name="T55" fmla="*/ 75 h 159"/>
                <a:gd name="T56" fmla="*/ 82 w 189"/>
                <a:gd name="T57" fmla="*/ 107 h 159"/>
                <a:gd name="T58" fmla="*/ 119 w 189"/>
                <a:gd name="T59" fmla="*/ 33 h 159"/>
                <a:gd name="T60" fmla="*/ 89 w 189"/>
                <a:gd name="T61" fmla="*/ 128 h 159"/>
                <a:gd name="T62" fmla="*/ 144 w 189"/>
                <a:gd name="T63" fmla="*/ 3 h 159"/>
                <a:gd name="T64" fmla="*/ 96 w 189"/>
                <a:gd name="T65" fmla="*/ 139 h 159"/>
                <a:gd name="T66" fmla="*/ 164 w 189"/>
                <a:gd name="T67" fmla="*/ 8 h 159"/>
                <a:gd name="T68" fmla="*/ 121 w 189"/>
                <a:gd name="T69" fmla="*/ 139 h 159"/>
                <a:gd name="T70" fmla="*/ 180 w 189"/>
                <a:gd name="T71" fmla="*/ 51 h 159"/>
                <a:gd name="T72" fmla="*/ 176 w 189"/>
                <a:gd name="T73" fmla="*/ 43 h 159"/>
                <a:gd name="T74" fmla="*/ 134 w 189"/>
                <a:gd name="T75" fmla="*/ 138 h 159"/>
                <a:gd name="T76" fmla="*/ 146 w 189"/>
                <a:gd name="T77" fmla="*/ 116 h 159"/>
                <a:gd name="T78" fmla="*/ 180 w 189"/>
                <a:gd name="T79" fmla="*/ 70 h 159"/>
                <a:gd name="T80" fmla="*/ 113 w 189"/>
                <a:gd name="T81" fmla="*/ 139 h 159"/>
                <a:gd name="T82" fmla="*/ 162 w 189"/>
                <a:gd name="T83" fmla="*/ 30 h 159"/>
                <a:gd name="T84" fmla="*/ 60 w 189"/>
                <a:gd name="T85" fmla="*/ 139 h 159"/>
                <a:gd name="T86" fmla="*/ 143 w 189"/>
                <a:gd name="T87" fmla="*/ 21 h 159"/>
                <a:gd name="T88" fmla="*/ 11 w 189"/>
                <a:gd name="T89" fmla="*/ 110 h 159"/>
                <a:gd name="T90" fmla="*/ 119 w 189"/>
                <a:gd name="T91" fmla="*/ 27 h 159"/>
                <a:gd name="T92" fmla="*/ 8 w 189"/>
                <a:gd name="T93" fmla="*/ 98 h 159"/>
                <a:gd name="T94" fmla="*/ 130 w 189"/>
                <a:gd name="T95" fmla="*/ 9 h 159"/>
                <a:gd name="T96" fmla="*/ 0 w 189"/>
                <a:gd name="T97" fmla="*/ 111 h 159"/>
                <a:gd name="T98" fmla="*/ 148 w 189"/>
                <a:gd name="T99" fmla="*/ 7 h 159"/>
                <a:gd name="T100" fmla="*/ 52 w 189"/>
                <a:gd name="T101" fmla="*/ 114 h 159"/>
                <a:gd name="T102" fmla="*/ 84 w 189"/>
                <a:gd name="T103" fmla="*/ 106 h 159"/>
                <a:gd name="T104" fmla="*/ 113 w 189"/>
                <a:gd name="T105" fmla="*/ 78 h 159"/>
                <a:gd name="T106" fmla="*/ 28 w 189"/>
                <a:gd name="T107" fmla="*/ 147 h 159"/>
                <a:gd name="T108" fmla="*/ 146 w 189"/>
                <a:gd name="T109" fmla="*/ 41 h 159"/>
                <a:gd name="T110" fmla="*/ 39 w 189"/>
                <a:gd name="T111" fmla="*/ 139 h 159"/>
                <a:gd name="T112" fmla="*/ 108 w 189"/>
                <a:gd name="T113" fmla="*/ 137 h 159"/>
                <a:gd name="T114" fmla="*/ 112 w 189"/>
                <a:gd name="T115" fmla="*/ 11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9" h="159">
                  <a:moveTo>
                    <a:pt x="53" y="140"/>
                  </a:moveTo>
                  <a:cubicBezTo>
                    <a:pt x="74" y="137"/>
                    <a:pt x="94" y="132"/>
                    <a:pt x="112" y="120"/>
                  </a:cubicBezTo>
                  <a:cubicBezTo>
                    <a:pt x="120" y="114"/>
                    <a:pt x="127" y="107"/>
                    <a:pt x="133" y="99"/>
                  </a:cubicBezTo>
                  <a:cubicBezTo>
                    <a:pt x="139" y="90"/>
                    <a:pt x="144" y="81"/>
                    <a:pt x="151" y="73"/>
                  </a:cubicBezTo>
                  <a:cubicBezTo>
                    <a:pt x="150" y="73"/>
                    <a:pt x="150" y="73"/>
                    <a:pt x="149" y="73"/>
                  </a:cubicBezTo>
                  <a:cubicBezTo>
                    <a:pt x="153" y="81"/>
                    <a:pt x="148" y="90"/>
                    <a:pt x="144" y="97"/>
                  </a:cubicBezTo>
                  <a:cubicBezTo>
                    <a:pt x="138" y="106"/>
                    <a:pt x="131" y="114"/>
                    <a:pt x="123" y="122"/>
                  </a:cubicBezTo>
                  <a:cubicBezTo>
                    <a:pt x="116" y="128"/>
                    <a:pt x="108" y="134"/>
                    <a:pt x="100" y="139"/>
                  </a:cubicBezTo>
                  <a:cubicBezTo>
                    <a:pt x="94" y="143"/>
                    <a:pt x="87" y="145"/>
                    <a:pt x="80" y="148"/>
                  </a:cubicBezTo>
                  <a:cubicBezTo>
                    <a:pt x="69" y="151"/>
                    <a:pt x="57" y="154"/>
                    <a:pt x="45" y="155"/>
                  </a:cubicBezTo>
                  <a:cubicBezTo>
                    <a:pt x="35" y="156"/>
                    <a:pt x="23" y="155"/>
                    <a:pt x="17" y="146"/>
                  </a:cubicBezTo>
                  <a:cubicBezTo>
                    <a:pt x="17" y="146"/>
                    <a:pt x="17" y="147"/>
                    <a:pt x="17" y="148"/>
                  </a:cubicBezTo>
                  <a:cubicBezTo>
                    <a:pt x="24" y="144"/>
                    <a:pt x="32" y="143"/>
                    <a:pt x="40" y="142"/>
                  </a:cubicBezTo>
                  <a:cubicBezTo>
                    <a:pt x="48" y="140"/>
                    <a:pt x="55" y="138"/>
                    <a:pt x="63" y="136"/>
                  </a:cubicBezTo>
                  <a:cubicBezTo>
                    <a:pt x="77" y="130"/>
                    <a:pt x="91" y="123"/>
                    <a:pt x="103" y="113"/>
                  </a:cubicBezTo>
                  <a:cubicBezTo>
                    <a:pt x="115" y="104"/>
                    <a:pt x="125" y="92"/>
                    <a:pt x="132" y="80"/>
                  </a:cubicBezTo>
                  <a:cubicBezTo>
                    <a:pt x="136" y="74"/>
                    <a:pt x="139" y="68"/>
                    <a:pt x="141" y="61"/>
                  </a:cubicBezTo>
                  <a:cubicBezTo>
                    <a:pt x="143" y="55"/>
                    <a:pt x="144" y="48"/>
                    <a:pt x="148" y="43"/>
                  </a:cubicBezTo>
                  <a:cubicBezTo>
                    <a:pt x="147" y="43"/>
                    <a:pt x="147" y="43"/>
                    <a:pt x="146" y="42"/>
                  </a:cubicBezTo>
                  <a:cubicBezTo>
                    <a:pt x="149" y="54"/>
                    <a:pt x="146" y="66"/>
                    <a:pt x="141" y="78"/>
                  </a:cubicBezTo>
                  <a:cubicBezTo>
                    <a:pt x="136" y="90"/>
                    <a:pt x="129" y="101"/>
                    <a:pt x="121" y="112"/>
                  </a:cubicBezTo>
                  <a:cubicBezTo>
                    <a:pt x="105" y="131"/>
                    <a:pt x="83" y="147"/>
                    <a:pt x="57" y="149"/>
                  </a:cubicBezTo>
                  <a:cubicBezTo>
                    <a:pt x="48" y="150"/>
                    <a:pt x="38" y="149"/>
                    <a:pt x="30" y="145"/>
                  </a:cubicBezTo>
                  <a:cubicBezTo>
                    <a:pt x="30" y="145"/>
                    <a:pt x="30" y="146"/>
                    <a:pt x="30" y="147"/>
                  </a:cubicBezTo>
                  <a:cubicBezTo>
                    <a:pt x="33" y="141"/>
                    <a:pt x="39" y="138"/>
                    <a:pt x="45" y="135"/>
                  </a:cubicBezTo>
                  <a:cubicBezTo>
                    <a:pt x="51" y="132"/>
                    <a:pt x="57" y="129"/>
                    <a:pt x="62" y="126"/>
                  </a:cubicBezTo>
                  <a:cubicBezTo>
                    <a:pt x="76" y="117"/>
                    <a:pt x="90" y="108"/>
                    <a:pt x="101" y="96"/>
                  </a:cubicBezTo>
                  <a:cubicBezTo>
                    <a:pt x="121" y="76"/>
                    <a:pt x="133" y="51"/>
                    <a:pt x="141" y="25"/>
                  </a:cubicBezTo>
                  <a:cubicBezTo>
                    <a:pt x="143" y="17"/>
                    <a:pt x="145" y="10"/>
                    <a:pt x="147" y="2"/>
                  </a:cubicBezTo>
                  <a:cubicBezTo>
                    <a:pt x="146" y="2"/>
                    <a:pt x="146" y="2"/>
                    <a:pt x="145" y="2"/>
                  </a:cubicBezTo>
                  <a:cubicBezTo>
                    <a:pt x="146" y="12"/>
                    <a:pt x="143" y="23"/>
                    <a:pt x="139" y="33"/>
                  </a:cubicBezTo>
                  <a:cubicBezTo>
                    <a:pt x="134" y="44"/>
                    <a:pt x="127" y="55"/>
                    <a:pt x="119" y="65"/>
                  </a:cubicBezTo>
                  <a:cubicBezTo>
                    <a:pt x="104" y="85"/>
                    <a:pt x="86" y="104"/>
                    <a:pt x="64" y="117"/>
                  </a:cubicBezTo>
                  <a:cubicBezTo>
                    <a:pt x="45" y="128"/>
                    <a:pt x="24" y="135"/>
                    <a:pt x="2" y="139"/>
                  </a:cubicBezTo>
                  <a:cubicBezTo>
                    <a:pt x="2" y="140"/>
                    <a:pt x="2" y="141"/>
                    <a:pt x="3" y="142"/>
                  </a:cubicBezTo>
                  <a:cubicBezTo>
                    <a:pt x="10" y="138"/>
                    <a:pt x="18" y="135"/>
                    <a:pt x="26" y="132"/>
                  </a:cubicBezTo>
                  <a:cubicBezTo>
                    <a:pt x="33" y="129"/>
                    <a:pt x="40" y="125"/>
                    <a:pt x="47" y="121"/>
                  </a:cubicBezTo>
                  <a:cubicBezTo>
                    <a:pt x="61" y="112"/>
                    <a:pt x="74" y="101"/>
                    <a:pt x="86" y="90"/>
                  </a:cubicBezTo>
                  <a:cubicBezTo>
                    <a:pt x="97" y="79"/>
                    <a:pt x="108" y="67"/>
                    <a:pt x="118" y="54"/>
                  </a:cubicBezTo>
                  <a:cubicBezTo>
                    <a:pt x="123" y="47"/>
                    <a:pt x="127" y="40"/>
                    <a:pt x="131" y="33"/>
                  </a:cubicBezTo>
                  <a:cubicBezTo>
                    <a:pt x="135" y="26"/>
                    <a:pt x="139" y="20"/>
                    <a:pt x="143" y="13"/>
                  </a:cubicBezTo>
                  <a:cubicBezTo>
                    <a:pt x="144" y="12"/>
                    <a:pt x="146" y="10"/>
                    <a:pt x="147" y="8"/>
                  </a:cubicBezTo>
                  <a:cubicBezTo>
                    <a:pt x="147" y="8"/>
                    <a:pt x="146" y="8"/>
                    <a:pt x="145" y="7"/>
                  </a:cubicBezTo>
                  <a:cubicBezTo>
                    <a:pt x="143" y="20"/>
                    <a:pt x="135" y="32"/>
                    <a:pt x="127" y="43"/>
                  </a:cubicBezTo>
                  <a:cubicBezTo>
                    <a:pt x="118" y="54"/>
                    <a:pt x="108" y="64"/>
                    <a:pt x="98" y="74"/>
                  </a:cubicBezTo>
                  <a:cubicBezTo>
                    <a:pt x="81" y="90"/>
                    <a:pt x="61" y="103"/>
                    <a:pt x="39" y="110"/>
                  </a:cubicBezTo>
                  <a:cubicBezTo>
                    <a:pt x="27" y="114"/>
                    <a:pt x="13" y="117"/>
                    <a:pt x="2" y="110"/>
                  </a:cubicBezTo>
                  <a:cubicBezTo>
                    <a:pt x="2" y="111"/>
                    <a:pt x="2" y="112"/>
                    <a:pt x="2" y="112"/>
                  </a:cubicBezTo>
                  <a:cubicBezTo>
                    <a:pt x="6" y="108"/>
                    <a:pt x="12" y="105"/>
                    <a:pt x="17" y="104"/>
                  </a:cubicBezTo>
                  <a:cubicBezTo>
                    <a:pt x="23" y="101"/>
                    <a:pt x="29" y="100"/>
                    <a:pt x="34" y="98"/>
                  </a:cubicBezTo>
                  <a:cubicBezTo>
                    <a:pt x="48" y="93"/>
                    <a:pt x="62" y="87"/>
                    <a:pt x="75" y="79"/>
                  </a:cubicBezTo>
                  <a:cubicBezTo>
                    <a:pt x="87" y="70"/>
                    <a:pt x="98" y="60"/>
                    <a:pt x="106" y="48"/>
                  </a:cubicBezTo>
                  <a:cubicBezTo>
                    <a:pt x="115" y="36"/>
                    <a:pt x="122" y="22"/>
                    <a:pt x="130" y="10"/>
                  </a:cubicBezTo>
                  <a:cubicBezTo>
                    <a:pt x="129" y="9"/>
                    <a:pt x="128" y="9"/>
                    <a:pt x="127" y="9"/>
                  </a:cubicBezTo>
                  <a:cubicBezTo>
                    <a:pt x="126" y="20"/>
                    <a:pt x="120" y="31"/>
                    <a:pt x="113" y="40"/>
                  </a:cubicBezTo>
                  <a:cubicBezTo>
                    <a:pt x="105" y="49"/>
                    <a:pt x="95" y="58"/>
                    <a:pt x="86" y="65"/>
                  </a:cubicBezTo>
                  <a:cubicBezTo>
                    <a:pt x="75" y="73"/>
                    <a:pt x="64" y="80"/>
                    <a:pt x="53" y="86"/>
                  </a:cubicBezTo>
                  <a:cubicBezTo>
                    <a:pt x="39" y="93"/>
                    <a:pt x="24" y="98"/>
                    <a:pt x="9" y="98"/>
                  </a:cubicBezTo>
                  <a:cubicBezTo>
                    <a:pt x="9" y="99"/>
                    <a:pt x="10" y="99"/>
                    <a:pt x="10" y="100"/>
                  </a:cubicBezTo>
                  <a:cubicBezTo>
                    <a:pt x="34" y="86"/>
                    <a:pt x="60" y="77"/>
                    <a:pt x="81" y="58"/>
                  </a:cubicBezTo>
                  <a:cubicBezTo>
                    <a:pt x="90" y="51"/>
                    <a:pt x="97" y="41"/>
                    <a:pt x="103" y="31"/>
                  </a:cubicBezTo>
                  <a:cubicBezTo>
                    <a:pt x="109" y="22"/>
                    <a:pt x="115" y="12"/>
                    <a:pt x="125" y="6"/>
                  </a:cubicBezTo>
                  <a:cubicBezTo>
                    <a:pt x="125" y="6"/>
                    <a:pt x="124" y="5"/>
                    <a:pt x="123" y="5"/>
                  </a:cubicBezTo>
                  <a:cubicBezTo>
                    <a:pt x="125" y="12"/>
                    <a:pt x="121" y="19"/>
                    <a:pt x="117" y="25"/>
                  </a:cubicBezTo>
                  <a:cubicBezTo>
                    <a:pt x="113" y="31"/>
                    <a:pt x="108" y="37"/>
                    <a:pt x="104" y="44"/>
                  </a:cubicBezTo>
                  <a:cubicBezTo>
                    <a:pt x="94" y="56"/>
                    <a:pt x="83" y="67"/>
                    <a:pt x="71" y="78"/>
                  </a:cubicBezTo>
                  <a:cubicBezTo>
                    <a:pt x="64" y="84"/>
                    <a:pt x="56" y="90"/>
                    <a:pt x="48" y="96"/>
                  </a:cubicBezTo>
                  <a:cubicBezTo>
                    <a:pt x="40" y="102"/>
                    <a:pt x="31" y="109"/>
                    <a:pt x="20" y="110"/>
                  </a:cubicBezTo>
                  <a:cubicBezTo>
                    <a:pt x="18" y="110"/>
                    <a:pt x="15" y="110"/>
                    <a:pt x="13" y="109"/>
                  </a:cubicBezTo>
                  <a:cubicBezTo>
                    <a:pt x="13" y="110"/>
                    <a:pt x="13" y="110"/>
                    <a:pt x="14" y="111"/>
                  </a:cubicBezTo>
                  <a:cubicBezTo>
                    <a:pt x="16" y="106"/>
                    <a:pt x="21" y="104"/>
                    <a:pt x="26" y="102"/>
                  </a:cubicBezTo>
                  <a:cubicBezTo>
                    <a:pt x="31" y="100"/>
                    <a:pt x="36" y="99"/>
                    <a:pt x="41" y="97"/>
                  </a:cubicBezTo>
                  <a:cubicBezTo>
                    <a:pt x="55" y="91"/>
                    <a:pt x="70" y="86"/>
                    <a:pt x="83" y="79"/>
                  </a:cubicBezTo>
                  <a:cubicBezTo>
                    <a:pt x="96" y="72"/>
                    <a:pt x="108" y="64"/>
                    <a:pt x="118" y="54"/>
                  </a:cubicBezTo>
                  <a:cubicBezTo>
                    <a:pt x="127" y="44"/>
                    <a:pt x="135" y="33"/>
                    <a:pt x="143" y="22"/>
                  </a:cubicBezTo>
                  <a:cubicBezTo>
                    <a:pt x="142" y="22"/>
                    <a:pt x="141" y="21"/>
                    <a:pt x="141" y="21"/>
                  </a:cubicBezTo>
                  <a:cubicBezTo>
                    <a:pt x="139" y="36"/>
                    <a:pt x="134" y="50"/>
                    <a:pt x="127" y="63"/>
                  </a:cubicBezTo>
                  <a:cubicBezTo>
                    <a:pt x="121" y="75"/>
                    <a:pt x="114" y="87"/>
                    <a:pt x="107" y="99"/>
                  </a:cubicBezTo>
                  <a:cubicBezTo>
                    <a:pt x="101" y="108"/>
                    <a:pt x="95" y="116"/>
                    <a:pt x="88" y="123"/>
                  </a:cubicBezTo>
                  <a:cubicBezTo>
                    <a:pt x="82" y="130"/>
                    <a:pt x="72" y="139"/>
                    <a:pt x="62" y="137"/>
                  </a:cubicBezTo>
                  <a:cubicBezTo>
                    <a:pt x="62" y="138"/>
                    <a:pt x="63" y="138"/>
                    <a:pt x="63" y="138"/>
                  </a:cubicBezTo>
                  <a:cubicBezTo>
                    <a:pt x="63" y="136"/>
                    <a:pt x="65" y="133"/>
                    <a:pt x="66" y="132"/>
                  </a:cubicBezTo>
                  <a:cubicBezTo>
                    <a:pt x="69" y="128"/>
                    <a:pt x="72" y="125"/>
                    <a:pt x="75" y="123"/>
                  </a:cubicBezTo>
                  <a:cubicBezTo>
                    <a:pt x="83" y="116"/>
                    <a:pt x="91" y="110"/>
                    <a:pt x="100" y="104"/>
                  </a:cubicBezTo>
                  <a:cubicBezTo>
                    <a:pt x="107" y="99"/>
                    <a:pt x="113" y="94"/>
                    <a:pt x="120" y="88"/>
                  </a:cubicBezTo>
                  <a:cubicBezTo>
                    <a:pt x="131" y="76"/>
                    <a:pt x="140" y="63"/>
                    <a:pt x="150" y="50"/>
                  </a:cubicBezTo>
                  <a:cubicBezTo>
                    <a:pt x="154" y="44"/>
                    <a:pt x="159" y="38"/>
                    <a:pt x="164" y="32"/>
                  </a:cubicBezTo>
                  <a:cubicBezTo>
                    <a:pt x="163" y="32"/>
                    <a:pt x="163" y="32"/>
                    <a:pt x="162" y="32"/>
                  </a:cubicBezTo>
                  <a:cubicBezTo>
                    <a:pt x="167" y="37"/>
                    <a:pt x="165" y="47"/>
                    <a:pt x="163" y="53"/>
                  </a:cubicBezTo>
                  <a:cubicBezTo>
                    <a:pt x="161" y="63"/>
                    <a:pt x="157" y="73"/>
                    <a:pt x="152" y="82"/>
                  </a:cubicBezTo>
                  <a:cubicBezTo>
                    <a:pt x="144" y="99"/>
                    <a:pt x="134" y="114"/>
                    <a:pt x="121" y="128"/>
                  </a:cubicBezTo>
                  <a:cubicBezTo>
                    <a:pt x="116" y="133"/>
                    <a:pt x="110" y="139"/>
                    <a:pt x="104" y="143"/>
                  </a:cubicBezTo>
                  <a:cubicBezTo>
                    <a:pt x="98" y="147"/>
                    <a:pt x="92" y="150"/>
                    <a:pt x="85" y="149"/>
                  </a:cubicBezTo>
                  <a:cubicBezTo>
                    <a:pt x="85" y="150"/>
                    <a:pt x="85" y="151"/>
                    <a:pt x="86" y="152"/>
                  </a:cubicBezTo>
                  <a:cubicBezTo>
                    <a:pt x="101" y="138"/>
                    <a:pt x="120" y="130"/>
                    <a:pt x="135" y="117"/>
                  </a:cubicBezTo>
                  <a:cubicBezTo>
                    <a:pt x="151" y="103"/>
                    <a:pt x="162" y="85"/>
                    <a:pt x="179" y="72"/>
                  </a:cubicBezTo>
                  <a:cubicBezTo>
                    <a:pt x="178" y="71"/>
                    <a:pt x="178" y="71"/>
                    <a:pt x="177" y="71"/>
                  </a:cubicBezTo>
                  <a:cubicBezTo>
                    <a:pt x="178" y="78"/>
                    <a:pt x="173" y="85"/>
                    <a:pt x="170" y="90"/>
                  </a:cubicBezTo>
                  <a:cubicBezTo>
                    <a:pt x="165" y="97"/>
                    <a:pt x="160" y="104"/>
                    <a:pt x="154" y="110"/>
                  </a:cubicBezTo>
                  <a:cubicBezTo>
                    <a:pt x="140" y="126"/>
                    <a:pt x="125" y="143"/>
                    <a:pt x="103" y="147"/>
                  </a:cubicBezTo>
                  <a:cubicBezTo>
                    <a:pt x="103" y="148"/>
                    <a:pt x="103" y="149"/>
                    <a:pt x="104" y="150"/>
                  </a:cubicBezTo>
                  <a:cubicBezTo>
                    <a:pt x="117" y="138"/>
                    <a:pt x="134" y="130"/>
                    <a:pt x="148" y="119"/>
                  </a:cubicBezTo>
                  <a:cubicBezTo>
                    <a:pt x="162" y="107"/>
                    <a:pt x="171" y="91"/>
                    <a:pt x="183" y="78"/>
                  </a:cubicBezTo>
                  <a:cubicBezTo>
                    <a:pt x="182" y="77"/>
                    <a:pt x="181" y="77"/>
                    <a:pt x="180" y="77"/>
                  </a:cubicBezTo>
                  <a:cubicBezTo>
                    <a:pt x="179" y="83"/>
                    <a:pt x="175" y="90"/>
                    <a:pt x="172" y="95"/>
                  </a:cubicBezTo>
                  <a:cubicBezTo>
                    <a:pt x="167" y="103"/>
                    <a:pt x="161" y="110"/>
                    <a:pt x="154" y="117"/>
                  </a:cubicBezTo>
                  <a:cubicBezTo>
                    <a:pt x="148" y="124"/>
                    <a:pt x="141" y="130"/>
                    <a:pt x="134" y="135"/>
                  </a:cubicBezTo>
                  <a:cubicBezTo>
                    <a:pt x="128" y="138"/>
                    <a:pt x="121" y="142"/>
                    <a:pt x="114" y="142"/>
                  </a:cubicBezTo>
                  <a:cubicBezTo>
                    <a:pt x="115" y="142"/>
                    <a:pt x="115" y="143"/>
                    <a:pt x="115" y="144"/>
                  </a:cubicBezTo>
                  <a:cubicBezTo>
                    <a:pt x="124" y="134"/>
                    <a:pt x="133" y="126"/>
                    <a:pt x="141" y="117"/>
                  </a:cubicBezTo>
                  <a:cubicBezTo>
                    <a:pt x="150" y="108"/>
                    <a:pt x="158" y="98"/>
                    <a:pt x="164" y="87"/>
                  </a:cubicBezTo>
                  <a:cubicBezTo>
                    <a:pt x="170" y="74"/>
                    <a:pt x="174" y="61"/>
                    <a:pt x="177" y="48"/>
                  </a:cubicBezTo>
                  <a:cubicBezTo>
                    <a:pt x="179" y="42"/>
                    <a:pt x="181" y="36"/>
                    <a:pt x="182" y="30"/>
                  </a:cubicBezTo>
                  <a:cubicBezTo>
                    <a:pt x="183" y="24"/>
                    <a:pt x="184" y="18"/>
                    <a:pt x="187" y="13"/>
                  </a:cubicBezTo>
                  <a:cubicBezTo>
                    <a:pt x="187" y="13"/>
                    <a:pt x="186" y="12"/>
                    <a:pt x="185" y="12"/>
                  </a:cubicBezTo>
                  <a:cubicBezTo>
                    <a:pt x="186" y="18"/>
                    <a:pt x="185" y="25"/>
                    <a:pt x="183" y="31"/>
                  </a:cubicBezTo>
                  <a:cubicBezTo>
                    <a:pt x="181" y="37"/>
                    <a:pt x="179" y="43"/>
                    <a:pt x="177" y="50"/>
                  </a:cubicBezTo>
                  <a:cubicBezTo>
                    <a:pt x="174" y="64"/>
                    <a:pt x="170" y="78"/>
                    <a:pt x="164" y="91"/>
                  </a:cubicBezTo>
                  <a:cubicBezTo>
                    <a:pt x="159" y="101"/>
                    <a:pt x="154" y="111"/>
                    <a:pt x="148" y="119"/>
                  </a:cubicBezTo>
                  <a:cubicBezTo>
                    <a:pt x="141" y="128"/>
                    <a:pt x="133" y="137"/>
                    <a:pt x="122" y="138"/>
                  </a:cubicBezTo>
                  <a:cubicBezTo>
                    <a:pt x="123" y="138"/>
                    <a:pt x="123" y="139"/>
                    <a:pt x="124" y="139"/>
                  </a:cubicBezTo>
                  <a:cubicBezTo>
                    <a:pt x="122" y="136"/>
                    <a:pt x="123" y="132"/>
                    <a:pt x="124" y="128"/>
                  </a:cubicBezTo>
                  <a:cubicBezTo>
                    <a:pt x="126" y="123"/>
                    <a:pt x="128" y="119"/>
                    <a:pt x="130" y="114"/>
                  </a:cubicBezTo>
                  <a:cubicBezTo>
                    <a:pt x="135" y="105"/>
                    <a:pt x="142" y="96"/>
                    <a:pt x="147" y="87"/>
                  </a:cubicBezTo>
                  <a:cubicBezTo>
                    <a:pt x="154" y="77"/>
                    <a:pt x="159" y="65"/>
                    <a:pt x="162" y="53"/>
                  </a:cubicBezTo>
                  <a:cubicBezTo>
                    <a:pt x="167" y="38"/>
                    <a:pt x="169" y="22"/>
                    <a:pt x="165" y="7"/>
                  </a:cubicBezTo>
                  <a:cubicBezTo>
                    <a:pt x="164" y="6"/>
                    <a:pt x="163" y="5"/>
                    <a:pt x="162" y="6"/>
                  </a:cubicBezTo>
                  <a:cubicBezTo>
                    <a:pt x="158" y="11"/>
                    <a:pt x="156" y="16"/>
                    <a:pt x="154" y="22"/>
                  </a:cubicBezTo>
                  <a:cubicBezTo>
                    <a:pt x="152" y="28"/>
                    <a:pt x="150" y="35"/>
                    <a:pt x="148" y="41"/>
                  </a:cubicBezTo>
                  <a:cubicBezTo>
                    <a:pt x="143" y="55"/>
                    <a:pt x="137" y="68"/>
                    <a:pt x="131" y="81"/>
                  </a:cubicBezTo>
                  <a:cubicBezTo>
                    <a:pt x="126" y="91"/>
                    <a:pt x="121" y="102"/>
                    <a:pt x="115" y="111"/>
                  </a:cubicBezTo>
                  <a:cubicBezTo>
                    <a:pt x="109" y="121"/>
                    <a:pt x="103" y="131"/>
                    <a:pt x="94" y="137"/>
                  </a:cubicBezTo>
                  <a:cubicBezTo>
                    <a:pt x="95" y="137"/>
                    <a:pt x="95" y="138"/>
                    <a:pt x="96" y="138"/>
                  </a:cubicBezTo>
                  <a:cubicBezTo>
                    <a:pt x="95" y="132"/>
                    <a:pt x="98" y="128"/>
                    <a:pt x="100" y="123"/>
                  </a:cubicBezTo>
                  <a:cubicBezTo>
                    <a:pt x="103" y="118"/>
                    <a:pt x="106" y="113"/>
                    <a:pt x="109" y="107"/>
                  </a:cubicBezTo>
                  <a:cubicBezTo>
                    <a:pt x="115" y="96"/>
                    <a:pt x="121" y="85"/>
                    <a:pt x="126" y="73"/>
                  </a:cubicBezTo>
                  <a:cubicBezTo>
                    <a:pt x="135" y="51"/>
                    <a:pt x="138" y="26"/>
                    <a:pt x="146" y="4"/>
                  </a:cubicBezTo>
                  <a:cubicBezTo>
                    <a:pt x="145" y="4"/>
                    <a:pt x="144" y="4"/>
                    <a:pt x="144" y="4"/>
                  </a:cubicBezTo>
                  <a:cubicBezTo>
                    <a:pt x="145" y="18"/>
                    <a:pt x="140" y="32"/>
                    <a:pt x="135" y="44"/>
                  </a:cubicBezTo>
                  <a:cubicBezTo>
                    <a:pt x="131" y="55"/>
                    <a:pt x="125" y="65"/>
                    <a:pt x="120" y="75"/>
                  </a:cubicBezTo>
                  <a:cubicBezTo>
                    <a:pt x="116" y="84"/>
                    <a:pt x="112" y="92"/>
                    <a:pt x="107" y="100"/>
                  </a:cubicBezTo>
                  <a:cubicBezTo>
                    <a:pt x="102" y="108"/>
                    <a:pt x="96" y="117"/>
                    <a:pt x="89" y="124"/>
                  </a:cubicBezTo>
                  <a:cubicBezTo>
                    <a:pt x="87" y="126"/>
                    <a:pt x="77" y="134"/>
                    <a:pt x="76" y="128"/>
                  </a:cubicBezTo>
                  <a:cubicBezTo>
                    <a:pt x="75" y="125"/>
                    <a:pt x="76" y="122"/>
                    <a:pt x="77" y="119"/>
                  </a:cubicBezTo>
                  <a:cubicBezTo>
                    <a:pt x="78" y="115"/>
                    <a:pt x="80" y="111"/>
                    <a:pt x="82" y="107"/>
                  </a:cubicBezTo>
                  <a:cubicBezTo>
                    <a:pt x="88" y="96"/>
                    <a:pt x="95" y="85"/>
                    <a:pt x="102" y="73"/>
                  </a:cubicBezTo>
                  <a:cubicBezTo>
                    <a:pt x="109" y="62"/>
                    <a:pt x="115" y="51"/>
                    <a:pt x="120" y="39"/>
                  </a:cubicBezTo>
                  <a:cubicBezTo>
                    <a:pt x="122" y="33"/>
                    <a:pt x="129" y="17"/>
                    <a:pt x="119" y="13"/>
                  </a:cubicBezTo>
                  <a:cubicBezTo>
                    <a:pt x="117" y="12"/>
                    <a:pt x="116" y="15"/>
                    <a:pt x="118" y="16"/>
                  </a:cubicBezTo>
                  <a:cubicBezTo>
                    <a:pt x="124" y="18"/>
                    <a:pt x="121" y="28"/>
                    <a:pt x="119" y="33"/>
                  </a:cubicBezTo>
                  <a:cubicBezTo>
                    <a:pt x="116" y="42"/>
                    <a:pt x="112" y="50"/>
                    <a:pt x="107" y="58"/>
                  </a:cubicBezTo>
                  <a:cubicBezTo>
                    <a:pt x="101" y="69"/>
                    <a:pt x="95" y="80"/>
                    <a:pt x="88" y="90"/>
                  </a:cubicBezTo>
                  <a:cubicBezTo>
                    <a:pt x="84" y="98"/>
                    <a:pt x="79" y="106"/>
                    <a:pt x="76" y="114"/>
                  </a:cubicBezTo>
                  <a:cubicBezTo>
                    <a:pt x="74" y="118"/>
                    <a:pt x="71" y="126"/>
                    <a:pt x="74" y="131"/>
                  </a:cubicBezTo>
                  <a:cubicBezTo>
                    <a:pt x="78" y="136"/>
                    <a:pt x="86" y="131"/>
                    <a:pt x="89" y="128"/>
                  </a:cubicBezTo>
                  <a:cubicBezTo>
                    <a:pt x="97" y="122"/>
                    <a:pt x="102" y="113"/>
                    <a:pt x="107" y="105"/>
                  </a:cubicBezTo>
                  <a:cubicBezTo>
                    <a:pt x="115" y="92"/>
                    <a:pt x="121" y="79"/>
                    <a:pt x="128" y="66"/>
                  </a:cubicBezTo>
                  <a:cubicBezTo>
                    <a:pt x="133" y="56"/>
                    <a:pt x="138" y="46"/>
                    <a:pt x="142" y="35"/>
                  </a:cubicBezTo>
                  <a:cubicBezTo>
                    <a:pt x="145" y="25"/>
                    <a:pt x="148" y="14"/>
                    <a:pt x="146" y="3"/>
                  </a:cubicBezTo>
                  <a:cubicBezTo>
                    <a:pt x="146" y="2"/>
                    <a:pt x="144" y="2"/>
                    <a:pt x="144" y="3"/>
                  </a:cubicBezTo>
                  <a:cubicBezTo>
                    <a:pt x="135" y="26"/>
                    <a:pt x="132" y="51"/>
                    <a:pt x="122" y="74"/>
                  </a:cubicBezTo>
                  <a:cubicBezTo>
                    <a:pt x="117" y="85"/>
                    <a:pt x="111" y="97"/>
                    <a:pt x="105" y="108"/>
                  </a:cubicBezTo>
                  <a:cubicBezTo>
                    <a:pt x="102" y="114"/>
                    <a:pt x="99" y="119"/>
                    <a:pt x="96" y="124"/>
                  </a:cubicBezTo>
                  <a:cubicBezTo>
                    <a:pt x="94" y="129"/>
                    <a:pt x="92" y="133"/>
                    <a:pt x="93" y="138"/>
                  </a:cubicBezTo>
                  <a:cubicBezTo>
                    <a:pt x="94" y="139"/>
                    <a:pt x="95" y="140"/>
                    <a:pt x="96" y="139"/>
                  </a:cubicBezTo>
                  <a:cubicBezTo>
                    <a:pt x="104" y="133"/>
                    <a:pt x="111" y="124"/>
                    <a:pt x="116" y="115"/>
                  </a:cubicBezTo>
                  <a:cubicBezTo>
                    <a:pt x="122" y="105"/>
                    <a:pt x="127" y="95"/>
                    <a:pt x="132" y="85"/>
                  </a:cubicBezTo>
                  <a:cubicBezTo>
                    <a:pt x="138" y="72"/>
                    <a:pt x="144" y="58"/>
                    <a:pt x="149" y="45"/>
                  </a:cubicBezTo>
                  <a:cubicBezTo>
                    <a:pt x="152" y="38"/>
                    <a:pt x="154" y="32"/>
                    <a:pt x="156" y="25"/>
                  </a:cubicBezTo>
                  <a:cubicBezTo>
                    <a:pt x="158" y="19"/>
                    <a:pt x="160" y="13"/>
                    <a:pt x="164" y="8"/>
                  </a:cubicBezTo>
                  <a:cubicBezTo>
                    <a:pt x="164" y="8"/>
                    <a:pt x="163" y="8"/>
                    <a:pt x="162" y="7"/>
                  </a:cubicBezTo>
                  <a:cubicBezTo>
                    <a:pt x="166" y="23"/>
                    <a:pt x="163" y="40"/>
                    <a:pt x="158" y="55"/>
                  </a:cubicBezTo>
                  <a:cubicBezTo>
                    <a:pt x="155" y="67"/>
                    <a:pt x="150" y="78"/>
                    <a:pt x="143" y="88"/>
                  </a:cubicBezTo>
                  <a:cubicBezTo>
                    <a:pt x="138" y="97"/>
                    <a:pt x="132" y="106"/>
                    <a:pt x="127" y="116"/>
                  </a:cubicBezTo>
                  <a:cubicBezTo>
                    <a:pt x="123" y="122"/>
                    <a:pt x="118" y="132"/>
                    <a:pt x="121" y="139"/>
                  </a:cubicBezTo>
                  <a:cubicBezTo>
                    <a:pt x="121" y="140"/>
                    <a:pt x="121" y="140"/>
                    <a:pt x="121" y="140"/>
                  </a:cubicBezTo>
                  <a:cubicBezTo>
                    <a:pt x="121" y="141"/>
                    <a:pt x="122" y="141"/>
                    <a:pt x="123" y="141"/>
                  </a:cubicBezTo>
                  <a:cubicBezTo>
                    <a:pt x="133" y="140"/>
                    <a:pt x="141" y="132"/>
                    <a:pt x="148" y="123"/>
                  </a:cubicBezTo>
                  <a:cubicBezTo>
                    <a:pt x="155" y="115"/>
                    <a:pt x="160" y="105"/>
                    <a:pt x="165" y="95"/>
                  </a:cubicBezTo>
                  <a:cubicBezTo>
                    <a:pt x="172" y="81"/>
                    <a:pt x="176" y="66"/>
                    <a:pt x="180" y="51"/>
                  </a:cubicBezTo>
                  <a:cubicBezTo>
                    <a:pt x="182" y="44"/>
                    <a:pt x="184" y="38"/>
                    <a:pt x="186" y="31"/>
                  </a:cubicBezTo>
                  <a:cubicBezTo>
                    <a:pt x="188" y="25"/>
                    <a:pt x="189" y="18"/>
                    <a:pt x="188" y="12"/>
                  </a:cubicBezTo>
                  <a:cubicBezTo>
                    <a:pt x="187" y="11"/>
                    <a:pt x="186" y="10"/>
                    <a:pt x="185" y="11"/>
                  </a:cubicBezTo>
                  <a:cubicBezTo>
                    <a:pt x="182" y="15"/>
                    <a:pt x="181" y="21"/>
                    <a:pt x="180" y="26"/>
                  </a:cubicBezTo>
                  <a:cubicBezTo>
                    <a:pt x="178" y="31"/>
                    <a:pt x="177" y="37"/>
                    <a:pt x="176" y="43"/>
                  </a:cubicBezTo>
                  <a:cubicBezTo>
                    <a:pt x="172" y="57"/>
                    <a:pt x="168" y="70"/>
                    <a:pt x="162" y="83"/>
                  </a:cubicBezTo>
                  <a:cubicBezTo>
                    <a:pt x="157" y="95"/>
                    <a:pt x="149" y="105"/>
                    <a:pt x="140" y="115"/>
                  </a:cubicBezTo>
                  <a:cubicBezTo>
                    <a:pt x="131" y="124"/>
                    <a:pt x="122" y="133"/>
                    <a:pt x="113" y="142"/>
                  </a:cubicBezTo>
                  <a:cubicBezTo>
                    <a:pt x="113" y="143"/>
                    <a:pt x="113" y="144"/>
                    <a:pt x="114" y="144"/>
                  </a:cubicBezTo>
                  <a:cubicBezTo>
                    <a:pt x="121" y="145"/>
                    <a:pt x="128" y="142"/>
                    <a:pt x="134" y="138"/>
                  </a:cubicBezTo>
                  <a:cubicBezTo>
                    <a:pt x="142" y="133"/>
                    <a:pt x="149" y="127"/>
                    <a:pt x="156" y="120"/>
                  </a:cubicBezTo>
                  <a:cubicBezTo>
                    <a:pt x="162" y="113"/>
                    <a:pt x="169" y="105"/>
                    <a:pt x="174" y="97"/>
                  </a:cubicBezTo>
                  <a:cubicBezTo>
                    <a:pt x="178" y="91"/>
                    <a:pt x="182" y="84"/>
                    <a:pt x="183" y="77"/>
                  </a:cubicBezTo>
                  <a:cubicBezTo>
                    <a:pt x="184" y="76"/>
                    <a:pt x="182" y="75"/>
                    <a:pt x="181" y="76"/>
                  </a:cubicBezTo>
                  <a:cubicBezTo>
                    <a:pt x="169" y="89"/>
                    <a:pt x="160" y="105"/>
                    <a:pt x="146" y="116"/>
                  </a:cubicBezTo>
                  <a:cubicBezTo>
                    <a:pt x="132" y="128"/>
                    <a:pt x="115" y="135"/>
                    <a:pt x="102" y="148"/>
                  </a:cubicBezTo>
                  <a:cubicBezTo>
                    <a:pt x="101" y="148"/>
                    <a:pt x="102" y="150"/>
                    <a:pt x="103" y="150"/>
                  </a:cubicBezTo>
                  <a:cubicBezTo>
                    <a:pt x="126" y="146"/>
                    <a:pt x="142" y="128"/>
                    <a:pt x="156" y="112"/>
                  </a:cubicBezTo>
                  <a:cubicBezTo>
                    <a:pt x="162" y="106"/>
                    <a:pt x="168" y="99"/>
                    <a:pt x="173" y="91"/>
                  </a:cubicBezTo>
                  <a:cubicBezTo>
                    <a:pt x="176" y="85"/>
                    <a:pt x="181" y="78"/>
                    <a:pt x="180" y="70"/>
                  </a:cubicBezTo>
                  <a:cubicBezTo>
                    <a:pt x="179" y="69"/>
                    <a:pt x="178" y="69"/>
                    <a:pt x="177" y="69"/>
                  </a:cubicBezTo>
                  <a:cubicBezTo>
                    <a:pt x="161" y="82"/>
                    <a:pt x="150" y="100"/>
                    <a:pt x="134" y="114"/>
                  </a:cubicBezTo>
                  <a:cubicBezTo>
                    <a:pt x="119" y="128"/>
                    <a:pt x="100" y="136"/>
                    <a:pt x="84" y="150"/>
                  </a:cubicBezTo>
                  <a:cubicBezTo>
                    <a:pt x="83" y="150"/>
                    <a:pt x="83" y="152"/>
                    <a:pt x="85" y="152"/>
                  </a:cubicBezTo>
                  <a:cubicBezTo>
                    <a:pt x="96" y="153"/>
                    <a:pt x="105" y="146"/>
                    <a:pt x="113" y="139"/>
                  </a:cubicBezTo>
                  <a:cubicBezTo>
                    <a:pt x="122" y="132"/>
                    <a:pt x="130" y="122"/>
                    <a:pt x="137" y="113"/>
                  </a:cubicBezTo>
                  <a:cubicBezTo>
                    <a:pt x="147" y="99"/>
                    <a:pt x="156" y="83"/>
                    <a:pt x="162" y="66"/>
                  </a:cubicBezTo>
                  <a:cubicBezTo>
                    <a:pt x="165" y="59"/>
                    <a:pt x="167" y="52"/>
                    <a:pt x="168" y="45"/>
                  </a:cubicBezTo>
                  <a:cubicBezTo>
                    <a:pt x="168" y="39"/>
                    <a:pt x="168" y="34"/>
                    <a:pt x="164" y="30"/>
                  </a:cubicBezTo>
                  <a:cubicBezTo>
                    <a:pt x="163" y="29"/>
                    <a:pt x="162" y="30"/>
                    <a:pt x="162" y="30"/>
                  </a:cubicBezTo>
                  <a:cubicBezTo>
                    <a:pt x="152" y="43"/>
                    <a:pt x="143" y="56"/>
                    <a:pt x="133" y="69"/>
                  </a:cubicBezTo>
                  <a:cubicBezTo>
                    <a:pt x="125" y="78"/>
                    <a:pt x="116" y="88"/>
                    <a:pt x="106" y="96"/>
                  </a:cubicBezTo>
                  <a:cubicBezTo>
                    <a:pt x="99" y="101"/>
                    <a:pt x="92" y="106"/>
                    <a:pt x="84" y="112"/>
                  </a:cubicBezTo>
                  <a:cubicBezTo>
                    <a:pt x="77" y="118"/>
                    <a:pt x="70" y="123"/>
                    <a:pt x="64" y="130"/>
                  </a:cubicBezTo>
                  <a:cubicBezTo>
                    <a:pt x="62" y="133"/>
                    <a:pt x="60" y="136"/>
                    <a:pt x="60" y="139"/>
                  </a:cubicBezTo>
                  <a:cubicBezTo>
                    <a:pt x="60" y="139"/>
                    <a:pt x="61" y="140"/>
                    <a:pt x="62" y="140"/>
                  </a:cubicBezTo>
                  <a:cubicBezTo>
                    <a:pt x="72" y="141"/>
                    <a:pt x="81" y="134"/>
                    <a:pt x="88" y="128"/>
                  </a:cubicBezTo>
                  <a:cubicBezTo>
                    <a:pt x="95" y="120"/>
                    <a:pt x="102" y="111"/>
                    <a:pt x="108" y="102"/>
                  </a:cubicBezTo>
                  <a:cubicBezTo>
                    <a:pt x="116" y="90"/>
                    <a:pt x="123" y="78"/>
                    <a:pt x="129" y="65"/>
                  </a:cubicBezTo>
                  <a:cubicBezTo>
                    <a:pt x="136" y="52"/>
                    <a:pt x="142" y="37"/>
                    <a:pt x="143" y="21"/>
                  </a:cubicBezTo>
                  <a:cubicBezTo>
                    <a:pt x="144" y="20"/>
                    <a:pt x="142" y="19"/>
                    <a:pt x="141" y="20"/>
                  </a:cubicBezTo>
                  <a:cubicBezTo>
                    <a:pt x="133" y="31"/>
                    <a:pt x="125" y="42"/>
                    <a:pt x="115" y="52"/>
                  </a:cubicBezTo>
                  <a:cubicBezTo>
                    <a:pt x="105" y="63"/>
                    <a:pt x="92" y="72"/>
                    <a:pt x="79" y="78"/>
                  </a:cubicBezTo>
                  <a:cubicBezTo>
                    <a:pt x="66" y="85"/>
                    <a:pt x="51" y="90"/>
                    <a:pt x="37" y="95"/>
                  </a:cubicBezTo>
                  <a:cubicBezTo>
                    <a:pt x="28" y="98"/>
                    <a:pt x="16" y="100"/>
                    <a:pt x="11" y="110"/>
                  </a:cubicBezTo>
                  <a:cubicBezTo>
                    <a:pt x="11" y="111"/>
                    <a:pt x="11" y="111"/>
                    <a:pt x="12" y="112"/>
                  </a:cubicBezTo>
                  <a:cubicBezTo>
                    <a:pt x="20" y="115"/>
                    <a:pt x="30" y="111"/>
                    <a:pt x="37" y="107"/>
                  </a:cubicBezTo>
                  <a:cubicBezTo>
                    <a:pt x="46" y="102"/>
                    <a:pt x="55" y="95"/>
                    <a:pt x="64" y="88"/>
                  </a:cubicBezTo>
                  <a:cubicBezTo>
                    <a:pt x="72" y="81"/>
                    <a:pt x="81" y="73"/>
                    <a:pt x="89" y="65"/>
                  </a:cubicBezTo>
                  <a:cubicBezTo>
                    <a:pt x="100" y="54"/>
                    <a:pt x="110" y="41"/>
                    <a:pt x="119" y="27"/>
                  </a:cubicBezTo>
                  <a:cubicBezTo>
                    <a:pt x="123" y="21"/>
                    <a:pt x="128" y="13"/>
                    <a:pt x="126" y="5"/>
                  </a:cubicBezTo>
                  <a:cubicBezTo>
                    <a:pt x="126" y="4"/>
                    <a:pt x="125" y="3"/>
                    <a:pt x="124" y="3"/>
                  </a:cubicBezTo>
                  <a:cubicBezTo>
                    <a:pt x="115" y="9"/>
                    <a:pt x="108" y="18"/>
                    <a:pt x="102" y="27"/>
                  </a:cubicBezTo>
                  <a:cubicBezTo>
                    <a:pt x="96" y="37"/>
                    <a:pt x="90" y="47"/>
                    <a:pt x="81" y="55"/>
                  </a:cubicBezTo>
                  <a:cubicBezTo>
                    <a:pt x="60" y="74"/>
                    <a:pt x="32" y="84"/>
                    <a:pt x="8" y="98"/>
                  </a:cubicBezTo>
                  <a:cubicBezTo>
                    <a:pt x="7" y="99"/>
                    <a:pt x="8" y="101"/>
                    <a:pt x="9" y="101"/>
                  </a:cubicBezTo>
                  <a:cubicBezTo>
                    <a:pt x="37" y="101"/>
                    <a:pt x="64" y="85"/>
                    <a:pt x="86" y="68"/>
                  </a:cubicBezTo>
                  <a:cubicBezTo>
                    <a:pt x="96" y="61"/>
                    <a:pt x="106" y="52"/>
                    <a:pt x="114" y="42"/>
                  </a:cubicBezTo>
                  <a:cubicBezTo>
                    <a:pt x="122" y="33"/>
                    <a:pt x="128" y="23"/>
                    <a:pt x="130" y="11"/>
                  </a:cubicBezTo>
                  <a:cubicBezTo>
                    <a:pt x="130" y="10"/>
                    <a:pt x="130" y="10"/>
                    <a:pt x="130" y="9"/>
                  </a:cubicBezTo>
                  <a:cubicBezTo>
                    <a:pt x="130" y="8"/>
                    <a:pt x="128" y="7"/>
                    <a:pt x="127" y="8"/>
                  </a:cubicBezTo>
                  <a:cubicBezTo>
                    <a:pt x="120" y="20"/>
                    <a:pt x="113" y="33"/>
                    <a:pt x="105" y="45"/>
                  </a:cubicBezTo>
                  <a:cubicBezTo>
                    <a:pt x="96" y="58"/>
                    <a:pt x="85" y="69"/>
                    <a:pt x="71" y="77"/>
                  </a:cubicBezTo>
                  <a:cubicBezTo>
                    <a:pt x="59" y="86"/>
                    <a:pt x="45" y="91"/>
                    <a:pt x="31" y="96"/>
                  </a:cubicBezTo>
                  <a:cubicBezTo>
                    <a:pt x="21" y="100"/>
                    <a:pt x="7" y="101"/>
                    <a:pt x="0" y="111"/>
                  </a:cubicBezTo>
                  <a:cubicBezTo>
                    <a:pt x="0" y="111"/>
                    <a:pt x="0" y="112"/>
                    <a:pt x="1" y="113"/>
                  </a:cubicBezTo>
                  <a:cubicBezTo>
                    <a:pt x="10" y="118"/>
                    <a:pt x="21" y="117"/>
                    <a:pt x="31" y="115"/>
                  </a:cubicBezTo>
                  <a:cubicBezTo>
                    <a:pt x="43" y="113"/>
                    <a:pt x="55" y="107"/>
                    <a:pt x="65" y="102"/>
                  </a:cubicBezTo>
                  <a:cubicBezTo>
                    <a:pt x="86" y="90"/>
                    <a:pt x="104" y="73"/>
                    <a:pt x="120" y="56"/>
                  </a:cubicBezTo>
                  <a:cubicBezTo>
                    <a:pt x="132" y="42"/>
                    <a:pt x="144" y="26"/>
                    <a:pt x="148" y="7"/>
                  </a:cubicBezTo>
                  <a:cubicBezTo>
                    <a:pt x="148" y="6"/>
                    <a:pt x="147" y="5"/>
                    <a:pt x="146" y="6"/>
                  </a:cubicBezTo>
                  <a:cubicBezTo>
                    <a:pt x="141" y="11"/>
                    <a:pt x="138" y="17"/>
                    <a:pt x="134" y="23"/>
                  </a:cubicBezTo>
                  <a:cubicBezTo>
                    <a:pt x="130" y="30"/>
                    <a:pt x="126" y="37"/>
                    <a:pt x="121" y="44"/>
                  </a:cubicBezTo>
                  <a:cubicBezTo>
                    <a:pt x="112" y="58"/>
                    <a:pt x="101" y="71"/>
                    <a:pt x="89" y="83"/>
                  </a:cubicBezTo>
                  <a:cubicBezTo>
                    <a:pt x="78" y="94"/>
                    <a:pt x="66" y="105"/>
                    <a:pt x="52" y="114"/>
                  </a:cubicBezTo>
                  <a:cubicBezTo>
                    <a:pt x="45" y="119"/>
                    <a:pt x="38" y="123"/>
                    <a:pt x="30" y="127"/>
                  </a:cubicBezTo>
                  <a:cubicBezTo>
                    <a:pt x="23" y="131"/>
                    <a:pt x="15" y="133"/>
                    <a:pt x="7" y="137"/>
                  </a:cubicBezTo>
                  <a:cubicBezTo>
                    <a:pt x="5" y="138"/>
                    <a:pt x="3" y="138"/>
                    <a:pt x="2" y="139"/>
                  </a:cubicBezTo>
                  <a:cubicBezTo>
                    <a:pt x="0" y="140"/>
                    <a:pt x="1" y="142"/>
                    <a:pt x="2" y="142"/>
                  </a:cubicBezTo>
                  <a:cubicBezTo>
                    <a:pt x="32" y="136"/>
                    <a:pt x="61" y="126"/>
                    <a:pt x="84" y="106"/>
                  </a:cubicBezTo>
                  <a:cubicBezTo>
                    <a:pt x="93" y="99"/>
                    <a:pt x="101" y="91"/>
                    <a:pt x="108" y="82"/>
                  </a:cubicBezTo>
                  <a:cubicBezTo>
                    <a:pt x="116" y="73"/>
                    <a:pt x="124" y="63"/>
                    <a:pt x="131" y="53"/>
                  </a:cubicBezTo>
                  <a:cubicBezTo>
                    <a:pt x="140" y="38"/>
                    <a:pt x="150" y="19"/>
                    <a:pt x="147" y="1"/>
                  </a:cubicBezTo>
                  <a:cubicBezTo>
                    <a:pt x="147" y="0"/>
                    <a:pt x="145" y="0"/>
                    <a:pt x="145" y="1"/>
                  </a:cubicBezTo>
                  <a:cubicBezTo>
                    <a:pt x="137" y="28"/>
                    <a:pt x="130" y="55"/>
                    <a:pt x="113" y="78"/>
                  </a:cubicBezTo>
                  <a:cubicBezTo>
                    <a:pt x="104" y="91"/>
                    <a:pt x="92" y="102"/>
                    <a:pt x="79" y="111"/>
                  </a:cubicBezTo>
                  <a:cubicBezTo>
                    <a:pt x="73" y="116"/>
                    <a:pt x="66" y="120"/>
                    <a:pt x="59" y="124"/>
                  </a:cubicBezTo>
                  <a:cubicBezTo>
                    <a:pt x="53" y="128"/>
                    <a:pt x="47" y="131"/>
                    <a:pt x="41" y="134"/>
                  </a:cubicBezTo>
                  <a:cubicBezTo>
                    <a:pt x="36" y="137"/>
                    <a:pt x="31" y="140"/>
                    <a:pt x="28" y="145"/>
                  </a:cubicBezTo>
                  <a:cubicBezTo>
                    <a:pt x="27" y="146"/>
                    <a:pt x="28" y="147"/>
                    <a:pt x="28" y="147"/>
                  </a:cubicBezTo>
                  <a:cubicBezTo>
                    <a:pt x="51" y="159"/>
                    <a:pt x="81" y="149"/>
                    <a:pt x="101" y="135"/>
                  </a:cubicBezTo>
                  <a:cubicBezTo>
                    <a:pt x="110" y="129"/>
                    <a:pt x="118" y="120"/>
                    <a:pt x="125" y="111"/>
                  </a:cubicBezTo>
                  <a:cubicBezTo>
                    <a:pt x="133" y="101"/>
                    <a:pt x="140" y="89"/>
                    <a:pt x="144" y="77"/>
                  </a:cubicBezTo>
                  <a:cubicBezTo>
                    <a:pt x="149" y="66"/>
                    <a:pt x="151" y="54"/>
                    <a:pt x="149" y="42"/>
                  </a:cubicBezTo>
                  <a:cubicBezTo>
                    <a:pt x="148" y="41"/>
                    <a:pt x="147" y="40"/>
                    <a:pt x="146" y="41"/>
                  </a:cubicBezTo>
                  <a:cubicBezTo>
                    <a:pt x="142" y="46"/>
                    <a:pt x="141" y="52"/>
                    <a:pt x="139" y="58"/>
                  </a:cubicBezTo>
                  <a:cubicBezTo>
                    <a:pt x="137" y="65"/>
                    <a:pt x="135" y="71"/>
                    <a:pt x="131" y="77"/>
                  </a:cubicBezTo>
                  <a:cubicBezTo>
                    <a:pt x="123" y="90"/>
                    <a:pt x="114" y="101"/>
                    <a:pt x="102" y="111"/>
                  </a:cubicBezTo>
                  <a:cubicBezTo>
                    <a:pt x="91" y="121"/>
                    <a:pt x="76" y="128"/>
                    <a:pt x="62" y="133"/>
                  </a:cubicBezTo>
                  <a:cubicBezTo>
                    <a:pt x="54" y="136"/>
                    <a:pt x="46" y="138"/>
                    <a:pt x="39" y="139"/>
                  </a:cubicBezTo>
                  <a:cubicBezTo>
                    <a:pt x="31" y="140"/>
                    <a:pt x="23" y="141"/>
                    <a:pt x="15" y="145"/>
                  </a:cubicBezTo>
                  <a:cubicBezTo>
                    <a:pt x="15" y="145"/>
                    <a:pt x="14" y="146"/>
                    <a:pt x="15" y="147"/>
                  </a:cubicBezTo>
                  <a:cubicBezTo>
                    <a:pt x="19" y="154"/>
                    <a:pt x="26" y="157"/>
                    <a:pt x="34" y="157"/>
                  </a:cubicBezTo>
                  <a:cubicBezTo>
                    <a:pt x="44" y="159"/>
                    <a:pt x="54" y="157"/>
                    <a:pt x="63" y="155"/>
                  </a:cubicBezTo>
                  <a:cubicBezTo>
                    <a:pt x="79" y="152"/>
                    <a:pt x="95" y="146"/>
                    <a:pt x="108" y="137"/>
                  </a:cubicBezTo>
                  <a:cubicBezTo>
                    <a:pt x="121" y="128"/>
                    <a:pt x="132" y="118"/>
                    <a:pt x="141" y="106"/>
                  </a:cubicBezTo>
                  <a:cubicBezTo>
                    <a:pt x="148" y="97"/>
                    <a:pt x="157" y="83"/>
                    <a:pt x="151" y="72"/>
                  </a:cubicBezTo>
                  <a:cubicBezTo>
                    <a:pt x="151" y="71"/>
                    <a:pt x="150" y="71"/>
                    <a:pt x="149" y="71"/>
                  </a:cubicBezTo>
                  <a:cubicBezTo>
                    <a:pt x="143" y="78"/>
                    <a:pt x="138" y="87"/>
                    <a:pt x="133" y="95"/>
                  </a:cubicBezTo>
                  <a:cubicBezTo>
                    <a:pt x="127" y="104"/>
                    <a:pt x="120" y="111"/>
                    <a:pt x="112" y="117"/>
                  </a:cubicBezTo>
                  <a:cubicBezTo>
                    <a:pt x="94" y="130"/>
                    <a:pt x="73" y="135"/>
                    <a:pt x="52" y="137"/>
                  </a:cubicBezTo>
                  <a:cubicBezTo>
                    <a:pt x="51" y="137"/>
                    <a:pt x="51" y="140"/>
                    <a:pt x="53" y="14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45"/>
            <p:cNvSpPr/>
            <p:nvPr/>
          </p:nvSpPr>
          <p:spPr bwMode="auto">
            <a:xfrm>
              <a:off x="4083" y="2541"/>
              <a:ext cx="336" cy="491"/>
            </a:xfrm>
            <a:custGeom>
              <a:avLst/>
              <a:gdLst>
                <a:gd name="T0" fmla="*/ 108 w 174"/>
                <a:gd name="T1" fmla="*/ 37 h 254"/>
                <a:gd name="T2" fmla="*/ 82 w 174"/>
                <a:gd name="T3" fmla="*/ 196 h 254"/>
                <a:gd name="T4" fmla="*/ 104 w 174"/>
                <a:gd name="T5" fmla="*/ 12 h 254"/>
                <a:gd name="T6" fmla="*/ 108 w 174"/>
                <a:gd name="T7" fmla="*/ 166 h 254"/>
                <a:gd name="T8" fmla="*/ 121 w 174"/>
                <a:gd name="T9" fmla="*/ 115 h 254"/>
                <a:gd name="T10" fmla="*/ 118 w 174"/>
                <a:gd name="T11" fmla="*/ 29 h 254"/>
                <a:gd name="T12" fmla="*/ 107 w 174"/>
                <a:gd name="T13" fmla="*/ 207 h 254"/>
                <a:gd name="T14" fmla="*/ 122 w 174"/>
                <a:gd name="T15" fmla="*/ 52 h 254"/>
                <a:gd name="T16" fmla="*/ 131 w 174"/>
                <a:gd name="T17" fmla="*/ 56 h 254"/>
                <a:gd name="T18" fmla="*/ 113 w 174"/>
                <a:gd name="T19" fmla="*/ 222 h 254"/>
                <a:gd name="T20" fmla="*/ 122 w 174"/>
                <a:gd name="T21" fmla="*/ 51 h 254"/>
                <a:gd name="T22" fmla="*/ 135 w 174"/>
                <a:gd name="T23" fmla="*/ 131 h 254"/>
                <a:gd name="T24" fmla="*/ 135 w 174"/>
                <a:gd name="T25" fmla="*/ 79 h 254"/>
                <a:gd name="T26" fmla="*/ 138 w 174"/>
                <a:gd name="T27" fmla="*/ 52 h 254"/>
                <a:gd name="T28" fmla="*/ 116 w 174"/>
                <a:gd name="T29" fmla="*/ 221 h 254"/>
                <a:gd name="T30" fmla="*/ 130 w 174"/>
                <a:gd name="T31" fmla="*/ 16 h 254"/>
                <a:gd name="T32" fmla="*/ 148 w 174"/>
                <a:gd name="T33" fmla="*/ 191 h 254"/>
                <a:gd name="T34" fmla="*/ 141 w 174"/>
                <a:gd name="T35" fmla="*/ 19 h 254"/>
                <a:gd name="T36" fmla="*/ 163 w 174"/>
                <a:gd name="T37" fmla="*/ 153 h 254"/>
                <a:gd name="T38" fmla="*/ 156 w 174"/>
                <a:gd name="T39" fmla="*/ 164 h 254"/>
                <a:gd name="T40" fmla="*/ 165 w 174"/>
                <a:gd name="T41" fmla="*/ 103 h 254"/>
                <a:gd name="T42" fmla="*/ 152 w 174"/>
                <a:gd name="T43" fmla="*/ 198 h 254"/>
                <a:gd name="T44" fmla="*/ 159 w 174"/>
                <a:gd name="T45" fmla="*/ 58 h 254"/>
                <a:gd name="T46" fmla="*/ 169 w 174"/>
                <a:gd name="T47" fmla="*/ 152 h 254"/>
                <a:gd name="T48" fmla="*/ 159 w 174"/>
                <a:gd name="T49" fmla="*/ 187 h 254"/>
                <a:gd name="T50" fmla="*/ 151 w 174"/>
                <a:gd name="T51" fmla="*/ 26 h 254"/>
                <a:gd name="T52" fmla="*/ 96 w 174"/>
                <a:gd name="T53" fmla="*/ 229 h 254"/>
                <a:gd name="T54" fmla="*/ 111 w 174"/>
                <a:gd name="T55" fmla="*/ 165 h 254"/>
                <a:gd name="T56" fmla="*/ 134 w 174"/>
                <a:gd name="T57" fmla="*/ 81 h 254"/>
                <a:gd name="T58" fmla="*/ 77 w 174"/>
                <a:gd name="T59" fmla="*/ 214 h 254"/>
                <a:gd name="T60" fmla="*/ 134 w 174"/>
                <a:gd name="T61" fmla="*/ 35 h 254"/>
                <a:gd name="T62" fmla="*/ 70 w 174"/>
                <a:gd name="T63" fmla="*/ 252 h 254"/>
                <a:gd name="T64" fmla="*/ 146 w 174"/>
                <a:gd name="T65" fmla="*/ 155 h 254"/>
                <a:gd name="T66" fmla="*/ 155 w 174"/>
                <a:gd name="T67" fmla="*/ 71 h 254"/>
                <a:gd name="T68" fmla="*/ 149 w 174"/>
                <a:gd name="T69" fmla="*/ 227 h 254"/>
                <a:gd name="T70" fmla="*/ 153 w 174"/>
                <a:gd name="T71" fmla="*/ 32 h 254"/>
                <a:gd name="T72" fmla="*/ 150 w 174"/>
                <a:gd name="T73" fmla="*/ 204 h 254"/>
                <a:gd name="T74" fmla="*/ 170 w 174"/>
                <a:gd name="T75" fmla="*/ 133 h 254"/>
                <a:gd name="T76" fmla="*/ 158 w 174"/>
                <a:gd name="T77" fmla="*/ 115 h 254"/>
                <a:gd name="T78" fmla="*/ 167 w 174"/>
                <a:gd name="T79" fmla="*/ 135 h 254"/>
                <a:gd name="T80" fmla="*/ 143 w 174"/>
                <a:gd name="T81" fmla="*/ 38 h 254"/>
                <a:gd name="T82" fmla="*/ 142 w 174"/>
                <a:gd name="T83" fmla="*/ 207 h 254"/>
                <a:gd name="T84" fmla="*/ 132 w 174"/>
                <a:gd name="T85" fmla="*/ 14 h 254"/>
                <a:gd name="T86" fmla="*/ 117 w 174"/>
                <a:gd name="T87" fmla="*/ 224 h 254"/>
                <a:gd name="T88" fmla="*/ 141 w 174"/>
                <a:gd name="T89" fmla="*/ 51 h 254"/>
                <a:gd name="T90" fmla="*/ 133 w 174"/>
                <a:gd name="T91" fmla="*/ 110 h 254"/>
                <a:gd name="T92" fmla="*/ 137 w 174"/>
                <a:gd name="T93" fmla="*/ 142 h 254"/>
                <a:gd name="T94" fmla="*/ 120 w 174"/>
                <a:gd name="T95" fmla="*/ 55 h 254"/>
                <a:gd name="T96" fmla="*/ 110 w 174"/>
                <a:gd name="T97" fmla="*/ 223 h 254"/>
                <a:gd name="T98" fmla="*/ 137 w 174"/>
                <a:gd name="T99" fmla="*/ 93 h 254"/>
                <a:gd name="T100" fmla="*/ 121 w 174"/>
                <a:gd name="T101" fmla="*/ 68 h 254"/>
                <a:gd name="T102" fmla="*/ 114 w 174"/>
                <a:gd name="T103" fmla="*/ 191 h 254"/>
                <a:gd name="T104" fmla="*/ 119 w 174"/>
                <a:gd name="T105" fmla="*/ 13 h 254"/>
                <a:gd name="T106" fmla="*/ 114 w 174"/>
                <a:gd name="T107" fmla="*/ 134 h 254"/>
                <a:gd name="T108" fmla="*/ 115 w 174"/>
                <a:gd name="T109" fmla="*/ 135 h 254"/>
                <a:gd name="T110" fmla="*/ 101 w 174"/>
                <a:gd name="T111" fmla="*/ 11 h 254"/>
                <a:gd name="T112" fmla="*/ 82 w 174"/>
                <a:gd name="T113" fmla="*/ 196 h 254"/>
                <a:gd name="T114" fmla="*/ 116 w 174"/>
                <a:gd name="T115" fmla="*/ 48 h 254"/>
                <a:gd name="T116" fmla="*/ 97 w 174"/>
                <a:gd name="T117" fmla="*/ 172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4" h="254">
                  <a:moveTo>
                    <a:pt x="100" y="172"/>
                  </a:moveTo>
                  <a:cubicBezTo>
                    <a:pt x="103" y="146"/>
                    <a:pt x="107" y="119"/>
                    <a:pt x="107" y="93"/>
                  </a:cubicBezTo>
                  <a:cubicBezTo>
                    <a:pt x="107" y="84"/>
                    <a:pt x="106" y="74"/>
                    <a:pt x="106" y="65"/>
                  </a:cubicBezTo>
                  <a:cubicBezTo>
                    <a:pt x="106" y="56"/>
                    <a:pt x="106" y="45"/>
                    <a:pt x="110" y="37"/>
                  </a:cubicBezTo>
                  <a:cubicBezTo>
                    <a:pt x="110" y="37"/>
                    <a:pt x="109" y="37"/>
                    <a:pt x="108" y="37"/>
                  </a:cubicBezTo>
                  <a:cubicBezTo>
                    <a:pt x="115" y="42"/>
                    <a:pt x="114" y="53"/>
                    <a:pt x="114" y="60"/>
                  </a:cubicBezTo>
                  <a:cubicBezTo>
                    <a:pt x="113" y="71"/>
                    <a:pt x="111" y="82"/>
                    <a:pt x="108" y="92"/>
                  </a:cubicBezTo>
                  <a:cubicBezTo>
                    <a:pt x="106" y="101"/>
                    <a:pt x="104" y="110"/>
                    <a:pt x="102" y="120"/>
                  </a:cubicBezTo>
                  <a:cubicBezTo>
                    <a:pt x="98" y="137"/>
                    <a:pt x="95" y="154"/>
                    <a:pt x="90" y="170"/>
                  </a:cubicBezTo>
                  <a:cubicBezTo>
                    <a:pt x="88" y="179"/>
                    <a:pt x="85" y="187"/>
                    <a:pt x="82" y="196"/>
                  </a:cubicBezTo>
                  <a:cubicBezTo>
                    <a:pt x="83" y="196"/>
                    <a:pt x="83" y="196"/>
                    <a:pt x="84" y="197"/>
                  </a:cubicBezTo>
                  <a:cubicBezTo>
                    <a:pt x="95" y="165"/>
                    <a:pt x="104" y="133"/>
                    <a:pt x="107" y="100"/>
                  </a:cubicBezTo>
                  <a:cubicBezTo>
                    <a:pt x="109" y="83"/>
                    <a:pt x="108" y="65"/>
                    <a:pt x="107" y="47"/>
                  </a:cubicBezTo>
                  <a:cubicBezTo>
                    <a:pt x="107" y="41"/>
                    <a:pt x="106" y="34"/>
                    <a:pt x="105" y="28"/>
                  </a:cubicBezTo>
                  <a:cubicBezTo>
                    <a:pt x="105" y="23"/>
                    <a:pt x="104" y="17"/>
                    <a:pt x="104" y="12"/>
                  </a:cubicBezTo>
                  <a:cubicBezTo>
                    <a:pt x="104" y="9"/>
                    <a:pt x="104" y="5"/>
                    <a:pt x="107" y="3"/>
                  </a:cubicBezTo>
                  <a:cubicBezTo>
                    <a:pt x="107" y="2"/>
                    <a:pt x="106" y="2"/>
                    <a:pt x="105" y="2"/>
                  </a:cubicBezTo>
                  <a:cubicBezTo>
                    <a:pt x="111" y="15"/>
                    <a:pt x="113" y="30"/>
                    <a:pt x="114" y="44"/>
                  </a:cubicBezTo>
                  <a:cubicBezTo>
                    <a:pt x="115" y="60"/>
                    <a:pt x="115" y="75"/>
                    <a:pt x="114" y="91"/>
                  </a:cubicBezTo>
                  <a:cubicBezTo>
                    <a:pt x="113" y="116"/>
                    <a:pt x="113" y="141"/>
                    <a:pt x="108" y="166"/>
                  </a:cubicBezTo>
                  <a:cubicBezTo>
                    <a:pt x="105" y="178"/>
                    <a:pt x="100" y="191"/>
                    <a:pt x="91" y="200"/>
                  </a:cubicBezTo>
                  <a:cubicBezTo>
                    <a:pt x="92" y="200"/>
                    <a:pt x="93" y="200"/>
                    <a:pt x="93" y="200"/>
                  </a:cubicBezTo>
                  <a:cubicBezTo>
                    <a:pt x="93" y="194"/>
                    <a:pt x="96" y="187"/>
                    <a:pt x="99" y="182"/>
                  </a:cubicBezTo>
                  <a:cubicBezTo>
                    <a:pt x="103" y="175"/>
                    <a:pt x="106" y="169"/>
                    <a:pt x="108" y="162"/>
                  </a:cubicBezTo>
                  <a:cubicBezTo>
                    <a:pt x="114" y="147"/>
                    <a:pt x="119" y="132"/>
                    <a:pt x="121" y="115"/>
                  </a:cubicBezTo>
                  <a:cubicBezTo>
                    <a:pt x="124" y="102"/>
                    <a:pt x="125" y="88"/>
                    <a:pt x="126" y="74"/>
                  </a:cubicBezTo>
                  <a:cubicBezTo>
                    <a:pt x="127" y="59"/>
                    <a:pt x="128" y="45"/>
                    <a:pt x="126" y="30"/>
                  </a:cubicBezTo>
                  <a:cubicBezTo>
                    <a:pt x="125" y="21"/>
                    <a:pt x="123" y="13"/>
                    <a:pt x="119" y="5"/>
                  </a:cubicBezTo>
                  <a:cubicBezTo>
                    <a:pt x="118" y="3"/>
                    <a:pt x="116" y="4"/>
                    <a:pt x="116" y="5"/>
                  </a:cubicBezTo>
                  <a:cubicBezTo>
                    <a:pt x="116" y="13"/>
                    <a:pt x="117" y="21"/>
                    <a:pt x="118" y="29"/>
                  </a:cubicBezTo>
                  <a:cubicBezTo>
                    <a:pt x="120" y="38"/>
                    <a:pt x="121" y="46"/>
                    <a:pt x="121" y="55"/>
                  </a:cubicBezTo>
                  <a:cubicBezTo>
                    <a:pt x="123" y="73"/>
                    <a:pt x="123" y="91"/>
                    <a:pt x="123" y="109"/>
                  </a:cubicBezTo>
                  <a:cubicBezTo>
                    <a:pt x="123" y="127"/>
                    <a:pt x="121" y="145"/>
                    <a:pt x="119" y="162"/>
                  </a:cubicBezTo>
                  <a:cubicBezTo>
                    <a:pt x="117" y="170"/>
                    <a:pt x="116" y="178"/>
                    <a:pt x="113" y="186"/>
                  </a:cubicBezTo>
                  <a:cubicBezTo>
                    <a:pt x="111" y="193"/>
                    <a:pt x="109" y="200"/>
                    <a:pt x="107" y="207"/>
                  </a:cubicBezTo>
                  <a:cubicBezTo>
                    <a:pt x="107" y="209"/>
                    <a:pt x="107" y="211"/>
                    <a:pt x="107" y="213"/>
                  </a:cubicBezTo>
                  <a:cubicBezTo>
                    <a:pt x="107" y="215"/>
                    <a:pt x="109" y="215"/>
                    <a:pt x="110" y="214"/>
                  </a:cubicBezTo>
                  <a:cubicBezTo>
                    <a:pt x="124" y="188"/>
                    <a:pt x="127" y="157"/>
                    <a:pt x="127" y="129"/>
                  </a:cubicBezTo>
                  <a:cubicBezTo>
                    <a:pt x="127" y="112"/>
                    <a:pt x="126" y="96"/>
                    <a:pt x="125" y="79"/>
                  </a:cubicBezTo>
                  <a:cubicBezTo>
                    <a:pt x="124" y="70"/>
                    <a:pt x="124" y="61"/>
                    <a:pt x="122" y="52"/>
                  </a:cubicBezTo>
                  <a:cubicBezTo>
                    <a:pt x="122" y="45"/>
                    <a:pt x="119" y="38"/>
                    <a:pt x="119" y="30"/>
                  </a:cubicBezTo>
                  <a:cubicBezTo>
                    <a:pt x="119" y="27"/>
                    <a:pt x="119" y="25"/>
                    <a:pt x="120" y="22"/>
                  </a:cubicBezTo>
                  <a:cubicBezTo>
                    <a:pt x="119" y="22"/>
                    <a:pt x="118" y="23"/>
                    <a:pt x="118" y="23"/>
                  </a:cubicBezTo>
                  <a:cubicBezTo>
                    <a:pt x="123" y="26"/>
                    <a:pt x="125" y="32"/>
                    <a:pt x="127" y="38"/>
                  </a:cubicBezTo>
                  <a:cubicBezTo>
                    <a:pt x="128" y="44"/>
                    <a:pt x="130" y="50"/>
                    <a:pt x="131" y="56"/>
                  </a:cubicBezTo>
                  <a:cubicBezTo>
                    <a:pt x="134" y="74"/>
                    <a:pt x="134" y="92"/>
                    <a:pt x="134" y="109"/>
                  </a:cubicBezTo>
                  <a:cubicBezTo>
                    <a:pt x="133" y="127"/>
                    <a:pt x="132" y="144"/>
                    <a:pt x="130" y="161"/>
                  </a:cubicBezTo>
                  <a:cubicBezTo>
                    <a:pt x="128" y="176"/>
                    <a:pt x="124" y="190"/>
                    <a:pt x="120" y="205"/>
                  </a:cubicBezTo>
                  <a:cubicBezTo>
                    <a:pt x="118" y="211"/>
                    <a:pt x="116" y="218"/>
                    <a:pt x="111" y="222"/>
                  </a:cubicBezTo>
                  <a:cubicBezTo>
                    <a:pt x="111" y="222"/>
                    <a:pt x="112" y="222"/>
                    <a:pt x="113" y="222"/>
                  </a:cubicBezTo>
                  <a:cubicBezTo>
                    <a:pt x="110" y="217"/>
                    <a:pt x="113" y="209"/>
                    <a:pt x="115" y="204"/>
                  </a:cubicBezTo>
                  <a:cubicBezTo>
                    <a:pt x="117" y="196"/>
                    <a:pt x="118" y="189"/>
                    <a:pt x="119" y="181"/>
                  </a:cubicBezTo>
                  <a:cubicBezTo>
                    <a:pt x="122" y="164"/>
                    <a:pt x="125" y="147"/>
                    <a:pt x="126" y="130"/>
                  </a:cubicBezTo>
                  <a:cubicBezTo>
                    <a:pt x="127" y="112"/>
                    <a:pt x="126" y="95"/>
                    <a:pt x="125" y="77"/>
                  </a:cubicBezTo>
                  <a:cubicBezTo>
                    <a:pt x="124" y="68"/>
                    <a:pt x="123" y="59"/>
                    <a:pt x="122" y="51"/>
                  </a:cubicBezTo>
                  <a:cubicBezTo>
                    <a:pt x="121" y="43"/>
                    <a:pt x="119" y="36"/>
                    <a:pt x="117" y="28"/>
                  </a:cubicBezTo>
                  <a:cubicBezTo>
                    <a:pt x="116" y="23"/>
                    <a:pt x="115" y="17"/>
                    <a:pt x="116" y="11"/>
                  </a:cubicBezTo>
                  <a:cubicBezTo>
                    <a:pt x="115" y="11"/>
                    <a:pt x="115" y="12"/>
                    <a:pt x="114" y="12"/>
                  </a:cubicBezTo>
                  <a:cubicBezTo>
                    <a:pt x="131" y="34"/>
                    <a:pt x="134" y="64"/>
                    <a:pt x="135" y="91"/>
                  </a:cubicBezTo>
                  <a:cubicBezTo>
                    <a:pt x="136" y="104"/>
                    <a:pt x="135" y="117"/>
                    <a:pt x="135" y="131"/>
                  </a:cubicBezTo>
                  <a:cubicBezTo>
                    <a:pt x="134" y="146"/>
                    <a:pt x="134" y="161"/>
                    <a:pt x="131" y="176"/>
                  </a:cubicBezTo>
                  <a:cubicBezTo>
                    <a:pt x="129" y="195"/>
                    <a:pt x="124" y="213"/>
                    <a:pt x="116" y="229"/>
                  </a:cubicBezTo>
                  <a:cubicBezTo>
                    <a:pt x="117" y="230"/>
                    <a:pt x="117" y="230"/>
                    <a:pt x="118" y="230"/>
                  </a:cubicBezTo>
                  <a:cubicBezTo>
                    <a:pt x="118" y="196"/>
                    <a:pt x="130" y="164"/>
                    <a:pt x="134" y="131"/>
                  </a:cubicBezTo>
                  <a:cubicBezTo>
                    <a:pt x="136" y="114"/>
                    <a:pt x="136" y="97"/>
                    <a:pt x="135" y="79"/>
                  </a:cubicBezTo>
                  <a:cubicBezTo>
                    <a:pt x="135" y="71"/>
                    <a:pt x="134" y="62"/>
                    <a:pt x="133" y="53"/>
                  </a:cubicBezTo>
                  <a:cubicBezTo>
                    <a:pt x="132" y="45"/>
                    <a:pt x="131" y="38"/>
                    <a:pt x="130" y="30"/>
                  </a:cubicBezTo>
                  <a:cubicBezTo>
                    <a:pt x="129" y="24"/>
                    <a:pt x="128" y="18"/>
                    <a:pt x="130" y="12"/>
                  </a:cubicBezTo>
                  <a:cubicBezTo>
                    <a:pt x="129" y="12"/>
                    <a:pt x="128" y="12"/>
                    <a:pt x="127" y="12"/>
                  </a:cubicBezTo>
                  <a:cubicBezTo>
                    <a:pt x="136" y="23"/>
                    <a:pt x="136" y="39"/>
                    <a:pt x="138" y="52"/>
                  </a:cubicBezTo>
                  <a:cubicBezTo>
                    <a:pt x="141" y="69"/>
                    <a:pt x="143" y="87"/>
                    <a:pt x="144" y="104"/>
                  </a:cubicBezTo>
                  <a:cubicBezTo>
                    <a:pt x="144" y="117"/>
                    <a:pt x="143" y="130"/>
                    <a:pt x="143" y="143"/>
                  </a:cubicBezTo>
                  <a:cubicBezTo>
                    <a:pt x="142" y="153"/>
                    <a:pt x="141" y="163"/>
                    <a:pt x="140" y="174"/>
                  </a:cubicBezTo>
                  <a:cubicBezTo>
                    <a:pt x="138" y="184"/>
                    <a:pt x="136" y="193"/>
                    <a:pt x="132" y="203"/>
                  </a:cubicBezTo>
                  <a:cubicBezTo>
                    <a:pt x="129" y="210"/>
                    <a:pt x="124" y="217"/>
                    <a:pt x="116" y="221"/>
                  </a:cubicBezTo>
                  <a:cubicBezTo>
                    <a:pt x="117" y="222"/>
                    <a:pt x="118" y="222"/>
                    <a:pt x="118" y="223"/>
                  </a:cubicBezTo>
                  <a:cubicBezTo>
                    <a:pt x="122" y="190"/>
                    <a:pt x="137" y="160"/>
                    <a:pt x="141" y="127"/>
                  </a:cubicBezTo>
                  <a:cubicBezTo>
                    <a:pt x="146" y="93"/>
                    <a:pt x="137" y="58"/>
                    <a:pt x="133" y="24"/>
                  </a:cubicBezTo>
                  <a:cubicBezTo>
                    <a:pt x="133" y="21"/>
                    <a:pt x="133" y="18"/>
                    <a:pt x="133" y="15"/>
                  </a:cubicBezTo>
                  <a:cubicBezTo>
                    <a:pt x="132" y="15"/>
                    <a:pt x="131" y="15"/>
                    <a:pt x="130" y="16"/>
                  </a:cubicBezTo>
                  <a:cubicBezTo>
                    <a:pt x="146" y="40"/>
                    <a:pt x="151" y="71"/>
                    <a:pt x="154" y="99"/>
                  </a:cubicBezTo>
                  <a:cubicBezTo>
                    <a:pt x="157" y="126"/>
                    <a:pt x="160" y="153"/>
                    <a:pt x="155" y="179"/>
                  </a:cubicBezTo>
                  <a:cubicBezTo>
                    <a:pt x="152" y="190"/>
                    <a:pt x="149" y="200"/>
                    <a:pt x="142" y="209"/>
                  </a:cubicBezTo>
                  <a:cubicBezTo>
                    <a:pt x="143" y="209"/>
                    <a:pt x="144" y="209"/>
                    <a:pt x="145" y="210"/>
                  </a:cubicBezTo>
                  <a:cubicBezTo>
                    <a:pt x="143" y="204"/>
                    <a:pt x="146" y="197"/>
                    <a:pt x="148" y="191"/>
                  </a:cubicBezTo>
                  <a:cubicBezTo>
                    <a:pt x="151" y="185"/>
                    <a:pt x="152" y="178"/>
                    <a:pt x="154" y="171"/>
                  </a:cubicBezTo>
                  <a:cubicBezTo>
                    <a:pt x="158" y="154"/>
                    <a:pt x="160" y="137"/>
                    <a:pt x="160" y="120"/>
                  </a:cubicBezTo>
                  <a:cubicBezTo>
                    <a:pt x="160" y="103"/>
                    <a:pt x="158" y="85"/>
                    <a:pt x="154" y="68"/>
                  </a:cubicBezTo>
                  <a:cubicBezTo>
                    <a:pt x="152" y="60"/>
                    <a:pt x="150" y="52"/>
                    <a:pt x="148" y="44"/>
                  </a:cubicBezTo>
                  <a:cubicBezTo>
                    <a:pt x="146" y="35"/>
                    <a:pt x="143" y="28"/>
                    <a:pt x="141" y="19"/>
                  </a:cubicBezTo>
                  <a:cubicBezTo>
                    <a:pt x="141" y="18"/>
                    <a:pt x="141" y="16"/>
                    <a:pt x="141" y="14"/>
                  </a:cubicBezTo>
                  <a:cubicBezTo>
                    <a:pt x="140" y="15"/>
                    <a:pt x="139" y="15"/>
                    <a:pt x="139" y="15"/>
                  </a:cubicBezTo>
                  <a:cubicBezTo>
                    <a:pt x="148" y="27"/>
                    <a:pt x="150" y="43"/>
                    <a:pt x="153" y="57"/>
                  </a:cubicBezTo>
                  <a:cubicBezTo>
                    <a:pt x="158" y="75"/>
                    <a:pt x="161" y="93"/>
                    <a:pt x="163" y="111"/>
                  </a:cubicBezTo>
                  <a:cubicBezTo>
                    <a:pt x="164" y="125"/>
                    <a:pt x="164" y="139"/>
                    <a:pt x="163" y="153"/>
                  </a:cubicBezTo>
                  <a:cubicBezTo>
                    <a:pt x="162" y="167"/>
                    <a:pt x="160" y="180"/>
                    <a:pt x="154" y="192"/>
                  </a:cubicBezTo>
                  <a:cubicBezTo>
                    <a:pt x="151" y="198"/>
                    <a:pt x="148" y="203"/>
                    <a:pt x="144" y="208"/>
                  </a:cubicBezTo>
                  <a:cubicBezTo>
                    <a:pt x="145" y="208"/>
                    <a:pt x="146" y="208"/>
                    <a:pt x="147" y="208"/>
                  </a:cubicBezTo>
                  <a:cubicBezTo>
                    <a:pt x="146" y="201"/>
                    <a:pt x="149" y="194"/>
                    <a:pt x="151" y="187"/>
                  </a:cubicBezTo>
                  <a:cubicBezTo>
                    <a:pt x="153" y="179"/>
                    <a:pt x="154" y="171"/>
                    <a:pt x="156" y="164"/>
                  </a:cubicBezTo>
                  <a:cubicBezTo>
                    <a:pt x="158" y="147"/>
                    <a:pt x="160" y="131"/>
                    <a:pt x="161" y="114"/>
                  </a:cubicBezTo>
                  <a:cubicBezTo>
                    <a:pt x="162" y="81"/>
                    <a:pt x="157" y="49"/>
                    <a:pt x="149" y="17"/>
                  </a:cubicBezTo>
                  <a:cubicBezTo>
                    <a:pt x="148" y="17"/>
                    <a:pt x="148" y="17"/>
                    <a:pt x="147" y="18"/>
                  </a:cubicBezTo>
                  <a:cubicBezTo>
                    <a:pt x="155" y="30"/>
                    <a:pt x="158" y="45"/>
                    <a:pt x="160" y="59"/>
                  </a:cubicBezTo>
                  <a:cubicBezTo>
                    <a:pt x="163" y="73"/>
                    <a:pt x="163" y="88"/>
                    <a:pt x="165" y="103"/>
                  </a:cubicBezTo>
                  <a:cubicBezTo>
                    <a:pt x="166" y="119"/>
                    <a:pt x="168" y="135"/>
                    <a:pt x="167" y="152"/>
                  </a:cubicBezTo>
                  <a:cubicBezTo>
                    <a:pt x="167" y="164"/>
                    <a:pt x="166" y="177"/>
                    <a:pt x="163" y="189"/>
                  </a:cubicBezTo>
                  <a:cubicBezTo>
                    <a:pt x="162" y="194"/>
                    <a:pt x="161" y="200"/>
                    <a:pt x="158" y="204"/>
                  </a:cubicBezTo>
                  <a:cubicBezTo>
                    <a:pt x="157" y="205"/>
                    <a:pt x="155" y="208"/>
                    <a:pt x="154" y="206"/>
                  </a:cubicBezTo>
                  <a:cubicBezTo>
                    <a:pt x="152" y="203"/>
                    <a:pt x="152" y="200"/>
                    <a:pt x="152" y="198"/>
                  </a:cubicBezTo>
                  <a:cubicBezTo>
                    <a:pt x="152" y="194"/>
                    <a:pt x="153" y="190"/>
                    <a:pt x="153" y="186"/>
                  </a:cubicBezTo>
                  <a:cubicBezTo>
                    <a:pt x="154" y="177"/>
                    <a:pt x="156" y="168"/>
                    <a:pt x="158" y="159"/>
                  </a:cubicBezTo>
                  <a:cubicBezTo>
                    <a:pt x="159" y="152"/>
                    <a:pt x="160" y="146"/>
                    <a:pt x="161" y="139"/>
                  </a:cubicBezTo>
                  <a:cubicBezTo>
                    <a:pt x="163" y="121"/>
                    <a:pt x="163" y="103"/>
                    <a:pt x="162" y="85"/>
                  </a:cubicBezTo>
                  <a:cubicBezTo>
                    <a:pt x="161" y="76"/>
                    <a:pt x="160" y="67"/>
                    <a:pt x="159" y="58"/>
                  </a:cubicBezTo>
                  <a:cubicBezTo>
                    <a:pt x="157" y="49"/>
                    <a:pt x="155" y="41"/>
                    <a:pt x="156" y="32"/>
                  </a:cubicBezTo>
                  <a:cubicBezTo>
                    <a:pt x="155" y="32"/>
                    <a:pt x="154" y="32"/>
                    <a:pt x="153" y="33"/>
                  </a:cubicBezTo>
                  <a:cubicBezTo>
                    <a:pt x="161" y="44"/>
                    <a:pt x="164" y="57"/>
                    <a:pt x="166" y="71"/>
                  </a:cubicBezTo>
                  <a:cubicBezTo>
                    <a:pt x="169" y="85"/>
                    <a:pt x="170" y="99"/>
                    <a:pt x="170" y="113"/>
                  </a:cubicBezTo>
                  <a:cubicBezTo>
                    <a:pt x="170" y="126"/>
                    <a:pt x="169" y="139"/>
                    <a:pt x="169" y="152"/>
                  </a:cubicBezTo>
                  <a:cubicBezTo>
                    <a:pt x="168" y="166"/>
                    <a:pt x="167" y="179"/>
                    <a:pt x="164" y="192"/>
                  </a:cubicBezTo>
                  <a:cubicBezTo>
                    <a:pt x="161" y="204"/>
                    <a:pt x="157" y="216"/>
                    <a:pt x="149" y="225"/>
                  </a:cubicBezTo>
                  <a:cubicBezTo>
                    <a:pt x="150" y="226"/>
                    <a:pt x="150" y="226"/>
                    <a:pt x="151" y="226"/>
                  </a:cubicBezTo>
                  <a:cubicBezTo>
                    <a:pt x="148" y="221"/>
                    <a:pt x="152" y="213"/>
                    <a:pt x="154" y="209"/>
                  </a:cubicBezTo>
                  <a:cubicBezTo>
                    <a:pt x="156" y="202"/>
                    <a:pt x="158" y="194"/>
                    <a:pt x="159" y="187"/>
                  </a:cubicBezTo>
                  <a:cubicBezTo>
                    <a:pt x="162" y="170"/>
                    <a:pt x="163" y="153"/>
                    <a:pt x="163" y="136"/>
                  </a:cubicBezTo>
                  <a:cubicBezTo>
                    <a:pt x="164" y="119"/>
                    <a:pt x="162" y="101"/>
                    <a:pt x="160" y="83"/>
                  </a:cubicBezTo>
                  <a:cubicBezTo>
                    <a:pt x="159" y="75"/>
                    <a:pt x="157" y="66"/>
                    <a:pt x="156" y="57"/>
                  </a:cubicBezTo>
                  <a:cubicBezTo>
                    <a:pt x="154" y="50"/>
                    <a:pt x="152" y="43"/>
                    <a:pt x="151" y="35"/>
                  </a:cubicBezTo>
                  <a:cubicBezTo>
                    <a:pt x="151" y="32"/>
                    <a:pt x="151" y="29"/>
                    <a:pt x="151" y="26"/>
                  </a:cubicBezTo>
                  <a:cubicBezTo>
                    <a:pt x="150" y="26"/>
                    <a:pt x="149" y="26"/>
                    <a:pt x="148" y="26"/>
                  </a:cubicBezTo>
                  <a:cubicBezTo>
                    <a:pt x="155" y="59"/>
                    <a:pt x="154" y="93"/>
                    <a:pt x="149" y="126"/>
                  </a:cubicBezTo>
                  <a:cubicBezTo>
                    <a:pt x="147" y="142"/>
                    <a:pt x="144" y="158"/>
                    <a:pt x="138" y="172"/>
                  </a:cubicBezTo>
                  <a:cubicBezTo>
                    <a:pt x="133" y="185"/>
                    <a:pt x="125" y="197"/>
                    <a:pt x="117" y="207"/>
                  </a:cubicBezTo>
                  <a:cubicBezTo>
                    <a:pt x="110" y="215"/>
                    <a:pt x="103" y="222"/>
                    <a:pt x="96" y="229"/>
                  </a:cubicBezTo>
                  <a:cubicBezTo>
                    <a:pt x="88" y="237"/>
                    <a:pt x="81" y="246"/>
                    <a:pt x="71" y="251"/>
                  </a:cubicBezTo>
                  <a:cubicBezTo>
                    <a:pt x="71" y="251"/>
                    <a:pt x="72" y="252"/>
                    <a:pt x="72" y="252"/>
                  </a:cubicBezTo>
                  <a:cubicBezTo>
                    <a:pt x="73" y="245"/>
                    <a:pt x="78" y="238"/>
                    <a:pt x="81" y="231"/>
                  </a:cubicBezTo>
                  <a:cubicBezTo>
                    <a:pt x="85" y="224"/>
                    <a:pt x="89" y="218"/>
                    <a:pt x="92" y="211"/>
                  </a:cubicBezTo>
                  <a:cubicBezTo>
                    <a:pt x="99" y="196"/>
                    <a:pt x="106" y="181"/>
                    <a:pt x="111" y="165"/>
                  </a:cubicBezTo>
                  <a:cubicBezTo>
                    <a:pt x="117" y="149"/>
                    <a:pt x="121" y="132"/>
                    <a:pt x="124" y="115"/>
                  </a:cubicBezTo>
                  <a:cubicBezTo>
                    <a:pt x="127" y="99"/>
                    <a:pt x="130" y="82"/>
                    <a:pt x="131" y="65"/>
                  </a:cubicBezTo>
                  <a:cubicBezTo>
                    <a:pt x="132" y="55"/>
                    <a:pt x="132" y="45"/>
                    <a:pt x="136" y="36"/>
                  </a:cubicBezTo>
                  <a:cubicBezTo>
                    <a:pt x="135" y="36"/>
                    <a:pt x="135" y="36"/>
                    <a:pt x="134" y="36"/>
                  </a:cubicBezTo>
                  <a:cubicBezTo>
                    <a:pt x="142" y="49"/>
                    <a:pt x="136" y="67"/>
                    <a:pt x="134" y="81"/>
                  </a:cubicBezTo>
                  <a:cubicBezTo>
                    <a:pt x="132" y="96"/>
                    <a:pt x="130" y="112"/>
                    <a:pt x="126" y="127"/>
                  </a:cubicBezTo>
                  <a:cubicBezTo>
                    <a:pt x="118" y="157"/>
                    <a:pt x="104" y="185"/>
                    <a:pt x="82" y="206"/>
                  </a:cubicBezTo>
                  <a:cubicBezTo>
                    <a:pt x="59" y="227"/>
                    <a:pt x="31" y="239"/>
                    <a:pt x="2" y="245"/>
                  </a:cubicBezTo>
                  <a:cubicBezTo>
                    <a:pt x="0" y="246"/>
                    <a:pt x="0" y="248"/>
                    <a:pt x="2" y="248"/>
                  </a:cubicBezTo>
                  <a:cubicBezTo>
                    <a:pt x="29" y="242"/>
                    <a:pt x="55" y="231"/>
                    <a:pt x="77" y="214"/>
                  </a:cubicBezTo>
                  <a:cubicBezTo>
                    <a:pt x="100" y="195"/>
                    <a:pt x="115" y="170"/>
                    <a:pt x="124" y="142"/>
                  </a:cubicBezTo>
                  <a:cubicBezTo>
                    <a:pt x="130" y="124"/>
                    <a:pt x="134" y="105"/>
                    <a:pt x="137" y="86"/>
                  </a:cubicBezTo>
                  <a:cubicBezTo>
                    <a:pt x="138" y="77"/>
                    <a:pt x="139" y="68"/>
                    <a:pt x="140" y="59"/>
                  </a:cubicBezTo>
                  <a:cubicBezTo>
                    <a:pt x="141" y="51"/>
                    <a:pt x="141" y="42"/>
                    <a:pt x="136" y="34"/>
                  </a:cubicBezTo>
                  <a:cubicBezTo>
                    <a:pt x="136" y="33"/>
                    <a:pt x="134" y="34"/>
                    <a:pt x="134" y="35"/>
                  </a:cubicBezTo>
                  <a:cubicBezTo>
                    <a:pt x="128" y="49"/>
                    <a:pt x="129" y="65"/>
                    <a:pt x="127" y="80"/>
                  </a:cubicBezTo>
                  <a:cubicBezTo>
                    <a:pt x="125" y="97"/>
                    <a:pt x="122" y="114"/>
                    <a:pt x="118" y="131"/>
                  </a:cubicBezTo>
                  <a:cubicBezTo>
                    <a:pt x="114" y="148"/>
                    <a:pt x="109" y="165"/>
                    <a:pt x="103" y="181"/>
                  </a:cubicBezTo>
                  <a:cubicBezTo>
                    <a:pt x="97" y="196"/>
                    <a:pt x="90" y="211"/>
                    <a:pt x="81" y="226"/>
                  </a:cubicBezTo>
                  <a:cubicBezTo>
                    <a:pt x="77" y="234"/>
                    <a:pt x="71" y="242"/>
                    <a:pt x="70" y="252"/>
                  </a:cubicBezTo>
                  <a:cubicBezTo>
                    <a:pt x="70" y="253"/>
                    <a:pt x="71" y="254"/>
                    <a:pt x="72" y="253"/>
                  </a:cubicBezTo>
                  <a:cubicBezTo>
                    <a:pt x="78" y="250"/>
                    <a:pt x="84" y="245"/>
                    <a:pt x="89" y="240"/>
                  </a:cubicBezTo>
                  <a:cubicBezTo>
                    <a:pt x="95" y="235"/>
                    <a:pt x="100" y="230"/>
                    <a:pt x="105" y="224"/>
                  </a:cubicBezTo>
                  <a:cubicBezTo>
                    <a:pt x="115" y="215"/>
                    <a:pt x="123" y="204"/>
                    <a:pt x="131" y="193"/>
                  </a:cubicBezTo>
                  <a:cubicBezTo>
                    <a:pt x="138" y="181"/>
                    <a:pt x="143" y="168"/>
                    <a:pt x="146" y="155"/>
                  </a:cubicBezTo>
                  <a:cubicBezTo>
                    <a:pt x="150" y="139"/>
                    <a:pt x="153" y="122"/>
                    <a:pt x="154" y="106"/>
                  </a:cubicBezTo>
                  <a:cubicBezTo>
                    <a:pt x="157" y="79"/>
                    <a:pt x="156" y="52"/>
                    <a:pt x="151" y="26"/>
                  </a:cubicBezTo>
                  <a:cubicBezTo>
                    <a:pt x="151" y="25"/>
                    <a:pt x="149" y="24"/>
                    <a:pt x="148" y="26"/>
                  </a:cubicBezTo>
                  <a:cubicBezTo>
                    <a:pt x="147" y="33"/>
                    <a:pt x="149" y="40"/>
                    <a:pt x="151" y="47"/>
                  </a:cubicBezTo>
                  <a:cubicBezTo>
                    <a:pt x="153" y="55"/>
                    <a:pt x="154" y="63"/>
                    <a:pt x="155" y="71"/>
                  </a:cubicBezTo>
                  <a:cubicBezTo>
                    <a:pt x="158" y="89"/>
                    <a:pt x="160" y="107"/>
                    <a:pt x="161" y="125"/>
                  </a:cubicBezTo>
                  <a:cubicBezTo>
                    <a:pt x="161" y="142"/>
                    <a:pt x="160" y="159"/>
                    <a:pt x="158" y="177"/>
                  </a:cubicBezTo>
                  <a:cubicBezTo>
                    <a:pt x="157" y="185"/>
                    <a:pt x="155" y="193"/>
                    <a:pt x="153" y="202"/>
                  </a:cubicBezTo>
                  <a:cubicBezTo>
                    <a:pt x="152" y="208"/>
                    <a:pt x="149" y="213"/>
                    <a:pt x="148" y="219"/>
                  </a:cubicBezTo>
                  <a:cubicBezTo>
                    <a:pt x="147" y="222"/>
                    <a:pt x="147" y="224"/>
                    <a:pt x="149" y="227"/>
                  </a:cubicBezTo>
                  <a:cubicBezTo>
                    <a:pt x="149" y="228"/>
                    <a:pt x="150" y="228"/>
                    <a:pt x="151" y="227"/>
                  </a:cubicBezTo>
                  <a:cubicBezTo>
                    <a:pt x="168" y="207"/>
                    <a:pt x="170" y="178"/>
                    <a:pt x="171" y="153"/>
                  </a:cubicBezTo>
                  <a:cubicBezTo>
                    <a:pt x="173" y="127"/>
                    <a:pt x="174" y="99"/>
                    <a:pt x="170" y="73"/>
                  </a:cubicBezTo>
                  <a:cubicBezTo>
                    <a:pt x="167" y="58"/>
                    <a:pt x="163" y="44"/>
                    <a:pt x="156" y="31"/>
                  </a:cubicBezTo>
                  <a:cubicBezTo>
                    <a:pt x="155" y="30"/>
                    <a:pt x="153" y="30"/>
                    <a:pt x="153" y="32"/>
                  </a:cubicBezTo>
                  <a:cubicBezTo>
                    <a:pt x="153" y="39"/>
                    <a:pt x="154" y="47"/>
                    <a:pt x="155" y="55"/>
                  </a:cubicBezTo>
                  <a:cubicBezTo>
                    <a:pt x="157" y="63"/>
                    <a:pt x="158" y="71"/>
                    <a:pt x="159" y="79"/>
                  </a:cubicBezTo>
                  <a:cubicBezTo>
                    <a:pt x="160" y="96"/>
                    <a:pt x="160" y="114"/>
                    <a:pt x="159" y="131"/>
                  </a:cubicBezTo>
                  <a:cubicBezTo>
                    <a:pt x="158" y="148"/>
                    <a:pt x="153" y="165"/>
                    <a:pt x="151" y="182"/>
                  </a:cubicBezTo>
                  <a:cubicBezTo>
                    <a:pt x="150" y="189"/>
                    <a:pt x="149" y="197"/>
                    <a:pt x="150" y="204"/>
                  </a:cubicBezTo>
                  <a:cubicBezTo>
                    <a:pt x="150" y="206"/>
                    <a:pt x="151" y="208"/>
                    <a:pt x="153" y="209"/>
                  </a:cubicBezTo>
                  <a:cubicBezTo>
                    <a:pt x="156" y="210"/>
                    <a:pt x="158" y="208"/>
                    <a:pt x="160" y="206"/>
                  </a:cubicBezTo>
                  <a:cubicBezTo>
                    <a:pt x="163" y="203"/>
                    <a:pt x="164" y="198"/>
                    <a:pt x="165" y="194"/>
                  </a:cubicBezTo>
                  <a:cubicBezTo>
                    <a:pt x="166" y="189"/>
                    <a:pt x="167" y="185"/>
                    <a:pt x="167" y="180"/>
                  </a:cubicBezTo>
                  <a:cubicBezTo>
                    <a:pt x="170" y="164"/>
                    <a:pt x="170" y="149"/>
                    <a:pt x="170" y="133"/>
                  </a:cubicBezTo>
                  <a:cubicBezTo>
                    <a:pt x="169" y="123"/>
                    <a:pt x="168" y="112"/>
                    <a:pt x="167" y="102"/>
                  </a:cubicBezTo>
                  <a:cubicBezTo>
                    <a:pt x="166" y="92"/>
                    <a:pt x="166" y="82"/>
                    <a:pt x="165" y="72"/>
                  </a:cubicBezTo>
                  <a:cubicBezTo>
                    <a:pt x="163" y="53"/>
                    <a:pt x="159" y="33"/>
                    <a:pt x="149" y="16"/>
                  </a:cubicBezTo>
                  <a:cubicBezTo>
                    <a:pt x="148" y="15"/>
                    <a:pt x="146" y="16"/>
                    <a:pt x="146" y="17"/>
                  </a:cubicBezTo>
                  <a:cubicBezTo>
                    <a:pt x="154" y="49"/>
                    <a:pt x="159" y="82"/>
                    <a:pt x="158" y="115"/>
                  </a:cubicBezTo>
                  <a:cubicBezTo>
                    <a:pt x="157" y="131"/>
                    <a:pt x="155" y="148"/>
                    <a:pt x="153" y="164"/>
                  </a:cubicBezTo>
                  <a:cubicBezTo>
                    <a:pt x="151" y="172"/>
                    <a:pt x="150" y="180"/>
                    <a:pt x="148" y="188"/>
                  </a:cubicBezTo>
                  <a:cubicBezTo>
                    <a:pt x="146" y="195"/>
                    <a:pt x="144" y="202"/>
                    <a:pt x="144" y="209"/>
                  </a:cubicBezTo>
                  <a:cubicBezTo>
                    <a:pt x="144" y="210"/>
                    <a:pt x="146" y="210"/>
                    <a:pt x="146" y="209"/>
                  </a:cubicBezTo>
                  <a:cubicBezTo>
                    <a:pt x="164" y="189"/>
                    <a:pt x="167" y="161"/>
                    <a:pt x="167" y="135"/>
                  </a:cubicBezTo>
                  <a:cubicBezTo>
                    <a:pt x="167" y="119"/>
                    <a:pt x="165" y="103"/>
                    <a:pt x="163" y="88"/>
                  </a:cubicBezTo>
                  <a:cubicBezTo>
                    <a:pt x="160" y="71"/>
                    <a:pt x="156" y="55"/>
                    <a:pt x="152" y="39"/>
                  </a:cubicBezTo>
                  <a:cubicBezTo>
                    <a:pt x="149" y="30"/>
                    <a:pt x="146" y="21"/>
                    <a:pt x="141" y="14"/>
                  </a:cubicBezTo>
                  <a:cubicBezTo>
                    <a:pt x="140" y="13"/>
                    <a:pt x="138" y="13"/>
                    <a:pt x="138" y="15"/>
                  </a:cubicBezTo>
                  <a:cubicBezTo>
                    <a:pt x="139" y="23"/>
                    <a:pt x="141" y="30"/>
                    <a:pt x="143" y="38"/>
                  </a:cubicBezTo>
                  <a:cubicBezTo>
                    <a:pt x="146" y="47"/>
                    <a:pt x="148" y="55"/>
                    <a:pt x="150" y="64"/>
                  </a:cubicBezTo>
                  <a:cubicBezTo>
                    <a:pt x="154" y="81"/>
                    <a:pt x="157" y="98"/>
                    <a:pt x="158" y="116"/>
                  </a:cubicBezTo>
                  <a:cubicBezTo>
                    <a:pt x="158" y="133"/>
                    <a:pt x="156" y="151"/>
                    <a:pt x="152" y="168"/>
                  </a:cubicBezTo>
                  <a:cubicBezTo>
                    <a:pt x="150" y="175"/>
                    <a:pt x="148" y="182"/>
                    <a:pt x="146" y="190"/>
                  </a:cubicBezTo>
                  <a:cubicBezTo>
                    <a:pt x="144" y="195"/>
                    <a:pt x="141" y="201"/>
                    <a:pt x="142" y="207"/>
                  </a:cubicBezTo>
                  <a:cubicBezTo>
                    <a:pt x="142" y="208"/>
                    <a:pt x="142" y="209"/>
                    <a:pt x="142" y="210"/>
                  </a:cubicBezTo>
                  <a:cubicBezTo>
                    <a:pt x="142" y="211"/>
                    <a:pt x="144" y="212"/>
                    <a:pt x="144" y="211"/>
                  </a:cubicBezTo>
                  <a:cubicBezTo>
                    <a:pt x="160" y="189"/>
                    <a:pt x="161" y="161"/>
                    <a:pt x="160" y="136"/>
                  </a:cubicBezTo>
                  <a:cubicBezTo>
                    <a:pt x="159" y="108"/>
                    <a:pt x="156" y="80"/>
                    <a:pt x="148" y="53"/>
                  </a:cubicBezTo>
                  <a:cubicBezTo>
                    <a:pt x="145" y="39"/>
                    <a:pt x="140" y="26"/>
                    <a:pt x="132" y="14"/>
                  </a:cubicBezTo>
                  <a:cubicBezTo>
                    <a:pt x="132" y="13"/>
                    <a:pt x="130" y="14"/>
                    <a:pt x="130" y="15"/>
                  </a:cubicBezTo>
                  <a:cubicBezTo>
                    <a:pt x="133" y="50"/>
                    <a:pt x="142" y="84"/>
                    <a:pt x="139" y="120"/>
                  </a:cubicBezTo>
                  <a:cubicBezTo>
                    <a:pt x="137" y="153"/>
                    <a:pt x="122" y="183"/>
                    <a:pt x="116" y="216"/>
                  </a:cubicBezTo>
                  <a:cubicBezTo>
                    <a:pt x="116" y="218"/>
                    <a:pt x="116" y="220"/>
                    <a:pt x="116" y="222"/>
                  </a:cubicBezTo>
                  <a:cubicBezTo>
                    <a:pt x="115" y="223"/>
                    <a:pt x="116" y="224"/>
                    <a:pt x="117" y="224"/>
                  </a:cubicBezTo>
                  <a:cubicBezTo>
                    <a:pt x="125" y="220"/>
                    <a:pt x="131" y="212"/>
                    <a:pt x="134" y="205"/>
                  </a:cubicBezTo>
                  <a:cubicBezTo>
                    <a:pt x="139" y="195"/>
                    <a:pt x="141" y="184"/>
                    <a:pt x="142" y="174"/>
                  </a:cubicBezTo>
                  <a:cubicBezTo>
                    <a:pt x="144" y="164"/>
                    <a:pt x="145" y="153"/>
                    <a:pt x="145" y="143"/>
                  </a:cubicBezTo>
                  <a:cubicBezTo>
                    <a:pt x="146" y="131"/>
                    <a:pt x="147" y="118"/>
                    <a:pt x="147" y="106"/>
                  </a:cubicBezTo>
                  <a:cubicBezTo>
                    <a:pt x="146" y="87"/>
                    <a:pt x="143" y="69"/>
                    <a:pt x="141" y="51"/>
                  </a:cubicBezTo>
                  <a:cubicBezTo>
                    <a:pt x="139" y="37"/>
                    <a:pt x="138" y="22"/>
                    <a:pt x="130" y="11"/>
                  </a:cubicBezTo>
                  <a:cubicBezTo>
                    <a:pt x="129" y="10"/>
                    <a:pt x="127" y="10"/>
                    <a:pt x="127" y="11"/>
                  </a:cubicBezTo>
                  <a:cubicBezTo>
                    <a:pt x="125" y="18"/>
                    <a:pt x="126" y="26"/>
                    <a:pt x="127" y="33"/>
                  </a:cubicBezTo>
                  <a:cubicBezTo>
                    <a:pt x="129" y="41"/>
                    <a:pt x="130" y="49"/>
                    <a:pt x="131" y="57"/>
                  </a:cubicBezTo>
                  <a:cubicBezTo>
                    <a:pt x="133" y="74"/>
                    <a:pt x="134" y="92"/>
                    <a:pt x="133" y="110"/>
                  </a:cubicBezTo>
                  <a:cubicBezTo>
                    <a:pt x="132" y="127"/>
                    <a:pt x="129" y="144"/>
                    <a:pt x="126" y="160"/>
                  </a:cubicBezTo>
                  <a:cubicBezTo>
                    <a:pt x="123" y="177"/>
                    <a:pt x="119" y="193"/>
                    <a:pt x="117" y="210"/>
                  </a:cubicBezTo>
                  <a:cubicBezTo>
                    <a:pt x="116" y="217"/>
                    <a:pt x="116" y="223"/>
                    <a:pt x="116" y="230"/>
                  </a:cubicBezTo>
                  <a:cubicBezTo>
                    <a:pt x="116" y="231"/>
                    <a:pt x="117" y="232"/>
                    <a:pt x="118" y="230"/>
                  </a:cubicBezTo>
                  <a:cubicBezTo>
                    <a:pt x="132" y="203"/>
                    <a:pt x="136" y="172"/>
                    <a:pt x="137" y="142"/>
                  </a:cubicBezTo>
                  <a:cubicBezTo>
                    <a:pt x="139" y="115"/>
                    <a:pt x="139" y="87"/>
                    <a:pt x="135" y="60"/>
                  </a:cubicBezTo>
                  <a:cubicBezTo>
                    <a:pt x="132" y="42"/>
                    <a:pt x="127" y="24"/>
                    <a:pt x="116" y="10"/>
                  </a:cubicBezTo>
                  <a:cubicBezTo>
                    <a:pt x="115" y="9"/>
                    <a:pt x="114" y="10"/>
                    <a:pt x="113" y="11"/>
                  </a:cubicBezTo>
                  <a:cubicBezTo>
                    <a:pt x="112" y="18"/>
                    <a:pt x="114" y="25"/>
                    <a:pt x="115" y="32"/>
                  </a:cubicBezTo>
                  <a:cubicBezTo>
                    <a:pt x="117" y="40"/>
                    <a:pt x="119" y="47"/>
                    <a:pt x="120" y="55"/>
                  </a:cubicBezTo>
                  <a:cubicBezTo>
                    <a:pt x="122" y="73"/>
                    <a:pt x="123" y="91"/>
                    <a:pt x="123" y="109"/>
                  </a:cubicBezTo>
                  <a:cubicBezTo>
                    <a:pt x="123" y="127"/>
                    <a:pt x="122" y="144"/>
                    <a:pt x="120" y="161"/>
                  </a:cubicBezTo>
                  <a:cubicBezTo>
                    <a:pt x="118" y="170"/>
                    <a:pt x="117" y="179"/>
                    <a:pt x="115" y="187"/>
                  </a:cubicBezTo>
                  <a:cubicBezTo>
                    <a:pt x="114" y="194"/>
                    <a:pt x="112" y="201"/>
                    <a:pt x="111" y="208"/>
                  </a:cubicBezTo>
                  <a:cubicBezTo>
                    <a:pt x="109" y="213"/>
                    <a:pt x="108" y="218"/>
                    <a:pt x="110" y="223"/>
                  </a:cubicBezTo>
                  <a:cubicBezTo>
                    <a:pt x="111" y="224"/>
                    <a:pt x="112" y="224"/>
                    <a:pt x="112" y="224"/>
                  </a:cubicBezTo>
                  <a:cubicBezTo>
                    <a:pt x="121" y="217"/>
                    <a:pt x="123" y="203"/>
                    <a:pt x="126" y="193"/>
                  </a:cubicBezTo>
                  <a:cubicBezTo>
                    <a:pt x="128" y="185"/>
                    <a:pt x="130" y="177"/>
                    <a:pt x="131" y="169"/>
                  </a:cubicBezTo>
                  <a:cubicBezTo>
                    <a:pt x="133" y="161"/>
                    <a:pt x="134" y="152"/>
                    <a:pt x="134" y="144"/>
                  </a:cubicBezTo>
                  <a:cubicBezTo>
                    <a:pt x="136" y="127"/>
                    <a:pt x="137" y="110"/>
                    <a:pt x="137" y="93"/>
                  </a:cubicBezTo>
                  <a:cubicBezTo>
                    <a:pt x="136" y="76"/>
                    <a:pt x="134" y="60"/>
                    <a:pt x="131" y="44"/>
                  </a:cubicBezTo>
                  <a:cubicBezTo>
                    <a:pt x="129" y="36"/>
                    <a:pt x="127" y="25"/>
                    <a:pt x="119" y="21"/>
                  </a:cubicBezTo>
                  <a:cubicBezTo>
                    <a:pt x="118" y="20"/>
                    <a:pt x="117" y="21"/>
                    <a:pt x="117" y="22"/>
                  </a:cubicBezTo>
                  <a:cubicBezTo>
                    <a:pt x="115" y="29"/>
                    <a:pt x="117" y="36"/>
                    <a:pt x="118" y="43"/>
                  </a:cubicBezTo>
                  <a:cubicBezTo>
                    <a:pt x="120" y="51"/>
                    <a:pt x="121" y="59"/>
                    <a:pt x="121" y="68"/>
                  </a:cubicBezTo>
                  <a:cubicBezTo>
                    <a:pt x="123" y="85"/>
                    <a:pt x="124" y="103"/>
                    <a:pt x="124" y="120"/>
                  </a:cubicBezTo>
                  <a:cubicBezTo>
                    <a:pt x="125" y="149"/>
                    <a:pt x="122" y="180"/>
                    <a:pt x="110" y="207"/>
                  </a:cubicBezTo>
                  <a:cubicBezTo>
                    <a:pt x="109" y="209"/>
                    <a:pt x="108" y="211"/>
                    <a:pt x="107" y="212"/>
                  </a:cubicBezTo>
                  <a:cubicBezTo>
                    <a:pt x="108" y="213"/>
                    <a:pt x="109" y="213"/>
                    <a:pt x="110" y="213"/>
                  </a:cubicBezTo>
                  <a:cubicBezTo>
                    <a:pt x="109" y="205"/>
                    <a:pt x="112" y="198"/>
                    <a:pt x="114" y="191"/>
                  </a:cubicBezTo>
                  <a:cubicBezTo>
                    <a:pt x="117" y="184"/>
                    <a:pt x="119" y="177"/>
                    <a:pt x="120" y="170"/>
                  </a:cubicBezTo>
                  <a:cubicBezTo>
                    <a:pt x="123" y="153"/>
                    <a:pt x="125" y="135"/>
                    <a:pt x="126" y="117"/>
                  </a:cubicBezTo>
                  <a:cubicBezTo>
                    <a:pt x="126" y="100"/>
                    <a:pt x="126" y="82"/>
                    <a:pt x="125" y="64"/>
                  </a:cubicBezTo>
                  <a:cubicBezTo>
                    <a:pt x="124" y="55"/>
                    <a:pt x="124" y="46"/>
                    <a:pt x="122" y="38"/>
                  </a:cubicBezTo>
                  <a:cubicBezTo>
                    <a:pt x="121" y="29"/>
                    <a:pt x="119" y="21"/>
                    <a:pt x="119" y="13"/>
                  </a:cubicBezTo>
                  <a:cubicBezTo>
                    <a:pt x="119" y="10"/>
                    <a:pt x="119" y="8"/>
                    <a:pt x="119" y="5"/>
                  </a:cubicBezTo>
                  <a:cubicBezTo>
                    <a:pt x="118" y="5"/>
                    <a:pt x="117" y="6"/>
                    <a:pt x="116" y="6"/>
                  </a:cubicBezTo>
                  <a:cubicBezTo>
                    <a:pt x="122" y="18"/>
                    <a:pt x="124" y="32"/>
                    <a:pt x="124" y="46"/>
                  </a:cubicBezTo>
                  <a:cubicBezTo>
                    <a:pt x="125" y="61"/>
                    <a:pt x="123" y="76"/>
                    <a:pt x="122" y="91"/>
                  </a:cubicBezTo>
                  <a:cubicBezTo>
                    <a:pt x="120" y="105"/>
                    <a:pt x="118" y="120"/>
                    <a:pt x="114" y="134"/>
                  </a:cubicBezTo>
                  <a:cubicBezTo>
                    <a:pt x="111" y="149"/>
                    <a:pt x="106" y="165"/>
                    <a:pt x="98" y="178"/>
                  </a:cubicBezTo>
                  <a:cubicBezTo>
                    <a:pt x="94" y="185"/>
                    <a:pt x="90" y="193"/>
                    <a:pt x="91" y="201"/>
                  </a:cubicBezTo>
                  <a:cubicBezTo>
                    <a:pt x="91" y="202"/>
                    <a:pt x="92" y="203"/>
                    <a:pt x="93" y="202"/>
                  </a:cubicBezTo>
                  <a:cubicBezTo>
                    <a:pt x="101" y="194"/>
                    <a:pt x="106" y="183"/>
                    <a:pt x="109" y="172"/>
                  </a:cubicBezTo>
                  <a:cubicBezTo>
                    <a:pt x="112" y="160"/>
                    <a:pt x="114" y="147"/>
                    <a:pt x="115" y="135"/>
                  </a:cubicBezTo>
                  <a:cubicBezTo>
                    <a:pt x="116" y="122"/>
                    <a:pt x="116" y="110"/>
                    <a:pt x="117" y="98"/>
                  </a:cubicBezTo>
                  <a:cubicBezTo>
                    <a:pt x="118" y="83"/>
                    <a:pt x="118" y="68"/>
                    <a:pt x="118" y="53"/>
                  </a:cubicBezTo>
                  <a:cubicBezTo>
                    <a:pt x="117" y="36"/>
                    <a:pt x="115" y="17"/>
                    <a:pt x="108" y="1"/>
                  </a:cubicBezTo>
                  <a:cubicBezTo>
                    <a:pt x="107" y="0"/>
                    <a:pt x="106" y="0"/>
                    <a:pt x="106" y="1"/>
                  </a:cubicBezTo>
                  <a:cubicBezTo>
                    <a:pt x="102" y="3"/>
                    <a:pt x="102" y="7"/>
                    <a:pt x="101" y="11"/>
                  </a:cubicBezTo>
                  <a:cubicBezTo>
                    <a:pt x="101" y="16"/>
                    <a:pt x="102" y="21"/>
                    <a:pt x="102" y="27"/>
                  </a:cubicBezTo>
                  <a:cubicBezTo>
                    <a:pt x="104" y="41"/>
                    <a:pt x="105" y="56"/>
                    <a:pt x="105" y="71"/>
                  </a:cubicBezTo>
                  <a:cubicBezTo>
                    <a:pt x="106" y="89"/>
                    <a:pt x="104" y="106"/>
                    <a:pt x="101" y="124"/>
                  </a:cubicBezTo>
                  <a:cubicBezTo>
                    <a:pt x="98" y="140"/>
                    <a:pt x="94" y="157"/>
                    <a:pt x="89" y="173"/>
                  </a:cubicBezTo>
                  <a:cubicBezTo>
                    <a:pt x="87" y="180"/>
                    <a:pt x="84" y="188"/>
                    <a:pt x="82" y="196"/>
                  </a:cubicBezTo>
                  <a:cubicBezTo>
                    <a:pt x="81" y="197"/>
                    <a:pt x="84" y="198"/>
                    <a:pt x="84" y="197"/>
                  </a:cubicBezTo>
                  <a:cubicBezTo>
                    <a:pt x="90" y="181"/>
                    <a:pt x="95" y="165"/>
                    <a:pt x="98" y="148"/>
                  </a:cubicBezTo>
                  <a:cubicBezTo>
                    <a:pt x="102" y="134"/>
                    <a:pt x="104" y="120"/>
                    <a:pt x="107" y="107"/>
                  </a:cubicBezTo>
                  <a:cubicBezTo>
                    <a:pt x="110" y="97"/>
                    <a:pt x="112" y="88"/>
                    <a:pt x="114" y="79"/>
                  </a:cubicBezTo>
                  <a:cubicBezTo>
                    <a:pt x="116" y="69"/>
                    <a:pt x="117" y="58"/>
                    <a:pt x="116" y="48"/>
                  </a:cubicBezTo>
                  <a:cubicBezTo>
                    <a:pt x="116" y="43"/>
                    <a:pt x="114" y="38"/>
                    <a:pt x="110" y="35"/>
                  </a:cubicBezTo>
                  <a:cubicBezTo>
                    <a:pt x="110" y="34"/>
                    <a:pt x="109" y="35"/>
                    <a:pt x="108" y="35"/>
                  </a:cubicBezTo>
                  <a:cubicBezTo>
                    <a:pt x="104" y="43"/>
                    <a:pt x="103" y="52"/>
                    <a:pt x="103" y="61"/>
                  </a:cubicBezTo>
                  <a:cubicBezTo>
                    <a:pt x="103" y="71"/>
                    <a:pt x="104" y="80"/>
                    <a:pt x="104" y="90"/>
                  </a:cubicBezTo>
                  <a:cubicBezTo>
                    <a:pt x="105" y="117"/>
                    <a:pt x="100" y="145"/>
                    <a:pt x="97" y="172"/>
                  </a:cubicBezTo>
                  <a:cubicBezTo>
                    <a:pt x="97" y="173"/>
                    <a:pt x="99" y="174"/>
                    <a:pt x="100" y="17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46"/>
            <p:cNvSpPr/>
            <p:nvPr/>
          </p:nvSpPr>
          <p:spPr bwMode="auto">
            <a:xfrm>
              <a:off x="3824" y="2315"/>
              <a:ext cx="553" cy="756"/>
            </a:xfrm>
            <a:custGeom>
              <a:avLst/>
              <a:gdLst>
                <a:gd name="T0" fmla="*/ 198 w 286"/>
                <a:gd name="T1" fmla="*/ 328 h 391"/>
                <a:gd name="T2" fmla="*/ 87 w 286"/>
                <a:gd name="T3" fmla="*/ 354 h 391"/>
                <a:gd name="T4" fmla="*/ 210 w 286"/>
                <a:gd name="T5" fmla="*/ 282 h 391"/>
                <a:gd name="T6" fmla="*/ 273 w 286"/>
                <a:gd name="T7" fmla="*/ 199 h 391"/>
                <a:gd name="T8" fmla="*/ 268 w 286"/>
                <a:gd name="T9" fmla="*/ 226 h 391"/>
                <a:gd name="T10" fmla="*/ 119 w 286"/>
                <a:gd name="T11" fmla="*/ 361 h 391"/>
                <a:gd name="T12" fmla="*/ 30 w 286"/>
                <a:gd name="T13" fmla="*/ 365 h 391"/>
                <a:gd name="T14" fmla="*/ 233 w 286"/>
                <a:gd name="T15" fmla="*/ 319 h 391"/>
                <a:gd name="T16" fmla="*/ 244 w 286"/>
                <a:gd name="T17" fmla="*/ 308 h 391"/>
                <a:gd name="T18" fmla="*/ 86 w 286"/>
                <a:gd name="T19" fmla="*/ 383 h 391"/>
                <a:gd name="T20" fmla="*/ 35 w 286"/>
                <a:gd name="T21" fmla="*/ 371 h 391"/>
                <a:gd name="T22" fmla="*/ 207 w 286"/>
                <a:gd name="T23" fmla="*/ 372 h 391"/>
                <a:gd name="T24" fmla="*/ 230 w 286"/>
                <a:gd name="T25" fmla="*/ 351 h 391"/>
                <a:gd name="T26" fmla="*/ 169 w 286"/>
                <a:gd name="T27" fmla="*/ 381 h 391"/>
                <a:gd name="T28" fmla="*/ 2 w 286"/>
                <a:gd name="T29" fmla="*/ 360 h 391"/>
                <a:gd name="T30" fmla="*/ 47 w 286"/>
                <a:gd name="T31" fmla="*/ 363 h 391"/>
                <a:gd name="T32" fmla="*/ 217 w 286"/>
                <a:gd name="T33" fmla="*/ 313 h 391"/>
                <a:gd name="T34" fmla="*/ 174 w 286"/>
                <a:gd name="T35" fmla="*/ 327 h 391"/>
                <a:gd name="T36" fmla="*/ 7 w 286"/>
                <a:gd name="T37" fmla="*/ 316 h 391"/>
                <a:gd name="T38" fmla="*/ 78 w 286"/>
                <a:gd name="T39" fmla="*/ 350 h 391"/>
                <a:gd name="T40" fmla="*/ 275 w 286"/>
                <a:gd name="T41" fmla="*/ 249 h 391"/>
                <a:gd name="T42" fmla="*/ 217 w 286"/>
                <a:gd name="T43" fmla="*/ 23 h 391"/>
                <a:gd name="T44" fmla="*/ 284 w 286"/>
                <a:gd name="T45" fmla="*/ 196 h 391"/>
                <a:gd name="T46" fmla="*/ 189 w 286"/>
                <a:gd name="T47" fmla="*/ 1 h 391"/>
                <a:gd name="T48" fmla="*/ 279 w 286"/>
                <a:gd name="T49" fmla="*/ 184 h 391"/>
                <a:gd name="T50" fmla="*/ 257 w 286"/>
                <a:gd name="T51" fmla="*/ 113 h 391"/>
                <a:gd name="T52" fmla="*/ 275 w 286"/>
                <a:gd name="T53" fmla="*/ 194 h 391"/>
                <a:gd name="T54" fmla="*/ 170 w 286"/>
                <a:gd name="T55" fmla="*/ 348 h 391"/>
                <a:gd name="T56" fmla="*/ 35 w 286"/>
                <a:gd name="T57" fmla="*/ 334 h 391"/>
                <a:gd name="T58" fmla="*/ 94 w 286"/>
                <a:gd name="T59" fmla="*/ 340 h 391"/>
                <a:gd name="T60" fmla="*/ 218 w 286"/>
                <a:gd name="T61" fmla="*/ 313 h 391"/>
                <a:gd name="T62" fmla="*/ 64 w 286"/>
                <a:gd name="T63" fmla="*/ 359 h 391"/>
                <a:gd name="T64" fmla="*/ 1 w 286"/>
                <a:gd name="T65" fmla="*/ 360 h 391"/>
                <a:gd name="T66" fmla="*/ 89 w 286"/>
                <a:gd name="T67" fmla="*/ 387 h 391"/>
                <a:gd name="T68" fmla="*/ 219 w 286"/>
                <a:gd name="T69" fmla="*/ 362 h 391"/>
                <a:gd name="T70" fmla="*/ 168 w 286"/>
                <a:gd name="T71" fmla="*/ 378 h 391"/>
                <a:gd name="T72" fmla="*/ 36 w 286"/>
                <a:gd name="T73" fmla="*/ 371 h 391"/>
                <a:gd name="T74" fmla="*/ 132 w 286"/>
                <a:gd name="T75" fmla="*/ 387 h 391"/>
                <a:gd name="T76" fmla="*/ 265 w 286"/>
                <a:gd name="T77" fmla="*/ 277 h 391"/>
                <a:gd name="T78" fmla="*/ 145 w 286"/>
                <a:gd name="T79" fmla="*/ 358 h 391"/>
                <a:gd name="T80" fmla="*/ 31 w 286"/>
                <a:gd name="T81" fmla="*/ 365 h 391"/>
                <a:gd name="T82" fmla="*/ 252 w 286"/>
                <a:gd name="T83" fmla="*/ 268 h 391"/>
                <a:gd name="T84" fmla="*/ 273 w 286"/>
                <a:gd name="T85" fmla="*/ 197 h 391"/>
                <a:gd name="T86" fmla="*/ 220 w 286"/>
                <a:gd name="T87" fmla="*/ 267 h 391"/>
                <a:gd name="T88" fmla="*/ 87 w 286"/>
                <a:gd name="T89" fmla="*/ 354 h 391"/>
                <a:gd name="T90" fmla="*/ 171 w 286"/>
                <a:gd name="T91" fmla="*/ 344 h 391"/>
                <a:gd name="T92" fmla="*/ 255 w 286"/>
                <a:gd name="T93" fmla="*/ 229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86" h="391">
                  <a:moveTo>
                    <a:pt x="255" y="229"/>
                  </a:moveTo>
                  <a:cubicBezTo>
                    <a:pt x="250" y="254"/>
                    <a:pt x="241" y="280"/>
                    <a:pt x="226" y="301"/>
                  </a:cubicBezTo>
                  <a:cubicBezTo>
                    <a:pt x="218" y="311"/>
                    <a:pt x="209" y="320"/>
                    <a:pt x="198" y="328"/>
                  </a:cubicBezTo>
                  <a:cubicBezTo>
                    <a:pt x="187" y="335"/>
                    <a:pt x="175" y="340"/>
                    <a:pt x="162" y="344"/>
                  </a:cubicBezTo>
                  <a:cubicBezTo>
                    <a:pt x="149" y="348"/>
                    <a:pt x="137" y="351"/>
                    <a:pt x="124" y="353"/>
                  </a:cubicBezTo>
                  <a:cubicBezTo>
                    <a:pt x="112" y="355"/>
                    <a:pt x="100" y="355"/>
                    <a:pt x="87" y="354"/>
                  </a:cubicBezTo>
                  <a:cubicBezTo>
                    <a:pt x="87" y="355"/>
                    <a:pt x="87" y="355"/>
                    <a:pt x="87" y="356"/>
                  </a:cubicBezTo>
                  <a:cubicBezTo>
                    <a:pt x="119" y="349"/>
                    <a:pt x="147" y="332"/>
                    <a:pt x="173" y="313"/>
                  </a:cubicBezTo>
                  <a:cubicBezTo>
                    <a:pt x="185" y="303"/>
                    <a:pt x="198" y="293"/>
                    <a:pt x="210" y="282"/>
                  </a:cubicBezTo>
                  <a:cubicBezTo>
                    <a:pt x="222" y="271"/>
                    <a:pt x="232" y="259"/>
                    <a:pt x="242" y="246"/>
                  </a:cubicBezTo>
                  <a:cubicBezTo>
                    <a:pt x="248" y="238"/>
                    <a:pt x="254" y="230"/>
                    <a:pt x="258" y="222"/>
                  </a:cubicBezTo>
                  <a:cubicBezTo>
                    <a:pt x="262" y="214"/>
                    <a:pt x="266" y="204"/>
                    <a:pt x="273" y="199"/>
                  </a:cubicBezTo>
                  <a:cubicBezTo>
                    <a:pt x="272" y="199"/>
                    <a:pt x="272" y="199"/>
                    <a:pt x="271" y="199"/>
                  </a:cubicBezTo>
                  <a:cubicBezTo>
                    <a:pt x="274" y="202"/>
                    <a:pt x="274" y="207"/>
                    <a:pt x="273" y="210"/>
                  </a:cubicBezTo>
                  <a:cubicBezTo>
                    <a:pt x="272" y="216"/>
                    <a:pt x="270" y="221"/>
                    <a:pt x="268" y="226"/>
                  </a:cubicBezTo>
                  <a:cubicBezTo>
                    <a:pt x="264" y="236"/>
                    <a:pt x="260" y="247"/>
                    <a:pt x="255" y="257"/>
                  </a:cubicBezTo>
                  <a:cubicBezTo>
                    <a:pt x="241" y="284"/>
                    <a:pt x="221" y="310"/>
                    <a:pt x="197" y="329"/>
                  </a:cubicBezTo>
                  <a:cubicBezTo>
                    <a:pt x="175" y="347"/>
                    <a:pt x="147" y="356"/>
                    <a:pt x="119" y="361"/>
                  </a:cubicBezTo>
                  <a:cubicBezTo>
                    <a:pt x="91" y="365"/>
                    <a:pt x="62" y="365"/>
                    <a:pt x="33" y="363"/>
                  </a:cubicBezTo>
                  <a:cubicBezTo>
                    <a:pt x="33" y="363"/>
                    <a:pt x="32" y="363"/>
                    <a:pt x="31" y="363"/>
                  </a:cubicBezTo>
                  <a:cubicBezTo>
                    <a:pt x="30" y="363"/>
                    <a:pt x="29" y="365"/>
                    <a:pt x="30" y="365"/>
                  </a:cubicBezTo>
                  <a:cubicBezTo>
                    <a:pt x="55" y="376"/>
                    <a:pt x="84" y="375"/>
                    <a:pt x="110" y="370"/>
                  </a:cubicBezTo>
                  <a:cubicBezTo>
                    <a:pt x="135" y="365"/>
                    <a:pt x="161" y="357"/>
                    <a:pt x="185" y="347"/>
                  </a:cubicBezTo>
                  <a:cubicBezTo>
                    <a:pt x="202" y="339"/>
                    <a:pt x="218" y="331"/>
                    <a:pt x="233" y="319"/>
                  </a:cubicBezTo>
                  <a:cubicBezTo>
                    <a:pt x="247" y="308"/>
                    <a:pt x="260" y="294"/>
                    <a:pt x="265" y="276"/>
                  </a:cubicBezTo>
                  <a:cubicBezTo>
                    <a:pt x="265" y="275"/>
                    <a:pt x="264" y="274"/>
                    <a:pt x="263" y="275"/>
                  </a:cubicBezTo>
                  <a:cubicBezTo>
                    <a:pt x="254" y="284"/>
                    <a:pt x="249" y="297"/>
                    <a:pt x="244" y="308"/>
                  </a:cubicBezTo>
                  <a:cubicBezTo>
                    <a:pt x="238" y="321"/>
                    <a:pt x="230" y="333"/>
                    <a:pt x="220" y="343"/>
                  </a:cubicBezTo>
                  <a:cubicBezTo>
                    <a:pt x="198" y="365"/>
                    <a:pt x="170" y="379"/>
                    <a:pt x="139" y="383"/>
                  </a:cubicBezTo>
                  <a:cubicBezTo>
                    <a:pt x="122" y="386"/>
                    <a:pt x="104" y="386"/>
                    <a:pt x="86" y="383"/>
                  </a:cubicBezTo>
                  <a:cubicBezTo>
                    <a:pt x="77" y="382"/>
                    <a:pt x="69" y="379"/>
                    <a:pt x="61" y="376"/>
                  </a:cubicBezTo>
                  <a:cubicBezTo>
                    <a:pt x="52" y="374"/>
                    <a:pt x="44" y="370"/>
                    <a:pt x="36" y="368"/>
                  </a:cubicBezTo>
                  <a:cubicBezTo>
                    <a:pt x="34" y="368"/>
                    <a:pt x="34" y="370"/>
                    <a:pt x="35" y="371"/>
                  </a:cubicBezTo>
                  <a:cubicBezTo>
                    <a:pt x="63" y="384"/>
                    <a:pt x="94" y="387"/>
                    <a:pt x="124" y="386"/>
                  </a:cubicBezTo>
                  <a:cubicBezTo>
                    <a:pt x="139" y="385"/>
                    <a:pt x="153" y="383"/>
                    <a:pt x="167" y="381"/>
                  </a:cubicBezTo>
                  <a:cubicBezTo>
                    <a:pt x="180" y="379"/>
                    <a:pt x="194" y="376"/>
                    <a:pt x="207" y="372"/>
                  </a:cubicBezTo>
                  <a:cubicBezTo>
                    <a:pt x="222" y="368"/>
                    <a:pt x="236" y="360"/>
                    <a:pt x="246" y="349"/>
                  </a:cubicBezTo>
                  <a:cubicBezTo>
                    <a:pt x="247" y="349"/>
                    <a:pt x="246" y="347"/>
                    <a:pt x="246" y="347"/>
                  </a:cubicBezTo>
                  <a:cubicBezTo>
                    <a:pt x="240" y="346"/>
                    <a:pt x="235" y="349"/>
                    <a:pt x="230" y="351"/>
                  </a:cubicBezTo>
                  <a:cubicBezTo>
                    <a:pt x="224" y="355"/>
                    <a:pt x="219" y="358"/>
                    <a:pt x="214" y="362"/>
                  </a:cubicBezTo>
                  <a:cubicBezTo>
                    <a:pt x="208" y="366"/>
                    <a:pt x="200" y="369"/>
                    <a:pt x="193" y="372"/>
                  </a:cubicBezTo>
                  <a:cubicBezTo>
                    <a:pt x="186" y="376"/>
                    <a:pt x="178" y="379"/>
                    <a:pt x="169" y="381"/>
                  </a:cubicBezTo>
                  <a:cubicBezTo>
                    <a:pt x="135" y="391"/>
                    <a:pt x="100" y="387"/>
                    <a:pt x="65" y="380"/>
                  </a:cubicBezTo>
                  <a:cubicBezTo>
                    <a:pt x="54" y="378"/>
                    <a:pt x="44" y="375"/>
                    <a:pt x="33" y="372"/>
                  </a:cubicBezTo>
                  <a:cubicBezTo>
                    <a:pt x="22" y="370"/>
                    <a:pt x="11" y="367"/>
                    <a:pt x="2" y="360"/>
                  </a:cubicBezTo>
                  <a:cubicBezTo>
                    <a:pt x="2" y="361"/>
                    <a:pt x="2" y="362"/>
                    <a:pt x="2" y="363"/>
                  </a:cubicBezTo>
                  <a:cubicBezTo>
                    <a:pt x="9" y="360"/>
                    <a:pt x="16" y="362"/>
                    <a:pt x="24" y="363"/>
                  </a:cubicBezTo>
                  <a:cubicBezTo>
                    <a:pt x="31" y="364"/>
                    <a:pt x="39" y="364"/>
                    <a:pt x="47" y="363"/>
                  </a:cubicBezTo>
                  <a:cubicBezTo>
                    <a:pt x="65" y="362"/>
                    <a:pt x="83" y="359"/>
                    <a:pt x="100" y="355"/>
                  </a:cubicBezTo>
                  <a:cubicBezTo>
                    <a:pt x="135" y="347"/>
                    <a:pt x="168" y="336"/>
                    <a:pt x="200" y="321"/>
                  </a:cubicBezTo>
                  <a:cubicBezTo>
                    <a:pt x="206" y="318"/>
                    <a:pt x="212" y="316"/>
                    <a:pt x="217" y="313"/>
                  </a:cubicBezTo>
                  <a:cubicBezTo>
                    <a:pt x="217" y="312"/>
                    <a:pt x="217" y="311"/>
                    <a:pt x="216" y="311"/>
                  </a:cubicBezTo>
                  <a:cubicBezTo>
                    <a:pt x="211" y="316"/>
                    <a:pt x="204" y="318"/>
                    <a:pt x="198" y="320"/>
                  </a:cubicBezTo>
                  <a:cubicBezTo>
                    <a:pt x="190" y="322"/>
                    <a:pt x="182" y="325"/>
                    <a:pt x="174" y="327"/>
                  </a:cubicBezTo>
                  <a:cubicBezTo>
                    <a:pt x="157" y="332"/>
                    <a:pt x="140" y="335"/>
                    <a:pt x="122" y="336"/>
                  </a:cubicBezTo>
                  <a:cubicBezTo>
                    <a:pt x="91" y="339"/>
                    <a:pt x="59" y="337"/>
                    <a:pt x="29" y="326"/>
                  </a:cubicBezTo>
                  <a:cubicBezTo>
                    <a:pt x="22" y="323"/>
                    <a:pt x="14" y="320"/>
                    <a:pt x="7" y="316"/>
                  </a:cubicBezTo>
                  <a:cubicBezTo>
                    <a:pt x="6" y="316"/>
                    <a:pt x="5" y="317"/>
                    <a:pt x="5" y="318"/>
                  </a:cubicBezTo>
                  <a:cubicBezTo>
                    <a:pt x="14" y="328"/>
                    <a:pt x="26" y="333"/>
                    <a:pt x="37" y="338"/>
                  </a:cubicBezTo>
                  <a:cubicBezTo>
                    <a:pt x="50" y="343"/>
                    <a:pt x="64" y="347"/>
                    <a:pt x="78" y="350"/>
                  </a:cubicBezTo>
                  <a:cubicBezTo>
                    <a:pt x="108" y="357"/>
                    <a:pt x="139" y="357"/>
                    <a:pt x="170" y="351"/>
                  </a:cubicBezTo>
                  <a:cubicBezTo>
                    <a:pt x="195" y="346"/>
                    <a:pt x="219" y="338"/>
                    <a:pt x="239" y="321"/>
                  </a:cubicBezTo>
                  <a:cubicBezTo>
                    <a:pt x="260" y="302"/>
                    <a:pt x="270" y="276"/>
                    <a:pt x="275" y="249"/>
                  </a:cubicBezTo>
                  <a:cubicBezTo>
                    <a:pt x="286" y="189"/>
                    <a:pt x="268" y="128"/>
                    <a:pt x="244" y="73"/>
                  </a:cubicBezTo>
                  <a:cubicBezTo>
                    <a:pt x="237" y="56"/>
                    <a:pt x="228" y="39"/>
                    <a:pt x="220" y="22"/>
                  </a:cubicBezTo>
                  <a:cubicBezTo>
                    <a:pt x="219" y="20"/>
                    <a:pt x="217" y="21"/>
                    <a:pt x="217" y="23"/>
                  </a:cubicBezTo>
                  <a:cubicBezTo>
                    <a:pt x="229" y="53"/>
                    <a:pt x="244" y="82"/>
                    <a:pt x="254" y="113"/>
                  </a:cubicBezTo>
                  <a:cubicBezTo>
                    <a:pt x="263" y="141"/>
                    <a:pt x="267" y="171"/>
                    <a:pt x="282" y="197"/>
                  </a:cubicBezTo>
                  <a:cubicBezTo>
                    <a:pt x="282" y="198"/>
                    <a:pt x="284" y="197"/>
                    <a:pt x="284" y="196"/>
                  </a:cubicBezTo>
                  <a:cubicBezTo>
                    <a:pt x="280" y="161"/>
                    <a:pt x="265" y="129"/>
                    <a:pt x="249" y="98"/>
                  </a:cubicBezTo>
                  <a:cubicBezTo>
                    <a:pt x="235" y="69"/>
                    <a:pt x="218" y="40"/>
                    <a:pt x="199" y="13"/>
                  </a:cubicBezTo>
                  <a:cubicBezTo>
                    <a:pt x="196" y="9"/>
                    <a:pt x="192" y="5"/>
                    <a:pt x="189" y="1"/>
                  </a:cubicBezTo>
                  <a:cubicBezTo>
                    <a:pt x="188" y="0"/>
                    <a:pt x="186" y="1"/>
                    <a:pt x="187" y="3"/>
                  </a:cubicBezTo>
                  <a:cubicBezTo>
                    <a:pt x="208" y="29"/>
                    <a:pt x="225" y="58"/>
                    <a:pt x="241" y="87"/>
                  </a:cubicBezTo>
                  <a:cubicBezTo>
                    <a:pt x="257" y="118"/>
                    <a:pt x="273" y="150"/>
                    <a:pt x="279" y="184"/>
                  </a:cubicBezTo>
                  <a:cubicBezTo>
                    <a:pt x="280" y="188"/>
                    <a:pt x="281" y="192"/>
                    <a:pt x="281" y="196"/>
                  </a:cubicBezTo>
                  <a:cubicBezTo>
                    <a:pt x="282" y="196"/>
                    <a:pt x="283" y="196"/>
                    <a:pt x="284" y="195"/>
                  </a:cubicBezTo>
                  <a:cubicBezTo>
                    <a:pt x="269" y="170"/>
                    <a:pt x="266" y="141"/>
                    <a:pt x="257" y="113"/>
                  </a:cubicBezTo>
                  <a:cubicBezTo>
                    <a:pt x="247" y="82"/>
                    <a:pt x="232" y="52"/>
                    <a:pt x="220" y="22"/>
                  </a:cubicBezTo>
                  <a:cubicBezTo>
                    <a:pt x="219" y="22"/>
                    <a:pt x="218" y="22"/>
                    <a:pt x="217" y="23"/>
                  </a:cubicBezTo>
                  <a:cubicBezTo>
                    <a:pt x="244" y="76"/>
                    <a:pt x="270" y="134"/>
                    <a:pt x="275" y="194"/>
                  </a:cubicBezTo>
                  <a:cubicBezTo>
                    <a:pt x="277" y="225"/>
                    <a:pt x="273" y="256"/>
                    <a:pt x="262" y="284"/>
                  </a:cubicBezTo>
                  <a:cubicBezTo>
                    <a:pt x="252" y="309"/>
                    <a:pt x="232" y="326"/>
                    <a:pt x="208" y="337"/>
                  </a:cubicBezTo>
                  <a:cubicBezTo>
                    <a:pt x="195" y="342"/>
                    <a:pt x="183" y="346"/>
                    <a:pt x="170" y="348"/>
                  </a:cubicBezTo>
                  <a:cubicBezTo>
                    <a:pt x="154" y="352"/>
                    <a:pt x="138" y="353"/>
                    <a:pt x="122" y="353"/>
                  </a:cubicBezTo>
                  <a:cubicBezTo>
                    <a:pt x="107" y="353"/>
                    <a:pt x="91" y="350"/>
                    <a:pt x="76" y="347"/>
                  </a:cubicBezTo>
                  <a:cubicBezTo>
                    <a:pt x="62" y="343"/>
                    <a:pt x="49" y="339"/>
                    <a:pt x="35" y="334"/>
                  </a:cubicBezTo>
                  <a:cubicBezTo>
                    <a:pt x="25" y="330"/>
                    <a:pt x="15" y="325"/>
                    <a:pt x="8" y="317"/>
                  </a:cubicBezTo>
                  <a:cubicBezTo>
                    <a:pt x="7" y="317"/>
                    <a:pt x="7" y="318"/>
                    <a:pt x="6" y="319"/>
                  </a:cubicBezTo>
                  <a:cubicBezTo>
                    <a:pt x="33" y="333"/>
                    <a:pt x="63" y="339"/>
                    <a:pt x="94" y="340"/>
                  </a:cubicBezTo>
                  <a:cubicBezTo>
                    <a:pt x="111" y="340"/>
                    <a:pt x="127" y="339"/>
                    <a:pt x="143" y="337"/>
                  </a:cubicBezTo>
                  <a:cubicBezTo>
                    <a:pt x="160" y="334"/>
                    <a:pt x="177" y="329"/>
                    <a:pt x="193" y="324"/>
                  </a:cubicBezTo>
                  <a:cubicBezTo>
                    <a:pt x="202" y="321"/>
                    <a:pt x="211" y="319"/>
                    <a:pt x="218" y="313"/>
                  </a:cubicBezTo>
                  <a:cubicBezTo>
                    <a:pt x="219" y="312"/>
                    <a:pt x="218" y="310"/>
                    <a:pt x="216" y="310"/>
                  </a:cubicBezTo>
                  <a:cubicBezTo>
                    <a:pt x="184" y="326"/>
                    <a:pt x="151" y="339"/>
                    <a:pt x="117" y="348"/>
                  </a:cubicBezTo>
                  <a:cubicBezTo>
                    <a:pt x="99" y="352"/>
                    <a:pt x="82" y="356"/>
                    <a:pt x="64" y="359"/>
                  </a:cubicBezTo>
                  <a:cubicBezTo>
                    <a:pt x="55" y="360"/>
                    <a:pt x="46" y="361"/>
                    <a:pt x="37" y="361"/>
                  </a:cubicBezTo>
                  <a:cubicBezTo>
                    <a:pt x="29" y="361"/>
                    <a:pt x="22" y="360"/>
                    <a:pt x="14" y="359"/>
                  </a:cubicBezTo>
                  <a:cubicBezTo>
                    <a:pt x="10" y="359"/>
                    <a:pt x="5" y="359"/>
                    <a:pt x="1" y="360"/>
                  </a:cubicBezTo>
                  <a:cubicBezTo>
                    <a:pt x="0" y="361"/>
                    <a:pt x="0" y="362"/>
                    <a:pt x="0" y="363"/>
                  </a:cubicBezTo>
                  <a:cubicBezTo>
                    <a:pt x="12" y="371"/>
                    <a:pt x="26" y="374"/>
                    <a:pt x="40" y="377"/>
                  </a:cubicBezTo>
                  <a:cubicBezTo>
                    <a:pt x="56" y="381"/>
                    <a:pt x="72" y="384"/>
                    <a:pt x="89" y="387"/>
                  </a:cubicBezTo>
                  <a:cubicBezTo>
                    <a:pt x="106" y="389"/>
                    <a:pt x="123" y="390"/>
                    <a:pt x="140" y="389"/>
                  </a:cubicBezTo>
                  <a:cubicBezTo>
                    <a:pt x="157" y="388"/>
                    <a:pt x="173" y="383"/>
                    <a:pt x="189" y="377"/>
                  </a:cubicBezTo>
                  <a:cubicBezTo>
                    <a:pt x="199" y="373"/>
                    <a:pt x="210" y="369"/>
                    <a:pt x="219" y="362"/>
                  </a:cubicBezTo>
                  <a:cubicBezTo>
                    <a:pt x="226" y="357"/>
                    <a:pt x="236" y="348"/>
                    <a:pt x="245" y="350"/>
                  </a:cubicBezTo>
                  <a:cubicBezTo>
                    <a:pt x="245" y="349"/>
                    <a:pt x="245" y="349"/>
                    <a:pt x="244" y="348"/>
                  </a:cubicBezTo>
                  <a:cubicBezTo>
                    <a:pt x="225" y="368"/>
                    <a:pt x="195" y="374"/>
                    <a:pt x="168" y="378"/>
                  </a:cubicBezTo>
                  <a:cubicBezTo>
                    <a:pt x="139" y="383"/>
                    <a:pt x="109" y="385"/>
                    <a:pt x="79" y="381"/>
                  </a:cubicBezTo>
                  <a:cubicBezTo>
                    <a:pt x="64" y="379"/>
                    <a:pt x="50" y="375"/>
                    <a:pt x="36" y="368"/>
                  </a:cubicBezTo>
                  <a:cubicBezTo>
                    <a:pt x="36" y="369"/>
                    <a:pt x="36" y="370"/>
                    <a:pt x="36" y="371"/>
                  </a:cubicBezTo>
                  <a:cubicBezTo>
                    <a:pt x="44" y="373"/>
                    <a:pt x="52" y="376"/>
                    <a:pt x="60" y="379"/>
                  </a:cubicBezTo>
                  <a:cubicBezTo>
                    <a:pt x="67" y="382"/>
                    <a:pt x="75" y="384"/>
                    <a:pt x="83" y="385"/>
                  </a:cubicBezTo>
                  <a:cubicBezTo>
                    <a:pt x="99" y="388"/>
                    <a:pt x="116" y="389"/>
                    <a:pt x="132" y="387"/>
                  </a:cubicBezTo>
                  <a:cubicBezTo>
                    <a:pt x="162" y="384"/>
                    <a:pt x="191" y="372"/>
                    <a:pt x="214" y="352"/>
                  </a:cubicBezTo>
                  <a:cubicBezTo>
                    <a:pt x="225" y="342"/>
                    <a:pt x="236" y="330"/>
                    <a:pt x="243" y="317"/>
                  </a:cubicBezTo>
                  <a:cubicBezTo>
                    <a:pt x="250" y="304"/>
                    <a:pt x="254" y="288"/>
                    <a:pt x="265" y="277"/>
                  </a:cubicBezTo>
                  <a:cubicBezTo>
                    <a:pt x="264" y="276"/>
                    <a:pt x="263" y="276"/>
                    <a:pt x="263" y="275"/>
                  </a:cubicBezTo>
                  <a:cubicBezTo>
                    <a:pt x="255" y="299"/>
                    <a:pt x="234" y="317"/>
                    <a:pt x="213" y="329"/>
                  </a:cubicBezTo>
                  <a:cubicBezTo>
                    <a:pt x="192" y="342"/>
                    <a:pt x="169" y="351"/>
                    <a:pt x="145" y="358"/>
                  </a:cubicBezTo>
                  <a:cubicBezTo>
                    <a:pt x="126" y="364"/>
                    <a:pt x="107" y="369"/>
                    <a:pt x="87" y="370"/>
                  </a:cubicBezTo>
                  <a:cubicBezTo>
                    <a:pt x="69" y="372"/>
                    <a:pt x="49" y="370"/>
                    <a:pt x="31" y="363"/>
                  </a:cubicBezTo>
                  <a:cubicBezTo>
                    <a:pt x="31" y="364"/>
                    <a:pt x="31" y="365"/>
                    <a:pt x="31" y="365"/>
                  </a:cubicBezTo>
                  <a:cubicBezTo>
                    <a:pt x="59" y="368"/>
                    <a:pt x="87" y="368"/>
                    <a:pt x="115" y="364"/>
                  </a:cubicBezTo>
                  <a:cubicBezTo>
                    <a:pt x="143" y="360"/>
                    <a:pt x="170" y="352"/>
                    <a:pt x="193" y="336"/>
                  </a:cubicBezTo>
                  <a:cubicBezTo>
                    <a:pt x="217" y="319"/>
                    <a:pt x="237" y="294"/>
                    <a:pt x="252" y="268"/>
                  </a:cubicBezTo>
                  <a:cubicBezTo>
                    <a:pt x="258" y="257"/>
                    <a:pt x="263" y="246"/>
                    <a:pt x="268" y="234"/>
                  </a:cubicBezTo>
                  <a:cubicBezTo>
                    <a:pt x="272" y="225"/>
                    <a:pt x="276" y="215"/>
                    <a:pt x="276" y="206"/>
                  </a:cubicBezTo>
                  <a:cubicBezTo>
                    <a:pt x="276" y="202"/>
                    <a:pt x="275" y="199"/>
                    <a:pt x="273" y="197"/>
                  </a:cubicBezTo>
                  <a:cubicBezTo>
                    <a:pt x="272" y="196"/>
                    <a:pt x="272" y="196"/>
                    <a:pt x="271" y="197"/>
                  </a:cubicBezTo>
                  <a:cubicBezTo>
                    <a:pt x="261" y="205"/>
                    <a:pt x="258" y="219"/>
                    <a:pt x="251" y="229"/>
                  </a:cubicBezTo>
                  <a:cubicBezTo>
                    <a:pt x="242" y="243"/>
                    <a:pt x="232" y="255"/>
                    <a:pt x="220" y="267"/>
                  </a:cubicBezTo>
                  <a:cubicBezTo>
                    <a:pt x="209" y="279"/>
                    <a:pt x="197" y="290"/>
                    <a:pt x="184" y="300"/>
                  </a:cubicBezTo>
                  <a:cubicBezTo>
                    <a:pt x="171" y="311"/>
                    <a:pt x="158" y="320"/>
                    <a:pt x="144" y="329"/>
                  </a:cubicBezTo>
                  <a:cubicBezTo>
                    <a:pt x="126" y="340"/>
                    <a:pt x="107" y="349"/>
                    <a:pt x="87" y="354"/>
                  </a:cubicBezTo>
                  <a:cubicBezTo>
                    <a:pt x="85" y="354"/>
                    <a:pt x="85" y="356"/>
                    <a:pt x="87" y="356"/>
                  </a:cubicBezTo>
                  <a:cubicBezTo>
                    <a:pt x="101" y="358"/>
                    <a:pt x="115" y="357"/>
                    <a:pt x="129" y="355"/>
                  </a:cubicBezTo>
                  <a:cubicBezTo>
                    <a:pt x="144" y="353"/>
                    <a:pt x="158" y="349"/>
                    <a:pt x="171" y="344"/>
                  </a:cubicBezTo>
                  <a:cubicBezTo>
                    <a:pt x="196" y="336"/>
                    <a:pt x="216" y="320"/>
                    <a:pt x="231" y="298"/>
                  </a:cubicBezTo>
                  <a:cubicBezTo>
                    <a:pt x="245" y="278"/>
                    <a:pt x="253" y="254"/>
                    <a:pt x="258" y="229"/>
                  </a:cubicBezTo>
                  <a:cubicBezTo>
                    <a:pt x="258" y="228"/>
                    <a:pt x="256" y="227"/>
                    <a:pt x="255" y="22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47"/>
            <p:cNvSpPr/>
            <p:nvPr/>
          </p:nvSpPr>
          <p:spPr bwMode="auto">
            <a:xfrm>
              <a:off x="4054" y="2187"/>
              <a:ext cx="325" cy="518"/>
            </a:xfrm>
            <a:custGeom>
              <a:avLst/>
              <a:gdLst>
                <a:gd name="T0" fmla="*/ 61 w 168"/>
                <a:gd name="T1" fmla="*/ 75 h 268"/>
                <a:gd name="T2" fmla="*/ 129 w 168"/>
                <a:gd name="T3" fmla="*/ 242 h 268"/>
                <a:gd name="T4" fmla="*/ 52 w 168"/>
                <a:gd name="T5" fmla="*/ 77 h 268"/>
                <a:gd name="T6" fmla="*/ 64 w 168"/>
                <a:gd name="T7" fmla="*/ 87 h 268"/>
                <a:gd name="T8" fmla="*/ 154 w 168"/>
                <a:gd name="T9" fmla="*/ 248 h 268"/>
                <a:gd name="T10" fmla="*/ 114 w 168"/>
                <a:gd name="T11" fmla="*/ 151 h 268"/>
                <a:gd name="T12" fmla="*/ 113 w 168"/>
                <a:gd name="T13" fmla="*/ 157 h 268"/>
                <a:gd name="T14" fmla="*/ 98 w 168"/>
                <a:gd name="T15" fmla="*/ 102 h 268"/>
                <a:gd name="T16" fmla="*/ 63 w 168"/>
                <a:gd name="T17" fmla="*/ 42 h 268"/>
                <a:gd name="T18" fmla="*/ 165 w 168"/>
                <a:gd name="T19" fmla="*/ 216 h 268"/>
                <a:gd name="T20" fmla="*/ 84 w 168"/>
                <a:gd name="T21" fmla="*/ 60 h 268"/>
                <a:gd name="T22" fmla="*/ 164 w 168"/>
                <a:gd name="T23" fmla="*/ 198 h 268"/>
                <a:gd name="T24" fmla="*/ 75 w 168"/>
                <a:gd name="T25" fmla="*/ 26 h 268"/>
                <a:gd name="T26" fmla="*/ 114 w 168"/>
                <a:gd name="T27" fmla="*/ 100 h 268"/>
                <a:gd name="T28" fmla="*/ 156 w 168"/>
                <a:gd name="T29" fmla="*/ 169 h 268"/>
                <a:gd name="T30" fmla="*/ 96 w 168"/>
                <a:gd name="T31" fmla="*/ 73 h 268"/>
                <a:gd name="T32" fmla="*/ 89 w 168"/>
                <a:gd name="T33" fmla="*/ 55 h 268"/>
                <a:gd name="T34" fmla="*/ 80 w 168"/>
                <a:gd name="T35" fmla="*/ 55 h 268"/>
                <a:gd name="T36" fmla="*/ 71 w 168"/>
                <a:gd name="T37" fmla="*/ 63 h 268"/>
                <a:gd name="T38" fmla="*/ 66 w 168"/>
                <a:gd name="T39" fmla="*/ 66 h 268"/>
                <a:gd name="T40" fmla="*/ 18 w 168"/>
                <a:gd name="T41" fmla="*/ 18 h 268"/>
                <a:gd name="T42" fmla="*/ 20 w 168"/>
                <a:gd name="T43" fmla="*/ 31 h 268"/>
                <a:gd name="T44" fmla="*/ 3 w 168"/>
                <a:gd name="T45" fmla="*/ 22 h 268"/>
                <a:gd name="T46" fmla="*/ 115 w 168"/>
                <a:gd name="T47" fmla="*/ 228 h 268"/>
                <a:gd name="T48" fmla="*/ 63 w 168"/>
                <a:gd name="T49" fmla="*/ 103 h 268"/>
                <a:gd name="T50" fmla="*/ 36 w 168"/>
                <a:gd name="T51" fmla="*/ 47 h 268"/>
                <a:gd name="T52" fmla="*/ 99 w 168"/>
                <a:gd name="T53" fmla="*/ 145 h 268"/>
                <a:gd name="T54" fmla="*/ 84 w 168"/>
                <a:gd name="T55" fmla="*/ 113 h 268"/>
                <a:gd name="T56" fmla="*/ 37 w 168"/>
                <a:gd name="T57" fmla="*/ 44 h 268"/>
                <a:gd name="T58" fmla="*/ 87 w 168"/>
                <a:gd name="T59" fmla="*/ 173 h 268"/>
                <a:gd name="T60" fmla="*/ 83 w 168"/>
                <a:gd name="T61" fmla="*/ 136 h 268"/>
                <a:gd name="T62" fmla="*/ 50 w 168"/>
                <a:gd name="T63" fmla="*/ 77 h 268"/>
                <a:gd name="T64" fmla="*/ 61 w 168"/>
                <a:gd name="T65" fmla="*/ 75 h 268"/>
                <a:gd name="T66" fmla="*/ 19 w 168"/>
                <a:gd name="T67" fmla="*/ 19 h 268"/>
                <a:gd name="T68" fmla="*/ 29 w 168"/>
                <a:gd name="T69" fmla="*/ 15 h 268"/>
                <a:gd name="T70" fmla="*/ 37 w 168"/>
                <a:gd name="T71" fmla="*/ 11 h 268"/>
                <a:gd name="T72" fmla="*/ 80 w 168"/>
                <a:gd name="T73" fmla="*/ 55 h 268"/>
                <a:gd name="T74" fmla="*/ 89 w 168"/>
                <a:gd name="T75" fmla="*/ 55 h 268"/>
                <a:gd name="T76" fmla="*/ 95 w 168"/>
                <a:gd name="T77" fmla="*/ 73 h 268"/>
                <a:gd name="T78" fmla="*/ 156 w 168"/>
                <a:gd name="T79" fmla="*/ 169 h 268"/>
                <a:gd name="T80" fmla="*/ 79 w 168"/>
                <a:gd name="T81" fmla="*/ 41 h 268"/>
                <a:gd name="T82" fmla="*/ 148 w 168"/>
                <a:gd name="T83" fmla="*/ 154 h 268"/>
                <a:gd name="T84" fmla="*/ 147 w 168"/>
                <a:gd name="T85" fmla="*/ 166 h 268"/>
                <a:gd name="T86" fmla="*/ 127 w 168"/>
                <a:gd name="T87" fmla="*/ 133 h 268"/>
                <a:gd name="T88" fmla="*/ 91 w 168"/>
                <a:gd name="T89" fmla="*/ 75 h 268"/>
                <a:gd name="T90" fmla="*/ 63 w 168"/>
                <a:gd name="T91" fmla="*/ 41 h 268"/>
                <a:gd name="T92" fmla="*/ 155 w 168"/>
                <a:gd name="T93" fmla="*/ 243 h 268"/>
                <a:gd name="T94" fmla="*/ 61 w 168"/>
                <a:gd name="T95" fmla="*/ 66 h 268"/>
                <a:gd name="T96" fmla="*/ 149 w 168"/>
                <a:gd name="T97" fmla="*/ 235 h 268"/>
                <a:gd name="T98" fmla="*/ 81 w 168"/>
                <a:gd name="T99" fmla="*/ 107 h 268"/>
                <a:gd name="T100" fmla="*/ 84 w 168"/>
                <a:gd name="T101" fmla="*/ 138 h 268"/>
                <a:gd name="T102" fmla="*/ 138 w 168"/>
                <a:gd name="T103" fmla="*/ 266 h 268"/>
                <a:gd name="T104" fmla="*/ 79 w 168"/>
                <a:gd name="T105" fmla="*/ 106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8" h="268">
                  <a:moveTo>
                    <a:pt x="123" y="214"/>
                  </a:moveTo>
                  <a:cubicBezTo>
                    <a:pt x="118" y="188"/>
                    <a:pt x="109" y="163"/>
                    <a:pt x="98" y="139"/>
                  </a:cubicBezTo>
                  <a:cubicBezTo>
                    <a:pt x="93" y="127"/>
                    <a:pt x="87" y="116"/>
                    <a:pt x="81" y="105"/>
                  </a:cubicBezTo>
                  <a:cubicBezTo>
                    <a:pt x="76" y="94"/>
                    <a:pt x="70" y="83"/>
                    <a:pt x="61" y="75"/>
                  </a:cubicBezTo>
                  <a:cubicBezTo>
                    <a:pt x="60" y="74"/>
                    <a:pt x="58" y="75"/>
                    <a:pt x="59" y="76"/>
                  </a:cubicBezTo>
                  <a:cubicBezTo>
                    <a:pt x="91" y="136"/>
                    <a:pt x="123" y="198"/>
                    <a:pt x="136" y="266"/>
                  </a:cubicBezTo>
                  <a:cubicBezTo>
                    <a:pt x="136" y="266"/>
                    <a:pt x="137" y="266"/>
                    <a:pt x="138" y="265"/>
                  </a:cubicBezTo>
                  <a:cubicBezTo>
                    <a:pt x="135" y="258"/>
                    <a:pt x="132" y="250"/>
                    <a:pt x="129" y="242"/>
                  </a:cubicBezTo>
                  <a:cubicBezTo>
                    <a:pt x="127" y="234"/>
                    <a:pt x="124" y="225"/>
                    <a:pt x="121" y="217"/>
                  </a:cubicBezTo>
                  <a:cubicBezTo>
                    <a:pt x="115" y="200"/>
                    <a:pt x="108" y="184"/>
                    <a:pt x="101" y="167"/>
                  </a:cubicBezTo>
                  <a:cubicBezTo>
                    <a:pt x="94" y="152"/>
                    <a:pt x="86" y="136"/>
                    <a:pt x="78" y="121"/>
                  </a:cubicBezTo>
                  <a:cubicBezTo>
                    <a:pt x="70" y="106"/>
                    <a:pt x="61" y="92"/>
                    <a:pt x="52" y="77"/>
                  </a:cubicBezTo>
                  <a:cubicBezTo>
                    <a:pt x="47" y="68"/>
                    <a:pt x="41" y="58"/>
                    <a:pt x="36" y="48"/>
                  </a:cubicBezTo>
                  <a:cubicBezTo>
                    <a:pt x="35" y="49"/>
                    <a:pt x="35" y="49"/>
                    <a:pt x="34" y="50"/>
                  </a:cubicBezTo>
                  <a:cubicBezTo>
                    <a:pt x="40" y="54"/>
                    <a:pt x="45" y="60"/>
                    <a:pt x="49" y="67"/>
                  </a:cubicBezTo>
                  <a:cubicBezTo>
                    <a:pt x="54" y="73"/>
                    <a:pt x="59" y="80"/>
                    <a:pt x="64" y="87"/>
                  </a:cubicBezTo>
                  <a:cubicBezTo>
                    <a:pt x="74" y="101"/>
                    <a:pt x="84" y="115"/>
                    <a:pt x="92" y="130"/>
                  </a:cubicBezTo>
                  <a:cubicBezTo>
                    <a:pt x="101" y="145"/>
                    <a:pt x="109" y="162"/>
                    <a:pt x="117" y="177"/>
                  </a:cubicBezTo>
                  <a:cubicBezTo>
                    <a:pt x="125" y="193"/>
                    <a:pt x="133" y="210"/>
                    <a:pt x="142" y="225"/>
                  </a:cubicBezTo>
                  <a:cubicBezTo>
                    <a:pt x="146" y="233"/>
                    <a:pt x="150" y="241"/>
                    <a:pt x="154" y="248"/>
                  </a:cubicBezTo>
                  <a:cubicBezTo>
                    <a:pt x="154" y="250"/>
                    <a:pt x="156" y="249"/>
                    <a:pt x="156" y="248"/>
                  </a:cubicBezTo>
                  <a:cubicBezTo>
                    <a:pt x="155" y="239"/>
                    <a:pt x="151" y="232"/>
                    <a:pt x="147" y="224"/>
                  </a:cubicBezTo>
                  <a:cubicBezTo>
                    <a:pt x="144" y="216"/>
                    <a:pt x="140" y="208"/>
                    <a:pt x="136" y="199"/>
                  </a:cubicBezTo>
                  <a:cubicBezTo>
                    <a:pt x="129" y="183"/>
                    <a:pt x="122" y="167"/>
                    <a:pt x="114" y="151"/>
                  </a:cubicBezTo>
                  <a:cubicBezTo>
                    <a:pt x="99" y="121"/>
                    <a:pt x="83" y="92"/>
                    <a:pt x="64" y="65"/>
                  </a:cubicBezTo>
                  <a:cubicBezTo>
                    <a:pt x="64" y="65"/>
                    <a:pt x="64" y="64"/>
                    <a:pt x="63" y="64"/>
                  </a:cubicBezTo>
                  <a:cubicBezTo>
                    <a:pt x="62" y="63"/>
                    <a:pt x="60" y="64"/>
                    <a:pt x="61" y="66"/>
                  </a:cubicBezTo>
                  <a:cubicBezTo>
                    <a:pt x="78" y="96"/>
                    <a:pt x="97" y="126"/>
                    <a:pt x="113" y="157"/>
                  </a:cubicBezTo>
                  <a:cubicBezTo>
                    <a:pt x="128" y="186"/>
                    <a:pt x="138" y="216"/>
                    <a:pt x="155" y="243"/>
                  </a:cubicBezTo>
                  <a:cubicBezTo>
                    <a:pt x="156" y="245"/>
                    <a:pt x="158" y="244"/>
                    <a:pt x="158" y="242"/>
                  </a:cubicBezTo>
                  <a:cubicBezTo>
                    <a:pt x="151" y="210"/>
                    <a:pt x="136" y="180"/>
                    <a:pt x="122" y="151"/>
                  </a:cubicBezTo>
                  <a:cubicBezTo>
                    <a:pt x="114" y="134"/>
                    <a:pt x="106" y="118"/>
                    <a:pt x="98" y="102"/>
                  </a:cubicBezTo>
                  <a:cubicBezTo>
                    <a:pt x="94" y="94"/>
                    <a:pt x="90" y="86"/>
                    <a:pt x="86" y="78"/>
                  </a:cubicBezTo>
                  <a:cubicBezTo>
                    <a:pt x="82" y="71"/>
                    <a:pt x="77" y="64"/>
                    <a:pt x="73" y="56"/>
                  </a:cubicBezTo>
                  <a:cubicBezTo>
                    <a:pt x="70" y="51"/>
                    <a:pt x="68" y="46"/>
                    <a:pt x="66" y="40"/>
                  </a:cubicBezTo>
                  <a:cubicBezTo>
                    <a:pt x="65" y="41"/>
                    <a:pt x="64" y="41"/>
                    <a:pt x="63" y="42"/>
                  </a:cubicBezTo>
                  <a:cubicBezTo>
                    <a:pt x="69" y="45"/>
                    <a:pt x="72" y="51"/>
                    <a:pt x="76" y="57"/>
                  </a:cubicBezTo>
                  <a:cubicBezTo>
                    <a:pt x="80" y="63"/>
                    <a:pt x="84" y="69"/>
                    <a:pt x="89" y="76"/>
                  </a:cubicBezTo>
                  <a:cubicBezTo>
                    <a:pt x="98" y="91"/>
                    <a:pt x="107" y="106"/>
                    <a:pt x="116" y="122"/>
                  </a:cubicBezTo>
                  <a:cubicBezTo>
                    <a:pt x="134" y="153"/>
                    <a:pt x="150" y="184"/>
                    <a:pt x="165" y="216"/>
                  </a:cubicBezTo>
                  <a:cubicBezTo>
                    <a:pt x="166" y="218"/>
                    <a:pt x="168" y="217"/>
                    <a:pt x="168" y="215"/>
                  </a:cubicBezTo>
                  <a:cubicBezTo>
                    <a:pt x="158" y="186"/>
                    <a:pt x="144" y="159"/>
                    <a:pt x="130" y="132"/>
                  </a:cubicBezTo>
                  <a:cubicBezTo>
                    <a:pt x="117" y="107"/>
                    <a:pt x="105" y="81"/>
                    <a:pt x="86" y="59"/>
                  </a:cubicBezTo>
                  <a:cubicBezTo>
                    <a:pt x="85" y="58"/>
                    <a:pt x="83" y="59"/>
                    <a:pt x="84" y="60"/>
                  </a:cubicBezTo>
                  <a:cubicBezTo>
                    <a:pt x="95" y="86"/>
                    <a:pt x="111" y="108"/>
                    <a:pt x="124" y="132"/>
                  </a:cubicBezTo>
                  <a:cubicBezTo>
                    <a:pt x="131" y="145"/>
                    <a:pt x="139" y="157"/>
                    <a:pt x="146" y="170"/>
                  </a:cubicBezTo>
                  <a:cubicBezTo>
                    <a:pt x="149" y="175"/>
                    <a:pt x="152" y="180"/>
                    <a:pt x="155" y="186"/>
                  </a:cubicBezTo>
                  <a:cubicBezTo>
                    <a:pt x="157" y="190"/>
                    <a:pt x="160" y="195"/>
                    <a:pt x="164" y="198"/>
                  </a:cubicBezTo>
                  <a:cubicBezTo>
                    <a:pt x="165" y="199"/>
                    <a:pt x="166" y="198"/>
                    <a:pt x="166" y="197"/>
                  </a:cubicBezTo>
                  <a:cubicBezTo>
                    <a:pt x="161" y="167"/>
                    <a:pt x="145" y="141"/>
                    <a:pt x="131" y="114"/>
                  </a:cubicBezTo>
                  <a:cubicBezTo>
                    <a:pt x="115" y="84"/>
                    <a:pt x="97" y="55"/>
                    <a:pt x="77" y="28"/>
                  </a:cubicBezTo>
                  <a:cubicBezTo>
                    <a:pt x="76" y="28"/>
                    <a:pt x="76" y="27"/>
                    <a:pt x="75" y="26"/>
                  </a:cubicBezTo>
                  <a:cubicBezTo>
                    <a:pt x="75" y="26"/>
                    <a:pt x="73" y="26"/>
                    <a:pt x="73" y="27"/>
                  </a:cubicBezTo>
                  <a:cubicBezTo>
                    <a:pt x="73" y="37"/>
                    <a:pt x="79" y="46"/>
                    <a:pt x="84" y="54"/>
                  </a:cubicBezTo>
                  <a:cubicBezTo>
                    <a:pt x="90" y="64"/>
                    <a:pt x="97" y="73"/>
                    <a:pt x="103" y="82"/>
                  </a:cubicBezTo>
                  <a:cubicBezTo>
                    <a:pt x="107" y="88"/>
                    <a:pt x="110" y="94"/>
                    <a:pt x="114" y="100"/>
                  </a:cubicBezTo>
                  <a:cubicBezTo>
                    <a:pt x="118" y="108"/>
                    <a:pt x="122" y="116"/>
                    <a:pt x="127" y="124"/>
                  </a:cubicBezTo>
                  <a:cubicBezTo>
                    <a:pt x="135" y="139"/>
                    <a:pt x="144" y="155"/>
                    <a:pt x="153" y="170"/>
                  </a:cubicBezTo>
                  <a:cubicBezTo>
                    <a:pt x="154" y="170"/>
                    <a:pt x="154" y="170"/>
                    <a:pt x="154" y="171"/>
                  </a:cubicBezTo>
                  <a:cubicBezTo>
                    <a:pt x="155" y="172"/>
                    <a:pt x="157" y="171"/>
                    <a:pt x="156" y="169"/>
                  </a:cubicBezTo>
                  <a:cubicBezTo>
                    <a:pt x="130" y="118"/>
                    <a:pt x="97" y="71"/>
                    <a:pt x="64" y="24"/>
                  </a:cubicBezTo>
                  <a:cubicBezTo>
                    <a:pt x="63" y="23"/>
                    <a:pt x="61" y="24"/>
                    <a:pt x="62" y="25"/>
                  </a:cubicBezTo>
                  <a:cubicBezTo>
                    <a:pt x="69" y="44"/>
                    <a:pt x="83" y="58"/>
                    <a:pt x="93" y="75"/>
                  </a:cubicBezTo>
                  <a:cubicBezTo>
                    <a:pt x="94" y="76"/>
                    <a:pt x="96" y="75"/>
                    <a:pt x="96" y="73"/>
                  </a:cubicBezTo>
                  <a:cubicBezTo>
                    <a:pt x="80" y="47"/>
                    <a:pt x="59" y="24"/>
                    <a:pt x="39" y="1"/>
                  </a:cubicBezTo>
                  <a:cubicBezTo>
                    <a:pt x="39" y="2"/>
                    <a:pt x="38" y="3"/>
                    <a:pt x="37" y="3"/>
                  </a:cubicBezTo>
                  <a:cubicBezTo>
                    <a:pt x="53" y="22"/>
                    <a:pt x="67" y="42"/>
                    <a:pt x="87" y="57"/>
                  </a:cubicBezTo>
                  <a:cubicBezTo>
                    <a:pt x="88" y="58"/>
                    <a:pt x="90" y="56"/>
                    <a:pt x="89" y="55"/>
                  </a:cubicBezTo>
                  <a:cubicBezTo>
                    <a:pt x="69" y="39"/>
                    <a:pt x="57" y="16"/>
                    <a:pt x="36" y="1"/>
                  </a:cubicBezTo>
                  <a:cubicBezTo>
                    <a:pt x="35" y="0"/>
                    <a:pt x="33" y="2"/>
                    <a:pt x="34" y="3"/>
                  </a:cubicBezTo>
                  <a:cubicBezTo>
                    <a:pt x="47" y="23"/>
                    <a:pt x="64" y="38"/>
                    <a:pt x="78" y="57"/>
                  </a:cubicBezTo>
                  <a:cubicBezTo>
                    <a:pt x="79" y="57"/>
                    <a:pt x="79" y="56"/>
                    <a:pt x="80" y="55"/>
                  </a:cubicBezTo>
                  <a:cubicBezTo>
                    <a:pt x="74" y="47"/>
                    <a:pt x="67" y="38"/>
                    <a:pt x="60" y="30"/>
                  </a:cubicBezTo>
                  <a:cubicBezTo>
                    <a:pt x="53" y="23"/>
                    <a:pt x="46" y="15"/>
                    <a:pt x="37" y="10"/>
                  </a:cubicBezTo>
                  <a:cubicBezTo>
                    <a:pt x="36" y="9"/>
                    <a:pt x="34" y="11"/>
                    <a:pt x="35" y="12"/>
                  </a:cubicBezTo>
                  <a:cubicBezTo>
                    <a:pt x="43" y="31"/>
                    <a:pt x="59" y="46"/>
                    <a:pt x="71" y="63"/>
                  </a:cubicBezTo>
                  <a:cubicBezTo>
                    <a:pt x="72" y="62"/>
                    <a:pt x="73" y="62"/>
                    <a:pt x="73" y="61"/>
                  </a:cubicBezTo>
                  <a:cubicBezTo>
                    <a:pt x="59" y="45"/>
                    <a:pt x="47" y="27"/>
                    <a:pt x="29" y="14"/>
                  </a:cubicBezTo>
                  <a:cubicBezTo>
                    <a:pt x="28" y="13"/>
                    <a:pt x="26" y="14"/>
                    <a:pt x="27" y="16"/>
                  </a:cubicBezTo>
                  <a:cubicBezTo>
                    <a:pt x="37" y="35"/>
                    <a:pt x="53" y="49"/>
                    <a:pt x="66" y="66"/>
                  </a:cubicBezTo>
                  <a:cubicBezTo>
                    <a:pt x="67" y="68"/>
                    <a:pt x="69" y="66"/>
                    <a:pt x="68" y="65"/>
                  </a:cubicBezTo>
                  <a:cubicBezTo>
                    <a:pt x="62" y="55"/>
                    <a:pt x="54" y="46"/>
                    <a:pt x="46" y="37"/>
                  </a:cubicBezTo>
                  <a:cubicBezTo>
                    <a:pt x="39" y="29"/>
                    <a:pt x="30" y="21"/>
                    <a:pt x="20" y="16"/>
                  </a:cubicBezTo>
                  <a:cubicBezTo>
                    <a:pt x="19" y="16"/>
                    <a:pt x="18" y="17"/>
                    <a:pt x="18" y="18"/>
                  </a:cubicBezTo>
                  <a:cubicBezTo>
                    <a:pt x="20" y="29"/>
                    <a:pt x="28" y="38"/>
                    <a:pt x="36" y="46"/>
                  </a:cubicBezTo>
                  <a:cubicBezTo>
                    <a:pt x="44" y="55"/>
                    <a:pt x="54" y="63"/>
                    <a:pt x="60" y="74"/>
                  </a:cubicBezTo>
                  <a:cubicBezTo>
                    <a:pt x="61" y="74"/>
                    <a:pt x="62" y="73"/>
                    <a:pt x="62" y="73"/>
                  </a:cubicBezTo>
                  <a:cubicBezTo>
                    <a:pt x="48" y="59"/>
                    <a:pt x="37" y="42"/>
                    <a:pt x="20" y="31"/>
                  </a:cubicBezTo>
                  <a:cubicBezTo>
                    <a:pt x="19" y="30"/>
                    <a:pt x="17" y="31"/>
                    <a:pt x="18" y="32"/>
                  </a:cubicBezTo>
                  <a:cubicBezTo>
                    <a:pt x="26" y="49"/>
                    <a:pt x="40" y="62"/>
                    <a:pt x="50" y="77"/>
                  </a:cubicBezTo>
                  <a:cubicBezTo>
                    <a:pt x="51" y="77"/>
                    <a:pt x="52" y="76"/>
                    <a:pt x="53" y="76"/>
                  </a:cubicBezTo>
                  <a:cubicBezTo>
                    <a:pt x="36" y="58"/>
                    <a:pt x="23" y="37"/>
                    <a:pt x="3" y="22"/>
                  </a:cubicBezTo>
                  <a:cubicBezTo>
                    <a:pt x="2" y="21"/>
                    <a:pt x="0" y="23"/>
                    <a:pt x="2" y="24"/>
                  </a:cubicBezTo>
                  <a:cubicBezTo>
                    <a:pt x="25" y="48"/>
                    <a:pt x="45" y="75"/>
                    <a:pt x="61" y="103"/>
                  </a:cubicBezTo>
                  <a:cubicBezTo>
                    <a:pt x="78" y="132"/>
                    <a:pt x="94" y="162"/>
                    <a:pt x="106" y="193"/>
                  </a:cubicBezTo>
                  <a:cubicBezTo>
                    <a:pt x="110" y="204"/>
                    <a:pt x="113" y="216"/>
                    <a:pt x="115" y="228"/>
                  </a:cubicBezTo>
                  <a:cubicBezTo>
                    <a:pt x="116" y="228"/>
                    <a:pt x="117" y="228"/>
                    <a:pt x="118" y="227"/>
                  </a:cubicBezTo>
                  <a:cubicBezTo>
                    <a:pt x="108" y="217"/>
                    <a:pt x="102" y="204"/>
                    <a:pt x="97" y="191"/>
                  </a:cubicBezTo>
                  <a:cubicBezTo>
                    <a:pt x="92" y="178"/>
                    <a:pt x="87" y="165"/>
                    <a:pt x="82" y="152"/>
                  </a:cubicBezTo>
                  <a:cubicBezTo>
                    <a:pt x="76" y="136"/>
                    <a:pt x="70" y="119"/>
                    <a:pt x="63" y="103"/>
                  </a:cubicBezTo>
                  <a:cubicBezTo>
                    <a:pt x="60" y="96"/>
                    <a:pt x="56" y="88"/>
                    <a:pt x="52" y="81"/>
                  </a:cubicBezTo>
                  <a:cubicBezTo>
                    <a:pt x="49" y="75"/>
                    <a:pt x="45" y="69"/>
                    <a:pt x="42" y="62"/>
                  </a:cubicBezTo>
                  <a:cubicBezTo>
                    <a:pt x="40" y="57"/>
                    <a:pt x="38" y="51"/>
                    <a:pt x="38" y="45"/>
                  </a:cubicBezTo>
                  <a:cubicBezTo>
                    <a:pt x="37" y="46"/>
                    <a:pt x="36" y="46"/>
                    <a:pt x="36" y="47"/>
                  </a:cubicBezTo>
                  <a:cubicBezTo>
                    <a:pt x="46" y="52"/>
                    <a:pt x="52" y="62"/>
                    <a:pt x="58" y="72"/>
                  </a:cubicBezTo>
                  <a:cubicBezTo>
                    <a:pt x="63" y="81"/>
                    <a:pt x="68" y="92"/>
                    <a:pt x="74" y="102"/>
                  </a:cubicBezTo>
                  <a:cubicBezTo>
                    <a:pt x="77" y="109"/>
                    <a:pt x="82" y="115"/>
                    <a:pt x="85" y="122"/>
                  </a:cubicBezTo>
                  <a:cubicBezTo>
                    <a:pt x="90" y="129"/>
                    <a:pt x="94" y="137"/>
                    <a:pt x="99" y="145"/>
                  </a:cubicBezTo>
                  <a:cubicBezTo>
                    <a:pt x="107" y="161"/>
                    <a:pt x="115" y="177"/>
                    <a:pt x="124" y="192"/>
                  </a:cubicBezTo>
                  <a:cubicBezTo>
                    <a:pt x="126" y="198"/>
                    <a:pt x="129" y="203"/>
                    <a:pt x="132" y="208"/>
                  </a:cubicBezTo>
                  <a:cubicBezTo>
                    <a:pt x="133" y="210"/>
                    <a:pt x="135" y="209"/>
                    <a:pt x="135" y="207"/>
                  </a:cubicBezTo>
                  <a:cubicBezTo>
                    <a:pt x="118" y="176"/>
                    <a:pt x="102" y="144"/>
                    <a:pt x="84" y="113"/>
                  </a:cubicBezTo>
                  <a:cubicBezTo>
                    <a:pt x="80" y="108"/>
                    <a:pt x="77" y="102"/>
                    <a:pt x="74" y="97"/>
                  </a:cubicBezTo>
                  <a:cubicBezTo>
                    <a:pt x="71" y="92"/>
                    <a:pt x="69" y="86"/>
                    <a:pt x="66" y="81"/>
                  </a:cubicBezTo>
                  <a:cubicBezTo>
                    <a:pt x="61" y="71"/>
                    <a:pt x="55" y="60"/>
                    <a:pt x="47" y="52"/>
                  </a:cubicBezTo>
                  <a:cubicBezTo>
                    <a:pt x="44" y="49"/>
                    <a:pt x="41" y="46"/>
                    <a:pt x="37" y="44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5" y="59"/>
                    <a:pt x="44" y="71"/>
                    <a:pt x="50" y="83"/>
                  </a:cubicBezTo>
                  <a:cubicBezTo>
                    <a:pt x="58" y="98"/>
                    <a:pt x="65" y="114"/>
                    <a:pt x="71" y="130"/>
                  </a:cubicBezTo>
                  <a:cubicBezTo>
                    <a:pt x="77" y="144"/>
                    <a:pt x="82" y="159"/>
                    <a:pt x="87" y="173"/>
                  </a:cubicBezTo>
                  <a:cubicBezTo>
                    <a:pt x="92" y="186"/>
                    <a:pt x="97" y="200"/>
                    <a:pt x="104" y="213"/>
                  </a:cubicBezTo>
                  <a:cubicBezTo>
                    <a:pt x="107" y="218"/>
                    <a:pt x="111" y="224"/>
                    <a:pt x="115" y="229"/>
                  </a:cubicBezTo>
                  <a:cubicBezTo>
                    <a:pt x="116" y="230"/>
                    <a:pt x="118" y="230"/>
                    <a:pt x="118" y="228"/>
                  </a:cubicBezTo>
                  <a:cubicBezTo>
                    <a:pt x="112" y="196"/>
                    <a:pt x="98" y="165"/>
                    <a:pt x="83" y="136"/>
                  </a:cubicBezTo>
                  <a:cubicBezTo>
                    <a:pt x="68" y="107"/>
                    <a:pt x="51" y="79"/>
                    <a:pt x="31" y="53"/>
                  </a:cubicBezTo>
                  <a:cubicBezTo>
                    <a:pt x="22" y="42"/>
                    <a:pt x="13" y="32"/>
                    <a:pt x="3" y="22"/>
                  </a:cubicBezTo>
                  <a:cubicBezTo>
                    <a:pt x="3" y="23"/>
                    <a:pt x="2" y="24"/>
                    <a:pt x="2" y="24"/>
                  </a:cubicBezTo>
                  <a:cubicBezTo>
                    <a:pt x="21" y="39"/>
                    <a:pt x="34" y="60"/>
                    <a:pt x="50" y="77"/>
                  </a:cubicBezTo>
                  <a:cubicBezTo>
                    <a:pt x="52" y="79"/>
                    <a:pt x="54" y="77"/>
                    <a:pt x="53" y="76"/>
                  </a:cubicBezTo>
                  <a:cubicBezTo>
                    <a:pt x="42" y="60"/>
                    <a:pt x="28" y="48"/>
                    <a:pt x="21" y="31"/>
                  </a:cubicBezTo>
                  <a:cubicBezTo>
                    <a:pt x="20" y="32"/>
                    <a:pt x="19" y="32"/>
                    <a:pt x="18" y="33"/>
                  </a:cubicBezTo>
                  <a:cubicBezTo>
                    <a:pt x="35" y="44"/>
                    <a:pt x="46" y="62"/>
                    <a:pt x="61" y="75"/>
                  </a:cubicBezTo>
                  <a:cubicBezTo>
                    <a:pt x="62" y="76"/>
                    <a:pt x="64" y="74"/>
                    <a:pt x="63" y="73"/>
                  </a:cubicBezTo>
                  <a:cubicBezTo>
                    <a:pt x="57" y="63"/>
                    <a:pt x="48" y="55"/>
                    <a:pt x="40" y="47"/>
                  </a:cubicBezTo>
                  <a:cubicBezTo>
                    <a:pt x="32" y="38"/>
                    <a:pt x="23" y="29"/>
                    <a:pt x="21" y="17"/>
                  </a:cubicBezTo>
                  <a:cubicBezTo>
                    <a:pt x="20" y="18"/>
                    <a:pt x="20" y="18"/>
                    <a:pt x="19" y="19"/>
                  </a:cubicBezTo>
                  <a:cubicBezTo>
                    <a:pt x="29" y="24"/>
                    <a:pt x="38" y="32"/>
                    <a:pt x="45" y="40"/>
                  </a:cubicBezTo>
                  <a:cubicBezTo>
                    <a:pt x="53" y="48"/>
                    <a:pt x="60" y="57"/>
                    <a:pt x="66" y="66"/>
                  </a:cubicBezTo>
                  <a:cubicBezTo>
                    <a:pt x="67" y="66"/>
                    <a:pt x="67" y="65"/>
                    <a:pt x="68" y="65"/>
                  </a:cubicBezTo>
                  <a:cubicBezTo>
                    <a:pt x="55" y="48"/>
                    <a:pt x="39" y="33"/>
                    <a:pt x="29" y="15"/>
                  </a:cubicBezTo>
                  <a:cubicBezTo>
                    <a:pt x="29" y="15"/>
                    <a:pt x="28" y="16"/>
                    <a:pt x="27" y="16"/>
                  </a:cubicBezTo>
                  <a:cubicBezTo>
                    <a:pt x="45" y="29"/>
                    <a:pt x="57" y="47"/>
                    <a:pt x="71" y="63"/>
                  </a:cubicBezTo>
                  <a:cubicBezTo>
                    <a:pt x="72" y="64"/>
                    <a:pt x="74" y="62"/>
                    <a:pt x="73" y="61"/>
                  </a:cubicBezTo>
                  <a:cubicBezTo>
                    <a:pt x="61" y="45"/>
                    <a:pt x="46" y="30"/>
                    <a:pt x="37" y="11"/>
                  </a:cubicBezTo>
                  <a:cubicBezTo>
                    <a:pt x="37" y="11"/>
                    <a:pt x="36" y="12"/>
                    <a:pt x="36" y="13"/>
                  </a:cubicBezTo>
                  <a:cubicBezTo>
                    <a:pt x="44" y="18"/>
                    <a:pt x="52" y="25"/>
                    <a:pt x="58" y="33"/>
                  </a:cubicBezTo>
                  <a:cubicBezTo>
                    <a:pt x="65" y="41"/>
                    <a:pt x="72" y="49"/>
                    <a:pt x="78" y="57"/>
                  </a:cubicBezTo>
                  <a:cubicBezTo>
                    <a:pt x="79" y="59"/>
                    <a:pt x="81" y="57"/>
                    <a:pt x="80" y="55"/>
                  </a:cubicBezTo>
                  <a:cubicBezTo>
                    <a:pt x="66" y="37"/>
                    <a:pt x="49" y="21"/>
                    <a:pt x="36" y="2"/>
                  </a:cubicBezTo>
                  <a:cubicBezTo>
                    <a:pt x="36" y="2"/>
                    <a:pt x="35" y="3"/>
                    <a:pt x="34" y="4"/>
                  </a:cubicBezTo>
                  <a:cubicBezTo>
                    <a:pt x="55" y="18"/>
                    <a:pt x="68" y="41"/>
                    <a:pt x="87" y="57"/>
                  </a:cubicBezTo>
                  <a:cubicBezTo>
                    <a:pt x="88" y="57"/>
                    <a:pt x="88" y="56"/>
                    <a:pt x="89" y="55"/>
                  </a:cubicBezTo>
                  <a:cubicBezTo>
                    <a:pt x="69" y="40"/>
                    <a:pt x="55" y="20"/>
                    <a:pt x="39" y="1"/>
                  </a:cubicBezTo>
                  <a:cubicBezTo>
                    <a:pt x="38" y="0"/>
                    <a:pt x="36" y="2"/>
                    <a:pt x="37" y="3"/>
                  </a:cubicBezTo>
                  <a:cubicBezTo>
                    <a:pt x="57" y="26"/>
                    <a:pt x="78" y="48"/>
                    <a:pt x="93" y="74"/>
                  </a:cubicBezTo>
                  <a:cubicBezTo>
                    <a:pt x="94" y="74"/>
                    <a:pt x="95" y="73"/>
                    <a:pt x="95" y="73"/>
                  </a:cubicBezTo>
                  <a:cubicBezTo>
                    <a:pt x="85" y="57"/>
                    <a:pt x="71" y="42"/>
                    <a:pt x="64" y="24"/>
                  </a:cubicBezTo>
                  <a:cubicBezTo>
                    <a:pt x="63" y="25"/>
                    <a:pt x="63" y="25"/>
                    <a:pt x="62" y="26"/>
                  </a:cubicBezTo>
                  <a:cubicBezTo>
                    <a:pt x="95" y="72"/>
                    <a:pt x="127" y="120"/>
                    <a:pt x="154" y="170"/>
                  </a:cubicBezTo>
                  <a:cubicBezTo>
                    <a:pt x="155" y="170"/>
                    <a:pt x="155" y="170"/>
                    <a:pt x="156" y="169"/>
                  </a:cubicBezTo>
                  <a:cubicBezTo>
                    <a:pt x="147" y="154"/>
                    <a:pt x="138" y="139"/>
                    <a:pt x="130" y="124"/>
                  </a:cubicBezTo>
                  <a:cubicBezTo>
                    <a:pt x="122" y="110"/>
                    <a:pt x="115" y="96"/>
                    <a:pt x="107" y="82"/>
                  </a:cubicBezTo>
                  <a:cubicBezTo>
                    <a:pt x="101" y="73"/>
                    <a:pt x="94" y="65"/>
                    <a:pt x="88" y="55"/>
                  </a:cubicBezTo>
                  <a:cubicBezTo>
                    <a:pt x="85" y="51"/>
                    <a:pt x="82" y="46"/>
                    <a:pt x="79" y="41"/>
                  </a:cubicBezTo>
                  <a:cubicBezTo>
                    <a:pt x="77" y="37"/>
                    <a:pt x="76" y="32"/>
                    <a:pt x="76" y="27"/>
                  </a:cubicBezTo>
                  <a:cubicBezTo>
                    <a:pt x="75" y="28"/>
                    <a:pt x="74" y="28"/>
                    <a:pt x="73" y="28"/>
                  </a:cubicBezTo>
                  <a:cubicBezTo>
                    <a:pt x="94" y="55"/>
                    <a:pt x="112" y="84"/>
                    <a:pt x="128" y="115"/>
                  </a:cubicBezTo>
                  <a:cubicBezTo>
                    <a:pt x="135" y="128"/>
                    <a:pt x="142" y="141"/>
                    <a:pt x="148" y="154"/>
                  </a:cubicBezTo>
                  <a:cubicBezTo>
                    <a:pt x="155" y="168"/>
                    <a:pt x="161" y="182"/>
                    <a:pt x="163" y="197"/>
                  </a:cubicBezTo>
                  <a:cubicBezTo>
                    <a:pt x="164" y="197"/>
                    <a:pt x="165" y="196"/>
                    <a:pt x="165" y="196"/>
                  </a:cubicBezTo>
                  <a:cubicBezTo>
                    <a:pt x="161" y="193"/>
                    <a:pt x="159" y="187"/>
                    <a:pt x="156" y="183"/>
                  </a:cubicBezTo>
                  <a:cubicBezTo>
                    <a:pt x="153" y="177"/>
                    <a:pt x="150" y="171"/>
                    <a:pt x="147" y="166"/>
                  </a:cubicBezTo>
                  <a:cubicBezTo>
                    <a:pt x="140" y="154"/>
                    <a:pt x="133" y="142"/>
                    <a:pt x="126" y="129"/>
                  </a:cubicBezTo>
                  <a:cubicBezTo>
                    <a:pt x="113" y="106"/>
                    <a:pt x="97" y="84"/>
                    <a:pt x="87" y="59"/>
                  </a:cubicBezTo>
                  <a:cubicBezTo>
                    <a:pt x="86" y="60"/>
                    <a:pt x="85" y="60"/>
                    <a:pt x="84" y="61"/>
                  </a:cubicBezTo>
                  <a:cubicBezTo>
                    <a:pt x="102" y="82"/>
                    <a:pt x="114" y="108"/>
                    <a:pt x="127" y="133"/>
                  </a:cubicBezTo>
                  <a:cubicBezTo>
                    <a:pt x="141" y="160"/>
                    <a:pt x="156" y="187"/>
                    <a:pt x="165" y="216"/>
                  </a:cubicBezTo>
                  <a:cubicBezTo>
                    <a:pt x="166" y="216"/>
                    <a:pt x="167" y="216"/>
                    <a:pt x="168" y="215"/>
                  </a:cubicBezTo>
                  <a:cubicBezTo>
                    <a:pt x="152" y="183"/>
                    <a:pt x="136" y="151"/>
                    <a:pt x="118" y="120"/>
                  </a:cubicBezTo>
                  <a:cubicBezTo>
                    <a:pt x="109" y="105"/>
                    <a:pt x="101" y="90"/>
                    <a:pt x="91" y="75"/>
                  </a:cubicBezTo>
                  <a:cubicBezTo>
                    <a:pt x="87" y="69"/>
                    <a:pt x="83" y="62"/>
                    <a:pt x="79" y="56"/>
                  </a:cubicBezTo>
                  <a:cubicBezTo>
                    <a:pt x="75" y="50"/>
                    <a:pt x="72" y="44"/>
                    <a:pt x="66" y="40"/>
                  </a:cubicBezTo>
                  <a:cubicBezTo>
                    <a:pt x="66" y="40"/>
                    <a:pt x="66" y="40"/>
                    <a:pt x="65" y="39"/>
                  </a:cubicBezTo>
                  <a:cubicBezTo>
                    <a:pt x="64" y="39"/>
                    <a:pt x="63" y="40"/>
                    <a:pt x="63" y="41"/>
                  </a:cubicBezTo>
                  <a:cubicBezTo>
                    <a:pt x="69" y="57"/>
                    <a:pt x="79" y="71"/>
                    <a:pt x="87" y="86"/>
                  </a:cubicBezTo>
                  <a:cubicBezTo>
                    <a:pt x="95" y="102"/>
                    <a:pt x="103" y="118"/>
                    <a:pt x="111" y="134"/>
                  </a:cubicBezTo>
                  <a:cubicBezTo>
                    <a:pt x="125" y="164"/>
                    <a:pt x="141" y="195"/>
                    <a:pt x="151" y="227"/>
                  </a:cubicBezTo>
                  <a:cubicBezTo>
                    <a:pt x="153" y="232"/>
                    <a:pt x="154" y="238"/>
                    <a:pt x="155" y="243"/>
                  </a:cubicBezTo>
                  <a:cubicBezTo>
                    <a:pt x="156" y="242"/>
                    <a:pt x="157" y="242"/>
                    <a:pt x="158" y="242"/>
                  </a:cubicBezTo>
                  <a:cubicBezTo>
                    <a:pt x="140" y="215"/>
                    <a:pt x="130" y="184"/>
                    <a:pt x="116" y="156"/>
                  </a:cubicBezTo>
                  <a:cubicBezTo>
                    <a:pt x="100" y="125"/>
                    <a:pt x="81" y="95"/>
                    <a:pt x="64" y="64"/>
                  </a:cubicBezTo>
                  <a:cubicBezTo>
                    <a:pt x="63" y="65"/>
                    <a:pt x="62" y="65"/>
                    <a:pt x="61" y="66"/>
                  </a:cubicBezTo>
                  <a:cubicBezTo>
                    <a:pt x="80" y="93"/>
                    <a:pt x="96" y="122"/>
                    <a:pt x="111" y="151"/>
                  </a:cubicBezTo>
                  <a:cubicBezTo>
                    <a:pt x="118" y="167"/>
                    <a:pt x="126" y="183"/>
                    <a:pt x="133" y="199"/>
                  </a:cubicBezTo>
                  <a:cubicBezTo>
                    <a:pt x="137" y="207"/>
                    <a:pt x="140" y="215"/>
                    <a:pt x="144" y="223"/>
                  </a:cubicBezTo>
                  <a:cubicBezTo>
                    <a:pt x="146" y="227"/>
                    <a:pt x="147" y="231"/>
                    <a:pt x="149" y="235"/>
                  </a:cubicBezTo>
                  <a:cubicBezTo>
                    <a:pt x="151" y="239"/>
                    <a:pt x="153" y="243"/>
                    <a:pt x="154" y="248"/>
                  </a:cubicBezTo>
                  <a:cubicBezTo>
                    <a:pt x="154" y="248"/>
                    <a:pt x="155" y="247"/>
                    <a:pt x="156" y="247"/>
                  </a:cubicBezTo>
                  <a:cubicBezTo>
                    <a:pt x="139" y="216"/>
                    <a:pt x="124" y="183"/>
                    <a:pt x="107" y="151"/>
                  </a:cubicBezTo>
                  <a:cubicBezTo>
                    <a:pt x="99" y="136"/>
                    <a:pt x="91" y="121"/>
                    <a:pt x="81" y="107"/>
                  </a:cubicBezTo>
                  <a:cubicBezTo>
                    <a:pt x="72" y="93"/>
                    <a:pt x="62" y="79"/>
                    <a:pt x="52" y="66"/>
                  </a:cubicBezTo>
                  <a:cubicBezTo>
                    <a:pt x="47" y="59"/>
                    <a:pt x="42" y="52"/>
                    <a:pt x="35" y="47"/>
                  </a:cubicBezTo>
                  <a:cubicBezTo>
                    <a:pt x="34" y="47"/>
                    <a:pt x="33" y="48"/>
                    <a:pt x="33" y="49"/>
                  </a:cubicBezTo>
                  <a:cubicBezTo>
                    <a:pt x="49" y="79"/>
                    <a:pt x="68" y="108"/>
                    <a:pt x="84" y="138"/>
                  </a:cubicBezTo>
                  <a:cubicBezTo>
                    <a:pt x="92" y="153"/>
                    <a:pt x="98" y="169"/>
                    <a:pt x="105" y="185"/>
                  </a:cubicBezTo>
                  <a:cubicBezTo>
                    <a:pt x="112" y="202"/>
                    <a:pt x="119" y="218"/>
                    <a:pt x="124" y="235"/>
                  </a:cubicBezTo>
                  <a:cubicBezTo>
                    <a:pt x="128" y="246"/>
                    <a:pt x="131" y="257"/>
                    <a:pt x="136" y="266"/>
                  </a:cubicBezTo>
                  <a:cubicBezTo>
                    <a:pt x="136" y="268"/>
                    <a:pt x="139" y="267"/>
                    <a:pt x="138" y="266"/>
                  </a:cubicBezTo>
                  <a:cubicBezTo>
                    <a:pt x="126" y="198"/>
                    <a:pt x="95" y="137"/>
                    <a:pt x="62" y="77"/>
                  </a:cubicBezTo>
                  <a:cubicBezTo>
                    <a:pt x="62" y="76"/>
                    <a:pt x="62" y="76"/>
                    <a:pt x="62" y="75"/>
                  </a:cubicBezTo>
                  <a:cubicBezTo>
                    <a:pt x="61" y="76"/>
                    <a:pt x="60" y="76"/>
                    <a:pt x="59" y="77"/>
                  </a:cubicBezTo>
                  <a:cubicBezTo>
                    <a:pt x="67" y="85"/>
                    <a:pt x="73" y="95"/>
                    <a:pt x="79" y="106"/>
                  </a:cubicBezTo>
                  <a:cubicBezTo>
                    <a:pt x="84" y="117"/>
                    <a:pt x="90" y="128"/>
                    <a:pt x="95" y="140"/>
                  </a:cubicBezTo>
                  <a:cubicBezTo>
                    <a:pt x="106" y="164"/>
                    <a:pt x="115" y="188"/>
                    <a:pt x="120" y="214"/>
                  </a:cubicBezTo>
                  <a:cubicBezTo>
                    <a:pt x="120" y="216"/>
                    <a:pt x="123" y="215"/>
                    <a:pt x="123" y="2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48"/>
            <p:cNvSpPr/>
            <p:nvPr/>
          </p:nvSpPr>
          <p:spPr bwMode="auto">
            <a:xfrm>
              <a:off x="4079" y="2197"/>
              <a:ext cx="294" cy="423"/>
            </a:xfrm>
            <a:custGeom>
              <a:avLst/>
              <a:gdLst>
                <a:gd name="T0" fmla="*/ 99 w 152"/>
                <a:gd name="T1" fmla="*/ 160 h 219"/>
                <a:gd name="T2" fmla="*/ 74 w 152"/>
                <a:gd name="T3" fmla="*/ 112 h 219"/>
                <a:gd name="T4" fmla="*/ 30 w 152"/>
                <a:gd name="T5" fmla="*/ 47 h 219"/>
                <a:gd name="T6" fmla="*/ 84 w 152"/>
                <a:gd name="T7" fmla="*/ 116 h 219"/>
                <a:gd name="T8" fmla="*/ 127 w 152"/>
                <a:gd name="T9" fmla="*/ 214 h 219"/>
                <a:gd name="T10" fmla="*/ 108 w 152"/>
                <a:gd name="T11" fmla="*/ 172 h 219"/>
                <a:gd name="T12" fmla="*/ 36 w 152"/>
                <a:gd name="T13" fmla="*/ 42 h 219"/>
                <a:gd name="T14" fmla="*/ 131 w 152"/>
                <a:gd name="T15" fmla="*/ 196 h 219"/>
                <a:gd name="T16" fmla="*/ 80 w 152"/>
                <a:gd name="T17" fmla="*/ 77 h 219"/>
                <a:gd name="T18" fmla="*/ 152 w 152"/>
                <a:gd name="T19" fmla="*/ 211 h 219"/>
                <a:gd name="T20" fmla="*/ 80 w 152"/>
                <a:gd name="T21" fmla="*/ 74 h 219"/>
                <a:gd name="T22" fmla="*/ 129 w 152"/>
                <a:gd name="T23" fmla="*/ 163 h 219"/>
                <a:gd name="T24" fmla="*/ 72 w 152"/>
                <a:gd name="T25" fmla="*/ 51 h 219"/>
                <a:gd name="T26" fmla="*/ 52 w 152"/>
                <a:gd name="T27" fmla="*/ 30 h 219"/>
                <a:gd name="T28" fmla="*/ 82 w 152"/>
                <a:gd name="T29" fmla="*/ 69 h 219"/>
                <a:gd name="T30" fmla="*/ 56 w 152"/>
                <a:gd name="T31" fmla="*/ 47 h 219"/>
                <a:gd name="T32" fmla="*/ 20 w 152"/>
                <a:gd name="T33" fmla="*/ 7 h 219"/>
                <a:gd name="T34" fmla="*/ 18 w 152"/>
                <a:gd name="T35" fmla="*/ 11 h 219"/>
                <a:gd name="T36" fmla="*/ 51 w 152"/>
                <a:gd name="T37" fmla="*/ 59 h 219"/>
                <a:gd name="T38" fmla="*/ 35 w 152"/>
                <a:gd name="T39" fmla="*/ 52 h 219"/>
                <a:gd name="T40" fmla="*/ 1 w 152"/>
                <a:gd name="T41" fmla="*/ 15 h 219"/>
                <a:gd name="T42" fmla="*/ 4 w 152"/>
                <a:gd name="T43" fmla="*/ 12 h 219"/>
                <a:gd name="T44" fmla="*/ 40 w 152"/>
                <a:gd name="T45" fmla="*/ 49 h 219"/>
                <a:gd name="T46" fmla="*/ 12 w 152"/>
                <a:gd name="T47" fmla="*/ 3 h 219"/>
                <a:gd name="T48" fmla="*/ 15 w 152"/>
                <a:gd name="T49" fmla="*/ 1 h 219"/>
                <a:gd name="T50" fmla="*/ 38 w 152"/>
                <a:gd name="T51" fmla="*/ 49 h 219"/>
                <a:gd name="T52" fmla="*/ 2 w 152"/>
                <a:gd name="T53" fmla="*/ 14 h 219"/>
                <a:gd name="T54" fmla="*/ 3 w 152"/>
                <a:gd name="T55" fmla="*/ 14 h 219"/>
                <a:gd name="T56" fmla="*/ 38 w 152"/>
                <a:gd name="T57" fmla="*/ 50 h 219"/>
                <a:gd name="T58" fmla="*/ 49 w 152"/>
                <a:gd name="T59" fmla="*/ 61 h 219"/>
                <a:gd name="T60" fmla="*/ 16 w 152"/>
                <a:gd name="T61" fmla="*/ 14 h 219"/>
                <a:gd name="T62" fmla="*/ 23 w 152"/>
                <a:gd name="T63" fmla="*/ 5 h 219"/>
                <a:gd name="T64" fmla="*/ 58 w 152"/>
                <a:gd name="T65" fmla="*/ 45 h 219"/>
                <a:gd name="T66" fmla="*/ 79 w 152"/>
                <a:gd name="T67" fmla="*/ 71 h 219"/>
                <a:gd name="T68" fmla="*/ 55 w 152"/>
                <a:gd name="T69" fmla="*/ 29 h 219"/>
                <a:gd name="T70" fmla="*/ 102 w 152"/>
                <a:gd name="T71" fmla="*/ 110 h 219"/>
                <a:gd name="T72" fmla="*/ 142 w 152"/>
                <a:gd name="T73" fmla="*/ 211 h 219"/>
                <a:gd name="T74" fmla="*/ 79 w 152"/>
                <a:gd name="T75" fmla="*/ 74 h 219"/>
                <a:gd name="T76" fmla="*/ 152 w 152"/>
                <a:gd name="T77" fmla="*/ 210 h 219"/>
                <a:gd name="T78" fmla="*/ 139 w 152"/>
                <a:gd name="T79" fmla="*/ 218 h 219"/>
                <a:gd name="T80" fmla="*/ 123 w 152"/>
                <a:gd name="T81" fmla="*/ 175 h 219"/>
                <a:gd name="T82" fmla="*/ 38 w 152"/>
                <a:gd name="T83" fmla="*/ 40 h 219"/>
                <a:gd name="T84" fmla="*/ 106 w 152"/>
                <a:gd name="T85" fmla="*/ 175 h 219"/>
                <a:gd name="T86" fmla="*/ 129 w 152"/>
                <a:gd name="T87" fmla="*/ 214 h 219"/>
                <a:gd name="T88" fmla="*/ 63 w 152"/>
                <a:gd name="T89" fmla="*/ 80 h 219"/>
                <a:gd name="T90" fmla="*/ 30 w 152"/>
                <a:gd name="T91" fmla="*/ 44 h 219"/>
                <a:gd name="T92" fmla="*/ 115 w 152"/>
                <a:gd name="T93" fmla="*/ 193 h 219"/>
                <a:gd name="T94" fmla="*/ 84 w 152"/>
                <a:gd name="T95" fmla="*/ 127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2" h="219">
                  <a:moveTo>
                    <a:pt x="41" y="75"/>
                  </a:moveTo>
                  <a:cubicBezTo>
                    <a:pt x="58" y="90"/>
                    <a:pt x="71" y="109"/>
                    <a:pt x="82" y="129"/>
                  </a:cubicBezTo>
                  <a:cubicBezTo>
                    <a:pt x="88" y="139"/>
                    <a:pt x="93" y="149"/>
                    <a:pt x="99" y="160"/>
                  </a:cubicBezTo>
                  <a:cubicBezTo>
                    <a:pt x="105" y="170"/>
                    <a:pt x="111" y="181"/>
                    <a:pt x="115" y="193"/>
                  </a:cubicBezTo>
                  <a:cubicBezTo>
                    <a:pt x="116" y="192"/>
                    <a:pt x="117" y="192"/>
                    <a:pt x="118" y="192"/>
                  </a:cubicBezTo>
                  <a:cubicBezTo>
                    <a:pt x="104" y="164"/>
                    <a:pt x="90" y="138"/>
                    <a:pt x="74" y="112"/>
                  </a:cubicBezTo>
                  <a:cubicBezTo>
                    <a:pt x="67" y="101"/>
                    <a:pt x="59" y="90"/>
                    <a:pt x="51" y="80"/>
                  </a:cubicBezTo>
                  <a:cubicBezTo>
                    <a:pt x="43" y="69"/>
                    <a:pt x="36" y="58"/>
                    <a:pt x="31" y="45"/>
                  </a:cubicBezTo>
                  <a:cubicBezTo>
                    <a:pt x="31" y="46"/>
                    <a:pt x="30" y="47"/>
                    <a:pt x="30" y="47"/>
                  </a:cubicBezTo>
                  <a:cubicBezTo>
                    <a:pt x="36" y="48"/>
                    <a:pt x="40" y="54"/>
                    <a:pt x="43" y="58"/>
                  </a:cubicBezTo>
                  <a:cubicBezTo>
                    <a:pt x="47" y="63"/>
                    <a:pt x="51" y="68"/>
                    <a:pt x="54" y="73"/>
                  </a:cubicBezTo>
                  <a:cubicBezTo>
                    <a:pt x="65" y="87"/>
                    <a:pt x="75" y="101"/>
                    <a:pt x="84" y="116"/>
                  </a:cubicBezTo>
                  <a:cubicBezTo>
                    <a:pt x="92" y="131"/>
                    <a:pt x="101" y="146"/>
                    <a:pt x="108" y="161"/>
                  </a:cubicBezTo>
                  <a:cubicBezTo>
                    <a:pt x="116" y="176"/>
                    <a:pt x="123" y="192"/>
                    <a:pt x="126" y="209"/>
                  </a:cubicBezTo>
                  <a:cubicBezTo>
                    <a:pt x="126" y="211"/>
                    <a:pt x="127" y="213"/>
                    <a:pt x="127" y="214"/>
                  </a:cubicBezTo>
                  <a:cubicBezTo>
                    <a:pt x="128" y="214"/>
                    <a:pt x="128" y="214"/>
                    <a:pt x="129" y="213"/>
                  </a:cubicBezTo>
                  <a:cubicBezTo>
                    <a:pt x="124" y="208"/>
                    <a:pt x="121" y="202"/>
                    <a:pt x="118" y="195"/>
                  </a:cubicBezTo>
                  <a:cubicBezTo>
                    <a:pt x="115" y="188"/>
                    <a:pt x="111" y="180"/>
                    <a:pt x="108" y="172"/>
                  </a:cubicBezTo>
                  <a:cubicBezTo>
                    <a:pt x="101" y="157"/>
                    <a:pt x="94" y="141"/>
                    <a:pt x="87" y="126"/>
                  </a:cubicBezTo>
                  <a:cubicBezTo>
                    <a:pt x="72" y="97"/>
                    <a:pt x="55" y="68"/>
                    <a:pt x="38" y="40"/>
                  </a:cubicBezTo>
                  <a:cubicBezTo>
                    <a:pt x="37" y="41"/>
                    <a:pt x="36" y="41"/>
                    <a:pt x="36" y="42"/>
                  </a:cubicBezTo>
                  <a:cubicBezTo>
                    <a:pt x="55" y="70"/>
                    <a:pt x="76" y="98"/>
                    <a:pt x="94" y="128"/>
                  </a:cubicBezTo>
                  <a:cubicBezTo>
                    <a:pt x="103" y="143"/>
                    <a:pt x="111" y="158"/>
                    <a:pt x="119" y="174"/>
                  </a:cubicBezTo>
                  <a:cubicBezTo>
                    <a:pt x="123" y="181"/>
                    <a:pt x="127" y="188"/>
                    <a:pt x="131" y="196"/>
                  </a:cubicBezTo>
                  <a:cubicBezTo>
                    <a:pt x="134" y="202"/>
                    <a:pt x="138" y="209"/>
                    <a:pt x="139" y="217"/>
                  </a:cubicBezTo>
                  <a:cubicBezTo>
                    <a:pt x="140" y="217"/>
                    <a:pt x="141" y="217"/>
                    <a:pt x="142" y="216"/>
                  </a:cubicBezTo>
                  <a:cubicBezTo>
                    <a:pt x="118" y="172"/>
                    <a:pt x="106" y="121"/>
                    <a:pt x="80" y="77"/>
                  </a:cubicBezTo>
                  <a:cubicBezTo>
                    <a:pt x="79" y="78"/>
                    <a:pt x="78" y="78"/>
                    <a:pt x="78" y="79"/>
                  </a:cubicBezTo>
                  <a:cubicBezTo>
                    <a:pt x="108" y="119"/>
                    <a:pt x="120" y="170"/>
                    <a:pt x="150" y="212"/>
                  </a:cubicBezTo>
                  <a:cubicBezTo>
                    <a:pt x="150" y="213"/>
                    <a:pt x="152" y="212"/>
                    <a:pt x="152" y="211"/>
                  </a:cubicBezTo>
                  <a:cubicBezTo>
                    <a:pt x="146" y="187"/>
                    <a:pt x="132" y="167"/>
                    <a:pt x="121" y="146"/>
                  </a:cubicBezTo>
                  <a:cubicBezTo>
                    <a:pt x="108" y="121"/>
                    <a:pt x="94" y="98"/>
                    <a:pt x="82" y="73"/>
                  </a:cubicBezTo>
                  <a:cubicBezTo>
                    <a:pt x="81" y="74"/>
                    <a:pt x="80" y="74"/>
                    <a:pt x="80" y="74"/>
                  </a:cubicBezTo>
                  <a:cubicBezTo>
                    <a:pt x="109" y="116"/>
                    <a:pt x="117" y="168"/>
                    <a:pt x="143" y="212"/>
                  </a:cubicBezTo>
                  <a:cubicBezTo>
                    <a:pt x="143" y="213"/>
                    <a:pt x="146" y="213"/>
                    <a:pt x="145" y="211"/>
                  </a:cubicBezTo>
                  <a:cubicBezTo>
                    <a:pt x="141" y="194"/>
                    <a:pt x="135" y="178"/>
                    <a:pt x="129" y="163"/>
                  </a:cubicBezTo>
                  <a:cubicBezTo>
                    <a:pt x="122" y="147"/>
                    <a:pt x="115" y="131"/>
                    <a:pt x="108" y="116"/>
                  </a:cubicBezTo>
                  <a:cubicBezTo>
                    <a:pt x="100" y="100"/>
                    <a:pt x="92" y="85"/>
                    <a:pt x="83" y="70"/>
                  </a:cubicBezTo>
                  <a:cubicBezTo>
                    <a:pt x="79" y="64"/>
                    <a:pt x="75" y="57"/>
                    <a:pt x="72" y="51"/>
                  </a:cubicBezTo>
                  <a:cubicBezTo>
                    <a:pt x="68" y="45"/>
                    <a:pt x="65" y="39"/>
                    <a:pt x="60" y="34"/>
                  </a:cubicBezTo>
                  <a:cubicBezTo>
                    <a:pt x="59" y="32"/>
                    <a:pt x="57" y="30"/>
                    <a:pt x="55" y="28"/>
                  </a:cubicBezTo>
                  <a:cubicBezTo>
                    <a:pt x="54" y="28"/>
                    <a:pt x="52" y="28"/>
                    <a:pt x="52" y="30"/>
                  </a:cubicBezTo>
                  <a:cubicBezTo>
                    <a:pt x="54" y="37"/>
                    <a:pt x="58" y="44"/>
                    <a:pt x="63" y="51"/>
                  </a:cubicBezTo>
                  <a:cubicBezTo>
                    <a:pt x="68" y="58"/>
                    <a:pt x="73" y="65"/>
                    <a:pt x="79" y="71"/>
                  </a:cubicBezTo>
                  <a:cubicBezTo>
                    <a:pt x="81" y="72"/>
                    <a:pt x="83" y="70"/>
                    <a:pt x="82" y="69"/>
                  </a:cubicBezTo>
                  <a:cubicBezTo>
                    <a:pt x="67" y="51"/>
                    <a:pt x="54" y="31"/>
                    <a:pt x="39" y="13"/>
                  </a:cubicBezTo>
                  <a:cubicBezTo>
                    <a:pt x="38" y="12"/>
                    <a:pt x="36" y="13"/>
                    <a:pt x="36" y="14"/>
                  </a:cubicBezTo>
                  <a:cubicBezTo>
                    <a:pt x="38" y="27"/>
                    <a:pt x="49" y="36"/>
                    <a:pt x="56" y="47"/>
                  </a:cubicBezTo>
                  <a:cubicBezTo>
                    <a:pt x="57" y="46"/>
                    <a:pt x="58" y="45"/>
                    <a:pt x="58" y="45"/>
                  </a:cubicBezTo>
                  <a:cubicBezTo>
                    <a:pt x="47" y="32"/>
                    <a:pt x="35" y="18"/>
                    <a:pt x="23" y="5"/>
                  </a:cubicBezTo>
                  <a:cubicBezTo>
                    <a:pt x="21" y="4"/>
                    <a:pt x="19" y="5"/>
                    <a:pt x="20" y="7"/>
                  </a:cubicBezTo>
                  <a:cubicBezTo>
                    <a:pt x="32" y="23"/>
                    <a:pt x="44" y="40"/>
                    <a:pt x="55" y="56"/>
                  </a:cubicBezTo>
                  <a:cubicBezTo>
                    <a:pt x="55" y="56"/>
                    <a:pt x="56" y="55"/>
                    <a:pt x="57" y="55"/>
                  </a:cubicBezTo>
                  <a:cubicBezTo>
                    <a:pt x="46" y="39"/>
                    <a:pt x="34" y="22"/>
                    <a:pt x="18" y="11"/>
                  </a:cubicBezTo>
                  <a:cubicBezTo>
                    <a:pt x="17" y="11"/>
                    <a:pt x="15" y="12"/>
                    <a:pt x="16" y="13"/>
                  </a:cubicBezTo>
                  <a:cubicBezTo>
                    <a:pt x="22" y="32"/>
                    <a:pt x="37" y="46"/>
                    <a:pt x="49" y="61"/>
                  </a:cubicBezTo>
                  <a:cubicBezTo>
                    <a:pt x="50" y="60"/>
                    <a:pt x="50" y="60"/>
                    <a:pt x="51" y="59"/>
                  </a:cubicBezTo>
                  <a:cubicBezTo>
                    <a:pt x="40" y="46"/>
                    <a:pt x="29" y="32"/>
                    <a:pt x="15" y="20"/>
                  </a:cubicBezTo>
                  <a:cubicBezTo>
                    <a:pt x="14" y="19"/>
                    <a:pt x="13" y="21"/>
                    <a:pt x="13" y="22"/>
                  </a:cubicBezTo>
                  <a:cubicBezTo>
                    <a:pt x="18" y="33"/>
                    <a:pt x="28" y="42"/>
                    <a:pt x="35" y="52"/>
                  </a:cubicBezTo>
                  <a:cubicBezTo>
                    <a:pt x="36" y="51"/>
                    <a:pt x="37" y="51"/>
                    <a:pt x="37" y="50"/>
                  </a:cubicBezTo>
                  <a:cubicBezTo>
                    <a:pt x="24" y="39"/>
                    <a:pt x="15" y="25"/>
                    <a:pt x="3" y="13"/>
                  </a:cubicBezTo>
                  <a:cubicBezTo>
                    <a:pt x="2" y="12"/>
                    <a:pt x="0" y="13"/>
                    <a:pt x="1" y="15"/>
                  </a:cubicBezTo>
                  <a:cubicBezTo>
                    <a:pt x="8" y="30"/>
                    <a:pt x="22" y="40"/>
                    <a:pt x="31" y="54"/>
                  </a:cubicBezTo>
                  <a:cubicBezTo>
                    <a:pt x="31" y="54"/>
                    <a:pt x="32" y="53"/>
                    <a:pt x="33" y="53"/>
                  </a:cubicBezTo>
                  <a:cubicBezTo>
                    <a:pt x="23" y="39"/>
                    <a:pt x="13" y="26"/>
                    <a:pt x="4" y="12"/>
                  </a:cubicBezTo>
                  <a:cubicBezTo>
                    <a:pt x="3" y="13"/>
                    <a:pt x="2" y="13"/>
                    <a:pt x="2" y="14"/>
                  </a:cubicBezTo>
                  <a:cubicBezTo>
                    <a:pt x="13" y="27"/>
                    <a:pt x="24" y="41"/>
                    <a:pt x="38" y="50"/>
                  </a:cubicBezTo>
                  <a:cubicBezTo>
                    <a:pt x="39" y="51"/>
                    <a:pt x="41" y="50"/>
                    <a:pt x="40" y="49"/>
                  </a:cubicBezTo>
                  <a:cubicBezTo>
                    <a:pt x="40" y="40"/>
                    <a:pt x="35" y="32"/>
                    <a:pt x="31" y="25"/>
                  </a:cubicBezTo>
                  <a:cubicBezTo>
                    <a:pt x="26" y="17"/>
                    <a:pt x="20" y="9"/>
                    <a:pt x="15" y="1"/>
                  </a:cubicBezTo>
                  <a:cubicBezTo>
                    <a:pt x="14" y="2"/>
                    <a:pt x="13" y="3"/>
                    <a:pt x="12" y="3"/>
                  </a:cubicBezTo>
                  <a:cubicBezTo>
                    <a:pt x="20" y="12"/>
                    <a:pt x="25" y="22"/>
                    <a:pt x="31" y="31"/>
                  </a:cubicBezTo>
                  <a:cubicBezTo>
                    <a:pt x="32" y="33"/>
                    <a:pt x="34" y="31"/>
                    <a:pt x="33" y="30"/>
                  </a:cubicBezTo>
                  <a:cubicBezTo>
                    <a:pt x="27" y="20"/>
                    <a:pt x="22" y="10"/>
                    <a:pt x="15" y="1"/>
                  </a:cubicBezTo>
                  <a:cubicBezTo>
                    <a:pt x="14" y="0"/>
                    <a:pt x="11" y="2"/>
                    <a:pt x="12" y="3"/>
                  </a:cubicBezTo>
                  <a:cubicBezTo>
                    <a:pt x="17" y="10"/>
                    <a:pt x="23" y="17"/>
                    <a:pt x="28" y="25"/>
                  </a:cubicBezTo>
                  <a:cubicBezTo>
                    <a:pt x="32" y="32"/>
                    <a:pt x="37" y="40"/>
                    <a:pt x="38" y="49"/>
                  </a:cubicBezTo>
                  <a:cubicBezTo>
                    <a:pt x="38" y="49"/>
                    <a:pt x="39" y="48"/>
                    <a:pt x="40" y="48"/>
                  </a:cubicBezTo>
                  <a:cubicBezTo>
                    <a:pt x="26" y="39"/>
                    <a:pt x="15" y="25"/>
                    <a:pt x="4" y="12"/>
                  </a:cubicBezTo>
                  <a:cubicBezTo>
                    <a:pt x="3" y="11"/>
                    <a:pt x="1" y="12"/>
                    <a:pt x="2" y="14"/>
                  </a:cubicBezTo>
                  <a:cubicBezTo>
                    <a:pt x="10" y="28"/>
                    <a:pt x="21" y="41"/>
                    <a:pt x="31" y="55"/>
                  </a:cubicBezTo>
                  <a:cubicBezTo>
                    <a:pt x="32" y="56"/>
                    <a:pt x="34" y="55"/>
                    <a:pt x="33" y="53"/>
                  </a:cubicBezTo>
                  <a:cubicBezTo>
                    <a:pt x="25" y="39"/>
                    <a:pt x="11" y="28"/>
                    <a:pt x="3" y="14"/>
                  </a:cubicBezTo>
                  <a:cubicBezTo>
                    <a:pt x="2" y="14"/>
                    <a:pt x="2" y="15"/>
                    <a:pt x="1" y="15"/>
                  </a:cubicBezTo>
                  <a:cubicBezTo>
                    <a:pt x="13" y="27"/>
                    <a:pt x="22" y="41"/>
                    <a:pt x="36" y="52"/>
                  </a:cubicBezTo>
                  <a:cubicBezTo>
                    <a:pt x="37" y="53"/>
                    <a:pt x="38" y="51"/>
                    <a:pt x="38" y="50"/>
                  </a:cubicBezTo>
                  <a:cubicBezTo>
                    <a:pt x="30" y="41"/>
                    <a:pt x="20" y="32"/>
                    <a:pt x="16" y="21"/>
                  </a:cubicBezTo>
                  <a:cubicBezTo>
                    <a:pt x="15" y="21"/>
                    <a:pt x="14" y="22"/>
                    <a:pt x="14" y="22"/>
                  </a:cubicBezTo>
                  <a:cubicBezTo>
                    <a:pt x="27" y="34"/>
                    <a:pt x="38" y="48"/>
                    <a:pt x="49" y="61"/>
                  </a:cubicBezTo>
                  <a:cubicBezTo>
                    <a:pt x="50" y="62"/>
                    <a:pt x="52" y="61"/>
                    <a:pt x="51" y="59"/>
                  </a:cubicBezTo>
                  <a:cubicBezTo>
                    <a:pt x="39" y="44"/>
                    <a:pt x="25" y="30"/>
                    <a:pt x="18" y="12"/>
                  </a:cubicBezTo>
                  <a:cubicBezTo>
                    <a:pt x="17" y="13"/>
                    <a:pt x="17" y="13"/>
                    <a:pt x="16" y="14"/>
                  </a:cubicBezTo>
                  <a:cubicBezTo>
                    <a:pt x="32" y="24"/>
                    <a:pt x="44" y="41"/>
                    <a:pt x="55" y="56"/>
                  </a:cubicBezTo>
                  <a:cubicBezTo>
                    <a:pt x="56" y="58"/>
                    <a:pt x="58" y="56"/>
                    <a:pt x="57" y="55"/>
                  </a:cubicBezTo>
                  <a:cubicBezTo>
                    <a:pt x="46" y="38"/>
                    <a:pt x="35" y="21"/>
                    <a:pt x="23" y="5"/>
                  </a:cubicBezTo>
                  <a:cubicBezTo>
                    <a:pt x="22" y="6"/>
                    <a:pt x="21" y="6"/>
                    <a:pt x="20" y="7"/>
                  </a:cubicBezTo>
                  <a:cubicBezTo>
                    <a:pt x="32" y="20"/>
                    <a:pt x="44" y="33"/>
                    <a:pt x="56" y="47"/>
                  </a:cubicBezTo>
                  <a:cubicBezTo>
                    <a:pt x="57" y="48"/>
                    <a:pt x="59" y="46"/>
                    <a:pt x="58" y="45"/>
                  </a:cubicBezTo>
                  <a:cubicBezTo>
                    <a:pt x="52" y="35"/>
                    <a:pt x="41" y="26"/>
                    <a:pt x="39" y="14"/>
                  </a:cubicBezTo>
                  <a:cubicBezTo>
                    <a:pt x="38" y="14"/>
                    <a:pt x="37" y="14"/>
                    <a:pt x="36" y="15"/>
                  </a:cubicBezTo>
                  <a:cubicBezTo>
                    <a:pt x="52" y="33"/>
                    <a:pt x="64" y="53"/>
                    <a:pt x="79" y="71"/>
                  </a:cubicBezTo>
                  <a:cubicBezTo>
                    <a:pt x="80" y="70"/>
                    <a:pt x="81" y="70"/>
                    <a:pt x="82" y="69"/>
                  </a:cubicBezTo>
                  <a:cubicBezTo>
                    <a:pt x="76" y="64"/>
                    <a:pt x="71" y="57"/>
                    <a:pt x="66" y="51"/>
                  </a:cubicBezTo>
                  <a:cubicBezTo>
                    <a:pt x="62" y="44"/>
                    <a:pt x="57" y="37"/>
                    <a:pt x="55" y="29"/>
                  </a:cubicBezTo>
                  <a:cubicBezTo>
                    <a:pt x="54" y="30"/>
                    <a:pt x="54" y="30"/>
                    <a:pt x="53" y="30"/>
                  </a:cubicBezTo>
                  <a:cubicBezTo>
                    <a:pt x="64" y="39"/>
                    <a:pt x="69" y="53"/>
                    <a:pt x="76" y="64"/>
                  </a:cubicBezTo>
                  <a:cubicBezTo>
                    <a:pt x="86" y="79"/>
                    <a:pt x="94" y="94"/>
                    <a:pt x="102" y="110"/>
                  </a:cubicBezTo>
                  <a:cubicBezTo>
                    <a:pt x="110" y="126"/>
                    <a:pt x="116" y="141"/>
                    <a:pt x="123" y="157"/>
                  </a:cubicBezTo>
                  <a:cubicBezTo>
                    <a:pt x="130" y="173"/>
                    <a:pt x="137" y="189"/>
                    <a:pt x="141" y="206"/>
                  </a:cubicBezTo>
                  <a:cubicBezTo>
                    <a:pt x="142" y="208"/>
                    <a:pt x="142" y="210"/>
                    <a:pt x="142" y="211"/>
                  </a:cubicBezTo>
                  <a:cubicBezTo>
                    <a:pt x="143" y="211"/>
                    <a:pt x="144" y="211"/>
                    <a:pt x="145" y="210"/>
                  </a:cubicBezTo>
                  <a:cubicBezTo>
                    <a:pt x="120" y="167"/>
                    <a:pt x="111" y="115"/>
                    <a:pt x="82" y="73"/>
                  </a:cubicBezTo>
                  <a:cubicBezTo>
                    <a:pt x="81" y="71"/>
                    <a:pt x="79" y="73"/>
                    <a:pt x="79" y="74"/>
                  </a:cubicBezTo>
                  <a:cubicBezTo>
                    <a:pt x="92" y="98"/>
                    <a:pt x="106" y="122"/>
                    <a:pt x="118" y="146"/>
                  </a:cubicBezTo>
                  <a:cubicBezTo>
                    <a:pt x="129" y="167"/>
                    <a:pt x="143" y="188"/>
                    <a:pt x="149" y="211"/>
                  </a:cubicBezTo>
                  <a:cubicBezTo>
                    <a:pt x="150" y="211"/>
                    <a:pt x="151" y="210"/>
                    <a:pt x="152" y="210"/>
                  </a:cubicBezTo>
                  <a:cubicBezTo>
                    <a:pt x="122" y="169"/>
                    <a:pt x="110" y="118"/>
                    <a:pt x="80" y="77"/>
                  </a:cubicBezTo>
                  <a:cubicBezTo>
                    <a:pt x="79" y="76"/>
                    <a:pt x="77" y="77"/>
                    <a:pt x="78" y="78"/>
                  </a:cubicBezTo>
                  <a:cubicBezTo>
                    <a:pt x="103" y="123"/>
                    <a:pt x="115" y="173"/>
                    <a:pt x="139" y="218"/>
                  </a:cubicBezTo>
                  <a:cubicBezTo>
                    <a:pt x="140" y="219"/>
                    <a:pt x="142" y="218"/>
                    <a:pt x="142" y="217"/>
                  </a:cubicBezTo>
                  <a:cubicBezTo>
                    <a:pt x="141" y="209"/>
                    <a:pt x="138" y="203"/>
                    <a:pt x="134" y="196"/>
                  </a:cubicBezTo>
                  <a:cubicBezTo>
                    <a:pt x="130" y="189"/>
                    <a:pt x="127" y="182"/>
                    <a:pt x="123" y="175"/>
                  </a:cubicBezTo>
                  <a:cubicBezTo>
                    <a:pt x="115" y="159"/>
                    <a:pt x="107" y="144"/>
                    <a:pt x="98" y="129"/>
                  </a:cubicBezTo>
                  <a:cubicBezTo>
                    <a:pt x="79" y="99"/>
                    <a:pt x="59" y="70"/>
                    <a:pt x="38" y="41"/>
                  </a:cubicBezTo>
                  <a:cubicBezTo>
                    <a:pt x="38" y="41"/>
                    <a:pt x="38" y="41"/>
                    <a:pt x="38" y="40"/>
                  </a:cubicBezTo>
                  <a:cubicBezTo>
                    <a:pt x="37" y="39"/>
                    <a:pt x="35" y="41"/>
                    <a:pt x="36" y="42"/>
                  </a:cubicBezTo>
                  <a:cubicBezTo>
                    <a:pt x="54" y="70"/>
                    <a:pt x="70" y="99"/>
                    <a:pt x="85" y="129"/>
                  </a:cubicBezTo>
                  <a:cubicBezTo>
                    <a:pt x="93" y="144"/>
                    <a:pt x="100" y="160"/>
                    <a:pt x="106" y="175"/>
                  </a:cubicBezTo>
                  <a:cubicBezTo>
                    <a:pt x="110" y="183"/>
                    <a:pt x="113" y="190"/>
                    <a:pt x="116" y="197"/>
                  </a:cubicBezTo>
                  <a:cubicBezTo>
                    <a:pt x="119" y="204"/>
                    <a:pt x="122" y="210"/>
                    <a:pt x="127" y="215"/>
                  </a:cubicBezTo>
                  <a:cubicBezTo>
                    <a:pt x="128" y="216"/>
                    <a:pt x="130" y="216"/>
                    <a:pt x="129" y="214"/>
                  </a:cubicBezTo>
                  <a:cubicBezTo>
                    <a:pt x="127" y="198"/>
                    <a:pt x="122" y="182"/>
                    <a:pt x="115" y="167"/>
                  </a:cubicBezTo>
                  <a:cubicBezTo>
                    <a:pt x="107" y="152"/>
                    <a:pt x="99" y="137"/>
                    <a:pt x="91" y="123"/>
                  </a:cubicBezTo>
                  <a:cubicBezTo>
                    <a:pt x="82" y="108"/>
                    <a:pt x="73" y="94"/>
                    <a:pt x="63" y="80"/>
                  </a:cubicBezTo>
                  <a:cubicBezTo>
                    <a:pt x="58" y="74"/>
                    <a:pt x="54" y="68"/>
                    <a:pt x="49" y="62"/>
                  </a:cubicBezTo>
                  <a:cubicBezTo>
                    <a:pt x="46" y="57"/>
                    <a:pt x="43" y="53"/>
                    <a:pt x="38" y="49"/>
                  </a:cubicBezTo>
                  <a:cubicBezTo>
                    <a:pt x="36" y="47"/>
                    <a:pt x="33" y="45"/>
                    <a:pt x="30" y="44"/>
                  </a:cubicBezTo>
                  <a:cubicBezTo>
                    <a:pt x="29" y="44"/>
                    <a:pt x="29" y="45"/>
                    <a:pt x="29" y="46"/>
                  </a:cubicBezTo>
                  <a:cubicBezTo>
                    <a:pt x="37" y="71"/>
                    <a:pt x="57" y="90"/>
                    <a:pt x="71" y="112"/>
                  </a:cubicBezTo>
                  <a:cubicBezTo>
                    <a:pt x="87" y="138"/>
                    <a:pt x="102" y="165"/>
                    <a:pt x="115" y="193"/>
                  </a:cubicBezTo>
                  <a:cubicBezTo>
                    <a:pt x="116" y="194"/>
                    <a:pt x="118" y="193"/>
                    <a:pt x="118" y="192"/>
                  </a:cubicBezTo>
                  <a:cubicBezTo>
                    <a:pt x="114" y="180"/>
                    <a:pt x="108" y="169"/>
                    <a:pt x="102" y="159"/>
                  </a:cubicBezTo>
                  <a:cubicBezTo>
                    <a:pt x="95" y="148"/>
                    <a:pt x="90" y="137"/>
                    <a:pt x="84" y="127"/>
                  </a:cubicBezTo>
                  <a:cubicBezTo>
                    <a:pt x="73" y="107"/>
                    <a:pt x="59" y="88"/>
                    <a:pt x="43" y="72"/>
                  </a:cubicBezTo>
                  <a:cubicBezTo>
                    <a:pt x="42" y="71"/>
                    <a:pt x="40" y="73"/>
                    <a:pt x="41" y="7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49"/>
            <p:cNvSpPr/>
            <p:nvPr/>
          </p:nvSpPr>
          <p:spPr bwMode="auto">
            <a:xfrm>
              <a:off x="3639" y="2177"/>
              <a:ext cx="272" cy="151"/>
            </a:xfrm>
            <a:custGeom>
              <a:avLst/>
              <a:gdLst>
                <a:gd name="T0" fmla="*/ 29 w 141"/>
                <a:gd name="T1" fmla="*/ 11 h 78"/>
                <a:gd name="T2" fmla="*/ 123 w 141"/>
                <a:gd name="T3" fmla="*/ 34 h 78"/>
                <a:gd name="T4" fmla="*/ 76 w 141"/>
                <a:gd name="T5" fmla="*/ 16 h 78"/>
                <a:gd name="T6" fmla="*/ 127 w 141"/>
                <a:gd name="T7" fmla="*/ 37 h 78"/>
                <a:gd name="T8" fmla="*/ 14 w 141"/>
                <a:gd name="T9" fmla="*/ 5 h 78"/>
                <a:gd name="T10" fmla="*/ 122 w 141"/>
                <a:gd name="T11" fmla="*/ 42 h 78"/>
                <a:gd name="T12" fmla="*/ 2 w 141"/>
                <a:gd name="T13" fmla="*/ 13 h 78"/>
                <a:gd name="T14" fmla="*/ 64 w 141"/>
                <a:gd name="T15" fmla="*/ 10 h 78"/>
                <a:gd name="T16" fmla="*/ 138 w 141"/>
                <a:gd name="T17" fmla="*/ 47 h 78"/>
                <a:gd name="T18" fmla="*/ 28 w 141"/>
                <a:gd name="T19" fmla="*/ 12 h 78"/>
                <a:gd name="T20" fmla="*/ 120 w 141"/>
                <a:gd name="T21" fmla="*/ 46 h 78"/>
                <a:gd name="T22" fmla="*/ 116 w 141"/>
                <a:gd name="T23" fmla="*/ 57 h 78"/>
                <a:gd name="T24" fmla="*/ 6 w 141"/>
                <a:gd name="T25" fmla="*/ 22 h 78"/>
                <a:gd name="T26" fmla="*/ 81 w 141"/>
                <a:gd name="T27" fmla="*/ 48 h 78"/>
                <a:gd name="T28" fmla="*/ 58 w 141"/>
                <a:gd name="T29" fmla="*/ 40 h 78"/>
                <a:gd name="T30" fmla="*/ 105 w 141"/>
                <a:gd name="T31" fmla="*/ 68 h 78"/>
                <a:gd name="T32" fmla="*/ 22 w 141"/>
                <a:gd name="T33" fmla="*/ 38 h 78"/>
                <a:gd name="T34" fmla="*/ 81 w 141"/>
                <a:gd name="T35" fmla="*/ 53 h 78"/>
                <a:gd name="T36" fmla="*/ 114 w 141"/>
                <a:gd name="T37" fmla="*/ 74 h 78"/>
                <a:gd name="T38" fmla="*/ 88 w 141"/>
                <a:gd name="T39" fmla="*/ 50 h 78"/>
                <a:gd name="T40" fmla="*/ 102 w 141"/>
                <a:gd name="T41" fmla="*/ 48 h 78"/>
                <a:gd name="T42" fmla="*/ 133 w 141"/>
                <a:gd name="T43" fmla="*/ 70 h 78"/>
                <a:gd name="T44" fmla="*/ 115 w 141"/>
                <a:gd name="T45" fmla="*/ 48 h 78"/>
                <a:gd name="T46" fmla="*/ 114 w 141"/>
                <a:gd name="T47" fmla="*/ 41 h 78"/>
                <a:gd name="T48" fmla="*/ 116 w 141"/>
                <a:gd name="T49" fmla="*/ 34 h 78"/>
                <a:gd name="T50" fmla="*/ 136 w 141"/>
                <a:gd name="T51" fmla="*/ 51 h 78"/>
                <a:gd name="T52" fmla="*/ 138 w 141"/>
                <a:gd name="T53" fmla="*/ 49 h 78"/>
                <a:gd name="T54" fmla="*/ 119 w 141"/>
                <a:gd name="T55" fmla="*/ 38 h 78"/>
                <a:gd name="T56" fmla="*/ 120 w 141"/>
                <a:gd name="T57" fmla="*/ 44 h 78"/>
                <a:gd name="T58" fmla="*/ 129 w 141"/>
                <a:gd name="T59" fmla="*/ 56 h 78"/>
                <a:gd name="T60" fmla="*/ 128 w 141"/>
                <a:gd name="T61" fmla="*/ 59 h 78"/>
                <a:gd name="T62" fmla="*/ 118 w 141"/>
                <a:gd name="T63" fmla="*/ 46 h 78"/>
                <a:gd name="T64" fmla="*/ 121 w 141"/>
                <a:gd name="T65" fmla="*/ 37 h 78"/>
                <a:gd name="T66" fmla="*/ 139 w 141"/>
                <a:gd name="T67" fmla="*/ 47 h 78"/>
                <a:gd name="T68" fmla="*/ 134 w 141"/>
                <a:gd name="T69" fmla="*/ 52 h 78"/>
                <a:gd name="T70" fmla="*/ 115 w 141"/>
                <a:gd name="T71" fmla="*/ 37 h 78"/>
                <a:gd name="T72" fmla="*/ 114 w 141"/>
                <a:gd name="T73" fmla="*/ 39 h 78"/>
                <a:gd name="T74" fmla="*/ 116 w 141"/>
                <a:gd name="T75" fmla="*/ 45 h 78"/>
                <a:gd name="T76" fmla="*/ 130 w 141"/>
                <a:gd name="T77" fmla="*/ 71 h 78"/>
                <a:gd name="T78" fmla="*/ 100 w 141"/>
                <a:gd name="T79" fmla="*/ 50 h 78"/>
                <a:gd name="T80" fmla="*/ 89 w 141"/>
                <a:gd name="T81" fmla="*/ 47 h 78"/>
                <a:gd name="T82" fmla="*/ 116 w 141"/>
                <a:gd name="T83" fmla="*/ 71 h 78"/>
                <a:gd name="T84" fmla="*/ 79 w 141"/>
                <a:gd name="T85" fmla="*/ 55 h 78"/>
                <a:gd name="T86" fmla="*/ 23 w 141"/>
                <a:gd name="T87" fmla="*/ 36 h 78"/>
                <a:gd name="T88" fmla="*/ 107 w 141"/>
                <a:gd name="T89" fmla="*/ 66 h 78"/>
                <a:gd name="T90" fmla="*/ 57 w 141"/>
                <a:gd name="T91" fmla="*/ 43 h 78"/>
                <a:gd name="T92" fmla="*/ 85 w 141"/>
                <a:gd name="T93" fmla="*/ 46 h 78"/>
                <a:gd name="T94" fmla="*/ 8 w 141"/>
                <a:gd name="T95" fmla="*/ 20 h 78"/>
                <a:gd name="T96" fmla="*/ 117 w 141"/>
                <a:gd name="T97" fmla="*/ 54 h 78"/>
                <a:gd name="T98" fmla="*/ 119 w 141"/>
                <a:gd name="T99" fmla="*/ 49 h 78"/>
                <a:gd name="T100" fmla="*/ 51 w 141"/>
                <a:gd name="T101" fmla="*/ 19 h 78"/>
                <a:gd name="T102" fmla="*/ 139 w 141"/>
                <a:gd name="T103" fmla="*/ 47 h 78"/>
                <a:gd name="T104" fmla="*/ 64 w 141"/>
                <a:gd name="T105" fmla="*/ 10 h 78"/>
                <a:gd name="T106" fmla="*/ 122 w 141"/>
                <a:gd name="T107" fmla="*/ 35 h 78"/>
                <a:gd name="T108" fmla="*/ 67 w 141"/>
                <a:gd name="T109" fmla="*/ 23 h 78"/>
                <a:gd name="T110" fmla="*/ 72 w 141"/>
                <a:gd name="T111" fmla="*/ 13 h 78"/>
                <a:gd name="T112" fmla="*/ 73 w 141"/>
                <a:gd name="T113" fmla="*/ 10 h 78"/>
                <a:gd name="T114" fmla="*/ 104 w 141"/>
                <a:gd name="T115" fmla="*/ 23 h 78"/>
                <a:gd name="T116" fmla="*/ 28 w 141"/>
                <a:gd name="T117" fmla="*/ 7 h 78"/>
                <a:gd name="T118" fmla="*/ 29 w 141"/>
                <a:gd name="T119" fmla="*/ 11 h 78"/>
                <a:gd name="T120" fmla="*/ 110 w 141"/>
                <a:gd name="T121" fmla="*/ 2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1" h="78">
                  <a:moveTo>
                    <a:pt x="110" y="23"/>
                  </a:moveTo>
                  <a:cubicBezTo>
                    <a:pt x="97" y="17"/>
                    <a:pt x="84" y="15"/>
                    <a:pt x="70" y="14"/>
                  </a:cubicBezTo>
                  <a:cubicBezTo>
                    <a:pt x="56" y="14"/>
                    <a:pt x="43" y="14"/>
                    <a:pt x="29" y="11"/>
                  </a:cubicBezTo>
                  <a:cubicBezTo>
                    <a:pt x="29" y="12"/>
                    <a:pt x="29" y="13"/>
                    <a:pt x="29" y="14"/>
                  </a:cubicBezTo>
                  <a:cubicBezTo>
                    <a:pt x="61" y="13"/>
                    <a:pt x="92" y="27"/>
                    <a:pt x="122" y="36"/>
                  </a:cubicBezTo>
                  <a:cubicBezTo>
                    <a:pt x="123" y="37"/>
                    <a:pt x="124" y="35"/>
                    <a:pt x="123" y="34"/>
                  </a:cubicBezTo>
                  <a:cubicBezTo>
                    <a:pt x="98" y="11"/>
                    <a:pt x="61" y="5"/>
                    <a:pt x="28" y="4"/>
                  </a:cubicBezTo>
                  <a:cubicBezTo>
                    <a:pt x="27" y="4"/>
                    <a:pt x="26" y="6"/>
                    <a:pt x="28" y="7"/>
                  </a:cubicBezTo>
                  <a:cubicBezTo>
                    <a:pt x="43" y="13"/>
                    <a:pt x="60" y="12"/>
                    <a:pt x="76" y="16"/>
                  </a:cubicBezTo>
                  <a:cubicBezTo>
                    <a:pt x="85" y="18"/>
                    <a:pt x="93" y="22"/>
                    <a:pt x="101" y="25"/>
                  </a:cubicBezTo>
                  <a:cubicBezTo>
                    <a:pt x="110" y="29"/>
                    <a:pt x="118" y="33"/>
                    <a:pt x="125" y="39"/>
                  </a:cubicBezTo>
                  <a:cubicBezTo>
                    <a:pt x="126" y="40"/>
                    <a:pt x="128" y="38"/>
                    <a:pt x="127" y="37"/>
                  </a:cubicBezTo>
                  <a:cubicBezTo>
                    <a:pt x="113" y="22"/>
                    <a:pt x="94" y="14"/>
                    <a:pt x="75" y="8"/>
                  </a:cubicBezTo>
                  <a:cubicBezTo>
                    <a:pt x="55" y="2"/>
                    <a:pt x="34" y="0"/>
                    <a:pt x="14" y="2"/>
                  </a:cubicBezTo>
                  <a:cubicBezTo>
                    <a:pt x="13" y="2"/>
                    <a:pt x="12" y="5"/>
                    <a:pt x="14" y="5"/>
                  </a:cubicBezTo>
                  <a:cubicBezTo>
                    <a:pt x="33" y="5"/>
                    <a:pt x="52" y="9"/>
                    <a:pt x="70" y="16"/>
                  </a:cubicBezTo>
                  <a:cubicBezTo>
                    <a:pt x="88" y="22"/>
                    <a:pt x="106" y="31"/>
                    <a:pt x="121" y="44"/>
                  </a:cubicBezTo>
                  <a:cubicBezTo>
                    <a:pt x="121" y="43"/>
                    <a:pt x="121" y="42"/>
                    <a:pt x="122" y="42"/>
                  </a:cubicBezTo>
                  <a:cubicBezTo>
                    <a:pt x="103" y="37"/>
                    <a:pt x="87" y="25"/>
                    <a:pt x="68" y="20"/>
                  </a:cubicBezTo>
                  <a:cubicBezTo>
                    <a:pt x="46" y="15"/>
                    <a:pt x="24" y="11"/>
                    <a:pt x="2" y="10"/>
                  </a:cubicBezTo>
                  <a:cubicBezTo>
                    <a:pt x="0" y="10"/>
                    <a:pt x="0" y="13"/>
                    <a:pt x="2" y="13"/>
                  </a:cubicBezTo>
                  <a:cubicBezTo>
                    <a:pt x="41" y="20"/>
                    <a:pt x="84" y="16"/>
                    <a:pt x="120" y="37"/>
                  </a:cubicBezTo>
                  <a:cubicBezTo>
                    <a:pt x="121" y="37"/>
                    <a:pt x="121" y="36"/>
                    <a:pt x="122" y="35"/>
                  </a:cubicBezTo>
                  <a:cubicBezTo>
                    <a:pt x="103" y="25"/>
                    <a:pt x="83" y="19"/>
                    <a:pt x="64" y="10"/>
                  </a:cubicBezTo>
                  <a:cubicBezTo>
                    <a:pt x="63" y="11"/>
                    <a:pt x="63" y="11"/>
                    <a:pt x="63" y="12"/>
                  </a:cubicBezTo>
                  <a:cubicBezTo>
                    <a:pt x="75" y="18"/>
                    <a:pt x="89" y="21"/>
                    <a:pt x="102" y="26"/>
                  </a:cubicBezTo>
                  <a:cubicBezTo>
                    <a:pt x="115" y="31"/>
                    <a:pt x="129" y="36"/>
                    <a:pt x="138" y="47"/>
                  </a:cubicBezTo>
                  <a:cubicBezTo>
                    <a:pt x="139" y="46"/>
                    <a:pt x="139" y="45"/>
                    <a:pt x="140" y="45"/>
                  </a:cubicBezTo>
                  <a:cubicBezTo>
                    <a:pt x="104" y="30"/>
                    <a:pt x="68" y="12"/>
                    <a:pt x="29" y="10"/>
                  </a:cubicBezTo>
                  <a:cubicBezTo>
                    <a:pt x="28" y="10"/>
                    <a:pt x="27" y="12"/>
                    <a:pt x="28" y="12"/>
                  </a:cubicBezTo>
                  <a:cubicBezTo>
                    <a:pt x="40" y="21"/>
                    <a:pt x="56" y="22"/>
                    <a:pt x="69" y="27"/>
                  </a:cubicBezTo>
                  <a:cubicBezTo>
                    <a:pt x="86" y="33"/>
                    <a:pt x="104" y="39"/>
                    <a:pt x="119" y="49"/>
                  </a:cubicBezTo>
                  <a:cubicBezTo>
                    <a:pt x="119" y="48"/>
                    <a:pt x="120" y="47"/>
                    <a:pt x="120" y="46"/>
                  </a:cubicBezTo>
                  <a:cubicBezTo>
                    <a:pt x="85" y="34"/>
                    <a:pt x="50" y="16"/>
                    <a:pt x="11" y="16"/>
                  </a:cubicBezTo>
                  <a:cubicBezTo>
                    <a:pt x="10" y="17"/>
                    <a:pt x="10" y="19"/>
                    <a:pt x="11" y="19"/>
                  </a:cubicBezTo>
                  <a:cubicBezTo>
                    <a:pt x="46" y="30"/>
                    <a:pt x="87" y="31"/>
                    <a:pt x="116" y="57"/>
                  </a:cubicBezTo>
                  <a:cubicBezTo>
                    <a:pt x="116" y="56"/>
                    <a:pt x="117" y="55"/>
                    <a:pt x="117" y="54"/>
                  </a:cubicBezTo>
                  <a:cubicBezTo>
                    <a:pt x="80" y="42"/>
                    <a:pt x="47" y="18"/>
                    <a:pt x="7" y="19"/>
                  </a:cubicBezTo>
                  <a:cubicBezTo>
                    <a:pt x="5" y="19"/>
                    <a:pt x="5" y="21"/>
                    <a:pt x="6" y="22"/>
                  </a:cubicBezTo>
                  <a:cubicBezTo>
                    <a:pt x="12" y="27"/>
                    <a:pt x="20" y="29"/>
                    <a:pt x="27" y="31"/>
                  </a:cubicBezTo>
                  <a:cubicBezTo>
                    <a:pt x="35" y="34"/>
                    <a:pt x="44" y="35"/>
                    <a:pt x="52" y="37"/>
                  </a:cubicBezTo>
                  <a:cubicBezTo>
                    <a:pt x="62" y="40"/>
                    <a:pt x="72" y="44"/>
                    <a:pt x="81" y="48"/>
                  </a:cubicBezTo>
                  <a:cubicBezTo>
                    <a:pt x="92" y="52"/>
                    <a:pt x="102" y="57"/>
                    <a:pt x="112" y="64"/>
                  </a:cubicBezTo>
                  <a:cubicBezTo>
                    <a:pt x="113" y="63"/>
                    <a:pt x="113" y="62"/>
                    <a:pt x="114" y="61"/>
                  </a:cubicBezTo>
                  <a:cubicBezTo>
                    <a:pt x="96" y="52"/>
                    <a:pt x="77" y="46"/>
                    <a:pt x="58" y="40"/>
                  </a:cubicBezTo>
                  <a:cubicBezTo>
                    <a:pt x="41" y="35"/>
                    <a:pt x="23" y="28"/>
                    <a:pt x="5" y="30"/>
                  </a:cubicBezTo>
                  <a:cubicBezTo>
                    <a:pt x="4" y="31"/>
                    <a:pt x="4" y="32"/>
                    <a:pt x="5" y="33"/>
                  </a:cubicBezTo>
                  <a:cubicBezTo>
                    <a:pt x="37" y="49"/>
                    <a:pt x="78" y="42"/>
                    <a:pt x="105" y="68"/>
                  </a:cubicBezTo>
                  <a:cubicBezTo>
                    <a:pt x="106" y="67"/>
                    <a:pt x="106" y="66"/>
                    <a:pt x="106" y="65"/>
                  </a:cubicBezTo>
                  <a:cubicBezTo>
                    <a:pt x="77" y="61"/>
                    <a:pt x="51" y="45"/>
                    <a:pt x="23" y="36"/>
                  </a:cubicBezTo>
                  <a:cubicBezTo>
                    <a:pt x="23" y="37"/>
                    <a:pt x="23" y="37"/>
                    <a:pt x="22" y="38"/>
                  </a:cubicBezTo>
                  <a:cubicBezTo>
                    <a:pt x="53" y="45"/>
                    <a:pt x="83" y="58"/>
                    <a:pt x="108" y="77"/>
                  </a:cubicBezTo>
                  <a:cubicBezTo>
                    <a:pt x="108" y="76"/>
                    <a:pt x="109" y="75"/>
                    <a:pt x="109" y="74"/>
                  </a:cubicBezTo>
                  <a:cubicBezTo>
                    <a:pt x="98" y="70"/>
                    <a:pt x="89" y="61"/>
                    <a:pt x="81" y="53"/>
                  </a:cubicBezTo>
                  <a:cubicBezTo>
                    <a:pt x="81" y="54"/>
                    <a:pt x="80" y="54"/>
                    <a:pt x="80" y="55"/>
                  </a:cubicBezTo>
                  <a:cubicBezTo>
                    <a:pt x="86" y="56"/>
                    <a:pt x="92" y="60"/>
                    <a:pt x="98" y="63"/>
                  </a:cubicBezTo>
                  <a:cubicBezTo>
                    <a:pt x="103" y="66"/>
                    <a:pt x="109" y="70"/>
                    <a:pt x="114" y="74"/>
                  </a:cubicBezTo>
                  <a:cubicBezTo>
                    <a:pt x="116" y="75"/>
                    <a:pt x="117" y="73"/>
                    <a:pt x="116" y="71"/>
                  </a:cubicBezTo>
                  <a:cubicBezTo>
                    <a:pt x="107" y="63"/>
                    <a:pt x="97" y="57"/>
                    <a:pt x="89" y="48"/>
                  </a:cubicBezTo>
                  <a:cubicBezTo>
                    <a:pt x="89" y="48"/>
                    <a:pt x="88" y="49"/>
                    <a:pt x="88" y="50"/>
                  </a:cubicBezTo>
                  <a:cubicBezTo>
                    <a:pt x="102" y="54"/>
                    <a:pt x="110" y="67"/>
                    <a:pt x="124" y="73"/>
                  </a:cubicBezTo>
                  <a:cubicBezTo>
                    <a:pt x="125" y="74"/>
                    <a:pt x="126" y="72"/>
                    <a:pt x="126" y="71"/>
                  </a:cubicBezTo>
                  <a:cubicBezTo>
                    <a:pt x="119" y="62"/>
                    <a:pt x="110" y="55"/>
                    <a:pt x="102" y="48"/>
                  </a:cubicBezTo>
                  <a:cubicBezTo>
                    <a:pt x="101" y="49"/>
                    <a:pt x="101" y="49"/>
                    <a:pt x="100" y="50"/>
                  </a:cubicBezTo>
                  <a:cubicBezTo>
                    <a:pt x="111" y="56"/>
                    <a:pt x="121" y="64"/>
                    <a:pt x="130" y="72"/>
                  </a:cubicBezTo>
                  <a:cubicBezTo>
                    <a:pt x="132" y="72"/>
                    <a:pt x="133" y="71"/>
                    <a:pt x="133" y="70"/>
                  </a:cubicBezTo>
                  <a:cubicBezTo>
                    <a:pt x="129" y="59"/>
                    <a:pt x="117" y="54"/>
                    <a:pt x="110" y="45"/>
                  </a:cubicBezTo>
                  <a:cubicBezTo>
                    <a:pt x="109" y="45"/>
                    <a:pt x="109" y="46"/>
                    <a:pt x="108" y="47"/>
                  </a:cubicBezTo>
                  <a:cubicBezTo>
                    <a:pt x="111" y="48"/>
                    <a:pt x="113" y="47"/>
                    <a:pt x="115" y="48"/>
                  </a:cubicBezTo>
                  <a:cubicBezTo>
                    <a:pt x="116" y="48"/>
                    <a:pt x="117" y="47"/>
                    <a:pt x="117" y="46"/>
                  </a:cubicBezTo>
                  <a:cubicBezTo>
                    <a:pt x="116" y="44"/>
                    <a:pt x="116" y="42"/>
                    <a:pt x="115" y="39"/>
                  </a:cubicBezTo>
                  <a:cubicBezTo>
                    <a:pt x="115" y="40"/>
                    <a:pt x="114" y="41"/>
                    <a:pt x="114" y="41"/>
                  </a:cubicBezTo>
                  <a:cubicBezTo>
                    <a:pt x="117" y="41"/>
                    <a:pt x="120" y="41"/>
                    <a:pt x="122" y="43"/>
                  </a:cubicBezTo>
                  <a:cubicBezTo>
                    <a:pt x="124" y="43"/>
                    <a:pt x="125" y="41"/>
                    <a:pt x="124" y="40"/>
                  </a:cubicBezTo>
                  <a:cubicBezTo>
                    <a:pt x="121" y="38"/>
                    <a:pt x="119" y="37"/>
                    <a:pt x="116" y="34"/>
                  </a:cubicBezTo>
                  <a:cubicBezTo>
                    <a:pt x="116" y="35"/>
                    <a:pt x="115" y="36"/>
                    <a:pt x="115" y="37"/>
                  </a:cubicBezTo>
                  <a:cubicBezTo>
                    <a:pt x="121" y="42"/>
                    <a:pt x="128" y="47"/>
                    <a:pt x="134" y="53"/>
                  </a:cubicBezTo>
                  <a:cubicBezTo>
                    <a:pt x="135" y="54"/>
                    <a:pt x="136" y="52"/>
                    <a:pt x="136" y="51"/>
                  </a:cubicBezTo>
                  <a:cubicBezTo>
                    <a:pt x="131" y="44"/>
                    <a:pt x="125" y="39"/>
                    <a:pt x="119" y="34"/>
                  </a:cubicBezTo>
                  <a:cubicBezTo>
                    <a:pt x="119" y="35"/>
                    <a:pt x="119" y="35"/>
                    <a:pt x="118" y="36"/>
                  </a:cubicBezTo>
                  <a:cubicBezTo>
                    <a:pt x="126" y="37"/>
                    <a:pt x="132" y="45"/>
                    <a:pt x="138" y="49"/>
                  </a:cubicBezTo>
                  <a:cubicBezTo>
                    <a:pt x="138" y="49"/>
                    <a:pt x="138" y="48"/>
                    <a:pt x="139" y="47"/>
                  </a:cubicBezTo>
                  <a:cubicBezTo>
                    <a:pt x="133" y="43"/>
                    <a:pt x="127" y="38"/>
                    <a:pt x="120" y="36"/>
                  </a:cubicBezTo>
                  <a:cubicBezTo>
                    <a:pt x="119" y="36"/>
                    <a:pt x="118" y="37"/>
                    <a:pt x="119" y="38"/>
                  </a:cubicBezTo>
                  <a:cubicBezTo>
                    <a:pt x="122" y="45"/>
                    <a:pt x="128" y="50"/>
                    <a:pt x="131" y="57"/>
                  </a:cubicBezTo>
                  <a:cubicBezTo>
                    <a:pt x="131" y="57"/>
                    <a:pt x="132" y="56"/>
                    <a:pt x="133" y="55"/>
                  </a:cubicBezTo>
                  <a:cubicBezTo>
                    <a:pt x="128" y="53"/>
                    <a:pt x="124" y="47"/>
                    <a:pt x="120" y="44"/>
                  </a:cubicBezTo>
                  <a:cubicBezTo>
                    <a:pt x="118" y="43"/>
                    <a:pt x="117" y="45"/>
                    <a:pt x="118" y="46"/>
                  </a:cubicBezTo>
                  <a:cubicBezTo>
                    <a:pt x="121" y="50"/>
                    <a:pt x="125" y="54"/>
                    <a:pt x="128" y="58"/>
                  </a:cubicBezTo>
                  <a:cubicBezTo>
                    <a:pt x="128" y="57"/>
                    <a:pt x="128" y="57"/>
                    <a:pt x="129" y="56"/>
                  </a:cubicBezTo>
                  <a:cubicBezTo>
                    <a:pt x="121" y="55"/>
                    <a:pt x="115" y="48"/>
                    <a:pt x="108" y="45"/>
                  </a:cubicBezTo>
                  <a:cubicBezTo>
                    <a:pt x="107" y="44"/>
                    <a:pt x="106" y="46"/>
                    <a:pt x="107" y="47"/>
                  </a:cubicBezTo>
                  <a:cubicBezTo>
                    <a:pt x="115" y="51"/>
                    <a:pt x="120" y="57"/>
                    <a:pt x="128" y="59"/>
                  </a:cubicBezTo>
                  <a:cubicBezTo>
                    <a:pt x="130" y="59"/>
                    <a:pt x="130" y="57"/>
                    <a:pt x="130" y="56"/>
                  </a:cubicBezTo>
                  <a:cubicBezTo>
                    <a:pt x="127" y="52"/>
                    <a:pt x="123" y="48"/>
                    <a:pt x="120" y="44"/>
                  </a:cubicBezTo>
                  <a:cubicBezTo>
                    <a:pt x="119" y="45"/>
                    <a:pt x="119" y="45"/>
                    <a:pt x="118" y="46"/>
                  </a:cubicBezTo>
                  <a:cubicBezTo>
                    <a:pt x="123" y="50"/>
                    <a:pt x="126" y="55"/>
                    <a:pt x="132" y="58"/>
                  </a:cubicBezTo>
                  <a:cubicBezTo>
                    <a:pt x="133" y="59"/>
                    <a:pt x="134" y="57"/>
                    <a:pt x="133" y="56"/>
                  </a:cubicBezTo>
                  <a:cubicBezTo>
                    <a:pt x="131" y="49"/>
                    <a:pt x="124" y="44"/>
                    <a:pt x="121" y="37"/>
                  </a:cubicBezTo>
                  <a:cubicBezTo>
                    <a:pt x="121" y="38"/>
                    <a:pt x="120" y="38"/>
                    <a:pt x="120" y="39"/>
                  </a:cubicBezTo>
                  <a:cubicBezTo>
                    <a:pt x="127" y="41"/>
                    <a:pt x="132" y="46"/>
                    <a:pt x="138" y="50"/>
                  </a:cubicBezTo>
                  <a:cubicBezTo>
                    <a:pt x="139" y="50"/>
                    <a:pt x="140" y="48"/>
                    <a:pt x="139" y="47"/>
                  </a:cubicBezTo>
                  <a:cubicBezTo>
                    <a:pt x="133" y="42"/>
                    <a:pt x="127" y="34"/>
                    <a:pt x="119" y="33"/>
                  </a:cubicBezTo>
                  <a:cubicBezTo>
                    <a:pt x="117" y="33"/>
                    <a:pt x="117" y="35"/>
                    <a:pt x="118" y="36"/>
                  </a:cubicBezTo>
                  <a:cubicBezTo>
                    <a:pt x="123" y="41"/>
                    <a:pt x="129" y="46"/>
                    <a:pt x="134" y="52"/>
                  </a:cubicBezTo>
                  <a:cubicBezTo>
                    <a:pt x="134" y="52"/>
                    <a:pt x="135" y="51"/>
                    <a:pt x="135" y="50"/>
                  </a:cubicBezTo>
                  <a:cubicBezTo>
                    <a:pt x="129" y="45"/>
                    <a:pt x="123" y="39"/>
                    <a:pt x="116" y="34"/>
                  </a:cubicBezTo>
                  <a:cubicBezTo>
                    <a:pt x="115" y="33"/>
                    <a:pt x="114" y="35"/>
                    <a:pt x="115" y="37"/>
                  </a:cubicBezTo>
                  <a:cubicBezTo>
                    <a:pt x="117" y="39"/>
                    <a:pt x="120" y="41"/>
                    <a:pt x="122" y="43"/>
                  </a:cubicBezTo>
                  <a:cubicBezTo>
                    <a:pt x="123" y="42"/>
                    <a:pt x="123" y="41"/>
                    <a:pt x="123" y="40"/>
                  </a:cubicBezTo>
                  <a:cubicBezTo>
                    <a:pt x="120" y="38"/>
                    <a:pt x="117" y="39"/>
                    <a:pt x="114" y="39"/>
                  </a:cubicBezTo>
                  <a:cubicBezTo>
                    <a:pt x="113" y="39"/>
                    <a:pt x="112" y="39"/>
                    <a:pt x="113" y="40"/>
                  </a:cubicBezTo>
                  <a:cubicBezTo>
                    <a:pt x="114" y="43"/>
                    <a:pt x="113" y="45"/>
                    <a:pt x="114" y="47"/>
                  </a:cubicBezTo>
                  <a:cubicBezTo>
                    <a:pt x="115" y="47"/>
                    <a:pt x="116" y="46"/>
                    <a:pt x="116" y="45"/>
                  </a:cubicBezTo>
                  <a:cubicBezTo>
                    <a:pt x="114" y="45"/>
                    <a:pt x="111" y="45"/>
                    <a:pt x="109" y="44"/>
                  </a:cubicBezTo>
                  <a:cubicBezTo>
                    <a:pt x="108" y="44"/>
                    <a:pt x="107" y="46"/>
                    <a:pt x="108" y="46"/>
                  </a:cubicBezTo>
                  <a:cubicBezTo>
                    <a:pt x="114" y="55"/>
                    <a:pt x="127" y="60"/>
                    <a:pt x="130" y="71"/>
                  </a:cubicBezTo>
                  <a:cubicBezTo>
                    <a:pt x="131" y="71"/>
                    <a:pt x="131" y="70"/>
                    <a:pt x="132" y="69"/>
                  </a:cubicBezTo>
                  <a:cubicBezTo>
                    <a:pt x="122" y="62"/>
                    <a:pt x="112" y="54"/>
                    <a:pt x="101" y="48"/>
                  </a:cubicBezTo>
                  <a:cubicBezTo>
                    <a:pt x="100" y="47"/>
                    <a:pt x="99" y="49"/>
                    <a:pt x="100" y="50"/>
                  </a:cubicBezTo>
                  <a:cubicBezTo>
                    <a:pt x="108" y="58"/>
                    <a:pt x="117" y="64"/>
                    <a:pt x="123" y="73"/>
                  </a:cubicBezTo>
                  <a:cubicBezTo>
                    <a:pt x="124" y="72"/>
                    <a:pt x="124" y="71"/>
                    <a:pt x="125" y="71"/>
                  </a:cubicBezTo>
                  <a:cubicBezTo>
                    <a:pt x="112" y="65"/>
                    <a:pt x="103" y="52"/>
                    <a:pt x="89" y="47"/>
                  </a:cubicBezTo>
                  <a:cubicBezTo>
                    <a:pt x="87" y="47"/>
                    <a:pt x="86" y="48"/>
                    <a:pt x="87" y="49"/>
                  </a:cubicBezTo>
                  <a:cubicBezTo>
                    <a:pt x="95" y="59"/>
                    <a:pt x="105" y="65"/>
                    <a:pt x="114" y="74"/>
                  </a:cubicBezTo>
                  <a:cubicBezTo>
                    <a:pt x="115" y="73"/>
                    <a:pt x="115" y="72"/>
                    <a:pt x="116" y="71"/>
                  </a:cubicBezTo>
                  <a:cubicBezTo>
                    <a:pt x="110" y="68"/>
                    <a:pt x="104" y="64"/>
                    <a:pt x="98" y="60"/>
                  </a:cubicBezTo>
                  <a:cubicBezTo>
                    <a:pt x="93" y="57"/>
                    <a:pt x="87" y="53"/>
                    <a:pt x="80" y="52"/>
                  </a:cubicBezTo>
                  <a:cubicBezTo>
                    <a:pt x="79" y="52"/>
                    <a:pt x="78" y="54"/>
                    <a:pt x="79" y="55"/>
                  </a:cubicBezTo>
                  <a:cubicBezTo>
                    <a:pt x="87" y="63"/>
                    <a:pt x="96" y="73"/>
                    <a:pt x="108" y="77"/>
                  </a:cubicBezTo>
                  <a:cubicBezTo>
                    <a:pt x="110" y="78"/>
                    <a:pt x="111" y="76"/>
                    <a:pt x="110" y="75"/>
                  </a:cubicBezTo>
                  <a:cubicBezTo>
                    <a:pt x="84" y="56"/>
                    <a:pt x="54" y="43"/>
                    <a:pt x="23" y="36"/>
                  </a:cubicBezTo>
                  <a:cubicBezTo>
                    <a:pt x="21" y="35"/>
                    <a:pt x="21" y="38"/>
                    <a:pt x="22" y="38"/>
                  </a:cubicBezTo>
                  <a:cubicBezTo>
                    <a:pt x="50" y="47"/>
                    <a:pt x="76" y="64"/>
                    <a:pt x="106" y="68"/>
                  </a:cubicBezTo>
                  <a:cubicBezTo>
                    <a:pt x="107" y="68"/>
                    <a:pt x="108" y="66"/>
                    <a:pt x="107" y="66"/>
                  </a:cubicBezTo>
                  <a:cubicBezTo>
                    <a:pt x="80" y="39"/>
                    <a:pt x="38" y="47"/>
                    <a:pt x="6" y="30"/>
                  </a:cubicBezTo>
                  <a:cubicBezTo>
                    <a:pt x="6" y="31"/>
                    <a:pt x="6" y="32"/>
                    <a:pt x="6" y="33"/>
                  </a:cubicBezTo>
                  <a:cubicBezTo>
                    <a:pt x="23" y="31"/>
                    <a:pt x="41" y="38"/>
                    <a:pt x="57" y="43"/>
                  </a:cubicBezTo>
                  <a:cubicBezTo>
                    <a:pt x="76" y="49"/>
                    <a:pt x="95" y="54"/>
                    <a:pt x="113" y="64"/>
                  </a:cubicBezTo>
                  <a:cubicBezTo>
                    <a:pt x="114" y="64"/>
                    <a:pt x="115" y="62"/>
                    <a:pt x="114" y="61"/>
                  </a:cubicBezTo>
                  <a:cubicBezTo>
                    <a:pt x="105" y="55"/>
                    <a:pt x="95" y="51"/>
                    <a:pt x="85" y="46"/>
                  </a:cubicBezTo>
                  <a:cubicBezTo>
                    <a:pt x="75" y="42"/>
                    <a:pt x="65" y="38"/>
                    <a:pt x="55" y="35"/>
                  </a:cubicBezTo>
                  <a:cubicBezTo>
                    <a:pt x="47" y="33"/>
                    <a:pt x="39" y="32"/>
                    <a:pt x="31" y="30"/>
                  </a:cubicBezTo>
                  <a:cubicBezTo>
                    <a:pt x="23" y="28"/>
                    <a:pt x="14" y="25"/>
                    <a:pt x="8" y="20"/>
                  </a:cubicBezTo>
                  <a:cubicBezTo>
                    <a:pt x="7" y="20"/>
                    <a:pt x="7" y="21"/>
                    <a:pt x="7" y="22"/>
                  </a:cubicBezTo>
                  <a:cubicBezTo>
                    <a:pt x="46" y="21"/>
                    <a:pt x="80" y="45"/>
                    <a:pt x="116" y="57"/>
                  </a:cubicBezTo>
                  <a:cubicBezTo>
                    <a:pt x="118" y="57"/>
                    <a:pt x="119" y="56"/>
                    <a:pt x="117" y="54"/>
                  </a:cubicBezTo>
                  <a:cubicBezTo>
                    <a:pt x="89" y="28"/>
                    <a:pt x="48" y="27"/>
                    <a:pt x="12" y="17"/>
                  </a:cubicBezTo>
                  <a:cubicBezTo>
                    <a:pt x="12" y="17"/>
                    <a:pt x="12" y="18"/>
                    <a:pt x="12" y="19"/>
                  </a:cubicBezTo>
                  <a:cubicBezTo>
                    <a:pt x="50" y="18"/>
                    <a:pt x="84" y="36"/>
                    <a:pt x="119" y="49"/>
                  </a:cubicBezTo>
                  <a:cubicBezTo>
                    <a:pt x="120" y="49"/>
                    <a:pt x="122" y="47"/>
                    <a:pt x="120" y="46"/>
                  </a:cubicBezTo>
                  <a:cubicBezTo>
                    <a:pt x="106" y="37"/>
                    <a:pt x="89" y="31"/>
                    <a:pt x="73" y="25"/>
                  </a:cubicBezTo>
                  <a:cubicBezTo>
                    <a:pt x="66" y="23"/>
                    <a:pt x="59" y="21"/>
                    <a:pt x="51" y="19"/>
                  </a:cubicBezTo>
                  <a:cubicBezTo>
                    <a:pt x="44" y="17"/>
                    <a:pt x="36" y="15"/>
                    <a:pt x="30" y="10"/>
                  </a:cubicBezTo>
                  <a:cubicBezTo>
                    <a:pt x="29" y="11"/>
                    <a:pt x="29" y="12"/>
                    <a:pt x="29" y="13"/>
                  </a:cubicBezTo>
                  <a:cubicBezTo>
                    <a:pt x="68" y="15"/>
                    <a:pt x="103" y="32"/>
                    <a:pt x="139" y="47"/>
                  </a:cubicBezTo>
                  <a:cubicBezTo>
                    <a:pt x="140" y="48"/>
                    <a:pt x="141" y="46"/>
                    <a:pt x="140" y="45"/>
                  </a:cubicBezTo>
                  <a:cubicBezTo>
                    <a:pt x="131" y="35"/>
                    <a:pt x="118" y="29"/>
                    <a:pt x="105" y="24"/>
                  </a:cubicBezTo>
                  <a:cubicBezTo>
                    <a:pt x="91" y="19"/>
                    <a:pt x="77" y="15"/>
                    <a:pt x="64" y="10"/>
                  </a:cubicBezTo>
                  <a:cubicBezTo>
                    <a:pt x="62" y="9"/>
                    <a:pt x="61" y="12"/>
                    <a:pt x="63" y="12"/>
                  </a:cubicBezTo>
                  <a:cubicBezTo>
                    <a:pt x="81" y="22"/>
                    <a:pt x="102" y="28"/>
                    <a:pt x="121" y="38"/>
                  </a:cubicBezTo>
                  <a:cubicBezTo>
                    <a:pt x="122" y="38"/>
                    <a:pt x="123" y="36"/>
                    <a:pt x="122" y="35"/>
                  </a:cubicBezTo>
                  <a:cubicBezTo>
                    <a:pt x="86" y="14"/>
                    <a:pt x="42" y="17"/>
                    <a:pt x="2" y="10"/>
                  </a:cubicBezTo>
                  <a:cubicBezTo>
                    <a:pt x="2" y="11"/>
                    <a:pt x="2" y="12"/>
                    <a:pt x="2" y="13"/>
                  </a:cubicBezTo>
                  <a:cubicBezTo>
                    <a:pt x="24" y="13"/>
                    <a:pt x="45" y="18"/>
                    <a:pt x="67" y="23"/>
                  </a:cubicBezTo>
                  <a:cubicBezTo>
                    <a:pt x="86" y="27"/>
                    <a:pt x="102" y="40"/>
                    <a:pt x="121" y="44"/>
                  </a:cubicBezTo>
                  <a:cubicBezTo>
                    <a:pt x="123" y="45"/>
                    <a:pt x="123" y="43"/>
                    <a:pt x="122" y="42"/>
                  </a:cubicBezTo>
                  <a:cubicBezTo>
                    <a:pt x="108" y="29"/>
                    <a:pt x="90" y="20"/>
                    <a:pt x="72" y="13"/>
                  </a:cubicBezTo>
                  <a:cubicBezTo>
                    <a:pt x="54" y="7"/>
                    <a:pt x="34" y="2"/>
                    <a:pt x="14" y="2"/>
                  </a:cubicBezTo>
                  <a:cubicBezTo>
                    <a:pt x="14" y="3"/>
                    <a:pt x="14" y="4"/>
                    <a:pt x="14" y="5"/>
                  </a:cubicBezTo>
                  <a:cubicBezTo>
                    <a:pt x="34" y="3"/>
                    <a:pt x="54" y="5"/>
                    <a:pt x="73" y="10"/>
                  </a:cubicBezTo>
                  <a:cubicBezTo>
                    <a:pt x="92" y="16"/>
                    <a:pt x="111" y="24"/>
                    <a:pt x="125" y="39"/>
                  </a:cubicBezTo>
                  <a:cubicBezTo>
                    <a:pt x="126" y="38"/>
                    <a:pt x="126" y="37"/>
                    <a:pt x="127" y="37"/>
                  </a:cubicBezTo>
                  <a:cubicBezTo>
                    <a:pt x="120" y="31"/>
                    <a:pt x="112" y="27"/>
                    <a:pt x="104" y="23"/>
                  </a:cubicBezTo>
                  <a:cubicBezTo>
                    <a:pt x="96" y="20"/>
                    <a:pt x="88" y="16"/>
                    <a:pt x="80" y="14"/>
                  </a:cubicBezTo>
                  <a:cubicBezTo>
                    <a:pt x="63" y="9"/>
                    <a:pt x="45" y="11"/>
                    <a:pt x="29" y="5"/>
                  </a:cubicBezTo>
                  <a:cubicBezTo>
                    <a:pt x="29" y="5"/>
                    <a:pt x="28" y="6"/>
                    <a:pt x="28" y="7"/>
                  </a:cubicBezTo>
                  <a:cubicBezTo>
                    <a:pt x="61" y="8"/>
                    <a:pt x="96" y="13"/>
                    <a:pt x="121" y="36"/>
                  </a:cubicBezTo>
                  <a:cubicBezTo>
                    <a:pt x="122" y="35"/>
                    <a:pt x="122" y="34"/>
                    <a:pt x="123" y="33"/>
                  </a:cubicBezTo>
                  <a:cubicBezTo>
                    <a:pt x="92" y="24"/>
                    <a:pt x="62" y="10"/>
                    <a:pt x="29" y="11"/>
                  </a:cubicBezTo>
                  <a:cubicBezTo>
                    <a:pt x="27" y="11"/>
                    <a:pt x="28" y="13"/>
                    <a:pt x="29" y="14"/>
                  </a:cubicBezTo>
                  <a:cubicBezTo>
                    <a:pt x="55" y="21"/>
                    <a:pt x="84" y="13"/>
                    <a:pt x="109" y="25"/>
                  </a:cubicBezTo>
                  <a:cubicBezTo>
                    <a:pt x="110" y="26"/>
                    <a:pt x="111" y="23"/>
                    <a:pt x="110" y="2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50"/>
            <p:cNvSpPr/>
            <p:nvPr/>
          </p:nvSpPr>
          <p:spPr bwMode="auto">
            <a:xfrm>
              <a:off x="3865" y="2264"/>
              <a:ext cx="46" cy="53"/>
            </a:xfrm>
            <a:custGeom>
              <a:avLst/>
              <a:gdLst>
                <a:gd name="T0" fmla="*/ 6 w 24"/>
                <a:gd name="T1" fmla="*/ 4 h 27"/>
                <a:gd name="T2" fmla="*/ 1 w 24"/>
                <a:gd name="T3" fmla="*/ 16 h 27"/>
                <a:gd name="T4" fmla="*/ 3 w 24"/>
                <a:gd name="T5" fmla="*/ 18 h 27"/>
                <a:gd name="T6" fmla="*/ 20 w 24"/>
                <a:gd name="T7" fmla="*/ 3 h 27"/>
                <a:gd name="T8" fmla="*/ 18 w 24"/>
                <a:gd name="T9" fmla="*/ 2 h 27"/>
                <a:gd name="T10" fmla="*/ 10 w 24"/>
                <a:gd name="T11" fmla="*/ 14 h 27"/>
                <a:gd name="T12" fmla="*/ 1 w 24"/>
                <a:gd name="T13" fmla="*/ 24 h 27"/>
                <a:gd name="T14" fmla="*/ 3 w 24"/>
                <a:gd name="T15" fmla="*/ 26 h 27"/>
                <a:gd name="T16" fmla="*/ 23 w 24"/>
                <a:gd name="T17" fmla="*/ 6 h 27"/>
                <a:gd name="T18" fmla="*/ 21 w 24"/>
                <a:gd name="T19" fmla="*/ 4 h 27"/>
                <a:gd name="T20" fmla="*/ 14 w 24"/>
                <a:gd name="T21" fmla="*/ 15 h 27"/>
                <a:gd name="T22" fmla="*/ 3 w 24"/>
                <a:gd name="T23" fmla="*/ 23 h 27"/>
                <a:gd name="T24" fmla="*/ 5 w 24"/>
                <a:gd name="T25" fmla="*/ 24 h 27"/>
                <a:gd name="T26" fmla="*/ 6 w 24"/>
                <a:gd name="T27" fmla="*/ 16 h 27"/>
                <a:gd name="T28" fmla="*/ 3 w 24"/>
                <a:gd name="T29" fmla="*/ 15 h 27"/>
                <a:gd name="T30" fmla="*/ 3 w 24"/>
                <a:gd name="T31" fmla="*/ 24 h 27"/>
                <a:gd name="T32" fmla="*/ 4 w 24"/>
                <a:gd name="T33" fmla="*/ 25 h 27"/>
                <a:gd name="T34" fmla="*/ 16 w 24"/>
                <a:gd name="T35" fmla="*/ 17 h 27"/>
                <a:gd name="T36" fmla="*/ 24 w 24"/>
                <a:gd name="T37" fmla="*/ 5 h 27"/>
                <a:gd name="T38" fmla="*/ 21 w 24"/>
                <a:gd name="T39" fmla="*/ 4 h 27"/>
                <a:gd name="T40" fmla="*/ 1 w 24"/>
                <a:gd name="T41" fmla="*/ 24 h 27"/>
                <a:gd name="T42" fmla="*/ 3 w 24"/>
                <a:gd name="T43" fmla="*/ 26 h 27"/>
                <a:gd name="T44" fmla="*/ 20 w 24"/>
                <a:gd name="T45" fmla="*/ 2 h 27"/>
                <a:gd name="T46" fmla="*/ 18 w 24"/>
                <a:gd name="T47" fmla="*/ 1 h 27"/>
                <a:gd name="T48" fmla="*/ 2 w 24"/>
                <a:gd name="T49" fmla="*/ 15 h 27"/>
                <a:gd name="T50" fmla="*/ 3 w 24"/>
                <a:gd name="T51" fmla="*/ 17 h 27"/>
                <a:gd name="T52" fmla="*/ 9 w 24"/>
                <a:gd name="T53" fmla="*/ 5 h 27"/>
                <a:gd name="T54" fmla="*/ 6 w 24"/>
                <a:gd name="T55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4" h="27">
                  <a:moveTo>
                    <a:pt x="6" y="4"/>
                  </a:moveTo>
                  <a:cubicBezTo>
                    <a:pt x="5" y="8"/>
                    <a:pt x="3" y="12"/>
                    <a:pt x="1" y="16"/>
                  </a:cubicBezTo>
                  <a:cubicBezTo>
                    <a:pt x="1" y="17"/>
                    <a:pt x="2" y="18"/>
                    <a:pt x="3" y="18"/>
                  </a:cubicBezTo>
                  <a:cubicBezTo>
                    <a:pt x="10" y="15"/>
                    <a:pt x="14" y="8"/>
                    <a:pt x="20" y="3"/>
                  </a:cubicBezTo>
                  <a:cubicBezTo>
                    <a:pt x="19" y="3"/>
                    <a:pt x="18" y="2"/>
                    <a:pt x="18" y="2"/>
                  </a:cubicBezTo>
                  <a:cubicBezTo>
                    <a:pt x="17" y="6"/>
                    <a:pt x="14" y="10"/>
                    <a:pt x="10" y="14"/>
                  </a:cubicBezTo>
                  <a:cubicBezTo>
                    <a:pt x="7" y="17"/>
                    <a:pt x="4" y="20"/>
                    <a:pt x="1" y="24"/>
                  </a:cubicBezTo>
                  <a:cubicBezTo>
                    <a:pt x="0" y="26"/>
                    <a:pt x="2" y="27"/>
                    <a:pt x="3" y="26"/>
                  </a:cubicBezTo>
                  <a:cubicBezTo>
                    <a:pt x="10" y="20"/>
                    <a:pt x="16" y="12"/>
                    <a:pt x="23" y="6"/>
                  </a:cubicBezTo>
                  <a:cubicBezTo>
                    <a:pt x="22" y="5"/>
                    <a:pt x="22" y="5"/>
                    <a:pt x="21" y="4"/>
                  </a:cubicBezTo>
                  <a:cubicBezTo>
                    <a:pt x="20" y="8"/>
                    <a:pt x="17" y="12"/>
                    <a:pt x="14" y="15"/>
                  </a:cubicBezTo>
                  <a:cubicBezTo>
                    <a:pt x="11" y="18"/>
                    <a:pt x="8" y="21"/>
                    <a:pt x="3" y="23"/>
                  </a:cubicBezTo>
                  <a:cubicBezTo>
                    <a:pt x="4" y="23"/>
                    <a:pt x="5" y="23"/>
                    <a:pt x="5" y="24"/>
                  </a:cubicBezTo>
                  <a:cubicBezTo>
                    <a:pt x="5" y="21"/>
                    <a:pt x="5" y="18"/>
                    <a:pt x="6" y="16"/>
                  </a:cubicBezTo>
                  <a:cubicBezTo>
                    <a:pt x="7" y="14"/>
                    <a:pt x="4" y="13"/>
                    <a:pt x="3" y="15"/>
                  </a:cubicBezTo>
                  <a:cubicBezTo>
                    <a:pt x="2" y="18"/>
                    <a:pt x="2" y="21"/>
                    <a:pt x="3" y="24"/>
                  </a:cubicBezTo>
                  <a:cubicBezTo>
                    <a:pt x="3" y="25"/>
                    <a:pt x="4" y="26"/>
                    <a:pt x="4" y="25"/>
                  </a:cubicBezTo>
                  <a:cubicBezTo>
                    <a:pt x="9" y="23"/>
                    <a:pt x="12" y="20"/>
                    <a:pt x="16" y="17"/>
                  </a:cubicBezTo>
                  <a:cubicBezTo>
                    <a:pt x="19" y="14"/>
                    <a:pt x="22" y="10"/>
                    <a:pt x="24" y="5"/>
                  </a:cubicBezTo>
                  <a:cubicBezTo>
                    <a:pt x="24" y="4"/>
                    <a:pt x="23" y="3"/>
                    <a:pt x="21" y="4"/>
                  </a:cubicBezTo>
                  <a:cubicBezTo>
                    <a:pt x="14" y="10"/>
                    <a:pt x="8" y="18"/>
                    <a:pt x="1" y="24"/>
                  </a:cubicBezTo>
                  <a:cubicBezTo>
                    <a:pt x="2" y="25"/>
                    <a:pt x="2" y="25"/>
                    <a:pt x="3" y="26"/>
                  </a:cubicBezTo>
                  <a:cubicBezTo>
                    <a:pt x="9" y="18"/>
                    <a:pt x="19" y="12"/>
                    <a:pt x="20" y="2"/>
                  </a:cubicBezTo>
                  <a:cubicBezTo>
                    <a:pt x="20" y="1"/>
                    <a:pt x="19" y="0"/>
                    <a:pt x="18" y="1"/>
                  </a:cubicBezTo>
                  <a:cubicBezTo>
                    <a:pt x="12" y="5"/>
                    <a:pt x="9" y="12"/>
                    <a:pt x="2" y="15"/>
                  </a:cubicBezTo>
                  <a:cubicBezTo>
                    <a:pt x="2" y="16"/>
                    <a:pt x="3" y="17"/>
                    <a:pt x="3" y="17"/>
                  </a:cubicBezTo>
                  <a:cubicBezTo>
                    <a:pt x="5" y="13"/>
                    <a:pt x="7" y="9"/>
                    <a:pt x="9" y="5"/>
                  </a:cubicBezTo>
                  <a:cubicBezTo>
                    <a:pt x="10" y="3"/>
                    <a:pt x="7" y="2"/>
                    <a:pt x="6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51"/>
            <p:cNvSpPr/>
            <p:nvPr/>
          </p:nvSpPr>
          <p:spPr bwMode="auto">
            <a:xfrm>
              <a:off x="3525" y="2191"/>
              <a:ext cx="249" cy="242"/>
            </a:xfrm>
            <a:custGeom>
              <a:avLst/>
              <a:gdLst>
                <a:gd name="T0" fmla="*/ 118 w 129"/>
                <a:gd name="T1" fmla="*/ 44 h 125"/>
                <a:gd name="T2" fmla="*/ 103 w 129"/>
                <a:gd name="T3" fmla="*/ 36 h 125"/>
                <a:gd name="T4" fmla="*/ 44 w 129"/>
                <a:gd name="T5" fmla="*/ 55 h 125"/>
                <a:gd name="T6" fmla="*/ 43 w 129"/>
                <a:gd name="T7" fmla="*/ 45 h 125"/>
                <a:gd name="T8" fmla="*/ 90 w 129"/>
                <a:gd name="T9" fmla="*/ 19 h 125"/>
                <a:gd name="T10" fmla="*/ 65 w 129"/>
                <a:gd name="T11" fmla="*/ 30 h 125"/>
                <a:gd name="T12" fmla="*/ 27 w 129"/>
                <a:gd name="T13" fmla="*/ 33 h 125"/>
                <a:gd name="T14" fmla="*/ 67 w 129"/>
                <a:gd name="T15" fmla="*/ 13 h 125"/>
                <a:gd name="T16" fmla="*/ 36 w 129"/>
                <a:gd name="T17" fmla="*/ 33 h 125"/>
                <a:gd name="T18" fmla="*/ 12 w 129"/>
                <a:gd name="T19" fmla="*/ 26 h 125"/>
                <a:gd name="T20" fmla="*/ 28 w 129"/>
                <a:gd name="T21" fmla="*/ 8 h 125"/>
                <a:gd name="T22" fmla="*/ 75 w 129"/>
                <a:gd name="T23" fmla="*/ 10 h 125"/>
                <a:gd name="T24" fmla="*/ 30 w 129"/>
                <a:gd name="T25" fmla="*/ 14 h 125"/>
                <a:gd name="T26" fmla="*/ 73 w 129"/>
                <a:gd name="T27" fmla="*/ 1 h 125"/>
                <a:gd name="T28" fmla="*/ 60 w 129"/>
                <a:gd name="T29" fmla="*/ 43 h 125"/>
                <a:gd name="T30" fmla="*/ 56 w 129"/>
                <a:gd name="T31" fmla="*/ 15 h 125"/>
                <a:gd name="T32" fmla="*/ 98 w 129"/>
                <a:gd name="T33" fmla="*/ 34 h 125"/>
                <a:gd name="T34" fmla="*/ 44 w 129"/>
                <a:gd name="T35" fmla="*/ 42 h 125"/>
                <a:gd name="T36" fmla="*/ 38 w 129"/>
                <a:gd name="T37" fmla="*/ 28 h 125"/>
                <a:gd name="T38" fmla="*/ 77 w 129"/>
                <a:gd name="T39" fmla="*/ 51 h 125"/>
                <a:gd name="T40" fmla="*/ 28 w 129"/>
                <a:gd name="T41" fmla="*/ 65 h 125"/>
                <a:gd name="T42" fmla="*/ 11 w 129"/>
                <a:gd name="T43" fmla="*/ 53 h 125"/>
                <a:gd name="T44" fmla="*/ 33 w 129"/>
                <a:gd name="T45" fmla="*/ 50 h 125"/>
                <a:gd name="T46" fmla="*/ 21 w 129"/>
                <a:gd name="T47" fmla="*/ 70 h 125"/>
                <a:gd name="T48" fmla="*/ 1 w 129"/>
                <a:gd name="T49" fmla="*/ 53 h 125"/>
                <a:gd name="T50" fmla="*/ 61 w 129"/>
                <a:gd name="T51" fmla="*/ 55 h 125"/>
                <a:gd name="T52" fmla="*/ 72 w 129"/>
                <a:gd name="T53" fmla="*/ 42 h 125"/>
                <a:gd name="T54" fmla="*/ 46 w 129"/>
                <a:gd name="T55" fmla="*/ 56 h 125"/>
                <a:gd name="T56" fmla="*/ 38 w 129"/>
                <a:gd name="T57" fmla="*/ 54 h 125"/>
                <a:gd name="T58" fmla="*/ 36 w 129"/>
                <a:gd name="T59" fmla="*/ 122 h 125"/>
                <a:gd name="T60" fmla="*/ 43 w 129"/>
                <a:gd name="T61" fmla="*/ 122 h 125"/>
                <a:gd name="T62" fmla="*/ 36 w 129"/>
                <a:gd name="T63" fmla="*/ 123 h 125"/>
                <a:gd name="T64" fmla="*/ 43 w 129"/>
                <a:gd name="T65" fmla="*/ 97 h 125"/>
                <a:gd name="T66" fmla="*/ 43 w 129"/>
                <a:gd name="T67" fmla="*/ 86 h 125"/>
                <a:gd name="T68" fmla="*/ 41 w 129"/>
                <a:gd name="T69" fmla="*/ 84 h 125"/>
                <a:gd name="T70" fmla="*/ 48 w 129"/>
                <a:gd name="T71" fmla="*/ 40 h 125"/>
                <a:gd name="T72" fmla="*/ 38 w 129"/>
                <a:gd name="T73" fmla="*/ 57 h 125"/>
                <a:gd name="T74" fmla="*/ 7 w 129"/>
                <a:gd name="T75" fmla="*/ 54 h 125"/>
                <a:gd name="T76" fmla="*/ 55 w 129"/>
                <a:gd name="T77" fmla="*/ 62 h 125"/>
                <a:gd name="T78" fmla="*/ 43 w 129"/>
                <a:gd name="T79" fmla="*/ 53 h 125"/>
                <a:gd name="T80" fmla="*/ 25 w 129"/>
                <a:gd name="T81" fmla="*/ 37 h 125"/>
                <a:gd name="T82" fmla="*/ 46 w 129"/>
                <a:gd name="T83" fmla="*/ 54 h 125"/>
                <a:gd name="T84" fmla="*/ 87 w 129"/>
                <a:gd name="T85" fmla="*/ 41 h 125"/>
                <a:gd name="T86" fmla="*/ 80 w 129"/>
                <a:gd name="T87" fmla="*/ 28 h 125"/>
                <a:gd name="T88" fmla="*/ 45 w 129"/>
                <a:gd name="T89" fmla="*/ 33 h 125"/>
                <a:gd name="T90" fmla="*/ 98 w 129"/>
                <a:gd name="T91" fmla="*/ 32 h 125"/>
                <a:gd name="T92" fmla="*/ 25 w 129"/>
                <a:gd name="T93" fmla="*/ 16 h 125"/>
                <a:gd name="T94" fmla="*/ 34 w 129"/>
                <a:gd name="T95" fmla="*/ 31 h 125"/>
                <a:gd name="T96" fmla="*/ 74 w 129"/>
                <a:gd name="T97" fmla="*/ 9 h 125"/>
                <a:gd name="T98" fmla="*/ 12 w 129"/>
                <a:gd name="T99" fmla="*/ 29 h 125"/>
                <a:gd name="T100" fmla="*/ 29 w 129"/>
                <a:gd name="T101" fmla="*/ 34 h 125"/>
                <a:gd name="T102" fmla="*/ 43 w 129"/>
                <a:gd name="T103" fmla="*/ 11 h 125"/>
                <a:gd name="T104" fmla="*/ 13 w 129"/>
                <a:gd name="T105" fmla="*/ 43 h 125"/>
                <a:gd name="T106" fmla="*/ 59 w 129"/>
                <a:gd name="T107" fmla="*/ 21 h 125"/>
                <a:gd name="T108" fmla="*/ 50 w 129"/>
                <a:gd name="T109" fmla="*/ 19 h 125"/>
                <a:gd name="T110" fmla="*/ 35 w 129"/>
                <a:gd name="T111" fmla="*/ 45 h 125"/>
                <a:gd name="T112" fmla="*/ 107 w 129"/>
                <a:gd name="T113" fmla="*/ 19 h 125"/>
                <a:gd name="T114" fmla="*/ 113 w 129"/>
                <a:gd name="T115" fmla="*/ 30 h 125"/>
                <a:gd name="T116" fmla="*/ 82 w 129"/>
                <a:gd name="T117" fmla="*/ 34 h 125"/>
                <a:gd name="T118" fmla="*/ 49 w 129"/>
                <a:gd name="T119" fmla="*/ 62 h 125"/>
                <a:gd name="T120" fmla="*/ 63 w 129"/>
                <a:gd name="T121" fmla="*/ 49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9" h="125">
                  <a:moveTo>
                    <a:pt x="125" y="42"/>
                  </a:moveTo>
                  <a:cubicBezTo>
                    <a:pt x="104" y="39"/>
                    <a:pt x="84" y="44"/>
                    <a:pt x="63" y="49"/>
                  </a:cubicBezTo>
                  <a:cubicBezTo>
                    <a:pt x="64" y="50"/>
                    <a:pt x="64" y="51"/>
                    <a:pt x="64" y="52"/>
                  </a:cubicBezTo>
                  <a:cubicBezTo>
                    <a:pt x="71" y="45"/>
                    <a:pt x="81" y="44"/>
                    <a:pt x="90" y="43"/>
                  </a:cubicBezTo>
                  <a:cubicBezTo>
                    <a:pt x="100" y="43"/>
                    <a:pt x="109" y="43"/>
                    <a:pt x="118" y="44"/>
                  </a:cubicBezTo>
                  <a:cubicBezTo>
                    <a:pt x="120" y="44"/>
                    <a:pt x="120" y="41"/>
                    <a:pt x="118" y="41"/>
                  </a:cubicBezTo>
                  <a:cubicBezTo>
                    <a:pt x="94" y="38"/>
                    <a:pt x="66" y="45"/>
                    <a:pt x="49" y="62"/>
                  </a:cubicBezTo>
                  <a:cubicBezTo>
                    <a:pt x="48" y="63"/>
                    <a:pt x="48" y="65"/>
                    <a:pt x="50" y="65"/>
                  </a:cubicBezTo>
                  <a:cubicBezTo>
                    <a:pt x="61" y="59"/>
                    <a:pt x="70" y="49"/>
                    <a:pt x="82" y="43"/>
                  </a:cubicBezTo>
                  <a:cubicBezTo>
                    <a:pt x="88" y="39"/>
                    <a:pt x="96" y="37"/>
                    <a:pt x="103" y="36"/>
                  </a:cubicBezTo>
                  <a:cubicBezTo>
                    <a:pt x="111" y="36"/>
                    <a:pt x="119" y="37"/>
                    <a:pt x="127" y="38"/>
                  </a:cubicBezTo>
                  <a:cubicBezTo>
                    <a:pt x="128" y="38"/>
                    <a:pt x="129" y="36"/>
                    <a:pt x="127" y="35"/>
                  </a:cubicBezTo>
                  <a:cubicBezTo>
                    <a:pt x="113" y="30"/>
                    <a:pt x="97" y="29"/>
                    <a:pt x="82" y="31"/>
                  </a:cubicBezTo>
                  <a:cubicBezTo>
                    <a:pt x="67" y="33"/>
                    <a:pt x="50" y="39"/>
                    <a:pt x="42" y="53"/>
                  </a:cubicBezTo>
                  <a:cubicBezTo>
                    <a:pt x="41" y="54"/>
                    <a:pt x="42" y="55"/>
                    <a:pt x="44" y="55"/>
                  </a:cubicBezTo>
                  <a:cubicBezTo>
                    <a:pt x="55" y="51"/>
                    <a:pt x="64" y="43"/>
                    <a:pt x="74" y="37"/>
                  </a:cubicBezTo>
                  <a:cubicBezTo>
                    <a:pt x="86" y="31"/>
                    <a:pt x="100" y="30"/>
                    <a:pt x="113" y="30"/>
                  </a:cubicBezTo>
                  <a:cubicBezTo>
                    <a:pt x="115" y="30"/>
                    <a:pt x="115" y="28"/>
                    <a:pt x="114" y="27"/>
                  </a:cubicBezTo>
                  <a:cubicBezTo>
                    <a:pt x="102" y="22"/>
                    <a:pt x="87" y="23"/>
                    <a:pt x="75" y="25"/>
                  </a:cubicBezTo>
                  <a:cubicBezTo>
                    <a:pt x="63" y="28"/>
                    <a:pt x="49" y="33"/>
                    <a:pt x="43" y="45"/>
                  </a:cubicBezTo>
                  <a:cubicBezTo>
                    <a:pt x="43" y="46"/>
                    <a:pt x="43" y="47"/>
                    <a:pt x="44" y="47"/>
                  </a:cubicBezTo>
                  <a:cubicBezTo>
                    <a:pt x="54" y="48"/>
                    <a:pt x="64" y="41"/>
                    <a:pt x="72" y="36"/>
                  </a:cubicBezTo>
                  <a:cubicBezTo>
                    <a:pt x="83" y="29"/>
                    <a:pt x="96" y="26"/>
                    <a:pt x="108" y="22"/>
                  </a:cubicBezTo>
                  <a:cubicBezTo>
                    <a:pt x="109" y="21"/>
                    <a:pt x="109" y="20"/>
                    <a:pt x="108" y="19"/>
                  </a:cubicBezTo>
                  <a:cubicBezTo>
                    <a:pt x="102" y="18"/>
                    <a:pt x="96" y="19"/>
                    <a:pt x="90" y="19"/>
                  </a:cubicBezTo>
                  <a:cubicBezTo>
                    <a:pt x="81" y="20"/>
                    <a:pt x="72" y="21"/>
                    <a:pt x="63" y="23"/>
                  </a:cubicBezTo>
                  <a:cubicBezTo>
                    <a:pt x="55" y="25"/>
                    <a:pt x="47" y="27"/>
                    <a:pt x="41" y="32"/>
                  </a:cubicBezTo>
                  <a:cubicBezTo>
                    <a:pt x="36" y="35"/>
                    <a:pt x="32" y="39"/>
                    <a:pt x="32" y="45"/>
                  </a:cubicBezTo>
                  <a:cubicBezTo>
                    <a:pt x="33" y="46"/>
                    <a:pt x="33" y="46"/>
                    <a:pt x="34" y="47"/>
                  </a:cubicBezTo>
                  <a:cubicBezTo>
                    <a:pt x="46" y="48"/>
                    <a:pt x="57" y="38"/>
                    <a:pt x="65" y="30"/>
                  </a:cubicBezTo>
                  <a:cubicBezTo>
                    <a:pt x="68" y="26"/>
                    <a:pt x="80" y="11"/>
                    <a:pt x="69" y="10"/>
                  </a:cubicBezTo>
                  <a:cubicBezTo>
                    <a:pt x="65" y="9"/>
                    <a:pt x="60" y="11"/>
                    <a:pt x="56" y="13"/>
                  </a:cubicBezTo>
                  <a:cubicBezTo>
                    <a:pt x="53" y="14"/>
                    <a:pt x="50" y="16"/>
                    <a:pt x="46" y="17"/>
                  </a:cubicBezTo>
                  <a:cubicBezTo>
                    <a:pt x="42" y="20"/>
                    <a:pt x="38" y="22"/>
                    <a:pt x="35" y="25"/>
                  </a:cubicBezTo>
                  <a:cubicBezTo>
                    <a:pt x="32" y="27"/>
                    <a:pt x="29" y="30"/>
                    <a:pt x="27" y="33"/>
                  </a:cubicBezTo>
                  <a:cubicBezTo>
                    <a:pt x="26" y="37"/>
                    <a:pt x="29" y="40"/>
                    <a:pt x="33" y="41"/>
                  </a:cubicBezTo>
                  <a:cubicBezTo>
                    <a:pt x="37" y="42"/>
                    <a:pt x="42" y="39"/>
                    <a:pt x="45" y="37"/>
                  </a:cubicBezTo>
                  <a:cubicBezTo>
                    <a:pt x="51" y="33"/>
                    <a:pt x="55" y="29"/>
                    <a:pt x="59" y="25"/>
                  </a:cubicBezTo>
                  <a:cubicBezTo>
                    <a:pt x="62" y="22"/>
                    <a:pt x="66" y="18"/>
                    <a:pt x="68" y="14"/>
                  </a:cubicBezTo>
                  <a:cubicBezTo>
                    <a:pt x="68" y="14"/>
                    <a:pt x="68" y="13"/>
                    <a:pt x="67" y="13"/>
                  </a:cubicBezTo>
                  <a:cubicBezTo>
                    <a:pt x="58" y="6"/>
                    <a:pt x="44" y="13"/>
                    <a:pt x="36" y="18"/>
                  </a:cubicBezTo>
                  <a:cubicBezTo>
                    <a:pt x="30" y="22"/>
                    <a:pt x="25" y="26"/>
                    <a:pt x="20" y="31"/>
                  </a:cubicBezTo>
                  <a:cubicBezTo>
                    <a:pt x="16" y="34"/>
                    <a:pt x="12" y="38"/>
                    <a:pt x="10" y="42"/>
                  </a:cubicBezTo>
                  <a:cubicBezTo>
                    <a:pt x="10" y="43"/>
                    <a:pt x="10" y="44"/>
                    <a:pt x="11" y="44"/>
                  </a:cubicBezTo>
                  <a:cubicBezTo>
                    <a:pt x="21" y="46"/>
                    <a:pt x="30" y="39"/>
                    <a:pt x="36" y="33"/>
                  </a:cubicBezTo>
                  <a:cubicBezTo>
                    <a:pt x="44" y="26"/>
                    <a:pt x="51" y="18"/>
                    <a:pt x="57" y="9"/>
                  </a:cubicBezTo>
                  <a:cubicBezTo>
                    <a:pt x="57" y="9"/>
                    <a:pt x="57" y="8"/>
                    <a:pt x="56" y="7"/>
                  </a:cubicBezTo>
                  <a:cubicBezTo>
                    <a:pt x="54" y="6"/>
                    <a:pt x="51" y="6"/>
                    <a:pt x="48" y="7"/>
                  </a:cubicBezTo>
                  <a:cubicBezTo>
                    <a:pt x="44" y="7"/>
                    <a:pt x="40" y="9"/>
                    <a:pt x="36" y="11"/>
                  </a:cubicBezTo>
                  <a:cubicBezTo>
                    <a:pt x="27" y="14"/>
                    <a:pt x="19" y="19"/>
                    <a:pt x="12" y="26"/>
                  </a:cubicBezTo>
                  <a:cubicBezTo>
                    <a:pt x="9" y="30"/>
                    <a:pt x="5" y="38"/>
                    <a:pt x="10" y="42"/>
                  </a:cubicBezTo>
                  <a:cubicBezTo>
                    <a:pt x="16" y="45"/>
                    <a:pt x="24" y="40"/>
                    <a:pt x="29" y="38"/>
                  </a:cubicBezTo>
                  <a:cubicBezTo>
                    <a:pt x="35" y="34"/>
                    <a:pt x="42" y="28"/>
                    <a:pt x="47" y="22"/>
                  </a:cubicBezTo>
                  <a:cubicBezTo>
                    <a:pt x="51" y="18"/>
                    <a:pt x="52" y="11"/>
                    <a:pt x="47" y="7"/>
                  </a:cubicBezTo>
                  <a:cubicBezTo>
                    <a:pt x="42" y="3"/>
                    <a:pt x="33" y="6"/>
                    <a:pt x="28" y="8"/>
                  </a:cubicBezTo>
                  <a:cubicBezTo>
                    <a:pt x="21" y="10"/>
                    <a:pt x="14" y="14"/>
                    <a:pt x="9" y="20"/>
                  </a:cubicBezTo>
                  <a:cubicBezTo>
                    <a:pt x="6" y="24"/>
                    <a:pt x="6" y="30"/>
                    <a:pt x="11" y="32"/>
                  </a:cubicBezTo>
                  <a:cubicBezTo>
                    <a:pt x="17" y="35"/>
                    <a:pt x="26" y="33"/>
                    <a:pt x="32" y="31"/>
                  </a:cubicBezTo>
                  <a:cubicBezTo>
                    <a:pt x="41" y="29"/>
                    <a:pt x="49" y="25"/>
                    <a:pt x="58" y="21"/>
                  </a:cubicBezTo>
                  <a:cubicBezTo>
                    <a:pt x="64" y="18"/>
                    <a:pt x="70" y="14"/>
                    <a:pt x="75" y="10"/>
                  </a:cubicBezTo>
                  <a:cubicBezTo>
                    <a:pt x="75" y="9"/>
                    <a:pt x="75" y="9"/>
                    <a:pt x="76" y="9"/>
                  </a:cubicBezTo>
                  <a:cubicBezTo>
                    <a:pt x="76" y="8"/>
                    <a:pt x="76" y="7"/>
                    <a:pt x="75" y="7"/>
                  </a:cubicBezTo>
                  <a:cubicBezTo>
                    <a:pt x="73" y="6"/>
                    <a:pt x="70" y="6"/>
                    <a:pt x="67" y="6"/>
                  </a:cubicBezTo>
                  <a:cubicBezTo>
                    <a:pt x="63" y="6"/>
                    <a:pt x="59" y="6"/>
                    <a:pt x="55" y="7"/>
                  </a:cubicBezTo>
                  <a:cubicBezTo>
                    <a:pt x="46" y="8"/>
                    <a:pt x="38" y="10"/>
                    <a:pt x="30" y="14"/>
                  </a:cubicBezTo>
                  <a:cubicBezTo>
                    <a:pt x="25" y="17"/>
                    <a:pt x="20" y="22"/>
                    <a:pt x="24" y="28"/>
                  </a:cubicBezTo>
                  <a:cubicBezTo>
                    <a:pt x="27" y="34"/>
                    <a:pt x="36" y="34"/>
                    <a:pt x="41" y="33"/>
                  </a:cubicBezTo>
                  <a:cubicBezTo>
                    <a:pt x="50" y="32"/>
                    <a:pt x="59" y="29"/>
                    <a:pt x="66" y="24"/>
                  </a:cubicBezTo>
                  <a:cubicBezTo>
                    <a:pt x="72" y="21"/>
                    <a:pt x="79" y="17"/>
                    <a:pt x="81" y="11"/>
                  </a:cubicBezTo>
                  <a:cubicBezTo>
                    <a:pt x="83" y="5"/>
                    <a:pt x="78" y="2"/>
                    <a:pt x="73" y="1"/>
                  </a:cubicBezTo>
                  <a:cubicBezTo>
                    <a:pt x="66" y="0"/>
                    <a:pt x="57" y="1"/>
                    <a:pt x="50" y="2"/>
                  </a:cubicBezTo>
                  <a:cubicBezTo>
                    <a:pt x="42" y="4"/>
                    <a:pt x="34" y="7"/>
                    <a:pt x="27" y="11"/>
                  </a:cubicBezTo>
                  <a:cubicBezTo>
                    <a:pt x="22" y="14"/>
                    <a:pt x="18" y="19"/>
                    <a:pt x="19" y="26"/>
                  </a:cubicBezTo>
                  <a:cubicBezTo>
                    <a:pt x="21" y="33"/>
                    <a:pt x="27" y="37"/>
                    <a:pt x="34" y="39"/>
                  </a:cubicBezTo>
                  <a:cubicBezTo>
                    <a:pt x="42" y="42"/>
                    <a:pt x="51" y="43"/>
                    <a:pt x="60" y="43"/>
                  </a:cubicBezTo>
                  <a:cubicBezTo>
                    <a:pt x="68" y="43"/>
                    <a:pt x="77" y="42"/>
                    <a:pt x="85" y="40"/>
                  </a:cubicBezTo>
                  <a:cubicBezTo>
                    <a:pt x="90" y="38"/>
                    <a:pt x="96" y="36"/>
                    <a:pt x="100" y="32"/>
                  </a:cubicBezTo>
                  <a:cubicBezTo>
                    <a:pt x="100" y="32"/>
                    <a:pt x="100" y="31"/>
                    <a:pt x="100" y="31"/>
                  </a:cubicBezTo>
                  <a:cubicBezTo>
                    <a:pt x="97" y="25"/>
                    <a:pt x="89" y="23"/>
                    <a:pt x="83" y="21"/>
                  </a:cubicBezTo>
                  <a:cubicBezTo>
                    <a:pt x="74" y="18"/>
                    <a:pt x="65" y="16"/>
                    <a:pt x="56" y="15"/>
                  </a:cubicBezTo>
                  <a:cubicBezTo>
                    <a:pt x="49" y="15"/>
                    <a:pt x="41" y="15"/>
                    <a:pt x="36" y="19"/>
                  </a:cubicBezTo>
                  <a:cubicBezTo>
                    <a:pt x="29" y="24"/>
                    <a:pt x="37" y="31"/>
                    <a:pt x="41" y="34"/>
                  </a:cubicBezTo>
                  <a:cubicBezTo>
                    <a:pt x="48" y="38"/>
                    <a:pt x="57" y="40"/>
                    <a:pt x="64" y="42"/>
                  </a:cubicBezTo>
                  <a:cubicBezTo>
                    <a:pt x="76" y="44"/>
                    <a:pt x="89" y="43"/>
                    <a:pt x="98" y="36"/>
                  </a:cubicBezTo>
                  <a:cubicBezTo>
                    <a:pt x="99" y="36"/>
                    <a:pt x="99" y="35"/>
                    <a:pt x="98" y="34"/>
                  </a:cubicBezTo>
                  <a:cubicBezTo>
                    <a:pt x="97" y="32"/>
                    <a:pt x="95" y="31"/>
                    <a:pt x="92" y="30"/>
                  </a:cubicBezTo>
                  <a:cubicBezTo>
                    <a:pt x="89" y="28"/>
                    <a:pt x="85" y="26"/>
                    <a:pt x="81" y="25"/>
                  </a:cubicBezTo>
                  <a:cubicBezTo>
                    <a:pt x="73" y="23"/>
                    <a:pt x="63" y="21"/>
                    <a:pt x="54" y="21"/>
                  </a:cubicBezTo>
                  <a:cubicBezTo>
                    <a:pt x="48" y="21"/>
                    <a:pt x="40" y="21"/>
                    <a:pt x="37" y="27"/>
                  </a:cubicBezTo>
                  <a:cubicBezTo>
                    <a:pt x="34" y="33"/>
                    <a:pt x="40" y="39"/>
                    <a:pt x="44" y="42"/>
                  </a:cubicBezTo>
                  <a:cubicBezTo>
                    <a:pt x="52" y="46"/>
                    <a:pt x="60" y="48"/>
                    <a:pt x="69" y="49"/>
                  </a:cubicBezTo>
                  <a:cubicBezTo>
                    <a:pt x="75" y="50"/>
                    <a:pt x="83" y="51"/>
                    <a:pt x="89" y="48"/>
                  </a:cubicBezTo>
                  <a:cubicBezTo>
                    <a:pt x="93" y="45"/>
                    <a:pt x="90" y="40"/>
                    <a:pt x="87" y="37"/>
                  </a:cubicBezTo>
                  <a:cubicBezTo>
                    <a:pt x="81" y="33"/>
                    <a:pt x="73" y="32"/>
                    <a:pt x="66" y="30"/>
                  </a:cubicBezTo>
                  <a:cubicBezTo>
                    <a:pt x="57" y="29"/>
                    <a:pt x="47" y="28"/>
                    <a:pt x="38" y="28"/>
                  </a:cubicBezTo>
                  <a:cubicBezTo>
                    <a:pt x="31" y="28"/>
                    <a:pt x="23" y="28"/>
                    <a:pt x="17" y="32"/>
                  </a:cubicBezTo>
                  <a:cubicBezTo>
                    <a:pt x="12" y="34"/>
                    <a:pt x="11" y="40"/>
                    <a:pt x="15" y="44"/>
                  </a:cubicBezTo>
                  <a:cubicBezTo>
                    <a:pt x="19" y="50"/>
                    <a:pt x="28" y="52"/>
                    <a:pt x="35" y="54"/>
                  </a:cubicBezTo>
                  <a:cubicBezTo>
                    <a:pt x="43" y="56"/>
                    <a:pt x="53" y="58"/>
                    <a:pt x="62" y="57"/>
                  </a:cubicBezTo>
                  <a:cubicBezTo>
                    <a:pt x="68" y="57"/>
                    <a:pt x="74" y="56"/>
                    <a:pt x="77" y="51"/>
                  </a:cubicBezTo>
                  <a:cubicBezTo>
                    <a:pt x="80" y="45"/>
                    <a:pt x="75" y="41"/>
                    <a:pt x="71" y="39"/>
                  </a:cubicBezTo>
                  <a:cubicBezTo>
                    <a:pt x="63" y="36"/>
                    <a:pt x="55" y="35"/>
                    <a:pt x="46" y="34"/>
                  </a:cubicBezTo>
                  <a:cubicBezTo>
                    <a:pt x="39" y="33"/>
                    <a:pt x="31" y="33"/>
                    <a:pt x="23" y="35"/>
                  </a:cubicBezTo>
                  <a:cubicBezTo>
                    <a:pt x="17" y="36"/>
                    <a:pt x="11" y="41"/>
                    <a:pt x="12" y="48"/>
                  </a:cubicBezTo>
                  <a:cubicBezTo>
                    <a:pt x="13" y="56"/>
                    <a:pt x="21" y="62"/>
                    <a:pt x="28" y="65"/>
                  </a:cubicBezTo>
                  <a:cubicBezTo>
                    <a:pt x="34" y="68"/>
                    <a:pt x="43" y="70"/>
                    <a:pt x="50" y="66"/>
                  </a:cubicBezTo>
                  <a:cubicBezTo>
                    <a:pt x="52" y="65"/>
                    <a:pt x="54" y="63"/>
                    <a:pt x="54" y="60"/>
                  </a:cubicBezTo>
                  <a:cubicBezTo>
                    <a:pt x="54" y="57"/>
                    <a:pt x="52" y="55"/>
                    <a:pt x="50" y="54"/>
                  </a:cubicBezTo>
                  <a:cubicBezTo>
                    <a:pt x="44" y="49"/>
                    <a:pt x="35" y="47"/>
                    <a:pt x="28" y="47"/>
                  </a:cubicBezTo>
                  <a:cubicBezTo>
                    <a:pt x="22" y="46"/>
                    <a:pt x="14" y="46"/>
                    <a:pt x="11" y="53"/>
                  </a:cubicBezTo>
                  <a:cubicBezTo>
                    <a:pt x="7" y="59"/>
                    <a:pt x="16" y="64"/>
                    <a:pt x="21" y="66"/>
                  </a:cubicBezTo>
                  <a:cubicBezTo>
                    <a:pt x="27" y="68"/>
                    <a:pt x="34" y="69"/>
                    <a:pt x="41" y="69"/>
                  </a:cubicBezTo>
                  <a:cubicBezTo>
                    <a:pt x="46" y="69"/>
                    <a:pt x="52" y="68"/>
                    <a:pt x="56" y="65"/>
                  </a:cubicBezTo>
                  <a:cubicBezTo>
                    <a:pt x="57" y="64"/>
                    <a:pt x="57" y="64"/>
                    <a:pt x="57" y="63"/>
                  </a:cubicBezTo>
                  <a:cubicBezTo>
                    <a:pt x="54" y="54"/>
                    <a:pt x="41" y="51"/>
                    <a:pt x="33" y="50"/>
                  </a:cubicBezTo>
                  <a:cubicBezTo>
                    <a:pt x="28" y="49"/>
                    <a:pt x="22" y="49"/>
                    <a:pt x="17" y="49"/>
                  </a:cubicBezTo>
                  <a:cubicBezTo>
                    <a:pt x="12" y="50"/>
                    <a:pt x="8" y="51"/>
                    <a:pt x="5" y="53"/>
                  </a:cubicBezTo>
                  <a:cubicBezTo>
                    <a:pt x="4" y="54"/>
                    <a:pt x="4" y="54"/>
                    <a:pt x="4" y="55"/>
                  </a:cubicBezTo>
                  <a:cubicBezTo>
                    <a:pt x="5" y="58"/>
                    <a:pt x="8" y="60"/>
                    <a:pt x="10" y="62"/>
                  </a:cubicBezTo>
                  <a:cubicBezTo>
                    <a:pt x="13" y="65"/>
                    <a:pt x="17" y="67"/>
                    <a:pt x="21" y="70"/>
                  </a:cubicBezTo>
                  <a:cubicBezTo>
                    <a:pt x="27" y="73"/>
                    <a:pt x="36" y="78"/>
                    <a:pt x="43" y="75"/>
                  </a:cubicBezTo>
                  <a:cubicBezTo>
                    <a:pt x="49" y="72"/>
                    <a:pt x="50" y="64"/>
                    <a:pt x="46" y="59"/>
                  </a:cubicBezTo>
                  <a:cubicBezTo>
                    <a:pt x="40" y="53"/>
                    <a:pt x="30" y="52"/>
                    <a:pt x="22" y="50"/>
                  </a:cubicBezTo>
                  <a:cubicBezTo>
                    <a:pt x="16" y="50"/>
                    <a:pt x="8" y="48"/>
                    <a:pt x="1" y="50"/>
                  </a:cubicBezTo>
                  <a:cubicBezTo>
                    <a:pt x="0" y="50"/>
                    <a:pt x="0" y="53"/>
                    <a:pt x="1" y="53"/>
                  </a:cubicBezTo>
                  <a:cubicBezTo>
                    <a:pt x="16" y="55"/>
                    <a:pt x="32" y="48"/>
                    <a:pt x="45" y="43"/>
                  </a:cubicBezTo>
                  <a:cubicBezTo>
                    <a:pt x="59" y="38"/>
                    <a:pt x="76" y="32"/>
                    <a:pt x="90" y="40"/>
                  </a:cubicBezTo>
                  <a:cubicBezTo>
                    <a:pt x="90" y="39"/>
                    <a:pt x="90" y="38"/>
                    <a:pt x="90" y="38"/>
                  </a:cubicBezTo>
                  <a:cubicBezTo>
                    <a:pt x="87" y="42"/>
                    <a:pt x="81" y="45"/>
                    <a:pt x="77" y="47"/>
                  </a:cubicBezTo>
                  <a:cubicBezTo>
                    <a:pt x="71" y="50"/>
                    <a:pt x="66" y="52"/>
                    <a:pt x="61" y="55"/>
                  </a:cubicBezTo>
                  <a:cubicBezTo>
                    <a:pt x="56" y="58"/>
                    <a:pt x="52" y="62"/>
                    <a:pt x="48" y="67"/>
                  </a:cubicBezTo>
                  <a:cubicBezTo>
                    <a:pt x="44" y="72"/>
                    <a:pt x="40" y="77"/>
                    <a:pt x="38" y="84"/>
                  </a:cubicBezTo>
                  <a:cubicBezTo>
                    <a:pt x="38" y="85"/>
                    <a:pt x="40" y="86"/>
                    <a:pt x="41" y="85"/>
                  </a:cubicBezTo>
                  <a:cubicBezTo>
                    <a:pt x="51" y="71"/>
                    <a:pt x="59" y="55"/>
                    <a:pt x="74" y="44"/>
                  </a:cubicBezTo>
                  <a:cubicBezTo>
                    <a:pt x="73" y="43"/>
                    <a:pt x="72" y="43"/>
                    <a:pt x="72" y="42"/>
                  </a:cubicBezTo>
                  <a:cubicBezTo>
                    <a:pt x="68" y="50"/>
                    <a:pt x="64" y="57"/>
                    <a:pt x="59" y="65"/>
                  </a:cubicBezTo>
                  <a:cubicBezTo>
                    <a:pt x="57" y="69"/>
                    <a:pt x="54" y="73"/>
                    <a:pt x="51" y="76"/>
                  </a:cubicBezTo>
                  <a:cubicBezTo>
                    <a:pt x="49" y="79"/>
                    <a:pt x="46" y="82"/>
                    <a:pt x="43" y="83"/>
                  </a:cubicBezTo>
                  <a:cubicBezTo>
                    <a:pt x="43" y="83"/>
                    <a:pt x="44" y="83"/>
                    <a:pt x="44" y="84"/>
                  </a:cubicBezTo>
                  <a:cubicBezTo>
                    <a:pt x="40" y="75"/>
                    <a:pt x="46" y="65"/>
                    <a:pt x="46" y="56"/>
                  </a:cubicBezTo>
                  <a:cubicBezTo>
                    <a:pt x="46" y="55"/>
                    <a:pt x="45" y="54"/>
                    <a:pt x="44" y="55"/>
                  </a:cubicBezTo>
                  <a:cubicBezTo>
                    <a:pt x="33" y="66"/>
                    <a:pt x="42" y="83"/>
                    <a:pt x="43" y="96"/>
                  </a:cubicBezTo>
                  <a:cubicBezTo>
                    <a:pt x="44" y="96"/>
                    <a:pt x="45" y="95"/>
                    <a:pt x="45" y="95"/>
                  </a:cubicBezTo>
                  <a:cubicBezTo>
                    <a:pt x="41" y="89"/>
                    <a:pt x="41" y="82"/>
                    <a:pt x="41" y="75"/>
                  </a:cubicBezTo>
                  <a:cubicBezTo>
                    <a:pt x="41" y="68"/>
                    <a:pt x="41" y="60"/>
                    <a:pt x="38" y="54"/>
                  </a:cubicBezTo>
                  <a:cubicBezTo>
                    <a:pt x="37" y="53"/>
                    <a:pt x="37" y="53"/>
                    <a:pt x="36" y="53"/>
                  </a:cubicBezTo>
                  <a:cubicBezTo>
                    <a:pt x="32" y="54"/>
                    <a:pt x="30" y="60"/>
                    <a:pt x="30" y="64"/>
                  </a:cubicBezTo>
                  <a:cubicBezTo>
                    <a:pt x="28" y="70"/>
                    <a:pt x="29" y="77"/>
                    <a:pt x="29" y="84"/>
                  </a:cubicBezTo>
                  <a:cubicBezTo>
                    <a:pt x="30" y="97"/>
                    <a:pt x="32" y="110"/>
                    <a:pt x="34" y="123"/>
                  </a:cubicBezTo>
                  <a:cubicBezTo>
                    <a:pt x="34" y="123"/>
                    <a:pt x="35" y="123"/>
                    <a:pt x="36" y="122"/>
                  </a:cubicBezTo>
                  <a:cubicBezTo>
                    <a:pt x="29" y="101"/>
                    <a:pt x="38" y="78"/>
                    <a:pt x="30" y="57"/>
                  </a:cubicBezTo>
                  <a:cubicBezTo>
                    <a:pt x="29" y="56"/>
                    <a:pt x="28" y="56"/>
                    <a:pt x="27" y="57"/>
                  </a:cubicBezTo>
                  <a:cubicBezTo>
                    <a:pt x="22" y="68"/>
                    <a:pt x="24" y="80"/>
                    <a:pt x="27" y="91"/>
                  </a:cubicBezTo>
                  <a:cubicBezTo>
                    <a:pt x="30" y="102"/>
                    <a:pt x="35" y="113"/>
                    <a:pt x="40" y="124"/>
                  </a:cubicBezTo>
                  <a:cubicBezTo>
                    <a:pt x="41" y="125"/>
                    <a:pt x="44" y="124"/>
                    <a:pt x="43" y="122"/>
                  </a:cubicBezTo>
                  <a:cubicBezTo>
                    <a:pt x="38" y="113"/>
                    <a:pt x="33" y="102"/>
                    <a:pt x="30" y="92"/>
                  </a:cubicBezTo>
                  <a:cubicBezTo>
                    <a:pt x="27" y="81"/>
                    <a:pt x="25" y="69"/>
                    <a:pt x="30" y="58"/>
                  </a:cubicBezTo>
                  <a:cubicBezTo>
                    <a:pt x="29" y="58"/>
                    <a:pt x="28" y="58"/>
                    <a:pt x="27" y="58"/>
                  </a:cubicBezTo>
                  <a:cubicBezTo>
                    <a:pt x="35" y="79"/>
                    <a:pt x="26" y="102"/>
                    <a:pt x="34" y="124"/>
                  </a:cubicBezTo>
                  <a:cubicBezTo>
                    <a:pt x="34" y="125"/>
                    <a:pt x="36" y="124"/>
                    <a:pt x="36" y="123"/>
                  </a:cubicBezTo>
                  <a:cubicBezTo>
                    <a:pt x="35" y="111"/>
                    <a:pt x="33" y="99"/>
                    <a:pt x="32" y="88"/>
                  </a:cubicBezTo>
                  <a:cubicBezTo>
                    <a:pt x="32" y="81"/>
                    <a:pt x="31" y="74"/>
                    <a:pt x="32" y="67"/>
                  </a:cubicBezTo>
                  <a:cubicBezTo>
                    <a:pt x="32" y="63"/>
                    <a:pt x="33" y="57"/>
                    <a:pt x="37" y="56"/>
                  </a:cubicBezTo>
                  <a:cubicBezTo>
                    <a:pt x="36" y="56"/>
                    <a:pt x="36" y="55"/>
                    <a:pt x="35" y="55"/>
                  </a:cubicBezTo>
                  <a:cubicBezTo>
                    <a:pt x="41" y="68"/>
                    <a:pt x="34" y="85"/>
                    <a:pt x="43" y="97"/>
                  </a:cubicBezTo>
                  <a:cubicBezTo>
                    <a:pt x="44" y="98"/>
                    <a:pt x="46" y="97"/>
                    <a:pt x="46" y="96"/>
                  </a:cubicBezTo>
                  <a:cubicBezTo>
                    <a:pt x="45" y="84"/>
                    <a:pt x="36" y="67"/>
                    <a:pt x="46" y="57"/>
                  </a:cubicBezTo>
                  <a:cubicBezTo>
                    <a:pt x="45" y="57"/>
                    <a:pt x="44" y="56"/>
                    <a:pt x="44" y="56"/>
                  </a:cubicBezTo>
                  <a:cubicBezTo>
                    <a:pt x="44" y="65"/>
                    <a:pt x="37" y="75"/>
                    <a:pt x="42" y="85"/>
                  </a:cubicBezTo>
                  <a:cubicBezTo>
                    <a:pt x="42" y="85"/>
                    <a:pt x="42" y="86"/>
                    <a:pt x="43" y="86"/>
                  </a:cubicBezTo>
                  <a:cubicBezTo>
                    <a:pt x="51" y="84"/>
                    <a:pt x="57" y="75"/>
                    <a:pt x="61" y="68"/>
                  </a:cubicBezTo>
                  <a:cubicBezTo>
                    <a:pt x="66" y="60"/>
                    <a:pt x="70" y="52"/>
                    <a:pt x="74" y="43"/>
                  </a:cubicBezTo>
                  <a:cubicBezTo>
                    <a:pt x="75" y="42"/>
                    <a:pt x="73" y="41"/>
                    <a:pt x="72" y="42"/>
                  </a:cubicBezTo>
                  <a:cubicBezTo>
                    <a:pt x="58" y="52"/>
                    <a:pt x="49" y="69"/>
                    <a:pt x="39" y="83"/>
                  </a:cubicBezTo>
                  <a:cubicBezTo>
                    <a:pt x="39" y="84"/>
                    <a:pt x="40" y="84"/>
                    <a:pt x="41" y="84"/>
                  </a:cubicBezTo>
                  <a:cubicBezTo>
                    <a:pt x="43" y="78"/>
                    <a:pt x="47" y="72"/>
                    <a:pt x="51" y="67"/>
                  </a:cubicBezTo>
                  <a:cubicBezTo>
                    <a:pt x="55" y="63"/>
                    <a:pt x="60" y="59"/>
                    <a:pt x="65" y="56"/>
                  </a:cubicBezTo>
                  <a:cubicBezTo>
                    <a:pt x="74" y="51"/>
                    <a:pt x="86" y="48"/>
                    <a:pt x="92" y="39"/>
                  </a:cubicBezTo>
                  <a:cubicBezTo>
                    <a:pt x="93" y="39"/>
                    <a:pt x="92" y="38"/>
                    <a:pt x="92" y="37"/>
                  </a:cubicBezTo>
                  <a:cubicBezTo>
                    <a:pt x="78" y="30"/>
                    <a:pt x="62" y="35"/>
                    <a:pt x="48" y="40"/>
                  </a:cubicBezTo>
                  <a:cubicBezTo>
                    <a:pt x="33" y="45"/>
                    <a:pt x="17" y="53"/>
                    <a:pt x="2" y="50"/>
                  </a:cubicBezTo>
                  <a:cubicBezTo>
                    <a:pt x="2" y="51"/>
                    <a:pt x="2" y="52"/>
                    <a:pt x="2" y="53"/>
                  </a:cubicBezTo>
                  <a:cubicBezTo>
                    <a:pt x="5" y="52"/>
                    <a:pt x="8" y="52"/>
                    <a:pt x="11" y="52"/>
                  </a:cubicBezTo>
                  <a:cubicBezTo>
                    <a:pt x="15" y="52"/>
                    <a:pt x="20" y="53"/>
                    <a:pt x="24" y="53"/>
                  </a:cubicBezTo>
                  <a:cubicBezTo>
                    <a:pt x="29" y="54"/>
                    <a:pt x="34" y="55"/>
                    <a:pt x="38" y="57"/>
                  </a:cubicBezTo>
                  <a:cubicBezTo>
                    <a:pt x="41" y="58"/>
                    <a:pt x="44" y="60"/>
                    <a:pt x="46" y="64"/>
                  </a:cubicBezTo>
                  <a:cubicBezTo>
                    <a:pt x="47" y="67"/>
                    <a:pt x="45" y="71"/>
                    <a:pt x="42" y="72"/>
                  </a:cubicBezTo>
                  <a:cubicBezTo>
                    <a:pt x="39" y="74"/>
                    <a:pt x="35" y="73"/>
                    <a:pt x="31" y="72"/>
                  </a:cubicBezTo>
                  <a:cubicBezTo>
                    <a:pt x="23" y="69"/>
                    <a:pt x="15" y="64"/>
                    <a:pt x="9" y="58"/>
                  </a:cubicBezTo>
                  <a:cubicBezTo>
                    <a:pt x="8" y="57"/>
                    <a:pt x="7" y="55"/>
                    <a:pt x="7" y="54"/>
                  </a:cubicBezTo>
                  <a:cubicBezTo>
                    <a:pt x="7" y="55"/>
                    <a:pt x="6" y="55"/>
                    <a:pt x="6" y="56"/>
                  </a:cubicBezTo>
                  <a:cubicBezTo>
                    <a:pt x="9" y="53"/>
                    <a:pt x="13" y="53"/>
                    <a:pt x="17" y="52"/>
                  </a:cubicBezTo>
                  <a:cubicBezTo>
                    <a:pt x="22" y="51"/>
                    <a:pt x="27" y="52"/>
                    <a:pt x="32" y="52"/>
                  </a:cubicBezTo>
                  <a:cubicBezTo>
                    <a:pt x="39" y="53"/>
                    <a:pt x="51" y="56"/>
                    <a:pt x="54" y="64"/>
                  </a:cubicBezTo>
                  <a:cubicBezTo>
                    <a:pt x="54" y="64"/>
                    <a:pt x="54" y="63"/>
                    <a:pt x="55" y="62"/>
                  </a:cubicBezTo>
                  <a:cubicBezTo>
                    <a:pt x="52" y="65"/>
                    <a:pt x="48" y="66"/>
                    <a:pt x="44" y="66"/>
                  </a:cubicBezTo>
                  <a:cubicBezTo>
                    <a:pt x="39" y="67"/>
                    <a:pt x="34" y="66"/>
                    <a:pt x="30" y="65"/>
                  </a:cubicBezTo>
                  <a:cubicBezTo>
                    <a:pt x="25" y="65"/>
                    <a:pt x="11" y="62"/>
                    <a:pt x="13" y="54"/>
                  </a:cubicBezTo>
                  <a:cubicBezTo>
                    <a:pt x="15" y="48"/>
                    <a:pt x="27" y="49"/>
                    <a:pt x="32" y="50"/>
                  </a:cubicBezTo>
                  <a:cubicBezTo>
                    <a:pt x="36" y="51"/>
                    <a:pt x="40" y="52"/>
                    <a:pt x="43" y="53"/>
                  </a:cubicBezTo>
                  <a:cubicBezTo>
                    <a:pt x="46" y="55"/>
                    <a:pt x="49" y="56"/>
                    <a:pt x="51" y="59"/>
                  </a:cubicBezTo>
                  <a:cubicBezTo>
                    <a:pt x="52" y="61"/>
                    <a:pt x="50" y="63"/>
                    <a:pt x="48" y="64"/>
                  </a:cubicBezTo>
                  <a:cubicBezTo>
                    <a:pt x="45" y="66"/>
                    <a:pt x="40" y="66"/>
                    <a:pt x="37" y="65"/>
                  </a:cubicBezTo>
                  <a:cubicBezTo>
                    <a:pt x="29" y="64"/>
                    <a:pt x="19" y="58"/>
                    <a:pt x="15" y="51"/>
                  </a:cubicBezTo>
                  <a:cubicBezTo>
                    <a:pt x="12" y="44"/>
                    <a:pt x="18" y="38"/>
                    <a:pt x="25" y="37"/>
                  </a:cubicBezTo>
                  <a:cubicBezTo>
                    <a:pt x="33" y="36"/>
                    <a:pt x="41" y="36"/>
                    <a:pt x="49" y="37"/>
                  </a:cubicBezTo>
                  <a:cubicBezTo>
                    <a:pt x="57" y="38"/>
                    <a:pt x="66" y="39"/>
                    <a:pt x="72" y="43"/>
                  </a:cubicBezTo>
                  <a:cubicBezTo>
                    <a:pt x="74" y="44"/>
                    <a:pt x="76" y="46"/>
                    <a:pt x="75" y="48"/>
                  </a:cubicBezTo>
                  <a:cubicBezTo>
                    <a:pt x="75" y="51"/>
                    <a:pt x="72" y="53"/>
                    <a:pt x="70" y="53"/>
                  </a:cubicBezTo>
                  <a:cubicBezTo>
                    <a:pt x="63" y="56"/>
                    <a:pt x="54" y="55"/>
                    <a:pt x="46" y="54"/>
                  </a:cubicBezTo>
                  <a:cubicBezTo>
                    <a:pt x="37" y="52"/>
                    <a:pt x="28" y="50"/>
                    <a:pt x="21" y="45"/>
                  </a:cubicBezTo>
                  <a:cubicBezTo>
                    <a:pt x="17" y="43"/>
                    <a:pt x="12" y="38"/>
                    <a:pt x="18" y="34"/>
                  </a:cubicBezTo>
                  <a:cubicBezTo>
                    <a:pt x="24" y="31"/>
                    <a:pt x="33" y="31"/>
                    <a:pt x="39" y="31"/>
                  </a:cubicBezTo>
                  <a:cubicBezTo>
                    <a:pt x="49" y="31"/>
                    <a:pt x="58" y="32"/>
                    <a:pt x="68" y="34"/>
                  </a:cubicBezTo>
                  <a:cubicBezTo>
                    <a:pt x="74" y="35"/>
                    <a:pt x="82" y="36"/>
                    <a:pt x="87" y="41"/>
                  </a:cubicBezTo>
                  <a:cubicBezTo>
                    <a:pt x="92" y="45"/>
                    <a:pt x="82" y="47"/>
                    <a:pt x="80" y="47"/>
                  </a:cubicBezTo>
                  <a:cubicBezTo>
                    <a:pt x="71" y="48"/>
                    <a:pt x="62" y="46"/>
                    <a:pt x="54" y="43"/>
                  </a:cubicBezTo>
                  <a:cubicBezTo>
                    <a:pt x="49" y="41"/>
                    <a:pt x="39" y="37"/>
                    <a:pt x="39" y="31"/>
                  </a:cubicBezTo>
                  <a:cubicBezTo>
                    <a:pt x="39" y="24"/>
                    <a:pt x="50" y="24"/>
                    <a:pt x="55" y="24"/>
                  </a:cubicBezTo>
                  <a:cubicBezTo>
                    <a:pt x="63" y="24"/>
                    <a:pt x="72" y="25"/>
                    <a:pt x="80" y="28"/>
                  </a:cubicBezTo>
                  <a:cubicBezTo>
                    <a:pt x="84" y="29"/>
                    <a:pt x="87" y="30"/>
                    <a:pt x="91" y="32"/>
                  </a:cubicBezTo>
                  <a:cubicBezTo>
                    <a:pt x="93" y="33"/>
                    <a:pt x="95" y="34"/>
                    <a:pt x="96" y="36"/>
                  </a:cubicBezTo>
                  <a:cubicBezTo>
                    <a:pt x="96" y="35"/>
                    <a:pt x="96" y="35"/>
                    <a:pt x="97" y="34"/>
                  </a:cubicBezTo>
                  <a:cubicBezTo>
                    <a:pt x="86" y="42"/>
                    <a:pt x="72" y="41"/>
                    <a:pt x="60" y="38"/>
                  </a:cubicBezTo>
                  <a:cubicBezTo>
                    <a:pt x="55" y="37"/>
                    <a:pt x="50" y="35"/>
                    <a:pt x="45" y="33"/>
                  </a:cubicBezTo>
                  <a:cubicBezTo>
                    <a:pt x="42" y="31"/>
                    <a:pt x="37" y="29"/>
                    <a:pt x="36" y="24"/>
                  </a:cubicBezTo>
                  <a:cubicBezTo>
                    <a:pt x="35" y="18"/>
                    <a:pt x="47" y="18"/>
                    <a:pt x="51" y="18"/>
                  </a:cubicBezTo>
                  <a:cubicBezTo>
                    <a:pt x="61" y="18"/>
                    <a:pt x="70" y="20"/>
                    <a:pt x="79" y="23"/>
                  </a:cubicBezTo>
                  <a:cubicBezTo>
                    <a:pt x="83" y="24"/>
                    <a:pt x="87" y="25"/>
                    <a:pt x="91" y="27"/>
                  </a:cubicBezTo>
                  <a:cubicBezTo>
                    <a:pt x="93" y="28"/>
                    <a:pt x="96" y="29"/>
                    <a:pt x="98" y="32"/>
                  </a:cubicBezTo>
                  <a:cubicBezTo>
                    <a:pt x="98" y="31"/>
                    <a:pt x="98" y="31"/>
                    <a:pt x="98" y="30"/>
                  </a:cubicBezTo>
                  <a:cubicBezTo>
                    <a:pt x="93" y="35"/>
                    <a:pt x="85" y="37"/>
                    <a:pt x="78" y="38"/>
                  </a:cubicBezTo>
                  <a:cubicBezTo>
                    <a:pt x="69" y="40"/>
                    <a:pt x="59" y="40"/>
                    <a:pt x="49" y="40"/>
                  </a:cubicBezTo>
                  <a:cubicBezTo>
                    <a:pt x="41" y="39"/>
                    <a:pt x="32" y="37"/>
                    <a:pt x="26" y="32"/>
                  </a:cubicBezTo>
                  <a:cubicBezTo>
                    <a:pt x="21" y="27"/>
                    <a:pt x="20" y="21"/>
                    <a:pt x="25" y="16"/>
                  </a:cubicBezTo>
                  <a:cubicBezTo>
                    <a:pt x="31" y="11"/>
                    <a:pt x="39" y="8"/>
                    <a:pt x="46" y="6"/>
                  </a:cubicBezTo>
                  <a:cubicBezTo>
                    <a:pt x="54" y="4"/>
                    <a:pt x="63" y="3"/>
                    <a:pt x="71" y="4"/>
                  </a:cubicBezTo>
                  <a:cubicBezTo>
                    <a:pt x="75" y="4"/>
                    <a:pt x="81" y="6"/>
                    <a:pt x="77" y="12"/>
                  </a:cubicBezTo>
                  <a:cubicBezTo>
                    <a:pt x="74" y="18"/>
                    <a:pt x="65" y="22"/>
                    <a:pt x="59" y="25"/>
                  </a:cubicBezTo>
                  <a:cubicBezTo>
                    <a:pt x="51" y="29"/>
                    <a:pt x="42" y="31"/>
                    <a:pt x="34" y="31"/>
                  </a:cubicBezTo>
                  <a:cubicBezTo>
                    <a:pt x="28" y="30"/>
                    <a:pt x="23" y="25"/>
                    <a:pt x="27" y="20"/>
                  </a:cubicBezTo>
                  <a:cubicBezTo>
                    <a:pt x="30" y="17"/>
                    <a:pt x="33" y="15"/>
                    <a:pt x="37" y="14"/>
                  </a:cubicBezTo>
                  <a:cubicBezTo>
                    <a:pt x="41" y="12"/>
                    <a:pt x="45" y="11"/>
                    <a:pt x="50" y="10"/>
                  </a:cubicBezTo>
                  <a:cubicBezTo>
                    <a:pt x="57" y="9"/>
                    <a:pt x="65" y="7"/>
                    <a:pt x="73" y="9"/>
                  </a:cubicBezTo>
                  <a:cubicBezTo>
                    <a:pt x="73" y="9"/>
                    <a:pt x="74" y="9"/>
                    <a:pt x="74" y="9"/>
                  </a:cubicBezTo>
                  <a:cubicBezTo>
                    <a:pt x="74" y="8"/>
                    <a:pt x="74" y="8"/>
                    <a:pt x="74" y="7"/>
                  </a:cubicBezTo>
                  <a:cubicBezTo>
                    <a:pt x="72" y="9"/>
                    <a:pt x="70" y="10"/>
                    <a:pt x="68" y="12"/>
                  </a:cubicBezTo>
                  <a:cubicBezTo>
                    <a:pt x="65" y="14"/>
                    <a:pt x="61" y="16"/>
                    <a:pt x="58" y="18"/>
                  </a:cubicBezTo>
                  <a:cubicBezTo>
                    <a:pt x="49" y="22"/>
                    <a:pt x="41" y="26"/>
                    <a:pt x="32" y="29"/>
                  </a:cubicBezTo>
                  <a:cubicBezTo>
                    <a:pt x="26" y="30"/>
                    <a:pt x="17" y="33"/>
                    <a:pt x="12" y="29"/>
                  </a:cubicBezTo>
                  <a:cubicBezTo>
                    <a:pt x="6" y="25"/>
                    <a:pt x="13" y="19"/>
                    <a:pt x="17" y="17"/>
                  </a:cubicBezTo>
                  <a:cubicBezTo>
                    <a:pt x="23" y="12"/>
                    <a:pt x="31" y="9"/>
                    <a:pt x="39" y="8"/>
                  </a:cubicBezTo>
                  <a:cubicBezTo>
                    <a:pt x="41" y="8"/>
                    <a:pt x="45" y="8"/>
                    <a:pt x="46" y="10"/>
                  </a:cubicBezTo>
                  <a:cubicBezTo>
                    <a:pt x="48" y="12"/>
                    <a:pt x="48" y="16"/>
                    <a:pt x="47" y="18"/>
                  </a:cubicBezTo>
                  <a:cubicBezTo>
                    <a:pt x="43" y="25"/>
                    <a:pt x="36" y="30"/>
                    <a:pt x="29" y="34"/>
                  </a:cubicBezTo>
                  <a:cubicBezTo>
                    <a:pt x="26" y="36"/>
                    <a:pt x="22" y="38"/>
                    <a:pt x="19" y="39"/>
                  </a:cubicBezTo>
                  <a:cubicBezTo>
                    <a:pt x="16" y="40"/>
                    <a:pt x="13" y="41"/>
                    <a:pt x="11" y="39"/>
                  </a:cubicBezTo>
                  <a:cubicBezTo>
                    <a:pt x="9" y="36"/>
                    <a:pt x="11" y="32"/>
                    <a:pt x="13" y="29"/>
                  </a:cubicBezTo>
                  <a:cubicBezTo>
                    <a:pt x="17" y="25"/>
                    <a:pt x="22" y="22"/>
                    <a:pt x="26" y="19"/>
                  </a:cubicBezTo>
                  <a:cubicBezTo>
                    <a:pt x="31" y="16"/>
                    <a:pt x="37" y="13"/>
                    <a:pt x="43" y="11"/>
                  </a:cubicBezTo>
                  <a:cubicBezTo>
                    <a:pt x="46" y="10"/>
                    <a:pt x="52" y="8"/>
                    <a:pt x="55" y="10"/>
                  </a:cubicBezTo>
                  <a:cubicBezTo>
                    <a:pt x="55" y="9"/>
                    <a:pt x="55" y="8"/>
                    <a:pt x="55" y="8"/>
                  </a:cubicBezTo>
                  <a:cubicBezTo>
                    <a:pt x="49" y="15"/>
                    <a:pt x="43" y="23"/>
                    <a:pt x="36" y="29"/>
                  </a:cubicBezTo>
                  <a:cubicBezTo>
                    <a:pt x="30" y="35"/>
                    <a:pt x="21" y="43"/>
                    <a:pt x="11" y="41"/>
                  </a:cubicBezTo>
                  <a:cubicBezTo>
                    <a:pt x="12" y="42"/>
                    <a:pt x="12" y="43"/>
                    <a:pt x="13" y="43"/>
                  </a:cubicBezTo>
                  <a:cubicBezTo>
                    <a:pt x="15" y="39"/>
                    <a:pt x="18" y="36"/>
                    <a:pt x="21" y="33"/>
                  </a:cubicBezTo>
                  <a:cubicBezTo>
                    <a:pt x="26" y="29"/>
                    <a:pt x="31" y="25"/>
                    <a:pt x="36" y="21"/>
                  </a:cubicBezTo>
                  <a:cubicBezTo>
                    <a:pt x="43" y="17"/>
                    <a:pt x="57" y="9"/>
                    <a:pt x="65" y="15"/>
                  </a:cubicBezTo>
                  <a:cubicBezTo>
                    <a:pt x="65" y="14"/>
                    <a:pt x="65" y="14"/>
                    <a:pt x="65" y="13"/>
                  </a:cubicBezTo>
                  <a:cubicBezTo>
                    <a:pt x="64" y="16"/>
                    <a:pt x="61" y="19"/>
                    <a:pt x="59" y="21"/>
                  </a:cubicBezTo>
                  <a:cubicBezTo>
                    <a:pt x="55" y="25"/>
                    <a:pt x="52" y="29"/>
                    <a:pt x="48" y="32"/>
                  </a:cubicBezTo>
                  <a:cubicBezTo>
                    <a:pt x="44" y="35"/>
                    <a:pt x="40" y="37"/>
                    <a:pt x="36" y="38"/>
                  </a:cubicBezTo>
                  <a:cubicBezTo>
                    <a:pt x="33" y="39"/>
                    <a:pt x="29" y="37"/>
                    <a:pt x="30" y="34"/>
                  </a:cubicBezTo>
                  <a:cubicBezTo>
                    <a:pt x="31" y="30"/>
                    <a:pt x="36" y="27"/>
                    <a:pt x="39" y="25"/>
                  </a:cubicBezTo>
                  <a:cubicBezTo>
                    <a:pt x="42" y="23"/>
                    <a:pt x="46" y="20"/>
                    <a:pt x="50" y="19"/>
                  </a:cubicBezTo>
                  <a:cubicBezTo>
                    <a:pt x="52" y="17"/>
                    <a:pt x="71" y="9"/>
                    <a:pt x="71" y="15"/>
                  </a:cubicBezTo>
                  <a:cubicBezTo>
                    <a:pt x="70" y="18"/>
                    <a:pt x="68" y="22"/>
                    <a:pt x="66" y="24"/>
                  </a:cubicBezTo>
                  <a:cubicBezTo>
                    <a:pt x="63" y="28"/>
                    <a:pt x="60" y="31"/>
                    <a:pt x="57" y="34"/>
                  </a:cubicBezTo>
                  <a:cubicBezTo>
                    <a:pt x="51" y="39"/>
                    <a:pt x="43" y="45"/>
                    <a:pt x="34" y="44"/>
                  </a:cubicBezTo>
                  <a:cubicBezTo>
                    <a:pt x="34" y="44"/>
                    <a:pt x="35" y="45"/>
                    <a:pt x="35" y="45"/>
                  </a:cubicBezTo>
                  <a:cubicBezTo>
                    <a:pt x="34" y="39"/>
                    <a:pt x="39" y="35"/>
                    <a:pt x="44" y="33"/>
                  </a:cubicBezTo>
                  <a:cubicBezTo>
                    <a:pt x="51" y="29"/>
                    <a:pt x="58" y="27"/>
                    <a:pt x="66" y="25"/>
                  </a:cubicBezTo>
                  <a:cubicBezTo>
                    <a:pt x="74" y="23"/>
                    <a:pt x="82" y="22"/>
                    <a:pt x="90" y="22"/>
                  </a:cubicBezTo>
                  <a:cubicBezTo>
                    <a:pt x="96" y="21"/>
                    <a:pt x="102" y="21"/>
                    <a:pt x="107" y="22"/>
                  </a:cubicBezTo>
                  <a:cubicBezTo>
                    <a:pt x="107" y="21"/>
                    <a:pt x="107" y="20"/>
                    <a:pt x="107" y="19"/>
                  </a:cubicBezTo>
                  <a:cubicBezTo>
                    <a:pt x="95" y="23"/>
                    <a:pt x="83" y="26"/>
                    <a:pt x="72" y="32"/>
                  </a:cubicBezTo>
                  <a:cubicBezTo>
                    <a:pt x="64" y="37"/>
                    <a:pt x="54" y="45"/>
                    <a:pt x="44" y="44"/>
                  </a:cubicBezTo>
                  <a:cubicBezTo>
                    <a:pt x="45" y="45"/>
                    <a:pt x="45" y="45"/>
                    <a:pt x="46" y="46"/>
                  </a:cubicBezTo>
                  <a:cubicBezTo>
                    <a:pt x="51" y="35"/>
                    <a:pt x="65" y="30"/>
                    <a:pt x="76" y="28"/>
                  </a:cubicBezTo>
                  <a:cubicBezTo>
                    <a:pt x="88" y="26"/>
                    <a:pt x="101" y="25"/>
                    <a:pt x="113" y="30"/>
                  </a:cubicBezTo>
                  <a:cubicBezTo>
                    <a:pt x="113" y="29"/>
                    <a:pt x="113" y="28"/>
                    <a:pt x="113" y="27"/>
                  </a:cubicBezTo>
                  <a:cubicBezTo>
                    <a:pt x="100" y="27"/>
                    <a:pt x="87" y="28"/>
                    <a:pt x="75" y="34"/>
                  </a:cubicBezTo>
                  <a:cubicBezTo>
                    <a:pt x="64" y="39"/>
                    <a:pt x="55" y="48"/>
                    <a:pt x="43" y="52"/>
                  </a:cubicBezTo>
                  <a:cubicBezTo>
                    <a:pt x="43" y="53"/>
                    <a:pt x="44" y="53"/>
                    <a:pt x="44" y="54"/>
                  </a:cubicBezTo>
                  <a:cubicBezTo>
                    <a:pt x="52" y="41"/>
                    <a:pt x="68" y="36"/>
                    <a:pt x="82" y="34"/>
                  </a:cubicBezTo>
                  <a:cubicBezTo>
                    <a:pt x="97" y="32"/>
                    <a:pt x="112" y="33"/>
                    <a:pt x="126" y="38"/>
                  </a:cubicBezTo>
                  <a:cubicBezTo>
                    <a:pt x="127" y="37"/>
                    <a:pt x="127" y="36"/>
                    <a:pt x="127" y="35"/>
                  </a:cubicBezTo>
                  <a:cubicBezTo>
                    <a:pt x="120" y="34"/>
                    <a:pt x="112" y="33"/>
                    <a:pt x="105" y="33"/>
                  </a:cubicBezTo>
                  <a:cubicBezTo>
                    <a:pt x="97" y="34"/>
                    <a:pt x="90" y="36"/>
                    <a:pt x="83" y="39"/>
                  </a:cubicBezTo>
                  <a:cubicBezTo>
                    <a:pt x="71" y="45"/>
                    <a:pt x="61" y="56"/>
                    <a:pt x="49" y="62"/>
                  </a:cubicBezTo>
                  <a:cubicBezTo>
                    <a:pt x="49" y="63"/>
                    <a:pt x="50" y="64"/>
                    <a:pt x="50" y="64"/>
                  </a:cubicBezTo>
                  <a:cubicBezTo>
                    <a:pt x="68" y="48"/>
                    <a:pt x="94" y="40"/>
                    <a:pt x="118" y="44"/>
                  </a:cubicBezTo>
                  <a:cubicBezTo>
                    <a:pt x="118" y="43"/>
                    <a:pt x="118" y="42"/>
                    <a:pt x="118" y="41"/>
                  </a:cubicBezTo>
                  <a:cubicBezTo>
                    <a:pt x="109" y="41"/>
                    <a:pt x="99" y="40"/>
                    <a:pt x="89" y="41"/>
                  </a:cubicBezTo>
                  <a:cubicBezTo>
                    <a:pt x="80" y="41"/>
                    <a:pt x="70" y="43"/>
                    <a:pt x="63" y="49"/>
                  </a:cubicBezTo>
                  <a:cubicBezTo>
                    <a:pt x="62" y="50"/>
                    <a:pt x="62" y="52"/>
                    <a:pt x="64" y="52"/>
                  </a:cubicBezTo>
                  <a:cubicBezTo>
                    <a:pt x="84" y="47"/>
                    <a:pt x="104" y="42"/>
                    <a:pt x="125" y="45"/>
                  </a:cubicBezTo>
                  <a:cubicBezTo>
                    <a:pt x="127" y="45"/>
                    <a:pt x="127" y="42"/>
                    <a:pt x="125" y="4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52"/>
            <p:cNvSpPr/>
            <p:nvPr/>
          </p:nvSpPr>
          <p:spPr bwMode="auto">
            <a:xfrm>
              <a:off x="3529" y="2286"/>
              <a:ext cx="508" cy="458"/>
            </a:xfrm>
            <a:custGeom>
              <a:avLst/>
              <a:gdLst>
                <a:gd name="T0" fmla="*/ 21 w 263"/>
                <a:gd name="T1" fmla="*/ 0 h 237"/>
                <a:gd name="T2" fmla="*/ 29 w 263"/>
                <a:gd name="T3" fmla="*/ 10 h 237"/>
                <a:gd name="T4" fmla="*/ 51 w 263"/>
                <a:gd name="T5" fmla="*/ 93 h 237"/>
                <a:gd name="T6" fmla="*/ 16 w 263"/>
                <a:gd name="T7" fmla="*/ 67 h 237"/>
                <a:gd name="T8" fmla="*/ 13 w 263"/>
                <a:gd name="T9" fmla="*/ 74 h 237"/>
                <a:gd name="T10" fmla="*/ 14 w 263"/>
                <a:gd name="T11" fmla="*/ 55 h 237"/>
                <a:gd name="T12" fmla="*/ 4 w 263"/>
                <a:gd name="T13" fmla="*/ 54 h 237"/>
                <a:gd name="T14" fmla="*/ 12 w 263"/>
                <a:gd name="T15" fmla="*/ 77 h 237"/>
                <a:gd name="T16" fmla="*/ 64 w 263"/>
                <a:gd name="T17" fmla="*/ 117 h 237"/>
                <a:gd name="T18" fmla="*/ 84 w 263"/>
                <a:gd name="T19" fmla="*/ 138 h 237"/>
                <a:gd name="T20" fmla="*/ 94 w 263"/>
                <a:gd name="T21" fmla="*/ 162 h 237"/>
                <a:gd name="T22" fmla="*/ 69 w 263"/>
                <a:gd name="T23" fmla="*/ 109 h 237"/>
                <a:gd name="T24" fmla="*/ 23 w 263"/>
                <a:gd name="T25" fmla="*/ 69 h 237"/>
                <a:gd name="T26" fmla="*/ 95 w 263"/>
                <a:gd name="T27" fmla="*/ 148 h 237"/>
                <a:gd name="T28" fmla="*/ 156 w 263"/>
                <a:gd name="T29" fmla="*/ 205 h 237"/>
                <a:gd name="T30" fmla="*/ 163 w 263"/>
                <a:gd name="T31" fmla="*/ 210 h 237"/>
                <a:gd name="T32" fmla="*/ 104 w 263"/>
                <a:gd name="T33" fmla="*/ 168 h 237"/>
                <a:gd name="T34" fmla="*/ 196 w 263"/>
                <a:gd name="T35" fmla="*/ 187 h 237"/>
                <a:gd name="T36" fmla="*/ 157 w 263"/>
                <a:gd name="T37" fmla="*/ 159 h 237"/>
                <a:gd name="T38" fmla="*/ 152 w 263"/>
                <a:gd name="T39" fmla="*/ 158 h 237"/>
                <a:gd name="T40" fmla="*/ 124 w 263"/>
                <a:gd name="T41" fmla="*/ 172 h 237"/>
                <a:gd name="T42" fmla="*/ 148 w 263"/>
                <a:gd name="T43" fmla="*/ 193 h 237"/>
                <a:gd name="T44" fmla="*/ 207 w 263"/>
                <a:gd name="T45" fmla="*/ 216 h 237"/>
                <a:gd name="T46" fmla="*/ 204 w 263"/>
                <a:gd name="T47" fmla="*/ 227 h 237"/>
                <a:gd name="T48" fmla="*/ 228 w 263"/>
                <a:gd name="T49" fmla="*/ 218 h 237"/>
                <a:gd name="T50" fmla="*/ 238 w 263"/>
                <a:gd name="T51" fmla="*/ 207 h 237"/>
                <a:gd name="T52" fmla="*/ 251 w 263"/>
                <a:gd name="T53" fmla="*/ 198 h 237"/>
                <a:gd name="T54" fmla="*/ 185 w 263"/>
                <a:gd name="T55" fmla="*/ 201 h 237"/>
                <a:gd name="T56" fmla="*/ 203 w 263"/>
                <a:gd name="T57" fmla="*/ 175 h 237"/>
                <a:gd name="T58" fmla="*/ 184 w 263"/>
                <a:gd name="T59" fmla="*/ 201 h 237"/>
                <a:gd name="T60" fmla="*/ 198 w 263"/>
                <a:gd name="T61" fmla="*/ 208 h 237"/>
                <a:gd name="T62" fmla="*/ 261 w 263"/>
                <a:gd name="T63" fmla="*/ 206 h 237"/>
                <a:gd name="T64" fmla="*/ 250 w 263"/>
                <a:gd name="T65" fmla="*/ 215 h 237"/>
                <a:gd name="T66" fmla="*/ 225 w 263"/>
                <a:gd name="T67" fmla="*/ 225 h 237"/>
                <a:gd name="T68" fmla="*/ 158 w 263"/>
                <a:gd name="T69" fmla="*/ 206 h 237"/>
                <a:gd name="T70" fmla="*/ 168 w 263"/>
                <a:gd name="T71" fmla="*/ 196 h 237"/>
                <a:gd name="T72" fmla="*/ 165 w 263"/>
                <a:gd name="T73" fmla="*/ 185 h 237"/>
                <a:gd name="T74" fmla="*/ 153 w 263"/>
                <a:gd name="T75" fmla="*/ 173 h 237"/>
                <a:gd name="T76" fmla="*/ 122 w 263"/>
                <a:gd name="T77" fmla="*/ 167 h 237"/>
                <a:gd name="T78" fmla="*/ 162 w 263"/>
                <a:gd name="T79" fmla="*/ 180 h 237"/>
                <a:gd name="T80" fmla="*/ 165 w 263"/>
                <a:gd name="T81" fmla="*/ 200 h 237"/>
                <a:gd name="T82" fmla="*/ 144 w 263"/>
                <a:gd name="T83" fmla="*/ 204 h 237"/>
                <a:gd name="T84" fmla="*/ 63 w 263"/>
                <a:gd name="T85" fmla="*/ 158 h 237"/>
                <a:gd name="T86" fmla="*/ 151 w 263"/>
                <a:gd name="T87" fmla="*/ 174 h 237"/>
                <a:gd name="T88" fmla="*/ 86 w 263"/>
                <a:gd name="T89" fmla="*/ 125 h 237"/>
                <a:gd name="T90" fmla="*/ 100 w 263"/>
                <a:gd name="T91" fmla="*/ 153 h 237"/>
                <a:gd name="T92" fmla="*/ 34 w 263"/>
                <a:gd name="T93" fmla="*/ 96 h 237"/>
                <a:gd name="T94" fmla="*/ 67 w 263"/>
                <a:gd name="T95" fmla="*/ 140 h 237"/>
                <a:gd name="T96" fmla="*/ 83 w 263"/>
                <a:gd name="T97" fmla="*/ 159 h 237"/>
                <a:gd name="T98" fmla="*/ 37 w 263"/>
                <a:gd name="T99" fmla="*/ 88 h 237"/>
                <a:gd name="T100" fmla="*/ 13 w 263"/>
                <a:gd name="T101" fmla="*/ 19 h 237"/>
                <a:gd name="T102" fmla="*/ 9 w 263"/>
                <a:gd name="T103" fmla="*/ 15 h 237"/>
                <a:gd name="T104" fmla="*/ 6 w 263"/>
                <a:gd name="T105" fmla="*/ 32 h 237"/>
                <a:gd name="T106" fmla="*/ 20 w 263"/>
                <a:gd name="T107" fmla="*/ 70 h 237"/>
                <a:gd name="T108" fmla="*/ 44 w 263"/>
                <a:gd name="T109" fmla="*/ 92 h 237"/>
                <a:gd name="T110" fmla="*/ 42 w 263"/>
                <a:gd name="T111" fmla="*/ 8 h 237"/>
                <a:gd name="T112" fmla="*/ 32 w 263"/>
                <a:gd name="T113" fmla="*/ 49 h 237"/>
                <a:gd name="T114" fmla="*/ 29 w 263"/>
                <a:gd name="T115" fmla="*/ 39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63" h="237">
                  <a:moveTo>
                    <a:pt x="24" y="14"/>
                  </a:moveTo>
                  <a:cubicBezTo>
                    <a:pt x="17" y="24"/>
                    <a:pt x="14" y="37"/>
                    <a:pt x="13" y="49"/>
                  </a:cubicBezTo>
                  <a:cubicBezTo>
                    <a:pt x="12" y="60"/>
                    <a:pt x="14" y="74"/>
                    <a:pt x="24" y="81"/>
                  </a:cubicBezTo>
                  <a:cubicBezTo>
                    <a:pt x="24" y="82"/>
                    <a:pt x="25" y="82"/>
                    <a:pt x="26" y="81"/>
                  </a:cubicBezTo>
                  <a:cubicBezTo>
                    <a:pt x="29" y="77"/>
                    <a:pt x="30" y="70"/>
                    <a:pt x="30" y="65"/>
                  </a:cubicBezTo>
                  <a:cubicBezTo>
                    <a:pt x="32" y="57"/>
                    <a:pt x="32" y="48"/>
                    <a:pt x="32" y="39"/>
                  </a:cubicBezTo>
                  <a:cubicBezTo>
                    <a:pt x="32" y="30"/>
                    <a:pt x="31" y="21"/>
                    <a:pt x="29" y="13"/>
                  </a:cubicBezTo>
                  <a:cubicBezTo>
                    <a:pt x="28" y="8"/>
                    <a:pt x="26" y="2"/>
                    <a:pt x="21" y="0"/>
                  </a:cubicBezTo>
                  <a:cubicBezTo>
                    <a:pt x="20" y="0"/>
                    <a:pt x="19" y="0"/>
                    <a:pt x="19" y="1"/>
                  </a:cubicBezTo>
                  <a:cubicBezTo>
                    <a:pt x="13" y="17"/>
                    <a:pt x="17" y="35"/>
                    <a:pt x="18" y="51"/>
                  </a:cubicBezTo>
                  <a:cubicBezTo>
                    <a:pt x="18" y="59"/>
                    <a:pt x="18" y="66"/>
                    <a:pt x="20" y="74"/>
                  </a:cubicBezTo>
                  <a:cubicBezTo>
                    <a:pt x="21" y="79"/>
                    <a:pt x="22" y="86"/>
                    <a:pt x="27" y="89"/>
                  </a:cubicBezTo>
                  <a:cubicBezTo>
                    <a:pt x="28" y="89"/>
                    <a:pt x="29" y="89"/>
                    <a:pt x="30" y="88"/>
                  </a:cubicBezTo>
                  <a:cubicBezTo>
                    <a:pt x="34" y="76"/>
                    <a:pt x="35" y="62"/>
                    <a:pt x="35" y="49"/>
                  </a:cubicBezTo>
                  <a:cubicBezTo>
                    <a:pt x="35" y="36"/>
                    <a:pt x="34" y="23"/>
                    <a:pt x="32" y="10"/>
                  </a:cubicBezTo>
                  <a:cubicBezTo>
                    <a:pt x="32" y="8"/>
                    <a:pt x="30" y="8"/>
                    <a:pt x="29" y="10"/>
                  </a:cubicBezTo>
                  <a:cubicBezTo>
                    <a:pt x="26" y="26"/>
                    <a:pt x="31" y="42"/>
                    <a:pt x="34" y="57"/>
                  </a:cubicBezTo>
                  <a:cubicBezTo>
                    <a:pt x="36" y="71"/>
                    <a:pt x="35" y="86"/>
                    <a:pt x="43" y="98"/>
                  </a:cubicBezTo>
                  <a:cubicBezTo>
                    <a:pt x="44" y="99"/>
                    <a:pt x="45" y="99"/>
                    <a:pt x="46" y="98"/>
                  </a:cubicBezTo>
                  <a:cubicBezTo>
                    <a:pt x="50" y="85"/>
                    <a:pt x="47" y="71"/>
                    <a:pt x="47" y="58"/>
                  </a:cubicBezTo>
                  <a:cubicBezTo>
                    <a:pt x="47" y="41"/>
                    <a:pt x="47" y="24"/>
                    <a:pt x="45" y="7"/>
                  </a:cubicBezTo>
                  <a:cubicBezTo>
                    <a:pt x="45" y="6"/>
                    <a:pt x="42" y="6"/>
                    <a:pt x="42" y="7"/>
                  </a:cubicBezTo>
                  <a:cubicBezTo>
                    <a:pt x="42" y="36"/>
                    <a:pt x="45" y="65"/>
                    <a:pt x="48" y="93"/>
                  </a:cubicBezTo>
                  <a:cubicBezTo>
                    <a:pt x="49" y="95"/>
                    <a:pt x="51" y="95"/>
                    <a:pt x="51" y="93"/>
                  </a:cubicBezTo>
                  <a:cubicBezTo>
                    <a:pt x="51" y="67"/>
                    <a:pt x="54" y="39"/>
                    <a:pt x="44" y="15"/>
                  </a:cubicBezTo>
                  <a:cubicBezTo>
                    <a:pt x="43" y="14"/>
                    <a:pt x="41" y="14"/>
                    <a:pt x="41" y="15"/>
                  </a:cubicBezTo>
                  <a:cubicBezTo>
                    <a:pt x="32" y="40"/>
                    <a:pt x="48" y="66"/>
                    <a:pt x="44" y="91"/>
                  </a:cubicBezTo>
                  <a:cubicBezTo>
                    <a:pt x="45" y="91"/>
                    <a:pt x="45" y="91"/>
                    <a:pt x="46" y="91"/>
                  </a:cubicBezTo>
                  <a:cubicBezTo>
                    <a:pt x="42" y="81"/>
                    <a:pt x="34" y="5"/>
                    <a:pt x="13" y="20"/>
                  </a:cubicBezTo>
                  <a:cubicBezTo>
                    <a:pt x="10" y="22"/>
                    <a:pt x="9" y="27"/>
                    <a:pt x="9" y="31"/>
                  </a:cubicBezTo>
                  <a:cubicBezTo>
                    <a:pt x="8" y="37"/>
                    <a:pt x="9" y="43"/>
                    <a:pt x="11" y="49"/>
                  </a:cubicBezTo>
                  <a:cubicBezTo>
                    <a:pt x="12" y="55"/>
                    <a:pt x="14" y="61"/>
                    <a:pt x="16" y="67"/>
                  </a:cubicBezTo>
                  <a:cubicBezTo>
                    <a:pt x="17" y="71"/>
                    <a:pt x="19" y="76"/>
                    <a:pt x="22" y="79"/>
                  </a:cubicBezTo>
                  <a:cubicBezTo>
                    <a:pt x="23" y="79"/>
                    <a:pt x="24" y="79"/>
                    <a:pt x="24" y="79"/>
                  </a:cubicBezTo>
                  <a:cubicBezTo>
                    <a:pt x="31" y="69"/>
                    <a:pt x="28" y="55"/>
                    <a:pt x="25" y="44"/>
                  </a:cubicBezTo>
                  <a:cubicBezTo>
                    <a:pt x="23" y="34"/>
                    <a:pt x="18" y="20"/>
                    <a:pt x="7" y="15"/>
                  </a:cubicBezTo>
                  <a:cubicBezTo>
                    <a:pt x="7" y="14"/>
                    <a:pt x="6" y="15"/>
                    <a:pt x="6" y="15"/>
                  </a:cubicBezTo>
                  <a:cubicBezTo>
                    <a:pt x="3" y="20"/>
                    <a:pt x="3" y="26"/>
                    <a:pt x="3" y="31"/>
                  </a:cubicBezTo>
                  <a:cubicBezTo>
                    <a:pt x="3" y="39"/>
                    <a:pt x="4" y="46"/>
                    <a:pt x="6" y="53"/>
                  </a:cubicBezTo>
                  <a:cubicBezTo>
                    <a:pt x="7" y="60"/>
                    <a:pt x="10" y="67"/>
                    <a:pt x="13" y="74"/>
                  </a:cubicBezTo>
                  <a:cubicBezTo>
                    <a:pt x="15" y="79"/>
                    <a:pt x="19" y="84"/>
                    <a:pt x="23" y="86"/>
                  </a:cubicBezTo>
                  <a:cubicBezTo>
                    <a:pt x="24" y="87"/>
                    <a:pt x="25" y="87"/>
                    <a:pt x="25" y="86"/>
                  </a:cubicBezTo>
                  <a:cubicBezTo>
                    <a:pt x="35" y="78"/>
                    <a:pt x="32" y="60"/>
                    <a:pt x="29" y="49"/>
                  </a:cubicBezTo>
                  <a:cubicBezTo>
                    <a:pt x="27" y="41"/>
                    <a:pt x="25" y="34"/>
                    <a:pt x="21" y="27"/>
                  </a:cubicBezTo>
                  <a:cubicBezTo>
                    <a:pt x="18" y="22"/>
                    <a:pt x="15" y="17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4" y="17"/>
                    <a:pt x="5" y="24"/>
                    <a:pt x="6" y="30"/>
                  </a:cubicBezTo>
                  <a:cubicBezTo>
                    <a:pt x="7" y="38"/>
                    <a:pt x="10" y="47"/>
                    <a:pt x="14" y="55"/>
                  </a:cubicBezTo>
                  <a:cubicBezTo>
                    <a:pt x="17" y="63"/>
                    <a:pt x="21" y="70"/>
                    <a:pt x="27" y="76"/>
                  </a:cubicBezTo>
                  <a:cubicBezTo>
                    <a:pt x="30" y="80"/>
                    <a:pt x="35" y="83"/>
                    <a:pt x="40" y="79"/>
                  </a:cubicBezTo>
                  <a:cubicBezTo>
                    <a:pt x="44" y="76"/>
                    <a:pt x="44" y="69"/>
                    <a:pt x="43" y="64"/>
                  </a:cubicBezTo>
                  <a:cubicBezTo>
                    <a:pt x="41" y="55"/>
                    <a:pt x="38" y="47"/>
                    <a:pt x="34" y="40"/>
                  </a:cubicBezTo>
                  <a:cubicBezTo>
                    <a:pt x="30" y="33"/>
                    <a:pt x="25" y="26"/>
                    <a:pt x="19" y="21"/>
                  </a:cubicBezTo>
                  <a:cubicBezTo>
                    <a:pt x="16" y="18"/>
                    <a:pt x="10" y="14"/>
                    <a:pt x="6" y="17"/>
                  </a:cubicBezTo>
                  <a:cubicBezTo>
                    <a:pt x="1" y="19"/>
                    <a:pt x="1" y="25"/>
                    <a:pt x="0" y="30"/>
                  </a:cubicBezTo>
                  <a:cubicBezTo>
                    <a:pt x="0" y="38"/>
                    <a:pt x="2" y="46"/>
                    <a:pt x="4" y="54"/>
                  </a:cubicBezTo>
                  <a:cubicBezTo>
                    <a:pt x="9" y="72"/>
                    <a:pt x="16" y="89"/>
                    <a:pt x="26" y="105"/>
                  </a:cubicBezTo>
                  <a:cubicBezTo>
                    <a:pt x="29" y="109"/>
                    <a:pt x="33" y="115"/>
                    <a:pt x="38" y="117"/>
                  </a:cubicBezTo>
                  <a:cubicBezTo>
                    <a:pt x="43" y="119"/>
                    <a:pt x="45" y="116"/>
                    <a:pt x="46" y="112"/>
                  </a:cubicBezTo>
                  <a:cubicBezTo>
                    <a:pt x="46" y="105"/>
                    <a:pt x="44" y="98"/>
                    <a:pt x="42" y="92"/>
                  </a:cubicBezTo>
                  <a:cubicBezTo>
                    <a:pt x="39" y="84"/>
                    <a:pt x="35" y="76"/>
                    <a:pt x="30" y="69"/>
                  </a:cubicBezTo>
                  <a:cubicBezTo>
                    <a:pt x="25" y="61"/>
                    <a:pt x="17" y="52"/>
                    <a:pt x="6" y="52"/>
                  </a:cubicBezTo>
                  <a:cubicBezTo>
                    <a:pt x="6" y="52"/>
                    <a:pt x="6" y="53"/>
                    <a:pt x="5" y="53"/>
                  </a:cubicBezTo>
                  <a:cubicBezTo>
                    <a:pt x="2" y="61"/>
                    <a:pt x="8" y="71"/>
                    <a:pt x="12" y="77"/>
                  </a:cubicBezTo>
                  <a:cubicBezTo>
                    <a:pt x="18" y="86"/>
                    <a:pt x="24" y="94"/>
                    <a:pt x="31" y="102"/>
                  </a:cubicBezTo>
                  <a:cubicBezTo>
                    <a:pt x="35" y="107"/>
                    <a:pt x="38" y="112"/>
                    <a:pt x="42" y="117"/>
                  </a:cubicBezTo>
                  <a:cubicBezTo>
                    <a:pt x="46" y="123"/>
                    <a:pt x="51" y="130"/>
                    <a:pt x="57" y="136"/>
                  </a:cubicBezTo>
                  <a:cubicBezTo>
                    <a:pt x="61" y="142"/>
                    <a:pt x="65" y="147"/>
                    <a:pt x="70" y="152"/>
                  </a:cubicBezTo>
                  <a:cubicBezTo>
                    <a:pt x="73" y="156"/>
                    <a:pt x="77" y="161"/>
                    <a:pt x="82" y="162"/>
                  </a:cubicBezTo>
                  <a:cubicBezTo>
                    <a:pt x="83" y="162"/>
                    <a:pt x="84" y="162"/>
                    <a:pt x="84" y="161"/>
                  </a:cubicBezTo>
                  <a:cubicBezTo>
                    <a:pt x="87" y="153"/>
                    <a:pt x="83" y="145"/>
                    <a:pt x="79" y="139"/>
                  </a:cubicBezTo>
                  <a:cubicBezTo>
                    <a:pt x="75" y="131"/>
                    <a:pt x="70" y="124"/>
                    <a:pt x="64" y="117"/>
                  </a:cubicBezTo>
                  <a:cubicBezTo>
                    <a:pt x="52" y="101"/>
                    <a:pt x="38" y="83"/>
                    <a:pt x="19" y="73"/>
                  </a:cubicBezTo>
                  <a:cubicBezTo>
                    <a:pt x="19" y="73"/>
                    <a:pt x="18" y="74"/>
                    <a:pt x="18" y="74"/>
                  </a:cubicBezTo>
                  <a:cubicBezTo>
                    <a:pt x="15" y="83"/>
                    <a:pt x="21" y="91"/>
                    <a:pt x="25" y="97"/>
                  </a:cubicBezTo>
                  <a:cubicBezTo>
                    <a:pt x="31" y="105"/>
                    <a:pt x="39" y="112"/>
                    <a:pt x="46" y="119"/>
                  </a:cubicBezTo>
                  <a:cubicBezTo>
                    <a:pt x="53" y="126"/>
                    <a:pt x="58" y="134"/>
                    <a:pt x="65" y="142"/>
                  </a:cubicBezTo>
                  <a:cubicBezTo>
                    <a:pt x="72" y="150"/>
                    <a:pt x="80" y="159"/>
                    <a:pt x="90" y="163"/>
                  </a:cubicBezTo>
                  <a:cubicBezTo>
                    <a:pt x="91" y="163"/>
                    <a:pt x="92" y="163"/>
                    <a:pt x="92" y="162"/>
                  </a:cubicBezTo>
                  <a:cubicBezTo>
                    <a:pt x="94" y="153"/>
                    <a:pt x="89" y="145"/>
                    <a:pt x="84" y="138"/>
                  </a:cubicBezTo>
                  <a:cubicBezTo>
                    <a:pt x="78" y="130"/>
                    <a:pt x="71" y="123"/>
                    <a:pt x="65" y="116"/>
                  </a:cubicBezTo>
                  <a:cubicBezTo>
                    <a:pt x="58" y="108"/>
                    <a:pt x="52" y="99"/>
                    <a:pt x="45" y="91"/>
                  </a:cubicBezTo>
                  <a:cubicBezTo>
                    <a:pt x="38" y="84"/>
                    <a:pt x="30" y="77"/>
                    <a:pt x="21" y="73"/>
                  </a:cubicBezTo>
                  <a:cubicBezTo>
                    <a:pt x="20" y="73"/>
                    <a:pt x="19" y="74"/>
                    <a:pt x="19" y="75"/>
                  </a:cubicBezTo>
                  <a:cubicBezTo>
                    <a:pt x="20" y="82"/>
                    <a:pt x="25" y="89"/>
                    <a:pt x="30" y="95"/>
                  </a:cubicBezTo>
                  <a:cubicBezTo>
                    <a:pt x="36" y="103"/>
                    <a:pt x="43" y="110"/>
                    <a:pt x="50" y="116"/>
                  </a:cubicBezTo>
                  <a:cubicBezTo>
                    <a:pt x="57" y="124"/>
                    <a:pt x="63" y="131"/>
                    <a:pt x="70" y="139"/>
                  </a:cubicBezTo>
                  <a:cubicBezTo>
                    <a:pt x="77" y="147"/>
                    <a:pt x="85" y="156"/>
                    <a:pt x="94" y="162"/>
                  </a:cubicBezTo>
                  <a:cubicBezTo>
                    <a:pt x="95" y="162"/>
                    <a:pt x="97" y="162"/>
                    <a:pt x="96" y="160"/>
                  </a:cubicBezTo>
                  <a:cubicBezTo>
                    <a:pt x="95" y="144"/>
                    <a:pt x="81" y="132"/>
                    <a:pt x="72" y="120"/>
                  </a:cubicBezTo>
                  <a:cubicBezTo>
                    <a:pt x="60" y="103"/>
                    <a:pt x="48" y="85"/>
                    <a:pt x="38" y="67"/>
                  </a:cubicBezTo>
                  <a:cubicBezTo>
                    <a:pt x="37" y="68"/>
                    <a:pt x="36" y="68"/>
                    <a:pt x="36" y="69"/>
                  </a:cubicBezTo>
                  <a:cubicBezTo>
                    <a:pt x="60" y="95"/>
                    <a:pt x="77" y="126"/>
                    <a:pt x="98" y="155"/>
                  </a:cubicBezTo>
                  <a:cubicBezTo>
                    <a:pt x="99" y="156"/>
                    <a:pt x="101" y="155"/>
                    <a:pt x="101" y="154"/>
                  </a:cubicBezTo>
                  <a:cubicBezTo>
                    <a:pt x="97" y="145"/>
                    <a:pt x="92" y="138"/>
                    <a:pt x="86" y="131"/>
                  </a:cubicBezTo>
                  <a:cubicBezTo>
                    <a:pt x="81" y="123"/>
                    <a:pt x="74" y="116"/>
                    <a:pt x="69" y="109"/>
                  </a:cubicBezTo>
                  <a:cubicBezTo>
                    <a:pt x="56" y="93"/>
                    <a:pt x="42" y="79"/>
                    <a:pt x="31" y="62"/>
                  </a:cubicBezTo>
                  <a:cubicBezTo>
                    <a:pt x="31" y="63"/>
                    <a:pt x="30" y="63"/>
                    <a:pt x="29" y="64"/>
                  </a:cubicBezTo>
                  <a:cubicBezTo>
                    <a:pt x="58" y="87"/>
                    <a:pt x="77" y="119"/>
                    <a:pt x="101" y="146"/>
                  </a:cubicBezTo>
                  <a:cubicBezTo>
                    <a:pt x="102" y="147"/>
                    <a:pt x="103" y="146"/>
                    <a:pt x="103" y="145"/>
                  </a:cubicBezTo>
                  <a:cubicBezTo>
                    <a:pt x="100" y="137"/>
                    <a:pt x="94" y="130"/>
                    <a:pt x="89" y="124"/>
                  </a:cubicBezTo>
                  <a:cubicBezTo>
                    <a:pt x="83" y="118"/>
                    <a:pt x="76" y="112"/>
                    <a:pt x="70" y="106"/>
                  </a:cubicBezTo>
                  <a:cubicBezTo>
                    <a:pt x="56" y="92"/>
                    <a:pt x="42" y="78"/>
                    <a:pt x="25" y="67"/>
                  </a:cubicBezTo>
                  <a:cubicBezTo>
                    <a:pt x="24" y="67"/>
                    <a:pt x="22" y="68"/>
                    <a:pt x="23" y="69"/>
                  </a:cubicBezTo>
                  <a:cubicBezTo>
                    <a:pt x="52" y="107"/>
                    <a:pt x="96" y="129"/>
                    <a:pt x="129" y="162"/>
                  </a:cubicBezTo>
                  <a:cubicBezTo>
                    <a:pt x="130" y="161"/>
                    <a:pt x="130" y="160"/>
                    <a:pt x="131" y="160"/>
                  </a:cubicBezTo>
                  <a:cubicBezTo>
                    <a:pt x="100" y="137"/>
                    <a:pt x="65" y="122"/>
                    <a:pt x="33" y="102"/>
                  </a:cubicBezTo>
                  <a:cubicBezTo>
                    <a:pt x="32" y="102"/>
                    <a:pt x="31" y="103"/>
                    <a:pt x="31" y="104"/>
                  </a:cubicBezTo>
                  <a:cubicBezTo>
                    <a:pt x="70" y="129"/>
                    <a:pt x="107" y="158"/>
                    <a:pt x="150" y="177"/>
                  </a:cubicBezTo>
                  <a:cubicBezTo>
                    <a:pt x="150" y="176"/>
                    <a:pt x="150" y="175"/>
                    <a:pt x="151" y="174"/>
                  </a:cubicBezTo>
                  <a:cubicBezTo>
                    <a:pt x="141" y="170"/>
                    <a:pt x="131" y="166"/>
                    <a:pt x="122" y="161"/>
                  </a:cubicBezTo>
                  <a:cubicBezTo>
                    <a:pt x="113" y="157"/>
                    <a:pt x="104" y="153"/>
                    <a:pt x="95" y="148"/>
                  </a:cubicBezTo>
                  <a:cubicBezTo>
                    <a:pt x="80" y="139"/>
                    <a:pt x="66" y="128"/>
                    <a:pt x="48" y="125"/>
                  </a:cubicBezTo>
                  <a:cubicBezTo>
                    <a:pt x="47" y="125"/>
                    <a:pt x="46" y="126"/>
                    <a:pt x="47" y="127"/>
                  </a:cubicBezTo>
                  <a:cubicBezTo>
                    <a:pt x="72" y="157"/>
                    <a:pt x="112" y="169"/>
                    <a:pt x="143" y="192"/>
                  </a:cubicBezTo>
                  <a:cubicBezTo>
                    <a:pt x="143" y="191"/>
                    <a:pt x="144" y="190"/>
                    <a:pt x="144" y="190"/>
                  </a:cubicBezTo>
                  <a:cubicBezTo>
                    <a:pt x="117" y="181"/>
                    <a:pt x="89" y="171"/>
                    <a:pt x="65" y="156"/>
                  </a:cubicBezTo>
                  <a:cubicBezTo>
                    <a:pt x="63" y="155"/>
                    <a:pt x="62" y="157"/>
                    <a:pt x="63" y="158"/>
                  </a:cubicBezTo>
                  <a:cubicBezTo>
                    <a:pt x="77" y="168"/>
                    <a:pt x="93" y="174"/>
                    <a:pt x="109" y="182"/>
                  </a:cubicBezTo>
                  <a:cubicBezTo>
                    <a:pt x="124" y="190"/>
                    <a:pt x="139" y="200"/>
                    <a:pt x="156" y="205"/>
                  </a:cubicBezTo>
                  <a:cubicBezTo>
                    <a:pt x="157" y="205"/>
                    <a:pt x="158" y="203"/>
                    <a:pt x="157" y="202"/>
                  </a:cubicBezTo>
                  <a:cubicBezTo>
                    <a:pt x="145" y="197"/>
                    <a:pt x="133" y="192"/>
                    <a:pt x="122" y="187"/>
                  </a:cubicBezTo>
                  <a:cubicBezTo>
                    <a:pt x="110" y="181"/>
                    <a:pt x="98" y="175"/>
                    <a:pt x="89" y="166"/>
                  </a:cubicBezTo>
                  <a:cubicBezTo>
                    <a:pt x="89" y="166"/>
                    <a:pt x="88" y="167"/>
                    <a:pt x="87" y="167"/>
                  </a:cubicBezTo>
                  <a:cubicBezTo>
                    <a:pt x="101" y="177"/>
                    <a:pt x="113" y="189"/>
                    <a:pt x="128" y="197"/>
                  </a:cubicBezTo>
                  <a:cubicBezTo>
                    <a:pt x="133" y="201"/>
                    <a:pt x="139" y="204"/>
                    <a:pt x="145" y="207"/>
                  </a:cubicBezTo>
                  <a:cubicBezTo>
                    <a:pt x="150" y="210"/>
                    <a:pt x="156" y="213"/>
                    <a:pt x="162" y="212"/>
                  </a:cubicBezTo>
                  <a:cubicBezTo>
                    <a:pt x="163" y="212"/>
                    <a:pt x="164" y="211"/>
                    <a:pt x="163" y="210"/>
                  </a:cubicBezTo>
                  <a:cubicBezTo>
                    <a:pt x="145" y="184"/>
                    <a:pt x="108" y="184"/>
                    <a:pt x="87" y="160"/>
                  </a:cubicBezTo>
                  <a:cubicBezTo>
                    <a:pt x="87" y="161"/>
                    <a:pt x="86" y="162"/>
                    <a:pt x="86" y="163"/>
                  </a:cubicBezTo>
                  <a:cubicBezTo>
                    <a:pt x="119" y="176"/>
                    <a:pt x="155" y="185"/>
                    <a:pt x="186" y="204"/>
                  </a:cubicBezTo>
                  <a:cubicBezTo>
                    <a:pt x="186" y="203"/>
                    <a:pt x="186" y="202"/>
                    <a:pt x="186" y="201"/>
                  </a:cubicBezTo>
                  <a:cubicBezTo>
                    <a:pt x="179" y="202"/>
                    <a:pt x="172" y="199"/>
                    <a:pt x="165" y="197"/>
                  </a:cubicBezTo>
                  <a:cubicBezTo>
                    <a:pt x="158" y="194"/>
                    <a:pt x="151" y="191"/>
                    <a:pt x="144" y="187"/>
                  </a:cubicBezTo>
                  <a:cubicBezTo>
                    <a:pt x="137" y="185"/>
                    <a:pt x="130" y="182"/>
                    <a:pt x="124" y="180"/>
                  </a:cubicBezTo>
                  <a:cubicBezTo>
                    <a:pt x="117" y="177"/>
                    <a:pt x="109" y="174"/>
                    <a:pt x="104" y="168"/>
                  </a:cubicBezTo>
                  <a:cubicBezTo>
                    <a:pt x="104" y="168"/>
                    <a:pt x="103" y="169"/>
                    <a:pt x="103" y="170"/>
                  </a:cubicBezTo>
                  <a:cubicBezTo>
                    <a:pt x="137" y="172"/>
                    <a:pt x="167" y="188"/>
                    <a:pt x="200" y="195"/>
                  </a:cubicBezTo>
                  <a:cubicBezTo>
                    <a:pt x="201" y="196"/>
                    <a:pt x="202" y="194"/>
                    <a:pt x="201" y="193"/>
                  </a:cubicBezTo>
                  <a:cubicBezTo>
                    <a:pt x="197" y="188"/>
                    <a:pt x="191" y="185"/>
                    <a:pt x="185" y="183"/>
                  </a:cubicBezTo>
                  <a:cubicBezTo>
                    <a:pt x="178" y="181"/>
                    <a:pt x="171" y="179"/>
                    <a:pt x="164" y="177"/>
                  </a:cubicBezTo>
                  <a:cubicBezTo>
                    <a:pt x="147" y="173"/>
                    <a:pt x="130" y="165"/>
                    <a:pt x="112" y="164"/>
                  </a:cubicBezTo>
                  <a:cubicBezTo>
                    <a:pt x="110" y="164"/>
                    <a:pt x="109" y="165"/>
                    <a:pt x="111" y="166"/>
                  </a:cubicBezTo>
                  <a:cubicBezTo>
                    <a:pt x="136" y="182"/>
                    <a:pt x="169" y="175"/>
                    <a:pt x="196" y="187"/>
                  </a:cubicBezTo>
                  <a:cubicBezTo>
                    <a:pt x="196" y="186"/>
                    <a:pt x="197" y="185"/>
                    <a:pt x="197" y="184"/>
                  </a:cubicBezTo>
                  <a:cubicBezTo>
                    <a:pt x="190" y="185"/>
                    <a:pt x="183" y="185"/>
                    <a:pt x="177" y="184"/>
                  </a:cubicBezTo>
                  <a:cubicBezTo>
                    <a:pt x="167" y="182"/>
                    <a:pt x="158" y="180"/>
                    <a:pt x="150" y="177"/>
                  </a:cubicBezTo>
                  <a:cubicBezTo>
                    <a:pt x="141" y="175"/>
                    <a:pt x="133" y="171"/>
                    <a:pt x="125" y="166"/>
                  </a:cubicBezTo>
                  <a:cubicBezTo>
                    <a:pt x="119" y="162"/>
                    <a:pt x="113" y="158"/>
                    <a:pt x="111" y="151"/>
                  </a:cubicBezTo>
                  <a:cubicBezTo>
                    <a:pt x="111" y="151"/>
                    <a:pt x="111" y="152"/>
                    <a:pt x="110" y="153"/>
                  </a:cubicBezTo>
                  <a:cubicBezTo>
                    <a:pt x="117" y="147"/>
                    <a:pt x="127" y="150"/>
                    <a:pt x="134" y="152"/>
                  </a:cubicBezTo>
                  <a:cubicBezTo>
                    <a:pt x="142" y="154"/>
                    <a:pt x="149" y="157"/>
                    <a:pt x="157" y="159"/>
                  </a:cubicBezTo>
                  <a:cubicBezTo>
                    <a:pt x="165" y="162"/>
                    <a:pt x="173" y="164"/>
                    <a:pt x="181" y="168"/>
                  </a:cubicBezTo>
                  <a:cubicBezTo>
                    <a:pt x="189" y="171"/>
                    <a:pt x="197" y="175"/>
                    <a:pt x="202" y="181"/>
                  </a:cubicBezTo>
                  <a:cubicBezTo>
                    <a:pt x="202" y="181"/>
                    <a:pt x="203" y="180"/>
                    <a:pt x="203" y="179"/>
                  </a:cubicBezTo>
                  <a:cubicBezTo>
                    <a:pt x="187" y="183"/>
                    <a:pt x="169" y="176"/>
                    <a:pt x="154" y="170"/>
                  </a:cubicBezTo>
                  <a:cubicBezTo>
                    <a:pt x="138" y="165"/>
                    <a:pt x="121" y="161"/>
                    <a:pt x="107" y="151"/>
                  </a:cubicBezTo>
                  <a:cubicBezTo>
                    <a:pt x="107" y="151"/>
                    <a:pt x="107" y="152"/>
                    <a:pt x="107" y="153"/>
                  </a:cubicBezTo>
                  <a:cubicBezTo>
                    <a:pt x="112" y="152"/>
                    <a:pt x="119" y="153"/>
                    <a:pt x="124" y="153"/>
                  </a:cubicBezTo>
                  <a:cubicBezTo>
                    <a:pt x="133" y="155"/>
                    <a:pt x="143" y="156"/>
                    <a:pt x="152" y="158"/>
                  </a:cubicBezTo>
                  <a:cubicBezTo>
                    <a:pt x="161" y="160"/>
                    <a:pt x="171" y="163"/>
                    <a:pt x="180" y="166"/>
                  </a:cubicBezTo>
                  <a:cubicBezTo>
                    <a:pt x="186" y="168"/>
                    <a:pt x="193" y="171"/>
                    <a:pt x="197" y="176"/>
                  </a:cubicBezTo>
                  <a:cubicBezTo>
                    <a:pt x="201" y="180"/>
                    <a:pt x="197" y="184"/>
                    <a:pt x="193" y="184"/>
                  </a:cubicBezTo>
                  <a:cubicBezTo>
                    <a:pt x="185" y="186"/>
                    <a:pt x="177" y="185"/>
                    <a:pt x="169" y="183"/>
                  </a:cubicBezTo>
                  <a:cubicBezTo>
                    <a:pt x="160" y="182"/>
                    <a:pt x="151" y="179"/>
                    <a:pt x="142" y="177"/>
                  </a:cubicBezTo>
                  <a:cubicBezTo>
                    <a:pt x="136" y="175"/>
                    <a:pt x="130" y="173"/>
                    <a:pt x="125" y="170"/>
                  </a:cubicBezTo>
                  <a:cubicBezTo>
                    <a:pt x="125" y="170"/>
                    <a:pt x="124" y="170"/>
                    <a:pt x="124" y="170"/>
                  </a:cubicBezTo>
                  <a:cubicBezTo>
                    <a:pt x="124" y="171"/>
                    <a:pt x="124" y="171"/>
                    <a:pt x="124" y="172"/>
                  </a:cubicBezTo>
                  <a:cubicBezTo>
                    <a:pt x="130" y="168"/>
                    <a:pt x="138" y="168"/>
                    <a:pt x="145" y="168"/>
                  </a:cubicBezTo>
                  <a:cubicBezTo>
                    <a:pt x="151" y="169"/>
                    <a:pt x="156" y="170"/>
                    <a:pt x="162" y="170"/>
                  </a:cubicBezTo>
                  <a:cubicBezTo>
                    <a:pt x="171" y="171"/>
                    <a:pt x="180" y="172"/>
                    <a:pt x="190" y="175"/>
                  </a:cubicBezTo>
                  <a:cubicBezTo>
                    <a:pt x="194" y="176"/>
                    <a:pt x="208" y="180"/>
                    <a:pt x="205" y="188"/>
                  </a:cubicBezTo>
                  <a:cubicBezTo>
                    <a:pt x="204" y="190"/>
                    <a:pt x="201" y="191"/>
                    <a:pt x="198" y="192"/>
                  </a:cubicBezTo>
                  <a:cubicBezTo>
                    <a:pt x="194" y="193"/>
                    <a:pt x="190" y="193"/>
                    <a:pt x="186" y="194"/>
                  </a:cubicBezTo>
                  <a:cubicBezTo>
                    <a:pt x="174" y="194"/>
                    <a:pt x="161" y="193"/>
                    <a:pt x="148" y="190"/>
                  </a:cubicBezTo>
                  <a:cubicBezTo>
                    <a:pt x="147" y="190"/>
                    <a:pt x="146" y="193"/>
                    <a:pt x="148" y="193"/>
                  </a:cubicBezTo>
                  <a:cubicBezTo>
                    <a:pt x="160" y="196"/>
                    <a:pt x="172" y="196"/>
                    <a:pt x="185" y="197"/>
                  </a:cubicBezTo>
                  <a:cubicBezTo>
                    <a:pt x="196" y="198"/>
                    <a:pt x="210" y="200"/>
                    <a:pt x="218" y="209"/>
                  </a:cubicBezTo>
                  <a:cubicBezTo>
                    <a:pt x="219" y="208"/>
                    <a:pt x="219" y="208"/>
                    <a:pt x="219" y="207"/>
                  </a:cubicBezTo>
                  <a:cubicBezTo>
                    <a:pt x="210" y="213"/>
                    <a:pt x="199" y="213"/>
                    <a:pt x="188" y="213"/>
                  </a:cubicBezTo>
                  <a:cubicBezTo>
                    <a:pt x="178" y="212"/>
                    <a:pt x="168" y="210"/>
                    <a:pt x="158" y="206"/>
                  </a:cubicBezTo>
                  <a:cubicBezTo>
                    <a:pt x="158" y="207"/>
                    <a:pt x="158" y="208"/>
                    <a:pt x="158" y="209"/>
                  </a:cubicBezTo>
                  <a:cubicBezTo>
                    <a:pt x="170" y="209"/>
                    <a:pt x="181" y="213"/>
                    <a:pt x="193" y="215"/>
                  </a:cubicBezTo>
                  <a:cubicBezTo>
                    <a:pt x="198" y="215"/>
                    <a:pt x="202" y="216"/>
                    <a:pt x="207" y="216"/>
                  </a:cubicBezTo>
                  <a:cubicBezTo>
                    <a:pt x="211" y="217"/>
                    <a:pt x="216" y="218"/>
                    <a:pt x="220" y="221"/>
                  </a:cubicBezTo>
                  <a:cubicBezTo>
                    <a:pt x="220" y="220"/>
                    <a:pt x="220" y="219"/>
                    <a:pt x="220" y="218"/>
                  </a:cubicBezTo>
                  <a:cubicBezTo>
                    <a:pt x="202" y="222"/>
                    <a:pt x="181" y="219"/>
                    <a:pt x="165" y="211"/>
                  </a:cubicBezTo>
                  <a:cubicBezTo>
                    <a:pt x="165" y="212"/>
                    <a:pt x="165" y="213"/>
                    <a:pt x="164" y="214"/>
                  </a:cubicBezTo>
                  <a:cubicBezTo>
                    <a:pt x="174" y="212"/>
                    <a:pt x="184" y="214"/>
                    <a:pt x="194" y="216"/>
                  </a:cubicBezTo>
                  <a:cubicBezTo>
                    <a:pt x="204" y="218"/>
                    <a:pt x="214" y="222"/>
                    <a:pt x="224" y="225"/>
                  </a:cubicBezTo>
                  <a:cubicBezTo>
                    <a:pt x="224" y="224"/>
                    <a:pt x="224" y="223"/>
                    <a:pt x="224" y="223"/>
                  </a:cubicBezTo>
                  <a:cubicBezTo>
                    <a:pt x="218" y="227"/>
                    <a:pt x="211" y="227"/>
                    <a:pt x="204" y="227"/>
                  </a:cubicBezTo>
                  <a:cubicBezTo>
                    <a:pt x="197" y="227"/>
                    <a:pt x="190" y="226"/>
                    <a:pt x="183" y="226"/>
                  </a:cubicBezTo>
                  <a:cubicBezTo>
                    <a:pt x="182" y="226"/>
                    <a:pt x="181" y="228"/>
                    <a:pt x="183" y="229"/>
                  </a:cubicBezTo>
                  <a:cubicBezTo>
                    <a:pt x="188" y="230"/>
                    <a:pt x="193" y="230"/>
                    <a:pt x="198" y="230"/>
                  </a:cubicBezTo>
                  <a:cubicBezTo>
                    <a:pt x="205" y="229"/>
                    <a:pt x="211" y="229"/>
                    <a:pt x="218" y="227"/>
                  </a:cubicBezTo>
                  <a:cubicBezTo>
                    <a:pt x="225" y="226"/>
                    <a:pt x="231" y="224"/>
                    <a:pt x="238" y="222"/>
                  </a:cubicBezTo>
                  <a:cubicBezTo>
                    <a:pt x="242" y="220"/>
                    <a:pt x="247" y="218"/>
                    <a:pt x="251" y="215"/>
                  </a:cubicBezTo>
                  <a:cubicBezTo>
                    <a:pt x="252" y="214"/>
                    <a:pt x="252" y="212"/>
                    <a:pt x="250" y="212"/>
                  </a:cubicBezTo>
                  <a:cubicBezTo>
                    <a:pt x="243" y="211"/>
                    <a:pt x="234" y="215"/>
                    <a:pt x="228" y="218"/>
                  </a:cubicBezTo>
                  <a:cubicBezTo>
                    <a:pt x="221" y="222"/>
                    <a:pt x="213" y="227"/>
                    <a:pt x="211" y="235"/>
                  </a:cubicBezTo>
                  <a:cubicBezTo>
                    <a:pt x="211" y="235"/>
                    <a:pt x="211" y="236"/>
                    <a:pt x="212" y="237"/>
                  </a:cubicBezTo>
                  <a:cubicBezTo>
                    <a:pt x="216" y="237"/>
                    <a:pt x="221" y="236"/>
                    <a:pt x="225" y="234"/>
                  </a:cubicBezTo>
                  <a:cubicBezTo>
                    <a:pt x="230" y="232"/>
                    <a:pt x="236" y="229"/>
                    <a:pt x="241" y="226"/>
                  </a:cubicBezTo>
                  <a:cubicBezTo>
                    <a:pt x="246" y="223"/>
                    <a:pt x="251" y="219"/>
                    <a:pt x="255" y="215"/>
                  </a:cubicBezTo>
                  <a:cubicBezTo>
                    <a:pt x="258" y="212"/>
                    <a:pt x="261" y="209"/>
                    <a:pt x="262" y="205"/>
                  </a:cubicBezTo>
                  <a:cubicBezTo>
                    <a:pt x="263" y="204"/>
                    <a:pt x="263" y="204"/>
                    <a:pt x="262" y="203"/>
                  </a:cubicBezTo>
                  <a:cubicBezTo>
                    <a:pt x="254" y="201"/>
                    <a:pt x="245" y="204"/>
                    <a:pt x="238" y="207"/>
                  </a:cubicBezTo>
                  <a:cubicBezTo>
                    <a:pt x="230" y="211"/>
                    <a:pt x="222" y="215"/>
                    <a:pt x="215" y="220"/>
                  </a:cubicBezTo>
                  <a:cubicBezTo>
                    <a:pt x="214" y="221"/>
                    <a:pt x="214" y="223"/>
                    <a:pt x="216" y="223"/>
                  </a:cubicBezTo>
                  <a:cubicBezTo>
                    <a:pt x="224" y="223"/>
                    <a:pt x="233" y="220"/>
                    <a:pt x="240" y="216"/>
                  </a:cubicBezTo>
                  <a:cubicBezTo>
                    <a:pt x="248" y="213"/>
                    <a:pt x="256" y="210"/>
                    <a:pt x="261" y="203"/>
                  </a:cubicBezTo>
                  <a:cubicBezTo>
                    <a:pt x="262" y="202"/>
                    <a:pt x="261" y="201"/>
                    <a:pt x="260" y="201"/>
                  </a:cubicBezTo>
                  <a:cubicBezTo>
                    <a:pt x="240" y="200"/>
                    <a:pt x="220" y="211"/>
                    <a:pt x="199" y="208"/>
                  </a:cubicBezTo>
                  <a:cubicBezTo>
                    <a:pt x="199" y="209"/>
                    <a:pt x="199" y="210"/>
                    <a:pt x="199" y="211"/>
                  </a:cubicBezTo>
                  <a:cubicBezTo>
                    <a:pt x="216" y="205"/>
                    <a:pt x="233" y="199"/>
                    <a:pt x="251" y="198"/>
                  </a:cubicBezTo>
                  <a:cubicBezTo>
                    <a:pt x="250" y="197"/>
                    <a:pt x="250" y="196"/>
                    <a:pt x="250" y="195"/>
                  </a:cubicBezTo>
                  <a:cubicBezTo>
                    <a:pt x="230" y="201"/>
                    <a:pt x="208" y="205"/>
                    <a:pt x="187" y="203"/>
                  </a:cubicBezTo>
                  <a:cubicBezTo>
                    <a:pt x="188" y="204"/>
                    <a:pt x="188" y="205"/>
                    <a:pt x="188" y="206"/>
                  </a:cubicBezTo>
                  <a:cubicBezTo>
                    <a:pt x="196" y="201"/>
                    <a:pt x="205" y="198"/>
                    <a:pt x="213" y="196"/>
                  </a:cubicBezTo>
                  <a:cubicBezTo>
                    <a:pt x="223" y="193"/>
                    <a:pt x="232" y="191"/>
                    <a:pt x="242" y="190"/>
                  </a:cubicBezTo>
                  <a:cubicBezTo>
                    <a:pt x="242" y="189"/>
                    <a:pt x="241" y="188"/>
                    <a:pt x="241" y="187"/>
                  </a:cubicBezTo>
                  <a:cubicBezTo>
                    <a:pt x="223" y="192"/>
                    <a:pt x="204" y="200"/>
                    <a:pt x="184" y="198"/>
                  </a:cubicBezTo>
                  <a:cubicBezTo>
                    <a:pt x="185" y="199"/>
                    <a:pt x="185" y="200"/>
                    <a:pt x="185" y="201"/>
                  </a:cubicBezTo>
                  <a:cubicBezTo>
                    <a:pt x="203" y="191"/>
                    <a:pt x="223" y="188"/>
                    <a:pt x="241" y="180"/>
                  </a:cubicBezTo>
                  <a:cubicBezTo>
                    <a:pt x="243" y="180"/>
                    <a:pt x="242" y="177"/>
                    <a:pt x="241" y="178"/>
                  </a:cubicBezTo>
                  <a:cubicBezTo>
                    <a:pt x="220" y="180"/>
                    <a:pt x="199" y="187"/>
                    <a:pt x="178" y="186"/>
                  </a:cubicBezTo>
                  <a:cubicBezTo>
                    <a:pt x="178" y="187"/>
                    <a:pt x="178" y="188"/>
                    <a:pt x="178" y="189"/>
                  </a:cubicBezTo>
                  <a:cubicBezTo>
                    <a:pt x="194" y="182"/>
                    <a:pt x="211" y="180"/>
                    <a:pt x="227" y="172"/>
                  </a:cubicBezTo>
                  <a:cubicBezTo>
                    <a:pt x="228" y="172"/>
                    <a:pt x="228" y="170"/>
                    <a:pt x="226" y="170"/>
                  </a:cubicBezTo>
                  <a:cubicBezTo>
                    <a:pt x="218" y="167"/>
                    <a:pt x="211" y="171"/>
                    <a:pt x="203" y="172"/>
                  </a:cubicBezTo>
                  <a:cubicBezTo>
                    <a:pt x="201" y="172"/>
                    <a:pt x="201" y="175"/>
                    <a:pt x="203" y="175"/>
                  </a:cubicBezTo>
                  <a:cubicBezTo>
                    <a:pt x="210" y="174"/>
                    <a:pt x="218" y="170"/>
                    <a:pt x="225" y="172"/>
                  </a:cubicBezTo>
                  <a:cubicBezTo>
                    <a:pt x="225" y="172"/>
                    <a:pt x="225" y="171"/>
                    <a:pt x="225" y="170"/>
                  </a:cubicBezTo>
                  <a:cubicBezTo>
                    <a:pt x="210" y="177"/>
                    <a:pt x="193" y="180"/>
                    <a:pt x="177" y="186"/>
                  </a:cubicBezTo>
                  <a:cubicBezTo>
                    <a:pt x="176" y="187"/>
                    <a:pt x="176" y="189"/>
                    <a:pt x="177" y="189"/>
                  </a:cubicBezTo>
                  <a:cubicBezTo>
                    <a:pt x="199" y="189"/>
                    <a:pt x="220" y="183"/>
                    <a:pt x="241" y="180"/>
                  </a:cubicBezTo>
                  <a:cubicBezTo>
                    <a:pt x="241" y="180"/>
                    <a:pt x="241" y="179"/>
                    <a:pt x="240" y="178"/>
                  </a:cubicBezTo>
                  <a:cubicBezTo>
                    <a:pt x="222" y="186"/>
                    <a:pt x="202" y="189"/>
                    <a:pt x="184" y="198"/>
                  </a:cubicBezTo>
                  <a:cubicBezTo>
                    <a:pt x="183" y="199"/>
                    <a:pt x="183" y="201"/>
                    <a:pt x="184" y="201"/>
                  </a:cubicBezTo>
                  <a:cubicBezTo>
                    <a:pt x="204" y="202"/>
                    <a:pt x="223" y="195"/>
                    <a:pt x="242" y="190"/>
                  </a:cubicBezTo>
                  <a:cubicBezTo>
                    <a:pt x="243" y="190"/>
                    <a:pt x="243" y="187"/>
                    <a:pt x="241" y="187"/>
                  </a:cubicBezTo>
                  <a:cubicBezTo>
                    <a:pt x="232" y="188"/>
                    <a:pt x="223" y="190"/>
                    <a:pt x="214" y="193"/>
                  </a:cubicBezTo>
                  <a:cubicBezTo>
                    <a:pt x="205" y="195"/>
                    <a:pt x="195" y="198"/>
                    <a:pt x="187" y="203"/>
                  </a:cubicBezTo>
                  <a:cubicBezTo>
                    <a:pt x="186" y="204"/>
                    <a:pt x="186" y="205"/>
                    <a:pt x="187" y="206"/>
                  </a:cubicBezTo>
                  <a:cubicBezTo>
                    <a:pt x="208" y="208"/>
                    <a:pt x="231" y="204"/>
                    <a:pt x="251" y="198"/>
                  </a:cubicBezTo>
                  <a:cubicBezTo>
                    <a:pt x="253" y="197"/>
                    <a:pt x="252" y="195"/>
                    <a:pt x="250" y="195"/>
                  </a:cubicBezTo>
                  <a:cubicBezTo>
                    <a:pt x="232" y="196"/>
                    <a:pt x="215" y="203"/>
                    <a:pt x="198" y="208"/>
                  </a:cubicBezTo>
                  <a:cubicBezTo>
                    <a:pt x="197" y="209"/>
                    <a:pt x="197" y="211"/>
                    <a:pt x="199" y="211"/>
                  </a:cubicBezTo>
                  <a:cubicBezTo>
                    <a:pt x="220" y="213"/>
                    <a:pt x="239" y="203"/>
                    <a:pt x="260" y="204"/>
                  </a:cubicBezTo>
                  <a:cubicBezTo>
                    <a:pt x="260" y="203"/>
                    <a:pt x="259" y="202"/>
                    <a:pt x="259" y="201"/>
                  </a:cubicBezTo>
                  <a:cubicBezTo>
                    <a:pt x="255" y="208"/>
                    <a:pt x="246" y="211"/>
                    <a:pt x="239" y="214"/>
                  </a:cubicBezTo>
                  <a:cubicBezTo>
                    <a:pt x="232" y="217"/>
                    <a:pt x="224" y="220"/>
                    <a:pt x="215" y="220"/>
                  </a:cubicBezTo>
                  <a:cubicBezTo>
                    <a:pt x="216" y="221"/>
                    <a:pt x="216" y="222"/>
                    <a:pt x="216" y="223"/>
                  </a:cubicBezTo>
                  <a:cubicBezTo>
                    <a:pt x="223" y="218"/>
                    <a:pt x="230" y="214"/>
                    <a:pt x="237" y="211"/>
                  </a:cubicBezTo>
                  <a:cubicBezTo>
                    <a:pt x="244" y="208"/>
                    <a:pt x="253" y="204"/>
                    <a:pt x="261" y="206"/>
                  </a:cubicBezTo>
                  <a:cubicBezTo>
                    <a:pt x="260" y="205"/>
                    <a:pt x="260" y="205"/>
                    <a:pt x="260" y="204"/>
                  </a:cubicBezTo>
                  <a:cubicBezTo>
                    <a:pt x="259" y="208"/>
                    <a:pt x="256" y="211"/>
                    <a:pt x="253" y="213"/>
                  </a:cubicBezTo>
                  <a:cubicBezTo>
                    <a:pt x="249" y="217"/>
                    <a:pt x="244" y="221"/>
                    <a:pt x="239" y="224"/>
                  </a:cubicBezTo>
                  <a:cubicBezTo>
                    <a:pt x="235" y="227"/>
                    <a:pt x="230" y="229"/>
                    <a:pt x="225" y="231"/>
                  </a:cubicBezTo>
                  <a:cubicBezTo>
                    <a:pt x="221" y="233"/>
                    <a:pt x="216" y="234"/>
                    <a:pt x="212" y="234"/>
                  </a:cubicBezTo>
                  <a:cubicBezTo>
                    <a:pt x="213" y="234"/>
                    <a:pt x="213" y="235"/>
                    <a:pt x="213" y="236"/>
                  </a:cubicBezTo>
                  <a:cubicBezTo>
                    <a:pt x="216" y="229"/>
                    <a:pt x="223" y="224"/>
                    <a:pt x="229" y="221"/>
                  </a:cubicBezTo>
                  <a:cubicBezTo>
                    <a:pt x="235" y="217"/>
                    <a:pt x="243" y="214"/>
                    <a:pt x="250" y="215"/>
                  </a:cubicBezTo>
                  <a:cubicBezTo>
                    <a:pt x="250" y="214"/>
                    <a:pt x="250" y="213"/>
                    <a:pt x="249" y="212"/>
                  </a:cubicBezTo>
                  <a:cubicBezTo>
                    <a:pt x="246" y="216"/>
                    <a:pt x="241" y="218"/>
                    <a:pt x="237" y="220"/>
                  </a:cubicBezTo>
                  <a:cubicBezTo>
                    <a:pt x="230" y="222"/>
                    <a:pt x="224" y="223"/>
                    <a:pt x="218" y="225"/>
                  </a:cubicBezTo>
                  <a:cubicBezTo>
                    <a:pt x="212" y="226"/>
                    <a:pt x="205" y="227"/>
                    <a:pt x="199" y="227"/>
                  </a:cubicBezTo>
                  <a:cubicBezTo>
                    <a:pt x="194" y="227"/>
                    <a:pt x="188" y="227"/>
                    <a:pt x="183" y="226"/>
                  </a:cubicBezTo>
                  <a:cubicBezTo>
                    <a:pt x="183" y="227"/>
                    <a:pt x="183" y="228"/>
                    <a:pt x="183" y="229"/>
                  </a:cubicBezTo>
                  <a:cubicBezTo>
                    <a:pt x="190" y="229"/>
                    <a:pt x="198" y="230"/>
                    <a:pt x="205" y="230"/>
                  </a:cubicBezTo>
                  <a:cubicBezTo>
                    <a:pt x="212" y="230"/>
                    <a:pt x="220" y="229"/>
                    <a:pt x="225" y="225"/>
                  </a:cubicBezTo>
                  <a:cubicBezTo>
                    <a:pt x="226" y="224"/>
                    <a:pt x="226" y="223"/>
                    <a:pt x="225" y="222"/>
                  </a:cubicBezTo>
                  <a:cubicBezTo>
                    <a:pt x="215" y="219"/>
                    <a:pt x="205" y="216"/>
                    <a:pt x="195" y="214"/>
                  </a:cubicBezTo>
                  <a:cubicBezTo>
                    <a:pt x="185" y="211"/>
                    <a:pt x="174" y="209"/>
                    <a:pt x="164" y="211"/>
                  </a:cubicBezTo>
                  <a:cubicBezTo>
                    <a:pt x="163" y="211"/>
                    <a:pt x="163" y="213"/>
                    <a:pt x="164" y="214"/>
                  </a:cubicBezTo>
                  <a:cubicBezTo>
                    <a:pt x="181" y="222"/>
                    <a:pt x="202" y="225"/>
                    <a:pt x="221" y="221"/>
                  </a:cubicBezTo>
                  <a:cubicBezTo>
                    <a:pt x="222" y="221"/>
                    <a:pt x="222" y="219"/>
                    <a:pt x="221" y="219"/>
                  </a:cubicBezTo>
                  <a:cubicBezTo>
                    <a:pt x="214" y="213"/>
                    <a:pt x="203" y="213"/>
                    <a:pt x="195" y="212"/>
                  </a:cubicBezTo>
                  <a:cubicBezTo>
                    <a:pt x="182" y="210"/>
                    <a:pt x="170" y="206"/>
                    <a:pt x="158" y="206"/>
                  </a:cubicBezTo>
                  <a:cubicBezTo>
                    <a:pt x="156" y="206"/>
                    <a:pt x="156" y="209"/>
                    <a:pt x="157" y="209"/>
                  </a:cubicBezTo>
                  <a:cubicBezTo>
                    <a:pt x="168" y="213"/>
                    <a:pt x="179" y="215"/>
                    <a:pt x="190" y="216"/>
                  </a:cubicBezTo>
                  <a:cubicBezTo>
                    <a:pt x="200" y="216"/>
                    <a:pt x="212" y="215"/>
                    <a:pt x="220" y="209"/>
                  </a:cubicBezTo>
                  <a:cubicBezTo>
                    <a:pt x="221" y="209"/>
                    <a:pt x="221" y="208"/>
                    <a:pt x="221" y="207"/>
                  </a:cubicBezTo>
                  <a:cubicBezTo>
                    <a:pt x="212" y="198"/>
                    <a:pt x="199" y="196"/>
                    <a:pt x="187" y="195"/>
                  </a:cubicBezTo>
                  <a:cubicBezTo>
                    <a:pt x="174" y="193"/>
                    <a:pt x="161" y="193"/>
                    <a:pt x="148" y="190"/>
                  </a:cubicBezTo>
                  <a:cubicBezTo>
                    <a:pt x="148" y="191"/>
                    <a:pt x="148" y="192"/>
                    <a:pt x="148" y="193"/>
                  </a:cubicBezTo>
                  <a:cubicBezTo>
                    <a:pt x="155" y="195"/>
                    <a:pt x="161" y="195"/>
                    <a:pt x="168" y="196"/>
                  </a:cubicBezTo>
                  <a:cubicBezTo>
                    <a:pt x="177" y="197"/>
                    <a:pt x="186" y="197"/>
                    <a:pt x="195" y="196"/>
                  </a:cubicBezTo>
                  <a:cubicBezTo>
                    <a:pt x="200" y="195"/>
                    <a:pt x="208" y="193"/>
                    <a:pt x="208" y="186"/>
                  </a:cubicBezTo>
                  <a:cubicBezTo>
                    <a:pt x="208" y="178"/>
                    <a:pt x="198" y="175"/>
                    <a:pt x="192" y="173"/>
                  </a:cubicBezTo>
                  <a:cubicBezTo>
                    <a:pt x="183" y="170"/>
                    <a:pt x="172" y="169"/>
                    <a:pt x="162" y="167"/>
                  </a:cubicBezTo>
                  <a:cubicBezTo>
                    <a:pt x="149" y="166"/>
                    <a:pt x="134" y="162"/>
                    <a:pt x="123" y="170"/>
                  </a:cubicBezTo>
                  <a:cubicBezTo>
                    <a:pt x="122" y="170"/>
                    <a:pt x="122" y="172"/>
                    <a:pt x="123" y="172"/>
                  </a:cubicBezTo>
                  <a:cubicBezTo>
                    <a:pt x="128" y="175"/>
                    <a:pt x="133" y="177"/>
                    <a:pt x="139" y="178"/>
                  </a:cubicBezTo>
                  <a:cubicBezTo>
                    <a:pt x="148" y="181"/>
                    <a:pt x="156" y="184"/>
                    <a:pt x="165" y="185"/>
                  </a:cubicBezTo>
                  <a:cubicBezTo>
                    <a:pt x="173" y="187"/>
                    <a:pt x="182" y="188"/>
                    <a:pt x="190" y="188"/>
                  </a:cubicBezTo>
                  <a:cubicBezTo>
                    <a:pt x="195" y="187"/>
                    <a:pt x="200" y="185"/>
                    <a:pt x="201" y="180"/>
                  </a:cubicBezTo>
                  <a:cubicBezTo>
                    <a:pt x="202" y="175"/>
                    <a:pt x="197" y="171"/>
                    <a:pt x="193" y="169"/>
                  </a:cubicBezTo>
                  <a:cubicBezTo>
                    <a:pt x="186" y="165"/>
                    <a:pt x="178" y="162"/>
                    <a:pt x="170" y="160"/>
                  </a:cubicBezTo>
                  <a:cubicBezTo>
                    <a:pt x="152" y="155"/>
                    <a:pt x="134" y="151"/>
                    <a:pt x="116" y="150"/>
                  </a:cubicBezTo>
                  <a:cubicBezTo>
                    <a:pt x="113" y="150"/>
                    <a:pt x="109" y="150"/>
                    <a:pt x="106" y="150"/>
                  </a:cubicBezTo>
                  <a:cubicBezTo>
                    <a:pt x="105" y="151"/>
                    <a:pt x="105" y="152"/>
                    <a:pt x="106" y="153"/>
                  </a:cubicBezTo>
                  <a:cubicBezTo>
                    <a:pt x="120" y="163"/>
                    <a:pt x="137" y="167"/>
                    <a:pt x="153" y="173"/>
                  </a:cubicBezTo>
                  <a:cubicBezTo>
                    <a:pt x="169" y="178"/>
                    <a:pt x="187" y="186"/>
                    <a:pt x="203" y="182"/>
                  </a:cubicBezTo>
                  <a:cubicBezTo>
                    <a:pt x="204" y="182"/>
                    <a:pt x="205" y="181"/>
                    <a:pt x="204" y="180"/>
                  </a:cubicBezTo>
                  <a:cubicBezTo>
                    <a:pt x="199" y="173"/>
                    <a:pt x="191" y="169"/>
                    <a:pt x="184" y="166"/>
                  </a:cubicBezTo>
                  <a:cubicBezTo>
                    <a:pt x="175" y="162"/>
                    <a:pt x="166" y="159"/>
                    <a:pt x="157" y="156"/>
                  </a:cubicBezTo>
                  <a:cubicBezTo>
                    <a:pt x="149" y="154"/>
                    <a:pt x="141" y="151"/>
                    <a:pt x="133" y="149"/>
                  </a:cubicBezTo>
                  <a:cubicBezTo>
                    <a:pt x="125" y="147"/>
                    <a:pt x="116" y="145"/>
                    <a:pt x="109" y="150"/>
                  </a:cubicBezTo>
                  <a:cubicBezTo>
                    <a:pt x="108" y="151"/>
                    <a:pt x="108" y="151"/>
                    <a:pt x="108" y="152"/>
                  </a:cubicBezTo>
                  <a:cubicBezTo>
                    <a:pt x="110" y="159"/>
                    <a:pt x="116" y="164"/>
                    <a:pt x="122" y="167"/>
                  </a:cubicBezTo>
                  <a:cubicBezTo>
                    <a:pt x="130" y="173"/>
                    <a:pt x="138" y="176"/>
                    <a:pt x="147" y="179"/>
                  </a:cubicBezTo>
                  <a:cubicBezTo>
                    <a:pt x="157" y="183"/>
                    <a:pt x="166" y="185"/>
                    <a:pt x="176" y="186"/>
                  </a:cubicBezTo>
                  <a:cubicBezTo>
                    <a:pt x="183" y="187"/>
                    <a:pt x="190" y="188"/>
                    <a:pt x="197" y="187"/>
                  </a:cubicBezTo>
                  <a:cubicBezTo>
                    <a:pt x="198" y="186"/>
                    <a:pt x="199" y="185"/>
                    <a:pt x="197" y="184"/>
                  </a:cubicBezTo>
                  <a:cubicBezTo>
                    <a:pt x="184" y="178"/>
                    <a:pt x="169" y="177"/>
                    <a:pt x="155" y="176"/>
                  </a:cubicBezTo>
                  <a:cubicBezTo>
                    <a:pt x="141" y="174"/>
                    <a:pt x="125" y="172"/>
                    <a:pt x="112" y="164"/>
                  </a:cubicBezTo>
                  <a:cubicBezTo>
                    <a:pt x="112" y="165"/>
                    <a:pt x="112" y="166"/>
                    <a:pt x="111" y="167"/>
                  </a:cubicBezTo>
                  <a:cubicBezTo>
                    <a:pt x="129" y="167"/>
                    <a:pt x="145" y="175"/>
                    <a:pt x="162" y="180"/>
                  </a:cubicBezTo>
                  <a:cubicBezTo>
                    <a:pt x="168" y="181"/>
                    <a:pt x="175" y="183"/>
                    <a:pt x="182" y="185"/>
                  </a:cubicBezTo>
                  <a:cubicBezTo>
                    <a:pt x="188" y="187"/>
                    <a:pt x="195" y="190"/>
                    <a:pt x="199" y="195"/>
                  </a:cubicBezTo>
                  <a:cubicBezTo>
                    <a:pt x="199" y="194"/>
                    <a:pt x="200" y="193"/>
                    <a:pt x="200" y="193"/>
                  </a:cubicBezTo>
                  <a:cubicBezTo>
                    <a:pt x="167" y="185"/>
                    <a:pt x="137" y="169"/>
                    <a:pt x="103" y="167"/>
                  </a:cubicBezTo>
                  <a:cubicBezTo>
                    <a:pt x="102" y="167"/>
                    <a:pt x="101" y="168"/>
                    <a:pt x="102" y="169"/>
                  </a:cubicBezTo>
                  <a:cubicBezTo>
                    <a:pt x="107" y="175"/>
                    <a:pt x="114" y="179"/>
                    <a:pt x="120" y="181"/>
                  </a:cubicBezTo>
                  <a:cubicBezTo>
                    <a:pt x="127" y="184"/>
                    <a:pt x="135" y="187"/>
                    <a:pt x="142" y="190"/>
                  </a:cubicBezTo>
                  <a:cubicBezTo>
                    <a:pt x="150" y="193"/>
                    <a:pt x="157" y="197"/>
                    <a:pt x="165" y="200"/>
                  </a:cubicBezTo>
                  <a:cubicBezTo>
                    <a:pt x="172" y="202"/>
                    <a:pt x="179" y="205"/>
                    <a:pt x="187" y="204"/>
                  </a:cubicBezTo>
                  <a:cubicBezTo>
                    <a:pt x="188" y="204"/>
                    <a:pt x="188" y="202"/>
                    <a:pt x="187" y="201"/>
                  </a:cubicBezTo>
                  <a:cubicBezTo>
                    <a:pt x="156" y="182"/>
                    <a:pt x="121" y="173"/>
                    <a:pt x="87" y="160"/>
                  </a:cubicBezTo>
                  <a:cubicBezTo>
                    <a:pt x="86" y="160"/>
                    <a:pt x="84" y="161"/>
                    <a:pt x="85" y="162"/>
                  </a:cubicBezTo>
                  <a:cubicBezTo>
                    <a:pt x="95" y="174"/>
                    <a:pt x="110" y="180"/>
                    <a:pt x="123" y="186"/>
                  </a:cubicBezTo>
                  <a:cubicBezTo>
                    <a:pt x="137" y="192"/>
                    <a:pt x="152" y="199"/>
                    <a:pt x="161" y="212"/>
                  </a:cubicBezTo>
                  <a:cubicBezTo>
                    <a:pt x="161" y="211"/>
                    <a:pt x="162" y="210"/>
                    <a:pt x="162" y="210"/>
                  </a:cubicBezTo>
                  <a:cubicBezTo>
                    <a:pt x="156" y="210"/>
                    <a:pt x="150" y="207"/>
                    <a:pt x="144" y="204"/>
                  </a:cubicBezTo>
                  <a:cubicBezTo>
                    <a:pt x="139" y="201"/>
                    <a:pt x="134" y="197"/>
                    <a:pt x="128" y="194"/>
                  </a:cubicBezTo>
                  <a:cubicBezTo>
                    <a:pt x="114" y="186"/>
                    <a:pt x="102" y="175"/>
                    <a:pt x="89" y="165"/>
                  </a:cubicBezTo>
                  <a:cubicBezTo>
                    <a:pt x="88" y="164"/>
                    <a:pt x="86" y="166"/>
                    <a:pt x="87" y="167"/>
                  </a:cubicBezTo>
                  <a:cubicBezTo>
                    <a:pt x="106" y="186"/>
                    <a:pt x="132" y="195"/>
                    <a:pt x="156" y="205"/>
                  </a:cubicBezTo>
                  <a:cubicBezTo>
                    <a:pt x="156" y="204"/>
                    <a:pt x="156" y="203"/>
                    <a:pt x="157" y="202"/>
                  </a:cubicBezTo>
                  <a:cubicBezTo>
                    <a:pt x="140" y="197"/>
                    <a:pt x="126" y="187"/>
                    <a:pt x="111" y="180"/>
                  </a:cubicBezTo>
                  <a:cubicBezTo>
                    <a:pt x="95" y="172"/>
                    <a:pt x="79" y="166"/>
                    <a:pt x="65" y="156"/>
                  </a:cubicBezTo>
                  <a:cubicBezTo>
                    <a:pt x="64" y="156"/>
                    <a:pt x="64" y="157"/>
                    <a:pt x="63" y="158"/>
                  </a:cubicBezTo>
                  <a:cubicBezTo>
                    <a:pt x="87" y="174"/>
                    <a:pt x="116" y="183"/>
                    <a:pt x="143" y="192"/>
                  </a:cubicBezTo>
                  <a:cubicBezTo>
                    <a:pt x="145" y="193"/>
                    <a:pt x="146" y="191"/>
                    <a:pt x="145" y="190"/>
                  </a:cubicBezTo>
                  <a:cubicBezTo>
                    <a:pt x="114" y="167"/>
                    <a:pt x="74" y="155"/>
                    <a:pt x="49" y="125"/>
                  </a:cubicBezTo>
                  <a:cubicBezTo>
                    <a:pt x="49" y="126"/>
                    <a:pt x="48" y="127"/>
                    <a:pt x="48" y="128"/>
                  </a:cubicBezTo>
                  <a:cubicBezTo>
                    <a:pt x="65" y="131"/>
                    <a:pt x="80" y="142"/>
                    <a:pt x="95" y="151"/>
                  </a:cubicBezTo>
                  <a:cubicBezTo>
                    <a:pt x="103" y="155"/>
                    <a:pt x="112" y="159"/>
                    <a:pt x="121" y="163"/>
                  </a:cubicBezTo>
                  <a:cubicBezTo>
                    <a:pt x="130" y="168"/>
                    <a:pt x="140" y="173"/>
                    <a:pt x="150" y="177"/>
                  </a:cubicBezTo>
                  <a:cubicBezTo>
                    <a:pt x="151" y="178"/>
                    <a:pt x="152" y="175"/>
                    <a:pt x="151" y="174"/>
                  </a:cubicBezTo>
                  <a:cubicBezTo>
                    <a:pt x="108" y="155"/>
                    <a:pt x="72" y="126"/>
                    <a:pt x="33" y="102"/>
                  </a:cubicBezTo>
                  <a:cubicBezTo>
                    <a:pt x="31" y="101"/>
                    <a:pt x="29" y="103"/>
                    <a:pt x="31" y="104"/>
                  </a:cubicBezTo>
                  <a:cubicBezTo>
                    <a:pt x="63" y="124"/>
                    <a:pt x="98" y="139"/>
                    <a:pt x="129" y="162"/>
                  </a:cubicBezTo>
                  <a:cubicBezTo>
                    <a:pt x="131" y="163"/>
                    <a:pt x="132" y="161"/>
                    <a:pt x="131" y="160"/>
                  </a:cubicBezTo>
                  <a:cubicBezTo>
                    <a:pt x="98" y="127"/>
                    <a:pt x="54" y="106"/>
                    <a:pt x="26" y="68"/>
                  </a:cubicBezTo>
                  <a:cubicBezTo>
                    <a:pt x="25" y="68"/>
                    <a:pt x="24" y="69"/>
                    <a:pt x="24" y="70"/>
                  </a:cubicBezTo>
                  <a:cubicBezTo>
                    <a:pt x="40" y="80"/>
                    <a:pt x="54" y="94"/>
                    <a:pt x="68" y="108"/>
                  </a:cubicBezTo>
                  <a:cubicBezTo>
                    <a:pt x="74" y="113"/>
                    <a:pt x="80" y="119"/>
                    <a:pt x="86" y="125"/>
                  </a:cubicBezTo>
                  <a:cubicBezTo>
                    <a:pt x="92" y="131"/>
                    <a:pt x="98" y="138"/>
                    <a:pt x="100" y="146"/>
                  </a:cubicBezTo>
                  <a:cubicBezTo>
                    <a:pt x="101" y="145"/>
                    <a:pt x="102" y="145"/>
                    <a:pt x="103" y="144"/>
                  </a:cubicBezTo>
                  <a:cubicBezTo>
                    <a:pt x="79" y="117"/>
                    <a:pt x="60" y="85"/>
                    <a:pt x="31" y="62"/>
                  </a:cubicBezTo>
                  <a:cubicBezTo>
                    <a:pt x="30" y="61"/>
                    <a:pt x="28" y="63"/>
                    <a:pt x="29" y="64"/>
                  </a:cubicBezTo>
                  <a:cubicBezTo>
                    <a:pt x="40" y="80"/>
                    <a:pt x="54" y="95"/>
                    <a:pt x="66" y="110"/>
                  </a:cubicBezTo>
                  <a:cubicBezTo>
                    <a:pt x="72" y="117"/>
                    <a:pt x="77" y="124"/>
                    <a:pt x="83" y="131"/>
                  </a:cubicBezTo>
                  <a:cubicBezTo>
                    <a:pt x="89" y="138"/>
                    <a:pt x="95" y="146"/>
                    <a:pt x="98" y="155"/>
                  </a:cubicBezTo>
                  <a:cubicBezTo>
                    <a:pt x="99" y="154"/>
                    <a:pt x="100" y="154"/>
                    <a:pt x="100" y="153"/>
                  </a:cubicBezTo>
                  <a:cubicBezTo>
                    <a:pt x="80" y="125"/>
                    <a:pt x="62" y="94"/>
                    <a:pt x="38" y="67"/>
                  </a:cubicBezTo>
                  <a:cubicBezTo>
                    <a:pt x="37" y="66"/>
                    <a:pt x="35" y="68"/>
                    <a:pt x="36" y="69"/>
                  </a:cubicBezTo>
                  <a:cubicBezTo>
                    <a:pt x="46" y="86"/>
                    <a:pt x="58" y="103"/>
                    <a:pt x="69" y="120"/>
                  </a:cubicBezTo>
                  <a:cubicBezTo>
                    <a:pt x="73" y="126"/>
                    <a:pt x="79" y="132"/>
                    <a:pt x="83" y="139"/>
                  </a:cubicBezTo>
                  <a:cubicBezTo>
                    <a:pt x="88" y="145"/>
                    <a:pt x="93" y="153"/>
                    <a:pt x="94" y="161"/>
                  </a:cubicBezTo>
                  <a:cubicBezTo>
                    <a:pt x="94" y="160"/>
                    <a:pt x="95" y="160"/>
                    <a:pt x="96" y="160"/>
                  </a:cubicBezTo>
                  <a:cubicBezTo>
                    <a:pt x="78" y="148"/>
                    <a:pt x="67" y="130"/>
                    <a:pt x="53" y="116"/>
                  </a:cubicBezTo>
                  <a:cubicBezTo>
                    <a:pt x="46" y="109"/>
                    <a:pt x="40" y="103"/>
                    <a:pt x="34" y="96"/>
                  </a:cubicBezTo>
                  <a:cubicBezTo>
                    <a:pt x="29" y="90"/>
                    <a:pt x="23" y="82"/>
                    <a:pt x="22" y="74"/>
                  </a:cubicBezTo>
                  <a:cubicBezTo>
                    <a:pt x="21" y="75"/>
                    <a:pt x="20" y="75"/>
                    <a:pt x="20" y="76"/>
                  </a:cubicBezTo>
                  <a:cubicBezTo>
                    <a:pt x="29" y="79"/>
                    <a:pt x="37" y="86"/>
                    <a:pt x="43" y="94"/>
                  </a:cubicBezTo>
                  <a:cubicBezTo>
                    <a:pt x="50" y="101"/>
                    <a:pt x="56" y="109"/>
                    <a:pt x="62" y="117"/>
                  </a:cubicBezTo>
                  <a:cubicBezTo>
                    <a:pt x="68" y="123"/>
                    <a:pt x="74" y="130"/>
                    <a:pt x="79" y="136"/>
                  </a:cubicBezTo>
                  <a:cubicBezTo>
                    <a:pt x="85" y="143"/>
                    <a:pt x="91" y="152"/>
                    <a:pt x="89" y="161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81" y="157"/>
                    <a:pt x="74" y="148"/>
                    <a:pt x="67" y="140"/>
                  </a:cubicBezTo>
                  <a:cubicBezTo>
                    <a:pt x="61" y="133"/>
                    <a:pt x="55" y="125"/>
                    <a:pt x="49" y="118"/>
                  </a:cubicBezTo>
                  <a:cubicBezTo>
                    <a:pt x="42" y="112"/>
                    <a:pt x="35" y="105"/>
                    <a:pt x="29" y="98"/>
                  </a:cubicBezTo>
                  <a:cubicBezTo>
                    <a:pt x="25" y="92"/>
                    <a:pt x="18" y="83"/>
                    <a:pt x="20" y="75"/>
                  </a:cubicBezTo>
                  <a:cubicBezTo>
                    <a:pt x="20" y="75"/>
                    <a:pt x="19" y="76"/>
                    <a:pt x="18" y="76"/>
                  </a:cubicBezTo>
                  <a:cubicBezTo>
                    <a:pt x="37" y="85"/>
                    <a:pt x="49" y="103"/>
                    <a:pt x="62" y="118"/>
                  </a:cubicBezTo>
                  <a:cubicBezTo>
                    <a:pt x="66" y="125"/>
                    <a:pt x="71" y="131"/>
                    <a:pt x="75" y="137"/>
                  </a:cubicBezTo>
                  <a:cubicBezTo>
                    <a:pt x="79" y="144"/>
                    <a:pt x="84" y="153"/>
                    <a:pt x="81" y="160"/>
                  </a:cubicBezTo>
                  <a:cubicBezTo>
                    <a:pt x="82" y="160"/>
                    <a:pt x="82" y="159"/>
                    <a:pt x="83" y="159"/>
                  </a:cubicBezTo>
                  <a:cubicBezTo>
                    <a:pt x="77" y="158"/>
                    <a:pt x="73" y="152"/>
                    <a:pt x="70" y="148"/>
                  </a:cubicBezTo>
                  <a:cubicBezTo>
                    <a:pt x="66" y="143"/>
                    <a:pt x="62" y="138"/>
                    <a:pt x="57" y="133"/>
                  </a:cubicBezTo>
                  <a:cubicBezTo>
                    <a:pt x="49" y="123"/>
                    <a:pt x="42" y="111"/>
                    <a:pt x="34" y="101"/>
                  </a:cubicBezTo>
                  <a:cubicBezTo>
                    <a:pt x="28" y="94"/>
                    <a:pt x="21" y="86"/>
                    <a:pt x="16" y="78"/>
                  </a:cubicBezTo>
                  <a:cubicBezTo>
                    <a:pt x="12" y="72"/>
                    <a:pt x="5" y="62"/>
                    <a:pt x="8" y="54"/>
                  </a:cubicBezTo>
                  <a:cubicBezTo>
                    <a:pt x="8" y="55"/>
                    <a:pt x="7" y="55"/>
                    <a:pt x="7" y="55"/>
                  </a:cubicBezTo>
                  <a:cubicBezTo>
                    <a:pt x="14" y="55"/>
                    <a:pt x="20" y="60"/>
                    <a:pt x="24" y="65"/>
                  </a:cubicBezTo>
                  <a:cubicBezTo>
                    <a:pt x="30" y="72"/>
                    <a:pt x="34" y="80"/>
                    <a:pt x="37" y="88"/>
                  </a:cubicBezTo>
                  <a:cubicBezTo>
                    <a:pt x="40" y="95"/>
                    <a:pt x="42" y="102"/>
                    <a:pt x="43" y="109"/>
                  </a:cubicBezTo>
                  <a:cubicBezTo>
                    <a:pt x="43" y="111"/>
                    <a:pt x="43" y="113"/>
                    <a:pt x="42" y="115"/>
                  </a:cubicBezTo>
                  <a:cubicBezTo>
                    <a:pt x="41" y="115"/>
                    <a:pt x="39" y="114"/>
                    <a:pt x="38" y="114"/>
                  </a:cubicBezTo>
                  <a:cubicBezTo>
                    <a:pt x="33" y="110"/>
                    <a:pt x="29" y="104"/>
                    <a:pt x="26" y="99"/>
                  </a:cubicBezTo>
                  <a:cubicBezTo>
                    <a:pt x="21" y="90"/>
                    <a:pt x="17" y="82"/>
                    <a:pt x="13" y="73"/>
                  </a:cubicBezTo>
                  <a:cubicBezTo>
                    <a:pt x="10" y="64"/>
                    <a:pt x="7" y="55"/>
                    <a:pt x="5" y="46"/>
                  </a:cubicBezTo>
                  <a:cubicBezTo>
                    <a:pt x="4" y="39"/>
                    <a:pt x="2" y="31"/>
                    <a:pt x="4" y="24"/>
                  </a:cubicBezTo>
                  <a:cubicBezTo>
                    <a:pt x="5" y="20"/>
                    <a:pt x="8" y="17"/>
                    <a:pt x="13" y="19"/>
                  </a:cubicBezTo>
                  <a:cubicBezTo>
                    <a:pt x="19" y="22"/>
                    <a:pt x="24" y="29"/>
                    <a:pt x="28" y="35"/>
                  </a:cubicBezTo>
                  <a:cubicBezTo>
                    <a:pt x="32" y="42"/>
                    <a:pt x="36" y="51"/>
                    <a:pt x="39" y="59"/>
                  </a:cubicBezTo>
                  <a:cubicBezTo>
                    <a:pt x="40" y="64"/>
                    <a:pt x="42" y="72"/>
                    <a:pt x="39" y="77"/>
                  </a:cubicBezTo>
                  <a:cubicBezTo>
                    <a:pt x="35" y="81"/>
                    <a:pt x="31" y="76"/>
                    <a:pt x="28" y="74"/>
                  </a:cubicBezTo>
                  <a:cubicBezTo>
                    <a:pt x="23" y="68"/>
                    <a:pt x="20" y="61"/>
                    <a:pt x="16" y="54"/>
                  </a:cubicBezTo>
                  <a:cubicBezTo>
                    <a:pt x="13" y="47"/>
                    <a:pt x="10" y="39"/>
                    <a:pt x="9" y="31"/>
                  </a:cubicBezTo>
                  <a:cubicBezTo>
                    <a:pt x="8" y="26"/>
                    <a:pt x="7" y="19"/>
                    <a:pt x="10" y="15"/>
                  </a:cubicBezTo>
                  <a:cubicBezTo>
                    <a:pt x="10" y="15"/>
                    <a:pt x="9" y="15"/>
                    <a:pt x="9" y="15"/>
                  </a:cubicBezTo>
                  <a:cubicBezTo>
                    <a:pt x="13" y="19"/>
                    <a:pt x="16" y="24"/>
                    <a:pt x="19" y="28"/>
                  </a:cubicBezTo>
                  <a:cubicBezTo>
                    <a:pt x="22" y="35"/>
                    <a:pt x="24" y="42"/>
                    <a:pt x="26" y="48"/>
                  </a:cubicBezTo>
                  <a:cubicBezTo>
                    <a:pt x="28" y="55"/>
                    <a:pt x="29" y="62"/>
                    <a:pt x="29" y="69"/>
                  </a:cubicBezTo>
                  <a:cubicBezTo>
                    <a:pt x="28" y="75"/>
                    <a:pt x="27" y="81"/>
                    <a:pt x="23" y="84"/>
                  </a:cubicBezTo>
                  <a:cubicBezTo>
                    <a:pt x="24" y="84"/>
                    <a:pt x="24" y="84"/>
                    <a:pt x="25" y="84"/>
                  </a:cubicBezTo>
                  <a:cubicBezTo>
                    <a:pt x="20" y="82"/>
                    <a:pt x="18" y="77"/>
                    <a:pt x="15" y="72"/>
                  </a:cubicBezTo>
                  <a:cubicBezTo>
                    <a:pt x="12" y="66"/>
                    <a:pt x="10" y="59"/>
                    <a:pt x="8" y="52"/>
                  </a:cubicBezTo>
                  <a:cubicBezTo>
                    <a:pt x="7" y="46"/>
                    <a:pt x="6" y="39"/>
                    <a:pt x="6" y="32"/>
                  </a:cubicBezTo>
                  <a:cubicBezTo>
                    <a:pt x="5" y="27"/>
                    <a:pt x="6" y="21"/>
                    <a:pt x="8" y="16"/>
                  </a:cubicBezTo>
                  <a:cubicBezTo>
                    <a:pt x="8" y="17"/>
                    <a:pt x="7" y="17"/>
                    <a:pt x="6" y="17"/>
                  </a:cubicBezTo>
                  <a:cubicBezTo>
                    <a:pt x="11" y="19"/>
                    <a:pt x="14" y="23"/>
                    <a:pt x="16" y="27"/>
                  </a:cubicBezTo>
                  <a:cubicBezTo>
                    <a:pt x="19" y="33"/>
                    <a:pt x="21" y="39"/>
                    <a:pt x="23" y="45"/>
                  </a:cubicBezTo>
                  <a:cubicBezTo>
                    <a:pt x="24" y="51"/>
                    <a:pt x="25" y="57"/>
                    <a:pt x="25" y="63"/>
                  </a:cubicBezTo>
                  <a:cubicBezTo>
                    <a:pt x="25" y="68"/>
                    <a:pt x="25" y="73"/>
                    <a:pt x="22" y="77"/>
                  </a:cubicBezTo>
                  <a:cubicBezTo>
                    <a:pt x="23" y="77"/>
                    <a:pt x="23" y="77"/>
                    <a:pt x="24" y="77"/>
                  </a:cubicBezTo>
                  <a:cubicBezTo>
                    <a:pt x="22" y="75"/>
                    <a:pt x="21" y="72"/>
                    <a:pt x="20" y="70"/>
                  </a:cubicBezTo>
                  <a:cubicBezTo>
                    <a:pt x="18" y="66"/>
                    <a:pt x="17" y="62"/>
                    <a:pt x="16" y="58"/>
                  </a:cubicBezTo>
                  <a:cubicBezTo>
                    <a:pt x="13" y="50"/>
                    <a:pt x="11" y="40"/>
                    <a:pt x="11" y="31"/>
                  </a:cubicBezTo>
                  <a:cubicBezTo>
                    <a:pt x="12" y="27"/>
                    <a:pt x="14" y="18"/>
                    <a:pt x="21" y="21"/>
                  </a:cubicBezTo>
                  <a:cubicBezTo>
                    <a:pt x="23" y="23"/>
                    <a:pt x="25" y="25"/>
                    <a:pt x="26" y="28"/>
                  </a:cubicBezTo>
                  <a:cubicBezTo>
                    <a:pt x="28" y="31"/>
                    <a:pt x="30" y="35"/>
                    <a:pt x="31" y="38"/>
                  </a:cubicBezTo>
                  <a:cubicBezTo>
                    <a:pt x="34" y="49"/>
                    <a:pt x="36" y="59"/>
                    <a:pt x="38" y="70"/>
                  </a:cubicBezTo>
                  <a:cubicBezTo>
                    <a:pt x="39" y="74"/>
                    <a:pt x="40" y="79"/>
                    <a:pt x="41" y="83"/>
                  </a:cubicBezTo>
                  <a:cubicBezTo>
                    <a:pt x="42" y="86"/>
                    <a:pt x="42" y="89"/>
                    <a:pt x="44" y="92"/>
                  </a:cubicBezTo>
                  <a:cubicBezTo>
                    <a:pt x="44" y="93"/>
                    <a:pt x="46" y="93"/>
                    <a:pt x="46" y="91"/>
                  </a:cubicBezTo>
                  <a:cubicBezTo>
                    <a:pt x="48" y="79"/>
                    <a:pt x="46" y="67"/>
                    <a:pt x="44" y="54"/>
                  </a:cubicBezTo>
                  <a:cubicBezTo>
                    <a:pt x="41" y="42"/>
                    <a:pt x="39" y="28"/>
                    <a:pt x="44" y="16"/>
                  </a:cubicBezTo>
                  <a:cubicBezTo>
                    <a:pt x="43" y="16"/>
                    <a:pt x="42" y="16"/>
                    <a:pt x="41" y="16"/>
                  </a:cubicBezTo>
                  <a:cubicBezTo>
                    <a:pt x="51" y="40"/>
                    <a:pt x="48" y="68"/>
                    <a:pt x="48" y="93"/>
                  </a:cubicBezTo>
                  <a:cubicBezTo>
                    <a:pt x="49" y="93"/>
                    <a:pt x="50" y="93"/>
                    <a:pt x="51" y="93"/>
                  </a:cubicBezTo>
                  <a:cubicBezTo>
                    <a:pt x="48" y="64"/>
                    <a:pt x="44" y="36"/>
                    <a:pt x="45" y="8"/>
                  </a:cubicBezTo>
                  <a:cubicBezTo>
                    <a:pt x="44" y="8"/>
                    <a:pt x="43" y="8"/>
                    <a:pt x="42" y="8"/>
                  </a:cubicBezTo>
                  <a:cubicBezTo>
                    <a:pt x="44" y="24"/>
                    <a:pt x="44" y="40"/>
                    <a:pt x="44" y="57"/>
                  </a:cubicBezTo>
                  <a:cubicBezTo>
                    <a:pt x="44" y="63"/>
                    <a:pt x="45" y="70"/>
                    <a:pt x="45" y="76"/>
                  </a:cubicBezTo>
                  <a:cubicBezTo>
                    <a:pt x="45" y="83"/>
                    <a:pt x="46" y="90"/>
                    <a:pt x="43" y="97"/>
                  </a:cubicBezTo>
                  <a:cubicBezTo>
                    <a:pt x="44" y="97"/>
                    <a:pt x="45" y="97"/>
                    <a:pt x="46" y="97"/>
                  </a:cubicBezTo>
                  <a:cubicBezTo>
                    <a:pt x="38" y="85"/>
                    <a:pt x="39" y="69"/>
                    <a:pt x="36" y="56"/>
                  </a:cubicBezTo>
                  <a:cubicBezTo>
                    <a:pt x="34" y="41"/>
                    <a:pt x="29" y="26"/>
                    <a:pt x="32" y="10"/>
                  </a:cubicBezTo>
                  <a:cubicBezTo>
                    <a:pt x="31" y="10"/>
                    <a:pt x="30" y="10"/>
                    <a:pt x="29" y="10"/>
                  </a:cubicBezTo>
                  <a:cubicBezTo>
                    <a:pt x="32" y="23"/>
                    <a:pt x="33" y="36"/>
                    <a:pt x="32" y="49"/>
                  </a:cubicBezTo>
                  <a:cubicBezTo>
                    <a:pt x="32" y="62"/>
                    <a:pt x="31" y="75"/>
                    <a:pt x="27" y="87"/>
                  </a:cubicBezTo>
                  <a:cubicBezTo>
                    <a:pt x="28" y="87"/>
                    <a:pt x="28" y="87"/>
                    <a:pt x="29" y="86"/>
                  </a:cubicBezTo>
                  <a:cubicBezTo>
                    <a:pt x="24" y="84"/>
                    <a:pt x="23" y="76"/>
                    <a:pt x="22" y="71"/>
                  </a:cubicBezTo>
                  <a:cubicBezTo>
                    <a:pt x="21" y="64"/>
                    <a:pt x="21" y="57"/>
                    <a:pt x="20" y="51"/>
                  </a:cubicBezTo>
                  <a:cubicBezTo>
                    <a:pt x="19" y="35"/>
                    <a:pt x="15" y="17"/>
                    <a:pt x="22" y="2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24" y="4"/>
                    <a:pt x="26" y="11"/>
                    <a:pt x="27" y="15"/>
                  </a:cubicBezTo>
                  <a:cubicBezTo>
                    <a:pt x="28" y="23"/>
                    <a:pt x="29" y="31"/>
                    <a:pt x="29" y="39"/>
                  </a:cubicBezTo>
                  <a:cubicBezTo>
                    <a:pt x="29" y="47"/>
                    <a:pt x="29" y="56"/>
                    <a:pt x="28" y="64"/>
                  </a:cubicBezTo>
                  <a:cubicBezTo>
                    <a:pt x="27" y="69"/>
                    <a:pt x="27" y="76"/>
                    <a:pt x="23" y="79"/>
                  </a:cubicBezTo>
                  <a:cubicBezTo>
                    <a:pt x="24" y="79"/>
                    <a:pt x="25" y="79"/>
                    <a:pt x="25" y="79"/>
                  </a:cubicBezTo>
                  <a:cubicBezTo>
                    <a:pt x="16" y="72"/>
                    <a:pt x="15" y="59"/>
                    <a:pt x="16" y="48"/>
                  </a:cubicBezTo>
                  <a:cubicBezTo>
                    <a:pt x="17" y="37"/>
                    <a:pt x="20" y="25"/>
                    <a:pt x="26" y="16"/>
                  </a:cubicBezTo>
                  <a:cubicBezTo>
                    <a:pt x="27" y="15"/>
                    <a:pt x="25" y="13"/>
                    <a:pt x="24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53"/>
            <p:cNvSpPr/>
            <p:nvPr/>
          </p:nvSpPr>
          <p:spPr bwMode="auto">
            <a:xfrm>
              <a:off x="3565" y="2319"/>
              <a:ext cx="522" cy="421"/>
            </a:xfrm>
            <a:custGeom>
              <a:avLst/>
              <a:gdLst>
                <a:gd name="T0" fmla="*/ 194 w 270"/>
                <a:gd name="T1" fmla="*/ 148 h 218"/>
                <a:gd name="T2" fmla="*/ 192 w 270"/>
                <a:gd name="T3" fmla="*/ 184 h 218"/>
                <a:gd name="T4" fmla="*/ 258 w 270"/>
                <a:gd name="T5" fmla="*/ 146 h 218"/>
                <a:gd name="T6" fmla="*/ 242 w 270"/>
                <a:gd name="T7" fmla="*/ 100 h 218"/>
                <a:gd name="T8" fmla="*/ 218 w 270"/>
                <a:gd name="T9" fmla="*/ 140 h 218"/>
                <a:gd name="T10" fmla="*/ 233 w 270"/>
                <a:gd name="T11" fmla="*/ 129 h 218"/>
                <a:gd name="T12" fmla="*/ 237 w 270"/>
                <a:gd name="T13" fmla="*/ 183 h 218"/>
                <a:gd name="T14" fmla="*/ 250 w 270"/>
                <a:gd name="T15" fmla="*/ 67 h 218"/>
                <a:gd name="T16" fmla="*/ 259 w 270"/>
                <a:gd name="T17" fmla="*/ 110 h 218"/>
                <a:gd name="T18" fmla="*/ 270 w 270"/>
                <a:gd name="T19" fmla="*/ 105 h 218"/>
                <a:gd name="T20" fmla="*/ 220 w 270"/>
                <a:gd name="T21" fmla="*/ 77 h 218"/>
                <a:gd name="T22" fmla="*/ 198 w 270"/>
                <a:gd name="T23" fmla="*/ 42 h 218"/>
                <a:gd name="T24" fmla="*/ 230 w 270"/>
                <a:gd name="T25" fmla="*/ 59 h 218"/>
                <a:gd name="T26" fmla="*/ 232 w 270"/>
                <a:gd name="T27" fmla="*/ 45 h 218"/>
                <a:gd name="T28" fmla="*/ 254 w 270"/>
                <a:gd name="T29" fmla="*/ 62 h 218"/>
                <a:gd name="T30" fmla="*/ 249 w 270"/>
                <a:gd name="T31" fmla="*/ 35 h 218"/>
                <a:gd name="T32" fmla="*/ 223 w 270"/>
                <a:gd name="T33" fmla="*/ 31 h 218"/>
                <a:gd name="T34" fmla="*/ 198 w 270"/>
                <a:gd name="T35" fmla="*/ 29 h 218"/>
                <a:gd name="T36" fmla="*/ 202 w 270"/>
                <a:gd name="T37" fmla="*/ 8 h 218"/>
                <a:gd name="T38" fmla="*/ 248 w 270"/>
                <a:gd name="T39" fmla="*/ 119 h 218"/>
                <a:gd name="T40" fmla="*/ 199 w 270"/>
                <a:gd name="T41" fmla="*/ 148 h 218"/>
                <a:gd name="T42" fmla="*/ 211 w 270"/>
                <a:gd name="T43" fmla="*/ 122 h 218"/>
                <a:gd name="T44" fmla="*/ 150 w 270"/>
                <a:gd name="T45" fmla="*/ 193 h 218"/>
                <a:gd name="T46" fmla="*/ 103 w 270"/>
                <a:gd name="T47" fmla="*/ 177 h 218"/>
                <a:gd name="T48" fmla="*/ 55 w 270"/>
                <a:gd name="T49" fmla="*/ 159 h 218"/>
                <a:gd name="T50" fmla="*/ 129 w 270"/>
                <a:gd name="T51" fmla="*/ 204 h 218"/>
                <a:gd name="T52" fmla="*/ 205 w 270"/>
                <a:gd name="T53" fmla="*/ 206 h 218"/>
                <a:gd name="T54" fmla="*/ 165 w 270"/>
                <a:gd name="T55" fmla="*/ 205 h 218"/>
                <a:gd name="T56" fmla="*/ 160 w 270"/>
                <a:gd name="T57" fmla="*/ 209 h 218"/>
                <a:gd name="T58" fmla="*/ 84 w 270"/>
                <a:gd name="T59" fmla="*/ 185 h 218"/>
                <a:gd name="T60" fmla="*/ 86 w 270"/>
                <a:gd name="T61" fmla="*/ 182 h 218"/>
                <a:gd name="T62" fmla="*/ 212 w 270"/>
                <a:gd name="T63" fmla="*/ 198 h 218"/>
                <a:gd name="T64" fmla="*/ 57 w 270"/>
                <a:gd name="T65" fmla="*/ 152 h 218"/>
                <a:gd name="T66" fmla="*/ 39 w 270"/>
                <a:gd name="T67" fmla="*/ 138 h 218"/>
                <a:gd name="T68" fmla="*/ 146 w 270"/>
                <a:gd name="T69" fmla="*/ 193 h 218"/>
                <a:gd name="T70" fmla="*/ 223 w 270"/>
                <a:gd name="T71" fmla="*/ 156 h 218"/>
                <a:gd name="T72" fmla="*/ 252 w 270"/>
                <a:gd name="T73" fmla="*/ 97 h 218"/>
                <a:gd name="T74" fmla="*/ 210 w 270"/>
                <a:gd name="T75" fmla="*/ 133 h 218"/>
                <a:gd name="T76" fmla="*/ 227 w 270"/>
                <a:gd name="T77" fmla="*/ 88 h 218"/>
                <a:gd name="T78" fmla="*/ 192 w 270"/>
                <a:gd name="T79" fmla="*/ 29 h 218"/>
                <a:gd name="T80" fmla="*/ 191 w 270"/>
                <a:gd name="T81" fmla="*/ 44 h 218"/>
                <a:gd name="T82" fmla="*/ 214 w 270"/>
                <a:gd name="T83" fmla="*/ 47 h 218"/>
                <a:gd name="T84" fmla="*/ 222 w 270"/>
                <a:gd name="T85" fmla="*/ 33 h 218"/>
                <a:gd name="T86" fmla="*/ 246 w 270"/>
                <a:gd name="T87" fmla="*/ 36 h 218"/>
                <a:gd name="T88" fmla="*/ 251 w 270"/>
                <a:gd name="T89" fmla="*/ 63 h 218"/>
                <a:gd name="T90" fmla="*/ 229 w 270"/>
                <a:gd name="T91" fmla="*/ 45 h 218"/>
                <a:gd name="T92" fmla="*/ 208 w 270"/>
                <a:gd name="T93" fmla="*/ 33 h 218"/>
                <a:gd name="T94" fmla="*/ 197 w 270"/>
                <a:gd name="T95" fmla="*/ 41 h 218"/>
                <a:gd name="T96" fmla="*/ 220 w 270"/>
                <a:gd name="T97" fmla="*/ 77 h 218"/>
                <a:gd name="T98" fmla="*/ 269 w 270"/>
                <a:gd name="T99" fmla="*/ 105 h 218"/>
                <a:gd name="T100" fmla="*/ 262 w 270"/>
                <a:gd name="T101" fmla="*/ 110 h 218"/>
                <a:gd name="T102" fmla="*/ 247 w 270"/>
                <a:gd name="T103" fmla="*/ 66 h 218"/>
                <a:gd name="T104" fmla="*/ 235 w 270"/>
                <a:gd name="T105" fmla="*/ 183 h 218"/>
                <a:gd name="T106" fmla="*/ 227 w 270"/>
                <a:gd name="T107" fmla="*/ 154 h 218"/>
                <a:gd name="T108" fmla="*/ 209 w 270"/>
                <a:gd name="T109" fmla="*/ 158 h 218"/>
                <a:gd name="T110" fmla="*/ 232 w 270"/>
                <a:gd name="T111" fmla="*/ 194 h 218"/>
                <a:gd name="T112" fmla="*/ 258 w 270"/>
                <a:gd name="T113" fmla="*/ 145 h 218"/>
                <a:gd name="T114" fmla="*/ 193 w 270"/>
                <a:gd name="T115" fmla="*/ 186 h 218"/>
                <a:gd name="T116" fmla="*/ 224 w 270"/>
                <a:gd name="T117" fmla="*/ 110 h 218"/>
                <a:gd name="T118" fmla="*/ 170 w 270"/>
                <a:gd name="T119" fmla="*/ 162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0" h="218">
                  <a:moveTo>
                    <a:pt x="171" y="165"/>
                  </a:moveTo>
                  <a:cubicBezTo>
                    <a:pt x="185" y="159"/>
                    <a:pt x="198" y="148"/>
                    <a:pt x="213" y="147"/>
                  </a:cubicBezTo>
                  <a:cubicBezTo>
                    <a:pt x="213" y="146"/>
                    <a:pt x="212" y="146"/>
                    <a:pt x="211" y="145"/>
                  </a:cubicBezTo>
                  <a:cubicBezTo>
                    <a:pt x="212" y="157"/>
                    <a:pt x="197" y="164"/>
                    <a:pt x="188" y="167"/>
                  </a:cubicBezTo>
                  <a:cubicBezTo>
                    <a:pt x="182" y="170"/>
                    <a:pt x="176" y="171"/>
                    <a:pt x="169" y="171"/>
                  </a:cubicBezTo>
                  <a:cubicBezTo>
                    <a:pt x="164" y="171"/>
                    <a:pt x="158" y="171"/>
                    <a:pt x="154" y="168"/>
                  </a:cubicBezTo>
                  <a:cubicBezTo>
                    <a:pt x="154" y="168"/>
                    <a:pt x="154" y="169"/>
                    <a:pt x="154" y="169"/>
                  </a:cubicBezTo>
                  <a:cubicBezTo>
                    <a:pt x="155" y="163"/>
                    <a:pt x="164" y="159"/>
                    <a:pt x="169" y="157"/>
                  </a:cubicBezTo>
                  <a:cubicBezTo>
                    <a:pt x="177" y="153"/>
                    <a:pt x="186" y="151"/>
                    <a:pt x="194" y="148"/>
                  </a:cubicBezTo>
                  <a:cubicBezTo>
                    <a:pt x="202" y="145"/>
                    <a:pt x="208" y="142"/>
                    <a:pt x="214" y="136"/>
                  </a:cubicBezTo>
                  <a:cubicBezTo>
                    <a:pt x="222" y="129"/>
                    <a:pt x="227" y="120"/>
                    <a:pt x="226" y="110"/>
                  </a:cubicBezTo>
                  <a:cubicBezTo>
                    <a:pt x="226" y="109"/>
                    <a:pt x="225" y="108"/>
                    <a:pt x="224" y="109"/>
                  </a:cubicBezTo>
                  <a:cubicBezTo>
                    <a:pt x="208" y="133"/>
                    <a:pt x="199" y="168"/>
                    <a:pt x="169" y="179"/>
                  </a:cubicBezTo>
                  <a:cubicBezTo>
                    <a:pt x="170" y="180"/>
                    <a:pt x="170" y="180"/>
                    <a:pt x="170" y="181"/>
                  </a:cubicBezTo>
                  <a:cubicBezTo>
                    <a:pt x="198" y="164"/>
                    <a:pt x="249" y="150"/>
                    <a:pt x="246" y="108"/>
                  </a:cubicBezTo>
                  <a:cubicBezTo>
                    <a:pt x="246" y="107"/>
                    <a:pt x="245" y="107"/>
                    <a:pt x="244" y="107"/>
                  </a:cubicBezTo>
                  <a:cubicBezTo>
                    <a:pt x="232" y="117"/>
                    <a:pt x="228" y="134"/>
                    <a:pt x="222" y="148"/>
                  </a:cubicBezTo>
                  <a:cubicBezTo>
                    <a:pt x="216" y="162"/>
                    <a:pt x="208" y="179"/>
                    <a:pt x="192" y="184"/>
                  </a:cubicBezTo>
                  <a:cubicBezTo>
                    <a:pt x="192" y="184"/>
                    <a:pt x="193" y="185"/>
                    <a:pt x="194" y="185"/>
                  </a:cubicBezTo>
                  <a:cubicBezTo>
                    <a:pt x="208" y="160"/>
                    <a:pt x="246" y="149"/>
                    <a:pt x="249" y="117"/>
                  </a:cubicBezTo>
                  <a:cubicBezTo>
                    <a:pt x="249" y="115"/>
                    <a:pt x="247" y="115"/>
                    <a:pt x="246" y="116"/>
                  </a:cubicBezTo>
                  <a:cubicBezTo>
                    <a:pt x="242" y="129"/>
                    <a:pt x="239" y="142"/>
                    <a:pt x="233" y="154"/>
                  </a:cubicBezTo>
                  <a:cubicBezTo>
                    <a:pt x="228" y="167"/>
                    <a:pt x="221" y="179"/>
                    <a:pt x="209" y="187"/>
                  </a:cubicBezTo>
                  <a:cubicBezTo>
                    <a:pt x="209" y="187"/>
                    <a:pt x="210" y="188"/>
                    <a:pt x="211" y="188"/>
                  </a:cubicBezTo>
                  <a:cubicBezTo>
                    <a:pt x="218" y="180"/>
                    <a:pt x="225" y="173"/>
                    <a:pt x="234" y="166"/>
                  </a:cubicBezTo>
                  <a:cubicBezTo>
                    <a:pt x="242" y="159"/>
                    <a:pt x="250" y="153"/>
                    <a:pt x="259" y="147"/>
                  </a:cubicBezTo>
                  <a:cubicBezTo>
                    <a:pt x="259" y="147"/>
                    <a:pt x="258" y="146"/>
                    <a:pt x="258" y="146"/>
                  </a:cubicBezTo>
                  <a:cubicBezTo>
                    <a:pt x="255" y="166"/>
                    <a:pt x="240" y="184"/>
                    <a:pt x="223" y="195"/>
                  </a:cubicBezTo>
                  <a:cubicBezTo>
                    <a:pt x="224" y="196"/>
                    <a:pt x="225" y="196"/>
                    <a:pt x="226" y="197"/>
                  </a:cubicBezTo>
                  <a:cubicBezTo>
                    <a:pt x="236" y="178"/>
                    <a:pt x="258" y="164"/>
                    <a:pt x="258" y="141"/>
                  </a:cubicBezTo>
                  <a:cubicBezTo>
                    <a:pt x="258" y="140"/>
                    <a:pt x="256" y="140"/>
                    <a:pt x="255" y="141"/>
                  </a:cubicBezTo>
                  <a:cubicBezTo>
                    <a:pt x="249" y="147"/>
                    <a:pt x="247" y="156"/>
                    <a:pt x="244" y="164"/>
                  </a:cubicBezTo>
                  <a:cubicBezTo>
                    <a:pt x="240" y="174"/>
                    <a:pt x="235" y="184"/>
                    <a:pt x="231" y="195"/>
                  </a:cubicBezTo>
                  <a:cubicBezTo>
                    <a:pt x="231" y="196"/>
                    <a:pt x="233" y="197"/>
                    <a:pt x="234" y="196"/>
                  </a:cubicBezTo>
                  <a:cubicBezTo>
                    <a:pt x="244" y="182"/>
                    <a:pt x="250" y="165"/>
                    <a:pt x="252" y="148"/>
                  </a:cubicBezTo>
                  <a:cubicBezTo>
                    <a:pt x="255" y="132"/>
                    <a:pt x="253" y="113"/>
                    <a:pt x="242" y="100"/>
                  </a:cubicBezTo>
                  <a:cubicBezTo>
                    <a:pt x="241" y="99"/>
                    <a:pt x="240" y="99"/>
                    <a:pt x="240" y="100"/>
                  </a:cubicBezTo>
                  <a:cubicBezTo>
                    <a:pt x="238" y="104"/>
                    <a:pt x="238" y="109"/>
                    <a:pt x="237" y="113"/>
                  </a:cubicBezTo>
                  <a:cubicBezTo>
                    <a:pt x="236" y="121"/>
                    <a:pt x="235" y="129"/>
                    <a:pt x="233" y="136"/>
                  </a:cubicBezTo>
                  <a:cubicBezTo>
                    <a:pt x="232" y="145"/>
                    <a:pt x="230" y="154"/>
                    <a:pt x="228" y="163"/>
                  </a:cubicBezTo>
                  <a:cubicBezTo>
                    <a:pt x="226" y="170"/>
                    <a:pt x="224" y="177"/>
                    <a:pt x="220" y="183"/>
                  </a:cubicBezTo>
                  <a:cubicBezTo>
                    <a:pt x="217" y="187"/>
                    <a:pt x="213" y="190"/>
                    <a:pt x="209" y="187"/>
                  </a:cubicBezTo>
                  <a:cubicBezTo>
                    <a:pt x="206" y="186"/>
                    <a:pt x="206" y="182"/>
                    <a:pt x="206" y="179"/>
                  </a:cubicBezTo>
                  <a:cubicBezTo>
                    <a:pt x="206" y="175"/>
                    <a:pt x="208" y="170"/>
                    <a:pt x="209" y="166"/>
                  </a:cubicBezTo>
                  <a:cubicBezTo>
                    <a:pt x="212" y="157"/>
                    <a:pt x="215" y="149"/>
                    <a:pt x="218" y="140"/>
                  </a:cubicBezTo>
                  <a:cubicBezTo>
                    <a:pt x="220" y="135"/>
                    <a:pt x="221" y="128"/>
                    <a:pt x="223" y="122"/>
                  </a:cubicBezTo>
                  <a:cubicBezTo>
                    <a:pt x="224" y="114"/>
                    <a:pt x="225" y="105"/>
                    <a:pt x="226" y="97"/>
                  </a:cubicBezTo>
                  <a:cubicBezTo>
                    <a:pt x="226" y="92"/>
                    <a:pt x="225" y="87"/>
                    <a:pt x="225" y="82"/>
                  </a:cubicBezTo>
                  <a:cubicBezTo>
                    <a:pt x="225" y="80"/>
                    <a:pt x="223" y="80"/>
                    <a:pt x="222" y="81"/>
                  </a:cubicBezTo>
                  <a:cubicBezTo>
                    <a:pt x="214" y="95"/>
                    <a:pt x="216" y="113"/>
                    <a:pt x="215" y="129"/>
                  </a:cubicBezTo>
                  <a:cubicBezTo>
                    <a:pt x="214" y="145"/>
                    <a:pt x="208" y="164"/>
                    <a:pt x="214" y="180"/>
                  </a:cubicBezTo>
                  <a:cubicBezTo>
                    <a:pt x="215" y="181"/>
                    <a:pt x="216" y="182"/>
                    <a:pt x="217" y="181"/>
                  </a:cubicBezTo>
                  <a:cubicBezTo>
                    <a:pt x="224" y="176"/>
                    <a:pt x="227" y="167"/>
                    <a:pt x="229" y="158"/>
                  </a:cubicBezTo>
                  <a:cubicBezTo>
                    <a:pt x="231" y="149"/>
                    <a:pt x="232" y="139"/>
                    <a:pt x="233" y="129"/>
                  </a:cubicBezTo>
                  <a:cubicBezTo>
                    <a:pt x="234" y="120"/>
                    <a:pt x="234" y="112"/>
                    <a:pt x="234" y="103"/>
                  </a:cubicBezTo>
                  <a:cubicBezTo>
                    <a:pt x="234" y="99"/>
                    <a:pt x="234" y="93"/>
                    <a:pt x="235" y="89"/>
                  </a:cubicBezTo>
                  <a:cubicBezTo>
                    <a:pt x="235" y="85"/>
                    <a:pt x="236" y="80"/>
                    <a:pt x="239" y="77"/>
                  </a:cubicBezTo>
                  <a:cubicBezTo>
                    <a:pt x="238" y="77"/>
                    <a:pt x="237" y="77"/>
                    <a:pt x="237" y="77"/>
                  </a:cubicBezTo>
                  <a:cubicBezTo>
                    <a:pt x="242" y="84"/>
                    <a:pt x="244" y="92"/>
                    <a:pt x="246" y="100"/>
                  </a:cubicBezTo>
                  <a:cubicBezTo>
                    <a:pt x="248" y="109"/>
                    <a:pt x="248" y="119"/>
                    <a:pt x="248" y="129"/>
                  </a:cubicBezTo>
                  <a:cubicBezTo>
                    <a:pt x="248" y="139"/>
                    <a:pt x="246" y="149"/>
                    <a:pt x="244" y="159"/>
                  </a:cubicBezTo>
                  <a:cubicBezTo>
                    <a:pt x="242" y="167"/>
                    <a:pt x="239" y="175"/>
                    <a:pt x="235" y="182"/>
                  </a:cubicBezTo>
                  <a:cubicBezTo>
                    <a:pt x="236" y="182"/>
                    <a:pt x="236" y="183"/>
                    <a:pt x="237" y="183"/>
                  </a:cubicBezTo>
                  <a:cubicBezTo>
                    <a:pt x="233" y="166"/>
                    <a:pt x="240" y="149"/>
                    <a:pt x="243" y="132"/>
                  </a:cubicBezTo>
                  <a:cubicBezTo>
                    <a:pt x="245" y="113"/>
                    <a:pt x="244" y="94"/>
                    <a:pt x="245" y="76"/>
                  </a:cubicBezTo>
                  <a:cubicBezTo>
                    <a:pt x="244" y="76"/>
                    <a:pt x="243" y="76"/>
                    <a:pt x="242" y="76"/>
                  </a:cubicBezTo>
                  <a:cubicBezTo>
                    <a:pt x="246" y="106"/>
                    <a:pt x="250" y="138"/>
                    <a:pt x="247" y="169"/>
                  </a:cubicBezTo>
                  <a:cubicBezTo>
                    <a:pt x="248" y="169"/>
                    <a:pt x="249" y="169"/>
                    <a:pt x="250" y="169"/>
                  </a:cubicBezTo>
                  <a:cubicBezTo>
                    <a:pt x="248" y="158"/>
                    <a:pt x="249" y="147"/>
                    <a:pt x="250" y="136"/>
                  </a:cubicBezTo>
                  <a:cubicBezTo>
                    <a:pt x="250" y="127"/>
                    <a:pt x="251" y="117"/>
                    <a:pt x="250" y="108"/>
                  </a:cubicBezTo>
                  <a:cubicBezTo>
                    <a:pt x="250" y="101"/>
                    <a:pt x="248" y="94"/>
                    <a:pt x="248" y="87"/>
                  </a:cubicBezTo>
                  <a:cubicBezTo>
                    <a:pt x="247" y="81"/>
                    <a:pt x="246" y="72"/>
                    <a:pt x="250" y="67"/>
                  </a:cubicBezTo>
                  <a:cubicBezTo>
                    <a:pt x="249" y="67"/>
                    <a:pt x="248" y="67"/>
                    <a:pt x="247" y="67"/>
                  </a:cubicBezTo>
                  <a:cubicBezTo>
                    <a:pt x="252" y="79"/>
                    <a:pt x="252" y="93"/>
                    <a:pt x="253" y="106"/>
                  </a:cubicBezTo>
                  <a:cubicBezTo>
                    <a:pt x="253" y="121"/>
                    <a:pt x="256" y="136"/>
                    <a:pt x="254" y="152"/>
                  </a:cubicBezTo>
                  <a:cubicBezTo>
                    <a:pt x="255" y="152"/>
                    <a:pt x="256" y="152"/>
                    <a:pt x="257" y="152"/>
                  </a:cubicBezTo>
                  <a:cubicBezTo>
                    <a:pt x="254" y="136"/>
                    <a:pt x="254" y="121"/>
                    <a:pt x="253" y="106"/>
                  </a:cubicBezTo>
                  <a:cubicBezTo>
                    <a:pt x="253" y="101"/>
                    <a:pt x="252" y="95"/>
                    <a:pt x="252" y="90"/>
                  </a:cubicBezTo>
                  <a:cubicBezTo>
                    <a:pt x="251" y="85"/>
                    <a:pt x="251" y="78"/>
                    <a:pt x="254" y="74"/>
                  </a:cubicBezTo>
                  <a:cubicBezTo>
                    <a:pt x="253" y="74"/>
                    <a:pt x="252" y="73"/>
                    <a:pt x="251" y="73"/>
                  </a:cubicBezTo>
                  <a:cubicBezTo>
                    <a:pt x="257" y="85"/>
                    <a:pt x="258" y="97"/>
                    <a:pt x="259" y="110"/>
                  </a:cubicBezTo>
                  <a:cubicBezTo>
                    <a:pt x="260" y="123"/>
                    <a:pt x="260" y="136"/>
                    <a:pt x="260" y="149"/>
                  </a:cubicBezTo>
                  <a:cubicBezTo>
                    <a:pt x="260" y="150"/>
                    <a:pt x="262" y="151"/>
                    <a:pt x="262" y="150"/>
                  </a:cubicBezTo>
                  <a:cubicBezTo>
                    <a:pt x="270" y="126"/>
                    <a:pt x="265" y="101"/>
                    <a:pt x="259" y="77"/>
                  </a:cubicBezTo>
                  <a:cubicBezTo>
                    <a:pt x="258" y="77"/>
                    <a:pt x="257" y="78"/>
                    <a:pt x="257" y="78"/>
                  </a:cubicBezTo>
                  <a:cubicBezTo>
                    <a:pt x="262" y="90"/>
                    <a:pt x="261" y="104"/>
                    <a:pt x="260" y="117"/>
                  </a:cubicBezTo>
                  <a:cubicBezTo>
                    <a:pt x="259" y="130"/>
                    <a:pt x="256" y="143"/>
                    <a:pt x="258" y="156"/>
                  </a:cubicBezTo>
                  <a:cubicBezTo>
                    <a:pt x="258" y="157"/>
                    <a:pt x="260" y="157"/>
                    <a:pt x="260" y="156"/>
                  </a:cubicBezTo>
                  <a:cubicBezTo>
                    <a:pt x="265" y="150"/>
                    <a:pt x="265" y="142"/>
                    <a:pt x="265" y="134"/>
                  </a:cubicBezTo>
                  <a:cubicBezTo>
                    <a:pt x="266" y="124"/>
                    <a:pt x="269" y="115"/>
                    <a:pt x="270" y="105"/>
                  </a:cubicBezTo>
                  <a:cubicBezTo>
                    <a:pt x="270" y="103"/>
                    <a:pt x="268" y="102"/>
                    <a:pt x="267" y="104"/>
                  </a:cubicBezTo>
                  <a:cubicBezTo>
                    <a:pt x="255" y="131"/>
                    <a:pt x="254" y="162"/>
                    <a:pt x="235" y="185"/>
                  </a:cubicBezTo>
                  <a:cubicBezTo>
                    <a:pt x="236" y="186"/>
                    <a:pt x="236" y="186"/>
                    <a:pt x="237" y="186"/>
                  </a:cubicBezTo>
                  <a:cubicBezTo>
                    <a:pt x="244" y="172"/>
                    <a:pt x="252" y="159"/>
                    <a:pt x="257" y="144"/>
                  </a:cubicBezTo>
                  <a:cubicBezTo>
                    <a:pt x="256" y="144"/>
                    <a:pt x="255" y="144"/>
                    <a:pt x="254" y="143"/>
                  </a:cubicBezTo>
                  <a:cubicBezTo>
                    <a:pt x="253" y="159"/>
                    <a:pt x="250" y="176"/>
                    <a:pt x="241" y="190"/>
                  </a:cubicBezTo>
                  <a:cubicBezTo>
                    <a:pt x="242" y="190"/>
                    <a:pt x="242" y="191"/>
                    <a:pt x="243" y="191"/>
                  </a:cubicBezTo>
                  <a:cubicBezTo>
                    <a:pt x="251" y="173"/>
                    <a:pt x="248" y="153"/>
                    <a:pt x="243" y="134"/>
                  </a:cubicBezTo>
                  <a:cubicBezTo>
                    <a:pt x="237" y="114"/>
                    <a:pt x="227" y="96"/>
                    <a:pt x="220" y="77"/>
                  </a:cubicBezTo>
                  <a:cubicBezTo>
                    <a:pt x="220" y="75"/>
                    <a:pt x="217" y="76"/>
                    <a:pt x="218" y="78"/>
                  </a:cubicBezTo>
                  <a:cubicBezTo>
                    <a:pt x="225" y="99"/>
                    <a:pt x="221" y="121"/>
                    <a:pt x="223" y="142"/>
                  </a:cubicBezTo>
                  <a:cubicBezTo>
                    <a:pt x="223" y="144"/>
                    <a:pt x="225" y="144"/>
                    <a:pt x="225" y="142"/>
                  </a:cubicBezTo>
                  <a:cubicBezTo>
                    <a:pt x="229" y="109"/>
                    <a:pt x="222" y="75"/>
                    <a:pt x="207" y="44"/>
                  </a:cubicBezTo>
                  <a:cubicBezTo>
                    <a:pt x="206" y="45"/>
                    <a:pt x="206" y="45"/>
                    <a:pt x="205" y="46"/>
                  </a:cubicBezTo>
                  <a:cubicBezTo>
                    <a:pt x="220" y="63"/>
                    <a:pt x="216" y="89"/>
                    <a:pt x="232" y="106"/>
                  </a:cubicBezTo>
                  <a:cubicBezTo>
                    <a:pt x="233" y="107"/>
                    <a:pt x="235" y="106"/>
                    <a:pt x="235" y="105"/>
                  </a:cubicBezTo>
                  <a:cubicBezTo>
                    <a:pt x="234" y="93"/>
                    <a:pt x="227" y="82"/>
                    <a:pt x="220" y="73"/>
                  </a:cubicBezTo>
                  <a:cubicBezTo>
                    <a:pt x="212" y="62"/>
                    <a:pt x="203" y="53"/>
                    <a:pt x="198" y="42"/>
                  </a:cubicBezTo>
                  <a:cubicBezTo>
                    <a:pt x="197" y="42"/>
                    <a:pt x="196" y="43"/>
                    <a:pt x="196" y="43"/>
                  </a:cubicBezTo>
                  <a:cubicBezTo>
                    <a:pt x="206" y="50"/>
                    <a:pt x="213" y="60"/>
                    <a:pt x="221" y="69"/>
                  </a:cubicBezTo>
                  <a:cubicBezTo>
                    <a:pt x="228" y="79"/>
                    <a:pt x="235" y="90"/>
                    <a:pt x="242" y="100"/>
                  </a:cubicBezTo>
                  <a:cubicBezTo>
                    <a:pt x="243" y="101"/>
                    <a:pt x="245" y="100"/>
                    <a:pt x="244" y="99"/>
                  </a:cubicBezTo>
                  <a:cubicBezTo>
                    <a:pt x="237" y="76"/>
                    <a:pt x="220" y="59"/>
                    <a:pt x="208" y="39"/>
                  </a:cubicBezTo>
                  <a:cubicBezTo>
                    <a:pt x="207" y="39"/>
                    <a:pt x="206" y="40"/>
                    <a:pt x="206" y="40"/>
                  </a:cubicBezTo>
                  <a:cubicBezTo>
                    <a:pt x="220" y="55"/>
                    <a:pt x="225" y="77"/>
                    <a:pt x="241" y="90"/>
                  </a:cubicBezTo>
                  <a:cubicBezTo>
                    <a:pt x="242" y="91"/>
                    <a:pt x="243" y="90"/>
                    <a:pt x="243" y="89"/>
                  </a:cubicBezTo>
                  <a:cubicBezTo>
                    <a:pt x="241" y="78"/>
                    <a:pt x="236" y="68"/>
                    <a:pt x="230" y="59"/>
                  </a:cubicBezTo>
                  <a:cubicBezTo>
                    <a:pt x="224" y="49"/>
                    <a:pt x="217" y="40"/>
                    <a:pt x="210" y="31"/>
                  </a:cubicBezTo>
                  <a:cubicBezTo>
                    <a:pt x="209" y="32"/>
                    <a:pt x="208" y="32"/>
                    <a:pt x="208" y="33"/>
                  </a:cubicBezTo>
                  <a:cubicBezTo>
                    <a:pt x="223" y="45"/>
                    <a:pt x="228" y="64"/>
                    <a:pt x="241" y="77"/>
                  </a:cubicBezTo>
                  <a:cubicBezTo>
                    <a:pt x="242" y="78"/>
                    <a:pt x="244" y="77"/>
                    <a:pt x="244" y="76"/>
                  </a:cubicBezTo>
                  <a:cubicBezTo>
                    <a:pt x="239" y="56"/>
                    <a:pt x="222" y="42"/>
                    <a:pt x="212" y="25"/>
                  </a:cubicBezTo>
                  <a:cubicBezTo>
                    <a:pt x="211" y="25"/>
                    <a:pt x="210" y="25"/>
                    <a:pt x="210" y="26"/>
                  </a:cubicBezTo>
                  <a:cubicBezTo>
                    <a:pt x="219" y="42"/>
                    <a:pt x="229" y="58"/>
                    <a:pt x="242" y="72"/>
                  </a:cubicBezTo>
                  <a:cubicBezTo>
                    <a:pt x="243" y="73"/>
                    <a:pt x="245" y="72"/>
                    <a:pt x="244" y="71"/>
                  </a:cubicBezTo>
                  <a:cubicBezTo>
                    <a:pt x="242" y="62"/>
                    <a:pt x="237" y="53"/>
                    <a:pt x="232" y="45"/>
                  </a:cubicBezTo>
                  <a:cubicBezTo>
                    <a:pt x="227" y="36"/>
                    <a:pt x="221" y="28"/>
                    <a:pt x="216" y="20"/>
                  </a:cubicBezTo>
                  <a:cubicBezTo>
                    <a:pt x="215" y="18"/>
                    <a:pt x="212" y="20"/>
                    <a:pt x="213" y="21"/>
                  </a:cubicBezTo>
                  <a:cubicBezTo>
                    <a:pt x="224" y="38"/>
                    <a:pt x="234" y="56"/>
                    <a:pt x="249" y="70"/>
                  </a:cubicBezTo>
                  <a:cubicBezTo>
                    <a:pt x="250" y="71"/>
                    <a:pt x="251" y="69"/>
                    <a:pt x="251" y="68"/>
                  </a:cubicBezTo>
                  <a:cubicBezTo>
                    <a:pt x="248" y="58"/>
                    <a:pt x="242" y="48"/>
                    <a:pt x="235" y="39"/>
                  </a:cubicBezTo>
                  <a:cubicBezTo>
                    <a:pt x="228" y="30"/>
                    <a:pt x="221" y="22"/>
                    <a:pt x="213" y="13"/>
                  </a:cubicBezTo>
                  <a:cubicBezTo>
                    <a:pt x="212" y="12"/>
                    <a:pt x="210" y="13"/>
                    <a:pt x="211" y="15"/>
                  </a:cubicBezTo>
                  <a:cubicBezTo>
                    <a:pt x="223" y="32"/>
                    <a:pt x="238" y="47"/>
                    <a:pt x="251" y="63"/>
                  </a:cubicBezTo>
                  <a:cubicBezTo>
                    <a:pt x="252" y="64"/>
                    <a:pt x="254" y="63"/>
                    <a:pt x="254" y="62"/>
                  </a:cubicBezTo>
                  <a:cubicBezTo>
                    <a:pt x="246" y="42"/>
                    <a:pt x="231" y="26"/>
                    <a:pt x="219" y="9"/>
                  </a:cubicBezTo>
                  <a:cubicBezTo>
                    <a:pt x="218" y="10"/>
                    <a:pt x="218" y="10"/>
                    <a:pt x="217" y="11"/>
                  </a:cubicBezTo>
                  <a:cubicBezTo>
                    <a:pt x="227" y="24"/>
                    <a:pt x="237" y="37"/>
                    <a:pt x="249" y="47"/>
                  </a:cubicBezTo>
                  <a:cubicBezTo>
                    <a:pt x="250" y="48"/>
                    <a:pt x="252" y="47"/>
                    <a:pt x="252" y="46"/>
                  </a:cubicBezTo>
                  <a:cubicBezTo>
                    <a:pt x="251" y="38"/>
                    <a:pt x="245" y="31"/>
                    <a:pt x="240" y="25"/>
                  </a:cubicBezTo>
                  <a:cubicBezTo>
                    <a:pt x="234" y="19"/>
                    <a:pt x="228" y="13"/>
                    <a:pt x="222" y="7"/>
                  </a:cubicBezTo>
                  <a:cubicBezTo>
                    <a:pt x="221" y="7"/>
                    <a:pt x="221" y="8"/>
                    <a:pt x="220" y="8"/>
                  </a:cubicBezTo>
                  <a:cubicBezTo>
                    <a:pt x="230" y="17"/>
                    <a:pt x="237" y="28"/>
                    <a:pt x="247" y="37"/>
                  </a:cubicBezTo>
                  <a:cubicBezTo>
                    <a:pt x="248" y="38"/>
                    <a:pt x="250" y="36"/>
                    <a:pt x="249" y="35"/>
                  </a:cubicBezTo>
                  <a:cubicBezTo>
                    <a:pt x="241" y="21"/>
                    <a:pt x="227" y="10"/>
                    <a:pt x="213" y="1"/>
                  </a:cubicBezTo>
                  <a:cubicBezTo>
                    <a:pt x="212" y="0"/>
                    <a:pt x="211" y="1"/>
                    <a:pt x="211" y="2"/>
                  </a:cubicBezTo>
                  <a:cubicBezTo>
                    <a:pt x="211" y="9"/>
                    <a:pt x="216" y="15"/>
                    <a:pt x="220" y="21"/>
                  </a:cubicBezTo>
                  <a:cubicBezTo>
                    <a:pt x="224" y="27"/>
                    <a:pt x="230" y="32"/>
                    <a:pt x="234" y="38"/>
                  </a:cubicBezTo>
                  <a:cubicBezTo>
                    <a:pt x="235" y="38"/>
                    <a:pt x="236" y="37"/>
                    <a:pt x="236" y="36"/>
                  </a:cubicBezTo>
                  <a:cubicBezTo>
                    <a:pt x="226" y="30"/>
                    <a:pt x="219" y="19"/>
                    <a:pt x="210" y="11"/>
                  </a:cubicBezTo>
                  <a:cubicBezTo>
                    <a:pt x="209" y="10"/>
                    <a:pt x="208" y="12"/>
                    <a:pt x="208" y="13"/>
                  </a:cubicBezTo>
                  <a:cubicBezTo>
                    <a:pt x="211" y="20"/>
                    <a:pt x="216" y="27"/>
                    <a:pt x="221" y="33"/>
                  </a:cubicBezTo>
                  <a:cubicBezTo>
                    <a:pt x="222" y="32"/>
                    <a:pt x="222" y="31"/>
                    <a:pt x="223" y="31"/>
                  </a:cubicBezTo>
                  <a:cubicBezTo>
                    <a:pt x="216" y="27"/>
                    <a:pt x="213" y="20"/>
                    <a:pt x="206" y="17"/>
                  </a:cubicBezTo>
                  <a:cubicBezTo>
                    <a:pt x="205" y="16"/>
                    <a:pt x="204" y="17"/>
                    <a:pt x="204" y="18"/>
                  </a:cubicBezTo>
                  <a:cubicBezTo>
                    <a:pt x="205" y="25"/>
                    <a:pt x="211" y="30"/>
                    <a:pt x="214" y="36"/>
                  </a:cubicBezTo>
                  <a:cubicBezTo>
                    <a:pt x="215" y="36"/>
                    <a:pt x="216" y="35"/>
                    <a:pt x="216" y="34"/>
                  </a:cubicBezTo>
                  <a:cubicBezTo>
                    <a:pt x="210" y="31"/>
                    <a:pt x="206" y="24"/>
                    <a:pt x="200" y="20"/>
                  </a:cubicBezTo>
                  <a:cubicBezTo>
                    <a:pt x="199" y="19"/>
                    <a:pt x="197" y="20"/>
                    <a:pt x="197" y="21"/>
                  </a:cubicBezTo>
                  <a:cubicBezTo>
                    <a:pt x="200" y="31"/>
                    <a:pt x="209" y="37"/>
                    <a:pt x="214" y="46"/>
                  </a:cubicBezTo>
                  <a:cubicBezTo>
                    <a:pt x="215" y="45"/>
                    <a:pt x="215" y="45"/>
                    <a:pt x="216" y="44"/>
                  </a:cubicBezTo>
                  <a:cubicBezTo>
                    <a:pt x="210" y="39"/>
                    <a:pt x="205" y="33"/>
                    <a:pt x="198" y="29"/>
                  </a:cubicBezTo>
                  <a:cubicBezTo>
                    <a:pt x="197" y="28"/>
                    <a:pt x="195" y="29"/>
                    <a:pt x="196" y="30"/>
                  </a:cubicBezTo>
                  <a:cubicBezTo>
                    <a:pt x="197" y="37"/>
                    <a:pt x="203" y="41"/>
                    <a:pt x="206" y="46"/>
                  </a:cubicBezTo>
                  <a:cubicBezTo>
                    <a:pt x="207" y="46"/>
                    <a:pt x="208" y="45"/>
                    <a:pt x="208" y="44"/>
                  </a:cubicBezTo>
                  <a:cubicBezTo>
                    <a:pt x="203" y="40"/>
                    <a:pt x="198" y="34"/>
                    <a:pt x="193" y="30"/>
                  </a:cubicBezTo>
                  <a:cubicBezTo>
                    <a:pt x="192" y="29"/>
                    <a:pt x="190" y="30"/>
                    <a:pt x="190" y="31"/>
                  </a:cubicBezTo>
                  <a:cubicBezTo>
                    <a:pt x="193" y="38"/>
                    <a:pt x="199" y="44"/>
                    <a:pt x="200" y="51"/>
                  </a:cubicBezTo>
                  <a:cubicBezTo>
                    <a:pt x="200" y="51"/>
                    <a:pt x="201" y="50"/>
                    <a:pt x="202" y="50"/>
                  </a:cubicBezTo>
                  <a:cubicBezTo>
                    <a:pt x="182" y="42"/>
                    <a:pt x="205" y="23"/>
                    <a:pt x="203" y="9"/>
                  </a:cubicBezTo>
                  <a:cubicBezTo>
                    <a:pt x="203" y="9"/>
                    <a:pt x="202" y="8"/>
                    <a:pt x="202" y="8"/>
                  </a:cubicBezTo>
                  <a:cubicBezTo>
                    <a:pt x="193" y="9"/>
                    <a:pt x="187" y="19"/>
                    <a:pt x="184" y="26"/>
                  </a:cubicBezTo>
                  <a:cubicBezTo>
                    <a:pt x="183" y="27"/>
                    <a:pt x="184" y="28"/>
                    <a:pt x="186" y="27"/>
                  </a:cubicBezTo>
                  <a:cubicBezTo>
                    <a:pt x="196" y="22"/>
                    <a:pt x="203" y="12"/>
                    <a:pt x="210" y="3"/>
                  </a:cubicBezTo>
                  <a:cubicBezTo>
                    <a:pt x="211" y="2"/>
                    <a:pt x="210" y="0"/>
                    <a:pt x="208" y="1"/>
                  </a:cubicBezTo>
                  <a:cubicBezTo>
                    <a:pt x="200" y="8"/>
                    <a:pt x="193" y="18"/>
                    <a:pt x="189" y="28"/>
                  </a:cubicBezTo>
                  <a:cubicBezTo>
                    <a:pt x="189" y="29"/>
                    <a:pt x="191" y="31"/>
                    <a:pt x="192" y="29"/>
                  </a:cubicBezTo>
                  <a:cubicBezTo>
                    <a:pt x="198" y="21"/>
                    <a:pt x="208" y="17"/>
                    <a:pt x="218" y="21"/>
                  </a:cubicBezTo>
                  <a:cubicBezTo>
                    <a:pt x="229" y="25"/>
                    <a:pt x="235" y="36"/>
                    <a:pt x="239" y="46"/>
                  </a:cubicBezTo>
                  <a:cubicBezTo>
                    <a:pt x="248" y="69"/>
                    <a:pt x="248" y="95"/>
                    <a:pt x="248" y="119"/>
                  </a:cubicBezTo>
                  <a:cubicBezTo>
                    <a:pt x="248" y="121"/>
                    <a:pt x="251" y="121"/>
                    <a:pt x="251" y="119"/>
                  </a:cubicBezTo>
                  <a:cubicBezTo>
                    <a:pt x="252" y="108"/>
                    <a:pt x="250" y="96"/>
                    <a:pt x="246" y="85"/>
                  </a:cubicBezTo>
                  <a:cubicBezTo>
                    <a:pt x="242" y="74"/>
                    <a:pt x="237" y="62"/>
                    <a:pt x="229" y="53"/>
                  </a:cubicBezTo>
                  <a:cubicBezTo>
                    <a:pt x="229" y="53"/>
                    <a:pt x="227" y="53"/>
                    <a:pt x="227" y="54"/>
                  </a:cubicBezTo>
                  <a:cubicBezTo>
                    <a:pt x="220" y="73"/>
                    <a:pt x="227" y="95"/>
                    <a:pt x="223" y="115"/>
                  </a:cubicBezTo>
                  <a:cubicBezTo>
                    <a:pt x="220" y="125"/>
                    <a:pt x="217" y="134"/>
                    <a:pt x="212" y="142"/>
                  </a:cubicBezTo>
                  <a:cubicBezTo>
                    <a:pt x="206" y="151"/>
                    <a:pt x="200" y="159"/>
                    <a:pt x="191" y="164"/>
                  </a:cubicBezTo>
                  <a:cubicBezTo>
                    <a:pt x="192" y="164"/>
                    <a:pt x="192" y="165"/>
                    <a:pt x="193" y="165"/>
                  </a:cubicBezTo>
                  <a:cubicBezTo>
                    <a:pt x="193" y="159"/>
                    <a:pt x="196" y="153"/>
                    <a:pt x="199" y="148"/>
                  </a:cubicBezTo>
                  <a:cubicBezTo>
                    <a:pt x="202" y="142"/>
                    <a:pt x="206" y="136"/>
                    <a:pt x="209" y="130"/>
                  </a:cubicBezTo>
                  <a:cubicBezTo>
                    <a:pt x="216" y="117"/>
                    <a:pt x="218" y="101"/>
                    <a:pt x="220" y="85"/>
                  </a:cubicBezTo>
                  <a:cubicBezTo>
                    <a:pt x="219" y="85"/>
                    <a:pt x="218" y="85"/>
                    <a:pt x="217" y="85"/>
                  </a:cubicBezTo>
                  <a:cubicBezTo>
                    <a:pt x="217" y="91"/>
                    <a:pt x="216" y="97"/>
                    <a:pt x="215" y="103"/>
                  </a:cubicBezTo>
                  <a:cubicBezTo>
                    <a:pt x="213" y="112"/>
                    <a:pt x="211" y="121"/>
                    <a:pt x="208" y="129"/>
                  </a:cubicBezTo>
                  <a:cubicBezTo>
                    <a:pt x="205" y="137"/>
                    <a:pt x="202" y="145"/>
                    <a:pt x="198" y="152"/>
                  </a:cubicBezTo>
                  <a:cubicBezTo>
                    <a:pt x="195" y="157"/>
                    <a:pt x="190" y="163"/>
                    <a:pt x="184" y="163"/>
                  </a:cubicBezTo>
                  <a:cubicBezTo>
                    <a:pt x="184" y="163"/>
                    <a:pt x="185" y="164"/>
                    <a:pt x="185" y="165"/>
                  </a:cubicBezTo>
                  <a:cubicBezTo>
                    <a:pt x="193" y="150"/>
                    <a:pt x="202" y="136"/>
                    <a:pt x="211" y="122"/>
                  </a:cubicBezTo>
                  <a:cubicBezTo>
                    <a:pt x="218" y="109"/>
                    <a:pt x="226" y="96"/>
                    <a:pt x="231" y="82"/>
                  </a:cubicBezTo>
                  <a:cubicBezTo>
                    <a:pt x="233" y="78"/>
                    <a:pt x="235" y="72"/>
                    <a:pt x="238" y="69"/>
                  </a:cubicBezTo>
                  <a:cubicBezTo>
                    <a:pt x="242" y="66"/>
                    <a:pt x="244" y="71"/>
                    <a:pt x="245" y="74"/>
                  </a:cubicBezTo>
                  <a:cubicBezTo>
                    <a:pt x="248" y="81"/>
                    <a:pt x="249" y="90"/>
                    <a:pt x="249" y="98"/>
                  </a:cubicBezTo>
                  <a:cubicBezTo>
                    <a:pt x="250" y="124"/>
                    <a:pt x="244" y="152"/>
                    <a:pt x="230" y="174"/>
                  </a:cubicBezTo>
                  <a:cubicBezTo>
                    <a:pt x="224" y="182"/>
                    <a:pt x="217" y="191"/>
                    <a:pt x="208" y="195"/>
                  </a:cubicBezTo>
                  <a:cubicBezTo>
                    <a:pt x="200" y="198"/>
                    <a:pt x="191" y="200"/>
                    <a:pt x="182" y="201"/>
                  </a:cubicBezTo>
                  <a:cubicBezTo>
                    <a:pt x="176" y="202"/>
                    <a:pt x="169" y="203"/>
                    <a:pt x="162" y="202"/>
                  </a:cubicBezTo>
                  <a:cubicBezTo>
                    <a:pt x="157" y="201"/>
                    <a:pt x="151" y="199"/>
                    <a:pt x="150" y="193"/>
                  </a:cubicBezTo>
                  <a:cubicBezTo>
                    <a:pt x="150" y="194"/>
                    <a:pt x="149" y="194"/>
                    <a:pt x="149" y="195"/>
                  </a:cubicBezTo>
                  <a:cubicBezTo>
                    <a:pt x="155" y="192"/>
                    <a:pt x="162" y="190"/>
                    <a:pt x="168" y="188"/>
                  </a:cubicBezTo>
                  <a:cubicBezTo>
                    <a:pt x="175" y="186"/>
                    <a:pt x="181" y="183"/>
                    <a:pt x="187" y="180"/>
                  </a:cubicBezTo>
                  <a:cubicBezTo>
                    <a:pt x="200" y="173"/>
                    <a:pt x="213" y="166"/>
                    <a:pt x="225" y="158"/>
                  </a:cubicBezTo>
                  <a:cubicBezTo>
                    <a:pt x="224" y="158"/>
                    <a:pt x="224" y="157"/>
                    <a:pt x="223" y="157"/>
                  </a:cubicBezTo>
                  <a:cubicBezTo>
                    <a:pt x="218" y="169"/>
                    <a:pt x="209" y="179"/>
                    <a:pt x="198" y="187"/>
                  </a:cubicBezTo>
                  <a:cubicBezTo>
                    <a:pt x="188" y="195"/>
                    <a:pt x="175" y="201"/>
                    <a:pt x="162" y="202"/>
                  </a:cubicBezTo>
                  <a:cubicBezTo>
                    <a:pt x="147" y="203"/>
                    <a:pt x="133" y="197"/>
                    <a:pt x="120" y="189"/>
                  </a:cubicBezTo>
                  <a:cubicBezTo>
                    <a:pt x="114" y="186"/>
                    <a:pt x="108" y="181"/>
                    <a:pt x="103" y="177"/>
                  </a:cubicBezTo>
                  <a:cubicBezTo>
                    <a:pt x="97" y="172"/>
                    <a:pt x="92" y="167"/>
                    <a:pt x="87" y="163"/>
                  </a:cubicBezTo>
                  <a:cubicBezTo>
                    <a:pt x="84" y="161"/>
                    <a:pt x="81" y="160"/>
                    <a:pt x="79" y="159"/>
                  </a:cubicBezTo>
                  <a:cubicBezTo>
                    <a:pt x="78" y="159"/>
                    <a:pt x="76" y="160"/>
                    <a:pt x="77" y="161"/>
                  </a:cubicBezTo>
                  <a:cubicBezTo>
                    <a:pt x="83" y="173"/>
                    <a:pt x="94" y="181"/>
                    <a:pt x="106" y="187"/>
                  </a:cubicBezTo>
                  <a:cubicBezTo>
                    <a:pt x="119" y="192"/>
                    <a:pt x="133" y="195"/>
                    <a:pt x="146" y="195"/>
                  </a:cubicBezTo>
                  <a:cubicBezTo>
                    <a:pt x="148" y="195"/>
                    <a:pt x="148" y="193"/>
                    <a:pt x="146" y="193"/>
                  </a:cubicBezTo>
                  <a:cubicBezTo>
                    <a:pt x="130" y="190"/>
                    <a:pt x="114" y="187"/>
                    <a:pt x="98" y="182"/>
                  </a:cubicBezTo>
                  <a:cubicBezTo>
                    <a:pt x="83" y="177"/>
                    <a:pt x="67" y="170"/>
                    <a:pt x="56" y="157"/>
                  </a:cubicBezTo>
                  <a:cubicBezTo>
                    <a:pt x="56" y="157"/>
                    <a:pt x="55" y="158"/>
                    <a:pt x="55" y="159"/>
                  </a:cubicBezTo>
                  <a:cubicBezTo>
                    <a:pt x="83" y="175"/>
                    <a:pt x="112" y="196"/>
                    <a:pt x="146" y="197"/>
                  </a:cubicBezTo>
                  <a:cubicBezTo>
                    <a:pt x="148" y="197"/>
                    <a:pt x="149" y="195"/>
                    <a:pt x="147" y="194"/>
                  </a:cubicBezTo>
                  <a:cubicBezTo>
                    <a:pt x="126" y="191"/>
                    <a:pt x="105" y="184"/>
                    <a:pt x="87" y="173"/>
                  </a:cubicBezTo>
                  <a:cubicBezTo>
                    <a:pt x="70" y="163"/>
                    <a:pt x="55" y="149"/>
                    <a:pt x="38" y="137"/>
                  </a:cubicBezTo>
                  <a:cubicBezTo>
                    <a:pt x="37" y="137"/>
                    <a:pt x="36" y="137"/>
                    <a:pt x="36" y="139"/>
                  </a:cubicBezTo>
                  <a:cubicBezTo>
                    <a:pt x="37" y="144"/>
                    <a:pt x="41" y="148"/>
                    <a:pt x="45" y="151"/>
                  </a:cubicBezTo>
                  <a:cubicBezTo>
                    <a:pt x="50" y="155"/>
                    <a:pt x="55" y="159"/>
                    <a:pt x="59" y="164"/>
                  </a:cubicBezTo>
                  <a:cubicBezTo>
                    <a:pt x="70" y="173"/>
                    <a:pt x="81" y="182"/>
                    <a:pt x="93" y="189"/>
                  </a:cubicBezTo>
                  <a:cubicBezTo>
                    <a:pt x="104" y="196"/>
                    <a:pt x="116" y="200"/>
                    <a:pt x="129" y="204"/>
                  </a:cubicBezTo>
                  <a:cubicBezTo>
                    <a:pt x="141" y="207"/>
                    <a:pt x="154" y="208"/>
                    <a:pt x="166" y="206"/>
                  </a:cubicBezTo>
                  <a:cubicBezTo>
                    <a:pt x="168" y="206"/>
                    <a:pt x="168" y="204"/>
                    <a:pt x="167" y="203"/>
                  </a:cubicBezTo>
                  <a:cubicBezTo>
                    <a:pt x="149" y="194"/>
                    <a:pt x="129" y="190"/>
                    <a:pt x="111" y="181"/>
                  </a:cubicBezTo>
                  <a:cubicBezTo>
                    <a:pt x="92" y="172"/>
                    <a:pt x="75" y="159"/>
                    <a:pt x="56" y="151"/>
                  </a:cubicBezTo>
                  <a:cubicBezTo>
                    <a:pt x="55" y="151"/>
                    <a:pt x="54" y="152"/>
                    <a:pt x="54" y="153"/>
                  </a:cubicBezTo>
                  <a:cubicBezTo>
                    <a:pt x="58" y="165"/>
                    <a:pt x="71" y="173"/>
                    <a:pt x="80" y="181"/>
                  </a:cubicBezTo>
                  <a:cubicBezTo>
                    <a:pt x="92" y="191"/>
                    <a:pt x="104" y="200"/>
                    <a:pt x="118" y="207"/>
                  </a:cubicBezTo>
                  <a:cubicBezTo>
                    <a:pt x="132" y="215"/>
                    <a:pt x="147" y="218"/>
                    <a:pt x="163" y="217"/>
                  </a:cubicBezTo>
                  <a:cubicBezTo>
                    <a:pt x="177" y="216"/>
                    <a:pt x="191" y="211"/>
                    <a:pt x="205" y="206"/>
                  </a:cubicBezTo>
                  <a:cubicBezTo>
                    <a:pt x="212" y="203"/>
                    <a:pt x="223" y="200"/>
                    <a:pt x="226" y="192"/>
                  </a:cubicBezTo>
                  <a:cubicBezTo>
                    <a:pt x="227" y="191"/>
                    <a:pt x="226" y="190"/>
                    <a:pt x="225" y="190"/>
                  </a:cubicBezTo>
                  <a:cubicBezTo>
                    <a:pt x="217" y="192"/>
                    <a:pt x="210" y="196"/>
                    <a:pt x="203" y="199"/>
                  </a:cubicBezTo>
                  <a:cubicBezTo>
                    <a:pt x="195" y="202"/>
                    <a:pt x="187" y="203"/>
                    <a:pt x="178" y="204"/>
                  </a:cubicBezTo>
                  <a:cubicBezTo>
                    <a:pt x="162" y="204"/>
                    <a:pt x="146" y="200"/>
                    <a:pt x="132" y="194"/>
                  </a:cubicBezTo>
                  <a:cubicBezTo>
                    <a:pt x="103" y="182"/>
                    <a:pt x="75" y="165"/>
                    <a:pt x="53" y="144"/>
                  </a:cubicBezTo>
                  <a:cubicBezTo>
                    <a:pt x="51" y="142"/>
                    <a:pt x="50" y="141"/>
                    <a:pt x="48" y="140"/>
                  </a:cubicBezTo>
                  <a:cubicBezTo>
                    <a:pt x="47" y="138"/>
                    <a:pt x="45" y="140"/>
                    <a:pt x="46" y="141"/>
                  </a:cubicBezTo>
                  <a:cubicBezTo>
                    <a:pt x="72" y="179"/>
                    <a:pt x="119" y="204"/>
                    <a:pt x="165" y="205"/>
                  </a:cubicBezTo>
                  <a:cubicBezTo>
                    <a:pt x="165" y="204"/>
                    <a:pt x="165" y="203"/>
                    <a:pt x="165" y="202"/>
                  </a:cubicBezTo>
                  <a:cubicBezTo>
                    <a:pt x="151" y="204"/>
                    <a:pt x="137" y="200"/>
                    <a:pt x="123" y="196"/>
                  </a:cubicBezTo>
                  <a:cubicBezTo>
                    <a:pt x="111" y="191"/>
                    <a:pt x="99" y="186"/>
                    <a:pt x="88" y="180"/>
                  </a:cubicBezTo>
                  <a:cubicBezTo>
                    <a:pt x="65" y="168"/>
                    <a:pt x="45" y="151"/>
                    <a:pt x="31" y="130"/>
                  </a:cubicBezTo>
                  <a:cubicBezTo>
                    <a:pt x="30" y="131"/>
                    <a:pt x="30" y="131"/>
                    <a:pt x="29" y="132"/>
                  </a:cubicBezTo>
                  <a:cubicBezTo>
                    <a:pt x="46" y="152"/>
                    <a:pt x="62" y="173"/>
                    <a:pt x="84" y="188"/>
                  </a:cubicBezTo>
                  <a:cubicBezTo>
                    <a:pt x="95" y="195"/>
                    <a:pt x="107" y="201"/>
                    <a:pt x="120" y="204"/>
                  </a:cubicBezTo>
                  <a:cubicBezTo>
                    <a:pt x="126" y="206"/>
                    <a:pt x="133" y="207"/>
                    <a:pt x="140" y="207"/>
                  </a:cubicBezTo>
                  <a:cubicBezTo>
                    <a:pt x="146" y="208"/>
                    <a:pt x="153" y="207"/>
                    <a:pt x="160" y="209"/>
                  </a:cubicBezTo>
                  <a:cubicBezTo>
                    <a:pt x="160" y="208"/>
                    <a:pt x="160" y="207"/>
                    <a:pt x="160" y="206"/>
                  </a:cubicBezTo>
                  <a:cubicBezTo>
                    <a:pt x="146" y="210"/>
                    <a:pt x="131" y="206"/>
                    <a:pt x="118" y="201"/>
                  </a:cubicBezTo>
                  <a:cubicBezTo>
                    <a:pt x="105" y="195"/>
                    <a:pt x="93" y="188"/>
                    <a:pt x="81" y="180"/>
                  </a:cubicBezTo>
                  <a:cubicBezTo>
                    <a:pt x="58" y="165"/>
                    <a:pt x="35" y="149"/>
                    <a:pt x="18" y="128"/>
                  </a:cubicBezTo>
                  <a:cubicBezTo>
                    <a:pt x="11" y="120"/>
                    <a:pt x="6" y="112"/>
                    <a:pt x="3" y="102"/>
                  </a:cubicBezTo>
                  <a:cubicBezTo>
                    <a:pt x="3" y="101"/>
                    <a:pt x="0" y="102"/>
                    <a:pt x="1" y="103"/>
                  </a:cubicBezTo>
                  <a:cubicBezTo>
                    <a:pt x="5" y="116"/>
                    <a:pt x="12" y="126"/>
                    <a:pt x="21" y="136"/>
                  </a:cubicBezTo>
                  <a:cubicBezTo>
                    <a:pt x="30" y="146"/>
                    <a:pt x="41" y="155"/>
                    <a:pt x="53" y="164"/>
                  </a:cubicBezTo>
                  <a:cubicBezTo>
                    <a:pt x="63" y="171"/>
                    <a:pt x="74" y="178"/>
                    <a:pt x="84" y="185"/>
                  </a:cubicBezTo>
                  <a:cubicBezTo>
                    <a:pt x="96" y="193"/>
                    <a:pt x="109" y="200"/>
                    <a:pt x="122" y="205"/>
                  </a:cubicBezTo>
                  <a:cubicBezTo>
                    <a:pt x="134" y="210"/>
                    <a:pt x="147" y="212"/>
                    <a:pt x="160" y="209"/>
                  </a:cubicBezTo>
                  <a:cubicBezTo>
                    <a:pt x="162" y="209"/>
                    <a:pt x="162" y="207"/>
                    <a:pt x="160" y="206"/>
                  </a:cubicBezTo>
                  <a:cubicBezTo>
                    <a:pt x="154" y="205"/>
                    <a:pt x="147" y="205"/>
                    <a:pt x="141" y="205"/>
                  </a:cubicBezTo>
                  <a:cubicBezTo>
                    <a:pt x="134" y="204"/>
                    <a:pt x="128" y="203"/>
                    <a:pt x="122" y="202"/>
                  </a:cubicBezTo>
                  <a:cubicBezTo>
                    <a:pt x="109" y="198"/>
                    <a:pt x="96" y="192"/>
                    <a:pt x="85" y="185"/>
                  </a:cubicBezTo>
                  <a:cubicBezTo>
                    <a:pt x="63" y="171"/>
                    <a:pt x="48" y="150"/>
                    <a:pt x="31" y="130"/>
                  </a:cubicBezTo>
                  <a:cubicBezTo>
                    <a:pt x="30" y="129"/>
                    <a:pt x="28" y="130"/>
                    <a:pt x="29" y="132"/>
                  </a:cubicBezTo>
                  <a:cubicBezTo>
                    <a:pt x="43" y="153"/>
                    <a:pt x="64" y="170"/>
                    <a:pt x="86" y="182"/>
                  </a:cubicBezTo>
                  <a:cubicBezTo>
                    <a:pt x="98" y="189"/>
                    <a:pt x="111" y="194"/>
                    <a:pt x="123" y="199"/>
                  </a:cubicBezTo>
                  <a:cubicBezTo>
                    <a:pt x="137" y="203"/>
                    <a:pt x="151" y="207"/>
                    <a:pt x="165" y="205"/>
                  </a:cubicBezTo>
                  <a:cubicBezTo>
                    <a:pt x="166" y="205"/>
                    <a:pt x="167" y="202"/>
                    <a:pt x="165" y="202"/>
                  </a:cubicBezTo>
                  <a:cubicBezTo>
                    <a:pt x="120" y="201"/>
                    <a:pt x="74" y="177"/>
                    <a:pt x="48" y="140"/>
                  </a:cubicBezTo>
                  <a:cubicBezTo>
                    <a:pt x="48" y="140"/>
                    <a:pt x="47" y="141"/>
                    <a:pt x="46" y="141"/>
                  </a:cubicBezTo>
                  <a:cubicBezTo>
                    <a:pt x="68" y="163"/>
                    <a:pt x="94" y="180"/>
                    <a:pt x="122" y="193"/>
                  </a:cubicBezTo>
                  <a:cubicBezTo>
                    <a:pt x="136" y="199"/>
                    <a:pt x="151" y="204"/>
                    <a:pt x="166" y="206"/>
                  </a:cubicBezTo>
                  <a:cubicBezTo>
                    <a:pt x="174" y="207"/>
                    <a:pt x="182" y="207"/>
                    <a:pt x="189" y="205"/>
                  </a:cubicBezTo>
                  <a:cubicBezTo>
                    <a:pt x="197" y="204"/>
                    <a:pt x="205" y="201"/>
                    <a:pt x="212" y="198"/>
                  </a:cubicBezTo>
                  <a:cubicBezTo>
                    <a:pt x="216" y="196"/>
                    <a:pt x="221" y="194"/>
                    <a:pt x="225" y="193"/>
                  </a:cubicBezTo>
                  <a:cubicBezTo>
                    <a:pt x="225" y="192"/>
                    <a:pt x="224" y="192"/>
                    <a:pt x="224" y="191"/>
                  </a:cubicBezTo>
                  <a:cubicBezTo>
                    <a:pt x="222" y="196"/>
                    <a:pt x="215" y="199"/>
                    <a:pt x="211" y="201"/>
                  </a:cubicBezTo>
                  <a:cubicBezTo>
                    <a:pt x="206" y="203"/>
                    <a:pt x="201" y="205"/>
                    <a:pt x="196" y="207"/>
                  </a:cubicBezTo>
                  <a:cubicBezTo>
                    <a:pt x="180" y="213"/>
                    <a:pt x="163" y="216"/>
                    <a:pt x="146" y="214"/>
                  </a:cubicBezTo>
                  <a:cubicBezTo>
                    <a:pt x="130" y="212"/>
                    <a:pt x="115" y="204"/>
                    <a:pt x="102" y="195"/>
                  </a:cubicBezTo>
                  <a:cubicBezTo>
                    <a:pt x="96" y="190"/>
                    <a:pt x="90" y="185"/>
                    <a:pt x="84" y="180"/>
                  </a:cubicBezTo>
                  <a:cubicBezTo>
                    <a:pt x="79" y="176"/>
                    <a:pt x="73" y="172"/>
                    <a:pt x="68" y="167"/>
                  </a:cubicBezTo>
                  <a:cubicBezTo>
                    <a:pt x="63" y="163"/>
                    <a:pt x="59" y="158"/>
                    <a:pt x="57" y="152"/>
                  </a:cubicBezTo>
                  <a:cubicBezTo>
                    <a:pt x="56" y="152"/>
                    <a:pt x="55" y="153"/>
                    <a:pt x="55" y="154"/>
                  </a:cubicBezTo>
                  <a:cubicBezTo>
                    <a:pt x="74" y="161"/>
                    <a:pt x="90" y="174"/>
                    <a:pt x="109" y="183"/>
                  </a:cubicBezTo>
                  <a:cubicBezTo>
                    <a:pt x="127" y="192"/>
                    <a:pt x="148" y="196"/>
                    <a:pt x="166" y="206"/>
                  </a:cubicBezTo>
                  <a:cubicBezTo>
                    <a:pt x="166" y="205"/>
                    <a:pt x="166" y="204"/>
                    <a:pt x="166" y="203"/>
                  </a:cubicBezTo>
                  <a:cubicBezTo>
                    <a:pt x="154" y="205"/>
                    <a:pt x="142" y="204"/>
                    <a:pt x="131" y="201"/>
                  </a:cubicBezTo>
                  <a:cubicBezTo>
                    <a:pt x="119" y="198"/>
                    <a:pt x="107" y="194"/>
                    <a:pt x="96" y="188"/>
                  </a:cubicBezTo>
                  <a:cubicBezTo>
                    <a:pt x="84" y="182"/>
                    <a:pt x="74" y="173"/>
                    <a:pt x="64" y="164"/>
                  </a:cubicBezTo>
                  <a:cubicBezTo>
                    <a:pt x="59" y="160"/>
                    <a:pt x="55" y="156"/>
                    <a:pt x="50" y="152"/>
                  </a:cubicBezTo>
                  <a:cubicBezTo>
                    <a:pt x="46" y="148"/>
                    <a:pt x="40" y="144"/>
                    <a:pt x="39" y="138"/>
                  </a:cubicBezTo>
                  <a:cubicBezTo>
                    <a:pt x="38" y="139"/>
                    <a:pt x="37" y="139"/>
                    <a:pt x="37" y="140"/>
                  </a:cubicBezTo>
                  <a:cubicBezTo>
                    <a:pt x="54" y="151"/>
                    <a:pt x="69" y="165"/>
                    <a:pt x="87" y="176"/>
                  </a:cubicBezTo>
                  <a:cubicBezTo>
                    <a:pt x="105" y="187"/>
                    <a:pt x="125" y="193"/>
                    <a:pt x="146" y="197"/>
                  </a:cubicBezTo>
                  <a:cubicBezTo>
                    <a:pt x="147" y="196"/>
                    <a:pt x="147" y="195"/>
                    <a:pt x="147" y="194"/>
                  </a:cubicBezTo>
                  <a:cubicBezTo>
                    <a:pt x="113" y="193"/>
                    <a:pt x="84" y="172"/>
                    <a:pt x="56" y="156"/>
                  </a:cubicBezTo>
                  <a:cubicBezTo>
                    <a:pt x="54" y="156"/>
                    <a:pt x="53" y="157"/>
                    <a:pt x="54" y="158"/>
                  </a:cubicBezTo>
                  <a:cubicBezTo>
                    <a:pt x="65" y="172"/>
                    <a:pt x="81" y="179"/>
                    <a:pt x="96" y="184"/>
                  </a:cubicBezTo>
                  <a:cubicBezTo>
                    <a:pt x="113" y="190"/>
                    <a:pt x="129" y="192"/>
                    <a:pt x="146" y="195"/>
                  </a:cubicBezTo>
                  <a:cubicBezTo>
                    <a:pt x="146" y="195"/>
                    <a:pt x="146" y="194"/>
                    <a:pt x="146" y="193"/>
                  </a:cubicBezTo>
                  <a:cubicBezTo>
                    <a:pt x="134" y="193"/>
                    <a:pt x="121" y="190"/>
                    <a:pt x="109" y="185"/>
                  </a:cubicBezTo>
                  <a:cubicBezTo>
                    <a:pt x="97" y="180"/>
                    <a:pt x="85" y="172"/>
                    <a:pt x="79" y="160"/>
                  </a:cubicBezTo>
                  <a:cubicBezTo>
                    <a:pt x="79" y="160"/>
                    <a:pt x="78" y="161"/>
                    <a:pt x="78" y="162"/>
                  </a:cubicBezTo>
                  <a:cubicBezTo>
                    <a:pt x="84" y="164"/>
                    <a:pt x="90" y="169"/>
                    <a:pt x="95" y="173"/>
                  </a:cubicBezTo>
                  <a:cubicBezTo>
                    <a:pt x="100" y="178"/>
                    <a:pt x="105" y="182"/>
                    <a:pt x="111" y="187"/>
                  </a:cubicBezTo>
                  <a:cubicBezTo>
                    <a:pt x="123" y="195"/>
                    <a:pt x="136" y="202"/>
                    <a:pt x="150" y="204"/>
                  </a:cubicBezTo>
                  <a:cubicBezTo>
                    <a:pt x="176" y="208"/>
                    <a:pt x="202" y="192"/>
                    <a:pt x="217" y="173"/>
                  </a:cubicBezTo>
                  <a:cubicBezTo>
                    <a:pt x="220" y="168"/>
                    <a:pt x="223" y="163"/>
                    <a:pt x="226" y="158"/>
                  </a:cubicBezTo>
                  <a:cubicBezTo>
                    <a:pt x="226" y="156"/>
                    <a:pt x="225" y="155"/>
                    <a:pt x="223" y="156"/>
                  </a:cubicBezTo>
                  <a:cubicBezTo>
                    <a:pt x="211" y="164"/>
                    <a:pt x="198" y="171"/>
                    <a:pt x="185" y="178"/>
                  </a:cubicBezTo>
                  <a:cubicBezTo>
                    <a:pt x="173" y="184"/>
                    <a:pt x="160" y="186"/>
                    <a:pt x="148" y="192"/>
                  </a:cubicBezTo>
                  <a:cubicBezTo>
                    <a:pt x="148" y="193"/>
                    <a:pt x="147" y="193"/>
                    <a:pt x="147" y="194"/>
                  </a:cubicBezTo>
                  <a:cubicBezTo>
                    <a:pt x="149" y="201"/>
                    <a:pt x="156" y="203"/>
                    <a:pt x="163" y="204"/>
                  </a:cubicBezTo>
                  <a:cubicBezTo>
                    <a:pt x="172" y="206"/>
                    <a:pt x="181" y="205"/>
                    <a:pt x="190" y="203"/>
                  </a:cubicBezTo>
                  <a:cubicBezTo>
                    <a:pt x="198" y="201"/>
                    <a:pt x="206" y="199"/>
                    <a:pt x="213" y="196"/>
                  </a:cubicBezTo>
                  <a:cubicBezTo>
                    <a:pt x="217" y="193"/>
                    <a:pt x="220" y="190"/>
                    <a:pt x="224" y="186"/>
                  </a:cubicBezTo>
                  <a:cubicBezTo>
                    <a:pt x="228" y="181"/>
                    <a:pt x="232" y="176"/>
                    <a:pt x="235" y="171"/>
                  </a:cubicBezTo>
                  <a:cubicBezTo>
                    <a:pt x="248" y="149"/>
                    <a:pt x="253" y="122"/>
                    <a:pt x="252" y="97"/>
                  </a:cubicBezTo>
                  <a:cubicBezTo>
                    <a:pt x="251" y="89"/>
                    <a:pt x="251" y="81"/>
                    <a:pt x="248" y="73"/>
                  </a:cubicBezTo>
                  <a:cubicBezTo>
                    <a:pt x="247" y="70"/>
                    <a:pt x="245" y="66"/>
                    <a:pt x="242" y="65"/>
                  </a:cubicBezTo>
                  <a:cubicBezTo>
                    <a:pt x="238" y="64"/>
                    <a:pt x="235" y="68"/>
                    <a:pt x="233" y="71"/>
                  </a:cubicBezTo>
                  <a:cubicBezTo>
                    <a:pt x="230" y="76"/>
                    <a:pt x="229" y="81"/>
                    <a:pt x="227" y="86"/>
                  </a:cubicBezTo>
                  <a:cubicBezTo>
                    <a:pt x="223" y="95"/>
                    <a:pt x="218" y="104"/>
                    <a:pt x="213" y="112"/>
                  </a:cubicBezTo>
                  <a:cubicBezTo>
                    <a:pt x="203" y="130"/>
                    <a:pt x="192" y="146"/>
                    <a:pt x="183" y="164"/>
                  </a:cubicBezTo>
                  <a:cubicBezTo>
                    <a:pt x="182" y="164"/>
                    <a:pt x="183" y="165"/>
                    <a:pt x="184" y="166"/>
                  </a:cubicBezTo>
                  <a:cubicBezTo>
                    <a:pt x="190" y="166"/>
                    <a:pt x="195" y="161"/>
                    <a:pt x="198" y="157"/>
                  </a:cubicBezTo>
                  <a:cubicBezTo>
                    <a:pt x="203" y="149"/>
                    <a:pt x="207" y="141"/>
                    <a:pt x="210" y="133"/>
                  </a:cubicBezTo>
                  <a:cubicBezTo>
                    <a:pt x="213" y="124"/>
                    <a:pt x="215" y="115"/>
                    <a:pt x="217" y="106"/>
                  </a:cubicBezTo>
                  <a:cubicBezTo>
                    <a:pt x="218" y="99"/>
                    <a:pt x="220" y="92"/>
                    <a:pt x="220" y="85"/>
                  </a:cubicBezTo>
                  <a:cubicBezTo>
                    <a:pt x="220" y="84"/>
                    <a:pt x="218" y="83"/>
                    <a:pt x="217" y="85"/>
                  </a:cubicBezTo>
                  <a:cubicBezTo>
                    <a:pt x="215" y="101"/>
                    <a:pt x="213" y="116"/>
                    <a:pt x="206" y="130"/>
                  </a:cubicBezTo>
                  <a:cubicBezTo>
                    <a:pt x="203" y="136"/>
                    <a:pt x="199" y="142"/>
                    <a:pt x="196" y="148"/>
                  </a:cubicBezTo>
                  <a:cubicBezTo>
                    <a:pt x="193" y="153"/>
                    <a:pt x="190" y="159"/>
                    <a:pt x="190" y="165"/>
                  </a:cubicBezTo>
                  <a:cubicBezTo>
                    <a:pt x="190" y="166"/>
                    <a:pt x="191" y="167"/>
                    <a:pt x="192" y="166"/>
                  </a:cubicBezTo>
                  <a:cubicBezTo>
                    <a:pt x="209" y="157"/>
                    <a:pt x="219" y="137"/>
                    <a:pt x="224" y="119"/>
                  </a:cubicBezTo>
                  <a:cubicBezTo>
                    <a:pt x="227" y="109"/>
                    <a:pt x="228" y="99"/>
                    <a:pt x="227" y="88"/>
                  </a:cubicBezTo>
                  <a:cubicBezTo>
                    <a:pt x="227" y="77"/>
                    <a:pt x="226" y="66"/>
                    <a:pt x="230" y="55"/>
                  </a:cubicBezTo>
                  <a:cubicBezTo>
                    <a:pt x="229" y="55"/>
                    <a:pt x="228" y="55"/>
                    <a:pt x="227" y="55"/>
                  </a:cubicBezTo>
                  <a:cubicBezTo>
                    <a:pt x="235" y="64"/>
                    <a:pt x="240" y="74"/>
                    <a:pt x="243" y="85"/>
                  </a:cubicBezTo>
                  <a:cubicBezTo>
                    <a:pt x="247" y="96"/>
                    <a:pt x="249" y="108"/>
                    <a:pt x="248" y="119"/>
                  </a:cubicBezTo>
                  <a:cubicBezTo>
                    <a:pt x="249" y="119"/>
                    <a:pt x="250" y="119"/>
                    <a:pt x="251" y="119"/>
                  </a:cubicBezTo>
                  <a:cubicBezTo>
                    <a:pt x="251" y="93"/>
                    <a:pt x="250" y="65"/>
                    <a:pt x="239" y="40"/>
                  </a:cubicBezTo>
                  <a:cubicBezTo>
                    <a:pt x="235" y="30"/>
                    <a:pt x="227" y="21"/>
                    <a:pt x="217" y="18"/>
                  </a:cubicBezTo>
                  <a:cubicBezTo>
                    <a:pt x="206" y="14"/>
                    <a:pt x="196" y="20"/>
                    <a:pt x="190" y="28"/>
                  </a:cubicBezTo>
                  <a:cubicBezTo>
                    <a:pt x="190" y="28"/>
                    <a:pt x="191" y="29"/>
                    <a:pt x="192" y="29"/>
                  </a:cubicBezTo>
                  <a:cubicBezTo>
                    <a:pt x="195" y="19"/>
                    <a:pt x="202" y="10"/>
                    <a:pt x="210" y="3"/>
                  </a:cubicBezTo>
                  <a:cubicBezTo>
                    <a:pt x="209" y="3"/>
                    <a:pt x="209" y="2"/>
                    <a:pt x="208" y="1"/>
                  </a:cubicBezTo>
                  <a:cubicBezTo>
                    <a:pt x="201" y="10"/>
                    <a:pt x="195" y="20"/>
                    <a:pt x="184" y="25"/>
                  </a:cubicBezTo>
                  <a:cubicBezTo>
                    <a:pt x="185" y="25"/>
                    <a:pt x="186" y="26"/>
                    <a:pt x="186" y="27"/>
                  </a:cubicBezTo>
                  <a:cubicBezTo>
                    <a:pt x="189" y="21"/>
                    <a:pt x="194" y="12"/>
                    <a:pt x="202" y="11"/>
                  </a:cubicBezTo>
                  <a:cubicBezTo>
                    <a:pt x="201" y="11"/>
                    <a:pt x="201" y="10"/>
                    <a:pt x="200" y="10"/>
                  </a:cubicBezTo>
                  <a:cubicBezTo>
                    <a:pt x="201" y="14"/>
                    <a:pt x="199" y="17"/>
                    <a:pt x="197" y="21"/>
                  </a:cubicBezTo>
                  <a:cubicBezTo>
                    <a:pt x="196" y="25"/>
                    <a:pt x="193" y="29"/>
                    <a:pt x="192" y="33"/>
                  </a:cubicBezTo>
                  <a:cubicBezTo>
                    <a:pt x="191" y="37"/>
                    <a:pt x="190" y="40"/>
                    <a:pt x="191" y="44"/>
                  </a:cubicBezTo>
                  <a:cubicBezTo>
                    <a:pt x="193" y="48"/>
                    <a:pt x="197" y="51"/>
                    <a:pt x="201" y="52"/>
                  </a:cubicBezTo>
                  <a:cubicBezTo>
                    <a:pt x="202" y="53"/>
                    <a:pt x="203" y="52"/>
                    <a:pt x="203" y="51"/>
                  </a:cubicBezTo>
                  <a:cubicBezTo>
                    <a:pt x="202" y="43"/>
                    <a:pt x="196" y="37"/>
                    <a:pt x="193" y="30"/>
                  </a:cubicBezTo>
                  <a:cubicBezTo>
                    <a:pt x="192" y="31"/>
                    <a:pt x="192" y="31"/>
                    <a:pt x="191" y="32"/>
                  </a:cubicBezTo>
                  <a:cubicBezTo>
                    <a:pt x="196" y="37"/>
                    <a:pt x="201" y="42"/>
                    <a:pt x="207" y="46"/>
                  </a:cubicBezTo>
                  <a:cubicBezTo>
                    <a:pt x="208" y="48"/>
                    <a:pt x="209" y="46"/>
                    <a:pt x="209" y="45"/>
                  </a:cubicBezTo>
                  <a:cubicBezTo>
                    <a:pt x="205" y="40"/>
                    <a:pt x="200" y="36"/>
                    <a:pt x="198" y="30"/>
                  </a:cubicBezTo>
                  <a:cubicBezTo>
                    <a:pt x="198" y="30"/>
                    <a:pt x="197" y="31"/>
                    <a:pt x="197" y="31"/>
                  </a:cubicBezTo>
                  <a:cubicBezTo>
                    <a:pt x="203" y="35"/>
                    <a:pt x="208" y="42"/>
                    <a:pt x="214" y="47"/>
                  </a:cubicBezTo>
                  <a:cubicBezTo>
                    <a:pt x="215" y="47"/>
                    <a:pt x="217" y="46"/>
                    <a:pt x="217" y="45"/>
                  </a:cubicBezTo>
                  <a:cubicBezTo>
                    <a:pt x="214" y="41"/>
                    <a:pt x="211" y="37"/>
                    <a:pt x="208" y="34"/>
                  </a:cubicBezTo>
                  <a:cubicBezTo>
                    <a:pt x="205" y="30"/>
                    <a:pt x="201" y="26"/>
                    <a:pt x="200" y="21"/>
                  </a:cubicBezTo>
                  <a:cubicBezTo>
                    <a:pt x="199" y="21"/>
                    <a:pt x="199" y="22"/>
                    <a:pt x="198" y="22"/>
                  </a:cubicBezTo>
                  <a:cubicBezTo>
                    <a:pt x="204" y="27"/>
                    <a:pt x="208" y="33"/>
                    <a:pt x="215" y="37"/>
                  </a:cubicBezTo>
                  <a:cubicBezTo>
                    <a:pt x="216" y="37"/>
                    <a:pt x="217" y="36"/>
                    <a:pt x="217" y="35"/>
                  </a:cubicBezTo>
                  <a:cubicBezTo>
                    <a:pt x="214" y="29"/>
                    <a:pt x="208" y="24"/>
                    <a:pt x="207" y="18"/>
                  </a:cubicBezTo>
                  <a:cubicBezTo>
                    <a:pt x="206" y="18"/>
                    <a:pt x="205" y="19"/>
                    <a:pt x="205" y="19"/>
                  </a:cubicBezTo>
                  <a:cubicBezTo>
                    <a:pt x="211" y="22"/>
                    <a:pt x="215" y="30"/>
                    <a:pt x="222" y="33"/>
                  </a:cubicBezTo>
                  <a:cubicBezTo>
                    <a:pt x="223" y="34"/>
                    <a:pt x="224" y="32"/>
                    <a:pt x="223" y="31"/>
                  </a:cubicBezTo>
                  <a:cubicBezTo>
                    <a:pt x="218" y="26"/>
                    <a:pt x="214" y="19"/>
                    <a:pt x="211" y="12"/>
                  </a:cubicBezTo>
                  <a:cubicBezTo>
                    <a:pt x="210" y="12"/>
                    <a:pt x="209" y="13"/>
                    <a:pt x="209" y="13"/>
                  </a:cubicBezTo>
                  <a:cubicBezTo>
                    <a:pt x="218" y="22"/>
                    <a:pt x="224" y="32"/>
                    <a:pt x="235" y="39"/>
                  </a:cubicBezTo>
                  <a:cubicBezTo>
                    <a:pt x="236" y="39"/>
                    <a:pt x="237" y="38"/>
                    <a:pt x="237" y="37"/>
                  </a:cubicBezTo>
                  <a:cubicBezTo>
                    <a:pt x="232" y="31"/>
                    <a:pt x="227" y="26"/>
                    <a:pt x="223" y="20"/>
                  </a:cubicBezTo>
                  <a:cubicBezTo>
                    <a:pt x="219" y="15"/>
                    <a:pt x="214" y="9"/>
                    <a:pt x="214" y="1"/>
                  </a:cubicBezTo>
                  <a:cubicBezTo>
                    <a:pt x="213" y="2"/>
                    <a:pt x="212" y="2"/>
                    <a:pt x="212" y="3"/>
                  </a:cubicBezTo>
                  <a:cubicBezTo>
                    <a:pt x="224" y="12"/>
                    <a:pt x="239" y="22"/>
                    <a:pt x="246" y="36"/>
                  </a:cubicBezTo>
                  <a:cubicBezTo>
                    <a:pt x="247" y="36"/>
                    <a:pt x="248" y="35"/>
                    <a:pt x="248" y="35"/>
                  </a:cubicBezTo>
                  <a:cubicBezTo>
                    <a:pt x="239" y="26"/>
                    <a:pt x="232" y="15"/>
                    <a:pt x="222" y="6"/>
                  </a:cubicBezTo>
                  <a:cubicBezTo>
                    <a:pt x="221" y="5"/>
                    <a:pt x="219" y="7"/>
                    <a:pt x="220" y="8"/>
                  </a:cubicBezTo>
                  <a:cubicBezTo>
                    <a:pt x="225" y="14"/>
                    <a:pt x="231" y="20"/>
                    <a:pt x="237" y="26"/>
                  </a:cubicBezTo>
                  <a:cubicBezTo>
                    <a:pt x="242" y="31"/>
                    <a:pt x="248" y="38"/>
                    <a:pt x="249" y="46"/>
                  </a:cubicBezTo>
                  <a:cubicBezTo>
                    <a:pt x="250" y="46"/>
                    <a:pt x="250" y="46"/>
                    <a:pt x="251" y="45"/>
                  </a:cubicBezTo>
                  <a:cubicBezTo>
                    <a:pt x="239" y="35"/>
                    <a:pt x="229" y="22"/>
                    <a:pt x="219" y="9"/>
                  </a:cubicBezTo>
                  <a:cubicBezTo>
                    <a:pt x="218" y="8"/>
                    <a:pt x="216" y="9"/>
                    <a:pt x="217" y="11"/>
                  </a:cubicBezTo>
                  <a:cubicBezTo>
                    <a:pt x="229" y="28"/>
                    <a:pt x="244" y="43"/>
                    <a:pt x="251" y="63"/>
                  </a:cubicBezTo>
                  <a:cubicBezTo>
                    <a:pt x="252" y="62"/>
                    <a:pt x="253" y="62"/>
                    <a:pt x="253" y="61"/>
                  </a:cubicBezTo>
                  <a:cubicBezTo>
                    <a:pt x="240" y="45"/>
                    <a:pt x="226" y="30"/>
                    <a:pt x="213" y="13"/>
                  </a:cubicBezTo>
                  <a:cubicBezTo>
                    <a:pt x="213" y="14"/>
                    <a:pt x="212" y="14"/>
                    <a:pt x="211" y="15"/>
                  </a:cubicBezTo>
                  <a:cubicBezTo>
                    <a:pt x="218" y="23"/>
                    <a:pt x="226" y="32"/>
                    <a:pt x="233" y="40"/>
                  </a:cubicBezTo>
                  <a:cubicBezTo>
                    <a:pt x="239" y="49"/>
                    <a:pt x="246" y="59"/>
                    <a:pt x="249" y="69"/>
                  </a:cubicBezTo>
                  <a:cubicBezTo>
                    <a:pt x="249" y="69"/>
                    <a:pt x="250" y="68"/>
                    <a:pt x="251" y="68"/>
                  </a:cubicBezTo>
                  <a:cubicBezTo>
                    <a:pt x="236" y="54"/>
                    <a:pt x="226" y="36"/>
                    <a:pt x="216" y="20"/>
                  </a:cubicBezTo>
                  <a:cubicBezTo>
                    <a:pt x="215" y="20"/>
                    <a:pt x="214" y="21"/>
                    <a:pt x="213" y="21"/>
                  </a:cubicBezTo>
                  <a:cubicBezTo>
                    <a:pt x="219" y="29"/>
                    <a:pt x="224" y="37"/>
                    <a:pt x="229" y="45"/>
                  </a:cubicBezTo>
                  <a:cubicBezTo>
                    <a:pt x="234" y="53"/>
                    <a:pt x="239" y="62"/>
                    <a:pt x="242" y="71"/>
                  </a:cubicBezTo>
                  <a:cubicBezTo>
                    <a:pt x="242" y="71"/>
                    <a:pt x="243" y="71"/>
                    <a:pt x="244" y="70"/>
                  </a:cubicBezTo>
                  <a:cubicBezTo>
                    <a:pt x="231" y="57"/>
                    <a:pt x="221" y="41"/>
                    <a:pt x="212" y="25"/>
                  </a:cubicBezTo>
                  <a:cubicBezTo>
                    <a:pt x="211" y="23"/>
                    <a:pt x="209" y="24"/>
                    <a:pt x="210" y="26"/>
                  </a:cubicBezTo>
                  <a:cubicBezTo>
                    <a:pt x="214" y="34"/>
                    <a:pt x="221" y="42"/>
                    <a:pt x="226" y="49"/>
                  </a:cubicBezTo>
                  <a:cubicBezTo>
                    <a:pt x="232" y="58"/>
                    <a:pt x="239" y="66"/>
                    <a:pt x="241" y="77"/>
                  </a:cubicBezTo>
                  <a:cubicBezTo>
                    <a:pt x="242" y="76"/>
                    <a:pt x="242" y="76"/>
                    <a:pt x="243" y="75"/>
                  </a:cubicBezTo>
                  <a:cubicBezTo>
                    <a:pt x="230" y="62"/>
                    <a:pt x="224" y="42"/>
                    <a:pt x="209" y="31"/>
                  </a:cubicBezTo>
                  <a:cubicBezTo>
                    <a:pt x="208" y="30"/>
                    <a:pt x="207" y="32"/>
                    <a:pt x="208" y="33"/>
                  </a:cubicBezTo>
                  <a:cubicBezTo>
                    <a:pt x="214" y="41"/>
                    <a:pt x="221" y="50"/>
                    <a:pt x="227" y="58"/>
                  </a:cubicBezTo>
                  <a:cubicBezTo>
                    <a:pt x="233" y="68"/>
                    <a:pt x="238" y="78"/>
                    <a:pt x="240" y="89"/>
                  </a:cubicBezTo>
                  <a:cubicBezTo>
                    <a:pt x="241" y="89"/>
                    <a:pt x="242" y="88"/>
                    <a:pt x="243" y="88"/>
                  </a:cubicBezTo>
                  <a:cubicBezTo>
                    <a:pt x="227" y="75"/>
                    <a:pt x="222" y="53"/>
                    <a:pt x="208" y="39"/>
                  </a:cubicBezTo>
                  <a:cubicBezTo>
                    <a:pt x="207" y="38"/>
                    <a:pt x="205" y="39"/>
                    <a:pt x="205" y="40"/>
                  </a:cubicBezTo>
                  <a:cubicBezTo>
                    <a:pt x="217" y="60"/>
                    <a:pt x="235" y="77"/>
                    <a:pt x="242" y="100"/>
                  </a:cubicBezTo>
                  <a:cubicBezTo>
                    <a:pt x="243" y="99"/>
                    <a:pt x="243" y="99"/>
                    <a:pt x="244" y="98"/>
                  </a:cubicBezTo>
                  <a:cubicBezTo>
                    <a:pt x="237" y="88"/>
                    <a:pt x="230" y="78"/>
                    <a:pt x="223" y="68"/>
                  </a:cubicBezTo>
                  <a:cubicBezTo>
                    <a:pt x="216" y="58"/>
                    <a:pt x="207" y="48"/>
                    <a:pt x="197" y="41"/>
                  </a:cubicBezTo>
                  <a:cubicBezTo>
                    <a:pt x="196" y="40"/>
                    <a:pt x="194" y="41"/>
                    <a:pt x="195" y="43"/>
                  </a:cubicBezTo>
                  <a:cubicBezTo>
                    <a:pt x="201" y="53"/>
                    <a:pt x="209" y="63"/>
                    <a:pt x="216" y="72"/>
                  </a:cubicBezTo>
                  <a:cubicBezTo>
                    <a:pt x="224" y="82"/>
                    <a:pt x="231" y="93"/>
                    <a:pt x="232" y="105"/>
                  </a:cubicBezTo>
                  <a:cubicBezTo>
                    <a:pt x="233" y="105"/>
                    <a:pt x="234" y="105"/>
                    <a:pt x="234" y="104"/>
                  </a:cubicBezTo>
                  <a:cubicBezTo>
                    <a:pt x="219" y="88"/>
                    <a:pt x="222" y="61"/>
                    <a:pt x="207" y="44"/>
                  </a:cubicBezTo>
                  <a:cubicBezTo>
                    <a:pt x="206" y="43"/>
                    <a:pt x="204" y="44"/>
                    <a:pt x="205" y="46"/>
                  </a:cubicBezTo>
                  <a:cubicBezTo>
                    <a:pt x="219" y="75"/>
                    <a:pt x="226" y="109"/>
                    <a:pt x="223" y="142"/>
                  </a:cubicBezTo>
                  <a:cubicBezTo>
                    <a:pt x="224" y="142"/>
                    <a:pt x="224" y="142"/>
                    <a:pt x="225" y="142"/>
                  </a:cubicBezTo>
                  <a:cubicBezTo>
                    <a:pt x="223" y="120"/>
                    <a:pt x="227" y="98"/>
                    <a:pt x="220" y="77"/>
                  </a:cubicBezTo>
                  <a:cubicBezTo>
                    <a:pt x="219" y="77"/>
                    <a:pt x="219" y="78"/>
                    <a:pt x="218" y="78"/>
                  </a:cubicBezTo>
                  <a:cubicBezTo>
                    <a:pt x="224" y="96"/>
                    <a:pt x="233" y="113"/>
                    <a:pt x="239" y="132"/>
                  </a:cubicBezTo>
                  <a:cubicBezTo>
                    <a:pt x="245" y="151"/>
                    <a:pt x="249" y="171"/>
                    <a:pt x="241" y="190"/>
                  </a:cubicBezTo>
                  <a:cubicBezTo>
                    <a:pt x="240" y="191"/>
                    <a:pt x="242" y="193"/>
                    <a:pt x="243" y="191"/>
                  </a:cubicBezTo>
                  <a:cubicBezTo>
                    <a:pt x="253" y="178"/>
                    <a:pt x="256" y="160"/>
                    <a:pt x="257" y="144"/>
                  </a:cubicBezTo>
                  <a:cubicBezTo>
                    <a:pt x="257" y="142"/>
                    <a:pt x="255" y="141"/>
                    <a:pt x="255" y="143"/>
                  </a:cubicBezTo>
                  <a:cubicBezTo>
                    <a:pt x="250" y="158"/>
                    <a:pt x="242" y="171"/>
                    <a:pt x="235" y="185"/>
                  </a:cubicBezTo>
                  <a:cubicBezTo>
                    <a:pt x="234" y="187"/>
                    <a:pt x="236" y="188"/>
                    <a:pt x="237" y="187"/>
                  </a:cubicBezTo>
                  <a:cubicBezTo>
                    <a:pt x="256" y="163"/>
                    <a:pt x="257" y="132"/>
                    <a:pt x="269" y="105"/>
                  </a:cubicBezTo>
                  <a:cubicBezTo>
                    <a:pt x="269" y="105"/>
                    <a:pt x="268" y="105"/>
                    <a:pt x="267" y="104"/>
                  </a:cubicBezTo>
                  <a:cubicBezTo>
                    <a:pt x="267" y="114"/>
                    <a:pt x="263" y="122"/>
                    <a:pt x="263" y="131"/>
                  </a:cubicBezTo>
                  <a:cubicBezTo>
                    <a:pt x="262" y="139"/>
                    <a:pt x="263" y="148"/>
                    <a:pt x="258" y="155"/>
                  </a:cubicBezTo>
                  <a:cubicBezTo>
                    <a:pt x="259" y="155"/>
                    <a:pt x="260" y="155"/>
                    <a:pt x="261" y="155"/>
                  </a:cubicBezTo>
                  <a:cubicBezTo>
                    <a:pt x="258" y="129"/>
                    <a:pt x="270" y="102"/>
                    <a:pt x="259" y="77"/>
                  </a:cubicBezTo>
                  <a:cubicBezTo>
                    <a:pt x="258" y="76"/>
                    <a:pt x="256" y="76"/>
                    <a:pt x="256" y="78"/>
                  </a:cubicBezTo>
                  <a:cubicBezTo>
                    <a:pt x="262" y="101"/>
                    <a:pt x="267" y="125"/>
                    <a:pt x="260" y="148"/>
                  </a:cubicBezTo>
                  <a:cubicBezTo>
                    <a:pt x="261" y="149"/>
                    <a:pt x="261" y="149"/>
                    <a:pt x="262" y="149"/>
                  </a:cubicBezTo>
                  <a:cubicBezTo>
                    <a:pt x="263" y="136"/>
                    <a:pt x="263" y="123"/>
                    <a:pt x="262" y="110"/>
                  </a:cubicBezTo>
                  <a:cubicBezTo>
                    <a:pt x="261" y="98"/>
                    <a:pt x="259" y="84"/>
                    <a:pt x="254" y="72"/>
                  </a:cubicBezTo>
                  <a:cubicBezTo>
                    <a:pt x="254" y="71"/>
                    <a:pt x="252" y="71"/>
                    <a:pt x="252" y="72"/>
                  </a:cubicBezTo>
                  <a:cubicBezTo>
                    <a:pt x="249" y="76"/>
                    <a:pt x="249" y="81"/>
                    <a:pt x="249" y="86"/>
                  </a:cubicBezTo>
                  <a:cubicBezTo>
                    <a:pt x="249" y="92"/>
                    <a:pt x="250" y="98"/>
                    <a:pt x="250" y="103"/>
                  </a:cubicBezTo>
                  <a:cubicBezTo>
                    <a:pt x="252" y="120"/>
                    <a:pt x="251" y="136"/>
                    <a:pt x="254" y="152"/>
                  </a:cubicBezTo>
                  <a:cubicBezTo>
                    <a:pt x="254" y="153"/>
                    <a:pt x="257" y="153"/>
                    <a:pt x="257" y="152"/>
                  </a:cubicBezTo>
                  <a:cubicBezTo>
                    <a:pt x="259" y="137"/>
                    <a:pt x="256" y="122"/>
                    <a:pt x="255" y="107"/>
                  </a:cubicBezTo>
                  <a:cubicBezTo>
                    <a:pt x="255" y="93"/>
                    <a:pt x="255" y="79"/>
                    <a:pt x="250" y="66"/>
                  </a:cubicBezTo>
                  <a:cubicBezTo>
                    <a:pt x="249" y="65"/>
                    <a:pt x="248" y="65"/>
                    <a:pt x="247" y="66"/>
                  </a:cubicBezTo>
                  <a:cubicBezTo>
                    <a:pt x="244" y="71"/>
                    <a:pt x="244" y="78"/>
                    <a:pt x="245" y="83"/>
                  </a:cubicBezTo>
                  <a:cubicBezTo>
                    <a:pt x="245" y="91"/>
                    <a:pt x="247" y="99"/>
                    <a:pt x="248" y="107"/>
                  </a:cubicBezTo>
                  <a:cubicBezTo>
                    <a:pt x="249" y="116"/>
                    <a:pt x="248" y="126"/>
                    <a:pt x="247" y="135"/>
                  </a:cubicBezTo>
                  <a:cubicBezTo>
                    <a:pt x="246" y="147"/>
                    <a:pt x="245" y="158"/>
                    <a:pt x="247" y="169"/>
                  </a:cubicBezTo>
                  <a:cubicBezTo>
                    <a:pt x="247" y="171"/>
                    <a:pt x="249" y="171"/>
                    <a:pt x="250" y="169"/>
                  </a:cubicBezTo>
                  <a:cubicBezTo>
                    <a:pt x="253" y="138"/>
                    <a:pt x="249" y="106"/>
                    <a:pt x="245" y="75"/>
                  </a:cubicBezTo>
                  <a:cubicBezTo>
                    <a:pt x="244" y="74"/>
                    <a:pt x="242" y="74"/>
                    <a:pt x="242" y="75"/>
                  </a:cubicBezTo>
                  <a:cubicBezTo>
                    <a:pt x="242" y="94"/>
                    <a:pt x="243" y="114"/>
                    <a:pt x="240" y="133"/>
                  </a:cubicBezTo>
                  <a:cubicBezTo>
                    <a:pt x="237" y="149"/>
                    <a:pt x="230" y="166"/>
                    <a:pt x="235" y="183"/>
                  </a:cubicBezTo>
                  <a:cubicBezTo>
                    <a:pt x="235" y="184"/>
                    <a:pt x="236" y="185"/>
                    <a:pt x="237" y="184"/>
                  </a:cubicBezTo>
                  <a:cubicBezTo>
                    <a:pt x="242" y="177"/>
                    <a:pt x="244" y="169"/>
                    <a:pt x="246" y="161"/>
                  </a:cubicBezTo>
                  <a:cubicBezTo>
                    <a:pt x="249" y="150"/>
                    <a:pt x="250" y="140"/>
                    <a:pt x="251" y="129"/>
                  </a:cubicBezTo>
                  <a:cubicBezTo>
                    <a:pt x="251" y="119"/>
                    <a:pt x="251" y="109"/>
                    <a:pt x="249" y="99"/>
                  </a:cubicBezTo>
                  <a:cubicBezTo>
                    <a:pt x="247" y="90"/>
                    <a:pt x="244" y="82"/>
                    <a:pt x="239" y="75"/>
                  </a:cubicBezTo>
                  <a:cubicBezTo>
                    <a:pt x="239" y="75"/>
                    <a:pt x="238" y="75"/>
                    <a:pt x="237" y="75"/>
                  </a:cubicBezTo>
                  <a:cubicBezTo>
                    <a:pt x="231" y="81"/>
                    <a:pt x="231" y="91"/>
                    <a:pt x="231" y="99"/>
                  </a:cubicBezTo>
                  <a:cubicBezTo>
                    <a:pt x="231" y="108"/>
                    <a:pt x="231" y="117"/>
                    <a:pt x="230" y="125"/>
                  </a:cubicBezTo>
                  <a:cubicBezTo>
                    <a:pt x="229" y="135"/>
                    <a:pt x="229" y="145"/>
                    <a:pt x="227" y="154"/>
                  </a:cubicBezTo>
                  <a:cubicBezTo>
                    <a:pt x="225" y="163"/>
                    <a:pt x="222" y="173"/>
                    <a:pt x="215" y="179"/>
                  </a:cubicBezTo>
                  <a:cubicBezTo>
                    <a:pt x="216" y="179"/>
                    <a:pt x="216" y="179"/>
                    <a:pt x="217" y="179"/>
                  </a:cubicBezTo>
                  <a:cubicBezTo>
                    <a:pt x="214" y="171"/>
                    <a:pt x="214" y="163"/>
                    <a:pt x="215" y="154"/>
                  </a:cubicBezTo>
                  <a:cubicBezTo>
                    <a:pt x="216" y="146"/>
                    <a:pt x="217" y="138"/>
                    <a:pt x="218" y="130"/>
                  </a:cubicBezTo>
                  <a:cubicBezTo>
                    <a:pt x="218" y="122"/>
                    <a:pt x="218" y="114"/>
                    <a:pt x="219" y="106"/>
                  </a:cubicBezTo>
                  <a:cubicBezTo>
                    <a:pt x="219" y="98"/>
                    <a:pt x="220" y="90"/>
                    <a:pt x="224" y="83"/>
                  </a:cubicBezTo>
                  <a:cubicBezTo>
                    <a:pt x="224" y="82"/>
                    <a:pt x="223" y="82"/>
                    <a:pt x="222" y="82"/>
                  </a:cubicBezTo>
                  <a:cubicBezTo>
                    <a:pt x="224" y="99"/>
                    <a:pt x="221" y="116"/>
                    <a:pt x="218" y="133"/>
                  </a:cubicBezTo>
                  <a:cubicBezTo>
                    <a:pt x="216" y="141"/>
                    <a:pt x="212" y="149"/>
                    <a:pt x="209" y="158"/>
                  </a:cubicBezTo>
                  <a:cubicBezTo>
                    <a:pt x="206" y="165"/>
                    <a:pt x="202" y="175"/>
                    <a:pt x="203" y="184"/>
                  </a:cubicBezTo>
                  <a:cubicBezTo>
                    <a:pt x="204" y="189"/>
                    <a:pt x="210" y="192"/>
                    <a:pt x="215" y="191"/>
                  </a:cubicBezTo>
                  <a:cubicBezTo>
                    <a:pt x="220" y="189"/>
                    <a:pt x="223" y="184"/>
                    <a:pt x="225" y="179"/>
                  </a:cubicBezTo>
                  <a:cubicBezTo>
                    <a:pt x="228" y="172"/>
                    <a:pt x="230" y="165"/>
                    <a:pt x="232" y="157"/>
                  </a:cubicBezTo>
                  <a:cubicBezTo>
                    <a:pt x="236" y="141"/>
                    <a:pt x="238" y="125"/>
                    <a:pt x="241" y="109"/>
                  </a:cubicBezTo>
                  <a:cubicBezTo>
                    <a:pt x="241" y="106"/>
                    <a:pt x="241" y="103"/>
                    <a:pt x="242" y="101"/>
                  </a:cubicBezTo>
                  <a:cubicBezTo>
                    <a:pt x="241" y="101"/>
                    <a:pt x="241" y="101"/>
                    <a:pt x="240" y="101"/>
                  </a:cubicBezTo>
                  <a:cubicBezTo>
                    <a:pt x="251" y="114"/>
                    <a:pt x="252" y="132"/>
                    <a:pt x="250" y="148"/>
                  </a:cubicBezTo>
                  <a:cubicBezTo>
                    <a:pt x="247" y="164"/>
                    <a:pt x="241" y="181"/>
                    <a:pt x="232" y="194"/>
                  </a:cubicBezTo>
                  <a:cubicBezTo>
                    <a:pt x="232" y="195"/>
                    <a:pt x="233" y="195"/>
                    <a:pt x="234" y="196"/>
                  </a:cubicBezTo>
                  <a:cubicBezTo>
                    <a:pt x="237" y="186"/>
                    <a:pt x="242" y="176"/>
                    <a:pt x="246" y="166"/>
                  </a:cubicBezTo>
                  <a:cubicBezTo>
                    <a:pt x="249" y="158"/>
                    <a:pt x="252" y="149"/>
                    <a:pt x="258" y="142"/>
                  </a:cubicBezTo>
                  <a:cubicBezTo>
                    <a:pt x="257" y="142"/>
                    <a:pt x="256" y="142"/>
                    <a:pt x="255" y="142"/>
                  </a:cubicBezTo>
                  <a:cubicBezTo>
                    <a:pt x="255" y="153"/>
                    <a:pt x="249" y="162"/>
                    <a:pt x="242" y="170"/>
                  </a:cubicBezTo>
                  <a:cubicBezTo>
                    <a:pt x="236" y="179"/>
                    <a:pt x="228" y="186"/>
                    <a:pt x="223" y="196"/>
                  </a:cubicBezTo>
                  <a:cubicBezTo>
                    <a:pt x="222" y="197"/>
                    <a:pt x="224" y="198"/>
                    <a:pt x="225" y="197"/>
                  </a:cubicBezTo>
                  <a:cubicBezTo>
                    <a:pt x="242" y="186"/>
                    <a:pt x="258" y="167"/>
                    <a:pt x="260" y="146"/>
                  </a:cubicBezTo>
                  <a:cubicBezTo>
                    <a:pt x="260" y="145"/>
                    <a:pt x="259" y="144"/>
                    <a:pt x="258" y="145"/>
                  </a:cubicBezTo>
                  <a:cubicBezTo>
                    <a:pt x="249" y="150"/>
                    <a:pt x="240" y="157"/>
                    <a:pt x="232" y="164"/>
                  </a:cubicBezTo>
                  <a:cubicBezTo>
                    <a:pt x="224" y="171"/>
                    <a:pt x="216" y="178"/>
                    <a:pt x="209" y="187"/>
                  </a:cubicBezTo>
                  <a:cubicBezTo>
                    <a:pt x="207" y="188"/>
                    <a:pt x="209" y="189"/>
                    <a:pt x="211" y="189"/>
                  </a:cubicBezTo>
                  <a:cubicBezTo>
                    <a:pt x="222" y="181"/>
                    <a:pt x="229" y="169"/>
                    <a:pt x="235" y="157"/>
                  </a:cubicBezTo>
                  <a:cubicBezTo>
                    <a:pt x="241" y="144"/>
                    <a:pt x="245" y="131"/>
                    <a:pt x="249" y="117"/>
                  </a:cubicBezTo>
                  <a:cubicBezTo>
                    <a:pt x="248" y="117"/>
                    <a:pt x="247" y="117"/>
                    <a:pt x="246" y="116"/>
                  </a:cubicBezTo>
                  <a:cubicBezTo>
                    <a:pt x="245" y="132"/>
                    <a:pt x="234" y="143"/>
                    <a:pt x="222" y="153"/>
                  </a:cubicBezTo>
                  <a:cubicBezTo>
                    <a:pt x="211" y="163"/>
                    <a:pt x="198" y="171"/>
                    <a:pt x="191" y="184"/>
                  </a:cubicBezTo>
                  <a:cubicBezTo>
                    <a:pt x="190" y="185"/>
                    <a:pt x="192" y="186"/>
                    <a:pt x="193" y="186"/>
                  </a:cubicBezTo>
                  <a:cubicBezTo>
                    <a:pt x="209" y="181"/>
                    <a:pt x="217" y="167"/>
                    <a:pt x="223" y="152"/>
                  </a:cubicBezTo>
                  <a:cubicBezTo>
                    <a:pt x="226" y="145"/>
                    <a:pt x="229" y="137"/>
                    <a:pt x="233" y="129"/>
                  </a:cubicBezTo>
                  <a:cubicBezTo>
                    <a:pt x="236" y="122"/>
                    <a:pt x="240" y="115"/>
                    <a:pt x="246" y="109"/>
                  </a:cubicBezTo>
                  <a:cubicBezTo>
                    <a:pt x="245" y="109"/>
                    <a:pt x="244" y="109"/>
                    <a:pt x="244" y="109"/>
                  </a:cubicBezTo>
                  <a:cubicBezTo>
                    <a:pt x="245" y="128"/>
                    <a:pt x="231" y="142"/>
                    <a:pt x="216" y="153"/>
                  </a:cubicBezTo>
                  <a:cubicBezTo>
                    <a:pt x="201" y="163"/>
                    <a:pt x="184" y="169"/>
                    <a:pt x="169" y="179"/>
                  </a:cubicBezTo>
                  <a:cubicBezTo>
                    <a:pt x="167" y="180"/>
                    <a:pt x="169" y="182"/>
                    <a:pt x="170" y="181"/>
                  </a:cubicBezTo>
                  <a:cubicBezTo>
                    <a:pt x="201" y="170"/>
                    <a:pt x="210" y="135"/>
                    <a:pt x="226" y="111"/>
                  </a:cubicBezTo>
                  <a:cubicBezTo>
                    <a:pt x="225" y="111"/>
                    <a:pt x="225" y="110"/>
                    <a:pt x="224" y="110"/>
                  </a:cubicBezTo>
                  <a:cubicBezTo>
                    <a:pt x="224" y="122"/>
                    <a:pt x="217" y="131"/>
                    <a:pt x="208" y="138"/>
                  </a:cubicBezTo>
                  <a:cubicBezTo>
                    <a:pt x="202" y="142"/>
                    <a:pt x="195" y="144"/>
                    <a:pt x="188" y="147"/>
                  </a:cubicBezTo>
                  <a:cubicBezTo>
                    <a:pt x="180" y="150"/>
                    <a:pt x="171" y="152"/>
                    <a:pt x="164" y="156"/>
                  </a:cubicBezTo>
                  <a:cubicBezTo>
                    <a:pt x="159" y="159"/>
                    <a:pt x="152" y="163"/>
                    <a:pt x="151" y="169"/>
                  </a:cubicBezTo>
                  <a:cubicBezTo>
                    <a:pt x="151" y="169"/>
                    <a:pt x="152" y="170"/>
                    <a:pt x="152" y="170"/>
                  </a:cubicBezTo>
                  <a:cubicBezTo>
                    <a:pt x="163" y="177"/>
                    <a:pt x="178" y="174"/>
                    <a:pt x="189" y="170"/>
                  </a:cubicBezTo>
                  <a:cubicBezTo>
                    <a:pt x="200" y="166"/>
                    <a:pt x="214" y="158"/>
                    <a:pt x="214" y="145"/>
                  </a:cubicBezTo>
                  <a:cubicBezTo>
                    <a:pt x="214" y="144"/>
                    <a:pt x="213" y="144"/>
                    <a:pt x="213" y="144"/>
                  </a:cubicBezTo>
                  <a:cubicBezTo>
                    <a:pt x="197" y="145"/>
                    <a:pt x="184" y="157"/>
                    <a:pt x="170" y="162"/>
                  </a:cubicBezTo>
                  <a:cubicBezTo>
                    <a:pt x="168" y="163"/>
                    <a:pt x="169" y="166"/>
                    <a:pt x="171" y="16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54"/>
            <p:cNvSpPr/>
            <p:nvPr/>
          </p:nvSpPr>
          <p:spPr bwMode="auto">
            <a:xfrm>
              <a:off x="3523" y="2218"/>
              <a:ext cx="545" cy="499"/>
            </a:xfrm>
            <a:custGeom>
              <a:avLst/>
              <a:gdLst>
                <a:gd name="T0" fmla="*/ 28 w 282"/>
                <a:gd name="T1" fmla="*/ 89 h 258"/>
                <a:gd name="T2" fmla="*/ 82 w 282"/>
                <a:gd name="T3" fmla="*/ 14 h 258"/>
                <a:gd name="T4" fmla="*/ 33 w 282"/>
                <a:gd name="T5" fmla="*/ 52 h 258"/>
                <a:gd name="T6" fmla="*/ 56 w 282"/>
                <a:gd name="T7" fmla="*/ 138 h 258"/>
                <a:gd name="T8" fmla="*/ 32 w 282"/>
                <a:gd name="T9" fmla="*/ 43 h 258"/>
                <a:gd name="T10" fmla="*/ 70 w 282"/>
                <a:gd name="T11" fmla="*/ 5 h 258"/>
                <a:gd name="T12" fmla="*/ 14 w 282"/>
                <a:gd name="T13" fmla="*/ 54 h 258"/>
                <a:gd name="T14" fmla="*/ 24 w 282"/>
                <a:gd name="T15" fmla="*/ 114 h 258"/>
                <a:gd name="T16" fmla="*/ 62 w 282"/>
                <a:gd name="T17" fmla="*/ 11 h 258"/>
                <a:gd name="T18" fmla="*/ 1 w 282"/>
                <a:gd name="T19" fmla="*/ 68 h 258"/>
                <a:gd name="T20" fmla="*/ 66 w 282"/>
                <a:gd name="T21" fmla="*/ 181 h 258"/>
                <a:gd name="T22" fmla="*/ 173 w 282"/>
                <a:gd name="T23" fmla="*/ 212 h 258"/>
                <a:gd name="T24" fmla="*/ 243 w 282"/>
                <a:gd name="T25" fmla="*/ 116 h 258"/>
                <a:gd name="T26" fmla="*/ 87 w 282"/>
                <a:gd name="T27" fmla="*/ 180 h 258"/>
                <a:gd name="T28" fmla="*/ 21 w 282"/>
                <a:gd name="T29" fmla="*/ 57 h 258"/>
                <a:gd name="T30" fmla="*/ 29 w 282"/>
                <a:gd name="T31" fmla="*/ 95 h 258"/>
                <a:gd name="T32" fmla="*/ 162 w 282"/>
                <a:gd name="T33" fmla="*/ 230 h 258"/>
                <a:gd name="T34" fmla="*/ 246 w 282"/>
                <a:gd name="T35" fmla="*/ 106 h 258"/>
                <a:gd name="T36" fmla="*/ 252 w 282"/>
                <a:gd name="T37" fmla="*/ 205 h 258"/>
                <a:gd name="T38" fmla="*/ 162 w 282"/>
                <a:gd name="T39" fmla="*/ 237 h 258"/>
                <a:gd name="T40" fmla="*/ 15 w 282"/>
                <a:gd name="T41" fmla="*/ 65 h 258"/>
                <a:gd name="T42" fmla="*/ 130 w 282"/>
                <a:gd name="T43" fmla="*/ 229 h 258"/>
                <a:gd name="T44" fmla="*/ 272 w 282"/>
                <a:gd name="T45" fmla="*/ 148 h 258"/>
                <a:gd name="T46" fmla="*/ 245 w 282"/>
                <a:gd name="T47" fmla="*/ 76 h 258"/>
                <a:gd name="T48" fmla="*/ 243 w 282"/>
                <a:gd name="T49" fmla="*/ 232 h 258"/>
                <a:gd name="T50" fmla="*/ 74 w 282"/>
                <a:gd name="T51" fmla="*/ 181 h 258"/>
                <a:gd name="T52" fmla="*/ 30 w 282"/>
                <a:gd name="T53" fmla="*/ 58 h 258"/>
                <a:gd name="T54" fmla="*/ 12 w 282"/>
                <a:gd name="T55" fmla="*/ 62 h 258"/>
                <a:gd name="T56" fmla="*/ 49 w 282"/>
                <a:gd name="T57" fmla="*/ 160 h 258"/>
                <a:gd name="T58" fmla="*/ 258 w 282"/>
                <a:gd name="T59" fmla="*/ 222 h 258"/>
                <a:gd name="T60" fmla="*/ 262 w 282"/>
                <a:gd name="T61" fmla="*/ 101 h 258"/>
                <a:gd name="T62" fmla="*/ 271 w 282"/>
                <a:gd name="T63" fmla="*/ 194 h 258"/>
                <a:gd name="T64" fmla="*/ 206 w 282"/>
                <a:gd name="T65" fmla="*/ 241 h 258"/>
                <a:gd name="T66" fmla="*/ 21 w 282"/>
                <a:gd name="T67" fmla="*/ 100 h 258"/>
                <a:gd name="T68" fmla="*/ 23 w 282"/>
                <a:gd name="T69" fmla="*/ 43 h 258"/>
                <a:gd name="T70" fmla="*/ 27 w 282"/>
                <a:gd name="T71" fmla="*/ 62 h 258"/>
                <a:gd name="T72" fmla="*/ 73 w 282"/>
                <a:gd name="T73" fmla="*/ 184 h 258"/>
                <a:gd name="T74" fmla="*/ 238 w 282"/>
                <a:gd name="T75" fmla="*/ 239 h 258"/>
                <a:gd name="T76" fmla="*/ 266 w 282"/>
                <a:gd name="T77" fmla="*/ 104 h 258"/>
                <a:gd name="T78" fmla="*/ 244 w 282"/>
                <a:gd name="T79" fmla="*/ 76 h 258"/>
                <a:gd name="T80" fmla="*/ 137 w 282"/>
                <a:gd name="T81" fmla="*/ 229 h 258"/>
                <a:gd name="T82" fmla="*/ 15 w 282"/>
                <a:gd name="T83" fmla="*/ 65 h 258"/>
                <a:gd name="T84" fmla="*/ 151 w 282"/>
                <a:gd name="T85" fmla="*/ 236 h 258"/>
                <a:gd name="T86" fmla="*/ 246 w 282"/>
                <a:gd name="T87" fmla="*/ 106 h 258"/>
                <a:gd name="T88" fmla="*/ 240 w 282"/>
                <a:gd name="T89" fmla="*/ 195 h 258"/>
                <a:gd name="T90" fmla="*/ 98 w 282"/>
                <a:gd name="T91" fmla="*/ 207 h 258"/>
                <a:gd name="T92" fmla="*/ 28 w 282"/>
                <a:gd name="T93" fmla="*/ 73 h 258"/>
                <a:gd name="T94" fmla="*/ 17 w 282"/>
                <a:gd name="T95" fmla="*/ 84 h 258"/>
                <a:gd name="T96" fmla="*/ 148 w 282"/>
                <a:gd name="T97" fmla="*/ 216 h 258"/>
                <a:gd name="T98" fmla="*/ 241 w 282"/>
                <a:gd name="T99" fmla="*/ 117 h 258"/>
                <a:gd name="T100" fmla="*/ 157 w 282"/>
                <a:gd name="T101" fmla="*/ 211 h 258"/>
                <a:gd name="T102" fmla="*/ 19 w 282"/>
                <a:gd name="T103" fmla="*/ 115 h 258"/>
                <a:gd name="T104" fmla="*/ 60 w 282"/>
                <a:gd name="T105" fmla="*/ 12 h 258"/>
                <a:gd name="T106" fmla="*/ 21 w 282"/>
                <a:gd name="T107" fmla="*/ 113 h 258"/>
                <a:gd name="T108" fmla="*/ 17 w 282"/>
                <a:gd name="T109" fmla="*/ 53 h 258"/>
                <a:gd name="T110" fmla="*/ 72 w 282"/>
                <a:gd name="T111" fmla="*/ 8 h 258"/>
                <a:gd name="T112" fmla="*/ 26 w 282"/>
                <a:gd name="T113" fmla="*/ 81 h 258"/>
                <a:gd name="T114" fmla="*/ 56 w 282"/>
                <a:gd name="T115" fmla="*/ 139 h 258"/>
                <a:gd name="T116" fmla="*/ 82 w 282"/>
                <a:gd name="T117" fmla="*/ 14 h 258"/>
                <a:gd name="T118" fmla="*/ 31 w 282"/>
                <a:gd name="T119" fmla="*/ 65 h 258"/>
                <a:gd name="T120" fmla="*/ 56 w 282"/>
                <a:gd name="T121" fmla="*/ 177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2" h="258">
                  <a:moveTo>
                    <a:pt x="58" y="176"/>
                  </a:moveTo>
                  <a:cubicBezTo>
                    <a:pt x="49" y="163"/>
                    <a:pt x="40" y="149"/>
                    <a:pt x="34" y="134"/>
                  </a:cubicBezTo>
                  <a:cubicBezTo>
                    <a:pt x="28" y="120"/>
                    <a:pt x="26" y="105"/>
                    <a:pt x="28" y="89"/>
                  </a:cubicBezTo>
                  <a:cubicBezTo>
                    <a:pt x="29" y="74"/>
                    <a:pt x="34" y="59"/>
                    <a:pt x="42" y="47"/>
                  </a:cubicBezTo>
                  <a:cubicBezTo>
                    <a:pt x="49" y="36"/>
                    <a:pt x="58" y="27"/>
                    <a:pt x="69" y="20"/>
                  </a:cubicBezTo>
                  <a:cubicBezTo>
                    <a:pt x="73" y="18"/>
                    <a:pt x="78" y="16"/>
                    <a:pt x="82" y="14"/>
                  </a:cubicBezTo>
                  <a:cubicBezTo>
                    <a:pt x="84" y="13"/>
                    <a:pt x="83" y="11"/>
                    <a:pt x="82" y="11"/>
                  </a:cubicBezTo>
                  <a:cubicBezTo>
                    <a:pt x="71" y="10"/>
                    <a:pt x="60" y="16"/>
                    <a:pt x="52" y="23"/>
                  </a:cubicBezTo>
                  <a:cubicBezTo>
                    <a:pt x="43" y="31"/>
                    <a:pt x="36" y="41"/>
                    <a:pt x="33" y="52"/>
                  </a:cubicBezTo>
                  <a:cubicBezTo>
                    <a:pt x="28" y="66"/>
                    <a:pt x="30" y="82"/>
                    <a:pt x="34" y="95"/>
                  </a:cubicBezTo>
                  <a:cubicBezTo>
                    <a:pt x="39" y="111"/>
                    <a:pt x="47" y="125"/>
                    <a:pt x="54" y="140"/>
                  </a:cubicBezTo>
                  <a:cubicBezTo>
                    <a:pt x="54" y="140"/>
                    <a:pt x="55" y="139"/>
                    <a:pt x="56" y="138"/>
                  </a:cubicBezTo>
                  <a:cubicBezTo>
                    <a:pt x="47" y="132"/>
                    <a:pt x="41" y="121"/>
                    <a:pt x="37" y="111"/>
                  </a:cubicBezTo>
                  <a:cubicBezTo>
                    <a:pt x="32" y="99"/>
                    <a:pt x="29" y="87"/>
                    <a:pt x="28" y="75"/>
                  </a:cubicBezTo>
                  <a:cubicBezTo>
                    <a:pt x="27" y="64"/>
                    <a:pt x="28" y="53"/>
                    <a:pt x="32" y="43"/>
                  </a:cubicBezTo>
                  <a:cubicBezTo>
                    <a:pt x="36" y="31"/>
                    <a:pt x="43" y="20"/>
                    <a:pt x="52" y="13"/>
                  </a:cubicBezTo>
                  <a:cubicBezTo>
                    <a:pt x="58" y="9"/>
                    <a:pt x="64" y="7"/>
                    <a:pt x="71" y="8"/>
                  </a:cubicBezTo>
                  <a:cubicBezTo>
                    <a:pt x="71" y="7"/>
                    <a:pt x="70" y="6"/>
                    <a:pt x="70" y="5"/>
                  </a:cubicBezTo>
                  <a:cubicBezTo>
                    <a:pt x="65" y="10"/>
                    <a:pt x="57" y="12"/>
                    <a:pt x="51" y="15"/>
                  </a:cubicBezTo>
                  <a:cubicBezTo>
                    <a:pt x="45" y="17"/>
                    <a:pt x="39" y="21"/>
                    <a:pt x="34" y="25"/>
                  </a:cubicBezTo>
                  <a:cubicBezTo>
                    <a:pt x="24" y="32"/>
                    <a:pt x="17" y="42"/>
                    <a:pt x="14" y="54"/>
                  </a:cubicBezTo>
                  <a:cubicBezTo>
                    <a:pt x="11" y="64"/>
                    <a:pt x="10" y="76"/>
                    <a:pt x="10" y="87"/>
                  </a:cubicBezTo>
                  <a:cubicBezTo>
                    <a:pt x="11" y="97"/>
                    <a:pt x="14" y="108"/>
                    <a:pt x="22" y="115"/>
                  </a:cubicBezTo>
                  <a:cubicBezTo>
                    <a:pt x="23" y="115"/>
                    <a:pt x="24" y="115"/>
                    <a:pt x="24" y="114"/>
                  </a:cubicBezTo>
                  <a:cubicBezTo>
                    <a:pt x="31" y="94"/>
                    <a:pt x="24" y="72"/>
                    <a:pt x="30" y="51"/>
                  </a:cubicBezTo>
                  <a:cubicBezTo>
                    <a:pt x="36" y="35"/>
                    <a:pt x="53" y="28"/>
                    <a:pt x="62" y="13"/>
                  </a:cubicBezTo>
                  <a:cubicBezTo>
                    <a:pt x="63" y="13"/>
                    <a:pt x="63" y="12"/>
                    <a:pt x="62" y="11"/>
                  </a:cubicBezTo>
                  <a:cubicBezTo>
                    <a:pt x="52" y="7"/>
                    <a:pt x="41" y="8"/>
                    <a:pt x="32" y="13"/>
                  </a:cubicBezTo>
                  <a:cubicBezTo>
                    <a:pt x="22" y="18"/>
                    <a:pt x="15" y="27"/>
                    <a:pt x="10" y="36"/>
                  </a:cubicBezTo>
                  <a:cubicBezTo>
                    <a:pt x="5" y="46"/>
                    <a:pt x="1" y="57"/>
                    <a:pt x="1" y="68"/>
                  </a:cubicBezTo>
                  <a:cubicBezTo>
                    <a:pt x="0" y="81"/>
                    <a:pt x="5" y="94"/>
                    <a:pt x="11" y="106"/>
                  </a:cubicBezTo>
                  <a:cubicBezTo>
                    <a:pt x="18" y="121"/>
                    <a:pt x="27" y="134"/>
                    <a:pt x="37" y="147"/>
                  </a:cubicBezTo>
                  <a:cubicBezTo>
                    <a:pt x="46" y="158"/>
                    <a:pt x="56" y="170"/>
                    <a:pt x="66" y="181"/>
                  </a:cubicBezTo>
                  <a:cubicBezTo>
                    <a:pt x="75" y="191"/>
                    <a:pt x="86" y="201"/>
                    <a:pt x="99" y="207"/>
                  </a:cubicBezTo>
                  <a:cubicBezTo>
                    <a:pt x="106" y="211"/>
                    <a:pt x="114" y="213"/>
                    <a:pt x="121" y="214"/>
                  </a:cubicBezTo>
                  <a:cubicBezTo>
                    <a:pt x="138" y="217"/>
                    <a:pt x="156" y="215"/>
                    <a:pt x="173" y="212"/>
                  </a:cubicBezTo>
                  <a:cubicBezTo>
                    <a:pt x="190" y="208"/>
                    <a:pt x="207" y="202"/>
                    <a:pt x="222" y="192"/>
                  </a:cubicBezTo>
                  <a:cubicBezTo>
                    <a:pt x="234" y="184"/>
                    <a:pt x="244" y="173"/>
                    <a:pt x="249" y="160"/>
                  </a:cubicBezTo>
                  <a:cubicBezTo>
                    <a:pt x="254" y="145"/>
                    <a:pt x="251" y="129"/>
                    <a:pt x="243" y="116"/>
                  </a:cubicBezTo>
                  <a:cubicBezTo>
                    <a:pt x="243" y="115"/>
                    <a:pt x="240" y="115"/>
                    <a:pt x="241" y="117"/>
                  </a:cubicBezTo>
                  <a:cubicBezTo>
                    <a:pt x="249" y="165"/>
                    <a:pt x="208" y="213"/>
                    <a:pt x="160" y="214"/>
                  </a:cubicBezTo>
                  <a:cubicBezTo>
                    <a:pt x="132" y="214"/>
                    <a:pt x="107" y="198"/>
                    <a:pt x="87" y="180"/>
                  </a:cubicBezTo>
                  <a:cubicBezTo>
                    <a:pt x="67" y="163"/>
                    <a:pt x="51" y="142"/>
                    <a:pt x="37" y="120"/>
                  </a:cubicBezTo>
                  <a:cubicBezTo>
                    <a:pt x="31" y="110"/>
                    <a:pt x="26" y="99"/>
                    <a:pt x="22" y="88"/>
                  </a:cubicBezTo>
                  <a:cubicBezTo>
                    <a:pt x="18" y="79"/>
                    <a:pt x="15" y="66"/>
                    <a:pt x="21" y="57"/>
                  </a:cubicBezTo>
                  <a:cubicBezTo>
                    <a:pt x="20" y="57"/>
                    <a:pt x="19" y="57"/>
                    <a:pt x="18" y="57"/>
                  </a:cubicBezTo>
                  <a:cubicBezTo>
                    <a:pt x="23" y="62"/>
                    <a:pt x="24" y="69"/>
                    <a:pt x="25" y="75"/>
                  </a:cubicBezTo>
                  <a:cubicBezTo>
                    <a:pt x="26" y="82"/>
                    <a:pt x="28" y="88"/>
                    <a:pt x="29" y="95"/>
                  </a:cubicBezTo>
                  <a:cubicBezTo>
                    <a:pt x="34" y="112"/>
                    <a:pt x="39" y="128"/>
                    <a:pt x="46" y="144"/>
                  </a:cubicBezTo>
                  <a:cubicBezTo>
                    <a:pt x="57" y="167"/>
                    <a:pt x="72" y="189"/>
                    <a:pt x="92" y="205"/>
                  </a:cubicBezTo>
                  <a:cubicBezTo>
                    <a:pt x="112" y="221"/>
                    <a:pt x="136" y="230"/>
                    <a:pt x="162" y="230"/>
                  </a:cubicBezTo>
                  <a:cubicBezTo>
                    <a:pt x="186" y="230"/>
                    <a:pt x="213" y="224"/>
                    <a:pt x="232" y="207"/>
                  </a:cubicBezTo>
                  <a:cubicBezTo>
                    <a:pt x="246" y="196"/>
                    <a:pt x="254" y="179"/>
                    <a:pt x="256" y="161"/>
                  </a:cubicBezTo>
                  <a:cubicBezTo>
                    <a:pt x="258" y="143"/>
                    <a:pt x="252" y="124"/>
                    <a:pt x="246" y="106"/>
                  </a:cubicBezTo>
                  <a:cubicBezTo>
                    <a:pt x="246" y="104"/>
                    <a:pt x="243" y="106"/>
                    <a:pt x="244" y="107"/>
                  </a:cubicBezTo>
                  <a:cubicBezTo>
                    <a:pt x="249" y="124"/>
                    <a:pt x="254" y="141"/>
                    <a:pt x="256" y="158"/>
                  </a:cubicBezTo>
                  <a:cubicBezTo>
                    <a:pt x="257" y="173"/>
                    <a:pt x="257" y="190"/>
                    <a:pt x="252" y="205"/>
                  </a:cubicBezTo>
                  <a:cubicBezTo>
                    <a:pt x="248" y="216"/>
                    <a:pt x="242" y="226"/>
                    <a:pt x="232" y="233"/>
                  </a:cubicBezTo>
                  <a:cubicBezTo>
                    <a:pt x="223" y="239"/>
                    <a:pt x="212" y="242"/>
                    <a:pt x="201" y="243"/>
                  </a:cubicBezTo>
                  <a:cubicBezTo>
                    <a:pt x="187" y="244"/>
                    <a:pt x="174" y="241"/>
                    <a:pt x="162" y="237"/>
                  </a:cubicBezTo>
                  <a:cubicBezTo>
                    <a:pt x="149" y="233"/>
                    <a:pt x="137" y="228"/>
                    <a:pt x="126" y="221"/>
                  </a:cubicBezTo>
                  <a:cubicBezTo>
                    <a:pt x="104" y="209"/>
                    <a:pt x="85" y="191"/>
                    <a:pt x="69" y="172"/>
                  </a:cubicBezTo>
                  <a:cubicBezTo>
                    <a:pt x="45" y="140"/>
                    <a:pt x="28" y="103"/>
                    <a:pt x="15" y="65"/>
                  </a:cubicBezTo>
                  <a:cubicBezTo>
                    <a:pt x="15" y="64"/>
                    <a:pt x="12" y="64"/>
                    <a:pt x="13" y="66"/>
                  </a:cubicBezTo>
                  <a:cubicBezTo>
                    <a:pt x="24" y="111"/>
                    <a:pt x="44" y="155"/>
                    <a:pt x="75" y="189"/>
                  </a:cubicBezTo>
                  <a:cubicBezTo>
                    <a:pt x="91" y="206"/>
                    <a:pt x="109" y="220"/>
                    <a:pt x="130" y="229"/>
                  </a:cubicBezTo>
                  <a:cubicBezTo>
                    <a:pt x="151" y="238"/>
                    <a:pt x="177" y="242"/>
                    <a:pt x="200" y="236"/>
                  </a:cubicBezTo>
                  <a:cubicBezTo>
                    <a:pt x="225" y="230"/>
                    <a:pt x="247" y="213"/>
                    <a:pt x="260" y="190"/>
                  </a:cubicBezTo>
                  <a:cubicBezTo>
                    <a:pt x="268" y="177"/>
                    <a:pt x="272" y="163"/>
                    <a:pt x="272" y="148"/>
                  </a:cubicBezTo>
                  <a:cubicBezTo>
                    <a:pt x="272" y="131"/>
                    <a:pt x="267" y="115"/>
                    <a:pt x="260" y="101"/>
                  </a:cubicBezTo>
                  <a:cubicBezTo>
                    <a:pt x="256" y="92"/>
                    <a:pt x="252" y="83"/>
                    <a:pt x="246" y="74"/>
                  </a:cubicBezTo>
                  <a:cubicBezTo>
                    <a:pt x="246" y="75"/>
                    <a:pt x="245" y="76"/>
                    <a:pt x="245" y="76"/>
                  </a:cubicBezTo>
                  <a:cubicBezTo>
                    <a:pt x="255" y="83"/>
                    <a:pt x="260" y="97"/>
                    <a:pt x="265" y="108"/>
                  </a:cubicBezTo>
                  <a:cubicBezTo>
                    <a:pt x="272" y="125"/>
                    <a:pt x="277" y="142"/>
                    <a:pt x="278" y="160"/>
                  </a:cubicBezTo>
                  <a:cubicBezTo>
                    <a:pt x="279" y="188"/>
                    <a:pt x="265" y="214"/>
                    <a:pt x="243" y="232"/>
                  </a:cubicBezTo>
                  <a:cubicBezTo>
                    <a:pt x="222" y="248"/>
                    <a:pt x="196" y="255"/>
                    <a:pt x="170" y="250"/>
                  </a:cubicBezTo>
                  <a:cubicBezTo>
                    <a:pt x="143" y="245"/>
                    <a:pt x="121" y="229"/>
                    <a:pt x="101" y="211"/>
                  </a:cubicBezTo>
                  <a:cubicBezTo>
                    <a:pt x="92" y="202"/>
                    <a:pt x="83" y="192"/>
                    <a:pt x="74" y="181"/>
                  </a:cubicBezTo>
                  <a:cubicBezTo>
                    <a:pt x="65" y="170"/>
                    <a:pt x="57" y="158"/>
                    <a:pt x="49" y="146"/>
                  </a:cubicBezTo>
                  <a:cubicBezTo>
                    <a:pt x="41" y="132"/>
                    <a:pt x="35" y="117"/>
                    <a:pt x="31" y="102"/>
                  </a:cubicBezTo>
                  <a:cubicBezTo>
                    <a:pt x="27" y="87"/>
                    <a:pt x="28" y="73"/>
                    <a:pt x="30" y="58"/>
                  </a:cubicBezTo>
                  <a:cubicBezTo>
                    <a:pt x="31" y="53"/>
                    <a:pt x="31" y="48"/>
                    <a:pt x="29" y="43"/>
                  </a:cubicBezTo>
                  <a:cubicBezTo>
                    <a:pt x="26" y="39"/>
                    <a:pt x="22" y="39"/>
                    <a:pt x="19" y="43"/>
                  </a:cubicBezTo>
                  <a:cubicBezTo>
                    <a:pt x="15" y="48"/>
                    <a:pt x="13" y="56"/>
                    <a:pt x="12" y="62"/>
                  </a:cubicBezTo>
                  <a:cubicBezTo>
                    <a:pt x="12" y="69"/>
                    <a:pt x="12" y="76"/>
                    <a:pt x="14" y="84"/>
                  </a:cubicBezTo>
                  <a:cubicBezTo>
                    <a:pt x="17" y="98"/>
                    <a:pt x="23" y="111"/>
                    <a:pt x="29" y="124"/>
                  </a:cubicBezTo>
                  <a:cubicBezTo>
                    <a:pt x="35" y="137"/>
                    <a:pt x="41" y="148"/>
                    <a:pt x="49" y="160"/>
                  </a:cubicBezTo>
                  <a:cubicBezTo>
                    <a:pt x="64" y="182"/>
                    <a:pt x="82" y="202"/>
                    <a:pt x="104" y="216"/>
                  </a:cubicBezTo>
                  <a:cubicBezTo>
                    <a:pt x="127" y="231"/>
                    <a:pt x="154" y="241"/>
                    <a:pt x="181" y="243"/>
                  </a:cubicBezTo>
                  <a:cubicBezTo>
                    <a:pt x="208" y="246"/>
                    <a:pt x="237" y="241"/>
                    <a:pt x="258" y="222"/>
                  </a:cubicBezTo>
                  <a:cubicBezTo>
                    <a:pt x="268" y="213"/>
                    <a:pt x="273" y="200"/>
                    <a:pt x="276" y="187"/>
                  </a:cubicBezTo>
                  <a:cubicBezTo>
                    <a:pt x="280" y="171"/>
                    <a:pt x="280" y="156"/>
                    <a:pt x="276" y="141"/>
                  </a:cubicBezTo>
                  <a:cubicBezTo>
                    <a:pt x="273" y="127"/>
                    <a:pt x="267" y="114"/>
                    <a:pt x="262" y="101"/>
                  </a:cubicBezTo>
                  <a:cubicBezTo>
                    <a:pt x="261" y="99"/>
                    <a:pt x="259" y="100"/>
                    <a:pt x="259" y="102"/>
                  </a:cubicBezTo>
                  <a:cubicBezTo>
                    <a:pt x="265" y="117"/>
                    <a:pt x="272" y="132"/>
                    <a:pt x="275" y="148"/>
                  </a:cubicBezTo>
                  <a:cubicBezTo>
                    <a:pt x="278" y="163"/>
                    <a:pt x="276" y="179"/>
                    <a:pt x="271" y="194"/>
                  </a:cubicBezTo>
                  <a:cubicBezTo>
                    <a:pt x="269" y="201"/>
                    <a:pt x="266" y="208"/>
                    <a:pt x="262" y="213"/>
                  </a:cubicBezTo>
                  <a:cubicBezTo>
                    <a:pt x="258" y="219"/>
                    <a:pt x="252" y="224"/>
                    <a:pt x="246" y="228"/>
                  </a:cubicBezTo>
                  <a:cubicBezTo>
                    <a:pt x="234" y="235"/>
                    <a:pt x="220" y="239"/>
                    <a:pt x="206" y="241"/>
                  </a:cubicBezTo>
                  <a:cubicBezTo>
                    <a:pt x="178" y="243"/>
                    <a:pt x="149" y="237"/>
                    <a:pt x="124" y="225"/>
                  </a:cubicBezTo>
                  <a:cubicBezTo>
                    <a:pt x="100" y="213"/>
                    <a:pt x="79" y="195"/>
                    <a:pt x="62" y="173"/>
                  </a:cubicBezTo>
                  <a:cubicBezTo>
                    <a:pt x="45" y="151"/>
                    <a:pt x="31" y="126"/>
                    <a:pt x="21" y="100"/>
                  </a:cubicBezTo>
                  <a:cubicBezTo>
                    <a:pt x="16" y="86"/>
                    <a:pt x="12" y="70"/>
                    <a:pt x="17" y="55"/>
                  </a:cubicBezTo>
                  <a:cubicBezTo>
                    <a:pt x="18" y="52"/>
                    <a:pt x="19" y="48"/>
                    <a:pt x="21" y="45"/>
                  </a:cubicBezTo>
                  <a:cubicBezTo>
                    <a:pt x="21" y="44"/>
                    <a:pt x="22" y="43"/>
                    <a:pt x="23" y="43"/>
                  </a:cubicBezTo>
                  <a:cubicBezTo>
                    <a:pt x="25" y="42"/>
                    <a:pt x="27" y="45"/>
                    <a:pt x="27" y="47"/>
                  </a:cubicBezTo>
                  <a:cubicBezTo>
                    <a:pt x="28" y="48"/>
                    <a:pt x="28" y="51"/>
                    <a:pt x="28" y="53"/>
                  </a:cubicBezTo>
                  <a:cubicBezTo>
                    <a:pt x="28" y="56"/>
                    <a:pt x="27" y="59"/>
                    <a:pt x="27" y="62"/>
                  </a:cubicBezTo>
                  <a:cubicBezTo>
                    <a:pt x="24" y="77"/>
                    <a:pt x="25" y="92"/>
                    <a:pt x="29" y="106"/>
                  </a:cubicBezTo>
                  <a:cubicBezTo>
                    <a:pt x="33" y="121"/>
                    <a:pt x="40" y="136"/>
                    <a:pt x="48" y="149"/>
                  </a:cubicBezTo>
                  <a:cubicBezTo>
                    <a:pt x="55" y="162"/>
                    <a:pt x="64" y="173"/>
                    <a:pt x="73" y="184"/>
                  </a:cubicBezTo>
                  <a:cubicBezTo>
                    <a:pt x="81" y="194"/>
                    <a:pt x="90" y="204"/>
                    <a:pt x="99" y="213"/>
                  </a:cubicBezTo>
                  <a:cubicBezTo>
                    <a:pt x="118" y="231"/>
                    <a:pt x="140" y="246"/>
                    <a:pt x="166" y="252"/>
                  </a:cubicBezTo>
                  <a:cubicBezTo>
                    <a:pt x="191" y="258"/>
                    <a:pt x="216" y="253"/>
                    <a:pt x="238" y="239"/>
                  </a:cubicBezTo>
                  <a:cubicBezTo>
                    <a:pt x="259" y="225"/>
                    <a:pt x="275" y="203"/>
                    <a:pt x="279" y="179"/>
                  </a:cubicBezTo>
                  <a:cubicBezTo>
                    <a:pt x="282" y="162"/>
                    <a:pt x="280" y="144"/>
                    <a:pt x="275" y="128"/>
                  </a:cubicBezTo>
                  <a:cubicBezTo>
                    <a:pt x="273" y="120"/>
                    <a:pt x="269" y="112"/>
                    <a:pt x="266" y="104"/>
                  </a:cubicBezTo>
                  <a:cubicBezTo>
                    <a:pt x="264" y="99"/>
                    <a:pt x="261" y="93"/>
                    <a:pt x="258" y="87"/>
                  </a:cubicBezTo>
                  <a:cubicBezTo>
                    <a:pt x="255" y="82"/>
                    <a:pt x="251" y="77"/>
                    <a:pt x="246" y="74"/>
                  </a:cubicBezTo>
                  <a:cubicBezTo>
                    <a:pt x="245" y="73"/>
                    <a:pt x="243" y="75"/>
                    <a:pt x="244" y="76"/>
                  </a:cubicBezTo>
                  <a:cubicBezTo>
                    <a:pt x="262" y="105"/>
                    <a:pt x="276" y="139"/>
                    <a:pt x="265" y="174"/>
                  </a:cubicBezTo>
                  <a:cubicBezTo>
                    <a:pt x="257" y="199"/>
                    <a:pt x="235" y="220"/>
                    <a:pt x="210" y="230"/>
                  </a:cubicBezTo>
                  <a:cubicBezTo>
                    <a:pt x="187" y="239"/>
                    <a:pt x="160" y="237"/>
                    <a:pt x="137" y="229"/>
                  </a:cubicBezTo>
                  <a:cubicBezTo>
                    <a:pt x="115" y="221"/>
                    <a:pt x="96" y="207"/>
                    <a:pt x="80" y="191"/>
                  </a:cubicBezTo>
                  <a:cubicBezTo>
                    <a:pt x="48" y="157"/>
                    <a:pt x="27" y="112"/>
                    <a:pt x="16" y="67"/>
                  </a:cubicBezTo>
                  <a:cubicBezTo>
                    <a:pt x="16" y="66"/>
                    <a:pt x="15" y="66"/>
                    <a:pt x="15" y="65"/>
                  </a:cubicBezTo>
                  <a:cubicBezTo>
                    <a:pt x="14" y="66"/>
                    <a:pt x="14" y="66"/>
                    <a:pt x="13" y="66"/>
                  </a:cubicBezTo>
                  <a:cubicBezTo>
                    <a:pt x="29" y="114"/>
                    <a:pt x="51" y="161"/>
                    <a:pt x="88" y="196"/>
                  </a:cubicBezTo>
                  <a:cubicBezTo>
                    <a:pt x="106" y="214"/>
                    <a:pt x="128" y="227"/>
                    <a:pt x="151" y="236"/>
                  </a:cubicBezTo>
                  <a:cubicBezTo>
                    <a:pt x="174" y="245"/>
                    <a:pt x="200" y="250"/>
                    <a:pt x="223" y="241"/>
                  </a:cubicBezTo>
                  <a:cubicBezTo>
                    <a:pt x="242" y="233"/>
                    <a:pt x="254" y="215"/>
                    <a:pt x="257" y="195"/>
                  </a:cubicBezTo>
                  <a:cubicBezTo>
                    <a:pt x="263" y="165"/>
                    <a:pt x="256" y="135"/>
                    <a:pt x="246" y="106"/>
                  </a:cubicBezTo>
                  <a:cubicBezTo>
                    <a:pt x="245" y="107"/>
                    <a:pt x="245" y="107"/>
                    <a:pt x="244" y="107"/>
                  </a:cubicBezTo>
                  <a:cubicBezTo>
                    <a:pt x="249" y="122"/>
                    <a:pt x="253" y="136"/>
                    <a:pt x="253" y="152"/>
                  </a:cubicBezTo>
                  <a:cubicBezTo>
                    <a:pt x="254" y="167"/>
                    <a:pt x="249" y="182"/>
                    <a:pt x="240" y="195"/>
                  </a:cubicBezTo>
                  <a:cubicBezTo>
                    <a:pt x="225" y="216"/>
                    <a:pt x="197" y="225"/>
                    <a:pt x="172" y="227"/>
                  </a:cubicBezTo>
                  <a:cubicBezTo>
                    <a:pt x="159" y="228"/>
                    <a:pt x="145" y="227"/>
                    <a:pt x="132" y="224"/>
                  </a:cubicBezTo>
                  <a:cubicBezTo>
                    <a:pt x="120" y="220"/>
                    <a:pt x="109" y="214"/>
                    <a:pt x="98" y="207"/>
                  </a:cubicBezTo>
                  <a:cubicBezTo>
                    <a:pt x="77" y="191"/>
                    <a:pt x="62" y="170"/>
                    <a:pt x="50" y="146"/>
                  </a:cubicBezTo>
                  <a:cubicBezTo>
                    <a:pt x="42" y="130"/>
                    <a:pt x="37" y="112"/>
                    <a:pt x="32" y="94"/>
                  </a:cubicBezTo>
                  <a:cubicBezTo>
                    <a:pt x="30" y="87"/>
                    <a:pt x="29" y="80"/>
                    <a:pt x="28" y="73"/>
                  </a:cubicBezTo>
                  <a:cubicBezTo>
                    <a:pt x="26" y="67"/>
                    <a:pt x="25" y="60"/>
                    <a:pt x="21" y="55"/>
                  </a:cubicBezTo>
                  <a:cubicBezTo>
                    <a:pt x="20" y="55"/>
                    <a:pt x="19" y="55"/>
                    <a:pt x="18" y="55"/>
                  </a:cubicBezTo>
                  <a:cubicBezTo>
                    <a:pt x="13" y="64"/>
                    <a:pt x="15" y="75"/>
                    <a:pt x="17" y="84"/>
                  </a:cubicBezTo>
                  <a:cubicBezTo>
                    <a:pt x="21" y="95"/>
                    <a:pt x="26" y="106"/>
                    <a:pt x="32" y="116"/>
                  </a:cubicBezTo>
                  <a:cubicBezTo>
                    <a:pt x="44" y="138"/>
                    <a:pt x="59" y="158"/>
                    <a:pt x="77" y="176"/>
                  </a:cubicBezTo>
                  <a:cubicBezTo>
                    <a:pt x="97" y="194"/>
                    <a:pt x="121" y="211"/>
                    <a:pt x="148" y="216"/>
                  </a:cubicBezTo>
                  <a:cubicBezTo>
                    <a:pt x="171" y="219"/>
                    <a:pt x="194" y="211"/>
                    <a:pt x="212" y="197"/>
                  </a:cubicBezTo>
                  <a:cubicBezTo>
                    <a:pt x="235" y="178"/>
                    <a:pt x="249" y="147"/>
                    <a:pt x="243" y="116"/>
                  </a:cubicBezTo>
                  <a:cubicBezTo>
                    <a:pt x="242" y="116"/>
                    <a:pt x="242" y="117"/>
                    <a:pt x="241" y="117"/>
                  </a:cubicBezTo>
                  <a:cubicBezTo>
                    <a:pt x="249" y="132"/>
                    <a:pt x="252" y="148"/>
                    <a:pt x="244" y="164"/>
                  </a:cubicBezTo>
                  <a:cubicBezTo>
                    <a:pt x="237" y="179"/>
                    <a:pt x="223" y="189"/>
                    <a:pt x="209" y="196"/>
                  </a:cubicBezTo>
                  <a:cubicBezTo>
                    <a:pt x="193" y="204"/>
                    <a:pt x="175" y="209"/>
                    <a:pt x="157" y="211"/>
                  </a:cubicBezTo>
                  <a:cubicBezTo>
                    <a:pt x="141" y="213"/>
                    <a:pt x="124" y="213"/>
                    <a:pt x="109" y="208"/>
                  </a:cubicBezTo>
                  <a:cubicBezTo>
                    <a:pt x="83" y="199"/>
                    <a:pt x="64" y="176"/>
                    <a:pt x="47" y="155"/>
                  </a:cubicBezTo>
                  <a:cubicBezTo>
                    <a:pt x="37" y="142"/>
                    <a:pt x="27" y="130"/>
                    <a:pt x="19" y="115"/>
                  </a:cubicBezTo>
                  <a:cubicBezTo>
                    <a:pt x="11" y="103"/>
                    <a:pt x="4" y="88"/>
                    <a:pt x="3" y="73"/>
                  </a:cubicBezTo>
                  <a:cubicBezTo>
                    <a:pt x="2" y="45"/>
                    <a:pt x="27" y="0"/>
                    <a:pt x="61" y="14"/>
                  </a:cubicBezTo>
                  <a:cubicBezTo>
                    <a:pt x="60" y="13"/>
                    <a:pt x="60" y="12"/>
                    <a:pt x="60" y="12"/>
                  </a:cubicBezTo>
                  <a:cubicBezTo>
                    <a:pt x="56" y="19"/>
                    <a:pt x="49" y="24"/>
                    <a:pt x="43" y="29"/>
                  </a:cubicBezTo>
                  <a:cubicBezTo>
                    <a:pt x="37" y="35"/>
                    <a:pt x="32" y="41"/>
                    <a:pt x="28" y="49"/>
                  </a:cubicBezTo>
                  <a:cubicBezTo>
                    <a:pt x="20" y="69"/>
                    <a:pt x="28" y="92"/>
                    <a:pt x="21" y="113"/>
                  </a:cubicBezTo>
                  <a:cubicBezTo>
                    <a:pt x="22" y="113"/>
                    <a:pt x="23" y="113"/>
                    <a:pt x="24" y="113"/>
                  </a:cubicBezTo>
                  <a:cubicBezTo>
                    <a:pt x="16" y="106"/>
                    <a:pt x="14" y="94"/>
                    <a:pt x="13" y="85"/>
                  </a:cubicBezTo>
                  <a:cubicBezTo>
                    <a:pt x="12" y="74"/>
                    <a:pt x="14" y="63"/>
                    <a:pt x="17" y="53"/>
                  </a:cubicBezTo>
                  <a:cubicBezTo>
                    <a:pt x="20" y="42"/>
                    <a:pt x="28" y="32"/>
                    <a:pt x="37" y="25"/>
                  </a:cubicBezTo>
                  <a:cubicBezTo>
                    <a:pt x="43" y="22"/>
                    <a:pt x="48" y="18"/>
                    <a:pt x="54" y="16"/>
                  </a:cubicBezTo>
                  <a:cubicBezTo>
                    <a:pt x="60" y="14"/>
                    <a:pt x="67" y="12"/>
                    <a:pt x="72" y="8"/>
                  </a:cubicBezTo>
                  <a:cubicBezTo>
                    <a:pt x="73" y="7"/>
                    <a:pt x="72" y="5"/>
                    <a:pt x="71" y="5"/>
                  </a:cubicBezTo>
                  <a:cubicBezTo>
                    <a:pt x="47" y="3"/>
                    <a:pt x="32" y="29"/>
                    <a:pt x="27" y="49"/>
                  </a:cubicBezTo>
                  <a:cubicBezTo>
                    <a:pt x="24" y="60"/>
                    <a:pt x="24" y="70"/>
                    <a:pt x="26" y="81"/>
                  </a:cubicBezTo>
                  <a:cubicBezTo>
                    <a:pt x="28" y="93"/>
                    <a:pt x="31" y="105"/>
                    <a:pt x="36" y="116"/>
                  </a:cubicBezTo>
                  <a:cubicBezTo>
                    <a:pt x="40" y="125"/>
                    <a:pt x="46" y="134"/>
                    <a:pt x="54" y="141"/>
                  </a:cubicBezTo>
                  <a:cubicBezTo>
                    <a:pt x="55" y="142"/>
                    <a:pt x="57" y="140"/>
                    <a:pt x="56" y="139"/>
                  </a:cubicBezTo>
                  <a:cubicBezTo>
                    <a:pt x="44" y="114"/>
                    <a:pt x="26" y="84"/>
                    <a:pt x="35" y="55"/>
                  </a:cubicBezTo>
                  <a:cubicBezTo>
                    <a:pt x="38" y="44"/>
                    <a:pt x="44" y="35"/>
                    <a:pt x="52" y="27"/>
                  </a:cubicBezTo>
                  <a:cubicBezTo>
                    <a:pt x="60" y="19"/>
                    <a:pt x="70" y="13"/>
                    <a:pt x="82" y="14"/>
                  </a:cubicBezTo>
                  <a:cubicBezTo>
                    <a:pt x="82" y="13"/>
                    <a:pt x="81" y="12"/>
                    <a:pt x="81" y="11"/>
                  </a:cubicBezTo>
                  <a:cubicBezTo>
                    <a:pt x="70" y="16"/>
                    <a:pt x="59" y="23"/>
                    <a:pt x="50" y="32"/>
                  </a:cubicBezTo>
                  <a:cubicBezTo>
                    <a:pt x="41" y="41"/>
                    <a:pt x="35" y="53"/>
                    <a:pt x="31" y="65"/>
                  </a:cubicBezTo>
                  <a:cubicBezTo>
                    <a:pt x="26" y="79"/>
                    <a:pt x="23" y="95"/>
                    <a:pt x="25" y="110"/>
                  </a:cubicBezTo>
                  <a:cubicBezTo>
                    <a:pt x="27" y="125"/>
                    <a:pt x="32" y="139"/>
                    <a:pt x="39" y="152"/>
                  </a:cubicBezTo>
                  <a:cubicBezTo>
                    <a:pt x="44" y="161"/>
                    <a:pt x="50" y="169"/>
                    <a:pt x="56" y="177"/>
                  </a:cubicBezTo>
                  <a:cubicBezTo>
                    <a:pt x="57" y="179"/>
                    <a:pt x="59" y="177"/>
                    <a:pt x="58" y="17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  <p:custDataLst>
      <p:tags r:id="rId1"/>
    </p:custDataLst>
  </p:cSld>
  <p:clrMapOvr>
    <a:masterClrMapping/>
  </p:clrMapOvr>
  <p:transition spd="slow" advClick="0" advTm="0">
    <p:push dir="u"/>
  </p:transition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205"/>
          <p:cNvGrpSpPr/>
          <p:nvPr/>
        </p:nvGrpSpPr>
        <p:grpSpPr bwMode="auto">
          <a:xfrm>
            <a:off x="2352675" y="561976"/>
            <a:ext cx="9166225" cy="5881688"/>
            <a:chOff x="1482" y="354"/>
            <a:chExt cx="5774" cy="3705"/>
          </a:xfrm>
        </p:grpSpPr>
        <p:sp>
          <p:nvSpPr>
            <p:cNvPr id="2034" name="Freeform 5"/>
            <p:cNvSpPr/>
            <p:nvPr/>
          </p:nvSpPr>
          <p:spPr bwMode="auto">
            <a:xfrm>
              <a:off x="3123" y="3873"/>
              <a:ext cx="231" cy="186"/>
            </a:xfrm>
            <a:custGeom>
              <a:avLst/>
              <a:gdLst>
                <a:gd name="T0" fmla="*/ 7 w 179"/>
                <a:gd name="T1" fmla="*/ 140 h 144"/>
                <a:gd name="T2" fmla="*/ 67 w 179"/>
                <a:gd name="T3" fmla="*/ 140 h 144"/>
                <a:gd name="T4" fmla="*/ 164 w 179"/>
                <a:gd name="T5" fmla="*/ 139 h 144"/>
                <a:gd name="T6" fmla="*/ 173 w 179"/>
                <a:gd name="T7" fmla="*/ 84 h 144"/>
                <a:gd name="T8" fmla="*/ 164 w 179"/>
                <a:gd name="T9" fmla="*/ 7 h 144"/>
                <a:gd name="T10" fmla="*/ 58 w 179"/>
                <a:gd name="T11" fmla="*/ 11 h 144"/>
                <a:gd name="T12" fmla="*/ 5 w 179"/>
                <a:gd name="T13" fmla="*/ 71 h 144"/>
                <a:gd name="T14" fmla="*/ 22 w 179"/>
                <a:gd name="T15" fmla="*/ 139 h 144"/>
                <a:gd name="T16" fmla="*/ 140 w 179"/>
                <a:gd name="T17" fmla="*/ 135 h 144"/>
                <a:gd name="T18" fmla="*/ 177 w 179"/>
                <a:gd name="T19" fmla="*/ 74 h 144"/>
                <a:gd name="T20" fmla="*/ 169 w 179"/>
                <a:gd name="T21" fmla="*/ 9 h 144"/>
                <a:gd name="T22" fmla="*/ 63 w 179"/>
                <a:gd name="T23" fmla="*/ 10 h 144"/>
                <a:gd name="T24" fmla="*/ 2 w 179"/>
                <a:gd name="T25" fmla="*/ 50 h 144"/>
                <a:gd name="T26" fmla="*/ 25 w 179"/>
                <a:gd name="T27" fmla="*/ 139 h 144"/>
                <a:gd name="T28" fmla="*/ 123 w 179"/>
                <a:gd name="T29" fmla="*/ 133 h 144"/>
                <a:gd name="T30" fmla="*/ 176 w 179"/>
                <a:gd name="T31" fmla="*/ 98 h 144"/>
                <a:gd name="T32" fmla="*/ 169 w 179"/>
                <a:gd name="T33" fmla="*/ 10 h 144"/>
                <a:gd name="T34" fmla="*/ 29 w 179"/>
                <a:gd name="T35" fmla="*/ 11 h 144"/>
                <a:gd name="T36" fmla="*/ 3 w 179"/>
                <a:gd name="T37" fmla="*/ 63 h 144"/>
                <a:gd name="T38" fmla="*/ 7 w 179"/>
                <a:gd name="T39" fmla="*/ 141 h 144"/>
                <a:gd name="T40" fmla="*/ 75 w 179"/>
                <a:gd name="T41" fmla="*/ 137 h 144"/>
                <a:gd name="T42" fmla="*/ 168 w 179"/>
                <a:gd name="T43" fmla="*/ 132 h 144"/>
                <a:gd name="T44" fmla="*/ 179 w 179"/>
                <a:gd name="T45" fmla="*/ 54 h 144"/>
                <a:gd name="T46" fmla="*/ 166 w 179"/>
                <a:gd name="T47" fmla="*/ 6 h 144"/>
                <a:gd name="T48" fmla="*/ 13 w 179"/>
                <a:gd name="T49" fmla="*/ 11 h 144"/>
                <a:gd name="T50" fmla="*/ 2 w 179"/>
                <a:gd name="T51" fmla="*/ 58 h 144"/>
                <a:gd name="T52" fmla="*/ 10 w 179"/>
                <a:gd name="T53" fmla="*/ 14 h 144"/>
                <a:gd name="T54" fmla="*/ 121 w 179"/>
                <a:gd name="T55" fmla="*/ 5 h 144"/>
                <a:gd name="T56" fmla="*/ 174 w 179"/>
                <a:gd name="T57" fmla="*/ 25 h 144"/>
                <a:gd name="T58" fmla="*/ 171 w 179"/>
                <a:gd name="T59" fmla="*/ 128 h 144"/>
                <a:gd name="T60" fmla="*/ 116 w 179"/>
                <a:gd name="T61" fmla="*/ 133 h 144"/>
                <a:gd name="T62" fmla="*/ 9 w 179"/>
                <a:gd name="T63" fmla="*/ 140 h 144"/>
                <a:gd name="T64" fmla="*/ 6 w 179"/>
                <a:gd name="T65" fmla="*/ 97 h 144"/>
                <a:gd name="T66" fmla="*/ 4 w 179"/>
                <a:gd name="T67" fmla="*/ 22 h 144"/>
                <a:gd name="T68" fmla="*/ 72 w 179"/>
                <a:gd name="T69" fmla="*/ 10 h 144"/>
                <a:gd name="T70" fmla="*/ 160 w 179"/>
                <a:gd name="T71" fmla="*/ 6 h 144"/>
                <a:gd name="T72" fmla="*/ 171 w 179"/>
                <a:gd name="T73" fmla="*/ 124 h 144"/>
                <a:gd name="T74" fmla="*/ 62 w 179"/>
                <a:gd name="T75" fmla="*/ 135 h 144"/>
                <a:gd name="T76" fmla="*/ 6 w 179"/>
                <a:gd name="T77" fmla="*/ 125 h 144"/>
                <a:gd name="T78" fmla="*/ 3 w 179"/>
                <a:gd name="T79" fmla="*/ 29 h 144"/>
                <a:gd name="T80" fmla="*/ 106 w 179"/>
                <a:gd name="T81" fmla="*/ 9 h 144"/>
                <a:gd name="T82" fmla="*/ 170 w 179"/>
                <a:gd name="T83" fmla="*/ 17 h 144"/>
                <a:gd name="T84" fmla="*/ 176 w 179"/>
                <a:gd name="T85" fmla="*/ 90 h 144"/>
                <a:gd name="T86" fmla="*/ 162 w 179"/>
                <a:gd name="T87" fmla="*/ 134 h 144"/>
                <a:gd name="T88" fmla="*/ 29 w 179"/>
                <a:gd name="T89" fmla="*/ 136 h 144"/>
                <a:gd name="T90" fmla="*/ 7 w 179"/>
                <a:gd name="T91" fmla="*/ 122 h 144"/>
                <a:gd name="T92" fmla="*/ 6 w 179"/>
                <a:gd name="T93" fmla="*/ 19 h 144"/>
                <a:gd name="T94" fmla="*/ 99 w 179"/>
                <a:gd name="T95" fmla="*/ 10 h 144"/>
                <a:gd name="T96" fmla="*/ 169 w 179"/>
                <a:gd name="T97" fmla="*/ 22 h 144"/>
                <a:gd name="T98" fmla="*/ 171 w 179"/>
                <a:gd name="T99" fmla="*/ 82 h 144"/>
                <a:gd name="T100" fmla="*/ 146 w 179"/>
                <a:gd name="T101" fmla="*/ 136 h 144"/>
                <a:gd name="T102" fmla="*/ 45 w 179"/>
                <a:gd name="T103" fmla="*/ 140 h 144"/>
                <a:gd name="T104" fmla="*/ 7 w 179"/>
                <a:gd name="T105" fmla="*/ 9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9" h="144">
                  <a:moveTo>
                    <a:pt x="4" y="22"/>
                  </a:moveTo>
                  <a:cubicBezTo>
                    <a:pt x="8" y="44"/>
                    <a:pt x="5" y="66"/>
                    <a:pt x="5" y="88"/>
                  </a:cubicBezTo>
                  <a:cubicBezTo>
                    <a:pt x="5" y="99"/>
                    <a:pt x="6" y="111"/>
                    <a:pt x="6" y="122"/>
                  </a:cubicBezTo>
                  <a:cubicBezTo>
                    <a:pt x="5" y="128"/>
                    <a:pt x="3" y="135"/>
                    <a:pt x="7" y="140"/>
                  </a:cubicBezTo>
                  <a:cubicBezTo>
                    <a:pt x="10" y="143"/>
                    <a:pt x="14" y="143"/>
                    <a:pt x="18" y="143"/>
                  </a:cubicBezTo>
                  <a:cubicBezTo>
                    <a:pt x="23" y="144"/>
                    <a:pt x="29" y="143"/>
                    <a:pt x="34" y="143"/>
                  </a:cubicBezTo>
                  <a:cubicBezTo>
                    <a:pt x="39" y="142"/>
                    <a:pt x="45" y="142"/>
                    <a:pt x="50" y="141"/>
                  </a:cubicBezTo>
                  <a:cubicBezTo>
                    <a:pt x="56" y="140"/>
                    <a:pt x="61" y="140"/>
                    <a:pt x="67" y="140"/>
                  </a:cubicBezTo>
                  <a:cubicBezTo>
                    <a:pt x="79" y="139"/>
                    <a:pt x="90" y="139"/>
                    <a:pt x="102" y="139"/>
                  </a:cubicBezTo>
                  <a:cubicBezTo>
                    <a:pt x="113" y="138"/>
                    <a:pt x="124" y="137"/>
                    <a:pt x="136" y="137"/>
                  </a:cubicBezTo>
                  <a:cubicBezTo>
                    <a:pt x="141" y="137"/>
                    <a:pt x="146" y="138"/>
                    <a:pt x="151" y="139"/>
                  </a:cubicBezTo>
                  <a:cubicBezTo>
                    <a:pt x="155" y="139"/>
                    <a:pt x="159" y="140"/>
                    <a:pt x="164" y="139"/>
                  </a:cubicBezTo>
                  <a:cubicBezTo>
                    <a:pt x="171" y="138"/>
                    <a:pt x="173" y="131"/>
                    <a:pt x="174" y="124"/>
                  </a:cubicBezTo>
                  <a:cubicBezTo>
                    <a:pt x="174" y="121"/>
                    <a:pt x="174" y="117"/>
                    <a:pt x="174" y="113"/>
                  </a:cubicBezTo>
                  <a:cubicBezTo>
                    <a:pt x="174" y="109"/>
                    <a:pt x="174" y="105"/>
                    <a:pt x="173" y="101"/>
                  </a:cubicBezTo>
                  <a:cubicBezTo>
                    <a:pt x="173" y="95"/>
                    <a:pt x="173" y="89"/>
                    <a:pt x="173" y="84"/>
                  </a:cubicBezTo>
                  <a:cubicBezTo>
                    <a:pt x="172" y="78"/>
                    <a:pt x="173" y="72"/>
                    <a:pt x="172" y="66"/>
                  </a:cubicBezTo>
                  <a:cubicBezTo>
                    <a:pt x="172" y="55"/>
                    <a:pt x="171" y="44"/>
                    <a:pt x="171" y="34"/>
                  </a:cubicBezTo>
                  <a:cubicBezTo>
                    <a:pt x="171" y="27"/>
                    <a:pt x="172" y="20"/>
                    <a:pt x="170" y="13"/>
                  </a:cubicBezTo>
                  <a:cubicBezTo>
                    <a:pt x="169" y="11"/>
                    <a:pt x="167" y="8"/>
                    <a:pt x="164" y="7"/>
                  </a:cubicBezTo>
                  <a:cubicBezTo>
                    <a:pt x="161" y="5"/>
                    <a:pt x="157" y="5"/>
                    <a:pt x="153" y="4"/>
                  </a:cubicBezTo>
                  <a:cubicBezTo>
                    <a:pt x="144" y="4"/>
                    <a:pt x="135" y="5"/>
                    <a:pt x="126" y="6"/>
                  </a:cubicBezTo>
                  <a:cubicBezTo>
                    <a:pt x="115" y="7"/>
                    <a:pt x="103" y="7"/>
                    <a:pt x="92" y="8"/>
                  </a:cubicBezTo>
                  <a:cubicBezTo>
                    <a:pt x="81" y="9"/>
                    <a:pt x="69" y="11"/>
                    <a:pt x="58" y="11"/>
                  </a:cubicBezTo>
                  <a:cubicBezTo>
                    <a:pt x="47" y="12"/>
                    <a:pt x="36" y="12"/>
                    <a:pt x="26" y="12"/>
                  </a:cubicBezTo>
                  <a:cubicBezTo>
                    <a:pt x="19" y="12"/>
                    <a:pt x="8" y="12"/>
                    <a:pt x="4" y="19"/>
                  </a:cubicBezTo>
                  <a:cubicBezTo>
                    <a:pt x="0" y="25"/>
                    <a:pt x="2" y="33"/>
                    <a:pt x="3" y="39"/>
                  </a:cubicBezTo>
                  <a:cubicBezTo>
                    <a:pt x="5" y="50"/>
                    <a:pt x="5" y="60"/>
                    <a:pt x="5" y="71"/>
                  </a:cubicBezTo>
                  <a:cubicBezTo>
                    <a:pt x="5" y="82"/>
                    <a:pt x="5" y="93"/>
                    <a:pt x="5" y="104"/>
                  </a:cubicBezTo>
                  <a:cubicBezTo>
                    <a:pt x="5" y="110"/>
                    <a:pt x="5" y="116"/>
                    <a:pt x="5" y="121"/>
                  </a:cubicBezTo>
                  <a:cubicBezTo>
                    <a:pt x="6" y="126"/>
                    <a:pt x="6" y="131"/>
                    <a:pt x="8" y="135"/>
                  </a:cubicBezTo>
                  <a:cubicBezTo>
                    <a:pt x="10" y="141"/>
                    <a:pt x="17" y="140"/>
                    <a:pt x="22" y="139"/>
                  </a:cubicBezTo>
                  <a:cubicBezTo>
                    <a:pt x="33" y="137"/>
                    <a:pt x="43" y="137"/>
                    <a:pt x="53" y="137"/>
                  </a:cubicBezTo>
                  <a:cubicBezTo>
                    <a:pt x="64" y="137"/>
                    <a:pt x="76" y="137"/>
                    <a:pt x="88" y="137"/>
                  </a:cubicBezTo>
                  <a:cubicBezTo>
                    <a:pt x="99" y="137"/>
                    <a:pt x="111" y="136"/>
                    <a:pt x="122" y="136"/>
                  </a:cubicBezTo>
                  <a:cubicBezTo>
                    <a:pt x="128" y="136"/>
                    <a:pt x="134" y="135"/>
                    <a:pt x="140" y="135"/>
                  </a:cubicBezTo>
                  <a:cubicBezTo>
                    <a:pt x="144" y="135"/>
                    <a:pt x="149" y="135"/>
                    <a:pt x="154" y="135"/>
                  </a:cubicBezTo>
                  <a:cubicBezTo>
                    <a:pt x="161" y="136"/>
                    <a:pt x="171" y="136"/>
                    <a:pt x="175" y="129"/>
                  </a:cubicBezTo>
                  <a:cubicBezTo>
                    <a:pt x="179" y="123"/>
                    <a:pt x="178" y="115"/>
                    <a:pt x="178" y="108"/>
                  </a:cubicBezTo>
                  <a:cubicBezTo>
                    <a:pt x="178" y="97"/>
                    <a:pt x="177" y="86"/>
                    <a:pt x="177" y="74"/>
                  </a:cubicBezTo>
                  <a:cubicBezTo>
                    <a:pt x="176" y="63"/>
                    <a:pt x="175" y="52"/>
                    <a:pt x="174" y="41"/>
                  </a:cubicBezTo>
                  <a:cubicBezTo>
                    <a:pt x="174" y="37"/>
                    <a:pt x="173" y="32"/>
                    <a:pt x="173" y="28"/>
                  </a:cubicBezTo>
                  <a:cubicBezTo>
                    <a:pt x="172" y="24"/>
                    <a:pt x="172" y="21"/>
                    <a:pt x="172" y="17"/>
                  </a:cubicBezTo>
                  <a:cubicBezTo>
                    <a:pt x="172" y="14"/>
                    <a:pt x="171" y="11"/>
                    <a:pt x="169" y="9"/>
                  </a:cubicBezTo>
                  <a:cubicBezTo>
                    <a:pt x="168" y="6"/>
                    <a:pt x="165" y="5"/>
                    <a:pt x="162" y="5"/>
                  </a:cubicBezTo>
                  <a:cubicBezTo>
                    <a:pt x="158" y="4"/>
                    <a:pt x="154" y="5"/>
                    <a:pt x="149" y="5"/>
                  </a:cubicBezTo>
                  <a:cubicBezTo>
                    <a:pt x="144" y="5"/>
                    <a:pt x="138" y="5"/>
                    <a:pt x="133" y="5"/>
                  </a:cubicBezTo>
                  <a:cubicBezTo>
                    <a:pt x="109" y="7"/>
                    <a:pt x="86" y="9"/>
                    <a:pt x="63" y="10"/>
                  </a:cubicBezTo>
                  <a:cubicBezTo>
                    <a:pt x="52" y="11"/>
                    <a:pt x="42" y="11"/>
                    <a:pt x="31" y="11"/>
                  </a:cubicBezTo>
                  <a:cubicBezTo>
                    <a:pt x="24" y="11"/>
                    <a:pt x="16" y="11"/>
                    <a:pt x="9" y="14"/>
                  </a:cubicBezTo>
                  <a:cubicBezTo>
                    <a:pt x="4" y="16"/>
                    <a:pt x="2" y="23"/>
                    <a:pt x="1" y="29"/>
                  </a:cubicBezTo>
                  <a:cubicBezTo>
                    <a:pt x="0" y="36"/>
                    <a:pt x="2" y="43"/>
                    <a:pt x="2" y="50"/>
                  </a:cubicBezTo>
                  <a:cubicBezTo>
                    <a:pt x="4" y="70"/>
                    <a:pt x="2" y="89"/>
                    <a:pt x="2" y="109"/>
                  </a:cubicBezTo>
                  <a:cubicBezTo>
                    <a:pt x="3" y="114"/>
                    <a:pt x="3" y="119"/>
                    <a:pt x="4" y="124"/>
                  </a:cubicBezTo>
                  <a:cubicBezTo>
                    <a:pt x="5" y="128"/>
                    <a:pt x="5" y="133"/>
                    <a:pt x="8" y="136"/>
                  </a:cubicBezTo>
                  <a:cubicBezTo>
                    <a:pt x="12" y="141"/>
                    <a:pt x="19" y="140"/>
                    <a:pt x="25" y="139"/>
                  </a:cubicBezTo>
                  <a:cubicBezTo>
                    <a:pt x="28" y="138"/>
                    <a:pt x="32" y="138"/>
                    <a:pt x="36" y="137"/>
                  </a:cubicBezTo>
                  <a:cubicBezTo>
                    <a:pt x="42" y="137"/>
                    <a:pt x="47" y="137"/>
                    <a:pt x="53" y="137"/>
                  </a:cubicBezTo>
                  <a:cubicBezTo>
                    <a:pt x="65" y="137"/>
                    <a:pt x="76" y="136"/>
                    <a:pt x="88" y="135"/>
                  </a:cubicBezTo>
                  <a:cubicBezTo>
                    <a:pt x="100" y="134"/>
                    <a:pt x="111" y="133"/>
                    <a:pt x="123" y="133"/>
                  </a:cubicBezTo>
                  <a:cubicBezTo>
                    <a:pt x="134" y="132"/>
                    <a:pt x="145" y="132"/>
                    <a:pt x="156" y="131"/>
                  </a:cubicBezTo>
                  <a:cubicBezTo>
                    <a:pt x="163" y="131"/>
                    <a:pt x="170" y="129"/>
                    <a:pt x="174" y="123"/>
                  </a:cubicBezTo>
                  <a:cubicBezTo>
                    <a:pt x="175" y="121"/>
                    <a:pt x="176" y="118"/>
                    <a:pt x="176" y="114"/>
                  </a:cubicBezTo>
                  <a:cubicBezTo>
                    <a:pt x="177" y="109"/>
                    <a:pt x="176" y="103"/>
                    <a:pt x="176" y="98"/>
                  </a:cubicBezTo>
                  <a:cubicBezTo>
                    <a:pt x="176" y="86"/>
                    <a:pt x="175" y="75"/>
                    <a:pt x="175" y="64"/>
                  </a:cubicBezTo>
                  <a:cubicBezTo>
                    <a:pt x="174" y="58"/>
                    <a:pt x="174" y="52"/>
                    <a:pt x="174" y="46"/>
                  </a:cubicBezTo>
                  <a:cubicBezTo>
                    <a:pt x="174" y="41"/>
                    <a:pt x="174" y="36"/>
                    <a:pt x="174" y="32"/>
                  </a:cubicBezTo>
                  <a:cubicBezTo>
                    <a:pt x="174" y="24"/>
                    <a:pt x="174" y="16"/>
                    <a:pt x="169" y="10"/>
                  </a:cubicBezTo>
                  <a:cubicBezTo>
                    <a:pt x="166" y="6"/>
                    <a:pt x="160" y="4"/>
                    <a:pt x="155" y="3"/>
                  </a:cubicBezTo>
                  <a:cubicBezTo>
                    <a:pt x="143" y="0"/>
                    <a:pt x="129" y="2"/>
                    <a:pt x="117" y="4"/>
                  </a:cubicBezTo>
                  <a:cubicBezTo>
                    <a:pt x="99" y="6"/>
                    <a:pt x="80" y="8"/>
                    <a:pt x="62" y="9"/>
                  </a:cubicBezTo>
                  <a:cubicBezTo>
                    <a:pt x="51" y="10"/>
                    <a:pt x="40" y="10"/>
                    <a:pt x="29" y="11"/>
                  </a:cubicBezTo>
                  <a:cubicBezTo>
                    <a:pt x="22" y="11"/>
                    <a:pt x="14" y="11"/>
                    <a:pt x="8" y="15"/>
                  </a:cubicBezTo>
                  <a:cubicBezTo>
                    <a:pt x="1" y="19"/>
                    <a:pt x="0" y="28"/>
                    <a:pt x="1" y="35"/>
                  </a:cubicBezTo>
                  <a:cubicBezTo>
                    <a:pt x="1" y="40"/>
                    <a:pt x="2" y="44"/>
                    <a:pt x="2" y="49"/>
                  </a:cubicBezTo>
                  <a:cubicBezTo>
                    <a:pt x="3" y="53"/>
                    <a:pt x="3" y="58"/>
                    <a:pt x="3" y="63"/>
                  </a:cubicBezTo>
                  <a:cubicBezTo>
                    <a:pt x="4" y="75"/>
                    <a:pt x="4" y="86"/>
                    <a:pt x="4" y="98"/>
                  </a:cubicBezTo>
                  <a:cubicBezTo>
                    <a:pt x="4" y="104"/>
                    <a:pt x="5" y="109"/>
                    <a:pt x="5" y="115"/>
                  </a:cubicBezTo>
                  <a:cubicBezTo>
                    <a:pt x="5" y="120"/>
                    <a:pt x="6" y="126"/>
                    <a:pt x="6" y="131"/>
                  </a:cubicBezTo>
                  <a:cubicBezTo>
                    <a:pt x="5" y="134"/>
                    <a:pt x="4" y="138"/>
                    <a:pt x="7" y="141"/>
                  </a:cubicBezTo>
                  <a:cubicBezTo>
                    <a:pt x="9" y="143"/>
                    <a:pt x="13" y="143"/>
                    <a:pt x="15" y="143"/>
                  </a:cubicBezTo>
                  <a:cubicBezTo>
                    <a:pt x="18" y="142"/>
                    <a:pt x="21" y="141"/>
                    <a:pt x="25" y="141"/>
                  </a:cubicBezTo>
                  <a:cubicBezTo>
                    <a:pt x="30" y="140"/>
                    <a:pt x="36" y="139"/>
                    <a:pt x="41" y="139"/>
                  </a:cubicBezTo>
                  <a:cubicBezTo>
                    <a:pt x="52" y="138"/>
                    <a:pt x="63" y="137"/>
                    <a:pt x="75" y="137"/>
                  </a:cubicBezTo>
                  <a:cubicBezTo>
                    <a:pt x="86" y="137"/>
                    <a:pt x="98" y="136"/>
                    <a:pt x="109" y="135"/>
                  </a:cubicBezTo>
                  <a:cubicBezTo>
                    <a:pt x="120" y="134"/>
                    <a:pt x="131" y="134"/>
                    <a:pt x="141" y="134"/>
                  </a:cubicBezTo>
                  <a:cubicBezTo>
                    <a:pt x="146" y="134"/>
                    <a:pt x="151" y="134"/>
                    <a:pt x="156" y="134"/>
                  </a:cubicBezTo>
                  <a:cubicBezTo>
                    <a:pt x="160" y="134"/>
                    <a:pt x="164" y="134"/>
                    <a:pt x="168" y="132"/>
                  </a:cubicBezTo>
                  <a:cubicBezTo>
                    <a:pt x="174" y="130"/>
                    <a:pt x="175" y="122"/>
                    <a:pt x="176" y="116"/>
                  </a:cubicBezTo>
                  <a:cubicBezTo>
                    <a:pt x="176" y="113"/>
                    <a:pt x="176" y="109"/>
                    <a:pt x="176" y="106"/>
                  </a:cubicBezTo>
                  <a:cubicBezTo>
                    <a:pt x="176" y="100"/>
                    <a:pt x="177" y="94"/>
                    <a:pt x="177" y="88"/>
                  </a:cubicBezTo>
                  <a:cubicBezTo>
                    <a:pt x="178" y="77"/>
                    <a:pt x="179" y="65"/>
                    <a:pt x="179" y="54"/>
                  </a:cubicBezTo>
                  <a:cubicBezTo>
                    <a:pt x="178" y="48"/>
                    <a:pt x="178" y="43"/>
                    <a:pt x="177" y="37"/>
                  </a:cubicBezTo>
                  <a:cubicBezTo>
                    <a:pt x="177" y="33"/>
                    <a:pt x="176" y="28"/>
                    <a:pt x="176" y="23"/>
                  </a:cubicBezTo>
                  <a:cubicBezTo>
                    <a:pt x="176" y="20"/>
                    <a:pt x="175" y="16"/>
                    <a:pt x="174" y="13"/>
                  </a:cubicBezTo>
                  <a:cubicBezTo>
                    <a:pt x="172" y="10"/>
                    <a:pt x="170" y="8"/>
                    <a:pt x="166" y="6"/>
                  </a:cubicBezTo>
                  <a:cubicBezTo>
                    <a:pt x="158" y="3"/>
                    <a:pt x="149" y="3"/>
                    <a:pt x="141" y="3"/>
                  </a:cubicBezTo>
                  <a:cubicBezTo>
                    <a:pt x="130" y="3"/>
                    <a:pt x="120" y="3"/>
                    <a:pt x="110" y="4"/>
                  </a:cubicBezTo>
                  <a:cubicBezTo>
                    <a:pt x="99" y="4"/>
                    <a:pt x="88" y="5"/>
                    <a:pt x="76" y="6"/>
                  </a:cubicBezTo>
                  <a:cubicBezTo>
                    <a:pt x="55" y="7"/>
                    <a:pt x="34" y="7"/>
                    <a:pt x="13" y="11"/>
                  </a:cubicBezTo>
                  <a:cubicBezTo>
                    <a:pt x="10" y="12"/>
                    <a:pt x="8" y="13"/>
                    <a:pt x="6" y="15"/>
                  </a:cubicBezTo>
                  <a:cubicBezTo>
                    <a:pt x="4" y="17"/>
                    <a:pt x="3" y="20"/>
                    <a:pt x="2" y="22"/>
                  </a:cubicBezTo>
                  <a:cubicBezTo>
                    <a:pt x="0" y="28"/>
                    <a:pt x="1" y="35"/>
                    <a:pt x="1" y="41"/>
                  </a:cubicBezTo>
                  <a:cubicBezTo>
                    <a:pt x="1" y="47"/>
                    <a:pt x="2" y="52"/>
                    <a:pt x="2" y="58"/>
                  </a:cubicBezTo>
                  <a:cubicBezTo>
                    <a:pt x="2" y="59"/>
                    <a:pt x="4" y="59"/>
                    <a:pt x="4" y="58"/>
                  </a:cubicBezTo>
                  <a:cubicBezTo>
                    <a:pt x="4" y="52"/>
                    <a:pt x="3" y="46"/>
                    <a:pt x="3" y="40"/>
                  </a:cubicBezTo>
                  <a:cubicBezTo>
                    <a:pt x="3" y="33"/>
                    <a:pt x="2" y="26"/>
                    <a:pt x="4" y="20"/>
                  </a:cubicBezTo>
                  <a:cubicBezTo>
                    <a:pt x="6" y="18"/>
                    <a:pt x="7" y="16"/>
                    <a:pt x="10" y="14"/>
                  </a:cubicBezTo>
                  <a:cubicBezTo>
                    <a:pt x="11" y="14"/>
                    <a:pt x="13" y="13"/>
                    <a:pt x="14" y="13"/>
                  </a:cubicBezTo>
                  <a:cubicBezTo>
                    <a:pt x="17" y="12"/>
                    <a:pt x="20" y="12"/>
                    <a:pt x="22" y="11"/>
                  </a:cubicBezTo>
                  <a:cubicBezTo>
                    <a:pt x="33" y="10"/>
                    <a:pt x="44" y="9"/>
                    <a:pt x="54" y="9"/>
                  </a:cubicBezTo>
                  <a:cubicBezTo>
                    <a:pt x="77" y="8"/>
                    <a:pt x="99" y="5"/>
                    <a:pt x="121" y="5"/>
                  </a:cubicBezTo>
                  <a:cubicBezTo>
                    <a:pt x="131" y="5"/>
                    <a:pt x="140" y="5"/>
                    <a:pt x="149" y="5"/>
                  </a:cubicBezTo>
                  <a:cubicBezTo>
                    <a:pt x="154" y="5"/>
                    <a:pt x="158" y="6"/>
                    <a:pt x="163" y="7"/>
                  </a:cubicBezTo>
                  <a:cubicBezTo>
                    <a:pt x="166" y="8"/>
                    <a:pt x="170" y="10"/>
                    <a:pt x="172" y="14"/>
                  </a:cubicBezTo>
                  <a:cubicBezTo>
                    <a:pt x="174" y="17"/>
                    <a:pt x="174" y="21"/>
                    <a:pt x="174" y="25"/>
                  </a:cubicBezTo>
                  <a:cubicBezTo>
                    <a:pt x="174" y="29"/>
                    <a:pt x="175" y="34"/>
                    <a:pt x="176" y="39"/>
                  </a:cubicBezTo>
                  <a:cubicBezTo>
                    <a:pt x="177" y="51"/>
                    <a:pt x="177" y="62"/>
                    <a:pt x="177" y="73"/>
                  </a:cubicBezTo>
                  <a:cubicBezTo>
                    <a:pt x="176" y="85"/>
                    <a:pt x="175" y="96"/>
                    <a:pt x="174" y="107"/>
                  </a:cubicBezTo>
                  <a:cubicBezTo>
                    <a:pt x="174" y="114"/>
                    <a:pt x="175" y="122"/>
                    <a:pt x="171" y="128"/>
                  </a:cubicBezTo>
                  <a:cubicBezTo>
                    <a:pt x="169" y="131"/>
                    <a:pt x="165" y="131"/>
                    <a:pt x="161" y="132"/>
                  </a:cubicBezTo>
                  <a:cubicBezTo>
                    <a:pt x="157" y="133"/>
                    <a:pt x="152" y="133"/>
                    <a:pt x="147" y="133"/>
                  </a:cubicBezTo>
                  <a:cubicBezTo>
                    <a:pt x="142" y="132"/>
                    <a:pt x="138" y="132"/>
                    <a:pt x="133" y="132"/>
                  </a:cubicBezTo>
                  <a:cubicBezTo>
                    <a:pt x="127" y="132"/>
                    <a:pt x="122" y="133"/>
                    <a:pt x="116" y="133"/>
                  </a:cubicBezTo>
                  <a:cubicBezTo>
                    <a:pt x="105" y="134"/>
                    <a:pt x="93" y="135"/>
                    <a:pt x="81" y="135"/>
                  </a:cubicBezTo>
                  <a:cubicBezTo>
                    <a:pt x="70" y="135"/>
                    <a:pt x="59" y="136"/>
                    <a:pt x="48" y="137"/>
                  </a:cubicBezTo>
                  <a:cubicBezTo>
                    <a:pt x="38" y="137"/>
                    <a:pt x="29" y="138"/>
                    <a:pt x="20" y="140"/>
                  </a:cubicBezTo>
                  <a:cubicBezTo>
                    <a:pt x="16" y="141"/>
                    <a:pt x="12" y="142"/>
                    <a:pt x="9" y="140"/>
                  </a:cubicBezTo>
                  <a:cubicBezTo>
                    <a:pt x="6" y="139"/>
                    <a:pt x="7" y="133"/>
                    <a:pt x="7" y="130"/>
                  </a:cubicBezTo>
                  <a:cubicBezTo>
                    <a:pt x="7" y="128"/>
                    <a:pt x="7" y="125"/>
                    <a:pt x="7" y="123"/>
                  </a:cubicBezTo>
                  <a:cubicBezTo>
                    <a:pt x="7" y="120"/>
                    <a:pt x="7" y="117"/>
                    <a:pt x="7" y="114"/>
                  </a:cubicBezTo>
                  <a:cubicBezTo>
                    <a:pt x="6" y="108"/>
                    <a:pt x="6" y="102"/>
                    <a:pt x="6" y="97"/>
                  </a:cubicBezTo>
                  <a:cubicBezTo>
                    <a:pt x="6" y="85"/>
                    <a:pt x="5" y="73"/>
                    <a:pt x="5" y="62"/>
                  </a:cubicBezTo>
                  <a:cubicBezTo>
                    <a:pt x="5" y="57"/>
                    <a:pt x="5" y="52"/>
                    <a:pt x="4" y="47"/>
                  </a:cubicBezTo>
                  <a:cubicBezTo>
                    <a:pt x="3" y="43"/>
                    <a:pt x="3" y="39"/>
                    <a:pt x="3" y="34"/>
                  </a:cubicBezTo>
                  <a:cubicBezTo>
                    <a:pt x="3" y="30"/>
                    <a:pt x="3" y="26"/>
                    <a:pt x="4" y="22"/>
                  </a:cubicBezTo>
                  <a:cubicBezTo>
                    <a:pt x="6" y="18"/>
                    <a:pt x="9" y="16"/>
                    <a:pt x="12" y="14"/>
                  </a:cubicBezTo>
                  <a:cubicBezTo>
                    <a:pt x="16" y="13"/>
                    <a:pt x="20" y="13"/>
                    <a:pt x="24" y="13"/>
                  </a:cubicBezTo>
                  <a:cubicBezTo>
                    <a:pt x="28" y="12"/>
                    <a:pt x="33" y="12"/>
                    <a:pt x="37" y="12"/>
                  </a:cubicBezTo>
                  <a:cubicBezTo>
                    <a:pt x="49" y="11"/>
                    <a:pt x="60" y="11"/>
                    <a:pt x="72" y="10"/>
                  </a:cubicBezTo>
                  <a:cubicBezTo>
                    <a:pt x="83" y="9"/>
                    <a:pt x="95" y="8"/>
                    <a:pt x="106" y="7"/>
                  </a:cubicBezTo>
                  <a:cubicBezTo>
                    <a:pt x="112" y="6"/>
                    <a:pt x="117" y="5"/>
                    <a:pt x="122" y="5"/>
                  </a:cubicBezTo>
                  <a:cubicBezTo>
                    <a:pt x="128" y="4"/>
                    <a:pt x="135" y="3"/>
                    <a:pt x="142" y="3"/>
                  </a:cubicBezTo>
                  <a:cubicBezTo>
                    <a:pt x="148" y="3"/>
                    <a:pt x="154" y="4"/>
                    <a:pt x="160" y="6"/>
                  </a:cubicBezTo>
                  <a:cubicBezTo>
                    <a:pt x="165" y="8"/>
                    <a:pt x="169" y="12"/>
                    <a:pt x="171" y="17"/>
                  </a:cubicBezTo>
                  <a:cubicBezTo>
                    <a:pt x="174" y="27"/>
                    <a:pt x="172" y="37"/>
                    <a:pt x="172" y="47"/>
                  </a:cubicBezTo>
                  <a:cubicBezTo>
                    <a:pt x="172" y="69"/>
                    <a:pt x="176" y="92"/>
                    <a:pt x="174" y="115"/>
                  </a:cubicBezTo>
                  <a:cubicBezTo>
                    <a:pt x="174" y="118"/>
                    <a:pt x="173" y="122"/>
                    <a:pt x="171" y="124"/>
                  </a:cubicBezTo>
                  <a:cubicBezTo>
                    <a:pt x="169" y="127"/>
                    <a:pt x="166" y="128"/>
                    <a:pt x="163" y="128"/>
                  </a:cubicBezTo>
                  <a:cubicBezTo>
                    <a:pt x="153" y="131"/>
                    <a:pt x="142" y="130"/>
                    <a:pt x="131" y="130"/>
                  </a:cubicBezTo>
                  <a:cubicBezTo>
                    <a:pt x="119" y="131"/>
                    <a:pt x="108" y="132"/>
                    <a:pt x="96" y="133"/>
                  </a:cubicBezTo>
                  <a:cubicBezTo>
                    <a:pt x="85" y="134"/>
                    <a:pt x="73" y="135"/>
                    <a:pt x="62" y="135"/>
                  </a:cubicBezTo>
                  <a:cubicBezTo>
                    <a:pt x="51" y="135"/>
                    <a:pt x="41" y="135"/>
                    <a:pt x="30" y="136"/>
                  </a:cubicBezTo>
                  <a:cubicBezTo>
                    <a:pt x="27" y="137"/>
                    <a:pt x="23" y="138"/>
                    <a:pt x="20" y="138"/>
                  </a:cubicBezTo>
                  <a:cubicBezTo>
                    <a:pt x="16" y="138"/>
                    <a:pt x="13" y="138"/>
                    <a:pt x="10" y="136"/>
                  </a:cubicBezTo>
                  <a:cubicBezTo>
                    <a:pt x="7" y="134"/>
                    <a:pt x="7" y="128"/>
                    <a:pt x="6" y="125"/>
                  </a:cubicBezTo>
                  <a:cubicBezTo>
                    <a:pt x="5" y="119"/>
                    <a:pt x="4" y="114"/>
                    <a:pt x="4" y="109"/>
                  </a:cubicBezTo>
                  <a:cubicBezTo>
                    <a:pt x="4" y="98"/>
                    <a:pt x="4" y="87"/>
                    <a:pt x="4" y="76"/>
                  </a:cubicBezTo>
                  <a:cubicBezTo>
                    <a:pt x="5" y="68"/>
                    <a:pt x="5" y="59"/>
                    <a:pt x="4" y="50"/>
                  </a:cubicBezTo>
                  <a:cubicBezTo>
                    <a:pt x="3" y="43"/>
                    <a:pt x="2" y="36"/>
                    <a:pt x="3" y="29"/>
                  </a:cubicBezTo>
                  <a:cubicBezTo>
                    <a:pt x="3" y="25"/>
                    <a:pt x="4" y="22"/>
                    <a:pt x="6" y="19"/>
                  </a:cubicBezTo>
                  <a:cubicBezTo>
                    <a:pt x="8" y="16"/>
                    <a:pt x="10" y="15"/>
                    <a:pt x="14" y="14"/>
                  </a:cubicBezTo>
                  <a:cubicBezTo>
                    <a:pt x="21" y="13"/>
                    <a:pt x="29" y="13"/>
                    <a:pt x="36" y="13"/>
                  </a:cubicBezTo>
                  <a:cubicBezTo>
                    <a:pt x="59" y="12"/>
                    <a:pt x="83" y="10"/>
                    <a:pt x="106" y="9"/>
                  </a:cubicBezTo>
                  <a:cubicBezTo>
                    <a:pt x="118" y="8"/>
                    <a:pt x="129" y="7"/>
                    <a:pt x="141" y="7"/>
                  </a:cubicBezTo>
                  <a:cubicBezTo>
                    <a:pt x="146" y="7"/>
                    <a:pt x="151" y="7"/>
                    <a:pt x="155" y="6"/>
                  </a:cubicBezTo>
                  <a:cubicBezTo>
                    <a:pt x="159" y="6"/>
                    <a:pt x="164" y="5"/>
                    <a:pt x="167" y="8"/>
                  </a:cubicBezTo>
                  <a:cubicBezTo>
                    <a:pt x="169" y="10"/>
                    <a:pt x="170" y="14"/>
                    <a:pt x="170" y="17"/>
                  </a:cubicBezTo>
                  <a:cubicBezTo>
                    <a:pt x="171" y="20"/>
                    <a:pt x="171" y="24"/>
                    <a:pt x="171" y="28"/>
                  </a:cubicBezTo>
                  <a:cubicBezTo>
                    <a:pt x="171" y="32"/>
                    <a:pt x="172" y="36"/>
                    <a:pt x="172" y="40"/>
                  </a:cubicBezTo>
                  <a:cubicBezTo>
                    <a:pt x="173" y="46"/>
                    <a:pt x="173" y="51"/>
                    <a:pt x="174" y="57"/>
                  </a:cubicBezTo>
                  <a:cubicBezTo>
                    <a:pt x="175" y="68"/>
                    <a:pt x="175" y="79"/>
                    <a:pt x="176" y="90"/>
                  </a:cubicBezTo>
                  <a:cubicBezTo>
                    <a:pt x="176" y="96"/>
                    <a:pt x="176" y="102"/>
                    <a:pt x="176" y="107"/>
                  </a:cubicBezTo>
                  <a:cubicBezTo>
                    <a:pt x="176" y="111"/>
                    <a:pt x="177" y="115"/>
                    <a:pt x="176" y="119"/>
                  </a:cubicBezTo>
                  <a:cubicBezTo>
                    <a:pt x="176" y="122"/>
                    <a:pt x="175" y="126"/>
                    <a:pt x="173" y="129"/>
                  </a:cubicBezTo>
                  <a:cubicBezTo>
                    <a:pt x="170" y="133"/>
                    <a:pt x="166" y="133"/>
                    <a:pt x="162" y="134"/>
                  </a:cubicBezTo>
                  <a:cubicBezTo>
                    <a:pt x="157" y="134"/>
                    <a:pt x="152" y="133"/>
                    <a:pt x="148" y="133"/>
                  </a:cubicBezTo>
                  <a:cubicBezTo>
                    <a:pt x="142" y="133"/>
                    <a:pt x="137" y="133"/>
                    <a:pt x="132" y="134"/>
                  </a:cubicBezTo>
                  <a:cubicBezTo>
                    <a:pt x="109" y="134"/>
                    <a:pt x="86" y="135"/>
                    <a:pt x="63" y="135"/>
                  </a:cubicBezTo>
                  <a:cubicBezTo>
                    <a:pt x="51" y="135"/>
                    <a:pt x="40" y="135"/>
                    <a:pt x="29" y="136"/>
                  </a:cubicBezTo>
                  <a:cubicBezTo>
                    <a:pt x="25" y="137"/>
                    <a:pt x="22" y="137"/>
                    <a:pt x="18" y="138"/>
                  </a:cubicBezTo>
                  <a:cubicBezTo>
                    <a:pt x="15" y="138"/>
                    <a:pt x="12" y="138"/>
                    <a:pt x="10" y="136"/>
                  </a:cubicBezTo>
                  <a:cubicBezTo>
                    <a:pt x="9" y="134"/>
                    <a:pt x="9" y="133"/>
                    <a:pt x="8" y="131"/>
                  </a:cubicBezTo>
                  <a:cubicBezTo>
                    <a:pt x="8" y="128"/>
                    <a:pt x="8" y="125"/>
                    <a:pt x="7" y="122"/>
                  </a:cubicBezTo>
                  <a:cubicBezTo>
                    <a:pt x="7" y="117"/>
                    <a:pt x="7" y="111"/>
                    <a:pt x="7" y="106"/>
                  </a:cubicBezTo>
                  <a:cubicBezTo>
                    <a:pt x="7" y="94"/>
                    <a:pt x="7" y="83"/>
                    <a:pt x="7" y="72"/>
                  </a:cubicBezTo>
                  <a:cubicBezTo>
                    <a:pt x="7" y="61"/>
                    <a:pt x="7" y="51"/>
                    <a:pt x="5" y="40"/>
                  </a:cubicBezTo>
                  <a:cubicBezTo>
                    <a:pt x="4" y="34"/>
                    <a:pt x="1" y="25"/>
                    <a:pt x="6" y="19"/>
                  </a:cubicBezTo>
                  <a:cubicBezTo>
                    <a:pt x="8" y="16"/>
                    <a:pt x="13" y="15"/>
                    <a:pt x="17" y="14"/>
                  </a:cubicBezTo>
                  <a:cubicBezTo>
                    <a:pt x="22" y="14"/>
                    <a:pt x="26" y="14"/>
                    <a:pt x="31" y="14"/>
                  </a:cubicBezTo>
                  <a:cubicBezTo>
                    <a:pt x="42" y="14"/>
                    <a:pt x="53" y="13"/>
                    <a:pt x="64" y="13"/>
                  </a:cubicBezTo>
                  <a:cubicBezTo>
                    <a:pt x="76" y="12"/>
                    <a:pt x="88" y="10"/>
                    <a:pt x="99" y="10"/>
                  </a:cubicBezTo>
                  <a:cubicBezTo>
                    <a:pt x="110" y="8"/>
                    <a:pt x="120" y="8"/>
                    <a:pt x="131" y="7"/>
                  </a:cubicBezTo>
                  <a:cubicBezTo>
                    <a:pt x="140" y="6"/>
                    <a:pt x="149" y="5"/>
                    <a:pt x="158" y="7"/>
                  </a:cubicBezTo>
                  <a:cubicBezTo>
                    <a:pt x="162" y="7"/>
                    <a:pt x="165" y="9"/>
                    <a:pt x="167" y="12"/>
                  </a:cubicBezTo>
                  <a:cubicBezTo>
                    <a:pt x="169" y="15"/>
                    <a:pt x="169" y="19"/>
                    <a:pt x="169" y="22"/>
                  </a:cubicBezTo>
                  <a:cubicBezTo>
                    <a:pt x="169" y="26"/>
                    <a:pt x="169" y="29"/>
                    <a:pt x="169" y="32"/>
                  </a:cubicBezTo>
                  <a:cubicBezTo>
                    <a:pt x="169" y="37"/>
                    <a:pt x="169" y="42"/>
                    <a:pt x="170" y="47"/>
                  </a:cubicBezTo>
                  <a:cubicBezTo>
                    <a:pt x="170" y="53"/>
                    <a:pt x="170" y="59"/>
                    <a:pt x="171" y="64"/>
                  </a:cubicBezTo>
                  <a:cubicBezTo>
                    <a:pt x="171" y="70"/>
                    <a:pt x="171" y="76"/>
                    <a:pt x="171" y="82"/>
                  </a:cubicBezTo>
                  <a:cubicBezTo>
                    <a:pt x="171" y="87"/>
                    <a:pt x="171" y="93"/>
                    <a:pt x="172" y="99"/>
                  </a:cubicBezTo>
                  <a:cubicBezTo>
                    <a:pt x="172" y="103"/>
                    <a:pt x="172" y="108"/>
                    <a:pt x="172" y="112"/>
                  </a:cubicBezTo>
                  <a:cubicBezTo>
                    <a:pt x="172" y="119"/>
                    <a:pt x="173" y="127"/>
                    <a:pt x="170" y="133"/>
                  </a:cubicBezTo>
                  <a:cubicBezTo>
                    <a:pt x="164" y="142"/>
                    <a:pt x="153" y="137"/>
                    <a:pt x="146" y="136"/>
                  </a:cubicBezTo>
                  <a:cubicBezTo>
                    <a:pt x="140" y="135"/>
                    <a:pt x="135" y="135"/>
                    <a:pt x="129" y="136"/>
                  </a:cubicBezTo>
                  <a:cubicBezTo>
                    <a:pt x="124" y="136"/>
                    <a:pt x="118" y="136"/>
                    <a:pt x="112" y="136"/>
                  </a:cubicBezTo>
                  <a:cubicBezTo>
                    <a:pt x="101" y="137"/>
                    <a:pt x="90" y="137"/>
                    <a:pt x="78" y="138"/>
                  </a:cubicBezTo>
                  <a:cubicBezTo>
                    <a:pt x="67" y="138"/>
                    <a:pt x="56" y="139"/>
                    <a:pt x="45" y="140"/>
                  </a:cubicBezTo>
                  <a:cubicBezTo>
                    <a:pt x="39" y="140"/>
                    <a:pt x="34" y="141"/>
                    <a:pt x="28" y="142"/>
                  </a:cubicBezTo>
                  <a:cubicBezTo>
                    <a:pt x="23" y="142"/>
                    <a:pt x="17" y="142"/>
                    <a:pt x="12" y="141"/>
                  </a:cubicBezTo>
                  <a:cubicBezTo>
                    <a:pt x="4" y="139"/>
                    <a:pt x="7" y="130"/>
                    <a:pt x="7" y="124"/>
                  </a:cubicBezTo>
                  <a:cubicBezTo>
                    <a:pt x="8" y="113"/>
                    <a:pt x="7" y="102"/>
                    <a:pt x="7" y="91"/>
                  </a:cubicBezTo>
                  <a:cubicBezTo>
                    <a:pt x="7" y="80"/>
                    <a:pt x="7" y="69"/>
                    <a:pt x="7" y="58"/>
                  </a:cubicBezTo>
                  <a:cubicBezTo>
                    <a:pt x="8" y="46"/>
                    <a:pt x="8" y="34"/>
                    <a:pt x="6" y="22"/>
                  </a:cubicBezTo>
                  <a:cubicBezTo>
                    <a:pt x="5" y="21"/>
                    <a:pt x="4" y="21"/>
                    <a:pt x="4" y="2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5" name="Freeform 6"/>
            <p:cNvSpPr/>
            <p:nvPr/>
          </p:nvSpPr>
          <p:spPr bwMode="auto">
            <a:xfrm>
              <a:off x="3147" y="3740"/>
              <a:ext cx="171" cy="141"/>
            </a:xfrm>
            <a:custGeom>
              <a:avLst/>
              <a:gdLst>
                <a:gd name="T0" fmla="*/ 129 w 132"/>
                <a:gd name="T1" fmla="*/ 79 h 109"/>
                <a:gd name="T2" fmla="*/ 104 w 132"/>
                <a:gd name="T3" fmla="*/ 12 h 109"/>
                <a:gd name="T4" fmla="*/ 31 w 132"/>
                <a:gd name="T5" fmla="*/ 7 h 109"/>
                <a:gd name="T6" fmla="*/ 4 w 132"/>
                <a:gd name="T7" fmla="*/ 56 h 109"/>
                <a:gd name="T8" fmla="*/ 4 w 132"/>
                <a:gd name="T9" fmla="*/ 91 h 109"/>
                <a:gd name="T10" fmla="*/ 2 w 132"/>
                <a:gd name="T11" fmla="*/ 69 h 109"/>
                <a:gd name="T12" fmla="*/ 18 w 132"/>
                <a:gd name="T13" fmla="*/ 21 h 109"/>
                <a:gd name="T14" fmla="*/ 87 w 132"/>
                <a:gd name="T15" fmla="*/ 7 h 109"/>
                <a:gd name="T16" fmla="*/ 122 w 132"/>
                <a:gd name="T17" fmla="*/ 36 h 109"/>
                <a:gd name="T18" fmla="*/ 128 w 132"/>
                <a:gd name="T19" fmla="*/ 89 h 109"/>
                <a:gd name="T20" fmla="*/ 127 w 132"/>
                <a:gd name="T21" fmla="*/ 107 h 109"/>
                <a:gd name="T22" fmla="*/ 129 w 132"/>
                <a:gd name="T23" fmla="*/ 79 h 109"/>
                <a:gd name="T24" fmla="*/ 120 w 132"/>
                <a:gd name="T25" fmla="*/ 33 h 109"/>
                <a:gd name="T26" fmla="*/ 99 w 132"/>
                <a:gd name="T27" fmla="*/ 9 h 109"/>
                <a:gd name="T28" fmla="*/ 13 w 132"/>
                <a:gd name="T29" fmla="*/ 27 h 109"/>
                <a:gd name="T30" fmla="*/ 5 w 132"/>
                <a:gd name="T31" fmla="*/ 73 h 109"/>
                <a:gd name="T32" fmla="*/ 7 w 132"/>
                <a:gd name="T33" fmla="*/ 90 h 109"/>
                <a:gd name="T34" fmla="*/ 6 w 132"/>
                <a:gd name="T35" fmla="*/ 49 h 109"/>
                <a:gd name="T36" fmla="*/ 33 w 132"/>
                <a:gd name="T37" fmla="*/ 10 h 109"/>
                <a:gd name="T38" fmla="*/ 110 w 132"/>
                <a:gd name="T39" fmla="*/ 17 h 109"/>
                <a:gd name="T40" fmla="*/ 121 w 132"/>
                <a:gd name="T41" fmla="*/ 42 h 109"/>
                <a:gd name="T42" fmla="*/ 124 w 132"/>
                <a:gd name="T43" fmla="*/ 94 h 109"/>
                <a:gd name="T44" fmla="*/ 125 w 132"/>
                <a:gd name="T45" fmla="*/ 109 h 109"/>
                <a:gd name="T46" fmla="*/ 120 w 132"/>
                <a:gd name="T47" fmla="*/ 43 h 109"/>
                <a:gd name="T48" fmla="*/ 105 w 132"/>
                <a:gd name="T49" fmla="*/ 11 h 109"/>
                <a:gd name="T50" fmla="*/ 70 w 132"/>
                <a:gd name="T51" fmla="*/ 3 h 109"/>
                <a:gd name="T52" fmla="*/ 11 w 132"/>
                <a:gd name="T53" fmla="*/ 27 h 109"/>
                <a:gd name="T54" fmla="*/ 6 w 132"/>
                <a:gd name="T55" fmla="*/ 84 h 109"/>
                <a:gd name="T56" fmla="*/ 54 w 132"/>
                <a:gd name="T57" fmla="*/ 4 h 109"/>
                <a:gd name="T58" fmla="*/ 102 w 132"/>
                <a:gd name="T59" fmla="*/ 10 h 109"/>
                <a:gd name="T60" fmla="*/ 122 w 132"/>
                <a:gd name="T61" fmla="*/ 59 h 109"/>
                <a:gd name="T62" fmla="*/ 127 w 132"/>
                <a:gd name="T63" fmla="*/ 108 h 109"/>
                <a:gd name="T64" fmla="*/ 126 w 132"/>
                <a:gd name="T65" fmla="*/ 101 h 109"/>
                <a:gd name="T66" fmla="*/ 126 w 132"/>
                <a:gd name="T67" fmla="*/ 77 h 109"/>
                <a:gd name="T68" fmla="*/ 119 w 132"/>
                <a:gd name="T69" fmla="*/ 31 h 109"/>
                <a:gd name="T70" fmla="*/ 106 w 132"/>
                <a:gd name="T71" fmla="*/ 11 h 109"/>
                <a:gd name="T72" fmla="*/ 79 w 132"/>
                <a:gd name="T73" fmla="*/ 5 h 109"/>
                <a:gd name="T74" fmla="*/ 41 w 132"/>
                <a:gd name="T75" fmla="*/ 6 h 109"/>
                <a:gd name="T76" fmla="*/ 8 w 132"/>
                <a:gd name="T77" fmla="*/ 36 h 109"/>
                <a:gd name="T78" fmla="*/ 1 w 132"/>
                <a:gd name="T79" fmla="*/ 79 h 109"/>
                <a:gd name="T80" fmla="*/ 8 w 132"/>
                <a:gd name="T81" fmla="*/ 91 h 109"/>
                <a:gd name="T82" fmla="*/ 12 w 132"/>
                <a:gd name="T83" fmla="*/ 32 h 109"/>
                <a:gd name="T84" fmla="*/ 99 w 132"/>
                <a:gd name="T85" fmla="*/ 11 h 109"/>
                <a:gd name="T86" fmla="*/ 119 w 132"/>
                <a:gd name="T87" fmla="*/ 38 h 109"/>
                <a:gd name="T88" fmla="*/ 128 w 132"/>
                <a:gd name="T89" fmla="*/ 81 h 109"/>
                <a:gd name="T90" fmla="*/ 129 w 132"/>
                <a:gd name="T91" fmla="*/ 107 h 109"/>
                <a:gd name="T92" fmla="*/ 130 w 132"/>
                <a:gd name="T93" fmla="*/ 75 h 109"/>
                <a:gd name="T94" fmla="*/ 115 w 132"/>
                <a:gd name="T95" fmla="*/ 19 h 109"/>
                <a:gd name="T96" fmla="*/ 74 w 132"/>
                <a:gd name="T97" fmla="*/ 4 h 109"/>
                <a:gd name="T98" fmla="*/ 11 w 132"/>
                <a:gd name="T99" fmla="*/ 26 h 109"/>
                <a:gd name="T100" fmla="*/ 0 w 132"/>
                <a:gd name="T101" fmla="*/ 78 h 109"/>
                <a:gd name="T102" fmla="*/ 6 w 132"/>
                <a:gd name="T103" fmla="*/ 92 h 109"/>
                <a:gd name="T104" fmla="*/ 28 w 132"/>
                <a:gd name="T105" fmla="*/ 10 h 109"/>
                <a:gd name="T106" fmla="*/ 102 w 132"/>
                <a:gd name="T107" fmla="*/ 13 h 109"/>
                <a:gd name="T108" fmla="*/ 127 w 132"/>
                <a:gd name="T109" fmla="*/ 78 h 109"/>
                <a:gd name="T110" fmla="*/ 130 w 132"/>
                <a:gd name="T111" fmla="*/ 10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2" h="109">
                  <a:moveTo>
                    <a:pt x="130" y="102"/>
                  </a:moveTo>
                  <a:cubicBezTo>
                    <a:pt x="132" y="95"/>
                    <a:pt x="131" y="86"/>
                    <a:pt x="129" y="79"/>
                  </a:cubicBezTo>
                  <a:cubicBezTo>
                    <a:pt x="128" y="71"/>
                    <a:pt x="126" y="63"/>
                    <a:pt x="123" y="56"/>
                  </a:cubicBezTo>
                  <a:cubicBezTo>
                    <a:pt x="120" y="41"/>
                    <a:pt x="117" y="23"/>
                    <a:pt x="104" y="12"/>
                  </a:cubicBezTo>
                  <a:cubicBezTo>
                    <a:pt x="95" y="5"/>
                    <a:pt x="82" y="2"/>
                    <a:pt x="70" y="1"/>
                  </a:cubicBezTo>
                  <a:cubicBezTo>
                    <a:pt x="57" y="0"/>
                    <a:pt x="44" y="2"/>
                    <a:pt x="31" y="7"/>
                  </a:cubicBezTo>
                  <a:cubicBezTo>
                    <a:pt x="20" y="12"/>
                    <a:pt x="11" y="19"/>
                    <a:pt x="6" y="30"/>
                  </a:cubicBezTo>
                  <a:cubicBezTo>
                    <a:pt x="3" y="38"/>
                    <a:pt x="3" y="47"/>
                    <a:pt x="4" y="56"/>
                  </a:cubicBezTo>
                  <a:cubicBezTo>
                    <a:pt x="5" y="65"/>
                    <a:pt x="7" y="73"/>
                    <a:pt x="6" y="83"/>
                  </a:cubicBezTo>
                  <a:cubicBezTo>
                    <a:pt x="6" y="85"/>
                    <a:pt x="5" y="88"/>
                    <a:pt x="4" y="91"/>
                  </a:cubicBezTo>
                  <a:cubicBezTo>
                    <a:pt x="5" y="91"/>
                    <a:pt x="5" y="91"/>
                    <a:pt x="6" y="91"/>
                  </a:cubicBezTo>
                  <a:cubicBezTo>
                    <a:pt x="1" y="85"/>
                    <a:pt x="1" y="76"/>
                    <a:pt x="2" y="69"/>
                  </a:cubicBezTo>
                  <a:cubicBezTo>
                    <a:pt x="2" y="60"/>
                    <a:pt x="3" y="52"/>
                    <a:pt x="5" y="44"/>
                  </a:cubicBezTo>
                  <a:cubicBezTo>
                    <a:pt x="7" y="35"/>
                    <a:pt x="11" y="26"/>
                    <a:pt x="18" y="21"/>
                  </a:cubicBezTo>
                  <a:cubicBezTo>
                    <a:pt x="24" y="15"/>
                    <a:pt x="32" y="12"/>
                    <a:pt x="40" y="10"/>
                  </a:cubicBezTo>
                  <a:cubicBezTo>
                    <a:pt x="55" y="6"/>
                    <a:pt x="71" y="5"/>
                    <a:pt x="87" y="7"/>
                  </a:cubicBezTo>
                  <a:cubicBezTo>
                    <a:pt x="95" y="8"/>
                    <a:pt x="102" y="11"/>
                    <a:pt x="108" y="15"/>
                  </a:cubicBezTo>
                  <a:cubicBezTo>
                    <a:pt x="115" y="20"/>
                    <a:pt x="119" y="28"/>
                    <a:pt x="122" y="36"/>
                  </a:cubicBezTo>
                  <a:cubicBezTo>
                    <a:pt x="126" y="47"/>
                    <a:pt x="128" y="59"/>
                    <a:pt x="129" y="71"/>
                  </a:cubicBezTo>
                  <a:cubicBezTo>
                    <a:pt x="129" y="77"/>
                    <a:pt x="129" y="83"/>
                    <a:pt x="128" y="89"/>
                  </a:cubicBezTo>
                  <a:cubicBezTo>
                    <a:pt x="128" y="92"/>
                    <a:pt x="128" y="95"/>
                    <a:pt x="127" y="98"/>
                  </a:cubicBezTo>
                  <a:cubicBezTo>
                    <a:pt x="127" y="101"/>
                    <a:pt x="127" y="104"/>
                    <a:pt x="127" y="107"/>
                  </a:cubicBezTo>
                  <a:cubicBezTo>
                    <a:pt x="127" y="108"/>
                    <a:pt x="128" y="108"/>
                    <a:pt x="129" y="107"/>
                  </a:cubicBezTo>
                  <a:cubicBezTo>
                    <a:pt x="131" y="98"/>
                    <a:pt x="130" y="88"/>
                    <a:pt x="129" y="79"/>
                  </a:cubicBezTo>
                  <a:cubicBezTo>
                    <a:pt x="128" y="69"/>
                    <a:pt x="127" y="59"/>
                    <a:pt x="124" y="49"/>
                  </a:cubicBezTo>
                  <a:cubicBezTo>
                    <a:pt x="123" y="43"/>
                    <a:pt x="121" y="38"/>
                    <a:pt x="120" y="33"/>
                  </a:cubicBezTo>
                  <a:cubicBezTo>
                    <a:pt x="118" y="29"/>
                    <a:pt x="117" y="25"/>
                    <a:pt x="115" y="22"/>
                  </a:cubicBezTo>
                  <a:cubicBezTo>
                    <a:pt x="111" y="16"/>
                    <a:pt x="105" y="12"/>
                    <a:pt x="99" y="9"/>
                  </a:cubicBezTo>
                  <a:cubicBezTo>
                    <a:pt x="86" y="3"/>
                    <a:pt x="70" y="3"/>
                    <a:pt x="56" y="5"/>
                  </a:cubicBezTo>
                  <a:cubicBezTo>
                    <a:pt x="40" y="8"/>
                    <a:pt x="23" y="14"/>
                    <a:pt x="13" y="27"/>
                  </a:cubicBezTo>
                  <a:cubicBezTo>
                    <a:pt x="6" y="36"/>
                    <a:pt x="4" y="46"/>
                    <a:pt x="4" y="57"/>
                  </a:cubicBezTo>
                  <a:cubicBezTo>
                    <a:pt x="4" y="62"/>
                    <a:pt x="5" y="68"/>
                    <a:pt x="5" y="73"/>
                  </a:cubicBezTo>
                  <a:cubicBezTo>
                    <a:pt x="6" y="79"/>
                    <a:pt x="7" y="85"/>
                    <a:pt x="6" y="90"/>
                  </a:cubicBezTo>
                  <a:cubicBezTo>
                    <a:pt x="6" y="90"/>
                    <a:pt x="7" y="90"/>
                    <a:pt x="7" y="90"/>
                  </a:cubicBezTo>
                  <a:cubicBezTo>
                    <a:pt x="2" y="85"/>
                    <a:pt x="2" y="76"/>
                    <a:pt x="2" y="69"/>
                  </a:cubicBezTo>
                  <a:cubicBezTo>
                    <a:pt x="2" y="62"/>
                    <a:pt x="4" y="56"/>
                    <a:pt x="6" y="49"/>
                  </a:cubicBezTo>
                  <a:cubicBezTo>
                    <a:pt x="8" y="41"/>
                    <a:pt x="11" y="32"/>
                    <a:pt x="15" y="25"/>
                  </a:cubicBezTo>
                  <a:cubicBezTo>
                    <a:pt x="19" y="18"/>
                    <a:pt x="26" y="13"/>
                    <a:pt x="33" y="10"/>
                  </a:cubicBezTo>
                  <a:cubicBezTo>
                    <a:pt x="49" y="4"/>
                    <a:pt x="67" y="6"/>
                    <a:pt x="84" y="7"/>
                  </a:cubicBezTo>
                  <a:cubicBezTo>
                    <a:pt x="94" y="7"/>
                    <a:pt x="104" y="9"/>
                    <a:pt x="110" y="17"/>
                  </a:cubicBezTo>
                  <a:cubicBezTo>
                    <a:pt x="113" y="21"/>
                    <a:pt x="115" y="24"/>
                    <a:pt x="116" y="28"/>
                  </a:cubicBezTo>
                  <a:cubicBezTo>
                    <a:pt x="118" y="33"/>
                    <a:pt x="120" y="38"/>
                    <a:pt x="121" y="42"/>
                  </a:cubicBezTo>
                  <a:cubicBezTo>
                    <a:pt x="123" y="54"/>
                    <a:pt x="124" y="66"/>
                    <a:pt x="124" y="77"/>
                  </a:cubicBezTo>
                  <a:cubicBezTo>
                    <a:pt x="124" y="83"/>
                    <a:pt x="124" y="88"/>
                    <a:pt x="124" y="94"/>
                  </a:cubicBezTo>
                  <a:cubicBezTo>
                    <a:pt x="124" y="96"/>
                    <a:pt x="124" y="99"/>
                    <a:pt x="124" y="102"/>
                  </a:cubicBezTo>
                  <a:cubicBezTo>
                    <a:pt x="124" y="104"/>
                    <a:pt x="124" y="107"/>
                    <a:pt x="125" y="109"/>
                  </a:cubicBezTo>
                  <a:cubicBezTo>
                    <a:pt x="126" y="109"/>
                    <a:pt x="127" y="109"/>
                    <a:pt x="127" y="108"/>
                  </a:cubicBezTo>
                  <a:cubicBezTo>
                    <a:pt x="129" y="86"/>
                    <a:pt x="126" y="65"/>
                    <a:pt x="120" y="43"/>
                  </a:cubicBezTo>
                  <a:cubicBezTo>
                    <a:pt x="117" y="36"/>
                    <a:pt x="116" y="27"/>
                    <a:pt x="112" y="19"/>
                  </a:cubicBezTo>
                  <a:cubicBezTo>
                    <a:pt x="111" y="16"/>
                    <a:pt x="108" y="13"/>
                    <a:pt x="105" y="11"/>
                  </a:cubicBezTo>
                  <a:cubicBezTo>
                    <a:pt x="102" y="8"/>
                    <a:pt x="99" y="7"/>
                    <a:pt x="95" y="6"/>
                  </a:cubicBezTo>
                  <a:cubicBezTo>
                    <a:pt x="87" y="3"/>
                    <a:pt x="78" y="3"/>
                    <a:pt x="70" y="3"/>
                  </a:cubicBezTo>
                  <a:cubicBezTo>
                    <a:pt x="62" y="2"/>
                    <a:pt x="55" y="2"/>
                    <a:pt x="47" y="3"/>
                  </a:cubicBezTo>
                  <a:cubicBezTo>
                    <a:pt x="32" y="6"/>
                    <a:pt x="17" y="12"/>
                    <a:pt x="11" y="27"/>
                  </a:cubicBezTo>
                  <a:cubicBezTo>
                    <a:pt x="3" y="45"/>
                    <a:pt x="9" y="65"/>
                    <a:pt x="4" y="84"/>
                  </a:cubicBezTo>
                  <a:cubicBezTo>
                    <a:pt x="4" y="85"/>
                    <a:pt x="6" y="85"/>
                    <a:pt x="6" y="84"/>
                  </a:cubicBezTo>
                  <a:cubicBezTo>
                    <a:pt x="11" y="65"/>
                    <a:pt x="4" y="43"/>
                    <a:pt x="14" y="24"/>
                  </a:cubicBezTo>
                  <a:cubicBezTo>
                    <a:pt x="22" y="10"/>
                    <a:pt x="39" y="6"/>
                    <a:pt x="54" y="4"/>
                  </a:cubicBezTo>
                  <a:cubicBezTo>
                    <a:pt x="61" y="4"/>
                    <a:pt x="69" y="4"/>
                    <a:pt x="77" y="5"/>
                  </a:cubicBezTo>
                  <a:cubicBezTo>
                    <a:pt x="85" y="5"/>
                    <a:pt x="94" y="6"/>
                    <a:pt x="102" y="10"/>
                  </a:cubicBezTo>
                  <a:cubicBezTo>
                    <a:pt x="109" y="15"/>
                    <a:pt x="112" y="23"/>
                    <a:pt x="114" y="31"/>
                  </a:cubicBezTo>
                  <a:cubicBezTo>
                    <a:pt x="117" y="40"/>
                    <a:pt x="120" y="50"/>
                    <a:pt x="122" y="59"/>
                  </a:cubicBezTo>
                  <a:cubicBezTo>
                    <a:pt x="125" y="75"/>
                    <a:pt x="126" y="92"/>
                    <a:pt x="125" y="108"/>
                  </a:cubicBezTo>
                  <a:cubicBezTo>
                    <a:pt x="126" y="108"/>
                    <a:pt x="126" y="108"/>
                    <a:pt x="127" y="108"/>
                  </a:cubicBezTo>
                  <a:cubicBezTo>
                    <a:pt x="126" y="107"/>
                    <a:pt x="126" y="106"/>
                    <a:pt x="126" y="105"/>
                  </a:cubicBezTo>
                  <a:cubicBezTo>
                    <a:pt x="126" y="104"/>
                    <a:pt x="126" y="102"/>
                    <a:pt x="126" y="101"/>
                  </a:cubicBezTo>
                  <a:cubicBezTo>
                    <a:pt x="126" y="98"/>
                    <a:pt x="126" y="95"/>
                    <a:pt x="126" y="93"/>
                  </a:cubicBezTo>
                  <a:cubicBezTo>
                    <a:pt x="126" y="87"/>
                    <a:pt x="126" y="82"/>
                    <a:pt x="126" y="77"/>
                  </a:cubicBezTo>
                  <a:cubicBezTo>
                    <a:pt x="126" y="67"/>
                    <a:pt x="125" y="56"/>
                    <a:pt x="123" y="46"/>
                  </a:cubicBezTo>
                  <a:cubicBezTo>
                    <a:pt x="122" y="41"/>
                    <a:pt x="121" y="36"/>
                    <a:pt x="119" y="31"/>
                  </a:cubicBezTo>
                  <a:cubicBezTo>
                    <a:pt x="117" y="27"/>
                    <a:pt x="116" y="23"/>
                    <a:pt x="114" y="20"/>
                  </a:cubicBezTo>
                  <a:cubicBezTo>
                    <a:pt x="112" y="16"/>
                    <a:pt x="110" y="13"/>
                    <a:pt x="106" y="11"/>
                  </a:cubicBezTo>
                  <a:cubicBezTo>
                    <a:pt x="103" y="8"/>
                    <a:pt x="98" y="7"/>
                    <a:pt x="94" y="6"/>
                  </a:cubicBezTo>
                  <a:cubicBezTo>
                    <a:pt x="89" y="5"/>
                    <a:pt x="84" y="5"/>
                    <a:pt x="79" y="5"/>
                  </a:cubicBezTo>
                  <a:cubicBezTo>
                    <a:pt x="75" y="4"/>
                    <a:pt x="71" y="4"/>
                    <a:pt x="66" y="4"/>
                  </a:cubicBezTo>
                  <a:cubicBezTo>
                    <a:pt x="58" y="4"/>
                    <a:pt x="50" y="4"/>
                    <a:pt x="41" y="6"/>
                  </a:cubicBezTo>
                  <a:cubicBezTo>
                    <a:pt x="34" y="7"/>
                    <a:pt x="26" y="10"/>
                    <a:pt x="20" y="16"/>
                  </a:cubicBezTo>
                  <a:cubicBezTo>
                    <a:pt x="14" y="21"/>
                    <a:pt x="11" y="28"/>
                    <a:pt x="8" y="36"/>
                  </a:cubicBezTo>
                  <a:cubicBezTo>
                    <a:pt x="5" y="45"/>
                    <a:pt x="2" y="55"/>
                    <a:pt x="1" y="65"/>
                  </a:cubicBezTo>
                  <a:cubicBezTo>
                    <a:pt x="0" y="69"/>
                    <a:pt x="0" y="75"/>
                    <a:pt x="1" y="79"/>
                  </a:cubicBezTo>
                  <a:cubicBezTo>
                    <a:pt x="2" y="84"/>
                    <a:pt x="3" y="88"/>
                    <a:pt x="6" y="91"/>
                  </a:cubicBezTo>
                  <a:cubicBezTo>
                    <a:pt x="7" y="92"/>
                    <a:pt x="8" y="92"/>
                    <a:pt x="8" y="91"/>
                  </a:cubicBezTo>
                  <a:cubicBezTo>
                    <a:pt x="10" y="81"/>
                    <a:pt x="6" y="71"/>
                    <a:pt x="6" y="62"/>
                  </a:cubicBezTo>
                  <a:cubicBezTo>
                    <a:pt x="5" y="51"/>
                    <a:pt x="7" y="41"/>
                    <a:pt x="12" y="32"/>
                  </a:cubicBezTo>
                  <a:cubicBezTo>
                    <a:pt x="21" y="17"/>
                    <a:pt x="38" y="10"/>
                    <a:pt x="55" y="7"/>
                  </a:cubicBezTo>
                  <a:cubicBezTo>
                    <a:pt x="69" y="5"/>
                    <a:pt x="85" y="4"/>
                    <a:pt x="99" y="11"/>
                  </a:cubicBezTo>
                  <a:cubicBezTo>
                    <a:pt x="106" y="14"/>
                    <a:pt x="111" y="19"/>
                    <a:pt x="114" y="25"/>
                  </a:cubicBezTo>
                  <a:cubicBezTo>
                    <a:pt x="117" y="29"/>
                    <a:pt x="118" y="34"/>
                    <a:pt x="119" y="38"/>
                  </a:cubicBezTo>
                  <a:cubicBezTo>
                    <a:pt x="121" y="44"/>
                    <a:pt x="122" y="49"/>
                    <a:pt x="124" y="54"/>
                  </a:cubicBezTo>
                  <a:cubicBezTo>
                    <a:pt x="126" y="63"/>
                    <a:pt x="127" y="72"/>
                    <a:pt x="128" y="81"/>
                  </a:cubicBezTo>
                  <a:cubicBezTo>
                    <a:pt x="128" y="90"/>
                    <a:pt x="129" y="98"/>
                    <a:pt x="127" y="106"/>
                  </a:cubicBezTo>
                  <a:cubicBezTo>
                    <a:pt x="127" y="106"/>
                    <a:pt x="128" y="107"/>
                    <a:pt x="129" y="107"/>
                  </a:cubicBezTo>
                  <a:cubicBezTo>
                    <a:pt x="128" y="101"/>
                    <a:pt x="129" y="96"/>
                    <a:pt x="130" y="91"/>
                  </a:cubicBezTo>
                  <a:cubicBezTo>
                    <a:pt x="130" y="85"/>
                    <a:pt x="130" y="80"/>
                    <a:pt x="130" y="75"/>
                  </a:cubicBezTo>
                  <a:cubicBezTo>
                    <a:pt x="130" y="64"/>
                    <a:pt x="129" y="54"/>
                    <a:pt x="126" y="43"/>
                  </a:cubicBezTo>
                  <a:cubicBezTo>
                    <a:pt x="124" y="35"/>
                    <a:pt x="121" y="26"/>
                    <a:pt x="115" y="19"/>
                  </a:cubicBezTo>
                  <a:cubicBezTo>
                    <a:pt x="110" y="13"/>
                    <a:pt x="104" y="10"/>
                    <a:pt x="97" y="8"/>
                  </a:cubicBezTo>
                  <a:cubicBezTo>
                    <a:pt x="90" y="6"/>
                    <a:pt x="82" y="5"/>
                    <a:pt x="74" y="4"/>
                  </a:cubicBezTo>
                  <a:cubicBezTo>
                    <a:pt x="67" y="4"/>
                    <a:pt x="59" y="5"/>
                    <a:pt x="51" y="6"/>
                  </a:cubicBezTo>
                  <a:cubicBezTo>
                    <a:pt x="37" y="8"/>
                    <a:pt x="20" y="13"/>
                    <a:pt x="11" y="26"/>
                  </a:cubicBezTo>
                  <a:cubicBezTo>
                    <a:pt x="3" y="36"/>
                    <a:pt x="2" y="49"/>
                    <a:pt x="1" y="62"/>
                  </a:cubicBezTo>
                  <a:cubicBezTo>
                    <a:pt x="0" y="67"/>
                    <a:pt x="0" y="73"/>
                    <a:pt x="0" y="78"/>
                  </a:cubicBezTo>
                  <a:cubicBezTo>
                    <a:pt x="0" y="83"/>
                    <a:pt x="1" y="88"/>
                    <a:pt x="5" y="92"/>
                  </a:cubicBezTo>
                  <a:cubicBezTo>
                    <a:pt x="5" y="93"/>
                    <a:pt x="6" y="92"/>
                    <a:pt x="6" y="92"/>
                  </a:cubicBezTo>
                  <a:cubicBezTo>
                    <a:pt x="12" y="75"/>
                    <a:pt x="4" y="56"/>
                    <a:pt x="6" y="39"/>
                  </a:cubicBezTo>
                  <a:cubicBezTo>
                    <a:pt x="7" y="26"/>
                    <a:pt x="17" y="16"/>
                    <a:pt x="28" y="10"/>
                  </a:cubicBezTo>
                  <a:cubicBezTo>
                    <a:pt x="40" y="4"/>
                    <a:pt x="54" y="2"/>
                    <a:pt x="67" y="3"/>
                  </a:cubicBezTo>
                  <a:cubicBezTo>
                    <a:pt x="79" y="3"/>
                    <a:pt x="93" y="6"/>
                    <a:pt x="102" y="13"/>
                  </a:cubicBezTo>
                  <a:cubicBezTo>
                    <a:pt x="115" y="23"/>
                    <a:pt x="118" y="41"/>
                    <a:pt x="122" y="56"/>
                  </a:cubicBezTo>
                  <a:cubicBezTo>
                    <a:pt x="124" y="63"/>
                    <a:pt x="126" y="70"/>
                    <a:pt x="127" y="78"/>
                  </a:cubicBezTo>
                  <a:cubicBezTo>
                    <a:pt x="129" y="85"/>
                    <a:pt x="130" y="94"/>
                    <a:pt x="128" y="102"/>
                  </a:cubicBezTo>
                  <a:cubicBezTo>
                    <a:pt x="128" y="103"/>
                    <a:pt x="129" y="103"/>
                    <a:pt x="130" y="10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6" name="Freeform 7"/>
            <p:cNvSpPr/>
            <p:nvPr/>
          </p:nvSpPr>
          <p:spPr bwMode="auto">
            <a:xfrm>
              <a:off x="3212" y="3911"/>
              <a:ext cx="50" cy="98"/>
            </a:xfrm>
            <a:custGeom>
              <a:avLst/>
              <a:gdLst>
                <a:gd name="T0" fmla="*/ 11 w 39"/>
                <a:gd name="T1" fmla="*/ 33 h 76"/>
                <a:gd name="T2" fmla="*/ 29 w 39"/>
                <a:gd name="T3" fmla="*/ 13 h 76"/>
                <a:gd name="T4" fmla="*/ 23 w 39"/>
                <a:gd name="T5" fmla="*/ 50 h 76"/>
                <a:gd name="T6" fmla="*/ 14 w 39"/>
                <a:gd name="T7" fmla="*/ 63 h 76"/>
                <a:gd name="T8" fmla="*/ 13 w 39"/>
                <a:gd name="T9" fmla="*/ 11 h 76"/>
                <a:gd name="T10" fmla="*/ 33 w 39"/>
                <a:gd name="T11" fmla="*/ 22 h 76"/>
                <a:gd name="T12" fmla="*/ 24 w 39"/>
                <a:gd name="T13" fmla="*/ 54 h 76"/>
                <a:gd name="T14" fmla="*/ 11 w 39"/>
                <a:gd name="T15" fmla="*/ 49 h 76"/>
                <a:gd name="T16" fmla="*/ 11 w 39"/>
                <a:gd name="T17" fmla="*/ 12 h 76"/>
                <a:gd name="T18" fmla="*/ 26 w 39"/>
                <a:gd name="T19" fmla="*/ 35 h 76"/>
                <a:gd name="T20" fmla="*/ 22 w 39"/>
                <a:gd name="T21" fmla="*/ 3 h 76"/>
                <a:gd name="T22" fmla="*/ 9 w 39"/>
                <a:gd name="T23" fmla="*/ 41 h 76"/>
                <a:gd name="T24" fmla="*/ 18 w 39"/>
                <a:gd name="T25" fmla="*/ 72 h 76"/>
                <a:gd name="T26" fmla="*/ 26 w 39"/>
                <a:gd name="T27" fmla="*/ 43 h 76"/>
                <a:gd name="T28" fmla="*/ 11 w 39"/>
                <a:gd name="T29" fmla="*/ 6 h 76"/>
                <a:gd name="T30" fmla="*/ 11 w 39"/>
                <a:gd name="T31" fmla="*/ 67 h 76"/>
                <a:gd name="T32" fmla="*/ 23 w 39"/>
                <a:gd name="T33" fmla="*/ 54 h 76"/>
                <a:gd name="T34" fmla="*/ 25 w 39"/>
                <a:gd name="T35" fmla="*/ 6 h 76"/>
                <a:gd name="T36" fmla="*/ 7 w 39"/>
                <a:gd name="T37" fmla="*/ 34 h 76"/>
                <a:gd name="T38" fmla="*/ 34 w 39"/>
                <a:gd name="T39" fmla="*/ 17 h 76"/>
                <a:gd name="T40" fmla="*/ 25 w 39"/>
                <a:gd name="T41" fmla="*/ 6 h 76"/>
                <a:gd name="T42" fmla="*/ 12 w 39"/>
                <a:gd name="T43" fmla="*/ 40 h 76"/>
                <a:gd name="T44" fmla="*/ 18 w 39"/>
                <a:gd name="T45" fmla="*/ 71 h 76"/>
                <a:gd name="T46" fmla="*/ 34 w 39"/>
                <a:gd name="T47" fmla="*/ 31 h 76"/>
                <a:gd name="T48" fmla="*/ 10 w 39"/>
                <a:gd name="T49" fmla="*/ 8 h 76"/>
                <a:gd name="T50" fmla="*/ 10 w 39"/>
                <a:gd name="T51" fmla="*/ 36 h 76"/>
                <a:gd name="T52" fmla="*/ 33 w 39"/>
                <a:gd name="T53" fmla="*/ 17 h 76"/>
                <a:gd name="T54" fmla="*/ 20 w 39"/>
                <a:gd name="T55" fmla="*/ 66 h 76"/>
                <a:gd name="T56" fmla="*/ 14 w 39"/>
                <a:gd name="T57" fmla="*/ 50 h 76"/>
                <a:gd name="T58" fmla="*/ 11 w 39"/>
                <a:gd name="T59" fmla="*/ 13 h 76"/>
                <a:gd name="T60" fmla="*/ 30 w 39"/>
                <a:gd name="T61" fmla="*/ 33 h 76"/>
                <a:gd name="T62" fmla="*/ 23 w 39"/>
                <a:gd name="T63" fmla="*/ 6 h 76"/>
                <a:gd name="T64" fmla="*/ 9 w 39"/>
                <a:gd name="T65" fmla="*/ 34 h 76"/>
                <a:gd name="T66" fmla="*/ 31 w 39"/>
                <a:gd name="T67" fmla="*/ 11 h 76"/>
                <a:gd name="T68" fmla="*/ 22 w 39"/>
                <a:gd name="T69" fmla="*/ 63 h 76"/>
                <a:gd name="T70" fmla="*/ 13 w 39"/>
                <a:gd name="T71" fmla="*/ 52 h 76"/>
                <a:gd name="T72" fmla="*/ 8 w 39"/>
                <a:gd name="T73" fmla="*/ 11 h 76"/>
                <a:gd name="T74" fmla="*/ 32 w 39"/>
                <a:gd name="T75" fmla="*/ 21 h 76"/>
                <a:gd name="T76" fmla="*/ 22 w 39"/>
                <a:gd name="T77" fmla="*/ 57 h 76"/>
                <a:gd name="T78" fmla="*/ 14 w 39"/>
                <a:gd name="T79" fmla="*/ 68 h 76"/>
                <a:gd name="T80" fmla="*/ 11 w 39"/>
                <a:gd name="T81" fmla="*/ 42 h 76"/>
                <a:gd name="T82" fmla="*/ 9 w 39"/>
                <a:gd name="T83" fmla="*/ 9 h 76"/>
                <a:gd name="T84" fmla="*/ 27 w 39"/>
                <a:gd name="T85" fmla="*/ 35 h 76"/>
                <a:gd name="T86" fmla="*/ 31 w 39"/>
                <a:gd name="T87" fmla="*/ 8 h 76"/>
                <a:gd name="T88" fmla="*/ 9 w 39"/>
                <a:gd name="T89" fmla="*/ 38 h 76"/>
                <a:gd name="T90" fmla="*/ 15 w 39"/>
                <a:gd name="T91" fmla="*/ 72 h 76"/>
                <a:gd name="T92" fmla="*/ 29 w 39"/>
                <a:gd name="T93" fmla="*/ 39 h 76"/>
                <a:gd name="T94" fmla="*/ 15 w 39"/>
                <a:gd name="T95" fmla="*/ 8 h 76"/>
                <a:gd name="T96" fmla="*/ 11 w 39"/>
                <a:gd name="T97" fmla="*/ 58 h 76"/>
                <a:gd name="T98" fmla="*/ 25 w 39"/>
                <a:gd name="T99" fmla="*/ 44 h 76"/>
                <a:gd name="T100" fmla="*/ 10 w 39"/>
                <a:gd name="T101" fmla="*/ 10 h 76"/>
                <a:gd name="T102" fmla="*/ 13 w 39"/>
                <a:gd name="T103" fmla="*/ 6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9" h="76">
                  <a:moveTo>
                    <a:pt x="15" y="62"/>
                  </a:moveTo>
                  <a:cubicBezTo>
                    <a:pt x="15" y="57"/>
                    <a:pt x="16" y="52"/>
                    <a:pt x="15" y="48"/>
                  </a:cubicBezTo>
                  <a:cubicBezTo>
                    <a:pt x="14" y="43"/>
                    <a:pt x="12" y="38"/>
                    <a:pt x="11" y="33"/>
                  </a:cubicBezTo>
                  <a:cubicBezTo>
                    <a:pt x="8" y="28"/>
                    <a:pt x="5" y="20"/>
                    <a:pt x="9" y="14"/>
                  </a:cubicBezTo>
                  <a:cubicBezTo>
                    <a:pt x="11" y="10"/>
                    <a:pt x="16" y="8"/>
                    <a:pt x="20" y="8"/>
                  </a:cubicBezTo>
                  <a:cubicBezTo>
                    <a:pt x="24" y="8"/>
                    <a:pt x="27" y="10"/>
                    <a:pt x="29" y="13"/>
                  </a:cubicBezTo>
                  <a:cubicBezTo>
                    <a:pt x="31" y="16"/>
                    <a:pt x="32" y="20"/>
                    <a:pt x="31" y="24"/>
                  </a:cubicBezTo>
                  <a:cubicBezTo>
                    <a:pt x="31" y="29"/>
                    <a:pt x="28" y="33"/>
                    <a:pt x="26" y="38"/>
                  </a:cubicBezTo>
                  <a:cubicBezTo>
                    <a:pt x="24" y="41"/>
                    <a:pt x="23" y="45"/>
                    <a:pt x="23" y="50"/>
                  </a:cubicBezTo>
                  <a:cubicBezTo>
                    <a:pt x="23" y="53"/>
                    <a:pt x="23" y="57"/>
                    <a:pt x="23" y="60"/>
                  </a:cubicBezTo>
                  <a:cubicBezTo>
                    <a:pt x="22" y="63"/>
                    <a:pt x="22" y="68"/>
                    <a:pt x="18" y="68"/>
                  </a:cubicBezTo>
                  <a:cubicBezTo>
                    <a:pt x="15" y="69"/>
                    <a:pt x="14" y="65"/>
                    <a:pt x="14" y="63"/>
                  </a:cubicBezTo>
                  <a:cubicBezTo>
                    <a:pt x="13" y="59"/>
                    <a:pt x="13" y="55"/>
                    <a:pt x="13" y="52"/>
                  </a:cubicBezTo>
                  <a:cubicBezTo>
                    <a:pt x="12" y="46"/>
                    <a:pt x="11" y="40"/>
                    <a:pt x="10" y="35"/>
                  </a:cubicBezTo>
                  <a:cubicBezTo>
                    <a:pt x="9" y="27"/>
                    <a:pt x="6" y="17"/>
                    <a:pt x="13" y="11"/>
                  </a:cubicBezTo>
                  <a:cubicBezTo>
                    <a:pt x="16" y="9"/>
                    <a:pt x="21" y="8"/>
                    <a:pt x="24" y="8"/>
                  </a:cubicBezTo>
                  <a:cubicBezTo>
                    <a:pt x="27" y="8"/>
                    <a:pt x="30" y="10"/>
                    <a:pt x="32" y="13"/>
                  </a:cubicBezTo>
                  <a:cubicBezTo>
                    <a:pt x="33" y="15"/>
                    <a:pt x="33" y="19"/>
                    <a:pt x="33" y="22"/>
                  </a:cubicBezTo>
                  <a:cubicBezTo>
                    <a:pt x="32" y="25"/>
                    <a:pt x="31" y="29"/>
                    <a:pt x="30" y="32"/>
                  </a:cubicBezTo>
                  <a:cubicBezTo>
                    <a:pt x="28" y="36"/>
                    <a:pt x="26" y="39"/>
                    <a:pt x="25" y="43"/>
                  </a:cubicBezTo>
                  <a:cubicBezTo>
                    <a:pt x="24" y="47"/>
                    <a:pt x="24" y="50"/>
                    <a:pt x="24" y="54"/>
                  </a:cubicBezTo>
                  <a:cubicBezTo>
                    <a:pt x="24" y="57"/>
                    <a:pt x="25" y="60"/>
                    <a:pt x="24" y="64"/>
                  </a:cubicBezTo>
                  <a:cubicBezTo>
                    <a:pt x="24" y="67"/>
                    <a:pt x="23" y="70"/>
                    <a:pt x="20" y="72"/>
                  </a:cubicBezTo>
                  <a:cubicBezTo>
                    <a:pt x="11" y="76"/>
                    <a:pt x="11" y="53"/>
                    <a:pt x="11" y="49"/>
                  </a:cubicBezTo>
                  <a:cubicBezTo>
                    <a:pt x="11" y="45"/>
                    <a:pt x="11" y="40"/>
                    <a:pt x="10" y="36"/>
                  </a:cubicBezTo>
                  <a:cubicBezTo>
                    <a:pt x="9" y="32"/>
                    <a:pt x="7" y="29"/>
                    <a:pt x="6" y="24"/>
                  </a:cubicBezTo>
                  <a:cubicBezTo>
                    <a:pt x="5" y="20"/>
                    <a:pt x="8" y="15"/>
                    <a:pt x="11" y="12"/>
                  </a:cubicBezTo>
                  <a:cubicBezTo>
                    <a:pt x="15" y="9"/>
                    <a:pt x="21" y="7"/>
                    <a:pt x="26" y="8"/>
                  </a:cubicBezTo>
                  <a:cubicBezTo>
                    <a:pt x="29" y="8"/>
                    <a:pt x="31" y="11"/>
                    <a:pt x="33" y="15"/>
                  </a:cubicBezTo>
                  <a:cubicBezTo>
                    <a:pt x="34" y="21"/>
                    <a:pt x="32" y="30"/>
                    <a:pt x="26" y="35"/>
                  </a:cubicBezTo>
                  <a:cubicBezTo>
                    <a:pt x="26" y="36"/>
                    <a:pt x="26" y="37"/>
                    <a:pt x="27" y="37"/>
                  </a:cubicBezTo>
                  <a:cubicBezTo>
                    <a:pt x="37" y="33"/>
                    <a:pt x="36" y="19"/>
                    <a:pt x="32" y="12"/>
                  </a:cubicBezTo>
                  <a:cubicBezTo>
                    <a:pt x="30" y="7"/>
                    <a:pt x="26" y="4"/>
                    <a:pt x="22" y="3"/>
                  </a:cubicBezTo>
                  <a:cubicBezTo>
                    <a:pt x="16" y="1"/>
                    <a:pt x="10" y="5"/>
                    <a:pt x="6" y="9"/>
                  </a:cubicBezTo>
                  <a:cubicBezTo>
                    <a:pt x="2" y="15"/>
                    <a:pt x="0" y="23"/>
                    <a:pt x="3" y="29"/>
                  </a:cubicBezTo>
                  <a:cubicBezTo>
                    <a:pt x="5" y="33"/>
                    <a:pt x="7" y="36"/>
                    <a:pt x="9" y="41"/>
                  </a:cubicBezTo>
                  <a:cubicBezTo>
                    <a:pt x="11" y="45"/>
                    <a:pt x="11" y="51"/>
                    <a:pt x="11" y="56"/>
                  </a:cubicBezTo>
                  <a:cubicBezTo>
                    <a:pt x="11" y="60"/>
                    <a:pt x="11" y="64"/>
                    <a:pt x="12" y="68"/>
                  </a:cubicBezTo>
                  <a:cubicBezTo>
                    <a:pt x="12" y="70"/>
                    <a:pt x="15" y="72"/>
                    <a:pt x="18" y="72"/>
                  </a:cubicBezTo>
                  <a:cubicBezTo>
                    <a:pt x="24" y="71"/>
                    <a:pt x="24" y="61"/>
                    <a:pt x="23" y="57"/>
                  </a:cubicBezTo>
                  <a:cubicBezTo>
                    <a:pt x="23" y="55"/>
                    <a:pt x="23" y="53"/>
                    <a:pt x="23" y="51"/>
                  </a:cubicBezTo>
                  <a:cubicBezTo>
                    <a:pt x="23" y="48"/>
                    <a:pt x="24" y="46"/>
                    <a:pt x="26" y="43"/>
                  </a:cubicBezTo>
                  <a:cubicBezTo>
                    <a:pt x="28" y="40"/>
                    <a:pt x="30" y="36"/>
                    <a:pt x="32" y="33"/>
                  </a:cubicBezTo>
                  <a:cubicBezTo>
                    <a:pt x="35" y="26"/>
                    <a:pt x="35" y="17"/>
                    <a:pt x="31" y="10"/>
                  </a:cubicBezTo>
                  <a:cubicBezTo>
                    <a:pt x="26" y="4"/>
                    <a:pt x="18" y="3"/>
                    <a:pt x="11" y="6"/>
                  </a:cubicBezTo>
                  <a:cubicBezTo>
                    <a:pt x="6" y="8"/>
                    <a:pt x="4" y="13"/>
                    <a:pt x="5" y="19"/>
                  </a:cubicBezTo>
                  <a:cubicBezTo>
                    <a:pt x="5" y="30"/>
                    <a:pt x="13" y="40"/>
                    <a:pt x="11" y="51"/>
                  </a:cubicBezTo>
                  <a:cubicBezTo>
                    <a:pt x="11" y="57"/>
                    <a:pt x="10" y="62"/>
                    <a:pt x="11" y="67"/>
                  </a:cubicBezTo>
                  <a:cubicBezTo>
                    <a:pt x="12" y="69"/>
                    <a:pt x="13" y="71"/>
                    <a:pt x="15" y="72"/>
                  </a:cubicBezTo>
                  <a:cubicBezTo>
                    <a:pt x="17" y="72"/>
                    <a:pt x="19" y="72"/>
                    <a:pt x="21" y="70"/>
                  </a:cubicBezTo>
                  <a:cubicBezTo>
                    <a:pt x="25" y="66"/>
                    <a:pt x="24" y="59"/>
                    <a:pt x="23" y="54"/>
                  </a:cubicBezTo>
                  <a:cubicBezTo>
                    <a:pt x="22" y="47"/>
                    <a:pt x="25" y="42"/>
                    <a:pt x="28" y="37"/>
                  </a:cubicBezTo>
                  <a:cubicBezTo>
                    <a:pt x="31" y="31"/>
                    <a:pt x="34" y="26"/>
                    <a:pt x="35" y="19"/>
                  </a:cubicBezTo>
                  <a:cubicBezTo>
                    <a:pt x="36" y="13"/>
                    <a:pt x="31" y="8"/>
                    <a:pt x="25" y="6"/>
                  </a:cubicBezTo>
                  <a:cubicBezTo>
                    <a:pt x="19" y="3"/>
                    <a:pt x="12" y="5"/>
                    <a:pt x="7" y="11"/>
                  </a:cubicBezTo>
                  <a:cubicBezTo>
                    <a:pt x="5" y="14"/>
                    <a:pt x="5" y="18"/>
                    <a:pt x="5" y="22"/>
                  </a:cubicBezTo>
                  <a:cubicBezTo>
                    <a:pt x="6" y="26"/>
                    <a:pt x="8" y="30"/>
                    <a:pt x="7" y="34"/>
                  </a:cubicBezTo>
                  <a:cubicBezTo>
                    <a:pt x="7" y="34"/>
                    <a:pt x="8" y="34"/>
                    <a:pt x="9" y="34"/>
                  </a:cubicBezTo>
                  <a:cubicBezTo>
                    <a:pt x="1" y="23"/>
                    <a:pt x="10" y="7"/>
                    <a:pt x="23" y="8"/>
                  </a:cubicBezTo>
                  <a:cubicBezTo>
                    <a:pt x="29" y="8"/>
                    <a:pt x="33" y="11"/>
                    <a:pt x="34" y="17"/>
                  </a:cubicBezTo>
                  <a:cubicBezTo>
                    <a:pt x="34" y="23"/>
                    <a:pt x="32" y="28"/>
                    <a:pt x="30" y="33"/>
                  </a:cubicBezTo>
                  <a:cubicBezTo>
                    <a:pt x="29" y="34"/>
                    <a:pt x="31" y="35"/>
                    <a:pt x="31" y="34"/>
                  </a:cubicBezTo>
                  <a:cubicBezTo>
                    <a:pt x="39" y="26"/>
                    <a:pt x="34" y="12"/>
                    <a:pt x="25" y="6"/>
                  </a:cubicBezTo>
                  <a:cubicBezTo>
                    <a:pt x="21" y="3"/>
                    <a:pt x="16" y="4"/>
                    <a:pt x="12" y="8"/>
                  </a:cubicBezTo>
                  <a:cubicBezTo>
                    <a:pt x="6" y="13"/>
                    <a:pt x="6" y="22"/>
                    <a:pt x="8" y="29"/>
                  </a:cubicBezTo>
                  <a:cubicBezTo>
                    <a:pt x="9" y="33"/>
                    <a:pt x="11" y="36"/>
                    <a:pt x="12" y="40"/>
                  </a:cubicBezTo>
                  <a:cubicBezTo>
                    <a:pt x="13" y="45"/>
                    <a:pt x="12" y="51"/>
                    <a:pt x="11" y="56"/>
                  </a:cubicBezTo>
                  <a:cubicBezTo>
                    <a:pt x="10" y="60"/>
                    <a:pt x="10" y="64"/>
                    <a:pt x="11" y="68"/>
                  </a:cubicBezTo>
                  <a:cubicBezTo>
                    <a:pt x="12" y="71"/>
                    <a:pt x="15" y="72"/>
                    <a:pt x="18" y="71"/>
                  </a:cubicBezTo>
                  <a:cubicBezTo>
                    <a:pt x="22" y="69"/>
                    <a:pt x="22" y="65"/>
                    <a:pt x="22" y="62"/>
                  </a:cubicBezTo>
                  <a:cubicBezTo>
                    <a:pt x="22" y="58"/>
                    <a:pt x="22" y="54"/>
                    <a:pt x="24" y="50"/>
                  </a:cubicBezTo>
                  <a:cubicBezTo>
                    <a:pt x="27" y="43"/>
                    <a:pt x="33" y="38"/>
                    <a:pt x="34" y="31"/>
                  </a:cubicBezTo>
                  <a:cubicBezTo>
                    <a:pt x="36" y="25"/>
                    <a:pt x="35" y="19"/>
                    <a:pt x="34" y="14"/>
                  </a:cubicBezTo>
                  <a:cubicBezTo>
                    <a:pt x="32" y="9"/>
                    <a:pt x="30" y="4"/>
                    <a:pt x="25" y="2"/>
                  </a:cubicBezTo>
                  <a:cubicBezTo>
                    <a:pt x="20" y="0"/>
                    <a:pt x="14" y="4"/>
                    <a:pt x="10" y="8"/>
                  </a:cubicBezTo>
                  <a:cubicBezTo>
                    <a:pt x="6" y="14"/>
                    <a:pt x="3" y="22"/>
                    <a:pt x="5" y="29"/>
                  </a:cubicBezTo>
                  <a:cubicBezTo>
                    <a:pt x="5" y="32"/>
                    <a:pt x="7" y="35"/>
                    <a:pt x="9" y="37"/>
                  </a:cubicBezTo>
                  <a:cubicBezTo>
                    <a:pt x="9" y="38"/>
                    <a:pt x="11" y="36"/>
                    <a:pt x="10" y="36"/>
                  </a:cubicBezTo>
                  <a:cubicBezTo>
                    <a:pt x="5" y="29"/>
                    <a:pt x="5" y="20"/>
                    <a:pt x="9" y="13"/>
                  </a:cubicBezTo>
                  <a:cubicBezTo>
                    <a:pt x="12" y="8"/>
                    <a:pt x="18" y="2"/>
                    <a:pt x="24" y="4"/>
                  </a:cubicBezTo>
                  <a:cubicBezTo>
                    <a:pt x="29" y="6"/>
                    <a:pt x="31" y="12"/>
                    <a:pt x="33" y="17"/>
                  </a:cubicBezTo>
                  <a:cubicBezTo>
                    <a:pt x="34" y="22"/>
                    <a:pt x="34" y="29"/>
                    <a:pt x="32" y="34"/>
                  </a:cubicBezTo>
                  <a:cubicBezTo>
                    <a:pt x="29" y="41"/>
                    <a:pt x="22" y="47"/>
                    <a:pt x="21" y="54"/>
                  </a:cubicBezTo>
                  <a:cubicBezTo>
                    <a:pt x="20" y="58"/>
                    <a:pt x="21" y="62"/>
                    <a:pt x="20" y="66"/>
                  </a:cubicBezTo>
                  <a:cubicBezTo>
                    <a:pt x="20" y="68"/>
                    <a:pt x="17" y="70"/>
                    <a:pt x="15" y="69"/>
                  </a:cubicBezTo>
                  <a:cubicBezTo>
                    <a:pt x="13" y="69"/>
                    <a:pt x="13" y="67"/>
                    <a:pt x="12" y="65"/>
                  </a:cubicBezTo>
                  <a:cubicBezTo>
                    <a:pt x="11" y="60"/>
                    <a:pt x="13" y="55"/>
                    <a:pt x="14" y="50"/>
                  </a:cubicBezTo>
                  <a:cubicBezTo>
                    <a:pt x="14" y="46"/>
                    <a:pt x="14" y="42"/>
                    <a:pt x="13" y="38"/>
                  </a:cubicBezTo>
                  <a:cubicBezTo>
                    <a:pt x="11" y="33"/>
                    <a:pt x="10" y="30"/>
                    <a:pt x="9" y="25"/>
                  </a:cubicBezTo>
                  <a:cubicBezTo>
                    <a:pt x="9" y="21"/>
                    <a:pt x="9" y="17"/>
                    <a:pt x="11" y="13"/>
                  </a:cubicBezTo>
                  <a:cubicBezTo>
                    <a:pt x="12" y="9"/>
                    <a:pt x="16" y="6"/>
                    <a:pt x="20" y="6"/>
                  </a:cubicBezTo>
                  <a:cubicBezTo>
                    <a:pt x="23" y="6"/>
                    <a:pt x="27" y="9"/>
                    <a:pt x="29" y="11"/>
                  </a:cubicBezTo>
                  <a:cubicBezTo>
                    <a:pt x="34" y="17"/>
                    <a:pt x="36" y="27"/>
                    <a:pt x="30" y="33"/>
                  </a:cubicBezTo>
                  <a:cubicBezTo>
                    <a:pt x="30" y="33"/>
                    <a:pt x="31" y="33"/>
                    <a:pt x="31" y="34"/>
                  </a:cubicBezTo>
                  <a:cubicBezTo>
                    <a:pt x="34" y="29"/>
                    <a:pt x="36" y="22"/>
                    <a:pt x="35" y="17"/>
                  </a:cubicBezTo>
                  <a:cubicBezTo>
                    <a:pt x="35" y="10"/>
                    <a:pt x="30" y="6"/>
                    <a:pt x="23" y="6"/>
                  </a:cubicBezTo>
                  <a:cubicBezTo>
                    <a:pt x="10" y="5"/>
                    <a:pt x="0" y="22"/>
                    <a:pt x="7" y="34"/>
                  </a:cubicBezTo>
                  <a:cubicBezTo>
                    <a:pt x="7" y="34"/>
                    <a:pt x="7" y="34"/>
                    <a:pt x="7" y="35"/>
                  </a:cubicBezTo>
                  <a:cubicBezTo>
                    <a:pt x="7" y="35"/>
                    <a:pt x="9" y="35"/>
                    <a:pt x="9" y="34"/>
                  </a:cubicBezTo>
                  <a:cubicBezTo>
                    <a:pt x="10" y="30"/>
                    <a:pt x="8" y="27"/>
                    <a:pt x="7" y="23"/>
                  </a:cubicBezTo>
                  <a:cubicBezTo>
                    <a:pt x="6" y="18"/>
                    <a:pt x="7" y="14"/>
                    <a:pt x="10" y="10"/>
                  </a:cubicBezTo>
                  <a:cubicBezTo>
                    <a:pt x="16" y="5"/>
                    <a:pt x="26" y="6"/>
                    <a:pt x="31" y="11"/>
                  </a:cubicBezTo>
                  <a:cubicBezTo>
                    <a:pt x="35" y="17"/>
                    <a:pt x="33" y="23"/>
                    <a:pt x="30" y="29"/>
                  </a:cubicBezTo>
                  <a:cubicBezTo>
                    <a:pt x="27" y="35"/>
                    <a:pt x="24" y="40"/>
                    <a:pt x="22" y="46"/>
                  </a:cubicBezTo>
                  <a:cubicBezTo>
                    <a:pt x="20" y="52"/>
                    <a:pt x="22" y="57"/>
                    <a:pt x="22" y="63"/>
                  </a:cubicBezTo>
                  <a:cubicBezTo>
                    <a:pt x="22" y="66"/>
                    <a:pt x="21" y="69"/>
                    <a:pt x="17" y="70"/>
                  </a:cubicBezTo>
                  <a:cubicBezTo>
                    <a:pt x="15" y="71"/>
                    <a:pt x="14" y="69"/>
                    <a:pt x="13" y="67"/>
                  </a:cubicBezTo>
                  <a:cubicBezTo>
                    <a:pt x="11" y="62"/>
                    <a:pt x="13" y="57"/>
                    <a:pt x="13" y="52"/>
                  </a:cubicBezTo>
                  <a:cubicBezTo>
                    <a:pt x="14" y="47"/>
                    <a:pt x="13" y="42"/>
                    <a:pt x="11" y="37"/>
                  </a:cubicBezTo>
                  <a:cubicBezTo>
                    <a:pt x="9" y="31"/>
                    <a:pt x="7" y="25"/>
                    <a:pt x="6" y="19"/>
                  </a:cubicBezTo>
                  <a:cubicBezTo>
                    <a:pt x="6" y="16"/>
                    <a:pt x="6" y="14"/>
                    <a:pt x="8" y="11"/>
                  </a:cubicBezTo>
                  <a:cubicBezTo>
                    <a:pt x="10" y="8"/>
                    <a:pt x="13" y="7"/>
                    <a:pt x="16" y="6"/>
                  </a:cubicBezTo>
                  <a:cubicBezTo>
                    <a:pt x="20" y="5"/>
                    <a:pt x="24" y="6"/>
                    <a:pt x="28" y="9"/>
                  </a:cubicBezTo>
                  <a:cubicBezTo>
                    <a:pt x="31" y="12"/>
                    <a:pt x="32" y="17"/>
                    <a:pt x="32" y="21"/>
                  </a:cubicBezTo>
                  <a:cubicBezTo>
                    <a:pt x="33" y="25"/>
                    <a:pt x="32" y="29"/>
                    <a:pt x="30" y="33"/>
                  </a:cubicBezTo>
                  <a:cubicBezTo>
                    <a:pt x="28" y="37"/>
                    <a:pt x="25" y="40"/>
                    <a:pt x="23" y="44"/>
                  </a:cubicBezTo>
                  <a:cubicBezTo>
                    <a:pt x="21" y="48"/>
                    <a:pt x="21" y="52"/>
                    <a:pt x="22" y="57"/>
                  </a:cubicBezTo>
                  <a:cubicBezTo>
                    <a:pt x="22" y="60"/>
                    <a:pt x="22" y="63"/>
                    <a:pt x="21" y="66"/>
                  </a:cubicBezTo>
                  <a:cubicBezTo>
                    <a:pt x="20" y="68"/>
                    <a:pt x="20" y="69"/>
                    <a:pt x="19" y="70"/>
                  </a:cubicBezTo>
                  <a:cubicBezTo>
                    <a:pt x="17" y="71"/>
                    <a:pt x="15" y="70"/>
                    <a:pt x="14" y="68"/>
                  </a:cubicBezTo>
                  <a:cubicBezTo>
                    <a:pt x="13" y="67"/>
                    <a:pt x="13" y="65"/>
                    <a:pt x="13" y="63"/>
                  </a:cubicBezTo>
                  <a:cubicBezTo>
                    <a:pt x="13" y="61"/>
                    <a:pt x="13" y="59"/>
                    <a:pt x="13" y="57"/>
                  </a:cubicBezTo>
                  <a:cubicBezTo>
                    <a:pt x="13" y="52"/>
                    <a:pt x="12" y="47"/>
                    <a:pt x="11" y="42"/>
                  </a:cubicBezTo>
                  <a:cubicBezTo>
                    <a:pt x="10" y="38"/>
                    <a:pt x="8" y="35"/>
                    <a:pt x="6" y="31"/>
                  </a:cubicBezTo>
                  <a:cubicBezTo>
                    <a:pt x="4" y="27"/>
                    <a:pt x="3" y="24"/>
                    <a:pt x="4" y="20"/>
                  </a:cubicBezTo>
                  <a:cubicBezTo>
                    <a:pt x="4" y="16"/>
                    <a:pt x="6" y="12"/>
                    <a:pt x="9" y="9"/>
                  </a:cubicBezTo>
                  <a:cubicBezTo>
                    <a:pt x="12" y="5"/>
                    <a:pt x="17" y="3"/>
                    <a:pt x="22" y="5"/>
                  </a:cubicBezTo>
                  <a:cubicBezTo>
                    <a:pt x="26" y="6"/>
                    <a:pt x="29" y="9"/>
                    <a:pt x="31" y="13"/>
                  </a:cubicBezTo>
                  <a:cubicBezTo>
                    <a:pt x="34" y="20"/>
                    <a:pt x="35" y="32"/>
                    <a:pt x="27" y="35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31" y="33"/>
                    <a:pt x="34" y="27"/>
                    <a:pt x="34" y="22"/>
                  </a:cubicBezTo>
                  <a:cubicBezTo>
                    <a:pt x="35" y="17"/>
                    <a:pt x="35" y="12"/>
                    <a:pt x="31" y="8"/>
                  </a:cubicBezTo>
                  <a:cubicBezTo>
                    <a:pt x="27" y="4"/>
                    <a:pt x="19" y="5"/>
                    <a:pt x="14" y="8"/>
                  </a:cubicBezTo>
                  <a:cubicBezTo>
                    <a:pt x="7" y="12"/>
                    <a:pt x="2" y="20"/>
                    <a:pt x="5" y="28"/>
                  </a:cubicBezTo>
                  <a:cubicBezTo>
                    <a:pt x="6" y="31"/>
                    <a:pt x="8" y="34"/>
                    <a:pt x="9" y="38"/>
                  </a:cubicBezTo>
                  <a:cubicBezTo>
                    <a:pt x="9" y="39"/>
                    <a:pt x="9" y="42"/>
                    <a:pt x="9" y="44"/>
                  </a:cubicBezTo>
                  <a:cubicBezTo>
                    <a:pt x="10" y="49"/>
                    <a:pt x="10" y="54"/>
                    <a:pt x="10" y="60"/>
                  </a:cubicBezTo>
                  <a:cubicBezTo>
                    <a:pt x="11" y="64"/>
                    <a:pt x="11" y="69"/>
                    <a:pt x="15" y="72"/>
                  </a:cubicBezTo>
                  <a:cubicBezTo>
                    <a:pt x="18" y="76"/>
                    <a:pt x="23" y="73"/>
                    <a:pt x="25" y="69"/>
                  </a:cubicBezTo>
                  <a:cubicBezTo>
                    <a:pt x="27" y="64"/>
                    <a:pt x="26" y="57"/>
                    <a:pt x="26" y="51"/>
                  </a:cubicBezTo>
                  <a:cubicBezTo>
                    <a:pt x="25" y="47"/>
                    <a:pt x="27" y="43"/>
                    <a:pt x="29" y="39"/>
                  </a:cubicBezTo>
                  <a:cubicBezTo>
                    <a:pt x="31" y="35"/>
                    <a:pt x="32" y="32"/>
                    <a:pt x="33" y="28"/>
                  </a:cubicBezTo>
                  <a:cubicBezTo>
                    <a:pt x="34" y="22"/>
                    <a:pt x="36" y="15"/>
                    <a:pt x="32" y="11"/>
                  </a:cubicBezTo>
                  <a:cubicBezTo>
                    <a:pt x="29" y="5"/>
                    <a:pt x="20" y="6"/>
                    <a:pt x="15" y="8"/>
                  </a:cubicBezTo>
                  <a:cubicBezTo>
                    <a:pt x="9" y="11"/>
                    <a:pt x="7" y="18"/>
                    <a:pt x="7" y="24"/>
                  </a:cubicBezTo>
                  <a:cubicBezTo>
                    <a:pt x="7" y="30"/>
                    <a:pt x="8" y="35"/>
                    <a:pt x="9" y="41"/>
                  </a:cubicBezTo>
                  <a:cubicBezTo>
                    <a:pt x="10" y="46"/>
                    <a:pt x="11" y="52"/>
                    <a:pt x="11" y="58"/>
                  </a:cubicBezTo>
                  <a:cubicBezTo>
                    <a:pt x="12" y="62"/>
                    <a:pt x="12" y="70"/>
                    <a:pt x="18" y="70"/>
                  </a:cubicBezTo>
                  <a:cubicBezTo>
                    <a:pt x="24" y="71"/>
                    <a:pt x="25" y="61"/>
                    <a:pt x="25" y="56"/>
                  </a:cubicBezTo>
                  <a:cubicBezTo>
                    <a:pt x="25" y="52"/>
                    <a:pt x="24" y="48"/>
                    <a:pt x="25" y="44"/>
                  </a:cubicBezTo>
                  <a:cubicBezTo>
                    <a:pt x="26" y="39"/>
                    <a:pt x="30" y="35"/>
                    <a:pt x="31" y="31"/>
                  </a:cubicBezTo>
                  <a:cubicBezTo>
                    <a:pt x="34" y="24"/>
                    <a:pt x="34" y="16"/>
                    <a:pt x="29" y="10"/>
                  </a:cubicBezTo>
                  <a:cubicBezTo>
                    <a:pt x="24" y="5"/>
                    <a:pt x="15" y="6"/>
                    <a:pt x="10" y="10"/>
                  </a:cubicBezTo>
                  <a:cubicBezTo>
                    <a:pt x="4" y="15"/>
                    <a:pt x="5" y="22"/>
                    <a:pt x="7" y="28"/>
                  </a:cubicBezTo>
                  <a:cubicBezTo>
                    <a:pt x="8" y="33"/>
                    <a:pt x="10" y="38"/>
                    <a:pt x="12" y="42"/>
                  </a:cubicBezTo>
                  <a:cubicBezTo>
                    <a:pt x="13" y="49"/>
                    <a:pt x="14" y="55"/>
                    <a:pt x="13" y="61"/>
                  </a:cubicBezTo>
                  <a:cubicBezTo>
                    <a:pt x="13" y="62"/>
                    <a:pt x="14" y="63"/>
                    <a:pt x="15" y="6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7" name="Freeform 8"/>
            <p:cNvSpPr/>
            <p:nvPr/>
          </p:nvSpPr>
          <p:spPr bwMode="auto">
            <a:xfrm>
              <a:off x="6476" y="1808"/>
              <a:ext cx="106" cy="193"/>
            </a:xfrm>
            <a:custGeom>
              <a:avLst/>
              <a:gdLst>
                <a:gd name="T0" fmla="*/ 24 w 82"/>
                <a:gd name="T1" fmla="*/ 20 h 149"/>
                <a:gd name="T2" fmla="*/ 10 w 82"/>
                <a:gd name="T3" fmla="*/ 51 h 149"/>
                <a:gd name="T4" fmla="*/ 13 w 82"/>
                <a:gd name="T5" fmla="*/ 115 h 149"/>
                <a:gd name="T6" fmla="*/ 69 w 82"/>
                <a:gd name="T7" fmla="*/ 149 h 149"/>
                <a:gd name="T8" fmla="*/ 73 w 82"/>
                <a:gd name="T9" fmla="*/ 147 h 149"/>
                <a:gd name="T10" fmla="*/ 8 w 82"/>
                <a:gd name="T11" fmla="*/ 105 h 149"/>
                <a:gd name="T12" fmla="*/ 4 w 82"/>
                <a:gd name="T13" fmla="*/ 56 h 149"/>
                <a:gd name="T14" fmla="*/ 20 w 82"/>
                <a:gd name="T15" fmla="*/ 23 h 149"/>
                <a:gd name="T16" fmla="*/ 40 w 82"/>
                <a:gd name="T17" fmla="*/ 5 h 149"/>
                <a:gd name="T18" fmla="*/ 50 w 82"/>
                <a:gd name="T19" fmla="*/ 1 h 149"/>
                <a:gd name="T20" fmla="*/ 35 w 82"/>
                <a:gd name="T21" fmla="*/ 8 h 149"/>
                <a:gd name="T22" fmla="*/ 14 w 82"/>
                <a:gd name="T23" fmla="*/ 35 h 149"/>
                <a:gd name="T24" fmla="*/ 3 w 82"/>
                <a:gd name="T25" fmla="*/ 73 h 149"/>
                <a:gd name="T26" fmla="*/ 17 w 82"/>
                <a:gd name="T27" fmla="*/ 124 h 149"/>
                <a:gd name="T28" fmla="*/ 81 w 82"/>
                <a:gd name="T29" fmla="*/ 149 h 149"/>
                <a:gd name="T30" fmla="*/ 59 w 82"/>
                <a:gd name="T31" fmla="*/ 147 h 149"/>
                <a:gd name="T32" fmla="*/ 15 w 82"/>
                <a:gd name="T33" fmla="*/ 121 h 149"/>
                <a:gd name="T34" fmla="*/ 4 w 82"/>
                <a:gd name="T35" fmla="*/ 66 h 149"/>
                <a:gd name="T36" fmla="*/ 9 w 82"/>
                <a:gd name="T37" fmla="*/ 46 h 149"/>
                <a:gd name="T38" fmla="*/ 26 w 82"/>
                <a:gd name="T39" fmla="*/ 18 h 149"/>
                <a:gd name="T40" fmla="*/ 36 w 82"/>
                <a:gd name="T41" fmla="*/ 8 h 149"/>
                <a:gd name="T42" fmla="*/ 49 w 82"/>
                <a:gd name="T43" fmla="*/ 0 h 149"/>
                <a:gd name="T44" fmla="*/ 33 w 82"/>
                <a:gd name="T45" fmla="*/ 8 h 149"/>
                <a:gd name="T46" fmla="*/ 16 w 82"/>
                <a:gd name="T47" fmla="*/ 28 h 149"/>
                <a:gd name="T48" fmla="*/ 4 w 82"/>
                <a:gd name="T49" fmla="*/ 53 h 149"/>
                <a:gd name="T50" fmla="*/ 5 w 82"/>
                <a:gd name="T51" fmla="*/ 102 h 149"/>
                <a:gd name="T52" fmla="*/ 66 w 82"/>
                <a:gd name="T53" fmla="*/ 148 h 149"/>
                <a:gd name="T54" fmla="*/ 73 w 82"/>
                <a:gd name="T55" fmla="*/ 147 h 149"/>
                <a:gd name="T56" fmla="*/ 14 w 82"/>
                <a:gd name="T57" fmla="*/ 115 h 149"/>
                <a:gd name="T58" fmla="*/ 12 w 82"/>
                <a:gd name="T59" fmla="*/ 50 h 149"/>
                <a:gd name="T60" fmla="*/ 25 w 82"/>
                <a:gd name="T61" fmla="*/ 21 h 149"/>
                <a:gd name="T62" fmla="*/ 47 w 82"/>
                <a:gd name="T63" fmla="*/ 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2" h="149">
                  <a:moveTo>
                    <a:pt x="47" y="3"/>
                  </a:moveTo>
                  <a:cubicBezTo>
                    <a:pt x="37" y="4"/>
                    <a:pt x="30" y="12"/>
                    <a:pt x="24" y="20"/>
                  </a:cubicBezTo>
                  <a:cubicBezTo>
                    <a:pt x="22" y="24"/>
                    <a:pt x="20" y="29"/>
                    <a:pt x="17" y="33"/>
                  </a:cubicBezTo>
                  <a:cubicBezTo>
                    <a:pt x="15" y="39"/>
                    <a:pt x="12" y="45"/>
                    <a:pt x="10" y="51"/>
                  </a:cubicBezTo>
                  <a:cubicBezTo>
                    <a:pt x="6" y="62"/>
                    <a:pt x="4" y="74"/>
                    <a:pt x="5" y="85"/>
                  </a:cubicBezTo>
                  <a:cubicBezTo>
                    <a:pt x="5" y="96"/>
                    <a:pt x="8" y="106"/>
                    <a:pt x="13" y="115"/>
                  </a:cubicBezTo>
                  <a:cubicBezTo>
                    <a:pt x="18" y="124"/>
                    <a:pt x="25" y="132"/>
                    <a:pt x="34" y="138"/>
                  </a:cubicBezTo>
                  <a:cubicBezTo>
                    <a:pt x="45" y="144"/>
                    <a:pt x="57" y="148"/>
                    <a:pt x="69" y="149"/>
                  </a:cubicBezTo>
                  <a:cubicBezTo>
                    <a:pt x="71" y="149"/>
                    <a:pt x="72" y="149"/>
                    <a:pt x="73" y="149"/>
                  </a:cubicBezTo>
                  <a:cubicBezTo>
                    <a:pt x="74" y="149"/>
                    <a:pt x="74" y="148"/>
                    <a:pt x="73" y="147"/>
                  </a:cubicBezTo>
                  <a:cubicBezTo>
                    <a:pt x="51" y="147"/>
                    <a:pt x="30" y="135"/>
                    <a:pt x="16" y="119"/>
                  </a:cubicBezTo>
                  <a:cubicBezTo>
                    <a:pt x="13" y="115"/>
                    <a:pt x="10" y="110"/>
                    <a:pt x="8" y="105"/>
                  </a:cubicBezTo>
                  <a:cubicBezTo>
                    <a:pt x="5" y="100"/>
                    <a:pt x="4" y="95"/>
                    <a:pt x="3" y="90"/>
                  </a:cubicBezTo>
                  <a:cubicBezTo>
                    <a:pt x="2" y="79"/>
                    <a:pt x="2" y="67"/>
                    <a:pt x="4" y="56"/>
                  </a:cubicBezTo>
                  <a:cubicBezTo>
                    <a:pt x="5" y="50"/>
                    <a:pt x="8" y="44"/>
                    <a:pt x="11" y="39"/>
                  </a:cubicBezTo>
                  <a:cubicBezTo>
                    <a:pt x="14" y="34"/>
                    <a:pt x="17" y="28"/>
                    <a:pt x="20" y="23"/>
                  </a:cubicBezTo>
                  <a:cubicBezTo>
                    <a:pt x="24" y="18"/>
                    <a:pt x="28" y="13"/>
                    <a:pt x="33" y="10"/>
                  </a:cubicBezTo>
                  <a:cubicBezTo>
                    <a:pt x="35" y="8"/>
                    <a:pt x="37" y="6"/>
                    <a:pt x="40" y="5"/>
                  </a:cubicBezTo>
                  <a:cubicBezTo>
                    <a:pt x="43" y="4"/>
                    <a:pt x="46" y="3"/>
                    <a:pt x="49" y="1"/>
                  </a:cubicBezTo>
                  <a:cubicBezTo>
                    <a:pt x="49" y="1"/>
                    <a:pt x="49" y="1"/>
                    <a:pt x="50" y="1"/>
                  </a:cubicBezTo>
                  <a:cubicBezTo>
                    <a:pt x="50" y="1"/>
                    <a:pt x="50" y="0"/>
                    <a:pt x="49" y="0"/>
                  </a:cubicBezTo>
                  <a:cubicBezTo>
                    <a:pt x="44" y="1"/>
                    <a:pt x="39" y="4"/>
                    <a:pt x="35" y="8"/>
                  </a:cubicBezTo>
                  <a:cubicBezTo>
                    <a:pt x="31" y="12"/>
                    <a:pt x="26" y="16"/>
                    <a:pt x="23" y="20"/>
                  </a:cubicBezTo>
                  <a:cubicBezTo>
                    <a:pt x="19" y="25"/>
                    <a:pt x="16" y="30"/>
                    <a:pt x="14" y="35"/>
                  </a:cubicBezTo>
                  <a:cubicBezTo>
                    <a:pt x="11" y="41"/>
                    <a:pt x="8" y="47"/>
                    <a:pt x="5" y="53"/>
                  </a:cubicBezTo>
                  <a:cubicBezTo>
                    <a:pt x="3" y="59"/>
                    <a:pt x="3" y="66"/>
                    <a:pt x="3" y="73"/>
                  </a:cubicBezTo>
                  <a:cubicBezTo>
                    <a:pt x="2" y="79"/>
                    <a:pt x="2" y="86"/>
                    <a:pt x="3" y="93"/>
                  </a:cubicBezTo>
                  <a:cubicBezTo>
                    <a:pt x="5" y="104"/>
                    <a:pt x="10" y="115"/>
                    <a:pt x="17" y="124"/>
                  </a:cubicBezTo>
                  <a:cubicBezTo>
                    <a:pt x="24" y="133"/>
                    <a:pt x="33" y="140"/>
                    <a:pt x="43" y="144"/>
                  </a:cubicBezTo>
                  <a:cubicBezTo>
                    <a:pt x="55" y="149"/>
                    <a:pt x="68" y="149"/>
                    <a:pt x="81" y="149"/>
                  </a:cubicBezTo>
                  <a:cubicBezTo>
                    <a:pt x="82" y="149"/>
                    <a:pt x="82" y="148"/>
                    <a:pt x="81" y="148"/>
                  </a:cubicBezTo>
                  <a:cubicBezTo>
                    <a:pt x="74" y="148"/>
                    <a:pt x="66" y="148"/>
                    <a:pt x="59" y="147"/>
                  </a:cubicBezTo>
                  <a:cubicBezTo>
                    <a:pt x="54" y="146"/>
                    <a:pt x="48" y="145"/>
                    <a:pt x="42" y="143"/>
                  </a:cubicBezTo>
                  <a:cubicBezTo>
                    <a:pt x="32" y="138"/>
                    <a:pt x="22" y="130"/>
                    <a:pt x="15" y="121"/>
                  </a:cubicBezTo>
                  <a:cubicBezTo>
                    <a:pt x="9" y="111"/>
                    <a:pt x="5" y="99"/>
                    <a:pt x="4" y="87"/>
                  </a:cubicBezTo>
                  <a:cubicBezTo>
                    <a:pt x="3" y="80"/>
                    <a:pt x="3" y="73"/>
                    <a:pt x="4" y="66"/>
                  </a:cubicBezTo>
                  <a:cubicBezTo>
                    <a:pt x="4" y="62"/>
                    <a:pt x="5" y="59"/>
                    <a:pt x="6" y="56"/>
                  </a:cubicBezTo>
                  <a:cubicBezTo>
                    <a:pt x="7" y="52"/>
                    <a:pt x="8" y="49"/>
                    <a:pt x="9" y="46"/>
                  </a:cubicBezTo>
                  <a:cubicBezTo>
                    <a:pt x="11" y="41"/>
                    <a:pt x="14" y="36"/>
                    <a:pt x="17" y="32"/>
                  </a:cubicBezTo>
                  <a:cubicBezTo>
                    <a:pt x="19" y="27"/>
                    <a:pt x="22" y="22"/>
                    <a:pt x="26" y="18"/>
                  </a:cubicBezTo>
                  <a:cubicBezTo>
                    <a:pt x="27" y="17"/>
                    <a:pt x="29" y="15"/>
                    <a:pt x="31" y="13"/>
                  </a:cubicBezTo>
                  <a:cubicBezTo>
                    <a:pt x="33" y="11"/>
                    <a:pt x="35" y="10"/>
                    <a:pt x="36" y="8"/>
                  </a:cubicBezTo>
                  <a:cubicBezTo>
                    <a:pt x="40" y="5"/>
                    <a:pt x="45" y="2"/>
                    <a:pt x="50" y="1"/>
                  </a:cubicBezTo>
                  <a:cubicBezTo>
                    <a:pt x="49" y="1"/>
                    <a:pt x="49" y="0"/>
                    <a:pt x="49" y="0"/>
                  </a:cubicBezTo>
                  <a:cubicBezTo>
                    <a:pt x="47" y="2"/>
                    <a:pt x="44" y="3"/>
                    <a:pt x="41" y="4"/>
                  </a:cubicBezTo>
                  <a:cubicBezTo>
                    <a:pt x="38" y="5"/>
                    <a:pt x="35" y="6"/>
                    <a:pt x="33" y="8"/>
                  </a:cubicBezTo>
                  <a:cubicBezTo>
                    <a:pt x="28" y="11"/>
                    <a:pt x="24" y="16"/>
                    <a:pt x="21" y="21"/>
                  </a:cubicBezTo>
                  <a:cubicBezTo>
                    <a:pt x="19" y="23"/>
                    <a:pt x="18" y="26"/>
                    <a:pt x="16" y="28"/>
                  </a:cubicBezTo>
                  <a:cubicBezTo>
                    <a:pt x="14" y="31"/>
                    <a:pt x="13" y="33"/>
                    <a:pt x="11" y="36"/>
                  </a:cubicBezTo>
                  <a:cubicBezTo>
                    <a:pt x="8" y="41"/>
                    <a:pt x="5" y="47"/>
                    <a:pt x="4" y="53"/>
                  </a:cubicBezTo>
                  <a:cubicBezTo>
                    <a:pt x="1" y="64"/>
                    <a:pt x="0" y="75"/>
                    <a:pt x="2" y="86"/>
                  </a:cubicBezTo>
                  <a:cubicBezTo>
                    <a:pt x="2" y="91"/>
                    <a:pt x="3" y="97"/>
                    <a:pt x="5" y="102"/>
                  </a:cubicBezTo>
                  <a:cubicBezTo>
                    <a:pt x="7" y="106"/>
                    <a:pt x="9" y="111"/>
                    <a:pt x="12" y="115"/>
                  </a:cubicBezTo>
                  <a:cubicBezTo>
                    <a:pt x="25" y="133"/>
                    <a:pt x="45" y="145"/>
                    <a:pt x="66" y="148"/>
                  </a:cubicBezTo>
                  <a:cubicBezTo>
                    <a:pt x="68" y="149"/>
                    <a:pt x="71" y="149"/>
                    <a:pt x="73" y="149"/>
                  </a:cubicBezTo>
                  <a:cubicBezTo>
                    <a:pt x="73" y="148"/>
                    <a:pt x="73" y="148"/>
                    <a:pt x="73" y="147"/>
                  </a:cubicBezTo>
                  <a:cubicBezTo>
                    <a:pt x="60" y="147"/>
                    <a:pt x="48" y="144"/>
                    <a:pt x="36" y="138"/>
                  </a:cubicBezTo>
                  <a:cubicBezTo>
                    <a:pt x="27" y="133"/>
                    <a:pt x="20" y="125"/>
                    <a:pt x="14" y="115"/>
                  </a:cubicBezTo>
                  <a:cubicBezTo>
                    <a:pt x="9" y="106"/>
                    <a:pt x="6" y="95"/>
                    <a:pt x="5" y="85"/>
                  </a:cubicBezTo>
                  <a:cubicBezTo>
                    <a:pt x="5" y="73"/>
                    <a:pt x="8" y="61"/>
                    <a:pt x="12" y="50"/>
                  </a:cubicBezTo>
                  <a:cubicBezTo>
                    <a:pt x="14" y="44"/>
                    <a:pt x="16" y="39"/>
                    <a:pt x="19" y="33"/>
                  </a:cubicBezTo>
                  <a:cubicBezTo>
                    <a:pt x="21" y="29"/>
                    <a:pt x="23" y="25"/>
                    <a:pt x="25" y="21"/>
                  </a:cubicBezTo>
                  <a:cubicBezTo>
                    <a:pt x="30" y="13"/>
                    <a:pt x="37" y="5"/>
                    <a:pt x="47" y="4"/>
                  </a:cubicBezTo>
                  <a:cubicBezTo>
                    <a:pt x="47" y="4"/>
                    <a:pt x="47" y="3"/>
                    <a:pt x="47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8" name="Freeform 9"/>
            <p:cNvSpPr/>
            <p:nvPr/>
          </p:nvSpPr>
          <p:spPr bwMode="auto">
            <a:xfrm>
              <a:off x="6480" y="1794"/>
              <a:ext cx="115" cy="214"/>
            </a:xfrm>
            <a:custGeom>
              <a:avLst/>
              <a:gdLst>
                <a:gd name="T0" fmla="*/ 82 w 89"/>
                <a:gd name="T1" fmla="*/ 121 h 165"/>
                <a:gd name="T2" fmla="*/ 63 w 89"/>
                <a:gd name="T3" fmla="*/ 98 h 165"/>
                <a:gd name="T4" fmla="*/ 46 w 89"/>
                <a:gd name="T5" fmla="*/ 120 h 165"/>
                <a:gd name="T6" fmla="*/ 81 w 89"/>
                <a:gd name="T7" fmla="*/ 116 h 165"/>
                <a:gd name="T8" fmla="*/ 73 w 89"/>
                <a:gd name="T9" fmla="*/ 162 h 165"/>
                <a:gd name="T10" fmla="*/ 82 w 89"/>
                <a:gd name="T11" fmla="*/ 155 h 165"/>
                <a:gd name="T12" fmla="*/ 78 w 89"/>
                <a:gd name="T13" fmla="*/ 108 h 165"/>
                <a:gd name="T14" fmla="*/ 57 w 89"/>
                <a:gd name="T15" fmla="*/ 104 h 165"/>
                <a:gd name="T16" fmla="*/ 40 w 89"/>
                <a:gd name="T17" fmla="*/ 128 h 165"/>
                <a:gd name="T18" fmla="*/ 19 w 89"/>
                <a:gd name="T19" fmla="*/ 90 h 165"/>
                <a:gd name="T20" fmla="*/ 34 w 89"/>
                <a:gd name="T21" fmla="*/ 56 h 165"/>
                <a:gd name="T22" fmla="*/ 66 w 89"/>
                <a:gd name="T23" fmla="*/ 41 h 165"/>
                <a:gd name="T24" fmla="*/ 48 w 89"/>
                <a:gd name="T25" fmla="*/ 2 h 165"/>
                <a:gd name="T26" fmla="*/ 24 w 89"/>
                <a:gd name="T27" fmla="*/ 25 h 165"/>
                <a:gd name="T28" fmla="*/ 60 w 89"/>
                <a:gd name="T29" fmla="*/ 5 h 165"/>
                <a:gd name="T30" fmla="*/ 63 w 89"/>
                <a:gd name="T31" fmla="*/ 56 h 165"/>
                <a:gd name="T32" fmla="*/ 30 w 89"/>
                <a:gd name="T33" fmla="*/ 50 h 165"/>
                <a:gd name="T34" fmla="*/ 62 w 89"/>
                <a:gd name="T35" fmla="*/ 56 h 165"/>
                <a:gd name="T36" fmla="*/ 59 w 89"/>
                <a:gd name="T37" fmla="*/ 2 h 165"/>
                <a:gd name="T38" fmla="*/ 31 w 89"/>
                <a:gd name="T39" fmla="*/ 13 h 165"/>
                <a:gd name="T40" fmla="*/ 24 w 89"/>
                <a:gd name="T41" fmla="*/ 22 h 165"/>
                <a:gd name="T42" fmla="*/ 63 w 89"/>
                <a:gd name="T43" fmla="*/ 16 h 165"/>
                <a:gd name="T44" fmla="*/ 61 w 89"/>
                <a:gd name="T45" fmla="*/ 58 h 165"/>
                <a:gd name="T46" fmla="*/ 54 w 89"/>
                <a:gd name="T47" fmla="*/ 63 h 165"/>
                <a:gd name="T48" fmla="*/ 62 w 89"/>
                <a:gd name="T49" fmla="*/ 25 h 165"/>
                <a:gd name="T50" fmla="*/ 42 w 89"/>
                <a:gd name="T51" fmla="*/ 8 h 165"/>
                <a:gd name="T52" fmla="*/ 37 w 89"/>
                <a:gd name="T53" fmla="*/ 15 h 165"/>
                <a:gd name="T54" fmla="*/ 36 w 89"/>
                <a:gd name="T55" fmla="*/ 12 h 165"/>
                <a:gd name="T56" fmla="*/ 0 w 89"/>
                <a:gd name="T57" fmla="*/ 66 h 165"/>
                <a:gd name="T58" fmla="*/ 37 w 89"/>
                <a:gd name="T59" fmla="*/ 13 h 165"/>
                <a:gd name="T60" fmla="*/ 36 w 89"/>
                <a:gd name="T61" fmla="*/ 14 h 165"/>
                <a:gd name="T62" fmla="*/ 54 w 89"/>
                <a:gd name="T63" fmla="*/ 4 h 165"/>
                <a:gd name="T64" fmla="*/ 62 w 89"/>
                <a:gd name="T65" fmla="*/ 54 h 165"/>
                <a:gd name="T66" fmla="*/ 52 w 89"/>
                <a:gd name="T67" fmla="*/ 65 h 165"/>
                <a:gd name="T68" fmla="*/ 65 w 89"/>
                <a:gd name="T69" fmla="*/ 40 h 165"/>
                <a:gd name="T70" fmla="*/ 47 w 89"/>
                <a:gd name="T71" fmla="*/ 2 h 165"/>
                <a:gd name="T72" fmla="*/ 17 w 89"/>
                <a:gd name="T73" fmla="*/ 36 h 165"/>
                <a:gd name="T74" fmla="*/ 46 w 89"/>
                <a:gd name="T75" fmla="*/ 4 h 165"/>
                <a:gd name="T76" fmla="*/ 62 w 89"/>
                <a:gd name="T77" fmla="*/ 17 h 165"/>
                <a:gd name="T78" fmla="*/ 51 w 89"/>
                <a:gd name="T79" fmla="*/ 62 h 165"/>
                <a:gd name="T80" fmla="*/ 30 w 89"/>
                <a:gd name="T81" fmla="*/ 50 h 165"/>
                <a:gd name="T82" fmla="*/ 65 w 89"/>
                <a:gd name="T83" fmla="*/ 51 h 165"/>
                <a:gd name="T84" fmla="*/ 59 w 89"/>
                <a:gd name="T85" fmla="*/ 4 h 165"/>
                <a:gd name="T86" fmla="*/ 23 w 89"/>
                <a:gd name="T87" fmla="*/ 25 h 165"/>
                <a:gd name="T88" fmla="*/ 32 w 89"/>
                <a:gd name="T89" fmla="*/ 14 h 165"/>
                <a:gd name="T90" fmla="*/ 65 w 89"/>
                <a:gd name="T91" fmla="*/ 35 h 165"/>
                <a:gd name="T92" fmla="*/ 44 w 89"/>
                <a:gd name="T93" fmla="*/ 59 h 165"/>
                <a:gd name="T94" fmla="*/ 17 w 89"/>
                <a:gd name="T95" fmla="*/ 81 h 165"/>
                <a:gd name="T96" fmla="*/ 42 w 89"/>
                <a:gd name="T97" fmla="*/ 130 h 165"/>
                <a:gd name="T98" fmla="*/ 56 w 89"/>
                <a:gd name="T99" fmla="*/ 107 h 165"/>
                <a:gd name="T100" fmla="*/ 78 w 89"/>
                <a:gd name="T101" fmla="*/ 111 h 165"/>
                <a:gd name="T102" fmla="*/ 53 w 89"/>
                <a:gd name="T103" fmla="*/ 159 h 165"/>
                <a:gd name="T104" fmla="*/ 87 w 89"/>
                <a:gd name="T105" fmla="*/ 138 h 165"/>
                <a:gd name="T106" fmla="*/ 66 w 89"/>
                <a:gd name="T107" fmla="*/ 99 h 165"/>
                <a:gd name="T108" fmla="*/ 51 w 89"/>
                <a:gd name="T109" fmla="*/ 116 h 165"/>
                <a:gd name="T110" fmla="*/ 77 w 89"/>
                <a:gd name="T111" fmla="*/ 106 h 165"/>
                <a:gd name="T112" fmla="*/ 87 w 89"/>
                <a:gd name="T113" fmla="*/ 146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9" h="165">
                  <a:moveTo>
                    <a:pt x="79" y="158"/>
                  </a:moveTo>
                  <a:cubicBezTo>
                    <a:pt x="83" y="158"/>
                    <a:pt x="86" y="156"/>
                    <a:pt x="87" y="152"/>
                  </a:cubicBezTo>
                  <a:cubicBezTo>
                    <a:pt x="89" y="148"/>
                    <a:pt x="88" y="144"/>
                    <a:pt x="87" y="140"/>
                  </a:cubicBezTo>
                  <a:cubicBezTo>
                    <a:pt x="86" y="134"/>
                    <a:pt x="84" y="127"/>
                    <a:pt x="82" y="121"/>
                  </a:cubicBezTo>
                  <a:cubicBezTo>
                    <a:pt x="82" y="118"/>
                    <a:pt x="81" y="114"/>
                    <a:pt x="80" y="111"/>
                  </a:cubicBezTo>
                  <a:cubicBezTo>
                    <a:pt x="79" y="108"/>
                    <a:pt x="79" y="106"/>
                    <a:pt x="77" y="104"/>
                  </a:cubicBezTo>
                  <a:cubicBezTo>
                    <a:pt x="76" y="100"/>
                    <a:pt x="72" y="99"/>
                    <a:pt x="69" y="98"/>
                  </a:cubicBezTo>
                  <a:cubicBezTo>
                    <a:pt x="67" y="98"/>
                    <a:pt x="65" y="98"/>
                    <a:pt x="63" y="98"/>
                  </a:cubicBezTo>
                  <a:cubicBezTo>
                    <a:pt x="61" y="98"/>
                    <a:pt x="60" y="99"/>
                    <a:pt x="59" y="101"/>
                  </a:cubicBezTo>
                  <a:cubicBezTo>
                    <a:pt x="56" y="103"/>
                    <a:pt x="53" y="107"/>
                    <a:pt x="52" y="111"/>
                  </a:cubicBezTo>
                  <a:cubicBezTo>
                    <a:pt x="51" y="112"/>
                    <a:pt x="50" y="114"/>
                    <a:pt x="49" y="116"/>
                  </a:cubicBezTo>
                  <a:cubicBezTo>
                    <a:pt x="49" y="117"/>
                    <a:pt x="48" y="119"/>
                    <a:pt x="46" y="120"/>
                  </a:cubicBezTo>
                  <a:cubicBezTo>
                    <a:pt x="46" y="121"/>
                    <a:pt x="47" y="121"/>
                    <a:pt x="47" y="121"/>
                  </a:cubicBezTo>
                  <a:cubicBezTo>
                    <a:pt x="48" y="116"/>
                    <a:pt x="51" y="112"/>
                    <a:pt x="54" y="108"/>
                  </a:cubicBezTo>
                  <a:cubicBezTo>
                    <a:pt x="57" y="104"/>
                    <a:pt x="61" y="101"/>
                    <a:pt x="66" y="100"/>
                  </a:cubicBezTo>
                  <a:cubicBezTo>
                    <a:pt x="76" y="98"/>
                    <a:pt x="79" y="109"/>
                    <a:pt x="81" y="116"/>
                  </a:cubicBezTo>
                  <a:cubicBezTo>
                    <a:pt x="82" y="120"/>
                    <a:pt x="82" y="124"/>
                    <a:pt x="83" y="128"/>
                  </a:cubicBezTo>
                  <a:cubicBezTo>
                    <a:pt x="85" y="132"/>
                    <a:pt x="86" y="137"/>
                    <a:pt x="86" y="142"/>
                  </a:cubicBezTo>
                  <a:cubicBezTo>
                    <a:pt x="87" y="147"/>
                    <a:pt x="88" y="152"/>
                    <a:pt x="85" y="156"/>
                  </a:cubicBezTo>
                  <a:cubicBezTo>
                    <a:pt x="82" y="161"/>
                    <a:pt x="77" y="162"/>
                    <a:pt x="73" y="162"/>
                  </a:cubicBezTo>
                  <a:cubicBezTo>
                    <a:pt x="66" y="162"/>
                    <a:pt x="60" y="160"/>
                    <a:pt x="53" y="158"/>
                  </a:cubicBezTo>
                  <a:cubicBezTo>
                    <a:pt x="53" y="159"/>
                    <a:pt x="53" y="159"/>
                    <a:pt x="53" y="160"/>
                  </a:cubicBezTo>
                  <a:cubicBezTo>
                    <a:pt x="60" y="160"/>
                    <a:pt x="68" y="162"/>
                    <a:pt x="75" y="161"/>
                  </a:cubicBezTo>
                  <a:cubicBezTo>
                    <a:pt x="79" y="160"/>
                    <a:pt x="81" y="158"/>
                    <a:pt x="82" y="155"/>
                  </a:cubicBezTo>
                  <a:cubicBezTo>
                    <a:pt x="83" y="152"/>
                    <a:pt x="83" y="150"/>
                    <a:pt x="83" y="148"/>
                  </a:cubicBezTo>
                  <a:cubicBezTo>
                    <a:pt x="84" y="144"/>
                    <a:pt x="83" y="141"/>
                    <a:pt x="83" y="137"/>
                  </a:cubicBezTo>
                  <a:cubicBezTo>
                    <a:pt x="83" y="131"/>
                    <a:pt x="82" y="124"/>
                    <a:pt x="80" y="117"/>
                  </a:cubicBezTo>
                  <a:cubicBezTo>
                    <a:pt x="80" y="114"/>
                    <a:pt x="79" y="111"/>
                    <a:pt x="78" y="108"/>
                  </a:cubicBezTo>
                  <a:cubicBezTo>
                    <a:pt x="78" y="106"/>
                    <a:pt x="78" y="104"/>
                    <a:pt x="77" y="102"/>
                  </a:cubicBezTo>
                  <a:cubicBezTo>
                    <a:pt x="77" y="101"/>
                    <a:pt x="76" y="99"/>
                    <a:pt x="74" y="97"/>
                  </a:cubicBezTo>
                  <a:cubicBezTo>
                    <a:pt x="73" y="96"/>
                    <a:pt x="71" y="95"/>
                    <a:pt x="69" y="96"/>
                  </a:cubicBezTo>
                  <a:cubicBezTo>
                    <a:pt x="65" y="96"/>
                    <a:pt x="61" y="101"/>
                    <a:pt x="57" y="104"/>
                  </a:cubicBezTo>
                  <a:cubicBezTo>
                    <a:pt x="53" y="108"/>
                    <a:pt x="50" y="113"/>
                    <a:pt x="47" y="118"/>
                  </a:cubicBezTo>
                  <a:cubicBezTo>
                    <a:pt x="46" y="120"/>
                    <a:pt x="45" y="122"/>
                    <a:pt x="45" y="124"/>
                  </a:cubicBezTo>
                  <a:cubicBezTo>
                    <a:pt x="44" y="126"/>
                    <a:pt x="44" y="128"/>
                    <a:pt x="42" y="129"/>
                  </a:cubicBezTo>
                  <a:cubicBezTo>
                    <a:pt x="42" y="129"/>
                    <a:pt x="41" y="128"/>
                    <a:pt x="40" y="128"/>
                  </a:cubicBezTo>
                  <a:cubicBezTo>
                    <a:pt x="39" y="127"/>
                    <a:pt x="38" y="126"/>
                    <a:pt x="36" y="125"/>
                  </a:cubicBezTo>
                  <a:cubicBezTo>
                    <a:pt x="34" y="123"/>
                    <a:pt x="32" y="121"/>
                    <a:pt x="31" y="119"/>
                  </a:cubicBezTo>
                  <a:cubicBezTo>
                    <a:pt x="27" y="114"/>
                    <a:pt x="24" y="109"/>
                    <a:pt x="22" y="104"/>
                  </a:cubicBezTo>
                  <a:cubicBezTo>
                    <a:pt x="20" y="99"/>
                    <a:pt x="19" y="95"/>
                    <a:pt x="19" y="90"/>
                  </a:cubicBezTo>
                  <a:cubicBezTo>
                    <a:pt x="18" y="86"/>
                    <a:pt x="19" y="81"/>
                    <a:pt x="19" y="77"/>
                  </a:cubicBezTo>
                  <a:cubicBezTo>
                    <a:pt x="20" y="67"/>
                    <a:pt x="23" y="58"/>
                    <a:pt x="28" y="50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30" y="52"/>
                    <a:pt x="32" y="54"/>
                    <a:pt x="34" y="56"/>
                  </a:cubicBezTo>
                  <a:cubicBezTo>
                    <a:pt x="36" y="58"/>
                    <a:pt x="39" y="59"/>
                    <a:pt x="42" y="60"/>
                  </a:cubicBezTo>
                  <a:cubicBezTo>
                    <a:pt x="45" y="60"/>
                    <a:pt x="47" y="62"/>
                    <a:pt x="50" y="62"/>
                  </a:cubicBezTo>
                  <a:cubicBezTo>
                    <a:pt x="53" y="62"/>
                    <a:pt x="56" y="62"/>
                    <a:pt x="59" y="61"/>
                  </a:cubicBezTo>
                  <a:cubicBezTo>
                    <a:pt x="67" y="58"/>
                    <a:pt x="67" y="48"/>
                    <a:pt x="66" y="41"/>
                  </a:cubicBezTo>
                  <a:cubicBezTo>
                    <a:pt x="66" y="37"/>
                    <a:pt x="66" y="33"/>
                    <a:pt x="66" y="29"/>
                  </a:cubicBezTo>
                  <a:cubicBezTo>
                    <a:pt x="66" y="25"/>
                    <a:pt x="66" y="22"/>
                    <a:pt x="66" y="18"/>
                  </a:cubicBezTo>
                  <a:cubicBezTo>
                    <a:pt x="66" y="12"/>
                    <a:pt x="65" y="3"/>
                    <a:pt x="57" y="1"/>
                  </a:cubicBezTo>
                  <a:cubicBezTo>
                    <a:pt x="54" y="1"/>
                    <a:pt x="51" y="1"/>
                    <a:pt x="48" y="2"/>
                  </a:cubicBezTo>
                  <a:cubicBezTo>
                    <a:pt x="44" y="4"/>
                    <a:pt x="41" y="6"/>
                    <a:pt x="37" y="8"/>
                  </a:cubicBezTo>
                  <a:cubicBezTo>
                    <a:pt x="34" y="11"/>
                    <a:pt x="31" y="13"/>
                    <a:pt x="29" y="17"/>
                  </a:cubicBezTo>
                  <a:cubicBezTo>
                    <a:pt x="27" y="19"/>
                    <a:pt x="26" y="23"/>
                    <a:pt x="23" y="25"/>
                  </a:cubicBezTo>
                  <a:cubicBezTo>
                    <a:pt x="23" y="25"/>
                    <a:pt x="24" y="25"/>
                    <a:pt x="24" y="25"/>
                  </a:cubicBezTo>
                  <a:cubicBezTo>
                    <a:pt x="24" y="24"/>
                    <a:pt x="25" y="22"/>
                    <a:pt x="27" y="21"/>
                  </a:cubicBezTo>
                  <a:cubicBezTo>
                    <a:pt x="28" y="19"/>
                    <a:pt x="30" y="17"/>
                    <a:pt x="32" y="15"/>
                  </a:cubicBezTo>
                  <a:cubicBezTo>
                    <a:pt x="35" y="12"/>
                    <a:pt x="40" y="9"/>
                    <a:pt x="44" y="7"/>
                  </a:cubicBezTo>
                  <a:cubicBezTo>
                    <a:pt x="49" y="5"/>
                    <a:pt x="55" y="3"/>
                    <a:pt x="60" y="5"/>
                  </a:cubicBezTo>
                  <a:cubicBezTo>
                    <a:pt x="63" y="7"/>
                    <a:pt x="65" y="11"/>
                    <a:pt x="65" y="14"/>
                  </a:cubicBezTo>
                  <a:cubicBezTo>
                    <a:pt x="66" y="18"/>
                    <a:pt x="66" y="23"/>
                    <a:pt x="66" y="27"/>
                  </a:cubicBezTo>
                  <a:cubicBezTo>
                    <a:pt x="65" y="34"/>
                    <a:pt x="65" y="41"/>
                    <a:pt x="64" y="48"/>
                  </a:cubicBezTo>
                  <a:cubicBezTo>
                    <a:pt x="64" y="50"/>
                    <a:pt x="64" y="53"/>
                    <a:pt x="63" y="56"/>
                  </a:cubicBezTo>
                  <a:cubicBezTo>
                    <a:pt x="62" y="59"/>
                    <a:pt x="60" y="60"/>
                    <a:pt x="58" y="62"/>
                  </a:cubicBezTo>
                  <a:cubicBezTo>
                    <a:pt x="54" y="64"/>
                    <a:pt x="49" y="63"/>
                    <a:pt x="45" y="61"/>
                  </a:cubicBezTo>
                  <a:cubicBezTo>
                    <a:pt x="39" y="59"/>
                    <a:pt x="34" y="55"/>
                    <a:pt x="31" y="50"/>
                  </a:cubicBezTo>
                  <a:cubicBezTo>
                    <a:pt x="31" y="49"/>
                    <a:pt x="30" y="49"/>
                    <a:pt x="30" y="50"/>
                  </a:cubicBezTo>
                  <a:cubicBezTo>
                    <a:pt x="30" y="52"/>
                    <a:pt x="32" y="53"/>
                    <a:pt x="33" y="55"/>
                  </a:cubicBezTo>
                  <a:cubicBezTo>
                    <a:pt x="35" y="56"/>
                    <a:pt x="37" y="58"/>
                    <a:pt x="39" y="59"/>
                  </a:cubicBezTo>
                  <a:cubicBezTo>
                    <a:pt x="43" y="61"/>
                    <a:pt x="47" y="64"/>
                    <a:pt x="51" y="64"/>
                  </a:cubicBezTo>
                  <a:cubicBezTo>
                    <a:pt x="56" y="64"/>
                    <a:pt x="60" y="61"/>
                    <a:pt x="62" y="56"/>
                  </a:cubicBezTo>
                  <a:cubicBezTo>
                    <a:pt x="64" y="51"/>
                    <a:pt x="63" y="46"/>
                    <a:pt x="63" y="41"/>
                  </a:cubicBezTo>
                  <a:cubicBezTo>
                    <a:pt x="64" y="34"/>
                    <a:pt x="63" y="27"/>
                    <a:pt x="63" y="20"/>
                  </a:cubicBezTo>
                  <a:cubicBezTo>
                    <a:pt x="63" y="15"/>
                    <a:pt x="63" y="11"/>
                    <a:pt x="62" y="6"/>
                  </a:cubicBezTo>
                  <a:cubicBezTo>
                    <a:pt x="62" y="4"/>
                    <a:pt x="60" y="3"/>
                    <a:pt x="59" y="2"/>
                  </a:cubicBezTo>
                  <a:cubicBezTo>
                    <a:pt x="57" y="0"/>
                    <a:pt x="54" y="1"/>
                    <a:pt x="52" y="1"/>
                  </a:cubicBezTo>
                  <a:cubicBezTo>
                    <a:pt x="50" y="1"/>
                    <a:pt x="48" y="2"/>
                    <a:pt x="45" y="4"/>
                  </a:cubicBezTo>
                  <a:cubicBezTo>
                    <a:pt x="43" y="4"/>
                    <a:pt x="41" y="6"/>
                    <a:pt x="39" y="7"/>
                  </a:cubicBezTo>
                  <a:cubicBezTo>
                    <a:pt x="36" y="9"/>
                    <a:pt x="33" y="11"/>
                    <a:pt x="31" y="13"/>
                  </a:cubicBezTo>
                  <a:cubicBezTo>
                    <a:pt x="28" y="15"/>
                    <a:pt x="26" y="18"/>
                    <a:pt x="24" y="20"/>
                  </a:cubicBezTo>
                  <a:cubicBezTo>
                    <a:pt x="20" y="25"/>
                    <a:pt x="20" y="31"/>
                    <a:pt x="16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0"/>
                    <a:pt x="21" y="26"/>
                    <a:pt x="24" y="22"/>
                  </a:cubicBezTo>
                  <a:cubicBezTo>
                    <a:pt x="28" y="18"/>
                    <a:pt x="32" y="13"/>
                    <a:pt x="36" y="10"/>
                  </a:cubicBezTo>
                  <a:cubicBezTo>
                    <a:pt x="41" y="6"/>
                    <a:pt x="46" y="2"/>
                    <a:pt x="52" y="1"/>
                  </a:cubicBezTo>
                  <a:cubicBezTo>
                    <a:pt x="56" y="1"/>
                    <a:pt x="59" y="2"/>
                    <a:pt x="61" y="5"/>
                  </a:cubicBezTo>
                  <a:cubicBezTo>
                    <a:pt x="63" y="9"/>
                    <a:pt x="63" y="13"/>
                    <a:pt x="63" y="16"/>
                  </a:cubicBezTo>
                  <a:cubicBezTo>
                    <a:pt x="64" y="21"/>
                    <a:pt x="64" y="26"/>
                    <a:pt x="64" y="31"/>
                  </a:cubicBezTo>
                  <a:cubicBezTo>
                    <a:pt x="64" y="34"/>
                    <a:pt x="63" y="38"/>
                    <a:pt x="63" y="41"/>
                  </a:cubicBezTo>
                  <a:cubicBezTo>
                    <a:pt x="63" y="44"/>
                    <a:pt x="62" y="47"/>
                    <a:pt x="62" y="51"/>
                  </a:cubicBezTo>
                  <a:cubicBezTo>
                    <a:pt x="62" y="53"/>
                    <a:pt x="62" y="56"/>
                    <a:pt x="61" y="58"/>
                  </a:cubicBezTo>
                  <a:cubicBezTo>
                    <a:pt x="60" y="60"/>
                    <a:pt x="57" y="62"/>
                    <a:pt x="55" y="62"/>
                  </a:cubicBezTo>
                  <a:cubicBezTo>
                    <a:pt x="44" y="66"/>
                    <a:pt x="33" y="59"/>
                    <a:pt x="28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33" y="58"/>
                    <a:pt x="43" y="65"/>
                    <a:pt x="54" y="63"/>
                  </a:cubicBezTo>
                  <a:cubicBezTo>
                    <a:pt x="58" y="63"/>
                    <a:pt x="61" y="61"/>
                    <a:pt x="62" y="57"/>
                  </a:cubicBezTo>
                  <a:cubicBezTo>
                    <a:pt x="64" y="54"/>
                    <a:pt x="64" y="49"/>
                    <a:pt x="64" y="45"/>
                  </a:cubicBezTo>
                  <a:cubicBezTo>
                    <a:pt x="64" y="41"/>
                    <a:pt x="63" y="38"/>
                    <a:pt x="63" y="34"/>
                  </a:cubicBezTo>
                  <a:cubicBezTo>
                    <a:pt x="62" y="31"/>
                    <a:pt x="62" y="28"/>
                    <a:pt x="62" y="25"/>
                  </a:cubicBezTo>
                  <a:cubicBezTo>
                    <a:pt x="62" y="21"/>
                    <a:pt x="62" y="17"/>
                    <a:pt x="62" y="13"/>
                  </a:cubicBezTo>
                  <a:cubicBezTo>
                    <a:pt x="62" y="10"/>
                    <a:pt x="61" y="7"/>
                    <a:pt x="58" y="5"/>
                  </a:cubicBezTo>
                  <a:cubicBezTo>
                    <a:pt x="57" y="4"/>
                    <a:pt x="55" y="4"/>
                    <a:pt x="53" y="4"/>
                  </a:cubicBezTo>
                  <a:cubicBezTo>
                    <a:pt x="49" y="4"/>
                    <a:pt x="45" y="6"/>
                    <a:pt x="42" y="8"/>
                  </a:cubicBezTo>
                  <a:cubicBezTo>
                    <a:pt x="39" y="10"/>
                    <a:pt x="36" y="12"/>
                    <a:pt x="33" y="15"/>
                  </a:cubicBezTo>
                  <a:cubicBezTo>
                    <a:pt x="29" y="18"/>
                    <a:pt x="27" y="21"/>
                    <a:pt x="24" y="24"/>
                  </a:cubicBezTo>
                  <a:cubicBezTo>
                    <a:pt x="23" y="25"/>
                    <a:pt x="24" y="25"/>
                    <a:pt x="24" y="25"/>
                  </a:cubicBezTo>
                  <a:cubicBezTo>
                    <a:pt x="29" y="23"/>
                    <a:pt x="33" y="18"/>
                    <a:pt x="37" y="15"/>
                  </a:cubicBezTo>
                  <a:cubicBezTo>
                    <a:pt x="42" y="12"/>
                    <a:pt x="47" y="10"/>
                    <a:pt x="50" y="5"/>
                  </a:cubicBezTo>
                  <a:cubicBezTo>
                    <a:pt x="50" y="5"/>
                    <a:pt x="50" y="4"/>
                    <a:pt x="49" y="4"/>
                  </a:cubicBezTo>
                  <a:cubicBezTo>
                    <a:pt x="47" y="5"/>
                    <a:pt x="45" y="6"/>
                    <a:pt x="43" y="7"/>
                  </a:cubicBezTo>
                  <a:cubicBezTo>
                    <a:pt x="41" y="8"/>
                    <a:pt x="39" y="10"/>
                    <a:pt x="36" y="12"/>
                  </a:cubicBezTo>
                  <a:cubicBezTo>
                    <a:pt x="32" y="15"/>
                    <a:pt x="27" y="19"/>
                    <a:pt x="23" y="23"/>
                  </a:cubicBezTo>
                  <a:cubicBezTo>
                    <a:pt x="18" y="28"/>
                    <a:pt x="15" y="33"/>
                    <a:pt x="12" y="38"/>
                  </a:cubicBezTo>
                  <a:cubicBezTo>
                    <a:pt x="9" y="44"/>
                    <a:pt x="6" y="50"/>
                    <a:pt x="4" y="56"/>
                  </a:cubicBezTo>
                  <a:cubicBezTo>
                    <a:pt x="3" y="59"/>
                    <a:pt x="2" y="62"/>
                    <a:pt x="0" y="66"/>
                  </a:cubicBezTo>
                  <a:cubicBezTo>
                    <a:pt x="0" y="67"/>
                    <a:pt x="1" y="67"/>
                    <a:pt x="2" y="66"/>
                  </a:cubicBezTo>
                  <a:cubicBezTo>
                    <a:pt x="5" y="54"/>
                    <a:pt x="10" y="42"/>
                    <a:pt x="17" y="32"/>
                  </a:cubicBezTo>
                  <a:cubicBezTo>
                    <a:pt x="21" y="26"/>
                    <a:pt x="25" y="22"/>
                    <a:pt x="30" y="18"/>
                  </a:cubicBezTo>
                  <a:cubicBezTo>
                    <a:pt x="33" y="16"/>
                    <a:pt x="35" y="14"/>
                    <a:pt x="37" y="13"/>
                  </a:cubicBezTo>
                  <a:cubicBezTo>
                    <a:pt x="39" y="11"/>
                    <a:pt x="42" y="9"/>
                    <a:pt x="44" y="8"/>
                  </a:cubicBezTo>
                  <a:cubicBezTo>
                    <a:pt x="45" y="7"/>
                    <a:pt x="47" y="6"/>
                    <a:pt x="49" y="6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6" y="9"/>
                    <a:pt x="41" y="11"/>
                    <a:pt x="36" y="14"/>
                  </a:cubicBezTo>
                  <a:cubicBezTo>
                    <a:pt x="32" y="17"/>
                    <a:pt x="29" y="22"/>
                    <a:pt x="24" y="24"/>
                  </a:cubicBezTo>
                  <a:cubicBezTo>
                    <a:pt x="24" y="24"/>
                    <a:pt x="24" y="25"/>
                    <a:pt x="24" y="25"/>
                  </a:cubicBezTo>
                  <a:cubicBezTo>
                    <a:pt x="29" y="20"/>
                    <a:pt x="33" y="16"/>
                    <a:pt x="39" y="12"/>
                  </a:cubicBezTo>
                  <a:cubicBezTo>
                    <a:pt x="43" y="9"/>
                    <a:pt x="48" y="5"/>
                    <a:pt x="54" y="4"/>
                  </a:cubicBezTo>
                  <a:cubicBezTo>
                    <a:pt x="62" y="4"/>
                    <a:pt x="61" y="16"/>
                    <a:pt x="61" y="21"/>
                  </a:cubicBezTo>
                  <a:cubicBezTo>
                    <a:pt x="61" y="24"/>
                    <a:pt x="61" y="28"/>
                    <a:pt x="61" y="31"/>
                  </a:cubicBezTo>
                  <a:cubicBezTo>
                    <a:pt x="61" y="35"/>
                    <a:pt x="62" y="38"/>
                    <a:pt x="62" y="41"/>
                  </a:cubicBezTo>
                  <a:cubicBezTo>
                    <a:pt x="63" y="45"/>
                    <a:pt x="63" y="50"/>
                    <a:pt x="62" y="54"/>
                  </a:cubicBezTo>
                  <a:cubicBezTo>
                    <a:pt x="61" y="57"/>
                    <a:pt x="60" y="61"/>
                    <a:pt x="56" y="62"/>
                  </a:cubicBezTo>
                  <a:cubicBezTo>
                    <a:pt x="45" y="65"/>
                    <a:pt x="33" y="57"/>
                    <a:pt x="28" y="49"/>
                  </a:cubicBezTo>
                  <a:cubicBezTo>
                    <a:pt x="27" y="48"/>
                    <a:pt x="27" y="49"/>
                    <a:pt x="27" y="49"/>
                  </a:cubicBezTo>
                  <a:cubicBezTo>
                    <a:pt x="32" y="59"/>
                    <a:pt x="41" y="66"/>
                    <a:pt x="52" y="65"/>
                  </a:cubicBezTo>
                  <a:cubicBezTo>
                    <a:pt x="54" y="64"/>
                    <a:pt x="57" y="63"/>
                    <a:pt x="59" y="62"/>
                  </a:cubicBezTo>
                  <a:cubicBezTo>
                    <a:pt x="61" y="60"/>
                    <a:pt x="62" y="59"/>
                    <a:pt x="62" y="56"/>
                  </a:cubicBezTo>
                  <a:cubicBezTo>
                    <a:pt x="63" y="54"/>
                    <a:pt x="63" y="52"/>
                    <a:pt x="63" y="50"/>
                  </a:cubicBezTo>
                  <a:cubicBezTo>
                    <a:pt x="63" y="46"/>
                    <a:pt x="64" y="43"/>
                    <a:pt x="65" y="40"/>
                  </a:cubicBezTo>
                  <a:cubicBezTo>
                    <a:pt x="65" y="33"/>
                    <a:pt x="65" y="27"/>
                    <a:pt x="65" y="21"/>
                  </a:cubicBezTo>
                  <a:cubicBezTo>
                    <a:pt x="65" y="17"/>
                    <a:pt x="65" y="13"/>
                    <a:pt x="63" y="10"/>
                  </a:cubicBezTo>
                  <a:cubicBezTo>
                    <a:pt x="63" y="6"/>
                    <a:pt x="61" y="3"/>
                    <a:pt x="58" y="2"/>
                  </a:cubicBezTo>
                  <a:cubicBezTo>
                    <a:pt x="55" y="0"/>
                    <a:pt x="51" y="0"/>
                    <a:pt x="47" y="2"/>
                  </a:cubicBezTo>
                  <a:cubicBezTo>
                    <a:pt x="43" y="3"/>
                    <a:pt x="40" y="6"/>
                    <a:pt x="36" y="8"/>
                  </a:cubicBezTo>
                  <a:cubicBezTo>
                    <a:pt x="33" y="11"/>
                    <a:pt x="30" y="14"/>
                    <a:pt x="27" y="17"/>
                  </a:cubicBezTo>
                  <a:cubicBezTo>
                    <a:pt x="23" y="23"/>
                    <a:pt x="16" y="28"/>
                    <a:pt x="16" y="36"/>
                  </a:cubicBezTo>
                  <a:cubicBezTo>
                    <a:pt x="16" y="37"/>
                    <a:pt x="17" y="37"/>
                    <a:pt x="17" y="36"/>
                  </a:cubicBezTo>
                  <a:cubicBezTo>
                    <a:pt x="21" y="32"/>
                    <a:pt x="21" y="26"/>
                    <a:pt x="24" y="21"/>
                  </a:cubicBezTo>
                  <a:cubicBezTo>
                    <a:pt x="27" y="19"/>
                    <a:pt x="29" y="16"/>
                    <a:pt x="31" y="14"/>
                  </a:cubicBezTo>
                  <a:cubicBezTo>
                    <a:pt x="33" y="12"/>
                    <a:pt x="36" y="10"/>
                    <a:pt x="39" y="8"/>
                  </a:cubicBezTo>
                  <a:cubicBezTo>
                    <a:pt x="41" y="7"/>
                    <a:pt x="44" y="6"/>
                    <a:pt x="46" y="4"/>
                  </a:cubicBezTo>
                  <a:cubicBezTo>
                    <a:pt x="48" y="3"/>
                    <a:pt x="51" y="2"/>
                    <a:pt x="53" y="2"/>
                  </a:cubicBezTo>
                  <a:cubicBezTo>
                    <a:pt x="56" y="1"/>
                    <a:pt x="58" y="2"/>
                    <a:pt x="60" y="4"/>
                  </a:cubicBezTo>
                  <a:cubicBezTo>
                    <a:pt x="61" y="6"/>
                    <a:pt x="61" y="8"/>
                    <a:pt x="62" y="11"/>
                  </a:cubicBezTo>
                  <a:cubicBezTo>
                    <a:pt x="62" y="13"/>
                    <a:pt x="62" y="15"/>
                    <a:pt x="62" y="17"/>
                  </a:cubicBezTo>
                  <a:cubicBezTo>
                    <a:pt x="62" y="21"/>
                    <a:pt x="62" y="24"/>
                    <a:pt x="62" y="27"/>
                  </a:cubicBezTo>
                  <a:cubicBezTo>
                    <a:pt x="63" y="33"/>
                    <a:pt x="62" y="39"/>
                    <a:pt x="62" y="46"/>
                  </a:cubicBezTo>
                  <a:cubicBezTo>
                    <a:pt x="62" y="51"/>
                    <a:pt x="62" y="57"/>
                    <a:pt x="58" y="60"/>
                  </a:cubicBezTo>
                  <a:cubicBezTo>
                    <a:pt x="56" y="62"/>
                    <a:pt x="53" y="62"/>
                    <a:pt x="51" y="62"/>
                  </a:cubicBezTo>
                  <a:cubicBezTo>
                    <a:pt x="48" y="62"/>
                    <a:pt x="46" y="62"/>
                    <a:pt x="44" y="60"/>
                  </a:cubicBezTo>
                  <a:cubicBezTo>
                    <a:pt x="41" y="59"/>
                    <a:pt x="39" y="57"/>
                    <a:pt x="36" y="56"/>
                  </a:cubicBezTo>
                  <a:cubicBezTo>
                    <a:pt x="34" y="54"/>
                    <a:pt x="32" y="52"/>
                    <a:pt x="31" y="50"/>
                  </a:cubicBezTo>
                  <a:cubicBezTo>
                    <a:pt x="31" y="50"/>
                    <a:pt x="30" y="50"/>
                    <a:pt x="30" y="50"/>
                  </a:cubicBezTo>
                  <a:cubicBezTo>
                    <a:pt x="32" y="54"/>
                    <a:pt x="36" y="57"/>
                    <a:pt x="39" y="59"/>
                  </a:cubicBezTo>
                  <a:cubicBezTo>
                    <a:pt x="43" y="62"/>
                    <a:pt x="48" y="64"/>
                    <a:pt x="52" y="64"/>
                  </a:cubicBezTo>
                  <a:cubicBezTo>
                    <a:pt x="56" y="64"/>
                    <a:pt x="61" y="62"/>
                    <a:pt x="63" y="58"/>
                  </a:cubicBezTo>
                  <a:cubicBezTo>
                    <a:pt x="65" y="56"/>
                    <a:pt x="65" y="53"/>
                    <a:pt x="65" y="51"/>
                  </a:cubicBezTo>
                  <a:cubicBezTo>
                    <a:pt x="65" y="48"/>
                    <a:pt x="65" y="45"/>
                    <a:pt x="66" y="42"/>
                  </a:cubicBezTo>
                  <a:cubicBezTo>
                    <a:pt x="66" y="35"/>
                    <a:pt x="67" y="29"/>
                    <a:pt x="67" y="23"/>
                  </a:cubicBezTo>
                  <a:cubicBezTo>
                    <a:pt x="67" y="19"/>
                    <a:pt x="67" y="15"/>
                    <a:pt x="66" y="11"/>
                  </a:cubicBezTo>
                  <a:cubicBezTo>
                    <a:pt x="65" y="8"/>
                    <a:pt x="62" y="5"/>
                    <a:pt x="59" y="4"/>
                  </a:cubicBezTo>
                  <a:cubicBezTo>
                    <a:pt x="54" y="2"/>
                    <a:pt x="49" y="4"/>
                    <a:pt x="44" y="6"/>
                  </a:cubicBezTo>
                  <a:cubicBezTo>
                    <a:pt x="39" y="8"/>
                    <a:pt x="35" y="11"/>
                    <a:pt x="30" y="15"/>
                  </a:cubicBezTo>
                  <a:cubicBezTo>
                    <a:pt x="29" y="16"/>
                    <a:pt x="27" y="18"/>
                    <a:pt x="25" y="20"/>
                  </a:cubicBezTo>
                  <a:cubicBezTo>
                    <a:pt x="24" y="22"/>
                    <a:pt x="23" y="24"/>
                    <a:pt x="23" y="25"/>
                  </a:cubicBezTo>
                  <a:cubicBezTo>
                    <a:pt x="23" y="26"/>
                    <a:pt x="23" y="26"/>
                    <a:pt x="24" y="26"/>
                  </a:cubicBezTo>
                  <a:cubicBezTo>
                    <a:pt x="26" y="25"/>
                    <a:pt x="27" y="23"/>
                    <a:pt x="28" y="21"/>
                  </a:cubicBezTo>
                  <a:cubicBezTo>
                    <a:pt x="28" y="20"/>
                    <a:pt x="29" y="19"/>
                    <a:pt x="29" y="18"/>
                  </a:cubicBezTo>
                  <a:cubicBezTo>
                    <a:pt x="30" y="16"/>
                    <a:pt x="31" y="15"/>
                    <a:pt x="32" y="14"/>
                  </a:cubicBezTo>
                  <a:cubicBezTo>
                    <a:pt x="36" y="10"/>
                    <a:pt x="42" y="6"/>
                    <a:pt x="48" y="4"/>
                  </a:cubicBezTo>
                  <a:cubicBezTo>
                    <a:pt x="52" y="2"/>
                    <a:pt x="57" y="1"/>
                    <a:pt x="60" y="4"/>
                  </a:cubicBezTo>
                  <a:cubicBezTo>
                    <a:pt x="63" y="6"/>
                    <a:pt x="64" y="10"/>
                    <a:pt x="65" y="13"/>
                  </a:cubicBezTo>
                  <a:cubicBezTo>
                    <a:pt x="66" y="21"/>
                    <a:pt x="65" y="28"/>
                    <a:pt x="65" y="35"/>
                  </a:cubicBezTo>
                  <a:cubicBezTo>
                    <a:pt x="65" y="39"/>
                    <a:pt x="66" y="44"/>
                    <a:pt x="65" y="48"/>
                  </a:cubicBezTo>
                  <a:cubicBezTo>
                    <a:pt x="65" y="52"/>
                    <a:pt x="64" y="56"/>
                    <a:pt x="61" y="59"/>
                  </a:cubicBezTo>
                  <a:cubicBezTo>
                    <a:pt x="59" y="60"/>
                    <a:pt x="56" y="61"/>
                    <a:pt x="53" y="61"/>
                  </a:cubicBezTo>
                  <a:cubicBezTo>
                    <a:pt x="50" y="62"/>
                    <a:pt x="47" y="60"/>
                    <a:pt x="44" y="59"/>
                  </a:cubicBezTo>
                  <a:cubicBezTo>
                    <a:pt x="41" y="58"/>
                    <a:pt x="37" y="57"/>
                    <a:pt x="35" y="55"/>
                  </a:cubicBezTo>
                  <a:cubicBezTo>
                    <a:pt x="32" y="53"/>
                    <a:pt x="31" y="51"/>
                    <a:pt x="28" y="50"/>
                  </a:cubicBezTo>
                  <a:cubicBezTo>
                    <a:pt x="28" y="49"/>
                    <a:pt x="28" y="50"/>
                    <a:pt x="27" y="50"/>
                  </a:cubicBezTo>
                  <a:cubicBezTo>
                    <a:pt x="20" y="59"/>
                    <a:pt x="18" y="71"/>
                    <a:pt x="17" y="81"/>
                  </a:cubicBezTo>
                  <a:cubicBezTo>
                    <a:pt x="17" y="87"/>
                    <a:pt x="17" y="92"/>
                    <a:pt x="19" y="98"/>
                  </a:cubicBezTo>
                  <a:cubicBezTo>
                    <a:pt x="20" y="104"/>
                    <a:pt x="23" y="109"/>
                    <a:pt x="26" y="114"/>
                  </a:cubicBezTo>
                  <a:cubicBezTo>
                    <a:pt x="29" y="118"/>
                    <a:pt x="32" y="123"/>
                    <a:pt x="36" y="126"/>
                  </a:cubicBezTo>
                  <a:cubicBezTo>
                    <a:pt x="38" y="128"/>
                    <a:pt x="40" y="130"/>
                    <a:pt x="42" y="130"/>
                  </a:cubicBezTo>
                  <a:cubicBezTo>
                    <a:pt x="43" y="130"/>
                    <a:pt x="44" y="129"/>
                    <a:pt x="45" y="127"/>
                  </a:cubicBezTo>
                  <a:cubicBezTo>
                    <a:pt x="45" y="126"/>
                    <a:pt x="46" y="124"/>
                    <a:pt x="46" y="122"/>
                  </a:cubicBezTo>
                  <a:cubicBezTo>
                    <a:pt x="47" y="119"/>
                    <a:pt x="49" y="117"/>
                    <a:pt x="51" y="114"/>
                  </a:cubicBezTo>
                  <a:cubicBezTo>
                    <a:pt x="52" y="112"/>
                    <a:pt x="54" y="109"/>
                    <a:pt x="56" y="107"/>
                  </a:cubicBezTo>
                  <a:cubicBezTo>
                    <a:pt x="58" y="105"/>
                    <a:pt x="60" y="103"/>
                    <a:pt x="62" y="101"/>
                  </a:cubicBezTo>
                  <a:cubicBezTo>
                    <a:pt x="65" y="98"/>
                    <a:pt x="71" y="94"/>
                    <a:pt x="74" y="99"/>
                  </a:cubicBezTo>
                  <a:cubicBezTo>
                    <a:pt x="75" y="100"/>
                    <a:pt x="76" y="102"/>
                    <a:pt x="76" y="104"/>
                  </a:cubicBezTo>
                  <a:cubicBezTo>
                    <a:pt x="77" y="107"/>
                    <a:pt x="77" y="109"/>
                    <a:pt x="78" y="111"/>
                  </a:cubicBezTo>
                  <a:cubicBezTo>
                    <a:pt x="79" y="117"/>
                    <a:pt x="80" y="124"/>
                    <a:pt x="81" y="131"/>
                  </a:cubicBezTo>
                  <a:cubicBezTo>
                    <a:pt x="82" y="137"/>
                    <a:pt x="83" y="144"/>
                    <a:pt x="82" y="151"/>
                  </a:cubicBezTo>
                  <a:cubicBezTo>
                    <a:pt x="81" y="165"/>
                    <a:pt x="62" y="159"/>
                    <a:pt x="53" y="158"/>
                  </a:cubicBezTo>
                  <a:cubicBezTo>
                    <a:pt x="53" y="158"/>
                    <a:pt x="53" y="159"/>
                    <a:pt x="53" y="159"/>
                  </a:cubicBezTo>
                  <a:cubicBezTo>
                    <a:pt x="57" y="161"/>
                    <a:pt x="62" y="162"/>
                    <a:pt x="66" y="163"/>
                  </a:cubicBezTo>
                  <a:cubicBezTo>
                    <a:pt x="71" y="164"/>
                    <a:pt x="75" y="164"/>
                    <a:pt x="80" y="162"/>
                  </a:cubicBezTo>
                  <a:cubicBezTo>
                    <a:pt x="84" y="160"/>
                    <a:pt x="87" y="157"/>
                    <a:pt x="88" y="153"/>
                  </a:cubicBezTo>
                  <a:cubicBezTo>
                    <a:pt x="89" y="148"/>
                    <a:pt x="88" y="142"/>
                    <a:pt x="87" y="138"/>
                  </a:cubicBezTo>
                  <a:cubicBezTo>
                    <a:pt x="86" y="133"/>
                    <a:pt x="85" y="129"/>
                    <a:pt x="84" y="124"/>
                  </a:cubicBezTo>
                  <a:cubicBezTo>
                    <a:pt x="83" y="120"/>
                    <a:pt x="82" y="116"/>
                    <a:pt x="81" y="112"/>
                  </a:cubicBezTo>
                  <a:cubicBezTo>
                    <a:pt x="80" y="109"/>
                    <a:pt x="79" y="105"/>
                    <a:pt x="76" y="102"/>
                  </a:cubicBezTo>
                  <a:cubicBezTo>
                    <a:pt x="73" y="99"/>
                    <a:pt x="69" y="98"/>
                    <a:pt x="66" y="99"/>
                  </a:cubicBezTo>
                  <a:cubicBezTo>
                    <a:pt x="61" y="100"/>
                    <a:pt x="56" y="103"/>
                    <a:pt x="53" y="107"/>
                  </a:cubicBezTo>
                  <a:cubicBezTo>
                    <a:pt x="50" y="111"/>
                    <a:pt x="47" y="116"/>
                    <a:pt x="46" y="121"/>
                  </a:cubicBezTo>
                  <a:cubicBezTo>
                    <a:pt x="46" y="121"/>
                    <a:pt x="46" y="122"/>
                    <a:pt x="47" y="122"/>
                  </a:cubicBezTo>
                  <a:cubicBezTo>
                    <a:pt x="48" y="120"/>
                    <a:pt x="50" y="118"/>
                    <a:pt x="51" y="116"/>
                  </a:cubicBezTo>
                  <a:cubicBezTo>
                    <a:pt x="51" y="114"/>
                    <a:pt x="52" y="112"/>
                    <a:pt x="53" y="110"/>
                  </a:cubicBezTo>
                  <a:cubicBezTo>
                    <a:pt x="56" y="105"/>
                    <a:pt x="59" y="99"/>
                    <a:pt x="65" y="99"/>
                  </a:cubicBezTo>
                  <a:cubicBezTo>
                    <a:pt x="67" y="99"/>
                    <a:pt x="70" y="99"/>
                    <a:pt x="73" y="100"/>
                  </a:cubicBezTo>
                  <a:cubicBezTo>
                    <a:pt x="75" y="101"/>
                    <a:pt x="76" y="104"/>
                    <a:pt x="77" y="106"/>
                  </a:cubicBezTo>
                  <a:cubicBezTo>
                    <a:pt x="78" y="109"/>
                    <a:pt x="79" y="112"/>
                    <a:pt x="80" y="115"/>
                  </a:cubicBezTo>
                  <a:cubicBezTo>
                    <a:pt x="80" y="118"/>
                    <a:pt x="81" y="122"/>
                    <a:pt x="82" y="125"/>
                  </a:cubicBezTo>
                  <a:cubicBezTo>
                    <a:pt x="83" y="129"/>
                    <a:pt x="85" y="134"/>
                    <a:pt x="85" y="138"/>
                  </a:cubicBezTo>
                  <a:cubicBezTo>
                    <a:pt x="86" y="141"/>
                    <a:pt x="86" y="143"/>
                    <a:pt x="87" y="146"/>
                  </a:cubicBezTo>
                  <a:cubicBezTo>
                    <a:pt x="87" y="149"/>
                    <a:pt x="87" y="151"/>
                    <a:pt x="86" y="153"/>
                  </a:cubicBezTo>
                  <a:cubicBezTo>
                    <a:pt x="84" y="156"/>
                    <a:pt x="81" y="157"/>
                    <a:pt x="78" y="157"/>
                  </a:cubicBezTo>
                  <a:cubicBezTo>
                    <a:pt x="77" y="158"/>
                    <a:pt x="78" y="159"/>
                    <a:pt x="79" y="15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9" name="Freeform 10"/>
            <p:cNvSpPr/>
            <p:nvPr/>
          </p:nvSpPr>
          <p:spPr bwMode="auto">
            <a:xfrm>
              <a:off x="6502" y="1864"/>
              <a:ext cx="35" cy="98"/>
            </a:xfrm>
            <a:custGeom>
              <a:avLst/>
              <a:gdLst>
                <a:gd name="T0" fmla="*/ 6 w 27"/>
                <a:gd name="T1" fmla="*/ 5 h 76"/>
                <a:gd name="T2" fmla="*/ 1 w 27"/>
                <a:gd name="T3" fmla="*/ 23 h 76"/>
                <a:gd name="T4" fmla="*/ 4 w 27"/>
                <a:gd name="T5" fmla="*/ 40 h 76"/>
                <a:gd name="T6" fmla="*/ 10 w 27"/>
                <a:gd name="T7" fmla="*/ 58 h 76"/>
                <a:gd name="T8" fmla="*/ 15 w 27"/>
                <a:gd name="T9" fmla="*/ 66 h 76"/>
                <a:gd name="T10" fmla="*/ 20 w 27"/>
                <a:gd name="T11" fmla="*/ 73 h 76"/>
                <a:gd name="T12" fmla="*/ 20 w 27"/>
                <a:gd name="T13" fmla="*/ 74 h 76"/>
                <a:gd name="T14" fmla="*/ 21 w 27"/>
                <a:gd name="T15" fmla="*/ 74 h 76"/>
                <a:gd name="T16" fmla="*/ 16 w 27"/>
                <a:gd name="T17" fmla="*/ 69 h 76"/>
                <a:gd name="T18" fmla="*/ 13 w 27"/>
                <a:gd name="T19" fmla="*/ 62 h 76"/>
                <a:gd name="T20" fmla="*/ 9 w 27"/>
                <a:gd name="T21" fmla="*/ 55 h 76"/>
                <a:gd name="T22" fmla="*/ 5 w 27"/>
                <a:gd name="T23" fmla="*/ 46 h 76"/>
                <a:gd name="T24" fmla="*/ 2 w 27"/>
                <a:gd name="T25" fmla="*/ 29 h 76"/>
                <a:gd name="T26" fmla="*/ 4 w 27"/>
                <a:gd name="T27" fmla="*/ 12 h 76"/>
                <a:gd name="T28" fmla="*/ 8 w 27"/>
                <a:gd name="T29" fmla="*/ 1 h 76"/>
                <a:gd name="T30" fmla="*/ 7 w 27"/>
                <a:gd name="T31" fmla="*/ 1 h 76"/>
                <a:gd name="T32" fmla="*/ 2 w 27"/>
                <a:gd name="T33" fmla="*/ 25 h 76"/>
                <a:gd name="T34" fmla="*/ 5 w 27"/>
                <a:gd name="T35" fmla="*/ 51 h 76"/>
                <a:gd name="T36" fmla="*/ 26 w 27"/>
                <a:gd name="T37" fmla="*/ 75 h 76"/>
                <a:gd name="T38" fmla="*/ 26 w 27"/>
                <a:gd name="T39" fmla="*/ 74 h 76"/>
                <a:gd name="T40" fmla="*/ 21 w 27"/>
                <a:gd name="T41" fmla="*/ 72 h 76"/>
                <a:gd name="T42" fmla="*/ 17 w 27"/>
                <a:gd name="T43" fmla="*/ 66 h 76"/>
                <a:gd name="T44" fmla="*/ 10 w 27"/>
                <a:gd name="T45" fmla="*/ 52 h 76"/>
                <a:gd name="T46" fmla="*/ 7 w 27"/>
                <a:gd name="T47" fmla="*/ 43 h 76"/>
                <a:gd name="T48" fmla="*/ 5 w 27"/>
                <a:gd name="T49" fmla="*/ 33 h 76"/>
                <a:gd name="T50" fmla="*/ 6 w 27"/>
                <a:gd name="T51" fmla="*/ 16 h 76"/>
                <a:gd name="T52" fmla="*/ 13 w 27"/>
                <a:gd name="T53" fmla="*/ 3 h 76"/>
                <a:gd name="T54" fmla="*/ 12 w 27"/>
                <a:gd name="T55" fmla="*/ 3 h 76"/>
                <a:gd name="T56" fmla="*/ 6 w 27"/>
                <a:gd name="T57" fmla="*/ 10 h 76"/>
                <a:gd name="T58" fmla="*/ 7 w 27"/>
                <a:gd name="T59" fmla="*/ 11 h 76"/>
                <a:gd name="T60" fmla="*/ 12 w 27"/>
                <a:gd name="T61" fmla="*/ 4 h 76"/>
                <a:gd name="T62" fmla="*/ 12 w 27"/>
                <a:gd name="T63" fmla="*/ 3 h 76"/>
                <a:gd name="T64" fmla="*/ 4 w 27"/>
                <a:gd name="T65" fmla="*/ 19 h 76"/>
                <a:gd name="T66" fmla="*/ 4 w 27"/>
                <a:gd name="T67" fmla="*/ 36 h 76"/>
                <a:gd name="T68" fmla="*/ 10 w 27"/>
                <a:gd name="T69" fmla="*/ 55 h 76"/>
                <a:gd name="T70" fmla="*/ 16 w 27"/>
                <a:gd name="T71" fmla="*/ 68 h 76"/>
                <a:gd name="T72" fmla="*/ 26 w 27"/>
                <a:gd name="T73" fmla="*/ 75 h 76"/>
                <a:gd name="T74" fmla="*/ 26 w 27"/>
                <a:gd name="T75" fmla="*/ 74 h 76"/>
                <a:gd name="T76" fmla="*/ 3 w 27"/>
                <a:gd name="T77" fmla="*/ 30 h 76"/>
                <a:gd name="T78" fmla="*/ 8 w 27"/>
                <a:gd name="T79" fmla="*/ 1 h 76"/>
                <a:gd name="T80" fmla="*/ 7 w 27"/>
                <a:gd name="T81" fmla="*/ 1 h 76"/>
                <a:gd name="T82" fmla="*/ 2 w 27"/>
                <a:gd name="T83" fmla="*/ 15 h 76"/>
                <a:gd name="T84" fmla="*/ 1 w 27"/>
                <a:gd name="T85" fmla="*/ 31 h 76"/>
                <a:gd name="T86" fmla="*/ 5 w 27"/>
                <a:gd name="T87" fmla="*/ 48 h 76"/>
                <a:gd name="T88" fmla="*/ 8 w 27"/>
                <a:gd name="T89" fmla="*/ 57 h 76"/>
                <a:gd name="T90" fmla="*/ 12 w 27"/>
                <a:gd name="T91" fmla="*/ 64 h 76"/>
                <a:gd name="T92" fmla="*/ 16 w 27"/>
                <a:gd name="T93" fmla="*/ 70 h 76"/>
                <a:gd name="T94" fmla="*/ 21 w 27"/>
                <a:gd name="T95" fmla="*/ 75 h 76"/>
                <a:gd name="T96" fmla="*/ 21 w 27"/>
                <a:gd name="T97" fmla="*/ 74 h 76"/>
                <a:gd name="T98" fmla="*/ 18 w 27"/>
                <a:gd name="T99" fmla="*/ 67 h 76"/>
                <a:gd name="T100" fmla="*/ 13 w 27"/>
                <a:gd name="T101" fmla="*/ 60 h 76"/>
                <a:gd name="T102" fmla="*/ 8 w 27"/>
                <a:gd name="T103" fmla="*/ 51 h 76"/>
                <a:gd name="T104" fmla="*/ 5 w 27"/>
                <a:gd name="T105" fmla="*/ 42 h 76"/>
                <a:gd name="T106" fmla="*/ 2 w 27"/>
                <a:gd name="T107" fmla="*/ 24 h 76"/>
                <a:gd name="T108" fmla="*/ 7 w 27"/>
                <a:gd name="T109" fmla="*/ 6 h 76"/>
                <a:gd name="T110" fmla="*/ 6 w 27"/>
                <a:gd name="T111" fmla="*/ 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7" h="76">
                  <a:moveTo>
                    <a:pt x="6" y="5"/>
                  </a:moveTo>
                  <a:cubicBezTo>
                    <a:pt x="3" y="11"/>
                    <a:pt x="1" y="17"/>
                    <a:pt x="1" y="23"/>
                  </a:cubicBezTo>
                  <a:cubicBezTo>
                    <a:pt x="1" y="29"/>
                    <a:pt x="2" y="35"/>
                    <a:pt x="4" y="40"/>
                  </a:cubicBezTo>
                  <a:cubicBezTo>
                    <a:pt x="6" y="47"/>
                    <a:pt x="7" y="53"/>
                    <a:pt x="10" y="58"/>
                  </a:cubicBezTo>
                  <a:cubicBezTo>
                    <a:pt x="12" y="61"/>
                    <a:pt x="13" y="63"/>
                    <a:pt x="15" y="66"/>
                  </a:cubicBezTo>
                  <a:cubicBezTo>
                    <a:pt x="17" y="68"/>
                    <a:pt x="19" y="70"/>
                    <a:pt x="20" y="73"/>
                  </a:cubicBezTo>
                  <a:cubicBezTo>
                    <a:pt x="20" y="74"/>
                    <a:pt x="20" y="74"/>
                    <a:pt x="20" y="74"/>
                  </a:cubicBezTo>
                  <a:cubicBezTo>
                    <a:pt x="20" y="74"/>
                    <a:pt x="21" y="74"/>
                    <a:pt x="21" y="74"/>
                  </a:cubicBezTo>
                  <a:cubicBezTo>
                    <a:pt x="19" y="73"/>
                    <a:pt x="17" y="71"/>
                    <a:pt x="16" y="69"/>
                  </a:cubicBezTo>
                  <a:cubicBezTo>
                    <a:pt x="15" y="67"/>
                    <a:pt x="14" y="65"/>
                    <a:pt x="13" y="62"/>
                  </a:cubicBezTo>
                  <a:cubicBezTo>
                    <a:pt x="11" y="60"/>
                    <a:pt x="10" y="58"/>
                    <a:pt x="9" y="55"/>
                  </a:cubicBezTo>
                  <a:cubicBezTo>
                    <a:pt x="7" y="52"/>
                    <a:pt x="6" y="49"/>
                    <a:pt x="5" y="46"/>
                  </a:cubicBezTo>
                  <a:cubicBezTo>
                    <a:pt x="3" y="40"/>
                    <a:pt x="2" y="35"/>
                    <a:pt x="2" y="29"/>
                  </a:cubicBezTo>
                  <a:cubicBezTo>
                    <a:pt x="2" y="23"/>
                    <a:pt x="3" y="18"/>
                    <a:pt x="4" y="12"/>
                  </a:cubicBezTo>
                  <a:cubicBezTo>
                    <a:pt x="5" y="8"/>
                    <a:pt x="6" y="5"/>
                    <a:pt x="8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4" y="8"/>
                    <a:pt x="2" y="17"/>
                    <a:pt x="2" y="25"/>
                  </a:cubicBezTo>
                  <a:cubicBezTo>
                    <a:pt x="1" y="34"/>
                    <a:pt x="3" y="43"/>
                    <a:pt x="5" y="51"/>
                  </a:cubicBezTo>
                  <a:cubicBezTo>
                    <a:pt x="9" y="62"/>
                    <a:pt x="15" y="71"/>
                    <a:pt x="26" y="75"/>
                  </a:cubicBezTo>
                  <a:cubicBezTo>
                    <a:pt x="26" y="75"/>
                    <a:pt x="26" y="75"/>
                    <a:pt x="26" y="74"/>
                  </a:cubicBezTo>
                  <a:cubicBezTo>
                    <a:pt x="24" y="75"/>
                    <a:pt x="22" y="73"/>
                    <a:pt x="21" y="72"/>
                  </a:cubicBezTo>
                  <a:cubicBezTo>
                    <a:pt x="19" y="70"/>
                    <a:pt x="18" y="68"/>
                    <a:pt x="17" y="66"/>
                  </a:cubicBezTo>
                  <a:cubicBezTo>
                    <a:pt x="14" y="62"/>
                    <a:pt x="12" y="57"/>
                    <a:pt x="10" y="52"/>
                  </a:cubicBezTo>
                  <a:cubicBezTo>
                    <a:pt x="9" y="49"/>
                    <a:pt x="8" y="46"/>
                    <a:pt x="7" y="43"/>
                  </a:cubicBezTo>
                  <a:cubicBezTo>
                    <a:pt x="6" y="40"/>
                    <a:pt x="5" y="37"/>
                    <a:pt x="5" y="33"/>
                  </a:cubicBezTo>
                  <a:cubicBezTo>
                    <a:pt x="3" y="27"/>
                    <a:pt x="4" y="22"/>
                    <a:pt x="6" y="16"/>
                  </a:cubicBezTo>
                  <a:cubicBezTo>
                    <a:pt x="8" y="12"/>
                    <a:pt x="10" y="8"/>
                    <a:pt x="13" y="3"/>
                  </a:cubicBezTo>
                  <a:cubicBezTo>
                    <a:pt x="13" y="3"/>
                    <a:pt x="12" y="2"/>
                    <a:pt x="12" y="3"/>
                  </a:cubicBezTo>
                  <a:cubicBezTo>
                    <a:pt x="9" y="5"/>
                    <a:pt x="7" y="7"/>
                    <a:pt x="6" y="10"/>
                  </a:cubicBezTo>
                  <a:cubicBezTo>
                    <a:pt x="5" y="11"/>
                    <a:pt x="6" y="11"/>
                    <a:pt x="7" y="11"/>
                  </a:cubicBezTo>
                  <a:cubicBezTo>
                    <a:pt x="8" y="8"/>
                    <a:pt x="10" y="5"/>
                    <a:pt x="12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9" y="8"/>
                    <a:pt x="6" y="13"/>
                    <a:pt x="4" y="19"/>
                  </a:cubicBezTo>
                  <a:cubicBezTo>
                    <a:pt x="3" y="24"/>
                    <a:pt x="3" y="30"/>
                    <a:pt x="4" y="36"/>
                  </a:cubicBezTo>
                  <a:cubicBezTo>
                    <a:pt x="6" y="42"/>
                    <a:pt x="7" y="49"/>
                    <a:pt x="10" y="55"/>
                  </a:cubicBezTo>
                  <a:cubicBezTo>
                    <a:pt x="11" y="59"/>
                    <a:pt x="14" y="63"/>
                    <a:pt x="16" y="68"/>
                  </a:cubicBezTo>
                  <a:cubicBezTo>
                    <a:pt x="18" y="71"/>
                    <a:pt x="22" y="76"/>
                    <a:pt x="26" y="75"/>
                  </a:cubicBezTo>
                  <a:cubicBezTo>
                    <a:pt x="26" y="75"/>
                    <a:pt x="27" y="75"/>
                    <a:pt x="26" y="74"/>
                  </a:cubicBezTo>
                  <a:cubicBezTo>
                    <a:pt x="10" y="67"/>
                    <a:pt x="3" y="47"/>
                    <a:pt x="3" y="30"/>
                  </a:cubicBezTo>
                  <a:cubicBezTo>
                    <a:pt x="3" y="21"/>
                    <a:pt x="4" y="10"/>
                    <a:pt x="8" y="1"/>
                  </a:cubicBezTo>
                  <a:cubicBezTo>
                    <a:pt x="9" y="1"/>
                    <a:pt x="8" y="0"/>
                    <a:pt x="7" y="1"/>
                  </a:cubicBezTo>
                  <a:cubicBezTo>
                    <a:pt x="5" y="5"/>
                    <a:pt x="3" y="10"/>
                    <a:pt x="2" y="15"/>
                  </a:cubicBezTo>
                  <a:cubicBezTo>
                    <a:pt x="1" y="20"/>
                    <a:pt x="0" y="26"/>
                    <a:pt x="1" y="31"/>
                  </a:cubicBezTo>
                  <a:cubicBezTo>
                    <a:pt x="1" y="37"/>
                    <a:pt x="3" y="42"/>
                    <a:pt x="5" y="48"/>
                  </a:cubicBezTo>
                  <a:cubicBezTo>
                    <a:pt x="6" y="51"/>
                    <a:pt x="7" y="54"/>
                    <a:pt x="8" y="57"/>
                  </a:cubicBezTo>
                  <a:cubicBezTo>
                    <a:pt x="9" y="59"/>
                    <a:pt x="11" y="61"/>
                    <a:pt x="12" y="64"/>
                  </a:cubicBezTo>
                  <a:cubicBezTo>
                    <a:pt x="13" y="66"/>
                    <a:pt x="14" y="68"/>
                    <a:pt x="16" y="70"/>
                  </a:cubicBezTo>
                  <a:cubicBezTo>
                    <a:pt x="17" y="72"/>
                    <a:pt x="18" y="74"/>
                    <a:pt x="21" y="75"/>
                  </a:cubicBezTo>
                  <a:cubicBezTo>
                    <a:pt x="21" y="75"/>
                    <a:pt x="21" y="74"/>
                    <a:pt x="21" y="74"/>
                  </a:cubicBezTo>
                  <a:cubicBezTo>
                    <a:pt x="21" y="71"/>
                    <a:pt x="19" y="69"/>
                    <a:pt x="18" y="67"/>
                  </a:cubicBezTo>
                  <a:cubicBezTo>
                    <a:pt x="16" y="65"/>
                    <a:pt x="15" y="63"/>
                    <a:pt x="13" y="60"/>
                  </a:cubicBezTo>
                  <a:cubicBezTo>
                    <a:pt x="11" y="57"/>
                    <a:pt x="10" y="54"/>
                    <a:pt x="8" y="51"/>
                  </a:cubicBezTo>
                  <a:cubicBezTo>
                    <a:pt x="7" y="48"/>
                    <a:pt x="6" y="45"/>
                    <a:pt x="5" y="42"/>
                  </a:cubicBezTo>
                  <a:cubicBezTo>
                    <a:pt x="4" y="36"/>
                    <a:pt x="2" y="30"/>
                    <a:pt x="2" y="24"/>
                  </a:cubicBezTo>
                  <a:cubicBezTo>
                    <a:pt x="2" y="17"/>
                    <a:pt x="4" y="11"/>
                    <a:pt x="7" y="6"/>
                  </a:cubicBezTo>
                  <a:cubicBezTo>
                    <a:pt x="7" y="5"/>
                    <a:pt x="7" y="5"/>
                    <a:pt x="6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0" name="Freeform 11"/>
            <p:cNvSpPr/>
            <p:nvPr/>
          </p:nvSpPr>
          <p:spPr bwMode="auto">
            <a:xfrm>
              <a:off x="6537" y="1921"/>
              <a:ext cx="59" cy="94"/>
            </a:xfrm>
            <a:custGeom>
              <a:avLst/>
              <a:gdLst>
                <a:gd name="T0" fmla="*/ 5 w 46"/>
                <a:gd name="T1" fmla="*/ 17 h 73"/>
                <a:gd name="T2" fmla="*/ 25 w 46"/>
                <a:gd name="T3" fmla="*/ 1 h 73"/>
                <a:gd name="T4" fmla="*/ 38 w 46"/>
                <a:gd name="T5" fmla="*/ 14 h 73"/>
                <a:gd name="T6" fmla="*/ 41 w 46"/>
                <a:gd name="T7" fmla="*/ 36 h 73"/>
                <a:gd name="T8" fmla="*/ 43 w 46"/>
                <a:gd name="T9" fmla="*/ 57 h 73"/>
                <a:gd name="T10" fmla="*/ 17 w 46"/>
                <a:gd name="T11" fmla="*/ 61 h 73"/>
                <a:gd name="T12" fmla="*/ 4 w 46"/>
                <a:gd name="T13" fmla="*/ 53 h 73"/>
                <a:gd name="T14" fmla="*/ 10 w 46"/>
                <a:gd name="T15" fmla="*/ 61 h 73"/>
                <a:gd name="T16" fmla="*/ 33 w 46"/>
                <a:gd name="T17" fmla="*/ 70 h 73"/>
                <a:gd name="T18" fmla="*/ 45 w 46"/>
                <a:gd name="T19" fmla="*/ 55 h 73"/>
                <a:gd name="T20" fmla="*/ 39 w 46"/>
                <a:gd name="T21" fmla="*/ 26 h 73"/>
                <a:gd name="T22" fmla="*/ 35 w 46"/>
                <a:gd name="T23" fmla="*/ 5 h 73"/>
                <a:gd name="T24" fmla="*/ 38 w 46"/>
                <a:gd name="T25" fmla="*/ 23 h 73"/>
                <a:gd name="T26" fmla="*/ 40 w 46"/>
                <a:gd name="T27" fmla="*/ 58 h 73"/>
                <a:gd name="T28" fmla="*/ 27 w 46"/>
                <a:gd name="T29" fmla="*/ 63 h 73"/>
                <a:gd name="T30" fmla="*/ 1 w 46"/>
                <a:gd name="T31" fmla="*/ 59 h 73"/>
                <a:gd name="T32" fmla="*/ 20 w 46"/>
                <a:gd name="T33" fmla="*/ 66 h 73"/>
                <a:gd name="T34" fmla="*/ 39 w 46"/>
                <a:gd name="T35" fmla="*/ 63 h 73"/>
                <a:gd name="T36" fmla="*/ 17 w 46"/>
                <a:gd name="T37" fmla="*/ 62 h 73"/>
                <a:gd name="T38" fmla="*/ 3 w 46"/>
                <a:gd name="T39" fmla="*/ 54 h 73"/>
                <a:gd name="T40" fmla="*/ 8 w 46"/>
                <a:gd name="T41" fmla="*/ 59 h 73"/>
                <a:gd name="T42" fmla="*/ 26 w 46"/>
                <a:gd name="T43" fmla="*/ 64 h 73"/>
                <a:gd name="T44" fmla="*/ 39 w 46"/>
                <a:gd name="T45" fmla="*/ 63 h 73"/>
                <a:gd name="T46" fmla="*/ 1 w 46"/>
                <a:gd name="T47" fmla="*/ 59 h 73"/>
                <a:gd name="T48" fmla="*/ 8 w 46"/>
                <a:gd name="T49" fmla="*/ 60 h 73"/>
                <a:gd name="T50" fmla="*/ 29 w 46"/>
                <a:gd name="T51" fmla="*/ 65 h 73"/>
                <a:gd name="T52" fmla="*/ 41 w 46"/>
                <a:gd name="T53" fmla="*/ 58 h 73"/>
                <a:gd name="T54" fmla="*/ 39 w 46"/>
                <a:gd name="T55" fmla="*/ 24 h 73"/>
                <a:gd name="T56" fmla="*/ 34 w 46"/>
                <a:gd name="T57" fmla="*/ 6 h 73"/>
                <a:gd name="T58" fmla="*/ 40 w 46"/>
                <a:gd name="T59" fmla="*/ 36 h 73"/>
                <a:gd name="T60" fmla="*/ 44 w 46"/>
                <a:gd name="T61" fmla="*/ 64 h 73"/>
                <a:gd name="T62" fmla="*/ 12 w 46"/>
                <a:gd name="T63" fmla="*/ 61 h 73"/>
                <a:gd name="T64" fmla="*/ 4 w 46"/>
                <a:gd name="T65" fmla="*/ 53 h 73"/>
                <a:gd name="T66" fmla="*/ 17 w 46"/>
                <a:gd name="T67" fmla="*/ 62 h 73"/>
                <a:gd name="T68" fmla="*/ 44 w 46"/>
                <a:gd name="T69" fmla="*/ 58 h 73"/>
                <a:gd name="T70" fmla="*/ 42 w 46"/>
                <a:gd name="T71" fmla="*/ 36 h 73"/>
                <a:gd name="T72" fmla="*/ 39 w 46"/>
                <a:gd name="T73" fmla="*/ 14 h 73"/>
                <a:gd name="T74" fmla="*/ 27 w 46"/>
                <a:gd name="T75" fmla="*/ 0 h 73"/>
                <a:gd name="T76" fmla="*/ 7 w 46"/>
                <a:gd name="T77" fmla="*/ 12 h 73"/>
                <a:gd name="T78" fmla="*/ 0 w 46"/>
                <a:gd name="T79" fmla="*/ 2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6" h="73">
                  <a:moveTo>
                    <a:pt x="1" y="26"/>
                  </a:moveTo>
                  <a:cubicBezTo>
                    <a:pt x="1" y="23"/>
                    <a:pt x="3" y="19"/>
                    <a:pt x="5" y="17"/>
                  </a:cubicBezTo>
                  <a:cubicBezTo>
                    <a:pt x="8" y="13"/>
                    <a:pt x="11" y="10"/>
                    <a:pt x="14" y="7"/>
                  </a:cubicBezTo>
                  <a:cubicBezTo>
                    <a:pt x="18" y="4"/>
                    <a:pt x="21" y="2"/>
                    <a:pt x="25" y="1"/>
                  </a:cubicBezTo>
                  <a:cubicBezTo>
                    <a:pt x="28" y="1"/>
                    <a:pt x="31" y="2"/>
                    <a:pt x="33" y="4"/>
                  </a:cubicBezTo>
                  <a:cubicBezTo>
                    <a:pt x="35" y="7"/>
                    <a:pt x="37" y="11"/>
                    <a:pt x="38" y="14"/>
                  </a:cubicBezTo>
                  <a:cubicBezTo>
                    <a:pt x="39" y="18"/>
                    <a:pt x="39" y="22"/>
                    <a:pt x="40" y="26"/>
                  </a:cubicBezTo>
                  <a:cubicBezTo>
                    <a:pt x="40" y="29"/>
                    <a:pt x="41" y="33"/>
                    <a:pt x="41" y="36"/>
                  </a:cubicBezTo>
                  <a:cubicBezTo>
                    <a:pt x="41" y="40"/>
                    <a:pt x="42" y="43"/>
                    <a:pt x="43" y="47"/>
                  </a:cubicBezTo>
                  <a:cubicBezTo>
                    <a:pt x="44" y="51"/>
                    <a:pt x="44" y="54"/>
                    <a:pt x="43" y="57"/>
                  </a:cubicBezTo>
                  <a:cubicBezTo>
                    <a:pt x="42" y="62"/>
                    <a:pt x="38" y="63"/>
                    <a:pt x="34" y="64"/>
                  </a:cubicBezTo>
                  <a:cubicBezTo>
                    <a:pt x="28" y="66"/>
                    <a:pt x="22" y="63"/>
                    <a:pt x="17" y="61"/>
                  </a:cubicBezTo>
                  <a:cubicBezTo>
                    <a:pt x="14" y="60"/>
                    <a:pt x="12" y="59"/>
                    <a:pt x="10" y="57"/>
                  </a:cubicBezTo>
                  <a:cubicBezTo>
                    <a:pt x="8" y="56"/>
                    <a:pt x="6" y="54"/>
                    <a:pt x="4" y="53"/>
                  </a:cubicBezTo>
                  <a:cubicBezTo>
                    <a:pt x="4" y="52"/>
                    <a:pt x="3" y="52"/>
                    <a:pt x="3" y="53"/>
                  </a:cubicBezTo>
                  <a:cubicBezTo>
                    <a:pt x="4" y="57"/>
                    <a:pt x="7" y="59"/>
                    <a:pt x="10" y="61"/>
                  </a:cubicBezTo>
                  <a:cubicBezTo>
                    <a:pt x="14" y="63"/>
                    <a:pt x="18" y="64"/>
                    <a:pt x="22" y="66"/>
                  </a:cubicBezTo>
                  <a:cubicBezTo>
                    <a:pt x="25" y="67"/>
                    <a:pt x="29" y="69"/>
                    <a:pt x="33" y="70"/>
                  </a:cubicBezTo>
                  <a:cubicBezTo>
                    <a:pt x="36" y="71"/>
                    <a:pt x="41" y="71"/>
                    <a:pt x="43" y="67"/>
                  </a:cubicBezTo>
                  <a:cubicBezTo>
                    <a:pt x="46" y="64"/>
                    <a:pt x="46" y="59"/>
                    <a:pt x="45" y="55"/>
                  </a:cubicBezTo>
                  <a:cubicBezTo>
                    <a:pt x="44" y="50"/>
                    <a:pt x="43" y="45"/>
                    <a:pt x="42" y="40"/>
                  </a:cubicBezTo>
                  <a:cubicBezTo>
                    <a:pt x="40" y="35"/>
                    <a:pt x="40" y="31"/>
                    <a:pt x="39" y="26"/>
                  </a:cubicBezTo>
                  <a:cubicBezTo>
                    <a:pt x="39" y="20"/>
                    <a:pt x="39" y="15"/>
                    <a:pt x="37" y="10"/>
                  </a:cubicBezTo>
                  <a:cubicBezTo>
                    <a:pt x="37" y="8"/>
                    <a:pt x="36" y="6"/>
                    <a:pt x="35" y="5"/>
                  </a:cubicBezTo>
                  <a:cubicBezTo>
                    <a:pt x="35" y="5"/>
                    <a:pt x="34" y="5"/>
                    <a:pt x="34" y="5"/>
                  </a:cubicBezTo>
                  <a:cubicBezTo>
                    <a:pt x="34" y="12"/>
                    <a:pt x="36" y="18"/>
                    <a:pt x="38" y="23"/>
                  </a:cubicBezTo>
                  <a:cubicBezTo>
                    <a:pt x="39" y="29"/>
                    <a:pt x="41" y="35"/>
                    <a:pt x="42" y="41"/>
                  </a:cubicBezTo>
                  <a:cubicBezTo>
                    <a:pt x="42" y="46"/>
                    <a:pt x="43" y="53"/>
                    <a:pt x="40" y="58"/>
                  </a:cubicBezTo>
                  <a:cubicBezTo>
                    <a:pt x="39" y="61"/>
                    <a:pt x="37" y="62"/>
                    <a:pt x="34" y="63"/>
                  </a:cubicBezTo>
                  <a:cubicBezTo>
                    <a:pt x="32" y="64"/>
                    <a:pt x="29" y="64"/>
                    <a:pt x="27" y="63"/>
                  </a:cubicBezTo>
                  <a:cubicBezTo>
                    <a:pt x="22" y="63"/>
                    <a:pt x="18" y="61"/>
                    <a:pt x="13" y="60"/>
                  </a:cubicBezTo>
                  <a:cubicBezTo>
                    <a:pt x="10" y="59"/>
                    <a:pt x="5" y="58"/>
                    <a:pt x="1" y="59"/>
                  </a:cubicBezTo>
                  <a:cubicBezTo>
                    <a:pt x="0" y="59"/>
                    <a:pt x="0" y="60"/>
                    <a:pt x="1" y="60"/>
                  </a:cubicBezTo>
                  <a:cubicBezTo>
                    <a:pt x="7" y="62"/>
                    <a:pt x="13" y="64"/>
                    <a:pt x="20" y="66"/>
                  </a:cubicBezTo>
                  <a:cubicBezTo>
                    <a:pt x="27" y="67"/>
                    <a:pt x="33" y="67"/>
                    <a:pt x="40" y="64"/>
                  </a:cubicBezTo>
                  <a:cubicBezTo>
                    <a:pt x="40" y="64"/>
                    <a:pt x="40" y="63"/>
                    <a:pt x="39" y="63"/>
                  </a:cubicBezTo>
                  <a:cubicBezTo>
                    <a:pt x="35" y="63"/>
                    <a:pt x="31" y="63"/>
                    <a:pt x="27" y="63"/>
                  </a:cubicBezTo>
                  <a:cubicBezTo>
                    <a:pt x="24" y="63"/>
                    <a:pt x="20" y="63"/>
                    <a:pt x="17" y="62"/>
                  </a:cubicBezTo>
                  <a:cubicBezTo>
                    <a:pt x="14" y="61"/>
                    <a:pt x="11" y="60"/>
                    <a:pt x="9" y="58"/>
                  </a:cubicBezTo>
                  <a:cubicBezTo>
                    <a:pt x="7" y="57"/>
                    <a:pt x="4" y="56"/>
                    <a:pt x="3" y="54"/>
                  </a:cubicBezTo>
                  <a:cubicBezTo>
                    <a:pt x="2" y="53"/>
                    <a:pt x="1" y="54"/>
                    <a:pt x="1" y="54"/>
                  </a:cubicBezTo>
                  <a:cubicBezTo>
                    <a:pt x="3" y="57"/>
                    <a:pt x="5" y="58"/>
                    <a:pt x="8" y="59"/>
                  </a:cubicBezTo>
                  <a:cubicBezTo>
                    <a:pt x="10" y="60"/>
                    <a:pt x="13" y="62"/>
                    <a:pt x="16" y="63"/>
                  </a:cubicBezTo>
                  <a:cubicBezTo>
                    <a:pt x="19" y="64"/>
                    <a:pt x="23" y="64"/>
                    <a:pt x="26" y="64"/>
                  </a:cubicBezTo>
                  <a:cubicBezTo>
                    <a:pt x="31" y="64"/>
                    <a:pt x="35" y="64"/>
                    <a:pt x="39" y="64"/>
                  </a:cubicBezTo>
                  <a:cubicBezTo>
                    <a:pt x="39" y="64"/>
                    <a:pt x="39" y="64"/>
                    <a:pt x="39" y="63"/>
                  </a:cubicBezTo>
                  <a:cubicBezTo>
                    <a:pt x="33" y="66"/>
                    <a:pt x="26" y="66"/>
                    <a:pt x="19" y="64"/>
                  </a:cubicBezTo>
                  <a:cubicBezTo>
                    <a:pt x="13" y="63"/>
                    <a:pt x="7" y="61"/>
                    <a:pt x="1" y="59"/>
                  </a:cubicBezTo>
                  <a:cubicBezTo>
                    <a:pt x="1" y="59"/>
                    <a:pt x="1" y="60"/>
                    <a:pt x="1" y="60"/>
                  </a:cubicBezTo>
                  <a:cubicBezTo>
                    <a:pt x="3" y="59"/>
                    <a:pt x="6" y="60"/>
                    <a:pt x="8" y="60"/>
                  </a:cubicBezTo>
                  <a:cubicBezTo>
                    <a:pt x="10" y="60"/>
                    <a:pt x="13" y="61"/>
                    <a:pt x="15" y="62"/>
                  </a:cubicBezTo>
                  <a:cubicBezTo>
                    <a:pt x="20" y="63"/>
                    <a:pt x="25" y="64"/>
                    <a:pt x="29" y="65"/>
                  </a:cubicBezTo>
                  <a:cubicBezTo>
                    <a:pt x="32" y="65"/>
                    <a:pt x="34" y="64"/>
                    <a:pt x="36" y="64"/>
                  </a:cubicBezTo>
                  <a:cubicBezTo>
                    <a:pt x="38" y="63"/>
                    <a:pt x="40" y="61"/>
                    <a:pt x="41" y="58"/>
                  </a:cubicBezTo>
                  <a:cubicBezTo>
                    <a:pt x="44" y="54"/>
                    <a:pt x="44" y="48"/>
                    <a:pt x="43" y="42"/>
                  </a:cubicBezTo>
                  <a:cubicBezTo>
                    <a:pt x="42" y="36"/>
                    <a:pt x="41" y="30"/>
                    <a:pt x="39" y="24"/>
                  </a:cubicBezTo>
                  <a:cubicBezTo>
                    <a:pt x="37" y="18"/>
                    <a:pt x="35" y="12"/>
                    <a:pt x="35" y="5"/>
                  </a:cubicBezTo>
                  <a:cubicBezTo>
                    <a:pt x="35" y="5"/>
                    <a:pt x="34" y="6"/>
                    <a:pt x="34" y="6"/>
                  </a:cubicBezTo>
                  <a:cubicBezTo>
                    <a:pt x="37" y="10"/>
                    <a:pt x="37" y="16"/>
                    <a:pt x="38" y="21"/>
                  </a:cubicBezTo>
                  <a:cubicBezTo>
                    <a:pt x="38" y="26"/>
                    <a:pt x="38" y="31"/>
                    <a:pt x="40" y="36"/>
                  </a:cubicBezTo>
                  <a:cubicBezTo>
                    <a:pt x="41" y="41"/>
                    <a:pt x="42" y="46"/>
                    <a:pt x="43" y="50"/>
                  </a:cubicBezTo>
                  <a:cubicBezTo>
                    <a:pt x="44" y="55"/>
                    <a:pt x="45" y="60"/>
                    <a:pt x="44" y="64"/>
                  </a:cubicBezTo>
                  <a:cubicBezTo>
                    <a:pt x="41" y="73"/>
                    <a:pt x="29" y="67"/>
                    <a:pt x="23" y="65"/>
                  </a:cubicBezTo>
                  <a:cubicBezTo>
                    <a:pt x="19" y="64"/>
                    <a:pt x="16" y="63"/>
                    <a:pt x="12" y="61"/>
                  </a:cubicBezTo>
                  <a:cubicBezTo>
                    <a:pt x="9" y="59"/>
                    <a:pt x="5" y="57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6" y="55"/>
                    <a:pt x="7" y="57"/>
                    <a:pt x="9" y="58"/>
                  </a:cubicBezTo>
                  <a:cubicBezTo>
                    <a:pt x="12" y="60"/>
                    <a:pt x="14" y="61"/>
                    <a:pt x="17" y="62"/>
                  </a:cubicBezTo>
                  <a:cubicBezTo>
                    <a:pt x="22" y="64"/>
                    <a:pt x="29" y="67"/>
                    <a:pt x="35" y="65"/>
                  </a:cubicBezTo>
                  <a:cubicBezTo>
                    <a:pt x="39" y="64"/>
                    <a:pt x="43" y="62"/>
                    <a:pt x="44" y="58"/>
                  </a:cubicBezTo>
                  <a:cubicBezTo>
                    <a:pt x="45" y="55"/>
                    <a:pt x="45" y="51"/>
                    <a:pt x="44" y="47"/>
                  </a:cubicBezTo>
                  <a:cubicBezTo>
                    <a:pt x="43" y="43"/>
                    <a:pt x="42" y="39"/>
                    <a:pt x="42" y="36"/>
                  </a:cubicBezTo>
                  <a:cubicBezTo>
                    <a:pt x="42" y="32"/>
                    <a:pt x="41" y="29"/>
                    <a:pt x="41" y="26"/>
                  </a:cubicBezTo>
                  <a:cubicBezTo>
                    <a:pt x="41" y="22"/>
                    <a:pt x="40" y="18"/>
                    <a:pt x="39" y="14"/>
                  </a:cubicBezTo>
                  <a:cubicBezTo>
                    <a:pt x="38" y="10"/>
                    <a:pt x="36" y="7"/>
                    <a:pt x="34" y="4"/>
                  </a:cubicBezTo>
                  <a:cubicBezTo>
                    <a:pt x="32" y="2"/>
                    <a:pt x="30" y="0"/>
                    <a:pt x="27" y="0"/>
                  </a:cubicBezTo>
                  <a:cubicBezTo>
                    <a:pt x="24" y="0"/>
                    <a:pt x="20" y="2"/>
                    <a:pt x="17" y="4"/>
                  </a:cubicBezTo>
                  <a:cubicBezTo>
                    <a:pt x="13" y="6"/>
                    <a:pt x="10" y="9"/>
                    <a:pt x="7" y="12"/>
                  </a:cubicBezTo>
                  <a:cubicBezTo>
                    <a:pt x="4" y="15"/>
                    <a:pt x="2" y="19"/>
                    <a:pt x="1" y="22"/>
                  </a:cubicBezTo>
                  <a:cubicBezTo>
                    <a:pt x="0" y="24"/>
                    <a:pt x="0" y="25"/>
                    <a:pt x="0" y="26"/>
                  </a:cubicBezTo>
                  <a:cubicBezTo>
                    <a:pt x="0" y="27"/>
                    <a:pt x="1" y="27"/>
                    <a:pt x="1" y="2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1" name="Freeform 12"/>
            <p:cNvSpPr/>
            <p:nvPr/>
          </p:nvSpPr>
          <p:spPr bwMode="auto">
            <a:xfrm>
              <a:off x="6605" y="1874"/>
              <a:ext cx="18" cy="35"/>
            </a:xfrm>
            <a:custGeom>
              <a:avLst/>
              <a:gdLst>
                <a:gd name="T0" fmla="*/ 6 w 14"/>
                <a:gd name="T1" fmla="*/ 11 h 27"/>
                <a:gd name="T2" fmla="*/ 6 w 14"/>
                <a:gd name="T3" fmla="*/ 17 h 27"/>
                <a:gd name="T4" fmla="*/ 2 w 14"/>
                <a:gd name="T5" fmla="*/ 4 h 27"/>
                <a:gd name="T6" fmla="*/ 6 w 14"/>
                <a:gd name="T7" fmla="*/ 10 h 27"/>
                <a:gd name="T8" fmla="*/ 5 w 14"/>
                <a:gd name="T9" fmla="*/ 19 h 27"/>
                <a:gd name="T10" fmla="*/ 1 w 14"/>
                <a:gd name="T11" fmla="*/ 5 h 27"/>
                <a:gd name="T12" fmla="*/ 4 w 14"/>
                <a:gd name="T13" fmla="*/ 20 h 27"/>
                <a:gd name="T14" fmla="*/ 5 w 14"/>
                <a:gd name="T15" fmla="*/ 12 h 27"/>
                <a:gd name="T16" fmla="*/ 1 w 14"/>
                <a:gd name="T17" fmla="*/ 5 h 27"/>
                <a:gd name="T18" fmla="*/ 5 w 14"/>
                <a:gd name="T19" fmla="*/ 22 h 27"/>
                <a:gd name="T20" fmla="*/ 1 w 14"/>
                <a:gd name="T21" fmla="*/ 3 h 27"/>
                <a:gd name="T22" fmla="*/ 11 w 14"/>
                <a:gd name="T23" fmla="*/ 17 h 27"/>
                <a:gd name="T24" fmla="*/ 10 w 14"/>
                <a:gd name="T25" fmla="*/ 25 h 27"/>
                <a:gd name="T26" fmla="*/ 5 w 14"/>
                <a:gd name="T27" fmla="*/ 0 h 27"/>
                <a:gd name="T28" fmla="*/ 10 w 14"/>
                <a:gd name="T29" fmla="*/ 5 h 27"/>
                <a:gd name="T30" fmla="*/ 6 w 14"/>
                <a:gd name="T31" fmla="*/ 26 h 27"/>
                <a:gd name="T32" fmla="*/ 6 w 14"/>
                <a:gd name="T33" fmla="*/ 27 h 27"/>
                <a:gd name="T34" fmla="*/ 3 w 14"/>
                <a:gd name="T35" fmla="*/ 9 h 27"/>
                <a:gd name="T36" fmla="*/ 7 w 14"/>
                <a:gd name="T37" fmla="*/ 3 h 27"/>
                <a:gd name="T38" fmla="*/ 11 w 14"/>
                <a:gd name="T39" fmla="*/ 18 h 27"/>
                <a:gd name="T40" fmla="*/ 11 w 14"/>
                <a:gd name="T41" fmla="*/ 5 h 27"/>
                <a:gd name="T42" fmla="*/ 1 w 14"/>
                <a:gd name="T43" fmla="*/ 6 h 27"/>
                <a:gd name="T44" fmla="*/ 5 w 14"/>
                <a:gd name="T45" fmla="*/ 19 h 27"/>
                <a:gd name="T46" fmla="*/ 5 w 14"/>
                <a:gd name="T47" fmla="*/ 27 h 27"/>
                <a:gd name="T48" fmla="*/ 14 w 14"/>
                <a:gd name="T49" fmla="*/ 17 h 27"/>
                <a:gd name="T50" fmla="*/ 8 w 14"/>
                <a:gd name="T51" fmla="*/ 1 h 27"/>
                <a:gd name="T52" fmla="*/ 5 w 14"/>
                <a:gd name="T53" fmla="*/ 1 h 27"/>
                <a:gd name="T54" fmla="*/ 9 w 14"/>
                <a:gd name="T55" fmla="*/ 24 h 27"/>
                <a:gd name="T56" fmla="*/ 12 w 14"/>
                <a:gd name="T57" fmla="*/ 16 h 27"/>
                <a:gd name="T58" fmla="*/ 3 w 14"/>
                <a:gd name="T59" fmla="*/ 1 h 27"/>
                <a:gd name="T60" fmla="*/ 3 w 14"/>
                <a:gd name="T61" fmla="*/ 9 h 27"/>
                <a:gd name="T62" fmla="*/ 5 w 14"/>
                <a:gd name="T63" fmla="*/ 21 h 27"/>
                <a:gd name="T64" fmla="*/ 2 w 14"/>
                <a:gd name="T65" fmla="*/ 4 h 27"/>
                <a:gd name="T66" fmla="*/ 4 w 14"/>
                <a:gd name="T67" fmla="*/ 12 h 27"/>
                <a:gd name="T68" fmla="*/ 4 w 14"/>
                <a:gd name="T69" fmla="*/ 21 h 27"/>
                <a:gd name="T70" fmla="*/ 1 w 14"/>
                <a:gd name="T71" fmla="*/ 6 h 27"/>
                <a:gd name="T72" fmla="*/ 4 w 14"/>
                <a:gd name="T73" fmla="*/ 18 h 27"/>
                <a:gd name="T74" fmla="*/ 6 w 14"/>
                <a:gd name="T75" fmla="*/ 14 h 27"/>
                <a:gd name="T76" fmla="*/ 2 w 14"/>
                <a:gd name="T77" fmla="*/ 4 h 27"/>
                <a:gd name="T78" fmla="*/ 5 w 14"/>
                <a:gd name="T79" fmla="*/ 10 h 27"/>
                <a:gd name="T80" fmla="*/ 6 w 14"/>
                <a:gd name="T81" fmla="*/ 17 h 27"/>
                <a:gd name="T82" fmla="*/ 4 w 14"/>
                <a:gd name="T83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" h="27">
                  <a:moveTo>
                    <a:pt x="3" y="6"/>
                  </a:moveTo>
                  <a:cubicBezTo>
                    <a:pt x="4" y="7"/>
                    <a:pt x="5" y="9"/>
                    <a:pt x="6" y="11"/>
                  </a:cubicBezTo>
                  <a:cubicBezTo>
                    <a:pt x="6" y="13"/>
                    <a:pt x="5" y="15"/>
                    <a:pt x="5" y="17"/>
                  </a:cubicBezTo>
                  <a:cubicBezTo>
                    <a:pt x="5" y="17"/>
                    <a:pt x="5" y="17"/>
                    <a:pt x="6" y="17"/>
                  </a:cubicBezTo>
                  <a:cubicBezTo>
                    <a:pt x="7" y="15"/>
                    <a:pt x="7" y="12"/>
                    <a:pt x="6" y="10"/>
                  </a:cubicBezTo>
                  <a:cubicBezTo>
                    <a:pt x="5" y="8"/>
                    <a:pt x="4" y="6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3" y="6"/>
                    <a:pt x="5" y="8"/>
                    <a:pt x="6" y="10"/>
                  </a:cubicBezTo>
                  <a:cubicBezTo>
                    <a:pt x="6" y="13"/>
                    <a:pt x="4" y="16"/>
                    <a:pt x="4" y="18"/>
                  </a:cubicBezTo>
                  <a:cubicBezTo>
                    <a:pt x="4" y="19"/>
                    <a:pt x="5" y="19"/>
                    <a:pt x="5" y="19"/>
                  </a:cubicBezTo>
                  <a:cubicBezTo>
                    <a:pt x="7" y="16"/>
                    <a:pt x="7" y="14"/>
                    <a:pt x="6" y="12"/>
                  </a:cubicBezTo>
                  <a:cubicBezTo>
                    <a:pt x="5" y="9"/>
                    <a:pt x="3" y="7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7" y="7"/>
                    <a:pt x="6" y="16"/>
                    <a:pt x="4" y="20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5" y="18"/>
                    <a:pt x="6" y="15"/>
                    <a:pt x="5" y="12"/>
                  </a:cubicBezTo>
                  <a:cubicBezTo>
                    <a:pt x="4" y="10"/>
                    <a:pt x="3" y="7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7" y="9"/>
                    <a:pt x="7" y="16"/>
                    <a:pt x="4" y="21"/>
                  </a:cubicBezTo>
                  <a:cubicBezTo>
                    <a:pt x="4" y="22"/>
                    <a:pt x="5" y="22"/>
                    <a:pt x="5" y="22"/>
                  </a:cubicBezTo>
                  <a:cubicBezTo>
                    <a:pt x="11" y="16"/>
                    <a:pt x="3" y="9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0"/>
                    <a:pt x="8" y="6"/>
                    <a:pt x="9" y="9"/>
                  </a:cubicBezTo>
                  <a:cubicBezTo>
                    <a:pt x="10" y="12"/>
                    <a:pt x="11" y="15"/>
                    <a:pt x="11" y="17"/>
                  </a:cubicBezTo>
                  <a:cubicBezTo>
                    <a:pt x="11" y="20"/>
                    <a:pt x="10" y="22"/>
                    <a:pt x="9" y="24"/>
                  </a:cubicBezTo>
                  <a:cubicBezTo>
                    <a:pt x="9" y="24"/>
                    <a:pt x="9" y="25"/>
                    <a:pt x="10" y="25"/>
                  </a:cubicBezTo>
                  <a:cubicBezTo>
                    <a:pt x="12" y="21"/>
                    <a:pt x="12" y="16"/>
                    <a:pt x="12" y="12"/>
                  </a:cubicBezTo>
                  <a:cubicBezTo>
                    <a:pt x="11" y="7"/>
                    <a:pt x="9" y="2"/>
                    <a:pt x="5" y="0"/>
                  </a:cubicBezTo>
                  <a:cubicBezTo>
                    <a:pt x="5" y="0"/>
                    <a:pt x="5" y="0"/>
                    <a:pt x="5" y="1"/>
                  </a:cubicBezTo>
                  <a:cubicBezTo>
                    <a:pt x="7" y="1"/>
                    <a:pt x="9" y="3"/>
                    <a:pt x="10" y="5"/>
                  </a:cubicBezTo>
                  <a:cubicBezTo>
                    <a:pt x="12" y="8"/>
                    <a:pt x="12" y="11"/>
                    <a:pt x="13" y="14"/>
                  </a:cubicBezTo>
                  <a:cubicBezTo>
                    <a:pt x="13" y="18"/>
                    <a:pt x="13" y="27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6" y="26"/>
                    <a:pt x="6" y="27"/>
                  </a:cubicBezTo>
                  <a:cubicBezTo>
                    <a:pt x="6" y="22"/>
                    <a:pt x="8" y="18"/>
                    <a:pt x="6" y="14"/>
                  </a:cubicBezTo>
                  <a:cubicBezTo>
                    <a:pt x="5" y="12"/>
                    <a:pt x="4" y="11"/>
                    <a:pt x="3" y="9"/>
                  </a:cubicBezTo>
                  <a:cubicBezTo>
                    <a:pt x="3" y="7"/>
                    <a:pt x="2" y="6"/>
                    <a:pt x="3" y="4"/>
                  </a:cubicBezTo>
                  <a:cubicBezTo>
                    <a:pt x="4" y="3"/>
                    <a:pt x="5" y="3"/>
                    <a:pt x="7" y="3"/>
                  </a:cubicBezTo>
                  <a:cubicBezTo>
                    <a:pt x="8" y="4"/>
                    <a:pt x="9" y="5"/>
                    <a:pt x="10" y="6"/>
                  </a:cubicBezTo>
                  <a:cubicBezTo>
                    <a:pt x="13" y="10"/>
                    <a:pt x="10" y="15"/>
                    <a:pt x="11" y="18"/>
                  </a:cubicBezTo>
                  <a:cubicBezTo>
                    <a:pt x="12" y="19"/>
                    <a:pt x="13" y="19"/>
                    <a:pt x="12" y="18"/>
                  </a:cubicBezTo>
                  <a:cubicBezTo>
                    <a:pt x="11" y="14"/>
                    <a:pt x="14" y="9"/>
                    <a:pt x="11" y="5"/>
                  </a:cubicBezTo>
                  <a:cubicBezTo>
                    <a:pt x="9" y="3"/>
                    <a:pt x="6" y="1"/>
                    <a:pt x="3" y="3"/>
                  </a:cubicBezTo>
                  <a:cubicBezTo>
                    <a:pt x="2" y="3"/>
                    <a:pt x="1" y="5"/>
                    <a:pt x="1" y="6"/>
                  </a:cubicBezTo>
                  <a:cubicBezTo>
                    <a:pt x="1" y="8"/>
                    <a:pt x="3" y="10"/>
                    <a:pt x="4" y="12"/>
                  </a:cubicBezTo>
                  <a:cubicBezTo>
                    <a:pt x="5" y="14"/>
                    <a:pt x="6" y="16"/>
                    <a:pt x="5" y="19"/>
                  </a:cubicBezTo>
                  <a:cubicBezTo>
                    <a:pt x="5" y="21"/>
                    <a:pt x="5" y="24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8" y="27"/>
                    <a:pt x="10" y="27"/>
                    <a:pt x="12" y="25"/>
                  </a:cubicBezTo>
                  <a:cubicBezTo>
                    <a:pt x="13" y="23"/>
                    <a:pt x="14" y="20"/>
                    <a:pt x="14" y="17"/>
                  </a:cubicBezTo>
                  <a:cubicBezTo>
                    <a:pt x="14" y="14"/>
                    <a:pt x="13" y="11"/>
                    <a:pt x="12" y="8"/>
                  </a:cubicBezTo>
                  <a:cubicBezTo>
                    <a:pt x="12" y="5"/>
                    <a:pt x="10" y="3"/>
                    <a:pt x="8" y="1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8" y="3"/>
                    <a:pt x="10" y="8"/>
                    <a:pt x="11" y="12"/>
                  </a:cubicBezTo>
                  <a:cubicBezTo>
                    <a:pt x="11" y="16"/>
                    <a:pt x="11" y="21"/>
                    <a:pt x="9" y="24"/>
                  </a:cubicBezTo>
                  <a:cubicBezTo>
                    <a:pt x="8" y="25"/>
                    <a:pt x="9" y="26"/>
                    <a:pt x="9" y="25"/>
                  </a:cubicBezTo>
                  <a:cubicBezTo>
                    <a:pt x="12" y="23"/>
                    <a:pt x="12" y="19"/>
                    <a:pt x="12" y="16"/>
                  </a:cubicBezTo>
                  <a:cubicBezTo>
                    <a:pt x="12" y="12"/>
                    <a:pt x="11" y="9"/>
                    <a:pt x="9" y="6"/>
                  </a:cubicBezTo>
                  <a:cubicBezTo>
                    <a:pt x="8" y="3"/>
                    <a:pt x="6" y="1"/>
                    <a:pt x="3" y="1"/>
                  </a:cubicBezTo>
                  <a:cubicBezTo>
                    <a:pt x="3" y="1"/>
                    <a:pt x="0" y="2"/>
                    <a:pt x="1" y="3"/>
                  </a:cubicBezTo>
                  <a:cubicBezTo>
                    <a:pt x="1" y="5"/>
                    <a:pt x="2" y="7"/>
                    <a:pt x="3" y="9"/>
                  </a:cubicBezTo>
                  <a:cubicBezTo>
                    <a:pt x="5" y="12"/>
                    <a:pt x="9" y="17"/>
                    <a:pt x="4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7" y="18"/>
                    <a:pt x="7" y="15"/>
                    <a:pt x="7" y="12"/>
                  </a:cubicBezTo>
                  <a:cubicBezTo>
                    <a:pt x="7" y="9"/>
                    <a:pt x="4" y="6"/>
                    <a:pt x="2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2" y="7"/>
                    <a:pt x="3" y="10"/>
                    <a:pt x="4" y="12"/>
                  </a:cubicBezTo>
                  <a:cubicBezTo>
                    <a:pt x="5" y="15"/>
                    <a:pt x="4" y="18"/>
                    <a:pt x="3" y="21"/>
                  </a:cubicBezTo>
                  <a:cubicBezTo>
                    <a:pt x="3" y="21"/>
                    <a:pt x="4" y="22"/>
                    <a:pt x="4" y="21"/>
                  </a:cubicBezTo>
                  <a:cubicBezTo>
                    <a:pt x="7" y="16"/>
                    <a:pt x="8" y="7"/>
                    <a:pt x="1" y="5"/>
                  </a:cubicBezTo>
                  <a:cubicBezTo>
                    <a:pt x="1" y="4"/>
                    <a:pt x="0" y="5"/>
                    <a:pt x="1" y="6"/>
                  </a:cubicBezTo>
                  <a:cubicBezTo>
                    <a:pt x="2" y="7"/>
                    <a:pt x="3" y="9"/>
                    <a:pt x="4" y="11"/>
                  </a:cubicBezTo>
                  <a:cubicBezTo>
                    <a:pt x="6" y="14"/>
                    <a:pt x="6" y="16"/>
                    <a:pt x="4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7"/>
                    <a:pt x="6" y="16"/>
                    <a:pt x="6" y="14"/>
                  </a:cubicBezTo>
                  <a:cubicBezTo>
                    <a:pt x="7" y="13"/>
                    <a:pt x="7" y="12"/>
                    <a:pt x="7" y="10"/>
                  </a:cubicBezTo>
                  <a:cubicBezTo>
                    <a:pt x="6" y="7"/>
                    <a:pt x="4" y="6"/>
                    <a:pt x="2" y="4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3" y="6"/>
                    <a:pt x="4" y="8"/>
                    <a:pt x="5" y="10"/>
                  </a:cubicBezTo>
                  <a:cubicBezTo>
                    <a:pt x="6" y="12"/>
                    <a:pt x="5" y="15"/>
                    <a:pt x="5" y="17"/>
                  </a:cubicBezTo>
                  <a:cubicBezTo>
                    <a:pt x="4" y="18"/>
                    <a:pt x="6" y="18"/>
                    <a:pt x="6" y="17"/>
                  </a:cubicBezTo>
                  <a:cubicBezTo>
                    <a:pt x="7" y="15"/>
                    <a:pt x="7" y="13"/>
                    <a:pt x="7" y="11"/>
                  </a:cubicBezTo>
                  <a:cubicBezTo>
                    <a:pt x="6" y="9"/>
                    <a:pt x="5" y="6"/>
                    <a:pt x="4" y="5"/>
                  </a:cubicBezTo>
                  <a:cubicBezTo>
                    <a:pt x="3" y="4"/>
                    <a:pt x="2" y="5"/>
                    <a:pt x="3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2" name="Freeform 13"/>
            <p:cNvSpPr/>
            <p:nvPr/>
          </p:nvSpPr>
          <p:spPr bwMode="auto">
            <a:xfrm>
              <a:off x="6628" y="1848"/>
              <a:ext cx="28" cy="88"/>
            </a:xfrm>
            <a:custGeom>
              <a:avLst/>
              <a:gdLst>
                <a:gd name="T0" fmla="*/ 10 w 21"/>
                <a:gd name="T1" fmla="*/ 23 h 68"/>
                <a:gd name="T2" fmla="*/ 7 w 21"/>
                <a:gd name="T3" fmla="*/ 56 h 68"/>
                <a:gd name="T4" fmla="*/ 7 w 21"/>
                <a:gd name="T5" fmla="*/ 64 h 68"/>
                <a:gd name="T6" fmla="*/ 21 w 21"/>
                <a:gd name="T7" fmla="*/ 34 h 68"/>
                <a:gd name="T8" fmla="*/ 12 w 21"/>
                <a:gd name="T9" fmla="*/ 6 h 68"/>
                <a:gd name="T10" fmla="*/ 2 w 21"/>
                <a:gd name="T11" fmla="*/ 8 h 68"/>
                <a:gd name="T12" fmla="*/ 10 w 21"/>
                <a:gd name="T13" fmla="*/ 34 h 68"/>
                <a:gd name="T14" fmla="*/ 8 w 21"/>
                <a:gd name="T15" fmla="*/ 53 h 68"/>
                <a:gd name="T16" fmla="*/ 5 w 21"/>
                <a:gd name="T17" fmla="*/ 68 h 68"/>
                <a:gd name="T18" fmla="*/ 18 w 21"/>
                <a:gd name="T19" fmla="*/ 52 h 68"/>
                <a:gd name="T20" fmla="*/ 14 w 21"/>
                <a:gd name="T21" fmla="*/ 10 h 68"/>
                <a:gd name="T22" fmla="*/ 5 w 21"/>
                <a:gd name="T23" fmla="*/ 4 h 68"/>
                <a:gd name="T24" fmla="*/ 5 w 21"/>
                <a:gd name="T25" fmla="*/ 12 h 68"/>
                <a:gd name="T26" fmla="*/ 11 w 21"/>
                <a:gd name="T27" fmla="*/ 35 h 68"/>
                <a:gd name="T28" fmla="*/ 5 w 21"/>
                <a:gd name="T29" fmla="*/ 65 h 68"/>
                <a:gd name="T30" fmla="*/ 11 w 21"/>
                <a:gd name="T31" fmla="*/ 51 h 68"/>
                <a:gd name="T32" fmla="*/ 8 w 21"/>
                <a:gd name="T33" fmla="*/ 17 h 68"/>
                <a:gd name="T34" fmla="*/ 5 w 21"/>
                <a:gd name="T35" fmla="*/ 5 h 68"/>
                <a:gd name="T36" fmla="*/ 13 w 21"/>
                <a:gd name="T37" fmla="*/ 10 h 68"/>
                <a:gd name="T38" fmla="*/ 19 w 21"/>
                <a:gd name="T39" fmla="*/ 36 h 68"/>
                <a:gd name="T40" fmla="*/ 5 w 21"/>
                <a:gd name="T41" fmla="*/ 66 h 68"/>
                <a:gd name="T42" fmla="*/ 7 w 21"/>
                <a:gd name="T43" fmla="*/ 59 h 68"/>
                <a:gd name="T44" fmla="*/ 11 w 21"/>
                <a:gd name="T45" fmla="*/ 33 h 68"/>
                <a:gd name="T46" fmla="*/ 3 w 21"/>
                <a:gd name="T47" fmla="*/ 8 h 68"/>
                <a:gd name="T48" fmla="*/ 6 w 21"/>
                <a:gd name="T49" fmla="*/ 2 h 68"/>
                <a:gd name="T50" fmla="*/ 14 w 21"/>
                <a:gd name="T51" fmla="*/ 11 h 68"/>
                <a:gd name="T52" fmla="*/ 19 w 21"/>
                <a:gd name="T53" fmla="*/ 25 h 68"/>
                <a:gd name="T54" fmla="*/ 14 w 21"/>
                <a:gd name="T55" fmla="*/ 54 h 68"/>
                <a:gd name="T56" fmla="*/ 6 w 21"/>
                <a:gd name="T57" fmla="*/ 63 h 68"/>
                <a:gd name="T58" fmla="*/ 6 w 21"/>
                <a:gd name="T59" fmla="*/ 59 h 68"/>
                <a:gd name="T60" fmla="*/ 14 w 21"/>
                <a:gd name="T61" fmla="*/ 38 h 68"/>
                <a:gd name="T62" fmla="*/ 1 w 21"/>
                <a:gd name="T63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" h="68">
                  <a:moveTo>
                    <a:pt x="1" y="10"/>
                  </a:moveTo>
                  <a:cubicBezTo>
                    <a:pt x="5" y="13"/>
                    <a:pt x="8" y="18"/>
                    <a:pt x="10" y="23"/>
                  </a:cubicBezTo>
                  <a:cubicBezTo>
                    <a:pt x="12" y="28"/>
                    <a:pt x="13" y="33"/>
                    <a:pt x="13" y="39"/>
                  </a:cubicBezTo>
                  <a:cubicBezTo>
                    <a:pt x="12" y="45"/>
                    <a:pt x="9" y="50"/>
                    <a:pt x="7" y="56"/>
                  </a:cubicBezTo>
                  <a:cubicBezTo>
                    <a:pt x="6" y="58"/>
                    <a:pt x="4" y="60"/>
                    <a:pt x="4" y="63"/>
                  </a:cubicBezTo>
                  <a:cubicBezTo>
                    <a:pt x="4" y="64"/>
                    <a:pt x="5" y="65"/>
                    <a:pt x="7" y="64"/>
                  </a:cubicBezTo>
                  <a:cubicBezTo>
                    <a:pt x="12" y="62"/>
                    <a:pt x="14" y="56"/>
                    <a:pt x="16" y="52"/>
                  </a:cubicBezTo>
                  <a:cubicBezTo>
                    <a:pt x="19" y="47"/>
                    <a:pt x="20" y="40"/>
                    <a:pt x="21" y="34"/>
                  </a:cubicBezTo>
                  <a:cubicBezTo>
                    <a:pt x="21" y="28"/>
                    <a:pt x="20" y="21"/>
                    <a:pt x="18" y="16"/>
                  </a:cubicBezTo>
                  <a:cubicBezTo>
                    <a:pt x="16" y="12"/>
                    <a:pt x="14" y="9"/>
                    <a:pt x="12" y="6"/>
                  </a:cubicBezTo>
                  <a:cubicBezTo>
                    <a:pt x="10" y="3"/>
                    <a:pt x="7" y="0"/>
                    <a:pt x="3" y="1"/>
                  </a:cubicBezTo>
                  <a:cubicBezTo>
                    <a:pt x="0" y="2"/>
                    <a:pt x="1" y="6"/>
                    <a:pt x="2" y="8"/>
                  </a:cubicBezTo>
                  <a:cubicBezTo>
                    <a:pt x="3" y="12"/>
                    <a:pt x="5" y="16"/>
                    <a:pt x="6" y="19"/>
                  </a:cubicBezTo>
                  <a:cubicBezTo>
                    <a:pt x="8" y="24"/>
                    <a:pt x="10" y="29"/>
                    <a:pt x="10" y="34"/>
                  </a:cubicBezTo>
                  <a:cubicBezTo>
                    <a:pt x="11" y="37"/>
                    <a:pt x="11" y="41"/>
                    <a:pt x="10" y="44"/>
                  </a:cubicBezTo>
                  <a:cubicBezTo>
                    <a:pt x="10" y="47"/>
                    <a:pt x="9" y="50"/>
                    <a:pt x="8" y="53"/>
                  </a:cubicBezTo>
                  <a:cubicBezTo>
                    <a:pt x="6" y="57"/>
                    <a:pt x="3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8" y="68"/>
                    <a:pt x="10" y="65"/>
                    <a:pt x="12" y="63"/>
                  </a:cubicBezTo>
                  <a:cubicBezTo>
                    <a:pt x="15" y="60"/>
                    <a:pt x="16" y="56"/>
                    <a:pt x="18" y="52"/>
                  </a:cubicBezTo>
                  <a:cubicBezTo>
                    <a:pt x="20" y="44"/>
                    <a:pt x="21" y="35"/>
                    <a:pt x="20" y="26"/>
                  </a:cubicBezTo>
                  <a:cubicBezTo>
                    <a:pt x="20" y="20"/>
                    <a:pt x="18" y="15"/>
                    <a:pt x="14" y="10"/>
                  </a:cubicBezTo>
                  <a:cubicBezTo>
                    <a:pt x="13" y="8"/>
                    <a:pt x="11" y="6"/>
                    <a:pt x="9" y="4"/>
                  </a:cubicBezTo>
                  <a:cubicBezTo>
                    <a:pt x="8" y="4"/>
                    <a:pt x="6" y="3"/>
                    <a:pt x="5" y="4"/>
                  </a:cubicBezTo>
                  <a:cubicBezTo>
                    <a:pt x="4" y="4"/>
                    <a:pt x="4" y="7"/>
                    <a:pt x="4" y="8"/>
                  </a:cubicBezTo>
                  <a:cubicBezTo>
                    <a:pt x="4" y="9"/>
                    <a:pt x="5" y="11"/>
                    <a:pt x="5" y="12"/>
                  </a:cubicBezTo>
                  <a:cubicBezTo>
                    <a:pt x="6" y="14"/>
                    <a:pt x="6" y="15"/>
                    <a:pt x="7" y="17"/>
                  </a:cubicBezTo>
                  <a:cubicBezTo>
                    <a:pt x="9" y="23"/>
                    <a:pt x="11" y="29"/>
                    <a:pt x="11" y="35"/>
                  </a:cubicBezTo>
                  <a:cubicBezTo>
                    <a:pt x="11" y="41"/>
                    <a:pt x="11" y="46"/>
                    <a:pt x="10" y="51"/>
                  </a:cubicBezTo>
                  <a:cubicBezTo>
                    <a:pt x="9" y="56"/>
                    <a:pt x="7" y="60"/>
                    <a:pt x="5" y="65"/>
                  </a:cubicBezTo>
                  <a:cubicBezTo>
                    <a:pt x="4" y="65"/>
                    <a:pt x="5" y="66"/>
                    <a:pt x="6" y="65"/>
                  </a:cubicBezTo>
                  <a:cubicBezTo>
                    <a:pt x="8" y="61"/>
                    <a:pt x="10" y="56"/>
                    <a:pt x="11" y="51"/>
                  </a:cubicBezTo>
                  <a:cubicBezTo>
                    <a:pt x="12" y="45"/>
                    <a:pt x="12" y="40"/>
                    <a:pt x="12" y="35"/>
                  </a:cubicBezTo>
                  <a:cubicBezTo>
                    <a:pt x="12" y="28"/>
                    <a:pt x="10" y="22"/>
                    <a:pt x="8" y="17"/>
                  </a:cubicBezTo>
                  <a:cubicBezTo>
                    <a:pt x="7" y="14"/>
                    <a:pt x="6" y="10"/>
                    <a:pt x="5" y="7"/>
                  </a:cubicBezTo>
                  <a:cubicBezTo>
                    <a:pt x="5" y="7"/>
                    <a:pt x="5" y="5"/>
                    <a:pt x="5" y="5"/>
                  </a:cubicBezTo>
                  <a:cubicBezTo>
                    <a:pt x="6" y="4"/>
                    <a:pt x="7" y="5"/>
                    <a:pt x="7" y="5"/>
                  </a:cubicBezTo>
                  <a:cubicBezTo>
                    <a:pt x="10" y="5"/>
                    <a:pt x="12" y="8"/>
                    <a:pt x="13" y="10"/>
                  </a:cubicBezTo>
                  <a:cubicBezTo>
                    <a:pt x="15" y="13"/>
                    <a:pt x="16" y="15"/>
                    <a:pt x="17" y="18"/>
                  </a:cubicBezTo>
                  <a:cubicBezTo>
                    <a:pt x="19" y="24"/>
                    <a:pt x="20" y="30"/>
                    <a:pt x="19" y="36"/>
                  </a:cubicBezTo>
                  <a:cubicBezTo>
                    <a:pt x="19" y="44"/>
                    <a:pt x="17" y="52"/>
                    <a:pt x="13" y="59"/>
                  </a:cubicBezTo>
                  <a:cubicBezTo>
                    <a:pt x="12" y="62"/>
                    <a:pt x="9" y="66"/>
                    <a:pt x="5" y="66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5" y="64"/>
                    <a:pt x="6" y="62"/>
                    <a:pt x="7" y="59"/>
                  </a:cubicBezTo>
                  <a:cubicBezTo>
                    <a:pt x="8" y="56"/>
                    <a:pt x="9" y="54"/>
                    <a:pt x="10" y="51"/>
                  </a:cubicBezTo>
                  <a:cubicBezTo>
                    <a:pt x="12" y="45"/>
                    <a:pt x="12" y="39"/>
                    <a:pt x="11" y="33"/>
                  </a:cubicBezTo>
                  <a:cubicBezTo>
                    <a:pt x="10" y="28"/>
                    <a:pt x="9" y="23"/>
                    <a:pt x="7" y="19"/>
                  </a:cubicBezTo>
                  <a:cubicBezTo>
                    <a:pt x="6" y="15"/>
                    <a:pt x="4" y="11"/>
                    <a:pt x="3" y="8"/>
                  </a:cubicBezTo>
                  <a:cubicBezTo>
                    <a:pt x="3" y="6"/>
                    <a:pt x="2" y="5"/>
                    <a:pt x="3" y="3"/>
                  </a:cubicBezTo>
                  <a:cubicBezTo>
                    <a:pt x="3" y="2"/>
                    <a:pt x="5" y="2"/>
                    <a:pt x="6" y="2"/>
                  </a:cubicBezTo>
                  <a:cubicBezTo>
                    <a:pt x="8" y="3"/>
                    <a:pt x="9" y="5"/>
                    <a:pt x="10" y="6"/>
                  </a:cubicBezTo>
                  <a:cubicBezTo>
                    <a:pt x="12" y="8"/>
                    <a:pt x="13" y="9"/>
                    <a:pt x="14" y="11"/>
                  </a:cubicBezTo>
                  <a:cubicBezTo>
                    <a:pt x="15" y="13"/>
                    <a:pt x="16" y="14"/>
                    <a:pt x="16" y="16"/>
                  </a:cubicBezTo>
                  <a:cubicBezTo>
                    <a:pt x="18" y="19"/>
                    <a:pt x="19" y="22"/>
                    <a:pt x="19" y="25"/>
                  </a:cubicBezTo>
                  <a:cubicBezTo>
                    <a:pt x="20" y="32"/>
                    <a:pt x="19" y="38"/>
                    <a:pt x="18" y="45"/>
                  </a:cubicBezTo>
                  <a:cubicBezTo>
                    <a:pt x="16" y="48"/>
                    <a:pt x="15" y="51"/>
                    <a:pt x="14" y="54"/>
                  </a:cubicBezTo>
                  <a:cubicBezTo>
                    <a:pt x="13" y="56"/>
                    <a:pt x="11" y="59"/>
                    <a:pt x="9" y="61"/>
                  </a:cubicBezTo>
                  <a:cubicBezTo>
                    <a:pt x="9" y="62"/>
                    <a:pt x="7" y="63"/>
                    <a:pt x="6" y="63"/>
                  </a:cubicBezTo>
                  <a:cubicBezTo>
                    <a:pt x="6" y="63"/>
                    <a:pt x="5" y="63"/>
                    <a:pt x="5" y="62"/>
                  </a:cubicBezTo>
                  <a:cubicBezTo>
                    <a:pt x="5" y="61"/>
                    <a:pt x="6" y="60"/>
                    <a:pt x="6" y="59"/>
                  </a:cubicBezTo>
                  <a:cubicBezTo>
                    <a:pt x="7" y="57"/>
                    <a:pt x="8" y="56"/>
                    <a:pt x="9" y="54"/>
                  </a:cubicBezTo>
                  <a:cubicBezTo>
                    <a:pt x="11" y="49"/>
                    <a:pt x="14" y="44"/>
                    <a:pt x="14" y="38"/>
                  </a:cubicBezTo>
                  <a:cubicBezTo>
                    <a:pt x="14" y="33"/>
                    <a:pt x="12" y="27"/>
                    <a:pt x="11" y="23"/>
                  </a:cubicBezTo>
                  <a:cubicBezTo>
                    <a:pt x="9" y="17"/>
                    <a:pt x="6" y="12"/>
                    <a:pt x="1" y="9"/>
                  </a:cubicBezTo>
                  <a:cubicBezTo>
                    <a:pt x="1" y="8"/>
                    <a:pt x="0" y="9"/>
                    <a:pt x="1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3" name="Freeform 14"/>
            <p:cNvSpPr/>
            <p:nvPr/>
          </p:nvSpPr>
          <p:spPr bwMode="auto">
            <a:xfrm>
              <a:off x="6650" y="1821"/>
              <a:ext cx="43" cy="145"/>
            </a:xfrm>
            <a:custGeom>
              <a:avLst/>
              <a:gdLst>
                <a:gd name="T0" fmla="*/ 18 w 33"/>
                <a:gd name="T1" fmla="*/ 34 h 112"/>
                <a:gd name="T2" fmla="*/ 20 w 33"/>
                <a:gd name="T3" fmla="*/ 72 h 112"/>
                <a:gd name="T4" fmla="*/ 9 w 33"/>
                <a:gd name="T5" fmla="*/ 96 h 112"/>
                <a:gd name="T6" fmla="*/ 0 w 33"/>
                <a:gd name="T7" fmla="*/ 105 h 112"/>
                <a:gd name="T8" fmla="*/ 8 w 33"/>
                <a:gd name="T9" fmla="*/ 105 h 112"/>
                <a:gd name="T10" fmla="*/ 18 w 33"/>
                <a:gd name="T11" fmla="*/ 90 h 112"/>
                <a:gd name="T12" fmla="*/ 29 w 33"/>
                <a:gd name="T13" fmla="*/ 64 h 112"/>
                <a:gd name="T14" fmla="*/ 21 w 33"/>
                <a:gd name="T15" fmla="*/ 11 h 112"/>
                <a:gd name="T16" fmla="*/ 5 w 33"/>
                <a:gd name="T17" fmla="*/ 3 h 112"/>
                <a:gd name="T18" fmla="*/ 18 w 33"/>
                <a:gd name="T19" fmla="*/ 36 h 112"/>
                <a:gd name="T20" fmla="*/ 19 w 33"/>
                <a:gd name="T21" fmla="*/ 77 h 112"/>
                <a:gd name="T22" fmla="*/ 9 w 33"/>
                <a:gd name="T23" fmla="*/ 96 h 112"/>
                <a:gd name="T24" fmla="*/ 2 w 33"/>
                <a:gd name="T25" fmla="*/ 112 h 112"/>
                <a:gd name="T26" fmla="*/ 16 w 33"/>
                <a:gd name="T27" fmla="*/ 95 h 112"/>
                <a:gd name="T28" fmla="*/ 29 w 33"/>
                <a:gd name="T29" fmla="*/ 66 h 112"/>
                <a:gd name="T30" fmla="*/ 22 w 33"/>
                <a:gd name="T31" fmla="*/ 14 h 112"/>
                <a:gd name="T32" fmla="*/ 9 w 33"/>
                <a:gd name="T33" fmla="*/ 1 h 112"/>
                <a:gd name="T34" fmla="*/ 13 w 33"/>
                <a:gd name="T35" fmla="*/ 19 h 112"/>
                <a:gd name="T36" fmla="*/ 17 w 33"/>
                <a:gd name="T37" fmla="*/ 30 h 112"/>
                <a:gd name="T38" fmla="*/ 14 w 33"/>
                <a:gd name="T39" fmla="*/ 90 h 112"/>
                <a:gd name="T40" fmla="*/ 7 w 33"/>
                <a:gd name="T41" fmla="*/ 102 h 112"/>
                <a:gd name="T42" fmla="*/ 4 w 33"/>
                <a:gd name="T43" fmla="*/ 111 h 112"/>
                <a:gd name="T44" fmla="*/ 16 w 33"/>
                <a:gd name="T45" fmla="*/ 96 h 112"/>
                <a:gd name="T46" fmla="*/ 24 w 33"/>
                <a:gd name="T47" fmla="*/ 69 h 112"/>
                <a:gd name="T48" fmla="*/ 10 w 33"/>
                <a:gd name="T49" fmla="*/ 103 h 112"/>
                <a:gd name="T50" fmla="*/ 5 w 33"/>
                <a:gd name="T51" fmla="*/ 110 h 112"/>
                <a:gd name="T52" fmla="*/ 10 w 33"/>
                <a:gd name="T53" fmla="*/ 99 h 112"/>
                <a:gd name="T54" fmla="*/ 20 w 33"/>
                <a:gd name="T55" fmla="*/ 67 h 112"/>
                <a:gd name="T56" fmla="*/ 17 w 33"/>
                <a:gd name="T57" fmla="*/ 27 h 112"/>
                <a:gd name="T58" fmla="*/ 9 w 33"/>
                <a:gd name="T59" fmla="*/ 6 h 112"/>
                <a:gd name="T60" fmla="*/ 13 w 33"/>
                <a:gd name="T61" fmla="*/ 2 h 112"/>
                <a:gd name="T62" fmla="*/ 19 w 33"/>
                <a:gd name="T63" fmla="*/ 10 h 112"/>
                <a:gd name="T64" fmla="*/ 29 w 33"/>
                <a:gd name="T65" fmla="*/ 60 h 112"/>
                <a:gd name="T66" fmla="*/ 11 w 33"/>
                <a:gd name="T67" fmla="*/ 104 h 112"/>
                <a:gd name="T68" fmla="*/ 2 w 33"/>
                <a:gd name="T69" fmla="*/ 111 h 112"/>
                <a:gd name="T70" fmla="*/ 8 w 33"/>
                <a:gd name="T71" fmla="*/ 98 h 112"/>
                <a:gd name="T72" fmla="*/ 17 w 33"/>
                <a:gd name="T73" fmla="*/ 86 h 112"/>
                <a:gd name="T74" fmla="*/ 21 w 33"/>
                <a:gd name="T75" fmla="*/ 48 h 112"/>
                <a:gd name="T76" fmla="*/ 15 w 33"/>
                <a:gd name="T77" fmla="*/ 23 h 112"/>
                <a:gd name="T78" fmla="*/ 6 w 33"/>
                <a:gd name="T79" fmla="*/ 3 h 112"/>
                <a:gd name="T80" fmla="*/ 21 w 33"/>
                <a:gd name="T81" fmla="*/ 14 h 112"/>
                <a:gd name="T82" fmla="*/ 27 w 33"/>
                <a:gd name="T83" fmla="*/ 70 h 112"/>
                <a:gd name="T84" fmla="*/ 19 w 33"/>
                <a:gd name="T85" fmla="*/ 87 h 112"/>
                <a:gd name="T86" fmla="*/ 4 w 33"/>
                <a:gd name="T87" fmla="*/ 107 h 112"/>
                <a:gd name="T88" fmla="*/ 3 w 33"/>
                <a:gd name="T89" fmla="*/ 102 h 112"/>
                <a:gd name="T90" fmla="*/ 13 w 33"/>
                <a:gd name="T91" fmla="*/ 91 h 112"/>
                <a:gd name="T92" fmla="*/ 17 w 33"/>
                <a:gd name="T93" fmla="*/ 26 h 112"/>
                <a:gd name="T94" fmla="*/ 3 w 33"/>
                <a:gd name="T95" fmla="*/ 3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3" h="112">
                  <a:moveTo>
                    <a:pt x="3" y="3"/>
                  </a:moveTo>
                  <a:cubicBezTo>
                    <a:pt x="13" y="11"/>
                    <a:pt x="16" y="23"/>
                    <a:pt x="18" y="34"/>
                  </a:cubicBezTo>
                  <a:cubicBezTo>
                    <a:pt x="20" y="41"/>
                    <a:pt x="22" y="48"/>
                    <a:pt x="22" y="55"/>
                  </a:cubicBezTo>
                  <a:cubicBezTo>
                    <a:pt x="22" y="60"/>
                    <a:pt x="22" y="67"/>
                    <a:pt x="20" y="72"/>
                  </a:cubicBezTo>
                  <a:cubicBezTo>
                    <a:pt x="19" y="78"/>
                    <a:pt x="17" y="83"/>
                    <a:pt x="14" y="89"/>
                  </a:cubicBezTo>
                  <a:cubicBezTo>
                    <a:pt x="12" y="91"/>
                    <a:pt x="10" y="93"/>
                    <a:pt x="9" y="96"/>
                  </a:cubicBezTo>
                  <a:cubicBezTo>
                    <a:pt x="7" y="97"/>
                    <a:pt x="5" y="99"/>
                    <a:pt x="4" y="101"/>
                  </a:cubicBezTo>
                  <a:cubicBezTo>
                    <a:pt x="2" y="102"/>
                    <a:pt x="0" y="104"/>
                    <a:pt x="0" y="105"/>
                  </a:cubicBezTo>
                  <a:cubicBezTo>
                    <a:pt x="0" y="107"/>
                    <a:pt x="2" y="109"/>
                    <a:pt x="4" y="109"/>
                  </a:cubicBezTo>
                  <a:cubicBezTo>
                    <a:pt x="5" y="108"/>
                    <a:pt x="7" y="106"/>
                    <a:pt x="8" y="105"/>
                  </a:cubicBezTo>
                  <a:cubicBezTo>
                    <a:pt x="10" y="103"/>
                    <a:pt x="12" y="101"/>
                    <a:pt x="14" y="98"/>
                  </a:cubicBezTo>
                  <a:cubicBezTo>
                    <a:pt x="15" y="96"/>
                    <a:pt x="17" y="93"/>
                    <a:pt x="18" y="90"/>
                  </a:cubicBezTo>
                  <a:cubicBezTo>
                    <a:pt x="20" y="88"/>
                    <a:pt x="21" y="85"/>
                    <a:pt x="23" y="82"/>
                  </a:cubicBezTo>
                  <a:cubicBezTo>
                    <a:pt x="26" y="77"/>
                    <a:pt x="28" y="71"/>
                    <a:pt x="29" y="64"/>
                  </a:cubicBezTo>
                  <a:cubicBezTo>
                    <a:pt x="32" y="54"/>
                    <a:pt x="31" y="43"/>
                    <a:pt x="29" y="32"/>
                  </a:cubicBezTo>
                  <a:cubicBezTo>
                    <a:pt x="27" y="25"/>
                    <a:pt x="25" y="18"/>
                    <a:pt x="21" y="11"/>
                  </a:cubicBezTo>
                  <a:cubicBezTo>
                    <a:pt x="17" y="6"/>
                    <a:pt x="12" y="0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8"/>
                    <a:pt x="9" y="13"/>
                    <a:pt x="12" y="18"/>
                  </a:cubicBezTo>
                  <a:cubicBezTo>
                    <a:pt x="15" y="24"/>
                    <a:pt x="17" y="30"/>
                    <a:pt x="18" y="36"/>
                  </a:cubicBezTo>
                  <a:cubicBezTo>
                    <a:pt x="19" y="43"/>
                    <a:pt x="21" y="50"/>
                    <a:pt x="21" y="57"/>
                  </a:cubicBezTo>
                  <a:cubicBezTo>
                    <a:pt x="21" y="64"/>
                    <a:pt x="20" y="71"/>
                    <a:pt x="19" y="77"/>
                  </a:cubicBezTo>
                  <a:cubicBezTo>
                    <a:pt x="18" y="81"/>
                    <a:pt x="17" y="85"/>
                    <a:pt x="15" y="88"/>
                  </a:cubicBezTo>
                  <a:cubicBezTo>
                    <a:pt x="13" y="91"/>
                    <a:pt x="11" y="94"/>
                    <a:pt x="9" y="96"/>
                  </a:cubicBezTo>
                  <a:cubicBezTo>
                    <a:pt x="5" y="101"/>
                    <a:pt x="1" y="105"/>
                    <a:pt x="2" y="111"/>
                  </a:cubicBezTo>
                  <a:cubicBezTo>
                    <a:pt x="2" y="111"/>
                    <a:pt x="2" y="112"/>
                    <a:pt x="2" y="112"/>
                  </a:cubicBezTo>
                  <a:cubicBezTo>
                    <a:pt x="5" y="112"/>
                    <a:pt x="8" y="109"/>
                    <a:pt x="10" y="107"/>
                  </a:cubicBezTo>
                  <a:cubicBezTo>
                    <a:pt x="12" y="103"/>
                    <a:pt x="14" y="99"/>
                    <a:pt x="16" y="95"/>
                  </a:cubicBezTo>
                  <a:cubicBezTo>
                    <a:pt x="18" y="91"/>
                    <a:pt x="20" y="88"/>
                    <a:pt x="22" y="84"/>
                  </a:cubicBezTo>
                  <a:cubicBezTo>
                    <a:pt x="25" y="78"/>
                    <a:pt x="28" y="72"/>
                    <a:pt x="29" y="66"/>
                  </a:cubicBezTo>
                  <a:cubicBezTo>
                    <a:pt x="33" y="53"/>
                    <a:pt x="31" y="40"/>
                    <a:pt x="28" y="28"/>
                  </a:cubicBezTo>
                  <a:cubicBezTo>
                    <a:pt x="26" y="23"/>
                    <a:pt x="24" y="18"/>
                    <a:pt x="22" y="14"/>
                  </a:cubicBezTo>
                  <a:cubicBezTo>
                    <a:pt x="21" y="10"/>
                    <a:pt x="19" y="7"/>
                    <a:pt x="17" y="4"/>
                  </a:cubicBezTo>
                  <a:cubicBezTo>
                    <a:pt x="15" y="1"/>
                    <a:pt x="12" y="0"/>
                    <a:pt x="9" y="1"/>
                  </a:cubicBezTo>
                  <a:cubicBezTo>
                    <a:pt x="7" y="3"/>
                    <a:pt x="7" y="6"/>
                    <a:pt x="8" y="8"/>
                  </a:cubicBezTo>
                  <a:cubicBezTo>
                    <a:pt x="9" y="12"/>
                    <a:pt x="11" y="16"/>
                    <a:pt x="13" y="19"/>
                  </a:cubicBezTo>
                  <a:cubicBezTo>
                    <a:pt x="14" y="21"/>
                    <a:pt x="14" y="22"/>
                    <a:pt x="15" y="24"/>
                  </a:cubicBezTo>
                  <a:cubicBezTo>
                    <a:pt x="16" y="26"/>
                    <a:pt x="17" y="28"/>
                    <a:pt x="17" y="30"/>
                  </a:cubicBezTo>
                  <a:cubicBezTo>
                    <a:pt x="20" y="44"/>
                    <a:pt x="21" y="57"/>
                    <a:pt x="19" y="71"/>
                  </a:cubicBezTo>
                  <a:cubicBezTo>
                    <a:pt x="18" y="77"/>
                    <a:pt x="17" y="84"/>
                    <a:pt x="14" y="90"/>
                  </a:cubicBezTo>
                  <a:cubicBezTo>
                    <a:pt x="13" y="92"/>
                    <a:pt x="12" y="95"/>
                    <a:pt x="10" y="97"/>
                  </a:cubicBezTo>
                  <a:cubicBezTo>
                    <a:pt x="9" y="99"/>
                    <a:pt x="8" y="100"/>
                    <a:pt x="7" y="102"/>
                  </a:cubicBezTo>
                  <a:cubicBezTo>
                    <a:pt x="5" y="104"/>
                    <a:pt x="2" y="108"/>
                    <a:pt x="4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7" y="110"/>
                    <a:pt x="9" y="107"/>
                    <a:pt x="11" y="104"/>
                  </a:cubicBezTo>
                  <a:cubicBezTo>
                    <a:pt x="13" y="102"/>
                    <a:pt x="14" y="99"/>
                    <a:pt x="16" y="96"/>
                  </a:cubicBezTo>
                  <a:cubicBezTo>
                    <a:pt x="20" y="88"/>
                    <a:pt x="23" y="79"/>
                    <a:pt x="25" y="70"/>
                  </a:cubicBezTo>
                  <a:cubicBezTo>
                    <a:pt x="25" y="69"/>
                    <a:pt x="24" y="69"/>
                    <a:pt x="24" y="69"/>
                  </a:cubicBezTo>
                  <a:cubicBezTo>
                    <a:pt x="22" y="78"/>
                    <a:pt x="19" y="87"/>
                    <a:pt x="15" y="95"/>
                  </a:cubicBezTo>
                  <a:cubicBezTo>
                    <a:pt x="14" y="98"/>
                    <a:pt x="12" y="101"/>
                    <a:pt x="10" y="103"/>
                  </a:cubicBezTo>
                  <a:cubicBezTo>
                    <a:pt x="9" y="105"/>
                    <a:pt x="7" y="108"/>
                    <a:pt x="4" y="110"/>
                  </a:cubicBezTo>
                  <a:cubicBezTo>
                    <a:pt x="4" y="110"/>
                    <a:pt x="4" y="110"/>
                    <a:pt x="5" y="110"/>
                  </a:cubicBezTo>
                  <a:cubicBezTo>
                    <a:pt x="4" y="108"/>
                    <a:pt x="5" y="106"/>
                    <a:pt x="6" y="105"/>
                  </a:cubicBezTo>
                  <a:cubicBezTo>
                    <a:pt x="7" y="103"/>
                    <a:pt x="8" y="101"/>
                    <a:pt x="10" y="99"/>
                  </a:cubicBezTo>
                  <a:cubicBezTo>
                    <a:pt x="13" y="95"/>
                    <a:pt x="16" y="91"/>
                    <a:pt x="17" y="86"/>
                  </a:cubicBezTo>
                  <a:cubicBezTo>
                    <a:pt x="19" y="80"/>
                    <a:pt x="20" y="73"/>
                    <a:pt x="20" y="67"/>
                  </a:cubicBezTo>
                  <a:cubicBezTo>
                    <a:pt x="21" y="60"/>
                    <a:pt x="21" y="54"/>
                    <a:pt x="21" y="47"/>
                  </a:cubicBezTo>
                  <a:cubicBezTo>
                    <a:pt x="20" y="40"/>
                    <a:pt x="19" y="34"/>
                    <a:pt x="17" y="27"/>
                  </a:cubicBezTo>
                  <a:cubicBezTo>
                    <a:pt x="17" y="24"/>
                    <a:pt x="15" y="20"/>
                    <a:pt x="13" y="17"/>
                  </a:cubicBezTo>
                  <a:cubicBezTo>
                    <a:pt x="11" y="14"/>
                    <a:pt x="10" y="10"/>
                    <a:pt x="9" y="6"/>
                  </a:cubicBezTo>
                  <a:cubicBezTo>
                    <a:pt x="8" y="5"/>
                    <a:pt x="8" y="4"/>
                    <a:pt x="9" y="3"/>
                  </a:cubicBezTo>
                  <a:cubicBezTo>
                    <a:pt x="10" y="1"/>
                    <a:pt x="12" y="1"/>
                    <a:pt x="13" y="2"/>
                  </a:cubicBezTo>
                  <a:cubicBezTo>
                    <a:pt x="15" y="2"/>
                    <a:pt x="16" y="4"/>
                    <a:pt x="17" y="5"/>
                  </a:cubicBezTo>
                  <a:cubicBezTo>
                    <a:pt x="18" y="7"/>
                    <a:pt x="19" y="8"/>
                    <a:pt x="19" y="10"/>
                  </a:cubicBezTo>
                  <a:cubicBezTo>
                    <a:pt x="21" y="14"/>
                    <a:pt x="23" y="18"/>
                    <a:pt x="24" y="22"/>
                  </a:cubicBezTo>
                  <a:cubicBezTo>
                    <a:pt x="29" y="34"/>
                    <a:pt x="31" y="47"/>
                    <a:pt x="29" y="60"/>
                  </a:cubicBezTo>
                  <a:cubicBezTo>
                    <a:pt x="28" y="72"/>
                    <a:pt x="21" y="82"/>
                    <a:pt x="16" y="92"/>
                  </a:cubicBezTo>
                  <a:cubicBezTo>
                    <a:pt x="14" y="96"/>
                    <a:pt x="13" y="100"/>
                    <a:pt x="11" y="104"/>
                  </a:cubicBezTo>
                  <a:cubicBezTo>
                    <a:pt x="9" y="107"/>
                    <a:pt x="6" y="110"/>
                    <a:pt x="3" y="111"/>
                  </a:cubicBezTo>
                  <a:cubicBezTo>
                    <a:pt x="3" y="111"/>
                    <a:pt x="2" y="111"/>
                    <a:pt x="2" y="111"/>
                  </a:cubicBezTo>
                  <a:cubicBezTo>
                    <a:pt x="2" y="111"/>
                    <a:pt x="3" y="111"/>
                    <a:pt x="3" y="111"/>
                  </a:cubicBezTo>
                  <a:cubicBezTo>
                    <a:pt x="2" y="106"/>
                    <a:pt x="5" y="102"/>
                    <a:pt x="8" y="98"/>
                  </a:cubicBezTo>
                  <a:cubicBezTo>
                    <a:pt x="10" y="97"/>
                    <a:pt x="12" y="95"/>
                    <a:pt x="13" y="93"/>
                  </a:cubicBezTo>
                  <a:cubicBezTo>
                    <a:pt x="15" y="91"/>
                    <a:pt x="16" y="88"/>
                    <a:pt x="17" y="86"/>
                  </a:cubicBezTo>
                  <a:cubicBezTo>
                    <a:pt x="20" y="80"/>
                    <a:pt x="21" y="74"/>
                    <a:pt x="22" y="68"/>
                  </a:cubicBezTo>
                  <a:cubicBezTo>
                    <a:pt x="23" y="61"/>
                    <a:pt x="22" y="54"/>
                    <a:pt x="21" y="48"/>
                  </a:cubicBezTo>
                  <a:cubicBezTo>
                    <a:pt x="20" y="43"/>
                    <a:pt x="19" y="39"/>
                    <a:pt x="19" y="35"/>
                  </a:cubicBezTo>
                  <a:cubicBezTo>
                    <a:pt x="18" y="31"/>
                    <a:pt x="17" y="27"/>
                    <a:pt x="15" y="23"/>
                  </a:cubicBezTo>
                  <a:cubicBezTo>
                    <a:pt x="14" y="19"/>
                    <a:pt x="12" y="16"/>
                    <a:pt x="10" y="13"/>
                  </a:cubicBezTo>
                  <a:cubicBezTo>
                    <a:pt x="8" y="10"/>
                    <a:pt x="6" y="7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13" y="1"/>
                    <a:pt x="18" y="8"/>
                    <a:pt x="21" y="14"/>
                  </a:cubicBezTo>
                  <a:cubicBezTo>
                    <a:pt x="24" y="20"/>
                    <a:pt x="26" y="28"/>
                    <a:pt x="28" y="35"/>
                  </a:cubicBezTo>
                  <a:cubicBezTo>
                    <a:pt x="31" y="47"/>
                    <a:pt x="30" y="59"/>
                    <a:pt x="27" y="70"/>
                  </a:cubicBezTo>
                  <a:cubicBezTo>
                    <a:pt x="26" y="73"/>
                    <a:pt x="25" y="76"/>
                    <a:pt x="23" y="79"/>
                  </a:cubicBezTo>
                  <a:cubicBezTo>
                    <a:pt x="22" y="82"/>
                    <a:pt x="20" y="85"/>
                    <a:pt x="19" y="87"/>
                  </a:cubicBezTo>
                  <a:cubicBezTo>
                    <a:pt x="16" y="93"/>
                    <a:pt x="12" y="99"/>
                    <a:pt x="8" y="103"/>
                  </a:cubicBezTo>
                  <a:cubicBezTo>
                    <a:pt x="7" y="105"/>
                    <a:pt x="5" y="107"/>
                    <a:pt x="4" y="107"/>
                  </a:cubicBezTo>
                  <a:cubicBezTo>
                    <a:pt x="2" y="108"/>
                    <a:pt x="2" y="107"/>
                    <a:pt x="1" y="105"/>
                  </a:cubicBezTo>
                  <a:cubicBezTo>
                    <a:pt x="1" y="104"/>
                    <a:pt x="2" y="103"/>
                    <a:pt x="3" y="102"/>
                  </a:cubicBezTo>
                  <a:cubicBezTo>
                    <a:pt x="5" y="101"/>
                    <a:pt x="7" y="99"/>
                    <a:pt x="8" y="98"/>
                  </a:cubicBezTo>
                  <a:cubicBezTo>
                    <a:pt x="10" y="96"/>
                    <a:pt x="12" y="94"/>
                    <a:pt x="13" y="91"/>
                  </a:cubicBezTo>
                  <a:cubicBezTo>
                    <a:pt x="20" y="82"/>
                    <a:pt x="23" y="70"/>
                    <a:pt x="23" y="59"/>
                  </a:cubicBezTo>
                  <a:cubicBezTo>
                    <a:pt x="23" y="48"/>
                    <a:pt x="20" y="37"/>
                    <a:pt x="17" y="26"/>
                  </a:cubicBezTo>
                  <a:cubicBezTo>
                    <a:pt x="15" y="17"/>
                    <a:pt x="11" y="8"/>
                    <a:pt x="4" y="3"/>
                  </a:cubicBezTo>
                  <a:cubicBezTo>
                    <a:pt x="3" y="2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4" name="Freeform 15"/>
            <p:cNvSpPr/>
            <p:nvPr/>
          </p:nvSpPr>
          <p:spPr bwMode="auto">
            <a:xfrm>
              <a:off x="6683" y="1797"/>
              <a:ext cx="45" cy="196"/>
            </a:xfrm>
            <a:custGeom>
              <a:avLst/>
              <a:gdLst>
                <a:gd name="T0" fmla="*/ 29 w 35"/>
                <a:gd name="T1" fmla="*/ 78 h 152"/>
                <a:gd name="T2" fmla="*/ 15 w 35"/>
                <a:gd name="T3" fmla="*/ 11 h 152"/>
                <a:gd name="T4" fmla="*/ 10 w 35"/>
                <a:gd name="T5" fmla="*/ 6 h 152"/>
                <a:gd name="T6" fmla="*/ 9 w 35"/>
                <a:gd name="T7" fmla="*/ 5 h 152"/>
                <a:gd name="T8" fmla="*/ 18 w 35"/>
                <a:gd name="T9" fmla="*/ 8 h 152"/>
                <a:gd name="T10" fmla="*/ 25 w 35"/>
                <a:gd name="T11" fmla="*/ 24 h 152"/>
                <a:gd name="T12" fmla="*/ 32 w 35"/>
                <a:gd name="T13" fmla="*/ 51 h 152"/>
                <a:gd name="T14" fmla="*/ 29 w 35"/>
                <a:gd name="T15" fmla="*/ 107 h 152"/>
                <a:gd name="T16" fmla="*/ 15 w 35"/>
                <a:gd name="T17" fmla="*/ 142 h 152"/>
                <a:gd name="T18" fmla="*/ 1 w 35"/>
                <a:gd name="T19" fmla="*/ 149 h 152"/>
                <a:gd name="T20" fmla="*/ 8 w 35"/>
                <a:gd name="T21" fmla="*/ 136 h 152"/>
                <a:gd name="T22" fmla="*/ 22 w 35"/>
                <a:gd name="T23" fmla="*/ 99 h 152"/>
                <a:gd name="T24" fmla="*/ 29 w 35"/>
                <a:gd name="T25" fmla="*/ 57 h 152"/>
                <a:gd name="T26" fmla="*/ 25 w 35"/>
                <a:gd name="T27" fmla="*/ 22 h 152"/>
                <a:gd name="T28" fmla="*/ 11 w 35"/>
                <a:gd name="T29" fmla="*/ 4 h 152"/>
                <a:gd name="T30" fmla="*/ 24 w 35"/>
                <a:gd name="T31" fmla="*/ 12 h 152"/>
                <a:gd name="T32" fmla="*/ 28 w 35"/>
                <a:gd name="T33" fmla="*/ 27 h 152"/>
                <a:gd name="T34" fmla="*/ 30 w 35"/>
                <a:gd name="T35" fmla="*/ 68 h 152"/>
                <a:gd name="T36" fmla="*/ 25 w 35"/>
                <a:gd name="T37" fmla="*/ 109 h 152"/>
                <a:gd name="T38" fmla="*/ 14 w 35"/>
                <a:gd name="T39" fmla="*/ 138 h 152"/>
                <a:gd name="T40" fmla="*/ 9 w 35"/>
                <a:gd name="T41" fmla="*/ 148 h 152"/>
                <a:gd name="T42" fmla="*/ 26 w 35"/>
                <a:gd name="T43" fmla="*/ 104 h 152"/>
                <a:gd name="T44" fmla="*/ 35 w 35"/>
                <a:gd name="T45" fmla="*/ 45 h 152"/>
                <a:gd name="T46" fmla="*/ 16 w 35"/>
                <a:gd name="T47" fmla="*/ 1 h 152"/>
                <a:gd name="T48" fmla="*/ 26 w 35"/>
                <a:gd name="T49" fmla="*/ 11 h 152"/>
                <a:gd name="T50" fmla="*/ 34 w 35"/>
                <a:gd name="T51" fmla="*/ 43 h 152"/>
                <a:gd name="T52" fmla="*/ 30 w 35"/>
                <a:gd name="T53" fmla="*/ 86 h 152"/>
                <a:gd name="T54" fmla="*/ 16 w 35"/>
                <a:gd name="T55" fmla="*/ 135 h 152"/>
                <a:gd name="T56" fmla="*/ 10 w 35"/>
                <a:gd name="T57" fmla="*/ 148 h 152"/>
                <a:gd name="T58" fmla="*/ 20 w 35"/>
                <a:gd name="T59" fmla="*/ 132 h 152"/>
                <a:gd name="T60" fmla="*/ 29 w 35"/>
                <a:gd name="T61" fmla="*/ 93 h 152"/>
                <a:gd name="T62" fmla="*/ 30 w 35"/>
                <a:gd name="T63" fmla="*/ 31 h 152"/>
                <a:gd name="T64" fmla="*/ 20 w 35"/>
                <a:gd name="T65" fmla="*/ 3 h 152"/>
                <a:gd name="T66" fmla="*/ 10 w 35"/>
                <a:gd name="T67" fmla="*/ 2 h 152"/>
                <a:gd name="T68" fmla="*/ 17 w 35"/>
                <a:gd name="T69" fmla="*/ 12 h 152"/>
                <a:gd name="T70" fmla="*/ 27 w 35"/>
                <a:gd name="T71" fmla="*/ 64 h 152"/>
                <a:gd name="T72" fmla="*/ 20 w 35"/>
                <a:gd name="T73" fmla="*/ 106 h 152"/>
                <a:gd name="T74" fmla="*/ 9 w 35"/>
                <a:gd name="T75" fmla="*/ 132 h 152"/>
                <a:gd name="T76" fmla="*/ 2 w 35"/>
                <a:gd name="T77" fmla="*/ 144 h 152"/>
                <a:gd name="T78" fmla="*/ 0 w 35"/>
                <a:gd name="T79" fmla="*/ 149 h 152"/>
                <a:gd name="T80" fmla="*/ 25 w 35"/>
                <a:gd name="T81" fmla="*/ 123 h 152"/>
                <a:gd name="T82" fmla="*/ 34 w 35"/>
                <a:gd name="T83" fmla="*/ 85 h 152"/>
                <a:gd name="T84" fmla="*/ 29 w 35"/>
                <a:gd name="T85" fmla="*/ 31 h 152"/>
                <a:gd name="T86" fmla="*/ 22 w 35"/>
                <a:gd name="T87" fmla="*/ 14 h 152"/>
                <a:gd name="T88" fmla="*/ 13 w 35"/>
                <a:gd name="T89" fmla="*/ 4 h 152"/>
                <a:gd name="T90" fmla="*/ 10 w 35"/>
                <a:gd name="T91" fmla="*/ 8 h 152"/>
                <a:gd name="T92" fmla="*/ 15 w 35"/>
                <a:gd name="T93" fmla="*/ 12 h 152"/>
                <a:gd name="T94" fmla="*/ 28 w 35"/>
                <a:gd name="T95" fmla="*/ 53 h 152"/>
                <a:gd name="T96" fmla="*/ 0 w 35"/>
                <a:gd name="T97" fmla="*/ 144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5" h="152">
                  <a:moveTo>
                    <a:pt x="1" y="145"/>
                  </a:moveTo>
                  <a:cubicBezTo>
                    <a:pt x="16" y="126"/>
                    <a:pt x="25" y="102"/>
                    <a:pt x="29" y="78"/>
                  </a:cubicBezTo>
                  <a:cubicBezTo>
                    <a:pt x="30" y="66"/>
                    <a:pt x="30" y="54"/>
                    <a:pt x="28" y="42"/>
                  </a:cubicBezTo>
                  <a:cubicBezTo>
                    <a:pt x="27" y="31"/>
                    <a:pt x="23" y="20"/>
                    <a:pt x="15" y="11"/>
                  </a:cubicBezTo>
                  <a:cubicBezTo>
                    <a:pt x="15" y="10"/>
                    <a:pt x="13" y="9"/>
                    <a:pt x="13" y="8"/>
                  </a:cubicBezTo>
                  <a:cubicBezTo>
                    <a:pt x="12" y="8"/>
                    <a:pt x="11" y="7"/>
                    <a:pt x="10" y="6"/>
                  </a:cubicBezTo>
                  <a:cubicBezTo>
                    <a:pt x="10" y="6"/>
                    <a:pt x="9" y="6"/>
                    <a:pt x="9" y="6"/>
                  </a:cubicBezTo>
                  <a:cubicBezTo>
                    <a:pt x="8" y="6"/>
                    <a:pt x="9" y="5"/>
                    <a:pt x="9" y="5"/>
                  </a:cubicBezTo>
                  <a:cubicBezTo>
                    <a:pt x="9" y="4"/>
                    <a:pt x="10" y="4"/>
                    <a:pt x="11" y="4"/>
                  </a:cubicBezTo>
                  <a:cubicBezTo>
                    <a:pt x="14" y="5"/>
                    <a:pt x="16" y="7"/>
                    <a:pt x="18" y="8"/>
                  </a:cubicBezTo>
                  <a:cubicBezTo>
                    <a:pt x="20" y="11"/>
                    <a:pt x="21" y="13"/>
                    <a:pt x="22" y="16"/>
                  </a:cubicBezTo>
                  <a:cubicBezTo>
                    <a:pt x="23" y="19"/>
                    <a:pt x="24" y="21"/>
                    <a:pt x="25" y="24"/>
                  </a:cubicBezTo>
                  <a:cubicBezTo>
                    <a:pt x="26" y="27"/>
                    <a:pt x="27" y="30"/>
                    <a:pt x="28" y="33"/>
                  </a:cubicBezTo>
                  <a:cubicBezTo>
                    <a:pt x="30" y="38"/>
                    <a:pt x="31" y="45"/>
                    <a:pt x="32" y="51"/>
                  </a:cubicBezTo>
                  <a:cubicBezTo>
                    <a:pt x="34" y="63"/>
                    <a:pt x="33" y="75"/>
                    <a:pt x="32" y="87"/>
                  </a:cubicBezTo>
                  <a:cubicBezTo>
                    <a:pt x="32" y="94"/>
                    <a:pt x="31" y="101"/>
                    <a:pt x="29" y="107"/>
                  </a:cubicBezTo>
                  <a:cubicBezTo>
                    <a:pt x="27" y="114"/>
                    <a:pt x="25" y="120"/>
                    <a:pt x="23" y="126"/>
                  </a:cubicBezTo>
                  <a:cubicBezTo>
                    <a:pt x="21" y="132"/>
                    <a:pt x="19" y="137"/>
                    <a:pt x="15" y="142"/>
                  </a:cubicBezTo>
                  <a:cubicBezTo>
                    <a:pt x="12" y="146"/>
                    <a:pt x="6" y="150"/>
                    <a:pt x="0" y="148"/>
                  </a:cubicBezTo>
                  <a:cubicBezTo>
                    <a:pt x="1" y="148"/>
                    <a:pt x="1" y="149"/>
                    <a:pt x="1" y="149"/>
                  </a:cubicBezTo>
                  <a:cubicBezTo>
                    <a:pt x="1" y="147"/>
                    <a:pt x="3" y="145"/>
                    <a:pt x="4" y="143"/>
                  </a:cubicBezTo>
                  <a:cubicBezTo>
                    <a:pt x="6" y="141"/>
                    <a:pt x="7" y="139"/>
                    <a:pt x="8" y="136"/>
                  </a:cubicBezTo>
                  <a:cubicBezTo>
                    <a:pt x="11" y="130"/>
                    <a:pt x="14" y="124"/>
                    <a:pt x="17" y="118"/>
                  </a:cubicBezTo>
                  <a:cubicBezTo>
                    <a:pt x="19" y="112"/>
                    <a:pt x="21" y="106"/>
                    <a:pt x="22" y="99"/>
                  </a:cubicBezTo>
                  <a:cubicBezTo>
                    <a:pt x="24" y="93"/>
                    <a:pt x="25" y="85"/>
                    <a:pt x="26" y="78"/>
                  </a:cubicBezTo>
                  <a:cubicBezTo>
                    <a:pt x="27" y="71"/>
                    <a:pt x="28" y="64"/>
                    <a:pt x="29" y="57"/>
                  </a:cubicBezTo>
                  <a:cubicBezTo>
                    <a:pt x="30" y="51"/>
                    <a:pt x="30" y="45"/>
                    <a:pt x="29" y="39"/>
                  </a:cubicBezTo>
                  <a:cubicBezTo>
                    <a:pt x="28" y="33"/>
                    <a:pt x="27" y="27"/>
                    <a:pt x="25" y="22"/>
                  </a:cubicBezTo>
                  <a:cubicBezTo>
                    <a:pt x="22" y="18"/>
                    <a:pt x="19" y="13"/>
                    <a:pt x="15" y="9"/>
                  </a:cubicBezTo>
                  <a:cubicBezTo>
                    <a:pt x="14" y="8"/>
                    <a:pt x="11" y="7"/>
                    <a:pt x="11" y="4"/>
                  </a:cubicBezTo>
                  <a:cubicBezTo>
                    <a:pt x="10" y="2"/>
                    <a:pt x="13" y="1"/>
                    <a:pt x="15" y="2"/>
                  </a:cubicBezTo>
                  <a:cubicBezTo>
                    <a:pt x="20" y="3"/>
                    <a:pt x="22" y="8"/>
                    <a:pt x="24" y="12"/>
                  </a:cubicBezTo>
                  <a:cubicBezTo>
                    <a:pt x="24" y="14"/>
                    <a:pt x="25" y="17"/>
                    <a:pt x="25" y="19"/>
                  </a:cubicBezTo>
                  <a:cubicBezTo>
                    <a:pt x="26" y="22"/>
                    <a:pt x="27" y="25"/>
                    <a:pt x="28" y="27"/>
                  </a:cubicBezTo>
                  <a:cubicBezTo>
                    <a:pt x="30" y="33"/>
                    <a:pt x="31" y="40"/>
                    <a:pt x="31" y="46"/>
                  </a:cubicBezTo>
                  <a:cubicBezTo>
                    <a:pt x="31" y="53"/>
                    <a:pt x="30" y="60"/>
                    <a:pt x="30" y="68"/>
                  </a:cubicBezTo>
                  <a:cubicBezTo>
                    <a:pt x="29" y="75"/>
                    <a:pt x="29" y="82"/>
                    <a:pt x="28" y="89"/>
                  </a:cubicBezTo>
                  <a:cubicBezTo>
                    <a:pt x="27" y="96"/>
                    <a:pt x="26" y="103"/>
                    <a:pt x="25" y="109"/>
                  </a:cubicBezTo>
                  <a:cubicBezTo>
                    <a:pt x="24" y="116"/>
                    <a:pt x="22" y="123"/>
                    <a:pt x="20" y="129"/>
                  </a:cubicBezTo>
                  <a:cubicBezTo>
                    <a:pt x="18" y="132"/>
                    <a:pt x="16" y="135"/>
                    <a:pt x="14" y="138"/>
                  </a:cubicBezTo>
                  <a:cubicBezTo>
                    <a:pt x="12" y="141"/>
                    <a:pt x="10" y="144"/>
                    <a:pt x="9" y="147"/>
                  </a:cubicBezTo>
                  <a:cubicBezTo>
                    <a:pt x="8" y="148"/>
                    <a:pt x="9" y="148"/>
                    <a:pt x="9" y="148"/>
                  </a:cubicBezTo>
                  <a:cubicBezTo>
                    <a:pt x="17" y="140"/>
                    <a:pt x="20" y="130"/>
                    <a:pt x="22" y="120"/>
                  </a:cubicBezTo>
                  <a:cubicBezTo>
                    <a:pt x="24" y="115"/>
                    <a:pt x="25" y="109"/>
                    <a:pt x="26" y="104"/>
                  </a:cubicBezTo>
                  <a:cubicBezTo>
                    <a:pt x="27" y="98"/>
                    <a:pt x="29" y="93"/>
                    <a:pt x="31" y="87"/>
                  </a:cubicBezTo>
                  <a:cubicBezTo>
                    <a:pt x="34" y="73"/>
                    <a:pt x="35" y="59"/>
                    <a:pt x="35" y="45"/>
                  </a:cubicBezTo>
                  <a:cubicBezTo>
                    <a:pt x="34" y="34"/>
                    <a:pt x="33" y="22"/>
                    <a:pt x="28" y="12"/>
                  </a:cubicBezTo>
                  <a:cubicBezTo>
                    <a:pt x="25" y="7"/>
                    <a:pt x="21" y="2"/>
                    <a:pt x="16" y="1"/>
                  </a:cubicBezTo>
                  <a:cubicBezTo>
                    <a:pt x="15" y="1"/>
                    <a:pt x="15" y="2"/>
                    <a:pt x="15" y="2"/>
                  </a:cubicBezTo>
                  <a:cubicBezTo>
                    <a:pt x="20" y="4"/>
                    <a:pt x="24" y="7"/>
                    <a:pt x="26" y="11"/>
                  </a:cubicBezTo>
                  <a:cubicBezTo>
                    <a:pt x="28" y="15"/>
                    <a:pt x="30" y="20"/>
                    <a:pt x="31" y="24"/>
                  </a:cubicBezTo>
                  <a:cubicBezTo>
                    <a:pt x="33" y="30"/>
                    <a:pt x="33" y="37"/>
                    <a:pt x="34" y="43"/>
                  </a:cubicBezTo>
                  <a:cubicBezTo>
                    <a:pt x="34" y="50"/>
                    <a:pt x="34" y="57"/>
                    <a:pt x="33" y="64"/>
                  </a:cubicBezTo>
                  <a:cubicBezTo>
                    <a:pt x="33" y="72"/>
                    <a:pt x="32" y="79"/>
                    <a:pt x="30" y="86"/>
                  </a:cubicBezTo>
                  <a:cubicBezTo>
                    <a:pt x="29" y="91"/>
                    <a:pt x="27" y="97"/>
                    <a:pt x="25" y="103"/>
                  </a:cubicBezTo>
                  <a:cubicBezTo>
                    <a:pt x="23" y="114"/>
                    <a:pt x="21" y="124"/>
                    <a:pt x="16" y="135"/>
                  </a:cubicBezTo>
                  <a:cubicBezTo>
                    <a:pt x="15" y="139"/>
                    <a:pt x="12" y="143"/>
                    <a:pt x="9" y="147"/>
                  </a:cubicBezTo>
                  <a:cubicBezTo>
                    <a:pt x="9" y="147"/>
                    <a:pt x="9" y="147"/>
                    <a:pt x="10" y="148"/>
                  </a:cubicBezTo>
                  <a:cubicBezTo>
                    <a:pt x="11" y="145"/>
                    <a:pt x="13" y="142"/>
                    <a:pt x="15" y="139"/>
                  </a:cubicBezTo>
                  <a:cubicBezTo>
                    <a:pt x="16" y="137"/>
                    <a:pt x="18" y="134"/>
                    <a:pt x="20" y="132"/>
                  </a:cubicBezTo>
                  <a:cubicBezTo>
                    <a:pt x="22" y="126"/>
                    <a:pt x="24" y="119"/>
                    <a:pt x="25" y="113"/>
                  </a:cubicBezTo>
                  <a:cubicBezTo>
                    <a:pt x="27" y="106"/>
                    <a:pt x="28" y="99"/>
                    <a:pt x="29" y="93"/>
                  </a:cubicBezTo>
                  <a:cubicBezTo>
                    <a:pt x="29" y="85"/>
                    <a:pt x="30" y="78"/>
                    <a:pt x="31" y="71"/>
                  </a:cubicBezTo>
                  <a:cubicBezTo>
                    <a:pt x="32" y="58"/>
                    <a:pt x="33" y="44"/>
                    <a:pt x="30" y="31"/>
                  </a:cubicBezTo>
                  <a:cubicBezTo>
                    <a:pt x="29" y="26"/>
                    <a:pt x="27" y="20"/>
                    <a:pt x="25" y="15"/>
                  </a:cubicBezTo>
                  <a:cubicBezTo>
                    <a:pt x="25" y="11"/>
                    <a:pt x="23" y="6"/>
                    <a:pt x="20" y="3"/>
                  </a:cubicBezTo>
                  <a:cubicBezTo>
                    <a:pt x="18" y="2"/>
                    <a:pt x="16" y="1"/>
                    <a:pt x="14" y="1"/>
                  </a:cubicBezTo>
                  <a:cubicBezTo>
                    <a:pt x="13" y="0"/>
                    <a:pt x="11" y="1"/>
                    <a:pt x="10" y="2"/>
                  </a:cubicBezTo>
                  <a:cubicBezTo>
                    <a:pt x="9" y="4"/>
                    <a:pt x="10" y="6"/>
                    <a:pt x="12" y="8"/>
                  </a:cubicBezTo>
                  <a:cubicBezTo>
                    <a:pt x="13" y="9"/>
                    <a:pt x="15" y="10"/>
                    <a:pt x="17" y="12"/>
                  </a:cubicBezTo>
                  <a:cubicBezTo>
                    <a:pt x="25" y="21"/>
                    <a:pt x="28" y="33"/>
                    <a:pt x="29" y="44"/>
                  </a:cubicBezTo>
                  <a:cubicBezTo>
                    <a:pt x="29" y="51"/>
                    <a:pt x="28" y="58"/>
                    <a:pt x="27" y="64"/>
                  </a:cubicBezTo>
                  <a:cubicBezTo>
                    <a:pt x="26" y="72"/>
                    <a:pt x="25" y="79"/>
                    <a:pt x="24" y="86"/>
                  </a:cubicBezTo>
                  <a:cubicBezTo>
                    <a:pt x="23" y="93"/>
                    <a:pt x="22" y="100"/>
                    <a:pt x="20" y="106"/>
                  </a:cubicBezTo>
                  <a:cubicBezTo>
                    <a:pt x="18" y="113"/>
                    <a:pt x="15" y="119"/>
                    <a:pt x="12" y="125"/>
                  </a:cubicBezTo>
                  <a:cubicBezTo>
                    <a:pt x="11" y="127"/>
                    <a:pt x="10" y="130"/>
                    <a:pt x="9" y="132"/>
                  </a:cubicBezTo>
                  <a:cubicBezTo>
                    <a:pt x="7" y="135"/>
                    <a:pt x="6" y="137"/>
                    <a:pt x="5" y="139"/>
                  </a:cubicBezTo>
                  <a:cubicBezTo>
                    <a:pt x="4" y="141"/>
                    <a:pt x="3" y="143"/>
                    <a:pt x="2" y="144"/>
                  </a:cubicBezTo>
                  <a:cubicBezTo>
                    <a:pt x="1" y="146"/>
                    <a:pt x="0" y="147"/>
                    <a:pt x="0" y="149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9" y="152"/>
                    <a:pt x="16" y="143"/>
                    <a:pt x="20" y="137"/>
                  </a:cubicBezTo>
                  <a:cubicBezTo>
                    <a:pt x="22" y="132"/>
                    <a:pt x="24" y="128"/>
                    <a:pt x="25" y="123"/>
                  </a:cubicBezTo>
                  <a:cubicBezTo>
                    <a:pt x="27" y="117"/>
                    <a:pt x="30" y="111"/>
                    <a:pt x="31" y="104"/>
                  </a:cubicBezTo>
                  <a:cubicBezTo>
                    <a:pt x="32" y="98"/>
                    <a:pt x="33" y="92"/>
                    <a:pt x="34" y="85"/>
                  </a:cubicBezTo>
                  <a:cubicBezTo>
                    <a:pt x="34" y="79"/>
                    <a:pt x="34" y="73"/>
                    <a:pt x="34" y="67"/>
                  </a:cubicBezTo>
                  <a:cubicBezTo>
                    <a:pt x="34" y="55"/>
                    <a:pt x="33" y="42"/>
                    <a:pt x="29" y="31"/>
                  </a:cubicBezTo>
                  <a:cubicBezTo>
                    <a:pt x="28" y="28"/>
                    <a:pt x="27" y="25"/>
                    <a:pt x="25" y="22"/>
                  </a:cubicBezTo>
                  <a:cubicBezTo>
                    <a:pt x="25" y="20"/>
                    <a:pt x="24" y="17"/>
                    <a:pt x="22" y="14"/>
                  </a:cubicBezTo>
                  <a:cubicBezTo>
                    <a:pt x="21" y="12"/>
                    <a:pt x="20" y="10"/>
                    <a:pt x="18" y="8"/>
                  </a:cubicBezTo>
                  <a:cubicBezTo>
                    <a:pt x="17" y="6"/>
                    <a:pt x="15" y="4"/>
                    <a:pt x="13" y="4"/>
                  </a:cubicBezTo>
                  <a:cubicBezTo>
                    <a:pt x="10" y="3"/>
                    <a:pt x="8" y="3"/>
                    <a:pt x="7" y="5"/>
                  </a:cubicBezTo>
                  <a:cubicBezTo>
                    <a:pt x="7" y="7"/>
                    <a:pt x="8" y="8"/>
                    <a:pt x="10" y="8"/>
                  </a:cubicBezTo>
                  <a:cubicBezTo>
                    <a:pt x="11" y="8"/>
                    <a:pt x="11" y="8"/>
                    <a:pt x="12" y="9"/>
                  </a:cubicBezTo>
                  <a:cubicBezTo>
                    <a:pt x="13" y="10"/>
                    <a:pt x="14" y="11"/>
                    <a:pt x="15" y="12"/>
                  </a:cubicBezTo>
                  <a:cubicBezTo>
                    <a:pt x="17" y="14"/>
                    <a:pt x="18" y="17"/>
                    <a:pt x="20" y="19"/>
                  </a:cubicBezTo>
                  <a:cubicBezTo>
                    <a:pt x="25" y="30"/>
                    <a:pt x="27" y="42"/>
                    <a:pt x="28" y="53"/>
                  </a:cubicBezTo>
                  <a:cubicBezTo>
                    <a:pt x="29" y="66"/>
                    <a:pt x="28" y="78"/>
                    <a:pt x="25" y="90"/>
                  </a:cubicBezTo>
                  <a:cubicBezTo>
                    <a:pt x="21" y="110"/>
                    <a:pt x="13" y="129"/>
                    <a:pt x="0" y="144"/>
                  </a:cubicBezTo>
                  <a:cubicBezTo>
                    <a:pt x="0" y="145"/>
                    <a:pt x="1" y="146"/>
                    <a:pt x="1" y="14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5" name="Freeform 16"/>
            <p:cNvSpPr/>
            <p:nvPr/>
          </p:nvSpPr>
          <p:spPr bwMode="auto">
            <a:xfrm>
              <a:off x="6513" y="2756"/>
              <a:ext cx="4" cy="4"/>
            </a:xfrm>
            <a:custGeom>
              <a:avLst/>
              <a:gdLst>
                <a:gd name="T0" fmla="*/ 2 w 3"/>
                <a:gd name="T1" fmla="*/ 3 h 3"/>
                <a:gd name="T2" fmla="*/ 2 w 3"/>
                <a:gd name="T3" fmla="*/ 0 h 3"/>
                <a:gd name="T4" fmla="*/ 2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3"/>
                    <a:pt x="3" y="0"/>
                    <a:pt x="2" y="0"/>
                  </a:cubicBezTo>
                  <a:cubicBezTo>
                    <a:pt x="0" y="0"/>
                    <a:pt x="0" y="3"/>
                    <a:pt x="2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6" name="Freeform 17"/>
            <p:cNvSpPr/>
            <p:nvPr/>
          </p:nvSpPr>
          <p:spPr bwMode="auto">
            <a:xfrm>
              <a:off x="6627" y="2765"/>
              <a:ext cx="629" cy="397"/>
            </a:xfrm>
            <a:custGeom>
              <a:avLst/>
              <a:gdLst>
                <a:gd name="T0" fmla="*/ 112 w 487"/>
                <a:gd name="T1" fmla="*/ 13 h 307"/>
                <a:gd name="T2" fmla="*/ 301 w 487"/>
                <a:gd name="T3" fmla="*/ 4 h 307"/>
                <a:gd name="T4" fmla="*/ 472 w 487"/>
                <a:gd name="T5" fmla="*/ 6 h 307"/>
                <a:gd name="T6" fmla="*/ 244 w 487"/>
                <a:gd name="T7" fmla="*/ 9 h 307"/>
                <a:gd name="T8" fmla="*/ 55 w 487"/>
                <a:gd name="T9" fmla="*/ 9 h 307"/>
                <a:gd name="T10" fmla="*/ 12 w 487"/>
                <a:gd name="T11" fmla="*/ 35 h 307"/>
                <a:gd name="T12" fmla="*/ 1 w 487"/>
                <a:gd name="T13" fmla="*/ 226 h 307"/>
                <a:gd name="T14" fmla="*/ 5 w 487"/>
                <a:gd name="T15" fmla="*/ 285 h 307"/>
                <a:gd name="T16" fmla="*/ 127 w 487"/>
                <a:gd name="T17" fmla="*/ 297 h 307"/>
                <a:gd name="T18" fmla="*/ 292 w 487"/>
                <a:gd name="T19" fmla="*/ 289 h 307"/>
                <a:gd name="T20" fmla="*/ 363 w 487"/>
                <a:gd name="T21" fmla="*/ 288 h 307"/>
                <a:gd name="T22" fmla="*/ 451 w 487"/>
                <a:gd name="T23" fmla="*/ 294 h 307"/>
                <a:gd name="T24" fmla="*/ 475 w 487"/>
                <a:gd name="T25" fmla="*/ 210 h 307"/>
                <a:gd name="T26" fmla="*/ 485 w 487"/>
                <a:gd name="T27" fmla="*/ 45 h 307"/>
                <a:gd name="T28" fmla="*/ 473 w 487"/>
                <a:gd name="T29" fmla="*/ 8 h 307"/>
                <a:gd name="T30" fmla="*/ 477 w 487"/>
                <a:gd name="T31" fmla="*/ 265 h 307"/>
                <a:gd name="T32" fmla="*/ 407 w 487"/>
                <a:gd name="T33" fmla="*/ 302 h 307"/>
                <a:gd name="T34" fmla="*/ 183 w 487"/>
                <a:gd name="T35" fmla="*/ 302 h 307"/>
                <a:gd name="T36" fmla="*/ 40 w 487"/>
                <a:gd name="T37" fmla="*/ 296 h 307"/>
                <a:gd name="T38" fmla="*/ 8 w 487"/>
                <a:gd name="T39" fmla="*/ 267 h 307"/>
                <a:gd name="T40" fmla="*/ 5 w 487"/>
                <a:gd name="T41" fmla="*/ 150 h 307"/>
                <a:gd name="T42" fmla="*/ 15 w 487"/>
                <a:gd name="T43" fmla="*/ 33 h 307"/>
                <a:gd name="T44" fmla="*/ 59 w 487"/>
                <a:gd name="T45" fmla="*/ 6 h 307"/>
                <a:gd name="T46" fmla="*/ 249 w 487"/>
                <a:gd name="T47" fmla="*/ 7 h 307"/>
                <a:gd name="T48" fmla="*/ 415 w 487"/>
                <a:gd name="T49" fmla="*/ 9 h 307"/>
                <a:gd name="T50" fmla="*/ 476 w 487"/>
                <a:gd name="T51" fmla="*/ 37 h 307"/>
                <a:gd name="T52" fmla="*/ 481 w 487"/>
                <a:gd name="T53" fmla="*/ 156 h 307"/>
                <a:gd name="T54" fmla="*/ 404 w 487"/>
                <a:gd name="T55" fmla="*/ 299 h 307"/>
                <a:gd name="T56" fmla="*/ 267 w 487"/>
                <a:gd name="T57" fmla="*/ 300 h 307"/>
                <a:gd name="T58" fmla="*/ 124 w 487"/>
                <a:gd name="T59" fmla="*/ 294 h 307"/>
                <a:gd name="T60" fmla="*/ 27 w 487"/>
                <a:gd name="T61" fmla="*/ 292 h 307"/>
                <a:gd name="T62" fmla="*/ 93 w 487"/>
                <a:gd name="T63" fmla="*/ 294 h 307"/>
                <a:gd name="T64" fmla="*/ 283 w 487"/>
                <a:gd name="T65" fmla="*/ 302 h 307"/>
                <a:gd name="T66" fmla="*/ 418 w 487"/>
                <a:gd name="T67" fmla="*/ 300 h 307"/>
                <a:gd name="T68" fmla="*/ 481 w 487"/>
                <a:gd name="T69" fmla="*/ 192 h 307"/>
                <a:gd name="T70" fmla="*/ 481 w 487"/>
                <a:gd name="T71" fmla="*/ 60 h 307"/>
                <a:gd name="T72" fmla="*/ 442 w 487"/>
                <a:gd name="T73" fmla="*/ 5 h 307"/>
                <a:gd name="T74" fmla="*/ 303 w 487"/>
                <a:gd name="T75" fmla="*/ 4 h 307"/>
                <a:gd name="T76" fmla="*/ 65 w 487"/>
                <a:gd name="T77" fmla="*/ 3 h 307"/>
                <a:gd name="T78" fmla="*/ 14 w 487"/>
                <a:gd name="T79" fmla="*/ 22 h 307"/>
                <a:gd name="T80" fmla="*/ 5 w 487"/>
                <a:gd name="T81" fmla="*/ 132 h 307"/>
                <a:gd name="T82" fmla="*/ 6 w 487"/>
                <a:gd name="T83" fmla="*/ 273 h 307"/>
                <a:gd name="T84" fmla="*/ 58 w 487"/>
                <a:gd name="T85" fmla="*/ 298 h 307"/>
                <a:gd name="T86" fmla="*/ 344 w 487"/>
                <a:gd name="T87" fmla="*/ 304 h 307"/>
                <a:gd name="T88" fmla="*/ 448 w 487"/>
                <a:gd name="T89" fmla="*/ 303 h 307"/>
                <a:gd name="T90" fmla="*/ 485 w 487"/>
                <a:gd name="T91" fmla="*/ 228 h 307"/>
                <a:gd name="T92" fmla="*/ 474 w 487"/>
                <a:gd name="T93" fmla="*/ 9 h 307"/>
                <a:gd name="T94" fmla="*/ 480 w 487"/>
                <a:gd name="T95" fmla="*/ 82 h 307"/>
                <a:gd name="T96" fmla="*/ 473 w 487"/>
                <a:gd name="T97" fmla="*/ 232 h 307"/>
                <a:gd name="T98" fmla="*/ 424 w 487"/>
                <a:gd name="T99" fmla="*/ 291 h 307"/>
                <a:gd name="T100" fmla="*/ 236 w 487"/>
                <a:gd name="T101" fmla="*/ 288 h 307"/>
                <a:gd name="T102" fmla="*/ 47 w 487"/>
                <a:gd name="T103" fmla="*/ 292 h 307"/>
                <a:gd name="T104" fmla="*/ 3 w 487"/>
                <a:gd name="T105" fmla="*/ 260 h 307"/>
                <a:gd name="T106" fmla="*/ 6 w 487"/>
                <a:gd name="T107" fmla="*/ 181 h 307"/>
                <a:gd name="T108" fmla="*/ 14 w 487"/>
                <a:gd name="T109" fmla="*/ 23 h 307"/>
                <a:gd name="T110" fmla="*/ 40 w 487"/>
                <a:gd name="T111" fmla="*/ 11 h 307"/>
                <a:gd name="T112" fmla="*/ 205 w 487"/>
                <a:gd name="T113" fmla="*/ 12 h 307"/>
                <a:gd name="T114" fmla="*/ 394 w 487"/>
                <a:gd name="T115" fmla="*/ 8 h 307"/>
                <a:gd name="T116" fmla="*/ 282 w 487"/>
                <a:gd name="T117" fmla="*/ 2 h 307"/>
                <a:gd name="T118" fmla="*/ 92 w 487"/>
                <a:gd name="T119" fmla="*/ 11 h 307"/>
                <a:gd name="T120" fmla="*/ 19 w 487"/>
                <a:gd name="T121" fmla="*/ 1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87" h="307">
                  <a:moveTo>
                    <a:pt x="19" y="10"/>
                  </a:moveTo>
                  <a:cubicBezTo>
                    <a:pt x="34" y="13"/>
                    <a:pt x="49" y="12"/>
                    <a:pt x="65" y="12"/>
                  </a:cubicBezTo>
                  <a:cubicBezTo>
                    <a:pt x="80" y="13"/>
                    <a:pt x="96" y="13"/>
                    <a:pt x="112" y="13"/>
                  </a:cubicBezTo>
                  <a:cubicBezTo>
                    <a:pt x="143" y="13"/>
                    <a:pt x="175" y="9"/>
                    <a:pt x="207" y="6"/>
                  </a:cubicBezTo>
                  <a:cubicBezTo>
                    <a:pt x="222" y="5"/>
                    <a:pt x="238" y="4"/>
                    <a:pt x="254" y="4"/>
                  </a:cubicBezTo>
                  <a:cubicBezTo>
                    <a:pt x="270" y="4"/>
                    <a:pt x="286" y="4"/>
                    <a:pt x="301" y="4"/>
                  </a:cubicBezTo>
                  <a:cubicBezTo>
                    <a:pt x="334" y="4"/>
                    <a:pt x="365" y="4"/>
                    <a:pt x="397" y="4"/>
                  </a:cubicBezTo>
                  <a:cubicBezTo>
                    <a:pt x="422" y="5"/>
                    <a:pt x="448" y="6"/>
                    <a:pt x="473" y="8"/>
                  </a:cubicBezTo>
                  <a:cubicBezTo>
                    <a:pt x="473" y="7"/>
                    <a:pt x="473" y="7"/>
                    <a:pt x="472" y="6"/>
                  </a:cubicBezTo>
                  <a:cubicBezTo>
                    <a:pt x="444" y="11"/>
                    <a:pt x="415" y="7"/>
                    <a:pt x="387" y="5"/>
                  </a:cubicBezTo>
                  <a:cubicBezTo>
                    <a:pt x="355" y="4"/>
                    <a:pt x="323" y="4"/>
                    <a:pt x="292" y="6"/>
                  </a:cubicBezTo>
                  <a:cubicBezTo>
                    <a:pt x="276" y="7"/>
                    <a:pt x="260" y="8"/>
                    <a:pt x="244" y="9"/>
                  </a:cubicBezTo>
                  <a:cubicBezTo>
                    <a:pt x="228" y="9"/>
                    <a:pt x="212" y="10"/>
                    <a:pt x="196" y="10"/>
                  </a:cubicBezTo>
                  <a:cubicBezTo>
                    <a:pt x="165" y="11"/>
                    <a:pt x="133" y="10"/>
                    <a:pt x="101" y="10"/>
                  </a:cubicBezTo>
                  <a:cubicBezTo>
                    <a:pt x="86" y="10"/>
                    <a:pt x="70" y="10"/>
                    <a:pt x="55" y="9"/>
                  </a:cubicBezTo>
                  <a:cubicBezTo>
                    <a:pt x="47" y="9"/>
                    <a:pt x="39" y="9"/>
                    <a:pt x="32" y="9"/>
                  </a:cubicBezTo>
                  <a:cubicBezTo>
                    <a:pt x="26" y="9"/>
                    <a:pt x="21" y="9"/>
                    <a:pt x="16" y="13"/>
                  </a:cubicBezTo>
                  <a:cubicBezTo>
                    <a:pt x="10" y="17"/>
                    <a:pt x="12" y="28"/>
                    <a:pt x="12" y="35"/>
                  </a:cubicBezTo>
                  <a:cubicBezTo>
                    <a:pt x="11" y="51"/>
                    <a:pt x="11" y="67"/>
                    <a:pt x="10" y="83"/>
                  </a:cubicBezTo>
                  <a:cubicBezTo>
                    <a:pt x="9" y="115"/>
                    <a:pt x="7" y="147"/>
                    <a:pt x="4" y="178"/>
                  </a:cubicBezTo>
                  <a:cubicBezTo>
                    <a:pt x="2" y="194"/>
                    <a:pt x="1" y="210"/>
                    <a:pt x="1" y="226"/>
                  </a:cubicBezTo>
                  <a:cubicBezTo>
                    <a:pt x="1" y="231"/>
                    <a:pt x="1" y="237"/>
                    <a:pt x="1" y="243"/>
                  </a:cubicBezTo>
                  <a:cubicBezTo>
                    <a:pt x="1" y="248"/>
                    <a:pt x="1" y="253"/>
                    <a:pt x="1" y="258"/>
                  </a:cubicBezTo>
                  <a:cubicBezTo>
                    <a:pt x="0" y="267"/>
                    <a:pt x="0" y="278"/>
                    <a:pt x="5" y="285"/>
                  </a:cubicBezTo>
                  <a:cubicBezTo>
                    <a:pt x="11" y="294"/>
                    <a:pt x="24" y="294"/>
                    <a:pt x="34" y="294"/>
                  </a:cubicBezTo>
                  <a:cubicBezTo>
                    <a:pt x="49" y="295"/>
                    <a:pt x="64" y="295"/>
                    <a:pt x="80" y="296"/>
                  </a:cubicBezTo>
                  <a:cubicBezTo>
                    <a:pt x="96" y="296"/>
                    <a:pt x="111" y="297"/>
                    <a:pt x="127" y="297"/>
                  </a:cubicBezTo>
                  <a:cubicBezTo>
                    <a:pt x="159" y="296"/>
                    <a:pt x="190" y="292"/>
                    <a:pt x="222" y="291"/>
                  </a:cubicBezTo>
                  <a:cubicBezTo>
                    <a:pt x="238" y="290"/>
                    <a:pt x="253" y="289"/>
                    <a:pt x="269" y="289"/>
                  </a:cubicBezTo>
                  <a:cubicBezTo>
                    <a:pt x="277" y="289"/>
                    <a:pt x="285" y="289"/>
                    <a:pt x="292" y="289"/>
                  </a:cubicBezTo>
                  <a:cubicBezTo>
                    <a:pt x="300" y="289"/>
                    <a:pt x="308" y="288"/>
                    <a:pt x="316" y="288"/>
                  </a:cubicBezTo>
                  <a:cubicBezTo>
                    <a:pt x="324" y="287"/>
                    <a:pt x="331" y="286"/>
                    <a:pt x="339" y="286"/>
                  </a:cubicBezTo>
                  <a:cubicBezTo>
                    <a:pt x="347" y="286"/>
                    <a:pt x="355" y="287"/>
                    <a:pt x="363" y="288"/>
                  </a:cubicBezTo>
                  <a:cubicBezTo>
                    <a:pt x="378" y="289"/>
                    <a:pt x="394" y="291"/>
                    <a:pt x="410" y="292"/>
                  </a:cubicBezTo>
                  <a:cubicBezTo>
                    <a:pt x="417" y="293"/>
                    <a:pt x="425" y="294"/>
                    <a:pt x="433" y="294"/>
                  </a:cubicBezTo>
                  <a:cubicBezTo>
                    <a:pt x="439" y="295"/>
                    <a:pt x="445" y="295"/>
                    <a:pt x="451" y="294"/>
                  </a:cubicBezTo>
                  <a:cubicBezTo>
                    <a:pt x="459" y="292"/>
                    <a:pt x="465" y="286"/>
                    <a:pt x="469" y="279"/>
                  </a:cubicBezTo>
                  <a:cubicBezTo>
                    <a:pt x="473" y="271"/>
                    <a:pt x="474" y="261"/>
                    <a:pt x="475" y="252"/>
                  </a:cubicBezTo>
                  <a:cubicBezTo>
                    <a:pt x="476" y="238"/>
                    <a:pt x="476" y="224"/>
                    <a:pt x="475" y="210"/>
                  </a:cubicBezTo>
                  <a:cubicBezTo>
                    <a:pt x="475" y="194"/>
                    <a:pt x="474" y="178"/>
                    <a:pt x="474" y="162"/>
                  </a:cubicBezTo>
                  <a:cubicBezTo>
                    <a:pt x="474" y="153"/>
                    <a:pt x="475" y="143"/>
                    <a:pt x="476" y="134"/>
                  </a:cubicBezTo>
                  <a:cubicBezTo>
                    <a:pt x="480" y="104"/>
                    <a:pt x="485" y="75"/>
                    <a:pt x="485" y="45"/>
                  </a:cubicBezTo>
                  <a:cubicBezTo>
                    <a:pt x="485" y="36"/>
                    <a:pt x="485" y="27"/>
                    <a:pt x="483" y="19"/>
                  </a:cubicBezTo>
                  <a:cubicBezTo>
                    <a:pt x="482" y="14"/>
                    <a:pt x="480" y="7"/>
                    <a:pt x="474" y="6"/>
                  </a:cubicBezTo>
                  <a:cubicBezTo>
                    <a:pt x="473" y="6"/>
                    <a:pt x="473" y="7"/>
                    <a:pt x="473" y="8"/>
                  </a:cubicBezTo>
                  <a:cubicBezTo>
                    <a:pt x="469" y="69"/>
                    <a:pt x="482" y="130"/>
                    <a:pt x="483" y="192"/>
                  </a:cubicBezTo>
                  <a:cubicBezTo>
                    <a:pt x="483" y="205"/>
                    <a:pt x="483" y="219"/>
                    <a:pt x="482" y="232"/>
                  </a:cubicBezTo>
                  <a:cubicBezTo>
                    <a:pt x="481" y="243"/>
                    <a:pt x="479" y="254"/>
                    <a:pt x="477" y="265"/>
                  </a:cubicBezTo>
                  <a:cubicBezTo>
                    <a:pt x="474" y="275"/>
                    <a:pt x="470" y="286"/>
                    <a:pt x="463" y="294"/>
                  </a:cubicBezTo>
                  <a:cubicBezTo>
                    <a:pt x="457" y="300"/>
                    <a:pt x="446" y="302"/>
                    <a:pt x="438" y="302"/>
                  </a:cubicBezTo>
                  <a:cubicBezTo>
                    <a:pt x="427" y="303"/>
                    <a:pt x="417" y="302"/>
                    <a:pt x="407" y="302"/>
                  </a:cubicBezTo>
                  <a:cubicBezTo>
                    <a:pt x="396" y="301"/>
                    <a:pt x="385" y="301"/>
                    <a:pt x="374" y="301"/>
                  </a:cubicBezTo>
                  <a:cubicBezTo>
                    <a:pt x="342" y="301"/>
                    <a:pt x="310" y="303"/>
                    <a:pt x="278" y="304"/>
                  </a:cubicBezTo>
                  <a:cubicBezTo>
                    <a:pt x="246" y="304"/>
                    <a:pt x="214" y="303"/>
                    <a:pt x="183" y="302"/>
                  </a:cubicBezTo>
                  <a:cubicBezTo>
                    <a:pt x="151" y="300"/>
                    <a:pt x="119" y="299"/>
                    <a:pt x="87" y="297"/>
                  </a:cubicBezTo>
                  <a:cubicBezTo>
                    <a:pt x="79" y="297"/>
                    <a:pt x="71" y="297"/>
                    <a:pt x="63" y="296"/>
                  </a:cubicBezTo>
                  <a:cubicBezTo>
                    <a:pt x="56" y="296"/>
                    <a:pt x="48" y="295"/>
                    <a:pt x="40" y="296"/>
                  </a:cubicBezTo>
                  <a:cubicBezTo>
                    <a:pt x="33" y="296"/>
                    <a:pt x="26" y="296"/>
                    <a:pt x="19" y="294"/>
                  </a:cubicBezTo>
                  <a:cubicBezTo>
                    <a:pt x="14" y="293"/>
                    <a:pt x="11" y="290"/>
                    <a:pt x="10" y="285"/>
                  </a:cubicBezTo>
                  <a:cubicBezTo>
                    <a:pt x="8" y="279"/>
                    <a:pt x="8" y="273"/>
                    <a:pt x="8" y="267"/>
                  </a:cubicBezTo>
                  <a:cubicBezTo>
                    <a:pt x="7" y="259"/>
                    <a:pt x="7" y="251"/>
                    <a:pt x="7" y="243"/>
                  </a:cubicBezTo>
                  <a:cubicBezTo>
                    <a:pt x="7" y="228"/>
                    <a:pt x="6" y="212"/>
                    <a:pt x="5" y="196"/>
                  </a:cubicBezTo>
                  <a:cubicBezTo>
                    <a:pt x="4" y="181"/>
                    <a:pt x="4" y="165"/>
                    <a:pt x="5" y="150"/>
                  </a:cubicBezTo>
                  <a:cubicBezTo>
                    <a:pt x="7" y="134"/>
                    <a:pt x="9" y="119"/>
                    <a:pt x="11" y="103"/>
                  </a:cubicBezTo>
                  <a:cubicBezTo>
                    <a:pt x="13" y="89"/>
                    <a:pt x="14" y="75"/>
                    <a:pt x="14" y="60"/>
                  </a:cubicBezTo>
                  <a:cubicBezTo>
                    <a:pt x="14" y="51"/>
                    <a:pt x="13" y="42"/>
                    <a:pt x="15" y="33"/>
                  </a:cubicBezTo>
                  <a:cubicBezTo>
                    <a:pt x="16" y="24"/>
                    <a:pt x="19" y="14"/>
                    <a:pt x="26" y="9"/>
                  </a:cubicBezTo>
                  <a:cubicBezTo>
                    <a:pt x="31" y="6"/>
                    <a:pt x="37" y="5"/>
                    <a:pt x="42" y="5"/>
                  </a:cubicBezTo>
                  <a:cubicBezTo>
                    <a:pt x="48" y="5"/>
                    <a:pt x="53" y="6"/>
                    <a:pt x="59" y="6"/>
                  </a:cubicBezTo>
                  <a:cubicBezTo>
                    <a:pt x="75" y="6"/>
                    <a:pt x="91" y="6"/>
                    <a:pt x="106" y="7"/>
                  </a:cubicBezTo>
                  <a:cubicBezTo>
                    <a:pt x="122" y="8"/>
                    <a:pt x="138" y="9"/>
                    <a:pt x="154" y="9"/>
                  </a:cubicBezTo>
                  <a:cubicBezTo>
                    <a:pt x="186" y="9"/>
                    <a:pt x="217" y="8"/>
                    <a:pt x="249" y="7"/>
                  </a:cubicBezTo>
                  <a:cubicBezTo>
                    <a:pt x="281" y="6"/>
                    <a:pt x="312" y="6"/>
                    <a:pt x="344" y="8"/>
                  </a:cubicBezTo>
                  <a:cubicBezTo>
                    <a:pt x="360" y="9"/>
                    <a:pt x="376" y="9"/>
                    <a:pt x="391" y="9"/>
                  </a:cubicBezTo>
                  <a:cubicBezTo>
                    <a:pt x="399" y="9"/>
                    <a:pt x="407" y="9"/>
                    <a:pt x="415" y="9"/>
                  </a:cubicBezTo>
                  <a:cubicBezTo>
                    <a:pt x="422" y="9"/>
                    <a:pt x="429" y="9"/>
                    <a:pt x="437" y="8"/>
                  </a:cubicBezTo>
                  <a:cubicBezTo>
                    <a:pt x="447" y="7"/>
                    <a:pt x="460" y="5"/>
                    <a:pt x="467" y="13"/>
                  </a:cubicBezTo>
                  <a:cubicBezTo>
                    <a:pt x="473" y="20"/>
                    <a:pt x="475" y="29"/>
                    <a:pt x="476" y="37"/>
                  </a:cubicBezTo>
                  <a:cubicBezTo>
                    <a:pt x="477" y="46"/>
                    <a:pt x="477" y="54"/>
                    <a:pt x="478" y="62"/>
                  </a:cubicBezTo>
                  <a:cubicBezTo>
                    <a:pt x="480" y="77"/>
                    <a:pt x="482" y="93"/>
                    <a:pt x="482" y="108"/>
                  </a:cubicBezTo>
                  <a:cubicBezTo>
                    <a:pt x="482" y="124"/>
                    <a:pt x="482" y="140"/>
                    <a:pt x="481" y="156"/>
                  </a:cubicBezTo>
                  <a:cubicBezTo>
                    <a:pt x="480" y="169"/>
                    <a:pt x="479" y="182"/>
                    <a:pt x="479" y="195"/>
                  </a:cubicBezTo>
                  <a:cubicBezTo>
                    <a:pt x="477" y="228"/>
                    <a:pt x="477" y="275"/>
                    <a:pt x="441" y="291"/>
                  </a:cubicBezTo>
                  <a:cubicBezTo>
                    <a:pt x="430" y="297"/>
                    <a:pt x="416" y="298"/>
                    <a:pt x="404" y="299"/>
                  </a:cubicBezTo>
                  <a:cubicBezTo>
                    <a:pt x="389" y="300"/>
                    <a:pt x="374" y="299"/>
                    <a:pt x="359" y="299"/>
                  </a:cubicBezTo>
                  <a:cubicBezTo>
                    <a:pt x="344" y="298"/>
                    <a:pt x="329" y="298"/>
                    <a:pt x="314" y="298"/>
                  </a:cubicBezTo>
                  <a:cubicBezTo>
                    <a:pt x="298" y="299"/>
                    <a:pt x="282" y="300"/>
                    <a:pt x="267" y="300"/>
                  </a:cubicBezTo>
                  <a:cubicBezTo>
                    <a:pt x="251" y="301"/>
                    <a:pt x="235" y="301"/>
                    <a:pt x="219" y="300"/>
                  </a:cubicBezTo>
                  <a:cubicBezTo>
                    <a:pt x="203" y="299"/>
                    <a:pt x="187" y="297"/>
                    <a:pt x="172" y="296"/>
                  </a:cubicBezTo>
                  <a:cubicBezTo>
                    <a:pt x="155" y="295"/>
                    <a:pt x="140" y="294"/>
                    <a:pt x="124" y="294"/>
                  </a:cubicBezTo>
                  <a:cubicBezTo>
                    <a:pt x="109" y="293"/>
                    <a:pt x="95" y="292"/>
                    <a:pt x="80" y="291"/>
                  </a:cubicBezTo>
                  <a:cubicBezTo>
                    <a:pt x="71" y="290"/>
                    <a:pt x="62" y="288"/>
                    <a:pt x="52" y="288"/>
                  </a:cubicBezTo>
                  <a:cubicBezTo>
                    <a:pt x="44" y="287"/>
                    <a:pt x="35" y="287"/>
                    <a:pt x="27" y="292"/>
                  </a:cubicBezTo>
                  <a:cubicBezTo>
                    <a:pt x="26" y="293"/>
                    <a:pt x="27" y="295"/>
                    <a:pt x="28" y="294"/>
                  </a:cubicBezTo>
                  <a:cubicBezTo>
                    <a:pt x="37" y="288"/>
                    <a:pt x="49" y="290"/>
                    <a:pt x="59" y="291"/>
                  </a:cubicBezTo>
                  <a:cubicBezTo>
                    <a:pt x="70" y="292"/>
                    <a:pt x="82" y="294"/>
                    <a:pt x="93" y="294"/>
                  </a:cubicBezTo>
                  <a:cubicBezTo>
                    <a:pt x="124" y="296"/>
                    <a:pt x="156" y="297"/>
                    <a:pt x="187" y="300"/>
                  </a:cubicBezTo>
                  <a:cubicBezTo>
                    <a:pt x="204" y="302"/>
                    <a:pt x="219" y="303"/>
                    <a:pt x="235" y="303"/>
                  </a:cubicBezTo>
                  <a:cubicBezTo>
                    <a:pt x="251" y="303"/>
                    <a:pt x="267" y="302"/>
                    <a:pt x="283" y="302"/>
                  </a:cubicBezTo>
                  <a:cubicBezTo>
                    <a:pt x="298" y="301"/>
                    <a:pt x="314" y="301"/>
                    <a:pt x="330" y="301"/>
                  </a:cubicBezTo>
                  <a:cubicBezTo>
                    <a:pt x="345" y="301"/>
                    <a:pt x="359" y="301"/>
                    <a:pt x="374" y="302"/>
                  </a:cubicBezTo>
                  <a:cubicBezTo>
                    <a:pt x="389" y="302"/>
                    <a:pt x="404" y="302"/>
                    <a:pt x="418" y="300"/>
                  </a:cubicBezTo>
                  <a:cubicBezTo>
                    <a:pt x="429" y="298"/>
                    <a:pt x="440" y="296"/>
                    <a:pt x="449" y="290"/>
                  </a:cubicBezTo>
                  <a:cubicBezTo>
                    <a:pt x="464" y="281"/>
                    <a:pt x="472" y="264"/>
                    <a:pt x="476" y="248"/>
                  </a:cubicBezTo>
                  <a:cubicBezTo>
                    <a:pt x="480" y="230"/>
                    <a:pt x="480" y="211"/>
                    <a:pt x="481" y="192"/>
                  </a:cubicBezTo>
                  <a:cubicBezTo>
                    <a:pt x="482" y="178"/>
                    <a:pt x="483" y="165"/>
                    <a:pt x="484" y="151"/>
                  </a:cubicBezTo>
                  <a:cubicBezTo>
                    <a:pt x="485" y="135"/>
                    <a:pt x="485" y="119"/>
                    <a:pt x="484" y="104"/>
                  </a:cubicBezTo>
                  <a:cubicBezTo>
                    <a:pt x="484" y="89"/>
                    <a:pt x="482" y="75"/>
                    <a:pt x="481" y="60"/>
                  </a:cubicBezTo>
                  <a:cubicBezTo>
                    <a:pt x="480" y="52"/>
                    <a:pt x="479" y="44"/>
                    <a:pt x="478" y="35"/>
                  </a:cubicBezTo>
                  <a:cubicBezTo>
                    <a:pt x="477" y="27"/>
                    <a:pt x="474" y="19"/>
                    <a:pt x="469" y="12"/>
                  </a:cubicBezTo>
                  <a:cubicBezTo>
                    <a:pt x="463" y="4"/>
                    <a:pt x="452" y="4"/>
                    <a:pt x="442" y="5"/>
                  </a:cubicBezTo>
                  <a:cubicBezTo>
                    <a:pt x="428" y="6"/>
                    <a:pt x="413" y="6"/>
                    <a:pt x="398" y="7"/>
                  </a:cubicBezTo>
                  <a:cubicBezTo>
                    <a:pt x="382" y="7"/>
                    <a:pt x="367" y="7"/>
                    <a:pt x="351" y="6"/>
                  </a:cubicBezTo>
                  <a:cubicBezTo>
                    <a:pt x="335" y="5"/>
                    <a:pt x="319" y="4"/>
                    <a:pt x="303" y="4"/>
                  </a:cubicBezTo>
                  <a:cubicBezTo>
                    <a:pt x="287" y="4"/>
                    <a:pt x="271" y="4"/>
                    <a:pt x="256" y="5"/>
                  </a:cubicBezTo>
                  <a:cubicBezTo>
                    <a:pt x="224" y="5"/>
                    <a:pt x="192" y="7"/>
                    <a:pt x="161" y="7"/>
                  </a:cubicBezTo>
                  <a:cubicBezTo>
                    <a:pt x="129" y="6"/>
                    <a:pt x="97" y="4"/>
                    <a:pt x="65" y="3"/>
                  </a:cubicBezTo>
                  <a:cubicBezTo>
                    <a:pt x="59" y="3"/>
                    <a:pt x="53" y="3"/>
                    <a:pt x="47" y="3"/>
                  </a:cubicBezTo>
                  <a:cubicBezTo>
                    <a:pt x="42" y="3"/>
                    <a:pt x="36" y="3"/>
                    <a:pt x="31" y="4"/>
                  </a:cubicBezTo>
                  <a:cubicBezTo>
                    <a:pt x="22" y="6"/>
                    <a:pt x="17" y="14"/>
                    <a:pt x="14" y="22"/>
                  </a:cubicBezTo>
                  <a:cubicBezTo>
                    <a:pt x="12" y="31"/>
                    <a:pt x="11" y="41"/>
                    <a:pt x="11" y="51"/>
                  </a:cubicBezTo>
                  <a:cubicBezTo>
                    <a:pt x="11" y="62"/>
                    <a:pt x="11" y="74"/>
                    <a:pt x="10" y="86"/>
                  </a:cubicBezTo>
                  <a:cubicBezTo>
                    <a:pt x="9" y="101"/>
                    <a:pt x="7" y="116"/>
                    <a:pt x="5" y="132"/>
                  </a:cubicBezTo>
                  <a:cubicBezTo>
                    <a:pt x="3" y="147"/>
                    <a:pt x="2" y="163"/>
                    <a:pt x="2" y="179"/>
                  </a:cubicBezTo>
                  <a:cubicBezTo>
                    <a:pt x="2" y="194"/>
                    <a:pt x="3" y="210"/>
                    <a:pt x="4" y="226"/>
                  </a:cubicBezTo>
                  <a:cubicBezTo>
                    <a:pt x="6" y="241"/>
                    <a:pt x="4" y="257"/>
                    <a:pt x="6" y="273"/>
                  </a:cubicBezTo>
                  <a:cubicBezTo>
                    <a:pt x="7" y="281"/>
                    <a:pt x="7" y="292"/>
                    <a:pt x="16" y="296"/>
                  </a:cubicBezTo>
                  <a:cubicBezTo>
                    <a:pt x="22" y="298"/>
                    <a:pt x="29" y="298"/>
                    <a:pt x="35" y="298"/>
                  </a:cubicBezTo>
                  <a:cubicBezTo>
                    <a:pt x="43" y="298"/>
                    <a:pt x="50" y="298"/>
                    <a:pt x="58" y="298"/>
                  </a:cubicBezTo>
                  <a:cubicBezTo>
                    <a:pt x="89" y="300"/>
                    <a:pt x="121" y="301"/>
                    <a:pt x="153" y="303"/>
                  </a:cubicBezTo>
                  <a:cubicBezTo>
                    <a:pt x="185" y="304"/>
                    <a:pt x="217" y="306"/>
                    <a:pt x="249" y="306"/>
                  </a:cubicBezTo>
                  <a:cubicBezTo>
                    <a:pt x="280" y="307"/>
                    <a:pt x="312" y="305"/>
                    <a:pt x="344" y="304"/>
                  </a:cubicBezTo>
                  <a:cubicBezTo>
                    <a:pt x="360" y="303"/>
                    <a:pt x="375" y="303"/>
                    <a:pt x="391" y="303"/>
                  </a:cubicBezTo>
                  <a:cubicBezTo>
                    <a:pt x="400" y="303"/>
                    <a:pt x="409" y="304"/>
                    <a:pt x="418" y="305"/>
                  </a:cubicBezTo>
                  <a:cubicBezTo>
                    <a:pt x="428" y="305"/>
                    <a:pt x="439" y="305"/>
                    <a:pt x="448" y="303"/>
                  </a:cubicBezTo>
                  <a:cubicBezTo>
                    <a:pt x="457" y="301"/>
                    <a:pt x="464" y="297"/>
                    <a:pt x="469" y="290"/>
                  </a:cubicBezTo>
                  <a:cubicBezTo>
                    <a:pt x="475" y="281"/>
                    <a:pt x="478" y="270"/>
                    <a:pt x="480" y="260"/>
                  </a:cubicBezTo>
                  <a:cubicBezTo>
                    <a:pt x="482" y="249"/>
                    <a:pt x="483" y="239"/>
                    <a:pt x="485" y="228"/>
                  </a:cubicBezTo>
                  <a:cubicBezTo>
                    <a:pt x="487" y="198"/>
                    <a:pt x="485" y="169"/>
                    <a:pt x="482" y="139"/>
                  </a:cubicBezTo>
                  <a:cubicBezTo>
                    <a:pt x="478" y="95"/>
                    <a:pt x="473" y="52"/>
                    <a:pt x="475" y="8"/>
                  </a:cubicBezTo>
                  <a:cubicBezTo>
                    <a:pt x="474" y="8"/>
                    <a:pt x="474" y="8"/>
                    <a:pt x="474" y="9"/>
                  </a:cubicBezTo>
                  <a:cubicBezTo>
                    <a:pt x="477" y="9"/>
                    <a:pt x="479" y="13"/>
                    <a:pt x="480" y="16"/>
                  </a:cubicBezTo>
                  <a:cubicBezTo>
                    <a:pt x="482" y="22"/>
                    <a:pt x="482" y="27"/>
                    <a:pt x="483" y="33"/>
                  </a:cubicBezTo>
                  <a:cubicBezTo>
                    <a:pt x="483" y="49"/>
                    <a:pt x="482" y="66"/>
                    <a:pt x="480" y="82"/>
                  </a:cubicBezTo>
                  <a:cubicBezTo>
                    <a:pt x="479" y="97"/>
                    <a:pt x="477" y="111"/>
                    <a:pt x="474" y="126"/>
                  </a:cubicBezTo>
                  <a:cubicBezTo>
                    <a:pt x="472" y="145"/>
                    <a:pt x="472" y="165"/>
                    <a:pt x="472" y="184"/>
                  </a:cubicBezTo>
                  <a:cubicBezTo>
                    <a:pt x="473" y="200"/>
                    <a:pt x="473" y="216"/>
                    <a:pt x="473" y="232"/>
                  </a:cubicBezTo>
                  <a:cubicBezTo>
                    <a:pt x="473" y="243"/>
                    <a:pt x="473" y="255"/>
                    <a:pt x="471" y="266"/>
                  </a:cubicBezTo>
                  <a:cubicBezTo>
                    <a:pt x="469" y="274"/>
                    <a:pt x="466" y="283"/>
                    <a:pt x="458" y="288"/>
                  </a:cubicBezTo>
                  <a:cubicBezTo>
                    <a:pt x="449" y="294"/>
                    <a:pt x="435" y="292"/>
                    <a:pt x="424" y="291"/>
                  </a:cubicBezTo>
                  <a:cubicBezTo>
                    <a:pt x="392" y="289"/>
                    <a:pt x="361" y="283"/>
                    <a:pt x="330" y="284"/>
                  </a:cubicBezTo>
                  <a:cubicBezTo>
                    <a:pt x="314" y="285"/>
                    <a:pt x="299" y="287"/>
                    <a:pt x="283" y="287"/>
                  </a:cubicBezTo>
                  <a:cubicBezTo>
                    <a:pt x="267" y="287"/>
                    <a:pt x="252" y="287"/>
                    <a:pt x="236" y="288"/>
                  </a:cubicBezTo>
                  <a:cubicBezTo>
                    <a:pt x="204" y="289"/>
                    <a:pt x="173" y="292"/>
                    <a:pt x="141" y="294"/>
                  </a:cubicBezTo>
                  <a:cubicBezTo>
                    <a:pt x="126" y="295"/>
                    <a:pt x="110" y="295"/>
                    <a:pt x="94" y="294"/>
                  </a:cubicBezTo>
                  <a:cubicBezTo>
                    <a:pt x="78" y="293"/>
                    <a:pt x="63" y="293"/>
                    <a:pt x="47" y="292"/>
                  </a:cubicBezTo>
                  <a:cubicBezTo>
                    <a:pt x="40" y="292"/>
                    <a:pt x="34" y="292"/>
                    <a:pt x="27" y="291"/>
                  </a:cubicBezTo>
                  <a:cubicBezTo>
                    <a:pt x="22" y="291"/>
                    <a:pt x="16" y="290"/>
                    <a:pt x="11" y="287"/>
                  </a:cubicBezTo>
                  <a:cubicBezTo>
                    <a:pt x="2" y="282"/>
                    <a:pt x="3" y="269"/>
                    <a:pt x="3" y="260"/>
                  </a:cubicBezTo>
                  <a:cubicBezTo>
                    <a:pt x="3" y="255"/>
                    <a:pt x="3" y="250"/>
                    <a:pt x="3" y="245"/>
                  </a:cubicBezTo>
                  <a:cubicBezTo>
                    <a:pt x="4" y="239"/>
                    <a:pt x="4" y="234"/>
                    <a:pt x="3" y="228"/>
                  </a:cubicBezTo>
                  <a:cubicBezTo>
                    <a:pt x="3" y="213"/>
                    <a:pt x="4" y="197"/>
                    <a:pt x="6" y="181"/>
                  </a:cubicBezTo>
                  <a:cubicBezTo>
                    <a:pt x="8" y="150"/>
                    <a:pt x="11" y="118"/>
                    <a:pt x="13" y="86"/>
                  </a:cubicBezTo>
                  <a:cubicBezTo>
                    <a:pt x="13" y="70"/>
                    <a:pt x="14" y="54"/>
                    <a:pt x="14" y="38"/>
                  </a:cubicBezTo>
                  <a:cubicBezTo>
                    <a:pt x="14" y="33"/>
                    <a:pt x="14" y="28"/>
                    <a:pt x="14" y="23"/>
                  </a:cubicBezTo>
                  <a:cubicBezTo>
                    <a:pt x="14" y="19"/>
                    <a:pt x="16" y="15"/>
                    <a:pt x="20" y="13"/>
                  </a:cubicBezTo>
                  <a:cubicBezTo>
                    <a:pt x="22" y="12"/>
                    <a:pt x="25" y="12"/>
                    <a:pt x="28" y="12"/>
                  </a:cubicBezTo>
                  <a:cubicBezTo>
                    <a:pt x="32" y="11"/>
                    <a:pt x="36" y="11"/>
                    <a:pt x="40" y="11"/>
                  </a:cubicBezTo>
                  <a:cubicBezTo>
                    <a:pt x="47" y="11"/>
                    <a:pt x="55" y="12"/>
                    <a:pt x="63" y="12"/>
                  </a:cubicBezTo>
                  <a:cubicBezTo>
                    <a:pt x="78" y="13"/>
                    <a:pt x="94" y="13"/>
                    <a:pt x="110" y="13"/>
                  </a:cubicBezTo>
                  <a:cubicBezTo>
                    <a:pt x="142" y="13"/>
                    <a:pt x="173" y="13"/>
                    <a:pt x="205" y="12"/>
                  </a:cubicBezTo>
                  <a:cubicBezTo>
                    <a:pt x="221" y="12"/>
                    <a:pt x="237" y="11"/>
                    <a:pt x="253" y="11"/>
                  </a:cubicBezTo>
                  <a:cubicBezTo>
                    <a:pt x="268" y="10"/>
                    <a:pt x="284" y="9"/>
                    <a:pt x="300" y="8"/>
                  </a:cubicBezTo>
                  <a:cubicBezTo>
                    <a:pt x="331" y="7"/>
                    <a:pt x="363" y="7"/>
                    <a:pt x="394" y="8"/>
                  </a:cubicBezTo>
                  <a:cubicBezTo>
                    <a:pt x="421" y="9"/>
                    <a:pt x="447" y="13"/>
                    <a:pt x="473" y="8"/>
                  </a:cubicBezTo>
                  <a:cubicBezTo>
                    <a:pt x="474" y="8"/>
                    <a:pt x="474" y="6"/>
                    <a:pt x="473" y="6"/>
                  </a:cubicBezTo>
                  <a:cubicBezTo>
                    <a:pt x="409" y="0"/>
                    <a:pt x="345" y="2"/>
                    <a:pt x="282" y="2"/>
                  </a:cubicBezTo>
                  <a:cubicBezTo>
                    <a:pt x="266" y="2"/>
                    <a:pt x="250" y="2"/>
                    <a:pt x="234" y="2"/>
                  </a:cubicBezTo>
                  <a:cubicBezTo>
                    <a:pt x="218" y="3"/>
                    <a:pt x="202" y="4"/>
                    <a:pt x="187" y="6"/>
                  </a:cubicBezTo>
                  <a:cubicBezTo>
                    <a:pt x="155" y="8"/>
                    <a:pt x="124" y="11"/>
                    <a:pt x="92" y="11"/>
                  </a:cubicBezTo>
                  <a:cubicBezTo>
                    <a:pt x="80" y="10"/>
                    <a:pt x="68" y="9"/>
                    <a:pt x="56" y="9"/>
                  </a:cubicBezTo>
                  <a:cubicBezTo>
                    <a:pt x="44" y="9"/>
                    <a:pt x="32" y="10"/>
                    <a:pt x="20" y="8"/>
                  </a:cubicBezTo>
                  <a:cubicBezTo>
                    <a:pt x="18" y="7"/>
                    <a:pt x="17" y="9"/>
                    <a:pt x="19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7" name="Freeform 18"/>
            <p:cNvSpPr/>
            <p:nvPr/>
          </p:nvSpPr>
          <p:spPr bwMode="auto">
            <a:xfrm>
              <a:off x="6644" y="2853"/>
              <a:ext cx="600" cy="36"/>
            </a:xfrm>
            <a:custGeom>
              <a:avLst/>
              <a:gdLst>
                <a:gd name="T0" fmla="*/ 257 w 464"/>
                <a:gd name="T1" fmla="*/ 12 h 28"/>
                <a:gd name="T2" fmla="*/ 162 w 464"/>
                <a:gd name="T3" fmla="*/ 10 h 28"/>
                <a:gd name="T4" fmla="*/ 7 w 464"/>
                <a:gd name="T5" fmla="*/ 9 h 28"/>
                <a:gd name="T6" fmla="*/ 25 w 464"/>
                <a:gd name="T7" fmla="*/ 11 h 28"/>
                <a:gd name="T8" fmla="*/ 95 w 464"/>
                <a:gd name="T9" fmla="*/ 12 h 28"/>
                <a:gd name="T10" fmla="*/ 284 w 464"/>
                <a:gd name="T11" fmla="*/ 15 h 28"/>
                <a:gd name="T12" fmla="*/ 442 w 464"/>
                <a:gd name="T13" fmla="*/ 12 h 28"/>
                <a:gd name="T14" fmla="*/ 423 w 464"/>
                <a:gd name="T15" fmla="*/ 9 h 28"/>
                <a:gd name="T16" fmla="*/ 353 w 464"/>
                <a:gd name="T17" fmla="*/ 10 h 28"/>
                <a:gd name="T18" fmla="*/ 163 w 464"/>
                <a:gd name="T19" fmla="*/ 15 h 28"/>
                <a:gd name="T20" fmla="*/ 40 w 464"/>
                <a:gd name="T21" fmla="*/ 18 h 28"/>
                <a:gd name="T22" fmla="*/ 10 w 464"/>
                <a:gd name="T23" fmla="*/ 17 h 28"/>
                <a:gd name="T24" fmla="*/ 292 w 464"/>
                <a:gd name="T25" fmla="*/ 16 h 28"/>
                <a:gd name="T26" fmla="*/ 463 w 464"/>
                <a:gd name="T27" fmla="*/ 16 h 28"/>
                <a:gd name="T28" fmla="*/ 443 w 464"/>
                <a:gd name="T29" fmla="*/ 12 h 28"/>
                <a:gd name="T30" fmla="*/ 373 w 464"/>
                <a:gd name="T31" fmla="*/ 14 h 28"/>
                <a:gd name="T32" fmla="*/ 88 w 464"/>
                <a:gd name="T33" fmla="*/ 24 h 28"/>
                <a:gd name="T34" fmla="*/ 1 w 464"/>
                <a:gd name="T35" fmla="*/ 22 h 28"/>
                <a:gd name="T36" fmla="*/ 46 w 464"/>
                <a:gd name="T37" fmla="*/ 23 h 28"/>
                <a:gd name="T38" fmla="*/ 188 w 464"/>
                <a:gd name="T39" fmla="*/ 23 h 28"/>
                <a:gd name="T40" fmla="*/ 378 w 464"/>
                <a:gd name="T41" fmla="*/ 17 h 28"/>
                <a:gd name="T42" fmla="*/ 461 w 464"/>
                <a:gd name="T43" fmla="*/ 13 h 28"/>
                <a:gd name="T44" fmla="*/ 272 w 464"/>
                <a:gd name="T45" fmla="*/ 18 h 28"/>
                <a:gd name="T46" fmla="*/ 81 w 464"/>
                <a:gd name="T47" fmla="*/ 20 h 28"/>
                <a:gd name="T48" fmla="*/ 1 w 464"/>
                <a:gd name="T49" fmla="*/ 22 h 28"/>
                <a:gd name="T50" fmla="*/ 45 w 464"/>
                <a:gd name="T51" fmla="*/ 27 h 28"/>
                <a:gd name="T52" fmla="*/ 186 w 464"/>
                <a:gd name="T53" fmla="*/ 24 h 28"/>
                <a:gd name="T54" fmla="*/ 375 w 464"/>
                <a:gd name="T55" fmla="*/ 17 h 28"/>
                <a:gd name="T56" fmla="*/ 442 w 464"/>
                <a:gd name="T57" fmla="*/ 15 h 28"/>
                <a:gd name="T58" fmla="*/ 463 w 464"/>
                <a:gd name="T59" fmla="*/ 14 h 28"/>
                <a:gd name="T60" fmla="*/ 369 w 464"/>
                <a:gd name="T61" fmla="*/ 14 h 28"/>
                <a:gd name="T62" fmla="*/ 227 w 464"/>
                <a:gd name="T63" fmla="*/ 15 h 28"/>
                <a:gd name="T64" fmla="*/ 86 w 464"/>
                <a:gd name="T65" fmla="*/ 12 h 28"/>
                <a:gd name="T66" fmla="*/ 10 w 464"/>
                <a:gd name="T67" fmla="*/ 17 h 28"/>
                <a:gd name="T68" fmla="*/ 98 w 464"/>
                <a:gd name="T69" fmla="*/ 22 h 28"/>
                <a:gd name="T70" fmla="*/ 287 w 464"/>
                <a:gd name="T71" fmla="*/ 13 h 28"/>
                <a:gd name="T72" fmla="*/ 413 w 464"/>
                <a:gd name="T73" fmla="*/ 11 h 28"/>
                <a:gd name="T74" fmla="*/ 442 w 464"/>
                <a:gd name="T75" fmla="*/ 12 h 28"/>
                <a:gd name="T76" fmla="*/ 255 w 464"/>
                <a:gd name="T77" fmla="*/ 12 h 28"/>
                <a:gd name="T78" fmla="*/ 112 w 464"/>
                <a:gd name="T79" fmla="*/ 10 h 28"/>
                <a:gd name="T80" fmla="*/ 34 w 464"/>
                <a:gd name="T81" fmla="*/ 8 h 28"/>
                <a:gd name="T82" fmla="*/ 7 w 464"/>
                <a:gd name="T83" fmla="*/ 11 h 28"/>
                <a:gd name="T84" fmla="*/ 100 w 464"/>
                <a:gd name="T85" fmla="*/ 12 h 28"/>
                <a:gd name="T86" fmla="*/ 383 w 464"/>
                <a:gd name="T87" fmla="*/ 7 h 28"/>
                <a:gd name="T88" fmla="*/ 445 w 464"/>
                <a:gd name="T8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64" h="28">
                  <a:moveTo>
                    <a:pt x="445" y="0"/>
                  </a:moveTo>
                  <a:cubicBezTo>
                    <a:pt x="383" y="4"/>
                    <a:pt x="320" y="10"/>
                    <a:pt x="257" y="12"/>
                  </a:cubicBezTo>
                  <a:cubicBezTo>
                    <a:pt x="241" y="12"/>
                    <a:pt x="225" y="12"/>
                    <a:pt x="210" y="12"/>
                  </a:cubicBezTo>
                  <a:cubicBezTo>
                    <a:pt x="194" y="12"/>
                    <a:pt x="178" y="11"/>
                    <a:pt x="162" y="10"/>
                  </a:cubicBezTo>
                  <a:cubicBezTo>
                    <a:pt x="131" y="10"/>
                    <a:pt x="99" y="10"/>
                    <a:pt x="67" y="9"/>
                  </a:cubicBezTo>
                  <a:cubicBezTo>
                    <a:pt x="47" y="9"/>
                    <a:pt x="27" y="7"/>
                    <a:pt x="7" y="9"/>
                  </a:cubicBezTo>
                  <a:cubicBezTo>
                    <a:pt x="6" y="9"/>
                    <a:pt x="5" y="11"/>
                    <a:pt x="7" y="11"/>
                  </a:cubicBezTo>
                  <a:cubicBezTo>
                    <a:pt x="13" y="13"/>
                    <a:pt x="19" y="12"/>
                    <a:pt x="25" y="11"/>
                  </a:cubicBezTo>
                  <a:cubicBezTo>
                    <a:pt x="33" y="10"/>
                    <a:pt x="40" y="10"/>
                    <a:pt x="48" y="10"/>
                  </a:cubicBezTo>
                  <a:cubicBezTo>
                    <a:pt x="64" y="10"/>
                    <a:pt x="79" y="11"/>
                    <a:pt x="95" y="12"/>
                  </a:cubicBezTo>
                  <a:cubicBezTo>
                    <a:pt x="127" y="13"/>
                    <a:pt x="159" y="14"/>
                    <a:pt x="190" y="15"/>
                  </a:cubicBezTo>
                  <a:cubicBezTo>
                    <a:pt x="222" y="15"/>
                    <a:pt x="253" y="15"/>
                    <a:pt x="284" y="15"/>
                  </a:cubicBezTo>
                  <a:cubicBezTo>
                    <a:pt x="316" y="15"/>
                    <a:pt x="347" y="16"/>
                    <a:pt x="379" y="15"/>
                  </a:cubicBezTo>
                  <a:cubicBezTo>
                    <a:pt x="400" y="15"/>
                    <a:pt x="421" y="14"/>
                    <a:pt x="442" y="12"/>
                  </a:cubicBezTo>
                  <a:cubicBezTo>
                    <a:pt x="444" y="12"/>
                    <a:pt x="444" y="10"/>
                    <a:pt x="443" y="10"/>
                  </a:cubicBezTo>
                  <a:cubicBezTo>
                    <a:pt x="436" y="8"/>
                    <a:pt x="430" y="9"/>
                    <a:pt x="423" y="9"/>
                  </a:cubicBezTo>
                  <a:cubicBezTo>
                    <a:pt x="415" y="9"/>
                    <a:pt x="408" y="9"/>
                    <a:pt x="400" y="9"/>
                  </a:cubicBezTo>
                  <a:cubicBezTo>
                    <a:pt x="384" y="9"/>
                    <a:pt x="368" y="9"/>
                    <a:pt x="353" y="10"/>
                  </a:cubicBezTo>
                  <a:cubicBezTo>
                    <a:pt x="321" y="10"/>
                    <a:pt x="289" y="11"/>
                    <a:pt x="257" y="11"/>
                  </a:cubicBezTo>
                  <a:cubicBezTo>
                    <a:pt x="226" y="12"/>
                    <a:pt x="194" y="12"/>
                    <a:pt x="163" y="15"/>
                  </a:cubicBezTo>
                  <a:cubicBezTo>
                    <a:pt x="131" y="17"/>
                    <a:pt x="100" y="21"/>
                    <a:pt x="69" y="20"/>
                  </a:cubicBezTo>
                  <a:cubicBezTo>
                    <a:pt x="59" y="19"/>
                    <a:pt x="49" y="19"/>
                    <a:pt x="40" y="18"/>
                  </a:cubicBezTo>
                  <a:cubicBezTo>
                    <a:pt x="30" y="18"/>
                    <a:pt x="20" y="17"/>
                    <a:pt x="10" y="15"/>
                  </a:cubicBezTo>
                  <a:cubicBezTo>
                    <a:pt x="10" y="16"/>
                    <a:pt x="10" y="17"/>
                    <a:pt x="10" y="17"/>
                  </a:cubicBezTo>
                  <a:cubicBezTo>
                    <a:pt x="72" y="12"/>
                    <a:pt x="135" y="16"/>
                    <a:pt x="198" y="17"/>
                  </a:cubicBezTo>
                  <a:cubicBezTo>
                    <a:pt x="229" y="17"/>
                    <a:pt x="261" y="16"/>
                    <a:pt x="292" y="16"/>
                  </a:cubicBezTo>
                  <a:cubicBezTo>
                    <a:pt x="324" y="16"/>
                    <a:pt x="356" y="17"/>
                    <a:pt x="388" y="16"/>
                  </a:cubicBezTo>
                  <a:cubicBezTo>
                    <a:pt x="413" y="15"/>
                    <a:pt x="437" y="18"/>
                    <a:pt x="463" y="16"/>
                  </a:cubicBezTo>
                  <a:cubicBezTo>
                    <a:pt x="464" y="16"/>
                    <a:pt x="464" y="14"/>
                    <a:pt x="463" y="14"/>
                  </a:cubicBezTo>
                  <a:cubicBezTo>
                    <a:pt x="456" y="12"/>
                    <a:pt x="449" y="12"/>
                    <a:pt x="443" y="12"/>
                  </a:cubicBezTo>
                  <a:cubicBezTo>
                    <a:pt x="435" y="13"/>
                    <a:pt x="428" y="12"/>
                    <a:pt x="420" y="13"/>
                  </a:cubicBezTo>
                  <a:cubicBezTo>
                    <a:pt x="404" y="13"/>
                    <a:pt x="388" y="14"/>
                    <a:pt x="373" y="14"/>
                  </a:cubicBezTo>
                  <a:cubicBezTo>
                    <a:pt x="341" y="15"/>
                    <a:pt x="310" y="17"/>
                    <a:pt x="278" y="18"/>
                  </a:cubicBezTo>
                  <a:cubicBezTo>
                    <a:pt x="215" y="21"/>
                    <a:pt x="151" y="24"/>
                    <a:pt x="88" y="24"/>
                  </a:cubicBezTo>
                  <a:cubicBezTo>
                    <a:pt x="73" y="25"/>
                    <a:pt x="59" y="25"/>
                    <a:pt x="44" y="24"/>
                  </a:cubicBezTo>
                  <a:cubicBezTo>
                    <a:pt x="30" y="23"/>
                    <a:pt x="15" y="21"/>
                    <a:pt x="1" y="22"/>
                  </a:cubicBezTo>
                  <a:cubicBezTo>
                    <a:pt x="0" y="22"/>
                    <a:pt x="0" y="24"/>
                    <a:pt x="1" y="24"/>
                  </a:cubicBezTo>
                  <a:cubicBezTo>
                    <a:pt x="16" y="26"/>
                    <a:pt x="31" y="24"/>
                    <a:pt x="46" y="23"/>
                  </a:cubicBezTo>
                  <a:cubicBezTo>
                    <a:pt x="62" y="21"/>
                    <a:pt x="77" y="22"/>
                    <a:pt x="93" y="22"/>
                  </a:cubicBezTo>
                  <a:cubicBezTo>
                    <a:pt x="124" y="23"/>
                    <a:pt x="156" y="24"/>
                    <a:pt x="188" y="23"/>
                  </a:cubicBezTo>
                  <a:cubicBezTo>
                    <a:pt x="220" y="22"/>
                    <a:pt x="251" y="21"/>
                    <a:pt x="283" y="20"/>
                  </a:cubicBezTo>
                  <a:cubicBezTo>
                    <a:pt x="315" y="19"/>
                    <a:pt x="347" y="18"/>
                    <a:pt x="378" y="17"/>
                  </a:cubicBezTo>
                  <a:cubicBezTo>
                    <a:pt x="406" y="15"/>
                    <a:pt x="433" y="14"/>
                    <a:pt x="461" y="15"/>
                  </a:cubicBezTo>
                  <a:cubicBezTo>
                    <a:pt x="462" y="15"/>
                    <a:pt x="463" y="13"/>
                    <a:pt x="461" y="13"/>
                  </a:cubicBezTo>
                  <a:cubicBezTo>
                    <a:pt x="430" y="12"/>
                    <a:pt x="398" y="13"/>
                    <a:pt x="367" y="15"/>
                  </a:cubicBezTo>
                  <a:cubicBezTo>
                    <a:pt x="335" y="16"/>
                    <a:pt x="303" y="17"/>
                    <a:pt x="272" y="18"/>
                  </a:cubicBezTo>
                  <a:cubicBezTo>
                    <a:pt x="240" y="19"/>
                    <a:pt x="208" y="20"/>
                    <a:pt x="177" y="21"/>
                  </a:cubicBezTo>
                  <a:cubicBezTo>
                    <a:pt x="145" y="21"/>
                    <a:pt x="113" y="20"/>
                    <a:pt x="81" y="20"/>
                  </a:cubicBezTo>
                  <a:cubicBezTo>
                    <a:pt x="68" y="19"/>
                    <a:pt x="55" y="20"/>
                    <a:pt x="41" y="21"/>
                  </a:cubicBezTo>
                  <a:cubicBezTo>
                    <a:pt x="28" y="22"/>
                    <a:pt x="15" y="23"/>
                    <a:pt x="1" y="22"/>
                  </a:cubicBezTo>
                  <a:cubicBezTo>
                    <a:pt x="1" y="23"/>
                    <a:pt x="1" y="24"/>
                    <a:pt x="1" y="24"/>
                  </a:cubicBezTo>
                  <a:cubicBezTo>
                    <a:pt x="16" y="23"/>
                    <a:pt x="30" y="26"/>
                    <a:pt x="45" y="27"/>
                  </a:cubicBezTo>
                  <a:cubicBezTo>
                    <a:pt x="60" y="28"/>
                    <a:pt x="76" y="27"/>
                    <a:pt x="91" y="27"/>
                  </a:cubicBezTo>
                  <a:cubicBezTo>
                    <a:pt x="123" y="26"/>
                    <a:pt x="154" y="25"/>
                    <a:pt x="186" y="24"/>
                  </a:cubicBezTo>
                  <a:cubicBezTo>
                    <a:pt x="218" y="24"/>
                    <a:pt x="249" y="22"/>
                    <a:pt x="281" y="20"/>
                  </a:cubicBezTo>
                  <a:cubicBezTo>
                    <a:pt x="312" y="19"/>
                    <a:pt x="344" y="18"/>
                    <a:pt x="375" y="17"/>
                  </a:cubicBezTo>
                  <a:cubicBezTo>
                    <a:pt x="391" y="16"/>
                    <a:pt x="405" y="15"/>
                    <a:pt x="420" y="15"/>
                  </a:cubicBezTo>
                  <a:cubicBezTo>
                    <a:pt x="427" y="15"/>
                    <a:pt x="435" y="15"/>
                    <a:pt x="442" y="15"/>
                  </a:cubicBezTo>
                  <a:cubicBezTo>
                    <a:pt x="449" y="15"/>
                    <a:pt x="455" y="14"/>
                    <a:pt x="462" y="16"/>
                  </a:cubicBezTo>
                  <a:cubicBezTo>
                    <a:pt x="462" y="15"/>
                    <a:pt x="462" y="14"/>
                    <a:pt x="463" y="14"/>
                  </a:cubicBezTo>
                  <a:cubicBezTo>
                    <a:pt x="447" y="15"/>
                    <a:pt x="432" y="14"/>
                    <a:pt x="416" y="14"/>
                  </a:cubicBezTo>
                  <a:cubicBezTo>
                    <a:pt x="401" y="13"/>
                    <a:pt x="385" y="13"/>
                    <a:pt x="369" y="14"/>
                  </a:cubicBezTo>
                  <a:cubicBezTo>
                    <a:pt x="338" y="14"/>
                    <a:pt x="306" y="14"/>
                    <a:pt x="274" y="14"/>
                  </a:cubicBezTo>
                  <a:cubicBezTo>
                    <a:pt x="258" y="14"/>
                    <a:pt x="243" y="14"/>
                    <a:pt x="227" y="15"/>
                  </a:cubicBezTo>
                  <a:cubicBezTo>
                    <a:pt x="211" y="15"/>
                    <a:pt x="196" y="14"/>
                    <a:pt x="180" y="14"/>
                  </a:cubicBezTo>
                  <a:cubicBezTo>
                    <a:pt x="149" y="13"/>
                    <a:pt x="117" y="12"/>
                    <a:pt x="86" y="12"/>
                  </a:cubicBezTo>
                  <a:cubicBezTo>
                    <a:pt x="61" y="12"/>
                    <a:pt x="35" y="13"/>
                    <a:pt x="10" y="15"/>
                  </a:cubicBezTo>
                  <a:cubicBezTo>
                    <a:pt x="9" y="15"/>
                    <a:pt x="8" y="17"/>
                    <a:pt x="10" y="17"/>
                  </a:cubicBezTo>
                  <a:cubicBezTo>
                    <a:pt x="24" y="20"/>
                    <a:pt x="38" y="21"/>
                    <a:pt x="52" y="21"/>
                  </a:cubicBezTo>
                  <a:cubicBezTo>
                    <a:pt x="67" y="22"/>
                    <a:pt x="82" y="22"/>
                    <a:pt x="98" y="22"/>
                  </a:cubicBezTo>
                  <a:cubicBezTo>
                    <a:pt x="129" y="21"/>
                    <a:pt x="160" y="17"/>
                    <a:pt x="192" y="16"/>
                  </a:cubicBezTo>
                  <a:cubicBezTo>
                    <a:pt x="223" y="15"/>
                    <a:pt x="255" y="14"/>
                    <a:pt x="287" y="13"/>
                  </a:cubicBezTo>
                  <a:cubicBezTo>
                    <a:pt x="319" y="13"/>
                    <a:pt x="350" y="12"/>
                    <a:pt x="382" y="11"/>
                  </a:cubicBezTo>
                  <a:cubicBezTo>
                    <a:pt x="392" y="11"/>
                    <a:pt x="403" y="11"/>
                    <a:pt x="413" y="11"/>
                  </a:cubicBezTo>
                  <a:cubicBezTo>
                    <a:pt x="418" y="11"/>
                    <a:pt x="423" y="11"/>
                    <a:pt x="428" y="11"/>
                  </a:cubicBezTo>
                  <a:cubicBezTo>
                    <a:pt x="433" y="11"/>
                    <a:pt x="437" y="11"/>
                    <a:pt x="442" y="12"/>
                  </a:cubicBezTo>
                  <a:cubicBezTo>
                    <a:pt x="442" y="11"/>
                    <a:pt x="442" y="11"/>
                    <a:pt x="442" y="10"/>
                  </a:cubicBezTo>
                  <a:cubicBezTo>
                    <a:pt x="380" y="14"/>
                    <a:pt x="317" y="13"/>
                    <a:pt x="255" y="12"/>
                  </a:cubicBezTo>
                  <a:cubicBezTo>
                    <a:pt x="223" y="12"/>
                    <a:pt x="192" y="12"/>
                    <a:pt x="160" y="12"/>
                  </a:cubicBezTo>
                  <a:cubicBezTo>
                    <a:pt x="144" y="11"/>
                    <a:pt x="128" y="11"/>
                    <a:pt x="112" y="10"/>
                  </a:cubicBezTo>
                  <a:cubicBezTo>
                    <a:pt x="97" y="9"/>
                    <a:pt x="81" y="8"/>
                    <a:pt x="65" y="8"/>
                  </a:cubicBezTo>
                  <a:cubicBezTo>
                    <a:pt x="55" y="8"/>
                    <a:pt x="44" y="8"/>
                    <a:pt x="34" y="8"/>
                  </a:cubicBezTo>
                  <a:cubicBezTo>
                    <a:pt x="25" y="8"/>
                    <a:pt x="16" y="11"/>
                    <a:pt x="7" y="9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22" y="10"/>
                    <a:pt x="37" y="11"/>
                    <a:pt x="53" y="11"/>
                  </a:cubicBezTo>
                  <a:cubicBezTo>
                    <a:pt x="68" y="12"/>
                    <a:pt x="84" y="12"/>
                    <a:pt x="100" y="12"/>
                  </a:cubicBezTo>
                  <a:cubicBezTo>
                    <a:pt x="131" y="12"/>
                    <a:pt x="163" y="13"/>
                    <a:pt x="194" y="14"/>
                  </a:cubicBezTo>
                  <a:cubicBezTo>
                    <a:pt x="258" y="16"/>
                    <a:pt x="321" y="11"/>
                    <a:pt x="383" y="7"/>
                  </a:cubicBezTo>
                  <a:cubicBezTo>
                    <a:pt x="404" y="5"/>
                    <a:pt x="425" y="4"/>
                    <a:pt x="445" y="2"/>
                  </a:cubicBezTo>
                  <a:cubicBezTo>
                    <a:pt x="447" y="2"/>
                    <a:pt x="447" y="0"/>
                    <a:pt x="445" y="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8" name="Freeform 19"/>
            <p:cNvSpPr/>
            <p:nvPr/>
          </p:nvSpPr>
          <p:spPr bwMode="auto">
            <a:xfrm>
              <a:off x="6616" y="2478"/>
              <a:ext cx="554" cy="317"/>
            </a:xfrm>
            <a:custGeom>
              <a:avLst/>
              <a:gdLst>
                <a:gd name="T0" fmla="*/ 388 w 429"/>
                <a:gd name="T1" fmla="*/ 90 h 245"/>
                <a:gd name="T2" fmla="*/ 420 w 429"/>
                <a:gd name="T3" fmla="*/ 55 h 245"/>
                <a:gd name="T4" fmla="*/ 385 w 429"/>
                <a:gd name="T5" fmla="*/ 16 h 245"/>
                <a:gd name="T6" fmla="*/ 297 w 429"/>
                <a:gd name="T7" fmla="*/ 43 h 245"/>
                <a:gd name="T8" fmla="*/ 19 w 429"/>
                <a:gd name="T9" fmla="*/ 186 h 245"/>
                <a:gd name="T10" fmla="*/ 24 w 429"/>
                <a:gd name="T11" fmla="*/ 242 h 245"/>
                <a:gd name="T12" fmla="*/ 56 w 429"/>
                <a:gd name="T13" fmla="*/ 152 h 245"/>
                <a:gd name="T14" fmla="*/ 263 w 429"/>
                <a:gd name="T15" fmla="*/ 56 h 245"/>
                <a:gd name="T16" fmla="*/ 404 w 429"/>
                <a:gd name="T17" fmla="*/ 32 h 245"/>
                <a:gd name="T18" fmla="*/ 384 w 429"/>
                <a:gd name="T19" fmla="*/ 84 h 245"/>
                <a:gd name="T20" fmla="*/ 157 w 429"/>
                <a:gd name="T21" fmla="*/ 185 h 245"/>
                <a:gd name="T22" fmla="*/ 108 w 429"/>
                <a:gd name="T23" fmla="*/ 206 h 245"/>
                <a:gd name="T24" fmla="*/ 405 w 429"/>
                <a:gd name="T25" fmla="*/ 85 h 245"/>
                <a:gd name="T26" fmla="*/ 419 w 429"/>
                <a:gd name="T27" fmla="*/ 42 h 245"/>
                <a:gd name="T28" fmla="*/ 263 w 429"/>
                <a:gd name="T29" fmla="*/ 59 h 245"/>
                <a:gd name="T30" fmla="*/ 29 w 429"/>
                <a:gd name="T31" fmla="*/ 168 h 245"/>
                <a:gd name="T32" fmla="*/ 274 w 429"/>
                <a:gd name="T33" fmla="*/ 51 h 245"/>
                <a:gd name="T34" fmla="*/ 369 w 429"/>
                <a:gd name="T35" fmla="*/ 9 h 245"/>
                <a:gd name="T36" fmla="*/ 207 w 429"/>
                <a:gd name="T37" fmla="*/ 85 h 245"/>
                <a:gd name="T38" fmla="*/ 41 w 429"/>
                <a:gd name="T39" fmla="*/ 157 h 245"/>
                <a:gd name="T40" fmla="*/ 29 w 429"/>
                <a:gd name="T41" fmla="*/ 219 h 245"/>
                <a:gd name="T42" fmla="*/ 19 w 429"/>
                <a:gd name="T43" fmla="*/ 212 h 245"/>
                <a:gd name="T44" fmla="*/ 39 w 429"/>
                <a:gd name="T45" fmla="*/ 162 h 245"/>
                <a:gd name="T46" fmla="*/ 241 w 429"/>
                <a:gd name="T47" fmla="*/ 58 h 245"/>
                <a:gd name="T48" fmla="*/ 307 w 429"/>
                <a:gd name="T49" fmla="*/ 32 h 245"/>
                <a:gd name="T50" fmla="*/ 84 w 429"/>
                <a:gd name="T51" fmla="*/ 146 h 245"/>
                <a:gd name="T52" fmla="*/ 9 w 429"/>
                <a:gd name="T53" fmla="*/ 181 h 245"/>
                <a:gd name="T54" fmla="*/ 26 w 429"/>
                <a:gd name="T55" fmla="*/ 229 h 245"/>
                <a:gd name="T56" fmla="*/ 12 w 429"/>
                <a:gd name="T57" fmla="*/ 182 h 245"/>
                <a:gd name="T58" fmla="*/ 69 w 429"/>
                <a:gd name="T59" fmla="*/ 155 h 245"/>
                <a:gd name="T60" fmla="*/ 304 w 429"/>
                <a:gd name="T61" fmla="*/ 37 h 245"/>
                <a:gd name="T62" fmla="*/ 270 w 429"/>
                <a:gd name="T63" fmla="*/ 42 h 245"/>
                <a:gd name="T64" fmla="*/ 86 w 429"/>
                <a:gd name="T65" fmla="*/ 136 h 245"/>
                <a:gd name="T66" fmla="*/ 26 w 429"/>
                <a:gd name="T67" fmla="*/ 225 h 245"/>
                <a:gd name="T68" fmla="*/ 17 w 429"/>
                <a:gd name="T69" fmla="*/ 193 h 245"/>
                <a:gd name="T70" fmla="*/ 94 w 429"/>
                <a:gd name="T71" fmla="*/ 139 h 245"/>
                <a:gd name="T72" fmla="*/ 337 w 429"/>
                <a:gd name="T73" fmla="*/ 24 h 245"/>
                <a:gd name="T74" fmla="*/ 288 w 429"/>
                <a:gd name="T75" fmla="*/ 42 h 245"/>
                <a:gd name="T76" fmla="*/ 41 w 429"/>
                <a:gd name="T77" fmla="*/ 158 h 245"/>
                <a:gd name="T78" fmla="*/ 197 w 429"/>
                <a:gd name="T79" fmla="*/ 90 h 245"/>
                <a:gd name="T80" fmla="*/ 368 w 429"/>
                <a:gd name="T81" fmla="*/ 16 h 245"/>
                <a:gd name="T82" fmla="*/ 426 w 429"/>
                <a:gd name="T83" fmla="*/ 72 h 245"/>
                <a:gd name="T84" fmla="*/ 349 w 429"/>
                <a:gd name="T85" fmla="*/ 107 h 245"/>
                <a:gd name="T86" fmla="*/ 89 w 429"/>
                <a:gd name="T87" fmla="*/ 212 h 245"/>
                <a:gd name="T88" fmla="*/ 313 w 429"/>
                <a:gd name="T89" fmla="*/ 117 h 245"/>
                <a:gd name="T90" fmla="*/ 423 w 429"/>
                <a:gd name="T91" fmla="*/ 60 h 245"/>
                <a:gd name="T92" fmla="*/ 337 w 429"/>
                <a:gd name="T93" fmla="*/ 23 h 245"/>
                <a:gd name="T94" fmla="*/ 128 w 429"/>
                <a:gd name="T95" fmla="*/ 111 h 245"/>
                <a:gd name="T96" fmla="*/ 22 w 429"/>
                <a:gd name="T97" fmla="*/ 244 h 245"/>
                <a:gd name="T98" fmla="*/ 18 w 429"/>
                <a:gd name="T99" fmla="*/ 190 h 245"/>
                <a:gd name="T100" fmla="*/ 263 w 429"/>
                <a:gd name="T101" fmla="*/ 63 h 245"/>
                <a:gd name="T102" fmla="*/ 381 w 429"/>
                <a:gd name="T103" fmla="*/ 14 h 245"/>
                <a:gd name="T104" fmla="*/ 422 w 429"/>
                <a:gd name="T105" fmla="*/ 66 h 245"/>
                <a:gd name="T106" fmla="*/ 237 w 429"/>
                <a:gd name="T107" fmla="*/ 152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9" h="245">
                  <a:moveTo>
                    <a:pt x="55" y="226"/>
                  </a:moveTo>
                  <a:cubicBezTo>
                    <a:pt x="113" y="209"/>
                    <a:pt x="169" y="184"/>
                    <a:pt x="224" y="160"/>
                  </a:cubicBezTo>
                  <a:cubicBezTo>
                    <a:pt x="251" y="148"/>
                    <a:pt x="279" y="136"/>
                    <a:pt x="307" y="125"/>
                  </a:cubicBezTo>
                  <a:cubicBezTo>
                    <a:pt x="334" y="114"/>
                    <a:pt x="362" y="103"/>
                    <a:pt x="388" y="90"/>
                  </a:cubicBezTo>
                  <a:cubicBezTo>
                    <a:pt x="394" y="87"/>
                    <a:pt x="399" y="84"/>
                    <a:pt x="405" y="81"/>
                  </a:cubicBezTo>
                  <a:cubicBezTo>
                    <a:pt x="410" y="79"/>
                    <a:pt x="414" y="77"/>
                    <a:pt x="418" y="75"/>
                  </a:cubicBezTo>
                  <a:cubicBezTo>
                    <a:pt x="421" y="73"/>
                    <a:pt x="424" y="70"/>
                    <a:pt x="424" y="66"/>
                  </a:cubicBezTo>
                  <a:cubicBezTo>
                    <a:pt x="425" y="62"/>
                    <a:pt x="422" y="58"/>
                    <a:pt x="420" y="55"/>
                  </a:cubicBezTo>
                  <a:cubicBezTo>
                    <a:pt x="417" y="50"/>
                    <a:pt x="414" y="47"/>
                    <a:pt x="410" y="42"/>
                  </a:cubicBezTo>
                  <a:cubicBezTo>
                    <a:pt x="406" y="37"/>
                    <a:pt x="401" y="33"/>
                    <a:pt x="396" y="29"/>
                  </a:cubicBezTo>
                  <a:cubicBezTo>
                    <a:pt x="394" y="27"/>
                    <a:pt x="392" y="25"/>
                    <a:pt x="390" y="23"/>
                  </a:cubicBezTo>
                  <a:cubicBezTo>
                    <a:pt x="388" y="20"/>
                    <a:pt x="386" y="18"/>
                    <a:pt x="385" y="16"/>
                  </a:cubicBezTo>
                  <a:cubicBezTo>
                    <a:pt x="382" y="12"/>
                    <a:pt x="378" y="8"/>
                    <a:pt x="373" y="8"/>
                  </a:cubicBezTo>
                  <a:cubicBezTo>
                    <a:pt x="368" y="7"/>
                    <a:pt x="363" y="10"/>
                    <a:pt x="358" y="12"/>
                  </a:cubicBezTo>
                  <a:cubicBezTo>
                    <a:pt x="351" y="16"/>
                    <a:pt x="345" y="19"/>
                    <a:pt x="338" y="22"/>
                  </a:cubicBezTo>
                  <a:cubicBezTo>
                    <a:pt x="324" y="29"/>
                    <a:pt x="310" y="36"/>
                    <a:pt x="297" y="43"/>
                  </a:cubicBezTo>
                  <a:cubicBezTo>
                    <a:pt x="268" y="58"/>
                    <a:pt x="240" y="72"/>
                    <a:pt x="213" y="86"/>
                  </a:cubicBezTo>
                  <a:cubicBezTo>
                    <a:pt x="184" y="101"/>
                    <a:pt x="156" y="116"/>
                    <a:pt x="128" y="130"/>
                  </a:cubicBezTo>
                  <a:cubicBezTo>
                    <a:pt x="100" y="145"/>
                    <a:pt x="73" y="160"/>
                    <a:pt x="45" y="174"/>
                  </a:cubicBezTo>
                  <a:cubicBezTo>
                    <a:pt x="36" y="179"/>
                    <a:pt x="28" y="182"/>
                    <a:pt x="19" y="186"/>
                  </a:cubicBezTo>
                  <a:cubicBezTo>
                    <a:pt x="13" y="190"/>
                    <a:pt x="6" y="194"/>
                    <a:pt x="5" y="201"/>
                  </a:cubicBezTo>
                  <a:cubicBezTo>
                    <a:pt x="5" y="208"/>
                    <a:pt x="8" y="216"/>
                    <a:pt x="11" y="223"/>
                  </a:cubicBezTo>
                  <a:cubicBezTo>
                    <a:pt x="15" y="229"/>
                    <a:pt x="20" y="236"/>
                    <a:pt x="22" y="243"/>
                  </a:cubicBezTo>
                  <a:cubicBezTo>
                    <a:pt x="23" y="243"/>
                    <a:pt x="23" y="243"/>
                    <a:pt x="24" y="242"/>
                  </a:cubicBezTo>
                  <a:cubicBezTo>
                    <a:pt x="16" y="233"/>
                    <a:pt x="9" y="222"/>
                    <a:pt x="7" y="210"/>
                  </a:cubicBezTo>
                  <a:cubicBezTo>
                    <a:pt x="5" y="204"/>
                    <a:pt x="6" y="197"/>
                    <a:pt x="8" y="192"/>
                  </a:cubicBezTo>
                  <a:cubicBezTo>
                    <a:pt x="11" y="185"/>
                    <a:pt x="16" y="181"/>
                    <a:pt x="21" y="176"/>
                  </a:cubicBezTo>
                  <a:cubicBezTo>
                    <a:pt x="32" y="167"/>
                    <a:pt x="44" y="160"/>
                    <a:pt x="56" y="152"/>
                  </a:cubicBezTo>
                  <a:cubicBezTo>
                    <a:pt x="68" y="144"/>
                    <a:pt x="82" y="137"/>
                    <a:pt x="95" y="130"/>
                  </a:cubicBezTo>
                  <a:cubicBezTo>
                    <a:pt x="122" y="115"/>
                    <a:pt x="151" y="104"/>
                    <a:pt x="179" y="93"/>
                  </a:cubicBezTo>
                  <a:cubicBezTo>
                    <a:pt x="193" y="87"/>
                    <a:pt x="207" y="81"/>
                    <a:pt x="221" y="75"/>
                  </a:cubicBezTo>
                  <a:cubicBezTo>
                    <a:pt x="235" y="69"/>
                    <a:pt x="249" y="63"/>
                    <a:pt x="263" y="56"/>
                  </a:cubicBezTo>
                  <a:cubicBezTo>
                    <a:pt x="277" y="50"/>
                    <a:pt x="291" y="44"/>
                    <a:pt x="306" y="38"/>
                  </a:cubicBezTo>
                  <a:cubicBezTo>
                    <a:pt x="319" y="33"/>
                    <a:pt x="332" y="28"/>
                    <a:pt x="345" y="22"/>
                  </a:cubicBezTo>
                  <a:cubicBezTo>
                    <a:pt x="356" y="17"/>
                    <a:pt x="369" y="11"/>
                    <a:pt x="381" y="14"/>
                  </a:cubicBezTo>
                  <a:cubicBezTo>
                    <a:pt x="391" y="16"/>
                    <a:pt x="399" y="24"/>
                    <a:pt x="404" y="32"/>
                  </a:cubicBezTo>
                  <a:cubicBezTo>
                    <a:pt x="407" y="37"/>
                    <a:pt x="410" y="41"/>
                    <a:pt x="412" y="46"/>
                  </a:cubicBezTo>
                  <a:cubicBezTo>
                    <a:pt x="414" y="50"/>
                    <a:pt x="417" y="54"/>
                    <a:pt x="420" y="59"/>
                  </a:cubicBezTo>
                  <a:cubicBezTo>
                    <a:pt x="425" y="69"/>
                    <a:pt x="406" y="76"/>
                    <a:pt x="399" y="78"/>
                  </a:cubicBezTo>
                  <a:cubicBezTo>
                    <a:pt x="394" y="80"/>
                    <a:pt x="389" y="82"/>
                    <a:pt x="384" y="84"/>
                  </a:cubicBezTo>
                  <a:cubicBezTo>
                    <a:pt x="379" y="85"/>
                    <a:pt x="374" y="88"/>
                    <a:pt x="369" y="90"/>
                  </a:cubicBezTo>
                  <a:cubicBezTo>
                    <a:pt x="354" y="96"/>
                    <a:pt x="340" y="102"/>
                    <a:pt x="326" y="109"/>
                  </a:cubicBezTo>
                  <a:cubicBezTo>
                    <a:pt x="298" y="122"/>
                    <a:pt x="270" y="135"/>
                    <a:pt x="241" y="148"/>
                  </a:cubicBezTo>
                  <a:cubicBezTo>
                    <a:pt x="213" y="160"/>
                    <a:pt x="185" y="173"/>
                    <a:pt x="157" y="185"/>
                  </a:cubicBezTo>
                  <a:cubicBezTo>
                    <a:pt x="124" y="200"/>
                    <a:pt x="92" y="214"/>
                    <a:pt x="58" y="227"/>
                  </a:cubicBezTo>
                  <a:cubicBezTo>
                    <a:pt x="59" y="227"/>
                    <a:pt x="59" y="228"/>
                    <a:pt x="59" y="229"/>
                  </a:cubicBezTo>
                  <a:cubicBezTo>
                    <a:pt x="67" y="221"/>
                    <a:pt x="79" y="218"/>
                    <a:pt x="89" y="214"/>
                  </a:cubicBezTo>
                  <a:cubicBezTo>
                    <a:pt x="96" y="212"/>
                    <a:pt x="102" y="209"/>
                    <a:pt x="108" y="206"/>
                  </a:cubicBezTo>
                  <a:cubicBezTo>
                    <a:pt x="116" y="204"/>
                    <a:pt x="123" y="201"/>
                    <a:pt x="130" y="198"/>
                  </a:cubicBezTo>
                  <a:cubicBezTo>
                    <a:pt x="159" y="186"/>
                    <a:pt x="188" y="174"/>
                    <a:pt x="217" y="162"/>
                  </a:cubicBezTo>
                  <a:cubicBezTo>
                    <a:pt x="275" y="139"/>
                    <a:pt x="333" y="117"/>
                    <a:pt x="390" y="92"/>
                  </a:cubicBezTo>
                  <a:cubicBezTo>
                    <a:pt x="396" y="89"/>
                    <a:pt x="400" y="87"/>
                    <a:pt x="405" y="85"/>
                  </a:cubicBezTo>
                  <a:cubicBezTo>
                    <a:pt x="410" y="84"/>
                    <a:pt x="414" y="83"/>
                    <a:pt x="419" y="81"/>
                  </a:cubicBezTo>
                  <a:cubicBezTo>
                    <a:pt x="422" y="79"/>
                    <a:pt x="425" y="78"/>
                    <a:pt x="428" y="75"/>
                  </a:cubicBezTo>
                  <a:cubicBezTo>
                    <a:pt x="429" y="73"/>
                    <a:pt x="428" y="69"/>
                    <a:pt x="428" y="67"/>
                  </a:cubicBezTo>
                  <a:cubicBezTo>
                    <a:pt x="426" y="58"/>
                    <a:pt x="423" y="50"/>
                    <a:pt x="419" y="42"/>
                  </a:cubicBezTo>
                  <a:cubicBezTo>
                    <a:pt x="416" y="34"/>
                    <a:pt x="413" y="26"/>
                    <a:pt x="408" y="19"/>
                  </a:cubicBezTo>
                  <a:cubicBezTo>
                    <a:pt x="392" y="0"/>
                    <a:pt x="366" y="14"/>
                    <a:pt x="348" y="23"/>
                  </a:cubicBezTo>
                  <a:cubicBezTo>
                    <a:pt x="335" y="29"/>
                    <a:pt x="321" y="35"/>
                    <a:pt x="306" y="41"/>
                  </a:cubicBezTo>
                  <a:cubicBezTo>
                    <a:pt x="292" y="47"/>
                    <a:pt x="277" y="53"/>
                    <a:pt x="263" y="59"/>
                  </a:cubicBezTo>
                  <a:cubicBezTo>
                    <a:pt x="234" y="71"/>
                    <a:pt x="205" y="84"/>
                    <a:pt x="176" y="96"/>
                  </a:cubicBezTo>
                  <a:cubicBezTo>
                    <a:pt x="148" y="109"/>
                    <a:pt x="119" y="121"/>
                    <a:pt x="91" y="135"/>
                  </a:cubicBezTo>
                  <a:cubicBezTo>
                    <a:pt x="70" y="146"/>
                    <a:pt x="49" y="157"/>
                    <a:pt x="28" y="166"/>
                  </a:cubicBezTo>
                  <a:cubicBezTo>
                    <a:pt x="28" y="167"/>
                    <a:pt x="29" y="168"/>
                    <a:pt x="29" y="168"/>
                  </a:cubicBezTo>
                  <a:cubicBezTo>
                    <a:pt x="41" y="160"/>
                    <a:pt x="53" y="154"/>
                    <a:pt x="66" y="148"/>
                  </a:cubicBezTo>
                  <a:cubicBezTo>
                    <a:pt x="79" y="142"/>
                    <a:pt x="92" y="136"/>
                    <a:pt x="105" y="130"/>
                  </a:cubicBezTo>
                  <a:cubicBezTo>
                    <a:pt x="133" y="116"/>
                    <a:pt x="161" y="102"/>
                    <a:pt x="189" y="90"/>
                  </a:cubicBezTo>
                  <a:cubicBezTo>
                    <a:pt x="217" y="77"/>
                    <a:pt x="246" y="64"/>
                    <a:pt x="274" y="51"/>
                  </a:cubicBezTo>
                  <a:cubicBezTo>
                    <a:pt x="288" y="45"/>
                    <a:pt x="303" y="39"/>
                    <a:pt x="317" y="32"/>
                  </a:cubicBezTo>
                  <a:cubicBezTo>
                    <a:pt x="330" y="27"/>
                    <a:pt x="344" y="23"/>
                    <a:pt x="357" y="17"/>
                  </a:cubicBezTo>
                  <a:cubicBezTo>
                    <a:pt x="361" y="16"/>
                    <a:pt x="366" y="14"/>
                    <a:pt x="370" y="12"/>
                  </a:cubicBezTo>
                  <a:cubicBezTo>
                    <a:pt x="371" y="11"/>
                    <a:pt x="371" y="9"/>
                    <a:pt x="369" y="9"/>
                  </a:cubicBezTo>
                  <a:cubicBezTo>
                    <a:pt x="363" y="10"/>
                    <a:pt x="357" y="12"/>
                    <a:pt x="351" y="15"/>
                  </a:cubicBezTo>
                  <a:cubicBezTo>
                    <a:pt x="345" y="18"/>
                    <a:pt x="338" y="21"/>
                    <a:pt x="332" y="24"/>
                  </a:cubicBezTo>
                  <a:cubicBezTo>
                    <a:pt x="318" y="30"/>
                    <a:pt x="304" y="37"/>
                    <a:pt x="290" y="44"/>
                  </a:cubicBezTo>
                  <a:cubicBezTo>
                    <a:pt x="263" y="58"/>
                    <a:pt x="235" y="72"/>
                    <a:pt x="207" y="85"/>
                  </a:cubicBezTo>
                  <a:cubicBezTo>
                    <a:pt x="178" y="98"/>
                    <a:pt x="150" y="111"/>
                    <a:pt x="121" y="124"/>
                  </a:cubicBezTo>
                  <a:cubicBezTo>
                    <a:pt x="107" y="130"/>
                    <a:pt x="94" y="136"/>
                    <a:pt x="80" y="143"/>
                  </a:cubicBezTo>
                  <a:cubicBezTo>
                    <a:pt x="73" y="146"/>
                    <a:pt x="65" y="149"/>
                    <a:pt x="58" y="152"/>
                  </a:cubicBezTo>
                  <a:cubicBezTo>
                    <a:pt x="53" y="153"/>
                    <a:pt x="47" y="155"/>
                    <a:pt x="41" y="157"/>
                  </a:cubicBezTo>
                  <a:cubicBezTo>
                    <a:pt x="35" y="159"/>
                    <a:pt x="30" y="161"/>
                    <a:pt x="24" y="163"/>
                  </a:cubicBezTo>
                  <a:cubicBezTo>
                    <a:pt x="20" y="166"/>
                    <a:pt x="16" y="168"/>
                    <a:pt x="13" y="172"/>
                  </a:cubicBezTo>
                  <a:cubicBezTo>
                    <a:pt x="8" y="180"/>
                    <a:pt x="12" y="188"/>
                    <a:pt x="15" y="195"/>
                  </a:cubicBezTo>
                  <a:cubicBezTo>
                    <a:pt x="20" y="203"/>
                    <a:pt x="26" y="210"/>
                    <a:pt x="29" y="219"/>
                  </a:cubicBezTo>
                  <a:cubicBezTo>
                    <a:pt x="30" y="221"/>
                    <a:pt x="30" y="223"/>
                    <a:pt x="30" y="226"/>
                  </a:cubicBezTo>
                  <a:cubicBezTo>
                    <a:pt x="30" y="227"/>
                    <a:pt x="31" y="226"/>
                    <a:pt x="31" y="226"/>
                  </a:cubicBezTo>
                  <a:cubicBezTo>
                    <a:pt x="30" y="225"/>
                    <a:pt x="29" y="224"/>
                    <a:pt x="28" y="224"/>
                  </a:cubicBezTo>
                  <a:cubicBezTo>
                    <a:pt x="25" y="220"/>
                    <a:pt x="22" y="216"/>
                    <a:pt x="19" y="212"/>
                  </a:cubicBezTo>
                  <a:cubicBezTo>
                    <a:pt x="16" y="208"/>
                    <a:pt x="13" y="203"/>
                    <a:pt x="11" y="199"/>
                  </a:cubicBezTo>
                  <a:cubicBezTo>
                    <a:pt x="9" y="194"/>
                    <a:pt x="7" y="190"/>
                    <a:pt x="9" y="185"/>
                  </a:cubicBezTo>
                  <a:cubicBezTo>
                    <a:pt x="11" y="179"/>
                    <a:pt x="17" y="176"/>
                    <a:pt x="21" y="173"/>
                  </a:cubicBezTo>
                  <a:cubicBezTo>
                    <a:pt x="27" y="169"/>
                    <a:pt x="33" y="166"/>
                    <a:pt x="39" y="162"/>
                  </a:cubicBezTo>
                  <a:cubicBezTo>
                    <a:pt x="52" y="155"/>
                    <a:pt x="65" y="149"/>
                    <a:pt x="77" y="143"/>
                  </a:cubicBezTo>
                  <a:cubicBezTo>
                    <a:pt x="91" y="136"/>
                    <a:pt x="104" y="129"/>
                    <a:pt x="117" y="122"/>
                  </a:cubicBezTo>
                  <a:cubicBezTo>
                    <a:pt x="144" y="107"/>
                    <a:pt x="172" y="93"/>
                    <a:pt x="200" y="79"/>
                  </a:cubicBezTo>
                  <a:cubicBezTo>
                    <a:pt x="214" y="72"/>
                    <a:pt x="228" y="65"/>
                    <a:pt x="241" y="58"/>
                  </a:cubicBezTo>
                  <a:cubicBezTo>
                    <a:pt x="254" y="52"/>
                    <a:pt x="267" y="46"/>
                    <a:pt x="280" y="39"/>
                  </a:cubicBezTo>
                  <a:cubicBezTo>
                    <a:pt x="292" y="32"/>
                    <a:pt x="306" y="24"/>
                    <a:pt x="322" y="23"/>
                  </a:cubicBezTo>
                  <a:cubicBezTo>
                    <a:pt x="321" y="22"/>
                    <a:pt x="321" y="21"/>
                    <a:pt x="321" y="21"/>
                  </a:cubicBezTo>
                  <a:cubicBezTo>
                    <a:pt x="318" y="26"/>
                    <a:pt x="312" y="29"/>
                    <a:pt x="307" y="32"/>
                  </a:cubicBezTo>
                  <a:cubicBezTo>
                    <a:pt x="302" y="35"/>
                    <a:pt x="297" y="38"/>
                    <a:pt x="291" y="41"/>
                  </a:cubicBezTo>
                  <a:cubicBezTo>
                    <a:pt x="277" y="48"/>
                    <a:pt x="264" y="55"/>
                    <a:pt x="249" y="62"/>
                  </a:cubicBezTo>
                  <a:cubicBezTo>
                    <a:pt x="222" y="76"/>
                    <a:pt x="194" y="90"/>
                    <a:pt x="166" y="104"/>
                  </a:cubicBezTo>
                  <a:cubicBezTo>
                    <a:pt x="139" y="118"/>
                    <a:pt x="112" y="132"/>
                    <a:pt x="84" y="146"/>
                  </a:cubicBezTo>
                  <a:cubicBezTo>
                    <a:pt x="70" y="152"/>
                    <a:pt x="56" y="159"/>
                    <a:pt x="42" y="165"/>
                  </a:cubicBezTo>
                  <a:cubicBezTo>
                    <a:pt x="35" y="169"/>
                    <a:pt x="29" y="172"/>
                    <a:pt x="22" y="175"/>
                  </a:cubicBezTo>
                  <a:cubicBezTo>
                    <a:pt x="20" y="176"/>
                    <a:pt x="17" y="177"/>
                    <a:pt x="14" y="179"/>
                  </a:cubicBezTo>
                  <a:cubicBezTo>
                    <a:pt x="12" y="179"/>
                    <a:pt x="10" y="180"/>
                    <a:pt x="9" y="181"/>
                  </a:cubicBezTo>
                  <a:cubicBezTo>
                    <a:pt x="3" y="185"/>
                    <a:pt x="8" y="196"/>
                    <a:pt x="11" y="201"/>
                  </a:cubicBezTo>
                  <a:cubicBezTo>
                    <a:pt x="13" y="206"/>
                    <a:pt x="16" y="210"/>
                    <a:pt x="18" y="215"/>
                  </a:cubicBezTo>
                  <a:cubicBezTo>
                    <a:pt x="20" y="220"/>
                    <a:pt x="21" y="226"/>
                    <a:pt x="24" y="230"/>
                  </a:cubicBezTo>
                  <a:cubicBezTo>
                    <a:pt x="25" y="232"/>
                    <a:pt x="26" y="230"/>
                    <a:pt x="26" y="229"/>
                  </a:cubicBezTo>
                  <a:cubicBezTo>
                    <a:pt x="22" y="224"/>
                    <a:pt x="22" y="217"/>
                    <a:pt x="19" y="211"/>
                  </a:cubicBezTo>
                  <a:cubicBezTo>
                    <a:pt x="16" y="205"/>
                    <a:pt x="12" y="200"/>
                    <a:pt x="10" y="194"/>
                  </a:cubicBezTo>
                  <a:cubicBezTo>
                    <a:pt x="9" y="191"/>
                    <a:pt x="8" y="188"/>
                    <a:pt x="9" y="185"/>
                  </a:cubicBezTo>
                  <a:cubicBezTo>
                    <a:pt x="9" y="184"/>
                    <a:pt x="10" y="182"/>
                    <a:pt x="12" y="182"/>
                  </a:cubicBezTo>
                  <a:cubicBezTo>
                    <a:pt x="14" y="181"/>
                    <a:pt x="16" y="180"/>
                    <a:pt x="18" y="179"/>
                  </a:cubicBezTo>
                  <a:cubicBezTo>
                    <a:pt x="22" y="178"/>
                    <a:pt x="25" y="176"/>
                    <a:pt x="28" y="175"/>
                  </a:cubicBezTo>
                  <a:cubicBezTo>
                    <a:pt x="35" y="172"/>
                    <a:pt x="41" y="168"/>
                    <a:pt x="48" y="165"/>
                  </a:cubicBezTo>
                  <a:cubicBezTo>
                    <a:pt x="55" y="162"/>
                    <a:pt x="62" y="159"/>
                    <a:pt x="69" y="155"/>
                  </a:cubicBezTo>
                  <a:cubicBezTo>
                    <a:pt x="83" y="149"/>
                    <a:pt x="97" y="142"/>
                    <a:pt x="110" y="135"/>
                  </a:cubicBezTo>
                  <a:cubicBezTo>
                    <a:pt x="138" y="121"/>
                    <a:pt x="166" y="107"/>
                    <a:pt x="193" y="93"/>
                  </a:cubicBezTo>
                  <a:cubicBezTo>
                    <a:pt x="221" y="79"/>
                    <a:pt x="249" y="65"/>
                    <a:pt x="277" y="51"/>
                  </a:cubicBezTo>
                  <a:cubicBezTo>
                    <a:pt x="286" y="46"/>
                    <a:pt x="295" y="42"/>
                    <a:pt x="304" y="37"/>
                  </a:cubicBezTo>
                  <a:cubicBezTo>
                    <a:pt x="311" y="33"/>
                    <a:pt x="319" y="29"/>
                    <a:pt x="323" y="22"/>
                  </a:cubicBezTo>
                  <a:cubicBezTo>
                    <a:pt x="323" y="21"/>
                    <a:pt x="323" y="20"/>
                    <a:pt x="322" y="20"/>
                  </a:cubicBezTo>
                  <a:cubicBezTo>
                    <a:pt x="309" y="21"/>
                    <a:pt x="298" y="27"/>
                    <a:pt x="287" y="33"/>
                  </a:cubicBezTo>
                  <a:cubicBezTo>
                    <a:pt x="281" y="35"/>
                    <a:pt x="276" y="39"/>
                    <a:pt x="270" y="42"/>
                  </a:cubicBezTo>
                  <a:cubicBezTo>
                    <a:pt x="263" y="45"/>
                    <a:pt x="257" y="48"/>
                    <a:pt x="250" y="51"/>
                  </a:cubicBezTo>
                  <a:cubicBezTo>
                    <a:pt x="222" y="65"/>
                    <a:pt x="195" y="79"/>
                    <a:pt x="167" y="93"/>
                  </a:cubicBezTo>
                  <a:cubicBezTo>
                    <a:pt x="153" y="100"/>
                    <a:pt x="139" y="107"/>
                    <a:pt x="126" y="115"/>
                  </a:cubicBezTo>
                  <a:cubicBezTo>
                    <a:pt x="112" y="122"/>
                    <a:pt x="99" y="129"/>
                    <a:pt x="86" y="136"/>
                  </a:cubicBezTo>
                  <a:cubicBezTo>
                    <a:pt x="61" y="149"/>
                    <a:pt x="35" y="159"/>
                    <a:pt x="13" y="176"/>
                  </a:cubicBezTo>
                  <a:cubicBezTo>
                    <a:pt x="9" y="179"/>
                    <a:pt x="6" y="183"/>
                    <a:pt x="6" y="188"/>
                  </a:cubicBezTo>
                  <a:cubicBezTo>
                    <a:pt x="5" y="192"/>
                    <a:pt x="7" y="197"/>
                    <a:pt x="9" y="200"/>
                  </a:cubicBezTo>
                  <a:cubicBezTo>
                    <a:pt x="13" y="209"/>
                    <a:pt x="20" y="218"/>
                    <a:pt x="26" y="225"/>
                  </a:cubicBezTo>
                  <a:cubicBezTo>
                    <a:pt x="27" y="226"/>
                    <a:pt x="31" y="230"/>
                    <a:pt x="32" y="227"/>
                  </a:cubicBezTo>
                  <a:cubicBezTo>
                    <a:pt x="33" y="226"/>
                    <a:pt x="32" y="224"/>
                    <a:pt x="32" y="223"/>
                  </a:cubicBezTo>
                  <a:cubicBezTo>
                    <a:pt x="32" y="221"/>
                    <a:pt x="31" y="218"/>
                    <a:pt x="31" y="216"/>
                  </a:cubicBezTo>
                  <a:cubicBezTo>
                    <a:pt x="27" y="208"/>
                    <a:pt x="21" y="201"/>
                    <a:pt x="17" y="193"/>
                  </a:cubicBezTo>
                  <a:cubicBezTo>
                    <a:pt x="15" y="189"/>
                    <a:pt x="13" y="185"/>
                    <a:pt x="13" y="180"/>
                  </a:cubicBezTo>
                  <a:cubicBezTo>
                    <a:pt x="13" y="175"/>
                    <a:pt x="16" y="172"/>
                    <a:pt x="20" y="169"/>
                  </a:cubicBezTo>
                  <a:cubicBezTo>
                    <a:pt x="30" y="162"/>
                    <a:pt x="42" y="159"/>
                    <a:pt x="53" y="156"/>
                  </a:cubicBezTo>
                  <a:cubicBezTo>
                    <a:pt x="67" y="151"/>
                    <a:pt x="80" y="145"/>
                    <a:pt x="94" y="139"/>
                  </a:cubicBezTo>
                  <a:cubicBezTo>
                    <a:pt x="107" y="133"/>
                    <a:pt x="121" y="126"/>
                    <a:pt x="135" y="120"/>
                  </a:cubicBezTo>
                  <a:cubicBezTo>
                    <a:pt x="164" y="107"/>
                    <a:pt x="192" y="95"/>
                    <a:pt x="220" y="81"/>
                  </a:cubicBezTo>
                  <a:cubicBezTo>
                    <a:pt x="249" y="68"/>
                    <a:pt x="276" y="54"/>
                    <a:pt x="304" y="40"/>
                  </a:cubicBezTo>
                  <a:cubicBezTo>
                    <a:pt x="315" y="35"/>
                    <a:pt x="326" y="29"/>
                    <a:pt x="337" y="24"/>
                  </a:cubicBezTo>
                  <a:cubicBezTo>
                    <a:pt x="348" y="20"/>
                    <a:pt x="358" y="13"/>
                    <a:pt x="369" y="12"/>
                  </a:cubicBezTo>
                  <a:cubicBezTo>
                    <a:pt x="369" y="11"/>
                    <a:pt x="369" y="10"/>
                    <a:pt x="369" y="9"/>
                  </a:cubicBezTo>
                  <a:cubicBezTo>
                    <a:pt x="356" y="16"/>
                    <a:pt x="343" y="20"/>
                    <a:pt x="330" y="25"/>
                  </a:cubicBezTo>
                  <a:cubicBezTo>
                    <a:pt x="315" y="30"/>
                    <a:pt x="302" y="36"/>
                    <a:pt x="288" y="42"/>
                  </a:cubicBezTo>
                  <a:cubicBezTo>
                    <a:pt x="259" y="55"/>
                    <a:pt x="231" y="68"/>
                    <a:pt x="203" y="80"/>
                  </a:cubicBezTo>
                  <a:cubicBezTo>
                    <a:pt x="174" y="93"/>
                    <a:pt x="147" y="107"/>
                    <a:pt x="119" y="120"/>
                  </a:cubicBezTo>
                  <a:cubicBezTo>
                    <a:pt x="106" y="127"/>
                    <a:pt x="92" y="134"/>
                    <a:pt x="79" y="140"/>
                  </a:cubicBezTo>
                  <a:cubicBezTo>
                    <a:pt x="65" y="146"/>
                    <a:pt x="53" y="151"/>
                    <a:pt x="41" y="158"/>
                  </a:cubicBezTo>
                  <a:cubicBezTo>
                    <a:pt x="36" y="161"/>
                    <a:pt x="32" y="163"/>
                    <a:pt x="28" y="166"/>
                  </a:cubicBezTo>
                  <a:cubicBezTo>
                    <a:pt x="26" y="167"/>
                    <a:pt x="28" y="169"/>
                    <a:pt x="29" y="168"/>
                  </a:cubicBezTo>
                  <a:cubicBezTo>
                    <a:pt x="57" y="156"/>
                    <a:pt x="84" y="141"/>
                    <a:pt x="111" y="128"/>
                  </a:cubicBezTo>
                  <a:cubicBezTo>
                    <a:pt x="139" y="114"/>
                    <a:pt x="169" y="102"/>
                    <a:pt x="197" y="90"/>
                  </a:cubicBezTo>
                  <a:cubicBezTo>
                    <a:pt x="226" y="77"/>
                    <a:pt x="255" y="65"/>
                    <a:pt x="284" y="53"/>
                  </a:cubicBezTo>
                  <a:cubicBezTo>
                    <a:pt x="299" y="47"/>
                    <a:pt x="313" y="41"/>
                    <a:pt x="328" y="34"/>
                  </a:cubicBezTo>
                  <a:cubicBezTo>
                    <a:pt x="334" y="32"/>
                    <a:pt x="341" y="29"/>
                    <a:pt x="348" y="25"/>
                  </a:cubicBezTo>
                  <a:cubicBezTo>
                    <a:pt x="354" y="22"/>
                    <a:pt x="361" y="19"/>
                    <a:pt x="368" y="16"/>
                  </a:cubicBezTo>
                  <a:cubicBezTo>
                    <a:pt x="378" y="12"/>
                    <a:pt x="389" y="10"/>
                    <a:pt x="399" y="15"/>
                  </a:cubicBezTo>
                  <a:cubicBezTo>
                    <a:pt x="408" y="20"/>
                    <a:pt x="411" y="28"/>
                    <a:pt x="414" y="37"/>
                  </a:cubicBezTo>
                  <a:cubicBezTo>
                    <a:pt x="418" y="45"/>
                    <a:pt x="421" y="53"/>
                    <a:pt x="424" y="62"/>
                  </a:cubicBezTo>
                  <a:cubicBezTo>
                    <a:pt x="425" y="65"/>
                    <a:pt x="426" y="68"/>
                    <a:pt x="426" y="72"/>
                  </a:cubicBezTo>
                  <a:cubicBezTo>
                    <a:pt x="426" y="75"/>
                    <a:pt x="421" y="77"/>
                    <a:pt x="419" y="78"/>
                  </a:cubicBezTo>
                  <a:cubicBezTo>
                    <a:pt x="414" y="80"/>
                    <a:pt x="410" y="81"/>
                    <a:pt x="405" y="83"/>
                  </a:cubicBezTo>
                  <a:cubicBezTo>
                    <a:pt x="400" y="84"/>
                    <a:pt x="396" y="86"/>
                    <a:pt x="392" y="88"/>
                  </a:cubicBezTo>
                  <a:cubicBezTo>
                    <a:pt x="377" y="95"/>
                    <a:pt x="363" y="101"/>
                    <a:pt x="349" y="107"/>
                  </a:cubicBezTo>
                  <a:cubicBezTo>
                    <a:pt x="320" y="119"/>
                    <a:pt x="290" y="131"/>
                    <a:pt x="261" y="142"/>
                  </a:cubicBezTo>
                  <a:cubicBezTo>
                    <a:pt x="232" y="154"/>
                    <a:pt x="203" y="165"/>
                    <a:pt x="174" y="177"/>
                  </a:cubicBezTo>
                  <a:cubicBezTo>
                    <a:pt x="160" y="183"/>
                    <a:pt x="145" y="190"/>
                    <a:pt x="130" y="195"/>
                  </a:cubicBezTo>
                  <a:cubicBezTo>
                    <a:pt x="117" y="201"/>
                    <a:pt x="103" y="206"/>
                    <a:pt x="89" y="212"/>
                  </a:cubicBezTo>
                  <a:cubicBezTo>
                    <a:pt x="79" y="215"/>
                    <a:pt x="66" y="218"/>
                    <a:pt x="58" y="227"/>
                  </a:cubicBezTo>
                  <a:cubicBezTo>
                    <a:pt x="57" y="228"/>
                    <a:pt x="58" y="230"/>
                    <a:pt x="59" y="229"/>
                  </a:cubicBezTo>
                  <a:cubicBezTo>
                    <a:pt x="116" y="208"/>
                    <a:pt x="172" y="181"/>
                    <a:pt x="228" y="156"/>
                  </a:cubicBezTo>
                  <a:cubicBezTo>
                    <a:pt x="256" y="144"/>
                    <a:pt x="284" y="131"/>
                    <a:pt x="313" y="117"/>
                  </a:cubicBezTo>
                  <a:cubicBezTo>
                    <a:pt x="327" y="111"/>
                    <a:pt x="341" y="105"/>
                    <a:pt x="355" y="98"/>
                  </a:cubicBezTo>
                  <a:cubicBezTo>
                    <a:pt x="367" y="93"/>
                    <a:pt x="379" y="88"/>
                    <a:pt x="390" y="84"/>
                  </a:cubicBezTo>
                  <a:cubicBezTo>
                    <a:pt x="400" y="81"/>
                    <a:pt x="410" y="77"/>
                    <a:pt x="418" y="71"/>
                  </a:cubicBezTo>
                  <a:cubicBezTo>
                    <a:pt x="422" y="68"/>
                    <a:pt x="424" y="64"/>
                    <a:pt x="423" y="60"/>
                  </a:cubicBezTo>
                  <a:cubicBezTo>
                    <a:pt x="422" y="57"/>
                    <a:pt x="420" y="55"/>
                    <a:pt x="419" y="53"/>
                  </a:cubicBezTo>
                  <a:cubicBezTo>
                    <a:pt x="418" y="51"/>
                    <a:pt x="417" y="49"/>
                    <a:pt x="415" y="46"/>
                  </a:cubicBezTo>
                  <a:cubicBezTo>
                    <a:pt x="406" y="30"/>
                    <a:pt x="394" y="9"/>
                    <a:pt x="373" y="11"/>
                  </a:cubicBezTo>
                  <a:cubicBezTo>
                    <a:pt x="360" y="12"/>
                    <a:pt x="349" y="18"/>
                    <a:pt x="337" y="23"/>
                  </a:cubicBezTo>
                  <a:cubicBezTo>
                    <a:pt x="331" y="26"/>
                    <a:pt x="324" y="28"/>
                    <a:pt x="318" y="30"/>
                  </a:cubicBezTo>
                  <a:cubicBezTo>
                    <a:pt x="310" y="33"/>
                    <a:pt x="304" y="36"/>
                    <a:pt x="297" y="39"/>
                  </a:cubicBezTo>
                  <a:cubicBezTo>
                    <a:pt x="268" y="51"/>
                    <a:pt x="240" y="65"/>
                    <a:pt x="212" y="77"/>
                  </a:cubicBezTo>
                  <a:cubicBezTo>
                    <a:pt x="184" y="89"/>
                    <a:pt x="155" y="99"/>
                    <a:pt x="128" y="111"/>
                  </a:cubicBezTo>
                  <a:cubicBezTo>
                    <a:pt x="100" y="124"/>
                    <a:pt x="73" y="138"/>
                    <a:pt x="48" y="155"/>
                  </a:cubicBezTo>
                  <a:cubicBezTo>
                    <a:pt x="39" y="160"/>
                    <a:pt x="31" y="166"/>
                    <a:pt x="23" y="172"/>
                  </a:cubicBezTo>
                  <a:cubicBezTo>
                    <a:pt x="15" y="178"/>
                    <a:pt x="8" y="185"/>
                    <a:pt x="5" y="195"/>
                  </a:cubicBezTo>
                  <a:cubicBezTo>
                    <a:pt x="0" y="212"/>
                    <a:pt x="12" y="231"/>
                    <a:pt x="22" y="244"/>
                  </a:cubicBezTo>
                  <a:cubicBezTo>
                    <a:pt x="23" y="245"/>
                    <a:pt x="25" y="244"/>
                    <a:pt x="24" y="243"/>
                  </a:cubicBezTo>
                  <a:cubicBezTo>
                    <a:pt x="21" y="233"/>
                    <a:pt x="15" y="224"/>
                    <a:pt x="11" y="215"/>
                  </a:cubicBezTo>
                  <a:cubicBezTo>
                    <a:pt x="9" y="211"/>
                    <a:pt x="7" y="205"/>
                    <a:pt x="8" y="200"/>
                  </a:cubicBezTo>
                  <a:cubicBezTo>
                    <a:pt x="9" y="195"/>
                    <a:pt x="14" y="192"/>
                    <a:pt x="18" y="190"/>
                  </a:cubicBezTo>
                  <a:cubicBezTo>
                    <a:pt x="23" y="187"/>
                    <a:pt x="28" y="185"/>
                    <a:pt x="33" y="183"/>
                  </a:cubicBezTo>
                  <a:cubicBezTo>
                    <a:pt x="40" y="180"/>
                    <a:pt x="46" y="176"/>
                    <a:pt x="53" y="173"/>
                  </a:cubicBezTo>
                  <a:cubicBezTo>
                    <a:pt x="68" y="166"/>
                    <a:pt x="81" y="158"/>
                    <a:pt x="95" y="151"/>
                  </a:cubicBezTo>
                  <a:cubicBezTo>
                    <a:pt x="151" y="121"/>
                    <a:pt x="207" y="92"/>
                    <a:pt x="263" y="63"/>
                  </a:cubicBezTo>
                  <a:cubicBezTo>
                    <a:pt x="291" y="49"/>
                    <a:pt x="319" y="34"/>
                    <a:pt x="347" y="20"/>
                  </a:cubicBezTo>
                  <a:cubicBezTo>
                    <a:pt x="353" y="17"/>
                    <a:pt x="359" y="14"/>
                    <a:pt x="365" y="12"/>
                  </a:cubicBezTo>
                  <a:cubicBezTo>
                    <a:pt x="368" y="11"/>
                    <a:pt x="371" y="10"/>
                    <a:pt x="373" y="10"/>
                  </a:cubicBezTo>
                  <a:cubicBezTo>
                    <a:pt x="376" y="10"/>
                    <a:pt x="379" y="12"/>
                    <a:pt x="381" y="14"/>
                  </a:cubicBezTo>
                  <a:cubicBezTo>
                    <a:pt x="384" y="18"/>
                    <a:pt x="387" y="23"/>
                    <a:pt x="391" y="27"/>
                  </a:cubicBezTo>
                  <a:cubicBezTo>
                    <a:pt x="396" y="32"/>
                    <a:pt x="401" y="36"/>
                    <a:pt x="406" y="41"/>
                  </a:cubicBezTo>
                  <a:cubicBezTo>
                    <a:pt x="410" y="44"/>
                    <a:pt x="413" y="49"/>
                    <a:pt x="416" y="53"/>
                  </a:cubicBezTo>
                  <a:cubicBezTo>
                    <a:pt x="419" y="57"/>
                    <a:pt x="423" y="62"/>
                    <a:pt x="422" y="66"/>
                  </a:cubicBezTo>
                  <a:cubicBezTo>
                    <a:pt x="421" y="71"/>
                    <a:pt x="416" y="73"/>
                    <a:pt x="413" y="75"/>
                  </a:cubicBezTo>
                  <a:cubicBezTo>
                    <a:pt x="408" y="77"/>
                    <a:pt x="404" y="79"/>
                    <a:pt x="400" y="81"/>
                  </a:cubicBezTo>
                  <a:cubicBezTo>
                    <a:pt x="374" y="95"/>
                    <a:pt x="346" y="106"/>
                    <a:pt x="319" y="117"/>
                  </a:cubicBezTo>
                  <a:cubicBezTo>
                    <a:pt x="291" y="128"/>
                    <a:pt x="264" y="140"/>
                    <a:pt x="237" y="152"/>
                  </a:cubicBezTo>
                  <a:cubicBezTo>
                    <a:pt x="209" y="164"/>
                    <a:pt x="181" y="176"/>
                    <a:pt x="153" y="188"/>
                  </a:cubicBezTo>
                  <a:cubicBezTo>
                    <a:pt x="121" y="201"/>
                    <a:pt x="88" y="214"/>
                    <a:pt x="55" y="223"/>
                  </a:cubicBezTo>
                  <a:cubicBezTo>
                    <a:pt x="53" y="224"/>
                    <a:pt x="54" y="226"/>
                    <a:pt x="55" y="22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9" name="Freeform 20"/>
            <p:cNvSpPr/>
            <p:nvPr/>
          </p:nvSpPr>
          <p:spPr bwMode="auto">
            <a:xfrm>
              <a:off x="6636" y="2704"/>
              <a:ext cx="61" cy="70"/>
            </a:xfrm>
            <a:custGeom>
              <a:avLst/>
              <a:gdLst>
                <a:gd name="T0" fmla="*/ 46 w 47"/>
                <a:gd name="T1" fmla="*/ 26 h 54"/>
                <a:gd name="T2" fmla="*/ 29 w 47"/>
                <a:gd name="T3" fmla="*/ 22 h 54"/>
                <a:gd name="T4" fmla="*/ 19 w 47"/>
                <a:gd name="T5" fmla="*/ 6 h 54"/>
                <a:gd name="T6" fmla="*/ 40 w 47"/>
                <a:gd name="T7" fmla="*/ 39 h 54"/>
                <a:gd name="T8" fmla="*/ 21 w 47"/>
                <a:gd name="T9" fmla="*/ 14 h 54"/>
                <a:gd name="T10" fmla="*/ 30 w 47"/>
                <a:gd name="T11" fmla="*/ 14 h 54"/>
                <a:gd name="T12" fmla="*/ 46 w 47"/>
                <a:gd name="T13" fmla="*/ 43 h 54"/>
                <a:gd name="T14" fmla="*/ 27 w 47"/>
                <a:gd name="T15" fmla="*/ 18 h 54"/>
                <a:gd name="T16" fmla="*/ 15 w 47"/>
                <a:gd name="T17" fmla="*/ 18 h 54"/>
                <a:gd name="T18" fmla="*/ 21 w 47"/>
                <a:gd name="T19" fmla="*/ 43 h 54"/>
                <a:gd name="T20" fmla="*/ 12 w 47"/>
                <a:gd name="T21" fmla="*/ 52 h 54"/>
                <a:gd name="T22" fmla="*/ 0 w 47"/>
                <a:gd name="T23" fmla="*/ 30 h 54"/>
                <a:gd name="T24" fmla="*/ 15 w 47"/>
                <a:gd name="T25" fmla="*/ 36 h 54"/>
                <a:gd name="T26" fmla="*/ 18 w 47"/>
                <a:gd name="T27" fmla="*/ 50 h 54"/>
                <a:gd name="T28" fmla="*/ 8 w 47"/>
                <a:gd name="T29" fmla="*/ 22 h 54"/>
                <a:gd name="T30" fmla="*/ 23 w 47"/>
                <a:gd name="T31" fmla="*/ 53 h 54"/>
                <a:gd name="T32" fmla="*/ 10 w 47"/>
                <a:gd name="T33" fmla="*/ 19 h 54"/>
                <a:gd name="T34" fmla="*/ 30 w 47"/>
                <a:gd name="T35" fmla="*/ 52 h 54"/>
                <a:gd name="T36" fmla="*/ 15 w 47"/>
                <a:gd name="T37" fmla="*/ 19 h 54"/>
                <a:gd name="T38" fmla="*/ 35 w 47"/>
                <a:gd name="T39" fmla="*/ 28 h 54"/>
                <a:gd name="T40" fmla="*/ 42 w 47"/>
                <a:gd name="T41" fmla="*/ 42 h 54"/>
                <a:gd name="T42" fmla="*/ 26 w 47"/>
                <a:gd name="T43" fmla="*/ 11 h 54"/>
                <a:gd name="T44" fmla="*/ 36 w 47"/>
                <a:gd name="T45" fmla="*/ 42 h 54"/>
                <a:gd name="T46" fmla="*/ 15 w 47"/>
                <a:gd name="T47" fmla="*/ 34 h 54"/>
                <a:gd name="T48" fmla="*/ 15 w 47"/>
                <a:gd name="T49" fmla="*/ 45 h 54"/>
                <a:gd name="T50" fmla="*/ 21 w 47"/>
                <a:gd name="T51" fmla="*/ 51 h 54"/>
                <a:gd name="T52" fmla="*/ 24 w 47"/>
                <a:gd name="T53" fmla="*/ 31 h 54"/>
                <a:gd name="T54" fmla="*/ 27 w 47"/>
                <a:gd name="T55" fmla="*/ 12 h 54"/>
                <a:gd name="T56" fmla="*/ 42 w 47"/>
                <a:gd name="T57" fmla="*/ 41 h 54"/>
                <a:gd name="T58" fmla="*/ 25 w 47"/>
                <a:gd name="T59" fmla="*/ 13 h 54"/>
                <a:gd name="T60" fmla="*/ 37 w 47"/>
                <a:gd name="T61" fmla="*/ 43 h 54"/>
                <a:gd name="T62" fmla="*/ 15 w 47"/>
                <a:gd name="T63" fmla="*/ 18 h 54"/>
                <a:gd name="T64" fmla="*/ 18 w 47"/>
                <a:gd name="T65" fmla="*/ 36 h 54"/>
                <a:gd name="T66" fmla="*/ 18 w 47"/>
                <a:gd name="T67" fmla="*/ 35 h 54"/>
                <a:gd name="T68" fmla="*/ 15 w 47"/>
                <a:gd name="T69" fmla="*/ 38 h 54"/>
                <a:gd name="T70" fmla="*/ 13 w 47"/>
                <a:gd name="T71" fmla="*/ 35 h 54"/>
                <a:gd name="T72" fmla="*/ 6 w 47"/>
                <a:gd name="T73" fmla="*/ 21 h 54"/>
                <a:gd name="T74" fmla="*/ 15 w 47"/>
                <a:gd name="T75" fmla="*/ 52 h 54"/>
                <a:gd name="T76" fmla="*/ 0 w 47"/>
                <a:gd name="T77" fmla="*/ 29 h 54"/>
                <a:gd name="T78" fmla="*/ 6 w 47"/>
                <a:gd name="T79" fmla="*/ 26 h 54"/>
                <a:gd name="T80" fmla="*/ 22 w 47"/>
                <a:gd name="T81" fmla="*/ 44 h 54"/>
                <a:gd name="T82" fmla="*/ 13 w 47"/>
                <a:gd name="T83" fmla="*/ 20 h 54"/>
                <a:gd name="T84" fmla="*/ 29 w 47"/>
                <a:gd name="T85" fmla="*/ 18 h 54"/>
                <a:gd name="T86" fmla="*/ 43 w 47"/>
                <a:gd name="T87" fmla="*/ 43 h 54"/>
                <a:gd name="T88" fmla="*/ 28 w 47"/>
                <a:gd name="T89" fmla="*/ 15 h 54"/>
                <a:gd name="T90" fmla="*/ 23 w 47"/>
                <a:gd name="T91" fmla="*/ 13 h 54"/>
                <a:gd name="T92" fmla="*/ 37 w 47"/>
                <a:gd name="T93" fmla="*/ 39 h 54"/>
                <a:gd name="T94" fmla="*/ 18 w 47"/>
                <a:gd name="T95" fmla="*/ 7 h 54"/>
                <a:gd name="T96" fmla="*/ 32 w 47"/>
                <a:gd name="T97" fmla="*/ 22 h 54"/>
                <a:gd name="T98" fmla="*/ 24 w 47"/>
                <a:gd name="T99" fmla="*/ 3 h 54"/>
                <a:gd name="T100" fmla="*/ 41 w 47"/>
                <a:gd name="T101" fmla="*/ 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7" h="54">
                  <a:moveTo>
                    <a:pt x="39" y="7"/>
                  </a:moveTo>
                  <a:cubicBezTo>
                    <a:pt x="41" y="13"/>
                    <a:pt x="45" y="21"/>
                    <a:pt x="44" y="27"/>
                  </a:cubicBezTo>
                  <a:cubicBezTo>
                    <a:pt x="44" y="27"/>
                    <a:pt x="45" y="27"/>
                    <a:pt x="46" y="26"/>
                  </a:cubicBezTo>
                  <a:cubicBezTo>
                    <a:pt x="36" y="21"/>
                    <a:pt x="33" y="9"/>
                    <a:pt x="26" y="1"/>
                  </a:cubicBezTo>
                  <a:cubicBezTo>
                    <a:pt x="25" y="0"/>
                    <a:pt x="24" y="1"/>
                    <a:pt x="24" y="1"/>
                  </a:cubicBezTo>
                  <a:cubicBezTo>
                    <a:pt x="22" y="8"/>
                    <a:pt x="26" y="16"/>
                    <a:pt x="29" y="22"/>
                  </a:cubicBezTo>
                  <a:cubicBezTo>
                    <a:pt x="32" y="28"/>
                    <a:pt x="36" y="35"/>
                    <a:pt x="41" y="41"/>
                  </a:cubicBezTo>
                  <a:cubicBezTo>
                    <a:pt x="42" y="43"/>
                    <a:pt x="44" y="42"/>
                    <a:pt x="43" y="40"/>
                  </a:cubicBezTo>
                  <a:cubicBezTo>
                    <a:pt x="36" y="28"/>
                    <a:pt x="28" y="16"/>
                    <a:pt x="19" y="6"/>
                  </a:cubicBezTo>
                  <a:cubicBezTo>
                    <a:pt x="18" y="5"/>
                    <a:pt x="17" y="6"/>
                    <a:pt x="18" y="7"/>
                  </a:cubicBezTo>
                  <a:cubicBezTo>
                    <a:pt x="22" y="19"/>
                    <a:pt x="30" y="29"/>
                    <a:pt x="37" y="40"/>
                  </a:cubicBezTo>
                  <a:cubicBezTo>
                    <a:pt x="38" y="41"/>
                    <a:pt x="40" y="40"/>
                    <a:pt x="40" y="39"/>
                  </a:cubicBezTo>
                  <a:cubicBezTo>
                    <a:pt x="40" y="34"/>
                    <a:pt x="37" y="30"/>
                    <a:pt x="34" y="26"/>
                  </a:cubicBezTo>
                  <a:cubicBezTo>
                    <a:pt x="31" y="21"/>
                    <a:pt x="27" y="17"/>
                    <a:pt x="23" y="13"/>
                  </a:cubicBezTo>
                  <a:cubicBezTo>
                    <a:pt x="22" y="11"/>
                    <a:pt x="21" y="12"/>
                    <a:pt x="21" y="14"/>
                  </a:cubicBezTo>
                  <a:cubicBezTo>
                    <a:pt x="27" y="24"/>
                    <a:pt x="33" y="34"/>
                    <a:pt x="40" y="43"/>
                  </a:cubicBezTo>
                  <a:cubicBezTo>
                    <a:pt x="41" y="44"/>
                    <a:pt x="42" y="44"/>
                    <a:pt x="42" y="43"/>
                  </a:cubicBezTo>
                  <a:cubicBezTo>
                    <a:pt x="42" y="32"/>
                    <a:pt x="35" y="23"/>
                    <a:pt x="30" y="14"/>
                  </a:cubicBezTo>
                  <a:cubicBezTo>
                    <a:pt x="30" y="13"/>
                    <a:pt x="28" y="14"/>
                    <a:pt x="28" y="15"/>
                  </a:cubicBezTo>
                  <a:cubicBezTo>
                    <a:pt x="30" y="26"/>
                    <a:pt x="37" y="35"/>
                    <a:pt x="43" y="43"/>
                  </a:cubicBezTo>
                  <a:cubicBezTo>
                    <a:pt x="45" y="44"/>
                    <a:pt x="46" y="44"/>
                    <a:pt x="46" y="43"/>
                  </a:cubicBezTo>
                  <a:cubicBezTo>
                    <a:pt x="45" y="37"/>
                    <a:pt x="42" y="33"/>
                    <a:pt x="39" y="28"/>
                  </a:cubicBezTo>
                  <a:cubicBezTo>
                    <a:pt x="36" y="24"/>
                    <a:pt x="33" y="20"/>
                    <a:pt x="28" y="17"/>
                  </a:cubicBezTo>
                  <a:cubicBezTo>
                    <a:pt x="28" y="17"/>
                    <a:pt x="27" y="17"/>
                    <a:pt x="27" y="18"/>
                  </a:cubicBezTo>
                  <a:cubicBezTo>
                    <a:pt x="25" y="29"/>
                    <a:pt x="30" y="39"/>
                    <a:pt x="34" y="48"/>
                  </a:cubicBezTo>
                  <a:cubicBezTo>
                    <a:pt x="35" y="48"/>
                    <a:pt x="36" y="48"/>
                    <a:pt x="36" y="47"/>
                  </a:cubicBezTo>
                  <a:cubicBezTo>
                    <a:pt x="30" y="37"/>
                    <a:pt x="24" y="26"/>
                    <a:pt x="15" y="18"/>
                  </a:cubicBezTo>
                  <a:cubicBezTo>
                    <a:pt x="14" y="18"/>
                    <a:pt x="13" y="18"/>
                    <a:pt x="13" y="18"/>
                  </a:cubicBezTo>
                  <a:cubicBezTo>
                    <a:pt x="8" y="27"/>
                    <a:pt x="18" y="37"/>
                    <a:pt x="20" y="45"/>
                  </a:cubicBezTo>
                  <a:cubicBezTo>
                    <a:pt x="20" y="44"/>
                    <a:pt x="21" y="44"/>
                    <a:pt x="21" y="43"/>
                  </a:cubicBezTo>
                  <a:cubicBezTo>
                    <a:pt x="14" y="39"/>
                    <a:pt x="12" y="30"/>
                    <a:pt x="5" y="25"/>
                  </a:cubicBezTo>
                  <a:cubicBezTo>
                    <a:pt x="4" y="24"/>
                    <a:pt x="3" y="25"/>
                    <a:pt x="3" y="26"/>
                  </a:cubicBezTo>
                  <a:cubicBezTo>
                    <a:pt x="3" y="35"/>
                    <a:pt x="6" y="45"/>
                    <a:pt x="12" y="52"/>
                  </a:cubicBezTo>
                  <a:cubicBezTo>
                    <a:pt x="12" y="54"/>
                    <a:pt x="14" y="53"/>
                    <a:pt x="14" y="52"/>
                  </a:cubicBezTo>
                  <a:cubicBezTo>
                    <a:pt x="11" y="43"/>
                    <a:pt x="5" y="37"/>
                    <a:pt x="2" y="29"/>
                  </a:cubicBezTo>
                  <a:cubicBezTo>
                    <a:pt x="2" y="29"/>
                    <a:pt x="1" y="29"/>
                    <a:pt x="0" y="30"/>
                  </a:cubicBezTo>
                  <a:cubicBezTo>
                    <a:pt x="5" y="37"/>
                    <a:pt x="7" y="49"/>
                    <a:pt x="16" y="53"/>
                  </a:cubicBezTo>
                  <a:cubicBezTo>
                    <a:pt x="16" y="53"/>
                    <a:pt x="17" y="53"/>
                    <a:pt x="18" y="52"/>
                  </a:cubicBezTo>
                  <a:cubicBezTo>
                    <a:pt x="19" y="47"/>
                    <a:pt x="17" y="40"/>
                    <a:pt x="15" y="36"/>
                  </a:cubicBezTo>
                  <a:cubicBezTo>
                    <a:pt x="13" y="30"/>
                    <a:pt x="10" y="24"/>
                    <a:pt x="6" y="20"/>
                  </a:cubicBezTo>
                  <a:cubicBezTo>
                    <a:pt x="5" y="19"/>
                    <a:pt x="3" y="20"/>
                    <a:pt x="3" y="21"/>
                  </a:cubicBezTo>
                  <a:cubicBezTo>
                    <a:pt x="6" y="31"/>
                    <a:pt x="11" y="42"/>
                    <a:pt x="18" y="50"/>
                  </a:cubicBezTo>
                  <a:cubicBezTo>
                    <a:pt x="19" y="51"/>
                    <a:pt x="20" y="51"/>
                    <a:pt x="20" y="49"/>
                  </a:cubicBezTo>
                  <a:cubicBezTo>
                    <a:pt x="20" y="45"/>
                    <a:pt x="18" y="40"/>
                    <a:pt x="16" y="36"/>
                  </a:cubicBezTo>
                  <a:cubicBezTo>
                    <a:pt x="14" y="31"/>
                    <a:pt x="11" y="27"/>
                    <a:pt x="8" y="22"/>
                  </a:cubicBezTo>
                  <a:cubicBezTo>
                    <a:pt x="8" y="21"/>
                    <a:pt x="6" y="22"/>
                    <a:pt x="6" y="23"/>
                  </a:cubicBezTo>
                  <a:cubicBezTo>
                    <a:pt x="7" y="28"/>
                    <a:pt x="9" y="34"/>
                    <a:pt x="12" y="38"/>
                  </a:cubicBezTo>
                  <a:cubicBezTo>
                    <a:pt x="15" y="43"/>
                    <a:pt x="19" y="49"/>
                    <a:pt x="23" y="53"/>
                  </a:cubicBezTo>
                  <a:cubicBezTo>
                    <a:pt x="23" y="54"/>
                    <a:pt x="25" y="53"/>
                    <a:pt x="25" y="52"/>
                  </a:cubicBezTo>
                  <a:cubicBezTo>
                    <a:pt x="27" y="47"/>
                    <a:pt x="23" y="41"/>
                    <a:pt x="21" y="36"/>
                  </a:cubicBezTo>
                  <a:cubicBezTo>
                    <a:pt x="18" y="30"/>
                    <a:pt x="14" y="25"/>
                    <a:pt x="10" y="19"/>
                  </a:cubicBezTo>
                  <a:cubicBezTo>
                    <a:pt x="10" y="17"/>
                    <a:pt x="8" y="18"/>
                    <a:pt x="8" y="19"/>
                  </a:cubicBezTo>
                  <a:cubicBezTo>
                    <a:pt x="10" y="26"/>
                    <a:pt x="13" y="32"/>
                    <a:pt x="17" y="38"/>
                  </a:cubicBezTo>
                  <a:cubicBezTo>
                    <a:pt x="20" y="43"/>
                    <a:pt x="24" y="49"/>
                    <a:pt x="30" y="52"/>
                  </a:cubicBezTo>
                  <a:cubicBezTo>
                    <a:pt x="30" y="52"/>
                    <a:pt x="31" y="51"/>
                    <a:pt x="31" y="51"/>
                  </a:cubicBezTo>
                  <a:cubicBezTo>
                    <a:pt x="30" y="38"/>
                    <a:pt x="21" y="29"/>
                    <a:pt x="17" y="18"/>
                  </a:cubicBezTo>
                  <a:cubicBezTo>
                    <a:pt x="17" y="18"/>
                    <a:pt x="16" y="18"/>
                    <a:pt x="15" y="19"/>
                  </a:cubicBezTo>
                  <a:cubicBezTo>
                    <a:pt x="23" y="27"/>
                    <a:pt x="25" y="40"/>
                    <a:pt x="36" y="45"/>
                  </a:cubicBezTo>
                  <a:cubicBezTo>
                    <a:pt x="37" y="46"/>
                    <a:pt x="38" y="45"/>
                    <a:pt x="38" y="44"/>
                  </a:cubicBezTo>
                  <a:cubicBezTo>
                    <a:pt x="39" y="39"/>
                    <a:pt x="37" y="33"/>
                    <a:pt x="35" y="28"/>
                  </a:cubicBezTo>
                  <a:cubicBezTo>
                    <a:pt x="32" y="23"/>
                    <a:pt x="30" y="18"/>
                    <a:pt x="27" y="12"/>
                  </a:cubicBezTo>
                  <a:cubicBezTo>
                    <a:pt x="26" y="13"/>
                    <a:pt x="26" y="13"/>
                    <a:pt x="25" y="13"/>
                  </a:cubicBezTo>
                  <a:cubicBezTo>
                    <a:pt x="30" y="23"/>
                    <a:pt x="35" y="33"/>
                    <a:pt x="42" y="42"/>
                  </a:cubicBezTo>
                  <a:cubicBezTo>
                    <a:pt x="43" y="43"/>
                    <a:pt x="44" y="42"/>
                    <a:pt x="44" y="41"/>
                  </a:cubicBezTo>
                  <a:cubicBezTo>
                    <a:pt x="43" y="35"/>
                    <a:pt x="40" y="30"/>
                    <a:pt x="37" y="25"/>
                  </a:cubicBezTo>
                  <a:cubicBezTo>
                    <a:pt x="33" y="21"/>
                    <a:pt x="30" y="16"/>
                    <a:pt x="26" y="11"/>
                  </a:cubicBezTo>
                  <a:cubicBezTo>
                    <a:pt x="25" y="10"/>
                    <a:pt x="24" y="11"/>
                    <a:pt x="24" y="13"/>
                  </a:cubicBezTo>
                  <a:cubicBezTo>
                    <a:pt x="26" y="23"/>
                    <a:pt x="30" y="33"/>
                    <a:pt x="34" y="43"/>
                  </a:cubicBezTo>
                  <a:cubicBezTo>
                    <a:pt x="34" y="43"/>
                    <a:pt x="35" y="43"/>
                    <a:pt x="36" y="42"/>
                  </a:cubicBezTo>
                  <a:cubicBezTo>
                    <a:pt x="28" y="35"/>
                    <a:pt x="24" y="23"/>
                    <a:pt x="14" y="18"/>
                  </a:cubicBezTo>
                  <a:cubicBezTo>
                    <a:pt x="14" y="18"/>
                    <a:pt x="13" y="18"/>
                    <a:pt x="12" y="19"/>
                  </a:cubicBezTo>
                  <a:cubicBezTo>
                    <a:pt x="11" y="24"/>
                    <a:pt x="13" y="29"/>
                    <a:pt x="15" y="34"/>
                  </a:cubicBezTo>
                  <a:cubicBezTo>
                    <a:pt x="17" y="39"/>
                    <a:pt x="21" y="44"/>
                    <a:pt x="19" y="50"/>
                  </a:cubicBezTo>
                  <a:cubicBezTo>
                    <a:pt x="20" y="50"/>
                    <a:pt x="20" y="49"/>
                    <a:pt x="21" y="49"/>
                  </a:cubicBezTo>
                  <a:cubicBezTo>
                    <a:pt x="19" y="48"/>
                    <a:pt x="17" y="46"/>
                    <a:pt x="15" y="45"/>
                  </a:cubicBezTo>
                  <a:cubicBezTo>
                    <a:pt x="14" y="43"/>
                    <a:pt x="13" y="45"/>
                    <a:pt x="14" y="46"/>
                  </a:cubicBezTo>
                  <a:cubicBezTo>
                    <a:pt x="15" y="48"/>
                    <a:pt x="17" y="49"/>
                    <a:pt x="19" y="51"/>
                  </a:cubicBezTo>
                  <a:cubicBezTo>
                    <a:pt x="20" y="52"/>
                    <a:pt x="21" y="51"/>
                    <a:pt x="21" y="51"/>
                  </a:cubicBezTo>
                  <a:cubicBezTo>
                    <a:pt x="25" y="39"/>
                    <a:pt x="12" y="30"/>
                    <a:pt x="15" y="19"/>
                  </a:cubicBezTo>
                  <a:cubicBezTo>
                    <a:pt x="14" y="20"/>
                    <a:pt x="14" y="20"/>
                    <a:pt x="13" y="20"/>
                  </a:cubicBezTo>
                  <a:cubicBezTo>
                    <a:pt x="18" y="22"/>
                    <a:pt x="21" y="27"/>
                    <a:pt x="24" y="31"/>
                  </a:cubicBezTo>
                  <a:cubicBezTo>
                    <a:pt x="27" y="36"/>
                    <a:pt x="30" y="40"/>
                    <a:pt x="34" y="44"/>
                  </a:cubicBezTo>
                  <a:cubicBezTo>
                    <a:pt x="35" y="45"/>
                    <a:pt x="36" y="44"/>
                    <a:pt x="36" y="43"/>
                  </a:cubicBezTo>
                  <a:cubicBezTo>
                    <a:pt x="32" y="33"/>
                    <a:pt x="28" y="22"/>
                    <a:pt x="27" y="12"/>
                  </a:cubicBezTo>
                  <a:cubicBezTo>
                    <a:pt x="26" y="12"/>
                    <a:pt x="25" y="13"/>
                    <a:pt x="24" y="13"/>
                  </a:cubicBezTo>
                  <a:cubicBezTo>
                    <a:pt x="28" y="18"/>
                    <a:pt x="31" y="22"/>
                    <a:pt x="35" y="27"/>
                  </a:cubicBezTo>
                  <a:cubicBezTo>
                    <a:pt x="38" y="31"/>
                    <a:pt x="41" y="36"/>
                    <a:pt x="42" y="41"/>
                  </a:cubicBezTo>
                  <a:cubicBezTo>
                    <a:pt x="42" y="41"/>
                    <a:pt x="43" y="41"/>
                    <a:pt x="44" y="40"/>
                  </a:cubicBezTo>
                  <a:cubicBezTo>
                    <a:pt x="37" y="31"/>
                    <a:pt x="32" y="22"/>
                    <a:pt x="27" y="12"/>
                  </a:cubicBezTo>
                  <a:cubicBezTo>
                    <a:pt x="26" y="11"/>
                    <a:pt x="24" y="12"/>
                    <a:pt x="25" y="13"/>
                  </a:cubicBezTo>
                  <a:cubicBezTo>
                    <a:pt x="27" y="18"/>
                    <a:pt x="30" y="23"/>
                    <a:pt x="32" y="28"/>
                  </a:cubicBezTo>
                  <a:cubicBezTo>
                    <a:pt x="34" y="33"/>
                    <a:pt x="36" y="39"/>
                    <a:pt x="36" y="44"/>
                  </a:cubicBezTo>
                  <a:cubicBezTo>
                    <a:pt x="36" y="44"/>
                    <a:pt x="37" y="43"/>
                    <a:pt x="37" y="43"/>
                  </a:cubicBezTo>
                  <a:cubicBezTo>
                    <a:pt x="32" y="41"/>
                    <a:pt x="29" y="36"/>
                    <a:pt x="26" y="31"/>
                  </a:cubicBezTo>
                  <a:cubicBezTo>
                    <a:pt x="23" y="26"/>
                    <a:pt x="21" y="21"/>
                    <a:pt x="17" y="17"/>
                  </a:cubicBezTo>
                  <a:cubicBezTo>
                    <a:pt x="16" y="16"/>
                    <a:pt x="15" y="17"/>
                    <a:pt x="15" y="18"/>
                  </a:cubicBezTo>
                  <a:cubicBezTo>
                    <a:pt x="19" y="29"/>
                    <a:pt x="28" y="39"/>
                    <a:pt x="29" y="51"/>
                  </a:cubicBezTo>
                  <a:cubicBezTo>
                    <a:pt x="29" y="50"/>
                    <a:pt x="30" y="50"/>
                    <a:pt x="30" y="49"/>
                  </a:cubicBezTo>
                  <a:cubicBezTo>
                    <a:pt x="25" y="47"/>
                    <a:pt x="21" y="41"/>
                    <a:pt x="18" y="36"/>
                  </a:cubicBezTo>
                  <a:cubicBezTo>
                    <a:pt x="15" y="31"/>
                    <a:pt x="12" y="25"/>
                    <a:pt x="10" y="19"/>
                  </a:cubicBezTo>
                  <a:cubicBezTo>
                    <a:pt x="10" y="19"/>
                    <a:pt x="9" y="19"/>
                    <a:pt x="8" y="20"/>
                  </a:cubicBezTo>
                  <a:cubicBezTo>
                    <a:pt x="11" y="25"/>
                    <a:pt x="15" y="30"/>
                    <a:pt x="18" y="35"/>
                  </a:cubicBezTo>
                  <a:cubicBezTo>
                    <a:pt x="20" y="39"/>
                    <a:pt x="24" y="46"/>
                    <a:pt x="22" y="52"/>
                  </a:cubicBezTo>
                  <a:cubicBezTo>
                    <a:pt x="23" y="52"/>
                    <a:pt x="24" y="51"/>
                    <a:pt x="25" y="51"/>
                  </a:cubicBezTo>
                  <a:cubicBezTo>
                    <a:pt x="21" y="47"/>
                    <a:pt x="18" y="43"/>
                    <a:pt x="15" y="38"/>
                  </a:cubicBezTo>
                  <a:cubicBezTo>
                    <a:pt x="12" y="34"/>
                    <a:pt x="9" y="28"/>
                    <a:pt x="9" y="23"/>
                  </a:cubicBezTo>
                  <a:cubicBezTo>
                    <a:pt x="8" y="23"/>
                    <a:pt x="7" y="23"/>
                    <a:pt x="6" y="23"/>
                  </a:cubicBezTo>
                  <a:cubicBezTo>
                    <a:pt x="9" y="27"/>
                    <a:pt x="11" y="31"/>
                    <a:pt x="13" y="35"/>
                  </a:cubicBezTo>
                  <a:cubicBezTo>
                    <a:pt x="15" y="40"/>
                    <a:pt x="18" y="44"/>
                    <a:pt x="18" y="49"/>
                  </a:cubicBezTo>
                  <a:cubicBezTo>
                    <a:pt x="18" y="49"/>
                    <a:pt x="19" y="49"/>
                    <a:pt x="20" y="49"/>
                  </a:cubicBezTo>
                  <a:cubicBezTo>
                    <a:pt x="13" y="41"/>
                    <a:pt x="8" y="31"/>
                    <a:pt x="6" y="21"/>
                  </a:cubicBezTo>
                  <a:cubicBezTo>
                    <a:pt x="5" y="21"/>
                    <a:pt x="4" y="21"/>
                    <a:pt x="4" y="22"/>
                  </a:cubicBezTo>
                  <a:cubicBezTo>
                    <a:pt x="7" y="25"/>
                    <a:pt x="10" y="31"/>
                    <a:pt x="12" y="36"/>
                  </a:cubicBezTo>
                  <a:cubicBezTo>
                    <a:pt x="15" y="40"/>
                    <a:pt x="17" y="47"/>
                    <a:pt x="15" y="52"/>
                  </a:cubicBezTo>
                  <a:cubicBezTo>
                    <a:pt x="16" y="51"/>
                    <a:pt x="16" y="51"/>
                    <a:pt x="17" y="51"/>
                  </a:cubicBezTo>
                  <a:cubicBezTo>
                    <a:pt x="8" y="47"/>
                    <a:pt x="7" y="36"/>
                    <a:pt x="2" y="28"/>
                  </a:cubicBezTo>
                  <a:cubicBezTo>
                    <a:pt x="1" y="27"/>
                    <a:pt x="0" y="28"/>
                    <a:pt x="0" y="29"/>
                  </a:cubicBezTo>
                  <a:cubicBezTo>
                    <a:pt x="3" y="37"/>
                    <a:pt x="8" y="44"/>
                    <a:pt x="11" y="52"/>
                  </a:cubicBezTo>
                  <a:cubicBezTo>
                    <a:pt x="12" y="52"/>
                    <a:pt x="13" y="52"/>
                    <a:pt x="14" y="51"/>
                  </a:cubicBezTo>
                  <a:cubicBezTo>
                    <a:pt x="9" y="44"/>
                    <a:pt x="5" y="35"/>
                    <a:pt x="6" y="26"/>
                  </a:cubicBezTo>
                  <a:cubicBezTo>
                    <a:pt x="5" y="26"/>
                    <a:pt x="5" y="27"/>
                    <a:pt x="4" y="27"/>
                  </a:cubicBezTo>
                  <a:cubicBezTo>
                    <a:pt x="10" y="32"/>
                    <a:pt x="13" y="41"/>
                    <a:pt x="20" y="46"/>
                  </a:cubicBezTo>
                  <a:cubicBezTo>
                    <a:pt x="21" y="46"/>
                    <a:pt x="22" y="45"/>
                    <a:pt x="22" y="44"/>
                  </a:cubicBezTo>
                  <a:cubicBezTo>
                    <a:pt x="21" y="40"/>
                    <a:pt x="19" y="37"/>
                    <a:pt x="17" y="33"/>
                  </a:cubicBezTo>
                  <a:cubicBezTo>
                    <a:pt x="16" y="29"/>
                    <a:pt x="13" y="24"/>
                    <a:pt x="15" y="20"/>
                  </a:cubicBezTo>
                  <a:cubicBezTo>
                    <a:pt x="14" y="20"/>
                    <a:pt x="14" y="20"/>
                    <a:pt x="13" y="20"/>
                  </a:cubicBezTo>
                  <a:cubicBezTo>
                    <a:pt x="22" y="28"/>
                    <a:pt x="28" y="38"/>
                    <a:pt x="34" y="48"/>
                  </a:cubicBezTo>
                  <a:cubicBezTo>
                    <a:pt x="35" y="49"/>
                    <a:pt x="37" y="48"/>
                    <a:pt x="36" y="47"/>
                  </a:cubicBezTo>
                  <a:cubicBezTo>
                    <a:pt x="32" y="38"/>
                    <a:pt x="28" y="28"/>
                    <a:pt x="29" y="18"/>
                  </a:cubicBezTo>
                  <a:cubicBezTo>
                    <a:pt x="28" y="19"/>
                    <a:pt x="28" y="19"/>
                    <a:pt x="27" y="19"/>
                  </a:cubicBezTo>
                  <a:cubicBezTo>
                    <a:pt x="31" y="22"/>
                    <a:pt x="34" y="26"/>
                    <a:pt x="37" y="30"/>
                  </a:cubicBezTo>
                  <a:cubicBezTo>
                    <a:pt x="40" y="34"/>
                    <a:pt x="43" y="38"/>
                    <a:pt x="43" y="43"/>
                  </a:cubicBezTo>
                  <a:cubicBezTo>
                    <a:pt x="44" y="43"/>
                    <a:pt x="45" y="43"/>
                    <a:pt x="46" y="42"/>
                  </a:cubicBezTo>
                  <a:cubicBezTo>
                    <a:pt x="40" y="34"/>
                    <a:pt x="33" y="25"/>
                    <a:pt x="31" y="15"/>
                  </a:cubicBezTo>
                  <a:cubicBezTo>
                    <a:pt x="30" y="15"/>
                    <a:pt x="29" y="15"/>
                    <a:pt x="28" y="15"/>
                  </a:cubicBezTo>
                  <a:cubicBezTo>
                    <a:pt x="33" y="24"/>
                    <a:pt x="40" y="33"/>
                    <a:pt x="40" y="43"/>
                  </a:cubicBezTo>
                  <a:cubicBezTo>
                    <a:pt x="40" y="43"/>
                    <a:pt x="41" y="42"/>
                    <a:pt x="42" y="42"/>
                  </a:cubicBezTo>
                  <a:cubicBezTo>
                    <a:pt x="35" y="33"/>
                    <a:pt x="29" y="22"/>
                    <a:pt x="23" y="13"/>
                  </a:cubicBezTo>
                  <a:cubicBezTo>
                    <a:pt x="22" y="13"/>
                    <a:pt x="22" y="13"/>
                    <a:pt x="21" y="14"/>
                  </a:cubicBezTo>
                  <a:cubicBezTo>
                    <a:pt x="24" y="18"/>
                    <a:pt x="28" y="21"/>
                    <a:pt x="30" y="25"/>
                  </a:cubicBezTo>
                  <a:cubicBezTo>
                    <a:pt x="33" y="29"/>
                    <a:pt x="37" y="34"/>
                    <a:pt x="37" y="39"/>
                  </a:cubicBezTo>
                  <a:cubicBezTo>
                    <a:pt x="38" y="39"/>
                    <a:pt x="39" y="39"/>
                    <a:pt x="40" y="39"/>
                  </a:cubicBezTo>
                  <a:cubicBezTo>
                    <a:pt x="32" y="28"/>
                    <a:pt x="24" y="18"/>
                    <a:pt x="19" y="6"/>
                  </a:cubicBezTo>
                  <a:cubicBezTo>
                    <a:pt x="19" y="7"/>
                    <a:pt x="18" y="7"/>
                    <a:pt x="18" y="7"/>
                  </a:cubicBezTo>
                  <a:cubicBezTo>
                    <a:pt x="27" y="18"/>
                    <a:pt x="34" y="30"/>
                    <a:pt x="41" y="41"/>
                  </a:cubicBezTo>
                  <a:cubicBezTo>
                    <a:pt x="42" y="41"/>
                    <a:pt x="42" y="41"/>
                    <a:pt x="43" y="40"/>
                  </a:cubicBezTo>
                  <a:cubicBezTo>
                    <a:pt x="39" y="35"/>
                    <a:pt x="35" y="28"/>
                    <a:pt x="32" y="22"/>
                  </a:cubicBezTo>
                  <a:cubicBezTo>
                    <a:pt x="30" y="18"/>
                    <a:pt x="28" y="15"/>
                    <a:pt x="27" y="11"/>
                  </a:cubicBezTo>
                  <a:cubicBezTo>
                    <a:pt x="26" y="8"/>
                    <a:pt x="25" y="5"/>
                    <a:pt x="26" y="2"/>
                  </a:cubicBezTo>
                  <a:cubicBezTo>
                    <a:pt x="25" y="2"/>
                    <a:pt x="25" y="3"/>
                    <a:pt x="24" y="3"/>
                  </a:cubicBezTo>
                  <a:cubicBezTo>
                    <a:pt x="31" y="11"/>
                    <a:pt x="35" y="22"/>
                    <a:pt x="44" y="28"/>
                  </a:cubicBezTo>
                  <a:cubicBezTo>
                    <a:pt x="45" y="29"/>
                    <a:pt x="46" y="28"/>
                    <a:pt x="46" y="27"/>
                  </a:cubicBezTo>
                  <a:cubicBezTo>
                    <a:pt x="47" y="20"/>
                    <a:pt x="43" y="12"/>
                    <a:pt x="41" y="6"/>
                  </a:cubicBezTo>
                  <a:cubicBezTo>
                    <a:pt x="40" y="4"/>
                    <a:pt x="38" y="6"/>
                    <a:pt x="39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0" name="Freeform 21"/>
            <p:cNvSpPr/>
            <p:nvPr/>
          </p:nvSpPr>
          <p:spPr bwMode="auto">
            <a:xfrm>
              <a:off x="6732" y="2662"/>
              <a:ext cx="71" cy="73"/>
            </a:xfrm>
            <a:custGeom>
              <a:avLst/>
              <a:gdLst>
                <a:gd name="T0" fmla="*/ 22 w 55"/>
                <a:gd name="T1" fmla="*/ 48 h 57"/>
                <a:gd name="T2" fmla="*/ 5 w 55"/>
                <a:gd name="T3" fmla="*/ 17 h 57"/>
                <a:gd name="T4" fmla="*/ 20 w 55"/>
                <a:gd name="T5" fmla="*/ 55 h 57"/>
                <a:gd name="T6" fmla="*/ 2 w 55"/>
                <a:gd name="T7" fmla="*/ 16 h 57"/>
                <a:gd name="T8" fmla="*/ 27 w 55"/>
                <a:gd name="T9" fmla="*/ 56 h 57"/>
                <a:gd name="T10" fmla="*/ 21 w 55"/>
                <a:gd name="T11" fmla="*/ 35 h 57"/>
                <a:gd name="T12" fmla="*/ 7 w 55"/>
                <a:gd name="T13" fmla="*/ 16 h 57"/>
                <a:gd name="T14" fmla="*/ 32 w 55"/>
                <a:gd name="T15" fmla="*/ 51 h 57"/>
                <a:gd name="T16" fmla="*/ 8 w 55"/>
                <a:gd name="T17" fmla="*/ 9 h 57"/>
                <a:gd name="T18" fmla="*/ 35 w 55"/>
                <a:gd name="T19" fmla="*/ 53 h 57"/>
                <a:gd name="T20" fmla="*/ 11 w 55"/>
                <a:gd name="T21" fmla="*/ 11 h 57"/>
                <a:gd name="T22" fmla="*/ 38 w 55"/>
                <a:gd name="T23" fmla="*/ 49 h 57"/>
                <a:gd name="T24" fmla="*/ 17 w 55"/>
                <a:gd name="T25" fmla="*/ 6 h 57"/>
                <a:gd name="T26" fmla="*/ 42 w 55"/>
                <a:gd name="T27" fmla="*/ 49 h 57"/>
                <a:gd name="T28" fmla="*/ 21 w 55"/>
                <a:gd name="T29" fmla="*/ 4 h 57"/>
                <a:gd name="T30" fmla="*/ 45 w 55"/>
                <a:gd name="T31" fmla="*/ 45 h 57"/>
                <a:gd name="T32" fmla="*/ 25 w 55"/>
                <a:gd name="T33" fmla="*/ 3 h 57"/>
                <a:gd name="T34" fmla="*/ 49 w 55"/>
                <a:gd name="T35" fmla="*/ 42 h 57"/>
                <a:gd name="T36" fmla="*/ 29 w 55"/>
                <a:gd name="T37" fmla="*/ 4 h 57"/>
                <a:gd name="T38" fmla="*/ 54 w 55"/>
                <a:gd name="T39" fmla="*/ 43 h 57"/>
                <a:gd name="T40" fmla="*/ 34 w 55"/>
                <a:gd name="T41" fmla="*/ 8 h 57"/>
                <a:gd name="T42" fmla="*/ 52 w 55"/>
                <a:gd name="T43" fmla="*/ 36 h 57"/>
                <a:gd name="T44" fmla="*/ 35 w 55"/>
                <a:gd name="T45" fmla="*/ 8 h 57"/>
                <a:gd name="T46" fmla="*/ 44 w 55"/>
                <a:gd name="T47" fmla="*/ 22 h 57"/>
                <a:gd name="T48" fmla="*/ 51 w 55"/>
                <a:gd name="T49" fmla="*/ 36 h 57"/>
                <a:gd name="T50" fmla="*/ 35 w 55"/>
                <a:gd name="T51" fmla="*/ 8 h 57"/>
                <a:gd name="T52" fmla="*/ 53 w 55"/>
                <a:gd name="T53" fmla="*/ 43 h 57"/>
                <a:gd name="T54" fmla="*/ 29 w 55"/>
                <a:gd name="T55" fmla="*/ 4 h 57"/>
                <a:gd name="T56" fmla="*/ 48 w 55"/>
                <a:gd name="T57" fmla="*/ 42 h 57"/>
                <a:gd name="T58" fmla="*/ 25 w 55"/>
                <a:gd name="T59" fmla="*/ 2 h 57"/>
                <a:gd name="T60" fmla="*/ 44 w 55"/>
                <a:gd name="T61" fmla="*/ 45 h 57"/>
                <a:gd name="T62" fmla="*/ 21 w 55"/>
                <a:gd name="T63" fmla="*/ 4 h 57"/>
                <a:gd name="T64" fmla="*/ 42 w 55"/>
                <a:gd name="T65" fmla="*/ 49 h 57"/>
                <a:gd name="T66" fmla="*/ 17 w 55"/>
                <a:gd name="T67" fmla="*/ 6 h 57"/>
                <a:gd name="T68" fmla="*/ 37 w 55"/>
                <a:gd name="T69" fmla="*/ 48 h 57"/>
                <a:gd name="T70" fmla="*/ 11 w 55"/>
                <a:gd name="T71" fmla="*/ 11 h 57"/>
                <a:gd name="T72" fmla="*/ 34 w 55"/>
                <a:gd name="T73" fmla="*/ 53 h 57"/>
                <a:gd name="T74" fmla="*/ 8 w 55"/>
                <a:gd name="T75" fmla="*/ 9 h 57"/>
                <a:gd name="T76" fmla="*/ 31 w 55"/>
                <a:gd name="T77" fmla="*/ 50 h 57"/>
                <a:gd name="T78" fmla="*/ 7 w 55"/>
                <a:gd name="T79" fmla="*/ 16 h 57"/>
                <a:gd name="T80" fmla="*/ 26 w 55"/>
                <a:gd name="T81" fmla="*/ 55 h 57"/>
                <a:gd name="T82" fmla="*/ 2 w 55"/>
                <a:gd name="T83" fmla="*/ 15 h 57"/>
                <a:gd name="T84" fmla="*/ 20 w 55"/>
                <a:gd name="T85" fmla="*/ 55 h 57"/>
                <a:gd name="T86" fmla="*/ 6 w 55"/>
                <a:gd name="T87" fmla="*/ 18 h 57"/>
                <a:gd name="T88" fmla="*/ 22 w 55"/>
                <a:gd name="T89" fmla="*/ 48 h 57"/>
                <a:gd name="T90" fmla="*/ 18 w 55"/>
                <a:gd name="T91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5" h="57">
                  <a:moveTo>
                    <a:pt x="16" y="32"/>
                  </a:moveTo>
                  <a:cubicBezTo>
                    <a:pt x="19" y="37"/>
                    <a:pt x="20" y="43"/>
                    <a:pt x="22" y="48"/>
                  </a:cubicBezTo>
                  <a:cubicBezTo>
                    <a:pt x="23" y="48"/>
                    <a:pt x="23" y="47"/>
                    <a:pt x="24" y="47"/>
                  </a:cubicBezTo>
                  <a:cubicBezTo>
                    <a:pt x="17" y="38"/>
                    <a:pt x="13" y="26"/>
                    <a:pt x="5" y="17"/>
                  </a:cubicBezTo>
                  <a:cubicBezTo>
                    <a:pt x="5" y="17"/>
                    <a:pt x="3" y="17"/>
                    <a:pt x="3" y="18"/>
                  </a:cubicBezTo>
                  <a:cubicBezTo>
                    <a:pt x="5" y="32"/>
                    <a:pt x="15" y="42"/>
                    <a:pt x="20" y="55"/>
                  </a:cubicBezTo>
                  <a:cubicBezTo>
                    <a:pt x="20" y="54"/>
                    <a:pt x="21" y="54"/>
                    <a:pt x="22" y="53"/>
                  </a:cubicBezTo>
                  <a:cubicBezTo>
                    <a:pt x="12" y="43"/>
                    <a:pt x="6" y="29"/>
                    <a:pt x="2" y="16"/>
                  </a:cubicBezTo>
                  <a:cubicBezTo>
                    <a:pt x="2" y="16"/>
                    <a:pt x="1" y="17"/>
                    <a:pt x="0" y="17"/>
                  </a:cubicBezTo>
                  <a:cubicBezTo>
                    <a:pt x="11" y="28"/>
                    <a:pt x="14" y="46"/>
                    <a:pt x="27" y="56"/>
                  </a:cubicBezTo>
                  <a:cubicBezTo>
                    <a:pt x="27" y="57"/>
                    <a:pt x="29" y="56"/>
                    <a:pt x="28" y="55"/>
                  </a:cubicBezTo>
                  <a:cubicBezTo>
                    <a:pt x="28" y="48"/>
                    <a:pt x="25" y="41"/>
                    <a:pt x="21" y="35"/>
                  </a:cubicBezTo>
                  <a:cubicBezTo>
                    <a:pt x="17" y="28"/>
                    <a:pt x="12" y="22"/>
                    <a:pt x="8" y="15"/>
                  </a:cubicBezTo>
                  <a:cubicBezTo>
                    <a:pt x="8" y="15"/>
                    <a:pt x="7" y="16"/>
                    <a:pt x="7" y="16"/>
                  </a:cubicBezTo>
                  <a:cubicBezTo>
                    <a:pt x="14" y="28"/>
                    <a:pt x="19" y="42"/>
                    <a:pt x="30" y="52"/>
                  </a:cubicBezTo>
                  <a:cubicBezTo>
                    <a:pt x="31" y="53"/>
                    <a:pt x="32" y="52"/>
                    <a:pt x="32" y="51"/>
                  </a:cubicBezTo>
                  <a:cubicBezTo>
                    <a:pt x="28" y="35"/>
                    <a:pt x="19" y="21"/>
                    <a:pt x="10" y="8"/>
                  </a:cubicBezTo>
                  <a:cubicBezTo>
                    <a:pt x="10" y="7"/>
                    <a:pt x="8" y="8"/>
                    <a:pt x="8" y="9"/>
                  </a:cubicBezTo>
                  <a:cubicBezTo>
                    <a:pt x="17" y="24"/>
                    <a:pt x="22" y="41"/>
                    <a:pt x="33" y="55"/>
                  </a:cubicBezTo>
                  <a:cubicBezTo>
                    <a:pt x="33" y="55"/>
                    <a:pt x="35" y="55"/>
                    <a:pt x="35" y="53"/>
                  </a:cubicBezTo>
                  <a:cubicBezTo>
                    <a:pt x="30" y="38"/>
                    <a:pt x="18" y="26"/>
                    <a:pt x="13" y="11"/>
                  </a:cubicBezTo>
                  <a:cubicBezTo>
                    <a:pt x="13" y="11"/>
                    <a:pt x="12" y="11"/>
                    <a:pt x="11" y="11"/>
                  </a:cubicBezTo>
                  <a:cubicBezTo>
                    <a:pt x="19" y="24"/>
                    <a:pt x="27" y="37"/>
                    <a:pt x="35" y="49"/>
                  </a:cubicBezTo>
                  <a:cubicBezTo>
                    <a:pt x="36" y="51"/>
                    <a:pt x="38" y="50"/>
                    <a:pt x="38" y="49"/>
                  </a:cubicBezTo>
                  <a:cubicBezTo>
                    <a:pt x="36" y="33"/>
                    <a:pt x="25" y="19"/>
                    <a:pt x="19" y="5"/>
                  </a:cubicBezTo>
                  <a:cubicBezTo>
                    <a:pt x="18" y="5"/>
                    <a:pt x="17" y="6"/>
                    <a:pt x="17" y="6"/>
                  </a:cubicBezTo>
                  <a:cubicBezTo>
                    <a:pt x="26" y="20"/>
                    <a:pt x="30" y="36"/>
                    <a:pt x="40" y="50"/>
                  </a:cubicBezTo>
                  <a:cubicBezTo>
                    <a:pt x="41" y="51"/>
                    <a:pt x="43" y="50"/>
                    <a:pt x="42" y="49"/>
                  </a:cubicBezTo>
                  <a:cubicBezTo>
                    <a:pt x="34" y="35"/>
                    <a:pt x="27" y="19"/>
                    <a:pt x="23" y="4"/>
                  </a:cubicBezTo>
                  <a:cubicBezTo>
                    <a:pt x="23" y="4"/>
                    <a:pt x="22" y="4"/>
                    <a:pt x="21" y="4"/>
                  </a:cubicBezTo>
                  <a:cubicBezTo>
                    <a:pt x="29" y="18"/>
                    <a:pt x="36" y="32"/>
                    <a:pt x="43" y="46"/>
                  </a:cubicBezTo>
                  <a:cubicBezTo>
                    <a:pt x="43" y="48"/>
                    <a:pt x="45" y="46"/>
                    <a:pt x="45" y="45"/>
                  </a:cubicBezTo>
                  <a:cubicBezTo>
                    <a:pt x="40" y="31"/>
                    <a:pt x="32" y="17"/>
                    <a:pt x="27" y="2"/>
                  </a:cubicBezTo>
                  <a:cubicBezTo>
                    <a:pt x="26" y="2"/>
                    <a:pt x="26" y="2"/>
                    <a:pt x="25" y="3"/>
                  </a:cubicBezTo>
                  <a:cubicBezTo>
                    <a:pt x="31" y="17"/>
                    <a:pt x="37" y="31"/>
                    <a:pt x="46" y="43"/>
                  </a:cubicBezTo>
                  <a:cubicBezTo>
                    <a:pt x="47" y="44"/>
                    <a:pt x="49" y="43"/>
                    <a:pt x="49" y="42"/>
                  </a:cubicBezTo>
                  <a:cubicBezTo>
                    <a:pt x="44" y="28"/>
                    <a:pt x="37" y="16"/>
                    <a:pt x="31" y="2"/>
                  </a:cubicBezTo>
                  <a:cubicBezTo>
                    <a:pt x="31" y="3"/>
                    <a:pt x="30" y="3"/>
                    <a:pt x="29" y="4"/>
                  </a:cubicBezTo>
                  <a:cubicBezTo>
                    <a:pt x="36" y="18"/>
                    <a:pt x="42" y="33"/>
                    <a:pt x="52" y="44"/>
                  </a:cubicBezTo>
                  <a:cubicBezTo>
                    <a:pt x="53" y="45"/>
                    <a:pt x="55" y="44"/>
                    <a:pt x="54" y="43"/>
                  </a:cubicBezTo>
                  <a:cubicBezTo>
                    <a:pt x="47" y="31"/>
                    <a:pt x="45" y="17"/>
                    <a:pt x="37" y="7"/>
                  </a:cubicBezTo>
                  <a:cubicBezTo>
                    <a:pt x="36" y="6"/>
                    <a:pt x="34" y="7"/>
                    <a:pt x="34" y="8"/>
                  </a:cubicBezTo>
                  <a:cubicBezTo>
                    <a:pt x="36" y="19"/>
                    <a:pt x="43" y="28"/>
                    <a:pt x="49" y="37"/>
                  </a:cubicBezTo>
                  <a:cubicBezTo>
                    <a:pt x="50" y="39"/>
                    <a:pt x="52" y="38"/>
                    <a:pt x="52" y="36"/>
                  </a:cubicBezTo>
                  <a:cubicBezTo>
                    <a:pt x="50" y="31"/>
                    <a:pt x="48" y="25"/>
                    <a:pt x="46" y="20"/>
                  </a:cubicBezTo>
                  <a:cubicBezTo>
                    <a:pt x="44" y="15"/>
                    <a:pt x="40" y="10"/>
                    <a:pt x="35" y="8"/>
                  </a:cubicBezTo>
                  <a:cubicBezTo>
                    <a:pt x="34" y="7"/>
                    <a:pt x="33" y="10"/>
                    <a:pt x="34" y="10"/>
                  </a:cubicBezTo>
                  <a:cubicBezTo>
                    <a:pt x="39" y="11"/>
                    <a:pt x="42" y="18"/>
                    <a:pt x="44" y="22"/>
                  </a:cubicBezTo>
                  <a:cubicBezTo>
                    <a:pt x="46" y="27"/>
                    <a:pt x="48" y="32"/>
                    <a:pt x="49" y="37"/>
                  </a:cubicBezTo>
                  <a:cubicBezTo>
                    <a:pt x="50" y="37"/>
                    <a:pt x="50" y="36"/>
                    <a:pt x="51" y="36"/>
                  </a:cubicBezTo>
                  <a:cubicBezTo>
                    <a:pt x="45" y="27"/>
                    <a:pt x="38" y="18"/>
                    <a:pt x="37" y="7"/>
                  </a:cubicBezTo>
                  <a:cubicBezTo>
                    <a:pt x="36" y="7"/>
                    <a:pt x="36" y="8"/>
                    <a:pt x="35" y="8"/>
                  </a:cubicBezTo>
                  <a:cubicBezTo>
                    <a:pt x="43" y="19"/>
                    <a:pt x="45" y="33"/>
                    <a:pt x="52" y="44"/>
                  </a:cubicBezTo>
                  <a:cubicBezTo>
                    <a:pt x="52" y="43"/>
                    <a:pt x="53" y="43"/>
                    <a:pt x="53" y="43"/>
                  </a:cubicBezTo>
                  <a:cubicBezTo>
                    <a:pt x="43" y="31"/>
                    <a:pt x="38" y="16"/>
                    <a:pt x="31" y="2"/>
                  </a:cubicBezTo>
                  <a:cubicBezTo>
                    <a:pt x="31" y="1"/>
                    <a:pt x="29" y="2"/>
                    <a:pt x="29" y="4"/>
                  </a:cubicBezTo>
                  <a:cubicBezTo>
                    <a:pt x="35" y="17"/>
                    <a:pt x="42" y="29"/>
                    <a:pt x="46" y="43"/>
                  </a:cubicBezTo>
                  <a:cubicBezTo>
                    <a:pt x="47" y="43"/>
                    <a:pt x="48" y="42"/>
                    <a:pt x="48" y="42"/>
                  </a:cubicBezTo>
                  <a:cubicBezTo>
                    <a:pt x="40" y="30"/>
                    <a:pt x="33" y="15"/>
                    <a:pt x="27" y="1"/>
                  </a:cubicBezTo>
                  <a:cubicBezTo>
                    <a:pt x="26" y="0"/>
                    <a:pt x="24" y="1"/>
                    <a:pt x="25" y="2"/>
                  </a:cubicBezTo>
                  <a:cubicBezTo>
                    <a:pt x="30" y="17"/>
                    <a:pt x="37" y="31"/>
                    <a:pt x="42" y="46"/>
                  </a:cubicBezTo>
                  <a:cubicBezTo>
                    <a:pt x="43" y="46"/>
                    <a:pt x="44" y="45"/>
                    <a:pt x="44" y="45"/>
                  </a:cubicBezTo>
                  <a:cubicBezTo>
                    <a:pt x="38" y="31"/>
                    <a:pt x="31" y="17"/>
                    <a:pt x="23" y="3"/>
                  </a:cubicBezTo>
                  <a:cubicBezTo>
                    <a:pt x="22" y="2"/>
                    <a:pt x="20" y="3"/>
                    <a:pt x="21" y="4"/>
                  </a:cubicBezTo>
                  <a:cubicBezTo>
                    <a:pt x="25" y="20"/>
                    <a:pt x="32" y="36"/>
                    <a:pt x="40" y="50"/>
                  </a:cubicBezTo>
                  <a:cubicBezTo>
                    <a:pt x="41" y="49"/>
                    <a:pt x="42" y="49"/>
                    <a:pt x="42" y="49"/>
                  </a:cubicBezTo>
                  <a:cubicBezTo>
                    <a:pt x="32" y="35"/>
                    <a:pt x="28" y="19"/>
                    <a:pt x="19" y="5"/>
                  </a:cubicBezTo>
                  <a:cubicBezTo>
                    <a:pt x="18" y="4"/>
                    <a:pt x="16" y="4"/>
                    <a:pt x="17" y="6"/>
                  </a:cubicBezTo>
                  <a:cubicBezTo>
                    <a:pt x="23" y="20"/>
                    <a:pt x="33" y="33"/>
                    <a:pt x="35" y="49"/>
                  </a:cubicBezTo>
                  <a:cubicBezTo>
                    <a:pt x="36" y="49"/>
                    <a:pt x="37" y="48"/>
                    <a:pt x="37" y="48"/>
                  </a:cubicBezTo>
                  <a:cubicBezTo>
                    <a:pt x="29" y="36"/>
                    <a:pt x="21" y="23"/>
                    <a:pt x="13" y="10"/>
                  </a:cubicBezTo>
                  <a:cubicBezTo>
                    <a:pt x="13" y="9"/>
                    <a:pt x="11" y="10"/>
                    <a:pt x="11" y="11"/>
                  </a:cubicBezTo>
                  <a:cubicBezTo>
                    <a:pt x="16" y="27"/>
                    <a:pt x="28" y="39"/>
                    <a:pt x="32" y="54"/>
                  </a:cubicBezTo>
                  <a:cubicBezTo>
                    <a:pt x="33" y="54"/>
                    <a:pt x="34" y="53"/>
                    <a:pt x="34" y="53"/>
                  </a:cubicBezTo>
                  <a:cubicBezTo>
                    <a:pt x="24" y="39"/>
                    <a:pt x="19" y="23"/>
                    <a:pt x="10" y="8"/>
                  </a:cubicBezTo>
                  <a:cubicBezTo>
                    <a:pt x="10" y="9"/>
                    <a:pt x="9" y="9"/>
                    <a:pt x="8" y="9"/>
                  </a:cubicBezTo>
                  <a:cubicBezTo>
                    <a:pt x="17" y="22"/>
                    <a:pt x="26" y="36"/>
                    <a:pt x="29" y="52"/>
                  </a:cubicBezTo>
                  <a:cubicBezTo>
                    <a:pt x="30" y="51"/>
                    <a:pt x="31" y="51"/>
                    <a:pt x="31" y="50"/>
                  </a:cubicBezTo>
                  <a:cubicBezTo>
                    <a:pt x="21" y="40"/>
                    <a:pt x="16" y="27"/>
                    <a:pt x="8" y="15"/>
                  </a:cubicBezTo>
                  <a:cubicBezTo>
                    <a:pt x="8" y="13"/>
                    <a:pt x="5" y="15"/>
                    <a:pt x="7" y="16"/>
                  </a:cubicBezTo>
                  <a:cubicBezTo>
                    <a:pt x="10" y="22"/>
                    <a:pt x="14" y="28"/>
                    <a:pt x="18" y="34"/>
                  </a:cubicBezTo>
                  <a:cubicBezTo>
                    <a:pt x="22" y="41"/>
                    <a:pt x="25" y="48"/>
                    <a:pt x="26" y="55"/>
                  </a:cubicBezTo>
                  <a:cubicBezTo>
                    <a:pt x="27" y="55"/>
                    <a:pt x="27" y="55"/>
                    <a:pt x="28" y="54"/>
                  </a:cubicBezTo>
                  <a:cubicBezTo>
                    <a:pt x="15" y="44"/>
                    <a:pt x="13" y="27"/>
                    <a:pt x="2" y="15"/>
                  </a:cubicBezTo>
                  <a:cubicBezTo>
                    <a:pt x="1" y="14"/>
                    <a:pt x="0" y="15"/>
                    <a:pt x="0" y="16"/>
                  </a:cubicBezTo>
                  <a:cubicBezTo>
                    <a:pt x="4" y="30"/>
                    <a:pt x="10" y="44"/>
                    <a:pt x="20" y="55"/>
                  </a:cubicBezTo>
                  <a:cubicBezTo>
                    <a:pt x="21" y="56"/>
                    <a:pt x="22" y="55"/>
                    <a:pt x="22" y="54"/>
                  </a:cubicBezTo>
                  <a:cubicBezTo>
                    <a:pt x="17" y="42"/>
                    <a:pt x="7" y="31"/>
                    <a:pt x="6" y="18"/>
                  </a:cubicBezTo>
                  <a:cubicBezTo>
                    <a:pt x="5" y="18"/>
                    <a:pt x="4" y="19"/>
                    <a:pt x="4" y="19"/>
                  </a:cubicBezTo>
                  <a:cubicBezTo>
                    <a:pt x="11" y="28"/>
                    <a:pt x="15" y="39"/>
                    <a:pt x="22" y="48"/>
                  </a:cubicBezTo>
                  <a:cubicBezTo>
                    <a:pt x="23" y="49"/>
                    <a:pt x="25" y="48"/>
                    <a:pt x="24" y="48"/>
                  </a:cubicBezTo>
                  <a:cubicBezTo>
                    <a:pt x="23" y="42"/>
                    <a:pt x="20" y="36"/>
                    <a:pt x="18" y="31"/>
                  </a:cubicBezTo>
                  <a:cubicBezTo>
                    <a:pt x="18" y="30"/>
                    <a:pt x="16" y="31"/>
                    <a:pt x="16" y="3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1" name="Freeform 22"/>
            <p:cNvSpPr/>
            <p:nvPr/>
          </p:nvSpPr>
          <p:spPr bwMode="auto">
            <a:xfrm>
              <a:off x="6835" y="2607"/>
              <a:ext cx="67" cy="90"/>
            </a:xfrm>
            <a:custGeom>
              <a:avLst/>
              <a:gdLst>
                <a:gd name="T0" fmla="*/ 23 w 52"/>
                <a:gd name="T1" fmla="*/ 62 h 69"/>
                <a:gd name="T2" fmla="*/ 11 w 52"/>
                <a:gd name="T3" fmla="*/ 21 h 69"/>
                <a:gd name="T4" fmla="*/ 29 w 52"/>
                <a:gd name="T5" fmla="*/ 60 h 69"/>
                <a:gd name="T6" fmla="*/ 12 w 52"/>
                <a:gd name="T7" fmla="*/ 17 h 69"/>
                <a:gd name="T8" fmla="*/ 28 w 52"/>
                <a:gd name="T9" fmla="*/ 60 h 69"/>
                <a:gd name="T10" fmla="*/ 5 w 52"/>
                <a:gd name="T11" fmla="*/ 19 h 69"/>
                <a:gd name="T12" fmla="*/ 8 w 52"/>
                <a:gd name="T13" fmla="*/ 44 h 69"/>
                <a:gd name="T14" fmla="*/ 24 w 52"/>
                <a:gd name="T15" fmla="*/ 67 h 69"/>
                <a:gd name="T16" fmla="*/ 1 w 52"/>
                <a:gd name="T17" fmla="*/ 21 h 69"/>
                <a:gd name="T18" fmla="*/ 32 w 52"/>
                <a:gd name="T19" fmla="*/ 59 h 69"/>
                <a:gd name="T20" fmla="*/ 13 w 52"/>
                <a:gd name="T21" fmla="*/ 18 h 69"/>
                <a:gd name="T22" fmla="*/ 36 w 52"/>
                <a:gd name="T23" fmla="*/ 62 h 69"/>
                <a:gd name="T24" fmla="*/ 14 w 52"/>
                <a:gd name="T25" fmla="*/ 10 h 69"/>
                <a:gd name="T26" fmla="*/ 37 w 52"/>
                <a:gd name="T27" fmla="*/ 58 h 69"/>
                <a:gd name="T28" fmla="*/ 29 w 52"/>
                <a:gd name="T29" fmla="*/ 36 h 69"/>
                <a:gd name="T30" fmla="*/ 13 w 52"/>
                <a:gd name="T31" fmla="*/ 9 h 69"/>
                <a:gd name="T32" fmla="*/ 41 w 52"/>
                <a:gd name="T33" fmla="*/ 56 h 69"/>
                <a:gd name="T34" fmla="*/ 18 w 52"/>
                <a:gd name="T35" fmla="*/ 4 h 69"/>
                <a:gd name="T36" fmla="*/ 47 w 52"/>
                <a:gd name="T37" fmla="*/ 53 h 69"/>
                <a:gd name="T38" fmla="*/ 27 w 52"/>
                <a:gd name="T39" fmla="*/ 6 h 69"/>
                <a:gd name="T40" fmla="*/ 50 w 52"/>
                <a:gd name="T41" fmla="*/ 46 h 69"/>
                <a:gd name="T42" fmla="*/ 29 w 52"/>
                <a:gd name="T43" fmla="*/ 1 h 69"/>
                <a:gd name="T44" fmla="*/ 48 w 52"/>
                <a:gd name="T45" fmla="*/ 49 h 69"/>
                <a:gd name="T46" fmla="*/ 32 w 52"/>
                <a:gd name="T47" fmla="*/ 2 h 69"/>
                <a:gd name="T48" fmla="*/ 49 w 52"/>
                <a:gd name="T49" fmla="*/ 45 h 69"/>
                <a:gd name="T50" fmla="*/ 32 w 52"/>
                <a:gd name="T51" fmla="*/ 1 h 69"/>
                <a:gd name="T52" fmla="*/ 48 w 52"/>
                <a:gd name="T53" fmla="*/ 49 h 69"/>
                <a:gd name="T54" fmla="*/ 39 w 52"/>
                <a:gd name="T55" fmla="*/ 26 h 69"/>
                <a:gd name="T56" fmla="*/ 29 w 52"/>
                <a:gd name="T57" fmla="*/ 1 h 69"/>
                <a:gd name="T58" fmla="*/ 50 w 52"/>
                <a:gd name="T59" fmla="*/ 46 h 69"/>
                <a:gd name="T60" fmla="*/ 27 w 52"/>
                <a:gd name="T61" fmla="*/ 6 h 69"/>
                <a:gd name="T62" fmla="*/ 45 w 52"/>
                <a:gd name="T63" fmla="*/ 53 h 69"/>
                <a:gd name="T64" fmla="*/ 20 w 52"/>
                <a:gd name="T65" fmla="*/ 3 h 69"/>
                <a:gd name="T66" fmla="*/ 38 w 52"/>
                <a:gd name="T67" fmla="*/ 56 h 69"/>
                <a:gd name="T68" fmla="*/ 15 w 52"/>
                <a:gd name="T69" fmla="*/ 8 h 69"/>
                <a:gd name="T70" fmla="*/ 26 w 52"/>
                <a:gd name="T71" fmla="*/ 36 h 69"/>
                <a:gd name="T72" fmla="*/ 37 w 52"/>
                <a:gd name="T73" fmla="*/ 57 h 69"/>
                <a:gd name="T74" fmla="*/ 14 w 52"/>
                <a:gd name="T75" fmla="*/ 10 h 69"/>
                <a:gd name="T76" fmla="*/ 36 w 52"/>
                <a:gd name="T77" fmla="*/ 62 h 69"/>
                <a:gd name="T78" fmla="*/ 13 w 52"/>
                <a:gd name="T79" fmla="*/ 18 h 69"/>
                <a:gd name="T80" fmla="*/ 22 w 52"/>
                <a:gd name="T81" fmla="*/ 38 h 69"/>
                <a:gd name="T82" fmla="*/ 31 w 52"/>
                <a:gd name="T83" fmla="*/ 58 h 69"/>
                <a:gd name="T84" fmla="*/ 3 w 52"/>
                <a:gd name="T85" fmla="*/ 20 h 69"/>
                <a:gd name="T86" fmla="*/ 22 w 52"/>
                <a:gd name="T87" fmla="*/ 68 h 69"/>
                <a:gd name="T88" fmla="*/ 12 w 52"/>
                <a:gd name="T89" fmla="*/ 45 h 69"/>
                <a:gd name="T90" fmla="*/ 3 w 52"/>
                <a:gd name="T91" fmla="*/ 21 h 69"/>
                <a:gd name="T92" fmla="*/ 30 w 52"/>
                <a:gd name="T93" fmla="*/ 59 h 69"/>
                <a:gd name="T94" fmla="*/ 9 w 52"/>
                <a:gd name="T95" fmla="*/ 17 h 69"/>
                <a:gd name="T96" fmla="*/ 31 w 52"/>
                <a:gd name="T97" fmla="*/ 59 h 69"/>
                <a:gd name="T98" fmla="*/ 9 w 52"/>
                <a:gd name="T99" fmla="*/ 22 h 69"/>
                <a:gd name="T100" fmla="*/ 25 w 52"/>
                <a:gd name="T101" fmla="*/ 61 h 69"/>
                <a:gd name="T102" fmla="*/ 6 w 52"/>
                <a:gd name="T103" fmla="*/ 3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2" h="69">
                  <a:moveTo>
                    <a:pt x="6" y="35"/>
                  </a:moveTo>
                  <a:cubicBezTo>
                    <a:pt x="12" y="44"/>
                    <a:pt x="16" y="53"/>
                    <a:pt x="23" y="62"/>
                  </a:cubicBezTo>
                  <a:cubicBezTo>
                    <a:pt x="24" y="63"/>
                    <a:pt x="25" y="62"/>
                    <a:pt x="25" y="61"/>
                  </a:cubicBezTo>
                  <a:cubicBezTo>
                    <a:pt x="23" y="47"/>
                    <a:pt x="14" y="35"/>
                    <a:pt x="11" y="21"/>
                  </a:cubicBezTo>
                  <a:cubicBezTo>
                    <a:pt x="11" y="22"/>
                    <a:pt x="10" y="22"/>
                    <a:pt x="9" y="22"/>
                  </a:cubicBezTo>
                  <a:cubicBezTo>
                    <a:pt x="17" y="34"/>
                    <a:pt x="23" y="47"/>
                    <a:pt x="29" y="60"/>
                  </a:cubicBezTo>
                  <a:cubicBezTo>
                    <a:pt x="29" y="60"/>
                    <a:pt x="30" y="59"/>
                    <a:pt x="31" y="59"/>
                  </a:cubicBezTo>
                  <a:cubicBezTo>
                    <a:pt x="23" y="46"/>
                    <a:pt x="16" y="31"/>
                    <a:pt x="12" y="17"/>
                  </a:cubicBezTo>
                  <a:cubicBezTo>
                    <a:pt x="11" y="17"/>
                    <a:pt x="10" y="17"/>
                    <a:pt x="9" y="17"/>
                  </a:cubicBezTo>
                  <a:cubicBezTo>
                    <a:pt x="15" y="32"/>
                    <a:pt x="24" y="44"/>
                    <a:pt x="28" y="60"/>
                  </a:cubicBezTo>
                  <a:cubicBezTo>
                    <a:pt x="29" y="59"/>
                    <a:pt x="29" y="59"/>
                    <a:pt x="30" y="58"/>
                  </a:cubicBezTo>
                  <a:cubicBezTo>
                    <a:pt x="20" y="47"/>
                    <a:pt x="17" y="29"/>
                    <a:pt x="5" y="19"/>
                  </a:cubicBezTo>
                  <a:cubicBezTo>
                    <a:pt x="4" y="19"/>
                    <a:pt x="3" y="19"/>
                    <a:pt x="2" y="20"/>
                  </a:cubicBezTo>
                  <a:cubicBezTo>
                    <a:pt x="2" y="28"/>
                    <a:pt x="5" y="37"/>
                    <a:pt x="8" y="44"/>
                  </a:cubicBezTo>
                  <a:cubicBezTo>
                    <a:pt x="12" y="52"/>
                    <a:pt x="17" y="60"/>
                    <a:pt x="22" y="68"/>
                  </a:cubicBezTo>
                  <a:cubicBezTo>
                    <a:pt x="22" y="69"/>
                    <a:pt x="24" y="69"/>
                    <a:pt x="24" y="67"/>
                  </a:cubicBezTo>
                  <a:cubicBezTo>
                    <a:pt x="21" y="50"/>
                    <a:pt x="9" y="36"/>
                    <a:pt x="3" y="20"/>
                  </a:cubicBezTo>
                  <a:cubicBezTo>
                    <a:pt x="3" y="20"/>
                    <a:pt x="2" y="21"/>
                    <a:pt x="1" y="21"/>
                  </a:cubicBezTo>
                  <a:cubicBezTo>
                    <a:pt x="9" y="34"/>
                    <a:pt x="16" y="51"/>
                    <a:pt x="30" y="60"/>
                  </a:cubicBezTo>
                  <a:cubicBezTo>
                    <a:pt x="30" y="61"/>
                    <a:pt x="32" y="60"/>
                    <a:pt x="32" y="59"/>
                  </a:cubicBezTo>
                  <a:cubicBezTo>
                    <a:pt x="31" y="52"/>
                    <a:pt x="28" y="45"/>
                    <a:pt x="25" y="38"/>
                  </a:cubicBezTo>
                  <a:cubicBezTo>
                    <a:pt x="21" y="31"/>
                    <a:pt x="17" y="25"/>
                    <a:pt x="13" y="18"/>
                  </a:cubicBezTo>
                  <a:cubicBezTo>
                    <a:pt x="12" y="16"/>
                    <a:pt x="11" y="17"/>
                    <a:pt x="11" y="19"/>
                  </a:cubicBezTo>
                  <a:cubicBezTo>
                    <a:pt x="18" y="34"/>
                    <a:pt x="27" y="48"/>
                    <a:pt x="36" y="62"/>
                  </a:cubicBezTo>
                  <a:cubicBezTo>
                    <a:pt x="37" y="63"/>
                    <a:pt x="39" y="63"/>
                    <a:pt x="38" y="61"/>
                  </a:cubicBezTo>
                  <a:cubicBezTo>
                    <a:pt x="33" y="43"/>
                    <a:pt x="25" y="25"/>
                    <a:pt x="14" y="10"/>
                  </a:cubicBezTo>
                  <a:cubicBezTo>
                    <a:pt x="13" y="8"/>
                    <a:pt x="11" y="9"/>
                    <a:pt x="11" y="11"/>
                  </a:cubicBezTo>
                  <a:cubicBezTo>
                    <a:pt x="18" y="27"/>
                    <a:pt x="25" y="44"/>
                    <a:pt x="37" y="58"/>
                  </a:cubicBezTo>
                  <a:cubicBezTo>
                    <a:pt x="37" y="59"/>
                    <a:pt x="39" y="58"/>
                    <a:pt x="39" y="57"/>
                  </a:cubicBezTo>
                  <a:cubicBezTo>
                    <a:pt x="38" y="49"/>
                    <a:pt x="33" y="43"/>
                    <a:pt x="29" y="36"/>
                  </a:cubicBezTo>
                  <a:cubicBezTo>
                    <a:pt x="24" y="27"/>
                    <a:pt x="20" y="17"/>
                    <a:pt x="15" y="8"/>
                  </a:cubicBezTo>
                  <a:cubicBezTo>
                    <a:pt x="15" y="6"/>
                    <a:pt x="13" y="7"/>
                    <a:pt x="13" y="9"/>
                  </a:cubicBezTo>
                  <a:cubicBezTo>
                    <a:pt x="19" y="26"/>
                    <a:pt x="28" y="42"/>
                    <a:pt x="38" y="57"/>
                  </a:cubicBezTo>
                  <a:cubicBezTo>
                    <a:pt x="39" y="58"/>
                    <a:pt x="41" y="57"/>
                    <a:pt x="41" y="56"/>
                  </a:cubicBezTo>
                  <a:cubicBezTo>
                    <a:pt x="38" y="37"/>
                    <a:pt x="25" y="22"/>
                    <a:pt x="20" y="3"/>
                  </a:cubicBezTo>
                  <a:cubicBezTo>
                    <a:pt x="19" y="4"/>
                    <a:pt x="19" y="4"/>
                    <a:pt x="18" y="4"/>
                  </a:cubicBezTo>
                  <a:cubicBezTo>
                    <a:pt x="26" y="21"/>
                    <a:pt x="34" y="39"/>
                    <a:pt x="45" y="54"/>
                  </a:cubicBezTo>
                  <a:cubicBezTo>
                    <a:pt x="46" y="55"/>
                    <a:pt x="47" y="54"/>
                    <a:pt x="47" y="53"/>
                  </a:cubicBezTo>
                  <a:cubicBezTo>
                    <a:pt x="47" y="36"/>
                    <a:pt x="35" y="21"/>
                    <a:pt x="29" y="5"/>
                  </a:cubicBezTo>
                  <a:cubicBezTo>
                    <a:pt x="29" y="5"/>
                    <a:pt x="28" y="6"/>
                    <a:pt x="27" y="6"/>
                  </a:cubicBezTo>
                  <a:cubicBezTo>
                    <a:pt x="37" y="19"/>
                    <a:pt x="41" y="34"/>
                    <a:pt x="48" y="47"/>
                  </a:cubicBezTo>
                  <a:cubicBezTo>
                    <a:pt x="49" y="49"/>
                    <a:pt x="51" y="48"/>
                    <a:pt x="50" y="46"/>
                  </a:cubicBezTo>
                  <a:cubicBezTo>
                    <a:pt x="46" y="30"/>
                    <a:pt x="37" y="16"/>
                    <a:pt x="31" y="1"/>
                  </a:cubicBezTo>
                  <a:cubicBezTo>
                    <a:pt x="31" y="0"/>
                    <a:pt x="29" y="0"/>
                    <a:pt x="29" y="1"/>
                  </a:cubicBezTo>
                  <a:cubicBezTo>
                    <a:pt x="29" y="10"/>
                    <a:pt x="33" y="17"/>
                    <a:pt x="36" y="25"/>
                  </a:cubicBezTo>
                  <a:cubicBezTo>
                    <a:pt x="40" y="33"/>
                    <a:pt x="44" y="41"/>
                    <a:pt x="48" y="49"/>
                  </a:cubicBezTo>
                  <a:cubicBezTo>
                    <a:pt x="49" y="50"/>
                    <a:pt x="51" y="49"/>
                    <a:pt x="50" y="48"/>
                  </a:cubicBezTo>
                  <a:cubicBezTo>
                    <a:pt x="45" y="32"/>
                    <a:pt x="38" y="17"/>
                    <a:pt x="32" y="2"/>
                  </a:cubicBezTo>
                  <a:cubicBezTo>
                    <a:pt x="32" y="2"/>
                    <a:pt x="31" y="3"/>
                    <a:pt x="30" y="3"/>
                  </a:cubicBezTo>
                  <a:cubicBezTo>
                    <a:pt x="40" y="15"/>
                    <a:pt x="45" y="30"/>
                    <a:pt x="49" y="45"/>
                  </a:cubicBezTo>
                  <a:cubicBezTo>
                    <a:pt x="50" y="46"/>
                    <a:pt x="52" y="46"/>
                    <a:pt x="52" y="44"/>
                  </a:cubicBezTo>
                  <a:cubicBezTo>
                    <a:pt x="47" y="29"/>
                    <a:pt x="42" y="14"/>
                    <a:pt x="32" y="1"/>
                  </a:cubicBezTo>
                  <a:cubicBezTo>
                    <a:pt x="31" y="1"/>
                    <a:pt x="30" y="1"/>
                    <a:pt x="30" y="2"/>
                  </a:cubicBezTo>
                  <a:cubicBezTo>
                    <a:pt x="37" y="18"/>
                    <a:pt x="43" y="33"/>
                    <a:pt x="48" y="49"/>
                  </a:cubicBezTo>
                  <a:cubicBezTo>
                    <a:pt x="49" y="48"/>
                    <a:pt x="50" y="48"/>
                    <a:pt x="50" y="48"/>
                  </a:cubicBezTo>
                  <a:cubicBezTo>
                    <a:pt x="47" y="40"/>
                    <a:pt x="43" y="33"/>
                    <a:pt x="39" y="26"/>
                  </a:cubicBezTo>
                  <a:cubicBezTo>
                    <a:pt x="35" y="18"/>
                    <a:pt x="32" y="10"/>
                    <a:pt x="31" y="1"/>
                  </a:cubicBezTo>
                  <a:cubicBezTo>
                    <a:pt x="30" y="1"/>
                    <a:pt x="29" y="1"/>
                    <a:pt x="29" y="1"/>
                  </a:cubicBezTo>
                  <a:cubicBezTo>
                    <a:pt x="35" y="17"/>
                    <a:pt x="44" y="31"/>
                    <a:pt x="48" y="47"/>
                  </a:cubicBezTo>
                  <a:cubicBezTo>
                    <a:pt x="49" y="47"/>
                    <a:pt x="50" y="46"/>
                    <a:pt x="50" y="46"/>
                  </a:cubicBezTo>
                  <a:cubicBezTo>
                    <a:pt x="43" y="32"/>
                    <a:pt x="39" y="17"/>
                    <a:pt x="29" y="5"/>
                  </a:cubicBezTo>
                  <a:cubicBezTo>
                    <a:pt x="28" y="4"/>
                    <a:pt x="27" y="5"/>
                    <a:pt x="27" y="6"/>
                  </a:cubicBezTo>
                  <a:cubicBezTo>
                    <a:pt x="30" y="14"/>
                    <a:pt x="34" y="21"/>
                    <a:pt x="38" y="28"/>
                  </a:cubicBezTo>
                  <a:cubicBezTo>
                    <a:pt x="41" y="36"/>
                    <a:pt x="45" y="44"/>
                    <a:pt x="45" y="53"/>
                  </a:cubicBezTo>
                  <a:cubicBezTo>
                    <a:pt x="45" y="53"/>
                    <a:pt x="46" y="52"/>
                    <a:pt x="47" y="52"/>
                  </a:cubicBezTo>
                  <a:cubicBezTo>
                    <a:pt x="35" y="37"/>
                    <a:pt x="28" y="20"/>
                    <a:pt x="20" y="3"/>
                  </a:cubicBezTo>
                  <a:cubicBezTo>
                    <a:pt x="19" y="2"/>
                    <a:pt x="17" y="2"/>
                    <a:pt x="18" y="4"/>
                  </a:cubicBezTo>
                  <a:cubicBezTo>
                    <a:pt x="22" y="22"/>
                    <a:pt x="35" y="37"/>
                    <a:pt x="38" y="56"/>
                  </a:cubicBezTo>
                  <a:cubicBezTo>
                    <a:pt x="39" y="56"/>
                    <a:pt x="40" y="56"/>
                    <a:pt x="40" y="55"/>
                  </a:cubicBezTo>
                  <a:cubicBezTo>
                    <a:pt x="31" y="40"/>
                    <a:pt x="22" y="25"/>
                    <a:pt x="15" y="8"/>
                  </a:cubicBezTo>
                  <a:cubicBezTo>
                    <a:pt x="15" y="8"/>
                    <a:pt x="14" y="9"/>
                    <a:pt x="13" y="9"/>
                  </a:cubicBezTo>
                  <a:cubicBezTo>
                    <a:pt x="18" y="17"/>
                    <a:pt x="22" y="27"/>
                    <a:pt x="26" y="36"/>
                  </a:cubicBezTo>
                  <a:cubicBezTo>
                    <a:pt x="28" y="39"/>
                    <a:pt x="30" y="43"/>
                    <a:pt x="32" y="46"/>
                  </a:cubicBezTo>
                  <a:cubicBezTo>
                    <a:pt x="34" y="49"/>
                    <a:pt x="37" y="53"/>
                    <a:pt x="37" y="57"/>
                  </a:cubicBezTo>
                  <a:cubicBezTo>
                    <a:pt x="37" y="57"/>
                    <a:pt x="38" y="56"/>
                    <a:pt x="38" y="56"/>
                  </a:cubicBezTo>
                  <a:cubicBezTo>
                    <a:pt x="27" y="42"/>
                    <a:pt x="20" y="26"/>
                    <a:pt x="14" y="10"/>
                  </a:cubicBezTo>
                  <a:cubicBezTo>
                    <a:pt x="13" y="10"/>
                    <a:pt x="12" y="10"/>
                    <a:pt x="11" y="11"/>
                  </a:cubicBezTo>
                  <a:cubicBezTo>
                    <a:pt x="22" y="26"/>
                    <a:pt x="30" y="44"/>
                    <a:pt x="36" y="62"/>
                  </a:cubicBezTo>
                  <a:cubicBezTo>
                    <a:pt x="37" y="61"/>
                    <a:pt x="38" y="61"/>
                    <a:pt x="38" y="61"/>
                  </a:cubicBezTo>
                  <a:cubicBezTo>
                    <a:pt x="29" y="47"/>
                    <a:pt x="20" y="33"/>
                    <a:pt x="13" y="18"/>
                  </a:cubicBezTo>
                  <a:cubicBezTo>
                    <a:pt x="13" y="18"/>
                    <a:pt x="12" y="19"/>
                    <a:pt x="11" y="19"/>
                  </a:cubicBezTo>
                  <a:cubicBezTo>
                    <a:pt x="14" y="26"/>
                    <a:pt x="18" y="32"/>
                    <a:pt x="22" y="38"/>
                  </a:cubicBezTo>
                  <a:cubicBezTo>
                    <a:pt x="25" y="45"/>
                    <a:pt x="29" y="52"/>
                    <a:pt x="29" y="59"/>
                  </a:cubicBezTo>
                  <a:cubicBezTo>
                    <a:pt x="30" y="59"/>
                    <a:pt x="30" y="59"/>
                    <a:pt x="31" y="58"/>
                  </a:cubicBezTo>
                  <a:cubicBezTo>
                    <a:pt x="24" y="54"/>
                    <a:pt x="20" y="47"/>
                    <a:pt x="15" y="40"/>
                  </a:cubicBezTo>
                  <a:cubicBezTo>
                    <a:pt x="11" y="34"/>
                    <a:pt x="7" y="26"/>
                    <a:pt x="3" y="20"/>
                  </a:cubicBezTo>
                  <a:cubicBezTo>
                    <a:pt x="2" y="19"/>
                    <a:pt x="0" y="19"/>
                    <a:pt x="1" y="21"/>
                  </a:cubicBezTo>
                  <a:cubicBezTo>
                    <a:pt x="7" y="37"/>
                    <a:pt x="19" y="51"/>
                    <a:pt x="22" y="68"/>
                  </a:cubicBezTo>
                  <a:cubicBezTo>
                    <a:pt x="22" y="68"/>
                    <a:pt x="23" y="67"/>
                    <a:pt x="24" y="67"/>
                  </a:cubicBezTo>
                  <a:cubicBezTo>
                    <a:pt x="19" y="60"/>
                    <a:pt x="15" y="53"/>
                    <a:pt x="12" y="45"/>
                  </a:cubicBezTo>
                  <a:cubicBezTo>
                    <a:pt x="8" y="37"/>
                    <a:pt x="4" y="29"/>
                    <a:pt x="5" y="20"/>
                  </a:cubicBezTo>
                  <a:cubicBezTo>
                    <a:pt x="4" y="20"/>
                    <a:pt x="3" y="21"/>
                    <a:pt x="3" y="21"/>
                  </a:cubicBezTo>
                  <a:cubicBezTo>
                    <a:pt x="15" y="31"/>
                    <a:pt x="18" y="48"/>
                    <a:pt x="28" y="60"/>
                  </a:cubicBezTo>
                  <a:cubicBezTo>
                    <a:pt x="29" y="61"/>
                    <a:pt x="31" y="60"/>
                    <a:pt x="30" y="59"/>
                  </a:cubicBezTo>
                  <a:cubicBezTo>
                    <a:pt x="26" y="44"/>
                    <a:pt x="17" y="31"/>
                    <a:pt x="12" y="17"/>
                  </a:cubicBezTo>
                  <a:cubicBezTo>
                    <a:pt x="11" y="15"/>
                    <a:pt x="9" y="16"/>
                    <a:pt x="9" y="17"/>
                  </a:cubicBezTo>
                  <a:cubicBezTo>
                    <a:pt x="14" y="32"/>
                    <a:pt x="20" y="47"/>
                    <a:pt x="29" y="60"/>
                  </a:cubicBezTo>
                  <a:cubicBezTo>
                    <a:pt x="29" y="61"/>
                    <a:pt x="31" y="60"/>
                    <a:pt x="31" y="59"/>
                  </a:cubicBezTo>
                  <a:cubicBezTo>
                    <a:pt x="25" y="46"/>
                    <a:pt x="19" y="32"/>
                    <a:pt x="11" y="21"/>
                  </a:cubicBezTo>
                  <a:cubicBezTo>
                    <a:pt x="10" y="20"/>
                    <a:pt x="9" y="20"/>
                    <a:pt x="9" y="22"/>
                  </a:cubicBezTo>
                  <a:cubicBezTo>
                    <a:pt x="11" y="36"/>
                    <a:pt x="21" y="48"/>
                    <a:pt x="23" y="62"/>
                  </a:cubicBezTo>
                  <a:cubicBezTo>
                    <a:pt x="23" y="61"/>
                    <a:pt x="24" y="61"/>
                    <a:pt x="25" y="61"/>
                  </a:cubicBezTo>
                  <a:cubicBezTo>
                    <a:pt x="18" y="52"/>
                    <a:pt x="14" y="43"/>
                    <a:pt x="8" y="34"/>
                  </a:cubicBezTo>
                  <a:cubicBezTo>
                    <a:pt x="8" y="33"/>
                    <a:pt x="5" y="34"/>
                    <a:pt x="6" y="3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2" name="Freeform 23"/>
            <p:cNvSpPr/>
            <p:nvPr/>
          </p:nvSpPr>
          <p:spPr bwMode="auto">
            <a:xfrm>
              <a:off x="6941" y="2562"/>
              <a:ext cx="61" cy="85"/>
            </a:xfrm>
            <a:custGeom>
              <a:avLst/>
              <a:gdLst>
                <a:gd name="T0" fmla="*/ 15 w 47"/>
                <a:gd name="T1" fmla="*/ 60 h 66"/>
                <a:gd name="T2" fmla="*/ 3 w 47"/>
                <a:gd name="T3" fmla="*/ 19 h 66"/>
                <a:gd name="T4" fmla="*/ 22 w 47"/>
                <a:gd name="T5" fmla="*/ 65 h 66"/>
                <a:gd name="T6" fmla="*/ 4 w 47"/>
                <a:gd name="T7" fmla="*/ 16 h 66"/>
                <a:gd name="T8" fmla="*/ 25 w 47"/>
                <a:gd name="T9" fmla="*/ 61 h 66"/>
                <a:gd name="T10" fmla="*/ 6 w 47"/>
                <a:gd name="T11" fmla="*/ 11 h 66"/>
                <a:gd name="T12" fmla="*/ 29 w 47"/>
                <a:gd name="T13" fmla="*/ 62 h 66"/>
                <a:gd name="T14" fmla="*/ 11 w 47"/>
                <a:gd name="T15" fmla="*/ 12 h 66"/>
                <a:gd name="T16" fmla="*/ 31 w 47"/>
                <a:gd name="T17" fmla="*/ 57 h 66"/>
                <a:gd name="T18" fmla="*/ 15 w 47"/>
                <a:gd name="T19" fmla="*/ 9 h 66"/>
                <a:gd name="T20" fmla="*/ 37 w 47"/>
                <a:gd name="T21" fmla="*/ 54 h 66"/>
                <a:gd name="T22" fmla="*/ 19 w 47"/>
                <a:gd name="T23" fmla="*/ 2 h 66"/>
                <a:gd name="T24" fmla="*/ 43 w 47"/>
                <a:gd name="T25" fmla="*/ 54 h 66"/>
                <a:gd name="T26" fmla="*/ 42 w 47"/>
                <a:gd name="T27" fmla="*/ 43 h 66"/>
                <a:gd name="T28" fmla="*/ 28 w 47"/>
                <a:gd name="T29" fmla="*/ 5 h 66"/>
                <a:gd name="T30" fmla="*/ 42 w 47"/>
                <a:gd name="T31" fmla="*/ 51 h 66"/>
                <a:gd name="T32" fmla="*/ 28 w 47"/>
                <a:gd name="T33" fmla="*/ 7 h 66"/>
                <a:gd name="T34" fmla="*/ 43 w 47"/>
                <a:gd name="T35" fmla="*/ 48 h 66"/>
                <a:gd name="T36" fmla="*/ 46 w 47"/>
                <a:gd name="T37" fmla="*/ 39 h 66"/>
                <a:gd name="T38" fmla="*/ 33 w 47"/>
                <a:gd name="T39" fmla="*/ 2 h 66"/>
                <a:gd name="T40" fmla="*/ 33 w 47"/>
                <a:gd name="T41" fmla="*/ 28 h 66"/>
                <a:gd name="T42" fmla="*/ 43 w 47"/>
                <a:gd name="T43" fmla="*/ 54 h 66"/>
                <a:gd name="T44" fmla="*/ 33 w 47"/>
                <a:gd name="T45" fmla="*/ 3 h 66"/>
                <a:gd name="T46" fmla="*/ 40 w 47"/>
                <a:gd name="T47" fmla="*/ 25 h 66"/>
                <a:gd name="T48" fmla="*/ 43 w 47"/>
                <a:gd name="T49" fmla="*/ 48 h 66"/>
                <a:gd name="T50" fmla="*/ 28 w 47"/>
                <a:gd name="T51" fmla="*/ 7 h 66"/>
                <a:gd name="T52" fmla="*/ 42 w 47"/>
                <a:gd name="T53" fmla="*/ 51 h 66"/>
                <a:gd name="T54" fmla="*/ 28 w 47"/>
                <a:gd name="T55" fmla="*/ 5 h 66"/>
                <a:gd name="T56" fmla="*/ 34 w 47"/>
                <a:gd name="T57" fmla="*/ 30 h 66"/>
                <a:gd name="T58" fmla="*/ 43 w 47"/>
                <a:gd name="T59" fmla="*/ 53 h 66"/>
                <a:gd name="T60" fmla="*/ 19 w 47"/>
                <a:gd name="T61" fmla="*/ 1 h 66"/>
                <a:gd name="T62" fmla="*/ 37 w 47"/>
                <a:gd name="T63" fmla="*/ 54 h 66"/>
                <a:gd name="T64" fmla="*/ 15 w 47"/>
                <a:gd name="T65" fmla="*/ 9 h 66"/>
                <a:gd name="T66" fmla="*/ 31 w 47"/>
                <a:gd name="T67" fmla="*/ 57 h 66"/>
                <a:gd name="T68" fmla="*/ 20 w 47"/>
                <a:gd name="T69" fmla="*/ 35 h 66"/>
                <a:gd name="T70" fmla="*/ 9 w 47"/>
                <a:gd name="T71" fmla="*/ 13 h 66"/>
                <a:gd name="T72" fmla="*/ 29 w 47"/>
                <a:gd name="T73" fmla="*/ 61 h 66"/>
                <a:gd name="T74" fmla="*/ 6 w 47"/>
                <a:gd name="T75" fmla="*/ 11 h 66"/>
                <a:gd name="T76" fmla="*/ 25 w 47"/>
                <a:gd name="T77" fmla="*/ 61 h 66"/>
                <a:gd name="T78" fmla="*/ 3 w 47"/>
                <a:gd name="T79" fmla="*/ 16 h 66"/>
                <a:gd name="T80" fmla="*/ 23 w 47"/>
                <a:gd name="T81" fmla="*/ 65 h 66"/>
                <a:gd name="T82" fmla="*/ 3 w 47"/>
                <a:gd name="T83" fmla="*/ 19 h 66"/>
                <a:gd name="T84" fmla="*/ 15 w 47"/>
                <a:gd name="T85" fmla="*/ 60 h 66"/>
                <a:gd name="T86" fmla="*/ 6 w 47"/>
                <a:gd name="T87" fmla="*/ 3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7" h="66">
                  <a:moveTo>
                    <a:pt x="4" y="35"/>
                  </a:moveTo>
                  <a:cubicBezTo>
                    <a:pt x="8" y="43"/>
                    <a:pt x="13" y="51"/>
                    <a:pt x="15" y="60"/>
                  </a:cubicBezTo>
                  <a:cubicBezTo>
                    <a:pt x="16" y="59"/>
                    <a:pt x="17" y="59"/>
                    <a:pt x="17" y="59"/>
                  </a:cubicBezTo>
                  <a:cubicBezTo>
                    <a:pt x="12" y="46"/>
                    <a:pt x="6" y="33"/>
                    <a:pt x="3" y="19"/>
                  </a:cubicBezTo>
                  <a:cubicBezTo>
                    <a:pt x="2" y="19"/>
                    <a:pt x="1" y="19"/>
                    <a:pt x="0" y="20"/>
                  </a:cubicBezTo>
                  <a:cubicBezTo>
                    <a:pt x="6" y="35"/>
                    <a:pt x="13" y="51"/>
                    <a:pt x="22" y="65"/>
                  </a:cubicBezTo>
                  <a:cubicBezTo>
                    <a:pt x="23" y="64"/>
                    <a:pt x="24" y="64"/>
                    <a:pt x="24" y="63"/>
                  </a:cubicBezTo>
                  <a:cubicBezTo>
                    <a:pt x="14" y="50"/>
                    <a:pt x="9" y="33"/>
                    <a:pt x="4" y="16"/>
                  </a:cubicBezTo>
                  <a:cubicBezTo>
                    <a:pt x="3" y="17"/>
                    <a:pt x="2" y="17"/>
                    <a:pt x="1" y="17"/>
                  </a:cubicBezTo>
                  <a:cubicBezTo>
                    <a:pt x="8" y="32"/>
                    <a:pt x="17" y="46"/>
                    <a:pt x="25" y="61"/>
                  </a:cubicBezTo>
                  <a:cubicBezTo>
                    <a:pt x="26" y="62"/>
                    <a:pt x="28" y="61"/>
                    <a:pt x="28" y="59"/>
                  </a:cubicBezTo>
                  <a:cubicBezTo>
                    <a:pt x="20" y="43"/>
                    <a:pt x="14" y="27"/>
                    <a:pt x="6" y="11"/>
                  </a:cubicBezTo>
                  <a:cubicBezTo>
                    <a:pt x="6" y="9"/>
                    <a:pt x="4" y="10"/>
                    <a:pt x="4" y="12"/>
                  </a:cubicBezTo>
                  <a:cubicBezTo>
                    <a:pt x="12" y="29"/>
                    <a:pt x="21" y="45"/>
                    <a:pt x="29" y="62"/>
                  </a:cubicBezTo>
                  <a:cubicBezTo>
                    <a:pt x="30" y="63"/>
                    <a:pt x="31" y="63"/>
                    <a:pt x="31" y="61"/>
                  </a:cubicBezTo>
                  <a:cubicBezTo>
                    <a:pt x="31" y="43"/>
                    <a:pt x="17" y="29"/>
                    <a:pt x="11" y="12"/>
                  </a:cubicBezTo>
                  <a:cubicBezTo>
                    <a:pt x="10" y="12"/>
                    <a:pt x="9" y="12"/>
                    <a:pt x="9" y="13"/>
                  </a:cubicBezTo>
                  <a:cubicBezTo>
                    <a:pt x="14" y="28"/>
                    <a:pt x="20" y="45"/>
                    <a:pt x="31" y="57"/>
                  </a:cubicBezTo>
                  <a:cubicBezTo>
                    <a:pt x="32" y="58"/>
                    <a:pt x="33" y="57"/>
                    <a:pt x="33" y="57"/>
                  </a:cubicBezTo>
                  <a:cubicBezTo>
                    <a:pt x="31" y="39"/>
                    <a:pt x="21" y="25"/>
                    <a:pt x="15" y="9"/>
                  </a:cubicBezTo>
                  <a:cubicBezTo>
                    <a:pt x="15" y="9"/>
                    <a:pt x="14" y="9"/>
                    <a:pt x="13" y="10"/>
                  </a:cubicBezTo>
                  <a:cubicBezTo>
                    <a:pt x="21" y="24"/>
                    <a:pt x="28" y="40"/>
                    <a:pt x="37" y="54"/>
                  </a:cubicBezTo>
                  <a:cubicBezTo>
                    <a:pt x="37" y="55"/>
                    <a:pt x="39" y="54"/>
                    <a:pt x="39" y="52"/>
                  </a:cubicBezTo>
                  <a:cubicBezTo>
                    <a:pt x="31" y="36"/>
                    <a:pt x="24" y="19"/>
                    <a:pt x="19" y="2"/>
                  </a:cubicBezTo>
                  <a:cubicBezTo>
                    <a:pt x="19" y="2"/>
                    <a:pt x="18" y="2"/>
                    <a:pt x="17" y="3"/>
                  </a:cubicBezTo>
                  <a:cubicBezTo>
                    <a:pt x="27" y="19"/>
                    <a:pt x="33" y="37"/>
                    <a:pt x="43" y="54"/>
                  </a:cubicBezTo>
                  <a:cubicBezTo>
                    <a:pt x="44" y="54"/>
                    <a:pt x="46" y="54"/>
                    <a:pt x="45" y="53"/>
                  </a:cubicBezTo>
                  <a:cubicBezTo>
                    <a:pt x="45" y="49"/>
                    <a:pt x="44" y="46"/>
                    <a:pt x="42" y="43"/>
                  </a:cubicBezTo>
                  <a:cubicBezTo>
                    <a:pt x="40" y="39"/>
                    <a:pt x="38" y="34"/>
                    <a:pt x="36" y="30"/>
                  </a:cubicBezTo>
                  <a:cubicBezTo>
                    <a:pt x="34" y="22"/>
                    <a:pt x="31" y="13"/>
                    <a:pt x="28" y="5"/>
                  </a:cubicBezTo>
                  <a:cubicBezTo>
                    <a:pt x="27" y="4"/>
                    <a:pt x="25" y="5"/>
                    <a:pt x="25" y="6"/>
                  </a:cubicBezTo>
                  <a:cubicBezTo>
                    <a:pt x="28" y="22"/>
                    <a:pt x="34" y="37"/>
                    <a:pt x="42" y="51"/>
                  </a:cubicBezTo>
                  <a:cubicBezTo>
                    <a:pt x="43" y="52"/>
                    <a:pt x="45" y="51"/>
                    <a:pt x="44" y="50"/>
                  </a:cubicBezTo>
                  <a:cubicBezTo>
                    <a:pt x="40" y="36"/>
                    <a:pt x="35" y="21"/>
                    <a:pt x="28" y="7"/>
                  </a:cubicBezTo>
                  <a:cubicBezTo>
                    <a:pt x="28" y="6"/>
                    <a:pt x="26" y="7"/>
                    <a:pt x="26" y="8"/>
                  </a:cubicBezTo>
                  <a:cubicBezTo>
                    <a:pt x="29" y="23"/>
                    <a:pt x="37" y="36"/>
                    <a:pt x="43" y="48"/>
                  </a:cubicBezTo>
                  <a:cubicBezTo>
                    <a:pt x="44" y="49"/>
                    <a:pt x="45" y="49"/>
                    <a:pt x="46" y="48"/>
                  </a:cubicBezTo>
                  <a:cubicBezTo>
                    <a:pt x="47" y="45"/>
                    <a:pt x="46" y="42"/>
                    <a:pt x="46" y="39"/>
                  </a:cubicBezTo>
                  <a:cubicBezTo>
                    <a:pt x="46" y="34"/>
                    <a:pt x="44" y="30"/>
                    <a:pt x="42" y="25"/>
                  </a:cubicBezTo>
                  <a:cubicBezTo>
                    <a:pt x="40" y="18"/>
                    <a:pt x="36" y="10"/>
                    <a:pt x="33" y="2"/>
                  </a:cubicBezTo>
                  <a:cubicBezTo>
                    <a:pt x="32" y="1"/>
                    <a:pt x="31" y="1"/>
                    <a:pt x="31" y="3"/>
                  </a:cubicBezTo>
                  <a:cubicBezTo>
                    <a:pt x="28" y="11"/>
                    <a:pt x="30" y="20"/>
                    <a:pt x="33" y="28"/>
                  </a:cubicBezTo>
                  <a:cubicBezTo>
                    <a:pt x="35" y="37"/>
                    <a:pt x="39" y="45"/>
                    <a:pt x="41" y="55"/>
                  </a:cubicBezTo>
                  <a:cubicBezTo>
                    <a:pt x="42" y="56"/>
                    <a:pt x="44" y="55"/>
                    <a:pt x="43" y="54"/>
                  </a:cubicBezTo>
                  <a:cubicBezTo>
                    <a:pt x="42" y="45"/>
                    <a:pt x="38" y="37"/>
                    <a:pt x="35" y="29"/>
                  </a:cubicBezTo>
                  <a:cubicBezTo>
                    <a:pt x="33" y="21"/>
                    <a:pt x="30" y="11"/>
                    <a:pt x="33" y="3"/>
                  </a:cubicBezTo>
                  <a:cubicBezTo>
                    <a:pt x="32" y="3"/>
                    <a:pt x="31" y="3"/>
                    <a:pt x="31" y="3"/>
                  </a:cubicBezTo>
                  <a:cubicBezTo>
                    <a:pt x="34" y="11"/>
                    <a:pt x="37" y="18"/>
                    <a:pt x="40" y="25"/>
                  </a:cubicBezTo>
                  <a:cubicBezTo>
                    <a:pt x="41" y="30"/>
                    <a:pt x="43" y="34"/>
                    <a:pt x="43" y="38"/>
                  </a:cubicBezTo>
                  <a:cubicBezTo>
                    <a:pt x="44" y="41"/>
                    <a:pt x="44" y="45"/>
                    <a:pt x="43" y="48"/>
                  </a:cubicBezTo>
                  <a:cubicBezTo>
                    <a:pt x="44" y="48"/>
                    <a:pt x="45" y="47"/>
                    <a:pt x="46" y="47"/>
                  </a:cubicBezTo>
                  <a:cubicBezTo>
                    <a:pt x="39" y="34"/>
                    <a:pt x="31" y="22"/>
                    <a:pt x="28" y="7"/>
                  </a:cubicBezTo>
                  <a:cubicBezTo>
                    <a:pt x="28" y="8"/>
                    <a:pt x="27" y="8"/>
                    <a:pt x="26" y="9"/>
                  </a:cubicBezTo>
                  <a:cubicBezTo>
                    <a:pt x="33" y="22"/>
                    <a:pt x="38" y="36"/>
                    <a:pt x="42" y="51"/>
                  </a:cubicBezTo>
                  <a:cubicBezTo>
                    <a:pt x="43" y="50"/>
                    <a:pt x="43" y="50"/>
                    <a:pt x="44" y="50"/>
                  </a:cubicBezTo>
                  <a:cubicBezTo>
                    <a:pt x="36" y="36"/>
                    <a:pt x="31" y="21"/>
                    <a:pt x="28" y="5"/>
                  </a:cubicBezTo>
                  <a:cubicBezTo>
                    <a:pt x="27" y="6"/>
                    <a:pt x="26" y="6"/>
                    <a:pt x="25" y="6"/>
                  </a:cubicBezTo>
                  <a:cubicBezTo>
                    <a:pt x="29" y="14"/>
                    <a:pt x="31" y="22"/>
                    <a:pt x="34" y="30"/>
                  </a:cubicBezTo>
                  <a:cubicBezTo>
                    <a:pt x="35" y="34"/>
                    <a:pt x="37" y="37"/>
                    <a:pt x="38" y="41"/>
                  </a:cubicBezTo>
                  <a:cubicBezTo>
                    <a:pt x="40" y="45"/>
                    <a:pt x="43" y="49"/>
                    <a:pt x="43" y="53"/>
                  </a:cubicBezTo>
                  <a:cubicBezTo>
                    <a:pt x="44" y="53"/>
                    <a:pt x="44" y="52"/>
                    <a:pt x="45" y="52"/>
                  </a:cubicBezTo>
                  <a:cubicBezTo>
                    <a:pt x="35" y="36"/>
                    <a:pt x="29" y="18"/>
                    <a:pt x="19" y="1"/>
                  </a:cubicBezTo>
                  <a:cubicBezTo>
                    <a:pt x="18" y="0"/>
                    <a:pt x="17" y="1"/>
                    <a:pt x="17" y="2"/>
                  </a:cubicBezTo>
                  <a:cubicBezTo>
                    <a:pt x="22" y="20"/>
                    <a:pt x="30" y="37"/>
                    <a:pt x="37" y="54"/>
                  </a:cubicBezTo>
                  <a:cubicBezTo>
                    <a:pt x="37" y="53"/>
                    <a:pt x="38" y="53"/>
                    <a:pt x="39" y="52"/>
                  </a:cubicBezTo>
                  <a:cubicBezTo>
                    <a:pt x="30" y="38"/>
                    <a:pt x="23" y="23"/>
                    <a:pt x="15" y="9"/>
                  </a:cubicBezTo>
                  <a:cubicBezTo>
                    <a:pt x="15" y="7"/>
                    <a:pt x="12" y="8"/>
                    <a:pt x="13" y="9"/>
                  </a:cubicBezTo>
                  <a:cubicBezTo>
                    <a:pt x="19" y="25"/>
                    <a:pt x="29" y="39"/>
                    <a:pt x="31" y="57"/>
                  </a:cubicBezTo>
                  <a:cubicBezTo>
                    <a:pt x="32" y="56"/>
                    <a:pt x="32" y="56"/>
                    <a:pt x="33" y="56"/>
                  </a:cubicBezTo>
                  <a:cubicBezTo>
                    <a:pt x="28" y="49"/>
                    <a:pt x="24" y="42"/>
                    <a:pt x="20" y="35"/>
                  </a:cubicBezTo>
                  <a:cubicBezTo>
                    <a:pt x="17" y="27"/>
                    <a:pt x="14" y="20"/>
                    <a:pt x="11" y="12"/>
                  </a:cubicBezTo>
                  <a:cubicBezTo>
                    <a:pt x="10" y="10"/>
                    <a:pt x="8" y="11"/>
                    <a:pt x="9" y="13"/>
                  </a:cubicBezTo>
                  <a:cubicBezTo>
                    <a:pt x="12" y="21"/>
                    <a:pt x="16" y="28"/>
                    <a:pt x="20" y="36"/>
                  </a:cubicBezTo>
                  <a:cubicBezTo>
                    <a:pt x="25" y="44"/>
                    <a:pt x="29" y="52"/>
                    <a:pt x="29" y="61"/>
                  </a:cubicBezTo>
                  <a:cubicBezTo>
                    <a:pt x="30" y="61"/>
                    <a:pt x="31" y="61"/>
                    <a:pt x="31" y="61"/>
                  </a:cubicBezTo>
                  <a:cubicBezTo>
                    <a:pt x="23" y="44"/>
                    <a:pt x="14" y="28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12" y="28"/>
                    <a:pt x="18" y="44"/>
                    <a:pt x="25" y="61"/>
                  </a:cubicBezTo>
                  <a:cubicBezTo>
                    <a:pt x="26" y="60"/>
                    <a:pt x="27" y="60"/>
                    <a:pt x="28" y="59"/>
                  </a:cubicBezTo>
                  <a:cubicBezTo>
                    <a:pt x="19" y="45"/>
                    <a:pt x="10" y="31"/>
                    <a:pt x="3" y="16"/>
                  </a:cubicBezTo>
                  <a:cubicBezTo>
                    <a:pt x="3" y="15"/>
                    <a:pt x="1" y="16"/>
                    <a:pt x="1" y="17"/>
                  </a:cubicBezTo>
                  <a:cubicBezTo>
                    <a:pt x="7" y="33"/>
                    <a:pt x="12" y="51"/>
                    <a:pt x="23" y="65"/>
                  </a:cubicBezTo>
                  <a:cubicBezTo>
                    <a:pt x="24" y="66"/>
                    <a:pt x="25" y="65"/>
                    <a:pt x="25" y="63"/>
                  </a:cubicBezTo>
                  <a:cubicBezTo>
                    <a:pt x="15" y="50"/>
                    <a:pt x="9" y="34"/>
                    <a:pt x="3" y="19"/>
                  </a:cubicBezTo>
                  <a:cubicBezTo>
                    <a:pt x="2" y="18"/>
                    <a:pt x="0" y="18"/>
                    <a:pt x="0" y="20"/>
                  </a:cubicBezTo>
                  <a:cubicBezTo>
                    <a:pt x="4" y="33"/>
                    <a:pt x="10" y="46"/>
                    <a:pt x="15" y="60"/>
                  </a:cubicBezTo>
                  <a:cubicBezTo>
                    <a:pt x="16" y="61"/>
                    <a:pt x="18" y="61"/>
                    <a:pt x="17" y="59"/>
                  </a:cubicBezTo>
                  <a:cubicBezTo>
                    <a:pt x="15" y="50"/>
                    <a:pt x="10" y="42"/>
                    <a:pt x="6" y="34"/>
                  </a:cubicBezTo>
                  <a:cubicBezTo>
                    <a:pt x="5" y="33"/>
                    <a:pt x="3" y="34"/>
                    <a:pt x="4" y="3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3" name="Freeform 24"/>
            <p:cNvSpPr/>
            <p:nvPr/>
          </p:nvSpPr>
          <p:spPr bwMode="auto">
            <a:xfrm>
              <a:off x="7039" y="2516"/>
              <a:ext cx="74" cy="82"/>
            </a:xfrm>
            <a:custGeom>
              <a:avLst/>
              <a:gdLst>
                <a:gd name="T0" fmla="*/ 17 w 57"/>
                <a:gd name="T1" fmla="*/ 62 h 64"/>
                <a:gd name="T2" fmla="*/ 4 w 57"/>
                <a:gd name="T3" fmla="*/ 19 h 64"/>
                <a:gd name="T4" fmla="*/ 15 w 57"/>
                <a:gd name="T5" fmla="*/ 39 h 64"/>
                <a:gd name="T6" fmla="*/ 27 w 57"/>
                <a:gd name="T7" fmla="*/ 59 h 64"/>
                <a:gd name="T8" fmla="*/ 7 w 57"/>
                <a:gd name="T9" fmla="*/ 14 h 64"/>
                <a:gd name="T10" fmla="*/ 29 w 57"/>
                <a:gd name="T11" fmla="*/ 62 h 64"/>
                <a:gd name="T12" fmla="*/ 7 w 57"/>
                <a:gd name="T13" fmla="*/ 9 h 64"/>
                <a:gd name="T14" fmla="*/ 32 w 57"/>
                <a:gd name="T15" fmla="*/ 60 h 64"/>
                <a:gd name="T16" fmla="*/ 10 w 57"/>
                <a:gd name="T17" fmla="*/ 8 h 64"/>
                <a:gd name="T18" fmla="*/ 39 w 57"/>
                <a:gd name="T19" fmla="*/ 60 h 64"/>
                <a:gd name="T20" fmla="*/ 19 w 57"/>
                <a:gd name="T21" fmla="*/ 9 h 64"/>
                <a:gd name="T22" fmla="*/ 44 w 57"/>
                <a:gd name="T23" fmla="*/ 60 h 64"/>
                <a:gd name="T24" fmla="*/ 39 w 57"/>
                <a:gd name="T25" fmla="*/ 34 h 64"/>
                <a:gd name="T26" fmla="*/ 24 w 57"/>
                <a:gd name="T27" fmla="*/ 10 h 64"/>
                <a:gd name="T28" fmla="*/ 46 w 57"/>
                <a:gd name="T29" fmla="*/ 55 h 64"/>
                <a:gd name="T30" fmla="*/ 30 w 57"/>
                <a:gd name="T31" fmla="*/ 7 h 64"/>
                <a:gd name="T32" fmla="*/ 48 w 57"/>
                <a:gd name="T33" fmla="*/ 53 h 64"/>
                <a:gd name="T34" fmla="*/ 30 w 57"/>
                <a:gd name="T35" fmla="*/ 6 h 64"/>
                <a:gd name="T36" fmla="*/ 49 w 57"/>
                <a:gd name="T37" fmla="*/ 54 h 64"/>
                <a:gd name="T38" fmla="*/ 49 w 57"/>
                <a:gd name="T39" fmla="*/ 29 h 64"/>
                <a:gd name="T40" fmla="*/ 37 w 57"/>
                <a:gd name="T41" fmla="*/ 3 h 64"/>
                <a:gd name="T42" fmla="*/ 57 w 57"/>
                <a:gd name="T43" fmla="*/ 42 h 64"/>
                <a:gd name="T44" fmla="*/ 36 w 57"/>
                <a:gd name="T45" fmla="*/ 0 h 64"/>
                <a:gd name="T46" fmla="*/ 40 w 57"/>
                <a:gd name="T47" fmla="*/ 49 h 64"/>
                <a:gd name="T48" fmla="*/ 26 w 57"/>
                <a:gd name="T49" fmla="*/ 28 h 64"/>
                <a:gd name="T50" fmla="*/ 8 w 57"/>
                <a:gd name="T51" fmla="*/ 16 h 64"/>
                <a:gd name="T52" fmla="*/ 41 w 57"/>
                <a:gd name="T53" fmla="*/ 50 h 64"/>
                <a:gd name="T54" fmla="*/ 36 w 57"/>
                <a:gd name="T55" fmla="*/ 1 h 64"/>
                <a:gd name="T56" fmla="*/ 48 w 57"/>
                <a:gd name="T57" fmla="*/ 20 h 64"/>
                <a:gd name="T58" fmla="*/ 57 w 57"/>
                <a:gd name="T59" fmla="*/ 42 h 64"/>
                <a:gd name="T60" fmla="*/ 37 w 57"/>
                <a:gd name="T61" fmla="*/ 3 h 64"/>
                <a:gd name="T62" fmla="*/ 50 w 57"/>
                <a:gd name="T63" fmla="*/ 41 h 64"/>
                <a:gd name="T64" fmla="*/ 51 w 57"/>
                <a:gd name="T65" fmla="*/ 52 h 64"/>
                <a:gd name="T66" fmla="*/ 28 w 57"/>
                <a:gd name="T67" fmla="*/ 7 h 64"/>
                <a:gd name="T68" fmla="*/ 50 w 57"/>
                <a:gd name="T69" fmla="*/ 51 h 64"/>
                <a:gd name="T70" fmla="*/ 27 w 57"/>
                <a:gd name="T71" fmla="*/ 8 h 64"/>
                <a:gd name="T72" fmla="*/ 45 w 57"/>
                <a:gd name="T73" fmla="*/ 54 h 64"/>
                <a:gd name="T74" fmla="*/ 35 w 57"/>
                <a:gd name="T75" fmla="*/ 33 h 64"/>
                <a:gd name="T76" fmla="*/ 24 w 57"/>
                <a:gd name="T77" fmla="*/ 10 h 64"/>
                <a:gd name="T78" fmla="*/ 44 w 57"/>
                <a:gd name="T79" fmla="*/ 59 h 64"/>
                <a:gd name="T80" fmla="*/ 31 w 57"/>
                <a:gd name="T81" fmla="*/ 35 h 64"/>
                <a:gd name="T82" fmla="*/ 19 w 57"/>
                <a:gd name="T83" fmla="*/ 9 h 64"/>
                <a:gd name="T84" fmla="*/ 39 w 57"/>
                <a:gd name="T85" fmla="*/ 60 h 64"/>
                <a:gd name="T86" fmla="*/ 10 w 57"/>
                <a:gd name="T87" fmla="*/ 7 h 64"/>
                <a:gd name="T88" fmla="*/ 32 w 57"/>
                <a:gd name="T89" fmla="*/ 60 h 64"/>
                <a:gd name="T90" fmla="*/ 7 w 57"/>
                <a:gd name="T91" fmla="*/ 9 h 64"/>
                <a:gd name="T92" fmla="*/ 29 w 57"/>
                <a:gd name="T93" fmla="*/ 62 h 64"/>
                <a:gd name="T94" fmla="*/ 7 w 57"/>
                <a:gd name="T95" fmla="*/ 14 h 64"/>
                <a:gd name="T96" fmla="*/ 27 w 57"/>
                <a:gd name="T97" fmla="*/ 59 h 64"/>
                <a:gd name="T98" fmla="*/ 4 w 57"/>
                <a:gd name="T99" fmla="*/ 19 h 64"/>
                <a:gd name="T100" fmla="*/ 17 w 57"/>
                <a:gd name="T101" fmla="*/ 61 h 64"/>
                <a:gd name="T102" fmla="*/ 3 w 57"/>
                <a:gd name="T103" fmla="*/ 3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7" h="64">
                  <a:moveTo>
                    <a:pt x="1" y="32"/>
                  </a:moveTo>
                  <a:cubicBezTo>
                    <a:pt x="6" y="41"/>
                    <a:pt x="12" y="51"/>
                    <a:pt x="17" y="62"/>
                  </a:cubicBezTo>
                  <a:cubicBezTo>
                    <a:pt x="17" y="63"/>
                    <a:pt x="19" y="62"/>
                    <a:pt x="19" y="61"/>
                  </a:cubicBezTo>
                  <a:cubicBezTo>
                    <a:pt x="17" y="46"/>
                    <a:pt x="8" y="34"/>
                    <a:pt x="4" y="19"/>
                  </a:cubicBezTo>
                  <a:cubicBezTo>
                    <a:pt x="4" y="20"/>
                    <a:pt x="3" y="20"/>
                    <a:pt x="2" y="21"/>
                  </a:cubicBezTo>
                  <a:cubicBezTo>
                    <a:pt x="8" y="25"/>
                    <a:pt x="12" y="33"/>
                    <a:pt x="15" y="39"/>
                  </a:cubicBezTo>
                  <a:cubicBezTo>
                    <a:pt x="19" y="46"/>
                    <a:pt x="22" y="53"/>
                    <a:pt x="25" y="60"/>
                  </a:cubicBezTo>
                  <a:cubicBezTo>
                    <a:pt x="26" y="60"/>
                    <a:pt x="27" y="59"/>
                    <a:pt x="27" y="59"/>
                  </a:cubicBezTo>
                  <a:cubicBezTo>
                    <a:pt x="20" y="44"/>
                    <a:pt x="15" y="29"/>
                    <a:pt x="10" y="14"/>
                  </a:cubicBezTo>
                  <a:cubicBezTo>
                    <a:pt x="9" y="12"/>
                    <a:pt x="7" y="13"/>
                    <a:pt x="7" y="14"/>
                  </a:cubicBezTo>
                  <a:cubicBezTo>
                    <a:pt x="11" y="31"/>
                    <a:pt x="20" y="46"/>
                    <a:pt x="26" y="62"/>
                  </a:cubicBezTo>
                  <a:cubicBezTo>
                    <a:pt x="27" y="64"/>
                    <a:pt x="29" y="63"/>
                    <a:pt x="29" y="62"/>
                  </a:cubicBezTo>
                  <a:cubicBezTo>
                    <a:pt x="24" y="43"/>
                    <a:pt x="16" y="25"/>
                    <a:pt x="9" y="8"/>
                  </a:cubicBezTo>
                  <a:cubicBezTo>
                    <a:pt x="8" y="6"/>
                    <a:pt x="6" y="7"/>
                    <a:pt x="7" y="9"/>
                  </a:cubicBezTo>
                  <a:cubicBezTo>
                    <a:pt x="12" y="27"/>
                    <a:pt x="21" y="44"/>
                    <a:pt x="30" y="61"/>
                  </a:cubicBezTo>
                  <a:cubicBezTo>
                    <a:pt x="30" y="62"/>
                    <a:pt x="32" y="61"/>
                    <a:pt x="32" y="60"/>
                  </a:cubicBezTo>
                  <a:cubicBezTo>
                    <a:pt x="24" y="43"/>
                    <a:pt x="18" y="25"/>
                    <a:pt x="13" y="7"/>
                  </a:cubicBezTo>
                  <a:cubicBezTo>
                    <a:pt x="12" y="7"/>
                    <a:pt x="11" y="7"/>
                    <a:pt x="10" y="8"/>
                  </a:cubicBezTo>
                  <a:cubicBezTo>
                    <a:pt x="19" y="25"/>
                    <a:pt x="26" y="44"/>
                    <a:pt x="36" y="61"/>
                  </a:cubicBezTo>
                  <a:cubicBezTo>
                    <a:pt x="37" y="62"/>
                    <a:pt x="39" y="61"/>
                    <a:pt x="39" y="60"/>
                  </a:cubicBezTo>
                  <a:cubicBezTo>
                    <a:pt x="38" y="42"/>
                    <a:pt x="26" y="25"/>
                    <a:pt x="22" y="8"/>
                  </a:cubicBezTo>
                  <a:cubicBezTo>
                    <a:pt x="21" y="6"/>
                    <a:pt x="19" y="7"/>
                    <a:pt x="19" y="9"/>
                  </a:cubicBezTo>
                  <a:cubicBezTo>
                    <a:pt x="21" y="18"/>
                    <a:pt x="24" y="27"/>
                    <a:pt x="28" y="35"/>
                  </a:cubicBezTo>
                  <a:cubicBezTo>
                    <a:pt x="32" y="44"/>
                    <a:pt x="37" y="53"/>
                    <a:pt x="44" y="60"/>
                  </a:cubicBezTo>
                  <a:cubicBezTo>
                    <a:pt x="45" y="60"/>
                    <a:pt x="46" y="60"/>
                    <a:pt x="46" y="59"/>
                  </a:cubicBezTo>
                  <a:cubicBezTo>
                    <a:pt x="47" y="50"/>
                    <a:pt x="43" y="42"/>
                    <a:pt x="39" y="34"/>
                  </a:cubicBezTo>
                  <a:cubicBezTo>
                    <a:pt x="35" y="26"/>
                    <a:pt x="29" y="18"/>
                    <a:pt x="26" y="9"/>
                  </a:cubicBezTo>
                  <a:cubicBezTo>
                    <a:pt x="26" y="8"/>
                    <a:pt x="24" y="8"/>
                    <a:pt x="24" y="10"/>
                  </a:cubicBezTo>
                  <a:cubicBezTo>
                    <a:pt x="25" y="18"/>
                    <a:pt x="28" y="26"/>
                    <a:pt x="32" y="33"/>
                  </a:cubicBezTo>
                  <a:cubicBezTo>
                    <a:pt x="36" y="41"/>
                    <a:pt x="40" y="48"/>
                    <a:pt x="46" y="55"/>
                  </a:cubicBezTo>
                  <a:cubicBezTo>
                    <a:pt x="47" y="56"/>
                    <a:pt x="48" y="55"/>
                    <a:pt x="48" y="54"/>
                  </a:cubicBezTo>
                  <a:cubicBezTo>
                    <a:pt x="47" y="37"/>
                    <a:pt x="36" y="22"/>
                    <a:pt x="30" y="7"/>
                  </a:cubicBezTo>
                  <a:cubicBezTo>
                    <a:pt x="29" y="7"/>
                    <a:pt x="28" y="8"/>
                    <a:pt x="27" y="8"/>
                  </a:cubicBezTo>
                  <a:cubicBezTo>
                    <a:pt x="36" y="22"/>
                    <a:pt x="39" y="39"/>
                    <a:pt x="48" y="53"/>
                  </a:cubicBezTo>
                  <a:cubicBezTo>
                    <a:pt x="49" y="54"/>
                    <a:pt x="51" y="53"/>
                    <a:pt x="51" y="52"/>
                  </a:cubicBezTo>
                  <a:cubicBezTo>
                    <a:pt x="46" y="36"/>
                    <a:pt x="38" y="21"/>
                    <a:pt x="30" y="6"/>
                  </a:cubicBezTo>
                  <a:cubicBezTo>
                    <a:pt x="29" y="4"/>
                    <a:pt x="27" y="6"/>
                    <a:pt x="28" y="7"/>
                  </a:cubicBezTo>
                  <a:cubicBezTo>
                    <a:pt x="35" y="23"/>
                    <a:pt x="41" y="39"/>
                    <a:pt x="49" y="54"/>
                  </a:cubicBezTo>
                  <a:cubicBezTo>
                    <a:pt x="50" y="54"/>
                    <a:pt x="51" y="54"/>
                    <a:pt x="51" y="54"/>
                  </a:cubicBezTo>
                  <a:cubicBezTo>
                    <a:pt x="56" y="46"/>
                    <a:pt x="51" y="36"/>
                    <a:pt x="49" y="29"/>
                  </a:cubicBezTo>
                  <a:cubicBezTo>
                    <a:pt x="46" y="20"/>
                    <a:pt x="41" y="12"/>
                    <a:pt x="39" y="2"/>
                  </a:cubicBezTo>
                  <a:cubicBezTo>
                    <a:pt x="39" y="3"/>
                    <a:pt x="38" y="3"/>
                    <a:pt x="37" y="3"/>
                  </a:cubicBezTo>
                  <a:cubicBezTo>
                    <a:pt x="45" y="16"/>
                    <a:pt x="47" y="30"/>
                    <a:pt x="55" y="43"/>
                  </a:cubicBezTo>
                  <a:cubicBezTo>
                    <a:pt x="56" y="44"/>
                    <a:pt x="57" y="43"/>
                    <a:pt x="57" y="42"/>
                  </a:cubicBezTo>
                  <a:cubicBezTo>
                    <a:pt x="55" y="34"/>
                    <a:pt x="53" y="26"/>
                    <a:pt x="50" y="18"/>
                  </a:cubicBezTo>
                  <a:cubicBezTo>
                    <a:pt x="47" y="12"/>
                    <a:pt x="43" y="3"/>
                    <a:pt x="36" y="0"/>
                  </a:cubicBezTo>
                  <a:cubicBezTo>
                    <a:pt x="35" y="0"/>
                    <a:pt x="34" y="0"/>
                    <a:pt x="34" y="1"/>
                  </a:cubicBezTo>
                  <a:cubicBezTo>
                    <a:pt x="30" y="17"/>
                    <a:pt x="42" y="33"/>
                    <a:pt x="40" y="49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34" y="45"/>
                    <a:pt x="30" y="35"/>
                    <a:pt x="26" y="28"/>
                  </a:cubicBezTo>
                  <a:cubicBezTo>
                    <a:pt x="22" y="22"/>
                    <a:pt x="17" y="14"/>
                    <a:pt x="8" y="14"/>
                  </a:cubicBezTo>
                  <a:cubicBezTo>
                    <a:pt x="7" y="14"/>
                    <a:pt x="7" y="16"/>
                    <a:pt x="8" y="16"/>
                  </a:cubicBezTo>
                  <a:cubicBezTo>
                    <a:pt x="17" y="17"/>
                    <a:pt x="22" y="26"/>
                    <a:pt x="25" y="32"/>
                  </a:cubicBezTo>
                  <a:cubicBezTo>
                    <a:pt x="29" y="39"/>
                    <a:pt x="33" y="47"/>
                    <a:pt x="41" y="50"/>
                  </a:cubicBezTo>
                  <a:cubicBezTo>
                    <a:pt x="42" y="50"/>
                    <a:pt x="42" y="49"/>
                    <a:pt x="42" y="49"/>
                  </a:cubicBezTo>
                  <a:cubicBezTo>
                    <a:pt x="44" y="33"/>
                    <a:pt x="33" y="18"/>
                    <a:pt x="36" y="1"/>
                  </a:cubicBezTo>
                  <a:cubicBezTo>
                    <a:pt x="36" y="2"/>
                    <a:pt x="36" y="2"/>
                    <a:pt x="35" y="2"/>
                  </a:cubicBezTo>
                  <a:cubicBezTo>
                    <a:pt x="42" y="5"/>
                    <a:pt x="45" y="14"/>
                    <a:pt x="48" y="20"/>
                  </a:cubicBezTo>
                  <a:cubicBezTo>
                    <a:pt x="51" y="27"/>
                    <a:pt x="53" y="35"/>
                    <a:pt x="55" y="43"/>
                  </a:cubicBezTo>
                  <a:cubicBezTo>
                    <a:pt x="56" y="42"/>
                    <a:pt x="56" y="42"/>
                    <a:pt x="57" y="42"/>
                  </a:cubicBezTo>
                  <a:cubicBezTo>
                    <a:pt x="49" y="29"/>
                    <a:pt x="47" y="14"/>
                    <a:pt x="39" y="2"/>
                  </a:cubicBezTo>
                  <a:cubicBezTo>
                    <a:pt x="38" y="1"/>
                    <a:pt x="37" y="1"/>
                    <a:pt x="37" y="3"/>
                  </a:cubicBezTo>
                  <a:cubicBezTo>
                    <a:pt x="39" y="12"/>
                    <a:pt x="43" y="20"/>
                    <a:pt x="46" y="28"/>
                  </a:cubicBezTo>
                  <a:cubicBezTo>
                    <a:pt x="48" y="32"/>
                    <a:pt x="49" y="37"/>
                    <a:pt x="50" y="41"/>
                  </a:cubicBezTo>
                  <a:cubicBezTo>
                    <a:pt x="51" y="45"/>
                    <a:pt x="51" y="49"/>
                    <a:pt x="49" y="52"/>
                  </a:cubicBezTo>
                  <a:cubicBezTo>
                    <a:pt x="50" y="52"/>
                    <a:pt x="51" y="52"/>
                    <a:pt x="51" y="52"/>
                  </a:cubicBezTo>
                  <a:cubicBezTo>
                    <a:pt x="43" y="37"/>
                    <a:pt x="37" y="21"/>
                    <a:pt x="30" y="6"/>
                  </a:cubicBezTo>
                  <a:cubicBezTo>
                    <a:pt x="29" y="6"/>
                    <a:pt x="29" y="7"/>
                    <a:pt x="28" y="7"/>
                  </a:cubicBezTo>
                  <a:cubicBezTo>
                    <a:pt x="36" y="22"/>
                    <a:pt x="44" y="36"/>
                    <a:pt x="48" y="52"/>
                  </a:cubicBezTo>
                  <a:cubicBezTo>
                    <a:pt x="49" y="52"/>
                    <a:pt x="50" y="52"/>
                    <a:pt x="50" y="51"/>
                  </a:cubicBezTo>
                  <a:cubicBezTo>
                    <a:pt x="41" y="37"/>
                    <a:pt x="38" y="21"/>
                    <a:pt x="29" y="7"/>
                  </a:cubicBezTo>
                  <a:cubicBezTo>
                    <a:pt x="29" y="6"/>
                    <a:pt x="27" y="6"/>
                    <a:pt x="27" y="8"/>
                  </a:cubicBezTo>
                  <a:cubicBezTo>
                    <a:pt x="30" y="15"/>
                    <a:pt x="34" y="22"/>
                    <a:pt x="38" y="30"/>
                  </a:cubicBezTo>
                  <a:cubicBezTo>
                    <a:pt x="41" y="37"/>
                    <a:pt x="45" y="45"/>
                    <a:pt x="45" y="54"/>
                  </a:cubicBezTo>
                  <a:cubicBezTo>
                    <a:pt x="46" y="54"/>
                    <a:pt x="47" y="54"/>
                    <a:pt x="48" y="53"/>
                  </a:cubicBezTo>
                  <a:cubicBezTo>
                    <a:pt x="42" y="47"/>
                    <a:pt x="38" y="40"/>
                    <a:pt x="35" y="33"/>
                  </a:cubicBezTo>
                  <a:cubicBezTo>
                    <a:pt x="30" y="25"/>
                    <a:pt x="27" y="17"/>
                    <a:pt x="26" y="9"/>
                  </a:cubicBezTo>
                  <a:cubicBezTo>
                    <a:pt x="26" y="9"/>
                    <a:pt x="25" y="10"/>
                    <a:pt x="24" y="10"/>
                  </a:cubicBezTo>
                  <a:cubicBezTo>
                    <a:pt x="27" y="18"/>
                    <a:pt x="32" y="26"/>
                    <a:pt x="36" y="34"/>
                  </a:cubicBezTo>
                  <a:cubicBezTo>
                    <a:pt x="40" y="41"/>
                    <a:pt x="44" y="50"/>
                    <a:pt x="44" y="59"/>
                  </a:cubicBezTo>
                  <a:cubicBezTo>
                    <a:pt x="44" y="58"/>
                    <a:pt x="45" y="58"/>
                    <a:pt x="46" y="58"/>
                  </a:cubicBezTo>
                  <a:cubicBezTo>
                    <a:pt x="39" y="51"/>
                    <a:pt x="35" y="43"/>
                    <a:pt x="31" y="35"/>
                  </a:cubicBezTo>
                  <a:cubicBezTo>
                    <a:pt x="27" y="26"/>
                    <a:pt x="23" y="17"/>
                    <a:pt x="22" y="8"/>
                  </a:cubicBezTo>
                  <a:cubicBezTo>
                    <a:pt x="21" y="8"/>
                    <a:pt x="20" y="8"/>
                    <a:pt x="19" y="9"/>
                  </a:cubicBezTo>
                  <a:cubicBezTo>
                    <a:pt x="24" y="26"/>
                    <a:pt x="35" y="42"/>
                    <a:pt x="36" y="60"/>
                  </a:cubicBezTo>
                  <a:cubicBezTo>
                    <a:pt x="37" y="60"/>
                    <a:pt x="38" y="60"/>
                    <a:pt x="39" y="60"/>
                  </a:cubicBezTo>
                  <a:cubicBezTo>
                    <a:pt x="28" y="43"/>
                    <a:pt x="21" y="24"/>
                    <a:pt x="12" y="6"/>
                  </a:cubicBezTo>
                  <a:cubicBezTo>
                    <a:pt x="12" y="5"/>
                    <a:pt x="10" y="6"/>
                    <a:pt x="10" y="7"/>
                  </a:cubicBezTo>
                  <a:cubicBezTo>
                    <a:pt x="15" y="26"/>
                    <a:pt x="22" y="43"/>
                    <a:pt x="30" y="61"/>
                  </a:cubicBezTo>
                  <a:cubicBezTo>
                    <a:pt x="30" y="60"/>
                    <a:pt x="31" y="60"/>
                    <a:pt x="32" y="60"/>
                  </a:cubicBezTo>
                  <a:cubicBezTo>
                    <a:pt x="23" y="43"/>
                    <a:pt x="14" y="26"/>
                    <a:pt x="9" y="8"/>
                  </a:cubicBezTo>
                  <a:cubicBezTo>
                    <a:pt x="8" y="8"/>
                    <a:pt x="8" y="9"/>
                    <a:pt x="7" y="9"/>
                  </a:cubicBezTo>
                  <a:cubicBezTo>
                    <a:pt x="14" y="26"/>
                    <a:pt x="22" y="44"/>
                    <a:pt x="26" y="62"/>
                  </a:cubicBezTo>
                  <a:cubicBezTo>
                    <a:pt x="27" y="62"/>
                    <a:pt x="28" y="62"/>
                    <a:pt x="29" y="62"/>
                  </a:cubicBezTo>
                  <a:cubicBezTo>
                    <a:pt x="23" y="45"/>
                    <a:pt x="14" y="30"/>
                    <a:pt x="10" y="14"/>
                  </a:cubicBezTo>
                  <a:cubicBezTo>
                    <a:pt x="9" y="14"/>
                    <a:pt x="8" y="14"/>
                    <a:pt x="7" y="14"/>
                  </a:cubicBezTo>
                  <a:cubicBezTo>
                    <a:pt x="12" y="30"/>
                    <a:pt x="18" y="45"/>
                    <a:pt x="25" y="60"/>
                  </a:cubicBezTo>
                  <a:cubicBezTo>
                    <a:pt x="26" y="61"/>
                    <a:pt x="28" y="60"/>
                    <a:pt x="27" y="59"/>
                  </a:cubicBezTo>
                  <a:cubicBezTo>
                    <a:pt x="24" y="51"/>
                    <a:pt x="21" y="44"/>
                    <a:pt x="17" y="37"/>
                  </a:cubicBezTo>
                  <a:cubicBezTo>
                    <a:pt x="14" y="31"/>
                    <a:pt x="10" y="24"/>
                    <a:pt x="4" y="19"/>
                  </a:cubicBezTo>
                  <a:cubicBezTo>
                    <a:pt x="3" y="18"/>
                    <a:pt x="2" y="19"/>
                    <a:pt x="2" y="20"/>
                  </a:cubicBezTo>
                  <a:cubicBezTo>
                    <a:pt x="6" y="34"/>
                    <a:pt x="15" y="47"/>
                    <a:pt x="17" y="61"/>
                  </a:cubicBezTo>
                  <a:cubicBezTo>
                    <a:pt x="18" y="61"/>
                    <a:pt x="18" y="61"/>
                    <a:pt x="19" y="61"/>
                  </a:cubicBezTo>
                  <a:cubicBezTo>
                    <a:pt x="15" y="50"/>
                    <a:pt x="9" y="40"/>
                    <a:pt x="3" y="30"/>
                  </a:cubicBezTo>
                  <a:cubicBezTo>
                    <a:pt x="2" y="29"/>
                    <a:pt x="0" y="30"/>
                    <a:pt x="1" y="3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4" name="Freeform 25"/>
            <p:cNvSpPr/>
            <p:nvPr/>
          </p:nvSpPr>
          <p:spPr bwMode="auto">
            <a:xfrm>
              <a:off x="6645" y="2779"/>
              <a:ext cx="55" cy="112"/>
            </a:xfrm>
            <a:custGeom>
              <a:avLst/>
              <a:gdLst>
                <a:gd name="T0" fmla="*/ 6 w 42"/>
                <a:gd name="T1" fmla="*/ 67 h 86"/>
                <a:gd name="T2" fmla="*/ 8 w 42"/>
                <a:gd name="T3" fmla="*/ 30 h 86"/>
                <a:gd name="T4" fmla="*/ 12 w 42"/>
                <a:gd name="T5" fmla="*/ 40 h 86"/>
                <a:gd name="T6" fmla="*/ 14 w 42"/>
                <a:gd name="T7" fmla="*/ 84 h 86"/>
                <a:gd name="T8" fmla="*/ 12 w 42"/>
                <a:gd name="T9" fmla="*/ 53 h 86"/>
                <a:gd name="T10" fmla="*/ 14 w 42"/>
                <a:gd name="T11" fmla="*/ 21 h 86"/>
                <a:gd name="T12" fmla="*/ 17 w 42"/>
                <a:gd name="T13" fmla="*/ 71 h 86"/>
                <a:gd name="T14" fmla="*/ 17 w 42"/>
                <a:gd name="T15" fmla="*/ 42 h 86"/>
                <a:gd name="T16" fmla="*/ 19 w 42"/>
                <a:gd name="T17" fmla="*/ 13 h 86"/>
                <a:gd name="T18" fmla="*/ 23 w 42"/>
                <a:gd name="T19" fmla="*/ 65 h 86"/>
                <a:gd name="T20" fmla="*/ 27 w 42"/>
                <a:gd name="T21" fmla="*/ 5 h 86"/>
                <a:gd name="T22" fmla="*/ 30 w 42"/>
                <a:gd name="T23" fmla="*/ 33 h 86"/>
                <a:gd name="T24" fmla="*/ 32 w 42"/>
                <a:gd name="T25" fmla="*/ 61 h 86"/>
                <a:gd name="T26" fmla="*/ 31 w 42"/>
                <a:gd name="T27" fmla="*/ 11 h 86"/>
                <a:gd name="T28" fmla="*/ 38 w 42"/>
                <a:gd name="T29" fmla="*/ 60 h 86"/>
                <a:gd name="T30" fmla="*/ 35 w 42"/>
                <a:gd name="T31" fmla="*/ 36 h 86"/>
                <a:gd name="T32" fmla="*/ 35 w 42"/>
                <a:gd name="T33" fmla="*/ 13 h 86"/>
                <a:gd name="T34" fmla="*/ 38 w 42"/>
                <a:gd name="T35" fmla="*/ 60 h 86"/>
                <a:gd name="T36" fmla="*/ 36 w 42"/>
                <a:gd name="T37" fmla="*/ 2 h 86"/>
                <a:gd name="T38" fmla="*/ 24 w 42"/>
                <a:gd name="T39" fmla="*/ 52 h 86"/>
                <a:gd name="T40" fmla="*/ 18 w 42"/>
                <a:gd name="T41" fmla="*/ 31 h 86"/>
                <a:gd name="T42" fmla="*/ 12 w 42"/>
                <a:gd name="T43" fmla="*/ 9 h 86"/>
                <a:gd name="T44" fmla="*/ 12 w 42"/>
                <a:gd name="T45" fmla="*/ 47 h 86"/>
                <a:gd name="T46" fmla="*/ 3 w 42"/>
                <a:gd name="T47" fmla="*/ 11 h 86"/>
                <a:gd name="T48" fmla="*/ 5 w 42"/>
                <a:gd name="T49" fmla="*/ 57 h 86"/>
                <a:gd name="T50" fmla="*/ 3 w 42"/>
                <a:gd name="T51" fmla="*/ 11 h 86"/>
                <a:gd name="T52" fmla="*/ 10 w 42"/>
                <a:gd name="T53" fmla="*/ 49 h 86"/>
                <a:gd name="T54" fmla="*/ 14 w 42"/>
                <a:gd name="T55" fmla="*/ 9 h 86"/>
                <a:gd name="T56" fmla="*/ 16 w 42"/>
                <a:gd name="T57" fmla="*/ 33 h 86"/>
                <a:gd name="T58" fmla="*/ 26 w 42"/>
                <a:gd name="T59" fmla="*/ 53 h 86"/>
                <a:gd name="T60" fmla="*/ 33 w 42"/>
                <a:gd name="T61" fmla="*/ 2 h 86"/>
                <a:gd name="T62" fmla="*/ 40 w 42"/>
                <a:gd name="T63" fmla="*/ 60 h 86"/>
                <a:gd name="T64" fmla="*/ 37 w 42"/>
                <a:gd name="T65" fmla="*/ 12 h 86"/>
                <a:gd name="T66" fmla="*/ 33 w 42"/>
                <a:gd name="T67" fmla="*/ 36 h 86"/>
                <a:gd name="T68" fmla="*/ 40 w 42"/>
                <a:gd name="T69" fmla="*/ 60 h 86"/>
                <a:gd name="T70" fmla="*/ 33 w 42"/>
                <a:gd name="T71" fmla="*/ 9 h 86"/>
                <a:gd name="T72" fmla="*/ 29 w 42"/>
                <a:gd name="T73" fmla="*/ 61 h 86"/>
                <a:gd name="T74" fmla="*/ 32 w 42"/>
                <a:gd name="T75" fmla="*/ 31 h 86"/>
                <a:gd name="T76" fmla="*/ 24 w 42"/>
                <a:gd name="T77" fmla="*/ 4 h 86"/>
                <a:gd name="T78" fmla="*/ 23 w 42"/>
                <a:gd name="T79" fmla="*/ 64 h 86"/>
                <a:gd name="T80" fmla="*/ 21 w 42"/>
                <a:gd name="T81" fmla="*/ 12 h 86"/>
                <a:gd name="T82" fmla="*/ 14 w 42"/>
                <a:gd name="T83" fmla="*/ 41 h 86"/>
                <a:gd name="T84" fmla="*/ 19 w 42"/>
                <a:gd name="T85" fmla="*/ 71 h 86"/>
                <a:gd name="T86" fmla="*/ 16 w 42"/>
                <a:gd name="T87" fmla="*/ 20 h 86"/>
                <a:gd name="T88" fmla="*/ 9 w 42"/>
                <a:gd name="T89" fmla="*/ 51 h 86"/>
                <a:gd name="T90" fmla="*/ 17 w 42"/>
                <a:gd name="T91" fmla="*/ 84 h 86"/>
                <a:gd name="T92" fmla="*/ 14 w 42"/>
                <a:gd name="T93" fmla="*/ 38 h 86"/>
                <a:gd name="T94" fmla="*/ 6 w 42"/>
                <a:gd name="T95" fmla="*/ 30 h 86"/>
                <a:gd name="T96" fmla="*/ 9 w 42"/>
                <a:gd name="T97" fmla="*/ 67 h 86"/>
                <a:gd name="T98" fmla="*/ 7 w 42"/>
                <a:gd name="T99" fmla="*/ 4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2" h="86">
                  <a:moveTo>
                    <a:pt x="7" y="43"/>
                  </a:moveTo>
                  <a:cubicBezTo>
                    <a:pt x="8" y="51"/>
                    <a:pt x="7" y="59"/>
                    <a:pt x="6" y="67"/>
                  </a:cubicBezTo>
                  <a:cubicBezTo>
                    <a:pt x="7" y="67"/>
                    <a:pt x="8" y="66"/>
                    <a:pt x="9" y="66"/>
                  </a:cubicBezTo>
                  <a:cubicBezTo>
                    <a:pt x="6" y="55"/>
                    <a:pt x="4" y="41"/>
                    <a:pt x="8" y="30"/>
                  </a:cubicBezTo>
                  <a:cubicBezTo>
                    <a:pt x="8" y="30"/>
                    <a:pt x="7" y="31"/>
                    <a:pt x="7" y="31"/>
                  </a:cubicBezTo>
                  <a:cubicBezTo>
                    <a:pt x="10" y="33"/>
                    <a:pt x="11" y="37"/>
                    <a:pt x="12" y="40"/>
                  </a:cubicBezTo>
                  <a:cubicBezTo>
                    <a:pt x="13" y="45"/>
                    <a:pt x="14" y="50"/>
                    <a:pt x="14" y="56"/>
                  </a:cubicBezTo>
                  <a:cubicBezTo>
                    <a:pt x="15" y="65"/>
                    <a:pt x="15" y="75"/>
                    <a:pt x="14" y="84"/>
                  </a:cubicBezTo>
                  <a:cubicBezTo>
                    <a:pt x="15" y="84"/>
                    <a:pt x="16" y="84"/>
                    <a:pt x="17" y="84"/>
                  </a:cubicBezTo>
                  <a:cubicBezTo>
                    <a:pt x="14" y="74"/>
                    <a:pt x="12" y="63"/>
                    <a:pt x="12" y="53"/>
                  </a:cubicBezTo>
                  <a:cubicBezTo>
                    <a:pt x="11" y="42"/>
                    <a:pt x="11" y="31"/>
                    <a:pt x="16" y="22"/>
                  </a:cubicBezTo>
                  <a:cubicBezTo>
                    <a:pt x="16" y="22"/>
                    <a:pt x="15" y="21"/>
                    <a:pt x="14" y="21"/>
                  </a:cubicBezTo>
                  <a:cubicBezTo>
                    <a:pt x="19" y="28"/>
                    <a:pt x="20" y="38"/>
                    <a:pt x="20" y="45"/>
                  </a:cubicBezTo>
                  <a:cubicBezTo>
                    <a:pt x="20" y="54"/>
                    <a:pt x="19" y="63"/>
                    <a:pt x="17" y="71"/>
                  </a:cubicBezTo>
                  <a:cubicBezTo>
                    <a:pt x="18" y="71"/>
                    <a:pt x="18" y="71"/>
                    <a:pt x="19" y="71"/>
                  </a:cubicBezTo>
                  <a:cubicBezTo>
                    <a:pt x="16" y="61"/>
                    <a:pt x="16" y="52"/>
                    <a:pt x="17" y="42"/>
                  </a:cubicBezTo>
                  <a:cubicBezTo>
                    <a:pt x="18" y="32"/>
                    <a:pt x="19" y="23"/>
                    <a:pt x="21" y="13"/>
                  </a:cubicBezTo>
                  <a:cubicBezTo>
                    <a:pt x="21" y="13"/>
                    <a:pt x="20" y="13"/>
                    <a:pt x="19" y="13"/>
                  </a:cubicBezTo>
                  <a:cubicBezTo>
                    <a:pt x="23" y="21"/>
                    <a:pt x="23" y="30"/>
                    <a:pt x="22" y="39"/>
                  </a:cubicBezTo>
                  <a:cubicBezTo>
                    <a:pt x="22" y="48"/>
                    <a:pt x="21" y="56"/>
                    <a:pt x="23" y="65"/>
                  </a:cubicBezTo>
                  <a:cubicBezTo>
                    <a:pt x="23" y="66"/>
                    <a:pt x="24" y="66"/>
                    <a:pt x="25" y="65"/>
                  </a:cubicBezTo>
                  <a:cubicBezTo>
                    <a:pt x="33" y="46"/>
                    <a:pt x="21" y="24"/>
                    <a:pt x="27" y="5"/>
                  </a:cubicBezTo>
                  <a:cubicBezTo>
                    <a:pt x="26" y="5"/>
                    <a:pt x="25" y="5"/>
                    <a:pt x="25" y="5"/>
                  </a:cubicBezTo>
                  <a:cubicBezTo>
                    <a:pt x="29" y="13"/>
                    <a:pt x="30" y="23"/>
                    <a:pt x="30" y="33"/>
                  </a:cubicBezTo>
                  <a:cubicBezTo>
                    <a:pt x="30" y="42"/>
                    <a:pt x="29" y="51"/>
                    <a:pt x="29" y="61"/>
                  </a:cubicBezTo>
                  <a:cubicBezTo>
                    <a:pt x="30" y="63"/>
                    <a:pt x="32" y="63"/>
                    <a:pt x="32" y="61"/>
                  </a:cubicBezTo>
                  <a:cubicBezTo>
                    <a:pt x="32" y="44"/>
                    <a:pt x="28" y="27"/>
                    <a:pt x="33" y="10"/>
                  </a:cubicBezTo>
                  <a:cubicBezTo>
                    <a:pt x="33" y="11"/>
                    <a:pt x="32" y="11"/>
                    <a:pt x="31" y="11"/>
                  </a:cubicBezTo>
                  <a:cubicBezTo>
                    <a:pt x="35" y="18"/>
                    <a:pt x="36" y="27"/>
                    <a:pt x="37" y="35"/>
                  </a:cubicBezTo>
                  <a:cubicBezTo>
                    <a:pt x="38" y="43"/>
                    <a:pt x="38" y="51"/>
                    <a:pt x="38" y="60"/>
                  </a:cubicBezTo>
                  <a:cubicBezTo>
                    <a:pt x="38" y="60"/>
                    <a:pt x="39" y="60"/>
                    <a:pt x="40" y="60"/>
                  </a:cubicBezTo>
                  <a:cubicBezTo>
                    <a:pt x="37" y="52"/>
                    <a:pt x="36" y="44"/>
                    <a:pt x="35" y="36"/>
                  </a:cubicBezTo>
                  <a:cubicBezTo>
                    <a:pt x="35" y="29"/>
                    <a:pt x="35" y="20"/>
                    <a:pt x="37" y="12"/>
                  </a:cubicBezTo>
                  <a:cubicBezTo>
                    <a:pt x="36" y="13"/>
                    <a:pt x="36" y="13"/>
                    <a:pt x="35" y="13"/>
                  </a:cubicBezTo>
                  <a:cubicBezTo>
                    <a:pt x="40" y="19"/>
                    <a:pt x="40" y="28"/>
                    <a:pt x="39" y="36"/>
                  </a:cubicBezTo>
                  <a:cubicBezTo>
                    <a:pt x="39" y="44"/>
                    <a:pt x="38" y="52"/>
                    <a:pt x="38" y="60"/>
                  </a:cubicBezTo>
                  <a:cubicBezTo>
                    <a:pt x="38" y="60"/>
                    <a:pt x="39" y="60"/>
                    <a:pt x="40" y="60"/>
                  </a:cubicBezTo>
                  <a:cubicBezTo>
                    <a:pt x="38" y="40"/>
                    <a:pt x="38" y="21"/>
                    <a:pt x="36" y="2"/>
                  </a:cubicBezTo>
                  <a:cubicBezTo>
                    <a:pt x="36" y="0"/>
                    <a:pt x="34" y="0"/>
                    <a:pt x="33" y="1"/>
                  </a:cubicBezTo>
                  <a:cubicBezTo>
                    <a:pt x="30" y="18"/>
                    <a:pt x="34" y="37"/>
                    <a:pt x="24" y="52"/>
                  </a:cubicBezTo>
                  <a:cubicBezTo>
                    <a:pt x="24" y="52"/>
                    <a:pt x="25" y="52"/>
                    <a:pt x="26" y="52"/>
                  </a:cubicBezTo>
                  <a:cubicBezTo>
                    <a:pt x="21" y="47"/>
                    <a:pt x="20" y="38"/>
                    <a:pt x="18" y="31"/>
                  </a:cubicBezTo>
                  <a:cubicBezTo>
                    <a:pt x="17" y="24"/>
                    <a:pt x="17" y="16"/>
                    <a:pt x="14" y="8"/>
                  </a:cubicBezTo>
                  <a:cubicBezTo>
                    <a:pt x="14" y="7"/>
                    <a:pt x="12" y="7"/>
                    <a:pt x="12" y="9"/>
                  </a:cubicBezTo>
                  <a:cubicBezTo>
                    <a:pt x="11" y="22"/>
                    <a:pt x="15" y="35"/>
                    <a:pt x="10" y="48"/>
                  </a:cubicBezTo>
                  <a:cubicBezTo>
                    <a:pt x="11" y="48"/>
                    <a:pt x="11" y="47"/>
                    <a:pt x="12" y="47"/>
                  </a:cubicBezTo>
                  <a:cubicBezTo>
                    <a:pt x="8" y="43"/>
                    <a:pt x="6" y="36"/>
                    <a:pt x="5" y="30"/>
                  </a:cubicBezTo>
                  <a:cubicBezTo>
                    <a:pt x="5" y="23"/>
                    <a:pt x="4" y="17"/>
                    <a:pt x="3" y="11"/>
                  </a:cubicBezTo>
                  <a:cubicBezTo>
                    <a:pt x="2" y="9"/>
                    <a:pt x="0" y="10"/>
                    <a:pt x="0" y="11"/>
                  </a:cubicBezTo>
                  <a:cubicBezTo>
                    <a:pt x="2" y="26"/>
                    <a:pt x="3" y="41"/>
                    <a:pt x="5" y="57"/>
                  </a:cubicBezTo>
                  <a:cubicBezTo>
                    <a:pt x="5" y="58"/>
                    <a:pt x="7" y="58"/>
                    <a:pt x="7" y="57"/>
                  </a:cubicBezTo>
                  <a:cubicBezTo>
                    <a:pt x="5" y="41"/>
                    <a:pt x="5" y="26"/>
                    <a:pt x="3" y="11"/>
                  </a:cubicBezTo>
                  <a:cubicBezTo>
                    <a:pt x="2" y="11"/>
                    <a:pt x="1" y="11"/>
                    <a:pt x="0" y="11"/>
                  </a:cubicBezTo>
                  <a:cubicBezTo>
                    <a:pt x="3" y="23"/>
                    <a:pt x="1" y="39"/>
                    <a:pt x="10" y="49"/>
                  </a:cubicBezTo>
                  <a:cubicBezTo>
                    <a:pt x="11" y="50"/>
                    <a:pt x="12" y="49"/>
                    <a:pt x="12" y="48"/>
                  </a:cubicBezTo>
                  <a:cubicBezTo>
                    <a:pt x="18" y="36"/>
                    <a:pt x="13" y="22"/>
                    <a:pt x="14" y="9"/>
                  </a:cubicBezTo>
                  <a:cubicBezTo>
                    <a:pt x="13" y="9"/>
                    <a:pt x="12" y="9"/>
                    <a:pt x="12" y="9"/>
                  </a:cubicBezTo>
                  <a:cubicBezTo>
                    <a:pt x="14" y="16"/>
                    <a:pt x="15" y="25"/>
                    <a:pt x="16" y="33"/>
                  </a:cubicBezTo>
                  <a:cubicBezTo>
                    <a:pt x="17" y="40"/>
                    <a:pt x="19" y="48"/>
                    <a:pt x="24" y="54"/>
                  </a:cubicBezTo>
                  <a:cubicBezTo>
                    <a:pt x="25" y="54"/>
                    <a:pt x="26" y="54"/>
                    <a:pt x="26" y="53"/>
                  </a:cubicBezTo>
                  <a:cubicBezTo>
                    <a:pt x="36" y="38"/>
                    <a:pt x="32" y="19"/>
                    <a:pt x="36" y="2"/>
                  </a:cubicBezTo>
                  <a:cubicBezTo>
                    <a:pt x="35" y="2"/>
                    <a:pt x="34" y="2"/>
                    <a:pt x="33" y="2"/>
                  </a:cubicBezTo>
                  <a:cubicBezTo>
                    <a:pt x="35" y="21"/>
                    <a:pt x="35" y="41"/>
                    <a:pt x="38" y="60"/>
                  </a:cubicBezTo>
                  <a:cubicBezTo>
                    <a:pt x="38" y="62"/>
                    <a:pt x="40" y="61"/>
                    <a:pt x="40" y="60"/>
                  </a:cubicBezTo>
                  <a:cubicBezTo>
                    <a:pt x="40" y="51"/>
                    <a:pt x="41" y="43"/>
                    <a:pt x="42" y="35"/>
                  </a:cubicBezTo>
                  <a:cubicBezTo>
                    <a:pt x="42" y="27"/>
                    <a:pt x="42" y="18"/>
                    <a:pt x="37" y="12"/>
                  </a:cubicBezTo>
                  <a:cubicBezTo>
                    <a:pt x="36" y="11"/>
                    <a:pt x="35" y="11"/>
                    <a:pt x="35" y="12"/>
                  </a:cubicBezTo>
                  <a:cubicBezTo>
                    <a:pt x="33" y="20"/>
                    <a:pt x="33" y="28"/>
                    <a:pt x="33" y="36"/>
                  </a:cubicBezTo>
                  <a:cubicBezTo>
                    <a:pt x="33" y="44"/>
                    <a:pt x="34" y="53"/>
                    <a:pt x="38" y="60"/>
                  </a:cubicBezTo>
                  <a:cubicBezTo>
                    <a:pt x="38" y="62"/>
                    <a:pt x="40" y="61"/>
                    <a:pt x="40" y="60"/>
                  </a:cubicBezTo>
                  <a:cubicBezTo>
                    <a:pt x="41" y="51"/>
                    <a:pt x="41" y="43"/>
                    <a:pt x="40" y="34"/>
                  </a:cubicBezTo>
                  <a:cubicBezTo>
                    <a:pt x="39" y="26"/>
                    <a:pt x="37" y="17"/>
                    <a:pt x="33" y="9"/>
                  </a:cubicBezTo>
                  <a:cubicBezTo>
                    <a:pt x="33" y="8"/>
                    <a:pt x="31" y="9"/>
                    <a:pt x="31" y="10"/>
                  </a:cubicBezTo>
                  <a:cubicBezTo>
                    <a:pt x="26" y="26"/>
                    <a:pt x="30" y="44"/>
                    <a:pt x="29" y="61"/>
                  </a:cubicBezTo>
                  <a:cubicBezTo>
                    <a:pt x="30" y="61"/>
                    <a:pt x="31" y="61"/>
                    <a:pt x="32" y="61"/>
                  </a:cubicBezTo>
                  <a:cubicBezTo>
                    <a:pt x="31" y="51"/>
                    <a:pt x="32" y="41"/>
                    <a:pt x="32" y="31"/>
                  </a:cubicBezTo>
                  <a:cubicBezTo>
                    <a:pt x="32" y="22"/>
                    <a:pt x="31" y="12"/>
                    <a:pt x="27" y="4"/>
                  </a:cubicBezTo>
                  <a:cubicBezTo>
                    <a:pt x="26" y="3"/>
                    <a:pt x="25" y="3"/>
                    <a:pt x="24" y="4"/>
                  </a:cubicBezTo>
                  <a:cubicBezTo>
                    <a:pt x="22" y="14"/>
                    <a:pt x="23" y="24"/>
                    <a:pt x="24" y="33"/>
                  </a:cubicBezTo>
                  <a:cubicBezTo>
                    <a:pt x="26" y="44"/>
                    <a:pt x="27" y="54"/>
                    <a:pt x="23" y="64"/>
                  </a:cubicBezTo>
                  <a:cubicBezTo>
                    <a:pt x="23" y="64"/>
                    <a:pt x="24" y="64"/>
                    <a:pt x="25" y="64"/>
                  </a:cubicBezTo>
                  <a:cubicBezTo>
                    <a:pt x="22" y="47"/>
                    <a:pt x="29" y="29"/>
                    <a:pt x="21" y="12"/>
                  </a:cubicBezTo>
                  <a:cubicBezTo>
                    <a:pt x="21" y="11"/>
                    <a:pt x="20" y="12"/>
                    <a:pt x="19" y="12"/>
                  </a:cubicBezTo>
                  <a:cubicBezTo>
                    <a:pt x="17" y="22"/>
                    <a:pt x="15" y="32"/>
                    <a:pt x="14" y="41"/>
                  </a:cubicBezTo>
                  <a:cubicBezTo>
                    <a:pt x="14" y="51"/>
                    <a:pt x="14" y="62"/>
                    <a:pt x="17" y="71"/>
                  </a:cubicBezTo>
                  <a:cubicBezTo>
                    <a:pt x="17" y="72"/>
                    <a:pt x="19" y="72"/>
                    <a:pt x="19" y="71"/>
                  </a:cubicBezTo>
                  <a:cubicBezTo>
                    <a:pt x="21" y="63"/>
                    <a:pt x="22" y="54"/>
                    <a:pt x="22" y="45"/>
                  </a:cubicBezTo>
                  <a:cubicBezTo>
                    <a:pt x="22" y="37"/>
                    <a:pt x="21" y="27"/>
                    <a:pt x="16" y="20"/>
                  </a:cubicBezTo>
                  <a:cubicBezTo>
                    <a:pt x="16" y="20"/>
                    <a:pt x="15" y="20"/>
                    <a:pt x="14" y="20"/>
                  </a:cubicBezTo>
                  <a:cubicBezTo>
                    <a:pt x="9" y="30"/>
                    <a:pt x="9" y="41"/>
                    <a:pt x="9" y="51"/>
                  </a:cubicBezTo>
                  <a:cubicBezTo>
                    <a:pt x="10" y="63"/>
                    <a:pt x="12" y="74"/>
                    <a:pt x="14" y="84"/>
                  </a:cubicBezTo>
                  <a:cubicBezTo>
                    <a:pt x="15" y="86"/>
                    <a:pt x="16" y="85"/>
                    <a:pt x="17" y="84"/>
                  </a:cubicBezTo>
                  <a:cubicBezTo>
                    <a:pt x="18" y="74"/>
                    <a:pt x="17" y="64"/>
                    <a:pt x="17" y="54"/>
                  </a:cubicBezTo>
                  <a:cubicBezTo>
                    <a:pt x="16" y="49"/>
                    <a:pt x="15" y="43"/>
                    <a:pt x="14" y="38"/>
                  </a:cubicBezTo>
                  <a:cubicBezTo>
                    <a:pt x="13" y="35"/>
                    <a:pt x="11" y="31"/>
                    <a:pt x="8" y="29"/>
                  </a:cubicBezTo>
                  <a:cubicBezTo>
                    <a:pt x="7" y="28"/>
                    <a:pt x="6" y="29"/>
                    <a:pt x="6" y="30"/>
                  </a:cubicBezTo>
                  <a:cubicBezTo>
                    <a:pt x="2" y="41"/>
                    <a:pt x="3" y="55"/>
                    <a:pt x="6" y="67"/>
                  </a:cubicBezTo>
                  <a:cubicBezTo>
                    <a:pt x="7" y="68"/>
                    <a:pt x="9" y="68"/>
                    <a:pt x="9" y="67"/>
                  </a:cubicBezTo>
                  <a:cubicBezTo>
                    <a:pt x="9" y="59"/>
                    <a:pt x="10" y="51"/>
                    <a:pt x="9" y="43"/>
                  </a:cubicBezTo>
                  <a:cubicBezTo>
                    <a:pt x="9" y="41"/>
                    <a:pt x="7" y="41"/>
                    <a:pt x="7" y="4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5" name="Freeform 26"/>
            <p:cNvSpPr/>
            <p:nvPr/>
          </p:nvSpPr>
          <p:spPr bwMode="auto">
            <a:xfrm>
              <a:off x="6754" y="2782"/>
              <a:ext cx="62" cy="92"/>
            </a:xfrm>
            <a:custGeom>
              <a:avLst/>
              <a:gdLst>
                <a:gd name="T0" fmla="*/ 4 w 48"/>
                <a:gd name="T1" fmla="*/ 63 h 71"/>
                <a:gd name="T2" fmla="*/ 11 w 48"/>
                <a:gd name="T3" fmla="*/ 6 h 71"/>
                <a:gd name="T4" fmla="*/ 12 w 48"/>
                <a:gd name="T5" fmla="*/ 34 h 71"/>
                <a:gd name="T6" fmla="*/ 12 w 48"/>
                <a:gd name="T7" fmla="*/ 63 h 71"/>
                <a:gd name="T8" fmla="*/ 12 w 48"/>
                <a:gd name="T9" fmla="*/ 4 h 71"/>
                <a:gd name="T10" fmla="*/ 12 w 48"/>
                <a:gd name="T11" fmla="*/ 70 h 71"/>
                <a:gd name="T12" fmla="*/ 15 w 48"/>
                <a:gd name="T13" fmla="*/ 4 h 71"/>
                <a:gd name="T14" fmla="*/ 14 w 48"/>
                <a:gd name="T15" fmla="*/ 61 h 71"/>
                <a:gd name="T16" fmla="*/ 15 w 48"/>
                <a:gd name="T17" fmla="*/ 33 h 71"/>
                <a:gd name="T18" fmla="*/ 21 w 48"/>
                <a:gd name="T19" fmla="*/ 6 h 71"/>
                <a:gd name="T20" fmla="*/ 23 w 48"/>
                <a:gd name="T21" fmla="*/ 32 h 71"/>
                <a:gd name="T22" fmla="*/ 21 w 48"/>
                <a:gd name="T23" fmla="*/ 60 h 71"/>
                <a:gd name="T24" fmla="*/ 22 w 48"/>
                <a:gd name="T25" fmla="*/ 3 h 71"/>
                <a:gd name="T26" fmla="*/ 23 w 48"/>
                <a:gd name="T27" fmla="*/ 62 h 71"/>
                <a:gd name="T28" fmla="*/ 27 w 48"/>
                <a:gd name="T29" fmla="*/ 2 h 71"/>
                <a:gd name="T30" fmla="*/ 29 w 48"/>
                <a:gd name="T31" fmla="*/ 32 h 71"/>
                <a:gd name="T32" fmla="*/ 30 w 48"/>
                <a:gd name="T33" fmla="*/ 62 h 71"/>
                <a:gd name="T34" fmla="*/ 30 w 48"/>
                <a:gd name="T35" fmla="*/ 8 h 71"/>
                <a:gd name="T36" fmla="*/ 36 w 48"/>
                <a:gd name="T37" fmla="*/ 34 h 71"/>
                <a:gd name="T38" fmla="*/ 38 w 48"/>
                <a:gd name="T39" fmla="*/ 62 h 71"/>
                <a:gd name="T40" fmla="*/ 39 w 48"/>
                <a:gd name="T41" fmla="*/ 12 h 71"/>
                <a:gd name="T42" fmla="*/ 38 w 48"/>
                <a:gd name="T43" fmla="*/ 63 h 71"/>
                <a:gd name="T44" fmla="*/ 35 w 48"/>
                <a:gd name="T45" fmla="*/ 36 h 71"/>
                <a:gd name="T46" fmla="*/ 38 w 48"/>
                <a:gd name="T47" fmla="*/ 11 h 71"/>
                <a:gd name="T48" fmla="*/ 44 w 48"/>
                <a:gd name="T49" fmla="*/ 36 h 71"/>
                <a:gd name="T50" fmla="*/ 41 w 48"/>
                <a:gd name="T51" fmla="*/ 65 h 71"/>
                <a:gd name="T52" fmla="*/ 46 w 48"/>
                <a:gd name="T53" fmla="*/ 53 h 71"/>
                <a:gd name="T54" fmla="*/ 44 w 48"/>
                <a:gd name="T55" fmla="*/ 18 h 71"/>
                <a:gd name="T56" fmla="*/ 37 w 48"/>
                <a:gd name="T57" fmla="*/ 9 h 71"/>
                <a:gd name="T58" fmla="*/ 38 w 48"/>
                <a:gd name="T59" fmla="*/ 64 h 71"/>
                <a:gd name="T60" fmla="*/ 41 w 48"/>
                <a:gd name="T61" fmla="*/ 11 h 71"/>
                <a:gd name="T62" fmla="*/ 35 w 48"/>
                <a:gd name="T63" fmla="*/ 62 h 71"/>
                <a:gd name="T64" fmla="*/ 38 w 48"/>
                <a:gd name="T65" fmla="*/ 32 h 71"/>
                <a:gd name="T66" fmla="*/ 32 w 48"/>
                <a:gd name="T67" fmla="*/ 6 h 71"/>
                <a:gd name="T68" fmla="*/ 27 w 48"/>
                <a:gd name="T69" fmla="*/ 61 h 71"/>
                <a:gd name="T70" fmla="*/ 32 w 48"/>
                <a:gd name="T71" fmla="*/ 30 h 71"/>
                <a:gd name="T72" fmla="*/ 25 w 48"/>
                <a:gd name="T73" fmla="*/ 1 h 71"/>
                <a:gd name="T74" fmla="*/ 25 w 48"/>
                <a:gd name="T75" fmla="*/ 62 h 71"/>
                <a:gd name="T76" fmla="*/ 24 w 48"/>
                <a:gd name="T77" fmla="*/ 2 h 71"/>
                <a:gd name="T78" fmla="*/ 19 w 48"/>
                <a:gd name="T79" fmla="*/ 60 h 71"/>
                <a:gd name="T80" fmla="*/ 25 w 48"/>
                <a:gd name="T81" fmla="*/ 32 h 71"/>
                <a:gd name="T82" fmla="*/ 19 w 48"/>
                <a:gd name="T83" fmla="*/ 4 h 71"/>
                <a:gd name="T84" fmla="*/ 14 w 48"/>
                <a:gd name="T85" fmla="*/ 61 h 71"/>
                <a:gd name="T86" fmla="*/ 15 w 48"/>
                <a:gd name="T87" fmla="*/ 4 h 71"/>
                <a:gd name="T88" fmla="*/ 12 w 48"/>
                <a:gd name="T89" fmla="*/ 70 h 71"/>
                <a:gd name="T90" fmla="*/ 16 w 48"/>
                <a:gd name="T91" fmla="*/ 31 h 71"/>
                <a:gd name="T92" fmla="*/ 11 w 48"/>
                <a:gd name="T93" fmla="*/ 3 h 71"/>
                <a:gd name="T94" fmla="*/ 12 w 48"/>
                <a:gd name="T95" fmla="*/ 63 h 71"/>
                <a:gd name="T96" fmla="*/ 11 w 48"/>
                <a:gd name="T97" fmla="*/ 5 h 71"/>
                <a:gd name="T98" fmla="*/ 5 w 48"/>
                <a:gd name="T99" fmla="*/ 63 h 71"/>
                <a:gd name="T100" fmla="*/ 11 w 48"/>
                <a:gd name="T101" fmla="*/ 2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8" h="71">
                  <a:moveTo>
                    <a:pt x="8" y="23"/>
                  </a:moveTo>
                  <a:cubicBezTo>
                    <a:pt x="7" y="36"/>
                    <a:pt x="3" y="49"/>
                    <a:pt x="4" y="63"/>
                  </a:cubicBezTo>
                  <a:cubicBezTo>
                    <a:pt x="5" y="64"/>
                    <a:pt x="6" y="65"/>
                    <a:pt x="7" y="63"/>
                  </a:cubicBezTo>
                  <a:cubicBezTo>
                    <a:pt x="12" y="45"/>
                    <a:pt x="3" y="24"/>
                    <a:pt x="11" y="6"/>
                  </a:cubicBezTo>
                  <a:cubicBezTo>
                    <a:pt x="10" y="6"/>
                    <a:pt x="9" y="6"/>
                    <a:pt x="9" y="6"/>
                  </a:cubicBezTo>
                  <a:cubicBezTo>
                    <a:pt x="13" y="15"/>
                    <a:pt x="12" y="25"/>
                    <a:pt x="12" y="34"/>
                  </a:cubicBezTo>
                  <a:cubicBezTo>
                    <a:pt x="11" y="44"/>
                    <a:pt x="10" y="54"/>
                    <a:pt x="10" y="63"/>
                  </a:cubicBezTo>
                  <a:cubicBezTo>
                    <a:pt x="11" y="63"/>
                    <a:pt x="11" y="63"/>
                    <a:pt x="12" y="63"/>
                  </a:cubicBezTo>
                  <a:cubicBezTo>
                    <a:pt x="10" y="44"/>
                    <a:pt x="8" y="23"/>
                    <a:pt x="14" y="4"/>
                  </a:cubicBezTo>
                  <a:cubicBezTo>
                    <a:pt x="13" y="4"/>
                    <a:pt x="12" y="4"/>
                    <a:pt x="12" y="4"/>
                  </a:cubicBezTo>
                  <a:cubicBezTo>
                    <a:pt x="17" y="12"/>
                    <a:pt x="14" y="23"/>
                    <a:pt x="14" y="32"/>
                  </a:cubicBezTo>
                  <a:cubicBezTo>
                    <a:pt x="13" y="45"/>
                    <a:pt x="13" y="57"/>
                    <a:pt x="12" y="70"/>
                  </a:cubicBezTo>
                  <a:cubicBezTo>
                    <a:pt x="13" y="70"/>
                    <a:pt x="14" y="70"/>
                    <a:pt x="15" y="70"/>
                  </a:cubicBezTo>
                  <a:cubicBezTo>
                    <a:pt x="14" y="48"/>
                    <a:pt x="11" y="26"/>
                    <a:pt x="15" y="4"/>
                  </a:cubicBezTo>
                  <a:cubicBezTo>
                    <a:pt x="15" y="4"/>
                    <a:pt x="14" y="4"/>
                    <a:pt x="13" y="4"/>
                  </a:cubicBezTo>
                  <a:cubicBezTo>
                    <a:pt x="17" y="23"/>
                    <a:pt x="14" y="42"/>
                    <a:pt x="14" y="61"/>
                  </a:cubicBezTo>
                  <a:cubicBezTo>
                    <a:pt x="14" y="63"/>
                    <a:pt x="17" y="63"/>
                    <a:pt x="17" y="61"/>
                  </a:cubicBezTo>
                  <a:cubicBezTo>
                    <a:pt x="17" y="52"/>
                    <a:pt x="15" y="42"/>
                    <a:pt x="15" y="33"/>
                  </a:cubicBezTo>
                  <a:cubicBezTo>
                    <a:pt x="15" y="28"/>
                    <a:pt x="15" y="22"/>
                    <a:pt x="15" y="17"/>
                  </a:cubicBezTo>
                  <a:cubicBezTo>
                    <a:pt x="16" y="13"/>
                    <a:pt x="17" y="9"/>
                    <a:pt x="21" y="6"/>
                  </a:cubicBezTo>
                  <a:cubicBezTo>
                    <a:pt x="20" y="6"/>
                    <a:pt x="19" y="6"/>
                    <a:pt x="19" y="6"/>
                  </a:cubicBezTo>
                  <a:cubicBezTo>
                    <a:pt x="22" y="14"/>
                    <a:pt x="23" y="23"/>
                    <a:pt x="23" y="32"/>
                  </a:cubicBezTo>
                  <a:cubicBezTo>
                    <a:pt x="22" y="41"/>
                    <a:pt x="21" y="51"/>
                    <a:pt x="19" y="60"/>
                  </a:cubicBezTo>
                  <a:cubicBezTo>
                    <a:pt x="20" y="60"/>
                    <a:pt x="21" y="60"/>
                    <a:pt x="21" y="60"/>
                  </a:cubicBezTo>
                  <a:cubicBezTo>
                    <a:pt x="21" y="41"/>
                    <a:pt x="20" y="21"/>
                    <a:pt x="24" y="3"/>
                  </a:cubicBezTo>
                  <a:cubicBezTo>
                    <a:pt x="23" y="3"/>
                    <a:pt x="23" y="3"/>
                    <a:pt x="22" y="3"/>
                  </a:cubicBezTo>
                  <a:cubicBezTo>
                    <a:pt x="26" y="12"/>
                    <a:pt x="25" y="22"/>
                    <a:pt x="25" y="32"/>
                  </a:cubicBezTo>
                  <a:cubicBezTo>
                    <a:pt x="24" y="42"/>
                    <a:pt x="23" y="52"/>
                    <a:pt x="23" y="62"/>
                  </a:cubicBezTo>
                  <a:cubicBezTo>
                    <a:pt x="23" y="63"/>
                    <a:pt x="25" y="63"/>
                    <a:pt x="25" y="62"/>
                  </a:cubicBezTo>
                  <a:cubicBezTo>
                    <a:pt x="26" y="42"/>
                    <a:pt x="21" y="21"/>
                    <a:pt x="27" y="2"/>
                  </a:cubicBezTo>
                  <a:cubicBezTo>
                    <a:pt x="26" y="2"/>
                    <a:pt x="25" y="2"/>
                    <a:pt x="25" y="2"/>
                  </a:cubicBezTo>
                  <a:cubicBezTo>
                    <a:pt x="30" y="11"/>
                    <a:pt x="30" y="22"/>
                    <a:pt x="29" y="32"/>
                  </a:cubicBezTo>
                  <a:cubicBezTo>
                    <a:pt x="28" y="42"/>
                    <a:pt x="27" y="52"/>
                    <a:pt x="27" y="62"/>
                  </a:cubicBezTo>
                  <a:cubicBezTo>
                    <a:pt x="27" y="63"/>
                    <a:pt x="30" y="63"/>
                    <a:pt x="30" y="62"/>
                  </a:cubicBezTo>
                  <a:cubicBezTo>
                    <a:pt x="33" y="44"/>
                    <a:pt x="27" y="25"/>
                    <a:pt x="32" y="7"/>
                  </a:cubicBezTo>
                  <a:cubicBezTo>
                    <a:pt x="31" y="8"/>
                    <a:pt x="30" y="8"/>
                    <a:pt x="30" y="8"/>
                  </a:cubicBezTo>
                  <a:cubicBezTo>
                    <a:pt x="33" y="10"/>
                    <a:pt x="34" y="14"/>
                    <a:pt x="35" y="18"/>
                  </a:cubicBezTo>
                  <a:cubicBezTo>
                    <a:pt x="36" y="23"/>
                    <a:pt x="36" y="28"/>
                    <a:pt x="36" y="34"/>
                  </a:cubicBezTo>
                  <a:cubicBezTo>
                    <a:pt x="36" y="43"/>
                    <a:pt x="35" y="53"/>
                    <a:pt x="35" y="62"/>
                  </a:cubicBezTo>
                  <a:cubicBezTo>
                    <a:pt x="36" y="62"/>
                    <a:pt x="37" y="62"/>
                    <a:pt x="38" y="62"/>
                  </a:cubicBezTo>
                  <a:cubicBezTo>
                    <a:pt x="38" y="46"/>
                    <a:pt x="34" y="28"/>
                    <a:pt x="41" y="12"/>
                  </a:cubicBezTo>
                  <a:cubicBezTo>
                    <a:pt x="40" y="12"/>
                    <a:pt x="39" y="12"/>
                    <a:pt x="39" y="12"/>
                  </a:cubicBezTo>
                  <a:cubicBezTo>
                    <a:pt x="42" y="20"/>
                    <a:pt x="42" y="29"/>
                    <a:pt x="42" y="37"/>
                  </a:cubicBezTo>
                  <a:cubicBezTo>
                    <a:pt x="41" y="46"/>
                    <a:pt x="40" y="54"/>
                    <a:pt x="38" y="63"/>
                  </a:cubicBezTo>
                  <a:cubicBezTo>
                    <a:pt x="39" y="63"/>
                    <a:pt x="39" y="63"/>
                    <a:pt x="40" y="63"/>
                  </a:cubicBezTo>
                  <a:cubicBezTo>
                    <a:pt x="36" y="55"/>
                    <a:pt x="36" y="45"/>
                    <a:pt x="35" y="36"/>
                  </a:cubicBezTo>
                  <a:cubicBezTo>
                    <a:pt x="35" y="28"/>
                    <a:pt x="36" y="18"/>
                    <a:pt x="39" y="10"/>
                  </a:cubicBezTo>
                  <a:cubicBezTo>
                    <a:pt x="39" y="10"/>
                    <a:pt x="38" y="10"/>
                    <a:pt x="38" y="11"/>
                  </a:cubicBezTo>
                  <a:cubicBezTo>
                    <a:pt x="41" y="12"/>
                    <a:pt x="42" y="17"/>
                    <a:pt x="42" y="20"/>
                  </a:cubicBezTo>
                  <a:cubicBezTo>
                    <a:pt x="44" y="25"/>
                    <a:pt x="44" y="31"/>
                    <a:pt x="44" y="36"/>
                  </a:cubicBezTo>
                  <a:cubicBezTo>
                    <a:pt x="44" y="42"/>
                    <a:pt x="44" y="47"/>
                    <a:pt x="43" y="53"/>
                  </a:cubicBezTo>
                  <a:cubicBezTo>
                    <a:pt x="43" y="57"/>
                    <a:pt x="42" y="61"/>
                    <a:pt x="41" y="65"/>
                  </a:cubicBezTo>
                  <a:cubicBezTo>
                    <a:pt x="41" y="66"/>
                    <a:pt x="43" y="67"/>
                    <a:pt x="43" y="65"/>
                  </a:cubicBezTo>
                  <a:cubicBezTo>
                    <a:pt x="45" y="61"/>
                    <a:pt x="45" y="57"/>
                    <a:pt x="46" y="53"/>
                  </a:cubicBezTo>
                  <a:cubicBezTo>
                    <a:pt x="46" y="47"/>
                    <a:pt x="46" y="41"/>
                    <a:pt x="46" y="35"/>
                  </a:cubicBezTo>
                  <a:cubicBezTo>
                    <a:pt x="46" y="29"/>
                    <a:pt x="46" y="24"/>
                    <a:pt x="44" y="18"/>
                  </a:cubicBezTo>
                  <a:cubicBezTo>
                    <a:pt x="44" y="15"/>
                    <a:pt x="42" y="10"/>
                    <a:pt x="39" y="9"/>
                  </a:cubicBezTo>
                  <a:cubicBezTo>
                    <a:pt x="38" y="8"/>
                    <a:pt x="37" y="9"/>
                    <a:pt x="37" y="9"/>
                  </a:cubicBezTo>
                  <a:cubicBezTo>
                    <a:pt x="33" y="18"/>
                    <a:pt x="33" y="28"/>
                    <a:pt x="33" y="37"/>
                  </a:cubicBezTo>
                  <a:cubicBezTo>
                    <a:pt x="33" y="46"/>
                    <a:pt x="34" y="55"/>
                    <a:pt x="38" y="64"/>
                  </a:cubicBezTo>
                  <a:cubicBezTo>
                    <a:pt x="39" y="64"/>
                    <a:pt x="40" y="64"/>
                    <a:pt x="41" y="63"/>
                  </a:cubicBezTo>
                  <a:cubicBezTo>
                    <a:pt x="44" y="46"/>
                    <a:pt x="48" y="27"/>
                    <a:pt x="41" y="11"/>
                  </a:cubicBezTo>
                  <a:cubicBezTo>
                    <a:pt x="41" y="10"/>
                    <a:pt x="39" y="10"/>
                    <a:pt x="39" y="11"/>
                  </a:cubicBezTo>
                  <a:cubicBezTo>
                    <a:pt x="32" y="27"/>
                    <a:pt x="35" y="45"/>
                    <a:pt x="35" y="62"/>
                  </a:cubicBezTo>
                  <a:cubicBezTo>
                    <a:pt x="35" y="64"/>
                    <a:pt x="38" y="64"/>
                    <a:pt x="38" y="62"/>
                  </a:cubicBezTo>
                  <a:cubicBezTo>
                    <a:pt x="38" y="52"/>
                    <a:pt x="39" y="42"/>
                    <a:pt x="38" y="32"/>
                  </a:cubicBezTo>
                  <a:cubicBezTo>
                    <a:pt x="38" y="27"/>
                    <a:pt x="38" y="21"/>
                    <a:pt x="37" y="16"/>
                  </a:cubicBezTo>
                  <a:cubicBezTo>
                    <a:pt x="36" y="13"/>
                    <a:pt x="35" y="9"/>
                    <a:pt x="32" y="6"/>
                  </a:cubicBezTo>
                  <a:cubicBezTo>
                    <a:pt x="31" y="6"/>
                    <a:pt x="30" y="6"/>
                    <a:pt x="30" y="7"/>
                  </a:cubicBezTo>
                  <a:cubicBezTo>
                    <a:pt x="24" y="25"/>
                    <a:pt x="31" y="43"/>
                    <a:pt x="27" y="61"/>
                  </a:cubicBezTo>
                  <a:cubicBezTo>
                    <a:pt x="28" y="61"/>
                    <a:pt x="29" y="62"/>
                    <a:pt x="30" y="62"/>
                  </a:cubicBezTo>
                  <a:cubicBezTo>
                    <a:pt x="29" y="51"/>
                    <a:pt x="31" y="41"/>
                    <a:pt x="32" y="30"/>
                  </a:cubicBezTo>
                  <a:cubicBezTo>
                    <a:pt x="32" y="21"/>
                    <a:pt x="32" y="10"/>
                    <a:pt x="27" y="1"/>
                  </a:cubicBezTo>
                  <a:cubicBezTo>
                    <a:pt x="26" y="0"/>
                    <a:pt x="25" y="1"/>
                    <a:pt x="25" y="1"/>
                  </a:cubicBezTo>
                  <a:cubicBezTo>
                    <a:pt x="18" y="21"/>
                    <a:pt x="23" y="42"/>
                    <a:pt x="23" y="62"/>
                  </a:cubicBezTo>
                  <a:cubicBezTo>
                    <a:pt x="23" y="62"/>
                    <a:pt x="24" y="62"/>
                    <a:pt x="25" y="62"/>
                  </a:cubicBezTo>
                  <a:cubicBezTo>
                    <a:pt x="25" y="51"/>
                    <a:pt x="27" y="41"/>
                    <a:pt x="27" y="31"/>
                  </a:cubicBezTo>
                  <a:cubicBezTo>
                    <a:pt x="28" y="21"/>
                    <a:pt x="28" y="10"/>
                    <a:pt x="24" y="2"/>
                  </a:cubicBezTo>
                  <a:cubicBezTo>
                    <a:pt x="23" y="1"/>
                    <a:pt x="22" y="1"/>
                    <a:pt x="21" y="2"/>
                  </a:cubicBezTo>
                  <a:cubicBezTo>
                    <a:pt x="17" y="21"/>
                    <a:pt x="18" y="40"/>
                    <a:pt x="19" y="60"/>
                  </a:cubicBezTo>
                  <a:cubicBezTo>
                    <a:pt x="19" y="61"/>
                    <a:pt x="21" y="62"/>
                    <a:pt x="21" y="60"/>
                  </a:cubicBezTo>
                  <a:cubicBezTo>
                    <a:pt x="23" y="51"/>
                    <a:pt x="24" y="42"/>
                    <a:pt x="25" y="32"/>
                  </a:cubicBezTo>
                  <a:cubicBezTo>
                    <a:pt x="25" y="23"/>
                    <a:pt x="24" y="13"/>
                    <a:pt x="21" y="4"/>
                  </a:cubicBezTo>
                  <a:cubicBezTo>
                    <a:pt x="21" y="4"/>
                    <a:pt x="20" y="4"/>
                    <a:pt x="19" y="4"/>
                  </a:cubicBezTo>
                  <a:cubicBezTo>
                    <a:pt x="12" y="10"/>
                    <a:pt x="12" y="22"/>
                    <a:pt x="12" y="30"/>
                  </a:cubicBezTo>
                  <a:cubicBezTo>
                    <a:pt x="13" y="40"/>
                    <a:pt x="15" y="51"/>
                    <a:pt x="14" y="61"/>
                  </a:cubicBezTo>
                  <a:cubicBezTo>
                    <a:pt x="15" y="61"/>
                    <a:pt x="16" y="61"/>
                    <a:pt x="17" y="61"/>
                  </a:cubicBezTo>
                  <a:cubicBezTo>
                    <a:pt x="17" y="42"/>
                    <a:pt x="20" y="22"/>
                    <a:pt x="15" y="4"/>
                  </a:cubicBezTo>
                  <a:cubicBezTo>
                    <a:pt x="15" y="3"/>
                    <a:pt x="14" y="3"/>
                    <a:pt x="13" y="4"/>
                  </a:cubicBezTo>
                  <a:cubicBezTo>
                    <a:pt x="8" y="25"/>
                    <a:pt x="11" y="48"/>
                    <a:pt x="12" y="70"/>
                  </a:cubicBezTo>
                  <a:cubicBezTo>
                    <a:pt x="12" y="71"/>
                    <a:pt x="15" y="71"/>
                    <a:pt x="15" y="70"/>
                  </a:cubicBezTo>
                  <a:cubicBezTo>
                    <a:pt x="16" y="57"/>
                    <a:pt x="15" y="44"/>
                    <a:pt x="16" y="31"/>
                  </a:cubicBezTo>
                  <a:cubicBezTo>
                    <a:pt x="17" y="22"/>
                    <a:pt x="19" y="11"/>
                    <a:pt x="14" y="3"/>
                  </a:cubicBezTo>
                  <a:cubicBezTo>
                    <a:pt x="13" y="2"/>
                    <a:pt x="12" y="2"/>
                    <a:pt x="11" y="3"/>
                  </a:cubicBezTo>
                  <a:cubicBezTo>
                    <a:pt x="5" y="22"/>
                    <a:pt x="8" y="43"/>
                    <a:pt x="10" y="63"/>
                  </a:cubicBezTo>
                  <a:cubicBezTo>
                    <a:pt x="10" y="64"/>
                    <a:pt x="12" y="65"/>
                    <a:pt x="12" y="63"/>
                  </a:cubicBezTo>
                  <a:cubicBezTo>
                    <a:pt x="12" y="53"/>
                    <a:pt x="14" y="43"/>
                    <a:pt x="14" y="33"/>
                  </a:cubicBezTo>
                  <a:cubicBezTo>
                    <a:pt x="15" y="24"/>
                    <a:pt x="15" y="13"/>
                    <a:pt x="11" y="5"/>
                  </a:cubicBezTo>
                  <a:cubicBezTo>
                    <a:pt x="10" y="4"/>
                    <a:pt x="9" y="4"/>
                    <a:pt x="9" y="5"/>
                  </a:cubicBezTo>
                  <a:cubicBezTo>
                    <a:pt x="0" y="24"/>
                    <a:pt x="9" y="44"/>
                    <a:pt x="5" y="63"/>
                  </a:cubicBezTo>
                  <a:cubicBezTo>
                    <a:pt x="5" y="63"/>
                    <a:pt x="6" y="63"/>
                    <a:pt x="7" y="63"/>
                  </a:cubicBezTo>
                  <a:cubicBezTo>
                    <a:pt x="6" y="49"/>
                    <a:pt x="9" y="36"/>
                    <a:pt x="11" y="23"/>
                  </a:cubicBezTo>
                  <a:cubicBezTo>
                    <a:pt x="11" y="22"/>
                    <a:pt x="9" y="22"/>
                    <a:pt x="8" y="2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6" name="Freeform 27"/>
            <p:cNvSpPr/>
            <p:nvPr/>
          </p:nvSpPr>
          <p:spPr bwMode="auto">
            <a:xfrm>
              <a:off x="6884" y="2781"/>
              <a:ext cx="55" cy="91"/>
            </a:xfrm>
            <a:custGeom>
              <a:avLst/>
              <a:gdLst>
                <a:gd name="T0" fmla="*/ 1 w 42"/>
                <a:gd name="T1" fmla="*/ 57 h 71"/>
                <a:gd name="T2" fmla="*/ 8 w 42"/>
                <a:gd name="T3" fmla="*/ 2 h 71"/>
                <a:gd name="T4" fmla="*/ 9 w 42"/>
                <a:gd name="T5" fmla="*/ 32 h 71"/>
                <a:gd name="T6" fmla="*/ 7 w 42"/>
                <a:gd name="T7" fmla="*/ 62 h 71"/>
                <a:gd name="T8" fmla="*/ 10 w 42"/>
                <a:gd name="T9" fmla="*/ 5 h 71"/>
                <a:gd name="T10" fmla="*/ 9 w 42"/>
                <a:gd name="T11" fmla="*/ 64 h 71"/>
                <a:gd name="T12" fmla="*/ 15 w 42"/>
                <a:gd name="T13" fmla="*/ 5 h 71"/>
                <a:gd name="T14" fmla="*/ 14 w 42"/>
                <a:gd name="T15" fmla="*/ 35 h 71"/>
                <a:gd name="T16" fmla="*/ 18 w 42"/>
                <a:gd name="T17" fmla="*/ 62 h 71"/>
                <a:gd name="T18" fmla="*/ 19 w 42"/>
                <a:gd name="T19" fmla="*/ 7 h 71"/>
                <a:gd name="T20" fmla="*/ 23 w 42"/>
                <a:gd name="T21" fmla="*/ 67 h 71"/>
                <a:gd name="T22" fmla="*/ 24 w 42"/>
                <a:gd name="T23" fmla="*/ 13 h 71"/>
                <a:gd name="T24" fmla="*/ 29 w 42"/>
                <a:gd name="T25" fmla="*/ 65 h 71"/>
                <a:gd name="T26" fmla="*/ 33 w 42"/>
                <a:gd name="T27" fmla="*/ 5 h 71"/>
                <a:gd name="T28" fmla="*/ 35 w 42"/>
                <a:gd name="T29" fmla="*/ 33 h 71"/>
                <a:gd name="T30" fmla="*/ 36 w 42"/>
                <a:gd name="T31" fmla="*/ 62 h 71"/>
                <a:gd name="T32" fmla="*/ 36 w 42"/>
                <a:gd name="T33" fmla="*/ 10 h 71"/>
                <a:gd name="T34" fmla="*/ 38 w 42"/>
                <a:gd name="T35" fmla="*/ 69 h 71"/>
                <a:gd name="T36" fmla="*/ 35 w 42"/>
                <a:gd name="T37" fmla="*/ 13 h 71"/>
                <a:gd name="T38" fmla="*/ 26 w 42"/>
                <a:gd name="T39" fmla="*/ 67 h 71"/>
                <a:gd name="T40" fmla="*/ 34 w 42"/>
                <a:gd name="T41" fmla="*/ 40 h 71"/>
                <a:gd name="T42" fmla="*/ 35 w 42"/>
                <a:gd name="T43" fmla="*/ 13 h 71"/>
                <a:gd name="T44" fmla="*/ 38 w 42"/>
                <a:gd name="T45" fmla="*/ 69 h 71"/>
                <a:gd name="T46" fmla="*/ 36 w 42"/>
                <a:gd name="T47" fmla="*/ 9 h 71"/>
                <a:gd name="T48" fmla="*/ 36 w 42"/>
                <a:gd name="T49" fmla="*/ 62 h 71"/>
                <a:gd name="T50" fmla="*/ 33 w 42"/>
                <a:gd name="T51" fmla="*/ 4 h 71"/>
                <a:gd name="T52" fmla="*/ 25 w 42"/>
                <a:gd name="T53" fmla="*/ 32 h 71"/>
                <a:gd name="T54" fmla="*/ 29 w 42"/>
                <a:gd name="T55" fmla="*/ 65 h 71"/>
                <a:gd name="T56" fmla="*/ 24 w 42"/>
                <a:gd name="T57" fmla="*/ 12 h 71"/>
                <a:gd name="T58" fmla="*/ 21 w 42"/>
                <a:gd name="T59" fmla="*/ 65 h 71"/>
                <a:gd name="T60" fmla="*/ 21 w 42"/>
                <a:gd name="T61" fmla="*/ 6 h 71"/>
                <a:gd name="T62" fmla="*/ 16 w 42"/>
                <a:gd name="T63" fmla="*/ 62 h 71"/>
                <a:gd name="T64" fmla="*/ 17 w 42"/>
                <a:gd name="T65" fmla="*/ 33 h 71"/>
                <a:gd name="T66" fmla="*/ 13 w 42"/>
                <a:gd name="T67" fmla="*/ 3 h 71"/>
                <a:gd name="T68" fmla="*/ 7 w 42"/>
                <a:gd name="T69" fmla="*/ 64 h 71"/>
                <a:gd name="T70" fmla="*/ 12 w 42"/>
                <a:gd name="T71" fmla="*/ 4 h 71"/>
                <a:gd name="T72" fmla="*/ 5 w 42"/>
                <a:gd name="T73" fmla="*/ 62 h 71"/>
                <a:gd name="T74" fmla="*/ 11 w 42"/>
                <a:gd name="T75" fmla="*/ 32 h 71"/>
                <a:gd name="T76" fmla="*/ 5 w 42"/>
                <a:gd name="T77" fmla="*/ 1 h 71"/>
                <a:gd name="T78" fmla="*/ 3 w 42"/>
                <a:gd name="T79" fmla="*/ 57 h 71"/>
                <a:gd name="T80" fmla="*/ 3 w 42"/>
                <a:gd name="T81" fmla="*/ 1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" h="71">
                  <a:moveTo>
                    <a:pt x="3" y="18"/>
                  </a:moveTo>
                  <a:cubicBezTo>
                    <a:pt x="1" y="31"/>
                    <a:pt x="1" y="44"/>
                    <a:pt x="1" y="57"/>
                  </a:cubicBezTo>
                  <a:cubicBezTo>
                    <a:pt x="1" y="59"/>
                    <a:pt x="3" y="59"/>
                    <a:pt x="3" y="57"/>
                  </a:cubicBezTo>
                  <a:cubicBezTo>
                    <a:pt x="6" y="39"/>
                    <a:pt x="2" y="20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9" y="11"/>
                    <a:pt x="9" y="22"/>
                    <a:pt x="9" y="32"/>
                  </a:cubicBezTo>
                  <a:cubicBezTo>
                    <a:pt x="8" y="42"/>
                    <a:pt x="7" y="52"/>
                    <a:pt x="5" y="62"/>
                  </a:cubicBezTo>
                  <a:cubicBezTo>
                    <a:pt x="5" y="62"/>
                    <a:pt x="6" y="62"/>
                    <a:pt x="7" y="62"/>
                  </a:cubicBezTo>
                  <a:cubicBezTo>
                    <a:pt x="7" y="43"/>
                    <a:pt x="6" y="23"/>
                    <a:pt x="12" y="5"/>
                  </a:cubicBezTo>
                  <a:cubicBezTo>
                    <a:pt x="11" y="5"/>
                    <a:pt x="11" y="5"/>
                    <a:pt x="10" y="5"/>
                  </a:cubicBezTo>
                  <a:cubicBezTo>
                    <a:pt x="14" y="24"/>
                    <a:pt x="9" y="44"/>
                    <a:pt x="7" y="64"/>
                  </a:cubicBezTo>
                  <a:cubicBezTo>
                    <a:pt x="7" y="65"/>
                    <a:pt x="9" y="65"/>
                    <a:pt x="9" y="64"/>
                  </a:cubicBezTo>
                  <a:cubicBezTo>
                    <a:pt x="10" y="54"/>
                    <a:pt x="10" y="44"/>
                    <a:pt x="10" y="34"/>
                  </a:cubicBezTo>
                  <a:cubicBezTo>
                    <a:pt x="10" y="24"/>
                    <a:pt x="10" y="13"/>
                    <a:pt x="15" y="5"/>
                  </a:cubicBezTo>
                  <a:cubicBezTo>
                    <a:pt x="15" y="5"/>
                    <a:pt x="14" y="5"/>
                    <a:pt x="13" y="5"/>
                  </a:cubicBezTo>
                  <a:cubicBezTo>
                    <a:pt x="18" y="14"/>
                    <a:pt x="15" y="25"/>
                    <a:pt x="14" y="35"/>
                  </a:cubicBezTo>
                  <a:cubicBezTo>
                    <a:pt x="12" y="44"/>
                    <a:pt x="11" y="55"/>
                    <a:pt x="17" y="63"/>
                  </a:cubicBezTo>
                  <a:cubicBezTo>
                    <a:pt x="17" y="64"/>
                    <a:pt x="18" y="63"/>
                    <a:pt x="18" y="62"/>
                  </a:cubicBezTo>
                  <a:cubicBezTo>
                    <a:pt x="24" y="44"/>
                    <a:pt x="18" y="25"/>
                    <a:pt x="21" y="7"/>
                  </a:cubicBezTo>
                  <a:cubicBezTo>
                    <a:pt x="21" y="7"/>
                    <a:pt x="20" y="7"/>
                    <a:pt x="19" y="7"/>
                  </a:cubicBezTo>
                  <a:cubicBezTo>
                    <a:pt x="26" y="26"/>
                    <a:pt x="20" y="46"/>
                    <a:pt x="21" y="66"/>
                  </a:cubicBezTo>
                  <a:cubicBezTo>
                    <a:pt x="21" y="67"/>
                    <a:pt x="23" y="68"/>
                    <a:pt x="23" y="67"/>
                  </a:cubicBezTo>
                  <a:cubicBezTo>
                    <a:pt x="31" y="50"/>
                    <a:pt x="22" y="31"/>
                    <a:pt x="27" y="13"/>
                  </a:cubicBezTo>
                  <a:cubicBezTo>
                    <a:pt x="26" y="13"/>
                    <a:pt x="25" y="13"/>
                    <a:pt x="24" y="13"/>
                  </a:cubicBezTo>
                  <a:cubicBezTo>
                    <a:pt x="31" y="30"/>
                    <a:pt x="26" y="47"/>
                    <a:pt x="26" y="65"/>
                  </a:cubicBezTo>
                  <a:cubicBezTo>
                    <a:pt x="27" y="66"/>
                    <a:pt x="29" y="66"/>
                    <a:pt x="29" y="65"/>
                  </a:cubicBezTo>
                  <a:cubicBezTo>
                    <a:pt x="29" y="55"/>
                    <a:pt x="28" y="44"/>
                    <a:pt x="27" y="34"/>
                  </a:cubicBezTo>
                  <a:cubicBezTo>
                    <a:pt x="27" y="25"/>
                    <a:pt x="27" y="13"/>
                    <a:pt x="33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5" y="14"/>
                    <a:pt x="35" y="24"/>
                    <a:pt x="35" y="33"/>
                  </a:cubicBezTo>
                  <a:cubicBezTo>
                    <a:pt x="35" y="43"/>
                    <a:pt x="34" y="53"/>
                    <a:pt x="34" y="62"/>
                  </a:cubicBezTo>
                  <a:cubicBezTo>
                    <a:pt x="35" y="62"/>
                    <a:pt x="35" y="62"/>
                    <a:pt x="36" y="62"/>
                  </a:cubicBezTo>
                  <a:cubicBezTo>
                    <a:pt x="36" y="45"/>
                    <a:pt x="32" y="26"/>
                    <a:pt x="38" y="10"/>
                  </a:cubicBezTo>
                  <a:cubicBezTo>
                    <a:pt x="37" y="10"/>
                    <a:pt x="36" y="10"/>
                    <a:pt x="36" y="10"/>
                  </a:cubicBezTo>
                  <a:cubicBezTo>
                    <a:pt x="40" y="29"/>
                    <a:pt x="35" y="49"/>
                    <a:pt x="36" y="69"/>
                  </a:cubicBezTo>
                  <a:cubicBezTo>
                    <a:pt x="36" y="71"/>
                    <a:pt x="38" y="71"/>
                    <a:pt x="38" y="69"/>
                  </a:cubicBezTo>
                  <a:cubicBezTo>
                    <a:pt x="38" y="50"/>
                    <a:pt x="39" y="32"/>
                    <a:pt x="38" y="13"/>
                  </a:cubicBezTo>
                  <a:cubicBezTo>
                    <a:pt x="38" y="12"/>
                    <a:pt x="36" y="11"/>
                    <a:pt x="35" y="13"/>
                  </a:cubicBezTo>
                  <a:cubicBezTo>
                    <a:pt x="32" y="21"/>
                    <a:pt x="32" y="30"/>
                    <a:pt x="32" y="39"/>
                  </a:cubicBezTo>
                  <a:cubicBezTo>
                    <a:pt x="31" y="48"/>
                    <a:pt x="27" y="57"/>
                    <a:pt x="26" y="67"/>
                  </a:cubicBezTo>
                  <a:cubicBezTo>
                    <a:pt x="26" y="68"/>
                    <a:pt x="29" y="68"/>
                    <a:pt x="29" y="67"/>
                  </a:cubicBezTo>
                  <a:cubicBezTo>
                    <a:pt x="30" y="58"/>
                    <a:pt x="33" y="49"/>
                    <a:pt x="34" y="40"/>
                  </a:cubicBezTo>
                  <a:cubicBezTo>
                    <a:pt x="35" y="31"/>
                    <a:pt x="34" y="22"/>
                    <a:pt x="38" y="13"/>
                  </a:cubicBezTo>
                  <a:cubicBezTo>
                    <a:pt x="37" y="13"/>
                    <a:pt x="36" y="13"/>
                    <a:pt x="35" y="13"/>
                  </a:cubicBezTo>
                  <a:cubicBezTo>
                    <a:pt x="36" y="32"/>
                    <a:pt x="36" y="50"/>
                    <a:pt x="36" y="69"/>
                  </a:cubicBezTo>
                  <a:cubicBezTo>
                    <a:pt x="36" y="69"/>
                    <a:pt x="37" y="69"/>
                    <a:pt x="38" y="69"/>
                  </a:cubicBezTo>
                  <a:cubicBezTo>
                    <a:pt x="38" y="49"/>
                    <a:pt x="42" y="29"/>
                    <a:pt x="38" y="9"/>
                  </a:cubicBezTo>
                  <a:cubicBezTo>
                    <a:pt x="38" y="8"/>
                    <a:pt x="36" y="8"/>
                    <a:pt x="36" y="9"/>
                  </a:cubicBezTo>
                  <a:cubicBezTo>
                    <a:pt x="30" y="26"/>
                    <a:pt x="34" y="45"/>
                    <a:pt x="34" y="62"/>
                  </a:cubicBezTo>
                  <a:cubicBezTo>
                    <a:pt x="34" y="64"/>
                    <a:pt x="36" y="64"/>
                    <a:pt x="36" y="62"/>
                  </a:cubicBezTo>
                  <a:cubicBezTo>
                    <a:pt x="36" y="52"/>
                    <a:pt x="38" y="43"/>
                    <a:pt x="38" y="32"/>
                  </a:cubicBezTo>
                  <a:cubicBezTo>
                    <a:pt x="38" y="23"/>
                    <a:pt x="37" y="13"/>
                    <a:pt x="33" y="4"/>
                  </a:cubicBezTo>
                  <a:cubicBezTo>
                    <a:pt x="32" y="3"/>
                    <a:pt x="31" y="3"/>
                    <a:pt x="31" y="4"/>
                  </a:cubicBezTo>
                  <a:cubicBezTo>
                    <a:pt x="25" y="11"/>
                    <a:pt x="25" y="23"/>
                    <a:pt x="25" y="32"/>
                  </a:cubicBezTo>
                  <a:cubicBezTo>
                    <a:pt x="25" y="43"/>
                    <a:pt x="27" y="54"/>
                    <a:pt x="26" y="65"/>
                  </a:cubicBezTo>
                  <a:cubicBezTo>
                    <a:pt x="27" y="65"/>
                    <a:pt x="28" y="65"/>
                    <a:pt x="29" y="65"/>
                  </a:cubicBezTo>
                  <a:cubicBezTo>
                    <a:pt x="28" y="47"/>
                    <a:pt x="33" y="29"/>
                    <a:pt x="27" y="12"/>
                  </a:cubicBezTo>
                  <a:cubicBezTo>
                    <a:pt x="26" y="11"/>
                    <a:pt x="25" y="11"/>
                    <a:pt x="24" y="12"/>
                  </a:cubicBezTo>
                  <a:cubicBezTo>
                    <a:pt x="22" y="21"/>
                    <a:pt x="23" y="30"/>
                    <a:pt x="23" y="39"/>
                  </a:cubicBezTo>
                  <a:cubicBezTo>
                    <a:pt x="24" y="47"/>
                    <a:pt x="25" y="57"/>
                    <a:pt x="21" y="65"/>
                  </a:cubicBezTo>
                  <a:cubicBezTo>
                    <a:pt x="22" y="66"/>
                    <a:pt x="23" y="66"/>
                    <a:pt x="23" y="66"/>
                  </a:cubicBezTo>
                  <a:cubicBezTo>
                    <a:pt x="23" y="46"/>
                    <a:pt x="28" y="25"/>
                    <a:pt x="21" y="6"/>
                  </a:cubicBezTo>
                  <a:cubicBezTo>
                    <a:pt x="21" y="5"/>
                    <a:pt x="20" y="5"/>
                    <a:pt x="19" y="6"/>
                  </a:cubicBezTo>
                  <a:cubicBezTo>
                    <a:pt x="16" y="24"/>
                    <a:pt x="21" y="43"/>
                    <a:pt x="16" y="62"/>
                  </a:cubicBezTo>
                  <a:cubicBezTo>
                    <a:pt x="17" y="62"/>
                    <a:pt x="18" y="62"/>
                    <a:pt x="18" y="61"/>
                  </a:cubicBezTo>
                  <a:cubicBezTo>
                    <a:pt x="13" y="53"/>
                    <a:pt x="15" y="42"/>
                    <a:pt x="17" y="33"/>
                  </a:cubicBezTo>
                  <a:cubicBezTo>
                    <a:pt x="18" y="23"/>
                    <a:pt x="20" y="13"/>
                    <a:pt x="15" y="3"/>
                  </a:cubicBezTo>
                  <a:cubicBezTo>
                    <a:pt x="15" y="2"/>
                    <a:pt x="14" y="3"/>
                    <a:pt x="13" y="3"/>
                  </a:cubicBezTo>
                  <a:cubicBezTo>
                    <a:pt x="8" y="12"/>
                    <a:pt x="8" y="22"/>
                    <a:pt x="7" y="32"/>
                  </a:cubicBezTo>
                  <a:cubicBezTo>
                    <a:pt x="7" y="43"/>
                    <a:pt x="8" y="53"/>
                    <a:pt x="7" y="64"/>
                  </a:cubicBezTo>
                  <a:cubicBezTo>
                    <a:pt x="8" y="64"/>
                    <a:pt x="9" y="64"/>
                    <a:pt x="9" y="64"/>
                  </a:cubicBezTo>
                  <a:cubicBezTo>
                    <a:pt x="11" y="44"/>
                    <a:pt x="16" y="24"/>
                    <a:pt x="12" y="4"/>
                  </a:cubicBezTo>
                  <a:cubicBezTo>
                    <a:pt x="12" y="3"/>
                    <a:pt x="10" y="3"/>
                    <a:pt x="10" y="4"/>
                  </a:cubicBezTo>
                  <a:cubicBezTo>
                    <a:pt x="4" y="23"/>
                    <a:pt x="4" y="43"/>
                    <a:pt x="5" y="62"/>
                  </a:cubicBezTo>
                  <a:cubicBezTo>
                    <a:pt x="5" y="63"/>
                    <a:pt x="6" y="64"/>
                    <a:pt x="7" y="62"/>
                  </a:cubicBezTo>
                  <a:cubicBezTo>
                    <a:pt x="9" y="52"/>
                    <a:pt x="11" y="42"/>
                    <a:pt x="11" y="32"/>
                  </a:cubicBezTo>
                  <a:cubicBezTo>
                    <a:pt x="11" y="22"/>
                    <a:pt x="11" y="11"/>
                    <a:pt x="8" y="1"/>
                  </a:cubicBezTo>
                  <a:cubicBezTo>
                    <a:pt x="7" y="0"/>
                    <a:pt x="6" y="0"/>
                    <a:pt x="5" y="1"/>
                  </a:cubicBezTo>
                  <a:cubicBezTo>
                    <a:pt x="0" y="20"/>
                    <a:pt x="3" y="39"/>
                    <a:pt x="1" y="57"/>
                  </a:cubicBezTo>
                  <a:cubicBezTo>
                    <a:pt x="2" y="57"/>
                    <a:pt x="2" y="57"/>
                    <a:pt x="3" y="57"/>
                  </a:cubicBezTo>
                  <a:cubicBezTo>
                    <a:pt x="3" y="44"/>
                    <a:pt x="4" y="31"/>
                    <a:pt x="5" y="18"/>
                  </a:cubicBezTo>
                  <a:cubicBezTo>
                    <a:pt x="6" y="16"/>
                    <a:pt x="3" y="16"/>
                    <a:pt x="3" y="1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7" name="Freeform 28"/>
            <p:cNvSpPr/>
            <p:nvPr/>
          </p:nvSpPr>
          <p:spPr bwMode="auto">
            <a:xfrm>
              <a:off x="6998" y="2775"/>
              <a:ext cx="63" cy="92"/>
            </a:xfrm>
            <a:custGeom>
              <a:avLst/>
              <a:gdLst>
                <a:gd name="T0" fmla="*/ 10 w 49"/>
                <a:gd name="T1" fmla="*/ 60 h 71"/>
                <a:gd name="T2" fmla="*/ 8 w 49"/>
                <a:gd name="T3" fmla="*/ 33 h 71"/>
                <a:gd name="T4" fmla="*/ 9 w 49"/>
                <a:gd name="T5" fmla="*/ 4 h 71"/>
                <a:gd name="T6" fmla="*/ 3 w 49"/>
                <a:gd name="T7" fmla="*/ 69 h 71"/>
                <a:gd name="T8" fmla="*/ 10 w 49"/>
                <a:gd name="T9" fmla="*/ 4 h 71"/>
                <a:gd name="T10" fmla="*/ 8 w 49"/>
                <a:gd name="T11" fmla="*/ 68 h 71"/>
                <a:gd name="T12" fmla="*/ 19 w 49"/>
                <a:gd name="T13" fmla="*/ 3 h 71"/>
                <a:gd name="T14" fmla="*/ 19 w 49"/>
                <a:gd name="T15" fmla="*/ 34 h 71"/>
                <a:gd name="T16" fmla="*/ 17 w 49"/>
                <a:gd name="T17" fmla="*/ 65 h 71"/>
                <a:gd name="T18" fmla="*/ 16 w 49"/>
                <a:gd name="T19" fmla="*/ 3 h 71"/>
                <a:gd name="T20" fmla="*/ 16 w 49"/>
                <a:gd name="T21" fmla="*/ 63 h 71"/>
                <a:gd name="T22" fmla="*/ 23 w 49"/>
                <a:gd name="T23" fmla="*/ 6 h 71"/>
                <a:gd name="T24" fmla="*/ 25 w 49"/>
                <a:gd name="T25" fmla="*/ 34 h 71"/>
                <a:gd name="T26" fmla="*/ 25 w 49"/>
                <a:gd name="T27" fmla="*/ 64 h 71"/>
                <a:gd name="T28" fmla="*/ 34 w 49"/>
                <a:gd name="T29" fmla="*/ 4 h 71"/>
                <a:gd name="T30" fmla="*/ 28 w 49"/>
                <a:gd name="T31" fmla="*/ 60 h 71"/>
                <a:gd name="T32" fmla="*/ 39 w 49"/>
                <a:gd name="T33" fmla="*/ 2 h 71"/>
                <a:gd name="T34" fmla="*/ 36 w 49"/>
                <a:gd name="T35" fmla="*/ 63 h 71"/>
                <a:gd name="T36" fmla="*/ 45 w 49"/>
                <a:gd name="T37" fmla="*/ 9 h 71"/>
                <a:gd name="T38" fmla="*/ 41 w 49"/>
                <a:gd name="T39" fmla="*/ 61 h 71"/>
                <a:gd name="T40" fmla="*/ 47 w 49"/>
                <a:gd name="T41" fmla="*/ 38 h 71"/>
                <a:gd name="T42" fmla="*/ 43 w 49"/>
                <a:gd name="T43" fmla="*/ 11 h 71"/>
                <a:gd name="T44" fmla="*/ 38 w 49"/>
                <a:gd name="T45" fmla="*/ 64 h 71"/>
                <a:gd name="T46" fmla="*/ 40 w 49"/>
                <a:gd name="T47" fmla="*/ 38 h 71"/>
                <a:gd name="T48" fmla="*/ 43 w 49"/>
                <a:gd name="T49" fmla="*/ 12 h 71"/>
                <a:gd name="T50" fmla="*/ 41 w 49"/>
                <a:gd name="T51" fmla="*/ 61 h 71"/>
                <a:gd name="T52" fmla="*/ 45 w 49"/>
                <a:gd name="T53" fmla="*/ 9 h 71"/>
                <a:gd name="T54" fmla="*/ 37 w 49"/>
                <a:gd name="T55" fmla="*/ 62 h 71"/>
                <a:gd name="T56" fmla="*/ 39 w 49"/>
                <a:gd name="T57" fmla="*/ 1 h 71"/>
                <a:gd name="T58" fmla="*/ 28 w 49"/>
                <a:gd name="T59" fmla="*/ 59 h 71"/>
                <a:gd name="T60" fmla="*/ 34 w 49"/>
                <a:gd name="T61" fmla="*/ 3 h 71"/>
                <a:gd name="T62" fmla="*/ 25 w 49"/>
                <a:gd name="T63" fmla="*/ 63 h 71"/>
                <a:gd name="T64" fmla="*/ 26 w 49"/>
                <a:gd name="T65" fmla="*/ 49 h 71"/>
                <a:gd name="T66" fmla="*/ 22 w 49"/>
                <a:gd name="T67" fmla="*/ 5 h 71"/>
                <a:gd name="T68" fmla="*/ 16 w 49"/>
                <a:gd name="T69" fmla="*/ 62 h 71"/>
                <a:gd name="T70" fmla="*/ 16 w 49"/>
                <a:gd name="T71" fmla="*/ 33 h 71"/>
                <a:gd name="T72" fmla="*/ 16 w 49"/>
                <a:gd name="T73" fmla="*/ 3 h 71"/>
                <a:gd name="T74" fmla="*/ 17 w 49"/>
                <a:gd name="T75" fmla="*/ 65 h 71"/>
                <a:gd name="T76" fmla="*/ 19 w 49"/>
                <a:gd name="T77" fmla="*/ 2 h 71"/>
                <a:gd name="T78" fmla="*/ 8 w 49"/>
                <a:gd name="T79" fmla="*/ 68 h 71"/>
                <a:gd name="T80" fmla="*/ 9 w 49"/>
                <a:gd name="T81" fmla="*/ 36 h 71"/>
                <a:gd name="T82" fmla="*/ 7 w 49"/>
                <a:gd name="T83" fmla="*/ 4 h 71"/>
                <a:gd name="T84" fmla="*/ 5 w 49"/>
                <a:gd name="T85" fmla="*/ 69 h 71"/>
                <a:gd name="T86" fmla="*/ 11 w 49"/>
                <a:gd name="T87" fmla="*/ 3 h 71"/>
                <a:gd name="T88" fmla="*/ 5 w 49"/>
                <a:gd name="T89" fmla="*/ 33 h 71"/>
                <a:gd name="T90" fmla="*/ 13 w 49"/>
                <a:gd name="T91" fmla="*/ 61 h 71"/>
                <a:gd name="T92" fmla="*/ 11 w 49"/>
                <a:gd name="T93" fmla="*/ 3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9" h="71">
                  <a:moveTo>
                    <a:pt x="11" y="32"/>
                  </a:moveTo>
                  <a:cubicBezTo>
                    <a:pt x="12" y="41"/>
                    <a:pt x="15" y="51"/>
                    <a:pt x="10" y="60"/>
                  </a:cubicBezTo>
                  <a:cubicBezTo>
                    <a:pt x="11" y="60"/>
                    <a:pt x="12" y="60"/>
                    <a:pt x="13" y="60"/>
                  </a:cubicBezTo>
                  <a:cubicBezTo>
                    <a:pt x="7" y="52"/>
                    <a:pt x="7" y="41"/>
                    <a:pt x="8" y="33"/>
                  </a:cubicBezTo>
                  <a:cubicBezTo>
                    <a:pt x="8" y="23"/>
                    <a:pt x="9" y="13"/>
                    <a:pt x="11" y="4"/>
                  </a:cubicBezTo>
                  <a:cubicBezTo>
                    <a:pt x="11" y="4"/>
                    <a:pt x="10" y="4"/>
                    <a:pt x="9" y="4"/>
                  </a:cubicBezTo>
                  <a:cubicBezTo>
                    <a:pt x="11" y="15"/>
                    <a:pt x="11" y="26"/>
                    <a:pt x="10" y="36"/>
                  </a:cubicBezTo>
                  <a:cubicBezTo>
                    <a:pt x="9" y="47"/>
                    <a:pt x="7" y="58"/>
                    <a:pt x="3" y="69"/>
                  </a:cubicBezTo>
                  <a:cubicBezTo>
                    <a:pt x="4" y="69"/>
                    <a:pt x="5" y="69"/>
                    <a:pt x="5" y="69"/>
                  </a:cubicBezTo>
                  <a:cubicBezTo>
                    <a:pt x="9" y="48"/>
                    <a:pt x="9" y="26"/>
                    <a:pt x="10" y="4"/>
                  </a:cubicBezTo>
                  <a:cubicBezTo>
                    <a:pt x="9" y="4"/>
                    <a:pt x="8" y="4"/>
                    <a:pt x="7" y="4"/>
                  </a:cubicBezTo>
                  <a:cubicBezTo>
                    <a:pt x="12" y="25"/>
                    <a:pt x="0" y="48"/>
                    <a:pt x="8" y="68"/>
                  </a:cubicBezTo>
                  <a:cubicBezTo>
                    <a:pt x="9" y="69"/>
                    <a:pt x="10" y="69"/>
                    <a:pt x="11" y="68"/>
                  </a:cubicBezTo>
                  <a:cubicBezTo>
                    <a:pt x="18" y="47"/>
                    <a:pt x="11" y="24"/>
                    <a:pt x="19" y="3"/>
                  </a:cubicBezTo>
                  <a:cubicBezTo>
                    <a:pt x="18" y="3"/>
                    <a:pt x="17" y="3"/>
                    <a:pt x="16" y="3"/>
                  </a:cubicBezTo>
                  <a:cubicBezTo>
                    <a:pt x="21" y="13"/>
                    <a:pt x="20" y="24"/>
                    <a:pt x="19" y="34"/>
                  </a:cubicBezTo>
                  <a:cubicBezTo>
                    <a:pt x="17" y="44"/>
                    <a:pt x="14" y="54"/>
                    <a:pt x="15" y="65"/>
                  </a:cubicBezTo>
                  <a:cubicBezTo>
                    <a:pt x="15" y="66"/>
                    <a:pt x="17" y="66"/>
                    <a:pt x="17" y="65"/>
                  </a:cubicBezTo>
                  <a:cubicBezTo>
                    <a:pt x="16" y="44"/>
                    <a:pt x="19" y="24"/>
                    <a:pt x="19" y="3"/>
                  </a:cubicBezTo>
                  <a:cubicBezTo>
                    <a:pt x="19" y="2"/>
                    <a:pt x="16" y="2"/>
                    <a:pt x="16" y="3"/>
                  </a:cubicBezTo>
                  <a:cubicBezTo>
                    <a:pt x="16" y="14"/>
                    <a:pt x="14" y="24"/>
                    <a:pt x="14" y="34"/>
                  </a:cubicBezTo>
                  <a:cubicBezTo>
                    <a:pt x="13" y="43"/>
                    <a:pt x="12" y="54"/>
                    <a:pt x="16" y="63"/>
                  </a:cubicBezTo>
                  <a:cubicBezTo>
                    <a:pt x="16" y="64"/>
                    <a:pt x="18" y="64"/>
                    <a:pt x="18" y="63"/>
                  </a:cubicBezTo>
                  <a:cubicBezTo>
                    <a:pt x="23" y="44"/>
                    <a:pt x="19" y="25"/>
                    <a:pt x="23" y="6"/>
                  </a:cubicBezTo>
                  <a:cubicBezTo>
                    <a:pt x="22" y="6"/>
                    <a:pt x="21" y="6"/>
                    <a:pt x="20" y="6"/>
                  </a:cubicBezTo>
                  <a:cubicBezTo>
                    <a:pt x="28" y="13"/>
                    <a:pt x="26" y="25"/>
                    <a:pt x="25" y="34"/>
                  </a:cubicBezTo>
                  <a:cubicBezTo>
                    <a:pt x="25" y="39"/>
                    <a:pt x="24" y="45"/>
                    <a:pt x="24" y="50"/>
                  </a:cubicBezTo>
                  <a:cubicBezTo>
                    <a:pt x="24" y="55"/>
                    <a:pt x="24" y="59"/>
                    <a:pt x="25" y="64"/>
                  </a:cubicBezTo>
                  <a:cubicBezTo>
                    <a:pt x="25" y="65"/>
                    <a:pt x="27" y="65"/>
                    <a:pt x="27" y="64"/>
                  </a:cubicBezTo>
                  <a:cubicBezTo>
                    <a:pt x="33" y="44"/>
                    <a:pt x="27" y="23"/>
                    <a:pt x="34" y="4"/>
                  </a:cubicBezTo>
                  <a:cubicBezTo>
                    <a:pt x="33" y="4"/>
                    <a:pt x="32" y="4"/>
                    <a:pt x="31" y="4"/>
                  </a:cubicBezTo>
                  <a:cubicBezTo>
                    <a:pt x="34" y="22"/>
                    <a:pt x="28" y="41"/>
                    <a:pt x="28" y="60"/>
                  </a:cubicBezTo>
                  <a:cubicBezTo>
                    <a:pt x="28" y="61"/>
                    <a:pt x="30" y="61"/>
                    <a:pt x="31" y="60"/>
                  </a:cubicBezTo>
                  <a:cubicBezTo>
                    <a:pt x="35" y="41"/>
                    <a:pt x="34" y="21"/>
                    <a:pt x="39" y="2"/>
                  </a:cubicBezTo>
                  <a:cubicBezTo>
                    <a:pt x="38" y="2"/>
                    <a:pt x="38" y="2"/>
                    <a:pt x="37" y="2"/>
                  </a:cubicBezTo>
                  <a:cubicBezTo>
                    <a:pt x="40" y="22"/>
                    <a:pt x="34" y="43"/>
                    <a:pt x="36" y="63"/>
                  </a:cubicBezTo>
                  <a:cubicBezTo>
                    <a:pt x="37" y="64"/>
                    <a:pt x="38" y="65"/>
                    <a:pt x="38" y="64"/>
                  </a:cubicBezTo>
                  <a:cubicBezTo>
                    <a:pt x="48" y="47"/>
                    <a:pt x="37" y="26"/>
                    <a:pt x="45" y="9"/>
                  </a:cubicBezTo>
                  <a:cubicBezTo>
                    <a:pt x="44" y="9"/>
                    <a:pt x="43" y="9"/>
                    <a:pt x="42" y="9"/>
                  </a:cubicBezTo>
                  <a:cubicBezTo>
                    <a:pt x="46" y="26"/>
                    <a:pt x="39" y="44"/>
                    <a:pt x="41" y="61"/>
                  </a:cubicBezTo>
                  <a:cubicBezTo>
                    <a:pt x="41" y="62"/>
                    <a:pt x="42" y="63"/>
                    <a:pt x="43" y="62"/>
                  </a:cubicBezTo>
                  <a:cubicBezTo>
                    <a:pt x="46" y="54"/>
                    <a:pt x="47" y="46"/>
                    <a:pt x="47" y="38"/>
                  </a:cubicBezTo>
                  <a:cubicBezTo>
                    <a:pt x="47" y="29"/>
                    <a:pt x="46" y="20"/>
                    <a:pt x="45" y="12"/>
                  </a:cubicBezTo>
                  <a:cubicBezTo>
                    <a:pt x="45" y="10"/>
                    <a:pt x="43" y="10"/>
                    <a:pt x="43" y="11"/>
                  </a:cubicBezTo>
                  <a:cubicBezTo>
                    <a:pt x="40" y="20"/>
                    <a:pt x="38" y="29"/>
                    <a:pt x="37" y="37"/>
                  </a:cubicBezTo>
                  <a:cubicBezTo>
                    <a:pt x="36" y="46"/>
                    <a:pt x="35" y="55"/>
                    <a:pt x="38" y="64"/>
                  </a:cubicBezTo>
                  <a:cubicBezTo>
                    <a:pt x="38" y="65"/>
                    <a:pt x="41" y="65"/>
                    <a:pt x="40" y="63"/>
                  </a:cubicBezTo>
                  <a:cubicBezTo>
                    <a:pt x="38" y="55"/>
                    <a:pt x="38" y="46"/>
                    <a:pt x="40" y="38"/>
                  </a:cubicBezTo>
                  <a:cubicBezTo>
                    <a:pt x="41" y="29"/>
                    <a:pt x="43" y="21"/>
                    <a:pt x="45" y="12"/>
                  </a:cubicBezTo>
                  <a:cubicBezTo>
                    <a:pt x="44" y="12"/>
                    <a:pt x="44" y="12"/>
                    <a:pt x="43" y="12"/>
                  </a:cubicBezTo>
                  <a:cubicBezTo>
                    <a:pt x="43" y="20"/>
                    <a:pt x="44" y="28"/>
                    <a:pt x="44" y="36"/>
                  </a:cubicBezTo>
                  <a:cubicBezTo>
                    <a:pt x="44" y="44"/>
                    <a:pt x="44" y="53"/>
                    <a:pt x="41" y="61"/>
                  </a:cubicBezTo>
                  <a:cubicBezTo>
                    <a:pt x="41" y="61"/>
                    <a:pt x="42" y="61"/>
                    <a:pt x="43" y="61"/>
                  </a:cubicBezTo>
                  <a:cubicBezTo>
                    <a:pt x="42" y="44"/>
                    <a:pt x="49" y="26"/>
                    <a:pt x="45" y="9"/>
                  </a:cubicBezTo>
                  <a:cubicBezTo>
                    <a:pt x="44" y="7"/>
                    <a:pt x="43" y="7"/>
                    <a:pt x="42" y="9"/>
                  </a:cubicBezTo>
                  <a:cubicBezTo>
                    <a:pt x="35" y="26"/>
                    <a:pt x="45" y="46"/>
                    <a:pt x="37" y="62"/>
                  </a:cubicBezTo>
                  <a:cubicBezTo>
                    <a:pt x="37" y="63"/>
                    <a:pt x="38" y="63"/>
                    <a:pt x="39" y="63"/>
                  </a:cubicBezTo>
                  <a:cubicBezTo>
                    <a:pt x="36" y="42"/>
                    <a:pt x="43" y="22"/>
                    <a:pt x="39" y="1"/>
                  </a:cubicBezTo>
                  <a:cubicBezTo>
                    <a:pt x="39" y="0"/>
                    <a:pt x="37" y="0"/>
                    <a:pt x="37" y="1"/>
                  </a:cubicBezTo>
                  <a:cubicBezTo>
                    <a:pt x="32" y="20"/>
                    <a:pt x="32" y="40"/>
                    <a:pt x="28" y="59"/>
                  </a:cubicBezTo>
                  <a:cubicBezTo>
                    <a:pt x="29" y="59"/>
                    <a:pt x="30" y="60"/>
                    <a:pt x="31" y="60"/>
                  </a:cubicBezTo>
                  <a:cubicBezTo>
                    <a:pt x="31" y="41"/>
                    <a:pt x="37" y="22"/>
                    <a:pt x="34" y="3"/>
                  </a:cubicBezTo>
                  <a:cubicBezTo>
                    <a:pt x="34" y="2"/>
                    <a:pt x="32" y="2"/>
                    <a:pt x="31" y="3"/>
                  </a:cubicBezTo>
                  <a:cubicBezTo>
                    <a:pt x="25" y="22"/>
                    <a:pt x="30" y="43"/>
                    <a:pt x="25" y="63"/>
                  </a:cubicBezTo>
                  <a:cubicBezTo>
                    <a:pt x="26" y="63"/>
                    <a:pt x="26" y="63"/>
                    <a:pt x="27" y="63"/>
                  </a:cubicBezTo>
                  <a:cubicBezTo>
                    <a:pt x="26" y="59"/>
                    <a:pt x="26" y="54"/>
                    <a:pt x="26" y="49"/>
                  </a:cubicBezTo>
                  <a:cubicBezTo>
                    <a:pt x="27" y="44"/>
                    <a:pt x="28" y="38"/>
                    <a:pt x="28" y="32"/>
                  </a:cubicBezTo>
                  <a:cubicBezTo>
                    <a:pt x="28" y="23"/>
                    <a:pt x="29" y="11"/>
                    <a:pt x="22" y="5"/>
                  </a:cubicBezTo>
                  <a:cubicBezTo>
                    <a:pt x="22" y="4"/>
                    <a:pt x="20" y="4"/>
                    <a:pt x="20" y="5"/>
                  </a:cubicBezTo>
                  <a:cubicBezTo>
                    <a:pt x="16" y="24"/>
                    <a:pt x="20" y="44"/>
                    <a:pt x="16" y="62"/>
                  </a:cubicBezTo>
                  <a:cubicBezTo>
                    <a:pt x="17" y="62"/>
                    <a:pt x="17" y="62"/>
                    <a:pt x="18" y="62"/>
                  </a:cubicBezTo>
                  <a:cubicBezTo>
                    <a:pt x="14" y="53"/>
                    <a:pt x="15" y="43"/>
                    <a:pt x="16" y="33"/>
                  </a:cubicBezTo>
                  <a:cubicBezTo>
                    <a:pt x="17" y="23"/>
                    <a:pt x="19" y="13"/>
                    <a:pt x="19" y="3"/>
                  </a:cubicBezTo>
                  <a:cubicBezTo>
                    <a:pt x="18" y="3"/>
                    <a:pt x="17" y="3"/>
                    <a:pt x="16" y="3"/>
                  </a:cubicBezTo>
                  <a:cubicBezTo>
                    <a:pt x="16" y="24"/>
                    <a:pt x="14" y="44"/>
                    <a:pt x="15" y="65"/>
                  </a:cubicBezTo>
                  <a:cubicBezTo>
                    <a:pt x="16" y="65"/>
                    <a:pt x="16" y="65"/>
                    <a:pt x="17" y="65"/>
                  </a:cubicBezTo>
                  <a:cubicBezTo>
                    <a:pt x="17" y="54"/>
                    <a:pt x="20" y="43"/>
                    <a:pt x="21" y="33"/>
                  </a:cubicBezTo>
                  <a:cubicBezTo>
                    <a:pt x="22" y="23"/>
                    <a:pt x="23" y="11"/>
                    <a:pt x="19" y="2"/>
                  </a:cubicBezTo>
                  <a:cubicBezTo>
                    <a:pt x="18" y="1"/>
                    <a:pt x="17" y="1"/>
                    <a:pt x="16" y="2"/>
                  </a:cubicBezTo>
                  <a:cubicBezTo>
                    <a:pt x="8" y="23"/>
                    <a:pt x="16" y="47"/>
                    <a:pt x="8" y="68"/>
                  </a:cubicBezTo>
                  <a:cubicBezTo>
                    <a:pt x="9" y="68"/>
                    <a:pt x="10" y="68"/>
                    <a:pt x="11" y="68"/>
                  </a:cubicBezTo>
                  <a:cubicBezTo>
                    <a:pt x="7" y="57"/>
                    <a:pt x="8" y="46"/>
                    <a:pt x="9" y="36"/>
                  </a:cubicBezTo>
                  <a:cubicBezTo>
                    <a:pt x="10" y="25"/>
                    <a:pt x="12" y="14"/>
                    <a:pt x="10" y="3"/>
                  </a:cubicBezTo>
                  <a:cubicBezTo>
                    <a:pt x="9" y="2"/>
                    <a:pt x="7" y="2"/>
                    <a:pt x="7" y="4"/>
                  </a:cubicBezTo>
                  <a:cubicBezTo>
                    <a:pt x="7" y="26"/>
                    <a:pt x="7" y="47"/>
                    <a:pt x="3" y="69"/>
                  </a:cubicBezTo>
                  <a:cubicBezTo>
                    <a:pt x="3" y="70"/>
                    <a:pt x="5" y="71"/>
                    <a:pt x="5" y="69"/>
                  </a:cubicBezTo>
                  <a:cubicBezTo>
                    <a:pt x="9" y="59"/>
                    <a:pt x="11" y="48"/>
                    <a:pt x="12" y="36"/>
                  </a:cubicBezTo>
                  <a:cubicBezTo>
                    <a:pt x="14" y="26"/>
                    <a:pt x="14" y="14"/>
                    <a:pt x="11" y="3"/>
                  </a:cubicBezTo>
                  <a:cubicBezTo>
                    <a:pt x="11" y="2"/>
                    <a:pt x="9" y="2"/>
                    <a:pt x="9" y="3"/>
                  </a:cubicBezTo>
                  <a:cubicBezTo>
                    <a:pt x="7" y="13"/>
                    <a:pt x="5" y="23"/>
                    <a:pt x="5" y="33"/>
                  </a:cubicBezTo>
                  <a:cubicBezTo>
                    <a:pt x="5" y="42"/>
                    <a:pt x="5" y="53"/>
                    <a:pt x="10" y="61"/>
                  </a:cubicBezTo>
                  <a:cubicBezTo>
                    <a:pt x="11" y="62"/>
                    <a:pt x="12" y="62"/>
                    <a:pt x="13" y="61"/>
                  </a:cubicBezTo>
                  <a:cubicBezTo>
                    <a:pt x="17" y="52"/>
                    <a:pt x="15" y="41"/>
                    <a:pt x="14" y="32"/>
                  </a:cubicBezTo>
                  <a:cubicBezTo>
                    <a:pt x="14" y="30"/>
                    <a:pt x="11" y="30"/>
                    <a:pt x="11" y="3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8" name="Freeform 29"/>
            <p:cNvSpPr/>
            <p:nvPr/>
          </p:nvSpPr>
          <p:spPr bwMode="auto">
            <a:xfrm>
              <a:off x="7122" y="2786"/>
              <a:ext cx="60" cy="80"/>
            </a:xfrm>
            <a:custGeom>
              <a:avLst/>
              <a:gdLst>
                <a:gd name="T0" fmla="*/ 7 w 46"/>
                <a:gd name="T1" fmla="*/ 49 h 62"/>
                <a:gd name="T2" fmla="*/ 6 w 46"/>
                <a:gd name="T3" fmla="*/ 30 h 62"/>
                <a:gd name="T4" fmla="*/ 13 w 46"/>
                <a:gd name="T5" fmla="*/ 32 h 62"/>
                <a:gd name="T6" fmla="*/ 9 w 46"/>
                <a:gd name="T7" fmla="*/ 55 h 62"/>
                <a:gd name="T8" fmla="*/ 12 w 46"/>
                <a:gd name="T9" fmla="*/ 5 h 62"/>
                <a:gd name="T10" fmla="*/ 16 w 46"/>
                <a:gd name="T11" fmla="*/ 9 h 62"/>
                <a:gd name="T12" fmla="*/ 14 w 46"/>
                <a:gd name="T13" fmla="*/ 58 h 62"/>
                <a:gd name="T14" fmla="*/ 15 w 46"/>
                <a:gd name="T15" fmla="*/ 56 h 62"/>
                <a:gd name="T16" fmla="*/ 17 w 46"/>
                <a:gd name="T17" fmla="*/ 1 h 62"/>
                <a:gd name="T18" fmla="*/ 18 w 46"/>
                <a:gd name="T19" fmla="*/ 4 h 62"/>
                <a:gd name="T20" fmla="*/ 18 w 46"/>
                <a:gd name="T21" fmla="*/ 57 h 62"/>
                <a:gd name="T22" fmla="*/ 19 w 46"/>
                <a:gd name="T23" fmla="*/ 57 h 62"/>
                <a:gd name="T24" fmla="*/ 22 w 46"/>
                <a:gd name="T25" fmla="*/ 1 h 62"/>
                <a:gd name="T26" fmla="*/ 32 w 46"/>
                <a:gd name="T27" fmla="*/ 1 h 62"/>
                <a:gd name="T28" fmla="*/ 33 w 46"/>
                <a:gd name="T29" fmla="*/ 56 h 62"/>
                <a:gd name="T30" fmla="*/ 37 w 46"/>
                <a:gd name="T31" fmla="*/ 55 h 62"/>
                <a:gd name="T32" fmla="*/ 40 w 46"/>
                <a:gd name="T33" fmla="*/ 5 h 62"/>
                <a:gd name="T34" fmla="*/ 40 w 46"/>
                <a:gd name="T35" fmla="*/ 10 h 62"/>
                <a:gd name="T36" fmla="*/ 41 w 46"/>
                <a:gd name="T37" fmla="*/ 51 h 62"/>
                <a:gd name="T38" fmla="*/ 41 w 46"/>
                <a:gd name="T39" fmla="*/ 60 h 62"/>
                <a:gd name="T40" fmla="*/ 39 w 46"/>
                <a:gd name="T41" fmla="*/ 62 h 62"/>
                <a:gd name="T42" fmla="*/ 44 w 46"/>
                <a:gd name="T43" fmla="*/ 55 h 62"/>
                <a:gd name="T44" fmla="*/ 41 w 46"/>
                <a:gd name="T45" fmla="*/ 6 h 62"/>
                <a:gd name="T46" fmla="*/ 40 w 46"/>
                <a:gd name="T47" fmla="*/ 10 h 62"/>
                <a:gd name="T48" fmla="*/ 40 w 46"/>
                <a:gd name="T49" fmla="*/ 55 h 62"/>
                <a:gd name="T50" fmla="*/ 37 w 46"/>
                <a:gd name="T51" fmla="*/ 54 h 62"/>
                <a:gd name="T52" fmla="*/ 37 w 46"/>
                <a:gd name="T53" fmla="*/ 3 h 62"/>
                <a:gd name="T54" fmla="*/ 33 w 46"/>
                <a:gd name="T55" fmla="*/ 55 h 62"/>
                <a:gd name="T56" fmla="*/ 27 w 46"/>
                <a:gd name="T57" fmla="*/ 55 h 62"/>
                <a:gd name="T58" fmla="*/ 22 w 46"/>
                <a:gd name="T59" fmla="*/ 1 h 62"/>
                <a:gd name="T60" fmla="*/ 21 w 46"/>
                <a:gd name="T61" fmla="*/ 14 h 62"/>
                <a:gd name="T62" fmla="*/ 18 w 46"/>
                <a:gd name="T63" fmla="*/ 57 h 62"/>
                <a:gd name="T64" fmla="*/ 14 w 46"/>
                <a:gd name="T65" fmla="*/ 54 h 62"/>
                <a:gd name="T66" fmla="*/ 17 w 46"/>
                <a:gd name="T67" fmla="*/ 1 h 62"/>
                <a:gd name="T68" fmla="*/ 18 w 46"/>
                <a:gd name="T69" fmla="*/ 1 h 62"/>
                <a:gd name="T70" fmla="*/ 14 w 46"/>
                <a:gd name="T71" fmla="*/ 58 h 62"/>
                <a:gd name="T72" fmla="*/ 14 w 46"/>
                <a:gd name="T73" fmla="*/ 59 h 62"/>
                <a:gd name="T74" fmla="*/ 12 w 46"/>
                <a:gd name="T75" fmla="*/ 4 h 62"/>
                <a:gd name="T76" fmla="*/ 14 w 46"/>
                <a:gd name="T77" fmla="*/ 2 h 62"/>
                <a:gd name="T78" fmla="*/ 6 w 46"/>
                <a:gd name="T79" fmla="*/ 57 h 62"/>
                <a:gd name="T80" fmla="*/ 5 w 46"/>
                <a:gd name="T81" fmla="*/ 3 h 62"/>
                <a:gd name="T82" fmla="*/ 7 w 46"/>
                <a:gd name="T83" fmla="*/ 4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6" h="62">
                  <a:moveTo>
                    <a:pt x="4" y="23"/>
                  </a:moveTo>
                  <a:cubicBezTo>
                    <a:pt x="5" y="32"/>
                    <a:pt x="4" y="41"/>
                    <a:pt x="4" y="49"/>
                  </a:cubicBezTo>
                  <a:cubicBezTo>
                    <a:pt x="5" y="49"/>
                    <a:pt x="6" y="49"/>
                    <a:pt x="7" y="49"/>
                  </a:cubicBezTo>
                  <a:cubicBezTo>
                    <a:pt x="4" y="34"/>
                    <a:pt x="2" y="19"/>
                    <a:pt x="5" y="4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7" y="12"/>
                    <a:pt x="6" y="22"/>
                    <a:pt x="6" y="30"/>
                  </a:cubicBezTo>
                  <a:cubicBezTo>
                    <a:pt x="5" y="39"/>
                    <a:pt x="4" y="49"/>
                    <a:pt x="5" y="58"/>
                  </a:cubicBezTo>
                  <a:cubicBezTo>
                    <a:pt x="6" y="59"/>
                    <a:pt x="7" y="59"/>
                    <a:pt x="8" y="58"/>
                  </a:cubicBezTo>
                  <a:cubicBezTo>
                    <a:pt x="13" y="51"/>
                    <a:pt x="13" y="41"/>
                    <a:pt x="13" y="32"/>
                  </a:cubicBezTo>
                  <a:cubicBezTo>
                    <a:pt x="13" y="22"/>
                    <a:pt x="12" y="12"/>
                    <a:pt x="14" y="2"/>
                  </a:cubicBezTo>
                  <a:cubicBezTo>
                    <a:pt x="13" y="2"/>
                    <a:pt x="12" y="2"/>
                    <a:pt x="11" y="2"/>
                  </a:cubicBezTo>
                  <a:cubicBezTo>
                    <a:pt x="11" y="20"/>
                    <a:pt x="8" y="37"/>
                    <a:pt x="9" y="55"/>
                  </a:cubicBezTo>
                  <a:cubicBezTo>
                    <a:pt x="9" y="56"/>
                    <a:pt x="11" y="57"/>
                    <a:pt x="11" y="55"/>
                  </a:cubicBezTo>
                  <a:cubicBezTo>
                    <a:pt x="17" y="39"/>
                    <a:pt x="10" y="22"/>
                    <a:pt x="14" y="5"/>
                  </a:cubicBezTo>
                  <a:cubicBezTo>
                    <a:pt x="13" y="5"/>
                    <a:pt x="13" y="5"/>
                    <a:pt x="12" y="5"/>
                  </a:cubicBezTo>
                  <a:cubicBezTo>
                    <a:pt x="13" y="23"/>
                    <a:pt x="8" y="42"/>
                    <a:pt x="14" y="59"/>
                  </a:cubicBezTo>
                  <a:cubicBezTo>
                    <a:pt x="15" y="60"/>
                    <a:pt x="16" y="60"/>
                    <a:pt x="16" y="59"/>
                  </a:cubicBezTo>
                  <a:cubicBezTo>
                    <a:pt x="18" y="42"/>
                    <a:pt x="16" y="25"/>
                    <a:pt x="16" y="9"/>
                  </a:cubicBezTo>
                  <a:cubicBezTo>
                    <a:pt x="16" y="9"/>
                    <a:pt x="15" y="9"/>
                    <a:pt x="14" y="9"/>
                  </a:cubicBezTo>
                  <a:cubicBezTo>
                    <a:pt x="14" y="25"/>
                    <a:pt x="10" y="41"/>
                    <a:pt x="12" y="58"/>
                  </a:cubicBezTo>
                  <a:cubicBezTo>
                    <a:pt x="12" y="59"/>
                    <a:pt x="14" y="59"/>
                    <a:pt x="14" y="58"/>
                  </a:cubicBezTo>
                  <a:cubicBezTo>
                    <a:pt x="21" y="40"/>
                    <a:pt x="18" y="20"/>
                    <a:pt x="18" y="1"/>
                  </a:cubicBezTo>
                  <a:cubicBezTo>
                    <a:pt x="18" y="0"/>
                    <a:pt x="16" y="0"/>
                    <a:pt x="16" y="1"/>
                  </a:cubicBezTo>
                  <a:cubicBezTo>
                    <a:pt x="16" y="19"/>
                    <a:pt x="12" y="38"/>
                    <a:pt x="15" y="56"/>
                  </a:cubicBezTo>
                  <a:cubicBezTo>
                    <a:pt x="16" y="57"/>
                    <a:pt x="17" y="57"/>
                    <a:pt x="18" y="56"/>
                  </a:cubicBezTo>
                  <a:cubicBezTo>
                    <a:pt x="24" y="39"/>
                    <a:pt x="19" y="19"/>
                    <a:pt x="19" y="1"/>
                  </a:cubicBezTo>
                  <a:cubicBezTo>
                    <a:pt x="19" y="0"/>
                    <a:pt x="17" y="0"/>
                    <a:pt x="17" y="1"/>
                  </a:cubicBezTo>
                  <a:cubicBezTo>
                    <a:pt x="15" y="19"/>
                    <a:pt x="15" y="36"/>
                    <a:pt x="14" y="54"/>
                  </a:cubicBezTo>
                  <a:cubicBezTo>
                    <a:pt x="14" y="55"/>
                    <a:pt x="16" y="56"/>
                    <a:pt x="17" y="54"/>
                  </a:cubicBezTo>
                  <a:cubicBezTo>
                    <a:pt x="21" y="38"/>
                    <a:pt x="18" y="21"/>
                    <a:pt x="18" y="4"/>
                  </a:cubicBezTo>
                  <a:cubicBezTo>
                    <a:pt x="18" y="3"/>
                    <a:pt x="16" y="3"/>
                    <a:pt x="16" y="4"/>
                  </a:cubicBezTo>
                  <a:cubicBezTo>
                    <a:pt x="16" y="22"/>
                    <a:pt x="11" y="40"/>
                    <a:pt x="16" y="57"/>
                  </a:cubicBezTo>
                  <a:cubicBezTo>
                    <a:pt x="16" y="58"/>
                    <a:pt x="18" y="58"/>
                    <a:pt x="18" y="57"/>
                  </a:cubicBezTo>
                  <a:cubicBezTo>
                    <a:pt x="23" y="43"/>
                    <a:pt x="21" y="28"/>
                    <a:pt x="21" y="14"/>
                  </a:cubicBezTo>
                  <a:cubicBezTo>
                    <a:pt x="21" y="12"/>
                    <a:pt x="18" y="12"/>
                    <a:pt x="18" y="14"/>
                  </a:cubicBezTo>
                  <a:cubicBezTo>
                    <a:pt x="18" y="28"/>
                    <a:pt x="18" y="43"/>
                    <a:pt x="19" y="57"/>
                  </a:cubicBezTo>
                  <a:cubicBezTo>
                    <a:pt x="19" y="58"/>
                    <a:pt x="21" y="59"/>
                    <a:pt x="22" y="58"/>
                  </a:cubicBezTo>
                  <a:cubicBezTo>
                    <a:pt x="25" y="39"/>
                    <a:pt x="18" y="19"/>
                    <a:pt x="25" y="1"/>
                  </a:cubicBezTo>
                  <a:cubicBezTo>
                    <a:pt x="24" y="1"/>
                    <a:pt x="23" y="1"/>
                    <a:pt x="22" y="1"/>
                  </a:cubicBezTo>
                  <a:cubicBezTo>
                    <a:pt x="27" y="19"/>
                    <a:pt x="26" y="37"/>
                    <a:pt x="27" y="55"/>
                  </a:cubicBezTo>
                  <a:cubicBezTo>
                    <a:pt x="27" y="57"/>
                    <a:pt x="28" y="57"/>
                    <a:pt x="29" y="55"/>
                  </a:cubicBezTo>
                  <a:cubicBezTo>
                    <a:pt x="34" y="38"/>
                    <a:pt x="31" y="19"/>
                    <a:pt x="32" y="1"/>
                  </a:cubicBezTo>
                  <a:cubicBezTo>
                    <a:pt x="31" y="1"/>
                    <a:pt x="31" y="2"/>
                    <a:pt x="30" y="2"/>
                  </a:cubicBezTo>
                  <a:cubicBezTo>
                    <a:pt x="34" y="19"/>
                    <a:pt x="28" y="37"/>
                    <a:pt x="30" y="55"/>
                  </a:cubicBezTo>
                  <a:cubicBezTo>
                    <a:pt x="30" y="56"/>
                    <a:pt x="32" y="57"/>
                    <a:pt x="33" y="56"/>
                  </a:cubicBezTo>
                  <a:cubicBezTo>
                    <a:pt x="42" y="40"/>
                    <a:pt x="36" y="21"/>
                    <a:pt x="40" y="4"/>
                  </a:cubicBezTo>
                  <a:cubicBezTo>
                    <a:pt x="39" y="4"/>
                    <a:pt x="38" y="4"/>
                    <a:pt x="37" y="4"/>
                  </a:cubicBezTo>
                  <a:cubicBezTo>
                    <a:pt x="40" y="21"/>
                    <a:pt x="38" y="38"/>
                    <a:pt x="37" y="55"/>
                  </a:cubicBezTo>
                  <a:cubicBezTo>
                    <a:pt x="37" y="56"/>
                    <a:pt x="39" y="56"/>
                    <a:pt x="40" y="55"/>
                  </a:cubicBezTo>
                  <a:cubicBezTo>
                    <a:pt x="43" y="39"/>
                    <a:pt x="42" y="21"/>
                    <a:pt x="42" y="5"/>
                  </a:cubicBezTo>
                  <a:cubicBezTo>
                    <a:pt x="42" y="3"/>
                    <a:pt x="40" y="3"/>
                    <a:pt x="40" y="5"/>
                  </a:cubicBezTo>
                  <a:cubicBezTo>
                    <a:pt x="40" y="21"/>
                    <a:pt x="38" y="38"/>
                    <a:pt x="37" y="55"/>
                  </a:cubicBezTo>
                  <a:cubicBezTo>
                    <a:pt x="37" y="57"/>
                    <a:pt x="40" y="57"/>
                    <a:pt x="40" y="55"/>
                  </a:cubicBezTo>
                  <a:cubicBezTo>
                    <a:pt x="41" y="40"/>
                    <a:pt x="39" y="25"/>
                    <a:pt x="40" y="10"/>
                  </a:cubicBezTo>
                  <a:cubicBezTo>
                    <a:pt x="40" y="10"/>
                    <a:pt x="39" y="10"/>
                    <a:pt x="38" y="10"/>
                  </a:cubicBezTo>
                  <a:cubicBezTo>
                    <a:pt x="42" y="24"/>
                    <a:pt x="38" y="37"/>
                    <a:pt x="39" y="51"/>
                  </a:cubicBezTo>
                  <a:cubicBezTo>
                    <a:pt x="39" y="52"/>
                    <a:pt x="40" y="52"/>
                    <a:pt x="41" y="51"/>
                  </a:cubicBezTo>
                  <a:cubicBezTo>
                    <a:pt x="46" y="37"/>
                    <a:pt x="43" y="21"/>
                    <a:pt x="43" y="6"/>
                  </a:cubicBezTo>
                  <a:cubicBezTo>
                    <a:pt x="42" y="6"/>
                    <a:pt x="41" y="6"/>
                    <a:pt x="41" y="6"/>
                  </a:cubicBezTo>
                  <a:cubicBezTo>
                    <a:pt x="42" y="24"/>
                    <a:pt x="41" y="42"/>
                    <a:pt x="41" y="60"/>
                  </a:cubicBezTo>
                  <a:cubicBezTo>
                    <a:pt x="41" y="60"/>
                    <a:pt x="41" y="60"/>
                    <a:pt x="42" y="59"/>
                  </a:cubicBezTo>
                  <a:cubicBezTo>
                    <a:pt x="40" y="60"/>
                    <a:pt x="40" y="60"/>
                    <a:pt x="39" y="60"/>
                  </a:cubicBezTo>
                  <a:cubicBezTo>
                    <a:pt x="37" y="60"/>
                    <a:pt x="37" y="62"/>
                    <a:pt x="39" y="62"/>
                  </a:cubicBezTo>
                  <a:cubicBezTo>
                    <a:pt x="40" y="62"/>
                    <a:pt x="42" y="62"/>
                    <a:pt x="43" y="61"/>
                  </a:cubicBezTo>
                  <a:cubicBezTo>
                    <a:pt x="44" y="61"/>
                    <a:pt x="43" y="60"/>
                    <a:pt x="43" y="59"/>
                  </a:cubicBezTo>
                  <a:cubicBezTo>
                    <a:pt x="43" y="58"/>
                    <a:pt x="44" y="56"/>
                    <a:pt x="44" y="55"/>
                  </a:cubicBezTo>
                  <a:cubicBezTo>
                    <a:pt x="44" y="49"/>
                    <a:pt x="44" y="44"/>
                    <a:pt x="44" y="39"/>
                  </a:cubicBezTo>
                  <a:cubicBezTo>
                    <a:pt x="44" y="28"/>
                    <a:pt x="44" y="17"/>
                    <a:pt x="43" y="6"/>
                  </a:cubicBezTo>
                  <a:cubicBezTo>
                    <a:pt x="43" y="5"/>
                    <a:pt x="41" y="5"/>
                    <a:pt x="41" y="6"/>
                  </a:cubicBezTo>
                  <a:cubicBezTo>
                    <a:pt x="41" y="21"/>
                    <a:pt x="44" y="36"/>
                    <a:pt x="39" y="50"/>
                  </a:cubicBezTo>
                  <a:cubicBezTo>
                    <a:pt x="39" y="50"/>
                    <a:pt x="40" y="50"/>
                    <a:pt x="41" y="51"/>
                  </a:cubicBezTo>
                  <a:cubicBezTo>
                    <a:pt x="40" y="37"/>
                    <a:pt x="44" y="23"/>
                    <a:pt x="40" y="10"/>
                  </a:cubicBezTo>
                  <a:cubicBezTo>
                    <a:pt x="40" y="9"/>
                    <a:pt x="38" y="9"/>
                    <a:pt x="38" y="10"/>
                  </a:cubicBezTo>
                  <a:cubicBezTo>
                    <a:pt x="37" y="25"/>
                    <a:pt x="39" y="40"/>
                    <a:pt x="37" y="55"/>
                  </a:cubicBezTo>
                  <a:cubicBezTo>
                    <a:pt x="38" y="55"/>
                    <a:pt x="39" y="55"/>
                    <a:pt x="40" y="55"/>
                  </a:cubicBezTo>
                  <a:cubicBezTo>
                    <a:pt x="40" y="38"/>
                    <a:pt x="42" y="21"/>
                    <a:pt x="42" y="5"/>
                  </a:cubicBezTo>
                  <a:cubicBezTo>
                    <a:pt x="41" y="5"/>
                    <a:pt x="40" y="5"/>
                    <a:pt x="40" y="5"/>
                  </a:cubicBezTo>
                  <a:cubicBezTo>
                    <a:pt x="40" y="21"/>
                    <a:pt x="41" y="38"/>
                    <a:pt x="37" y="54"/>
                  </a:cubicBezTo>
                  <a:cubicBezTo>
                    <a:pt x="38" y="54"/>
                    <a:pt x="39" y="54"/>
                    <a:pt x="40" y="55"/>
                  </a:cubicBezTo>
                  <a:cubicBezTo>
                    <a:pt x="40" y="37"/>
                    <a:pt x="43" y="20"/>
                    <a:pt x="40" y="3"/>
                  </a:cubicBezTo>
                  <a:cubicBezTo>
                    <a:pt x="39" y="2"/>
                    <a:pt x="38" y="2"/>
                    <a:pt x="37" y="3"/>
                  </a:cubicBezTo>
                  <a:cubicBezTo>
                    <a:pt x="36" y="12"/>
                    <a:pt x="36" y="20"/>
                    <a:pt x="36" y="28"/>
                  </a:cubicBezTo>
                  <a:cubicBezTo>
                    <a:pt x="36" y="37"/>
                    <a:pt x="35" y="47"/>
                    <a:pt x="31" y="54"/>
                  </a:cubicBezTo>
                  <a:cubicBezTo>
                    <a:pt x="31" y="55"/>
                    <a:pt x="32" y="55"/>
                    <a:pt x="33" y="55"/>
                  </a:cubicBezTo>
                  <a:cubicBezTo>
                    <a:pt x="31" y="37"/>
                    <a:pt x="37" y="19"/>
                    <a:pt x="32" y="1"/>
                  </a:cubicBezTo>
                  <a:cubicBezTo>
                    <a:pt x="32" y="0"/>
                    <a:pt x="30" y="0"/>
                    <a:pt x="30" y="1"/>
                  </a:cubicBezTo>
                  <a:cubicBezTo>
                    <a:pt x="29" y="19"/>
                    <a:pt x="32" y="38"/>
                    <a:pt x="27" y="55"/>
                  </a:cubicBezTo>
                  <a:cubicBezTo>
                    <a:pt x="27" y="55"/>
                    <a:pt x="28" y="55"/>
                    <a:pt x="29" y="55"/>
                  </a:cubicBezTo>
                  <a:cubicBezTo>
                    <a:pt x="29" y="37"/>
                    <a:pt x="29" y="18"/>
                    <a:pt x="25" y="1"/>
                  </a:cubicBezTo>
                  <a:cubicBezTo>
                    <a:pt x="24" y="0"/>
                    <a:pt x="23" y="0"/>
                    <a:pt x="22" y="1"/>
                  </a:cubicBezTo>
                  <a:cubicBezTo>
                    <a:pt x="16" y="19"/>
                    <a:pt x="23" y="39"/>
                    <a:pt x="19" y="57"/>
                  </a:cubicBezTo>
                  <a:cubicBezTo>
                    <a:pt x="20" y="57"/>
                    <a:pt x="21" y="57"/>
                    <a:pt x="22" y="57"/>
                  </a:cubicBezTo>
                  <a:cubicBezTo>
                    <a:pt x="21" y="43"/>
                    <a:pt x="21" y="28"/>
                    <a:pt x="21" y="14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28"/>
                    <a:pt x="20" y="43"/>
                    <a:pt x="16" y="57"/>
                  </a:cubicBezTo>
                  <a:cubicBezTo>
                    <a:pt x="17" y="57"/>
                    <a:pt x="18" y="57"/>
                    <a:pt x="18" y="57"/>
                  </a:cubicBezTo>
                  <a:cubicBezTo>
                    <a:pt x="14" y="40"/>
                    <a:pt x="18" y="21"/>
                    <a:pt x="18" y="4"/>
                  </a:cubicBezTo>
                  <a:cubicBezTo>
                    <a:pt x="18" y="4"/>
                    <a:pt x="17" y="4"/>
                    <a:pt x="16" y="4"/>
                  </a:cubicBezTo>
                  <a:cubicBezTo>
                    <a:pt x="16" y="21"/>
                    <a:pt x="19" y="38"/>
                    <a:pt x="14" y="54"/>
                  </a:cubicBezTo>
                  <a:cubicBezTo>
                    <a:pt x="15" y="54"/>
                    <a:pt x="16" y="54"/>
                    <a:pt x="17" y="54"/>
                  </a:cubicBezTo>
                  <a:cubicBezTo>
                    <a:pt x="17" y="36"/>
                    <a:pt x="18" y="19"/>
                    <a:pt x="19" y="1"/>
                  </a:cubicBezTo>
                  <a:cubicBezTo>
                    <a:pt x="18" y="1"/>
                    <a:pt x="18" y="1"/>
                    <a:pt x="17" y="1"/>
                  </a:cubicBezTo>
                  <a:cubicBezTo>
                    <a:pt x="16" y="19"/>
                    <a:pt x="21" y="38"/>
                    <a:pt x="15" y="55"/>
                  </a:cubicBezTo>
                  <a:cubicBezTo>
                    <a:pt x="16" y="55"/>
                    <a:pt x="17" y="55"/>
                    <a:pt x="18" y="55"/>
                  </a:cubicBezTo>
                  <a:cubicBezTo>
                    <a:pt x="14" y="37"/>
                    <a:pt x="18" y="19"/>
                    <a:pt x="18" y="1"/>
                  </a:cubicBezTo>
                  <a:cubicBezTo>
                    <a:pt x="18" y="1"/>
                    <a:pt x="17" y="1"/>
                    <a:pt x="16" y="1"/>
                  </a:cubicBezTo>
                  <a:cubicBezTo>
                    <a:pt x="16" y="20"/>
                    <a:pt x="18" y="39"/>
                    <a:pt x="12" y="57"/>
                  </a:cubicBezTo>
                  <a:cubicBezTo>
                    <a:pt x="13" y="58"/>
                    <a:pt x="13" y="58"/>
                    <a:pt x="14" y="58"/>
                  </a:cubicBezTo>
                  <a:cubicBezTo>
                    <a:pt x="13" y="41"/>
                    <a:pt x="17" y="25"/>
                    <a:pt x="16" y="9"/>
                  </a:cubicBezTo>
                  <a:cubicBezTo>
                    <a:pt x="16" y="7"/>
                    <a:pt x="14" y="7"/>
                    <a:pt x="14" y="9"/>
                  </a:cubicBezTo>
                  <a:cubicBezTo>
                    <a:pt x="14" y="25"/>
                    <a:pt x="15" y="42"/>
                    <a:pt x="14" y="59"/>
                  </a:cubicBezTo>
                  <a:cubicBezTo>
                    <a:pt x="15" y="59"/>
                    <a:pt x="16" y="59"/>
                    <a:pt x="16" y="58"/>
                  </a:cubicBezTo>
                  <a:cubicBezTo>
                    <a:pt x="10" y="41"/>
                    <a:pt x="15" y="22"/>
                    <a:pt x="14" y="5"/>
                  </a:cubicBezTo>
                  <a:cubicBezTo>
                    <a:pt x="14" y="3"/>
                    <a:pt x="12" y="3"/>
                    <a:pt x="12" y="4"/>
                  </a:cubicBezTo>
                  <a:cubicBezTo>
                    <a:pt x="8" y="21"/>
                    <a:pt x="15" y="39"/>
                    <a:pt x="9" y="55"/>
                  </a:cubicBezTo>
                  <a:cubicBezTo>
                    <a:pt x="10" y="55"/>
                    <a:pt x="11" y="55"/>
                    <a:pt x="11" y="55"/>
                  </a:cubicBezTo>
                  <a:cubicBezTo>
                    <a:pt x="10" y="37"/>
                    <a:pt x="13" y="20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ubicBezTo>
                    <a:pt x="9" y="11"/>
                    <a:pt x="10" y="20"/>
                    <a:pt x="11" y="29"/>
                  </a:cubicBezTo>
                  <a:cubicBezTo>
                    <a:pt x="11" y="39"/>
                    <a:pt x="11" y="49"/>
                    <a:pt x="6" y="57"/>
                  </a:cubicBezTo>
                  <a:cubicBezTo>
                    <a:pt x="7" y="57"/>
                    <a:pt x="7" y="57"/>
                    <a:pt x="8" y="57"/>
                  </a:cubicBezTo>
                  <a:cubicBezTo>
                    <a:pt x="7" y="48"/>
                    <a:pt x="8" y="38"/>
                    <a:pt x="8" y="29"/>
                  </a:cubicBezTo>
                  <a:cubicBezTo>
                    <a:pt x="9" y="21"/>
                    <a:pt x="9" y="11"/>
                    <a:pt x="5" y="3"/>
                  </a:cubicBezTo>
                  <a:cubicBezTo>
                    <a:pt x="4" y="2"/>
                    <a:pt x="3" y="2"/>
                    <a:pt x="2" y="3"/>
                  </a:cubicBezTo>
                  <a:cubicBezTo>
                    <a:pt x="0" y="18"/>
                    <a:pt x="1" y="35"/>
                    <a:pt x="4" y="50"/>
                  </a:cubicBezTo>
                  <a:cubicBezTo>
                    <a:pt x="5" y="51"/>
                    <a:pt x="7" y="51"/>
                    <a:pt x="7" y="49"/>
                  </a:cubicBezTo>
                  <a:cubicBezTo>
                    <a:pt x="7" y="41"/>
                    <a:pt x="7" y="32"/>
                    <a:pt x="6" y="23"/>
                  </a:cubicBezTo>
                  <a:cubicBezTo>
                    <a:pt x="6" y="22"/>
                    <a:pt x="4" y="21"/>
                    <a:pt x="4" y="2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9" name="Freeform 30"/>
            <p:cNvSpPr/>
            <p:nvPr/>
          </p:nvSpPr>
          <p:spPr bwMode="auto">
            <a:xfrm>
              <a:off x="6791" y="2891"/>
              <a:ext cx="279" cy="243"/>
            </a:xfrm>
            <a:custGeom>
              <a:avLst/>
              <a:gdLst>
                <a:gd name="T0" fmla="*/ 69 w 216"/>
                <a:gd name="T1" fmla="*/ 179 h 188"/>
                <a:gd name="T2" fmla="*/ 143 w 216"/>
                <a:gd name="T3" fmla="*/ 176 h 188"/>
                <a:gd name="T4" fmla="*/ 166 w 216"/>
                <a:gd name="T5" fmla="*/ 24 h 188"/>
                <a:gd name="T6" fmla="*/ 56 w 216"/>
                <a:gd name="T7" fmla="*/ 31 h 188"/>
                <a:gd name="T8" fmla="*/ 15 w 216"/>
                <a:gd name="T9" fmla="*/ 135 h 188"/>
                <a:gd name="T10" fmla="*/ 99 w 216"/>
                <a:gd name="T11" fmla="*/ 186 h 188"/>
                <a:gd name="T12" fmla="*/ 188 w 216"/>
                <a:gd name="T13" fmla="*/ 136 h 188"/>
                <a:gd name="T14" fmla="*/ 204 w 216"/>
                <a:gd name="T15" fmla="*/ 71 h 188"/>
                <a:gd name="T16" fmla="*/ 164 w 216"/>
                <a:gd name="T17" fmla="*/ 18 h 188"/>
                <a:gd name="T18" fmla="*/ 45 w 216"/>
                <a:gd name="T19" fmla="*/ 50 h 188"/>
                <a:gd name="T20" fmla="*/ 34 w 216"/>
                <a:gd name="T21" fmla="*/ 156 h 188"/>
                <a:gd name="T22" fmla="*/ 125 w 216"/>
                <a:gd name="T23" fmla="*/ 182 h 188"/>
                <a:gd name="T24" fmla="*/ 176 w 216"/>
                <a:gd name="T25" fmla="*/ 149 h 188"/>
                <a:gd name="T26" fmla="*/ 201 w 216"/>
                <a:gd name="T27" fmla="*/ 79 h 188"/>
                <a:gd name="T28" fmla="*/ 166 w 216"/>
                <a:gd name="T29" fmla="*/ 20 h 188"/>
                <a:gd name="T30" fmla="*/ 68 w 216"/>
                <a:gd name="T31" fmla="*/ 23 h 188"/>
                <a:gd name="T32" fmla="*/ 22 w 216"/>
                <a:gd name="T33" fmla="*/ 116 h 188"/>
                <a:gd name="T34" fmla="*/ 122 w 216"/>
                <a:gd name="T35" fmla="*/ 184 h 188"/>
                <a:gd name="T36" fmla="*/ 180 w 216"/>
                <a:gd name="T37" fmla="*/ 146 h 188"/>
                <a:gd name="T38" fmla="*/ 175 w 216"/>
                <a:gd name="T39" fmla="*/ 29 h 188"/>
                <a:gd name="T40" fmla="*/ 46 w 216"/>
                <a:gd name="T41" fmla="*/ 33 h 188"/>
                <a:gd name="T42" fmla="*/ 9 w 216"/>
                <a:gd name="T43" fmla="*/ 98 h 188"/>
                <a:gd name="T44" fmla="*/ 37 w 216"/>
                <a:gd name="T45" fmla="*/ 159 h 188"/>
                <a:gd name="T46" fmla="*/ 121 w 216"/>
                <a:gd name="T47" fmla="*/ 182 h 188"/>
                <a:gd name="T48" fmla="*/ 201 w 216"/>
                <a:gd name="T49" fmla="*/ 102 h 188"/>
                <a:gd name="T50" fmla="*/ 121 w 216"/>
                <a:gd name="T51" fmla="*/ 11 h 188"/>
                <a:gd name="T52" fmla="*/ 51 w 216"/>
                <a:gd name="T53" fmla="*/ 34 h 188"/>
                <a:gd name="T54" fmla="*/ 182 w 216"/>
                <a:gd name="T55" fmla="*/ 50 h 188"/>
                <a:gd name="T56" fmla="*/ 160 w 216"/>
                <a:gd name="T57" fmla="*/ 162 h 188"/>
                <a:gd name="T58" fmla="*/ 75 w 216"/>
                <a:gd name="T59" fmla="*/ 179 h 188"/>
                <a:gd name="T60" fmla="*/ 12 w 216"/>
                <a:gd name="T61" fmla="*/ 103 h 188"/>
                <a:gd name="T62" fmla="*/ 100 w 216"/>
                <a:gd name="T63" fmla="*/ 10 h 188"/>
                <a:gd name="T64" fmla="*/ 194 w 216"/>
                <a:gd name="T65" fmla="*/ 56 h 188"/>
                <a:gd name="T66" fmla="*/ 192 w 216"/>
                <a:gd name="T67" fmla="*/ 125 h 188"/>
                <a:gd name="T68" fmla="*/ 138 w 216"/>
                <a:gd name="T69" fmla="*/ 177 h 188"/>
                <a:gd name="T70" fmla="*/ 67 w 216"/>
                <a:gd name="T71" fmla="*/ 177 h 188"/>
                <a:gd name="T72" fmla="*/ 40 w 216"/>
                <a:gd name="T73" fmla="*/ 52 h 188"/>
                <a:gd name="T74" fmla="*/ 102 w 216"/>
                <a:gd name="T75" fmla="*/ 10 h 188"/>
                <a:gd name="T76" fmla="*/ 189 w 216"/>
                <a:gd name="T77" fmla="*/ 51 h 188"/>
                <a:gd name="T78" fmla="*/ 188 w 216"/>
                <a:gd name="T79" fmla="*/ 127 h 188"/>
                <a:gd name="T80" fmla="*/ 141 w 216"/>
                <a:gd name="T81" fmla="*/ 175 h 188"/>
                <a:gd name="T82" fmla="*/ 43 w 216"/>
                <a:gd name="T83" fmla="*/ 164 h 188"/>
                <a:gd name="T84" fmla="*/ 25 w 216"/>
                <a:gd name="T85" fmla="*/ 89 h 188"/>
                <a:gd name="T86" fmla="*/ 132 w 216"/>
                <a:gd name="T87" fmla="*/ 12 h 188"/>
                <a:gd name="T88" fmla="*/ 190 w 216"/>
                <a:gd name="T89" fmla="*/ 45 h 188"/>
                <a:gd name="T90" fmla="*/ 198 w 216"/>
                <a:gd name="T91" fmla="*/ 114 h 188"/>
                <a:gd name="T92" fmla="*/ 151 w 216"/>
                <a:gd name="T93" fmla="*/ 170 h 188"/>
                <a:gd name="T94" fmla="*/ 81 w 216"/>
                <a:gd name="T95" fmla="*/ 180 h 188"/>
                <a:gd name="T96" fmla="*/ 54 w 216"/>
                <a:gd name="T97" fmla="*/ 36 h 188"/>
                <a:gd name="T98" fmla="*/ 202 w 216"/>
                <a:gd name="T99" fmla="*/ 75 h 188"/>
                <a:gd name="T100" fmla="*/ 128 w 216"/>
                <a:gd name="T101" fmla="*/ 179 h 188"/>
                <a:gd name="T102" fmla="*/ 56 w 216"/>
                <a:gd name="T103" fmla="*/ 167 h 188"/>
                <a:gd name="T104" fmla="*/ 26 w 216"/>
                <a:gd name="T105" fmla="*/ 12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6" h="188">
                  <a:moveTo>
                    <a:pt x="26" y="129"/>
                  </a:moveTo>
                  <a:cubicBezTo>
                    <a:pt x="37" y="149"/>
                    <a:pt x="48" y="170"/>
                    <a:pt x="69" y="179"/>
                  </a:cubicBezTo>
                  <a:cubicBezTo>
                    <a:pt x="80" y="185"/>
                    <a:pt x="93" y="185"/>
                    <a:pt x="105" y="185"/>
                  </a:cubicBezTo>
                  <a:cubicBezTo>
                    <a:pt x="118" y="184"/>
                    <a:pt x="131" y="181"/>
                    <a:pt x="143" y="176"/>
                  </a:cubicBezTo>
                  <a:cubicBezTo>
                    <a:pt x="184" y="159"/>
                    <a:pt x="216" y="113"/>
                    <a:pt x="203" y="68"/>
                  </a:cubicBezTo>
                  <a:cubicBezTo>
                    <a:pt x="197" y="49"/>
                    <a:pt x="184" y="34"/>
                    <a:pt x="166" y="24"/>
                  </a:cubicBezTo>
                  <a:cubicBezTo>
                    <a:pt x="149" y="15"/>
                    <a:pt x="129" y="12"/>
                    <a:pt x="110" y="13"/>
                  </a:cubicBezTo>
                  <a:cubicBezTo>
                    <a:pt x="90" y="14"/>
                    <a:pt x="72" y="20"/>
                    <a:pt x="56" y="31"/>
                  </a:cubicBezTo>
                  <a:cubicBezTo>
                    <a:pt x="40" y="43"/>
                    <a:pt x="26" y="59"/>
                    <a:pt x="18" y="78"/>
                  </a:cubicBezTo>
                  <a:cubicBezTo>
                    <a:pt x="11" y="96"/>
                    <a:pt x="8" y="116"/>
                    <a:pt x="15" y="135"/>
                  </a:cubicBezTo>
                  <a:cubicBezTo>
                    <a:pt x="23" y="156"/>
                    <a:pt x="42" y="170"/>
                    <a:pt x="62" y="177"/>
                  </a:cubicBezTo>
                  <a:cubicBezTo>
                    <a:pt x="74" y="182"/>
                    <a:pt x="86" y="185"/>
                    <a:pt x="99" y="186"/>
                  </a:cubicBezTo>
                  <a:cubicBezTo>
                    <a:pt x="111" y="187"/>
                    <a:pt x="123" y="186"/>
                    <a:pt x="134" y="182"/>
                  </a:cubicBezTo>
                  <a:cubicBezTo>
                    <a:pt x="156" y="173"/>
                    <a:pt x="173" y="154"/>
                    <a:pt x="188" y="136"/>
                  </a:cubicBezTo>
                  <a:cubicBezTo>
                    <a:pt x="195" y="126"/>
                    <a:pt x="201" y="116"/>
                    <a:pt x="204" y="104"/>
                  </a:cubicBezTo>
                  <a:cubicBezTo>
                    <a:pt x="207" y="93"/>
                    <a:pt x="208" y="82"/>
                    <a:pt x="204" y="71"/>
                  </a:cubicBezTo>
                  <a:cubicBezTo>
                    <a:pt x="201" y="59"/>
                    <a:pt x="196" y="49"/>
                    <a:pt x="189" y="39"/>
                  </a:cubicBezTo>
                  <a:cubicBezTo>
                    <a:pt x="182" y="31"/>
                    <a:pt x="174" y="23"/>
                    <a:pt x="164" y="18"/>
                  </a:cubicBezTo>
                  <a:cubicBezTo>
                    <a:pt x="144" y="8"/>
                    <a:pt x="120" y="7"/>
                    <a:pt x="99" y="13"/>
                  </a:cubicBezTo>
                  <a:cubicBezTo>
                    <a:pt x="78" y="19"/>
                    <a:pt x="59" y="32"/>
                    <a:pt x="45" y="50"/>
                  </a:cubicBezTo>
                  <a:cubicBezTo>
                    <a:pt x="28" y="69"/>
                    <a:pt x="17" y="95"/>
                    <a:pt x="19" y="120"/>
                  </a:cubicBezTo>
                  <a:cubicBezTo>
                    <a:pt x="20" y="133"/>
                    <a:pt x="25" y="146"/>
                    <a:pt x="34" y="156"/>
                  </a:cubicBezTo>
                  <a:cubicBezTo>
                    <a:pt x="40" y="165"/>
                    <a:pt x="49" y="172"/>
                    <a:pt x="59" y="176"/>
                  </a:cubicBezTo>
                  <a:cubicBezTo>
                    <a:pt x="80" y="185"/>
                    <a:pt x="104" y="186"/>
                    <a:pt x="125" y="182"/>
                  </a:cubicBezTo>
                  <a:cubicBezTo>
                    <a:pt x="135" y="180"/>
                    <a:pt x="145" y="176"/>
                    <a:pt x="154" y="171"/>
                  </a:cubicBezTo>
                  <a:cubicBezTo>
                    <a:pt x="163" y="165"/>
                    <a:pt x="170" y="158"/>
                    <a:pt x="176" y="149"/>
                  </a:cubicBezTo>
                  <a:cubicBezTo>
                    <a:pt x="184" y="139"/>
                    <a:pt x="191" y="128"/>
                    <a:pt x="196" y="116"/>
                  </a:cubicBezTo>
                  <a:cubicBezTo>
                    <a:pt x="200" y="104"/>
                    <a:pt x="203" y="92"/>
                    <a:pt x="201" y="79"/>
                  </a:cubicBezTo>
                  <a:cubicBezTo>
                    <a:pt x="200" y="67"/>
                    <a:pt x="195" y="55"/>
                    <a:pt x="188" y="44"/>
                  </a:cubicBezTo>
                  <a:cubicBezTo>
                    <a:pt x="182" y="35"/>
                    <a:pt x="175" y="27"/>
                    <a:pt x="166" y="20"/>
                  </a:cubicBezTo>
                  <a:cubicBezTo>
                    <a:pt x="148" y="6"/>
                    <a:pt x="124" y="1"/>
                    <a:pt x="101" y="7"/>
                  </a:cubicBezTo>
                  <a:cubicBezTo>
                    <a:pt x="90" y="10"/>
                    <a:pt x="78" y="16"/>
                    <a:pt x="68" y="23"/>
                  </a:cubicBezTo>
                  <a:cubicBezTo>
                    <a:pt x="58" y="30"/>
                    <a:pt x="48" y="38"/>
                    <a:pt x="40" y="48"/>
                  </a:cubicBezTo>
                  <a:cubicBezTo>
                    <a:pt x="24" y="66"/>
                    <a:pt x="18" y="92"/>
                    <a:pt x="22" y="116"/>
                  </a:cubicBezTo>
                  <a:cubicBezTo>
                    <a:pt x="27" y="137"/>
                    <a:pt x="38" y="159"/>
                    <a:pt x="56" y="173"/>
                  </a:cubicBezTo>
                  <a:cubicBezTo>
                    <a:pt x="74" y="187"/>
                    <a:pt x="100" y="188"/>
                    <a:pt x="122" y="184"/>
                  </a:cubicBezTo>
                  <a:cubicBezTo>
                    <a:pt x="134" y="182"/>
                    <a:pt x="145" y="177"/>
                    <a:pt x="155" y="171"/>
                  </a:cubicBezTo>
                  <a:cubicBezTo>
                    <a:pt x="165" y="164"/>
                    <a:pt x="173" y="155"/>
                    <a:pt x="180" y="146"/>
                  </a:cubicBezTo>
                  <a:cubicBezTo>
                    <a:pt x="196" y="126"/>
                    <a:pt x="209" y="102"/>
                    <a:pt x="204" y="76"/>
                  </a:cubicBezTo>
                  <a:cubicBezTo>
                    <a:pt x="200" y="57"/>
                    <a:pt x="189" y="41"/>
                    <a:pt x="175" y="29"/>
                  </a:cubicBezTo>
                  <a:cubicBezTo>
                    <a:pt x="147" y="5"/>
                    <a:pt x="105" y="0"/>
                    <a:pt x="72" y="15"/>
                  </a:cubicBezTo>
                  <a:cubicBezTo>
                    <a:pt x="62" y="19"/>
                    <a:pt x="54" y="26"/>
                    <a:pt x="46" y="33"/>
                  </a:cubicBezTo>
                  <a:cubicBezTo>
                    <a:pt x="36" y="42"/>
                    <a:pt x="27" y="51"/>
                    <a:pt x="21" y="63"/>
                  </a:cubicBezTo>
                  <a:cubicBezTo>
                    <a:pt x="15" y="73"/>
                    <a:pt x="10" y="85"/>
                    <a:pt x="9" y="98"/>
                  </a:cubicBezTo>
                  <a:cubicBezTo>
                    <a:pt x="8" y="109"/>
                    <a:pt x="11" y="120"/>
                    <a:pt x="16" y="131"/>
                  </a:cubicBezTo>
                  <a:cubicBezTo>
                    <a:pt x="21" y="141"/>
                    <a:pt x="28" y="151"/>
                    <a:pt x="37" y="159"/>
                  </a:cubicBezTo>
                  <a:cubicBezTo>
                    <a:pt x="45" y="166"/>
                    <a:pt x="54" y="173"/>
                    <a:pt x="64" y="177"/>
                  </a:cubicBezTo>
                  <a:cubicBezTo>
                    <a:pt x="82" y="185"/>
                    <a:pt x="102" y="186"/>
                    <a:pt x="121" y="182"/>
                  </a:cubicBezTo>
                  <a:cubicBezTo>
                    <a:pt x="141" y="178"/>
                    <a:pt x="159" y="168"/>
                    <a:pt x="173" y="154"/>
                  </a:cubicBezTo>
                  <a:cubicBezTo>
                    <a:pt x="187" y="140"/>
                    <a:pt x="199" y="122"/>
                    <a:pt x="201" y="102"/>
                  </a:cubicBezTo>
                  <a:cubicBezTo>
                    <a:pt x="204" y="80"/>
                    <a:pt x="193" y="58"/>
                    <a:pt x="178" y="42"/>
                  </a:cubicBezTo>
                  <a:cubicBezTo>
                    <a:pt x="163" y="26"/>
                    <a:pt x="143" y="14"/>
                    <a:pt x="121" y="11"/>
                  </a:cubicBezTo>
                  <a:cubicBezTo>
                    <a:pt x="96" y="8"/>
                    <a:pt x="69" y="17"/>
                    <a:pt x="50" y="32"/>
                  </a:cubicBezTo>
                  <a:cubicBezTo>
                    <a:pt x="49" y="33"/>
                    <a:pt x="50" y="35"/>
                    <a:pt x="51" y="34"/>
                  </a:cubicBezTo>
                  <a:cubicBezTo>
                    <a:pt x="72" y="18"/>
                    <a:pt x="99" y="10"/>
                    <a:pt x="125" y="15"/>
                  </a:cubicBezTo>
                  <a:cubicBezTo>
                    <a:pt x="147" y="19"/>
                    <a:pt x="168" y="33"/>
                    <a:pt x="182" y="50"/>
                  </a:cubicBezTo>
                  <a:cubicBezTo>
                    <a:pt x="196" y="68"/>
                    <a:pt x="203" y="92"/>
                    <a:pt x="196" y="114"/>
                  </a:cubicBezTo>
                  <a:cubicBezTo>
                    <a:pt x="189" y="133"/>
                    <a:pt x="176" y="150"/>
                    <a:pt x="160" y="162"/>
                  </a:cubicBezTo>
                  <a:cubicBezTo>
                    <a:pt x="144" y="174"/>
                    <a:pt x="124" y="181"/>
                    <a:pt x="104" y="182"/>
                  </a:cubicBezTo>
                  <a:cubicBezTo>
                    <a:pt x="94" y="183"/>
                    <a:pt x="84" y="181"/>
                    <a:pt x="75" y="179"/>
                  </a:cubicBezTo>
                  <a:cubicBezTo>
                    <a:pt x="64" y="175"/>
                    <a:pt x="55" y="170"/>
                    <a:pt x="46" y="164"/>
                  </a:cubicBezTo>
                  <a:cubicBezTo>
                    <a:pt x="27" y="149"/>
                    <a:pt x="12" y="128"/>
                    <a:pt x="12" y="103"/>
                  </a:cubicBezTo>
                  <a:cubicBezTo>
                    <a:pt x="11" y="77"/>
                    <a:pt x="27" y="53"/>
                    <a:pt x="46" y="35"/>
                  </a:cubicBezTo>
                  <a:cubicBezTo>
                    <a:pt x="62" y="22"/>
                    <a:pt x="80" y="12"/>
                    <a:pt x="100" y="10"/>
                  </a:cubicBezTo>
                  <a:cubicBezTo>
                    <a:pt x="119" y="7"/>
                    <a:pt x="138" y="10"/>
                    <a:pt x="154" y="19"/>
                  </a:cubicBezTo>
                  <a:cubicBezTo>
                    <a:pt x="171" y="27"/>
                    <a:pt x="185" y="40"/>
                    <a:pt x="194" y="56"/>
                  </a:cubicBezTo>
                  <a:cubicBezTo>
                    <a:pt x="199" y="66"/>
                    <a:pt x="202" y="77"/>
                    <a:pt x="203" y="88"/>
                  </a:cubicBezTo>
                  <a:cubicBezTo>
                    <a:pt x="203" y="101"/>
                    <a:pt x="198" y="114"/>
                    <a:pt x="192" y="125"/>
                  </a:cubicBezTo>
                  <a:cubicBezTo>
                    <a:pt x="185" y="137"/>
                    <a:pt x="177" y="147"/>
                    <a:pt x="168" y="156"/>
                  </a:cubicBezTo>
                  <a:cubicBezTo>
                    <a:pt x="159" y="165"/>
                    <a:pt x="149" y="172"/>
                    <a:pt x="138" y="177"/>
                  </a:cubicBezTo>
                  <a:cubicBezTo>
                    <a:pt x="127" y="181"/>
                    <a:pt x="114" y="183"/>
                    <a:pt x="102" y="184"/>
                  </a:cubicBezTo>
                  <a:cubicBezTo>
                    <a:pt x="90" y="184"/>
                    <a:pt x="78" y="182"/>
                    <a:pt x="67" y="177"/>
                  </a:cubicBezTo>
                  <a:cubicBezTo>
                    <a:pt x="46" y="167"/>
                    <a:pt x="33" y="145"/>
                    <a:pt x="27" y="123"/>
                  </a:cubicBezTo>
                  <a:cubicBezTo>
                    <a:pt x="19" y="99"/>
                    <a:pt x="24" y="72"/>
                    <a:pt x="40" y="52"/>
                  </a:cubicBezTo>
                  <a:cubicBezTo>
                    <a:pt x="48" y="42"/>
                    <a:pt x="58" y="33"/>
                    <a:pt x="68" y="26"/>
                  </a:cubicBezTo>
                  <a:cubicBezTo>
                    <a:pt x="78" y="19"/>
                    <a:pt x="90" y="13"/>
                    <a:pt x="102" y="10"/>
                  </a:cubicBezTo>
                  <a:cubicBezTo>
                    <a:pt x="125" y="3"/>
                    <a:pt x="150" y="9"/>
                    <a:pt x="168" y="25"/>
                  </a:cubicBezTo>
                  <a:cubicBezTo>
                    <a:pt x="177" y="32"/>
                    <a:pt x="184" y="42"/>
                    <a:pt x="189" y="51"/>
                  </a:cubicBezTo>
                  <a:cubicBezTo>
                    <a:pt x="196" y="63"/>
                    <a:pt x="200" y="76"/>
                    <a:pt x="199" y="90"/>
                  </a:cubicBezTo>
                  <a:cubicBezTo>
                    <a:pt x="199" y="103"/>
                    <a:pt x="194" y="116"/>
                    <a:pt x="188" y="127"/>
                  </a:cubicBezTo>
                  <a:cubicBezTo>
                    <a:pt x="182" y="138"/>
                    <a:pt x="175" y="149"/>
                    <a:pt x="167" y="157"/>
                  </a:cubicBezTo>
                  <a:cubicBezTo>
                    <a:pt x="159" y="165"/>
                    <a:pt x="151" y="171"/>
                    <a:pt x="141" y="175"/>
                  </a:cubicBezTo>
                  <a:cubicBezTo>
                    <a:pt x="131" y="179"/>
                    <a:pt x="119" y="181"/>
                    <a:pt x="108" y="182"/>
                  </a:cubicBezTo>
                  <a:cubicBezTo>
                    <a:pt x="85" y="183"/>
                    <a:pt x="61" y="179"/>
                    <a:pt x="43" y="164"/>
                  </a:cubicBezTo>
                  <a:cubicBezTo>
                    <a:pt x="34" y="155"/>
                    <a:pt x="27" y="143"/>
                    <a:pt x="23" y="130"/>
                  </a:cubicBezTo>
                  <a:cubicBezTo>
                    <a:pt x="20" y="117"/>
                    <a:pt x="21" y="102"/>
                    <a:pt x="25" y="89"/>
                  </a:cubicBezTo>
                  <a:cubicBezTo>
                    <a:pt x="33" y="66"/>
                    <a:pt x="48" y="45"/>
                    <a:pt x="68" y="30"/>
                  </a:cubicBezTo>
                  <a:cubicBezTo>
                    <a:pt x="87" y="17"/>
                    <a:pt x="109" y="10"/>
                    <a:pt x="132" y="12"/>
                  </a:cubicBezTo>
                  <a:cubicBezTo>
                    <a:pt x="143" y="12"/>
                    <a:pt x="155" y="15"/>
                    <a:pt x="165" y="21"/>
                  </a:cubicBezTo>
                  <a:cubicBezTo>
                    <a:pt x="176" y="27"/>
                    <a:pt x="184" y="36"/>
                    <a:pt x="190" y="45"/>
                  </a:cubicBezTo>
                  <a:cubicBezTo>
                    <a:pt x="197" y="55"/>
                    <a:pt x="202" y="66"/>
                    <a:pt x="204" y="78"/>
                  </a:cubicBezTo>
                  <a:cubicBezTo>
                    <a:pt x="206" y="90"/>
                    <a:pt x="203" y="102"/>
                    <a:pt x="198" y="114"/>
                  </a:cubicBezTo>
                  <a:cubicBezTo>
                    <a:pt x="193" y="125"/>
                    <a:pt x="185" y="135"/>
                    <a:pt x="177" y="144"/>
                  </a:cubicBezTo>
                  <a:cubicBezTo>
                    <a:pt x="169" y="153"/>
                    <a:pt x="161" y="162"/>
                    <a:pt x="151" y="170"/>
                  </a:cubicBezTo>
                  <a:cubicBezTo>
                    <a:pt x="141" y="177"/>
                    <a:pt x="130" y="182"/>
                    <a:pt x="118" y="183"/>
                  </a:cubicBezTo>
                  <a:cubicBezTo>
                    <a:pt x="105" y="185"/>
                    <a:pt x="92" y="183"/>
                    <a:pt x="81" y="180"/>
                  </a:cubicBezTo>
                  <a:cubicBezTo>
                    <a:pt x="57" y="175"/>
                    <a:pt x="34" y="164"/>
                    <a:pt x="22" y="143"/>
                  </a:cubicBezTo>
                  <a:cubicBezTo>
                    <a:pt x="0" y="106"/>
                    <a:pt x="24" y="60"/>
                    <a:pt x="54" y="36"/>
                  </a:cubicBezTo>
                  <a:cubicBezTo>
                    <a:pt x="85" y="11"/>
                    <a:pt x="132" y="8"/>
                    <a:pt x="166" y="27"/>
                  </a:cubicBezTo>
                  <a:cubicBezTo>
                    <a:pt x="184" y="37"/>
                    <a:pt x="197" y="54"/>
                    <a:pt x="202" y="75"/>
                  </a:cubicBezTo>
                  <a:cubicBezTo>
                    <a:pt x="207" y="97"/>
                    <a:pt x="200" y="120"/>
                    <a:pt x="186" y="138"/>
                  </a:cubicBezTo>
                  <a:cubicBezTo>
                    <a:pt x="172" y="158"/>
                    <a:pt x="152" y="172"/>
                    <a:pt x="128" y="179"/>
                  </a:cubicBezTo>
                  <a:cubicBezTo>
                    <a:pt x="115" y="182"/>
                    <a:pt x="101" y="183"/>
                    <a:pt x="88" y="182"/>
                  </a:cubicBezTo>
                  <a:cubicBezTo>
                    <a:pt x="76" y="181"/>
                    <a:pt x="65" y="176"/>
                    <a:pt x="56" y="167"/>
                  </a:cubicBezTo>
                  <a:cubicBezTo>
                    <a:pt x="44" y="157"/>
                    <a:pt x="36" y="142"/>
                    <a:pt x="28" y="129"/>
                  </a:cubicBezTo>
                  <a:cubicBezTo>
                    <a:pt x="27" y="127"/>
                    <a:pt x="25" y="128"/>
                    <a:pt x="26" y="12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0" name="Freeform 31"/>
            <p:cNvSpPr/>
            <p:nvPr/>
          </p:nvSpPr>
          <p:spPr bwMode="auto">
            <a:xfrm>
              <a:off x="6871" y="2954"/>
              <a:ext cx="109" cy="136"/>
            </a:xfrm>
            <a:custGeom>
              <a:avLst/>
              <a:gdLst>
                <a:gd name="T0" fmla="*/ 19 w 84"/>
                <a:gd name="T1" fmla="*/ 78 h 105"/>
                <a:gd name="T2" fmla="*/ 21 w 84"/>
                <a:gd name="T3" fmla="*/ 48 h 105"/>
                <a:gd name="T4" fmla="*/ 17 w 84"/>
                <a:gd name="T5" fmla="*/ 11 h 105"/>
                <a:gd name="T6" fmla="*/ 17 w 84"/>
                <a:gd name="T7" fmla="*/ 78 h 105"/>
                <a:gd name="T8" fmla="*/ 21 w 84"/>
                <a:gd name="T9" fmla="*/ 41 h 105"/>
                <a:gd name="T10" fmla="*/ 16 w 84"/>
                <a:gd name="T11" fmla="*/ 3 h 105"/>
                <a:gd name="T12" fmla="*/ 43 w 84"/>
                <a:gd name="T13" fmla="*/ 19 h 105"/>
                <a:gd name="T14" fmla="*/ 77 w 84"/>
                <a:gd name="T15" fmla="*/ 45 h 105"/>
                <a:gd name="T16" fmla="*/ 47 w 84"/>
                <a:gd name="T17" fmla="*/ 27 h 105"/>
                <a:gd name="T18" fmla="*/ 17 w 84"/>
                <a:gd name="T19" fmla="*/ 10 h 105"/>
                <a:gd name="T20" fmla="*/ 80 w 84"/>
                <a:gd name="T21" fmla="*/ 52 h 105"/>
                <a:gd name="T22" fmla="*/ 56 w 84"/>
                <a:gd name="T23" fmla="*/ 64 h 105"/>
                <a:gd name="T24" fmla="*/ 26 w 84"/>
                <a:gd name="T25" fmla="*/ 84 h 105"/>
                <a:gd name="T26" fmla="*/ 79 w 84"/>
                <a:gd name="T27" fmla="*/ 49 h 105"/>
                <a:gd name="T28" fmla="*/ 18 w 84"/>
                <a:gd name="T29" fmla="*/ 85 h 105"/>
                <a:gd name="T30" fmla="*/ 32 w 84"/>
                <a:gd name="T31" fmla="*/ 83 h 105"/>
                <a:gd name="T32" fmla="*/ 83 w 84"/>
                <a:gd name="T33" fmla="*/ 48 h 105"/>
                <a:gd name="T34" fmla="*/ 50 w 84"/>
                <a:gd name="T35" fmla="*/ 66 h 105"/>
                <a:gd name="T36" fmla="*/ 20 w 84"/>
                <a:gd name="T37" fmla="*/ 90 h 105"/>
                <a:gd name="T38" fmla="*/ 15 w 84"/>
                <a:gd name="T39" fmla="*/ 2 h 105"/>
                <a:gd name="T40" fmla="*/ 48 w 84"/>
                <a:gd name="T41" fmla="*/ 30 h 105"/>
                <a:gd name="T42" fmla="*/ 78 w 84"/>
                <a:gd name="T43" fmla="*/ 47 h 105"/>
                <a:gd name="T44" fmla="*/ 48 w 84"/>
                <a:gd name="T45" fmla="*/ 69 h 105"/>
                <a:gd name="T46" fmla="*/ 11 w 84"/>
                <a:gd name="T47" fmla="*/ 94 h 105"/>
                <a:gd name="T48" fmla="*/ 7 w 84"/>
                <a:gd name="T49" fmla="*/ 46 h 105"/>
                <a:gd name="T50" fmla="*/ 13 w 84"/>
                <a:gd name="T51" fmla="*/ 4 h 105"/>
                <a:gd name="T52" fmla="*/ 40 w 84"/>
                <a:gd name="T53" fmla="*/ 33 h 105"/>
                <a:gd name="T54" fmla="*/ 76 w 84"/>
                <a:gd name="T55" fmla="*/ 57 h 105"/>
                <a:gd name="T56" fmla="*/ 58 w 84"/>
                <a:gd name="T57" fmla="*/ 64 h 105"/>
                <a:gd name="T58" fmla="*/ 1 w 84"/>
                <a:gd name="T59" fmla="*/ 103 h 105"/>
                <a:gd name="T60" fmla="*/ 39 w 84"/>
                <a:gd name="T61" fmla="*/ 77 h 105"/>
                <a:gd name="T62" fmla="*/ 78 w 84"/>
                <a:gd name="T63" fmla="*/ 58 h 105"/>
                <a:gd name="T64" fmla="*/ 59 w 84"/>
                <a:gd name="T65" fmla="*/ 45 h 105"/>
                <a:gd name="T66" fmla="*/ 13 w 84"/>
                <a:gd name="T67" fmla="*/ 2 h 105"/>
                <a:gd name="T68" fmla="*/ 6 w 84"/>
                <a:gd name="T69" fmla="*/ 24 h 105"/>
                <a:gd name="T70" fmla="*/ 5 w 84"/>
                <a:gd name="T71" fmla="*/ 73 h 105"/>
                <a:gd name="T72" fmla="*/ 11 w 84"/>
                <a:gd name="T73" fmla="*/ 96 h 105"/>
                <a:gd name="T74" fmla="*/ 67 w 84"/>
                <a:gd name="T75" fmla="*/ 61 h 105"/>
                <a:gd name="T76" fmla="*/ 79 w 84"/>
                <a:gd name="T77" fmla="*/ 47 h 105"/>
                <a:gd name="T78" fmla="*/ 14 w 84"/>
                <a:gd name="T79" fmla="*/ 2 h 105"/>
                <a:gd name="T80" fmla="*/ 14 w 84"/>
                <a:gd name="T81" fmla="*/ 49 h 105"/>
                <a:gd name="T82" fmla="*/ 19 w 84"/>
                <a:gd name="T83" fmla="*/ 91 h 105"/>
                <a:gd name="T84" fmla="*/ 83 w 84"/>
                <a:gd name="T85" fmla="*/ 48 h 105"/>
                <a:gd name="T86" fmla="*/ 47 w 84"/>
                <a:gd name="T87" fmla="*/ 70 h 105"/>
                <a:gd name="T88" fmla="*/ 19 w 84"/>
                <a:gd name="T89" fmla="*/ 85 h 105"/>
                <a:gd name="T90" fmla="*/ 79 w 84"/>
                <a:gd name="T91" fmla="*/ 49 h 105"/>
                <a:gd name="T92" fmla="*/ 50 w 84"/>
                <a:gd name="T93" fmla="*/ 64 h 105"/>
                <a:gd name="T94" fmla="*/ 26 w 84"/>
                <a:gd name="T95" fmla="*/ 84 h 105"/>
                <a:gd name="T96" fmla="*/ 82 w 84"/>
                <a:gd name="T97" fmla="*/ 52 h 105"/>
                <a:gd name="T98" fmla="*/ 52 w 84"/>
                <a:gd name="T99" fmla="*/ 28 h 105"/>
                <a:gd name="T100" fmla="*/ 16 w 84"/>
                <a:gd name="T101" fmla="*/ 10 h 105"/>
                <a:gd name="T102" fmla="*/ 77 w 84"/>
                <a:gd name="T103" fmla="*/ 45 h 105"/>
                <a:gd name="T104" fmla="*/ 61 w 84"/>
                <a:gd name="T105" fmla="*/ 29 h 105"/>
                <a:gd name="T106" fmla="*/ 30 w 84"/>
                <a:gd name="T107" fmla="*/ 6 h 105"/>
                <a:gd name="T108" fmla="*/ 15 w 84"/>
                <a:gd name="T109" fmla="*/ 1 h 105"/>
                <a:gd name="T110" fmla="*/ 17 w 84"/>
                <a:gd name="T111" fmla="*/ 77 h 105"/>
                <a:gd name="T112" fmla="*/ 20 w 84"/>
                <a:gd name="T113" fmla="*/ 61 h 105"/>
                <a:gd name="T114" fmla="*/ 19 w 84"/>
                <a:gd name="T115" fmla="*/ 10 h 105"/>
                <a:gd name="T116" fmla="*/ 18 w 84"/>
                <a:gd name="T117" fmla="*/ 47 h 105"/>
                <a:gd name="T118" fmla="*/ 22 w 84"/>
                <a:gd name="T119" fmla="*/ 78 h 105"/>
                <a:gd name="T120" fmla="*/ 20 w 84"/>
                <a:gd name="T121" fmla="*/ 3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4" h="105">
                  <a:moveTo>
                    <a:pt x="20" y="35"/>
                  </a:moveTo>
                  <a:cubicBezTo>
                    <a:pt x="21" y="49"/>
                    <a:pt x="21" y="64"/>
                    <a:pt x="19" y="78"/>
                  </a:cubicBezTo>
                  <a:cubicBezTo>
                    <a:pt x="19" y="79"/>
                    <a:pt x="21" y="79"/>
                    <a:pt x="22" y="78"/>
                  </a:cubicBezTo>
                  <a:cubicBezTo>
                    <a:pt x="25" y="68"/>
                    <a:pt x="22" y="58"/>
                    <a:pt x="21" y="48"/>
                  </a:cubicBezTo>
                  <a:cubicBezTo>
                    <a:pt x="19" y="36"/>
                    <a:pt x="18" y="23"/>
                    <a:pt x="19" y="11"/>
                  </a:cubicBezTo>
                  <a:cubicBezTo>
                    <a:pt x="18" y="11"/>
                    <a:pt x="17" y="11"/>
                    <a:pt x="17" y="11"/>
                  </a:cubicBezTo>
                  <a:cubicBezTo>
                    <a:pt x="23" y="21"/>
                    <a:pt x="21" y="34"/>
                    <a:pt x="20" y="44"/>
                  </a:cubicBezTo>
                  <a:cubicBezTo>
                    <a:pt x="18" y="55"/>
                    <a:pt x="15" y="67"/>
                    <a:pt x="17" y="78"/>
                  </a:cubicBezTo>
                  <a:cubicBezTo>
                    <a:pt x="17" y="79"/>
                    <a:pt x="19" y="79"/>
                    <a:pt x="19" y="78"/>
                  </a:cubicBezTo>
                  <a:cubicBezTo>
                    <a:pt x="24" y="66"/>
                    <a:pt x="22" y="53"/>
                    <a:pt x="21" y="41"/>
                  </a:cubicBezTo>
                  <a:cubicBezTo>
                    <a:pt x="19" y="28"/>
                    <a:pt x="16" y="15"/>
                    <a:pt x="17" y="1"/>
                  </a:cubicBezTo>
                  <a:cubicBezTo>
                    <a:pt x="17" y="2"/>
                    <a:pt x="16" y="2"/>
                    <a:pt x="16" y="3"/>
                  </a:cubicBezTo>
                  <a:cubicBezTo>
                    <a:pt x="21" y="3"/>
                    <a:pt x="26" y="6"/>
                    <a:pt x="30" y="9"/>
                  </a:cubicBezTo>
                  <a:cubicBezTo>
                    <a:pt x="34" y="12"/>
                    <a:pt x="38" y="16"/>
                    <a:pt x="43" y="19"/>
                  </a:cubicBezTo>
                  <a:cubicBezTo>
                    <a:pt x="48" y="23"/>
                    <a:pt x="53" y="27"/>
                    <a:pt x="58" y="31"/>
                  </a:cubicBezTo>
                  <a:cubicBezTo>
                    <a:pt x="65" y="35"/>
                    <a:pt x="71" y="40"/>
                    <a:pt x="77" y="45"/>
                  </a:cubicBezTo>
                  <a:cubicBezTo>
                    <a:pt x="77" y="44"/>
                    <a:pt x="78" y="44"/>
                    <a:pt x="78" y="43"/>
                  </a:cubicBezTo>
                  <a:cubicBezTo>
                    <a:pt x="68" y="37"/>
                    <a:pt x="57" y="33"/>
                    <a:pt x="47" y="27"/>
                  </a:cubicBezTo>
                  <a:cubicBezTo>
                    <a:pt x="37" y="22"/>
                    <a:pt x="26" y="17"/>
                    <a:pt x="18" y="8"/>
                  </a:cubicBezTo>
                  <a:cubicBezTo>
                    <a:pt x="18" y="9"/>
                    <a:pt x="17" y="10"/>
                    <a:pt x="17" y="10"/>
                  </a:cubicBezTo>
                  <a:cubicBezTo>
                    <a:pt x="30" y="14"/>
                    <a:pt x="40" y="22"/>
                    <a:pt x="50" y="30"/>
                  </a:cubicBezTo>
                  <a:cubicBezTo>
                    <a:pt x="60" y="37"/>
                    <a:pt x="72" y="42"/>
                    <a:pt x="80" y="52"/>
                  </a:cubicBezTo>
                  <a:cubicBezTo>
                    <a:pt x="81" y="51"/>
                    <a:pt x="81" y="51"/>
                    <a:pt x="81" y="50"/>
                  </a:cubicBezTo>
                  <a:cubicBezTo>
                    <a:pt x="74" y="57"/>
                    <a:pt x="64" y="59"/>
                    <a:pt x="56" y="64"/>
                  </a:cubicBezTo>
                  <a:cubicBezTo>
                    <a:pt x="45" y="69"/>
                    <a:pt x="35" y="76"/>
                    <a:pt x="25" y="82"/>
                  </a:cubicBezTo>
                  <a:cubicBezTo>
                    <a:pt x="24" y="83"/>
                    <a:pt x="24" y="85"/>
                    <a:pt x="26" y="84"/>
                  </a:cubicBezTo>
                  <a:cubicBezTo>
                    <a:pt x="35" y="81"/>
                    <a:pt x="42" y="74"/>
                    <a:pt x="50" y="68"/>
                  </a:cubicBezTo>
                  <a:cubicBezTo>
                    <a:pt x="59" y="60"/>
                    <a:pt x="70" y="55"/>
                    <a:pt x="79" y="49"/>
                  </a:cubicBezTo>
                  <a:cubicBezTo>
                    <a:pt x="81" y="48"/>
                    <a:pt x="79" y="46"/>
                    <a:pt x="78" y="46"/>
                  </a:cubicBezTo>
                  <a:cubicBezTo>
                    <a:pt x="58" y="60"/>
                    <a:pt x="39" y="74"/>
                    <a:pt x="18" y="85"/>
                  </a:cubicBezTo>
                  <a:cubicBezTo>
                    <a:pt x="17" y="86"/>
                    <a:pt x="18" y="88"/>
                    <a:pt x="19" y="88"/>
                  </a:cubicBezTo>
                  <a:cubicBezTo>
                    <a:pt x="23" y="88"/>
                    <a:pt x="28" y="85"/>
                    <a:pt x="32" y="83"/>
                  </a:cubicBezTo>
                  <a:cubicBezTo>
                    <a:pt x="37" y="80"/>
                    <a:pt x="42" y="76"/>
                    <a:pt x="47" y="73"/>
                  </a:cubicBezTo>
                  <a:cubicBezTo>
                    <a:pt x="59" y="64"/>
                    <a:pt x="71" y="56"/>
                    <a:pt x="83" y="48"/>
                  </a:cubicBezTo>
                  <a:cubicBezTo>
                    <a:pt x="82" y="47"/>
                    <a:pt x="82" y="47"/>
                    <a:pt x="81" y="46"/>
                  </a:cubicBezTo>
                  <a:cubicBezTo>
                    <a:pt x="73" y="55"/>
                    <a:pt x="61" y="60"/>
                    <a:pt x="50" y="66"/>
                  </a:cubicBezTo>
                  <a:cubicBezTo>
                    <a:pt x="39" y="73"/>
                    <a:pt x="28" y="81"/>
                    <a:pt x="18" y="89"/>
                  </a:cubicBezTo>
                  <a:cubicBezTo>
                    <a:pt x="19" y="90"/>
                    <a:pt x="19" y="90"/>
                    <a:pt x="20" y="90"/>
                  </a:cubicBezTo>
                  <a:cubicBezTo>
                    <a:pt x="15" y="77"/>
                    <a:pt x="16" y="63"/>
                    <a:pt x="16" y="50"/>
                  </a:cubicBezTo>
                  <a:cubicBezTo>
                    <a:pt x="16" y="34"/>
                    <a:pt x="14" y="18"/>
                    <a:pt x="15" y="2"/>
                  </a:cubicBezTo>
                  <a:cubicBezTo>
                    <a:pt x="14" y="3"/>
                    <a:pt x="13" y="3"/>
                    <a:pt x="12" y="4"/>
                  </a:cubicBezTo>
                  <a:cubicBezTo>
                    <a:pt x="24" y="13"/>
                    <a:pt x="35" y="22"/>
                    <a:pt x="48" y="30"/>
                  </a:cubicBezTo>
                  <a:cubicBezTo>
                    <a:pt x="57" y="37"/>
                    <a:pt x="70" y="40"/>
                    <a:pt x="78" y="49"/>
                  </a:cubicBezTo>
                  <a:cubicBezTo>
                    <a:pt x="78" y="48"/>
                    <a:pt x="78" y="48"/>
                    <a:pt x="78" y="47"/>
                  </a:cubicBezTo>
                  <a:cubicBezTo>
                    <a:pt x="75" y="53"/>
                    <a:pt x="70" y="56"/>
                    <a:pt x="64" y="60"/>
                  </a:cubicBezTo>
                  <a:cubicBezTo>
                    <a:pt x="59" y="63"/>
                    <a:pt x="53" y="66"/>
                    <a:pt x="48" y="69"/>
                  </a:cubicBezTo>
                  <a:cubicBezTo>
                    <a:pt x="34" y="76"/>
                    <a:pt x="24" y="88"/>
                    <a:pt x="10" y="94"/>
                  </a:cubicBezTo>
                  <a:cubicBezTo>
                    <a:pt x="10" y="94"/>
                    <a:pt x="11" y="94"/>
                    <a:pt x="11" y="94"/>
                  </a:cubicBezTo>
                  <a:cubicBezTo>
                    <a:pt x="9" y="87"/>
                    <a:pt x="7" y="79"/>
                    <a:pt x="7" y="71"/>
                  </a:cubicBezTo>
                  <a:cubicBezTo>
                    <a:pt x="6" y="63"/>
                    <a:pt x="7" y="55"/>
                    <a:pt x="7" y="46"/>
                  </a:cubicBezTo>
                  <a:cubicBezTo>
                    <a:pt x="7" y="39"/>
                    <a:pt x="8" y="32"/>
                    <a:pt x="9" y="25"/>
                  </a:cubicBezTo>
                  <a:cubicBezTo>
                    <a:pt x="9" y="18"/>
                    <a:pt x="9" y="9"/>
                    <a:pt x="13" y="4"/>
                  </a:cubicBezTo>
                  <a:cubicBezTo>
                    <a:pt x="13" y="4"/>
                    <a:pt x="12" y="4"/>
                    <a:pt x="12" y="4"/>
                  </a:cubicBezTo>
                  <a:cubicBezTo>
                    <a:pt x="23" y="11"/>
                    <a:pt x="31" y="23"/>
                    <a:pt x="40" y="33"/>
                  </a:cubicBezTo>
                  <a:cubicBezTo>
                    <a:pt x="51" y="44"/>
                    <a:pt x="64" y="50"/>
                    <a:pt x="76" y="59"/>
                  </a:cubicBezTo>
                  <a:cubicBezTo>
                    <a:pt x="76" y="58"/>
                    <a:pt x="76" y="58"/>
                    <a:pt x="76" y="57"/>
                  </a:cubicBezTo>
                  <a:cubicBezTo>
                    <a:pt x="74" y="60"/>
                    <a:pt x="71" y="60"/>
                    <a:pt x="68" y="61"/>
                  </a:cubicBezTo>
                  <a:cubicBezTo>
                    <a:pt x="64" y="62"/>
                    <a:pt x="61" y="63"/>
                    <a:pt x="58" y="64"/>
                  </a:cubicBezTo>
                  <a:cubicBezTo>
                    <a:pt x="50" y="67"/>
                    <a:pt x="43" y="71"/>
                    <a:pt x="36" y="76"/>
                  </a:cubicBezTo>
                  <a:cubicBezTo>
                    <a:pt x="24" y="84"/>
                    <a:pt x="15" y="96"/>
                    <a:pt x="1" y="103"/>
                  </a:cubicBezTo>
                  <a:cubicBezTo>
                    <a:pt x="0" y="103"/>
                    <a:pt x="1" y="105"/>
                    <a:pt x="2" y="104"/>
                  </a:cubicBezTo>
                  <a:cubicBezTo>
                    <a:pt x="16" y="98"/>
                    <a:pt x="26" y="85"/>
                    <a:pt x="39" y="77"/>
                  </a:cubicBezTo>
                  <a:cubicBezTo>
                    <a:pt x="46" y="72"/>
                    <a:pt x="54" y="68"/>
                    <a:pt x="63" y="65"/>
                  </a:cubicBezTo>
                  <a:cubicBezTo>
                    <a:pt x="68" y="63"/>
                    <a:pt x="75" y="64"/>
                    <a:pt x="78" y="58"/>
                  </a:cubicBezTo>
                  <a:cubicBezTo>
                    <a:pt x="78" y="58"/>
                    <a:pt x="78" y="57"/>
                    <a:pt x="77" y="56"/>
                  </a:cubicBezTo>
                  <a:cubicBezTo>
                    <a:pt x="72" y="52"/>
                    <a:pt x="65" y="49"/>
                    <a:pt x="59" y="45"/>
                  </a:cubicBezTo>
                  <a:cubicBezTo>
                    <a:pt x="53" y="41"/>
                    <a:pt x="47" y="37"/>
                    <a:pt x="42" y="31"/>
                  </a:cubicBezTo>
                  <a:cubicBezTo>
                    <a:pt x="33" y="21"/>
                    <a:pt x="25" y="9"/>
                    <a:pt x="13" y="2"/>
                  </a:cubicBezTo>
                  <a:cubicBezTo>
                    <a:pt x="12" y="1"/>
                    <a:pt x="12" y="2"/>
                    <a:pt x="11" y="2"/>
                  </a:cubicBezTo>
                  <a:cubicBezTo>
                    <a:pt x="7" y="8"/>
                    <a:pt x="7" y="17"/>
                    <a:pt x="6" y="24"/>
                  </a:cubicBezTo>
                  <a:cubicBezTo>
                    <a:pt x="6" y="31"/>
                    <a:pt x="5" y="39"/>
                    <a:pt x="5" y="46"/>
                  </a:cubicBezTo>
                  <a:cubicBezTo>
                    <a:pt x="4" y="55"/>
                    <a:pt x="4" y="64"/>
                    <a:pt x="5" y="73"/>
                  </a:cubicBezTo>
                  <a:cubicBezTo>
                    <a:pt x="5" y="80"/>
                    <a:pt x="6" y="88"/>
                    <a:pt x="9" y="96"/>
                  </a:cubicBezTo>
                  <a:cubicBezTo>
                    <a:pt x="10" y="96"/>
                    <a:pt x="10" y="96"/>
                    <a:pt x="11" y="96"/>
                  </a:cubicBezTo>
                  <a:cubicBezTo>
                    <a:pt x="25" y="90"/>
                    <a:pt x="36" y="78"/>
                    <a:pt x="50" y="70"/>
                  </a:cubicBezTo>
                  <a:cubicBezTo>
                    <a:pt x="56" y="67"/>
                    <a:pt x="61" y="64"/>
                    <a:pt x="67" y="61"/>
                  </a:cubicBezTo>
                  <a:cubicBezTo>
                    <a:pt x="72" y="58"/>
                    <a:pt x="77" y="54"/>
                    <a:pt x="79" y="49"/>
                  </a:cubicBezTo>
                  <a:cubicBezTo>
                    <a:pt x="80" y="48"/>
                    <a:pt x="80" y="48"/>
                    <a:pt x="79" y="47"/>
                  </a:cubicBezTo>
                  <a:cubicBezTo>
                    <a:pt x="72" y="39"/>
                    <a:pt x="60" y="35"/>
                    <a:pt x="51" y="29"/>
                  </a:cubicBezTo>
                  <a:cubicBezTo>
                    <a:pt x="37" y="21"/>
                    <a:pt x="26" y="11"/>
                    <a:pt x="14" y="2"/>
                  </a:cubicBezTo>
                  <a:cubicBezTo>
                    <a:pt x="13" y="1"/>
                    <a:pt x="12" y="1"/>
                    <a:pt x="12" y="2"/>
                  </a:cubicBezTo>
                  <a:cubicBezTo>
                    <a:pt x="12" y="18"/>
                    <a:pt x="13" y="34"/>
                    <a:pt x="14" y="49"/>
                  </a:cubicBezTo>
                  <a:cubicBezTo>
                    <a:pt x="14" y="63"/>
                    <a:pt x="13" y="78"/>
                    <a:pt x="18" y="91"/>
                  </a:cubicBezTo>
                  <a:cubicBezTo>
                    <a:pt x="18" y="91"/>
                    <a:pt x="19" y="92"/>
                    <a:pt x="19" y="91"/>
                  </a:cubicBezTo>
                  <a:cubicBezTo>
                    <a:pt x="30" y="82"/>
                    <a:pt x="41" y="74"/>
                    <a:pt x="53" y="67"/>
                  </a:cubicBezTo>
                  <a:cubicBezTo>
                    <a:pt x="63" y="62"/>
                    <a:pt x="74" y="56"/>
                    <a:pt x="83" y="48"/>
                  </a:cubicBezTo>
                  <a:cubicBezTo>
                    <a:pt x="84" y="47"/>
                    <a:pt x="83" y="45"/>
                    <a:pt x="82" y="46"/>
                  </a:cubicBezTo>
                  <a:cubicBezTo>
                    <a:pt x="70" y="54"/>
                    <a:pt x="58" y="62"/>
                    <a:pt x="47" y="70"/>
                  </a:cubicBezTo>
                  <a:cubicBezTo>
                    <a:pt x="42" y="73"/>
                    <a:pt x="37" y="77"/>
                    <a:pt x="32" y="80"/>
                  </a:cubicBezTo>
                  <a:cubicBezTo>
                    <a:pt x="28" y="82"/>
                    <a:pt x="24" y="85"/>
                    <a:pt x="19" y="85"/>
                  </a:cubicBezTo>
                  <a:cubicBezTo>
                    <a:pt x="19" y="86"/>
                    <a:pt x="19" y="87"/>
                    <a:pt x="19" y="87"/>
                  </a:cubicBezTo>
                  <a:cubicBezTo>
                    <a:pt x="40" y="76"/>
                    <a:pt x="60" y="62"/>
                    <a:pt x="79" y="49"/>
                  </a:cubicBezTo>
                  <a:cubicBezTo>
                    <a:pt x="79" y="48"/>
                    <a:pt x="78" y="47"/>
                    <a:pt x="78" y="46"/>
                  </a:cubicBezTo>
                  <a:cubicBezTo>
                    <a:pt x="69" y="53"/>
                    <a:pt x="59" y="58"/>
                    <a:pt x="50" y="64"/>
                  </a:cubicBezTo>
                  <a:cubicBezTo>
                    <a:pt x="42" y="70"/>
                    <a:pt x="35" y="78"/>
                    <a:pt x="25" y="82"/>
                  </a:cubicBezTo>
                  <a:cubicBezTo>
                    <a:pt x="25" y="83"/>
                    <a:pt x="26" y="84"/>
                    <a:pt x="26" y="84"/>
                  </a:cubicBezTo>
                  <a:cubicBezTo>
                    <a:pt x="37" y="78"/>
                    <a:pt x="46" y="71"/>
                    <a:pt x="58" y="65"/>
                  </a:cubicBezTo>
                  <a:cubicBezTo>
                    <a:pt x="66" y="61"/>
                    <a:pt x="76" y="59"/>
                    <a:pt x="82" y="52"/>
                  </a:cubicBezTo>
                  <a:cubicBezTo>
                    <a:pt x="82" y="51"/>
                    <a:pt x="82" y="51"/>
                    <a:pt x="82" y="50"/>
                  </a:cubicBezTo>
                  <a:cubicBezTo>
                    <a:pt x="74" y="40"/>
                    <a:pt x="62" y="35"/>
                    <a:pt x="52" y="28"/>
                  </a:cubicBezTo>
                  <a:cubicBezTo>
                    <a:pt x="41" y="20"/>
                    <a:pt x="30" y="11"/>
                    <a:pt x="17" y="8"/>
                  </a:cubicBezTo>
                  <a:cubicBezTo>
                    <a:pt x="16" y="7"/>
                    <a:pt x="15" y="9"/>
                    <a:pt x="16" y="10"/>
                  </a:cubicBezTo>
                  <a:cubicBezTo>
                    <a:pt x="24" y="19"/>
                    <a:pt x="35" y="24"/>
                    <a:pt x="45" y="29"/>
                  </a:cubicBezTo>
                  <a:cubicBezTo>
                    <a:pt x="56" y="34"/>
                    <a:pt x="67" y="39"/>
                    <a:pt x="77" y="45"/>
                  </a:cubicBezTo>
                  <a:cubicBezTo>
                    <a:pt x="78" y="46"/>
                    <a:pt x="79" y="44"/>
                    <a:pt x="78" y="43"/>
                  </a:cubicBezTo>
                  <a:cubicBezTo>
                    <a:pt x="73" y="39"/>
                    <a:pt x="67" y="34"/>
                    <a:pt x="61" y="29"/>
                  </a:cubicBezTo>
                  <a:cubicBezTo>
                    <a:pt x="55" y="25"/>
                    <a:pt x="49" y="21"/>
                    <a:pt x="43" y="17"/>
                  </a:cubicBezTo>
                  <a:cubicBezTo>
                    <a:pt x="39" y="13"/>
                    <a:pt x="35" y="9"/>
                    <a:pt x="30" y="6"/>
                  </a:cubicBezTo>
                  <a:cubicBezTo>
                    <a:pt x="26" y="3"/>
                    <a:pt x="21" y="0"/>
                    <a:pt x="16" y="0"/>
                  </a:cubicBezTo>
                  <a:cubicBezTo>
                    <a:pt x="15" y="0"/>
                    <a:pt x="15" y="1"/>
                    <a:pt x="15" y="1"/>
                  </a:cubicBezTo>
                  <a:cubicBezTo>
                    <a:pt x="14" y="14"/>
                    <a:pt x="16" y="26"/>
                    <a:pt x="18" y="39"/>
                  </a:cubicBezTo>
                  <a:cubicBezTo>
                    <a:pt x="20" y="52"/>
                    <a:pt x="21" y="65"/>
                    <a:pt x="17" y="77"/>
                  </a:cubicBezTo>
                  <a:cubicBezTo>
                    <a:pt x="17" y="77"/>
                    <a:pt x="18" y="77"/>
                    <a:pt x="19" y="77"/>
                  </a:cubicBezTo>
                  <a:cubicBezTo>
                    <a:pt x="18" y="72"/>
                    <a:pt x="19" y="66"/>
                    <a:pt x="20" y="61"/>
                  </a:cubicBezTo>
                  <a:cubicBezTo>
                    <a:pt x="20" y="55"/>
                    <a:pt x="21" y="49"/>
                    <a:pt x="22" y="43"/>
                  </a:cubicBezTo>
                  <a:cubicBezTo>
                    <a:pt x="24" y="32"/>
                    <a:pt x="25" y="20"/>
                    <a:pt x="19" y="10"/>
                  </a:cubicBezTo>
                  <a:cubicBezTo>
                    <a:pt x="18" y="9"/>
                    <a:pt x="17" y="10"/>
                    <a:pt x="16" y="11"/>
                  </a:cubicBezTo>
                  <a:cubicBezTo>
                    <a:pt x="16" y="23"/>
                    <a:pt x="17" y="35"/>
                    <a:pt x="18" y="47"/>
                  </a:cubicBezTo>
                  <a:cubicBezTo>
                    <a:pt x="19" y="57"/>
                    <a:pt x="22" y="67"/>
                    <a:pt x="19" y="77"/>
                  </a:cubicBezTo>
                  <a:cubicBezTo>
                    <a:pt x="20" y="77"/>
                    <a:pt x="21" y="78"/>
                    <a:pt x="22" y="78"/>
                  </a:cubicBezTo>
                  <a:cubicBezTo>
                    <a:pt x="24" y="64"/>
                    <a:pt x="24" y="49"/>
                    <a:pt x="22" y="35"/>
                  </a:cubicBezTo>
                  <a:cubicBezTo>
                    <a:pt x="22" y="33"/>
                    <a:pt x="20" y="33"/>
                    <a:pt x="20" y="3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1" name="Freeform 32"/>
            <p:cNvSpPr/>
            <p:nvPr/>
          </p:nvSpPr>
          <p:spPr bwMode="auto">
            <a:xfrm>
              <a:off x="4685" y="3081"/>
              <a:ext cx="570" cy="574"/>
            </a:xfrm>
            <a:custGeom>
              <a:avLst/>
              <a:gdLst>
                <a:gd name="T0" fmla="*/ 10 w 441"/>
                <a:gd name="T1" fmla="*/ 380 h 444"/>
                <a:gd name="T2" fmla="*/ 22 w 441"/>
                <a:gd name="T3" fmla="*/ 319 h 444"/>
                <a:gd name="T4" fmla="*/ 56 w 441"/>
                <a:gd name="T5" fmla="*/ 247 h 444"/>
                <a:gd name="T6" fmla="*/ 283 w 441"/>
                <a:gd name="T7" fmla="*/ 79 h 444"/>
                <a:gd name="T8" fmla="*/ 381 w 441"/>
                <a:gd name="T9" fmla="*/ 42 h 444"/>
                <a:gd name="T10" fmla="*/ 414 w 441"/>
                <a:gd name="T11" fmla="*/ 24 h 444"/>
                <a:gd name="T12" fmla="*/ 435 w 441"/>
                <a:gd name="T13" fmla="*/ 2 h 444"/>
                <a:gd name="T14" fmla="*/ 410 w 441"/>
                <a:gd name="T15" fmla="*/ 23 h 444"/>
                <a:gd name="T16" fmla="*/ 342 w 441"/>
                <a:gd name="T17" fmla="*/ 59 h 444"/>
                <a:gd name="T18" fmla="*/ 229 w 441"/>
                <a:gd name="T19" fmla="*/ 96 h 444"/>
                <a:gd name="T20" fmla="*/ 102 w 441"/>
                <a:gd name="T21" fmla="*/ 184 h 444"/>
                <a:gd name="T22" fmla="*/ 65 w 441"/>
                <a:gd name="T23" fmla="*/ 232 h 444"/>
                <a:gd name="T24" fmla="*/ 35 w 441"/>
                <a:gd name="T25" fmla="*/ 286 h 444"/>
                <a:gd name="T26" fmla="*/ 7 w 441"/>
                <a:gd name="T27" fmla="*/ 362 h 444"/>
                <a:gd name="T28" fmla="*/ 5 w 441"/>
                <a:gd name="T29" fmla="*/ 442 h 444"/>
                <a:gd name="T30" fmla="*/ 3 w 441"/>
                <a:gd name="T31" fmla="*/ 410 h 444"/>
                <a:gd name="T32" fmla="*/ 33 w 441"/>
                <a:gd name="T33" fmla="*/ 299 h 444"/>
                <a:gd name="T34" fmla="*/ 185 w 441"/>
                <a:gd name="T35" fmla="*/ 128 h 444"/>
                <a:gd name="T36" fmla="*/ 258 w 441"/>
                <a:gd name="T37" fmla="*/ 98 h 444"/>
                <a:gd name="T38" fmla="*/ 403 w 441"/>
                <a:gd name="T39" fmla="*/ 42 h 444"/>
                <a:gd name="T40" fmla="*/ 439 w 441"/>
                <a:gd name="T41" fmla="*/ 3 h 444"/>
                <a:gd name="T42" fmla="*/ 317 w 441"/>
                <a:gd name="T43" fmla="*/ 78 h 444"/>
                <a:gd name="T44" fmla="*/ 168 w 441"/>
                <a:gd name="T45" fmla="*/ 136 h 444"/>
                <a:gd name="T46" fmla="*/ 26 w 441"/>
                <a:gd name="T47" fmla="*/ 313 h 444"/>
                <a:gd name="T48" fmla="*/ 1 w 441"/>
                <a:gd name="T49" fmla="*/ 417 h 444"/>
                <a:gd name="T50" fmla="*/ 7 w 441"/>
                <a:gd name="T51" fmla="*/ 442 h 444"/>
                <a:gd name="T52" fmla="*/ 23 w 441"/>
                <a:gd name="T53" fmla="*/ 317 h 444"/>
                <a:gd name="T54" fmla="*/ 52 w 441"/>
                <a:gd name="T55" fmla="*/ 261 h 444"/>
                <a:gd name="T56" fmla="*/ 83 w 441"/>
                <a:gd name="T57" fmla="*/ 209 h 444"/>
                <a:gd name="T58" fmla="*/ 138 w 441"/>
                <a:gd name="T59" fmla="*/ 152 h 444"/>
                <a:gd name="T60" fmla="*/ 279 w 441"/>
                <a:gd name="T61" fmla="*/ 81 h 444"/>
                <a:gd name="T62" fmla="*/ 390 w 441"/>
                <a:gd name="T63" fmla="*/ 38 h 444"/>
                <a:gd name="T64" fmla="*/ 435 w 441"/>
                <a:gd name="T65" fmla="*/ 2 h 444"/>
                <a:gd name="T66" fmla="*/ 422 w 441"/>
                <a:gd name="T67" fmla="*/ 15 h 444"/>
                <a:gd name="T68" fmla="*/ 374 w 441"/>
                <a:gd name="T69" fmla="*/ 43 h 444"/>
                <a:gd name="T70" fmla="*/ 177 w 441"/>
                <a:gd name="T71" fmla="*/ 119 h 444"/>
                <a:gd name="T72" fmla="*/ 52 w 441"/>
                <a:gd name="T73" fmla="*/ 249 h 444"/>
                <a:gd name="T74" fmla="*/ 20 w 441"/>
                <a:gd name="T75" fmla="*/ 321 h 444"/>
                <a:gd name="T76" fmla="*/ 7 w 441"/>
                <a:gd name="T77" fmla="*/ 399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41" h="444">
                  <a:moveTo>
                    <a:pt x="9" y="400"/>
                  </a:moveTo>
                  <a:cubicBezTo>
                    <a:pt x="11" y="393"/>
                    <a:pt x="10" y="387"/>
                    <a:pt x="10" y="380"/>
                  </a:cubicBezTo>
                  <a:cubicBezTo>
                    <a:pt x="10" y="373"/>
                    <a:pt x="10" y="366"/>
                    <a:pt x="11" y="359"/>
                  </a:cubicBezTo>
                  <a:cubicBezTo>
                    <a:pt x="13" y="345"/>
                    <a:pt x="18" y="332"/>
                    <a:pt x="22" y="319"/>
                  </a:cubicBezTo>
                  <a:cubicBezTo>
                    <a:pt x="27" y="306"/>
                    <a:pt x="32" y="293"/>
                    <a:pt x="38" y="280"/>
                  </a:cubicBezTo>
                  <a:cubicBezTo>
                    <a:pt x="43" y="269"/>
                    <a:pt x="50" y="257"/>
                    <a:pt x="56" y="247"/>
                  </a:cubicBezTo>
                  <a:cubicBezTo>
                    <a:pt x="81" y="204"/>
                    <a:pt x="113" y="164"/>
                    <a:pt x="154" y="136"/>
                  </a:cubicBezTo>
                  <a:cubicBezTo>
                    <a:pt x="192" y="108"/>
                    <a:pt x="238" y="93"/>
                    <a:pt x="283" y="79"/>
                  </a:cubicBezTo>
                  <a:cubicBezTo>
                    <a:pt x="305" y="72"/>
                    <a:pt x="328" y="65"/>
                    <a:pt x="349" y="56"/>
                  </a:cubicBezTo>
                  <a:cubicBezTo>
                    <a:pt x="360" y="52"/>
                    <a:pt x="371" y="47"/>
                    <a:pt x="381" y="42"/>
                  </a:cubicBezTo>
                  <a:cubicBezTo>
                    <a:pt x="386" y="39"/>
                    <a:pt x="391" y="36"/>
                    <a:pt x="397" y="33"/>
                  </a:cubicBezTo>
                  <a:cubicBezTo>
                    <a:pt x="402" y="30"/>
                    <a:pt x="408" y="27"/>
                    <a:pt x="414" y="24"/>
                  </a:cubicBezTo>
                  <a:cubicBezTo>
                    <a:pt x="418" y="21"/>
                    <a:pt x="422" y="18"/>
                    <a:pt x="425" y="14"/>
                  </a:cubicBezTo>
                  <a:cubicBezTo>
                    <a:pt x="428" y="10"/>
                    <a:pt x="431" y="6"/>
                    <a:pt x="435" y="2"/>
                  </a:cubicBezTo>
                  <a:cubicBezTo>
                    <a:pt x="434" y="2"/>
                    <a:pt x="433" y="2"/>
                    <a:pt x="433" y="1"/>
                  </a:cubicBezTo>
                  <a:cubicBezTo>
                    <a:pt x="429" y="11"/>
                    <a:pt x="418" y="17"/>
                    <a:pt x="410" y="23"/>
                  </a:cubicBezTo>
                  <a:cubicBezTo>
                    <a:pt x="400" y="29"/>
                    <a:pt x="390" y="36"/>
                    <a:pt x="379" y="41"/>
                  </a:cubicBezTo>
                  <a:cubicBezTo>
                    <a:pt x="367" y="48"/>
                    <a:pt x="355" y="54"/>
                    <a:pt x="342" y="59"/>
                  </a:cubicBezTo>
                  <a:cubicBezTo>
                    <a:pt x="330" y="64"/>
                    <a:pt x="317" y="68"/>
                    <a:pt x="305" y="71"/>
                  </a:cubicBezTo>
                  <a:cubicBezTo>
                    <a:pt x="279" y="79"/>
                    <a:pt x="254" y="86"/>
                    <a:pt x="229" y="96"/>
                  </a:cubicBezTo>
                  <a:cubicBezTo>
                    <a:pt x="204" y="105"/>
                    <a:pt x="181" y="117"/>
                    <a:pt x="160" y="133"/>
                  </a:cubicBezTo>
                  <a:cubicBezTo>
                    <a:pt x="139" y="148"/>
                    <a:pt x="120" y="166"/>
                    <a:pt x="102" y="184"/>
                  </a:cubicBezTo>
                  <a:cubicBezTo>
                    <a:pt x="93" y="194"/>
                    <a:pt x="84" y="204"/>
                    <a:pt x="77" y="215"/>
                  </a:cubicBezTo>
                  <a:cubicBezTo>
                    <a:pt x="72" y="220"/>
                    <a:pt x="69" y="226"/>
                    <a:pt x="65" y="232"/>
                  </a:cubicBezTo>
                  <a:cubicBezTo>
                    <a:pt x="62" y="237"/>
                    <a:pt x="59" y="243"/>
                    <a:pt x="56" y="250"/>
                  </a:cubicBezTo>
                  <a:cubicBezTo>
                    <a:pt x="50" y="262"/>
                    <a:pt x="42" y="274"/>
                    <a:pt x="35" y="286"/>
                  </a:cubicBezTo>
                  <a:cubicBezTo>
                    <a:pt x="29" y="298"/>
                    <a:pt x="23" y="310"/>
                    <a:pt x="18" y="323"/>
                  </a:cubicBezTo>
                  <a:cubicBezTo>
                    <a:pt x="13" y="336"/>
                    <a:pt x="9" y="349"/>
                    <a:pt x="7" y="362"/>
                  </a:cubicBezTo>
                  <a:cubicBezTo>
                    <a:pt x="5" y="376"/>
                    <a:pt x="5" y="390"/>
                    <a:pt x="5" y="404"/>
                  </a:cubicBezTo>
                  <a:cubicBezTo>
                    <a:pt x="6" y="417"/>
                    <a:pt x="6" y="430"/>
                    <a:pt x="5" y="442"/>
                  </a:cubicBezTo>
                  <a:cubicBezTo>
                    <a:pt x="6" y="442"/>
                    <a:pt x="6" y="442"/>
                    <a:pt x="7" y="442"/>
                  </a:cubicBezTo>
                  <a:cubicBezTo>
                    <a:pt x="1" y="432"/>
                    <a:pt x="2" y="421"/>
                    <a:pt x="3" y="410"/>
                  </a:cubicBezTo>
                  <a:cubicBezTo>
                    <a:pt x="5" y="398"/>
                    <a:pt x="6" y="386"/>
                    <a:pt x="8" y="374"/>
                  </a:cubicBezTo>
                  <a:cubicBezTo>
                    <a:pt x="13" y="348"/>
                    <a:pt x="22" y="323"/>
                    <a:pt x="33" y="299"/>
                  </a:cubicBezTo>
                  <a:cubicBezTo>
                    <a:pt x="56" y="252"/>
                    <a:pt x="86" y="209"/>
                    <a:pt x="125" y="173"/>
                  </a:cubicBezTo>
                  <a:cubicBezTo>
                    <a:pt x="143" y="156"/>
                    <a:pt x="163" y="140"/>
                    <a:pt x="185" y="128"/>
                  </a:cubicBezTo>
                  <a:cubicBezTo>
                    <a:pt x="196" y="121"/>
                    <a:pt x="207" y="115"/>
                    <a:pt x="219" y="111"/>
                  </a:cubicBezTo>
                  <a:cubicBezTo>
                    <a:pt x="232" y="105"/>
                    <a:pt x="245" y="101"/>
                    <a:pt x="258" y="98"/>
                  </a:cubicBezTo>
                  <a:cubicBezTo>
                    <a:pt x="285" y="89"/>
                    <a:pt x="313" y="82"/>
                    <a:pt x="340" y="72"/>
                  </a:cubicBezTo>
                  <a:cubicBezTo>
                    <a:pt x="362" y="65"/>
                    <a:pt x="384" y="55"/>
                    <a:pt x="403" y="42"/>
                  </a:cubicBezTo>
                  <a:cubicBezTo>
                    <a:pt x="418" y="32"/>
                    <a:pt x="431" y="19"/>
                    <a:pt x="441" y="4"/>
                  </a:cubicBezTo>
                  <a:cubicBezTo>
                    <a:pt x="441" y="3"/>
                    <a:pt x="440" y="2"/>
                    <a:pt x="439" y="3"/>
                  </a:cubicBezTo>
                  <a:cubicBezTo>
                    <a:pt x="427" y="23"/>
                    <a:pt x="408" y="38"/>
                    <a:pt x="387" y="50"/>
                  </a:cubicBezTo>
                  <a:cubicBezTo>
                    <a:pt x="366" y="62"/>
                    <a:pt x="341" y="70"/>
                    <a:pt x="317" y="78"/>
                  </a:cubicBezTo>
                  <a:cubicBezTo>
                    <a:pt x="290" y="86"/>
                    <a:pt x="263" y="94"/>
                    <a:pt x="235" y="102"/>
                  </a:cubicBezTo>
                  <a:cubicBezTo>
                    <a:pt x="211" y="110"/>
                    <a:pt x="189" y="122"/>
                    <a:pt x="168" y="136"/>
                  </a:cubicBezTo>
                  <a:cubicBezTo>
                    <a:pt x="126" y="164"/>
                    <a:pt x="90" y="202"/>
                    <a:pt x="62" y="244"/>
                  </a:cubicBezTo>
                  <a:cubicBezTo>
                    <a:pt x="48" y="266"/>
                    <a:pt x="36" y="289"/>
                    <a:pt x="26" y="313"/>
                  </a:cubicBezTo>
                  <a:cubicBezTo>
                    <a:pt x="15" y="337"/>
                    <a:pt x="7" y="362"/>
                    <a:pt x="4" y="388"/>
                  </a:cubicBezTo>
                  <a:cubicBezTo>
                    <a:pt x="3" y="398"/>
                    <a:pt x="2" y="407"/>
                    <a:pt x="1" y="417"/>
                  </a:cubicBezTo>
                  <a:cubicBezTo>
                    <a:pt x="0" y="426"/>
                    <a:pt x="1" y="435"/>
                    <a:pt x="5" y="443"/>
                  </a:cubicBezTo>
                  <a:cubicBezTo>
                    <a:pt x="6" y="444"/>
                    <a:pt x="7" y="443"/>
                    <a:pt x="7" y="442"/>
                  </a:cubicBezTo>
                  <a:cubicBezTo>
                    <a:pt x="9" y="414"/>
                    <a:pt x="4" y="385"/>
                    <a:pt x="10" y="356"/>
                  </a:cubicBezTo>
                  <a:cubicBezTo>
                    <a:pt x="12" y="343"/>
                    <a:pt x="17" y="330"/>
                    <a:pt x="23" y="317"/>
                  </a:cubicBezTo>
                  <a:cubicBezTo>
                    <a:pt x="28" y="304"/>
                    <a:pt x="34" y="292"/>
                    <a:pt x="41" y="280"/>
                  </a:cubicBezTo>
                  <a:cubicBezTo>
                    <a:pt x="45" y="273"/>
                    <a:pt x="49" y="267"/>
                    <a:pt x="52" y="261"/>
                  </a:cubicBezTo>
                  <a:cubicBezTo>
                    <a:pt x="55" y="255"/>
                    <a:pt x="58" y="249"/>
                    <a:pt x="61" y="243"/>
                  </a:cubicBezTo>
                  <a:cubicBezTo>
                    <a:pt x="67" y="231"/>
                    <a:pt x="75" y="220"/>
                    <a:pt x="83" y="209"/>
                  </a:cubicBezTo>
                  <a:cubicBezTo>
                    <a:pt x="91" y="199"/>
                    <a:pt x="100" y="189"/>
                    <a:pt x="110" y="179"/>
                  </a:cubicBezTo>
                  <a:cubicBezTo>
                    <a:pt x="119" y="170"/>
                    <a:pt x="129" y="161"/>
                    <a:pt x="138" y="152"/>
                  </a:cubicBezTo>
                  <a:cubicBezTo>
                    <a:pt x="158" y="135"/>
                    <a:pt x="180" y="120"/>
                    <a:pt x="203" y="109"/>
                  </a:cubicBezTo>
                  <a:cubicBezTo>
                    <a:pt x="228" y="97"/>
                    <a:pt x="254" y="89"/>
                    <a:pt x="279" y="81"/>
                  </a:cubicBezTo>
                  <a:cubicBezTo>
                    <a:pt x="304" y="74"/>
                    <a:pt x="330" y="67"/>
                    <a:pt x="354" y="56"/>
                  </a:cubicBezTo>
                  <a:cubicBezTo>
                    <a:pt x="367" y="51"/>
                    <a:pt x="379" y="44"/>
                    <a:pt x="390" y="38"/>
                  </a:cubicBezTo>
                  <a:cubicBezTo>
                    <a:pt x="400" y="32"/>
                    <a:pt x="409" y="26"/>
                    <a:pt x="418" y="19"/>
                  </a:cubicBezTo>
                  <a:cubicBezTo>
                    <a:pt x="425" y="15"/>
                    <a:pt x="432" y="9"/>
                    <a:pt x="435" y="2"/>
                  </a:cubicBezTo>
                  <a:cubicBezTo>
                    <a:pt x="435" y="1"/>
                    <a:pt x="434" y="0"/>
                    <a:pt x="433" y="1"/>
                  </a:cubicBezTo>
                  <a:cubicBezTo>
                    <a:pt x="429" y="5"/>
                    <a:pt x="426" y="10"/>
                    <a:pt x="422" y="15"/>
                  </a:cubicBezTo>
                  <a:cubicBezTo>
                    <a:pt x="418" y="19"/>
                    <a:pt x="412" y="23"/>
                    <a:pt x="406" y="26"/>
                  </a:cubicBezTo>
                  <a:cubicBezTo>
                    <a:pt x="396" y="32"/>
                    <a:pt x="385" y="37"/>
                    <a:pt x="374" y="43"/>
                  </a:cubicBezTo>
                  <a:cubicBezTo>
                    <a:pt x="353" y="53"/>
                    <a:pt x="331" y="61"/>
                    <a:pt x="308" y="69"/>
                  </a:cubicBezTo>
                  <a:cubicBezTo>
                    <a:pt x="264" y="84"/>
                    <a:pt x="218" y="96"/>
                    <a:pt x="177" y="119"/>
                  </a:cubicBezTo>
                  <a:cubicBezTo>
                    <a:pt x="135" y="142"/>
                    <a:pt x="100" y="178"/>
                    <a:pt x="72" y="218"/>
                  </a:cubicBezTo>
                  <a:cubicBezTo>
                    <a:pt x="65" y="228"/>
                    <a:pt x="59" y="238"/>
                    <a:pt x="52" y="249"/>
                  </a:cubicBezTo>
                  <a:cubicBezTo>
                    <a:pt x="46" y="260"/>
                    <a:pt x="39" y="271"/>
                    <a:pt x="34" y="283"/>
                  </a:cubicBezTo>
                  <a:cubicBezTo>
                    <a:pt x="29" y="295"/>
                    <a:pt x="24" y="308"/>
                    <a:pt x="20" y="321"/>
                  </a:cubicBezTo>
                  <a:cubicBezTo>
                    <a:pt x="15" y="334"/>
                    <a:pt x="11" y="347"/>
                    <a:pt x="9" y="360"/>
                  </a:cubicBezTo>
                  <a:cubicBezTo>
                    <a:pt x="8" y="373"/>
                    <a:pt x="10" y="387"/>
                    <a:pt x="7" y="399"/>
                  </a:cubicBezTo>
                  <a:cubicBezTo>
                    <a:pt x="7" y="401"/>
                    <a:pt x="9" y="401"/>
                    <a:pt x="9" y="40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2" name="Freeform 33"/>
            <p:cNvSpPr/>
            <p:nvPr/>
          </p:nvSpPr>
          <p:spPr bwMode="auto">
            <a:xfrm>
              <a:off x="4697" y="3073"/>
              <a:ext cx="579" cy="600"/>
            </a:xfrm>
            <a:custGeom>
              <a:avLst/>
              <a:gdLst>
                <a:gd name="T0" fmla="*/ 2 w 448"/>
                <a:gd name="T1" fmla="*/ 458 h 464"/>
                <a:gd name="T2" fmla="*/ 47 w 448"/>
                <a:gd name="T3" fmla="*/ 462 h 464"/>
                <a:gd name="T4" fmla="*/ 92 w 448"/>
                <a:gd name="T5" fmla="*/ 463 h 464"/>
                <a:gd name="T6" fmla="*/ 176 w 448"/>
                <a:gd name="T7" fmla="*/ 450 h 464"/>
                <a:gd name="T8" fmla="*/ 316 w 448"/>
                <a:gd name="T9" fmla="*/ 373 h 464"/>
                <a:gd name="T10" fmla="*/ 372 w 448"/>
                <a:gd name="T11" fmla="*/ 317 h 464"/>
                <a:gd name="T12" fmla="*/ 396 w 448"/>
                <a:gd name="T13" fmla="*/ 282 h 464"/>
                <a:gd name="T14" fmla="*/ 415 w 448"/>
                <a:gd name="T15" fmla="*/ 244 h 464"/>
                <a:gd name="T16" fmla="*/ 427 w 448"/>
                <a:gd name="T17" fmla="*/ 204 h 464"/>
                <a:gd name="T18" fmla="*/ 441 w 448"/>
                <a:gd name="T19" fmla="*/ 164 h 464"/>
                <a:gd name="T20" fmla="*/ 448 w 448"/>
                <a:gd name="T21" fmla="*/ 122 h 464"/>
                <a:gd name="T22" fmla="*/ 447 w 448"/>
                <a:gd name="T23" fmla="*/ 80 h 464"/>
                <a:gd name="T24" fmla="*/ 429 w 448"/>
                <a:gd name="T25" fmla="*/ 1 h 464"/>
                <a:gd name="T26" fmla="*/ 428 w 448"/>
                <a:gd name="T27" fmla="*/ 2 h 464"/>
                <a:gd name="T28" fmla="*/ 438 w 448"/>
                <a:gd name="T29" fmla="*/ 42 h 464"/>
                <a:gd name="T30" fmla="*/ 443 w 448"/>
                <a:gd name="T31" fmla="*/ 87 h 464"/>
                <a:gd name="T32" fmla="*/ 433 w 448"/>
                <a:gd name="T33" fmla="*/ 169 h 464"/>
                <a:gd name="T34" fmla="*/ 407 w 448"/>
                <a:gd name="T35" fmla="*/ 246 h 464"/>
                <a:gd name="T36" fmla="*/ 368 w 448"/>
                <a:gd name="T37" fmla="*/ 310 h 464"/>
                <a:gd name="T38" fmla="*/ 316 w 448"/>
                <a:gd name="T39" fmla="*/ 365 h 464"/>
                <a:gd name="T40" fmla="*/ 284 w 448"/>
                <a:gd name="T41" fmla="*/ 389 h 464"/>
                <a:gd name="T42" fmla="*/ 250 w 448"/>
                <a:gd name="T43" fmla="*/ 413 h 464"/>
                <a:gd name="T44" fmla="*/ 212 w 448"/>
                <a:gd name="T45" fmla="*/ 432 h 464"/>
                <a:gd name="T46" fmla="*/ 170 w 448"/>
                <a:gd name="T47" fmla="*/ 444 h 464"/>
                <a:gd name="T48" fmla="*/ 129 w 448"/>
                <a:gd name="T49" fmla="*/ 452 h 464"/>
                <a:gd name="T50" fmla="*/ 87 w 448"/>
                <a:gd name="T51" fmla="*/ 458 h 464"/>
                <a:gd name="T52" fmla="*/ 66 w 448"/>
                <a:gd name="T53" fmla="*/ 458 h 464"/>
                <a:gd name="T54" fmla="*/ 44 w 448"/>
                <a:gd name="T55" fmla="*/ 454 h 464"/>
                <a:gd name="T56" fmla="*/ 3 w 448"/>
                <a:gd name="T57" fmla="*/ 446 h 464"/>
                <a:gd name="T58" fmla="*/ 3 w 448"/>
                <a:gd name="T59" fmla="*/ 448 h 464"/>
                <a:gd name="T60" fmla="*/ 44 w 448"/>
                <a:gd name="T61" fmla="*/ 456 h 464"/>
                <a:gd name="T62" fmla="*/ 84 w 448"/>
                <a:gd name="T63" fmla="*/ 461 h 464"/>
                <a:gd name="T64" fmla="*/ 125 w 448"/>
                <a:gd name="T65" fmla="*/ 455 h 464"/>
                <a:gd name="T66" fmla="*/ 166 w 448"/>
                <a:gd name="T67" fmla="*/ 447 h 464"/>
                <a:gd name="T68" fmla="*/ 207 w 448"/>
                <a:gd name="T69" fmla="*/ 436 h 464"/>
                <a:gd name="T70" fmla="*/ 245 w 448"/>
                <a:gd name="T71" fmla="*/ 418 h 464"/>
                <a:gd name="T72" fmla="*/ 280 w 448"/>
                <a:gd name="T73" fmla="*/ 395 h 464"/>
                <a:gd name="T74" fmla="*/ 311 w 448"/>
                <a:gd name="T75" fmla="*/ 371 h 464"/>
                <a:gd name="T76" fmla="*/ 405 w 448"/>
                <a:gd name="T77" fmla="*/ 256 h 464"/>
                <a:gd name="T78" fmla="*/ 432 w 448"/>
                <a:gd name="T79" fmla="*/ 181 h 464"/>
                <a:gd name="T80" fmla="*/ 445 w 448"/>
                <a:gd name="T81" fmla="*/ 101 h 464"/>
                <a:gd name="T82" fmla="*/ 442 w 448"/>
                <a:gd name="T83" fmla="*/ 50 h 464"/>
                <a:gd name="T84" fmla="*/ 430 w 448"/>
                <a:gd name="T85" fmla="*/ 1 h 464"/>
                <a:gd name="T86" fmla="*/ 428 w 448"/>
                <a:gd name="T87" fmla="*/ 2 h 464"/>
                <a:gd name="T88" fmla="*/ 444 w 448"/>
                <a:gd name="T89" fmla="*/ 77 h 464"/>
                <a:gd name="T90" fmla="*/ 446 w 448"/>
                <a:gd name="T91" fmla="*/ 119 h 464"/>
                <a:gd name="T92" fmla="*/ 440 w 448"/>
                <a:gd name="T93" fmla="*/ 162 h 464"/>
                <a:gd name="T94" fmla="*/ 426 w 448"/>
                <a:gd name="T95" fmla="*/ 203 h 464"/>
                <a:gd name="T96" fmla="*/ 414 w 448"/>
                <a:gd name="T97" fmla="*/ 243 h 464"/>
                <a:gd name="T98" fmla="*/ 394 w 448"/>
                <a:gd name="T99" fmla="*/ 282 h 464"/>
                <a:gd name="T100" fmla="*/ 369 w 448"/>
                <a:gd name="T101" fmla="*/ 317 h 464"/>
                <a:gd name="T102" fmla="*/ 313 w 448"/>
                <a:gd name="T103" fmla="*/ 373 h 464"/>
                <a:gd name="T104" fmla="*/ 246 w 448"/>
                <a:gd name="T105" fmla="*/ 419 h 464"/>
                <a:gd name="T106" fmla="*/ 170 w 448"/>
                <a:gd name="T107" fmla="*/ 450 h 464"/>
                <a:gd name="T108" fmla="*/ 84 w 448"/>
                <a:gd name="T109" fmla="*/ 461 h 464"/>
                <a:gd name="T110" fmla="*/ 43 w 448"/>
                <a:gd name="T111" fmla="*/ 460 h 464"/>
                <a:gd name="T112" fmla="*/ 2 w 448"/>
                <a:gd name="T113" fmla="*/ 456 h 464"/>
                <a:gd name="T114" fmla="*/ 2 w 448"/>
                <a:gd name="T115" fmla="*/ 458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48" h="464">
                  <a:moveTo>
                    <a:pt x="2" y="458"/>
                  </a:moveTo>
                  <a:cubicBezTo>
                    <a:pt x="17" y="459"/>
                    <a:pt x="32" y="462"/>
                    <a:pt x="47" y="462"/>
                  </a:cubicBezTo>
                  <a:cubicBezTo>
                    <a:pt x="62" y="464"/>
                    <a:pt x="77" y="463"/>
                    <a:pt x="92" y="463"/>
                  </a:cubicBezTo>
                  <a:cubicBezTo>
                    <a:pt x="121" y="462"/>
                    <a:pt x="149" y="459"/>
                    <a:pt x="176" y="450"/>
                  </a:cubicBezTo>
                  <a:cubicBezTo>
                    <a:pt x="228" y="436"/>
                    <a:pt x="275" y="407"/>
                    <a:pt x="316" y="373"/>
                  </a:cubicBezTo>
                  <a:cubicBezTo>
                    <a:pt x="337" y="356"/>
                    <a:pt x="355" y="338"/>
                    <a:pt x="372" y="317"/>
                  </a:cubicBezTo>
                  <a:cubicBezTo>
                    <a:pt x="381" y="306"/>
                    <a:pt x="388" y="294"/>
                    <a:pt x="396" y="282"/>
                  </a:cubicBezTo>
                  <a:cubicBezTo>
                    <a:pt x="403" y="270"/>
                    <a:pt x="411" y="258"/>
                    <a:pt x="415" y="244"/>
                  </a:cubicBezTo>
                  <a:cubicBezTo>
                    <a:pt x="420" y="231"/>
                    <a:pt x="423" y="217"/>
                    <a:pt x="427" y="204"/>
                  </a:cubicBezTo>
                  <a:cubicBezTo>
                    <a:pt x="432" y="191"/>
                    <a:pt x="438" y="177"/>
                    <a:pt x="441" y="164"/>
                  </a:cubicBezTo>
                  <a:cubicBezTo>
                    <a:pt x="445" y="150"/>
                    <a:pt x="448" y="136"/>
                    <a:pt x="448" y="122"/>
                  </a:cubicBezTo>
                  <a:cubicBezTo>
                    <a:pt x="448" y="107"/>
                    <a:pt x="447" y="93"/>
                    <a:pt x="447" y="80"/>
                  </a:cubicBezTo>
                  <a:cubicBezTo>
                    <a:pt x="445" y="53"/>
                    <a:pt x="444" y="25"/>
                    <a:pt x="429" y="1"/>
                  </a:cubicBezTo>
                  <a:cubicBezTo>
                    <a:pt x="429" y="0"/>
                    <a:pt x="427" y="0"/>
                    <a:pt x="428" y="2"/>
                  </a:cubicBezTo>
                  <a:cubicBezTo>
                    <a:pt x="430" y="15"/>
                    <a:pt x="435" y="29"/>
                    <a:pt x="438" y="42"/>
                  </a:cubicBezTo>
                  <a:cubicBezTo>
                    <a:pt x="442" y="57"/>
                    <a:pt x="443" y="72"/>
                    <a:pt x="443" y="87"/>
                  </a:cubicBezTo>
                  <a:cubicBezTo>
                    <a:pt x="443" y="114"/>
                    <a:pt x="439" y="142"/>
                    <a:pt x="433" y="169"/>
                  </a:cubicBezTo>
                  <a:cubicBezTo>
                    <a:pt x="427" y="196"/>
                    <a:pt x="419" y="222"/>
                    <a:pt x="407" y="246"/>
                  </a:cubicBezTo>
                  <a:cubicBezTo>
                    <a:pt x="396" y="269"/>
                    <a:pt x="383" y="290"/>
                    <a:pt x="368" y="310"/>
                  </a:cubicBezTo>
                  <a:cubicBezTo>
                    <a:pt x="352" y="330"/>
                    <a:pt x="334" y="348"/>
                    <a:pt x="316" y="365"/>
                  </a:cubicBezTo>
                  <a:cubicBezTo>
                    <a:pt x="305" y="373"/>
                    <a:pt x="295" y="381"/>
                    <a:pt x="284" y="389"/>
                  </a:cubicBezTo>
                  <a:cubicBezTo>
                    <a:pt x="273" y="398"/>
                    <a:pt x="262" y="406"/>
                    <a:pt x="250" y="413"/>
                  </a:cubicBezTo>
                  <a:cubicBezTo>
                    <a:pt x="238" y="420"/>
                    <a:pt x="225" y="427"/>
                    <a:pt x="212" y="432"/>
                  </a:cubicBezTo>
                  <a:cubicBezTo>
                    <a:pt x="198" y="437"/>
                    <a:pt x="184" y="441"/>
                    <a:pt x="170" y="444"/>
                  </a:cubicBezTo>
                  <a:cubicBezTo>
                    <a:pt x="156" y="447"/>
                    <a:pt x="142" y="449"/>
                    <a:pt x="129" y="452"/>
                  </a:cubicBezTo>
                  <a:cubicBezTo>
                    <a:pt x="115" y="455"/>
                    <a:pt x="101" y="457"/>
                    <a:pt x="87" y="458"/>
                  </a:cubicBezTo>
                  <a:cubicBezTo>
                    <a:pt x="80" y="459"/>
                    <a:pt x="73" y="459"/>
                    <a:pt x="66" y="458"/>
                  </a:cubicBezTo>
                  <a:cubicBezTo>
                    <a:pt x="59" y="458"/>
                    <a:pt x="51" y="456"/>
                    <a:pt x="44" y="454"/>
                  </a:cubicBezTo>
                  <a:cubicBezTo>
                    <a:pt x="31" y="450"/>
                    <a:pt x="17" y="446"/>
                    <a:pt x="3" y="446"/>
                  </a:cubicBezTo>
                  <a:cubicBezTo>
                    <a:pt x="1" y="446"/>
                    <a:pt x="1" y="448"/>
                    <a:pt x="3" y="448"/>
                  </a:cubicBezTo>
                  <a:cubicBezTo>
                    <a:pt x="17" y="448"/>
                    <a:pt x="30" y="452"/>
                    <a:pt x="44" y="456"/>
                  </a:cubicBezTo>
                  <a:cubicBezTo>
                    <a:pt x="57" y="459"/>
                    <a:pt x="70" y="461"/>
                    <a:pt x="84" y="461"/>
                  </a:cubicBezTo>
                  <a:cubicBezTo>
                    <a:pt x="98" y="460"/>
                    <a:pt x="111" y="457"/>
                    <a:pt x="125" y="455"/>
                  </a:cubicBezTo>
                  <a:cubicBezTo>
                    <a:pt x="138" y="452"/>
                    <a:pt x="152" y="449"/>
                    <a:pt x="166" y="447"/>
                  </a:cubicBezTo>
                  <a:cubicBezTo>
                    <a:pt x="180" y="444"/>
                    <a:pt x="193" y="440"/>
                    <a:pt x="207" y="436"/>
                  </a:cubicBezTo>
                  <a:cubicBezTo>
                    <a:pt x="220" y="431"/>
                    <a:pt x="233" y="425"/>
                    <a:pt x="245" y="418"/>
                  </a:cubicBezTo>
                  <a:cubicBezTo>
                    <a:pt x="257" y="411"/>
                    <a:pt x="269" y="403"/>
                    <a:pt x="280" y="395"/>
                  </a:cubicBezTo>
                  <a:cubicBezTo>
                    <a:pt x="290" y="387"/>
                    <a:pt x="301" y="379"/>
                    <a:pt x="311" y="371"/>
                  </a:cubicBezTo>
                  <a:cubicBezTo>
                    <a:pt x="350" y="339"/>
                    <a:pt x="382" y="300"/>
                    <a:pt x="405" y="256"/>
                  </a:cubicBezTo>
                  <a:cubicBezTo>
                    <a:pt x="417" y="232"/>
                    <a:pt x="426" y="207"/>
                    <a:pt x="432" y="181"/>
                  </a:cubicBezTo>
                  <a:cubicBezTo>
                    <a:pt x="439" y="155"/>
                    <a:pt x="443" y="128"/>
                    <a:pt x="445" y="101"/>
                  </a:cubicBezTo>
                  <a:cubicBezTo>
                    <a:pt x="446" y="84"/>
                    <a:pt x="445" y="66"/>
                    <a:pt x="442" y="50"/>
                  </a:cubicBezTo>
                  <a:cubicBezTo>
                    <a:pt x="439" y="33"/>
                    <a:pt x="432" y="18"/>
                    <a:pt x="430" y="1"/>
                  </a:cubicBezTo>
                  <a:cubicBezTo>
                    <a:pt x="429" y="1"/>
                    <a:pt x="428" y="2"/>
                    <a:pt x="428" y="2"/>
                  </a:cubicBezTo>
                  <a:cubicBezTo>
                    <a:pt x="441" y="25"/>
                    <a:pt x="443" y="52"/>
                    <a:pt x="444" y="77"/>
                  </a:cubicBezTo>
                  <a:cubicBezTo>
                    <a:pt x="445" y="91"/>
                    <a:pt x="446" y="105"/>
                    <a:pt x="446" y="119"/>
                  </a:cubicBezTo>
                  <a:cubicBezTo>
                    <a:pt x="446" y="134"/>
                    <a:pt x="444" y="148"/>
                    <a:pt x="440" y="162"/>
                  </a:cubicBezTo>
                  <a:cubicBezTo>
                    <a:pt x="436" y="176"/>
                    <a:pt x="431" y="189"/>
                    <a:pt x="426" y="203"/>
                  </a:cubicBezTo>
                  <a:cubicBezTo>
                    <a:pt x="421" y="216"/>
                    <a:pt x="418" y="230"/>
                    <a:pt x="414" y="243"/>
                  </a:cubicBezTo>
                  <a:cubicBezTo>
                    <a:pt x="409" y="257"/>
                    <a:pt x="401" y="269"/>
                    <a:pt x="394" y="282"/>
                  </a:cubicBezTo>
                  <a:cubicBezTo>
                    <a:pt x="386" y="294"/>
                    <a:pt x="378" y="306"/>
                    <a:pt x="369" y="317"/>
                  </a:cubicBezTo>
                  <a:cubicBezTo>
                    <a:pt x="352" y="338"/>
                    <a:pt x="333" y="357"/>
                    <a:pt x="313" y="373"/>
                  </a:cubicBezTo>
                  <a:cubicBezTo>
                    <a:pt x="292" y="390"/>
                    <a:pt x="270" y="406"/>
                    <a:pt x="246" y="419"/>
                  </a:cubicBezTo>
                  <a:cubicBezTo>
                    <a:pt x="222" y="432"/>
                    <a:pt x="197" y="443"/>
                    <a:pt x="170" y="450"/>
                  </a:cubicBezTo>
                  <a:cubicBezTo>
                    <a:pt x="142" y="458"/>
                    <a:pt x="113" y="460"/>
                    <a:pt x="84" y="461"/>
                  </a:cubicBezTo>
                  <a:cubicBezTo>
                    <a:pt x="70" y="461"/>
                    <a:pt x="57" y="462"/>
                    <a:pt x="43" y="460"/>
                  </a:cubicBezTo>
                  <a:cubicBezTo>
                    <a:pt x="29" y="459"/>
                    <a:pt x="15" y="457"/>
                    <a:pt x="2" y="456"/>
                  </a:cubicBezTo>
                  <a:cubicBezTo>
                    <a:pt x="0" y="456"/>
                    <a:pt x="0" y="458"/>
                    <a:pt x="2" y="45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3" name="Freeform 34"/>
            <p:cNvSpPr/>
            <p:nvPr/>
          </p:nvSpPr>
          <p:spPr bwMode="auto">
            <a:xfrm>
              <a:off x="4695" y="3077"/>
              <a:ext cx="582" cy="591"/>
            </a:xfrm>
            <a:custGeom>
              <a:avLst/>
              <a:gdLst>
                <a:gd name="T0" fmla="*/ 9 w 450"/>
                <a:gd name="T1" fmla="*/ 452 h 457"/>
                <a:gd name="T2" fmla="*/ 93 w 450"/>
                <a:gd name="T3" fmla="*/ 450 h 457"/>
                <a:gd name="T4" fmla="*/ 134 w 450"/>
                <a:gd name="T5" fmla="*/ 442 h 457"/>
                <a:gd name="T6" fmla="*/ 174 w 450"/>
                <a:gd name="T7" fmla="*/ 433 h 457"/>
                <a:gd name="T8" fmla="*/ 250 w 450"/>
                <a:gd name="T9" fmla="*/ 406 h 457"/>
                <a:gd name="T10" fmla="*/ 310 w 450"/>
                <a:gd name="T11" fmla="*/ 366 h 457"/>
                <a:gd name="T12" fmla="*/ 404 w 450"/>
                <a:gd name="T13" fmla="*/ 256 h 457"/>
                <a:gd name="T14" fmla="*/ 449 w 450"/>
                <a:gd name="T15" fmla="*/ 106 h 457"/>
                <a:gd name="T16" fmla="*/ 444 w 450"/>
                <a:gd name="T17" fmla="*/ 56 h 457"/>
                <a:gd name="T18" fmla="*/ 435 w 450"/>
                <a:gd name="T19" fmla="*/ 29 h 457"/>
                <a:gd name="T20" fmla="*/ 425 w 450"/>
                <a:gd name="T21" fmla="*/ 2 h 457"/>
                <a:gd name="T22" fmla="*/ 423 w 450"/>
                <a:gd name="T23" fmla="*/ 1 h 457"/>
                <a:gd name="T24" fmla="*/ 418 w 450"/>
                <a:gd name="T25" fmla="*/ 17 h 457"/>
                <a:gd name="T26" fmla="*/ 406 w 450"/>
                <a:gd name="T27" fmla="*/ 32 h 457"/>
                <a:gd name="T28" fmla="*/ 376 w 450"/>
                <a:gd name="T29" fmla="*/ 55 h 457"/>
                <a:gd name="T30" fmla="*/ 302 w 450"/>
                <a:gd name="T31" fmla="*/ 84 h 457"/>
                <a:gd name="T32" fmla="*/ 225 w 450"/>
                <a:gd name="T33" fmla="*/ 108 h 457"/>
                <a:gd name="T34" fmla="*/ 156 w 450"/>
                <a:gd name="T35" fmla="*/ 142 h 457"/>
                <a:gd name="T36" fmla="*/ 63 w 450"/>
                <a:gd name="T37" fmla="*/ 235 h 457"/>
                <a:gd name="T38" fmla="*/ 11 w 450"/>
                <a:gd name="T39" fmla="*/ 357 h 457"/>
                <a:gd name="T40" fmla="*/ 3 w 450"/>
                <a:gd name="T41" fmla="*/ 399 h 457"/>
                <a:gd name="T42" fmla="*/ 3 w 450"/>
                <a:gd name="T43" fmla="*/ 445 h 457"/>
                <a:gd name="T44" fmla="*/ 4 w 450"/>
                <a:gd name="T45" fmla="*/ 444 h 457"/>
                <a:gd name="T46" fmla="*/ 4 w 450"/>
                <a:gd name="T47" fmla="*/ 402 h 457"/>
                <a:gd name="T48" fmla="*/ 11 w 450"/>
                <a:gd name="T49" fmla="*/ 364 h 457"/>
                <a:gd name="T50" fmla="*/ 31 w 450"/>
                <a:gd name="T51" fmla="*/ 299 h 457"/>
                <a:gd name="T52" fmla="*/ 103 w 450"/>
                <a:gd name="T53" fmla="*/ 188 h 457"/>
                <a:gd name="T54" fmla="*/ 155 w 450"/>
                <a:gd name="T55" fmla="*/ 145 h 457"/>
                <a:gd name="T56" fmla="*/ 224 w 450"/>
                <a:gd name="T57" fmla="*/ 111 h 457"/>
                <a:gd name="T58" fmla="*/ 301 w 450"/>
                <a:gd name="T59" fmla="*/ 87 h 457"/>
                <a:gd name="T60" fmla="*/ 374 w 450"/>
                <a:gd name="T61" fmla="*/ 59 h 457"/>
                <a:gd name="T62" fmla="*/ 406 w 450"/>
                <a:gd name="T63" fmla="*/ 34 h 457"/>
                <a:gd name="T64" fmla="*/ 418 w 450"/>
                <a:gd name="T65" fmla="*/ 20 h 457"/>
                <a:gd name="T66" fmla="*/ 424 w 450"/>
                <a:gd name="T67" fmla="*/ 2 h 457"/>
                <a:gd name="T68" fmla="*/ 423 w 450"/>
                <a:gd name="T69" fmla="*/ 2 h 457"/>
                <a:gd name="T70" fmla="*/ 447 w 450"/>
                <a:gd name="T71" fmla="*/ 83 h 457"/>
                <a:gd name="T72" fmla="*/ 440 w 450"/>
                <a:gd name="T73" fmla="*/ 163 h 457"/>
                <a:gd name="T74" fmla="*/ 372 w 450"/>
                <a:gd name="T75" fmla="*/ 300 h 457"/>
                <a:gd name="T76" fmla="*/ 262 w 450"/>
                <a:gd name="T77" fmla="*/ 397 h 457"/>
                <a:gd name="T78" fmla="*/ 189 w 450"/>
                <a:gd name="T79" fmla="*/ 427 h 457"/>
                <a:gd name="T80" fmla="*/ 148 w 450"/>
                <a:gd name="T81" fmla="*/ 437 h 457"/>
                <a:gd name="T82" fmla="*/ 108 w 450"/>
                <a:gd name="T83" fmla="*/ 445 h 457"/>
                <a:gd name="T84" fmla="*/ 9 w 450"/>
                <a:gd name="T85" fmla="*/ 450 h 457"/>
                <a:gd name="T86" fmla="*/ 9 w 450"/>
                <a:gd name="T87" fmla="*/ 452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0" h="457">
                  <a:moveTo>
                    <a:pt x="9" y="452"/>
                  </a:moveTo>
                  <a:cubicBezTo>
                    <a:pt x="36" y="457"/>
                    <a:pt x="65" y="455"/>
                    <a:pt x="93" y="450"/>
                  </a:cubicBezTo>
                  <a:cubicBezTo>
                    <a:pt x="106" y="448"/>
                    <a:pt x="120" y="445"/>
                    <a:pt x="134" y="442"/>
                  </a:cubicBezTo>
                  <a:cubicBezTo>
                    <a:pt x="147" y="439"/>
                    <a:pt x="161" y="436"/>
                    <a:pt x="174" y="433"/>
                  </a:cubicBezTo>
                  <a:cubicBezTo>
                    <a:pt x="200" y="426"/>
                    <a:pt x="226" y="418"/>
                    <a:pt x="250" y="406"/>
                  </a:cubicBezTo>
                  <a:cubicBezTo>
                    <a:pt x="271" y="395"/>
                    <a:pt x="291" y="382"/>
                    <a:pt x="310" y="366"/>
                  </a:cubicBezTo>
                  <a:cubicBezTo>
                    <a:pt x="348" y="336"/>
                    <a:pt x="379" y="298"/>
                    <a:pt x="404" y="256"/>
                  </a:cubicBezTo>
                  <a:cubicBezTo>
                    <a:pt x="430" y="210"/>
                    <a:pt x="448" y="159"/>
                    <a:pt x="449" y="106"/>
                  </a:cubicBezTo>
                  <a:cubicBezTo>
                    <a:pt x="450" y="89"/>
                    <a:pt x="448" y="72"/>
                    <a:pt x="444" y="56"/>
                  </a:cubicBezTo>
                  <a:cubicBezTo>
                    <a:pt x="441" y="47"/>
                    <a:pt x="438" y="38"/>
                    <a:pt x="435" y="29"/>
                  </a:cubicBezTo>
                  <a:cubicBezTo>
                    <a:pt x="431" y="20"/>
                    <a:pt x="428" y="11"/>
                    <a:pt x="425" y="2"/>
                  </a:cubicBezTo>
                  <a:cubicBezTo>
                    <a:pt x="424" y="1"/>
                    <a:pt x="423" y="0"/>
                    <a:pt x="423" y="1"/>
                  </a:cubicBezTo>
                  <a:cubicBezTo>
                    <a:pt x="419" y="6"/>
                    <a:pt x="420" y="12"/>
                    <a:pt x="418" y="17"/>
                  </a:cubicBezTo>
                  <a:cubicBezTo>
                    <a:pt x="415" y="23"/>
                    <a:pt x="410" y="27"/>
                    <a:pt x="406" y="32"/>
                  </a:cubicBezTo>
                  <a:cubicBezTo>
                    <a:pt x="397" y="41"/>
                    <a:pt x="387" y="49"/>
                    <a:pt x="376" y="55"/>
                  </a:cubicBezTo>
                  <a:cubicBezTo>
                    <a:pt x="353" y="69"/>
                    <a:pt x="328" y="77"/>
                    <a:pt x="302" y="84"/>
                  </a:cubicBezTo>
                  <a:cubicBezTo>
                    <a:pt x="276" y="92"/>
                    <a:pt x="250" y="99"/>
                    <a:pt x="225" y="108"/>
                  </a:cubicBezTo>
                  <a:cubicBezTo>
                    <a:pt x="201" y="117"/>
                    <a:pt x="177" y="128"/>
                    <a:pt x="156" y="142"/>
                  </a:cubicBezTo>
                  <a:cubicBezTo>
                    <a:pt x="118" y="166"/>
                    <a:pt x="87" y="198"/>
                    <a:pt x="63" y="235"/>
                  </a:cubicBezTo>
                  <a:cubicBezTo>
                    <a:pt x="38" y="272"/>
                    <a:pt x="21" y="313"/>
                    <a:pt x="11" y="357"/>
                  </a:cubicBezTo>
                  <a:cubicBezTo>
                    <a:pt x="8" y="370"/>
                    <a:pt x="5" y="385"/>
                    <a:pt x="3" y="399"/>
                  </a:cubicBezTo>
                  <a:cubicBezTo>
                    <a:pt x="1" y="414"/>
                    <a:pt x="0" y="429"/>
                    <a:pt x="3" y="445"/>
                  </a:cubicBezTo>
                  <a:cubicBezTo>
                    <a:pt x="3" y="445"/>
                    <a:pt x="5" y="445"/>
                    <a:pt x="4" y="444"/>
                  </a:cubicBezTo>
                  <a:cubicBezTo>
                    <a:pt x="2" y="430"/>
                    <a:pt x="3" y="416"/>
                    <a:pt x="4" y="402"/>
                  </a:cubicBezTo>
                  <a:cubicBezTo>
                    <a:pt x="6" y="389"/>
                    <a:pt x="9" y="376"/>
                    <a:pt x="11" y="364"/>
                  </a:cubicBezTo>
                  <a:cubicBezTo>
                    <a:pt x="16" y="342"/>
                    <a:pt x="23" y="320"/>
                    <a:pt x="31" y="299"/>
                  </a:cubicBezTo>
                  <a:cubicBezTo>
                    <a:pt x="48" y="258"/>
                    <a:pt x="72" y="220"/>
                    <a:pt x="103" y="188"/>
                  </a:cubicBezTo>
                  <a:cubicBezTo>
                    <a:pt x="118" y="172"/>
                    <a:pt x="136" y="157"/>
                    <a:pt x="155" y="145"/>
                  </a:cubicBezTo>
                  <a:cubicBezTo>
                    <a:pt x="176" y="131"/>
                    <a:pt x="200" y="119"/>
                    <a:pt x="224" y="111"/>
                  </a:cubicBezTo>
                  <a:cubicBezTo>
                    <a:pt x="249" y="101"/>
                    <a:pt x="275" y="94"/>
                    <a:pt x="301" y="87"/>
                  </a:cubicBezTo>
                  <a:cubicBezTo>
                    <a:pt x="326" y="79"/>
                    <a:pt x="352" y="72"/>
                    <a:pt x="374" y="59"/>
                  </a:cubicBezTo>
                  <a:cubicBezTo>
                    <a:pt x="386" y="52"/>
                    <a:pt x="397" y="44"/>
                    <a:pt x="406" y="34"/>
                  </a:cubicBezTo>
                  <a:cubicBezTo>
                    <a:pt x="411" y="30"/>
                    <a:pt x="416" y="25"/>
                    <a:pt x="418" y="20"/>
                  </a:cubicBezTo>
                  <a:cubicBezTo>
                    <a:pt x="421" y="14"/>
                    <a:pt x="421" y="8"/>
                    <a:pt x="424" y="2"/>
                  </a:cubicBezTo>
                  <a:cubicBezTo>
                    <a:pt x="424" y="2"/>
                    <a:pt x="423" y="2"/>
                    <a:pt x="423" y="2"/>
                  </a:cubicBezTo>
                  <a:cubicBezTo>
                    <a:pt x="432" y="29"/>
                    <a:pt x="444" y="54"/>
                    <a:pt x="447" y="83"/>
                  </a:cubicBezTo>
                  <a:cubicBezTo>
                    <a:pt x="449" y="110"/>
                    <a:pt x="446" y="137"/>
                    <a:pt x="440" y="163"/>
                  </a:cubicBezTo>
                  <a:cubicBezTo>
                    <a:pt x="428" y="213"/>
                    <a:pt x="403" y="259"/>
                    <a:pt x="372" y="300"/>
                  </a:cubicBezTo>
                  <a:cubicBezTo>
                    <a:pt x="342" y="339"/>
                    <a:pt x="305" y="373"/>
                    <a:pt x="262" y="397"/>
                  </a:cubicBezTo>
                  <a:cubicBezTo>
                    <a:pt x="239" y="411"/>
                    <a:pt x="214" y="420"/>
                    <a:pt x="189" y="427"/>
                  </a:cubicBezTo>
                  <a:cubicBezTo>
                    <a:pt x="175" y="431"/>
                    <a:pt x="162" y="434"/>
                    <a:pt x="148" y="437"/>
                  </a:cubicBezTo>
                  <a:cubicBezTo>
                    <a:pt x="135" y="440"/>
                    <a:pt x="122" y="443"/>
                    <a:pt x="108" y="445"/>
                  </a:cubicBezTo>
                  <a:cubicBezTo>
                    <a:pt x="76" y="452"/>
                    <a:pt x="42" y="456"/>
                    <a:pt x="9" y="450"/>
                  </a:cubicBezTo>
                  <a:cubicBezTo>
                    <a:pt x="8" y="450"/>
                    <a:pt x="7" y="452"/>
                    <a:pt x="9" y="45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4" name="Freeform 35"/>
            <p:cNvSpPr/>
            <p:nvPr/>
          </p:nvSpPr>
          <p:spPr bwMode="auto">
            <a:xfrm>
              <a:off x="4707" y="3215"/>
              <a:ext cx="469" cy="418"/>
            </a:xfrm>
            <a:custGeom>
              <a:avLst/>
              <a:gdLst>
                <a:gd name="T0" fmla="*/ 89 w 363"/>
                <a:gd name="T1" fmla="*/ 276 h 323"/>
                <a:gd name="T2" fmla="*/ 148 w 363"/>
                <a:gd name="T3" fmla="*/ 235 h 323"/>
                <a:gd name="T4" fmla="*/ 235 w 363"/>
                <a:gd name="T5" fmla="*/ 162 h 323"/>
                <a:gd name="T6" fmla="*/ 309 w 363"/>
                <a:gd name="T7" fmla="*/ 84 h 323"/>
                <a:gd name="T8" fmla="*/ 363 w 363"/>
                <a:gd name="T9" fmla="*/ 1 h 323"/>
                <a:gd name="T10" fmla="*/ 354 w 363"/>
                <a:gd name="T11" fmla="*/ 12 h 323"/>
                <a:gd name="T12" fmla="*/ 324 w 363"/>
                <a:gd name="T13" fmla="*/ 57 h 323"/>
                <a:gd name="T14" fmla="*/ 223 w 363"/>
                <a:gd name="T15" fmla="*/ 158 h 323"/>
                <a:gd name="T16" fmla="*/ 57 w 363"/>
                <a:gd name="T17" fmla="*/ 288 h 323"/>
                <a:gd name="T18" fmla="*/ 1 w 363"/>
                <a:gd name="T19" fmla="*/ 323 h 323"/>
                <a:gd name="T20" fmla="*/ 26 w 363"/>
                <a:gd name="T21" fmla="*/ 311 h 323"/>
                <a:gd name="T22" fmla="*/ 119 w 363"/>
                <a:gd name="T23" fmla="*/ 255 h 323"/>
                <a:gd name="T24" fmla="*/ 233 w 363"/>
                <a:gd name="T25" fmla="*/ 163 h 323"/>
                <a:gd name="T26" fmla="*/ 362 w 363"/>
                <a:gd name="T27" fmla="*/ 7 h 323"/>
                <a:gd name="T28" fmla="*/ 319 w 363"/>
                <a:gd name="T29" fmla="*/ 64 h 323"/>
                <a:gd name="T30" fmla="*/ 215 w 363"/>
                <a:gd name="T31" fmla="*/ 166 h 323"/>
                <a:gd name="T32" fmla="*/ 100 w 363"/>
                <a:gd name="T33" fmla="*/ 260 h 323"/>
                <a:gd name="T34" fmla="*/ 22 w 363"/>
                <a:gd name="T35" fmla="*/ 310 h 323"/>
                <a:gd name="T36" fmla="*/ 7 w 363"/>
                <a:gd name="T37" fmla="*/ 321 h 323"/>
                <a:gd name="T38" fmla="*/ 37 w 363"/>
                <a:gd name="T39" fmla="*/ 304 h 323"/>
                <a:gd name="T40" fmla="*/ 128 w 363"/>
                <a:gd name="T41" fmla="*/ 241 h 323"/>
                <a:gd name="T42" fmla="*/ 241 w 363"/>
                <a:gd name="T43" fmla="*/ 146 h 323"/>
                <a:gd name="T44" fmla="*/ 338 w 363"/>
                <a:gd name="T45" fmla="*/ 40 h 323"/>
                <a:gd name="T46" fmla="*/ 360 w 363"/>
                <a:gd name="T47" fmla="*/ 6 h 323"/>
                <a:gd name="T48" fmla="*/ 273 w 363"/>
                <a:gd name="T49" fmla="*/ 122 h 323"/>
                <a:gd name="T50" fmla="*/ 165 w 363"/>
                <a:gd name="T51" fmla="*/ 219 h 323"/>
                <a:gd name="T52" fmla="*/ 21 w 363"/>
                <a:gd name="T53" fmla="*/ 312 h 323"/>
                <a:gd name="T54" fmla="*/ 2 w 363"/>
                <a:gd name="T55" fmla="*/ 323 h 323"/>
                <a:gd name="T56" fmla="*/ 227 w 363"/>
                <a:gd name="T57" fmla="*/ 156 h 323"/>
                <a:gd name="T58" fmla="*/ 347 w 363"/>
                <a:gd name="T59" fmla="*/ 27 h 323"/>
                <a:gd name="T60" fmla="*/ 363 w 363"/>
                <a:gd name="T61" fmla="*/ 1 h 323"/>
                <a:gd name="T62" fmla="*/ 326 w 363"/>
                <a:gd name="T63" fmla="*/ 58 h 323"/>
                <a:gd name="T64" fmla="*/ 229 w 363"/>
                <a:gd name="T65" fmla="*/ 165 h 323"/>
                <a:gd name="T66" fmla="*/ 113 w 363"/>
                <a:gd name="T67" fmla="*/ 258 h 323"/>
                <a:gd name="T68" fmla="*/ 61 w 363"/>
                <a:gd name="T69" fmla="*/ 295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3" h="323">
                  <a:moveTo>
                    <a:pt x="61" y="295"/>
                  </a:moveTo>
                  <a:cubicBezTo>
                    <a:pt x="70" y="287"/>
                    <a:pt x="80" y="281"/>
                    <a:pt x="89" y="276"/>
                  </a:cubicBezTo>
                  <a:cubicBezTo>
                    <a:pt x="99" y="270"/>
                    <a:pt x="109" y="264"/>
                    <a:pt x="118" y="257"/>
                  </a:cubicBezTo>
                  <a:cubicBezTo>
                    <a:pt x="128" y="250"/>
                    <a:pt x="138" y="242"/>
                    <a:pt x="148" y="235"/>
                  </a:cubicBezTo>
                  <a:cubicBezTo>
                    <a:pt x="158" y="227"/>
                    <a:pt x="167" y="219"/>
                    <a:pt x="177" y="211"/>
                  </a:cubicBezTo>
                  <a:cubicBezTo>
                    <a:pt x="196" y="195"/>
                    <a:pt x="216" y="179"/>
                    <a:pt x="235" y="162"/>
                  </a:cubicBezTo>
                  <a:cubicBezTo>
                    <a:pt x="253" y="146"/>
                    <a:pt x="271" y="130"/>
                    <a:pt x="287" y="111"/>
                  </a:cubicBezTo>
                  <a:cubicBezTo>
                    <a:pt x="294" y="103"/>
                    <a:pt x="302" y="94"/>
                    <a:pt x="309" y="84"/>
                  </a:cubicBezTo>
                  <a:cubicBezTo>
                    <a:pt x="316" y="75"/>
                    <a:pt x="323" y="66"/>
                    <a:pt x="329" y="57"/>
                  </a:cubicBezTo>
                  <a:cubicBezTo>
                    <a:pt x="342" y="39"/>
                    <a:pt x="356" y="22"/>
                    <a:pt x="363" y="1"/>
                  </a:cubicBezTo>
                  <a:cubicBezTo>
                    <a:pt x="363" y="0"/>
                    <a:pt x="362" y="0"/>
                    <a:pt x="362" y="0"/>
                  </a:cubicBezTo>
                  <a:cubicBezTo>
                    <a:pt x="358" y="4"/>
                    <a:pt x="356" y="8"/>
                    <a:pt x="354" y="12"/>
                  </a:cubicBezTo>
                  <a:cubicBezTo>
                    <a:pt x="351" y="17"/>
                    <a:pt x="348" y="21"/>
                    <a:pt x="345" y="26"/>
                  </a:cubicBezTo>
                  <a:cubicBezTo>
                    <a:pt x="339" y="36"/>
                    <a:pt x="332" y="47"/>
                    <a:pt x="324" y="57"/>
                  </a:cubicBezTo>
                  <a:cubicBezTo>
                    <a:pt x="310" y="76"/>
                    <a:pt x="293" y="93"/>
                    <a:pt x="276" y="110"/>
                  </a:cubicBezTo>
                  <a:cubicBezTo>
                    <a:pt x="259" y="126"/>
                    <a:pt x="241" y="142"/>
                    <a:pt x="223" y="158"/>
                  </a:cubicBezTo>
                  <a:cubicBezTo>
                    <a:pt x="206" y="173"/>
                    <a:pt x="188" y="189"/>
                    <a:pt x="170" y="204"/>
                  </a:cubicBezTo>
                  <a:cubicBezTo>
                    <a:pt x="134" y="234"/>
                    <a:pt x="97" y="263"/>
                    <a:pt x="57" y="288"/>
                  </a:cubicBezTo>
                  <a:cubicBezTo>
                    <a:pt x="39" y="300"/>
                    <a:pt x="20" y="311"/>
                    <a:pt x="1" y="321"/>
                  </a:cubicBezTo>
                  <a:cubicBezTo>
                    <a:pt x="0" y="322"/>
                    <a:pt x="0" y="323"/>
                    <a:pt x="1" y="323"/>
                  </a:cubicBezTo>
                  <a:cubicBezTo>
                    <a:pt x="6" y="322"/>
                    <a:pt x="10" y="320"/>
                    <a:pt x="13" y="318"/>
                  </a:cubicBezTo>
                  <a:cubicBezTo>
                    <a:pt x="17" y="316"/>
                    <a:pt x="22" y="313"/>
                    <a:pt x="26" y="311"/>
                  </a:cubicBezTo>
                  <a:cubicBezTo>
                    <a:pt x="35" y="305"/>
                    <a:pt x="46" y="300"/>
                    <a:pt x="56" y="294"/>
                  </a:cubicBezTo>
                  <a:cubicBezTo>
                    <a:pt x="77" y="282"/>
                    <a:pt x="99" y="269"/>
                    <a:pt x="119" y="255"/>
                  </a:cubicBezTo>
                  <a:cubicBezTo>
                    <a:pt x="139" y="242"/>
                    <a:pt x="159" y="227"/>
                    <a:pt x="178" y="212"/>
                  </a:cubicBezTo>
                  <a:cubicBezTo>
                    <a:pt x="197" y="196"/>
                    <a:pt x="215" y="180"/>
                    <a:pt x="233" y="163"/>
                  </a:cubicBezTo>
                  <a:cubicBezTo>
                    <a:pt x="268" y="131"/>
                    <a:pt x="302" y="97"/>
                    <a:pt x="331" y="58"/>
                  </a:cubicBezTo>
                  <a:cubicBezTo>
                    <a:pt x="342" y="41"/>
                    <a:pt x="353" y="24"/>
                    <a:pt x="362" y="7"/>
                  </a:cubicBezTo>
                  <a:cubicBezTo>
                    <a:pt x="363" y="5"/>
                    <a:pt x="361" y="4"/>
                    <a:pt x="360" y="6"/>
                  </a:cubicBezTo>
                  <a:cubicBezTo>
                    <a:pt x="347" y="25"/>
                    <a:pt x="333" y="45"/>
                    <a:pt x="319" y="64"/>
                  </a:cubicBezTo>
                  <a:cubicBezTo>
                    <a:pt x="304" y="83"/>
                    <a:pt x="287" y="101"/>
                    <a:pt x="270" y="117"/>
                  </a:cubicBezTo>
                  <a:cubicBezTo>
                    <a:pt x="252" y="134"/>
                    <a:pt x="234" y="150"/>
                    <a:pt x="215" y="166"/>
                  </a:cubicBezTo>
                  <a:cubicBezTo>
                    <a:pt x="196" y="181"/>
                    <a:pt x="178" y="197"/>
                    <a:pt x="159" y="213"/>
                  </a:cubicBezTo>
                  <a:cubicBezTo>
                    <a:pt x="140" y="229"/>
                    <a:pt x="120" y="245"/>
                    <a:pt x="100" y="260"/>
                  </a:cubicBezTo>
                  <a:cubicBezTo>
                    <a:pt x="81" y="275"/>
                    <a:pt x="61" y="289"/>
                    <a:pt x="39" y="301"/>
                  </a:cubicBezTo>
                  <a:cubicBezTo>
                    <a:pt x="33" y="304"/>
                    <a:pt x="27" y="307"/>
                    <a:pt x="22" y="310"/>
                  </a:cubicBezTo>
                  <a:cubicBezTo>
                    <a:pt x="16" y="313"/>
                    <a:pt x="10" y="315"/>
                    <a:pt x="5" y="319"/>
                  </a:cubicBezTo>
                  <a:cubicBezTo>
                    <a:pt x="4" y="320"/>
                    <a:pt x="6" y="321"/>
                    <a:pt x="7" y="321"/>
                  </a:cubicBezTo>
                  <a:cubicBezTo>
                    <a:pt x="11" y="317"/>
                    <a:pt x="16" y="314"/>
                    <a:pt x="22" y="312"/>
                  </a:cubicBezTo>
                  <a:cubicBezTo>
                    <a:pt x="27" y="310"/>
                    <a:pt x="32" y="307"/>
                    <a:pt x="37" y="304"/>
                  </a:cubicBezTo>
                  <a:cubicBezTo>
                    <a:pt x="48" y="298"/>
                    <a:pt x="59" y="292"/>
                    <a:pt x="69" y="285"/>
                  </a:cubicBezTo>
                  <a:cubicBezTo>
                    <a:pt x="89" y="271"/>
                    <a:pt x="109" y="256"/>
                    <a:pt x="128" y="241"/>
                  </a:cubicBezTo>
                  <a:cubicBezTo>
                    <a:pt x="147" y="225"/>
                    <a:pt x="166" y="209"/>
                    <a:pt x="185" y="193"/>
                  </a:cubicBezTo>
                  <a:cubicBezTo>
                    <a:pt x="204" y="177"/>
                    <a:pt x="223" y="162"/>
                    <a:pt x="241" y="146"/>
                  </a:cubicBezTo>
                  <a:cubicBezTo>
                    <a:pt x="259" y="130"/>
                    <a:pt x="277" y="114"/>
                    <a:pt x="294" y="96"/>
                  </a:cubicBezTo>
                  <a:cubicBezTo>
                    <a:pt x="310" y="79"/>
                    <a:pt x="325" y="60"/>
                    <a:pt x="338" y="40"/>
                  </a:cubicBezTo>
                  <a:cubicBezTo>
                    <a:pt x="346" y="29"/>
                    <a:pt x="354" y="18"/>
                    <a:pt x="362" y="7"/>
                  </a:cubicBezTo>
                  <a:cubicBezTo>
                    <a:pt x="362" y="6"/>
                    <a:pt x="361" y="6"/>
                    <a:pt x="360" y="6"/>
                  </a:cubicBezTo>
                  <a:cubicBezTo>
                    <a:pt x="349" y="27"/>
                    <a:pt x="336" y="47"/>
                    <a:pt x="321" y="66"/>
                  </a:cubicBezTo>
                  <a:cubicBezTo>
                    <a:pt x="307" y="86"/>
                    <a:pt x="290" y="104"/>
                    <a:pt x="273" y="122"/>
                  </a:cubicBezTo>
                  <a:cubicBezTo>
                    <a:pt x="257" y="139"/>
                    <a:pt x="239" y="155"/>
                    <a:pt x="221" y="171"/>
                  </a:cubicBezTo>
                  <a:cubicBezTo>
                    <a:pt x="203" y="188"/>
                    <a:pt x="185" y="204"/>
                    <a:pt x="165" y="219"/>
                  </a:cubicBezTo>
                  <a:cubicBezTo>
                    <a:pt x="126" y="250"/>
                    <a:pt x="85" y="277"/>
                    <a:pt x="41" y="301"/>
                  </a:cubicBezTo>
                  <a:cubicBezTo>
                    <a:pt x="34" y="304"/>
                    <a:pt x="27" y="308"/>
                    <a:pt x="21" y="312"/>
                  </a:cubicBezTo>
                  <a:cubicBezTo>
                    <a:pt x="14" y="316"/>
                    <a:pt x="8" y="320"/>
                    <a:pt x="1" y="321"/>
                  </a:cubicBezTo>
                  <a:cubicBezTo>
                    <a:pt x="1" y="322"/>
                    <a:pt x="1" y="322"/>
                    <a:pt x="2" y="323"/>
                  </a:cubicBezTo>
                  <a:cubicBezTo>
                    <a:pt x="43" y="301"/>
                    <a:pt x="82" y="275"/>
                    <a:pt x="119" y="247"/>
                  </a:cubicBezTo>
                  <a:cubicBezTo>
                    <a:pt x="157" y="219"/>
                    <a:pt x="192" y="188"/>
                    <a:pt x="227" y="156"/>
                  </a:cubicBezTo>
                  <a:cubicBezTo>
                    <a:pt x="262" y="125"/>
                    <a:pt x="299" y="94"/>
                    <a:pt x="327" y="56"/>
                  </a:cubicBezTo>
                  <a:cubicBezTo>
                    <a:pt x="334" y="46"/>
                    <a:pt x="341" y="36"/>
                    <a:pt x="347" y="27"/>
                  </a:cubicBezTo>
                  <a:cubicBezTo>
                    <a:pt x="350" y="23"/>
                    <a:pt x="352" y="18"/>
                    <a:pt x="355" y="14"/>
                  </a:cubicBezTo>
                  <a:cubicBezTo>
                    <a:pt x="357" y="9"/>
                    <a:pt x="359" y="5"/>
                    <a:pt x="363" y="1"/>
                  </a:cubicBezTo>
                  <a:cubicBezTo>
                    <a:pt x="362" y="1"/>
                    <a:pt x="362" y="1"/>
                    <a:pt x="361" y="0"/>
                  </a:cubicBezTo>
                  <a:cubicBezTo>
                    <a:pt x="354" y="22"/>
                    <a:pt x="339" y="39"/>
                    <a:pt x="326" y="58"/>
                  </a:cubicBezTo>
                  <a:cubicBezTo>
                    <a:pt x="312" y="77"/>
                    <a:pt x="298" y="96"/>
                    <a:pt x="282" y="114"/>
                  </a:cubicBezTo>
                  <a:cubicBezTo>
                    <a:pt x="265" y="133"/>
                    <a:pt x="247" y="149"/>
                    <a:pt x="229" y="165"/>
                  </a:cubicBezTo>
                  <a:cubicBezTo>
                    <a:pt x="210" y="182"/>
                    <a:pt x="190" y="197"/>
                    <a:pt x="171" y="213"/>
                  </a:cubicBezTo>
                  <a:cubicBezTo>
                    <a:pt x="152" y="229"/>
                    <a:pt x="133" y="244"/>
                    <a:pt x="113" y="258"/>
                  </a:cubicBezTo>
                  <a:cubicBezTo>
                    <a:pt x="96" y="271"/>
                    <a:pt x="76" y="280"/>
                    <a:pt x="60" y="293"/>
                  </a:cubicBezTo>
                  <a:cubicBezTo>
                    <a:pt x="59" y="294"/>
                    <a:pt x="61" y="296"/>
                    <a:pt x="61" y="29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5" name="Freeform 36"/>
            <p:cNvSpPr/>
            <p:nvPr/>
          </p:nvSpPr>
          <p:spPr bwMode="auto">
            <a:xfrm>
              <a:off x="5097" y="3236"/>
              <a:ext cx="17" cy="92"/>
            </a:xfrm>
            <a:custGeom>
              <a:avLst/>
              <a:gdLst>
                <a:gd name="T0" fmla="*/ 2 w 13"/>
                <a:gd name="T1" fmla="*/ 69 h 71"/>
                <a:gd name="T2" fmla="*/ 10 w 13"/>
                <a:gd name="T3" fmla="*/ 35 h 71"/>
                <a:gd name="T4" fmla="*/ 3 w 13"/>
                <a:gd name="T5" fmla="*/ 1 h 71"/>
                <a:gd name="T6" fmla="*/ 1 w 13"/>
                <a:gd name="T7" fmla="*/ 2 h 71"/>
                <a:gd name="T8" fmla="*/ 3 w 13"/>
                <a:gd name="T9" fmla="*/ 65 h 71"/>
                <a:gd name="T10" fmla="*/ 6 w 13"/>
                <a:gd name="T11" fmla="*/ 65 h 71"/>
                <a:gd name="T12" fmla="*/ 2 w 13"/>
                <a:gd name="T13" fmla="*/ 3 h 71"/>
                <a:gd name="T14" fmla="*/ 0 w 13"/>
                <a:gd name="T15" fmla="*/ 4 h 71"/>
                <a:gd name="T16" fmla="*/ 3 w 13"/>
                <a:gd name="T17" fmla="*/ 65 h 71"/>
                <a:gd name="T18" fmla="*/ 6 w 13"/>
                <a:gd name="T19" fmla="*/ 65 h 71"/>
                <a:gd name="T20" fmla="*/ 3 w 13"/>
                <a:gd name="T21" fmla="*/ 1 h 71"/>
                <a:gd name="T22" fmla="*/ 1 w 13"/>
                <a:gd name="T23" fmla="*/ 2 h 71"/>
                <a:gd name="T24" fmla="*/ 8 w 13"/>
                <a:gd name="T25" fmla="*/ 35 h 71"/>
                <a:gd name="T26" fmla="*/ 0 w 13"/>
                <a:gd name="T27" fmla="*/ 69 h 71"/>
                <a:gd name="T28" fmla="*/ 2 w 13"/>
                <a:gd name="T29" fmla="*/ 6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71">
                  <a:moveTo>
                    <a:pt x="2" y="69"/>
                  </a:moveTo>
                  <a:cubicBezTo>
                    <a:pt x="5" y="58"/>
                    <a:pt x="9" y="47"/>
                    <a:pt x="10" y="35"/>
                  </a:cubicBezTo>
                  <a:cubicBezTo>
                    <a:pt x="11" y="23"/>
                    <a:pt x="9" y="11"/>
                    <a:pt x="3" y="1"/>
                  </a:cubicBezTo>
                  <a:cubicBezTo>
                    <a:pt x="3" y="0"/>
                    <a:pt x="1" y="1"/>
                    <a:pt x="1" y="2"/>
                  </a:cubicBezTo>
                  <a:cubicBezTo>
                    <a:pt x="9" y="22"/>
                    <a:pt x="11" y="45"/>
                    <a:pt x="3" y="65"/>
                  </a:cubicBezTo>
                  <a:cubicBezTo>
                    <a:pt x="4" y="65"/>
                    <a:pt x="5" y="65"/>
                    <a:pt x="6" y="65"/>
                  </a:cubicBezTo>
                  <a:cubicBezTo>
                    <a:pt x="8" y="44"/>
                    <a:pt x="5" y="24"/>
                    <a:pt x="2" y="3"/>
                  </a:cubicBezTo>
                  <a:cubicBezTo>
                    <a:pt x="2" y="2"/>
                    <a:pt x="0" y="2"/>
                    <a:pt x="0" y="4"/>
                  </a:cubicBezTo>
                  <a:cubicBezTo>
                    <a:pt x="3" y="24"/>
                    <a:pt x="6" y="45"/>
                    <a:pt x="3" y="65"/>
                  </a:cubicBezTo>
                  <a:cubicBezTo>
                    <a:pt x="3" y="66"/>
                    <a:pt x="5" y="66"/>
                    <a:pt x="6" y="65"/>
                  </a:cubicBezTo>
                  <a:cubicBezTo>
                    <a:pt x="13" y="45"/>
                    <a:pt x="11" y="21"/>
                    <a:pt x="3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8" y="12"/>
                    <a:pt x="9" y="24"/>
                    <a:pt x="8" y="35"/>
                  </a:cubicBezTo>
                  <a:cubicBezTo>
                    <a:pt x="7" y="47"/>
                    <a:pt x="3" y="58"/>
                    <a:pt x="0" y="69"/>
                  </a:cubicBezTo>
                  <a:cubicBezTo>
                    <a:pt x="0" y="70"/>
                    <a:pt x="2" y="71"/>
                    <a:pt x="2" y="6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6" name="Freeform 37"/>
            <p:cNvSpPr/>
            <p:nvPr/>
          </p:nvSpPr>
          <p:spPr bwMode="auto">
            <a:xfrm>
              <a:off x="4978" y="3245"/>
              <a:ext cx="36" cy="191"/>
            </a:xfrm>
            <a:custGeom>
              <a:avLst/>
              <a:gdLst>
                <a:gd name="T0" fmla="*/ 8 w 28"/>
                <a:gd name="T1" fmla="*/ 141 h 148"/>
                <a:gd name="T2" fmla="*/ 24 w 28"/>
                <a:gd name="T3" fmla="*/ 80 h 148"/>
                <a:gd name="T4" fmla="*/ 18 w 28"/>
                <a:gd name="T5" fmla="*/ 16 h 148"/>
                <a:gd name="T6" fmla="*/ 16 w 28"/>
                <a:gd name="T7" fmla="*/ 8 h 148"/>
                <a:gd name="T8" fmla="*/ 14 w 28"/>
                <a:gd name="T9" fmla="*/ 9 h 148"/>
                <a:gd name="T10" fmla="*/ 18 w 28"/>
                <a:gd name="T11" fmla="*/ 22 h 148"/>
                <a:gd name="T12" fmla="*/ 20 w 28"/>
                <a:gd name="T13" fmla="*/ 36 h 148"/>
                <a:gd name="T14" fmla="*/ 21 w 28"/>
                <a:gd name="T15" fmla="*/ 74 h 148"/>
                <a:gd name="T16" fmla="*/ 8 w 28"/>
                <a:gd name="T17" fmla="*/ 136 h 148"/>
                <a:gd name="T18" fmla="*/ 1 w 28"/>
                <a:gd name="T19" fmla="*/ 146 h 148"/>
                <a:gd name="T20" fmla="*/ 3 w 28"/>
                <a:gd name="T21" fmla="*/ 147 h 148"/>
                <a:gd name="T22" fmla="*/ 23 w 28"/>
                <a:gd name="T23" fmla="*/ 87 h 148"/>
                <a:gd name="T24" fmla="*/ 27 w 28"/>
                <a:gd name="T25" fmla="*/ 53 h 148"/>
                <a:gd name="T26" fmla="*/ 27 w 28"/>
                <a:gd name="T27" fmla="*/ 17 h 148"/>
                <a:gd name="T28" fmla="*/ 24 w 28"/>
                <a:gd name="T29" fmla="*/ 1 h 148"/>
                <a:gd name="T30" fmla="*/ 22 w 28"/>
                <a:gd name="T31" fmla="*/ 2 h 148"/>
                <a:gd name="T32" fmla="*/ 26 w 28"/>
                <a:gd name="T33" fmla="*/ 16 h 148"/>
                <a:gd name="T34" fmla="*/ 26 w 28"/>
                <a:gd name="T35" fmla="*/ 32 h 148"/>
                <a:gd name="T36" fmla="*/ 24 w 28"/>
                <a:gd name="T37" fmla="*/ 71 h 148"/>
                <a:gd name="T38" fmla="*/ 8 w 28"/>
                <a:gd name="T39" fmla="*/ 133 h 148"/>
                <a:gd name="T40" fmla="*/ 1 w 28"/>
                <a:gd name="T41" fmla="*/ 146 h 148"/>
                <a:gd name="T42" fmla="*/ 3 w 28"/>
                <a:gd name="T43" fmla="*/ 147 h 148"/>
                <a:gd name="T44" fmla="*/ 22 w 28"/>
                <a:gd name="T45" fmla="*/ 89 h 148"/>
                <a:gd name="T46" fmla="*/ 23 w 28"/>
                <a:gd name="T47" fmla="*/ 55 h 148"/>
                <a:gd name="T48" fmla="*/ 22 w 28"/>
                <a:gd name="T49" fmla="*/ 36 h 148"/>
                <a:gd name="T50" fmla="*/ 20 w 28"/>
                <a:gd name="T51" fmla="*/ 22 h 148"/>
                <a:gd name="T52" fmla="*/ 15 w 28"/>
                <a:gd name="T53" fmla="*/ 8 h 148"/>
                <a:gd name="T54" fmla="*/ 14 w 28"/>
                <a:gd name="T55" fmla="*/ 9 h 148"/>
                <a:gd name="T56" fmla="*/ 23 w 28"/>
                <a:gd name="T57" fmla="*/ 72 h 148"/>
                <a:gd name="T58" fmla="*/ 8 w 28"/>
                <a:gd name="T59" fmla="*/ 136 h 148"/>
                <a:gd name="T60" fmla="*/ 6 w 28"/>
                <a:gd name="T61" fmla="*/ 140 h 148"/>
                <a:gd name="T62" fmla="*/ 8 w 28"/>
                <a:gd name="T63" fmla="*/ 14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" h="148">
                  <a:moveTo>
                    <a:pt x="8" y="141"/>
                  </a:moveTo>
                  <a:cubicBezTo>
                    <a:pt x="17" y="121"/>
                    <a:pt x="22" y="101"/>
                    <a:pt x="24" y="80"/>
                  </a:cubicBezTo>
                  <a:cubicBezTo>
                    <a:pt x="27" y="58"/>
                    <a:pt x="25" y="36"/>
                    <a:pt x="18" y="16"/>
                  </a:cubicBezTo>
                  <a:cubicBezTo>
                    <a:pt x="18" y="13"/>
                    <a:pt x="17" y="11"/>
                    <a:pt x="16" y="8"/>
                  </a:cubicBezTo>
                  <a:cubicBezTo>
                    <a:pt x="15" y="9"/>
                    <a:pt x="15" y="9"/>
                    <a:pt x="14" y="9"/>
                  </a:cubicBezTo>
                  <a:cubicBezTo>
                    <a:pt x="17" y="13"/>
                    <a:pt x="18" y="18"/>
                    <a:pt x="18" y="22"/>
                  </a:cubicBezTo>
                  <a:cubicBezTo>
                    <a:pt x="19" y="27"/>
                    <a:pt x="19" y="31"/>
                    <a:pt x="20" y="36"/>
                  </a:cubicBezTo>
                  <a:cubicBezTo>
                    <a:pt x="21" y="49"/>
                    <a:pt x="22" y="62"/>
                    <a:pt x="21" y="74"/>
                  </a:cubicBezTo>
                  <a:cubicBezTo>
                    <a:pt x="20" y="95"/>
                    <a:pt x="18" y="117"/>
                    <a:pt x="8" y="136"/>
                  </a:cubicBezTo>
                  <a:cubicBezTo>
                    <a:pt x="6" y="139"/>
                    <a:pt x="4" y="143"/>
                    <a:pt x="1" y="146"/>
                  </a:cubicBezTo>
                  <a:cubicBezTo>
                    <a:pt x="2" y="146"/>
                    <a:pt x="2" y="146"/>
                    <a:pt x="3" y="147"/>
                  </a:cubicBezTo>
                  <a:cubicBezTo>
                    <a:pt x="14" y="129"/>
                    <a:pt x="19" y="107"/>
                    <a:pt x="23" y="87"/>
                  </a:cubicBezTo>
                  <a:cubicBezTo>
                    <a:pt x="25" y="76"/>
                    <a:pt x="27" y="64"/>
                    <a:pt x="27" y="53"/>
                  </a:cubicBezTo>
                  <a:cubicBezTo>
                    <a:pt x="28" y="41"/>
                    <a:pt x="28" y="29"/>
                    <a:pt x="27" y="17"/>
                  </a:cubicBezTo>
                  <a:cubicBezTo>
                    <a:pt x="27" y="12"/>
                    <a:pt x="27" y="5"/>
                    <a:pt x="24" y="1"/>
                  </a:cubicBezTo>
                  <a:cubicBezTo>
                    <a:pt x="23" y="0"/>
                    <a:pt x="22" y="1"/>
                    <a:pt x="22" y="2"/>
                  </a:cubicBezTo>
                  <a:cubicBezTo>
                    <a:pt x="25" y="6"/>
                    <a:pt x="25" y="11"/>
                    <a:pt x="26" y="16"/>
                  </a:cubicBezTo>
                  <a:cubicBezTo>
                    <a:pt x="26" y="21"/>
                    <a:pt x="26" y="27"/>
                    <a:pt x="26" y="32"/>
                  </a:cubicBezTo>
                  <a:cubicBezTo>
                    <a:pt x="26" y="45"/>
                    <a:pt x="25" y="58"/>
                    <a:pt x="24" y="71"/>
                  </a:cubicBezTo>
                  <a:cubicBezTo>
                    <a:pt x="20" y="92"/>
                    <a:pt x="17" y="114"/>
                    <a:pt x="8" y="133"/>
                  </a:cubicBezTo>
                  <a:cubicBezTo>
                    <a:pt x="6" y="138"/>
                    <a:pt x="4" y="142"/>
                    <a:pt x="1" y="146"/>
                  </a:cubicBezTo>
                  <a:cubicBezTo>
                    <a:pt x="0" y="147"/>
                    <a:pt x="2" y="148"/>
                    <a:pt x="3" y="147"/>
                  </a:cubicBezTo>
                  <a:cubicBezTo>
                    <a:pt x="15" y="130"/>
                    <a:pt x="20" y="109"/>
                    <a:pt x="22" y="89"/>
                  </a:cubicBezTo>
                  <a:cubicBezTo>
                    <a:pt x="23" y="78"/>
                    <a:pt x="24" y="66"/>
                    <a:pt x="23" y="55"/>
                  </a:cubicBezTo>
                  <a:cubicBezTo>
                    <a:pt x="23" y="48"/>
                    <a:pt x="22" y="42"/>
                    <a:pt x="22" y="36"/>
                  </a:cubicBezTo>
                  <a:cubicBezTo>
                    <a:pt x="21" y="31"/>
                    <a:pt x="21" y="26"/>
                    <a:pt x="20" y="22"/>
                  </a:cubicBezTo>
                  <a:cubicBezTo>
                    <a:pt x="20" y="17"/>
                    <a:pt x="19" y="12"/>
                    <a:pt x="15" y="8"/>
                  </a:cubicBezTo>
                  <a:cubicBezTo>
                    <a:pt x="15" y="7"/>
                    <a:pt x="14" y="8"/>
                    <a:pt x="14" y="9"/>
                  </a:cubicBezTo>
                  <a:cubicBezTo>
                    <a:pt x="22" y="29"/>
                    <a:pt x="24" y="51"/>
                    <a:pt x="23" y="72"/>
                  </a:cubicBezTo>
                  <a:cubicBezTo>
                    <a:pt x="22" y="94"/>
                    <a:pt x="17" y="115"/>
                    <a:pt x="8" y="136"/>
                  </a:cubicBezTo>
                  <a:cubicBezTo>
                    <a:pt x="8" y="137"/>
                    <a:pt x="7" y="139"/>
                    <a:pt x="6" y="140"/>
                  </a:cubicBezTo>
                  <a:cubicBezTo>
                    <a:pt x="6" y="141"/>
                    <a:pt x="8" y="142"/>
                    <a:pt x="8" y="14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7" name="Freeform 38"/>
            <p:cNvSpPr/>
            <p:nvPr/>
          </p:nvSpPr>
          <p:spPr bwMode="auto">
            <a:xfrm>
              <a:off x="4887" y="3317"/>
              <a:ext cx="28" cy="188"/>
            </a:xfrm>
            <a:custGeom>
              <a:avLst/>
              <a:gdLst>
                <a:gd name="T0" fmla="*/ 8 w 22"/>
                <a:gd name="T1" fmla="*/ 143 h 145"/>
                <a:gd name="T2" fmla="*/ 19 w 22"/>
                <a:gd name="T3" fmla="*/ 76 h 145"/>
                <a:gd name="T4" fmla="*/ 15 w 22"/>
                <a:gd name="T5" fmla="*/ 43 h 145"/>
                <a:gd name="T6" fmla="*/ 7 w 22"/>
                <a:gd name="T7" fmla="*/ 10 h 145"/>
                <a:gd name="T8" fmla="*/ 2 w 22"/>
                <a:gd name="T9" fmla="*/ 1 h 145"/>
                <a:gd name="T10" fmla="*/ 1 w 22"/>
                <a:gd name="T11" fmla="*/ 2 h 145"/>
                <a:gd name="T12" fmla="*/ 19 w 22"/>
                <a:gd name="T13" fmla="*/ 59 h 145"/>
                <a:gd name="T14" fmla="*/ 12 w 22"/>
                <a:gd name="T15" fmla="*/ 122 h 145"/>
                <a:gd name="T16" fmla="*/ 2 w 22"/>
                <a:gd name="T17" fmla="*/ 143 h 145"/>
                <a:gd name="T18" fmla="*/ 3 w 22"/>
                <a:gd name="T19" fmla="*/ 144 h 145"/>
                <a:gd name="T20" fmla="*/ 14 w 22"/>
                <a:gd name="T21" fmla="*/ 111 h 145"/>
                <a:gd name="T22" fmla="*/ 18 w 22"/>
                <a:gd name="T23" fmla="*/ 77 h 145"/>
                <a:gd name="T24" fmla="*/ 12 w 22"/>
                <a:gd name="T25" fmla="*/ 14 h 145"/>
                <a:gd name="T26" fmla="*/ 8 w 22"/>
                <a:gd name="T27" fmla="*/ 4 h 145"/>
                <a:gd name="T28" fmla="*/ 6 w 22"/>
                <a:gd name="T29" fmla="*/ 5 h 145"/>
                <a:gd name="T30" fmla="*/ 16 w 22"/>
                <a:gd name="T31" fmla="*/ 69 h 145"/>
                <a:gd name="T32" fmla="*/ 14 w 22"/>
                <a:gd name="T33" fmla="*/ 103 h 145"/>
                <a:gd name="T34" fmla="*/ 5 w 22"/>
                <a:gd name="T35" fmla="*/ 137 h 145"/>
                <a:gd name="T36" fmla="*/ 2 w 22"/>
                <a:gd name="T37" fmla="*/ 144 h 145"/>
                <a:gd name="T38" fmla="*/ 3 w 22"/>
                <a:gd name="T39" fmla="*/ 145 h 145"/>
                <a:gd name="T40" fmla="*/ 22 w 22"/>
                <a:gd name="T41" fmla="*/ 82 h 145"/>
                <a:gd name="T42" fmla="*/ 20 w 22"/>
                <a:gd name="T43" fmla="*/ 52 h 145"/>
                <a:gd name="T44" fmla="*/ 13 w 22"/>
                <a:gd name="T45" fmla="*/ 23 h 145"/>
                <a:gd name="T46" fmla="*/ 2 w 22"/>
                <a:gd name="T47" fmla="*/ 1 h 145"/>
                <a:gd name="T48" fmla="*/ 1 w 22"/>
                <a:gd name="T49" fmla="*/ 2 h 145"/>
                <a:gd name="T50" fmla="*/ 11 w 22"/>
                <a:gd name="T51" fmla="*/ 33 h 145"/>
                <a:gd name="T52" fmla="*/ 16 w 22"/>
                <a:gd name="T53" fmla="*/ 67 h 145"/>
                <a:gd name="T54" fmla="*/ 9 w 22"/>
                <a:gd name="T55" fmla="*/ 136 h 145"/>
                <a:gd name="T56" fmla="*/ 6 w 22"/>
                <a:gd name="T57" fmla="*/ 142 h 145"/>
                <a:gd name="T58" fmla="*/ 8 w 22"/>
                <a:gd name="T59" fmla="*/ 143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" h="145">
                  <a:moveTo>
                    <a:pt x="8" y="143"/>
                  </a:moveTo>
                  <a:cubicBezTo>
                    <a:pt x="17" y="122"/>
                    <a:pt x="20" y="99"/>
                    <a:pt x="19" y="76"/>
                  </a:cubicBezTo>
                  <a:cubicBezTo>
                    <a:pt x="18" y="65"/>
                    <a:pt x="16" y="54"/>
                    <a:pt x="15" y="43"/>
                  </a:cubicBezTo>
                  <a:cubicBezTo>
                    <a:pt x="13" y="32"/>
                    <a:pt x="11" y="21"/>
                    <a:pt x="7" y="10"/>
                  </a:cubicBezTo>
                  <a:cubicBezTo>
                    <a:pt x="6" y="7"/>
                    <a:pt x="4" y="4"/>
                    <a:pt x="2" y="1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13" y="18"/>
                    <a:pt x="16" y="39"/>
                    <a:pt x="19" y="59"/>
                  </a:cubicBezTo>
                  <a:cubicBezTo>
                    <a:pt x="21" y="80"/>
                    <a:pt x="20" y="102"/>
                    <a:pt x="12" y="122"/>
                  </a:cubicBezTo>
                  <a:cubicBezTo>
                    <a:pt x="10" y="130"/>
                    <a:pt x="6" y="137"/>
                    <a:pt x="2" y="143"/>
                  </a:cubicBezTo>
                  <a:cubicBezTo>
                    <a:pt x="2" y="144"/>
                    <a:pt x="3" y="144"/>
                    <a:pt x="3" y="144"/>
                  </a:cubicBezTo>
                  <a:cubicBezTo>
                    <a:pt x="8" y="134"/>
                    <a:pt x="12" y="122"/>
                    <a:pt x="14" y="111"/>
                  </a:cubicBezTo>
                  <a:cubicBezTo>
                    <a:pt x="17" y="100"/>
                    <a:pt x="17" y="89"/>
                    <a:pt x="18" y="77"/>
                  </a:cubicBezTo>
                  <a:cubicBezTo>
                    <a:pt x="18" y="56"/>
                    <a:pt x="19" y="34"/>
                    <a:pt x="12" y="14"/>
                  </a:cubicBezTo>
                  <a:cubicBezTo>
                    <a:pt x="11" y="11"/>
                    <a:pt x="9" y="7"/>
                    <a:pt x="8" y="4"/>
                  </a:cubicBezTo>
                  <a:cubicBezTo>
                    <a:pt x="7" y="3"/>
                    <a:pt x="5" y="4"/>
                    <a:pt x="6" y="5"/>
                  </a:cubicBezTo>
                  <a:cubicBezTo>
                    <a:pt x="16" y="25"/>
                    <a:pt x="16" y="48"/>
                    <a:pt x="16" y="69"/>
                  </a:cubicBezTo>
                  <a:cubicBezTo>
                    <a:pt x="16" y="80"/>
                    <a:pt x="16" y="92"/>
                    <a:pt x="14" y="103"/>
                  </a:cubicBezTo>
                  <a:cubicBezTo>
                    <a:pt x="12" y="115"/>
                    <a:pt x="9" y="126"/>
                    <a:pt x="5" y="137"/>
                  </a:cubicBezTo>
                  <a:cubicBezTo>
                    <a:pt x="3" y="139"/>
                    <a:pt x="3" y="141"/>
                    <a:pt x="2" y="144"/>
                  </a:cubicBezTo>
                  <a:cubicBezTo>
                    <a:pt x="1" y="145"/>
                    <a:pt x="3" y="145"/>
                    <a:pt x="3" y="145"/>
                  </a:cubicBezTo>
                  <a:cubicBezTo>
                    <a:pt x="16" y="126"/>
                    <a:pt x="21" y="104"/>
                    <a:pt x="22" y="82"/>
                  </a:cubicBezTo>
                  <a:cubicBezTo>
                    <a:pt x="22" y="72"/>
                    <a:pt x="21" y="62"/>
                    <a:pt x="20" y="52"/>
                  </a:cubicBezTo>
                  <a:cubicBezTo>
                    <a:pt x="19" y="42"/>
                    <a:pt x="16" y="32"/>
                    <a:pt x="13" y="23"/>
                  </a:cubicBezTo>
                  <a:cubicBezTo>
                    <a:pt x="11" y="15"/>
                    <a:pt x="8" y="7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6" y="11"/>
                    <a:pt x="9" y="22"/>
                    <a:pt x="11" y="33"/>
                  </a:cubicBezTo>
                  <a:cubicBezTo>
                    <a:pt x="13" y="44"/>
                    <a:pt x="15" y="56"/>
                    <a:pt x="16" y="67"/>
                  </a:cubicBezTo>
                  <a:cubicBezTo>
                    <a:pt x="19" y="90"/>
                    <a:pt x="17" y="114"/>
                    <a:pt x="9" y="136"/>
                  </a:cubicBezTo>
                  <a:cubicBezTo>
                    <a:pt x="8" y="138"/>
                    <a:pt x="7" y="140"/>
                    <a:pt x="6" y="142"/>
                  </a:cubicBezTo>
                  <a:cubicBezTo>
                    <a:pt x="5" y="143"/>
                    <a:pt x="7" y="144"/>
                    <a:pt x="8" y="14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8" name="Freeform 39"/>
            <p:cNvSpPr/>
            <p:nvPr/>
          </p:nvSpPr>
          <p:spPr bwMode="auto">
            <a:xfrm>
              <a:off x="4784" y="3446"/>
              <a:ext cx="19" cy="132"/>
            </a:xfrm>
            <a:custGeom>
              <a:avLst/>
              <a:gdLst>
                <a:gd name="T0" fmla="*/ 8 w 14"/>
                <a:gd name="T1" fmla="*/ 100 h 102"/>
                <a:gd name="T2" fmla="*/ 12 w 14"/>
                <a:gd name="T3" fmla="*/ 52 h 102"/>
                <a:gd name="T4" fmla="*/ 8 w 14"/>
                <a:gd name="T5" fmla="*/ 26 h 102"/>
                <a:gd name="T6" fmla="*/ 4 w 14"/>
                <a:gd name="T7" fmla="*/ 1 h 102"/>
                <a:gd name="T8" fmla="*/ 2 w 14"/>
                <a:gd name="T9" fmla="*/ 2 h 102"/>
                <a:gd name="T10" fmla="*/ 10 w 14"/>
                <a:gd name="T11" fmla="*/ 59 h 102"/>
                <a:gd name="T12" fmla="*/ 9 w 14"/>
                <a:gd name="T13" fmla="*/ 82 h 102"/>
                <a:gd name="T14" fmla="*/ 0 w 14"/>
                <a:gd name="T15" fmla="*/ 100 h 102"/>
                <a:gd name="T16" fmla="*/ 2 w 14"/>
                <a:gd name="T17" fmla="*/ 101 h 102"/>
                <a:gd name="T18" fmla="*/ 11 w 14"/>
                <a:gd name="T19" fmla="*/ 59 h 102"/>
                <a:gd name="T20" fmla="*/ 9 w 14"/>
                <a:gd name="T21" fmla="*/ 36 h 102"/>
                <a:gd name="T22" fmla="*/ 8 w 14"/>
                <a:gd name="T23" fmla="*/ 24 h 102"/>
                <a:gd name="T24" fmla="*/ 7 w 14"/>
                <a:gd name="T25" fmla="*/ 18 h 102"/>
                <a:gd name="T26" fmla="*/ 6 w 14"/>
                <a:gd name="T27" fmla="*/ 15 h 102"/>
                <a:gd name="T28" fmla="*/ 5 w 14"/>
                <a:gd name="T29" fmla="*/ 13 h 102"/>
                <a:gd name="T30" fmla="*/ 4 w 14"/>
                <a:gd name="T31" fmla="*/ 13 h 102"/>
                <a:gd name="T32" fmla="*/ 4 w 14"/>
                <a:gd name="T33" fmla="*/ 13 h 102"/>
                <a:gd name="T34" fmla="*/ 4 w 14"/>
                <a:gd name="T35" fmla="*/ 14 h 102"/>
                <a:gd name="T36" fmla="*/ 6 w 14"/>
                <a:gd name="T37" fmla="*/ 15 h 102"/>
                <a:gd name="T38" fmla="*/ 6 w 14"/>
                <a:gd name="T39" fmla="*/ 12 h 102"/>
                <a:gd name="T40" fmla="*/ 4 w 14"/>
                <a:gd name="T41" fmla="*/ 11 h 102"/>
                <a:gd name="T42" fmla="*/ 4 w 14"/>
                <a:gd name="T43" fmla="*/ 13 h 102"/>
                <a:gd name="T44" fmla="*/ 5 w 14"/>
                <a:gd name="T45" fmla="*/ 19 h 102"/>
                <a:gd name="T46" fmla="*/ 7 w 14"/>
                <a:gd name="T47" fmla="*/ 31 h 102"/>
                <a:gd name="T48" fmla="*/ 9 w 14"/>
                <a:gd name="T49" fmla="*/ 56 h 102"/>
                <a:gd name="T50" fmla="*/ 6 w 14"/>
                <a:gd name="T51" fmla="*/ 79 h 102"/>
                <a:gd name="T52" fmla="*/ 0 w 14"/>
                <a:gd name="T53" fmla="*/ 101 h 102"/>
                <a:gd name="T54" fmla="*/ 2 w 14"/>
                <a:gd name="T55" fmla="*/ 101 h 102"/>
                <a:gd name="T56" fmla="*/ 10 w 14"/>
                <a:gd name="T57" fmla="*/ 83 h 102"/>
                <a:gd name="T58" fmla="*/ 12 w 14"/>
                <a:gd name="T59" fmla="*/ 60 h 102"/>
                <a:gd name="T60" fmla="*/ 10 w 14"/>
                <a:gd name="T61" fmla="*/ 32 h 102"/>
                <a:gd name="T62" fmla="*/ 4 w 14"/>
                <a:gd name="T63" fmla="*/ 1 h 102"/>
                <a:gd name="T64" fmla="*/ 2 w 14"/>
                <a:gd name="T65" fmla="*/ 2 h 102"/>
                <a:gd name="T66" fmla="*/ 6 w 14"/>
                <a:gd name="T67" fmla="*/ 27 h 102"/>
                <a:gd name="T68" fmla="*/ 10 w 14"/>
                <a:gd name="T69" fmla="*/ 51 h 102"/>
                <a:gd name="T70" fmla="*/ 6 w 14"/>
                <a:gd name="T71" fmla="*/ 99 h 102"/>
                <a:gd name="T72" fmla="*/ 8 w 14"/>
                <a:gd name="T73" fmla="*/ 10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" h="102">
                  <a:moveTo>
                    <a:pt x="8" y="100"/>
                  </a:moveTo>
                  <a:cubicBezTo>
                    <a:pt x="13" y="84"/>
                    <a:pt x="14" y="68"/>
                    <a:pt x="12" y="52"/>
                  </a:cubicBezTo>
                  <a:cubicBezTo>
                    <a:pt x="11" y="43"/>
                    <a:pt x="9" y="35"/>
                    <a:pt x="8" y="26"/>
                  </a:cubicBezTo>
                  <a:cubicBezTo>
                    <a:pt x="7" y="18"/>
                    <a:pt x="6" y="10"/>
                    <a:pt x="4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8" y="20"/>
                    <a:pt x="10" y="40"/>
                    <a:pt x="10" y="59"/>
                  </a:cubicBezTo>
                  <a:cubicBezTo>
                    <a:pt x="10" y="67"/>
                    <a:pt x="10" y="74"/>
                    <a:pt x="9" y="82"/>
                  </a:cubicBezTo>
                  <a:cubicBezTo>
                    <a:pt x="7" y="88"/>
                    <a:pt x="5" y="96"/>
                    <a:pt x="0" y="100"/>
                  </a:cubicBezTo>
                  <a:cubicBezTo>
                    <a:pt x="1" y="101"/>
                    <a:pt x="1" y="101"/>
                    <a:pt x="2" y="101"/>
                  </a:cubicBezTo>
                  <a:cubicBezTo>
                    <a:pt x="4" y="87"/>
                    <a:pt x="11" y="74"/>
                    <a:pt x="11" y="59"/>
                  </a:cubicBezTo>
                  <a:cubicBezTo>
                    <a:pt x="11" y="51"/>
                    <a:pt x="10" y="44"/>
                    <a:pt x="9" y="36"/>
                  </a:cubicBezTo>
                  <a:cubicBezTo>
                    <a:pt x="9" y="32"/>
                    <a:pt x="8" y="28"/>
                    <a:pt x="8" y="24"/>
                  </a:cubicBezTo>
                  <a:cubicBezTo>
                    <a:pt x="7" y="22"/>
                    <a:pt x="7" y="20"/>
                    <a:pt x="7" y="18"/>
                  </a:cubicBezTo>
                  <a:cubicBezTo>
                    <a:pt x="7" y="17"/>
                    <a:pt x="6" y="16"/>
                    <a:pt x="6" y="15"/>
                  </a:cubicBezTo>
                  <a:cubicBezTo>
                    <a:pt x="6" y="15"/>
                    <a:pt x="6" y="13"/>
                    <a:pt x="5" y="13"/>
                  </a:cubicBezTo>
                  <a:cubicBezTo>
                    <a:pt x="5" y="13"/>
                    <a:pt x="4" y="13"/>
                    <a:pt x="4" y="13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4" y="15"/>
                    <a:pt x="4" y="14"/>
                  </a:cubicBezTo>
                  <a:cubicBezTo>
                    <a:pt x="4" y="16"/>
                    <a:pt x="5" y="16"/>
                    <a:pt x="6" y="15"/>
                  </a:cubicBezTo>
                  <a:cubicBezTo>
                    <a:pt x="6" y="14"/>
                    <a:pt x="6" y="12"/>
                    <a:pt x="6" y="12"/>
                  </a:cubicBezTo>
                  <a:cubicBezTo>
                    <a:pt x="5" y="11"/>
                    <a:pt x="5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6"/>
                    <a:pt x="5" y="17"/>
                    <a:pt x="5" y="19"/>
                  </a:cubicBezTo>
                  <a:cubicBezTo>
                    <a:pt x="6" y="23"/>
                    <a:pt x="6" y="27"/>
                    <a:pt x="7" y="31"/>
                  </a:cubicBezTo>
                  <a:cubicBezTo>
                    <a:pt x="8" y="40"/>
                    <a:pt x="9" y="48"/>
                    <a:pt x="9" y="56"/>
                  </a:cubicBezTo>
                  <a:cubicBezTo>
                    <a:pt x="9" y="64"/>
                    <a:pt x="7" y="72"/>
                    <a:pt x="6" y="79"/>
                  </a:cubicBezTo>
                  <a:cubicBezTo>
                    <a:pt x="3" y="86"/>
                    <a:pt x="1" y="93"/>
                    <a:pt x="0" y="101"/>
                  </a:cubicBezTo>
                  <a:cubicBezTo>
                    <a:pt x="0" y="101"/>
                    <a:pt x="1" y="102"/>
                    <a:pt x="2" y="101"/>
                  </a:cubicBezTo>
                  <a:cubicBezTo>
                    <a:pt x="7" y="97"/>
                    <a:pt x="9" y="90"/>
                    <a:pt x="10" y="83"/>
                  </a:cubicBezTo>
                  <a:cubicBezTo>
                    <a:pt x="12" y="76"/>
                    <a:pt x="12" y="68"/>
                    <a:pt x="12" y="60"/>
                  </a:cubicBezTo>
                  <a:cubicBezTo>
                    <a:pt x="12" y="51"/>
                    <a:pt x="11" y="42"/>
                    <a:pt x="10" y="32"/>
                  </a:cubicBezTo>
                  <a:cubicBezTo>
                    <a:pt x="9" y="22"/>
                    <a:pt x="7" y="12"/>
                    <a:pt x="4" y="1"/>
                  </a:cubicBezTo>
                  <a:cubicBezTo>
                    <a:pt x="3" y="0"/>
                    <a:pt x="1" y="1"/>
                    <a:pt x="2" y="2"/>
                  </a:cubicBezTo>
                  <a:cubicBezTo>
                    <a:pt x="4" y="10"/>
                    <a:pt x="5" y="19"/>
                    <a:pt x="6" y="27"/>
                  </a:cubicBezTo>
                  <a:cubicBezTo>
                    <a:pt x="7" y="35"/>
                    <a:pt x="9" y="43"/>
                    <a:pt x="10" y="51"/>
                  </a:cubicBezTo>
                  <a:cubicBezTo>
                    <a:pt x="12" y="68"/>
                    <a:pt x="11" y="83"/>
                    <a:pt x="6" y="99"/>
                  </a:cubicBezTo>
                  <a:cubicBezTo>
                    <a:pt x="6" y="100"/>
                    <a:pt x="7" y="101"/>
                    <a:pt x="8" y="10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9" name="Freeform 40"/>
            <p:cNvSpPr/>
            <p:nvPr/>
          </p:nvSpPr>
          <p:spPr bwMode="auto">
            <a:xfrm>
              <a:off x="4731" y="3612"/>
              <a:ext cx="108" cy="17"/>
            </a:xfrm>
            <a:custGeom>
              <a:avLst/>
              <a:gdLst>
                <a:gd name="T0" fmla="*/ 10 w 83"/>
                <a:gd name="T1" fmla="*/ 6 h 13"/>
                <a:gd name="T2" fmla="*/ 46 w 83"/>
                <a:gd name="T3" fmla="*/ 3 h 13"/>
                <a:gd name="T4" fmla="*/ 81 w 83"/>
                <a:gd name="T5" fmla="*/ 12 h 13"/>
                <a:gd name="T6" fmla="*/ 82 w 83"/>
                <a:gd name="T7" fmla="*/ 10 h 13"/>
                <a:gd name="T8" fmla="*/ 57 w 83"/>
                <a:gd name="T9" fmla="*/ 3 h 13"/>
                <a:gd name="T10" fmla="*/ 35 w 83"/>
                <a:gd name="T11" fmla="*/ 1 h 13"/>
                <a:gd name="T12" fmla="*/ 16 w 83"/>
                <a:gd name="T13" fmla="*/ 0 h 13"/>
                <a:gd name="T14" fmla="*/ 1 w 83"/>
                <a:gd name="T15" fmla="*/ 3 h 13"/>
                <a:gd name="T16" fmla="*/ 2 w 83"/>
                <a:gd name="T17" fmla="*/ 5 h 13"/>
                <a:gd name="T18" fmla="*/ 16 w 83"/>
                <a:gd name="T19" fmla="*/ 2 h 13"/>
                <a:gd name="T20" fmla="*/ 35 w 83"/>
                <a:gd name="T21" fmla="*/ 3 h 13"/>
                <a:gd name="T22" fmla="*/ 56 w 83"/>
                <a:gd name="T23" fmla="*/ 5 h 13"/>
                <a:gd name="T24" fmla="*/ 81 w 83"/>
                <a:gd name="T25" fmla="*/ 12 h 13"/>
                <a:gd name="T26" fmla="*/ 82 w 83"/>
                <a:gd name="T27" fmla="*/ 10 h 13"/>
                <a:gd name="T28" fmla="*/ 47 w 83"/>
                <a:gd name="T29" fmla="*/ 1 h 13"/>
                <a:gd name="T30" fmla="*/ 10 w 83"/>
                <a:gd name="T31" fmla="*/ 4 h 13"/>
                <a:gd name="T32" fmla="*/ 10 w 83"/>
                <a:gd name="T3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3" h="13">
                  <a:moveTo>
                    <a:pt x="10" y="6"/>
                  </a:moveTo>
                  <a:cubicBezTo>
                    <a:pt x="22" y="4"/>
                    <a:pt x="34" y="2"/>
                    <a:pt x="46" y="3"/>
                  </a:cubicBezTo>
                  <a:cubicBezTo>
                    <a:pt x="59" y="3"/>
                    <a:pt x="71" y="6"/>
                    <a:pt x="81" y="12"/>
                  </a:cubicBezTo>
                  <a:cubicBezTo>
                    <a:pt x="81" y="12"/>
                    <a:pt x="82" y="11"/>
                    <a:pt x="82" y="10"/>
                  </a:cubicBezTo>
                  <a:cubicBezTo>
                    <a:pt x="74" y="7"/>
                    <a:pt x="66" y="4"/>
                    <a:pt x="57" y="3"/>
                  </a:cubicBezTo>
                  <a:cubicBezTo>
                    <a:pt x="50" y="2"/>
                    <a:pt x="42" y="1"/>
                    <a:pt x="35" y="1"/>
                  </a:cubicBezTo>
                  <a:cubicBezTo>
                    <a:pt x="29" y="1"/>
                    <a:pt x="22" y="0"/>
                    <a:pt x="16" y="0"/>
                  </a:cubicBezTo>
                  <a:cubicBezTo>
                    <a:pt x="11" y="0"/>
                    <a:pt x="5" y="0"/>
                    <a:pt x="1" y="3"/>
                  </a:cubicBezTo>
                  <a:cubicBezTo>
                    <a:pt x="0" y="4"/>
                    <a:pt x="1" y="6"/>
                    <a:pt x="2" y="5"/>
                  </a:cubicBezTo>
                  <a:cubicBezTo>
                    <a:pt x="6" y="2"/>
                    <a:pt x="12" y="2"/>
                    <a:pt x="16" y="2"/>
                  </a:cubicBezTo>
                  <a:cubicBezTo>
                    <a:pt x="23" y="2"/>
                    <a:pt x="28" y="3"/>
                    <a:pt x="35" y="3"/>
                  </a:cubicBezTo>
                  <a:cubicBezTo>
                    <a:pt x="42" y="3"/>
                    <a:pt x="49" y="4"/>
                    <a:pt x="56" y="5"/>
                  </a:cubicBezTo>
                  <a:cubicBezTo>
                    <a:pt x="65" y="6"/>
                    <a:pt x="73" y="9"/>
                    <a:pt x="81" y="12"/>
                  </a:cubicBezTo>
                  <a:cubicBezTo>
                    <a:pt x="82" y="13"/>
                    <a:pt x="83" y="11"/>
                    <a:pt x="82" y="10"/>
                  </a:cubicBezTo>
                  <a:cubicBezTo>
                    <a:pt x="71" y="4"/>
                    <a:pt x="59" y="1"/>
                    <a:pt x="47" y="1"/>
                  </a:cubicBezTo>
                  <a:cubicBezTo>
                    <a:pt x="35" y="0"/>
                    <a:pt x="22" y="2"/>
                    <a:pt x="10" y="4"/>
                  </a:cubicBezTo>
                  <a:cubicBezTo>
                    <a:pt x="8" y="4"/>
                    <a:pt x="9" y="6"/>
                    <a:pt x="10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0" name="Freeform 41"/>
            <p:cNvSpPr/>
            <p:nvPr/>
          </p:nvSpPr>
          <p:spPr bwMode="auto">
            <a:xfrm>
              <a:off x="4828" y="3555"/>
              <a:ext cx="159" cy="29"/>
            </a:xfrm>
            <a:custGeom>
              <a:avLst/>
              <a:gdLst>
                <a:gd name="T0" fmla="*/ 10 w 123"/>
                <a:gd name="T1" fmla="*/ 6 h 22"/>
                <a:gd name="T2" fmla="*/ 78 w 123"/>
                <a:gd name="T3" fmla="*/ 7 h 22"/>
                <a:gd name="T4" fmla="*/ 101 w 123"/>
                <a:gd name="T5" fmla="*/ 12 h 22"/>
                <a:gd name="T6" fmla="*/ 121 w 123"/>
                <a:gd name="T7" fmla="*/ 21 h 22"/>
                <a:gd name="T8" fmla="*/ 122 w 123"/>
                <a:gd name="T9" fmla="*/ 20 h 22"/>
                <a:gd name="T10" fmla="*/ 90 w 123"/>
                <a:gd name="T11" fmla="*/ 8 h 22"/>
                <a:gd name="T12" fmla="*/ 59 w 123"/>
                <a:gd name="T13" fmla="*/ 3 h 22"/>
                <a:gd name="T14" fmla="*/ 29 w 123"/>
                <a:gd name="T15" fmla="*/ 2 h 22"/>
                <a:gd name="T16" fmla="*/ 3 w 123"/>
                <a:gd name="T17" fmla="*/ 5 h 22"/>
                <a:gd name="T18" fmla="*/ 1 w 123"/>
                <a:gd name="T19" fmla="*/ 6 h 22"/>
                <a:gd name="T20" fmla="*/ 2 w 123"/>
                <a:gd name="T21" fmla="*/ 8 h 22"/>
                <a:gd name="T22" fmla="*/ 28 w 123"/>
                <a:gd name="T23" fmla="*/ 4 h 22"/>
                <a:gd name="T24" fmla="*/ 58 w 123"/>
                <a:gd name="T25" fmla="*/ 5 h 22"/>
                <a:gd name="T26" fmla="*/ 73 w 123"/>
                <a:gd name="T27" fmla="*/ 6 h 22"/>
                <a:gd name="T28" fmla="*/ 90 w 123"/>
                <a:gd name="T29" fmla="*/ 10 h 22"/>
                <a:gd name="T30" fmla="*/ 122 w 123"/>
                <a:gd name="T31" fmla="*/ 21 h 22"/>
                <a:gd name="T32" fmla="*/ 123 w 123"/>
                <a:gd name="T33" fmla="*/ 20 h 22"/>
                <a:gd name="T34" fmla="*/ 103 w 123"/>
                <a:gd name="T35" fmla="*/ 10 h 22"/>
                <a:gd name="T36" fmla="*/ 79 w 123"/>
                <a:gd name="T37" fmla="*/ 5 h 22"/>
                <a:gd name="T38" fmla="*/ 10 w 123"/>
                <a:gd name="T39" fmla="*/ 4 h 22"/>
                <a:gd name="T40" fmla="*/ 10 w 123"/>
                <a:gd name="T41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3" h="22">
                  <a:moveTo>
                    <a:pt x="10" y="6"/>
                  </a:moveTo>
                  <a:cubicBezTo>
                    <a:pt x="33" y="2"/>
                    <a:pt x="56" y="2"/>
                    <a:pt x="78" y="7"/>
                  </a:cubicBezTo>
                  <a:cubicBezTo>
                    <a:pt x="86" y="9"/>
                    <a:pt x="93" y="10"/>
                    <a:pt x="101" y="12"/>
                  </a:cubicBezTo>
                  <a:cubicBezTo>
                    <a:pt x="108" y="13"/>
                    <a:pt x="116" y="15"/>
                    <a:pt x="121" y="21"/>
                  </a:cubicBezTo>
                  <a:cubicBezTo>
                    <a:pt x="122" y="21"/>
                    <a:pt x="122" y="20"/>
                    <a:pt x="122" y="20"/>
                  </a:cubicBezTo>
                  <a:cubicBezTo>
                    <a:pt x="112" y="16"/>
                    <a:pt x="101" y="12"/>
                    <a:pt x="90" y="8"/>
                  </a:cubicBezTo>
                  <a:cubicBezTo>
                    <a:pt x="80" y="5"/>
                    <a:pt x="70" y="4"/>
                    <a:pt x="59" y="3"/>
                  </a:cubicBezTo>
                  <a:cubicBezTo>
                    <a:pt x="50" y="2"/>
                    <a:pt x="39" y="2"/>
                    <a:pt x="29" y="2"/>
                  </a:cubicBezTo>
                  <a:cubicBezTo>
                    <a:pt x="21" y="2"/>
                    <a:pt x="11" y="2"/>
                    <a:pt x="3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0" y="6"/>
                    <a:pt x="1" y="8"/>
                    <a:pt x="2" y="8"/>
                  </a:cubicBezTo>
                  <a:cubicBezTo>
                    <a:pt x="10" y="5"/>
                    <a:pt x="19" y="4"/>
                    <a:pt x="28" y="4"/>
                  </a:cubicBezTo>
                  <a:cubicBezTo>
                    <a:pt x="38" y="3"/>
                    <a:pt x="48" y="4"/>
                    <a:pt x="58" y="5"/>
                  </a:cubicBezTo>
                  <a:cubicBezTo>
                    <a:pt x="63" y="5"/>
                    <a:pt x="68" y="6"/>
                    <a:pt x="73" y="6"/>
                  </a:cubicBezTo>
                  <a:cubicBezTo>
                    <a:pt x="79" y="7"/>
                    <a:pt x="84" y="8"/>
                    <a:pt x="90" y="10"/>
                  </a:cubicBezTo>
                  <a:cubicBezTo>
                    <a:pt x="101" y="14"/>
                    <a:pt x="111" y="18"/>
                    <a:pt x="122" y="21"/>
                  </a:cubicBezTo>
                  <a:cubicBezTo>
                    <a:pt x="123" y="22"/>
                    <a:pt x="123" y="20"/>
                    <a:pt x="123" y="20"/>
                  </a:cubicBezTo>
                  <a:cubicBezTo>
                    <a:pt x="118" y="14"/>
                    <a:pt x="110" y="12"/>
                    <a:pt x="103" y="10"/>
                  </a:cubicBezTo>
                  <a:cubicBezTo>
                    <a:pt x="95" y="8"/>
                    <a:pt x="87" y="7"/>
                    <a:pt x="79" y="5"/>
                  </a:cubicBezTo>
                  <a:cubicBezTo>
                    <a:pt x="56" y="0"/>
                    <a:pt x="32" y="0"/>
                    <a:pt x="10" y="4"/>
                  </a:cubicBezTo>
                  <a:cubicBezTo>
                    <a:pt x="8" y="5"/>
                    <a:pt x="9" y="6"/>
                    <a:pt x="10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1" name="Freeform 42"/>
            <p:cNvSpPr/>
            <p:nvPr/>
          </p:nvSpPr>
          <p:spPr bwMode="auto">
            <a:xfrm>
              <a:off x="4932" y="3484"/>
              <a:ext cx="121" cy="31"/>
            </a:xfrm>
            <a:custGeom>
              <a:avLst/>
              <a:gdLst>
                <a:gd name="T0" fmla="*/ 4 w 94"/>
                <a:gd name="T1" fmla="*/ 4 h 24"/>
                <a:gd name="T2" fmla="*/ 50 w 94"/>
                <a:gd name="T3" fmla="*/ 6 h 24"/>
                <a:gd name="T4" fmla="*/ 92 w 94"/>
                <a:gd name="T5" fmla="*/ 24 h 24"/>
                <a:gd name="T6" fmla="*/ 93 w 94"/>
                <a:gd name="T7" fmla="*/ 22 h 24"/>
                <a:gd name="T8" fmla="*/ 45 w 94"/>
                <a:gd name="T9" fmla="*/ 6 h 24"/>
                <a:gd name="T10" fmla="*/ 16 w 94"/>
                <a:gd name="T11" fmla="*/ 6 h 24"/>
                <a:gd name="T12" fmla="*/ 8 w 94"/>
                <a:gd name="T13" fmla="*/ 6 h 24"/>
                <a:gd name="T14" fmla="*/ 4 w 94"/>
                <a:gd name="T15" fmla="*/ 6 h 24"/>
                <a:gd name="T16" fmla="*/ 3 w 94"/>
                <a:gd name="T17" fmla="*/ 6 h 24"/>
                <a:gd name="T18" fmla="*/ 2 w 94"/>
                <a:gd name="T19" fmla="*/ 6 h 24"/>
                <a:gd name="T20" fmla="*/ 0 w 94"/>
                <a:gd name="T21" fmla="*/ 6 h 24"/>
                <a:gd name="T22" fmla="*/ 4 w 94"/>
                <a:gd name="T23" fmla="*/ 8 h 24"/>
                <a:gd name="T24" fmla="*/ 12 w 94"/>
                <a:gd name="T25" fmla="*/ 8 h 24"/>
                <a:gd name="T26" fmla="*/ 40 w 94"/>
                <a:gd name="T27" fmla="*/ 7 h 24"/>
                <a:gd name="T28" fmla="*/ 92 w 94"/>
                <a:gd name="T29" fmla="*/ 24 h 24"/>
                <a:gd name="T30" fmla="*/ 93 w 94"/>
                <a:gd name="T31" fmla="*/ 22 h 24"/>
                <a:gd name="T32" fmla="*/ 51 w 94"/>
                <a:gd name="T33" fmla="*/ 4 h 24"/>
                <a:gd name="T34" fmla="*/ 4 w 94"/>
                <a:gd name="T35" fmla="*/ 2 h 24"/>
                <a:gd name="T36" fmla="*/ 4 w 94"/>
                <a:gd name="T37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4" h="24">
                  <a:moveTo>
                    <a:pt x="4" y="4"/>
                  </a:moveTo>
                  <a:cubicBezTo>
                    <a:pt x="20" y="2"/>
                    <a:pt x="35" y="2"/>
                    <a:pt x="50" y="6"/>
                  </a:cubicBezTo>
                  <a:cubicBezTo>
                    <a:pt x="65" y="10"/>
                    <a:pt x="79" y="16"/>
                    <a:pt x="92" y="24"/>
                  </a:cubicBezTo>
                  <a:cubicBezTo>
                    <a:pt x="93" y="24"/>
                    <a:pt x="94" y="23"/>
                    <a:pt x="93" y="22"/>
                  </a:cubicBezTo>
                  <a:cubicBezTo>
                    <a:pt x="79" y="13"/>
                    <a:pt x="62" y="8"/>
                    <a:pt x="45" y="6"/>
                  </a:cubicBezTo>
                  <a:cubicBezTo>
                    <a:pt x="35" y="5"/>
                    <a:pt x="26" y="5"/>
                    <a:pt x="16" y="6"/>
                  </a:cubicBezTo>
                  <a:cubicBezTo>
                    <a:pt x="13" y="6"/>
                    <a:pt x="11" y="6"/>
                    <a:pt x="8" y="6"/>
                  </a:cubicBezTo>
                  <a:cubicBezTo>
                    <a:pt x="7" y="6"/>
                    <a:pt x="6" y="6"/>
                    <a:pt x="4" y="6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2" y="6"/>
                    <a:pt x="2" y="5"/>
                    <a:pt x="2" y="6"/>
                  </a:cubicBezTo>
                  <a:cubicBezTo>
                    <a:pt x="2" y="5"/>
                    <a:pt x="0" y="5"/>
                    <a:pt x="0" y="6"/>
                  </a:cubicBezTo>
                  <a:cubicBezTo>
                    <a:pt x="0" y="8"/>
                    <a:pt x="3" y="8"/>
                    <a:pt x="4" y="8"/>
                  </a:cubicBezTo>
                  <a:cubicBezTo>
                    <a:pt x="7" y="8"/>
                    <a:pt x="10" y="8"/>
                    <a:pt x="12" y="8"/>
                  </a:cubicBezTo>
                  <a:cubicBezTo>
                    <a:pt x="22" y="8"/>
                    <a:pt x="30" y="7"/>
                    <a:pt x="40" y="7"/>
                  </a:cubicBezTo>
                  <a:cubicBezTo>
                    <a:pt x="58" y="8"/>
                    <a:pt x="76" y="14"/>
                    <a:pt x="92" y="24"/>
                  </a:cubicBezTo>
                  <a:cubicBezTo>
                    <a:pt x="93" y="23"/>
                    <a:pt x="93" y="23"/>
                    <a:pt x="93" y="22"/>
                  </a:cubicBezTo>
                  <a:cubicBezTo>
                    <a:pt x="80" y="14"/>
                    <a:pt x="66" y="8"/>
                    <a:pt x="51" y="4"/>
                  </a:cubicBezTo>
                  <a:cubicBezTo>
                    <a:pt x="36" y="0"/>
                    <a:pt x="20" y="0"/>
                    <a:pt x="4" y="2"/>
                  </a:cubicBezTo>
                  <a:cubicBezTo>
                    <a:pt x="3" y="2"/>
                    <a:pt x="3" y="4"/>
                    <a:pt x="4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2" name="Freeform 43"/>
            <p:cNvSpPr/>
            <p:nvPr/>
          </p:nvSpPr>
          <p:spPr bwMode="auto">
            <a:xfrm>
              <a:off x="5036" y="3379"/>
              <a:ext cx="103" cy="21"/>
            </a:xfrm>
            <a:custGeom>
              <a:avLst/>
              <a:gdLst>
                <a:gd name="T0" fmla="*/ 2 w 79"/>
                <a:gd name="T1" fmla="*/ 15 h 16"/>
                <a:gd name="T2" fmla="*/ 39 w 79"/>
                <a:gd name="T3" fmla="*/ 5 h 16"/>
                <a:gd name="T4" fmla="*/ 77 w 79"/>
                <a:gd name="T5" fmla="*/ 10 h 16"/>
                <a:gd name="T6" fmla="*/ 77 w 79"/>
                <a:gd name="T7" fmla="*/ 8 h 16"/>
                <a:gd name="T8" fmla="*/ 7 w 79"/>
                <a:gd name="T9" fmla="*/ 8 h 16"/>
                <a:gd name="T10" fmla="*/ 7 w 79"/>
                <a:gd name="T11" fmla="*/ 10 h 16"/>
                <a:gd name="T12" fmla="*/ 77 w 79"/>
                <a:gd name="T13" fmla="*/ 10 h 16"/>
                <a:gd name="T14" fmla="*/ 78 w 79"/>
                <a:gd name="T15" fmla="*/ 8 h 16"/>
                <a:gd name="T16" fmla="*/ 40 w 79"/>
                <a:gd name="T17" fmla="*/ 2 h 16"/>
                <a:gd name="T18" fmla="*/ 2 w 79"/>
                <a:gd name="T19" fmla="*/ 13 h 16"/>
                <a:gd name="T20" fmla="*/ 2 w 79"/>
                <a:gd name="T2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9" h="16">
                  <a:moveTo>
                    <a:pt x="2" y="15"/>
                  </a:moveTo>
                  <a:cubicBezTo>
                    <a:pt x="14" y="11"/>
                    <a:pt x="26" y="7"/>
                    <a:pt x="39" y="5"/>
                  </a:cubicBezTo>
                  <a:cubicBezTo>
                    <a:pt x="51" y="2"/>
                    <a:pt x="66" y="1"/>
                    <a:pt x="77" y="10"/>
                  </a:cubicBezTo>
                  <a:cubicBezTo>
                    <a:pt x="77" y="9"/>
                    <a:pt x="77" y="8"/>
                    <a:pt x="77" y="8"/>
                  </a:cubicBezTo>
                  <a:cubicBezTo>
                    <a:pt x="54" y="2"/>
                    <a:pt x="30" y="5"/>
                    <a:pt x="7" y="8"/>
                  </a:cubicBezTo>
                  <a:cubicBezTo>
                    <a:pt x="6" y="8"/>
                    <a:pt x="6" y="10"/>
                    <a:pt x="7" y="10"/>
                  </a:cubicBezTo>
                  <a:cubicBezTo>
                    <a:pt x="30" y="7"/>
                    <a:pt x="54" y="4"/>
                    <a:pt x="77" y="10"/>
                  </a:cubicBezTo>
                  <a:cubicBezTo>
                    <a:pt x="78" y="10"/>
                    <a:pt x="79" y="9"/>
                    <a:pt x="78" y="8"/>
                  </a:cubicBezTo>
                  <a:cubicBezTo>
                    <a:pt x="68" y="0"/>
                    <a:pt x="53" y="0"/>
                    <a:pt x="40" y="2"/>
                  </a:cubicBezTo>
                  <a:cubicBezTo>
                    <a:pt x="27" y="4"/>
                    <a:pt x="14" y="9"/>
                    <a:pt x="2" y="13"/>
                  </a:cubicBezTo>
                  <a:cubicBezTo>
                    <a:pt x="0" y="14"/>
                    <a:pt x="1" y="16"/>
                    <a:pt x="2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3" name="Freeform 44"/>
            <p:cNvSpPr/>
            <p:nvPr/>
          </p:nvSpPr>
          <p:spPr bwMode="auto">
            <a:xfrm>
              <a:off x="5137" y="3264"/>
              <a:ext cx="70" cy="22"/>
            </a:xfrm>
            <a:custGeom>
              <a:avLst/>
              <a:gdLst>
                <a:gd name="T0" fmla="*/ 8 w 54"/>
                <a:gd name="T1" fmla="*/ 16 h 17"/>
                <a:gd name="T2" fmla="*/ 53 w 54"/>
                <a:gd name="T3" fmla="*/ 1 h 17"/>
                <a:gd name="T4" fmla="*/ 53 w 54"/>
                <a:gd name="T5" fmla="*/ 0 h 17"/>
                <a:gd name="T6" fmla="*/ 1 w 54"/>
                <a:gd name="T7" fmla="*/ 15 h 17"/>
                <a:gd name="T8" fmla="*/ 2 w 54"/>
                <a:gd name="T9" fmla="*/ 17 h 17"/>
                <a:gd name="T10" fmla="*/ 53 w 54"/>
                <a:gd name="T11" fmla="*/ 1 h 17"/>
                <a:gd name="T12" fmla="*/ 53 w 54"/>
                <a:gd name="T13" fmla="*/ 0 h 17"/>
                <a:gd name="T14" fmla="*/ 6 w 54"/>
                <a:gd name="T15" fmla="*/ 14 h 17"/>
                <a:gd name="T16" fmla="*/ 8 w 54"/>
                <a:gd name="T17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17">
                  <a:moveTo>
                    <a:pt x="8" y="16"/>
                  </a:moveTo>
                  <a:cubicBezTo>
                    <a:pt x="21" y="9"/>
                    <a:pt x="37" y="2"/>
                    <a:pt x="53" y="1"/>
                  </a:cubicBezTo>
                  <a:cubicBezTo>
                    <a:pt x="53" y="1"/>
                    <a:pt x="53" y="0"/>
                    <a:pt x="53" y="0"/>
                  </a:cubicBezTo>
                  <a:cubicBezTo>
                    <a:pt x="36" y="7"/>
                    <a:pt x="18" y="9"/>
                    <a:pt x="1" y="15"/>
                  </a:cubicBezTo>
                  <a:cubicBezTo>
                    <a:pt x="0" y="15"/>
                    <a:pt x="1" y="17"/>
                    <a:pt x="2" y="17"/>
                  </a:cubicBezTo>
                  <a:cubicBezTo>
                    <a:pt x="19" y="11"/>
                    <a:pt x="37" y="8"/>
                    <a:pt x="53" y="1"/>
                  </a:cubicBezTo>
                  <a:cubicBezTo>
                    <a:pt x="54" y="1"/>
                    <a:pt x="54" y="0"/>
                    <a:pt x="53" y="0"/>
                  </a:cubicBezTo>
                  <a:cubicBezTo>
                    <a:pt x="37" y="1"/>
                    <a:pt x="21" y="7"/>
                    <a:pt x="6" y="14"/>
                  </a:cubicBezTo>
                  <a:cubicBezTo>
                    <a:pt x="5" y="15"/>
                    <a:pt x="6" y="17"/>
                    <a:pt x="8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4" name="Freeform 45"/>
            <p:cNvSpPr/>
            <p:nvPr/>
          </p:nvSpPr>
          <p:spPr bwMode="auto">
            <a:xfrm>
              <a:off x="4544" y="3096"/>
              <a:ext cx="151" cy="566"/>
            </a:xfrm>
            <a:custGeom>
              <a:avLst/>
              <a:gdLst>
                <a:gd name="T0" fmla="*/ 117 w 117"/>
                <a:gd name="T1" fmla="*/ 427 h 438"/>
                <a:gd name="T2" fmla="*/ 67 w 117"/>
                <a:gd name="T3" fmla="*/ 373 h 438"/>
                <a:gd name="T4" fmla="*/ 30 w 117"/>
                <a:gd name="T5" fmla="*/ 305 h 438"/>
                <a:gd name="T6" fmla="*/ 9 w 117"/>
                <a:gd name="T7" fmla="*/ 230 h 438"/>
                <a:gd name="T8" fmla="*/ 8 w 117"/>
                <a:gd name="T9" fmla="*/ 150 h 438"/>
                <a:gd name="T10" fmla="*/ 16 w 117"/>
                <a:gd name="T11" fmla="*/ 109 h 438"/>
                <a:gd name="T12" fmla="*/ 28 w 117"/>
                <a:gd name="T13" fmla="*/ 71 h 438"/>
                <a:gd name="T14" fmla="*/ 44 w 117"/>
                <a:gd name="T15" fmla="*/ 36 h 438"/>
                <a:gd name="T16" fmla="*/ 55 w 117"/>
                <a:gd name="T17" fmla="*/ 20 h 438"/>
                <a:gd name="T18" fmla="*/ 65 w 117"/>
                <a:gd name="T19" fmla="*/ 5 h 438"/>
                <a:gd name="T20" fmla="*/ 67 w 117"/>
                <a:gd name="T21" fmla="*/ 1 h 438"/>
                <a:gd name="T22" fmla="*/ 66 w 117"/>
                <a:gd name="T23" fmla="*/ 0 h 438"/>
                <a:gd name="T24" fmla="*/ 58 w 117"/>
                <a:gd name="T25" fmla="*/ 7 h 438"/>
                <a:gd name="T26" fmla="*/ 52 w 117"/>
                <a:gd name="T27" fmla="*/ 19 h 438"/>
                <a:gd name="T28" fmla="*/ 37 w 117"/>
                <a:gd name="T29" fmla="*/ 51 h 438"/>
                <a:gd name="T30" fmla="*/ 8 w 117"/>
                <a:gd name="T31" fmla="*/ 125 h 438"/>
                <a:gd name="T32" fmla="*/ 1 w 117"/>
                <a:gd name="T33" fmla="*/ 203 h 438"/>
                <a:gd name="T34" fmla="*/ 12 w 117"/>
                <a:gd name="T35" fmla="*/ 280 h 438"/>
                <a:gd name="T36" fmla="*/ 86 w 117"/>
                <a:gd name="T37" fmla="*/ 418 h 438"/>
                <a:gd name="T38" fmla="*/ 103 w 117"/>
                <a:gd name="T39" fmla="*/ 437 h 438"/>
                <a:gd name="T40" fmla="*/ 104 w 117"/>
                <a:gd name="T41" fmla="*/ 436 h 438"/>
                <a:gd name="T42" fmla="*/ 56 w 117"/>
                <a:gd name="T43" fmla="*/ 372 h 438"/>
                <a:gd name="T44" fmla="*/ 20 w 117"/>
                <a:gd name="T45" fmla="*/ 301 h 438"/>
                <a:gd name="T46" fmla="*/ 5 w 117"/>
                <a:gd name="T47" fmla="*/ 224 h 438"/>
                <a:gd name="T48" fmla="*/ 3 w 117"/>
                <a:gd name="T49" fmla="*/ 185 h 438"/>
                <a:gd name="T50" fmla="*/ 7 w 117"/>
                <a:gd name="T51" fmla="*/ 145 h 438"/>
                <a:gd name="T52" fmla="*/ 30 w 117"/>
                <a:gd name="T53" fmla="*/ 70 h 438"/>
                <a:gd name="T54" fmla="*/ 49 w 117"/>
                <a:gd name="T55" fmla="*/ 32 h 438"/>
                <a:gd name="T56" fmla="*/ 54 w 117"/>
                <a:gd name="T57" fmla="*/ 19 h 438"/>
                <a:gd name="T58" fmla="*/ 61 w 117"/>
                <a:gd name="T59" fmla="*/ 7 h 438"/>
                <a:gd name="T60" fmla="*/ 66 w 117"/>
                <a:gd name="T61" fmla="*/ 2 h 438"/>
                <a:gd name="T62" fmla="*/ 65 w 117"/>
                <a:gd name="T63" fmla="*/ 1 h 438"/>
                <a:gd name="T64" fmla="*/ 55 w 117"/>
                <a:gd name="T65" fmla="*/ 17 h 438"/>
                <a:gd name="T66" fmla="*/ 44 w 117"/>
                <a:gd name="T67" fmla="*/ 32 h 438"/>
                <a:gd name="T68" fmla="*/ 28 w 117"/>
                <a:gd name="T69" fmla="*/ 66 h 438"/>
                <a:gd name="T70" fmla="*/ 15 w 117"/>
                <a:gd name="T71" fmla="*/ 104 h 438"/>
                <a:gd name="T72" fmla="*/ 7 w 117"/>
                <a:gd name="T73" fmla="*/ 143 h 438"/>
                <a:gd name="T74" fmla="*/ 7 w 117"/>
                <a:gd name="T75" fmla="*/ 224 h 438"/>
                <a:gd name="T76" fmla="*/ 25 w 117"/>
                <a:gd name="T77" fmla="*/ 298 h 438"/>
                <a:gd name="T78" fmla="*/ 60 w 117"/>
                <a:gd name="T79" fmla="*/ 366 h 438"/>
                <a:gd name="T80" fmla="*/ 107 w 117"/>
                <a:gd name="T81" fmla="*/ 421 h 438"/>
                <a:gd name="T82" fmla="*/ 116 w 117"/>
                <a:gd name="T83" fmla="*/ 429 h 438"/>
                <a:gd name="T84" fmla="*/ 117 w 117"/>
                <a:gd name="T85" fmla="*/ 427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7" h="438">
                  <a:moveTo>
                    <a:pt x="117" y="427"/>
                  </a:moveTo>
                  <a:cubicBezTo>
                    <a:pt x="97" y="412"/>
                    <a:pt x="81" y="393"/>
                    <a:pt x="67" y="373"/>
                  </a:cubicBezTo>
                  <a:cubicBezTo>
                    <a:pt x="52" y="352"/>
                    <a:pt x="40" y="329"/>
                    <a:pt x="30" y="305"/>
                  </a:cubicBezTo>
                  <a:cubicBezTo>
                    <a:pt x="20" y="281"/>
                    <a:pt x="12" y="256"/>
                    <a:pt x="9" y="230"/>
                  </a:cubicBezTo>
                  <a:cubicBezTo>
                    <a:pt x="6" y="204"/>
                    <a:pt x="6" y="176"/>
                    <a:pt x="8" y="150"/>
                  </a:cubicBezTo>
                  <a:cubicBezTo>
                    <a:pt x="10" y="136"/>
                    <a:pt x="12" y="122"/>
                    <a:pt x="16" y="109"/>
                  </a:cubicBezTo>
                  <a:cubicBezTo>
                    <a:pt x="19" y="96"/>
                    <a:pt x="23" y="83"/>
                    <a:pt x="28" y="71"/>
                  </a:cubicBezTo>
                  <a:cubicBezTo>
                    <a:pt x="33" y="59"/>
                    <a:pt x="38" y="47"/>
                    <a:pt x="44" y="36"/>
                  </a:cubicBezTo>
                  <a:cubicBezTo>
                    <a:pt x="48" y="30"/>
                    <a:pt x="51" y="25"/>
                    <a:pt x="55" y="20"/>
                  </a:cubicBezTo>
                  <a:cubicBezTo>
                    <a:pt x="59" y="15"/>
                    <a:pt x="63" y="10"/>
                    <a:pt x="65" y="5"/>
                  </a:cubicBezTo>
                  <a:cubicBezTo>
                    <a:pt x="66" y="3"/>
                    <a:pt x="66" y="2"/>
                    <a:pt x="67" y="1"/>
                  </a:cubicBezTo>
                  <a:cubicBezTo>
                    <a:pt x="67" y="1"/>
                    <a:pt x="66" y="0"/>
                    <a:pt x="66" y="0"/>
                  </a:cubicBezTo>
                  <a:cubicBezTo>
                    <a:pt x="63" y="1"/>
                    <a:pt x="60" y="4"/>
                    <a:pt x="58" y="7"/>
                  </a:cubicBezTo>
                  <a:cubicBezTo>
                    <a:pt x="56" y="11"/>
                    <a:pt x="54" y="14"/>
                    <a:pt x="52" y="19"/>
                  </a:cubicBezTo>
                  <a:cubicBezTo>
                    <a:pt x="48" y="30"/>
                    <a:pt x="42" y="40"/>
                    <a:pt x="37" y="51"/>
                  </a:cubicBezTo>
                  <a:cubicBezTo>
                    <a:pt x="25" y="75"/>
                    <a:pt x="15" y="100"/>
                    <a:pt x="8" y="125"/>
                  </a:cubicBezTo>
                  <a:cubicBezTo>
                    <a:pt x="2" y="151"/>
                    <a:pt x="0" y="177"/>
                    <a:pt x="1" y="203"/>
                  </a:cubicBezTo>
                  <a:cubicBezTo>
                    <a:pt x="3" y="229"/>
                    <a:pt x="6" y="255"/>
                    <a:pt x="12" y="280"/>
                  </a:cubicBezTo>
                  <a:cubicBezTo>
                    <a:pt x="25" y="331"/>
                    <a:pt x="53" y="377"/>
                    <a:pt x="86" y="418"/>
                  </a:cubicBezTo>
                  <a:cubicBezTo>
                    <a:pt x="91" y="424"/>
                    <a:pt x="97" y="431"/>
                    <a:pt x="103" y="437"/>
                  </a:cubicBezTo>
                  <a:cubicBezTo>
                    <a:pt x="103" y="438"/>
                    <a:pt x="105" y="437"/>
                    <a:pt x="104" y="436"/>
                  </a:cubicBezTo>
                  <a:cubicBezTo>
                    <a:pt x="86" y="416"/>
                    <a:pt x="70" y="395"/>
                    <a:pt x="56" y="372"/>
                  </a:cubicBezTo>
                  <a:cubicBezTo>
                    <a:pt x="41" y="350"/>
                    <a:pt x="29" y="327"/>
                    <a:pt x="20" y="301"/>
                  </a:cubicBezTo>
                  <a:cubicBezTo>
                    <a:pt x="12" y="276"/>
                    <a:pt x="7" y="250"/>
                    <a:pt x="5" y="224"/>
                  </a:cubicBezTo>
                  <a:cubicBezTo>
                    <a:pt x="4" y="211"/>
                    <a:pt x="3" y="198"/>
                    <a:pt x="3" y="185"/>
                  </a:cubicBezTo>
                  <a:cubicBezTo>
                    <a:pt x="3" y="172"/>
                    <a:pt x="5" y="158"/>
                    <a:pt x="7" y="145"/>
                  </a:cubicBezTo>
                  <a:cubicBezTo>
                    <a:pt x="11" y="119"/>
                    <a:pt x="19" y="94"/>
                    <a:pt x="30" y="70"/>
                  </a:cubicBezTo>
                  <a:cubicBezTo>
                    <a:pt x="36" y="57"/>
                    <a:pt x="42" y="44"/>
                    <a:pt x="49" y="32"/>
                  </a:cubicBezTo>
                  <a:cubicBezTo>
                    <a:pt x="51" y="27"/>
                    <a:pt x="52" y="23"/>
                    <a:pt x="54" y="19"/>
                  </a:cubicBezTo>
                  <a:cubicBezTo>
                    <a:pt x="56" y="15"/>
                    <a:pt x="58" y="11"/>
                    <a:pt x="61" y="7"/>
                  </a:cubicBezTo>
                  <a:cubicBezTo>
                    <a:pt x="62" y="5"/>
                    <a:pt x="64" y="3"/>
                    <a:pt x="66" y="2"/>
                  </a:cubicBezTo>
                  <a:cubicBezTo>
                    <a:pt x="66" y="2"/>
                    <a:pt x="65" y="1"/>
                    <a:pt x="65" y="1"/>
                  </a:cubicBezTo>
                  <a:cubicBezTo>
                    <a:pt x="63" y="7"/>
                    <a:pt x="59" y="12"/>
                    <a:pt x="55" y="17"/>
                  </a:cubicBezTo>
                  <a:cubicBezTo>
                    <a:pt x="51" y="21"/>
                    <a:pt x="48" y="26"/>
                    <a:pt x="44" y="32"/>
                  </a:cubicBezTo>
                  <a:cubicBezTo>
                    <a:pt x="38" y="43"/>
                    <a:pt x="33" y="54"/>
                    <a:pt x="28" y="66"/>
                  </a:cubicBezTo>
                  <a:cubicBezTo>
                    <a:pt x="23" y="78"/>
                    <a:pt x="19" y="91"/>
                    <a:pt x="15" y="104"/>
                  </a:cubicBezTo>
                  <a:cubicBezTo>
                    <a:pt x="11" y="117"/>
                    <a:pt x="9" y="130"/>
                    <a:pt x="7" y="143"/>
                  </a:cubicBezTo>
                  <a:cubicBezTo>
                    <a:pt x="4" y="170"/>
                    <a:pt x="4" y="197"/>
                    <a:pt x="7" y="224"/>
                  </a:cubicBezTo>
                  <a:cubicBezTo>
                    <a:pt x="9" y="250"/>
                    <a:pt x="16" y="275"/>
                    <a:pt x="25" y="298"/>
                  </a:cubicBezTo>
                  <a:cubicBezTo>
                    <a:pt x="35" y="322"/>
                    <a:pt x="47" y="345"/>
                    <a:pt x="60" y="366"/>
                  </a:cubicBezTo>
                  <a:cubicBezTo>
                    <a:pt x="73" y="387"/>
                    <a:pt x="88" y="406"/>
                    <a:pt x="107" y="421"/>
                  </a:cubicBezTo>
                  <a:cubicBezTo>
                    <a:pt x="109" y="424"/>
                    <a:pt x="113" y="426"/>
                    <a:pt x="116" y="429"/>
                  </a:cubicBezTo>
                  <a:cubicBezTo>
                    <a:pt x="117" y="429"/>
                    <a:pt x="117" y="427"/>
                    <a:pt x="117" y="42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5" name="Freeform 46"/>
            <p:cNvSpPr/>
            <p:nvPr/>
          </p:nvSpPr>
          <p:spPr bwMode="auto">
            <a:xfrm>
              <a:off x="4616" y="3104"/>
              <a:ext cx="166" cy="261"/>
            </a:xfrm>
            <a:custGeom>
              <a:avLst/>
              <a:gdLst>
                <a:gd name="T0" fmla="*/ 13 w 128"/>
                <a:gd name="T1" fmla="*/ 2 h 202"/>
                <a:gd name="T2" fmla="*/ 94 w 128"/>
                <a:gd name="T3" fmla="*/ 90 h 202"/>
                <a:gd name="T4" fmla="*/ 124 w 128"/>
                <a:gd name="T5" fmla="*/ 200 h 202"/>
                <a:gd name="T6" fmla="*/ 125 w 128"/>
                <a:gd name="T7" fmla="*/ 200 h 202"/>
                <a:gd name="T8" fmla="*/ 125 w 128"/>
                <a:gd name="T9" fmla="*/ 176 h 202"/>
                <a:gd name="T10" fmla="*/ 119 w 128"/>
                <a:gd name="T11" fmla="*/ 151 h 202"/>
                <a:gd name="T12" fmla="*/ 95 w 128"/>
                <a:gd name="T13" fmla="*/ 89 h 202"/>
                <a:gd name="T14" fmla="*/ 53 w 128"/>
                <a:gd name="T15" fmla="*/ 41 h 202"/>
                <a:gd name="T16" fmla="*/ 28 w 128"/>
                <a:gd name="T17" fmla="*/ 23 h 202"/>
                <a:gd name="T18" fmla="*/ 14 w 128"/>
                <a:gd name="T19" fmla="*/ 15 h 202"/>
                <a:gd name="T20" fmla="*/ 2 w 128"/>
                <a:gd name="T21" fmla="*/ 7 h 202"/>
                <a:gd name="T22" fmla="*/ 1 w 128"/>
                <a:gd name="T23" fmla="*/ 8 h 202"/>
                <a:gd name="T24" fmla="*/ 11 w 128"/>
                <a:gd name="T25" fmla="*/ 16 h 202"/>
                <a:gd name="T26" fmla="*/ 26 w 128"/>
                <a:gd name="T27" fmla="*/ 24 h 202"/>
                <a:gd name="T28" fmla="*/ 55 w 128"/>
                <a:gd name="T29" fmla="*/ 45 h 202"/>
                <a:gd name="T30" fmla="*/ 98 w 128"/>
                <a:gd name="T31" fmla="*/ 98 h 202"/>
                <a:gd name="T32" fmla="*/ 118 w 128"/>
                <a:gd name="T33" fmla="*/ 154 h 202"/>
                <a:gd name="T34" fmla="*/ 124 w 128"/>
                <a:gd name="T35" fmla="*/ 177 h 202"/>
                <a:gd name="T36" fmla="*/ 124 w 128"/>
                <a:gd name="T37" fmla="*/ 200 h 202"/>
                <a:gd name="T38" fmla="*/ 125 w 128"/>
                <a:gd name="T39" fmla="*/ 200 h 202"/>
                <a:gd name="T40" fmla="*/ 95 w 128"/>
                <a:gd name="T41" fmla="*/ 88 h 202"/>
                <a:gd name="T42" fmla="*/ 15 w 128"/>
                <a:gd name="T43" fmla="*/ 1 h 202"/>
                <a:gd name="T44" fmla="*/ 14 w 128"/>
                <a:gd name="T45" fmla="*/ 1 h 202"/>
                <a:gd name="T46" fmla="*/ 13 w 128"/>
                <a:gd name="T47" fmla="*/ 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8" h="202">
                  <a:moveTo>
                    <a:pt x="13" y="2"/>
                  </a:moveTo>
                  <a:cubicBezTo>
                    <a:pt x="46" y="25"/>
                    <a:pt x="74" y="55"/>
                    <a:pt x="94" y="90"/>
                  </a:cubicBezTo>
                  <a:cubicBezTo>
                    <a:pt x="112" y="124"/>
                    <a:pt x="123" y="161"/>
                    <a:pt x="124" y="200"/>
                  </a:cubicBezTo>
                  <a:cubicBezTo>
                    <a:pt x="124" y="201"/>
                    <a:pt x="125" y="202"/>
                    <a:pt x="125" y="200"/>
                  </a:cubicBezTo>
                  <a:cubicBezTo>
                    <a:pt x="128" y="193"/>
                    <a:pt x="127" y="184"/>
                    <a:pt x="125" y="176"/>
                  </a:cubicBezTo>
                  <a:cubicBezTo>
                    <a:pt x="124" y="168"/>
                    <a:pt x="122" y="160"/>
                    <a:pt x="119" y="151"/>
                  </a:cubicBezTo>
                  <a:cubicBezTo>
                    <a:pt x="113" y="130"/>
                    <a:pt x="106" y="108"/>
                    <a:pt x="95" y="89"/>
                  </a:cubicBezTo>
                  <a:cubicBezTo>
                    <a:pt x="84" y="71"/>
                    <a:pt x="70" y="55"/>
                    <a:pt x="53" y="41"/>
                  </a:cubicBezTo>
                  <a:cubicBezTo>
                    <a:pt x="46" y="35"/>
                    <a:pt x="37" y="28"/>
                    <a:pt x="28" y="23"/>
                  </a:cubicBezTo>
                  <a:cubicBezTo>
                    <a:pt x="23" y="20"/>
                    <a:pt x="18" y="17"/>
                    <a:pt x="14" y="15"/>
                  </a:cubicBezTo>
                  <a:cubicBezTo>
                    <a:pt x="10" y="13"/>
                    <a:pt x="4" y="11"/>
                    <a:pt x="2" y="7"/>
                  </a:cubicBezTo>
                  <a:cubicBezTo>
                    <a:pt x="2" y="6"/>
                    <a:pt x="0" y="7"/>
                    <a:pt x="1" y="8"/>
                  </a:cubicBezTo>
                  <a:cubicBezTo>
                    <a:pt x="3" y="12"/>
                    <a:pt x="7" y="14"/>
                    <a:pt x="11" y="16"/>
                  </a:cubicBezTo>
                  <a:cubicBezTo>
                    <a:pt x="16" y="18"/>
                    <a:pt x="21" y="21"/>
                    <a:pt x="26" y="24"/>
                  </a:cubicBezTo>
                  <a:cubicBezTo>
                    <a:pt x="37" y="30"/>
                    <a:pt x="46" y="37"/>
                    <a:pt x="55" y="45"/>
                  </a:cubicBezTo>
                  <a:cubicBezTo>
                    <a:pt x="72" y="60"/>
                    <a:pt x="87" y="78"/>
                    <a:pt x="98" y="98"/>
                  </a:cubicBezTo>
                  <a:cubicBezTo>
                    <a:pt x="107" y="116"/>
                    <a:pt x="113" y="135"/>
                    <a:pt x="118" y="154"/>
                  </a:cubicBezTo>
                  <a:cubicBezTo>
                    <a:pt x="120" y="162"/>
                    <a:pt x="122" y="170"/>
                    <a:pt x="124" y="177"/>
                  </a:cubicBezTo>
                  <a:cubicBezTo>
                    <a:pt x="125" y="185"/>
                    <a:pt x="126" y="193"/>
                    <a:pt x="124" y="200"/>
                  </a:cubicBezTo>
                  <a:cubicBezTo>
                    <a:pt x="124" y="200"/>
                    <a:pt x="125" y="200"/>
                    <a:pt x="125" y="200"/>
                  </a:cubicBezTo>
                  <a:cubicBezTo>
                    <a:pt x="125" y="161"/>
                    <a:pt x="114" y="122"/>
                    <a:pt x="95" y="88"/>
                  </a:cubicBezTo>
                  <a:cubicBezTo>
                    <a:pt x="75" y="53"/>
                    <a:pt x="48" y="24"/>
                    <a:pt x="15" y="1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3" y="0"/>
                    <a:pt x="12" y="2"/>
                    <a:pt x="13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6" name="Freeform 47"/>
            <p:cNvSpPr/>
            <p:nvPr/>
          </p:nvSpPr>
          <p:spPr bwMode="auto">
            <a:xfrm>
              <a:off x="4611" y="3215"/>
              <a:ext cx="82" cy="415"/>
            </a:xfrm>
            <a:custGeom>
              <a:avLst/>
              <a:gdLst>
                <a:gd name="T0" fmla="*/ 60 w 63"/>
                <a:gd name="T1" fmla="*/ 241 h 321"/>
                <a:gd name="T2" fmla="*/ 60 w 63"/>
                <a:gd name="T3" fmla="*/ 167 h 321"/>
                <a:gd name="T4" fmla="*/ 36 w 63"/>
                <a:gd name="T5" fmla="*/ 24 h 321"/>
                <a:gd name="T6" fmla="*/ 25 w 63"/>
                <a:gd name="T7" fmla="*/ 3 h 321"/>
                <a:gd name="T8" fmla="*/ 37 w 63"/>
                <a:gd name="T9" fmla="*/ 32 h 321"/>
                <a:gd name="T10" fmla="*/ 59 w 63"/>
                <a:gd name="T11" fmla="*/ 136 h 321"/>
                <a:gd name="T12" fmla="*/ 53 w 63"/>
                <a:gd name="T13" fmla="*/ 251 h 321"/>
                <a:gd name="T14" fmla="*/ 49 w 63"/>
                <a:gd name="T15" fmla="*/ 307 h 321"/>
                <a:gd name="T16" fmla="*/ 52 w 63"/>
                <a:gd name="T17" fmla="*/ 320 h 321"/>
                <a:gd name="T18" fmla="*/ 57 w 63"/>
                <a:gd name="T19" fmla="*/ 291 h 321"/>
                <a:gd name="T20" fmla="*/ 60 w 63"/>
                <a:gd name="T21" fmla="*/ 283 h 321"/>
                <a:gd name="T22" fmla="*/ 62 w 63"/>
                <a:gd name="T23" fmla="*/ 285 h 321"/>
                <a:gd name="T24" fmla="*/ 42 w 63"/>
                <a:gd name="T25" fmla="*/ 252 h 321"/>
                <a:gd name="T26" fmla="*/ 22 w 63"/>
                <a:gd name="T27" fmla="*/ 230 h 321"/>
                <a:gd name="T28" fmla="*/ 14 w 63"/>
                <a:gd name="T29" fmla="*/ 226 h 321"/>
                <a:gd name="T30" fmla="*/ 36 w 63"/>
                <a:gd name="T31" fmla="*/ 246 h 321"/>
                <a:gd name="T32" fmla="*/ 54 w 63"/>
                <a:gd name="T33" fmla="*/ 278 h 321"/>
                <a:gd name="T34" fmla="*/ 2 w 63"/>
                <a:gd name="T35" fmla="*/ 222 h 321"/>
                <a:gd name="T36" fmla="*/ 32 w 63"/>
                <a:gd name="T37" fmla="*/ 246 h 321"/>
                <a:gd name="T38" fmla="*/ 54 w 63"/>
                <a:gd name="T39" fmla="*/ 278 h 321"/>
                <a:gd name="T40" fmla="*/ 14 w 63"/>
                <a:gd name="T41" fmla="*/ 224 h 321"/>
                <a:gd name="T42" fmla="*/ 27 w 63"/>
                <a:gd name="T43" fmla="*/ 237 h 321"/>
                <a:gd name="T44" fmla="*/ 51 w 63"/>
                <a:gd name="T45" fmla="*/ 269 h 321"/>
                <a:gd name="T46" fmla="*/ 62 w 63"/>
                <a:gd name="T47" fmla="*/ 286 h 321"/>
                <a:gd name="T48" fmla="*/ 60 w 63"/>
                <a:gd name="T49" fmla="*/ 282 h 321"/>
                <a:gd name="T50" fmla="*/ 50 w 63"/>
                <a:gd name="T51" fmla="*/ 319 h 321"/>
                <a:gd name="T52" fmla="*/ 51 w 63"/>
                <a:gd name="T53" fmla="*/ 304 h 321"/>
                <a:gd name="T54" fmla="*/ 55 w 63"/>
                <a:gd name="T55" fmla="*/ 248 h 321"/>
                <a:gd name="T56" fmla="*/ 59 w 63"/>
                <a:gd name="T57" fmla="*/ 98 h 321"/>
                <a:gd name="T58" fmla="*/ 38 w 63"/>
                <a:gd name="T59" fmla="*/ 30 h 321"/>
                <a:gd name="T60" fmla="*/ 27 w 63"/>
                <a:gd name="T61" fmla="*/ 1 h 321"/>
                <a:gd name="T62" fmla="*/ 47 w 63"/>
                <a:gd name="T63" fmla="*/ 71 h 321"/>
                <a:gd name="T64" fmla="*/ 58 w 63"/>
                <a:gd name="T65" fmla="*/ 220 h 321"/>
                <a:gd name="T66" fmla="*/ 51 w 63"/>
                <a:gd name="T67" fmla="*/ 311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3" h="321">
                  <a:moveTo>
                    <a:pt x="53" y="311"/>
                  </a:moveTo>
                  <a:cubicBezTo>
                    <a:pt x="60" y="289"/>
                    <a:pt x="60" y="265"/>
                    <a:pt x="60" y="241"/>
                  </a:cubicBezTo>
                  <a:cubicBezTo>
                    <a:pt x="60" y="229"/>
                    <a:pt x="60" y="217"/>
                    <a:pt x="61" y="205"/>
                  </a:cubicBezTo>
                  <a:cubicBezTo>
                    <a:pt x="61" y="192"/>
                    <a:pt x="61" y="180"/>
                    <a:pt x="60" y="167"/>
                  </a:cubicBezTo>
                  <a:cubicBezTo>
                    <a:pt x="60" y="142"/>
                    <a:pt x="58" y="118"/>
                    <a:pt x="54" y="94"/>
                  </a:cubicBezTo>
                  <a:cubicBezTo>
                    <a:pt x="50" y="70"/>
                    <a:pt x="44" y="47"/>
                    <a:pt x="36" y="24"/>
                  </a:cubicBezTo>
                  <a:cubicBezTo>
                    <a:pt x="33" y="16"/>
                    <a:pt x="30" y="9"/>
                    <a:pt x="27" y="1"/>
                  </a:cubicBezTo>
                  <a:cubicBezTo>
                    <a:pt x="26" y="2"/>
                    <a:pt x="26" y="2"/>
                    <a:pt x="25" y="3"/>
                  </a:cubicBezTo>
                  <a:cubicBezTo>
                    <a:pt x="29" y="6"/>
                    <a:pt x="31" y="11"/>
                    <a:pt x="32" y="16"/>
                  </a:cubicBezTo>
                  <a:cubicBezTo>
                    <a:pt x="33" y="21"/>
                    <a:pt x="35" y="27"/>
                    <a:pt x="37" y="32"/>
                  </a:cubicBezTo>
                  <a:cubicBezTo>
                    <a:pt x="41" y="43"/>
                    <a:pt x="46" y="54"/>
                    <a:pt x="50" y="65"/>
                  </a:cubicBezTo>
                  <a:cubicBezTo>
                    <a:pt x="57" y="88"/>
                    <a:pt x="59" y="113"/>
                    <a:pt x="59" y="136"/>
                  </a:cubicBezTo>
                  <a:cubicBezTo>
                    <a:pt x="59" y="162"/>
                    <a:pt x="57" y="187"/>
                    <a:pt x="55" y="212"/>
                  </a:cubicBezTo>
                  <a:cubicBezTo>
                    <a:pt x="54" y="225"/>
                    <a:pt x="54" y="238"/>
                    <a:pt x="53" y="251"/>
                  </a:cubicBezTo>
                  <a:cubicBezTo>
                    <a:pt x="52" y="264"/>
                    <a:pt x="52" y="277"/>
                    <a:pt x="51" y="290"/>
                  </a:cubicBezTo>
                  <a:cubicBezTo>
                    <a:pt x="51" y="295"/>
                    <a:pt x="50" y="301"/>
                    <a:pt x="49" y="307"/>
                  </a:cubicBezTo>
                  <a:cubicBezTo>
                    <a:pt x="48" y="311"/>
                    <a:pt x="47" y="316"/>
                    <a:pt x="50" y="320"/>
                  </a:cubicBezTo>
                  <a:cubicBezTo>
                    <a:pt x="50" y="321"/>
                    <a:pt x="51" y="321"/>
                    <a:pt x="52" y="320"/>
                  </a:cubicBezTo>
                  <a:cubicBezTo>
                    <a:pt x="54" y="314"/>
                    <a:pt x="55" y="307"/>
                    <a:pt x="56" y="301"/>
                  </a:cubicBezTo>
                  <a:cubicBezTo>
                    <a:pt x="56" y="298"/>
                    <a:pt x="57" y="294"/>
                    <a:pt x="57" y="291"/>
                  </a:cubicBezTo>
                  <a:cubicBezTo>
                    <a:pt x="58" y="288"/>
                    <a:pt x="59" y="286"/>
                    <a:pt x="62" y="284"/>
                  </a:cubicBezTo>
                  <a:cubicBezTo>
                    <a:pt x="61" y="284"/>
                    <a:pt x="61" y="283"/>
                    <a:pt x="60" y="283"/>
                  </a:cubicBezTo>
                  <a:cubicBezTo>
                    <a:pt x="60" y="284"/>
                    <a:pt x="61" y="285"/>
                    <a:pt x="60" y="286"/>
                  </a:cubicBezTo>
                  <a:cubicBezTo>
                    <a:pt x="61" y="285"/>
                    <a:pt x="62" y="285"/>
                    <a:pt x="62" y="285"/>
                  </a:cubicBezTo>
                  <a:cubicBezTo>
                    <a:pt x="59" y="280"/>
                    <a:pt x="56" y="274"/>
                    <a:pt x="53" y="268"/>
                  </a:cubicBezTo>
                  <a:cubicBezTo>
                    <a:pt x="49" y="262"/>
                    <a:pt x="46" y="257"/>
                    <a:pt x="42" y="252"/>
                  </a:cubicBezTo>
                  <a:cubicBezTo>
                    <a:pt x="38" y="247"/>
                    <a:pt x="34" y="241"/>
                    <a:pt x="29" y="236"/>
                  </a:cubicBezTo>
                  <a:cubicBezTo>
                    <a:pt x="27" y="234"/>
                    <a:pt x="25" y="232"/>
                    <a:pt x="22" y="230"/>
                  </a:cubicBezTo>
                  <a:cubicBezTo>
                    <a:pt x="20" y="229"/>
                    <a:pt x="17" y="227"/>
                    <a:pt x="15" y="224"/>
                  </a:cubicBezTo>
                  <a:cubicBezTo>
                    <a:pt x="15" y="225"/>
                    <a:pt x="14" y="225"/>
                    <a:pt x="14" y="226"/>
                  </a:cubicBezTo>
                  <a:cubicBezTo>
                    <a:pt x="19" y="227"/>
                    <a:pt x="23" y="230"/>
                    <a:pt x="26" y="234"/>
                  </a:cubicBezTo>
                  <a:cubicBezTo>
                    <a:pt x="30" y="237"/>
                    <a:pt x="33" y="242"/>
                    <a:pt x="36" y="246"/>
                  </a:cubicBezTo>
                  <a:cubicBezTo>
                    <a:pt x="44" y="256"/>
                    <a:pt x="49" y="267"/>
                    <a:pt x="52" y="279"/>
                  </a:cubicBezTo>
                  <a:cubicBezTo>
                    <a:pt x="53" y="278"/>
                    <a:pt x="54" y="278"/>
                    <a:pt x="54" y="278"/>
                  </a:cubicBezTo>
                  <a:cubicBezTo>
                    <a:pt x="48" y="266"/>
                    <a:pt x="41" y="255"/>
                    <a:pt x="33" y="244"/>
                  </a:cubicBezTo>
                  <a:cubicBezTo>
                    <a:pt x="25" y="234"/>
                    <a:pt x="15" y="225"/>
                    <a:pt x="2" y="222"/>
                  </a:cubicBezTo>
                  <a:cubicBezTo>
                    <a:pt x="1" y="221"/>
                    <a:pt x="0" y="223"/>
                    <a:pt x="1" y="224"/>
                  </a:cubicBezTo>
                  <a:cubicBezTo>
                    <a:pt x="14" y="226"/>
                    <a:pt x="24" y="236"/>
                    <a:pt x="32" y="246"/>
                  </a:cubicBezTo>
                  <a:cubicBezTo>
                    <a:pt x="40" y="256"/>
                    <a:pt x="46" y="268"/>
                    <a:pt x="53" y="279"/>
                  </a:cubicBezTo>
                  <a:cubicBezTo>
                    <a:pt x="53" y="280"/>
                    <a:pt x="54" y="279"/>
                    <a:pt x="54" y="278"/>
                  </a:cubicBezTo>
                  <a:cubicBezTo>
                    <a:pt x="51" y="265"/>
                    <a:pt x="45" y="254"/>
                    <a:pt x="37" y="244"/>
                  </a:cubicBezTo>
                  <a:cubicBezTo>
                    <a:pt x="31" y="236"/>
                    <a:pt x="24" y="226"/>
                    <a:pt x="14" y="224"/>
                  </a:cubicBezTo>
                  <a:cubicBezTo>
                    <a:pt x="13" y="224"/>
                    <a:pt x="13" y="225"/>
                    <a:pt x="13" y="226"/>
                  </a:cubicBezTo>
                  <a:cubicBezTo>
                    <a:pt x="17" y="230"/>
                    <a:pt x="23" y="233"/>
                    <a:pt x="27" y="237"/>
                  </a:cubicBezTo>
                  <a:cubicBezTo>
                    <a:pt x="32" y="242"/>
                    <a:pt x="36" y="247"/>
                    <a:pt x="40" y="252"/>
                  </a:cubicBezTo>
                  <a:cubicBezTo>
                    <a:pt x="44" y="258"/>
                    <a:pt x="48" y="263"/>
                    <a:pt x="51" y="269"/>
                  </a:cubicBezTo>
                  <a:cubicBezTo>
                    <a:pt x="54" y="275"/>
                    <a:pt x="57" y="280"/>
                    <a:pt x="61" y="286"/>
                  </a:cubicBezTo>
                  <a:cubicBezTo>
                    <a:pt x="61" y="287"/>
                    <a:pt x="62" y="286"/>
                    <a:pt x="62" y="286"/>
                  </a:cubicBezTo>
                  <a:cubicBezTo>
                    <a:pt x="63" y="284"/>
                    <a:pt x="62" y="283"/>
                    <a:pt x="62" y="283"/>
                  </a:cubicBezTo>
                  <a:cubicBezTo>
                    <a:pt x="62" y="282"/>
                    <a:pt x="61" y="282"/>
                    <a:pt x="60" y="282"/>
                  </a:cubicBezTo>
                  <a:cubicBezTo>
                    <a:pt x="56" y="286"/>
                    <a:pt x="55" y="293"/>
                    <a:pt x="54" y="299"/>
                  </a:cubicBezTo>
                  <a:cubicBezTo>
                    <a:pt x="53" y="306"/>
                    <a:pt x="53" y="313"/>
                    <a:pt x="50" y="319"/>
                  </a:cubicBezTo>
                  <a:cubicBezTo>
                    <a:pt x="51" y="319"/>
                    <a:pt x="51" y="319"/>
                    <a:pt x="52" y="319"/>
                  </a:cubicBezTo>
                  <a:cubicBezTo>
                    <a:pt x="49" y="315"/>
                    <a:pt x="51" y="309"/>
                    <a:pt x="51" y="304"/>
                  </a:cubicBezTo>
                  <a:cubicBezTo>
                    <a:pt x="52" y="298"/>
                    <a:pt x="53" y="292"/>
                    <a:pt x="53" y="286"/>
                  </a:cubicBezTo>
                  <a:cubicBezTo>
                    <a:pt x="54" y="274"/>
                    <a:pt x="54" y="261"/>
                    <a:pt x="55" y="248"/>
                  </a:cubicBezTo>
                  <a:cubicBezTo>
                    <a:pt x="57" y="222"/>
                    <a:pt x="58" y="196"/>
                    <a:pt x="60" y="170"/>
                  </a:cubicBezTo>
                  <a:cubicBezTo>
                    <a:pt x="61" y="146"/>
                    <a:pt x="62" y="122"/>
                    <a:pt x="59" y="98"/>
                  </a:cubicBezTo>
                  <a:cubicBezTo>
                    <a:pt x="57" y="86"/>
                    <a:pt x="55" y="75"/>
                    <a:pt x="51" y="63"/>
                  </a:cubicBezTo>
                  <a:cubicBezTo>
                    <a:pt x="48" y="52"/>
                    <a:pt x="42" y="41"/>
                    <a:pt x="38" y="30"/>
                  </a:cubicBezTo>
                  <a:cubicBezTo>
                    <a:pt x="36" y="24"/>
                    <a:pt x="35" y="19"/>
                    <a:pt x="33" y="14"/>
                  </a:cubicBezTo>
                  <a:cubicBezTo>
                    <a:pt x="32" y="9"/>
                    <a:pt x="30" y="5"/>
                    <a:pt x="27" y="1"/>
                  </a:cubicBezTo>
                  <a:cubicBezTo>
                    <a:pt x="26" y="0"/>
                    <a:pt x="25" y="1"/>
                    <a:pt x="25" y="2"/>
                  </a:cubicBezTo>
                  <a:cubicBezTo>
                    <a:pt x="35" y="25"/>
                    <a:pt x="42" y="48"/>
                    <a:pt x="47" y="71"/>
                  </a:cubicBezTo>
                  <a:cubicBezTo>
                    <a:pt x="53" y="95"/>
                    <a:pt x="56" y="120"/>
                    <a:pt x="57" y="144"/>
                  </a:cubicBezTo>
                  <a:cubicBezTo>
                    <a:pt x="59" y="169"/>
                    <a:pt x="59" y="195"/>
                    <a:pt x="58" y="220"/>
                  </a:cubicBezTo>
                  <a:cubicBezTo>
                    <a:pt x="57" y="244"/>
                    <a:pt x="58" y="268"/>
                    <a:pt x="55" y="292"/>
                  </a:cubicBezTo>
                  <a:cubicBezTo>
                    <a:pt x="54" y="298"/>
                    <a:pt x="53" y="305"/>
                    <a:pt x="51" y="311"/>
                  </a:cubicBezTo>
                  <a:cubicBezTo>
                    <a:pt x="51" y="312"/>
                    <a:pt x="53" y="313"/>
                    <a:pt x="53" y="3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7" name="Freeform 48"/>
            <p:cNvSpPr/>
            <p:nvPr/>
          </p:nvSpPr>
          <p:spPr bwMode="auto">
            <a:xfrm>
              <a:off x="4585" y="3382"/>
              <a:ext cx="104" cy="106"/>
            </a:xfrm>
            <a:custGeom>
              <a:avLst/>
              <a:gdLst>
                <a:gd name="T0" fmla="*/ 80 w 80"/>
                <a:gd name="T1" fmla="*/ 80 h 82"/>
                <a:gd name="T2" fmla="*/ 52 w 80"/>
                <a:gd name="T3" fmla="*/ 35 h 82"/>
                <a:gd name="T4" fmla="*/ 27 w 80"/>
                <a:gd name="T5" fmla="*/ 16 h 82"/>
                <a:gd name="T6" fmla="*/ 13 w 80"/>
                <a:gd name="T7" fmla="*/ 8 h 82"/>
                <a:gd name="T8" fmla="*/ 2 w 80"/>
                <a:gd name="T9" fmla="*/ 1 h 82"/>
                <a:gd name="T10" fmla="*/ 1 w 80"/>
                <a:gd name="T11" fmla="*/ 3 h 82"/>
                <a:gd name="T12" fmla="*/ 20 w 80"/>
                <a:gd name="T13" fmla="*/ 9 h 82"/>
                <a:gd name="T14" fmla="*/ 39 w 80"/>
                <a:gd name="T15" fmla="*/ 21 h 82"/>
                <a:gd name="T16" fmla="*/ 57 w 80"/>
                <a:gd name="T17" fmla="*/ 39 h 82"/>
                <a:gd name="T18" fmla="*/ 71 w 80"/>
                <a:gd name="T19" fmla="*/ 62 h 82"/>
                <a:gd name="T20" fmla="*/ 73 w 80"/>
                <a:gd name="T21" fmla="*/ 61 h 82"/>
                <a:gd name="T22" fmla="*/ 59 w 80"/>
                <a:gd name="T23" fmla="*/ 37 h 82"/>
                <a:gd name="T24" fmla="*/ 40 w 80"/>
                <a:gd name="T25" fmla="*/ 19 h 82"/>
                <a:gd name="T26" fmla="*/ 20 w 80"/>
                <a:gd name="T27" fmla="*/ 6 h 82"/>
                <a:gd name="T28" fmla="*/ 1 w 80"/>
                <a:gd name="T29" fmla="*/ 0 h 82"/>
                <a:gd name="T30" fmla="*/ 0 w 80"/>
                <a:gd name="T31" fmla="*/ 2 h 82"/>
                <a:gd name="T32" fmla="*/ 10 w 80"/>
                <a:gd name="T33" fmla="*/ 9 h 82"/>
                <a:gd name="T34" fmla="*/ 23 w 80"/>
                <a:gd name="T35" fmla="*/ 16 h 82"/>
                <a:gd name="T36" fmla="*/ 49 w 80"/>
                <a:gd name="T37" fmla="*/ 35 h 82"/>
                <a:gd name="T38" fmla="*/ 78 w 80"/>
                <a:gd name="T39" fmla="*/ 81 h 82"/>
                <a:gd name="T40" fmla="*/ 80 w 80"/>
                <a:gd name="T41" fmla="*/ 8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0" h="82">
                  <a:moveTo>
                    <a:pt x="80" y="80"/>
                  </a:moveTo>
                  <a:cubicBezTo>
                    <a:pt x="77" y="62"/>
                    <a:pt x="65" y="47"/>
                    <a:pt x="52" y="35"/>
                  </a:cubicBezTo>
                  <a:cubicBezTo>
                    <a:pt x="44" y="28"/>
                    <a:pt x="35" y="21"/>
                    <a:pt x="27" y="16"/>
                  </a:cubicBezTo>
                  <a:cubicBezTo>
                    <a:pt x="22" y="13"/>
                    <a:pt x="18" y="11"/>
                    <a:pt x="13" y="8"/>
                  </a:cubicBezTo>
                  <a:cubicBezTo>
                    <a:pt x="9" y="6"/>
                    <a:pt x="5" y="5"/>
                    <a:pt x="2" y="1"/>
                  </a:cubicBezTo>
                  <a:cubicBezTo>
                    <a:pt x="2" y="1"/>
                    <a:pt x="2" y="2"/>
                    <a:pt x="1" y="3"/>
                  </a:cubicBezTo>
                  <a:cubicBezTo>
                    <a:pt x="8" y="2"/>
                    <a:pt x="15" y="6"/>
                    <a:pt x="20" y="9"/>
                  </a:cubicBezTo>
                  <a:cubicBezTo>
                    <a:pt x="27" y="12"/>
                    <a:pt x="33" y="17"/>
                    <a:pt x="39" y="21"/>
                  </a:cubicBezTo>
                  <a:cubicBezTo>
                    <a:pt x="45" y="26"/>
                    <a:pt x="52" y="32"/>
                    <a:pt x="57" y="39"/>
                  </a:cubicBezTo>
                  <a:cubicBezTo>
                    <a:pt x="63" y="46"/>
                    <a:pt x="67" y="54"/>
                    <a:pt x="71" y="62"/>
                  </a:cubicBezTo>
                  <a:cubicBezTo>
                    <a:pt x="72" y="63"/>
                    <a:pt x="73" y="62"/>
                    <a:pt x="73" y="61"/>
                  </a:cubicBezTo>
                  <a:cubicBezTo>
                    <a:pt x="69" y="53"/>
                    <a:pt x="64" y="45"/>
                    <a:pt x="59" y="37"/>
                  </a:cubicBezTo>
                  <a:cubicBezTo>
                    <a:pt x="53" y="30"/>
                    <a:pt x="46" y="25"/>
                    <a:pt x="40" y="19"/>
                  </a:cubicBezTo>
                  <a:cubicBezTo>
                    <a:pt x="33" y="15"/>
                    <a:pt x="27" y="10"/>
                    <a:pt x="20" y="6"/>
                  </a:cubicBezTo>
                  <a:cubicBezTo>
                    <a:pt x="15" y="3"/>
                    <a:pt x="8" y="0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6"/>
                    <a:pt x="7" y="7"/>
                    <a:pt x="10" y="9"/>
                  </a:cubicBezTo>
                  <a:cubicBezTo>
                    <a:pt x="15" y="11"/>
                    <a:pt x="19" y="13"/>
                    <a:pt x="23" y="16"/>
                  </a:cubicBezTo>
                  <a:cubicBezTo>
                    <a:pt x="32" y="21"/>
                    <a:pt x="41" y="28"/>
                    <a:pt x="49" y="35"/>
                  </a:cubicBezTo>
                  <a:cubicBezTo>
                    <a:pt x="63" y="47"/>
                    <a:pt x="75" y="62"/>
                    <a:pt x="78" y="81"/>
                  </a:cubicBezTo>
                  <a:cubicBezTo>
                    <a:pt x="79" y="82"/>
                    <a:pt x="80" y="81"/>
                    <a:pt x="80" y="8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8" name="Freeform 49"/>
            <p:cNvSpPr/>
            <p:nvPr/>
          </p:nvSpPr>
          <p:spPr bwMode="auto">
            <a:xfrm>
              <a:off x="4584" y="3273"/>
              <a:ext cx="109" cy="113"/>
            </a:xfrm>
            <a:custGeom>
              <a:avLst/>
              <a:gdLst>
                <a:gd name="T0" fmla="*/ 84 w 84"/>
                <a:gd name="T1" fmla="*/ 85 h 87"/>
                <a:gd name="T2" fmla="*/ 53 w 84"/>
                <a:gd name="T3" fmla="*/ 38 h 87"/>
                <a:gd name="T4" fmla="*/ 29 w 84"/>
                <a:gd name="T5" fmla="*/ 18 h 87"/>
                <a:gd name="T6" fmla="*/ 2 w 84"/>
                <a:gd name="T7" fmla="*/ 1 h 87"/>
                <a:gd name="T8" fmla="*/ 1 w 84"/>
                <a:gd name="T9" fmla="*/ 3 h 87"/>
                <a:gd name="T10" fmla="*/ 13 w 84"/>
                <a:gd name="T11" fmla="*/ 9 h 87"/>
                <a:gd name="T12" fmla="*/ 28 w 84"/>
                <a:gd name="T13" fmla="*/ 17 h 87"/>
                <a:gd name="T14" fmla="*/ 49 w 84"/>
                <a:gd name="T15" fmla="*/ 32 h 87"/>
                <a:gd name="T16" fmla="*/ 63 w 84"/>
                <a:gd name="T17" fmla="*/ 46 h 87"/>
                <a:gd name="T18" fmla="*/ 74 w 84"/>
                <a:gd name="T19" fmla="*/ 61 h 87"/>
                <a:gd name="T20" fmla="*/ 74 w 84"/>
                <a:gd name="T21" fmla="*/ 66 h 87"/>
                <a:gd name="T22" fmla="*/ 76 w 84"/>
                <a:gd name="T23" fmla="*/ 67 h 87"/>
                <a:gd name="T24" fmla="*/ 73 w 84"/>
                <a:gd name="T25" fmla="*/ 55 h 87"/>
                <a:gd name="T26" fmla="*/ 60 w 84"/>
                <a:gd name="T27" fmla="*/ 39 h 87"/>
                <a:gd name="T28" fmla="*/ 47 w 84"/>
                <a:gd name="T29" fmla="*/ 27 h 87"/>
                <a:gd name="T30" fmla="*/ 20 w 84"/>
                <a:gd name="T31" fmla="*/ 10 h 87"/>
                <a:gd name="T32" fmla="*/ 11 w 84"/>
                <a:gd name="T33" fmla="*/ 6 h 87"/>
                <a:gd name="T34" fmla="*/ 2 w 84"/>
                <a:gd name="T35" fmla="*/ 1 h 87"/>
                <a:gd name="T36" fmla="*/ 1 w 84"/>
                <a:gd name="T37" fmla="*/ 3 h 87"/>
                <a:gd name="T38" fmla="*/ 27 w 84"/>
                <a:gd name="T39" fmla="*/ 19 h 87"/>
                <a:gd name="T40" fmla="*/ 51 w 84"/>
                <a:gd name="T41" fmla="*/ 39 h 87"/>
                <a:gd name="T42" fmla="*/ 82 w 84"/>
                <a:gd name="T43" fmla="*/ 86 h 87"/>
                <a:gd name="T44" fmla="*/ 84 w 84"/>
                <a:gd name="T45" fmla="*/ 8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4" h="87">
                  <a:moveTo>
                    <a:pt x="84" y="85"/>
                  </a:moveTo>
                  <a:cubicBezTo>
                    <a:pt x="78" y="67"/>
                    <a:pt x="66" y="51"/>
                    <a:pt x="53" y="38"/>
                  </a:cubicBezTo>
                  <a:cubicBezTo>
                    <a:pt x="45" y="31"/>
                    <a:pt x="37" y="24"/>
                    <a:pt x="29" y="18"/>
                  </a:cubicBezTo>
                  <a:cubicBezTo>
                    <a:pt x="20" y="13"/>
                    <a:pt x="11" y="7"/>
                    <a:pt x="2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4" y="6"/>
                    <a:pt x="9" y="7"/>
                    <a:pt x="13" y="9"/>
                  </a:cubicBezTo>
                  <a:cubicBezTo>
                    <a:pt x="18" y="11"/>
                    <a:pt x="23" y="14"/>
                    <a:pt x="28" y="17"/>
                  </a:cubicBezTo>
                  <a:cubicBezTo>
                    <a:pt x="36" y="21"/>
                    <a:pt x="42" y="26"/>
                    <a:pt x="49" y="32"/>
                  </a:cubicBezTo>
                  <a:cubicBezTo>
                    <a:pt x="54" y="36"/>
                    <a:pt x="59" y="41"/>
                    <a:pt x="63" y="46"/>
                  </a:cubicBezTo>
                  <a:cubicBezTo>
                    <a:pt x="67" y="50"/>
                    <a:pt x="72" y="55"/>
                    <a:pt x="74" y="61"/>
                  </a:cubicBezTo>
                  <a:cubicBezTo>
                    <a:pt x="75" y="63"/>
                    <a:pt x="75" y="64"/>
                    <a:pt x="74" y="66"/>
                  </a:cubicBezTo>
                  <a:cubicBezTo>
                    <a:pt x="74" y="67"/>
                    <a:pt x="75" y="68"/>
                    <a:pt x="76" y="67"/>
                  </a:cubicBezTo>
                  <a:cubicBezTo>
                    <a:pt x="78" y="63"/>
                    <a:pt x="75" y="58"/>
                    <a:pt x="73" y="55"/>
                  </a:cubicBezTo>
                  <a:cubicBezTo>
                    <a:pt x="69" y="49"/>
                    <a:pt x="65" y="44"/>
                    <a:pt x="60" y="39"/>
                  </a:cubicBezTo>
                  <a:cubicBezTo>
                    <a:pt x="56" y="35"/>
                    <a:pt x="51" y="31"/>
                    <a:pt x="47" y="27"/>
                  </a:cubicBezTo>
                  <a:cubicBezTo>
                    <a:pt x="39" y="21"/>
                    <a:pt x="29" y="15"/>
                    <a:pt x="20" y="10"/>
                  </a:cubicBezTo>
                  <a:cubicBezTo>
                    <a:pt x="17" y="8"/>
                    <a:pt x="14" y="7"/>
                    <a:pt x="11" y="6"/>
                  </a:cubicBezTo>
                  <a:cubicBezTo>
                    <a:pt x="8" y="5"/>
                    <a:pt x="4" y="4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9" y="9"/>
                    <a:pt x="18" y="14"/>
                    <a:pt x="27" y="19"/>
                  </a:cubicBezTo>
                  <a:cubicBezTo>
                    <a:pt x="35" y="25"/>
                    <a:pt x="43" y="32"/>
                    <a:pt x="51" y="39"/>
                  </a:cubicBezTo>
                  <a:cubicBezTo>
                    <a:pt x="64" y="52"/>
                    <a:pt x="76" y="67"/>
                    <a:pt x="82" y="86"/>
                  </a:cubicBezTo>
                  <a:cubicBezTo>
                    <a:pt x="82" y="87"/>
                    <a:pt x="84" y="86"/>
                    <a:pt x="84" y="8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9" name="Freeform 50"/>
            <p:cNvSpPr/>
            <p:nvPr/>
          </p:nvSpPr>
          <p:spPr bwMode="auto">
            <a:xfrm>
              <a:off x="4606" y="3180"/>
              <a:ext cx="54" cy="67"/>
            </a:xfrm>
            <a:custGeom>
              <a:avLst/>
              <a:gdLst>
                <a:gd name="T0" fmla="*/ 41 w 42"/>
                <a:gd name="T1" fmla="*/ 51 h 52"/>
                <a:gd name="T2" fmla="*/ 26 w 42"/>
                <a:gd name="T3" fmla="*/ 27 h 52"/>
                <a:gd name="T4" fmla="*/ 2 w 42"/>
                <a:gd name="T5" fmla="*/ 13 h 52"/>
                <a:gd name="T6" fmla="*/ 1 w 42"/>
                <a:gd name="T7" fmla="*/ 15 h 52"/>
                <a:gd name="T8" fmla="*/ 40 w 42"/>
                <a:gd name="T9" fmla="*/ 43 h 52"/>
                <a:gd name="T10" fmla="*/ 42 w 42"/>
                <a:gd name="T11" fmla="*/ 42 h 52"/>
                <a:gd name="T12" fmla="*/ 38 w 42"/>
                <a:gd name="T13" fmla="*/ 22 h 52"/>
                <a:gd name="T14" fmla="*/ 39 w 42"/>
                <a:gd name="T15" fmla="*/ 1 h 52"/>
                <a:gd name="T16" fmla="*/ 37 w 42"/>
                <a:gd name="T17" fmla="*/ 1 h 52"/>
                <a:gd name="T18" fmla="*/ 36 w 42"/>
                <a:gd name="T19" fmla="*/ 22 h 52"/>
                <a:gd name="T20" fmla="*/ 40 w 42"/>
                <a:gd name="T21" fmla="*/ 43 h 52"/>
                <a:gd name="T22" fmla="*/ 42 w 42"/>
                <a:gd name="T23" fmla="*/ 42 h 52"/>
                <a:gd name="T24" fmla="*/ 2 w 42"/>
                <a:gd name="T25" fmla="*/ 13 h 52"/>
                <a:gd name="T26" fmla="*/ 2 w 42"/>
                <a:gd name="T27" fmla="*/ 15 h 52"/>
                <a:gd name="T28" fmla="*/ 25 w 42"/>
                <a:gd name="T29" fmla="*/ 28 h 52"/>
                <a:gd name="T30" fmla="*/ 39 w 42"/>
                <a:gd name="T31" fmla="*/ 51 h 52"/>
                <a:gd name="T32" fmla="*/ 41 w 42"/>
                <a:gd name="T33" fmla="*/ 5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52">
                  <a:moveTo>
                    <a:pt x="41" y="51"/>
                  </a:moveTo>
                  <a:cubicBezTo>
                    <a:pt x="40" y="41"/>
                    <a:pt x="33" y="33"/>
                    <a:pt x="26" y="27"/>
                  </a:cubicBezTo>
                  <a:cubicBezTo>
                    <a:pt x="20" y="20"/>
                    <a:pt x="11" y="14"/>
                    <a:pt x="2" y="13"/>
                  </a:cubicBezTo>
                  <a:cubicBezTo>
                    <a:pt x="1" y="13"/>
                    <a:pt x="0" y="14"/>
                    <a:pt x="1" y="15"/>
                  </a:cubicBezTo>
                  <a:cubicBezTo>
                    <a:pt x="15" y="22"/>
                    <a:pt x="32" y="28"/>
                    <a:pt x="40" y="43"/>
                  </a:cubicBezTo>
                  <a:cubicBezTo>
                    <a:pt x="40" y="42"/>
                    <a:pt x="41" y="42"/>
                    <a:pt x="42" y="42"/>
                  </a:cubicBezTo>
                  <a:cubicBezTo>
                    <a:pt x="39" y="36"/>
                    <a:pt x="38" y="28"/>
                    <a:pt x="38" y="22"/>
                  </a:cubicBezTo>
                  <a:cubicBezTo>
                    <a:pt x="39" y="15"/>
                    <a:pt x="39" y="8"/>
                    <a:pt x="39" y="1"/>
                  </a:cubicBezTo>
                  <a:cubicBezTo>
                    <a:pt x="39" y="0"/>
                    <a:pt x="37" y="0"/>
                    <a:pt x="37" y="1"/>
                  </a:cubicBezTo>
                  <a:cubicBezTo>
                    <a:pt x="37" y="8"/>
                    <a:pt x="37" y="15"/>
                    <a:pt x="36" y="22"/>
                  </a:cubicBezTo>
                  <a:cubicBezTo>
                    <a:pt x="36" y="29"/>
                    <a:pt x="37" y="37"/>
                    <a:pt x="40" y="43"/>
                  </a:cubicBezTo>
                  <a:cubicBezTo>
                    <a:pt x="40" y="44"/>
                    <a:pt x="42" y="43"/>
                    <a:pt x="42" y="42"/>
                  </a:cubicBezTo>
                  <a:cubicBezTo>
                    <a:pt x="34" y="27"/>
                    <a:pt x="17" y="20"/>
                    <a:pt x="2" y="13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11" y="16"/>
                    <a:pt x="19" y="22"/>
                    <a:pt x="25" y="28"/>
                  </a:cubicBezTo>
                  <a:cubicBezTo>
                    <a:pt x="32" y="34"/>
                    <a:pt x="38" y="42"/>
                    <a:pt x="39" y="51"/>
                  </a:cubicBezTo>
                  <a:cubicBezTo>
                    <a:pt x="39" y="52"/>
                    <a:pt x="41" y="52"/>
                    <a:pt x="41" y="5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0" name="Freeform 51"/>
            <p:cNvSpPr/>
            <p:nvPr/>
          </p:nvSpPr>
          <p:spPr bwMode="auto">
            <a:xfrm>
              <a:off x="4673" y="3225"/>
              <a:ext cx="40" cy="75"/>
            </a:xfrm>
            <a:custGeom>
              <a:avLst/>
              <a:gdLst>
                <a:gd name="T0" fmla="*/ 3 w 31"/>
                <a:gd name="T1" fmla="*/ 52 h 58"/>
                <a:gd name="T2" fmla="*/ 30 w 31"/>
                <a:gd name="T3" fmla="*/ 2 h 58"/>
                <a:gd name="T4" fmla="*/ 29 w 31"/>
                <a:gd name="T5" fmla="*/ 0 h 58"/>
                <a:gd name="T6" fmla="*/ 10 w 31"/>
                <a:gd name="T7" fmla="*/ 25 h 58"/>
                <a:gd name="T8" fmla="*/ 0 w 31"/>
                <a:gd name="T9" fmla="*/ 56 h 58"/>
                <a:gd name="T10" fmla="*/ 2 w 31"/>
                <a:gd name="T11" fmla="*/ 57 h 58"/>
                <a:gd name="T12" fmla="*/ 12 w 31"/>
                <a:gd name="T13" fmla="*/ 27 h 58"/>
                <a:gd name="T14" fmla="*/ 30 w 31"/>
                <a:gd name="T15" fmla="*/ 2 h 58"/>
                <a:gd name="T16" fmla="*/ 29 w 31"/>
                <a:gd name="T17" fmla="*/ 1 h 58"/>
                <a:gd name="T18" fmla="*/ 0 w 31"/>
                <a:gd name="T19" fmla="*/ 52 h 58"/>
                <a:gd name="T20" fmla="*/ 3 w 31"/>
                <a:gd name="T21" fmla="*/ 5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58">
                  <a:moveTo>
                    <a:pt x="3" y="52"/>
                  </a:moveTo>
                  <a:cubicBezTo>
                    <a:pt x="10" y="35"/>
                    <a:pt x="18" y="17"/>
                    <a:pt x="30" y="2"/>
                  </a:cubicBezTo>
                  <a:cubicBezTo>
                    <a:pt x="31" y="1"/>
                    <a:pt x="30" y="0"/>
                    <a:pt x="29" y="0"/>
                  </a:cubicBezTo>
                  <a:cubicBezTo>
                    <a:pt x="20" y="6"/>
                    <a:pt x="15" y="16"/>
                    <a:pt x="10" y="25"/>
                  </a:cubicBezTo>
                  <a:cubicBezTo>
                    <a:pt x="6" y="35"/>
                    <a:pt x="3" y="46"/>
                    <a:pt x="0" y="56"/>
                  </a:cubicBezTo>
                  <a:cubicBezTo>
                    <a:pt x="0" y="58"/>
                    <a:pt x="2" y="58"/>
                    <a:pt x="2" y="57"/>
                  </a:cubicBezTo>
                  <a:cubicBezTo>
                    <a:pt x="4" y="47"/>
                    <a:pt x="7" y="37"/>
                    <a:pt x="12" y="27"/>
                  </a:cubicBezTo>
                  <a:cubicBezTo>
                    <a:pt x="16" y="18"/>
                    <a:pt x="21" y="8"/>
                    <a:pt x="30" y="2"/>
                  </a:cubicBezTo>
                  <a:cubicBezTo>
                    <a:pt x="30" y="2"/>
                    <a:pt x="29" y="1"/>
                    <a:pt x="29" y="1"/>
                  </a:cubicBezTo>
                  <a:cubicBezTo>
                    <a:pt x="17" y="16"/>
                    <a:pt x="8" y="34"/>
                    <a:pt x="0" y="52"/>
                  </a:cubicBezTo>
                  <a:cubicBezTo>
                    <a:pt x="0" y="53"/>
                    <a:pt x="2" y="54"/>
                    <a:pt x="3" y="5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1" name="Freeform 52"/>
            <p:cNvSpPr/>
            <p:nvPr/>
          </p:nvSpPr>
          <p:spPr bwMode="auto">
            <a:xfrm>
              <a:off x="4684" y="3342"/>
              <a:ext cx="63" cy="86"/>
            </a:xfrm>
            <a:custGeom>
              <a:avLst/>
              <a:gdLst>
                <a:gd name="T0" fmla="*/ 2 w 49"/>
                <a:gd name="T1" fmla="*/ 57 h 67"/>
                <a:gd name="T2" fmla="*/ 22 w 49"/>
                <a:gd name="T3" fmla="*/ 27 h 67"/>
                <a:gd name="T4" fmla="*/ 35 w 49"/>
                <a:gd name="T5" fmla="*/ 13 h 67"/>
                <a:gd name="T6" fmla="*/ 49 w 49"/>
                <a:gd name="T7" fmla="*/ 2 h 67"/>
                <a:gd name="T8" fmla="*/ 48 w 49"/>
                <a:gd name="T9" fmla="*/ 0 h 67"/>
                <a:gd name="T10" fmla="*/ 34 w 49"/>
                <a:gd name="T11" fmla="*/ 10 h 67"/>
                <a:gd name="T12" fmla="*/ 23 w 49"/>
                <a:gd name="T13" fmla="*/ 25 h 67"/>
                <a:gd name="T14" fmla="*/ 1 w 49"/>
                <a:gd name="T15" fmla="*/ 65 h 67"/>
                <a:gd name="T16" fmla="*/ 2 w 49"/>
                <a:gd name="T17" fmla="*/ 66 h 67"/>
                <a:gd name="T18" fmla="*/ 23 w 49"/>
                <a:gd name="T19" fmla="*/ 28 h 67"/>
                <a:gd name="T20" fmla="*/ 34 w 49"/>
                <a:gd name="T21" fmla="*/ 13 h 67"/>
                <a:gd name="T22" fmla="*/ 48 w 49"/>
                <a:gd name="T23" fmla="*/ 2 h 67"/>
                <a:gd name="T24" fmla="*/ 47 w 49"/>
                <a:gd name="T25" fmla="*/ 0 h 67"/>
                <a:gd name="T26" fmla="*/ 33 w 49"/>
                <a:gd name="T27" fmla="*/ 12 h 67"/>
                <a:gd name="T28" fmla="*/ 22 w 49"/>
                <a:gd name="T29" fmla="*/ 25 h 67"/>
                <a:gd name="T30" fmla="*/ 1 w 49"/>
                <a:gd name="T31" fmla="*/ 56 h 67"/>
                <a:gd name="T32" fmla="*/ 2 w 49"/>
                <a:gd name="T33" fmla="*/ 5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67">
                  <a:moveTo>
                    <a:pt x="2" y="57"/>
                  </a:moveTo>
                  <a:cubicBezTo>
                    <a:pt x="9" y="47"/>
                    <a:pt x="15" y="37"/>
                    <a:pt x="22" y="27"/>
                  </a:cubicBezTo>
                  <a:cubicBezTo>
                    <a:pt x="26" y="22"/>
                    <a:pt x="30" y="17"/>
                    <a:pt x="35" y="13"/>
                  </a:cubicBezTo>
                  <a:cubicBezTo>
                    <a:pt x="39" y="9"/>
                    <a:pt x="44" y="6"/>
                    <a:pt x="49" y="2"/>
                  </a:cubicBezTo>
                  <a:cubicBezTo>
                    <a:pt x="49" y="1"/>
                    <a:pt x="49" y="0"/>
                    <a:pt x="48" y="0"/>
                  </a:cubicBezTo>
                  <a:cubicBezTo>
                    <a:pt x="42" y="2"/>
                    <a:pt x="38" y="6"/>
                    <a:pt x="34" y="10"/>
                  </a:cubicBezTo>
                  <a:cubicBezTo>
                    <a:pt x="30" y="15"/>
                    <a:pt x="27" y="20"/>
                    <a:pt x="23" y="25"/>
                  </a:cubicBezTo>
                  <a:cubicBezTo>
                    <a:pt x="14" y="37"/>
                    <a:pt x="7" y="51"/>
                    <a:pt x="1" y="65"/>
                  </a:cubicBezTo>
                  <a:cubicBezTo>
                    <a:pt x="0" y="66"/>
                    <a:pt x="2" y="67"/>
                    <a:pt x="2" y="66"/>
                  </a:cubicBezTo>
                  <a:cubicBezTo>
                    <a:pt x="9" y="53"/>
                    <a:pt x="15" y="40"/>
                    <a:pt x="23" y="28"/>
                  </a:cubicBezTo>
                  <a:cubicBezTo>
                    <a:pt x="27" y="23"/>
                    <a:pt x="30" y="18"/>
                    <a:pt x="34" y="13"/>
                  </a:cubicBezTo>
                  <a:cubicBezTo>
                    <a:pt x="38" y="9"/>
                    <a:pt x="43" y="4"/>
                    <a:pt x="48" y="2"/>
                  </a:cubicBezTo>
                  <a:cubicBezTo>
                    <a:pt x="48" y="1"/>
                    <a:pt x="48" y="1"/>
                    <a:pt x="47" y="0"/>
                  </a:cubicBezTo>
                  <a:cubicBezTo>
                    <a:pt x="43" y="4"/>
                    <a:pt x="38" y="8"/>
                    <a:pt x="33" y="12"/>
                  </a:cubicBezTo>
                  <a:cubicBezTo>
                    <a:pt x="29" y="16"/>
                    <a:pt x="25" y="20"/>
                    <a:pt x="22" y="25"/>
                  </a:cubicBezTo>
                  <a:cubicBezTo>
                    <a:pt x="14" y="35"/>
                    <a:pt x="7" y="45"/>
                    <a:pt x="1" y="56"/>
                  </a:cubicBezTo>
                  <a:cubicBezTo>
                    <a:pt x="0" y="57"/>
                    <a:pt x="2" y="58"/>
                    <a:pt x="2" y="5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2" name="Freeform 53"/>
            <p:cNvSpPr/>
            <p:nvPr/>
          </p:nvSpPr>
          <p:spPr bwMode="auto">
            <a:xfrm>
              <a:off x="4542" y="3100"/>
              <a:ext cx="242" cy="548"/>
            </a:xfrm>
            <a:custGeom>
              <a:avLst/>
              <a:gdLst>
                <a:gd name="T0" fmla="*/ 59 w 188"/>
                <a:gd name="T1" fmla="*/ 6 h 424"/>
                <a:gd name="T2" fmla="*/ 22 w 188"/>
                <a:gd name="T3" fmla="*/ 69 h 424"/>
                <a:gd name="T4" fmla="*/ 2 w 188"/>
                <a:gd name="T5" fmla="*/ 142 h 424"/>
                <a:gd name="T6" fmla="*/ 5 w 188"/>
                <a:gd name="T7" fmla="*/ 221 h 424"/>
                <a:gd name="T8" fmla="*/ 23 w 188"/>
                <a:gd name="T9" fmla="*/ 291 h 424"/>
                <a:gd name="T10" fmla="*/ 57 w 188"/>
                <a:gd name="T11" fmla="*/ 355 h 424"/>
                <a:gd name="T12" fmla="*/ 79 w 188"/>
                <a:gd name="T13" fmla="*/ 384 h 424"/>
                <a:gd name="T14" fmla="*/ 91 w 188"/>
                <a:gd name="T15" fmla="*/ 397 h 424"/>
                <a:gd name="T16" fmla="*/ 103 w 188"/>
                <a:gd name="T17" fmla="*/ 408 h 424"/>
                <a:gd name="T18" fmla="*/ 114 w 188"/>
                <a:gd name="T19" fmla="*/ 422 h 424"/>
                <a:gd name="T20" fmla="*/ 114 w 188"/>
                <a:gd name="T21" fmla="*/ 421 h 424"/>
                <a:gd name="T22" fmla="*/ 103 w 188"/>
                <a:gd name="T23" fmla="*/ 416 h 424"/>
                <a:gd name="T24" fmla="*/ 95 w 188"/>
                <a:gd name="T25" fmla="*/ 406 h 424"/>
                <a:gd name="T26" fmla="*/ 72 w 188"/>
                <a:gd name="T27" fmla="*/ 375 h 424"/>
                <a:gd name="T28" fmla="*/ 36 w 188"/>
                <a:gd name="T29" fmla="*/ 310 h 424"/>
                <a:gd name="T30" fmla="*/ 14 w 188"/>
                <a:gd name="T31" fmla="*/ 238 h 424"/>
                <a:gd name="T32" fmla="*/ 10 w 188"/>
                <a:gd name="T33" fmla="*/ 160 h 424"/>
                <a:gd name="T34" fmla="*/ 25 w 188"/>
                <a:gd name="T35" fmla="*/ 82 h 424"/>
                <a:gd name="T36" fmla="*/ 57 w 188"/>
                <a:gd name="T37" fmla="*/ 16 h 424"/>
                <a:gd name="T38" fmla="*/ 66 w 188"/>
                <a:gd name="T39" fmla="*/ 2 h 424"/>
                <a:gd name="T40" fmla="*/ 65 w 188"/>
                <a:gd name="T41" fmla="*/ 2 h 424"/>
                <a:gd name="T42" fmla="*/ 94 w 188"/>
                <a:gd name="T43" fmla="*/ 22 h 424"/>
                <a:gd name="T44" fmla="*/ 120 w 188"/>
                <a:gd name="T45" fmla="*/ 48 h 424"/>
                <a:gd name="T46" fmla="*/ 160 w 188"/>
                <a:gd name="T47" fmla="*/ 109 h 424"/>
                <a:gd name="T48" fmla="*/ 176 w 188"/>
                <a:gd name="T49" fmla="*/ 160 h 424"/>
                <a:gd name="T50" fmla="*/ 186 w 188"/>
                <a:gd name="T51" fmla="*/ 216 h 424"/>
                <a:gd name="T52" fmla="*/ 188 w 188"/>
                <a:gd name="T53" fmla="*/ 216 h 424"/>
                <a:gd name="T54" fmla="*/ 164 w 188"/>
                <a:gd name="T55" fmla="*/ 137 h 424"/>
                <a:gd name="T56" fmla="*/ 140 w 188"/>
                <a:gd name="T57" fmla="*/ 74 h 424"/>
                <a:gd name="T58" fmla="*/ 109 w 188"/>
                <a:gd name="T59" fmla="*/ 35 h 424"/>
                <a:gd name="T60" fmla="*/ 62 w 188"/>
                <a:gd name="T61" fmla="*/ 13 h 424"/>
                <a:gd name="T62" fmla="*/ 62 w 188"/>
                <a:gd name="T63" fmla="*/ 15 h 424"/>
                <a:gd name="T64" fmla="*/ 113 w 188"/>
                <a:gd name="T65" fmla="*/ 41 h 424"/>
                <a:gd name="T66" fmla="*/ 145 w 188"/>
                <a:gd name="T67" fmla="*/ 89 h 424"/>
                <a:gd name="T68" fmla="*/ 166 w 188"/>
                <a:gd name="T69" fmla="*/ 149 h 424"/>
                <a:gd name="T70" fmla="*/ 186 w 188"/>
                <a:gd name="T71" fmla="*/ 216 h 424"/>
                <a:gd name="T72" fmla="*/ 188 w 188"/>
                <a:gd name="T73" fmla="*/ 216 h 424"/>
                <a:gd name="T74" fmla="*/ 173 w 188"/>
                <a:gd name="T75" fmla="*/ 141 h 424"/>
                <a:gd name="T76" fmla="*/ 144 w 188"/>
                <a:gd name="T77" fmla="*/ 76 h 424"/>
                <a:gd name="T78" fmla="*/ 108 w 188"/>
                <a:gd name="T79" fmla="*/ 33 h 424"/>
                <a:gd name="T80" fmla="*/ 87 w 188"/>
                <a:gd name="T81" fmla="*/ 14 h 424"/>
                <a:gd name="T82" fmla="*/ 66 w 188"/>
                <a:gd name="T83" fmla="*/ 0 h 424"/>
                <a:gd name="T84" fmla="*/ 65 w 188"/>
                <a:gd name="T85" fmla="*/ 0 h 424"/>
                <a:gd name="T86" fmla="*/ 30 w 188"/>
                <a:gd name="T87" fmla="*/ 63 h 424"/>
                <a:gd name="T88" fmla="*/ 11 w 188"/>
                <a:gd name="T89" fmla="*/ 138 h 424"/>
                <a:gd name="T90" fmla="*/ 9 w 188"/>
                <a:gd name="T91" fmla="*/ 217 h 424"/>
                <a:gd name="T92" fmla="*/ 25 w 188"/>
                <a:gd name="T93" fmla="*/ 289 h 424"/>
                <a:gd name="T94" fmla="*/ 57 w 188"/>
                <a:gd name="T95" fmla="*/ 355 h 424"/>
                <a:gd name="T96" fmla="*/ 78 w 188"/>
                <a:gd name="T97" fmla="*/ 388 h 424"/>
                <a:gd name="T98" fmla="*/ 98 w 188"/>
                <a:gd name="T99" fmla="*/ 414 h 424"/>
                <a:gd name="T100" fmla="*/ 115 w 188"/>
                <a:gd name="T101" fmla="*/ 423 h 424"/>
                <a:gd name="T102" fmla="*/ 116 w 188"/>
                <a:gd name="T103" fmla="*/ 421 h 424"/>
                <a:gd name="T104" fmla="*/ 96 w 188"/>
                <a:gd name="T105" fmla="*/ 399 h 424"/>
                <a:gd name="T106" fmla="*/ 72 w 188"/>
                <a:gd name="T107" fmla="*/ 372 h 424"/>
                <a:gd name="T108" fmla="*/ 33 w 188"/>
                <a:gd name="T109" fmla="*/ 309 h 424"/>
                <a:gd name="T110" fmla="*/ 10 w 188"/>
                <a:gd name="T111" fmla="*/ 241 h 424"/>
                <a:gd name="T112" fmla="*/ 5 w 188"/>
                <a:gd name="T113" fmla="*/ 202 h 424"/>
                <a:gd name="T114" fmla="*/ 3 w 188"/>
                <a:gd name="T115" fmla="*/ 163 h 424"/>
                <a:gd name="T116" fmla="*/ 17 w 188"/>
                <a:gd name="T117" fmla="*/ 85 h 424"/>
                <a:gd name="T118" fmla="*/ 52 w 188"/>
                <a:gd name="T119" fmla="*/ 21 h 424"/>
                <a:gd name="T120" fmla="*/ 61 w 188"/>
                <a:gd name="T121" fmla="*/ 7 h 424"/>
                <a:gd name="T122" fmla="*/ 59 w 188"/>
                <a:gd name="T123" fmla="*/ 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8" h="424">
                  <a:moveTo>
                    <a:pt x="59" y="6"/>
                  </a:moveTo>
                  <a:cubicBezTo>
                    <a:pt x="46" y="27"/>
                    <a:pt x="32" y="47"/>
                    <a:pt x="22" y="69"/>
                  </a:cubicBezTo>
                  <a:cubicBezTo>
                    <a:pt x="10" y="92"/>
                    <a:pt x="4" y="116"/>
                    <a:pt x="2" y="142"/>
                  </a:cubicBezTo>
                  <a:cubicBezTo>
                    <a:pt x="0" y="168"/>
                    <a:pt x="2" y="195"/>
                    <a:pt x="5" y="221"/>
                  </a:cubicBezTo>
                  <a:cubicBezTo>
                    <a:pt x="8" y="245"/>
                    <a:pt x="13" y="268"/>
                    <a:pt x="23" y="291"/>
                  </a:cubicBezTo>
                  <a:cubicBezTo>
                    <a:pt x="32" y="313"/>
                    <a:pt x="43" y="335"/>
                    <a:pt x="57" y="355"/>
                  </a:cubicBezTo>
                  <a:cubicBezTo>
                    <a:pt x="64" y="365"/>
                    <a:pt x="71" y="375"/>
                    <a:pt x="79" y="384"/>
                  </a:cubicBezTo>
                  <a:cubicBezTo>
                    <a:pt x="83" y="388"/>
                    <a:pt x="87" y="393"/>
                    <a:pt x="91" y="397"/>
                  </a:cubicBezTo>
                  <a:cubicBezTo>
                    <a:pt x="95" y="401"/>
                    <a:pt x="99" y="404"/>
                    <a:pt x="103" y="408"/>
                  </a:cubicBezTo>
                  <a:cubicBezTo>
                    <a:pt x="107" y="412"/>
                    <a:pt x="111" y="416"/>
                    <a:pt x="114" y="422"/>
                  </a:cubicBezTo>
                  <a:cubicBezTo>
                    <a:pt x="114" y="421"/>
                    <a:pt x="114" y="421"/>
                    <a:pt x="114" y="421"/>
                  </a:cubicBezTo>
                  <a:cubicBezTo>
                    <a:pt x="110" y="422"/>
                    <a:pt x="106" y="418"/>
                    <a:pt x="103" y="416"/>
                  </a:cubicBezTo>
                  <a:cubicBezTo>
                    <a:pt x="100" y="413"/>
                    <a:pt x="98" y="410"/>
                    <a:pt x="95" y="406"/>
                  </a:cubicBezTo>
                  <a:cubicBezTo>
                    <a:pt x="87" y="396"/>
                    <a:pt x="79" y="386"/>
                    <a:pt x="72" y="375"/>
                  </a:cubicBezTo>
                  <a:cubicBezTo>
                    <a:pt x="58" y="355"/>
                    <a:pt x="45" y="333"/>
                    <a:pt x="36" y="310"/>
                  </a:cubicBezTo>
                  <a:cubicBezTo>
                    <a:pt x="26" y="287"/>
                    <a:pt x="18" y="263"/>
                    <a:pt x="14" y="238"/>
                  </a:cubicBezTo>
                  <a:cubicBezTo>
                    <a:pt x="10" y="213"/>
                    <a:pt x="9" y="186"/>
                    <a:pt x="10" y="160"/>
                  </a:cubicBezTo>
                  <a:cubicBezTo>
                    <a:pt x="12" y="134"/>
                    <a:pt x="17" y="107"/>
                    <a:pt x="25" y="82"/>
                  </a:cubicBezTo>
                  <a:cubicBezTo>
                    <a:pt x="33" y="59"/>
                    <a:pt x="44" y="37"/>
                    <a:pt x="57" y="16"/>
                  </a:cubicBezTo>
                  <a:cubicBezTo>
                    <a:pt x="60" y="11"/>
                    <a:pt x="63" y="6"/>
                    <a:pt x="66" y="2"/>
                  </a:cubicBezTo>
                  <a:cubicBezTo>
                    <a:pt x="66" y="2"/>
                    <a:pt x="66" y="2"/>
                    <a:pt x="65" y="2"/>
                  </a:cubicBezTo>
                  <a:cubicBezTo>
                    <a:pt x="77" y="6"/>
                    <a:pt x="85" y="15"/>
                    <a:pt x="94" y="22"/>
                  </a:cubicBezTo>
                  <a:cubicBezTo>
                    <a:pt x="103" y="31"/>
                    <a:pt x="112" y="39"/>
                    <a:pt x="120" y="48"/>
                  </a:cubicBezTo>
                  <a:cubicBezTo>
                    <a:pt x="137" y="66"/>
                    <a:pt x="150" y="86"/>
                    <a:pt x="160" y="109"/>
                  </a:cubicBezTo>
                  <a:cubicBezTo>
                    <a:pt x="167" y="125"/>
                    <a:pt x="171" y="143"/>
                    <a:pt x="176" y="160"/>
                  </a:cubicBezTo>
                  <a:cubicBezTo>
                    <a:pt x="182" y="178"/>
                    <a:pt x="186" y="197"/>
                    <a:pt x="186" y="216"/>
                  </a:cubicBezTo>
                  <a:cubicBezTo>
                    <a:pt x="187" y="216"/>
                    <a:pt x="187" y="216"/>
                    <a:pt x="188" y="216"/>
                  </a:cubicBezTo>
                  <a:cubicBezTo>
                    <a:pt x="180" y="190"/>
                    <a:pt x="173" y="163"/>
                    <a:pt x="164" y="137"/>
                  </a:cubicBezTo>
                  <a:cubicBezTo>
                    <a:pt x="158" y="116"/>
                    <a:pt x="151" y="94"/>
                    <a:pt x="140" y="74"/>
                  </a:cubicBezTo>
                  <a:cubicBezTo>
                    <a:pt x="132" y="59"/>
                    <a:pt x="122" y="46"/>
                    <a:pt x="109" y="35"/>
                  </a:cubicBezTo>
                  <a:cubicBezTo>
                    <a:pt x="95" y="24"/>
                    <a:pt x="79" y="17"/>
                    <a:pt x="62" y="13"/>
                  </a:cubicBezTo>
                  <a:cubicBezTo>
                    <a:pt x="61" y="13"/>
                    <a:pt x="60" y="15"/>
                    <a:pt x="62" y="15"/>
                  </a:cubicBezTo>
                  <a:cubicBezTo>
                    <a:pt x="81" y="19"/>
                    <a:pt x="99" y="28"/>
                    <a:pt x="113" y="41"/>
                  </a:cubicBezTo>
                  <a:cubicBezTo>
                    <a:pt x="127" y="54"/>
                    <a:pt x="137" y="71"/>
                    <a:pt x="145" y="89"/>
                  </a:cubicBezTo>
                  <a:cubicBezTo>
                    <a:pt x="153" y="108"/>
                    <a:pt x="160" y="128"/>
                    <a:pt x="166" y="149"/>
                  </a:cubicBezTo>
                  <a:cubicBezTo>
                    <a:pt x="173" y="171"/>
                    <a:pt x="179" y="194"/>
                    <a:pt x="186" y="216"/>
                  </a:cubicBezTo>
                  <a:cubicBezTo>
                    <a:pt x="186" y="217"/>
                    <a:pt x="188" y="217"/>
                    <a:pt x="188" y="216"/>
                  </a:cubicBezTo>
                  <a:cubicBezTo>
                    <a:pt x="188" y="190"/>
                    <a:pt x="180" y="165"/>
                    <a:pt x="173" y="141"/>
                  </a:cubicBezTo>
                  <a:cubicBezTo>
                    <a:pt x="166" y="118"/>
                    <a:pt x="158" y="96"/>
                    <a:pt x="144" y="76"/>
                  </a:cubicBezTo>
                  <a:cubicBezTo>
                    <a:pt x="134" y="60"/>
                    <a:pt x="122" y="46"/>
                    <a:pt x="108" y="33"/>
                  </a:cubicBezTo>
                  <a:cubicBezTo>
                    <a:pt x="101" y="26"/>
                    <a:pt x="95" y="20"/>
                    <a:pt x="87" y="14"/>
                  </a:cubicBezTo>
                  <a:cubicBezTo>
                    <a:pt x="81" y="8"/>
                    <a:pt x="74" y="3"/>
                    <a:pt x="66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52" y="20"/>
                    <a:pt x="39" y="41"/>
                    <a:pt x="30" y="63"/>
                  </a:cubicBezTo>
                  <a:cubicBezTo>
                    <a:pt x="20" y="87"/>
                    <a:pt x="14" y="113"/>
                    <a:pt x="11" y="138"/>
                  </a:cubicBezTo>
                  <a:cubicBezTo>
                    <a:pt x="7" y="164"/>
                    <a:pt x="7" y="191"/>
                    <a:pt x="9" y="217"/>
                  </a:cubicBezTo>
                  <a:cubicBezTo>
                    <a:pt x="12" y="242"/>
                    <a:pt x="17" y="266"/>
                    <a:pt x="25" y="289"/>
                  </a:cubicBezTo>
                  <a:cubicBezTo>
                    <a:pt x="33" y="312"/>
                    <a:pt x="44" y="335"/>
                    <a:pt x="57" y="355"/>
                  </a:cubicBezTo>
                  <a:cubicBezTo>
                    <a:pt x="63" y="367"/>
                    <a:pt x="71" y="378"/>
                    <a:pt x="78" y="388"/>
                  </a:cubicBezTo>
                  <a:cubicBezTo>
                    <a:pt x="85" y="397"/>
                    <a:pt x="91" y="406"/>
                    <a:pt x="98" y="414"/>
                  </a:cubicBezTo>
                  <a:cubicBezTo>
                    <a:pt x="102" y="418"/>
                    <a:pt x="108" y="424"/>
                    <a:pt x="115" y="423"/>
                  </a:cubicBezTo>
                  <a:cubicBezTo>
                    <a:pt x="116" y="423"/>
                    <a:pt x="116" y="422"/>
                    <a:pt x="116" y="421"/>
                  </a:cubicBezTo>
                  <a:cubicBezTo>
                    <a:pt x="112" y="412"/>
                    <a:pt x="103" y="406"/>
                    <a:pt x="96" y="399"/>
                  </a:cubicBezTo>
                  <a:cubicBezTo>
                    <a:pt x="87" y="391"/>
                    <a:pt x="80" y="381"/>
                    <a:pt x="72" y="372"/>
                  </a:cubicBezTo>
                  <a:cubicBezTo>
                    <a:pt x="57" y="353"/>
                    <a:pt x="44" y="331"/>
                    <a:pt x="33" y="309"/>
                  </a:cubicBezTo>
                  <a:cubicBezTo>
                    <a:pt x="22" y="287"/>
                    <a:pt x="14" y="265"/>
                    <a:pt x="10" y="241"/>
                  </a:cubicBezTo>
                  <a:cubicBezTo>
                    <a:pt x="7" y="228"/>
                    <a:pt x="6" y="215"/>
                    <a:pt x="5" y="202"/>
                  </a:cubicBezTo>
                  <a:cubicBezTo>
                    <a:pt x="3" y="189"/>
                    <a:pt x="3" y="176"/>
                    <a:pt x="3" y="163"/>
                  </a:cubicBezTo>
                  <a:cubicBezTo>
                    <a:pt x="3" y="136"/>
                    <a:pt x="7" y="110"/>
                    <a:pt x="17" y="85"/>
                  </a:cubicBezTo>
                  <a:cubicBezTo>
                    <a:pt x="25" y="62"/>
                    <a:pt x="39" y="41"/>
                    <a:pt x="52" y="21"/>
                  </a:cubicBezTo>
                  <a:cubicBezTo>
                    <a:pt x="55" y="16"/>
                    <a:pt x="58" y="12"/>
                    <a:pt x="61" y="7"/>
                  </a:cubicBezTo>
                  <a:cubicBezTo>
                    <a:pt x="62" y="6"/>
                    <a:pt x="60" y="5"/>
                    <a:pt x="59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3" name="Freeform 54"/>
            <p:cNvSpPr/>
            <p:nvPr/>
          </p:nvSpPr>
          <p:spPr bwMode="auto">
            <a:xfrm>
              <a:off x="5789" y="442"/>
              <a:ext cx="67" cy="349"/>
            </a:xfrm>
            <a:custGeom>
              <a:avLst/>
              <a:gdLst>
                <a:gd name="T0" fmla="*/ 10 w 52"/>
                <a:gd name="T1" fmla="*/ 110 h 270"/>
                <a:gd name="T2" fmla="*/ 23 w 52"/>
                <a:gd name="T3" fmla="*/ 257 h 270"/>
                <a:gd name="T4" fmla="*/ 15 w 52"/>
                <a:gd name="T5" fmla="*/ 245 h 270"/>
                <a:gd name="T6" fmla="*/ 4 w 52"/>
                <a:gd name="T7" fmla="*/ 152 h 270"/>
                <a:gd name="T8" fmla="*/ 11 w 52"/>
                <a:gd name="T9" fmla="*/ 21 h 270"/>
                <a:gd name="T10" fmla="*/ 32 w 52"/>
                <a:gd name="T11" fmla="*/ 3 h 270"/>
                <a:gd name="T12" fmla="*/ 7 w 52"/>
                <a:gd name="T13" fmla="*/ 124 h 270"/>
                <a:gd name="T14" fmla="*/ 27 w 52"/>
                <a:gd name="T15" fmla="*/ 259 h 270"/>
                <a:gd name="T16" fmla="*/ 49 w 52"/>
                <a:gd name="T17" fmla="*/ 260 h 270"/>
                <a:gd name="T18" fmla="*/ 39 w 52"/>
                <a:gd name="T19" fmla="*/ 169 h 270"/>
                <a:gd name="T20" fmla="*/ 35 w 52"/>
                <a:gd name="T21" fmla="*/ 1 h 270"/>
                <a:gd name="T22" fmla="*/ 46 w 52"/>
                <a:gd name="T23" fmla="*/ 105 h 270"/>
                <a:gd name="T24" fmla="*/ 45 w 52"/>
                <a:gd name="T25" fmla="*/ 248 h 270"/>
                <a:gd name="T26" fmla="*/ 50 w 52"/>
                <a:gd name="T27" fmla="*/ 258 h 270"/>
                <a:gd name="T28" fmla="*/ 47 w 52"/>
                <a:gd name="T29" fmla="*/ 137 h 270"/>
                <a:gd name="T30" fmla="*/ 36 w 52"/>
                <a:gd name="T31" fmla="*/ 18 h 270"/>
                <a:gd name="T32" fmla="*/ 49 w 52"/>
                <a:gd name="T33" fmla="*/ 246 h 270"/>
                <a:gd name="T34" fmla="*/ 41 w 52"/>
                <a:gd name="T35" fmla="*/ 60 h 270"/>
                <a:gd name="T36" fmla="*/ 41 w 52"/>
                <a:gd name="T37" fmla="*/ 125 h 270"/>
                <a:gd name="T38" fmla="*/ 48 w 52"/>
                <a:gd name="T39" fmla="*/ 236 h 270"/>
                <a:gd name="T40" fmla="*/ 37 w 52"/>
                <a:gd name="T41" fmla="*/ 49 h 270"/>
                <a:gd name="T42" fmla="*/ 26 w 52"/>
                <a:gd name="T43" fmla="*/ 5 h 270"/>
                <a:gd name="T44" fmla="*/ 8 w 52"/>
                <a:gd name="T45" fmla="*/ 80 h 270"/>
                <a:gd name="T46" fmla="*/ 20 w 52"/>
                <a:gd name="T47" fmla="*/ 234 h 270"/>
                <a:gd name="T48" fmla="*/ 44 w 52"/>
                <a:gd name="T49" fmla="*/ 262 h 270"/>
                <a:gd name="T50" fmla="*/ 36 w 52"/>
                <a:gd name="T51" fmla="*/ 257 h 270"/>
                <a:gd name="T52" fmla="*/ 17 w 52"/>
                <a:gd name="T53" fmla="*/ 204 h 270"/>
                <a:gd name="T54" fmla="*/ 15 w 52"/>
                <a:gd name="T55" fmla="*/ 18 h 270"/>
                <a:gd name="T56" fmla="*/ 33 w 52"/>
                <a:gd name="T57" fmla="*/ 10 h 270"/>
                <a:gd name="T58" fmla="*/ 43 w 52"/>
                <a:gd name="T59" fmla="*/ 155 h 270"/>
                <a:gd name="T60" fmla="*/ 46 w 52"/>
                <a:gd name="T61" fmla="*/ 254 h 270"/>
                <a:gd name="T62" fmla="*/ 35 w 52"/>
                <a:gd name="T63" fmla="*/ 18 h 270"/>
                <a:gd name="T64" fmla="*/ 42 w 52"/>
                <a:gd name="T65" fmla="*/ 95 h 270"/>
                <a:gd name="T66" fmla="*/ 50 w 52"/>
                <a:gd name="T67" fmla="*/ 246 h 270"/>
                <a:gd name="T68" fmla="*/ 39 w 52"/>
                <a:gd name="T69" fmla="*/ 38 h 270"/>
                <a:gd name="T70" fmla="*/ 47 w 52"/>
                <a:gd name="T71" fmla="*/ 154 h 270"/>
                <a:gd name="T72" fmla="*/ 46 w 52"/>
                <a:gd name="T73" fmla="*/ 269 h 270"/>
                <a:gd name="T74" fmla="*/ 46 w 52"/>
                <a:gd name="T75" fmla="*/ 229 h 270"/>
                <a:gd name="T76" fmla="*/ 44 w 52"/>
                <a:gd name="T77" fmla="*/ 66 h 270"/>
                <a:gd name="T78" fmla="*/ 33 w 52"/>
                <a:gd name="T79" fmla="*/ 1 h 270"/>
                <a:gd name="T80" fmla="*/ 35 w 52"/>
                <a:gd name="T81" fmla="*/ 144 h 270"/>
                <a:gd name="T82" fmla="*/ 49 w 52"/>
                <a:gd name="T83" fmla="*/ 240 h 270"/>
                <a:gd name="T84" fmla="*/ 36 w 52"/>
                <a:gd name="T85" fmla="*/ 263 h 270"/>
                <a:gd name="T86" fmla="*/ 14 w 52"/>
                <a:gd name="T87" fmla="*/ 190 h 270"/>
                <a:gd name="T88" fmla="*/ 29 w 52"/>
                <a:gd name="T89" fmla="*/ 4 h 270"/>
                <a:gd name="T90" fmla="*/ 17 w 52"/>
                <a:gd name="T91" fmla="*/ 11 h 270"/>
                <a:gd name="T92" fmla="*/ 3 w 52"/>
                <a:gd name="T93" fmla="*/ 79 h 270"/>
                <a:gd name="T94" fmla="*/ 13 w 52"/>
                <a:gd name="T95" fmla="*/ 234 h 270"/>
                <a:gd name="T96" fmla="*/ 35 w 52"/>
                <a:gd name="T97" fmla="*/ 259 h 270"/>
                <a:gd name="T98" fmla="*/ 10 w 52"/>
                <a:gd name="T99" fmla="*/ 78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2" h="270">
                  <a:moveTo>
                    <a:pt x="12" y="10"/>
                  </a:moveTo>
                  <a:cubicBezTo>
                    <a:pt x="6" y="25"/>
                    <a:pt x="6" y="42"/>
                    <a:pt x="7" y="58"/>
                  </a:cubicBezTo>
                  <a:cubicBezTo>
                    <a:pt x="8" y="66"/>
                    <a:pt x="8" y="75"/>
                    <a:pt x="9" y="83"/>
                  </a:cubicBezTo>
                  <a:cubicBezTo>
                    <a:pt x="9" y="92"/>
                    <a:pt x="10" y="101"/>
                    <a:pt x="10" y="110"/>
                  </a:cubicBezTo>
                  <a:cubicBezTo>
                    <a:pt x="10" y="146"/>
                    <a:pt x="8" y="182"/>
                    <a:pt x="11" y="219"/>
                  </a:cubicBezTo>
                  <a:cubicBezTo>
                    <a:pt x="12" y="224"/>
                    <a:pt x="12" y="230"/>
                    <a:pt x="14" y="236"/>
                  </a:cubicBezTo>
                  <a:cubicBezTo>
                    <a:pt x="14" y="240"/>
                    <a:pt x="15" y="244"/>
                    <a:pt x="17" y="248"/>
                  </a:cubicBezTo>
                  <a:cubicBezTo>
                    <a:pt x="18" y="251"/>
                    <a:pt x="20" y="255"/>
                    <a:pt x="23" y="257"/>
                  </a:cubicBezTo>
                  <a:cubicBezTo>
                    <a:pt x="27" y="260"/>
                    <a:pt x="31" y="260"/>
                    <a:pt x="35" y="260"/>
                  </a:cubicBezTo>
                  <a:cubicBezTo>
                    <a:pt x="35" y="260"/>
                    <a:pt x="35" y="260"/>
                    <a:pt x="35" y="259"/>
                  </a:cubicBezTo>
                  <a:cubicBezTo>
                    <a:pt x="30" y="260"/>
                    <a:pt x="24" y="260"/>
                    <a:pt x="21" y="256"/>
                  </a:cubicBezTo>
                  <a:cubicBezTo>
                    <a:pt x="17" y="254"/>
                    <a:pt x="16" y="249"/>
                    <a:pt x="15" y="245"/>
                  </a:cubicBezTo>
                  <a:cubicBezTo>
                    <a:pt x="15" y="239"/>
                    <a:pt x="14" y="234"/>
                    <a:pt x="14" y="229"/>
                  </a:cubicBezTo>
                  <a:cubicBezTo>
                    <a:pt x="13" y="221"/>
                    <a:pt x="12" y="213"/>
                    <a:pt x="11" y="205"/>
                  </a:cubicBezTo>
                  <a:cubicBezTo>
                    <a:pt x="10" y="196"/>
                    <a:pt x="9" y="187"/>
                    <a:pt x="8" y="178"/>
                  </a:cubicBezTo>
                  <a:cubicBezTo>
                    <a:pt x="7" y="170"/>
                    <a:pt x="6" y="161"/>
                    <a:pt x="4" y="152"/>
                  </a:cubicBezTo>
                  <a:cubicBezTo>
                    <a:pt x="3" y="143"/>
                    <a:pt x="2" y="134"/>
                    <a:pt x="2" y="126"/>
                  </a:cubicBezTo>
                  <a:cubicBezTo>
                    <a:pt x="2" y="117"/>
                    <a:pt x="2" y="107"/>
                    <a:pt x="3" y="98"/>
                  </a:cubicBezTo>
                  <a:cubicBezTo>
                    <a:pt x="4" y="81"/>
                    <a:pt x="6" y="63"/>
                    <a:pt x="7" y="45"/>
                  </a:cubicBezTo>
                  <a:cubicBezTo>
                    <a:pt x="7" y="37"/>
                    <a:pt x="8" y="29"/>
                    <a:pt x="11" y="21"/>
                  </a:cubicBezTo>
                  <a:cubicBezTo>
                    <a:pt x="12" y="18"/>
                    <a:pt x="14" y="15"/>
                    <a:pt x="17" y="12"/>
                  </a:cubicBezTo>
                  <a:cubicBezTo>
                    <a:pt x="19" y="10"/>
                    <a:pt x="22" y="10"/>
                    <a:pt x="25" y="9"/>
                  </a:cubicBezTo>
                  <a:cubicBezTo>
                    <a:pt x="27" y="8"/>
                    <a:pt x="30" y="7"/>
                    <a:pt x="32" y="4"/>
                  </a:cubicBezTo>
                  <a:cubicBezTo>
                    <a:pt x="33" y="4"/>
                    <a:pt x="32" y="3"/>
                    <a:pt x="32" y="3"/>
                  </a:cubicBezTo>
                  <a:cubicBezTo>
                    <a:pt x="24" y="2"/>
                    <a:pt x="18" y="5"/>
                    <a:pt x="13" y="10"/>
                  </a:cubicBezTo>
                  <a:cubicBezTo>
                    <a:pt x="8" y="16"/>
                    <a:pt x="6" y="24"/>
                    <a:pt x="4" y="32"/>
                  </a:cubicBezTo>
                  <a:cubicBezTo>
                    <a:pt x="0" y="49"/>
                    <a:pt x="1" y="66"/>
                    <a:pt x="2" y="83"/>
                  </a:cubicBezTo>
                  <a:cubicBezTo>
                    <a:pt x="3" y="97"/>
                    <a:pt x="5" y="110"/>
                    <a:pt x="7" y="124"/>
                  </a:cubicBezTo>
                  <a:cubicBezTo>
                    <a:pt x="8" y="142"/>
                    <a:pt x="10" y="160"/>
                    <a:pt x="11" y="178"/>
                  </a:cubicBezTo>
                  <a:cubicBezTo>
                    <a:pt x="13" y="195"/>
                    <a:pt x="14" y="212"/>
                    <a:pt x="17" y="229"/>
                  </a:cubicBezTo>
                  <a:cubicBezTo>
                    <a:pt x="18" y="236"/>
                    <a:pt x="20" y="244"/>
                    <a:pt x="23" y="251"/>
                  </a:cubicBezTo>
                  <a:cubicBezTo>
                    <a:pt x="24" y="254"/>
                    <a:pt x="25" y="257"/>
                    <a:pt x="27" y="259"/>
                  </a:cubicBezTo>
                  <a:cubicBezTo>
                    <a:pt x="29" y="261"/>
                    <a:pt x="31" y="263"/>
                    <a:pt x="34" y="264"/>
                  </a:cubicBezTo>
                  <a:cubicBezTo>
                    <a:pt x="36" y="264"/>
                    <a:pt x="38" y="265"/>
                    <a:pt x="41" y="265"/>
                  </a:cubicBezTo>
                  <a:cubicBezTo>
                    <a:pt x="42" y="265"/>
                    <a:pt x="45" y="266"/>
                    <a:pt x="47" y="264"/>
                  </a:cubicBezTo>
                  <a:cubicBezTo>
                    <a:pt x="48" y="263"/>
                    <a:pt x="48" y="262"/>
                    <a:pt x="49" y="260"/>
                  </a:cubicBezTo>
                  <a:cubicBezTo>
                    <a:pt x="50" y="258"/>
                    <a:pt x="50" y="256"/>
                    <a:pt x="50" y="254"/>
                  </a:cubicBezTo>
                  <a:cubicBezTo>
                    <a:pt x="50" y="249"/>
                    <a:pt x="50" y="244"/>
                    <a:pt x="50" y="239"/>
                  </a:cubicBezTo>
                  <a:cubicBezTo>
                    <a:pt x="50" y="233"/>
                    <a:pt x="50" y="227"/>
                    <a:pt x="50" y="221"/>
                  </a:cubicBezTo>
                  <a:cubicBezTo>
                    <a:pt x="47" y="204"/>
                    <a:pt x="42" y="187"/>
                    <a:pt x="39" y="169"/>
                  </a:cubicBezTo>
                  <a:cubicBezTo>
                    <a:pt x="36" y="151"/>
                    <a:pt x="35" y="133"/>
                    <a:pt x="36" y="115"/>
                  </a:cubicBezTo>
                  <a:cubicBezTo>
                    <a:pt x="36" y="97"/>
                    <a:pt x="38" y="80"/>
                    <a:pt x="40" y="62"/>
                  </a:cubicBezTo>
                  <a:cubicBezTo>
                    <a:pt x="41" y="47"/>
                    <a:pt x="42" y="31"/>
                    <a:pt x="40" y="16"/>
                  </a:cubicBezTo>
                  <a:cubicBezTo>
                    <a:pt x="39" y="11"/>
                    <a:pt x="39" y="4"/>
                    <a:pt x="35" y="1"/>
                  </a:cubicBezTo>
                  <a:cubicBezTo>
                    <a:pt x="34" y="0"/>
                    <a:pt x="33" y="0"/>
                    <a:pt x="33" y="1"/>
                  </a:cubicBezTo>
                  <a:cubicBezTo>
                    <a:pt x="32" y="18"/>
                    <a:pt x="38" y="35"/>
                    <a:pt x="40" y="52"/>
                  </a:cubicBezTo>
                  <a:cubicBezTo>
                    <a:pt x="41" y="61"/>
                    <a:pt x="43" y="70"/>
                    <a:pt x="45" y="78"/>
                  </a:cubicBezTo>
                  <a:cubicBezTo>
                    <a:pt x="46" y="87"/>
                    <a:pt x="47" y="96"/>
                    <a:pt x="46" y="105"/>
                  </a:cubicBezTo>
                  <a:cubicBezTo>
                    <a:pt x="46" y="114"/>
                    <a:pt x="46" y="123"/>
                    <a:pt x="46" y="132"/>
                  </a:cubicBezTo>
                  <a:cubicBezTo>
                    <a:pt x="45" y="141"/>
                    <a:pt x="45" y="151"/>
                    <a:pt x="45" y="160"/>
                  </a:cubicBezTo>
                  <a:cubicBezTo>
                    <a:pt x="45" y="178"/>
                    <a:pt x="44" y="196"/>
                    <a:pt x="45" y="215"/>
                  </a:cubicBezTo>
                  <a:cubicBezTo>
                    <a:pt x="45" y="226"/>
                    <a:pt x="45" y="237"/>
                    <a:pt x="45" y="248"/>
                  </a:cubicBezTo>
                  <a:cubicBezTo>
                    <a:pt x="44" y="252"/>
                    <a:pt x="44" y="256"/>
                    <a:pt x="44" y="259"/>
                  </a:cubicBezTo>
                  <a:cubicBezTo>
                    <a:pt x="44" y="263"/>
                    <a:pt x="45" y="267"/>
                    <a:pt x="47" y="269"/>
                  </a:cubicBezTo>
                  <a:cubicBezTo>
                    <a:pt x="47" y="270"/>
                    <a:pt x="48" y="270"/>
                    <a:pt x="48" y="269"/>
                  </a:cubicBezTo>
                  <a:cubicBezTo>
                    <a:pt x="49" y="266"/>
                    <a:pt x="49" y="262"/>
                    <a:pt x="50" y="258"/>
                  </a:cubicBezTo>
                  <a:cubicBezTo>
                    <a:pt x="50" y="255"/>
                    <a:pt x="49" y="251"/>
                    <a:pt x="49" y="246"/>
                  </a:cubicBezTo>
                  <a:cubicBezTo>
                    <a:pt x="50" y="237"/>
                    <a:pt x="50" y="228"/>
                    <a:pt x="50" y="219"/>
                  </a:cubicBezTo>
                  <a:cubicBezTo>
                    <a:pt x="50" y="201"/>
                    <a:pt x="50" y="183"/>
                    <a:pt x="49" y="164"/>
                  </a:cubicBezTo>
                  <a:cubicBezTo>
                    <a:pt x="49" y="155"/>
                    <a:pt x="48" y="146"/>
                    <a:pt x="47" y="137"/>
                  </a:cubicBezTo>
                  <a:cubicBezTo>
                    <a:pt x="46" y="128"/>
                    <a:pt x="46" y="119"/>
                    <a:pt x="45" y="110"/>
                  </a:cubicBezTo>
                  <a:cubicBezTo>
                    <a:pt x="44" y="92"/>
                    <a:pt x="44" y="74"/>
                    <a:pt x="42" y="56"/>
                  </a:cubicBezTo>
                  <a:cubicBezTo>
                    <a:pt x="41" y="43"/>
                    <a:pt x="40" y="30"/>
                    <a:pt x="38" y="18"/>
                  </a:cubicBezTo>
                  <a:cubicBezTo>
                    <a:pt x="38" y="17"/>
                    <a:pt x="36" y="17"/>
                    <a:pt x="36" y="18"/>
                  </a:cubicBezTo>
                  <a:cubicBezTo>
                    <a:pt x="36" y="35"/>
                    <a:pt x="41" y="51"/>
                    <a:pt x="43" y="67"/>
                  </a:cubicBezTo>
                  <a:cubicBezTo>
                    <a:pt x="46" y="85"/>
                    <a:pt x="48" y="103"/>
                    <a:pt x="49" y="121"/>
                  </a:cubicBezTo>
                  <a:cubicBezTo>
                    <a:pt x="51" y="156"/>
                    <a:pt x="50" y="191"/>
                    <a:pt x="49" y="226"/>
                  </a:cubicBezTo>
                  <a:cubicBezTo>
                    <a:pt x="49" y="233"/>
                    <a:pt x="49" y="239"/>
                    <a:pt x="49" y="246"/>
                  </a:cubicBezTo>
                  <a:cubicBezTo>
                    <a:pt x="50" y="246"/>
                    <a:pt x="50" y="246"/>
                    <a:pt x="50" y="246"/>
                  </a:cubicBezTo>
                  <a:cubicBezTo>
                    <a:pt x="51" y="211"/>
                    <a:pt x="44" y="175"/>
                    <a:pt x="43" y="140"/>
                  </a:cubicBezTo>
                  <a:cubicBezTo>
                    <a:pt x="42" y="122"/>
                    <a:pt x="43" y="104"/>
                    <a:pt x="43" y="86"/>
                  </a:cubicBezTo>
                  <a:cubicBezTo>
                    <a:pt x="43" y="77"/>
                    <a:pt x="42" y="69"/>
                    <a:pt x="41" y="60"/>
                  </a:cubicBezTo>
                  <a:cubicBezTo>
                    <a:pt x="40" y="52"/>
                    <a:pt x="40" y="43"/>
                    <a:pt x="38" y="35"/>
                  </a:cubicBezTo>
                  <a:cubicBezTo>
                    <a:pt x="37" y="30"/>
                    <a:pt x="36" y="24"/>
                    <a:pt x="35" y="18"/>
                  </a:cubicBezTo>
                  <a:cubicBezTo>
                    <a:pt x="34" y="18"/>
                    <a:pt x="33" y="18"/>
                    <a:pt x="33" y="19"/>
                  </a:cubicBezTo>
                  <a:cubicBezTo>
                    <a:pt x="39" y="54"/>
                    <a:pt x="40" y="89"/>
                    <a:pt x="41" y="125"/>
                  </a:cubicBezTo>
                  <a:cubicBezTo>
                    <a:pt x="42" y="161"/>
                    <a:pt x="43" y="197"/>
                    <a:pt x="45" y="234"/>
                  </a:cubicBezTo>
                  <a:cubicBezTo>
                    <a:pt x="45" y="241"/>
                    <a:pt x="46" y="248"/>
                    <a:pt x="46" y="255"/>
                  </a:cubicBezTo>
                  <a:cubicBezTo>
                    <a:pt x="46" y="255"/>
                    <a:pt x="47" y="256"/>
                    <a:pt x="48" y="255"/>
                  </a:cubicBezTo>
                  <a:cubicBezTo>
                    <a:pt x="50" y="249"/>
                    <a:pt x="49" y="242"/>
                    <a:pt x="48" y="236"/>
                  </a:cubicBezTo>
                  <a:cubicBezTo>
                    <a:pt x="47" y="228"/>
                    <a:pt x="47" y="220"/>
                    <a:pt x="46" y="212"/>
                  </a:cubicBezTo>
                  <a:cubicBezTo>
                    <a:pt x="45" y="194"/>
                    <a:pt x="45" y="175"/>
                    <a:pt x="44" y="157"/>
                  </a:cubicBezTo>
                  <a:cubicBezTo>
                    <a:pt x="44" y="139"/>
                    <a:pt x="43" y="121"/>
                    <a:pt x="42" y="102"/>
                  </a:cubicBezTo>
                  <a:cubicBezTo>
                    <a:pt x="41" y="84"/>
                    <a:pt x="39" y="67"/>
                    <a:pt x="37" y="49"/>
                  </a:cubicBezTo>
                  <a:cubicBezTo>
                    <a:pt x="36" y="40"/>
                    <a:pt x="35" y="31"/>
                    <a:pt x="34" y="22"/>
                  </a:cubicBezTo>
                  <a:cubicBezTo>
                    <a:pt x="34" y="18"/>
                    <a:pt x="34" y="15"/>
                    <a:pt x="34" y="12"/>
                  </a:cubicBezTo>
                  <a:cubicBezTo>
                    <a:pt x="34" y="10"/>
                    <a:pt x="34" y="7"/>
                    <a:pt x="32" y="5"/>
                  </a:cubicBezTo>
                  <a:cubicBezTo>
                    <a:pt x="30" y="3"/>
                    <a:pt x="28" y="4"/>
                    <a:pt x="26" y="5"/>
                  </a:cubicBezTo>
                  <a:cubicBezTo>
                    <a:pt x="23" y="6"/>
                    <a:pt x="20" y="8"/>
                    <a:pt x="18" y="10"/>
                  </a:cubicBezTo>
                  <a:cubicBezTo>
                    <a:pt x="17" y="12"/>
                    <a:pt x="15" y="15"/>
                    <a:pt x="14" y="17"/>
                  </a:cubicBezTo>
                  <a:cubicBezTo>
                    <a:pt x="13" y="21"/>
                    <a:pt x="12" y="25"/>
                    <a:pt x="11" y="29"/>
                  </a:cubicBezTo>
                  <a:cubicBezTo>
                    <a:pt x="7" y="46"/>
                    <a:pt x="7" y="63"/>
                    <a:pt x="8" y="80"/>
                  </a:cubicBezTo>
                  <a:cubicBezTo>
                    <a:pt x="10" y="98"/>
                    <a:pt x="11" y="117"/>
                    <a:pt x="12" y="135"/>
                  </a:cubicBezTo>
                  <a:cubicBezTo>
                    <a:pt x="13" y="153"/>
                    <a:pt x="13" y="171"/>
                    <a:pt x="15" y="189"/>
                  </a:cubicBezTo>
                  <a:cubicBezTo>
                    <a:pt x="15" y="197"/>
                    <a:pt x="16" y="206"/>
                    <a:pt x="17" y="215"/>
                  </a:cubicBezTo>
                  <a:cubicBezTo>
                    <a:pt x="18" y="221"/>
                    <a:pt x="19" y="227"/>
                    <a:pt x="20" y="234"/>
                  </a:cubicBezTo>
                  <a:cubicBezTo>
                    <a:pt x="21" y="238"/>
                    <a:pt x="22" y="242"/>
                    <a:pt x="24" y="246"/>
                  </a:cubicBezTo>
                  <a:cubicBezTo>
                    <a:pt x="25" y="249"/>
                    <a:pt x="27" y="253"/>
                    <a:pt x="30" y="255"/>
                  </a:cubicBezTo>
                  <a:cubicBezTo>
                    <a:pt x="33" y="257"/>
                    <a:pt x="36" y="258"/>
                    <a:pt x="39" y="259"/>
                  </a:cubicBezTo>
                  <a:cubicBezTo>
                    <a:pt x="41" y="260"/>
                    <a:pt x="42" y="261"/>
                    <a:pt x="44" y="262"/>
                  </a:cubicBezTo>
                  <a:cubicBezTo>
                    <a:pt x="45" y="262"/>
                    <a:pt x="46" y="263"/>
                    <a:pt x="47" y="264"/>
                  </a:cubicBezTo>
                  <a:cubicBezTo>
                    <a:pt x="47" y="265"/>
                    <a:pt x="48" y="265"/>
                    <a:pt x="48" y="264"/>
                  </a:cubicBezTo>
                  <a:cubicBezTo>
                    <a:pt x="47" y="262"/>
                    <a:pt x="45" y="261"/>
                    <a:pt x="44" y="260"/>
                  </a:cubicBezTo>
                  <a:cubicBezTo>
                    <a:pt x="42" y="259"/>
                    <a:pt x="39" y="258"/>
                    <a:pt x="36" y="257"/>
                  </a:cubicBezTo>
                  <a:cubicBezTo>
                    <a:pt x="34" y="256"/>
                    <a:pt x="32" y="255"/>
                    <a:pt x="30" y="253"/>
                  </a:cubicBezTo>
                  <a:cubicBezTo>
                    <a:pt x="28" y="251"/>
                    <a:pt x="26" y="248"/>
                    <a:pt x="25" y="245"/>
                  </a:cubicBezTo>
                  <a:cubicBezTo>
                    <a:pt x="22" y="239"/>
                    <a:pt x="21" y="232"/>
                    <a:pt x="20" y="225"/>
                  </a:cubicBezTo>
                  <a:cubicBezTo>
                    <a:pt x="19" y="218"/>
                    <a:pt x="18" y="211"/>
                    <a:pt x="17" y="204"/>
                  </a:cubicBezTo>
                  <a:cubicBezTo>
                    <a:pt x="15" y="186"/>
                    <a:pt x="15" y="168"/>
                    <a:pt x="14" y="150"/>
                  </a:cubicBezTo>
                  <a:cubicBezTo>
                    <a:pt x="13" y="132"/>
                    <a:pt x="12" y="114"/>
                    <a:pt x="11" y="96"/>
                  </a:cubicBezTo>
                  <a:cubicBezTo>
                    <a:pt x="9" y="78"/>
                    <a:pt x="8" y="60"/>
                    <a:pt x="10" y="43"/>
                  </a:cubicBezTo>
                  <a:cubicBezTo>
                    <a:pt x="11" y="34"/>
                    <a:pt x="12" y="26"/>
                    <a:pt x="15" y="18"/>
                  </a:cubicBezTo>
                  <a:cubicBezTo>
                    <a:pt x="17" y="15"/>
                    <a:pt x="18" y="12"/>
                    <a:pt x="20" y="10"/>
                  </a:cubicBezTo>
                  <a:cubicBezTo>
                    <a:pt x="22" y="8"/>
                    <a:pt x="25" y="6"/>
                    <a:pt x="29" y="5"/>
                  </a:cubicBezTo>
                  <a:cubicBezTo>
                    <a:pt x="30" y="5"/>
                    <a:pt x="31" y="5"/>
                    <a:pt x="32" y="6"/>
                  </a:cubicBezTo>
                  <a:cubicBezTo>
                    <a:pt x="32" y="7"/>
                    <a:pt x="32" y="9"/>
                    <a:pt x="33" y="10"/>
                  </a:cubicBezTo>
                  <a:cubicBezTo>
                    <a:pt x="33" y="13"/>
                    <a:pt x="32" y="17"/>
                    <a:pt x="33" y="20"/>
                  </a:cubicBezTo>
                  <a:cubicBezTo>
                    <a:pt x="33" y="29"/>
                    <a:pt x="34" y="37"/>
                    <a:pt x="35" y="46"/>
                  </a:cubicBezTo>
                  <a:cubicBezTo>
                    <a:pt x="37" y="64"/>
                    <a:pt x="40" y="82"/>
                    <a:pt x="41" y="100"/>
                  </a:cubicBezTo>
                  <a:cubicBezTo>
                    <a:pt x="42" y="118"/>
                    <a:pt x="42" y="137"/>
                    <a:pt x="43" y="155"/>
                  </a:cubicBezTo>
                  <a:cubicBezTo>
                    <a:pt x="44" y="173"/>
                    <a:pt x="44" y="192"/>
                    <a:pt x="45" y="210"/>
                  </a:cubicBezTo>
                  <a:cubicBezTo>
                    <a:pt x="45" y="218"/>
                    <a:pt x="45" y="226"/>
                    <a:pt x="46" y="234"/>
                  </a:cubicBezTo>
                  <a:cubicBezTo>
                    <a:pt x="47" y="238"/>
                    <a:pt x="48" y="241"/>
                    <a:pt x="48" y="245"/>
                  </a:cubicBezTo>
                  <a:cubicBezTo>
                    <a:pt x="48" y="248"/>
                    <a:pt x="48" y="251"/>
                    <a:pt x="46" y="254"/>
                  </a:cubicBezTo>
                  <a:cubicBezTo>
                    <a:pt x="47" y="254"/>
                    <a:pt x="47" y="255"/>
                    <a:pt x="48" y="255"/>
                  </a:cubicBezTo>
                  <a:cubicBezTo>
                    <a:pt x="45" y="218"/>
                    <a:pt x="44" y="181"/>
                    <a:pt x="43" y="145"/>
                  </a:cubicBezTo>
                  <a:cubicBezTo>
                    <a:pt x="42" y="110"/>
                    <a:pt x="42" y="74"/>
                    <a:pt x="37" y="39"/>
                  </a:cubicBezTo>
                  <a:cubicBezTo>
                    <a:pt x="36" y="32"/>
                    <a:pt x="36" y="25"/>
                    <a:pt x="35" y="18"/>
                  </a:cubicBezTo>
                  <a:cubicBezTo>
                    <a:pt x="34" y="19"/>
                    <a:pt x="33" y="19"/>
                    <a:pt x="33" y="19"/>
                  </a:cubicBezTo>
                  <a:cubicBezTo>
                    <a:pt x="36" y="27"/>
                    <a:pt x="37" y="35"/>
                    <a:pt x="38" y="43"/>
                  </a:cubicBezTo>
                  <a:cubicBezTo>
                    <a:pt x="39" y="52"/>
                    <a:pt x="40" y="60"/>
                    <a:pt x="41" y="69"/>
                  </a:cubicBezTo>
                  <a:cubicBezTo>
                    <a:pt x="42" y="77"/>
                    <a:pt x="42" y="86"/>
                    <a:pt x="42" y="95"/>
                  </a:cubicBezTo>
                  <a:cubicBezTo>
                    <a:pt x="42" y="105"/>
                    <a:pt x="41" y="113"/>
                    <a:pt x="41" y="122"/>
                  </a:cubicBezTo>
                  <a:cubicBezTo>
                    <a:pt x="40" y="158"/>
                    <a:pt x="47" y="193"/>
                    <a:pt x="49" y="229"/>
                  </a:cubicBezTo>
                  <a:cubicBezTo>
                    <a:pt x="49" y="235"/>
                    <a:pt x="49" y="240"/>
                    <a:pt x="49" y="246"/>
                  </a:cubicBezTo>
                  <a:cubicBezTo>
                    <a:pt x="49" y="247"/>
                    <a:pt x="50" y="247"/>
                    <a:pt x="50" y="246"/>
                  </a:cubicBezTo>
                  <a:cubicBezTo>
                    <a:pt x="51" y="212"/>
                    <a:pt x="52" y="177"/>
                    <a:pt x="51" y="143"/>
                  </a:cubicBezTo>
                  <a:cubicBezTo>
                    <a:pt x="50" y="125"/>
                    <a:pt x="50" y="107"/>
                    <a:pt x="48" y="89"/>
                  </a:cubicBezTo>
                  <a:cubicBezTo>
                    <a:pt x="46" y="81"/>
                    <a:pt x="45" y="72"/>
                    <a:pt x="44" y="63"/>
                  </a:cubicBezTo>
                  <a:cubicBezTo>
                    <a:pt x="43" y="55"/>
                    <a:pt x="41" y="46"/>
                    <a:pt x="39" y="38"/>
                  </a:cubicBezTo>
                  <a:cubicBezTo>
                    <a:pt x="38" y="31"/>
                    <a:pt x="38" y="25"/>
                    <a:pt x="38" y="18"/>
                  </a:cubicBezTo>
                  <a:cubicBezTo>
                    <a:pt x="37" y="18"/>
                    <a:pt x="37" y="18"/>
                    <a:pt x="36" y="18"/>
                  </a:cubicBezTo>
                  <a:cubicBezTo>
                    <a:pt x="42" y="54"/>
                    <a:pt x="42" y="91"/>
                    <a:pt x="45" y="127"/>
                  </a:cubicBezTo>
                  <a:cubicBezTo>
                    <a:pt x="45" y="136"/>
                    <a:pt x="47" y="145"/>
                    <a:pt x="47" y="154"/>
                  </a:cubicBezTo>
                  <a:cubicBezTo>
                    <a:pt x="48" y="163"/>
                    <a:pt x="48" y="172"/>
                    <a:pt x="48" y="181"/>
                  </a:cubicBezTo>
                  <a:cubicBezTo>
                    <a:pt x="49" y="200"/>
                    <a:pt x="48" y="218"/>
                    <a:pt x="48" y="236"/>
                  </a:cubicBezTo>
                  <a:cubicBezTo>
                    <a:pt x="48" y="242"/>
                    <a:pt x="48" y="248"/>
                    <a:pt x="48" y="254"/>
                  </a:cubicBezTo>
                  <a:cubicBezTo>
                    <a:pt x="48" y="259"/>
                    <a:pt x="48" y="264"/>
                    <a:pt x="46" y="269"/>
                  </a:cubicBezTo>
                  <a:cubicBezTo>
                    <a:pt x="47" y="269"/>
                    <a:pt x="47" y="269"/>
                    <a:pt x="48" y="269"/>
                  </a:cubicBezTo>
                  <a:cubicBezTo>
                    <a:pt x="46" y="267"/>
                    <a:pt x="46" y="264"/>
                    <a:pt x="45" y="261"/>
                  </a:cubicBezTo>
                  <a:cubicBezTo>
                    <a:pt x="45" y="258"/>
                    <a:pt x="45" y="255"/>
                    <a:pt x="46" y="252"/>
                  </a:cubicBezTo>
                  <a:cubicBezTo>
                    <a:pt x="46" y="244"/>
                    <a:pt x="46" y="237"/>
                    <a:pt x="46" y="229"/>
                  </a:cubicBezTo>
                  <a:cubicBezTo>
                    <a:pt x="46" y="211"/>
                    <a:pt x="46" y="192"/>
                    <a:pt x="46" y="174"/>
                  </a:cubicBezTo>
                  <a:cubicBezTo>
                    <a:pt x="47" y="156"/>
                    <a:pt x="47" y="138"/>
                    <a:pt x="48" y="119"/>
                  </a:cubicBezTo>
                  <a:cubicBezTo>
                    <a:pt x="48" y="110"/>
                    <a:pt x="48" y="101"/>
                    <a:pt x="48" y="92"/>
                  </a:cubicBezTo>
                  <a:cubicBezTo>
                    <a:pt x="47" y="84"/>
                    <a:pt x="45" y="75"/>
                    <a:pt x="44" y="66"/>
                  </a:cubicBezTo>
                  <a:cubicBezTo>
                    <a:pt x="43" y="61"/>
                    <a:pt x="42" y="55"/>
                    <a:pt x="41" y="50"/>
                  </a:cubicBezTo>
                  <a:cubicBezTo>
                    <a:pt x="41" y="45"/>
                    <a:pt x="39" y="39"/>
                    <a:pt x="38" y="34"/>
                  </a:cubicBezTo>
                  <a:cubicBezTo>
                    <a:pt x="36" y="23"/>
                    <a:pt x="34" y="12"/>
                    <a:pt x="35" y="1"/>
                  </a:cubicBezTo>
                  <a:cubicBezTo>
                    <a:pt x="34" y="1"/>
                    <a:pt x="34" y="1"/>
                    <a:pt x="33" y="1"/>
                  </a:cubicBezTo>
                  <a:cubicBezTo>
                    <a:pt x="38" y="6"/>
                    <a:pt x="38" y="13"/>
                    <a:pt x="39" y="18"/>
                  </a:cubicBezTo>
                  <a:cubicBezTo>
                    <a:pt x="39" y="24"/>
                    <a:pt x="40" y="31"/>
                    <a:pt x="40" y="37"/>
                  </a:cubicBezTo>
                  <a:cubicBezTo>
                    <a:pt x="40" y="55"/>
                    <a:pt x="37" y="73"/>
                    <a:pt x="36" y="91"/>
                  </a:cubicBezTo>
                  <a:cubicBezTo>
                    <a:pt x="34" y="108"/>
                    <a:pt x="34" y="126"/>
                    <a:pt x="35" y="144"/>
                  </a:cubicBezTo>
                  <a:cubicBezTo>
                    <a:pt x="35" y="153"/>
                    <a:pt x="36" y="162"/>
                    <a:pt x="38" y="171"/>
                  </a:cubicBezTo>
                  <a:cubicBezTo>
                    <a:pt x="39" y="179"/>
                    <a:pt x="41" y="188"/>
                    <a:pt x="43" y="196"/>
                  </a:cubicBezTo>
                  <a:cubicBezTo>
                    <a:pt x="45" y="206"/>
                    <a:pt x="47" y="214"/>
                    <a:pt x="48" y="223"/>
                  </a:cubicBezTo>
                  <a:cubicBezTo>
                    <a:pt x="49" y="229"/>
                    <a:pt x="49" y="234"/>
                    <a:pt x="49" y="240"/>
                  </a:cubicBezTo>
                  <a:cubicBezTo>
                    <a:pt x="49" y="245"/>
                    <a:pt x="49" y="250"/>
                    <a:pt x="48" y="255"/>
                  </a:cubicBezTo>
                  <a:cubicBezTo>
                    <a:pt x="48" y="257"/>
                    <a:pt x="48" y="259"/>
                    <a:pt x="47" y="261"/>
                  </a:cubicBezTo>
                  <a:cubicBezTo>
                    <a:pt x="46" y="263"/>
                    <a:pt x="45" y="264"/>
                    <a:pt x="43" y="264"/>
                  </a:cubicBezTo>
                  <a:cubicBezTo>
                    <a:pt x="41" y="264"/>
                    <a:pt x="38" y="263"/>
                    <a:pt x="36" y="263"/>
                  </a:cubicBezTo>
                  <a:cubicBezTo>
                    <a:pt x="33" y="262"/>
                    <a:pt x="30" y="261"/>
                    <a:pt x="29" y="259"/>
                  </a:cubicBezTo>
                  <a:cubicBezTo>
                    <a:pt x="26" y="257"/>
                    <a:pt x="25" y="254"/>
                    <a:pt x="24" y="251"/>
                  </a:cubicBezTo>
                  <a:cubicBezTo>
                    <a:pt x="23" y="247"/>
                    <a:pt x="22" y="243"/>
                    <a:pt x="21" y="239"/>
                  </a:cubicBezTo>
                  <a:cubicBezTo>
                    <a:pt x="17" y="224"/>
                    <a:pt x="15" y="207"/>
                    <a:pt x="14" y="190"/>
                  </a:cubicBezTo>
                  <a:cubicBezTo>
                    <a:pt x="12" y="172"/>
                    <a:pt x="11" y="154"/>
                    <a:pt x="9" y="136"/>
                  </a:cubicBezTo>
                  <a:cubicBezTo>
                    <a:pt x="8" y="120"/>
                    <a:pt x="6" y="103"/>
                    <a:pt x="4" y="87"/>
                  </a:cubicBezTo>
                  <a:cubicBezTo>
                    <a:pt x="2" y="71"/>
                    <a:pt x="2" y="54"/>
                    <a:pt x="4" y="38"/>
                  </a:cubicBezTo>
                  <a:cubicBezTo>
                    <a:pt x="7" y="24"/>
                    <a:pt x="12" y="4"/>
                    <a:pt x="29" y="4"/>
                  </a:cubicBezTo>
                  <a:cubicBezTo>
                    <a:pt x="30" y="4"/>
                    <a:pt x="31" y="5"/>
                    <a:pt x="32" y="5"/>
                  </a:cubicBezTo>
                  <a:cubicBezTo>
                    <a:pt x="32" y="4"/>
                    <a:pt x="32" y="4"/>
                    <a:pt x="31" y="4"/>
                  </a:cubicBezTo>
                  <a:cubicBezTo>
                    <a:pt x="29" y="5"/>
                    <a:pt x="27" y="6"/>
                    <a:pt x="24" y="7"/>
                  </a:cubicBezTo>
                  <a:cubicBezTo>
                    <a:pt x="22" y="8"/>
                    <a:pt x="19" y="9"/>
                    <a:pt x="17" y="11"/>
                  </a:cubicBezTo>
                  <a:cubicBezTo>
                    <a:pt x="14" y="13"/>
                    <a:pt x="12" y="15"/>
                    <a:pt x="11" y="18"/>
                  </a:cubicBezTo>
                  <a:cubicBezTo>
                    <a:pt x="9" y="21"/>
                    <a:pt x="8" y="25"/>
                    <a:pt x="7" y="29"/>
                  </a:cubicBezTo>
                  <a:cubicBezTo>
                    <a:pt x="6" y="36"/>
                    <a:pt x="5" y="45"/>
                    <a:pt x="5" y="53"/>
                  </a:cubicBezTo>
                  <a:cubicBezTo>
                    <a:pt x="4" y="62"/>
                    <a:pt x="3" y="71"/>
                    <a:pt x="3" y="79"/>
                  </a:cubicBezTo>
                  <a:cubicBezTo>
                    <a:pt x="1" y="97"/>
                    <a:pt x="0" y="115"/>
                    <a:pt x="1" y="133"/>
                  </a:cubicBezTo>
                  <a:cubicBezTo>
                    <a:pt x="2" y="151"/>
                    <a:pt x="6" y="168"/>
                    <a:pt x="8" y="186"/>
                  </a:cubicBezTo>
                  <a:cubicBezTo>
                    <a:pt x="9" y="195"/>
                    <a:pt x="9" y="204"/>
                    <a:pt x="10" y="213"/>
                  </a:cubicBezTo>
                  <a:cubicBezTo>
                    <a:pt x="11" y="220"/>
                    <a:pt x="12" y="227"/>
                    <a:pt x="13" y="234"/>
                  </a:cubicBezTo>
                  <a:cubicBezTo>
                    <a:pt x="13" y="239"/>
                    <a:pt x="14" y="244"/>
                    <a:pt x="15" y="248"/>
                  </a:cubicBezTo>
                  <a:cubicBezTo>
                    <a:pt x="16" y="252"/>
                    <a:pt x="18" y="256"/>
                    <a:pt x="21" y="259"/>
                  </a:cubicBezTo>
                  <a:cubicBezTo>
                    <a:pt x="25" y="261"/>
                    <a:pt x="30" y="261"/>
                    <a:pt x="35" y="260"/>
                  </a:cubicBezTo>
                  <a:cubicBezTo>
                    <a:pt x="36" y="260"/>
                    <a:pt x="36" y="259"/>
                    <a:pt x="35" y="259"/>
                  </a:cubicBezTo>
                  <a:cubicBezTo>
                    <a:pt x="29" y="259"/>
                    <a:pt x="24" y="257"/>
                    <a:pt x="21" y="252"/>
                  </a:cubicBezTo>
                  <a:cubicBezTo>
                    <a:pt x="18" y="248"/>
                    <a:pt x="16" y="242"/>
                    <a:pt x="15" y="237"/>
                  </a:cubicBezTo>
                  <a:cubicBezTo>
                    <a:pt x="12" y="220"/>
                    <a:pt x="11" y="203"/>
                    <a:pt x="11" y="186"/>
                  </a:cubicBezTo>
                  <a:cubicBezTo>
                    <a:pt x="10" y="150"/>
                    <a:pt x="12" y="114"/>
                    <a:pt x="10" y="78"/>
                  </a:cubicBezTo>
                  <a:cubicBezTo>
                    <a:pt x="8" y="55"/>
                    <a:pt x="4" y="32"/>
                    <a:pt x="13" y="10"/>
                  </a:cubicBezTo>
                  <a:cubicBezTo>
                    <a:pt x="14" y="10"/>
                    <a:pt x="12" y="9"/>
                    <a:pt x="12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4" name="Freeform 55"/>
            <p:cNvSpPr/>
            <p:nvPr/>
          </p:nvSpPr>
          <p:spPr bwMode="auto">
            <a:xfrm>
              <a:off x="5847" y="764"/>
              <a:ext cx="457" cy="27"/>
            </a:xfrm>
            <a:custGeom>
              <a:avLst/>
              <a:gdLst>
                <a:gd name="T0" fmla="*/ 73 w 354"/>
                <a:gd name="T1" fmla="*/ 17 h 21"/>
                <a:gd name="T2" fmla="*/ 142 w 354"/>
                <a:gd name="T3" fmla="*/ 13 h 21"/>
                <a:gd name="T4" fmla="*/ 281 w 354"/>
                <a:gd name="T5" fmla="*/ 5 h 21"/>
                <a:gd name="T6" fmla="*/ 338 w 354"/>
                <a:gd name="T7" fmla="*/ 0 h 21"/>
                <a:gd name="T8" fmla="*/ 314 w 354"/>
                <a:gd name="T9" fmla="*/ 3 h 21"/>
                <a:gd name="T10" fmla="*/ 211 w 354"/>
                <a:gd name="T11" fmla="*/ 10 h 21"/>
                <a:gd name="T12" fmla="*/ 72 w 354"/>
                <a:gd name="T13" fmla="*/ 19 h 21"/>
                <a:gd name="T14" fmla="*/ 20 w 354"/>
                <a:gd name="T15" fmla="*/ 17 h 21"/>
                <a:gd name="T16" fmla="*/ 1 w 354"/>
                <a:gd name="T17" fmla="*/ 13 h 21"/>
                <a:gd name="T18" fmla="*/ 15 w 354"/>
                <a:gd name="T19" fmla="*/ 20 h 21"/>
                <a:gd name="T20" fmla="*/ 50 w 354"/>
                <a:gd name="T21" fmla="*/ 20 h 21"/>
                <a:gd name="T22" fmla="*/ 102 w 354"/>
                <a:gd name="T23" fmla="*/ 18 h 21"/>
                <a:gd name="T24" fmla="*/ 242 w 354"/>
                <a:gd name="T25" fmla="*/ 13 h 21"/>
                <a:gd name="T26" fmla="*/ 326 w 354"/>
                <a:gd name="T27" fmla="*/ 9 h 21"/>
                <a:gd name="T28" fmla="*/ 353 w 354"/>
                <a:gd name="T29" fmla="*/ 6 h 21"/>
                <a:gd name="T30" fmla="*/ 334 w 354"/>
                <a:gd name="T31" fmla="*/ 7 h 21"/>
                <a:gd name="T32" fmla="*/ 349 w 354"/>
                <a:gd name="T33" fmla="*/ 3 h 21"/>
                <a:gd name="T34" fmla="*/ 333 w 354"/>
                <a:gd name="T35" fmla="*/ 3 h 21"/>
                <a:gd name="T36" fmla="*/ 342 w 354"/>
                <a:gd name="T37" fmla="*/ 2 h 21"/>
                <a:gd name="T38" fmla="*/ 330 w 354"/>
                <a:gd name="T39" fmla="*/ 3 h 21"/>
                <a:gd name="T40" fmla="*/ 285 w 354"/>
                <a:gd name="T41" fmla="*/ 7 h 21"/>
                <a:gd name="T42" fmla="*/ 77 w 354"/>
                <a:gd name="T43" fmla="*/ 11 h 21"/>
                <a:gd name="T44" fmla="*/ 27 w 354"/>
                <a:gd name="T45" fmla="*/ 14 h 21"/>
                <a:gd name="T46" fmla="*/ 14 w 354"/>
                <a:gd name="T47" fmla="*/ 17 h 21"/>
                <a:gd name="T48" fmla="*/ 44 w 354"/>
                <a:gd name="T49" fmla="*/ 15 h 21"/>
                <a:gd name="T50" fmla="*/ 147 w 354"/>
                <a:gd name="T51" fmla="*/ 10 h 21"/>
                <a:gd name="T52" fmla="*/ 303 w 354"/>
                <a:gd name="T53" fmla="*/ 7 h 21"/>
                <a:gd name="T54" fmla="*/ 332 w 354"/>
                <a:gd name="T55" fmla="*/ 5 h 21"/>
                <a:gd name="T56" fmla="*/ 341 w 354"/>
                <a:gd name="T57" fmla="*/ 1 h 21"/>
                <a:gd name="T58" fmla="*/ 333 w 354"/>
                <a:gd name="T59" fmla="*/ 5 h 21"/>
                <a:gd name="T60" fmla="*/ 348 w 354"/>
                <a:gd name="T61" fmla="*/ 2 h 21"/>
                <a:gd name="T62" fmla="*/ 334 w 354"/>
                <a:gd name="T63" fmla="*/ 7 h 21"/>
                <a:gd name="T64" fmla="*/ 353 w 354"/>
                <a:gd name="T65" fmla="*/ 6 h 21"/>
                <a:gd name="T66" fmla="*/ 286 w 354"/>
                <a:gd name="T67" fmla="*/ 9 h 21"/>
                <a:gd name="T68" fmla="*/ 216 w 354"/>
                <a:gd name="T69" fmla="*/ 12 h 21"/>
                <a:gd name="T70" fmla="*/ 111 w 354"/>
                <a:gd name="T71" fmla="*/ 16 h 21"/>
                <a:gd name="T72" fmla="*/ 50 w 354"/>
                <a:gd name="T73" fmla="*/ 19 h 21"/>
                <a:gd name="T74" fmla="*/ 14 w 354"/>
                <a:gd name="T75" fmla="*/ 18 h 21"/>
                <a:gd name="T76" fmla="*/ 1 w 354"/>
                <a:gd name="T77" fmla="*/ 14 h 21"/>
                <a:gd name="T78" fmla="*/ 21 w 354"/>
                <a:gd name="T79" fmla="*/ 18 h 21"/>
                <a:gd name="T80" fmla="*/ 53 w 354"/>
                <a:gd name="T81" fmla="*/ 21 h 21"/>
                <a:gd name="T82" fmla="*/ 123 w 354"/>
                <a:gd name="T83" fmla="*/ 19 h 21"/>
                <a:gd name="T84" fmla="*/ 192 w 354"/>
                <a:gd name="T85" fmla="*/ 14 h 21"/>
                <a:gd name="T86" fmla="*/ 305 w 354"/>
                <a:gd name="T87" fmla="*/ 6 h 21"/>
                <a:gd name="T88" fmla="*/ 339 w 354"/>
                <a:gd name="T89" fmla="*/ 1 h 21"/>
                <a:gd name="T90" fmla="*/ 200 w 354"/>
                <a:gd name="T91" fmla="*/ 9 h 21"/>
                <a:gd name="T92" fmla="*/ 62 w 354"/>
                <a:gd name="T93" fmla="*/ 16 h 21"/>
                <a:gd name="T94" fmla="*/ 9 w 354"/>
                <a:gd name="T95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54" h="21">
                  <a:moveTo>
                    <a:pt x="9" y="15"/>
                  </a:moveTo>
                  <a:cubicBezTo>
                    <a:pt x="30" y="21"/>
                    <a:pt x="52" y="18"/>
                    <a:pt x="73" y="17"/>
                  </a:cubicBezTo>
                  <a:cubicBezTo>
                    <a:pt x="84" y="16"/>
                    <a:pt x="96" y="15"/>
                    <a:pt x="107" y="15"/>
                  </a:cubicBezTo>
                  <a:cubicBezTo>
                    <a:pt x="119" y="14"/>
                    <a:pt x="130" y="14"/>
                    <a:pt x="142" y="13"/>
                  </a:cubicBezTo>
                  <a:cubicBezTo>
                    <a:pt x="165" y="11"/>
                    <a:pt x="188" y="11"/>
                    <a:pt x="212" y="10"/>
                  </a:cubicBezTo>
                  <a:cubicBezTo>
                    <a:pt x="235" y="9"/>
                    <a:pt x="258" y="7"/>
                    <a:pt x="281" y="5"/>
                  </a:cubicBezTo>
                  <a:cubicBezTo>
                    <a:pt x="300" y="4"/>
                    <a:pt x="319" y="2"/>
                    <a:pt x="338" y="1"/>
                  </a:cubicBezTo>
                  <a:cubicBezTo>
                    <a:pt x="338" y="1"/>
                    <a:pt x="338" y="0"/>
                    <a:pt x="338" y="0"/>
                  </a:cubicBezTo>
                  <a:cubicBezTo>
                    <a:pt x="334" y="2"/>
                    <a:pt x="330" y="3"/>
                    <a:pt x="326" y="3"/>
                  </a:cubicBezTo>
                  <a:cubicBezTo>
                    <a:pt x="322" y="3"/>
                    <a:pt x="318" y="3"/>
                    <a:pt x="314" y="3"/>
                  </a:cubicBezTo>
                  <a:cubicBezTo>
                    <a:pt x="302" y="5"/>
                    <a:pt x="291" y="5"/>
                    <a:pt x="279" y="5"/>
                  </a:cubicBezTo>
                  <a:cubicBezTo>
                    <a:pt x="256" y="6"/>
                    <a:pt x="233" y="8"/>
                    <a:pt x="211" y="10"/>
                  </a:cubicBezTo>
                  <a:cubicBezTo>
                    <a:pt x="188" y="12"/>
                    <a:pt x="165" y="15"/>
                    <a:pt x="142" y="17"/>
                  </a:cubicBezTo>
                  <a:cubicBezTo>
                    <a:pt x="118" y="18"/>
                    <a:pt x="95" y="18"/>
                    <a:pt x="72" y="19"/>
                  </a:cubicBezTo>
                  <a:cubicBezTo>
                    <a:pt x="57" y="20"/>
                    <a:pt x="43" y="20"/>
                    <a:pt x="28" y="18"/>
                  </a:cubicBezTo>
                  <a:cubicBezTo>
                    <a:pt x="25" y="18"/>
                    <a:pt x="23" y="18"/>
                    <a:pt x="20" y="17"/>
                  </a:cubicBezTo>
                  <a:cubicBezTo>
                    <a:pt x="18" y="16"/>
                    <a:pt x="15" y="15"/>
                    <a:pt x="13" y="15"/>
                  </a:cubicBezTo>
                  <a:cubicBezTo>
                    <a:pt x="9" y="14"/>
                    <a:pt x="5" y="12"/>
                    <a:pt x="1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3" y="18"/>
                    <a:pt x="10" y="19"/>
                    <a:pt x="15" y="20"/>
                  </a:cubicBezTo>
                  <a:cubicBezTo>
                    <a:pt x="22" y="20"/>
                    <a:pt x="28" y="20"/>
                    <a:pt x="35" y="20"/>
                  </a:cubicBezTo>
                  <a:cubicBezTo>
                    <a:pt x="39" y="20"/>
                    <a:pt x="45" y="20"/>
                    <a:pt x="50" y="20"/>
                  </a:cubicBezTo>
                  <a:cubicBezTo>
                    <a:pt x="56" y="20"/>
                    <a:pt x="61" y="20"/>
                    <a:pt x="67" y="20"/>
                  </a:cubicBezTo>
                  <a:cubicBezTo>
                    <a:pt x="79" y="19"/>
                    <a:pt x="90" y="18"/>
                    <a:pt x="102" y="18"/>
                  </a:cubicBezTo>
                  <a:cubicBezTo>
                    <a:pt x="125" y="17"/>
                    <a:pt x="149" y="16"/>
                    <a:pt x="172" y="15"/>
                  </a:cubicBezTo>
                  <a:cubicBezTo>
                    <a:pt x="195" y="14"/>
                    <a:pt x="219" y="14"/>
                    <a:pt x="242" y="13"/>
                  </a:cubicBezTo>
                  <a:cubicBezTo>
                    <a:pt x="261" y="12"/>
                    <a:pt x="280" y="11"/>
                    <a:pt x="299" y="10"/>
                  </a:cubicBezTo>
                  <a:cubicBezTo>
                    <a:pt x="308" y="10"/>
                    <a:pt x="317" y="9"/>
                    <a:pt x="326" y="9"/>
                  </a:cubicBezTo>
                  <a:cubicBezTo>
                    <a:pt x="335" y="8"/>
                    <a:pt x="344" y="7"/>
                    <a:pt x="353" y="8"/>
                  </a:cubicBezTo>
                  <a:cubicBezTo>
                    <a:pt x="353" y="7"/>
                    <a:pt x="353" y="7"/>
                    <a:pt x="353" y="6"/>
                  </a:cubicBezTo>
                  <a:cubicBezTo>
                    <a:pt x="347" y="6"/>
                    <a:pt x="340" y="6"/>
                    <a:pt x="334" y="6"/>
                  </a:cubicBezTo>
                  <a:cubicBezTo>
                    <a:pt x="334" y="6"/>
                    <a:pt x="334" y="6"/>
                    <a:pt x="334" y="7"/>
                  </a:cubicBezTo>
                  <a:cubicBezTo>
                    <a:pt x="336" y="5"/>
                    <a:pt x="339" y="5"/>
                    <a:pt x="341" y="5"/>
                  </a:cubicBezTo>
                  <a:cubicBezTo>
                    <a:pt x="343" y="4"/>
                    <a:pt x="346" y="4"/>
                    <a:pt x="349" y="3"/>
                  </a:cubicBezTo>
                  <a:cubicBezTo>
                    <a:pt x="349" y="3"/>
                    <a:pt x="349" y="2"/>
                    <a:pt x="348" y="2"/>
                  </a:cubicBezTo>
                  <a:cubicBezTo>
                    <a:pt x="343" y="2"/>
                    <a:pt x="338" y="3"/>
                    <a:pt x="333" y="3"/>
                  </a:cubicBezTo>
                  <a:cubicBezTo>
                    <a:pt x="333" y="3"/>
                    <a:pt x="333" y="4"/>
                    <a:pt x="334" y="5"/>
                  </a:cubicBezTo>
                  <a:cubicBezTo>
                    <a:pt x="336" y="3"/>
                    <a:pt x="339" y="3"/>
                    <a:pt x="342" y="2"/>
                  </a:cubicBezTo>
                  <a:cubicBezTo>
                    <a:pt x="341" y="2"/>
                    <a:pt x="341" y="1"/>
                    <a:pt x="341" y="1"/>
                  </a:cubicBezTo>
                  <a:cubicBezTo>
                    <a:pt x="338" y="3"/>
                    <a:pt x="334" y="3"/>
                    <a:pt x="330" y="3"/>
                  </a:cubicBezTo>
                  <a:cubicBezTo>
                    <a:pt x="326" y="4"/>
                    <a:pt x="323" y="3"/>
                    <a:pt x="319" y="4"/>
                  </a:cubicBezTo>
                  <a:cubicBezTo>
                    <a:pt x="307" y="5"/>
                    <a:pt x="296" y="6"/>
                    <a:pt x="285" y="7"/>
                  </a:cubicBezTo>
                  <a:cubicBezTo>
                    <a:pt x="262" y="9"/>
                    <a:pt x="238" y="9"/>
                    <a:pt x="215" y="9"/>
                  </a:cubicBezTo>
                  <a:cubicBezTo>
                    <a:pt x="169" y="10"/>
                    <a:pt x="123" y="8"/>
                    <a:pt x="77" y="11"/>
                  </a:cubicBezTo>
                  <a:cubicBezTo>
                    <a:pt x="65" y="12"/>
                    <a:pt x="54" y="13"/>
                    <a:pt x="42" y="14"/>
                  </a:cubicBezTo>
                  <a:cubicBezTo>
                    <a:pt x="37" y="14"/>
                    <a:pt x="32" y="14"/>
                    <a:pt x="27" y="14"/>
                  </a:cubicBezTo>
                  <a:cubicBezTo>
                    <a:pt x="22" y="14"/>
                    <a:pt x="18" y="14"/>
                    <a:pt x="13" y="15"/>
                  </a:cubicBezTo>
                  <a:cubicBezTo>
                    <a:pt x="12" y="15"/>
                    <a:pt x="13" y="17"/>
                    <a:pt x="14" y="17"/>
                  </a:cubicBezTo>
                  <a:cubicBezTo>
                    <a:pt x="18" y="15"/>
                    <a:pt x="23" y="15"/>
                    <a:pt x="28" y="16"/>
                  </a:cubicBezTo>
                  <a:cubicBezTo>
                    <a:pt x="33" y="16"/>
                    <a:pt x="38" y="15"/>
                    <a:pt x="44" y="15"/>
                  </a:cubicBezTo>
                  <a:cubicBezTo>
                    <a:pt x="55" y="14"/>
                    <a:pt x="66" y="13"/>
                    <a:pt x="78" y="12"/>
                  </a:cubicBezTo>
                  <a:cubicBezTo>
                    <a:pt x="101" y="11"/>
                    <a:pt x="124" y="10"/>
                    <a:pt x="147" y="10"/>
                  </a:cubicBezTo>
                  <a:cubicBezTo>
                    <a:pt x="193" y="11"/>
                    <a:pt x="240" y="11"/>
                    <a:pt x="286" y="8"/>
                  </a:cubicBezTo>
                  <a:cubicBezTo>
                    <a:pt x="292" y="8"/>
                    <a:pt x="298" y="7"/>
                    <a:pt x="303" y="7"/>
                  </a:cubicBezTo>
                  <a:cubicBezTo>
                    <a:pt x="309" y="6"/>
                    <a:pt x="314" y="6"/>
                    <a:pt x="320" y="5"/>
                  </a:cubicBezTo>
                  <a:cubicBezTo>
                    <a:pt x="324" y="5"/>
                    <a:pt x="328" y="5"/>
                    <a:pt x="332" y="5"/>
                  </a:cubicBezTo>
                  <a:cubicBezTo>
                    <a:pt x="335" y="5"/>
                    <a:pt x="339" y="4"/>
                    <a:pt x="342" y="2"/>
                  </a:cubicBezTo>
                  <a:cubicBezTo>
                    <a:pt x="343" y="2"/>
                    <a:pt x="342" y="0"/>
                    <a:pt x="341" y="1"/>
                  </a:cubicBezTo>
                  <a:cubicBezTo>
                    <a:pt x="339" y="2"/>
                    <a:pt x="336" y="2"/>
                    <a:pt x="333" y="3"/>
                  </a:cubicBezTo>
                  <a:cubicBezTo>
                    <a:pt x="332" y="3"/>
                    <a:pt x="332" y="5"/>
                    <a:pt x="333" y="5"/>
                  </a:cubicBezTo>
                  <a:cubicBezTo>
                    <a:pt x="338" y="5"/>
                    <a:pt x="343" y="3"/>
                    <a:pt x="348" y="3"/>
                  </a:cubicBezTo>
                  <a:cubicBezTo>
                    <a:pt x="348" y="3"/>
                    <a:pt x="348" y="2"/>
                    <a:pt x="348" y="2"/>
                  </a:cubicBezTo>
                  <a:cubicBezTo>
                    <a:pt x="343" y="3"/>
                    <a:pt x="337" y="2"/>
                    <a:pt x="333" y="6"/>
                  </a:cubicBezTo>
                  <a:cubicBezTo>
                    <a:pt x="333" y="6"/>
                    <a:pt x="333" y="7"/>
                    <a:pt x="334" y="7"/>
                  </a:cubicBezTo>
                  <a:cubicBezTo>
                    <a:pt x="340" y="7"/>
                    <a:pt x="347" y="8"/>
                    <a:pt x="353" y="8"/>
                  </a:cubicBezTo>
                  <a:cubicBezTo>
                    <a:pt x="354" y="8"/>
                    <a:pt x="354" y="6"/>
                    <a:pt x="353" y="6"/>
                  </a:cubicBezTo>
                  <a:cubicBezTo>
                    <a:pt x="342" y="6"/>
                    <a:pt x="331" y="7"/>
                    <a:pt x="320" y="8"/>
                  </a:cubicBezTo>
                  <a:cubicBezTo>
                    <a:pt x="309" y="8"/>
                    <a:pt x="298" y="9"/>
                    <a:pt x="286" y="9"/>
                  </a:cubicBezTo>
                  <a:cubicBezTo>
                    <a:pt x="275" y="10"/>
                    <a:pt x="263" y="11"/>
                    <a:pt x="251" y="11"/>
                  </a:cubicBezTo>
                  <a:cubicBezTo>
                    <a:pt x="239" y="12"/>
                    <a:pt x="228" y="12"/>
                    <a:pt x="216" y="12"/>
                  </a:cubicBezTo>
                  <a:cubicBezTo>
                    <a:pt x="193" y="13"/>
                    <a:pt x="169" y="14"/>
                    <a:pt x="146" y="15"/>
                  </a:cubicBezTo>
                  <a:cubicBezTo>
                    <a:pt x="134" y="15"/>
                    <a:pt x="123" y="15"/>
                    <a:pt x="111" y="16"/>
                  </a:cubicBezTo>
                  <a:cubicBezTo>
                    <a:pt x="99" y="16"/>
                    <a:pt x="88" y="17"/>
                    <a:pt x="76" y="18"/>
                  </a:cubicBezTo>
                  <a:cubicBezTo>
                    <a:pt x="67" y="18"/>
                    <a:pt x="59" y="19"/>
                    <a:pt x="50" y="19"/>
                  </a:cubicBezTo>
                  <a:cubicBezTo>
                    <a:pt x="43" y="19"/>
                    <a:pt x="37" y="18"/>
                    <a:pt x="30" y="18"/>
                  </a:cubicBezTo>
                  <a:cubicBezTo>
                    <a:pt x="25" y="19"/>
                    <a:pt x="20" y="19"/>
                    <a:pt x="14" y="18"/>
                  </a:cubicBezTo>
                  <a:cubicBezTo>
                    <a:pt x="10" y="18"/>
                    <a:pt x="4" y="17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4" y="13"/>
                    <a:pt x="8" y="15"/>
                    <a:pt x="11" y="15"/>
                  </a:cubicBezTo>
                  <a:cubicBezTo>
                    <a:pt x="14" y="17"/>
                    <a:pt x="18" y="18"/>
                    <a:pt x="21" y="18"/>
                  </a:cubicBezTo>
                  <a:cubicBezTo>
                    <a:pt x="26" y="20"/>
                    <a:pt x="31" y="20"/>
                    <a:pt x="36" y="20"/>
                  </a:cubicBezTo>
                  <a:cubicBezTo>
                    <a:pt x="42" y="21"/>
                    <a:pt x="48" y="21"/>
                    <a:pt x="53" y="21"/>
                  </a:cubicBezTo>
                  <a:cubicBezTo>
                    <a:pt x="65" y="21"/>
                    <a:pt x="76" y="20"/>
                    <a:pt x="88" y="20"/>
                  </a:cubicBezTo>
                  <a:cubicBezTo>
                    <a:pt x="100" y="19"/>
                    <a:pt x="111" y="19"/>
                    <a:pt x="123" y="19"/>
                  </a:cubicBezTo>
                  <a:cubicBezTo>
                    <a:pt x="134" y="18"/>
                    <a:pt x="146" y="18"/>
                    <a:pt x="158" y="17"/>
                  </a:cubicBezTo>
                  <a:cubicBezTo>
                    <a:pt x="169" y="16"/>
                    <a:pt x="181" y="15"/>
                    <a:pt x="192" y="14"/>
                  </a:cubicBezTo>
                  <a:cubicBezTo>
                    <a:pt x="215" y="11"/>
                    <a:pt x="238" y="8"/>
                    <a:pt x="261" y="7"/>
                  </a:cubicBezTo>
                  <a:cubicBezTo>
                    <a:pt x="275" y="7"/>
                    <a:pt x="291" y="6"/>
                    <a:pt x="305" y="6"/>
                  </a:cubicBezTo>
                  <a:cubicBezTo>
                    <a:pt x="312" y="5"/>
                    <a:pt x="318" y="5"/>
                    <a:pt x="324" y="5"/>
                  </a:cubicBezTo>
                  <a:cubicBezTo>
                    <a:pt x="329" y="4"/>
                    <a:pt x="334" y="4"/>
                    <a:pt x="339" y="1"/>
                  </a:cubicBezTo>
                  <a:cubicBezTo>
                    <a:pt x="339" y="1"/>
                    <a:pt x="339" y="0"/>
                    <a:pt x="338" y="0"/>
                  </a:cubicBezTo>
                  <a:cubicBezTo>
                    <a:pt x="292" y="2"/>
                    <a:pt x="246" y="7"/>
                    <a:pt x="200" y="9"/>
                  </a:cubicBezTo>
                  <a:cubicBezTo>
                    <a:pt x="177" y="10"/>
                    <a:pt x="153" y="11"/>
                    <a:pt x="130" y="12"/>
                  </a:cubicBezTo>
                  <a:cubicBezTo>
                    <a:pt x="107" y="13"/>
                    <a:pt x="85" y="14"/>
                    <a:pt x="62" y="16"/>
                  </a:cubicBezTo>
                  <a:cubicBezTo>
                    <a:pt x="45" y="17"/>
                    <a:pt x="27" y="18"/>
                    <a:pt x="9" y="14"/>
                  </a:cubicBezTo>
                  <a:cubicBezTo>
                    <a:pt x="8" y="14"/>
                    <a:pt x="8" y="15"/>
                    <a:pt x="9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5" name="Freeform 56"/>
            <p:cNvSpPr/>
            <p:nvPr/>
          </p:nvSpPr>
          <p:spPr bwMode="auto">
            <a:xfrm>
              <a:off x="6280" y="434"/>
              <a:ext cx="67" cy="345"/>
            </a:xfrm>
            <a:custGeom>
              <a:avLst/>
              <a:gdLst>
                <a:gd name="T0" fmla="*/ 21 w 52"/>
                <a:gd name="T1" fmla="*/ 220 h 267"/>
                <a:gd name="T2" fmla="*/ 15 w 52"/>
                <a:gd name="T3" fmla="*/ 113 h 267"/>
                <a:gd name="T4" fmla="*/ 4 w 52"/>
                <a:gd name="T5" fmla="*/ 15 h 267"/>
                <a:gd name="T6" fmla="*/ 6 w 52"/>
                <a:gd name="T7" fmla="*/ 64 h 267"/>
                <a:gd name="T8" fmla="*/ 19 w 52"/>
                <a:gd name="T9" fmla="*/ 224 h 267"/>
                <a:gd name="T10" fmla="*/ 19 w 52"/>
                <a:gd name="T11" fmla="*/ 261 h 267"/>
                <a:gd name="T12" fmla="*/ 49 w 52"/>
                <a:gd name="T13" fmla="*/ 237 h 267"/>
                <a:gd name="T14" fmla="*/ 45 w 52"/>
                <a:gd name="T15" fmla="*/ 159 h 267"/>
                <a:gd name="T16" fmla="*/ 43 w 52"/>
                <a:gd name="T17" fmla="*/ 78 h 267"/>
                <a:gd name="T18" fmla="*/ 22 w 52"/>
                <a:gd name="T19" fmla="*/ 12 h 267"/>
                <a:gd name="T20" fmla="*/ 21 w 52"/>
                <a:gd name="T21" fmla="*/ 14 h 267"/>
                <a:gd name="T22" fmla="*/ 34 w 52"/>
                <a:gd name="T23" fmla="*/ 47 h 267"/>
                <a:gd name="T24" fmla="*/ 43 w 52"/>
                <a:gd name="T25" fmla="*/ 114 h 267"/>
                <a:gd name="T26" fmla="*/ 44 w 52"/>
                <a:gd name="T27" fmla="*/ 238 h 267"/>
                <a:gd name="T28" fmla="*/ 19 w 52"/>
                <a:gd name="T29" fmla="*/ 259 h 267"/>
                <a:gd name="T30" fmla="*/ 47 w 52"/>
                <a:gd name="T31" fmla="*/ 239 h 267"/>
                <a:gd name="T32" fmla="*/ 48 w 52"/>
                <a:gd name="T33" fmla="*/ 165 h 267"/>
                <a:gd name="T34" fmla="*/ 39 w 52"/>
                <a:gd name="T35" fmla="*/ 33 h 267"/>
                <a:gd name="T36" fmla="*/ 3 w 52"/>
                <a:gd name="T37" fmla="*/ 6 h 267"/>
                <a:gd name="T38" fmla="*/ 5 w 52"/>
                <a:gd name="T39" fmla="*/ 25 h 267"/>
                <a:gd name="T40" fmla="*/ 10 w 52"/>
                <a:gd name="T41" fmla="*/ 107 h 267"/>
                <a:gd name="T42" fmla="*/ 20 w 52"/>
                <a:gd name="T43" fmla="*/ 216 h 267"/>
                <a:gd name="T44" fmla="*/ 21 w 52"/>
                <a:gd name="T45" fmla="*/ 254 h 267"/>
                <a:gd name="T46" fmla="*/ 38 w 52"/>
                <a:gd name="T47" fmla="*/ 252 h 267"/>
                <a:gd name="T48" fmla="*/ 52 w 52"/>
                <a:gd name="T49" fmla="*/ 191 h 267"/>
                <a:gd name="T50" fmla="*/ 45 w 52"/>
                <a:gd name="T51" fmla="*/ 83 h 267"/>
                <a:gd name="T52" fmla="*/ 0 w 52"/>
                <a:gd name="T53" fmla="*/ 0 h 267"/>
                <a:gd name="T54" fmla="*/ 29 w 52"/>
                <a:gd name="T55" fmla="*/ 18 h 267"/>
                <a:gd name="T56" fmla="*/ 45 w 52"/>
                <a:gd name="T57" fmla="*/ 116 h 267"/>
                <a:gd name="T58" fmla="*/ 43 w 52"/>
                <a:gd name="T59" fmla="*/ 242 h 267"/>
                <a:gd name="T60" fmla="*/ 19 w 52"/>
                <a:gd name="T61" fmla="*/ 259 h 267"/>
                <a:gd name="T62" fmla="*/ 30 w 52"/>
                <a:gd name="T63" fmla="*/ 257 h 267"/>
                <a:gd name="T64" fmla="*/ 50 w 52"/>
                <a:gd name="T65" fmla="*/ 207 h 267"/>
                <a:gd name="T66" fmla="*/ 37 w 52"/>
                <a:gd name="T67" fmla="*/ 47 h 267"/>
                <a:gd name="T68" fmla="*/ 0 w 52"/>
                <a:gd name="T69" fmla="*/ 0 h 267"/>
                <a:gd name="T70" fmla="*/ 35 w 52"/>
                <a:gd name="T71" fmla="*/ 23 h 267"/>
                <a:gd name="T72" fmla="*/ 46 w 52"/>
                <a:gd name="T73" fmla="*/ 126 h 267"/>
                <a:gd name="T74" fmla="*/ 50 w 52"/>
                <a:gd name="T75" fmla="*/ 206 h 267"/>
                <a:gd name="T76" fmla="*/ 41 w 52"/>
                <a:gd name="T77" fmla="*/ 247 h 267"/>
                <a:gd name="T78" fmla="*/ 22 w 52"/>
                <a:gd name="T79" fmla="*/ 254 h 267"/>
                <a:gd name="T80" fmla="*/ 19 w 52"/>
                <a:gd name="T81" fmla="*/ 188 h 267"/>
                <a:gd name="T82" fmla="*/ 9 w 52"/>
                <a:gd name="T83" fmla="*/ 79 h 267"/>
                <a:gd name="T84" fmla="*/ 5 w 52"/>
                <a:gd name="T85" fmla="*/ 15 h 267"/>
                <a:gd name="T86" fmla="*/ 25 w 52"/>
                <a:gd name="T87" fmla="*/ 13 h 267"/>
                <a:gd name="T88" fmla="*/ 44 w 52"/>
                <a:gd name="T89" fmla="*/ 79 h 267"/>
                <a:gd name="T90" fmla="*/ 46 w 52"/>
                <a:gd name="T91" fmla="*/ 236 h 267"/>
                <a:gd name="T92" fmla="*/ 20 w 52"/>
                <a:gd name="T93" fmla="*/ 259 h 267"/>
                <a:gd name="T94" fmla="*/ 28 w 52"/>
                <a:gd name="T95" fmla="*/ 257 h 267"/>
                <a:gd name="T96" fmla="*/ 47 w 52"/>
                <a:gd name="T97" fmla="*/ 235 h 267"/>
                <a:gd name="T98" fmla="*/ 46 w 52"/>
                <a:gd name="T99" fmla="*/ 131 h 267"/>
                <a:gd name="T100" fmla="*/ 37 w 52"/>
                <a:gd name="T101" fmla="*/ 52 h 267"/>
                <a:gd name="T102" fmla="*/ 21 w 52"/>
                <a:gd name="T103" fmla="*/ 12 h 267"/>
                <a:gd name="T104" fmla="*/ 21 w 52"/>
                <a:gd name="T105" fmla="*/ 14 h 267"/>
                <a:gd name="T106" fmla="*/ 42 w 52"/>
                <a:gd name="T107" fmla="*/ 82 h 267"/>
                <a:gd name="T108" fmla="*/ 48 w 52"/>
                <a:gd name="T109" fmla="*/ 190 h 267"/>
                <a:gd name="T110" fmla="*/ 36 w 52"/>
                <a:gd name="T111" fmla="*/ 259 h 267"/>
                <a:gd name="T112" fmla="*/ 21 w 52"/>
                <a:gd name="T113" fmla="*/ 260 h 267"/>
                <a:gd name="T114" fmla="*/ 19 w 52"/>
                <a:gd name="T115" fmla="*/ 208 h 267"/>
                <a:gd name="T116" fmla="*/ 9 w 52"/>
                <a:gd name="T117" fmla="*/ 102 h 267"/>
                <a:gd name="T118" fmla="*/ 7 w 52"/>
                <a:gd name="T119" fmla="*/ 27 h 267"/>
                <a:gd name="T120" fmla="*/ 9 w 52"/>
                <a:gd name="T121" fmla="*/ 63 h 267"/>
                <a:gd name="T122" fmla="*/ 19 w 52"/>
                <a:gd name="T123" fmla="*/ 199 h 267"/>
                <a:gd name="T124" fmla="*/ 16 w 52"/>
                <a:gd name="T125" fmla="*/ 26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2" h="267">
                  <a:moveTo>
                    <a:pt x="16" y="260"/>
                  </a:moveTo>
                  <a:cubicBezTo>
                    <a:pt x="20" y="254"/>
                    <a:pt x="21" y="248"/>
                    <a:pt x="21" y="241"/>
                  </a:cubicBezTo>
                  <a:cubicBezTo>
                    <a:pt x="22" y="234"/>
                    <a:pt x="21" y="227"/>
                    <a:pt x="21" y="220"/>
                  </a:cubicBezTo>
                  <a:cubicBezTo>
                    <a:pt x="21" y="212"/>
                    <a:pt x="21" y="203"/>
                    <a:pt x="21" y="195"/>
                  </a:cubicBezTo>
                  <a:cubicBezTo>
                    <a:pt x="20" y="186"/>
                    <a:pt x="20" y="177"/>
                    <a:pt x="19" y="168"/>
                  </a:cubicBezTo>
                  <a:cubicBezTo>
                    <a:pt x="18" y="150"/>
                    <a:pt x="17" y="132"/>
                    <a:pt x="15" y="113"/>
                  </a:cubicBezTo>
                  <a:cubicBezTo>
                    <a:pt x="14" y="96"/>
                    <a:pt x="13" y="78"/>
                    <a:pt x="10" y="60"/>
                  </a:cubicBezTo>
                  <a:cubicBezTo>
                    <a:pt x="8" y="45"/>
                    <a:pt x="5" y="30"/>
                    <a:pt x="5" y="14"/>
                  </a:cubicBezTo>
                  <a:cubicBezTo>
                    <a:pt x="5" y="14"/>
                    <a:pt x="4" y="14"/>
                    <a:pt x="4" y="15"/>
                  </a:cubicBezTo>
                  <a:cubicBezTo>
                    <a:pt x="5" y="18"/>
                    <a:pt x="5" y="21"/>
                    <a:pt x="5" y="24"/>
                  </a:cubicBezTo>
                  <a:cubicBezTo>
                    <a:pt x="5" y="28"/>
                    <a:pt x="5" y="32"/>
                    <a:pt x="5" y="37"/>
                  </a:cubicBezTo>
                  <a:cubicBezTo>
                    <a:pt x="5" y="46"/>
                    <a:pt x="5" y="55"/>
                    <a:pt x="6" y="64"/>
                  </a:cubicBezTo>
                  <a:cubicBezTo>
                    <a:pt x="6" y="73"/>
                    <a:pt x="6" y="82"/>
                    <a:pt x="7" y="91"/>
                  </a:cubicBezTo>
                  <a:cubicBezTo>
                    <a:pt x="7" y="100"/>
                    <a:pt x="7" y="109"/>
                    <a:pt x="8" y="118"/>
                  </a:cubicBezTo>
                  <a:cubicBezTo>
                    <a:pt x="10" y="154"/>
                    <a:pt x="19" y="188"/>
                    <a:pt x="19" y="224"/>
                  </a:cubicBezTo>
                  <a:cubicBezTo>
                    <a:pt x="19" y="228"/>
                    <a:pt x="19" y="233"/>
                    <a:pt x="19" y="237"/>
                  </a:cubicBezTo>
                  <a:cubicBezTo>
                    <a:pt x="19" y="242"/>
                    <a:pt x="19" y="246"/>
                    <a:pt x="18" y="251"/>
                  </a:cubicBezTo>
                  <a:cubicBezTo>
                    <a:pt x="18" y="254"/>
                    <a:pt x="18" y="258"/>
                    <a:pt x="19" y="261"/>
                  </a:cubicBezTo>
                  <a:cubicBezTo>
                    <a:pt x="20" y="263"/>
                    <a:pt x="22" y="264"/>
                    <a:pt x="23" y="264"/>
                  </a:cubicBezTo>
                  <a:cubicBezTo>
                    <a:pt x="30" y="264"/>
                    <a:pt x="37" y="261"/>
                    <a:pt x="41" y="256"/>
                  </a:cubicBezTo>
                  <a:cubicBezTo>
                    <a:pt x="46" y="251"/>
                    <a:pt x="48" y="244"/>
                    <a:pt x="49" y="237"/>
                  </a:cubicBezTo>
                  <a:cubicBezTo>
                    <a:pt x="50" y="229"/>
                    <a:pt x="50" y="221"/>
                    <a:pt x="50" y="213"/>
                  </a:cubicBezTo>
                  <a:cubicBezTo>
                    <a:pt x="50" y="204"/>
                    <a:pt x="50" y="195"/>
                    <a:pt x="49" y="186"/>
                  </a:cubicBezTo>
                  <a:cubicBezTo>
                    <a:pt x="48" y="177"/>
                    <a:pt x="46" y="168"/>
                    <a:pt x="45" y="159"/>
                  </a:cubicBezTo>
                  <a:cubicBezTo>
                    <a:pt x="44" y="150"/>
                    <a:pt x="44" y="141"/>
                    <a:pt x="43" y="132"/>
                  </a:cubicBezTo>
                  <a:cubicBezTo>
                    <a:pt x="43" y="123"/>
                    <a:pt x="43" y="114"/>
                    <a:pt x="44" y="105"/>
                  </a:cubicBezTo>
                  <a:cubicBezTo>
                    <a:pt x="44" y="96"/>
                    <a:pt x="44" y="87"/>
                    <a:pt x="43" y="78"/>
                  </a:cubicBezTo>
                  <a:cubicBezTo>
                    <a:pt x="42" y="62"/>
                    <a:pt x="41" y="45"/>
                    <a:pt x="34" y="30"/>
                  </a:cubicBezTo>
                  <a:cubicBezTo>
                    <a:pt x="32" y="26"/>
                    <a:pt x="30" y="23"/>
                    <a:pt x="28" y="19"/>
                  </a:cubicBezTo>
                  <a:cubicBezTo>
                    <a:pt x="26" y="16"/>
                    <a:pt x="24" y="14"/>
                    <a:pt x="22" y="12"/>
                  </a:cubicBezTo>
                  <a:cubicBezTo>
                    <a:pt x="16" y="9"/>
                    <a:pt x="10" y="9"/>
                    <a:pt x="4" y="9"/>
                  </a:cubicBezTo>
                  <a:cubicBezTo>
                    <a:pt x="3" y="9"/>
                    <a:pt x="3" y="10"/>
                    <a:pt x="4" y="10"/>
                  </a:cubicBezTo>
                  <a:cubicBezTo>
                    <a:pt x="9" y="12"/>
                    <a:pt x="16" y="10"/>
                    <a:pt x="21" y="14"/>
                  </a:cubicBezTo>
                  <a:cubicBezTo>
                    <a:pt x="24" y="16"/>
                    <a:pt x="26" y="20"/>
                    <a:pt x="28" y="24"/>
                  </a:cubicBezTo>
                  <a:cubicBezTo>
                    <a:pt x="29" y="27"/>
                    <a:pt x="31" y="31"/>
                    <a:pt x="32" y="35"/>
                  </a:cubicBezTo>
                  <a:cubicBezTo>
                    <a:pt x="33" y="39"/>
                    <a:pt x="34" y="43"/>
                    <a:pt x="34" y="47"/>
                  </a:cubicBezTo>
                  <a:cubicBezTo>
                    <a:pt x="36" y="52"/>
                    <a:pt x="37" y="56"/>
                    <a:pt x="38" y="60"/>
                  </a:cubicBezTo>
                  <a:cubicBezTo>
                    <a:pt x="40" y="69"/>
                    <a:pt x="42" y="78"/>
                    <a:pt x="42" y="87"/>
                  </a:cubicBezTo>
                  <a:cubicBezTo>
                    <a:pt x="43" y="96"/>
                    <a:pt x="43" y="104"/>
                    <a:pt x="43" y="114"/>
                  </a:cubicBezTo>
                  <a:cubicBezTo>
                    <a:pt x="44" y="123"/>
                    <a:pt x="45" y="132"/>
                    <a:pt x="45" y="140"/>
                  </a:cubicBezTo>
                  <a:cubicBezTo>
                    <a:pt x="46" y="159"/>
                    <a:pt x="46" y="177"/>
                    <a:pt x="46" y="195"/>
                  </a:cubicBezTo>
                  <a:cubicBezTo>
                    <a:pt x="47" y="209"/>
                    <a:pt x="48" y="224"/>
                    <a:pt x="44" y="238"/>
                  </a:cubicBezTo>
                  <a:cubicBezTo>
                    <a:pt x="43" y="244"/>
                    <a:pt x="40" y="250"/>
                    <a:pt x="34" y="254"/>
                  </a:cubicBezTo>
                  <a:cubicBezTo>
                    <a:pt x="32" y="256"/>
                    <a:pt x="29" y="256"/>
                    <a:pt x="26" y="256"/>
                  </a:cubicBezTo>
                  <a:cubicBezTo>
                    <a:pt x="24" y="257"/>
                    <a:pt x="21" y="258"/>
                    <a:pt x="19" y="259"/>
                  </a:cubicBezTo>
                  <a:cubicBezTo>
                    <a:pt x="19" y="259"/>
                    <a:pt x="19" y="260"/>
                    <a:pt x="19" y="260"/>
                  </a:cubicBezTo>
                  <a:cubicBezTo>
                    <a:pt x="26" y="267"/>
                    <a:pt x="37" y="256"/>
                    <a:pt x="41" y="251"/>
                  </a:cubicBezTo>
                  <a:cubicBezTo>
                    <a:pt x="44" y="248"/>
                    <a:pt x="46" y="244"/>
                    <a:pt x="47" y="239"/>
                  </a:cubicBezTo>
                  <a:cubicBezTo>
                    <a:pt x="49" y="232"/>
                    <a:pt x="49" y="225"/>
                    <a:pt x="49" y="217"/>
                  </a:cubicBezTo>
                  <a:cubicBezTo>
                    <a:pt x="49" y="209"/>
                    <a:pt x="49" y="201"/>
                    <a:pt x="49" y="193"/>
                  </a:cubicBezTo>
                  <a:cubicBezTo>
                    <a:pt x="48" y="184"/>
                    <a:pt x="48" y="174"/>
                    <a:pt x="48" y="165"/>
                  </a:cubicBezTo>
                  <a:cubicBezTo>
                    <a:pt x="47" y="147"/>
                    <a:pt x="47" y="129"/>
                    <a:pt x="46" y="110"/>
                  </a:cubicBezTo>
                  <a:cubicBezTo>
                    <a:pt x="46" y="92"/>
                    <a:pt x="46" y="75"/>
                    <a:pt x="44" y="57"/>
                  </a:cubicBezTo>
                  <a:cubicBezTo>
                    <a:pt x="43" y="49"/>
                    <a:pt x="42" y="40"/>
                    <a:pt x="39" y="33"/>
                  </a:cubicBezTo>
                  <a:cubicBezTo>
                    <a:pt x="37" y="27"/>
                    <a:pt x="34" y="21"/>
                    <a:pt x="30" y="15"/>
                  </a:cubicBezTo>
                  <a:cubicBezTo>
                    <a:pt x="27" y="12"/>
                    <a:pt x="23" y="10"/>
                    <a:pt x="19" y="9"/>
                  </a:cubicBezTo>
                  <a:cubicBezTo>
                    <a:pt x="14" y="7"/>
                    <a:pt x="8" y="7"/>
                    <a:pt x="3" y="6"/>
                  </a:cubicBezTo>
                  <a:cubicBezTo>
                    <a:pt x="3" y="5"/>
                    <a:pt x="2" y="6"/>
                    <a:pt x="2" y="6"/>
                  </a:cubicBezTo>
                  <a:cubicBezTo>
                    <a:pt x="1" y="9"/>
                    <a:pt x="2" y="12"/>
                    <a:pt x="3" y="14"/>
                  </a:cubicBezTo>
                  <a:cubicBezTo>
                    <a:pt x="4" y="18"/>
                    <a:pt x="4" y="22"/>
                    <a:pt x="5" y="25"/>
                  </a:cubicBezTo>
                  <a:cubicBezTo>
                    <a:pt x="6" y="34"/>
                    <a:pt x="6" y="43"/>
                    <a:pt x="7" y="52"/>
                  </a:cubicBezTo>
                  <a:cubicBezTo>
                    <a:pt x="7" y="62"/>
                    <a:pt x="8" y="71"/>
                    <a:pt x="8" y="80"/>
                  </a:cubicBezTo>
                  <a:cubicBezTo>
                    <a:pt x="8" y="89"/>
                    <a:pt x="9" y="98"/>
                    <a:pt x="10" y="107"/>
                  </a:cubicBezTo>
                  <a:cubicBezTo>
                    <a:pt x="12" y="126"/>
                    <a:pt x="14" y="144"/>
                    <a:pt x="15" y="162"/>
                  </a:cubicBezTo>
                  <a:cubicBezTo>
                    <a:pt x="16" y="171"/>
                    <a:pt x="17" y="180"/>
                    <a:pt x="18" y="189"/>
                  </a:cubicBezTo>
                  <a:cubicBezTo>
                    <a:pt x="19" y="198"/>
                    <a:pt x="20" y="207"/>
                    <a:pt x="20" y="216"/>
                  </a:cubicBezTo>
                  <a:cubicBezTo>
                    <a:pt x="20" y="225"/>
                    <a:pt x="20" y="234"/>
                    <a:pt x="20" y="243"/>
                  </a:cubicBezTo>
                  <a:cubicBezTo>
                    <a:pt x="20" y="245"/>
                    <a:pt x="20" y="248"/>
                    <a:pt x="20" y="250"/>
                  </a:cubicBezTo>
                  <a:cubicBezTo>
                    <a:pt x="20" y="251"/>
                    <a:pt x="20" y="253"/>
                    <a:pt x="21" y="254"/>
                  </a:cubicBezTo>
                  <a:cubicBezTo>
                    <a:pt x="21" y="257"/>
                    <a:pt x="22" y="258"/>
                    <a:pt x="25" y="258"/>
                  </a:cubicBezTo>
                  <a:cubicBezTo>
                    <a:pt x="27" y="258"/>
                    <a:pt x="29" y="257"/>
                    <a:pt x="32" y="256"/>
                  </a:cubicBezTo>
                  <a:cubicBezTo>
                    <a:pt x="34" y="255"/>
                    <a:pt x="36" y="254"/>
                    <a:pt x="38" y="252"/>
                  </a:cubicBezTo>
                  <a:cubicBezTo>
                    <a:pt x="43" y="249"/>
                    <a:pt x="46" y="243"/>
                    <a:pt x="48" y="237"/>
                  </a:cubicBezTo>
                  <a:cubicBezTo>
                    <a:pt x="50" y="230"/>
                    <a:pt x="50" y="223"/>
                    <a:pt x="50" y="216"/>
                  </a:cubicBezTo>
                  <a:cubicBezTo>
                    <a:pt x="51" y="208"/>
                    <a:pt x="52" y="199"/>
                    <a:pt x="52" y="191"/>
                  </a:cubicBezTo>
                  <a:cubicBezTo>
                    <a:pt x="51" y="182"/>
                    <a:pt x="51" y="173"/>
                    <a:pt x="50" y="164"/>
                  </a:cubicBezTo>
                  <a:cubicBezTo>
                    <a:pt x="49" y="155"/>
                    <a:pt x="49" y="147"/>
                    <a:pt x="49" y="138"/>
                  </a:cubicBezTo>
                  <a:cubicBezTo>
                    <a:pt x="47" y="119"/>
                    <a:pt x="46" y="101"/>
                    <a:pt x="45" y="83"/>
                  </a:cubicBezTo>
                  <a:cubicBezTo>
                    <a:pt x="44" y="66"/>
                    <a:pt x="44" y="49"/>
                    <a:pt x="40" y="32"/>
                  </a:cubicBezTo>
                  <a:cubicBezTo>
                    <a:pt x="37" y="23"/>
                    <a:pt x="34" y="14"/>
                    <a:pt x="27" y="8"/>
                  </a:cubicBezTo>
                  <a:cubicBezTo>
                    <a:pt x="20" y="1"/>
                    <a:pt x="1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6" y="1"/>
                    <a:pt x="12" y="3"/>
                    <a:pt x="17" y="6"/>
                  </a:cubicBezTo>
                  <a:cubicBezTo>
                    <a:pt x="22" y="9"/>
                    <a:pt x="26" y="13"/>
                    <a:pt x="29" y="18"/>
                  </a:cubicBezTo>
                  <a:cubicBezTo>
                    <a:pt x="31" y="23"/>
                    <a:pt x="33" y="29"/>
                    <a:pt x="34" y="35"/>
                  </a:cubicBezTo>
                  <a:cubicBezTo>
                    <a:pt x="36" y="44"/>
                    <a:pt x="37" y="52"/>
                    <a:pt x="38" y="62"/>
                  </a:cubicBezTo>
                  <a:cubicBezTo>
                    <a:pt x="41" y="80"/>
                    <a:pt x="43" y="97"/>
                    <a:pt x="45" y="116"/>
                  </a:cubicBezTo>
                  <a:cubicBezTo>
                    <a:pt x="46" y="133"/>
                    <a:pt x="47" y="151"/>
                    <a:pt x="49" y="169"/>
                  </a:cubicBezTo>
                  <a:cubicBezTo>
                    <a:pt x="50" y="186"/>
                    <a:pt x="50" y="204"/>
                    <a:pt x="48" y="221"/>
                  </a:cubicBezTo>
                  <a:cubicBezTo>
                    <a:pt x="47" y="228"/>
                    <a:pt x="46" y="236"/>
                    <a:pt x="43" y="242"/>
                  </a:cubicBezTo>
                  <a:cubicBezTo>
                    <a:pt x="41" y="247"/>
                    <a:pt x="37" y="251"/>
                    <a:pt x="33" y="254"/>
                  </a:cubicBezTo>
                  <a:cubicBezTo>
                    <a:pt x="30" y="255"/>
                    <a:pt x="28" y="257"/>
                    <a:pt x="26" y="258"/>
                  </a:cubicBezTo>
                  <a:cubicBezTo>
                    <a:pt x="24" y="259"/>
                    <a:pt x="21" y="260"/>
                    <a:pt x="19" y="259"/>
                  </a:cubicBezTo>
                  <a:cubicBezTo>
                    <a:pt x="19" y="258"/>
                    <a:pt x="18" y="260"/>
                    <a:pt x="19" y="260"/>
                  </a:cubicBezTo>
                  <a:cubicBezTo>
                    <a:pt x="20" y="261"/>
                    <a:pt x="22" y="261"/>
                    <a:pt x="23" y="260"/>
                  </a:cubicBezTo>
                  <a:cubicBezTo>
                    <a:pt x="26" y="260"/>
                    <a:pt x="28" y="258"/>
                    <a:pt x="30" y="257"/>
                  </a:cubicBezTo>
                  <a:cubicBezTo>
                    <a:pt x="34" y="255"/>
                    <a:pt x="38" y="252"/>
                    <a:pt x="41" y="248"/>
                  </a:cubicBezTo>
                  <a:cubicBezTo>
                    <a:pt x="45" y="243"/>
                    <a:pt x="47" y="236"/>
                    <a:pt x="48" y="230"/>
                  </a:cubicBezTo>
                  <a:cubicBezTo>
                    <a:pt x="50" y="222"/>
                    <a:pt x="50" y="215"/>
                    <a:pt x="50" y="207"/>
                  </a:cubicBezTo>
                  <a:cubicBezTo>
                    <a:pt x="51" y="189"/>
                    <a:pt x="50" y="171"/>
                    <a:pt x="49" y="153"/>
                  </a:cubicBezTo>
                  <a:cubicBezTo>
                    <a:pt x="47" y="136"/>
                    <a:pt x="46" y="118"/>
                    <a:pt x="44" y="100"/>
                  </a:cubicBezTo>
                  <a:cubicBezTo>
                    <a:pt x="43" y="82"/>
                    <a:pt x="40" y="64"/>
                    <a:pt x="37" y="47"/>
                  </a:cubicBezTo>
                  <a:cubicBezTo>
                    <a:pt x="36" y="39"/>
                    <a:pt x="36" y="32"/>
                    <a:pt x="33" y="25"/>
                  </a:cubicBezTo>
                  <a:cubicBezTo>
                    <a:pt x="31" y="19"/>
                    <a:pt x="29" y="15"/>
                    <a:pt x="25" y="11"/>
                  </a:cubicBezTo>
                  <a:cubicBezTo>
                    <a:pt x="19" y="4"/>
                    <a:pt x="1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8" y="1"/>
                    <a:pt x="15" y="2"/>
                    <a:pt x="22" y="6"/>
                  </a:cubicBezTo>
                  <a:cubicBezTo>
                    <a:pt x="28" y="10"/>
                    <a:pt x="33" y="16"/>
                    <a:pt x="35" y="23"/>
                  </a:cubicBezTo>
                  <a:cubicBezTo>
                    <a:pt x="41" y="38"/>
                    <a:pt x="42" y="55"/>
                    <a:pt x="43" y="71"/>
                  </a:cubicBezTo>
                  <a:cubicBezTo>
                    <a:pt x="43" y="81"/>
                    <a:pt x="44" y="90"/>
                    <a:pt x="45" y="98"/>
                  </a:cubicBezTo>
                  <a:cubicBezTo>
                    <a:pt x="45" y="107"/>
                    <a:pt x="46" y="116"/>
                    <a:pt x="46" y="126"/>
                  </a:cubicBezTo>
                  <a:cubicBezTo>
                    <a:pt x="47" y="135"/>
                    <a:pt x="47" y="144"/>
                    <a:pt x="48" y="153"/>
                  </a:cubicBezTo>
                  <a:cubicBezTo>
                    <a:pt x="49" y="162"/>
                    <a:pt x="49" y="170"/>
                    <a:pt x="50" y="179"/>
                  </a:cubicBezTo>
                  <a:cubicBezTo>
                    <a:pt x="50" y="188"/>
                    <a:pt x="50" y="197"/>
                    <a:pt x="50" y="206"/>
                  </a:cubicBezTo>
                  <a:cubicBezTo>
                    <a:pt x="50" y="210"/>
                    <a:pt x="49" y="214"/>
                    <a:pt x="49" y="218"/>
                  </a:cubicBezTo>
                  <a:cubicBezTo>
                    <a:pt x="49" y="221"/>
                    <a:pt x="49" y="225"/>
                    <a:pt x="48" y="228"/>
                  </a:cubicBezTo>
                  <a:cubicBezTo>
                    <a:pt x="47" y="235"/>
                    <a:pt x="46" y="242"/>
                    <a:pt x="41" y="247"/>
                  </a:cubicBezTo>
                  <a:cubicBezTo>
                    <a:pt x="38" y="252"/>
                    <a:pt x="33" y="255"/>
                    <a:pt x="28" y="256"/>
                  </a:cubicBezTo>
                  <a:cubicBezTo>
                    <a:pt x="26" y="257"/>
                    <a:pt x="25" y="257"/>
                    <a:pt x="24" y="257"/>
                  </a:cubicBezTo>
                  <a:cubicBezTo>
                    <a:pt x="23" y="257"/>
                    <a:pt x="22" y="255"/>
                    <a:pt x="22" y="254"/>
                  </a:cubicBezTo>
                  <a:cubicBezTo>
                    <a:pt x="22" y="250"/>
                    <a:pt x="21" y="246"/>
                    <a:pt x="21" y="242"/>
                  </a:cubicBezTo>
                  <a:cubicBezTo>
                    <a:pt x="21" y="233"/>
                    <a:pt x="22" y="224"/>
                    <a:pt x="22" y="215"/>
                  </a:cubicBezTo>
                  <a:cubicBezTo>
                    <a:pt x="21" y="206"/>
                    <a:pt x="20" y="197"/>
                    <a:pt x="19" y="188"/>
                  </a:cubicBezTo>
                  <a:cubicBezTo>
                    <a:pt x="19" y="179"/>
                    <a:pt x="17" y="170"/>
                    <a:pt x="17" y="161"/>
                  </a:cubicBezTo>
                  <a:cubicBezTo>
                    <a:pt x="15" y="143"/>
                    <a:pt x="13" y="124"/>
                    <a:pt x="11" y="106"/>
                  </a:cubicBezTo>
                  <a:cubicBezTo>
                    <a:pt x="11" y="97"/>
                    <a:pt x="10" y="88"/>
                    <a:pt x="9" y="79"/>
                  </a:cubicBezTo>
                  <a:cubicBezTo>
                    <a:pt x="9" y="70"/>
                    <a:pt x="9" y="61"/>
                    <a:pt x="8" y="52"/>
                  </a:cubicBezTo>
                  <a:cubicBezTo>
                    <a:pt x="8" y="43"/>
                    <a:pt x="7" y="34"/>
                    <a:pt x="6" y="26"/>
                  </a:cubicBezTo>
                  <a:cubicBezTo>
                    <a:pt x="6" y="22"/>
                    <a:pt x="5" y="19"/>
                    <a:pt x="5" y="15"/>
                  </a:cubicBezTo>
                  <a:cubicBezTo>
                    <a:pt x="4" y="12"/>
                    <a:pt x="3" y="9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10" y="9"/>
                    <a:pt x="19" y="8"/>
                    <a:pt x="25" y="13"/>
                  </a:cubicBezTo>
                  <a:cubicBezTo>
                    <a:pt x="30" y="16"/>
                    <a:pt x="34" y="23"/>
                    <a:pt x="36" y="29"/>
                  </a:cubicBezTo>
                  <a:cubicBezTo>
                    <a:pt x="39" y="36"/>
                    <a:pt x="41" y="44"/>
                    <a:pt x="42" y="53"/>
                  </a:cubicBezTo>
                  <a:cubicBezTo>
                    <a:pt x="43" y="61"/>
                    <a:pt x="44" y="70"/>
                    <a:pt x="44" y="79"/>
                  </a:cubicBezTo>
                  <a:cubicBezTo>
                    <a:pt x="46" y="115"/>
                    <a:pt x="46" y="152"/>
                    <a:pt x="47" y="188"/>
                  </a:cubicBezTo>
                  <a:cubicBezTo>
                    <a:pt x="47" y="197"/>
                    <a:pt x="47" y="205"/>
                    <a:pt x="48" y="214"/>
                  </a:cubicBezTo>
                  <a:cubicBezTo>
                    <a:pt x="48" y="221"/>
                    <a:pt x="48" y="229"/>
                    <a:pt x="46" y="236"/>
                  </a:cubicBezTo>
                  <a:cubicBezTo>
                    <a:pt x="45" y="242"/>
                    <a:pt x="43" y="245"/>
                    <a:pt x="40" y="249"/>
                  </a:cubicBezTo>
                  <a:cubicBezTo>
                    <a:pt x="37" y="253"/>
                    <a:pt x="34" y="257"/>
                    <a:pt x="29" y="260"/>
                  </a:cubicBezTo>
                  <a:cubicBezTo>
                    <a:pt x="26" y="261"/>
                    <a:pt x="23" y="262"/>
                    <a:pt x="20" y="259"/>
                  </a:cubicBezTo>
                  <a:cubicBezTo>
                    <a:pt x="20" y="259"/>
                    <a:pt x="20" y="260"/>
                    <a:pt x="20" y="260"/>
                  </a:cubicBezTo>
                  <a:cubicBezTo>
                    <a:pt x="21" y="260"/>
                    <a:pt x="22" y="259"/>
                    <a:pt x="23" y="258"/>
                  </a:cubicBezTo>
                  <a:cubicBezTo>
                    <a:pt x="25" y="258"/>
                    <a:pt x="26" y="258"/>
                    <a:pt x="28" y="257"/>
                  </a:cubicBezTo>
                  <a:cubicBezTo>
                    <a:pt x="30" y="257"/>
                    <a:pt x="31" y="257"/>
                    <a:pt x="33" y="256"/>
                  </a:cubicBezTo>
                  <a:cubicBezTo>
                    <a:pt x="34" y="256"/>
                    <a:pt x="36" y="255"/>
                    <a:pt x="37" y="254"/>
                  </a:cubicBezTo>
                  <a:cubicBezTo>
                    <a:pt x="42" y="249"/>
                    <a:pt x="45" y="242"/>
                    <a:pt x="47" y="235"/>
                  </a:cubicBezTo>
                  <a:cubicBezTo>
                    <a:pt x="48" y="227"/>
                    <a:pt x="49" y="219"/>
                    <a:pt x="48" y="212"/>
                  </a:cubicBezTo>
                  <a:cubicBezTo>
                    <a:pt x="48" y="203"/>
                    <a:pt x="48" y="194"/>
                    <a:pt x="48" y="185"/>
                  </a:cubicBezTo>
                  <a:cubicBezTo>
                    <a:pt x="47" y="167"/>
                    <a:pt x="47" y="149"/>
                    <a:pt x="46" y="131"/>
                  </a:cubicBezTo>
                  <a:cubicBezTo>
                    <a:pt x="45" y="122"/>
                    <a:pt x="44" y="113"/>
                    <a:pt x="44" y="104"/>
                  </a:cubicBezTo>
                  <a:cubicBezTo>
                    <a:pt x="44" y="95"/>
                    <a:pt x="44" y="86"/>
                    <a:pt x="43" y="77"/>
                  </a:cubicBezTo>
                  <a:cubicBezTo>
                    <a:pt x="42" y="69"/>
                    <a:pt x="39" y="61"/>
                    <a:pt x="37" y="52"/>
                  </a:cubicBezTo>
                  <a:cubicBezTo>
                    <a:pt x="35" y="45"/>
                    <a:pt x="34" y="37"/>
                    <a:pt x="31" y="29"/>
                  </a:cubicBezTo>
                  <a:cubicBezTo>
                    <a:pt x="30" y="26"/>
                    <a:pt x="29" y="22"/>
                    <a:pt x="27" y="19"/>
                  </a:cubicBezTo>
                  <a:cubicBezTo>
                    <a:pt x="25" y="16"/>
                    <a:pt x="23" y="14"/>
                    <a:pt x="21" y="12"/>
                  </a:cubicBezTo>
                  <a:cubicBezTo>
                    <a:pt x="15" y="9"/>
                    <a:pt x="9" y="10"/>
                    <a:pt x="4" y="9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10" y="10"/>
                    <a:pt x="16" y="10"/>
                    <a:pt x="21" y="14"/>
                  </a:cubicBezTo>
                  <a:cubicBezTo>
                    <a:pt x="24" y="16"/>
                    <a:pt x="26" y="19"/>
                    <a:pt x="28" y="21"/>
                  </a:cubicBezTo>
                  <a:cubicBezTo>
                    <a:pt x="30" y="25"/>
                    <a:pt x="32" y="28"/>
                    <a:pt x="33" y="32"/>
                  </a:cubicBezTo>
                  <a:cubicBezTo>
                    <a:pt x="40" y="48"/>
                    <a:pt x="41" y="65"/>
                    <a:pt x="42" y="82"/>
                  </a:cubicBezTo>
                  <a:cubicBezTo>
                    <a:pt x="42" y="100"/>
                    <a:pt x="41" y="118"/>
                    <a:pt x="42" y="136"/>
                  </a:cubicBezTo>
                  <a:cubicBezTo>
                    <a:pt x="43" y="145"/>
                    <a:pt x="44" y="154"/>
                    <a:pt x="44" y="163"/>
                  </a:cubicBezTo>
                  <a:cubicBezTo>
                    <a:pt x="46" y="172"/>
                    <a:pt x="47" y="181"/>
                    <a:pt x="48" y="190"/>
                  </a:cubicBezTo>
                  <a:cubicBezTo>
                    <a:pt x="49" y="198"/>
                    <a:pt x="49" y="208"/>
                    <a:pt x="49" y="216"/>
                  </a:cubicBezTo>
                  <a:cubicBezTo>
                    <a:pt x="49" y="224"/>
                    <a:pt x="49" y="233"/>
                    <a:pt x="47" y="240"/>
                  </a:cubicBezTo>
                  <a:cubicBezTo>
                    <a:pt x="45" y="248"/>
                    <a:pt x="42" y="255"/>
                    <a:pt x="36" y="259"/>
                  </a:cubicBezTo>
                  <a:cubicBezTo>
                    <a:pt x="32" y="261"/>
                    <a:pt x="29" y="262"/>
                    <a:pt x="25" y="263"/>
                  </a:cubicBezTo>
                  <a:cubicBezTo>
                    <a:pt x="24" y="263"/>
                    <a:pt x="23" y="263"/>
                    <a:pt x="22" y="262"/>
                  </a:cubicBezTo>
                  <a:cubicBezTo>
                    <a:pt x="21" y="262"/>
                    <a:pt x="21" y="261"/>
                    <a:pt x="21" y="260"/>
                  </a:cubicBezTo>
                  <a:cubicBezTo>
                    <a:pt x="19" y="256"/>
                    <a:pt x="19" y="252"/>
                    <a:pt x="20" y="248"/>
                  </a:cubicBezTo>
                  <a:cubicBezTo>
                    <a:pt x="20" y="243"/>
                    <a:pt x="20" y="239"/>
                    <a:pt x="20" y="234"/>
                  </a:cubicBezTo>
                  <a:cubicBezTo>
                    <a:pt x="20" y="225"/>
                    <a:pt x="20" y="216"/>
                    <a:pt x="19" y="208"/>
                  </a:cubicBezTo>
                  <a:cubicBezTo>
                    <a:pt x="19" y="190"/>
                    <a:pt x="16" y="172"/>
                    <a:pt x="13" y="155"/>
                  </a:cubicBezTo>
                  <a:cubicBezTo>
                    <a:pt x="12" y="146"/>
                    <a:pt x="11" y="137"/>
                    <a:pt x="10" y="128"/>
                  </a:cubicBezTo>
                  <a:cubicBezTo>
                    <a:pt x="9" y="120"/>
                    <a:pt x="9" y="111"/>
                    <a:pt x="9" y="102"/>
                  </a:cubicBezTo>
                  <a:cubicBezTo>
                    <a:pt x="8" y="92"/>
                    <a:pt x="8" y="83"/>
                    <a:pt x="8" y="74"/>
                  </a:cubicBezTo>
                  <a:cubicBezTo>
                    <a:pt x="7" y="65"/>
                    <a:pt x="6" y="56"/>
                    <a:pt x="6" y="47"/>
                  </a:cubicBezTo>
                  <a:cubicBezTo>
                    <a:pt x="7" y="40"/>
                    <a:pt x="7" y="34"/>
                    <a:pt x="7" y="27"/>
                  </a:cubicBezTo>
                  <a:cubicBezTo>
                    <a:pt x="7" y="23"/>
                    <a:pt x="7" y="18"/>
                    <a:pt x="5" y="14"/>
                  </a:cubicBezTo>
                  <a:cubicBezTo>
                    <a:pt x="5" y="13"/>
                    <a:pt x="4" y="13"/>
                    <a:pt x="4" y="14"/>
                  </a:cubicBezTo>
                  <a:cubicBezTo>
                    <a:pt x="3" y="31"/>
                    <a:pt x="7" y="47"/>
                    <a:pt x="9" y="63"/>
                  </a:cubicBezTo>
                  <a:cubicBezTo>
                    <a:pt x="12" y="81"/>
                    <a:pt x="13" y="100"/>
                    <a:pt x="14" y="118"/>
                  </a:cubicBezTo>
                  <a:cubicBezTo>
                    <a:pt x="15" y="136"/>
                    <a:pt x="17" y="154"/>
                    <a:pt x="18" y="172"/>
                  </a:cubicBezTo>
                  <a:cubicBezTo>
                    <a:pt x="19" y="181"/>
                    <a:pt x="19" y="190"/>
                    <a:pt x="19" y="199"/>
                  </a:cubicBezTo>
                  <a:cubicBezTo>
                    <a:pt x="20" y="207"/>
                    <a:pt x="19" y="215"/>
                    <a:pt x="20" y="223"/>
                  </a:cubicBezTo>
                  <a:cubicBezTo>
                    <a:pt x="20" y="235"/>
                    <a:pt x="22" y="249"/>
                    <a:pt x="15" y="259"/>
                  </a:cubicBezTo>
                  <a:cubicBezTo>
                    <a:pt x="15" y="260"/>
                    <a:pt x="16" y="261"/>
                    <a:pt x="16" y="26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6" name="Freeform 57"/>
            <p:cNvSpPr/>
            <p:nvPr/>
          </p:nvSpPr>
          <p:spPr bwMode="auto">
            <a:xfrm>
              <a:off x="6278" y="441"/>
              <a:ext cx="8" cy="7"/>
            </a:xfrm>
            <a:custGeom>
              <a:avLst/>
              <a:gdLst>
                <a:gd name="T0" fmla="*/ 4 w 6"/>
                <a:gd name="T1" fmla="*/ 0 h 6"/>
                <a:gd name="T2" fmla="*/ 4 w 6"/>
                <a:gd name="T3" fmla="*/ 1 h 6"/>
                <a:gd name="T4" fmla="*/ 5 w 6"/>
                <a:gd name="T5" fmla="*/ 2 h 6"/>
                <a:gd name="T6" fmla="*/ 4 w 6"/>
                <a:gd name="T7" fmla="*/ 0 h 6"/>
                <a:gd name="T8" fmla="*/ 3 w 6"/>
                <a:gd name="T9" fmla="*/ 0 h 6"/>
                <a:gd name="T10" fmla="*/ 0 w 6"/>
                <a:gd name="T11" fmla="*/ 5 h 6"/>
                <a:gd name="T12" fmla="*/ 1 w 6"/>
                <a:gd name="T13" fmla="*/ 5 h 6"/>
                <a:gd name="T14" fmla="*/ 4 w 6"/>
                <a:gd name="T15" fmla="*/ 1 h 6"/>
                <a:gd name="T16" fmla="*/ 3 w 6"/>
                <a:gd name="T17" fmla="*/ 1 h 6"/>
                <a:gd name="T18" fmla="*/ 4 w 6"/>
                <a:gd name="T19" fmla="*/ 2 h 6"/>
                <a:gd name="T20" fmla="*/ 5 w 6"/>
                <a:gd name="T21" fmla="*/ 2 h 6"/>
                <a:gd name="T22" fmla="*/ 6 w 6"/>
                <a:gd name="T23" fmla="*/ 1 h 6"/>
                <a:gd name="T24" fmla="*/ 4 w 6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5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6"/>
                    <a:pt x="1" y="6"/>
                    <a:pt x="1" y="5"/>
                  </a:cubicBezTo>
                  <a:cubicBezTo>
                    <a:pt x="2" y="4"/>
                    <a:pt x="2" y="2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4" y="3"/>
                    <a:pt x="5" y="3"/>
                    <a:pt x="5" y="2"/>
                  </a:cubicBezTo>
                  <a:cubicBezTo>
                    <a:pt x="5" y="2"/>
                    <a:pt x="6" y="1"/>
                    <a:pt x="6" y="1"/>
                  </a:cubicBezTo>
                  <a:cubicBezTo>
                    <a:pt x="6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7" name="Freeform 58"/>
            <p:cNvSpPr/>
            <p:nvPr/>
          </p:nvSpPr>
          <p:spPr bwMode="auto">
            <a:xfrm>
              <a:off x="5852" y="438"/>
              <a:ext cx="187" cy="6"/>
            </a:xfrm>
            <a:custGeom>
              <a:avLst/>
              <a:gdLst>
                <a:gd name="T0" fmla="*/ 1 w 145"/>
                <a:gd name="T1" fmla="*/ 4 h 5"/>
                <a:gd name="T2" fmla="*/ 52 w 145"/>
                <a:gd name="T3" fmla="*/ 4 h 5"/>
                <a:gd name="T4" fmla="*/ 78 w 145"/>
                <a:gd name="T5" fmla="*/ 5 h 5"/>
                <a:gd name="T6" fmla="*/ 105 w 145"/>
                <a:gd name="T7" fmla="*/ 4 h 5"/>
                <a:gd name="T8" fmla="*/ 144 w 145"/>
                <a:gd name="T9" fmla="*/ 1 h 5"/>
                <a:gd name="T10" fmla="*/ 144 w 145"/>
                <a:gd name="T11" fmla="*/ 0 h 5"/>
                <a:gd name="T12" fmla="*/ 91 w 145"/>
                <a:gd name="T13" fmla="*/ 4 h 5"/>
                <a:gd name="T14" fmla="*/ 39 w 145"/>
                <a:gd name="T15" fmla="*/ 2 h 5"/>
                <a:gd name="T16" fmla="*/ 1 w 145"/>
                <a:gd name="T17" fmla="*/ 3 h 5"/>
                <a:gd name="T18" fmla="*/ 1 w 145"/>
                <a:gd name="T1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5" h="5">
                  <a:moveTo>
                    <a:pt x="1" y="4"/>
                  </a:moveTo>
                  <a:cubicBezTo>
                    <a:pt x="18" y="2"/>
                    <a:pt x="35" y="3"/>
                    <a:pt x="52" y="4"/>
                  </a:cubicBezTo>
                  <a:cubicBezTo>
                    <a:pt x="61" y="4"/>
                    <a:pt x="69" y="5"/>
                    <a:pt x="78" y="5"/>
                  </a:cubicBezTo>
                  <a:cubicBezTo>
                    <a:pt x="87" y="5"/>
                    <a:pt x="96" y="5"/>
                    <a:pt x="105" y="4"/>
                  </a:cubicBezTo>
                  <a:cubicBezTo>
                    <a:pt x="118" y="4"/>
                    <a:pt x="131" y="2"/>
                    <a:pt x="144" y="1"/>
                  </a:cubicBezTo>
                  <a:cubicBezTo>
                    <a:pt x="145" y="1"/>
                    <a:pt x="145" y="0"/>
                    <a:pt x="144" y="0"/>
                  </a:cubicBezTo>
                  <a:cubicBezTo>
                    <a:pt x="126" y="1"/>
                    <a:pt x="109" y="3"/>
                    <a:pt x="91" y="4"/>
                  </a:cubicBezTo>
                  <a:cubicBezTo>
                    <a:pt x="74" y="4"/>
                    <a:pt x="56" y="2"/>
                    <a:pt x="39" y="2"/>
                  </a:cubicBezTo>
                  <a:cubicBezTo>
                    <a:pt x="26" y="1"/>
                    <a:pt x="13" y="1"/>
                    <a:pt x="1" y="3"/>
                  </a:cubicBezTo>
                  <a:cubicBezTo>
                    <a:pt x="0" y="3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8" name="Freeform 59"/>
            <p:cNvSpPr/>
            <p:nvPr/>
          </p:nvSpPr>
          <p:spPr bwMode="auto">
            <a:xfrm>
              <a:off x="5821" y="424"/>
              <a:ext cx="468" cy="31"/>
            </a:xfrm>
            <a:custGeom>
              <a:avLst/>
              <a:gdLst>
                <a:gd name="T0" fmla="*/ 285 w 362"/>
                <a:gd name="T1" fmla="*/ 8 h 24"/>
                <a:gd name="T2" fmla="*/ 338 w 362"/>
                <a:gd name="T3" fmla="*/ 4 h 24"/>
                <a:gd name="T4" fmla="*/ 361 w 362"/>
                <a:gd name="T5" fmla="*/ 14 h 24"/>
                <a:gd name="T6" fmla="*/ 345 w 362"/>
                <a:gd name="T7" fmla="*/ 5 h 24"/>
                <a:gd name="T8" fmla="*/ 268 w 362"/>
                <a:gd name="T9" fmla="*/ 5 h 24"/>
                <a:gd name="T10" fmla="*/ 127 w 362"/>
                <a:gd name="T11" fmla="*/ 14 h 24"/>
                <a:gd name="T12" fmla="*/ 57 w 362"/>
                <a:gd name="T13" fmla="*/ 13 h 24"/>
                <a:gd name="T14" fmla="*/ 2 w 362"/>
                <a:gd name="T15" fmla="*/ 21 h 24"/>
                <a:gd name="T16" fmla="*/ 140 w 362"/>
                <a:gd name="T17" fmla="*/ 13 h 24"/>
                <a:gd name="T18" fmla="*/ 246 w 362"/>
                <a:gd name="T19" fmla="*/ 6 h 24"/>
                <a:gd name="T20" fmla="*/ 330 w 362"/>
                <a:gd name="T21" fmla="*/ 3 h 24"/>
                <a:gd name="T22" fmla="*/ 360 w 362"/>
                <a:gd name="T23" fmla="*/ 22 h 24"/>
                <a:gd name="T24" fmla="*/ 249 w 362"/>
                <a:gd name="T25" fmla="*/ 10 h 24"/>
                <a:gd name="T26" fmla="*/ 107 w 362"/>
                <a:gd name="T27" fmla="*/ 17 h 24"/>
                <a:gd name="T28" fmla="*/ 12 w 362"/>
                <a:gd name="T29" fmla="*/ 21 h 24"/>
                <a:gd name="T30" fmla="*/ 82 w 362"/>
                <a:gd name="T31" fmla="*/ 17 h 24"/>
                <a:gd name="T32" fmla="*/ 225 w 362"/>
                <a:gd name="T33" fmla="*/ 13 h 24"/>
                <a:gd name="T34" fmla="*/ 329 w 362"/>
                <a:gd name="T35" fmla="*/ 6 h 24"/>
                <a:gd name="T36" fmla="*/ 352 w 362"/>
                <a:gd name="T37" fmla="*/ 9 h 24"/>
                <a:gd name="T38" fmla="*/ 345 w 362"/>
                <a:gd name="T39" fmla="*/ 5 h 24"/>
                <a:gd name="T40" fmla="*/ 297 w 362"/>
                <a:gd name="T41" fmla="*/ 6 h 24"/>
                <a:gd name="T42" fmla="*/ 83 w 362"/>
                <a:gd name="T43" fmla="*/ 16 h 24"/>
                <a:gd name="T44" fmla="*/ 12 w 362"/>
                <a:gd name="T45" fmla="*/ 22 h 24"/>
                <a:gd name="T46" fmla="*/ 81 w 362"/>
                <a:gd name="T47" fmla="*/ 18 h 24"/>
                <a:gd name="T48" fmla="*/ 188 w 362"/>
                <a:gd name="T49" fmla="*/ 17 h 24"/>
                <a:gd name="T50" fmla="*/ 294 w 362"/>
                <a:gd name="T51" fmla="*/ 9 h 24"/>
                <a:gd name="T52" fmla="*/ 359 w 362"/>
                <a:gd name="T53" fmla="*/ 23 h 24"/>
                <a:gd name="T54" fmla="*/ 345 w 362"/>
                <a:gd name="T55" fmla="*/ 6 h 24"/>
                <a:gd name="T56" fmla="*/ 253 w 362"/>
                <a:gd name="T57" fmla="*/ 4 h 24"/>
                <a:gd name="T58" fmla="*/ 111 w 362"/>
                <a:gd name="T59" fmla="*/ 12 h 24"/>
                <a:gd name="T60" fmla="*/ 2 w 362"/>
                <a:gd name="T61" fmla="*/ 21 h 24"/>
                <a:gd name="T62" fmla="*/ 140 w 362"/>
                <a:gd name="T63" fmla="*/ 15 h 24"/>
                <a:gd name="T64" fmla="*/ 282 w 362"/>
                <a:gd name="T65" fmla="*/ 6 h 24"/>
                <a:gd name="T66" fmla="*/ 351 w 362"/>
                <a:gd name="T67" fmla="*/ 7 h 24"/>
                <a:gd name="T68" fmla="*/ 361 w 362"/>
                <a:gd name="T69" fmla="*/ 13 h 24"/>
                <a:gd name="T70" fmla="*/ 297 w 362"/>
                <a:gd name="T71" fmla="*/ 6 h 24"/>
                <a:gd name="T72" fmla="*/ 214 w 362"/>
                <a:gd name="T73" fmla="*/ 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2" h="24">
                  <a:moveTo>
                    <a:pt x="214" y="9"/>
                  </a:moveTo>
                  <a:cubicBezTo>
                    <a:pt x="238" y="10"/>
                    <a:pt x="262" y="9"/>
                    <a:pt x="285" y="8"/>
                  </a:cubicBezTo>
                  <a:cubicBezTo>
                    <a:pt x="295" y="8"/>
                    <a:pt x="305" y="7"/>
                    <a:pt x="315" y="6"/>
                  </a:cubicBezTo>
                  <a:cubicBezTo>
                    <a:pt x="322" y="5"/>
                    <a:pt x="330" y="4"/>
                    <a:pt x="338" y="4"/>
                  </a:cubicBezTo>
                  <a:cubicBezTo>
                    <a:pt x="346" y="4"/>
                    <a:pt x="355" y="6"/>
                    <a:pt x="360" y="14"/>
                  </a:cubicBezTo>
                  <a:cubicBezTo>
                    <a:pt x="361" y="14"/>
                    <a:pt x="361" y="14"/>
                    <a:pt x="361" y="14"/>
                  </a:cubicBezTo>
                  <a:cubicBezTo>
                    <a:pt x="362" y="11"/>
                    <a:pt x="360" y="9"/>
                    <a:pt x="358" y="8"/>
                  </a:cubicBezTo>
                  <a:cubicBezTo>
                    <a:pt x="354" y="6"/>
                    <a:pt x="349" y="5"/>
                    <a:pt x="345" y="5"/>
                  </a:cubicBezTo>
                  <a:cubicBezTo>
                    <a:pt x="333" y="3"/>
                    <a:pt x="322" y="3"/>
                    <a:pt x="311" y="3"/>
                  </a:cubicBezTo>
                  <a:cubicBezTo>
                    <a:pt x="297" y="3"/>
                    <a:pt x="282" y="4"/>
                    <a:pt x="268" y="5"/>
                  </a:cubicBezTo>
                  <a:cubicBezTo>
                    <a:pt x="245" y="8"/>
                    <a:pt x="222" y="10"/>
                    <a:pt x="198" y="11"/>
                  </a:cubicBezTo>
                  <a:cubicBezTo>
                    <a:pt x="174" y="13"/>
                    <a:pt x="150" y="13"/>
                    <a:pt x="127" y="14"/>
                  </a:cubicBezTo>
                  <a:cubicBezTo>
                    <a:pt x="115" y="14"/>
                    <a:pt x="103" y="14"/>
                    <a:pt x="91" y="14"/>
                  </a:cubicBezTo>
                  <a:cubicBezTo>
                    <a:pt x="80" y="14"/>
                    <a:pt x="68" y="14"/>
                    <a:pt x="57" y="13"/>
                  </a:cubicBezTo>
                  <a:cubicBezTo>
                    <a:pt x="38" y="13"/>
                    <a:pt x="19" y="14"/>
                    <a:pt x="1" y="19"/>
                  </a:cubicBezTo>
                  <a:cubicBezTo>
                    <a:pt x="0" y="20"/>
                    <a:pt x="1" y="21"/>
                    <a:pt x="2" y="21"/>
                  </a:cubicBezTo>
                  <a:cubicBezTo>
                    <a:pt x="24" y="16"/>
                    <a:pt x="47" y="15"/>
                    <a:pt x="70" y="14"/>
                  </a:cubicBezTo>
                  <a:cubicBezTo>
                    <a:pt x="93" y="14"/>
                    <a:pt x="116" y="14"/>
                    <a:pt x="140" y="13"/>
                  </a:cubicBezTo>
                  <a:cubicBezTo>
                    <a:pt x="164" y="11"/>
                    <a:pt x="187" y="10"/>
                    <a:pt x="211" y="9"/>
                  </a:cubicBezTo>
                  <a:cubicBezTo>
                    <a:pt x="223" y="8"/>
                    <a:pt x="235" y="7"/>
                    <a:pt x="246" y="6"/>
                  </a:cubicBezTo>
                  <a:cubicBezTo>
                    <a:pt x="258" y="5"/>
                    <a:pt x="269" y="4"/>
                    <a:pt x="281" y="3"/>
                  </a:cubicBezTo>
                  <a:cubicBezTo>
                    <a:pt x="297" y="2"/>
                    <a:pt x="314" y="1"/>
                    <a:pt x="330" y="3"/>
                  </a:cubicBezTo>
                  <a:cubicBezTo>
                    <a:pt x="342" y="5"/>
                    <a:pt x="354" y="11"/>
                    <a:pt x="359" y="23"/>
                  </a:cubicBezTo>
                  <a:cubicBezTo>
                    <a:pt x="359" y="23"/>
                    <a:pt x="360" y="22"/>
                    <a:pt x="360" y="22"/>
                  </a:cubicBezTo>
                  <a:cubicBezTo>
                    <a:pt x="351" y="8"/>
                    <a:pt x="333" y="7"/>
                    <a:pt x="318" y="7"/>
                  </a:cubicBezTo>
                  <a:cubicBezTo>
                    <a:pt x="295" y="7"/>
                    <a:pt x="272" y="8"/>
                    <a:pt x="249" y="10"/>
                  </a:cubicBezTo>
                  <a:cubicBezTo>
                    <a:pt x="226" y="12"/>
                    <a:pt x="202" y="15"/>
                    <a:pt x="178" y="16"/>
                  </a:cubicBezTo>
                  <a:cubicBezTo>
                    <a:pt x="155" y="18"/>
                    <a:pt x="131" y="17"/>
                    <a:pt x="107" y="17"/>
                  </a:cubicBezTo>
                  <a:cubicBezTo>
                    <a:pt x="91" y="17"/>
                    <a:pt x="75" y="18"/>
                    <a:pt x="59" y="17"/>
                  </a:cubicBezTo>
                  <a:cubicBezTo>
                    <a:pt x="43" y="17"/>
                    <a:pt x="27" y="17"/>
                    <a:pt x="12" y="21"/>
                  </a:cubicBezTo>
                  <a:cubicBezTo>
                    <a:pt x="11" y="21"/>
                    <a:pt x="11" y="22"/>
                    <a:pt x="12" y="22"/>
                  </a:cubicBezTo>
                  <a:cubicBezTo>
                    <a:pt x="35" y="21"/>
                    <a:pt x="59" y="17"/>
                    <a:pt x="82" y="17"/>
                  </a:cubicBezTo>
                  <a:cubicBezTo>
                    <a:pt x="106" y="17"/>
                    <a:pt x="130" y="17"/>
                    <a:pt x="153" y="17"/>
                  </a:cubicBezTo>
                  <a:cubicBezTo>
                    <a:pt x="177" y="16"/>
                    <a:pt x="201" y="15"/>
                    <a:pt x="225" y="13"/>
                  </a:cubicBezTo>
                  <a:cubicBezTo>
                    <a:pt x="248" y="11"/>
                    <a:pt x="272" y="9"/>
                    <a:pt x="295" y="7"/>
                  </a:cubicBezTo>
                  <a:cubicBezTo>
                    <a:pt x="307" y="6"/>
                    <a:pt x="318" y="6"/>
                    <a:pt x="329" y="6"/>
                  </a:cubicBezTo>
                  <a:cubicBezTo>
                    <a:pt x="333" y="6"/>
                    <a:pt x="338" y="6"/>
                    <a:pt x="342" y="6"/>
                  </a:cubicBezTo>
                  <a:cubicBezTo>
                    <a:pt x="345" y="6"/>
                    <a:pt x="350" y="6"/>
                    <a:pt x="352" y="9"/>
                  </a:cubicBezTo>
                  <a:cubicBezTo>
                    <a:pt x="352" y="10"/>
                    <a:pt x="354" y="9"/>
                    <a:pt x="353" y="8"/>
                  </a:cubicBezTo>
                  <a:cubicBezTo>
                    <a:pt x="351" y="5"/>
                    <a:pt x="348" y="5"/>
                    <a:pt x="345" y="5"/>
                  </a:cubicBezTo>
                  <a:cubicBezTo>
                    <a:pt x="341" y="4"/>
                    <a:pt x="337" y="5"/>
                    <a:pt x="333" y="5"/>
                  </a:cubicBezTo>
                  <a:cubicBezTo>
                    <a:pt x="321" y="4"/>
                    <a:pt x="309" y="5"/>
                    <a:pt x="297" y="6"/>
                  </a:cubicBezTo>
                  <a:cubicBezTo>
                    <a:pt x="273" y="7"/>
                    <a:pt x="250" y="9"/>
                    <a:pt x="226" y="11"/>
                  </a:cubicBezTo>
                  <a:cubicBezTo>
                    <a:pt x="178" y="15"/>
                    <a:pt x="131" y="16"/>
                    <a:pt x="83" y="16"/>
                  </a:cubicBezTo>
                  <a:cubicBezTo>
                    <a:pt x="59" y="16"/>
                    <a:pt x="36" y="19"/>
                    <a:pt x="12" y="21"/>
                  </a:cubicBezTo>
                  <a:cubicBezTo>
                    <a:pt x="12" y="21"/>
                    <a:pt x="12" y="21"/>
                    <a:pt x="12" y="22"/>
                  </a:cubicBezTo>
                  <a:cubicBezTo>
                    <a:pt x="23" y="19"/>
                    <a:pt x="35" y="19"/>
                    <a:pt x="47" y="19"/>
                  </a:cubicBezTo>
                  <a:cubicBezTo>
                    <a:pt x="58" y="19"/>
                    <a:pt x="70" y="19"/>
                    <a:pt x="81" y="18"/>
                  </a:cubicBezTo>
                  <a:cubicBezTo>
                    <a:pt x="105" y="18"/>
                    <a:pt x="128" y="19"/>
                    <a:pt x="152" y="18"/>
                  </a:cubicBezTo>
                  <a:cubicBezTo>
                    <a:pt x="164" y="18"/>
                    <a:pt x="176" y="18"/>
                    <a:pt x="188" y="17"/>
                  </a:cubicBezTo>
                  <a:cubicBezTo>
                    <a:pt x="199" y="16"/>
                    <a:pt x="211" y="15"/>
                    <a:pt x="223" y="14"/>
                  </a:cubicBezTo>
                  <a:cubicBezTo>
                    <a:pt x="247" y="11"/>
                    <a:pt x="270" y="9"/>
                    <a:pt x="294" y="9"/>
                  </a:cubicBezTo>
                  <a:cubicBezTo>
                    <a:pt x="306" y="8"/>
                    <a:pt x="319" y="8"/>
                    <a:pt x="331" y="9"/>
                  </a:cubicBezTo>
                  <a:cubicBezTo>
                    <a:pt x="342" y="10"/>
                    <a:pt x="352" y="14"/>
                    <a:pt x="359" y="23"/>
                  </a:cubicBezTo>
                  <a:cubicBezTo>
                    <a:pt x="359" y="24"/>
                    <a:pt x="360" y="23"/>
                    <a:pt x="360" y="22"/>
                  </a:cubicBezTo>
                  <a:cubicBezTo>
                    <a:pt x="357" y="15"/>
                    <a:pt x="352" y="9"/>
                    <a:pt x="345" y="6"/>
                  </a:cubicBezTo>
                  <a:cubicBezTo>
                    <a:pt x="338" y="3"/>
                    <a:pt x="330" y="2"/>
                    <a:pt x="322" y="1"/>
                  </a:cubicBezTo>
                  <a:cubicBezTo>
                    <a:pt x="299" y="0"/>
                    <a:pt x="276" y="3"/>
                    <a:pt x="253" y="4"/>
                  </a:cubicBezTo>
                  <a:cubicBezTo>
                    <a:pt x="230" y="6"/>
                    <a:pt x="206" y="8"/>
                    <a:pt x="183" y="9"/>
                  </a:cubicBezTo>
                  <a:cubicBezTo>
                    <a:pt x="159" y="10"/>
                    <a:pt x="135" y="11"/>
                    <a:pt x="111" y="12"/>
                  </a:cubicBezTo>
                  <a:cubicBezTo>
                    <a:pt x="74" y="13"/>
                    <a:pt x="37" y="12"/>
                    <a:pt x="1" y="19"/>
                  </a:cubicBezTo>
                  <a:cubicBezTo>
                    <a:pt x="1" y="20"/>
                    <a:pt x="1" y="20"/>
                    <a:pt x="2" y="21"/>
                  </a:cubicBezTo>
                  <a:cubicBezTo>
                    <a:pt x="24" y="14"/>
                    <a:pt x="47" y="14"/>
                    <a:pt x="70" y="15"/>
                  </a:cubicBezTo>
                  <a:cubicBezTo>
                    <a:pt x="93" y="15"/>
                    <a:pt x="117" y="15"/>
                    <a:pt x="140" y="15"/>
                  </a:cubicBezTo>
                  <a:cubicBezTo>
                    <a:pt x="164" y="14"/>
                    <a:pt x="188" y="14"/>
                    <a:pt x="211" y="12"/>
                  </a:cubicBezTo>
                  <a:cubicBezTo>
                    <a:pt x="235" y="10"/>
                    <a:pt x="258" y="8"/>
                    <a:pt x="282" y="6"/>
                  </a:cubicBezTo>
                  <a:cubicBezTo>
                    <a:pt x="293" y="5"/>
                    <a:pt x="305" y="4"/>
                    <a:pt x="316" y="4"/>
                  </a:cubicBezTo>
                  <a:cubicBezTo>
                    <a:pt x="328" y="4"/>
                    <a:pt x="339" y="5"/>
                    <a:pt x="351" y="7"/>
                  </a:cubicBezTo>
                  <a:cubicBezTo>
                    <a:pt x="353" y="7"/>
                    <a:pt x="361" y="9"/>
                    <a:pt x="360" y="13"/>
                  </a:cubicBezTo>
                  <a:cubicBezTo>
                    <a:pt x="361" y="13"/>
                    <a:pt x="361" y="13"/>
                    <a:pt x="361" y="13"/>
                  </a:cubicBezTo>
                  <a:cubicBezTo>
                    <a:pt x="353" y="0"/>
                    <a:pt x="335" y="2"/>
                    <a:pt x="322" y="3"/>
                  </a:cubicBezTo>
                  <a:cubicBezTo>
                    <a:pt x="314" y="5"/>
                    <a:pt x="305" y="5"/>
                    <a:pt x="297" y="6"/>
                  </a:cubicBezTo>
                  <a:cubicBezTo>
                    <a:pt x="285" y="7"/>
                    <a:pt x="273" y="7"/>
                    <a:pt x="261" y="8"/>
                  </a:cubicBezTo>
                  <a:cubicBezTo>
                    <a:pt x="245" y="8"/>
                    <a:pt x="230" y="8"/>
                    <a:pt x="214" y="8"/>
                  </a:cubicBezTo>
                  <a:cubicBezTo>
                    <a:pt x="213" y="8"/>
                    <a:pt x="213" y="9"/>
                    <a:pt x="214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9" name="Freeform 60"/>
            <p:cNvSpPr/>
            <p:nvPr/>
          </p:nvSpPr>
          <p:spPr bwMode="auto">
            <a:xfrm>
              <a:off x="5959" y="424"/>
              <a:ext cx="52" cy="20"/>
            </a:xfrm>
            <a:custGeom>
              <a:avLst/>
              <a:gdLst>
                <a:gd name="T0" fmla="*/ 6 w 40"/>
                <a:gd name="T1" fmla="*/ 13 h 16"/>
                <a:gd name="T2" fmla="*/ 22 w 40"/>
                <a:gd name="T3" fmla="*/ 4 h 16"/>
                <a:gd name="T4" fmla="*/ 32 w 40"/>
                <a:gd name="T5" fmla="*/ 3 h 16"/>
                <a:gd name="T6" fmla="*/ 39 w 40"/>
                <a:gd name="T7" fmla="*/ 12 h 16"/>
                <a:gd name="T8" fmla="*/ 40 w 40"/>
                <a:gd name="T9" fmla="*/ 12 h 16"/>
                <a:gd name="T10" fmla="*/ 38 w 40"/>
                <a:gd name="T11" fmla="*/ 5 h 16"/>
                <a:gd name="T12" fmla="*/ 32 w 40"/>
                <a:gd name="T13" fmla="*/ 2 h 16"/>
                <a:gd name="T14" fmla="*/ 16 w 40"/>
                <a:gd name="T15" fmla="*/ 2 h 16"/>
                <a:gd name="T16" fmla="*/ 7 w 40"/>
                <a:gd name="T17" fmla="*/ 5 h 16"/>
                <a:gd name="T18" fmla="*/ 4 w 40"/>
                <a:gd name="T19" fmla="*/ 15 h 16"/>
                <a:gd name="T20" fmla="*/ 5 w 40"/>
                <a:gd name="T21" fmla="*/ 15 h 16"/>
                <a:gd name="T22" fmla="*/ 14 w 40"/>
                <a:gd name="T23" fmla="*/ 4 h 16"/>
                <a:gd name="T24" fmla="*/ 25 w 40"/>
                <a:gd name="T25" fmla="*/ 2 h 16"/>
                <a:gd name="T26" fmla="*/ 34 w 40"/>
                <a:gd name="T27" fmla="*/ 5 h 16"/>
                <a:gd name="T28" fmla="*/ 36 w 40"/>
                <a:gd name="T29" fmla="*/ 10 h 16"/>
                <a:gd name="T30" fmla="*/ 37 w 40"/>
                <a:gd name="T31" fmla="*/ 10 h 16"/>
                <a:gd name="T32" fmla="*/ 24 w 40"/>
                <a:gd name="T33" fmla="*/ 1 h 16"/>
                <a:gd name="T34" fmla="*/ 12 w 40"/>
                <a:gd name="T35" fmla="*/ 3 h 16"/>
                <a:gd name="T36" fmla="*/ 4 w 40"/>
                <a:gd name="T37" fmla="*/ 8 h 16"/>
                <a:gd name="T38" fmla="*/ 4 w 40"/>
                <a:gd name="T39" fmla="*/ 16 h 16"/>
                <a:gd name="T40" fmla="*/ 6 w 40"/>
                <a:gd name="T41" fmla="*/ 15 h 16"/>
                <a:gd name="T42" fmla="*/ 8 w 40"/>
                <a:gd name="T43" fmla="*/ 6 h 16"/>
                <a:gd name="T44" fmla="*/ 17 w 40"/>
                <a:gd name="T45" fmla="*/ 3 h 16"/>
                <a:gd name="T46" fmla="*/ 31 w 40"/>
                <a:gd name="T47" fmla="*/ 3 h 16"/>
                <a:gd name="T48" fmla="*/ 37 w 40"/>
                <a:gd name="T49" fmla="*/ 6 h 16"/>
                <a:gd name="T50" fmla="*/ 39 w 40"/>
                <a:gd name="T51" fmla="*/ 13 h 16"/>
                <a:gd name="T52" fmla="*/ 40 w 40"/>
                <a:gd name="T53" fmla="*/ 12 h 16"/>
                <a:gd name="T54" fmla="*/ 34 w 40"/>
                <a:gd name="T55" fmla="*/ 2 h 16"/>
                <a:gd name="T56" fmla="*/ 22 w 40"/>
                <a:gd name="T57" fmla="*/ 2 h 16"/>
                <a:gd name="T58" fmla="*/ 5 w 40"/>
                <a:gd name="T59" fmla="*/ 13 h 16"/>
                <a:gd name="T60" fmla="*/ 6 w 40"/>
                <a:gd name="T61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0" h="16">
                  <a:moveTo>
                    <a:pt x="6" y="13"/>
                  </a:moveTo>
                  <a:cubicBezTo>
                    <a:pt x="4" y="5"/>
                    <a:pt x="17" y="4"/>
                    <a:pt x="22" y="4"/>
                  </a:cubicBezTo>
                  <a:cubicBezTo>
                    <a:pt x="26" y="3"/>
                    <a:pt x="29" y="3"/>
                    <a:pt x="32" y="3"/>
                  </a:cubicBezTo>
                  <a:cubicBezTo>
                    <a:pt x="38" y="4"/>
                    <a:pt x="39" y="8"/>
                    <a:pt x="39" y="12"/>
                  </a:cubicBezTo>
                  <a:cubicBezTo>
                    <a:pt x="39" y="12"/>
                    <a:pt x="40" y="12"/>
                    <a:pt x="40" y="12"/>
                  </a:cubicBezTo>
                  <a:cubicBezTo>
                    <a:pt x="39" y="10"/>
                    <a:pt x="39" y="7"/>
                    <a:pt x="38" y="5"/>
                  </a:cubicBezTo>
                  <a:cubicBezTo>
                    <a:pt x="37" y="3"/>
                    <a:pt x="34" y="2"/>
                    <a:pt x="32" y="2"/>
                  </a:cubicBezTo>
                  <a:cubicBezTo>
                    <a:pt x="27" y="0"/>
                    <a:pt x="21" y="1"/>
                    <a:pt x="16" y="2"/>
                  </a:cubicBezTo>
                  <a:cubicBezTo>
                    <a:pt x="13" y="2"/>
                    <a:pt x="9" y="2"/>
                    <a:pt x="7" y="5"/>
                  </a:cubicBezTo>
                  <a:cubicBezTo>
                    <a:pt x="5" y="8"/>
                    <a:pt x="5" y="12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0" y="9"/>
                    <a:pt x="10" y="5"/>
                    <a:pt x="14" y="4"/>
                  </a:cubicBezTo>
                  <a:cubicBezTo>
                    <a:pt x="18" y="3"/>
                    <a:pt x="21" y="2"/>
                    <a:pt x="25" y="2"/>
                  </a:cubicBezTo>
                  <a:cubicBezTo>
                    <a:pt x="29" y="2"/>
                    <a:pt x="32" y="3"/>
                    <a:pt x="34" y="5"/>
                  </a:cubicBezTo>
                  <a:cubicBezTo>
                    <a:pt x="35" y="6"/>
                    <a:pt x="36" y="8"/>
                    <a:pt x="36" y="10"/>
                  </a:cubicBezTo>
                  <a:cubicBezTo>
                    <a:pt x="36" y="11"/>
                    <a:pt x="37" y="11"/>
                    <a:pt x="37" y="10"/>
                  </a:cubicBezTo>
                  <a:cubicBezTo>
                    <a:pt x="37" y="2"/>
                    <a:pt x="29" y="0"/>
                    <a:pt x="24" y="1"/>
                  </a:cubicBezTo>
                  <a:cubicBezTo>
                    <a:pt x="20" y="1"/>
                    <a:pt x="16" y="2"/>
                    <a:pt x="12" y="3"/>
                  </a:cubicBezTo>
                  <a:cubicBezTo>
                    <a:pt x="9" y="4"/>
                    <a:pt x="6" y="5"/>
                    <a:pt x="4" y="8"/>
                  </a:cubicBezTo>
                  <a:cubicBezTo>
                    <a:pt x="2" y="10"/>
                    <a:pt x="2" y="13"/>
                    <a:pt x="4" y="16"/>
                  </a:cubicBezTo>
                  <a:cubicBezTo>
                    <a:pt x="5" y="16"/>
                    <a:pt x="5" y="16"/>
                    <a:pt x="6" y="15"/>
                  </a:cubicBezTo>
                  <a:cubicBezTo>
                    <a:pt x="6" y="12"/>
                    <a:pt x="6" y="9"/>
                    <a:pt x="8" y="6"/>
                  </a:cubicBezTo>
                  <a:cubicBezTo>
                    <a:pt x="10" y="3"/>
                    <a:pt x="14" y="3"/>
                    <a:pt x="17" y="3"/>
                  </a:cubicBezTo>
                  <a:cubicBezTo>
                    <a:pt x="21" y="3"/>
                    <a:pt x="26" y="2"/>
                    <a:pt x="31" y="3"/>
                  </a:cubicBezTo>
                  <a:cubicBezTo>
                    <a:pt x="33" y="3"/>
                    <a:pt x="36" y="4"/>
                    <a:pt x="37" y="6"/>
                  </a:cubicBezTo>
                  <a:cubicBezTo>
                    <a:pt x="38" y="9"/>
                    <a:pt x="38" y="11"/>
                    <a:pt x="39" y="13"/>
                  </a:cubicBezTo>
                  <a:cubicBezTo>
                    <a:pt x="39" y="13"/>
                    <a:pt x="40" y="13"/>
                    <a:pt x="40" y="12"/>
                  </a:cubicBezTo>
                  <a:cubicBezTo>
                    <a:pt x="40" y="8"/>
                    <a:pt x="39" y="3"/>
                    <a:pt x="34" y="2"/>
                  </a:cubicBezTo>
                  <a:cubicBezTo>
                    <a:pt x="30" y="1"/>
                    <a:pt x="26" y="2"/>
                    <a:pt x="22" y="2"/>
                  </a:cubicBezTo>
                  <a:cubicBezTo>
                    <a:pt x="17" y="3"/>
                    <a:pt x="3" y="4"/>
                    <a:pt x="5" y="13"/>
                  </a:cubicBezTo>
                  <a:cubicBezTo>
                    <a:pt x="5" y="14"/>
                    <a:pt x="6" y="13"/>
                    <a:pt x="6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0" name="Freeform 61"/>
            <p:cNvSpPr/>
            <p:nvPr/>
          </p:nvSpPr>
          <p:spPr bwMode="auto">
            <a:xfrm>
              <a:off x="6075" y="413"/>
              <a:ext cx="73" cy="25"/>
            </a:xfrm>
            <a:custGeom>
              <a:avLst/>
              <a:gdLst>
                <a:gd name="T0" fmla="*/ 2 w 56"/>
                <a:gd name="T1" fmla="*/ 15 h 19"/>
                <a:gd name="T2" fmla="*/ 27 w 56"/>
                <a:gd name="T3" fmla="*/ 4 h 19"/>
                <a:gd name="T4" fmla="*/ 34 w 56"/>
                <a:gd name="T5" fmla="*/ 4 h 19"/>
                <a:gd name="T6" fmla="*/ 42 w 56"/>
                <a:gd name="T7" fmla="*/ 3 h 19"/>
                <a:gd name="T8" fmla="*/ 50 w 56"/>
                <a:gd name="T9" fmla="*/ 4 h 19"/>
                <a:gd name="T10" fmla="*/ 55 w 56"/>
                <a:gd name="T11" fmla="*/ 10 h 19"/>
                <a:gd name="T12" fmla="*/ 56 w 56"/>
                <a:gd name="T13" fmla="*/ 10 h 19"/>
                <a:gd name="T14" fmla="*/ 31 w 56"/>
                <a:gd name="T15" fmla="*/ 4 h 19"/>
                <a:gd name="T16" fmla="*/ 23 w 56"/>
                <a:gd name="T17" fmla="*/ 5 h 19"/>
                <a:gd name="T18" fmla="*/ 17 w 56"/>
                <a:gd name="T19" fmla="*/ 6 h 19"/>
                <a:gd name="T20" fmla="*/ 13 w 56"/>
                <a:gd name="T21" fmla="*/ 14 h 19"/>
                <a:gd name="T22" fmla="*/ 14 w 56"/>
                <a:gd name="T23" fmla="*/ 14 h 19"/>
                <a:gd name="T24" fmla="*/ 31 w 56"/>
                <a:gd name="T25" fmla="*/ 3 h 19"/>
                <a:gd name="T26" fmla="*/ 44 w 56"/>
                <a:gd name="T27" fmla="*/ 2 h 19"/>
                <a:gd name="T28" fmla="*/ 52 w 56"/>
                <a:gd name="T29" fmla="*/ 12 h 19"/>
                <a:gd name="T30" fmla="*/ 53 w 56"/>
                <a:gd name="T31" fmla="*/ 11 h 19"/>
                <a:gd name="T32" fmla="*/ 25 w 56"/>
                <a:gd name="T33" fmla="*/ 5 h 19"/>
                <a:gd name="T34" fmla="*/ 16 w 56"/>
                <a:gd name="T35" fmla="*/ 8 h 19"/>
                <a:gd name="T36" fmla="*/ 14 w 56"/>
                <a:gd name="T37" fmla="*/ 18 h 19"/>
                <a:gd name="T38" fmla="*/ 16 w 56"/>
                <a:gd name="T39" fmla="*/ 18 h 19"/>
                <a:gd name="T40" fmla="*/ 17 w 56"/>
                <a:gd name="T41" fmla="*/ 10 h 19"/>
                <a:gd name="T42" fmla="*/ 20 w 56"/>
                <a:gd name="T43" fmla="*/ 8 h 19"/>
                <a:gd name="T44" fmla="*/ 25 w 56"/>
                <a:gd name="T45" fmla="*/ 6 h 19"/>
                <a:gd name="T46" fmla="*/ 52 w 56"/>
                <a:gd name="T47" fmla="*/ 12 h 19"/>
                <a:gd name="T48" fmla="*/ 53 w 56"/>
                <a:gd name="T49" fmla="*/ 11 h 19"/>
                <a:gd name="T50" fmla="*/ 45 w 56"/>
                <a:gd name="T51" fmla="*/ 1 h 19"/>
                <a:gd name="T52" fmla="*/ 31 w 56"/>
                <a:gd name="T53" fmla="*/ 2 h 19"/>
                <a:gd name="T54" fmla="*/ 12 w 56"/>
                <a:gd name="T55" fmla="*/ 13 h 19"/>
                <a:gd name="T56" fmla="*/ 13 w 56"/>
                <a:gd name="T57" fmla="*/ 15 h 19"/>
                <a:gd name="T58" fmla="*/ 14 w 56"/>
                <a:gd name="T59" fmla="*/ 14 h 19"/>
                <a:gd name="T60" fmla="*/ 15 w 56"/>
                <a:gd name="T61" fmla="*/ 9 h 19"/>
                <a:gd name="T62" fmla="*/ 19 w 56"/>
                <a:gd name="T63" fmla="*/ 7 h 19"/>
                <a:gd name="T64" fmla="*/ 31 w 56"/>
                <a:gd name="T65" fmla="*/ 6 h 19"/>
                <a:gd name="T66" fmla="*/ 55 w 56"/>
                <a:gd name="T67" fmla="*/ 11 h 19"/>
                <a:gd name="T68" fmla="*/ 56 w 56"/>
                <a:gd name="T69" fmla="*/ 10 h 19"/>
                <a:gd name="T70" fmla="*/ 51 w 56"/>
                <a:gd name="T71" fmla="*/ 3 h 19"/>
                <a:gd name="T72" fmla="*/ 44 w 56"/>
                <a:gd name="T73" fmla="*/ 2 h 19"/>
                <a:gd name="T74" fmla="*/ 36 w 56"/>
                <a:gd name="T75" fmla="*/ 2 h 19"/>
                <a:gd name="T76" fmla="*/ 28 w 56"/>
                <a:gd name="T77" fmla="*/ 3 h 19"/>
                <a:gd name="T78" fmla="*/ 1 w 56"/>
                <a:gd name="T79" fmla="*/ 13 h 19"/>
                <a:gd name="T80" fmla="*/ 1 w 56"/>
                <a:gd name="T81" fmla="*/ 14 h 19"/>
                <a:gd name="T82" fmla="*/ 2 w 56"/>
                <a:gd name="T83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6" h="19">
                  <a:moveTo>
                    <a:pt x="2" y="15"/>
                  </a:moveTo>
                  <a:cubicBezTo>
                    <a:pt x="5" y="4"/>
                    <a:pt x="18" y="4"/>
                    <a:pt x="27" y="4"/>
                  </a:cubicBezTo>
                  <a:cubicBezTo>
                    <a:pt x="30" y="4"/>
                    <a:pt x="32" y="4"/>
                    <a:pt x="34" y="4"/>
                  </a:cubicBezTo>
                  <a:cubicBezTo>
                    <a:pt x="37" y="4"/>
                    <a:pt x="40" y="3"/>
                    <a:pt x="42" y="3"/>
                  </a:cubicBezTo>
                  <a:cubicBezTo>
                    <a:pt x="45" y="3"/>
                    <a:pt x="47" y="3"/>
                    <a:pt x="50" y="4"/>
                  </a:cubicBezTo>
                  <a:cubicBezTo>
                    <a:pt x="52" y="5"/>
                    <a:pt x="54" y="8"/>
                    <a:pt x="55" y="10"/>
                  </a:cubicBezTo>
                  <a:cubicBezTo>
                    <a:pt x="55" y="10"/>
                    <a:pt x="55" y="10"/>
                    <a:pt x="56" y="10"/>
                  </a:cubicBezTo>
                  <a:cubicBezTo>
                    <a:pt x="50" y="1"/>
                    <a:pt x="39" y="3"/>
                    <a:pt x="31" y="4"/>
                  </a:cubicBezTo>
                  <a:cubicBezTo>
                    <a:pt x="28" y="5"/>
                    <a:pt x="26" y="5"/>
                    <a:pt x="23" y="5"/>
                  </a:cubicBezTo>
                  <a:cubicBezTo>
                    <a:pt x="21" y="5"/>
                    <a:pt x="19" y="5"/>
                    <a:pt x="17" y="6"/>
                  </a:cubicBezTo>
                  <a:cubicBezTo>
                    <a:pt x="13" y="7"/>
                    <a:pt x="12" y="11"/>
                    <a:pt x="13" y="14"/>
                  </a:cubicBezTo>
                  <a:cubicBezTo>
                    <a:pt x="13" y="14"/>
                    <a:pt x="13" y="14"/>
                    <a:pt x="14" y="14"/>
                  </a:cubicBezTo>
                  <a:cubicBezTo>
                    <a:pt x="11" y="5"/>
                    <a:pt x="25" y="4"/>
                    <a:pt x="31" y="3"/>
                  </a:cubicBezTo>
                  <a:cubicBezTo>
                    <a:pt x="35" y="3"/>
                    <a:pt x="39" y="2"/>
                    <a:pt x="44" y="2"/>
                  </a:cubicBezTo>
                  <a:cubicBezTo>
                    <a:pt x="48" y="3"/>
                    <a:pt x="51" y="8"/>
                    <a:pt x="52" y="12"/>
                  </a:cubicBezTo>
                  <a:cubicBezTo>
                    <a:pt x="52" y="12"/>
                    <a:pt x="53" y="11"/>
                    <a:pt x="53" y="11"/>
                  </a:cubicBezTo>
                  <a:cubicBezTo>
                    <a:pt x="46" y="3"/>
                    <a:pt x="35" y="4"/>
                    <a:pt x="25" y="5"/>
                  </a:cubicBezTo>
                  <a:cubicBezTo>
                    <a:pt x="22" y="5"/>
                    <a:pt x="18" y="6"/>
                    <a:pt x="16" y="8"/>
                  </a:cubicBezTo>
                  <a:cubicBezTo>
                    <a:pt x="14" y="11"/>
                    <a:pt x="14" y="15"/>
                    <a:pt x="14" y="18"/>
                  </a:cubicBezTo>
                  <a:cubicBezTo>
                    <a:pt x="14" y="19"/>
                    <a:pt x="16" y="19"/>
                    <a:pt x="16" y="18"/>
                  </a:cubicBezTo>
                  <a:cubicBezTo>
                    <a:pt x="16" y="15"/>
                    <a:pt x="15" y="12"/>
                    <a:pt x="17" y="10"/>
                  </a:cubicBezTo>
                  <a:cubicBezTo>
                    <a:pt x="17" y="8"/>
                    <a:pt x="19" y="8"/>
                    <a:pt x="20" y="8"/>
                  </a:cubicBezTo>
                  <a:cubicBezTo>
                    <a:pt x="22" y="7"/>
                    <a:pt x="23" y="6"/>
                    <a:pt x="25" y="6"/>
                  </a:cubicBezTo>
                  <a:cubicBezTo>
                    <a:pt x="35" y="5"/>
                    <a:pt x="45" y="5"/>
                    <a:pt x="52" y="12"/>
                  </a:cubicBezTo>
                  <a:cubicBezTo>
                    <a:pt x="53" y="13"/>
                    <a:pt x="53" y="12"/>
                    <a:pt x="53" y="11"/>
                  </a:cubicBezTo>
                  <a:cubicBezTo>
                    <a:pt x="52" y="7"/>
                    <a:pt x="50" y="3"/>
                    <a:pt x="45" y="1"/>
                  </a:cubicBezTo>
                  <a:cubicBezTo>
                    <a:pt x="40" y="0"/>
                    <a:pt x="35" y="1"/>
                    <a:pt x="31" y="2"/>
                  </a:cubicBezTo>
                  <a:cubicBezTo>
                    <a:pt x="25" y="3"/>
                    <a:pt x="11" y="4"/>
                    <a:pt x="12" y="13"/>
                  </a:cubicBezTo>
                  <a:cubicBezTo>
                    <a:pt x="12" y="14"/>
                    <a:pt x="13" y="14"/>
                    <a:pt x="13" y="15"/>
                  </a:cubicBezTo>
                  <a:cubicBezTo>
                    <a:pt x="13" y="15"/>
                    <a:pt x="14" y="15"/>
                    <a:pt x="14" y="14"/>
                  </a:cubicBezTo>
                  <a:cubicBezTo>
                    <a:pt x="14" y="13"/>
                    <a:pt x="14" y="11"/>
                    <a:pt x="15" y="9"/>
                  </a:cubicBezTo>
                  <a:cubicBezTo>
                    <a:pt x="16" y="8"/>
                    <a:pt x="17" y="7"/>
                    <a:pt x="19" y="7"/>
                  </a:cubicBezTo>
                  <a:cubicBezTo>
                    <a:pt x="22" y="6"/>
                    <a:pt x="26" y="6"/>
                    <a:pt x="31" y="6"/>
                  </a:cubicBezTo>
                  <a:cubicBezTo>
                    <a:pt x="38" y="5"/>
                    <a:pt x="50" y="2"/>
                    <a:pt x="55" y="11"/>
                  </a:cubicBezTo>
                  <a:cubicBezTo>
                    <a:pt x="55" y="11"/>
                    <a:pt x="56" y="11"/>
                    <a:pt x="56" y="10"/>
                  </a:cubicBezTo>
                  <a:cubicBezTo>
                    <a:pt x="55" y="8"/>
                    <a:pt x="54" y="5"/>
                    <a:pt x="51" y="3"/>
                  </a:cubicBezTo>
                  <a:cubicBezTo>
                    <a:pt x="49" y="2"/>
                    <a:pt x="47" y="2"/>
                    <a:pt x="44" y="2"/>
                  </a:cubicBezTo>
                  <a:cubicBezTo>
                    <a:pt x="41" y="2"/>
                    <a:pt x="38" y="2"/>
                    <a:pt x="36" y="2"/>
                  </a:cubicBezTo>
                  <a:cubicBezTo>
                    <a:pt x="33" y="2"/>
                    <a:pt x="31" y="2"/>
                    <a:pt x="28" y="3"/>
                  </a:cubicBezTo>
                  <a:cubicBezTo>
                    <a:pt x="18" y="3"/>
                    <a:pt x="5" y="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5"/>
                    <a:pt x="2" y="16"/>
                    <a:pt x="2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1" name="Freeform 62"/>
            <p:cNvSpPr/>
            <p:nvPr/>
          </p:nvSpPr>
          <p:spPr bwMode="auto">
            <a:xfrm>
              <a:off x="5999" y="424"/>
              <a:ext cx="23" cy="18"/>
            </a:xfrm>
            <a:custGeom>
              <a:avLst/>
              <a:gdLst>
                <a:gd name="T0" fmla="*/ 14 w 18"/>
                <a:gd name="T1" fmla="*/ 8 h 14"/>
                <a:gd name="T2" fmla="*/ 1 w 18"/>
                <a:gd name="T3" fmla="*/ 3 h 14"/>
                <a:gd name="T4" fmla="*/ 1 w 18"/>
                <a:gd name="T5" fmla="*/ 4 h 14"/>
                <a:gd name="T6" fmla="*/ 16 w 18"/>
                <a:gd name="T7" fmla="*/ 12 h 14"/>
                <a:gd name="T8" fmla="*/ 17 w 18"/>
                <a:gd name="T9" fmla="*/ 12 h 14"/>
                <a:gd name="T10" fmla="*/ 5 w 18"/>
                <a:gd name="T11" fmla="*/ 1 h 14"/>
                <a:gd name="T12" fmla="*/ 4 w 18"/>
                <a:gd name="T13" fmla="*/ 2 h 14"/>
                <a:gd name="T14" fmla="*/ 9 w 18"/>
                <a:gd name="T15" fmla="*/ 7 h 14"/>
                <a:gd name="T16" fmla="*/ 10 w 18"/>
                <a:gd name="T17" fmla="*/ 6 h 14"/>
                <a:gd name="T18" fmla="*/ 5 w 18"/>
                <a:gd name="T19" fmla="*/ 2 h 14"/>
                <a:gd name="T20" fmla="*/ 5 w 18"/>
                <a:gd name="T21" fmla="*/ 3 h 14"/>
                <a:gd name="T22" fmla="*/ 16 w 18"/>
                <a:gd name="T23" fmla="*/ 13 h 14"/>
                <a:gd name="T24" fmla="*/ 17 w 18"/>
                <a:gd name="T25" fmla="*/ 12 h 14"/>
                <a:gd name="T26" fmla="*/ 0 w 18"/>
                <a:gd name="T27" fmla="*/ 3 h 14"/>
                <a:gd name="T28" fmla="*/ 1 w 18"/>
                <a:gd name="T29" fmla="*/ 5 h 14"/>
                <a:gd name="T30" fmla="*/ 12 w 18"/>
                <a:gd name="T31" fmla="*/ 8 h 14"/>
                <a:gd name="T32" fmla="*/ 14 w 18"/>
                <a:gd name="T33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4">
                  <a:moveTo>
                    <a:pt x="14" y="8"/>
                  </a:moveTo>
                  <a:cubicBezTo>
                    <a:pt x="11" y="2"/>
                    <a:pt x="5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7" y="2"/>
                    <a:pt x="16" y="5"/>
                    <a:pt x="16" y="12"/>
                  </a:cubicBezTo>
                  <a:cubicBezTo>
                    <a:pt x="16" y="12"/>
                    <a:pt x="17" y="12"/>
                    <a:pt x="17" y="12"/>
                  </a:cubicBezTo>
                  <a:cubicBezTo>
                    <a:pt x="16" y="6"/>
                    <a:pt x="10" y="3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5" y="4"/>
                    <a:pt x="7" y="5"/>
                    <a:pt x="9" y="7"/>
                  </a:cubicBezTo>
                  <a:cubicBezTo>
                    <a:pt x="10" y="8"/>
                    <a:pt x="11" y="7"/>
                    <a:pt x="10" y="6"/>
                  </a:cubicBezTo>
                  <a:cubicBezTo>
                    <a:pt x="8" y="5"/>
                    <a:pt x="7" y="3"/>
                    <a:pt x="5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10" y="4"/>
                    <a:pt x="15" y="7"/>
                    <a:pt x="16" y="13"/>
                  </a:cubicBezTo>
                  <a:cubicBezTo>
                    <a:pt x="16" y="14"/>
                    <a:pt x="17" y="13"/>
                    <a:pt x="17" y="12"/>
                  </a:cubicBezTo>
                  <a:cubicBezTo>
                    <a:pt x="18" y="4"/>
                    <a:pt x="7" y="0"/>
                    <a:pt x="0" y="3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5" y="5"/>
                    <a:pt x="10" y="3"/>
                    <a:pt x="12" y="8"/>
                  </a:cubicBezTo>
                  <a:cubicBezTo>
                    <a:pt x="12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2" name="Freeform 63"/>
            <p:cNvSpPr/>
            <p:nvPr/>
          </p:nvSpPr>
          <p:spPr bwMode="auto">
            <a:xfrm>
              <a:off x="5971" y="354"/>
              <a:ext cx="168" cy="72"/>
            </a:xfrm>
            <a:custGeom>
              <a:avLst/>
              <a:gdLst>
                <a:gd name="T0" fmla="*/ 5 w 130"/>
                <a:gd name="T1" fmla="*/ 42 h 56"/>
                <a:gd name="T2" fmla="*/ 3 w 130"/>
                <a:gd name="T3" fmla="*/ 19 h 56"/>
                <a:gd name="T4" fmla="*/ 23 w 130"/>
                <a:gd name="T5" fmla="*/ 8 h 56"/>
                <a:gd name="T6" fmla="*/ 62 w 130"/>
                <a:gd name="T7" fmla="*/ 5 h 56"/>
                <a:gd name="T8" fmla="*/ 99 w 130"/>
                <a:gd name="T9" fmla="*/ 3 h 56"/>
                <a:gd name="T10" fmla="*/ 119 w 130"/>
                <a:gd name="T11" fmla="*/ 5 h 56"/>
                <a:gd name="T12" fmla="*/ 126 w 130"/>
                <a:gd name="T13" fmla="*/ 47 h 56"/>
                <a:gd name="T14" fmla="*/ 123 w 130"/>
                <a:gd name="T15" fmla="*/ 16 h 56"/>
                <a:gd name="T16" fmla="*/ 89 w 130"/>
                <a:gd name="T17" fmla="*/ 6 h 56"/>
                <a:gd name="T18" fmla="*/ 35 w 130"/>
                <a:gd name="T19" fmla="*/ 9 h 56"/>
                <a:gd name="T20" fmla="*/ 14 w 130"/>
                <a:gd name="T21" fmla="*/ 10 h 56"/>
                <a:gd name="T22" fmla="*/ 2 w 130"/>
                <a:gd name="T23" fmla="*/ 18 h 56"/>
                <a:gd name="T24" fmla="*/ 5 w 130"/>
                <a:gd name="T25" fmla="*/ 54 h 56"/>
                <a:gd name="T26" fmla="*/ 3 w 130"/>
                <a:gd name="T27" fmla="*/ 38 h 56"/>
                <a:gd name="T28" fmla="*/ 18 w 130"/>
                <a:gd name="T29" fmla="*/ 10 h 56"/>
                <a:gd name="T30" fmla="*/ 55 w 130"/>
                <a:gd name="T31" fmla="*/ 6 h 56"/>
                <a:gd name="T32" fmla="*/ 100 w 130"/>
                <a:gd name="T33" fmla="*/ 4 h 56"/>
                <a:gd name="T34" fmla="*/ 128 w 130"/>
                <a:gd name="T35" fmla="*/ 24 h 56"/>
                <a:gd name="T36" fmla="*/ 126 w 130"/>
                <a:gd name="T37" fmla="*/ 44 h 56"/>
                <a:gd name="T38" fmla="*/ 120 w 130"/>
                <a:gd name="T39" fmla="*/ 14 h 56"/>
                <a:gd name="T40" fmla="*/ 107 w 130"/>
                <a:gd name="T41" fmla="*/ 5 h 56"/>
                <a:gd name="T42" fmla="*/ 57 w 130"/>
                <a:gd name="T43" fmla="*/ 5 h 56"/>
                <a:gd name="T44" fmla="*/ 20 w 130"/>
                <a:gd name="T45" fmla="*/ 10 h 56"/>
                <a:gd name="T46" fmla="*/ 3 w 130"/>
                <a:gd name="T47" fmla="*/ 29 h 56"/>
                <a:gd name="T48" fmla="*/ 2 w 130"/>
                <a:gd name="T49" fmla="*/ 55 h 56"/>
                <a:gd name="T50" fmla="*/ 4 w 130"/>
                <a:gd name="T51" fmla="*/ 44 h 56"/>
                <a:gd name="T52" fmla="*/ 6 w 130"/>
                <a:gd name="T53" fmla="*/ 21 h 56"/>
                <a:gd name="T54" fmla="*/ 23 w 130"/>
                <a:gd name="T55" fmla="*/ 11 h 56"/>
                <a:gd name="T56" fmla="*/ 62 w 130"/>
                <a:gd name="T57" fmla="*/ 6 h 56"/>
                <a:gd name="T58" fmla="*/ 100 w 130"/>
                <a:gd name="T59" fmla="*/ 5 h 56"/>
                <a:gd name="T60" fmla="*/ 124 w 130"/>
                <a:gd name="T61" fmla="*/ 36 h 56"/>
                <a:gd name="T62" fmla="*/ 127 w 130"/>
                <a:gd name="T63" fmla="*/ 45 h 56"/>
                <a:gd name="T64" fmla="*/ 127 w 130"/>
                <a:gd name="T65" fmla="*/ 15 h 56"/>
                <a:gd name="T66" fmla="*/ 101 w 130"/>
                <a:gd name="T67" fmla="*/ 3 h 56"/>
                <a:gd name="T68" fmla="*/ 55 w 130"/>
                <a:gd name="T69" fmla="*/ 5 h 56"/>
                <a:gd name="T70" fmla="*/ 8 w 130"/>
                <a:gd name="T71" fmla="*/ 15 h 56"/>
                <a:gd name="T72" fmla="*/ 5 w 130"/>
                <a:gd name="T73" fmla="*/ 54 h 56"/>
                <a:gd name="T74" fmla="*/ 4 w 130"/>
                <a:gd name="T75" fmla="*/ 33 h 56"/>
                <a:gd name="T76" fmla="*/ 11 w 130"/>
                <a:gd name="T77" fmla="*/ 12 h 56"/>
                <a:gd name="T78" fmla="*/ 43 w 130"/>
                <a:gd name="T79" fmla="*/ 10 h 56"/>
                <a:gd name="T80" fmla="*/ 96 w 130"/>
                <a:gd name="T81" fmla="*/ 7 h 56"/>
                <a:gd name="T82" fmla="*/ 124 w 130"/>
                <a:gd name="T83" fmla="*/ 24 h 56"/>
                <a:gd name="T84" fmla="*/ 127 w 130"/>
                <a:gd name="T85" fmla="*/ 47 h 56"/>
                <a:gd name="T86" fmla="*/ 123 w 130"/>
                <a:gd name="T87" fmla="*/ 7 h 56"/>
                <a:gd name="T88" fmla="*/ 61 w 130"/>
                <a:gd name="T89" fmla="*/ 4 h 56"/>
                <a:gd name="T90" fmla="*/ 15 w 130"/>
                <a:gd name="T91" fmla="*/ 8 h 56"/>
                <a:gd name="T92" fmla="*/ 2 w 130"/>
                <a:gd name="T93" fmla="*/ 22 h 56"/>
                <a:gd name="T94" fmla="*/ 5 w 130"/>
                <a:gd name="T95" fmla="*/ 5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0" h="56">
                  <a:moveTo>
                    <a:pt x="6" y="54"/>
                  </a:moveTo>
                  <a:cubicBezTo>
                    <a:pt x="5" y="50"/>
                    <a:pt x="5" y="46"/>
                    <a:pt x="5" y="42"/>
                  </a:cubicBezTo>
                  <a:cubicBezTo>
                    <a:pt x="4" y="38"/>
                    <a:pt x="4" y="34"/>
                    <a:pt x="4" y="30"/>
                  </a:cubicBezTo>
                  <a:cubicBezTo>
                    <a:pt x="3" y="26"/>
                    <a:pt x="3" y="22"/>
                    <a:pt x="3" y="19"/>
                  </a:cubicBezTo>
                  <a:cubicBezTo>
                    <a:pt x="4" y="16"/>
                    <a:pt x="5" y="13"/>
                    <a:pt x="8" y="12"/>
                  </a:cubicBezTo>
                  <a:cubicBezTo>
                    <a:pt x="12" y="9"/>
                    <a:pt x="18" y="9"/>
                    <a:pt x="23" y="8"/>
                  </a:cubicBezTo>
                  <a:cubicBezTo>
                    <a:pt x="32" y="7"/>
                    <a:pt x="41" y="6"/>
                    <a:pt x="49" y="6"/>
                  </a:cubicBezTo>
                  <a:cubicBezTo>
                    <a:pt x="53" y="5"/>
                    <a:pt x="58" y="5"/>
                    <a:pt x="62" y="5"/>
                  </a:cubicBezTo>
                  <a:cubicBezTo>
                    <a:pt x="66" y="5"/>
                    <a:pt x="70" y="5"/>
                    <a:pt x="74" y="4"/>
                  </a:cubicBezTo>
                  <a:cubicBezTo>
                    <a:pt x="82" y="3"/>
                    <a:pt x="91" y="3"/>
                    <a:pt x="99" y="3"/>
                  </a:cubicBezTo>
                  <a:cubicBezTo>
                    <a:pt x="103" y="2"/>
                    <a:pt x="107" y="3"/>
                    <a:pt x="111" y="3"/>
                  </a:cubicBezTo>
                  <a:cubicBezTo>
                    <a:pt x="114" y="3"/>
                    <a:pt x="117" y="4"/>
                    <a:pt x="119" y="5"/>
                  </a:cubicBezTo>
                  <a:cubicBezTo>
                    <a:pt x="123" y="7"/>
                    <a:pt x="125" y="12"/>
                    <a:pt x="126" y="16"/>
                  </a:cubicBezTo>
                  <a:cubicBezTo>
                    <a:pt x="128" y="26"/>
                    <a:pt x="125" y="37"/>
                    <a:pt x="126" y="47"/>
                  </a:cubicBezTo>
                  <a:cubicBezTo>
                    <a:pt x="126" y="48"/>
                    <a:pt x="127" y="48"/>
                    <a:pt x="127" y="47"/>
                  </a:cubicBezTo>
                  <a:cubicBezTo>
                    <a:pt x="127" y="37"/>
                    <a:pt x="127" y="25"/>
                    <a:pt x="123" y="16"/>
                  </a:cubicBezTo>
                  <a:cubicBezTo>
                    <a:pt x="120" y="11"/>
                    <a:pt x="116" y="8"/>
                    <a:pt x="111" y="6"/>
                  </a:cubicBezTo>
                  <a:cubicBezTo>
                    <a:pt x="104" y="4"/>
                    <a:pt x="96" y="5"/>
                    <a:pt x="89" y="6"/>
                  </a:cubicBezTo>
                  <a:cubicBezTo>
                    <a:pt x="80" y="6"/>
                    <a:pt x="71" y="6"/>
                    <a:pt x="62" y="7"/>
                  </a:cubicBezTo>
                  <a:cubicBezTo>
                    <a:pt x="53" y="7"/>
                    <a:pt x="44" y="8"/>
                    <a:pt x="35" y="9"/>
                  </a:cubicBezTo>
                  <a:cubicBezTo>
                    <a:pt x="31" y="10"/>
                    <a:pt x="27" y="10"/>
                    <a:pt x="24" y="10"/>
                  </a:cubicBezTo>
                  <a:cubicBezTo>
                    <a:pt x="21" y="10"/>
                    <a:pt x="17" y="10"/>
                    <a:pt x="14" y="10"/>
                  </a:cubicBezTo>
                  <a:cubicBezTo>
                    <a:pt x="12" y="11"/>
                    <a:pt x="9" y="11"/>
                    <a:pt x="6" y="12"/>
                  </a:cubicBezTo>
                  <a:cubicBezTo>
                    <a:pt x="4" y="13"/>
                    <a:pt x="2" y="15"/>
                    <a:pt x="2" y="18"/>
                  </a:cubicBezTo>
                  <a:cubicBezTo>
                    <a:pt x="0" y="23"/>
                    <a:pt x="2" y="29"/>
                    <a:pt x="2" y="34"/>
                  </a:cubicBezTo>
                  <a:cubicBezTo>
                    <a:pt x="3" y="40"/>
                    <a:pt x="4" y="47"/>
                    <a:pt x="5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5" y="49"/>
                    <a:pt x="4" y="43"/>
                    <a:pt x="3" y="38"/>
                  </a:cubicBezTo>
                  <a:cubicBezTo>
                    <a:pt x="3" y="32"/>
                    <a:pt x="3" y="26"/>
                    <a:pt x="6" y="20"/>
                  </a:cubicBezTo>
                  <a:cubicBezTo>
                    <a:pt x="8" y="15"/>
                    <a:pt x="13" y="12"/>
                    <a:pt x="18" y="10"/>
                  </a:cubicBezTo>
                  <a:cubicBezTo>
                    <a:pt x="24" y="8"/>
                    <a:pt x="30" y="7"/>
                    <a:pt x="36" y="7"/>
                  </a:cubicBezTo>
                  <a:cubicBezTo>
                    <a:pt x="42" y="6"/>
                    <a:pt x="49" y="6"/>
                    <a:pt x="55" y="6"/>
                  </a:cubicBezTo>
                  <a:cubicBezTo>
                    <a:pt x="62" y="6"/>
                    <a:pt x="68" y="6"/>
                    <a:pt x="74" y="6"/>
                  </a:cubicBezTo>
                  <a:cubicBezTo>
                    <a:pt x="83" y="5"/>
                    <a:pt x="92" y="5"/>
                    <a:pt x="100" y="4"/>
                  </a:cubicBezTo>
                  <a:cubicBezTo>
                    <a:pt x="106" y="3"/>
                    <a:pt x="114" y="1"/>
                    <a:pt x="119" y="6"/>
                  </a:cubicBezTo>
                  <a:cubicBezTo>
                    <a:pt x="125" y="10"/>
                    <a:pt x="127" y="18"/>
                    <a:pt x="128" y="24"/>
                  </a:cubicBezTo>
                  <a:cubicBezTo>
                    <a:pt x="128" y="28"/>
                    <a:pt x="128" y="31"/>
                    <a:pt x="128" y="35"/>
                  </a:cubicBezTo>
                  <a:cubicBezTo>
                    <a:pt x="128" y="38"/>
                    <a:pt x="127" y="42"/>
                    <a:pt x="126" y="44"/>
                  </a:cubicBezTo>
                  <a:cubicBezTo>
                    <a:pt x="126" y="44"/>
                    <a:pt x="127" y="44"/>
                    <a:pt x="127" y="44"/>
                  </a:cubicBezTo>
                  <a:cubicBezTo>
                    <a:pt x="124" y="34"/>
                    <a:pt x="125" y="24"/>
                    <a:pt x="120" y="14"/>
                  </a:cubicBezTo>
                  <a:cubicBezTo>
                    <a:pt x="118" y="12"/>
                    <a:pt x="117" y="10"/>
                    <a:pt x="115" y="9"/>
                  </a:cubicBezTo>
                  <a:cubicBezTo>
                    <a:pt x="113" y="7"/>
                    <a:pt x="110" y="6"/>
                    <a:pt x="107" y="5"/>
                  </a:cubicBezTo>
                  <a:cubicBezTo>
                    <a:pt x="99" y="3"/>
                    <a:pt x="91" y="3"/>
                    <a:pt x="82" y="3"/>
                  </a:cubicBezTo>
                  <a:cubicBezTo>
                    <a:pt x="74" y="3"/>
                    <a:pt x="65" y="4"/>
                    <a:pt x="57" y="5"/>
                  </a:cubicBezTo>
                  <a:cubicBezTo>
                    <a:pt x="49" y="6"/>
                    <a:pt x="40" y="7"/>
                    <a:pt x="32" y="9"/>
                  </a:cubicBezTo>
                  <a:cubicBezTo>
                    <a:pt x="28" y="9"/>
                    <a:pt x="24" y="10"/>
                    <a:pt x="20" y="10"/>
                  </a:cubicBezTo>
                  <a:cubicBezTo>
                    <a:pt x="17" y="11"/>
                    <a:pt x="13" y="12"/>
                    <a:pt x="10" y="13"/>
                  </a:cubicBezTo>
                  <a:cubicBezTo>
                    <a:pt x="4" y="16"/>
                    <a:pt x="3" y="23"/>
                    <a:pt x="3" y="29"/>
                  </a:cubicBezTo>
                  <a:cubicBezTo>
                    <a:pt x="3" y="34"/>
                    <a:pt x="3" y="39"/>
                    <a:pt x="3" y="44"/>
                  </a:cubicBezTo>
                  <a:cubicBezTo>
                    <a:pt x="3" y="47"/>
                    <a:pt x="1" y="51"/>
                    <a:pt x="2" y="55"/>
                  </a:cubicBezTo>
                  <a:cubicBezTo>
                    <a:pt x="3" y="56"/>
                    <a:pt x="4" y="55"/>
                    <a:pt x="4" y="54"/>
                  </a:cubicBezTo>
                  <a:cubicBezTo>
                    <a:pt x="2" y="51"/>
                    <a:pt x="4" y="47"/>
                    <a:pt x="4" y="44"/>
                  </a:cubicBezTo>
                  <a:cubicBezTo>
                    <a:pt x="5" y="40"/>
                    <a:pt x="4" y="35"/>
                    <a:pt x="5" y="31"/>
                  </a:cubicBezTo>
                  <a:cubicBezTo>
                    <a:pt x="5" y="27"/>
                    <a:pt x="5" y="24"/>
                    <a:pt x="6" y="21"/>
                  </a:cubicBezTo>
                  <a:cubicBezTo>
                    <a:pt x="7" y="17"/>
                    <a:pt x="9" y="15"/>
                    <a:pt x="13" y="13"/>
                  </a:cubicBezTo>
                  <a:cubicBezTo>
                    <a:pt x="16" y="12"/>
                    <a:pt x="20" y="12"/>
                    <a:pt x="23" y="11"/>
                  </a:cubicBezTo>
                  <a:cubicBezTo>
                    <a:pt x="27" y="11"/>
                    <a:pt x="32" y="10"/>
                    <a:pt x="36" y="9"/>
                  </a:cubicBezTo>
                  <a:cubicBezTo>
                    <a:pt x="44" y="7"/>
                    <a:pt x="53" y="7"/>
                    <a:pt x="62" y="6"/>
                  </a:cubicBezTo>
                  <a:cubicBezTo>
                    <a:pt x="70" y="5"/>
                    <a:pt x="78" y="4"/>
                    <a:pt x="87" y="4"/>
                  </a:cubicBezTo>
                  <a:cubicBezTo>
                    <a:pt x="91" y="4"/>
                    <a:pt x="95" y="5"/>
                    <a:pt x="100" y="5"/>
                  </a:cubicBezTo>
                  <a:cubicBezTo>
                    <a:pt x="103" y="6"/>
                    <a:pt x="107" y="7"/>
                    <a:pt x="111" y="8"/>
                  </a:cubicBezTo>
                  <a:cubicBezTo>
                    <a:pt x="121" y="13"/>
                    <a:pt x="122" y="26"/>
                    <a:pt x="124" y="36"/>
                  </a:cubicBezTo>
                  <a:cubicBezTo>
                    <a:pt x="124" y="39"/>
                    <a:pt x="125" y="42"/>
                    <a:pt x="126" y="45"/>
                  </a:cubicBezTo>
                  <a:cubicBezTo>
                    <a:pt x="126" y="45"/>
                    <a:pt x="127" y="45"/>
                    <a:pt x="127" y="45"/>
                  </a:cubicBezTo>
                  <a:cubicBezTo>
                    <a:pt x="129" y="41"/>
                    <a:pt x="130" y="36"/>
                    <a:pt x="130" y="31"/>
                  </a:cubicBezTo>
                  <a:cubicBezTo>
                    <a:pt x="130" y="26"/>
                    <a:pt x="129" y="20"/>
                    <a:pt x="127" y="15"/>
                  </a:cubicBezTo>
                  <a:cubicBezTo>
                    <a:pt x="125" y="11"/>
                    <a:pt x="123" y="6"/>
                    <a:pt x="119" y="4"/>
                  </a:cubicBezTo>
                  <a:cubicBezTo>
                    <a:pt x="114" y="0"/>
                    <a:pt x="106" y="2"/>
                    <a:pt x="101" y="3"/>
                  </a:cubicBezTo>
                  <a:cubicBezTo>
                    <a:pt x="92" y="4"/>
                    <a:pt x="83" y="4"/>
                    <a:pt x="74" y="4"/>
                  </a:cubicBezTo>
                  <a:cubicBezTo>
                    <a:pt x="68" y="4"/>
                    <a:pt x="62" y="5"/>
                    <a:pt x="55" y="5"/>
                  </a:cubicBezTo>
                  <a:cubicBezTo>
                    <a:pt x="43" y="5"/>
                    <a:pt x="30" y="5"/>
                    <a:pt x="18" y="9"/>
                  </a:cubicBezTo>
                  <a:cubicBezTo>
                    <a:pt x="14" y="10"/>
                    <a:pt x="10" y="12"/>
                    <a:pt x="8" y="15"/>
                  </a:cubicBezTo>
                  <a:cubicBezTo>
                    <a:pt x="5" y="19"/>
                    <a:pt x="3" y="23"/>
                    <a:pt x="2" y="27"/>
                  </a:cubicBezTo>
                  <a:cubicBezTo>
                    <a:pt x="1" y="36"/>
                    <a:pt x="2" y="46"/>
                    <a:pt x="5" y="54"/>
                  </a:cubicBezTo>
                  <a:cubicBezTo>
                    <a:pt x="5" y="55"/>
                    <a:pt x="7" y="55"/>
                    <a:pt x="6" y="54"/>
                  </a:cubicBezTo>
                  <a:cubicBezTo>
                    <a:pt x="5" y="47"/>
                    <a:pt x="5" y="40"/>
                    <a:pt x="4" y="33"/>
                  </a:cubicBezTo>
                  <a:cubicBezTo>
                    <a:pt x="3" y="28"/>
                    <a:pt x="1" y="21"/>
                    <a:pt x="4" y="16"/>
                  </a:cubicBezTo>
                  <a:cubicBezTo>
                    <a:pt x="5" y="14"/>
                    <a:pt x="8" y="13"/>
                    <a:pt x="11" y="12"/>
                  </a:cubicBezTo>
                  <a:cubicBezTo>
                    <a:pt x="14" y="12"/>
                    <a:pt x="17" y="12"/>
                    <a:pt x="20" y="12"/>
                  </a:cubicBezTo>
                  <a:cubicBezTo>
                    <a:pt x="28" y="12"/>
                    <a:pt x="36" y="10"/>
                    <a:pt x="43" y="10"/>
                  </a:cubicBezTo>
                  <a:cubicBezTo>
                    <a:pt x="52" y="9"/>
                    <a:pt x="62" y="8"/>
                    <a:pt x="71" y="8"/>
                  </a:cubicBezTo>
                  <a:cubicBezTo>
                    <a:pt x="79" y="7"/>
                    <a:pt x="88" y="7"/>
                    <a:pt x="96" y="7"/>
                  </a:cubicBezTo>
                  <a:cubicBezTo>
                    <a:pt x="103" y="6"/>
                    <a:pt x="111" y="6"/>
                    <a:pt x="116" y="10"/>
                  </a:cubicBezTo>
                  <a:cubicBezTo>
                    <a:pt x="121" y="13"/>
                    <a:pt x="123" y="19"/>
                    <a:pt x="124" y="24"/>
                  </a:cubicBezTo>
                  <a:cubicBezTo>
                    <a:pt x="126" y="31"/>
                    <a:pt x="126" y="39"/>
                    <a:pt x="126" y="47"/>
                  </a:cubicBezTo>
                  <a:cubicBezTo>
                    <a:pt x="127" y="47"/>
                    <a:pt x="127" y="47"/>
                    <a:pt x="127" y="47"/>
                  </a:cubicBezTo>
                  <a:cubicBezTo>
                    <a:pt x="127" y="38"/>
                    <a:pt x="129" y="29"/>
                    <a:pt x="128" y="19"/>
                  </a:cubicBezTo>
                  <a:cubicBezTo>
                    <a:pt x="127" y="15"/>
                    <a:pt x="126" y="11"/>
                    <a:pt x="123" y="7"/>
                  </a:cubicBezTo>
                  <a:cubicBezTo>
                    <a:pt x="120" y="3"/>
                    <a:pt x="116" y="2"/>
                    <a:pt x="111" y="1"/>
                  </a:cubicBezTo>
                  <a:cubicBezTo>
                    <a:pt x="94" y="0"/>
                    <a:pt x="78" y="3"/>
                    <a:pt x="61" y="4"/>
                  </a:cubicBezTo>
                  <a:cubicBezTo>
                    <a:pt x="53" y="4"/>
                    <a:pt x="44" y="4"/>
                    <a:pt x="36" y="5"/>
                  </a:cubicBezTo>
                  <a:cubicBezTo>
                    <a:pt x="29" y="6"/>
                    <a:pt x="22" y="7"/>
                    <a:pt x="15" y="8"/>
                  </a:cubicBezTo>
                  <a:cubicBezTo>
                    <a:pt x="12" y="9"/>
                    <a:pt x="8" y="9"/>
                    <a:pt x="6" y="12"/>
                  </a:cubicBezTo>
                  <a:cubicBezTo>
                    <a:pt x="2" y="14"/>
                    <a:pt x="2" y="18"/>
                    <a:pt x="2" y="22"/>
                  </a:cubicBezTo>
                  <a:cubicBezTo>
                    <a:pt x="2" y="27"/>
                    <a:pt x="3" y="32"/>
                    <a:pt x="3" y="38"/>
                  </a:cubicBezTo>
                  <a:cubicBezTo>
                    <a:pt x="3" y="43"/>
                    <a:pt x="3" y="49"/>
                    <a:pt x="5" y="54"/>
                  </a:cubicBezTo>
                  <a:cubicBezTo>
                    <a:pt x="5" y="55"/>
                    <a:pt x="7" y="55"/>
                    <a:pt x="6" y="5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3" name="Freeform 64"/>
            <p:cNvSpPr/>
            <p:nvPr/>
          </p:nvSpPr>
          <p:spPr bwMode="auto">
            <a:xfrm>
              <a:off x="5990" y="373"/>
              <a:ext cx="127" cy="53"/>
            </a:xfrm>
            <a:custGeom>
              <a:avLst/>
              <a:gdLst>
                <a:gd name="T0" fmla="*/ 9 w 98"/>
                <a:gd name="T1" fmla="*/ 15 h 41"/>
                <a:gd name="T2" fmla="*/ 37 w 98"/>
                <a:gd name="T3" fmla="*/ 7 h 41"/>
                <a:gd name="T4" fmla="*/ 92 w 98"/>
                <a:gd name="T5" fmla="*/ 8 h 41"/>
                <a:gd name="T6" fmla="*/ 95 w 98"/>
                <a:gd name="T7" fmla="*/ 31 h 41"/>
                <a:gd name="T8" fmla="*/ 90 w 98"/>
                <a:gd name="T9" fmla="*/ 8 h 41"/>
                <a:gd name="T10" fmla="*/ 88 w 98"/>
                <a:gd name="T11" fmla="*/ 12 h 41"/>
                <a:gd name="T12" fmla="*/ 91 w 98"/>
                <a:gd name="T13" fmla="*/ 32 h 41"/>
                <a:gd name="T14" fmla="*/ 72 w 98"/>
                <a:gd name="T15" fmla="*/ 3 h 41"/>
                <a:gd name="T16" fmla="*/ 21 w 98"/>
                <a:gd name="T17" fmla="*/ 10 h 41"/>
                <a:gd name="T18" fmla="*/ 6 w 98"/>
                <a:gd name="T19" fmla="*/ 40 h 41"/>
                <a:gd name="T20" fmla="*/ 7 w 98"/>
                <a:gd name="T21" fmla="*/ 17 h 41"/>
                <a:gd name="T22" fmla="*/ 32 w 98"/>
                <a:gd name="T23" fmla="*/ 7 h 41"/>
                <a:gd name="T24" fmla="*/ 83 w 98"/>
                <a:gd name="T25" fmla="*/ 5 h 41"/>
                <a:gd name="T26" fmla="*/ 88 w 98"/>
                <a:gd name="T27" fmla="*/ 32 h 41"/>
                <a:gd name="T28" fmla="*/ 82 w 98"/>
                <a:gd name="T29" fmla="*/ 5 h 41"/>
                <a:gd name="T30" fmla="*/ 49 w 98"/>
                <a:gd name="T31" fmla="*/ 4 h 41"/>
                <a:gd name="T32" fmla="*/ 7 w 98"/>
                <a:gd name="T33" fmla="*/ 14 h 41"/>
                <a:gd name="T34" fmla="*/ 6 w 98"/>
                <a:gd name="T35" fmla="*/ 21 h 41"/>
                <a:gd name="T36" fmla="*/ 33 w 98"/>
                <a:gd name="T37" fmla="*/ 4 h 41"/>
                <a:gd name="T38" fmla="*/ 80 w 98"/>
                <a:gd name="T39" fmla="*/ 2 h 41"/>
                <a:gd name="T40" fmla="*/ 92 w 98"/>
                <a:gd name="T41" fmla="*/ 29 h 41"/>
                <a:gd name="T42" fmla="*/ 84 w 98"/>
                <a:gd name="T43" fmla="*/ 5 h 41"/>
                <a:gd name="T44" fmla="*/ 47 w 98"/>
                <a:gd name="T45" fmla="*/ 4 h 41"/>
                <a:gd name="T46" fmla="*/ 8 w 98"/>
                <a:gd name="T47" fmla="*/ 14 h 41"/>
                <a:gd name="T48" fmla="*/ 8 w 98"/>
                <a:gd name="T49" fmla="*/ 39 h 41"/>
                <a:gd name="T50" fmla="*/ 18 w 98"/>
                <a:gd name="T51" fmla="*/ 10 h 41"/>
                <a:gd name="T52" fmla="*/ 61 w 98"/>
                <a:gd name="T53" fmla="*/ 3 h 41"/>
                <a:gd name="T54" fmla="*/ 92 w 98"/>
                <a:gd name="T55" fmla="*/ 29 h 41"/>
                <a:gd name="T56" fmla="*/ 88 w 98"/>
                <a:gd name="T57" fmla="*/ 3 h 41"/>
                <a:gd name="T58" fmla="*/ 59 w 98"/>
                <a:gd name="T59" fmla="*/ 3 h 41"/>
                <a:gd name="T60" fmla="*/ 13 w 98"/>
                <a:gd name="T61" fmla="*/ 7 h 41"/>
                <a:gd name="T62" fmla="*/ 5 w 98"/>
                <a:gd name="T63" fmla="*/ 39 h 41"/>
                <a:gd name="T64" fmla="*/ 19 w 98"/>
                <a:gd name="T65" fmla="*/ 10 h 41"/>
                <a:gd name="T66" fmla="*/ 66 w 98"/>
                <a:gd name="T67" fmla="*/ 5 h 41"/>
                <a:gd name="T68" fmla="*/ 89 w 98"/>
                <a:gd name="T69" fmla="*/ 22 h 41"/>
                <a:gd name="T70" fmla="*/ 90 w 98"/>
                <a:gd name="T71" fmla="*/ 17 h 41"/>
                <a:gd name="T72" fmla="*/ 68 w 98"/>
                <a:gd name="T73" fmla="*/ 3 h 41"/>
                <a:gd name="T74" fmla="*/ 21 w 98"/>
                <a:gd name="T75" fmla="*/ 8 h 41"/>
                <a:gd name="T76" fmla="*/ 6 w 98"/>
                <a:gd name="T77" fmla="*/ 40 h 41"/>
                <a:gd name="T78" fmla="*/ 8 w 98"/>
                <a:gd name="T79" fmla="*/ 16 h 41"/>
                <a:gd name="T80" fmla="*/ 39 w 98"/>
                <a:gd name="T81" fmla="*/ 8 h 41"/>
                <a:gd name="T82" fmla="*/ 75 w 98"/>
                <a:gd name="T83" fmla="*/ 4 h 41"/>
                <a:gd name="T84" fmla="*/ 91 w 98"/>
                <a:gd name="T85" fmla="*/ 32 h 41"/>
                <a:gd name="T86" fmla="*/ 91 w 98"/>
                <a:gd name="T87" fmla="*/ 35 h 41"/>
                <a:gd name="T88" fmla="*/ 91 w 98"/>
                <a:gd name="T89" fmla="*/ 8 h 41"/>
                <a:gd name="T90" fmla="*/ 96 w 98"/>
                <a:gd name="T91" fmla="*/ 30 h 41"/>
                <a:gd name="T92" fmla="*/ 81 w 98"/>
                <a:gd name="T93" fmla="*/ 2 h 41"/>
                <a:gd name="T94" fmla="*/ 43 w 98"/>
                <a:gd name="T95" fmla="*/ 5 h 41"/>
                <a:gd name="T96" fmla="*/ 6 w 98"/>
                <a:gd name="T97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" h="41">
                  <a:moveTo>
                    <a:pt x="9" y="37"/>
                  </a:moveTo>
                  <a:cubicBezTo>
                    <a:pt x="7" y="33"/>
                    <a:pt x="7" y="27"/>
                    <a:pt x="7" y="22"/>
                  </a:cubicBezTo>
                  <a:cubicBezTo>
                    <a:pt x="7" y="20"/>
                    <a:pt x="8" y="17"/>
                    <a:pt x="9" y="15"/>
                  </a:cubicBezTo>
                  <a:cubicBezTo>
                    <a:pt x="11" y="12"/>
                    <a:pt x="12" y="11"/>
                    <a:pt x="15" y="10"/>
                  </a:cubicBezTo>
                  <a:cubicBezTo>
                    <a:pt x="18" y="9"/>
                    <a:pt x="22" y="9"/>
                    <a:pt x="26" y="8"/>
                  </a:cubicBezTo>
                  <a:cubicBezTo>
                    <a:pt x="29" y="8"/>
                    <a:pt x="33" y="7"/>
                    <a:pt x="37" y="7"/>
                  </a:cubicBezTo>
                  <a:cubicBezTo>
                    <a:pt x="46" y="6"/>
                    <a:pt x="54" y="7"/>
                    <a:pt x="63" y="5"/>
                  </a:cubicBezTo>
                  <a:cubicBezTo>
                    <a:pt x="69" y="4"/>
                    <a:pt x="75" y="3"/>
                    <a:pt x="81" y="3"/>
                  </a:cubicBezTo>
                  <a:cubicBezTo>
                    <a:pt x="85" y="3"/>
                    <a:pt x="89" y="4"/>
                    <a:pt x="92" y="8"/>
                  </a:cubicBezTo>
                  <a:cubicBezTo>
                    <a:pt x="94" y="11"/>
                    <a:pt x="95" y="15"/>
                    <a:pt x="95" y="19"/>
                  </a:cubicBezTo>
                  <a:cubicBezTo>
                    <a:pt x="95" y="22"/>
                    <a:pt x="95" y="26"/>
                    <a:pt x="94" y="30"/>
                  </a:cubicBezTo>
                  <a:cubicBezTo>
                    <a:pt x="94" y="31"/>
                    <a:pt x="95" y="31"/>
                    <a:pt x="95" y="31"/>
                  </a:cubicBezTo>
                  <a:cubicBezTo>
                    <a:pt x="98" y="27"/>
                    <a:pt x="97" y="23"/>
                    <a:pt x="96" y="19"/>
                  </a:cubicBezTo>
                  <a:cubicBezTo>
                    <a:pt x="95" y="15"/>
                    <a:pt x="93" y="11"/>
                    <a:pt x="91" y="7"/>
                  </a:cubicBezTo>
                  <a:cubicBezTo>
                    <a:pt x="91" y="7"/>
                    <a:pt x="90" y="7"/>
                    <a:pt x="90" y="8"/>
                  </a:cubicBezTo>
                  <a:cubicBezTo>
                    <a:pt x="90" y="17"/>
                    <a:pt x="92" y="25"/>
                    <a:pt x="91" y="34"/>
                  </a:cubicBezTo>
                  <a:cubicBezTo>
                    <a:pt x="92" y="34"/>
                    <a:pt x="92" y="34"/>
                    <a:pt x="93" y="34"/>
                  </a:cubicBezTo>
                  <a:cubicBezTo>
                    <a:pt x="89" y="27"/>
                    <a:pt x="90" y="19"/>
                    <a:pt x="88" y="12"/>
                  </a:cubicBezTo>
                  <a:cubicBezTo>
                    <a:pt x="88" y="12"/>
                    <a:pt x="86" y="12"/>
                    <a:pt x="86" y="13"/>
                  </a:cubicBezTo>
                  <a:cubicBezTo>
                    <a:pt x="88" y="19"/>
                    <a:pt x="90" y="25"/>
                    <a:pt x="89" y="32"/>
                  </a:cubicBezTo>
                  <a:cubicBezTo>
                    <a:pt x="90" y="32"/>
                    <a:pt x="90" y="32"/>
                    <a:pt x="91" y="32"/>
                  </a:cubicBezTo>
                  <a:cubicBezTo>
                    <a:pt x="90" y="27"/>
                    <a:pt x="90" y="21"/>
                    <a:pt x="89" y="16"/>
                  </a:cubicBezTo>
                  <a:cubicBezTo>
                    <a:pt x="88" y="12"/>
                    <a:pt x="86" y="7"/>
                    <a:pt x="81" y="4"/>
                  </a:cubicBezTo>
                  <a:cubicBezTo>
                    <a:pt x="78" y="3"/>
                    <a:pt x="75" y="3"/>
                    <a:pt x="72" y="3"/>
                  </a:cubicBezTo>
                  <a:cubicBezTo>
                    <a:pt x="69" y="3"/>
                    <a:pt x="65" y="3"/>
                    <a:pt x="61" y="3"/>
                  </a:cubicBezTo>
                  <a:cubicBezTo>
                    <a:pt x="55" y="4"/>
                    <a:pt x="48" y="5"/>
                    <a:pt x="41" y="6"/>
                  </a:cubicBezTo>
                  <a:cubicBezTo>
                    <a:pt x="34" y="7"/>
                    <a:pt x="28" y="9"/>
                    <a:pt x="21" y="10"/>
                  </a:cubicBezTo>
                  <a:cubicBezTo>
                    <a:pt x="16" y="11"/>
                    <a:pt x="10" y="11"/>
                    <a:pt x="7" y="15"/>
                  </a:cubicBezTo>
                  <a:cubicBezTo>
                    <a:pt x="4" y="18"/>
                    <a:pt x="4" y="22"/>
                    <a:pt x="4" y="27"/>
                  </a:cubicBezTo>
                  <a:cubicBezTo>
                    <a:pt x="5" y="31"/>
                    <a:pt x="5" y="36"/>
                    <a:pt x="6" y="40"/>
                  </a:cubicBezTo>
                  <a:cubicBezTo>
                    <a:pt x="6" y="40"/>
                    <a:pt x="7" y="40"/>
                    <a:pt x="7" y="40"/>
                  </a:cubicBezTo>
                  <a:cubicBezTo>
                    <a:pt x="6" y="35"/>
                    <a:pt x="5" y="30"/>
                    <a:pt x="6" y="25"/>
                  </a:cubicBezTo>
                  <a:cubicBezTo>
                    <a:pt x="6" y="22"/>
                    <a:pt x="6" y="19"/>
                    <a:pt x="7" y="17"/>
                  </a:cubicBezTo>
                  <a:cubicBezTo>
                    <a:pt x="8" y="14"/>
                    <a:pt x="10" y="13"/>
                    <a:pt x="12" y="12"/>
                  </a:cubicBezTo>
                  <a:cubicBezTo>
                    <a:pt x="15" y="11"/>
                    <a:pt x="18" y="10"/>
                    <a:pt x="21" y="9"/>
                  </a:cubicBezTo>
                  <a:cubicBezTo>
                    <a:pt x="25" y="9"/>
                    <a:pt x="28" y="8"/>
                    <a:pt x="32" y="7"/>
                  </a:cubicBezTo>
                  <a:cubicBezTo>
                    <a:pt x="40" y="5"/>
                    <a:pt x="49" y="5"/>
                    <a:pt x="58" y="5"/>
                  </a:cubicBezTo>
                  <a:cubicBezTo>
                    <a:pt x="64" y="5"/>
                    <a:pt x="70" y="5"/>
                    <a:pt x="76" y="5"/>
                  </a:cubicBezTo>
                  <a:cubicBezTo>
                    <a:pt x="79" y="5"/>
                    <a:pt x="81" y="5"/>
                    <a:pt x="83" y="5"/>
                  </a:cubicBezTo>
                  <a:cubicBezTo>
                    <a:pt x="85" y="5"/>
                    <a:pt x="86" y="7"/>
                    <a:pt x="87" y="9"/>
                  </a:cubicBezTo>
                  <a:cubicBezTo>
                    <a:pt x="89" y="12"/>
                    <a:pt x="89" y="17"/>
                    <a:pt x="89" y="21"/>
                  </a:cubicBezTo>
                  <a:cubicBezTo>
                    <a:pt x="89" y="24"/>
                    <a:pt x="88" y="28"/>
                    <a:pt x="88" y="32"/>
                  </a:cubicBezTo>
                  <a:cubicBezTo>
                    <a:pt x="89" y="33"/>
                    <a:pt x="89" y="33"/>
                    <a:pt x="90" y="32"/>
                  </a:cubicBezTo>
                  <a:cubicBezTo>
                    <a:pt x="91" y="27"/>
                    <a:pt x="91" y="22"/>
                    <a:pt x="89" y="17"/>
                  </a:cubicBezTo>
                  <a:cubicBezTo>
                    <a:pt x="88" y="13"/>
                    <a:pt x="86" y="7"/>
                    <a:pt x="82" y="5"/>
                  </a:cubicBezTo>
                  <a:cubicBezTo>
                    <a:pt x="79" y="3"/>
                    <a:pt x="76" y="3"/>
                    <a:pt x="73" y="3"/>
                  </a:cubicBezTo>
                  <a:cubicBezTo>
                    <a:pt x="69" y="3"/>
                    <a:pt x="66" y="3"/>
                    <a:pt x="62" y="3"/>
                  </a:cubicBezTo>
                  <a:cubicBezTo>
                    <a:pt x="58" y="3"/>
                    <a:pt x="53" y="3"/>
                    <a:pt x="49" y="4"/>
                  </a:cubicBezTo>
                  <a:cubicBezTo>
                    <a:pt x="45" y="4"/>
                    <a:pt x="41" y="4"/>
                    <a:pt x="37" y="5"/>
                  </a:cubicBezTo>
                  <a:cubicBezTo>
                    <a:pt x="32" y="6"/>
                    <a:pt x="26" y="7"/>
                    <a:pt x="21" y="8"/>
                  </a:cubicBezTo>
                  <a:cubicBezTo>
                    <a:pt x="16" y="9"/>
                    <a:pt x="11" y="10"/>
                    <a:pt x="7" y="14"/>
                  </a:cubicBezTo>
                  <a:cubicBezTo>
                    <a:pt x="0" y="20"/>
                    <a:pt x="3" y="31"/>
                    <a:pt x="5" y="39"/>
                  </a:cubicBezTo>
                  <a:cubicBezTo>
                    <a:pt x="6" y="39"/>
                    <a:pt x="7" y="39"/>
                    <a:pt x="7" y="38"/>
                  </a:cubicBezTo>
                  <a:cubicBezTo>
                    <a:pt x="6" y="33"/>
                    <a:pt x="5" y="27"/>
                    <a:pt x="6" y="21"/>
                  </a:cubicBezTo>
                  <a:cubicBezTo>
                    <a:pt x="6" y="19"/>
                    <a:pt x="7" y="16"/>
                    <a:pt x="8" y="13"/>
                  </a:cubicBezTo>
                  <a:cubicBezTo>
                    <a:pt x="9" y="11"/>
                    <a:pt x="12" y="9"/>
                    <a:pt x="14" y="8"/>
                  </a:cubicBezTo>
                  <a:cubicBezTo>
                    <a:pt x="20" y="5"/>
                    <a:pt x="26" y="4"/>
                    <a:pt x="33" y="4"/>
                  </a:cubicBezTo>
                  <a:cubicBezTo>
                    <a:pt x="39" y="4"/>
                    <a:pt x="46" y="4"/>
                    <a:pt x="52" y="5"/>
                  </a:cubicBezTo>
                  <a:cubicBezTo>
                    <a:pt x="58" y="5"/>
                    <a:pt x="64" y="4"/>
                    <a:pt x="70" y="3"/>
                  </a:cubicBezTo>
                  <a:cubicBezTo>
                    <a:pt x="73" y="3"/>
                    <a:pt x="76" y="2"/>
                    <a:pt x="80" y="2"/>
                  </a:cubicBezTo>
                  <a:cubicBezTo>
                    <a:pt x="82" y="2"/>
                    <a:pt x="86" y="2"/>
                    <a:pt x="88" y="4"/>
                  </a:cubicBezTo>
                  <a:cubicBezTo>
                    <a:pt x="91" y="6"/>
                    <a:pt x="92" y="12"/>
                    <a:pt x="92" y="15"/>
                  </a:cubicBezTo>
                  <a:cubicBezTo>
                    <a:pt x="92" y="20"/>
                    <a:pt x="92" y="24"/>
                    <a:pt x="92" y="29"/>
                  </a:cubicBezTo>
                  <a:cubicBezTo>
                    <a:pt x="92" y="30"/>
                    <a:pt x="94" y="30"/>
                    <a:pt x="94" y="29"/>
                  </a:cubicBezTo>
                  <a:cubicBezTo>
                    <a:pt x="94" y="23"/>
                    <a:pt x="92" y="17"/>
                    <a:pt x="89" y="12"/>
                  </a:cubicBezTo>
                  <a:cubicBezTo>
                    <a:pt x="88" y="9"/>
                    <a:pt x="86" y="7"/>
                    <a:pt x="84" y="5"/>
                  </a:cubicBezTo>
                  <a:cubicBezTo>
                    <a:pt x="82" y="3"/>
                    <a:pt x="79" y="3"/>
                    <a:pt x="76" y="2"/>
                  </a:cubicBezTo>
                  <a:cubicBezTo>
                    <a:pt x="70" y="0"/>
                    <a:pt x="63" y="1"/>
                    <a:pt x="57" y="3"/>
                  </a:cubicBezTo>
                  <a:cubicBezTo>
                    <a:pt x="54" y="3"/>
                    <a:pt x="50" y="3"/>
                    <a:pt x="47" y="4"/>
                  </a:cubicBezTo>
                  <a:cubicBezTo>
                    <a:pt x="44" y="4"/>
                    <a:pt x="40" y="5"/>
                    <a:pt x="36" y="5"/>
                  </a:cubicBezTo>
                  <a:cubicBezTo>
                    <a:pt x="30" y="6"/>
                    <a:pt x="25" y="7"/>
                    <a:pt x="19" y="9"/>
                  </a:cubicBezTo>
                  <a:cubicBezTo>
                    <a:pt x="15" y="9"/>
                    <a:pt x="11" y="10"/>
                    <a:pt x="8" y="14"/>
                  </a:cubicBezTo>
                  <a:cubicBezTo>
                    <a:pt x="6" y="17"/>
                    <a:pt x="6" y="22"/>
                    <a:pt x="6" y="26"/>
                  </a:cubicBezTo>
                  <a:cubicBezTo>
                    <a:pt x="6" y="30"/>
                    <a:pt x="6" y="34"/>
                    <a:pt x="6" y="39"/>
                  </a:cubicBezTo>
                  <a:cubicBezTo>
                    <a:pt x="6" y="39"/>
                    <a:pt x="8" y="39"/>
                    <a:pt x="8" y="39"/>
                  </a:cubicBezTo>
                  <a:cubicBezTo>
                    <a:pt x="8" y="33"/>
                    <a:pt x="7" y="27"/>
                    <a:pt x="7" y="22"/>
                  </a:cubicBezTo>
                  <a:cubicBezTo>
                    <a:pt x="7" y="19"/>
                    <a:pt x="8" y="16"/>
                    <a:pt x="10" y="14"/>
                  </a:cubicBezTo>
                  <a:cubicBezTo>
                    <a:pt x="12" y="11"/>
                    <a:pt x="15" y="11"/>
                    <a:pt x="18" y="10"/>
                  </a:cubicBezTo>
                  <a:cubicBezTo>
                    <a:pt x="21" y="9"/>
                    <a:pt x="25" y="9"/>
                    <a:pt x="28" y="8"/>
                  </a:cubicBezTo>
                  <a:cubicBezTo>
                    <a:pt x="32" y="7"/>
                    <a:pt x="37" y="7"/>
                    <a:pt x="41" y="6"/>
                  </a:cubicBezTo>
                  <a:cubicBezTo>
                    <a:pt x="47" y="5"/>
                    <a:pt x="54" y="4"/>
                    <a:pt x="61" y="3"/>
                  </a:cubicBezTo>
                  <a:cubicBezTo>
                    <a:pt x="68" y="2"/>
                    <a:pt x="78" y="1"/>
                    <a:pt x="84" y="7"/>
                  </a:cubicBezTo>
                  <a:cubicBezTo>
                    <a:pt x="87" y="10"/>
                    <a:pt x="89" y="14"/>
                    <a:pt x="90" y="18"/>
                  </a:cubicBezTo>
                  <a:cubicBezTo>
                    <a:pt x="91" y="21"/>
                    <a:pt x="92" y="25"/>
                    <a:pt x="92" y="29"/>
                  </a:cubicBezTo>
                  <a:cubicBezTo>
                    <a:pt x="92" y="29"/>
                    <a:pt x="93" y="29"/>
                    <a:pt x="94" y="29"/>
                  </a:cubicBezTo>
                  <a:cubicBezTo>
                    <a:pt x="94" y="24"/>
                    <a:pt x="94" y="19"/>
                    <a:pt x="94" y="14"/>
                  </a:cubicBezTo>
                  <a:cubicBezTo>
                    <a:pt x="93" y="10"/>
                    <a:pt x="92" y="5"/>
                    <a:pt x="88" y="3"/>
                  </a:cubicBezTo>
                  <a:cubicBezTo>
                    <a:pt x="86" y="1"/>
                    <a:pt x="83" y="1"/>
                    <a:pt x="81" y="1"/>
                  </a:cubicBezTo>
                  <a:cubicBezTo>
                    <a:pt x="77" y="1"/>
                    <a:pt x="74" y="1"/>
                    <a:pt x="70" y="2"/>
                  </a:cubicBezTo>
                  <a:cubicBezTo>
                    <a:pt x="67" y="2"/>
                    <a:pt x="63" y="3"/>
                    <a:pt x="59" y="3"/>
                  </a:cubicBezTo>
                  <a:cubicBezTo>
                    <a:pt x="56" y="3"/>
                    <a:pt x="53" y="3"/>
                    <a:pt x="50" y="3"/>
                  </a:cubicBezTo>
                  <a:cubicBezTo>
                    <a:pt x="44" y="3"/>
                    <a:pt x="37" y="3"/>
                    <a:pt x="31" y="3"/>
                  </a:cubicBezTo>
                  <a:cubicBezTo>
                    <a:pt x="25" y="3"/>
                    <a:pt x="18" y="4"/>
                    <a:pt x="13" y="7"/>
                  </a:cubicBezTo>
                  <a:cubicBezTo>
                    <a:pt x="8" y="9"/>
                    <a:pt x="6" y="14"/>
                    <a:pt x="5" y="19"/>
                  </a:cubicBezTo>
                  <a:cubicBezTo>
                    <a:pt x="4" y="25"/>
                    <a:pt x="4" y="30"/>
                    <a:pt x="5" y="36"/>
                  </a:cubicBezTo>
                  <a:cubicBezTo>
                    <a:pt x="5" y="37"/>
                    <a:pt x="5" y="38"/>
                    <a:pt x="5" y="39"/>
                  </a:cubicBezTo>
                  <a:cubicBezTo>
                    <a:pt x="6" y="39"/>
                    <a:pt x="6" y="39"/>
                    <a:pt x="7" y="38"/>
                  </a:cubicBezTo>
                  <a:cubicBezTo>
                    <a:pt x="5" y="33"/>
                    <a:pt x="3" y="27"/>
                    <a:pt x="5" y="21"/>
                  </a:cubicBezTo>
                  <a:cubicBezTo>
                    <a:pt x="6" y="14"/>
                    <a:pt x="13" y="11"/>
                    <a:pt x="19" y="10"/>
                  </a:cubicBezTo>
                  <a:cubicBezTo>
                    <a:pt x="26" y="8"/>
                    <a:pt x="33" y="7"/>
                    <a:pt x="40" y="6"/>
                  </a:cubicBezTo>
                  <a:cubicBezTo>
                    <a:pt x="44" y="5"/>
                    <a:pt x="49" y="5"/>
                    <a:pt x="53" y="5"/>
                  </a:cubicBezTo>
                  <a:cubicBezTo>
                    <a:pt x="58" y="5"/>
                    <a:pt x="61" y="5"/>
                    <a:pt x="66" y="5"/>
                  </a:cubicBezTo>
                  <a:cubicBezTo>
                    <a:pt x="70" y="4"/>
                    <a:pt x="75" y="4"/>
                    <a:pt x="79" y="5"/>
                  </a:cubicBezTo>
                  <a:cubicBezTo>
                    <a:pt x="83" y="6"/>
                    <a:pt x="85" y="9"/>
                    <a:pt x="86" y="12"/>
                  </a:cubicBezTo>
                  <a:cubicBezTo>
                    <a:pt x="88" y="15"/>
                    <a:pt x="89" y="19"/>
                    <a:pt x="89" y="22"/>
                  </a:cubicBezTo>
                  <a:cubicBezTo>
                    <a:pt x="89" y="25"/>
                    <a:pt x="89" y="29"/>
                    <a:pt x="88" y="32"/>
                  </a:cubicBezTo>
                  <a:cubicBezTo>
                    <a:pt x="89" y="32"/>
                    <a:pt x="89" y="32"/>
                    <a:pt x="90" y="32"/>
                  </a:cubicBezTo>
                  <a:cubicBezTo>
                    <a:pt x="89" y="27"/>
                    <a:pt x="90" y="22"/>
                    <a:pt x="90" y="17"/>
                  </a:cubicBezTo>
                  <a:cubicBezTo>
                    <a:pt x="90" y="12"/>
                    <a:pt x="89" y="7"/>
                    <a:pt x="85" y="4"/>
                  </a:cubicBezTo>
                  <a:cubicBezTo>
                    <a:pt x="83" y="3"/>
                    <a:pt x="80" y="3"/>
                    <a:pt x="78" y="3"/>
                  </a:cubicBezTo>
                  <a:cubicBezTo>
                    <a:pt x="74" y="3"/>
                    <a:pt x="71" y="3"/>
                    <a:pt x="68" y="3"/>
                  </a:cubicBezTo>
                  <a:cubicBezTo>
                    <a:pt x="59" y="3"/>
                    <a:pt x="50" y="4"/>
                    <a:pt x="41" y="4"/>
                  </a:cubicBezTo>
                  <a:cubicBezTo>
                    <a:pt x="38" y="5"/>
                    <a:pt x="34" y="5"/>
                    <a:pt x="30" y="6"/>
                  </a:cubicBezTo>
                  <a:cubicBezTo>
                    <a:pt x="27" y="6"/>
                    <a:pt x="24" y="7"/>
                    <a:pt x="21" y="8"/>
                  </a:cubicBezTo>
                  <a:cubicBezTo>
                    <a:pt x="16" y="9"/>
                    <a:pt x="10" y="10"/>
                    <a:pt x="7" y="14"/>
                  </a:cubicBezTo>
                  <a:cubicBezTo>
                    <a:pt x="4" y="17"/>
                    <a:pt x="4" y="23"/>
                    <a:pt x="4" y="27"/>
                  </a:cubicBezTo>
                  <a:cubicBezTo>
                    <a:pt x="4" y="31"/>
                    <a:pt x="5" y="36"/>
                    <a:pt x="6" y="40"/>
                  </a:cubicBezTo>
                  <a:cubicBezTo>
                    <a:pt x="6" y="41"/>
                    <a:pt x="7" y="41"/>
                    <a:pt x="7" y="40"/>
                  </a:cubicBezTo>
                  <a:cubicBezTo>
                    <a:pt x="7" y="35"/>
                    <a:pt x="5" y="29"/>
                    <a:pt x="6" y="24"/>
                  </a:cubicBezTo>
                  <a:cubicBezTo>
                    <a:pt x="6" y="21"/>
                    <a:pt x="6" y="18"/>
                    <a:pt x="8" y="16"/>
                  </a:cubicBezTo>
                  <a:cubicBezTo>
                    <a:pt x="9" y="14"/>
                    <a:pt x="13" y="13"/>
                    <a:pt x="15" y="12"/>
                  </a:cubicBezTo>
                  <a:cubicBezTo>
                    <a:pt x="19" y="12"/>
                    <a:pt x="22" y="11"/>
                    <a:pt x="26" y="10"/>
                  </a:cubicBezTo>
                  <a:cubicBezTo>
                    <a:pt x="30" y="10"/>
                    <a:pt x="34" y="9"/>
                    <a:pt x="39" y="8"/>
                  </a:cubicBezTo>
                  <a:cubicBezTo>
                    <a:pt x="42" y="7"/>
                    <a:pt x="46" y="7"/>
                    <a:pt x="50" y="7"/>
                  </a:cubicBezTo>
                  <a:cubicBezTo>
                    <a:pt x="53" y="6"/>
                    <a:pt x="56" y="5"/>
                    <a:pt x="60" y="5"/>
                  </a:cubicBezTo>
                  <a:cubicBezTo>
                    <a:pt x="65" y="4"/>
                    <a:pt x="70" y="4"/>
                    <a:pt x="75" y="4"/>
                  </a:cubicBezTo>
                  <a:cubicBezTo>
                    <a:pt x="79" y="5"/>
                    <a:pt x="83" y="7"/>
                    <a:pt x="85" y="10"/>
                  </a:cubicBezTo>
                  <a:cubicBezTo>
                    <a:pt x="89" y="17"/>
                    <a:pt x="88" y="25"/>
                    <a:pt x="89" y="32"/>
                  </a:cubicBezTo>
                  <a:cubicBezTo>
                    <a:pt x="89" y="33"/>
                    <a:pt x="91" y="33"/>
                    <a:pt x="91" y="32"/>
                  </a:cubicBezTo>
                  <a:cubicBezTo>
                    <a:pt x="92" y="25"/>
                    <a:pt x="89" y="19"/>
                    <a:pt x="88" y="12"/>
                  </a:cubicBezTo>
                  <a:cubicBezTo>
                    <a:pt x="87" y="13"/>
                    <a:pt x="87" y="13"/>
                    <a:pt x="86" y="13"/>
                  </a:cubicBezTo>
                  <a:cubicBezTo>
                    <a:pt x="89" y="20"/>
                    <a:pt x="88" y="28"/>
                    <a:pt x="91" y="35"/>
                  </a:cubicBezTo>
                  <a:cubicBezTo>
                    <a:pt x="92" y="35"/>
                    <a:pt x="93" y="35"/>
                    <a:pt x="93" y="34"/>
                  </a:cubicBezTo>
                  <a:cubicBezTo>
                    <a:pt x="94" y="25"/>
                    <a:pt x="91" y="17"/>
                    <a:pt x="92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2" y="11"/>
                    <a:pt x="93" y="15"/>
                    <a:pt x="94" y="19"/>
                  </a:cubicBezTo>
                  <a:cubicBezTo>
                    <a:pt x="95" y="22"/>
                    <a:pt x="97" y="27"/>
                    <a:pt x="94" y="30"/>
                  </a:cubicBezTo>
                  <a:cubicBezTo>
                    <a:pt x="95" y="30"/>
                    <a:pt x="95" y="30"/>
                    <a:pt x="96" y="30"/>
                  </a:cubicBezTo>
                  <a:cubicBezTo>
                    <a:pt x="97" y="25"/>
                    <a:pt x="97" y="21"/>
                    <a:pt x="96" y="15"/>
                  </a:cubicBezTo>
                  <a:cubicBezTo>
                    <a:pt x="95" y="11"/>
                    <a:pt x="94" y="6"/>
                    <a:pt x="89" y="3"/>
                  </a:cubicBezTo>
                  <a:cubicBezTo>
                    <a:pt x="87" y="2"/>
                    <a:pt x="84" y="2"/>
                    <a:pt x="81" y="2"/>
                  </a:cubicBezTo>
                  <a:cubicBezTo>
                    <a:pt x="77" y="2"/>
                    <a:pt x="73" y="2"/>
                    <a:pt x="69" y="3"/>
                  </a:cubicBezTo>
                  <a:cubicBezTo>
                    <a:pt x="65" y="3"/>
                    <a:pt x="61" y="4"/>
                    <a:pt x="56" y="5"/>
                  </a:cubicBezTo>
                  <a:cubicBezTo>
                    <a:pt x="52" y="5"/>
                    <a:pt x="47" y="5"/>
                    <a:pt x="43" y="5"/>
                  </a:cubicBezTo>
                  <a:cubicBezTo>
                    <a:pt x="36" y="6"/>
                    <a:pt x="29" y="6"/>
                    <a:pt x="23" y="7"/>
                  </a:cubicBezTo>
                  <a:cubicBezTo>
                    <a:pt x="18" y="8"/>
                    <a:pt x="12" y="8"/>
                    <a:pt x="9" y="12"/>
                  </a:cubicBezTo>
                  <a:cubicBezTo>
                    <a:pt x="6" y="16"/>
                    <a:pt x="6" y="21"/>
                    <a:pt x="6" y="25"/>
                  </a:cubicBezTo>
                  <a:cubicBezTo>
                    <a:pt x="5" y="29"/>
                    <a:pt x="6" y="34"/>
                    <a:pt x="8" y="38"/>
                  </a:cubicBezTo>
                  <a:cubicBezTo>
                    <a:pt x="8" y="39"/>
                    <a:pt x="9" y="38"/>
                    <a:pt x="9" y="3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4" name="Freeform 65"/>
            <p:cNvSpPr/>
            <p:nvPr/>
          </p:nvSpPr>
          <p:spPr bwMode="auto">
            <a:xfrm>
              <a:off x="5860" y="415"/>
              <a:ext cx="69" cy="28"/>
            </a:xfrm>
            <a:custGeom>
              <a:avLst/>
              <a:gdLst>
                <a:gd name="T0" fmla="*/ 4 w 54"/>
                <a:gd name="T1" fmla="*/ 20 h 22"/>
                <a:gd name="T2" fmla="*/ 25 w 54"/>
                <a:gd name="T3" fmla="*/ 7 h 22"/>
                <a:gd name="T4" fmla="*/ 32 w 54"/>
                <a:gd name="T5" fmla="*/ 7 h 22"/>
                <a:gd name="T6" fmla="*/ 41 w 54"/>
                <a:gd name="T7" fmla="*/ 5 h 22"/>
                <a:gd name="T8" fmla="*/ 50 w 54"/>
                <a:gd name="T9" fmla="*/ 8 h 22"/>
                <a:gd name="T10" fmla="*/ 52 w 54"/>
                <a:gd name="T11" fmla="*/ 17 h 22"/>
                <a:gd name="T12" fmla="*/ 52 w 54"/>
                <a:gd name="T13" fmla="*/ 20 h 22"/>
                <a:gd name="T14" fmla="*/ 53 w 54"/>
                <a:gd name="T15" fmla="*/ 20 h 22"/>
                <a:gd name="T16" fmla="*/ 51 w 54"/>
                <a:gd name="T17" fmla="*/ 12 h 22"/>
                <a:gd name="T18" fmla="*/ 46 w 54"/>
                <a:gd name="T19" fmla="*/ 7 h 22"/>
                <a:gd name="T20" fmla="*/ 35 w 54"/>
                <a:gd name="T21" fmla="*/ 6 h 22"/>
                <a:gd name="T22" fmla="*/ 24 w 54"/>
                <a:gd name="T23" fmla="*/ 7 h 22"/>
                <a:gd name="T24" fmla="*/ 3 w 54"/>
                <a:gd name="T25" fmla="*/ 20 h 22"/>
                <a:gd name="T26" fmla="*/ 3 w 54"/>
                <a:gd name="T27" fmla="*/ 21 h 22"/>
                <a:gd name="T28" fmla="*/ 5 w 54"/>
                <a:gd name="T29" fmla="*/ 21 h 22"/>
                <a:gd name="T30" fmla="*/ 11 w 54"/>
                <a:gd name="T31" fmla="*/ 15 h 22"/>
                <a:gd name="T32" fmla="*/ 21 w 54"/>
                <a:gd name="T33" fmla="*/ 14 h 22"/>
                <a:gd name="T34" fmla="*/ 53 w 54"/>
                <a:gd name="T35" fmla="*/ 11 h 22"/>
                <a:gd name="T36" fmla="*/ 53 w 54"/>
                <a:gd name="T37" fmla="*/ 10 h 22"/>
                <a:gd name="T38" fmla="*/ 16 w 54"/>
                <a:gd name="T39" fmla="*/ 15 h 22"/>
                <a:gd name="T40" fmla="*/ 17 w 54"/>
                <a:gd name="T41" fmla="*/ 16 h 22"/>
                <a:gd name="T42" fmla="*/ 41 w 54"/>
                <a:gd name="T43" fmla="*/ 12 h 22"/>
                <a:gd name="T44" fmla="*/ 47 w 54"/>
                <a:gd name="T45" fmla="*/ 10 h 22"/>
                <a:gd name="T46" fmla="*/ 52 w 54"/>
                <a:gd name="T47" fmla="*/ 8 h 22"/>
                <a:gd name="T48" fmla="*/ 50 w 54"/>
                <a:gd name="T49" fmla="*/ 4 h 22"/>
                <a:gd name="T50" fmla="*/ 40 w 54"/>
                <a:gd name="T51" fmla="*/ 1 h 22"/>
                <a:gd name="T52" fmla="*/ 19 w 54"/>
                <a:gd name="T53" fmla="*/ 6 h 22"/>
                <a:gd name="T54" fmla="*/ 6 w 54"/>
                <a:gd name="T55" fmla="*/ 13 h 22"/>
                <a:gd name="T56" fmla="*/ 7 w 54"/>
                <a:gd name="T57" fmla="*/ 14 h 22"/>
                <a:gd name="T58" fmla="*/ 28 w 54"/>
                <a:gd name="T59" fmla="*/ 4 h 22"/>
                <a:gd name="T60" fmla="*/ 40 w 54"/>
                <a:gd name="T61" fmla="*/ 3 h 22"/>
                <a:gd name="T62" fmla="*/ 45 w 54"/>
                <a:gd name="T63" fmla="*/ 4 h 22"/>
                <a:gd name="T64" fmla="*/ 50 w 54"/>
                <a:gd name="T65" fmla="*/ 6 h 22"/>
                <a:gd name="T66" fmla="*/ 48 w 54"/>
                <a:gd name="T67" fmla="*/ 9 h 22"/>
                <a:gd name="T68" fmla="*/ 41 w 54"/>
                <a:gd name="T69" fmla="*/ 10 h 22"/>
                <a:gd name="T70" fmla="*/ 17 w 54"/>
                <a:gd name="T71" fmla="*/ 15 h 22"/>
                <a:gd name="T72" fmla="*/ 17 w 54"/>
                <a:gd name="T73" fmla="*/ 15 h 22"/>
                <a:gd name="T74" fmla="*/ 17 w 54"/>
                <a:gd name="T75" fmla="*/ 16 h 22"/>
                <a:gd name="T76" fmla="*/ 53 w 54"/>
                <a:gd name="T77" fmla="*/ 11 h 22"/>
                <a:gd name="T78" fmla="*/ 53 w 54"/>
                <a:gd name="T79" fmla="*/ 10 h 22"/>
                <a:gd name="T80" fmla="*/ 34 w 54"/>
                <a:gd name="T81" fmla="*/ 11 h 22"/>
                <a:gd name="T82" fmla="*/ 20 w 54"/>
                <a:gd name="T83" fmla="*/ 13 h 22"/>
                <a:gd name="T84" fmla="*/ 3 w 54"/>
                <a:gd name="T85" fmla="*/ 21 h 22"/>
                <a:gd name="T86" fmla="*/ 5 w 54"/>
                <a:gd name="T87" fmla="*/ 21 h 22"/>
                <a:gd name="T88" fmla="*/ 5 w 54"/>
                <a:gd name="T89" fmla="*/ 14 h 22"/>
                <a:gd name="T90" fmla="*/ 10 w 54"/>
                <a:gd name="T91" fmla="*/ 10 h 22"/>
                <a:gd name="T92" fmla="*/ 24 w 54"/>
                <a:gd name="T93" fmla="*/ 8 h 22"/>
                <a:gd name="T94" fmla="*/ 44 w 54"/>
                <a:gd name="T95" fmla="*/ 8 h 22"/>
                <a:gd name="T96" fmla="*/ 50 w 54"/>
                <a:gd name="T97" fmla="*/ 12 h 22"/>
                <a:gd name="T98" fmla="*/ 52 w 54"/>
                <a:gd name="T99" fmla="*/ 20 h 22"/>
                <a:gd name="T100" fmla="*/ 53 w 54"/>
                <a:gd name="T101" fmla="*/ 20 h 22"/>
                <a:gd name="T102" fmla="*/ 48 w 54"/>
                <a:gd name="T103" fmla="*/ 4 h 22"/>
                <a:gd name="T104" fmla="*/ 39 w 54"/>
                <a:gd name="T105" fmla="*/ 4 h 22"/>
                <a:gd name="T106" fmla="*/ 31 w 54"/>
                <a:gd name="T107" fmla="*/ 5 h 22"/>
                <a:gd name="T108" fmla="*/ 16 w 54"/>
                <a:gd name="T109" fmla="*/ 7 h 22"/>
                <a:gd name="T110" fmla="*/ 5 w 54"/>
                <a:gd name="T111" fmla="*/ 13 h 22"/>
                <a:gd name="T112" fmla="*/ 3 w 54"/>
                <a:gd name="T113" fmla="*/ 20 h 22"/>
                <a:gd name="T114" fmla="*/ 4 w 54"/>
                <a:gd name="T115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4" h="22">
                  <a:moveTo>
                    <a:pt x="4" y="20"/>
                  </a:moveTo>
                  <a:cubicBezTo>
                    <a:pt x="3" y="9"/>
                    <a:pt x="18" y="8"/>
                    <a:pt x="25" y="7"/>
                  </a:cubicBezTo>
                  <a:cubicBezTo>
                    <a:pt x="28" y="7"/>
                    <a:pt x="30" y="7"/>
                    <a:pt x="32" y="7"/>
                  </a:cubicBezTo>
                  <a:cubicBezTo>
                    <a:pt x="35" y="6"/>
                    <a:pt x="38" y="5"/>
                    <a:pt x="41" y="5"/>
                  </a:cubicBezTo>
                  <a:cubicBezTo>
                    <a:pt x="44" y="4"/>
                    <a:pt x="48" y="5"/>
                    <a:pt x="50" y="8"/>
                  </a:cubicBezTo>
                  <a:cubicBezTo>
                    <a:pt x="52" y="11"/>
                    <a:pt x="52" y="14"/>
                    <a:pt x="52" y="17"/>
                  </a:cubicBezTo>
                  <a:cubicBezTo>
                    <a:pt x="52" y="18"/>
                    <a:pt x="52" y="19"/>
                    <a:pt x="52" y="20"/>
                  </a:cubicBezTo>
                  <a:cubicBezTo>
                    <a:pt x="52" y="20"/>
                    <a:pt x="53" y="20"/>
                    <a:pt x="53" y="20"/>
                  </a:cubicBezTo>
                  <a:cubicBezTo>
                    <a:pt x="53" y="17"/>
                    <a:pt x="52" y="14"/>
                    <a:pt x="51" y="12"/>
                  </a:cubicBezTo>
                  <a:cubicBezTo>
                    <a:pt x="50" y="10"/>
                    <a:pt x="48" y="8"/>
                    <a:pt x="46" y="7"/>
                  </a:cubicBezTo>
                  <a:cubicBezTo>
                    <a:pt x="43" y="6"/>
                    <a:pt x="39" y="6"/>
                    <a:pt x="35" y="6"/>
                  </a:cubicBezTo>
                  <a:cubicBezTo>
                    <a:pt x="31" y="6"/>
                    <a:pt x="28" y="6"/>
                    <a:pt x="24" y="7"/>
                  </a:cubicBezTo>
                  <a:cubicBezTo>
                    <a:pt x="16" y="7"/>
                    <a:pt x="0" y="8"/>
                    <a:pt x="3" y="20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2"/>
                    <a:pt x="5" y="22"/>
                    <a:pt x="5" y="21"/>
                  </a:cubicBezTo>
                  <a:cubicBezTo>
                    <a:pt x="5" y="18"/>
                    <a:pt x="8" y="16"/>
                    <a:pt x="11" y="15"/>
                  </a:cubicBezTo>
                  <a:cubicBezTo>
                    <a:pt x="14" y="14"/>
                    <a:pt x="18" y="14"/>
                    <a:pt x="21" y="14"/>
                  </a:cubicBezTo>
                  <a:cubicBezTo>
                    <a:pt x="32" y="13"/>
                    <a:pt x="42" y="10"/>
                    <a:pt x="53" y="11"/>
                  </a:cubicBezTo>
                  <a:cubicBezTo>
                    <a:pt x="54" y="11"/>
                    <a:pt x="54" y="10"/>
                    <a:pt x="53" y="10"/>
                  </a:cubicBezTo>
                  <a:cubicBezTo>
                    <a:pt x="40" y="9"/>
                    <a:pt x="29" y="13"/>
                    <a:pt x="16" y="15"/>
                  </a:cubicBezTo>
                  <a:cubicBezTo>
                    <a:pt x="16" y="15"/>
                    <a:pt x="16" y="16"/>
                    <a:pt x="17" y="16"/>
                  </a:cubicBezTo>
                  <a:cubicBezTo>
                    <a:pt x="25" y="16"/>
                    <a:pt x="33" y="13"/>
                    <a:pt x="41" y="12"/>
                  </a:cubicBezTo>
                  <a:cubicBezTo>
                    <a:pt x="43" y="12"/>
                    <a:pt x="45" y="11"/>
                    <a:pt x="47" y="10"/>
                  </a:cubicBezTo>
                  <a:cubicBezTo>
                    <a:pt x="49" y="10"/>
                    <a:pt x="51" y="10"/>
                    <a:pt x="52" y="8"/>
                  </a:cubicBezTo>
                  <a:cubicBezTo>
                    <a:pt x="53" y="7"/>
                    <a:pt x="51" y="5"/>
                    <a:pt x="50" y="4"/>
                  </a:cubicBezTo>
                  <a:cubicBezTo>
                    <a:pt x="47" y="3"/>
                    <a:pt x="43" y="2"/>
                    <a:pt x="40" y="1"/>
                  </a:cubicBezTo>
                  <a:cubicBezTo>
                    <a:pt x="32" y="0"/>
                    <a:pt x="25" y="3"/>
                    <a:pt x="19" y="6"/>
                  </a:cubicBezTo>
                  <a:cubicBezTo>
                    <a:pt x="14" y="8"/>
                    <a:pt x="10" y="10"/>
                    <a:pt x="6" y="13"/>
                  </a:cubicBezTo>
                  <a:cubicBezTo>
                    <a:pt x="6" y="13"/>
                    <a:pt x="6" y="15"/>
                    <a:pt x="7" y="14"/>
                  </a:cubicBezTo>
                  <a:cubicBezTo>
                    <a:pt x="14" y="10"/>
                    <a:pt x="20" y="6"/>
                    <a:pt x="28" y="4"/>
                  </a:cubicBezTo>
                  <a:cubicBezTo>
                    <a:pt x="32" y="3"/>
                    <a:pt x="36" y="2"/>
                    <a:pt x="40" y="3"/>
                  </a:cubicBezTo>
                  <a:cubicBezTo>
                    <a:pt x="41" y="3"/>
                    <a:pt x="43" y="3"/>
                    <a:pt x="45" y="4"/>
                  </a:cubicBezTo>
                  <a:cubicBezTo>
                    <a:pt x="47" y="4"/>
                    <a:pt x="49" y="5"/>
                    <a:pt x="50" y="6"/>
                  </a:cubicBezTo>
                  <a:cubicBezTo>
                    <a:pt x="52" y="7"/>
                    <a:pt x="49" y="9"/>
                    <a:pt x="48" y="9"/>
                  </a:cubicBezTo>
                  <a:cubicBezTo>
                    <a:pt x="46" y="10"/>
                    <a:pt x="43" y="10"/>
                    <a:pt x="41" y="10"/>
                  </a:cubicBezTo>
                  <a:cubicBezTo>
                    <a:pt x="33" y="12"/>
                    <a:pt x="26" y="14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6"/>
                    <a:pt x="17" y="16"/>
                  </a:cubicBezTo>
                  <a:cubicBezTo>
                    <a:pt x="29" y="14"/>
                    <a:pt x="40" y="10"/>
                    <a:pt x="53" y="11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47" y="9"/>
                    <a:pt x="40" y="10"/>
                    <a:pt x="34" y="11"/>
                  </a:cubicBezTo>
                  <a:cubicBezTo>
                    <a:pt x="29" y="12"/>
                    <a:pt x="24" y="12"/>
                    <a:pt x="20" y="13"/>
                  </a:cubicBezTo>
                  <a:cubicBezTo>
                    <a:pt x="14" y="13"/>
                    <a:pt x="3" y="13"/>
                    <a:pt x="3" y="21"/>
                  </a:cubicBezTo>
                  <a:cubicBezTo>
                    <a:pt x="4" y="21"/>
                    <a:pt x="4" y="21"/>
                    <a:pt x="5" y="21"/>
                  </a:cubicBezTo>
                  <a:cubicBezTo>
                    <a:pt x="4" y="18"/>
                    <a:pt x="4" y="16"/>
                    <a:pt x="5" y="14"/>
                  </a:cubicBezTo>
                  <a:cubicBezTo>
                    <a:pt x="6" y="12"/>
                    <a:pt x="8" y="11"/>
                    <a:pt x="10" y="10"/>
                  </a:cubicBezTo>
                  <a:cubicBezTo>
                    <a:pt x="14" y="9"/>
                    <a:pt x="19" y="8"/>
                    <a:pt x="24" y="8"/>
                  </a:cubicBezTo>
                  <a:cubicBezTo>
                    <a:pt x="31" y="7"/>
                    <a:pt x="37" y="7"/>
                    <a:pt x="44" y="8"/>
                  </a:cubicBezTo>
                  <a:cubicBezTo>
                    <a:pt x="46" y="9"/>
                    <a:pt x="49" y="10"/>
                    <a:pt x="50" y="12"/>
                  </a:cubicBezTo>
                  <a:cubicBezTo>
                    <a:pt x="51" y="15"/>
                    <a:pt x="52" y="17"/>
                    <a:pt x="52" y="20"/>
                  </a:cubicBezTo>
                  <a:cubicBezTo>
                    <a:pt x="52" y="21"/>
                    <a:pt x="53" y="21"/>
                    <a:pt x="53" y="20"/>
                  </a:cubicBezTo>
                  <a:cubicBezTo>
                    <a:pt x="53" y="14"/>
                    <a:pt x="54" y="7"/>
                    <a:pt x="48" y="4"/>
                  </a:cubicBezTo>
                  <a:cubicBezTo>
                    <a:pt x="45" y="3"/>
                    <a:pt x="42" y="3"/>
                    <a:pt x="39" y="4"/>
                  </a:cubicBezTo>
                  <a:cubicBezTo>
                    <a:pt x="36" y="4"/>
                    <a:pt x="34" y="5"/>
                    <a:pt x="31" y="5"/>
                  </a:cubicBezTo>
                  <a:cubicBezTo>
                    <a:pt x="26" y="6"/>
                    <a:pt x="21" y="7"/>
                    <a:pt x="16" y="7"/>
                  </a:cubicBezTo>
                  <a:cubicBezTo>
                    <a:pt x="12" y="8"/>
                    <a:pt x="8" y="9"/>
                    <a:pt x="5" y="13"/>
                  </a:cubicBezTo>
                  <a:cubicBezTo>
                    <a:pt x="3" y="15"/>
                    <a:pt x="3" y="17"/>
                    <a:pt x="3" y="20"/>
                  </a:cubicBezTo>
                  <a:cubicBezTo>
                    <a:pt x="3" y="21"/>
                    <a:pt x="4" y="21"/>
                    <a:pt x="4" y="2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5" name="Freeform 66"/>
            <p:cNvSpPr/>
            <p:nvPr/>
          </p:nvSpPr>
          <p:spPr bwMode="auto">
            <a:xfrm>
              <a:off x="6184" y="402"/>
              <a:ext cx="68" cy="28"/>
            </a:xfrm>
            <a:custGeom>
              <a:avLst/>
              <a:gdLst>
                <a:gd name="T0" fmla="*/ 2 w 53"/>
                <a:gd name="T1" fmla="*/ 13 h 22"/>
                <a:gd name="T2" fmla="*/ 7 w 53"/>
                <a:gd name="T3" fmla="*/ 6 h 22"/>
                <a:gd name="T4" fmla="*/ 20 w 53"/>
                <a:gd name="T5" fmla="*/ 3 h 22"/>
                <a:gd name="T6" fmla="*/ 33 w 53"/>
                <a:gd name="T7" fmla="*/ 3 h 22"/>
                <a:gd name="T8" fmla="*/ 37 w 53"/>
                <a:gd name="T9" fmla="*/ 3 h 22"/>
                <a:gd name="T10" fmla="*/ 45 w 53"/>
                <a:gd name="T11" fmla="*/ 6 h 22"/>
                <a:gd name="T12" fmla="*/ 50 w 53"/>
                <a:gd name="T13" fmla="*/ 15 h 22"/>
                <a:gd name="T14" fmla="*/ 51 w 53"/>
                <a:gd name="T15" fmla="*/ 15 h 22"/>
                <a:gd name="T16" fmla="*/ 46 w 53"/>
                <a:gd name="T17" fmla="*/ 8 h 22"/>
                <a:gd name="T18" fmla="*/ 39 w 53"/>
                <a:gd name="T19" fmla="*/ 3 h 22"/>
                <a:gd name="T20" fmla="*/ 22 w 53"/>
                <a:gd name="T21" fmla="*/ 1 h 22"/>
                <a:gd name="T22" fmla="*/ 10 w 53"/>
                <a:gd name="T23" fmla="*/ 7 h 22"/>
                <a:gd name="T24" fmla="*/ 5 w 53"/>
                <a:gd name="T25" fmla="*/ 21 h 22"/>
                <a:gd name="T26" fmla="*/ 7 w 53"/>
                <a:gd name="T27" fmla="*/ 20 h 22"/>
                <a:gd name="T28" fmla="*/ 4 w 53"/>
                <a:gd name="T29" fmla="*/ 14 h 22"/>
                <a:gd name="T30" fmla="*/ 8 w 53"/>
                <a:gd name="T31" fmla="*/ 10 h 22"/>
                <a:gd name="T32" fmla="*/ 20 w 53"/>
                <a:gd name="T33" fmla="*/ 7 h 22"/>
                <a:gd name="T34" fmla="*/ 46 w 53"/>
                <a:gd name="T35" fmla="*/ 14 h 22"/>
                <a:gd name="T36" fmla="*/ 46 w 53"/>
                <a:gd name="T37" fmla="*/ 12 h 22"/>
                <a:gd name="T38" fmla="*/ 30 w 53"/>
                <a:gd name="T39" fmla="*/ 11 h 22"/>
                <a:gd name="T40" fmla="*/ 13 w 53"/>
                <a:gd name="T41" fmla="*/ 13 h 22"/>
                <a:gd name="T42" fmla="*/ 13 w 53"/>
                <a:gd name="T43" fmla="*/ 14 h 22"/>
                <a:gd name="T44" fmla="*/ 28 w 53"/>
                <a:gd name="T45" fmla="*/ 14 h 22"/>
                <a:gd name="T46" fmla="*/ 43 w 53"/>
                <a:gd name="T47" fmla="*/ 13 h 22"/>
                <a:gd name="T48" fmla="*/ 43 w 53"/>
                <a:gd name="T49" fmla="*/ 12 h 22"/>
                <a:gd name="T50" fmla="*/ 28 w 53"/>
                <a:gd name="T51" fmla="*/ 12 h 22"/>
                <a:gd name="T52" fmla="*/ 13 w 53"/>
                <a:gd name="T53" fmla="*/ 13 h 22"/>
                <a:gd name="T54" fmla="*/ 13 w 53"/>
                <a:gd name="T55" fmla="*/ 14 h 22"/>
                <a:gd name="T56" fmla="*/ 29 w 53"/>
                <a:gd name="T57" fmla="*/ 12 h 22"/>
                <a:gd name="T58" fmla="*/ 46 w 53"/>
                <a:gd name="T59" fmla="*/ 14 h 22"/>
                <a:gd name="T60" fmla="*/ 47 w 53"/>
                <a:gd name="T61" fmla="*/ 13 h 22"/>
                <a:gd name="T62" fmla="*/ 19 w 53"/>
                <a:gd name="T63" fmla="*/ 6 h 22"/>
                <a:gd name="T64" fmla="*/ 6 w 53"/>
                <a:gd name="T65" fmla="*/ 10 h 22"/>
                <a:gd name="T66" fmla="*/ 3 w 53"/>
                <a:gd name="T67" fmla="*/ 15 h 22"/>
                <a:gd name="T68" fmla="*/ 6 w 53"/>
                <a:gd name="T69" fmla="*/ 21 h 22"/>
                <a:gd name="T70" fmla="*/ 7 w 53"/>
                <a:gd name="T71" fmla="*/ 21 h 22"/>
                <a:gd name="T72" fmla="*/ 11 w 53"/>
                <a:gd name="T73" fmla="*/ 8 h 22"/>
                <a:gd name="T74" fmla="*/ 22 w 53"/>
                <a:gd name="T75" fmla="*/ 2 h 22"/>
                <a:gd name="T76" fmla="*/ 40 w 53"/>
                <a:gd name="T77" fmla="*/ 5 h 22"/>
                <a:gd name="T78" fmla="*/ 50 w 53"/>
                <a:gd name="T79" fmla="*/ 16 h 22"/>
                <a:gd name="T80" fmla="*/ 51 w 53"/>
                <a:gd name="T81" fmla="*/ 16 h 22"/>
                <a:gd name="T82" fmla="*/ 44 w 53"/>
                <a:gd name="T83" fmla="*/ 4 h 22"/>
                <a:gd name="T84" fmla="*/ 37 w 53"/>
                <a:gd name="T85" fmla="*/ 2 h 22"/>
                <a:gd name="T86" fmla="*/ 33 w 53"/>
                <a:gd name="T87" fmla="*/ 2 h 22"/>
                <a:gd name="T88" fmla="*/ 7 w 53"/>
                <a:gd name="T89" fmla="*/ 5 h 22"/>
                <a:gd name="T90" fmla="*/ 1 w 53"/>
                <a:gd name="T91" fmla="*/ 13 h 22"/>
                <a:gd name="T92" fmla="*/ 2 w 53"/>
                <a:gd name="T93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3" h="22">
                  <a:moveTo>
                    <a:pt x="2" y="13"/>
                  </a:moveTo>
                  <a:cubicBezTo>
                    <a:pt x="1" y="9"/>
                    <a:pt x="4" y="7"/>
                    <a:pt x="7" y="6"/>
                  </a:cubicBezTo>
                  <a:cubicBezTo>
                    <a:pt x="11" y="4"/>
                    <a:pt x="16" y="4"/>
                    <a:pt x="20" y="3"/>
                  </a:cubicBezTo>
                  <a:cubicBezTo>
                    <a:pt x="24" y="3"/>
                    <a:pt x="28" y="3"/>
                    <a:pt x="33" y="3"/>
                  </a:cubicBezTo>
                  <a:cubicBezTo>
                    <a:pt x="34" y="3"/>
                    <a:pt x="36" y="3"/>
                    <a:pt x="37" y="3"/>
                  </a:cubicBezTo>
                  <a:cubicBezTo>
                    <a:pt x="40" y="3"/>
                    <a:pt x="43" y="5"/>
                    <a:pt x="45" y="6"/>
                  </a:cubicBezTo>
                  <a:cubicBezTo>
                    <a:pt x="48" y="8"/>
                    <a:pt x="51" y="11"/>
                    <a:pt x="50" y="15"/>
                  </a:cubicBezTo>
                  <a:cubicBezTo>
                    <a:pt x="50" y="15"/>
                    <a:pt x="51" y="15"/>
                    <a:pt x="51" y="15"/>
                  </a:cubicBezTo>
                  <a:cubicBezTo>
                    <a:pt x="49" y="14"/>
                    <a:pt x="47" y="11"/>
                    <a:pt x="46" y="8"/>
                  </a:cubicBezTo>
                  <a:cubicBezTo>
                    <a:pt x="44" y="6"/>
                    <a:pt x="42" y="4"/>
                    <a:pt x="39" y="3"/>
                  </a:cubicBezTo>
                  <a:cubicBezTo>
                    <a:pt x="34" y="0"/>
                    <a:pt x="27" y="0"/>
                    <a:pt x="22" y="1"/>
                  </a:cubicBezTo>
                  <a:cubicBezTo>
                    <a:pt x="17" y="2"/>
                    <a:pt x="13" y="3"/>
                    <a:pt x="10" y="7"/>
                  </a:cubicBezTo>
                  <a:cubicBezTo>
                    <a:pt x="6" y="11"/>
                    <a:pt x="5" y="16"/>
                    <a:pt x="5" y="21"/>
                  </a:cubicBezTo>
                  <a:cubicBezTo>
                    <a:pt x="6" y="20"/>
                    <a:pt x="6" y="20"/>
                    <a:pt x="7" y="20"/>
                  </a:cubicBezTo>
                  <a:cubicBezTo>
                    <a:pt x="5" y="19"/>
                    <a:pt x="4" y="17"/>
                    <a:pt x="4" y="14"/>
                  </a:cubicBezTo>
                  <a:cubicBezTo>
                    <a:pt x="5" y="12"/>
                    <a:pt x="6" y="11"/>
                    <a:pt x="8" y="10"/>
                  </a:cubicBezTo>
                  <a:cubicBezTo>
                    <a:pt x="11" y="8"/>
                    <a:pt x="16" y="7"/>
                    <a:pt x="20" y="7"/>
                  </a:cubicBezTo>
                  <a:cubicBezTo>
                    <a:pt x="28" y="7"/>
                    <a:pt x="41" y="4"/>
                    <a:pt x="46" y="14"/>
                  </a:cubicBezTo>
                  <a:cubicBezTo>
                    <a:pt x="46" y="13"/>
                    <a:pt x="46" y="13"/>
                    <a:pt x="46" y="12"/>
                  </a:cubicBezTo>
                  <a:cubicBezTo>
                    <a:pt x="41" y="10"/>
                    <a:pt x="35" y="10"/>
                    <a:pt x="30" y="11"/>
                  </a:cubicBezTo>
                  <a:cubicBezTo>
                    <a:pt x="24" y="11"/>
                    <a:pt x="18" y="13"/>
                    <a:pt x="13" y="13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8" y="13"/>
                    <a:pt x="23" y="14"/>
                    <a:pt x="28" y="14"/>
                  </a:cubicBezTo>
                  <a:cubicBezTo>
                    <a:pt x="33" y="14"/>
                    <a:pt x="38" y="12"/>
                    <a:pt x="43" y="13"/>
                  </a:cubicBezTo>
                  <a:cubicBezTo>
                    <a:pt x="44" y="14"/>
                    <a:pt x="44" y="12"/>
                    <a:pt x="43" y="12"/>
                  </a:cubicBezTo>
                  <a:cubicBezTo>
                    <a:pt x="38" y="10"/>
                    <a:pt x="33" y="12"/>
                    <a:pt x="28" y="12"/>
                  </a:cubicBezTo>
                  <a:cubicBezTo>
                    <a:pt x="23" y="13"/>
                    <a:pt x="18" y="12"/>
                    <a:pt x="13" y="13"/>
                  </a:cubicBezTo>
                  <a:cubicBezTo>
                    <a:pt x="12" y="13"/>
                    <a:pt x="12" y="14"/>
                    <a:pt x="13" y="14"/>
                  </a:cubicBezTo>
                  <a:cubicBezTo>
                    <a:pt x="18" y="14"/>
                    <a:pt x="24" y="13"/>
                    <a:pt x="29" y="12"/>
                  </a:cubicBezTo>
                  <a:cubicBezTo>
                    <a:pt x="35" y="12"/>
                    <a:pt x="41" y="11"/>
                    <a:pt x="46" y="14"/>
                  </a:cubicBezTo>
                  <a:cubicBezTo>
                    <a:pt x="47" y="14"/>
                    <a:pt x="47" y="13"/>
                    <a:pt x="47" y="13"/>
                  </a:cubicBezTo>
                  <a:cubicBezTo>
                    <a:pt x="42" y="3"/>
                    <a:pt x="28" y="5"/>
                    <a:pt x="19" y="6"/>
                  </a:cubicBezTo>
                  <a:cubicBezTo>
                    <a:pt x="14" y="6"/>
                    <a:pt x="9" y="7"/>
                    <a:pt x="6" y="10"/>
                  </a:cubicBezTo>
                  <a:cubicBezTo>
                    <a:pt x="4" y="11"/>
                    <a:pt x="3" y="13"/>
                    <a:pt x="3" y="15"/>
                  </a:cubicBezTo>
                  <a:cubicBezTo>
                    <a:pt x="3" y="17"/>
                    <a:pt x="4" y="20"/>
                    <a:pt x="6" y="21"/>
                  </a:cubicBezTo>
                  <a:cubicBezTo>
                    <a:pt x="6" y="22"/>
                    <a:pt x="7" y="21"/>
                    <a:pt x="7" y="21"/>
                  </a:cubicBezTo>
                  <a:cubicBezTo>
                    <a:pt x="7" y="16"/>
                    <a:pt x="8" y="11"/>
                    <a:pt x="11" y="8"/>
                  </a:cubicBezTo>
                  <a:cubicBezTo>
                    <a:pt x="14" y="4"/>
                    <a:pt x="18" y="3"/>
                    <a:pt x="22" y="2"/>
                  </a:cubicBezTo>
                  <a:cubicBezTo>
                    <a:pt x="28" y="2"/>
                    <a:pt x="35" y="2"/>
                    <a:pt x="40" y="5"/>
                  </a:cubicBezTo>
                  <a:cubicBezTo>
                    <a:pt x="44" y="8"/>
                    <a:pt x="46" y="13"/>
                    <a:pt x="50" y="16"/>
                  </a:cubicBezTo>
                  <a:cubicBezTo>
                    <a:pt x="51" y="17"/>
                    <a:pt x="51" y="16"/>
                    <a:pt x="51" y="16"/>
                  </a:cubicBezTo>
                  <a:cubicBezTo>
                    <a:pt x="53" y="11"/>
                    <a:pt x="49" y="6"/>
                    <a:pt x="44" y="4"/>
                  </a:cubicBezTo>
                  <a:cubicBezTo>
                    <a:pt x="42" y="3"/>
                    <a:pt x="40" y="2"/>
                    <a:pt x="37" y="2"/>
                  </a:cubicBezTo>
                  <a:cubicBezTo>
                    <a:pt x="36" y="2"/>
                    <a:pt x="34" y="2"/>
                    <a:pt x="33" y="2"/>
                  </a:cubicBezTo>
                  <a:cubicBezTo>
                    <a:pt x="24" y="2"/>
                    <a:pt x="15" y="2"/>
                    <a:pt x="7" y="5"/>
                  </a:cubicBezTo>
                  <a:cubicBezTo>
                    <a:pt x="3" y="6"/>
                    <a:pt x="0" y="9"/>
                    <a:pt x="1" y="13"/>
                  </a:cubicBezTo>
                  <a:cubicBezTo>
                    <a:pt x="1" y="14"/>
                    <a:pt x="2" y="14"/>
                    <a:pt x="2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6" name="Freeform 67"/>
            <p:cNvSpPr/>
            <p:nvPr/>
          </p:nvSpPr>
          <p:spPr bwMode="auto">
            <a:xfrm>
              <a:off x="5883" y="534"/>
              <a:ext cx="37" cy="116"/>
            </a:xfrm>
            <a:custGeom>
              <a:avLst/>
              <a:gdLst>
                <a:gd name="T0" fmla="*/ 4 w 29"/>
                <a:gd name="T1" fmla="*/ 51 h 90"/>
                <a:gd name="T2" fmla="*/ 5 w 29"/>
                <a:gd name="T3" fmla="*/ 84 h 90"/>
                <a:gd name="T4" fmla="*/ 5 w 29"/>
                <a:gd name="T5" fmla="*/ 58 h 90"/>
                <a:gd name="T6" fmla="*/ 3 w 29"/>
                <a:gd name="T7" fmla="*/ 8 h 90"/>
                <a:gd name="T8" fmla="*/ 14 w 29"/>
                <a:gd name="T9" fmla="*/ 5 h 90"/>
                <a:gd name="T10" fmla="*/ 19 w 29"/>
                <a:gd name="T11" fmla="*/ 24 h 90"/>
                <a:gd name="T12" fmla="*/ 12 w 29"/>
                <a:gd name="T13" fmla="*/ 43 h 90"/>
                <a:gd name="T14" fmla="*/ 16 w 29"/>
                <a:gd name="T15" fmla="*/ 12 h 90"/>
                <a:gd name="T16" fmla="*/ 2 w 29"/>
                <a:gd name="T17" fmla="*/ 8 h 90"/>
                <a:gd name="T18" fmla="*/ 4 w 29"/>
                <a:gd name="T19" fmla="*/ 30 h 90"/>
                <a:gd name="T20" fmla="*/ 7 w 29"/>
                <a:gd name="T21" fmla="*/ 82 h 90"/>
                <a:gd name="T22" fmla="*/ 16 w 29"/>
                <a:gd name="T23" fmla="*/ 85 h 90"/>
                <a:gd name="T24" fmla="*/ 11 w 29"/>
                <a:gd name="T25" fmla="*/ 46 h 90"/>
                <a:gd name="T26" fmla="*/ 17 w 29"/>
                <a:gd name="T27" fmla="*/ 56 h 90"/>
                <a:gd name="T28" fmla="*/ 18 w 29"/>
                <a:gd name="T29" fmla="*/ 80 h 90"/>
                <a:gd name="T30" fmla="*/ 7 w 29"/>
                <a:gd name="T31" fmla="*/ 90 h 90"/>
                <a:gd name="T32" fmla="*/ 20 w 29"/>
                <a:gd name="T33" fmla="*/ 82 h 90"/>
                <a:gd name="T34" fmla="*/ 23 w 29"/>
                <a:gd name="T35" fmla="*/ 65 h 90"/>
                <a:gd name="T36" fmla="*/ 10 w 29"/>
                <a:gd name="T37" fmla="*/ 47 h 90"/>
                <a:gd name="T38" fmla="*/ 14 w 29"/>
                <a:gd name="T39" fmla="*/ 39 h 90"/>
                <a:gd name="T40" fmla="*/ 16 w 29"/>
                <a:gd name="T41" fmla="*/ 17 h 90"/>
                <a:gd name="T42" fmla="*/ 10 w 29"/>
                <a:gd name="T43" fmla="*/ 4 h 90"/>
                <a:gd name="T44" fmla="*/ 4 w 29"/>
                <a:gd name="T45" fmla="*/ 15 h 90"/>
                <a:gd name="T46" fmla="*/ 7 w 29"/>
                <a:gd name="T47" fmla="*/ 34 h 90"/>
                <a:gd name="T48" fmla="*/ 11 w 29"/>
                <a:gd name="T49" fmla="*/ 89 h 90"/>
                <a:gd name="T50" fmla="*/ 7 w 29"/>
                <a:gd name="T51" fmla="*/ 49 h 90"/>
                <a:gd name="T52" fmla="*/ 12 w 29"/>
                <a:gd name="T53" fmla="*/ 88 h 90"/>
                <a:gd name="T54" fmla="*/ 11 w 29"/>
                <a:gd name="T55" fmla="*/ 67 h 90"/>
                <a:gd name="T56" fmla="*/ 8 w 29"/>
                <a:gd name="T57" fmla="*/ 28 h 90"/>
                <a:gd name="T58" fmla="*/ 4 w 29"/>
                <a:gd name="T59" fmla="*/ 12 h 90"/>
                <a:gd name="T60" fmla="*/ 11 w 29"/>
                <a:gd name="T61" fmla="*/ 6 h 90"/>
                <a:gd name="T62" fmla="*/ 14 w 29"/>
                <a:gd name="T63" fmla="*/ 21 h 90"/>
                <a:gd name="T64" fmla="*/ 10 w 29"/>
                <a:gd name="T65" fmla="*/ 44 h 90"/>
                <a:gd name="T66" fmla="*/ 10 w 29"/>
                <a:gd name="T67" fmla="*/ 51 h 90"/>
                <a:gd name="T68" fmla="*/ 17 w 29"/>
                <a:gd name="T69" fmla="*/ 59 h 90"/>
                <a:gd name="T70" fmla="*/ 18 w 29"/>
                <a:gd name="T71" fmla="*/ 82 h 90"/>
                <a:gd name="T72" fmla="*/ 8 w 29"/>
                <a:gd name="T73" fmla="*/ 88 h 90"/>
                <a:gd name="T74" fmla="*/ 19 w 29"/>
                <a:gd name="T75" fmla="*/ 82 h 90"/>
                <a:gd name="T76" fmla="*/ 18 w 29"/>
                <a:gd name="T77" fmla="*/ 55 h 90"/>
                <a:gd name="T78" fmla="*/ 10 w 29"/>
                <a:gd name="T79" fmla="*/ 47 h 90"/>
                <a:gd name="T80" fmla="*/ 19 w 29"/>
                <a:gd name="T81" fmla="*/ 77 h 90"/>
                <a:gd name="T82" fmla="*/ 11 w 29"/>
                <a:gd name="T83" fmla="*/ 86 h 90"/>
                <a:gd name="T84" fmla="*/ 8 w 29"/>
                <a:gd name="T85" fmla="*/ 74 h 90"/>
                <a:gd name="T86" fmla="*/ 5 w 29"/>
                <a:gd name="T87" fmla="*/ 34 h 90"/>
                <a:gd name="T88" fmla="*/ 4 w 29"/>
                <a:gd name="T89" fmla="*/ 10 h 90"/>
                <a:gd name="T90" fmla="*/ 10 w 29"/>
                <a:gd name="T91" fmla="*/ 3 h 90"/>
                <a:gd name="T92" fmla="*/ 16 w 29"/>
                <a:gd name="T93" fmla="*/ 18 h 90"/>
                <a:gd name="T94" fmla="*/ 11 w 29"/>
                <a:gd name="T95" fmla="*/ 42 h 90"/>
                <a:gd name="T96" fmla="*/ 18 w 29"/>
                <a:gd name="T97" fmla="*/ 12 h 90"/>
                <a:gd name="T98" fmla="*/ 10 w 29"/>
                <a:gd name="T99" fmla="*/ 0 h 90"/>
                <a:gd name="T100" fmla="*/ 1 w 29"/>
                <a:gd name="T101" fmla="*/ 28 h 90"/>
                <a:gd name="T102" fmla="*/ 5 w 29"/>
                <a:gd name="T103" fmla="*/ 84 h 90"/>
                <a:gd name="T104" fmla="*/ 5 w 29"/>
                <a:gd name="T105" fmla="*/ 67 h 90"/>
                <a:gd name="T106" fmla="*/ 2 w 29"/>
                <a:gd name="T107" fmla="*/ 15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9" h="90">
                  <a:moveTo>
                    <a:pt x="0" y="16"/>
                  </a:moveTo>
                  <a:cubicBezTo>
                    <a:pt x="2" y="28"/>
                    <a:pt x="3" y="40"/>
                    <a:pt x="4" y="51"/>
                  </a:cubicBezTo>
                  <a:cubicBezTo>
                    <a:pt x="4" y="57"/>
                    <a:pt x="4" y="62"/>
                    <a:pt x="4" y="68"/>
                  </a:cubicBezTo>
                  <a:cubicBezTo>
                    <a:pt x="4" y="73"/>
                    <a:pt x="4" y="79"/>
                    <a:pt x="5" y="84"/>
                  </a:cubicBezTo>
                  <a:cubicBezTo>
                    <a:pt x="5" y="85"/>
                    <a:pt x="7" y="85"/>
                    <a:pt x="7" y="84"/>
                  </a:cubicBezTo>
                  <a:cubicBezTo>
                    <a:pt x="7" y="75"/>
                    <a:pt x="6" y="67"/>
                    <a:pt x="5" y="58"/>
                  </a:cubicBezTo>
                  <a:cubicBezTo>
                    <a:pt x="4" y="49"/>
                    <a:pt x="3" y="41"/>
                    <a:pt x="3" y="32"/>
                  </a:cubicBezTo>
                  <a:cubicBezTo>
                    <a:pt x="2" y="24"/>
                    <a:pt x="1" y="16"/>
                    <a:pt x="3" y="8"/>
                  </a:cubicBezTo>
                  <a:cubicBezTo>
                    <a:pt x="4" y="6"/>
                    <a:pt x="5" y="3"/>
                    <a:pt x="8" y="2"/>
                  </a:cubicBezTo>
                  <a:cubicBezTo>
                    <a:pt x="11" y="1"/>
                    <a:pt x="13" y="3"/>
                    <a:pt x="14" y="5"/>
                  </a:cubicBezTo>
                  <a:cubicBezTo>
                    <a:pt x="16" y="8"/>
                    <a:pt x="16" y="11"/>
                    <a:pt x="17" y="14"/>
                  </a:cubicBezTo>
                  <a:cubicBezTo>
                    <a:pt x="18" y="17"/>
                    <a:pt x="19" y="20"/>
                    <a:pt x="19" y="24"/>
                  </a:cubicBezTo>
                  <a:cubicBezTo>
                    <a:pt x="19" y="31"/>
                    <a:pt x="17" y="38"/>
                    <a:pt x="11" y="42"/>
                  </a:cubicBezTo>
                  <a:cubicBezTo>
                    <a:pt x="11" y="43"/>
                    <a:pt x="12" y="43"/>
                    <a:pt x="12" y="43"/>
                  </a:cubicBezTo>
                  <a:cubicBezTo>
                    <a:pt x="17" y="40"/>
                    <a:pt x="18" y="33"/>
                    <a:pt x="18" y="27"/>
                  </a:cubicBezTo>
                  <a:cubicBezTo>
                    <a:pt x="18" y="22"/>
                    <a:pt x="17" y="17"/>
                    <a:pt x="16" y="12"/>
                  </a:cubicBezTo>
                  <a:cubicBezTo>
                    <a:pt x="15" y="7"/>
                    <a:pt x="13" y="2"/>
                    <a:pt x="8" y="1"/>
                  </a:cubicBezTo>
                  <a:cubicBezTo>
                    <a:pt x="4" y="0"/>
                    <a:pt x="2" y="5"/>
                    <a:pt x="2" y="8"/>
                  </a:cubicBezTo>
                  <a:cubicBezTo>
                    <a:pt x="2" y="11"/>
                    <a:pt x="3" y="14"/>
                    <a:pt x="3" y="16"/>
                  </a:cubicBezTo>
                  <a:cubicBezTo>
                    <a:pt x="4" y="21"/>
                    <a:pt x="4" y="25"/>
                    <a:pt x="4" y="30"/>
                  </a:cubicBezTo>
                  <a:cubicBezTo>
                    <a:pt x="4" y="39"/>
                    <a:pt x="5" y="48"/>
                    <a:pt x="5" y="57"/>
                  </a:cubicBezTo>
                  <a:cubicBezTo>
                    <a:pt x="6" y="65"/>
                    <a:pt x="6" y="73"/>
                    <a:pt x="7" y="82"/>
                  </a:cubicBezTo>
                  <a:cubicBezTo>
                    <a:pt x="7" y="83"/>
                    <a:pt x="8" y="86"/>
                    <a:pt x="10" y="87"/>
                  </a:cubicBezTo>
                  <a:cubicBezTo>
                    <a:pt x="11" y="88"/>
                    <a:pt x="14" y="86"/>
                    <a:pt x="16" y="85"/>
                  </a:cubicBezTo>
                  <a:cubicBezTo>
                    <a:pt x="22" y="80"/>
                    <a:pt x="23" y="72"/>
                    <a:pt x="22" y="65"/>
                  </a:cubicBezTo>
                  <a:cubicBezTo>
                    <a:pt x="21" y="58"/>
                    <a:pt x="17" y="50"/>
                    <a:pt x="11" y="46"/>
                  </a:cubicBezTo>
                  <a:cubicBezTo>
                    <a:pt x="11" y="46"/>
                    <a:pt x="11" y="47"/>
                    <a:pt x="10" y="47"/>
                  </a:cubicBezTo>
                  <a:cubicBezTo>
                    <a:pt x="14" y="49"/>
                    <a:pt x="16" y="53"/>
                    <a:pt x="17" y="56"/>
                  </a:cubicBezTo>
                  <a:cubicBezTo>
                    <a:pt x="19" y="60"/>
                    <a:pt x="19" y="64"/>
                    <a:pt x="19" y="68"/>
                  </a:cubicBezTo>
                  <a:cubicBezTo>
                    <a:pt x="20" y="72"/>
                    <a:pt x="20" y="77"/>
                    <a:pt x="18" y="80"/>
                  </a:cubicBezTo>
                  <a:cubicBezTo>
                    <a:pt x="16" y="85"/>
                    <a:pt x="12" y="87"/>
                    <a:pt x="7" y="88"/>
                  </a:cubicBezTo>
                  <a:cubicBezTo>
                    <a:pt x="7" y="88"/>
                    <a:pt x="7" y="89"/>
                    <a:pt x="7" y="90"/>
                  </a:cubicBezTo>
                  <a:cubicBezTo>
                    <a:pt x="10" y="90"/>
                    <a:pt x="12" y="89"/>
                    <a:pt x="14" y="88"/>
                  </a:cubicBezTo>
                  <a:cubicBezTo>
                    <a:pt x="16" y="86"/>
                    <a:pt x="18" y="84"/>
                    <a:pt x="20" y="82"/>
                  </a:cubicBezTo>
                  <a:cubicBezTo>
                    <a:pt x="22" y="80"/>
                    <a:pt x="23" y="77"/>
                    <a:pt x="24" y="74"/>
                  </a:cubicBezTo>
                  <a:cubicBezTo>
                    <a:pt x="25" y="71"/>
                    <a:pt x="24" y="68"/>
                    <a:pt x="23" y="65"/>
                  </a:cubicBezTo>
                  <a:cubicBezTo>
                    <a:pt x="21" y="62"/>
                    <a:pt x="19" y="59"/>
                    <a:pt x="17" y="56"/>
                  </a:cubicBezTo>
                  <a:cubicBezTo>
                    <a:pt x="14" y="53"/>
                    <a:pt x="11" y="51"/>
                    <a:pt x="10" y="47"/>
                  </a:cubicBezTo>
                  <a:cubicBezTo>
                    <a:pt x="10" y="46"/>
                    <a:pt x="11" y="46"/>
                    <a:pt x="11" y="44"/>
                  </a:cubicBezTo>
                  <a:cubicBezTo>
                    <a:pt x="13" y="43"/>
                    <a:pt x="13" y="41"/>
                    <a:pt x="14" y="39"/>
                  </a:cubicBezTo>
                  <a:cubicBezTo>
                    <a:pt x="15" y="36"/>
                    <a:pt x="16" y="32"/>
                    <a:pt x="16" y="28"/>
                  </a:cubicBezTo>
                  <a:cubicBezTo>
                    <a:pt x="16" y="25"/>
                    <a:pt x="16" y="21"/>
                    <a:pt x="16" y="17"/>
                  </a:cubicBezTo>
                  <a:cubicBezTo>
                    <a:pt x="16" y="15"/>
                    <a:pt x="16" y="12"/>
                    <a:pt x="15" y="10"/>
                  </a:cubicBezTo>
                  <a:cubicBezTo>
                    <a:pt x="14" y="7"/>
                    <a:pt x="13" y="5"/>
                    <a:pt x="10" y="4"/>
                  </a:cubicBezTo>
                  <a:cubicBezTo>
                    <a:pt x="8" y="4"/>
                    <a:pt x="6" y="3"/>
                    <a:pt x="4" y="4"/>
                  </a:cubicBezTo>
                  <a:cubicBezTo>
                    <a:pt x="1" y="6"/>
                    <a:pt x="3" y="12"/>
                    <a:pt x="4" y="15"/>
                  </a:cubicBezTo>
                  <a:cubicBezTo>
                    <a:pt x="4" y="17"/>
                    <a:pt x="5" y="19"/>
                    <a:pt x="5" y="21"/>
                  </a:cubicBezTo>
                  <a:cubicBezTo>
                    <a:pt x="6" y="25"/>
                    <a:pt x="7" y="30"/>
                    <a:pt x="7" y="34"/>
                  </a:cubicBezTo>
                  <a:cubicBezTo>
                    <a:pt x="8" y="44"/>
                    <a:pt x="8" y="54"/>
                    <a:pt x="9" y="64"/>
                  </a:cubicBezTo>
                  <a:cubicBezTo>
                    <a:pt x="10" y="72"/>
                    <a:pt x="9" y="81"/>
                    <a:pt x="11" y="89"/>
                  </a:cubicBezTo>
                  <a:cubicBezTo>
                    <a:pt x="11" y="89"/>
                    <a:pt x="12" y="90"/>
                    <a:pt x="13" y="89"/>
                  </a:cubicBezTo>
                  <a:cubicBezTo>
                    <a:pt x="29" y="80"/>
                    <a:pt x="19" y="58"/>
                    <a:pt x="7" y="49"/>
                  </a:cubicBezTo>
                  <a:cubicBezTo>
                    <a:pt x="7" y="49"/>
                    <a:pt x="6" y="50"/>
                    <a:pt x="7" y="50"/>
                  </a:cubicBezTo>
                  <a:cubicBezTo>
                    <a:pt x="18" y="58"/>
                    <a:pt x="27" y="80"/>
                    <a:pt x="12" y="88"/>
                  </a:cubicBezTo>
                  <a:cubicBezTo>
                    <a:pt x="12" y="88"/>
                    <a:pt x="13" y="88"/>
                    <a:pt x="13" y="89"/>
                  </a:cubicBezTo>
                  <a:cubicBezTo>
                    <a:pt x="10" y="82"/>
                    <a:pt x="11" y="74"/>
                    <a:pt x="11" y="67"/>
                  </a:cubicBezTo>
                  <a:cubicBezTo>
                    <a:pt x="10" y="58"/>
                    <a:pt x="10" y="49"/>
                    <a:pt x="9" y="41"/>
                  </a:cubicBezTo>
                  <a:cubicBezTo>
                    <a:pt x="9" y="37"/>
                    <a:pt x="8" y="32"/>
                    <a:pt x="8" y="28"/>
                  </a:cubicBezTo>
                  <a:cubicBezTo>
                    <a:pt x="7" y="25"/>
                    <a:pt x="7" y="22"/>
                    <a:pt x="6" y="19"/>
                  </a:cubicBezTo>
                  <a:cubicBezTo>
                    <a:pt x="5" y="16"/>
                    <a:pt x="5" y="14"/>
                    <a:pt x="4" y="12"/>
                  </a:cubicBezTo>
                  <a:cubicBezTo>
                    <a:pt x="4" y="10"/>
                    <a:pt x="3" y="8"/>
                    <a:pt x="4" y="6"/>
                  </a:cubicBezTo>
                  <a:cubicBezTo>
                    <a:pt x="5" y="4"/>
                    <a:pt x="9" y="5"/>
                    <a:pt x="11" y="6"/>
                  </a:cubicBezTo>
                  <a:cubicBezTo>
                    <a:pt x="13" y="7"/>
                    <a:pt x="13" y="10"/>
                    <a:pt x="14" y="13"/>
                  </a:cubicBezTo>
                  <a:cubicBezTo>
                    <a:pt x="14" y="16"/>
                    <a:pt x="14" y="19"/>
                    <a:pt x="14" y="21"/>
                  </a:cubicBezTo>
                  <a:cubicBezTo>
                    <a:pt x="14" y="25"/>
                    <a:pt x="14" y="29"/>
                    <a:pt x="14" y="33"/>
                  </a:cubicBezTo>
                  <a:cubicBezTo>
                    <a:pt x="13" y="37"/>
                    <a:pt x="12" y="41"/>
                    <a:pt x="10" y="44"/>
                  </a:cubicBezTo>
                  <a:cubicBezTo>
                    <a:pt x="9" y="45"/>
                    <a:pt x="8" y="46"/>
                    <a:pt x="8" y="47"/>
                  </a:cubicBezTo>
                  <a:cubicBezTo>
                    <a:pt x="8" y="48"/>
                    <a:pt x="9" y="50"/>
                    <a:pt x="10" y="51"/>
                  </a:cubicBezTo>
                  <a:cubicBezTo>
                    <a:pt x="11" y="52"/>
                    <a:pt x="12" y="53"/>
                    <a:pt x="13" y="54"/>
                  </a:cubicBezTo>
                  <a:cubicBezTo>
                    <a:pt x="15" y="56"/>
                    <a:pt x="16" y="57"/>
                    <a:pt x="17" y="59"/>
                  </a:cubicBezTo>
                  <a:cubicBezTo>
                    <a:pt x="19" y="62"/>
                    <a:pt x="22" y="65"/>
                    <a:pt x="23" y="68"/>
                  </a:cubicBezTo>
                  <a:cubicBezTo>
                    <a:pt x="24" y="74"/>
                    <a:pt x="22" y="78"/>
                    <a:pt x="18" y="82"/>
                  </a:cubicBezTo>
                  <a:cubicBezTo>
                    <a:pt x="17" y="84"/>
                    <a:pt x="15" y="85"/>
                    <a:pt x="13" y="87"/>
                  </a:cubicBezTo>
                  <a:cubicBezTo>
                    <a:pt x="11" y="88"/>
                    <a:pt x="10" y="89"/>
                    <a:pt x="8" y="88"/>
                  </a:cubicBezTo>
                  <a:cubicBezTo>
                    <a:pt x="8" y="89"/>
                    <a:pt x="8" y="89"/>
                    <a:pt x="8" y="90"/>
                  </a:cubicBezTo>
                  <a:cubicBezTo>
                    <a:pt x="12" y="88"/>
                    <a:pt x="16" y="86"/>
                    <a:pt x="19" y="82"/>
                  </a:cubicBezTo>
                  <a:cubicBezTo>
                    <a:pt x="21" y="78"/>
                    <a:pt x="21" y="73"/>
                    <a:pt x="21" y="69"/>
                  </a:cubicBezTo>
                  <a:cubicBezTo>
                    <a:pt x="20" y="64"/>
                    <a:pt x="20" y="59"/>
                    <a:pt x="18" y="55"/>
                  </a:cubicBezTo>
                  <a:cubicBezTo>
                    <a:pt x="17" y="51"/>
                    <a:pt x="15" y="47"/>
                    <a:pt x="11" y="46"/>
                  </a:cubicBezTo>
                  <a:cubicBezTo>
                    <a:pt x="10" y="46"/>
                    <a:pt x="10" y="47"/>
                    <a:pt x="10" y="47"/>
                  </a:cubicBezTo>
                  <a:cubicBezTo>
                    <a:pt x="15" y="50"/>
                    <a:pt x="18" y="56"/>
                    <a:pt x="19" y="61"/>
                  </a:cubicBezTo>
                  <a:cubicBezTo>
                    <a:pt x="21" y="66"/>
                    <a:pt x="21" y="72"/>
                    <a:pt x="19" y="77"/>
                  </a:cubicBezTo>
                  <a:cubicBezTo>
                    <a:pt x="19" y="80"/>
                    <a:pt x="17" y="82"/>
                    <a:pt x="15" y="83"/>
                  </a:cubicBezTo>
                  <a:cubicBezTo>
                    <a:pt x="14" y="84"/>
                    <a:pt x="12" y="86"/>
                    <a:pt x="11" y="86"/>
                  </a:cubicBezTo>
                  <a:cubicBezTo>
                    <a:pt x="10" y="86"/>
                    <a:pt x="9" y="85"/>
                    <a:pt x="9" y="84"/>
                  </a:cubicBezTo>
                  <a:cubicBezTo>
                    <a:pt x="8" y="81"/>
                    <a:pt x="8" y="77"/>
                    <a:pt x="8" y="74"/>
                  </a:cubicBezTo>
                  <a:cubicBezTo>
                    <a:pt x="7" y="70"/>
                    <a:pt x="7" y="65"/>
                    <a:pt x="7" y="60"/>
                  </a:cubicBezTo>
                  <a:cubicBezTo>
                    <a:pt x="6" y="52"/>
                    <a:pt x="6" y="43"/>
                    <a:pt x="5" y="34"/>
                  </a:cubicBezTo>
                  <a:cubicBezTo>
                    <a:pt x="5" y="29"/>
                    <a:pt x="5" y="25"/>
                    <a:pt x="5" y="20"/>
                  </a:cubicBezTo>
                  <a:cubicBezTo>
                    <a:pt x="5" y="17"/>
                    <a:pt x="4" y="14"/>
                    <a:pt x="4" y="10"/>
                  </a:cubicBezTo>
                  <a:cubicBezTo>
                    <a:pt x="4" y="8"/>
                    <a:pt x="4" y="6"/>
                    <a:pt x="5" y="4"/>
                  </a:cubicBezTo>
                  <a:cubicBezTo>
                    <a:pt x="6" y="2"/>
                    <a:pt x="8" y="2"/>
                    <a:pt x="10" y="3"/>
                  </a:cubicBezTo>
                  <a:cubicBezTo>
                    <a:pt x="13" y="4"/>
                    <a:pt x="13" y="7"/>
                    <a:pt x="14" y="9"/>
                  </a:cubicBezTo>
                  <a:cubicBezTo>
                    <a:pt x="15" y="12"/>
                    <a:pt x="15" y="15"/>
                    <a:pt x="16" y="18"/>
                  </a:cubicBezTo>
                  <a:cubicBezTo>
                    <a:pt x="16" y="21"/>
                    <a:pt x="16" y="25"/>
                    <a:pt x="16" y="29"/>
                  </a:cubicBezTo>
                  <a:cubicBezTo>
                    <a:pt x="16" y="34"/>
                    <a:pt x="15" y="39"/>
                    <a:pt x="11" y="42"/>
                  </a:cubicBezTo>
                  <a:cubicBezTo>
                    <a:pt x="11" y="43"/>
                    <a:pt x="11" y="44"/>
                    <a:pt x="12" y="43"/>
                  </a:cubicBezTo>
                  <a:cubicBezTo>
                    <a:pt x="22" y="37"/>
                    <a:pt x="21" y="22"/>
                    <a:pt x="18" y="12"/>
                  </a:cubicBezTo>
                  <a:cubicBezTo>
                    <a:pt x="17" y="9"/>
                    <a:pt x="16" y="7"/>
                    <a:pt x="15" y="4"/>
                  </a:cubicBezTo>
                  <a:cubicBezTo>
                    <a:pt x="14" y="3"/>
                    <a:pt x="12" y="1"/>
                    <a:pt x="10" y="0"/>
                  </a:cubicBezTo>
                  <a:cubicBezTo>
                    <a:pt x="4" y="0"/>
                    <a:pt x="2" y="6"/>
                    <a:pt x="1" y="11"/>
                  </a:cubicBezTo>
                  <a:cubicBezTo>
                    <a:pt x="0" y="16"/>
                    <a:pt x="1" y="22"/>
                    <a:pt x="1" y="28"/>
                  </a:cubicBezTo>
                  <a:cubicBezTo>
                    <a:pt x="1" y="34"/>
                    <a:pt x="2" y="40"/>
                    <a:pt x="2" y="46"/>
                  </a:cubicBezTo>
                  <a:cubicBezTo>
                    <a:pt x="3" y="59"/>
                    <a:pt x="6" y="71"/>
                    <a:pt x="5" y="84"/>
                  </a:cubicBezTo>
                  <a:cubicBezTo>
                    <a:pt x="6" y="84"/>
                    <a:pt x="6" y="84"/>
                    <a:pt x="7" y="84"/>
                  </a:cubicBezTo>
                  <a:cubicBezTo>
                    <a:pt x="5" y="78"/>
                    <a:pt x="5" y="73"/>
                    <a:pt x="5" y="67"/>
                  </a:cubicBezTo>
                  <a:cubicBezTo>
                    <a:pt x="5" y="62"/>
                    <a:pt x="5" y="56"/>
                    <a:pt x="5" y="50"/>
                  </a:cubicBezTo>
                  <a:cubicBezTo>
                    <a:pt x="5" y="39"/>
                    <a:pt x="4" y="27"/>
                    <a:pt x="2" y="15"/>
                  </a:cubicBezTo>
                  <a:cubicBezTo>
                    <a:pt x="2" y="14"/>
                    <a:pt x="0" y="15"/>
                    <a:pt x="0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7" name="Freeform 68"/>
            <p:cNvSpPr/>
            <p:nvPr/>
          </p:nvSpPr>
          <p:spPr bwMode="auto">
            <a:xfrm>
              <a:off x="5918" y="539"/>
              <a:ext cx="28" cy="110"/>
            </a:xfrm>
            <a:custGeom>
              <a:avLst/>
              <a:gdLst>
                <a:gd name="T0" fmla="*/ 5 w 22"/>
                <a:gd name="T1" fmla="*/ 52 h 85"/>
                <a:gd name="T2" fmla="*/ 5 w 22"/>
                <a:gd name="T3" fmla="*/ 75 h 85"/>
                <a:gd name="T4" fmla="*/ 13 w 22"/>
                <a:gd name="T5" fmla="*/ 78 h 85"/>
                <a:gd name="T6" fmla="*/ 19 w 22"/>
                <a:gd name="T7" fmla="*/ 54 h 85"/>
                <a:gd name="T8" fmla="*/ 17 w 22"/>
                <a:gd name="T9" fmla="*/ 16 h 85"/>
                <a:gd name="T10" fmla="*/ 16 w 22"/>
                <a:gd name="T11" fmla="*/ 1 h 85"/>
                <a:gd name="T12" fmla="*/ 20 w 22"/>
                <a:gd name="T13" fmla="*/ 20 h 85"/>
                <a:gd name="T14" fmla="*/ 18 w 22"/>
                <a:gd name="T15" fmla="*/ 67 h 85"/>
                <a:gd name="T16" fmla="*/ 8 w 22"/>
                <a:gd name="T17" fmla="*/ 81 h 85"/>
                <a:gd name="T18" fmla="*/ 4 w 22"/>
                <a:gd name="T19" fmla="*/ 64 h 85"/>
                <a:gd name="T20" fmla="*/ 2 w 22"/>
                <a:gd name="T21" fmla="*/ 10 h 85"/>
                <a:gd name="T22" fmla="*/ 1 w 22"/>
                <a:gd name="T23" fmla="*/ 4 h 85"/>
                <a:gd name="T24" fmla="*/ 6 w 22"/>
                <a:gd name="T25" fmla="*/ 46 h 85"/>
                <a:gd name="T26" fmla="*/ 8 w 22"/>
                <a:gd name="T27" fmla="*/ 81 h 85"/>
                <a:gd name="T28" fmla="*/ 21 w 22"/>
                <a:gd name="T29" fmla="*/ 66 h 85"/>
                <a:gd name="T30" fmla="*/ 19 w 22"/>
                <a:gd name="T31" fmla="*/ 23 h 85"/>
                <a:gd name="T32" fmla="*/ 16 w 22"/>
                <a:gd name="T33" fmla="*/ 4 h 85"/>
                <a:gd name="T34" fmla="*/ 17 w 22"/>
                <a:gd name="T35" fmla="*/ 13 h 85"/>
                <a:gd name="T36" fmla="*/ 19 w 22"/>
                <a:gd name="T37" fmla="*/ 35 h 85"/>
                <a:gd name="T38" fmla="*/ 20 w 22"/>
                <a:gd name="T39" fmla="*/ 63 h 85"/>
                <a:gd name="T40" fmla="*/ 11 w 22"/>
                <a:gd name="T41" fmla="*/ 81 h 85"/>
                <a:gd name="T42" fmla="*/ 7 w 22"/>
                <a:gd name="T43" fmla="*/ 67 h 85"/>
                <a:gd name="T44" fmla="*/ 7 w 22"/>
                <a:gd name="T45" fmla="*/ 40 h 85"/>
                <a:gd name="T46" fmla="*/ 1 w 22"/>
                <a:gd name="T47" fmla="*/ 4 h 85"/>
                <a:gd name="T48" fmla="*/ 1 w 22"/>
                <a:gd name="T49" fmla="*/ 50 h 85"/>
                <a:gd name="T50" fmla="*/ 12 w 22"/>
                <a:gd name="T51" fmla="*/ 83 h 85"/>
                <a:gd name="T52" fmla="*/ 20 w 22"/>
                <a:gd name="T53" fmla="*/ 60 h 85"/>
                <a:gd name="T54" fmla="*/ 16 w 22"/>
                <a:gd name="T55" fmla="*/ 0 h 85"/>
                <a:gd name="T56" fmla="*/ 15 w 22"/>
                <a:gd name="T57" fmla="*/ 10 h 85"/>
                <a:gd name="T58" fmla="*/ 17 w 22"/>
                <a:gd name="T59" fmla="*/ 44 h 85"/>
                <a:gd name="T60" fmla="*/ 11 w 22"/>
                <a:gd name="T61" fmla="*/ 78 h 85"/>
                <a:gd name="T62" fmla="*/ 7 w 22"/>
                <a:gd name="T63" fmla="*/ 76 h 85"/>
                <a:gd name="T64" fmla="*/ 7 w 22"/>
                <a:gd name="T65" fmla="*/ 52 h 85"/>
                <a:gd name="T66" fmla="*/ 2 w 22"/>
                <a:gd name="T67" fmla="*/ 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" h="85">
                  <a:moveTo>
                    <a:pt x="1" y="4"/>
                  </a:moveTo>
                  <a:cubicBezTo>
                    <a:pt x="7" y="20"/>
                    <a:pt x="5" y="36"/>
                    <a:pt x="5" y="52"/>
                  </a:cubicBezTo>
                  <a:cubicBezTo>
                    <a:pt x="5" y="56"/>
                    <a:pt x="5" y="60"/>
                    <a:pt x="5" y="64"/>
                  </a:cubicBezTo>
                  <a:cubicBezTo>
                    <a:pt x="5" y="67"/>
                    <a:pt x="5" y="71"/>
                    <a:pt x="5" y="75"/>
                  </a:cubicBezTo>
                  <a:cubicBezTo>
                    <a:pt x="5" y="77"/>
                    <a:pt x="6" y="81"/>
                    <a:pt x="9" y="81"/>
                  </a:cubicBezTo>
                  <a:cubicBezTo>
                    <a:pt x="10" y="80"/>
                    <a:pt x="12" y="79"/>
                    <a:pt x="13" y="78"/>
                  </a:cubicBezTo>
                  <a:cubicBezTo>
                    <a:pt x="14" y="76"/>
                    <a:pt x="16" y="74"/>
                    <a:pt x="17" y="72"/>
                  </a:cubicBezTo>
                  <a:cubicBezTo>
                    <a:pt x="19" y="66"/>
                    <a:pt x="19" y="60"/>
                    <a:pt x="19" y="54"/>
                  </a:cubicBezTo>
                  <a:cubicBezTo>
                    <a:pt x="19" y="47"/>
                    <a:pt x="18" y="42"/>
                    <a:pt x="18" y="35"/>
                  </a:cubicBezTo>
                  <a:cubicBezTo>
                    <a:pt x="18" y="29"/>
                    <a:pt x="17" y="23"/>
                    <a:pt x="17" y="16"/>
                  </a:cubicBezTo>
                  <a:cubicBezTo>
                    <a:pt x="17" y="14"/>
                    <a:pt x="16" y="11"/>
                    <a:pt x="16" y="9"/>
                  </a:cubicBezTo>
                  <a:cubicBezTo>
                    <a:pt x="16" y="6"/>
                    <a:pt x="15" y="3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8" y="7"/>
                    <a:pt x="19" y="14"/>
                    <a:pt x="20" y="20"/>
                  </a:cubicBezTo>
                  <a:cubicBezTo>
                    <a:pt x="20" y="27"/>
                    <a:pt x="21" y="34"/>
                    <a:pt x="20" y="42"/>
                  </a:cubicBezTo>
                  <a:cubicBezTo>
                    <a:pt x="20" y="50"/>
                    <a:pt x="19" y="59"/>
                    <a:pt x="18" y="67"/>
                  </a:cubicBezTo>
                  <a:cubicBezTo>
                    <a:pt x="17" y="71"/>
                    <a:pt x="16" y="76"/>
                    <a:pt x="13" y="79"/>
                  </a:cubicBezTo>
                  <a:cubicBezTo>
                    <a:pt x="12" y="81"/>
                    <a:pt x="10" y="83"/>
                    <a:pt x="8" y="81"/>
                  </a:cubicBezTo>
                  <a:cubicBezTo>
                    <a:pt x="7" y="79"/>
                    <a:pt x="6" y="77"/>
                    <a:pt x="6" y="75"/>
                  </a:cubicBezTo>
                  <a:cubicBezTo>
                    <a:pt x="5" y="71"/>
                    <a:pt x="4" y="67"/>
                    <a:pt x="4" y="64"/>
                  </a:cubicBezTo>
                  <a:cubicBezTo>
                    <a:pt x="3" y="54"/>
                    <a:pt x="2" y="45"/>
                    <a:pt x="2" y="35"/>
                  </a:cubicBezTo>
                  <a:cubicBezTo>
                    <a:pt x="2" y="27"/>
                    <a:pt x="2" y="18"/>
                    <a:pt x="2" y="10"/>
                  </a:cubicBezTo>
                  <a:cubicBezTo>
                    <a:pt x="2" y="8"/>
                    <a:pt x="2" y="6"/>
                    <a:pt x="2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4" y="10"/>
                    <a:pt x="5" y="17"/>
                    <a:pt x="6" y="24"/>
                  </a:cubicBezTo>
                  <a:cubicBezTo>
                    <a:pt x="6" y="31"/>
                    <a:pt x="6" y="39"/>
                    <a:pt x="6" y="46"/>
                  </a:cubicBezTo>
                  <a:cubicBezTo>
                    <a:pt x="5" y="54"/>
                    <a:pt x="5" y="63"/>
                    <a:pt x="5" y="71"/>
                  </a:cubicBezTo>
                  <a:cubicBezTo>
                    <a:pt x="6" y="74"/>
                    <a:pt x="6" y="78"/>
                    <a:pt x="8" y="81"/>
                  </a:cubicBezTo>
                  <a:cubicBezTo>
                    <a:pt x="10" y="83"/>
                    <a:pt x="14" y="82"/>
                    <a:pt x="16" y="80"/>
                  </a:cubicBezTo>
                  <a:cubicBezTo>
                    <a:pt x="19" y="76"/>
                    <a:pt x="21" y="71"/>
                    <a:pt x="21" y="66"/>
                  </a:cubicBezTo>
                  <a:cubicBezTo>
                    <a:pt x="22" y="61"/>
                    <a:pt x="21" y="55"/>
                    <a:pt x="21" y="50"/>
                  </a:cubicBezTo>
                  <a:cubicBezTo>
                    <a:pt x="20" y="41"/>
                    <a:pt x="20" y="32"/>
                    <a:pt x="19" y="23"/>
                  </a:cubicBezTo>
                  <a:cubicBezTo>
                    <a:pt x="18" y="20"/>
                    <a:pt x="18" y="16"/>
                    <a:pt x="18" y="13"/>
                  </a:cubicBezTo>
                  <a:cubicBezTo>
                    <a:pt x="18" y="10"/>
                    <a:pt x="17" y="7"/>
                    <a:pt x="16" y="4"/>
                  </a:cubicBezTo>
                  <a:cubicBezTo>
                    <a:pt x="15" y="4"/>
                    <a:pt x="14" y="4"/>
                    <a:pt x="14" y="5"/>
                  </a:cubicBezTo>
                  <a:cubicBezTo>
                    <a:pt x="16" y="7"/>
                    <a:pt x="16" y="10"/>
                    <a:pt x="17" y="13"/>
                  </a:cubicBezTo>
                  <a:cubicBezTo>
                    <a:pt x="17" y="16"/>
                    <a:pt x="17" y="19"/>
                    <a:pt x="17" y="22"/>
                  </a:cubicBezTo>
                  <a:cubicBezTo>
                    <a:pt x="17" y="26"/>
                    <a:pt x="18" y="31"/>
                    <a:pt x="19" y="35"/>
                  </a:cubicBezTo>
                  <a:cubicBezTo>
                    <a:pt x="19" y="39"/>
                    <a:pt x="19" y="43"/>
                    <a:pt x="19" y="47"/>
                  </a:cubicBezTo>
                  <a:cubicBezTo>
                    <a:pt x="19" y="52"/>
                    <a:pt x="20" y="58"/>
                    <a:pt x="20" y="63"/>
                  </a:cubicBezTo>
                  <a:cubicBezTo>
                    <a:pt x="20" y="68"/>
                    <a:pt x="19" y="74"/>
                    <a:pt x="16" y="78"/>
                  </a:cubicBezTo>
                  <a:cubicBezTo>
                    <a:pt x="14" y="79"/>
                    <a:pt x="13" y="81"/>
                    <a:pt x="11" y="81"/>
                  </a:cubicBezTo>
                  <a:cubicBezTo>
                    <a:pt x="10" y="81"/>
                    <a:pt x="9" y="79"/>
                    <a:pt x="8" y="79"/>
                  </a:cubicBezTo>
                  <a:cubicBezTo>
                    <a:pt x="7" y="75"/>
                    <a:pt x="7" y="71"/>
                    <a:pt x="7" y="67"/>
                  </a:cubicBezTo>
                  <a:cubicBezTo>
                    <a:pt x="6" y="63"/>
                    <a:pt x="7" y="59"/>
                    <a:pt x="7" y="55"/>
                  </a:cubicBezTo>
                  <a:cubicBezTo>
                    <a:pt x="7" y="50"/>
                    <a:pt x="7" y="45"/>
                    <a:pt x="7" y="40"/>
                  </a:cubicBezTo>
                  <a:cubicBezTo>
                    <a:pt x="7" y="28"/>
                    <a:pt x="8" y="14"/>
                    <a:pt x="2" y="3"/>
                  </a:cubicBezTo>
                  <a:cubicBezTo>
                    <a:pt x="2" y="2"/>
                    <a:pt x="1" y="3"/>
                    <a:pt x="1" y="4"/>
                  </a:cubicBezTo>
                  <a:cubicBezTo>
                    <a:pt x="0" y="10"/>
                    <a:pt x="1" y="16"/>
                    <a:pt x="1" y="21"/>
                  </a:cubicBezTo>
                  <a:cubicBezTo>
                    <a:pt x="1" y="31"/>
                    <a:pt x="1" y="40"/>
                    <a:pt x="1" y="50"/>
                  </a:cubicBezTo>
                  <a:cubicBezTo>
                    <a:pt x="2" y="58"/>
                    <a:pt x="2" y="67"/>
                    <a:pt x="4" y="75"/>
                  </a:cubicBezTo>
                  <a:cubicBezTo>
                    <a:pt x="5" y="78"/>
                    <a:pt x="7" y="85"/>
                    <a:pt x="12" y="83"/>
                  </a:cubicBezTo>
                  <a:cubicBezTo>
                    <a:pt x="15" y="81"/>
                    <a:pt x="17" y="76"/>
                    <a:pt x="17" y="73"/>
                  </a:cubicBezTo>
                  <a:cubicBezTo>
                    <a:pt x="19" y="69"/>
                    <a:pt x="20" y="64"/>
                    <a:pt x="20" y="60"/>
                  </a:cubicBezTo>
                  <a:cubicBezTo>
                    <a:pt x="22" y="50"/>
                    <a:pt x="22" y="40"/>
                    <a:pt x="22" y="30"/>
                  </a:cubicBezTo>
                  <a:cubicBezTo>
                    <a:pt x="22" y="20"/>
                    <a:pt x="20" y="10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4" y="4"/>
                    <a:pt x="14" y="7"/>
                    <a:pt x="15" y="10"/>
                  </a:cubicBezTo>
                  <a:cubicBezTo>
                    <a:pt x="16" y="14"/>
                    <a:pt x="16" y="18"/>
                    <a:pt x="16" y="22"/>
                  </a:cubicBezTo>
                  <a:cubicBezTo>
                    <a:pt x="17" y="30"/>
                    <a:pt x="17" y="37"/>
                    <a:pt x="17" y="44"/>
                  </a:cubicBezTo>
                  <a:cubicBezTo>
                    <a:pt x="18" y="50"/>
                    <a:pt x="18" y="57"/>
                    <a:pt x="17" y="63"/>
                  </a:cubicBezTo>
                  <a:cubicBezTo>
                    <a:pt x="17" y="69"/>
                    <a:pt x="15" y="74"/>
                    <a:pt x="11" y="78"/>
                  </a:cubicBezTo>
                  <a:cubicBezTo>
                    <a:pt x="10" y="79"/>
                    <a:pt x="9" y="80"/>
                    <a:pt x="8" y="79"/>
                  </a:cubicBezTo>
                  <a:cubicBezTo>
                    <a:pt x="7" y="78"/>
                    <a:pt x="7" y="76"/>
                    <a:pt x="7" y="76"/>
                  </a:cubicBezTo>
                  <a:cubicBezTo>
                    <a:pt x="6" y="72"/>
                    <a:pt x="6" y="67"/>
                    <a:pt x="6" y="64"/>
                  </a:cubicBezTo>
                  <a:cubicBezTo>
                    <a:pt x="7" y="60"/>
                    <a:pt x="7" y="56"/>
                    <a:pt x="7" y="52"/>
                  </a:cubicBezTo>
                  <a:cubicBezTo>
                    <a:pt x="7" y="45"/>
                    <a:pt x="7" y="37"/>
                    <a:pt x="7" y="28"/>
                  </a:cubicBezTo>
                  <a:cubicBezTo>
                    <a:pt x="6" y="20"/>
                    <a:pt x="5" y="12"/>
                    <a:pt x="2" y="4"/>
                  </a:cubicBezTo>
                  <a:cubicBezTo>
                    <a:pt x="2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8" name="Freeform 69"/>
            <p:cNvSpPr/>
            <p:nvPr/>
          </p:nvSpPr>
          <p:spPr bwMode="auto">
            <a:xfrm>
              <a:off x="5950" y="534"/>
              <a:ext cx="26" cy="112"/>
            </a:xfrm>
            <a:custGeom>
              <a:avLst/>
              <a:gdLst>
                <a:gd name="T0" fmla="*/ 12 w 20"/>
                <a:gd name="T1" fmla="*/ 5 h 87"/>
                <a:gd name="T2" fmla="*/ 4 w 20"/>
                <a:gd name="T3" fmla="*/ 22 h 87"/>
                <a:gd name="T4" fmla="*/ 6 w 20"/>
                <a:gd name="T5" fmla="*/ 34 h 87"/>
                <a:gd name="T6" fmla="*/ 11 w 20"/>
                <a:gd name="T7" fmla="*/ 52 h 87"/>
                <a:gd name="T8" fmla="*/ 17 w 20"/>
                <a:gd name="T9" fmla="*/ 64 h 87"/>
                <a:gd name="T10" fmla="*/ 17 w 20"/>
                <a:gd name="T11" fmla="*/ 76 h 87"/>
                <a:gd name="T12" fmla="*/ 8 w 20"/>
                <a:gd name="T13" fmla="*/ 82 h 87"/>
                <a:gd name="T14" fmla="*/ 3 w 20"/>
                <a:gd name="T15" fmla="*/ 71 h 87"/>
                <a:gd name="T16" fmla="*/ 2 w 20"/>
                <a:gd name="T17" fmla="*/ 71 h 87"/>
                <a:gd name="T18" fmla="*/ 8 w 20"/>
                <a:gd name="T19" fmla="*/ 83 h 87"/>
                <a:gd name="T20" fmla="*/ 15 w 20"/>
                <a:gd name="T21" fmla="*/ 80 h 87"/>
                <a:gd name="T22" fmla="*/ 18 w 20"/>
                <a:gd name="T23" fmla="*/ 73 h 87"/>
                <a:gd name="T24" fmla="*/ 12 w 20"/>
                <a:gd name="T25" fmla="*/ 54 h 87"/>
                <a:gd name="T26" fmla="*/ 7 w 20"/>
                <a:gd name="T27" fmla="*/ 44 h 87"/>
                <a:gd name="T28" fmla="*/ 5 w 20"/>
                <a:gd name="T29" fmla="*/ 33 h 87"/>
                <a:gd name="T30" fmla="*/ 4 w 20"/>
                <a:gd name="T31" fmla="*/ 19 h 87"/>
                <a:gd name="T32" fmla="*/ 6 w 20"/>
                <a:gd name="T33" fmla="*/ 6 h 87"/>
                <a:gd name="T34" fmla="*/ 13 w 20"/>
                <a:gd name="T35" fmla="*/ 4 h 87"/>
                <a:gd name="T36" fmla="*/ 17 w 20"/>
                <a:gd name="T37" fmla="*/ 11 h 87"/>
                <a:gd name="T38" fmla="*/ 18 w 20"/>
                <a:gd name="T39" fmla="*/ 11 h 87"/>
                <a:gd name="T40" fmla="*/ 10 w 20"/>
                <a:gd name="T41" fmla="*/ 2 h 87"/>
                <a:gd name="T42" fmla="*/ 6 w 20"/>
                <a:gd name="T43" fmla="*/ 13 h 87"/>
                <a:gd name="T44" fmla="*/ 7 w 20"/>
                <a:gd name="T45" fmla="*/ 36 h 87"/>
                <a:gd name="T46" fmla="*/ 9 w 20"/>
                <a:gd name="T47" fmla="*/ 47 h 87"/>
                <a:gd name="T48" fmla="*/ 14 w 20"/>
                <a:gd name="T49" fmla="*/ 58 h 87"/>
                <a:gd name="T50" fmla="*/ 15 w 20"/>
                <a:gd name="T51" fmla="*/ 82 h 87"/>
                <a:gd name="T52" fmla="*/ 11 w 20"/>
                <a:gd name="T53" fmla="*/ 85 h 87"/>
                <a:gd name="T54" fmla="*/ 7 w 20"/>
                <a:gd name="T55" fmla="*/ 85 h 87"/>
                <a:gd name="T56" fmla="*/ 2 w 20"/>
                <a:gd name="T57" fmla="*/ 78 h 87"/>
                <a:gd name="T58" fmla="*/ 1 w 20"/>
                <a:gd name="T59" fmla="*/ 78 h 87"/>
                <a:gd name="T60" fmla="*/ 3 w 20"/>
                <a:gd name="T61" fmla="*/ 83 h 87"/>
                <a:gd name="T62" fmla="*/ 9 w 20"/>
                <a:gd name="T63" fmla="*/ 87 h 87"/>
                <a:gd name="T64" fmla="*/ 16 w 20"/>
                <a:gd name="T65" fmla="*/ 83 h 87"/>
                <a:gd name="T66" fmla="*/ 19 w 20"/>
                <a:gd name="T67" fmla="*/ 76 h 87"/>
                <a:gd name="T68" fmla="*/ 14 w 20"/>
                <a:gd name="T69" fmla="*/ 55 h 87"/>
                <a:gd name="T70" fmla="*/ 9 w 20"/>
                <a:gd name="T71" fmla="*/ 43 h 87"/>
                <a:gd name="T72" fmla="*/ 8 w 20"/>
                <a:gd name="T73" fmla="*/ 31 h 87"/>
                <a:gd name="T74" fmla="*/ 8 w 20"/>
                <a:gd name="T75" fmla="*/ 17 h 87"/>
                <a:gd name="T76" fmla="*/ 8 w 20"/>
                <a:gd name="T77" fmla="*/ 8 h 87"/>
                <a:gd name="T78" fmla="*/ 13 w 20"/>
                <a:gd name="T79" fmla="*/ 3 h 87"/>
                <a:gd name="T80" fmla="*/ 17 w 20"/>
                <a:gd name="T81" fmla="*/ 11 h 87"/>
                <a:gd name="T82" fmla="*/ 18 w 20"/>
                <a:gd name="T83" fmla="*/ 11 h 87"/>
                <a:gd name="T84" fmla="*/ 11 w 20"/>
                <a:gd name="T85" fmla="*/ 2 h 87"/>
                <a:gd name="T86" fmla="*/ 3 w 20"/>
                <a:gd name="T87" fmla="*/ 11 h 87"/>
                <a:gd name="T88" fmla="*/ 4 w 20"/>
                <a:gd name="T89" fmla="*/ 34 h 87"/>
                <a:gd name="T90" fmla="*/ 6 w 20"/>
                <a:gd name="T91" fmla="*/ 45 h 87"/>
                <a:gd name="T92" fmla="*/ 10 w 20"/>
                <a:gd name="T93" fmla="*/ 54 h 87"/>
                <a:gd name="T94" fmla="*/ 15 w 20"/>
                <a:gd name="T95" fmla="*/ 78 h 87"/>
                <a:gd name="T96" fmla="*/ 6 w 20"/>
                <a:gd name="T97" fmla="*/ 80 h 87"/>
                <a:gd name="T98" fmla="*/ 3 w 20"/>
                <a:gd name="T99" fmla="*/ 70 h 87"/>
                <a:gd name="T100" fmla="*/ 2 w 20"/>
                <a:gd name="T101" fmla="*/ 70 h 87"/>
                <a:gd name="T102" fmla="*/ 8 w 20"/>
                <a:gd name="T103" fmla="*/ 83 h 87"/>
                <a:gd name="T104" fmla="*/ 19 w 20"/>
                <a:gd name="T105" fmla="*/ 76 h 87"/>
                <a:gd name="T106" fmla="*/ 17 w 20"/>
                <a:gd name="T107" fmla="*/ 60 h 87"/>
                <a:gd name="T108" fmla="*/ 13 w 20"/>
                <a:gd name="T109" fmla="*/ 52 h 87"/>
                <a:gd name="T110" fmla="*/ 9 w 20"/>
                <a:gd name="T111" fmla="*/ 43 h 87"/>
                <a:gd name="T112" fmla="*/ 7 w 20"/>
                <a:gd name="T113" fmla="*/ 36 h 87"/>
                <a:gd name="T114" fmla="*/ 7 w 20"/>
                <a:gd name="T115" fmla="*/ 30 h 87"/>
                <a:gd name="T116" fmla="*/ 6 w 20"/>
                <a:gd name="T117" fmla="*/ 20 h 87"/>
                <a:gd name="T118" fmla="*/ 12 w 20"/>
                <a:gd name="T119" fmla="*/ 6 h 87"/>
                <a:gd name="T120" fmla="*/ 12 w 20"/>
                <a:gd name="T121" fmla="*/ 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" h="87">
                  <a:moveTo>
                    <a:pt x="12" y="5"/>
                  </a:moveTo>
                  <a:cubicBezTo>
                    <a:pt x="3" y="3"/>
                    <a:pt x="4" y="17"/>
                    <a:pt x="4" y="22"/>
                  </a:cubicBezTo>
                  <a:cubicBezTo>
                    <a:pt x="5" y="26"/>
                    <a:pt x="5" y="30"/>
                    <a:pt x="6" y="34"/>
                  </a:cubicBezTo>
                  <a:cubicBezTo>
                    <a:pt x="6" y="41"/>
                    <a:pt x="8" y="46"/>
                    <a:pt x="11" y="52"/>
                  </a:cubicBezTo>
                  <a:cubicBezTo>
                    <a:pt x="13" y="56"/>
                    <a:pt x="15" y="60"/>
                    <a:pt x="17" y="64"/>
                  </a:cubicBezTo>
                  <a:cubicBezTo>
                    <a:pt x="18" y="68"/>
                    <a:pt x="18" y="72"/>
                    <a:pt x="17" y="76"/>
                  </a:cubicBezTo>
                  <a:cubicBezTo>
                    <a:pt x="16" y="80"/>
                    <a:pt x="12" y="84"/>
                    <a:pt x="8" y="82"/>
                  </a:cubicBezTo>
                  <a:cubicBezTo>
                    <a:pt x="4" y="80"/>
                    <a:pt x="2" y="75"/>
                    <a:pt x="3" y="71"/>
                  </a:cubicBezTo>
                  <a:cubicBezTo>
                    <a:pt x="3" y="71"/>
                    <a:pt x="2" y="71"/>
                    <a:pt x="2" y="71"/>
                  </a:cubicBezTo>
                  <a:cubicBezTo>
                    <a:pt x="3" y="75"/>
                    <a:pt x="3" y="82"/>
                    <a:pt x="8" y="83"/>
                  </a:cubicBezTo>
                  <a:cubicBezTo>
                    <a:pt x="10" y="84"/>
                    <a:pt x="13" y="82"/>
                    <a:pt x="15" y="80"/>
                  </a:cubicBezTo>
                  <a:cubicBezTo>
                    <a:pt x="17" y="78"/>
                    <a:pt x="18" y="76"/>
                    <a:pt x="18" y="73"/>
                  </a:cubicBezTo>
                  <a:cubicBezTo>
                    <a:pt x="19" y="66"/>
                    <a:pt x="15" y="60"/>
                    <a:pt x="12" y="54"/>
                  </a:cubicBezTo>
                  <a:cubicBezTo>
                    <a:pt x="10" y="51"/>
                    <a:pt x="9" y="48"/>
                    <a:pt x="7" y="44"/>
                  </a:cubicBezTo>
                  <a:cubicBezTo>
                    <a:pt x="6" y="41"/>
                    <a:pt x="5" y="37"/>
                    <a:pt x="5" y="33"/>
                  </a:cubicBezTo>
                  <a:cubicBezTo>
                    <a:pt x="4" y="28"/>
                    <a:pt x="4" y="23"/>
                    <a:pt x="4" y="19"/>
                  </a:cubicBezTo>
                  <a:cubicBezTo>
                    <a:pt x="4" y="14"/>
                    <a:pt x="4" y="10"/>
                    <a:pt x="6" y="6"/>
                  </a:cubicBezTo>
                  <a:cubicBezTo>
                    <a:pt x="7" y="4"/>
                    <a:pt x="10" y="2"/>
                    <a:pt x="13" y="4"/>
                  </a:cubicBezTo>
                  <a:cubicBezTo>
                    <a:pt x="16" y="5"/>
                    <a:pt x="17" y="8"/>
                    <a:pt x="17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7"/>
                    <a:pt x="15" y="0"/>
                    <a:pt x="10" y="2"/>
                  </a:cubicBezTo>
                  <a:cubicBezTo>
                    <a:pt x="5" y="3"/>
                    <a:pt x="6" y="10"/>
                    <a:pt x="6" y="13"/>
                  </a:cubicBezTo>
                  <a:cubicBezTo>
                    <a:pt x="6" y="21"/>
                    <a:pt x="6" y="28"/>
                    <a:pt x="7" y="36"/>
                  </a:cubicBezTo>
                  <a:cubicBezTo>
                    <a:pt x="7" y="40"/>
                    <a:pt x="8" y="44"/>
                    <a:pt x="9" y="47"/>
                  </a:cubicBezTo>
                  <a:cubicBezTo>
                    <a:pt x="10" y="51"/>
                    <a:pt x="12" y="54"/>
                    <a:pt x="14" y="58"/>
                  </a:cubicBezTo>
                  <a:cubicBezTo>
                    <a:pt x="17" y="65"/>
                    <a:pt x="20" y="74"/>
                    <a:pt x="15" y="82"/>
                  </a:cubicBezTo>
                  <a:cubicBezTo>
                    <a:pt x="14" y="83"/>
                    <a:pt x="13" y="85"/>
                    <a:pt x="11" y="85"/>
                  </a:cubicBezTo>
                  <a:cubicBezTo>
                    <a:pt x="10" y="86"/>
                    <a:pt x="9" y="85"/>
                    <a:pt x="7" y="85"/>
                  </a:cubicBezTo>
                  <a:cubicBezTo>
                    <a:pt x="5" y="84"/>
                    <a:pt x="1" y="81"/>
                    <a:pt x="2" y="78"/>
                  </a:cubicBezTo>
                  <a:cubicBezTo>
                    <a:pt x="3" y="77"/>
                    <a:pt x="1" y="77"/>
                    <a:pt x="1" y="78"/>
                  </a:cubicBezTo>
                  <a:cubicBezTo>
                    <a:pt x="0" y="80"/>
                    <a:pt x="2" y="82"/>
                    <a:pt x="3" y="83"/>
                  </a:cubicBezTo>
                  <a:cubicBezTo>
                    <a:pt x="5" y="85"/>
                    <a:pt x="7" y="86"/>
                    <a:pt x="9" y="87"/>
                  </a:cubicBezTo>
                  <a:cubicBezTo>
                    <a:pt x="12" y="87"/>
                    <a:pt x="14" y="85"/>
                    <a:pt x="16" y="83"/>
                  </a:cubicBezTo>
                  <a:cubicBezTo>
                    <a:pt x="17" y="81"/>
                    <a:pt x="18" y="79"/>
                    <a:pt x="19" y="76"/>
                  </a:cubicBezTo>
                  <a:cubicBezTo>
                    <a:pt x="20" y="68"/>
                    <a:pt x="17" y="61"/>
                    <a:pt x="14" y="55"/>
                  </a:cubicBezTo>
                  <a:cubicBezTo>
                    <a:pt x="12" y="51"/>
                    <a:pt x="10" y="47"/>
                    <a:pt x="9" y="43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8" y="26"/>
                    <a:pt x="8" y="22"/>
                    <a:pt x="8" y="17"/>
                  </a:cubicBezTo>
                  <a:cubicBezTo>
                    <a:pt x="8" y="14"/>
                    <a:pt x="7" y="11"/>
                    <a:pt x="8" y="8"/>
                  </a:cubicBezTo>
                  <a:cubicBezTo>
                    <a:pt x="8" y="5"/>
                    <a:pt x="9" y="2"/>
                    <a:pt x="13" y="3"/>
                  </a:cubicBezTo>
                  <a:cubicBezTo>
                    <a:pt x="16" y="4"/>
                    <a:pt x="17" y="9"/>
                    <a:pt x="17" y="11"/>
                  </a:cubicBezTo>
                  <a:cubicBezTo>
                    <a:pt x="17" y="13"/>
                    <a:pt x="19" y="12"/>
                    <a:pt x="18" y="11"/>
                  </a:cubicBezTo>
                  <a:cubicBezTo>
                    <a:pt x="18" y="7"/>
                    <a:pt x="16" y="2"/>
                    <a:pt x="11" y="2"/>
                  </a:cubicBezTo>
                  <a:cubicBezTo>
                    <a:pt x="6" y="2"/>
                    <a:pt x="4" y="7"/>
                    <a:pt x="3" y="11"/>
                  </a:cubicBezTo>
                  <a:cubicBezTo>
                    <a:pt x="2" y="19"/>
                    <a:pt x="2" y="26"/>
                    <a:pt x="4" y="34"/>
                  </a:cubicBezTo>
                  <a:cubicBezTo>
                    <a:pt x="4" y="38"/>
                    <a:pt x="5" y="41"/>
                    <a:pt x="6" y="45"/>
                  </a:cubicBezTo>
                  <a:cubicBezTo>
                    <a:pt x="7" y="48"/>
                    <a:pt x="9" y="51"/>
                    <a:pt x="10" y="54"/>
                  </a:cubicBezTo>
                  <a:cubicBezTo>
                    <a:pt x="14" y="61"/>
                    <a:pt x="20" y="70"/>
                    <a:pt x="15" y="78"/>
                  </a:cubicBezTo>
                  <a:cubicBezTo>
                    <a:pt x="13" y="81"/>
                    <a:pt x="8" y="84"/>
                    <a:pt x="6" y="80"/>
                  </a:cubicBezTo>
                  <a:cubicBezTo>
                    <a:pt x="4" y="77"/>
                    <a:pt x="4" y="74"/>
                    <a:pt x="3" y="70"/>
                  </a:cubicBezTo>
                  <a:cubicBezTo>
                    <a:pt x="3" y="70"/>
                    <a:pt x="2" y="70"/>
                    <a:pt x="2" y="70"/>
                  </a:cubicBezTo>
                  <a:cubicBezTo>
                    <a:pt x="1" y="75"/>
                    <a:pt x="3" y="81"/>
                    <a:pt x="8" y="83"/>
                  </a:cubicBezTo>
                  <a:cubicBezTo>
                    <a:pt x="13" y="86"/>
                    <a:pt x="17" y="81"/>
                    <a:pt x="19" y="76"/>
                  </a:cubicBezTo>
                  <a:cubicBezTo>
                    <a:pt x="20" y="71"/>
                    <a:pt x="19" y="65"/>
                    <a:pt x="17" y="60"/>
                  </a:cubicBezTo>
                  <a:cubicBezTo>
                    <a:pt x="16" y="57"/>
                    <a:pt x="14" y="55"/>
                    <a:pt x="13" y="52"/>
                  </a:cubicBezTo>
                  <a:cubicBezTo>
                    <a:pt x="11" y="49"/>
                    <a:pt x="10" y="46"/>
                    <a:pt x="9" y="43"/>
                  </a:cubicBezTo>
                  <a:cubicBezTo>
                    <a:pt x="8" y="41"/>
                    <a:pt x="7" y="38"/>
                    <a:pt x="7" y="36"/>
                  </a:cubicBezTo>
                  <a:cubicBezTo>
                    <a:pt x="7" y="34"/>
                    <a:pt x="7" y="32"/>
                    <a:pt x="7" y="30"/>
                  </a:cubicBezTo>
                  <a:cubicBezTo>
                    <a:pt x="6" y="27"/>
                    <a:pt x="6" y="24"/>
                    <a:pt x="6" y="20"/>
                  </a:cubicBezTo>
                  <a:cubicBezTo>
                    <a:pt x="6" y="17"/>
                    <a:pt x="4" y="5"/>
                    <a:pt x="12" y="6"/>
                  </a:cubicBezTo>
                  <a:cubicBezTo>
                    <a:pt x="13" y="6"/>
                    <a:pt x="13" y="5"/>
                    <a:pt x="1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9" name="Freeform 70"/>
            <p:cNvSpPr/>
            <p:nvPr/>
          </p:nvSpPr>
          <p:spPr bwMode="auto">
            <a:xfrm>
              <a:off x="5985" y="539"/>
              <a:ext cx="12" cy="97"/>
            </a:xfrm>
            <a:custGeom>
              <a:avLst/>
              <a:gdLst>
                <a:gd name="T0" fmla="*/ 4 w 9"/>
                <a:gd name="T1" fmla="*/ 75 h 75"/>
                <a:gd name="T2" fmla="*/ 5 w 9"/>
                <a:gd name="T3" fmla="*/ 73 h 75"/>
                <a:gd name="T4" fmla="*/ 4 w 9"/>
                <a:gd name="T5" fmla="*/ 71 h 75"/>
                <a:gd name="T6" fmla="*/ 4 w 9"/>
                <a:gd name="T7" fmla="*/ 51 h 75"/>
                <a:gd name="T8" fmla="*/ 5 w 9"/>
                <a:gd name="T9" fmla="*/ 26 h 75"/>
                <a:gd name="T10" fmla="*/ 7 w 9"/>
                <a:gd name="T11" fmla="*/ 13 h 75"/>
                <a:gd name="T12" fmla="*/ 5 w 9"/>
                <a:gd name="T13" fmla="*/ 8 h 75"/>
                <a:gd name="T14" fmla="*/ 6 w 9"/>
                <a:gd name="T15" fmla="*/ 40 h 75"/>
                <a:gd name="T16" fmla="*/ 8 w 9"/>
                <a:gd name="T17" fmla="*/ 73 h 75"/>
                <a:gd name="T18" fmla="*/ 7 w 9"/>
                <a:gd name="T19" fmla="*/ 58 h 75"/>
                <a:gd name="T20" fmla="*/ 5 w 9"/>
                <a:gd name="T21" fmla="*/ 22 h 75"/>
                <a:gd name="T22" fmla="*/ 3 w 9"/>
                <a:gd name="T23" fmla="*/ 4 h 75"/>
                <a:gd name="T24" fmla="*/ 2 w 9"/>
                <a:gd name="T25" fmla="*/ 30 h 75"/>
                <a:gd name="T26" fmla="*/ 1 w 9"/>
                <a:gd name="T27" fmla="*/ 62 h 75"/>
                <a:gd name="T28" fmla="*/ 3 w 9"/>
                <a:gd name="T29" fmla="*/ 72 h 75"/>
                <a:gd name="T30" fmla="*/ 2 w 9"/>
                <a:gd name="T31" fmla="*/ 39 h 75"/>
                <a:gd name="T32" fmla="*/ 2 w 9"/>
                <a:gd name="T33" fmla="*/ 1 h 75"/>
                <a:gd name="T34" fmla="*/ 4 w 9"/>
                <a:gd name="T35" fmla="*/ 21 h 75"/>
                <a:gd name="T36" fmla="*/ 5 w 9"/>
                <a:gd name="T37" fmla="*/ 59 h 75"/>
                <a:gd name="T38" fmla="*/ 2 w 9"/>
                <a:gd name="T39" fmla="*/ 74 h 75"/>
                <a:gd name="T40" fmla="*/ 5 w 9"/>
                <a:gd name="T41" fmla="*/ 43 h 75"/>
                <a:gd name="T42" fmla="*/ 6 w 9"/>
                <a:gd name="T43" fmla="*/ 21 h 75"/>
                <a:gd name="T44" fmla="*/ 3 w 9"/>
                <a:gd name="T45" fmla="*/ 1 h 75"/>
                <a:gd name="T46" fmla="*/ 0 w 9"/>
                <a:gd name="T47" fmla="*/ 39 h 75"/>
                <a:gd name="T48" fmla="*/ 1 w 9"/>
                <a:gd name="T49" fmla="*/ 72 h 75"/>
                <a:gd name="T50" fmla="*/ 3 w 9"/>
                <a:gd name="T51" fmla="*/ 62 h 75"/>
                <a:gd name="T52" fmla="*/ 4 w 9"/>
                <a:gd name="T53" fmla="*/ 39 h 75"/>
                <a:gd name="T54" fmla="*/ 2 w 9"/>
                <a:gd name="T55" fmla="*/ 17 h 75"/>
                <a:gd name="T56" fmla="*/ 4 w 9"/>
                <a:gd name="T57" fmla="*/ 4 h 75"/>
                <a:gd name="T58" fmla="*/ 4 w 9"/>
                <a:gd name="T59" fmla="*/ 21 h 75"/>
                <a:gd name="T60" fmla="*/ 6 w 9"/>
                <a:gd name="T61" fmla="*/ 56 h 75"/>
                <a:gd name="T62" fmla="*/ 7 w 9"/>
                <a:gd name="T63" fmla="*/ 73 h 75"/>
                <a:gd name="T64" fmla="*/ 6 w 9"/>
                <a:gd name="T65" fmla="*/ 57 h 75"/>
                <a:gd name="T66" fmla="*/ 5 w 9"/>
                <a:gd name="T67" fmla="*/ 25 h 75"/>
                <a:gd name="T68" fmla="*/ 5 w 9"/>
                <a:gd name="T69" fmla="*/ 9 h 75"/>
                <a:gd name="T70" fmla="*/ 4 w 9"/>
                <a:gd name="T71" fmla="*/ 21 h 75"/>
                <a:gd name="T72" fmla="*/ 3 w 9"/>
                <a:gd name="T73" fmla="*/ 48 h 75"/>
                <a:gd name="T74" fmla="*/ 3 w 9"/>
                <a:gd name="T75" fmla="*/ 73 h 75"/>
                <a:gd name="T76" fmla="*/ 5 w 9"/>
                <a:gd name="T77" fmla="*/ 73 h 75"/>
                <a:gd name="T78" fmla="*/ 1 w 9"/>
                <a:gd name="T79" fmla="*/ 6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" h="75">
                  <a:moveTo>
                    <a:pt x="1" y="68"/>
                  </a:moveTo>
                  <a:cubicBezTo>
                    <a:pt x="1" y="71"/>
                    <a:pt x="3" y="73"/>
                    <a:pt x="4" y="75"/>
                  </a:cubicBezTo>
                  <a:cubicBezTo>
                    <a:pt x="4" y="74"/>
                    <a:pt x="5" y="74"/>
                    <a:pt x="5" y="73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4" y="72"/>
                    <a:pt x="4" y="72"/>
                    <a:pt x="4" y="71"/>
                  </a:cubicBezTo>
                  <a:cubicBezTo>
                    <a:pt x="4" y="69"/>
                    <a:pt x="4" y="67"/>
                    <a:pt x="4" y="65"/>
                  </a:cubicBezTo>
                  <a:cubicBezTo>
                    <a:pt x="4" y="60"/>
                    <a:pt x="4" y="55"/>
                    <a:pt x="4" y="51"/>
                  </a:cubicBezTo>
                  <a:cubicBezTo>
                    <a:pt x="4" y="47"/>
                    <a:pt x="4" y="43"/>
                    <a:pt x="4" y="39"/>
                  </a:cubicBezTo>
                  <a:cubicBezTo>
                    <a:pt x="4" y="34"/>
                    <a:pt x="5" y="30"/>
                    <a:pt x="5" y="26"/>
                  </a:cubicBezTo>
                  <a:cubicBezTo>
                    <a:pt x="5" y="23"/>
                    <a:pt x="5" y="21"/>
                    <a:pt x="6" y="19"/>
                  </a:cubicBezTo>
                  <a:cubicBezTo>
                    <a:pt x="6" y="17"/>
                    <a:pt x="6" y="15"/>
                    <a:pt x="7" y="13"/>
                  </a:cubicBezTo>
                  <a:cubicBezTo>
                    <a:pt x="7" y="11"/>
                    <a:pt x="7" y="10"/>
                    <a:pt x="6" y="8"/>
                  </a:cubicBezTo>
                  <a:cubicBezTo>
                    <a:pt x="6" y="7"/>
                    <a:pt x="5" y="8"/>
                    <a:pt x="5" y="8"/>
                  </a:cubicBezTo>
                  <a:cubicBezTo>
                    <a:pt x="3" y="13"/>
                    <a:pt x="3" y="19"/>
                    <a:pt x="4" y="24"/>
                  </a:cubicBezTo>
                  <a:cubicBezTo>
                    <a:pt x="4" y="29"/>
                    <a:pt x="5" y="34"/>
                    <a:pt x="6" y="40"/>
                  </a:cubicBezTo>
                  <a:cubicBezTo>
                    <a:pt x="6" y="51"/>
                    <a:pt x="3" y="63"/>
                    <a:pt x="7" y="73"/>
                  </a:cubicBezTo>
                  <a:cubicBezTo>
                    <a:pt x="7" y="74"/>
                    <a:pt x="8" y="74"/>
                    <a:pt x="8" y="73"/>
                  </a:cubicBezTo>
                  <a:cubicBezTo>
                    <a:pt x="9" y="71"/>
                    <a:pt x="9" y="69"/>
                    <a:pt x="9" y="66"/>
                  </a:cubicBezTo>
                  <a:cubicBezTo>
                    <a:pt x="8" y="64"/>
                    <a:pt x="8" y="61"/>
                    <a:pt x="7" y="58"/>
                  </a:cubicBezTo>
                  <a:cubicBezTo>
                    <a:pt x="7" y="52"/>
                    <a:pt x="6" y="46"/>
                    <a:pt x="6" y="40"/>
                  </a:cubicBezTo>
                  <a:cubicBezTo>
                    <a:pt x="5" y="34"/>
                    <a:pt x="5" y="28"/>
                    <a:pt x="5" y="22"/>
                  </a:cubicBezTo>
                  <a:cubicBezTo>
                    <a:pt x="5" y="16"/>
                    <a:pt x="5" y="10"/>
                    <a:pt x="4" y="4"/>
                  </a:cubicBezTo>
                  <a:cubicBezTo>
                    <a:pt x="4" y="4"/>
                    <a:pt x="4" y="3"/>
                    <a:pt x="3" y="4"/>
                  </a:cubicBezTo>
                  <a:cubicBezTo>
                    <a:pt x="1" y="7"/>
                    <a:pt x="1" y="11"/>
                    <a:pt x="1" y="15"/>
                  </a:cubicBezTo>
                  <a:cubicBezTo>
                    <a:pt x="1" y="20"/>
                    <a:pt x="2" y="25"/>
                    <a:pt x="2" y="30"/>
                  </a:cubicBezTo>
                  <a:cubicBezTo>
                    <a:pt x="3" y="37"/>
                    <a:pt x="2" y="43"/>
                    <a:pt x="2" y="50"/>
                  </a:cubicBezTo>
                  <a:cubicBezTo>
                    <a:pt x="2" y="54"/>
                    <a:pt x="2" y="58"/>
                    <a:pt x="1" y="62"/>
                  </a:cubicBezTo>
                  <a:cubicBezTo>
                    <a:pt x="1" y="65"/>
                    <a:pt x="1" y="69"/>
                    <a:pt x="1" y="72"/>
                  </a:cubicBezTo>
                  <a:cubicBezTo>
                    <a:pt x="2" y="73"/>
                    <a:pt x="3" y="73"/>
                    <a:pt x="3" y="72"/>
                  </a:cubicBezTo>
                  <a:cubicBezTo>
                    <a:pt x="5" y="68"/>
                    <a:pt x="3" y="63"/>
                    <a:pt x="3" y="58"/>
                  </a:cubicBezTo>
                  <a:cubicBezTo>
                    <a:pt x="2" y="52"/>
                    <a:pt x="2" y="45"/>
                    <a:pt x="2" y="39"/>
                  </a:cubicBezTo>
                  <a:cubicBezTo>
                    <a:pt x="1" y="26"/>
                    <a:pt x="2" y="14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4" y="4"/>
                    <a:pt x="4" y="7"/>
                    <a:pt x="4" y="10"/>
                  </a:cubicBezTo>
                  <a:cubicBezTo>
                    <a:pt x="4" y="14"/>
                    <a:pt x="4" y="17"/>
                    <a:pt x="4" y="21"/>
                  </a:cubicBezTo>
                  <a:cubicBezTo>
                    <a:pt x="4" y="28"/>
                    <a:pt x="4" y="36"/>
                    <a:pt x="4" y="43"/>
                  </a:cubicBezTo>
                  <a:cubicBezTo>
                    <a:pt x="4" y="49"/>
                    <a:pt x="5" y="54"/>
                    <a:pt x="5" y="59"/>
                  </a:cubicBezTo>
                  <a:cubicBezTo>
                    <a:pt x="5" y="64"/>
                    <a:pt x="5" y="70"/>
                    <a:pt x="1" y="73"/>
                  </a:cubicBezTo>
                  <a:cubicBezTo>
                    <a:pt x="0" y="73"/>
                    <a:pt x="1" y="75"/>
                    <a:pt x="2" y="74"/>
                  </a:cubicBezTo>
                  <a:cubicBezTo>
                    <a:pt x="6" y="70"/>
                    <a:pt x="6" y="65"/>
                    <a:pt x="6" y="60"/>
                  </a:cubicBezTo>
                  <a:cubicBezTo>
                    <a:pt x="6" y="55"/>
                    <a:pt x="6" y="49"/>
                    <a:pt x="5" y="43"/>
                  </a:cubicBezTo>
                  <a:cubicBezTo>
                    <a:pt x="5" y="40"/>
                    <a:pt x="5" y="37"/>
                    <a:pt x="6" y="34"/>
                  </a:cubicBezTo>
                  <a:cubicBezTo>
                    <a:pt x="6" y="30"/>
                    <a:pt x="6" y="25"/>
                    <a:pt x="6" y="21"/>
                  </a:cubicBezTo>
                  <a:cubicBezTo>
                    <a:pt x="5" y="17"/>
                    <a:pt x="5" y="13"/>
                    <a:pt x="5" y="9"/>
                  </a:cubicBezTo>
                  <a:cubicBezTo>
                    <a:pt x="5" y="6"/>
                    <a:pt x="5" y="3"/>
                    <a:pt x="3" y="1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13"/>
                    <a:pt x="0" y="26"/>
                    <a:pt x="0" y="39"/>
                  </a:cubicBezTo>
                  <a:cubicBezTo>
                    <a:pt x="0" y="45"/>
                    <a:pt x="1" y="51"/>
                    <a:pt x="1" y="57"/>
                  </a:cubicBezTo>
                  <a:cubicBezTo>
                    <a:pt x="1" y="62"/>
                    <a:pt x="3" y="67"/>
                    <a:pt x="1" y="72"/>
                  </a:cubicBezTo>
                  <a:cubicBezTo>
                    <a:pt x="2" y="72"/>
                    <a:pt x="2" y="72"/>
                    <a:pt x="3" y="72"/>
                  </a:cubicBezTo>
                  <a:cubicBezTo>
                    <a:pt x="2" y="69"/>
                    <a:pt x="2" y="65"/>
                    <a:pt x="3" y="62"/>
                  </a:cubicBezTo>
                  <a:cubicBezTo>
                    <a:pt x="3" y="58"/>
                    <a:pt x="3" y="55"/>
                    <a:pt x="4" y="51"/>
                  </a:cubicBezTo>
                  <a:cubicBezTo>
                    <a:pt x="4" y="47"/>
                    <a:pt x="4" y="43"/>
                    <a:pt x="4" y="39"/>
                  </a:cubicBezTo>
                  <a:cubicBezTo>
                    <a:pt x="4" y="37"/>
                    <a:pt x="4" y="34"/>
                    <a:pt x="4" y="31"/>
                  </a:cubicBezTo>
                  <a:cubicBezTo>
                    <a:pt x="3" y="27"/>
                    <a:pt x="3" y="22"/>
                    <a:pt x="2" y="17"/>
                  </a:cubicBezTo>
                  <a:cubicBezTo>
                    <a:pt x="2" y="15"/>
                    <a:pt x="2" y="12"/>
                    <a:pt x="2" y="10"/>
                  </a:cubicBezTo>
                  <a:cubicBezTo>
                    <a:pt x="3" y="8"/>
                    <a:pt x="3" y="6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4" y="10"/>
                    <a:pt x="4" y="16"/>
                    <a:pt x="4" y="21"/>
                  </a:cubicBezTo>
                  <a:cubicBezTo>
                    <a:pt x="4" y="27"/>
                    <a:pt x="4" y="33"/>
                    <a:pt x="4" y="39"/>
                  </a:cubicBezTo>
                  <a:cubicBezTo>
                    <a:pt x="5" y="45"/>
                    <a:pt x="5" y="51"/>
                    <a:pt x="6" y="56"/>
                  </a:cubicBezTo>
                  <a:cubicBezTo>
                    <a:pt x="6" y="59"/>
                    <a:pt x="6" y="62"/>
                    <a:pt x="7" y="65"/>
                  </a:cubicBezTo>
                  <a:cubicBezTo>
                    <a:pt x="7" y="67"/>
                    <a:pt x="8" y="70"/>
                    <a:pt x="7" y="73"/>
                  </a:cubicBezTo>
                  <a:cubicBezTo>
                    <a:pt x="7" y="73"/>
                    <a:pt x="8" y="73"/>
                    <a:pt x="8" y="73"/>
                  </a:cubicBezTo>
                  <a:cubicBezTo>
                    <a:pt x="6" y="68"/>
                    <a:pt x="6" y="63"/>
                    <a:pt x="6" y="57"/>
                  </a:cubicBezTo>
                  <a:cubicBezTo>
                    <a:pt x="7" y="52"/>
                    <a:pt x="7" y="46"/>
                    <a:pt x="7" y="40"/>
                  </a:cubicBezTo>
                  <a:cubicBezTo>
                    <a:pt x="7" y="35"/>
                    <a:pt x="6" y="30"/>
                    <a:pt x="5" y="25"/>
                  </a:cubicBezTo>
                  <a:cubicBezTo>
                    <a:pt x="5" y="19"/>
                    <a:pt x="4" y="14"/>
                    <a:pt x="6" y="9"/>
                  </a:cubicBezTo>
                  <a:cubicBezTo>
                    <a:pt x="6" y="9"/>
                    <a:pt x="5" y="9"/>
                    <a:pt x="5" y="9"/>
                  </a:cubicBezTo>
                  <a:cubicBezTo>
                    <a:pt x="6" y="11"/>
                    <a:pt x="5" y="13"/>
                    <a:pt x="5" y="15"/>
                  </a:cubicBezTo>
                  <a:cubicBezTo>
                    <a:pt x="5" y="17"/>
                    <a:pt x="4" y="19"/>
                    <a:pt x="4" y="21"/>
                  </a:cubicBezTo>
                  <a:cubicBezTo>
                    <a:pt x="4" y="25"/>
                    <a:pt x="3" y="30"/>
                    <a:pt x="3" y="34"/>
                  </a:cubicBezTo>
                  <a:cubicBezTo>
                    <a:pt x="3" y="39"/>
                    <a:pt x="3" y="43"/>
                    <a:pt x="3" y="48"/>
                  </a:cubicBezTo>
                  <a:cubicBezTo>
                    <a:pt x="2" y="53"/>
                    <a:pt x="2" y="58"/>
                    <a:pt x="2" y="63"/>
                  </a:cubicBezTo>
                  <a:cubicBezTo>
                    <a:pt x="3" y="66"/>
                    <a:pt x="2" y="70"/>
                    <a:pt x="3" y="73"/>
                  </a:cubicBezTo>
                  <a:cubicBezTo>
                    <a:pt x="4" y="74"/>
                    <a:pt x="4" y="75"/>
                    <a:pt x="4" y="75"/>
                  </a:cubicBezTo>
                  <a:cubicBezTo>
                    <a:pt x="5" y="75"/>
                    <a:pt x="6" y="74"/>
                    <a:pt x="5" y="73"/>
                  </a:cubicBezTo>
                  <a:cubicBezTo>
                    <a:pt x="4" y="72"/>
                    <a:pt x="3" y="70"/>
                    <a:pt x="2" y="68"/>
                  </a:cubicBezTo>
                  <a:cubicBezTo>
                    <a:pt x="2" y="67"/>
                    <a:pt x="1" y="67"/>
                    <a:pt x="1" y="6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0" name="Freeform 71"/>
            <p:cNvSpPr/>
            <p:nvPr/>
          </p:nvSpPr>
          <p:spPr bwMode="auto">
            <a:xfrm>
              <a:off x="6008" y="570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1" name="Freeform 72"/>
            <p:cNvSpPr/>
            <p:nvPr/>
          </p:nvSpPr>
          <p:spPr bwMode="auto">
            <a:xfrm>
              <a:off x="5999" y="540"/>
              <a:ext cx="34" cy="102"/>
            </a:xfrm>
            <a:custGeom>
              <a:avLst/>
              <a:gdLst>
                <a:gd name="T0" fmla="*/ 5 w 26"/>
                <a:gd name="T1" fmla="*/ 23 h 79"/>
                <a:gd name="T2" fmla="*/ 6 w 26"/>
                <a:gd name="T3" fmla="*/ 53 h 79"/>
                <a:gd name="T4" fmla="*/ 8 w 26"/>
                <a:gd name="T5" fmla="*/ 73 h 79"/>
                <a:gd name="T6" fmla="*/ 6 w 26"/>
                <a:gd name="T7" fmla="*/ 20 h 79"/>
                <a:gd name="T8" fmla="*/ 2 w 26"/>
                <a:gd name="T9" fmla="*/ 6 h 79"/>
                <a:gd name="T10" fmla="*/ 5 w 26"/>
                <a:gd name="T11" fmla="*/ 78 h 79"/>
                <a:gd name="T12" fmla="*/ 5 w 26"/>
                <a:gd name="T13" fmla="*/ 52 h 79"/>
                <a:gd name="T14" fmla="*/ 2 w 26"/>
                <a:gd name="T15" fmla="*/ 20 h 79"/>
                <a:gd name="T16" fmla="*/ 5 w 26"/>
                <a:gd name="T17" fmla="*/ 6 h 79"/>
                <a:gd name="T18" fmla="*/ 15 w 26"/>
                <a:gd name="T19" fmla="*/ 37 h 79"/>
                <a:gd name="T20" fmla="*/ 23 w 26"/>
                <a:gd name="T21" fmla="*/ 67 h 79"/>
                <a:gd name="T22" fmla="*/ 26 w 26"/>
                <a:gd name="T23" fmla="*/ 72 h 79"/>
                <a:gd name="T24" fmla="*/ 23 w 26"/>
                <a:gd name="T25" fmla="*/ 46 h 79"/>
                <a:gd name="T26" fmla="*/ 23 w 26"/>
                <a:gd name="T27" fmla="*/ 14 h 79"/>
                <a:gd name="T28" fmla="*/ 20 w 26"/>
                <a:gd name="T29" fmla="*/ 0 h 79"/>
                <a:gd name="T30" fmla="*/ 19 w 26"/>
                <a:gd name="T31" fmla="*/ 16 h 79"/>
                <a:gd name="T32" fmla="*/ 22 w 26"/>
                <a:gd name="T33" fmla="*/ 57 h 79"/>
                <a:gd name="T34" fmla="*/ 21 w 26"/>
                <a:gd name="T35" fmla="*/ 72 h 79"/>
                <a:gd name="T36" fmla="*/ 23 w 26"/>
                <a:gd name="T37" fmla="*/ 71 h 79"/>
                <a:gd name="T38" fmla="*/ 23 w 26"/>
                <a:gd name="T39" fmla="*/ 63 h 79"/>
                <a:gd name="T40" fmla="*/ 23 w 26"/>
                <a:gd name="T41" fmla="*/ 41 h 79"/>
                <a:gd name="T42" fmla="*/ 20 w 26"/>
                <a:gd name="T43" fmla="*/ 10 h 79"/>
                <a:gd name="T44" fmla="*/ 19 w 26"/>
                <a:gd name="T45" fmla="*/ 1 h 79"/>
                <a:gd name="T46" fmla="*/ 22 w 26"/>
                <a:gd name="T47" fmla="*/ 12 h 79"/>
                <a:gd name="T48" fmla="*/ 21 w 26"/>
                <a:gd name="T49" fmla="*/ 43 h 79"/>
                <a:gd name="T50" fmla="*/ 23 w 26"/>
                <a:gd name="T51" fmla="*/ 62 h 79"/>
                <a:gd name="T52" fmla="*/ 25 w 26"/>
                <a:gd name="T53" fmla="*/ 71 h 79"/>
                <a:gd name="T54" fmla="*/ 23 w 26"/>
                <a:gd name="T55" fmla="*/ 65 h 79"/>
                <a:gd name="T56" fmla="*/ 14 w 26"/>
                <a:gd name="T57" fmla="*/ 27 h 79"/>
                <a:gd name="T58" fmla="*/ 7 w 26"/>
                <a:gd name="T59" fmla="*/ 6 h 79"/>
                <a:gd name="T60" fmla="*/ 1 w 26"/>
                <a:gd name="T61" fmla="*/ 9 h 79"/>
                <a:gd name="T62" fmla="*/ 3 w 26"/>
                <a:gd name="T63" fmla="*/ 54 h 79"/>
                <a:gd name="T64" fmla="*/ 7 w 26"/>
                <a:gd name="T65" fmla="*/ 78 h 79"/>
                <a:gd name="T66" fmla="*/ 4 w 26"/>
                <a:gd name="T67" fmla="*/ 6 h 79"/>
                <a:gd name="T68" fmla="*/ 5 w 26"/>
                <a:gd name="T69" fmla="*/ 21 h 79"/>
                <a:gd name="T70" fmla="*/ 7 w 26"/>
                <a:gd name="T71" fmla="*/ 73 h 79"/>
                <a:gd name="T72" fmla="*/ 7 w 26"/>
                <a:gd name="T73" fmla="*/ 52 h 79"/>
                <a:gd name="T74" fmla="*/ 7 w 26"/>
                <a:gd name="T75" fmla="*/ 22 h 79"/>
                <a:gd name="T76" fmla="*/ 1 w 26"/>
                <a:gd name="T77" fmla="*/ 1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6" h="79">
                  <a:moveTo>
                    <a:pt x="1" y="12"/>
                  </a:moveTo>
                  <a:cubicBezTo>
                    <a:pt x="4" y="15"/>
                    <a:pt x="5" y="20"/>
                    <a:pt x="5" y="23"/>
                  </a:cubicBezTo>
                  <a:cubicBezTo>
                    <a:pt x="6" y="28"/>
                    <a:pt x="6" y="33"/>
                    <a:pt x="6" y="37"/>
                  </a:cubicBezTo>
                  <a:cubicBezTo>
                    <a:pt x="6" y="42"/>
                    <a:pt x="6" y="48"/>
                    <a:pt x="6" y="53"/>
                  </a:cubicBezTo>
                  <a:cubicBezTo>
                    <a:pt x="6" y="60"/>
                    <a:pt x="5" y="66"/>
                    <a:pt x="7" y="73"/>
                  </a:cubicBezTo>
                  <a:cubicBezTo>
                    <a:pt x="7" y="74"/>
                    <a:pt x="8" y="73"/>
                    <a:pt x="8" y="73"/>
                  </a:cubicBezTo>
                  <a:cubicBezTo>
                    <a:pt x="10" y="60"/>
                    <a:pt x="7" y="48"/>
                    <a:pt x="6" y="35"/>
                  </a:cubicBezTo>
                  <a:cubicBezTo>
                    <a:pt x="6" y="30"/>
                    <a:pt x="6" y="25"/>
                    <a:pt x="6" y="20"/>
                  </a:cubicBezTo>
                  <a:cubicBezTo>
                    <a:pt x="6" y="15"/>
                    <a:pt x="6" y="10"/>
                    <a:pt x="4" y="6"/>
                  </a:cubicBezTo>
                  <a:cubicBezTo>
                    <a:pt x="3" y="5"/>
                    <a:pt x="2" y="6"/>
                    <a:pt x="2" y="6"/>
                  </a:cubicBezTo>
                  <a:cubicBezTo>
                    <a:pt x="0" y="18"/>
                    <a:pt x="3" y="30"/>
                    <a:pt x="3" y="41"/>
                  </a:cubicBezTo>
                  <a:cubicBezTo>
                    <a:pt x="4" y="54"/>
                    <a:pt x="2" y="66"/>
                    <a:pt x="5" y="78"/>
                  </a:cubicBezTo>
                  <a:cubicBezTo>
                    <a:pt x="5" y="79"/>
                    <a:pt x="7" y="79"/>
                    <a:pt x="7" y="78"/>
                  </a:cubicBezTo>
                  <a:cubicBezTo>
                    <a:pt x="5" y="69"/>
                    <a:pt x="5" y="61"/>
                    <a:pt x="5" y="52"/>
                  </a:cubicBezTo>
                  <a:cubicBezTo>
                    <a:pt x="5" y="45"/>
                    <a:pt x="5" y="39"/>
                    <a:pt x="4" y="32"/>
                  </a:cubicBezTo>
                  <a:cubicBezTo>
                    <a:pt x="3" y="28"/>
                    <a:pt x="3" y="24"/>
                    <a:pt x="2" y="20"/>
                  </a:cubicBezTo>
                  <a:cubicBezTo>
                    <a:pt x="2" y="15"/>
                    <a:pt x="1" y="11"/>
                    <a:pt x="2" y="7"/>
                  </a:cubicBezTo>
                  <a:cubicBezTo>
                    <a:pt x="3" y="5"/>
                    <a:pt x="4" y="4"/>
                    <a:pt x="5" y="6"/>
                  </a:cubicBezTo>
                  <a:cubicBezTo>
                    <a:pt x="7" y="8"/>
                    <a:pt x="8" y="10"/>
                    <a:pt x="8" y="12"/>
                  </a:cubicBezTo>
                  <a:cubicBezTo>
                    <a:pt x="12" y="20"/>
                    <a:pt x="14" y="29"/>
                    <a:pt x="15" y="37"/>
                  </a:cubicBezTo>
                  <a:cubicBezTo>
                    <a:pt x="17" y="45"/>
                    <a:pt x="19" y="52"/>
                    <a:pt x="20" y="59"/>
                  </a:cubicBezTo>
                  <a:cubicBezTo>
                    <a:pt x="21" y="62"/>
                    <a:pt x="22" y="65"/>
                    <a:pt x="23" y="67"/>
                  </a:cubicBezTo>
                  <a:cubicBezTo>
                    <a:pt x="23" y="69"/>
                    <a:pt x="24" y="71"/>
                    <a:pt x="25" y="72"/>
                  </a:cubicBezTo>
                  <a:cubicBezTo>
                    <a:pt x="25" y="72"/>
                    <a:pt x="26" y="72"/>
                    <a:pt x="26" y="72"/>
                  </a:cubicBezTo>
                  <a:cubicBezTo>
                    <a:pt x="26" y="67"/>
                    <a:pt x="24" y="64"/>
                    <a:pt x="24" y="60"/>
                  </a:cubicBezTo>
                  <a:cubicBezTo>
                    <a:pt x="23" y="55"/>
                    <a:pt x="23" y="51"/>
                    <a:pt x="23" y="46"/>
                  </a:cubicBezTo>
                  <a:cubicBezTo>
                    <a:pt x="23" y="41"/>
                    <a:pt x="22" y="35"/>
                    <a:pt x="23" y="30"/>
                  </a:cubicBezTo>
                  <a:cubicBezTo>
                    <a:pt x="23" y="24"/>
                    <a:pt x="23" y="19"/>
                    <a:pt x="23" y="14"/>
                  </a:cubicBezTo>
                  <a:cubicBezTo>
                    <a:pt x="23" y="10"/>
                    <a:pt x="23" y="5"/>
                    <a:pt x="21" y="2"/>
                  </a:cubicBezTo>
                  <a:cubicBezTo>
                    <a:pt x="21" y="1"/>
                    <a:pt x="20" y="0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7" y="5"/>
                    <a:pt x="19" y="11"/>
                    <a:pt x="19" y="16"/>
                  </a:cubicBezTo>
                  <a:cubicBezTo>
                    <a:pt x="20" y="23"/>
                    <a:pt x="20" y="30"/>
                    <a:pt x="21" y="37"/>
                  </a:cubicBezTo>
                  <a:cubicBezTo>
                    <a:pt x="22" y="44"/>
                    <a:pt x="22" y="51"/>
                    <a:pt x="22" y="57"/>
                  </a:cubicBezTo>
                  <a:cubicBezTo>
                    <a:pt x="21" y="61"/>
                    <a:pt x="21" y="64"/>
                    <a:pt x="21" y="67"/>
                  </a:cubicBezTo>
                  <a:cubicBezTo>
                    <a:pt x="21" y="68"/>
                    <a:pt x="22" y="73"/>
                    <a:pt x="21" y="72"/>
                  </a:cubicBezTo>
                  <a:cubicBezTo>
                    <a:pt x="20" y="72"/>
                    <a:pt x="20" y="74"/>
                    <a:pt x="21" y="74"/>
                  </a:cubicBezTo>
                  <a:cubicBezTo>
                    <a:pt x="23" y="74"/>
                    <a:pt x="23" y="72"/>
                    <a:pt x="23" y="71"/>
                  </a:cubicBezTo>
                  <a:cubicBezTo>
                    <a:pt x="23" y="70"/>
                    <a:pt x="23" y="69"/>
                    <a:pt x="23" y="68"/>
                  </a:cubicBezTo>
                  <a:cubicBezTo>
                    <a:pt x="22" y="66"/>
                    <a:pt x="23" y="65"/>
                    <a:pt x="23" y="63"/>
                  </a:cubicBezTo>
                  <a:cubicBezTo>
                    <a:pt x="23" y="59"/>
                    <a:pt x="23" y="56"/>
                    <a:pt x="23" y="52"/>
                  </a:cubicBezTo>
                  <a:cubicBezTo>
                    <a:pt x="23" y="48"/>
                    <a:pt x="23" y="45"/>
                    <a:pt x="23" y="41"/>
                  </a:cubicBezTo>
                  <a:cubicBezTo>
                    <a:pt x="22" y="33"/>
                    <a:pt x="22" y="26"/>
                    <a:pt x="21" y="19"/>
                  </a:cubicBezTo>
                  <a:cubicBezTo>
                    <a:pt x="20" y="16"/>
                    <a:pt x="20" y="13"/>
                    <a:pt x="20" y="10"/>
                  </a:cubicBezTo>
                  <a:cubicBezTo>
                    <a:pt x="19" y="7"/>
                    <a:pt x="19" y="4"/>
                    <a:pt x="20" y="1"/>
                  </a:cubicBezTo>
                  <a:cubicBezTo>
                    <a:pt x="20" y="1"/>
                    <a:pt x="19" y="1"/>
                    <a:pt x="19" y="1"/>
                  </a:cubicBezTo>
                  <a:cubicBezTo>
                    <a:pt x="20" y="2"/>
                    <a:pt x="21" y="4"/>
                    <a:pt x="21" y="5"/>
                  </a:cubicBezTo>
                  <a:cubicBezTo>
                    <a:pt x="22" y="8"/>
                    <a:pt x="22" y="10"/>
                    <a:pt x="22" y="12"/>
                  </a:cubicBezTo>
                  <a:cubicBezTo>
                    <a:pt x="22" y="17"/>
                    <a:pt x="22" y="23"/>
                    <a:pt x="22" y="28"/>
                  </a:cubicBezTo>
                  <a:cubicBezTo>
                    <a:pt x="21" y="33"/>
                    <a:pt x="21" y="38"/>
                    <a:pt x="21" y="43"/>
                  </a:cubicBezTo>
                  <a:cubicBezTo>
                    <a:pt x="22" y="48"/>
                    <a:pt x="22" y="52"/>
                    <a:pt x="22" y="56"/>
                  </a:cubicBezTo>
                  <a:cubicBezTo>
                    <a:pt x="22" y="58"/>
                    <a:pt x="22" y="60"/>
                    <a:pt x="23" y="62"/>
                  </a:cubicBezTo>
                  <a:cubicBezTo>
                    <a:pt x="23" y="64"/>
                    <a:pt x="24" y="66"/>
                    <a:pt x="24" y="68"/>
                  </a:cubicBezTo>
                  <a:cubicBezTo>
                    <a:pt x="25" y="69"/>
                    <a:pt x="25" y="71"/>
                    <a:pt x="25" y="71"/>
                  </a:cubicBezTo>
                  <a:cubicBezTo>
                    <a:pt x="25" y="71"/>
                    <a:pt x="25" y="71"/>
                    <a:pt x="26" y="71"/>
                  </a:cubicBezTo>
                  <a:cubicBezTo>
                    <a:pt x="25" y="70"/>
                    <a:pt x="24" y="67"/>
                    <a:pt x="23" y="65"/>
                  </a:cubicBezTo>
                  <a:cubicBezTo>
                    <a:pt x="22" y="62"/>
                    <a:pt x="22" y="58"/>
                    <a:pt x="21" y="54"/>
                  </a:cubicBezTo>
                  <a:cubicBezTo>
                    <a:pt x="19" y="45"/>
                    <a:pt x="17" y="36"/>
                    <a:pt x="14" y="27"/>
                  </a:cubicBezTo>
                  <a:cubicBezTo>
                    <a:pt x="14" y="23"/>
                    <a:pt x="12" y="19"/>
                    <a:pt x="11" y="15"/>
                  </a:cubicBezTo>
                  <a:cubicBezTo>
                    <a:pt x="10" y="12"/>
                    <a:pt x="9" y="9"/>
                    <a:pt x="7" y="6"/>
                  </a:cubicBezTo>
                  <a:cubicBezTo>
                    <a:pt x="7" y="5"/>
                    <a:pt x="5" y="3"/>
                    <a:pt x="4" y="3"/>
                  </a:cubicBezTo>
                  <a:cubicBezTo>
                    <a:pt x="1" y="3"/>
                    <a:pt x="1" y="8"/>
                    <a:pt x="1" y="9"/>
                  </a:cubicBezTo>
                  <a:cubicBezTo>
                    <a:pt x="0" y="18"/>
                    <a:pt x="1" y="26"/>
                    <a:pt x="2" y="33"/>
                  </a:cubicBezTo>
                  <a:cubicBezTo>
                    <a:pt x="3" y="40"/>
                    <a:pt x="3" y="47"/>
                    <a:pt x="3" y="54"/>
                  </a:cubicBezTo>
                  <a:cubicBezTo>
                    <a:pt x="4" y="62"/>
                    <a:pt x="4" y="70"/>
                    <a:pt x="5" y="78"/>
                  </a:cubicBezTo>
                  <a:cubicBezTo>
                    <a:pt x="5" y="78"/>
                    <a:pt x="6" y="78"/>
                    <a:pt x="7" y="78"/>
                  </a:cubicBezTo>
                  <a:cubicBezTo>
                    <a:pt x="4" y="66"/>
                    <a:pt x="5" y="54"/>
                    <a:pt x="5" y="42"/>
                  </a:cubicBezTo>
                  <a:cubicBezTo>
                    <a:pt x="4" y="30"/>
                    <a:pt x="1" y="18"/>
                    <a:pt x="4" y="6"/>
                  </a:cubicBezTo>
                  <a:cubicBezTo>
                    <a:pt x="3" y="6"/>
                    <a:pt x="3" y="7"/>
                    <a:pt x="2" y="7"/>
                  </a:cubicBezTo>
                  <a:cubicBezTo>
                    <a:pt x="5" y="11"/>
                    <a:pt x="5" y="16"/>
                    <a:pt x="5" y="21"/>
                  </a:cubicBezTo>
                  <a:cubicBezTo>
                    <a:pt x="5" y="26"/>
                    <a:pt x="5" y="31"/>
                    <a:pt x="5" y="36"/>
                  </a:cubicBezTo>
                  <a:cubicBezTo>
                    <a:pt x="5" y="48"/>
                    <a:pt x="8" y="60"/>
                    <a:pt x="7" y="73"/>
                  </a:cubicBezTo>
                  <a:cubicBezTo>
                    <a:pt x="7" y="72"/>
                    <a:pt x="8" y="72"/>
                    <a:pt x="8" y="72"/>
                  </a:cubicBezTo>
                  <a:cubicBezTo>
                    <a:pt x="7" y="66"/>
                    <a:pt x="7" y="59"/>
                    <a:pt x="7" y="52"/>
                  </a:cubicBezTo>
                  <a:cubicBezTo>
                    <a:pt x="7" y="47"/>
                    <a:pt x="7" y="41"/>
                    <a:pt x="7" y="36"/>
                  </a:cubicBezTo>
                  <a:cubicBezTo>
                    <a:pt x="7" y="32"/>
                    <a:pt x="7" y="27"/>
                    <a:pt x="7" y="22"/>
                  </a:cubicBezTo>
                  <a:cubicBezTo>
                    <a:pt x="6" y="18"/>
                    <a:pt x="5" y="14"/>
                    <a:pt x="2" y="11"/>
                  </a:cubicBezTo>
                  <a:cubicBezTo>
                    <a:pt x="2" y="10"/>
                    <a:pt x="1" y="11"/>
                    <a:pt x="1" y="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2" name="Freeform 73"/>
            <p:cNvSpPr/>
            <p:nvPr/>
          </p:nvSpPr>
          <p:spPr bwMode="auto">
            <a:xfrm>
              <a:off x="6030" y="535"/>
              <a:ext cx="25" cy="106"/>
            </a:xfrm>
            <a:custGeom>
              <a:avLst/>
              <a:gdLst>
                <a:gd name="T0" fmla="*/ 15 w 19"/>
                <a:gd name="T1" fmla="*/ 3 h 82"/>
                <a:gd name="T2" fmla="*/ 6 w 19"/>
                <a:gd name="T3" fmla="*/ 3 h 82"/>
                <a:gd name="T4" fmla="*/ 11 w 19"/>
                <a:gd name="T5" fmla="*/ 3 h 82"/>
                <a:gd name="T6" fmla="*/ 5 w 19"/>
                <a:gd name="T7" fmla="*/ 24 h 82"/>
                <a:gd name="T8" fmla="*/ 6 w 19"/>
                <a:gd name="T9" fmla="*/ 43 h 82"/>
                <a:gd name="T10" fmla="*/ 9 w 19"/>
                <a:gd name="T11" fmla="*/ 76 h 82"/>
                <a:gd name="T12" fmla="*/ 17 w 19"/>
                <a:gd name="T13" fmla="*/ 74 h 82"/>
                <a:gd name="T14" fmla="*/ 14 w 19"/>
                <a:gd name="T15" fmla="*/ 74 h 82"/>
                <a:gd name="T16" fmla="*/ 11 w 19"/>
                <a:gd name="T17" fmla="*/ 73 h 82"/>
                <a:gd name="T18" fmla="*/ 10 w 19"/>
                <a:gd name="T19" fmla="*/ 62 h 82"/>
                <a:gd name="T20" fmla="*/ 4 w 19"/>
                <a:gd name="T21" fmla="*/ 28 h 82"/>
                <a:gd name="T22" fmla="*/ 4 w 19"/>
                <a:gd name="T23" fmla="*/ 5 h 82"/>
                <a:gd name="T24" fmla="*/ 5 w 19"/>
                <a:gd name="T25" fmla="*/ 28 h 82"/>
                <a:gd name="T26" fmla="*/ 15 w 19"/>
                <a:gd name="T27" fmla="*/ 42 h 82"/>
                <a:gd name="T28" fmla="*/ 12 w 19"/>
                <a:gd name="T29" fmla="*/ 42 h 82"/>
                <a:gd name="T30" fmla="*/ 16 w 19"/>
                <a:gd name="T31" fmla="*/ 43 h 82"/>
                <a:gd name="T32" fmla="*/ 7 w 19"/>
                <a:gd name="T33" fmla="*/ 24 h 82"/>
                <a:gd name="T34" fmla="*/ 14 w 19"/>
                <a:gd name="T35" fmla="*/ 2 h 82"/>
                <a:gd name="T36" fmla="*/ 5 w 19"/>
                <a:gd name="T37" fmla="*/ 17 h 82"/>
                <a:gd name="T38" fmla="*/ 8 w 19"/>
                <a:gd name="T39" fmla="*/ 47 h 82"/>
                <a:gd name="T40" fmla="*/ 9 w 19"/>
                <a:gd name="T41" fmla="*/ 72 h 82"/>
                <a:gd name="T42" fmla="*/ 17 w 19"/>
                <a:gd name="T43" fmla="*/ 78 h 82"/>
                <a:gd name="T44" fmla="*/ 12 w 19"/>
                <a:gd name="T45" fmla="*/ 78 h 82"/>
                <a:gd name="T46" fmla="*/ 19 w 19"/>
                <a:gd name="T47" fmla="*/ 75 h 82"/>
                <a:gd name="T48" fmla="*/ 12 w 19"/>
                <a:gd name="T49" fmla="*/ 78 h 82"/>
                <a:gd name="T50" fmla="*/ 16 w 19"/>
                <a:gd name="T51" fmla="*/ 79 h 82"/>
                <a:gd name="T52" fmla="*/ 13 w 19"/>
                <a:gd name="T53" fmla="*/ 79 h 82"/>
                <a:gd name="T54" fmla="*/ 11 w 19"/>
                <a:gd name="T55" fmla="*/ 73 h 82"/>
                <a:gd name="T56" fmla="*/ 9 w 19"/>
                <a:gd name="T57" fmla="*/ 42 h 82"/>
                <a:gd name="T58" fmla="*/ 7 w 19"/>
                <a:gd name="T59" fmla="*/ 24 h 82"/>
                <a:gd name="T60" fmla="*/ 14 w 19"/>
                <a:gd name="T61" fmla="*/ 2 h 82"/>
                <a:gd name="T62" fmla="*/ 4 w 19"/>
                <a:gd name="T63" fmla="*/ 12 h 82"/>
                <a:gd name="T64" fmla="*/ 9 w 19"/>
                <a:gd name="T65" fmla="*/ 37 h 82"/>
                <a:gd name="T66" fmla="*/ 16 w 19"/>
                <a:gd name="T67" fmla="*/ 42 h 82"/>
                <a:gd name="T68" fmla="*/ 12 w 19"/>
                <a:gd name="T69" fmla="*/ 42 h 82"/>
                <a:gd name="T70" fmla="*/ 16 w 19"/>
                <a:gd name="T71" fmla="*/ 42 h 82"/>
                <a:gd name="T72" fmla="*/ 8 w 19"/>
                <a:gd name="T73" fmla="*/ 36 h 82"/>
                <a:gd name="T74" fmla="*/ 7 w 19"/>
                <a:gd name="T75" fmla="*/ 14 h 82"/>
                <a:gd name="T76" fmla="*/ 4 w 19"/>
                <a:gd name="T77" fmla="*/ 5 h 82"/>
                <a:gd name="T78" fmla="*/ 7 w 19"/>
                <a:gd name="T79" fmla="*/ 54 h 82"/>
                <a:gd name="T80" fmla="*/ 9 w 19"/>
                <a:gd name="T81" fmla="*/ 72 h 82"/>
                <a:gd name="T82" fmla="*/ 14 w 19"/>
                <a:gd name="T83" fmla="*/ 76 h 82"/>
                <a:gd name="T84" fmla="*/ 17 w 19"/>
                <a:gd name="T85" fmla="*/ 73 h 82"/>
                <a:gd name="T86" fmla="*/ 10 w 19"/>
                <a:gd name="T87" fmla="*/ 76 h 82"/>
                <a:gd name="T88" fmla="*/ 7 w 19"/>
                <a:gd name="T89" fmla="*/ 28 h 82"/>
                <a:gd name="T90" fmla="*/ 10 w 19"/>
                <a:gd name="T91" fmla="*/ 3 h 82"/>
                <a:gd name="T92" fmla="*/ 11 w 19"/>
                <a:gd name="T93" fmla="*/ 2 h 82"/>
                <a:gd name="T94" fmla="*/ 6 w 19"/>
                <a:gd name="T95" fmla="*/ 5 h 82"/>
                <a:gd name="T96" fmla="*/ 15 w 19"/>
                <a:gd name="T97" fmla="*/ 2 h 82"/>
                <a:gd name="T98" fmla="*/ 10 w 19"/>
                <a:gd name="T99" fmla="*/ 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" h="82">
                  <a:moveTo>
                    <a:pt x="10" y="5"/>
                  </a:moveTo>
                  <a:cubicBezTo>
                    <a:pt x="12" y="4"/>
                    <a:pt x="14" y="4"/>
                    <a:pt x="15" y="3"/>
                  </a:cubicBezTo>
                  <a:cubicBezTo>
                    <a:pt x="15" y="3"/>
                    <a:pt x="15" y="3"/>
                    <a:pt x="15" y="2"/>
                  </a:cubicBezTo>
                  <a:cubicBezTo>
                    <a:pt x="12" y="3"/>
                    <a:pt x="9" y="3"/>
                    <a:pt x="6" y="3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8" y="4"/>
                    <a:pt x="9" y="4"/>
                    <a:pt x="11" y="3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0" y="3"/>
                    <a:pt x="3" y="18"/>
                    <a:pt x="5" y="24"/>
                  </a:cubicBezTo>
                  <a:cubicBezTo>
                    <a:pt x="5" y="26"/>
                    <a:pt x="5" y="29"/>
                    <a:pt x="6" y="31"/>
                  </a:cubicBezTo>
                  <a:cubicBezTo>
                    <a:pt x="6" y="34"/>
                    <a:pt x="6" y="39"/>
                    <a:pt x="6" y="43"/>
                  </a:cubicBezTo>
                  <a:cubicBezTo>
                    <a:pt x="6" y="52"/>
                    <a:pt x="7" y="60"/>
                    <a:pt x="8" y="69"/>
                  </a:cubicBezTo>
                  <a:cubicBezTo>
                    <a:pt x="8" y="71"/>
                    <a:pt x="8" y="74"/>
                    <a:pt x="9" y="76"/>
                  </a:cubicBezTo>
                  <a:cubicBezTo>
                    <a:pt x="9" y="77"/>
                    <a:pt x="9" y="77"/>
                    <a:pt x="10" y="77"/>
                  </a:cubicBezTo>
                  <a:cubicBezTo>
                    <a:pt x="12" y="76"/>
                    <a:pt x="15" y="75"/>
                    <a:pt x="17" y="74"/>
                  </a:cubicBezTo>
                  <a:cubicBezTo>
                    <a:pt x="17" y="74"/>
                    <a:pt x="17" y="73"/>
                    <a:pt x="17" y="73"/>
                  </a:cubicBezTo>
                  <a:cubicBezTo>
                    <a:pt x="16" y="73"/>
                    <a:pt x="15" y="74"/>
                    <a:pt x="14" y="74"/>
                  </a:cubicBezTo>
                  <a:cubicBezTo>
                    <a:pt x="14" y="75"/>
                    <a:pt x="13" y="75"/>
                    <a:pt x="13" y="75"/>
                  </a:cubicBezTo>
                  <a:cubicBezTo>
                    <a:pt x="12" y="75"/>
                    <a:pt x="12" y="73"/>
                    <a:pt x="11" y="73"/>
                  </a:cubicBezTo>
                  <a:cubicBezTo>
                    <a:pt x="11" y="72"/>
                    <a:pt x="11" y="70"/>
                    <a:pt x="11" y="69"/>
                  </a:cubicBezTo>
                  <a:cubicBezTo>
                    <a:pt x="10" y="67"/>
                    <a:pt x="10" y="65"/>
                    <a:pt x="10" y="62"/>
                  </a:cubicBezTo>
                  <a:cubicBezTo>
                    <a:pt x="9" y="58"/>
                    <a:pt x="8" y="55"/>
                    <a:pt x="7" y="52"/>
                  </a:cubicBezTo>
                  <a:cubicBezTo>
                    <a:pt x="6" y="44"/>
                    <a:pt x="4" y="36"/>
                    <a:pt x="4" y="28"/>
                  </a:cubicBezTo>
                  <a:cubicBezTo>
                    <a:pt x="4" y="21"/>
                    <a:pt x="5" y="13"/>
                    <a:pt x="6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6" y="9"/>
                    <a:pt x="6" y="12"/>
                    <a:pt x="5" y="16"/>
                  </a:cubicBezTo>
                  <a:cubicBezTo>
                    <a:pt x="5" y="19"/>
                    <a:pt x="5" y="24"/>
                    <a:pt x="5" y="28"/>
                  </a:cubicBezTo>
                  <a:cubicBezTo>
                    <a:pt x="5" y="31"/>
                    <a:pt x="5" y="35"/>
                    <a:pt x="7" y="38"/>
                  </a:cubicBezTo>
                  <a:cubicBezTo>
                    <a:pt x="9" y="41"/>
                    <a:pt x="12" y="42"/>
                    <a:pt x="15" y="42"/>
                  </a:cubicBezTo>
                  <a:cubicBezTo>
                    <a:pt x="15" y="41"/>
                    <a:pt x="15" y="41"/>
                    <a:pt x="15" y="40"/>
                  </a:cubicBezTo>
                  <a:cubicBezTo>
                    <a:pt x="14" y="41"/>
                    <a:pt x="13" y="41"/>
                    <a:pt x="12" y="42"/>
                  </a:cubicBezTo>
                  <a:cubicBezTo>
                    <a:pt x="11" y="42"/>
                    <a:pt x="11" y="43"/>
                    <a:pt x="12" y="43"/>
                  </a:cubicBezTo>
                  <a:cubicBezTo>
                    <a:pt x="13" y="43"/>
                    <a:pt x="15" y="43"/>
                    <a:pt x="16" y="43"/>
                  </a:cubicBezTo>
                  <a:cubicBezTo>
                    <a:pt x="16" y="42"/>
                    <a:pt x="16" y="42"/>
                    <a:pt x="15" y="41"/>
                  </a:cubicBezTo>
                  <a:cubicBezTo>
                    <a:pt x="10" y="45"/>
                    <a:pt x="7" y="27"/>
                    <a:pt x="7" y="24"/>
                  </a:cubicBezTo>
                  <a:cubicBezTo>
                    <a:pt x="6" y="21"/>
                    <a:pt x="6" y="17"/>
                    <a:pt x="6" y="13"/>
                  </a:cubicBezTo>
                  <a:cubicBezTo>
                    <a:pt x="6" y="7"/>
                    <a:pt x="10" y="4"/>
                    <a:pt x="14" y="2"/>
                  </a:cubicBezTo>
                  <a:cubicBezTo>
                    <a:pt x="15" y="1"/>
                    <a:pt x="15" y="0"/>
                    <a:pt x="14" y="0"/>
                  </a:cubicBezTo>
                  <a:cubicBezTo>
                    <a:pt x="6" y="1"/>
                    <a:pt x="5" y="11"/>
                    <a:pt x="5" y="17"/>
                  </a:cubicBezTo>
                  <a:cubicBezTo>
                    <a:pt x="5" y="25"/>
                    <a:pt x="7" y="34"/>
                    <a:pt x="8" y="42"/>
                  </a:cubicBezTo>
                  <a:cubicBezTo>
                    <a:pt x="8" y="44"/>
                    <a:pt x="8" y="45"/>
                    <a:pt x="8" y="47"/>
                  </a:cubicBezTo>
                  <a:cubicBezTo>
                    <a:pt x="8" y="50"/>
                    <a:pt x="8" y="54"/>
                    <a:pt x="8" y="57"/>
                  </a:cubicBezTo>
                  <a:cubicBezTo>
                    <a:pt x="9" y="62"/>
                    <a:pt x="9" y="67"/>
                    <a:pt x="9" y="72"/>
                  </a:cubicBezTo>
                  <a:cubicBezTo>
                    <a:pt x="10" y="75"/>
                    <a:pt x="10" y="77"/>
                    <a:pt x="11" y="79"/>
                  </a:cubicBezTo>
                  <a:cubicBezTo>
                    <a:pt x="13" y="82"/>
                    <a:pt x="16" y="80"/>
                    <a:pt x="17" y="78"/>
                  </a:cubicBezTo>
                  <a:cubicBezTo>
                    <a:pt x="17" y="78"/>
                    <a:pt x="17" y="77"/>
                    <a:pt x="16" y="77"/>
                  </a:cubicBezTo>
                  <a:cubicBezTo>
                    <a:pt x="15" y="77"/>
                    <a:pt x="14" y="77"/>
                    <a:pt x="12" y="78"/>
                  </a:cubicBezTo>
                  <a:cubicBezTo>
                    <a:pt x="12" y="79"/>
                    <a:pt x="12" y="80"/>
                    <a:pt x="13" y="79"/>
                  </a:cubicBezTo>
                  <a:cubicBezTo>
                    <a:pt x="15" y="78"/>
                    <a:pt x="17" y="76"/>
                    <a:pt x="19" y="75"/>
                  </a:cubicBezTo>
                  <a:cubicBezTo>
                    <a:pt x="19" y="74"/>
                    <a:pt x="18" y="73"/>
                    <a:pt x="18" y="74"/>
                  </a:cubicBezTo>
                  <a:cubicBezTo>
                    <a:pt x="16" y="75"/>
                    <a:pt x="15" y="77"/>
                    <a:pt x="12" y="78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4" y="79"/>
                    <a:pt x="15" y="79"/>
                    <a:pt x="16" y="79"/>
                  </a:cubicBezTo>
                  <a:cubicBezTo>
                    <a:pt x="16" y="78"/>
                    <a:pt x="16" y="78"/>
                    <a:pt x="16" y="78"/>
                  </a:cubicBezTo>
                  <a:cubicBezTo>
                    <a:pt x="15" y="78"/>
                    <a:pt x="15" y="79"/>
                    <a:pt x="13" y="79"/>
                  </a:cubicBezTo>
                  <a:cubicBezTo>
                    <a:pt x="13" y="79"/>
                    <a:pt x="12" y="79"/>
                    <a:pt x="12" y="78"/>
                  </a:cubicBezTo>
                  <a:cubicBezTo>
                    <a:pt x="11" y="76"/>
                    <a:pt x="11" y="74"/>
                    <a:pt x="11" y="73"/>
                  </a:cubicBezTo>
                  <a:cubicBezTo>
                    <a:pt x="10" y="66"/>
                    <a:pt x="10" y="58"/>
                    <a:pt x="9" y="51"/>
                  </a:cubicBezTo>
                  <a:cubicBezTo>
                    <a:pt x="9" y="48"/>
                    <a:pt x="9" y="45"/>
                    <a:pt x="9" y="42"/>
                  </a:cubicBezTo>
                  <a:cubicBezTo>
                    <a:pt x="9" y="40"/>
                    <a:pt x="9" y="39"/>
                    <a:pt x="9" y="37"/>
                  </a:cubicBezTo>
                  <a:cubicBezTo>
                    <a:pt x="8" y="33"/>
                    <a:pt x="7" y="29"/>
                    <a:pt x="7" y="24"/>
                  </a:cubicBezTo>
                  <a:cubicBezTo>
                    <a:pt x="6" y="19"/>
                    <a:pt x="6" y="14"/>
                    <a:pt x="7" y="9"/>
                  </a:cubicBezTo>
                  <a:cubicBezTo>
                    <a:pt x="8" y="5"/>
                    <a:pt x="10" y="2"/>
                    <a:pt x="14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9" y="3"/>
                    <a:pt x="5" y="6"/>
                    <a:pt x="4" y="12"/>
                  </a:cubicBezTo>
                  <a:cubicBezTo>
                    <a:pt x="4" y="16"/>
                    <a:pt x="5" y="20"/>
                    <a:pt x="6" y="24"/>
                  </a:cubicBezTo>
                  <a:cubicBezTo>
                    <a:pt x="6" y="28"/>
                    <a:pt x="7" y="33"/>
                    <a:pt x="9" y="37"/>
                  </a:cubicBezTo>
                  <a:cubicBezTo>
                    <a:pt x="9" y="40"/>
                    <a:pt x="11" y="43"/>
                    <a:pt x="15" y="43"/>
                  </a:cubicBezTo>
                  <a:cubicBezTo>
                    <a:pt x="15" y="43"/>
                    <a:pt x="16" y="43"/>
                    <a:pt x="16" y="42"/>
                  </a:cubicBezTo>
                  <a:cubicBezTo>
                    <a:pt x="17" y="42"/>
                    <a:pt x="16" y="41"/>
                    <a:pt x="16" y="41"/>
                  </a:cubicBezTo>
                  <a:cubicBezTo>
                    <a:pt x="14" y="42"/>
                    <a:pt x="13" y="42"/>
                    <a:pt x="12" y="42"/>
                  </a:cubicBezTo>
                  <a:cubicBezTo>
                    <a:pt x="12" y="42"/>
                    <a:pt x="12" y="43"/>
                    <a:pt x="12" y="43"/>
                  </a:cubicBezTo>
                  <a:cubicBezTo>
                    <a:pt x="13" y="43"/>
                    <a:pt x="15" y="42"/>
                    <a:pt x="16" y="42"/>
                  </a:cubicBezTo>
                  <a:cubicBezTo>
                    <a:pt x="16" y="41"/>
                    <a:pt x="16" y="40"/>
                    <a:pt x="15" y="40"/>
                  </a:cubicBezTo>
                  <a:cubicBezTo>
                    <a:pt x="12" y="40"/>
                    <a:pt x="9" y="39"/>
                    <a:pt x="8" y="36"/>
                  </a:cubicBezTo>
                  <a:cubicBezTo>
                    <a:pt x="6" y="33"/>
                    <a:pt x="6" y="30"/>
                    <a:pt x="6" y="26"/>
                  </a:cubicBezTo>
                  <a:cubicBezTo>
                    <a:pt x="6" y="22"/>
                    <a:pt x="7" y="18"/>
                    <a:pt x="7" y="14"/>
                  </a:cubicBezTo>
                  <a:cubicBezTo>
                    <a:pt x="7" y="12"/>
                    <a:pt x="7" y="8"/>
                    <a:pt x="6" y="5"/>
                  </a:cubicBezTo>
                  <a:cubicBezTo>
                    <a:pt x="6" y="4"/>
                    <a:pt x="4" y="4"/>
                    <a:pt x="4" y="5"/>
                  </a:cubicBezTo>
                  <a:cubicBezTo>
                    <a:pt x="4" y="13"/>
                    <a:pt x="3" y="22"/>
                    <a:pt x="3" y="30"/>
                  </a:cubicBezTo>
                  <a:cubicBezTo>
                    <a:pt x="3" y="38"/>
                    <a:pt x="5" y="46"/>
                    <a:pt x="7" y="54"/>
                  </a:cubicBezTo>
                  <a:cubicBezTo>
                    <a:pt x="7" y="57"/>
                    <a:pt x="9" y="61"/>
                    <a:pt x="9" y="64"/>
                  </a:cubicBezTo>
                  <a:cubicBezTo>
                    <a:pt x="9" y="67"/>
                    <a:pt x="9" y="69"/>
                    <a:pt x="9" y="72"/>
                  </a:cubicBezTo>
                  <a:cubicBezTo>
                    <a:pt x="10" y="73"/>
                    <a:pt x="11" y="76"/>
                    <a:pt x="12" y="76"/>
                  </a:cubicBezTo>
                  <a:cubicBezTo>
                    <a:pt x="13" y="77"/>
                    <a:pt x="14" y="76"/>
                    <a:pt x="14" y="76"/>
                  </a:cubicBezTo>
                  <a:cubicBezTo>
                    <a:pt x="15" y="75"/>
                    <a:pt x="16" y="75"/>
                    <a:pt x="17" y="74"/>
                  </a:cubicBezTo>
                  <a:cubicBezTo>
                    <a:pt x="18" y="74"/>
                    <a:pt x="18" y="73"/>
                    <a:pt x="17" y="73"/>
                  </a:cubicBezTo>
                  <a:cubicBezTo>
                    <a:pt x="14" y="74"/>
                    <a:pt x="12" y="75"/>
                    <a:pt x="9" y="75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9" y="67"/>
                    <a:pt x="8" y="58"/>
                    <a:pt x="8" y="49"/>
                  </a:cubicBezTo>
                  <a:cubicBezTo>
                    <a:pt x="7" y="42"/>
                    <a:pt x="8" y="35"/>
                    <a:pt x="7" y="28"/>
                  </a:cubicBezTo>
                  <a:cubicBezTo>
                    <a:pt x="6" y="23"/>
                    <a:pt x="5" y="18"/>
                    <a:pt x="5" y="13"/>
                  </a:cubicBezTo>
                  <a:cubicBezTo>
                    <a:pt x="5" y="9"/>
                    <a:pt x="6" y="4"/>
                    <a:pt x="10" y="3"/>
                  </a:cubicBezTo>
                  <a:cubicBezTo>
                    <a:pt x="10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9" y="3"/>
                    <a:pt x="8" y="3"/>
                    <a:pt x="6" y="3"/>
                  </a:cubicBezTo>
                  <a:cubicBezTo>
                    <a:pt x="5" y="4"/>
                    <a:pt x="6" y="5"/>
                    <a:pt x="6" y="5"/>
                  </a:cubicBezTo>
                  <a:cubicBezTo>
                    <a:pt x="9" y="5"/>
                    <a:pt x="12" y="4"/>
                    <a:pt x="15" y="3"/>
                  </a:cubicBezTo>
                  <a:cubicBezTo>
                    <a:pt x="16" y="3"/>
                    <a:pt x="16" y="2"/>
                    <a:pt x="15" y="2"/>
                  </a:cubicBezTo>
                  <a:cubicBezTo>
                    <a:pt x="13" y="3"/>
                    <a:pt x="11" y="3"/>
                    <a:pt x="10" y="3"/>
                  </a:cubicBezTo>
                  <a:cubicBezTo>
                    <a:pt x="9" y="4"/>
                    <a:pt x="9" y="5"/>
                    <a:pt x="10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3" name="Freeform 74"/>
            <p:cNvSpPr/>
            <p:nvPr/>
          </p:nvSpPr>
          <p:spPr bwMode="auto">
            <a:xfrm>
              <a:off x="6059" y="536"/>
              <a:ext cx="23" cy="97"/>
            </a:xfrm>
            <a:custGeom>
              <a:avLst/>
              <a:gdLst>
                <a:gd name="T0" fmla="*/ 13 w 18"/>
                <a:gd name="T1" fmla="*/ 4 h 75"/>
                <a:gd name="T2" fmla="*/ 10 w 18"/>
                <a:gd name="T3" fmla="*/ 0 h 75"/>
                <a:gd name="T4" fmla="*/ 6 w 18"/>
                <a:gd name="T5" fmla="*/ 3 h 75"/>
                <a:gd name="T6" fmla="*/ 1 w 18"/>
                <a:gd name="T7" fmla="*/ 13 h 75"/>
                <a:gd name="T8" fmla="*/ 5 w 18"/>
                <a:gd name="T9" fmla="*/ 34 h 75"/>
                <a:gd name="T10" fmla="*/ 13 w 18"/>
                <a:gd name="T11" fmla="*/ 49 h 75"/>
                <a:gd name="T12" fmla="*/ 16 w 18"/>
                <a:gd name="T13" fmla="*/ 64 h 75"/>
                <a:gd name="T14" fmla="*/ 6 w 18"/>
                <a:gd name="T15" fmla="*/ 74 h 75"/>
                <a:gd name="T16" fmla="*/ 6 w 18"/>
                <a:gd name="T17" fmla="*/ 75 h 75"/>
                <a:gd name="T18" fmla="*/ 18 w 18"/>
                <a:gd name="T19" fmla="*/ 67 h 75"/>
                <a:gd name="T20" fmla="*/ 15 w 18"/>
                <a:gd name="T21" fmla="*/ 59 h 75"/>
                <a:gd name="T22" fmla="*/ 10 w 18"/>
                <a:gd name="T23" fmla="*/ 52 h 75"/>
                <a:gd name="T24" fmla="*/ 9 w 18"/>
                <a:gd name="T25" fmla="*/ 7 h 75"/>
                <a:gd name="T26" fmla="*/ 8 w 18"/>
                <a:gd name="T27" fmla="*/ 7 h 75"/>
                <a:gd name="T28" fmla="*/ 7 w 18"/>
                <a:gd name="T29" fmla="*/ 48 h 75"/>
                <a:gd name="T30" fmla="*/ 11 w 18"/>
                <a:gd name="T31" fmla="*/ 56 h 75"/>
                <a:gd name="T32" fmla="*/ 15 w 18"/>
                <a:gd name="T33" fmla="*/ 63 h 75"/>
                <a:gd name="T34" fmla="*/ 16 w 18"/>
                <a:gd name="T35" fmla="*/ 67 h 75"/>
                <a:gd name="T36" fmla="*/ 14 w 18"/>
                <a:gd name="T37" fmla="*/ 70 h 75"/>
                <a:gd name="T38" fmla="*/ 6 w 18"/>
                <a:gd name="T39" fmla="*/ 74 h 75"/>
                <a:gd name="T40" fmla="*/ 6 w 18"/>
                <a:gd name="T41" fmla="*/ 75 h 75"/>
                <a:gd name="T42" fmla="*/ 17 w 18"/>
                <a:gd name="T43" fmla="*/ 67 h 75"/>
                <a:gd name="T44" fmla="*/ 16 w 18"/>
                <a:gd name="T45" fmla="*/ 54 h 75"/>
                <a:gd name="T46" fmla="*/ 10 w 18"/>
                <a:gd name="T47" fmla="*/ 41 h 75"/>
                <a:gd name="T48" fmla="*/ 3 w 18"/>
                <a:gd name="T49" fmla="*/ 19 h 75"/>
                <a:gd name="T50" fmla="*/ 3 w 18"/>
                <a:gd name="T51" fmla="*/ 12 h 75"/>
                <a:gd name="T52" fmla="*/ 5 w 18"/>
                <a:gd name="T53" fmla="*/ 6 h 75"/>
                <a:gd name="T54" fmla="*/ 8 w 18"/>
                <a:gd name="T55" fmla="*/ 2 h 75"/>
                <a:gd name="T56" fmla="*/ 12 w 18"/>
                <a:gd name="T57" fmla="*/ 5 h 75"/>
                <a:gd name="T58" fmla="*/ 13 w 18"/>
                <a:gd name="T59" fmla="*/ 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8" h="75">
                  <a:moveTo>
                    <a:pt x="13" y="4"/>
                  </a:moveTo>
                  <a:cubicBezTo>
                    <a:pt x="12" y="3"/>
                    <a:pt x="12" y="1"/>
                    <a:pt x="10" y="0"/>
                  </a:cubicBezTo>
                  <a:cubicBezTo>
                    <a:pt x="8" y="0"/>
                    <a:pt x="7" y="2"/>
                    <a:pt x="6" y="3"/>
                  </a:cubicBezTo>
                  <a:cubicBezTo>
                    <a:pt x="4" y="5"/>
                    <a:pt x="2" y="9"/>
                    <a:pt x="1" y="13"/>
                  </a:cubicBezTo>
                  <a:cubicBezTo>
                    <a:pt x="0" y="20"/>
                    <a:pt x="2" y="28"/>
                    <a:pt x="5" y="34"/>
                  </a:cubicBezTo>
                  <a:cubicBezTo>
                    <a:pt x="7" y="39"/>
                    <a:pt x="11" y="44"/>
                    <a:pt x="13" y="49"/>
                  </a:cubicBezTo>
                  <a:cubicBezTo>
                    <a:pt x="15" y="54"/>
                    <a:pt x="17" y="59"/>
                    <a:pt x="16" y="64"/>
                  </a:cubicBezTo>
                  <a:cubicBezTo>
                    <a:pt x="15" y="69"/>
                    <a:pt x="11" y="73"/>
                    <a:pt x="6" y="74"/>
                  </a:cubicBezTo>
                  <a:cubicBezTo>
                    <a:pt x="5" y="74"/>
                    <a:pt x="6" y="75"/>
                    <a:pt x="6" y="75"/>
                  </a:cubicBezTo>
                  <a:cubicBezTo>
                    <a:pt x="11" y="75"/>
                    <a:pt x="18" y="72"/>
                    <a:pt x="18" y="67"/>
                  </a:cubicBezTo>
                  <a:cubicBezTo>
                    <a:pt x="18" y="64"/>
                    <a:pt x="16" y="62"/>
                    <a:pt x="15" y="59"/>
                  </a:cubicBezTo>
                  <a:cubicBezTo>
                    <a:pt x="13" y="57"/>
                    <a:pt x="12" y="55"/>
                    <a:pt x="10" y="52"/>
                  </a:cubicBezTo>
                  <a:cubicBezTo>
                    <a:pt x="3" y="39"/>
                    <a:pt x="6" y="22"/>
                    <a:pt x="9" y="7"/>
                  </a:cubicBezTo>
                  <a:cubicBezTo>
                    <a:pt x="9" y="6"/>
                    <a:pt x="8" y="6"/>
                    <a:pt x="8" y="7"/>
                  </a:cubicBezTo>
                  <a:cubicBezTo>
                    <a:pt x="5" y="20"/>
                    <a:pt x="2" y="35"/>
                    <a:pt x="7" y="48"/>
                  </a:cubicBezTo>
                  <a:cubicBezTo>
                    <a:pt x="8" y="51"/>
                    <a:pt x="9" y="53"/>
                    <a:pt x="11" y="56"/>
                  </a:cubicBezTo>
                  <a:cubicBezTo>
                    <a:pt x="12" y="58"/>
                    <a:pt x="14" y="60"/>
                    <a:pt x="15" y="63"/>
                  </a:cubicBezTo>
                  <a:cubicBezTo>
                    <a:pt x="16" y="65"/>
                    <a:pt x="16" y="66"/>
                    <a:pt x="16" y="67"/>
                  </a:cubicBezTo>
                  <a:cubicBezTo>
                    <a:pt x="16" y="68"/>
                    <a:pt x="15" y="69"/>
                    <a:pt x="14" y="70"/>
                  </a:cubicBezTo>
                  <a:cubicBezTo>
                    <a:pt x="12" y="72"/>
                    <a:pt x="9" y="74"/>
                    <a:pt x="6" y="74"/>
                  </a:cubicBezTo>
                  <a:cubicBezTo>
                    <a:pt x="6" y="74"/>
                    <a:pt x="6" y="75"/>
                    <a:pt x="6" y="75"/>
                  </a:cubicBezTo>
                  <a:cubicBezTo>
                    <a:pt x="11" y="74"/>
                    <a:pt x="15" y="72"/>
                    <a:pt x="17" y="67"/>
                  </a:cubicBezTo>
                  <a:cubicBezTo>
                    <a:pt x="18" y="63"/>
                    <a:pt x="17" y="58"/>
                    <a:pt x="16" y="54"/>
                  </a:cubicBezTo>
                  <a:cubicBezTo>
                    <a:pt x="15" y="49"/>
                    <a:pt x="13" y="45"/>
                    <a:pt x="10" y="41"/>
                  </a:cubicBezTo>
                  <a:cubicBezTo>
                    <a:pt x="6" y="35"/>
                    <a:pt x="3" y="27"/>
                    <a:pt x="3" y="19"/>
                  </a:cubicBezTo>
                  <a:cubicBezTo>
                    <a:pt x="2" y="17"/>
                    <a:pt x="2" y="14"/>
                    <a:pt x="3" y="12"/>
                  </a:cubicBezTo>
                  <a:cubicBezTo>
                    <a:pt x="4" y="10"/>
                    <a:pt x="5" y="8"/>
                    <a:pt x="5" y="6"/>
                  </a:cubicBezTo>
                  <a:cubicBezTo>
                    <a:pt x="6" y="5"/>
                    <a:pt x="7" y="3"/>
                    <a:pt x="8" y="2"/>
                  </a:cubicBezTo>
                  <a:cubicBezTo>
                    <a:pt x="10" y="1"/>
                    <a:pt x="11" y="3"/>
                    <a:pt x="12" y="5"/>
                  </a:cubicBezTo>
                  <a:cubicBezTo>
                    <a:pt x="12" y="6"/>
                    <a:pt x="13" y="5"/>
                    <a:pt x="1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4" name="Freeform 75"/>
            <p:cNvSpPr/>
            <p:nvPr/>
          </p:nvSpPr>
          <p:spPr bwMode="auto">
            <a:xfrm>
              <a:off x="6088" y="532"/>
              <a:ext cx="26" cy="102"/>
            </a:xfrm>
            <a:custGeom>
              <a:avLst/>
              <a:gdLst>
                <a:gd name="T0" fmla="*/ 7 w 20"/>
                <a:gd name="T1" fmla="*/ 11 h 79"/>
                <a:gd name="T2" fmla="*/ 2 w 20"/>
                <a:gd name="T3" fmla="*/ 29 h 79"/>
                <a:gd name="T4" fmla="*/ 11 w 20"/>
                <a:gd name="T5" fmla="*/ 47 h 79"/>
                <a:gd name="T6" fmla="*/ 16 w 20"/>
                <a:gd name="T7" fmla="*/ 65 h 79"/>
                <a:gd name="T8" fmla="*/ 4 w 20"/>
                <a:gd name="T9" fmla="*/ 77 h 79"/>
                <a:gd name="T10" fmla="*/ 5 w 20"/>
                <a:gd name="T11" fmla="*/ 78 h 79"/>
                <a:gd name="T12" fmla="*/ 12 w 20"/>
                <a:gd name="T13" fmla="*/ 74 h 79"/>
                <a:gd name="T14" fmla="*/ 17 w 20"/>
                <a:gd name="T15" fmla="*/ 67 h 79"/>
                <a:gd name="T16" fmla="*/ 12 w 20"/>
                <a:gd name="T17" fmla="*/ 49 h 79"/>
                <a:gd name="T18" fmla="*/ 5 w 20"/>
                <a:gd name="T19" fmla="*/ 28 h 79"/>
                <a:gd name="T20" fmla="*/ 9 w 20"/>
                <a:gd name="T21" fmla="*/ 7 h 79"/>
                <a:gd name="T22" fmla="*/ 14 w 20"/>
                <a:gd name="T23" fmla="*/ 2 h 79"/>
                <a:gd name="T24" fmla="*/ 14 w 20"/>
                <a:gd name="T25" fmla="*/ 1 h 79"/>
                <a:gd name="T26" fmla="*/ 3 w 20"/>
                <a:gd name="T27" fmla="*/ 11 h 79"/>
                <a:gd name="T28" fmla="*/ 6 w 20"/>
                <a:gd name="T29" fmla="*/ 33 h 79"/>
                <a:gd name="T30" fmla="*/ 14 w 20"/>
                <a:gd name="T31" fmla="*/ 51 h 79"/>
                <a:gd name="T32" fmla="*/ 16 w 20"/>
                <a:gd name="T33" fmla="*/ 60 h 79"/>
                <a:gd name="T34" fmla="*/ 12 w 20"/>
                <a:gd name="T35" fmla="*/ 69 h 79"/>
                <a:gd name="T36" fmla="*/ 4 w 20"/>
                <a:gd name="T37" fmla="*/ 75 h 79"/>
                <a:gd name="T38" fmla="*/ 5 w 20"/>
                <a:gd name="T39" fmla="*/ 76 h 79"/>
                <a:gd name="T40" fmla="*/ 15 w 20"/>
                <a:gd name="T41" fmla="*/ 62 h 79"/>
                <a:gd name="T42" fmla="*/ 7 w 20"/>
                <a:gd name="T43" fmla="*/ 44 h 79"/>
                <a:gd name="T44" fmla="*/ 3 w 20"/>
                <a:gd name="T45" fmla="*/ 24 h 79"/>
                <a:gd name="T46" fmla="*/ 10 w 20"/>
                <a:gd name="T47" fmla="*/ 5 h 79"/>
                <a:gd name="T48" fmla="*/ 9 w 20"/>
                <a:gd name="T49" fmla="*/ 4 h 79"/>
                <a:gd name="T50" fmla="*/ 5 w 20"/>
                <a:gd name="T51" fmla="*/ 41 h 79"/>
                <a:gd name="T52" fmla="*/ 13 w 20"/>
                <a:gd name="T53" fmla="*/ 59 h 79"/>
                <a:gd name="T54" fmla="*/ 3 w 20"/>
                <a:gd name="T55" fmla="*/ 75 h 79"/>
                <a:gd name="T56" fmla="*/ 4 w 20"/>
                <a:gd name="T57" fmla="*/ 76 h 79"/>
                <a:gd name="T58" fmla="*/ 12 w 20"/>
                <a:gd name="T59" fmla="*/ 71 h 79"/>
                <a:gd name="T60" fmla="*/ 17 w 20"/>
                <a:gd name="T61" fmla="*/ 63 h 79"/>
                <a:gd name="T62" fmla="*/ 13 w 20"/>
                <a:gd name="T63" fmla="*/ 45 h 79"/>
                <a:gd name="T64" fmla="*/ 5 w 20"/>
                <a:gd name="T65" fmla="*/ 26 h 79"/>
                <a:gd name="T66" fmla="*/ 7 w 20"/>
                <a:gd name="T67" fmla="*/ 5 h 79"/>
                <a:gd name="T68" fmla="*/ 13 w 20"/>
                <a:gd name="T69" fmla="*/ 3 h 79"/>
                <a:gd name="T70" fmla="*/ 13 w 20"/>
                <a:gd name="T71" fmla="*/ 1 h 79"/>
                <a:gd name="T72" fmla="*/ 7 w 20"/>
                <a:gd name="T73" fmla="*/ 8 h 79"/>
                <a:gd name="T74" fmla="*/ 3 w 20"/>
                <a:gd name="T75" fmla="*/ 16 h 79"/>
                <a:gd name="T76" fmla="*/ 6 w 20"/>
                <a:gd name="T77" fmla="*/ 39 h 79"/>
                <a:gd name="T78" fmla="*/ 10 w 20"/>
                <a:gd name="T79" fmla="*/ 48 h 79"/>
                <a:gd name="T80" fmla="*/ 15 w 20"/>
                <a:gd name="T81" fmla="*/ 57 h 79"/>
                <a:gd name="T82" fmla="*/ 16 w 20"/>
                <a:gd name="T83" fmla="*/ 67 h 79"/>
                <a:gd name="T84" fmla="*/ 9 w 20"/>
                <a:gd name="T85" fmla="*/ 75 h 79"/>
                <a:gd name="T86" fmla="*/ 4 w 20"/>
                <a:gd name="T87" fmla="*/ 77 h 79"/>
                <a:gd name="T88" fmla="*/ 5 w 20"/>
                <a:gd name="T89" fmla="*/ 78 h 79"/>
                <a:gd name="T90" fmla="*/ 17 w 20"/>
                <a:gd name="T91" fmla="*/ 67 h 79"/>
                <a:gd name="T92" fmla="*/ 15 w 20"/>
                <a:gd name="T93" fmla="*/ 51 h 79"/>
                <a:gd name="T94" fmla="*/ 4 w 20"/>
                <a:gd name="T95" fmla="*/ 33 h 79"/>
                <a:gd name="T96" fmla="*/ 3 w 20"/>
                <a:gd name="T97" fmla="*/ 23 h 79"/>
                <a:gd name="T98" fmla="*/ 8 w 20"/>
                <a:gd name="T99" fmla="*/ 12 h 79"/>
                <a:gd name="T100" fmla="*/ 7 w 20"/>
                <a:gd name="T101" fmla="*/ 1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" h="79">
                  <a:moveTo>
                    <a:pt x="7" y="11"/>
                  </a:moveTo>
                  <a:cubicBezTo>
                    <a:pt x="3" y="16"/>
                    <a:pt x="1" y="22"/>
                    <a:pt x="2" y="29"/>
                  </a:cubicBezTo>
                  <a:cubicBezTo>
                    <a:pt x="3" y="36"/>
                    <a:pt x="7" y="41"/>
                    <a:pt x="11" y="47"/>
                  </a:cubicBezTo>
                  <a:cubicBezTo>
                    <a:pt x="14" y="52"/>
                    <a:pt x="18" y="58"/>
                    <a:pt x="16" y="65"/>
                  </a:cubicBezTo>
                  <a:cubicBezTo>
                    <a:pt x="15" y="70"/>
                    <a:pt x="9" y="74"/>
                    <a:pt x="4" y="77"/>
                  </a:cubicBezTo>
                  <a:cubicBezTo>
                    <a:pt x="4" y="77"/>
                    <a:pt x="4" y="78"/>
                    <a:pt x="5" y="78"/>
                  </a:cubicBezTo>
                  <a:cubicBezTo>
                    <a:pt x="7" y="77"/>
                    <a:pt x="10" y="76"/>
                    <a:pt x="12" y="74"/>
                  </a:cubicBezTo>
                  <a:cubicBezTo>
                    <a:pt x="15" y="72"/>
                    <a:pt x="16" y="70"/>
                    <a:pt x="17" y="67"/>
                  </a:cubicBezTo>
                  <a:cubicBezTo>
                    <a:pt x="19" y="60"/>
                    <a:pt x="15" y="54"/>
                    <a:pt x="12" y="49"/>
                  </a:cubicBezTo>
                  <a:cubicBezTo>
                    <a:pt x="8" y="42"/>
                    <a:pt x="6" y="35"/>
                    <a:pt x="5" y="28"/>
                  </a:cubicBezTo>
                  <a:cubicBezTo>
                    <a:pt x="4" y="21"/>
                    <a:pt x="4" y="13"/>
                    <a:pt x="9" y="7"/>
                  </a:cubicBezTo>
                  <a:cubicBezTo>
                    <a:pt x="11" y="5"/>
                    <a:pt x="12" y="4"/>
                    <a:pt x="14" y="2"/>
                  </a:cubicBezTo>
                  <a:cubicBezTo>
                    <a:pt x="15" y="2"/>
                    <a:pt x="14" y="1"/>
                    <a:pt x="14" y="1"/>
                  </a:cubicBezTo>
                  <a:cubicBezTo>
                    <a:pt x="8" y="0"/>
                    <a:pt x="5" y="6"/>
                    <a:pt x="3" y="11"/>
                  </a:cubicBezTo>
                  <a:cubicBezTo>
                    <a:pt x="1" y="18"/>
                    <a:pt x="4" y="26"/>
                    <a:pt x="6" y="33"/>
                  </a:cubicBezTo>
                  <a:cubicBezTo>
                    <a:pt x="9" y="39"/>
                    <a:pt x="12" y="45"/>
                    <a:pt x="14" y="51"/>
                  </a:cubicBezTo>
                  <a:cubicBezTo>
                    <a:pt x="15" y="54"/>
                    <a:pt x="16" y="57"/>
                    <a:pt x="16" y="60"/>
                  </a:cubicBezTo>
                  <a:cubicBezTo>
                    <a:pt x="16" y="64"/>
                    <a:pt x="15" y="66"/>
                    <a:pt x="12" y="69"/>
                  </a:cubicBezTo>
                  <a:cubicBezTo>
                    <a:pt x="10" y="71"/>
                    <a:pt x="7" y="73"/>
                    <a:pt x="4" y="75"/>
                  </a:cubicBezTo>
                  <a:cubicBezTo>
                    <a:pt x="4" y="75"/>
                    <a:pt x="4" y="75"/>
                    <a:pt x="5" y="76"/>
                  </a:cubicBezTo>
                  <a:cubicBezTo>
                    <a:pt x="9" y="72"/>
                    <a:pt x="15" y="68"/>
                    <a:pt x="15" y="62"/>
                  </a:cubicBezTo>
                  <a:cubicBezTo>
                    <a:pt x="15" y="55"/>
                    <a:pt x="10" y="50"/>
                    <a:pt x="7" y="44"/>
                  </a:cubicBezTo>
                  <a:cubicBezTo>
                    <a:pt x="4" y="38"/>
                    <a:pt x="3" y="31"/>
                    <a:pt x="3" y="24"/>
                  </a:cubicBezTo>
                  <a:cubicBezTo>
                    <a:pt x="3" y="17"/>
                    <a:pt x="5" y="10"/>
                    <a:pt x="10" y="5"/>
                  </a:cubicBezTo>
                  <a:cubicBezTo>
                    <a:pt x="10" y="4"/>
                    <a:pt x="10" y="3"/>
                    <a:pt x="9" y="4"/>
                  </a:cubicBezTo>
                  <a:cubicBezTo>
                    <a:pt x="0" y="15"/>
                    <a:pt x="0" y="29"/>
                    <a:pt x="5" y="41"/>
                  </a:cubicBezTo>
                  <a:cubicBezTo>
                    <a:pt x="7" y="47"/>
                    <a:pt x="12" y="53"/>
                    <a:pt x="13" y="59"/>
                  </a:cubicBezTo>
                  <a:cubicBezTo>
                    <a:pt x="15" y="66"/>
                    <a:pt x="9" y="71"/>
                    <a:pt x="3" y="75"/>
                  </a:cubicBezTo>
                  <a:cubicBezTo>
                    <a:pt x="3" y="75"/>
                    <a:pt x="4" y="76"/>
                    <a:pt x="4" y="76"/>
                  </a:cubicBezTo>
                  <a:cubicBezTo>
                    <a:pt x="7" y="75"/>
                    <a:pt x="10" y="73"/>
                    <a:pt x="12" y="71"/>
                  </a:cubicBezTo>
                  <a:cubicBezTo>
                    <a:pt x="15" y="69"/>
                    <a:pt x="16" y="66"/>
                    <a:pt x="17" y="63"/>
                  </a:cubicBezTo>
                  <a:cubicBezTo>
                    <a:pt x="18" y="57"/>
                    <a:pt x="15" y="51"/>
                    <a:pt x="13" y="45"/>
                  </a:cubicBezTo>
                  <a:cubicBezTo>
                    <a:pt x="10" y="39"/>
                    <a:pt x="7" y="33"/>
                    <a:pt x="5" y="26"/>
                  </a:cubicBezTo>
                  <a:cubicBezTo>
                    <a:pt x="3" y="19"/>
                    <a:pt x="3" y="12"/>
                    <a:pt x="7" y="5"/>
                  </a:cubicBezTo>
                  <a:cubicBezTo>
                    <a:pt x="9" y="4"/>
                    <a:pt x="11" y="2"/>
                    <a:pt x="13" y="3"/>
                  </a:cubicBezTo>
                  <a:cubicBezTo>
                    <a:pt x="13" y="2"/>
                    <a:pt x="13" y="2"/>
                    <a:pt x="13" y="1"/>
                  </a:cubicBezTo>
                  <a:cubicBezTo>
                    <a:pt x="11" y="3"/>
                    <a:pt x="9" y="5"/>
                    <a:pt x="7" y="8"/>
                  </a:cubicBezTo>
                  <a:cubicBezTo>
                    <a:pt x="5" y="10"/>
                    <a:pt x="4" y="13"/>
                    <a:pt x="3" y="16"/>
                  </a:cubicBezTo>
                  <a:cubicBezTo>
                    <a:pt x="3" y="24"/>
                    <a:pt x="3" y="32"/>
                    <a:pt x="6" y="39"/>
                  </a:cubicBezTo>
                  <a:cubicBezTo>
                    <a:pt x="7" y="42"/>
                    <a:pt x="8" y="45"/>
                    <a:pt x="10" y="48"/>
                  </a:cubicBezTo>
                  <a:cubicBezTo>
                    <a:pt x="12" y="51"/>
                    <a:pt x="13" y="54"/>
                    <a:pt x="15" y="57"/>
                  </a:cubicBezTo>
                  <a:cubicBezTo>
                    <a:pt x="16" y="60"/>
                    <a:pt x="17" y="64"/>
                    <a:pt x="16" y="67"/>
                  </a:cubicBezTo>
                  <a:cubicBezTo>
                    <a:pt x="15" y="71"/>
                    <a:pt x="12" y="73"/>
                    <a:pt x="9" y="75"/>
                  </a:cubicBezTo>
                  <a:cubicBezTo>
                    <a:pt x="7" y="75"/>
                    <a:pt x="6" y="76"/>
                    <a:pt x="4" y="77"/>
                  </a:cubicBezTo>
                  <a:cubicBezTo>
                    <a:pt x="3" y="77"/>
                    <a:pt x="4" y="79"/>
                    <a:pt x="5" y="78"/>
                  </a:cubicBezTo>
                  <a:cubicBezTo>
                    <a:pt x="10" y="75"/>
                    <a:pt x="15" y="72"/>
                    <a:pt x="17" y="67"/>
                  </a:cubicBezTo>
                  <a:cubicBezTo>
                    <a:pt x="20" y="61"/>
                    <a:pt x="18" y="55"/>
                    <a:pt x="15" y="51"/>
                  </a:cubicBezTo>
                  <a:cubicBezTo>
                    <a:pt x="11" y="45"/>
                    <a:pt x="7" y="39"/>
                    <a:pt x="4" y="33"/>
                  </a:cubicBezTo>
                  <a:cubicBezTo>
                    <a:pt x="3" y="30"/>
                    <a:pt x="3" y="26"/>
                    <a:pt x="3" y="23"/>
                  </a:cubicBezTo>
                  <a:cubicBezTo>
                    <a:pt x="3" y="19"/>
                    <a:pt x="6" y="15"/>
                    <a:pt x="8" y="12"/>
                  </a:cubicBezTo>
                  <a:cubicBezTo>
                    <a:pt x="9" y="12"/>
                    <a:pt x="8" y="11"/>
                    <a:pt x="7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5" name="Freeform 76"/>
            <p:cNvSpPr/>
            <p:nvPr/>
          </p:nvSpPr>
          <p:spPr bwMode="auto">
            <a:xfrm>
              <a:off x="6056" y="539"/>
              <a:ext cx="34" cy="98"/>
            </a:xfrm>
            <a:custGeom>
              <a:avLst/>
              <a:gdLst>
                <a:gd name="T0" fmla="*/ 12 w 26"/>
                <a:gd name="T1" fmla="*/ 1 h 76"/>
                <a:gd name="T2" fmla="*/ 5 w 26"/>
                <a:gd name="T3" fmla="*/ 16 h 76"/>
                <a:gd name="T4" fmla="*/ 10 w 26"/>
                <a:gd name="T5" fmla="*/ 40 h 76"/>
                <a:gd name="T6" fmla="*/ 7 w 26"/>
                <a:gd name="T7" fmla="*/ 72 h 76"/>
                <a:gd name="T8" fmla="*/ 7 w 26"/>
                <a:gd name="T9" fmla="*/ 73 h 76"/>
                <a:gd name="T10" fmla="*/ 9 w 26"/>
                <a:gd name="T11" fmla="*/ 36 h 76"/>
                <a:gd name="T12" fmla="*/ 8 w 26"/>
                <a:gd name="T13" fmla="*/ 32 h 76"/>
                <a:gd name="T14" fmla="*/ 7 w 26"/>
                <a:gd name="T15" fmla="*/ 32 h 76"/>
                <a:gd name="T16" fmla="*/ 9 w 26"/>
                <a:gd name="T17" fmla="*/ 40 h 76"/>
                <a:gd name="T18" fmla="*/ 13 w 26"/>
                <a:gd name="T19" fmla="*/ 53 h 76"/>
                <a:gd name="T20" fmla="*/ 15 w 26"/>
                <a:gd name="T21" fmla="*/ 65 h 76"/>
                <a:gd name="T22" fmla="*/ 11 w 26"/>
                <a:gd name="T23" fmla="*/ 72 h 76"/>
                <a:gd name="T24" fmla="*/ 7 w 26"/>
                <a:gd name="T25" fmla="*/ 72 h 76"/>
                <a:gd name="T26" fmla="*/ 7 w 26"/>
                <a:gd name="T27" fmla="*/ 73 h 76"/>
                <a:gd name="T28" fmla="*/ 11 w 26"/>
                <a:gd name="T29" fmla="*/ 40 h 76"/>
                <a:gd name="T30" fmla="*/ 12 w 26"/>
                <a:gd name="T31" fmla="*/ 2 h 76"/>
                <a:gd name="T32" fmla="*/ 12 w 26"/>
                <a:gd name="T33" fmla="*/ 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76">
                  <a:moveTo>
                    <a:pt x="12" y="1"/>
                  </a:moveTo>
                  <a:cubicBezTo>
                    <a:pt x="4" y="0"/>
                    <a:pt x="5" y="11"/>
                    <a:pt x="5" y="16"/>
                  </a:cubicBezTo>
                  <a:cubicBezTo>
                    <a:pt x="6" y="24"/>
                    <a:pt x="8" y="32"/>
                    <a:pt x="10" y="40"/>
                  </a:cubicBezTo>
                  <a:cubicBezTo>
                    <a:pt x="11" y="46"/>
                    <a:pt x="20" y="75"/>
                    <a:pt x="7" y="72"/>
                  </a:cubicBezTo>
                  <a:cubicBezTo>
                    <a:pt x="7" y="72"/>
                    <a:pt x="7" y="73"/>
                    <a:pt x="7" y="73"/>
                  </a:cubicBezTo>
                  <a:cubicBezTo>
                    <a:pt x="26" y="76"/>
                    <a:pt x="12" y="44"/>
                    <a:pt x="9" y="36"/>
                  </a:cubicBezTo>
                  <a:cubicBezTo>
                    <a:pt x="8" y="35"/>
                    <a:pt x="8" y="33"/>
                    <a:pt x="8" y="32"/>
                  </a:cubicBezTo>
                  <a:cubicBezTo>
                    <a:pt x="7" y="31"/>
                    <a:pt x="6" y="31"/>
                    <a:pt x="7" y="32"/>
                  </a:cubicBezTo>
                  <a:cubicBezTo>
                    <a:pt x="7" y="35"/>
                    <a:pt x="8" y="38"/>
                    <a:pt x="9" y="40"/>
                  </a:cubicBezTo>
                  <a:cubicBezTo>
                    <a:pt x="10" y="44"/>
                    <a:pt x="12" y="49"/>
                    <a:pt x="13" y="53"/>
                  </a:cubicBezTo>
                  <a:cubicBezTo>
                    <a:pt x="14" y="57"/>
                    <a:pt x="15" y="61"/>
                    <a:pt x="15" y="65"/>
                  </a:cubicBezTo>
                  <a:cubicBezTo>
                    <a:pt x="15" y="68"/>
                    <a:pt x="14" y="71"/>
                    <a:pt x="11" y="72"/>
                  </a:cubicBezTo>
                  <a:cubicBezTo>
                    <a:pt x="10" y="72"/>
                    <a:pt x="8" y="72"/>
                    <a:pt x="7" y="72"/>
                  </a:cubicBezTo>
                  <a:cubicBezTo>
                    <a:pt x="6" y="72"/>
                    <a:pt x="6" y="73"/>
                    <a:pt x="7" y="73"/>
                  </a:cubicBezTo>
                  <a:cubicBezTo>
                    <a:pt x="22" y="76"/>
                    <a:pt x="13" y="46"/>
                    <a:pt x="11" y="40"/>
                  </a:cubicBezTo>
                  <a:cubicBezTo>
                    <a:pt x="10" y="34"/>
                    <a:pt x="0" y="0"/>
                    <a:pt x="12" y="2"/>
                  </a:cubicBezTo>
                  <a:cubicBezTo>
                    <a:pt x="12" y="2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6" name="Freeform 77"/>
            <p:cNvSpPr/>
            <p:nvPr/>
          </p:nvSpPr>
          <p:spPr bwMode="auto">
            <a:xfrm>
              <a:off x="6152" y="527"/>
              <a:ext cx="29" cy="102"/>
            </a:xfrm>
            <a:custGeom>
              <a:avLst/>
              <a:gdLst>
                <a:gd name="T0" fmla="*/ 4 w 23"/>
                <a:gd name="T1" fmla="*/ 20 h 79"/>
                <a:gd name="T2" fmla="*/ 8 w 23"/>
                <a:gd name="T3" fmla="*/ 78 h 79"/>
                <a:gd name="T4" fmla="*/ 9 w 23"/>
                <a:gd name="T5" fmla="*/ 78 h 79"/>
                <a:gd name="T6" fmla="*/ 3 w 23"/>
                <a:gd name="T7" fmla="*/ 8 h 79"/>
                <a:gd name="T8" fmla="*/ 2 w 23"/>
                <a:gd name="T9" fmla="*/ 8 h 79"/>
                <a:gd name="T10" fmla="*/ 6 w 23"/>
                <a:gd name="T11" fmla="*/ 45 h 79"/>
                <a:gd name="T12" fmla="*/ 5 w 23"/>
                <a:gd name="T13" fmla="*/ 61 h 79"/>
                <a:gd name="T14" fmla="*/ 6 w 23"/>
                <a:gd name="T15" fmla="*/ 76 h 79"/>
                <a:gd name="T16" fmla="*/ 8 w 23"/>
                <a:gd name="T17" fmla="*/ 76 h 79"/>
                <a:gd name="T18" fmla="*/ 8 w 23"/>
                <a:gd name="T19" fmla="*/ 70 h 79"/>
                <a:gd name="T20" fmla="*/ 6 w 23"/>
                <a:gd name="T21" fmla="*/ 61 h 79"/>
                <a:gd name="T22" fmla="*/ 3 w 23"/>
                <a:gd name="T23" fmla="*/ 35 h 79"/>
                <a:gd name="T24" fmla="*/ 3 w 23"/>
                <a:gd name="T25" fmla="*/ 11 h 79"/>
                <a:gd name="T26" fmla="*/ 7 w 23"/>
                <a:gd name="T27" fmla="*/ 5 h 79"/>
                <a:gd name="T28" fmla="*/ 14 w 23"/>
                <a:gd name="T29" fmla="*/ 7 h 79"/>
                <a:gd name="T30" fmla="*/ 18 w 23"/>
                <a:gd name="T31" fmla="*/ 17 h 79"/>
                <a:gd name="T32" fmla="*/ 20 w 23"/>
                <a:gd name="T33" fmla="*/ 28 h 79"/>
                <a:gd name="T34" fmla="*/ 21 w 23"/>
                <a:gd name="T35" fmla="*/ 40 h 79"/>
                <a:gd name="T36" fmla="*/ 12 w 23"/>
                <a:gd name="T37" fmla="*/ 48 h 79"/>
                <a:gd name="T38" fmla="*/ 13 w 23"/>
                <a:gd name="T39" fmla="*/ 49 h 79"/>
                <a:gd name="T40" fmla="*/ 18 w 23"/>
                <a:gd name="T41" fmla="*/ 43 h 79"/>
                <a:gd name="T42" fmla="*/ 21 w 23"/>
                <a:gd name="T43" fmla="*/ 36 h 79"/>
                <a:gd name="T44" fmla="*/ 20 w 23"/>
                <a:gd name="T45" fmla="*/ 25 h 79"/>
                <a:gd name="T46" fmla="*/ 18 w 23"/>
                <a:gd name="T47" fmla="*/ 13 h 79"/>
                <a:gd name="T48" fmla="*/ 14 w 23"/>
                <a:gd name="T49" fmla="*/ 4 h 79"/>
                <a:gd name="T50" fmla="*/ 9 w 23"/>
                <a:gd name="T51" fmla="*/ 0 h 79"/>
                <a:gd name="T52" fmla="*/ 4 w 23"/>
                <a:gd name="T53" fmla="*/ 4 h 79"/>
                <a:gd name="T54" fmla="*/ 3 w 23"/>
                <a:gd name="T55" fmla="*/ 13 h 79"/>
                <a:gd name="T56" fmla="*/ 3 w 23"/>
                <a:gd name="T57" fmla="*/ 22 h 79"/>
                <a:gd name="T58" fmla="*/ 3 w 23"/>
                <a:gd name="T59" fmla="*/ 30 h 79"/>
                <a:gd name="T60" fmla="*/ 5 w 23"/>
                <a:gd name="T61" fmla="*/ 29 h 79"/>
                <a:gd name="T62" fmla="*/ 5 w 23"/>
                <a:gd name="T63" fmla="*/ 18 h 79"/>
                <a:gd name="T64" fmla="*/ 5 w 23"/>
                <a:gd name="T65" fmla="*/ 7 h 79"/>
                <a:gd name="T66" fmla="*/ 9 w 23"/>
                <a:gd name="T67" fmla="*/ 2 h 79"/>
                <a:gd name="T68" fmla="*/ 15 w 23"/>
                <a:gd name="T69" fmla="*/ 8 h 79"/>
                <a:gd name="T70" fmla="*/ 20 w 23"/>
                <a:gd name="T71" fmla="*/ 31 h 79"/>
                <a:gd name="T72" fmla="*/ 18 w 23"/>
                <a:gd name="T73" fmla="*/ 40 h 79"/>
                <a:gd name="T74" fmla="*/ 13 w 23"/>
                <a:gd name="T75" fmla="*/ 46 h 79"/>
                <a:gd name="T76" fmla="*/ 12 w 23"/>
                <a:gd name="T77" fmla="*/ 48 h 79"/>
                <a:gd name="T78" fmla="*/ 12 w 23"/>
                <a:gd name="T79" fmla="*/ 49 h 79"/>
                <a:gd name="T80" fmla="*/ 20 w 23"/>
                <a:gd name="T81" fmla="*/ 46 h 79"/>
                <a:gd name="T82" fmla="*/ 22 w 23"/>
                <a:gd name="T83" fmla="*/ 40 h 79"/>
                <a:gd name="T84" fmla="*/ 21 w 23"/>
                <a:gd name="T85" fmla="*/ 25 h 79"/>
                <a:gd name="T86" fmla="*/ 18 w 23"/>
                <a:gd name="T87" fmla="*/ 11 h 79"/>
                <a:gd name="T88" fmla="*/ 10 w 23"/>
                <a:gd name="T89" fmla="*/ 3 h 79"/>
                <a:gd name="T90" fmla="*/ 1 w 23"/>
                <a:gd name="T91" fmla="*/ 13 h 79"/>
                <a:gd name="T92" fmla="*/ 2 w 23"/>
                <a:gd name="T93" fmla="*/ 37 h 79"/>
                <a:gd name="T94" fmla="*/ 5 w 23"/>
                <a:gd name="T95" fmla="*/ 62 h 79"/>
                <a:gd name="T96" fmla="*/ 6 w 23"/>
                <a:gd name="T97" fmla="*/ 71 h 79"/>
                <a:gd name="T98" fmla="*/ 6 w 23"/>
                <a:gd name="T99" fmla="*/ 75 h 79"/>
                <a:gd name="T100" fmla="*/ 8 w 23"/>
                <a:gd name="T101" fmla="*/ 75 h 79"/>
                <a:gd name="T102" fmla="*/ 6 w 23"/>
                <a:gd name="T103" fmla="*/ 60 h 79"/>
                <a:gd name="T104" fmla="*/ 7 w 23"/>
                <a:gd name="T105" fmla="*/ 45 h 79"/>
                <a:gd name="T106" fmla="*/ 3 w 23"/>
                <a:gd name="T107" fmla="*/ 8 h 79"/>
                <a:gd name="T108" fmla="*/ 2 w 23"/>
                <a:gd name="T109" fmla="*/ 8 h 79"/>
                <a:gd name="T110" fmla="*/ 8 w 23"/>
                <a:gd name="T111" fmla="*/ 78 h 79"/>
                <a:gd name="T112" fmla="*/ 9 w 23"/>
                <a:gd name="T113" fmla="*/ 78 h 79"/>
                <a:gd name="T114" fmla="*/ 6 w 23"/>
                <a:gd name="T115" fmla="*/ 20 h 79"/>
                <a:gd name="T116" fmla="*/ 4 w 23"/>
                <a:gd name="T117" fmla="*/ 2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" h="79">
                  <a:moveTo>
                    <a:pt x="4" y="20"/>
                  </a:moveTo>
                  <a:cubicBezTo>
                    <a:pt x="8" y="39"/>
                    <a:pt x="7" y="59"/>
                    <a:pt x="8" y="78"/>
                  </a:cubicBezTo>
                  <a:cubicBezTo>
                    <a:pt x="8" y="79"/>
                    <a:pt x="9" y="79"/>
                    <a:pt x="9" y="78"/>
                  </a:cubicBezTo>
                  <a:cubicBezTo>
                    <a:pt x="10" y="54"/>
                    <a:pt x="2" y="31"/>
                    <a:pt x="3" y="8"/>
                  </a:cubicBezTo>
                  <a:cubicBezTo>
                    <a:pt x="3" y="7"/>
                    <a:pt x="2" y="7"/>
                    <a:pt x="2" y="8"/>
                  </a:cubicBezTo>
                  <a:cubicBezTo>
                    <a:pt x="1" y="20"/>
                    <a:pt x="6" y="32"/>
                    <a:pt x="6" y="45"/>
                  </a:cubicBezTo>
                  <a:cubicBezTo>
                    <a:pt x="6" y="50"/>
                    <a:pt x="5" y="55"/>
                    <a:pt x="5" y="61"/>
                  </a:cubicBezTo>
                  <a:cubicBezTo>
                    <a:pt x="5" y="66"/>
                    <a:pt x="5" y="71"/>
                    <a:pt x="6" y="76"/>
                  </a:cubicBezTo>
                  <a:cubicBezTo>
                    <a:pt x="7" y="76"/>
                    <a:pt x="8" y="76"/>
                    <a:pt x="8" y="76"/>
                  </a:cubicBezTo>
                  <a:cubicBezTo>
                    <a:pt x="8" y="74"/>
                    <a:pt x="8" y="72"/>
                    <a:pt x="8" y="70"/>
                  </a:cubicBezTo>
                  <a:cubicBezTo>
                    <a:pt x="7" y="67"/>
                    <a:pt x="7" y="64"/>
                    <a:pt x="6" y="61"/>
                  </a:cubicBezTo>
                  <a:cubicBezTo>
                    <a:pt x="5" y="52"/>
                    <a:pt x="3" y="43"/>
                    <a:pt x="3" y="35"/>
                  </a:cubicBezTo>
                  <a:cubicBezTo>
                    <a:pt x="2" y="27"/>
                    <a:pt x="1" y="19"/>
                    <a:pt x="3" y="11"/>
                  </a:cubicBezTo>
                  <a:cubicBezTo>
                    <a:pt x="4" y="9"/>
                    <a:pt x="5" y="6"/>
                    <a:pt x="7" y="5"/>
                  </a:cubicBezTo>
                  <a:cubicBezTo>
                    <a:pt x="9" y="4"/>
                    <a:pt x="13" y="5"/>
                    <a:pt x="14" y="7"/>
                  </a:cubicBezTo>
                  <a:cubicBezTo>
                    <a:pt x="17" y="10"/>
                    <a:pt x="18" y="13"/>
                    <a:pt x="18" y="17"/>
                  </a:cubicBezTo>
                  <a:cubicBezTo>
                    <a:pt x="19" y="21"/>
                    <a:pt x="19" y="25"/>
                    <a:pt x="20" y="28"/>
                  </a:cubicBezTo>
                  <a:cubicBezTo>
                    <a:pt x="20" y="32"/>
                    <a:pt x="22" y="36"/>
                    <a:pt x="21" y="40"/>
                  </a:cubicBezTo>
                  <a:cubicBezTo>
                    <a:pt x="20" y="45"/>
                    <a:pt x="17" y="47"/>
                    <a:pt x="12" y="48"/>
                  </a:cubicBezTo>
                  <a:cubicBezTo>
                    <a:pt x="12" y="48"/>
                    <a:pt x="13" y="48"/>
                    <a:pt x="13" y="49"/>
                  </a:cubicBezTo>
                  <a:cubicBezTo>
                    <a:pt x="15" y="47"/>
                    <a:pt x="17" y="45"/>
                    <a:pt x="18" y="43"/>
                  </a:cubicBezTo>
                  <a:cubicBezTo>
                    <a:pt x="20" y="41"/>
                    <a:pt x="20" y="39"/>
                    <a:pt x="21" y="36"/>
                  </a:cubicBezTo>
                  <a:cubicBezTo>
                    <a:pt x="21" y="32"/>
                    <a:pt x="21" y="28"/>
                    <a:pt x="20" y="25"/>
                  </a:cubicBezTo>
                  <a:cubicBezTo>
                    <a:pt x="20" y="21"/>
                    <a:pt x="19" y="17"/>
                    <a:pt x="18" y="13"/>
                  </a:cubicBezTo>
                  <a:cubicBezTo>
                    <a:pt x="17" y="10"/>
                    <a:pt x="16" y="7"/>
                    <a:pt x="14" y="4"/>
                  </a:cubicBezTo>
                  <a:cubicBezTo>
                    <a:pt x="13" y="2"/>
                    <a:pt x="11" y="0"/>
                    <a:pt x="9" y="0"/>
                  </a:cubicBezTo>
                  <a:cubicBezTo>
                    <a:pt x="7" y="0"/>
                    <a:pt x="5" y="2"/>
                    <a:pt x="4" y="4"/>
                  </a:cubicBezTo>
                  <a:cubicBezTo>
                    <a:pt x="3" y="7"/>
                    <a:pt x="3" y="10"/>
                    <a:pt x="3" y="13"/>
                  </a:cubicBezTo>
                  <a:cubicBezTo>
                    <a:pt x="4" y="16"/>
                    <a:pt x="4" y="19"/>
                    <a:pt x="3" y="22"/>
                  </a:cubicBezTo>
                  <a:cubicBezTo>
                    <a:pt x="3" y="25"/>
                    <a:pt x="2" y="27"/>
                    <a:pt x="3" y="30"/>
                  </a:cubicBezTo>
                  <a:cubicBezTo>
                    <a:pt x="3" y="31"/>
                    <a:pt x="5" y="30"/>
                    <a:pt x="5" y="29"/>
                  </a:cubicBezTo>
                  <a:cubicBezTo>
                    <a:pt x="3" y="26"/>
                    <a:pt x="5" y="22"/>
                    <a:pt x="5" y="18"/>
                  </a:cubicBezTo>
                  <a:cubicBezTo>
                    <a:pt x="5" y="14"/>
                    <a:pt x="4" y="10"/>
                    <a:pt x="5" y="7"/>
                  </a:cubicBezTo>
                  <a:cubicBezTo>
                    <a:pt x="5" y="4"/>
                    <a:pt x="6" y="1"/>
                    <a:pt x="9" y="2"/>
                  </a:cubicBezTo>
                  <a:cubicBezTo>
                    <a:pt x="12" y="2"/>
                    <a:pt x="13" y="5"/>
                    <a:pt x="15" y="8"/>
                  </a:cubicBezTo>
                  <a:cubicBezTo>
                    <a:pt x="18" y="15"/>
                    <a:pt x="19" y="23"/>
                    <a:pt x="20" y="31"/>
                  </a:cubicBezTo>
                  <a:cubicBezTo>
                    <a:pt x="20" y="34"/>
                    <a:pt x="20" y="37"/>
                    <a:pt x="18" y="40"/>
                  </a:cubicBezTo>
                  <a:cubicBezTo>
                    <a:pt x="17" y="43"/>
                    <a:pt x="15" y="45"/>
                    <a:pt x="13" y="46"/>
                  </a:cubicBezTo>
                  <a:cubicBezTo>
                    <a:pt x="13" y="47"/>
                    <a:pt x="12" y="47"/>
                    <a:pt x="12" y="48"/>
                  </a:cubicBezTo>
                  <a:cubicBezTo>
                    <a:pt x="11" y="48"/>
                    <a:pt x="12" y="49"/>
                    <a:pt x="12" y="49"/>
                  </a:cubicBezTo>
                  <a:cubicBezTo>
                    <a:pt x="15" y="49"/>
                    <a:pt x="18" y="48"/>
                    <a:pt x="20" y="46"/>
                  </a:cubicBezTo>
                  <a:cubicBezTo>
                    <a:pt x="21" y="45"/>
                    <a:pt x="22" y="43"/>
                    <a:pt x="22" y="40"/>
                  </a:cubicBezTo>
                  <a:cubicBezTo>
                    <a:pt x="23" y="36"/>
                    <a:pt x="21" y="30"/>
                    <a:pt x="21" y="25"/>
                  </a:cubicBezTo>
                  <a:cubicBezTo>
                    <a:pt x="20" y="20"/>
                    <a:pt x="20" y="15"/>
                    <a:pt x="18" y="11"/>
                  </a:cubicBezTo>
                  <a:cubicBezTo>
                    <a:pt x="17" y="7"/>
                    <a:pt x="14" y="3"/>
                    <a:pt x="10" y="3"/>
                  </a:cubicBezTo>
                  <a:cubicBezTo>
                    <a:pt x="4" y="3"/>
                    <a:pt x="2" y="9"/>
                    <a:pt x="1" y="13"/>
                  </a:cubicBezTo>
                  <a:cubicBezTo>
                    <a:pt x="0" y="21"/>
                    <a:pt x="1" y="30"/>
                    <a:pt x="2" y="37"/>
                  </a:cubicBezTo>
                  <a:cubicBezTo>
                    <a:pt x="2" y="46"/>
                    <a:pt x="4" y="54"/>
                    <a:pt x="5" y="62"/>
                  </a:cubicBezTo>
                  <a:cubicBezTo>
                    <a:pt x="5" y="64"/>
                    <a:pt x="6" y="67"/>
                    <a:pt x="6" y="71"/>
                  </a:cubicBezTo>
                  <a:cubicBezTo>
                    <a:pt x="6" y="72"/>
                    <a:pt x="7" y="74"/>
                    <a:pt x="6" y="75"/>
                  </a:cubicBezTo>
                  <a:cubicBezTo>
                    <a:pt x="7" y="75"/>
                    <a:pt x="7" y="75"/>
                    <a:pt x="8" y="75"/>
                  </a:cubicBezTo>
                  <a:cubicBezTo>
                    <a:pt x="6" y="71"/>
                    <a:pt x="6" y="65"/>
                    <a:pt x="6" y="60"/>
                  </a:cubicBezTo>
                  <a:cubicBezTo>
                    <a:pt x="6" y="55"/>
                    <a:pt x="7" y="50"/>
                    <a:pt x="7" y="45"/>
                  </a:cubicBezTo>
                  <a:cubicBezTo>
                    <a:pt x="7" y="32"/>
                    <a:pt x="2" y="20"/>
                    <a:pt x="3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0" y="31"/>
                    <a:pt x="9" y="54"/>
                    <a:pt x="8" y="78"/>
                  </a:cubicBezTo>
                  <a:cubicBezTo>
                    <a:pt x="8" y="78"/>
                    <a:pt x="9" y="78"/>
                    <a:pt x="9" y="78"/>
                  </a:cubicBezTo>
                  <a:cubicBezTo>
                    <a:pt x="8" y="58"/>
                    <a:pt x="9" y="39"/>
                    <a:pt x="6" y="20"/>
                  </a:cubicBezTo>
                  <a:cubicBezTo>
                    <a:pt x="5" y="19"/>
                    <a:pt x="4" y="19"/>
                    <a:pt x="4" y="2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7" name="Freeform 78"/>
            <p:cNvSpPr/>
            <p:nvPr/>
          </p:nvSpPr>
          <p:spPr bwMode="auto">
            <a:xfrm>
              <a:off x="6185" y="527"/>
              <a:ext cx="26" cy="100"/>
            </a:xfrm>
            <a:custGeom>
              <a:avLst/>
              <a:gdLst>
                <a:gd name="T0" fmla="*/ 4 w 20"/>
                <a:gd name="T1" fmla="*/ 16 h 77"/>
                <a:gd name="T2" fmla="*/ 5 w 20"/>
                <a:gd name="T3" fmla="*/ 69 h 77"/>
                <a:gd name="T4" fmla="*/ 6 w 20"/>
                <a:gd name="T5" fmla="*/ 69 h 77"/>
                <a:gd name="T6" fmla="*/ 5 w 20"/>
                <a:gd name="T7" fmla="*/ 37 h 77"/>
                <a:gd name="T8" fmla="*/ 3 w 20"/>
                <a:gd name="T9" fmla="*/ 3 h 77"/>
                <a:gd name="T10" fmla="*/ 1 w 20"/>
                <a:gd name="T11" fmla="*/ 3 h 77"/>
                <a:gd name="T12" fmla="*/ 4 w 20"/>
                <a:gd name="T13" fmla="*/ 75 h 77"/>
                <a:gd name="T14" fmla="*/ 4 w 20"/>
                <a:gd name="T15" fmla="*/ 76 h 77"/>
                <a:gd name="T16" fmla="*/ 11 w 20"/>
                <a:gd name="T17" fmla="*/ 74 h 77"/>
                <a:gd name="T18" fmla="*/ 18 w 20"/>
                <a:gd name="T19" fmla="*/ 73 h 77"/>
                <a:gd name="T20" fmla="*/ 18 w 20"/>
                <a:gd name="T21" fmla="*/ 72 h 77"/>
                <a:gd name="T22" fmla="*/ 6 w 20"/>
                <a:gd name="T23" fmla="*/ 73 h 77"/>
                <a:gd name="T24" fmla="*/ 6 w 20"/>
                <a:gd name="T25" fmla="*/ 75 h 77"/>
                <a:gd name="T26" fmla="*/ 12 w 20"/>
                <a:gd name="T27" fmla="*/ 73 h 77"/>
                <a:gd name="T28" fmla="*/ 19 w 20"/>
                <a:gd name="T29" fmla="*/ 73 h 77"/>
                <a:gd name="T30" fmla="*/ 19 w 20"/>
                <a:gd name="T31" fmla="*/ 72 h 77"/>
                <a:gd name="T32" fmla="*/ 8 w 20"/>
                <a:gd name="T33" fmla="*/ 71 h 77"/>
                <a:gd name="T34" fmla="*/ 5 w 20"/>
                <a:gd name="T35" fmla="*/ 59 h 77"/>
                <a:gd name="T36" fmla="*/ 5 w 20"/>
                <a:gd name="T37" fmla="*/ 41 h 77"/>
                <a:gd name="T38" fmla="*/ 4 w 20"/>
                <a:gd name="T39" fmla="*/ 16 h 77"/>
                <a:gd name="T40" fmla="*/ 3 w 20"/>
                <a:gd name="T41" fmla="*/ 0 h 77"/>
                <a:gd name="T42" fmla="*/ 2 w 20"/>
                <a:gd name="T43" fmla="*/ 0 h 77"/>
                <a:gd name="T44" fmla="*/ 0 w 20"/>
                <a:gd name="T45" fmla="*/ 4 h 77"/>
                <a:gd name="T46" fmla="*/ 1 w 20"/>
                <a:gd name="T47" fmla="*/ 4 h 77"/>
                <a:gd name="T48" fmla="*/ 3 w 20"/>
                <a:gd name="T49" fmla="*/ 1 h 77"/>
                <a:gd name="T50" fmla="*/ 2 w 20"/>
                <a:gd name="T51" fmla="*/ 1 h 77"/>
                <a:gd name="T52" fmla="*/ 4 w 20"/>
                <a:gd name="T53" fmla="*/ 51 h 77"/>
                <a:gd name="T54" fmla="*/ 4 w 20"/>
                <a:gd name="T55" fmla="*/ 64 h 77"/>
                <a:gd name="T56" fmla="*/ 9 w 20"/>
                <a:gd name="T57" fmla="*/ 74 h 77"/>
                <a:gd name="T58" fmla="*/ 19 w 20"/>
                <a:gd name="T59" fmla="*/ 73 h 77"/>
                <a:gd name="T60" fmla="*/ 19 w 20"/>
                <a:gd name="T61" fmla="*/ 72 h 77"/>
                <a:gd name="T62" fmla="*/ 13 w 20"/>
                <a:gd name="T63" fmla="*/ 71 h 77"/>
                <a:gd name="T64" fmla="*/ 6 w 20"/>
                <a:gd name="T65" fmla="*/ 73 h 77"/>
                <a:gd name="T66" fmla="*/ 6 w 20"/>
                <a:gd name="T67" fmla="*/ 75 h 77"/>
                <a:gd name="T68" fmla="*/ 18 w 20"/>
                <a:gd name="T69" fmla="*/ 73 h 77"/>
                <a:gd name="T70" fmla="*/ 18 w 20"/>
                <a:gd name="T71" fmla="*/ 72 h 77"/>
                <a:gd name="T72" fmla="*/ 13 w 20"/>
                <a:gd name="T73" fmla="*/ 72 h 77"/>
                <a:gd name="T74" fmla="*/ 4 w 20"/>
                <a:gd name="T75" fmla="*/ 74 h 77"/>
                <a:gd name="T76" fmla="*/ 5 w 20"/>
                <a:gd name="T77" fmla="*/ 75 h 77"/>
                <a:gd name="T78" fmla="*/ 3 w 20"/>
                <a:gd name="T79" fmla="*/ 3 h 77"/>
                <a:gd name="T80" fmla="*/ 1 w 20"/>
                <a:gd name="T81" fmla="*/ 3 h 77"/>
                <a:gd name="T82" fmla="*/ 3 w 20"/>
                <a:gd name="T83" fmla="*/ 38 h 77"/>
                <a:gd name="T84" fmla="*/ 5 w 20"/>
                <a:gd name="T85" fmla="*/ 69 h 77"/>
                <a:gd name="T86" fmla="*/ 6 w 20"/>
                <a:gd name="T87" fmla="*/ 69 h 77"/>
                <a:gd name="T88" fmla="*/ 6 w 20"/>
                <a:gd name="T89" fmla="*/ 16 h 77"/>
                <a:gd name="T90" fmla="*/ 4 w 20"/>
                <a:gd name="T91" fmla="*/ 1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" h="77">
                  <a:moveTo>
                    <a:pt x="4" y="16"/>
                  </a:moveTo>
                  <a:cubicBezTo>
                    <a:pt x="6" y="33"/>
                    <a:pt x="7" y="51"/>
                    <a:pt x="5" y="69"/>
                  </a:cubicBezTo>
                  <a:cubicBezTo>
                    <a:pt x="6" y="69"/>
                    <a:pt x="6" y="69"/>
                    <a:pt x="6" y="69"/>
                  </a:cubicBezTo>
                  <a:cubicBezTo>
                    <a:pt x="4" y="59"/>
                    <a:pt x="5" y="48"/>
                    <a:pt x="5" y="37"/>
                  </a:cubicBezTo>
                  <a:cubicBezTo>
                    <a:pt x="4" y="26"/>
                    <a:pt x="2" y="15"/>
                    <a:pt x="3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6" y="27"/>
                    <a:pt x="3" y="51"/>
                    <a:pt x="4" y="75"/>
                  </a:cubicBezTo>
                  <a:cubicBezTo>
                    <a:pt x="4" y="75"/>
                    <a:pt x="4" y="76"/>
                    <a:pt x="4" y="76"/>
                  </a:cubicBezTo>
                  <a:cubicBezTo>
                    <a:pt x="6" y="76"/>
                    <a:pt x="9" y="75"/>
                    <a:pt x="11" y="74"/>
                  </a:cubicBezTo>
                  <a:cubicBezTo>
                    <a:pt x="13" y="73"/>
                    <a:pt x="16" y="72"/>
                    <a:pt x="18" y="73"/>
                  </a:cubicBezTo>
                  <a:cubicBezTo>
                    <a:pt x="18" y="73"/>
                    <a:pt x="18" y="72"/>
                    <a:pt x="18" y="72"/>
                  </a:cubicBezTo>
                  <a:cubicBezTo>
                    <a:pt x="14" y="74"/>
                    <a:pt x="10" y="73"/>
                    <a:pt x="6" y="73"/>
                  </a:cubicBezTo>
                  <a:cubicBezTo>
                    <a:pt x="6" y="74"/>
                    <a:pt x="6" y="74"/>
                    <a:pt x="6" y="75"/>
                  </a:cubicBezTo>
                  <a:cubicBezTo>
                    <a:pt x="8" y="74"/>
                    <a:pt x="10" y="73"/>
                    <a:pt x="12" y="73"/>
                  </a:cubicBezTo>
                  <a:cubicBezTo>
                    <a:pt x="14" y="73"/>
                    <a:pt x="17" y="72"/>
                    <a:pt x="19" y="73"/>
                  </a:cubicBezTo>
                  <a:cubicBezTo>
                    <a:pt x="19" y="73"/>
                    <a:pt x="19" y="72"/>
                    <a:pt x="19" y="72"/>
                  </a:cubicBezTo>
                  <a:cubicBezTo>
                    <a:pt x="15" y="74"/>
                    <a:pt x="10" y="76"/>
                    <a:pt x="8" y="71"/>
                  </a:cubicBezTo>
                  <a:cubicBezTo>
                    <a:pt x="6" y="67"/>
                    <a:pt x="6" y="63"/>
                    <a:pt x="5" y="59"/>
                  </a:cubicBezTo>
                  <a:cubicBezTo>
                    <a:pt x="5" y="53"/>
                    <a:pt x="5" y="47"/>
                    <a:pt x="5" y="41"/>
                  </a:cubicBezTo>
                  <a:cubicBezTo>
                    <a:pt x="4" y="33"/>
                    <a:pt x="5" y="25"/>
                    <a:pt x="4" y="16"/>
                  </a:cubicBezTo>
                  <a:cubicBezTo>
                    <a:pt x="4" y="11"/>
                    <a:pt x="4" y="6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1"/>
                    <a:pt x="0" y="2"/>
                    <a:pt x="0" y="4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5" y="18"/>
                    <a:pt x="3" y="34"/>
                    <a:pt x="4" y="51"/>
                  </a:cubicBezTo>
                  <a:cubicBezTo>
                    <a:pt x="4" y="55"/>
                    <a:pt x="4" y="60"/>
                    <a:pt x="4" y="64"/>
                  </a:cubicBezTo>
                  <a:cubicBezTo>
                    <a:pt x="5" y="67"/>
                    <a:pt x="6" y="72"/>
                    <a:pt x="9" y="74"/>
                  </a:cubicBezTo>
                  <a:cubicBezTo>
                    <a:pt x="12" y="77"/>
                    <a:pt x="16" y="75"/>
                    <a:pt x="19" y="73"/>
                  </a:cubicBezTo>
                  <a:cubicBezTo>
                    <a:pt x="20" y="73"/>
                    <a:pt x="20" y="72"/>
                    <a:pt x="19" y="72"/>
                  </a:cubicBezTo>
                  <a:cubicBezTo>
                    <a:pt x="17" y="71"/>
                    <a:pt x="15" y="71"/>
                    <a:pt x="13" y="71"/>
                  </a:cubicBezTo>
                  <a:cubicBezTo>
                    <a:pt x="11" y="72"/>
                    <a:pt x="8" y="73"/>
                    <a:pt x="6" y="73"/>
                  </a:cubicBezTo>
                  <a:cubicBezTo>
                    <a:pt x="5" y="74"/>
                    <a:pt x="5" y="75"/>
                    <a:pt x="6" y="75"/>
                  </a:cubicBezTo>
                  <a:cubicBezTo>
                    <a:pt x="10" y="75"/>
                    <a:pt x="15" y="75"/>
                    <a:pt x="18" y="73"/>
                  </a:cubicBezTo>
                  <a:cubicBezTo>
                    <a:pt x="19" y="73"/>
                    <a:pt x="19" y="72"/>
                    <a:pt x="18" y="72"/>
                  </a:cubicBezTo>
                  <a:cubicBezTo>
                    <a:pt x="17" y="71"/>
                    <a:pt x="14" y="71"/>
                    <a:pt x="13" y="72"/>
                  </a:cubicBezTo>
                  <a:cubicBezTo>
                    <a:pt x="10" y="73"/>
                    <a:pt x="7" y="75"/>
                    <a:pt x="4" y="74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51"/>
                    <a:pt x="7" y="27"/>
                    <a:pt x="3" y="3"/>
                  </a:cubicBezTo>
                  <a:cubicBezTo>
                    <a:pt x="3" y="2"/>
                    <a:pt x="1" y="2"/>
                    <a:pt x="1" y="3"/>
                  </a:cubicBezTo>
                  <a:cubicBezTo>
                    <a:pt x="0" y="15"/>
                    <a:pt x="3" y="26"/>
                    <a:pt x="3" y="38"/>
                  </a:cubicBezTo>
                  <a:cubicBezTo>
                    <a:pt x="3" y="48"/>
                    <a:pt x="3" y="59"/>
                    <a:pt x="5" y="69"/>
                  </a:cubicBezTo>
                  <a:cubicBezTo>
                    <a:pt x="5" y="70"/>
                    <a:pt x="6" y="70"/>
                    <a:pt x="6" y="69"/>
                  </a:cubicBezTo>
                  <a:cubicBezTo>
                    <a:pt x="8" y="51"/>
                    <a:pt x="7" y="33"/>
                    <a:pt x="6" y="16"/>
                  </a:cubicBezTo>
                  <a:cubicBezTo>
                    <a:pt x="6" y="15"/>
                    <a:pt x="4" y="15"/>
                    <a:pt x="4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8" name="Freeform 79"/>
            <p:cNvSpPr/>
            <p:nvPr/>
          </p:nvSpPr>
          <p:spPr bwMode="auto">
            <a:xfrm>
              <a:off x="6212" y="525"/>
              <a:ext cx="29" cy="98"/>
            </a:xfrm>
            <a:custGeom>
              <a:avLst/>
              <a:gdLst>
                <a:gd name="T0" fmla="*/ 5 w 22"/>
                <a:gd name="T1" fmla="*/ 72 h 76"/>
                <a:gd name="T2" fmla="*/ 3 w 22"/>
                <a:gd name="T3" fmla="*/ 62 h 76"/>
                <a:gd name="T4" fmla="*/ 3 w 22"/>
                <a:gd name="T5" fmla="*/ 51 h 76"/>
                <a:gd name="T6" fmla="*/ 2 w 22"/>
                <a:gd name="T7" fmla="*/ 25 h 76"/>
                <a:gd name="T8" fmla="*/ 3 w 22"/>
                <a:gd name="T9" fmla="*/ 11 h 76"/>
                <a:gd name="T10" fmla="*/ 4 w 22"/>
                <a:gd name="T11" fmla="*/ 6 h 76"/>
                <a:gd name="T12" fmla="*/ 6 w 22"/>
                <a:gd name="T13" fmla="*/ 3 h 76"/>
                <a:gd name="T14" fmla="*/ 10 w 22"/>
                <a:gd name="T15" fmla="*/ 6 h 76"/>
                <a:gd name="T16" fmla="*/ 13 w 22"/>
                <a:gd name="T17" fmla="*/ 10 h 76"/>
                <a:gd name="T18" fmla="*/ 16 w 22"/>
                <a:gd name="T19" fmla="*/ 20 h 76"/>
                <a:gd name="T20" fmla="*/ 20 w 22"/>
                <a:gd name="T21" fmla="*/ 45 h 76"/>
                <a:gd name="T22" fmla="*/ 21 w 22"/>
                <a:gd name="T23" fmla="*/ 73 h 76"/>
                <a:gd name="T24" fmla="*/ 22 w 22"/>
                <a:gd name="T25" fmla="*/ 73 h 76"/>
                <a:gd name="T26" fmla="*/ 19 w 22"/>
                <a:gd name="T27" fmla="*/ 47 h 76"/>
                <a:gd name="T28" fmla="*/ 17 w 22"/>
                <a:gd name="T29" fmla="*/ 36 h 76"/>
                <a:gd name="T30" fmla="*/ 15 w 22"/>
                <a:gd name="T31" fmla="*/ 26 h 76"/>
                <a:gd name="T32" fmla="*/ 8 w 22"/>
                <a:gd name="T33" fmla="*/ 8 h 76"/>
                <a:gd name="T34" fmla="*/ 3 w 22"/>
                <a:gd name="T35" fmla="*/ 7 h 76"/>
                <a:gd name="T36" fmla="*/ 1 w 22"/>
                <a:gd name="T37" fmla="*/ 15 h 76"/>
                <a:gd name="T38" fmla="*/ 2 w 22"/>
                <a:gd name="T39" fmla="*/ 27 h 76"/>
                <a:gd name="T40" fmla="*/ 4 w 22"/>
                <a:gd name="T41" fmla="*/ 41 h 76"/>
                <a:gd name="T42" fmla="*/ 7 w 22"/>
                <a:gd name="T43" fmla="*/ 75 h 76"/>
                <a:gd name="T44" fmla="*/ 8 w 22"/>
                <a:gd name="T45" fmla="*/ 75 h 76"/>
                <a:gd name="T46" fmla="*/ 6 w 22"/>
                <a:gd name="T47" fmla="*/ 62 h 76"/>
                <a:gd name="T48" fmla="*/ 3 w 22"/>
                <a:gd name="T49" fmla="*/ 51 h 76"/>
                <a:gd name="T50" fmla="*/ 8 w 22"/>
                <a:gd name="T51" fmla="*/ 44 h 76"/>
                <a:gd name="T52" fmla="*/ 17 w 22"/>
                <a:gd name="T53" fmla="*/ 42 h 76"/>
                <a:gd name="T54" fmla="*/ 17 w 22"/>
                <a:gd name="T55" fmla="*/ 41 h 76"/>
                <a:gd name="T56" fmla="*/ 7 w 22"/>
                <a:gd name="T57" fmla="*/ 44 h 76"/>
                <a:gd name="T58" fmla="*/ 7 w 22"/>
                <a:gd name="T59" fmla="*/ 45 h 76"/>
                <a:gd name="T60" fmla="*/ 14 w 22"/>
                <a:gd name="T61" fmla="*/ 42 h 76"/>
                <a:gd name="T62" fmla="*/ 13 w 22"/>
                <a:gd name="T63" fmla="*/ 41 h 76"/>
                <a:gd name="T64" fmla="*/ 7 w 22"/>
                <a:gd name="T65" fmla="*/ 44 h 76"/>
                <a:gd name="T66" fmla="*/ 7 w 22"/>
                <a:gd name="T67" fmla="*/ 45 h 76"/>
                <a:gd name="T68" fmla="*/ 17 w 22"/>
                <a:gd name="T69" fmla="*/ 42 h 76"/>
                <a:gd name="T70" fmla="*/ 17 w 22"/>
                <a:gd name="T71" fmla="*/ 41 h 76"/>
                <a:gd name="T72" fmla="*/ 2 w 22"/>
                <a:gd name="T73" fmla="*/ 49 h 76"/>
                <a:gd name="T74" fmla="*/ 4 w 22"/>
                <a:gd name="T75" fmla="*/ 61 h 76"/>
                <a:gd name="T76" fmla="*/ 7 w 22"/>
                <a:gd name="T77" fmla="*/ 75 h 76"/>
                <a:gd name="T78" fmla="*/ 8 w 22"/>
                <a:gd name="T79" fmla="*/ 75 h 76"/>
                <a:gd name="T80" fmla="*/ 5 w 22"/>
                <a:gd name="T81" fmla="*/ 48 h 76"/>
                <a:gd name="T82" fmla="*/ 5 w 22"/>
                <a:gd name="T83" fmla="*/ 35 h 76"/>
                <a:gd name="T84" fmla="*/ 4 w 22"/>
                <a:gd name="T85" fmla="*/ 27 h 76"/>
                <a:gd name="T86" fmla="*/ 2 w 22"/>
                <a:gd name="T87" fmla="*/ 17 h 76"/>
                <a:gd name="T88" fmla="*/ 4 w 22"/>
                <a:gd name="T89" fmla="*/ 8 h 76"/>
                <a:gd name="T90" fmla="*/ 10 w 22"/>
                <a:gd name="T91" fmla="*/ 14 h 76"/>
                <a:gd name="T92" fmla="*/ 13 w 22"/>
                <a:gd name="T93" fmla="*/ 23 h 76"/>
                <a:gd name="T94" fmla="*/ 15 w 22"/>
                <a:gd name="T95" fmla="*/ 34 h 76"/>
                <a:gd name="T96" fmla="*/ 17 w 22"/>
                <a:gd name="T97" fmla="*/ 45 h 76"/>
                <a:gd name="T98" fmla="*/ 21 w 22"/>
                <a:gd name="T99" fmla="*/ 73 h 76"/>
                <a:gd name="T100" fmla="*/ 22 w 22"/>
                <a:gd name="T101" fmla="*/ 73 h 76"/>
                <a:gd name="T102" fmla="*/ 21 w 22"/>
                <a:gd name="T103" fmla="*/ 46 h 76"/>
                <a:gd name="T104" fmla="*/ 18 w 22"/>
                <a:gd name="T105" fmla="*/ 22 h 76"/>
                <a:gd name="T106" fmla="*/ 10 w 22"/>
                <a:gd name="T107" fmla="*/ 4 h 76"/>
                <a:gd name="T108" fmla="*/ 4 w 22"/>
                <a:gd name="T109" fmla="*/ 2 h 76"/>
                <a:gd name="T110" fmla="*/ 1 w 22"/>
                <a:gd name="T111" fmla="*/ 10 h 76"/>
                <a:gd name="T112" fmla="*/ 1 w 22"/>
                <a:gd name="T113" fmla="*/ 27 h 76"/>
                <a:gd name="T114" fmla="*/ 2 w 22"/>
                <a:gd name="T115" fmla="*/ 45 h 76"/>
                <a:gd name="T116" fmla="*/ 2 w 22"/>
                <a:gd name="T117" fmla="*/ 61 h 76"/>
                <a:gd name="T118" fmla="*/ 4 w 22"/>
                <a:gd name="T119" fmla="*/ 73 h 76"/>
                <a:gd name="T120" fmla="*/ 5 w 22"/>
                <a:gd name="T121" fmla="*/ 7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" h="76">
                  <a:moveTo>
                    <a:pt x="5" y="72"/>
                  </a:moveTo>
                  <a:cubicBezTo>
                    <a:pt x="3" y="69"/>
                    <a:pt x="3" y="66"/>
                    <a:pt x="3" y="62"/>
                  </a:cubicBezTo>
                  <a:cubicBezTo>
                    <a:pt x="3" y="58"/>
                    <a:pt x="3" y="55"/>
                    <a:pt x="3" y="51"/>
                  </a:cubicBezTo>
                  <a:cubicBezTo>
                    <a:pt x="3" y="42"/>
                    <a:pt x="2" y="33"/>
                    <a:pt x="2" y="25"/>
                  </a:cubicBezTo>
                  <a:cubicBezTo>
                    <a:pt x="2" y="20"/>
                    <a:pt x="2" y="15"/>
                    <a:pt x="3" y="11"/>
                  </a:cubicBezTo>
                  <a:cubicBezTo>
                    <a:pt x="3" y="9"/>
                    <a:pt x="3" y="7"/>
                    <a:pt x="4" y="6"/>
                  </a:cubicBezTo>
                  <a:cubicBezTo>
                    <a:pt x="4" y="5"/>
                    <a:pt x="5" y="3"/>
                    <a:pt x="6" y="3"/>
                  </a:cubicBezTo>
                  <a:cubicBezTo>
                    <a:pt x="7" y="3"/>
                    <a:pt x="9" y="5"/>
                    <a:pt x="10" y="6"/>
                  </a:cubicBezTo>
                  <a:cubicBezTo>
                    <a:pt x="11" y="7"/>
                    <a:pt x="12" y="9"/>
                    <a:pt x="13" y="10"/>
                  </a:cubicBezTo>
                  <a:cubicBezTo>
                    <a:pt x="14" y="13"/>
                    <a:pt x="15" y="17"/>
                    <a:pt x="16" y="20"/>
                  </a:cubicBezTo>
                  <a:cubicBezTo>
                    <a:pt x="18" y="28"/>
                    <a:pt x="19" y="36"/>
                    <a:pt x="20" y="45"/>
                  </a:cubicBezTo>
                  <a:cubicBezTo>
                    <a:pt x="20" y="54"/>
                    <a:pt x="20" y="63"/>
                    <a:pt x="21" y="73"/>
                  </a:cubicBezTo>
                  <a:cubicBezTo>
                    <a:pt x="21" y="73"/>
                    <a:pt x="22" y="74"/>
                    <a:pt x="22" y="73"/>
                  </a:cubicBezTo>
                  <a:cubicBezTo>
                    <a:pt x="22" y="64"/>
                    <a:pt x="21" y="56"/>
                    <a:pt x="19" y="47"/>
                  </a:cubicBezTo>
                  <a:cubicBezTo>
                    <a:pt x="18" y="44"/>
                    <a:pt x="18" y="40"/>
                    <a:pt x="17" y="36"/>
                  </a:cubicBezTo>
                  <a:cubicBezTo>
                    <a:pt x="16" y="33"/>
                    <a:pt x="16" y="30"/>
                    <a:pt x="15" y="26"/>
                  </a:cubicBezTo>
                  <a:cubicBezTo>
                    <a:pt x="14" y="20"/>
                    <a:pt x="12" y="13"/>
                    <a:pt x="8" y="8"/>
                  </a:cubicBezTo>
                  <a:cubicBezTo>
                    <a:pt x="7" y="7"/>
                    <a:pt x="5" y="5"/>
                    <a:pt x="3" y="7"/>
                  </a:cubicBezTo>
                  <a:cubicBezTo>
                    <a:pt x="1" y="9"/>
                    <a:pt x="1" y="12"/>
                    <a:pt x="1" y="15"/>
                  </a:cubicBezTo>
                  <a:cubicBezTo>
                    <a:pt x="1" y="19"/>
                    <a:pt x="2" y="23"/>
                    <a:pt x="2" y="27"/>
                  </a:cubicBezTo>
                  <a:cubicBezTo>
                    <a:pt x="3" y="32"/>
                    <a:pt x="3" y="36"/>
                    <a:pt x="4" y="41"/>
                  </a:cubicBezTo>
                  <a:cubicBezTo>
                    <a:pt x="4" y="53"/>
                    <a:pt x="4" y="64"/>
                    <a:pt x="7" y="75"/>
                  </a:cubicBezTo>
                  <a:cubicBezTo>
                    <a:pt x="7" y="75"/>
                    <a:pt x="7" y="75"/>
                    <a:pt x="8" y="75"/>
                  </a:cubicBezTo>
                  <a:cubicBezTo>
                    <a:pt x="7" y="71"/>
                    <a:pt x="7" y="66"/>
                    <a:pt x="6" y="62"/>
                  </a:cubicBezTo>
                  <a:cubicBezTo>
                    <a:pt x="5" y="58"/>
                    <a:pt x="4" y="55"/>
                    <a:pt x="3" y="51"/>
                  </a:cubicBezTo>
                  <a:cubicBezTo>
                    <a:pt x="3" y="48"/>
                    <a:pt x="5" y="45"/>
                    <a:pt x="8" y="44"/>
                  </a:cubicBezTo>
                  <a:cubicBezTo>
                    <a:pt x="11" y="44"/>
                    <a:pt x="14" y="43"/>
                    <a:pt x="17" y="42"/>
                  </a:cubicBezTo>
                  <a:cubicBezTo>
                    <a:pt x="18" y="42"/>
                    <a:pt x="18" y="41"/>
                    <a:pt x="17" y="41"/>
                  </a:cubicBezTo>
                  <a:cubicBezTo>
                    <a:pt x="13" y="42"/>
                    <a:pt x="10" y="42"/>
                    <a:pt x="7" y="44"/>
                  </a:cubicBezTo>
                  <a:cubicBezTo>
                    <a:pt x="7" y="44"/>
                    <a:pt x="7" y="44"/>
                    <a:pt x="7" y="45"/>
                  </a:cubicBezTo>
                  <a:cubicBezTo>
                    <a:pt x="10" y="44"/>
                    <a:pt x="12" y="43"/>
                    <a:pt x="14" y="42"/>
                  </a:cubicBezTo>
                  <a:cubicBezTo>
                    <a:pt x="15" y="42"/>
                    <a:pt x="14" y="41"/>
                    <a:pt x="13" y="41"/>
                  </a:cubicBezTo>
                  <a:cubicBezTo>
                    <a:pt x="11" y="42"/>
                    <a:pt x="9" y="43"/>
                    <a:pt x="7" y="44"/>
                  </a:cubicBezTo>
                  <a:cubicBezTo>
                    <a:pt x="6" y="44"/>
                    <a:pt x="6" y="45"/>
                    <a:pt x="7" y="45"/>
                  </a:cubicBezTo>
                  <a:cubicBezTo>
                    <a:pt x="10" y="44"/>
                    <a:pt x="14" y="43"/>
                    <a:pt x="17" y="42"/>
                  </a:cubicBezTo>
                  <a:cubicBezTo>
                    <a:pt x="17" y="42"/>
                    <a:pt x="17" y="42"/>
                    <a:pt x="17" y="41"/>
                  </a:cubicBezTo>
                  <a:cubicBezTo>
                    <a:pt x="12" y="42"/>
                    <a:pt x="3" y="42"/>
                    <a:pt x="2" y="49"/>
                  </a:cubicBezTo>
                  <a:cubicBezTo>
                    <a:pt x="2" y="53"/>
                    <a:pt x="3" y="57"/>
                    <a:pt x="4" y="61"/>
                  </a:cubicBezTo>
                  <a:cubicBezTo>
                    <a:pt x="5" y="66"/>
                    <a:pt x="5" y="71"/>
                    <a:pt x="7" y="75"/>
                  </a:cubicBezTo>
                  <a:cubicBezTo>
                    <a:pt x="7" y="76"/>
                    <a:pt x="8" y="76"/>
                    <a:pt x="8" y="75"/>
                  </a:cubicBezTo>
                  <a:cubicBezTo>
                    <a:pt x="6" y="66"/>
                    <a:pt x="6" y="57"/>
                    <a:pt x="5" y="48"/>
                  </a:cubicBezTo>
                  <a:cubicBezTo>
                    <a:pt x="5" y="44"/>
                    <a:pt x="5" y="39"/>
                    <a:pt x="5" y="35"/>
                  </a:cubicBezTo>
                  <a:cubicBezTo>
                    <a:pt x="4" y="32"/>
                    <a:pt x="4" y="29"/>
                    <a:pt x="4" y="27"/>
                  </a:cubicBezTo>
                  <a:cubicBezTo>
                    <a:pt x="3" y="23"/>
                    <a:pt x="3" y="20"/>
                    <a:pt x="2" y="17"/>
                  </a:cubicBezTo>
                  <a:cubicBezTo>
                    <a:pt x="2" y="14"/>
                    <a:pt x="3" y="11"/>
                    <a:pt x="4" y="8"/>
                  </a:cubicBezTo>
                  <a:cubicBezTo>
                    <a:pt x="6" y="6"/>
                    <a:pt x="9" y="12"/>
                    <a:pt x="10" y="14"/>
                  </a:cubicBezTo>
                  <a:cubicBezTo>
                    <a:pt x="11" y="17"/>
                    <a:pt x="12" y="20"/>
                    <a:pt x="13" y="23"/>
                  </a:cubicBezTo>
                  <a:cubicBezTo>
                    <a:pt x="14" y="27"/>
                    <a:pt x="15" y="30"/>
                    <a:pt x="15" y="34"/>
                  </a:cubicBezTo>
                  <a:cubicBezTo>
                    <a:pt x="16" y="38"/>
                    <a:pt x="17" y="41"/>
                    <a:pt x="17" y="45"/>
                  </a:cubicBezTo>
                  <a:cubicBezTo>
                    <a:pt x="19" y="54"/>
                    <a:pt x="21" y="63"/>
                    <a:pt x="21" y="73"/>
                  </a:cubicBezTo>
                  <a:cubicBezTo>
                    <a:pt x="21" y="73"/>
                    <a:pt x="22" y="73"/>
                    <a:pt x="22" y="73"/>
                  </a:cubicBezTo>
                  <a:cubicBezTo>
                    <a:pt x="21" y="64"/>
                    <a:pt x="21" y="54"/>
                    <a:pt x="21" y="46"/>
                  </a:cubicBezTo>
                  <a:cubicBezTo>
                    <a:pt x="21" y="38"/>
                    <a:pt x="20" y="30"/>
                    <a:pt x="18" y="22"/>
                  </a:cubicBezTo>
                  <a:cubicBezTo>
                    <a:pt x="17" y="16"/>
                    <a:pt x="15" y="9"/>
                    <a:pt x="10" y="4"/>
                  </a:cubicBezTo>
                  <a:cubicBezTo>
                    <a:pt x="9" y="3"/>
                    <a:pt x="7" y="0"/>
                    <a:pt x="4" y="2"/>
                  </a:cubicBezTo>
                  <a:cubicBezTo>
                    <a:pt x="2" y="4"/>
                    <a:pt x="2" y="8"/>
                    <a:pt x="1" y="10"/>
                  </a:cubicBezTo>
                  <a:cubicBezTo>
                    <a:pt x="0" y="16"/>
                    <a:pt x="0" y="21"/>
                    <a:pt x="1" y="27"/>
                  </a:cubicBezTo>
                  <a:cubicBezTo>
                    <a:pt x="1" y="33"/>
                    <a:pt x="1" y="39"/>
                    <a:pt x="2" y="45"/>
                  </a:cubicBezTo>
                  <a:cubicBezTo>
                    <a:pt x="2" y="50"/>
                    <a:pt x="2" y="55"/>
                    <a:pt x="2" y="61"/>
                  </a:cubicBezTo>
                  <a:cubicBezTo>
                    <a:pt x="1" y="65"/>
                    <a:pt x="1" y="69"/>
                    <a:pt x="4" y="73"/>
                  </a:cubicBezTo>
                  <a:cubicBezTo>
                    <a:pt x="4" y="74"/>
                    <a:pt x="6" y="73"/>
                    <a:pt x="5" y="7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9" name="Freeform 80"/>
            <p:cNvSpPr/>
            <p:nvPr/>
          </p:nvSpPr>
          <p:spPr bwMode="auto">
            <a:xfrm>
              <a:off x="6236" y="527"/>
              <a:ext cx="35" cy="97"/>
            </a:xfrm>
            <a:custGeom>
              <a:avLst/>
              <a:gdLst>
                <a:gd name="T0" fmla="*/ 9 w 27"/>
                <a:gd name="T1" fmla="*/ 37 h 75"/>
                <a:gd name="T2" fmla="*/ 4 w 27"/>
                <a:gd name="T3" fmla="*/ 4 h 75"/>
                <a:gd name="T4" fmla="*/ 10 w 27"/>
                <a:gd name="T5" fmla="*/ 19 h 75"/>
                <a:gd name="T6" fmla="*/ 19 w 27"/>
                <a:gd name="T7" fmla="*/ 53 h 75"/>
                <a:gd name="T8" fmla="*/ 25 w 27"/>
                <a:gd name="T9" fmla="*/ 74 h 75"/>
                <a:gd name="T10" fmla="*/ 18 w 27"/>
                <a:gd name="T11" fmla="*/ 17 h 75"/>
                <a:gd name="T12" fmla="*/ 18 w 27"/>
                <a:gd name="T13" fmla="*/ 1 h 75"/>
                <a:gd name="T14" fmla="*/ 22 w 27"/>
                <a:gd name="T15" fmla="*/ 55 h 75"/>
                <a:gd name="T16" fmla="*/ 25 w 27"/>
                <a:gd name="T17" fmla="*/ 74 h 75"/>
                <a:gd name="T18" fmla="*/ 21 w 27"/>
                <a:gd name="T19" fmla="*/ 60 h 75"/>
                <a:gd name="T20" fmla="*/ 8 w 27"/>
                <a:gd name="T21" fmla="*/ 20 h 75"/>
                <a:gd name="T22" fmla="*/ 3 w 27"/>
                <a:gd name="T23" fmla="*/ 6 h 75"/>
                <a:gd name="T24" fmla="*/ 4 w 27"/>
                <a:gd name="T25" fmla="*/ 39 h 75"/>
                <a:gd name="T26" fmla="*/ 7 w 27"/>
                <a:gd name="T27" fmla="*/ 65 h 75"/>
                <a:gd name="T28" fmla="*/ 10 w 27"/>
                <a:gd name="T29" fmla="*/ 73 h 75"/>
                <a:gd name="T30" fmla="*/ 2 w 27"/>
                <a:gd name="T31" fmla="*/ 11 h 75"/>
                <a:gd name="T32" fmla="*/ 4 w 27"/>
                <a:gd name="T33" fmla="*/ 46 h 75"/>
                <a:gd name="T34" fmla="*/ 10 w 27"/>
                <a:gd name="T35" fmla="*/ 74 h 75"/>
                <a:gd name="T36" fmla="*/ 7 w 27"/>
                <a:gd name="T37" fmla="*/ 57 h 75"/>
                <a:gd name="T38" fmla="*/ 4 w 27"/>
                <a:gd name="T39" fmla="*/ 7 h 75"/>
                <a:gd name="T40" fmla="*/ 5 w 27"/>
                <a:gd name="T41" fmla="*/ 14 h 75"/>
                <a:gd name="T42" fmla="*/ 14 w 27"/>
                <a:gd name="T43" fmla="*/ 42 h 75"/>
                <a:gd name="T44" fmla="*/ 25 w 27"/>
                <a:gd name="T45" fmla="*/ 75 h 75"/>
                <a:gd name="T46" fmla="*/ 26 w 27"/>
                <a:gd name="T47" fmla="*/ 65 h 75"/>
                <a:gd name="T48" fmla="*/ 22 w 27"/>
                <a:gd name="T49" fmla="*/ 36 h 75"/>
                <a:gd name="T50" fmla="*/ 18 w 27"/>
                <a:gd name="T51" fmla="*/ 1 h 75"/>
                <a:gd name="T52" fmla="*/ 19 w 27"/>
                <a:gd name="T53" fmla="*/ 33 h 75"/>
                <a:gd name="T54" fmla="*/ 25 w 27"/>
                <a:gd name="T55" fmla="*/ 73 h 75"/>
                <a:gd name="T56" fmla="*/ 16 w 27"/>
                <a:gd name="T57" fmla="*/ 34 h 75"/>
                <a:gd name="T58" fmla="*/ 4 w 27"/>
                <a:gd name="T59" fmla="*/ 4 h 75"/>
                <a:gd name="T60" fmla="*/ 5 w 27"/>
                <a:gd name="T61" fmla="*/ 21 h 75"/>
                <a:gd name="T62" fmla="*/ 9 w 27"/>
                <a:gd name="T63" fmla="*/ 6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" h="75">
                  <a:moveTo>
                    <a:pt x="11" y="69"/>
                  </a:moveTo>
                  <a:cubicBezTo>
                    <a:pt x="13" y="59"/>
                    <a:pt x="11" y="48"/>
                    <a:pt x="9" y="37"/>
                  </a:cubicBezTo>
                  <a:cubicBezTo>
                    <a:pt x="7" y="32"/>
                    <a:pt x="7" y="26"/>
                    <a:pt x="6" y="21"/>
                  </a:cubicBezTo>
                  <a:cubicBezTo>
                    <a:pt x="6" y="15"/>
                    <a:pt x="5" y="10"/>
                    <a:pt x="4" y="4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6" y="9"/>
                    <a:pt x="8" y="14"/>
                    <a:pt x="10" y="19"/>
                  </a:cubicBezTo>
                  <a:cubicBezTo>
                    <a:pt x="13" y="24"/>
                    <a:pt x="14" y="30"/>
                    <a:pt x="15" y="35"/>
                  </a:cubicBezTo>
                  <a:cubicBezTo>
                    <a:pt x="17" y="41"/>
                    <a:pt x="18" y="47"/>
                    <a:pt x="19" y="53"/>
                  </a:cubicBezTo>
                  <a:cubicBezTo>
                    <a:pt x="21" y="60"/>
                    <a:pt x="22" y="67"/>
                    <a:pt x="24" y="74"/>
                  </a:cubicBezTo>
                  <a:cubicBezTo>
                    <a:pt x="24" y="75"/>
                    <a:pt x="25" y="74"/>
                    <a:pt x="25" y="74"/>
                  </a:cubicBezTo>
                  <a:cubicBezTo>
                    <a:pt x="24" y="60"/>
                    <a:pt x="22" y="47"/>
                    <a:pt x="20" y="34"/>
                  </a:cubicBezTo>
                  <a:cubicBezTo>
                    <a:pt x="20" y="28"/>
                    <a:pt x="19" y="23"/>
                    <a:pt x="18" y="17"/>
                  </a:cubicBezTo>
                  <a:cubicBezTo>
                    <a:pt x="18" y="12"/>
                    <a:pt x="18" y="6"/>
                    <a:pt x="20" y="1"/>
                  </a:cubicBezTo>
                  <a:cubicBezTo>
                    <a:pt x="19" y="1"/>
                    <a:pt x="19" y="1"/>
                    <a:pt x="18" y="1"/>
                  </a:cubicBezTo>
                  <a:cubicBezTo>
                    <a:pt x="22" y="13"/>
                    <a:pt x="21" y="25"/>
                    <a:pt x="21" y="36"/>
                  </a:cubicBezTo>
                  <a:cubicBezTo>
                    <a:pt x="21" y="43"/>
                    <a:pt x="22" y="49"/>
                    <a:pt x="22" y="55"/>
                  </a:cubicBezTo>
                  <a:cubicBezTo>
                    <a:pt x="23" y="58"/>
                    <a:pt x="24" y="61"/>
                    <a:pt x="24" y="64"/>
                  </a:cubicBezTo>
                  <a:cubicBezTo>
                    <a:pt x="25" y="67"/>
                    <a:pt x="26" y="71"/>
                    <a:pt x="25" y="74"/>
                  </a:cubicBezTo>
                  <a:cubicBezTo>
                    <a:pt x="26" y="74"/>
                    <a:pt x="26" y="74"/>
                    <a:pt x="26" y="73"/>
                  </a:cubicBezTo>
                  <a:cubicBezTo>
                    <a:pt x="23" y="70"/>
                    <a:pt x="23" y="64"/>
                    <a:pt x="21" y="60"/>
                  </a:cubicBezTo>
                  <a:cubicBezTo>
                    <a:pt x="19" y="53"/>
                    <a:pt x="17" y="46"/>
                    <a:pt x="15" y="40"/>
                  </a:cubicBezTo>
                  <a:cubicBezTo>
                    <a:pt x="13" y="33"/>
                    <a:pt x="11" y="26"/>
                    <a:pt x="8" y="20"/>
                  </a:cubicBezTo>
                  <a:cubicBezTo>
                    <a:pt x="7" y="18"/>
                    <a:pt x="7" y="15"/>
                    <a:pt x="6" y="12"/>
                  </a:cubicBezTo>
                  <a:cubicBezTo>
                    <a:pt x="6" y="10"/>
                    <a:pt x="5" y="8"/>
                    <a:pt x="3" y="6"/>
                  </a:cubicBezTo>
                  <a:cubicBezTo>
                    <a:pt x="3" y="6"/>
                    <a:pt x="2" y="6"/>
                    <a:pt x="2" y="7"/>
                  </a:cubicBezTo>
                  <a:cubicBezTo>
                    <a:pt x="1" y="18"/>
                    <a:pt x="3" y="28"/>
                    <a:pt x="4" y="39"/>
                  </a:cubicBezTo>
                  <a:cubicBezTo>
                    <a:pt x="5" y="45"/>
                    <a:pt x="6" y="51"/>
                    <a:pt x="6" y="56"/>
                  </a:cubicBezTo>
                  <a:cubicBezTo>
                    <a:pt x="6" y="59"/>
                    <a:pt x="7" y="62"/>
                    <a:pt x="7" y="65"/>
                  </a:cubicBezTo>
                  <a:cubicBezTo>
                    <a:pt x="7" y="67"/>
                    <a:pt x="9" y="71"/>
                    <a:pt x="8" y="73"/>
                  </a:cubicBezTo>
                  <a:cubicBezTo>
                    <a:pt x="9" y="73"/>
                    <a:pt x="9" y="73"/>
                    <a:pt x="10" y="73"/>
                  </a:cubicBezTo>
                  <a:cubicBezTo>
                    <a:pt x="7" y="65"/>
                    <a:pt x="7" y="55"/>
                    <a:pt x="6" y="46"/>
                  </a:cubicBezTo>
                  <a:cubicBezTo>
                    <a:pt x="4" y="35"/>
                    <a:pt x="2" y="23"/>
                    <a:pt x="2" y="11"/>
                  </a:cubicBezTo>
                  <a:cubicBezTo>
                    <a:pt x="2" y="10"/>
                    <a:pt x="0" y="10"/>
                    <a:pt x="0" y="11"/>
                  </a:cubicBezTo>
                  <a:cubicBezTo>
                    <a:pt x="1" y="23"/>
                    <a:pt x="3" y="34"/>
                    <a:pt x="4" y="46"/>
                  </a:cubicBezTo>
                  <a:cubicBezTo>
                    <a:pt x="6" y="55"/>
                    <a:pt x="5" y="65"/>
                    <a:pt x="8" y="74"/>
                  </a:cubicBezTo>
                  <a:cubicBezTo>
                    <a:pt x="9" y="75"/>
                    <a:pt x="9" y="75"/>
                    <a:pt x="10" y="74"/>
                  </a:cubicBezTo>
                  <a:cubicBezTo>
                    <a:pt x="10" y="72"/>
                    <a:pt x="10" y="69"/>
                    <a:pt x="9" y="67"/>
                  </a:cubicBezTo>
                  <a:cubicBezTo>
                    <a:pt x="8" y="64"/>
                    <a:pt x="8" y="60"/>
                    <a:pt x="7" y="57"/>
                  </a:cubicBezTo>
                  <a:cubicBezTo>
                    <a:pt x="7" y="51"/>
                    <a:pt x="7" y="46"/>
                    <a:pt x="6" y="40"/>
                  </a:cubicBezTo>
                  <a:cubicBezTo>
                    <a:pt x="4" y="29"/>
                    <a:pt x="2" y="18"/>
                    <a:pt x="4" y="7"/>
                  </a:cubicBezTo>
                  <a:cubicBezTo>
                    <a:pt x="3" y="7"/>
                    <a:pt x="3" y="7"/>
                    <a:pt x="2" y="7"/>
                  </a:cubicBezTo>
                  <a:cubicBezTo>
                    <a:pt x="4" y="9"/>
                    <a:pt x="4" y="12"/>
                    <a:pt x="5" y="14"/>
                  </a:cubicBezTo>
                  <a:cubicBezTo>
                    <a:pt x="6" y="17"/>
                    <a:pt x="7" y="19"/>
                    <a:pt x="7" y="22"/>
                  </a:cubicBezTo>
                  <a:cubicBezTo>
                    <a:pt x="10" y="28"/>
                    <a:pt x="12" y="35"/>
                    <a:pt x="14" y="42"/>
                  </a:cubicBezTo>
                  <a:cubicBezTo>
                    <a:pt x="16" y="48"/>
                    <a:pt x="19" y="54"/>
                    <a:pt x="20" y="61"/>
                  </a:cubicBezTo>
                  <a:cubicBezTo>
                    <a:pt x="21" y="66"/>
                    <a:pt x="22" y="71"/>
                    <a:pt x="25" y="75"/>
                  </a:cubicBezTo>
                  <a:cubicBezTo>
                    <a:pt x="26" y="75"/>
                    <a:pt x="27" y="75"/>
                    <a:pt x="27" y="74"/>
                  </a:cubicBezTo>
                  <a:cubicBezTo>
                    <a:pt x="27" y="71"/>
                    <a:pt x="26" y="68"/>
                    <a:pt x="26" y="65"/>
                  </a:cubicBezTo>
                  <a:cubicBezTo>
                    <a:pt x="25" y="62"/>
                    <a:pt x="24" y="59"/>
                    <a:pt x="24" y="55"/>
                  </a:cubicBezTo>
                  <a:cubicBezTo>
                    <a:pt x="23" y="49"/>
                    <a:pt x="22" y="43"/>
                    <a:pt x="22" y="36"/>
                  </a:cubicBezTo>
                  <a:cubicBezTo>
                    <a:pt x="22" y="25"/>
                    <a:pt x="23" y="12"/>
                    <a:pt x="20" y="1"/>
                  </a:cubicBezTo>
                  <a:cubicBezTo>
                    <a:pt x="19" y="0"/>
                    <a:pt x="19" y="0"/>
                    <a:pt x="18" y="1"/>
                  </a:cubicBezTo>
                  <a:cubicBezTo>
                    <a:pt x="17" y="6"/>
                    <a:pt x="17" y="11"/>
                    <a:pt x="17" y="16"/>
                  </a:cubicBezTo>
                  <a:cubicBezTo>
                    <a:pt x="18" y="22"/>
                    <a:pt x="18" y="28"/>
                    <a:pt x="19" y="33"/>
                  </a:cubicBezTo>
                  <a:cubicBezTo>
                    <a:pt x="20" y="46"/>
                    <a:pt x="23" y="60"/>
                    <a:pt x="24" y="74"/>
                  </a:cubicBezTo>
                  <a:cubicBezTo>
                    <a:pt x="24" y="74"/>
                    <a:pt x="24" y="73"/>
                    <a:pt x="25" y="73"/>
                  </a:cubicBezTo>
                  <a:cubicBezTo>
                    <a:pt x="24" y="66"/>
                    <a:pt x="22" y="60"/>
                    <a:pt x="20" y="52"/>
                  </a:cubicBezTo>
                  <a:cubicBezTo>
                    <a:pt x="19" y="46"/>
                    <a:pt x="18" y="40"/>
                    <a:pt x="16" y="34"/>
                  </a:cubicBezTo>
                  <a:cubicBezTo>
                    <a:pt x="15" y="29"/>
                    <a:pt x="14" y="23"/>
                    <a:pt x="11" y="18"/>
                  </a:cubicBezTo>
                  <a:cubicBezTo>
                    <a:pt x="9" y="13"/>
                    <a:pt x="7" y="8"/>
                    <a:pt x="4" y="4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4" y="10"/>
                    <a:pt x="4" y="16"/>
                    <a:pt x="5" y="21"/>
                  </a:cubicBezTo>
                  <a:cubicBezTo>
                    <a:pt x="5" y="26"/>
                    <a:pt x="6" y="31"/>
                    <a:pt x="7" y="37"/>
                  </a:cubicBezTo>
                  <a:cubicBezTo>
                    <a:pt x="9" y="47"/>
                    <a:pt x="12" y="58"/>
                    <a:pt x="9" y="69"/>
                  </a:cubicBezTo>
                  <a:cubicBezTo>
                    <a:pt x="9" y="70"/>
                    <a:pt x="10" y="70"/>
                    <a:pt x="11" y="6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0" name="Freeform 81"/>
            <p:cNvSpPr/>
            <p:nvPr/>
          </p:nvSpPr>
          <p:spPr bwMode="auto">
            <a:xfrm>
              <a:off x="5920" y="717"/>
              <a:ext cx="301" cy="67"/>
            </a:xfrm>
            <a:custGeom>
              <a:avLst/>
              <a:gdLst>
                <a:gd name="T0" fmla="*/ 8 w 233"/>
                <a:gd name="T1" fmla="*/ 27 h 52"/>
                <a:gd name="T2" fmla="*/ 27 w 233"/>
                <a:gd name="T3" fmla="*/ 14 h 52"/>
                <a:gd name="T4" fmla="*/ 131 w 233"/>
                <a:gd name="T5" fmla="*/ 4 h 52"/>
                <a:gd name="T6" fmla="*/ 205 w 233"/>
                <a:gd name="T7" fmla="*/ 4 h 52"/>
                <a:gd name="T8" fmla="*/ 225 w 233"/>
                <a:gd name="T9" fmla="*/ 12 h 52"/>
                <a:gd name="T10" fmla="*/ 231 w 233"/>
                <a:gd name="T11" fmla="*/ 37 h 52"/>
                <a:gd name="T12" fmla="*/ 224 w 233"/>
                <a:gd name="T13" fmla="*/ 16 h 52"/>
                <a:gd name="T14" fmla="*/ 185 w 233"/>
                <a:gd name="T15" fmla="*/ 1 h 52"/>
                <a:gd name="T16" fmla="*/ 107 w 233"/>
                <a:gd name="T17" fmla="*/ 7 h 52"/>
                <a:gd name="T18" fmla="*/ 54 w 233"/>
                <a:gd name="T19" fmla="*/ 12 h 52"/>
                <a:gd name="T20" fmla="*/ 6 w 233"/>
                <a:gd name="T21" fmla="*/ 31 h 52"/>
                <a:gd name="T22" fmla="*/ 4 w 233"/>
                <a:gd name="T23" fmla="*/ 51 h 52"/>
                <a:gd name="T24" fmla="*/ 27 w 233"/>
                <a:gd name="T25" fmla="*/ 18 h 52"/>
                <a:gd name="T26" fmla="*/ 75 w 233"/>
                <a:gd name="T27" fmla="*/ 11 h 52"/>
                <a:gd name="T28" fmla="*/ 157 w 233"/>
                <a:gd name="T29" fmla="*/ 10 h 52"/>
                <a:gd name="T30" fmla="*/ 205 w 233"/>
                <a:gd name="T31" fmla="*/ 6 h 52"/>
                <a:gd name="T32" fmla="*/ 232 w 233"/>
                <a:gd name="T33" fmla="*/ 36 h 52"/>
                <a:gd name="T34" fmla="*/ 227 w 233"/>
                <a:gd name="T35" fmla="*/ 26 h 52"/>
                <a:gd name="T36" fmla="*/ 203 w 233"/>
                <a:gd name="T37" fmla="*/ 7 h 52"/>
                <a:gd name="T38" fmla="*/ 154 w 233"/>
                <a:gd name="T39" fmla="*/ 3 h 52"/>
                <a:gd name="T40" fmla="*/ 75 w 233"/>
                <a:gd name="T41" fmla="*/ 9 h 52"/>
                <a:gd name="T42" fmla="*/ 16 w 233"/>
                <a:gd name="T43" fmla="*/ 18 h 52"/>
                <a:gd name="T44" fmla="*/ 4 w 233"/>
                <a:gd name="T45" fmla="*/ 40 h 52"/>
                <a:gd name="T46" fmla="*/ 9 w 233"/>
                <a:gd name="T47" fmla="*/ 24 h 52"/>
                <a:gd name="T48" fmla="*/ 37 w 233"/>
                <a:gd name="T49" fmla="*/ 15 h 52"/>
                <a:gd name="T50" fmla="*/ 90 w 233"/>
                <a:gd name="T51" fmla="*/ 9 h 52"/>
                <a:gd name="T52" fmla="*/ 169 w 233"/>
                <a:gd name="T53" fmla="*/ 4 h 52"/>
                <a:gd name="T54" fmla="*/ 208 w 233"/>
                <a:gd name="T55" fmla="*/ 11 h 52"/>
                <a:gd name="T56" fmla="*/ 228 w 233"/>
                <a:gd name="T57" fmla="*/ 30 h 52"/>
                <a:gd name="T58" fmla="*/ 233 w 233"/>
                <a:gd name="T59" fmla="*/ 35 h 52"/>
                <a:gd name="T60" fmla="*/ 200 w 233"/>
                <a:gd name="T61" fmla="*/ 5 h 52"/>
                <a:gd name="T62" fmla="*/ 147 w 233"/>
                <a:gd name="T63" fmla="*/ 9 h 52"/>
                <a:gd name="T64" fmla="*/ 66 w 233"/>
                <a:gd name="T65" fmla="*/ 10 h 52"/>
                <a:gd name="T66" fmla="*/ 23 w 233"/>
                <a:gd name="T67" fmla="*/ 18 h 52"/>
                <a:gd name="T68" fmla="*/ 2 w 233"/>
                <a:gd name="T69" fmla="*/ 50 h 52"/>
                <a:gd name="T70" fmla="*/ 5 w 233"/>
                <a:gd name="T71" fmla="*/ 39 h 52"/>
                <a:gd name="T72" fmla="*/ 28 w 233"/>
                <a:gd name="T73" fmla="*/ 16 h 52"/>
                <a:gd name="T74" fmla="*/ 80 w 233"/>
                <a:gd name="T75" fmla="*/ 11 h 52"/>
                <a:gd name="T76" fmla="*/ 132 w 233"/>
                <a:gd name="T77" fmla="*/ 5 h 52"/>
                <a:gd name="T78" fmla="*/ 216 w 233"/>
                <a:gd name="T79" fmla="*/ 10 h 52"/>
                <a:gd name="T80" fmla="*/ 231 w 233"/>
                <a:gd name="T81" fmla="*/ 37 h 52"/>
                <a:gd name="T82" fmla="*/ 229 w 233"/>
                <a:gd name="T83" fmla="*/ 15 h 52"/>
                <a:gd name="T84" fmla="*/ 193 w 233"/>
                <a:gd name="T85" fmla="*/ 1 h 52"/>
                <a:gd name="T86" fmla="*/ 140 w 233"/>
                <a:gd name="T87" fmla="*/ 2 h 52"/>
                <a:gd name="T88" fmla="*/ 86 w 233"/>
                <a:gd name="T89" fmla="*/ 5 h 52"/>
                <a:gd name="T90" fmla="*/ 19 w 233"/>
                <a:gd name="T91" fmla="*/ 16 h 52"/>
                <a:gd name="T92" fmla="*/ 0 w 233"/>
                <a:gd name="T93" fmla="*/ 4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33" h="52">
                  <a:moveTo>
                    <a:pt x="1" y="47"/>
                  </a:moveTo>
                  <a:cubicBezTo>
                    <a:pt x="3" y="40"/>
                    <a:pt x="4" y="33"/>
                    <a:pt x="8" y="27"/>
                  </a:cubicBezTo>
                  <a:cubicBezTo>
                    <a:pt x="10" y="24"/>
                    <a:pt x="14" y="22"/>
                    <a:pt x="17" y="19"/>
                  </a:cubicBezTo>
                  <a:cubicBezTo>
                    <a:pt x="20" y="17"/>
                    <a:pt x="24" y="16"/>
                    <a:pt x="27" y="14"/>
                  </a:cubicBezTo>
                  <a:cubicBezTo>
                    <a:pt x="43" y="8"/>
                    <a:pt x="60" y="7"/>
                    <a:pt x="77" y="7"/>
                  </a:cubicBezTo>
                  <a:cubicBezTo>
                    <a:pt x="95" y="6"/>
                    <a:pt x="113" y="5"/>
                    <a:pt x="131" y="4"/>
                  </a:cubicBezTo>
                  <a:cubicBezTo>
                    <a:pt x="149" y="4"/>
                    <a:pt x="166" y="2"/>
                    <a:pt x="184" y="2"/>
                  </a:cubicBezTo>
                  <a:cubicBezTo>
                    <a:pt x="191" y="2"/>
                    <a:pt x="198" y="3"/>
                    <a:pt x="205" y="4"/>
                  </a:cubicBezTo>
                  <a:cubicBezTo>
                    <a:pt x="210" y="4"/>
                    <a:pt x="215" y="5"/>
                    <a:pt x="220" y="7"/>
                  </a:cubicBezTo>
                  <a:cubicBezTo>
                    <a:pt x="222" y="8"/>
                    <a:pt x="223" y="10"/>
                    <a:pt x="225" y="12"/>
                  </a:cubicBezTo>
                  <a:cubicBezTo>
                    <a:pt x="227" y="14"/>
                    <a:pt x="228" y="17"/>
                    <a:pt x="229" y="19"/>
                  </a:cubicBezTo>
                  <a:cubicBezTo>
                    <a:pt x="230" y="25"/>
                    <a:pt x="230" y="31"/>
                    <a:pt x="231" y="37"/>
                  </a:cubicBezTo>
                  <a:cubicBezTo>
                    <a:pt x="232" y="37"/>
                    <a:pt x="232" y="37"/>
                    <a:pt x="233" y="36"/>
                  </a:cubicBezTo>
                  <a:cubicBezTo>
                    <a:pt x="229" y="30"/>
                    <a:pt x="229" y="22"/>
                    <a:pt x="224" y="16"/>
                  </a:cubicBezTo>
                  <a:cubicBezTo>
                    <a:pt x="220" y="10"/>
                    <a:pt x="214" y="7"/>
                    <a:pt x="208" y="4"/>
                  </a:cubicBezTo>
                  <a:cubicBezTo>
                    <a:pt x="200" y="2"/>
                    <a:pt x="193" y="1"/>
                    <a:pt x="185" y="1"/>
                  </a:cubicBezTo>
                  <a:cubicBezTo>
                    <a:pt x="176" y="0"/>
                    <a:pt x="168" y="1"/>
                    <a:pt x="159" y="2"/>
                  </a:cubicBezTo>
                  <a:cubicBezTo>
                    <a:pt x="142" y="2"/>
                    <a:pt x="125" y="5"/>
                    <a:pt x="107" y="7"/>
                  </a:cubicBezTo>
                  <a:cubicBezTo>
                    <a:pt x="99" y="8"/>
                    <a:pt x="90" y="8"/>
                    <a:pt x="81" y="9"/>
                  </a:cubicBezTo>
                  <a:cubicBezTo>
                    <a:pt x="72" y="10"/>
                    <a:pt x="63" y="11"/>
                    <a:pt x="54" y="12"/>
                  </a:cubicBezTo>
                  <a:cubicBezTo>
                    <a:pt x="41" y="12"/>
                    <a:pt x="28" y="12"/>
                    <a:pt x="17" y="19"/>
                  </a:cubicBezTo>
                  <a:cubicBezTo>
                    <a:pt x="12" y="22"/>
                    <a:pt x="8" y="26"/>
                    <a:pt x="6" y="31"/>
                  </a:cubicBezTo>
                  <a:cubicBezTo>
                    <a:pt x="3" y="37"/>
                    <a:pt x="3" y="44"/>
                    <a:pt x="2" y="50"/>
                  </a:cubicBezTo>
                  <a:cubicBezTo>
                    <a:pt x="2" y="51"/>
                    <a:pt x="3" y="52"/>
                    <a:pt x="4" y="51"/>
                  </a:cubicBezTo>
                  <a:cubicBezTo>
                    <a:pt x="5" y="44"/>
                    <a:pt x="6" y="35"/>
                    <a:pt x="10" y="29"/>
                  </a:cubicBezTo>
                  <a:cubicBezTo>
                    <a:pt x="14" y="23"/>
                    <a:pt x="21" y="20"/>
                    <a:pt x="27" y="18"/>
                  </a:cubicBezTo>
                  <a:cubicBezTo>
                    <a:pt x="34" y="15"/>
                    <a:pt x="41" y="14"/>
                    <a:pt x="48" y="14"/>
                  </a:cubicBezTo>
                  <a:cubicBezTo>
                    <a:pt x="57" y="12"/>
                    <a:pt x="66" y="12"/>
                    <a:pt x="75" y="11"/>
                  </a:cubicBezTo>
                  <a:cubicBezTo>
                    <a:pt x="93" y="10"/>
                    <a:pt x="111" y="10"/>
                    <a:pt x="129" y="10"/>
                  </a:cubicBezTo>
                  <a:cubicBezTo>
                    <a:pt x="138" y="10"/>
                    <a:pt x="148" y="10"/>
                    <a:pt x="157" y="10"/>
                  </a:cubicBezTo>
                  <a:cubicBezTo>
                    <a:pt x="166" y="10"/>
                    <a:pt x="174" y="9"/>
                    <a:pt x="183" y="8"/>
                  </a:cubicBezTo>
                  <a:cubicBezTo>
                    <a:pt x="190" y="7"/>
                    <a:pt x="198" y="6"/>
                    <a:pt x="205" y="6"/>
                  </a:cubicBezTo>
                  <a:cubicBezTo>
                    <a:pt x="210" y="7"/>
                    <a:pt x="214" y="8"/>
                    <a:pt x="218" y="11"/>
                  </a:cubicBezTo>
                  <a:cubicBezTo>
                    <a:pt x="226" y="17"/>
                    <a:pt x="229" y="27"/>
                    <a:pt x="232" y="36"/>
                  </a:cubicBezTo>
                  <a:cubicBezTo>
                    <a:pt x="232" y="35"/>
                    <a:pt x="233" y="35"/>
                    <a:pt x="233" y="35"/>
                  </a:cubicBezTo>
                  <a:cubicBezTo>
                    <a:pt x="230" y="33"/>
                    <a:pt x="229" y="29"/>
                    <a:pt x="227" y="26"/>
                  </a:cubicBezTo>
                  <a:cubicBezTo>
                    <a:pt x="226" y="23"/>
                    <a:pt x="223" y="21"/>
                    <a:pt x="221" y="18"/>
                  </a:cubicBezTo>
                  <a:cubicBezTo>
                    <a:pt x="215" y="13"/>
                    <a:pt x="210" y="9"/>
                    <a:pt x="203" y="7"/>
                  </a:cubicBezTo>
                  <a:cubicBezTo>
                    <a:pt x="196" y="5"/>
                    <a:pt x="188" y="4"/>
                    <a:pt x="181" y="3"/>
                  </a:cubicBezTo>
                  <a:cubicBezTo>
                    <a:pt x="172" y="2"/>
                    <a:pt x="163" y="2"/>
                    <a:pt x="154" y="3"/>
                  </a:cubicBezTo>
                  <a:cubicBezTo>
                    <a:pt x="137" y="4"/>
                    <a:pt x="119" y="6"/>
                    <a:pt x="101" y="8"/>
                  </a:cubicBezTo>
                  <a:cubicBezTo>
                    <a:pt x="92" y="8"/>
                    <a:pt x="84" y="8"/>
                    <a:pt x="75" y="9"/>
                  </a:cubicBezTo>
                  <a:cubicBezTo>
                    <a:pt x="66" y="10"/>
                    <a:pt x="57" y="12"/>
                    <a:pt x="48" y="13"/>
                  </a:cubicBezTo>
                  <a:cubicBezTo>
                    <a:pt x="37" y="14"/>
                    <a:pt x="26" y="14"/>
                    <a:pt x="16" y="18"/>
                  </a:cubicBezTo>
                  <a:cubicBezTo>
                    <a:pt x="12" y="20"/>
                    <a:pt x="9" y="22"/>
                    <a:pt x="6" y="26"/>
                  </a:cubicBezTo>
                  <a:cubicBezTo>
                    <a:pt x="4" y="30"/>
                    <a:pt x="4" y="35"/>
                    <a:pt x="4" y="40"/>
                  </a:cubicBezTo>
                  <a:cubicBezTo>
                    <a:pt x="4" y="41"/>
                    <a:pt x="6" y="41"/>
                    <a:pt x="6" y="40"/>
                  </a:cubicBezTo>
                  <a:cubicBezTo>
                    <a:pt x="5" y="35"/>
                    <a:pt x="5" y="29"/>
                    <a:pt x="9" y="24"/>
                  </a:cubicBezTo>
                  <a:cubicBezTo>
                    <a:pt x="12" y="21"/>
                    <a:pt x="17" y="19"/>
                    <a:pt x="21" y="18"/>
                  </a:cubicBezTo>
                  <a:cubicBezTo>
                    <a:pt x="26" y="16"/>
                    <a:pt x="32" y="16"/>
                    <a:pt x="37" y="15"/>
                  </a:cubicBezTo>
                  <a:cubicBezTo>
                    <a:pt x="46" y="15"/>
                    <a:pt x="54" y="14"/>
                    <a:pt x="63" y="12"/>
                  </a:cubicBezTo>
                  <a:cubicBezTo>
                    <a:pt x="72" y="11"/>
                    <a:pt x="81" y="10"/>
                    <a:pt x="90" y="9"/>
                  </a:cubicBezTo>
                  <a:cubicBezTo>
                    <a:pt x="99" y="9"/>
                    <a:pt x="108" y="9"/>
                    <a:pt x="117" y="8"/>
                  </a:cubicBezTo>
                  <a:cubicBezTo>
                    <a:pt x="134" y="6"/>
                    <a:pt x="152" y="4"/>
                    <a:pt x="169" y="4"/>
                  </a:cubicBezTo>
                  <a:cubicBezTo>
                    <a:pt x="177" y="4"/>
                    <a:pt x="184" y="5"/>
                    <a:pt x="191" y="6"/>
                  </a:cubicBezTo>
                  <a:cubicBezTo>
                    <a:pt x="197" y="6"/>
                    <a:pt x="203" y="8"/>
                    <a:pt x="208" y="11"/>
                  </a:cubicBezTo>
                  <a:cubicBezTo>
                    <a:pt x="214" y="14"/>
                    <a:pt x="218" y="18"/>
                    <a:pt x="223" y="22"/>
                  </a:cubicBezTo>
                  <a:cubicBezTo>
                    <a:pt x="225" y="25"/>
                    <a:pt x="226" y="27"/>
                    <a:pt x="228" y="30"/>
                  </a:cubicBezTo>
                  <a:cubicBezTo>
                    <a:pt x="229" y="32"/>
                    <a:pt x="230" y="35"/>
                    <a:pt x="232" y="36"/>
                  </a:cubicBezTo>
                  <a:cubicBezTo>
                    <a:pt x="233" y="36"/>
                    <a:pt x="233" y="36"/>
                    <a:pt x="233" y="35"/>
                  </a:cubicBezTo>
                  <a:cubicBezTo>
                    <a:pt x="230" y="26"/>
                    <a:pt x="226" y="14"/>
                    <a:pt x="217" y="9"/>
                  </a:cubicBezTo>
                  <a:cubicBezTo>
                    <a:pt x="212" y="6"/>
                    <a:pt x="206" y="5"/>
                    <a:pt x="200" y="5"/>
                  </a:cubicBezTo>
                  <a:cubicBezTo>
                    <a:pt x="191" y="5"/>
                    <a:pt x="182" y="6"/>
                    <a:pt x="174" y="8"/>
                  </a:cubicBezTo>
                  <a:cubicBezTo>
                    <a:pt x="165" y="9"/>
                    <a:pt x="156" y="9"/>
                    <a:pt x="147" y="9"/>
                  </a:cubicBezTo>
                  <a:cubicBezTo>
                    <a:pt x="138" y="8"/>
                    <a:pt x="129" y="8"/>
                    <a:pt x="120" y="9"/>
                  </a:cubicBezTo>
                  <a:cubicBezTo>
                    <a:pt x="101" y="9"/>
                    <a:pt x="84" y="9"/>
                    <a:pt x="66" y="10"/>
                  </a:cubicBezTo>
                  <a:cubicBezTo>
                    <a:pt x="57" y="11"/>
                    <a:pt x="49" y="12"/>
                    <a:pt x="41" y="13"/>
                  </a:cubicBezTo>
                  <a:cubicBezTo>
                    <a:pt x="35" y="14"/>
                    <a:pt x="28" y="15"/>
                    <a:pt x="23" y="18"/>
                  </a:cubicBezTo>
                  <a:cubicBezTo>
                    <a:pt x="17" y="20"/>
                    <a:pt x="11" y="24"/>
                    <a:pt x="8" y="30"/>
                  </a:cubicBezTo>
                  <a:cubicBezTo>
                    <a:pt x="4" y="36"/>
                    <a:pt x="4" y="44"/>
                    <a:pt x="2" y="50"/>
                  </a:cubicBezTo>
                  <a:cubicBezTo>
                    <a:pt x="3" y="51"/>
                    <a:pt x="3" y="51"/>
                    <a:pt x="4" y="51"/>
                  </a:cubicBezTo>
                  <a:cubicBezTo>
                    <a:pt x="4" y="47"/>
                    <a:pt x="4" y="43"/>
                    <a:pt x="5" y="39"/>
                  </a:cubicBezTo>
                  <a:cubicBezTo>
                    <a:pt x="5" y="35"/>
                    <a:pt x="7" y="31"/>
                    <a:pt x="9" y="28"/>
                  </a:cubicBezTo>
                  <a:cubicBezTo>
                    <a:pt x="14" y="22"/>
                    <a:pt x="21" y="18"/>
                    <a:pt x="28" y="16"/>
                  </a:cubicBezTo>
                  <a:cubicBezTo>
                    <a:pt x="36" y="14"/>
                    <a:pt x="45" y="14"/>
                    <a:pt x="53" y="13"/>
                  </a:cubicBezTo>
                  <a:cubicBezTo>
                    <a:pt x="62" y="13"/>
                    <a:pt x="71" y="11"/>
                    <a:pt x="80" y="11"/>
                  </a:cubicBezTo>
                  <a:cubicBezTo>
                    <a:pt x="89" y="10"/>
                    <a:pt x="98" y="9"/>
                    <a:pt x="106" y="8"/>
                  </a:cubicBezTo>
                  <a:cubicBezTo>
                    <a:pt x="115" y="8"/>
                    <a:pt x="124" y="6"/>
                    <a:pt x="132" y="5"/>
                  </a:cubicBezTo>
                  <a:cubicBezTo>
                    <a:pt x="149" y="3"/>
                    <a:pt x="167" y="2"/>
                    <a:pt x="184" y="2"/>
                  </a:cubicBezTo>
                  <a:cubicBezTo>
                    <a:pt x="195" y="3"/>
                    <a:pt x="206" y="4"/>
                    <a:pt x="216" y="10"/>
                  </a:cubicBezTo>
                  <a:cubicBezTo>
                    <a:pt x="220" y="13"/>
                    <a:pt x="224" y="17"/>
                    <a:pt x="226" y="22"/>
                  </a:cubicBezTo>
                  <a:cubicBezTo>
                    <a:pt x="228" y="27"/>
                    <a:pt x="229" y="32"/>
                    <a:pt x="231" y="37"/>
                  </a:cubicBezTo>
                  <a:cubicBezTo>
                    <a:pt x="232" y="38"/>
                    <a:pt x="233" y="38"/>
                    <a:pt x="233" y="37"/>
                  </a:cubicBezTo>
                  <a:cubicBezTo>
                    <a:pt x="232" y="29"/>
                    <a:pt x="232" y="22"/>
                    <a:pt x="229" y="15"/>
                  </a:cubicBezTo>
                  <a:cubicBezTo>
                    <a:pt x="226" y="9"/>
                    <a:pt x="221" y="6"/>
                    <a:pt x="215" y="4"/>
                  </a:cubicBezTo>
                  <a:cubicBezTo>
                    <a:pt x="208" y="2"/>
                    <a:pt x="201" y="2"/>
                    <a:pt x="193" y="1"/>
                  </a:cubicBezTo>
                  <a:cubicBezTo>
                    <a:pt x="185" y="0"/>
                    <a:pt x="176" y="1"/>
                    <a:pt x="167" y="1"/>
                  </a:cubicBezTo>
                  <a:cubicBezTo>
                    <a:pt x="158" y="1"/>
                    <a:pt x="149" y="2"/>
                    <a:pt x="140" y="2"/>
                  </a:cubicBezTo>
                  <a:cubicBezTo>
                    <a:pt x="131" y="3"/>
                    <a:pt x="122" y="3"/>
                    <a:pt x="113" y="4"/>
                  </a:cubicBezTo>
                  <a:cubicBezTo>
                    <a:pt x="104" y="4"/>
                    <a:pt x="95" y="5"/>
                    <a:pt x="86" y="5"/>
                  </a:cubicBezTo>
                  <a:cubicBezTo>
                    <a:pt x="77" y="6"/>
                    <a:pt x="68" y="6"/>
                    <a:pt x="60" y="6"/>
                  </a:cubicBezTo>
                  <a:cubicBezTo>
                    <a:pt x="46" y="7"/>
                    <a:pt x="32" y="9"/>
                    <a:pt x="19" y="16"/>
                  </a:cubicBezTo>
                  <a:cubicBezTo>
                    <a:pt x="14" y="19"/>
                    <a:pt x="8" y="23"/>
                    <a:pt x="5" y="29"/>
                  </a:cubicBezTo>
                  <a:cubicBezTo>
                    <a:pt x="2" y="34"/>
                    <a:pt x="1" y="41"/>
                    <a:pt x="0" y="47"/>
                  </a:cubicBezTo>
                  <a:cubicBezTo>
                    <a:pt x="0" y="48"/>
                    <a:pt x="1" y="48"/>
                    <a:pt x="1" y="4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1" name="Freeform 82"/>
            <p:cNvSpPr/>
            <p:nvPr/>
          </p:nvSpPr>
          <p:spPr bwMode="auto">
            <a:xfrm>
              <a:off x="5874" y="461"/>
              <a:ext cx="387" cy="52"/>
            </a:xfrm>
            <a:custGeom>
              <a:avLst/>
              <a:gdLst>
                <a:gd name="T0" fmla="*/ 27 w 300"/>
                <a:gd name="T1" fmla="*/ 38 h 40"/>
                <a:gd name="T2" fmla="*/ 97 w 300"/>
                <a:gd name="T3" fmla="*/ 32 h 40"/>
                <a:gd name="T4" fmla="*/ 242 w 300"/>
                <a:gd name="T5" fmla="*/ 25 h 40"/>
                <a:gd name="T6" fmla="*/ 298 w 300"/>
                <a:gd name="T7" fmla="*/ 20 h 40"/>
                <a:gd name="T8" fmla="*/ 266 w 300"/>
                <a:gd name="T9" fmla="*/ 2 h 40"/>
                <a:gd name="T10" fmla="*/ 94 w 300"/>
                <a:gd name="T11" fmla="*/ 14 h 40"/>
                <a:gd name="T12" fmla="*/ 23 w 300"/>
                <a:gd name="T13" fmla="*/ 16 h 40"/>
                <a:gd name="T14" fmla="*/ 2 w 300"/>
                <a:gd name="T15" fmla="*/ 30 h 40"/>
                <a:gd name="T16" fmla="*/ 29 w 300"/>
                <a:gd name="T17" fmla="*/ 37 h 40"/>
                <a:gd name="T18" fmla="*/ 202 w 300"/>
                <a:gd name="T19" fmla="*/ 29 h 40"/>
                <a:gd name="T20" fmla="*/ 293 w 300"/>
                <a:gd name="T21" fmla="*/ 22 h 40"/>
                <a:gd name="T22" fmla="*/ 298 w 300"/>
                <a:gd name="T23" fmla="*/ 9 h 40"/>
                <a:gd name="T24" fmla="*/ 265 w 300"/>
                <a:gd name="T25" fmla="*/ 7 h 40"/>
                <a:gd name="T26" fmla="*/ 149 w 300"/>
                <a:gd name="T27" fmla="*/ 13 h 40"/>
                <a:gd name="T28" fmla="*/ 32 w 300"/>
                <a:gd name="T29" fmla="*/ 17 h 40"/>
                <a:gd name="T30" fmla="*/ 0 w 300"/>
                <a:gd name="T31" fmla="*/ 23 h 40"/>
                <a:gd name="T32" fmla="*/ 6 w 300"/>
                <a:gd name="T33" fmla="*/ 39 h 40"/>
                <a:gd name="T34" fmla="*/ 55 w 300"/>
                <a:gd name="T35" fmla="*/ 37 h 40"/>
                <a:gd name="T36" fmla="*/ 202 w 300"/>
                <a:gd name="T37" fmla="*/ 26 h 40"/>
                <a:gd name="T38" fmla="*/ 296 w 300"/>
                <a:gd name="T39" fmla="*/ 21 h 40"/>
                <a:gd name="T40" fmla="*/ 277 w 300"/>
                <a:gd name="T41" fmla="*/ 5 h 40"/>
                <a:gd name="T42" fmla="*/ 108 w 300"/>
                <a:gd name="T43" fmla="*/ 16 h 40"/>
                <a:gd name="T44" fmla="*/ 48 w 300"/>
                <a:gd name="T45" fmla="*/ 16 h 40"/>
                <a:gd name="T46" fmla="*/ 56 w 300"/>
                <a:gd name="T47" fmla="*/ 17 h 40"/>
                <a:gd name="T48" fmla="*/ 143 w 300"/>
                <a:gd name="T49" fmla="*/ 16 h 40"/>
                <a:gd name="T50" fmla="*/ 266 w 300"/>
                <a:gd name="T51" fmla="*/ 6 h 40"/>
                <a:gd name="T52" fmla="*/ 296 w 300"/>
                <a:gd name="T53" fmla="*/ 15 h 40"/>
                <a:gd name="T54" fmla="*/ 280 w 300"/>
                <a:gd name="T55" fmla="*/ 23 h 40"/>
                <a:gd name="T56" fmla="*/ 182 w 300"/>
                <a:gd name="T57" fmla="*/ 26 h 40"/>
                <a:gd name="T58" fmla="*/ 50 w 300"/>
                <a:gd name="T59" fmla="*/ 35 h 40"/>
                <a:gd name="T60" fmla="*/ 10 w 300"/>
                <a:gd name="T61" fmla="*/ 38 h 40"/>
                <a:gd name="T62" fmla="*/ 2 w 300"/>
                <a:gd name="T63" fmla="*/ 24 h 40"/>
                <a:gd name="T64" fmla="*/ 36 w 300"/>
                <a:gd name="T65" fmla="*/ 19 h 40"/>
                <a:gd name="T66" fmla="*/ 212 w 300"/>
                <a:gd name="T67" fmla="*/ 10 h 40"/>
                <a:gd name="T68" fmla="*/ 284 w 300"/>
                <a:gd name="T69" fmla="*/ 6 h 40"/>
                <a:gd name="T70" fmla="*/ 298 w 300"/>
                <a:gd name="T71" fmla="*/ 19 h 40"/>
                <a:gd name="T72" fmla="*/ 270 w 300"/>
                <a:gd name="T73" fmla="*/ 24 h 40"/>
                <a:gd name="T74" fmla="*/ 126 w 300"/>
                <a:gd name="T75" fmla="*/ 28 h 40"/>
                <a:gd name="T76" fmla="*/ 25 w 300"/>
                <a:gd name="T77" fmla="*/ 36 h 40"/>
                <a:gd name="T78" fmla="*/ 17 w 300"/>
                <a:gd name="T79" fmla="*/ 18 h 40"/>
                <a:gd name="T80" fmla="*/ 68 w 300"/>
                <a:gd name="T81" fmla="*/ 16 h 40"/>
                <a:gd name="T82" fmla="*/ 244 w 300"/>
                <a:gd name="T83" fmla="*/ 6 h 40"/>
                <a:gd name="T84" fmla="*/ 297 w 300"/>
                <a:gd name="T85" fmla="*/ 19 h 40"/>
                <a:gd name="T86" fmla="*/ 251 w 300"/>
                <a:gd name="T87" fmla="*/ 25 h 40"/>
                <a:gd name="T88" fmla="*/ 138 w 300"/>
                <a:gd name="T89" fmla="*/ 30 h 40"/>
                <a:gd name="T90" fmla="*/ 52 w 300"/>
                <a:gd name="T91" fmla="*/ 34 h 40"/>
                <a:gd name="T92" fmla="*/ 8 w 300"/>
                <a:gd name="T93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00" h="40">
                  <a:moveTo>
                    <a:pt x="5" y="31"/>
                  </a:moveTo>
                  <a:cubicBezTo>
                    <a:pt x="7" y="37"/>
                    <a:pt x="13" y="38"/>
                    <a:pt x="18" y="38"/>
                  </a:cubicBezTo>
                  <a:cubicBezTo>
                    <a:pt x="21" y="38"/>
                    <a:pt x="24" y="38"/>
                    <a:pt x="27" y="38"/>
                  </a:cubicBezTo>
                  <a:cubicBezTo>
                    <a:pt x="31" y="37"/>
                    <a:pt x="36" y="37"/>
                    <a:pt x="40" y="37"/>
                  </a:cubicBezTo>
                  <a:cubicBezTo>
                    <a:pt x="50" y="36"/>
                    <a:pt x="59" y="34"/>
                    <a:pt x="69" y="33"/>
                  </a:cubicBezTo>
                  <a:cubicBezTo>
                    <a:pt x="78" y="33"/>
                    <a:pt x="88" y="32"/>
                    <a:pt x="97" y="32"/>
                  </a:cubicBezTo>
                  <a:cubicBezTo>
                    <a:pt x="117" y="32"/>
                    <a:pt x="136" y="33"/>
                    <a:pt x="156" y="31"/>
                  </a:cubicBezTo>
                  <a:cubicBezTo>
                    <a:pt x="175" y="29"/>
                    <a:pt x="194" y="27"/>
                    <a:pt x="214" y="26"/>
                  </a:cubicBezTo>
                  <a:cubicBezTo>
                    <a:pt x="223" y="25"/>
                    <a:pt x="232" y="25"/>
                    <a:pt x="242" y="25"/>
                  </a:cubicBezTo>
                  <a:cubicBezTo>
                    <a:pt x="250" y="26"/>
                    <a:pt x="258" y="26"/>
                    <a:pt x="266" y="27"/>
                  </a:cubicBezTo>
                  <a:cubicBezTo>
                    <a:pt x="275" y="27"/>
                    <a:pt x="283" y="27"/>
                    <a:pt x="290" y="24"/>
                  </a:cubicBezTo>
                  <a:cubicBezTo>
                    <a:pt x="293" y="24"/>
                    <a:pt x="296" y="22"/>
                    <a:pt x="298" y="20"/>
                  </a:cubicBezTo>
                  <a:cubicBezTo>
                    <a:pt x="299" y="18"/>
                    <a:pt x="299" y="16"/>
                    <a:pt x="299" y="14"/>
                  </a:cubicBezTo>
                  <a:cubicBezTo>
                    <a:pt x="298" y="8"/>
                    <a:pt x="294" y="4"/>
                    <a:pt x="289" y="3"/>
                  </a:cubicBezTo>
                  <a:cubicBezTo>
                    <a:pt x="281" y="0"/>
                    <a:pt x="274" y="1"/>
                    <a:pt x="266" y="2"/>
                  </a:cubicBezTo>
                  <a:cubicBezTo>
                    <a:pt x="248" y="5"/>
                    <a:pt x="230" y="7"/>
                    <a:pt x="211" y="8"/>
                  </a:cubicBezTo>
                  <a:cubicBezTo>
                    <a:pt x="192" y="9"/>
                    <a:pt x="172" y="10"/>
                    <a:pt x="153" y="11"/>
                  </a:cubicBezTo>
                  <a:cubicBezTo>
                    <a:pt x="133" y="12"/>
                    <a:pt x="114" y="13"/>
                    <a:pt x="94" y="14"/>
                  </a:cubicBezTo>
                  <a:cubicBezTo>
                    <a:pt x="84" y="14"/>
                    <a:pt x="74" y="15"/>
                    <a:pt x="65" y="15"/>
                  </a:cubicBezTo>
                  <a:cubicBezTo>
                    <a:pt x="55" y="16"/>
                    <a:pt x="45" y="15"/>
                    <a:pt x="35" y="15"/>
                  </a:cubicBezTo>
                  <a:cubicBezTo>
                    <a:pt x="31" y="16"/>
                    <a:pt x="27" y="16"/>
                    <a:pt x="23" y="16"/>
                  </a:cubicBezTo>
                  <a:cubicBezTo>
                    <a:pt x="20" y="16"/>
                    <a:pt x="18" y="16"/>
                    <a:pt x="15" y="16"/>
                  </a:cubicBezTo>
                  <a:cubicBezTo>
                    <a:pt x="10" y="16"/>
                    <a:pt x="4" y="17"/>
                    <a:pt x="2" y="22"/>
                  </a:cubicBezTo>
                  <a:cubicBezTo>
                    <a:pt x="0" y="25"/>
                    <a:pt x="0" y="28"/>
                    <a:pt x="2" y="30"/>
                  </a:cubicBezTo>
                  <a:cubicBezTo>
                    <a:pt x="3" y="33"/>
                    <a:pt x="5" y="34"/>
                    <a:pt x="7" y="35"/>
                  </a:cubicBezTo>
                  <a:cubicBezTo>
                    <a:pt x="9" y="37"/>
                    <a:pt x="12" y="37"/>
                    <a:pt x="15" y="37"/>
                  </a:cubicBezTo>
                  <a:cubicBezTo>
                    <a:pt x="19" y="38"/>
                    <a:pt x="24" y="37"/>
                    <a:pt x="29" y="37"/>
                  </a:cubicBezTo>
                  <a:cubicBezTo>
                    <a:pt x="48" y="37"/>
                    <a:pt x="67" y="34"/>
                    <a:pt x="86" y="32"/>
                  </a:cubicBezTo>
                  <a:cubicBezTo>
                    <a:pt x="105" y="31"/>
                    <a:pt x="125" y="30"/>
                    <a:pt x="145" y="29"/>
                  </a:cubicBezTo>
                  <a:cubicBezTo>
                    <a:pt x="164" y="29"/>
                    <a:pt x="183" y="30"/>
                    <a:pt x="202" y="29"/>
                  </a:cubicBezTo>
                  <a:cubicBezTo>
                    <a:pt x="222" y="29"/>
                    <a:pt x="241" y="28"/>
                    <a:pt x="260" y="26"/>
                  </a:cubicBezTo>
                  <a:cubicBezTo>
                    <a:pt x="269" y="25"/>
                    <a:pt x="278" y="25"/>
                    <a:pt x="287" y="23"/>
                  </a:cubicBezTo>
                  <a:cubicBezTo>
                    <a:pt x="289" y="23"/>
                    <a:pt x="291" y="23"/>
                    <a:pt x="293" y="22"/>
                  </a:cubicBezTo>
                  <a:cubicBezTo>
                    <a:pt x="295" y="22"/>
                    <a:pt x="296" y="22"/>
                    <a:pt x="298" y="21"/>
                  </a:cubicBezTo>
                  <a:cubicBezTo>
                    <a:pt x="299" y="20"/>
                    <a:pt x="299" y="19"/>
                    <a:pt x="299" y="17"/>
                  </a:cubicBezTo>
                  <a:cubicBezTo>
                    <a:pt x="299" y="14"/>
                    <a:pt x="299" y="11"/>
                    <a:pt x="298" y="9"/>
                  </a:cubicBezTo>
                  <a:cubicBezTo>
                    <a:pt x="297" y="7"/>
                    <a:pt x="295" y="6"/>
                    <a:pt x="292" y="6"/>
                  </a:cubicBezTo>
                  <a:cubicBezTo>
                    <a:pt x="288" y="5"/>
                    <a:pt x="284" y="5"/>
                    <a:pt x="279" y="6"/>
                  </a:cubicBezTo>
                  <a:cubicBezTo>
                    <a:pt x="275" y="6"/>
                    <a:pt x="270" y="7"/>
                    <a:pt x="265" y="7"/>
                  </a:cubicBezTo>
                  <a:cubicBezTo>
                    <a:pt x="256" y="7"/>
                    <a:pt x="246" y="7"/>
                    <a:pt x="237" y="7"/>
                  </a:cubicBezTo>
                  <a:cubicBezTo>
                    <a:pt x="227" y="7"/>
                    <a:pt x="217" y="8"/>
                    <a:pt x="207" y="9"/>
                  </a:cubicBezTo>
                  <a:cubicBezTo>
                    <a:pt x="188" y="10"/>
                    <a:pt x="168" y="12"/>
                    <a:pt x="149" y="13"/>
                  </a:cubicBezTo>
                  <a:cubicBezTo>
                    <a:pt x="129" y="14"/>
                    <a:pt x="109" y="15"/>
                    <a:pt x="90" y="16"/>
                  </a:cubicBezTo>
                  <a:cubicBezTo>
                    <a:pt x="80" y="16"/>
                    <a:pt x="70" y="16"/>
                    <a:pt x="60" y="17"/>
                  </a:cubicBezTo>
                  <a:cubicBezTo>
                    <a:pt x="51" y="17"/>
                    <a:pt x="41" y="17"/>
                    <a:pt x="32" y="17"/>
                  </a:cubicBezTo>
                  <a:cubicBezTo>
                    <a:pt x="27" y="17"/>
                    <a:pt x="22" y="17"/>
                    <a:pt x="17" y="18"/>
                  </a:cubicBezTo>
                  <a:cubicBezTo>
                    <a:pt x="14" y="18"/>
                    <a:pt x="10" y="18"/>
                    <a:pt x="6" y="19"/>
                  </a:cubicBezTo>
                  <a:cubicBezTo>
                    <a:pt x="4" y="19"/>
                    <a:pt x="1" y="20"/>
                    <a:pt x="0" y="23"/>
                  </a:cubicBezTo>
                  <a:cubicBezTo>
                    <a:pt x="0" y="25"/>
                    <a:pt x="0" y="28"/>
                    <a:pt x="0" y="31"/>
                  </a:cubicBezTo>
                  <a:cubicBezTo>
                    <a:pt x="1" y="32"/>
                    <a:pt x="1" y="34"/>
                    <a:pt x="2" y="36"/>
                  </a:cubicBezTo>
                  <a:cubicBezTo>
                    <a:pt x="3" y="37"/>
                    <a:pt x="5" y="38"/>
                    <a:pt x="6" y="39"/>
                  </a:cubicBezTo>
                  <a:cubicBezTo>
                    <a:pt x="11" y="40"/>
                    <a:pt x="16" y="40"/>
                    <a:pt x="21" y="40"/>
                  </a:cubicBezTo>
                  <a:cubicBezTo>
                    <a:pt x="26" y="39"/>
                    <a:pt x="32" y="39"/>
                    <a:pt x="37" y="38"/>
                  </a:cubicBezTo>
                  <a:cubicBezTo>
                    <a:pt x="43" y="37"/>
                    <a:pt x="49" y="37"/>
                    <a:pt x="55" y="37"/>
                  </a:cubicBezTo>
                  <a:cubicBezTo>
                    <a:pt x="74" y="36"/>
                    <a:pt x="94" y="34"/>
                    <a:pt x="114" y="32"/>
                  </a:cubicBezTo>
                  <a:cubicBezTo>
                    <a:pt x="133" y="31"/>
                    <a:pt x="153" y="29"/>
                    <a:pt x="172" y="28"/>
                  </a:cubicBezTo>
                  <a:cubicBezTo>
                    <a:pt x="182" y="27"/>
                    <a:pt x="192" y="26"/>
                    <a:pt x="202" y="26"/>
                  </a:cubicBezTo>
                  <a:cubicBezTo>
                    <a:pt x="211" y="26"/>
                    <a:pt x="221" y="27"/>
                    <a:pt x="231" y="27"/>
                  </a:cubicBezTo>
                  <a:cubicBezTo>
                    <a:pt x="248" y="27"/>
                    <a:pt x="265" y="25"/>
                    <a:pt x="283" y="25"/>
                  </a:cubicBezTo>
                  <a:cubicBezTo>
                    <a:pt x="287" y="25"/>
                    <a:pt x="294" y="25"/>
                    <a:pt x="296" y="21"/>
                  </a:cubicBezTo>
                  <a:cubicBezTo>
                    <a:pt x="298" y="18"/>
                    <a:pt x="298" y="14"/>
                    <a:pt x="296" y="12"/>
                  </a:cubicBezTo>
                  <a:cubicBezTo>
                    <a:pt x="295" y="9"/>
                    <a:pt x="292" y="7"/>
                    <a:pt x="289" y="7"/>
                  </a:cubicBezTo>
                  <a:cubicBezTo>
                    <a:pt x="285" y="6"/>
                    <a:pt x="281" y="5"/>
                    <a:pt x="277" y="5"/>
                  </a:cubicBezTo>
                  <a:cubicBezTo>
                    <a:pt x="260" y="4"/>
                    <a:pt x="242" y="8"/>
                    <a:pt x="225" y="10"/>
                  </a:cubicBezTo>
                  <a:cubicBezTo>
                    <a:pt x="206" y="12"/>
                    <a:pt x="186" y="13"/>
                    <a:pt x="167" y="13"/>
                  </a:cubicBezTo>
                  <a:cubicBezTo>
                    <a:pt x="147" y="14"/>
                    <a:pt x="128" y="16"/>
                    <a:pt x="108" y="16"/>
                  </a:cubicBezTo>
                  <a:cubicBezTo>
                    <a:pt x="101" y="16"/>
                    <a:pt x="94" y="16"/>
                    <a:pt x="87" y="15"/>
                  </a:cubicBezTo>
                  <a:cubicBezTo>
                    <a:pt x="81" y="15"/>
                    <a:pt x="74" y="15"/>
                    <a:pt x="67" y="16"/>
                  </a:cubicBezTo>
                  <a:cubicBezTo>
                    <a:pt x="60" y="16"/>
                    <a:pt x="54" y="16"/>
                    <a:pt x="48" y="16"/>
                  </a:cubicBezTo>
                  <a:cubicBezTo>
                    <a:pt x="41" y="16"/>
                    <a:pt x="35" y="16"/>
                    <a:pt x="29" y="18"/>
                  </a:cubicBezTo>
                  <a:cubicBezTo>
                    <a:pt x="28" y="18"/>
                    <a:pt x="28" y="19"/>
                    <a:pt x="29" y="19"/>
                  </a:cubicBezTo>
                  <a:cubicBezTo>
                    <a:pt x="38" y="17"/>
                    <a:pt x="47" y="17"/>
                    <a:pt x="56" y="17"/>
                  </a:cubicBezTo>
                  <a:cubicBezTo>
                    <a:pt x="66" y="17"/>
                    <a:pt x="75" y="16"/>
                    <a:pt x="84" y="17"/>
                  </a:cubicBezTo>
                  <a:cubicBezTo>
                    <a:pt x="95" y="17"/>
                    <a:pt x="104" y="18"/>
                    <a:pt x="114" y="17"/>
                  </a:cubicBezTo>
                  <a:cubicBezTo>
                    <a:pt x="124" y="17"/>
                    <a:pt x="134" y="16"/>
                    <a:pt x="143" y="16"/>
                  </a:cubicBezTo>
                  <a:cubicBezTo>
                    <a:pt x="163" y="15"/>
                    <a:pt x="182" y="14"/>
                    <a:pt x="202" y="13"/>
                  </a:cubicBezTo>
                  <a:cubicBezTo>
                    <a:pt x="214" y="12"/>
                    <a:pt x="227" y="11"/>
                    <a:pt x="240" y="9"/>
                  </a:cubicBezTo>
                  <a:cubicBezTo>
                    <a:pt x="248" y="8"/>
                    <a:pt x="257" y="7"/>
                    <a:pt x="266" y="6"/>
                  </a:cubicBezTo>
                  <a:cubicBezTo>
                    <a:pt x="270" y="6"/>
                    <a:pt x="275" y="6"/>
                    <a:pt x="280" y="6"/>
                  </a:cubicBezTo>
                  <a:cubicBezTo>
                    <a:pt x="284" y="7"/>
                    <a:pt x="287" y="7"/>
                    <a:pt x="291" y="9"/>
                  </a:cubicBezTo>
                  <a:cubicBezTo>
                    <a:pt x="294" y="10"/>
                    <a:pt x="296" y="12"/>
                    <a:pt x="296" y="15"/>
                  </a:cubicBezTo>
                  <a:cubicBezTo>
                    <a:pt x="296" y="17"/>
                    <a:pt x="296" y="19"/>
                    <a:pt x="295" y="20"/>
                  </a:cubicBezTo>
                  <a:cubicBezTo>
                    <a:pt x="293" y="22"/>
                    <a:pt x="290" y="23"/>
                    <a:pt x="288" y="23"/>
                  </a:cubicBezTo>
                  <a:cubicBezTo>
                    <a:pt x="285" y="23"/>
                    <a:pt x="282" y="23"/>
                    <a:pt x="280" y="23"/>
                  </a:cubicBezTo>
                  <a:cubicBezTo>
                    <a:pt x="276" y="23"/>
                    <a:pt x="273" y="24"/>
                    <a:pt x="269" y="24"/>
                  </a:cubicBezTo>
                  <a:cubicBezTo>
                    <a:pt x="259" y="24"/>
                    <a:pt x="250" y="25"/>
                    <a:pt x="240" y="25"/>
                  </a:cubicBezTo>
                  <a:cubicBezTo>
                    <a:pt x="221" y="26"/>
                    <a:pt x="201" y="24"/>
                    <a:pt x="182" y="26"/>
                  </a:cubicBezTo>
                  <a:cubicBezTo>
                    <a:pt x="162" y="27"/>
                    <a:pt x="143" y="29"/>
                    <a:pt x="123" y="30"/>
                  </a:cubicBezTo>
                  <a:cubicBezTo>
                    <a:pt x="104" y="31"/>
                    <a:pt x="84" y="33"/>
                    <a:pt x="64" y="35"/>
                  </a:cubicBezTo>
                  <a:cubicBezTo>
                    <a:pt x="59" y="35"/>
                    <a:pt x="54" y="35"/>
                    <a:pt x="50" y="35"/>
                  </a:cubicBezTo>
                  <a:cubicBezTo>
                    <a:pt x="47" y="36"/>
                    <a:pt x="44" y="36"/>
                    <a:pt x="41" y="36"/>
                  </a:cubicBezTo>
                  <a:cubicBezTo>
                    <a:pt x="36" y="37"/>
                    <a:pt x="31" y="37"/>
                    <a:pt x="26" y="38"/>
                  </a:cubicBezTo>
                  <a:cubicBezTo>
                    <a:pt x="21" y="38"/>
                    <a:pt x="15" y="39"/>
                    <a:pt x="10" y="38"/>
                  </a:cubicBezTo>
                  <a:cubicBezTo>
                    <a:pt x="8" y="38"/>
                    <a:pt x="6" y="37"/>
                    <a:pt x="5" y="36"/>
                  </a:cubicBezTo>
                  <a:cubicBezTo>
                    <a:pt x="3" y="35"/>
                    <a:pt x="2" y="34"/>
                    <a:pt x="2" y="32"/>
                  </a:cubicBezTo>
                  <a:cubicBezTo>
                    <a:pt x="2" y="29"/>
                    <a:pt x="1" y="27"/>
                    <a:pt x="2" y="24"/>
                  </a:cubicBezTo>
                  <a:cubicBezTo>
                    <a:pt x="2" y="21"/>
                    <a:pt x="6" y="20"/>
                    <a:pt x="9" y="19"/>
                  </a:cubicBezTo>
                  <a:cubicBezTo>
                    <a:pt x="13" y="19"/>
                    <a:pt x="18" y="19"/>
                    <a:pt x="22" y="19"/>
                  </a:cubicBezTo>
                  <a:cubicBezTo>
                    <a:pt x="27" y="19"/>
                    <a:pt x="31" y="19"/>
                    <a:pt x="36" y="19"/>
                  </a:cubicBezTo>
                  <a:cubicBezTo>
                    <a:pt x="56" y="19"/>
                    <a:pt x="75" y="18"/>
                    <a:pt x="95" y="17"/>
                  </a:cubicBezTo>
                  <a:cubicBezTo>
                    <a:pt x="114" y="16"/>
                    <a:pt x="134" y="15"/>
                    <a:pt x="154" y="14"/>
                  </a:cubicBezTo>
                  <a:cubicBezTo>
                    <a:pt x="173" y="13"/>
                    <a:pt x="192" y="11"/>
                    <a:pt x="212" y="10"/>
                  </a:cubicBezTo>
                  <a:cubicBezTo>
                    <a:pt x="222" y="9"/>
                    <a:pt x="231" y="9"/>
                    <a:pt x="241" y="9"/>
                  </a:cubicBezTo>
                  <a:cubicBezTo>
                    <a:pt x="251" y="9"/>
                    <a:pt x="260" y="9"/>
                    <a:pt x="270" y="8"/>
                  </a:cubicBezTo>
                  <a:cubicBezTo>
                    <a:pt x="275" y="7"/>
                    <a:pt x="279" y="7"/>
                    <a:pt x="284" y="6"/>
                  </a:cubicBezTo>
                  <a:cubicBezTo>
                    <a:pt x="287" y="6"/>
                    <a:pt x="292" y="6"/>
                    <a:pt x="295" y="8"/>
                  </a:cubicBezTo>
                  <a:cubicBezTo>
                    <a:pt x="297" y="9"/>
                    <a:pt x="298" y="13"/>
                    <a:pt x="298" y="15"/>
                  </a:cubicBezTo>
                  <a:cubicBezTo>
                    <a:pt x="298" y="16"/>
                    <a:pt x="298" y="18"/>
                    <a:pt x="298" y="19"/>
                  </a:cubicBezTo>
                  <a:cubicBezTo>
                    <a:pt x="298" y="20"/>
                    <a:pt x="297" y="20"/>
                    <a:pt x="296" y="20"/>
                  </a:cubicBezTo>
                  <a:cubicBezTo>
                    <a:pt x="292" y="21"/>
                    <a:pt x="287" y="22"/>
                    <a:pt x="284" y="22"/>
                  </a:cubicBezTo>
                  <a:cubicBezTo>
                    <a:pt x="279" y="23"/>
                    <a:pt x="274" y="23"/>
                    <a:pt x="270" y="24"/>
                  </a:cubicBezTo>
                  <a:cubicBezTo>
                    <a:pt x="260" y="24"/>
                    <a:pt x="251" y="25"/>
                    <a:pt x="242" y="26"/>
                  </a:cubicBezTo>
                  <a:cubicBezTo>
                    <a:pt x="223" y="27"/>
                    <a:pt x="203" y="28"/>
                    <a:pt x="184" y="28"/>
                  </a:cubicBezTo>
                  <a:cubicBezTo>
                    <a:pt x="165" y="28"/>
                    <a:pt x="145" y="28"/>
                    <a:pt x="126" y="28"/>
                  </a:cubicBezTo>
                  <a:cubicBezTo>
                    <a:pt x="106" y="29"/>
                    <a:pt x="87" y="31"/>
                    <a:pt x="67" y="33"/>
                  </a:cubicBezTo>
                  <a:cubicBezTo>
                    <a:pt x="58" y="34"/>
                    <a:pt x="48" y="34"/>
                    <a:pt x="39" y="35"/>
                  </a:cubicBezTo>
                  <a:cubicBezTo>
                    <a:pt x="34" y="36"/>
                    <a:pt x="29" y="36"/>
                    <a:pt x="25" y="36"/>
                  </a:cubicBezTo>
                  <a:cubicBezTo>
                    <a:pt x="20" y="36"/>
                    <a:pt x="17" y="36"/>
                    <a:pt x="12" y="36"/>
                  </a:cubicBezTo>
                  <a:cubicBezTo>
                    <a:pt x="7" y="35"/>
                    <a:pt x="0" y="31"/>
                    <a:pt x="2" y="24"/>
                  </a:cubicBezTo>
                  <a:cubicBezTo>
                    <a:pt x="4" y="18"/>
                    <a:pt x="11" y="18"/>
                    <a:pt x="17" y="18"/>
                  </a:cubicBezTo>
                  <a:cubicBezTo>
                    <a:pt x="20" y="18"/>
                    <a:pt x="23" y="18"/>
                    <a:pt x="25" y="18"/>
                  </a:cubicBezTo>
                  <a:cubicBezTo>
                    <a:pt x="30" y="17"/>
                    <a:pt x="34" y="17"/>
                    <a:pt x="39" y="17"/>
                  </a:cubicBezTo>
                  <a:cubicBezTo>
                    <a:pt x="49" y="17"/>
                    <a:pt x="58" y="17"/>
                    <a:pt x="68" y="16"/>
                  </a:cubicBezTo>
                  <a:cubicBezTo>
                    <a:pt x="88" y="15"/>
                    <a:pt x="107" y="14"/>
                    <a:pt x="127" y="13"/>
                  </a:cubicBezTo>
                  <a:cubicBezTo>
                    <a:pt x="147" y="13"/>
                    <a:pt x="166" y="12"/>
                    <a:pt x="186" y="11"/>
                  </a:cubicBezTo>
                  <a:cubicBezTo>
                    <a:pt x="205" y="10"/>
                    <a:pt x="224" y="8"/>
                    <a:pt x="244" y="6"/>
                  </a:cubicBezTo>
                  <a:cubicBezTo>
                    <a:pt x="252" y="6"/>
                    <a:pt x="261" y="4"/>
                    <a:pt x="269" y="3"/>
                  </a:cubicBezTo>
                  <a:cubicBezTo>
                    <a:pt x="276" y="3"/>
                    <a:pt x="284" y="2"/>
                    <a:pt x="291" y="5"/>
                  </a:cubicBezTo>
                  <a:cubicBezTo>
                    <a:pt x="296" y="7"/>
                    <a:pt x="300" y="14"/>
                    <a:pt x="297" y="19"/>
                  </a:cubicBezTo>
                  <a:cubicBezTo>
                    <a:pt x="295" y="22"/>
                    <a:pt x="292" y="22"/>
                    <a:pt x="289" y="23"/>
                  </a:cubicBezTo>
                  <a:cubicBezTo>
                    <a:pt x="285" y="24"/>
                    <a:pt x="280" y="25"/>
                    <a:pt x="277" y="25"/>
                  </a:cubicBezTo>
                  <a:cubicBezTo>
                    <a:pt x="268" y="26"/>
                    <a:pt x="260" y="25"/>
                    <a:pt x="251" y="25"/>
                  </a:cubicBezTo>
                  <a:cubicBezTo>
                    <a:pt x="243" y="24"/>
                    <a:pt x="234" y="24"/>
                    <a:pt x="225" y="24"/>
                  </a:cubicBezTo>
                  <a:cubicBezTo>
                    <a:pt x="206" y="25"/>
                    <a:pt x="187" y="26"/>
                    <a:pt x="167" y="28"/>
                  </a:cubicBezTo>
                  <a:cubicBezTo>
                    <a:pt x="158" y="29"/>
                    <a:pt x="148" y="30"/>
                    <a:pt x="138" y="30"/>
                  </a:cubicBezTo>
                  <a:cubicBezTo>
                    <a:pt x="128" y="31"/>
                    <a:pt x="119" y="31"/>
                    <a:pt x="109" y="31"/>
                  </a:cubicBezTo>
                  <a:cubicBezTo>
                    <a:pt x="99" y="31"/>
                    <a:pt x="90" y="31"/>
                    <a:pt x="80" y="31"/>
                  </a:cubicBezTo>
                  <a:cubicBezTo>
                    <a:pt x="71" y="31"/>
                    <a:pt x="61" y="33"/>
                    <a:pt x="52" y="34"/>
                  </a:cubicBezTo>
                  <a:cubicBezTo>
                    <a:pt x="47" y="35"/>
                    <a:pt x="42" y="35"/>
                    <a:pt x="37" y="36"/>
                  </a:cubicBezTo>
                  <a:cubicBezTo>
                    <a:pt x="33" y="36"/>
                    <a:pt x="29" y="36"/>
                    <a:pt x="25" y="36"/>
                  </a:cubicBezTo>
                  <a:cubicBezTo>
                    <a:pt x="20" y="37"/>
                    <a:pt x="13" y="38"/>
                    <a:pt x="8" y="34"/>
                  </a:cubicBezTo>
                  <a:cubicBezTo>
                    <a:pt x="8" y="33"/>
                    <a:pt x="7" y="32"/>
                    <a:pt x="6" y="31"/>
                  </a:cubicBezTo>
                  <a:cubicBezTo>
                    <a:pt x="6" y="30"/>
                    <a:pt x="5" y="31"/>
                    <a:pt x="5" y="3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2" name="Freeform 83"/>
            <p:cNvSpPr/>
            <p:nvPr/>
          </p:nvSpPr>
          <p:spPr bwMode="auto">
            <a:xfrm>
              <a:off x="5889" y="653"/>
              <a:ext cx="383" cy="49"/>
            </a:xfrm>
            <a:custGeom>
              <a:avLst/>
              <a:gdLst>
                <a:gd name="T0" fmla="*/ 13 w 296"/>
                <a:gd name="T1" fmla="*/ 37 h 38"/>
                <a:gd name="T2" fmla="*/ 49 w 296"/>
                <a:gd name="T3" fmla="*/ 36 h 38"/>
                <a:gd name="T4" fmla="*/ 164 w 296"/>
                <a:gd name="T5" fmla="*/ 27 h 38"/>
                <a:gd name="T6" fmla="*/ 251 w 296"/>
                <a:gd name="T7" fmla="*/ 26 h 38"/>
                <a:gd name="T8" fmla="*/ 287 w 296"/>
                <a:gd name="T9" fmla="*/ 23 h 38"/>
                <a:gd name="T10" fmla="*/ 289 w 296"/>
                <a:gd name="T11" fmla="*/ 5 h 38"/>
                <a:gd name="T12" fmla="*/ 260 w 296"/>
                <a:gd name="T13" fmla="*/ 1 h 38"/>
                <a:gd name="T14" fmla="*/ 174 w 296"/>
                <a:gd name="T15" fmla="*/ 4 h 38"/>
                <a:gd name="T16" fmla="*/ 89 w 296"/>
                <a:gd name="T17" fmla="*/ 13 h 38"/>
                <a:gd name="T18" fmla="*/ 32 w 296"/>
                <a:gd name="T19" fmla="*/ 17 h 38"/>
                <a:gd name="T20" fmla="*/ 8 w 296"/>
                <a:gd name="T21" fmla="*/ 17 h 38"/>
                <a:gd name="T22" fmla="*/ 3 w 296"/>
                <a:gd name="T23" fmla="*/ 26 h 38"/>
                <a:gd name="T24" fmla="*/ 23 w 296"/>
                <a:gd name="T25" fmla="*/ 34 h 38"/>
                <a:gd name="T26" fmla="*/ 104 w 296"/>
                <a:gd name="T27" fmla="*/ 33 h 38"/>
                <a:gd name="T28" fmla="*/ 276 w 296"/>
                <a:gd name="T29" fmla="*/ 23 h 38"/>
                <a:gd name="T30" fmla="*/ 294 w 296"/>
                <a:gd name="T31" fmla="*/ 19 h 38"/>
                <a:gd name="T32" fmla="*/ 260 w 296"/>
                <a:gd name="T33" fmla="*/ 4 h 38"/>
                <a:gd name="T34" fmla="*/ 179 w 296"/>
                <a:gd name="T35" fmla="*/ 6 h 38"/>
                <a:gd name="T36" fmla="*/ 65 w 296"/>
                <a:gd name="T37" fmla="*/ 18 h 38"/>
                <a:gd name="T38" fmla="*/ 10 w 296"/>
                <a:gd name="T39" fmla="*/ 17 h 38"/>
                <a:gd name="T40" fmla="*/ 0 w 296"/>
                <a:gd name="T41" fmla="*/ 21 h 38"/>
                <a:gd name="T42" fmla="*/ 6 w 296"/>
                <a:gd name="T43" fmla="*/ 33 h 38"/>
                <a:gd name="T44" fmla="*/ 19 w 296"/>
                <a:gd name="T45" fmla="*/ 33 h 38"/>
                <a:gd name="T46" fmla="*/ 3 w 296"/>
                <a:gd name="T47" fmla="*/ 29 h 38"/>
                <a:gd name="T48" fmla="*/ 2 w 296"/>
                <a:gd name="T49" fmla="*/ 18 h 38"/>
                <a:gd name="T50" fmla="*/ 14 w 296"/>
                <a:gd name="T51" fmla="*/ 20 h 38"/>
                <a:gd name="T52" fmla="*/ 56 w 296"/>
                <a:gd name="T53" fmla="*/ 20 h 38"/>
                <a:gd name="T54" fmla="*/ 170 w 296"/>
                <a:gd name="T55" fmla="*/ 8 h 38"/>
                <a:gd name="T56" fmla="*/ 278 w 296"/>
                <a:gd name="T57" fmla="*/ 8 h 38"/>
                <a:gd name="T58" fmla="*/ 293 w 296"/>
                <a:gd name="T59" fmla="*/ 18 h 38"/>
                <a:gd name="T60" fmla="*/ 271 w 296"/>
                <a:gd name="T61" fmla="*/ 22 h 38"/>
                <a:gd name="T62" fmla="*/ 98 w 296"/>
                <a:gd name="T63" fmla="*/ 32 h 38"/>
                <a:gd name="T64" fmla="*/ 21 w 296"/>
                <a:gd name="T65" fmla="*/ 33 h 38"/>
                <a:gd name="T66" fmla="*/ 4 w 296"/>
                <a:gd name="T67" fmla="*/ 21 h 38"/>
                <a:gd name="T68" fmla="*/ 11 w 296"/>
                <a:gd name="T69" fmla="*/ 18 h 38"/>
                <a:gd name="T70" fmla="*/ 22 w 296"/>
                <a:gd name="T71" fmla="*/ 18 h 38"/>
                <a:gd name="T72" fmla="*/ 79 w 296"/>
                <a:gd name="T73" fmla="*/ 15 h 38"/>
                <a:gd name="T74" fmla="*/ 136 w 296"/>
                <a:gd name="T75" fmla="*/ 9 h 38"/>
                <a:gd name="T76" fmla="*/ 250 w 296"/>
                <a:gd name="T77" fmla="*/ 2 h 38"/>
                <a:gd name="T78" fmla="*/ 284 w 296"/>
                <a:gd name="T79" fmla="*/ 3 h 38"/>
                <a:gd name="T80" fmla="*/ 288 w 296"/>
                <a:gd name="T81" fmla="*/ 7 h 38"/>
                <a:gd name="T82" fmla="*/ 286 w 296"/>
                <a:gd name="T83" fmla="*/ 22 h 38"/>
                <a:gd name="T84" fmla="*/ 275 w 296"/>
                <a:gd name="T85" fmla="*/ 24 h 38"/>
                <a:gd name="T86" fmla="*/ 189 w 296"/>
                <a:gd name="T87" fmla="*/ 26 h 38"/>
                <a:gd name="T88" fmla="*/ 74 w 296"/>
                <a:gd name="T89" fmla="*/ 32 h 38"/>
                <a:gd name="T90" fmla="*/ 19 w 296"/>
                <a:gd name="T91" fmla="*/ 36 h 38"/>
                <a:gd name="T92" fmla="*/ 6 w 296"/>
                <a:gd name="T93" fmla="*/ 3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6" h="38">
                  <a:moveTo>
                    <a:pt x="6" y="31"/>
                  </a:moveTo>
                  <a:cubicBezTo>
                    <a:pt x="8" y="34"/>
                    <a:pt x="10" y="36"/>
                    <a:pt x="13" y="37"/>
                  </a:cubicBezTo>
                  <a:cubicBezTo>
                    <a:pt x="16" y="38"/>
                    <a:pt x="19" y="38"/>
                    <a:pt x="23" y="38"/>
                  </a:cubicBezTo>
                  <a:cubicBezTo>
                    <a:pt x="31" y="37"/>
                    <a:pt x="40" y="36"/>
                    <a:pt x="49" y="36"/>
                  </a:cubicBezTo>
                  <a:cubicBezTo>
                    <a:pt x="68" y="34"/>
                    <a:pt x="87" y="32"/>
                    <a:pt x="106" y="31"/>
                  </a:cubicBezTo>
                  <a:cubicBezTo>
                    <a:pt x="125" y="29"/>
                    <a:pt x="145" y="28"/>
                    <a:pt x="164" y="27"/>
                  </a:cubicBezTo>
                  <a:cubicBezTo>
                    <a:pt x="183" y="27"/>
                    <a:pt x="203" y="27"/>
                    <a:pt x="222" y="27"/>
                  </a:cubicBezTo>
                  <a:cubicBezTo>
                    <a:pt x="232" y="27"/>
                    <a:pt x="241" y="27"/>
                    <a:pt x="251" y="26"/>
                  </a:cubicBezTo>
                  <a:cubicBezTo>
                    <a:pt x="260" y="26"/>
                    <a:pt x="270" y="25"/>
                    <a:pt x="279" y="25"/>
                  </a:cubicBezTo>
                  <a:cubicBezTo>
                    <a:pt x="282" y="24"/>
                    <a:pt x="285" y="25"/>
                    <a:pt x="287" y="23"/>
                  </a:cubicBezTo>
                  <a:cubicBezTo>
                    <a:pt x="289" y="21"/>
                    <a:pt x="290" y="18"/>
                    <a:pt x="290" y="15"/>
                  </a:cubicBezTo>
                  <a:cubicBezTo>
                    <a:pt x="291" y="12"/>
                    <a:pt x="290" y="8"/>
                    <a:pt x="289" y="5"/>
                  </a:cubicBezTo>
                  <a:cubicBezTo>
                    <a:pt x="288" y="3"/>
                    <a:pt x="287" y="3"/>
                    <a:pt x="285" y="2"/>
                  </a:cubicBezTo>
                  <a:cubicBezTo>
                    <a:pt x="277" y="0"/>
                    <a:pt x="268" y="1"/>
                    <a:pt x="260" y="1"/>
                  </a:cubicBezTo>
                  <a:cubicBezTo>
                    <a:pt x="251" y="1"/>
                    <a:pt x="241" y="1"/>
                    <a:pt x="232" y="1"/>
                  </a:cubicBezTo>
                  <a:cubicBezTo>
                    <a:pt x="212" y="2"/>
                    <a:pt x="193" y="3"/>
                    <a:pt x="174" y="4"/>
                  </a:cubicBezTo>
                  <a:cubicBezTo>
                    <a:pt x="155" y="6"/>
                    <a:pt x="136" y="8"/>
                    <a:pt x="117" y="10"/>
                  </a:cubicBezTo>
                  <a:cubicBezTo>
                    <a:pt x="107" y="11"/>
                    <a:pt x="98" y="12"/>
                    <a:pt x="89" y="13"/>
                  </a:cubicBezTo>
                  <a:cubicBezTo>
                    <a:pt x="79" y="13"/>
                    <a:pt x="70" y="15"/>
                    <a:pt x="60" y="15"/>
                  </a:cubicBezTo>
                  <a:cubicBezTo>
                    <a:pt x="51" y="16"/>
                    <a:pt x="41" y="16"/>
                    <a:pt x="32" y="17"/>
                  </a:cubicBezTo>
                  <a:cubicBezTo>
                    <a:pt x="27" y="17"/>
                    <a:pt x="22" y="17"/>
                    <a:pt x="17" y="17"/>
                  </a:cubicBezTo>
                  <a:cubicBezTo>
                    <a:pt x="14" y="17"/>
                    <a:pt x="11" y="16"/>
                    <a:pt x="8" y="17"/>
                  </a:cubicBezTo>
                  <a:cubicBezTo>
                    <a:pt x="6" y="17"/>
                    <a:pt x="4" y="18"/>
                    <a:pt x="3" y="21"/>
                  </a:cubicBezTo>
                  <a:cubicBezTo>
                    <a:pt x="2" y="22"/>
                    <a:pt x="2" y="24"/>
                    <a:pt x="3" y="26"/>
                  </a:cubicBezTo>
                  <a:cubicBezTo>
                    <a:pt x="4" y="29"/>
                    <a:pt x="8" y="31"/>
                    <a:pt x="11" y="32"/>
                  </a:cubicBezTo>
                  <a:cubicBezTo>
                    <a:pt x="15" y="33"/>
                    <a:pt x="19" y="34"/>
                    <a:pt x="23" y="34"/>
                  </a:cubicBezTo>
                  <a:cubicBezTo>
                    <a:pt x="31" y="35"/>
                    <a:pt x="38" y="35"/>
                    <a:pt x="46" y="35"/>
                  </a:cubicBezTo>
                  <a:cubicBezTo>
                    <a:pt x="65" y="35"/>
                    <a:pt x="84" y="34"/>
                    <a:pt x="104" y="33"/>
                  </a:cubicBezTo>
                  <a:cubicBezTo>
                    <a:pt x="142" y="31"/>
                    <a:pt x="180" y="30"/>
                    <a:pt x="219" y="28"/>
                  </a:cubicBezTo>
                  <a:cubicBezTo>
                    <a:pt x="238" y="27"/>
                    <a:pt x="257" y="25"/>
                    <a:pt x="276" y="23"/>
                  </a:cubicBezTo>
                  <a:cubicBezTo>
                    <a:pt x="280" y="23"/>
                    <a:pt x="284" y="22"/>
                    <a:pt x="288" y="22"/>
                  </a:cubicBezTo>
                  <a:cubicBezTo>
                    <a:pt x="290" y="21"/>
                    <a:pt x="293" y="21"/>
                    <a:pt x="294" y="19"/>
                  </a:cubicBezTo>
                  <a:cubicBezTo>
                    <a:pt x="296" y="13"/>
                    <a:pt x="289" y="9"/>
                    <a:pt x="285" y="8"/>
                  </a:cubicBezTo>
                  <a:cubicBezTo>
                    <a:pt x="277" y="5"/>
                    <a:pt x="268" y="4"/>
                    <a:pt x="260" y="4"/>
                  </a:cubicBezTo>
                  <a:cubicBezTo>
                    <a:pt x="251" y="3"/>
                    <a:pt x="242" y="3"/>
                    <a:pt x="234" y="3"/>
                  </a:cubicBezTo>
                  <a:cubicBezTo>
                    <a:pt x="215" y="4"/>
                    <a:pt x="197" y="5"/>
                    <a:pt x="179" y="6"/>
                  </a:cubicBezTo>
                  <a:cubicBezTo>
                    <a:pt x="160" y="7"/>
                    <a:pt x="141" y="9"/>
                    <a:pt x="122" y="11"/>
                  </a:cubicBezTo>
                  <a:cubicBezTo>
                    <a:pt x="103" y="14"/>
                    <a:pt x="84" y="16"/>
                    <a:pt x="65" y="18"/>
                  </a:cubicBezTo>
                  <a:cubicBezTo>
                    <a:pt x="55" y="18"/>
                    <a:pt x="46" y="19"/>
                    <a:pt x="36" y="19"/>
                  </a:cubicBezTo>
                  <a:cubicBezTo>
                    <a:pt x="28" y="20"/>
                    <a:pt x="18" y="20"/>
                    <a:pt x="10" y="17"/>
                  </a:cubicBezTo>
                  <a:cubicBezTo>
                    <a:pt x="8" y="17"/>
                    <a:pt x="5" y="15"/>
                    <a:pt x="2" y="16"/>
                  </a:cubicBezTo>
                  <a:cubicBezTo>
                    <a:pt x="0" y="17"/>
                    <a:pt x="0" y="19"/>
                    <a:pt x="0" y="21"/>
                  </a:cubicBezTo>
                  <a:cubicBezTo>
                    <a:pt x="0" y="24"/>
                    <a:pt x="1" y="26"/>
                    <a:pt x="2" y="29"/>
                  </a:cubicBezTo>
                  <a:cubicBezTo>
                    <a:pt x="2" y="31"/>
                    <a:pt x="4" y="33"/>
                    <a:pt x="6" y="33"/>
                  </a:cubicBezTo>
                  <a:cubicBezTo>
                    <a:pt x="10" y="36"/>
                    <a:pt x="15" y="34"/>
                    <a:pt x="19" y="34"/>
                  </a:cubicBezTo>
                  <a:cubicBezTo>
                    <a:pt x="20" y="34"/>
                    <a:pt x="20" y="33"/>
                    <a:pt x="19" y="33"/>
                  </a:cubicBezTo>
                  <a:cubicBezTo>
                    <a:pt x="16" y="33"/>
                    <a:pt x="14" y="33"/>
                    <a:pt x="10" y="33"/>
                  </a:cubicBezTo>
                  <a:cubicBezTo>
                    <a:pt x="8" y="33"/>
                    <a:pt x="4" y="32"/>
                    <a:pt x="3" y="29"/>
                  </a:cubicBezTo>
                  <a:cubicBezTo>
                    <a:pt x="2" y="27"/>
                    <a:pt x="2" y="24"/>
                    <a:pt x="2" y="21"/>
                  </a:cubicBezTo>
                  <a:cubicBezTo>
                    <a:pt x="2" y="21"/>
                    <a:pt x="2" y="20"/>
                    <a:pt x="2" y="18"/>
                  </a:cubicBezTo>
                  <a:cubicBezTo>
                    <a:pt x="2" y="17"/>
                    <a:pt x="4" y="17"/>
                    <a:pt x="5" y="17"/>
                  </a:cubicBezTo>
                  <a:cubicBezTo>
                    <a:pt x="8" y="18"/>
                    <a:pt x="11" y="19"/>
                    <a:pt x="14" y="20"/>
                  </a:cubicBezTo>
                  <a:cubicBezTo>
                    <a:pt x="18" y="20"/>
                    <a:pt x="23" y="21"/>
                    <a:pt x="28" y="21"/>
                  </a:cubicBezTo>
                  <a:cubicBezTo>
                    <a:pt x="37" y="21"/>
                    <a:pt x="47" y="20"/>
                    <a:pt x="56" y="20"/>
                  </a:cubicBezTo>
                  <a:cubicBezTo>
                    <a:pt x="75" y="18"/>
                    <a:pt x="94" y="16"/>
                    <a:pt x="113" y="14"/>
                  </a:cubicBezTo>
                  <a:cubicBezTo>
                    <a:pt x="132" y="11"/>
                    <a:pt x="151" y="9"/>
                    <a:pt x="170" y="8"/>
                  </a:cubicBezTo>
                  <a:cubicBezTo>
                    <a:pt x="189" y="6"/>
                    <a:pt x="208" y="6"/>
                    <a:pt x="226" y="5"/>
                  </a:cubicBezTo>
                  <a:cubicBezTo>
                    <a:pt x="244" y="5"/>
                    <a:pt x="261" y="4"/>
                    <a:pt x="278" y="8"/>
                  </a:cubicBezTo>
                  <a:cubicBezTo>
                    <a:pt x="282" y="8"/>
                    <a:pt x="285" y="9"/>
                    <a:pt x="288" y="11"/>
                  </a:cubicBezTo>
                  <a:cubicBezTo>
                    <a:pt x="291" y="12"/>
                    <a:pt x="294" y="15"/>
                    <a:pt x="293" y="18"/>
                  </a:cubicBezTo>
                  <a:cubicBezTo>
                    <a:pt x="292" y="21"/>
                    <a:pt x="287" y="20"/>
                    <a:pt x="285" y="21"/>
                  </a:cubicBezTo>
                  <a:cubicBezTo>
                    <a:pt x="280" y="21"/>
                    <a:pt x="275" y="21"/>
                    <a:pt x="271" y="22"/>
                  </a:cubicBezTo>
                  <a:cubicBezTo>
                    <a:pt x="252" y="24"/>
                    <a:pt x="233" y="26"/>
                    <a:pt x="214" y="27"/>
                  </a:cubicBezTo>
                  <a:cubicBezTo>
                    <a:pt x="175" y="29"/>
                    <a:pt x="137" y="30"/>
                    <a:pt x="98" y="32"/>
                  </a:cubicBezTo>
                  <a:cubicBezTo>
                    <a:pt x="79" y="33"/>
                    <a:pt x="60" y="34"/>
                    <a:pt x="41" y="33"/>
                  </a:cubicBezTo>
                  <a:cubicBezTo>
                    <a:pt x="34" y="33"/>
                    <a:pt x="28" y="33"/>
                    <a:pt x="21" y="33"/>
                  </a:cubicBezTo>
                  <a:cubicBezTo>
                    <a:pt x="17" y="32"/>
                    <a:pt x="13" y="32"/>
                    <a:pt x="9" y="30"/>
                  </a:cubicBezTo>
                  <a:cubicBezTo>
                    <a:pt x="5" y="28"/>
                    <a:pt x="2" y="25"/>
                    <a:pt x="4" y="21"/>
                  </a:cubicBezTo>
                  <a:cubicBezTo>
                    <a:pt x="5" y="20"/>
                    <a:pt x="6" y="19"/>
                    <a:pt x="6" y="18"/>
                  </a:cubicBezTo>
                  <a:cubicBezTo>
                    <a:pt x="8" y="18"/>
                    <a:pt x="10" y="18"/>
                    <a:pt x="11" y="18"/>
                  </a:cubicBezTo>
                  <a:cubicBezTo>
                    <a:pt x="13" y="18"/>
                    <a:pt x="14" y="18"/>
                    <a:pt x="16" y="18"/>
                  </a:cubicBezTo>
                  <a:cubicBezTo>
                    <a:pt x="18" y="18"/>
                    <a:pt x="20" y="18"/>
                    <a:pt x="22" y="18"/>
                  </a:cubicBezTo>
                  <a:cubicBezTo>
                    <a:pt x="31" y="18"/>
                    <a:pt x="41" y="18"/>
                    <a:pt x="50" y="17"/>
                  </a:cubicBezTo>
                  <a:cubicBezTo>
                    <a:pt x="60" y="17"/>
                    <a:pt x="69" y="16"/>
                    <a:pt x="79" y="15"/>
                  </a:cubicBezTo>
                  <a:cubicBezTo>
                    <a:pt x="88" y="14"/>
                    <a:pt x="98" y="14"/>
                    <a:pt x="107" y="13"/>
                  </a:cubicBezTo>
                  <a:cubicBezTo>
                    <a:pt x="117" y="12"/>
                    <a:pt x="126" y="11"/>
                    <a:pt x="136" y="9"/>
                  </a:cubicBezTo>
                  <a:cubicBezTo>
                    <a:pt x="155" y="7"/>
                    <a:pt x="174" y="6"/>
                    <a:pt x="193" y="4"/>
                  </a:cubicBezTo>
                  <a:cubicBezTo>
                    <a:pt x="212" y="3"/>
                    <a:pt x="231" y="2"/>
                    <a:pt x="250" y="2"/>
                  </a:cubicBezTo>
                  <a:cubicBezTo>
                    <a:pt x="260" y="2"/>
                    <a:pt x="269" y="2"/>
                    <a:pt x="278" y="3"/>
                  </a:cubicBezTo>
                  <a:cubicBezTo>
                    <a:pt x="280" y="3"/>
                    <a:pt x="282" y="3"/>
                    <a:pt x="284" y="3"/>
                  </a:cubicBezTo>
                  <a:cubicBezTo>
                    <a:pt x="285" y="3"/>
                    <a:pt x="286" y="4"/>
                    <a:pt x="287" y="4"/>
                  </a:cubicBezTo>
                  <a:cubicBezTo>
                    <a:pt x="288" y="5"/>
                    <a:pt x="288" y="6"/>
                    <a:pt x="288" y="7"/>
                  </a:cubicBezTo>
                  <a:cubicBezTo>
                    <a:pt x="289" y="9"/>
                    <a:pt x="289" y="11"/>
                    <a:pt x="289" y="13"/>
                  </a:cubicBezTo>
                  <a:cubicBezTo>
                    <a:pt x="289" y="16"/>
                    <a:pt x="289" y="20"/>
                    <a:pt x="286" y="22"/>
                  </a:cubicBezTo>
                  <a:cubicBezTo>
                    <a:pt x="284" y="23"/>
                    <a:pt x="283" y="23"/>
                    <a:pt x="282" y="23"/>
                  </a:cubicBezTo>
                  <a:cubicBezTo>
                    <a:pt x="280" y="23"/>
                    <a:pt x="278" y="23"/>
                    <a:pt x="275" y="24"/>
                  </a:cubicBezTo>
                  <a:cubicBezTo>
                    <a:pt x="266" y="24"/>
                    <a:pt x="256" y="25"/>
                    <a:pt x="247" y="25"/>
                  </a:cubicBezTo>
                  <a:cubicBezTo>
                    <a:pt x="228" y="26"/>
                    <a:pt x="208" y="26"/>
                    <a:pt x="189" y="26"/>
                  </a:cubicBezTo>
                  <a:cubicBezTo>
                    <a:pt x="170" y="26"/>
                    <a:pt x="150" y="27"/>
                    <a:pt x="131" y="28"/>
                  </a:cubicBezTo>
                  <a:cubicBezTo>
                    <a:pt x="112" y="29"/>
                    <a:pt x="93" y="30"/>
                    <a:pt x="74" y="32"/>
                  </a:cubicBezTo>
                  <a:cubicBezTo>
                    <a:pt x="60" y="33"/>
                    <a:pt x="48" y="34"/>
                    <a:pt x="35" y="35"/>
                  </a:cubicBezTo>
                  <a:cubicBezTo>
                    <a:pt x="30" y="36"/>
                    <a:pt x="24" y="36"/>
                    <a:pt x="19" y="36"/>
                  </a:cubicBezTo>
                  <a:cubicBezTo>
                    <a:pt x="14" y="36"/>
                    <a:pt x="10" y="35"/>
                    <a:pt x="7" y="30"/>
                  </a:cubicBezTo>
                  <a:cubicBezTo>
                    <a:pt x="7" y="30"/>
                    <a:pt x="6" y="30"/>
                    <a:pt x="6" y="3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3" name="Freeform 84"/>
            <p:cNvSpPr/>
            <p:nvPr/>
          </p:nvSpPr>
          <p:spPr bwMode="auto">
            <a:xfrm>
              <a:off x="5511" y="3705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4" name="Freeform 85"/>
            <p:cNvSpPr/>
            <p:nvPr/>
          </p:nvSpPr>
          <p:spPr bwMode="auto">
            <a:xfrm>
              <a:off x="5694" y="3726"/>
              <a:ext cx="3" cy="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0 h 2"/>
                <a:gd name="T4" fmla="*/ 1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2"/>
                    <a:pt x="2" y="0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5" name="Freeform 86"/>
            <p:cNvSpPr/>
            <p:nvPr/>
          </p:nvSpPr>
          <p:spPr bwMode="auto">
            <a:xfrm>
              <a:off x="5462" y="3922"/>
              <a:ext cx="2" cy="3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0 h 2"/>
                <a:gd name="T4" fmla="*/ 1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2"/>
                    <a:pt x="2" y="0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6" name="Freeform 87"/>
            <p:cNvSpPr/>
            <p:nvPr/>
          </p:nvSpPr>
          <p:spPr bwMode="auto">
            <a:xfrm>
              <a:off x="5739" y="3854"/>
              <a:ext cx="3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7" name="Freeform 88"/>
            <p:cNvSpPr/>
            <p:nvPr/>
          </p:nvSpPr>
          <p:spPr bwMode="auto">
            <a:xfrm>
              <a:off x="5482" y="3519"/>
              <a:ext cx="150" cy="401"/>
            </a:xfrm>
            <a:custGeom>
              <a:avLst/>
              <a:gdLst>
                <a:gd name="T0" fmla="*/ 68 w 116"/>
                <a:gd name="T1" fmla="*/ 34 h 310"/>
                <a:gd name="T2" fmla="*/ 71 w 116"/>
                <a:gd name="T3" fmla="*/ 27 h 310"/>
                <a:gd name="T4" fmla="*/ 16 w 116"/>
                <a:gd name="T5" fmla="*/ 163 h 310"/>
                <a:gd name="T6" fmla="*/ 5 w 116"/>
                <a:gd name="T7" fmla="*/ 279 h 310"/>
                <a:gd name="T8" fmla="*/ 19 w 116"/>
                <a:gd name="T9" fmla="*/ 304 h 310"/>
                <a:gd name="T10" fmla="*/ 23 w 116"/>
                <a:gd name="T11" fmla="*/ 222 h 310"/>
                <a:gd name="T12" fmla="*/ 95 w 116"/>
                <a:gd name="T13" fmla="*/ 33 h 310"/>
                <a:gd name="T14" fmla="*/ 84 w 116"/>
                <a:gd name="T15" fmla="*/ 14 h 310"/>
                <a:gd name="T16" fmla="*/ 27 w 116"/>
                <a:gd name="T17" fmla="*/ 117 h 310"/>
                <a:gd name="T18" fmla="*/ 8 w 116"/>
                <a:gd name="T19" fmla="*/ 293 h 310"/>
                <a:gd name="T20" fmla="*/ 22 w 116"/>
                <a:gd name="T21" fmla="*/ 271 h 310"/>
                <a:gd name="T22" fmla="*/ 43 w 116"/>
                <a:gd name="T23" fmla="*/ 156 h 310"/>
                <a:gd name="T24" fmla="*/ 104 w 116"/>
                <a:gd name="T25" fmla="*/ 26 h 310"/>
                <a:gd name="T26" fmla="*/ 71 w 116"/>
                <a:gd name="T27" fmla="*/ 33 h 310"/>
                <a:gd name="T28" fmla="*/ 1 w 116"/>
                <a:gd name="T29" fmla="*/ 248 h 310"/>
                <a:gd name="T30" fmla="*/ 19 w 116"/>
                <a:gd name="T31" fmla="*/ 302 h 310"/>
                <a:gd name="T32" fmla="*/ 53 w 116"/>
                <a:gd name="T33" fmla="*/ 132 h 310"/>
                <a:gd name="T34" fmla="*/ 108 w 116"/>
                <a:gd name="T35" fmla="*/ 23 h 310"/>
                <a:gd name="T36" fmla="*/ 60 w 116"/>
                <a:gd name="T37" fmla="*/ 49 h 310"/>
                <a:gd name="T38" fmla="*/ 5 w 116"/>
                <a:gd name="T39" fmla="*/ 186 h 310"/>
                <a:gd name="T40" fmla="*/ 7 w 116"/>
                <a:gd name="T41" fmla="*/ 299 h 310"/>
                <a:gd name="T42" fmla="*/ 18 w 116"/>
                <a:gd name="T43" fmla="*/ 285 h 310"/>
                <a:gd name="T44" fmla="*/ 75 w 116"/>
                <a:gd name="T45" fmla="*/ 83 h 310"/>
                <a:gd name="T46" fmla="*/ 105 w 116"/>
                <a:gd name="T47" fmla="*/ 3 h 310"/>
                <a:gd name="T48" fmla="*/ 46 w 116"/>
                <a:gd name="T49" fmla="*/ 80 h 310"/>
                <a:gd name="T50" fmla="*/ 6 w 116"/>
                <a:gd name="T51" fmla="*/ 282 h 310"/>
                <a:gd name="T52" fmla="*/ 19 w 116"/>
                <a:gd name="T53" fmla="*/ 278 h 310"/>
                <a:gd name="T54" fmla="*/ 55 w 116"/>
                <a:gd name="T55" fmla="*/ 124 h 310"/>
                <a:gd name="T56" fmla="*/ 102 w 116"/>
                <a:gd name="T57" fmla="*/ 2 h 310"/>
                <a:gd name="T58" fmla="*/ 85 w 116"/>
                <a:gd name="T59" fmla="*/ 14 h 310"/>
                <a:gd name="T60" fmla="*/ 105 w 116"/>
                <a:gd name="T61" fmla="*/ 26 h 310"/>
                <a:gd name="T62" fmla="*/ 52 w 116"/>
                <a:gd name="T63" fmla="*/ 128 h 310"/>
                <a:gd name="T64" fmla="*/ 13 w 116"/>
                <a:gd name="T65" fmla="*/ 302 h 310"/>
                <a:gd name="T66" fmla="*/ 6 w 116"/>
                <a:gd name="T67" fmla="*/ 270 h 310"/>
                <a:gd name="T68" fmla="*/ 43 w 116"/>
                <a:gd name="T69" fmla="*/ 91 h 310"/>
                <a:gd name="T70" fmla="*/ 85 w 116"/>
                <a:gd name="T71" fmla="*/ 14 h 310"/>
                <a:gd name="T72" fmla="*/ 98 w 116"/>
                <a:gd name="T73" fmla="*/ 41 h 310"/>
                <a:gd name="T74" fmla="*/ 24 w 116"/>
                <a:gd name="T75" fmla="*/ 224 h 310"/>
                <a:gd name="T76" fmla="*/ 11 w 116"/>
                <a:gd name="T77" fmla="*/ 303 h 310"/>
                <a:gd name="T78" fmla="*/ 2 w 116"/>
                <a:gd name="T79" fmla="*/ 254 h 310"/>
                <a:gd name="T80" fmla="*/ 21 w 116"/>
                <a:gd name="T81" fmla="*/ 136 h 310"/>
                <a:gd name="T82" fmla="*/ 88 w 116"/>
                <a:gd name="T83" fmla="*/ 12 h 310"/>
                <a:gd name="T84" fmla="*/ 102 w 116"/>
                <a:gd name="T85" fmla="*/ 29 h 310"/>
                <a:gd name="T86" fmla="*/ 23 w 116"/>
                <a:gd name="T87" fmla="*/ 228 h 310"/>
                <a:gd name="T88" fmla="*/ 18 w 116"/>
                <a:gd name="T89" fmla="*/ 297 h 310"/>
                <a:gd name="T90" fmla="*/ 5 w 116"/>
                <a:gd name="T91" fmla="*/ 291 h 310"/>
                <a:gd name="T92" fmla="*/ 33 w 116"/>
                <a:gd name="T93" fmla="*/ 105 h 310"/>
                <a:gd name="T94" fmla="*/ 91 w 116"/>
                <a:gd name="T95" fmla="*/ 11 h 310"/>
                <a:gd name="T96" fmla="*/ 100 w 116"/>
                <a:gd name="T97" fmla="*/ 28 h 310"/>
                <a:gd name="T98" fmla="*/ 39 w 116"/>
                <a:gd name="T99" fmla="*/ 162 h 310"/>
                <a:gd name="T100" fmla="*/ 20 w 116"/>
                <a:gd name="T101" fmla="*/ 269 h 310"/>
                <a:gd name="T102" fmla="*/ 16 w 116"/>
                <a:gd name="T103" fmla="*/ 306 h 310"/>
                <a:gd name="T104" fmla="*/ 10 w 116"/>
                <a:gd name="T105" fmla="*/ 189 h 310"/>
                <a:gd name="T106" fmla="*/ 73 w 116"/>
                <a:gd name="T107" fmla="*/ 28 h 310"/>
                <a:gd name="T108" fmla="*/ 92 w 116"/>
                <a:gd name="T109" fmla="*/ 34 h 310"/>
                <a:gd name="T110" fmla="*/ 21 w 116"/>
                <a:gd name="T111" fmla="*/ 226 h 310"/>
                <a:gd name="T112" fmla="*/ 16 w 116"/>
                <a:gd name="T113" fmla="*/ 305 h 310"/>
                <a:gd name="T114" fmla="*/ 6 w 116"/>
                <a:gd name="T115" fmla="*/ 271 h 310"/>
                <a:gd name="T116" fmla="*/ 50 w 116"/>
                <a:gd name="T117" fmla="*/ 62 h 310"/>
                <a:gd name="T118" fmla="*/ 86 w 116"/>
                <a:gd name="T119" fmla="*/ 7 h 310"/>
                <a:gd name="T120" fmla="*/ 1 w 116"/>
                <a:gd name="T121" fmla="*/ 23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6" h="310">
                  <a:moveTo>
                    <a:pt x="7" y="301"/>
                  </a:moveTo>
                  <a:cubicBezTo>
                    <a:pt x="2" y="259"/>
                    <a:pt x="1" y="216"/>
                    <a:pt x="9" y="173"/>
                  </a:cubicBezTo>
                  <a:cubicBezTo>
                    <a:pt x="16" y="133"/>
                    <a:pt x="32" y="95"/>
                    <a:pt x="52" y="60"/>
                  </a:cubicBezTo>
                  <a:cubicBezTo>
                    <a:pt x="58" y="51"/>
                    <a:pt x="63" y="42"/>
                    <a:pt x="68" y="34"/>
                  </a:cubicBezTo>
                  <a:cubicBezTo>
                    <a:pt x="74" y="25"/>
                    <a:pt x="80" y="16"/>
                    <a:pt x="87" y="8"/>
                  </a:cubicBezTo>
                  <a:cubicBezTo>
                    <a:pt x="88" y="7"/>
                    <a:pt x="87" y="7"/>
                    <a:pt x="86" y="7"/>
                  </a:cubicBezTo>
                  <a:cubicBezTo>
                    <a:pt x="83" y="9"/>
                    <a:pt x="80" y="12"/>
                    <a:pt x="78" y="16"/>
                  </a:cubicBezTo>
                  <a:cubicBezTo>
                    <a:pt x="76" y="19"/>
                    <a:pt x="73" y="23"/>
                    <a:pt x="71" y="27"/>
                  </a:cubicBezTo>
                  <a:cubicBezTo>
                    <a:pt x="65" y="35"/>
                    <a:pt x="59" y="44"/>
                    <a:pt x="54" y="53"/>
                  </a:cubicBezTo>
                  <a:cubicBezTo>
                    <a:pt x="49" y="61"/>
                    <a:pt x="44" y="70"/>
                    <a:pt x="40" y="78"/>
                  </a:cubicBezTo>
                  <a:cubicBezTo>
                    <a:pt x="36" y="87"/>
                    <a:pt x="32" y="96"/>
                    <a:pt x="30" y="105"/>
                  </a:cubicBezTo>
                  <a:cubicBezTo>
                    <a:pt x="23" y="124"/>
                    <a:pt x="20" y="144"/>
                    <a:pt x="16" y="163"/>
                  </a:cubicBezTo>
                  <a:cubicBezTo>
                    <a:pt x="14" y="173"/>
                    <a:pt x="12" y="184"/>
                    <a:pt x="10" y="194"/>
                  </a:cubicBezTo>
                  <a:cubicBezTo>
                    <a:pt x="8" y="205"/>
                    <a:pt x="7" y="215"/>
                    <a:pt x="6" y="225"/>
                  </a:cubicBezTo>
                  <a:cubicBezTo>
                    <a:pt x="5" y="236"/>
                    <a:pt x="5" y="247"/>
                    <a:pt x="4" y="258"/>
                  </a:cubicBezTo>
                  <a:cubicBezTo>
                    <a:pt x="4" y="265"/>
                    <a:pt x="4" y="272"/>
                    <a:pt x="5" y="279"/>
                  </a:cubicBezTo>
                  <a:cubicBezTo>
                    <a:pt x="6" y="284"/>
                    <a:pt x="6" y="288"/>
                    <a:pt x="7" y="293"/>
                  </a:cubicBezTo>
                  <a:cubicBezTo>
                    <a:pt x="8" y="297"/>
                    <a:pt x="9" y="302"/>
                    <a:pt x="12" y="306"/>
                  </a:cubicBezTo>
                  <a:cubicBezTo>
                    <a:pt x="13" y="307"/>
                    <a:pt x="14" y="308"/>
                    <a:pt x="15" y="307"/>
                  </a:cubicBezTo>
                  <a:cubicBezTo>
                    <a:pt x="17" y="307"/>
                    <a:pt x="18" y="306"/>
                    <a:pt x="19" y="304"/>
                  </a:cubicBezTo>
                  <a:cubicBezTo>
                    <a:pt x="19" y="301"/>
                    <a:pt x="19" y="298"/>
                    <a:pt x="19" y="295"/>
                  </a:cubicBezTo>
                  <a:cubicBezTo>
                    <a:pt x="19" y="292"/>
                    <a:pt x="19" y="289"/>
                    <a:pt x="20" y="285"/>
                  </a:cubicBezTo>
                  <a:cubicBezTo>
                    <a:pt x="20" y="275"/>
                    <a:pt x="21" y="264"/>
                    <a:pt x="21" y="253"/>
                  </a:cubicBezTo>
                  <a:cubicBezTo>
                    <a:pt x="21" y="243"/>
                    <a:pt x="22" y="233"/>
                    <a:pt x="23" y="222"/>
                  </a:cubicBezTo>
                  <a:cubicBezTo>
                    <a:pt x="26" y="202"/>
                    <a:pt x="30" y="182"/>
                    <a:pt x="36" y="162"/>
                  </a:cubicBezTo>
                  <a:cubicBezTo>
                    <a:pt x="42" y="143"/>
                    <a:pt x="49" y="124"/>
                    <a:pt x="56" y="105"/>
                  </a:cubicBezTo>
                  <a:cubicBezTo>
                    <a:pt x="64" y="87"/>
                    <a:pt x="72" y="68"/>
                    <a:pt x="83" y="51"/>
                  </a:cubicBezTo>
                  <a:cubicBezTo>
                    <a:pt x="87" y="45"/>
                    <a:pt x="91" y="39"/>
                    <a:pt x="95" y="33"/>
                  </a:cubicBezTo>
                  <a:cubicBezTo>
                    <a:pt x="99" y="27"/>
                    <a:pt x="102" y="22"/>
                    <a:pt x="105" y="16"/>
                  </a:cubicBezTo>
                  <a:cubicBezTo>
                    <a:pt x="106" y="12"/>
                    <a:pt x="108" y="7"/>
                    <a:pt x="105" y="4"/>
                  </a:cubicBezTo>
                  <a:cubicBezTo>
                    <a:pt x="102" y="1"/>
                    <a:pt x="98" y="3"/>
                    <a:pt x="95" y="4"/>
                  </a:cubicBezTo>
                  <a:cubicBezTo>
                    <a:pt x="91" y="7"/>
                    <a:pt x="87" y="11"/>
                    <a:pt x="84" y="14"/>
                  </a:cubicBezTo>
                  <a:cubicBezTo>
                    <a:pt x="80" y="18"/>
                    <a:pt x="77" y="21"/>
                    <a:pt x="74" y="25"/>
                  </a:cubicBezTo>
                  <a:cubicBezTo>
                    <a:pt x="64" y="37"/>
                    <a:pt x="56" y="50"/>
                    <a:pt x="49" y="63"/>
                  </a:cubicBezTo>
                  <a:cubicBezTo>
                    <a:pt x="44" y="72"/>
                    <a:pt x="40" y="80"/>
                    <a:pt x="37" y="89"/>
                  </a:cubicBezTo>
                  <a:cubicBezTo>
                    <a:pt x="33" y="98"/>
                    <a:pt x="30" y="108"/>
                    <a:pt x="27" y="117"/>
                  </a:cubicBezTo>
                  <a:cubicBezTo>
                    <a:pt x="21" y="137"/>
                    <a:pt x="13" y="156"/>
                    <a:pt x="10" y="177"/>
                  </a:cubicBezTo>
                  <a:cubicBezTo>
                    <a:pt x="6" y="198"/>
                    <a:pt x="5" y="220"/>
                    <a:pt x="5" y="241"/>
                  </a:cubicBezTo>
                  <a:cubicBezTo>
                    <a:pt x="5" y="253"/>
                    <a:pt x="4" y="265"/>
                    <a:pt x="5" y="277"/>
                  </a:cubicBezTo>
                  <a:cubicBezTo>
                    <a:pt x="5" y="282"/>
                    <a:pt x="6" y="288"/>
                    <a:pt x="8" y="293"/>
                  </a:cubicBezTo>
                  <a:cubicBezTo>
                    <a:pt x="9" y="298"/>
                    <a:pt x="11" y="304"/>
                    <a:pt x="15" y="307"/>
                  </a:cubicBezTo>
                  <a:cubicBezTo>
                    <a:pt x="15" y="307"/>
                    <a:pt x="15" y="307"/>
                    <a:pt x="16" y="307"/>
                  </a:cubicBezTo>
                  <a:cubicBezTo>
                    <a:pt x="20" y="303"/>
                    <a:pt x="21" y="297"/>
                    <a:pt x="21" y="291"/>
                  </a:cubicBezTo>
                  <a:cubicBezTo>
                    <a:pt x="22" y="285"/>
                    <a:pt x="22" y="278"/>
                    <a:pt x="22" y="271"/>
                  </a:cubicBezTo>
                  <a:cubicBezTo>
                    <a:pt x="22" y="263"/>
                    <a:pt x="23" y="254"/>
                    <a:pt x="24" y="245"/>
                  </a:cubicBezTo>
                  <a:cubicBezTo>
                    <a:pt x="25" y="234"/>
                    <a:pt x="26" y="224"/>
                    <a:pt x="28" y="213"/>
                  </a:cubicBezTo>
                  <a:cubicBezTo>
                    <a:pt x="29" y="203"/>
                    <a:pt x="31" y="193"/>
                    <a:pt x="34" y="183"/>
                  </a:cubicBezTo>
                  <a:cubicBezTo>
                    <a:pt x="36" y="174"/>
                    <a:pt x="40" y="165"/>
                    <a:pt x="43" y="156"/>
                  </a:cubicBezTo>
                  <a:cubicBezTo>
                    <a:pt x="47" y="147"/>
                    <a:pt x="50" y="137"/>
                    <a:pt x="53" y="128"/>
                  </a:cubicBezTo>
                  <a:cubicBezTo>
                    <a:pt x="56" y="118"/>
                    <a:pt x="60" y="109"/>
                    <a:pt x="64" y="99"/>
                  </a:cubicBezTo>
                  <a:cubicBezTo>
                    <a:pt x="73" y="81"/>
                    <a:pt x="83" y="63"/>
                    <a:pt x="94" y="45"/>
                  </a:cubicBezTo>
                  <a:cubicBezTo>
                    <a:pt x="97" y="39"/>
                    <a:pt x="100" y="32"/>
                    <a:pt x="104" y="26"/>
                  </a:cubicBezTo>
                  <a:cubicBezTo>
                    <a:pt x="107" y="21"/>
                    <a:pt x="110" y="15"/>
                    <a:pt x="110" y="9"/>
                  </a:cubicBezTo>
                  <a:cubicBezTo>
                    <a:pt x="110" y="5"/>
                    <a:pt x="108" y="1"/>
                    <a:pt x="103" y="1"/>
                  </a:cubicBezTo>
                  <a:cubicBezTo>
                    <a:pt x="99" y="2"/>
                    <a:pt x="95" y="5"/>
                    <a:pt x="92" y="7"/>
                  </a:cubicBezTo>
                  <a:cubicBezTo>
                    <a:pt x="84" y="15"/>
                    <a:pt x="77" y="24"/>
                    <a:pt x="71" y="33"/>
                  </a:cubicBezTo>
                  <a:cubicBezTo>
                    <a:pt x="67" y="37"/>
                    <a:pt x="63" y="42"/>
                    <a:pt x="60" y="47"/>
                  </a:cubicBezTo>
                  <a:cubicBezTo>
                    <a:pt x="55" y="55"/>
                    <a:pt x="50" y="63"/>
                    <a:pt x="45" y="72"/>
                  </a:cubicBezTo>
                  <a:cubicBezTo>
                    <a:pt x="37" y="90"/>
                    <a:pt x="30" y="108"/>
                    <a:pt x="24" y="126"/>
                  </a:cubicBezTo>
                  <a:cubicBezTo>
                    <a:pt x="11" y="165"/>
                    <a:pt x="1" y="207"/>
                    <a:pt x="1" y="248"/>
                  </a:cubicBezTo>
                  <a:cubicBezTo>
                    <a:pt x="0" y="261"/>
                    <a:pt x="1" y="274"/>
                    <a:pt x="3" y="287"/>
                  </a:cubicBezTo>
                  <a:cubicBezTo>
                    <a:pt x="3" y="291"/>
                    <a:pt x="4" y="296"/>
                    <a:pt x="6" y="301"/>
                  </a:cubicBezTo>
                  <a:cubicBezTo>
                    <a:pt x="7" y="304"/>
                    <a:pt x="8" y="308"/>
                    <a:pt x="11" y="309"/>
                  </a:cubicBezTo>
                  <a:cubicBezTo>
                    <a:pt x="15" y="310"/>
                    <a:pt x="18" y="305"/>
                    <a:pt x="19" y="302"/>
                  </a:cubicBezTo>
                  <a:cubicBezTo>
                    <a:pt x="21" y="296"/>
                    <a:pt x="20" y="290"/>
                    <a:pt x="21" y="284"/>
                  </a:cubicBezTo>
                  <a:cubicBezTo>
                    <a:pt x="23" y="262"/>
                    <a:pt x="23" y="241"/>
                    <a:pt x="26" y="220"/>
                  </a:cubicBezTo>
                  <a:cubicBezTo>
                    <a:pt x="30" y="200"/>
                    <a:pt x="35" y="180"/>
                    <a:pt x="42" y="161"/>
                  </a:cubicBezTo>
                  <a:cubicBezTo>
                    <a:pt x="46" y="151"/>
                    <a:pt x="49" y="141"/>
                    <a:pt x="53" y="132"/>
                  </a:cubicBezTo>
                  <a:cubicBezTo>
                    <a:pt x="57" y="123"/>
                    <a:pt x="61" y="113"/>
                    <a:pt x="65" y="103"/>
                  </a:cubicBezTo>
                  <a:cubicBezTo>
                    <a:pt x="74" y="85"/>
                    <a:pt x="85" y="67"/>
                    <a:pt x="94" y="48"/>
                  </a:cubicBezTo>
                  <a:cubicBezTo>
                    <a:pt x="96" y="44"/>
                    <a:pt x="98" y="39"/>
                    <a:pt x="101" y="35"/>
                  </a:cubicBezTo>
                  <a:cubicBezTo>
                    <a:pt x="103" y="31"/>
                    <a:pt x="106" y="27"/>
                    <a:pt x="108" y="23"/>
                  </a:cubicBezTo>
                  <a:cubicBezTo>
                    <a:pt x="111" y="18"/>
                    <a:pt x="114" y="8"/>
                    <a:pt x="107" y="4"/>
                  </a:cubicBezTo>
                  <a:cubicBezTo>
                    <a:pt x="102" y="1"/>
                    <a:pt x="94" y="6"/>
                    <a:pt x="90" y="9"/>
                  </a:cubicBezTo>
                  <a:cubicBezTo>
                    <a:pt x="84" y="14"/>
                    <a:pt x="79" y="21"/>
                    <a:pt x="75" y="27"/>
                  </a:cubicBezTo>
                  <a:cubicBezTo>
                    <a:pt x="70" y="34"/>
                    <a:pt x="65" y="41"/>
                    <a:pt x="60" y="49"/>
                  </a:cubicBezTo>
                  <a:cubicBezTo>
                    <a:pt x="55" y="57"/>
                    <a:pt x="50" y="66"/>
                    <a:pt x="45" y="75"/>
                  </a:cubicBezTo>
                  <a:cubicBezTo>
                    <a:pt x="36" y="92"/>
                    <a:pt x="29" y="110"/>
                    <a:pt x="22" y="129"/>
                  </a:cubicBezTo>
                  <a:cubicBezTo>
                    <a:pt x="19" y="138"/>
                    <a:pt x="15" y="147"/>
                    <a:pt x="12" y="157"/>
                  </a:cubicBezTo>
                  <a:cubicBezTo>
                    <a:pt x="9" y="166"/>
                    <a:pt x="7" y="176"/>
                    <a:pt x="5" y="186"/>
                  </a:cubicBezTo>
                  <a:cubicBezTo>
                    <a:pt x="2" y="206"/>
                    <a:pt x="1" y="226"/>
                    <a:pt x="0" y="246"/>
                  </a:cubicBezTo>
                  <a:cubicBezTo>
                    <a:pt x="0" y="256"/>
                    <a:pt x="1" y="267"/>
                    <a:pt x="3" y="277"/>
                  </a:cubicBezTo>
                  <a:cubicBezTo>
                    <a:pt x="3" y="281"/>
                    <a:pt x="4" y="285"/>
                    <a:pt x="4" y="289"/>
                  </a:cubicBezTo>
                  <a:cubicBezTo>
                    <a:pt x="5" y="292"/>
                    <a:pt x="5" y="296"/>
                    <a:pt x="7" y="299"/>
                  </a:cubicBezTo>
                  <a:cubicBezTo>
                    <a:pt x="7" y="301"/>
                    <a:pt x="9" y="303"/>
                    <a:pt x="11" y="304"/>
                  </a:cubicBezTo>
                  <a:cubicBezTo>
                    <a:pt x="11" y="304"/>
                    <a:pt x="12" y="304"/>
                    <a:pt x="12" y="304"/>
                  </a:cubicBezTo>
                  <a:cubicBezTo>
                    <a:pt x="14" y="302"/>
                    <a:pt x="15" y="299"/>
                    <a:pt x="16" y="296"/>
                  </a:cubicBezTo>
                  <a:cubicBezTo>
                    <a:pt x="17" y="292"/>
                    <a:pt x="17" y="289"/>
                    <a:pt x="18" y="285"/>
                  </a:cubicBezTo>
                  <a:cubicBezTo>
                    <a:pt x="19" y="275"/>
                    <a:pt x="21" y="265"/>
                    <a:pt x="22" y="255"/>
                  </a:cubicBezTo>
                  <a:cubicBezTo>
                    <a:pt x="23" y="245"/>
                    <a:pt x="25" y="234"/>
                    <a:pt x="26" y="223"/>
                  </a:cubicBezTo>
                  <a:cubicBezTo>
                    <a:pt x="27" y="213"/>
                    <a:pt x="28" y="202"/>
                    <a:pt x="30" y="191"/>
                  </a:cubicBezTo>
                  <a:cubicBezTo>
                    <a:pt x="37" y="152"/>
                    <a:pt x="56" y="117"/>
                    <a:pt x="75" y="83"/>
                  </a:cubicBezTo>
                  <a:cubicBezTo>
                    <a:pt x="80" y="75"/>
                    <a:pt x="85" y="67"/>
                    <a:pt x="90" y="58"/>
                  </a:cubicBezTo>
                  <a:cubicBezTo>
                    <a:pt x="93" y="51"/>
                    <a:pt x="97" y="45"/>
                    <a:pt x="101" y="38"/>
                  </a:cubicBezTo>
                  <a:cubicBezTo>
                    <a:pt x="105" y="31"/>
                    <a:pt x="109" y="24"/>
                    <a:pt x="110" y="16"/>
                  </a:cubicBezTo>
                  <a:cubicBezTo>
                    <a:pt x="111" y="12"/>
                    <a:pt x="111" y="4"/>
                    <a:pt x="105" y="3"/>
                  </a:cubicBezTo>
                  <a:cubicBezTo>
                    <a:pt x="99" y="2"/>
                    <a:pt x="94" y="6"/>
                    <a:pt x="89" y="8"/>
                  </a:cubicBezTo>
                  <a:cubicBezTo>
                    <a:pt x="82" y="12"/>
                    <a:pt x="78" y="20"/>
                    <a:pt x="73" y="27"/>
                  </a:cubicBezTo>
                  <a:cubicBezTo>
                    <a:pt x="67" y="35"/>
                    <a:pt x="63" y="44"/>
                    <a:pt x="58" y="53"/>
                  </a:cubicBezTo>
                  <a:cubicBezTo>
                    <a:pt x="54" y="62"/>
                    <a:pt x="49" y="71"/>
                    <a:pt x="46" y="80"/>
                  </a:cubicBezTo>
                  <a:cubicBezTo>
                    <a:pt x="38" y="99"/>
                    <a:pt x="32" y="119"/>
                    <a:pt x="26" y="139"/>
                  </a:cubicBezTo>
                  <a:cubicBezTo>
                    <a:pt x="19" y="158"/>
                    <a:pt x="13" y="177"/>
                    <a:pt x="9" y="196"/>
                  </a:cubicBezTo>
                  <a:cubicBezTo>
                    <a:pt x="5" y="216"/>
                    <a:pt x="5" y="237"/>
                    <a:pt x="4" y="257"/>
                  </a:cubicBezTo>
                  <a:cubicBezTo>
                    <a:pt x="4" y="266"/>
                    <a:pt x="5" y="274"/>
                    <a:pt x="6" y="282"/>
                  </a:cubicBezTo>
                  <a:cubicBezTo>
                    <a:pt x="6" y="287"/>
                    <a:pt x="7" y="293"/>
                    <a:pt x="9" y="298"/>
                  </a:cubicBezTo>
                  <a:cubicBezTo>
                    <a:pt x="10" y="300"/>
                    <a:pt x="12" y="303"/>
                    <a:pt x="14" y="303"/>
                  </a:cubicBezTo>
                  <a:cubicBezTo>
                    <a:pt x="14" y="303"/>
                    <a:pt x="15" y="303"/>
                    <a:pt x="15" y="303"/>
                  </a:cubicBezTo>
                  <a:cubicBezTo>
                    <a:pt x="18" y="295"/>
                    <a:pt x="18" y="286"/>
                    <a:pt x="19" y="278"/>
                  </a:cubicBezTo>
                  <a:cubicBezTo>
                    <a:pt x="19" y="267"/>
                    <a:pt x="21" y="257"/>
                    <a:pt x="22" y="247"/>
                  </a:cubicBezTo>
                  <a:cubicBezTo>
                    <a:pt x="24" y="237"/>
                    <a:pt x="26" y="226"/>
                    <a:pt x="28" y="216"/>
                  </a:cubicBezTo>
                  <a:cubicBezTo>
                    <a:pt x="30" y="205"/>
                    <a:pt x="32" y="195"/>
                    <a:pt x="35" y="184"/>
                  </a:cubicBezTo>
                  <a:cubicBezTo>
                    <a:pt x="41" y="164"/>
                    <a:pt x="48" y="144"/>
                    <a:pt x="55" y="124"/>
                  </a:cubicBezTo>
                  <a:cubicBezTo>
                    <a:pt x="62" y="105"/>
                    <a:pt x="70" y="87"/>
                    <a:pt x="80" y="69"/>
                  </a:cubicBezTo>
                  <a:cubicBezTo>
                    <a:pt x="90" y="54"/>
                    <a:pt x="99" y="39"/>
                    <a:pt x="109" y="24"/>
                  </a:cubicBezTo>
                  <a:cubicBezTo>
                    <a:pt x="112" y="19"/>
                    <a:pt x="116" y="12"/>
                    <a:pt x="114" y="6"/>
                  </a:cubicBezTo>
                  <a:cubicBezTo>
                    <a:pt x="111" y="2"/>
                    <a:pt x="107" y="0"/>
                    <a:pt x="102" y="2"/>
                  </a:cubicBezTo>
                  <a:cubicBezTo>
                    <a:pt x="96" y="3"/>
                    <a:pt x="91" y="7"/>
                    <a:pt x="86" y="12"/>
                  </a:cubicBezTo>
                  <a:cubicBezTo>
                    <a:pt x="82" y="15"/>
                    <a:pt x="78" y="19"/>
                    <a:pt x="74" y="22"/>
                  </a:cubicBezTo>
                  <a:cubicBezTo>
                    <a:pt x="73" y="22"/>
                    <a:pt x="74" y="24"/>
                    <a:pt x="75" y="24"/>
                  </a:cubicBezTo>
                  <a:cubicBezTo>
                    <a:pt x="79" y="21"/>
                    <a:pt x="82" y="17"/>
                    <a:pt x="85" y="14"/>
                  </a:cubicBezTo>
                  <a:cubicBezTo>
                    <a:pt x="90" y="10"/>
                    <a:pt x="95" y="6"/>
                    <a:pt x="100" y="4"/>
                  </a:cubicBezTo>
                  <a:cubicBezTo>
                    <a:pt x="105" y="2"/>
                    <a:pt x="111" y="2"/>
                    <a:pt x="112" y="8"/>
                  </a:cubicBezTo>
                  <a:cubicBezTo>
                    <a:pt x="113" y="11"/>
                    <a:pt x="112" y="15"/>
                    <a:pt x="111" y="18"/>
                  </a:cubicBezTo>
                  <a:cubicBezTo>
                    <a:pt x="109" y="21"/>
                    <a:pt x="107" y="24"/>
                    <a:pt x="105" y="26"/>
                  </a:cubicBezTo>
                  <a:cubicBezTo>
                    <a:pt x="100" y="33"/>
                    <a:pt x="96" y="41"/>
                    <a:pt x="91" y="48"/>
                  </a:cubicBezTo>
                  <a:cubicBezTo>
                    <a:pt x="86" y="57"/>
                    <a:pt x="81" y="65"/>
                    <a:pt x="76" y="74"/>
                  </a:cubicBezTo>
                  <a:cubicBezTo>
                    <a:pt x="71" y="82"/>
                    <a:pt x="67" y="91"/>
                    <a:pt x="63" y="100"/>
                  </a:cubicBezTo>
                  <a:cubicBezTo>
                    <a:pt x="59" y="109"/>
                    <a:pt x="55" y="119"/>
                    <a:pt x="52" y="128"/>
                  </a:cubicBezTo>
                  <a:cubicBezTo>
                    <a:pt x="45" y="148"/>
                    <a:pt x="38" y="168"/>
                    <a:pt x="32" y="189"/>
                  </a:cubicBezTo>
                  <a:cubicBezTo>
                    <a:pt x="27" y="210"/>
                    <a:pt x="23" y="230"/>
                    <a:pt x="21" y="251"/>
                  </a:cubicBezTo>
                  <a:cubicBezTo>
                    <a:pt x="19" y="260"/>
                    <a:pt x="18" y="269"/>
                    <a:pt x="17" y="278"/>
                  </a:cubicBezTo>
                  <a:cubicBezTo>
                    <a:pt x="17" y="286"/>
                    <a:pt x="17" y="295"/>
                    <a:pt x="13" y="302"/>
                  </a:cubicBezTo>
                  <a:cubicBezTo>
                    <a:pt x="14" y="302"/>
                    <a:pt x="14" y="302"/>
                    <a:pt x="14" y="302"/>
                  </a:cubicBezTo>
                  <a:cubicBezTo>
                    <a:pt x="12" y="301"/>
                    <a:pt x="11" y="299"/>
                    <a:pt x="10" y="297"/>
                  </a:cubicBezTo>
                  <a:cubicBezTo>
                    <a:pt x="9" y="294"/>
                    <a:pt x="9" y="291"/>
                    <a:pt x="8" y="288"/>
                  </a:cubicBezTo>
                  <a:cubicBezTo>
                    <a:pt x="7" y="282"/>
                    <a:pt x="7" y="276"/>
                    <a:pt x="6" y="270"/>
                  </a:cubicBezTo>
                  <a:cubicBezTo>
                    <a:pt x="6" y="260"/>
                    <a:pt x="6" y="249"/>
                    <a:pt x="7" y="238"/>
                  </a:cubicBezTo>
                  <a:cubicBezTo>
                    <a:pt x="7" y="228"/>
                    <a:pt x="7" y="217"/>
                    <a:pt x="9" y="207"/>
                  </a:cubicBezTo>
                  <a:cubicBezTo>
                    <a:pt x="12" y="187"/>
                    <a:pt x="18" y="168"/>
                    <a:pt x="24" y="150"/>
                  </a:cubicBezTo>
                  <a:cubicBezTo>
                    <a:pt x="30" y="130"/>
                    <a:pt x="36" y="111"/>
                    <a:pt x="43" y="91"/>
                  </a:cubicBezTo>
                  <a:cubicBezTo>
                    <a:pt x="47" y="81"/>
                    <a:pt x="51" y="72"/>
                    <a:pt x="55" y="62"/>
                  </a:cubicBezTo>
                  <a:cubicBezTo>
                    <a:pt x="60" y="53"/>
                    <a:pt x="64" y="44"/>
                    <a:pt x="69" y="36"/>
                  </a:cubicBezTo>
                  <a:cubicBezTo>
                    <a:pt x="72" y="32"/>
                    <a:pt x="75" y="28"/>
                    <a:pt x="77" y="24"/>
                  </a:cubicBezTo>
                  <a:cubicBezTo>
                    <a:pt x="80" y="20"/>
                    <a:pt x="82" y="17"/>
                    <a:pt x="85" y="14"/>
                  </a:cubicBezTo>
                  <a:cubicBezTo>
                    <a:pt x="88" y="11"/>
                    <a:pt x="91" y="9"/>
                    <a:pt x="94" y="7"/>
                  </a:cubicBezTo>
                  <a:cubicBezTo>
                    <a:pt x="97" y="6"/>
                    <a:pt x="99" y="5"/>
                    <a:pt x="102" y="5"/>
                  </a:cubicBezTo>
                  <a:cubicBezTo>
                    <a:pt x="110" y="4"/>
                    <a:pt x="109" y="13"/>
                    <a:pt x="108" y="18"/>
                  </a:cubicBezTo>
                  <a:cubicBezTo>
                    <a:pt x="106" y="26"/>
                    <a:pt x="102" y="34"/>
                    <a:pt x="98" y="41"/>
                  </a:cubicBezTo>
                  <a:cubicBezTo>
                    <a:pt x="94" y="48"/>
                    <a:pt x="90" y="55"/>
                    <a:pt x="86" y="61"/>
                  </a:cubicBezTo>
                  <a:cubicBezTo>
                    <a:pt x="81" y="70"/>
                    <a:pt x="76" y="78"/>
                    <a:pt x="71" y="87"/>
                  </a:cubicBezTo>
                  <a:cubicBezTo>
                    <a:pt x="52" y="120"/>
                    <a:pt x="34" y="156"/>
                    <a:pt x="28" y="194"/>
                  </a:cubicBezTo>
                  <a:cubicBezTo>
                    <a:pt x="26" y="204"/>
                    <a:pt x="25" y="214"/>
                    <a:pt x="24" y="224"/>
                  </a:cubicBezTo>
                  <a:cubicBezTo>
                    <a:pt x="23" y="234"/>
                    <a:pt x="22" y="244"/>
                    <a:pt x="21" y="254"/>
                  </a:cubicBezTo>
                  <a:cubicBezTo>
                    <a:pt x="19" y="264"/>
                    <a:pt x="18" y="274"/>
                    <a:pt x="16" y="284"/>
                  </a:cubicBezTo>
                  <a:cubicBezTo>
                    <a:pt x="16" y="287"/>
                    <a:pt x="15" y="291"/>
                    <a:pt x="15" y="294"/>
                  </a:cubicBezTo>
                  <a:cubicBezTo>
                    <a:pt x="14" y="297"/>
                    <a:pt x="13" y="300"/>
                    <a:pt x="11" y="303"/>
                  </a:cubicBezTo>
                  <a:cubicBezTo>
                    <a:pt x="11" y="303"/>
                    <a:pt x="11" y="303"/>
                    <a:pt x="12" y="303"/>
                  </a:cubicBezTo>
                  <a:cubicBezTo>
                    <a:pt x="9" y="301"/>
                    <a:pt x="8" y="297"/>
                    <a:pt x="7" y="294"/>
                  </a:cubicBezTo>
                  <a:cubicBezTo>
                    <a:pt x="6" y="291"/>
                    <a:pt x="6" y="288"/>
                    <a:pt x="6" y="285"/>
                  </a:cubicBezTo>
                  <a:cubicBezTo>
                    <a:pt x="4" y="275"/>
                    <a:pt x="2" y="264"/>
                    <a:pt x="2" y="254"/>
                  </a:cubicBezTo>
                  <a:cubicBezTo>
                    <a:pt x="1" y="244"/>
                    <a:pt x="2" y="234"/>
                    <a:pt x="3" y="224"/>
                  </a:cubicBezTo>
                  <a:cubicBezTo>
                    <a:pt x="3" y="213"/>
                    <a:pt x="4" y="203"/>
                    <a:pt x="6" y="193"/>
                  </a:cubicBezTo>
                  <a:cubicBezTo>
                    <a:pt x="7" y="183"/>
                    <a:pt x="9" y="173"/>
                    <a:pt x="12" y="164"/>
                  </a:cubicBezTo>
                  <a:cubicBezTo>
                    <a:pt x="15" y="154"/>
                    <a:pt x="18" y="145"/>
                    <a:pt x="21" y="136"/>
                  </a:cubicBezTo>
                  <a:cubicBezTo>
                    <a:pt x="28" y="117"/>
                    <a:pt x="36" y="98"/>
                    <a:pt x="45" y="80"/>
                  </a:cubicBezTo>
                  <a:cubicBezTo>
                    <a:pt x="49" y="71"/>
                    <a:pt x="54" y="63"/>
                    <a:pt x="59" y="54"/>
                  </a:cubicBezTo>
                  <a:cubicBezTo>
                    <a:pt x="63" y="46"/>
                    <a:pt x="69" y="39"/>
                    <a:pt x="74" y="31"/>
                  </a:cubicBezTo>
                  <a:cubicBezTo>
                    <a:pt x="78" y="24"/>
                    <a:pt x="83" y="18"/>
                    <a:pt x="88" y="12"/>
                  </a:cubicBezTo>
                  <a:cubicBezTo>
                    <a:pt x="91" y="10"/>
                    <a:pt x="94" y="7"/>
                    <a:pt x="98" y="6"/>
                  </a:cubicBezTo>
                  <a:cubicBezTo>
                    <a:pt x="101" y="5"/>
                    <a:pt x="105" y="4"/>
                    <a:pt x="107" y="6"/>
                  </a:cubicBezTo>
                  <a:cubicBezTo>
                    <a:pt x="110" y="9"/>
                    <a:pt x="109" y="13"/>
                    <a:pt x="109" y="16"/>
                  </a:cubicBezTo>
                  <a:cubicBezTo>
                    <a:pt x="108" y="21"/>
                    <a:pt x="105" y="25"/>
                    <a:pt x="102" y="29"/>
                  </a:cubicBezTo>
                  <a:cubicBezTo>
                    <a:pt x="97" y="38"/>
                    <a:pt x="93" y="47"/>
                    <a:pt x="88" y="56"/>
                  </a:cubicBezTo>
                  <a:cubicBezTo>
                    <a:pt x="79" y="74"/>
                    <a:pt x="68" y="92"/>
                    <a:pt x="60" y="111"/>
                  </a:cubicBezTo>
                  <a:cubicBezTo>
                    <a:pt x="52" y="130"/>
                    <a:pt x="45" y="149"/>
                    <a:pt x="38" y="168"/>
                  </a:cubicBezTo>
                  <a:cubicBezTo>
                    <a:pt x="32" y="187"/>
                    <a:pt x="26" y="207"/>
                    <a:pt x="23" y="228"/>
                  </a:cubicBezTo>
                  <a:cubicBezTo>
                    <a:pt x="22" y="238"/>
                    <a:pt x="22" y="248"/>
                    <a:pt x="21" y="258"/>
                  </a:cubicBezTo>
                  <a:cubicBezTo>
                    <a:pt x="21" y="264"/>
                    <a:pt x="21" y="269"/>
                    <a:pt x="20" y="275"/>
                  </a:cubicBezTo>
                  <a:cubicBezTo>
                    <a:pt x="20" y="279"/>
                    <a:pt x="19" y="283"/>
                    <a:pt x="19" y="287"/>
                  </a:cubicBezTo>
                  <a:cubicBezTo>
                    <a:pt x="19" y="290"/>
                    <a:pt x="18" y="293"/>
                    <a:pt x="18" y="297"/>
                  </a:cubicBezTo>
                  <a:cubicBezTo>
                    <a:pt x="18" y="300"/>
                    <a:pt x="17" y="303"/>
                    <a:pt x="15" y="306"/>
                  </a:cubicBezTo>
                  <a:cubicBezTo>
                    <a:pt x="15" y="307"/>
                    <a:pt x="13" y="308"/>
                    <a:pt x="12" y="308"/>
                  </a:cubicBezTo>
                  <a:cubicBezTo>
                    <a:pt x="11" y="307"/>
                    <a:pt x="10" y="306"/>
                    <a:pt x="9" y="305"/>
                  </a:cubicBezTo>
                  <a:cubicBezTo>
                    <a:pt x="7" y="300"/>
                    <a:pt x="6" y="296"/>
                    <a:pt x="5" y="291"/>
                  </a:cubicBezTo>
                  <a:cubicBezTo>
                    <a:pt x="4" y="287"/>
                    <a:pt x="4" y="282"/>
                    <a:pt x="3" y="277"/>
                  </a:cubicBezTo>
                  <a:cubicBezTo>
                    <a:pt x="2" y="260"/>
                    <a:pt x="2" y="243"/>
                    <a:pt x="3" y="226"/>
                  </a:cubicBezTo>
                  <a:cubicBezTo>
                    <a:pt x="5" y="205"/>
                    <a:pt x="9" y="185"/>
                    <a:pt x="14" y="164"/>
                  </a:cubicBezTo>
                  <a:cubicBezTo>
                    <a:pt x="20" y="144"/>
                    <a:pt x="26" y="125"/>
                    <a:pt x="33" y="105"/>
                  </a:cubicBezTo>
                  <a:cubicBezTo>
                    <a:pt x="40" y="87"/>
                    <a:pt x="48" y="70"/>
                    <a:pt x="58" y="54"/>
                  </a:cubicBezTo>
                  <a:cubicBezTo>
                    <a:pt x="62" y="47"/>
                    <a:pt x="66" y="41"/>
                    <a:pt x="71" y="35"/>
                  </a:cubicBezTo>
                  <a:cubicBezTo>
                    <a:pt x="74" y="31"/>
                    <a:pt x="76" y="28"/>
                    <a:pt x="79" y="24"/>
                  </a:cubicBezTo>
                  <a:cubicBezTo>
                    <a:pt x="83" y="19"/>
                    <a:pt x="87" y="15"/>
                    <a:pt x="91" y="11"/>
                  </a:cubicBezTo>
                  <a:cubicBezTo>
                    <a:pt x="94" y="7"/>
                    <a:pt x="98" y="4"/>
                    <a:pt x="103" y="3"/>
                  </a:cubicBezTo>
                  <a:cubicBezTo>
                    <a:pt x="105" y="3"/>
                    <a:pt x="106" y="3"/>
                    <a:pt x="107" y="5"/>
                  </a:cubicBezTo>
                  <a:cubicBezTo>
                    <a:pt x="109" y="7"/>
                    <a:pt x="108" y="10"/>
                    <a:pt x="108" y="12"/>
                  </a:cubicBezTo>
                  <a:cubicBezTo>
                    <a:pt x="107" y="18"/>
                    <a:pt x="103" y="23"/>
                    <a:pt x="100" y="28"/>
                  </a:cubicBezTo>
                  <a:cubicBezTo>
                    <a:pt x="96" y="36"/>
                    <a:pt x="92" y="44"/>
                    <a:pt x="88" y="51"/>
                  </a:cubicBezTo>
                  <a:cubicBezTo>
                    <a:pt x="83" y="60"/>
                    <a:pt x="78" y="69"/>
                    <a:pt x="73" y="78"/>
                  </a:cubicBezTo>
                  <a:cubicBezTo>
                    <a:pt x="63" y="96"/>
                    <a:pt x="55" y="115"/>
                    <a:pt x="49" y="134"/>
                  </a:cubicBezTo>
                  <a:cubicBezTo>
                    <a:pt x="46" y="143"/>
                    <a:pt x="43" y="153"/>
                    <a:pt x="39" y="162"/>
                  </a:cubicBezTo>
                  <a:cubicBezTo>
                    <a:pt x="36" y="171"/>
                    <a:pt x="33" y="180"/>
                    <a:pt x="30" y="189"/>
                  </a:cubicBezTo>
                  <a:cubicBezTo>
                    <a:pt x="28" y="199"/>
                    <a:pt x="27" y="209"/>
                    <a:pt x="25" y="219"/>
                  </a:cubicBezTo>
                  <a:cubicBezTo>
                    <a:pt x="24" y="230"/>
                    <a:pt x="22" y="240"/>
                    <a:pt x="22" y="251"/>
                  </a:cubicBezTo>
                  <a:cubicBezTo>
                    <a:pt x="21" y="257"/>
                    <a:pt x="20" y="263"/>
                    <a:pt x="20" y="269"/>
                  </a:cubicBezTo>
                  <a:cubicBezTo>
                    <a:pt x="20" y="273"/>
                    <a:pt x="20" y="277"/>
                    <a:pt x="20" y="281"/>
                  </a:cubicBezTo>
                  <a:cubicBezTo>
                    <a:pt x="20" y="286"/>
                    <a:pt x="20" y="291"/>
                    <a:pt x="19" y="296"/>
                  </a:cubicBezTo>
                  <a:cubicBezTo>
                    <a:pt x="18" y="299"/>
                    <a:pt x="17" y="303"/>
                    <a:pt x="15" y="306"/>
                  </a:cubicBezTo>
                  <a:cubicBezTo>
                    <a:pt x="15" y="306"/>
                    <a:pt x="15" y="306"/>
                    <a:pt x="16" y="306"/>
                  </a:cubicBezTo>
                  <a:cubicBezTo>
                    <a:pt x="13" y="303"/>
                    <a:pt x="11" y="298"/>
                    <a:pt x="10" y="295"/>
                  </a:cubicBezTo>
                  <a:cubicBezTo>
                    <a:pt x="8" y="290"/>
                    <a:pt x="7" y="285"/>
                    <a:pt x="7" y="281"/>
                  </a:cubicBezTo>
                  <a:cubicBezTo>
                    <a:pt x="6" y="271"/>
                    <a:pt x="6" y="262"/>
                    <a:pt x="7" y="252"/>
                  </a:cubicBezTo>
                  <a:cubicBezTo>
                    <a:pt x="7" y="231"/>
                    <a:pt x="7" y="210"/>
                    <a:pt x="10" y="189"/>
                  </a:cubicBezTo>
                  <a:cubicBezTo>
                    <a:pt x="12" y="168"/>
                    <a:pt x="19" y="147"/>
                    <a:pt x="25" y="127"/>
                  </a:cubicBezTo>
                  <a:cubicBezTo>
                    <a:pt x="29" y="118"/>
                    <a:pt x="32" y="108"/>
                    <a:pt x="35" y="99"/>
                  </a:cubicBezTo>
                  <a:cubicBezTo>
                    <a:pt x="38" y="90"/>
                    <a:pt x="42" y="81"/>
                    <a:pt x="46" y="72"/>
                  </a:cubicBezTo>
                  <a:cubicBezTo>
                    <a:pt x="54" y="57"/>
                    <a:pt x="63" y="42"/>
                    <a:pt x="73" y="28"/>
                  </a:cubicBezTo>
                  <a:cubicBezTo>
                    <a:pt x="79" y="21"/>
                    <a:pt x="86" y="13"/>
                    <a:pt x="94" y="7"/>
                  </a:cubicBezTo>
                  <a:cubicBezTo>
                    <a:pt x="96" y="6"/>
                    <a:pt x="100" y="3"/>
                    <a:pt x="103" y="5"/>
                  </a:cubicBezTo>
                  <a:cubicBezTo>
                    <a:pt x="107" y="8"/>
                    <a:pt x="104" y="15"/>
                    <a:pt x="102" y="18"/>
                  </a:cubicBezTo>
                  <a:cubicBezTo>
                    <a:pt x="99" y="24"/>
                    <a:pt x="95" y="29"/>
                    <a:pt x="92" y="34"/>
                  </a:cubicBezTo>
                  <a:cubicBezTo>
                    <a:pt x="87" y="41"/>
                    <a:pt x="83" y="48"/>
                    <a:pt x="79" y="55"/>
                  </a:cubicBezTo>
                  <a:cubicBezTo>
                    <a:pt x="69" y="72"/>
                    <a:pt x="61" y="90"/>
                    <a:pt x="53" y="108"/>
                  </a:cubicBezTo>
                  <a:cubicBezTo>
                    <a:pt x="46" y="127"/>
                    <a:pt x="39" y="146"/>
                    <a:pt x="33" y="166"/>
                  </a:cubicBezTo>
                  <a:cubicBezTo>
                    <a:pt x="27" y="185"/>
                    <a:pt x="23" y="205"/>
                    <a:pt x="21" y="226"/>
                  </a:cubicBezTo>
                  <a:cubicBezTo>
                    <a:pt x="19" y="246"/>
                    <a:pt x="19" y="267"/>
                    <a:pt x="18" y="288"/>
                  </a:cubicBezTo>
                  <a:cubicBezTo>
                    <a:pt x="18" y="291"/>
                    <a:pt x="18" y="294"/>
                    <a:pt x="18" y="297"/>
                  </a:cubicBezTo>
                  <a:cubicBezTo>
                    <a:pt x="18" y="299"/>
                    <a:pt x="17" y="300"/>
                    <a:pt x="17" y="302"/>
                  </a:cubicBezTo>
                  <a:cubicBezTo>
                    <a:pt x="17" y="303"/>
                    <a:pt x="17" y="304"/>
                    <a:pt x="16" y="305"/>
                  </a:cubicBezTo>
                  <a:cubicBezTo>
                    <a:pt x="15" y="306"/>
                    <a:pt x="14" y="306"/>
                    <a:pt x="13" y="305"/>
                  </a:cubicBezTo>
                  <a:cubicBezTo>
                    <a:pt x="12" y="303"/>
                    <a:pt x="11" y="301"/>
                    <a:pt x="10" y="300"/>
                  </a:cubicBezTo>
                  <a:cubicBezTo>
                    <a:pt x="9" y="295"/>
                    <a:pt x="8" y="289"/>
                    <a:pt x="7" y="284"/>
                  </a:cubicBezTo>
                  <a:cubicBezTo>
                    <a:pt x="7" y="280"/>
                    <a:pt x="6" y="276"/>
                    <a:pt x="6" y="271"/>
                  </a:cubicBezTo>
                  <a:cubicBezTo>
                    <a:pt x="6" y="250"/>
                    <a:pt x="7" y="228"/>
                    <a:pt x="10" y="207"/>
                  </a:cubicBezTo>
                  <a:cubicBezTo>
                    <a:pt x="12" y="186"/>
                    <a:pt x="17" y="165"/>
                    <a:pt x="22" y="144"/>
                  </a:cubicBezTo>
                  <a:cubicBezTo>
                    <a:pt x="25" y="125"/>
                    <a:pt x="30" y="107"/>
                    <a:pt x="37" y="89"/>
                  </a:cubicBezTo>
                  <a:cubicBezTo>
                    <a:pt x="41" y="80"/>
                    <a:pt x="45" y="71"/>
                    <a:pt x="50" y="62"/>
                  </a:cubicBezTo>
                  <a:cubicBezTo>
                    <a:pt x="55" y="54"/>
                    <a:pt x="61" y="45"/>
                    <a:pt x="66" y="36"/>
                  </a:cubicBezTo>
                  <a:cubicBezTo>
                    <a:pt x="69" y="31"/>
                    <a:pt x="73" y="26"/>
                    <a:pt x="76" y="21"/>
                  </a:cubicBezTo>
                  <a:cubicBezTo>
                    <a:pt x="79" y="16"/>
                    <a:pt x="82" y="12"/>
                    <a:pt x="87" y="9"/>
                  </a:cubicBezTo>
                  <a:cubicBezTo>
                    <a:pt x="87" y="8"/>
                    <a:pt x="86" y="7"/>
                    <a:pt x="86" y="7"/>
                  </a:cubicBezTo>
                  <a:cubicBezTo>
                    <a:pt x="73" y="22"/>
                    <a:pt x="63" y="39"/>
                    <a:pt x="53" y="55"/>
                  </a:cubicBezTo>
                  <a:cubicBezTo>
                    <a:pt x="43" y="73"/>
                    <a:pt x="34" y="91"/>
                    <a:pt x="27" y="109"/>
                  </a:cubicBezTo>
                  <a:cubicBezTo>
                    <a:pt x="19" y="128"/>
                    <a:pt x="13" y="147"/>
                    <a:pt x="9" y="167"/>
                  </a:cubicBezTo>
                  <a:cubicBezTo>
                    <a:pt x="4" y="188"/>
                    <a:pt x="2" y="209"/>
                    <a:pt x="1" y="230"/>
                  </a:cubicBezTo>
                  <a:cubicBezTo>
                    <a:pt x="1" y="254"/>
                    <a:pt x="3" y="278"/>
                    <a:pt x="6" y="302"/>
                  </a:cubicBezTo>
                  <a:cubicBezTo>
                    <a:pt x="6" y="303"/>
                    <a:pt x="8" y="302"/>
                    <a:pt x="7" y="30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8" name="Freeform 89"/>
            <p:cNvSpPr/>
            <p:nvPr/>
          </p:nvSpPr>
          <p:spPr bwMode="auto">
            <a:xfrm>
              <a:off x="5546" y="3427"/>
              <a:ext cx="156" cy="166"/>
            </a:xfrm>
            <a:custGeom>
              <a:avLst/>
              <a:gdLst>
                <a:gd name="T0" fmla="*/ 65 w 121"/>
                <a:gd name="T1" fmla="*/ 25 h 128"/>
                <a:gd name="T2" fmla="*/ 119 w 121"/>
                <a:gd name="T3" fmla="*/ 37 h 128"/>
                <a:gd name="T4" fmla="*/ 109 w 121"/>
                <a:gd name="T5" fmla="*/ 113 h 128"/>
                <a:gd name="T6" fmla="*/ 92 w 121"/>
                <a:gd name="T7" fmla="*/ 102 h 128"/>
                <a:gd name="T8" fmla="*/ 92 w 121"/>
                <a:gd name="T9" fmla="*/ 44 h 128"/>
                <a:gd name="T10" fmla="*/ 41 w 121"/>
                <a:gd name="T11" fmla="*/ 52 h 128"/>
                <a:gd name="T12" fmla="*/ 12 w 121"/>
                <a:gd name="T13" fmla="*/ 60 h 128"/>
                <a:gd name="T14" fmla="*/ 23 w 121"/>
                <a:gd name="T15" fmla="*/ 44 h 128"/>
                <a:gd name="T16" fmla="*/ 78 w 121"/>
                <a:gd name="T17" fmla="*/ 18 h 128"/>
                <a:gd name="T18" fmla="*/ 113 w 121"/>
                <a:gd name="T19" fmla="*/ 13 h 128"/>
                <a:gd name="T20" fmla="*/ 112 w 121"/>
                <a:gd name="T21" fmla="*/ 87 h 128"/>
                <a:gd name="T22" fmla="*/ 95 w 121"/>
                <a:gd name="T23" fmla="*/ 114 h 128"/>
                <a:gd name="T24" fmla="*/ 82 w 121"/>
                <a:gd name="T25" fmla="*/ 48 h 128"/>
                <a:gd name="T26" fmla="*/ 44 w 121"/>
                <a:gd name="T27" fmla="*/ 54 h 128"/>
                <a:gd name="T28" fmla="*/ 15 w 121"/>
                <a:gd name="T29" fmla="*/ 58 h 128"/>
                <a:gd name="T30" fmla="*/ 62 w 121"/>
                <a:gd name="T31" fmla="*/ 28 h 128"/>
                <a:gd name="T32" fmla="*/ 113 w 121"/>
                <a:gd name="T33" fmla="*/ 10 h 128"/>
                <a:gd name="T34" fmla="*/ 116 w 121"/>
                <a:gd name="T35" fmla="*/ 59 h 128"/>
                <a:gd name="T36" fmla="*/ 101 w 121"/>
                <a:gd name="T37" fmla="*/ 117 h 128"/>
                <a:gd name="T38" fmla="*/ 85 w 121"/>
                <a:gd name="T39" fmla="*/ 78 h 128"/>
                <a:gd name="T40" fmla="*/ 69 w 121"/>
                <a:gd name="T41" fmla="*/ 47 h 128"/>
                <a:gd name="T42" fmla="*/ 13 w 121"/>
                <a:gd name="T43" fmla="*/ 66 h 128"/>
                <a:gd name="T44" fmla="*/ 29 w 121"/>
                <a:gd name="T45" fmla="*/ 45 h 128"/>
                <a:gd name="T46" fmla="*/ 82 w 121"/>
                <a:gd name="T47" fmla="*/ 19 h 128"/>
                <a:gd name="T48" fmla="*/ 112 w 121"/>
                <a:gd name="T49" fmla="*/ 9 h 128"/>
                <a:gd name="T50" fmla="*/ 115 w 121"/>
                <a:gd name="T51" fmla="*/ 44 h 128"/>
                <a:gd name="T52" fmla="*/ 100 w 121"/>
                <a:gd name="T53" fmla="*/ 113 h 128"/>
                <a:gd name="T54" fmla="*/ 84 w 121"/>
                <a:gd name="T55" fmla="*/ 62 h 128"/>
                <a:gd name="T56" fmla="*/ 10 w 121"/>
                <a:gd name="T57" fmla="*/ 65 h 128"/>
                <a:gd name="T58" fmla="*/ 60 w 121"/>
                <a:gd name="T59" fmla="*/ 50 h 128"/>
                <a:gd name="T60" fmla="*/ 84 w 121"/>
                <a:gd name="T61" fmla="*/ 78 h 128"/>
                <a:gd name="T62" fmla="*/ 98 w 121"/>
                <a:gd name="T63" fmla="*/ 116 h 128"/>
                <a:gd name="T64" fmla="*/ 111 w 121"/>
                <a:gd name="T65" fmla="*/ 95 h 128"/>
                <a:gd name="T66" fmla="*/ 117 w 121"/>
                <a:gd name="T67" fmla="*/ 33 h 128"/>
                <a:gd name="T68" fmla="*/ 108 w 121"/>
                <a:gd name="T69" fmla="*/ 6 h 128"/>
                <a:gd name="T70" fmla="*/ 22 w 121"/>
                <a:gd name="T71" fmla="*/ 48 h 128"/>
                <a:gd name="T72" fmla="*/ 49 w 121"/>
                <a:gd name="T73" fmla="*/ 56 h 128"/>
                <a:gd name="T74" fmla="*/ 82 w 121"/>
                <a:gd name="T75" fmla="*/ 55 h 128"/>
                <a:gd name="T76" fmla="*/ 87 w 121"/>
                <a:gd name="T77" fmla="*/ 98 h 128"/>
                <a:gd name="T78" fmla="*/ 110 w 121"/>
                <a:gd name="T79" fmla="*/ 109 h 128"/>
                <a:gd name="T80" fmla="*/ 118 w 121"/>
                <a:gd name="T81" fmla="*/ 37 h 128"/>
                <a:gd name="T82" fmla="*/ 114 w 121"/>
                <a:gd name="T83" fmla="*/ 9 h 128"/>
                <a:gd name="T84" fmla="*/ 80 w 121"/>
                <a:gd name="T85" fmla="*/ 18 h 128"/>
                <a:gd name="T86" fmla="*/ 19 w 121"/>
                <a:gd name="T87" fmla="*/ 49 h 128"/>
                <a:gd name="T88" fmla="*/ 28 w 121"/>
                <a:gd name="T89" fmla="*/ 61 h 128"/>
                <a:gd name="T90" fmla="*/ 81 w 121"/>
                <a:gd name="T91" fmla="*/ 49 h 128"/>
                <a:gd name="T92" fmla="*/ 88 w 121"/>
                <a:gd name="T93" fmla="*/ 99 h 128"/>
                <a:gd name="T94" fmla="*/ 113 w 121"/>
                <a:gd name="T95" fmla="*/ 95 h 128"/>
                <a:gd name="T96" fmla="*/ 116 w 121"/>
                <a:gd name="T97" fmla="*/ 17 h 128"/>
                <a:gd name="T98" fmla="*/ 31 w 121"/>
                <a:gd name="T99" fmla="*/ 37 h 128"/>
                <a:gd name="T100" fmla="*/ 12 w 121"/>
                <a:gd name="T101" fmla="*/ 62 h 128"/>
                <a:gd name="T102" fmla="*/ 67 w 121"/>
                <a:gd name="T103" fmla="*/ 42 h 128"/>
                <a:gd name="T104" fmla="*/ 91 w 121"/>
                <a:gd name="T105" fmla="*/ 49 h 128"/>
                <a:gd name="T106" fmla="*/ 91 w 121"/>
                <a:gd name="T107" fmla="*/ 108 h 128"/>
                <a:gd name="T108" fmla="*/ 108 w 121"/>
                <a:gd name="T109" fmla="*/ 118 h 128"/>
                <a:gd name="T110" fmla="*/ 117 w 121"/>
                <a:gd name="T111" fmla="*/ 72 h 128"/>
                <a:gd name="T112" fmla="*/ 104 w 121"/>
                <a:gd name="T113" fmla="*/ 9 h 128"/>
                <a:gd name="T114" fmla="*/ 45 w 121"/>
                <a:gd name="T115" fmla="*/ 3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1" h="128">
                  <a:moveTo>
                    <a:pt x="11" y="52"/>
                  </a:moveTo>
                  <a:cubicBezTo>
                    <a:pt x="19" y="46"/>
                    <a:pt x="29" y="42"/>
                    <a:pt x="38" y="37"/>
                  </a:cubicBezTo>
                  <a:cubicBezTo>
                    <a:pt x="47" y="33"/>
                    <a:pt x="56" y="29"/>
                    <a:pt x="65" y="25"/>
                  </a:cubicBezTo>
                  <a:cubicBezTo>
                    <a:pt x="74" y="20"/>
                    <a:pt x="83" y="16"/>
                    <a:pt x="92" y="13"/>
                  </a:cubicBezTo>
                  <a:cubicBezTo>
                    <a:pt x="98" y="11"/>
                    <a:pt x="104" y="10"/>
                    <a:pt x="110" y="13"/>
                  </a:cubicBezTo>
                  <a:cubicBezTo>
                    <a:pt x="118" y="17"/>
                    <a:pt x="119" y="29"/>
                    <a:pt x="119" y="37"/>
                  </a:cubicBezTo>
                  <a:cubicBezTo>
                    <a:pt x="119" y="48"/>
                    <a:pt x="118" y="59"/>
                    <a:pt x="116" y="69"/>
                  </a:cubicBezTo>
                  <a:cubicBezTo>
                    <a:pt x="115" y="74"/>
                    <a:pt x="115" y="80"/>
                    <a:pt x="114" y="85"/>
                  </a:cubicBezTo>
                  <a:cubicBezTo>
                    <a:pt x="113" y="95"/>
                    <a:pt x="113" y="104"/>
                    <a:pt x="109" y="113"/>
                  </a:cubicBezTo>
                  <a:cubicBezTo>
                    <a:pt x="107" y="116"/>
                    <a:pt x="105" y="120"/>
                    <a:pt x="101" y="121"/>
                  </a:cubicBezTo>
                  <a:cubicBezTo>
                    <a:pt x="98" y="122"/>
                    <a:pt x="96" y="119"/>
                    <a:pt x="95" y="116"/>
                  </a:cubicBezTo>
                  <a:cubicBezTo>
                    <a:pt x="92" y="112"/>
                    <a:pt x="92" y="106"/>
                    <a:pt x="92" y="102"/>
                  </a:cubicBezTo>
                  <a:cubicBezTo>
                    <a:pt x="92" y="97"/>
                    <a:pt x="92" y="92"/>
                    <a:pt x="92" y="87"/>
                  </a:cubicBezTo>
                  <a:cubicBezTo>
                    <a:pt x="92" y="77"/>
                    <a:pt x="94" y="67"/>
                    <a:pt x="94" y="57"/>
                  </a:cubicBezTo>
                  <a:cubicBezTo>
                    <a:pt x="93" y="53"/>
                    <a:pt x="93" y="48"/>
                    <a:pt x="92" y="44"/>
                  </a:cubicBezTo>
                  <a:cubicBezTo>
                    <a:pt x="91" y="41"/>
                    <a:pt x="89" y="39"/>
                    <a:pt x="87" y="38"/>
                  </a:cubicBezTo>
                  <a:cubicBezTo>
                    <a:pt x="81" y="35"/>
                    <a:pt x="74" y="38"/>
                    <a:pt x="69" y="40"/>
                  </a:cubicBezTo>
                  <a:cubicBezTo>
                    <a:pt x="59" y="43"/>
                    <a:pt x="50" y="48"/>
                    <a:pt x="41" y="52"/>
                  </a:cubicBezTo>
                  <a:cubicBezTo>
                    <a:pt x="37" y="54"/>
                    <a:pt x="34" y="55"/>
                    <a:pt x="31" y="57"/>
                  </a:cubicBezTo>
                  <a:cubicBezTo>
                    <a:pt x="28" y="59"/>
                    <a:pt x="25" y="60"/>
                    <a:pt x="21" y="62"/>
                  </a:cubicBezTo>
                  <a:cubicBezTo>
                    <a:pt x="18" y="62"/>
                    <a:pt x="15" y="63"/>
                    <a:pt x="12" y="60"/>
                  </a:cubicBezTo>
                  <a:cubicBezTo>
                    <a:pt x="11" y="59"/>
                    <a:pt x="10" y="57"/>
                    <a:pt x="11" y="54"/>
                  </a:cubicBezTo>
                  <a:cubicBezTo>
                    <a:pt x="12" y="52"/>
                    <a:pt x="14" y="50"/>
                    <a:pt x="15" y="49"/>
                  </a:cubicBezTo>
                  <a:cubicBezTo>
                    <a:pt x="18" y="47"/>
                    <a:pt x="20" y="45"/>
                    <a:pt x="23" y="44"/>
                  </a:cubicBezTo>
                  <a:cubicBezTo>
                    <a:pt x="27" y="41"/>
                    <a:pt x="32" y="39"/>
                    <a:pt x="36" y="37"/>
                  </a:cubicBezTo>
                  <a:cubicBezTo>
                    <a:pt x="46" y="32"/>
                    <a:pt x="56" y="28"/>
                    <a:pt x="65" y="24"/>
                  </a:cubicBezTo>
                  <a:cubicBezTo>
                    <a:pt x="69" y="22"/>
                    <a:pt x="74" y="20"/>
                    <a:pt x="78" y="18"/>
                  </a:cubicBezTo>
                  <a:cubicBezTo>
                    <a:pt x="83" y="16"/>
                    <a:pt x="87" y="15"/>
                    <a:pt x="91" y="13"/>
                  </a:cubicBezTo>
                  <a:cubicBezTo>
                    <a:pt x="95" y="11"/>
                    <a:pt x="99" y="10"/>
                    <a:pt x="104" y="10"/>
                  </a:cubicBezTo>
                  <a:cubicBezTo>
                    <a:pt x="107" y="10"/>
                    <a:pt x="110" y="10"/>
                    <a:pt x="113" y="13"/>
                  </a:cubicBezTo>
                  <a:cubicBezTo>
                    <a:pt x="116" y="17"/>
                    <a:pt x="116" y="24"/>
                    <a:pt x="116" y="30"/>
                  </a:cubicBezTo>
                  <a:cubicBezTo>
                    <a:pt x="116" y="39"/>
                    <a:pt x="116" y="48"/>
                    <a:pt x="116" y="58"/>
                  </a:cubicBezTo>
                  <a:cubicBezTo>
                    <a:pt x="115" y="68"/>
                    <a:pt x="114" y="77"/>
                    <a:pt x="112" y="87"/>
                  </a:cubicBezTo>
                  <a:cubicBezTo>
                    <a:pt x="111" y="96"/>
                    <a:pt x="109" y="106"/>
                    <a:pt x="105" y="114"/>
                  </a:cubicBezTo>
                  <a:cubicBezTo>
                    <a:pt x="104" y="116"/>
                    <a:pt x="102" y="120"/>
                    <a:pt x="100" y="119"/>
                  </a:cubicBezTo>
                  <a:cubicBezTo>
                    <a:pt x="98" y="119"/>
                    <a:pt x="96" y="116"/>
                    <a:pt x="95" y="114"/>
                  </a:cubicBezTo>
                  <a:cubicBezTo>
                    <a:pt x="92" y="108"/>
                    <a:pt x="90" y="101"/>
                    <a:pt x="89" y="95"/>
                  </a:cubicBezTo>
                  <a:cubicBezTo>
                    <a:pt x="86" y="85"/>
                    <a:pt x="86" y="75"/>
                    <a:pt x="86" y="65"/>
                  </a:cubicBezTo>
                  <a:cubicBezTo>
                    <a:pt x="85" y="60"/>
                    <a:pt x="86" y="52"/>
                    <a:pt x="82" y="48"/>
                  </a:cubicBezTo>
                  <a:cubicBezTo>
                    <a:pt x="79" y="44"/>
                    <a:pt x="73" y="44"/>
                    <a:pt x="69" y="45"/>
                  </a:cubicBezTo>
                  <a:cubicBezTo>
                    <a:pt x="65" y="46"/>
                    <a:pt x="62" y="48"/>
                    <a:pt x="59" y="49"/>
                  </a:cubicBezTo>
                  <a:cubicBezTo>
                    <a:pt x="54" y="51"/>
                    <a:pt x="49" y="53"/>
                    <a:pt x="44" y="54"/>
                  </a:cubicBezTo>
                  <a:cubicBezTo>
                    <a:pt x="39" y="56"/>
                    <a:pt x="34" y="58"/>
                    <a:pt x="29" y="59"/>
                  </a:cubicBezTo>
                  <a:cubicBezTo>
                    <a:pt x="25" y="60"/>
                    <a:pt x="21" y="61"/>
                    <a:pt x="18" y="60"/>
                  </a:cubicBezTo>
                  <a:cubicBezTo>
                    <a:pt x="17" y="60"/>
                    <a:pt x="16" y="59"/>
                    <a:pt x="15" y="58"/>
                  </a:cubicBezTo>
                  <a:cubicBezTo>
                    <a:pt x="15" y="56"/>
                    <a:pt x="16" y="54"/>
                    <a:pt x="17" y="53"/>
                  </a:cubicBezTo>
                  <a:cubicBezTo>
                    <a:pt x="22" y="48"/>
                    <a:pt x="28" y="44"/>
                    <a:pt x="34" y="41"/>
                  </a:cubicBezTo>
                  <a:cubicBezTo>
                    <a:pt x="43" y="36"/>
                    <a:pt x="52" y="32"/>
                    <a:pt x="62" y="28"/>
                  </a:cubicBezTo>
                  <a:cubicBezTo>
                    <a:pt x="71" y="24"/>
                    <a:pt x="81" y="19"/>
                    <a:pt x="91" y="15"/>
                  </a:cubicBezTo>
                  <a:cubicBezTo>
                    <a:pt x="96" y="13"/>
                    <a:pt x="100" y="11"/>
                    <a:pt x="105" y="10"/>
                  </a:cubicBezTo>
                  <a:cubicBezTo>
                    <a:pt x="108" y="9"/>
                    <a:pt x="111" y="9"/>
                    <a:pt x="113" y="10"/>
                  </a:cubicBezTo>
                  <a:cubicBezTo>
                    <a:pt x="115" y="12"/>
                    <a:pt x="116" y="14"/>
                    <a:pt x="116" y="16"/>
                  </a:cubicBezTo>
                  <a:cubicBezTo>
                    <a:pt x="117" y="19"/>
                    <a:pt x="117" y="23"/>
                    <a:pt x="117" y="26"/>
                  </a:cubicBezTo>
                  <a:cubicBezTo>
                    <a:pt x="117" y="37"/>
                    <a:pt x="117" y="48"/>
                    <a:pt x="116" y="59"/>
                  </a:cubicBezTo>
                  <a:cubicBezTo>
                    <a:pt x="116" y="67"/>
                    <a:pt x="115" y="76"/>
                    <a:pt x="114" y="84"/>
                  </a:cubicBezTo>
                  <a:cubicBezTo>
                    <a:pt x="113" y="90"/>
                    <a:pt x="112" y="97"/>
                    <a:pt x="110" y="103"/>
                  </a:cubicBezTo>
                  <a:cubicBezTo>
                    <a:pt x="109" y="108"/>
                    <a:pt x="107" y="115"/>
                    <a:pt x="101" y="117"/>
                  </a:cubicBezTo>
                  <a:cubicBezTo>
                    <a:pt x="97" y="120"/>
                    <a:pt x="94" y="116"/>
                    <a:pt x="93" y="112"/>
                  </a:cubicBezTo>
                  <a:cubicBezTo>
                    <a:pt x="90" y="107"/>
                    <a:pt x="90" y="101"/>
                    <a:pt x="88" y="96"/>
                  </a:cubicBezTo>
                  <a:cubicBezTo>
                    <a:pt x="87" y="90"/>
                    <a:pt x="86" y="84"/>
                    <a:pt x="85" y="78"/>
                  </a:cubicBezTo>
                  <a:cubicBezTo>
                    <a:pt x="85" y="73"/>
                    <a:pt x="84" y="68"/>
                    <a:pt x="84" y="64"/>
                  </a:cubicBezTo>
                  <a:cubicBezTo>
                    <a:pt x="84" y="60"/>
                    <a:pt x="84" y="57"/>
                    <a:pt x="83" y="53"/>
                  </a:cubicBezTo>
                  <a:cubicBezTo>
                    <a:pt x="81" y="47"/>
                    <a:pt x="75" y="46"/>
                    <a:pt x="69" y="47"/>
                  </a:cubicBezTo>
                  <a:cubicBezTo>
                    <a:pt x="62" y="48"/>
                    <a:pt x="57" y="51"/>
                    <a:pt x="50" y="53"/>
                  </a:cubicBezTo>
                  <a:cubicBezTo>
                    <a:pt x="44" y="56"/>
                    <a:pt x="39" y="59"/>
                    <a:pt x="33" y="62"/>
                  </a:cubicBezTo>
                  <a:cubicBezTo>
                    <a:pt x="27" y="65"/>
                    <a:pt x="20" y="68"/>
                    <a:pt x="13" y="66"/>
                  </a:cubicBezTo>
                  <a:cubicBezTo>
                    <a:pt x="11" y="66"/>
                    <a:pt x="9" y="64"/>
                    <a:pt x="9" y="62"/>
                  </a:cubicBezTo>
                  <a:cubicBezTo>
                    <a:pt x="10" y="59"/>
                    <a:pt x="12" y="57"/>
                    <a:pt x="14" y="55"/>
                  </a:cubicBezTo>
                  <a:cubicBezTo>
                    <a:pt x="18" y="52"/>
                    <a:pt x="23" y="48"/>
                    <a:pt x="29" y="45"/>
                  </a:cubicBezTo>
                  <a:cubicBezTo>
                    <a:pt x="38" y="40"/>
                    <a:pt x="47" y="35"/>
                    <a:pt x="57" y="31"/>
                  </a:cubicBezTo>
                  <a:cubicBezTo>
                    <a:pt x="61" y="28"/>
                    <a:pt x="66" y="26"/>
                    <a:pt x="71" y="24"/>
                  </a:cubicBezTo>
                  <a:cubicBezTo>
                    <a:pt x="74" y="22"/>
                    <a:pt x="78" y="21"/>
                    <a:pt x="82" y="19"/>
                  </a:cubicBezTo>
                  <a:cubicBezTo>
                    <a:pt x="87" y="16"/>
                    <a:pt x="92" y="13"/>
                    <a:pt x="98" y="11"/>
                  </a:cubicBezTo>
                  <a:cubicBezTo>
                    <a:pt x="100" y="10"/>
                    <a:pt x="103" y="9"/>
                    <a:pt x="106" y="8"/>
                  </a:cubicBezTo>
                  <a:cubicBezTo>
                    <a:pt x="108" y="7"/>
                    <a:pt x="111" y="7"/>
                    <a:pt x="112" y="9"/>
                  </a:cubicBezTo>
                  <a:cubicBezTo>
                    <a:pt x="114" y="11"/>
                    <a:pt x="115" y="14"/>
                    <a:pt x="115" y="16"/>
                  </a:cubicBezTo>
                  <a:cubicBezTo>
                    <a:pt x="116" y="19"/>
                    <a:pt x="116" y="22"/>
                    <a:pt x="116" y="26"/>
                  </a:cubicBezTo>
                  <a:cubicBezTo>
                    <a:pt x="116" y="32"/>
                    <a:pt x="116" y="38"/>
                    <a:pt x="115" y="44"/>
                  </a:cubicBezTo>
                  <a:cubicBezTo>
                    <a:pt x="115" y="53"/>
                    <a:pt x="115" y="62"/>
                    <a:pt x="115" y="70"/>
                  </a:cubicBezTo>
                  <a:cubicBezTo>
                    <a:pt x="114" y="80"/>
                    <a:pt x="112" y="89"/>
                    <a:pt x="108" y="98"/>
                  </a:cubicBezTo>
                  <a:cubicBezTo>
                    <a:pt x="106" y="103"/>
                    <a:pt x="104" y="109"/>
                    <a:pt x="100" y="113"/>
                  </a:cubicBezTo>
                  <a:cubicBezTo>
                    <a:pt x="94" y="119"/>
                    <a:pt x="90" y="105"/>
                    <a:pt x="88" y="101"/>
                  </a:cubicBezTo>
                  <a:cubicBezTo>
                    <a:pt x="86" y="93"/>
                    <a:pt x="86" y="84"/>
                    <a:pt x="86" y="75"/>
                  </a:cubicBezTo>
                  <a:cubicBezTo>
                    <a:pt x="85" y="71"/>
                    <a:pt x="85" y="66"/>
                    <a:pt x="84" y="62"/>
                  </a:cubicBezTo>
                  <a:cubicBezTo>
                    <a:pt x="83" y="59"/>
                    <a:pt x="82" y="55"/>
                    <a:pt x="80" y="52"/>
                  </a:cubicBezTo>
                  <a:cubicBezTo>
                    <a:pt x="73" y="45"/>
                    <a:pt x="60" y="48"/>
                    <a:pt x="51" y="50"/>
                  </a:cubicBezTo>
                  <a:cubicBezTo>
                    <a:pt x="38" y="55"/>
                    <a:pt x="23" y="58"/>
                    <a:pt x="10" y="65"/>
                  </a:cubicBezTo>
                  <a:cubicBezTo>
                    <a:pt x="9" y="65"/>
                    <a:pt x="10" y="67"/>
                    <a:pt x="11" y="66"/>
                  </a:cubicBezTo>
                  <a:cubicBezTo>
                    <a:pt x="19" y="62"/>
                    <a:pt x="29" y="59"/>
                    <a:pt x="38" y="56"/>
                  </a:cubicBezTo>
                  <a:cubicBezTo>
                    <a:pt x="45" y="54"/>
                    <a:pt x="52" y="52"/>
                    <a:pt x="60" y="50"/>
                  </a:cubicBezTo>
                  <a:cubicBezTo>
                    <a:pt x="66" y="49"/>
                    <a:pt x="74" y="49"/>
                    <a:pt x="78" y="53"/>
                  </a:cubicBezTo>
                  <a:cubicBezTo>
                    <a:pt x="81" y="56"/>
                    <a:pt x="82" y="60"/>
                    <a:pt x="83" y="64"/>
                  </a:cubicBezTo>
                  <a:cubicBezTo>
                    <a:pt x="84" y="69"/>
                    <a:pt x="84" y="73"/>
                    <a:pt x="84" y="78"/>
                  </a:cubicBezTo>
                  <a:cubicBezTo>
                    <a:pt x="85" y="86"/>
                    <a:pt x="84" y="95"/>
                    <a:pt x="87" y="103"/>
                  </a:cubicBezTo>
                  <a:cubicBezTo>
                    <a:pt x="88" y="107"/>
                    <a:pt x="90" y="111"/>
                    <a:pt x="92" y="114"/>
                  </a:cubicBezTo>
                  <a:cubicBezTo>
                    <a:pt x="94" y="116"/>
                    <a:pt x="96" y="116"/>
                    <a:pt x="98" y="116"/>
                  </a:cubicBezTo>
                  <a:cubicBezTo>
                    <a:pt x="100" y="115"/>
                    <a:pt x="102" y="113"/>
                    <a:pt x="103" y="111"/>
                  </a:cubicBezTo>
                  <a:cubicBezTo>
                    <a:pt x="105" y="109"/>
                    <a:pt x="106" y="106"/>
                    <a:pt x="107" y="103"/>
                  </a:cubicBezTo>
                  <a:cubicBezTo>
                    <a:pt x="109" y="101"/>
                    <a:pt x="110" y="98"/>
                    <a:pt x="111" y="95"/>
                  </a:cubicBezTo>
                  <a:cubicBezTo>
                    <a:pt x="113" y="90"/>
                    <a:pt x="114" y="86"/>
                    <a:pt x="115" y="81"/>
                  </a:cubicBezTo>
                  <a:cubicBezTo>
                    <a:pt x="117" y="71"/>
                    <a:pt x="117" y="62"/>
                    <a:pt x="117" y="52"/>
                  </a:cubicBezTo>
                  <a:cubicBezTo>
                    <a:pt x="117" y="46"/>
                    <a:pt x="117" y="40"/>
                    <a:pt x="117" y="33"/>
                  </a:cubicBezTo>
                  <a:cubicBezTo>
                    <a:pt x="118" y="27"/>
                    <a:pt x="118" y="21"/>
                    <a:pt x="116" y="14"/>
                  </a:cubicBezTo>
                  <a:cubicBezTo>
                    <a:pt x="116" y="12"/>
                    <a:pt x="115" y="10"/>
                    <a:pt x="113" y="8"/>
                  </a:cubicBezTo>
                  <a:cubicBezTo>
                    <a:pt x="112" y="7"/>
                    <a:pt x="110" y="6"/>
                    <a:pt x="108" y="6"/>
                  </a:cubicBezTo>
                  <a:cubicBezTo>
                    <a:pt x="102" y="6"/>
                    <a:pt x="96" y="9"/>
                    <a:pt x="91" y="12"/>
                  </a:cubicBezTo>
                  <a:cubicBezTo>
                    <a:pt x="86" y="15"/>
                    <a:pt x="81" y="18"/>
                    <a:pt x="75" y="20"/>
                  </a:cubicBezTo>
                  <a:cubicBezTo>
                    <a:pt x="57" y="28"/>
                    <a:pt x="39" y="37"/>
                    <a:pt x="22" y="48"/>
                  </a:cubicBezTo>
                  <a:cubicBezTo>
                    <a:pt x="17" y="51"/>
                    <a:pt x="0" y="62"/>
                    <a:pt x="12" y="67"/>
                  </a:cubicBezTo>
                  <a:cubicBezTo>
                    <a:pt x="18" y="70"/>
                    <a:pt x="24" y="68"/>
                    <a:pt x="30" y="66"/>
                  </a:cubicBezTo>
                  <a:cubicBezTo>
                    <a:pt x="36" y="63"/>
                    <a:pt x="42" y="59"/>
                    <a:pt x="49" y="56"/>
                  </a:cubicBezTo>
                  <a:cubicBezTo>
                    <a:pt x="54" y="53"/>
                    <a:pt x="60" y="50"/>
                    <a:pt x="66" y="49"/>
                  </a:cubicBezTo>
                  <a:cubicBezTo>
                    <a:pt x="70" y="48"/>
                    <a:pt x="73" y="48"/>
                    <a:pt x="77" y="48"/>
                  </a:cubicBezTo>
                  <a:cubicBezTo>
                    <a:pt x="80" y="49"/>
                    <a:pt x="81" y="52"/>
                    <a:pt x="82" y="55"/>
                  </a:cubicBezTo>
                  <a:cubicBezTo>
                    <a:pt x="83" y="59"/>
                    <a:pt x="82" y="63"/>
                    <a:pt x="83" y="66"/>
                  </a:cubicBezTo>
                  <a:cubicBezTo>
                    <a:pt x="83" y="71"/>
                    <a:pt x="83" y="77"/>
                    <a:pt x="84" y="82"/>
                  </a:cubicBezTo>
                  <a:cubicBezTo>
                    <a:pt x="85" y="87"/>
                    <a:pt x="86" y="93"/>
                    <a:pt x="87" y="98"/>
                  </a:cubicBezTo>
                  <a:cubicBezTo>
                    <a:pt x="88" y="103"/>
                    <a:pt x="90" y="109"/>
                    <a:pt x="92" y="114"/>
                  </a:cubicBezTo>
                  <a:cubicBezTo>
                    <a:pt x="93" y="117"/>
                    <a:pt x="96" y="121"/>
                    <a:pt x="100" y="120"/>
                  </a:cubicBezTo>
                  <a:cubicBezTo>
                    <a:pt x="105" y="119"/>
                    <a:pt x="108" y="113"/>
                    <a:pt x="110" y="109"/>
                  </a:cubicBezTo>
                  <a:cubicBezTo>
                    <a:pt x="113" y="103"/>
                    <a:pt x="114" y="96"/>
                    <a:pt x="115" y="90"/>
                  </a:cubicBezTo>
                  <a:cubicBezTo>
                    <a:pt x="116" y="83"/>
                    <a:pt x="117" y="77"/>
                    <a:pt x="118" y="70"/>
                  </a:cubicBezTo>
                  <a:cubicBezTo>
                    <a:pt x="119" y="59"/>
                    <a:pt x="119" y="48"/>
                    <a:pt x="118" y="37"/>
                  </a:cubicBezTo>
                  <a:cubicBezTo>
                    <a:pt x="118" y="33"/>
                    <a:pt x="118" y="28"/>
                    <a:pt x="118" y="23"/>
                  </a:cubicBezTo>
                  <a:cubicBezTo>
                    <a:pt x="118" y="20"/>
                    <a:pt x="118" y="17"/>
                    <a:pt x="117" y="14"/>
                  </a:cubicBezTo>
                  <a:cubicBezTo>
                    <a:pt x="116" y="12"/>
                    <a:pt x="116" y="10"/>
                    <a:pt x="114" y="9"/>
                  </a:cubicBezTo>
                  <a:cubicBezTo>
                    <a:pt x="112" y="7"/>
                    <a:pt x="109" y="7"/>
                    <a:pt x="107" y="7"/>
                  </a:cubicBezTo>
                  <a:cubicBezTo>
                    <a:pt x="103" y="8"/>
                    <a:pt x="99" y="10"/>
                    <a:pt x="95" y="12"/>
                  </a:cubicBezTo>
                  <a:cubicBezTo>
                    <a:pt x="90" y="14"/>
                    <a:pt x="85" y="16"/>
                    <a:pt x="80" y="18"/>
                  </a:cubicBezTo>
                  <a:cubicBezTo>
                    <a:pt x="71" y="22"/>
                    <a:pt x="61" y="27"/>
                    <a:pt x="51" y="31"/>
                  </a:cubicBezTo>
                  <a:cubicBezTo>
                    <a:pt x="43" y="34"/>
                    <a:pt x="35" y="39"/>
                    <a:pt x="27" y="44"/>
                  </a:cubicBezTo>
                  <a:cubicBezTo>
                    <a:pt x="24" y="45"/>
                    <a:pt x="22" y="47"/>
                    <a:pt x="19" y="49"/>
                  </a:cubicBezTo>
                  <a:cubicBezTo>
                    <a:pt x="17" y="51"/>
                    <a:pt x="15" y="53"/>
                    <a:pt x="14" y="55"/>
                  </a:cubicBezTo>
                  <a:cubicBezTo>
                    <a:pt x="13" y="58"/>
                    <a:pt x="15" y="61"/>
                    <a:pt x="17" y="62"/>
                  </a:cubicBezTo>
                  <a:cubicBezTo>
                    <a:pt x="20" y="62"/>
                    <a:pt x="24" y="62"/>
                    <a:pt x="28" y="61"/>
                  </a:cubicBezTo>
                  <a:cubicBezTo>
                    <a:pt x="38" y="59"/>
                    <a:pt x="48" y="55"/>
                    <a:pt x="58" y="51"/>
                  </a:cubicBezTo>
                  <a:cubicBezTo>
                    <a:pt x="61" y="50"/>
                    <a:pt x="65" y="48"/>
                    <a:pt x="69" y="47"/>
                  </a:cubicBezTo>
                  <a:cubicBezTo>
                    <a:pt x="73" y="46"/>
                    <a:pt x="79" y="45"/>
                    <a:pt x="81" y="49"/>
                  </a:cubicBezTo>
                  <a:cubicBezTo>
                    <a:pt x="83" y="52"/>
                    <a:pt x="83" y="55"/>
                    <a:pt x="83" y="58"/>
                  </a:cubicBezTo>
                  <a:cubicBezTo>
                    <a:pt x="84" y="62"/>
                    <a:pt x="84" y="66"/>
                    <a:pt x="84" y="71"/>
                  </a:cubicBezTo>
                  <a:cubicBezTo>
                    <a:pt x="85" y="80"/>
                    <a:pt x="85" y="90"/>
                    <a:pt x="88" y="99"/>
                  </a:cubicBezTo>
                  <a:cubicBezTo>
                    <a:pt x="89" y="104"/>
                    <a:pt x="96" y="128"/>
                    <a:pt x="104" y="119"/>
                  </a:cubicBezTo>
                  <a:cubicBezTo>
                    <a:pt x="107" y="116"/>
                    <a:pt x="108" y="112"/>
                    <a:pt x="109" y="108"/>
                  </a:cubicBezTo>
                  <a:cubicBezTo>
                    <a:pt x="111" y="104"/>
                    <a:pt x="111" y="99"/>
                    <a:pt x="113" y="95"/>
                  </a:cubicBezTo>
                  <a:cubicBezTo>
                    <a:pt x="114" y="86"/>
                    <a:pt x="116" y="76"/>
                    <a:pt x="116" y="67"/>
                  </a:cubicBezTo>
                  <a:cubicBezTo>
                    <a:pt x="118" y="57"/>
                    <a:pt x="118" y="46"/>
                    <a:pt x="118" y="36"/>
                  </a:cubicBezTo>
                  <a:cubicBezTo>
                    <a:pt x="118" y="30"/>
                    <a:pt x="118" y="24"/>
                    <a:pt x="116" y="17"/>
                  </a:cubicBezTo>
                  <a:cubicBezTo>
                    <a:pt x="112" y="0"/>
                    <a:pt x="90" y="11"/>
                    <a:pt x="80" y="16"/>
                  </a:cubicBezTo>
                  <a:cubicBezTo>
                    <a:pt x="71" y="19"/>
                    <a:pt x="62" y="23"/>
                    <a:pt x="53" y="27"/>
                  </a:cubicBezTo>
                  <a:cubicBezTo>
                    <a:pt x="45" y="30"/>
                    <a:pt x="38" y="34"/>
                    <a:pt x="31" y="37"/>
                  </a:cubicBezTo>
                  <a:cubicBezTo>
                    <a:pt x="26" y="40"/>
                    <a:pt x="21" y="43"/>
                    <a:pt x="16" y="46"/>
                  </a:cubicBezTo>
                  <a:cubicBezTo>
                    <a:pt x="13" y="48"/>
                    <a:pt x="8" y="52"/>
                    <a:pt x="9" y="57"/>
                  </a:cubicBezTo>
                  <a:cubicBezTo>
                    <a:pt x="9" y="59"/>
                    <a:pt x="11" y="62"/>
                    <a:pt x="12" y="62"/>
                  </a:cubicBezTo>
                  <a:cubicBezTo>
                    <a:pt x="15" y="64"/>
                    <a:pt x="18" y="64"/>
                    <a:pt x="21" y="63"/>
                  </a:cubicBezTo>
                  <a:cubicBezTo>
                    <a:pt x="27" y="62"/>
                    <a:pt x="33" y="58"/>
                    <a:pt x="39" y="55"/>
                  </a:cubicBezTo>
                  <a:cubicBezTo>
                    <a:pt x="48" y="50"/>
                    <a:pt x="58" y="46"/>
                    <a:pt x="67" y="42"/>
                  </a:cubicBezTo>
                  <a:cubicBezTo>
                    <a:pt x="71" y="41"/>
                    <a:pt x="74" y="39"/>
                    <a:pt x="78" y="39"/>
                  </a:cubicBezTo>
                  <a:cubicBezTo>
                    <a:pt x="81" y="38"/>
                    <a:pt x="84" y="38"/>
                    <a:pt x="87" y="40"/>
                  </a:cubicBezTo>
                  <a:cubicBezTo>
                    <a:pt x="90" y="42"/>
                    <a:pt x="91" y="46"/>
                    <a:pt x="91" y="49"/>
                  </a:cubicBezTo>
                  <a:cubicBezTo>
                    <a:pt x="92" y="54"/>
                    <a:pt x="92" y="59"/>
                    <a:pt x="92" y="64"/>
                  </a:cubicBezTo>
                  <a:cubicBezTo>
                    <a:pt x="92" y="74"/>
                    <a:pt x="90" y="83"/>
                    <a:pt x="90" y="93"/>
                  </a:cubicBezTo>
                  <a:cubicBezTo>
                    <a:pt x="90" y="98"/>
                    <a:pt x="90" y="103"/>
                    <a:pt x="91" y="108"/>
                  </a:cubicBezTo>
                  <a:cubicBezTo>
                    <a:pt x="92" y="112"/>
                    <a:pt x="92" y="116"/>
                    <a:pt x="95" y="119"/>
                  </a:cubicBezTo>
                  <a:cubicBezTo>
                    <a:pt x="96" y="121"/>
                    <a:pt x="98" y="122"/>
                    <a:pt x="101" y="122"/>
                  </a:cubicBezTo>
                  <a:cubicBezTo>
                    <a:pt x="104" y="122"/>
                    <a:pt x="106" y="120"/>
                    <a:pt x="108" y="118"/>
                  </a:cubicBezTo>
                  <a:cubicBezTo>
                    <a:pt x="111" y="115"/>
                    <a:pt x="112" y="110"/>
                    <a:pt x="113" y="106"/>
                  </a:cubicBezTo>
                  <a:cubicBezTo>
                    <a:pt x="114" y="101"/>
                    <a:pt x="115" y="97"/>
                    <a:pt x="115" y="92"/>
                  </a:cubicBezTo>
                  <a:cubicBezTo>
                    <a:pt x="116" y="86"/>
                    <a:pt x="116" y="79"/>
                    <a:pt x="117" y="72"/>
                  </a:cubicBezTo>
                  <a:cubicBezTo>
                    <a:pt x="119" y="62"/>
                    <a:pt x="120" y="52"/>
                    <a:pt x="120" y="42"/>
                  </a:cubicBezTo>
                  <a:cubicBezTo>
                    <a:pt x="121" y="33"/>
                    <a:pt x="120" y="21"/>
                    <a:pt x="114" y="14"/>
                  </a:cubicBezTo>
                  <a:cubicBezTo>
                    <a:pt x="111" y="11"/>
                    <a:pt x="108" y="9"/>
                    <a:pt x="104" y="9"/>
                  </a:cubicBezTo>
                  <a:cubicBezTo>
                    <a:pt x="95" y="9"/>
                    <a:pt x="87" y="13"/>
                    <a:pt x="80" y="16"/>
                  </a:cubicBezTo>
                  <a:cubicBezTo>
                    <a:pt x="74" y="18"/>
                    <a:pt x="68" y="21"/>
                    <a:pt x="63" y="24"/>
                  </a:cubicBezTo>
                  <a:cubicBezTo>
                    <a:pt x="57" y="27"/>
                    <a:pt x="51" y="29"/>
                    <a:pt x="45" y="32"/>
                  </a:cubicBezTo>
                  <a:cubicBezTo>
                    <a:pt x="33" y="37"/>
                    <a:pt x="21" y="44"/>
                    <a:pt x="10" y="50"/>
                  </a:cubicBezTo>
                  <a:cubicBezTo>
                    <a:pt x="9" y="51"/>
                    <a:pt x="10" y="52"/>
                    <a:pt x="11" y="5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9" name="Freeform 90"/>
            <p:cNvSpPr/>
            <p:nvPr/>
          </p:nvSpPr>
          <p:spPr bwMode="auto">
            <a:xfrm>
              <a:off x="1482" y="3499"/>
              <a:ext cx="209" cy="196"/>
            </a:xfrm>
            <a:custGeom>
              <a:avLst/>
              <a:gdLst>
                <a:gd name="T0" fmla="*/ 88 w 162"/>
                <a:gd name="T1" fmla="*/ 33 h 151"/>
                <a:gd name="T2" fmla="*/ 141 w 162"/>
                <a:gd name="T3" fmla="*/ 57 h 151"/>
                <a:gd name="T4" fmla="*/ 141 w 162"/>
                <a:gd name="T5" fmla="*/ 77 h 151"/>
                <a:gd name="T6" fmla="*/ 127 w 162"/>
                <a:gd name="T7" fmla="*/ 123 h 151"/>
                <a:gd name="T8" fmla="*/ 75 w 162"/>
                <a:gd name="T9" fmla="*/ 107 h 151"/>
                <a:gd name="T10" fmla="*/ 47 w 162"/>
                <a:gd name="T11" fmla="*/ 116 h 151"/>
                <a:gd name="T12" fmla="*/ 20 w 162"/>
                <a:gd name="T13" fmla="*/ 73 h 151"/>
                <a:gd name="T14" fmla="*/ 8 w 162"/>
                <a:gd name="T15" fmla="*/ 88 h 151"/>
                <a:gd name="T16" fmla="*/ 48 w 162"/>
                <a:gd name="T17" fmla="*/ 121 h 151"/>
                <a:gd name="T18" fmla="*/ 66 w 162"/>
                <a:gd name="T19" fmla="*/ 129 h 151"/>
                <a:gd name="T20" fmla="*/ 111 w 162"/>
                <a:gd name="T21" fmla="*/ 137 h 151"/>
                <a:gd name="T22" fmla="*/ 136 w 162"/>
                <a:gd name="T23" fmla="*/ 84 h 151"/>
                <a:gd name="T24" fmla="*/ 112 w 162"/>
                <a:gd name="T25" fmla="*/ 54 h 151"/>
                <a:gd name="T26" fmla="*/ 54 w 162"/>
                <a:gd name="T27" fmla="*/ 33 h 151"/>
                <a:gd name="T28" fmla="*/ 4 w 162"/>
                <a:gd name="T29" fmla="*/ 85 h 151"/>
                <a:gd name="T30" fmla="*/ 50 w 162"/>
                <a:gd name="T31" fmla="*/ 133 h 151"/>
                <a:gd name="T32" fmla="*/ 51 w 162"/>
                <a:gd name="T33" fmla="*/ 142 h 151"/>
                <a:gd name="T34" fmla="*/ 107 w 162"/>
                <a:gd name="T35" fmla="*/ 129 h 151"/>
                <a:gd name="T36" fmla="*/ 86 w 162"/>
                <a:gd name="T37" fmla="*/ 122 h 151"/>
                <a:gd name="T38" fmla="*/ 122 w 162"/>
                <a:gd name="T39" fmla="*/ 109 h 151"/>
                <a:gd name="T40" fmla="*/ 150 w 162"/>
                <a:gd name="T41" fmla="*/ 62 h 151"/>
                <a:gd name="T42" fmla="*/ 103 w 162"/>
                <a:gd name="T43" fmla="*/ 56 h 151"/>
                <a:gd name="T44" fmla="*/ 57 w 162"/>
                <a:gd name="T45" fmla="*/ 20 h 151"/>
                <a:gd name="T46" fmla="*/ 8 w 162"/>
                <a:gd name="T47" fmla="*/ 76 h 151"/>
                <a:gd name="T48" fmla="*/ 48 w 162"/>
                <a:gd name="T49" fmla="*/ 110 h 151"/>
                <a:gd name="T50" fmla="*/ 60 w 162"/>
                <a:gd name="T51" fmla="*/ 149 h 151"/>
                <a:gd name="T52" fmla="*/ 122 w 162"/>
                <a:gd name="T53" fmla="*/ 133 h 151"/>
                <a:gd name="T54" fmla="*/ 145 w 162"/>
                <a:gd name="T55" fmla="*/ 77 h 151"/>
                <a:gd name="T56" fmla="*/ 91 w 162"/>
                <a:gd name="T57" fmla="*/ 27 h 151"/>
                <a:gd name="T58" fmla="*/ 40 w 162"/>
                <a:gd name="T59" fmla="*/ 64 h 151"/>
                <a:gd name="T60" fmla="*/ 41 w 162"/>
                <a:gd name="T61" fmla="*/ 114 h 151"/>
                <a:gd name="T62" fmla="*/ 29 w 162"/>
                <a:gd name="T63" fmla="*/ 70 h 151"/>
                <a:gd name="T64" fmla="*/ 96 w 162"/>
                <a:gd name="T65" fmla="*/ 43 h 151"/>
                <a:gd name="T66" fmla="*/ 151 w 162"/>
                <a:gd name="T67" fmla="*/ 65 h 151"/>
                <a:gd name="T68" fmla="*/ 124 w 162"/>
                <a:gd name="T69" fmla="*/ 128 h 151"/>
                <a:gd name="T70" fmla="*/ 69 w 162"/>
                <a:gd name="T71" fmla="*/ 130 h 151"/>
                <a:gd name="T72" fmla="*/ 51 w 162"/>
                <a:gd name="T73" fmla="*/ 113 h 151"/>
                <a:gd name="T74" fmla="*/ 8 w 162"/>
                <a:gd name="T75" fmla="*/ 79 h 151"/>
                <a:gd name="T76" fmla="*/ 54 w 162"/>
                <a:gd name="T77" fmla="*/ 45 h 151"/>
                <a:gd name="T78" fmla="*/ 90 w 162"/>
                <a:gd name="T79" fmla="*/ 29 h 151"/>
                <a:gd name="T80" fmla="*/ 119 w 162"/>
                <a:gd name="T81" fmla="*/ 58 h 151"/>
                <a:gd name="T82" fmla="*/ 125 w 162"/>
                <a:gd name="T83" fmla="*/ 122 h 151"/>
                <a:gd name="T84" fmla="*/ 120 w 162"/>
                <a:gd name="T85" fmla="*/ 136 h 151"/>
                <a:gd name="T86" fmla="*/ 87 w 162"/>
                <a:gd name="T87" fmla="*/ 118 h 151"/>
                <a:gd name="T88" fmla="*/ 83 w 162"/>
                <a:gd name="T89" fmla="*/ 118 h 151"/>
                <a:gd name="T90" fmla="*/ 52 w 162"/>
                <a:gd name="T91" fmla="*/ 141 h 151"/>
                <a:gd name="T92" fmla="*/ 18 w 162"/>
                <a:gd name="T93" fmla="*/ 95 h 151"/>
                <a:gd name="T94" fmla="*/ 43 w 162"/>
                <a:gd name="T95" fmla="*/ 60 h 151"/>
                <a:gd name="T96" fmla="*/ 78 w 162"/>
                <a:gd name="T97" fmla="*/ 22 h 151"/>
                <a:gd name="T98" fmla="*/ 155 w 162"/>
                <a:gd name="T99" fmla="*/ 68 h 151"/>
                <a:gd name="T100" fmla="*/ 120 w 162"/>
                <a:gd name="T101" fmla="*/ 128 h 151"/>
                <a:gd name="T102" fmla="*/ 69 w 162"/>
                <a:gd name="T103" fmla="*/ 122 h 151"/>
                <a:gd name="T104" fmla="*/ 50 w 162"/>
                <a:gd name="T105" fmla="*/ 124 h 151"/>
                <a:gd name="T106" fmla="*/ 12 w 162"/>
                <a:gd name="T107" fmla="*/ 80 h 151"/>
                <a:gd name="T108" fmla="*/ 11 w 162"/>
                <a:gd name="T109" fmla="*/ 77 h 151"/>
                <a:gd name="T110" fmla="*/ 41 w 162"/>
                <a:gd name="T111" fmla="*/ 102 h 151"/>
                <a:gd name="T112" fmla="*/ 72 w 162"/>
                <a:gd name="T113" fmla="*/ 119 h 151"/>
                <a:gd name="T114" fmla="*/ 125 w 162"/>
                <a:gd name="T115" fmla="*/ 136 h 151"/>
                <a:gd name="T116" fmla="*/ 124 w 162"/>
                <a:gd name="T117" fmla="*/ 89 h 151"/>
                <a:gd name="T118" fmla="*/ 162 w 162"/>
                <a:gd name="T119" fmla="*/ 60 h 151"/>
                <a:gd name="T120" fmla="*/ 98 w 162"/>
                <a:gd name="T121" fmla="*/ 46 h 151"/>
                <a:gd name="T122" fmla="*/ 59 w 162"/>
                <a:gd name="T123" fmla="*/ 12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2" h="151">
                  <a:moveTo>
                    <a:pt x="52" y="60"/>
                  </a:moveTo>
                  <a:cubicBezTo>
                    <a:pt x="53" y="52"/>
                    <a:pt x="54" y="44"/>
                    <a:pt x="55" y="36"/>
                  </a:cubicBezTo>
                  <a:cubicBezTo>
                    <a:pt x="56" y="28"/>
                    <a:pt x="57" y="19"/>
                    <a:pt x="62" y="12"/>
                  </a:cubicBezTo>
                  <a:cubicBezTo>
                    <a:pt x="69" y="0"/>
                    <a:pt x="82" y="22"/>
                    <a:pt x="85" y="27"/>
                  </a:cubicBezTo>
                  <a:cubicBezTo>
                    <a:pt x="86" y="29"/>
                    <a:pt x="87" y="31"/>
                    <a:pt x="88" y="33"/>
                  </a:cubicBezTo>
                  <a:cubicBezTo>
                    <a:pt x="90" y="36"/>
                    <a:pt x="92" y="40"/>
                    <a:pt x="93" y="43"/>
                  </a:cubicBezTo>
                  <a:cubicBezTo>
                    <a:pt x="95" y="46"/>
                    <a:pt x="97" y="48"/>
                    <a:pt x="101" y="50"/>
                  </a:cubicBezTo>
                  <a:cubicBezTo>
                    <a:pt x="104" y="51"/>
                    <a:pt x="108" y="51"/>
                    <a:pt x="112" y="52"/>
                  </a:cubicBezTo>
                  <a:cubicBezTo>
                    <a:pt x="117" y="53"/>
                    <a:pt x="121" y="54"/>
                    <a:pt x="126" y="55"/>
                  </a:cubicBezTo>
                  <a:cubicBezTo>
                    <a:pt x="131" y="55"/>
                    <a:pt x="136" y="56"/>
                    <a:pt x="141" y="57"/>
                  </a:cubicBezTo>
                  <a:cubicBezTo>
                    <a:pt x="144" y="57"/>
                    <a:pt x="148" y="58"/>
                    <a:pt x="151" y="58"/>
                  </a:cubicBezTo>
                  <a:cubicBezTo>
                    <a:pt x="154" y="59"/>
                    <a:pt x="158" y="59"/>
                    <a:pt x="160" y="62"/>
                  </a:cubicBezTo>
                  <a:cubicBezTo>
                    <a:pt x="160" y="61"/>
                    <a:pt x="160" y="61"/>
                    <a:pt x="160" y="60"/>
                  </a:cubicBezTo>
                  <a:cubicBezTo>
                    <a:pt x="158" y="64"/>
                    <a:pt x="155" y="67"/>
                    <a:pt x="152" y="70"/>
                  </a:cubicBezTo>
                  <a:cubicBezTo>
                    <a:pt x="148" y="72"/>
                    <a:pt x="145" y="75"/>
                    <a:pt x="141" y="77"/>
                  </a:cubicBezTo>
                  <a:cubicBezTo>
                    <a:pt x="136" y="80"/>
                    <a:pt x="128" y="81"/>
                    <a:pt x="124" y="86"/>
                  </a:cubicBezTo>
                  <a:cubicBezTo>
                    <a:pt x="122" y="88"/>
                    <a:pt x="122" y="91"/>
                    <a:pt x="122" y="93"/>
                  </a:cubicBezTo>
                  <a:cubicBezTo>
                    <a:pt x="122" y="97"/>
                    <a:pt x="122" y="100"/>
                    <a:pt x="123" y="104"/>
                  </a:cubicBezTo>
                  <a:cubicBezTo>
                    <a:pt x="124" y="107"/>
                    <a:pt x="124" y="110"/>
                    <a:pt x="124" y="112"/>
                  </a:cubicBezTo>
                  <a:cubicBezTo>
                    <a:pt x="125" y="116"/>
                    <a:pt x="126" y="119"/>
                    <a:pt x="127" y="123"/>
                  </a:cubicBezTo>
                  <a:cubicBezTo>
                    <a:pt x="127" y="127"/>
                    <a:pt x="129" y="135"/>
                    <a:pt x="122" y="134"/>
                  </a:cubicBezTo>
                  <a:cubicBezTo>
                    <a:pt x="118" y="134"/>
                    <a:pt x="113" y="130"/>
                    <a:pt x="109" y="128"/>
                  </a:cubicBezTo>
                  <a:cubicBezTo>
                    <a:pt x="104" y="124"/>
                    <a:pt x="99" y="120"/>
                    <a:pt x="95" y="116"/>
                  </a:cubicBezTo>
                  <a:cubicBezTo>
                    <a:pt x="91" y="113"/>
                    <a:pt x="88" y="110"/>
                    <a:pt x="85" y="108"/>
                  </a:cubicBezTo>
                  <a:cubicBezTo>
                    <a:pt x="82" y="106"/>
                    <a:pt x="78" y="105"/>
                    <a:pt x="75" y="107"/>
                  </a:cubicBezTo>
                  <a:cubicBezTo>
                    <a:pt x="72" y="109"/>
                    <a:pt x="71" y="114"/>
                    <a:pt x="70" y="118"/>
                  </a:cubicBezTo>
                  <a:cubicBezTo>
                    <a:pt x="69" y="122"/>
                    <a:pt x="66" y="127"/>
                    <a:pt x="63" y="131"/>
                  </a:cubicBezTo>
                  <a:cubicBezTo>
                    <a:pt x="60" y="135"/>
                    <a:pt x="56" y="141"/>
                    <a:pt x="51" y="142"/>
                  </a:cubicBezTo>
                  <a:cubicBezTo>
                    <a:pt x="51" y="142"/>
                    <a:pt x="52" y="142"/>
                    <a:pt x="52" y="142"/>
                  </a:cubicBezTo>
                  <a:cubicBezTo>
                    <a:pt x="47" y="135"/>
                    <a:pt x="47" y="125"/>
                    <a:pt x="47" y="116"/>
                  </a:cubicBezTo>
                  <a:cubicBezTo>
                    <a:pt x="46" y="110"/>
                    <a:pt x="45" y="103"/>
                    <a:pt x="40" y="99"/>
                  </a:cubicBezTo>
                  <a:cubicBezTo>
                    <a:pt x="38" y="97"/>
                    <a:pt x="36" y="95"/>
                    <a:pt x="33" y="94"/>
                  </a:cubicBezTo>
                  <a:cubicBezTo>
                    <a:pt x="30" y="93"/>
                    <a:pt x="28" y="92"/>
                    <a:pt x="25" y="91"/>
                  </a:cubicBezTo>
                  <a:cubicBezTo>
                    <a:pt x="20" y="90"/>
                    <a:pt x="14" y="89"/>
                    <a:pt x="9" y="87"/>
                  </a:cubicBezTo>
                  <a:cubicBezTo>
                    <a:pt x="3" y="82"/>
                    <a:pt x="17" y="74"/>
                    <a:pt x="20" y="73"/>
                  </a:cubicBezTo>
                  <a:cubicBezTo>
                    <a:pt x="28" y="68"/>
                    <a:pt x="38" y="66"/>
                    <a:pt x="46" y="62"/>
                  </a:cubicBezTo>
                  <a:cubicBezTo>
                    <a:pt x="47" y="61"/>
                    <a:pt x="47" y="60"/>
                    <a:pt x="46" y="60"/>
                  </a:cubicBezTo>
                  <a:cubicBezTo>
                    <a:pt x="37" y="64"/>
                    <a:pt x="28" y="68"/>
                    <a:pt x="19" y="73"/>
                  </a:cubicBezTo>
                  <a:cubicBezTo>
                    <a:pt x="16" y="75"/>
                    <a:pt x="11" y="78"/>
                    <a:pt x="8" y="81"/>
                  </a:cubicBezTo>
                  <a:cubicBezTo>
                    <a:pt x="7" y="83"/>
                    <a:pt x="6" y="86"/>
                    <a:pt x="8" y="88"/>
                  </a:cubicBezTo>
                  <a:cubicBezTo>
                    <a:pt x="10" y="90"/>
                    <a:pt x="14" y="91"/>
                    <a:pt x="17" y="93"/>
                  </a:cubicBezTo>
                  <a:cubicBezTo>
                    <a:pt x="21" y="94"/>
                    <a:pt x="25" y="95"/>
                    <a:pt x="28" y="96"/>
                  </a:cubicBezTo>
                  <a:cubicBezTo>
                    <a:pt x="32" y="97"/>
                    <a:pt x="36" y="98"/>
                    <a:pt x="39" y="100"/>
                  </a:cubicBezTo>
                  <a:cubicBezTo>
                    <a:pt x="42" y="103"/>
                    <a:pt x="45" y="106"/>
                    <a:pt x="46" y="110"/>
                  </a:cubicBezTo>
                  <a:cubicBezTo>
                    <a:pt x="47" y="114"/>
                    <a:pt x="47" y="118"/>
                    <a:pt x="48" y="121"/>
                  </a:cubicBezTo>
                  <a:cubicBezTo>
                    <a:pt x="48" y="125"/>
                    <a:pt x="49" y="128"/>
                    <a:pt x="48" y="131"/>
                  </a:cubicBezTo>
                  <a:cubicBezTo>
                    <a:pt x="48" y="134"/>
                    <a:pt x="48" y="137"/>
                    <a:pt x="48" y="140"/>
                  </a:cubicBezTo>
                  <a:cubicBezTo>
                    <a:pt x="48" y="143"/>
                    <a:pt x="48" y="146"/>
                    <a:pt x="50" y="148"/>
                  </a:cubicBezTo>
                  <a:cubicBezTo>
                    <a:pt x="50" y="148"/>
                    <a:pt x="50" y="148"/>
                    <a:pt x="51" y="148"/>
                  </a:cubicBezTo>
                  <a:cubicBezTo>
                    <a:pt x="58" y="144"/>
                    <a:pt x="62" y="135"/>
                    <a:pt x="66" y="129"/>
                  </a:cubicBezTo>
                  <a:cubicBezTo>
                    <a:pt x="68" y="126"/>
                    <a:pt x="70" y="123"/>
                    <a:pt x="72" y="120"/>
                  </a:cubicBezTo>
                  <a:cubicBezTo>
                    <a:pt x="74" y="117"/>
                    <a:pt x="77" y="114"/>
                    <a:pt x="81" y="113"/>
                  </a:cubicBezTo>
                  <a:cubicBezTo>
                    <a:pt x="83" y="112"/>
                    <a:pt x="86" y="114"/>
                    <a:pt x="89" y="116"/>
                  </a:cubicBezTo>
                  <a:cubicBezTo>
                    <a:pt x="92" y="118"/>
                    <a:pt x="94" y="120"/>
                    <a:pt x="97" y="123"/>
                  </a:cubicBezTo>
                  <a:cubicBezTo>
                    <a:pt x="101" y="128"/>
                    <a:pt x="105" y="133"/>
                    <a:pt x="111" y="137"/>
                  </a:cubicBezTo>
                  <a:cubicBezTo>
                    <a:pt x="115" y="139"/>
                    <a:pt x="121" y="141"/>
                    <a:pt x="122" y="135"/>
                  </a:cubicBezTo>
                  <a:cubicBezTo>
                    <a:pt x="122" y="132"/>
                    <a:pt x="122" y="130"/>
                    <a:pt x="121" y="127"/>
                  </a:cubicBezTo>
                  <a:cubicBezTo>
                    <a:pt x="121" y="124"/>
                    <a:pt x="120" y="121"/>
                    <a:pt x="120" y="118"/>
                  </a:cubicBezTo>
                  <a:cubicBezTo>
                    <a:pt x="119" y="111"/>
                    <a:pt x="118" y="103"/>
                    <a:pt x="122" y="97"/>
                  </a:cubicBezTo>
                  <a:cubicBezTo>
                    <a:pt x="125" y="91"/>
                    <a:pt x="130" y="87"/>
                    <a:pt x="136" y="84"/>
                  </a:cubicBezTo>
                  <a:cubicBezTo>
                    <a:pt x="142" y="81"/>
                    <a:pt x="147" y="77"/>
                    <a:pt x="152" y="73"/>
                  </a:cubicBezTo>
                  <a:cubicBezTo>
                    <a:pt x="155" y="70"/>
                    <a:pt x="159" y="66"/>
                    <a:pt x="157" y="62"/>
                  </a:cubicBezTo>
                  <a:cubicBezTo>
                    <a:pt x="154" y="58"/>
                    <a:pt x="149" y="57"/>
                    <a:pt x="145" y="56"/>
                  </a:cubicBezTo>
                  <a:cubicBezTo>
                    <a:pt x="139" y="55"/>
                    <a:pt x="132" y="55"/>
                    <a:pt x="126" y="55"/>
                  </a:cubicBezTo>
                  <a:cubicBezTo>
                    <a:pt x="121" y="55"/>
                    <a:pt x="117" y="55"/>
                    <a:pt x="112" y="54"/>
                  </a:cubicBezTo>
                  <a:cubicBezTo>
                    <a:pt x="104" y="53"/>
                    <a:pt x="99" y="47"/>
                    <a:pt x="94" y="41"/>
                  </a:cubicBezTo>
                  <a:cubicBezTo>
                    <a:pt x="90" y="35"/>
                    <a:pt x="86" y="28"/>
                    <a:pt x="81" y="22"/>
                  </a:cubicBezTo>
                  <a:cubicBezTo>
                    <a:pt x="77" y="18"/>
                    <a:pt x="71" y="9"/>
                    <a:pt x="64" y="12"/>
                  </a:cubicBezTo>
                  <a:cubicBezTo>
                    <a:pt x="61" y="14"/>
                    <a:pt x="59" y="18"/>
                    <a:pt x="57" y="22"/>
                  </a:cubicBezTo>
                  <a:cubicBezTo>
                    <a:pt x="56" y="25"/>
                    <a:pt x="55" y="29"/>
                    <a:pt x="54" y="33"/>
                  </a:cubicBezTo>
                  <a:cubicBezTo>
                    <a:pt x="52" y="40"/>
                    <a:pt x="51" y="48"/>
                    <a:pt x="47" y="54"/>
                  </a:cubicBezTo>
                  <a:cubicBezTo>
                    <a:pt x="45" y="57"/>
                    <a:pt x="41" y="60"/>
                    <a:pt x="38" y="62"/>
                  </a:cubicBezTo>
                  <a:cubicBezTo>
                    <a:pt x="33" y="64"/>
                    <a:pt x="28" y="67"/>
                    <a:pt x="24" y="70"/>
                  </a:cubicBezTo>
                  <a:cubicBezTo>
                    <a:pt x="19" y="72"/>
                    <a:pt x="15" y="75"/>
                    <a:pt x="11" y="78"/>
                  </a:cubicBezTo>
                  <a:cubicBezTo>
                    <a:pt x="8" y="80"/>
                    <a:pt x="6" y="82"/>
                    <a:pt x="4" y="85"/>
                  </a:cubicBezTo>
                  <a:cubicBezTo>
                    <a:pt x="0" y="91"/>
                    <a:pt x="10" y="95"/>
                    <a:pt x="14" y="96"/>
                  </a:cubicBezTo>
                  <a:cubicBezTo>
                    <a:pt x="23" y="99"/>
                    <a:pt x="32" y="100"/>
                    <a:pt x="41" y="103"/>
                  </a:cubicBezTo>
                  <a:cubicBezTo>
                    <a:pt x="45" y="105"/>
                    <a:pt x="47" y="108"/>
                    <a:pt x="49" y="112"/>
                  </a:cubicBezTo>
                  <a:cubicBezTo>
                    <a:pt x="50" y="115"/>
                    <a:pt x="50" y="119"/>
                    <a:pt x="50" y="123"/>
                  </a:cubicBezTo>
                  <a:cubicBezTo>
                    <a:pt x="50" y="127"/>
                    <a:pt x="50" y="130"/>
                    <a:pt x="50" y="133"/>
                  </a:cubicBezTo>
                  <a:cubicBezTo>
                    <a:pt x="50" y="136"/>
                    <a:pt x="50" y="139"/>
                    <a:pt x="50" y="142"/>
                  </a:cubicBezTo>
                  <a:cubicBezTo>
                    <a:pt x="53" y="150"/>
                    <a:pt x="61" y="142"/>
                    <a:pt x="64" y="139"/>
                  </a:cubicBezTo>
                  <a:cubicBezTo>
                    <a:pt x="70" y="132"/>
                    <a:pt x="75" y="122"/>
                    <a:pt x="83" y="118"/>
                  </a:cubicBezTo>
                  <a:cubicBezTo>
                    <a:pt x="83" y="118"/>
                    <a:pt x="82" y="117"/>
                    <a:pt x="82" y="117"/>
                  </a:cubicBezTo>
                  <a:cubicBezTo>
                    <a:pt x="72" y="126"/>
                    <a:pt x="63" y="136"/>
                    <a:pt x="51" y="142"/>
                  </a:cubicBezTo>
                  <a:cubicBezTo>
                    <a:pt x="51" y="142"/>
                    <a:pt x="51" y="143"/>
                    <a:pt x="52" y="143"/>
                  </a:cubicBezTo>
                  <a:cubicBezTo>
                    <a:pt x="61" y="136"/>
                    <a:pt x="69" y="127"/>
                    <a:pt x="80" y="121"/>
                  </a:cubicBezTo>
                  <a:cubicBezTo>
                    <a:pt x="82" y="120"/>
                    <a:pt x="84" y="119"/>
                    <a:pt x="87" y="119"/>
                  </a:cubicBezTo>
                  <a:cubicBezTo>
                    <a:pt x="91" y="119"/>
                    <a:pt x="94" y="121"/>
                    <a:pt x="97" y="123"/>
                  </a:cubicBezTo>
                  <a:cubicBezTo>
                    <a:pt x="100" y="126"/>
                    <a:pt x="103" y="128"/>
                    <a:pt x="107" y="129"/>
                  </a:cubicBezTo>
                  <a:cubicBezTo>
                    <a:pt x="111" y="132"/>
                    <a:pt x="115" y="133"/>
                    <a:pt x="119" y="136"/>
                  </a:cubicBezTo>
                  <a:cubicBezTo>
                    <a:pt x="120" y="135"/>
                    <a:pt x="120" y="135"/>
                    <a:pt x="120" y="134"/>
                  </a:cubicBezTo>
                  <a:cubicBezTo>
                    <a:pt x="114" y="134"/>
                    <a:pt x="108" y="131"/>
                    <a:pt x="103" y="127"/>
                  </a:cubicBezTo>
                  <a:cubicBezTo>
                    <a:pt x="98" y="124"/>
                    <a:pt x="93" y="121"/>
                    <a:pt x="87" y="120"/>
                  </a:cubicBezTo>
                  <a:cubicBezTo>
                    <a:pt x="86" y="120"/>
                    <a:pt x="86" y="122"/>
                    <a:pt x="86" y="122"/>
                  </a:cubicBezTo>
                  <a:cubicBezTo>
                    <a:pt x="95" y="126"/>
                    <a:pt x="104" y="127"/>
                    <a:pt x="113" y="130"/>
                  </a:cubicBezTo>
                  <a:cubicBezTo>
                    <a:pt x="116" y="131"/>
                    <a:pt x="119" y="132"/>
                    <a:pt x="122" y="131"/>
                  </a:cubicBezTo>
                  <a:cubicBezTo>
                    <a:pt x="125" y="130"/>
                    <a:pt x="126" y="128"/>
                    <a:pt x="127" y="126"/>
                  </a:cubicBezTo>
                  <a:cubicBezTo>
                    <a:pt x="127" y="123"/>
                    <a:pt x="126" y="120"/>
                    <a:pt x="125" y="118"/>
                  </a:cubicBezTo>
                  <a:cubicBezTo>
                    <a:pt x="124" y="115"/>
                    <a:pt x="123" y="112"/>
                    <a:pt x="122" y="109"/>
                  </a:cubicBezTo>
                  <a:cubicBezTo>
                    <a:pt x="121" y="107"/>
                    <a:pt x="120" y="104"/>
                    <a:pt x="119" y="101"/>
                  </a:cubicBezTo>
                  <a:cubicBezTo>
                    <a:pt x="119" y="97"/>
                    <a:pt x="121" y="94"/>
                    <a:pt x="123" y="91"/>
                  </a:cubicBezTo>
                  <a:cubicBezTo>
                    <a:pt x="127" y="84"/>
                    <a:pt x="134" y="80"/>
                    <a:pt x="140" y="75"/>
                  </a:cubicBezTo>
                  <a:cubicBezTo>
                    <a:pt x="143" y="73"/>
                    <a:pt x="145" y="71"/>
                    <a:pt x="147" y="69"/>
                  </a:cubicBezTo>
                  <a:cubicBezTo>
                    <a:pt x="148" y="67"/>
                    <a:pt x="150" y="65"/>
                    <a:pt x="150" y="62"/>
                  </a:cubicBezTo>
                  <a:cubicBezTo>
                    <a:pt x="150" y="60"/>
                    <a:pt x="148" y="58"/>
                    <a:pt x="146" y="57"/>
                  </a:cubicBezTo>
                  <a:cubicBezTo>
                    <a:pt x="142" y="56"/>
                    <a:pt x="137" y="56"/>
                    <a:pt x="133" y="56"/>
                  </a:cubicBezTo>
                  <a:cubicBezTo>
                    <a:pt x="128" y="56"/>
                    <a:pt x="123" y="56"/>
                    <a:pt x="119" y="56"/>
                  </a:cubicBezTo>
                  <a:cubicBezTo>
                    <a:pt x="115" y="57"/>
                    <a:pt x="111" y="57"/>
                    <a:pt x="107" y="57"/>
                  </a:cubicBezTo>
                  <a:cubicBezTo>
                    <a:pt x="106" y="57"/>
                    <a:pt x="104" y="57"/>
                    <a:pt x="103" y="56"/>
                  </a:cubicBezTo>
                  <a:cubicBezTo>
                    <a:pt x="101" y="55"/>
                    <a:pt x="100" y="53"/>
                    <a:pt x="100" y="51"/>
                  </a:cubicBezTo>
                  <a:cubicBezTo>
                    <a:pt x="100" y="46"/>
                    <a:pt x="98" y="42"/>
                    <a:pt x="96" y="37"/>
                  </a:cubicBezTo>
                  <a:cubicBezTo>
                    <a:pt x="93" y="30"/>
                    <a:pt x="89" y="23"/>
                    <a:pt x="85" y="17"/>
                  </a:cubicBezTo>
                  <a:cubicBezTo>
                    <a:pt x="82" y="12"/>
                    <a:pt x="76" y="7"/>
                    <a:pt x="70" y="8"/>
                  </a:cubicBezTo>
                  <a:cubicBezTo>
                    <a:pt x="63" y="9"/>
                    <a:pt x="59" y="14"/>
                    <a:pt x="57" y="20"/>
                  </a:cubicBezTo>
                  <a:cubicBezTo>
                    <a:pt x="55" y="26"/>
                    <a:pt x="54" y="34"/>
                    <a:pt x="53" y="41"/>
                  </a:cubicBezTo>
                  <a:cubicBezTo>
                    <a:pt x="52" y="47"/>
                    <a:pt x="52" y="54"/>
                    <a:pt x="48" y="59"/>
                  </a:cubicBezTo>
                  <a:cubicBezTo>
                    <a:pt x="43" y="64"/>
                    <a:pt x="34" y="65"/>
                    <a:pt x="28" y="67"/>
                  </a:cubicBezTo>
                  <a:cubicBezTo>
                    <a:pt x="25" y="69"/>
                    <a:pt x="22" y="70"/>
                    <a:pt x="18" y="71"/>
                  </a:cubicBezTo>
                  <a:cubicBezTo>
                    <a:pt x="15" y="73"/>
                    <a:pt x="11" y="74"/>
                    <a:pt x="8" y="76"/>
                  </a:cubicBezTo>
                  <a:cubicBezTo>
                    <a:pt x="4" y="79"/>
                    <a:pt x="0" y="84"/>
                    <a:pt x="4" y="89"/>
                  </a:cubicBezTo>
                  <a:cubicBezTo>
                    <a:pt x="6" y="92"/>
                    <a:pt x="10" y="94"/>
                    <a:pt x="13" y="95"/>
                  </a:cubicBezTo>
                  <a:cubicBezTo>
                    <a:pt x="16" y="97"/>
                    <a:pt x="19" y="97"/>
                    <a:pt x="22" y="98"/>
                  </a:cubicBezTo>
                  <a:cubicBezTo>
                    <a:pt x="28" y="100"/>
                    <a:pt x="35" y="101"/>
                    <a:pt x="41" y="105"/>
                  </a:cubicBezTo>
                  <a:cubicBezTo>
                    <a:pt x="44" y="106"/>
                    <a:pt x="46" y="108"/>
                    <a:pt x="48" y="110"/>
                  </a:cubicBezTo>
                  <a:cubicBezTo>
                    <a:pt x="49" y="112"/>
                    <a:pt x="49" y="114"/>
                    <a:pt x="49" y="116"/>
                  </a:cubicBezTo>
                  <a:cubicBezTo>
                    <a:pt x="49" y="121"/>
                    <a:pt x="49" y="127"/>
                    <a:pt x="49" y="132"/>
                  </a:cubicBezTo>
                  <a:cubicBezTo>
                    <a:pt x="49" y="137"/>
                    <a:pt x="49" y="143"/>
                    <a:pt x="52" y="147"/>
                  </a:cubicBezTo>
                  <a:cubicBezTo>
                    <a:pt x="52" y="149"/>
                    <a:pt x="53" y="150"/>
                    <a:pt x="55" y="151"/>
                  </a:cubicBezTo>
                  <a:cubicBezTo>
                    <a:pt x="57" y="151"/>
                    <a:pt x="59" y="150"/>
                    <a:pt x="60" y="149"/>
                  </a:cubicBezTo>
                  <a:cubicBezTo>
                    <a:pt x="64" y="144"/>
                    <a:pt x="67" y="139"/>
                    <a:pt x="69" y="133"/>
                  </a:cubicBezTo>
                  <a:cubicBezTo>
                    <a:pt x="73" y="128"/>
                    <a:pt x="74" y="118"/>
                    <a:pt x="82" y="117"/>
                  </a:cubicBezTo>
                  <a:cubicBezTo>
                    <a:pt x="86" y="117"/>
                    <a:pt x="89" y="118"/>
                    <a:pt x="93" y="119"/>
                  </a:cubicBezTo>
                  <a:cubicBezTo>
                    <a:pt x="96" y="120"/>
                    <a:pt x="100" y="122"/>
                    <a:pt x="104" y="124"/>
                  </a:cubicBezTo>
                  <a:cubicBezTo>
                    <a:pt x="109" y="128"/>
                    <a:pt x="116" y="132"/>
                    <a:pt x="122" y="133"/>
                  </a:cubicBezTo>
                  <a:cubicBezTo>
                    <a:pt x="129" y="135"/>
                    <a:pt x="125" y="124"/>
                    <a:pt x="124" y="122"/>
                  </a:cubicBezTo>
                  <a:cubicBezTo>
                    <a:pt x="122" y="117"/>
                    <a:pt x="121" y="113"/>
                    <a:pt x="120" y="109"/>
                  </a:cubicBezTo>
                  <a:cubicBezTo>
                    <a:pt x="119" y="105"/>
                    <a:pt x="119" y="101"/>
                    <a:pt x="120" y="97"/>
                  </a:cubicBezTo>
                  <a:cubicBezTo>
                    <a:pt x="123" y="91"/>
                    <a:pt x="131" y="87"/>
                    <a:pt x="137" y="83"/>
                  </a:cubicBezTo>
                  <a:cubicBezTo>
                    <a:pt x="139" y="81"/>
                    <a:pt x="142" y="79"/>
                    <a:pt x="145" y="77"/>
                  </a:cubicBezTo>
                  <a:cubicBezTo>
                    <a:pt x="148" y="75"/>
                    <a:pt x="151" y="72"/>
                    <a:pt x="153" y="69"/>
                  </a:cubicBezTo>
                  <a:cubicBezTo>
                    <a:pt x="155" y="62"/>
                    <a:pt x="148" y="59"/>
                    <a:pt x="143" y="58"/>
                  </a:cubicBezTo>
                  <a:cubicBezTo>
                    <a:pt x="136" y="55"/>
                    <a:pt x="128" y="56"/>
                    <a:pt x="121" y="56"/>
                  </a:cubicBezTo>
                  <a:cubicBezTo>
                    <a:pt x="113" y="56"/>
                    <a:pt x="105" y="56"/>
                    <a:pt x="101" y="49"/>
                  </a:cubicBezTo>
                  <a:cubicBezTo>
                    <a:pt x="97" y="42"/>
                    <a:pt x="95" y="34"/>
                    <a:pt x="91" y="27"/>
                  </a:cubicBezTo>
                  <a:cubicBezTo>
                    <a:pt x="88" y="20"/>
                    <a:pt x="82" y="13"/>
                    <a:pt x="74" y="12"/>
                  </a:cubicBezTo>
                  <a:cubicBezTo>
                    <a:pt x="66" y="11"/>
                    <a:pt x="61" y="16"/>
                    <a:pt x="59" y="23"/>
                  </a:cubicBezTo>
                  <a:cubicBezTo>
                    <a:pt x="55" y="30"/>
                    <a:pt x="56" y="39"/>
                    <a:pt x="54" y="47"/>
                  </a:cubicBezTo>
                  <a:cubicBezTo>
                    <a:pt x="53" y="51"/>
                    <a:pt x="52" y="55"/>
                    <a:pt x="49" y="58"/>
                  </a:cubicBezTo>
                  <a:cubicBezTo>
                    <a:pt x="47" y="61"/>
                    <a:pt x="43" y="63"/>
                    <a:pt x="40" y="64"/>
                  </a:cubicBezTo>
                  <a:cubicBezTo>
                    <a:pt x="33" y="67"/>
                    <a:pt x="25" y="68"/>
                    <a:pt x="18" y="71"/>
                  </a:cubicBezTo>
                  <a:cubicBezTo>
                    <a:pt x="14" y="73"/>
                    <a:pt x="8" y="75"/>
                    <a:pt x="6" y="79"/>
                  </a:cubicBezTo>
                  <a:cubicBezTo>
                    <a:pt x="3" y="84"/>
                    <a:pt x="6" y="88"/>
                    <a:pt x="9" y="91"/>
                  </a:cubicBezTo>
                  <a:cubicBezTo>
                    <a:pt x="18" y="101"/>
                    <a:pt x="31" y="105"/>
                    <a:pt x="40" y="115"/>
                  </a:cubicBezTo>
                  <a:cubicBezTo>
                    <a:pt x="41" y="116"/>
                    <a:pt x="42" y="115"/>
                    <a:pt x="41" y="114"/>
                  </a:cubicBezTo>
                  <a:cubicBezTo>
                    <a:pt x="35" y="107"/>
                    <a:pt x="27" y="103"/>
                    <a:pt x="19" y="98"/>
                  </a:cubicBezTo>
                  <a:cubicBezTo>
                    <a:pt x="16" y="95"/>
                    <a:pt x="12" y="92"/>
                    <a:pt x="9" y="88"/>
                  </a:cubicBezTo>
                  <a:cubicBezTo>
                    <a:pt x="6" y="86"/>
                    <a:pt x="5" y="82"/>
                    <a:pt x="8" y="79"/>
                  </a:cubicBezTo>
                  <a:cubicBezTo>
                    <a:pt x="11" y="76"/>
                    <a:pt x="15" y="75"/>
                    <a:pt x="18" y="73"/>
                  </a:cubicBezTo>
                  <a:cubicBezTo>
                    <a:pt x="22" y="72"/>
                    <a:pt x="25" y="71"/>
                    <a:pt x="29" y="70"/>
                  </a:cubicBezTo>
                  <a:cubicBezTo>
                    <a:pt x="36" y="68"/>
                    <a:pt x="44" y="66"/>
                    <a:pt x="49" y="61"/>
                  </a:cubicBezTo>
                  <a:cubicBezTo>
                    <a:pt x="55" y="55"/>
                    <a:pt x="56" y="47"/>
                    <a:pt x="57" y="39"/>
                  </a:cubicBezTo>
                  <a:cubicBezTo>
                    <a:pt x="58" y="31"/>
                    <a:pt x="59" y="22"/>
                    <a:pt x="65" y="16"/>
                  </a:cubicBezTo>
                  <a:cubicBezTo>
                    <a:pt x="72" y="10"/>
                    <a:pt x="81" y="15"/>
                    <a:pt x="86" y="22"/>
                  </a:cubicBezTo>
                  <a:cubicBezTo>
                    <a:pt x="91" y="28"/>
                    <a:pt x="93" y="36"/>
                    <a:pt x="96" y="43"/>
                  </a:cubicBezTo>
                  <a:cubicBezTo>
                    <a:pt x="98" y="47"/>
                    <a:pt x="99" y="51"/>
                    <a:pt x="102" y="53"/>
                  </a:cubicBezTo>
                  <a:cubicBezTo>
                    <a:pt x="104" y="55"/>
                    <a:pt x="107" y="57"/>
                    <a:pt x="110" y="57"/>
                  </a:cubicBezTo>
                  <a:cubicBezTo>
                    <a:pt x="118" y="59"/>
                    <a:pt x="125" y="57"/>
                    <a:pt x="133" y="58"/>
                  </a:cubicBezTo>
                  <a:cubicBezTo>
                    <a:pt x="137" y="58"/>
                    <a:pt x="141" y="59"/>
                    <a:pt x="144" y="60"/>
                  </a:cubicBezTo>
                  <a:cubicBezTo>
                    <a:pt x="147" y="61"/>
                    <a:pt x="151" y="62"/>
                    <a:pt x="151" y="65"/>
                  </a:cubicBezTo>
                  <a:cubicBezTo>
                    <a:pt x="152" y="69"/>
                    <a:pt x="148" y="72"/>
                    <a:pt x="145" y="75"/>
                  </a:cubicBezTo>
                  <a:cubicBezTo>
                    <a:pt x="143" y="77"/>
                    <a:pt x="140" y="78"/>
                    <a:pt x="137" y="80"/>
                  </a:cubicBezTo>
                  <a:cubicBezTo>
                    <a:pt x="131" y="84"/>
                    <a:pt x="124" y="88"/>
                    <a:pt x="120" y="94"/>
                  </a:cubicBezTo>
                  <a:cubicBezTo>
                    <a:pt x="116" y="101"/>
                    <a:pt x="118" y="108"/>
                    <a:pt x="120" y="115"/>
                  </a:cubicBezTo>
                  <a:cubicBezTo>
                    <a:pt x="121" y="120"/>
                    <a:pt x="123" y="123"/>
                    <a:pt x="124" y="128"/>
                  </a:cubicBezTo>
                  <a:cubicBezTo>
                    <a:pt x="124" y="129"/>
                    <a:pt x="124" y="130"/>
                    <a:pt x="124" y="131"/>
                  </a:cubicBezTo>
                  <a:cubicBezTo>
                    <a:pt x="124" y="132"/>
                    <a:pt x="122" y="132"/>
                    <a:pt x="122" y="131"/>
                  </a:cubicBezTo>
                  <a:cubicBezTo>
                    <a:pt x="115" y="129"/>
                    <a:pt x="109" y="125"/>
                    <a:pt x="102" y="122"/>
                  </a:cubicBezTo>
                  <a:cubicBezTo>
                    <a:pt x="96" y="118"/>
                    <a:pt x="89" y="115"/>
                    <a:pt x="82" y="115"/>
                  </a:cubicBezTo>
                  <a:cubicBezTo>
                    <a:pt x="74" y="117"/>
                    <a:pt x="72" y="124"/>
                    <a:pt x="69" y="130"/>
                  </a:cubicBezTo>
                  <a:cubicBezTo>
                    <a:pt x="68" y="133"/>
                    <a:pt x="67" y="135"/>
                    <a:pt x="65" y="138"/>
                  </a:cubicBezTo>
                  <a:cubicBezTo>
                    <a:pt x="64" y="141"/>
                    <a:pt x="62" y="144"/>
                    <a:pt x="60" y="146"/>
                  </a:cubicBezTo>
                  <a:cubicBezTo>
                    <a:pt x="59" y="148"/>
                    <a:pt x="57" y="150"/>
                    <a:pt x="55" y="149"/>
                  </a:cubicBezTo>
                  <a:cubicBezTo>
                    <a:pt x="53" y="148"/>
                    <a:pt x="53" y="146"/>
                    <a:pt x="52" y="144"/>
                  </a:cubicBezTo>
                  <a:cubicBezTo>
                    <a:pt x="49" y="134"/>
                    <a:pt x="52" y="123"/>
                    <a:pt x="51" y="113"/>
                  </a:cubicBezTo>
                  <a:cubicBezTo>
                    <a:pt x="50" y="108"/>
                    <a:pt x="45" y="104"/>
                    <a:pt x="40" y="102"/>
                  </a:cubicBezTo>
                  <a:cubicBezTo>
                    <a:pt x="34" y="99"/>
                    <a:pt x="28" y="98"/>
                    <a:pt x="21" y="96"/>
                  </a:cubicBezTo>
                  <a:cubicBezTo>
                    <a:pt x="18" y="95"/>
                    <a:pt x="15" y="94"/>
                    <a:pt x="12" y="93"/>
                  </a:cubicBezTo>
                  <a:cubicBezTo>
                    <a:pt x="9" y="91"/>
                    <a:pt x="5" y="89"/>
                    <a:pt x="4" y="86"/>
                  </a:cubicBezTo>
                  <a:cubicBezTo>
                    <a:pt x="3" y="83"/>
                    <a:pt x="6" y="80"/>
                    <a:pt x="8" y="79"/>
                  </a:cubicBezTo>
                  <a:cubicBezTo>
                    <a:pt x="11" y="77"/>
                    <a:pt x="14" y="75"/>
                    <a:pt x="18" y="74"/>
                  </a:cubicBezTo>
                  <a:cubicBezTo>
                    <a:pt x="21" y="72"/>
                    <a:pt x="24" y="70"/>
                    <a:pt x="28" y="69"/>
                  </a:cubicBezTo>
                  <a:cubicBezTo>
                    <a:pt x="31" y="68"/>
                    <a:pt x="35" y="67"/>
                    <a:pt x="38" y="66"/>
                  </a:cubicBezTo>
                  <a:cubicBezTo>
                    <a:pt x="44" y="64"/>
                    <a:pt x="50" y="61"/>
                    <a:pt x="53" y="54"/>
                  </a:cubicBezTo>
                  <a:cubicBezTo>
                    <a:pt x="54" y="51"/>
                    <a:pt x="54" y="48"/>
                    <a:pt x="54" y="45"/>
                  </a:cubicBezTo>
                  <a:cubicBezTo>
                    <a:pt x="55" y="42"/>
                    <a:pt x="55" y="39"/>
                    <a:pt x="56" y="35"/>
                  </a:cubicBezTo>
                  <a:cubicBezTo>
                    <a:pt x="56" y="28"/>
                    <a:pt x="58" y="21"/>
                    <a:pt x="62" y="15"/>
                  </a:cubicBezTo>
                  <a:cubicBezTo>
                    <a:pt x="63" y="12"/>
                    <a:pt x="66" y="10"/>
                    <a:pt x="69" y="9"/>
                  </a:cubicBezTo>
                  <a:cubicBezTo>
                    <a:pt x="73" y="9"/>
                    <a:pt x="76" y="10"/>
                    <a:pt x="78" y="12"/>
                  </a:cubicBezTo>
                  <a:cubicBezTo>
                    <a:pt x="84" y="17"/>
                    <a:pt x="87" y="23"/>
                    <a:pt x="90" y="29"/>
                  </a:cubicBezTo>
                  <a:cubicBezTo>
                    <a:pt x="93" y="34"/>
                    <a:pt x="95" y="38"/>
                    <a:pt x="97" y="43"/>
                  </a:cubicBezTo>
                  <a:cubicBezTo>
                    <a:pt x="98" y="45"/>
                    <a:pt x="98" y="48"/>
                    <a:pt x="98" y="50"/>
                  </a:cubicBezTo>
                  <a:cubicBezTo>
                    <a:pt x="99" y="52"/>
                    <a:pt x="99" y="54"/>
                    <a:pt x="99" y="55"/>
                  </a:cubicBezTo>
                  <a:cubicBezTo>
                    <a:pt x="101" y="58"/>
                    <a:pt x="104" y="59"/>
                    <a:pt x="107" y="59"/>
                  </a:cubicBezTo>
                  <a:cubicBezTo>
                    <a:pt x="111" y="59"/>
                    <a:pt x="115" y="58"/>
                    <a:pt x="119" y="58"/>
                  </a:cubicBezTo>
                  <a:cubicBezTo>
                    <a:pt x="123" y="57"/>
                    <a:pt x="128" y="57"/>
                    <a:pt x="132" y="57"/>
                  </a:cubicBezTo>
                  <a:cubicBezTo>
                    <a:pt x="137" y="57"/>
                    <a:pt x="143" y="57"/>
                    <a:pt x="147" y="60"/>
                  </a:cubicBezTo>
                  <a:cubicBezTo>
                    <a:pt x="152" y="63"/>
                    <a:pt x="143" y="70"/>
                    <a:pt x="141" y="72"/>
                  </a:cubicBezTo>
                  <a:cubicBezTo>
                    <a:pt x="132" y="80"/>
                    <a:pt x="114" y="90"/>
                    <a:pt x="118" y="105"/>
                  </a:cubicBezTo>
                  <a:cubicBezTo>
                    <a:pt x="120" y="111"/>
                    <a:pt x="123" y="116"/>
                    <a:pt x="125" y="122"/>
                  </a:cubicBezTo>
                  <a:cubicBezTo>
                    <a:pt x="125" y="124"/>
                    <a:pt x="125" y="127"/>
                    <a:pt x="123" y="129"/>
                  </a:cubicBezTo>
                  <a:cubicBezTo>
                    <a:pt x="120" y="131"/>
                    <a:pt x="116" y="129"/>
                    <a:pt x="113" y="128"/>
                  </a:cubicBezTo>
                  <a:cubicBezTo>
                    <a:pt x="104" y="126"/>
                    <a:pt x="95" y="124"/>
                    <a:pt x="87" y="120"/>
                  </a:cubicBezTo>
                  <a:cubicBezTo>
                    <a:pt x="87" y="121"/>
                    <a:pt x="87" y="121"/>
                    <a:pt x="87" y="122"/>
                  </a:cubicBezTo>
                  <a:cubicBezTo>
                    <a:pt x="99" y="123"/>
                    <a:pt x="107" y="136"/>
                    <a:pt x="120" y="136"/>
                  </a:cubicBezTo>
                  <a:cubicBezTo>
                    <a:pt x="121" y="136"/>
                    <a:pt x="121" y="135"/>
                    <a:pt x="120" y="134"/>
                  </a:cubicBezTo>
                  <a:cubicBezTo>
                    <a:pt x="116" y="132"/>
                    <a:pt x="112" y="130"/>
                    <a:pt x="107" y="128"/>
                  </a:cubicBezTo>
                  <a:cubicBezTo>
                    <a:pt x="105" y="127"/>
                    <a:pt x="103" y="126"/>
                    <a:pt x="101" y="125"/>
                  </a:cubicBezTo>
                  <a:cubicBezTo>
                    <a:pt x="100" y="124"/>
                    <a:pt x="98" y="122"/>
                    <a:pt x="97" y="121"/>
                  </a:cubicBezTo>
                  <a:cubicBezTo>
                    <a:pt x="94" y="119"/>
                    <a:pt x="91" y="118"/>
                    <a:pt x="87" y="118"/>
                  </a:cubicBezTo>
                  <a:cubicBezTo>
                    <a:pt x="85" y="118"/>
                    <a:pt x="82" y="118"/>
                    <a:pt x="80" y="119"/>
                  </a:cubicBezTo>
                  <a:cubicBezTo>
                    <a:pt x="74" y="122"/>
                    <a:pt x="69" y="126"/>
                    <a:pt x="64" y="130"/>
                  </a:cubicBezTo>
                  <a:cubicBezTo>
                    <a:pt x="59" y="134"/>
                    <a:pt x="55" y="138"/>
                    <a:pt x="51" y="142"/>
                  </a:cubicBezTo>
                  <a:cubicBezTo>
                    <a:pt x="50" y="143"/>
                    <a:pt x="51" y="144"/>
                    <a:pt x="52" y="144"/>
                  </a:cubicBezTo>
                  <a:cubicBezTo>
                    <a:pt x="64" y="138"/>
                    <a:pt x="73" y="127"/>
                    <a:pt x="83" y="118"/>
                  </a:cubicBezTo>
                  <a:cubicBezTo>
                    <a:pt x="84" y="117"/>
                    <a:pt x="83" y="116"/>
                    <a:pt x="82" y="117"/>
                  </a:cubicBezTo>
                  <a:cubicBezTo>
                    <a:pt x="75" y="120"/>
                    <a:pt x="70" y="128"/>
                    <a:pt x="65" y="134"/>
                  </a:cubicBezTo>
                  <a:cubicBezTo>
                    <a:pt x="63" y="138"/>
                    <a:pt x="60" y="141"/>
                    <a:pt x="56" y="143"/>
                  </a:cubicBezTo>
                  <a:cubicBezTo>
                    <a:pt x="56" y="143"/>
                    <a:pt x="54" y="144"/>
                    <a:pt x="53" y="143"/>
                  </a:cubicBezTo>
                  <a:cubicBezTo>
                    <a:pt x="53" y="143"/>
                    <a:pt x="52" y="142"/>
                    <a:pt x="52" y="141"/>
                  </a:cubicBezTo>
                  <a:cubicBezTo>
                    <a:pt x="52" y="138"/>
                    <a:pt x="52" y="135"/>
                    <a:pt x="52" y="132"/>
                  </a:cubicBezTo>
                  <a:cubicBezTo>
                    <a:pt x="52" y="128"/>
                    <a:pt x="52" y="125"/>
                    <a:pt x="51" y="121"/>
                  </a:cubicBezTo>
                  <a:cubicBezTo>
                    <a:pt x="51" y="118"/>
                    <a:pt x="51" y="114"/>
                    <a:pt x="50" y="111"/>
                  </a:cubicBezTo>
                  <a:cubicBezTo>
                    <a:pt x="49" y="107"/>
                    <a:pt x="47" y="105"/>
                    <a:pt x="43" y="103"/>
                  </a:cubicBezTo>
                  <a:cubicBezTo>
                    <a:pt x="35" y="99"/>
                    <a:pt x="26" y="97"/>
                    <a:pt x="18" y="95"/>
                  </a:cubicBezTo>
                  <a:cubicBezTo>
                    <a:pt x="14" y="94"/>
                    <a:pt x="9" y="93"/>
                    <a:pt x="6" y="90"/>
                  </a:cubicBezTo>
                  <a:cubicBezTo>
                    <a:pt x="4" y="88"/>
                    <a:pt x="6" y="86"/>
                    <a:pt x="7" y="84"/>
                  </a:cubicBezTo>
                  <a:cubicBezTo>
                    <a:pt x="10" y="81"/>
                    <a:pt x="14" y="78"/>
                    <a:pt x="17" y="76"/>
                  </a:cubicBezTo>
                  <a:cubicBezTo>
                    <a:pt x="22" y="73"/>
                    <a:pt x="27" y="70"/>
                    <a:pt x="31" y="67"/>
                  </a:cubicBezTo>
                  <a:cubicBezTo>
                    <a:pt x="35" y="65"/>
                    <a:pt x="40" y="63"/>
                    <a:pt x="43" y="60"/>
                  </a:cubicBezTo>
                  <a:cubicBezTo>
                    <a:pt x="46" y="58"/>
                    <a:pt x="49" y="55"/>
                    <a:pt x="50" y="52"/>
                  </a:cubicBezTo>
                  <a:cubicBezTo>
                    <a:pt x="54" y="45"/>
                    <a:pt x="55" y="38"/>
                    <a:pt x="56" y="30"/>
                  </a:cubicBezTo>
                  <a:cubicBezTo>
                    <a:pt x="57" y="27"/>
                    <a:pt x="59" y="23"/>
                    <a:pt x="60" y="19"/>
                  </a:cubicBezTo>
                  <a:cubicBezTo>
                    <a:pt x="62" y="16"/>
                    <a:pt x="65" y="12"/>
                    <a:pt x="70" y="14"/>
                  </a:cubicBezTo>
                  <a:cubicBezTo>
                    <a:pt x="73" y="16"/>
                    <a:pt x="76" y="19"/>
                    <a:pt x="78" y="22"/>
                  </a:cubicBezTo>
                  <a:cubicBezTo>
                    <a:pt x="81" y="25"/>
                    <a:pt x="83" y="29"/>
                    <a:pt x="86" y="32"/>
                  </a:cubicBezTo>
                  <a:cubicBezTo>
                    <a:pt x="90" y="38"/>
                    <a:pt x="94" y="45"/>
                    <a:pt x="100" y="50"/>
                  </a:cubicBezTo>
                  <a:cubicBezTo>
                    <a:pt x="104" y="54"/>
                    <a:pt x="109" y="56"/>
                    <a:pt x="115" y="57"/>
                  </a:cubicBezTo>
                  <a:cubicBezTo>
                    <a:pt x="121" y="57"/>
                    <a:pt x="127" y="57"/>
                    <a:pt x="132" y="57"/>
                  </a:cubicBezTo>
                  <a:cubicBezTo>
                    <a:pt x="137" y="57"/>
                    <a:pt x="161" y="58"/>
                    <a:pt x="155" y="68"/>
                  </a:cubicBezTo>
                  <a:cubicBezTo>
                    <a:pt x="153" y="70"/>
                    <a:pt x="151" y="72"/>
                    <a:pt x="148" y="74"/>
                  </a:cubicBezTo>
                  <a:cubicBezTo>
                    <a:pt x="146" y="76"/>
                    <a:pt x="143" y="78"/>
                    <a:pt x="140" y="80"/>
                  </a:cubicBezTo>
                  <a:cubicBezTo>
                    <a:pt x="134" y="83"/>
                    <a:pt x="129" y="85"/>
                    <a:pt x="125" y="90"/>
                  </a:cubicBezTo>
                  <a:cubicBezTo>
                    <a:pt x="120" y="94"/>
                    <a:pt x="117" y="101"/>
                    <a:pt x="117" y="108"/>
                  </a:cubicBezTo>
                  <a:cubicBezTo>
                    <a:pt x="117" y="115"/>
                    <a:pt x="119" y="121"/>
                    <a:pt x="120" y="128"/>
                  </a:cubicBezTo>
                  <a:cubicBezTo>
                    <a:pt x="120" y="131"/>
                    <a:pt x="121" y="133"/>
                    <a:pt x="120" y="135"/>
                  </a:cubicBezTo>
                  <a:cubicBezTo>
                    <a:pt x="119" y="138"/>
                    <a:pt x="116" y="137"/>
                    <a:pt x="115" y="136"/>
                  </a:cubicBezTo>
                  <a:cubicBezTo>
                    <a:pt x="108" y="134"/>
                    <a:pt x="104" y="128"/>
                    <a:pt x="99" y="123"/>
                  </a:cubicBezTo>
                  <a:cubicBezTo>
                    <a:pt x="95" y="118"/>
                    <a:pt x="90" y="113"/>
                    <a:pt x="84" y="111"/>
                  </a:cubicBezTo>
                  <a:cubicBezTo>
                    <a:pt x="77" y="110"/>
                    <a:pt x="72" y="117"/>
                    <a:pt x="69" y="122"/>
                  </a:cubicBezTo>
                  <a:cubicBezTo>
                    <a:pt x="66" y="126"/>
                    <a:pt x="64" y="130"/>
                    <a:pt x="61" y="134"/>
                  </a:cubicBezTo>
                  <a:cubicBezTo>
                    <a:pt x="58" y="139"/>
                    <a:pt x="55" y="143"/>
                    <a:pt x="50" y="146"/>
                  </a:cubicBezTo>
                  <a:cubicBezTo>
                    <a:pt x="50" y="146"/>
                    <a:pt x="51" y="146"/>
                    <a:pt x="51" y="146"/>
                  </a:cubicBezTo>
                  <a:cubicBezTo>
                    <a:pt x="49" y="144"/>
                    <a:pt x="50" y="139"/>
                    <a:pt x="50" y="136"/>
                  </a:cubicBezTo>
                  <a:cubicBezTo>
                    <a:pt x="50" y="132"/>
                    <a:pt x="50" y="128"/>
                    <a:pt x="50" y="124"/>
                  </a:cubicBezTo>
                  <a:cubicBezTo>
                    <a:pt x="49" y="116"/>
                    <a:pt x="49" y="107"/>
                    <a:pt x="42" y="101"/>
                  </a:cubicBezTo>
                  <a:cubicBezTo>
                    <a:pt x="37" y="96"/>
                    <a:pt x="29" y="94"/>
                    <a:pt x="22" y="92"/>
                  </a:cubicBezTo>
                  <a:cubicBezTo>
                    <a:pt x="19" y="91"/>
                    <a:pt x="15" y="90"/>
                    <a:pt x="11" y="88"/>
                  </a:cubicBezTo>
                  <a:cubicBezTo>
                    <a:pt x="10" y="87"/>
                    <a:pt x="9" y="86"/>
                    <a:pt x="9" y="85"/>
                  </a:cubicBezTo>
                  <a:cubicBezTo>
                    <a:pt x="8" y="83"/>
                    <a:pt x="11" y="81"/>
                    <a:pt x="12" y="80"/>
                  </a:cubicBezTo>
                  <a:cubicBezTo>
                    <a:pt x="17" y="76"/>
                    <a:pt x="23" y="73"/>
                    <a:pt x="28" y="70"/>
                  </a:cubicBezTo>
                  <a:cubicBezTo>
                    <a:pt x="34" y="67"/>
                    <a:pt x="40" y="64"/>
                    <a:pt x="46" y="62"/>
                  </a:cubicBezTo>
                  <a:cubicBezTo>
                    <a:pt x="46" y="61"/>
                    <a:pt x="46" y="60"/>
                    <a:pt x="45" y="60"/>
                  </a:cubicBezTo>
                  <a:cubicBezTo>
                    <a:pt x="37" y="64"/>
                    <a:pt x="29" y="66"/>
                    <a:pt x="21" y="70"/>
                  </a:cubicBezTo>
                  <a:cubicBezTo>
                    <a:pt x="17" y="72"/>
                    <a:pt x="14" y="75"/>
                    <a:pt x="11" y="77"/>
                  </a:cubicBezTo>
                  <a:cubicBezTo>
                    <a:pt x="9" y="79"/>
                    <a:pt x="6" y="81"/>
                    <a:pt x="6" y="84"/>
                  </a:cubicBezTo>
                  <a:cubicBezTo>
                    <a:pt x="6" y="88"/>
                    <a:pt x="13" y="90"/>
                    <a:pt x="16" y="91"/>
                  </a:cubicBezTo>
                  <a:cubicBezTo>
                    <a:pt x="19" y="91"/>
                    <a:pt x="21" y="92"/>
                    <a:pt x="24" y="93"/>
                  </a:cubicBezTo>
                  <a:cubicBezTo>
                    <a:pt x="27" y="93"/>
                    <a:pt x="30" y="94"/>
                    <a:pt x="32" y="96"/>
                  </a:cubicBezTo>
                  <a:cubicBezTo>
                    <a:pt x="36" y="97"/>
                    <a:pt x="39" y="99"/>
                    <a:pt x="41" y="102"/>
                  </a:cubicBezTo>
                  <a:cubicBezTo>
                    <a:pt x="43" y="105"/>
                    <a:pt x="44" y="109"/>
                    <a:pt x="45" y="113"/>
                  </a:cubicBezTo>
                  <a:cubicBezTo>
                    <a:pt x="46" y="123"/>
                    <a:pt x="45" y="135"/>
                    <a:pt x="50" y="143"/>
                  </a:cubicBezTo>
                  <a:cubicBezTo>
                    <a:pt x="51" y="144"/>
                    <a:pt x="51" y="144"/>
                    <a:pt x="51" y="144"/>
                  </a:cubicBezTo>
                  <a:cubicBezTo>
                    <a:pt x="59" y="142"/>
                    <a:pt x="64" y="134"/>
                    <a:pt x="67" y="128"/>
                  </a:cubicBezTo>
                  <a:cubicBezTo>
                    <a:pt x="69" y="125"/>
                    <a:pt x="70" y="122"/>
                    <a:pt x="72" y="119"/>
                  </a:cubicBezTo>
                  <a:cubicBezTo>
                    <a:pt x="73" y="116"/>
                    <a:pt x="74" y="113"/>
                    <a:pt x="75" y="110"/>
                  </a:cubicBezTo>
                  <a:cubicBezTo>
                    <a:pt x="78" y="105"/>
                    <a:pt x="83" y="109"/>
                    <a:pt x="87" y="111"/>
                  </a:cubicBezTo>
                  <a:cubicBezTo>
                    <a:pt x="91" y="115"/>
                    <a:pt x="95" y="118"/>
                    <a:pt x="99" y="122"/>
                  </a:cubicBezTo>
                  <a:cubicBezTo>
                    <a:pt x="104" y="126"/>
                    <a:pt x="109" y="129"/>
                    <a:pt x="114" y="132"/>
                  </a:cubicBezTo>
                  <a:cubicBezTo>
                    <a:pt x="117" y="134"/>
                    <a:pt x="121" y="137"/>
                    <a:pt x="125" y="136"/>
                  </a:cubicBezTo>
                  <a:cubicBezTo>
                    <a:pt x="131" y="134"/>
                    <a:pt x="129" y="126"/>
                    <a:pt x="128" y="122"/>
                  </a:cubicBezTo>
                  <a:cubicBezTo>
                    <a:pt x="128" y="119"/>
                    <a:pt x="127" y="115"/>
                    <a:pt x="126" y="112"/>
                  </a:cubicBezTo>
                  <a:cubicBezTo>
                    <a:pt x="126" y="109"/>
                    <a:pt x="125" y="106"/>
                    <a:pt x="125" y="103"/>
                  </a:cubicBezTo>
                  <a:cubicBezTo>
                    <a:pt x="124" y="101"/>
                    <a:pt x="124" y="98"/>
                    <a:pt x="124" y="95"/>
                  </a:cubicBezTo>
                  <a:cubicBezTo>
                    <a:pt x="123" y="93"/>
                    <a:pt x="123" y="91"/>
                    <a:pt x="124" y="89"/>
                  </a:cubicBezTo>
                  <a:cubicBezTo>
                    <a:pt x="125" y="87"/>
                    <a:pt x="127" y="86"/>
                    <a:pt x="129" y="85"/>
                  </a:cubicBezTo>
                  <a:cubicBezTo>
                    <a:pt x="131" y="84"/>
                    <a:pt x="134" y="82"/>
                    <a:pt x="136" y="81"/>
                  </a:cubicBezTo>
                  <a:cubicBezTo>
                    <a:pt x="141" y="79"/>
                    <a:pt x="145" y="76"/>
                    <a:pt x="149" y="73"/>
                  </a:cubicBezTo>
                  <a:cubicBezTo>
                    <a:pt x="154" y="70"/>
                    <a:pt x="159" y="66"/>
                    <a:pt x="162" y="61"/>
                  </a:cubicBezTo>
                  <a:cubicBezTo>
                    <a:pt x="162" y="61"/>
                    <a:pt x="162" y="61"/>
                    <a:pt x="162" y="60"/>
                  </a:cubicBezTo>
                  <a:cubicBezTo>
                    <a:pt x="160" y="58"/>
                    <a:pt x="156" y="57"/>
                    <a:pt x="153" y="57"/>
                  </a:cubicBezTo>
                  <a:cubicBezTo>
                    <a:pt x="149" y="56"/>
                    <a:pt x="146" y="56"/>
                    <a:pt x="142" y="55"/>
                  </a:cubicBezTo>
                  <a:cubicBezTo>
                    <a:pt x="137" y="55"/>
                    <a:pt x="131" y="54"/>
                    <a:pt x="125" y="53"/>
                  </a:cubicBezTo>
                  <a:cubicBezTo>
                    <a:pt x="120" y="52"/>
                    <a:pt x="115" y="51"/>
                    <a:pt x="111" y="50"/>
                  </a:cubicBezTo>
                  <a:cubicBezTo>
                    <a:pt x="106" y="49"/>
                    <a:pt x="101" y="49"/>
                    <a:pt x="98" y="46"/>
                  </a:cubicBezTo>
                  <a:cubicBezTo>
                    <a:pt x="95" y="43"/>
                    <a:pt x="93" y="39"/>
                    <a:pt x="92" y="36"/>
                  </a:cubicBezTo>
                  <a:cubicBezTo>
                    <a:pt x="89" y="30"/>
                    <a:pt x="86" y="26"/>
                    <a:pt x="83" y="21"/>
                  </a:cubicBezTo>
                  <a:cubicBezTo>
                    <a:pt x="80" y="16"/>
                    <a:pt x="76" y="11"/>
                    <a:pt x="71" y="8"/>
                  </a:cubicBezTo>
                  <a:cubicBezTo>
                    <a:pt x="69" y="7"/>
                    <a:pt x="67" y="6"/>
                    <a:pt x="65" y="7"/>
                  </a:cubicBezTo>
                  <a:cubicBezTo>
                    <a:pt x="62" y="8"/>
                    <a:pt x="61" y="10"/>
                    <a:pt x="59" y="12"/>
                  </a:cubicBezTo>
                  <a:cubicBezTo>
                    <a:pt x="55" y="19"/>
                    <a:pt x="54" y="27"/>
                    <a:pt x="53" y="35"/>
                  </a:cubicBezTo>
                  <a:cubicBezTo>
                    <a:pt x="52" y="43"/>
                    <a:pt x="52" y="51"/>
                    <a:pt x="50" y="59"/>
                  </a:cubicBezTo>
                  <a:cubicBezTo>
                    <a:pt x="50" y="60"/>
                    <a:pt x="51" y="61"/>
                    <a:pt x="52" y="6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0" name="Freeform 91"/>
            <p:cNvSpPr/>
            <p:nvPr/>
          </p:nvSpPr>
          <p:spPr bwMode="auto">
            <a:xfrm>
              <a:off x="5720" y="1899"/>
              <a:ext cx="101" cy="50"/>
            </a:xfrm>
            <a:custGeom>
              <a:avLst/>
              <a:gdLst>
                <a:gd name="T0" fmla="*/ 22 w 78"/>
                <a:gd name="T1" fmla="*/ 33 h 39"/>
                <a:gd name="T2" fmla="*/ 35 w 78"/>
                <a:gd name="T3" fmla="*/ 33 h 39"/>
                <a:gd name="T4" fmla="*/ 52 w 78"/>
                <a:gd name="T5" fmla="*/ 30 h 39"/>
                <a:gd name="T6" fmla="*/ 67 w 78"/>
                <a:gd name="T7" fmla="*/ 13 h 39"/>
                <a:gd name="T8" fmla="*/ 53 w 78"/>
                <a:gd name="T9" fmla="*/ 3 h 39"/>
                <a:gd name="T10" fmla="*/ 32 w 78"/>
                <a:gd name="T11" fmla="*/ 1 h 39"/>
                <a:gd name="T12" fmla="*/ 5 w 78"/>
                <a:gd name="T13" fmla="*/ 21 h 39"/>
                <a:gd name="T14" fmla="*/ 24 w 78"/>
                <a:gd name="T15" fmla="*/ 35 h 39"/>
                <a:gd name="T16" fmla="*/ 56 w 78"/>
                <a:gd name="T17" fmla="*/ 31 h 39"/>
                <a:gd name="T18" fmla="*/ 69 w 78"/>
                <a:gd name="T19" fmla="*/ 14 h 39"/>
                <a:gd name="T20" fmla="*/ 55 w 78"/>
                <a:gd name="T21" fmla="*/ 7 h 39"/>
                <a:gd name="T22" fmla="*/ 37 w 78"/>
                <a:gd name="T23" fmla="*/ 4 h 39"/>
                <a:gd name="T24" fmla="*/ 19 w 78"/>
                <a:gd name="T25" fmla="*/ 8 h 39"/>
                <a:gd name="T26" fmla="*/ 3 w 78"/>
                <a:gd name="T27" fmla="*/ 22 h 39"/>
                <a:gd name="T28" fmla="*/ 31 w 78"/>
                <a:gd name="T29" fmla="*/ 38 h 39"/>
                <a:gd name="T30" fmla="*/ 47 w 78"/>
                <a:gd name="T31" fmla="*/ 33 h 39"/>
                <a:gd name="T32" fmla="*/ 62 w 78"/>
                <a:gd name="T33" fmla="*/ 25 h 39"/>
                <a:gd name="T34" fmla="*/ 65 w 78"/>
                <a:gd name="T35" fmla="*/ 15 h 39"/>
                <a:gd name="T36" fmla="*/ 59 w 78"/>
                <a:gd name="T37" fmla="*/ 10 h 39"/>
                <a:gd name="T38" fmla="*/ 48 w 78"/>
                <a:gd name="T39" fmla="*/ 6 h 39"/>
                <a:gd name="T40" fmla="*/ 20 w 78"/>
                <a:gd name="T41" fmla="*/ 8 h 39"/>
                <a:gd name="T42" fmla="*/ 11 w 78"/>
                <a:gd name="T43" fmla="*/ 26 h 39"/>
                <a:gd name="T44" fmla="*/ 24 w 78"/>
                <a:gd name="T45" fmla="*/ 32 h 39"/>
                <a:gd name="T46" fmla="*/ 42 w 78"/>
                <a:gd name="T47" fmla="*/ 31 h 39"/>
                <a:gd name="T48" fmla="*/ 58 w 78"/>
                <a:gd name="T49" fmla="*/ 27 h 39"/>
                <a:gd name="T50" fmla="*/ 67 w 78"/>
                <a:gd name="T51" fmla="*/ 20 h 39"/>
                <a:gd name="T52" fmla="*/ 63 w 78"/>
                <a:gd name="T53" fmla="*/ 11 h 39"/>
                <a:gd name="T54" fmla="*/ 40 w 78"/>
                <a:gd name="T55" fmla="*/ 9 h 39"/>
                <a:gd name="T56" fmla="*/ 40 w 78"/>
                <a:gd name="T57" fmla="*/ 11 h 39"/>
                <a:gd name="T58" fmla="*/ 64 w 78"/>
                <a:gd name="T59" fmla="*/ 14 h 39"/>
                <a:gd name="T60" fmla="*/ 62 w 78"/>
                <a:gd name="T61" fmla="*/ 23 h 39"/>
                <a:gd name="T62" fmla="*/ 48 w 78"/>
                <a:gd name="T63" fmla="*/ 28 h 39"/>
                <a:gd name="T64" fmla="*/ 29 w 78"/>
                <a:gd name="T65" fmla="*/ 30 h 39"/>
                <a:gd name="T66" fmla="*/ 15 w 78"/>
                <a:gd name="T67" fmla="*/ 27 h 39"/>
                <a:gd name="T68" fmla="*/ 12 w 78"/>
                <a:gd name="T69" fmla="*/ 17 h 39"/>
                <a:gd name="T70" fmla="*/ 24 w 78"/>
                <a:gd name="T71" fmla="*/ 9 h 39"/>
                <a:gd name="T72" fmla="*/ 53 w 78"/>
                <a:gd name="T73" fmla="*/ 9 h 39"/>
                <a:gd name="T74" fmla="*/ 64 w 78"/>
                <a:gd name="T75" fmla="*/ 19 h 39"/>
                <a:gd name="T76" fmla="*/ 53 w 78"/>
                <a:gd name="T77" fmla="*/ 29 h 39"/>
                <a:gd name="T78" fmla="*/ 36 w 78"/>
                <a:gd name="T79" fmla="*/ 35 h 39"/>
                <a:gd name="T80" fmla="*/ 20 w 78"/>
                <a:gd name="T81" fmla="*/ 36 h 39"/>
                <a:gd name="T82" fmla="*/ 5 w 78"/>
                <a:gd name="T83" fmla="*/ 24 h 39"/>
                <a:gd name="T84" fmla="*/ 22 w 78"/>
                <a:gd name="T85" fmla="*/ 8 h 39"/>
                <a:gd name="T86" fmla="*/ 39 w 78"/>
                <a:gd name="T87" fmla="*/ 6 h 39"/>
                <a:gd name="T88" fmla="*/ 58 w 78"/>
                <a:gd name="T89" fmla="*/ 9 h 39"/>
                <a:gd name="T90" fmla="*/ 70 w 78"/>
                <a:gd name="T91" fmla="*/ 17 h 39"/>
                <a:gd name="T92" fmla="*/ 61 w 78"/>
                <a:gd name="T93" fmla="*/ 27 h 39"/>
                <a:gd name="T94" fmla="*/ 48 w 78"/>
                <a:gd name="T95" fmla="*/ 31 h 39"/>
                <a:gd name="T96" fmla="*/ 31 w 78"/>
                <a:gd name="T97" fmla="*/ 33 h 39"/>
                <a:gd name="T98" fmla="*/ 14 w 78"/>
                <a:gd name="T99" fmla="*/ 31 h 39"/>
                <a:gd name="T100" fmla="*/ 7 w 78"/>
                <a:gd name="T101" fmla="*/ 23 h 39"/>
                <a:gd name="T102" fmla="*/ 15 w 78"/>
                <a:gd name="T103" fmla="*/ 9 h 39"/>
                <a:gd name="T104" fmla="*/ 34 w 78"/>
                <a:gd name="T105" fmla="*/ 3 h 39"/>
                <a:gd name="T106" fmla="*/ 55 w 78"/>
                <a:gd name="T107" fmla="*/ 6 h 39"/>
                <a:gd name="T108" fmla="*/ 66 w 78"/>
                <a:gd name="T109" fmla="*/ 17 h 39"/>
                <a:gd name="T110" fmla="*/ 59 w 78"/>
                <a:gd name="T111" fmla="*/ 26 h 39"/>
                <a:gd name="T112" fmla="*/ 42 w 78"/>
                <a:gd name="T113" fmla="*/ 30 h 39"/>
                <a:gd name="T114" fmla="*/ 26 w 78"/>
                <a:gd name="T115" fmla="*/ 32 h 39"/>
                <a:gd name="T116" fmla="*/ 23 w 78"/>
                <a:gd name="T117" fmla="*/ 31 h 39"/>
                <a:gd name="T118" fmla="*/ 22 w 78"/>
                <a:gd name="T119" fmla="*/ 3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8" h="39">
                  <a:moveTo>
                    <a:pt x="22" y="33"/>
                  </a:moveTo>
                  <a:cubicBezTo>
                    <a:pt x="26" y="34"/>
                    <a:pt x="31" y="34"/>
                    <a:pt x="35" y="33"/>
                  </a:cubicBezTo>
                  <a:cubicBezTo>
                    <a:pt x="41" y="33"/>
                    <a:pt x="46" y="32"/>
                    <a:pt x="52" y="30"/>
                  </a:cubicBezTo>
                  <a:cubicBezTo>
                    <a:pt x="60" y="28"/>
                    <a:pt x="72" y="23"/>
                    <a:pt x="67" y="13"/>
                  </a:cubicBezTo>
                  <a:cubicBezTo>
                    <a:pt x="64" y="8"/>
                    <a:pt x="59" y="5"/>
                    <a:pt x="53" y="3"/>
                  </a:cubicBezTo>
                  <a:cubicBezTo>
                    <a:pt x="46" y="1"/>
                    <a:pt x="40" y="0"/>
                    <a:pt x="32" y="1"/>
                  </a:cubicBezTo>
                  <a:cubicBezTo>
                    <a:pt x="21" y="2"/>
                    <a:pt x="7" y="8"/>
                    <a:pt x="5" y="21"/>
                  </a:cubicBezTo>
                  <a:cubicBezTo>
                    <a:pt x="3" y="31"/>
                    <a:pt x="16" y="34"/>
                    <a:pt x="24" y="35"/>
                  </a:cubicBezTo>
                  <a:cubicBezTo>
                    <a:pt x="34" y="36"/>
                    <a:pt x="46" y="35"/>
                    <a:pt x="56" y="31"/>
                  </a:cubicBezTo>
                  <a:cubicBezTo>
                    <a:pt x="62" y="30"/>
                    <a:pt x="78" y="22"/>
                    <a:pt x="69" y="14"/>
                  </a:cubicBezTo>
                  <a:cubicBezTo>
                    <a:pt x="65" y="10"/>
                    <a:pt x="60" y="8"/>
                    <a:pt x="55" y="7"/>
                  </a:cubicBezTo>
                  <a:cubicBezTo>
                    <a:pt x="49" y="5"/>
                    <a:pt x="43" y="4"/>
                    <a:pt x="37" y="4"/>
                  </a:cubicBezTo>
                  <a:cubicBezTo>
                    <a:pt x="30" y="4"/>
                    <a:pt x="25" y="5"/>
                    <a:pt x="19" y="8"/>
                  </a:cubicBezTo>
                  <a:cubicBezTo>
                    <a:pt x="13" y="10"/>
                    <a:pt x="5" y="15"/>
                    <a:pt x="3" y="22"/>
                  </a:cubicBezTo>
                  <a:cubicBezTo>
                    <a:pt x="0" y="36"/>
                    <a:pt x="21" y="39"/>
                    <a:pt x="31" y="38"/>
                  </a:cubicBezTo>
                  <a:cubicBezTo>
                    <a:pt x="36" y="37"/>
                    <a:pt x="42" y="35"/>
                    <a:pt x="47" y="33"/>
                  </a:cubicBezTo>
                  <a:cubicBezTo>
                    <a:pt x="53" y="31"/>
                    <a:pt x="58" y="29"/>
                    <a:pt x="62" y="25"/>
                  </a:cubicBezTo>
                  <a:cubicBezTo>
                    <a:pt x="65" y="23"/>
                    <a:pt x="68" y="19"/>
                    <a:pt x="65" y="15"/>
                  </a:cubicBezTo>
                  <a:cubicBezTo>
                    <a:pt x="64" y="12"/>
                    <a:pt x="62" y="11"/>
                    <a:pt x="59" y="10"/>
                  </a:cubicBezTo>
                  <a:cubicBezTo>
                    <a:pt x="56" y="8"/>
                    <a:pt x="52" y="7"/>
                    <a:pt x="48" y="6"/>
                  </a:cubicBezTo>
                  <a:cubicBezTo>
                    <a:pt x="39" y="4"/>
                    <a:pt x="29" y="5"/>
                    <a:pt x="20" y="8"/>
                  </a:cubicBezTo>
                  <a:cubicBezTo>
                    <a:pt x="13" y="11"/>
                    <a:pt x="4" y="18"/>
                    <a:pt x="11" y="26"/>
                  </a:cubicBezTo>
                  <a:cubicBezTo>
                    <a:pt x="14" y="30"/>
                    <a:pt x="19" y="31"/>
                    <a:pt x="24" y="32"/>
                  </a:cubicBezTo>
                  <a:cubicBezTo>
                    <a:pt x="30" y="32"/>
                    <a:pt x="36" y="32"/>
                    <a:pt x="42" y="31"/>
                  </a:cubicBezTo>
                  <a:cubicBezTo>
                    <a:pt x="47" y="30"/>
                    <a:pt x="53" y="29"/>
                    <a:pt x="58" y="27"/>
                  </a:cubicBezTo>
                  <a:cubicBezTo>
                    <a:pt x="61" y="26"/>
                    <a:pt x="65" y="24"/>
                    <a:pt x="67" y="20"/>
                  </a:cubicBezTo>
                  <a:cubicBezTo>
                    <a:pt x="69" y="17"/>
                    <a:pt x="66" y="13"/>
                    <a:pt x="63" y="11"/>
                  </a:cubicBezTo>
                  <a:cubicBezTo>
                    <a:pt x="57" y="5"/>
                    <a:pt x="48" y="8"/>
                    <a:pt x="40" y="9"/>
                  </a:cubicBezTo>
                  <a:cubicBezTo>
                    <a:pt x="39" y="9"/>
                    <a:pt x="39" y="11"/>
                    <a:pt x="40" y="11"/>
                  </a:cubicBezTo>
                  <a:cubicBezTo>
                    <a:pt x="48" y="10"/>
                    <a:pt x="58" y="7"/>
                    <a:pt x="64" y="14"/>
                  </a:cubicBezTo>
                  <a:cubicBezTo>
                    <a:pt x="67" y="17"/>
                    <a:pt x="65" y="20"/>
                    <a:pt x="62" y="23"/>
                  </a:cubicBezTo>
                  <a:cubicBezTo>
                    <a:pt x="58" y="26"/>
                    <a:pt x="53" y="27"/>
                    <a:pt x="48" y="28"/>
                  </a:cubicBezTo>
                  <a:cubicBezTo>
                    <a:pt x="41" y="30"/>
                    <a:pt x="35" y="30"/>
                    <a:pt x="29" y="30"/>
                  </a:cubicBezTo>
                  <a:cubicBezTo>
                    <a:pt x="24" y="30"/>
                    <a:pt x="19" y="30"/>
                    <a:pt x="15" y="27"/>
                  </a:cubicBezTo>
                  <a:cubicBezTo>
                    <a:pt x="11" y="25"/>
                    <a:pt x="9" y="21"/>
                    <a:pt x="12" y="17"/>
                  </a:cubicBezTo>
                  <a:cubicBezTo>
                    <a:pt x="14" y="13"/>
                    <a:pt x="20" y="11"/>
                    <a:pt x="24" y="9"/>
                  </a:cubicBezTo>
                  <a:cubicBezTo>
                    <a:pt x="33" y="6"/>
                    <a:pt x="44" y="6"/>
                    <a:pt x="53" y="9"/>
                  </a:cubicBezTo>
                  <a:cubicBezTo>
                    <a:pt x="57" y="10"/>
                    <a:pt x="65" y="14"/>
                    <a:pt x="64" y="19"/>
                  </a:cubicBezTo>
                  <a:cubicBezTo>
                    <a:pt x="63" y="24"/>
                    <a:pt x="57" y="27"/>
                    <a:pt x="53" y="29"/>
                  </a:cubicBezTo>
                  <a:cubicBezTo>
                    <a:pt x="48" y="31"/>
                    <a:pt x="42" y="33"/>
                    <a:pt x="36" y="35"/>
                  </a:cubicBezTo>
                  <a:cubicBezTo>
                    <a:pt x="30" y="36"/>
                    <a:pt x="25" y="36"/>
                    <a:pt x="20" y="36"/>
                  </a:cubicBezTo>
                  <a:cubicBezTo>
                    <a:pt x="13" y="35"/>
                    <a:pt x="5" y="32"/>
                    <a:pt x="5" y="24"/>
                  </a:cubicBezTo>
                  <a:cubicBezTo>
                    <a:pt x="5" y="16"/>
                    <a:pt x="15" y="11"/>
                    <a:pt x="22" y="8"/>
                  </a:cubicBezTo>
                  <a:cubicBezTo>
                    <a:pt x="27" y="6"/>
                    <a:pt x="33" y="6"/>
                    <a:pt x="39" y="6"/>
                  </a:cubicBezTo>
                  <a:cubicBezTo>
                    <a:pt x="45" y="6"/>
                    <a:pt x="52" y="8"/>
                    <a:pt x="58" y="9"/>
                  </a:cubicBezTo>
                  <a:cubicBezTo>
                    <a:pt x="62" y="11"/>
                    <a:pt x="68" y="13"/>
                    <a:pt x="70" y="17"/>
                  </a:cubicBezTo>
                  <a:cubicBezTo>
                    <a:pt x="72" y="22"/>
                    <a:pt x="64" y="26"/>
                    <a:pt x="61" y="27"/>
                  </a:cubicBezTo>
                  <a:cubicBezTo>
                    <a:pt x="56" y="30"/>
                    <a:pt x="52" y="30"/>
                    <a:pt x="48" y="31"/>
                  </a:cubicBezTo>
                  <a:cubicBezTo>
                    <a:pt x="42" y="32"/>
                    <a:pt x="36" y="33"/>
                    <a:pt x="31" y="33"/>
                  </a:cubicBezTo>
                  <a:cubicBezTo>
                    <a:pt x="25" y="33"/>
                    <a:pt x="20" y="33"/>
                    <a:pt x="14" y="31"/>
                  </a:cubicBezTo>
                  <a:cubicBezTo>
                    <a:pt x="11" y="30"/>
                    <a:pt x="7" y="27"/>
                    <a:pt x="7" y="23"/>
                  </a:cubicBezTo>
                  <a:cubicBezTo>
                    <a:pt x="6" y="17"/>
                    <a:pt x="11" y="12"/>
                    <a:pt x="15" y="9"/>
                  </a:cubicBezTo>
                  <a:cubicBezTo>
                    <a:pt x="21" y="5"/>
                    <a:pt x="28" y="3"/>
                    <a:pt x="34" y="3"/>
                  </a:cubicBezTo>
                  <a:cubicBezTo>
                    <a:pt x="41" y="2"/>
                    <a:pt x="49" y="3"/>
                    <a:pt x="55" y="6"/>
                  </a:cubicBezTo>
                  <a:cubicBezTo>
                    <a:pt x="60" y="8"/>
                    <a:pt x="65" y="12"/>
                    <a:pt x="66" y="17"/>
                  </a:cubicBezTo>
                  <a:cubicBezTo>
                    <a:pt x="67" y="21"/>
                    <a:pt x="62" y="24"/>
                    <a:pt x="59" y="26"/>
                  </a:cubicBezTo>
                  <a:cubicBezTo>
                    <a:pt x="54" y="28"/>
                    <a:pt x="48" y="30"/>
                    <a:pt x="42" y="30"/>
                  </a:cubicBezTo>
                  <a:cubicBezTo>
                    <a:pt x="37" y="31"/>
                    <a:pt x="32" y="32"/>
                    <a:pt x="26" y="32"/>
                  </a:cubicBezTo>
                  <a:cubicBezTo>
                    <a:pt x="25" y="32"/>
                    <a:pt x="24" y="32"/>
                    <a:pt x="23" y="31"/>
                  </a:cubicBezTo>
                  <a:cubicBezTo>
                    <a:pt x="22" y="31"/>
                    <a:pt x="21" y="33"/>
                    <a:pt x="22" y="3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1" name="Freeform 92"/>
            <p:cNvSpPr/>
            <p:nvPr/>
          </p:nvSpPr>
          <p:spPr bwMode="auto">
            <a:xfrm>
              <a:off x="5738" y="1993"/>
              <a:ext cx="85" cy="277"/>
            </a:xfrm>
            <a:custGeom>
              <a:avLst/>
              <a:gdLst>
                <a:gd name="T0" fmla="*/ 9 w 66"/>
                <a:gd name="T1" fmla="*/ 80 h 214"/>
                <a:gd name="T2" fmla="*/ 16 w 66"/>
                <a:gd name="T3" fmla="*/ 213 h 214"/>
                <a:gd name="T4" fmla="*/ 17 w 66"/>
                <a:gd name="T5" fmla="*/ 142 h 214"/>
                <a:gd name="T6" fmla="*/ 11 w 66"/>
                <a:gd name="T7" fmla="*/ 17 h 214"/>
                <a:gd name="T8" fmla="*/ 41 w 66"/>
                <a:gd name="T9" fmla="*/ 7 h 214"/>
                <a:gd name="T10" fmla="*/ 49 w 66"/>
                <a:gd name="T11" fmla="*/ 75 h 214"/>
                <a:gd name="T12" fmla="*/ 59 w 66"/>
                <a:gd name="T13" fmla="*/ 184 h 214"/>
                <a:gd name="T14" fmla="*/ 59 w 66"/>
                <a:gd name="T15" fmla="*/ 209 h 214"/>
                <a:gd name="T16" fmla="*/ 23 w 66"/>
                <a:gd name="T17" fmla="*/ 210 h 214"/>
                <a:gd name="T18" fmla="*/ 60 w 66"/>
                <a:gd name="T19" fmla="*/ 172 h 214"/>
                <a:gd name="T20" fmla="*/ 47 w 66"/>
                <a:gd name="T21" fmla="*/ 62 h 214"/>
                <a:gd name="T22" fmla="*/ 45 w 66"/>
                <a:gd name="T23" fmla="*/ 13 h 214"/>
                <a:gd name="T24" fmla="*/ 13 w 66"/>
                <a:gd name="T25" fmla="*/ 3 h 214"/>
                <a:gd name="T26" fmla="*/ 5 w 66"/>
                <a:gd name="T27" fmla="*/ 39 h 214"/>
                <a:gd name="T28" fmla="*/ 18 w 66"/>
                <a:gd name="T29" fmla="*/ 187 h 214"/>
                <a:gd name="T30" fmla="*/ 30 w 66"/>
                <a:gd name="T31" fmla="*/ 206 h 214"/>
                <a:gd name="T32" fmla="*/ 64 w 66"/>
                <a:gd name="T33" fmla="*/ 196 h 214"/>
                <a:gd name="T34" fmla="*/ 57 w 66"/>
                <a:gd name="T35" fmla="*/ 105 h 214"/>
                <a:gd name="T36" fmla="*/ 46 w 66"/>
                <a:gd name="T37" fmla="*/ 17 h 214"/>
                <a:gd name="T38" fmla="*/ 18 w 66"/>
                <a:gd name="T39" fmla="*/ 5 h 214"/>
                <a:gd name="T40" fmla="*/ 12 w 66"/>
                <a:gd name="T41" fmla="*/ 51 h 214"/>
                <a:gd name="T42" fmla="*/ 22 w 66"/>
                <a:gd name="T43" fmla="*/ 176 h 214"/>
                <a:gd name="T44" fmla="*/ 38 w 66"/>
                <a:gd name="T45" fmla="*/ 200 h 214"/>
                <a:gd name="T46" fmla="*/ 65 w 66"/>
                <a:gd name="T47" fmla="*/ 173 h 214"/>
                <a:gd name="T48" fmla="*/ 50 w 66"/>
                <a:gd name="T49" fmla="*/ 55 h 214"/>
                <a:gd name="T50" fmla="*/ 49 w 66"/>
                <a:gd name="T51" fmla="*/ 62 h 214"/>
                <a:gd name="T52" fmla="*/ 63 w 66"/>
                <a:gd name="T53" fmla="*/ 181 h 214"/>
                <a:gd name="T54" fmla="*/ 27 w 66"/>
                <a:gd name="T55" fmla="*/ 195 h 214"/>
                <a:gd name="T56" fmla="*/ 25 w 66"/>
                <a:gd name="T57" fmla="*/ 153 h 214"/>
                <a:gd name="T58" fmla="*/ 14 w 66"/>
                <a:gd name="T59" fmla="*/ 47 h 214"/>
                <a:gd name="T60" fmla="*/ 17 w 66"/>
                <a:gd name="T61" fmla="*/ 7 h 214"/>
                <a:gd name="T62" fmla="*/ 45 w 66"/>
                <a:gd name="T63" fmla="*/ 22 h 214"/>
                <a:gd name="T64" fmla="*/ 57 w 66"/>
                <a:gd name="T65" fmla="*/ 131 h 214"/>
                <a:gd name="T66" fmla="*/ 60 w 66"/>
                <a:gd name="T67" fmla="*/ 200 h 214"/>
                <a:gd name="T68" fmla="*/ 20 w 66"/>
                <a:gd name="T69" fmla="*/ 204 h 214"/>
                <a:gd name="T70" fmla="*/ 20 w 66"/>
                <a:gd name="T71" fmla="*/ 143 h 214"/>
                <a:gd name="T72" fmla="*/ 4 w 66"/>
                <a:gd name="T73" fmla="*/ 13 h 214"/>
                <a:gd name="T74" fmla="*/ 36 w 66"/>
                <a:gd name="T75" fmla="*/ 8 h 214"/>
                <a:gd name="T76" fmla="*/ 42 w 66"/>
                <a:gd name="T77" fmla="*/ 23 h 214"/>
                <a:gd name="T78" fmla="*/ 48 w 66"/>
                <a:gd name="T79" fmla="*/ 85 h 214"/>
                <a:gd name="T80" fmla="*/ 59 w 66"/>
                <a:gd name="T81" fmla="*/ 177 h 214"/>
                <a:gd name="T82" fmla="*/ 48 w 66"/>
                <a:gd name="T83" fmla="*/ 208 h 214"/>
                <a:gd name="T84" fmla="*/ 41 w 66"/>
                <a:gd name="T85" fmla="*/ 207 h 214"/>
                <a:gd name="T86" fmla="*/ 59 w 66"/>
                <a:gd name="T87" fmla="*/ 210 h 214"/>
                <a:gd name="T88" fmla="*/ 59 w 66"/>
                <a:gd name="T89" fmla="*/ 160 h 214"/>
                <a:gd name="T90" fmla="*/ 44 w 66"/>
                <a:gd name="T91" fmla="*/ 12 h 214"/>
                <a:gd name="T92" fmla="*/ 16 w 66"/>
                <a:gd name="T93" fmla="*/ 6 h 214"/>
                <a:gd name="T94" fmla="*/ 13 w 66"/>
                <a:gd name="T95" fmla="*/ 113 h 214"/>
                <a:gd name="T96" fmla="*/ 14 w 66"/>
                <a:gd name="T97" fmla="*/ 212 h 214"/>
                <a:gd name="T98" fmla="*/ 6 w 66"/>
                <a:gd name="T99" fmla="*/ 36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6" h="214">
                  <a:moveTo>
                    <a:pt x="0" y="8"/>
                  </a:moveTo>
                  <a:cubicBezTo>
                    <a:pt x="1" y="20"/>
                    <a:pt x="4" y="31"/>
                    <a:pt x="6" y="43"/>
                  </a:cubicBezTo>
                  <a:cubicBezTo>
                    <a:pt x="8" y="56"/>
                    <a:pt x="8" y="68"/>
                    <a:pt x="9" y="80"/>
                  </a:cubicBezTo>
                  <a:cubicBezTo>
                    <a:pt x="11" y="105"/>
                    <a:pt x="11" y="130"/>
                    <a:pt x="12" y="155"/>
                  </a:cubicBezTo>
                  <a:cubicBezTo>
                    <a:pt x="12" y="174"/>
                    <a:pt x="13" y="193"/>
                    <a:pt x="14" y="213"/>
                  </a:cubicBezTo>
                  <a:cubicBezTo>
                    <a:pt x="14" y="213"/>
                    <a:pt x="15" y="214"/>
                    <a:pt x="16" y="213"/>
                  </a:cubicBezTo>
                  <a:cubicBezTo>
                    <a:pt x="18" y="208"/>
                    <a:pt x="18" y="202"/>
                    <a:pt x="18" y="197"/>
                  </a:cubicBezTo>
                  <a:cubicBezTo>
                    <a:pt x="17" y="191"/>
                    <a:pt x="17" y="185"/>
                    <a:pt x="17" y="179"/>
                  </a:cubicBezTo>
                  <a:cubicBezTo>
                    <a:pt x="18" y="167"/>
                    <a:pt x="17" y="154"/>
                    <a:pt x="17" y="142"/>
                  </a:cubicBezTo>
                  <a:cubicBezTo>
                    <a:pt x="16" y="117"/>
                    <a:pt x="13" y="91"/>
                    <a:pt x="11" y="66"/>
                  </a:cubicBezTo>
                  <a:cubicBezTo>
                    <a:pt x="10" y="57"/>
                    <a:pt x="9" y="48"/>
                    <a:pt x="9" y="38"/>
                  </a:cubicBezTo>
                  <a:cubicBezTo>
                    <a:pt x="8" y="31"/>
                    <a:pt x="8" y="24"/>
                    <a:pt x="11" y="17"/>
                  </a:cubicBezTo>
                  <a:cubicBezTo>
                    <a:pt x="12" y="11"/>
                    <a:pt x="17" y="6"/>
                    <a:pt x="23" y="4"/>
                  </a:cubicBezTo>
                  <a:cubicBezTo>
                    <a:pt x="27" y="3"/>
                    <a:pt x="31" y="3"/>
                    <a:pt x="35" y="3"/>
                  </a:cubicBezTo>
                  <a:cubicBezTo>
                    <a:pt x="38" y="3"/>
                    <a:pt x="40" y="4"/>
                    <a:pt x="41" y="7"/>
                  </a:cubicBezTo>
                  <a:cubicBezTo>
                    <a:pt x="42" y="10"/>
                    <a:pt x="42" y="15"/>
                    <a:pt x="43" y="19"/>
                  </a:cubicBezTo>
                  <a:cubicBezTo>
                    <a:pt x="43" y="25"/>
                    <a:pt x="44" y="31"/>
                    <a:pt x="45" y="37"/>
                  </a:cubicBezTo>
                  <a:cubicBezTo>
                    <a:pt x="46" y="50"/>
                    <a:pt x="48" y="62"/>
                    <a:pt x="49" y="75"/>
                  </a:cubicBezTo>
                  <a:cubicBezTo>
                    <a:pt x="52" y="100"/>
                    <a:pt x="54" y="125"/>
                    <a:pt x="56" y="150"/>
                  </a:cubicBezTo>
                  <a:cubicBezTo>
                    <a:pt x="57" y="157"/>
                    <a:pt x="57" y="163"/>
                    <a:pt x="58" y="170"/>
                  </a:cubicBezTo>
                  <a:cubicBezTo>
                    <a:pt x="58" y="175"/>
                    <a:pt x="59" y="179"/>
                    <a:pt x="59" y="184"/>
                  </a:cubicBezTo>
                  <a:cubicBezTo>
                    <a:pt x="60" y="188"/>
                    <a:pt x="61" y="193"/>
                    <a:pt x="61" y="197"/>
                  </a:cubicBezTo>
                  <a:cubicBezTo>
                    <a:pt x="61" y="201"/>
                    <a:pt x="61" y="206"/>
                    <a:pt x="58" y="209"/>
                  </a:cubicBezTo>
                  <a:cubicBezTo>
                    <a:pt x="59" y="209"/>
                    <a:pt x="59" y="209"/>
                    <a:pt x="59" y="209"/>
                  </a:cubicBezTo>
                  <a:cubicBezTo>
                    <a:pt x="56" y="205"/>
                    <a:pt x="48" y="205"/>
                    <a:pt x="43" y="205"/>
                  </a:cubicBezTo>
                  <a:cubicBezTo>
                    <a:pt x="36" y="206"/>
                    <a:pt x="30" y="207"/>
                    <a:pt x="23" y="208"/>
                  </a:cubicBezTo>
                  <a:cubicBezTo>
                    <a:pt x="22" y="208"/>
                    <a:pt x="22" y="209"/>
                    <a:pt x="23" y="210"/>
                  </a:cubicBezTo>
                  <a:cubicBezTo>
                    <a:pt x="35" y="212"/>
                    <a:pt x="56" y="214"/>
                    <a:pt x="61" y="199"/>
                  </a:cubicBezTo>
                  <a:cubicBezTo>
                    <a:pt x="63" y="195"/>
                    <a:pt x="62" y="190"/>
                    <a:pt x="62" y="186"/>
                  </a:cubicBezTo>
                  <a:cubicBezTo>
                    <a:pt x="62" y="181"/>
                    <a:pt x="61" y="177"/>
                    <a:pt x="60" y="172"/>
                  </a:cubicBezTo>
                  <a:cubicBezTo>
                    <a:pt x="60" y="160"/>
                    <a:pt x="58" y="148"/>
                    <a:pt x="56" y="136"/>
                  </a:cubicBezTo>
                  <a:cubicBezTo>
                    <a:pt x="54" y="124"/>
                    <a:pt x="54" y="111"/>
                    <a:pt x="52" y="99"/>
                  </a:cubicBezTo>
                  <a:cubicBezTo>
                    <a:pt x="51" y="87"/>
                    <a:pt x="49" y="74"/>
                    <a:pt x="47" y="62"/>
                  </a:cubicBezTo>
                  <a:cubicBezTo>
                    <a:pt x="47" y="56"/>
                    <a:pt x="46" y="49"/>
                    <a:pt x="45" y="43"/>
                  </a:cubicBezTo>
                  <a:cubicBezTo>
                    <a:pt x="45" y="37"/>
                    <a:pt x="44" y="31"/>
                    <a:pt x="44" y="25"/>
                  </a:cubicBezTo>
                  <a:cubicBezTo>
                    <a:pt x="44" y="21"/>
                    <a:pt x="45" y="17"/>
                    <a:pt x="45" y="13"/>
                  </a:cubicBezTo>
                  <a:cubicBezTo>
                    <a:pt x="44" y="10"/>
                    <a:pt x="41" y="7"/>
                    <a:pt x="38" y="6"/>
                  </a:cubicBezTo>
                  <a:cubicBezTo>
                    <a:pt x="34" y="5"/>
                    <a:pt x="30" y="6"/>
                    <a:pt x="26" y="5"/>
                  </a:cubicBezTo>
                  <a:cubicBezTo>
                    <a:pt x="21" y="5"/>
                    <a:pt x="17" y="3"/>
                    <a:pt x="13" y="3"/>
                  </a:cubicBezTo>
                  <a:cubicBezTo>
                    <a:pt x="9" y="3"/>
                    <a:pt x="6" y="4"/>
                    <a:pt x="4" y="7"/>
                  </a:cubicBezTo>
                  <a:cubicBezTo>
                    <a:pt x="2" y="10"/>
                    <a:pt x="1" y="13"/>
                    <a:pt x="1" y="17"/>
                  </a:cubicBezTo>
                  <a:cubicBezTo>
                    <a:pt x="2" y="24"/>
                    <a:pt x="4" y="31"/>
                    <a:pt x="5" y="39"/>
                  </a:cubicBezTo>
                  <a:cubicBezTo>
                    <a:pt x="8" y="51"/>
                    <a:pt x="9" y="63"/>
                    <a:pt x="11" y="76"/>
                  </a:cubicBezTo>
                  <a:cubicBezTo>
                    <a:pt x="15" y="100"/>
                    <a:pt x="18" y="125"/>
                    <a:pt x="18" y="150"/>
                  </a:cubicBezTo>
                  <a:cubicBezTo>
                    <a:pt x="19" y="163"/>
                    <a:pt x="19" y="175"/>
                    <a:pt x="18" y="187"/>
                  </a:cubicBezTo>
                  <a:cubicBezTo>
                    <a:pt x="18" y="191"/>
                    <a:pt x="17" y="195"/>
                    <a:pt x="16" y="198"/>
                  </a:cubicBezTo>
                  <a:cubicBezTo>
                    <a:pt x="16" y="201"/>
                    <a:pt x="16" y="204"/>
                    <a:pt x="19" y="205"/>
                  </a:cubicBezTo>
                  <a:cubicBezTo>
                    <a:pt x="22" y="207"/>
                    <a:pt x="27" y="207"/>
                    <a:pt x="30" y="206"/>
                  </a:cubicBezTo>
                  <a:cubicBezTo>
                    <a:pt x="34" y="206"/>
                    <a:pt x="38" y="206"/>
                    <a:pt x="41" y="207"/>
                  </a:cubicBezTo>
                  <a:cubicBezTo>
                    <a:pt x="47" y="207"/>
                    <a:pt x="55" y="208"/>
                    <a:pt x="60" y="204"/>
                  </a:cubicBezTo>
                  <a:cubicBezTo>
                    <a:pt x="62" y="202"/>
                    <a:pt x="63" y="199"/>
                    <a:pt x="64" y="196"/>
                  </a:cubicBezTo>
                  <a:cubicBezTo>
                    <a:pt x="65" y="190"/>
                    <a:pt x="64" y="184"/>
                    <a:pt x="63" y="178"/>
                  </a:cubicBezTo>
                  <a:cubicBezTo>
                    <a:pt x="62" y="166"/>
                    <a:pt x="60" y="154"/>
                    <a:pt x="59" y="142"/>
                  </a:cubicBezTo>
                  <a:cubicBezTo>
                    <a:pt x="59" y="130"/>
                    <a:pt x="58" y="117"/>
                    <a:pt x="57" y="105"/>
                  </a:cubicBezTo>
                  <a:cubicBezTo>
                    <a:pt x="56" y="93"/>
                    <a:pt x="55" y="81"/>
                    <a:pt x="53" y="69"/>
                  </a:cubicBezTo>
                  <a:cubicBezTo>
                    <a:pt x="52" y="57"/>
                    <a:pt x="51" y="45"/>
                    <a:pt x="49" y="34"/>
                  </a:cubicBezTo>
                  <a:cubicBezTo>
                    <a:pt x="48" y="28"/>
                    <a:pt x="47" y="22"/>
                    <a:pt x="46" y="17"/>
                  </a:cubicBezTo>
                  <a:cubicBezTo>
                    <a:pt x="45" y="13"/>
                    <a:pt x="43" y="10"/>
                    <a:pt x="40" y="8"/>
                  </a:cubicBezTo>
                  <a:cubicBezTo>
                    <a:pt x="38" y="6"/>
                    <a:pt x="34" y="6"/>
                    <a:pt x="30" y="5"/>
                  </a:cubicBezTo>
                  <a:cubicBezTo>
                    <a:pt x="26" y="5"/>
                    <a:pt x="22" y="5"/>
                    <a:pt x="18" y="5"/>
                  </a:cubicBezTo>
                  <a:cubicBezTo>
                    <a:pt x="12" y="6"/>
                    <a:pt x="8" y="9"/>
                    <a:pt x="6" y="15"/>
                  </a:cubicBezTo>
                  <a:cubicBezTo>
                    <a:pt x="5" y="20"/>
                    <a:pt x="6" y="27"/>
                    <a:pt x="8" y="33"/>
                  </a:cubicBezTo>
                  <a:cubicBezTo>
                    <a:pt x="9" y="39"/>
                    <a:pt x="11" y="45"/>
                    <a:pt x="12" y="51"/>
                  </a:cubicBezTo>
                  <a:cubicBezTo>
                    <a:pt x="17" y="75"/>
                    <a:pt x="20" y="100"/>
                    <a:pt x="21" y="125"/>
                  </a:cubicBezTo>
                  <a:cubicBezTo>
                    <a:pt x="22" y="137"/>
                    <a:pt x="23" y="149"/>
                    <a:pt x="23" y="162"/>
                  </a:cubicBezTo>
                  <a:cubicBezTo>
                    <a:pt x="23" y="166"/>
                    <a:pt x="23" y="171"/>
                    <a:pt x="22" y="176"/>
                  </a:cubicBezTo>
                  <a:cubicBezTo>
                    <a:pt x="21" y="180"/>
                    <a:pt x="20" y="184"/>
                    <a:pt x="21" y="189"/>
                  </a:cubicBezTo>
                  <a:cubicBezTo>
                    <a:pt x="21" y="193"/>
                    <a:pt x="23" y="196"/>
                    <a:pt x="27" y="198"/>
                  </a:cubicBezTo>
                  <a:cubicBezTo>
                    <a:pt x="30" y="199"/>
                    <a:pt x="34" y="199"/>
                    <a:pt x="38" y="200"/>
                  </a:cubicBezTo>
                  <a:cubicBezTo>
                    <a:pt x="45" y="201"/>
                    <a:pt x="53" y="202"/>
                    <a:pt x="59" y="198"/>
                  </a:cubicBezTo>
                  <a:cubicBezTo>
                    <a:pt x="61" y="195"/>
                    <a:pt x="63" y="192"/>
                    <a:pt x="64" y="189"/>
                  </a:cubicBezTo>
                  <a:cubicBezTo>
                    <a:pt x="65" y="184"/>
                    <a:pt x="65" y="178"/>
                    <a:pt x="65" y="173"/>
                  </a:cubicBezTo>
                  <a:cubicBezTo>
                    <a:pt x="66" y="162"/>
                    <a:pt x="65" y="151"/>
                    <a:pt x="64" y="139"/>
                  </a:cubicBezTo>
                  <a:cubicBezTo>
                    <a:pt x="62" y="121"/>
                    <a:pt x="59" y="103"/>
                    <a:pt x="56" y="84"/>
                  </a:cubicBezTo>
                  <a:cubicBezTo>
                    <a:pt x="54" y="75"/>
                    <a:pt x="52" y="65"/>
                    <a:pt x="50" y="55"/>
                  </a:cubicBezTo>
                  <a:cubicBezTo>
                    <a:pt x="47" y="46"/>
                    <a:pt x="45" y="35"/>
                    <a:pt x="43" y="25"/>
                  </a:cubicBezTo>
                  <a:cubicBezTo>
                    <a:pt x="43" y="24"/>
                    <a:pt x="41" y="25"/>
                    <a:pt x="41" y="26"/>
                  </a:cubicBezTo>
                  <a:cubicBezTo>
                    <a:pt x="43" y="38"/>
                    <a:pt x="46" y="50"/>
                    <a:pt x="49" y="62"/>
                  </a:cubicBezTo>
                  <a:cubicBezTo>
                    <a:pt x="51" y="73"/>
                    <a:pt x="54" y="85"/>
                    <a:pt x="56" y="96"/>
                  </a:cubicBezTo>
                  <a:cubicBezTo>
                    <a:pt x="60" y="119"/>
                    <a:pt x="63" y="141"/>
                    <a:pt x="63" y="165"/>
                  </a:cubicBezTo>
                  <a:cubicBezTo>
                    <a:pt x="63" y="170"/>
                    <a:pt x="63" y="176"/>
                    <a:pt x="63" y="181"/>
                  </a:cubicBezTo>
                  <a:cubicBezTo>
                    <a:pt x="62" y="186"/>
                    <a:pt x="62" y="191"/>
                    <a:pt x="59" y="194"/>
                  </a:cubicBezTo>
                  <a:cubicBezTo>
                    <a:pt x="54" y="200"/>
                    <a:pt x="45" y="199"/>
                    <a:pt x="39" y="198"/>
                  </a:cubicBezTo>
                  <a:cubicBezTo>
                    <a:pt x="35" y="197"/>
                    <a:pt x="30" y="197"/>
                    <a:pt x="27" y="195"/>
                  </a:cubicBezTo>
                  <a:cubicBezTo>
                    <a:pt x="23" y="193"/>
                    <a:pt x="23" y="187"/>
                    <a:pt x="23" y="183"/>
                  </a:cubicBezTo>
                  <a:cubicBezTo>
                    <a:pt x="23" y="179"/>
                    <a:pt x="24" y="174"/>
                    <a:pt x="25" y="169"/>
                  </a:cubicBezTo>
                  <a:cubicBezTo>
                    <a:pt x="26" y="164"/>
                    <a:pt x="25" y="159"/>
                    <a:pt x="25" y="153"/>
                  </a:cubicBezTo>
                  <a:cubicBezTo>
                    <a:pt x="24" y="129"/>
                    <a:pt x="22" y="105"/>
                    <a:pt x="19" y="80"/>
                  </a:cubicBezTo>
                  <a:cubicBezTo>
                    <a:pt x="18" y="74"/>
                    <a:pt x="17" y="68"/>
                    <a:pt x="16" y="62"/>
                  </a:cubicBezTo>
                  <a:cubicBezTo>
                    <a:pt x="16" y="57"/>
                    <a:pt x="15" y="52"/>
                    <a:pt x="14" y="47"/>
                  </a:cubicBezTo>
                  <a:cubicBezTo>
                    <a:pt x="12" y="41"/>
                    <a:pt x="10" y="35"/>
                    <a:pt x="9" y="28"/>
                  </a:cubicBezTo>
                  <a:cubicBezTo>
                    <a:pt x="8" y="23"/>
                    <a:pt x="6" y="16"/>
                    <a:pt x="10" y="12"/>
                  </a:cubicBezTo>
                  <a:cubicBezTo>
                    <a:pt x="11" y="9"/>
                    <a:pt x="14" y="8"/>
                    <a:pt x="17" y="7"/>
                  </a:cubicBezTo>
                  <a:cubicBezTo>
                    <a:pt x="21" y="7"/>
                    <a:pt x="26" y="7"/>
                    <a:pt x="29" y="7"/>
                  </a:cubicBezTo>
                  <a:cubicBezTo>
                    <a:pt x="33" y="7"/>
                    <a:pt x="37" y="8"/>
                    <a:pt x="40" y="10"/>
                  </a:cubicBezTo>
                  <a:cubicBezTo>
                    <a:pt x="44" y="13"/>
                    <a:pt x="45" y="18"/>
                    <a:pt x="45" y="22"/>
                  </a:cubicBezTo>
                  <a:cubicBezTo>
                    <a:pt x="47" y="34"/>
                    <a:pt x="49" y="46"/>
                    <a:pt x="50" y="58"/>
                  </a:cubicBezTo>
                  <a:cubicBezTo>
                    <a:pt x="51" y="70"/>
                    <a:pt x="53" y="82"/>
                    <a:pt x="54" y="94"/>
                  </a:cubicBezTo>
                  <a:cubicBezTo>
                    <a:pt x="55" y="106"/>
                    <a:pt x="56" y="118"/>
                    <a:pt x="57" y="131"/>
                  </a:cubicBezTo>
                  <a:cubicBezTo>
                    <a:pt x="58" y="143"/>
                    <a:pt x="59" y="155"/>
                    <a:pt x="60" y="167"/>
                  </a:cubicBezTo>
                  <a:cubicBezTo>
                    <a:pt x="61" y="173"/>
                    <a:pt x="62" y="180"/>
                    <a:pt x="62" y="186"/>
                  </a:cubicBezTo>
                  <a:cubicBezTo>
                    <a:pt x="62" y="190"/>
                    <a:pt x="63" y="196"/>
                    <a:pt x="60" y="200"/>
                  </a:cubicBezTo>
                  <a:cubicBezTo>
                    <a:pt x="58" y="206"/>
                    <a:pt x="48" y="205"/>
                    <a:pt x="43" y="205"/>
                  </a:cubicBezTo>
                  <a:cubicBezTo>
                    <a:pt x="39" y="204"/>
                    <a:pt x="35" y="204"/>
                    <a:pt x="31" y="204"/>
                  </a:cubicBezTo>
                  <a:cubicBezTo>
                    <a:pt x="28" y="205"/>
                    <a:pt x="23" y="205"/>
                    <a:pt x="20" y="204"/>
                  </a:cubicBezTo>
                  <a:cubicBezTo>
                    <a:pt x="17" y="202"/>
                    <a:pt x="18" y="197"/>
                    <a:pt x="19" y="194"/>
                  </a:cubicBezTo>
                  <a:cubicBezTo>
                    <a:pt x="20" y="190"/>
                    <a:pt x="20" y="185"/>
                    <a:pt x="20" y="181"/>
                  </a:cubicBezTo>
                  <a:cubicBezTo>
                    <a:pt x="21" y="168"/>
                    <a:pt x="21" y="156"/>
                    <a:pt x="20" y="143"/>
                  </a:cubicBezTo>
                  <a:cubicBezTo>
                    <a:pt x="19" y="119"/>
                    <a:pt x="16" y="94"/>
                    <a:pt x="12" y="70"/>
                  </a:cubicBezTo>
                  <a:cubicBezTo>
                    <a:pt x="11" y="58"/>
                    <a:pt x="9" y="46"/>
                    <a:pt x="6" y="35"/>
                  </a:cubicBezTo>
                  <a:cubicBezTo>
                    <a:pt x="5" y="27"/>
                    <a:pt x="3" y="20"/>
                    <a:pt x="4" y="13"/>
                  </a:cubicBezTo>
                  <a:cubicBezTo>
                    <a:pt x="4" y="9"/>
                    <a:pt x="6" y="6"/>
                    <a:pt x="10" y="5"/>
                  </a:cubicBezTo>
                  <a:cubicBezTo>
                    <a:pt x="15" y="4"/>
                    <a:pt x="20" y="6"/>
                    <a:pt x="25" y="7"/>
                  </a:cubicBezTo>
                  <a:cubicBezTo>
                    <a:pt x="29" y="8"/>
                    <a:pt x="32" y="7"/>
                    <a:pt x="36" y="8"/>
                  </a:cubicBezTo>
                  <a:cubicBezTo>
                    <a:pt x="38" y="8"/>
                    <a:pt x="40" y="9"/>
                    <a:pt x="41" y="10"/>
                  </a:cubicBezTo>
                  <a:cubicBezTo>
                    <a:pt x="43" y="12"/>
                    <a:pt x="43" y="15"/>
                    <a:pt x="43" y="17"/>
                  </a:cubicBezTo>
                  <a:cubicBezTo>
                    <a:pt x="43" y="19"/>
                    <a:pt x="42" y="21"/>
                    <a:pt x="42" y="23"/>
                  </a:cubicBezTo>
                  <a:cubicBezTo>
                    <a:pt x="42" y="25"/>
                    <a:pt x="42" y="28"/>
                    <a:pt x="42" y="31"/>
                  </a:cubicBezTo>
                  <a:cubicBezTo>
                    <a:pt x="42" y="37"/>
                    <a:pt x="43" y="43"/>
                    <a:pt x="44" y="49"/>
                  </a:cubicBezTo>
                  <a:cubicBezTo>
                    <a:pt x="45" y="61"/>
                    <a:pt x="47" y="73"/>
                    <a:pt x="48" y="85"/>
                  </a:cubicBezTo>
                  <a:cubicBezTo>
                    <a:pt x="50" y="98"/>
                    <a:pt x="52" y="110"/>
                    <a:pt x="53" y="123"/>
                  </a:cubicBezTo>
                  <a:cubicBezTo>
                    <a:pt x="54" y="135"/>
                    <a:pt x="56" y="147"/>
                    <a:pt x="57" y="160"/>
                  </a:cubicBezTo>
                  <a:cubicBezTo>
                    <a:pt x="58" y="165"/>
                    <a:pt x="59" y="171"/>
                    <a:pt x="59" y="177"/>
                  </a:cubicBezTo>
                  <a:cubicBezTo>
                    <a:pt x="60" y="181"/>
                    <a:pt x="60" y="186"/>
                    <a:pt x="60" y="190"/>
                  </a:cubicBezTo>
                  <a:cubicBezTo>
                    <a:pt x="60" y="195"/>
                    <a:pt x="60" y="199"/>
                    <a:pt x="57" y="203"/>
                  </a:cubicBezTo>
                  <a:cubicBezTo>
                    <a:pt x="55" y="206"/>
                    <a:pt x="51" y="207"/>
                    <a:pt x="48" y="208"/>
                  </a:cubicBezTo>
                  <a:cubicBezTo>
                    <a:pt x="40" y="210"/>
                    <a:pt x="31" y="210"/>
                    <a:pt x="24" y="208"/>
                  </a:cubicBezTo>
                  <a:cubicBezTo>
                    <a:pt x="23" y="208"/>
                    <a:pt x="23" y="209"/>
                    <a:pt x="23" y="210"/>
                  </a:cubicBezTo>
                  <a:cubicBezTo>
                    <a:pt x="29" y="209"/>
                    <a:pt x="35" y="208"/>
                    <a:pt x="41" y="207"/>
                  </a:cubicBezTo>
                  <a:cubicBezTo>
                    <a:pt x="44" y="207"/>
                    <a:pt x="48" y="207"/>
                    <a:pt x="51" y="208"/>
                  </a:cubicBezTo>
                  <a:cubicBezTo>
                    <a:pt x="54" y="208"/>
                    <a:pt x="56" y="208"/>
                    <a:pt x="58" y="210"/>
                  </a:cubicBezTo>
                  <a:cubicBezTo>
                    <a:pt x="59" y="211"/>
                    <a:pt x="59" y="211"/>
                    <a:pt x="59" y="210"/>
                  </a:cubicBezTo>
                  <a:cubicBezTo>
                    <a:pt x="64" y="205"/>
                    <a:pt x="63" y="196"/>
                    <a:pt x="62" y="189"/>
                  </a:cubicBezTo>
                  <a:cubicBezTo>
                    <a:pt x="62" y="185"/>
                    <a:pt x="60" y="181"/>
                    <a:pt x="60" y="178"/>
                  </a:cubicBezTo>
                  <a:cubicBezTo>
                    <a:pt x="60" y="172"/>
                    <a:pt x="59" y="166"/>
                    <a:pt x="59" y="160"/>
                  </a:cubicBezTo>
                  <a:cubicBezTo>
                    <a:pt x="57" y="135"/>
                    <a:pt x="54" y="110"/>
                    <a:pt x="52" y="85"/>
                  </a:cubicBezTo>
                  <a:cubicBezTo>
                    <a:pt x="51" y="73"/>
                    <a:pt x="49" y="60"/>
                    <a:pt x="48" y="48"/>
                  </a:cubicBezTo>
                  <a:cubicBezTo>
                    <a:pt x="47" y="36"/>
                    <a:pt x="45" y="24"/>
                    <a:pt x="44" y="12"/>
                  </a:cubicBezTo>
                  <a:cubicBezTo>
                    <a:pt x="44" y="10"/>
                    <a:pt x="43" y="7"/>
                    <a:pt x="41" y="4"/>
                  </a:cubicBezTo>
                  <a:cubicBezTo>
                    <a:pt x="40" y="2"/>
                    <a:pt x="38" y="1"/>
                    <a:pt x="36" y="1"/>
                  </a:cubicBezTo>
                  <a:cubicBezTo>
                    <a:pt x="29" y="0"/>
                    <a:pt x="21" y="1"/>
                    <a:pt x="16" y="6"/>
                  </a:cubicBezTo>
                  <a:cubicBezTo>
                    <a:pt x="11" y="10"/>
                    <a:pt x="8" y="16"/>
                    <a:pt x="8" y="22"/>
                  </a:cubicBezTo>
                  <a:cubicBezTo>
                    <a:pt x="6" y="29"/>
                    <a:pt x="6" y="36"/>
                    <a:pt x="7" y="43"/>
                  </a:cubicBezTo>
                  <a:cubicBezTo>
                    <a:pt x="9" y="67"/>
                    <a:pt x="11" y="90"/>
                    <a:pt x="13" y="113"/>
                  </a:cubicBezTo>
                  <a:cubicBezTo>
                    <a:pt x="15" y="130"/>
                    <a:pt x="15" y="147"/>
                    <a:pt x="16" y="164"/>
                  </a:cubicBezTo>
                  <a:cubicBezTo>
                    <a:pt x="16" y="172"/>
                    <a:pt x="15" y="181"/>
                    <a:pt x="15" y="189"/>
                  </a:cubicBezTo>
                  <a:cubicBezTo>
                    <a:pt x="16" y="197"/>
                    <a:pt x="17" y="205"/>
                    <a:pt x="14" y="212"/>
                  </a:cubicBezTo>
                  <a:cubicBezTo>
                    <a:pt x="15" y="212"/>
                    <a:pt x="15" y="212"/>
                    <a:pt x="16" y="213"/>
                  </a:cubicBezTo>
                  <a:cubicBezTo>
                    <a:pt x="14" y="163"/>
                    <a:pt x="14" y="113"/>
                    <a:pt x="10" y="63"/>
                  </a:cubicBezTo>
                  <a:cubicBezTo>
                    <a:pt x="9" y="54"/>
                    <a:pt x="8" y="45"/>
                    <a:pt x="6" y="36"/>
                  </a:cubicBezTo>
                  <a:cubicBezTo>
                    <a:pt x="5" y="26"/>
                    <a:pt x="3" y="17"/>
                    <a:pt x="2" y="7"/>
                  </a:cubicBezTo>
                  <a:cubicBezTo>
                    <a:pt x="1" y="6"/>
                    <a:pt x="0" y="7"/>
                    <a:pt x="0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2" name="Freeform 93"/>
            <p:cNvSpPr/>
            <p:nvPr/>
          </p:nvSpPr>
          <p:spPr bwMode="auto">
            <a:xfrm>
              <a:off x="5879" y="1902"/>
              <a:ext cx="209" cy="343"/>
            </a:xfrm>
            <a:custGeom>
              <a:avLst/>
              <a:gdLst>
                <a:gd name="T0" fmla="*/ 3 w 162"/>
                <a:gd name="T1" fmla="*/ 43 h 266"/>
                <a:gd name="T2" fmla="*/ 8 w 162"/>
                <a:gd name="T3" fmla="*/ 156 h 266"/>
                <a:gd name="T4" fmla="*/ 6 w 162"/>
                <a:gd name="T5" fmla="*/ 230 h 266"/>
                <a:gd name="T6" fmla="*/ 4 w 162"/>
                <a:gd name="T7" fmla="*/ 259 h 266"/>
                <a:gd name="T8" fmla="*/ 25 w 162"/>
                <a:gd name="T9" fmla="*/ 265 h 266"/>
                <a:gd name="T10" fmla="*/ 84 w 162"/>
                <a:gd name="T11" fmla="*/ 252 h 266"/>
                <a:gd name="T12" fmla="*/ 155 w 162"/>
                <a:gd name="T13" fmla="*/ 112 h 266"/>
                <a:gd name="T14" fmla="*/ 50 w 162"/>
                <a:gd name="T15" fmla="*/ 5 h 266"/>
                <a:gd name="T16" fmla="*/ 17 w 162"/>
                <a:gd name="T17" fmla="*/ 0 h 266"/>
                <a:gd name="T18" fmla="*/ 3 w 162"/>
                <a:gd name="T19" fmla="*/ 2 h 266"/>
                <a:gd name="T20" fmla="*/ 144 w 162"/>
                <a:gd name="T21" fmla="*/ 82 h 266"/>
                <a:gd name="T22" fmla="*/ 119 w 162"/>
                <a:gd name="T23" fmla="*/ 222 h 266"/>
                <a:gd name="T24" fmla="*/ 33 w 162"/>
                <a:gd name="T25" fmla="*/ 254 h 266"/>
                <a:gd name="T26" fmla="*/ 13 w 162"/>
                <a:gd name="T27" fmla="*/ 258 h 266"/>
                <a:gd name="T28" fmla="*/ 10 w 162"/>
                <a:gd name="T29" fmla="*/ 254 h 266"/>
                <a:gd name="T30" fmla="*/ 11 w 162"/>
                <a:gd name="T31" fmla="*/ 228 h 266"/>
                <a:gd name="T32" fmla="*/ 7 w 162"/>
                <a:gd name="T33" fmla="*/ 116 h 266"/>
                <a:gd name="T34" fmla="*/ 2 w 162"/>
                <a:gd name="T35" fmla="*/ 5 h 266"/>
                <a:gd name="T36" fmla="*/ 7 w 162"/>
                <a:gd name="T37" fmla="*/ 35 h 266"/>
                <a:gd name="T38" fmla="*/ 12 w 162"/>
                <a:gd name="T39" fmla="*/ 144 h 266"/>
                <a:gd name="T40" fmla="*/ 7 w 162"/>
                <a:gd name="T41" fmla="*/ 240 h 266"/>
                <a:gd name="T42" fmla="*/ 26 w 162"/>
                <a:gd name="T43" fmla="*/ 258 h 266"/>
                <a:gd name="T44" fmla="*/ 72 w 162"/>
                <a:gd name="T45" fmla="*/ 251 h 266"/>
                <a:gd name="T46" fmla="*/ 152 w 162"/>
                <a:gd name="T47" fmla="*/ 177 h 266"/>
                <a:gd name="T48" fmla="*/ 153 w 162"/>
                <a:gd name="T49" fmla="*/ 111 h 266"/>
                <a:gd name="T50" fmla="*/ 83 w 162"/>
                <a:gd name="T51" fmla="*/ 29 h 266"/>
                <a:gd name="T52" fmla="*/ 32 w 162"/>
                <a:gd name="T53" fmla="*/ 10 h 266"/>
                <a:gd name="T54" fmla="*/ 14 w 162"/>
                <a:gd name="T55" fmla="*/ 6 h 266"/>
                <a:gd name="T56" fmla="*/ 21 w 162"/>
                <a:gd name="T57" fmla="*/ 9 h 266"/>
                <a:gd name="T58" fmla="*/ 39 w 162"/>
                <a:gd name="T59" fmla="*/ 14 h 266"/>
                <a:gd name="T60" fmla="*/ 112 w 162"/>
                <a:gd name="T61" fmla="*/ 50 h 266"/>
                <a:gd name="T62" fmla="*/ 144 w 162"/>
                <a:gd name="T63" fmla="*/ 93 h 266"/>
                <a:gd name="T64" fmla="*/ 144 w 162"/>
                <a:gd name="T65" fmla="*/ 191 h 266"/>
                <a:gd name="T66" fmla="*/ 81 w 162"/>
                <a:gd name="T67" fmla="*/ 245 h 266"/>
                <a:gd name="T68" fmla="*/ 20 w 162"/>
                <a:gd name="T69" fmla="*/ 255 h 266"/>
                <a:gd name="T70" fmla="*/ 14 w 162"/>
                <a:gd name="T71" fmla="*/ 145 h 266"/>
                <a:gd name="T72" fmla="*/ 8 w 162"/>
                <a:gd name="T73" fmla="*/ 35 h 266"/>
                <a:gd name="T74" fmla="*/ 1 w 162"/>
                <a:gd name="T75" fmla="*/ 6 h 266"/>
                <a:gd name="T76" fmla="*/ 2 w 162"/>
                <a:gd name="T77" fmla="*/ 74 h 266"/>
                <a:gd name="T78" fmla="*/ 9 w 162"/>
                <a:gd name="T79" fmla="*/ 222 h 266"/>
                <a:gd name="T80" fmla="*/ 10 w 162"/>
                <a:gd name="T81" fmla="*/ 260 h 266"/>
                <a:gd name="T82" fmla="*/ 36 w 162"/>
                <a:gd name="T83" fmla="*/ 255 h 266"/>
                <a:gd name="T84" fmla="*/ 80 w 162"/>
                <a:gd name="T85" fmla="*/ 245 h 266"/>
                <a:gd name="T86" fmla="*/ 129 w 162"/>
                <a:gd name="T87" fmla="*/ 214 h 266"/>
                <a:gd name="T88" fmla="*/ 143 w 162"/>
                <a:gd name="T89" fmla="*/ 74 h 266"/>
                <a:gd name="T90" fmla="*/ 3 w 162"/>
                <a:gd name="T91" fmla="*/ 0 h 266"/>
                <a:gd name="T92" fmla="*/ 11 w 162"/>
                <a:gd name="T93" fmla="*/ 2 h 266"/>
                <a:gd name="T94" fmla="*/ 33 w 162"/>
                <a:gd name="T95" fmla="*/ 4 h 266"/>
                <a:gd name="T96" fmla="*/ 110 w 162"/>
                <a:gd name="T97" fmla="*/ 39 h 266"/>
                <a:gd name="T98" fmla="*/ 155 w 162"/>
                <a:gd name="T99" fmla="*/ 140 h 266"/>
                <a:gd name="T100" fmla="*/ 50 w 162"/>
                <a:gd name="T101" fmla="*/ 262 h 266"/>
                <a:gd name="T102" fmla="*/ 8 w 162"/>
                <a:gd name="T103" fmla="*/ 261 h 266"/>
                <a:gd name="T104" fmla="*/ 5 w 162"/>
                <a:gd name="T105" fmla="*/ 254 h 266"/>
                <a:gd name="T106" fmla="*/ 8 w 162"/>
                <a:gd name="T107" fmla="*/ 229 h 266"/>
                <a:gd name="T108" fmla="*/ 10 w 162"/>
                <a:gd name="T109" fmla="*/ 174 h 266"/>
                <a:gd name="T110" fmla="*/ 6 w 162"/>
                <a:gd name="T111" fmla="*/ 52 h 266"/>
                <a:gd name="T112" fmla="*/ 0 w 162"/>
                <a:gd name="T113" fmla="*/ 6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2" h="266">
                  <a:moveTo>
                    <a:pt x="0" y="6"/>
                  </a:moveTo>
                  <a:cubicBezTo>
                    <a:pt x="0" y="18"/>
                    <a:pt x="1" y="30"/>
                    <a:pt x="3" y="43"/>
                  </a:cubicBezTo>
                  <a:cubicBezTo>
                    <a:pt x="4" y="55"/>
                    <a:pt x="5" y="67"/>
                    <a:pt x="6" y="80"/>
                  </a:cubicBezTo>
                  <a:cubicBezTo>
                    <a:pt x="7" y="105"/>
                    <a:pt x="7" y="130"/>
                    <a:pt x="8" y="156"/>
                  </a:cubicBezTo>
                  <a:cubicBezTo>
                    <a:pt x="8" y="168"/>
                    <a:pt x="8" y="180"/>
                    <a:pt x="8" y="193"/>
                  </a:cubicBezTo>
                  <a:cubicBezTo>
                    <a:pt x="8" y="205"/>
                    <a:pt x="8" y="218"/>
                    <a:pt x="6" y="230"/>
                  </a:cubicBezTo>
                  <a:cubicBezTo>
                    <a:pt x="5" y="235"/>
                    <a:pt x="4" y="240"/>
                    <a:pt x="4" y="246"/>
                  </a:cubicBezTo>
                  <a:cubicBezTo>
                    <a:pt x="3" y="250"/>
                    <a:pt x="2" y="255"/>
                    <a:pt x="4" y="259"/>
                  </a:cubicBezTo>
                  <a:cubicBezTo>
                    <a:pt x="4" y="262"/>
                    <a:pt x="6" y="263"/>
                    <a:pt x="8" y="263"/>
                  </a:cubicBezTo>
                  <a:cubicBezTo>
                    <a:pt x="14" y="264"/>
                    <a:pt x="19" y="265"/>
                    <a:pt x="25" y="265"/>
                  </a:cubicBezTo>
                  <a:cubicBezTo>
                    <a:pt x="35" y="266"/>
                    <a:pt x="46" y="264"/>
                    <a:pt x="57" y="262"/>
                  </a:cubicBezTo>
                  <a:cubicBezTo>
                    <a:pt x="66" y="260"/>
                    <a:pt x="76" y="257"/>
                    <a:pt x="84" y="252"/>
                  </a:cubicBezTo>
                  <a:cubicBezTo>
                    <a:pt x="101" y="243"/>
                    <a:pt x="117" y="230"/>
                    <a:pt x="129" y="215"/>
                  </a:cubicBezTo>
                  <a:cubicBezTo>
                    <a:pt x="151" y="186"/>
                    <a:pt x="162" y="149"/>
                    <a:pt x="155" y="112"/>
                  </a:cubicBezTo>
                  <a:cubicBezTo>
                    <a:pt x="149" y="75"/>
                    <a:pt x="123" y="43"/>
                    <a:pt x="91" y="23"/>
                  </a:cubicBezTo>
                  <a:cubicBezTo>
                    <a:pt x="78" y="15"/>
                    <a:pt x="65" y="9"/>
                    <a:pt x="50" y="5"/>
                  </a:cubicBezTo>
                  <a:cubicBezTo>
                    <a:pt x="43" y="3"/>
                    <a:pt x="36" y="2"/>
                    <a:pt x="28" y="1"/>
                  </a:cubicBezTo>
                  <a:cubicBezTo>
                    <a:pt x="24" y="1"/>
                    <a:pt x="21" y="1"/>
                    <a:pt x="17" y="0"/>
                  </a:cubicBezTo>
                  <a:cubicBezTo>
                    <a:pt x="12" y="0"/>
                    <a:pt x="7" y="0"/>
                    <a:pt x="3" y="0"/>
                  </a:cubicBezTo>
                  <a:cubicBezTo>
                    <a:pt x="1" y="0"/>
                    <a:pt x="1" y="2"/>
                    <a:pt x="3" y="2"/>
                  </a:cubicBezTo>
                  <a:cubicBezTo>
                    <a:pt x="41" y="4"/>
                    <a:pt x="80" y="16"/>
                    <a:pt x="110" y="40"/>
                  </a:cubicBezTo>
                  <a:cubicBezTo>
                    <a:pt x="124" y="51"/>
                    <a:pt x="137" y="65"/>
                    <a:pt x="144" y="82"/>
                  </a:cubicBezTo>
                  <a:cubicBezTo>
                    <a:pt x="152" y="97"/>
                    <a:pt x="155" y="114"/>
                    <a:pt x="156" y="131"/>
                  </a:cubicBezTo>
                  <a:cubicBezTo>
                    <a:pt x="157" y="165"/>
                    <a:pt x="144" y="199"/>
                    <a:pt x="119" y="222"/>
                  </a:cubicBezTo>
                  <a:cubicBezTo>
                    <a:pt x="103" y="236"/>
                    <a:pt x="83" y="243"/>
                    <a:pt x="63" y="247"/>
                  </a:cubicBezTo>
                  <a:cubicBezTo>
                    <a:pt x="53" y="250"/>
                    <a:pt x="43" y="252"/>
                    <a:pt x="33" y="254"/>
                  </a:cubicBezTo>
                  <a:cubicBezTo>
                    <a:pt x="28" y="256"/>
                    <a:pt x="24" y="257"/>
                    <a:pt x="19" y="258"/>
                  </a:cubicBezTo>
                  <a:cubicBezTo>
                    <a:pt x="17" y="258"/>
                    <a:pt x="14" y="259"/>
                    <a:pt x="13" y="258"/>
                  </a:cubicBezTo>
                  <a:cubicBezTo>
                    <a:pt x="12" y="258"/>
                    <a:pt x="10" y="259"/>
                    <a:pt x="10" y="258"/>
                  </a:cubicBezTo>
                  <a:cubicBezTo>
                    <a:pt x="9" y="257"/>
                    <a:pt x="10" y="255"/>
                    <a:pt x="10" y="254"/>
                  </a:cubicBezTo>
                  <a:cubicBezTo>
                    <a:pt x="10" y="252"/>
                    <a:pt x="10" y="249"/>
                    <a:pt x="10" y="246"/>
                  </a:cubicBezTo>
                  <a:cubicBezTo>
                    <a:pt x="11" y="240"/>
                    <a:pt x="11" y="234"/>
                    <a:pt x="11" y="228"/>
                  </a:cubicBezTo>
                  <a:cubicBezTo>
                    <a:pt x="11" y="215"/>
                    <a:pt x="11" y="203"/>
                    <a:pt x="11" y="190"/>
                  </a:cubicBezTo>
                  <a:cubicBezTo>
                    <a:pt x="10" y="165"/>
                    <a:pt x="9" y="141"/>
                    <a:pt x="7" y="116"/>
                  </a:cubicBezTo>
                  <a:cubicBezTo>
                    <a:pt x="6" y="96"/>
                    <a:pt x="4" y="77"/>
                    <a:pt x="4" y="57"/>
                  </a:cubicBezTo>
                  <a:cubicBezTo>
                    <a:pt x="4" y="40"/>
                    <a:pt x="6" y="22"/>
                    <a:pt x="2" y="5"/>
                  </a:cubicBezTo>
                  <a:cubicBezTo>
                    <a:pt x="2" y="5"/>
                    <a:pt x="1" y="6"/>
                    <a:pt x="1" y="6"/>
                  </a:cubicBezTo>
                  <a:cubicBezTo>
                    <a:pt x="5" y="15"/>
                    <a:pt x="6" y="25"/>
                    <a:pt x="7" y="35"/>
                  </a:cubicBezTo>
                  <a:cubicBezTo>
                    <a:pt x="8" y="47"/>
                    <a:pt x="10" y="58"/>
                    <a:pt x="10" y="70"/>
                  </a:cubicBezTo>
                  <a:cubicBezTo>
                    <a:pt x="12" y="94"/>
                    <a:pt x="12" y="119"/>
                    <a:pt x="12" y="144"/>
                  </a:cubicBezTo>
                  <a:cubicBezTo>
                    <a:pt x="12" y="168"/>
                    <a:pt x="11" y="193"/>
                    <a:pt x="9" y="218"/>
                  </a:cubicBezTo>
                  <a:cubicBezTo>
                    <a:pt x="8" y="225"/>
                    <a:pt x="7" y="233"/>
                    <a:pt x="7" y="240"/>
                  </a:cubicBezTo>
                  <a:cubicBezTo>
                    <a:pt x="7" y="246"/>
                    <a:pt x="9" y="253"/>
                    <a:pt x="14" y="256"/>
                  </a:cubicBezTo>
                  <a:cubicBezTo>
                    <a:pt x="18" y="258"/>
                    <a:pt x="22" y="258"/>
                    <a:pt x="26" y="258"/>
                  </a:cubicBezTo>
                  <a:cubicBezTo>
                    <a:pt x="31" y="258"/>
                    <a:pt x="37" y="258"/>
                    <a:pt x="42" y="258"/>
                  </a:cubicBezTo>
                  <a:cubicBezTo>
                    <a:pt x="52" y="257"/>
                    <a:pt x="62" y="254"/>
                    <a:pt x="72" y="251"/>
                  </a:cubicBezTo>
                  <a:cubicBezTo>
                    <a:pt x="90" y="245"/>
                    <a:pt x="107" y="235"/>
                    <a:pt x="122" y="222"/>
                  </a:cubicBezTo>
                  <a:cubicBezTo>
                    <a:pt x="135" y="210"/>
                    <a:pt x="145" y="195"/>
                    <a:pt x="152" y="177"/>
                  </a:cubicBezTo>
                  <a:cubicBezTo>
                    <a:pt x="156" y="167"/>
                    <a:pt x="158" y="156"/>
                    <a:pt x="158" y="144"/>
                  </a:cubicBezTo>
                  <a:cubicBezTo>
                    <a:pt x="158" y="133"/>
                    <a:pt x="156" y="122"/>
                    <a:pt x="153" y="111"/>
                  </a:cubicBezTo>
                  <a:cubicBezTo>
                    <a:pt x="147" y="92"/>
                    <a:pt x="139" y="75"/>
                    <a:pt x="125" y="60"/>
                  </a:cubicBezTo>
                  <a:cubicBezTo>
                    <a:pt x="113" y="47"/>
                    <a:pt x="98" y="37"/>
                    <a:pt x="83" y="29"/>
                  </a:cubicBezTo>
                  <a:cubicBezTo>
                    <a:pt x="72" y="24"/>
                    <a:pt x="60" y="19"/>
                    <a:pt x="49" y="15"/>
                  </a:cubicBezTo>
                  <a:cubicBezTo>
                    <a:pt x="43" y="13"/>
                    <a:pt x="38" y="12"/>
                    <a:pt x="32" y="10"/>
                  </a:cubicBezTo>
                  <a:cubicBezTo>
                    <a:pt x="29" y="9"/>
                    <a:pt x="26" y="9"/>
                    <a:pt x="23" y="8"/>
                  </a:cubicBezTo>
                  <a:cubicBezTo>
                    <a:pt x="20" y="7"/>
                    <a:pt x="17" y="7"/>
                    <a:pt x="14" y="6"/>
                  </a:cubicBezTo>
                  <a:cubicBezTo>
                    <a:pt x="13" y="5"/>
                    <a:pt x="12" y="7"/>
                    <a:pt x="14" y="8"/>
                  </a:cubicBezTo>
                  <a:cubicBezTo>
                    <a:pt x="16" y="8"/>
                    <a:pt x="18" y="9"/>
                    <a:pt x="21" y="9"/>
                  </a:cubicBezTo>
                  <a:cubicBezTo>
                    <a:pt x="23" y="10"/>
                    <a:pt x="25" y="10"/>
                    <a:pt x="27" y="11"/>
                  </a:cubicBezTo>
                  <a:cubicBezTo>
                    <a:pt x="31" y="12"/>
                    <a:pt x="35" y="13"/>
                    <a:pt x="39" y="14"/>
                  </a:cubicBezTo>
                  <a:cubicBezTo>
                    <a:pt x="48" y="17"/>
                    <a:pt x="56" y="20"/>
                    <a:pt x="65" y="23"/>
                  </a:cubicBezTo>
                  <a:cubicBezTo>
                    <a:pt x="81" y="30"/>
                    <a:pt x="98" y="39"/>
                    <a:pt x="112" y="50"/>
                  </a:cubicBezTo>
                  <a:cubicBezTo>
                    <a:pt x="119" y="55"/>
                    <a:pt x="125" y="62"/>
                    <a:pt x="130" y="69"/>
                  </a:cubicBezTo>
                  <a:cubicBezTo>
                    <a:pt x="136" y="76"/>
                    <a:pt x="141" y="84"/>
                    <a:pt x="144" y="93"/>
                  </a:cubicBezTo>
                  <a:cubicBezTo>
                    <a:pt x="154" y="114"/>
                    <a:pt x="159" y="138"/>
                    <a:pt x="155" y="161"/>
                  </a:cubicBezTo>
                  <a:cubicBezTo>
                    <a:pt x="153" y="172"/>
                    <a:pt x="149" y="182"/>
                    <a:pt x="144" y="191"/>
                  </a:cubicBezTo>
                  <a:cubicBezTo>
                    <a:pt x="140" y="199"/>
                    <a:pt x="134" y="207"/>
                    <a:pt x="128" y="213"/>
                  </a:cubicBezTo>
                  <a:cubicBezTo>
                    <a:pt x="115" y="228"/>
                    <a:pt x="99" y="238"/>
                    <a:pt x="81" y="245"/>
                  </a:cubicBezTo>
                  <a:cubicBezTo>
                    <a:pt x="72" y="249"/>
                    <a:pt x="61" y="252"/>
                    <a:pt x="51" y="254"/>
                  </a:cubicBezTo>
                  <a:cubicBezTo>
                    <a:pt x="41" y="256"/>
                    <a:pt x="30" y="257"/>
                    <a:pt x="20" y="255"/>
                  </a:cubicBezTo>
                  <a:cubicBezTo>
                    <a:pt x="3" y="252"/>
                    <a:pt x="10" y="231"/>
                    <a:pt x="11" y="220"/>
                  </a:cubicBezTo>
                  <a:cubicBezTo>
                    <a:pt x="13" y="195"/>
                    <a:pt x="14" y="170"/>
                    <a:pt x="14" y="145"/>
                  </a:cubicBezTo>
                  <a:cubicBezTo>
                    <a:pt x="14" y="121"/>
                    <a:pt x="14" y="96"/>
                    <a:pt x="12" y="72"/>
                  </a:cubicBezTo>
                  <a:cubicBezTo>
                    <a:pt x="12" y="59"/>
                    <a:pt x="10" y="47"/>
                    <a:pt x="8" y="35"/>
                  </a:cubicBezTo>
                  <a:cubicBezTo>
                    <a:pt x="7" y="25"/>
                    <a:pt x="7" y="14"/>
                    <a:pt x="2" y="5"/>
                  </a:cubicBezTo>
                  <a:cubicBezTo>
                    <a:pt x="2" y="4"/>
                    <a:pt x="0" y="4"/>
                    <a:pt x="1" y="6"/>
                  </a:cubicBezTo>
                  <a:cubicBezTo>
                    <a:pt x="3" y="16"/>
                    <a:pt x="3" y="28"/>
                    <a:pt x="3" y="39"/>
                  </a:cubicBezTo>
                  <a:cubicBezTo>
                    <a:pt x="2" y="51"/>
                    <a:pt x="2" y="62"/>
                    <a:pt x="2" y="74"/>
                  </a:cubicBezTo>
                  <a:cubicBezTo>
                    <a:pt x="3" y="99"/>
                    <a:pt x="6" y="123"/>
                    <a:pt x="8" y="148"/>
                  </a:cubicBezTo>
                  <a:cubicBezTo>
                    <a:pt x="9" y="173"/>
                    <a:pt x="9" y="198"/>
                    <a:pt x="9" y="222"/>
                  </a:cubicBezTo>
                  <a:cubicBezTo>
                    <a:pt x="9" y="234"/>
                    <a:pt x="8" y="245"/>
                    <a:pt x="8" y="256"/>
                  </a:cubicBezTo>
                  <a:cubicBezTo>
                    <a:pt x="8" y="258"/>
                    <a:pt x="8" y="260"/>
                    <a:pt x="10" y="260"/>
                  </a:cubicBezTo>
                  <a:cubicBezTo>
                    <a:pt x="14" y="261"/>
                    <a:pt x="18" y="260"/>
                    <a:pt x="22" y="260"/>
                  </a:cubicBezTo>
                  <a:cubicBezTo>
                    <a:pt x="26" y="259"/>
                    <a:pt x="31" y="257"/>
                    <a:pt x="36" y="255"/>
                  </a:cubicBezTo>
                  <a:cubicBezTo>
                    <a:pt x="41" y="254"/>
                    <a:pt x="46" y="253"/>
                    <a:pt x="50" y="252"/>
                  </a:cubicBezTo>
                  <a:cubicBezTo>
                    <a:pt x="61" y="250"/>
                    <a:pt x="71" y="248"/>
                    <a:pt x="80" y="245"/>
                  </a:cubicBezTo>
                  <a:cubicBezTo>
                    <a:pt x="90" y="241"/>
                    <a:pt x="100" y="237"/>
                    <a:pt x="109" y="232"/>
                  </a:cubicBezTo>
                  <a:cubicBezTo>
                    <a:pt x="116" y="227"/>
                    <a:pt x="123" y="221"/>
                    <a:pt x="129" y="214"/>
                  </a:cubicBezTo>
                  <a:cubicBezTo>
                    <a:pt x="151" y="189"/>
                    <a:pt x="160" y="154"/>
                    <a:pt x="157" y="121"/>
                  </a:cubicBezTo>
                  <a:cubicBezTo>
                    <a:pt x="156" y="105"/>
                    <a:pt x="151" y="88"/>
                    <a:pt x="143" y="74"/>
                  </a:cubicBezTo>
                  <a:cubicBezTo>
                    <a:pt x="134" y="58"/>
                    <a:pt x="121" y="45"/>
                    <a:pt x="106" y="34"/>
                  </a:cubicBezTo>
                  <a:cubicBezTo>
                    <a:pt x="76" y="13"/>
                    <a:pt x="39" y="2"/>
                    <a:pt x="3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5" y="1"/>
                    <a:pt x="8" y="2"/>
                    <a:pt x="11" y="2"/>
                  </a:cubicBezTo>
                  <a:cubicBezTo>
                    <a:pt x="14" y="2"/>
                    <a:pt x="16" y="2"/>
                    <a:pt x="19" y="2"/>
                  </a:cubicBezTo>
                  <a:cubicBezTo>
                    <a:pt x="24" y="3"/>
                    <a:pt x="28" y="3"/>
                    <a:pt x="33" y="4"/>
                  </a:cubicBezTo>
                  <a:cubicBezTo>
                    <a:pt x="43" y="5"/>
                    <a:pt x="52" y="7"/>
                    <a:pt x="61" y="10"/>
                  </a:cubicBezTo>
                  <a:cubicBezTo>
                    <a:pt x="79" y="17"/>
                    <a:pt x="96" y="27"/>
                    <a:pt x="110" y="39"/>
                  </a:cubicBezTo>
                  <a:cubicBezTo>
                    <a:pt x="124" y="52"/>
                    <a:pt x="136" y="68"/>
                    <a:pt x="145" y="85"/>
                  </a:cubicBezTo>
                  <a:cubicBezTo>
                    <a:pt x="153" y="102"/>
                    <a:pt x="156" y="121"/>
                    <a:pt x="155" y="140"/>
                  </a:cubicBezTo>
                  <a:cubicBezTo>
                    <a:pt x="153" y="178"/>
                    <a:pt x="133" y="213"/>
                    <a:pt x="104" y="237"/>
                  </a:cubicBezTo>
                  <a:cubicBezTo>
                    <a:pt x="88" y="250"/>
                    <a:pt x="70" y="258"/>
                    <a:pt x="50" y="262"/>
                  </a:cubicBezTo>
                  <a:cubicBezTo>
                    <a:pt x="38" y="264"/>
                    <a:pt x="26" y="264"/>
                    <a:pt x="14" y="263"/>
                  </a:cubicBezTo>
                  <a:cubicBezTo>
                    <a:pt x="13" y="262"/>
                    <a:pt x="10" y="262"/>
                    <a:pt x="8" y="261"/>
                  </a:cubicBezTo>
                  <a:cubicBezTo>
                    <a:pt x="7" y="261"/>
                    <a:pt x="6" y="260"/>
                    <a:pt x="5" y="259"/>
                  </a:cubicBezTo>
                  <a:cubicBezTo>
                    <a:pt x="5" y="258"/>
                    <a:pt x="5" y="255"/>
                    <a:pt x="5" y="254"/>
                  </a:cubicBezTo>
                  <a:cubicBezTo>
                    <a:pt x="5" y="251"/>
                    <a:pt x="5" y="248"/>
                    <a:pt x="5" y="246"/>
                  </a:cubicBezTo>
                  <a:cubicBezTo>
                    <a:pt x="6" y="240"/>
                    <a:pt x="7" y="234"/>
                    <a:pt x="8" y="229"/>
                  </a:cubicBezTo>
                  <a:cubicBezTo>
                    <a:pt x="9" y="223"/>
                    <a:pt x="9" y="218"/>
                    <a:pt x="9" y="212"/>
                  </a:cubicBezTo>
                  <a:cubicBezTo>
                    <a:pt x="10" y="200"/>
                    <a:pt x="10" y="187"/>
                    <a:pt x="10" y="174"/>
                  </a:cubicBezTo>
                  <a:cubicBezTo>
                    <a:pt x="10" y="149"/>
                    <a:pt x="9" y="124"/>
                    <a:pt x="8" y="99"/>
                  </a:cubicBezTo>
                  <a:cubicBezTo>
                    <a:pt x="8" y="83"/>
                    <a:pt x="7" y="68"/>
                    <a:pt x="6" y="52"/>
                  </a:cubicBezTo>
                  <a:cubicBezTo>
                    <a:pt x="4" y="37"/>
                    <a:pt x="2" y="21"/>
                    <a:pt x="2" y="6"/>
                  </a:cubicBezTo>
                  <a:cubicBezTo>
                    <a:pt x="2" y="5"/>
                    <a:pt x="0" y="5"/>
                    <a:pt x="0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3" name="Freeform 94"/>
            <p:cNvSpPr/>
            <p:nvPr/>
          </p:nvSpPr>
          <p:spPr bwMode="auto">
            <a:xfrm>
              <a:off x="5920" y="1958"/>
              <a:ext cx="124" cy="241"/>
            </a:xfrm>
            <a:custGeom>
              <a:avLst/>
              <a:gdLst>
                <a:gd name="T0" fmla="*/ 13 w 96"/>
                <a:gd name="T1" fmla="*/ 77 h 186"/>
                <a:gd name="T2" fmla="*/ 7 w 96"/>
                <a:gd name="T3" fmla="*/ 147 h 186"/>
                <a:gd name="T4" fmla="*/ 7 w 96"/>
                <a:gd name="T5" fmla="*/ 172 h 186"/>
                <a:gd name="T6" fmla="*/ 12 w 96"/>
                <a:gd name="T7" fmla="*/ 162 h 186"/>
                <a:gd name="T8" fmla="*/ 17 w 96"/>
                <a:gd name="T9" fmla="*/ 116 h 186"/>
                <a:gd name="T10" fmla="*/ 13 w 96"/>
                <a:gd name="T11" fmla="*/ 43 h 186"/>
                <a:gd name="T12" fmla="*/ 4 w 96"/>
                <a:gd name="T13" fmla="*/ 7 h 186"/>
                <a:gd name="T14" fmla="*/ 7 w 96"/>
                <a:gd name="T15" fmla="*/ 138 h 186"/>
                <a:gd name="T16" fmla="*/ 7 w 96"/>
                <a:gd name="T17" fmla="*/ 185 h 186"/>
                <a:gd name="T18" fmla="*/ 33 w 96"/>
                <a:gd name="T19" fmla="*/ 177 h 186"/>
                <a:gd name="T20" fmla="*/ 76 w 96"/>
                <a:gd name="T21" fmla="*/ 54 h 186"/>
                <a:gd name="T22" fmla="*/ 11 w 96"/>
                <a:gd name="T23" fmla="*/ 0 h 186"/>
                <a:gd name="T24" fmla="*/ 26 w 96"/>
                <a:gd name="T25" fmla="*/ 9 h 186"/>
                <a:gd name="T26" fmla="*/ 65 w 96"/>
                <a:gd name="T27" fmla="*/ 37 h 186"/>
                <a:gd name="T28" fmla="*/ 81 w 96"/>
                <a:gd name="T29" fmla="*/ 121 h 186"/>
                <a:gd name="T30" fmla="*/ 42 w 96"/>
                <a:gd name="T31" fmla="*/ 165 h 186"/>
                <a:gd name="T32" fmla="*/ 13 w 96"/>
                <a:gd name="T33" fmla="*/ 177 h 186"/>
                <a:gd name="T34" fmla="*/ 68 w 96"/>
                <a:gd name="T35" fmla="*/ 151 h 186"/>
                <a:gd name="T36" fmla="*/ 93 w 96"/>
                <a:gd name="T37" fmla="*/ 103 h 186"/>
                <a:gd name="T38" fmla="*/ 25 w 96"/>
                <a:gd name="T39" fmla="*/ 7 h 186"/>
                <a:gd name="T40" fmla="*/ 10 w 96"/>
                <a:gd name="T41" fmla="*/ 1 h 186"/>
                <a:gd name="T42" fmla="*/ 12 w 96"/>
                <a:gd name="T43" fmla="*/ 21 h 186"/>
                <a:gd name="T44" fmla="*/ 15 w 96"/>
                <a:gd name="T45" fmla="*/ 74 h 186"/>
                <a:gd name="T46" fmla="*/ 6 w 96"/>
                <a:gd name="T47" fmla="*/ 183 h 186"/>
                <a:gd name="T48" fmla="*/ 14 w 96"/>
                <a:gd name="T49" fmla="*/ 110 h 186"/>
                <a:gd name="T50" fmla="*/ 16 w 96"/>
                <a:gd name="T51" fmla="*/ 37 h 186"/>
                <a:gd name="T52" fmla="*/ 11 w 96"/>
                <a:gd name="T53" fmla="*/ 12 h 186"/>
                <a:gd name="T54" fmla="*/ 9 w 96"/>
                <a:gd name="T55" fmla="*/ 2 h 186"/>
                <a:gd name="T56" fmla="*/ 13 w 96"/>
                <a:gd name="T57" fmla="*/ 4 h 186"/>
                <a:gd name="T58" fmla="*/ 45 w 96"/>
                <a:gd name="T59" fmla="*/ 22 h 186"/>
                <a:gd name="T60" fmla="*/ 88 w 96"/>
                <a:gd name="T61" fmla="*/ 118 h 186"/>
                <a:gd name="T62" fmla="*/ 39 w 96"/>
                <a:gd name="T63" fmla="*/ 167 h 186"/>
                <a:gd name="T64" fmla="*/ 13 w 96"/>
                <a:gd name="T65" fmla="*/ 177 h 186"/>
                <a:gd name="T66" fmla="*/ 66 w 96"/>
                <a:gd name="T67" fmla="*/ 148 h 186"/>
                <a:gd name="T68" fmla="*/ 70 w 96"/>
                <a:gd name="T69" fmla="*/ 41 h 186"/>
                <a:gd name="T70" fmla="*/ 21 w 96"/>
                <a:gd name="T71" fmla="*/ 4 h 186"/>
                <a:gd name="T72" fmla="*/ 10 w 96"/>
                <a:gd name="T73" fmla="*/ 2 h 186"/>
                <a:gd name="T74" fmla="*/ 80 w 96"/>
                <a:gd name="T75" fmla="*/ 76 h 186"/>
                <a:gd name="T76" fmla="*/ 33 w 96"/>
                <a:gd name="T77" fmla="*/ 175 h 186"/>
                <a:gd name="T78" fmla="*/ 6 w 96"/>
                <a:gd name="T79" fmla="*/ 182 h 186"/>
                <a:gd name="T80" fmla="*/ 5 w 96"/>
                <a:gd name="T81" fmla="*/ 163 h 186"/>
                <a:gd name="T82" fmla="*/ 13 w 96"/>
                <a:gd name="T83" fmla="*/ 47 h 186"/>
                <a:gd name="T84" fmla="*/ 4 w 96"/>
                <a:gd name="T85" fmla="*/ 7 h 186"/>
                <a:gd name="T86" fmla="*/ 15 w 96"/>
                <a:gd name="T87" fmla="*/ 115 h 186"/>
                <a:gd name="T88" fmla="*/ 11 w 96"/>
                <a:gd name="T89" fmla="*/ 161 h 186"/>
                <a:gd name="T90" fmla="*/ 9 w 96"/>
                <a:gd name="T91" fmla="*/ 171 h 186"/>
                <a:gd name="T92" fmla="*/ 9 w 96"/>
                <a:gd name="T93" fmla="*/ 142 h 186"/>
                <a:gd name="T94" fmla="*/ 15 w 96"/>
                <a:gd name="T95" fmla="*/ 39 h 186"/>
                <a:gd name="T96" fmla="*/ 8 w 96"/>
                <a:gd name="T97" fmla="*/ 11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6" h="186">
                  <a:moveTo>
                    <a:pt x="8" y="11"/>
                  </a:moveTo>
                  <a:cubicBezTo>
                    <a:pt x="14" y="33"/>
                    <a:pt x="14" y="55"/>
                    <a:pt x="13" y="77"/>
                  </a:cubicBezTo>
                  <a:cubicBezTo>
                    <a:pt x="12" y="88"/>
                    <a:pt x="11" y="99"/>
                    <a:pt x="10" y="110"/>
                  </a:cubicBezTo>
                  <a:cubicBezTo>
                    <a:pt x="9" y="123"/>
                    <a:pt x="8" y="135"/>
                    <a:pt x="7" y="147"/>
                  </a:cubicBezTo>
                  <a:cubicBezTo>
                    <a:pt x="7" y="152"/>
                    <a:pt x="6" y="156"/>
                    <a:pt x="6" y="160"/>
                  </a:cubicBezTo>
                  <a:cubicBezTo>
                    <a:pt x="5" y="164"/>
                    <a:pt x="5" y="168"/>
                    <a:pt x="7" y="172"/>
                  </a:cubicBezTo>
                  <a:cubicBezTo>
                    <a:pt x="8" y="172"/>
                    <a:pt x="8" y="172"/>
                    <a:pt x="9" y="172"/>
                  </a:cubicBezTo>
                  <a:cubicBezTo>
                    <a:pt x="11" y="169"/>
                    <a:pt x="12" y="166"/>
                    <a:pt x="12" y="162"/>
                  </a:cubicBezTo>
                  <a:cubicBezTo>
                    <a:pt x="13" y="158"/>
                    <a:pt x="13" y="154"/>
                    <a:pt x="14" y="150"/>
                  </a:cubicBezTo>
                  <a:cubicBezTo>
                    <a:pt x="15" y="139"/>
                    <a:pt x="16" y="127"/>
                    <a:pt x="17" y="116"/>
                  </a:cubicBezTo>
                  <a:cubicBezTo>
                    <a:pt x="17" y="103"/>
                    <a:pt x="18" y="91"/>
                    <a:pt x="17" y="79"/>
                  </a:cubicBezTo>
                  <a:cubicBezTo>
                    <a:pt x="16" y="67"/>
                    <a:pt x="15" y="55"/>
                    <a:pt x="13" y="43"/>
                  </a:cubicBezTo>
                  <a:cubicBezTo>
                    <a:pt x="11" y="31"/>
                    <a:pt x="8" y="18"/>
                    <a:pt x="6" y="6"/>
                  </a:cubicBezTo>
                  <a:cubicBezTo>
                    <a:pt x="5" y="6"/>
                    <a:pt x="5" y="6"/>
                    <a:pt x="4" y="7"/>
                  </a:cubicBezTo>
                  <a:cubicBezTo>
                    <a:pt x="11" y="26"/>
                    <a:pt x="11" y="47"/>
                    <a:pt x="11" y="67"/>
                  </a:cubicBezTo>
                  <a:cubicBezTo>
                    <a:pt x="11" y="91"/>
                    <a:pt x="10" y="115"/>
                    <a:pt x="7" y="138"/>
                  </a:cubicBezTo>
                  <a:cubicBezTo>
                    <a:pt x="6" y="149"/>
                    <a:pt x="4" y="159"/>
                    <a:pt x="2" y="170"/>
                  </a:cubicBezTo>
                  <a:cubicBezTo>
                    <a:pt x="1" y="175"/>
                    <a:pt x="0" y="183"/>
                    <a:pt x="7" y="185"/>
                  </a:cubicBezTo>
                  <a:cubicBezTo>
                    <a:pt x="11" y="186"/>
                    <a:pt x="16" y="184"/>
                    <a:pt x="20" y="183"/>
                  </a:cubicBezTo>
                  <a:cubicBezTo>
                    <a:pt x="25" y="182"/>
                    <a:pt x="29" y="180"/>
                    <a:pt x="33" y="177"/>
                  </a:cubicBezTo>
                  <a:cubicBezTo>
                    <a:pt x="41" y="173"/>
                    <a:pt x="49" y="166"/>
                    <a:pt x="55" y="159"/>
                  </a:cubicBezTo>
                  <a:cubicBezTo>
                    <a:pt x="80" y="132"/>
                    <a:pt x="92" y="89"/>
                    <a:pt x="76" y="54"/>
                  </a:cubicBezTo>
                  <a:cubicBezTo>
                    <a:pt x="70" y="41"/>
                    <a:pt x="60" y="31"/>
                    <a:pt x="49" y="22"/>
                  </a:cubicBezTo>
                  <a:cubicBezTo>
                    <a:pt x="37" y="14"/>
                    <a:pt x="24" y="7"/>
                    <a:pt x="11" y="0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6" y="3"/>
                    <a:pt x="21" y="6"/>
                    <a:pt x="26" y="9"/>
                  </a:cubicBezTo>
                  <a:cubicBezTo>
                    <a:pt x="30" y="11"/>
                    <a:pt x="36" y="14"/>
                    <a:pt x="40" y="16"/>
                  </a:cubicBezTo>
                  <a:cubicBezTo>
                    <a:pt x="50" y="22"/>
                    <a:pt x="58" y="28"/>
                    <a:pt x="65" y="37"/>
                  </a:cubicBezTo>
                  <a:cubicBezTo>
                    <a:pt x="77" y="52"/>
                    <a:pt x="83" y="72"/>
                    <a:pt x="85" y="92"/>
                  </a:cubicBezTo>
                  <a:cubicBezTo>
                    <a:pt x="85" y="102"/>
                    <a:pt x="84" y="111"/>
                    <a:pt x="81" y="121"/>
                  </a:cubicBezTo>
                  <a:cubicBezTo>
                    <a:pt x="78" y="130"/>
                    <a:pt x="72" y="138"/>
                    <a:pt x="66" y="146"/>
                  </a:cubicBezTo>
                  <a:cubicBezTo>
                    <a:pt x="59" y="154"/>
                    <a:pt x="51" y="161"/>
                    <a:pt x="42" y="165"/>
                  </a:cubicBezTo>
                  <a:cubicBezTo>
                    <a:pt x="32" y="169"/>
                    <a:pt x="22" y="171"/>
                    <a:pt x="12" y="175"/>
                  </a:cubicBezTo>
                  <a:cubicBezTo>
                    <a:pt x="11" y="175"/>
                    <a:pt x="12" y="177"/>
                    <a:pt x="13" y="177"/>
                  </a:cubicBezTo>
                  <a:cubicBezTo>
                    <a:pt x="24" y="176"/>
                    <a:pt x="34" y="172"/>
                    <a:pt x="43" y="167"/>
                  </a:cubicBezTo>
                  <a:cubicBezTo>
                    <a:pt x="52" y="162"/>
                    <a:pt x="61" y="157"/>
                    <a:pt x="68" y="151"/>
                  </a:cubicBezTo>
                  <a:cubicBezTo>
                    <a:pt x="75" y="145"/>
                    <a:pt x="81" y="138"/>
                    <a:pt x="86" y="130"/>
                  </a:cubicBezTo>
                  <a:cubicBezTo>
                    <a:pt x="90" y="122"/>
                    <a:pt x="92" y="112"/>
                    <a:pt x="93" y="103"/>
                  </a:cubicBezTo>
                  <a:cubicBezTo>
                    <a:pt x="96" y="66"/>
                    <a:pt x="70" y="33"/>
                    <a:pt x="39" y="15"/>
                  </a:cubicBezTo>
                  <a:cubicBezTo>
                    <a:pt x="34" y="13"/>
                    <a:pt x="29" y="10"/>
                    <a:pt x="25" y="7"/>
                  </a:cubicBezTo>
                  <a:cubicBezTo>
                    <a:pt x="22" y="6"/>
                    <a:pt x="19" y="4"/>
                    <a:pt x="16" y="3"/>
                  </a:cubicBezTo>
                  <a:cubicBezTo>
                    <a:pt x="15" y="2"/>
                    <a:pt x="12" y="1"/>
                    <a:pt x="10" y="1"/>
                  </a:cubicBezTo>
                  <a:cubicBezTo>
                    <a:pt x="5" y="0"/>
                    <a:pt x="8" y="10"/>
                    <a:pt x="9" y="12"/>
                  </a:cubicBezTo>
                  <a:cubicBezTo>
                    <a:pt x="10" y="15"/>
                    <a:pt x="12" y="18"/>
                    <a:pt x="12" y="21"/>
                  </a:cubicBezTo>
                  <a:cubicBezTo>
                    <a:pt x="13" y="27"/>
                    <a:pt x="14" y="33"/>
                    <a:pt x="14" y="39"/>
                  </a:cubicBezTo>
                  <a:cubicBezTo>
                    <a:pt x="15" y="50"/>
                    <a:pt x="15" y="62"/>
                    <a:pt x="15" y="74"/>
                  </a:cubicBezTo>
                  <a:cubicBezTo>
                    <a:pt x="15" y="86"/>
                    <a:pt x="13" y="98"/>
                    <a:pt x="12" y="110"/>
                  </a:cubicBezTo>
                  <a:cubicBezTo>
                    <a:pt x="9" y="135"/>
                    <a:pt x="6" y="159"/>
                    <a:pt x="6" y="183"/>
                  </a:cubicBezTo>
                  <a:cubicBezTo>
                    <a:pt x="6" y="184"/>
                    <a:pt x="8" y="184"/>
                    <a:pt x="8" y="183"/>
                  </a:cubicBezTo>
                  <a:cubicBezTo>
                    <a:pt x="8" y="159"/>
                    <a:pt x="11" y="134"/>
                    <a:pt x="14" y="110"/>
                  </a:cubicBezTo>
                  <a:cubicBezTo>
                    <a:pt x="15" y="98"/>
                    <a:pt x="16" y="85"/>
                    <a:pt x="17" y="73"/>
                  </a:cubicBezTo>
                  <a:cubicBezTo>
                    <a:pt x="17" y="61"/>
                    <a:pt x="17" y="49"/>
                    <a:pt x="16" y="37"/>
                  </a:cubicBezTo>
                  <a:cubicBezTo>
                    <a:pt x="15" y="32"/>
                    <a:pt x="15" y="26"/>
                    <a:pt x="14" y="21"/>
                  </a:cubicBezTo>
                  <a:cubicBezTo>
                    <a:pt x="13" y="17"/>
                    <a:pt x="12" y="15"/>
                    <a:pt x="11" y="12"/>
                  </a:cubicBezTo>
                  <a:cubicBezTo>
                    <a:pt x="10" y="9"/>
                    <a:pt x="8" y="5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3"/>
                  </a:cubicBezTo>
                  <a:cubicBezTo>
                    <a:pt x="11" y="3"/>
                    <a:pt x="12" y="3"/>
                    <a:pt x="13" y="4"/>
                  </a:cubicBezTo>
                  <a:cubicBezTo>
                    <a:pt x="19" y="6"/>
                    <a:pt x="25" y="9"/>
                    <a:pt x="30" y="13"/>
                  </a:cubicBezTo>
                  <a:cubicBezTo>
                    <a:pt x="35" y="15"/>
                    <a:pt x="40" y="18"/>
                    <a:pt x="45" y="22"/>
                  </a:cubicBezTo>
                  <a:cubicBezTo>
                    <a:pt x="61" y="32"/>
                    <a:pt x="74" y="46"/>
                    <a:pt x="83" y="63"/>
                  </a:cubicBezTo>
                  <a:cubicBezTo>
                    <a:pt x="91" y="80"/>
                    <a:pt x="94" y="100"/>
                    <a:pt x="88" y="118"/>
                  </a:cubicBezTo>
                  <a:cubicBezTo>
                    <a:pt x="84" y="133"/>
                    <a:pt x="74" y="145"/>
                    <a:pt x="61" y="154"/>
                  </a:cubicBezTo>
                  <a:cubicBezTo>
                    <a:pt x="54" y="159"/>
                    <a:pt x="47" y="163"/>
                    <a:pt x="39" y="167"/>
                  </a:cubicBezTo>
                  <a:cubicBezTo>
                    <a:pt x="31" y="171"/>
                    <a:pt x="22" y="174"/>
                    <a:pt x="13" y="175"/>
                  </a:cubicBezTo>
                  <a:cubicBezTo>
                    <a:pt x="13" y="175"/>
                    <a:pt x="13" y="176"/>
                    <a:pt x="13" y="177"/>
                  </a:cubicBezTo>
                  <a:cubicBezTo>
                    <a:pt x="23" y="172"/>
                    <a:pt x="33" y="171"/>
                    <a:pt x="43" y="167"/>
                  </a:cubicBezTo>
                  <a:cubicBezTo>
                    <a:pt x="52" y="163"/>
                    <a:pt x="60" y="156"/>
                    <a:pt x="66" y="148"/>
                  </a:cubicBezTo>
                  <a:cubicBezTo>
                    <a:pt x="79" y="134"/>
                    <a:pt x="87" y="115"/>
                    <a:pt x="87" y="96"/>
                  </a:cubicBezTo>
                  <a:cubicBezTo>
                    <a:pt x="86" y="77"/>
                    <a:pt x="81" y="57"/>
                    <a:pt x="70" y="41"/>
                  </a:cubicBezTo>
                  <a:cubicBezTo>
                    <a:pt x="65" y="33"/>
                    <a:pt x="58" y="26"/>
                    <a:pt x="50" y="20"/>
                  </a:cubicBezTo>
                  <a:cubicBezTo>
                    <a:pt x="41" y="14"/>
                    <a:pt x="31" y="9"/>
                    <a:pt x="21" y="4"/>
                  </a:cubicBezTo>
                  <a:cubicBezTo>
                    <a:pt x="18" y="2"/>
                    <a:pt x="14" y="1"/>
                    <a:pt x="11" y="0"/>
                  </a:cubicBezTo>
                  <a:cubicBezTo>
                    <a:pt x="10" y="0"/>
                    <a:pt x="9" y="1"/>
                    <a:pt x="10" y="2"/>
                  </a:cubicBezTo>
                  <a:cubicBezTo>
                    <a:pt x="25" y="10"/>
                    <a:pt x="41" y="18"/>
                    <a:pt x="55" y="29"/>
                  </a:cubicBezTo>
                  <a:cubicBezTo>
                    <a:pt x="68" y="41"/>
                    <a:pt x="77" y="58"/>
                    <a:pt x="80" y="76"/>
                  </a:cubicBezTo>
                  <a:cubicBezTo>
                    <a:pt x="83" y="95"/>
                    <a:pt x="79" y="115"/>
                    <a:pt x="71" y="133"/>
                  </a:cubicBezTo>
                  <a:cubicBezTo>
                    <a:pt x="62" y="150"/>
                    <a:pt x="49" y="165"/>
                    <a:pt x="33" y="175"/>
                  </a:cubicBezTo>
                  <a:cubicBezTo>
                    <a:pt x="29" y="178"/>
                    <a:pt x="24" y="180"/>
                    <a:pt x="19" y="181"/>
                  </a:cubicBezTo>
                  <a:cubicBezTo>
                    <a:pt x="15" y="183"/>
                    <a:pt x="10" y="184"/>
                    <a:pt x="6" y="182"/>
                  </a:cubicBezTo>
                  <a:cubicBezTo>
                    <a:pt x="3" y="180"/>
                    <a:pt x="3" y="177"/>
                    <a:pt x="3" y="174"/>
                  </a:cubicBezTo>
                  <a:cubicBezTo>
                    <a:pt x="4" y="170"/>
                    <a:pt x="5" y="166"/>
                    <a:pt x="5" y="163"/>
                  </a:cubicBezTo>
                  <a:cubicBezTo>
                    <a:pt x="10" y="139"/>
                    <a:pt x="12" y="114"/>
                    <a:pt x="13" y="89"/>
                  </a:cubicBezTo>
                  <a:cubicBezTo>
                    <a:pt x="13" y="75"/>
                    <a:pt x="14" y="61"/>
                    <a:pt x="13" y="47"/>
                  </a:cubicBezTo>
                  <a:cubicBezTo>
                    <a:pt x="12" y="33"/>
                    <a:pt x="11" y="19"/>
                    <a:pt x="6" y="6"/>
                  </a:cubicBezTo>
                  <a:cubicBezTo>
                    <a:pt x="6" y="5"/>
                    <a:pt x="4" y="5"/>
                    <a:pt x="4" y="7"/>
                  </a:cubicBezTo>
                  <a:cubicBezTo>
                    <a:pt x="9" y="30"/>
                    <a:pt x="13" y="55"/>
                    <a:pt x="15" y="79"/>
                  </a:cubicBezTo>
                  <a:cubicBezTo>
                    <a:pt x="16" y="91"/>
                    <a:pt x="16" y="103"/>
                    <a:pt x="15" y="115"/>
                  </a:cubicBezTo>
                  <a:cubicBezTo>
                    <a:pt x="14" y="127"/>
                    <a:pt x="13" y="139"/>
                    <a:pt x="12" y="150"/>
                  </a:cubicBezTo>
                  <a:cubicBezTo>
                    <a:pt x="12" y="154"/>
                    <a:pt x="11" y="157"/>
                    <a:pt x="11" y="161"/>
                  </a:cubicBezTo>
                  <a:cubicBezTo>
                    <a:pt x="10" y="164"/>
                    <a:pt x="10" y="168"/>
                    <a:pt x="8" y="171"/>
                  </a:cubicBezTo>
                  <a:cubicBezTo>
                    <a:pt x="8" y="171"/>
                    <a:pt x="8" y="171"/>
                    <a:pt x="9" y="171"/>
                  </a:cubicBezTo>
                  <a:cubicBezTo>
                    <a:pt x="6" y="167"/>
                    <a:pt x="7" y="162"/>
                    <a:pt x="8" y="157"/>
                  </a:cubicBezTo>
                  <a:cubicBezTo>
                    <a:pt x="8" y="152"/>
                    <a:pt x="9" y="147"/>
                    <a:pt x="9" y="142"/>
                  </a:cubicBezTo>
                  <a:cubicBezTo>
                    <a:pt x="11" y="130"/>
                    <a:pt x="11" y="117"/>
                    <a:pt x="12" y="105"/>
                  </a:cubicBezTo>
                  <a:cubicBezTo>
                    <a:pt x="15" y="83"/>
                    <a:pt x="16" y="61"/>
                    <a:pt x="15" y="39"/>
                  </a:cubicBezTo>
                  <a:cubicBezTo>
                    <a:pt x="14" y="30"/>
                    <a:pt x="12" y="20"/>
                    <a:pt x="10" y="11"/>
                  </a:cubicBezTo>
                  <a:cubicBezTo>
                    <a:pt x="10" y="10"/>
                    <a:pt x="8" y="10"/>
                    <a:pt x="8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4" name="Freeform 95"/>
            <p:cNvSpPr/>
            <p:nvPr/>
          </p:nvSpPr>
          <p:spPr bwMode="auto">
            <a:xfrm>
              <a:off x="6088" y="1914"/>
              <a:ext cx="194" cy="322"/>
            </a:xfrm>
            <a:custGeom>
              <a:avLst/>
              <a:gdLst>
                <a:gd name="T0" fmla="*/ 13 w 150"/>
                <a:gd name="T1" fmla="*/ 236 h 249"/>
                <a:gd name="T2" fmla="*/ 132 w 150"/>
                <a:gd name="T3" fmla="*/ 239 h 249"/>
                <a:gd name="T4" fmla="*/ 97 w 150"/>
                <a:gd name="T5" fmla="*/ 199 h 249"/>
                <a:gd name="T6" fmla="*/ 42 w 150"/>
                <a:gd name="T7" fmla="*/ 174 h 249"/>
                <a:gd name="T8" fmla="*/ 86 w 150"/>
                <a:gd name="T9" fmla="*/ 116 h 249"/>
                <a:gd name="T10" fmla="*/ 49 w 150"/>
                <a:gd name="T11" fmla="*/ 81 h 249"/>
                <a:gd name="T12" fmla="*/ 138 w 150"/>
                <a:gd name="T13" fmla="*/ 48 h 249"/>
                <a:gd name="T14" fmla="*/ 104 w 150"/>
                <a:gd name="T15" fmla="*/ 4 h 249"/>
                <a:gd name="T16" fmla="*/ 104 w 150"/>
                <a:gd name="T17" fmla="*/ 6 h 249"/>
                <a:gd name="T18" fmla="*/ 3 w 150"/>
                <a:gd name="T19" fmla="*/ 12 h 249"/>
                <a:gd name="T20" fmla="*/ 24 w 150"/>
                <a:gd name="T21" fmla="*/ 10 h 249"/>
                <a:gd name="T22" fmla="*/ 141 w 150"/>
                <a:gd name="T23" fmla="*/ 40 h 249"/>
                <a:gd name="T24" fmla="*/ 112 w 150"/>
                <a:gd name="T25" fmla="*/ 45 h 249"/>
                <a:gd name="T26" fmla="*/ 129 w 150"/>
                <a:gd name="T27" fmla="*/ 46 h 249"/>
                <a:gd name="T28" fmla="*/ 48 w 150"/>
                <a:gd name="T29" fmla="*/ 71 h 249"/>
                <a:gd name="T30" fmla="*/ 48 w 150"/>
                <a:gd name="T31" fmla="*/ 73 h 249"/>
                <a:gd name="T32" fmla="*/ 70 w 150"/>
                <a:gd name="T33" fmla="*/ 86 h 249"/>
                <a:gd name="T34" fmla="*/ 85 w 150"/>
                <a:gd name="T35" fmla="*/ 89 h 249"/>
                <a:gd name="T36" fmla="*/ 52 w 150"/>
                <a:gd name="T37" fmla="*/ 117 h 249"/>
                <a:gd name="T38" fmla="*/ 47 w 150"/>
                <a:gd name="T39" fmla="*/ 125 h 249"/>
                <a:gd name="T40" fmla="*/ 39 w 150"/>
                <a:gd name="T41" fmla="*/ 128 h 249"/>
                <a:gd name="T42" fmla="*/ 42 w 150"/>
                <a:gd name="T43" fmla="*/ 180 h 249"/>
                <a:gd name="T44" fmla="*/ 121 w 150"/>
                <a:gd name="T45" fmla="*/ 194 h 249"/>
                <a:gd name="T46" fmla="*/ 133 w 150"/>
                <a:gd name="T47" fmla="*/ 204 h 249"/>
                <a:gd name="T48" fmla="*/ 129 w 150"/>
                <a:gd name="T49" fmla="*/ 206 h 249"/>
                <a:gd name="T50" fmla="*/ 3 w 150"/>
                <a:gd name="T51" fmla="*/ 243 h 249"/>
                <a:gd name="T52" fmla="*/ 63 w 150"/>
                <a:gd name="T53" fmla="*/ 235 h 249"/>
                <a:gd name="T54" fmla="*/ 19 w 150"/>
                <a:gd name="T55" fmla="*/ 98 h 249"/>
                <a:gd name="T56" fmla="*/ 8 w 150"/>
                <a:gd name="T57" fmla="*/ 225 h 249"/>
                <a:gd name="T58" fmla="*/ 19 w 150"/>
                <a:gd name="T59" fmla="*/ 35 h 249"/>
                <a:gd name="T60" fmla="*/ 3 w 150"/>
                <a:gd name="T61" fmla="*/ 237 h 249"/>
                <a:gd name="T62" fmla="*/ 18 w 150"/>
                <a:gd name="T63" fmla="*/ 87 h 249"/>
                <a:gd name="T64" fmla="*/ 25 w 150"/>
                <a:gd name="T65" fmla="*/ 236 h 249"/>
                <a:gd name="T66" fmla="*/ 68 w 150"/>
                <a:gd name="T67" fmla="*/ 242 h 249"/>
                <a:gd name="T68" fmla="*/ 131 w 150"/>
                <a:gd name="T69" fmla="*/ 231 h 249"/>
                <a:gd name="T70" fmla="*/ 135 w 150"/>
                <a:gd name="T71" fmla="*/ 209 h 249"/>
                <a:gd name="T72" fmla="*/ 42 w 150"/>
                <a:gd name="T73" fmla="*/ 201 h 249"/>
                <a:gd name="T74" fmla="*/ 44 w 150"/>
                <a:gd name="T75" fmla="*/ 198 h 249"/>
                <a:gd name="T76" fmla="*/ 41 w 150"/>
                <a:gd name="T77" fmla="*/ 189 h 249"/>
                <a:gd name="T78" fmla="*/ 49 w 150"/>
                <a:gd name="T79" fmla="*/ 131 h 249"/>
                <a:gd name="T80" fmla="*/ 85 w 150"/>
                <a:gd name="T81" fmla="*/ 113 h 249"/>
                <a:gd name="T82" fmla="*/ 91 w 150"/>
                <a:gd name="T83" fmla="*/ 102 h 249"/>
                <a:gd name="T84" fmla="*/ 80 w 150"/>
                <a:gd name="T85" fmla="*/ 82 h 249"/>
                <a:gd name="T86" fmla="*/ 55 w 150"/>
                <a:gd name="T87" fmla="*/ 82 h 249"/>
                <a:gd name="T88" fmla="*/ 49 w 150"/>
                <a:gd name="T89" fmla="*/ 58 h 249"/>
                <a:gd name="T90" fmla="*/ 47 w 150"/>
                <a:gd name="T91" fmla="*/ 48 h 249"/>
                <a:gd name="T92" fmla="*/ 59 w 150"/>
                <a:gd name="T93" fmla="*/ 46 h 249"/>
                <a:gd name="T94" fmla="*/ 138 w 150"/>
                <a:gd name="T95" fmla="*/ 14 h 249"/>
                <a:gd name="T96" fmla="*/ 91 w 150"/>
                <a:gd name="T97" fmla="*/ 5 h 249"/>
                <a:gd name="T98" fmla="*/ 62 w 150"/>
                <a:gd name="T99" fmla="*/ 8 h 249"/>
                <a:gd name="T100" fmla="*/ 52 w 150"/>
                <a:gd name="T101" fmla="*/ 6 h 249"/>
                <a:gd name="T102" fmla="*/ 135 w 150"/>
                <a:gd name="T103" fmla="*/ 6 h 249"/>
                <a:gd name="T104" fmla="*/ 79 w 150"/>
                <a:gd name="T105" fmla="*/ 42 h 249"/>
                <a:gd name="T106" fmla="*/ 85 w 150"/>
                <a:gd name="T107" fmla="*/ 85 h 249"/>
                <a:gd name="T108" fmla="*/ 51 w 150"/>
                <a:gd name="T109" fmla="*/ 113 h 249"/>
                <a:gd name="T110" fmla="*/ 37 w 150"/>
                <a:gd name="T111" fmla="*/ 199 h 249"/>
                <a:gd name="T112" fmla="*/ 136 w 150"/>
                <a:gd name="T113" fmla="*/ 207 h 249"/>
                <a:gd name="T114" fmla="*/ 96 w 150"/>
                <a:gd name="T115" fmla="*/ 240 h 249"/>
                <a:gd name="T116" fmla="*/ 3 w 150"/>
                <a:gd name="T117" fmla="*/ 227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0" h="249">
                  <a:moveTo>
                    <a:pt x="19" y="23"/>
                  </a:moveTo>
                  <a:cubicBezTo>
                    <a:pt x="25" y="71"/>
                    <a:pt x="24" y="120"/>
                    <a:pt x="15" y="168"/>
                  </a:cubicBezTo>
                  <a:cubicBezTo>
                    <a:pt x="13" y="180"/>
                    <a:pt x="10" y="191"/>
                    <a:pt x="7" y="203"/>
                  </a:cubicBezTo>
                  <a:cubicBezTo>
                    <a:pt x="6" y="209"/>
                    <a:pt x="4" y="214"/>
                    <a:pt x="3" y="220"/>
                  </a:cubicBezTo>
                  <a:cubicBezTo>
                    <a:pt x="1" y="223"/>
                    <a:pt x="0" y="227"/>
                    <a:pt x="0" y="231"/>
                  </a:cubicBezTo>
                  <a:cubicBezTo>
                    <a:pt x="0" y="235"/>
                    <a:pt x="3" y="236"/>
                    <a:pt x="7" y="237"/>
                  </a:cubicBezTo>
                  <a:cubicBezTo>
                    <a:pt x="9" y="237"/>
                    <a:pt x="11" y="236"/>
                    <a:pt x="13" y="236"/>
                  </a:cubicBezTo>
                  <a:cubicBezTo>
                    <a:pt x="15" y="236"/>
                    <a:pt x="18" y="236"/>
                    <a:pt x="20" y="236"/>
                  </a:cubicBezTo>
                  <a:cubicBezTo>
                    <a:pt x="32" y="236"/>
                    <a:pt x="44" y="238"/>
                    <a:pt x="57" y="240"/>
                  </a:cubicBezTo>
                  <a:cubicBezTo>
                    <a:pt x="63" y="240"/>
                    <a:pt x="69" y="241"/>
                    <a:pt x="75" y="242"/>
                  </a:cubicBezTo>
                  <a:cubicBezTo>
                    <a:pt x="81" y="242"/>
                    <a:pt x="87" y="242"/>
                    <a:pt x="93" y="242"/>
                  </a:cubicBezTo>
                  <a:cubicBezTo>
                    <a:pt x="99" y="242"/>
                    <a:pt x="106" y="242"/>
                    <a:pt x="112" y="243"/>
                  </a:cubicBezTo>
                  <a:cubicBezTo>
                    <a:pt x="116" y="243"/>
                    <a:pt x="121" y="243"/>
                    <a:pt x="125" y="243"/>
                  </a:cubicBezTo>
                  <a:cubicBezTo>
                    <a:pt x="128" y="243"/>
                    <a:pt x="131" y="242"/>
                    <a:pt x="132" y="239"/>
                  </a:cubicBezTo>
                  <a:cubicBezTo>
                    <a:pt x="133" y="236"/>
                    <a:pt x="133" y="232"/>
                    <a:pt x="134" y="229"/>
                  </a:cubicBezTo>
                  <a:cubicBezTo>
                    <a:pt x="134" y="226"/>
                    <a:pt x="133" y="222"/>
                    <a:pt x="134" y="219"/>
                  </a:cubicBezTo>
                  <a:cubicBezTo>
                    <a:pt x="135" y="215"/>
                    <a:pt x="137" y="212"/>
                    <a:pt x="138" y="208"/>
                  </a:cubicBezTo>
                  <a:cubicBezTo>
                    <a:pt x="138" y="205"/>
                    <a:pt x="139" y="202"/>
                    <a:pt x="136" y="200"/>
                  </a:cubicBezTo>
                  <a:cubicBezTo>
                    <a:pt x="133" y="198"/>
                    <a:pt x="129" y="199"/>
                    <a:pt x="126" y="199"/>
                  </a:cubicBezTo>
                  <a:cubicBezTo>
                    <a:pt x="123" y="199"/>
                    <a:pt x="120" y="199"/>
                    <a:pt x="116" y="199"/>
                  </a:cubicBezTo>
                  <a:cubicBezTo>
                    <a:pt x="110" y="199"/>
                    <a:pt x="103" y="199"/>
                    <a:pt x="97" y="199"/>
                  </a:cubicBezTo>
                  <a:cubicBezTo>
                    <a:pt x="89" y="199"/>
                    <a:pt x="80" y="199"/>
                    <a:pt x="72" y="200"/>
                  </a:cubicBezTo>
                  <a:cubicBezTo>
                    <a:pt x="65" y="200"/>
                    <a:pt x="58" y="201"/>
                    <a:pt x="51" y="202"/>
                  </a:cubicBezTo>
                  <a:cubicBezTo>
                    <a:pt x="48" y="202"/>
                    <a:pt x="45" y="202"/>
                    <a:pt x="42" y="201"/>
                  </a:cubicBezTo>
                  <a:cubicBezTo>
                    <a:pt x="41" y="201"/>
                    <a:pt x="40" y="200"/>
                    <a:pt x="40" y="200"/>
                  </a:cubicBezTo>
                  <a:cubicBezTo>
                    <a:pt x="39" y="199"/>
                    <a:pt x="39" y="198"/>
                    <a:pt x="39" y="197"/>
                  </a:cubicBezTo>
                  <a:cubicBezTo>
                    <a:pt x="39" y="193"/>
                    <a:pt x="40" y="190"/>
                    <a:pt x="41" y="186"/>
                  </a:cubicBezTo>
                  <a:cubicBezTo>
                    <a:pt x="42" y="182"/>
                    <a:pt x="42" y="178"/>
                    <a:pt x="42" y="174"/>
                  </a:cubicBezTo>
                  <a:cubicBezTo>
                    <a:pt x="42" y="162"/>
                    <a:pt x="41" y="149"/>
                    <a:pt x="42" y="137"/>
                  </a:cubicBezTo>
                  <a:cubicBezTo>
                    <a:pt x="42" y="132"/>
                    <a:pt x="42" y="126"/>
                    <a:pt x="42" y="121"/>
                  </a:cubicBezTo>
                  <a:cubicBezTo>
                    <a:pt x="42" y="120"/>
                    <a:pt x="43" y="119"/>
                    <a:pt x="43" y="118"/>
                  </a:cubicBezTo>
                  <a:cubicBezTo>
                    <a:pt x="45" y="116"/>
                    <a:pt x="47" y="116"/>
                    <a:pt x="48" y="116"/>
                  </a:cubicBezTo>
                  <a:cubicBezTo>
                    <a:pt x="54" y="114"/>
                    <a:pt x="59" y="115"/>
                    <a:pt x="64" y="115"/>
                  </a:cubicBezTo>
                  <a:cubicBezTo>
                    <a:pt x="68" y="115"/>
                    <a:pt x="72" y="115"/>
                    <a:pt x="75" y="116"/>
                  </a:cubicBezTo>
                  <a:cubicBezTo>
                    <a:pt x="79" y="116"/>
                    <a:pt x="82" y="116"/>
                    <a:pt x="86" y="116"/>
                  </a:cubicBezTo>
                  <a:cubicBezTo>
                    <a:pt x="88" y="117"/>
                    <a:pt x="90" y="117"/>
                    <a:pt x="91" y="115"/>
                  </a:cubicBezTo>
                  <a:cubicBezTo>
                    <a:pt x="93" y="113"/>
                    <a:pt x="93" y="110"/>
                    <a:pt x="93" y="107"/>
                  </a:cubicBezTo>
                  <a:cubicBezTo>
                    <a:pt x="93" y="104"/>
                    <a:pt x="93" y="101"/>
                    <a:pt x="93" y="97"/>
                  </a:cubicBezTo>
                  <a:cubicBezTo>
                    <a:pt x="92" y="92"/>
                    <a:pt x="91" y="85"/>
                    <a:pt x="86" y="83"/>
                  </a:cubicBezTo>
                  <a:cubicBezTo>
                    <a:pt x="79" y="80"/>
                    <a:pt x="71" y="84"/>
                    <a:pt x="64" y="86"/>
                  </a:cubicBezTo>
                  <a:cubicBezTo>
                    <a:pt x="61" y="86"/>
                    <a:pt x="57" y="87"/>
                    <a:pt x="54" y="87"/>
                  </a:cubicBezTo>
                  <a:cubicBezTo>
                    <a:pt x="51" y="86"/>
                    <a:pt x="49" y="84"/>
                    <a:pt x="49" y="81"/>
                  </a:cubicBezTo>
                  <a:cubicBezTo>
                    <a:pt x="47" y="75"/>
                    <a:pt x="47" y="68"/>
                    <a:pt x="48" y="61"/>
                  </a:cubicBezTo>
                  <a:cubicBezTo>
                    <a:pt x="48" y="58"/>
                    <a:pt x="48" y="55"/>
                    <a:pt x="49" y="52"/>
                  </a:cubicBezTo>
                  <a:cubicBezTo>
                    <a:pt x="51" y="49"/>
                    <a:pt x="54" y="47"/>
                    <a:pt x="57" y="46"/>
                  </a:cubicBezTo>
                  <a:cubicBezTo>
                    <a:pt x="63" y="43"/>
                    <a:pt x="71" y="44"/>
                    <a:pt x="78" y="44"/>
                  </a:cubicBezTo>
                  <a:cubicBezTo>
                    <a:pt x="89" y="45"/>
                    <a:pt x="101" y="46"/>
                    <a:pt x="112" y="47"/>
                  </a:cubicBezTo>
                  <a:cubicBezTo>
                    <a:pt x="116" y="47"/>
                    <a:pt x="121" y="47"/>
                    <a:pt x="125" y="47"/>
                  </a:cubicBezTo>
                  <a:cubicBezTo>
                    <a:pt x="129" y="48"/>
                    <a:pt x="133" y="48"/>
                    <a:pt x="138" y="48"/>
                  </a:cubicBezTo>
                  <a:cubicBezTo>
                    <a:pt x="141" y="48"/>
                    <a:pt x="144" y="47"/>
                    <a:pt x="146" y="45"/>
                  </a:cubicBezTo>
                  <a:cubicBezTo>
                    <a:pt x="148" y="43"/>
                    <a:pt x="149" y="40"/>
                    <a:pt x="149" y="37"/>
                  </a:cubicBezTo>
                  <a:cubicBezTo>
                    <a:pt x="150" y="30"/>
                    <a:pt x="148" y="23"/>
                    <a:pt x="146" y="16"/>
                  </a:cubicBezTo>
                  <a:cubicBezTo>
                    <a:pt x="145" y="13"/>
                    <a:pt x="145" y="10"/>
                    <a:pt x="143" y="7"/>
                  </a:cubicBezTo>
                  <a:cubicBezTo>
                    <a:pt x="141" y="5"/>
                    <a:pt x="138" y="4"/>
                    <a:pt x="136" y="4"/>
                  </a:cubicBezTo>
                  <a:cubicBezTo>
                    <a:pt x="132" y="3"/>
                    <a:pt x="127" y="4"/>
                    <a:pt x="123" y="4"/>
                  </a:cubicBezTo>
                  <a:cubicBezTo>
                    <a:pt x="116" y="3"/>
                    <a:pt x="110" y="4"/>
                    <a:pt x="104" y="4"/>
                  </a:cubicBezTo>
                  <a:cubicBezTo>
                    <a:pt x="91" y="4"/>
                    <a:pt x="79" y="4"/>
                    <a:pt x="66" y="4"/>
                  </a:cubicBezTo>
                  <a:cubicBezTo>
                    <a:pt x="47" y="5"/>
                    <a:pt x="27" y="6"/>
                    <a:pt x="8" y="6"/>
                  </a:cubicBezTo>
                  <a:cubicBezTo>
                    <a:pt x="8" y="6"/>
                    <a:pt x="7" y="7"/>
                    <a:pt x="7" y="7"/>
                  </a:cubicBezTo>
                  <a:cubicBezTo>
                    <a:pt x="9" y="12"/>
                    <a:pt x="15" y="13"/>
                    <a:pt x="20" y="13"/>
                  </a:cubicBezTo>
                  <a:cubicBezTo>
                    <a:pt x="27" y="13"/>
                    <a:pt x="34" y="12"/>
                    <a:pt x="40" y="10"/>
                  </a:cubicBezTo>
                  <a:cubicBezTo>
                    <a:pt x="49" y="8"/>
                    <a:pt x="58" y="8"/>
                    <a:pt x="67" y="7"/>
                  </a:cubicBezTo>
                  <a:cubicBezTo>
                    <a:pt x="79" y="6"/>
                    <a:pt x="91" y="6"/>
                    <a:pt x="104" y="6"/>
                  </a:cubicBezTo>
                  <a:cubicBezTo>
                    <a:pt x="111" y="5"/>
                    <a:pt x="119" y="5"/>
                    <a:pt x="126" y="5"/>
                  </a:cubicBezTo>
                  <a:cubicBezTo>
                    <a:pt x="127" y="5"/>
                    <a:pt x="128" y="3"/>
                    <a:pt x="127" y="3"/>
                  </a:cubicBezTo>
                  <a:cubicBezTo>
                    <a:pt x="118" y="0"/>
                    <a:pt x="109" y="0"/>
                    <a:pt x="100" y="0"/>
                  </a:cubicBezTo>
                  <a:cubicBezTo>
                    <a:pt x="91" y="1"/>
                    <a:pt x="82" y="2"/>
                    <a:pt x="73" y="3"/>
                  </a:cubicBezTo>
                  <a:cubicBezTo>
                    <a:pt x="62" y="5"/>
                    <a:pt x="50" y="6"/>
                    <a:pt x="39" y="7"/>
                  </a:cubicBezTo>
                  <a:cubicBezTo>
                    <a:pt x="27" y="8"/>
                    <a:pt x="15" y="9"/>
                    <a:pt x="3" y="10"/>
                  </a:cubicBezTo>
                  <a:cubicBezTo>
                    <a:pt x="3" y="11"/>
                    <a:pt x="2" y="12"/>
                    <a:pt x="3" y="12"/>
                  </a:cubicBezTo>
                  <a:cubicBezTo>
                    <a:pt x="13" y="13"/>
                    <a:pt x="23" y="12"/>
                    <a:pt x="33" y="12"/>
                  </a:cubicBezTo>
                  <a:cubicBezTo>
                    <a:pt x="43" y="11"/>
                    <a:pt x="52" y="11"/>
                    <a:pt x="62" y="10"/>
                  </a:cubicBezTo>
                  <a:cubicBezTo>
                    <a:pt x="82" y="10"/>
                    <a:pt x="101" y="10"/>
                    <a:pt x="121" y="6"/>
                  </a:cubicBezTo>
                  <a:cubicBezTo>
                    <a:pt x="121" y="6"/>
                    <a:pt x="120" y="5"/>
                    <a:pt x="120" y="5"/>
                  </a:cubicBezTo>
                  <a:cubicBezTo>
                    <a:pt x="105" y="7"/>
                    <a:pt x="89" y="7"/>
                    <a:pt x="73" y="7"/>
                  </a:cubicBezTo>
                  <a:cubicBezTo>
                    <a:pt x="57" y="8"/>
                    <a:pt x="41" y="9"/>
                    <a:pt x="24" y="8"/>
                  </a:cubicBezTo>
                  <a:cubicBezTo>
                    <a:pt x="24" y="9"/>
                    <a:pt x="24" y="9"/>
                    <a:pt x="24" y="10"/>
                  </a:cubicBezTo>
                  <a:cubicBezTo>
                    <a:pt x="35" y="7"/>
                    <a:pt x="46" y="7"/>
                    <a:pt x="56" y="8"/>
                  </a:cubicBezTo>
                  <a:cubicBezTo>
                    <a:pt x="68" y="8"/>
                    <a:pt x="79" y="7"/>
                    <a:pt x="91" y="7"/>
                  </a:cubicBezTo>
                  <a:cubicBezTo>
                    <a:pt x="97" y="6"/>
                    <a:pt x="103" y="6"/>
                    <a:pt x="110" y="6"/>
                  </a:cubicBezTo>
                  <a:cubicBezTo>
                    <a:pt x="115" y="5"/>
                    <a:pt x="121" y="5"/>
                    <a:pt x="126" y="4"/>
                  </a:cubicBezTo>
                  <a:cubicBezTo>
                    <a:pt x="129" y="4"/>
                    <a:pt x="132" y="3"/>
                    <a:pt x="134" y="5"/>
                  </a:cubicBezTo>
                  <a:cubicBezTo>
                    <a:pt x="137" y="8"/>
                    <a:pt x="138" y="14"/>
                    <a:pt x="139" y="18"/>
                  </a:cubicBezTo>
                  <a:cubicBezTo>
                    <a:pt x="141" y="25"/>
                    <a:pt x="141" y="33"/>
                    <a:pt x="141" y="40"/>
                  </a:cubicBezTo>
                  <a:cubicBezTo>
                    <a:pt x="142" y="40"/>
                    <a:pt x="142" y="40"/>
                    <a:pt x="143" y="40"/>
                  </a:cubicBezTo>
                  <a:cubicBezTo>
                    <a:pt x="140" y="32"/>
                    <a:pt x="139" y="23"/>
                    <a:pt x="140" y="14"/>
                  </a:cubicBezTo>
                  <a:cubicBezTo>
                    <a:pt x="139" y="15"/>
                    <a:pt x="139" y="15"/>
                    <a:pt x="138" y="15"/>
                  </a:cubicBezTo>
                  <a:cubicBezTo>
                    <a:pt x="141" y="24"/>
                    <a:pt x="141" y="34"/>
                    <a:pt x="145" y="44"/>
                  </a:cubicBezTo>
                  <a:cubicBezTo>
                    <a:pt x="145" y="43"/>
                    <a:pt x="145" y="43"/>
                    <a:pt x="145" y="42"/>
                  </a:cubicBezTo>
                  <a:cubicBezTo>
                    <a:pt x="141" y="46"/>
                    <a:pt x="134" y="46"/>
                    <a:pt x="129" y="46"/>
                  </a:cubicBezTo>
                  <a:cubicBezTo>
                    <a:pt x="123" y="46"/>
                    <a:pt x="117" y="45"/>
                    <a:pt x="112" y="45"/>
                  </a:cubicBezTo>
                  <a:cubicBezTo>
                    <a:pt x="94" y="44"/>
                    <a:pt x="77" y="46"/>
                    <a:pt x="59" y="46"/>
                  </a:cubicBezTo>
                  <a:cubicBezTo>
                    <a:pt x="58" y="46"/>
                    <a:pt x="58" y="48"/>
                    <a:pt x="59" y="48"/>
                  </a:cubicBezTo>
                  <a:cubicBezTo>
                    <a:pt x="87" y="50"/>
                    <a:pt x="114" y="46"/>
                    <a:pt x="142" y="46"/>
                  </a:cubicBezTo>
                  <a:cubicBezTo>
                    <a:pt x="143" y="46"/>
                    <a:pt x="143" y="44"/>
                    <a:pt x="142" y="44"/>
                  </a:cubicBezTo>
                  <a:cubicBezTo>
                    <a:pt x="114" y="44"/>
                    <a:pt x="87" y="47"/>
                    <a:pt x="60" y="46"/>
                  </a:cubicBezTo>
                  <a:cubicBezTo>
                    <a:pt x="60" y="47"/>
                    <a:pt x="60" y="47"/>
                    <a:pt x="60" y="48"/>
                  </a:cubicBezTo>
                  <a:cubicBezTo>
                    <a:pt x="83" y="42"/>
                    <a:pt x="107" y="50"/>
                    <a:pt x="129" y="46"/>
                  </a:cubicBezTo>
                  <a:cubicBezTo>
                    <a:pt x="131" y="45"/>
                    <a:pt x="130" y="44"/>
                    <a:pt x="129" y="44"/>
                  </a:cubicBezTo>
                  <a:cubicBezTo>
                    <a:pt x="102" y="41"/>
                    <a:pt x="74" y="43"/>
                    <a:pt x="46" y="46"/>
                  </a:cubicBezTo>
                  <a:cubicBezTo>
                    <a:pt x="46" y="46"/>
                    <a:pt x="46" y="47"/>
                    <a:pt x="46" y="47"/>
                  </a:cubicBezTo>
                  <a:cubicBezTo>
                    <a:pt x="46" y="53"/>
                    <a:pt x="49" y="59"/>
                    <a:pt x="50" y="65"/>
                  </a:cubicBezTo>
                  <a:cubicBezTo>
                    <a:pt x="52" y="70"/>
                    <a:pt x="53" y="77"/>
                    <a:pt x="50" y="83"/>
                  </a:cubicBezTo>
                  <a:cubicBezTo>
                    <a:pt x="50" y="83"/>
                    <a:pt x="51" y="83"/>
                    <a:pt x="51" y="83"/>
                  </a:cubicBezTo>
                  <a:cubicBezTo>
                    <a:pt x="49" y="80"/>
                    <a:pt x="48" y="75"/>
                    <a:pt x="48" y="71"/>
                  </a:cubicBezTo>
                  <a:cubicBezTo>
                    <a:pt x="47" y="67"/>
                    <a:pt x="47" y="63"/>
                    <a:pt x="49" y="59"/>
                  </a:cubicBezTo>
                  <a:cubicBezTo>
                    <a:pt x="48" y="59"/>
                    <a:pt x="48" y="59"/>
                    <a:pt x="47" y="59"/>
                  </a:cubicBezTo>
                  <a:cubicBezTo>
                    <a:pt x="51" y="67"/>
                    <a:pt x="48" y="75"/>
                    <a:pt x="51" y="83"/>
                  </a:cubicBezTo>
                  <a:cubicBezTo>
                    <a:pt x="51" y="84"/>
                    <a:pt x="52" y="84"/>
                    <a:pt x="52" y="83"/>
                  </a:cubicBezTo>
                  <a:cubicBezTo>
                    <a:pt x="55" y="75"/>
                    <a:pt x="51" y="66"/>
                    <a:pt x="53" y="58"/>
                  </a:cubicBezTo>
                  <a:cubicBezTo>
                    <a:pt x="54" y="57"/>
                    <a:pt x="52" y="56"/>
                    <a:pt x="51" y="57"/>
                  </a:cubicBezTo>
                  <a:cubicBezTo>
                    <a:pt x="50" y="62"/>
                    <a:pt x="48" y="67"/>
                    <a:pt x="48" y="73"/>
                  </a:cubicBezTo>
                  <a:cubicBezTo>
                    <a:pt x="47" y="77"/>
                    <a:pt x="48" y="81"/>
                    <a:pt x="52" y="83"/>
                  </a:cubicBezTo>
                  <a:cubicBezTo>
                    <a:pt x="57" y="85"/>
                    <a:pt x="62" y="86"/>
                    <a:pt x="66" y="86"/>
                  </a:cubicBezTo>
                  <a:cubicBezTo>
                    <a:pt x="70" y="86"/>
                    <a:pt x="75" y="86"/>
                    <a:pt x="79" y="85"/>
                  </a:cubicBezTo>
                  <a:cubicBezTo>
                    <a:pt x="80" y="84"/>
                    <a:pt x="80" y="83"/>
                    <a:pt x="79" y="83"/>
                  </a:cubicBezTo>
                  <a:cubicBezTo>
                    <a:pt x="71" y="80"/>
                    <a:pt x="62" y="83"/>
                    <a:pt x="54" y="86"/>
                  </a:cubicBezTo>
                  <a:cubicBezTo>
                    <a:pt x="53" y="86"/>
                    <a:pt x="53" y="87"/>
                    <a:pt x="54" y="87"/>
                  </a:cubicBezTo>
                  <a:cubicBezTo>
                    <a:pt x="59" y="87"/>
                    <a:pt x="65" y="87"/>
                    <a:pt x="70" y="86"/>
                  </a:cubicBezTo>
                  <a:cubicBezTo>
                    <a:pt x="72" y="86"/>
                    <a:pt x="75" y="85"/>
                    <a:pt x="77" y="84"/>
                  </a:cubicBezTo>
                  <a:cubicBezTo>
                    <a:pt x="80" y="84"/>
                    <a:pt x="82" y="83"/>
                    <a:pt x="85" y="84"/>
                  </a:cubicBezTo>
                  <a:cubicBezTo>
                    <a:pt x="89" y="85"/>
                    <a:pt x="90" y="92"/>
                    <a:pt x="90" y="95"/>
                  </a:cubicBezTo>
                  <a:cubicBezTo>
                    <a:pt x="90" y="100"/>
                    <a:pt x="90" y="104"/>
                    <a:pt x="89" y="108"/>
                  </a:cubicBezTo>
                  <a:cubicBezTo>
                    <a:pt x="90" y="108"/>
                    <a:pt x="91" y="108"/>
                    <a:pt x="91" y="108"/>
                  </a:cubicBezTo>
                  <a:cubicBezTo>
                    <a:pt x="87" y="102"/>
                    <a:pt x="87" y="95"/>
                    <a:pt x="87" y="88"/>
                  </a:cubicBezTo>
                  <a:cubicBezTo>
                    <a:pt x="86" y="88"/>
                    <a:pt x="85" y="89"/>
                    <a:pt x="85" y="89"/>
                  </a:cubicBezTo>
                  <a:cubicBezTo>
                    <a:pt x="86" y="93"/>
                    <a:pt x="87" y="97"/>
                    <a:pt x="88" y="101"/>
                  </a:cubicBezTo>
                  <a:cubicBezTo>
                    <a:pt x="89" y="103"/>
                    <a:pt x="90" y="105"/>
                    <a:pt x="90" y="108"/>
                  </a:cubicBezTo>
                  <a:cubicBezTo>
                    <a:pt x="90" y="109"/>
                    <a:pt x="91" y="112"/>
                    <a:pt x="90" y="113"/>
                  </a:cubicBezTo>
                  <a:cubicBezTo>
                    <a:pt x="88" y="115"/>
                    <a:pt x="85" y="115"/>
                    <a:pt x="83" y="115"/>
                  </a:cubicBezTo>
                  <a:cubicBezTo>
                    <a:pt x="81" y="115"/>
                    <a:pt x="78" y="115"/>
                    <a:pt x="75" y="115"/>
                  </a:cubicBezTo>
                  <a:cubicBezTo>
                    <a:pt x="72" y="115"/>
                    <a:pt x="69" y="115"/>
                    <a:pt x="66" y="115"/>
                  </a:cubicBezTo>
                  <a:cubicBezTo>
                    <a:pt x="62" y="116"/>
                    <a:pt x="57" y="116"/>
                    <a:pt x="52" y="117"/>
                  </a:cubicBezTo>
                  <a:cubicBezTo>
                    <a:pt x="51" y="117"/>
                    <a:pt x="51" y="119"/>
                    <a:pt x="52" y="119"/>
                  </a:cubicBezTo>
                  <a:cubicBezTo>
                    <a:pt x="64" y="120"/>
                    <a:pt x="75" y="116"/>
                    <a:pt x="86" y="115"/>
                  </a:cubicBezTo>
                  <a:cubicBezTo>
                    <a:pt x="87" y="114"/>
                    <a:pt x="87" y="113"/>
                    <a:pt x="85" y="113"/>
                  </a:cubicBezTo>
                  <a:cubicBezTo>
                    <a:pt x="79" y="113"/>
                    <a:pt x="74" y="112"/>
                    <a:pt x="67" y="112"/>
                  </a:cubicBezTo>
                  <a:cubicBezTo>
                    <a:pt x="61" y="112"/>
                    <a:pt x="54" y="112"/>
                    <a:pt x="49" y="115"/>
                  </a:cubicBezTo>
                  <a:cubicBezTo>
                    <a:pt x="47" y="116"/>
                    <a:pt x="45" y="118"/>
                    <a:pt x="46" y="120"/>
                  </a:cubicBezTo>
                  <a:cubicBezTo>
                    <a:pt x="46" y="122"/>
                    <a:pt x="46" y="123"/>
                    <a:pt x="47" y="125"/>
                  </a:cubicBezTo>
                  <a:cubicBezTo>
                    <a:pt x="47" y="127"/>
                    <a:pt x="47" y="129"/>
                    <a:pt x="47" y="131"/>
                  </a:cubicBezTo>
                  <a:cubicBezTo>
                    <a:pt x="47" y="138"/>
                    <a:pt x="46" y="144"/>
                    <a:pt x="46" y="150"/>
                  </a:cubicBezTo>
                  <a:cubicBezTo>
                    <a:pt x="45" y="156"/>
                    <a:pt x="44" y="162"/>
                    <a:pt x="43" y="168"/>
                  </a:cubicBezTo>
                  <a:cubicBezTo>
                    <a:pt x="42" y="173"/>
                    <a:pt x="41" y="179"/>
                    <a:pt x="40" y="184"/>
                  </a:cubicBezTo>
                  <a:cubicBezTo>
                    <a:pt x="40" y="184"/>
                    <a:pt x="41" y="184"/>
                    <a:pt x="42" y="184"/>
                  </a:cubicBezTo>
                  <a:cubicBezTo>
                    <a:pt x="42" y="165"/>
                    <a:pt x="40" y="146"/>
                    <a:pt x="41" y="128"/>
                  </a:cubicBezTo>
                  <a:cubicBezTo>
                    <a:pt x="40" y="128"/>
                    <a:pt x="40" y="128"/>
                    <a:pt x="39" y="128"/>
                  </a:cubicBezTo>
                  <a:cubicBezTo>
                    <a:pt x="43" y="136"/>
                    <a:pt x="40" y="146"/>
                    <a:pt x="40" y="155"/>
                  </a:cubicBezTo>
                  <a:cubicBezTo>
                    <a:pt x="40" y="167"/>
                    <a:pt x="40" y="178"/>
                    <a:pt x="39" y="189"/>
                  </a:cubicBezTo>
                  <a:cubicBezTo>
                    <a:pt x="39" y="190"/>
                    <a:pt x="41" y="191"/>
                    <a:pt x="41" y="190"/>
                  </a:cubicBezTo>
                  <a:cubicBezTo>
                    <a:pt x="44" y="170"/>
                    <a:pt x="43" y="150"/>
                    <a:pt x="51" y="132"/>
                  </a:cubicBezTo>
                  <a:cubicBezTo>
                    <a:pt x="51" y="132"/>
                    <a:pt x="50" y="132"/>
                    <a:pt x="49" y="132"/>
                  </a:cubicBezTo>
                  <a:cubicBezTo>
                    <a:pt x="50" y="144"/>
                    <a:pt x="47" y="155"/>
                    <a:pt x="45" y="166"/>
                  </a:cubicBezTo>
                  <a:cubicBezTo>
                    <a:pt x="44" y="170"/>
                    <a:pt x="43" y="175"/>
                    <a:pt x="42" y="180"/>
                  </a:cubicBezTo>
                  <a:cubicBezTo>
                    <a:pt x="41" y="183"/>
                    <a:pt x="40" y="187"/>
                    <a:pt x="39" y="191"/>
                  </a:cubicBezTo>
                  <a:cubicBezTo>
                    <a:pt x="39" y="194"/>
                    <a:pt x="39" y="197"/>
                    <a:pt x="42" y="199"/>
                  </a:cubicBezTo>
                  <a:cubicBezTo>
                    <a:pt x="45" y="201"/>
                    <a:pt x="49" y="200"/>
                    <a:pt x="52" y="200"/>
                  </a:cubicBezTo>
                  <a:cubicBezTo>
                    <a:pt x="58" y="199"/>
                    <a:pt x="63" y="198"/>
                    <a:pt x="68" y="198"/>
                  </a:cubicBezTo>
                  <a:cubicBezTo>
                    <a:pt x="74" y="197"/>
                    <a:pt x="80" y="197"/>
                    <a:pt x="85" y="197"/>
                  </a:cubicBezTo>
                  <a:cubicBezTo>
                    <a:pt x="97" y="197"/>
                    <a:pt x="110" y="199"/>
                    <a:pt x="122" y="196"/>
                  </a:cubicBezTo>
                  <a:cubicBezTo>
                    <a:pt x="123" y="195"/>
                    <a:pt x="123" y="194"/>
                    <a:pt x="121" y="194"/>
                  </a:cubicBezTo>
                  <a:cubicBezTo>
                    <a:pt x="95" y="191"/>
                    <a:pt x="68" y="195"/>
                    <a:pt x="42" y="201"/>
                  </a:cubicBezTo>
                  <a:cubicBezTo>
                    <a:pt x="41" y="201"/>
                    <a:pt x="41" y="202"/>
                    <a:pt x="42" y="203"/>
                  </a:cubicBezTo>
                  <a:cubicBezTo>
                    <a:pt x="54" y="203"/>
                    <a:pt x="66" y="203"/>
                    <a:pt x="78" y="203"/>
                  </a:cubicBezTo>
                  <a:cubicBezTo>
                    <a:pt x="88" y="203"/>
                    <a:pt x="98" y="201"/>
                    <a:pt x="108" y="200"/>
                  </a:cubicBezTo>
                  <a:cubicBezTo>
                    <a:pt x="113" y="200"/>
                    <a:pt x="118" y="200"/>
                    <a:pt x="123" y="200"/>
                  </a:cubicBezTo>
                  <a:cubicBezTo>
                    <a:pt x="125" y="200"/>
                    <a:pt x="127" y="201"/>
                    <a:pt x="130" y="201"/>
                  </a:cubicBezTo>
                  <a:cubicBezTo>
                    <a:pt x="131" y="202"/>
                    <a:pt x="133" y="203"/>
                    <a:pt x="133" y="204"/>
                  </a:cubicBezTo>
                  <a:cubicBezTo>
                    <a:pt x="134" y="206"/>
                    <a:pt x="133" y="207"/>
                    <a:pt x="133" y="209"/>
                  </a:cubicBezTo>
                  <a:cubicBezTo>
                    <a:pt x="133" y="211"/>
                    <a:pt x="132" y="213"/>
                    <a:pt x="132" y="216"/>
                  </a:cubicBezTo>
                  <a:cubicBezTo>
                    <a:pt x="131" y="221"/>
                    <a:pt x="130" y="227"/>
                    <a:pt x="129" y="233"/>
                  </a:cubicBezTo>
                  <a:cubicBezTo>
                    <a:pt x="129" y="233"/>
                    <a:pt x="129" y="233"/>
                    <a:pt x="129" y="234"/>
                  </a:cubicBezTo>
                  <a:cubicBezTo>
                    <a:pt x="129" y="235"/>
                    <a:pt x="131" y="235"/>
                    <a:pt x="131" y="234"/>
                  </a:cubicBezTo>
                  <a:cubicBezTo>
                    <a:pt x="134" y="225"/>
                    <a:pt x="130" y="215"/>
                    <a:pt x="131" y="206"/>
                  </a:cubicBezTo>
                  <a:cubicBezTo>
                    <a:pt x="130" y="206"/>
                    <a:pt x="130" y="206"/>
                    <a:pt x="129" y="206"/>
                  </a:cubicBezTo>
                  <a:cubicBezTo>
                    <a:pt x="131" y="210"/>
                    <a:pt x="131" y="215"/>
                    <a:pt x="131" y="219"/>
                  </a:cubicBezTo>
                  <a:cubicBezTo>
                    <a:pt x="130" y="224"/>
                    <a:pt x="130" y="228"/>
                    <a:pt x="129" y="232"/>
                  </a:cubicBezTo>
                  <a:cubicBezTo>
                    <a:pt x="129" y="235"/>
                    <a:pt x="129" y="238"/>
                    <a:pt x="126" y="240"/>
                  </a:cubicBezTo>
                  <a:cubicBezTo>
                    <a:pt x="125" y="240"/>
                    <a:pt x="123" y="241"/>
                    <a:pt x="122" y="241"/>
                  </a:cubicBezTo>
                  <a:cubicBezTo>
                    <a:pt x="119" y="241"/>
                    <a:pt x="117" y="241"/>
                    <a:pt x="114" y="241"/>
                  </a:cubicBezTo>
                  <a:cubicBezTo>
                    <a:pt x="90" y="242"/>
                    <a:pt x="65" y="240"/>
                    <a:pt x="41" y="240"/>
                  </a:cubicBezTo>
                  <a:cubicBezTo>
                    <a:pt x="28" y="240"/>
                    <a:pt x="16" y="241"/>
                    <a:pt x="3" y="243"/>
                  </a:cubicBezTo>
                  <a:cubicBezTo>
                    <a:pt x="2" y="243"/>
                    <a:pt x="2" y="245"/>
                    <a:pt x="3" y="245"/>
                  </a:cubicBezTo>
                  <a:cubicBezTo>
                    <a:pt x="25" y="245"/>
                    <a:pt x="47" y="243"/>
                    <a:pt x="68" y="244"/>
                  </a:cubicBezTo>
                  <a:cubicBezTo>
                    <a:pt x="87" y="245"/>
                    <a:pt x="105" y="249"/>
                    <a:pt x="123" y="244"/>
                  </a:cubicBezTo>
                  <a:cubicBezTo>
                    <a:pt x="124" y="243"/>
                    <a:pt x="124" y="243"/>
                    <a:pt x="124" y="242"/>
                  </a:cubicBezTo>
                  <a:cubicBezTo>
                    <a:pt x="121" y="239"/>
                    <a:pt x="117" y="239"/>
                    <a:pt x="114" y="239"/>
                  </a:cubicBezTo>
                  <a:cubicBezTo>
                    <a:pt x="110" y="238"/>
                    <a:pt x="105" y="238"/>
                    <a:pt x="100" y="238"/>
                  </a:cubicBezTo>
                  <a:cubicBezTo>
                    <a:pt x="88" y="236"/>
                    <a:pt x="76" y="236"/>
                    <a:pt x="63" y="235"/>
                  </a:cubicBezTo>
                  <a:cubicBezTo>
                    <a:pt x="51" y="235"/>
                    <a:pt x="38" y="234"/>
                    <a:pt x="26" y="234"/>
                  </a:cubicBezTo>
                  <a:cubicBezTo>
                    <a:pt x="22" y="234"/>
                    <a:pt x="19" y="235"/>
                    <a:pt x="15" y="235"/>
                  </a:cubicBezTo>
                  <a:cubicBezTo>
                    <a:pt x="12" y="235"/>
                    <a:pt x="7" y="236"/>
                    <a:pt x="4" y="234"/>
                  </a:cubicBezTo>
                  <a:cubicBezTo>
                    <a:pt x="1" y="232"/>
                    <a:pt x="4" y="225"/>
                    <a:pt x="5" y="222"/>
                  </a:cubicBezTo>
                  <a:cubicBezTo>
                    <a:pt x="6" y="217"/>
                    <a:pt x="7" y="211"/>
                    <a:pt x="8" y="206"/>
                  </a:cubicBezTo>
                  <a:cubicBezTo>
                    <a:pt x="10" y="194"/>
                    <a:pt x="12" y="182"/>
                    <a:pt x="13" y="170"/>
                  </a:cubicBezTo>
                  <a:cubicBezTo>
                    <a:pt x="17" y="146"/>
                    <a:pt x="19" y="122"/>
                    <a:pt x="19" y="98"/>
                  </a:cubicBezTo>
                  <a:cubicBezTo>
                    <a:pt x="19" y="70"/>
                    <a:pt x="15" y="42"/>
                    <a:pt x="15" y="14"/>
                  </a:cubicBezTo>
                  <a:cubicBezTo>
                    <a:pt x="14" y="14"/>
                    <a:pt x="13" y="14"/>
                    <a:pt x="13" y="14"/>
                  </a:cubicBezTo>
                  <a:cubicBezTo>
                    <a:pt x="19" y="36"/>
                    <a:pt x="18" y="60"/>
                    <a:pt x="18" y="83"/>
                  </a:cubicBezTo>
                  <a:cubicBezTo>
                    <a:pt x="18" y="107"/>
                    <a:pt x="17" y="132"/>
                    <a:pt x="14" y="157"/>
                  </a:cubicBezTo>
                  <a:cubicBezTo>
                    <a:pt x="11" y="184"/>
                    <a:pt x="7" y="211"/>
                    <a:pt x="3" y="237"/>
                  </a:cubicBezTo>
                  <a:cubicBezTo>
                    <a:pt x="2" y="239"/>
                    <a:pt x="3" y="239"/>
                    <a:pt x="4" y="238"/>
                  </a:cubicBezTo>
                  <a:cubicBezTo>
                    <a:pt x="7" y="234"/>
                    <a:pt x="7" y="230"/>
                    <a:pt x="8" y="225"/>
                  </a:cubicBezTo>
                  <a:cubicBezTo>
                    <a:pt x="9" y="220"/>
                    <a:pt x="10" y="215"/>
                    <a:pt x="12" y="209"/>
                  </a:cubicBezTo>
                  <a:cubicBezTo>
                    <a:pt x="14" y="197"/>
                    <a:pt x="16" y="185"/>
                    <a:pt x="18" y="173"/>
                  </a:cubicBezTo>
                  <a:cubicBezTo>
                    <a:pt x="21" y="161"/>
                    <a:pt x="22" y="149"/>
                    <a:pt x="24" y="137"/>
                  </a:cubicBezTo>
                  <a:cubicBezTo>
                    <a:pt x="25" y="125"/>
                    <a:pt x="26" y="113"/>
                    <a:pt x="26" y="100"/>
                  </a:cubicBezTo>
                  <a:cubicBezTo>
                    <a:pt x="26" y="88"/>
                    <a:pt x="25" y="75"/>
                    <a:pt x="25" y="62"/>
                  </a:cubicBezTo>
                  <a:cubicBezTo>
                    <a:pt x="25" y="53"/>
                    <a:pt x="26" y="42"/>
                    <a:pt x="21" y="35"/>
                  </a:cubicBezTo>
                  <a:cubicBezTo>
                    <a:pt x="20" y="33"/>
                    <a:pt x="18" y="34"/>
                    <a:pt x="19" y="35"/>
                  </a:cubicBezTo>
                  <a:cubicBezTo>
                    <a:pt x="24" y="43"/>
                    <a:pt x="24" y="53"/>
                    <a:pt x="24" y="62"/>
                  </a:cubicBezTo>
                  <a:cubicBezTo>
                    <a:pt x="24" y="73"/>
                    <a:pt x="24" y="84"/>
                    <a:pt x="24" y="96"/>
                  </a:cubicBezTo>
                  <a:cubicBezTo>
                    <a:pt x="25" y="108"/>
                    <a:pt x="24" y="121"/>
                    <a:pt x="22" y="133"/>
                  </a:cubicBezTo>
                  <a:cubicBezTo>
                    <a:pt x="21" y="145"/>
                    <a:pt x="19" y="158"/>
                    <a:pt x="17" y="170"/>
                  </a:cubicBezTo>
                  <a:cubicBezTo>
                    <a:pt x="15" y="182"/>
                    <a:pt x="12" y="194"/>
                    <a:pt x="10" y="206"/>
                  </a:cubicBezTo>
                  <a:cubicBezTo>
                    <a:pt x="9" y="212"/>
                    <a:pt x="7" y="218"/>
                    <a:pt x="7" y="223"/>
                  </a:cubicBezTo>
                  <a:cubicBezTo>
                    <a:pt x="6" y="228"/>
                    <a:pt x="5" y="233"/>
                    <a:pt x="3" y="237"/>
                  </a:cubicBezTo>
                  <a:cubicBezTo>
                    <a:pt x="3" y="237"/>
                    <a:pt x="4" y="238"/>
                    <a:pt x="4" y="238"/>
                  </a:cubicBezTo>
                  <a:cubicBezTo>
                    <a:pt x="9" y="214"/>
                    <a:pt x="12" y="189"/>
                    <a:pt x="15" y="165"/>
                  </a:cubicBezTo>
                  <a:cubicBezTo>
                    <a:pt x="18" y="140"/>
                    <a:pt x="20" y="115"/>
                    <a:pt x="20" y="90"/>
                  </a:cubicBezTo>
                  <a:cubicBezTo>
                    <a:pt x="20" y="77"/>
                    <a:pt x="21" y="64"/>
                    <a:pt x="20" y="51"/>
                  </a:cubicBezTo>
                  <a:cubicBezTo>
                    <a:pt x="19" y="38"/>
                    <a:pt x="18" y="26"/>
                    <a:pt x="15" y="14"/>
                  </a:cubicBezTo>
                  <a:cubicBezTo>
                    <a:pt x="15" y="12"/>
                    <a:pt x="13" y="13"/>
                    <a:pt x="13" y="14"/>
                  </a:cubicBezTo>
                  <a:cubicBezTo>
                    <a:pt x="13" y="38"/>
                    <a:pt x="17" y="62"/>
                    <a:pt x="18" y="87"/>
                  </a:cubicBezTo>
                  <a:cubicBezTo>
                    <a:pt x="18" y="111"/>
                    <a:pt x="16" y="135"/>
                    <a:pt x="13" y="160"/>
                  </a:cubicBezTo>
                  <a:cubicBezTo>
                    <a:pt x="12" y="172"/>
                    <a:pt x="10" y="184"/>
                    <a:pt x="8" y="196"/>
                  </a:cubicBezTo>
                  <a:cubicBezTo>
                    <a:pt x="7" y="202"/>
                    <a:pt x="6" y="208"/>
                    <a:pt x="5" y="214"/>
                  </a:cubicBezTo>
                  <a:cubicBezTo>
                    <a:pt x="4" y="219"/>
                    <a:pt x="3" y="223"/>
                    <a:pt x="2" y="228"/>
                  </a:cubicBezTo>
                  <a:cubicBezTo>
                    <a:pt x="1" y="231"/>
                    <a:pt x="1" y="234"/>
                    <a:pt x="4" y="236"/>
                  </a:cubicBezTo>
                  <a:cubicBezTo>
                    <a:pt x="7" y="237"/>
                    <a:pt x="11" y="237"/>
                    <a:pt x="14" y="237"/>
                  </a:cubicBezTo>
                  <a:cubicBezTo>
                    <a:pt x="18" y="237"/>
                    <a:pt x="22" y="236"/>
                    <a:pt x="25" y="236"/>
                  </a:cubicBezTo>
                  <a:cubicBezTo>
                    <a:pt x="31" y="236"/>
                    <a:pt x="37" y="236"/>
                    <a:pt x="43" y="236"/>
                  </a:cubicBezTo>
                  <a:cubicBezTo>
                    <a:pt x="58" y="237"/>
                    <a:pt x="73" y="237"/>
                    <a:pt x="88" y="239"/>
                  </a:cubicBezTo>
                  <a:cubicBezTo>
                    <a:pt x="95" y="239"/>
                    <a:pt x="101" y="240"/>
                    <a:pt x="108" y="240"/>
                  </a:cubicBezTo>
                  <a:cubicBezTo>
                    <a:pt x="111" y="240"/>
                    <a:pt x="113" y="240"/>
                    <a:pt x="116" y="241"/>
                  </a:cubicBezTo>
                  <a:cubicBezTo>
                    <a:pt x="118" y="241"/>
                    <a:pt x="121" y="242"/>
                    <a:pt x="122" y="243"/>
                  </a:cubicBezTo>
                  <a:cubicBezTo>
                    <a:pt x="123" y="243"/>
                    <a:pt x="123" y="242"/>
                    <a:pt x="123" y="242"/>
                  </a:cubicBezTo>
                  <a:cubicBezTo>
                    <a:pt x="105" y="247"/>
                    <a:pt x="86" y="243"/>
                    <a:pt x="68" y="242"/>
                  </a:cubicBezTo>
                  <a:cubicBezTo>
                    <a:pt x="46" y="241"/>
                    <a:pt x="25" y="243"/>
                    <a:pt x="3" y="243"/>
                  </a:cubicBezTo>
                  <a:cubicBezTo>
                    <a:pt x="3" y="243"/>
                    <a:pt x="3" y="244"/>
                    <a:pt x="3" y="245"/>
                  </a:cubicBezTo>
                  <a:cubicBezTo>
                    <a:pt x="28" y="241"/>
                    <a:pt x="52" y="242"/>
                    <a:pt x="77" y="242"/>
                  </a:cubicBezTo>
                  <a:cubicBezTo>
                    <a:pt x="89" y="243"/>
                    <a:pt x="101" y="243"/>
                    <a:pt x="113" y="243"/>
                  </a:cubicBezTo>
                  <a:cubicBezTo>
                    <a:pt x="117" y="243"/>
                    <a:pt x="122" y="243"/>
                    <a:pt x="126" y="242"/>
                  </a:cubicBezTo>
                  <a:cubicBezTo>
                    <a:pt x="128" y="241"/>
                    <a:pt x="130" y="239"/>
                    <a:pt x="130" y="237"/>
                  </a:cubicBezTo>
                  <a:cubicBezTo>
                    <a:pt x="131" y="235"/>
                    <a:pt x="131" y="233"/>
                    <a:pt x="131" y="231"/>
                  </a:cubicBezTo>
                  <a:cubicBezTo>
                    <a:pt x="132" y="228"/>
                    <a:pt x="132" y="225"/>
                    <a:pt x="132" y="222"/>
                  </a:cubicBezTo>
                  <a:cubicBezTo>
                    <a:pt x="133" y="217"/>
                    <a:pt x="133" y="210"/>
                    <a:pt x="131" y="205"/>
                  </a:cubicBezTo>
                  <a:cubicBezTo>
                    <a:pt x="130" y="204"/>
                    <a:pt x="129" y="205"/>
                    <a:pt x="129" y="206"/>
                  </a:cubicBezTo>
                  <a:cubicBezTo>
                    <a:pt x="128" y="215"/>
                    <a:pt x="132" y="224"/>
                    <a:pt x="129" y="234"/>
                  </a:cubicBezTo>
                  <a:cubicBezTo>
                    <a:pt x="130" y="234"/>
                    <a:pt x="131" y="234"/>
                    <a:pt x="131" y="234"/>
                  </a:cubicBezTo>
                  <a:cubicBezTo>
                    <a:pt x="131" y="228"/>
                    <a:pt x="133" y="222"/>
                    <a:pt x="134" y="216"/>
                  </a:cubicBezTo>
                  <a:cubicBezTo>
                    <a:pt x="134" y="214"/>
                    <a:pt x="134" y="212"/>
                    <a:pt x="135" y="209"/>
                  </a:cubicBezTo>
                  <a:cubicBezTo>
                    <a:pt x="135" y="208"/>
                    <a:pt x="135" y="206"/>
                    <a:pt x="135" y="205"/>
                  </a:cubicBezTo>
                  <a:cubicBezTo>
                    <a:pt x="135" y="202"/>
                    <a:pt x="133" y="200"/>
                    <a:pt x="130" y="200"/>
                  </a:cubicBezTo>
                  <a:cubicBezTo>
                    <a:pt x="126" y="198"/>
                    <a:pt x="121" y="198"/>
                    <a:pt x="117" y="198"/>
                  </a:cubicBezTo>
                  <a:cubicBezTo>
                    <a:pt x="107" y="198"/>
                    <a:pt x="97" y="200"/>
                    <a:pt x="87" y="201"/>
                  </a:cubicBezTo>
                  <a:cubicBezTo>
                    <a:pt x="81" y="202"/>
                    <a:pt x="76" y="201"/>
                    <a:pt x="70" y="201"/>
                  </a:cubicBezTo>
                  <a:cubicBezTo>
                    <a:pt x="64" y="202"/>
                    <a:pt x="58" y="202"/>
                    <a:pt x="52" y="201"/>
                  </a:cubicBezTo>
                  <a:cubicBezTo>
                    <a:pt x="48" y="201"/>
                    <a:pt x="45" y="201"/>
                    <a:pt x="42" y="201"/>
                  </a:cubicBezTo>
                  <a:cubicBezTo>
                    <a:pt x="42" y="201"/>
                    <a:pt x="42" y="202"/>
                    <a:pt x="42" y="202"/>
                  </a:cubicBezTo>
                  <a:cubicBezTo>
                    <a:pt x="68" y="197"/>
                    <a:pt x="95" y="193"/>
                    <a:pt x="121" y="196"/>
                  </a:cubicBezTo>
                  <a:cubicBezTo>
                    <a:pt x="121" y="195"/>
                    <a:pt x="121" y="194"/>
                    <a:pt x="121" y="194"/>
                  </a:cubicBezTo>
                  <a:cubicBezTo>
                    <a:pt x="111" y="197"/>
                    <a:pt x="100" y="195"/>
                    <a:pt x="90" y="195"/>
                  </a:cubicBezTo>
                  <a:cubicBezTo>
                    <a:pt x="85" y="195"/>
                    <a:pt x="79" y="195"/>
                    <a:pt x="74" y="195"/>
                  </a:cubicBezTo>
                  <a:cubicBezTo>
                    <a:pt x="68" y="196"/>
                    <a:pt x="62" y="196"/>
                    <a:pt x="57" y="197"/>
                  </a:cubicBezTo>
                  <a:cubicBezTo>
                    <a:pt x="53" y="197"/>
                    <a:pt x="48" y="199"/>
                    <a:pt x="44" y="198"/>
                  </a:cubicBezTo>
                  <a:cubicBezTo>
                    <a:pt x="40" y="197"/>
                    <a:pt x="41" y="192"/>
                    <a:pt x="42" y="189"/>
                  </a:cubicBezTo>
                  <a:cubicBezTo>
                    <a:pt x="42" y="185"/>
                    <a:pt x="44" y="181"/>
                    <a:pt x="45" y="178"/>
                  </a:cubicBezTo>
                  <a:cubicBezTo>
                    <a:pt x="46" y="173"/>
                    <a:pt x="46" y="167"/>
                    <a:pt x="48" y="163"/>
                  </a:cubicBezTo>
                  <a:cubicBezTo>
                    <a:pt x="50" y="153"/>
                    <a:pt x="52" y="142"/>
                    <a:pt x="52" y="132"/>
                  </a:cubicBezTo>
                  <a:cubicBezTo>
                    <a:pt x="52" y="131"/>
                    <a:pt x="50" y="131"/>
                    <a:pt x="50" y="131"/>
                  </a:cubicBezTo>
                  <a:cubicBezTo>
                    <a:pt x="42" y="150"/>
                    <a:pt x="42" y="170"/>
                    <a:pt x="39" y="189"/>
                  </a:cubicBezTo>
                  <a:cubicBezTo>
                    <a:pt x="40" y="189"/>
                    <a:pt x="40" y="189"/>
                    <a:pt x="41" y="189"/>
                  </a:cubicBezTo>
                  <a:cubicBezTo>
                    <a:pt x="42" y="178"/>
                    <a:pt x="42" y="166"/>
                    <a:pt x="42" y="154"/>
                  </a:cubicBezTo>
                  <a:cubicBezTo>
                    <a:pt x="42" y="145"/>
                    <a:pt x="44" y="135"/>
                    <a:pt x="41" y="127"/>
                  </a:cubicBezTo>
                  <a:cubicBezTo>
                    <a:pt x="40" y="126"/>
                    <a:pt x="39" y="127"/>
                    <a:pt x="39" y="128"/>
                  </a:cubicBezTo>
                  <a:cubicBezTo>
                    <a:pt x="38" y="146"/>
                    <a:pt x="40" y="165"/>
                    <a:pt x="40" y="184"/>
                  </a:cubicBezTo>
                  <a:cubicBezTo>
                    <a:pt x="40" y="185"/>
                    <a:pt x="42" y="185"/>
                    <a:pt x="42" y="184"/>
                  </a:cubicBezTo>
                  <a:cubicBezTo>
                    <a:pt x="45" y="173"/>
                    <a:pt x="46" y="161"/>
                    <a:pt x="48" y="149"/>
                  </a:cubicBezTo>
                  <a:cubicBezTo>
                    <a:pt x="48" y="143"/>
                    <a:pt x="49" y="137"/>
                    <a:pt x="49" y="131"/>
                  </a:cubicBezTo>
                  <a:cubicBezTo>
                    <a:pt x="49" y="129"/>
                    <a:pt x="49" y="127"/>
                    <a:pt x="49" y="125"/>
                  </a:cubicBezTo>
                  <a:cubicBezTo>
                    <a:pt x="48" y="123"/>
                    <a:pt x="48" y="122"/>
                    <a:pt x="48" y="120"/>
                  </a:cubicBezTo>
                  <a:cubicBezTo>
                    <a:pt x="47" y="117"/>
                    <a:pt x="51" y="116"/>
                    <a:pt x="52" y="116"/>
                  </a:cubicBezTo>
                  <a:cubicBezTo>
                    <a:pt x="56" y="115"/>
                    <a:pt x="59" y="114"/>
                    <a:pt x="62" y="114"/>
                  </a:cubicBezTo>
                  <a:cubicBezTo>
                    <a:pt x="69" y="114"/>
                    <a:pt x="76" y="114"/>
                    <a:pt x="82" y="115"/>
                  </a:cubicBezTo>
                  <a:cubicBezTo>
                    <a:pt x="83" y="115"/>
                    <a:pt x="84" y="115"/>
                    <a:pt x="85" y="115"/>
                  </a:cubicBezTo>
                  <a:cubicBezTo>
                    <a:pt x="85" y="114"/>
                    <a:pt x="85" y="113"/>
                    <a:pt x="85" y="113"/>
                  </a:cubicBezTo>
                  <a:cubicBezTo>
                    <a:pt x="75" y="115"/>
                    <a:pt x="64" y="118"/>
                    <a:pt x="52" y="117"/>
                  </a:cubicBezTo>
                  <a:cubicBezTo>
                    <a:pt x="52" y="117"/>
                    <a:pt x="52" y="118"/>
                    <a:pt x="52" y="119"/>
                  </a:cubicBezTo>
                  <a:cubicBezTo>
                    <a:pt x="60" y="118"/>
                    <a:pt x="68" y="116"/>
                    <a:pt x="76" y="117"/>
                  </a:cubicBezTo>
                  <a:cubicBezTo>
                    <a:pt x="79" y="117"/>
                    <a:pt x="82" y="117"/>
                    <a:pt x="85" y="116"/>
                  </a:cubicBezTo>
                  <a:cubicBezTo>
                    <a:pt x="87" y="116"/>
                    <a:pt x="89" y="116"/>
                    <a:pt x="91" y="114"/>
                  </a:cubicBezTo>
                  <a:cubicBezTo>
                    <a:pt x="92" y="113"/>
                    <a:pt x="92" y="111"/>
                    <a:pt x="92" y="110"/>
                  </a:cubicBezTo>
                  <a:cubicBezTo>
                    <a:pt x="92" y="107"/>
                    <a:pt x="91" y="105"/>
                    <a:pt x="91" y="102"/>
                  </a:cubicBezTo>
                  <a:cubicBezTo>
                    <a:pt x="90" y="98"/>
                    <a:pt x="88" y="93"/>
                    <a:pt x="87" y="88"/>
                  </a:cubicBezTo>
                  <a:cubicBezTo>
                    <a:pt x="86" y="87"/>
                    <a:pt x="84" y="87"/>
                    <a:pt x="85" y="89"/>
                  </a:cubicBezTo>
                  <a:cubicBezTo>
                    <a:pt x="85" y="95"/>
                    <a:pt x="85" y="103"/>
                    <a:pt x="90" y="109"/>
                  </a:cubicBezTo>
                  <a:cubicBezTo>
                    <a:pt x="90" y="110"/>
                    <a:pt x="91" y="110"/>
                    <a:pt x="91" y="109"/>
                  </a:cubicBezTo>
                  <a:cubicBezTo>
                    <a:pt x="91" y="104"/>
                    <a:pt x="92" y="99"/>
                    <a:pt x="92" y="94"/>
                  </a:cubicBezTo>
                  <a:cubicBezTo>
                    <a:pt x="91" y="90"/>
                    <a:pt x="90" y="85"/>
                    <a:pt x="87" y="83"/>
                  </a:cubicBezTo>
                  <a:cubicBezTo>
                    <a:pt x="85" y="81"/>
                    <a:pt x="82" y="82"/>
                    <a:pt x="80" y="82"/>
                  </a:cubicBezTo>
                  <a:cubicBezTo>
                    <a:pt x="77" y="82"/>
                    <a:pt x="75" y="83"/>
                    <a:pt x="72" y="84"/>
                  </a:cubicBezTo>
                  <a:cubicBezTo>
                    <a:pt x="66" y="85"/>
                    <a:pt x="60" y="85"/>
                    <a:pt x="54" y="86"/>
                  </a:cubicBezTo>
                  <a:cubicBezTo>
                    <a:pt x="54" y="86"/>
                    <a:pt x="54" y="87"/>
                    <a:pt x="54" y="87"/>
                  </a:cubicBezTo>
                  <a:cubicBezTo>
                    <a:pt x="62" y="86"/>
                    <a:pt x="71" y="82"/>
                    <a:pt x="78" y="84"/>
                  </a:cubicBezTo>
                  <a:cubicBezTo>
                    <a:pt x="78" y="84"/>
                    <a:pt x="78" y="83"/>
                    <a:pt x="78" y="83"/>
                  </a:cubicBezTo>
                  <a:cubicBezTo>
                    <a:pt x="75" y="84"/>
                    <a:pt x="71" y="84"/>
                    <a:pt x="67" y="84"/>
                  </a:cubicBezTo>
                  <a:cubicBezTo>
                    <a:pt x="63" y="84"/>
                    <a:pt x="59" y="83"/>
                    <a:pt x="55" y="82"/>
                  </a:cubicBezTo>
                  <a:cubicBezTo>
                    <a:pt x="53" y="81"/>
                    <a:pt x="52" y="80"/>
                    <a:pt x="51" y="79"/>
                  </a:cubicBezTo>
                  <a:cubicBezTo>
                    <a:pt x="49" y="77"/>
                    <a:pt x="49" y="74"/>
                    <a:pt x="50" y="72"/>
                  </a:cubicBezTo>
                  <a:cubicBezTo>
                    <a:pt x="50" y="67"/>
                    <a:pt x="52" y="62"/>
                    <a:pt x="53" y="58"/>
                  </a:cubicBezTo>
                  <a:cubicBezTo>
                    <a:pt x="52" y="57"/>
                    <a:pt x="52" y="57"/>
                    <a:pt x="51" y="57"/>
                  </a:cubicBezTo>
                  <a:cubicBezTo>
                    <a:pt x="49" y="66"/>
                    <a:pt x="53" y="74"/>
                    <a:pt x="51" y="83"/>
                  </a:cubicBezTo>
                  <a:cubicBezTo>
                    <a:pt x="51" y="83"/>
                    <a:pt x="52" y="83"/>
                    <a:pt x="52" y="83"/>
                  </a:cubicBezTo>
                  <a:cubicBezTo>
                    <a:pt x="50" y="75"/>
                    <a:pt x="53" y="66"/>
                    <a:pt x="49" y="58"/>
                  </a:cubicBezTo>
                  <a:cubicBezTo>
                    <a:pt x="48" y="57"/>
                    <a:pt x="47" y="58"/>
                    <a:pt x="47" y="59"/>
                  </a:cubicBezTo>
                  <a:cubicBezTo>
                    <a:pt x="45" y="62"/>
                    <a:pt x="45" y="67"/>
                    <a:pt x="46" y="71"/>
                  </a:cubicBezTo>
                  <a:cubicBezTo>
                    <a:pt x="46" y="75"/>
                    <a:pt x="47" y="80"/>
                    <a:pt x="50" y="84"/>
                  </a:cubicBezTo>
                  <a:cubicBezTo>
                    <a:pt x="50" y="84"/>
                    <a:pt x="51" y="84"/>
                    <a:pt x="51" y="84"/>
                  </a:cubicBezTo>
                  <a:cubicBezTo>
                    <a:pt x="55" y="78"/>
                    <a:pt x="54" y="72"/>
                    <a:pt x="53" y="66"/>
                  </a:cubicBezTo>
                  <a:cubicBezTo>
                    <a:pt x="51" y="60"/>
                    <a:pt x="48" y="53"/>
                    <a:pt x="47" y="47"/>
                  </a:cubicBezTo>
                  <a:cubicBezTo>
                    <a:pt x="47" y="47"/>
                    <a:pt x="47" y="48"/>
                    <a:pt x="47" y="48"/>
                  </a:cubicBezTo>
                  <a:cubicBezTo>
                    <a:pt x="74" y="44"/>
                    <a:pt x="102" y="43"/>
                    <a:pt x="129" y="46"/>
                  </a:cubicBezTo>
                  <a:cubicBezTo>
                    <a:pt x="129" y="45"/>
                    <a:pt x="129" y="45"/>
                    <a:pt x="129" y="44"/>
                  </a:cubicBezTo>
                  <a:cubicBezTo>
                    <a:pt x="106" y="48"/>
                    <a:pt x="82" y="40"/>
                    <a:pt x="60" y="46"/>
                  </a:cubicBezTo>
                  <a:cubicBezTo>
                    <a:pt x="58" y="47"/>
                    <a:pt x="59" y="48"/>
                    <a:pt x="60" y="48"/>
                  </a:cubicBezTo>
                  <a:cubicBezTo>
                    <a:pt x="87" y="48"/>
                    <a:pt x="114" y="45"/>
                    <a:pt x="142" y="46"/>
                  </a:cubicBezTo>
                  <a:cubicBezTo>
                    <a:pt x="142" y="45"/>
                    <a:pt x="142" y="45"/>
                    <a:pt x="142" y="44"/>
                  </a:cubicBezTo>
                  <a:cubicBezTo>
                    <a:pt x="114" y="44"/>
                    <a:pt x="87" y="48"/>
                    <a:pt x="59" y="46"/>
                  </a:cubicBezTo>
                  <a:cubicBezTo>
                    <a:pt x="59" y="47"/>
                    <a:pt x="59" y="47"/>
                    <a:pt x="59" y="48"/>
                  </a:cubicBezTo>
                  <a:cubicBezTo>
                    <a:pt x="77" y="48"/>
                    <a:pt x="94" y="47"/>
                    <a:pt x="112" y="47"/>
                  </a:cubicBezTo>
                  <a:cubicBezTo>
                    <a:pt x="118" y="47"/>
                    <a:pt x="124" y="48"/>
                    <a:pt x="130" y="48"/>
                  </a:cubicBezTo>
                  <a:cubicBezTo>
                    <a:pt x="135" y="48"/>
                    <a:pt x="142" y="48"/>
                    <a:pt x="146" y="44"/>
                  </a:cubicBezTo>
                  <a:cubicBezTo>
                    <a:pt x="146" y="44"/>
                    <a:pt x="147" y="44"/>
                    <a:pt x="147" y="43"/>
                  </a:cubicBezTo>
                  <a:cubicBezTo>
                    <a:pt x="143" y="34"/>
                    <a:pt x="143" y="24"/>
                    <a:pt x="140" y="14"/>
                  </a:cubicBezTo>
                  <a:cubicBezTo>
                    <a:pt x="140" y="13"/>
                    <a:pt x="138" y="13"/>
                    <a:pt x="138" y="14"/>
                  </a:cubicBezTo>
                  <a:cubicBezTo>
                    <a:pt x="137" y="23"/>
                    <a:pt x="138" y="32"/>
                    <a:pt x="141" y="41"/>
                  </a:cubicBezTo>
                  <a:cubicBezTo>
                    <a:pt x="142" y="41"/>
                    <a:pt x="143" y="41"/>
                    <a:pt x="143" y="40"/>
                  </a:cubicBezTo>
                  <a:cubicBezTo>
                    <a:pt x="143" y="31"/>
                    <a:pt x="142" y="21"/>
                    <a:pt x="139" y="12"/>
                  </a:cubicBezTo>
                  <a:cubicBezTo>
                    <a:pt x="138" y="9"/>
                    <a:pt x="137" y="5"/>
                    <a:pt x="134" y="3"/>
                  </a:cubicBezTo>
                  <a:cubicBezTo>
                    <a:pt x="132" y="1"/>
                    <a:pt x="129" y="2"/>
                    <a:pt x="127" y="2"/>
                  </a:cubicBezTo>
                  <a:cubicBezTo>
                    <a:pt x="121" y="3"/>
                    <a:pt x="116" y="3"/>
                    <a:pt x="110" y="4"/>
                  </a:cubicBezTo>
                  <a:cubicBezTo>
                    <a:pt x="104" y="4"/>
                    <a:pt x="98" y="5"/>
                    <a:pt x="91" y="5"/>
                  </a:cubicBezTo>
                  <a:cubicBezTo>
                    <a:pt x="80" y="5"/>
                    <a:pt x="68" y="6"/>
                    <a:pt x="57" y="6"/>
                  </a:cubicBezTo>
                  <a:cubicBezTo>
                    <a:pt x="46" y="5"/>
                    <a:pt x="34" y="5"/>
                    <a:pt x="24" y="8"/>
                  </a:cubicBezTo>
                  <a:cubicBezTo>
                    <a:pt x="23" y="8"/>
                    <a:pt x="23" y="10"/>
                    <a:pt x="24" y="10"/>
                  </a:cubicBezTo>
                  <a:cubicBezTo>
                    <a:pt x="41" y="11"/>
                    <a:pt x="57" y="10"/>
                    <a:pt x="74" y="9"/>
                  </a:cubicBezTo>
                  <a:cubicBezTo>
                    <a:pt x="90" y="8"/>
                    <a:pt x="105" y="9"/>
                    <a:pt x="121" y="6"/>
                  </a:cubicBezTo>
                  <a:cubicBezTo>
                    <a:pt x="122" y="6"/>
                    <a:pt x="121" y="4"/>
                    <a:pt x="120" y="5"/>
                  </a:cubicBezTo>
                  <a:cubicBezTo>
                    <a:pt x="101" y="8"/>
                    <a:pt x="81" y="8"/>
                    <a:pt x="62" y="8"/>
                  </a:cubicBezTo>
                  <a:cubicBezTo>
                    <a:pt x="42" y="9"/>
                    <a:pt x="23" y="11"/>
                    <a:pt x="3" y="10"/>
                  </a:cubicBezTo>
                  <a:cubicBezTo>
                    <a:pt x="3" y="11"/>
                    <a:pt x="3" y="12"/>
                    <a:pt x="3" y="12"/>
                  </a:cubicBezTo>
                  <a:cubicBezTo>
                    <a:pt x="27" y="10"/>
                    <a:pt x="49" y="8"/>
                    <a:pt x="72" y="5"/>
                  </a:cubicBezTo>
                  <a:cubicBezTo>
                    <a:pt x="81" y="5"/>
                    <a:pt x="90" y="3"/>
                    <a:pt x="99" y="2"/>
                  </a:cubicBezTo>
                  <a:cubicBezTo>
                    <a:pt x="108" y="2"/>
                    <a:pt x="117" y="2"/>
                    <a:pt x="126" y="5"/>
                  </a:cubicBezTo>
                  <a:cubicBezTo>
                    <a:pt x="126" y="4"/>
                    <a:pt x="126" y="3"/>
                    <a:pt x="126" y="3"/>
                  </a:cubicBezTo>
                  <a:cubicBezTo>
                    <a:pt x="101" y="5"/>
                    <a:pt x="76" y="4"/>
                    <a:pt x="52" y="6"/>
                  </a:cubicBezTo>
                  <a:cubicBezTo>
                    <a:pt x="45" y="7"/>
                    <a:pt x="39" y="8"/>
                    <a:pt x="33" y="10"/>
                  </a:cubicBezTo>
                  <a:cubicBezTo>
                    <a:pt x="26" y="11"/>
                    <a:pt x="19" y="12"/>
                    <a:pt x="13" y="10"/>
                  </a:cubicBezTo>
                  <a:cubicBezTo>
                    <a:pt x="11" y="10"/>
                    <a:pt x="10" y="9"/>
                    <a:pt x="9" y="7"/>
                  </a:cubicBezTo>
                  <a:cubicBezTo>
                    <a:pt x="9" y="7"/>
                    <a:pt x="8" y="8"/>
                    <a:pt x="8" y="8"/>
                  </a:cubicBezTo>
                  <a:cubicBezTo>
                    <a:pt x="33" y="7"/>
                    <a:pt x="58" y="6"/>
                    <a:pt x="83" y="6"/>
                  </a:cubicBezTo>
                  <a:cubicBezTo>
                    <a:pt x="96" y="6"/>
                    <a:pt x="109" y="5"/>
                    <a:pt x="121" y="5"/>
                  </a:cubicBezTo>
                  <a:cubicBezTo>
                    <a:pt x="126" y="5"/>
                    <a:pt x="130" y="5"/>
                    <a:pt x="135" y="6"/>
                  </a:cubicBezTo>
                  <a:cubicBezTo>
                    <a:pt x="138" y="6"/>
                    <a:pt x="141" y="7"/>
                    <a:pt x="142" y="10"/>
                  </a:cubicBezTo>
                  <a:cubicBezTo>
                    <a:pt x="144" y="13"/>
                    <a:pt x="144" y="16"/>
                    <a:pt x="145" y="20"/>
                  </a:cubicBezTo>
                  <a:cubicBezTo>
                    <a:pt x="146" y="23"/>
                    <a:pt x="147" y="27"/>
                    <a:pt x="147" y="30"/>
                  </a:cubicBezTo>
                  <a:cubicBezTo>
                    <a:pt x="148" y="34"/>
                    <a:pt x="148" y="38"/>
                    <a:pt x="147" y="41"/>
                  </a:cubicBezTo>
                  <a:cubicBezTo>
                    <a:pt x="145" y="44"/>
                    <a:pt x="142" y="45"/>
                    <a:pt x="139" y="46"/>
                  </a:cubicBezTo>
                  <a:cubicBezTo>
                    <a:pt x="131" y="47"/>
                    <a:pt x="123" y="45"/>
                    <a:pt x="114" y="45"/>
                  </a:cubicBezTo>
                  <a:cubicBezTo>
                    <a:pt x="103" y="45"/>
                    <a:pt x="91" y="43"/>
                    <a:pt x="79" y="42"/>
                  </a:cubicBezTo>
                  <a:cubicBezTo>
                    <a:pt x="72" y="42"/>
                    <a:pt x="65" y="41"/>
                    <a:pt x="58" y="43"/>
                  </a:cubicBezTo>
                  <a:cubicBezTo>
                    <a:pt x="52" y="45"/>
                    <a:pt x="48" y="49"/>
                    <a:pt x="46" y="56"/>
                  </a:cubicBezTo>
                  <a:cubicBezTo>
                    <a:pt x="45" y="62"/>
                    <a:pt x="45" y="69"/>
                    <a:pt x="46" y="76"/>
                  </a:cubicBezTo>
                  <a:cubicBezTo>
                    <a:pt x="46" y="81"/>
                    <a:pt x="47" y="87"/>
                    <a:pt x="53" y="89"/>
                  </a:cubicBezTo>
                  <a:cubicBezTo>
                    <a:pt x="56" y="89"/>
                    <a:pt x="60" y="89"/>
                    <a:pt x="63" y="88"/>
                  </a:cubicBezTo>
                  <a:cubicBezTo>
                    <a:pt x="67" y="87"/>
                    <a:pt x="70" y="86"/>
                    <a:pt x="75" y="85"/>
                  </a:cubicBezTo>
                  <a:cubicBezTo>
                    <a:pt x="78" y="84"/>
                    <a:pt x="82" y="83"/>
                    <a:pt x="85" y="85"/>
                  </a:cubicBezTo>
                  <a:cubicBezTo>
                    <a:pt x="88" y="86"/>
                    <a:pt x="89" y="88"/>
                    <a:pt x="90" y="91"/>
                  </a:cubicBezTo>
                  <a:cubicBezTo>
                    <a:pt x="92" y="97"/>
                    <a:pt x="92" y="105"/>
                    <a:pt x="91" y="111"/>
                  </a:cubicBezTo>
                  <a:cubicBezTo>
                    <a:pt x="91" y="112"/>
                    <a:pt x="90" y="113"/>
                    <a:pt x="90" y="114"/>
                  </a:cubicBezTo>
                  <a:cubicBezTo>
                    <a:pt x="89" y="115"/>
                    <a:pt x="88" y="115"/>
                    <a:pt x="87" y="115"/>
                  </a:cubicBezTo>
                  <a:cubicBezTo>
                    <a:pt x="83" y="115"/>
                    <a:pt x="80" y="114"/>
                    <a:pt x="76" y="114"/>
                  </a:cubicBezTo>
                  <a:cubicBezTo>
                    <a:pt x="73" y="113"/>
                    <a:pt x="70" y="113"/>
                    <a:pt x="67" y="113"/>
                  </a:cubicBezTo>
                  <a:cubicBezTo>
                    <a:pt x="61" y="113"/>
                    <a:pt x="56" y="113"/>
                    <a:pt x="51" y="113"/>
                  </a:cubicBezTo>
                  <a:cubicBezTo>
                    <a:pt x="48" y="114"/>
                    <a:pt x="44" y="114"/>
                    <a:pt x="42" y="117"/>
                  </a:cubicBezTo>
                  <a:cubicBezTo>
                    <a:pt x="40" y="119"/>
                    <a:pt x="40" y="123"/>
                    <a:pt x="40" y="126"/>
                  </a:cubicBezTo>
                  <a:cubicBezTo>
                    <a:pt x="40" y="132"/>
                    <a:pt x="40" y="138"/>
                    <a:pt x="40" y="144"/>
                  </a:cubicBezTo>
                  <a:cubicBezTo>
                    <a:pt x="39" y="150"/>
                    <a:pt x="40" y="157"/>
                    <a:pt x="40" y="163"/>
                  </a:cubicBezTo>
                  <a:cubicBezTo>
                    <a:pt x="40" y="169"/>
                    <a:pt x="40" y="175"/>
                    <a:pt x="40" y="181"/>
                  </a:cubicBezTo>
                  <a:cubicBezTo>
                    <a:pt x="40" y="184"/>
                    <a:pt x="39" y="187"/>
                    <a:pt x="38" y="191"/>
                  </a:cubicBezTo>
                  <a:cubicBezTo>
                    <a:pt x="37" y="193"/>
                    <a:pt x="36" y="197"/>
                    <a:pt x="37" y="199"/>
                  </a:cubicBezTo>
                  <a:cubicBezTo>
                    <a:pt x="38" y="201"/>
                    <a:pt x="40" y="202"/>
                    <a:pt x="42" y="203"/>
                  </a:cubicBezTo>
                  <a:cubicBezTo>
                    <a:pt x="48" y="204"/>
                    <a:pt x="55" y="203"/>
                    <a:pt x="61" y="203"/>
                  </a:cubicBezTo>
                  <a:cubicBezTo>
                    <a:pt x="67" y="202"/>
                    <a:pt x="72" y="201"/>
                    <a:pt x="78" y="201"/>
                  </a:cubicBezTo>
                  <a:cubicBezTo>
                    <a:pt x="90" y="201"/>
                    <a:pt x="102" y="202"/>
                    <a:pt x="115" y="201"/>
                  </a:cubicBezTo>
                  <a:cubicBezTo>
                    <a:pt x="118" y="201"/>
                    <a:pt x="121" y="201"/>
                    <a:pt x="125" y="200"/>
                  </a:cubicBezTo>
                  <a:cubicBezTo>
                    <a:pt x="128" y="200"/>
                    <a:pt x="133" y="200"/>
                    <a:pt x="135" y="202"/>
                  </a:cubicBezTo>
                  <a:cubicBezTo>
                    <a:pt x="137" y="203"/>
                    <a:pt x="136" y="206"/>
                    <a:pt x="136" y="207"/>
                  </a:cubicBezTo>
                  <a:cubicBezTo>
                    <a:pt x="135" y="209"/>
                    <a:pt x="135" y="211"/>
                    <a:pt x="134" y="213"/>
                  </a:cubicBezTo>
                  <a:cubicBezTo>
                    <a:pt x="133" y="216"/>
                    <a:pt x="132" y="219"/>
                    <a:pt x="132" y="222"/>
                  </a:cubicBezTo>
                  <a:cubicBezTo>
                    <a:pt x="132" y="226"/>
                    <a:pt x="132" y="230"/>
                    <a:pt x="132" y="233"/>
                  </a:cubicBezTo>
                  <a:cubicBezTo>
                    <a:pt x="131" y="235"/>
                    <a:pt x="131" y="237"/>
                    <a:pt x="130" y="239"/>
                  </a:cubicBezTo>
                  <a:cubicBezTo>
                    <a:pt x="130" y="240"/>
                    <a:pt x="128" y="241"/>
                    <a:pt x="127" y="241"/>
                  </a:cubicBezTo>
                  <a:cubicBezTo>
                    <a:pt x="123" y="242"/>
                    <a:pt x="118" y="241"/>
                    <a:pt x="114" y="241"/>
                  </a:cubicBezTo>
                  <a:cubicBezTo>
                    <a:pt x="108" y="241"/>
                    <a:pt x="102" y="241"/>
                    <a:pt x="96" y="240"/>
                  </a:cubicBezTo>
                  <a:cubicBezTo>
                    <a:pt x="89" y="240"/>
                    <a:pt x="83" y="240"/>
                    <a:pt x="77" y="240"/>
                  </a:cubicBezTo>
                  <a:cubicBezTo>
                    <a:pt x="71" y="239"/>
                    <a:pt x="65" y="239"/>
                    <a:pt x="59" y="238"/>
                  </a:cubicBezTo>
                  <a:cubicBezTo>
                    <a:pt x="46" y="237"/>
                    <a:pt x="34" y="235"/>
                    <a:pt x="22" y="234"/>
                  </a:cubicBezTo>
                  <a:cubicBezTo>
                    <a:pt x="20" y="234"/>
                    <a:pt x="17" y="234"/>
                    <a:pt x="15" y="234"/>
                  </a:cubicBezTo>
                  <a:cubicBezTo>
                    <a:pt x="12" y="234"/>
                    <a:pt x="10" y="235"/>
                    <a:pt x="8" y="235"/>
                  </a:cubicBezTo>
                  <a:cubicBezTo>
                    <a:pt x="6" y="235"/>
                    <a:pt x="4" y="235"/>
                    <a:pt x="3" y="233"/>
                  </a:cubicBezTo>
                  <a:cubicBezTo>
                    <a:pt x="1" y="231"/>
                    <a:pt x="2" y="228"/>
                    <a:pt x="3" y="227"/>
                  </a:cubicBezTo>
                  <a:cubicBezTo>
                    <a:pt x="3" y="222"/>
                    <a:pt x="5" y="218"/>
                    <a:pt x="6" y="214"/>
                  </a:cubicBezTo>
                  <a:cubicBezTo>
                    <a:pt x="8" y="208"/>
                    <a:pt x="10" y="202"/>
                    <a:pt x="11" y="196"/>
                  </a:cubicBezTo>
                  <a:cubicBezTo>
                    <a:pt x="23" y="149"/>
                    <a:pt x="27" y="101"/>
                    <a:pt x="24" y="53"/>
                  </a:cubicBezTo>
                  <a:cubicBezTo>
                    <a:pt x="23" y="43"/>
                    <a:pt x="22" y="32"/>
                    <a:pt x="21" y="22"/>
                  </a:cubicBezTo>
                  <a:cubicBezTo>
                    <a:pt x="21" y="21"/>
                    <a:pt x="19" y="22"/>
                    <a:pt x="19" y="2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5" name="Freeform 96"/>
            <p:cNvSpPr/>
            <p:nvPr/>
          </p:nvSpPr>
          <p:spPr bwMode="auto">
            <a:xfrm>
              <a:off x="6277" y="1891"/>
              <a:ext cx="198" cy="349"/>
            </a:xfrm>
            <a:custGeom>
              <a:avLst/>
              <a:gdLst>
                <a:gd name="T0" fmla="*/ 33 w 153"/>
                <a:gd name="T1" fmla="*/ 192 h 270"/>
                <a:gd name="T2" fmla="*/ 64 w 153"/>
                <a:gd name="T3" fmla="*/ 35 h 270"/>
                <a:gd name="T4" fmla="*/ 64 w 153"/>
                <a:gd name="T5" fmla="*/ 9 h 270"/>
                <a:gd name="T6" fmla="*/ 112 w 153"/>
                <a:gd name="T7" fmla="*/ 141 h 270"/>
                <a:gd name="T8" fmla="*/ 145 w 153"/>
                <a:gd name="T9" fmla="*/ 245 h 270"/>
                <a:gd name="T10" fmla="*/ 148 w 153"/>
                <a:gd name="T11" fmla="*/ 263 h 270"/>
                <a:gd name="T12" fmla="*/ 105 w 153"/>
                <a:gd name="T13" fmla="*/ 264 h 270"/>
                <a:gd name="T14" fmla="*/ 102 w 153"/>
                <a:gd name="T15" fmla="*/ 233 h 270"/>
                <a:gd name="T16" fmla="*/ 96 w 153"/>
                <a:gd name="T17" fmla="*/ 188 h 270"/>
                <a:gd name="T18" fmla="*/ 58 w 153"/>
                <a:gd name="T19" fmla="*/ 184 h 270"/>
                <a:gd name="T20" fmla="*/ 40 w 153"/>
                <a:gd name="T21" fmla="*/ 224 h 270"/>
                <a:gd name="T22" fmla="*/ 28 w 153"/>
                <a:gd name="T23" fmla="*/ 261 h 270"/>
                <a:gd name="T24" fmla="*/ 1 w 153"/>
                <a:gd name="T25" fmla="*/ 258 h 270"/>
                <a:gd name="T26" fmla="*/ 32 w 153"/>
                <a:gd name="T27" fmla="*/ 246 h 270"/>
                <a:gd name="T28" fmla="*/ 49 w 153"/>
                <a:gd name="T29" fmla="*/ 192 h 270"/>
                <a:gd name="T30" fmla="*/ 88 w 153"/>
                <a:gd name="T31" fmla="*/ 188 h 270"/>
                <a:gd name="T32" fmla="*/ 94 w 153"/>
                <a:gd name="T33" fmla="*/ 215 h 270"/>
                <a:gd name="T34" fmla="*/ 97 w 153"/>
                <a:gd name="T35" fmla="*/ 268 h 270"/>
                <a:gd name="T36" fmla="*/ 136 w 153"/>
                <a:gd name="T37" fmla="*/ 263 h 270"/>
                <a:gd name="T38" fmla="*/ 142 w 153"/>
                <a:gd name="T39" fmla="*/ 236 h 270"/>
                <a:gd name="T40" fmla="*/ 114 w 153"/>
                <a:gd name="T41" fmla="*/ 131 h 270"/>
                <a:gd name="T42" fmla="*/ 66 w 153"/>
                <a:gd name="T43" fmla="*/ 1 h 270"/>
                <a:gd name="T44" fmla="*/ 64 w 153"/>
                <a:gd name="T45" fmla="*/ 27 h 270"/>
                <a:gd name="T46" fmla="*/ 58 w 153"/>
                <a:gd name="T47" fmla="*/ 99 h 270"/>
                <a:gd name="T48" fmla="*/ 27 w 153"/>
                <a:gd name="T49" fmla="*/ 199 h 270"/>
                <a:gd name="T50" fmla="*/ 3 w 153"/>
                <a:gd name="T51" fmla="*/ 258 h 270"/>
                <a:gd name="T52" fmla="*/ 55 w 153"/>
                <a:gd name="T53" fmla="*/ 100 h 270"/>
                <a:gd name="T54" fmla="*/ 64 w 153"/>
                <a:gd name="T55" fmla="*/ 14 h 270"/>
                <a:gd name="T56" fmla="*/ 66 w 153"/>
                <a:gd name="T57" fmla="*/ 18 h 270"/>
                <a:gd name="T58" fmla="*/ 60 w 153"/>
                <a:gd name="T59" fmla="*/ 40 h 270"/>
                <a:gd name="T60" fmla="*/ 42 w 153"/>
                <a:gd name="T61" fmla="*/ 144 h 270"/>
                <a:gd name="T62" fmla="*/ 2 w 153"/>
                <a:gd name="T63" fmla="*/ 259 h 270"/>
                <a:gd name="T64" fmla="*/ 44 w 153"/>
                <a:gd name="T65" fmla="*/ 162 h 270"/>
                <a:gd name="T66" fmla="*/ 63 w 153"/>
                <a:gd name="T67" fmla="*/ 61 h 270"/>
                <a:gd name="T68" fmla="*/ 65 w 153"/>
                <a:gd name="T69" fmla="*/ 14 h 270"/>
                <a:gd name="T70" fmla="*/ 88 w 153"/>
                <a:gd name="T71" fmla="*/ 57 h 270"/>
                <a:gd name="T72" fmla="*/ 139 w 153"/>
                <a:gd name="T73" fmla="*/ 229 h 270"/>
                <a:gd name="T74" fmla="*/ 134 w 153"/>
                <a:gd name="T75" fmla="*/ 262 h 270"/>
                <a:gd name="T76" fmla="*/ 97 w 153"/>
                <a:gd name="T77" fmla="*/ 264 h 270"/>
                <a:gd name="T78" fmla="*/ 96 w 153"/>
                <a:gd name="T79" fmla="*/ 219 h 270"/>
                <a:gd name="T80" fmla="*/ 91 w 153"/>
                <a:gd name="T81" fmla="*/ 188 h 270"/>
                <a:gd name="T82" fmla="*/ 48 w 153"/>
                <a:gd name="T83" fmla="*/ 190 h 270"/>
                <a:gd name="T84" fmla="*/ 31 w 153"/>
                <a:gd name="T85" fmla="*/ 245 h 270"/>
                <a:gd name="T86" fmla="*/ 1 w 153"/>
                <a:gd name="T87" fmla="*/ 258 h 270"/>
                <a:gd name="T88" fmla="*/ 27 w 153"/>
                <a:gd name="T89" fmla="*/ 264 h 270"/>
                <a:gd name="T90" fmla="*/ 43 w 153"/>
                <a:gd name="T91" fmla="*/ 219 h 270"/>
                <a:gd name="T92" fmla="*/ 82 w 153"/>
                <a:gd name="T93" fmla="*/ 184 h 270"/>
                <a:gd name="T94" fmla="*/ 100 w 153"/>
                <a:gd name="T95" fmla="*/ 231 h 270"/>
                <a:gd name="T96" fmla="*/ 102 w 153"/>
                <a:gd name="T97" fmla="*/ 263 h 270"/>
                <a:gd name="T98" fmla="*/ 139 w 153"/>
                <a:gd name="T99" fmla="*/ 265 h 270"/>
                <a:gd name="T100" fmla="*/ 148 w 153"/>
                <a:gd name="T101" fmla="*/ 247 h 270"/>
                <a:gd name="T102" fmla="*/ 120 w 153"/>
                <a:gd name="T103" fmla="*/ 161 h 270"/>
                <a:gd name="T104" fmla="*/ 77 w 153"/>
                <a:gd name="T105" fmla="*/ 31 h 270"/>
                <a:gd name="T106" fmla="*/ 62 w 153"/>
                <a:gd name="T107" fmla="*/ 23 h 270"/>
                <a:gd name="T108" fmla="*/ 43 w 153"/>
                <a:gd name="T109" fmla="*/ 148 h 270"/>
                <a:gd name="T110" fmla="*/ 7 w 153"/>
                <a:gd name="T111" fmla="*/ 255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3" h="270">
                  <a:moveTo>
                    <a:pt x="7" y="255"/>
                  </a:moveTo>
                  <a:cubicBezTo>
                    <a:pt x="10" y="244"/>
                    <a:pt x="15" y="233"/>
                    <a:pt x="20" y="223"/>
                  </a:cubicBezTo>
                  <a:cubicBezTo>
                    <a:pt x="25" y="213"/>
                    <a:pt x="29" y="203"/>
                    <a:pt x="33" y="192"/>
                  </a:cubicBezTo>
                  <a:cubicBezTo>
                    <a:pt x="40" y="169"/>
                    <a:pt x="45" y="146"/>
                    <a:pt x="51" y="123"/>
                  </a:cubicBezTo>
                  <a:cubicBezTo>
                    <a:pt x="55" y="104"/>
                    <a:pt x="60" y="85"/>
                    <a:pt x="62" y="65"/>
                  </a:cubicBezTo>
                  <a:cubicBezTo>
                    <a:pt x="63" y="55"/>
                    <a:pt x="64" y="45"/>
                    <a:pt x="64" y="35"/>
                  </a:cubicBezTo>
                  <a:cubicBezTo>
                    <a:pt x="64" y="30"/>
                    <a:pt x="64" y="26"/>
                    <a:pt x="64" y="21"/>
                  </a:cubicBezTo>
                  <a:cubicBezTo>
                    <a:pt x="64" y="17"/>
                    <a:pt x="64" y="13"/>
                    <a:pt x="65" y="9"/>
                  </a:cubicBezTo>
                  <a:cubicBezTo>
                    <a:pt x="65" y="9"/>
                    <a:pt x="64" y="9"/>
                    <a:pt x="64" y="9"/>
                  </a:cubicBezTo>
                  <a:cubicBezTo>
                    <a:pt x="70" y="17"/>
                    <a:pt x="73" y="27"/>
                    <a:pt x="77" y="37"/>
                  </a:cubicBezTo>
                  <a:cubicBezTo>
                    <a:pt x="81" y="48"/>
                    <a:pt x="85" y="60"/>
                    <a:pt x="90" y="71"/>
                  </a:cubicBezTo>
                  <a:cubicBezTo>
                    <a:pt x="98" y="95"/>
                    <a:pt x="105" y="118"/>
                    <a:pt x="112" y="141"/>
                  </a:cubicBezTo>
                  <a:cubicBezTo>
                    <a:pt x="115" y="153"/>
                    <a:pt x="119" y="164"/>
                    <a:pt x="123" y="176"/>
                  </a:cubicBezTo>
                  <a:cubicBezTo>
                    <a:pt x="127" y="187"/>
                    <a:pt x="131" y="199"/>
                    <a:pt x="135" y="210"/>
                  </a:cubicBezTo>
                  <a:cubicBezTo>
                    <a:pt x="138" y="222"/>
                    <a:pt x="142" y="233"/>
                    <a:pt x="145" y="245"/>
                  </a:cubicBezTo>
                  <a:cubicBezTo>
                    <a:pt x="147" y="250"/>
                    <a:pt x="148" y="255"/>
                    <a:pt x="150" y="260"/>
                  </a:cubicBezTo>
                  <a:cubicBezTo>
                    <a:pt x="150" y="261"/>
                    <a:pt x="151" y="262"/>
                    <a:pt x="150" y="263"/>
                  </a:cubicBezTo>
                  <a:cubicBezTo>
                    <a:pt x="150" y="263"/>
                    <a:pt x="148" y="263"/>
                    <a:pt x="148" y="263"/>
                  </a:cubicBezTo>
                  <a:cubicBezTo>
                    <a:pt x="142" y="263"/>
                    <a:pt x="137" y="262"/>
                    <a:pt x="132" y="263"/>
                  </a:cubicBezTo>
                  <a:cubicBezTo>
                    <a:pt x="127" y="263"/>
                    <a:pt x="121" y="263"/>
                    <a:pt x="116" y="264"/>
                  </a:cubicBezTo>
                  <a:cubicBezTo>
                    <a:pt x="113" y="265"/>
                    <a:pt x="107" y="267"/>
                    <a:pt x="105" y="264"/>
                  </a:cubicBezTo>
                  <a:cubicBezTo>
                    <a:pt x="103" y="262"/>
                    <a:pt x="103" y="258"/>
                    <a:pt x="103" y="255"/>
                  </a:cubicBezTo>
                  <a:cubicBezTo>
                    <a:pt x="102" y="251"/>
                    <a:pt x="102" y="248"/>
                    <a:pt x="102" y="244"/>
                  </a:cubicBezTo>
                  <a:cubicBezTo>
                    <a:pt x="102" y="241"/>
                    <a:pt x="102" y="237"/>
                    <a:pt x="102" y="233"/>
                  </a:cubicBezTo>
                  <a:cubicBezTo>
                    <a:pt x="101" y="227"/>
                    <a:pt x="101" y="221"/>
                    <a:pt x="100" y="215"/>
                  </a:cubicBezTo>
                  <a:cubicBezTo>
                    <a:pt x="100" y="210"/>
                    <a:pt x="99" y="204"/>
                    <a:pt x="98" y="199"/>
                  </a:cubicBezTo>
                  <a:cubicBezTo>
                    <a:pt x="98" y="195"/>
                    <a:pt x="98" y="191"/>
                    <a:pt x="96" y="188"/>
                  </a:cubicBezTo>
                  <a:cubicBezTo>
                    <a:pt x="94" y="185"/>
                    <a:pt x="91" y="184"/>
                    <a:pt x="88" y="184"/>
                  </a:cubicBezTo>
                  <a:cubicBezTo>
                    <a:pt x="81" y="182"/>
                    <a:pt x="73" y="182"/>
                    <a:pt x="66" y="182"/>
                  </a:cubicBezTo>
                  <a:cubicBezTo>
                    <a:pt x="63" y="183"/>
                    <a:pt x="60" y="183"/>
                    <a:pt x="58" y="184"/>
                  </a:cubicBezTo>
                  <a:cubicBezTo>
                    <a:pt x="55" y="185"/>
                    <a:pt x="53" y="187"/>
                    <a:pt x="51" y="189"/>
                  </a:cubicBezTo>
                  <a:cubicBezTo>
                    <a:pt x="47" y="194"/>
                    <a:pt x="45" y="202"/>
                    <a:pt x="43" y="208"/>
                  </a:cubicBezTo>
                  <a:cubicBezTo>
                    <a:pt x="42" y="213"/>
                    <a:pt x="41" y="219"/>
                    <a:pt x="40" y="224"/>
                  </a:cubicBezTo>
                  <a:cubicBezTo>
                    <a:pt x="37" y="233"/>
                    <a:pt x="34" y="242"/>
                    <a:pt x="31" y="250"/>
                  </a:cubicBezTo>
                  <a:cubicBezTo>
                    <a:pt x="31" y="253"/>
                    <a:pt x="30" y="255"/>
                    <a:pt x="29" y="258"/>
                  </a:cubicBezTo>
                  <a:cubicBezTo>
                    <a:pt x="29" y="259"/>
                    <a:pt x="28" y="260"/>
                    <a:pt x="28" y="261"/>
                  </a:cubicBezTo>
                  <a:cubicBezTo>
                    <a:pt x="27" y="263"/>
                    <a:pt x="25" y="262"/>
                    <a:pt x="24" y="262"/>
                  </a:cubicBezTo>
                  <a:cubicBezTo>
                    <a:pt x="21" y="261"/>
                    <a:pt x="19" y="260"/>
                    <a:pt x="16" y="259"/>
                  </a:cubicBezTo>
                  <a:cubicBezTo>
                    <a:pt x="11" y="258"/>
                    <a:pt x="6" y="260"/>
                    <a:pt x="1" y="258"/>
                  </a:cubicBezTo>
                  <a:cubicBezTo>
                    <a:pt x="1" y="259"/>
                    <a:pt x="1" y="259"/>
                    <a:pt x="1" y="260"/>
                  </a:cubicBezTo>
                  <a:cubicBezTo>
                    <a:pt x="8" y="258"/>
                    <a:pt x="14" y="261"/>
                    <a:pt x="21" y="262"/>
                  </a:cubicBezTo>
                  <a:cubicBezTo>
                    <a:pt x="30" y="262"/>
                    <a:pt x="31" y="253"/>
                    <a:pt x="32" y="246"/>
                  </a:cubicBezTo>
                  <a:cubicBezTo>
                    <a:pt x="34" y="236"/>
                    <a:pt x="35" y="226"/>
                    <a:pt x="36" y="215"/>
                  </a:cubicBezTo>
                  <a:cubicBezTo>
                    <a:pt x="37" y="210"/>
                    <a:pt x="39" y="205"/>
                    <a:pt x="41" y="200"/>
                  </a:cubicBezTo>
                  <a:cubicBezTo>
                    <a:pt x="43" y="196"/>
                    <a:pt x="45" y="194"/>
                    <a:pt x="49" y="192"/>
                  </a:cubicBezTo>
                  <a:cubicBezTo>
                    <a:pt x="56" y="188"/>
                    <a:pt x="64" y="190"/>
                    <a:pt x="72" y="190"/>
                  </a:cubicBezTo>
                  <a:cubicBezTo>
                    <a:pt x="75" y="190"/>
                    <a:pt x="79" y="190"/>
                    <a:pt x="83" y="189"/>
                  </a:cubicBezTo>
                  <a:cubicBezTo>
                    <a:pt x="85" y="189"/>
                    <a:pt x="86" y="188"/>
                    <a:pt x="88" y="188"/>
                  </a:cubicBezTo>
                  <a:cubicBezTo>
                    <a:pt x="90" y="189"/>
                    <a:pt x="92" y="191"/>
                    <a:pt x="92" y="192"/>
                  </a:cubicBezTo>
                  <a:cubicBezTo>
                    <a:pt x="94" y="196"/>
                    <a:pt x="94" y="200"/>
                    <a:pt x="94" y="203"/>
                  </a:cubicBezTo>
                  <a:cubicBezTo>
                    <a:pt x="94" y="207"/>
                    <a:pt x="94" y="211"/>
                    <a:pt x="94" y="215"/>
                  </a:cubicBezTo>
                  <a:cubicBezTo>
                    <a:pt x="94" y="226"/>
                    <a:pt x="95" y="236"/>
                    <a:pt x="96" y="246"/>
                  </a:cubicBezTo>
                  <a:cubicBezTo>
                    <a:pt x="96" y="251"/>
                    <a:pt x="95" y="256"/>
                    <a:pt x="95" y="261"/>
                  </a:cubicBezTo>
                  <a:cubicBezTo>
                    <a:pt x="95" y="263"/>
                    <a:pt x="95" y="266"/>
                    <a:pt x="97" y="268"/>
                  </a:cubicBezTo>
                  <a:cubicBezTo>
                    <a:pt x="100" y="270"/>
                    <a:pt x="105" y="269"/>
                    <a:pt x="108" y="268"/>
                  </a:cubicBezTo>
                  <a:cubicBezTo>
                    <a:pt x="114" y="267"/>
                    <a:pt x="119" y="265"/>
                    <a:pt x="125" y="264"/>
                  </a:cubicBezTo>
                  <a:cubicBezTo>
                    <a:pt x="129" y="263"/>
                    <a:pt x="132" y="264"/>
                    <a:pt x="136" y="263"/>
                  </a:cubicBezTo>
                  <a:cubicBezTo>
                    <a:pt x="139" y="263"/>
                    <a:pt x="143" y="262"/>
                    <a:pt x="145" y="260"/>
                  </a:cubicBezTo>
                  <a:cubicBezTo>
                    <a:pt x="147" y="257"/>
                    <a:pt x="145" y="252"/>
                    <a:pt x="145" y="249"/>
                  </a:cubicBezTo>
                  <a:cubicBezTo>
                    <a:pt x="144" y="245"/>
                    <a:pt x="143" y="240"/>
                    <a:pt x="142" y="236"/>
                  </a:cubicBezTo>
                  <a:cubicBezTo>
                    <a:pt x="140" y="224"/>
                    <a:pt x="139" y="211"/>
                    <a:pt x="136" y="199"/>
                  </a:cubicBezTo>
                  <a:cubicBezTo>
                    <a:pt x="134" y="187"/>
                    <a:pt x="130" y="176"/>
                    <a:pt x="126" y="164"/>
                  </a:cubicBezTo>
                  <a:cubicBezTo>
                    <a:pt x="123" y="153"/>
                    <a:pt x="118" y="142"/>
                    <a:pt x="114" y="131"/>
                  </a:cubicBezTo>
                  <a:cubicBezTo>
                    <a:pt x="110" y="119"/>
                    <a:pt x="106" y="107"/>
                    <a:pt x="102" y="96"/>
                  </a:cubicBezTo>
                  <a:cubicBezTo>
                    <a:pt x="97" y="79"/>
                    <a:pt x="92" y="61"/>
                    <a:pt x="86" y="44"/>
                  </a:cubicBezTo>
                  <a:cubicBezTo>
                    <a:pt x="82" y="29"/>
                    <a:pt x="76" y="13"/>
                    <a:pt x="66" y="1"/>
                  </a:cubicBezTo>
                  <a:cubicBezTo>
                    <a:pt x="66" y="0"/>
                    <a:pt x="65" y="1"/>
                    <a:pt x="65" y="1"/>
                  </a:cubicBezTo>
                  <a:cubicBezTo>
                    <a:pt x="63" y="5"/>
                    <a:pt x="63" y="9"/>
                    <a:pt x="63" y="14"/>
                  </a:cubicBezTo>
                  <a:cubicBezTo>
                    <a:pt x="64" y="18"/>
                    <a:pt x="64" y="23"/>
                    <a:pt x="64" y="27"/>
                  </a:cubicBezTo>
                  <a:cubicBezTo>
                    <a:pt x="64" y="33"/>
                    <a:pt x="64" y="39"/>
                    <a:pt x="63" y="44"/>
                  </a:cubicBezTo>
                  <a:cubicBezTo>
                    <a:pt x="63" y="51"/>
                    <a:pt x="62" y="57"/>
                    <a:pt x="61" y="63"/>
                  </a:cubicBezTo>
                  <a:cubicBezTo>
                    <a:pt x="60" y="75"/>
                    <a:pt x="60" y="87"/>
                    <a:pt x="58" y="99"/>
                  </a:cubicBezTo>
                  <a:cubicBezTo>
                    <a:pt x="57" y="111"/>
                    <a:pt x="55" y="123"/>
                    <a:pt x="52" y="134"/>
                  </a:cubicBezTo>
                  <a:cubicBezTo>
                    <a:pt x="49" y="145"/>
                    <a:pt x="45" y="156"/>
                    <a:pt x="40" y="167"/>
                  </a:cubicBezTo>
                  <a:cubicBezTo>
                    <a:pt x="36" y="178"/>
                    <a:pt x="32" y="188"/>
                    <a:pt x="27" y="199"/>
                  </a:cubicBezTo>
                  <a:cubicBezTo>
                    <a:pt x="22" y="208"/>
                    <a:pt x="18" y="218"/>
                    <a:pt x="14" y="228"/>
                  </a:cubicBezTo>
                  <a:cubicBezTo>
                    <a:pt x="10" y="238"/>
                    <a:pt x="6" y="248"/>
                    <a:pt x="1" y="258"/>
                  </a:cubicBezTo>
                  <a:cubicBezTo>
                    <a:pt x="2" y="258"/>
                    <a:pt x="2" y="258"/>
                    <a:pt x="3" y="258"/>
                  </a:cubicBezTo>
                  <a:cubicBezTo>
                    <a:pt x="5" y="236"/>
                    <a:pt x="19" y="218"/>
                    <a:pt x="27" y="198"/>
                  </a:cubicBezTo>
                  <a:cubicBezTo>
                    <a:pt x="36" y="176"/>
                    <a:pt x="41" y="154"/>
                    <a:pt x="47" y="131"/>
                  </a:cubicBezTo>
                  <a:cubicBezTo>
                    <a:pt x="50" y="121"/>
                    <a:pt x="53" y="111"/>
                    <a:pt x="55" y="100"/>
                  </a:cubicBezTo>
                  <a:cubicBezTo>
                    <a:pt x="57" y="90"/>
                    <a:pt x="58" y="79"/>
                    <a:pt x="60" y="68"/>
                  </a:cubicBezTo>
                  <a:cubicBezTo>
                    <a:pt x="61" y="59"/>
                    <a:pt x="62" y="49"/>
                    <a:pt x="62" y="39"/>
                  </a:cubicBezTo>
                  <a:cubicBezTo>
                    <a:pt x="62" y="31"/>
                    <a:pt x="61" y="22"/>
                    <a:pt x="64" y="14"/>
                  </a:cubicBezTo>
                  <a:cubicBezTo>
                    <a:pt x="64" y="14"/>
                    <a:pt x="63" y="14"/>
                    <a:pt x="63" y="14"/>
                  </a:cubicBezTo>
                  <a:cubicBezTo>
                    <a:pt x="63" y="16"/>
                    <a:pt x="64" y="17"/>
                    <a:pt x="64" y="18"/>
                  </a:cubicBezTo>
                  <a:cubicBezTo>
                    <a:pt x="64" y="20"/>
                    <a:pt x="66" y="19"/>
                    <a:pt x="66" y="18"/>
                  </a:cubicBezTo>
                  <a:cubicBezTo>
                    <a:pt x="65" y="16"/>
                    <a:pt x="65" y="14"/>
                    <a:pt x="64" y="13"/>
                  </a:cubicBezTo>
                  <a:cubicBezTo>
                    <a:pt x="63" y="12"/>
                    <a:pt x="63" y="13"/>
                    <a:pt x="62" y="14"/>
                  </a:cubicBezTo>
                  <a:cubicBezTo>
                    <a:pt x="59" y="22"/>
                    <a:pt x="60" y="32"/>
                    <a:pt x="60" y="40"/>
                  </a:cubicBezTo>
                  <a:cubicBezTo>
                    <a:pt x="60" y="51"/>
                    <a:pt x="58" y="62"/>
                    <a:pt x="57" y="73"/>
                  </a:cubicBezTo>
                  <a:cubicBezTo>
                    <a:pt x="56" y="86"/>
                    <a:pt x="54" y="98"/>
                    <a:pt x="51" y="110"/>
                  </a:cubicBezTo>
                  <a:cubicBezTo>
                    <a:pt x="48" y="121"/>
                    <a:pt x="45" y="132"/>
                    <a:pt x="42" y="144"/>
                  </a:cubicBezTo>
                  <a:cubicBezTo>
                    <a:pt x="37" y="164"/>
                    <a:pt x="32" y="185"/>
                    <a:pt x="23" y="203"/>
                  </a:cubicBezTo>
                  <a:cubicBezTo>
                    <a:pt x="14" y="221"/>
                    <a:pt x="3" y="238"/>
                    <a:pt x="1" y="258"/>
                  </a:cubicBezTo>
                  <a:cubicBezTo>
                    <a:pt x="1" y="259"/>
                    <a:pt x="2" y="260"/>
                    <a:pt x="2" y="259"/>
                  </a:cubicBezTo>
                  <a:cubicBezTo>
                    <a:pt x="8" y="249"/>
                    <a:pt x="12" y="239"/>
                    <a:pt x="16" y="228"/>
                  </a:cubicBezTo>
                  <a:cubicBezTo>
                    <a:pt x="21" y="217"/>
                    <a:pt x="26" y="206"/>
                    <a:pt x="30" y="196"/>
                  </a:cubicBezTo>
                  <a:cubicBezTo>
                    <a:pt x="35" y="185"/>
                    <a:pt x="40" y="174"/>
                    <a:pt x="44" y="162"/>
                  </a:cubicBezTo>
                  <a:cubicBezTo>
                    <a:pt x="48" y="151"/>
                    <a:pt x="52" y="140"/>
                    <a:pt x="55" y="128"/>
                  </a:cubicBezTo>
                  <a:cubicBezTo>
                    <a:pt x="58" y="117"/>
                    <a:pt x="60" y="107"/>
                    <a:pt x="61" y="96"/>
                  </a:cubicBezTo>
                  <a:cubicBezTo>
                    <a:pt x="62" y="84"/>
                    <a:pt x="62" y="72"/>
                    <a:pt x="63" y="61"/>
                  </a:cubicBezTo>
                  <a:cubicBezTo>
                    <a:pt x="64" y="55"/>
                    <a:pt x="64" y="49"/>
                    <a:pt x="65" y="44"/>
                  </a:cubicBezTo>
                  <a:cubicBezTo>
                    <a:pt x="66" y="38"/>
                    <a:pt x="66" y="33"/>
                    <a:pt x="66" y="27"/>
                  </a:cubicBezTo>
                  <a:cubicBezTo>
                    <a:pt x="66" y="23"/>
                    <a:pt x="66" y="18"/>
                    <a:pt x="65" y="14"/>
                  </a:cubicBezTo>
                  <a:cubicBezTo>
                    <a:pt x="65" y="10"/>
                    <a:pt x="65" y="6"/>
                    <a:pt x="67" y="2"/>
                  </a:cubicBezTo>
                  <a:cubicBezTo>
                    <a:pt x="66" y="2"/>
                    <a:pt x="65" y="2"/>
                    <a:pt x="65" y="2"/>
                  </a:cubicBezTo>
                  <a:cubicBezTo>
                    <a:pt x="77" y="18"/>
                    <a:pt x="83" y="38"/>
                    <a:pt x="88" y="57"/>
                  </a:cubicBezTo>
                  <a:cubicBezTo>
                    <a:pt x="95" y="79"/>
                    <a:pt x="102" y="102"/>
                    <a:pt x="110" y="124"/>
                  </a:cubicBezTo>
                  <a:cubicBezTo>
                    <a:pt x="117" y="147"/>
                    <a:pt x="127" y="169"/>
                    <a:pt x="133" y="193"/>
                  </a:cubicBezTo>
                  <a:cubicBezTo>
                    <a:pt x="136" y="205"/>
                    <a:pt x="138" y="217"/>
                    <a:pt x="139" y="229"/>
                  </a:cubicBezTo>
                  <a:cubicBezTo>
                    <a:pt x="140" y="234"/>
                    <a:pt x="141" y="240"/>
                    <a:pt x="142" y="245"/>
                  </a:cubicBezTo>
                  <a:cubicBezTo>
                    <a:pt x="143" y="249"/>
                    <a:pt x="144" y="253"/>
                    <a:pt x="144" y="257"/>
                  </a:cubicBezTo>
                  <a:cubicBezTo>
                    <a:pt x="143" y="261"/>
                    <a:pt x="137" y="261"/>
                    <a:pt x="134" y="262"/>
                  </a:cubicBezTo>
                  <a:cubicBezTo>
                    <a:pt x="131" y="262"/>
                    <a:pt x="127" y="262"/>
                    <a:pt x="123" y="263"/>
                  </a:cubicBezTo>
                  <a:cubicBezTo>
                    <a:pt x="117" y="264"/>
                    <a:pt x="112" y="266"/>
                    <a:pt x="106" y="267"/>
                  </a:cubicBezTo>
                  <a:cubicBezTo>
                    <a:pt x="103" y="267"/>
                    <a:pt x="98" y="268"/>
                    <a:pt x="97" y="264"/>
                  </a:cubicBezTo>
                  <a:cubicBezTo>
                    <a:pt x="96" y="261"/>
                    <a:pt x="97" y="256"/>
                    <a:pt x="97" y="253"/>
                  </a:cubicBezTo>
                  <a:cubicBezTo>
                    <a:pt x="98" y="247"/>
                    <a:pt x="97" y="240"/>
                    <a:pt x="97" y="234"/>
                  </a:cubicBezTo>
                  <a:cubicBezTo>
                    <a:pt x="97" y="229"/>
                    <a:pt x="96" y="224"/>
                    <a:pt x="96" y="219"/>
                  </a:cubicBezTo>
                  <a:cubicBezTo>
                    <a:pt x="96" y="215"/>
                    <a:pt x="96" y="212"/>
                    <a:pt x="96" y="208"/>
                  </a:cubicBezTo>
                  <a:cubicBezTo>
                    <a:pt x="96" y="204"/>
                    <a:pt x="96" y="200"/>
                    <a:pt x="95" y="196"/>
                  </a:cubicBezTo>
                  <a:cubicBezTo>
                    <a:pt x="95" y="193"/>
                    <a:pt x="94" y="190"/>
                    <a:pt x="91" y="188"/>
                  </a:cubicBezTo>
                  <a:cubicBezTo>
                    <a:pt x="88" y="185"/>
                    <a:pt x="85" y="187"/>
                    <a:pt x="81" y="187"/>
                  </a:cubicBezTo>
                  <a:cubicBezTo>
                    <a:pt x="78" y="188"/>
                    <a:pt x="74" y="188"/>
                    <a:pt x="70" y="188"/>
                  </a:cubicBezTo>
                  <a:cubicBezTo>
                    <a:pt x="63" y="188"/>
                    <a:pt x="55" y="187"/>
                    <a:pt x="48" y="190"/>
                  </a:cubicBezTo>
                  <a:cubicBezTo>
                    <a:pt x="40" y="194"/>
                    <a:pt x="37" y="203"/>
                    <a:pt x="36" y="211"/>
                  </a:cubicBezTo>
                  <a:cubicBezTo>
                    <a:pt x="34" y="218"/>
                    <a:pt x="33" y="226"/>
                    <a:pt x="32" y="234"/>
                  </a:cubicBezTo>
                  <a:cubicBezTo>
                    <a:pt x="32" y="238"/>
                    <a:pt x="31" y="241"/>
                    <a:pt x="31" y="245"/>
                  </a:cubicBezTo>
                  <a:cubicBezTo>
                    <a:pt x="30" y="249"/>
                    <a:pt x="30" y="253"/>
                    <a:pt x="28" y="256"/>
                  </a:cubicBezTo>
                  <a:cubicBezTo>
                    <a:pt x="25" y="261"/>
                    <a:pt x="20" y="260"/>
                    <a:pt x="16" y="259"/>
                  </a:cubicBezTo>
                  <a:cubicBezTo>
                    <a:pt x="11" y="258"/>
                    <a:pt x="6" y="256"/>
                    <a:pt x="1" y="258"/>
                  </a:cubicBezTo>
                  <a:cubicBezTo>
                    <a:pt x="0" y="258"/>
                    <a:pt x="0" y="260"/>
                    <a:pt x="1" y="260"/>
                  </a:cubicBezTo>
                  <a:cubicBezTo>
                    <a:pt x="6" y="261"/>
                    <a:pt x="11" y="260"/>
                    <a:pt x="17" y="261"/>
                  </a:cubicBezTo>
                  <a:cubicBezTo>
                    <a:pt x="20" y="262"/>
                    <a:pt x="23" y="264"/>
                    <a:pt x="27" y="264"/>
                  </a:cubicBezTo>
                  <a:cubicBezTo>
                    <a:pt x="30" y="264"/>
                    <a:pt x="31" y="260"/>
                    <a:pt x="31" y="258"/>
                  </a:cubicBezTo>
                  <a:cubicBezTo>
                    <a:pt x="32" y="254"/>
                    <a:pt x="33" y="251"/>
                    <a:pt x="34" y="248"/>
                  </a:cubicBezTo>
                  <a:cubicBezTo>
                    <a:pt x="37" y="238"/>
                    <a:pt x="41" y="229"/>
                    <a:pt x="43" y="219"/>
                  </a:cubicBezTo>
                  <a:cubicBezTo>
                    <a:pt x="45" y="212"/>
                    <a:pt x="46" y="205"/>
                    <a:pt x="49" y="198"/>
                  </a:cubicBezTo>
                  <a:cubicBezTo>
                    <a:pt x="51" y="193"/>
                    <a:pt x="54" y="186"/>
                    <a:pt x="60" y="185"/>
                  </a:cubicBezTo>
                  <a:cubicBezTo>
                    <a:pt x="67" y="184"/>
                    <a:pt x="75" y="184"/>
                    <a:pt x="82" y="184"/>
                  </a:cubicBezTo>
                  <a:cubicBezTo>
                    <a:pt x="85" y="185"/>
                    <a:pt x="89" y="185"/>
                    <a:pt x="92" y="187"/>
                  </a:cubicBezTo>
                  <a:cubicBezTo>
                    <a:pt x="96" y="189"/>
                    <a:pt x="96" y="194"/>
                    <a:pt x="96" y="197"/>
                  </a:cubicBezTo>
                  <a:cubicBezTo>
                    <a:pt x="98" y="209"/>
                    <a:pt x="99" y="220"/>
                    <a:pt x="100" y="231"/>
                  </a:cubicBezTo>
                  <a:cubicBezTo>
                    <a:pt x="100" y="235"/>
                    <a:pt x="100" y="239"/>
                    <a:pt x="100" y="243"/>
                  </a:cubicBezTo>
                  <a:cubicBezTo>
                    <a:pt x="100" y="247"/>
                    <a:pt x="100" y="250"/>
                    <a:pt x="101" y="254"/>
                  </a:cubicBezTo>
                  <a:cubicBezTo>
                    <a:pt x="101" y="257"/>
                    <a:pt x="101" y="260"/>
                    <a:pt x="102" y="263"/>
                  </a:cubicBezTo>
                  <a:cubicBezTo>
                    <a:pt x="103" y="266"/>
                    <a:pt x="105" y="267"/>
                    <a:pt x="108" y="267"/>
                  </a:cubicBezTo>
                  <a:cubicBezTo>
                    <a:pt x="112" y="267"/>
                    <a:pt x="117" y="266"/>
                    <a:pt x="121" y="265"/>
                  </a:cubicBezTo>
                  <a:cubicBezTo>
                    <a:pt x="127" y="265"/>
                    <a:pt x="133" y="264"/>
                    <a:pt x="139" y="265"/>
                  </a:cubicBezTo>
                  <a:cubicBezTo>
                    <a:pt x="143" y="265"/>
                    <a:pt x="147" y="266"/>
                    <a:pt x="150" y="265"/>
                  </a:cubicBezTo>
                  <a:cubicBezTo>
                    <a:pt x="153" y="265"/>
                    <a:pt x="153" y="263"/>
                    <a:pt x="152" y="261"/>
                  </a:cubicBezTo>
                  <a:cubicBezTo>
                    <a:pt x="151" y="256"/>
                    <a:pt x="149" y="252"/>
                    <a:pt x="148" y="247"/>
                  </a:cubicBezTo>
                  <a:cubicBezTo>
                    <a:pt x="146" y="241"/>
                    <a:pt x="144" y="236"/>
                    <a:pt x="143" y="230"/>
                  </a:cubicBezTo>
                  <a:cubicBezTo>
                    <a:pt x="139" y="218"/>
                    <a:pt x="136" y="207"/>
                    <a:pt x="132" y="195"/>
                  </a:cubicBezTo>
                  <a:cubicBezTo>
                    <a:pt x="128" y="184"/>
                    <a:pt x="124" y="172"/>
                    <a:pt x="120" y="161"/>
                  </a:cubicBezTo>
                  <a:cubicBezTo>
                    <a:pt x="116" y="149"/>
                    <a:pt x="113" y="138"/>
                    <a:pt x="110" y="126"/>
                  </a:cubicBezTo>
                  <a:cubicBezTo>
                    <a:pt x="103" y="105"/>
                    <a:pt x="96" y="84"/>
                    <a:pt x="88" y="63"/>
                  </a:cubicBezTo>
                  <a:cubicBezTo>
                    <a:pt x="85" y="52"/>
                    <a:pt x="81" y="42"/>
                    <a:pt x="77" y="31"/>
                  </a:cubicBezTo>
                  <a:cubicBezTo>
                    <a:pt x="73" y="23"/>
                    <a:pt x="71" y="14"/>
                    <a:pt x="65" y="8"/>
                  </a:cubicBezTo>
                  <a:cubicBezTo>
                    <a:pt x="64" y="7"/>
                    <a:pt x="64" y="8"/>
                    <a:pt x="63" y="8"/>
                  </a:cubicBezTo>
                  <a:cubicBezTo>
                    <a:pt x="61" y="13"/>
                    <a:pt x="62" y="18"/>
                    <a:pt x="62" y="23"/>
                  </a:cubicBezTo>
                  <a:cubicBezTo>
                    <a:pt x="62" y="28"/>
                    <a:pt x="62" y="34"/>
                    <a:pt x="62" y="40"/>
                  </a:cubicBezTo>
                  <a:cubicBezTo>
                    <a:pt x="61" y="52"/>
                    <a:pt x="61" y="65"/>
                    <a:pt x="59" y="77"/>
                  </a:cubicBezTo>
                  <a:cubicBezTo>
                    <a:pt x="55" y="101"/>
                    <a:pt x="48" y="125"/>
                    <a:pt x="43" y="148"/>
                  </a:cubicBezTo>
                  <a:cubicBezTo>
                    <a:pt x="39" y="167"/>
                    <a:pt x="34" y="185"/>
                    <a:pt x="27" y="203"/>
                  </a:cubicBezTo>
                  <a:cubicBezTo>
                    <a:pt x="20" y="220"/>
                    <a:pt x="10" y="236"/>
                    <a:pt x="5" y="254"/>
                  </a:cubicBezTo>
                  <a:cubicBezTo>
                    <a:pt x="5" y="255"/>
                    <a:pt x="7" y="256"/>
                    <a:pt x="7" y="25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6" name="Freeform 97"/>
            <p:cNvSpPr/>
            <p:nvPr/>
          </p:nvSpPr>
          <p:spPr bwMode="auto">
            <a:xfrm>
              <a:off x="6361" y="2040"/>
              <a:ext cx="28" cy="53"/>
            </a:xfrm>
            <a:custGeom>
              <a:avLst/>
              <a:gdLst>
                <a:gd name="T0" fmla="*/ 3 w 22"/>
                <a:gd name="T1" fmla="*/ 30 h 41"/>
                <a:gd name="T2" fmla="*/ 1 w 22"/>
                <a:gd name="T3" fmla="*/ 40 h 41"/>
                <a:gd name="T4" fmla="*/ 3 w 22"/>
                <a:gd name="T5" fmla="*/ 41 h 41"/>
                <a:gd name="T6" fmla="*/ 9 w 22"/>
                <a:gd name="T7" fmla="*/ 23 h 41"/>
                <a:gd name="T8" fmla="*/ 12 w 22"/>
                <a:gd name="T9" fmla="*/ 2 h 41"/>
                <a:gd name="T10" fmla="*/ 10 w 22"/>
                <a:gd name="T11" fmla="*/ 2 h 41"/>
                <a:gd name="T12" fmla="*/ 20 w 22"/>
                <a:gd name="T13" fmla="*/ 38 h 41"/>
                <a:gd name="T14" fmla="*/ 22 w 22"/>
                <a:gd name="T15" fmla="*/ 38 h 41"/>
                <a:gd name="T16" fmla="*/ 13 w 22"/>
                <a:gd name="T17" fmla="*/ 2 h 41"/>
                <a:gd name="T18" fmla="*/ 11 w 22"/>
                <a:gd name="T19" fmla="*/ 2 h 41"/>
                <a:gd name="T20" fmla="*/ 8 w 22"/>
                <a:gd name="T21" fmla="*/ 21 h 41"/>
                <a:gd name="T22" fmla="*/ 1 w 22"/>
                <a:gd name="T23" fmla="*/ 37 h 41"/>
                <a:gd name="T24" fmla="*/ 1 w 22"/>
                <a:gd name="T25" fmla="*/ 38 h 41"/>
                <a:gd name="T26" fmla="*/ 18 w 22"/>
                <a:gd name="T27" fmla="*/ 39 h 41"/>
                <a:gd name="T28" fmla="*/ 19 w 22"/>
                <a:gd name="T29" fmla="*/ 38 h 41"/>
                <a:gd name="T30" fmla="*/ 12 w 22"/>
                <a:gd name="T31" fmla="*/ 37 h 41"/>
                <a:gd name="T32" fmla="*/ 4 w 22"/>
                <a:gd name="T33" fmla="*/ 37 h 41"/>
                <a:gd name="T34" fmla="*/ 5 w 22"/>
                <a:gd name="T35" fmla="*/ 38 h 41"/>
                <a:gd name="T36" fmla="*/ 10 w 22"/>
                <a:gd name="T37" fmla="*/ 37 h 41"/>
                <a:gd name="T38" fmla="*/ 10 w 22"/>
                <a:gd name="T39" fmla="*/ 35 h 41"/>
                <a:gd name="T40" fmla="*/ 3 w 22"/>
                <a:gd name="T41" fmla="*/ 37 h 41"/>
                <a:gd name="T42" fmla="*/ 4 w 22"/>
                <a:gd name="T43" fmla="*/ 38 h 41"/>
                <a:gd name="T44" fmla="*/ 18 w 22"/>
                <a:gd name="T45" fmla="*/ 39 h 41"/>
                <a:gd name="T46" fmla="*/ 18 w 22"/>
                <a:gd name="T47" fmla="*/ 38 h 41"/>
                <a:gd name="T48" fmla="*/ 2 w 22"/>
                <a:gd name="T49" fmla="*/ 37 h 41"/>
                <a:gd name="T50" fmla="*/ 2 w 22"/>
                <a:gd name="T51" fmla="*/ 38 h 41"/>
                <a:gd name="T52" fmla="*/ 10 w 22"/>
                <a:gd name="T53" fmla="*/ 22 h 41"/>
                <a:gd name="T54" fmla="*/ 13 w 22"/>
                <a:gd name="T55" fmla="*/ 2 h 41"/>
                <a:gd name="T56" fmla="*/ 11 w 22"/>
                <a:gd name="T57" fmla="*/ 2 h 41"/>
                <a:gd name="T58" fmla="*/ 20 w 22"/>
                <a:gd name="T59" fmla="*/ 39 h 41"/>
                <a:gd name="T60" fmla="*/ 22 w 22"/>
                <a:gd name="T61" fmla="*/ 38 h 41"/>
                <a:gd name="T62" fmla="*/ 12 w 22"/>
                <a:gd name="T63" fmla="*/ 1 h 41"/>
                <a:gd name="T64" fmla="*/ 10 w 22"/>
                <a:gd name="T65" fmla="*/ 1 h 41"/>
                <a:gd name="T66" fmla="*/ 7 w 22"/>
                <a:gd name="T67" fmla="*/ 20 h 41"/>
                <a:gd name="T68" fmla="*/ 2 w 22"/>
                <a:gd name="T69" fmla="*/ 40 h 41"/>
                <a:gd name="T70" fmla="*/ 3 w 22"/>
                <a:gd name="T71" fmla="*/ 40 h 41"/>
                <a:gd name="T72" fmla="*/ 5 w 22"/>
                <a:gd name="T73" fmla="*/ 31 h 41"/>
                <a:gd name="T74" fmla="*/ 3 w 22"/>
                <a:gd name="T75" fmla="*/ 3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" h="41">
                  <a:moveTo>
                    <a:pt x="3" y="30"/>
                  </a:moveTo>
                  <a:cubicBezTo>
                    <a:pt x="2" y="34"/>
                    <a:pt x="2" y="37"/>
                    <a:pt x="1" y="40"/>
                  </a:cubicBezTo>
                  <a:cubicBezTo>
                    <a:pt x="1" y="41"/>
                    <a:pt x="2" y="41"/>
                    <a:pt x="3" y="41"/>
                  </a:cubicBezTo>
                  <a:cubicBezTo>
                    <a:pt x="8" y="37"/>
                    <a:pt x="9" y="29"/>
                    <a:pt x="9" y="23"/>
                  </a:cubicBezTo>
                  <a:cubicBezTo>
                    <a:pt x="10" y="16"/>
                    <a:pt x="8" y="8"/>
                    <a:pt x="12" y="2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6" y="13"/>
                    <a:pt x="19" y="26"/>
                    <a:pt x="20" y="38"/>
                  </a:cubicBezTo>
                  <a:cubicBezTo>
                    <a:pt x="20" y="38"/>
                    <a:pt x="21" y="38"/>
                    <a:pt x="22" y="38"/>
                  </a:cubicBezTo>
                  <a:cubicBezTo>
                    <a:pt x="16" y="26"/>
                    <a:pt x="16" y="14"/>
                    <a:pt x="13" y="2"/>
                  </a:cubicBezTo>
                  <a:cubicBezTo>
                    <a:pt x="13" y="1"/>
                    <a:pt x="12" y="1"/>
                    <a:pt x="11" y="2"/>
                  </a:cubicBezTo>
                  <a:cubicBezTo>
                    <a:pt x="10" y="8"/>
                    <a:pt x="10" y="15"/>
                    <a:pt x="8" y="21"/>
                  </a:cubicBezTo>
                  <a:cubicBezTo>
                    <a:pt x="6" y="27"/>
                    <a:pt x="2" y="31"/>
                    <a:pt x="1" y="37"/>
                  </a:cubicBezTo>
                  <a:cubicBezTo>
                    <a:pt x="0" y="38"/>
                    <a:pt x="1" y="38"/>
                    <a:pt x="1" y="38"/>
                  </a:cubicBezTo>
                  <a:cubicBezTo>
                    <a:pt x="7" y="41"/>
                    <a:pt x="13" y="40"/>
                    <a:pt x="18" y="39"/>
                  </a:cubicBezTo>
                  <a:cubicBezTo>
                    <a:pt x="19" y="39"/>
                    <a:pt x="20" y="38"/>
                    <a:pt x="19" y="38"/>
                  </a:cubicBezTo>
                  <a:cubicBezTo>
                    <a:pt x="16" y="37"/>
                    <a:pt x="14" y="36"/>
                    <a:pt x="12" y="37"/>
                  </a:cubicBezTo>
                  <a:cubicBezTo>
                    <a:pt x="9" y="37"/>
                    <a:pt x="7" y="37"/>
                    <a:pt x="4" y="37"/>
                  </a:cubicBezTo>
                  <a:cubicBezTo>
                    <a:pt x="4" y="37"/>
                    <a:pt x="5" y="38"/>
                    <a:pt x="5" y="38"/>
                  </a:cubicBezTo>
                  <a:cubicBezTo>
                    <a:pt x="6" y="37"/>
                    <a:pt x="8" y="36"/>
                    <a:pt x="10" y="37"/>
                  </a:cubicBezTo>
                  <a:cubicBezTo>
                    <a:pt x="11" y="37"/>
                    <a:pt x="11" y="35"/>
                    <a:pt x="10" y="35"/>
                  </a:cubicBezTo>
                  <a:cubicBezTo>
                    <a:pt x="7" y="34"/>
                    <a:pt x="5" y="35"/>
                    <a:pt x="3" y="37"/>
                  </a:cubicBezTo>
                  <a:cubicBezTo>
                    <a:pt x="3" y="37"/>
                    <a:pt x="3" y="38"/>
                    <a:pt x="4" y="38"/>
                  </a:cubicBezTo>
                  <a:cubicBezTo>
                    <a:pt x="8" y="39"/>
                    <a:pt x="13" y="37"/>
                    <a:pt x="18" y="39"/>
                  </a:cubicBezTo>
                  <a:cubicBezTo>
                    <a:pt x="18" y="39"/>
                    <a:pt x="18" y="38"/>
                    <a:pt x="18" y="38"/>
                  </a:cubicBezTo>
                  <a:cubicBezTo>
                    <a:pt x="13" y="38"/>
                    <a:pt x="7" y="39"/>
                    <a:pt x="2" y="37"/>
                  </a:cubicBezTo>
                  <a:cubicBezTo>
                    <a:pt x="2" y="37"/>
                    <a:pt x="2" y="37"/>
                    <a:pt x="2" y="38"/>
                  </a:cubicBezTo>
                  <a:cubicBezTo>
                    <a:pt x="3" y="32"/>
                    <a:pt x="8" y="27"/>
                    <a:pt x="10" y="22"/>
                  </a:cubicBezTo>
                  <a:cubicBezTo>
                    <a:pt x="12" y="16"/>
                    <a:pt x="12" y="9"/>
                    <a:pt x="13" y="2"/>
                  </a:cubicBezTo>
                  <a:cubicBezTo>
                    <a:pt x="13" y="2"/>
                    <a:pt x="12" y="2"/>
                    <a:pt x="11" y="2"/>
                  </a:cubicBezTo>
                  <a:cubicBezTo>
                    <a:pt x="14" y="14"/>
                    <a:pt x="15" y="27"/>
                    <a:pt x="20" y="39"/>
                  </a:cubicBezTo>
                  <a:cubicBezTo>
                    <a:pt x="20" y="40"/>
                    <a:pt x="22" y="39"/>
                    <a:pt x="22" y="38"/>
                  </a:cubicBezTo>
                  <a:cubicBezTo>
                    <a:pt x="21" y="26"/>
                    <a:pt x="18" y="12"/>
                    <a:pt x="12" y="1"/>
                  </a:cubicBezTo>
                  <a:cubicBezTo>
                    <a:pt x="12" y="0"/>
                    <a:pt x="11" y="0"/>
                    <a:pt x="10" y="1"/>
                  </a:cubicBezTo>
                  <a:cubicBezTo>
                    <a:pt x="7" y="7"/>
                    <a:pt x="7" y="14"/>
                    <a:pt x="7" y="20"/>
                  </a:cubicBezTo>
                  <a:cubicBezTo>
                    <a:pt x="7" y="27"/>
                    <a:pt x="7" y="35"/>
                    <a:pt x="2" y="40"/>
                  </a:cubicBezTo>
                  <a:cubicBezTo>
                    <a:pt x="2" y="40"/>
                    <a:pt x="3" y="40"/>
                    <a:pt x="3" y="40"/>
                  </a:cubicBezTo>
                  <a:cubicBezTo>
                    <a:pt x="4" y="37"/>
                    <a:pt x="5" y="34"/>
                    <a:pt x="5" y="31"/>
                  </a:cubicBezTo>
                  <a:cubicBezTo>
                    <a:pt x="5" y="29"/>
                    <a:pt x="4" y="29"/>
                    <a:pt x="3" y="3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7" name="Freeform 98"/>
            <p:cNvSpPr/>
            <p:nvPr/>
          </p:nvSpPr>
          <p:spPr bwMode="auto">
            <a:xfrm>
              <a:off x="5707" y="1922"/>
              <a:ext cx="98" cy="53"/>
            </a:xfrm>
            <a:custGeom>
              <a:avLst/>
              <a:gdLst>
                <a:gd name="T0" fmla="*/ 12 w 76"/>
                <a:gd name="T1" fmla="*/ 3 h 41"/>
                <a:gd name="T2" fmla="*/ 4 w 76"/>
                <a:gd name="T3" fmla="*/ 10 h 41"/>
                <a:gd name="T4" fmla="*/ 1 w 76"/>
                <a:gd name="T5" fmla="*/ 18 h 41"/>
                <a:gd name="T6" fmla="*/ 7 w 76"/>
                <a:gd name="T7" fmla="*/ 26 h 41"/>
                <a:gd name="T8" fmla="*/ 14 w 76"/>
                <a:gd name="T9" fmla="*/ 35 h 41"/>
                <a:gd name="T10" fmla="*/ 22 w 76"/>
                <a:gd name="T11" fmla="*/ 37 h 41"/>
                <a:gd name="T12" fmla="*/ 36 w 76"/>
                <a:gd name="T13" fmla="*/ 37 h 41"/>
                <a:gd name="T14" fmla="*/ 63 w 76"/>
                <a:gd name="T15" fmla="*/ 24 h 41"/>
                <a:gd name="T16" fmla="*/ 76 w 76"/>
                <a:gd name="T17" fmla="*/ 11 h 41"/>
                <a:gd name="T18" fmla="*/ 74 w 76"/>
                <a:gd name="T19" fmla="*/ 10 h 41"/>
                <a:gd name="T20" fmla="*/ 61 w 76"/>
                <a:gd name="T21" fmla="*/ 26 h 41"/>
                <a:gd name="T22" fmla="*/ 39 w 76"/>
                <a:gd name="T23" fmla="*/ 36 h 41"/>
                <a:gd name="T24" fmla="*/ 28 w 76"/>
                <a:gd name="T25" fmla="*/ 38 h 41"/>
                <a:gd name="T26" fmla="*/ 16 w 76"/>
                <a:gd name="T27" fmla="*/ 38 h 41"/>
                <a:gd name="T28" fmla="*/ 5 w 76"/>
                <a:gd name="T29" fmla="*/ 17 h 41"/>
                <a:gd name="T30" fmla="*/ 16 w 76"/>
                <a:gd name="T31" fmla="*/ 3 h 41"/>
                <a:gd name="T32" fmla="*/ 14 w 76"/>
                <a:gd name="T33" fmla="*/ 1 h 41"/>
                <a:gd name="T34" fmla="*/ 7 w 76"/>
                <a:gd name="T35" fmla="*/ 13 h 41"/>
                <a:gd name="T36" fmla="*/ 8 w 76"/>
                <a:gd name="T37" fmla="*/ 26 h 41"/>
                <a:gd name="T38" fmla="*/ 10 w 76"/>
                <a:gd name="T39" fmla="*/ 25 h 41"/>
                <a:gd name="T40" fmla="*/ 16 w 76"/>
                <a:gd name="T41" fmla="*/ 2 h 41"/>
                <a:gd name="T42" fmla="*/ 14 w 76"/>
                <a:gd name="T43" fmla="*/ 1 h 41"/>
                <a:gd name="T44" fmla="*/ 6 w 76"/>
                <a:gd name="T45" fmla="*/ 11 h 41"/>
                <a:gd name="T46" fmla="*/ 3 w 76"/>
                <a:gd name="T47" fmla="*/ 23 h 41"/>
                <a:gd name="T48" fmla="*/ 16 w 76"/>
                <a:gd name="T49" fmla="*/ 40 h 41"/>
                <a:gd name="T50" fmla="*/ 27 w 76"/>
                <a:gd name="T51" fmla="*/ 40 h 41"/>
                <a:gd name="T52" fmla="*/ 37 w 76"/>
                <a:gd name="T53" fmla="*/ 38 h 41"/>
                <a:gd name="T54" fmla="*/ 59 w 76"/>
                <a:gd name="T55" fmla="*/ 30 h 41"/>
                <a:gd name="T56" fmla="*/ 76 w 76"/>
                <a:gd name="T57" fmla="*/ 11 h 41"/>
                <a:gd name="T58" fmla="*/ 75 w 76"/>
                <a:gd name="T59" fmla="*/ 10 h 41"/>
                <a:gd name="T60" fmla="*/ 64 w 76"/>
                <a:gd name="T61" fmla="*/ 20 h 41"/>
                <a:gd name="T62" fmla="*/ 52 w 76"/>
                <a:gd name="T63" fmla="*/ 30 h 41"/>
                <a:gd name="T64" fmla="*/ 22 w 76"/>
                <a:gd name="T65" fmla="*/ 35 h 41"/>
                <a:gd name="T66" fmla="*/ 13 w 76"/>
                <a:gd name="T67" fmla="*/ 32 h 41"/>
                <a:gd name="T68" fmla="*/ 7 w 76"/>
                <a:gd name="T69" fmla="*/ 23 h 41"/>
                <a:gd name="T70" fmla="*/ 4 w 76"/>
                <a:gd name="T71" fmla="*/ 18 h 41"/>
                <a:gd name="T72" fmla="*/ 3 w 76"/>
                <a:gd name="T73" fmla="*/ 14 h 41"/>
                <a:gd name="T74" fmla="*/ 12 w 76"/>
                <a:gd name="T75" fmla="*/ 6 h 41"/>
                <a:gd name="T76" fmla="*/ 13 w 76"/>
                <a:gd name="T77" fmla="*/ 5 h 41"/>
                <a:gd name="T78" fmla="*/ 12 w 76"/>
                <a:gd name="T79" fmla="*/ 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">
                  <a:moveTo>
                    <a:pt x="12" y="3"/>
                  </a:moveTo>
                  <a:cubicBezTo>
                    <a:pt x="10" y="6"/>
                    <a:pt x="7" y="8"/>
                    <a:pt x="4" y="10"/>
                  </a:cubicBezTo>
                  <a:cubicBezTo>
                    <a:pt x="2" y="12"/>
                    <a:pt x="0" y="15"/>
                    <a:pt x="1" y="18"/>
                  </a:cubicBezTo>
                  <a:cubicBezTo>
                    <a:pt x="2" y="21"/>
                    <a:pt x="5" y="23"/>
                    <a:pt x="7" y="26"/>
                  </a:cubicBezTo>
                  <a:cubicBezTo>
                    <a:pt x="9" y="30"/>
                    <a:pt x="11" y="32"/>
                    <a:pt x="14" y="35"/>
                  </a:cubicBezTo>
                  <a:cubicBezTo>
                    <a:pt x="16" y="36"/>
                    <a:pt x="19" y="37"/>
                    <a:pt x="22" y="37"/>
                  </a:cubicBezTo>
                  <a:cubicBezTo>
                    <a:pt x="27" y="38"/>
                    <a:pt x="31" y="37"/>
                    <a:pt x="36" y="37"/>
                  </a:cubicBezTo>
                  <a:cubicBezTo>
                    <a:pt x="46" y="35"/>
                    <a:pt x="56" y="31"/>
                    <a:pt x="63" y="24"/>
                  </a:cubicBezTo>
                  <a:cubicBezTo>
                    <a:pt x="68" y="20"/>
                    <a:pt x="71" y="15"/>
                    <a:pt x="76" y="11"/>
                  </a:cubicBezTo>
                  <a:cubicBezTo>
                    <a:pt x="75" y="11"/>
                    <a:pt x="75" y="10"/>
                    <a:pt x="74" y="10"/>
                  </a:cubicBezTo>
                  <a:cubicBezTo>
                    <a:pt x="72" y="17"/>
                    <a:pt x="67" y="23"/>
                    <a:pt x="61" y="26"/>
                  </a:cubicBezTo>
                  <a:cubicBezTo>
                    <a:pt x="54" y="31"/>
                    <a:pt x="46" y="34"/>
                    <a:pt x="39" y="36"/>
                  </a:cubicBezTo>
                  <a:cubicBezTo>
                    <a:pt x="35" y="37"/>
                    <a:pt x="31" y="38"/>
                    <a:pt x="28" y="38"/>
                  </a:cubicBezTo>
                  <a:cubicBezTo>
                    <a:pt x="24" y="39"/>
                    <a:pt x="20" y="39"/>
                    <a:pt x="16" y="38"/>
                  </a:cubicBezTo>
                  <a:cubicBezTo>
                    <a:pt x="7" y="36"/>
                    <a:pt x="4" y="25"/>
                    <a:pt x="5" y="17"/>
                  </a:cubicBezTo>
                  <a:cubicBezTo>
                    <a:pt x="6" y="11"/>
                    <a:pt x="11" y="7"/>
                    <a:pt x="16" y="3"/>
                  </a:cubicBezTo>
                  <a:cubicBezTo>
                    <a:pt x="15" y="2"/>
                    <a:pt x="15" y="2"/>
                    <a:pt x="14" y="1"/>
                  </a:cubicBezTo>
                  <a:cubicBezTo>
                    <a:pt x="12" y="5"/>
                    <a:pt x="9" y="9"/>
                    <a:pt x="7" y="13"/>
                  </a:cubicBezTo>
                  <a:cubicBezTo>
                    <a:pt x="6" y="17"/>
                    <a:pt x="6" y="21"/>
                    <a:pt x="8" y="26"/>
                  </a:cubicBezTo>
                  <a:cubicBezTo>
                    <a:pt x="9" y="27"/>
                    <a:pt x="10" y="26"/>
                    <a:pt x="10" y="25"/>
                  </a:cubicBezTo>
                  <a:cubicBezTo>
                    <a:pt x="6" y="16"/>
                    <a:pt x="11" y="9"/>
                    <a:pt x="16" y="2"/>
                  </a:cubicBezTo>
                  <a:cubicBezTo>
                    <a:pt x="16" y="2"/>
                    <a:pt x="15" y="0"/>
                    <a:pt x="14" y="1"/>
                  </a:cubicBezTo>
                  <a:cubicBezTo>
                    <a:pt x="11" y="4"/>
                    <a:pt x="8" y="7"/>
                    <a:pt x="6" y="11"/>
                  </a:cubicBezTo>
                  <a:cubicBezTo>
                    <a:pt x="4" y="14"/>
                    <a:pt x="3" y="19"/>
                    <a:pt x="3" y="23"/>
                  </a:cubicBezTo>
                  <a:cubicBezTo>
                    <a:pt x="4" y="31"/>
                    <a:pt x="8" y="38"/>
                    <a:pt x="16" y="40"/>
                  </a:cubicBezTo>
                  <a:cubicBezTo>
                    <a:pt x="19" y="41"/>
                    <a:pt x="23" y="41"/>
                    <a:pt x="27" y="40"/>
                  </a:cubicBezTo>
                  <a:cubicBezTo>
                    <a:pt x="30" y="40"/>
                    <a:pt x="34" y="39"/>
                    <a:pt x="37" y="38"/>
                  </a:cubicBezTo>
                  <a:cubicBezTo>
                    <a:pt x="45" y="36"/>
                    <a:pt x="53" y="33"/>
                    <a:pt x="59" y="30"/>
                  </a:cubicBezTo>
                  <a:cubicBezTo>
                    <a:pt x="67" y="25"/>
                    <a:pt x="74" y="19"/>
                    <a:pt x="76" y="11"/>
                  </a:cubicBezTo>
                  <a:cubicBezTo>
                    <a:pt x="76" y="9"/>
                    <a:pt x="75" y="9"/>
                    <a:pt x="75" y="10"/>
                  </a:cubicBezTo>
                  <a:cubicBezTo>
                    <a:pt x="71" y="12"/>
                    <a:pt x="68" y="16"/>
                    <a:pt x="64" y="20"/>
                  </a:cubicBezTo>
                  <a:cubicBezTo>
                    <a:pt x="61" y="24"/>
                    <a:pt x="57" y="27"/>
                    <a:pt x="52" y="30"/>
                  </a:cubicBezTo>
                  <a:cubicBezTo>
                    <a:pt x="43" y="34"/>
                    <a:pt x="32" y="36"/>
                    <a:pt x="22" y="35"/>
                  </a:cubicBezTo>
                  <a:cubicBezTo>
                    <a:pt x="19" y="35"/>
                    <a:pt x="16" y="34"/>
                    <a:pt x="13" y="32"/>
                  </a:cubicBezTo>
                  <a:cubicBezTo>
                    <a:pt x="11" y="29"/>
                    <a:pt x="9" y="26"/>
                    <a:pt x="7" y="23"/>
                  </a:cubicBezTo>
                  <a:cubicBezTo>
                    <a:pt x="6" y="21"/>
                    <a:pt x="5" y="20"/>
                    <a:pt x="4" y="18"/>
                  </a:cubicBezTo>
                  <a:cubicBezTo>
                    <a:pt x="3" y="17"/>
                    <a:pt x="2" y="16"/>
                    <a:pt x="3" y="14"/>
                  </a:cubicBezTo>
                  <a:cubicBezTo>
                    <a:pt x="6" y="11"/>
                    <a:pt x="9" y="9"/>
                    <a:pt x="12" y="6"/>
                  </a:cubicBezTo>
                  <a:cubicBezTo>
                    <a:pt x="12" y="6"/>
                    <a:pt x="13" y="5"/>
                    <a:pt x="13" y="5"/>
                  </a:cubicBezTo>
                  <a:cubicBezTo>
                    <a:pt x="14" y="4"/>
                    <a:pt x="13" y="2"/>
                    <a:pt x="12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8" name="Freeform 99"/>
            <p:cNvSpPr/>
            <p:nvPr/>
          </p:nvSpPr>
          <p:spPr bwMode="auto">
            <a:xfrm>
              <a:off x="5711" y="2008"/>
              <a:ext cx="99" cy="285"/>
            </a:xfrm>
            <a:custGeom>
              <a:avLst/>
              <a:gdLst>
                <a:gd name="T0" fmla="*/ 8 w 77"/>
                <a:gd name="T1" fmla="*/ 14 h 221"/>
                <a:gd name="T2" fmla="*/ 6 w 77"/>
                <a:gd name="T3" fmla="*/ 57 h 221"/>
                <a:gd name="T4" fmla="*/ 10 w 77"/>
                <a:gd name="T5" fmla="*/ 164 h 221"/>
                <a:gd name="T6" fmla="*/ 14 w 77"/>
                <a:gd name="T7" fmla="*/ 214 h 221"/>
                <a:gd name="T8" fmla="*/ 56 w 77"/>
                <a:gd name="T9" fmla="*/ 219 h 221"/>
                <a:gd name="T10" fmla="*/ 75 w 77"/>
                <a:gd name="T11" fmla="*/ 195 h 221"/>
                <a:gd name="T12" fmla="*/ 49 w 77"/>
                <a:gd name="T13" fmla="*/ 215 h 221"/>
                <a:gd name="T14" fmla="*/ 21 w 77"/>
                <a:gd name="T15" fmla="*/ 215 h 221"/>
                <a:gd name="T16" fmla="*/ 10 w 77"/>
                <a:gd name="T17" fmla="*/ 201 h 221"/>
                <a:gd name="T18" fmla="*/ 11 w 77"/>
                <a:gd name="T19" fmla="*/ 153 h 221"/>
                <a:gd name="T20" fmla="*/ 6 w 77"/>
                <a:gd name="T21" fmla="*/ 97 h 221"/>
                <a:gd name="T22" fmla="*/ 4 w 77"/>
                <a:gd name="T23" fmla="*/ 27 h 221"/>
                <a:gd name="T24" fmla="*/ 24 w 77"/>
                <a:gd name="T25" fmla="*/ 4 h 221"/>
                <a:gd name="T26" fmla="*/ 11 w 77"/>
                <a:gd name="T27" fmla="*/ 18 h 221"/>
                <a:gd name="T28" fmla="*/ 7 w 77"/>
                <a:gd name="T29" fmla="*/ 113 h 221"/>
                <a:gd name="T30" fmla="*/ 9 w 77"/>
                <a:gd name="T31" fmla="*/ 192 h 221"/>
                <a:gd name="T32" fmla="*/ 15 w 77"/>
                <a:gd name="T33" fmla="*/ 211 h 221"/>
                <a:gd name="T34" fmla="*/ 11 w 77"/>
                <a:gd name="T35" fmla="*/ 153 h 221"/>
                <a:gd name="T36" fmla="*/ 10 w 77"/>
                <a:gd name="T37" fmla="*/ 32 h 221"/>
                <a:gd name="T38" fmla="*/ 23 w 77"/>
                <a:gd name="T39" fmla="*/ 4 h 221"/>
                <a:gd name="T40" fmla="*/ 12 w 77"/>
                <a:gd name="T41" fmla="*/ 11 h 221"/>
                <a:gd name="T42" fmla="*/ 2 w 77"/>
                <a:gd name="T43" fmla="*/ 56 h 221"/>
                <a:gd name="T44" fmla="*/ 7 w 77"/>
                <a:gd name="T45" fmla="*/ 129 h 221"/>
                <a:gd name="T46" fmla="*/ 9 w 77"/>
                <a:gd name="T47" fmla="*/ 166 h 221"/>
                <a:gd name="T48" fmla="*/ 8 w 77"/>
                <a:gd name="T49" fmla="*/ 198 h 221"/>
                <a:gd name="T50" fmla="*/ 26 w 77"/>
                <a:gd name="T51" fmla="*/ 218 h 221"/>
                <a:gd name="T52" fmla="*/ 58 w 77"/>
                <a:gd name="T53" fmla="*/ 217 h 221"/>
                <a:gd name="T54" fmla="*/ 77 w 77"/>
                <a:gd name="T55" fmla="*/ 195 h 221"/>
                <a:gd name="T56" fmla="*/ 64 w 77"/>
                <a:gd name="T57" fmla="*/ 212 h 221"/>
                <a:gd name="T58" fmla="*/ 23 w 77"/>
                <a:gd name="T59" fmla="*/ 214 h 221"/>
                <a:gd name="T60" fmla="*/ 12 w 77"/>
                <a:gd name="T61" fmla="*/ 206 h 221"/>
                <a:gd name="T62" fmla="*/ 12 w 77"/>
                <a:gd name="T63" fmla="*/ 156 h 221"/>
                <a:gd name="T64" fmla="*/ 11 w 77"/>
                <a:gd name="T65" fmla="*/ 82 h 221"/>
                <a:gd name="T66" fmla="*/ 7 w 77"/>
                <a:gd name="T67" fmla="*/ 24 h 221"/>
                <a:gd name="T68" fmla="*/ 25 w 77"/>
                <a:gd name="T69" fmla="*/ 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7" h="221">
                  <a:moveTo>
                    <a:pt x="25" y="1"/>
                  </a:moveTo>
                  <a:cubicBezTo>
                    <a:pt x="18" y="3"/>
                    <a:pt x="12" y="8"/>
                    <a:pt x="8" y="14"/>
                  </a:cubicBezTo>
                  <a:cubicBezTo>
                    <a:pt x="5" y="20"/>
                    <a:pt x="4" y="28"/>
                    <a:pt x="4" y="35"/>
                  </a:cubicBezTo>
                  <a:cubicBezTo>
                    <a:pt x="4" y="42"/>
                    <a:pt x="5" y="50"/>
                    <a:pt x="6" y="57"/>
                  </a:cubicBezTo>
                  <a:cubicBezTo>
                    <a:pt x="8" y="68"/>
                    <a:pt x="9" y="79"/>
                    <a:pt x="10" y="90"/>
                  </a:cubicBezTo>
                  <a:cubicBezTo>
                    <a:pt x="11" y="115"/>
                    <a:pt x="9" y="139"/>
                    <a:pt x="10" y="164"/>
                  </a:cubicBezTo>
                  <a:cubicBezTo>
                    <a:pt x="10" y="176"/>
                    <a:pt x="10" y="188"/>
                    <a:pt x="10" y="200"/>
                  </a:cubicBezTo>
                  <a:cubicBezTo>
                    <a:pt x="9" y="205"/>
                    <a:pt x="9" y="211"/>
                    <a:pt x="14" y="214"/>
                  </a:cubicBezTo>
                  <a:cubicBezTo>
                    <a:pt x="19" y="217"/>
                    <a:pt x="26" y="215"/>
                    <a:pt x="31" y="216"/>
                  </a:cubicBezTo>
                  <a:cubicBezTo>
                    <a:pt x="39" y="217"/>
                    <a:pt x="47" y="220"/>
                    <a:pt x="56" y="219"/>
                  </a:cubicBezTo>
                  <a:cubicBezTo>
                    <a:pt x="68" y="218"/>
                    <a:pt x="69" y="203"/>
                    <a:pt x="77" y="196"/>
                  </a:cubicBezTo>
                  <a:cubicBezTo>
                    <a:pt x="76" y="196"/>
                    <a:pt x="75" y="196"/>
                    <a:pt x="75" y="195"/>
                  </a:cubicBezTo>
                  <a:cubicBezTo>
                    <a:pt x="74" y="204"/>
                    <a:pt x="68" y="214"/>
                    <a:pt x="58" y="215"/>
                  </a:cubicBezTo>
                  <a:cubicBezTo>
                    <a:pt x="55" y="215"/>
                    <a:pt x="52" y="215"/>
                    <a:pt x="49" y="215"/>
                  </a:cubicBezTo>
                  <a:cubicBezTo>
                    <a:pt x="46" y="215"/>
                    <a:pt x="43" y="215"/>
                    <a:pt x="39" y="215"/>
                  </a:cubicBezTo>
                  <a:cubicBezTo>
                    <a:pt x="33" y="215"/>
                    <a:pt x="27" y="216"/>
                    <a:pt x="21" y="215"/>
                  </a:cubicBezTo>
                  <a:cubicBezTo>
                    <a:pt x="17" y="215"/>
                    <a:pt x="14" y="215"/>
                    <a:pt x="12" y="211"/>
                  </a:cubicBezTo>
                  <a:cubicBezTo>
                    <a:pt x="10" y="208"/>
                    <a:pt x="10" y="204"/>
                    <a:pt x="10" y="201"/>
                  </a:cubicBezTo>
                  <a:cubicBezTo>
                    <a:pt x="10" y="191"/>
                    <a:pt x="10" y="181"/>
                    <a:pt x="10" y="171"/>
                  </a:cubicBezTo>
                  <a:cubicBezTo>
                    <a:pt x="11" y="165"/>
                    <a:pt x="11" y="159"/>
                    <a:pt x="11" y="153"/>
                  </a:cubicBezTo>
                  <a:cubicBezTo>
                    <a:pt x="10" y="147"/>
                    <a:pt x="10" y="140"/>
                    <a:pt x="9" y="134"/>
                  </a:cubicBezTo>
                  <a:cubicBezTo>
                    <a:pt x="8" y="122"/>
                    <a:pt x="7" y="109"/>
                    <a:pt x="6" y="97"/>
                  </a:cubicBezTo>
                  <a:cubicBezTo>
                    <a:pt x="5" y="85"/>
                    <a:pt x="4" y="72"/>
                    <a:pt x="4" y="60"/>
                  </a:cubicBezTo>
                  <a:cubicBezTo>
                    <a:pt x="3" y="49"/>
                    <a:pt x="1" y="38"/>
                    <a:pt x="4" y="27"/>
                  </a:cubicBezTo>
                  <a:cubicBezTo>
                    <a:pt x="6" y="22"/>
                    <a:pt x="9" y="17"/>
                    <a:pt x="13" y="13"/>
                  </a:cubicBezTo>
                  <a:cubicBezTo>
                    <a:pt x="16" y="10"/>
                    <a:pt x="21" y="8"/>
                    <a:pt x="24" y="4"/>
                  </a:cubicBezTo>
                  <a:cubicBezTo>
                    <a:pt x="24" y="3"/>
                    <a:pt x="24" y="2"/>
                    <a:pt x="23" y="2"/>
                  </a:cubicBezTo>
                  <a:cubicBezTo>
                    <a:pt x="16" y="5"/>
                    <a:pt x="13" y="12"/>
                    <a:pt x="11" y="18"/>
                  </a:cubicBezTo>
                  <a:cubicBezTo>
                    <a:pt x="9" y="25"/>
                    <a:pt x="8" y="32"/>
                    <a:pt x="8" y="39"/>
                  </a:cubicBezTo>
                  <a:cubicBezTo>
                    <a:pt x="6" y="64"/>
                    <a:pt x="7" y="89"/>
                    <a:pt x="7" y="113"/>
                  </a:cubicBezTo>
                  <a:cubicBezTo>
                    <a:pt x="8" y="133"/>
                    <a:pt x="9" y="152"/>
                    <a:pt x="9" y="171"/>
                  </a:cubicBezTo>
                  <a:cubicBezTo>
                    <a:pt x="10" y="178"/>
                    <a:pt x="9" y="185"/>
                    <a:pt x="9" y="192"/>
                  </a:cubicBezTo>
                  <a:cubicBezTo>
                    <a:pt x="9" y="199"/>
                    <a:pt x="10" y="206"/>
                    <a:pt x="13" y="212"/>
                  </a:cubicBezTo>
                  <a:cubicBezTo>
                    <a:pt x="13" y="213"/>
                    <a:pt x="15" y="212"/>
                    <a:pt x="15" y="211"/>
                  </a:cubicBezTo>
                  <a:cubicBezTo>
                    <a:pt x="11" y="203"/>
                    <a:pt x="11" y="193"/>
                    <a:pt x="11" y="184"/>
                  </a:cubicBezTo>
                  <a:cubicBezTo>
                    <a:pt x="12" y="173"/>
                    <a:pt x="11" y="163"/>
                    <a:pt x="11" y="153"/>
                  </a:cubicBezTo>
                  <a:cubicBezTo>
                    <a:pt x="10" y="128"/>
                    <a:pt x="9" y="103"/>
                    <a:pt x="9" y="78"/>
                  </a:cubicBezTo>
                  <a:cubicBezTo>
                    <a:pt x="9" y="63"/>
                    <a:pt x="9" y="47"/>
                    <a:pt x="10" y="32"/>
                  </a:cubicBezTo>
                  <a:cubicBezTo>
                    <a:pt x="11" y="27"/>
                    <a:pt x="12" y="21"/>
                    <a:pt x="14" y="16"/>
                  </a:cubicBezTo>
                  <a:cubicBezTo>
                    <a:pt x="15" y="11"/>
                    <a:pt x="18" y="6"/>
                    <a:pt x="23" y="4"/>
                  </a:cubicBezTo>
                  <a:cubicBezTo>
                    <a:pt x="23" y="3"/>
                    <a:pt x="23" y="3"/>
                    <a:pt x="22" y="2"/>
                  </a:cubicBezTo>
                  <a:cubicBezTo>
                    <a:pt x="19" y="6"/>
                    <a:pt x="15" y="8"/>
                    <a:pt x="12" y="11"/>
                  </a:cubicBezTo>
                  <a:cubicBezTo>
                    <a:pt x="8" y="14"/>
                    <a:pt x="6" y="19"/>
                    <a:pt x="4" y="24"/>
                  </a:cubicBezTo>
                  <a:cubicBezTo>
                    <a:pt x="0" y="34"/>
                    <a:pt x="1" y="45"/>
                    <a:pt x="2" y="56"/>
                  </a:cubicBezTo>
                  <a:cubicBezTo>
                    <a:pt x="3" y="68"/>
                    <a:pt x="3" y="80"/>
                    <a:pt x="4" y="92"/>
                  </a:cubicBezTo>
                  <a:cubicBezTo>
                    <a:pt x="5" y="104"/>
                    <a:pt x="6" y="117"/>
                    <a:pt x="7" y="129"/>
                  </a:cubicBezTo>
                  <a:cubicBezTo>
                    <a:pt x="7" y="135"/>
                    <a:pt x="8" y="142"/>
                    <a:pt x="8" y="148"/>
                  </a:cubicBezTo>
                  <a:cubicBezTo>
                    <a:pt x="9" y="154"/>
                    <a:pt x="9" y="160"/>
                    <a:pt x="9" y="166"/>
                  </a:cubicBezTo>
                  <a:cubicBezTo>
                    <a:pt x="9" y="172"/>
                    <a:pt x="8" y="179"/>
                    <a:pt x="8" y="185"/>
                  </a:cubicBezTo>
                  <a:cubicBezTo>
                    <a:pt x="8" y="189"/>
                    <a:pt x="9" y="194"/>
                    <a:pt x="8" y="198"/>
                  </a:cubicBezTo>
                  <a:cubicBezTo>
                    <a:pt x="8" y="204"/>
                    <a:pt x="8" y="212"/>
                    <a:pt x="13" y="216"/>
                  </a:cubicBezTo>
                  <a:cubicBezTo>
                    <a:pt x="17" y="218"/>
                    <a:pt x="22" y="218"/>
                    <a:pt x="26" y="218"/>
                  </a:cubicBezTo>
                  <a:cubicBezTo>
                    <a:pt x="32" y="218"/>
                    <a:pt x="38" y="217"/>
                    <a:pt x="44" y="217"/>
                  </a:cubicBezTo>
                  <a:cubicBezTo>
                    <a:pt x="49" y="217"/>
                    <a:pt x="53" y="217"/>
                    <a:pt x="58" y="217"/>
                  </a:cubicBezTo>
                  <a:cubicBezTo>
                    <a:pt x="61" y="217"/>
                    <a:pt x="64" y="215"/>
                    <a:pt x="67" y="213"/>
                  </a:cubicBezTo>
                  <a:cubicBezTo>
                    <a:pt x="72" y="209"/>
                    <a:pt x="76" y="202"/>
                    <a:pt x="77" y="195"/>
                  </a:cubicBezTo>
                  <a:cubicBezTo>
                    <a:pt x="77" y="194"/>
                    <a:pt x="76" y="194"/>
                    <a:pt x="75" y="195"/>
                  </a:cubicBezTo>
                  <a:cubicBezTo>
                    <a:pt x="70" y="200"/>
                    <a:pt x="69" y="207"/>
                    <a:pt x="64" y="212"/>
                  </a:cubicBezTo>
                  <a:cubicBezTo>
                    <a:pt x="58" y="221"/>
                    <a:pt x="47" y="217"/>
                    <a:pt x="38" y="215"/>
                  </a:cubicBezTo>
                  <a:cubicBezTo>
                    <a:pt x="33" y="214"/>
                    <a:pt x="29" y="214"/>
                    <a:pt x="23" y="214"/>
                  </a:cubicBezTo>
                  <a:cubicBezTo>
                    <a:pt x="20" y="214"/>
                    <a:pt x="17" y="214"/>
                    <a:pt x="15" y="212"/>
                  </a:cubicBezTo>
                  <a:cubicBezTo>
                    <a:pt x="12" y="211"/>
                    <a:pt x="12" y="208"/>
                    <a:pt x="12" y="206"/>
                  </a:cubicBezTo>
                  <a:cubicBezTo>
                    <a:pt x="11" y="201"/>
                    <a:pt x="12" y="197"/>
                    <a:pt x="12" y="193"/>
                  </a:cubicBezTo>
                  <a:cubicBezTo>
                    <a:pt x="12" y="181"/>
                    <a:pt x="11" y="168"/>
                    <a:pt x="12" y="156"/>
                  </a:cubicBezTo>
                  <a:cubicBezTo>
                    <a:pt x="12" y="143"/>
                    <a:pt x="12" y="131"/>
                    <a:pt x="12" y="119"/>
                  </a:cubicBezTo>
                  <a:cubicBezTo>
                    <a:pt x="12" y="106"/>
                    <a:pt x="12" y="94"/>
                    <a:pt x="11" y="82"/>
                  </a:cubicBezTo>
                  <a:cubicBezTo>
                    <a:pt x="10" y="72"/>
                    <a:pt x="9" y="62"/>
                    <a:pt x="7" y="53"/>
                  </a:cubicBezTo>
                  <a:cubicBezTo>
                    <a:pt x="6" y="43"/>
                    <a:pt x="5" y="33"/>
                    <a:pt x="7" y="24"/>
                  </a:cubicBezTo>
                  <a:cubicBezTo>
                    <a:pt x="9" y="14"/>
                    <a:pt x="16" y="6"/>
                    <a:pt x="26" y="2"/>
                  </a:cubicBezTo>
                  <a:cubicBezTo>
                    <a:pt x="27" y="2"/>
                    <a:pt x="26" y="0"/>
                    <a:pt x="25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9" name="Freeform 100"/>
            <p:cNvSpPr/>
            <p:nvPr/>
          </p:nvSpPr>
          <p:spPr bwMode="auto">
            <a:xfrm>
              <a:off x="5849" y="1913"/>
              <a:ext cx="221" cy="361"/>
            </a:xfrm>
            <a:custGeom>
              <a:avLst/>
              <a:gdLst>
                <a:gd name="T0" fmla="*/ 5 w 171"/>
                <a:gd name="T1" fmla="*/ 23 h 279"/>
                <a:gd name="T2" fmla="*/ 6 w 171"/>
                <a:gd name="T3" fmla="*/ 56 h 279"/>
                <a:gd name="T4" fmla="*/ 6 w 171"/>
                <a:gd name="T5" fmla="*/ 170 h 279"/>
                <a:gd name="T6" fmla="*/ 2 w 171"/>
                <a:gd name="T7" fmla="*/ 244 h 279"/>
                <a:gd name="T8" fmla="*/ 0 w 171"/>
                <a:gd name="T9" fmla="*/ 270 h 279"/>
                <a:gd name="T10" fmla="*/ 15 w 171"/>
                <a:gd name="T11" fmla="*/ 279 h 279"/>
                <a:gd name="T12" fmla="*/ 86 w 171"/>
                <a:gd name="T13" fmla="*/ 267 h 279"/>
                <a:gd name="T14" fmla="*/ 170 w 171"/>
                <a:gd name="T15" fmla="*/ 174 h 279"/>
                <a:gd name="T16" fmla="*/ 169 w 171"/>
                <a:gd name="T17" fmla="*/ 171 h 279"/>
                <a:gd name="T18" fmla="*/ 145 w 171"/>
                <a:gd name="T19" fmla="*/ 224 h 279"/>
                <a:gd name="T20" fmla="*/ 103 w 171"/>
                <a:gd name="T21" fmla="*/ 262 h 279"/>
                <a:gd name="T22" fmla="*/ 26 w 171"/>
                <a:gd name="T23" fmla="*/ 275 h 279"/>
                <a:gd name="T24" fmla="*/ 6 w 171"/>
                <a:gd name="T25" fmla="*/ 272 h 279"/>
                <a:gd name="T26" fmla="*/ 4 w 171"/>
                <a:gd name="T27" fmla="*/ 241 h 279"/>
                <a:gd name="T28" fmla="*/ 7 w 171"/>
                <a:gd name="T29" fmla="*/ 186 h 279"/>
                <a:gd name="T30" fmla="*/ 9 w 171"/>
                <a:gd name="T31" fmla="*/ 111 h 279"/>
                <a:gd name="T32" fmla="*/ 11 w 171"/>
                <a:gd name="T33" fmla="*/ 39 h 279"/>
                <a:gd name="T34" fmla="*/ 10 w 171"/>
                <a:gd name="T35" fmla="*/ 19 h 279"/>
                <a:gd name="T36" fmla="*/ 10 w 171"/>
                <a:gd name="T37" fmla="*/ 48 h 279"/>
                <a:gd name="T38" fmla="*/ 7 w 171"/>
                <a:gd name="T39" fmla="*/ 123 h 279"/>
                <a:gd name="T40" fmla="*/ 2 w 171"/>
                <a:gd name="T41" fmla="*/ 234 h 279"/>
                <a:gd name="T42" fmla="*/ 7 w 171"/>
                <a:gd name="T43" fmla="*/ 275 h 279"/>
                <a:gd name="T44" fmla="*/ 27 w 171"/>
                <a:gd name="T45" fmla="*/ 276 h 279"/>
                <a:gd name="T46" fmla="*/ 73 w 171"/>
                <a:gd name="T47" fmla="*/ 272 h 279"/>
                <a:gd name="T48" fmla="*/ 129 w 171"/>
                <a:gd name="T49" fmla="*/ 250 h 279"/>
                <a:gd name="T50" fmla="*/ 153 w 171"/>
                <a:gd name="T51" fmla="*/ 213 h 279"/>
                <a:gd name="T52" fmla="*/ 171 w 171"/>
                <a:gd name="T53" fmla="*/ 171 h 279"/>
                <a:gd name="T54" fmla="*/ 113 w 171"/>
                <a:gd name="T55" fmla="*/ 256 h 279"/>
                <a:gd name="T56" fmla="*/ 47 w 171"/>
                <a:gd name="T57" fmla="*/ 274 h 279"/>
                <a:gd name="T58" fmla="*/ 3 w 171"/>
                <a:gd name="T59" fmla="*/ 273 h 279"/>
                <a:gd name="T60" fmla="*/ 5 w 171"/>
                <a:gd name="T61" fmla="*/ 231 h 279"/>
                <a:gd name="T62" fmla="*/ 8 w 171"/>
                <a:gd name="T63" fmla="*/ 118 h 279"/>
                <a:gd name="T64" fmla="*/ 8 w 171"/>
                <a:gd name="T65" fmla="*/ 36 h 279"/>
                <a:gd name="T66" fmla="*/ 12 w 171"/>
                <a:gd name="T67" fmla="*/ 12 h 279"/>
                <a:gd name="T68" fmla="*/ 18 w 171"/>
                <a:gd name="T69" fmla="*/ 1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1" h="279">
                  <a:moveTo>
                    <a:pt x="18" y="1"/>
                  </a:moveTo>
                  <a:cubicBezTo>
                    <a:pt x="13" y="7"/>
                    <a:pt x="6" y="14"/>
                    <a:pt x="5" y="23"/>
                  </a:cubicBezTo>
                  <a:cubicBezTo>
                    <a:pt x="4" y="28"/>
                    <a:pt x="6" y="33"/>
                    <a:pt x="6" y="38"/>
                  </a:cubicBezTo>
                  <a:cubicBezTo>
                    <a:pt x="6" y="44"/>
                    <a:pt x="6" y="50"/>
                    <a:pt x="6" y="56"/>
                  </a:cubicBezTo>
                  <a:cubicBezTo>
                    <a:pt x="7" y="81"/>
                    <a:pt x="6" y="107"/>
                    <a:pt x="6" y="132"/>
                  </a:cubicBezTo>
                  <a:cubicBezTo>
                    <a:pt x="6" y="144"/>
                    <a:pt x="6" y="157"/>
                    <a:pt x="6" y="170"/>
                  </a:cubicBezTo>
                  <a:cubicBezTo>
                    <a:pt x="6" y="182"/>
                    <a:pt x="6" y="195"/>
                    <a:pt x="5" y="207"/>
                  </a:cubicBezTo>
                  <a:cubicBezTo>
                    <a:pt x="5" y="220"/>
                    <a:pt x="3" y="232"/>
                    <a:pt x="2" y="244"/>
                  </a:cubicBezTo>
                  <a:cubicBezTo>
                    <a:pt x="1" y="249"/>
                    <a:pt x="1" y="254"/>
                    <a:pt x="1" y="259"/>
                  </a:cubicBezTo>
                  <a:cubicBezTo>
                    <a:pt x="0" y="263"/>
                    <a:pt x="0" y="266"/>
                    <a:pt x="0" y="270"/>
                  </a:cubicBezTo>
                  <a:cubicBezTo>
                    <a:pt x="1" y="273"/>
                    <a:pt x="2" y="275"/>
                    <a:pt x="4" y="277"/>
                  </a:cubicBezTo>
                  <a:cubicBezTo>
                    <a:pt x="7" y="279"/>
                    <a:pt x="11" y="279"/>
                    <a:pt x="15" y="279"/>
                  </a:cubicBezTo>
                  <a:cubicBezTo>
                    <a:pt x="27" y="279"/>
                    <a:pt x="39" y="277"/>
                    <a:pt x="51" y="275"/>
                  </a:cubicBezTo>
                  <a:cubicBezTo>
                    <a:pt x="63" y="273"/>
                    <a:pt x="75" y="270"/>
                    <a:pt x="86" y="267"/>
                  </a:cubicBezTo>
                  <a:cubicBezTo>
                    <a:pt x="96" y="265"/>
                    <a:pt x="106" y="262"/>
                    <a:pt x="115" y="257"/>
                  </a:cubicBezTo>
                  <a:cubicBezTo>
                    <a:pt x="146" y="240"/>
                    <a:pt x="161" y="206"/>
                    <a:pt x="170" y="174"/>
                  </a:cubicBezTo>
                  <a:cubicBezTo>
                    <a:pt x="171" y="173"/>
                    <a:pt x="171" y="172"/>
                    <a:pt x="171" y="171"/>
                  </a:cubicBezTo>
                  <a:cubicBezTo>
                    <a:pt x="170" y="171"/>
                    <a:pt x="170" y="171"/>
                    <a:pt x="169" y="171"/>
                  </a:cubicBezTo>
                  <a:cubicBezTo>
                    <a:pt x="168" y="181"/>
                    <a:pt x="164" y="190"/>
                    <a:pt x="159" y="199"/>
                  </a:cubicBezTo>
                  <a:cubicBezTo>
                    <a:pt x="155" y="207"/>
                    <a:pt x="150" y="215"/>
                    <a:pt x="145" y="224"/>
                  </a:cubicBezTo>
                  <a:cubicBezTo>
                    <a:pt x="140" y="232"/>
                    <a:pt x="135" y="240"/>
                    <a:pt x="129" y="247"/>
                  </a:cubicBezTo>
                  <a:cubicBezTo>
                    <a:pt x="122" y="255"/>
                    <a:pt x="113" y="258"/>
                    <a:pt x="103" y="262"/>
                  </a:cubicBezTo>
                  <a:cubicBezTo>
                    <a:pt x="83" y="269"/>
                    <a:pt x="61" y="273"/>
                    <a:pt x="39" y="274"/>
                  </a:cubicBezTo>
                  <a:cubicBezTo>
                    <a:pt x="35" y="274"/>
                    <a:pt x="30" y="274"/>
                    <a:pt x="26" y="275"/>
                  </a:cubicBezTo>
                  <a:cubicBezTo>
                    <a:pt x="22" y="275"/>
                    <a:pt x="18" y="275"/>
                    <a:pt x="15" y="275"/>
                  </a:cubicBezTo>
                  <a:cubicBezTo>
                    <a:pt x="11" y="275"/>
                    <a:pt x="8" y="275"/>
                    <a:pt x="6" y="272"/>
                  </a:cubicBezTo>
                  <a:cubicBezTo>
                    <a:pt x="3" y="268"/>
                    <a:pt x="3" y="262"/>
                    <a:pt x="3" y="258"/>
                  </a:cubicBezTo>
                  <a:cubicBezTo>
                    <a:pt x="3" y="252"/>
                    <a:pt x="3" y="246"/>
                    <a:pt x="4" y="241"/>
                  </a:cubicBezTo>
                  <a:cubicBezTo>
                    <a:pt x="4" y="235"/>
                    <a:pt x="4" y="229"/>
                    <a:pt x="4" y="223"/>
                  </a:cubicBezTo>
                  <a:cubicBezTo>
                    <a:pt x="5" y="211"/>
                    <a:pt x="6" y="199"/>
                    <a:pt x="7" y="186"/>
                  </a:cubicBezTo>
                  <a:cubicBezTo>
                    <a:pt x="8" y="174"/>
                    <a:pt x="8" y="161"/>
                    <a:pt x="9" y="149"/>
                  </a:cubicBezTo>
                  <a:cubicBezTo>
                    <a:pt x="9" y="136"/>
                    <a:pt x="9" y="124"/>
                    <a:pt x="9" y="111"/>
                  </a:cubicBezTo>
                  <a:cubicBezTo>
                    <a:pt x="10" y="95"/>
                    <a:pt x="11" y="78"/>
                    <a:pt x="11" y="62"/>
                  </a:cubicBezTo>
                  <a:cubicBezTo>
                    <a:pt x="12" y="54"/>
                    <a:pt x="12" y="47"/>
                    <a:pt x="11" y="39"/>
                  </a:cubicBezTo>
                  <a:cubicBezTo>
                    <a:pt x="11" y="33"/>
                    <a:pt x="9" y="26"/>
                    <a:pt x="12" y="20"/>
                  </a:cubicBezTo>
                  <a:cubicBezTo>
                    <a:pt x="12" y="18"/>
                    <a:pt x="10" y="18"/>
                    <a:pt x="10" y="19"/>
                  </a:cubicBezTo>
                  <a:cubicBezTo>
                    <a:pt x="8" y="23"/>
                    <a:pt x="9" y="28"/>
                    <a:pt x="9" y="33"/>
                  </a:cubicBezTo>
                  <a:cubicBezTo>
                    <a:pt x="9" y="38"/>
                    <a:pt x="10" y="43"/>
                    <a:pt x="10" y="48"/>
                  </a:cubicBezTo>
                  <a:cubicBezTo>
                    <a:pt x="10" y="60"/>
                    <a:pt x="9" y="73"/>
                    <a:pt x="9" y="85"/>
                  </a:cubicBezTo>
                  <a:cubicBezTo>
                    <a:pt x="8" y="97"/>
                    <a:pt x="7" y="110"/>
                    <a:pt x="7" y="123"/>
                  </a:cubicBezTo>
                  <a:cubicBezTo>
                    <a:pt x="6" y="135"/>
                    <a:pt x="7" y="147"/>
                    <a:pt x="6" y="160"/>
                  </a:cubicBezTo>
                  <a:cubicBezTo>
                    <a:pt x="6" y="185"/>
                    <a:pt x="2" y="209"/>
                    <a:pt x="2" y="234"/>
                  </a:cubicBezTo>
                  <a:cubicBezTo>
                    <a:pt x="2" y="245"/>
                    <a:pt x="0" y="256"/>
                    <a:pt x="2" y="267"/>
                  </a:cubicBezTo>
                  <a:cubicBezTo>
                    <a:pt x="2" y="270"/>
                    <a:pt x="4" y="273"/>
                    <a:pt x="7" y="275"/>
                  </a:cubicBezTo>
                  <a:cubicBezTo>
                    <a:pt x="9" y="277"/>
                    <a:pt x="13" y="277"/>
                    <a:pt x="16" y="277"/>
                  </a:cubicBezTo>
                  <a:cubicBezTo>
                    <a:pt x="20" y="277"/>
                    <a:pt x="24" y="276"/>
                    <a:pt x="27" y="276"/>
                  </a:cubicBezTo>
                  <a:cubicBezTo>
                    <a:pt x="32" y="276"/>
                    <a:pt x="37" y="276"/>
                    <a:pt x="41" y="276"/>
                  </a:cubicBezTo>
                  <a:cubicBezTo>
                    <a:pt x="52" y="275"/>
                    <a:pt x="62" y="274"/>
                    <a:pt x="73" y="272"/>
                  </a:cubicBezTo>
                  <a:cubicBezTo>
                    <a:pt x="83" y="270"/>
                    <a:pt x="94" y="267"/>
                    <a:pt x="104" y="263"/>
                  </a:cubicBezTo>
                  <a:cubicBezTo>
                    <a:pt x="113" y="260"/>
                    <a:pt x="123" y="257"/>
                    <a:pt x="129" y="250"/>
                  </a:cubicBezTo>
                  <a:cubicBezTo>
                    <a:pt x="135" y="245"/>
                    <a:pt x="138" y="238"/>
                    <a:pt x="142" y="232"/>
                  </a:cubicBezTo>
                  <a:cubicBezTo>
                    <a:pt x="146" y="226"/>
                    <a:pt x="149" y="220"/>
                    <a:pt x="153" y="213"/>
                  </a:cubicBezTo>
                  <a:cubicBezTo>
                    <a:pt x="158" y="206"/>
                    <a:pt x="162" y="199"/>
                    <a:pt x="165" y="192"/>
                  </a:cubicBezTo>
                  <a:cubicBezTo>
                    <a:pt x="168" y="185"/>
                    <a:pt x="170" y="179"/>
                    <a:pt x="171" y="171"/>
                  </a:cubicBezTo>
                  <a:cubicBezTo>
                    <a:pt x="171" y="170"/>
                    <a:pt x="170" y="170"/>
                    <a:pt x="169" y="171"/>
                  </a:cubicBezTo>
                  <a:cubicBezTo>
                    <a:pt x="160" y="204"/>
                    <a:pt x="145" y="239"/>
                    <a:pt x="113" y="256"/>
                  </a:cubicBezTo>
                  <a:cubicBezTo>
                    <a:pt x="103" y="261"/>
                    <a:pt x="93" y="264"/>
                    <a:pt x="83" y="266"/>
                  </a:cubicBezTo>
                  <a:cubicBezTo>
                    <a:pt x="71" y="270"/>
                    <a:pt x="59" y="272"/>
                    <a:pt x="47" y="274"/>
                  </a:cubicBezTo>
                  <a:cubicBezTo>
                    <a:pt x="36" y="276"/>
                    <a:pt x="23" y="277"/>
                    <a:pt x="11" y="277"/>
                  </a:cubicBezTo>
                  <a:cubicBezTo>
                    <a:pt x="8" y="277"/>
                    <a:pt x="4" y="276"/>
                    <a:pt x="3" y="273"/>
                  </a:cubicBezTo>
                  <a:cubicBezTo>
                    <a:pt x="2" y="270"/>
                    <a:pt x="2" y="266"/>
                    <a:pt x="2" y="263"/>
                  </a:cubicBezTo>
                  <a:cubicBezTo>
                    <a:pt x="3" y="252"/>
                    <a:pt x="4" y="242"/>
                    <a:pt x="5" y="231"/>
                  </a:cubicBezTo>
                  <a:cubicBezTo>
                    <a:pt x="6" y="219"/>
                    <a:pt x="7" y="206"/>
                    <a:pt x="7" y="194"/>
                  </a:cubicBezTo>
                  <a:cubicBezTo>
                    <a:pt x="8" y="168"/>
                    <a:pt x="8" y="143"/>
                    <a:pt x="8" y="118"/>
                  </a:cubicBezTo>
                  <a:cubicBezTo>
                    <a:pt x="8" y="96"/>
                    <a:pt x="9" y="73"/>
                    <a:pt x="8" y="51"/>
                  </a:cubicBezTo>
                  <a:cubicBezTo>
                    <a:pt x="8" y="46"/>
                    <a:pt x="8" y="41"/>
                    <a:pt x="8" y="36"/>
                  </a:cubicBezTo>
                  <a:cubicBezTo>
                    <a:pt x="7" y="31"/>
                    <a:pt x="6" y="27"/>
                    <a:pt x="6" y="22"/>
                  </a:cubicBezTo>
                  <a:cubicBezTo>
                    <a:pt x="7" y="18"/>
                    <a:pt x="10" y="15"/>
                    <a:pt x="12" y="12"/>
                  </a:cubicBezTo>
                  <a:cubicBezTo>
                    <a:pt x="14" y="8"/>
                    <a:pt x="17" y="5"/>
                    <a:pt x="19" y="1"/>
                  </a:cubicBezTo>
                  <a:cubicBezTo>
                    <a:pt x="20" y="1"/>
                    <a:pt x="18" y="0"/>
                    <a:pt x="18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0" name="Freeform 101"/>
            <p:cNvSpPr/>
            <p:nvPr/>
          </p:nvSpPr>
          <p:spPr bwMode="auto">
            <a:xfrm>
              <a:off x="5927" y="2000"/>
              <a:ext cx="72" cy="195"/>
            </a:xfrm>
            <a:custGeom>
              <a:avLst/>
              <a:gdLst>
                <a:gd name="T0" fmla="*/ 12 w 56"/>
                <a:gd name="T1" fmla="*/ 2 h 151"/>
                <a:gd name="T2" fmla="*/ 46 w 56"/>
                <a:gd name="T3" fmla="*/ 47 h 151"/>
                <a:gd name="T4" fmla="*/ 53 w 56"/>
                <a:gd name="T5" fmla="*/ 74 h 151"/>
                <a:gd name="T6" fmla="*/ 54 w 56"/>
                <a:gd name="T7" fmla="*/ 90 h 151"/>
                <a:gd name="T8" fmla="*/ 50 w 56"/>
                <a:gd name="T9" fmla="*/ 105 h 151"/>
                <a:gd name="T10" fmla="*/ 40 w 56"/>
                <a:gd name="T11" fmla="*/ 120 h 151"/>
                <a:gd name="T12" fmla="*/ 27 w 56"/>
                <a:gd name="T13" fmla="*/ 134 h 151"/>
                <a:gd name="T14" fmla="*/ 12 w 56"/>
                <a:gd name="T15" fmla="*/ 142 h 151"/>
                <a:gd name="T16" fmla="*/ 0 w 56"/>
                <a:gd name="T17" fmla="*/ 150 h 151"/>
                <a:gd name="T18" fmla="*/ 1 w 56"/>
                <a:gd name="T19" fmla="*/ 151 h 151"/>
                <a:gd name="T20" fmla="*/ 23 w 56"/>
                <a:gd name="T21" fmla="*/ 142 h 151"/>
                <a:gd name="T22" fmla="*/ 41 w 56"/>
                <a:gd name="T23" fmla="*/ 125 h 151"/>
                <a:gd name="T24" fmla="*/ 52 w 56"/>
                <a:gd name="T25" fmla="*/ 72 h 151"/>
                <a:gd name="T26" fmla="*/ 39 w 56"/>
                <a:gd name="T27" fmla="*/ 34 h 151"/>
                <a:gd name="T28" fmla="*/ 13 w 56"/>
                <a:gd name="T29" fmla="*/ 1 h 151"/>
                <a:gd name="T30" fmla="*/ 12 w 56"/>
                <a:gd name="T31" fmla="*/ 2 h 151"/>
                <a:gd name="T32" fmla="*/ 44 w 56"/>
                <a:gd name="T33" fmla="*/ 50 h 151"/>
                <a:gd name="T34" fmla="*/ 48 w 56"/>
                <a:gd name="T35" fmla="*/ 108 h 151"/>
                <a:gd name="T36" fmla="*/ 40 w 56"/>
                <a:gd name="T37" fmla="*/ 124 h 151"/>
                <a:gd name="T38" fmla="*/ 30 w 56"/>
                <a:gd name="T39" fmla="*/ 135 h 151"/>
                <a:gd name="T40" fmla="*/ 16 w 56"/>
                <a:gd name="T41" fmla="*/ 145 h 151"/>
                <a:gd name="T42" fmla="*/ 1 w 56"/>
                <a:gd name="T43" fmla="*/ 149 h 151"/>
                <a:gd name="T44" fmla="*/ 2 w 56"/>
                <a:gd name="T45" fmla="*/ 151 h 151"/>
                <a:gd name="T46" fmla="*/ 12 w 56"/>
                <a:gd name="T47" fmla="*/ 144 h 151"/>
                <a:gd name="T48" fmla="*/ 23 w 56"/>
                <a:gd name="T49" fmla="*/ 138 h 151"/>
                <a:gd name="T50" fmla="*/ 45 w 56"/>
                <a:gd name="T51" fmla="*/ 116 h 151"/>
                <a:gd name="T52" fmla="*/ 56 w 56"/>
                <a:gd name="T53" fmla="*/ 90 h 151"/>
                <a:gd name="T54" fmla="*/ 55 w 56"/>
                <a:gd name="T55" fmla="*/ 75 h 151"/>
                <a:gd name="T56" fmla="*/ 53 w 56"/>
                <a:gd name="T57" fmla="*/ 61 h 151"/>
                <a:gd name="T58" fmla="*/ 13 w 56"/>
                <a:gd name="T59" fmla="*/ 0 h 151"/>
                <a:gd name="T60" fmla="*/ 12 w 56"/>
                <a:gd name="T61" fmla="*/ 2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1">
                  <a:moveTo>
                    <a:pt x="12" y="2"/>
                  </a:moveTo>
                  <a:cubicBezTo>
                    <a:pt x="28" y="13"/>
                    <a:pt x="40" y="29"/>
                    <a:pt x="46" y="47"/>
                  </a:cubicBezTo>
                  <a:cubicBezTo>
                    <a:pt x="50" y="56"/>
                    <a:pt x="52" y="65"/>
                    <a:pt x="53" y="74"/>
                  </a:cubicBezTo>
                  <a:cubicBezTo>
                    <a:pt x="54" y="80"/>
                    <a:pt x="54" y="85"/>
                    <a:pt x="54" y="90"/>
                  </a:cubicBezTo>
                  <a:cubicBezTo>
                    <a:pt x="53" y="95"/>
                    <a:pt x="52" y="100"/>
                    <a:pt x="50" y="105"/>
                  </a:cubicBezTo>
                  <a:cubicBezTo>
                    <a:pt x="47" y="110"/>
                    <a:pt x="44" y="115"/>
                    <a:pt x="40" y="120"/>
                  </a:cubicBezTo>
                  <a:cubicBezTo>
                    <a:pt x="36" y="125"/>
                    <a:pt x="31" y="130"/>
                    <a:pt x="27" y="134"/>
                  </a:cubicBezTo>
                  <a:cubicBezTo>
                    <a:pt x="22" y="137"/>
                    <a:pt x="17" y="139"/>
                    <a:pt x="12" y="142"/>
                  </a:cubicBezTo>
                  <a:cubicBezTo>
                    <a:pt x="8" y="143"/>
                    <a:pt x="3" y="146"/>
                    <a:pt x="0" y="150"/>
                  </a:cubicBezTo>
                  <a:cubicBezTo>
                    <a:pt x="0" y="150"/>
                    <a:pt x="0" y="151"/>
                    <a:pt x="1" y="151"/>
                  </a:cubicBezTo>
                  <a:cubicBezTo>
                    <a:pt x="9" y="151"/>
                    <a:pt x="17" y="147"/>
                    <a:pt x="23" y="142"/>
                  </a:cubicBezTo>
                  <a:cubicBezTo>
                    <a:pt x="30" y="137"/>
                    <a:pt x="36" y="132"/>
                    <a:pt x="41" y="125"/>
                  </a:cubicBezTo>
                  <a:cubicBezTo>
                    <a:pt x="53" y="111"/>
                    <a:pt x="54" y="90"/>
                    <a:pt x="52" y="72"/>
                  </a:cubicBezTo>
                  <a:cubicBezTo>
                    <a:pt x="50" y="59"/>
                    <a:pt x="45" y="46"/>
                    <a:pt x="39" y="34"/>
                  </a:cubicBezTo>
                  <a:cubicBezTo>
                    <a:pt x="32" y="21"/>
                    <a:pt x="23" y="11"/>
                    <a:pt x="13" y="1"/>
                  </a:cubicBezTo>
                  <a:cubicBezTo>
                    <a:pt x="12" y="0"/>
                    <a:pt x="11" y="1"/>
                    <a:pt x="12" y="2"/>
                  </a:cubicBezTo>
                  <a:cubicBezTo>
                    <a:pt x="26" y="16"/>
                    <a:pt x="38" y="32"/>
                    <a:pt x="44" y="50"/>
                  </a:cubicBezTo>
                  <a:cubicBezTo>
                    <a:pt x="51" y="68"/>
                    <a:pt x="53" y="89"/>
                    <a:pt x="48" y="108"/>
                  </a:cubicBezTo>
                  <a:cubicBezTo>
                    <a:pt x="46" y="114"/>
                    <a:pt x="44" y="119"/>
                    <a:pt x="40" y="124"/>
                  </a:cubicBezTo>
                  <a:cubicBezTo>
                    <a:pt x="37" y="128"/>
                    <a:pt x="33" y="131"/>
                    <a:pt x="30" y="135"/>
                  </a:cubicBezTo>
                  <a:cubicBezTo>
                    <a:pt x="25" y="138"/>
                    <a:pt x="21" y="142"/>
                    <a:pt x="16" y="145"/>
                  </a:cubicBezTo>
                  <a:cubicBezTo>
                    <a:pt x="11" y="147"/>
                    <a:pt x="6" y="149"/>
                    <a:pt x="1" y="149"/>
                  </a:cubicBezTo>
                  <a:cubicBezTo>
                    <a:pt x="1" y="150"/>
                    <a:pt x="1" y="150"/>
                    <a:pt x="2" y="151"/>
                  </a:cubicBezTo>
                  <a:cubicBezTo>
                    <a:pt x="4" y="147"/>
                    <a:pt x="8" y="146"/>
                    <a:pt x="12" y="144"/>
                  </a:cubicBezTo>
                  <a:cubicBezTo>
                    <a:pt x="16" y="142"/>
                    <a:pt x="20" y="140"/>
                    <a:pt x="23" y="138"/>
                  </a:cubicBezTo>
                  <a:cubicBezTo>
                    <a:pt x="32" y="133"/>
                    <a:pt x="39" y="125"/>
                    <a:pt x="45" y="116"/>
                  </a:cubicBezTo>
                  <a:cubicBezTo>
                    <a:pt x="51" y="109"/>
                    <a:pt x="55" y="100"/>
                    <a:pt x="56" y="90"/>
                  </a:cubicBezTo>
                  <a:cubicBezTo>
                    <a:pt x="56" y="85"/>
                    <a:pt x="56" y="80"/>
                    <a:pt x="55" y="75"/>
                  </a:cubicBezTo>
                  <a:cubicBezTo>
                    <a:pt x="55" y="70"/>
                    <a:pt x="54" y="66"/>
                    <a:pt x="53" y="61"/>
                  </a:cubicBezTo>
                  <a:cubicBezTo>
                    <a:pt x="47" y="37"/>
                    <a:pt x="34" y="15"/>
                    <a:pt x="13" y="0"/>
                  </a:cubicBezTo>
                  <a:cubicBezTo>
                    <a:pt x="12" y="0"/>
                    <a:pt x="11" y="1"/>
                    <a:pt x="12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1" name="Freeform 102"/>
            <p:cNvSpPr/>
            <p:nvPr/>
          </p:nvSpPr>
          <p:spPr bwMode="auto">
            <a:xfrm>
              <a:off x="6028" y="1930"/>
              <a:ext cx="222" cy="346"/>
            </a:xfrm>
            <a:custGeom>
              <a:avLst/>
              <a:gdLst>
                <a:gd name="T0" fmla="*/ 37 w 172"/>
                <a:gd name="T1" fmla="*/ 11 h 268"/>
                <a:gd name="T2" fmla="*/ 52 w 172"/>
                <a:gd name="T3" fmla="*/ 2 h 268"/>
                <a:gd name="T4" fmla="*/ 36 w 172"/>
                <a:gd name="T5" fmla="*/ 15 h 268"/>
                <a:gd name="T6" fmla="*/ 42 w 172"/>
                <a:gd name="T7" fmla="*/ 53 h 268"/>
                <a:gd name="T8" fmla="*/ 46 w 172"/>
                <a:gd name="T9" fmla="*/ 101 h 268"/>
                <a:gd name="T10" fmla="*/ 41 w 172"/>
                <a:gd name="T11" fmla="*/ 66 h 268"/>
                <a:gd name="T12" fmla="*/ 32 w 172"/>
                <a:gd name="T13" fmla="*/ 36 h 268"/>
                <a:gd name="T14" fmla="*/ 38 w 172"/>
                <a:gd name="T15" fmla="*/ 80 h 268"/>
                <a:gd name="T16" fmla="*/ 35 w 172"/>
                <a:gd name="T17" fmla="*/ 132 h 268"/>
                <a:gd name="T18" fmla="*/ 21 w 172"/>
                <a:gd name="T19" fmla="*/ 205 h 268"/>
                <a:gd name="T20" fmla="*/ 4 w 172"/>
                <a:gd name="T21" fmla="*/ 259 h 268"/>
                <a:gd name="T22" fmla="*/ 32 w 172"/>
                <a:gd name="T23" fmla="*/ 266 h 268"/>
                <a:gd name="T24" fmla="*/ 131 w 172"/>
                <a:gd name="T25" fmla="*/ 257 h 268"/>
                <a:gd name="T26" fmla="*/ 161 w 172"/>
                <a:gd name="T27" fmla="*/ 255 h 268"/>
                <a:gd name="T28" fmla="*/ 170 w 172"/>
                <a:gd name="T29" fmla="*/ 231 h 268"/>
                <a:gd name="T30" fmla="*/ 144 w 172"/>
                <a:gd name="T31" fmla="*/ 255 h 268"/>
                <a:gd name="T32" fmla="*/ 96 w 172"/>
                <a:gd name="T33" fmla="*/ 259 h 268"/>
                <a:gd name="T34" fmla="*/ 24 w 172"/>
                <a:gd name="T35" fmla="*/ 265 h 268"/>
                <a:gd name="T36" fmla="*/ 5 w 172"/>
                <a:gd name="T37" fmla="*/ 263 h 268"/>
                <a:gd name="T38" fmla="*/ 6 w 172"/>
                <a:gd name="T39" fmla="*/ 249 h 268"/>
                <a:gd name="T40" fmla="*/ 18 w 172"/>
                <a:gd name="T41" fmla="*/ 200 h 268"/>
                <a:gd name="T42" fmla="*/ 22 w 172"/>
                <a:gd name="T43" fmla="*/ 184 h 268"/>
                <a:gd name="T44" fmla="*/ 9 w 172"/>
                <a:gd name="T45" fmla="*/ 234 h 268"/>
                <a:gd name="T46" fmla="*/ 1 w 172"/>
                <a:gd name="T47" fmla="*/ 261 h 268"/>
                <a:gd name="T48" fmla="*/ 17 w 172"/>
                <a:gd name="T49" fmla="*/ 267 h 268"/>
                <a:gd name="T50" fmla="*/ 106 w 172"/>
                <a:gd name="T51" fmla="*/ 260 h 268"/>
                <a:gd name="T52" fmla="*/ 160 w 172"/>
                <a:gd name="T53" fmla="*/ 251 h 268"/>
                <a:gd name="T54" fmla="*/ 170 w 172"/>
                <a:gd name="T55" fmla="*/ 231 h 268"/>
                <a:gd name="T56" fmla="*/ 149 w 172"/>
                <a:gd name="T57" fmla="*/ 257 h 268"/>
                <a:gd name="T58" fmla="*/ 62 w 172"/>
                <a:gd name="T59" fmla="*/ 260 h 268"/>
                <a:gd name="T60" fmla="*/ 14 w 172"/>
                <a:gd name="T61" fmla="*/ 266 h 268"/>
                <a:gd name="T62" fmla="*/ 6 w 172"/>
                <a:gd name="T63" fmla="*/ 255 h 268"/>
                <a:gd name="T64" fmla="*/ 24 w 172"/>
                <a:gd name="T65" fmla="*/ 198 h 268"/>
                <a:gd name="T66" fmla="*/ 38 w 172"/>
                <a:gd name="T67" fmla="*/ 126 h 268"/>
                <a:gd name="T68" fmla="*/ 39 w 172"/>
                <a:gd name="T69" fmla="*/ 62 h 268"/>
                <a:gd name="T70" fmla="*/ 32 w 172"/>
                <a:gd name="T71" fmla="*/ 35 h 268"/>
                <a:gd name="T72" fmla="*/ 46 w 172"/>
                <a:gd name="T73" fmla="*/ 101 h 268"/>
                <a:gd name="T74" fmla="*/ 41 w 172"/>
                <a:gd name="T75" fmla="*/ 41 h 268"/>
                <a:gd name="T76" fmla="*/ 52 w 172"/>
                <a:gd name="T77" fmla="*/ 2 h 268"/>
                <a:gd name="T78" fmla="*/ 37 w 172"/>
                <a:gd name="T79" fmla="*/ 11 h 268"/>
                <a:gd name="T80" fmla="*/ 50 w 172"/>
                <a:gd name="T81" fmla="*/ 3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2" h="268">
                  <a:moveTo>
                    <a:pt x="50" y="1"/>
                  </a:moveTo>
                  <a:cubicBezTo>
                    <a:pt x="45" y="5"/>
                    <a:pt x="41" y="7"/>
                    <a:pt x="37" y="11"/>
                  </a:cubicBezTo>
                  <a:cubicBezTo>
                    <a:pt x="36" y="11"/>
                    <a:pt x="37" y="13"/>
                    <a:pt x="38" y="12"/>
                  </a:cubicBezTo>
                  <a:cubicBezTo>
                    <a:pt x="43" y="9"/>
                    <a:pt x="48" y="6"/>
                    <a:pt x="52" y="2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47" y="6"/>
                    <a:pt x="40" y="10"/>
                    <a:pt x="36" y="15"/>
                  </a:cubicBezTo>
                  <a:cubicBezTo>
                    <a:pt x="32" y="23"/>
                    <a:pt x="36" y="32"/>
                    <a:pt x="38" y="39"/>
                  </a:cubicBezTo>
                  <a:cubicBezTo>
                    <a:pt x="40" y="44"/>
                    <a:pt x="41" y="49"/>
                    <a:pt x="42" y="53"/>
                  </a:cubicBezTo>
                  <a:cubicBezTo>
                    <a:pt x="43" y="59"/>
                    <a:pt x="44" y="64"/>
                    <a:pt x="44" y="70"/>
                  </a:cubicBezTo>
                  <a:cubicBezTo>
                    <a:pt x="44" y="80"/>
                    <a:pt x="44" y="91"/>
                    <a:pt x="46" y="101"/>
                  </a:cubicBezTo>
                  <a:cubicBezTo>
                    <a:pt x="46" y="101"/>
                    <a:pt x="47" y="101"/>
                    <a:pt x="48" y="101"/>
                  </a:cubicBezTo>
                  <a:cubicBezTo>
                    <a:pt x="44" y="90"/>
                    <a:pt x="45" y="77"/>
                    <a:pt x="41" y="66"/>
                  </a:cubicBezTo>
                  <a:cubicBezTo>
                    <a:pt x="38" y="56"/>
                    <a:pt x="33" y="46"/>
                    <a:pt x="34" y="35"/>
                  </a:cubicBezTo>
                  <a:cubicBezTo>
                    <a:pt x="33" y="35"/>
                    <a:pt x="33" y="36"/>
                    <a:pt x="32" y="36"/>
                  </a:cubicBezTo>
                  <a:cubicBezTo>
                    <a:pt x="36" y="45"/>
                    <a:pt x="37" y="55"/>
                    <a:pt x="38" y="65"/>
                  </a:cubicBezTo>
                  <a:cubicBezTo>
                    <a:pt x="38" y="70"/>
                    <a:pt x="38" y="75"/>
                    <a:pt x="38" y="80"/>
                  </a:cubicBezTo>
                  <a:cubicBezTo>
                    <a:pt x="38" y="86"/>
                    <a:pt x="39" y="91"/>
                    <a:pt x="39" y="96"/>
                  </a:cubicBezTo>
                  <a:cubicBezTo>
                    <a:pt x="39" y="108"/>
                    <a:pt x="37" y="120"/>
                    <a:pt x="35" y="132"/>
                  </a:cubicBezTo>
                  <a:cubicBezTo>
                    <a:pt x="33" y="145"/>
                    <a:pt x="30" y="157"/>
                    <a:pt x="28" y="169"/>
                  </a:cubicBezTo>
                  <a:cubicBezTo>
                    <a:pt x="25" y="181"/>
                    <a:pt x="23" y="193"/>
                    <a:pt x="21" y="205"/>
                  </a:cubicBezTo>
                  <a:cubicBezTo>
                    <a:pt x="19" y="215"/>
                    <a:pt x="17" y="226"/>
                    <a:pt x="12" y="236"/>
                  </a:cubicBezTo>
                  <a:cubicBezTo>
                    <a:pt x="9" y="243"/>
                    <a:pt x="4" y="251"/>
                    <a:pt x="4" y="259"/>
                  </a:cubicBezTo>
                  <a:cubicBezTo>
                    <a:pt x="3" y="264"/>
                    <a:pt x="8" y="267"/>
                    <a:pt x="13" y="267"/>
                  </a:cubicBezTo>
                  <a:cubicBezTo>
                    <a:pt x="19" y="268"/>
                    <a:pt x="26" y="266"/>
                    <a:pt x="32" y="266"/>
                  </a:cubicBezTo>
                  <a:cubicBezTo>
                    <a:pt x="41" y="264"/>
                    <a:pt x="50" y="263"/>
                    <a:pt x="60" y="262"/>
                  </a:cubicBezTo>
                  <a:cubicBezTo>
                    <a:pt x="83" y="260"/>
                    <a:pt x="107" y="256"/>
                    <a:pt x="131" y="257"/>
                  </a:cubicBezTo>
                  <a:cubicBezTo>
                    <a:pt x="137" y="257"/>
                    <a:pt x="142" y="258"/>
                    <a:pt x="148" y="259"/>
                  </a:cubicBezTo>
                  <a:cubicBezTo>
                    <a:pt x="153" y="259"/>
                    <a:pt x="157" y="259"/>
                    <a:pt x="161" y="255"/>
                  </a:cubicBezTo>
                  <a:cubicBezTo>
                    <a:pt x="168" y="250"/>
                    <a:pt x="171" y="240"/>
                    <a:pt x="172" y="232"/>
                  </a:cubicBezTo>
                  <a:cubicBezTo>
                    <a:pt x="172" y="231"/>
                    <a:pt x="171" y="230"/>
                    <a:pt x="170" y="231"/>
                  </a:cubicBezTo>
                  <a:cubicBezTo>
                    <a:pt x="165" y="237"/>
                    <a:pt x="164" y="247"/>
                    <a:pt x="156" y="252"/>
                  </a:cubicBezTo>
                  <a:cubicBezTo>
                    <a:pt x="152" y="254"/>
                    <a:pt x="148" y="255"/>
                    <a:pt x="144" y="255"/>
                  </a:cubicBezTo>
                  <a:cubicBezTo>
                    <a:pt x="139" y="256"/>
                    <a:pt x="135" y="256"/>
                    <a:pt x="130" y="256"/>
                  </a:cubicBezTo>
                  <a:cubicBezTo>
                    <a:pt x="119" y="256"/>
                    <a:pt x="107" y="257"/>
                    <a:pt x="96" y="259"/>
                  </a:cubicBezTo>
                  <a:cubicBezTo>
                    <a:pt x="83" y="260"/>
                    <a:pt x="71" y="261"/>
                    <a:pt x="58" y="262"/>
                  </a:cubicBezTo>
                  <a:cubicBezTo>
                    <a:pt x="47" y="263"/>
                    <a:pt x="36" y="264"/>
                    <a:pt x="24" y="265"/>
                  </a:cubicBezTo>
                  <a:cubicBezTo>
                    <a:pt x="20" y="265"/>
                    <a:pt x="15" y="265"/>
                    <a:pt x="10" y="264"/>
                  </a:cubicBezTo>
                  <a:cubicBezTo>
                    <a:pt x="8" y="264"/>
                    <a:pt x="6" y="263"/>
                    <a:pt x="5" y="263"/>
                  </a:cubicBezTo>
                  <a:cubicBezTo>
                    <a:pt x="3" y="262"/>
                    <a:pt x="3" y="263"/>
                    <a:pt x="3" y="262"/>
                  </a:cubicBezTo>
                  <a:cubicBezTo>
                    <a:pt x="2" y="257"/>
                    <a:pt x="4" y="253"/>
                    <a:pt x="6" y="249"/>
                  </a:cubicBezTo>
                  <a:cubicBezTo>
                    <a:pt x="8" y="244"/>
                    <a:pt x="9" y="239"/>
                    <a:pt x="11" y="233"/>
                  </a:cubicBezTo>
                  <a:cubicBezTo>
                    <a:pt x="14" y="222"/>
                    <a:pt x="16" y="211"/>
                    <a:pt x="18" y="200"/>
                  </a:cubicBezTo>
                  <a:cubicBezTo>
                    <a:pt x="20" y="194"/>
                    <a:pt x="21" y="189"/>
                    <a:pt x="23" y="184"/>
                  </a:cubicBezTo>
                  <a:cubicBezTo>
                    <a:pt x="24" y="183"/>
                    <a:pt x="22" y="183"/>
                    <a:pt x="22" y="184"/>
                  </a:cubicBezTo>
                  <a:cubicBezTo>
                    <a:pt x="18" y="195"/>
                    <a:pt x="15" y="206"/>
                    <a:pt x="13" y="217"/>
                  </a:cubicBezTo>
                  <a:cubicBezTo>
                    <a:pt x="11" y="223"/>
                    <a:pt x="10" y="229"/>
                    <a:pt x="9" y="234"/>
                  </a:cubicBezTo>
                  <a:cubicBezTo>
                    <a:pt x="7" y="240"/>
                    <a:pt x="6" y="245"/>
                    <a:pt x="4" y="250"/>
                  </a:cubicBezTo>
                  <a:cubicBezTo>
                    <a:pt x="2" y="254"/>
                    <a:pt x="0" y="257"/>
                    <a:pt x="1" y="261"/>
                  </a:cubicBezTo>
                  <a:cubicBezTo>
                    <a:pt x="1" y="264"/>
                    <a:pt x="2" y="264"/>
                    <a:pt x="5" y="265"/>
                  </a:cubicBezTo>
                  <a:cubicBezTo>
                    <a:pt x="9" y="266"/>
                    <a:pt x="13" y="267"/>
                    <a:pt x="17" y="267"/>
                  </a:cubicBezTo>
                  <a:cubicBezTo>
                    <a:pt x="22" y="267"/>
                    <a:pt x="26" y="266"/>
                    <a:pt x="31" y="266"/>
                  </a:cubicBezTo>
                  <a:cubicBezTo>
                    <a:pt x="56" y="264"/>
                    <a:pt x="81" y="262"/>
                    <a:pt x="106" y="260"/>
                  </a:cubicBezTo>
                  <a:cubicBezTo>
                    <a:pt x="116" y="259"/>
                    <a:pt x="127" y="258"/>
                    <a:pt x="137" y="257"/>
                  </a:cubicBezTo>
                  <a:cubicBezTo>
                    <a:pt x="145" y="257"/>
                    <a:pt x="155" y="257"/>
                    <a:pt x="160" y="251"/>
                  </a:cubicBezTo>
                  <a:cubicBezTo>
                    <a:pt x="166" y="246"/>
                    <a:pt x="167" y="238"/>
                    <a:pt x="172" y="232"/>
                  </a:cubicBezTo>
                  <a:cubicBezTo>
                    <a:pt x="171" y="232"/>
                    <a:pt x="171" y="232"/>
                    <a:pt x="170" y="231"/>
                  </a:cubicBezTo>
                  <a:cubicBezTo>
                    <a:pt x="169" y="239"/>
                    <a:pt x="166" y="248"/>
                    <a:pt x="160" y="253"/>
                  </a:cubicBezTo>
                  <a:cubicBezTo>
                    <a:pt x="157" y="257"/>
                    <a:pt x="153" y="257"/>
                    <a:pt x="149" y="257"/>
                  </a:cubicBezTo>
                  <a:cubicBezTo>
                    <a:pt x="144" y="257"/>
                    <a:pt x="138" y="256"/>
                    <a:pt x="134" y="255"/>
                  </a:cubicBezTo>
                  <a:cubicBezTo>
                    <a:pt x="110" y="254"/>
                    <a:pt x="86" y="257"/>
                    <a:pt x="62" y="260"/>
                  </a:cubicBezTo>
                  <a:cubicBezTo>
                    <a:pt x="53" y="261"/>
                    <a:pt x="43" y="262"/>
                    <a:pt x="34" y="263"/>
                  </a:cubicBezTo>
                  <a:cubicBezTo>
                    <a:pt x="27" y="264"/>
                    <a:pt x="21" y="266"/>
                    <a:pt x="14" y="266"/>
                  </a:cubicBezTo>
                  <a:cubicBezTo>
                    <a:pt x="12" y="265"/>
                    <a:pt x="9" y="265"/>
                    <a:pt x="7" y="263"/>
                  </a:cubicBezTo>
                  <a:cubicBezTo>
                    <a:pt x="5" y="261"/>
                    <a:pt x="6" y="258"/>
                    <a:pt x="6" y="255"/>
                  </a:cubicBezTo>
                  <a:cubicBezTo>
                    <a:pt x="8" y="247"/>
                    <a:pt x="13" y="239"/>
                    <a:pt x="17" y="231"/>
                  </a:cubicBezTo>
                  <a:cubicBezTo>
                    <a:pt x="21" y="221"/>
                    <a:pt x="22" y="209"/>
                    <a:pt x="24" y="198"/>
                  </a:cubicBezTo>
                  <a:cubicBezTo>
                    <a:pt x="26" y="186"/>
                    <a:pt x="29" y="174"/>
                    <a:pt x="31" y="162"/>
                  </a:cubicBezTo>
                  <a:cubicBezTo>
                    <a:pt x="34" y="150"/>
                    <a:pt x="36" y="138"/>
                    <a:pt x="38" y="126"/>
                  </a:cubicBezTo>
                  <a:cubicBezTo>
                    <a:pt x="40" y="114"/>
                    <a:pt x="41" y="102"/>
                    <a:pt x="41" y="90"/>
                  </a:cubicBezTo>
                  <a:cubicBezTo>
                    <a:pt x="40" y="81"/>
                    <a:pt x="40" y="71"/>
                    <a:pt x="39" y="62"/>
                  </a:cubicBezTo>
                  <a:cubicBezTo>
                    <a:pt x="39" y="53"/>
                    <a:pt x="37" y="43"/>
                    <a:pt x="34" y="35"/>
                  </a:cubicBezTo>
                  <a:cubicBezTo>
                    <a:pt x="33" y="34"/>
                    <a:pt x="32" y="35"/>
                    <a:pt x="32" y="35"/>
                  </a:cubicBezTo>
                  <a:cubicBezTo>
                    <a:pt x="31" y="46"/>
                    <a:pt x="36" y="56"/>
                    <a:pt x="39" y="66"/>
                  </a:cubicBezTo>
                  <a:cubicBezTo>
                    <a:pt x="43" y="77"/>
                    <a:pt x="42" y="90"/>
                    <a:pt x="46" y="101"/>
                  </a:cubicBezTo>
                  <a:cubicBezTo>
                    <a:pt x="46" y="103"/>
                    <a:pt x="48" y="102"/>
                    <a:pt x="48" y="101"/>
                  </a:cubicBezTo>
                  <a:cubicBezTo>
                    <a:pt x="45" y="81"/>
                    <a:pt x="48" y="60"/>
                    <a:pt x="41" y="41"/>
                  </a:cubicBezTo>
                  <a:cubicBezTo>
                    <a:pt x="38" y="33"/>
                    <a:pt x="33" y="24"/>
                    <a:pt x="38" y="16"/>
                  </a:cubicBezTo>
                  <a:cubicBezTo>
                    <a:pt x="42" y="10"/>
                    <a:pt x="48" y="7"/>
                    <a:pt x="52" y="2"/>
                  </a:cubicBezTo>
                  <a:cubicBezTo>
                    <a:pt x="53" y="1"/>
                    <a:pt x="51" y="0"/>
                    <a:pt x="51" y="0"/>
                  </a:cubicBezTo>
                  <a:cubicBezTo>
                    <a:pt x="47" y="4"/>
                    <a:pt x="42" y="7"/>
                    <a:pt x="37" y="11"/>
                  </a:cubicBezTo>
                  <a:cubicBezTo>
                    <a:pt x="37" y="11"/>
                    <a:pt x="38" y="12"/>
                    <a:pt x="38" y="12"/>
                  </a:cubicBezTo>
                  <a:cubicBezTo>
                    <a:pt x="42" y="9"/>
                    <a:pt x="46" y="6"/>
                    <a:pt x="50" y="3"/>
                  </a:cubicBezTo>
                  <a:cubicBezTo>
                    <a:pt x="51" y="2"/>
                    <a:pt x="50" y="1"/>
                    <a:pt x="50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2" name="Freeform 103"/>
            <p:cNvSpPr/>
            <p:nvPr/>
          </p:nvSpPr>
          <p:spPr bwMode="auto">
            <a:xfrm>
              <a:off x="6158" y="1971"/>
              <a:ext cx="119" cy="38"/>
            </a:xfrm>
            <a:custGeom>
              <a:avLst/>
              <a:gdLst>
                <a:gd name="T0" fmla="*/ 85 w 92"/>
                <a:gd name="T1" fmla="*/ 6 h 29"/>
                <a:gd name="T2" fmla="*/ 83 w 92"/>
                <a:gd name="T3" fmla="*/ 16 h 29"/>
                <a:gd name="T4" fmla="*/ 78 w 92"/>
                <a:gd name="T5" fmla="*/ 25 h 29"/>
                <a:gd name="T6" fmla="*/ 68 w 92"/>
                <a:gd name="T7" fmla="*/ 26 h 29"/>
                <a:gd name="T8" fmla="*/ 57 w 92"/>
                <a:gd name="T9" fmla="*/ 24 h 29"/>
                <a:gd name="T10" fmla="*/ 44 w 92"/>
                <a:gd name="T11" fmla="*/ 23 h 29"/>
                <a:gd name="T12" fmla="*/ 29 w 92"/>
                <a:gd name="T13" fmla="*/ 21 h 29"/>
                <a:gd name="T14" fmla="*/ 1 w 92"/>
                <a:gd name="T15" fmla="*/ 23 h 29"/>
                <a:gd name="T16" fmla="*/ 1 w 92"/>
                <a:gd name="T17" fmla="*/ 25 h 29"/>
                <a:gd name="T18" fmla="*/ 63 w 92"/>
                <a:gd name="T19" fmla="*/ 27 h 29"/>
                <a:gd name="T20" fmla="*/ 81 w 92"/>
                <a:gd name="T21" fmla="*/ 24 h 29"/>
                <a:gd name="T22" fmla="*/ 87 w 92"/>
                <a:gd name="T23" fmla="*/ 14 h 29"/>
                <a:gd name="T24" fmla="*/ 91 w 92"/>
                <a:gd name="T25" fmla="*/ 2 h 29"/>
                <a:gd name="T26" fmla="*/ 90 w 92"/>
                <a:gd name="T27" fmla="*/ 1 h 29"/>
                <a:gd name="T28" fmla="*/ 79 w 92"/>
                <a:gd name="T29" fmla="*/ 23 h 29"/>
                <a:gd name="T30" fmla="*/ 72 w 92"/>
                <a:gd name="T31" fmla="*/ 25 h 29"/>
                <a:gd name="T32" fmla="*/ 60 w 92"/>
                <a:gd name="T33" fmla="*/ 25 h 29"/>
                <a:gd name="T34" fmla="*/ 1 w 92"/>
                <a:gd name="T35" fmla="*/ 23 h 29"/>
                <a:gd name="T36" fmla="*/ 1 w 92"/>
                <a:gd name="T37" fmla="*/ 25 h 29"/>
                <a:gd name="T38" fmla="*/ 31 w 92"/>
                <a:gd name="T39" fmla="*/ 23 h 29"/>
                <a:gd name="T40" fmla="*/ 47 w 92"/>
                <a:gd name="T41" fmla="*/ 25 h 29"/>
                <a:gd name="T42" fmla="*/ 59 w 92"/>
                <a:gd name="T43" fmla="*/ 26 h 29"/>
                <a:gd name="T44" fmla="*/ 71 w 92"/>
                <a:gd name="T45" fmla="*/ 28 h 29"/>
                <a:gd name="T46" fmla="*/ 80 w 92"/>
                <a:gd name="T47" fmla="*/ 26 h 29"/>
                <a:gd name="T48" fmla="*/ 87 w 92"/>
                <a:gd name="T49" fmla="*/ 7 h 29"/>
                <a:gd name="T50" fmla="*/ 85 w 92"/>
                <a:gd name="T51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2" h="29">
                  <a:moveTo>
                    <a:pt x="85" y="6"/>
                  </a:moveTo>
                  <a:cubicBezTo>
                    <a:pt x="84" y="10"/>
                    <a:pt x="84" y="13"/>
                    <a:pt x="83" y="16"/>
                  </a:cubicBezTo>
                  <a:cubicBezTo>
                    <a:pt x="82" y="20"/>
                    <a:pt x="82" y="24"/>
                    <a:pt x="78" y="25"/>
                  </a:cubicBezTo>
                  <a:cubicBezTo>
                    <a:pt x="76" y="27"/>
                    <a:pt x="71" y="26"/>
                    <a:pt x="68" y="26"/>
                  </a:cubicBezTo>
                  <a:cubicBezTo>
                    <a:pt x="64" y="25"/>
                    <a:pt x="61" y="24"/>
                    <a:pt x="57" y="24"/>
                  </a:cubicBezTo>
                  <a:cubicBezTo>
                    <a:pt x="53" y="23"/>
                    <a:pt x="49" y="23"/>
                    <a:pt x="44" y="23"/>
                  </a:cubicBezTo>
                  <a:cubicBezTo>
                    <a:pt x="39" y="22"/>
                    <a:pt x="34" y="21"/>
                    <a:pt x="29" y="21"/>
                  </a:cubicBezTo>
                  <a:cubicBezTo>
                    <a:pt x="20" y="20"/>
                    <a:pt x="10" y="20"/>
                    <a:pt x="1" y="23"/>
                  </a:cubicBezTo>
                  <a:cubicBezTo>
                    <a:pt x="0" y="24"/>
                    <a:pt x="0" y="25"/>
                    <a:pt x="1" y="25"/>
                  </a:cubicBezTo>
                  <a:cubicBezTo>
                    <a:pt x="22" y="25"/>
                    <a:pt x="42" y="27"/>
                    <a:pt x="63" y="27"/>
                  </a:cubicBezTo>
                  <a:cubicBezTo>
                    <a:pt x="69" y="27"/>
                    <a:pt x="76" y="29"/>
                    <a:pt x="81" y="24"/>
                  </a:cubicBezTo>
                  <a:cubicBezTo>
                    <a:pt x="84" y="21"/>
                    <a:pt x="86" y="18"/>
                    <a:pt x="87" y="14"/>
                  </a:cubicBezTo>
                  <a:cubicBezTo>
                    <a:pt x="89" y="10"/>
                    <a:pt x="90" y="6"/>
                    <a:pt x="91" y="2"/>
                  </a:cubicBezTo>
                  <a:cubicBezTo>
                    <a:pt x="92" y="1"/>
                    <a:pt x="90" y="0"/>
                    <a:pt x="90" y="1"/>
                  </a:cubicBezTo>
                  <a:cubicBezTo>
                    <a:pt x="87" y="9"/>
                    <a:pt x="85" y="17"/>
                    <a:pt x="79" y="23"/>
                  </a:cubicBezTo>
                  <a:cubicBezTo>
                    <a:pt x="78" y="25"/>
                    <a:pt x="75" y="25"/>
                    <a:pt x="72" y="25"/>
                  </a:cubicBezTo>
                  <a:cubicBezTo>
                    <a:pt x="68" y="25"/>
                    <a:pt x="64" y="25"/>
                    <a:pt x="60" y="25"/>
                  </a:cubicBezTo>
                  <a:cubicBezTo>
                    <a:pt x="40" y="25"/>
                    <a:pt x="21" y="23"/>
                    <a:pt x="1" y="23"/>
                  </a:cubicBezTo>
                  <a:cubicBezTo>
                    <a:pt x="1" y="24"/>
                    <a:pt x="1" y="24"/>
                    <a:pt x="1" y="25"/>
                  </a:cubicBezTo>
                  <a:cubicBezTo>
                    <a:pt x="11" y="22"/>
                    <a:pt x="21" y="22"/>
                    <a:pt x="31" y="23"/>
                  </a:cubicBezTo>
                  <a:cubicBezTo>
                    <a:pt x="36" y="24"/>
                    <a:pt x="42" y="24"/>
                    <a:pt x="47" y="25"/>
                  </a:cubicBezTo>
                  <a:cubicBezTo>
                    <a:pt x="51" y="25"/>
                    <a:pt x="55" y="25"/>
                    <a:pt x="59" y="26"/>
                  </a:cubicBezTo>
                  <a:cubicBezTo>
                    <a:pt x="63" y="27"/>
                    <a:pt x="67" y="28"/>
                    <a:pt x="71" y="28"/>
                  </a:cubicBezTo>
                  <a:cubicBezTo>
                    <a:pt x="74" y="28"/>
                    <a:pt x="78" y="29"/>
                    <a:pt x="80" y="26"/>
                  </a:cubicBezTo>
                  <a:cubicBezTo>
                    <a:pt x="86" y="22"/>
                    <a:pt x="85" y="13"/>
                    <a:pt x="87" y="7"/>
                  </a:cubicBezTo>
                  <a:cubicBezTo>
                    <a:pt x="87" y="6"/>
                    <a:pt x="85" y="5"/>
                    <a:pt x="85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3" name="Freeform 104"/>
            <p:cNvSpPr/>
            <p:nvPr/>
          </p:nvSpPr>
          <p:spPr bwMode="auto">
            <a:xfrm>
              <a:off x="6155" y="2061"/>
              <a:ext cx="43" cy="37"/>
            </a:xfrm>
            <a:custGeom>
              <a:avLst/>
              <a:gdLst>
                <a:gd name="T0" fmla="*/ 31 w 33"/>
                <a:gd name="T1" fmla="*/ 9 h 29"/>
                <a:gd name="T2" fmla="*/ 27 w 33"/>
                <a:gd name="T3" fmla="*/ 19 h 29"/>
                <a:gd name="T4" fmla="*/ 20 w 33"/>
                <a:gd name="T5" fmla="*/ 22 h 29"/>
                <a:gd name="T6" fmla="*/ 1 w 33"/>
                <a:gd name="T7" fmla="*/ 24 h 29"/>
                <a:gd name="T8" fmla="*/ 1 w 33"/>
                <a:gd name="T9" fmla="*/ 26 h 29"/>
                <a:gd name="T10" fmla="*/ 13 w 33"/>
                <a:gd name="T11" fmla="*/ 28 h 29"/>
                <a:gd name="T12" fmla="*/ 25 w 33"/>
                <a:gd name="T13" fmla="*/ 26 h 29"/>
                <a:gd name="T14" fmla="*/ 31 w 33"/>
                <a:gd name="T15" fmla="*/ 15 h 29"/>
                <a:gd name="T16" fmla="*/ 32 w 33"/>
                <a:gd name="T17" fmla="*/ 1 h 29"/>
                <a:gd name="T18" fmla="*/ 30 w 33"/>
                <a:gd name="T19" fmla="*/ 0 h 29"/>
                <a:gd name="T20" fmla="*/ 28 w 33"/>
                <a:gd name="T21" fmla="*/ 12 h 29"/>
                <a:gd name="T22" fmla="*/ 26 w 33"/>
                <a:gd name="T23" fmla="*/ 22 h 29"/>
                <a:gd name="T24" fmla="*/ 13 w 33"/>
                <a:gd name="T25" fmla="*/ 27 h 29"/>
                <a:gd name="T26" fmla="*/ 14 w 33"/>
                <a:gd name="T27" fmla="*/ 28 h 29"/>
                <a:gd name="T28" fmla="*/ 27 w 33"/>
                <a:gd name="T29" fmla="*/ 24 h 29"/>
                <a:gd name="T30" fmla="*/ 30 w 33"/>
                <a:gd name="T31" fmla="*/ 15 h 29"/>
                <a:gd name="T32" fmla="*/ 32 w 33"/>
                <a:gd name="T33" fmla="*/ 1 h 29"/>
                <a:gd name="T34" fmla="*/ 30 w 33"/>
                <a:gd name="T35" fmla="*/ 1 h 29"/>
                <a:gd name="T36" fmla="*/ 29 w 33"/>
                <a:gd name="T37" fmla="*/ 13 h 29"/>
                <a:gd name="T38" fmla="*/ 24 w 33"/>
                <a:gd name="T39" fmla="*/ 24 h 29"/>
                <a:gd name="T40" fmla="*/ 13 w 33"/>
                <a:gd name="T41" fmla="*/ 26 h 29"/>
                <a:gd name="T42" fmla="*/ 2 w 33"/>
                <a:gd name="T43" fmla="*/ 24 h 29"/>
                <a:gd name="T44" fmla="*/ 1 w 33"/>
                <a:gd name="T45" fmla="*/ 26 h 29"/>
                <a:gd name="T46" fmla="*/ 23 w 33"/>
                <a:gd name="T47" fmla="*/ 24 h 29"/>
                <a:gd name="T48" fmla="*/ 33 w 33"/>
                <a:gd name="T49" fmla="*/ 9 h 29"/>
                <a:gd name="T50" fmla="*/ 31 w 33"/>
                <a:gd name="T51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" h="29">
                  <a:moveTo>
                    <a:pt x="31" y="9"/>
                  </a:moveTo>
                  <a:cubicBezTo>
                    <a:pt x="31" y="12"/>
                    <a:pt x="30" y="16"/>
                    <a:pt x="27" y="19"/>
                  </a:cubicBezTo>
                  <a:cubicBezTo>
                    <a:pt x="26" y="21"/>
                    <a:pt x="23" y="22"/>
                    <a:pt x="20" y="22"/>
                  </a:cubicBezTo>
                  <a:cubicBezTo>
                    <a:pt x="14" y="23"/>
                    <a:pt x="7" y="23"/>
                    <a:pt x="1" y="24"/>
                  </a:cubicBezTo>
                  <a:cubicBezTo>
                    <a:pt x="0" y="25"/>
                    <a:pt x="0" y="26"/>
                    <a:pt x="1" y="26"/>
                  </a:cubicBezTo>
                  <a:cubicBezTo>
                    <a:pt x="5" y="27"/>
                    <a:pt x="9" y="28"/>
                    <a:pt x="13" y="28"/>
                  </a:cubicBezTo>
                  <a:cubicBezTo>
                    <a:pt x="17" y="28"/>
                    <a:pt x="22" y="28"/>
                    <a:pt x="25" y="26"/>
                  </a:cubicBezTo>
                  <a:cubicBezTo>
                    <a:pt x="29" y="24"/>
                    <a:pt x="30" y="19"/>
                    <a:pt x="31" y="15"/>
                  </a:cubicBezTo>
                  <a:cubicBezTo>
                    <a:pt x="31" y="10"/>
                    <a:pt x="31" y="6"/>
                    <a:pt x="32" y="1"/>
                  </a:cubicBezTo>
                  <a:cubicBezTo>
                    <a:pt x="32" y="0"/>
                    <a:pt x="30" y="0"/>
                    <a:pt x="30" y="0"/>
                  </a:cubicBezTo>
                  <a:cubicBezTo>
                    <a:pt x="29" y="4"/>
                    <a:pt x="29" y="8"/>
                    <a:pt x="28" y="12"/>
                  </a:cubicBezTo>
                  <a:cubicBezTo>
                    <a:pt x="28" y="15"/>
                    <a:pt x="28" y="19"/>
                    <a:pt x="26" y="22"/>
                  </a:cubicBezTo>
                  <a:cubicBezTo>
                    <a:pt x="24" y="26"/>
                    <a:pt x="17" y="26"/>
                    <a:pt x="13" y="27"/>
                  </a:cubicBezTo>
                  <a:cubicBezTo>
                    <a:pt x="12" y="27"/>
                    <a:pt x="12" y="29"/>
                    <a:pt x="14" y="28"/>
                  </a:cubicBezTo>
                  <a:cubicBezTo>
                    <a:pt x="18" y="28"/>
                    <a:pt x="24" y="28"/>
                    <a:pt x="27" y="24"/>
                  </a:cubicBezTo>
                  <a:cubicBezTo>
                    <a:pt x="29" y="21"/>
                    <a:pt x="30" y="18"/>
                    <a:pt x="30" y="15"/>
                  </a:cubicBezTo>
                  <a:cubicBezTo>
                    <a:pt x="31" y="10"/>
                    <a:pt x="30" y="6"/>
                    <a:pt x="32" y="1"/>
                  </a:cubicBezTo>
                  <a:cubicBezTo>
                    <a:pt x="31" y="1"/>
                    <a:pt x="31" y="1"/>
                    <a:pt x="30" y="1"/>
                  </a:cubicBezTo>
                  <a:cubicBezTo>
                    <a:pt x="29" y="5"/>
                    <a:pt x="29" y="9"/>
                    <a:pt x="29" y="13"/>
                  </a:cubicBezTo>
                  <a:cubicBezTo>
                    <a:pt x="29" y="16"/>
                    <a:pt x="28" y="22"/>
                    <a:pt x="24" y="24"/>
                  </a:cubicBezTo>
                  <a:cubicBezTo>
                    <a:pt x="21" y="26"/>
                    <a:pt x="16" y="26"/>
                    <a:pt x="13" y="26"/>
                  </a:cubicBezTo>
                  <a:cubicBezTo>
                    <a:pt x="9" y="26"/>
                    <a:pt x="5" y="26"/>
                    <a:pt x="2" y="24"/>
                  </a:cubicBezTo>
                  <a:cubicBezTo>
                    <a:pt x="2" y="25"/>
                    <a:pt x="2" y="26"/>
                    <a:pt x="1" y="26"/>
                  </a:cubicBezTo>
                  <a:cubicBezTo>
                    <a:pt x="8" y="24"/>
                    <a:pt x="15" y="25"/>
                    <a:pt x="23" y="24"/>
                  </a:cubicBezTo>
                  <a:cubicBezTo>
                    <a:pt x="30" y="22"/>
                    <a:pt x="33" y="16"/>
                    <a:pt x="33" y="9"/>
                  </a:cubicBezTo>
                  <a:cubicBezTo>
                    <a:pt x="33" y="8"/>
                    <a:pt x="32" y="8"/>
                    <a:pt x="31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4" name="Freeform 105"/>
            <p:cNvSpPr/>
            <p:nvPr/>
          </p:nvSpPr>
          <p:spPr bwMode="auto">
            <a:xfrm>
              <a:off x="6247" y="1903"/>
              <a:ext cx="107" cy="264"/>
            </a:xfrm>
            <a:custGeom>
              <a:avLst/>
              <a:gdLst>
                <a:gd name="T0" fmla="*/ 81 w 83"/>
                <a:gd name="T1" fmla="*/ 1 h 204"/>
                <a:gd name="T2" fmla="*/ 63 w 83"/>
                <a:gd name="T3" fmla="*/ 16 h 204"/>
                <a:gd name="T4" fmla="*/ 63 w 83"/>
                <a:gd name="T5" fmla="*/ 23 h 204"/>
                <a:gd name="T6" fmla="*/ 63 w 83"/>
                <a:gd name="T7" fmla="*/ 32 h 204"/>
                <a:gd name="T8" fmla="*/ 62 w 83"/>
                <a:gd name="T9" fmla="*/ 51 h 204"/>
                <a:gd name="T10" fmla="*/ 54 w 83"/>
                <a:gd name="T11" fmla="*/ 87 h 204"/>
                <a:gd name="T12" fmla="*/ 44 w 83"/>
                <a:gd name="T13" fmla="*/ 122 h 204"/>
                <a:gd name="T14" fmla="*/ 35 w 83"/>
                <a:gd name="T15" fmla="*/ 144 h 204"/>
                <a:gd name="T16" fmla="*/ 25 w 83"/>
                <a:gd name="T17" fmla="*/ 166 h 204"/>
                <a:gd name="T18" fmla="*/ 12 w 83"/>
                <a:gd name="T19" fmla="*/ 185 h 204"/>
                <a:gd name="T20" fmla="*/ 0 w 83"/>
                <a:gd name="T21" fmla="*/ 203 h 204"/>
                <a:gd name="T22" fmla="*/ 2 w 83"/>
                <a:gd name="T23" fmla="*/ 204 h 204"/>
                <a:gd name="T24" fmla="*/ 9 w 83"/>
                <a:gd name="T25" fmla="*/ 195 h 204"/>
                <a:gd name="T26" fmla="*/ 15 w 83"/>
                <a:gd name="T27" fmla="*/ 184 h 204"/>
                <a:gd name="T28" fmla="*/ 30 w 83"/>
                <a:gd name="T29" fmla="*/ 153 h 204"/>
                <a:gd name="T30" fmla="*/ 42 w 83"/>
                <a:gd name="T31" fmla="*/ 119 h 204"/>
                <a:gd name="T32" fmla="*/ 52 w 83"/>
                <a:gd name="T33" fmla="*/ 84 h 204"/>
                <a:gd name="T34" fmla="*/ 55 w 83"/>
                <a:gd name="T35" fmla="*/ 63 h 204"/>
                <a:gd name="T36" fmla="*/ 57 w 83"/>
                <a:gd name="T37" fmla="*/ 43 h 204"/>
                <a:gd name="T38" fmla="*/ 66 w 83"/>
                <a:gd name="T39" fmla="*/ 10 h 204"/>
                <a:gd name="T40" fmla="*/ 65 w 83"/>
                <a:gd name="T41" fmla="*/ 8 h 204"/>
                <a:gd name="T42" fmla="*/ 56 w 83"/>
                <a:gd name="T43" fmla="*/ 33 h 204"/>
                <a:gd name="T44" fmla="*/ 55 w 83"/>
                <a:gd name="T45" fmla="*/ 46 h 204"/>
                <a:gd name="T46" fmla="*/ 53 w 83"/>
                <a:gd name="T47" fmla="*/ 64 h 204"/>
                <a:gd name="T48" fmla="*/ 46 w 83"/>
                <a:gd name="T49" fmla="*/ 100 h 204"/>
                <a:gd name="T50" fmla="*/ 35 w 83"/>
                <a:gd name="T51" fmla="*/ 135 h 204"/>
                <a:gd name="T52" fmla="*/ 28 w 83"/>
                <a:gd name="T53" fmla="*/ 155 h 204"/>
                <a:gd name="T54" fmla="*/ 18 w 83"/>
                <a:gd name="T55" fmla="*/ 174 h 204"/>
                <a:gd name="T56" fmla="*/ 10 w 83"/>
                <a:gd name="T57" fmla="*/ 190 h 204"/>
                <a:gd name="T58" fmla="*/ 1 w 83"/>
                <a:gd name="T59" fmla="*/ 202 h 204"/>
                <a:gd name="T60" fmla="*/ 2 w 83"/>
                <a:gd name="T61" fmla="*/ 203 h 204"/>
                <a:gd name="T62" fmla="*/ 11 w 83"/>
                <a:gd name="T63" fmla="*/ 189 h 204"/>
                <a:gd name="T64" fmla="*/ 21 w 83"/>
                <a:gd name="T65" fmla="*/ 176 h 204"/>
                <a:gd name="T66" fmla="*/ 37 w 83"/>
                <a:gd name="T67" fmla="*/ 145 h 204"/>
                <a:gd name="T68" fmla="*/ 49 w 83"/>
                <a:gd name="T69" fmla="*/ 113 h 204"/>
                <a:gd name="T70" fmla="*/ 58 w 83"/>
                <a:gd name="T71" fmla="*/ 78 h 204"/>
                <a:gd name="T72" fmla="*/ 63 w 83"/>
                <a:gd name="T73" fmla="*/ 54 h 204"/>
                <a:gd name="T74" fmla="*/ 65 w 83"/>
                <a:gd name="T75" fmla="*/ 42 h 204"/>
                <a:gd name="T76" fmla="*/ 65 w 83"/>
                <a:gd name="T77" fmla="*/ 30 h 204"/>
                <a:gd name="T78" fmla="*/ 69 w 83"/>
                <a:gd name="T79" fmla="*/ 11 h 204"/>
                <a:gd name="T80" fmla="*/ 74 w 83"/>
                <a:gd name="T81" fmla="*/ 7 h 204"/>
                <a:gd name="T82" fmla="*/ 82 w 83"/>
                <a:gd name="T83" fmla="*/ 2 h 204"/>
                <a:gd name="T84" fmla="*/ 81 w 83"/>
                <a:gd name="T85" fmla="*/ 1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3" h="204">
                  <a:moveTo>
                    <a:pt x="81" y="1"/>
                  </a:moveTo>
                  <a:cubicBezTo>
                    <a:pt x="75" y="6"/>
                    <a:pt x="66" y="8"/>
                    <a:pt x="63" y="16"/>
                  </a:cubicBezTo>
                  <a:cubicBezTo>
                    <a:pt x="63" y="18"/>
                    <a:pt x="63" y="21"/>
                    <a:pt x="63" y="23"/>
                  </a:cubicBezTo>
                  <a:cubicBezTo>
                    <a:pt x="63" y="26"/>
                    <a:pt x="63" y="29"/>
                    <a:pt x="63" y="32"/>
                  </a:cubicBezTo>
                  <a:cubicBezTo>
                    <a:pt x="63" y="39"/>
                    <a:pt x="62" y="45"/>
                    <a:pt x="62" y="51"/>
                  </a:cubicBezTo>
                  <a:cubicBezTo>
                    <a:pt x="59" y="63"/>
                    <a:pt x="57" y="76"/>
                    <a:pt x="54" y="87"/>
                  </a:cubicBezTo>
                  <a:cubicBezTo>
                    <a:pt x="51" y="99"/>
                    <a:pt x="48" y="111"/>
                    <a:pt x="44" y="122"/>
                  </a:cubicBezTo>
                  <a:cubicBezTo>
                    <a:pt x="41" y="130"/>
                    <a:pt x="38" y="137"/>
                    <a:pt x="35" y="144"/>
                  </a:cubicBezTo>
                  <a:cubicBezTo>
                    <a:pt x="31" y="152"/>
                    <a:pt x="28" y="159"/>
                    <a:pt x="25" y="166"/>
                  </a:cubicBezTo>
                  <a:cubicBezTo>
                    <a:pt x="21" y="173"/>
                    <a:pt x="17" y="179"/>
                    <a:pt x="12" y="185"/>
                  </a:cubicBezTo>
                  <a:cubicBezTo>
                    <a:pt x="8" y="191"/>
                    <a:pt x="3" y="196"/>
                    <a:pt x="0" y="203"/>
                  </a:cubicBezTo>
                  <a:cubicBezTo>
                    <a:pt x="0" y="204"/>
                    <a:pt x="1" y="204"/>
                    <a:pt x="2" y="204"/>
                  </a:cubicBezTo>
                  <a:cubicBezTo>
                    <a:pt x="5" y="202"/>
                    <a:pt x="7" y="199"/>
                    <a:pt x="9" y="195"/>
                  </a:cubicBezTo>
                  <a:cubicBezTo>
                    <a:pt x="11" y="191"/>
                    <a:pt x="13" y="188"/>
                    <a:pt x="15" y="184"/>
                  </a:cubicBezTo>
                  <a:cubicBezTo>
                    <a:pt x="21" y="174"/>
                    <a:pt x="27" y="164"/>
                    <a:pt x="30" y="153"/>
                  </a:cubicBezTo>
                  <a:cubicBezTo>
                    <a:pt x="34" y="142"/>
                    <a:pt x="38" y="131"/>
                    <a:pt x="42" y="119"/>
                  </a:cubicBezTo>
                  <a:cubicBezTo>
                    <a:pt x="46" y="108"/>
                    <a:pt x="50" y="96"/>
                    <a:pt x="52" y="84"/>
                  </a:cubicBezTo>
                  <a:cubicBezTo>
                    <a:pt x="53" y="77"/>
                    <a:pt x="54" y="70"/>
                    <a:pt x="55" y="63"/>
                  </a:cubicBezTo>
                  <a:cubicBezTo>
                    <a:pt x="56" y="56"/>
                    <a:pt x="57" y="50"/>
                    <a:pt x="57" y="43"/>
                  </a:cubicBezTo>
                  <a:cubicBezTo>
                    <a:pt x="58" y="32"/>
                    <a:pt x="58" y="18"/>
                    <a:pt x="66" y="10"/>
                  </a:cubicBezTo>
                  <a:cubicBezTo>
                    <a:pt x="67" y="9"/>
                    <a:pt x="66" y="7"/>
                    <a:pt x="65" y="8"/>
                  </a:cubicBezTo>
                  <a:cubicBezTo>
                    <a:pt x="59" y="15"/>
                    <a:pt x="57" y="24"/>
                    <a:pt x="56" y="33"/>
                  </a:cubicBezTo>
                  <a:cubicBezTo>
                    <a:pt x="56" y="37"/>
                    <a:pt x="56" y="42"/>
                    <a:pt x="55" y="46"/>
                  </a:cubicBezTo>
                  <a:cubicBezTo>
                    <a:pt x="54" y="52"/>
                    <a:pt x="54" y="58"/>
                    <a:pt x="53" y="64"/>
                  </a:cubicBezTo>
                  <a:cubicBezTo>
                    <a:pt x="51" y="76"/>
                    <a:pt x="50" y="89"/>
                    <a:pt x="46" y="100"/>
                  </a:cubicBezTo>
                  <a:cubicBezTo>
                    <a:pt x="43" y="112"/>
                    <a:pt x="39" y="123"/>
                    <a:pt x="35" y="135"/>
                  </a:cubicBezTo>
                  <a:cubicBezTo>
                    <a:pt x="32" y="141"/>
                    <a:pt x="30" y="148"/>
                    <a:pt x="28" y="155"/>
                  </a:cubicBezTo>
                  <a:cubicBezTo>
                    <a:pt x="25" y="162"/>
                    <a:pt x="22" y="168"/>
                    <a:pt x="18" y="174"/>
                  </a:cubicBezTo>
                  <a:cubicBezTo>
                    <a:pt x="16" y="179"/>
                    <a:pt x="12" y="184"/>
                    <a:pt x="10" y="190"/>
                  </a:cubicBezTo>
                  <a:cubicBezTo>
                    <a:pt x="7" y="194"/>
                    <a:pt x="5" y="200"/>
                    <a:pt x="1" y="202"/>
                  </a:cubicBezTo>
                  <a:cubicBezTo>
                    <a:pt x="1" y="203"/>
                    <a:pt x="2" y="203"/>
                    <a:pt x="2" y="203"/>
                  </a:cubicBezTo>
                  <a:cubicBezTo>
                    <a:pt x="4" y="198"/>
                    <a:pt x="8" y="194"/>
                    <a:pt x="11" y="189"/>
                  </a:cubicBezTo>
                  <a:cubicBezTo>
                    <a:pt x="15" y="185"/>
                    <a:pt x="18" y="181"/>
                    <a:pt x="21" y="176"/>
                  </a:cubicBezTo>
                  <a:cubicBezTo>
                    <a:pt x="27" y="166"/>
                    <a:pt x="32" y="156"/>
                    <a:pt x="37" y="145"/>
                  </a:cubicBezTo>
                  <a:cubicBezTo>
                    <a:pt x="41" y="135"/>
                    <a:pt x="46" y="124"/>
                    <a:pt x="49" y="113"/>
                  </a:cubicBezTo>
                  <a:cubicBezTo>
                    <a:pt x="53" y="102"/>
                    <a:pt x="56" y="90"/>
                    <a:pt x="58" y="78"/>
                  </a:cubicBezTo>
                  <a:cubicBezTo>
                    <a:pt x="60" y="70"/>
                    <a:pt x="62" y="62"/>
                    <a:pt x="63" y="54"/>
                  </a:cubicBezTo>
                  <a:cubicBezTo>
                    <a:pt x="63" y="50"/>
                    <a:pt x="64" y="46"/>
                    <a:pt x="65" y="42"/>
                  </a:cubicBezTo>
                  <a:cubicBezTo>
                    <a:pt x="65" y="38"/>
                    <a:pt x="65" y="34"/>
                    <a:pt x="65" y="30"/>
                  </a:cubicBezTo>
                  <a:cubicBezTo>
                    <a:pt x="65" y="24"/>
                    <a:pt x="63" y="16"/>
                    <a:pt x="69" y="11"/>
                  </a:cubicBezTo>
                  <a:cubicBezTo>
                    <a:pt x="70" y="9"/>
                    <a:pt x="72" y="8"/>
                    <a:pt x="74" y="7"/>
                  </a:cubicBezTo>
                  <a:cubicBezTo>
                    <a:pt x="77" y="6"/>
                    <a:pt x="80" y="4"/>
                    <a:pt x="82" y="2"/>
                  </a:cubicBezTo>
                  <a:cubicBezTo>
                    <a:pt x="83" y="2"/>
                    <a:pt x="82" y="0"/>
                    <a:pt x="81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5" name="Freeform 106"/>
            <p:cNvSpPr/>
            <p:nvPr/>
          </p:nvSpPr>
          <p:spPr bwMode="auto">
            <a:xfrm>
              <a:off x="6242" y="2234"/>
              <a:ext cx="70" cy="42"/>
            </a:xfrm>
            <a:custGeom>
              <a:avLst/>
              <a:gdLst>
                <a:gd name="T0" fmla="*/ 8 w 54"/>
                <a:gd name="T1" fmla="*/ 17 h 33"/>
                <a:gd name="T2" fmla="*/ 34 w 54"/>
                <a:gd name="T3" fmla="*/ 29 h 33"/>
                <a:gd name="T4" fmla="*/ 45 w 54"/>
                <a:gd name="T5" fmla="*/ 17 h 33"/>
                <a:gd name="T6" fmla="*/ 54 w 54"/>
                <a:gd name="T7" fmla="*/ 2 h 33"/>
                <a:gd name="T8" fmla="*/ 52 w 54"/>
                <a:gd name="T9" fmla="*/ 1 h 33"/>
                <a:gd name="T10" fmla="*/ 47 w 54"/>
                <a:gd name="T11" fmla="*/ 15 h 33"/>
                <a:gd name="T12" fmla="*/ 37 w 54"/>
                <a:gd name="T13" fmla="*/ 27 h 33"/>
                <a:gd name="T14" fmla="*/ 30 w 54"/>
                <a:gd name="T15" fmla="*/ 27 h 33"/>
                <a:gd name="T16" fmla="*/ 22 w 54"/>
                <a:gd name="T17" fmla="*/ 23 h 33"/>
                <a:gd name="T18" fmla="*/ 13 w 54"/>
                <a:gd name="T19" fmla="*/ 19 h 33"/>
                <a:gd name="T20" fmla="*/ 1 w 54"/>
                <a:gd name="T21" fmla="*/ 17 h 33"/>
                <a:gd name="T22" fmla="*/ 1 w 54"/>
                <a:gd name="T23" fmla="*/ 18 h 33"/>
                <a:gd name="T24" fmla="*/ 9 w 54"/>
                <a:gd name="T25" fmla="*/ 22 h 33"/>
                <a:gd name="T26" fmla="*/ 9 w 54"/>
                <a:gd name="T27" fmla="*/ 20 h 33"/>
                <a:gd name="T28" fmla="*/ 2 w 54"/>
                <a:gd name="T29" fmla="*/ 17 h 33"/>
                <a:gd name="T30" fmla="*/ 1 w 54"/>
                <a:gd name="T31" fmla="*/ 19 h 33"/>
                <a:gd name="T32" fmla="*/ 14 w 54"/>
                <a:gd name="T33" fmla="*/ 22 h 33"/>
                <a:gd name="T34" fmla="*/ 24 w 54"/>
                <a:gd name="T35" fmla="*/ 26 h 33"/>
                <a:gd name="T36" fmla="*/ 38 w 54"/>
                <a:gd name="T37" fmla="*/ 29 h 33"/>
                <a:gd name="T38" fmla="*/ 48 w 54"/>
                <a:gd name="T39" fmla="*/ 16 h 33"/>
                <a:gd name="T40" fmla="*/ 54 w 54"/>
                <a:gd name="T41" fmla="*/ 2 h 33"/>
                <a:gd name="T42" fmla="*/ 52 w 54"/>
                <a:gd name="T43" fmla="*/ 1 h 33"/>
                <a:gd name="T44" fmla="*/ 44 w 54"/>
                <a:gd name="T45" fmla="*/ 15 h 33"/>
                <a:gd name="T46" fmla="*/ 34 w 54"/>
                <a:gd name="T47" fmla="*/ 27 h 33"/>
                <a:gd name="T48" fmla="*/ 20 w 54"/>
                <a:gd name="T49" fmla="*/ 24 h 33"/>
                <a:gd name="T50" fmla="*/ 8 w 54"/>
                <a:gd name="T51" fmla="*/ 16 h 33"/>
                <a:gd name="T52" fmla="*/ 8 w 54"/>
                <a:gd name="T5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4" h="33">
                  <a:moveTo>
                    <a:pt x="8" y="17"/>
                  </a:moveTo>
                  <a:cubicBezTo>
                    <a:pt x="15" y="22"/>
                    <a:pt x="24" y="33"/>
                    <a:pt x="34" y="29"/>
                  </a:cubicBezTo>
                  <a:cubicBezTo>
                    <a:pt x="38" y="27"/>
                    <a:pt x="42" y="22"/>
                    <a:pt x="45" y="17"/>
                  </a:cubicBezTo>
                  <a:cubicBezTo>
                    <a:pt x="48" y="13"/>
                    <a:pt x="51" y="7"/>
                    <a:pt x="54" y="2"/>
                  </a:cubicBezTo>
                  <a:cubicBezTo>
                    <a:pt x="53" y="2"/>
                    <a:pt x="52" y="2"/>
                    <a:pt x="52" y="1"/>
                  </a:cubicBezTo>
                  <a:cubicBezTo>
                    <a:pt x="51" y="6"/>
                    <a:pt x="49" y="11"/>
                    <a:pt x="47" y="15"/>
                  </a:cubicBezTo>
                  <a:cubicBezTo>
                    <a:pt x="45" y="19"/>
                    <a:pt x="42" y="25"/>
                    <a:pt x="37" y="27"/>
                  </a:cubicBezTo>
                  <a:cubicBezTo>
                    <a:pt x="35" y="28"/>
                    <a:pt x="33" y="28"/>
                    <a:pt x="30" y="27"/>
                  </a:cubicBezTo>
                  <a:cubicBezTo>
                    <a:pt x="27" y="26"/>
                    <a:pt x="25" y="24"/>
                    <a:pt x="22" y="23"/>
                  </a:cubicBezTo>
                  <a:cubicBezTo>
                    <a:pt x="19" y="21"/>
                    <a:pt x="16" y="20"/>
                    <a:pt x="13" y="19"/>
                  </a:cubicBezTo>
                  <a:cubicBezTo>
                    <a:pt x="9" y="18"/>
                    <a:pt x="5" y="17"/>
                    <a:pt x="1" y="17"/>
                  </a:cubicBezTo>
                  <a:cubicBezTo>
                    <a:pt x="1" y="17"/>
                    <a:pt x="0" y="18"/>
                    <a:pt x="1" y="18"/>
                  </a:cubicBezTo>
                  <a:cubicBezTo>
                    <a:pt x="3" y="21"/>
                    <a:pt x="6" y="22"/>
                    <a:pt x="9" y="22"/>
                  </a:cubicBezTo>
                  <a:cubicBezTo>
                    <a:pt x="10" y="22"/>
                    <a:pt x="10" y="20"/>
                    <a:pt x="9" y="20"/>
                  </a:cubicBezTo>
                  <a:cubicBezTo>
                    <a:pt x="6" y="19"/>
                    <a:pt x="4" y="19"/>
                    <a:pt x="2" y="17"/>
                  </a:cubicBezTo>
                  <a:cubicBezTo>
                    <a:pt x="2" y="18"/>
                    <a:pt x="2" y="18"/>
                    <a:pt x="1" y="19"/>
                  </a:cubicBezTo>
                  <a:cubicBezTo>
                    <a:pt x="6" y="19"/>
                    <a:pt x="10" y="20"/>
                    <a:pt x="14" y="22"/>
                  </a:cubicBezTo>
                  <a:cubicBezTo>
                    <a:pt x="17" y="23"/>
                    <a:pt x="21" y="24"/>
                    <a:pt x="24" y="26"/>
                  </a:cubicBezTo>
                  <a:cubicBezTo>
                    <a:pt x="28" y="28"/>
                    <a:pt x="34" y="31"/>
                    <a:pt x="38" y="29"/>
                  </a:cubicBezTo>
                  <a:cubicBezTo>
                    <a:pt x="43" y="26"/>
                    <a:pt x="46" y="21"/>
                    <a:pt x="48" y="16"/>
                  </a:cubicBezTo>
                  <a:cubicBezTo>
                    <a:pt x="51" y="12"/>
                    <a:pt x="53" y="7"/>
                    <a:pt x="54" y="2"/>
                  </a:cubicBezTo>
                  <a:cubicBezTo>
                    <a:pt x="54" y="1"/>
                    <a:pt x="52" y="0"/>
                    <a:pt x="52" y="1"/>
                  </a:cubicBezTo>
                  <a:cubicBezTo>
                    <a:pt x="49" y="6"/>
                    <a:pt x="47" y="10"/>
                    <a:pt x="44" y="15"/>
                  </a:cubicBezTo>
                  <a:cubicBezTo>
                    <a:pt x="41" y="19"/>
                    <a:pt x="38" y="24"/>
                    <a:pt x="34" y="27"/>
                  </a:cubicBezTo>
                  <a:cubicBezTo>
                    <a:pt x="29" y="30"/>
                    <a:pt x="24" y="27"/>
                    <a:pt x="20" y="24"/>
                  </a:cubicBezTo>
                  <a:cubicBezTo>
                    <a:pt x="16" y="22"/>
                    <a:pt x="13" y="18"/>
                    <a:pt x="8" y="16"/>
                  </a:cubicBezTo>
                  <a:cubicBezTo>
                    <a:pt x="7" y="15"/>
                    <a:pt x="6" y="16"/>
                    <a:pt x="8" y="1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6" name="Freeform 107"/>
            <p:cNvSpPr/>
            <p:nvPr/>
          </p:nvSpPr>
          <p:spPr bwMode="auto">
            <a:xfrm>
              <a:off x="6333" y="2161"/>
              <a:ext cx="126" cy="113"/>
            </a:xfrm>
            <a:custGeom>
              <a:avLst/>
              <a:gdLst>
                <a:gd name="T0" fmla="*/ 29 w 98"/>
                <a:gd name="T1" fmla="*/ 8 h 87"/>
                <a:gd name="T2" fmla="*/ 36 w 98"/>
                <a:gd name="T3" fmla="*/ 54 h 87"/>
                <a:gd name="T4" fmla="*/ 37 w 98"/>
                <a:gd name="T5" fmla="*/ 79 h 87"/>
                <a:gd name="T6" fmla="*/ 62 w 98"/>
                <a:gd name="T7" fmla="*/ 84 h 87"/>
                <a:gd name="T8" fmla="*/ 91 w 98"/>
                <a:gd name="T9" fmla="*/ 76 h 87"/>
                <a:gd name="T10" fmla="*/ 96 w 98"/>
                <a:gd name="T11" fmla="*/ 59 h 87"/>
                <a:gd name="T12" fmla="*/ 68 w 98"/>
                <a:gd name="T13" fmla="*/ 81 h 87"/>
                <a:gd name="T14" fmla="*/ 38 w 98"/>
                <a:gd name="T15" fmla="*/ 81 h 87"/>
                <a:gd name="T16" fmla="*/ 34 w 98"/>
                <a:gd name="T17" fmla="*/ 74 h 87"/>
                <a:gd name="T18" fmla="*/ 41 w 98"/>
                <a:gd name="T19" fmla="*/ 47 h 87"/>
                <a:gd name="T20" fmla="*/ 32 w 98"/>
                <a:gd name="T21" fmla="*/ 10 h 87"/>
                <a:gd name="T22" fmla="*/ 2 w 98"/>
                <a:gd name="T23" fmla="*/ 8 h 87"/>
                <a:gd name="T24" fmla="*/ 24 w 98"/>
                <a:gd name="T25" fmla="*/ 12 h 87"/>
                <a:gd name="T26" fmla="*/ 31 w 98"/>
                <a:gd name="T27" fmla="*/ 38 h 87"/>
                <a:gd name="T28" fmla="*/ 27 w 98"/>
                <a:gd name="T29" fmla="*/ 66 h 87"/>
                <a:gd name="T30" fmla="*/ 47 w 98"/>
                <a:gd name="T31" fmla="*/ 87 h 87"/>
                <a:gd name="T32" fmla="*/ 72 w 98"/>
                <a:gd name="T33" fmla="*/ 83 h 87"/>
                <a:gd name="T34" fmla="*/ 87 w 98"/>
                <a:gd name="T35" fmla="*/ 72 h 87"/>
                <a:gd name="T36" fmla="*/ 89 w 98"/>
                <a:gd name="T37" fmla="*/ 61 h 87"/>
                <a:gd name="T38" fmla="*/ 81 w 98"/>
                <a:gd name="T39" fmla="*/ 78 h 87"/>
                <a:gd name="T40" fmla="*/ 65 w 98"/>
                <a:gd name="T41" fmla="*/ 82 h 87"/>
                <a:gd name="T42" fmla="*/ 34 w 98"/>
                <a:gd name="T43" fmla="*/ 84 h 87"/>
                <a:gd name="T44" fmla="*/ 31 w 98"/>
                <a:gd name="T45" fmla="*/ 56 h 87"/>
                <a:gd name="T46" fmla="*/ 33 w 98"/>
                <a:gd name="T47" fmla="*/ 29 h 87"/>
                <a:gd name="T48" fmla="*/ 1 w 98"/>
                <a:gd name="T49" fmla="*/ 8 h 87"/>
                <a:gd name="T50" fmla="*/ 23 w 98"/>
                <a:gd name="T51" fmla="*/ 9 h 87"/>
                <a:gd name="T52" fmla="*/ 38 w 98"/>
                <a:gd name="T53" fmla="*/ 25 h 87"/>
                <a:gd name="T54" fmla="*/ 33 w 98"/>
                <a:gd name="T55" fmla="*/ 72 h 87"/>
                <a:gd name="T56" fmla="*/ 37 w 98"/>
                <a:gd name="T57" fmla="*/ 83 h 87"/>
                <a:gd name="T58" fmla="*/ 61 w 98"/>
                <a:gd name="T59" fmla="*/ 83 h 87"/>
                <a:gd name="T60" fmla="*/ 88 w 98"/>
                <a:gd name="T61" fmla="*/ 78 h 87"/>
                <a:gd name="T62" fmla="*/ 96 w 98"/>
                <a:gd name="T63" fmla="*/ 59 h 87"/>
                <a:gd name="T64" fmla="*/ 87 w 98"/>
                <a:gd name="T65" fmla="*/ 78 h 87"/>
                <a:gd name="T66" fmla="*/ 67 w 98"/>
                <a:gd name="T67" fmla="*/ 82 h 87"/>
                <a:gd name="T68" fmla="*/ 36 w 98"/>
                <a:gd name="T69" fmla="*/ 74 h 87"/>
                <a:gd name="T70" fmla="*/ 39 w 98"/>
                <a:gd name="T71" fmla="*/ 49 h 87"/>
                <a:gd name="T72" fmla="*/ 36 w 98"/>
                <a:gd name="T73" fmla="*/ 14 h 87"/>
                <a:gd name="T74" fmla="*/ 1 w 98"/>
                <a:gd name="T75" fmla="*/ 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8" h="87">
                  <a:moveTo>
                    <a:pt x="2" y="5"/>
                  </a:moveTo>
                  <a:cubicBezTo>
                    <a:pt x="11" y="4"/>
                    <a:pt x="22" y="0"/>
                    <a:pt x="29" y="8"/>
                  </a:cubicBezTo>
                  <a:cubicBezTo>
                    <a:pt x="37" y="15"/>
                    <a:pt x="39" y="26"/>
                    <a:pt x="39" y="36"/>
                  </a:cubicBezTo>
                  <a:cubicBezTo>
                    <a:pt x="39" y="42"/>
                    <a:pt x="38" y="48"/>
                    <a:pt x="36" y="54"/>
                  </a:cubicBezTo>
                  <a:cubicBezTo>
                    <a:pt x="36" y="59"/>
                    <a:pt x="34" y="63"/>
                    <a:pt x="34" y="68"/>
                  </a:cubicBezTo>
                  <a:cubicBezTo>
                    <a:pt x="33" y="72"/>
                    <a:pt x="34" y="76"/>
                    <a:pt x="37" y="79"/>
                  </a:cubicBezTo>
                  <a:cubicBezTo>
                    <a:pt x="39" y="81"/>
                    <a:pt x="42" y="82"/>
                    <a:pt x="45" y="82"/>
                  </a:cubicBezTo>
                  <a:cubicBezTo>
                    <a:pt x="50" y="84"/>
                    <a:pt x="57" y="84"/>
                    <a:pt x="62" y="84"/>
                  </a:cubicBezTo>
                  <a:cubicBezTo>
                    <a:pt x="68" y="84"/>
                    <a:pt x="74" y="84"/>
                    <a:pt x="79" y="83"/>
                  </a:cubicBezTo>
                  <a:cubicBezTo>
                    <a:pt x="84" y="83"/>
                    <a:pt x="89" y="80"/>
                    <a:pt x="91" y="76"/>
                  </a:cubicBezTo>
                  <a:cubicBezTo>
                    <a:pt x="94" y="71"/>
                    <a:pt x="95" y="65"/>
                    <a:pt x="98" y="60"/>
                  </a:cubicBezTo>
                  <a:cubicBezTo>
                    <a:pt x="98" y="59"/>
                    <a:pt x="96" y="58"/>
                    <a:pt x="96" y="59"/>
                  </a:cubicBezTo>
                  <a:cubicBezTo>
                    <a:pt x="92" y="66"/>
                    <a:pt x="90" y="77"/>
                    <a:pt x="81" y="80"/>
                  </a:cubicBezTo>
                  <a:cubicBezTo>
                    <a:pt x="77" y="81"/>
                    <a:pt x="72" y="81"/>
                    <a:pt x="68" y="81"/>
                  </a:cubicBezTo>
                  <a:cubicBezTo>
                    <a:pt x="63" y="81"/>
                    <a:pt x="58" y="82"/>
                    <a:pt x="53" y="82"/>
                  </a:cubicBezTo>
                  <a:cubicBezTo>
                    <a:pt x="48" y="82"/>
                    <a:pt x="42" y="82"/>
                    <a:pt x="38" y="81"/>
                  </a:cubicBezTo>
                  <a:cubicBezTo>
                    <a:pt x="36" y="80"/>
                    <a:pt x="34" y="80"/>
                    <a:pt x="34" y="78"/>
                  </a:cubicBezTo>
                  <a:cubicBezTo>
                    <a:pt x="33" y="77"/>
                    <a:pt x="34" y="75"/>
                    <a:pt x="34" y="74"/>
                  </a:cubicBezTo>
                  <a:cubicBezTo>
                    <a:pt x="36" y="71"/>
                    <a:pt x="38" y="66"/>
                    <a:pt x="39" y="63"/>
                  </a:cubicBezTo>
                  <a:cubicBezTo>
                    <a:pt x="40" y="57"/>
                    <a:pt x="41" y="52"/>
                    <a:pt x="41" y="47"/>
                  </a:cubicBezTo>
                  <a:cubicBezTo>
                    <a:pt x="41" y="39"/>
                    <a:pt x="41" y="32"/>
                    <a:pt x="39" y="24"/>
                  </a:cubicBezTo>
                  <a:cubicBezTo>
                    <a:pt x="38" y="18"/>
                    <a:pt x="37" y="13"/>
                    <a:pt x="32" y="10"/>
                  </a:cubicBezTo>
                  <a:cubicBezTo>
                    <a:pt x="28" y="7"/>
                    <a:pt x="22" y="7"/>
                    <a:pt x="18" y="7"/>
                  </a:cubicBezTo>
                  <a:cubicBezTo>
                    <a:pt x="12" y="7"/>
                    <a:pt x="7" y="8"/>
                    <a:pt x="2" y="8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9" y="6"/>
                    <a:pt x="18" y="7"/>
                    <a:pt x="24" y="12"/>
                  </a:cubicBezTo>
                  <a:cubicBezTo>
                    <a:pt x="27" y="14"/>
                    <a:pt x="29" y="17"/>
                    <a:pt x="30" y="21"/>
                  </a:cubicBezTo>
                  <a:cubicBezTo>
                    <a:pt x="32" y="26"/>
                    <a:pt x="32" y="32"/>
                    <a:pt x="31" y="38"/>
                  </a:cubicBezTo>
                  <a:cubicBezTo>
                    <a:pt x="30" y="43"/>
                    <a:pt x="30" y="49"/>
                    <a:pt x="29" y="54"/>
                  </a:cubicBezTo>
                  <a:cubicBezTo>
                    <a:pt x="29" y="58"/>
                    <a:pt x="27" y="62"/>
                    <a:pt x="27" y="66"/>
                  </a:cubicBezTo>
                  <a:cubicBezTo>
                    <a:pt x="26" y="73"/>
                    <a:pt x="25" y="81"/>
                    <a:pt x="31" y="85"/>
                  </a:cubicBezTo>
                  <a:cubicBezTo>
                    <a:pt x="35" y="87"/>
                    <a:pt x="41" y="87"/>
                    <a:pt x="47" y="87"/>
                  </a:cubicBezTo>
                  <a:cubicBezTo>
                    <a:pt x="53" y="87"/>
                    <a:pt x="58" y="85"/>
                    <a:pt x="64" y="84"/>
                  </a:cubicBezTo>
                  <a:cubicBezTo>
                    <a:pt x="67" y="83"/>
                    <a:pt x="70" y="83"/>
                    <a:pt x="72" y="83"/>
                  </a:cubicBezTo>
                  <a:cubicBezTo>
                    <a:pt x="76" y="82"/>
                    <a:pt x="80" y="82"/>
                    <a:pt x="82" y="80"/>
                  </a:cubicBezTo>
                  <a:cubicBezTo>
                    <a:pt x="84" y="78"/>
                    <a:pt x="86" y="74"/>
                    <a:pt x="87" y="72"/>
                  </a:cubicBezTo>
                  <a:cubicBezTo>
                    <a:pt x="88" y="68"/>
                    <a:pt x="89" y="65"/>
                    <a:pt x="90" y="62"/>
                  </a:cubicBezTo>
                  <a:cubicBezTo>
                    <a:pt x="91" y="60"/>
                    <a:pt x="89" y="60"/>
                    <a:pt x="89" y="61"/>
                  </a:cubicBezTo>
                  <a:cubicBezTo>
                    <a:pt x="87" y="65"/>
                    <a:pt x="86" y="69"/>
                    <a:pt x="84" y="73"/>
                  </a:cubicBezTo>
                  <a:cubicBezTo>
                    <a:pt x="83" y="74"/>
                    <a:pt x="83" y="76"/>
                    <a:pt x="81" y="78"/>
                  </a:cubicBezTo>
                  <a:cubicBezTo>
                    <a:pt x="80" y="80"/>
                    <a:pt x="78" y="80"/>
                    <a:pt x="75" y="81"/>
                  </a:cubicBezTo>
                  <a:cubicBezTo>
                    <a:pt x="72" y="81"/>
                    <a:pt x="68" y="81"/>
                    <a:pt x="65" y="82"/>
                  </a:cubicBezTo>
                  <a:cubicBezTo>
                    <a:pt x="62" y="83"/>
                    <a:pt x="58" y="83"/>
                    <a:pt x="55" y="84"/>
                  </a:cubicBezTo>
                  <a:cubicBezTo>
                    <a:pt x="48" y="85"/>
                    <a:pt x="41" y="86"/>
                    <a:pt x="34" y="84"/>
                  </a:cubicBezTo>
                  <a:cubicBezTo>
                    <a:pt x="26" y="81"/>
                    <a:pt x="28" y="72"/>
                    <a:pt x="29" y="66"/>
                  </a:cubicBezTo>
                  <a:cubicBezTo>
                    <a:pt x="29" y="62"/>
                    <a:pt x="30" y="59"/>
                    <a:pt x="31" y="56"/>
                  </a:cubicBezTo>
                  <a:cubicBezTo>
                    <a:pt x="32" y="51"/>
                    <a:pt x="32" y="47"/>
                    <a:pt x="32" y="43"/>
                  </a:cubicBezTo>
                  <a:cubicBezTo>
                    <a:pt x="33" y="39"/>
                    <a:pt x="33" y="34"/>
                    <a:pt x="33" y="29"/>
                  </a:cubicBezTo>
                  <a:cubicBezTo>
                    <a:pt x="33" y="25"/>
                    <a:pt x="33" y="22"/>
                    <a:pt x="32" y="18"/>
                  </a:cubicBezTo>
                  <a:cubicBezTo>
                    <a:pt x="27" y="7"/>
                    <a:pt x="11" y="2"/>
                    <a:pt x="1" y="8"/>
                  </a:cubicBezTo>
                  <a:cubicBezTo>
                    <a:pt x="0" y="9"/>
                    <a:pt x="1" y="10"/>
                    <a:pt x="2" y="10"/>
                  </a:cubicBezTo>
                  <a:cubicBezTo>
                    <a:pt x="9" y="10"/>
                    <a:pt x="16" y="8"/>
                    <a:pt x="23" y="9"/>
                  </a:cubicBezTo>
                  <a:cubicBezTo>
                    <a:pt x="27" y="9"/>
                    <a:pt x="30" y="10"/>
                    <a:pt x="33" y="13"/>
                  </a:cubicBezTo>
                  <a:cubicBezTo>
                    <a:pt x="36" y="16"/>
                    <a:pt x="37" y="21"/>
                    <a:pt x="38" y="25"/>
                  </a:cubicBezTo>
                  <a:cubicBezTo>
                    <a:pt x="40" y="36"/>
                    <a:pt x="40" y="47"/>
                    <a:pt x="38" y="58"/>
                  </a:cubicBezTo>
                  <a:cubicBezTo>
                    <a:pt x="37" y="63"/>
                    <a:pt x="35" y="67"/>
                    <a:pt x="33" y="72"/>
                  </a:cubicBezTo>
                  <a:cubicBezTo>
                    <a:pt x="33" y="74"/>
                    <a:pt x="31" y="77"/>
                    <a:pt x="32" y="79"/>
                  </a:cubicBezTo>
                  <a:cubicBezTo>
                    <a:pt x="33" y="81"/>
                    <a:pt x="36" y="82"/>
                    <a:pt x="37" y="83"/>
                  </a:cubicBezTo>
                  <a:cubicBezTo>
                    <a:pt x="41" y="84"/>
                    <a:pt x="45" y="84"/>
                    <a:pt x="49" y="84"/>
                  </a:cubicBezTo>
                  <a:cubicBezTo>
                    <a:pt x="53" y="84"/>
                    <a:pt x="57" y="83"/>
                    <a:pt x="61" y="83"/>
                  </a:cubicBezTo>
                  <a:cubicBezTo>
                    <a:pt x="64" y="83"/>
                    <a:pt x="68" y="83"/>
                    <a:pt x="71" y="83"/>
                  </a:cubicBezTo>
                  <a:cubicBezTo>
                    <a:pt x="77" y="83"/>
                    <a:pt x="83" y="82"/>
                    <a:pt x="88" y="78"/>
                  </a:cubicBezTo>
                  <a:cubicBezTo>
                    <a:pt x="93" y="73"/>
                    <a:pt x="95" y="66"/>
                    <a:pt x="98" y="60"/>
                  </a:cubicBezTo>
                  <a:cubicBezTo>
                    <a:pt x="97" y="60"/>
                    <a:pt x="96" y="59"/>
                    <a:pt x="96" y="59"/>
                  </a:cubicBezTo>
                  <a:cubicBezTo>
                    <a:pt x="94" y="62"/>
                    <a:pt x="93" y="66"/>
                    <a:pt x="92" y="69"/>
                  </a:cubicBezTo>
                  <a:cubicBezTo>
                    <a:pt x="91" y="72"/>
                    <a:pt x="90" y="75"/>
                    <a:pt x="87" y="78"/>
                  </a:cubicBezTo>
                  <a:cubicBezTo>
                    <a:pt x="85" y="81"/>
                    <a:pt x="81" y="81"/>
                    <a:pt x="77" y="81"/>
                  </a:cubicBezTo>
                  <a:cubicBezTo>
                    <a:pt x="74" y="82"/>
                    <a:pt x="71" y="82"/>
                    <a:pt x="67" y="82"/>
                  </a:cubicBezTo>
                  <a:cubicBezTo>
                    <a:pt x="60" y="82"/>
                    <a:pt x="51" y="82"/>
                    <a:pt x="44" y="80"/>
                  </a:cubicBezTo>
                  <a:cubicBezTo>
                    <a:pt x="40" y="80"/>
                    <a:pt x="38" y="78"/>
                    <a:pt x="36" y="74"/>
                  </a:cubicBezTo>
                  <a:cubicBezTo>
                    <a:pt x="35" y="70"/>
                    <a:pt x="36" y="65"/>
                    <a:pt x="37" y="60"/>
                  </a:cubicBezTo>
                  <a:cubicBezTo>
                    <a:pt x="38" y="56"/>
                    <a:pt x="39" y="53"/>
                    <a:pt x="39" y="49"/>
                  </a:cubicBezTo>
                  <a:cubicBezTo>
                    <a:pt x="40" y="45"/>
                    <a:pt x="41" y="40"/>
                    <a:pt x="41" y="36"/>
                  </a:cubicBezTo>
                  <a:cubicBezTo>
                    <a:pt x="41" y="28"/>
                    <a:pt x="40" y="21"/>
                    <a:pt x="36" y="14"/>
                  </a:cubicBezTo>
                  <a:cubicBezTo>
                    <a:pt x="33" y="8"/>
                    <a:pt x="29" y="3"/>
                    <a:pt x="22" y="2"/>
                  </a:cubicBezTo>
                  <a:cubicBezTo>
                    <a:pt x="15" y="0"/>
                    <a:pt x="8" y="2"/>
                    <a:pt x="1" y="3"/>
                  </a:cubicBezTo>
                  <a:cubicBezTo>
                    <a:pt x="0" y="3"/>
                    <a:pt x="0" y="5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7" name="Freeform 108"/>
            <p:cNvSpPr/>
            <p:nvPr/>
          </p:nvSpPr>
          <p:spPr bwMode="auto">
            <a:xfrm>
              <a:off x="5716" y="1936"/>
              <a:ext cx="29" cy="25"/>
            </a:xfrm>
            <a:custGeom>
              <a:avLst/>
              <a:gdLst>
                <a:gd name="T0" fmla="*/ 2 w 22"/>
                <a:gd name="T1" fmla="*/ 19 h 19"/>
                <a:gd name="T2" fmla="*/ 21 w 22"/>
                <a:gd name="T3" fmla="*/ 2 h 19"/>
                <a:gd name="T4" fmla="*/ 20 w 22"/>
                <a:gd name="T5" fmla="*/ 1 h 19"/>
                <a:gd name="T6" fmla="*/ 2 w 22"/>
                <a:gd name="T7" fmla="*/ 17 h 19"/>
                <a:gd name="T8" fmla="*/ 2 w 22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9">
                  <a:moveTo>
                    <a:pt x="2" y="19"/>
                  </a:moveTo>
                  <a:cubicBezTo>
                    <a:pt x="10" y="15"/>
                    <a:pt x="16" y="9"/>
                    <a:pt x="21" y="2"/>
                  </a:cubicBezTo>
                  <a:cubicBezTo>
                    <a:pt x="22" y="1"/>
                    <a:pt x="20" y="0"/>
                    <a:pt x="20" y="1"/>
                  </a:cubicBezTo>
                  <a:cubicBezTo>
                    <a:pt x="15" y="8"/>
                    <a:pt x="9" y="14"/>
                    <a:pt x="2" y="17"/>
                  </a:cubicBezTo>
                  <a:cubicBezTo>
                    <a:pt x="0" y="18"/>
                    <a:pt x="2" y="19"/>
                    <a:pt x="2" y="1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8" name="Freeform 109"/>
            <p:cNvSpPr/>
            <p:nvPr/>
          </p:nvSpPr>
          <p:spPr bwMode="auto">
            <a:xfrm>
              <a:off x="5729" y="1948"/>
              <a:ext cx="29" cy="23"/>
            </a:xfrm>
            <a:custGeom>
              <a:avLst/>
              <a:gdLst>
                <a:gd name="T0" fmla="*/ 2 w 22"/>
                <a:gd name="T1" fmla="*/ 18 h 18"/>
                <a:gd name="T2" fmla="*/ 13 w 22"/>
                <a:gd name="T3" fmla="*/ 11 h 18"/>
                <a:gd name="T4" fmla="*/ 21 w 22"/>
                <a:gd name="T5" fmla="*/ 1 h 18"/>
                <a:gd name="T6" fmla="*/ 20 w 22"/>
                <a:gd name="T7" fmla="*/ 0 h 18"/>
                <a:gd name="T8" fmla="*/ 11 w 22"/>
                <a:gd name="T9" fmla="*/ 9 h 18"/>
                <a:gd name="T10" fmla="*/ 1 w 22"/>
                <a:gd name="T11" fmla="*/ 16 h 18"/>
                <a:gd name="T12" fmla="*/ 2 w 22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8">
                  <a:moveTo>
                    <a:pt x="2" y="18"/>
                  </a:moveTo>
                  <a:cubicBezTo>
                    <a:pt x="5" y="16"/>
                    <a:pt x="9" y="13"/>
                    <a:pt x="13" y="11"/>
                  </a:cubicBezTo>
                  <a:cubicBezTo>
                    <a:pt x="16" y="8"/>
                    <a:pt x="19" y="5"/>
                    <a:pt x="21" y="1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8" y="4"/>
                    <a:pt x="14" y="7"/>
                    <a:pt x="11" y="9"/>
                  </a:cubicBezTo>
                  <a:cubicBezTo>
                    <a:pt x="8" y="12"/>
                    <a:pt x="4" y="14"/>
                    <a:pt x="1" y="16"/>
                  </a:cubicBezTo>
                  <a:cubicBezTo>
                    <a:pt x="0" y="17"/>
                    <a:pt x="1" y="18"/>
                    <a:pt x="2" y="1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9" name="Freeform 110"/>
            <p:cNvSpPr/>
            <p:nvPr/>
          </p:nvSpPr>
          <p:spPr bwMode="auto">
            <a:xfrm>
              <a:off x="5755" y="1940"/>
              <a:ext cx="35" cy="31"/>
            </a:xfrm>
            <a:custGeom>
              <a:avLst/>
              <a:gdLst>
                <a:gd name="T0" fmla="*/ 3 w 27"/>
                <a:gd name="T1" fmla="*/ 23 h 24"/>
                <a:gd name="T2" fmla="*/ 26 w 27"/>
                <a:gd name="T3" fmla="*/ 2 h 24"/>
                <a:gd name="T4" fmla="*/ 25 w 27"/>
                <a:gd name="T5" fmla="*/ 1 h 24"/>
                <a:gd name="T6" fmla="*/ 1 w 27"/>
                <a:gd name="T7" fmla="*/ 22 h 24"/>
                <a:gd name="T8" fmla="*/ 3 w 27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4">
                  <a:moveTo>
                    <a:pt x="3" y="23"/>
                  </a:moveTo>
                  <a:cubicBezTo>
                    <a:pt x="11" y="16"/>
                    <a:pt x="19" y="9"/>
                    <a:pt x="26" y="2"/>
                  </a:cubicBezTo>
                  <a:cubicBezTo>
                    <a:pt x="27" y="1"/>
                    <a:pt x="26" y="0"/>
                    <a:pt x="25" y="1"/>
                  </a:cubicBezTo>
                  <a:cubicBezTo>
                    <a:pt x="17" y="8"/>
                    <a:pt x="9" y="15"/>
                    <a:pt x="1" y="22"/>
                  </a:cubicBezTo>
                  <a:cubicBezTo>
                    <a:pt x="0" y="22"/>
                    <a:pt x="2" y="24"/>
                    <a:pt x="3" y="2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0" name="Freeform 111"/>
            <p:cNvSpPr/>
            <p:nvPr/>
          </p:nvSpPr>
          <p:spPr bwMode="auto">
            <a:xfrm>
              <a:off x="5714" y="2022"/>
              <a:ext cx="31" cy="33"/>
            </a:xfrm>
            <a:custGeom>
              <a:avLst/>
              <a:gdLst>
                <a:gd name="T0" fmla="*/ 2 w 24"/>
                <a:gd name="T1" fmla="*/ 25 h 26"/>
                <a:gd name="T2" fmla="*/ 23 w 24"/>
                <a:gd name="T3" fmla="*/ 2 h 26"/>
                <a:gd name="T4" fmla="*/ 22 w 24"/>
                <a:gd name="T5" fmla="*/ 1 h 26"/>
                <a:gd name="T6" fmla="*/ 1 w 24"/>
                <a:gd name="T7" fmla="*/ 24 h 26"/>
                <a:gd name="T8" fmla="*/ 2 w 24"/>
                <a:gd name="T9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6">
                  <a:moveTo>
                    <a:pt x="2" y="25"/>
                  </a:moveTo>
                  <a:cubicBezTo>
                    <a:pt x="10" y="18"/>
                    <a:pt x="16" y="9"/>
                    <a:pt x="23" y="2"/>
                  </a:cubicBezTo>
                  <a:cubicBezTo>
                    <a:pt x="24" y="1"/>
                    <a:pt x="23" y="0"/>
                    <a:pt x="22" y="1"/>
                  </a:cubicBezTo>
                  <a:cubicBezTo>
                    <a:pt x="14" y="8"/>
                    <a:pt x="8" y="16"/>
                    <a:pt x="1" y="24"/>
                  </a:cubicBezTo>
                  <a:cubicBezTo>
                    <a:pt x="0" y="24"/>
                    <a:pt x="2" y="26"/>
                    <a:pt x="2" y="2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1" name="Freeform 112"/>
            <p:cNvSpPr/>
            <p:nvPr/>
          </p:nvSpPr>
          <p:spPr bwMode="auto">
            <a:xfrm>
              <a:off x="5714" y="2037"/>
              <a:ext cx="32" cy="39"/>
            </a:xfrm>
            <a:custGeom>
              <a:avLst/>
              <a:gdLst>
                <a:gd name="T0" fmla="*/ 2 w 25"/>
                <a:gd name="T1" fmla="*/ 29 h 30"/>
                <a:gd name="T2" fmla="*/ 25 w 25"/>
                <a:gd name="T3" fmla="*/ 2 h 30"/>
                <a:gd name="T4" fmla="*/ 23 w 25"/>
                <a:gd name="T5" fmla="*/ 1 h 30"/>
                <a:gd name="T6" fmla="*/ 1 w 25"/>
                <a:gd name="T7" fmla="*/ 27 h 30"/>
                <a:gd name="T8" fmla="*/ 2 w 25"/>
                <a:gd name="T9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0">
                  <a:moveTo>
                    <a:pt x="2" y="29"/>
                  </a:moveTo>
                  <a:cubicBezTo>
                    <a:pt x="11" y="21"/>
                    <a:pt x="17" y="11"/>
                    <a:pt x="25" y="2"/>
                  </a:cubicBezTo>
                  <a:cubicBezTo>
                    <a:pt x="25" y="1"/>
                    <a:pt x="24" y="0"/>
                    <a:pt x="23" y="1"/>
                  </a:cubicBezTo>
                  <a:cubicBezTo>
                    <a:pt x="16" y="9"/>
                    <a:pt x="9" y="19"/>
                    <a:pt x="1" y="27"/>
                  </a:cubicBezTo>
                  <a:cubicBezTo>
                    <a:pt x="0" y="28"/>
                    <a:pt x="1" y="30"/>
                    <a:pt x="2" y="2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2" name="Freeform 113"/>
            <p:cNvSpPr/>
            <p:nvPr/>
          </p:nvSpPr>
          <p:spPr bwMode="auto">
            <a:xfrm>
              <a:off x="5715" y="2058"/>
              <a:ext cx="35" cy="36"/>
            </a:xfrm>
            <a:custGeom>
              <a:avLst/>
              <a:gdLst>
                <a:gd name="T0" fmla="*/ 2 w 27"/>
                <a:gd name="T1" fmla="*/ 27 h 28"/>
                <a:gd name="T2" fmla="*/ 26 w 27"/>
                <a:gd name="T3" fmla="*/ 3 h 28"/>
                <a:gd name="T4" fmla="*/ 25 w 27"/>
                <a:gd name="T5" fmla="*/ 2 h 28"/>
                <a:gd name="T6" fmla="*/ 1 w 27"/>
                <a:gd name="T7" fmla="*/ 26 h 28"/>
                <a:gd name="T8" fmla="*/ 2 w 27"/>
                <a:gd name="T9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8">
                  <a:moveTo>
                    <a:pt x="2" y="27"/>
                  </a:moveTo>
                  <a:cubicBezTo>
                    <a:pt x="10" y="20"/>
                    <a:pt x="19" y="12"/>
                    <a:pt x="26" y="3"/>
                  </a:cubicBezTo>
                  <a:cubicBezTo>
                    <a:pt x="27" y="2"/>
                    <a:pt x="26" y="0"/>
                    <a:pt x="25" y="2"/>
                  </a:cubicBezTo>
                  <a:cubicBezTo>
                    <a:pt x="17" y="10"/>
                    <a:pt x="9" y="18"/>
                    <a:pt x="1" y="26"/>
                  </a:cubicBezTo>
                  <a:cubicBezTo>
                    <a:pt x="0" y="27"/>
                    <a:pt x="1" y="28"/>
                    <a:pt x="2" y="2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3" name="Freeform 114"/>
            <p:cNvSpPr/>
            <p:nvPr/>
          </p:nvSpPr>
          <p:spPr bwMode="auto">
            <a:xfrm>
              <a:off x="5719" y="2081"/>
              <a:ext cx="29" cy="34"/>
            </a:xfrm>
            <a:custGeom>
              <a:avLst/>
              <a:gdLst>
                <a:gd name="T0" fmla="*/ 1 w 23"/>
                <a:gd name="T1" fmla="*/ 25 h 26"/>
                <a:gd name="T2" fmla="*/ 22 w 23"/>
                <a:gd name="T3" fmla="*/ 2 h 26"/>
                <a:gd name="T4" fmla="*/ 21 w 23"/>
                <a:gd name="T5" fmla="*/ 1 h 26"/>
                <a:gd name="T6" fmla="*/ 0 w 23"/>
                <a:gd name="T7" fmla="*/ 24 h 26"/>
                <a:gd name="T8" fmla="*/ 1 w 23"/>
                <a:gd name="T9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6">
                  <a:moveTo>
                    <a:pt x="1" y="25"/>
                  </a:moveTo>
                  <a:cubicBezTo>
                    <a:pt x="9" y="17"/>
                    <a:pt x="16" y="10"/>
                    <a:pt x="22" y="2"/>
                  </a:cubicBezTo>
                  <a:cubicBezTo>
                    <a:pt x="23" y="2"/>
                    <a:pt x="22" y="0"/>
                    <a:pt x="21" y="1"/>
                  </a:cubicBezTo>
                  <a:cubicBezTo>
                    <a:pt x="14" y="9"/>
                    <a:pt x="7" y="16"/>
                    <a:pt x="0" y="24"/>
                  </a:cubicBezTo>
                  <a:cubicBezTo>
                    <a:pt x="0" y="24"/>
                    <a:pt x="1" y="26"/>
                    <a:pt x="1" y="2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4" name="Freeform 115"/>
            <p:cNvSpPr/>
            <p:nvPr/>
          </p:nvSpPr>
          <p:spPr bwMode="auto">
            <a:xfrm>
              <a:off x="5717" y="2101"/>
              <a:ext cx="39" cy="40"/>
            </a:xfrm>
            <a:custGeom>
              <a:avLst/>
              <a:gdLst>
                <a:gd name="T0" fmla="*/ 1 w 30"/>
                <a:gd name="T1" fmla="*/ 30 h 31"/>
                <a:gd name="T2" fmla="*/ 29 w 30"/>
                <a:gd name="T3" fmla="*/ 3 h 31"/>
                <a:gd name="T4" fmla="*/ 28 w 30"/>
                <a:gd name="T5" fmla="*/ 2 h 31"/>
                <a:gd name="T6" fmla="*/ 1 w 30"/>
                <a:gd name="T7" fmla="*/ 28 h 31"/>
                <a:gd name="T8" fmla="*/ 1 w 30"/>
                <a:gd name="T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1" y="30"/>
                  </a:moveTo>
                  <a:cubicBezTo>
                    <a:pt x="12" y="22"/>
                    <a:pt x="20" y="12"/>
                    <a:pt x="29" y="3"/>
                  </a:cubicBezTo>
                  <a:cubicBezTo>
                    <a:pt x="30" y="2"/>
                    <a:pt x="28" y="0"/>
                    <a:pt x="28" y="2"/>
                  </a:cubicBezTo>
                  <a:cubicBezTo>
                    <a:pt x="19" y="10"/>
                    <a:pt x="11" y="21"/>
                    <a:pt x="1" y="28"/>
                  </a:cubicBezTo>
                  <a:cubicBezTo>
                    <a:pt x="0" y="29"/>
                    <a:pt x="1" y="31"/>
                    <a:pt x="1" y="3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5" name="Freeform 116"/>
            <p:cNvSpPr/>
            <p:nvPr/>
          </p:nvSpPr>
          <p:spPr bwMode="auto">
            <a:xfrm>
              <a:off x="5721" y="2120"/>
              <a:ext cx="35" cy="41"/>
            </a:xfrm>
            <a:custGeom>
              <a:avLst/>
              <a:gdLst>
                <a:gd name="T0" fmla="*/ 2 w 27"/>
                <a:gd name="T1" fmla="*/ 32 h 32"/>
                <a:gd name="T2" fmla="*/ 26 w 27"/>
                <a:gd name="T3" fmla="*/ 2 h 32"/>
                <a:gd name="T4" fmla="*/ 24 w 27"/>
                <a:gd name="T5" fmla="*/ 1 h 32"/>
                <a:gd name="T6" fmla="*/ 1 w 27"/>
                <a:gd name="T7" fmla="*/ 30 h 32"/>
                <a:gd name="T8" fmla="*/ 2 w 27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2">
                  <a:moveTo>
                    <a:pt x="2" y="32"/>
                  </a:moveTo>
                  <a:cubicBezTo>
                    <a:pt x="11" y="23"/>
                    <a:pt x="19" y="13"/>
                    <a:pt x="26" y="2"/>
                  </a:cubicBezTo>
                  <a:cubicBezTo>
                    <a:pt x="27" y="1"/>
                    <a:pt x="25" y="0"/>
                    <a:pt x="24" y="1"/>
                  </a:cubicBezTo>
                  <a:cubicBezTo>
                    <a:pt x="18" y="12"/>
                    <a:pt x="10" y="22"/>
                    <a:pt x="1" y="30"/>
                  </a:cubicBezTo>
                  <a:cubicBezTo>
                    <a:pt x="0" y="31"/>
                    <a:pt x="1" y="32"/>
                    <a:pt x="2" y="3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6" name="Freeform 117"/>
            <p:cNvSpPr/>
            <p:nvPr/>
          </p:nvSpPr>
          <p:spPr bwMode="auto">
            <a:xfrm>
              <a:off x="5719" y="2137"/>
              <a:ext cx="37" cy="40"/>
            </a:xfrm>
            <a:custGeom>
              <a:avLst/>
              <a:gdLst>
                <a:gd name="T0" fmla="*/ 3 w 29"/>
                <a:gd name="T1" fmla="*/ 30 h 31"/>
                <a:gd name="T2" fmla="*/ 28 w 29"/>
                <a:gd name="T3" fmla="*/ 3 h 31"/>
                <a:gd name="T4" fmla="*/ 26 w 29"/>
                <a:gd name="T5" fmla="*/ 1 h 31"/>
                <a:gd name="T6" fmla="*/ 1 w 29"/>
                <a:gd name="T7" fmla="*/ 29 h 31"/>
                <a:gd name="T8" fmla="*/ 3 w 29"/>
                <a:gd name="T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1">
                  <a:moveTo>
                    <a:pt x="3" y="30"/>
                  </a:moveTo>
                  <a:cubicBezTo>
                    <a:pt x="12" y="22"/>
                    <a:pt x="19" y="11"/>
                    <a:pt x="28" y="3"/>
                  </a:cubicBezTo>
                  <a:cubicBezTo>
                    <a:pt x="29" y="2"/>
                    <a:pt x="27" y="0"/>
                    <a:pt x="26" y="1"/>
                  </a:cubicBezTo>
                  <a:cubicBezTo>
                    <a:pt x="18" y="10"/>
                    <a:pt x="10" y="20"/>
                    <a:pt x="1" y="29"/>
                  </a:cubicBezTo>
                  <a:cubicBezTo>
                    <a:pt x="0" y="30"/>
                    <a:pt x="2" y="31"/>
                    <a:pt x="3" y="3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7" name="Freeform 118"/>
            <p:cNvSpPr/>
            <p:nvPr/>
          </p:nvSpPr>
          <p:spPr bwMode="auto">
            <a:xfrm>
              <a:off x="5714" y="2164"/>
              <a:ext cx="44" cy="52"/>
            </a:xfrm>
            <a:custGeom>
              <a:avLst/>
              <a:gdLst>
                <a:gd name="T0" fmla="*/ 2 w 34"/>
                <a:gd name="T1" fmla="*/ 39 h 40"/>
                <a:gd name="T2" fmla="*/ 33 w 34"/>
                <a:gd name="T3" fmla="*/ 2 h 40"/>
                <a:gd name="T4" fmla="*/ 31 w 34"/>
                <a:gd name="T5" fmla="*/ 1 h 40"/>
                <a:gd name="T6" fmla="*/ 1 w 34"/>
                <a:gd name="T7" fmla="*/ 38 h 40"/>
                <a:gd name="T8" fmla="*/ 2 w 34"/>
                <a:gd name="T9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40">
                  <a:moveTo>
                    <a:pt x="2" y="39"/>
                  </a:moveTo>
                  <a:cubicBezTo>
                    <a:pt x="12" y="26"/>
                    <a:pt x="27" y="17"/>
                    <a:pt x="33" y="2"/>
                  </a:cubicBezTo>
                  <a:cubicBezTo>
                    <a:pt x="34" y="1"/>
                    <a:pt x="32" y="0"/>
                    <a:pt x="31" y="1"/>
                  </a:cubicBezTo>
                  <a:cubicBezTo>
                    <a:pt x="25" y="16"/>
                    <a:pt x="10" y="25"/>
                    <a:pt x="1" y="38"/>
                  </a:cubicBezTo>
                  <a:cubicBezTo>
                    <a:pt x="0" y="39"/>
                    <a:pt x="1" y="40"/>
                    <a:pt x="2" y="3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8" name="Freeform 119"/>
            <p:cNvSpPr/>
            <p:nvPr/>
          </p:nvSpPr>
          <p:spPr bwMode="auto">
            <a:xfrm>
              <a:off x="5716" y="2189"/>
              <a:ext cx="42" cy="36"/>
            </a:xfrm>
            <a:custGeom>
              <a:avLst/>
              <a:gdLst>
                <a:gd name="T0" fmla="*/ 3 w 32"/>
                <a:gd name="T1" fmla="*/ 27 h 28"/>
                <a:gd name="T2" fmla="*/ 31 w 32"/>
                <a:gd name="T3" fmla="*/ 2 h 28"/>
                <a:gd name="T4" fmla="*/ 29 w 32"/>
                <a:gd name="T5" fmla="*/ 1 h 28"/>
                <a:gd name="T6" fmla="*/ 2 w 32"/>
                <a:gd name="T7" fmla="*/ 26 h 28"/>
                <a:gd name="T8" fmla="*/ 3 w 32"/>
                <a:gd name="T9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8">
                  <a:moveTo>
                    <a:pt x="3" y="27"/>
                  </a:moveTo>
                  <a:cubicBezTo>
                    <a:pt x="12" y="20"/>
                    <a:pt x="22" y="11"/>
                    <a:pt x="31" y="2"/>
                  </a:cubicBezTo>
                  <a:cubicBezTo>
                    <a:pt x="32" y="1"/>
                    <a:pt x="31" y="0"/>
                    <a:pt x="29" y="1"/>
                  </a:cubicBezTo>
                  <a:cubicBezTo>
                    <a:pt x="21" y="10"/>
                    <a:pt x="11" y="18"/>
                    <a:pt x="2" y="26"/>
                  </a:cubicBezTo>
                  <a:cubicBezTo>
                    <a:pt x="0" y="27"/>
                    <a:pt x="2" y="28"/>
                    <a:pt x="3" y="2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9" name="Freeform 120"/>
            <p:cNvSpPr/>
            <p:nvPr/>
          </p:nvSpPr>
          <p:spPr bwMode="auto">
            <a:xfrm>
              <a:off x="5729" y="2212"/>
              <a:ext cx="27" cy="26"/>
            </a:xfrm>
            <a:custGeom>
              <a:avLst/>
              <a:gdLst>
                <a:gd name="T0" fmla="*/ 2 w 21"/>
                <a:gd name="T1" fmla="*/ 19 h 20"/>
                <a:gd name="T2" fmla="*/ 20 w 21"/>
                <a:gd name="T3" fmla="*/ 2 h 20"/>
                <a:gd name="T4" fmla="*/ 18 w 21"/>
                <a:gd name="T5" fmla="*/ 0 h 20"/>
                <a:gd name="T6" fmla="*/ 1 w 21"/>
                <a:gd name="T7" fmla="*/ 18 h 20"/>
                <a:gd name="T8" fmla="*/ 2 w 21"/>
                <a:gd name="T9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0">
                  <a:moveTo>
                    <a:pt x="2" y="19"/>
                  </a:moveTo>
                  <a:cubicBezTo>
                    <a:pt x="8" y="13"/>
                    <a:pt x="15" y="8"/>
                    <a:pt x="20" y="2"/>
                  </a:cubicBezTo>
                  <a:cubicBezTo>
                    <a:pt x="21" y="0"/>
                    <a:pt x="19" y="0"/>
                    <a:pt x="18" y="0"/>
                  </a:cubicBezTo>
                  <a:cubicBezTo>
                    <a:pt x="14" y="7"/>
                    <a:pt x="7" y="12"/>
                    <a:pt x="1" y="18"/>
                  </a:cubicBezTo>
                  <a:cubicBezTo>
                    <a:pt x="0" y="18"/>
                    <a:pt x="1" y="20"/>
                    <a:pt x="2" y="1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0" name="Freeform 121"/>
            <p:cNvSpPr/>
            <p:nvPr/>
          </p:nvSpPr>
          <p:spPr bwMode="auto">
            <a:xfrm>
              <a:off x="5726" y="2227"/>
              <a:ext cx="34" cy="35"/>
            </a:xfrm>
            <a:custGeom>
              <a:avLst/>
              <a:gdLst>
                <a:gd name="T0" fmla="*/ 3 w 26"/>
                <a:gd name="T1" fmla="*/ 27 h 27"/>
                <a:gd name="T2" fmla="*/ 26 w 26"/>
                <a:gd name="T3" fmla="*/ 2 h 27"/>
                <a:gd name="T4" fmla="*/ 24 w 26"/>
                <a:gd name="T5" fmla="*/ 2 h 27"/>
                <a:gd name="T6" fmla="*/ 1 w 26"/>
                <a:gd name="T7" fmla="*/ 25 h 27"/>
                <a:gd name="T8" fmla="*/ 3 w 26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7">
                  <a:moveTo>
                    <a:pt x="3" y="27"/>
                  </a:moveTo>
                  <a:cubicBezTo>
                    <a:pt x="11" y="19"/>
                    <a:pt x="20" y="12"/>
                    <a:pt x="26" y="2"/>
                  </a:cubicBezTo>
                  <a:cubicBezTo>
                    <a:pt x="26" y="2"/>
                    <a:pt x="25" y="0"/>
                    <a:pt x="24" y="2"/>
                  </a:cubicBezTo>
                  <a:cubicBezTo>
                    <a:pt x="18" y="11"/>
                    <a:pt x="9" y="18"/>
                    <a:pt x="1" y="25"/>
                  </a:cubicBezTo>
                  <a:cubicBezTo>
                    <a:pt x="0" y="26"/>
                    <a:pt x="1" y="27"/>
                    <a:pt x="3" y="2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1" name="Freeform 122"/>
            <p:cNvSpPr/>
            <p:nvPr/>
          </p:nvSpPr>
          <p:spPr bwMode="auto">
            <a:xfrm>
              <a:off x="5729" y="2247"/>
              <a:ext cx="34" cy="35"/>
            </a:xfrm>
            <a:custGeom>
              <a:avLst/>
              <a:gdLst>
                <a:gd name="T0" fmla="*/ 2 w 26"/>
                <a:gd name="T1" fmla="*/ 26 h 27"/>
                <a:gd name="T2" fmla="*/ 25 w 26"/>
                <a:gd name="T3" fmla="*/ 2 h 27"/>
                <a:gd name="T4" fmla="*/ 24 w 26"/>
                <a:gd name="T5" fmla="*/ 1 h 27"/>
                <a:gd name="T6" fmla="*/ 1 w 26"/>
                <a:gd name="T7" fmla="*/ 24 h 27"/>
                <a:gd name="T8" fmla="*/ 2 w 26"/>
                <a:gd name="T9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7">
                  <a:moveTo>
                    <a:pt x="2" y="26"/>
                  </a:moveTo>
                  <a:cubicBezTo>
                    <a:pt x="10" y="18"/>
                    <a:pt x="18" y="11"/>
                    <a:pt x="25" y="2"/>
                  </a:cubicBezTo>
                  <a:cubicBezTo>
                    <a:pt x="26" y="2"/>
                    <a:pt x="25" y="0"/>
                    <a:pt x="24" y="1"/>
                  </a:cubicBezTo>
                  <a:cubicBezTo>
                    <a:pt x="17" y="9"/>
                    <a:pt x="8" y="17"/>
                    <a:pt x="1" y="24"/>
                  </a:cubicBezTo>
                  <a:cubicBezTo>
                    <a:pt x="0" y="25"/>
                    <a:pt x="1" y="27"/>
                    <a:pt x="2" y="2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2" name="Freeform 123"/>
            <p:cNvSpPr/>
            <p:nvPr/>
          </p:nvSpPr>
          <p:spPr bwMode="auto">
            <a:xfrm>
              <a:off x="5748" y="2257"/>
              <a:ext cx="34" cy="31"/>
            </a:xfrm>
            <a:custGeom>
              <a:avLst/>
              <a:gdLst>
                <a:gd name="T0" fmla="*/ 2 w 26"/>
                <a:gd name="T1" fmla="*/ 24 h 24"/>
                <a:gd name="T2" fmla="*/ 25 w 26"/>
                <a:gd name="T3" fmla="*/ 2 h 24"/>
                <a:gd name="T4" fmla="*/ 24 w 26"/>
                <a:gd name="T5" fmla="*/ 1 h 24"/>
                <a:gd name="T6" fmla="*/ 1 w 26"/>
                <a:gd name="T7" fmla="*/ 22 h 24"/>
                <a:gd name="T8" fmla="*/ 2 w 26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4">
                  <a:moveTo>
                    <a:pt x="2" y="24"/>
                  </a:moveTo>
                  <a:cubicBezTo>
                    <a:pt x="10" y="16"/>
                    <a:pt x="17" y="9"/>
                    <a:pt x="25" y="2"/>
                  </a:cubicBezTo>
                  <a:cubicBezTo>
                    <a:pt x="26" y="1"/>
                    <a:pt x="25" y="0"/>
                    <a:pt x="24" y="1"/>
                  </a:cubicBezTo>
                  <a:cubicBezTo>
                    <a:pt x="16" y="7"/>
                    <a:pt x="9" y="15"/>
                    <a:pt x="1" y="22"/>
                  </a:cubicBezTo>
                  <a:cubicBezTo>
                    <a:pt x="0" y="23"/>
                    <a:pt x="1" y="24"/>
                    <a:pt x="2" y="2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3" name="Freeform 124"/>
            <p:cNvSpPr/>
            <p:nvPr/>
          </p:nvSpPr>
          <p:spPr bwMode="auto">
            <a:xfrm>
              <a:off x="5772" y="2261"/>
              <a:ext cx="26" cy="24"/>
            </a:xfrm>
            <a:custGeom>
              <a:avLst/>
              <a:gdLst>
                <a:gd name="T0" fmla="*/ 3 w 20"/>
                <a:gd name="T1" fmla="*/ 19 h 19"/>
                <a:gd name="T2" fmla="*/ 19 w 20"/>
                <a:gd name="T3" fmla="*/ 3 h 19"/>
                <a:gd name="T4" fmla="*/ 17 w 20"/>
                <a:gd name="T5" fmla="*/ 1 h 19"/>
                <a:gd name="T6" fmla="*/ 1 w 20"/>
                <a:gd name="T7" fmla="*/ 17 h 19"/>
                <a:gd name="T8" fmla="*/ 3 w 20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9">
                  <a:moveTo>
                    <a:pt x="3" y="19"/>
                  </a:moveTo>
                  <a:cubicBezTo>
                    <a:pt x="8" y="13"/>
                    <a:pt x="14" y="9"/>
                    <a:pt x="19" y="3"/>
                  </a:cubicBezTo>
                  <a:cubicBezTo>
                    <a:pt x="20" y="2"/>
                    <a:pt x="18" y="0"/>
                    <a:pt x="17" y="1"/>
                  </a:cubicBezTo>
                  <a:cubicBezTo>
                    <a:pt x="13" y="7"/>
                    <a:pt x="6" y="12"/>
                    <a:pt x="1" y="17"/>
                  </a:cubicBezTo>
                  <a:cubicBezTo>
                    <a:pt x="0" y="18"/>
                    <a:pt x="1" y="19"/>
                    <a:pt x="3" y="1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4" name="Freeform 125"/>
            <p:cNvSpPr/>
            <p:nvPr/>
          </p:nvSpPr>
          <p:spPr bwMode="auto">
            <a:xfrm>
              <a:off x="5849" y="1929"/>
              <a:ext cx="33" cy="31"/>
            </a:xfrm>
            <a:custGeom>
              <a:avLst/>
              <a:gdLst>
                <a:gd name="T0" fmla="*/ 2 w 25"/>
                <a:gd name="T1" fmla="*/ 24 h 24"/>
                <a:gd name="T2" fmla="*/ 24 w 25"/>
                <a:gd name="T3" fmla="*/ 2 h 24"/>
                <a:gd name="T4" fmla="*/ 23 w 25"/>
                <a:gd name="T5" fmla="*/ 1 h 24"/>
                <a:gd name="T6" fmla="*/ 1 w 25"/>
                <a:gd name="T7" fmla="*/ 22 h 24"/>
                <a:gd name="T8" fmla="*/ 2 w 25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4">
                  <a:moveTo>
                    <a:pt x="2" y="24"/>
                  </a:moveTo>
                  <a:cubicBezTo>
                    <a:pt x="10" y="17"/>
                    <a:pt x="18" y="11"/>
                    <a:pt x="24" y="2"/>
                  </a:cubicBezTo>
                  <a:cubicBezTo>
                    <a:pt x="25" y="1"/>
                    <a:pt x="24" y="0"/>
                    <a:pt x="23" y="1"/>
                  </a:cubicBezTo>
                  <a:cubicBezTo>
                    <a:pt x="17" y="9"/>
                    <a:pt x="9" y="16"/>
                    <a:pt x="1" y="22"/>
                  </a:cubicBezTo>
                  <a:cubicBezTo>
                    <a:pt x="0" y="22"/>
                    <a:pt x="1" y="24"/>
                    <a:pt x="2" y="2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5" name="Freeform 126"/>
            <p:cNvSpPr/>
            <p:nvPr/>
          </p:nvSpPr>
          <p:spPr bwMode="auto">
            <a:xfrm>
              <a:off x="5856" y="1952"/>
              <a:ext cx="29" cy="28"/>
            </a:xfrm>
            <a:custGeom>
              <a:avLst/>
              <a:gdLst>
                <a:gd name="T0" fmla="*/ 2 w 23"/>
                <a:gd name="T1" fmla="*/ 21 h 22"/>
                <a:gd name="T2" fmla="*/ 23 w 23"/>
                <a:gd name="T3" fmla="*/ 2 h 22"/>
                <a:gd name="T4" fmla="*/ 21 w 23"/>
                <a:gd name="T5" fmla="*/ 1 h 22"/>
                <a:gd name="T6" fmla="*/ 1 w 23"/>
                <a:gd name="T7" fmla="*/ 20 h 22"/>
                <a:gd name="T8" fmla="*/ 2 w 23"/>
                <a:gd name="T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2">
                  <a:moveTo>
                    <a:pt x="2" y="21"/>
                  </a:moveTo>
                  <a:cubicBezTo>
                    <a:pt x="9" y="15"/>
                    <a:pt x="18" y="10"/>
                    <a:pt x="23" y="2"/>
                  </a:cubicBezTo>
                  <a:cubicBezTo>
                    <a:pt x="23" y="0"/>
                    <a:pt x="22" y="0"/>
                    <a:pt x="21" y="1"/>
                  </a:cubicBezTo>
                  <a:cubicBezTo>
                    <a:pt x="16" y="9"/>
                    <a:pt x="8" y="14"/>
                    <a:pt x="1" y="20"/>
                  </a:cubicBezTo>
                  <a:cubicBezTo>
                    <a:pt x="0" y="21"/>
                    <a:pt x="1" y="22"/>
                    <a:pt x="2" y="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6" name="Freeform 127"/>
            <p:cNvSpPr/>
            <p:nvPr/>
          </p:nvSpPr>
          <p:spPr bwMode="auto">
            <a:xfrm>
              <a:off x="5857" y="1973"/>
              <a:ext cx="31" cy="31"/>
            </a:xfrm>
            <a:custGeom>
              <a:avLst/>
              <a:gdLst>
                <a:gd name="T0" fmla="*/ 2 w 24"/>
                <a:gd name="T1" fmla="*/ 23 h 24"/>
                <a:gd name="T2" fmla="*/ 24 w 24"/>
                <a:gd name="T3" fmla="*/ 3 h 24"/>
                <a:gd name="T4" fmla="*/ 22 w 24"/>
                <a:gd name="T5" fmla="*/ 1 h 24"/>
                <a:gd name="T6" fmla="*/ 1 w 24"/>
                <a:gd name="T7" fmla="*/ 22 h 24"/>
                <a:gd name="T8" fmla="*/ 2 w 24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4">
                  <a:moveTo>
                    <a:pt x="2" y="23"/>
                  </a:moveTo>
                  <a:cubicBezTo>
                    <a:pt x="10" y="17"/>
                    <a:pt x="17" y="10"/>
                    <a:pt x="24" y="3"/>
                  </a:cubicBezTo>
                  <a:cubicBezTo>
                    <a:pt x="24" y="2"/>
                    <a:pt x="23" y="0"/>
                    <a:pt x="22" y="1"/>
                  </a:cubicBezTo>
                  <a:cubicBezTo>
                    <a:pt x="15" y="8"/>
                    <a:pt x="9" y="15"/>
                    <a:pt x="1" y="22"/>
                  </a:cubicBezTo>
                  <a:cubicBezTo>
                    <a:pt x="0" y="22"/>
                    <a:pt x="1" y="24"/>
                    <a:pt x="2" y="2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7" name="Freeform 128"/>
            <p:cNvSpPr/>
            <p:nvPr/>
          </p:nvSpPr>
          <p:spPr bwMode="auto">
            <a:xfrm>
              <a:off x="5857" y="2000"/>
              <a:ext cx="27" cy="31"/>
            </a:xfrm>
            <a:custGeom>
              <a:avLst/>
              <a:gdLst>
                <a:gd name="T0" fmla="*/ 3 w 21"/>
                <a:gd name="T1" fmla="*/ 23 h 24"/>
                <a:gd name="T2" fmla="*/ 20 w 21"/>
                <a:gd name="T3" fmla="*/ 2 h 24"/>
                <a:gd name="T4" fmla="*/ 18 w 21"/>
                <a:gd name="T5" fmla="*/ 1 h 24"/>
                <a:gd name="T6" fmla="*/ 1 w 21"/>
                <a:gd name="T7" fmla="*/ 22 h 24"/>
                <a:gd name="T8" fmla="*/ 3 w 21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4">
                  <a:moveTo>
                    <a:pt x="3" y="23"/>
                  </a:moveTo>
                  <a:cubicBezTo>
                    <a:pt x="8" y="15"/>
                    <a:pt x="16" y="10"/>
                    <a:pt x="20" y="2"/>
                  </a:cubicBezTo>
                  <a:cubicBezTo>
                    <a:pt x="21" y="1"/>
                    <a:pt x="19" y="0"/>
                    <a:pt x="18" y="1"/>
                  </a:cubicBezTo>
                  <a:cubicBezTo>
                    <a:pt x="14" y="9"/>
                    <a:pt x="6" y="14"/>
                    <a:pt x="1" y="22"/>
                  </a:cubicBezTo>
                  <a:cubicBezTo>
                    <a:pt x="0" y="23"/>
                    <a:pt x="2" y="24"/>
                    <a:pt x="3" y="2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8" name="Freeform 129"/>
            <p:cNvSpPr/>
            <p:nvPr/>
          </p:nvSpPr>
          <p:spPr bwMode="auto">
            <a:xfrm>
              <a:off x="5852" y="2023"/>
              <a:ext cx="30" cy="34"/>
            </a:xfrm>
            <a:custGeom>
              <a:avLst/>
              <a:gdLst>
                <a:gd name="T0" fmla="*/ 2 w 23"/>
                <a:gd name="T1" fmla="*/ 25 h 26"/>
                <a:gd name="T2" fmla="*/ 22 w 23"/>
                <a:gd name="T3" fmla="*/ 2 h 26"/>
                <a:gd name="T4" fmla="*/ 21 w 23"/>
                <a:gd name="T5" fmla="*/ 1 h 26"/>
                <a:gd name="T6" fmla="*/ 1 w 23"/>
                <a:gd name="T7" fmla="*/ 23 h 26"/>
                <a:gd name="T8" fmla="*/ 2 w 23"/>
                <a:gd name="T9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6">
                  <a:moveTo>
                    <a:pt x="2" y="25"/>
                  </a:moveTo>
                  <a:cubicBezTo>
                    <a:pt x="9" y="18"/>
                    <a:pt x="16" y="10"/>
                    <a:pt x="22" y="2"/>
                  </a:cubicBezTo>
                  <a:cubicBezTo>
                    <a:pt x="23" y="1"/>
                    <a:pt x="22" y="0"/>
                    <a:pt x="21" y="1"/>
                  </a:cubicBezTo>
                  <a:cubicBezTo>
                    <a:pt x="15" y="9"/>
                    <a:pt x="8" y="17"/>
                    <a:pt x="1" y="23"/>
                  </a:cubicBezTo>
                  <a:cubicBezTo>
                    <a:pt x="0" y="24"/>
                    <a:pt x="1" y="26"/>
                    <a:pt x="2" y="2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9" name="Freeform 130"/>
            <p:cNvSpPr/>
            <p:nvPr/>
          </p:nvSpPr>
          <p:spPr bwMode="auto">
            <a:xfrm>
              <a:off x="5853" y="2048"/>
              <a:ext cx="31" cy="29"/>
            </a:xfrm>
            <a:custGeom>
              <a:avLst/>
              <a:gdLst>
                <a:gd name="T0" fmla="*/ 3 w 24"/>
                <a:gd name="T1" fmla="*/ 22 h 23"/>
                <a:gd name="T2" fmla="*/ 23 w 24"/>
                <a:gd name="T3" fmla="*/ 2 h 23"/>
                <a:gd name="T4" fmla="*/ 22 w 24"/>
                <a:gd name="T5" fmla="*/ 1 h 23"/>
                <a:gd name="T6" fmla="*/ 1 w 24"/>
                <a:gd name="T7" fmla="*/ 20 h 23"/>
                <a:gd name="T8" fmla="*/ 3 w 24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3">
                  <a:moveTo>
                    <a:pt x="3" y="22"/>
                  </a:moveTo>
                  <a:cubicBezTo>
                    <a:pt x="9" y="15"/>
                    <a:pt x="17" y="10"/>
                    <a:pt x="23" y="2"/>
                  </a:cubicBezTo>
                  <a:cubicBezTo>
                    <a:pt x="24" y="1"/>
                    <a:pt x="23" y="0"/>
                    <a:pt x="22" y="1"/>
                  </a:cubicBezTo>
                  <a:cubicBezTo>
                    <a:pt x="15" y="8"/>
                    <a:pt x="8" y="14"/>
                    <a:pt x="1" y="20"/>
                  </a:cubicBezTo>
                  <a:cubicBezTo>
                    <a:pt x="0" y="21"/>
                    <a:pt x="2" y="23"/>
                    <a:pt x="3" y="2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0" name="Freeform 131"/>
            <p:cNvSpPr/>
            <p:nvPr/>
          </p:nvSpPr>
          <p:spPr bwMode="auto">
            <a:xfrm>
              <a:off x="5861" y="2062"/>
              <a:ext cx="28" cy="28"/>
            </a:xfrm>
            <a:custGeom>
              <a:avLst/>
              <a:gdLst>
                <a:gd name="T0" fmla="*/ 2 w 22"/>
                <a:gd name="T1" fmla="*/ 21 h 22"/>
                <a:gd name="T2" fmla="*/ 21 w 22"/>
                <a:gd name="T3" fmla="*/ 2 h 22"/>
                <a:gd name="T4" fmla="*/ 20 w 22"/>
                <a:gd name="T5" fmla="*/ 1 h 22"/>
                <a:gd name="T6" fmla="*/ 1 w 22"/>
                <a:gd name="T7" fmla="*/ 20 h 22"/>
                <a:gd name="T8" fmla="*/ 2 w 22"/>
                <a:gd name="T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2" y="21"/>
                  </a:moveTo>
                  <a:cubicBezTo>
                    <a:pt x="9" y="15"/>
                    <a:pt x="15" y="9"/>
                    <a:pt x="21" y="2"/>
                  </a:cubicBezTo>
                  <a:cubicBezTo>
                    <a:pt x="22" y="2"/>
                    <a:pt x="21" y="0"/>
                    <a:pt x="20" y="1"/>
                  </a:cubicBezTo>
                  <a:cubicBezTo>
                    <a:pt x="14" y="7"/>
                    <a:pt x="7" y="14"/>
                    <a:pt x="1" y="20"/>
                  </a:cubicBezTo>
                  <a:cubicBezTo>
                    <a:pt x="0" y="21"/>
                    <a:pt x="1" y="22"/>
                    <a:pt x="2" y="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1" name="Freeform 132"/>
            <p:cNvSpPr/>
            <p:nvPr/>
          </p:nvSpPr>
          <p:spPr bwMode="auto">
            <a:xfrm>
              <a:off x="5857" y="2089"/>
              <a:ext cx="34" cy="30"/>
            </a:xfrm>
            <a:custGeom>
              <a:avLst/>
              <a:gdLst>
                <a:gd name="T0" fmla="*/ 2 w 26"/>
                <a:gd name="T1" fmla="*/ 22 h 23"/>
                <a:gd name="T2" fmla="*/ 25 w 26"/>
                <a:gd name="T3" fmla="*/ 3 h 23"/>
                <a:gd name="T4" fmla="*/ 24 w 26"/>
                <a:gd name="T5" fmla="*/ 1 h 23"/>
                <a:gd name="T6" fmla="*/ 1 w 26"/>
                <a:gd name="T7" fmla="*/ 21 h 23"/>
                <a:gd name="T8" fmla="*/ 2 w 26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3">
                  <a:moveTo>
                    <a:pt x="2" y="22"/>
                  </a:moveTo>
                  <a:cubicBezTo>
                    <a:pt x="10" y="16"/>
                    <a:pt x="18" y="10"/>
                    <a:pt x="25" y="3"/>
                  </a:cubicBezTo>
                  <a:cubicBezTo>
                    <a:pt x="26" y="2"/>
                    <a:pt x="24" y="0"/>
                    <a:pt x="24" y="1"/>
                  </a:cubicBezTo>
                  <a:cubicBezTo>
                    <a:pt x="17" y="9"/>
                    <a:pt x="9" y="14"/>
                    <a:pt x="1" y="21"/>
                  </a:cubicBezTo>
                  <a:cubicBezTo>
                    <a:pt x="0" y="22"/>
                    <a:pt x="1" y="23"/>
                    <a:pt x="2" y="2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2" name="Freeform 133"/>
            <p:cNvSpPr/>
            <p:nvPr/>
          </p:nvSpPr>
          <p:spPr bwMode="auto">
            <a:xfrm>
              <a:off x="5857" y="2108"/>
              <a:ext cx="31" cy="33"/>
            </a:xfrm>
            <a:custGeom>
              <a:avLst/>
              <a:gdLst>
                <a:gd name="T0" fmla="*/ 3 w 24"/>
                <a:gd name="T1" fmla="*/ 24 h 25"/>
                <a:gd name="T2" fmla="*/ 23 w 24"/>
                <a:gd name="T3" fmla="*/ 2 h 25"/>
                <a:gd name="T4" fmla="*/ 22 w 24"/>
                <a:gd name="T5" fmla="*/ 1 h 25"/>
                <a:gd name="T6" fmla="*/ 1 w 24"/>
                <a:gd name="T7" fmla="*/ 23 h 25"/>
                <a:gd name="T8" fmla="*/ 3 w 24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5">
                  <a:moveTo>
                    <a:pt x="3" y="24"/>
                  </a:moveTo>
                  <a:cubicBezTo>
                    <a:pt x="9" y="16"/>
                    <a:pt x="17" y="10"/>
                    <a:pt x="23" y="2"/>
                  </a:cubicBezTo>
                  <a:cubicBezTo>
                    <a:pt x="24" y="1"/>
                    <a:pt x="23" y="0"/>
                    <a:pt x="22" y="1"/>
                  </a:cubicBezTo>
                  <a:cubicBezTo>
                    <a:pt x="15" y="8"/>
                    <a:pt x="8" y="15"/>
                    <a:pt x="1" y="23"/>
                  </a:cubicBezTo>
                  <a:cubicBezTo>
                    <a:pt x="0" y="23"/>
                    <a:pt x="2" y="25"/>
                    <a:pt x="3" y="2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3" name="Freeform 134"/>
            <p:cNvSpPr/>
            <p:nvPr/>
          </p:nvSpPr>
          <p:spPr bwMode="auto">
            <a:xfrm>
              <a:off x="5856" y="2134"/>
              <a:ext cx="29" cy="33"/>
            </a:xfrm>
            <a:custGeom>
              <a:avLst/>
              <a:gdLst>
                <a:gd name="T0" fmla="*/ 2 w 23"/>
                <a:gd name="T1" fmla="*/ 24 h 25"/>
                <a:gd name="T2" fmla="*/ 23 w 23"/>
                <a:gd name="T3" fmla="*/ 3 h 25"/>
                <a:gd name="T4" fmla="*/ 21 w 23"/>
                <a:gd name="T5" fmla="*/ 1 h 25"/>
                <a:gd name="T6" fmla="*/ 1 w 23"/>
                <a:gd name="T7" fmla="*/ 23 h 25"/>
                <a:gd name="T8" fmla="*/ 2 w 23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5">
                  <a:moveTo>
                    <a:pt x="2" y="24"/>
                  </a:moveTo>
                  <a:cubicBezTo>
                    <a:pt x="8" y="17"/>
                    <a:pt x="16" y="10"/>
                    <a:pt x="23" y="3"/>
                  </a:cubicBezTo>
                  <a:cubicBezTo>
                    <a:pt x="23" y="2"/>
                    <a:pt x="22" y="0"/>
                    <a:pt x="21" y="1"/>
                  </a:cubicBezTo>
                  <a:cubicBezTo>
                    <a:pt x="15" y="9"/>
                    <a:pt x="7" y="15"/>
                    <a:pt x="1" y="23"/>
                  </a:cubicBezTo>
                  <a:cubicBezTo>
                    <a:pt x="0" y="24"/>
                    <a:pt x="1" y="25"/>
                    <a:pt x="2" y="2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4" name="Freeform 135"/>
            <p:cNvSpPr/>
            <p:nvPr/>
          </p:nvSpPr>
          <p:spPr bwMode="auto">
            <a:xfrm>
              <a:off x="5856" y="2159"/>
              <a:ext cx="32" cy="32"/>
            </a:xfrm>
            <a:custGeom>
              <a:avLst/>
              <a:gdLst>
                <a:gd name="T0" fmla="*/ 2 w 25"/>
                <a:gd name="T1" fmla="*/ 24 h 25"/>
                <a:gd name="T2" fmla="*/ 24 w 25"/>
                <a:gd name="T3" fmla="*/ 2 h 25"/>
                <a:gd name="T4" fmla="*/ 23 w 25"/>
                <a:gd name="T5" fmla="*/ 1 h 25"/>
                <a:gd name="T6" fmla="*/ 1 w 25"/>
                <a:gd name="T7" fmla="*/ 22 h 25"/>
                <a:gd name="T8" fmla="*/ 2 w 25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" y="24"/>
                  </a:moveTo>
                  <a:cubicBezTo>
                    <a:pt x="10" y="17"/>
                    <a:pt x="16" y="8"/>
                    <a:pt x="24" y="2"/>
                  </a:cubicBezTo>
                  <a:cubicBezTo>
                    <a:pt x="25" y="2"/>
                    <a:pt x="25" y="0"/>
                    <a:pt x="23" y="1"/>
                  </a:cubicBezTo>
                  <a:cubicBezTo>
                    <a:pt x="15" y="6"/>
                    <a:pt x="9" y="15"/>
                    <a:pt x="1" y="22"/>
                  </a:cubicBezTo>
                  <a:cubicBezTo>
                    <a:pt x="0" y="23"/>
                    <a:pt x="2" y="25"/>
                    <a:pt x="2" y="2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5" name="Freeform 136"/>
            <p:cNvSpPr/>
            <p:nvPr/>
          </p:nvSpPr>
          <p:spPr bwMode="auto">
            <a:xfrm>
              <a:off x="5854" y="2187"/>
              <a:ext cx="29" cy="29"/>
            </a:xfrm>
            <a:custGeom>
              <a:avLst/>
              <a:gdLst>
                <a:gd name="T0" fmla="*/ 2 w 22"/>
                <a:gd name="T1" fmla="*/ 21 h 22"/>
                <a:gd name="T2" fmla="*/ 21 w 22"/>
                <a:gd name="T3" fmla="*/ 2 h 22"/>
                <a:gd name="T4" fmla="*/ 20 w 22"/>
                <a:gd name="T5" fmla="*/ 1 h 22"/>
                <a:gd name="T6" fmla="*/ 1 w 22"/>
                <a:gd name="T7" fmla="*/ 19 h 22"/>
                <a:gd name="T8" fmla="*/ 2 w 22"/>
                <a:gd name="T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2" y="21"/>
                  </a:moveTo>
                  <a:cubicBezTo>
                    <a:pt x="8" y="14"/>
                    <a:pt x="16" y="9"/>
                    <a:pt x="21" y="2"/>
                  </a:cubicBezTo>
                  <a:cubicBezTo>
                    <a:pt x="22" y="1"/>
                    <a:pt x="20" y="0"/>
                    <a:pt x="20" y="1"/>
                  </a:cubicBezTo>
                  <a:cubicBezTo>
                    <a:pt x="14" y="8"/>
                    <a:pt x="7" y="13"/>
                    <a:pt x="1" y="19"/>
                  </a:cubicBezTo>
                  <a:cubicBezTo>
                    <a:pt x="0" y="20"/>
                    <a:pt x="1" y="22"/>
                    <a:pt x="2" y="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6" name="Freeform 137"/>
            <p:cNvSpPr/>
            <p:nvPr/>
          </p:nvSpPr>
          <p:spPr bwMode="auto">
            <a:xfrm>
              <a:off x="5857" y="2207"/>
              <a:ext cx="31" cy="28"/>
            </a:xfrm>
            <a:custGeom>
              <a:avLst/>
              <a:gdLst>
                <a:gd name="T0" fmla="*/ 3 w 24"/>
                <a:gd name="T1" fmla="*/ 21 h 22"/>
                <a:gd name="T2" fmla="*/ 23 w 24"/>
                <a:gd name="T3" fmla="*/ 2 h 22"/>
                <a:gd name="T4" fmla="*/ 22 w 24"/>
                <a:gd name="T5" fmla="*/ 1 h 22"/>
                <a:gd name="T6" fmla="*/ 1 w 24"/>
                <a:gd name="T7" fmla="*/ 19 h 22"/>
                <a:gd name="T8" fmla="*/ 3 w 24"/>
                <a:gd name="T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2">
                  <a:moveTo>
                    <a:pt x="3" y="21"/>
                  </a:moveTo>
                  <a:cubicBezTo>
                    <a:pt x="9" y="15"/>
                    <a:pt x="17" y="9"/>
                    <a:pt x="23" y="2"/>
                  </a:cubicBezTo>
                  <a:cubicBezTo>
                    <a:pt x="24" y="1"/>
                    <a:pt x="23" y="0"/>
                    <a:pt x="22" y="1"/>
                  </a:cubicBezTo>
                  <a:cubicBezTo>
                    <a:pt x="16" y="8"/>
                    <a:pt x="8" y="13"/>
                    <a:pt x="1" y="19"/>
                  </a:cubicBezTo>
                  <a:cubicBezTo>
                    <a:pt x="0" y="21"/>
                    <a:pt x="2" y="22"/>
                    <a:pt x="3" y="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7" name="Freeform 138"/>
            <p:cNvSpPr/>
            <p:nvPr/>
          </p:nvSpPr>
          <p:spPr bwMode="auto">
            <a:xfrm>
              <a:off x="5851" y="2229"/>
              <a:ext cx="36" cy="36"/>
            </a:xfrm>
            <a:custGeom>
              <a:avLst/>
              <a:gdLst>
                <a:gd name="T0" fmla="*/ 2 w 28"/>
                <a:gd name="T1" fmla="*/ 27 h 28"/>
                <a:gd name="T2" fmla="*/ 27 w 28"/>
                <a:gd name="T3" fmla="*/ 2 h 28"/>
                <a:gd name="T4" fmla="*/ 26 w 28"/>
                <a:gd name="T5" fmla="*/ 1 h 28"/>
                <a:gd name="T6" fmla="*/ 1 w 28"/>
                <a:gd name="T7" fmla="*/ 26 h 28"/>
                <a:gd name="T8" fmla="*/ 2 w 28"/>
                <a:gd name="T9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7"/>
                  </a:moveTo>
                  <a:cubicBezTo>
                    <a:pt x="11" y="19"/>
                    <a:pt x="19" y="10"/>
                    <a:pt x="27" y="2"/>
                  </a:cubicBezTo>
                  <a:cubicBezTo>
                    <a:pt x="28" y="1"/>
                    <a:pt x="27" y="0"/>
                    <a:pt x="26" y="1"/>
                  </a:cubicBezTo>
                  <a:cubicBezTo>
                    <a:pt x="18" y="9"/>
                    <a:pt x="9" y="18"/>
                    <a:pt x="1" y="26"/>
                  </a:cubicBezTo>
                  <a:cubicBezTo>
                    <a:pt x="0" y="27"/>
                    <a:pt x="1" y="28"/>
                    <a:pt x="2" y="2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8" name="Freeform 139"/>
            <p:cNvSpPr/>
            <p:nvPr/>
          </p:nvSpPr>
          <p:spPr bwMode="auto">
            <a:xfrm>
              <a:off x="5866" y="2230"/>
              <a:ext cx="48" cy="44"/>
            </a:xfrm>
            <a:custGeom>
              <a:avLst/>
              <a:gdLst>
                <a:gd name="T0" fmla="*/ 2 w 37"/>
                <a:gd name="T1" fmla="*/ 33 h 34"/>
                <a:gd name="T2" fmla="*/ 36 w 37"/>
                <a:gd name="T3" fmla="*/ 3 h 34"/>
                <a:gd name="T4" fmla="*/ 35 w 37"/>
                <a:gd name="T5" fmla="*/ 1 h 34"/>
                <a:gd name="T6" fmla="*/ 1 w 37"/>
                <a:gd name="T7" fmla="*/ 31 h 34"/>
                <a:gd name="T8" fmla="*/ 2 w 37"/>
                <a:gd name="T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4">
                  <a:moveTo>
                    <a:pt x="2" y="33"/>
                  </a:moveTo>
                  <a:cubicBezTo>
                    <a:pt x="15" y="25"/>
                    <a:pt x="24" y="12"/>
                    <a:pt x="36" y="3"/>
                  </a:cubicBezTo>
                  <a:cubicBezTo>
                    <a:pt x="37" y="2"/>
                    <a:pt x="36" y="0"/>
                    <a:pt x="35" y="1"/>
                  </a:cubicBezTo>
                  <a:cubicBezTo>
                    <a:pt x="23" y="10"/>
                    <a:pt x="14" y="23"/>
                    <a:pt x="1" y="31"/>
                  </a:cubicBezTo>
                  <a:cubicBezTo>
                    <a:pt x="0" y="32"/>
                    <a:pt x="1" y="34"/>
                    <a:pt x="2" y="3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9" name="Freeform 140"/>
            <p:cNvSpPr/>
            <p:nvPr/>
          </p:nvSpPr>
          <p:spPr bwMode="auto">
            <a:xfrm>
              <a:off x="5901" y="2232"/>
              <a:ext cx="40" cy="38"/>
            </a:xfrm>
            <a:custGeom>
              <a:avLst/>
              <a:gdLst>
                <a:gd name="T0" fmla="*/ 3 w 31"/>
                <a:gd name="T1" fmla="*/ 28 h 29"/>
                <a:gd name="T2" fmla="*/ 30 w 31"/>
                <a:gd name="T3" fmla="*/ 2 h 29"/>
                <a:gd name="T4" fmla="*/ 29 w 31"/>
                <a:gd name="T5" fmla="*/ 1 h 29"/>
                <a:gd name="T6" fmla="*/ 1 w 31"/>
                <a:gd name="T7" fmla="*/ 27 h 29"/>
                <a:gd name="T8" fmla="*/ 3 w 31"/>
                <a:gd name="T9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9">
                  <a:moveTo>
                    <a:pt x="3" y="28"/>
                  </a:moveTo>
                  <a:cubicBezTo>
                    <a:pt x="12" y="20"/>
                    <a:pt x="21" y="11"/>
                    <a:pt x="30" y="2"/>
                  </a:cubicBezTo>
                  <a:cubicBezTo>
                    <a:pt x="31" y="1"/>
                    <a:pt x="30" y="0"/>
                    <a:pt x="29" y="1"/>
                  </a:cubicBezTo>
                  <a:cubicBezTo>
                    <a:pt x="20" y="10"/>
                    <a:pt x="10" y="18"/>
                    <a:pt x="1" y="27"/>
                  </a:cubicBezTo>
                  <a:cubicBezTo>
                    <a:pt x="0" y="28"/>
                    <a:pt x="2" y="29"/>
                    <a:pt x="3" y="2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0" name="Freeform 141"/>
            <p:cNvSpPr/>
            <p:nvPr/>
          </p:nvSpPr>
          <p:spPr bwMode="auto">
            <a:xfrm>
              <a:off x="5940" y="2231"/>
              <a:ext cx="33" cy="31"/>
            </a:xfrm>
            <a:custGeom>
              <a:avLst/>
              <a:gdLst>
                <a:gd name="T0" fmla="*/ 2 w 26"/>
                <a:gd name="T1" fmla="*/ 23 h 24"/>
                <a:gd name="T2" fmla="*/ 25 w 26"/>
                <a:gd name="T3" fmla="*/ 2 h 24"/>
                <a:gd name="T4" fmla="*/ 24 w 26"/>
                <a:gd name="T5" fmla="*/ 1 h 24"/>
                <a:gd name="T6" fmla="*/ 1 w 26"/>
                <a:gd name="T7" fmla="*/ 22 h 24"/>
                <a:gd name="T8" fmla="*/ 2 w 26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4">
                  <a:moveTo>
                    <a:pt x="2" y="23"/>
                  </a:moveTo>
                  <a:cubicBezTo>
                    <a:pt x="9" y="16"/>
                    <a:pt x="17" y="9"/>
                    <a:pt x="25" y="2"/>
                  </a:cubicBezTo>
                  <a:cubicBezTo>
                    <a:pt x="26" y="1"/>
                    <a:pt x="24" y="0"/>
                    <a:pt x="24" y="1"/>
                  </a:cubicBezTo>
                  <a:cubicBezTo>
                    <a:pt x="16" y="8"/>
                    <a:pt x="8" y="14"/>
                    <a:pt x="1" y="22"/>
                  </a:cubicBezTo>
                  <a:cubicBezTo>
                    <a:pt x="0" y="23"/>
                    <a:pt x="1" y="24"/>
                    <a:pt x="2" y="2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1" name="Freeform 142"/>
            <p:cNvSpPr/>
            <p:nvPr/>
          </p:nvSpPr>
          <p:spPr bwMode="auto">
            <a:xfrm>
              <a:off x="5972" y="2209"/>
              <a:ext cx="36" cy="45"/>
            </a:xfrm>
            <a:custGeom>
              <a:avLst/>
              <a:gdLst>
                <a:gd name="T0" fmla="*/ 2 w 28"/>
                <a:gd name="T1" fmla="*/ 34 h 35"/>
                <a:gd name="T2" fmla="*/ 27 w 28"/>
                <a:gd name="T3" fmla="*/ 2 h 35"/>
                <a:gd name="T4" fmla="*/ 26 w 28"/>
                <a:gd name="T5" fmla="*/ 2 h 35"/>
                <a:gd name="T6" fmla="*/ 1 w 28"/>
                <a:gd name="T7" fmla="*/ 32 h 35"/>
                <a:gd name="T8" fmla="*/ 2 w 28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5">
                  <a:moveTo>
                    <a:pt x="2" y="34"/>
                  </a:moveTo>
                  <a:cubicBezTo>
                    <a:pt x="11" y="24"/>
                    <a:pt x="20" y="14"/>
                    <a:pt x="27" y="2"/>
                  </a:cubicBezTo>
                  <a:cubicBezTo>
                    <a:pt x="28" y="1"/>
                    <a:pt x="26" y="0"/>
                    <a:pt x="26" y="2"/>
                  </a:cubicBezTo>
                  <a:cubicBezTo>
                    <a:pt x="19" y="13"/>
                    <a:pt x="10" y="23"/>
                    <a:pt x="1" y="32"/>
                  </a:cubicBezTo>
                  <a:cubicBezTo>
                    <a:pt x="0" y="34"/>
                    <a:pt x="1" y="35"/>
                    <a:pt x="2" y="3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2" name="Freeform 143"/>
            <p:cNvSpPr/>
            <p:nvPr/>
          </p:nvSpPr>
          <p:spPr bwMode="auto">
            <a:xfrm>
              <a:off x="5998" y="2200"/>
              <a:ext cx="33" cy="39"/>
            </a:xfrm>
            <a:custGeom>
              <a:avLst/>
              <a:gdLst>
                <a:gd name="T0" fmla="*/ 2 w 26"/>
                <a:gd name="T1" fmla="*/ 29 h 30"/>
                <a:gd name="T2" fmla="*/ 25 w 26"/>
                <a:gd name="T3" fmla="*/ 2 h 30"/>
                <a:gd name="T4" fmla="*/ 23 w 26"/>
                <a:gd name="T5" fmla="*/ 1 h 30"/>
                <a:gd name="T6" fmla="*/ 1 w 26"/>
                <a:gd name="T7" fmla="*/ 27 h 30"/>
                <a:gd name="T8" fmla="*/ 2 w 26"/>
                <a:gd name="T9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0">
                  <a:moveTo>
                    <a:pt x="2" y="29"/>
                  </a:moveTo>
                  <a:cubicBezTo>
                    <a:pt x="12" y="22"/>
                    <a:pt x="20" y="13"/>
                    <a:pt x="25" y="2"/>
                  </a:cubicBezTo>
                  <a:cubicBezTo>
                    <a:pt x="26" y="1"/>
                    <a:pt x="24" y="0"/>
                    <a:pt x="23" y="1"/>
                  </a:cubicBezTo>
                  <a:cubicBezTo>
                    <a:pt x="18" y="11"/>
                    <a:pt x="10" y="21"/>
                    <a:pt x="1" y="27"/>
                  </a:cubicBezTo>
                  <a:cubicBezTo>
                    <a:pt x="0" y="28"/>
                    <a:pt x="1" y="30"/>
                    <a:pt x="2" y="2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3" name="Freeform 144"/>
            <p:cNvSpPr/>
            <p:nvPr/>
          </p:nvSpPr>
          <p:spPr bwMode="auto">
            <a:xfrm>
              <a:off x="5932" y="1973"/>
              <a:ext cx="27" cy="27"/>
            </a:xfrm>
            <a:custGeom>
              <a:avLst/>
              <a:gdLst>
                <a:gd name="T0" fmla="*/ 2 w 21"/>
                <a:gd name="T1" fmla="*/ 20 h 21"/>
                <a:gd name="T2" fmla="*/ 20 w 21"/>
                <a:gd name="T3" fmla="*/ 2 h 21"/>
                <a:gd name="T4" fmla="*/ 19 w 21"/>
                <a:gd name="T5" fmla="*/ 0 h 21"/>
                <a:gd name="T6" fmla="*/ 1 w 21"/>
                <a:gd name="T7" fmla="*/ 18 h 21"/>
                <a:gd name="T8" fmla="*/ 2 w 21"/>
                <a:gd name="T9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2" y="20"/>
                  </a:moveTo>
                  <a:cubicBezTo>
                    <a:pt x="9" y="15"/>
                    <a:pt x="14" y="8"/>
                    <a:pt x="20" y="2"/>
                  </a:cubicBezTo>
                  <a:cubicBezTo>
                    <a:pt x="21" y="1"/>
                    <a:pt x="20" y="0"/>
                    <a:pt x="19" y="0"/>
                  </a:cubicBezTo>
                  <a:cubicBezTo>
                    <a:pt x="13" y="6"/>
                    <a:pt x="7" y="13"/>
                    <a:pt x="1" y="18"/>
                  </a:cubicBezTo>
                  <a:cubicBezTo>
                    <a:pt x="0" y="19"/>
                    <a:pt x="1" y="21"/>
                    <a:pt x="2" y="2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4" name="Freeform 145"/>
            <p:cNvSpPr/>
            <p:nvPr/>
          </p:nvSpPr>
          <p:spPr bwMode="auto">
            <a:xfrm>
              <a:off x="5941" y="1987"/>
              <a:ext cx="32" cy="31"/>
            </a:xfrm>
            <a:custGeom>
              <a:avLst/>
              <a:gdLst>
                <a:gd name="T0" fmla="*/ 2 w 25"/>
                <a:gd name="T1" fmla="*/ 24 h 24"/>
                <a:gd name="T2" fmla="*/ 24 w 25"/>
                <a:gd name="T3" fmla="*/ 2 h 24"/>
                <a:gd name="T4" fmla="*/ 23 w 25"/>
                <a:gd name="T5" fmla="*/ 1 h 24"/>
                <a:gd name="T6" fmla="*/ 1 w 25"/>
                <a:gd name="T7" fmla="*/ 22 h 24"/>
                <a:gd name="T8" fmla="*/ 2 w 25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4">
                  <a:moveTo>
                    <a:pt x="2" y="24"/>
                  </a:moveTo>
                  <a:cubicBezTo>
                    <a:pt x="10" y="18"/>
                    <a:pt x="19" y="11"/>
                    <a:pt x="24" y="2"/>
                  </a:cubicBezTo>
                  <a:cubicBezTo>
                    <a:pt x="25" y="1"/>
                    <a:pt x="23" y="0"/>
                    <a:pt x="23" y="1"/>
                  </a:cubicBezTo>
                  <a:cubicBezTo>
                    <a:pt x="17" y="10"/>
                    <a:pt x="9" y="16"/>
                    <a:pt x="1" y="22"/>
                  </a:cubicBezTo>
                  <a:cubicBezTo>
                    <a:pt x="0" y="23"/>
                    <a:pt x="1" y="24"/>
                    <a:pt x="2" y="2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5" name="Freeform 146"/>
            <p:cNvSpPr/>
            <p:nvPr/>
          </p:nvSpPr>
          <p:spPr bwMode="auto">
            <a:xfrm>
              <a:off x="5963" y="2005"/>
              <a:ext cx="25" cy="21"/>
            </a:xfrm>
            <a:custGeom>
              <a:avLst/>
              <a:gdLst>
                <a:gd name="T0" fmla="*/ 3 w 19"/>
                <a:gd name="T1" fmla="*/ 16 h 16"/>
                <a:gd name="T2" fmla="*/ 18 w 19"/>
                <a:gd name="T3" fmla="*/ 3 h 16"/>
                <a:gd name="T4" fmla="*/ 17 w 19"/>
                <a:gd name="T5" fmla="*/ 1 h 16"/>
                <a:gd name="T6" fmla="*/ 1 w 19"/>
                <a:gd name="T7" fmla="*/ 14 h 16"/>
                <a:gd name="T8" fmla="*/ 3 w 19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6">
                  <a:moveTo>
                    <a:pt x="3" y="16"/>
                  </a:moveTo>
                  <a:cubicBezTo>
                    <a:pt x="8" y="11"/>
                    <a:pt x="13" y="7"/>
                    <a:pt x="18" y="3"/>
                  </a:cubicBezTo>
                  <a:cubicBezTo>
                    <a:pt x="19" y="2"/>
                    <a:pt x="18" y="0"/>
                    <a:pt x="17" y="1"/>
                  </a:cubicBezTo>
                  <a:cubicBezTo>
                    <a:pt x="12" y="6"/>
                    <a:pt x="6" y="10"/>
                    <a:pt x="1" y="14"/>
                  </a:cubicBezTo>
                  <a:cubicBezTo>
                    <a:pt x="0" y="15"/>
                    <a:pt x="2" y="16"/>
                    <a:pt x="3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6" name="Freeform 147"/>
            <p:cNvSpPr/>
            <p:nvPr/>
          </p:nvSpPr>
          <p:spPr bwMode="auto">
            <a:xfrm>
              <a:off x="5977" y="2022"/>
              <a:ext cx="23" cy="19"/>
            </a:xfrm>
            <a:custGeom>
              <a:avLst/>
              <a:gdLst>
                <a:gd name="T0" fmla="*/ 2 w 18"/>
                <a:gd name="T1" fmla="*/ 14 h 15"/>
                <a:gd name="T2" fmla="*/ 17 w 18"/>
                <a:gd name="T3" fmla="*/ 2 h 15"/>
                <a:gd name="T4" fmla="*/ 16 w 18"/>
                <a:gd name="T5" fmla="*/ 1 h 15"/>
                <a:gd name="T6" fmla="*/ 0 w 18"/>
                <a:gd name="T7" fmla="*/ 13 h 15"/>
                <a:gd name="T8" fmla="*/ 2 w 18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5">
                  <a:moveTo>
                    <a:pt x="2" y="14"/>
                  </a:moveTo>
                  <a:cubicBezTo>
                    <a:pt x="6" y="10"/>
                    <a:pt x="11" y="5"/>
                    <a:pt x="17" y="2"/>
                  </a:cubicBezTo>
                  <a:cubicBezTo>
                    <a:pt x="18" y="2"/>
                    <a:pt x="17" y="0"/>
                    <a:pt x="16" y="1"/>
                  </a:cubicBezTo>
                  <a:cubicBezTo>
                    <a:pt x="10" y="4"/>
                    <a:pt x="5" y="8"/>
                    <a:pt x="0" y="13"/>
                  </a:cubicBezTo>
                  <a:cubicBezTo>
                    <a:pt x="0" y="14"/>
                    <a:pt x="1" y="15"/>
                    <a:pt x="2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7" name="Freeform 148"/>
            <p:cNvSpPr/>
            <p:nvPr/>
          </p:nvSpPr>
          <p:spPr bwMode="auto">
            <a:xfrm>
              <a:off x="5982" y="2039"/>
              <a:ext cx="33" cy="22"/>
            </a:xfrm>
            <a:custGeom>
              <a:avLst/>
              <a:gdLst>
                <a:gd name="T0" fmla="*/ 3 w 25"/>
                <a:gd name="T1" fmla="*/ 16 h 17"/>
                <a:gd name="T2" fmla="*/ 24 w 25"/>
                <a:gd name="T3" fmla="*/ 2 h 17"/>
                <a:gd name="T4" fmla="*/ 23 w 25"/>
                <a:gd name="T5" fmla="*/ 0 h 17"/>
                <a:gd name="T6" fmla="*/ 2 w 25"/>
                <a:gd name="T7" fmla="*/ 14 h 17"/>
                <a:gd name="T8" fmla="*/ 3 w 25"/>
                <a:gd name="T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7">
                  <a:moveTo>
                    <a:pt x="3" y="16"/>
                  </a:moveTo>
                  <a:cubicBezTo>
                    <a:pt x="10" y="11"/>
                    <a:pt x="17" y="6"/>
                    <a:pt x="24" y="2"/>
                  </a:cubicBezTo>
                  <a:cubicBezTo>
                    <a:pt x="25" y="1"/>
                    <a:pt x="24" y="0"/>
                    <a:pt x="23" y="0"/>
                  </a:cubicBezTo>
                  <a:cubicBezTo>
                    <a:pt x="15" y="5"/>
                    <a:pt x="9" y="10"/>
                    <a:pt x="2" y="14"/>
                  </a:cubicBezTo>
                  <a:cubicBezTo>
                    <a:pt x="0" y="15"/>
                    <a:pt x="1" y="17"/>
                    <a:pt x="3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8" name="Freeform 149"/>
            <p:cNvSpPr/>
            <p:nvPr/>
          </p:nvSpPr>
          <p:spPr bwMode="auto">
            <a:xfrm>
              <a:off x="5998" y="2058"/>
              <a:ext cx="22" cy="18"/>
            </a:xfrm>
            <a:custGeom>
              <a:avLst/>
              <a:gdLst>
                <a:gd name="T0" fmla="*/ 2 w 17"/>
                <a:gd name="T1" fmla="*/ 14 h 14"/>
                <a:gd name="T2" fmla="*/ 16 w 17"/>
                <a:gd name="T3" fmla="*/ 2 h 14"/>
                <a:gd name="T4" fmla="*/ 14 w 17"/>
                <a:gd name="T5" fmla="*/ 1 h 14"/>
                <a:gd name="T6" fmla="*/ 1 w 17"/>
                <a:gd name="T7" fmla="*/ 12 h 14"/>
                <a:gd name="T8" fmla="*/ 2 w 17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4">
                  <a:moveTo>
                    <a:pt x="2" y="14"/>
                  </a:moveTo>
                  <a:cubicBezTo>
                    <a:pt x="6" y="9"/>
                    <a:pt x="11" y="6"/>
                    <a:pt x="16" y="2"/>
                  </a:cubicBezTo>
                  <a:cubicBezTo>
                    <a:pt x="17" y="1"/>
                    <a:pt x="15" y="0"/>
                    <a:pt x="14" y="1"/>
                  </a:cubicBezTo>
                  <a:cubicBezTo>
                    <a:pt x="9" y="4"/>
                    <a:pt x="5" y="8"/>
                    <a:pt x="1" y="12"/>
                  </a:cubicBezTo>
                  <a:cubicBezTo>
                    <a:pt x="0" y="13"/>
                    <a:pt x="1" y="14"/>
                    <a:pt x="2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9" name="Freeform 150"/>
            <p:cNvSpPr/>
            <p:nvPr/>
          </p:nvSpPr>
          <p:spPr bwMode="auto">
            <a:xfrm>
              <a:off x="5999" y="2076"/>
              <a:ext cx="21" cy="17"/>
            </a:xfrm>
            <a:custGeom>
              <a:avLst/>
              <a:gdLst>
                <a:gd name="T0" fmla="*/ 3 w 16"/>
                <a:gd name="T1" fmla="*/ 13 h 13"/>
                <a:gd name="T2" fmla="*/ 15 w 16"/>
                <a:gd name="T3" fmla="*/ 2 h 13"/>
                <a:gd name="T4" fmla="*/ 14 w 16"/>
                <a:gd name="T5" fmla="*/ 0 h 13"/>
                <a:gd name="T6" fmla="*/ 1 w 16"/>
                <a:gd name="T7" fmla="*/ 11 h 13"/>
                <a:gd name="T8" fmla="*/ 3 w 16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3">
                  <a:moveTo>
                    <a:pt x="3" y="13"/>
                  </a:moveTo>
                  <a:cubicBezTo>
                    <a:pt x="7" y="9"/>
                    <a:pt x="11" y="6"/>
                    <a:pt x="15" y="2"/>
                  </a:cubicBezTo>
                  <a:cubicBezTo>
                    <a:pt x="16" y="1"/>
                    <a:pt x="15" y="0"/>
                    <a:pt x="14" y="0"/>
                  </a:cubicBezTo>
                  <a:cubicBezTo>
                    <a:pt x="10" y="4"/>
                    <a:pt x="6" y="8"/>
                    <a:pt x="1" y="11"/>
                  </a:cubicBezTo>
                  <a:cubicBezTo>
                    <a:pt x="0" y="12"/>
                    <a:pt x="2" y="13"/>
                    <a:pt x="3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0" name="Freeform 151"/>
            <p:cNvSpPr/>
            <p:nvPr/>
          </p:nvSpPr>
          <p:spPr bwMode="auto">
            <a:xfrm>
              <a:off x="6004" y="2099"/>
              <a:ext cx="21" cy="16"/>
            </a:xfrm>
            <a:custGeom>
              <a:avLst/>
              <a:gdLst>
                <a:gd name="T0" fmla="*/ 2 w 16"/>
                <a:gd name="T1" fmla="*/ 12 h 12"/>
                <a:gd name="T2" fmla="*/ 15 w 16"/>
                <a:gd name="T3" fmla="*/ 2 h 12"/>
                <a:gd name="T4" fmla="*/ 14 w 16"/>
                <a:gd name="T5" fmla="*/ 1 h 12"/>
                <a:gd name="T6" fmla="*/ 1 w 16"/>
                <a:gd name="T7" fmla="*/ 10 h 12"/>
                <a:gd name="T8" fmla="*/ 2 w 16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2">
                  <a:moveTo>
                    <a:pt x="2" y="12"/>
                  </a:moveTo>
                  <a:cubicBezTo>
                    <a:pt x="6" y="9"/>
                    <a:pt x="10" y="5"/>
                    <a:pt x="15" y="2"/>
                  </a:cubicBezTo>
                  <a:cubicBezTo>
                    <a:pt x="16" y="1"/>
                    <a:pt x="14" y="0"/>
                    <a:pt x="14" y="1"/>
                  </a:cubicBezTo>
                  <a:cubicBezTo>
                    <a:pt x="9" y="4"/>
                    <a:pt x="5" y="7"/>
                    <a:pt x="1" y="10"/>
                  </a:cubicBezTo>
                  <a:cubicBezTo>
                    <a:pt x="0" y="11"/>
                    <a:pt x="1" y="12"/>
                    <a:pt x="2" y="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1" name="Freeform 152"/>
            <p:cNvSpPr/>
            <p:nvPr/>
          </p:nvSpPr>
          <p:spPr bwMode="auto">
            <a:xfrm>
              <a:off x="5990" y="2132"/>
              <a:ext cx="22" cy="18"/>
            </a:xfrm>
            <a:custGeom>
              <a:avLst/>
              <a:gdLst>
                <a:gd name="T0" fmla="*/ 2 w 17"/>
                <a:gd name="T1" fmla="*/ 14 h 14"/>
                <a:gd name="T2" fmla="*/ 16 w 17"/>
                <a:gd name="T3" fmla="*/ 2 h 14"/>
                <a:gd name="T4" fmla="*/ 15 w 17"/>
                <a:gd name="T5" fmla="*/ 1 h 14"/>
                <a:gd name="T6" fmla="*/ 1 w 17"/>
                <a:gd name="T7" fmla="*/ 12 h 14"/>
                <a:gd name="T8" fmla="*/ 2 w 17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4">
                  <a:moveTo>
                    <a:pt x="2" y="14"/>
                  </a:moveTo>
                  <a:cubicBezTo>
                    <a:pt x="6" y="10"/>
                    <a:pt x="11" y="5"/>
                    <a:pt x="16" y="2"/>
                  </a:cubicBezTo>
                  <a:cubicBezTo>
                    <a:pt x="17" y="1"/>
                    <a:pt x="17" y="0"/>
                    <a:pt x="15" y="1"/>
                  </a:cubicBezTo>
                  <a:cubicBezTo>
                    <a:pt x="10" y="4"/>
                    <a:pt x="5" y="8"/>
                    <a:pt x="1" y="12"/>
                  </a:cubicBezTo>
                  <a:cubicBezTo>
                    <a:pt x="0" y="13"/>
                    <a:pt x="1" y="14"/>
                    <a:pt x="2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2" name="Freeform 153"/>
            <p:cNvSpPr/>
            <p:nvPr/>
          </p:nvSpPr>
          <p:spPr bwMode="auto">
            <a:xfrm>
              <a:off x="5967" y="2170"/>
              <a:ext cx="11" cy="8"/>
            </a:xfrm>
            <a:custGeom>
              <a:avLst/>
              <a:gdLst>
                <a:gd name="T0" fmla="*/ 2 w 9"/>
                <a:gd name="T1" fmla="*/ 5 h 6"/>
                <a:gd name="T2" fmla="*/ 8 w 9"/>
                <a:gd name="T3" fmla="*/ 2 h 6"/>
                <a:gd name="T4" fmla="*/ 7 w 9"/>
                <a:gd name="T5" fmla="*/ 0 h 6"/>
                <a:gd name="T6" fmla="*/ 1 w 9"/>
                <a:gd name="T7" fmla="*/ 4 h 6"/>
                <a:gd name="T8" fmla="*/ 2 w 9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2" y="5"/>
                  </a:moveTo>
                  <a:cubicBezTo>
                    <a:pt x="4" y="4"/>
                    <a:pt x="6" y="3"/>
                    <a:pt x="8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3" y="3"/>
                    <a:pt x="1" y="4"/>
                  </a:cubicBezTo>
                  <a:cubicBezTo>
                    <a:pt x="0" y="4"/>
                    <a:pt x="1" y="6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3" name="Freeform 154"/>
            <p:cNvSpPr/>
            <p:nvPr/>
          </p:nvSpPr>
          <p:spPr bwMode="auto">
            <a:xfrm>
              <a:off x="6072" y="1952"/>
              <a:ext cx="20" cy="22"/>
            </a:xfrm>
            <a:custGeom>
              <a:avLst/>
              <a:gdLst>
                <a:gd name="T0" fmla="*/ 2 w 16"/>
                <a:gd name="T1" fmla="*/ 16 h 17"/>
                <a:gd name="T2" fmla="*/ 16 w 16"/>
                <a:gd name="T3" fmla="*/ 3 h 17"/>
                <a:gd name="T4" fmla="*/ 14 w 16"/>
                <a:gd name="T5" fmla="*/ 1 h 17"/>
                <a:gd name="T6" fmla="*/ 1 w 16"/>
                <a:gd name="T7" fmla="*/ 15 h 17"/>
                <a:gd name="T8" fmla="*/ 2 w 16"/>
                <a:gd name="T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7">
                  <a:moveTo>
                    <a:pt x="2" y="16"/>
                  </a:moveTo>
                  <a:cubicBezTo>
                    <a:pt x="7" y="12"/>
                    <a:pt x="11" y="7"/>
                    <a:pt x="16" y="3"/>
                  </a:cubicBezTo>
                  <a:cubicBezTo>
                    <a:pt x="16" y="2"/>
                    <a:pt x="15" y="0"/>
                    <a:pt x="14" y="1"/>
                  </a:cubicBezTo>
                  <a:cubicBezTo>
                    <a:pt x="10" y="6"/>
                    <a:pt x="5" y="11"/>
                    <a:pt x="1" y="15"/>
                  </a:cubicBezTo>
                  <a:cubicBezTo>
                    <a:pt x="0" y="16"/>
                    <a:pt x="2" y="17"/>
                    <a:pt x="2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4" name="Freeform 155"/>
            <p:cNvSpPr/>
            <p:nvPr/>
          </p:nvSpPr>
          <p:spPr bwMode="auto">
            <a:xfrm>
              <a:off x="6073" y="1976"/>
              <a:ext cx="28" cy="28"/>
            </a:xfrm>
            <a:custGeom>
              <a:avLst/>
              <a:gdLst>
                <a:gd name="T0" fmla="*/ 2 w 22"/>
                <a:gd name="T1" fmla="*/ 20 h 21"/>
                <a:gd name="T2" fmla="*/ 21 w 22"/>
                <a:gd name="T3" fmla="*/ 2 h 21"/>
                <a:gd name="T4" fmla="*/ 20 w 22"/>
                <a:gd name="T5" fmla="*/ 1 h 21"/>
                <a:gd name="T6" fmla="*/ 1 w 22"/>
                <a:gd name="T7" fmla="*/ 19 h 21"/>
                <a:gd name="T8" fmla="*/ 2 w 22"/>
                <a:gd name="T9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1">
                  <a:moveTo>
                    <a:pt x="2" y="20"/>
                  </a:moveTo>
                  <a:cubicBezTo>
                    <a:pt x="9" y="14"/>
                    <a:pt x="15" y="8"/>
                    <a:pt x="21" y="2"/>
                  </a:cubicBezTo>
                  <a:cubicBezTo>
                    <a:pt x="22" y="1"/>
                    <a:pt x="21" y="0"/>
                    <a:pt x="20" y="1"/>
                  </a:cubicBezTo>
                  <a:cubicBezTo>
                    <a:pt x="13" y="7"/>
                    <a:pt x="7" y="13"/>
                    <a:pt x="1" y="19"/>
                  </a:cubicBezTo>
                  <a:cubicBezTo>
                    <a:pt x="0" y="20"/>
                    <a:pt x="1" y="21"/>
                    <a:pt x="2" y="2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5" name="Freeform 156"/>
            <p:cNvSpPr/>
            <p:nvPr/>
          </p:nvSpPr>
          <p:spPr bwMode="auto">
            <a:xfrm>
              <a:off x="6082" y="2009"/>
              <a:ext cx="24" cy="23"/>
            </a:xfrm>
            <a:custGeom>
              <a:avLst/>
              <a:gdLst>
                <a:gd name="T0" fmla="*/ 2 w 19"/>
                <a:gd name="T1" fmla="*/ 17 h 18"/>
                <a:gd name="T2" fmla="*/ 18 w 19"/>
                <a:gd name="T3" fmla="*/ 2 h 18"/>
                <a:gd name="T4" fmla="*/ 17 w 19"/>
                <a:gd name="T5" fmla="*/ 1 h 18"/>
                <a:gd name="T6" fmla="*/ 1 w 19"/>
                <a:gd name="T7" fmla="*/ 16 h 18"/>
                <a:gd name="T8" fmla="*/ 2 w 19"/>
                <a:gd name="T9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8">
                  <a:moveTo>
                    <a:pt x="2" y="17"/>
                  </a:moveTo>
                  <a:cubicBezTo>
                    <a:pt x="8" y="13"/>
                    <a:pt x="14" y="8"/>
                    <a:pt x="18" y="2"/>
                  </a:cubicBezTo>
                  <a:cubicBezTo>
                    <a:pt x="19" y="1"/>
                    <a:pt x="17" y="0"/>
                    <a:pt x="17" y="1"/>
                  </a:cubicBezTo>
                  <a:cubicBezTo>
                    <a:pt x="13" y="7"/>
                    <a:pt x="7" y="11"/>
                    <a:pt x="1" y="16"/>
                  </a:cubicBezTo>
                  <a:cubicBezTo>
                    <a:pt x="0" y="16"/>
                    <a:pt x="1" y="18"/>
                    <a:pt x="2" y="1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6" name="Freeform 157"/>
            <p:cNvSpPr/>
            <p:nvPr/>
          </p:nvSpPr>
          <p:spPr bwMode="auto">
            <a:xfrm>
              <a:off x="6078" y="2040"/>
              <a:ext cx="31" cy="26"/>
            </a:xfrm>
            <a:custGeom>
              <a:avLst/>
              <a:gdLst>
                <a:gd name="T0" fmla="*/ 2 w 24"/>
                <a:gd name="T1" fmla="*/ 20 h 20"/>
                <a:gd name="T2" fmla="*/ 23 w 24"/>
                <a:gd name="T3" fmla="*/ 2 h 20"/>
                <a:gd name="T4" fmla="*/ 22 w 24"/>
                <a:gd name="T5" fmla="*/ 1 h 20"/>
                <a:gd name="T6" fmla="*/ 1 w 24"/>
                <a:gd name="T7" fmla="*/ 18 h 20"/>
                <a:gd name="T8" fmla="*/ 2 w 24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0">
                  <a:moveTo>
                    <a:pt x="2" y="20"/>
                  </a:moveTo>
                  <a:cubicBezTo>
                    <a:pt x="10" y="14"/>
                    <a:pt x="17" y="9"/>
                    <a:pt x="23" y="2"/>
                  </a:cubicBezTo>
                  <a:cubicBezTo>
                    <a:pt x="24" y="1"/>
                    <a:pt x="23" y="0"/>
                    <a:pt x="22" y="1"/>
                  </a:cubicBezTo>
                  <a:cubicBezTo>
                    <a:pt x="16" y="7"/>
                    <a:pt x="9" y="13"/>
                    <a:pt x="1" y="18"/>
                  </a:cubicBezTo>
                  <a:cubicBezTo>
                    <a:pt x="0" y="19"/>
                    <a:pt x="1" y="20"/>
                    <a:pt x="2" y="2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7" name="Freeform 158"/>
            <p:cNvSpPr/>
            <p:nvPr/>
          </p:nvSpPr>
          <p:spPr bwMode="auto">
            <a:xfrm>
              <a:off x="6078" y="2066"/>
              <a:ext cx="31" cy="27"/>
            </a:xfrm>
            <a:custGeom>
              <a:avLst/>
              <a:gdLst>
                <a:gd name="T0" fmla="*/ 2 w 24"/>
                <a:gd name="T1" fmla="*/ 21 h 21"/>
                <a:gd name="T2" fmla="*/ 23 w 24"/>
                <a:gd name="T3" fmla="*/ 3 h 21"/>
                <a:gd name="T4" fmla="*/ 23 w 24"/>
                <a:gd name="T5" fmla="*/ 1 h 21"/>
                <a:gd name="T6" fmla="*/ 1 w 24"/>
                <a:gd name="T7" fmla="*/ 19 h 21"/>
                <a:gd name="T8" fmla="*/ 2 w 24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1">
                  <a:moveTo>
                    <a:pt x="2" y="21"/>
                  </a:moveTo>
                  <a:cubicBezTo>
                    <a:pt x="9" y="15"/>
                    <a:pt x="16" y="8"/>
                    <a:pt x="23" y="3"/>
                  </a:cubicBezTo>
                  <a:cubicBezTo>
                    <a:pt x="24" y="2"/>
                    <a:pt x="24" y="0"/>
                    <a:pt x="23" y="1"/>
                  </a:cubicBezTo>
                  <a:cubicBezTo>
                    <a:pt x="15" y="6"/>
                    <a:pt x="8" y="13"/>
                    <a:pt x="1" y="19"/>
                  </a:cubicBezTo>
                  <a:cubicBezTo>
                    <a:pt x="0" y="20"/>
                    <a:pt x="1" y="21"/>
                    <a:pt x="2" y="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8" name="Freeform 159"/>
            <p:cNvSpPr/>
            <p:nvPr/>
          </p:nvSpPr>
          <p:spPr bwMode="auto">
            <a:xfrm>
              <a:off x="6069" y="2098"/>
              <a:ext cx="28" cy="25"/>
            </a:xfrm>
            <a:custGeom>
              <a:avLst/>
              <a:gdLst>
                <a:gd name="T0" fmla="*/ 2 w 22"/>
                <a:gd name="T1" fmla="*/ 18 h 19"/>
                <a:gd name="T2" fmla="*/ 22 w 22"/>
                <a:gd name="T3" fmla="*/ 2 h 19"/>
                <a:gd name="T4" fmla="*/ 20 w 22"/>
                <a:gd name="T5" fmla="*/ 1 h 19"/>
                <a:gd name="T6" fmla="*/ 1 w 22"/>
                <a:gd name="T7" fmla="*/ 17 h 19"/>
                <a:gd name="T8" fmla="*/ 2 w 22"/>
                <a:gd name="T9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9">
                  <a:moveTo>
                    <a:pt x="2" y="18"/>
                  </a:moveTo>
                  <a:cubicBezTo>
                    <a:pt x="9" y="14"/>
                    <a:pt x="16" y="8"/>
                    <a:pt x="22" y="2"/>
                  </a:cubicBezTo>
                  <a:cubicBezTo>
                    <a:pt x="22" y="2"/>
                    <a:pt x="21" y="0"/>
                    <a:pt x="20" y="1"/>
                  </a:cubicBezTo>
                  <a:cubicBezTo>
                    <a:pt x="15" y="7"/>
                    <a:pt x="8" y="13"/>
                    <a:pt x="1" y="17"/>
                  </a:cubicBezTo>
                  <a:cubicBezTo>
                    <a:pt x="0" y="17"/>
                    <a:pt x="0" y="19"/>
                    <a:pt x="2" y="1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9" name="Freeform 160"/>
            <p:cNvSpPr/>
            <p:nvPr/>
          </p:nvSpPr>
          <p:spPr bwMode="auto">
            <a:xfrm>
              <a:off x="6056" y="2129"/>
              <a:ext cx="37" cy="32"/>
            </a:xfrm>
            <a:custGeom>
              <a:avLst/>
              <a:gdLst>
                <a:gd name="T0" fmla="*/ 2 w 29"/>
                <a:gd name="T1" fmla="*/ 25 h 25"/>
                <a:gd name="T2" fmla="*/ 28 w 29"/>
                <a:gd name="T3" fmla="*/ 1 h 25"/>
                <a:gd name="T4" fmla="*/ 27 w 29"/>
                <a:gd name="T5" fmla="*/ 0 h 25"/>
                <a:gd name="T6" fmla="*/ 1 w 29"/>
                <a:gd name="T7" fmla="*/ 24 h 25"/>
                <a:gd name="T8" fmla="*/ 2 w 29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5">
                  <a:moveTo>
                    <a:pt x="2" y="25"/>
                  </a:moveTo>
                  <a:cubicBezTo>
                    <a:pt x="11" y="17"/>
                    <a:pt x="21" y="11"/>
                    <a:pt x="28" y="1"/>
                  </a:cubicBezTo>
                  <a:cubicBezTo>
                    <a:pt x="29" y="1"/>
                    <a:pt x="28" y="0"/>
                    <a:pt x="27" y="0"/>
                  </a:cubicBezTo>
                  <a:cubicBezTo>
                    <a:pt x="20" y="9"/>
                    <a:pt x="10" y="16"/>
                    <a:pt x="1" y="24"/>
                  </a:cubicBezTo>
                  <a:cubicBezTo>
                    <a:pt x="0" y="24"/>
                    <a:pt x="1" y="25"/>
                    <a:pt x="2" y="2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0" name="Freeform 161"/>
            <p:cNvSpPr/>
            <p:nvPr/>
          </p:nvSpPr>
          <p:spPr bwMode="auto">
            <a:xfrm>
              <a:off x="6055" y="2150"/>
              <a:ext cx="37" cy="31"/>
            </a:xfrm>
            <a:custGeom>
              <a:avLst/>
              <a:gdLst>
                <a:gd name="T0" fmla="*/ 2 w 29"/>
                <a:gd name="T1" fmla="*/ 23 h 24"/>
                <a:gd name="T2" fmla="*/ 28 w 29"/>
                <a:gd name="T3" fmla="*/ 3 h 24"/>
                <a:gd name="T4" fmla="*/ 27 w 29"/>
                <a:gd name="T5" fmla="*/ 1 h 24"/>
                <a:gd name="T6" fmla="*/ 1 w 29"/>
                <a:gd name="T7" fmla="*/ 22 h 24"/>
                <a:gd name="T8" fmla="*/ 2 w 29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4">
                  <a:moveTo>
                    <a:pt x="2" y="23"/>
                  </a:moveTo>
                  <a:cubicBezTo>
                    <a:pt x="11" y="16"/>
                    <a:pt x="19" y="9"/>
                    <a:pt x="28" y="3"/>
                  </a:cubicBezTo>
                  <a:cubicBezTo>
                    <a:pt x="29" y="2"/>
                    <a:pt x="27" y="0"/>
                    <a:pt x="27" y="1"/>
                  </a:cubicBezTo>
                  <a:cubicBezTo>
                    <a:pt x="18" y="8"/>
                    <a:pt x="9" y="15"/>
                    <a:pt x="1" y="22"/>
                  </a:cubicBezTo>
                  <a:cubicBezTo>
                    <a:pt x="0" y="23"/>
                    <a:pt x="1" y="24"/>
                    <a:pt x="2" y="2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1" name="Freeform 162"/>
            <p:cNvSpPr/>
            <p:nvPr/>
          </p:nvSpPr>
          <p:spPr bwMode="auto">
            <a:xfrm>
              <a:off x="6055" y="2183"/>
              <a:ext cx="32" cy="27"/>
            </a:xfrm>
            <a:custGeom>
              <a:avLst/>
              <a:gdLst>
                <a:gd name="T0" fmla="*/ 2 w 25"/>
                <a:gd name="T1" fmla="*/ 20 h 21"/>
                <a:gd name="T2" fmla="*/ 24 w 25"/>
                <a:gd name="T3" fmla="*/ 2 h 21"/>
                <a:gd name="T4" fmla="*/ 23 w 25"/>
                <a:gd name="T5" fmla="*/ 1 h 21"/>
                <a:gd name="T6" fmla="*/ 1 w 25"/>
                <a:gd name="T7" fmla="*/ 19 h 21"/>
                <a:gd name="T8" fmla="*/ 2 w 25"/>
                <a:gd name="T9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1">
                  <a:moveTo>
                    <a:pt x="2" y="20"/>
                  </a:moveTo>
                  <a:cubicBezTo>
                    <a:pt x="10" y="16"/>
                    <a:pt x="17" y="8"/>
                    <a:pt x="24" y="2"/>
                  </a:cubicBezTo>
                  <a:cubicBezTo>
                    <a:pt x="25" y="1"/>
                    <a:pt x="23" y="0"/>
                    <a:pt x="23" y="1"/>
                  </a:cubicBezTo>
                  <a:cubicBezTo>
                    <a:pt x="16" y="7"/>
                    <a:pt x="9" y="14"/>
                    <a:pt x="1" y="19"/>
                  </a:cubicBezTo>
                  <a:cubicBezTo>
                    <a:pt x="0" y="19"/>
                    <a:pt x="1" y="21"/>
                    <a:pt x="2" y="2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2" name="Freeform 163"/>
            <p:cNvSpPr/>
            <p:nvPr/>
          </p:nvSpPr>
          <p:spPr bwMode="auto">
            <a:xfrm>
              <a:off x="6044" y="2201"/>
              <a:ext cx="44" cy="34"/>
            </a:xfrm>
            <a:custGeom>
              <a:avLst/>
              <a:gdLst>
                <a:gd name="T0" fmla="*/ 2 w 34"/>
                <a:gd name="T1" fmla="*/ 25 h 26"/>
                <a:gd name="T2" fmla="*/ 33 w 34"/>
                <a:gd name="T3" fmla="*/ 2 h 26"/>
                <a:gd name="T4" fmla="*/ 31 w 34"/>
                <a:gd name="T5" fmla="*/ 1 h 26"/>
                <a:gd name="T6" fmla="*/ 1 w 34"/>
                <a:gd name="T7" fmla="*/ 23 h 26"/>
                <a:gd name="T8" fmla="*/ 2 w 34"/>
                <a:gd name="T9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6">
                  <a:moveTo>
                    <a:pt x="2" y="25"/>
                  </a:moveTo>
                  <a:cubicBezTo>
                    <a:pt x="13" y="18"/>
                    <a:pt x="25" y="12"/>
                    <a:pt x="33" y="2"/>
                  </a:cubicBezTo>
                  <a:cubicBezTo>
                    <a:pt x="34" y="1"/>
                    <a:pt x="32" y="0"/>
                    <a:pt x="31" y="1"/>
                  </a:cubicBezTo>
                  <a:cubicBezTo>
                    <a:pt x="24" y="11"/>
                    <a:pt x="11" y="17"/>
                    <a:pt x="1" y="23"/>
                  </a:cubicBezTo>
                  <a:cubicBezTo>
                    <a:pt x="0" y="24"/>
                    <a:pt x="1" y="26"/>
                    <a:pt x="2" y="2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3" name="Freeform 164"/>
            <p:cNvSpPr/>
            <p:nvPr/>
          </p:nvSpPr>
          <p:spPr bwMode="auto">
            <a:xfrm>
              <a:off x="6037" y="2229"/>
              <a:ext cx="50" cy="40"/>
            </a:xfrm>
            <a:custGeom>
              <a:avLst/>
              <a:gdLst>
                <a:gd name="T0" fmla="*/ 2 w 39"/>
                <a:gd name="T1" fmla="*/ 30 h 31"/>
                <a:gd name="T2" fmla="*/ 38 w 39"/>
                <a:gd name="T3" fmla="*/ 2 h 31"/>
                <a:gd name="T4" fmla="*/ 37 w 39"/>
                <a:gd name="T5" fmla="*/ 1 h 31"/>
                <a:gd name="T6" fmla="*/ 1 w 39"/>
                <a:gd name="T7" fmla="*/ 29 h 31"/>
                <a:gd name="T8" fmla="*/ 2 w 39"/>
                <a:gd name="T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1">
                  <a:moveTo>
                    <a:pt x="2" y="30"/>
                  </a:moveTo>
                  <a:cubicBezTo>
                    <a:pt x="15" y="22"/>
                    <a:pt x="25" y="11"/>
                    <a:pt x="38" y="2"/>
                  </a:cubicBezTo>
                  <a:cubicBezTo>
                    <a:pt x="39" y="1"/>
                    <a:pt x="38" y="0"/>
                    <a:pt x="37" y="1"/>
                  </a:cubicBezTo>
                  <a:cubicBezTo>
                    <a:pt x="25" y="9"/>
                    <a:pt x="14" y="20"/>
                    <a:pt x="1" y="29"/>
                  </a:cubicBezTo>
                  <a:cubicBezTo>
                    <a:pt x="0" y="29"/>
                    <a:pt x="1" y="31"/>
                    <a:pt x="2" y="3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4" name="Freeform 165"/>
            <p:cNvSpPr/>
            <p:nvPr/>
          </p:nvSpPr>
          <p:spPr bwMode="auto">
            <a:xfrm>
              <a:off x="6062" y="2231"/>
              <a:ext cx="50" cy="43"/>
            </a:xfrm>
            <a:custGeom>
              <a:avLst/>
              <a:gdLst>
                <a:gd name="T0" fmla="*/ 3 w 38"/>
                <a:gd name="T1" fmla="*/ 32 h 33"/>
                <a:gd name="T2" fmla="*/ 37 w 38"/>
                <a:gd name="T3" fmla="*/ 3 h 33"/>
                <a:gd name="T4" fmla="*/ 36 w 38"/>
                <a:gd name="T5" fmla="*/ 1 h 33"/>
                <a:gd name="T6" fmla="*/ 2 w 38"/>
                <a:gd name="T7" fmla="*/ 31 h 33"/>
                <a:gd name="T8" fmla="*/ 3 w 38"/>
                <a:gd name="T9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3">
                  <a:moveTo>
                    <a:pt x="3" y="32"/>
                  </a:moveTo>
                  <a:cubicBezTo>
                    <a:pt x="14" y="23"/>
                    <a:pt x="25" y="11"/>
                    <a:pt x="37" y="3"/>
                  </a:cubicBezTo>
                  <a:cubicBezTo>
                    <a:pt x="38" y="2"/>
                    <a:pt x="37" y="0"/>
                    <a:pt x="36" y="1"/>
                  </a:cubicBezTo>
                  <a:cubicBezTo>
                    <a:pt x="24" y="10"/>
                    <a:pt x="13" y="21"/>
                    <a:pt x="2" y="31"/>
                  </a:cubicBezTo>
                  <a:cubicBezTo>
                    <a:pt x="0" y="31"/>
                    <a:pt x="2" y="33"/>
                    <a:pt x="3" y="3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5" name="Freeform 166"/>
            <p:cNvSpPr/>
            <p:nvPr/>
          </p:nvSpPr>
          <p:spPr bwMode="auto">
            <a:xfrm>
              <a:off x="6103" y="2231"/>
              <a:ext cx="34" cy="27"/>
            </a:xfrm>
            <a:custGeom>
              <a:avLst/>
              <a:gdLst>
                <a:gd name="T0" fmla="*/ 2 w 27"/>
                <a:gd name="T1" fmla="*/ 21 h 21"/>
                <a:gd name="T2" fmla="*/ 26 w 27"/>
                <a:gd name="T3" fmla="*/ 2 h 21"/>
                <a:gd name="T4" fmla="*/ 25 w 27"/>
                <a:gd name="T5" fmla="*/ 0 h 21"/>
                <a:gd name="T6" fmla="*/ 1 w 27"/>
                <a:gd name="T7" fmla="*/ 19 h 21"/>
                <a:gd name="T8" fmla="*/ 2 w 27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1">
                  <a:moveTo>
                    <a:pt x="2" y="21"/>
                  </a:moveTo>
                  <a:cubicBezTo>
                    <a:pt x="11" y="16"/>
                    <a:pt x="17" y="8"/>
                    <a:pt x="26" y="2"/>
                  </a:cubicBezTo>
                  <a:cubicBezTo>
                    <a:pt x="27" y="1"/>
                    <a:pt x="26" y="0"/>
                    <a:pt x="25" y="0"/>
                  </a:cubicBezTo>
                  <a:cubicBezTo>
                    <a:pt x="17" y="6"/>
                    <a:pt x="10" y="14"/>
                    <a:pt x="1" y="19"/>
                  </a:cubicBezTo>
                  <a:cubicBezTo>
                    <a:pt x="0" y="20"/>
                    <a:pt x="1" y="21"/>
                    <a:pt x="2" y="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6" name="Freeform 167"/>
            <p:cNvSpPr/>
            <p:nvPr/>
          </p:nvSpPr>
          <p:spPr bwMode="auto">
            <a:xfrm>
              <a:off x="6126" y="2234"/>
              <a:ext cx="37" cy="28"/>
            </a:xfrm>
            <a:custGeom>
              <a:avLst/>
              <a:gdLst>
                <a:gd name="T0" fmla="*/ 2 w 29"/>
                <a:gd name="T1" fmla="*/ 22 h 22"/>
                <a:gd name="T2" fmla="*/ 28 w 29"/>
                <a:gd name="T3" fmla="*/ 2 h 22"/>
                <a:gd name="T4" fmla="*/ 28 w 29"/>
                <a:gd name="T5" fmla="*/ 0 h 22"/>
                <a:gd name="T6" fmla="*/ 1 w 29"/>
                <a:gd name="T7" fmla="*/ 20 h 22"/>
                <a:gd name="T8" fmla="*/ 2 w 29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2">
                  <a:moveTo>
                    <a:pt x="2" y="22"/>
                  </a:moveTo>
                  <a:cubicBezTo>
                    <a:pt x="10" y="15"/>
                    <a:pt x="19" y="7"/>
                    <a:pt x="28" y="2"/>
                  </a:cubicBezTo>
                  <a:cubicBezTo>
                    <a:pt x="29" y="1"/>
                    <a:pt x="29" y="0"/>
                    <a:pt x="28" y="0"/>
                  </a:cubicBezTo>
                  <a:cubicBezTo>
                    <a:pt x="17" y="6"/>
                    <a:pt x="9" y="13"/>
                    <a:pt x="1" y="20"/>
                  </a:cubicBezTo>
                  <a:cubicBezTo>
                    <a:pt x="0" y="21"/>
                    <a:pt x="1" y="22"/>
                    <a:pt x="2" y="2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7" name="Freeform 168"/>
            <p:cNvSpPr/>
            <p:nvPr/>
          </p:nvSpPr>
          <p:spPr bwMode="auto">
            <a:xfrm>
              <a:off x="6154" y="2232"/>
              <a:ext cx="33" cy="29"/>
            </a:xfrm>
            <a:custGeom>
              <a:avLst/>
              <a:gdLst>
                <a:gd name="T0" fmla="*/ 2 w 25"/>
                <a:gd name="T1" fmla="*/ 22 h 22"/>
                <a:gd name="T2" fmla="*/ 24 w 25"/>
                <a:gd name="T3" fmla="*/ 2 h 22"/>
                <a:gd name="T4" fmla="*/ 23 w 25"/>
                <a:gd name="T5" fmla="*/ 1 h 22"/>
                <a:gd name="T6" fmla="*/ 1 w 25"/>
                <a:gd name="T7" fmla="*/ 20 h 22"/>
                <a:gd name="T8" fmla="*/ 2 w 25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2">
                  <a:moveTo>
                    <a:pt x="2" y="22"/>
                  </a:moveTo>
                  <a:cubicBezTo>
                    <a:pt x="9" y="15"/>
                    <a:pt x="16" y="8"/>
                    <a:pt x="24" y="2"/>
                  </a:cubicBezTo>
                  <a:cubicBezTo>
                    <a:pt x="25" y="1"/>
                    <a:pt x="24" y="0"/>
                    <a:pt x="23" y="1"/>
                  </a:cubicBezTo>
                  <a:cubicBezTo>
                    <a:pt x="15" y="7"/>
                    <a:pt x="8" y="14"/>
                    <a:pt x="1" y="20"/>
                  </a:cubicBezTo>
                  <a:cubicBezTo>
                    <a:pt x="0" y="21"/>
                    <a:pt x="1" y="22"/>
                    <a:pt x="2" y="2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8" name="Freeform 169"/>
            <p:cNvSpPr/>
            <p:nvPr/>
          </p:nvSpPr>
          <p:spPr bwMode="auto">
            <a:xfrm>
              <a:off x="6171" y="2223"/>
              <a:ext cx="41" cy="38"/>
            </a:xfrm>
            <a:custGeom>
              <a:avLst/>
              <a:gdLst>
                <a:gd name="T0" fmla="*/ 2 w 32"/>
                <a:gd name="T1" fmla="*/ 28 h 29"/>
                <a:gd name="T2" fmla="*/ 32 w 32"/>
                <a:gd name="T3" fmla="*/ 2 h 29"/>
                <a:gd name="T4" fmla="*/ 30 w 32"/>
                <a:gd name="T5" fmla="*/ 1 h 29"/>
                <a:gd name="T6" fmla="*/ 1 w 32"/>
                <a:gd name="T7" fmla="*/ 27 h 29"/>
                <a:gd name="T8" fmla="*/ 2 w 32"/>
                <a:gd name="T9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9">
                  <a:moveTo>
                    <a:pt x="2" y="28"/>
                  </a:moveTo>
                  <a:cubicBezTo>
                    <a:pt x="12" y="20"/>
                    <a:pt x="23" y="12"/>
                    <a:pt x="32" y="2"/>
                  </a:cubicBezTo>
                  <a:cubicBezTo>
                    <a:pt x="32" y="1"/>
                    <a:pt x="31" y="0"/>
                    <a:pt x="30" y="1"/>
                  </a:cubicBezTo>
                  <a:cubicBezTo>
                    <a:pt x="22" y="11"/>
                    <a:pt x="11" y="18"/>
                    <a:pt x="1" y="27"/>
                  </a:cubicBezTo>
                  <a:cubicBezTo>
                    <a:pt x="0" y="27"/>
                    <a:pt x="1" y="29"/>
                    <a:pt x="2" y="2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9" name="Freeform 170"/>
            <p:cNvSpPr/>
            <p:nvPr/>
          </p:nvSpPr>
          <p:spPr bwMode="auto">
            <a:xfrm>
              <a:off x="6199" y="2231"/>
              <a:ext cx="30" cy="27"/>
            </a:xfrm>
            <a:custGeom>
              <a:avLst/>
              <a:gdLst>
                <a:gd name="T0" fmla="*/ 2 w 23"/>
                <a:gd name="T1" fmla="*/ 20 h 21"/>
                <a:gd name="T2" fmla="*/ 23 w 23"/>
                <a:gd name="T3" fmla="*/ 3 h 21"/>
                <a:gd name="T4" fmla="*/ 22 w 23"/>
                <a:gd name="T5" fmla="*/ 1 h 21"/>
                <a:gd name="T6" fmla="*/ 1 w 23"/>
                <a:gd name="T7" fmla="*/ 18 h 21"/>
                <a:gd name="T8" fmla="*/ 2 w 23"/>
                <a:gd name="T9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1">
                  <a:moveTo>
                    <a:pt x="2" y="20"/>
                  </a:moveTo>
                  <a:cubicBezTo>
                    <a:pt x="10" y="15"/>
                    <a:pt x="17" y="10"/>
                    <a:pt x="23" y="3"/>
                  </a:cubicBezTo>
                  <a:cubicBezTo>
                    <a:pt x="23" y="2"/>
                    <a:pt x="22" y="0"/>
                    <a:pt x="22" y="1"/>
                  </a:cubicBezTo>
                  <a:cubicBezTo>
                    <a:pt x="16" y="8"/>
                    <a:pt x="9" y="14"/>
                    <a:pt x="1" y="18"/>
                  </a:cubicBezTo>
                  <a:cubicBezTo>
                    <a:pt x="0" y="19"/>
                    <a:pt x="1" y="21"/>
                    <a:pt x="2" y="2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0" name="Freeform 171"/>
            <p:cNvSpPr/>
            <p:nvPr/>
          </p:nvSpPr>
          <p:spPr bwMode="auto">
            <a:xfrm>
              <a:off x="6278" y="2230"/>
              <a:ext cx="26" cy="28"/>
            </a:xfrm>
            <a:custGeom>
              <a:avLst/>
              <a:gdLst>
                <a:gd name="T0" fmla="*/ 2 w 20"/>
                <a:gd name="T1" fmla="*/ 21 h 22"/>
                <a:gd name="T2" fmla="*/ 19 w 20"/>
                <a:gd name="T3" fmla="*/ 2 h 22"/>
                <a:gd name="T4" fmla="*/ 17 w 20"/>
                <a:gd name="T5" fmla="*/ 1 h 22"/>
                <a:gd name="T6" fmla="*/ 0 w 20"/>
                <a:gd name="T7" fmla="*/ 19 h 22"/>
                <a:gd name="T8" fmla="*/ 2 w 20"/>
                <a:gd name="T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2">
                  <a:moveTo>
                    <a:pt x="2" y="21"/>
                  </a:moveTo>
                  <a:cubicBezTo>
                    <a:pt x="8" y="15"/>
                    <a:pt x="13" y="9"/>
                    <a:pt x="19" y="2"/>
                  </a:cubicBezTo>
                  <a:cubicBezTo>
                    <a:pt x="20" y="1"/>
                    <a:pt x="18" y="0"/>
                    <a:pt x="17" y="1"/>
                  </a:cubicBezTo>
                  <a:cubicBezTo>
                    <a:pt x="12" y="7"/>
                    <a:pt x="6" y="13"/>
                    <a:pt x="0" y="19"/>
                  </a:cubicBezTo>
                  <a:cubicBezTo>
                    <a:pt x="0" y="20"/>
                    <a:pt x="1" y="22"/>
                    <a:pt x="2" y="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1" name="Freeform 172"/>
            <p:cNvSpPr/>
            <p:nvPr/>
          </p:nvSpPr>
          <p:spPr bwMode="auto">
            <a:xfrm>
              <a:off x="6250" y="2222"/>
              <a:ext cx="30" cy="30"/>
            </a:xfrm>
            <a:custGeom>
              <a:avLst/>
              <a:gdLst>
                <a:gd name="T0" fmla="*/ 3 w 23"/>
                <a:gd name="T1" fmla="*/ 22 h 23"/>
                <a:gd name="T2" fmla="*/ 22 w 23"/>
                <a:gd name="T3" fmla="*/ 2 h 23"/>
                <a:gd name="T4" fmla="*/ 20 w 23"/>
                <a:gd name="T5" fmla="*/ 1 h 23"/>
                <a:gd name="T6" fmla="*/ 1 w 23"/>
                <a:gd name="T7" fmla="*/ 21 h 23"/>
                <a:gd name="T8" fmla="*/ 3 w 23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3" y="22"/>
                  </a:moveTo>
                  <a:cubicBezTo>
                    <a:pt x="10" y="16"/>
                    <a:pt x="17" y="10"/>
                    <a:pt x="22" y="2"/>
                  </a:cubicBezTo>
                  <a:cubicBezTo>
                    <a:pt x="23" y="1"/>
                    <a:pt x="21" y="0"/>
                    <a:pt x="20" y="1"/>
                  </a:cubicBezTo>
                  <a:cubicBezTo>
                    <a:pt x="15" y="8"/>
                    <a:pt x="8" y="15"/>
                    <a:pt x="1" y="21"/>
                  </a:cubicBezTo>
                  <a:cubicBezTo>
                    <a:pt x="0" y="22"/>
                    <a:pt x="2" y="23"/>
                    <a:pt x="3" y="2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2" name="Freeform 173"/>
            <p:cNvSpPr/>
            <p:nvPr/>
          </p:nvSpPr>
          <p:spPr bwMode="auto">
            <a:xfrm>
              <a:off x="6246" y="2194"/>
              <a:ext cx="37" cy="29"/>
            </a:xfrm>
            <a:custGeom>
              <a:avLst/>
              <a:gdLst>
                <a:gd name="T0" fmla="*/ 2 w 29"/>
                <a:gd name="T1" fmla="*/ 22 h 23"/>
                <a:gd name="T2" fmla="*/ 28 w 29"/>
                <a:gd name="T3" fmla="*/ 2 h 23"/>
                <a:gd name="T4" fmla="*/ 27 w 29"/>
                <a:gd name="T5" fmla="*/ 1 h 23"/>
                <a:gd name="T6" fmla="*/ 1 w 29"/>
                <a:gd name="T7" fmla="*/ 21 h 23"/>
                <a:gd name="T8" fmla="*/ 2 w 29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3">
                  <a:moveTo>
                    <a:pt x="2" y="22"/>
                  </a:moveTo>
                  <a:cubicBezTo>
                    <a:pt x="11" y="16"/>
                    <a:pt x="20" y="10"/>
                    <a:pt x="28" y="2"/>
                  </a:cubicBezTo>
                  <a:cubicBezTo>
                    <a:pt x="29" y="1"/>
                    <a:pt x="28" y="0"/>
                    <a:pt x="27" y="1"/>
                  </a:cubicBezTo>
                  <a:cubicBezTo>
                    <a:pt x="19" y="9"/>
                    <a:pt x="10" y="14"/>
                    <a:pt x="1" y="21"/>
                  </a:cubicBezTo>
                  <a:cubicBezTo>
                    <a:pt x="0" y="22"/>
                    <a:pt x="1" y="23"/>
                    <a:pt x="2" y="2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3" name="Freeform 174"/>
            <p:cNvSpPr/>
            <p:nvPr/>
          </p:nvSpPr>
          <p:spPr bwMode="auto">
            <a:xfrm>
              <a:off x="6251" y="2154"/>
              <a:ext cx="43" cy="37"/>
            </a:xfrm>
            <a:custGeom>
              <a:avLst/>
              <a:gdLst>
                <a:gd name="T0" fmla="*/ 2 w 33"/>
                <a:gd name="T1" fmla="*/ 28 h 29"/>
                <a:gd name="T2" fmla="*/ 32 w 33"/>
                <a:gd name="T3" fmla="*/ 3 h 29"/>
                <a:gd name="T4" fmla="*/ 31 w 33"/>
                <a:gd name="T5" fmla="*/ 1 h 29"/>
                <a:gd name="T6" fmla="*/ 1 w 33"/>
                <a:gd name="T7" fmla="*/ 26 h 29"/>
                <a:gd name="T8" fmla="*/ 2 w 33"/>
                <a:gd name="T9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9">
                  <a:moveTo>
                    <a:pt x="2" y="28"/>
                  </a:moveTo>
                  <a:cubicBezTo>
                    <a:pt x="13" y="21"/>
                    <a:pt x="21" y="10"/>
                    <a:pt x="32" y="3"/>
                  </a:cubicBezTo>
                  <a:cubicBezTo>
                    <a:pt x="33" y="2"/>
                    <a:pt x="32" y="0"/>
                    <a:pt x="31" y="1"/>
                  </a:cubicBezTo>
                  <a:cubicBezTo>
                    <a:pt x="20" y="8"/>
                    <a:pt x="12" y="19"/>
                    <a:pt x="1" y="26"/>
                  </a:cubicBezTo>
                  <a:cubicBezTo>
                    <a:pt x="0" y="27"/>
                    <a:pt x="1" y="29"/>
                    <a:pt x="2" y="2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4" name="Freeform 175"/>
            <p:cNvSpPr/>
            <p:nvPr/>
          </p:nvSpPr>
          <p:spPr bwMode="auto">
            <a:xfrm>
              <a:off x="6249" y="2116"/>
              <a:ext cx="65" cy="48"/>
            </a:xfrm>
            <a:custGeom>
              <a:avLst/>
              <a:gdLst>
                <a:gd name="T0" fmla="*/ 3 w 51"/>
                <a:gd name="T1" fmla="*/ 36 h 37"/>
                <a:gd name="T2" fmla="*/ 50 w 51"/>
                <a:gd name="T3" fmla="*/ 2 h 37"/>
                <a:gd name="T4" fmla="*/ 49 w 51"/>
                <a:gd name="T5" fmla="*/ 1 h 37"/>
                <a:gd name="T6" fmla="*/ 1 w 51"/>
                <a:gd name="T7" fmla="*/ 35 h 37"/>
                <a:gd name="T8" fmla="*/ 3 w 51"/>
                <a:gd name="T9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37">
                  <a:moveTo>
                    <a:pt x="3" y="36"/>
                  </a:moveTo>
                  <a:cubicBezTo>
                    <a:pt x="18" y="25"/>
                    <a:pt x="34" y="14"/>
                    <a:pt x="50" y="2"/>
                  </a:cubicBezTo>
                  <a:cubicBezTo>
                    <a:pt x="51" y="2"/>
                    <a:pt x="50" y="0"/>
                    <a:pt x="49" y="1"/>
                  </a:cubicBezTo>
                  <a:cubicBezTo>
                    <a:pt x="33" y="13"/>
                    <a:pt x="17" y="23"/>
                    <a:pt x="1" y="35"/>
                  </a:cubicBezTo>
                  <a:cubicBezTo>
                    <a:pt x="0" y="36"/>
                    <a:pt x="2" y="37"/>
                    <a:pt x="3" y="3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5" name="Freeform 176"/>
            <p:cNvSpPr/>
            <p:nvPr/>
          </p:nvSpPr>
          <p:spPr bwMode="auto">
            <a:xfrm>
              <a:off x="6269" y="2085"/>
              <a:ext cx="51" cy="40"/>
            </a:xfrm>
            <a:custGeom>
              <a:avLst/>
              <a:gdLst>
                <a:gd name="T0" fmla="*/ 2 w 39"/>
                <a:gd name="T1" fmla="*/ 30 h 31"/>
                <a:gd name="T2" fmla="*/ 39 w 39"/>
                <a:gd name="T3" fmla="*/ 2 h 31"/>
                <a:gd name="T4" fmla="*/ 37 w 39"/>
                <a:gd name="T5" fmla="*/ 1 h 31"/>
                <a:gd name="T6" fmla="*/ 1 w 39"/>
                <a:gd name="T7" fmla="*/ 28 h 31"/>
                <a:gd name="T8" fmla="*/ 2 w 39"/>
                <a:gd name="T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1">
                  <a:moveTo>
                    <a:pt x="2" y="30"/>
                  </a:moveTo>
                  <a:cubicBezTo>
                    <a:pt x="14" y="21"/>
                    <a:pt x="27" y="13"/>
                    <a:pt x="39" y="2"/>
                  </a:cubicBezTo>
                  <a:cubicBezTo>
                    <a:pt x="39" y="2"/>
                    <a:pt x="38" y="0"/>
                    <a:pt x="37" y="1"/>
                  </a:cubicBezTo>
                  <a:cubicBezTo>
                    <a:pt x="26" y="12"/>
                    <a:pt x="13" y="19"/>
                    <a:pt x="1" y="28"/>
                  </a:cubicBezTo>
                  <a:cubicBezTo>
                    <a:pt x="0" y="29"/>
                    <a:pt x="1" y="31"/>
                    <a:pt x="2" y="3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6" name="Freeform 177"/>
            <p:cNvSpPr/>
            <p:nvPr/>
          </p:nvSpPr>
          <p:spPr bwMode="auto">
            <a:xfrm>
              <a:off x="6295" y="2061"/>
              <a:ext cx="36" cy="27"/>
            </a:xfrm>
            <a:custGeom>
              <a:avLst/>
              <a:gdLst>
                <a:gd name="T0" fmla="*/ 2 w 28"/>
                <a:gd name="T1" fmla="*/ 20 h 21"/>
                <a:gd name="T2" fmla="*/ 27 w 28"/>
                <a:gd name="T3" fmla="*/ 3 h 21"/>
                <a:gd name="T4" fmla="*/ 26 w 28"/>
                <a:gd name="T5" fmla="*/ 1 h 21"/>
                <a:gd name="T6" fmla="*/ 1 w 28"/>
                <a:gd name="T7" fmla="*/ 18 h 21"/>
                <a:gd name="T8" fmla="*/ 2 w 28"/>
                <a:gd name="T9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1">
                  <a:moveTo>
                    <a:pt x="2" y="20"/>
                  </a:moveTo>
                  <a:cubicBezTo>
                    <a:pt x="10" y="14"/>
                    <a:pt x="19" y="9"/>
                    <a:pt x="27" y="3"/>
                  </a:cubicBezTo>
                  <a:cubicBezTo>
                    <a:pt x="28" y="2"/>
                    <a:pt x="28" y="0"/>
                    <a:pt x="26" y="1"/>
                  </a:cubicBezTo>
                  <a:cubicBezTo>
                    <a:pt x="18" y="7"/>
                    <a:pt x="9" y="12"/>
                    <a:pt x="1" y="18"/>
                  </a:cubicBezTo>
                  <a:cubicBezTo>
                    <a:pt x="0" y="19"/>
                    <a:pt x="1" y="21"/>
                    <a:pt x="2" y="2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7" name="Freeform 178"/>
            <p:cNvSpPr/>
            <p:nvPr/>
          </p:nvSpPr>
          <p:spPr bwMode="auto">
            <a:xfrm>
              <a:off x="6309" y="2032"/>
              <a:ext cx="34" cy="25"/>
            </a:xfrm>
            <a:custGeom>
              <a:avLst/>
              <a:gdLst>
                <a:gd name="T0" fmla="*/ 2 w 26"/>
                <a:gd name="T1" fmla="*/ 18 h 19"/>
                <a:gd name="T2" fmla="*/ 25 w 26"/>
                <a:gd name="T3" fmla="*/ 3 h 19"/>
                <a:gd name="T4" fmla="*/ 24 w 26"/>
                <a:gd name="T5" fmla="*/ 1 h 19"/>
                <a:gd name="T6" fmla="*/ 1 w 26"/>
                <a:gd name="T7" fmla="*/ 16 h 19"/>
                <a:gd name="T8" fmla="*/ 2 w 26"/>
                <a:gd name="T9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9">
                  <a:moveTo>
                    <a:pt x="2" y="18"/>
                  </a:moveTo>
                  <a:cubicBezTo>
                    <a:pt x="9" y="13"/>
                    <a:pt x="17" y="8"/>
                    <a:pt x="25" y="3"/>
                  </a:cubicBezTo>
                  <a:cubicBezTo>
                    <a:pt x="26" y="2"/>
                    <a:pt x="25" y="0"/>
                    <a:pt x="24" y="1"/>
                  </a:cubicBezTo>
                  <a:cubicBezTo>
                    <a:pt x="16" y="6"/>
                    <a:pt x="8" y="11"/>
                    <a:pt x="1" y="16"/>
                  </a:cubicBezTo>
                  <a:cubicBezTo>
                    <a:pt x="0" y="17"/>
                    <a:pt x="1" y="19"/>
                    <a:pt x="2" y="1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8" name="Freeform 179"/>
            <p:cNvSpPr/>
            <p:nvPr/>
          </p:nvSpPr>
          <p:spPr bwMode="auto">
            <a:xfrm>
              <a:off x="6318" y="2001"/>
              <a:ext cx="30" cy="21"/>
            </a:xfrm>
            <a:custGeom>
              <a:avLst/>
              <a:gdLst>
                <a:gd name="T0" fmla="*/ 2 w 23"/>
                <a:gd name="T1" fmla="*/ 15 h 16"/>
                <a:gd name="T2" fmla="*/ 22 w 23"/>
                <a:gd name="T3" fmla="*/ 2 h 16"/>
                <a:gd name="T4" fmla="*/ 21 w 23"/>
                <a:gd name="T5" fmla="*/ 0 h 16"/>
                <a:gd name="T6" fmla="*/ 1 w 23"/>
                <a:gd name="T7" fmla="*/ 13 h 16"/>
                <a:gd name="T8" fmla="*/ 2 w 23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6">
                  <a:moveTo>
                    <a:pt x="2" y="15"/>
                  </a:moveTo>
                  <a:cubicBezTo>
                    <a:pt x="9" y="11"/>
                    <a:pt x="16" y="6"/>
                    <a:pt x="22" y="2"/>
                  </a:cubicBezTo>
                  <a:cubicBezTo>
                    <a:pt x="23" y="1"/>
                    <a:pt x="22" y="0"/>
                    <a:pt x="21" y="0"/>
                  </a:cubicBezTo>
                  <a:cubicBezTo>
                    <a:pt x="15" y="4"/>
                    <a:pt x="8" y="9"/>
                    <a:pt x="1" y="13"/>
                  </a:cubicBezTo>
                  <a:cubicBezTo>
                    <a:pt x="0" y="14"/>
                    <a:pt x="1" y="16"/>
                    <a:pt x="2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9" name="Freeform 180"/>
            <p:cNvSpPr/>
            <p:nvPr/>
          </p:nvSpPr>
          <p:spPr bwMode="auto">
            <a:xfrm>
              <a:off x="6322" y="1980"/>
              <a:ext cx="29" cy="15"/>
            </a:xfrm>
            <a:custGeom>
              <a:avLst/>
              <a:gdLst>
                <a:gd name="T0" fmla="*/ 2 w 22"/>
                <a:gd name="T1" fmla="*/ 11 h 11"/>
                <a:gd name="T2" fmla="*/ 21 w 22"/>
                <a:gd name="T3" fmla="*/ 2 h 11"/>
                <a:gd name="T4" fmla="*/ 20 w 22"/>
                <a:gd name="T5" fmla="*/ 0 h 11"/>
                <a:gd name="T6" fmla="*/ 1 w 22"/>
                <a:gd name="T7" fmla="*/ 9 h 11"/>
                <a:gd name="T8" fmla="*/ 2 w 22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1">
                  <a:moveTo>
                    <a:pt x="2" y="11"/>
                  </a:moveTo>
                  <a:cubicBezTo>
                    <a:pt x="8" y="9"/>
                    <a:pt x="15" y="6"/>
                    <a:pt x="21" y="2"/>
                  </a:cubicBezTo>
                  <a:cubicBezTo>
                    <a:pt x="22" y="1"/>
                    <a:pt x="21" y="0"/>
                    <a:pt x="20" y="0"/>
                  </a:cubicBezTo>
                  <a:cubicBezTo>
                    <a:pt x="14" y="4"/>
                    <a:pt x="8" y="7"/>
                    <a:pt x="1" y="9"/>
                  </a:cubicBezTo>
                  <a:cubicBezTo>
                    <a:pt x="0" y="10"/>
                    <a:pt x="0" y="11"/>
                    <a:pt x="2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0" name="Freeform 181"/>
            <p:cNvSpPr/>
            <p:nvPr/>
          </p:nvSpPr>
          <p:spPr bwMode="auto">
            <a:xfrm>
              <a:off x="6320" y="1951"/>
              <a:ext cx="34" cy="20"/>
            </a:xfrm>
            <a:custGeom>
              <a:avLst/>
              <a:gdLst>
                <a:gd name="T0" fmla="*/ 2 w 27"/>
                <a:gd name="T1" fmla="*/ 15 h 16"/>
                <a:gd name="T2" fmla="*/ 26 w 27"/>
                <a:gd name="T3" fmla="*/ 2 h 16"/>
                <a:gd name="T4" fmla="*/ 24 w 27"/>
                <a:gd name="T5" fmla="*/ 1 h 16"/>
                <a:gd name="T6" fmla="*/ 1 w 27"/>
                <a:gd name="T7" fmla="*/ 13 h 16"/>
                <a:gd name="T8" fmla="*/ 2 w 27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6">
                  <a:moveTo>
                    <a:pt x="2" y="15"/>
                  </a:moveTo>
                  <a:cubicBezTo>
                    <a:pt x="10" y="12"/>
                    <a:pt x="18" y="8"/>
                    <a:pt x="26" y="2"/>
                  </a:cubicBezTo>
                  <a:cubicBezTo>
                    <a:pt x="27" y="1"/>
                    <a:pt x="25" y="0"/>
                    <a:pt x="24" y="1"/>
                  </a:cubicBezTo>
                  <a:cubicBezTo>
                    <a:pt x="17" y="6"/>
                    <a:pt x="9" y="10"/>
                    <a:pt x="1" y="13"/>
                  </a:cubicBezTo>
                  <a:cubicBezTo>
                    <a:pt x="0" y="14"/>
                    <a:pt x="0" y="16"/>
                    <a:pt x="2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1" name="Freeform 182"/>
            <p:cNvSpPr/>
            <p:nvPr/>
          </p:nvSpPr>
          <p:spPr bwMode="auto">
            <a:xfrm>
              <a:off x="6325" y="1934"/>
              <a:ext cx="15" cy="10"/>
            </a:xfrm>
            <a:custGeom>
              <a:avLst/>
              <a:gdLst>
                <a:gd name="T0" fmla="*/ 2 w 12"/>
                <a:gd name="T1" fmla="*/ 7 h 8"/>
                <a:gd name="T2" fmla="*/ 11 w 12"/>
                <a:gd name="T3" fmla="*/ 3 h 8"/>
                <a:gd name="T4" fmla="*/ 11 w 12"/>
                <a:gd name="T5" fmla="*/ 1 h 8"/>
                <a:gd name="T6" fmla="*/ 2 w 12"/>
                <a:gd name="T7" fmla="*/ 5 h 8"/>
                <a:gd name="T8" fmla="*/ 2 w 12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2" y="7"/>
                  </a:moveTo>
                  <a:cubicBezTo>
                    <a:pt x="5" y="5"/>
                    <a:pt x="8" y="4"/>
                    <a:pt x="11" y="3"/>
                  </a:cubicBezTo>
                  <a:cubicBezTo>
                    <a:pt x="12" y="2"/>
                    <a:pt x="12" y="0"/>
                    <a:pt x="11" y="1"/>
                  </a:cubicBezTo>
                  <a:cubicBezTo>
                    <a:pt x="7" y="2"/>
                    <a:pt x="4" y="4"/>
                    <a:pt x="2" y="5"/>
                  </a:cubicBezTo>
                  <a:cubicBezTo>
                    <a:pt x="0" y="6"/>
                    <a:pt x="1" y="8"/>
                    <a:pt x="2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2" name="Freeform 183"/>
            <p:cNvSpPr/>
            <p:nvPr/>
          </p:nvSpPr>
          <p:spPr bwMode="auto">
            <a:xfrm>
              <a:off x="6146" y="1984"/>
              <a:ext cx="34" cy="22"/>
            </a:xfrm>
            <a:custGeom>
              <a:avLst/>
              <a:gdLst>
                <a:gd name="T0" fmla="*/ 2 w 26"/>
                <a:gd name="T1" fmla="*/ 16 h 17"/>
                <a:gd name="T2" fmla="*/ 25 w 26"/>
                <a:gd name="T3" fmla="*/ 2 h 17"/>
                <a:gd name="T4" fmla="*/ 24 w 26"/>
                <a:gd name="T5" fmla="*/ 0 h 17"/>
                <a:gd name="T6" fmla="*/ 1 w 26"/>
                <a:gd name="T7" fmla="*/ 15 h 17"/>
                <a:gd name="T8" fmla="*/ 2 w 26"/>
                <a:gd name="T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7">
                  <a:moveTo>
                    <a:pt x="2" y="16"/>
                  </a:moveTo>
                  <a:cubicBezTo>
                    <a:pt x="11" y="12"/>
                    <a:pt x="18" y="7"/>
                    <a:pt x="25" y="2"/>
                  </a:cubicBezTo>
                  <a:cubicBezTo>
                    <a:pt x="26" y="1"/>
                    <a:pt x="25" y="0"/>
                    <a:pt x="24" y="0"/>
                  </a:cubicBezTo>
                  <a:cubicBezTo>
                    <a:pt x="17" y="6"/>
                    <a:pt x="10" y="11"/>
                    <a:pt x="1" y="15"/>
                  </a:cubicBezTo>
                  <a:cubicBezTo>
                    <a:pt x="0" y="15"/>
                    <a:pt x="1" y="17"/>
                    <a:pt x="2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3" name="Freeform 184"/>
            <p:cNvSpPr/>
            <p:nvPr/>
          </p:nvSpPr>
          <p:spPr bwMode="auto">
            <a:xfrm>
              <a:off x="6185" y="1979"/>
              <a:ext cx="34" cy="23"/>
            </a:xfrm>
            <a:custGeom>
              <a:avLst/>
              <a:gdLst>
                <a:gd name="T0" fmla="*/ 2 w 26"/>
                <a:gd name="T1" fmla="*/ 18 h 18"/>
                <a:gd name="T2" fmla="*/ 25 w 26"/>
                <a:gd name="T3" fmla="*/ 2 h 18"/>
                <a:gd name="T4" fmla="*/ 24 w 26"/>
                <a:gd name="T5" fmla="*/ 0 h 18"/>
                <a:gd name="T6" fmla="*/ 1 w 26"/>
                <a:gd name="T7" fmla="*/ 16 h 18"/>
                <a:gd name="T8" fmla="*/ 2 w 26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8">
                  <a:moveTo>
                    <a:pt x="2" y="18"/>
                  </a:moveTo>
                  <a:cubicBezTo>
                    <a:pt x="10" y="13"/>
                    <a:pt x="18" y="8"/>
                    <a:pt x="25" y="2"/>
                  </a:cubicBezTo>
                  <a:cubicBezTo>
                    <a:pt x="26" y="1"/>
                    <a:pt x="25" y="0"/>
                    <a:pt x="24" y="0"/>
                  </a:cubicBezTo>
                  <a:cubicBezTo>
                    <a:pt x="17" y="7"/>
                    <a:pt x="9" y="11"/>
                    <a:pt x="1" y="16"/>
                  </a:cubicBezTo>
                  <a:cubicBezTo>
                    <a:pt x="0" y="17"/>
                    <a:pt x="1" y="18"/>
                    <a:pt x="2" y="1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4" name="Freeform 185"/>
            <p:cNvSpPr/>
            <p:nvPr/>
          </p:nvSpPr>
          <p:spPr bwMode="auto">
            <a:xfrm>
              <a:off x="6218" y="1982"/>
              <a:ext cx="25" cy="20"/>
            </a:xfrm>
            <a:custGeom>
              <a:avLst/>
              <a:gdLst>
                <a:gd name="T0" fmla="*/ 2 w 20"/>
                <a:gd name="T1" fmla="*/ 15 h 16"/>
                <a:gd name="T2" fmla="*/ 20 w 20"/>
                <a:gd name="T3" fmla="*/ 2 h 16"/>
                <a:gd name="T4" fmla="*/ 18 w 20"/>
                <a:gd name="T5" fmla="*/ 1 h 16"/>
                <a:gd name="T6" fmla="*/ 0 w 20"/>
                <a:gd name="T7" fmla="*/ 13 h 16"/>
                <a:gd name="T8" fmla="*/ 2 w 20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6">
                  <a:moveTo>
                    <a:pt x="2" y="15"/>
                  </a:moveTo>
                  <a:cubicBezTo>
                    <a:pt x="8" y="11"/>
                    <a:pt x="14" y="7"/>
                    <a:pt x="20" y="2"/>
                  </a:cubicBezTo>
                  <a:cubicBezTo>
                    <a:pt x="20" y="1"/>
                    <a:pt x="19" y="0"/>
                    <a:pt x="18" y="1"/>
                  </a:cubicBezTo>
                  <a:cubicBezTo>
                    <a:pt x="13" y="5"/>
                    <a:pt x="7" y="10"/>
                    <a:pt x="0" y="13"/>
                  </a:cubicBezTo>
                  <a:cubicBezTo>
                    <a:pt x="0" y="14"/>
                    <a:pt x="0" y="16"/>
                    <a:pt x="2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5" name="Freeform 186"/>
            <p:cNvSpPr/>
            <p:nvPr/>
          </p:nvSpPr>
          <p:spPr bwMode="auto">
            <a:xfrm>
              <a:off x="6243" y="1989"/>
              <a:ext cx="11" cy="8"/>
            </a:xfrm>
            <a:custGeom>
              <a:avLst/>
              <a:gdLst>
                <a:gd name="T0" fmla="*/ 2 w 8"/>
                <a:gd name="T1" fmla="*/ 6 h 6"/>
                <a:gd name="T2" fmla="*/ 7 w 8"/>
                <a:gd name="T3" fmla="*/ 2 h 6"/>
                <a:gd name="T4" fmla="*/ 6 w 8"/>
                <a:gd name="T5" fmla="*/ 1 h 6"/>
                <a:gd name="T6" fmla="*/ 1 w 8"/>
                <a:gd name="T7" fmla="*/ 4 h 6"/>
                <a:gd name="T8" fmla="*/ 2 w 8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2" y="6"/>
                  </a:moveTo>
                  <a:cubicBezTo>
                    <a:pt x="4" y="4"/>
                    <a:pt x="5" y="3"/>
                    <a:pt x="7" y="2"/>
                  </a:cubicBezTo>
                  <a:cubicBezTo>
                    <a:pt x="8" y="2"/>
                    <a:pt x="7" y="0"/>
                    <a:pt x="6" y="1"/>
                  </a:cubicBezTo>
                  <a:cubicBezTo>
                    <a:pt x="4" y="2"/>
                    <a:pt x="3" y="3"/>
                    <a:pt x="1" y="4"/>
                  </a:cubicBezTo>
                  <a:cubicBezTo>
                    <a:pt x="0" y="5"/>
                    <a:pt x="1" y="6"/>
                    <a:pt x="2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6" name="Freeform 187"/>
            <p:cNvSpPr/>
            <p:nvPr/>
          </p:nvSpPr>
          <p:spPr bwMode="auto">
            <a:xfrm>
              <a:off x="6149" y="2076"/>
              <a:ext cx="17" cy="13"/>
            </a:xfrm>
            <a:custGeom>
              <a:avLst/>
              <a:gdLst>
                <a:gd name="T0" fmla="*/ 2 w 13"/>
                <a:gd name="T1" fmla="*/ 10 h 10"/>
                <a:gd name="T2" fmla="*/ 12 w 13"/>
                <a:gd name="T3" fmla="*/ 3 h 10"/>
                <a:gd name="T4" fmla="*/ 11 w 13"/>
                <a:gd name="T5" fmla="*/ 1 h 10"/>
                <a:gd name="T6" fmla="*/ 1 w 13"/>
                <a:gd name="T7" fmla="*/ 8 h 10"/>
                <a:gd name="T8" fmla="*/ 2 w 13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0">
                  <a:moveTo>
                    <a:pt x="2" y="10"/>
                  </a:moveTo>
                  <a:cubicBezTo>
                    <a:pt x="5" y="7"/>
                    <a:pt x="9" y="4"/>
                    <a:pt x="12" y="3"/>
                  </a:cubicBezTo>
                  <a:cubicBezTo>
                    <a:pt x="13" y="2"/>
                    <a:pt x="12" y="0"/>
                    <a:pt x="11" y="1"/>
                  </a:cubicBezTo>
                  <a:cubicBezTo>
                    <a:pt x="8" y="3"/>
                    <a:pt x="4" y="6"/>
                    <a:pt x="1" y="8"/>
                  </a:cubicBezTo>
                  <a:cubicBezTo>
                    <a:pt x="0" y="9"/>
                    <a:pt x="1" y="10"/>
                    <a:pt x="2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7" name="Freeform 188"/>
            <p:cNvSpPr/>
            <p:nvPr/>
          </p:nvSpPr>
          <p:spPr bwMode="auto">
            <a:xfrm>
              <a:off x="6165" y="2083"/>
              <a:ext cx="10" cy="10"/>
            </a:xfrm>
            <a:custGeom>
              <a:avLst/>
              <a:gdLst>
                <a:gd name="T0" fmla="*/ 3 w 8"/>
                <a:gd name="T1" fmla="*/ 7 h 8"/>
                <a:gd name="T2" fmla="*/ 8 w 8"/>
                <a:gd name="T3" fmla="*/ 2 h 8"/>
                <a:gd name="T4" fmla="*/ 6 w 8"/>
                <a:gd name="T5" fmla="*/ 1 h 8"/>
                <a:gd name="T6" fmla="*/ 1 w 8"/>
                <a:gd name="T7" fmla="*/ 6 h 8"/>
                <a:gd name="T8" fmla="*/ 3 w 8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3" y="7"/>
                  </a:moveTo>
                  <a:cubicBezTo>
                    <a:pt x="4" y="6"/>
                    <a:pt x="6" y="4"/>
                    <a:pt x="8" y="2"/>
                  </a:cubicBezTo>
                  <a:cubicBezTo>
                    <a:pt x="8" y="2"/>
                    <a:pt x="7" y="0"/>
                    <a:pt x="6" y="1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7"/>
                    <a:pt x="2" y="8"/>
                    <a:pt x="3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8" name="Freeform 189"/>
            <p:cNvSpPr/>
            <p:nvPr/>
          </p:nvSpPr>
          <p:spPr bwMode="auto">
            <a:xfrm>
              <a:off x="6331" y="2138"/>
              <a:ext cx="29" cy="25"/>
            </a:xfrm>
            <a:custGeom>
              <a:avLst/>
              <a:gdLst>
                <a:gd name="T0" fmla="*/ 2 w 22"/>
                <a:gd name="T1" fmla="*/ 18 h 19"/>
                <a:gd name="T2" fmla="*/ 21 w 22"/>
                <a:gd name="T3" fmla="*/ 2 h 19"/>
                <a:gd name="T4" fmla="*/ 19 w 22"/>
                <a:gd name="T5" fmla="*/ 0 h 19"/>
                <a:gd name="T6" fmla="*/ 0 w 22"/>
                <a:gd name="T7" fmla="*/ 17 h 19"/>
                <a:gd name="T8" fmla="*/ 2 w 22"/>
                <a:gd name="T9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9">
                  <a:moveTo>
                    <a:pt x="2" y="18"/>
                  </a:moveTo>
                  <a:cubicBezTo>
                    <a:pt x="8" y="13"/>
                    <a:pt x="14" y="7"/>
                    <a:pt x="21" y="2"/>
                  </a:cubicBezTo>
                  <a:cubicBezTo>
                    <a:pt x="22" y="1"/>
                    <a:pt x="21" y="0"/>
                    <a:pt x="19" y="0"/>
                  </a:cubicBezTo>
                  <a:cubicBezTo>
                    <a:pt x="13" y="6"/>
                    <a:pt x="6" y="11"/>
                    <a:pt x="0" y="17"/>
                  </a:cubicBezTo>
                  <a:cubicBezTo>
                    <a:pt x="0" y="18"/>
                    <a:pt x="1" y="19"/>
                    <a:pt x="2" y="1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9" name="Freeform 190"/>
            <p:cNvSpPr/>
            <p:nvPr/>
          </p:nvSpPr>
          <p:spPr bwMode="auto">
            <a:xfrm>
              <a:off x="6338" y="2134"/>
              <a:ext cx="38" cy="33"/>
            </a:xfrm>
            <a:custGeom>
              <a:avLst/>
              <a:gdLst>
                <a:gd name="T0" fmla="*/ 2 w 30"/>
                <a:gd name="T1" fmla="*/ 24 h 25"/>
                <a:gd name="T2" fmla="*/ 29 w 30"/>
                <a:gd name="T3" fmla="*/ 2 h 25"/>
                <a:gd name="T4" fmla="*/ 28 w 30"/>
                <a:gd name="T5" fmla="*/ 0 h 25"/>
                <a:gd name="T6" fmla="*/ 1 w 30"/>
                <a:gd name="T7" fmla="*/ 23 h 25"/>
                <a:gd name="T8" fmla="*/ 2 w 30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5">
                  <a:moveTo>
                    <a:pt x="2" y="24"/>
                  </a:moveTo>
                  <a:cubicBezTo>
                    <a:pt x="11" y="17"/>
                    <a:pt x="19" y="8"/>
                    <a:pt x="29" y="2"/>
                  </a:cubicBezTo>
                  <a:cubicBezTo>
                    <a:pt x="30" y="2"/>
                    <a:pt x="29" y="0"/>
                    <a:pt x="28" y="0"/>
                  </a:cubicBezTo>
                  <a:cubicBezTo>
                    <a:pt x="18" y="7"/>
                    <a:pt x="9" y="15"/>
                    <a:pt x="1" y="23"/>
                  </a:cubicBezTo>
                  <a:cubicBezTo>
                    <a:pt x="0" y="24"/>
                    <a:pt x="1" y="25"/>
                    <a:pt x="2" y="2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0" name="Freeform 191"/>
            <p:cNvSpPr/>
            <p:nvPr/>
          </p:nvSpPr>
          <p:spPr bwMode="auto">
            <a:xfrm>
              <a:off x="6357" y="2150"/>
              <a:ext cx="34" cy="24"/>
            </a:xfrm>
            <a:custGeom>
              <a:avLst/>
              <a:gdLst>
                <a:gd name="T0" fmla="*/ 2 w 26"/>
                <a:gd name="T1" fmla="*/ 19 h 19"/>
                <a:gd name="T2" fmla="*/ 25 w 26"/>
                <a:gd name="T3" fmla="*/ 3 h 19"/>
                <a:gd name="T4" fmla="*/ 24 w 26"/>
                <a:gd name="T5" fmla="*/ 1 h 19"/>
                <a:gd name="T6" fmla="*/ 1 w 26"/>
                <a:gd name="T7" fmla="*/ 17 h 19"/>
                <a:gd name="T8" fmla="*/ 2 w 26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9">
                  <a:moveTo>
                    <a:pt x="2" y="19"/>
                  </a:moveTo>
                  <a:cubicBezTo>
                    <a:pt x="10" y="13"/>
                    <a:pt x="17" y="7"/>
                    <a:pt x="25" y="3"/>
                  </a:cubicBezTo>
                  <a:cubicBezTo>
                    <a:pt x="26" y="2"/>
                    <a:pt x="25" y="0"/>
                    <a:pt x="24" y="1"/>
                  </a:cubicBezTo>
                  <a:cubicBezTo>
                    <a:pt x="16" y="6"/>
                    <a:pt x="8" y="11"/>
                    <a:pt x="1" y="17"/>
                  </a:cubicBezTo>
                  <a:cubicBezTo>
                    <a:pt x="0" y="18"/>
                    <a:pt x="1" y="19"/>
                    <a:pt x="2" y="1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1" name="Freeform 192"/>
            <p:cNvSpPr/>
            <p:nvPr/>
          </p:nvSpPr>
          <p:spPr bwMode="auto">
            <a:xfrm>
              <a:off x="6362" y="2164"/>
              <a:ext cx="33" cy="27"/>
            </a:xfrm>
            <a:custGeom>
              <a:avLst/>
              <a:gdLst>
                <a:gd name="T0" fmla="*/ 2 w 25"/>
                <a:gd name="T1" fmla="*/ 21 h 21"/>
                <a:gd name="T2" fmla="*/ 24 w 25"/>
                <a:gd name="T3" fmla="*/ 3 h 21"/>
                <a:gd name="T4" fmla="*/ 24 w 25"/>
                <a:gd name="T5" fmla="*/ 1 h 21"/>
                <a:gd name="T6" fmla="*/ 1 w 25"/>
                <a:gd name="T7" fmla="*/ 19 h 21"/>
                <a:gd name="T8" fmla="*/ 2 w 25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1">
                  <a:moveTo>
                    <a:pt x="2" y="21"/>
                  </a:moveTo>
                  <a:cubicBezTo>
                    <a:pt x="10" y="15"/>
                    <a:pt x="16" y="8"/>
                    <a:pt x="24" y="3"/>
                  </a:cubicBezTo>
                  <a:cubicBezTo>
                    <a:pt x="25" y="2"/>
                    <a:pt x="24" y="0"/>
                    <a:pt x="24" y="1"/>
                  </a:cubicBezTo>
                  <a:cubicBezTo>
                    <a:pt x="16" y="7"/>
                    <a:pt x="9" y="14"/>
                    <a:pt x="1" y="19"/>
                  </a:cubicBezTo>
                  <a:cubicBezTo>
                    <a:pt x="0" y="20"/>
                    <a:pt x="1" y="21"/>
                    <a:pt x="2" y="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2" name="Freeform 193"/>
            <p:cNvSpPr/>
            <p:nvPr/>
          </p:nvSpPr>
          <p:spPr bwMode="auto">
            <a:xfrm>
              <a:off x="6378" y="2189"/>
              <a:ext cx="26" cy="19"/>
            </a:xfrm>
            <a:custGeom>
              <a:avLst/>
              <a:gdLst>
                <a:gd name="T0" fmla="*/ 3 w 20"/>
                <a:gd name="T1" fmla="*/ 14 h 15"/>
                <a:gd name="T2" fmla="*/ 19 w 20"/>
                <a:gd name="T3" fmla="*/ 2 h 15"/>
                <a:gd name="T4" fmla="*/ 18 w 20"/>
                <a:gd name="T5" fmla="*/ 0 h 15"/>
                <a:gd name="T6" fmla="*/ 1 w 20"/>
                <a:gd name="T7" fmla="*/ 13 h 15"/>
                <a:gd name="T8" fmla="*/ 3 w 20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5">
                  <a:moveTo>
                    <a:pt x="3" y="14"/>
                  </a:moveTo>
                  <a:cubicBezTo>
                    <a:pt x="8" y="10"/>
                    <a:pt x="13" y="5"/>
                    <a:pt x="19" y="2"/>
                  </a:cubicBezTo>
                  <a:cubicBezTo>
                    <a:pt x="20" y="2"/>
                    <a:pt x="19" y="0"/>
                    <a:pt x="18" y="0"/>
                  </a:cubicBezTo>
                  <a:cubicBezTo>
                    <a:pt x="12" y="3"/>
                    <a:pt x="7" y="9"/>
                    <a:pt x="1" y="13"/>
                  </a:cubicBezTo>
                  <a:cubicBezTo>
                    <a:pt x="0" y="14"/>
                    <a:pt x="2" y="15"/>
                    <a:pt x="3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3" name="Freeform 194"/>
            <p:cNvSpPr/>
            <p:nvPr/>
          </p:nvSpPr>
          <p:spPr bwMode="auto">
            <a:xfrm>
              <a:off x="6370" y="2217"/>
              <a:ext cx="23" cy="18"/>
            </a:xfrm>
            <a:custGeom>
              <a:avLst/>
              <a:gdLst>
                <a:gd name="T0" fmla="*/ 1 w 18"/>
                <a:gd name="T1" fmla="*/ 13 h 14"/>
                <a:gd name="T2" fmla="*/ 17 w 18"/>
                <a:gd name="T3" fmla="*/ 3 h 14"/>
                <a:gd name="T4" fmla="*/ 16 w 18"/>
                <a:gd name="T5" fmla="*/ 1 h 14"/>
                <a:gd name="T6" fmla="*/ 1 w 18"/>
                <a:gd name="T7" fmla="*/ 12 h 14"/>
                <a:gd name="T8" fmla="*/ 1 w 18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4">
                  <a:moveTo>
                    <a:pt x="1" y="13"/>
                  </a:moveTo>
                  <a:cubicBezTo>
                    <a:pt x="7" y="10"/>
                    <a:pt x="12" y="6"/>
                    <a:pt x="17" y="3"/>
                  </a:cubicBezTo>
                  <a:cubicBezTo>
                    <a:pt x="18" y="2"/>
                    <a:pt x="17" y="0"/>
                    <a:pt x="16" y="1"/>
                  </a:cubicBezTo>
                  <a:cubicBezTo>
                    <a:pt x="11" y="4"/>
                    <a:pt x="6" y="8"/>
                    <a:pt x="1" y="12"/>
                  </a:cubicBezTo>
                  <a:cubicBezTo>
                    <a:pt x="0" y="13"/>
                    <a:pt x="1" y="14"/>
                    <a:pt x="1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4" name="Freeform 195"/>
            <p:cNvSpPr/>
            <p:nvPr/>
          </p:nvSpPr>
          <p:spPr bwMode="auto">
            <a:xfrm>
              <a:off x="6378" y="2235"/>
              <a:ext cx="32" cy="26"/>
            </a:xfrm>
            <a:custGeom>
              <a:avLst/>
              <a:gdLst>
                <a:gd name="T0" fmla="*/ 2 w 25"/>
                <a:gd name="T1" fmla="*/ 19 h 20"/>
                <a:gd name="T2" fmla="*/ 24 w 25"/>
                <a:gd name="T3" fmla="*/ 2 h 20"/>
                <a:gd name="T4" fmla="*/ 23 w 25"/>
                <a:gd name="T5" fmla="*/ 0 h 20"/>
                <a:gd name="T6" fmla="*/ 1 w 25"/>
                <a:gd name="T7" fmla="*/ 18 h 20"/>
                <a:gd name="T8" fmla="*/ 2 w 25"/>
                <a:gd name="T9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0">
                  <a:moveTo>
                    <a:pt x="2" y="19"/>
                  </a:moveTo>
                  <a:cubicBezTo>
                    <a:pt x="10" y="14"/>
                    <a:pt x="16" y="6"/>
                    <a:pt x="24" y="2"/>
                  </a:cubicBezTo>
                  <a:cubicBezTo>
                    <a:pt x="25" y="1"/>
                    <a:pt x="24" y="0"/>
                    <a:pt x="23" y="0"/>
                  </a:cubicBezTo>
                  <a:cubicBezTo>
                    <a:pt x="15" y="5"/>
                    <a:pt x="9" y="12"/>
                    <a:pt x="1" y="18"/>
                  </a:cubicBezTo>
                  <a:cubicBezTo>
                    <a:pt x="0" y="18"/>
                    <a:pt x="1" y="20"/>
                    <a:pt x="2" y="1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5" name="Freeform 196"/>
            <p:cNvSpPr/>
            <p:nvPr/>
          </p:nvSpPr>
          <p:spPr bwMode="auto">
            <a:xfrm>
              <a:off x="6391" y="2235"/>
              <a:ext cx="35" cy="34"/>
            </a:xfrm>
            <a:custGeom>
              <a:avLst/>
              <a:gdLst>
                <a:gd name="T0" fmla="*/ 2 w 27"/>
                <a:gd name="T1" fmla="*/ 25 h 26"/>
                <a:gd name="T2" fmla="*/ 26 w 27"/>
                <a:gd name="T3" fmla="*/ 3 h 26"/>
                <a:gd name="T4" fmla="*/ 25 w 27"/>
                <a:gd name="T5" fmla="*/ 1 h 26"/>
                <a:gd name="T6" fmla="*/ 0 w 27"/>
                <a:gd name="T7" fmla="*/ 24 h 26"/>
                <a:gd name="T8" fmla="*/ 2 w 27"/>
                <a:gd name="T9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6">
                  <a:moveTo>
                    <a:pt x="2" y="25"/>
                  </a:moveTo>
                  <a:cubicBezTo>
                    <a:pt x="11" y="19"/>
                    <a:pt x="18" y="11"/>
                    <a:pt x="26" y="3"/>
                  </a:cubicBezTo>
                  <a:cubicBezTo>
                    <a:pt x="27" y="2"/>
                    <a:pt x="26" y="0"/>
                    <a:pt x="25" y="1"/>
                  </a:cubicBezTo>
                  <a:cubicBezTo>
                    <a:pt x="17" y="9"/>
                    <a:pt x="10" y="17"/>
                    <a:pt x="0" y="24"/>
                  </a:cubicBezTo>
                  <a:cubicBezTo>
                    <a:pt x="0" y="24"/>
                    <a:pt x="0" y="26"/>
                    <a:pt x="2" y="2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6" name="Freeform 197"/>
            <p:cNvSpPr/>
            <p:nvPr/>
          </p:nvSpPr>
          <p:spPr bwMode="auto">
            <a:xfrm>
              <a:off x="6417" y="2248"/>
              <a:ext cx="18" cy="17"/>
            </a:xfrm>
            <a:custGeom>
              <a:avLst/>
              <a:gdLst>
                <a:gd name="T0" fmla="*/ 2 w 14"/>
                <a:gd name="T1" fmla="*/ 12 h 13"/>
                <a:gd name="T2" fmla="*/ 13 w 14"/>
                <a:gd name="T3" fmla="*/ 2 h 13"/>
                <a:gd name="T4" fmla="*/ 12 w 14"/>
                <a:gd name="T5" fmla="*/ 1 h 13"/>
                <a:gd name="T6" fmla="*/ 1 w 14"/>
                <a:gd name="T7" fmla="*/ 10 h 13"/>
                <a:gd name="T8" fmla="*/ 2 w 14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3">
                  <a:moveTo>
                    <a:pt x="2" y="12"/>
                  </a:moveTo>
                  <a:cubicBezTo>
                    <a:pt x="6" y="9"/>
                    <a:pt x="10" y="6"/>
                    <a:pt x="13" y="2"/>
                  </a:cubicBezTo>
                  <a:cubicBezTo>
                    <a:pt x="14" y="1"/>
                    <a:pt x="13" y="0"/>
                    <a:pt x="12" y="1"/>
                  </a:cubicBezTo>
                  <a:cubicBezTo>
                    <a:pt x="9" y="4"/>
                    <a:pt x="5" y="7"/>
                    <a:pt x="1" y="10"/>
                  </a:cubicBezTo>
                  <a:cubicBezTo>
                    <a:pt x="0" y="11"/>
                    <a:pt x="1" y="13"/>
                    <a:pt x="2" y="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7" name="Freeform 198"/>
            <p:cNvSpPr/>
            <p:nvPr/>
          </p:nvSpPr>
          <p:spPr bwMode="auto">
            <a:xfrm>
              <a:off x="6358" y="2084"/>
              <a:ext cx="3" cy="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0 h 2"/>
                <a:gd name="T4" fmla="*/ 1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2"/>
                    <a:pt x="2" y="0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8" name="Freeform 199"/>
            <p:cNvSpPr/>
            <p:nvPr/>
          </p:nvSpPr>
          <p:spPr bwMode="auto">
            <a:xfrm>
              <a:off x="2090" y="2923"/>
              <a:ext cx="555" cy="194"/>
            </a:xfrm>
            <a:custGeom>
              <a:avLst/>
              <a:gdLst>
                <a:gd name="T0" fmla="*/ 28 w 429"/>
                <a:gd name="T1" fmla="*/ 149 h 150"/>
                <a:gd name="T2" fmla="*/ 6 w 429"/>
                <a:gd name="T3" fmla="*/ 81 h 150"/>
                <a:gd name="T4" fmla="*/ 224 w 429"/>
                <a:gd name="T5" fmla="*/ 50 h 150"/>
                <a:gd name="T6" fmla="*/ 266 w 429"/>
                <a:gd name="T7" fmla="*/ 24 h 150"/>
                <a:gd name="T8" fmla="*/ 296 w 429"/>
                <a:gd name="T9" fmla="*/ 10 h 150"/>
                <a:gd name="T10" fmla="*/ 428 w 429"/>
                <a:gd name="T11" fmla="*/ 39 h 150"/>
                <a:gd name="T12" fmla="*/ 314 w 429"/>
                <a:gd name="T13" fmla="*/ 144 h 150"/>
                <a:gd name="T14" fmla="*/ 287 w 429"/>
                <a:gd name="T15" fmla="*/ 103 h 150"/>
                <a:gd name="T16" fmla="*/ 131 w 429"/>
                <a:gd name="T17" fmla="*/ 127 h 150"/>
                <a:gd name="T18" fmla="*/ 110 w 429"/>
                <a:gd name="T19" fmla="*/ 127 h 150"/>
                <a:gd name="T20" fmla="*/ 244 w 429"/>
                <a:gd name="T21" fmla="*/ 99 h 150"/>
                <a:gd name="T22" fmla="*/ 36 w 429"/>
                <a:gd name="T23" fmla="*/ 141 h 150"/>
                <a:gd name="T24" fmla="*/ 199 w 429"/>
                <a:gd name="T25" fmla="*/ 110 h 150"/>
                <a:gd name="T26" fmla="*/ 288 w 429"/>
                <a:gd name="T27" fmla="*/ 98 h 150"/>
                <a:gd name="T28" fmla="*/ 296 w 429"/>
                <a:gd name="T29" fmla="*/ 121 h 150"/>
                <a:gd name="T30" fmla="*/ 301 w 429"/>
                <a:gd name="T31" fmla="*/ 142 h 150"/>
                <a:gd name="T32" fmla="*/ 377 w 429"/>
                <a:gd name="T33" fmla="*/ 83 h 150"/>
                <a:gd name="T34" fmla="*/ 398 w 429"/>
                <a:gd name="T35" fmla="*/ 34 h 150"/>
                <a:gd name="T36" fmla="*/ 259 w 429"/>
                <a:gd name="T37" fmla="*/ 1 h 150"/>
                <a:gd name="T38" fmla="*/ 398 w 429"/>
                <a:gd name="T39" fmla="*/ 37 h 150"/>
                <a:gd name="T40" fmla="*/ 388 w 429"/>
                <a:gd name="T41" fmla="*/ 31 h 150"/>
                <a:gd name="T42" fmla="*/ 259 w 429"/>
                <a:gd name="T43" fmla="*/ 1 h 150"/>
                <a:gd name="T44" fmla="*/ 262 w 429"/>
                <a:gd name="T45" fmla="*/ 46 h 150"/>
                <a:gd name="T46" fmla="*/ 83 w 429"/>
                <a:gd name="T47" fmla="*/ 63 h 150"/>
                <a:gd name="T48" fmla="*/ 5 w 429"/>
                <a:gd name="T49" fmla="*/ 86 h 150"/>
                <a:gd name="T50" fmla="*/ 31 w 429"/>
                <a:gd name="T51" fmla="*/ 146 h 150"/>
                <a:gd name="T52" fmla="*/ 3 w 429"/>
                <a:gd name="T53" fmla="*/ 82 h 150"/>
                <a:gd name="T54" fmla="*/ 93 w 429"/>
                <a:gd name="T55" fmla="*/ 64 h 150"/>
                <a:gd name="T56" fmla="*/ 266 w 429"/>
                <a:gd name="T57" fmla="*/ 34 h 150"/>
                <a:gd name="T58" fmla="*/ 278 w 429"/>
                <a:gd name="T59" fmla="*/ 8 h 150"/>
                <a:gd name="T60" fmla="*/ 417 w 429"/>
                <a:gd name="T61" fmla="*/ 39 h 150"/>
                <a:gd name="T62" fmla="*/ 347 w 429"/>
                <a:gd name="T63" fmla="*/ 23 h 150"/>
                <a:gd name="T64" fmla="*/ 258 w 429"/>
                <a:gd name="T65" fmla="*/ 2 h 150"/>
                <a:gd name="T66" fmla="*/ 422 w 429"/>
                <a:gd name="T67" fmla="*/ 43 h 150"/>
                <a:gd name="T68" fmla="*/ 334 w 429"/>
                <a:gd name="T69" fmla="*/ 121 h 150"/>
                <a:gd name="T70" fmla="*/ 298 w 429"/>
                <a:gd name="T71" fmla="*/ 123 h 150"/>
                <a:gd name="T72" fmla="*/ 305 w 429"/>
                <a:gd name="T73" fmla="*/ 148 h 150"/>
                <a:gd name="T74" fmla="*/ 260 w 429"/>
                <a:gd name="T75" fmla="*/ 97 h 150"/>
                <a:gd name="T76" fmla="*/ 66 w 429"/>
                <a:gd name="T77" fmla="*/ 135 h 150"/>
                <a:gd name="T78" fmla="*/ 192 w 429"/>
                <a:gd name="T79" fmla="*/ 110 h 150"/>
                <a:gd name="T80" fmla="*/ 200 w 429"/>
                <a:gd name="T81" fmla="*/ 107 h 150"/>
                <a:gd name="T82" fmla="*/ 108 w 429"/>
                <a:gd name="T83" fmla="*/ 133 h 150"/>
                <a:gd name="T84" fmla="*/ 287 w 429"/>
                <a:gd name="T85" fmla="*/ 105 h 150"/>
                <a:gd name="T86" fmla="*/ 317 w 429"/>
                <a:gd name="T87" fmla="*/ 144 h 150"/>
                <a:gd name="T88" fmla="*/ 413 w 429"/>
                <a:gd name="T89" fmla="*/ 55 h 150"/>
                <a:gd name="T90" fmla="*/ 367 w 429"/>
                <a:gd name="T91" fmla="*/ 24 h 150"/>
                <a:gd name="T92" fmla="*/ 256 w 429"/>
                <a:gd name="T93" fmla="*/ 1 h 150"/>
                <a:gd name="T94" fmla="*/ 267 w 429"/>
                <a:gd name="T95" fmla="*/ 44 h 150"/>
                <a:gd name="T96" fmla="*/ 41 w 429"/>
                <a:gd name="T97" fmla="*/ 68 h 150"/>
                <a:gd name="T98" fmla="*/ 13 w 429"/>
                <a:gd name="T99" fmla="*/ 97 h 150"/>
                <a:gd name="T100" fmla="*/ 23 w 429"/>
                <a:gd name="T101" fmla="*/ 136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9" h="150">
                  <a:moveTo>
                    <a:pt x="8" y="83"/>
                  </a:moveTo>
                  <a:cubicBezTo>
                    <a:pt x="11" y="96"/>
                    <a:pt x="14" y="109"/>
                    <a:pt x="18" y="122"/>
                  </a:cubicBezTo>
                  <a:cubicBezTo>
                    <a:pt x="19" y="127"/>
                    <a:pt x="20" y="132"/>
                    <a:pt x="21" y="137"/>
                  </a:cubicBezTo>
                  <a:cubicBezTo>
                    <a:pt x="23" y="141"/>
                    <a:pt x="24" y="146"/>
                    <a:pt x="26" y="149"/>
                  </a:cubicBezTo>
                  <a:cubicBezTo>
                    <a:pt x="27" y="150"/>
                    <a:pt x="28" y="150"/>
                    <a:pt x="28" y="149"/>
                  </a:cubicBezTo>
                  <a:cubicBezTo>
                    <a:pt x="29" y="144"/>
                    <a:pt x="27" y="139"/>
                    <a:pt x="25" y="134"/>
                  </a:cubicBezTo>
                  <a:cubicBezTo>
                    <a:pt x="23" y="127"/>
                    <a:pt x="21" y="121"/>
                    <a:pt x="20" y="115"/>
                  </a:cubicBezTo>
                  <a:cubicBezTo>
                    <a:pt x="18" y="109"/>
                    <a:pt x="16" y="102"/>
                    <a:pt x="14" y="96"/>
                  </a:cubicBezTo>
                  <a:cubicBezTo>
                    <a:pt x="12" y="92"/>
                    <a:pt x="11" y="89"/>
                    <a:pt x="9" y="86"/>
                  </a:cubicBezTo>
                  <a:cubicBezTo>
                    <a:pt x="8" y="85"/>
                    <a:pt x="7" y="83"/>
                    <a:pt x="6" y="81"/>
                  </a:cubicBezTo>
                  <a:cubicBezTo>
                    <a:pt x="5" y="80"/>
                    <a:pt x="5" y="79"/>
                    <a:pt x="6" y="77"/>
                  </a:cubicBezTo>
                  <a:cubicBezTo>
                    <a:pt x="9" y="75"/>
                    <a:pt x="14" y="75"/>
                    <a:pt x="17" y="74"/>
                  </a:cubicBezTo>
                  <a:cubicBezTo>
                    <a:pt x="30" y="71"/>
                    <a:pt x="44" y="70"/>
                    <a:pt x="58" y="68"/>
                  </a:cubicBezTo>
                  <a:cubicBezTo>
                    <a:pt x="85" y="66"/>
                    <a:pt x="113" y="64"/>
                    <a:pt x="141" y="61"/>
                  </a:cubicBezTo>
                  <a:cubicBezTo>
                    <a:pt x="169" y="58"/>
                    <a:pt x="197" y="52"/>
                    <a:pt x="224" y="50"/>
                  </a:cubicBezTo>
                  <a:cubicBezTo>
                    <a:pt x="234" y="49"/>
                    <a:pt x="243" y="49"/>
                    <a:pt x="252" y="47"/>
                  </a:cubicBezTo>
                  <a:cubicBezTo>
                    <a:pt x="257" y="47"/>
                    <a:pt x="261" y="46"/>
                    <a:pt x="266" y="46"/>
                  </a:cubicBezTo>
                  <a:cubicBezTo>
                    <a:pt x="267" y="45"/>
                    <a:pt x="269" y="46"/>
                    <a:pt x="270" y="44"/>
                  </a:cubicBezTo>
                  <a:cubicBezTo>
                    <a:pt x="271" y="42"/>
                    <a:pt x="269" y="39"/>
                    <a:pt x="269" y="38"/>
                  </a:cubicBezTo>
                  <a:cubicBezTo>
                    <a:pt x="269" y="33"/>
                    <a:pt x="268" y="28"/>
                    <a:pt x="266" y="24"/>
                  </a:cubicBezTo>
                  <a:cubicBezTo>
                    <a:pt x="263" y="17"/>
                    <a:pt x="258" y="9"/>
                    <a:pt x="258" y="1"/>
                  </a:cubicBezTo>
                  <a:cubicBezTo>
                    <a:pt x="257" y="1"/>
                    <a:pt x="257" y="2"/>
                    <a:pt x="257" y="2"/>
                  </a:cubicBezTo>
                  <a:cubicBezTo>
                    <a:pt x="260" y="2"/>
                    <a:pt x="263" y="3"/>
                    <a:pt x="266" y="4"/>
                  </a:cubicBezTo>
                  <a:cubicBezTo>
                    <a:pt x="269" y="5"/>
                    <a:pt x="273" y="6"/>
                    <a:pt x="276" y="6"/>
                  </a:cubicBezTo>
                  <a:cubicBezTo>
                    <a:pt x="283" y="7"/>
                    <a:pt x="290" y="9"/>
                    <a:pt x="296" y="10"/>
                  </a:cubicBezTo>
                  <a:cubicBezTo>
                    <a:pt x="310" y="13"/>
                    <a:pt x="324" y="16"/>
                    <a:pt x="338" y="19"/>
                  </a:cubicBezTo>
                  <a:cubicBezTo>
                    <a:pt x="352" y="21"/>
                    <a:pt x="365" y="25"/>
                    <a:pt x="379" y="28"/>
                  </a:cubicBezTo>
                  <a:cubicBezTo>
                    <a:pt x="385" y="30"/>
                    <a:pt x="391" y="31"/>
                    <a:pt x="398" y="32"/>
                  </a:cubicBezTo>
                  <a:cubicBezTo>
                    <a:pt x="402" y="33"/>
                    <a:pt x="406" y="33"/>
                    <a:pt x="411" y="34"/>
                  </a:cubicBezTo>
                  <a:cubicBezTo>
                    <a:pt x="416" y="35"/>
                    <a:pt x="423" y="35"/>
                    <a:pt x="428" y="39"/>
                  </a:cubicBezTo>
                  <a:cubicBezTo>
                    <a:pt x="427" y="39"/>
                    <a:pt x="427" y="39"/>
                    <a:pt x="427" y="38"/>
                  </a:cubicBezTo>
                  <a:cubicBezTo>
                    <a:pt x="422" y="48"/>
                    <a:pt x="412" y="55"/>
                    <a:pt x="403" y="61"/>
                  </a:cubicBezTo>
                  <a:cubicBezTo>
                    <a:pt x="393" y="69"/>
                    <a:pt x="383" y="79"/>
                    <a:pt x="373" y="88"/>
                  </a:cubicBezTo>
                  <a:cubicBezTo>
                    <a:pt x="363" y="97"/>
                    <a:pt x="352" y="106"/>
                    <a:pt x="342" y="116"/>
                  </a:cubicBezTo>
                  <a:cubicBezTo>
                    <a:pt x="333" y="125"/>
                    <a:pt x="324" y="135"/>
                    <a:pt x="314" y="144"/>
                  </a:cubicBezTo>
                  <a:cubicBezTo>
                    <a:pt x="312" y="145"/>
                    <a:pt x="310" y="147"/>
                    <a:pt x="308" y="146"/>
                  </a:cubicBezTo>
                  <a:cubicBezTo>
                    <a:pt x="307" y="145"/>
                    <a:pt x="306" y="142"/>
                    <a:pt x="306" y="141"/>
                  </a:cubicBezTo>
                  <a:cubicBezTo>
                    <a:pt x="304" y="136"/>
                    <a:pt x="303" y="132"/>
                    <a:pt x="301" y="127"/>
                  </a:cubicBezTo>
                  <a:cubicBezTo>
                    <a:pt x="298" y="121"/>
                    <a:pt x="295" y="115"/>
                    <a:pt x="291" y="109"/>
                  </a:cubicBezTo>
                  <a:cubicBezTo>
                    <a:pt x="290" y="107"/>
                    <a:pt x="288" y="105"/>
                    <a:pt x="287" y="103"/>
                  </a:cubicBezTo>
                  <a:cubicBezTo>
                    <a:pt x="286" y="101"/>
                    <a:pt x="285" y="99"/>
                    <a:pt x="283" y="98"/>
                  </a:cubicBezTo>
                  <a:cubicBezTo>
                    <a:pt x="279" y="97"/>
                    <a:pt x="275" y="99"/>
                    <a:pt x="271" y="100"/>
                  </a:cubicBezTo>
                  <a:cubicBezTo>
                    <a:pt x="265" y="102"/>
                    <a:pt x="259" y="103"/>
                    <a:pt x="253" y="104"/>
                  </a:cubicBezTo>
                  <a:cubicBezTo>
                    <a:pt x="239" y="106"/>
                    <a:pt x="226" y="109"/>
                    <a:pt x="212" y="111"/>
                  </a:cubicBezTo>
                  <a:cubicBezTo>
                    <a:pt x="185" y="115"/>
                    <a:pt x="158" y="120"/>
                    <a:pt x="131" y="127"/>
                  </a:cubicBezTo>
                  <a:cubicBezTo>
                    <a:pt x="118" y="130"/>
                    <a:pt x="105" y="132"/>
                    <a:pt x="91" y="134"/>
                  </a:cubicBezTo>
                  <a:cubicBezTo>
                    <a:pt x="78" y="137"/>
                    <a:pt x="65" y="139"/>
                    <a:pt x="52" y="141"/>
                  </a:cubicBezTo>
                  <a:cubicBezTo>
                    <a:pt x="45" y="142"/>
                    <a:pt x="37" y="144"/>
                    <a:pt x="30" y="146"/>
                  </a:cubicBezTo>
                  <a:cubicBezTo>
                    <a:pt x="29" y="147"/>
                    <a:pt x="30" y="148"/>
                    <a:pt x="30" y="148"/>
                  </a:cubicBezTo>
                  <a:cubicBezTo>
                    <a:pt x="57" y="140"/>
                    <a:pt x="83" y="133"/>
                    <a:pt x="110" y="127"/>
                  </a:cubicBezTo>
                  <a:cubicBezTo>
                    <a:pt x="136" y="121"/>
                    <a:pt x="163" y="115"/>
                    <a:pt x="190" y="110"/>
                  </a:cubicBezTo>
                  <a:cubicBezTo>
                    <a:pt x="205" y="108"/>
                    <a:pt x="220" y="105"/>
                    <a:pt x="235" y="102"/>
                  </a:cubicBezTo>
                  <a:cubicBezTo>
                    <a:pt x="249" y="99"/>
                    <a:pt x="263" y="92"/>
                    <a:pt x="278" y="93"/>
                  </a:cubicBezTo>
                  <a:cubicBezTo>
                    <a:pt x="277" y="92"/>
                    <a:pt x="277" y="92"/>
                    <a:pt x="277" y="92"/>
                  </a:cubicBezTo>
                  <a:cubicBezTo>
                    <a:pt x="267" y="97"/>
                    <a:pt x="255" y="98"/>
                    <a:pt x="244" y="99"/>
                  </a:cubicBezTo>
                  <a:cubicBezTo>
                    <a:pt x="230" y="102"/>
                    <a:pt x="217" y="104"/>
                    <a:pt x="204" y="107"/>
                  </a:cubicBezTo>
                  <a:cubicBezTo>
                    <a:pt x="190" y="109"/>
                    <a:pt x="176" y="111"/>
                    <a:pt x="162" y="114"/>
                  </a:cubicBezTo>
                  <a:cubicBezTo>
                    <a:pt x="149" y="116"/>
                    <a:pt x="136" y="120"/>
                    <a:pt x="124" y="123"/>
                  </a:cubicBezTo>
                  <a:cubicBezTo>
                    <a:pt x="95" y="131"/>
                    <a:pt x="66" y="140"/>
                    <a:pt x="36" y="140"/>
                  </a:cubicBezTo>
                  <a:cubicBezTo>
                    <a:pt x="36" y="140"/>
                    <a:pt x="36" y="141"/>
                    <a:pt x="36" y="141"/>
                  </a:cubicBezTo>
                  <a:cubicBezTo>
                    <a:pt x="42" y="141"/>
                    <a:pt x="49" y="140"/>
                    <a:pt x="55" y="139"/>
                  </a:cubicBezTo>
                  <a:cubicBezTo>
                    <a:pt x="62" y="137"/>
                    <a:pt x="69" y="136"/>
                    <a:pt x="75" y="134"/>
                  </a:cubicBezTo>
                  <a:cubicBezTo>
                    <a:pt x="89" y="132"/>
                    <a:pt x="103" y="129"/>
                    <a:pt x="117" y="126"/>
                  </a:cubicBezTo>
                  <a:cubicBezTo>
                    <a:pt x="130" y="124"/>
                    <a:pt x="144" y="121"/>
                    <a:pt x="158" y="119"/>
                  </a:cubicBezTo>
                  <a:cubicBezTo>
                    <a:pt x="171" y="116"/>
                    <a:pt x="185" y="113"/>
                    <a:pt x="199" y="110"/>
                  </a:cubicBezTo>
                  <a:cubicBezTo>
                    <a:pt x="212" y="107"/>
                    <a:pt x="226" y="104"/>
                    <a:pt x="239" y="102"/>
                  </a:cubicBezTo>
                  <a:cubicBezTo>
                    <a:pt x="244" y="102"/>
                    <a:pt x="248" y="101"/>
                    <a:pt x="253" y="100"/>
                  </a:cubicBezTo>
                  <a:cubicBezTo>
                    <a:pt x="257" y="99"/>
                    <a:pt x="261" y="98"/>
                    <a:pt x="266" y="97"/>
                  </a:cubicBezTo>
                  <a:cubicBezTo>
                    <a:pt x="270" y="96"/>
                    <a:pt x="274" y="95"/>
                    <a:pt x="279" y="95"/>
                  </a:cubicBezTo>
                  <a:cubicBezTo>
                    <a:pt x="282" y="95"/>
                    <a:pt x="285" y="95"/>
                    <a:pt x="288" y="98"/>
                  </a:cubicBezTo>
                  <a:cubicBezTo>
                    <a:pt x="291" y="102"/>
                    <a:pt x="293" y="108"/>
                    <a:pt x="294" y="112"/>
                  </a:cubicBezTo>
                  <a:cubicBezTo>
                    <a:pt x="295" y="117"/>
                    <a:pt x="297" y="122"/>
                    <a:pt x="298" y="127"/>
                  </a:cubicBezTo>
                  <a:cubicBezTo>
                    <a:pt x="301" y="134"/>
                    <a:pt x="302" y="141"/>
                    <a:pt x="304" y="148"/>
                  </a:cubicBezTo>
                  <a:cubicBezTo>
                    <a:pt x="304" y="148"/>
                    <a:pt x="305" y="148"/>
                    <a:pt x="305" y="148"/>
                  </a:cubicBezTo>
                  <a:cubicBezTo>
                    <a:pt x="300" y="139"/>
                    <a:pt x="299" y="130"/>
                    <a:pt x="296" y="121"/>
                  </a:cubicBezTo>
                  <a:cubicBezTo>
                    <a:pt x="292" y="110"/>
                    <a:pt x="288" y="100"/>
                    <a:pt x="286" y="90"/>
                  </a:cubicBezTo>
                  <a:cubicBezTo>
                    <a:pt x="286" y="89"/>
                    <a:pt x="284" y="89"/>
                    <a:pt x="285" y="90"/>
                  </a:cubicBezTo>
                  <a:cubicBezTo>
                    <a:pt x="285" y="96"/>
                    <a:pt x="288" y="102"/>
                    <a:pt x="290" y="108"/>
                  </a:cubicBezTo>
                  <a:cubicBezTo>
                    <a:pt x="293" y="114"/>
                    <a:pt x="295" y="120"/>
                    <a:pt x="297" y="127"/>
                  </a:cubicBezTo>
                  <a:cubicBezTo>
                    <a:pt x="299" y="132"/>
                    <a:pt x="300" y="137"/>
                    <a:pt x="301" y="142"/>
                  </a:cubicBezTo>
                  <a:cubicBezTo>
                    <a:pt x="302" y="145"/>
                    <a:pt x="303" y="150"/>
                    <a:pt x="306" y="149"/>
                  </a:cubicBezTo>
                  <a:cubicBezTo>
                    <a:pt x="310" y="149"/>
                    <a:pt x="313" y="144"/>
                    <a:pt x="315" y="141"/>
                  </a:cubicBezTo>
                  <a:cubicBezTo>
                    <a:pt x="320" y="136"/>
                    <a:pt x="325" y="131"/>
                    <a:pt x="330" y="127"/>
                  </a:cubicBezTo>
                  <a:cubicBezTo>
                    <a:pt x="340" y="117"/>
                    <a:pt x="350" y="107"/>
                    <a:pt x="360" y="98"/>
                  </a:cubicBezTo>
                  <a:cubicBezTo>
                    <a:pt x="366" y="93"/>
                    <a:pt x="371" y="88"/>
                    <a:pt x="377" y="83"/>
                  </a:cubicBezTo>
                  <a:cubicBezTo>
                    <a:pt x="382" y="78"/>
                    <a:pt x="388" y="74"/>
                    <a:pt x="393" y="69"/>
                  </a:cubicBezTo>
                  <a:cubicBezTo>
                    <a:pt x="403" y="60"/>
                    <a:pt x="412" y="50"/>
                    <a:pt x="423" y="43"/>
                  </a:cubicBezTo>
                  <a:cubicBezTo>
                    <a:pt x="423" y="43"/>
                    <a:pt x="423" y="42"/>
                    <a:pt x="423" y="41"/>
                  </a:cubicBezTo>
                  <a:cubicBezTo>
                    <a:pt x="420" y="39"/>
                    <a:pt x="416" y="38"/>
                    <a:pt x="412" y="37"/>
                  </a:cubicBezTo>
                  <a:cubicBezTo>
                    <a:pt x="407" y="36"/>
                    <a:pt x="403" y="35"/>
                    <a:pt x="398" y="34"/>
                  </a:cubicBezTo>
                  <a:cubicBezTo>
                    <a:pt x="392" y="33"/>
                    <a:pt x="386" y="31"/>
                    <a:pt x="379" y="30"/>
                  </a:cubicBezTo>
                  <a:cubicBezTo>
                    <a:pt x="372" y="28"/>
                    <a:pt x="366" y="27"/>
                    <a:pt x="359" y="26"/>
                  </a:cubicBezTo>
                  <a:cubicBezTo>
                    <a:pt x="345" y="22"/>
                    <a:pt x="332" y="19"/>
                    <a:pt x="318" y="16"/>
                  </a:cubicBezTo>
                  <a:cubicBezTo>
                    <a:pt x="305" y="12"/>
                    <a:pt x="292" y="8"/>
                    <a:pt x="279" y="5"/>
                  </a:cubicBezTo>
                  <a:cubicBezTo>
                    <a:pt x="272" y="3"/>
                    <a:pt x="265" y="2"/>
                    <a:pt x="259" y="1"/>
                  </a:cubicBezTo>
                  <a:cubicBezTo>
                    <a:pt x="258" y="1"/>
                    <a:pt x="257" y="2"/>
                    <a:pt x="258" y="2"/>
                  </a:cubicBezTo>
                  <a:cubicBezTo>
                    <a:pt x="271" y="6"/>
                    <a:pt x="284" y="8"/>
                    <a:pt x="297" y="11"/>
                  </a:cubicBezTo>
                  <a:cubicBezTo>
                    <a:pt x="311" y="14"/>
                    <a:pt x="324" y="18"/>
                    <a:pt x="337" y="22"/>
                  </a:cubicBezTo>
                  <a:cubicBezTo>
                    <a:pt x="351" y="26"/>
                    <a:pt x="364" y="29"/>
                    <a:pt x="378" y="32"/>
                  </a:cubicBezTo>
                  <a:cubicBezTo>
                    <a:pt x="384" y="34"/>
                    <a:pt x="391" y="35"/>
                    <a:pt x="398" y="37"/>
                  </a:cubicBezTo>
                  <a:cubicBezTo>
                    <a:pt x="404" y="39"/>
                    <a:pt x="409" y="40"/>
                    <a:pt x="415" y="41"/>
                  </a:cubicBezTo>
                  <a:cubicBezTo>
                    <a:pt x="418" y="42"/>
                    <a:pt x="421" y="42"/>
                    <a:pt x="424" y="41"/>
                  </a:cubicBezTo>
                  <a:cubicBezTo>
                    <a:pt x="425" y="41"/>
                    <a:pt x="426" y="40"/>
                    <a:pt x="425" y="40"/>
                  </a:cubicBezTo>
                  <a:cubicBezTo>
                    <a:pt x="419" y="38"/>
                    <a:pt x="413" y="37"/>
                    <a:pt x="407" y="35"/>
                  </a:cubicBezTo>
                  <a:cubicBezTo>
                    <a:pt x="400" y="34"/>
                    <a:pt x="394" y="33"/>
                    <a:pt x="388" y="31"/>
                  </a:cubicBezTo>
                  <a:cubicBezTo>
                    <a:pt x="375" y="28"/>
                    <a:pt x="361" y="26"/>
                    <a:pt x="348" y="24"/>
                  </a:cubicBezTo>
                  <a:cubicBezTo>
                    <a:pt x="334" y="22"/>
                    <a:pt x="320" y="18"/>
                    <a:pt x="307" y="15"/>
                  </a:cubicBezTo>
                  <a:cubicBezTo>
                    <a:pt x="300" y="13"/>
                    <a:pt x="293" y="11"/>
                    <a:pt x="287" y="9"/>
                  </a:cubicBezTo>
                  <a:cubicBezTo>
                    <a:pt x="280" y="7"/>
                    <a:pt x="274" y="6"/>
                    <a:pt x="267" y="4"/>
                  </a:cubicBezTo>
                  <a:cubicBezTo>
                    <a:pt x="264" y="3"/>
                    <a:pt x="262" y="2"/>
                    <a:pt x="259" y="1"/>
                  </a:cubicBezTo>
                  <a:cubicBezTo>
                    <a:pt x="259" y="1"/>
                    <a:pt x="258" y="1"/>
                    <a:pt x="258" y="1"/>
                  </a:cubicBezTo>
                  <a:cubicBezTo>
                    <a:pt x="256" y="4"/>
                    <a:pt x="259" y="9"/>
                    <a:pt x="260" y="12"/>
                  </a:cubicBezTo>
                  <a:cubicBezTo>
                    <a:pt x="263" y="18"/>
                    <a:pt x="263" y="25"/>
                    <a:pt x="264" y="31"/>
                  </a:cubicBezTo>
                  <a:cubicBezTo>
                    <a:pt x="264" y="34"/>
                    <a:pt x="265" y="36"/>
                    <a:pt x="265" y="39"/>
                  </a:cubicBezTo>
                  <a:cubicBezTo>
                    <a:pt x="265" y="41"/>
                    <a:pt x="265" y="44"/>
                    <a:pt x="262" y="46"/>
                  </a:cubicBezTo>
                  <a:cubicBezTo>
                    <a:pt x="258" y="47"/>
                    <a:pt x="253" y="46"/>
                    <a:pt x="249" y="46"/>
                  </a:cubicBezTo>
                  <a:cubicBezTo>
                    <a:pt x="242" y="46"/>
                    <a:pt x="235" y="46"/>
                    <a:pt x="229" y="47"/>
                  </a:cubicBezTo>
                  <a:cubicBezTo>
                    <a:pt x="222" y="47"/>
                    <a:pt x="215" y="48"/>
                    <a:pt x="208" y="49"/>
                  </a:cubicBezTo>
                  <a:cubicBezTo>
                    <a:pt x="194" y="50"/>
                    <a:pt x="180" y="51"/>
                    <a:pt x="166" y="53"/>
                  </a:cubicBezTo>
                  <a:cubicBezTo>
                    <a:pt x="138" y="56"/>
                    <a:pt x="111" y="59"/>
                    <a:pt x="83" y="63"/>
                  </a:cubicBezTo>
                  <a:cubicBezTo>
                    <a:pt x="69" y="65"/>
                    <a:pt x="55" y="67"/>
                    <a:pt x="41" y="68"/>
                  </a:cubicBezTo>
                  <a:cubicBezTo>
                    <a:pt x="35" y="68"/>
                    <a:pt x="30" y="69"/>
                    <a:pt x="24" y="70"/>
                  </a:cubicBezTo>
                  <a:cubicBezTo>
                    <a:pt x="17" y="70"/>
                    <a:pt x="10" y="71"/>
                    <a:pt x="4" y="73"/>
                  </a:cubicBezTo>
                  <a:cubicBezTo>
                    <a:pt x="2" y="74"/>
                    <a:pt x="0" y="75"/>
                    <a:pt x="0" y="77"/>
                  </a:cubicBezTo>
                  <a:cubicBezTo>
                    <a:pt x="0" y="80"/>
                    <a:pt x="3" y="84"/>
                    <a:pt x="5" y="86"/>
                  </a:cubicBezTo>
                  <a:cubicBezTo>
                    <a:pt x="11" y="96"/>
                    <a:pt x="16" y="107"/>
                    <a:pt x="19" y="119"/>
                  </a:cubicBezTo>
                  <a:cubicBezTo>
                    <a:pt x="21" y="124"/>
                    <a:pt x="23" y="130"/>
                    <a:pt x="24" y="136"/>
                  </a:cubicBezTo>
                  <a:cubicBezTo>
                    <a:pt x="24" y="139"/>
                    <a:pt x="25" y="143"/>
                    <a:pt x="28" y="146"/>
                  </a:cubicBezTo>
                  <a:cubicBezTo>
                    <a:pt x="28" y="147"/>
                    <a:pt x="30" y="148"/>
                    <a:pt x="30" y="148"/>
                  </a:cubicBezTo>
                  <a:cubicBezTo>
                    <a:pt x="31" y="148"/>
                    <a:pt x="32" y="146"/>
                    <a:pt x="31" y="146"/>
                  </a:cubicBezTo>
                  <a:cubicBezTo>
                    <a:pt x="27" y="145"/>
                    <a:pt x="26" y="139"/>
                    <a:pt x="25" y="136"/>
                  </a:cubicBezTo>
                  <a:cubicBezTo>
                    <a:pt x="24" y="130"/>
                    <a:pt x="23" y="125"/>
                    <a:pt x="21" y="119"/>
                  </a:cubicBezTo>
                  <a:cubicBezTo>
                    <a:pt x="19" y="113"/>
                    <a:pt x="17" y="106"/>
                    <a:pt x="14" y="100"/>
                  </a:cubicBezTo>
                  <a:cubicBezTo>
                    <a:pt x="12" y="95"/>
                    <a:pt x="9" y="91"/>
                    <a:pt x="7" y="86"/>
                  </a:cubicBezTo>
                  <a:cubicBezTo>
                    <a:pt x="5" y="85"/>
                    <a:pt x="4" y="83"/>
                    <a:pt x="3" y="82"/>
                  </a:cubicBezTo>
                  <a:cubicBezTo>
                    <a:pt x="3" y="80"/>
                    <a:pt x="1" y="78"/>
                    <a:pt x="2" y="77"/>
                  </a:cubicBezTo>
                  <a:cubicBezTo>
                    <a:pt x="2" y="75"/>
                    <a:pt x="6" y="74"/>
                    <a:pt x="8" y="74"/>
                  </a:cubicBezTo>
                  <a:cubicBezTo>
                    <a:pt x="15" y="71"/>
                    <a:pt x="22" y="71"/>
                    <a:pt x="30" y="70"/>
                  </a:cubicBezTo>
                  <a:cubicBezTo>
                    <a:pt x="37" y="70"/>
                    <a:pt x="45" y="69"/>
                    <a:pt x="52" y="68"/>
                  </a:cubicBezTo>
                  <a:cubicBezTo>
                    <a:pt x="66" y="67"/>
                    <a:pt x="79" y="65"/>
                    <a:pt x="93" y="64"/>
                  </a:cubicBezTo>
                  <a:cubicBezTo>
                    <a:pt x="121" y="60"/>
                    <a:pt x="149" y="56"/>
                    <a:pt x="177" y="53"/>
                  </a:cubicBezTo>
                  <a:cubicBezTo>
                    <a:pt x="190" y="52"/>
                    <a:pt x="204" y="50"/>
                    <a:pt x="217" y="49"/>
                  </a:cubicBezTo>
                  <a:cubicBezTo>
                    <a:pt x="229" y="48"/>
                    <a:pt x="242" y="47"/>
                    <a:pt x="254" y="47"/>
                  </a:cubicBezTo>
                  <a:cubicBezTo>
                    <a:pt x="257" y="48"/>
                    <a:pt x="262" y="48"/>
                    <a:pt x="264" y="46"/>
                  </a:cubicBezTo>
                  <a:cubicBezTo>
                    <a:pt x="267" y="43"/>
                    <a:pt x="266" y="37"/>
                    <a:pt x="266" y="34"/>
                  </a:cubicBezTo>
                  <a:cubicBezTo>
                    <a:pt x="266" y="27"/>
                    <a:pt x="264" y="21"/>
                    <a:pt x="263" y="14"/>
                  </a:cubicBezTo>
                  <a:cubicBezTo>
                    <a:pt x="262" y="13"/>
                    <a:pt x="261" y="11"/>
                    <a:pt x="261" y="9"/>
                  </a:cubicBezTo>
                  <a:cubicBezTo>
                    <a:pt x="260" y="7"/>
                    <a:pt x="258" y="4"/>
                    <a:pt x="260" y="2"/>
                  </a:cubicBezTo>
                  <a:cubicBezTo>
                    <a:pt x="259" y="2"/>
                    <a:pt x="259" y="2"/>
                    <a:pt x="259" y="2"/>
                  </a:cubicBezTo>
                  <a:cubicBezTo>
                    <a:pt x="265" y="5"/>
                    <a:pt x="271" y="6"/>
                    <a:pt x="278" y="8"/>
                  </a:cubicBezTo>
                  <a:cubicBezTo>
                    <a:pt x="284" y="9"/>
                    <a:pt x="291" y="12"/>
                    <a:pt x="298" y="14"/>
                  </a:cubicBezTo>
                  <a:cubicBezTo>
                    <a:pt x="311" y="17"/>
                    <a:pt x="325" y="21"/>
                    <a:pt x="338" y="24"/>
                  </a:cubicBezTo>
                  <a:cubicBezTo>
                    <a:pt x="352" y="27"/>
                    <a:pt x="365" y="28"/>
                    <a:pt x="379" y="31"/>
                  </a:cubicBezTo>
                  <a:cubicBezTo>
                    <a:pt x="385" y="32"/>
                    <a:pt x="392" y="34"/>
                    <a:pt x="398" y="35"/>
                  </a:cubicBezTo>
                  <a:cubicBezTo>
                    <a:pt x="404" y="37"/>
                    <a:pt x="411" y="37"/>
                    <a:pt x="417" y="39"/>
                  </a:cubicBezTo>
                  <a:cubicBezTo>
                    <a:pt x="419" y="40"/>
                    <a:pt x="422" y="40"/>
                    <a:pt x="424" y="41"/>
                  </a:cubicBezTo>
                  <a:cubicBezTo>
                    <a:pt x="424" y="41"/>
                    <a:pt x="424" y="40"/>
                    <a:pt x="424" y="40"/>
                  </a:cubicBezTo>
                  <a:cubicBezTo>
                    <a:pt x="418" y="41"/>
                    <a:pt x="412" y="40"/>
                    <a:pt x="406" y="38"/>
                  </a:cubicBezTo>
                  <a:cubicBezTo>
                    <a:pt x="400" y="37"/>
                    <a:pt x="394" y="35"/>
                    <a:pt x="388" y="33"/>
                  </a:cubicBezTo>
                  <a:cubicBezTo>
                    <a:pt x="374" y="30"/>
                    <a:pt x="361" y="27"/>
                    <a:pt x="347" y="23"/>
                  </a:cubicBezTo>
                  <a:cubicBezTo>
                    <a:pt x="334" y="20"/>
                    <a:pt x="321" y="16"/>
                    <a:pt x="307" y="12"/>
                  </a:cubicBezTo>
                  <a:cubicBezTo>
                    <a:pt x="301" y="10"/>
                    <a:pt x="294" y="8"/>
                    <a:pt x="287" y="7"/>
                  </a:cubicBezTo>
                  <a:cubicBezTo>
                    <a:pt x="281" y="6"/>
                    <a:pt x="274" y="5"/>
                    <a:pt x="268" y="3"/>
                  </a:cubicBezTo>
                  <a:cubicBezTo>
                    <a:pt x="265" y="3"/>
                    <a:pt x="262" y="2"/>
                    <a:pt x="259" y="1"/>
                  </a:cubicBezTo>
                  <a:cubicBezTo>
                    <a:pt x="258" y="1"/>
                    <a:pt x="258" y="2"/>
                    <a:pt x="258" y="2"/>
                  </a:cubicBezTo>
                  <a:cubicBezTo>
                    <a:pt x="285" y="7"/>
                    <a:pt x="311" y="16"/>
                    <a:pt x="338" y="22"/>
                  </a:cubicBezTo>
                  <a:cubicBezTo>
                    <a:pt x="351" y="26"/>
                    <a:pt x="365" y="28"/>
                    <a:pt x="379" y="31"/>
                  </a:cubicBezTo>
                  <a:cubicBezTo>
                    <a:pt x="385" y="33"/>
                    <a:pt x="392" y="34"/>
                    <a:pt x="398" y="36"/>
                  </a:cubicBezTo>
                  <a:cubicBezTo>
                    <a:pt x="402" y="37"/>
                    <a:pt x="407" y="37"/>
                    <a:pt x="411" y="38"/>
                  </a:cubicBezTo>
                  <a:cubicBezTo>
                    <a:pt x="415" y="39"/>
                    <a:pt x="419" y="40"/>
                    <a:pt x="422" y="43"/>
                  </a:cubicBezTo>
                  <a:cubicBezTo>
                    <a:pt x="422" y="42"/>
                    <a:pt x="422" y="42"/>
                    <a:pt x="422" y="41"/>
                  </a:cubicBezTo>
                  <a:cubicBezTo>
                    <a:pt x="412" y="48"/>
                    <a:pt x="404" y="57"/>
                    <a:pt x="395" y="65"/>
                  </a:cubicBezTo>
                  <a:cubicBezTo>
                    <a:pt x="390" y="70"/>
                    <a:pt x="385" y="74"/>
                    <a:pt x="380" y="78"/>
                  </a:cubicBezTo>
                  <a:cubicBezTo>
                    <a:pt x="375" y="83"/>
                    <a:pt x="369" y="88"/>
                    <a:pt x="364" y="92"/>
                  </a:cubicBezTo>
                  <a:cubicBezTo>
                    <a:pt x="354" y="102"/>
                    <a:pt x="344" y="111"/>
                    <a:pt x="334" y="121"/>
                  </a:cubicBezTo>
                  <a:cubicBezTo>
                    <a:pt x="329" y="126"/>
                    <a:pt x="324" y="131"/>
                    <a:pt x="319" y="136"/>
                  </a:cubicBezTo>
                  <a:cubicBezTo>
                    <a:pt x="317" y="138"/>
                    <a:pt x="315" y="140"/>
                    <a:pt x="313" y="142"/>
                  </a:cubicBezTo>
                  <a:cubicBezTo>
                    <a:pt x="311" y="144"/>
                    <a:pt x="310" y="146"/>
                    <a:pt x="308" y="148"/>
                  </a:cubicBezTo>
                  <a:cubicBezTo>
                    <a:pt x="304" y="150"/>
                    <a:pt x="302" y="141"/>
                    <a:pt x="302" y="139"/>
                  </a:cubicBezTo>
                  <a:cubicBezTo>
                    <a:pt x="301" y="134"/>
                    <a:pt x="299" y="128"/>
                    <a:pt x="298" y="123"/>
                  </a:cubicBezTo>
                  <a:cubicBezTo>
                    <a:pt x="294" y="112"/>
                    <a:pt x="287" y="101"/>
                    <a:pt x="286" y="90"/>
                  </a:cubicBezTo>
                  <a:cubicBezTo>
                    <a:pt x="285" y="90"/>
                    <a:pt x="285" y="90"/>
                    <a:pt x="285" y="90"/>
                  </a:cubicBezTo>
                  <a:cubicBezTo>
                    <a:pt x="286" y="101"/>
                    <a:pt x="291" y="111"/>
                    <a:pt x="294" y="121"/>
                  </a:cubicBezTo>
                  <a:cubicBezTo>
                    <a:pt x="298" y="130"/>
                    <a:pt x="299" y="140"/>
                    <a:pt x="304" y="148"/>
                  </a:cubicBezTo>
                  <a:cubicBezTo>
                    <a:pt x="304" y="149"/>
                    <a:pt x="305" y="149"/>
                    <a:pt x="305" y="148"/>
                  </a:cubicBezTo>
                  <a:cubicBezTo>
                    <a:pt x="303" y="141"/>
                    <a:pt x="302" y="135"/>
                    <a:pt x="300" y="128"/>
                  </a:cubicBezTo>
                  <a:cubicBezTo>
                    <a:pt x="299" y="123"/>
                    <a:pt x="297" y="118"/>
                    <a:pt x="296" y="113"/>
                  </a:cubicBezTo>
                  <a:cubicBezTo>
                    <a:pt x="294" y="106"/>
                    <a:pt x="291" y="95"/>
                    <a:pt x="283" y="94"/>
                  </a:cubicBezTo>
                  <a:cubicBezTo>
                    <a:pt x="280" y="93"/>
                    <a:pt x="276" y="94"/>
                    <a:pt x="273" y="94"/>
                  </a:cubicBezTo>
                  <a:cubicBezTo>
                    <a:pt x="268" y="94"/>
                    <a:pt x="264" y="95"/>
                    <a:pt x="260" y="97"/>
                  </a:cubicBezTo>
                  <a:cubicBezTo>
                    <a:pt x="256" y="98"/>
                    <a:pt x="252" y="99"/>
                    <a:pt x="248" y="99"/>
                  </a:cubicBezTo>
                  <a:cubicBezTo>
                    <a:pt x="242" y="100"/>
                    <a:pt x="236" y="101"/>
                    <a:pt x="230" y="102"/>
                  </a:cubicBezTo>
                  <a:cubicBezTo>
                    <a:pt x="203" y="107"/>
                    <a:pt x="176" y="114"/>
                    <a:pt x="148" y="119"/>
                  </a:cubicBezTo>
                  <a:cubicBezTo>
                    <a:pt x="135" y="121"/>
                    <a:pt x="121" y="124"/>
                    <a:pt x="107" y="127"/>
                  </a:cubicBezTo>
                  <a:cubicBezTo>
                    <a:pt x="93" y="129"/>
                    <a:pt x="80" y="132"/>
                    <a:pt x="66" y="135"/>
                  </a:cubicBezTo>
                  <a:cubicBezTo>
                    <a:pt x="56" y="137"/>
                    <a:pt x="46" y="140"/>
                    <a:pt x="36" y="140"/>
                  </a:cubicBezTo>
                  <a:cubicBezTo>
                    <a:pt x="35" y="140"/>
                    <a:pt x="35" y="141"/>
                    <a:pt x="36" y="141"/>
                  </a:cubicBezTo>
                  <a:cubicBezTo>
                    <a:pt x="62" y="141"/>
                    <a:pt x="88" y="135"/>
                    <a:pt x="113" y="128"/>
                  </a:cubicBezTo>
                  <a:cubicBezTo>
                    <a:pt x="126" y="124"/>
                    <a:pt x="139" y="121"/>
                    <a:pt x="152" y="118"/>
                  </a:cubicBezTo>
                  <a:cubicBezTo>
                    <a:pt x="165" y="115"/>
                    <a:pt x="179" y="112"/>
                    <a:pt x="192" y="110"/>
                  </a:cubicBezTo>
                  <a:cubicBezTo>
                    <a:pt x="208" y="107"/>
                    <a:pt x="224" y="105"/>
                    <a:pt x="240" y="102"/>
                  </a:cubicBezTo>
                  <a:cubicBezTo>
                    <a:pt x="253" y="99"/>
                    <a:pt x="266" y="99"/>
                    <a:pt x="278" y="93"/>
                  </a:cubicBezTo>
                  <a:cubicBezTo>
                    <a:pt x="279" y="92"/>
                    <a:pt x="278" y="92"/>
                    <a:pt x="278" y="92"/>
                  </a:cubicBezTo>
                  <a:cubicBezTo>
                    <a:pt x="265" y="91"/>
                    <a:pt x="252" y="96"/>
                    <a:pt x="240" y="99"/>
                  </a:cubicBezTo>
                  <a:cubicBezTo>
                    <a:pt x="227" y="103"/>
                    <a:pt x="213" y="105"/>
                    <a:pt x="200" y="107"/>
                  </a:cubicBezTo>
                  <a:cubicBezTo>
                    <a:pt x="173" y="112"/>
                    <a:pt x="146" y="117"/>
                    <a:pt x="119" y="123"/>
                  </a:cubicBezTo>
                  <a:cubicBezTo>
                    <a:pt x="89" y="130"/>
                    <a:pt x="59" y="137"/>
                    <a:pt x="30" y="146"/>
                  </a:cubicBezTo>
                  <a:cubicBezTo>
                    <a:pt x="30" y="147"/>
                    <a:pt x="30" y="147"/>
                    <a:pt x="30" y="148"/>
                  </a:cubicBezTo>
                  <a:cubicBezTo>
                    <a:pt x="42" y="144"/>
                    <a:pt x="55" y="142"/>
                    <a:pt x="68" y="140"/>
                  </a:cubicBezTo>
                  <a:cubicBezTo>
                    <a:pt x="81" y="138"/>
                    <a:pt x="94" y="136"/>
                    <a:pt x="108" y="133"/>
                  </a:cubicBezTo>
                  <a:cubicBezTo>
                    <a:pt x="121" y="131"/>
                    <a:pt x="134" y="127"/>
                    <a:pt x="148" y="124"/>
                  </a:cubicBezTo>
                  <a:cubicBezTo>
                    <a:pt x="161" y="121"/>
                    <a:pt x="174" y="119"/>
                    <a:pt x="188" y="116"/>
                  </a:cubicBezTo>
                  <a:cubicBezTo>
                    <a:pt x="215" y="112"/>
                    <a:pt x="242" y="107"/>
                    <a:pt x="269" y="102"/>
                  </a:cubicBezTo>
                  <a:cubicBezTo>
                    <a:pt x="273" y="102"/>
                    <a:pt x="278" y="99"/>
                    <a:pt x="282" y="100"/>
                  </a:cubicBezTo>
                  <a:cubicBezTo>
                    <a:pt x="284" y="100"/>
                    <a:pt x="286" y="103"/>
                    <a:pt x="287" y="105"/>
                  </a:cubicBezTo>
                  <a:cubicBezTo>
                    <a:pt x="289" y="108"/>
                    <a:pt x="290" y="111"/>
                    <a:pt x="292" y="113"/>
                  </a:cubicBezTo>
                  <a:cubicBezTo>
                    <a:pt x="295" y="119"/>
                    <a:pt x="299" y="125"/>
                    <a:pt x="301" y="131"/>
                  </a:cubicBezTo>
                  <a:cubicBezTo>
                    <a:pt x="303" y="136"/>
                    <a:pt x="304" y="140"/>
                    <a:pt x="305" y="144"/>
                  </a:cubicBezTo>
                  <a:cubicBezTo>
                    <a:pt x="306" y="147"/>
                    <a:pt x="308" y="148"/>
                    <a:pt x="311" y="148"/>
                  </a:cubicBezTo>
                  <a:cubicBezTo>
                    <a:pt x="313" y="147"/>
                    <a:pt x="315" y="145"/>
                    <a:pt x="317" y="144"/>
                  </a:cubicBezTo>
                  <a:cubicBezTo>
                    <a:pt x="319" y="141"/>
                    <a:pt x="322" y="139"/>
                    <a:pt x="324" y="136"/>
                  </a:cubicBezTo>
                  <a:cubicBezTo>
                    <a:pt x="334" y="127"/>
                    <a:pt x="342" y="117"/>
                    <a:pt x="352" y="108"/>
                  </a:cubicBezTo>
                  <a:cubicBezTo>
                    <a:pt x="363" y="98"/>
                    <a:pt x="374" y="89"/>
                    <a:pt x="384" y="79"/>
                  </a:cubicBezTo>
                  <a:cubicBezTo>
                    <a:pt x="390" y="75"/>
                    <a:pt x="395" y="70"/>
                    <a:pt x="400" y="66"/>
                  </a:cubicBezTo>
                  <a:cubicBezTo>
                    <a:pt x="404" y="62"/>
                    <a:pt x="408" y="59"/>
                    <a:pt x="413" y="55"/>
                  </a:cubicBezTo>
                  <a:cubicBezTo>
                    <a:pt x="419" y="51"/>
                    <a:pt x="425" y="46"/>
                    <a:pt x="429" y="39"/>
                  </a:cubicBezTo>
                  <a:cubicBezTo>
                    <a:pt x="429" y="39"/>
                    <a:pt x="429" y="38"/>
                    <a:pt x="428" y="38"/>
                  </a:cubicBezTo>
                  <a:cubicBezTo>
                    <a:pt x="425" y="35"/>
                    <a:pt x="421" y="34"/>
                    <a:pt x="418" y="34"/>
                  </a:cubicBezTo>
                  <a:cubicBezTo>
                    <a:pt x="413" y="33"/>
                    <a:pt x="408" y="32"/>
                    <a:pt x="403" y="31"/>
                  </a:cubicBezTo>
                  <a:cubicBezTo>
                    <a:pt x="391" y="30"/>
                    <a:pt x="379" y="27"/>
                    <a:pt x="367" y="24"/>
                  </a:cubicBezTo>
                  <a:cubicBezTo>
                    <a:pt x="353" y="20"/>
                    <a:pt x="340" y="17"/>
                    <a:pt x="326" y="14"/>
                  </a:cubicBezTo>
                  <a:cubicBezTo>
                    <a:pt x="312" y="12"/>
                    <a:pt x="299" y="9"/>
                    <a:pt x="285" y="6"/>
                  </a:cubicBezTo>
                  <a:cubicBezTo>
                    <a:pt x="280" y="5"/>
                    <a:pt x="275" y="4"/>
                    <a:pt x="270" y="3"/>
                  </a:cubicBezTo>
                  <a:cubicBezTo>
                    <a:pt x="266" y="2"/>
                    <a:pt x="261" y="0"/>
                    <a:pt x="257" y="0"/>
                  </a:cubicBezTo>
                  <a:cubicBezTo>
                    <a:pt x="256" y="0"/>
                    <a:pt x="256" y="1"/>
                    <a:pt x="256" y="1"/>
                  </a:cubicBezTo>
                  <a:cubicBezTo>
                    <a:pt x="256" y="6"/>
                    <a:pt x="259" y="11"/>
                    <a:pt x="261" y="16"/>
                  </a:cubicBezTo>
                  <a:cubicBezTo>
                    <a:pt x="263" y="22"/>
                    <a:pt x="266" y="27"/>
                    <a:pt x="267" y="33"/>
                  </a:cubicBezTo>
                  <a:cubicBezTo>
                    <a:pt x="268" y="36"/>
                    <a:pt x="268" y="39"/>
                    <a:pt x="268" y="41"/>
                  </a:cubicBezTo>
                  <a:cubicBezTo>
                    <a:pt x="269" y="42"/>
                    <a:pt x="269" y="43"/>
                    <a:pt x="269" y="43"/>
                  </a:cubicBezTo>
                  <a:cubicBezTo>
                    <a:pt x="269" y="44"/>
                    <a:pt x="267" y="44"/>
                    <a:pt x="267" y="44"/>
                  </a:cubicBezTo>
                  <a:cubicBezTo>
                    <a:pt x="261" y="45"/>
                    <a:pt x="255" y="46"/>
                    <a:pt x="248" y="46"/>
                  </a:cubicBezTo>
                  <a:cubicBezTo>
                    <a:pt x="235" y="48"/>
                    <a:pt x="221" y="49"/>
                    <a:pt x="208" y="50"/>
                  </a:cubicBezTo>
                  <a:cubicBezTo>
                    <a:pt x="194" y="52"/>
                    <a:pt x="181" y="54"/>
                    <a:pt x="167" y="56"/>
                  </a:cubicBezTo>
                  <a:cubicBezTo>
                    <a:pt x="139" y="60"/>
                    <a:pt x="110" y="62"/>
                    <a:pt x="82" y="64"/>
                  </a:cubicBezTo>
                  <a:cubicBezTo>
                    <a:pt x="68" y="66"/>
                    <a:pt x="55" y="67"/>
                    <a:pt x="41" y="68"/>
                  </a:cubicBezTo>
                  <a:cubicBezTo>
                    <a:pt x="35" y="69"/>
                    <a:pt x="29" y="70"/>
                    <a:pt x="22" y="71"/>
                  </a:cubicBezTo>
                  <a:cubicBezTo>
                    <a:pt x="18" y="72"/>
                    <a:pt x="13" y="73"/>
                    <a:pt x="9" y="74"/>
                  </a:cubicBezTo>
                  <a:cubicBezTo>
                    <a:pt x="7" y="75"/>
                    <a:pt x="5" y="76"/>
                    <a:pt x="4" y="78"/>
                  </a:cubicBezTo>
                  <a:cubicBezTo>
                    <a:pt x="3" y="79"/>
                    <a:pt x="4" y="81"/>
                    <a:pt x="5" y="82"/>
                  </a:cubicBezTo>
                  <a:cubicBezTo>
                    <a:pt x="8" y="87"/>
                    <a:pt x="11" y="92"/>
                    <a:pt x="13" y="97"/>
                  </a:cubicBezTo>
                  <a:cubicBezTo>
                    <a:pt x="16" y="106"/>
                    <a:pt x="18" y="115"/>
                    <a:pt x="21" y="124"/>
                  </a:cubicBezTo>
                  <a:cubicBezTo>
                    <a:pt x="21" y="128"/>
                    <a:pt x="23" y="132"/>
                    <a:pt x="24" y="136"/>
                  </a:cubicBezTo>
                  <a:cubicBezTo>
                    <a:pt x="26" y="140"/>
                    <a:pt x="27" y="144"/>
                    <a:pt x="26" y="149"/>
                  </a:cubicBezTo>
                  <a:cubicBezTo>
                    <a:pt x="27" y="149"/>
                    <a:pt x="27" y="149"/>
                    <a:pt x="28" y="149"/>
                  </a:cubicBezTo>
                  <a:cubicBezTo>
                    <a:pt x="25" y="145"/>
                    <a:pt x="24" y="140"/>
                    <a:pt x="23" y="136"/>
                  </a:cubicBezTo>
                  <a:cubicBezTo>
                    <a:pt x="21" y="131"/>
                    <a:pt x="20" y="125"/>
                    <a:pt x="19" y="121"/>
                  </a:cubicBezTo>
                  <a:cubicBezTo>
                    <a:pt x="15" y="108"/>
                    <a:pt x="12" y="95"/>
                    <a:pt x="9" y="83"/>
                  </a:cubicBezTo>
                  <a:cubicBezTo>
                    <a:pt x="9" y="82"/>
                    <a:pt x="7" y="83"/>
                    <a:pt x="8" y="8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9" name="Freeform 200"/>
            <p:cNvSpPr/>
            <p:nvPr/>
          </p:nvSpPr>
          <p:spPr bwMode="auto">
            <a:xfrm>
              <a:off x="2367" y="2931"/>
              <a:ext cx="55" cy="57"/>
            </a:xfrm>
            <a:custGeom>
              <a:avLst/>
              <a:gdLst>
                <a:gd name="T0" fmla="*/ 39 w 43"/>
                <a:gd name="T1" fmla="*/ 1 h 44"/>
                <a:gd name="T2" fmla="*/ 25 w 43"/>
                <a:gd name="T3" fmla="*/ 13 h 44"/>
                <a:gd name="T4" fmla="*/ 25 w 43"/>
                <a:gd name="T5" fmla="*/ 14 h 44"/>
                <a:gd name="T6" fmla="*/ 42 w 43"/>
                <a:gd name="T7" fmla="*/ 3 h 44"/>
                <a:gd name="T8" fmla="*/ 41 w 43"/>
                <a:gd name="T9" fmla="*/ 2 h 44"/>
                <a:gd name="T10" fmla="*/ 16 w 43"/>
                <a:gd name="T11" fmla="*/ 19 h 44"/>
                <a:gd name="T12" fmla="*/ 17 w 43"/>
                <a:gd name="T13" fmla="*/ 20 h 44"/>
                <a:gd name="T14" fmla="*/ 34 w 43"/>
                <a:gd name="T15" fmla="*/ 6 h 44"/>
                <a:gd name="T16" fmla="*/ 33 w 43"/>
                <a:gd name="T17" fmla="*/ 5 h 44"/>
                <a:gd name="T18" fmla="*/ 22 w 43"/>
                <a:gd name="T19" fmla="*/ 15 h 44"/>
                <a:gd name="T20" fmla="*/ 10 w 43"/>
                <a:gd name="T21" fmla="*/ 23 h 44"/>
                <a:gd name="T22" fmla="*/ 11 w 43"/>
                <a:gd name="T23" fmla="*/ 24 h 44"/>
                <a:gd name="T24" fmla="*/ 18 w 43"/>
                <a:gd name="T25" fmla="*/ 15 h 44"/>
                <a:gd name="T26" fmla="*/ 28 w 43"/>
                <a:gd name="T27" fmla="*/ 10 h 44"/>
                <a:gd name="T28" fmla="*/ 28 w 43"/>
                <a:gd name="T29" fmla="*/ 8 h 44"/>
                <a:gd name="T30" fmla="*/ 0 w 43"/>
                <a:gd name="T31" fmla="*/ 28 h 44"/>
                <a:gd name="T32" fmla="*/ 0 w 43"/>
                <a:gd name="T33" fmla="*/ 29 h 44"/>
                <a:gd name="T34" fmla="*/ 8 w 43"/>
                <a:gd name="T35" fmla="*/ 43 h 44"/>
                <a:gd name="T36" fmla="*/ 9 w 43"/>
                <a:gd name="T37" fmla="*/ 42 h 44"/>
                <a:gd name="T38" fmla="*/ 6 w 43"/>
                <a:gd name="T39" fmla="*/ 34 h 44"/>
                <a:gd name="T40" fmla="*/ 4 w 43"/>
                <a:gd name="T41" fmla="*/ 34 h 44"/>
                <a:gd name="T42" fmla="*/ 5 w 43"/>
                <a:gd name="T43" fmla="*/ 40 h 44"/>
                <a:gd name="T44" fmla="*/ 6 w 43"/>
                <a:gd name="T45" fmla="*/ 40 h 44"/>
                <a:gd name="T46" fmla="*/ 6 w 43"/>
                <a:gd name="T47" fmla="*/ 34 h 44"/>
                <a:gd name="T48" fmla="*/ 5 w 43"/>
                <a:gd name="T49" fmla="*/ 34 h 44"/>
                <a:gd name="T50" fmla="*/ 8 w 43"/>
                <a:gd name="T51" fmla="*/ 43 h 44"/>
                <a:gd name="T52" fmla="*/ 9 w 43"/>
                <a:gd name="T53" fmla="*/ 42 h 44"/>
                <a:gd name="T54" fmla="*/ 1 w 43"/>
                <a:gd name="T55" fmla="*/ 28 h 44"/>
                <a:gd name="T56" fmla="*/ 0 w 43"/>
                <a:gd name="T57" fmla="*/ 29 h 44"/>
                <a:gd name="T58" fmla="*/ 29 w 43"/>
                <a:gd name="T59" fmla="*/ 10 h 44"/>
                <a:gd name="T60" fmla="*/ 28 w 43"/>
                <a:gd name="T61" fmla="*/ 8 h 44"/>
                <a:gd name="T62" fmla="*/ 18 w 43"/>
                <a:gd name="T63" fmla="*/ 14 h 44"/>
                <a:gd name="T64" fmla="*/ 10 w 43"/>
                <a:gd name="T65" fmla="*/ 23 h 44"/>
                <a:gd name="T66" fmla="*/ 10 w 43"/>
                <a:gd name="T67" fmla="*/ 24 h 44"/>
                <a:gd name="T68" fmla="*/ 24 w 43"/>
                <a:gd name="T69" fmla="*/ 16 h 44"/>
                <a:gd name="T70" fmla="*/ 34 w 43"/>
                <a:gd name="T71" fmla="*/ 6 h 44"/>
                <a:gd name="T72" fmla="*/ 34 w 43"/>
                <a:gd name="T73" fmla="*/ 5 h 44"/>
                <a:gd name="T74" fmla="*/ 16 w 43"/>
                <a:gd name="T75" fmla="*/ 19 h 44"/>
                <a:gd name="T76" fmla="*/ 17 w 43"/>
                <a:gd name="T77" fmla="*/ 20 h 44"/>
                <a:gd name="T78" fmla="*/ 42 w 43"/>
                <a:gd name="T79" fmla="*/ 2 h 44"/>
                <a:gd name="T80" fmla="*/ 42 w 43"/>
                <a:gd name="T81" fmla="*/ 1 h 44"/>
                <a:gd name="T82" fmla="*/ 25 w 43"/>
                <a:gd name="T83" fmla="*/ 13 h 44"/>
                <a:gd name="T84" fmla="*/ 25 w 43"/>
                <a:gd name="T85" fmla="*/ 14 h 44"/>
                <a:gd name="T86" fmla="*/ 40 w 43"/>
                <a:gd name="T87" fmla="*/ 2 h 44"/>
                <a:gd name="T88" fmla="*/ 39 w 43"/>
                <a:gd name="T89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" h="44">
                  <a:moveTo>
                    <a:pt x="39" y="1"/>
                  </a:moveTo>
                  <a:cubicBezTo>
                    <a:pt x="35" y="5"/>
                    <a:pt x="30" y="10"/>
                    <a:pt x="25" y="13"/>
                  </a:cubicBezTo>
                  <a:cubicBezTo>
                    <a:pt x="25" y="13"/>
                    <a:pt x="25" y="14"/>
                    <a:pt x="25" y="14"/>
                  </a:cubicBezTo>
                  <a:cubicBezTo>
                    <a:pt x="31" y="10"/>
                    <a:pt x="37" y="7"/>
                    <a:pt x="42" y="3"/>
                  </a:cubicBezTo>
                  <a:cubicBezTo>
                    <a:pt x="42" y="2"/>
                    <a:pt x="42" y="2"/>
                    <a:pt x="41" y="2"/>
                  </a:cubicBezTo>
                  <a:cubicBezTo>
                    <a:pt x="34" y="8"/>
                    <a:pt x="25" y="14"/>
                    <a:pt x="16" y="19"/>
                  </a:cubicBezTo>
                  <a:cubicBezTo>
                    <a:pt x="17" y="19"/>
                    <a:pt x="17" y="19"/>
                    <a:pt x="17" y="20"/>
                  </a:cubicBezTo>
                  <a:cubicBezTo>
                    <a:pt x="22" y="14"/>
                    <a:pt x="28" y="10"/>
                    <a:pt x="34" y="6"/>
                  </a:cubicBezTo>
                  <a:cubicBezTo>
                    <a:pt x="34" y="6"/>
                    <a:pt x="34" y="5"/>
                    <a:pt x="33" y="5"/>
                  </a:cubicBezTo>
                  <a:cubicBezTo>
                    <a:pt x="30" y="9"/>
                    <a:pt x="26" y="12"/>
                    <a:pt x="22" y="15"/>
                  </a:cubicBezTo>
                  <a:cubicBezTo>
                    <a:pt x="18" y="18"/>
                    <a:pt x="14" y="20"/>
                    <a:pt x="10" y="23"/>
                  </a:cubicBezTo>
                  <a:cubicBezTo>
                    <a:pt x="10" y="23"/>
                    <a:pt x="10" y="23"/>
                    <a:pt x="11" y="24"/>
                  </a:cubicBezTo>
                  <a:cubicBezTo>
                    <a:pt x="13" y="20"/>
                    <a:pt x="15" y="18"/>
                    <a:pt x="18" y="15"/>
                  </a:cubicBezTo>
                  <a:cubicBezTo>
                    <a:pt x="21" y="13"/>
                    <a:pt x="25" y="11"/>
                    <a:pt x="28" y="10"/>
                  </a:cubicBezTo>
                  <a:cubicBezTo>
                    <a:pt x="28" y="9"/>
                    <a:pt x="28" y="9"/>
                    <a:pt x="28" y="8"/>
                  </a:cubicBezTo>
                  <a:cubicBezTo>
                    <a:pt x="19" y="15"/>
                    <a:pt x="11" y="24"/>
                    <a:pt x="0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3" y="33"/>
                    <a:pt x="6" y="37"/>
                    <a:pt x="8" y="43"/>
                  </a:cubicBezTo>
                  <a:cubicBezTo>
                    <a:pt x="8" y="43"/>
                    <a:pt x="9" y="42"/>
                    <a:pt x="9" y="42"/>
                  </a:cubicBezTo>
                  <a:cubicBezTo>
                    <a:pt x="8" y="39"/>
                    <a:pt x="7" y="37"/>
                    <a:pt x="6" y="34"/>
                  </a:cubicBezTo>
                  <a:cubicBezTo>
                    <a:pt x="5" y="33"/>
                    <a:pt x="4" y="34"/>
                    <a:pt x="4" y="34"/>
                  </a:cubicBezTo>
                  <a:cubicBezTo>
                    <a:pt x="5" y="36"/>
                    <a:pt x="5" y="38"/>
                    <a:pt x="5" y="40"/>
                  </a:cubicBezTo>
                  <a:cubicBezTo>
                    <a:pt x="5" y="41"/>
                    <a:pt x="6" y="41"/>
                    <a:pt x="6" y="40"/>
                  </a:cubicBezTo>
                  <a:cubicBezTo>
                    <a:pt x="6" y="38"/>
                    <a:pt x="6" y="36"/>
                    <a:pt x="6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6" y="37"/>
                    <a:pt x="6" y="40"/>
                    <a:pt x="8" y="43"/>
                  </a:cubicBezTo>
                  <a:cubicBezTo>
                    <a:pt x="8" y="44"/>
                    <a:pt x="9" y="43"/>
                    <a:pt x="9" y="42"/>
                  </a:cubicBezTo>
                  <a:cubicBezTo>
                    <a:pt x="8" y="37"/>
                    <a:pt x="4" y="32"/>
                    <a:pt x="1" y="28"/>
                  </a:cubicBezTo>
                  <a:cubicBezTo>
                    <a:pt x="1" y="28"/>
                    <a:pt x="1" y="29"/>
                    <a:pt x="0" y="29"/>
                  </a:cubicBezTo>
                  <a:cubicBezTo>
                    <a:pt x="11" y="26"/>
                    <a:pt x="20" y="16"/>
                    <a:pt x="29" y="10"/>
                  </a:cubicBezTo>
                  <a:cubicBezTo>
                    <a:pt x="29" y="9"/>
                    <a:pt x="29" y="8"/>
                    <a:pt x="28" y="8"/>
                  </a:cubicBezTo>
                  <a:cubicBezTo>
                    <a:pt x="24" y="10"/>
                    <a:pt x="21" y="12"/>
                    <a:pt x="18" y="14"/>
                  </a:cubicBezTo>
                  <a:cubicBezTo>
                    <a:pt x="15" y="16"/>
                    <a:pt x="12" y="20"/>
                    <a:pt x="10" y="23"/>
                  </a:cubicBezTo>
                  <a:cubicBezTo>
                    <a:pt x="9" y="24"/>
                    <a:pt x="10" y="25"/>
                    <a:pt x="10" y="24"/>
                  </a:cubicBezTo>
                  <a:cubicBezTo>
                    <a:pt x="15" y="21"/>
                    <a:pt x="19" y="19"/>
                    <a:pt x="24" y="16"/>
                  </a:cubicBezTo>
                  <a:cubicBezTo>
                    <a:pt x="28" y="13"/>
                    <a:pt x="32" y="10"/>
                    <a:pt x="34" y="6"/>
                  </a:cubicBezTo>
                  <a:cubicBezTo>
                    <a:pt x="35" y="5"/>
                    <a:pt x="34" y="4"/>
                    <a:pt x="34" y="5"/>
                  </a:cubicBezTo>
                  <a:cubicBezTo>
                    <a:pt x="28" y="9"/>
                    <a:pt x="21" y="13"/>
                    <a:pt x="16" y="19"/>
                  </a:cubicBezTo>
                  <a:cubicBezTo>
                    <a:pt x="16" y="19"/>
                    <a:pt x="17" y="20"/>
                    <a:pt x="17" y="20"/>
                  </a:cubicBezTo>
                  <a:cubicBezTo>
                    <a:pt x="26" y="15"/>
                    <a:pt x="35" y="10"/>
                    <a:pt x="42" y="2"/>
                  </a:cubicBezTo>
                  <a:cubicBezTo>
                    <a:pt x="43" y="2"/>
                    <a:pt x="42" y="1"/>
                    <a:pt x="42" y="1"/>
                  </a:cubicBezTo>
                  <a:cubicBezTo>
                    <a:pt x="36" y="6"/>
                    <a:pt x="30" y="9"/>
                    <a:pt x="25" y="13"/>
                  </a:cubicBezTo>
                  <a:cubicBezTo>
                    <a:pt x="24" y="13"/>
                    <a:pt x="24" y="15"/>
                    <a:pt x="25" y="14"/>
                  </a:cubicBezTo>
                  <a:cubicBezTo>
                    <a:pt x="31" y="11"/>
                    <a:pt x="36" y="7"/>
                    <a:pt x="40" y="2"/>
                  </a:cubicBezTo>
                  <a:cubicBezTo>
                    <a:pt x="41" y="1"/>
                    <a:pt x="40" y="0"/>
                    <a:pt x="39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0" name="Freeform 201"/>
            <p:cNvSpPr/>
            <p:nvPr/>
          </p:nvSpPr>
          <p:spPr bwMode="auto">
            <a:xfrm>
              <a:off x="2045" y="3026"/>
              <a:ext cx="79" cy="143"/>
            </a:xfrm>
            <a:custGeom>
              <a:avLst/>
              <a:gdLst>
                <a:gd name="T0" fmla="*/ 7 w 61"/>
                <a:gd name="T1" fmla="*/ 18 h 110"/>
                <a:gd name="T2" fmla="*/ 18 w 61"/>
                <a:gd name="T3" fmla="*/ 9 h 110"/>
                <a:gd name="T4" fmla="*/ 30 w 61"/>
                <a:gd name="T5" fmla="*/ 1 h 110"/>
                <a:gd name="T6" fmla="*/ 4 w 61"/>
                <a:gd name="T7" fmla="*/ 24 h 110"/>
                <a:gd name="T8" fmla="*/ 11 w 61"/>
                <a:gd name="T9" fmla="*/ 19 h 110"/>
                <a:gd name="T10" fmla="*/ 13 w 61"/>
                <a:gd name="T11" fmla="*/ 47 h 110"/>
                <a:gd name="T12" fmla="*/ 22 w 61"/>
                <a:gd name="T13" fmla="*/ 66 h 110"/>
                <a:gd name="T14" fmla="*/ 38 w 61"/>
                <a:gd name="T15" fmla="*/ 109 h 110"/>
                <a:gd name="T16" fmla="*/ 36 w 61"/>
                <a:gd name="T17" fmla="*/ 101 h 110"/>
                <a:gd name="T18" fmla="*/ 23 w 61"/>
                <a:gd name="T19" fmla="*/ 75 h 110"/>
                <a:gd name="T20" fmla="*/ 9 w 61"/>
                <a:gd name="T21" fmla="*/ 40 h 110"/>
                <a:gd name="T22" fmla="*/ 18 w 61"/>
                <a:gd name="T23" fmla="*/ 52 h 110"/>
                <a:gd name="T24" fmla="*/ 31 w 61"/>
                <a:gd name="T25" fmla="*/ 80 h 110"/>
                <a:gd name="T26" fmla="*/ 37 w 61"/>
                <a:gd name="T27" fmla="*/ 99 h 110"/>
                <a:gd name="T28" fmla="*/ 47 w 61"/>
                <a:gd name="T29" fmla="*/ 93 h 110"/>
                <a:gd name="T30" fmla="*/ 61 w 61"/>
                <a:gd name="T31" fmla="*/ 74 h 110"/>
                <a:gd name="T32" fmla="*/ 51 w 61"/>
                <a:gd name="T33" fmla="*/ 90 h 110"/>
                <a:gd name="T34" fmla="*/ 40 w 61"/>
                <a:gd name="T35" fmla="*/ 105 h 110"/>
                <a:gd name="T36" fmla="*/ 58 w 61"/>
                <a:gd name="T37" fmla="*/ 76 h 110"/>
                <a:gd name="T38" fmla="*/ 35 w 61"/>
                <a:gd name="T39" fmla="*/ 101 h 110"/>
                <a:gd name="T40" fmla="*/ 24 w 61"/>
                <a:gd name="T41" fmla="*/ 82 h 110"/>
                <a:gd name="T42" fmla="*/ 9 w 61"/>
                <a:gd name="T43" fmla="*/ 56 h 110"/>
                <a:gd name="T44" fmla="*/ 29 w 61"/>
                <a:gd name="T45" fmla="*/ 97 h 110"/>
                <a:gd name="T46" fmla="*/ 37 w 61"/>
                <a:gd name="T47" fmla="*/ 102 h 110"/>
                <a:gd name="T48" fmla="*/ 59 w 61"/>
                <a:gd name="T49" fmla="*/ 77 h 110"/>
                <a:gd name="T50" fmla="*/ 39 w 61"/>
                <a:gd name="T51" fmla="*/ 104 h 110"/>
                <a:gd name="T52" fmla="*/ 53 w 61"/>
                <a:gd name="T53" fmla="*/ 90 h 110"/>
                <a:gd name="T54" fmla="*/ 59 w 61"/>
                <a:gd name="T55" fmla="*/ 73 h 110"/>
                <a:gd name="T56" fmla="*/ 40 w 61"/>
                <a:gd name="T57" fmla="*/ 98 h 110"/>
                <a:gd name="T58" fmla="*/ 34 w 61"/>
                <a:gd name="T59" fmla="*/ 85 h 110"/>
                <a:gd name="T60" fmla="*/ 25 w 61"/>
                <a:gd name="T61" fmla="*/ 63 h 110"/>
                <a:gd name="T62" fmla="*/ 9 w 61"/>
                <a:gd name="T63" fmla="*/ 38 h 110"/>
                <a:gd name="T64" fmla="*/ 22 w 61"/>
                <a:gd name="T65" fmla="*/ 75 h 110"/>
                <a:gd name="T66" fmla="*/ 38 w 61"/>
                <a:gd name="T67" fmla="*/ 109 h 110"/>
                <a:gd name="T68" fmla="*/ 19 w 61"/>
                <a:gd name="T69" fmla="*/ 57 h 110"/>
                <a:gd name="T70" fmla="*/ 7 w 61"/>
                <a:gd name="T71" fmla="*/ 24 h 110"/>
                <a:gd name="T72" fmla="*/ 10 w 61"/>
                <a:gd name="T73" fmla="*/ 18 h 110"/>
                <a:gd name="T74" fmla="*/ 5 w 61"/>
                <a:gd name="T75" fmla="*/ 26 h 110"/>
                <a:gd name="T76" fmla="*/ 31 w 61"/>
                <a:gd name="T77" fmla="*/ 1 h 110"/>
                <a:gd name="T78" fmla="*/ 17 w 61"/>
                <a:gd name="T79" fmla="*/ 8 h 110"/>
                <a:gd name="T80" fmla="*/ 8 w 61"/>
                <a:gd name="T81" fmla="*/ 19 h 110"/>
                <a:gd name="T82" fmla="*/ 28 w 61"/>
                <a:gd name="T83" fmla="*/ 1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1" h="110">
                  <a:moveTo>
                    <a:pt x="28" y="1"/>
                  </a:moveTo>
                  <a:cubicBezTo>
                    <a:pt x="21" y="6"/>
                    <a:pt x="15" y="14"/>
                    <a:pt x="7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10" y="15"/>
                    <a:pt x="14" y="11"/>
                    <a:pt x="18" y="9"/>
                  </a:cubicBezTo>
                  <a:cubicBezTo>
                    <a:pt x="22" y="6"/>
                    <a:pt x="26" y="3"/>
                    <a:pt x="31" y="2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8" y="5"/>
                    <a:pt x="23" y="8"/>
                    <a:pt x="19" y="11"/>
                  </a:cubicBezTo>
                  <a:cubicBezTo>
                    <a:pt x="14" y="15"/>
                    <a:pt x="10" y="20"/>
                    <a:pt x="4" y="24"/>
                  </a:cubicBezTo>
                  <a:cubicBezTo>
                    <a:pt x="5" y="24"/>
                    <a:pt x="5" y="25"/>
                    <a:pt x="5" y="25"/>
                  </a:cubicBezTo>
                  <a:cubicBezTo>
                    <a:pt x="7" y="23"/>
                    <a:pt x="9" y="21"/>
                    <a:pt x="11" y="19"/>
                  </a:cubicBezTo>
                  <a:cubicBezTo>
                    <a:pt x="12" y="18"/>
                    <a:pt x="11" y="17"/>
                    <a:pt x="10" y="18"/>
                  </a:cubicBezTo>
                  <a:cubicBezTo>
                    <a:pt x="0" y="25"/>
                    <a:pt x="8" y="39"/>
                    <a:pt x="13" y="47"/>
                  </a:cubicBezTo>
                  <a:cubicBezTo>
                    <a:pt x="14" y="50"/>
                    <a:pt x="16" y="52"/>
                    <a:pt x="17" y="55"/>
                  </a:cubicBezTo>
                  <a:cubicBezTo>
                    <a:pt x="19" y="59"/>
                    <a:pt x="20" y="62"/>
                    <a:pt x="22" y="66"/>
                  </a:cubicBezTo>
                  <a:cubicBezTo>
                    <a:pt x="25" y="75"/>
                    <a:pt x="29" y="84"/>
                    <a:pt x="32" y="93"/>
                  </a:cubicBezTo>
                  <a:cubicBezTo>
                    <a:pt x="34" y="98"/>
                    <a:pt x="36" y="103"/>
                    <a:pt x="38" y="109"/>
                  </a:cubicBezTo>
                  <a:cubicBezTo>
                    <a:pt x="38" y="109"/>
                    <a:pt x="39" y="108"/>
                    <a:pt x="39" y="108"/>
                  </a:cubicBezTo>
                  <a:cubicBezTo>
                    <a:pt x="38" y="106"/>
                    <a:pt x="37" y="103"/>
                    <a:pt x="36" y="101"/>
                  </a:cubicBezTo>
                  <a:cubicBezTo>
                    <a:pt x="35" y="98"/>
                    <a:pt x="34" y="95"/>
                    <a:pt x="33" y="93"/>
                  </a:cubicBezTo>
                  <a:cubicBezTo>
                    <a:pt x="30" y="87"/>
                    <a:pt x="26" y="81"/>
                    <a:pt x="23" y="75"/>
                  </a:cubicBezTo>
                  <a:cubicBezTo>
                    <a:pt x="18" y="63"/>
                    <a:pt x="13" y="51"/>
                    <a:pt x="10" y="39"/>
                  </a:cubicBezTo>
                  <a:cubicBezTo>
                    <a:pt x="10" y="39"/>
                    <a:pt x="9" y="39"/>
                    <a:pt x="9" y="40"/>
                  </a:cubicBezTo>
                  <a:cubicBezTo>
                    <a:pt x="11" y="41"/>
                    <a:pt x="12" y="42"/>
                    <a:pt x="14" y="44"/>
                  </a:cubicBezTo>
                  <a:cubicBezTo>
                    <a:pt x="15" y="47"/>
                    <a:pt x="17" y="49"/>
                    <a:pt x="18" y="52"/>
                  </a:cubicBezTo>
                  <a:cubicBezTo>
                    <a:pt x="21" y="57"/>
                    <a:pt x="23" y="62"/>
                    <a:pt x="26" y="67"/>
                  </a:cubicBezTo>
                  <a:cubicBezTo>
                    <a:pt x="28" y="71"/>
                    <a:pt x="29" y="76"/>
                    <a:pt x="31" y="80"/>
                  </a:cubicBezTo>
                  <a:cubicBezTo>
                    <a:pt x="32" y="84"/>
                    <a:pt x="33" y="87"/>
                    <a:pt x="34" y="91"/>
                  </a:cubicBezTo>
                  <a:cubicBezTo>
                    <a:pt x="34" y="94"/>
                    <a:pt x="35" y="97"/>
                    <a:pt x="37" y="99"/>
                  </a:cubicBezTo>
                  <a:cubicBezTo>
                    <a:pt x="40" y="101"/>
                    <a:pt x="42" y="100"/>
                    <a:pt x="44" y="98"/>
                  </a:cubicBezTo>
                  <a:cubicBezTo>
                    <a:pt x="45" y="96"/>
                    <a:pt x="46" y="94"/>
                    <a:pt x="47" y="93"/>
                  </a:cubicBezTo>
                  <a:cubicBezTo>
                    <a:pt x="49" y="91"/>
                    <a:pt x="50" y="89"/>
                    <a:pt x="52" y="87"/>
                  </a:cubicBezTo>
                  <a:cubicBezTo>
                    <a:pt x="55" y="83"/>
                    <a:pt x="58" y="78"/>
                    <a:pt x="61" y="74"/>
                  </a:cubicBezTo>
                  <a:cubicBezTo>
                    <a:pt x="60" y="74"/>
                    <a:pt x="60" y="74"/>
                    <a:pt x="59" y="74"/>
                  </a:cubicBezTo>
                  <a:cubicBezTo>
                    <a:pt x="59" y="79"/>
                    <a:pt x="55" y="85"/>
                    <a:pt x="51" y="90"/>
                  </a:cubicBezTo>
                  <a:cubicBezTo>
                    <a:pt x="48" y="95"/>
                    <a:pt x="43" y="99"/>
                    <a:pt x="39" y="104"/>
                  </a:cubicBezTo>
                  <a:cubicBezTo>
                    <a:pt x="40" y="104"/>
                    <a:pt x="40" y="104"/>
                    <a:pt x="40" y="105"/>
                  </a:cubicBezTo>
                  <a:cubicBezTo>
                    <a:pt x="46" y="95"/>
                    <a:pt x="53" y="86"/>
                    <a:pt x="59" y="77"/>
                  </a:cubicBezTo>
                  <a:cubicBezTo>
                    <a:pt x="60" y="77"/>
                    <a:pt x="59" y="76"/>
                    <a:pt x="58" y="76"/>
                  </a:cubicBezTo>
                  <a:cubicBezTo>
                    <a:pt x="52" y="84"/>
                    <a:pt x="48" y="92"/>
                    <a:pt x="40" y="99"/>
                  </a:cubicBezTo>
                  <a:cubicBezTo>
                    <a:pt x="39" y="100"/>
                    <a:pt x="37" y="101"/>
                    <a:pt x="35" y="101"/>
                  </a:cubicBezTo>
                  <a:cubicBezTo>
                    <a:pt x="33" y="101"/>
                    <a:pt x="32" y="99"/>
                    <a:pt x="31" y="98"/>
                  </a:cubicBezTo>
                  <a:cubicBezTo>
                    <a:pt x="28" y="93"/>
                    <a:pt x="27" y="87"/>
                    <a:pt x="24" y="82"/>
                  </a:cubicBezTo>
                  <a:cubicBezTo>
                    <a:pt x="19" y="73"/>
                    <a:pt x="15" y="64"/>
                    <a:pt x="11" y="55"/>
                  </a:cubicBezTo>
                  <a:cubicBezTo>
                    <a:pt x="10" y="54"/>
                    <a:pt x="9" y="55"/>
                    <a:pt x="9" y="56"/>
                  </a:cubicBezTo>
                  <a:cubicBezTo>
                    <a:pt x="13" y="64"/>
                    <a:pt x="17" y="72"/>
                    <a:pt x="21" y="80"/>
                  </a:cubicBezTo>
                  <a:cubicBezTo>
                    <a:pt x="25" y="86"/>
                    <a:pt x="26" y="92"/>
                    <a:pt x="29" y="97"/>
                  </a:cubicBezTo>
                  <a:cubicBezTo>
                    <a:pt x="30" y="99"/>
                    <a:pt x="31" y="101"/>
                    <a:pt x="33" y="102"/>
                  </a:cubicBezTo>
                  <a:cubicBezTo>
                    <a:pt x="34" y="103"/>
                    <a:pt x="36" y="102"/>
                    <a:pt x="37" y="102"/>
                  </a:cubicBezTo>
                  <a:cubicBezTo>
                    <a:pt x="42" y="100"/>
                    <a:pt x="45" y="96"/>
                    <a:pt x="48" y="93"/>
                  </a:cubicBezTo>
                  <a:cubicBezTo>
                    <a:pt x="52" y="88"/>
                    <a:pt x="55" y="82"/>
                    <a:pt x="59" y="77"/>
                  </a:cubicBezTo>
                  <a:cubicBezTo>
                    <a:pt x="59" y="77"/>
                    <a:pt x="59" y="77"/>
                    <a:pt x="58" y="76"/>
                  </a:cubicBezTo>
                  <a:cubicBezTo>
                    <a:pt x="52" y="85"/>
                    <a:pt x="45" y="94"/>
                    <a:pt x="39" y="104"/>
                  </a:cubicBezTo>
                  <a:cubicBezTo>
                    <a:pt x="39" y="104"/>
                    <a:pt x="40" y="105"/>
                    <a:pt x="40" y="105"/>
                  </a:cubicBezTo>
                  <a:cubicBezTo>
                    <a:pt x="44" y="100"/>
                    <a:pt x="49" y="95"/>
                    <a:pt x="53" y="90"/>
                  </a:cubicBezTo>
                  <a:cubicBezTo>
                    <a:pt x="56" y="86"/>
                    <a:pt x="60" y="80"/>
                    <a:pt x="61" y="74"/>
                  </a:cubicBezTo>
                  <a:cubicBezTo>
                    <a:pt x="61" y="72"/>
                    <a:pt x="60" y="72"/>
                    <a:pt x="59" y="73"/>
                  </a:cubicBezTo>
                  <a:cubicBezTo>
                    <a:pt x="54" y="80"/>
                    <a:pt x="49" y="88"/>
                    <a:pt x="44" y="95"/>
                  </a:cubicBezTo>
                  <a:cubicBezTo>
                    <a:pt x="43" y="96"/>
                    <a:pt x="42" y="98"/>
                    <a:pt x="40" y="98"/>
                  </a:cubicBezTo>
                  <a:cubicBezTo>
                    <a:pt x="38" y="99"/>
                    <a:pt x="37" y="97"/>
                    <a:pt x="37" y="95"/>
                  </a:cubicBezTo>
                  <a:cubicBezTo>
                    <a:pt x="35" y="92"/>
                    <a:pt x="35" y="89"/>
                    <a:pt x="34" y="85"/>
                  </a:cubicBezTo>
                  <a:cubicBezTo>
                    <a:pt x="33" y="81"/>
                    <a:pt x="31" y="77"/>
                    <a:pt x="30" y="74"/>
                  </a:cubicBezTo>
                  <a:cubicBezTo>
                    <a:pt x="29" y="70"/>
                    <a:pt x="27" y="66"/>
                    <a:pt x="25" y="63"/>
                  </a:cubicBezTo>
                  <a:cubicBezTo>
                    <a:pt x="23" y="58"/>
                    <a:pt x="21" y="53"/>
                    <a:pt x="18" y="48"/>
                  </a:cubicBezTo>
                  <a:cubicBezTo>
                    <a:pt x="16" y="44"/>
                    <a:pt x="13" y="40"/>
                    <a:pt x="9" y="38"/>
                  </a:cubicBezTo>
                  <a:cubicBezTo>
                    <a:pt x="9" y="38"/>
                    <a:pt x="8" y="39"/>
                    <a:pt x="8" y="39"/>
                  </a:cubicBezTo>
                  <a:cubicBezTo>
                    <a:pt x="11" y="52"/>
                    <a:pt x="17" y="64"/>
                    <a:pt x="22" y="75"/>
                  </a:cubicBezTo>
                  <a:cubicBezTo>
                    <a:pt x="25" y="82"/>
                    <a:pt x="28" y="88"/>
                    <a:pt x="31" y="94"/>
                  </a:cubicBezTo>
                  <a:cubicBezTo>
                    <a:pt x="34" y="99"/>
                    <a:pt x="35" y="105"/>
                    <a:pt x="38" y="109"/>
                  </a:cubicBezTo>
                  <a:cubicBezTo>
                    <a:pt x="39" y="110"/>
                    <a:pt x="40" y="109"/>
                    <a:pt x="39" y="108"/>
                  </a:cubicBezTo>
                  <a:cubicBezTo>
                    <a:pt x="33" y="91"/>
                    <a:pt x="27" y="74"/>
                    <a:pt x="19" y="57"/>
                  </a:cubicBezTo>
                  <a:cubicBezTo>
                    <a:pt x="17" y="51"/>
                    <a:pt x="14" y="47"/>
                    <a:pt x="11" y="41"/>
                  </a:cubicBezTo>
                  <a:cubicBezTo>
                    <a:pt x="9" y="36"/>
                    <a:pt x="6" y="30"/>
                    <a:pt x="7" y="24"/>
                  </a:cubicBezTo>
                  <a:cubicBezTo>
                    <a:pt x="8" y="22"/>
                    <a:pt x="9" y="20"/>
                    <a:pt x="11" y="19"/>
                  </a:cubicBezTo>
                  <a:cubicBezTo>
                    <a:pt x="11" y="19"/>
                    <a:pt x="10" y="18"/>
                    <a:pt x="10" y="18"/>
                  </a:cubicBezTo>
                  <a:cubicBezTo>
                    <a:pt x="8" y="20"/>
                    <a:pt x="6" y="22"/>
                    <a:pt x="4" y="24"/>
                  </a:cubicBezTo>
                  <a:cubicBezTo>
                    <a:pt x="4" y="25"/>
                    <a:pt x="5" y="26"/>
                    <a:pt x="5" y="26"/>
                  </a:cubicBezTo>
                  <a:cubicBezTo>
                    <a:pt x="10" y="21"/>
                    <a:pt x="15" y="17"/>
                    <a:pt x="20" y="12"/>
                  </a:cubicBezTo>
                  <a:cubicBezTo>
                    <a:pt x="24" y="9"/>
                    <a:pt x="29" y="6"/>
                    <a:pt x="31" y="1"/>
                  </a:cubicBezTo>
                  <a:cubicBezTo>
                    <a:pt x="31" y="0"/>
                    <a:pt x="31" y="0"/>
                    <a:pt x="30" y="0"/>
                  </a:cubicBezTo>
                  <a:cubicBezTo>
                    <a:pt x="25" y="2"/>
                    <a:pt x="21" y="5"/>
                    <a:pt x="17" y="8"/>
                  </a:cubicBezTo>
                  <a:cubicBezTo>
                    <a:pt x="13" y="10"/>
                    <a:pt x="9" y="14"/>
                    <a:pt x="7" y="18"/>
                  </a:cubicBezTo>
                  <a:cubicBezTo>
                    <a:pt x="7" y="19"/>
                    <a:pt x="7" y="20"/>
                    <a:pt x="8" y="19"/>
                  </a:cubicBezTo>
                  <a:cubicBezTo>
                    <a:pt x="16" y="15"/>
                    <a:pt x="21" y="8"/>
                    <a:pt x="29" y="3"/>
                  </a:cubicBezTo>
                  <a:cubicBezTo>
                    <a:pt x="30" y="2"/>
                    <a:pt x="29" y="1"/>
                    <a:pt x="28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1" name="Freeform 202"/>
            <p:cNvSpPr/>
            <p:nvPr/>
          </p:nvSpPr>
          <p:spPr bwMode="auto">
            <a:xfrm>
              <a:off x="2094" y="3060"/>
              <a:ext cx="359" cy="105"/>
            </a:xfrm>
            <a:custGeom>
              <a:avLst/>
              <a:gdLst>
                <a:gd name="T0" fmla="*/ 272 w 278"/>
                <a:gd name="T1" fmla="*/ 14 h 81"/>
                <a:gd name="T2" fmla="*/ 266 w 278"/>
                <a:gd name="T3" fmla="*/ 25 h 81"/>
                <a:gd name="T4" fmla="*/ 276 w 278"/>
                <a:gd name="T5" fmla="*/ 3 h 81"/>
                <a:gd name="T6" fmla="*/ 259 w 278"/>
                <a:gd name="T7" fmla="*/ 30 h 81"/>
                <a:gd name="T8" fmla="*/ 261 w 278"/>
                <a:gd name="T9" fmla="*/ 22 h 81"/>
                <a:gd name="T10" fmla="*/ 264 w 278"/>
                <a:gd name="T11" fmla="*/ 14 h 81"/>
                <a:gd name="T12" fmla="*/ 235 w 278"/>
                <a:gd name="T13" fmla="*/ 37 h 81"/>
                <a:gd name="T14" fmla="*/ 128 w 278"/>
                <a:gd name="T15" fmla="*/ 55 h 81"/>
                <a:gd name="T16" fmla="*/ 1 w 278"/>
                <a:gd name="T17" fmla="*/ 80 h 81"/>
                <a:gd name="T18" fmla="*/ 108 w 278"/>
                <a:gd name="T19" fmla="*/ 57 h 81"/>
                <a:gd name="T20" fmla="*/ 163 w 278"/>
                <a:gd name="T21" fmla="*/ 48 h 81"/>
                <a:gd name="T22" fmla="*/ 262 w 278"/>
                <a:gd name="T23" fmla="*/ 27 h 81"/>
                <a:gd name="T24" fmla="*/ 250 w 278"/>
                <a:gd name="T25" fmla="*/ 28 h 81"/>
                <a:gd name="T26" fmla="*/ 210 w 278"/>
                <a:gd name="T27" fmla="*/ 36 h 81"/>
                <a:gd name="T28" fmla="*/ 129 w 278"/>
                <a:gd name="T29" fmla="*/ 55 h 81"/>
                <a:gd name="T30" fmla="*/ 75 w 278"/>
                <a:gd name="T31" fmla="*/ 69 h 81"/>
                <a:gd name="T32" fmla="*/ 51 w 278"/>
                <a:gd name="T33" fmla="*/ 74 h 81"/>
                <a:gd name="T34" fmla="*/ 49 w 278"/>
                <a:gd name="T35" fmla="*/ 75 h 81"/>
                <a:gd name="T36" fmla="*/ 85 w 278"/>
                <a:gd name="T37" fmla="*/ 68 h 81"/>
                <a:gd name="T38" fmla="*/ 152 w 278"/>
                <a:gd name="T39" fmla="*/ 50 h 81"/>
                <a:gd name="T40" fmla="*/ 233 w 278"/>
                <a:gd name="T41" fmla="*/ 33 h 81"/>
                <a:gd name="T42" fmla="*/ 258 w 278"/>
                <a:gd name="T43" fmla="*/ 28 h 81"/>
                <a:gd name="T44" fmla="*/ 261 w 278"/>
                <a:gd name="T45" fmla="*/ 26 h 81"/>
                <a:gd name="T46" fmla="*/ 154 w 278"/>
                <a:gd name="T47" fmla="*/ 48 h 81"/>
                <a:gd name="T48" fmla="*/ 46 w 278"/>
                <a:gd name="T49" fmla="*/ 70 h 81"/>
                <a:gd name="T50" fmla="*/ 1 w 278"/>
                <a:gd name="T51" fmla="*/ 81 h 81"/>
                <a:gd name="T52" fmla="*/ 109 w 278"/>
                <a:gd name="T53" fmla="*/ 61 h 81"/>
                <a:gd name="T54" fmla="*/ 217 w 278"/>
                <a:gd name="T55" fmla="*/ 42 h 81"/>
                <a:gd name="T56" fmla="*/ 250 w 278"/>
                <a:gd name="T57" fmla="*/ 34 h 81"/>
                <a:gd name="T58" fmla="*/ 265 w 278"/>
                <a:gd name="T59" fmla="*/ 13 h 81"/>
                <a:gd name="T60" fmla="*/ 259 w 278"/>
                <a:gd name="T61" fmla="*/ 31 h 81"/>
                <a:gd name="T62" fmla="*/ 276 w 278"/>
                <a:gd name="T63" fmla="*/ 4 h 81"/>
                <a:gd name="T64" fmla="*/ 267 w 278"/>
                <a:gd name="T65" fmla="*/ 14 h 81"/>
                <a:gd name="T66" fmla="*/ 265 w 278"/>
                <a:gd name="T67" fmla="*/ 25 h 81"/>
                <a:gd name="T68" fmla="*/ 277 w 278"/>
                <a:gd name="T69" fmla="*/ 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78" h="81">
                  <a:moveTo>
                    <a:pt x="275" y="2"/>
                  </a:moveTo>
                  <a:cubicBezTo>
                    <a:pt x="276" y="6"/>
                    <a:pt x="274" y="10"/>
                    <a:pt x="272" y="14"/>
                  </a:cubicBezTo>
                  <a:cubicBezTo>
                    <a:pt x="270" y="18"/>
                    <a:pt x="267" y="21"/>
                    <a:pt x="265" y="24"/>
                  </a:cubicBezTo>
                  <a:cubicBezTo>
                    <a:pt x="265" y="24"/>
                    <a:pt x="265" y="25"/>
                    <a:pt x="266" y="25"/>
                  </a:cubicBezTo>
                  <a:cubicBezTo>
                    <a:pt x="265" y="21"/>
                    <a:pt x="267" y="17"/>
                    <a:pt x="269" y="14"/>
                  </a:cubicBezTo>
                  <a:cubicBezTo>
                    <a:pt x="272" y="10"/>
                    <a:pt x="274" y="7"/>
                    <a:pt x="276" y="3"/>
                  </a:cubicBezTo>
                  <a:cubicBezTo>
                    <a:pt x="276" y="3"/>
                    <a:pt x="275" y="3"/>
                    <a:pt x="275" y="3"/>
                  </a:cubicBezTo>
                  <a:cubicBezTo>
                    <a:pt x="269" y="12"/>
                    <a:pt x="266" y="22"/>
                    <a:pt x="259" y="30"/>
                  </a:cubicBezTo>
                  <a:cubicBezTo>
                    <a:pt x="259" y="30"/>
                    <a:pt x="260" y="30"/>
                    <a:pt x="260" y="30"/>
                  </a:cubicBezTo>
                  <a:cubicBezTo>
                    <a:pt x="259" y="28"/>
                    <a:pt x="260" y="25"/>
                    <a:pt x="261" y="22"/>
                  </a:cubicBezTo>
                  <a:cubicBezTo>
                    <a:pt x="262" y="19"/>
                    <a:pt x="263" y="16"/>
                    <a:pt x="265" y="15"/>
                  </a:cubicBezTo>
                  <a:cubicBezTo>
                    <a:pt x="265" y="15"/>
                    <a:pt x="265" y="14"/>
                    <a:pt x="264" y="14"/>
                  </a:cubicBezTo>
                  <a:cubicBezTo>
                    <a:pt x="263" y="21"/>
                    <a:pt x="259" y="26"/>
                    <a:pt x="254" y="30"/>
                  </a:cubicBezTo>
                  <a:cubicBezTo>
                    <a:pt x="248" y="34"/>
                    <a:pt x="241" y="36"/>
                    <a:pt x="235" y="37"/>
                  </a:cubicBezTo>
                  <a:cubicBezTo>
                    <a:pt x="217" y="42"/>
                    <a:pt x="199" y="43"/>
                    <a:pt x="182" y="45"/>
                  </a:cubicBezTo>
                  <a:cubicBezTo>
                    <a:pt x="163" y="48"/>
                    <a:pt x="145" y="51"/>
                    <a:pt x="128" y="55"/>
                  </a:cubicBezTo>
                  <a:cubicBezTo>
                    <a:pt x="109" y="59"/>
                    <a:pt x="91" y="63"/>
                    <a:pt x="73" y="66"/>
                  </a:cubicBezTo>
                  <a:cubicBezTo>
                    <a:pt x="49" y="71"/>
                    <a:pt x="25" y="74"/>
                    <a:pt x="1" y="80"/>
                  </a:cubicBezTo>
                  <a:cubicBezTo>
                    <a:pt x="0" y="80"/>
                    <a:pt x="0" y="81"/>
                    <a:pt x="1" y="81"/>
                  </a:cubicBezTo>
                  <a:cubicBezTo>
                    <a:pt x="37" y="74"/>
                    <a:pt x="73" y="64"/>
                    <a:pt x="108" y="57"/>
                  </a:cubicBezTo>
                  <a:cubicBezTo>
                    <a:pt x="118" y="55"/>
                    <a:pt x="126" y="53"/>
                    <a:pt x="136" y="52"/>
                  </a:cubicBezTo>
                  <a:cubicBezTo>
                    <a:pt x="145" y="50"/>
                    <a:pt x="154" y="49"/>
                    <a:pt x="163" y="48"/>
                  </a:cubicBezTo>
                  <a:cubicBezTo>
                    <a:pt x="181" y="45"/>
                    <a:pt x="199" y="40"/>
                    <a:pt x="217" y="36"/>
                  </a:cubicBezTo>
                  <a:cubicBezTo>
                    <a:pt x="232" y="33"/>
                    <a:pt x="247" y="31"/>
                    <a:pt x="262" y="27"/>
                  </a:cubicBezTo>
                  <a:cubicBezTo>
                    <a:pt x="261" y="27"/>
                    <a:pt x="261" y="26"/>
                    <a:pt x="261" y="26"/>
                  </a:cubicBezTo>
                  <a:cubicBezTo>
                    <a:pt x="258" y="28"/>
                    <a:pt x="254" y="28"/>
                    <a:pt x="250" y="28"/>
                  </a:cubicBezTo>
                  <a:cubicBezTo>
                    <a:pt x="246" y="29"/>
                    <a:pt x="242" y="30"/>
                    <a:pt x="237" y="31"/>
                  </a:cubicBezTo>
                  <a:cubicBezTo>
                    <a:pt x="228" y="33"/>
                    <a:pt x="219" y="34"/>
                    <a:pt x="210" y="36"/>
                  </a:cubicBezTo>
                  <a:cubicBezTo>
                    <a:pt x="192" y="39"/>
                    <a:pt x="174" y="43"/>
                    <a:pt x="156" y="48"/>
                  </a:cubicBezTo>
                  <a:cubicBezTo>
                    <a:pt x="147" y="50"/>
                    <a:pt x="138" y="53"/>
                    <a:pt x="129" y="55"/>
                  </a:cubicBezTo>
                  <a:cubicBezTo>
                    <a:pt x="120" y="57"/>
                    <a:pt x="111" y="60"/>
                    <a:pt x="102" y="62"/>
                  </a:cubicBezTo>
                  <a:cubicBezTo>
                    <a:pt x="93" y="64"/>
                    <a:pt x="84" y="67"/>
                    <a:pt x="75" y="69"/>
                  </a:cubicBezTo>
                  <a:cubicBezTo>
                    <a:pt x="71" y="69"/>
                    <a:pt x="67" y="70"/>
                    <a:pt x="63" y="72"/>
                  </a:cubicBezTo>
                  <a:cubicBezTo>
                    <a:pt x="59" y="72"/>
                    <a:pt x="55" y="73"/>
                    <a:pt x="51" y="74"/>
                  </a:cubicBezTo>
                  <a:cubicBezTo>
                    <a:pt x="50" y="74"/>
                    <a:pt x="49" y="74"/>
                    <a:pt x="49" y="74"/>
                  </a:cubicBezTo>
                  <a:cubicBezTo>
                    <a:pt x="48" y="73"/>
                    <a:pt x="48" y="75"/>
                    <a:pt x="49" y="75"/>
                  </a:cubicBezTo>
                  <a:cubicBezTo>
                    <a:pt x="56" y="75"/>
                    <a:pt x="64" y="73"/>
                    <a:pt x="71" y="71"/>
                  </a:cubicBezTo>
                  <a:cubicBezTo>
                    <a:pt x="76" y="70"/>
                    <a:pt x="80" y="69"/>
                    <a:pt x="85" y="68"/>
                  </a:cubicBezTo>
                  <a:cubicBezTo>
                    <a:pt x="89" y="67"/>
                    <a:pt x="94" y="66"/>
                    <a:pt x="98" y="64"/>
                  </a:cubicBezTo>
                  <a:cubicBezTo>
                    <a:pt x="116" y="60"/>
                    <a:pt x="134" y="56"/>
                    <a:pt x="152" y="50"/>
                  </a:cubicBezTo>
                  <a:cubicBezTo>
                    <a:pt x="170" y="45"/>
                    <a:pt x="188" y="42"/>
                    <a:pt x="206" y="38"/>
                  </a:cubicBezTo>
                  <a:cubicBezTo>
                    <a:pt x="215" y="36"/>
                    <a:pt x="224" y="35"/>
                    <a:pt x="233" y="33"/>
                  </a:cubicBezTo>
                  <a:cubicBezTo>
                    <a:pt x="238" y="32"/>
                    <a:pt x="242" y="31"/>
                    <a:pt x="247" y="30"/>
                  </a:cubicBezTo>
                  <a:cubicBezTo>
                    <a:pt x="251" y="30"/>
                    <a:pt x="254" y="29"/>
                    <a:pt x="258" y="28"/>
                  </a:cubicBezTo>
                  <a:cubicBezTo>
                    <a:pt x="259" y="28"/>
                    <a:pt x="260" y="28"/>
                    <a:pt x="262" y="27"/>
                  </a:cubicBezTo>
                  <a:cubicBezTo>
                    <a:pt x="263" y="27"/>
                    <a:pt x="262" y="25"/>
                    <a:pt x="261" y="26"/>
                  </a:cubicBezTo>
                  <a:cubicBezTo>
                    <a:pt x="244" y="30"/>
                    <a:pt x="226" y="33"/>
                    <a:pt x="208" y="36"/>
                  </a:cubicBezTo>
                  <a:cubicBezTo>
                    <a:pt x="190" y="40"/>
                    <a:pt x="172" y="45"/>
                    <a:pt x="154" y="48"/>
                  </a:cubicBezTo>
                  <a:cubicBezTo>
                    <a:pt x="136" y="50"/>
                    <a:pt x="118" y="53"/>
                    <a:pt x="100" y="57"/>
                  </a:cubicBezTo>
                  <a:cubicBezTo>
                    <a:pt x="82" y="61"/>
                    <a:pt x="64" y="66"/>
                    <a:pt x="46" y="70"/>
                  </a:cubicBezTo>
                  <a:cubicBezTo>
                    <a:pt x="31" y="73"/>
                    <a:pt x="16" y="77"/>
                    <a:pt x="1" y="80"/>
                  </a:cubicBezTo>
                  <a:cubicBezTo>
                    <a:pt x="1" y="80"/>
                    <a:pt x="1" y="81"/>
                    <a:pt x="1" y="81"/>
                  </a:cubicBezTo>
                  <a:cubicBezTo>
                    <a:pt x="19" y="77"/>
                    <a:pt x="37" y="74"/>
                    <a:pt x="55" y="71"/>
                  </a:cubicBezTo>
                  <a:cubicBezTo>
                    <a:pt x="73" y="68"/>
                    <a:pt x="91" y="64"/>
                    <a:pt x="109" y="61"/>
                  </a:cubicBezTo>
                  <a:cubicBezTo>
                    <a:pt x="128" y="57"/>
                    <a:pt x="146" y="52"/>
                    <a:pt x="164" y="49"/>
                  </a:cubicBezTo>
                  <a:cubicBezTo>
                    <a:pt x="182" y="46"/>
                    <a:pt x="200" y="45"/>
                    <a:pt x="217" y="42"/>
                  </a:cubicBezTo>
                  <a:cubicBezTo>
                    <a:pt x="224" y="41"/>
                    <a:pt x="230" y="40"/>
                    <a:pt x="236" y="39"/>
                  </a:cubicBezTo>
                  <a:cubicBezTo>
                    <a:pt x="241" y="38"/>
                    <a:pt x="245" y="36"/>
                    <a:pt x="250" y="34"/>
                  </a:cubicBezTo>
                  <a:cubicBezTo>
                    <a:pt x="258" y="30"/>
                    <a:pt x="264" y="23"/>
                    <a:pt x="266" y="14"/>
                  </a:cubicBezTo>
                  <a:cubicBezTo>
                    <a:pt x="266" y="14"/>
                    <a:pt x="265" y="13"/>
                    <a:pt x="265" y="13"/>
                  </a:cubicBezTo>
                  <a:cubicBezTo>
                    <a:pt x="262" y="15"/>
                    <a:pt x="261" y="18"/>
                    <a:pt x="260" y="21"/>
                  </a:cubicBezTo>
                  <a:cubicBezTo>
                    <a:pt x="259" y="24"/>
                    <a:pt x="258" y="28"/>
                    <a:pt x="259" y="31"/>
                  </a:cubicBezTo>
                  <a:cubicBezTo>
                    <a:pt x="259" y="31"/>
                    <a:pt x="260" y="31"/>
                    <a:pt x="260" y="31"/>
                  </a:cubicBezTo>
                  <a:cubicBezTo>
                    <a:pt x="267" y="23"/>
                    <a:pt x="270" y="12"/>
                    <a:pt x="276" y="4"/>
                  </a:cubicBezTo>
                  <a:cubicBezTo>
                    <a:pt x="275" y="3"/>
                    <a:pt x="275" y="3"/>
                    <a:pt x="274" y="3"/>
                  </a:cubicBezTo>
                  <a:cubicBezTo>
                    <a:pt x="273" y="7"/>
                    <a:pt x="270" y="10"/>
                    <a:pt x="267" y="14"/>
                  </a:cubicBezTo>
                  <a:cubicBezTo>
                    <a:pt x="265" y="17"/>
                    <a:pt x="263" y="21"/>
                    <a:pt x="264" y="25"/>
                  </a:cubicBezTo>
                  <a:cubicBezTo>
                    <a:pt x="264" y="25"/>
                    <a:pt x="265" y="26"/>
                    <a:pt x="265" y="25"/>
                  </a:cubicBezTo>
                  <a:cubicBezTo>
                    <a:pt x="268" y="22"/>
                    <a:pt x="271" y="18"/>
                    <a:pt x="274" y="14"/>
                  </a:cubicBezTo>
                  <a:cubicBezTo>
                    <a:pt x="276" y="10"/>
                    <a:pt x="278" y="6"/>
                    <a:pt x="277" y="1"/>
                  </a:cubicBezTo>
                  <a:cubicBezTo>
                    <a:pt x="277" y="0"/>
                    <a:pt x="275" y="1"/>
                    <a:pt x="275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2" name="Freeform 203"/>
            <p:cNvSpPr/>
            <p:nvPr/>
          </p:nvSpPr>
          <p:spPr bwMode="auto">
            <a:xfrm>
              <a:off x="2425" y="3110"/>
              <a:ext cx="58" cy="57"/>
            </a:xfrm>
            <a:custGeom>
              <a:avLst/>
              <a:gdLst>
                <a:gd name="T0" fmla="*/ 3 w 45"/>
                <a:gd name="T1" fmla="*/ 6 h 44"/>
                <a:gd name="T2" fmla="*/ 19 w 45"/>
                <a:gd name="T3" fmla="*/ 28 h 44"/>
                <a:gd name="T4" fmla="*/ 27 w 45"/>
                <a:gd name="T5" fmla="*/ 34 h 44"/>
                <a:gd name="T6" fmla="*/ 31 w 45"/>
                <a:gd name="T7" fmla="*/ 32 h 44"/>
                <a:gd name="T8" fmla="*/ 36 w 45"/>
                <a:gd name="T9" fmla="*/ 24 h 44"/>
                <a:gd name="T10" fmla="*/ 44 w 45"/>
                <a:gd name="T11" fmla="*/ 7 h 44"/>
                <a:gd name="T12" fmla="*/ 43 w 45"/>
                <a:gd name="T13" fmla="*/ 7 h 44"/>
                <a:gd name="T14" fmla="*/ 39 w 45"/>
                <a:gd name="T15" fmla="*/ 19 h 44"/>
                <a:gd name="T16" fmla="*/ 31 w 45"/>
                <a:gd name="T17" fmla="*/ 33 h 44"/>
                <a:gd name="T18" fmla="*/ 22 w 45"/>
                <a:gd name="T19" fmla="*/ 37 h 44"/>
                <a:gd name="T20" fmla="*/ 18 w 45"/>
                <a:gd name="T21" fmla="*/ 31 h 44"/>
                <a:gd name="T22" fmla="*/ 14 w 45"/>
                <a:gd name="T23" fmla="*/ 24 h 44"/>
                <a:gd name="T24" fmla="*/ 10 w 45"/>
                <a:gd name="T25" fmla="*/ 14 h 44"/>
                <a:gd name="T26" fmla="*/ 3 w 45"/>
                <a:gd name="T27" fmla="*/ 0 h 44"/>
                <a:gd name="T28" fmla="*/ 2 w 45"/>
                <a:gd name="T29" fmla="*/ 0 h 44"/>
                <a:gd name="T30" fmla="*/ 8 w 45"/>
                <a:gd name="T31" fmla="*/ 20 h 44"/>
                <a:gd name="T32" fmla="*/ 11 w 45"/>
                <a:gd name="T33" fmla="*/ 31 h 44"/>
                <a:gd name="T34" fmla="*/ 14 w 45"/>
                <a:gd name="T35" fmla="*/ 42 h 44"/>
                <a:gd name="T36" fmla="*/ 15 w 45"/>
                <a:gd name="T37" fmla="*/ 41 h 44"/>
                <a:gd name="T38" fmla="*/ 10 w 45"/>
                <a:gd name="T39" fmla="*/ 35 h 44"/>
                <a:gd name="T40" fmla="*/ 6 w 45"/>
                <a:gd name="T41" fmla="*/ 25 h 44"/>
                <a:gd name="T42" fmla="*/ 2 w 45"/>
                <a:gd name="T43" fmla="*/ 6 h 44"/>
                <a:gd name="T44" fmla="*/ 0 w 45"/>
                <a:gd name="T45" fmla="*/ 7 h 44"/>
                <a:gd name="T46" fmla="*/ 5 w 45"/>
                <a:gd name="T47" fmla="*/ 16 h 44"/>
                <a:gd name="T48" fmla="*/ 8 w 45"/>
                <a:gd name="T49" fmla="*/ 25 h 44"/>
                <a:gd name="T50" fmla="*/ 13 w 45"/>
                <a:gd name="T51" fmla="*/ 40 h 44"/>
                <a:gd name="T52" fmla="*/ 24 w 45"/>
                <a:gd name="T53" fmla="*/ 36 h 44"/>
                <a:gd name="T54" fmla="*/ 28 w 45"/>
                <a:gd name="T55" fmla="*/ 30 h 44"/>
                <a:gd name="T56" fmla="*/ 38 w 45"/>
                <a:gd name="T57" fmla="*/ 20 h 44"/>
                <a:gd name="T58" fmla="*/ 42 w 45"/>
                <a:gd name="T59" fmla="*/ 15 h 44"/>
                <a:gd name="T60" fmla="*/ 42 w 45"/>
                <a:gd name="T61" fmla="*/ 14 h 44"/>
                <a:gd name="T62" fmla="*/ 32 w 45"/>
                <a:gd name="T63" fmla="*/ 24 h 44"/>
                <a:gd name="T64" fmla="*/ 25 w 45"/>
                <a:gd name="T65" fmla="*/ 31 h 44"/>
                <a:gd name="T66" fmla="*/ 14 w 45"/>
                <a:gd name="T67" fmla="*/ 39 h 44"/>
                <a:gd name="T68" fmla="*/ 11 w 45"/>
                <a:gd name="T69" fmla="*/ 31 h 44"/>
                <a:gd name="T70" fmla="*/ 9 w 45"/>
                <a:gd name="T71" fmla="*/ 24 h 44"/>
                <a:gd name="T72" fmla="*/ 1 w 45"/>
                <a:gd name="T73" fmla="*/ 6 h 44"/>
                <a:gd name="T74" fmla="*/ 0 w 45"/>
                <a:gd name="T75" fmla="*/ 7 h 44"/>
                <a:gd name="T76" fmla="*/ 5 w 45"/>
                <a:gd name="T77" fmla="*/ 27 h 44"/>
                <a:gd name="T78" fmla="*/ 9 w 45"/>
                <a:gd name="T79" fmla="*/ 36 h 44"/>
                <a:gd name="T80" fmla="*/ 14 w 45"/>
                <a:gd name="T81" fmla="*/ 42 h 44"/>
                <a:gd name="T82" fmla="*/ 15 w 45"/>
                <a:gd name="T83" fmla="*/ 41 h 44"/>
                <a:gd name="T84" fmla="*/ 10 w 45"/>
                <a:gd name="T85" fmla="*/ 20 h 44"/>
                <a:gd name="T86" fmla="*/ 4 w 45"/>
                <a:gd name="T87" fmla="*/ 0 h 44"/>
                <a:gd name="T88" fmla="*/ 2 w 45"/>
                <a:gd name="T89" fmla="*/ 1 h 44"/>
                <a:gd name="T90" fmla="*/ 12 w 45"/>
                <a:gd name="T91" fmla="*/ 21 h 44"/>
                <a:gd name="T92" fmla="*/ 19 w 45"/>
                <a:gd name="T93" fmla="*/ 36 h 44"/>
                <a:gd name="T94" fmla="*/ 23 w 45"/>
                <a:gd name="T95" fmla="*/ 39 h 44"/>
                <a:gd name="T96" fmla="*/ 27 w 45"/>
                <a:gd name="T97" fmla="*/ 38 h 44"/>
                <a:gd name="T98" fmla="*/ 36 w 45"/>
                <a:gd name="T99" fmla="*/ 27 h 44"/>
                <a:gd name="T100" fmla="*/ 42 w 45"/>
                <a:gd name="T101" fmla="*/ 16 h 44"/>
                <a:gd name="T102" fmla="*/ 44 w 45"/>
                <a:gd name="T103" fmla="*/ 7 h 44"/>
                <a:gd name="T104" fmla="*/ 43 w 45"/>
                <a:gd name="T105" fmla="*/ 7 h 44"/>
                <a:gd name="T106" fmla="*/ 37 w 45"/>
                <a:gd name="T107" fmla="*/ 19 h 44"/>
                <a:gd name="T108" fmla="*/ 33 w 45"/>
                <a:gd name="T109" fmla="*/ 26 h 44"/>
                <a:gd name="T110" fmla="*/ 29 w 45"/>
                <a:gd name="T111" fmla="*/ 32 h 44"/>
                <a:gd name="T112" fmla="*/ 25 w 45"/>
                <a:gd name="T113" fmla="*/ 31 h 44"/>
                <a:gd name="T114" fmla="*/ 15 w 45"/>
                <a:gd name="T115" fmla="*/ 22 h 44"/>
                <a:gd name="T116" fmla="*/ 7 w 45"/>
                <a:gd name="T117" fmla="*/ 10 h 44"/>
                <a:gd name="T118" fmla="*/ 4 w 45"/>
                <a:gd name="T119" fmla="*/ 6 h 44"/>
                <a:gd name="T120" fmla="*/ 3 w 45"/>
                <a:gd name="T121" fmla="*/ 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" h="44">
                  <a:moveTo>
                    <a:pt x="3" y="6"/>
                  </a:moveTo>
                  <a:cubicBezTo>
                    <a:pt x="7" y="14"/>
                    <a:pt x="13" y="21"/>
                    <a:pt x="19" y="28"/>
                  </a:cubicBezTo>
                  <a:cubicBezTo>
                    <a:pt x="21" y="30"/>
                    <a:pt x="24" y="34"/>
                    <a:pt x="27" y="34"/>
                  </a:cubicBezTo>
                  <a:cubicBezTo>
                    <a:pt x="29" y="34"/>
                    <a:pt x="30" y="33"/>
                    <a:pt x="31" y="32"/>
                  </a:cubicBezTo>
                  <a:cubicBezTo>
                    <a:pt x="33" y="30"/>
                    <a:pt x="34" y="27"/>
                    <a:pt x="36" y="24"/>
                  </a:cubicBezTo>
                  <a:cubicBezTo>
                    <a:pt x="38" y="19"/>
                    <a:pt x="42" y="13"/>
                    <a:pt x="44" y="7"/>
                  </a:cubicBezTo>
                  <a:cubicBezTo>
                    <a:pt x="44" y="7"/>
                    <a:pt x="43" y="7"/>
                    <a:pt x="43" y="7"/>
                  </a:cubicBezTo>
                  <a:cubicBezTo>
                    <a:pt x="43" y="11"/>
                    <a:pt x="41" y="15"/>
                    <a:pt x="39" y="19"/>
                  </a:cubicBezTo>
                  <a:cubicBezTo>
                    <a:pt x="37" y="24"/>
                    <a:pt x="34" y="28"/>
                    <a:pt x="31" y="33"/>
                  </a:cubicBezTo>
                  <a:cubicBezTo>
                    <a:pt x="29" y="35"/>
                    <a:pt x="25" y="39"/>
                    <a:pt x="22" y="37"/>
                  </a:cubicBezTo>
                  <a:cubicBezTo>
                    <a:pt x="20" y="36"/>
                    <a:pt x="19" y="33"/>
                    <a:pt x="18" y="31"/>
                  </a:cubicBezTo>
                  <a:cubicBezTo>
                    <a:pt x="16" y="29"/>
                    <a:pt x="15" y="26"/>
                    <a:pt x="14" y="24"/>
                  </a:cubicBezTo>
                  <a:cubicBezTo>
                    <a:pt x="13" y="20"/>
                    <a:pt x="11" y="17"/>
                    <a:pt x="10" y="14"/>
                  </a:cubicBezTo>
                  <a:cubicBezTo>
                    <a:pt x="8" y="9"/>
                    <a:pt x="7" y="4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3" y="7"/>
                    <a:pt x="6" y="14"/>
                    <a:pt x="8" y="20"/>
                  </a:cubicBezTo>
                  <a:cubicBezTo>
                    <a:pt x="9" y="24"/>
                    <a:pt x="10" y="27"/>
                    <a:pt x="11" y="31"/>
                  </a:cubicBezTo>
                  <a:cubicBezTo>
                    <a:pt x="12" y="34"/>
                    <a:pt x="13" y="38"/>
                    <a:pt x="14" y="42"/>
                  </a:cubicBezTo>
                  <a:cubicBezTo>
                    <a:pt x="14" y="41"/>
                    <a:pt x="15" y="41"/>
                    <a:pt x="15" y="41"/>
                  </a:cubicBezTo>
                  <a:cubicBezTo>
                    <a:pt x="13" y="39"/>
                    <a:pt x="11" y="37"/>
                    <a:pt x="10" y="35"/>
                  </a:cubicBezTo>
                  <a:cubicBezTo>
                    <a:pt x="9" y="31"/>
                    <a:pt x="7" y="28"/>
                    <a:pt x="6" y="25"/>
                  </a:cubicBezTo>
                  <a:cubicBezTo>
                    <a:pt x="4" y="19"/>
                    <a:pt x="3" y="13"/>
                    <a:pt x="2" y="6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3" y="10"/>
                    <a:pt x="4" y="13"/>
                    <a:pt x="5" y="16"/>
                  </a:cubicBezTo>
                  <a:cubicBezTo>
                    <a:pt x="6" y="19"/>
                    <a:pt x="7" y="22"/>
                    <a:pt x="8" y="25"/>
                  </a:cubicBezTo>
                  <a:cubicBezTo>
                    <a:pt x="9" y="30"/>
                    <a:pt x="10" y="36"/>
                    <a:pt x="13" y="40"/>
                  </a:cubicBezTo>
                  <a:cubicBezTo>
                    <a:pt x="16" y="44"/>
                    <a:pt x="21" y="39"/>
                    <a:pt x="24" y="36"/>
                  </a:cubicBezTo>
                  <a:cubicBezTo>
                    <a:pt x="25" y="34"/>
                    <a:pt x="26" y="31"/>
                    <a:pt x="28" y="30"/>
                  </a:cubicBezTo>
                  <a:cubicBezTo>
                    <a:pt x="31" y="26"/>
                    <a:pt x="35" y="23"/>
                    <a:pt x="38" y="20"/>
                  </a:cubicBezTo>
                  <a:cubicBezTo>
                    <a:pt x="39" y="19"/>
                    <a:pt x="41" y="17"/>
                    <a:pt x="42" y="15"/>
                  </a:cubicBezTo>
                  <a:cubicBezTo>
                    <a:pt x="43" y="15"/>
                    <a:pt x="42" y="14"/>
                    <a:pt x="42" y="14"/>
                  </a:cubicBezTo>
                  <a:cubicBezTo>
                    <a:pt x="38" y="18"/>
                    <a:pt x="35" y="21"/>
                    <a:pt x="32" y="24"/>
                  </a:cubicBezTo>
                  <a:cubicBezTo>
                    <a:pt x="29" y="26"/>
                    <a:pt x="27" y="28"/>
                    <a:pt x="25" y="31"/>
                  </a:cubicBezTo>
                  <a:cubicBezTo>
                    <a:pt x="23" y="34"/>
                    <a:pt x="18" y="43"/>
                    <a:pt x="14" y="39"/>
                  </a:cubicBezTo>
                  <a:cubicBezTo>
                    <a:pt x="12" y="36"/>
                    <a:pt x="11" y="33"/>
                    <a:pt x="11" y="31"/>
                  </a:cubicBezTo>
                  <a:cubicBezTo>
                    <a:pt x="10" y="29"/>
                    <a:pt x="9" y="27"/>
                    <a:pt x="9" y="24"/>
                  </a:cubicBezTo>
                  <a:cubicBezTo>
                    <a:pt x="7" y="18"/>
                    <a:pt x="6" y="11"/>
                    <a:pt x="1" y="6"/>
                  </a:cubicBezTo>
                  <a:cubicBezTo>
                    <a:pt x="1" y="6"/>
                    <a:pt x="0" y="6"/>
                    <a:pt x="0" y="7"/>
                  </a:cubicBezTo>
                  <a:cubicBezTo>
                    <a:pt x="2" y="13"/>
                    <a:pt x="3" y="20"/>
                    <a:pt x="5" y="27"/>
                  </a:cubicBezTo>
                  <a:cubicBezTo>
                    <a:pt x="6" y="30"/>
                    <a:pt x="8" y="33"/>
                    <a:pt x="9" y="36"/>
                  </a:cubicBezTo>
                  <a:cubicBezTo>
                    <a:pt x="10" y="38"/>
                    <a:pt x="12" y="41"/>
                    <a:pt x="14" y="42"/>
                  </a:cubicBezTo>
                  <a:cubicBezTo>
                    <a:pt x="15" y="42"/>
                    <a:pt x="16" y="42"/>
                    <a:pt x="15" y="41"/>
                  </a:cubicBezTo>
                  <a:cubicBezTo>
                    <a:pt x="13" y="34"/>
                    <a:pt x="12" y="27"/>
                    <a:pt x="10" y="20"/>
                  </a:cubicBezTo>
                  <a:cubicBezTo>
                    <a:pt x="7" y="14"/>
                    <a:pt x="4" y="7"/>
                    <a:pt x="4" y="0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7" y="7"/>
                    <a:pt x="9" y="14"/>
                    <a:pt x="12" y="21"/>
                  </a:cubicBezTo>
                  <a:cubicBezTo>
                    <a:pt x="14" y="26"/>
                    <a:pt x="16" y="31"/>
                    <a:pt x="19" y="36"/>
                  </a:cubicBezTo>
                  <a:cubicBezTo>
                    <a:pt x="20" y="37"/>
                    <a:pt x="21" y="39"/>
                    <a:pt x="23" y="39"/>
                  </a:cubicBezTo>
                  <a:cubicBezTo>
                    <a:pt x="24" y="39"/>
                    <a:pt x="26" y="39"/>
                    <a:pt x="27" y="38"/>
                  </a:cubicBezTo>
                  <a:cubicBezTo>
                    <a:pt x="31" y="36"/>
                    <a:pt x="34" y="31"/>
                    <a:pt x="36" y="27"/>
                  </a:cubicBezTo>
                  <a:cubicBezTo>
                    <a:pt x="38" y="24"/>
                    <a:pt x="40" y="20"/>
                    <a:pt x="42" y="16"/>
                  </a:cubicBezTo>
                  <a:cubicBezTo>
                    <a:pt x="43" y="13"/>
                    <a:pt x="44" y="10"/>
                    <a:pt x="44" y="7"/>
                  </a:cubicBezTo>
                  <a:cubicBezTo>
                    <a:pt x="45" y="6"/>
                    <a:pt x="43" y="6"/>
                    <a:pt x="43" y="7"/>
                  </a:cubicBezTo>
                  <a:cubicBezTo>
                    <a:pt x="42" y="11"/>
                    <a:pt x="39" y="15"/>
                    <a:pt x="37" y="19"/>
                  </a:cubicBezTo>
                  <a:cubicBezTo>
                    <a:pt x="36" y="21"/>
                    <a:pt x="34" y="24"/>
                    <a:pt x="33" y="26"/>
                  </a:cubicBezTo>
                  <a:cubicBezTo>
                    <a:pt x="32" y="28"/>
                    <a:pt x="31" y="31"/>
                    <a:pt x="29" y="32"/>
                  </a:cubicBezTo>
                  <a:cubicBezTo>
                    <a:pt x="28" y="33"/>
                    <a:pt x="26" y="32"/>
                    <a:pt x="25" y="31"/>
                  </a:cubicBezTo>
                  <a:cubicBezTo>
                    <a:pt x="21" y="29"/>
                    <a:pt x="18" y="25"/>
                    <a:pt x="15" y="22"/>
                  </a:cubicBezTo>
                  <a:cubicBezTo>
                    <a:pt x="12" y="18"/>
                    <a:pt x="9" y="14"/>
                    <a:pt x="7" y="10"/>
                  </a:cubicBezTo>
                  <a:cubicBezTo>
                    <a:pt x="6" y="8"/>
                    <a:pt x="5" y="7"/>
                    <a:pt x="4" y="6"/>
                  </a:cubicBezTo>
                  <a:cubicBezTo>
                    <a:pt x="3" y="5"/>
                    <a:pt x="2" y="6"/>
                    <a:pt x="3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3" name="Freeform 204"/>
            <p:cNvSpPr/>
            <p:nvPr/>
          </p:nvSpPr>
          <p:spPr bwMode="auto">
            <a:xfrm>
              <a:off x="2452" y="2977"/>
              <a:ext cx="187" cy="194"/>
            </a:xfrm>
            <a:custGeom>
              <a:avLst/>
              <a:gdLst>
                <a:gd name="T0" fmla="*/ 143 w 145"/>
                <a:gd name="T1" fmla="*/ 6 h 150"/>
                <a:gd name="T2" fmla="*/ 138 w 145"/>
                <a:gd name="T3" fmla="*/ 23 h 150"/>
                <a:gd name="T4" fmla="*/ 135 w 145"/>
                <a:gd name="T5" fmla="*/ 34 h 150"/>
                <a:gd name="T6" fmla="*/ 130 w 145"/>
                <a:gd name="T7" fmla="*/ 46 h 150"/>
                <a:gd name="T8" fmla="*/ 97 w 145"/>
                <a:gd name="T9" fmla="*/ 76 h 150"/>
                <a:gd name="T10" fmla="*/ 76 w 145"/>
                <a:gd name="T11" fmla="*/ 92 h 150"/>
                <a:gd name="T12" fmla="*/ 53 w 145"/>
                <a:gd name="T13" fmla="*/ 109 h 150"/>
                <a:gd name="T14" fmla="*/ 31 w 145"/>
                <a:gd name="T15" fmla="*/ 126 h 150"/>
                <a:gd name="T16" fmla="*/ 11 w 145"/>
                <a:gd name="T17" fmla="*/ 142 h 150"/>
                <a:gd name="T18" fmla="*/ 1 w 145"/>
                <a:gd name="T19" fmla="*/ 148 h 150"/>
                <a:gd name="T20" fmla="*/ 2 w 145"/>
                <a:gd name="T21" fmla="*/ 149 h 150"/>
                <a:gd name="T22" fmla="*/ 44 w 145"/>
                <a:gd name="T23" fmla="*/ 118 h 150"/>
                <a:gd name="T24" fmla="*/ 87 w 145"/>
                <a:gd name="T25" fmla="*/ 85 h 150"/>
                <a:gd name="T26" fmla="*/ 108 w 145"/>
                <a:gd name="T27" fmla="*/ 68 h 150"/>
                <a:gd name="T28" fmla="*/ 119 w 145"/>
                <a:gd name="T29" fmla="*/ 60 h 150"/>
                <a:gd name="T30" fmla="*/ 126 w 145"/>
                <a:gd name="T31" fmla="*/ 52 h 150"/>
                <a:gd name="T32" fmla="*/ 129 w 145"/>
                <a:gd name="T33" fmla="*/ 44 h 150"/>
                <a:gd name="T34" fmla="*/ 132 w 145"/>
                <a:gd name="T35" fmla="*/ 31 h 150"/>
                <a:gd name="T36" fmla="*/ 140 w 145"/>
                <a:gd name="T37" fmla="*/ 6 h 150"/>
                <a:gd name="T38" fmla="*/ 142 w 145"/>
                <a:gd name="T39" fmla="*/ 1 h 150"/>
                <a:gd name="T40" fmla="*/ 141 w 145"/>
                <a:gd name="T41" fmla="*/ 1 h 150"/>
                <a:gd name="T42" fmla="*/ 129 w 145"/>
                <a:gd name="T43" fmla="*/ 38 h 150"/>
                <a:gd name="T44" fmla="*/ 120 w 145"/>
                <a:gd name="T45" fmla="*/ 56 h 150"/>
                <a:gd name="T46" fmla="*/ 103 w 145"/>
                <a:gd name="T47" fmla="*/ 71 h 150"/>
                <a:gd name="T48" fmla="*/ 21 w 145"/>
                <a:gd name="T49" fmla="*/ 134 h 150"/>
                <a:gd name="T50" fmla="*/ 16 w 145"/>
                <a:gd name="T51" fmla="*/ 139 h 150"/>
                <a:gd name="T52" fmla="*/ 17 w 145"/>
                <a:gd name="T53" fmla="*/ 140 h 150"/>
                <a:gd name="T54" fmla="*/ 99 w 145"/>
                <a:gd name="T55" fmla="*/ 76 h 150"/>
                <a:gd name="T56" fmla="*/ 109 w 145"/>
                <a:gd name="T57" fmla="*/ 68 h 150"/>
                <a:gd name="T58" fmla="*/ 117 w 145"/>
                <a:gd name="T59" fmla="*/ 61 h 150"/>
                <a:gd name="T60" fmla="*/ 128 w 145"/>
                <a:gd name="T61" fmla="*/ 46 h 150"/>
                <a:gd name="T62" fmla="*/ 140 w 145"/>
                <a:gd name="T63" fmla="*/ 7 h 150"/>
                <a:gd name="T64" fmla="*/ 142 w 145"/>
                <a:gd name="T65" fmla="*/ 1 h 150"/>
                <a:gd name="T66" fmla="*/ 141 w 145"/>
                <a:gd name="T67" fmla="*/ 1 h 150"/>
                <a:gd name="T68" fmla="*/ 132 w 145"/>
                <a:gd name="T69" fmla="*/ 25 h 150"/>
                <a:gd name="T70" fmla="*/ 128 w 145"/>
                <a:gd name="T71" fmla="*/ 38 h 150"/>
                <a:gd name="T72" fmla="*/ 126 w 145"/>
                <a:gd name="T73" fmla="*/ 49 h 150"/>
                <a:gd name="T74" fmla="*/ 120 w 145"/>
                <a:gd name="T75" fmla="*/ 57 h 150"/>
                <a:gd name="T76" fmla="*/ 110 w 145"/>
                <a:gd name="T77" fmla="*/ 64 h 150"/>
                <a:gd name="T78" fmla="*/ 89 w 145"/>
                <a:gd name="T79" fmla="*/ 82 h 150"/>
                <a:gd name="T80" fmla="*/ 45 w 145"/>
                <a:gd name="T81" fmla="*/ 115 h 150"/>
                <a:gd name="T82" fmla="*/ 3 w 145"/>
                <a:gd name="T83" fmla="*/ 146 h 150"/>
                <a:gd name="T84" fmla="*/ 1 w 145"/>
                <a:gd name="T85" fmla="*/ 148 h 150"/>
                <a:gd name="T86" fmla="*/ 2 w 145"/>
                <a:gd name="T87" fmla="*/ 149 h 150"/>
                <a:gd name="T88" fmla="*/ 12 w 145"/>
                <a:gd name="T89" fmla="*/ 143 h 150"/>
                <a:gd name="T90" fmla="*/ 22 w 145"/>
                <a:gd name="T91" fmla="*/ 135 h 150"/>
                <a:gd name="T92" fmla="*/ 32 w 145"/>
                <a:gd name="T93" fmla="*/ 127 h 150"/>
                <a:gd name="T94" fmla="*/ 43 w 145"/>
                <a:gd name="T95" fmla="*/ 118 h 150"/>
                <a:gd name="T96" fmla="*/ 88 w 145"/>
                <a:gd name="T97" fmla="*/ 84 h 150"/>
                <a:gd name="T98" fmla="*/ 107 w 145"/>
                <a:gd name="T99" fmla="*/ 70 h 150"/>
                <a:gd name="T100" fmla="*/ 124 w 145"/>
                <a:gd name="T101" fmla="*/ 56 h 150"/>
                <a:gd name="T102" fmla="*/ 136 w 145"/>
                <a:gd name="T103" fmla="*/ 36 h 150"/>
                <a:gd name="T104" fmla="*/ 139 w 145"/>
                <a:gd name="T105" fmla="*/ 25 h 150"/>
                <a:gd name="T106" fmla="*/ 140 w 145"/>
                <a:gd name="T107" fmla="*/ 16 h 150"/>
                <a:gd name="T108" fmla="*/ 144 w 145"/>
                <a:gd name="T109" fmla="*/ 7 h 150"/>
                <a:gd name="T110" fmla="*/ 143 w 145"/>
                <a:gd name="T111" fmla="*/ 6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5" h="150">
                  <a:moveTo>
                    <a:pt x="143" y="6"/>
                  </a:moveTo>
                  <a:cubicBezTo>
                    <a:pt x="139" y="10"/>
                    <a:pt x="138" y="17"/>
                    <a:pt x="138" y="23"/>
                  </a:cubicBezTo>
                  <a:cubicBezTo>
                    <a:pt x="137" y="27"/>
                    <a:pt x="136" y="30"/>
                    <a:pt x="135" y="34"/>
                  </a:cubicBezTo>
                  <a:cubicBezTo>
                    <a:pt x="134" y="38"/>
                    <a:pt x="132" y="42"/>
                    <a:pt x="130" y="46"/>
                  </a:cubicBezTo>
                  <a:cubicBezTo>
                    <a:pt x="122" y="58"/>
                    <a:pt x="109" y="67"/>
                    <a:pt x="97" y="76"/>
                  </a:cubicBezTo>
                  <a:cubicBezTo>
                    <a:pt x="90" y="81"/>
                    <a:pt x="83" y="86"/>
                    <a:pt x="76" y="92"/>
                  </a:cubicBezTo>
                  <a:cubicBezTo>
                    <a:pt x="68" y="97"/>
                    <a:pt x="61" y="103"/>
                    <a:pt x="53" y="109"/>
                  </a:cubicBezTo>
                  <a:cubicBezTo>
                    <a:pt x="46" y="114"/>
                    <a:pt x="38" y="120"/>
                    <a:pt x="31" y="126"/>
                  </a:cubicBezTo>
                  <a:cubicBezTo>
                    <a:pt x="25" y="131"/>
                    <a:pt x="19" y="137"/>
                    <a:pt x="11" y="142"/>
                  </a:cubicBezTo>
                  <a:cubicBezTo>
                    <a:pt x="8" y="144"/>
                    <a:pt x="4" y="145"/>
                    <a:pt x="1" y="148"/>
                  </a:cubicBezTo>
                  <a:cubicBezTo>
                    <a:pt x="1" y="149"/>
                    <a:pt x="1" y="149"/>
                    <a:pt x="2" y="149"/>
                  </a:cubicBezTo>
                  <a:cubicBezTo>
                    <a:pt x="15" y="138"/>
                    <a:pt x="30" y="128"/>
                    <a:pt x="44" y="118"/>
                  </a:cubicBezTo>
                  <a:cubicBezTo>
                    <a:pt x="59" y="108"/>
                    <a:pt x="73" y="97"/>
                    <a:pt x="87" y="85"/>
                  </a:cubicBezTo>
                  <a:cubicBezTo>
                    <a:pt x="94" y="79"/>
                    <a:pt x="101" y="73"/>
                    <a:pt x="108" y="68"/>
                  </a:cubicBezTo>
                  <a:cubicBezTo>
                    <a:pt x="112" y="65"/>
                    <a:pt x="115" y="62"/>
                    <a:pt x="119" y="60"/>
                  </a:cubicBezTo>
                  <a:cubicBezTo>
                    <a:pt x="122" y="58"/>
                    <a:pt x="124" y="56"/>
                    <a:pt x="126" y="52"/>
                  </a:cubicBezTo>
                  <a:cubicBezTo>
                    <a:pt x="128" y="50"/>
                    <a:pt x="128" y="47"/>
                    <a:pt x="129" y="44"/>
                  </a:cubicBezTo>
                  <a:cubicBezTo>
                    <a:pt x="130" y="40"/>
                    <a:pt x="131" y="35"/>
                    <a:pt x="132" y="31"/>
                  </a:cubicBezTo>
                  <a:cubicBezTo>
                    <a:pt x="134" y="22"/>
                    <a:pt x="136" y="14"/>
                    <a:pt x="140" y="6"/>
                  </a:cubicBezTo>
                  <a:cubicBezTo>
                    <a:pt x="141" y="4"/>
                    <a:pt x="142" y="3"/>
                    <a:pt x="142" y="1"/>
                  </a:cubicBezTo>
                  <a:cubicBezTo>
                    <a:pt x="142" y="1"/>
                    <a:pt x="142" y="1"/>
                    <a:pt x="141" y="1"/>
                  </a:cubicBezTo>
                  <a:cubicBezTo>
                    <a:pt x="136" y="13"/>
                    <a:pt x="133" y="26"/>
                    <a:pt x="129" y="38"/>
                  </a:cubicBezTo>
                  <a:cubicBezTo>
                    <a:pt x="127" y="45"/>
                    <a:pt x="124" y="51"/>
                    <a:pt x="120" y="56"/>
                  </a:cubicBezTo>
                  <a:cubicBezTo>
                    <a:pt x="115" y="62"/>
                    <a:pt x="109" y="67"/>
                    <a:pt x="103" y="71"/>
                  </a:cubicBezTo>
                  <a:cubicBezTo>
                    <a:pt x="75" y="91"/>
                    <a:pt x="46" y="110"/>
                    <a:pt x="21" y="134"/>
                  </a:cubicBezTo>
                  <a:cubicBezTo>
                    <a:pt x="19" y="136"/>
                    <a:pt x="18" y="137"/>
                    <a:pt x="16" y="139"/>
                  </a:cubicBezTo>
                  <a:cubicBezTo>
                    <a:pt x="15" y="139"/>
                    <a:pt x="16" y="141"/>
                    <a:pt x="17" y="140"/>
                  </a:cubicBezTo>
                  <a:cubicBezTo>
                    <a:pt x="42" y="116"/>
                    <a:pt x="71" y="96"/>
                    <a:pt x="99" y="76"/>
                  </a:cubicBezTo>
                  <a:cubicBezTo>
                    <a:pt x="102" y="73"/>
                    <a:pt x="105" y="71"/>
                    <a:pt x="109" y="68"/>
                  </a:cubicBezTo>
                  <a:cubicBezTo>
                    <a:pt x="112" y="66"/>
                    <a:pt x="115" y="64"/>
                    <a:pt x="117" y="61"/>
                  </a:cubicBezTo>
                  <a:cubicBezTo>
                    <a:pt x="122" y="57"/>
                    <a:pt x="125" y="51"/>
                    <a:pt x="128" y="46"/>
                  </a:cubicBezTo>
                  <a:cubicBezTo>
                    <a:pt x="133" y="33"/>
                    <a:pt x="135" y="20"/>
                    <a:pt x="140" y="7"/>
                  </a:cubicBezTo>
                  <a:cubicBezTo>
                    <a:pt x="141" y="5"/>
                    <a:pt x="141" y="3"/>
                    <a:pt x="142" y="1"/>
                  </a:cubicBezTo>
                  <a:cubicBezTo>
                    <a:pt x="143" y="1"/>
                    <a:pt x="142" y="0"/>
                    <a:pt x="141" y="1"/>
                  </a:cubicBezTo>
                  <a:cubicBezTo>
                    <a:pt x="137" y="8"/>
                    <a:pt x="134" y="17"/>
                    <a:pt x="132" y="25"/>
                  </a:cubicBezTo>
                  <a:cubicBezTo>
                    <a:pt x="131" y="29"/>
                    <a:pt x="129" y="34"/>
                    <a:pt x="128" y="38"/>
                  </a:cubicBezTo>
                  <a:cubicBezTo>
                    <a:pt x="128" y="41"/>
                    <a:pt x="127" y="45"/>
                    <a:pt x="126" y="49"/>
                  </a:cubicBezTo>
                  <a:cubicBezTo>
                    <a:pt x="125" y="52"/>
                    <a:pt x="123" y="55"/>
                    <a:pt x="120" y="57"/>
                  </a:cubicBezTo>
                  <a:cubicBezTo>
                    <a:pt x="117" y="60"/>
                    <a:pt x="113" y="62"/>
                    <a:pt x="110" y="64"/>
                  </a:cubicBezTo>
                  <a:cubicBezTo>
                    <a:pt x="103" y="70"/>
                    <a:pt x="96" y="76"/>
                    <a:pt x="89" y="82"/>
                  </a:cubicBezTo>
                  <a:cubicBezTo>
                    <a:pt x="75" y="93"/>
                    <a:pt x="60" y="105"/>
                    <a:pt x="45" y="115"/>
                  </a:cubicBezTo>
                  <a:cubicBezTo>
                    <a:pt x="31" y="125"/>
                    <a:pt x="17" y="135"/>
                    <a:pt x="3" y="146"/>
                  </a:cubicBezTo>
                  <a:cubicBezTo>
                    <a:pt x="3" y="147"/>
                    <a:pt x="1" y="148"/>
                    <a:pt x="1" y="148"/>
                  </a:cubicBezTo>
                  <a:cubicBezTo>
                    <a:pt x="0" y="149"/>
                    <a:pt x="1" y="150"/>
                    <a:pt x="2" y="149"/>
                  </a:cubicBezTo>
                  <a:cubicBezTo>
                    <a:pt x="5" y="147"/>
                    <a:pt x="9" y="145"/>
                    <a:pt x="12" y="143"/>
                  </a:cubicBezTo>
                  <a:cubicBezTo>
                    <a:pt x="16" y="140"/>
                    <a:pt x="19" y="138"/>
                    <a:pt x="22" y="135"/>
                  </a:cubicBezTo>
                  <a:cubicBezTo>
                    <a:pt x="25" y="133"/>
                    <a:pt x="28" y="130"/>
                    <a:pt x="32" y="127"/>
                  </a:cubicBezTo>
                  <a:cubicBezTo>
                    <a:pt x="36" y="124"/>
                    <a:pt x="39" y="121"/>
                    <a:pt x="43" y="118"/>
                  </a:cubicBezTo>
                  <a:cubicBezTo>
                    <a:pt x="58" y="107"/>
                    <a:pt x="73" y="96"/>
                    <a:pt x="88" y="84"/>
                  </a:cubicBezTo>
                  <a:cubicBezTo>
                    <a:pt x="94" y="79"/>
                    <a:pt x="100" y="75"/>
                    <a:pt x="107" y="70"/>
                  </a:cubicBezTo>
                  <a:cubicBezTo>
                    <a:pt x="113" y="66"/>
                    <a:pt x="119" y="61"/>
                    <a:pt x="124" y="56"/>
                  </a:cubicBezTo>
                  <a:cubicBezTo>
                    <a:pt x="129" y="50"/>
                    <a:pt x="133" y="44"/>
                    <a:pt x="136" y="36"/>
                  </a:cubicBezTo>
                  <a:cubicBezTo>
                    <a:pt x="137" y="33"/>
                    <a:pt x="138" y="29"/>
                    <a:pt x="139" y="25"/>
                  </a:cubicBezTo>
                  <a:cubicBezTo>
                    <a:pt x="139" y="22"/>
                    <a:pt x="140" y="19"/>
                    <a:pt x="140" y="16"/>
                  </a:cubicBezTo>
                  <a:cubicBezTo>
                    <a:pt x="141" y="13"/>
                    <a:pt x="142" y="9"/>
                    <a:pt x="144" y="7"/>
                  </a:cubicBezTo>
                  <a:cubicBezTo>
                    <a:pt x="145" y="6"/>
                    <a:pt x="144" y="5"/>
                    <a:pt x="143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7" name="Group 406"/>
          <p:cNvGrpSpPr/>
          <p:nvPr/>
        </p:nvGrpSpPr>
        <p:grpSpPr bwMode="auto">
          <a:xfrm>
            <a:off x="773113" y="455613"/>
            <a:ext cx="10898187" cy="5956300"/>
            <a:chOff x="487" y="287"/>
            <a:chExt cx="6865" cy="3752"/>
          </a:xfrm>
        </p:grpSpPr>
        <p:sp>
          <p:nvSpPr>
            <p:cNvPr id="1834" name="Freeform 206"/>
            <p:cNvSpPr/>
            <p:nvPr/>
          </p:nvSpPr>
          <p:spPr bwMode="auto">
            <a:xfrm>
              <a:off x="2377" y="2944"/>
              <a:ext cx="57" cy="33"/>
            </a:xfrm>
            <a:custGeom>
              <a:avLst/>
              <a:gdLst>
                <a:gd name="T0" fmla="*/ 2 w 44"/>
                <a:gd name="T1" fmla="*/ 26 h 26"/>
                <a:gd name="T2" fmla="*/ 43 w 44"/>
                <a:gd name="T3" fmla="*/ 2 h 26"/>
                <a:gd name="T4" fmla="*/ 43 w 44"/>
                <a:gd name="T5" fmla="*/ 0 h 26"/>
                <a:gd name="T6" fmla="*/ 1 w 44"/>
                <a:gd name="T7" fmla="*/ 24 h 26"/>
                <a:gd name="T8" fmla="*/ 2 w 44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26">
                  <a:moveTo>
                    <a:pt x="2" y="26"/>
                  </a:moveTo>
                  <a:cubicBezTo>
                    <a:pt x="16" y="19"/>
                    <a:pt x="28" y="7"/>
                    <a:pt x="43" y="2"/>
                  </a:cubicBezTo>
                  <a:cubicBezTo>
                    <a:pt x="44" y="2"/>
                    <a:pt x="44" y="0"/>
                    <a:pt x="43" y="0"/>
                  </a:cubicBezTo>
                  <a:cubicBezTo>
                    <a:pt x="27" y="5"/>
                    <a:pt x="16" y="18"/>
                    <a:pt x="1" y="24"/>
                  </a:cubicBezTo>
                  <a:cubicBezTo>
                    <a:pt x="0" y="25"/>
                    <a:pt x="1" y="26"/>
                    <a:pt x="2" y="2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5" name="Freeform 207"/>
            <p:cNvSpPr/>
            <p:nvPr/>
          </p:nvSpPr>
          <p:spPr bwMode="auto">
            <a:xfrm>
              <a:off x="2375" y="2955"/>
              <a:ext cx="58" cy="33"/>
            </a:xfrm>
            <a:custGeom>
              <a:avLst/>
              <a:gdLst>
                <a:gd name="T0" fmla="*/ 2 w 45"/>
                <a:gd name="T1" fmla="*/ 25 h 25"/>
                <a:gd name="T2" fmla="*/ 45 w 45"/>
                <a:gd name="T3" fmla="*/ 2 h 25"/>
                <a:gd name="T4" fmla="*/ 43 w 45"/>
                <a:gd name="T5" fmla="*/ 1 h 25"/>
                <a:gd name="T6" fmla="*/ 1 w 45"/>
                <a:gd name="T7" fmla="*/ 24 h 25"/>
                <a:gd name="T8" fmla="*/ 2 w 45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5">
                  <a:moveTo>
                    <a:pt x="2" y="25"/>
                  </a:moveTo>
                  <a:cubicBezTo>
                    <a:pt x="16" y="18"/>
                    <a:pt x="32" y="13"/>
                    <a:pt x="45" y="2"/>
                  </a:cubicBezTo>
                  <a:cubicBezTo>
                    <a:pt x="45" y="1"/>
                    <a:pt x="44" y="0"/>
                    <a:pt x="43" y="1"/>
                  </a:cubicBezTo>
                  <a:cubicBezTo>
                    <a:pt x="31" y="12"/>
                    <a:pt x="16" y="17"/>
                    <a:pt x="1" y="24"/>
                  </a:cubicBezTo>
                  <a:cubicBezTo>
                    <a:pt x="0" y="24"/>
                    <a:pt x="1" y="25"/>
                    <a:pt x="2" y="2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6" name="Freeform 208"/>
            <p:cNvSpPr/>
            <p:nvPr/>
          </p:nvSpPr>
          <p:spPr bwMode="auto">
            <a:xfrm>
              <a:off x="2403" y="2971"/>
              <a:ext cx="24" cy="13"/>
            </a:xfrm>
            <a:custGeom>
              <a:avLst/>
              <a:gdLst>
                <a:gd name="T0" fmla="*/ 1 w 19"/>
                <a:gd name="T1" fmla="*/ 10 h 10"/>
                <a:gd name="T2" fmla="*/ 18 w 19"/>
                <a:gd name="T3" fmla="*/ 1 h 10"/>
                <a:gd name="T4" fmla="*/ 18 w 19"/>
                <a:gd name="T5" fmla="*/ 0 h 10"/>
                <a:gd name="T6" fmla="*/ 0 w 19"/>
                <a:gd name="T7" fmla="*/ 9 h 10"/>
                <a:gd name="T8" fmla="*/ 1 w 19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0">
                  <a:moveTo>
                    <a:pt x="1" y="10"/>
                  </a:moveTo>
                  <a:cubicBezTo>
                    <a:pt x="7" y="8"/>
                    <a:pt x="12" y="3"/>
                    <a:pt x="18" y="1"/>
                  </a:cubicBezTo>
                  <a:cubicBezTo>
                    <a:pt x="19" y="1"/>
                    <a:pt x="19" y="0"/>
                    <a:pt x="18" y="0"/>
                  </a:cubicBezTo>
                  <a:cubicBezTo>
                    <a:pt x="12" y="2"/>
                    <a:pt x="6" y="6"/>
                    <a:pt x="0" y="9"/>
                  </a:cubicBezTo>
                  <a:cubicBezTo>
                    <a:pt x="0" y="9"/>
                    <a:pt x="0" y="10"/>
                    <a:pt x="1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7" name="Freeform 209"/>
            <p:cNvSpPr/>
            <p:nvPr/>
          </p:nvSpPr>
          <p:spPr bwMode="auto">
            <a:xfrm>
              <a:off x="2442" y="3072"/>
              <a:ext cx="23" cy="16"/>
            </a:xfrm>
            <a:custGeom>
              <a:avLst/>
              <a:gdLst>
                <a:gd name="T0" fmla="*/ 2 w 18"/>
                <a:gd name="T1" fmla="*/ 12 h 13"/>
                <a:gd name="T2" fmla="*/ 17 w 18"/>
                <a:gd name="T3" fmla="*/ 2 h 13"/>
                <a:gd name="T4" fmla="*/ 17 w 18"/>
                <a:gd name="T5" fmla="*/ 1 h 13"/>
                <a:gd name="T6" fmla="*/ 1 w 18"/>
                <a:gd name="T7" fmla="*/ 11 h 13"/>
                <a:gd name="T8" fmla="*/ 2 w 18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3">
                  <a:moveTo>
                    <a:pt x="2" y="12"/>
                  </a:moveTo>
                  <a:cubicBezTo>
                    <a:pt x="7" y="9"/>
                    <a:pt x="12" y="6"/>
                    <a:pt x="17" y="2"/>
                  </a:cubicBezTo>
                  <a:cubicBezTo>
                    <a:pt x="18" y="2"/>
                    <a:pt x="17" y="0"/>
                    <a:pt x="17" y="1"/>
                  </a:cubicBezTo>
                  <a:cubicBezTo>
                    <a:pt x="11" y="4"/>
                    <a:pt x="6" y="8"/>
                    <a:pt x="1" y="11"/>
                  </a:cubicBezTo>
                  <a:cubicBezTo>
                    <a:pt x="0" y="12"/>
                    <a:pt x="1" y="13"/>
                    <a:pt x="2" y="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8" name="Freeform 210"/>
            <p:cNvSpPr/>
            <p:nvPr/>
          </p:nvSpPr>
          <p:spPr bwMode="auto">
            <a:xfrm>
              <a:off x="2429" y="3081"/>
              <a:ext cx="42" cy="31"/>
            </a:xfrm>
            <a:custGeom>
              <a:avLst/>
              <a:gdLst>
                <a:gd name="T0" fmla="*/ 2 w 33"/>
                <a:gd name="T1" fmla="*/ 24 h 24"/>
                <a:gd name="T2" fmla="*/ 32 w 33"/>
                <a:gd name="T3" fmla="*/ 2 h 24"/>
                <a:gd name="T4" fmla="*/ 31 w 33"/>
                <a:gd name="T5" fmla="*/ 1 h 24"/>
                <a:gd name="T6" fmla="*/ 1 w 33"/>
                <a:gd name="T7" fmla="*/ 23 h 24"/>
                <a:gd name="T8" fmla="*/ 2 w 33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4">
                  <a:moveTo>
                    <a:pt x="2" y="24"/>
                  </a:moveTo>
                  <a:cubicBezTo>
                    <a:pt x="12" y="17"/>
                    <a:pt x="21" y="8"/>
                    <a:pt x="32" y="2"/>
                  </a:cubicBezTo>
                  <a:cubicBezTo>
                    <a:pt x="33" y="2"/>
                    <a:pt x="32" y="0"/>
                    <a:pt x="31" y="1"/>
                  </a:cubicBezTo>
                  <a:cubicBezTo>
                    <a:pt x="21" y="7"/>
                    <a:pt x="12" y="16"/>
                    <a:pt x="1" y="23"/>
                  </a:cubicBezTo>
                  <a:cubicBezTo>
                    <a:pt x="0" y="23"/>
                    <a:pt x="1" y="24"/>
                    <a:pt x="2" y="2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9" name="Freeform 211"/>
            <p:cNvSpPr/>
            <p:nvPr/>
          </p:nvSpPr>
          <p:spPr bwMode="auto">
            <a:xfrm>
              <a:off x="2427" y="3103"/>
              <a:ext cx="39" cy="33"/>
            </a:xfrm>
            <a:custGeom>
              <a:avLst/>
              <a:gdLst>
                <a:gd name="T0" fmla="*/ 2 w 30"/>
                <a:gd name="T1" fmla="*/ 25 h 26"/>
                <a:gd name="T2" fmla="*/ 29 w 30"/>
                <a:gd name="T3" fmla="*/ 1 h 26"/>
                <a:gd name="T4" fmla="*/ 28 w 30"/>
                <a:gd name="T5" fmla="*/ 0 h 26"/>
                <a:gd name="T6" fmla="*/ 1 w 30"/>
                <a:gd name="T7" fmla="*/ 24 h 26"/>
                <a:gd name="T8" fmla="*/ 2 w 30"/>
                <a:gd name="T9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6">
                  <a:moveTo>
                    <a:pt x="2" y="25"/>
                  </a:moveTo>
                  <a:cubicBezTo>
                    <a:pt x="11" y="18"/>
                    <a:pt x="20" y="9"/>
                    <a:pt x="29" y="1"/>
                  </a:cubicBezTo>
                  <a:cubicBezTo>
                    <a:pt x="30" y="0"/>
                    <a:pt x="29" y="0"/>
                    <a:pt x="28" y="0"/>
                  </a:cubicBezTo>
                  <a:cubicBezTo>
                    <a:pt x="19" y="8"/>
                    <a:pt x="10" y="16"/>
                    <a:pt x="1" y="24"/>
                  </a:cubicBezTo>
                  <a:cubicBezTo>
                    <a:pt x="0" y="25"/>
                    <a:pt x="1" y="26"/>
                    <a:pt x="2" y="2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0" name="Freeform 212"/>
            <p:cNvSpPr/>
            <p:nvPr/>
          </p:nvSpPr>
          <p:spPr bwMode="auto">
            <a:xfrm>
              <a:off x="2442" y="3106"/>
              <a:ext cx="38" cy="34"/>
            </a:xfrm>
            <a:custGeom>
              <a:avLst/>
              <a:gdLst>
                <a:gd name="T0" fmla="*/ 2 w 30"/>
                <a:gd name="T1" fmla="*/ 26 h 26"/>
                <a:gd name="T2" fmla="*/ 30 w 30"/>
                <a:gd name="T3" fmla="*/ 2 h 26"/>
                <a:gd name="T4" fmla="*/ 29 w 30"/>
                <a:gd name="T5" fmla="*/ 0 h 26"/>
                <a:gd name="T6" fmla="*/ 1 w 30"/>
                <a:gd name="T7" fmla="*/ 25 h 26"/>
                <a:gd name="T8" fmla="*/ 2 w 30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6">
                  <a:moveTo>
                    <a:pt x="2" y="26"/>
                  </a:moveTo>
                  <a:cubicBezTo>
                    <a:pt x="11" y="17"/>
                    <a:pt x="18" y="6"/>
                    <a:pt x="30" y="2"/>
                  </a:cubicBezTo>
                  <a:cubicBezTo>
                    <a:pt x="30" y="1"/>
                    <a:pt x="30" y="0"/>
                    <a:pt x="29" y="0"/>
                  </a:cubicBezTo>
                  <a:cubicBezTo>
                    <a:pt x="18" y="5"/>
                    <a:pt x="9" y="16"/>
                    <a:pt x="1" y="25"/>
                  </a:cubicBezTo>
                  <a:cubicBezTo>
                    <a:pt x="0" y="25"/>
                    <a:pt x="1" y="26"/>
                    <a:pt x="2" y="2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1" name="Freeform 213"/>
            <p:cNvSpPr/>
            <p:nvPr/>
          </p:nvSpPr>
          <p:spPr bwMode="auto">
            <a:xfrm>
              <a:off x="2451" y="3135"/>
              <a:ext cx="11" cy="13"/>
            </a:xfrm>
            <a:custGeom>
              <a:avLst/>
              <a:gdLst>
                <a:gd name="T0" fmla="*/ 2 w 9"/>
                <a:gd name="T1" fmla="*/ 9 h 10"/>
                <a:gd name="T2" fmla="*/ 9 w 9"/>
                <a:gd name="T3" fmla="*/ 2 h 10"/>
                <a:gd name="T4" fmla="*/ 8 w 9"/>
                <a:gd name="T5" fmla="*/ 1 h 10"/>
                <a:gd name="T6" fmla="*/ 1 w 9"/>
                <a:gd name="T7" fmla="*/ 8 h 10"/>
                <a:gd name="T8" fmla="*/ 2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2" y="9"/>
                  </a:moveTo>
                  <a:cubicBezTo>
                    <a:pt x="4" y="7"/>
                    <a:pt x="6" y="5"/>
                    <a:pt x="9" y="2"/>
                  </a:cubicBezTo>
                  <a:cubicBezTo>
                    <a:pt x="9" y="2"/>
                    <a:pt x="8" y="0"/>
                    <a:pt x="8" y="1"/>
                  </a:cubicBezTo>
                  <a:cubicBezTo>
                    <a:pt x="5" y="3"/>
                    <a:pt x="3" y="6"/>
                    <a:pt x="1" y="8"/>
                  </a:cubicBezTo>
                  <a:cubicBezTo>
                    <a:pt x="0" y="9"/>
                    <a:pt x="1" y="10"/>
                    <a:pt x="2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2" name="Freeform 214"/>
            <p:cNvSpPr/>
            <p:nvPr/>
          </p:nvSpPr>
          <p:spPr bwMode="auto">
            <a:xfrm>
              <a:off x="2484" y="3097"/>
              <a:ext cx="31" cy="47"/>
            </a:xfrm>
            <a:custGeom>
              <a:avLst/>
              <a:gdLst>
                <a:gd name="T0" fmla="*/ 1 w 24"/>
                <a:gd name="T1" fmla="*/ 35 h 36"/>
                <a:gd name="T2" fmla="*/ 23 w 24"/>
                <a:gd name="T3" fmla="*/ 2 h 36"/>
                <a:gd name="T4" fmla="*/ 23 w 24"/>
                <a:gd name="T5" fmla="*/ 1 h 36"/>
                <a:gd name="T6" fmla="*/ 0 w 24"/>
                <a:gd name="T7" fmla="*/ 34 h 36"/>
                <a:gd name="T8" fmla="*/ 1 w 24"/>
                <a:gd name="T9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6">
                  <a:moveTo>
                    <a:pt x="1" y="35"/>
                  </a:moveTo>
                  <a:cubicBezTo>
                    <a:pt x="9" y="24"/>
                    <a:pt x="14" y="11"/>
                    <a:pt x="23" y="2"/>
                  </a:cubicBezTo>
                  <a:cubicBezTo>
                    <a:pt x="24" y="1"/>
                    <a:pt x="23" y="0"/>
                    <a:pt x="23" y="1"/>
                  </a:cubicBezTo>
                  <a:cubicBezTo>
                    <a:pt x="13" y="10"/>
                    <a:pt x="8" y="23"/>
                    <a:pt x="0" y="34"/>
                  </a:cubicBezTo>
                  <a:cubicBezTo>
                    <a:pt x="0" y="35"/>
                    <a:pt x="1" y="36"/>
                    <a:pt x="1" y="3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3" name="Freeform 215"/>
            <p:cNvSpPr/>
            <p:nvPr/>
          </p:nvSpPr>
          <p:spPr bwMode="auto">
            <a:xfrm>
              <a:off x="2510" y="3069"/>
              <a:ext cx="35" cy="57"/>
            </a:xfrm>
            <a:custGeom>
              <a:avLst/>
              <a:gdLst>
                <a:gd name="T0" fmla="*/ 1 w 27"/>
                <a:gd name="T1" fmla="*/ 44 h 44"/>
                <a:gd name="T2" fmla="*/ 14 w 27"/>
                <a:gd name="T3" fmla="*/ 21 h 44"/>
                <a:gd name="T4" fmla="*/ 26 w 27"/>
                <a:gd name="T5" fmla="*/ 2 h 44"/>
                <a:gd name="T6" fmla="*/ 25 w 27"/>
                <a:gd name="T7" fmla="*/ 0 h 44"/>
                <a:gd name="T8" fmla="*/ 14 w 27"/>
                <a:gd name="T9" fmla="*/ 18 h 44"/>
                <a:gd name="T10" fmla="*/ 0 w 27"/>
                <a:gd name="T11" fmla="*/ 43 h 44"/>
                <a:gd name="T12" fmla="*/ 1 w 27"/>
                <a:gd name="T1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44">
                  <a:moveTo>
                    <a:pt x="1" y="44"/>
                  </a:moveTo>
                  <a:cubicBezTo>
                    <a:pt x="5" y="36"/>
                    <a:pt x="10" y="28"/>
                    <a:pt x="14" y="21"/>
                  </a:cubicBezTo>
                  <a:cubicBezTo>
                    <a:pt x="18" y="14"/>
                    <a:pt x="20" y="6"/>
                    <a:pt x="26" y="2"/>
                  </a:cubicBezTo>
                  <a:cubicBezTo>
                    <a:pt x="27" y="1"/>
                    <a:pt x="26" y="0"/>
                    <a:pt x="25" y="0"/>
                  </a:cubicBezTo>
                  <a:cubicBezTo>
                    <a:pt x="20" y="5"/>
                    <a:pt x="17" y="12"/>
                    <a:pt x="14" y="18"/>
                  </a:cubicBezTo>
                  <a:cubicBezTo>
                    <a:pt x="9" y="27"/>
                    <a:pt x="4" y="35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4" name="Freeform 216"/>
            <p:cNvSpPr/>
            <p:nvPr/>
          </p:nvSpPr>
          <p:spPr bwMode="auto">
            <a:xfrm>
              <a:off x="2533" y="3048"/>
              <a:ext cx="33" cy="58"/>
            </a:xfrm>
            <a:custGeom>
              <a:avLst/>
              <a:gdLst>
                <a:gd name="T0" fmla="*/ 2 w 25"/>
                <a:gd name="T1" fmla="*/ 44 h 45"/>
                <a:gd name="T2" fmla="*/ 25 w 25"/>
                <a:gd name="T3" fmla="*/ 1 h 45"/>
                <a:gd name="T4" fmla="*/ 24 w 25"/>
                <a:gd name="T5" fmla="*/ 1 h 45"/>
                <a:gd name="T6" fmla="*/ 1 w 25"/>
                <a:gd name="T7" fmla="*/ 44 h 45"/>
                <a:gd name="T8" fmla="*/ 2 w 25"/>
                <a:gd name="T9" fmla="*/ 4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45">
                  <a:moveTo>
                    <a:pt x="2" y="44"/>
                  </a:moveTo>
                  <a:cubicBezTo>
                    <a:pt x="11" y="31"/>
                    <a:pt x="19" y="16"/>
                    <a:pt x="25" y="1"/>
                  </a:cubicBezTo>
                  <a:cubicBezTo>
                    <a:pt x="25" y="1"/>
                    <a:pt x="24" y="0"/>
                    <a:pt x="24" y="1"/>
                  </a:cubicBezTo>
                  <a:cubicBezTo>
                    <a:pt x="17" y="16"/>
                    <a:pt x="10" y="30"/>
                    <a:pt x="1" y="44"/>
                  </a:cubicBezTo>
                  <a:cubicBezTo>
                    <a:pt x="0" y="44"/>
                    <a:pt x="1" y="45"/>
                    <a:pt x="2" y="4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5" name="Freeform 217"/>
            <p:cNvSpPr/>
            <p:nvPr/>
          </p:nvSpPr>
          <p:spPr bwMode="auto">
            <a:xfrm>
              <a:off x="2553" y="3026"/>
              <a:ext cx="35" cy="64"/>
            </a:xfrm>
            <a:custGeom>
              <a:avLst/>
              <a:gdLst>
                <a:gd name="T0" fmla="*/ 1 w 27"/>
                <a:gd name="T1" fmla="*/ 48 h 49"/>
                <a:gd name="T2" fmla="*/ 26 w 27"/>
                <a:gd name="T3" fmla="*/ 1 h 49"/>
                <a:gd name="T4" fmla="*/ 25 w 27"/>
                <a:gd name="T5" fmla="*/ 0 h 49"/>
                <a:gd name="T6" fmla="*/ 0 w 27"/>
                <a:gd name="T7" fmla="*/ 47 h 49"/>
                <a:gd name="T8" fmla="*/ 1 w 27"/>
                <a:gd name="T9" fmla="*/ 4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49">
                  <a:moveTo>
                    <a:pt x="1" y="48"/>
                  </a:moveTo>
                  <a:cubicBezTo>
                    <a:pt x="11" y="33"/>
                    <a:pt x="17" y="16"/>
                    <a:pt x="26" y="1"/>
                  </a:cubicBezTo>
                  <a:cubicBezTo>
                    <a:pt x="27" y="0"/>
                    <a:pt x="26" y="0"/>
                    <a:pt x="25" y="0"/>
                  </a:cubicBezTo>
                  <a:cubicBezTo>
                    <a:pt x="16" y="15"/>
                    <a:pt x="10" y="33"/>
                    <a:pt x="0" y="47"/>
                  </a:cubicBezTo>
                  <a:cubicBezTo>
                    <a:pt x="0" y="48"/>
                    <a:pt x="1" y="49"/>
                    <a:pt x="1" y="4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6" name="Freeform 218"/>
            <p:cNvSpPr/>
            <p:nvPr/>
          </p:nvSpPr>
          <p:spPr bwMode="auto">
            <a:xfrm>
              <a:off x="2574" y="3009"/>
              <a:ext cx="37" cy="65"/>
            </a:xfrm>
            <a:custGeom>
              <a:avLst/>
              <a:gdLst>
                <a:gd name="T0" fmla="*/ 1 w 29"/>
                <a:gd name="T1" fmla="*/ 49 h 50"/>
                <a:gd name="T2" fmla="*/ 16 w 29"/>
                <a:gd name="T3" fmla="*/ 26 h 50"/>
                <a:gd name="T4" fmla="*/ 28 w 29"/>
                <a:gd name="T5" fmla="*/ 1 h 50"/>
                <a:gd name="T6" fmla="*/ 27 w 29"/>
                <a:gd name="T7" fmla="*/ 0 h 50"/>
                <a:gd name="T8" fmla="*/ 15 w 29"/>
                <a:gd name="T9" fmla="*/ 25 h 50"/>
                <a:gd name="T10" fmla="*/ 0 w 29"/>
                <a:gd name="T11" fmla="*/ 48 h 50"/>
                <a:gd name="T12" fmla="*/ 1 w 29"/>
                <a:gd name="T13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50">
                  <a:moveTo>
                    <a:pt x="1" y="49"/>
                  </a:moveTo>
                  <a:cubicBezTo>
                    <a:pt x="6" y="42"/>
                    <a:pt x="12" y="34"/>
                    <a:pt x="16" y="26"/>
                  </a:cubicBezTo>
                  <a:cubicBezTo>
                    <a:pt x="21" y="18"/>
                    <a:pt x="24" y="9"/>
                    <a:pt x="28" y="1"/>
                  </a:cubicBezTo>
                  <a:cubicBezTo>
                    <a:pt x="29" y="0"/>
                    <a:pt x="28" y="0"/>
                    <a:pt x="27" y="0"/>
                  </a:cubicBezTo>
                  <a:cubicBezTo>
                    <a:pt x="23" y="8"/>
                    <a:pt x="20" y="17"/>
                    <a:pt x="15" y="25"/>
                  </a:cubicBezTo>
                  <a:cubicBezTo>
                    <a:pt x="10" y="33"/>
                    <a:pt x="5" y="41"/>
                    <a:pt x="0" y="48"/>
                  </a:cubicBezTo>
                  <a:cubicBezTo>
                    <a:pt x="0" y="49"/>
                    <a:pt x="1" y="50"/>
                    <a:pt x="1" y="4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7" name="Freeform 219"/>
            <p:cNvSpPr/>
            <p:nvPr/>
          </p:nvSpPr>
          <p:spPr bwMode="auto">
            <a:xfrm>
              <a:off x="2117" y="3110"/>
              <a:ext cx="38" cy="48"/>
            </a:xfrm>
            <a:custGeom>
              <a:avLst/>
              <a:gdLst>
                <a:gd name="T0" fmla="*/ 2 w 29"/>
                <a:gd name="T1" fmla="*/ 36 h 37"/>
                <a:gd name="T2" fmla="*/ 29 w 29"/>
                <a:gd name="T3" fmla="*/ 1 h 37"/>
                <a:gd name="T4" fmla="*/ 27 w 29"/>
                <a:gd name="T5" fmla="*/ 1 h 37"/>
                <a:gd name="T6" fmla="*/ 1 w 29"/>
                <a:gd name="T7" fmla="*/ 35 h 37"/>
                <a:gd name="T8" fmla="*/ 2 w 29"/>
                <a:gd name="T9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7">
                  <a:moveTo>
                    <a:pt x="2" y="36"/>
                  </a:moveTo>
                  <a:cubicBezTo>
                    <a:pt x="12" y="26"/>
                    <a:pt x="20" y="13"/>
                    <a:pt x="29" y="1"/>
                  </a:cubicBezTo>
                  <a:cubicBezTo>
                    <a:pt x="29" y="1"/>
                    <a:pt x="28" y="0"/>
                    <a:pt x="27" y="1"/>
                  </a:cubicBezTo>
                  <a:cubicBezTo>
                    <a:pt x="19" y="12"/>
                    <a:pt x="11" y="25"/>
                    <a:pt x="1" y="35"/>
                  </a:cubicBezTo>
                  <a:cubicBezTo>
                    <a:pt x="0" y="36"/>
                    <a:pt x="1" y="37"/>
                    <a:pt x="2" y="3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8" name="Freeform 220"/>
            <p:cNvSpPr/>
            <p:nvPr/>
          </p:nvSpPr>
          <p:spPr bwMode="auto">
            <a:xfrm>
              <a:off x="2143" y="3105"/>
              <a:ext cx="36" cy="45"/>
            </a:xfrm>
            <a:custGeom>
              <a:avLst/>
              <a:gdLst>
                <a:gd name="T0" fmla="*/ 2 w 28"/>
                <a:gd name="T1" fmla="*/ 34 h 35"/>
                <a:gd name="T2" fmla="*/ 28 w 28"/>
                <a:gd name="T3" fmla="*/ 1 h 35"/>
                <a:gd name="T4" fmla="*/ 26 w 28"/>
                <a:gd name="T5" fmla="*/ 0 h 35"/>
                <a:gd name="T6" fmla="*/ 1 w 28"/>
                <a:gd name="T7" fmla="*/ 34 h 35"/>
                <a:gd name="T8" fmla="*/ 2 w 28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5">
                  <a:moveTo>
                    <a:pt x="2" y="34"/>
                  </a:moveTo>
                  <a:cubicBezTo>
                    <a:pt x="12" y="25"/>
                    <a:pt x="19" y="13"/>
                    <a:pt x="28" y="1"/>
                  </a:cubicBezTo>
                  <a:cubicBezTo>
                    <a:pt x="28" y="0"/>
                    <a:pt x="27" y="0"/>
                    <a:pt x="26" y="0"/>
                  </a:cubicBezTo>
                  <a:cubicBezTo>
                    <a:pt x="18" y="12"/>
                    <a:pt x="11" y="24"/>
                    <a:pt x="1" y="34"/>
                  </a:cubicBezTo>
                  <a:cubicBezTo>
                    <a:pt x="0" y="34"/>
                    <a:pt x="1" y="35"/>
                    <a:pt x="2" y="3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9" name="Freeform 221"/>
            <p:cNvSpPr/>
            <p:nvPr/>
          </p:nvSpPr>
          <p:spPr bwMode="auto">
            <a:xfrm>
              <a:off x="2168" y="3101"/>
              <a:ext cx="35" cy="47"/>
            </a:xfrm>
            <a:custGeom>
              <a:avLst/>
              <a:gdLst>
                <a:gd name="T0" fmla="*/ 2 w 27"/>
                <a:gd name="T1" fmla="*/ 35 h 36"/>
                <a:gd name="T2" fmla="*/ 26 w 27"/>
                <a:gd name="T3" fmla="*/ 1 h 36"/>
                <a:gd name="T4" fmla="*/ 25 w 27"/>
                <a:gd name="T5" fmla="*/ 1 h 36"/>
                <a:gd name="T6" fmla="*/ 1 w 27"/>
                <a:gd name="T7" fmla="*/ 34 h 36"/>
                <a:gd name="T8" fmla="*/ 2 w 27"/>
                <a:gd name="T9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6">
                  <a:moveTo>
                    <a:pt x="2" y="35"/>
                  </a:moveTo>
                  <a:cubicBezTo>
                    <a:pt x="10" y="24"/>
                    <a:pt x="20" y="14"/>
                    <a:pt x="26" y="1"/>
                  </a:cubicBezTo>
                  <a:cubicBezTo>
                    <a:pt x="27" y="1"/>
                    <a:pt x="26" y="0"/>
                    <a:pt x="25" y="1"/>
                  </a:cubicBezTo>
                  <a:cubicBezTo>
                    <a:pt x="19" y="13"/>
                    <a:pt x="9" y="23"/>
                    <a:pt x="1" y="34"/>
                  </a:cubicBezTo>
                  <a:cubicBezTo>
                    <a:pt x="0" y="35"/>
                    <a:pt x="2" y="36"/>
                    <a:pt x="2" y="3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0" name="Freeform 222"/>
            <p:cNvSpPr/>
            <p:nvPr/>
          </p:nvSpPr>
          <p:spPr bwMode="auto">
            <a:xfrm>
              <a:off x="2196" y="3099"/>
              <a:ext cx="31" cy="44"/>
            </a:xfrm>
            <a:custGeom>
              <a:avLst/>
              <a:gdLst>
                <a:gd name="T0" fmla="*/ 2 w 24"/>
                <a:gd name="T1" fmla="*/ 33 h 34"/>
                <a:gd name="T2" fmla="*/ 24 w 24"/>
                <a:gd name="T3" fmla="*/ 2 h 34"/>
                <a:gd name="T4" fmla="*/ 22 w 24"/>
                <a:gd name="T5" fmla="*/ 1 h 34"/>
                <a:gd name="T6" fmla="*/ 0 w 24"/>
                <a:gd name="T7" fmla="*/ 32 h 34"/>
                <a:gd name="T8" fmla="*/ 2 w 24"/>
                <a:gd name="T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4">
                  <a:moveTo>
                    <a:pt x="2" y="33"/>
                  </a:moveTo>
                  <a:cubicBezTo>
                    <a:pt x="9" y="22"/>
                    <a:pt x="17" y="13"/>
                    <a:pt x="24" y="2"/>
                  </a:cubicBezTo>
                  <a:cubicBezTo>
                    <a:pt x="24" y="1"/>
                    <a:pt x="23" y="0"/>
                    <a:pt x="22" y="1"/>
                  </a:cubicBezTo>
                  <a:cubicBezTo>
                    <a:pt x="15" y="12"/>
                    <a:pt x="8" y="22"/>
                    <a:pt x="0" y="32"/>
                  </a:cubicBezTo>
                  <a:cubicBezTo>
                    <a:pt x="0" y="33"/>
                    <a:pt x="1" y="34"/>
                    <a:pt x="2" y="3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1" name="Freeform 223"/>
            <p:cNvSpPr/>
            <p:nvPr/>
          </p:nvSpPr>
          <p:spPr bwMode="auto">
            <a:xfrm>
              <a:off x="2218" y="3090"/>
              <a:ext cx="38" cy="51"/>
            </a:xfrm>
            <a:custGeom>
              <a:avLst/>
              <a:gdLst>
                <a:gd name="T0" fmla="*/ 1 w 29"/>
                <a:gd name="T1" fmla="*/ 39 h 40"/>
                <a:gd name="T2" fmla="*/ 15 w 29"/>
                <a:gd name="T3" fmla="*/ 20 h 40"/>
                <a:gd name="T4" fmla="*/ 29 w 29"/>
                <a:gd name="T5" fmla="*/ 1 h 40"/>
                <a:gd name="T6" fmla="*/ 27 w 29"/>
                <a:gd name="T7" fmla="*/ 1 h 40"/>
                <a:gd name="T8" fmla="*/ 15 w 29"/>
                <a:gd name="T9" fmla="*/ 18 h 40"/>
                <a:gd name="T10" fmla="*/ 0 w 29"/>
                <a:gd name="T11" fmla="*/ 38 h 40"/>
                <a:gd name="T12" fmla="*/ 1 w 29"/>
                <a:gd name="T13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40">
                  <a:moveTo>
                    <a:pt x="1" y="39"/>
                  </a:moveTo>
                  <a:cubicBezTo>
                    <a:pt x="6" y="33"/>
                    <a:pt x="10" y="26"/>
                    <a:pt x="15" y="20"/>
                  </a:cubicBezTo>
                  <a:cubicBezTo>
                    <a:pt x="20" y="13"/>
                    <a:pt x="25" y="8"/>
                    <a:pt x="29" y="1"/>
                  </a:cubicBezTo>
                  <a:cubicBezTo>
                    <a:pt x="29" y="0"/>
                    <a:pt x="28" y="0"/>
                    <a:pt x="27" y="1"/>
                  </a:cubicBezTo>
                  <a:cubicBezTo>
                    <a:pt x="24" y="7"/>
                    <a:pt x="19" y="12"/>
                    <a:pt x="15" y="18"/>
                  </a:cubicBezTo>
                  <a:cubicBezTo>
                    <a:pt x="10" y="25"/>
                    <a:pt x="5" y="31"/>
                    <a:pt x="0" y="38"/>
                  </a:cubicBezTo>
                  <a:cubicBezTo>
                    <a:pt x="0" y="39"/>
                    <a:pt x="1" y="40"/>
                    <a:pt x="1" y="3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2" name="Freeform 224"/>
            <p:cNvSpPr/>
            <p:nvPr/>
          </p:nvSpPr>
          <p:spPr bwMode="auto">
            <a:xfrm>
              <a:off x="2247" y="3090"/>
              <a:ext cx="31" cy="44"/>
            </a:xfrm>
            <a:custGeom>
              <a:avLst/>
              <a:gdLst>
                <a:gd name="T0" fmla="*/ 2 w 24"/>
                <a:gd name="T1" fmla="*/ 33 h 34"/>
                <a:gd name="T2" fmla="*/ 24 w 24"/>
                <a:gd name="T3" fmla="*/ 1 h 34"/>
                <a:gd name="T4" fmla="*/ 22 w 24"/>
                <a:gd name="T5" fmla="*/ 1 h 34"/>
                <a:gd name="T6" fmla="*/ 1 w 24"/>
                <a:gd name="T7" fmla="*/ 32 h 34"/>
                <a:gd name="T8" fmla="*/ 2 w 24"/>
                <a:gd name="T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4">
                  <a:moveTo>
                    <a:pt x="2" y="33"/>
                  </a:moveTo>
                  <a:cubicBezTo>
                    <a:pt x="8" y="22"/>
                    <a:pt x="17" y="13"/>
                    <a:pt x="24" y="1"/>
                  </a:cubicBezTo>
                  <a:cubicBezTo>
                    <a:pt x="24" y="1"/>
                    <a:pt x="23" y="0"/>
                    <a:pt x="22" y="1"/>
                  </a:cubicBezTo>
                  <a:cubicBezTo>
                    <a:pt x="16" y="12"/>
                    <a:pt x="7" y="21"/>
                    <a:pt x="1" y="32"/>
                  </a:cubicBezTo>
                  <a:cubicBezTo>
                    <a:pt x="0" y="33"/>
                    <a:pt x="1" y="34"/>
                    <a:pt x="2" y="3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3" name="Freeform 225"/>
            <p:cNvSpPr/>
            <p:nvPr/>
          </p:nvSpPr>
          <p:spPr bwMode="auto">
            <a:xfrm>
              <a:off x="2269" y="3081"/>
              <a:ext cx="33" cy="50"/>
            </a:xfrm>
            <a:custGeom>
              <a:avLst/>
              <a:gdLst>
                <a:gd name="T0" fmla="*/ 2 w 26"/>
                <a:gd name="T1" fmla="*/ 38 h 39"/>
                <a:gd name="T2" fmla="*/ 14 w 26"/>
                <a:gd name="T3" fmla="*/ 19 h 39"/>
                <a:gd name="T4" fmla="*/ 20 w 26"/>
                <a:gd name="T5" fmla="*/ 10 h 39"/>
                <a:gd name="T6" fmla="*/ 25 w 26"/>
                <a:gd name="T7" fmla="*/ 1 h 39"/>
                <a:gd name="T8" fmla="*/ 25 w 26"/>
                <a:gd name="T9" fmla="*/ 0 h 39"/>
                <a:gd name="T10" fmla="*/ 14 w 26"/>
                <a:gd name="T11" fmla="*/ 18 h 39"/>
                <a:gd name="T12" fmla="*/ 1 w 26"/>
                <a:gd name="T13" fmla="*/ 37 h 39"/>
                <a:gd name="T14" fmla="*/ 2 w 26"/>
                <a:gd name="T15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39">
                  <a:moveTo>
                    <a:pt x="2" y="38"/>
                  </a:moveTo>
                  <a:cubicBezTo>
                    <a:pt x="6" y="32"/>
                    <a:pt x="10" y="25"/>
                    <a:pt x="14" y="19"/>
                  </a:cubicBezTo>
                  <a:cubicBezTo>
                    <a:pt x="16" y="16"/>
                    <a:pt x="18" y="13"/>
                    <a:pt x="20" y="10"/>
                  </a:cubicBezTo>
                  <a:cubicBezTo>
                    <a:pt x="21" y="7"/>
                    <a:pt x="23" y="4"/>
                    <a:pt x="25" y="1"/>
                  </a:cubicBezTo>
                  <a:cubicBezTo>
                    <a:pt x="26" y="1"/>
                    <a:pt x="25" y="0"/>
                    <a:pt x="25" y="0"/>
                  </a:cubicBezTo>
                  <a:cubicBezTo>
                    <a:pt x="20" y="5"/>
                    <a:pt x="17" y="12"/>
                    <a:pt x="14" y="18"/>
                  </a:cubicBezTo>
                  <a:cubicBezTo>
                    <a:pt x="10" y="24"/>
                    <a:pt x="5" y="31"/>
                    <a:pt x="1" y="37"/>
                  </a:cubicBezTo>
                  <a:cubicBezTo>
                    <a:pt x="0" y="38"/>
                    <a:pt x="1" y="39"/>
                    <a:pt x="2" y="3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4" name="Freeform 226"/>
            <p:cNvSpPr/>
            <p:nvPr/>
          </p:nvSpPr>
          <p:spPr bwMode="auto">
            <a:xfrm>
              <a:off x="2288" y="3077"/>
              <a:ext cx="35" cy="46"/>
            </a:xfrm>
            <a:custGeom>
              <a:avLst/>
              <a:gdLst>
                <a:gd name="T0" fmla="*/ 1 w 27"/>
                <a:gd name="T1" fmla="*/ 36 h 36"/>
                <a:gd name="T2" fmla="*/ 27 w 27"/>
                <a:gd name="T3" fmla="*/ 2 h 36"/>
                <a:gd name="T4" fmla="*/ 25 w 27"/>
                <a:gd name="T5" fmla="*/ 1 h 36"/>
                <a:gd name="T6" fmla="*/ 1 w 27"/>
                <a:gd name="T7" fmla="*/ 35 h 36"/>
                <a:gd name="T8" fmla="*/ 1 w 27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6">
                  <a:moveTo>
                    <a:pt x="1" y="36"/>
                  </a:moveTo>
                  <a:cubicBezTo>
                    <a:pt x="10" y="25"/>
                    <a:pt x="17" y="12"/>
                    <a:pt x="27" y="2"/>
                  </a:cubicBezTo>
                  <a:cubicBezTo>
                    <a:pt x="27" y="2"/>
                    <a:pt x="26" y="0"/>
                    <a:pt x="25" y="1"/>
                  </a:cubicBezTo>
                  <a:cubicBezTo>
                    <a:pt x="16" y="11"/>
                    <a:pt x="9" y="24"/>
                    <a:pt x="1" y="35"/>
                  </a:cubicBezTo>
                  <a:cubicBezTo>
                    <a:pt x="0" y="35"/>
                    <a:pt x="1" y="36"/>
                    <a:pt x="1" y="3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5" name="Freeform 227"/>
            <p:cNvSpPr/>
            <p:nvPr/>
          </p:nvSpPr>
          <p:spPr bwMode="auto">
            <a:xfrm>
              <a:off x="2309" y="3068"/>
              <a:ext cx="36" cy="55"/>
            </a:xfrm>
            <a:custGeom>
              <a:avLst/>
              <a:gdLst>
                <a:gd name="T0" fmla="*/ 1 w 28"/>
                <a:gd name="T1" fmla="*/ 42 h 43"/>
                <a:gd name="T2" fmla="*/ 28 w 28"/>
                <a:gd name="T3" fmla="*/ 2 h 43"/>
                <a:gd name="T4" fmla="*/ 26 w 28"/>
                <a:gd name="T5" fmla="*/ 1 h 43"/>
                <a:gd name="T6" fmla="*/ 0 w 28"/>
                <a:gd name="T7" fmla="*/ 41 h 43"/>
                <a:gd name="T8" fmla="*/ 1 w 28"/>
                <a:gd name="T9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43">
                  <a:moveTo>
                    <a:pt x="1" y="42"/>
                  </a:moveTo>
                  <a:cubicBezTo>
                    <a:pt x="10" y="28"/>
                    <a:pt x="19" y="15"/>
                    <a:pt x="28" y="2"/>
                  </a:cubicBezTo>
                  <a:cubicBezTo>
                    <a:pt x="28" y="1"/>
                    <a:pt x="27" y="0"/>
                    <a:pt x="26" y="1"/>
                  </a:cubicBezTo>
                  <a:cubicBezTo>
                    <a:pt x="18" y="15"/>
                    <a:pt x="9" y="28"/>
                    <a:pt x="0" y="41"/>
                  </a:cubicBezTo>
                  <a:cubicBezTo>
                    <a:pt x="0" y="42"/>
                    <a:pt x="1" y="43"/>
                    <a:pt x="1" y="4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6" name="Freeform 228"/>
            <p:cNvSpPr/>
            <p:nvPr/>
          </p:nvSpPr>
          <p:spPr bwMode="auto">
            <a:xfrm>
              <a:off x="2336" y="3066"/>
              <a:ext cx="32" cy="48"/>
            </a:xfrm>
            <a:custGeom>
              <a:avLst/>
              <a:gdLst>
                <a:gd name="T0" fmla="*/ 2 w 25"/>
                <a:gd name="T1" fmla="*/ 36 h 37"/>
                <a:gd name="T2" fmla="*/ 24 w 25"/>
                <a:gd name="T3" fmla="*/ 1 h 37"/>
                <a:gd name="T4" fmla="*/ 23 w 25"/>
                <a:gd name="T5" fmla="*/ 1 h 37"/>
                <a:gd name="T6" fmla="*/ 1 w 25"/>
                <a:gd name="T7" fmla="*/ 35 h 37"/>
                <a:gd name="T8" fmla="*/ 2 w 25"/>
                <a:gd name="T9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7">
                  <a:moveTo>
                    <a:pt x="2" y="36"/>
                  </a:moveTo>
                  <a:cubicBezTo>
                    <a:pt x="10" y="25"/>
                    <a:pt x="16" y="13"/>
                    <a:pt x="24" y="1"/>
                  </a:cubicBezTo>
                  <a:cubicBezTo>
                    <a:pt x="25" y="1"/>
                    <a:pt x="23" y="0"/>
                    <a:pt x="23" y="1"/>
                  </a:cubicBezTo>
                  <a:cubicBezTo>
                    <a:pt x="15" y="12"/>
                    <a:pt x="9" y="24"/>
                    <a:pt x="1" y="35"/>
                  </a:cubicBezTo>
                  <a:cubicBezTo>
                    <a:pt x="0" y="36"/>
                    <a:pt x="1" y="37"/>
                    <a:pt x="2" y="3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7" name="Freeform 229"/>
            <p:cNvSpPr/>
            <p:nvPr/>
          </p:nvSpPr>
          <p:spPr bwMode="auto">
            <a:xfrm>
              <a:off x="2358" y="3064"/>
              <a:ext cx="28" cy="42"/>
            </a:xfrm>
            <a:custGeom>
              <a:avLst/>
              <a:gdLst>
                <a:gd name="T0" fmla="*/ 2 w 22"/>
                <a:gd name="T1" fmla="*/ 32 h 33"/>
                <a:gd name="T2" fmla="*/ 22 w 22"/>
                <a:gd name="T3" fmla="*/ 1 h 33"/>
                <a:gd name="T4" fmla="*/ 21 w 22"/>
                <a:gd name="T5" fmla="*/ 0 h 33"/>
                <a:gd name="T6" fmla="*/ 1 w 22"/>
                <a:gd name="T7" fmla="*/ 32 h 33"/>
                <a:gd name="T8" fmla="*/ 2 w 22"/>
                <a:gd name="T9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3">
                  <a:moveTo>
                    <a:pt x="2" y="32"/>
                  </a:moveTo>
                  <a:cubicBezTo>
                    <a:pt x="9" y="22"/>
                    <a:pt x="16" y="12"/>
                    <a:pt x="22" y="1"/>
                  </a:cubicBezTo>
                  <a:cubicBezTo>
                    <a:pt x="22" y="0"/>
                    <a:pt x="21" y="0"/>
                    <a:pt x="21" y="0"/>
                  </a:cubicBezTo>
                  <a:cubicBezTo>
                    <a:pt x="15" y="11"/>
                    <a:pt x="8" y="21"/>
                    <a:pt x="1" y="32"/>
                  </a:cubicBezTo>
                  <a:cubicBezTo>
                    <a:pt x="0" y="32"/>
                    <a:pt x="1" y="33"/>
                    <a:pt x="2" y="3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8" name="Freeform 230"/>
            <p:cNvSpPr/>
            <p:nvPr/>
          </p:nvSpPr>
          <p:spPr bwMode="auto">
            <a:xfrm>
              <a:off x="2376" y="3057"/>
              <a:ext cx="35" cy="53"/>
            </a:xfrm>
            <a:custGeom>
              <a:avLst/>
              <a:gdLst>
                <a:gd name="T0" fmla="*/ 2 w 27"/>
                <a:gd name="T1" fmla="*/ 40 h 41"/>
                <a:gd name="T2" fmla="*/ 15 w 27"/>
                <a:gd name="T3" fmla="*/ 23 h 41"/>
                <a:gd name="T4" fmla="*/ 27 w 27"/>
                <a:gd name="T5" fmla="*/ 2 h 41"/>
                <a:gd name="T6" fmla="*/ 25 w 27"/>
                <a:gd name="T7" fmla="*/ 1 h 41"/>
                <a:gd name="T8" fmla="*/ 14 w 27"/>
                <a:gd name="T9" fmla="*/ 22 h 41"/>
                <a:gd name="T10" fmla="*/ 0 w 27"/>
                <a:gd name="T11" fmla="*/ 39 h 41"/>
                <a:gd name="T12" fmla="*/ 2 w 27"/>
                <a:gd name="T13" fmla="*/ 4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41">
                  <a:moveTo>
                    <a:pt x="2" y="40"/>
                  </a:moveTo>
                  <a:cubicBezTo>
                    <a:pt x="6" y="34"/>
                    <a:pt x="11" y="29"/>
                    <a:pt x="15" y="23"/>
                  </a:cubicBezTo>
                  <a:cubicBezTo>
                    <a:pt x="20" y="17"/>
                    <a:pt x="23" y="9"/>
                    <a:pt x="27" y="2"/>
                  </a:cubicBezTo>
                  <a:cubicBezTo>
                    <a:pt x="27" y="1"/>
                    <a:pt x="26" y="0"/>
                    <a:pt x="25" y="1"/>
                  </a:cubicBezTo>
                  <a:cubicBezTo>
                    <a:pt x="22" y="8"/>
                    <a:pt x="19" y="15"/>
                    <a:pt x="14" y="22"/>
                  </a:cubicBezTo>
                  <a:cubicBezTo>
                    <a:pt x="10" y="28"/>
                    <a:pt x="5" y="33"/>
                    <a:pt x="0" y="39"/>
                  </a:cubicBezTo>
                  <a:cubicBezTo>
                    <a:pt x="0" y="40"/>
                    <a:pt x="1" y="41"/>
                    <a:pt x="2" y="4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9" name="Freeform 231"/>
            <p:cNvSpPr/>
            <p:nvPr/>
          </p:nvSpPr>
          <p:spPr bwMode="auto">
            <a:xfrm>
              <a:off x="2393" y="3057"/>
              <a:ext cx="34" cy="46"/>
            </a:xfrm>
            <a:custGeom>
              <a:avLst/>
              <a:gdLst>
                <a:gd name="T0" fmla="*/ 2 w 27"/>
                <a:gd name="T1" fmla="*/ 35 h 35"/>
                <a:gd name="T2" fmla="*/ 27 w 27"/>
                <a:gd name="T3" fmla="*/ 2 h 35"/>
                <a:gd name="T4" fmla="*/ 26 w 27"/>
                <a:gd name="T5" fmla="*/ 0 h 35"/>
                <a:gd name="T6" fmla="*/ 1 w 27"/>
                <a:gd name="T7" fmla="*/ 34 h 35"/>
                <a:gd name="T8" fmla="*/ 2 w 27"/>
                <a:gd name="T9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5">
                  <a:moveTo>
                    <a:pt x="2" y="35"/>
                  </a:moveTo>
                  <a:cubicBezTo>
                    <a:pt x="10" y="23"/>
                    <a:pt x="17" y="11"/>
                    <a:pt x="27" y="2"/>
                  </a:cubicBezTo>
                  <a:cubicBezTo>
                    <a:pt x="27" y="1"/>
                    <a:pt x="26" y="0"/>
                    <a:pt x="26" y="0"/>
                  </a:cubicBezTo>
                  <a:cubicBezTo>
                    <a:pt x="16" y="11"/>
                    <a:pt x="9" y="23"/>
                    <a:pt x="1" y="34"/>
                  </a:cubicBezTo>
                  <a:cubicBezTo>
                    <a:pt x="0" y="35"/>
                    <a:pt x="2" y="35"/>
                    <a:pt x="2" y="3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0" name="Freeform 232"/>
            <p:cNvSpPr/>
            <p:nvPr/>
          </p:nvSpPr>
          <p:spPr bwMode="auto">
            <a:xfrm>
              <a:off x="2412" y="3051"/>
              <a:ext cx="34" cy="48"/>
            </a:xfrm>
            <a:custGeom>
              <a:avLst/>
              <a:gdLst>
                <a:gd name="T0" fmla="*/ 1 w 26"/>
                <a:gd name="T1" fmla="*/ 36 h 37"/>
                <a:gd name="T2" fmla="*/ 25 w 26"/>
                <a:gd name="T3" fmla="*/ 2 h 37"/>
                <a:gd name="T4" fmla="*/ 24 w 26"/>
                <a:gd name="T5" fmla="*/ 1 h 37"/>
                <a:gd name="T6" fmla="*/ 0 w 26"/>
                <a:gd name="T7" fmla="*/ 35 h 37"/>
                <a:gd name="T8" fmla="*/ 1 w 26"/>
                <a:gd name="T9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7">
                  <a:moveTo>
                    <a:pt x="1" y="36"/>
                  </a:moveTo>
                  <a:cubicBezTo>
                    <a:pt x="9" y="24"/>
                    <a:pt x="16" y="13"/>
                    <a:pt x="25" y="2"/>
                  </a:cubicBezTo>
                  <a:cubicBezTo>
                    <a:pt x="26" y="1"/>
                    <a:pt x="25" y="0"/>
                    <a:pt x="24" y="1"/>
                  </a:cubicBezTo>
                  <a:cubicBezTo>
                    <a:pt x="15" y="12"/>
                    <a:pt x="8" y="23"/>
                    <a:pt x="0" y="35"/>
                  </a:cubicBezTo>
                  <a:cubicBezTo>
                    <a:pt x="0" y="36"/>
                    <a:pt x="1" y="37"/>
                    <a:pt x="1" y="3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1" name="Freeform 233"/>
            <p:cNvSpPr/>
            <p:nvPr/>
          </p:nvSpPr>
          <p:spPr bwMode="auto">
            <a:xfrm>
              <a:off x="2061" y="3031"/>
              <a:ext cx="37" cy="37"/>
            </a:xfrm>
            <a:custGeom>
              <a:avLst/>
              <a:gdLst>
                <a:gd name="T0" fmla="*/ 1 w 29"/>
                <a:gd name="T1" fmla="*/ 27 h 28"/>
                <a:gd name="T2" fmla="*/ 28 w 29"/>
                <a:gd name="T3" fmla="*/ 2 h 28"/>
                <a:gd name="T4" fmla="*/ 28 w 29"/>
                <a:gd name="T5" fmla="*/ 1 h 28"/>
                <a:gd name="T6" fmla="*/ 0 w 29"/>
                <a:gd name="T7" fmla="*/ 26 h 28"/>
                <a:gd name="T8" fmla="*/ 1 w 29"/>
                <a:gd name="T9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8">
                  <a:moveTo>
                    <a:pt x="1" y="27"/>
                  </a:moveTo>
                  <a:cubicBezTo>
                    <a:pt x="11" y="19"/>
                    <a:pt x="18" y="9"/>
                    <a:pt x="28" y="2"/>
                  </a:cubicBezTo>
                  <a:cubicBezTo>
                    <a:pt x="29" y="2"/>
                    <a:pt x="28" y="0"/>
                    <a:pt x="28" y="1"/>
                  </a:cubicBezTo>
                  <a:cubicBezTo>
                    <a:pt x="17" y="8"/>
                    <a:pt x="10" y="18"/>
                    <a:pt x="0" y="26"/>
                  </a:cubicBezTo>
                  <a:cubicBezTo>
                    <a:pt x="0" y="27"/>
                    <a:pt x="1" y="28"/>
                    <a:pt x="1" y="2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2" name="Freeform 234"/>
            <p:cNvSpPr/>
            <p:nvPr/>
          </p:nvSpPr>
          <p:spPr bwMode="auto">
            <a:xfrm>
              <a:off x="2076" y="3055"/>
              <a:ext cx="26" cy="32"/>
            </a:xfrm>
            <a:custGeom>
              <a:avLst/>
              <a:gdLst>
                <a:gd name="T0" fmla="*/ 1 w 20"/>
                <a:gd name="T1" fmla="*/ 24 h 25"/>
                <a:gd name="T2" fmla="*/ 19 w 20"/>
                <a:gd name="T3" fmla="*/ 2 h 25"/>
                <a:gd name="T4" fmla="*/ 18 w 20"/>
                <a:gd name="T5" fmla="*/ 1 h 25"/>
                <a:gd name="T6" fmla="*/ 0 w 20"/>
                <a:gd name="T7" fmla="*/ 23 h 25"/>
                <a:gd name="T8" fmla="*/ 1 w 20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5">
                  <a:moveTo>
                    <a:pt x="1" y="24"/>
                  </a:moveTo>
                  <a:cubicBezTo>
                    <a:pt x="7" y="16"/>
                    <a:pt x="13" y="8"/>
                    <a:pt x="19" y="2"/>
                  </a:cubicBezTo>
                  <a:cubicBezTo>
                    <a:pt x="20" y="1"/>
                    <a:pt x="19" y="0"/>
                    <a:pt x="18" y="1"/>
                  </a:cubicBezTo>
                  <a:cubicBezTo>
                    <a:pt x="12" y="7"/>
                    <a:pt x="6" y="15"/>
                    <a:pt x="0" y="23"/>
                  </a:cubicBezTo>
                  <a:cubicBezTo>
                    <a:pt x="0" y="23"/>
                    <a:pt x="1" y="25"/>
                    <a:pt x="1" y="2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3" name="Freeform 235"/>
            <p:cNvSpPr/>
            <p:nvPr/>
          </p:nvSpPr>
          <p:spPr bwMode="auto">
            <a:xfrm>
              <a:off x="2081" y="3072"/>
              <a:ext cx="29" cy="36"/>
            </a:xfrm>
            <a:custGeom>
              <a:avLst/>
              <a:gdLst>
                <a:gd name="T0" fmla="*/ 2 w 22"/>
                <a:gd name="T1" fmla="*/ 27 h 28"/>
                <a:gd name="T2" fmla="*/ 22 w 22"/>
                <a:gd name="T3" fmla="*/ 2 h 28"/>
                <a:gd name="T4" fmla="*/ 20 w 22"/>
                <a:gd name="T5" fmla="*/ 1 h 28"/>
                <a:gd name="T6" fmla="*/ 0 w 22"/>
                <a:gd name="T7" fmla="*/ 26 h 28"/>
                <a:gd name="T8" fmla="*/ 2 w 22"/>
                <a:gd name="T9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8">
                  <a:moveTo>
                    <a:pt x="2" y="27"/>
                  </a:moveTo>
                  <a:cubicBezTo>
                    <a:pt x="9" y="19"/>
                    <a:pt x="16" y="11"/>
                    <a:pt x="22" y="2"/>
                  </a:cubicBezTo>
                  <a:cubicBezTo>
                    <a:pt x="22" y="1"/>
                    <a:pt x="21" y="0"/>
                    <a:pt x="20" y="1"/>
                  </a:cubicBezTo>
                  <a:cubicBezTo>
                    <a:pt x="14" y="10"/>
                    <a:pt x="7" y="18"/>
                    <a:pt x="0" y="26"/>
                  </a:cubicBezTo>
                  <a:cubicBezTo>
                    <a:pt x="0" y="27"/>
                    <a:pt x="1" y="28"/>
                    <a:pt x="2" y="2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4" name="Freeform 236"/>
            <p:cNvSpPr/>
            <p:nvPr/>
          </p:nvSpPr>
          <p:spPr bwMode="auto">
            <a:xfrm>
              <a:off x="2086" y="3095"/>
              <a:ext cx="27" cy="32"/>
            </a:xfrm>
            <a:custGeom>
              <a:avLst/>
              <a:gdLst>
                <a:gd name="T0" fmla="*/ 2 w 21"/>
                <a:gd name="T1" fmla="*/ 24 h 25"/>
                <a:gd name="T2" fmla="*/ 20 w 21"/>
                <a:gd name="T3" fmla="*/ 2 h 25"/>
                <a:gd name="T4" fmla="*/ 19 w 21"/>
                <a:gd name="T5" fmla="*/ 1 h 25"/>
                <a:gd name="T6" fmla="*/ 1 w 21"/>
                <a:gd name="T7" fmla="*/ 23 h 25"/>
                <a:gd name="T8" fmla="*/ 2 w 21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5">
                  <a:moveTo>
                    <a:pt x="2" y="24"/>
                  </a:moveTo>
                  <a:cubicBezTo>
                    <a:pt x="8" y="17"/>
                    <a:pt x="13" y="9"/>
                    <a:pt x="20" y="2"/>
                  </a:cubicBezTo>
                  <a:cubicBezTo>
                    <a:pt x="21" y="1"/>
                    <a:pt x="20" y="0"/>
                    <a:pt x="19" y="1"/>
                  </a:cubicBezTo>
                  <a:cubicBezTo>
                    <a:pt x="12" y="8"/>
                    <a:pt x="7" y="16"/>
                    <a:pt x="1" y="23"/>
                  </a:cubicBezTo>
                  <a:cubicBezTo>
                    <a:pt x="0" y="24"/>
                    <a:pt x="1" y="25"/>
                    <a:pt x="2" y="2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5" name="Freeform 237"/>
            <p:cNvSpPr/>
            <p:nvPr/>
          </p:nvSpPr>
          <p:spPr bwMode="auto">
            <a:xfrm>
              <a:off x="1562" y="486"/>
              <a:ext cx="519" cy="158"/>
            </a:xfrm>
            <a:custGeom>
              <a:avLst/>
              <a:gdLst>
                <a:gd name="T0" fmla="*/ 397 w 402"/>
                <a:gd name="T1" fmla="*/ 52 h 122"/>
                <a:gd name="T2" fmla="*/ 383 w 402"/>
                <a:gd name="T3" fmla="*/ 32 h 122"/>
                <a:gd name="T4" fmla="*/ 341 w 402"/>
                <a:gd name="T5" fmla="*/ 21 h 122"/>
                <a:gd name="T6" fmla="*/ 309 w 402"/>
                <a:gd name="T7" fmla="*/ 16 h 122"/>
                <a:gd name="T8" fmla="*/ 230 w 402"/>
                <a:gd name="T9" fmla="*/ 12 h 122"/>
                <a:gd name="T10" fmla="*/ 151 w 402"/>
                <a:gd name="T11" fmla="*/ 23 h 122"/>
                <a:gd name="T12" fmla="*/ 85 w 402"/>
                <a:gd name="T13" fmla="*/ 44 h 122"/>
                <a:gd name="T14" fmla="*/ 34 w 402"/>
                <a:gd name="T15" fmla="*/ 73 h 122"/>
                <a:gd name="T16" fmla="*/ 16 w 402"/>
                <a:gd name="T17" fmla="*/ 93 h 122"/>
                <a:gd name="T18" fmla="*/ 12 w 402"/>
                <a:gd name="T19" fmla="*/ 107 h 122"/>
                <a:gd name="T20" fmla="*/ 16 w 402"/>
                <a:gd name="T21" fmla="*/ 120 h 122"/>
                <a:gd name="T22" fmla="*/ 17 w 402"/>
                <a:gd name="T23" fmla="*/ 119 h 122"/>
                <a:gd name="T24" fmla="*/ 18 w 402"/>
                <a:gd name="T25" fmla="*/ 74 h 122"/>
                <a:gd name="T26" fmla="*/ 73 w 402"/>
                <a:gd name="T27" fmla="*/ 37 h 122"/>
                <a:gd name="T28" fmla="*/ 142 w 402"/>
                <a:gd name="T29" fmla="*/ 22 h 122"/>
                <a:gd name="T30" fmla="*/ 229 w 402"/>
                <a:gd name="T31" fmla="*/ 19 h 122"/>
                <a:gd name="T32" fmla="*/ 309 w 402"/>
                <a:gd name="T33" fmla="*/ 28 h 122"/>
                <a:gd name="T34" fmla="*/ 345 w 402"/>
                <a:gd name="T35" fmla="*/ 38 h 122"/>
                <a:gd name="T36" fmla="*/ 363 w 402"/>
                <a:gd name="T37" fmla="*/ 45 h 122"/>
                <a:gd name="T38" fmla="*/ 376 w 402"/>
                <a:gd name="T39" fmla="*/ 54 h 122"/>
                <a:gd name="T40" fmla="*/ 387 w 402"/>
                <a:gd name="T41" fmla="*/ 62 h 122"/>
                <a:gd name="T42" fmla="*/ 397 w 402"/>
                <a:gd name="T43" fmla="*/ 59 h 122"/>
                <a:gd name="T44" fmla="*/ 390 w 402"/>
                <a:gd name="T45" fmla="*/ 36 h 122"/>
                <a:gd name="T46" fmla="*/ 363 w 402"/>
                <a:gd name="T47" fmla="*/ 23 h 122"/>
                <a:gd name="T48" fmla="*/ 323 w 402"/>
                <a:gd name="T49" fmla="*/ 13 h 122"/>
                <a:gd name="T50" fmla="*/ 157 w 402"/>
                <a:gd name="T51" fmla="*/ 10 h 122"/>
                <a:gd name="T52" fmla="*/ 31 w 402"/>
                <a:gd name="T53" fmla="*/ 69 h 122"/>
                <a:gd name="T54" fmla="*/ 16 w 402"/>
                <a:gd name="T55" fmla="*/ 93 h 122"/>
                <a:gd name="T56" fmla="*/ 18 w 402"/>
                <a:gd name="T57" fmla="*/ 94 h 122"/>
                <a:gd name="T58" fmla="*/ 37 w 402"/>
                <a:gd name="T59" fmla="*/ 66 h 122"/>
                <a:gd name="T60" fmla="*/ 63 w 402"/>
                <a:gd name="T61" fmla="*/ 45 h 122"/>
                <a:gd name="T62" fmla="*/ 128 w 402"/>
                <a:gd name="T63" fmla="*/ 19 h 122"/>
                <a:gd name="T64" fmla="*/ 296 w 402"/>
                <a:gd name="T65" fmla="*/ 11 h 122"/>
                <a:gd name="T66" fmla="*/ 373 w 402"/>
                <a:gd name="T67" fmla="*/ 30 h 122"/>
                <a:gd name="T68" fmla="*/ 396 w 402"/>
                <a:gd name="T69" fmla="*/ 47 h 122"/>
                <a:gd name="T70" fmla="*/ 393 w 402"/>
                <a:gd name="T71" fmla="*/ 60 h 122"/>
                <a:gd name="T72" fmla="*/ 380 w 402"/>
                <a:gd name="T73" fmla="*/ 54 h 122"/>
                <a:gd name="T74" fmla="*/ 374 w 402"/>
                <a:gd name="T75" fmla="*/ 50 h 122"/>
                <a:gd name="T76" fmla="*/ 368 w 402"/>
                <a:gd name="T77" fmla="*/ 45 h 122"/>
                <a:gd name="T78" fmla="*/ 352 w 402"/>
                <a:gd name="T79" fmla="*/ 38 h 122"/>
                <a:gd name="T80" fmla="*/ 316 w 402"/>
                <a:gd name="T81" fmla="*/ 27 h 122"/>
                <a:gd name="T82" fmla="*/ 237 w 402"/>
                <a:gd name="T83" fmla="*/ 17 h 122"/>
                <a:gd name="T84" fmla="*/ 151 w 402"/>
                <a:gd name="T85" fmla="*/ 18 h 122"/>
                <a:gd name="T86" fmla="*/ 80 w 402"/>
                <a:gd name="T87" fmla="*/ 32 h 122"/>
                <a:gd name="T88" fmla="*/ 24 w 402"/>
                <a:gd name="T89" fmla="*/ 64 h 122"/>
                <a:gd name="T90" fmla="*/ 8 w 402"/>
                <a:gd name="T91" fmla="*/ 86 h 122"/>
                <a:gd name="T92" fmla="*/ 7 w 402"/>
                <a:gd name="T93" fmla="*/ 111 h 122"/>
                <a:gd name="T94" fmla="*/ 16 w 402"/>
                <a:gd name="T95" fmla="*/ 121 h 122"/>
                <a:gd name="T96" fmla="*/ 18 w 402"/>
                <a:gd name="T97" fmla="*/ 120 h 122"/>
                <a:gd name="T98" fmla="*/ 14 w 402"/>
                <a:gd name="T99" fmla="*/ 105 h 122"/>
                <a:gd name="T100" fmla="*/ 21 w 402"/>
                <a:gd name="T101" fmla="*/ 90 h 122"/>
                <a:gd name="T102" fmla="*/ 43 w 402"/>
                <a:gd name="T103" fmla="*/ 68 h 122"/>
                <a:gd name="T104" fmla="*/ 101 w 402"/>
                <a:gd name="T105" fmla="*/ 40 h 122"/>
                <a:gd name="T106" fmla="*/ 172 w 402"/>
                <a:gd name="T107" fmla="*/ 21 h 122"/>
                <a:gd name="T108" fmla="*/ 253 w 402"/>
                <a:gd name="T109" fmla="*/ 14 h 122"/>
                <a:gd name="T110" fmla="*/ 292 w 402"/>
                <a:gd name="T111" fmla="*/ 16 h 122"/>
                <a:gd name="T112" fmla="*/ 317 w 402"/>
                <a:gd name="T113" fmla="*/ 20 h 122"/>
                <a:gd name="T114" fmla="*/ 354 w 402"/>
                <a:gd name="T115" fmla="*/ 26 h 122"/>
                <a:gd name="T116" fmla="*/ 385 w 402"/>
                <a:gd name="T117" fmla="*/ 36 h 122"/>
                <a:gd name="T118" fmla="*/ 395 w 402"/>
                <a:gd name="T119" fmla="*/ 52 h 122"/>
                <a:gd name="T120" fmla="*/ 397 w 402"/>
                <a:gd name="T121" fmla="*/ 5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2" h="122">
                  <a:moveTo>
                    <a:pt x="397" y="52"/>
                  </a:moveTo>
                  <a:cubicBezTo>
                    <a:pt x="401" y="42"/>
                    <a:pt x="390" y="36"/>
                    <a:pt x="383" y="32"/>
                  </a:cubicBezTo>
                  <a:cubicBezTo>
                    <a:pt x="370" y="26"/>
                    <a:pt x="355" y="23"/>
                    <a:pt x="341" y="21"/>
                  </a:cubicBezTo>
                  <a:cubicBezTo>
                    <a:pt x="331" y="19"/>
                    <a:pt x="320" y="18"/>
                    <a:pt x="309" y="16"/>
                  </a:cubicBezTo>
                  <a:cubicBezTo>
                    <a:pt x="283" y="12"/>
                    <a:pt x="257" y="11"/>
                    <a:pt x="230" y="12"/>
                  </a:cubicBezTo>
                  <a:cubicBezTo>
                    <a:pt x="203" y="13"/>
                    <a:pt x="177" y="17"/>
                    <a:pt x="151" y="23"/>
                  </a:cubicBezTo>
                  <a:cubicBezTo>
                    <a:pt x="129" y="28"/>
                    <a:pt x="107" y="35"/>
                    <a:pt x="85" y="44"/>
                  </a:cubicBezTo>
                  <a:cubicBezTo>
                    <a:pt x="67" y="51"/>
                    <a:pt x="49" y="60"/>
                    <a:pt x="34" y="73"/>
                  </a:cubicBezTo>
                  <a:cubicBezTo>
                    <a:pt x="27" y="79"/>
                    <a:pt x="21" y="86"/>
                    <a:pt x="16" y="93"/>
                  </a:cubicBezTo>
                  <a:cubicBezTo>
                    <a:pt x="14" y="98"/>
                    <a:pt x="12" y="102"/>
                    <a:pt x="12" y="107"/>
                  </a:cubicBezTo>
                  <a:cubicBezTo>
                    <a:pt x="12" y="112"/>
                    <a:pt x="14" y="116"/>
                    <a:pt x="16" y="120"/>
                  </a:cubicBezTo>
                  <a:cubicBezTo>
                    <a:pt x="16" y="120"/>
                    <a:pt x="17" y="120"/>
                    <a:pt x="17" y="119"/>
                  </a:cubicBezTo>
                  <a:cubicBezTo>
                    <a:pt x="0" y="110"/>
                    <a:pt x="9" y="85"/>
                    <a:pt x="18" y="74"/>
                  </a:cubicBezTo>
                  <a:cubicBezTo>
                    <a:pt x="32" y="56"/>
                    <a:pt x="52" y="45"/>
                    <a:pt x="73" y="37"/>
                  </a:cubicBezTo>
                  <a:cubicBezTo>
                    <a:pt x="95" y="29"/>
                    <a:pt x="119" y="25"/>
                    <a:pt x="142" y="22"/>
                  </a:cubicBezTo>
                  <a:cubicBezTo>
                    <a:pt x="171" y="18"/>
                    <a:pt x="200" y="17"/>
                    <a:pt x="229" y="19"/>
                  </a:cubicBezTo>
                  <a:cubicBezTo>
                    <a:pt x="256" y="20"/>
                    <a:pt x="283" y="23"/>
                    <a:pt x="309" y="28"/>
                  </a:cubicBezTo>
                  <a:cubicBezTo>
                    <a:pt x="321" y="31"/>
                    <a:pt x="334" y="34"/>
                    <a:pt x="345" y="38"/>
                  </a:cubicBezTo>
                  <a:cubicBezTo>
                    <a:pt x="351" y="40"/>
                    <a:pt x="357" y="43"/>
                    <a:pt x="363" y="45"/>
                  </a:cubicBezTo>
                  <a:cubicBezTo>
                    <a:pt x="368" y="48"/>
                    <a:pt x="372" y="50"/>
                    <a:pt x="376" y="54"/>
                  </a:cubicBezTo>
                  <a:cubicBezTo>
                    <a:pt x="380" y="57"/>
                    <a:pt x="383" y="60"/>
                    <a:pt x="387" y="62"/>
                  </a:cubicBezTo>
                  <a:cubicBezTo>
                    <a:pt x="391" y="64"/>
                    <a:pt x="395" y="62"/>
                    <a:pt x="397" y="59"/>
                  </a:cubicBezTo>
                  <a:cubicBezTo>
                    <a:pt x="402" y="51"/>
                    <a:pt x="396" y="41"/>
                    <a:pt x="390" y="36"/>
                  </a:cubicBezTo>
                  <a:cubicBezTo>
                    <a:pt x="382" y="30"/>
                    <a:pt x="372" y="27"/>
                    <a:pt x="363" y="23"/>
                  </a:cubicBezTo>
                  <a:cubicBezTo>
                    <a:pt x="350" y="19"/>
                    <a:pt x="336" y="15"/>
                    <a:pt x="323" y="13"/>
                  </a:cubicBezTo>
                  <a:cubicBezTo>
                    <a:pt x="268" y="2"/>
                    <a:pt x="212" y="0"/>
                    <a:pt x="157" y="10"/>
                  </a:cubicBezTo>
                  <a:cubicBezTo>
                    <a:pt x="112" y="18"/>
                    <a:pt x="62" y="32"/>
                    <a:pt x="31" y="69"/>
                  </a:cubicBezTo>
                  <a:cubicBezTo>
                    <a:pt x="25" y="77"/>
                    <a:pt x="20" y="85"/>
                    <a:pt x="16" y="93"/>
                  </a:cubicBezTo>
                  <a:cubicBezTo>
                    <a:pt x="16" y="95"/>
                    <a:pt x="17" y="96"/>
                    <a:pt x="18" y="94"/>
                  </a:cubicBezTo>
                  <a:cubicBezTo>
                    <a:pt x="23" y="84"/>
                    <a:pt x="29" y="75"/>
                    <a:pt x="37" y="66"/>
                  </a:cubicBezTo>
                  <a:cubicBezTo>
                    <a:pt x="45" y="58"/>
                    <a:pt x="54" y="51"/>
                    <a:pt x="63" y="45"/>
                  </a:cubicBezTo>
                  <a:cubicBezTo>
                    <a:pt x="83" y="32"/>
                    <a:pt x="105" y="24"/>
                    <a:pt x="128" y="19"/>
                  </a:cubicBezTo>
                  <a:cubicBezTo>
                    <a:pt x="183" y="5"/>
                    <a:pt x="240" y="3"/>
                    <a:pt x="296" y="11"/>
                  </a:cubicBezTo>
                  <a:cubicBezTo>
                    <a:pt x="322" y="14"/>
                    <a:pt x="348" y="20"/>
                    <a:pt x="373" y="30"/>
                  </a:cubicBezTo>
                  <a:cubicBezTo>
                    <a:pt x="382" y="33"/>
                    <a:pt x="392" y="38"/>
                    <a:pt x="396" y="47"/>
                  </a:cubicBezTo>
                  <a:cubicBezTo>
                    <a:pt x="397" y="51"/>
                    <a:pt x="397" y="58"/>
                    <a:pt x="393" y="60"/>
                  </a:cubicBezTo>
                  <a:cubicBezTo>
                    <a:pt x="388" y="62"/>
                    <a:pt x="383" y="57"/>
                    <a:pt x="380" y="54"/>
                  </a:cubicBezTo>
                  <a:cubicBezTo>
                    <a:pt x="378" y="52"/>
                    <a:pt x="376" y="51"/>
                    <a:pt x="374" y="50"/>
                  </a:cubicBezTo>
                  <a:cubicBezTo>
                    <a:pt x="372" y="48"/>
                    <a:pt x="370" y="46"/>
                    <a:pt x="368" y="45"/>
                  </a:cubicBezTo>
                  <a:cubicBezTo>
                    <a:pt x="362" y="42"/>
                    <a:pt x="357" y="40"/>
                    <a:pt x="352" y="38"/>
                  </a:cubicBezTo>
                  <a:cubicBezTo>
                    <a:pt x="340" y="33"/>
                    <a:pt x="328" y="30"/>
                    <a:pt x="316" y="27"/>
                  </a:cubicBezTo>
                  <a:cubicBezTo>
                    <a:pt x="290" y="21"/>
                    <a:pt x="263" y="18"/>
                    <a:pt x="237" y="17"/>
                  </a:cubicBezTo>
                  <a:cubicBezTo>
                    <a:pt x="209" y="15"/>
                    <a:pt x="180" y="15"/>
                    <a:pt x="151" y="18"/>
                  </a:cubicBezTo>
                  <a:cubicBezTo>
                    <a:pt x="127" y="21"/>
                    <a:pt x="103" y="25"/>
                    <a:pt x="80" y="32"/>
                  </a:cubicBezTo>
                  <a:cubicBezTo>
                    <a:pt x="59" y="39"/>
                    <a:pt x="39" y="49"/>
                    <a:pt x="24" y="64"/>
                  </a:cubicBezTo>
                  <a:cubicBezTo>
                    <a:pt x="17" y="71"/>
                    <a:pt x="12" y="78"/>
                    <a:pt x="8" y="86"/>
                  </a:cubicBezTo>
                  <a:cubicBezTo>
                    <a:pt x="6" y="94"/>
                    <a:pt x="4" y="103"/>
                    <a:pt x="7" y="111"/>
                  </a:cubicBezTo>
                  <a:cubicBezTo>
                    <a:pt x="9" y="115"/>
                    <a:pt x="12" y="119"/>
                    <a:pt x="16" y="121"/>
                  </a:cubicBezTo>
                  <a:cubicBezTo>
                    <a:pt x="17" y="122"/>
                    <a:pt x="18" y="121"/>
                    <a:pt x="18" y="120"/>
                  </a:cubicBezTo>
                  <a:cubicBezTo>
                    <a:pt x="17" y="115"/>
                    <a:pt x="14" y="111"/>
                    <a:pt x="14" y="105"/>
                  </a:cubicBezTo>
                  <a:cubicBezTo>
                    <a:pt x="15" y="100"/>
                    <a:pt x="18" y="95"/>
                    <a:pt x="21" y="90"/>
                  </a:cubicBezTo>
                  <a:cubicBezTo>
                    <a:pt x="27" y="82"/>
                    <a:pt x="35" y="75"/>
                    <a:pt x="43" y="68"/>
                  </a:cubicBezTo>
                  <a:cubicBezTo>
                    <a:pt x="61" y="56"/>
                    <a:pt x="81" y="48"/>
                    <a:pt x="101" y="40"/>
                  </a:cubicBezTo>
                  <a:cubicBezTo>
                    <a:pt x="124" y="32"/>
                    <a:pt x="148" y="25"/>
                    <a:pt x="172" y="21"/>
                  </a:cubicBezTo>
                  <a:cubicBezTo>
                    <a:pt x="199" y="16"/>
                    <a:pt x="226" y="14"/>
                    <a:pt x="253" y="14"/>
                  </a:cubicBezTo>
                  <a:cubicBezTo>
                    <a:pt x="266" y="14"/>
                    <a:pt x="279" y="15"/>
                    <a:pt x="292" y="16"/>
                  </a:cubicBezTo>
                  <a:cubicBezTo>
                    <a:pt x="301" y="17"/>
                    <a:pt x="309" y="18"/>
                    <a:pt x="317" y="20"/>
                  </a:cubicBezTo>
                  <a:cubicBezTo>
                    <a:pt x="329" y="21"/>
                    <a:pt x="342" y="23"/>
                    <a:pt x="354" y="26"/>
                  </a:cubicBezTo>
                  <a:cubicBezTo>
                    <a:pt x="364" y="28"/>
                    <a:pt x="375" y="31"/>
                    <a:pt x="385" y="36"/>
                  </a:cubicBezTo>
                  <a:cubicBezTo>
                    <a:pt x="391" y="39"/>
                    <a:pt x="398" y="44"/>
                    <a:pt x="395" y="52"/>
                  </a:cubicBezTo>
                  <a:cubicBezTo>
                    <a:pt x="395" y="53"/>
                    <a:pt x="397" y="54"/>
                    <a:pt x="397" y="5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6" name="Freeform 238"/>
            <p:cNvSpPr/>
            <p:nvPr/>
          </p:nvSpPr>
          <p:spPr bwMode="auto">
            <a:xfrm>
              <a:off x="2073" y="566"/>
              <a:ext cx="134" cy="160"/>
            </a:xfrm>
            <a:custGeom>
              <a:avLst/>
              <a:gdLst>
                <a:gd name="T0" fmla="*/ 2 w 103"/>
                <a:gd name="T1" fmla="*/ 7 h 124"/>
                <a:gd name="T2" fmla="*/ 43 w 103"/>
                <a:gd name="T3" fmla="*/ 6 h 124"/>
                <a:gd name="T4" fmla="*/ 83 w 103"/>
                <a:gd name="T5" fmla="*/ 20 h 124"/>
                <a:gd name="T6" fmla="*/ 94 w 103"/>
                <a:gd name="T7" fmla="*/ 34 h 124"/>
                <a:gd name="T8" fmla="*/ 94 w 103"/>
                <a:gd name="T9" fmla="*/ 54 h 124"/>
                <a:gd name="T10" fmla="*/ 97 w 103"/>
                <a:gd name="T11" fmla="*/ 55 h 124"/>
                <a:gd name="T12" fmla="*/ 92 w 103"/>
                <a:gd name="T13" fmla="*/ 32 h 124"/>
                <a:gd name="T14" fmla="*/ 77 w 103"/>
                <a:gd name="T15" fmla="*/ 18 h 124"/>
                <a:gd name="T16" fmla="*/ 33 w 103"/>
                <a:gd name="T17" fmla="*/ 7 h 124"/>
                <a:gd name="T18" fmla="*/ 6 w 103"/>
                <a:gd name="T19" fmla="*/ 4 h 124"/>
                <a:gd name="T20" fmla="*/ 6 w 103"/>
                <a:gd name="T21" fmla="*/ 6 h 124"/>
                <a:gd name="T22" fmla="*/ 18 w 103"/>
                <a:gd name="T23" fmla="*/ 4 h 124"/>
                <a:gd name="T24" fmla="*/ 32 w 103"/>
                <a:gd name="T25" fmla="*/ 5 h 124"/>
                <a:gd name="T26" fmla="*/ 64 w 103"/>
                <a:gd name="T27" fmla="*/ 19 h 124"/>
                <a:gd name="T28" fmla="*/ 84 w 103"/>
                <a:gd name="T29" fmla="*/ 48 h 124"/>
                <a:gd name="T30" fmla="*/ 89 w 103"/>
                <a:gd name="T31" fmla="*/ 81 h 124"/>
                <a:gd name="T32" fmla="*/ 82 w 103"/>
                <a:gd name="T33" fmla="*/ 97 h 124"/>
                <a:gd name="T34" fmla="*/ 67 w 103"/>
                <a:gd name="T35" fmla="*/ 110 h 124"/>
                <a:gd name="T36" fmla="*/ 23 w 103"/>
                <a:gd name="T37" fmla="*/ 122 h 124"/>
                <a:gd name="T38" fmla="*/ 23 w 103"/>
                <a:gd name="T39" fmla="*/ 124 h 124"/>
                <a:gd name="T40" fmla="*/ 83 w 103"/>
                <a:gd name="T41" fmla="*/ 103 h 124"/>
                <a:gd name="T42" fmla="*/ 98 w 103"/>
                <a:gd name="T43" fmla="*/ 46 h 124"/>
                <a:gd name="T44" fmla="*/ 14 w 103"/>
                <a:gd name="T45" fmla="*/ 4 h 124"/>
                <a:gd name="T46" fmla="*/ 14 w 103"/>
                <a:gd name="T47" fmla="*/ 7 h 124"/>
                <a:gd name="T48" fmla="*/ 97 w 103"/>
                <a:gd name="T49" fmla="*/ 53 h 124"/>
                <a:gd name="T50" fmla="*/ 79 w 103"/>
                <a:gd name="T51" fmla="*/ 104 h 124"/>
                <a:gd name="T52" fmla="*/ 22 w 103"/>
                <a:gd name="T53" fmla="*/ 122 h 124"/>
                <a:gd name="T54" fmla="*/ 23 w 103"/>
                <a:gd name="T55" fmla="*/ 124 h 124"/>
                <a:gd name="T56" fmla="*/ 58 w 103"/>
                <a:gd name="T57" fmla="*/ 116 h 124"/>
                <a:gd name="T58" fmla="*/ 84 w 103"/>
                <a:gd name="T59" fmla="*/ 99 h 124"/>
                <a:gd name="T60" fmla="*/ 91 w 103"/>
                <a:gd name="T61" fmla="*/ 72 h 124"/>
                <a:gd name="T62" fmla="*/ 83 w 103"/>
                <a:gd name="T63" fmla="*/ 39 h 124"/>
                <a:gd name="T64" fmla="*/ 68 w 103"/>
                <a:gd name="T65" fmla="*/ 19 h 124"/>
                <a:gd name="T66" fmla="*/ 45 w 103"/>
                <a:gd name="T67" fmla="*/ 6 h 124"/>
                <a:gd name="T68" fmla="*/ 23 w 103"/>
                <a:gd name="T69" fmla="*/ 1 h 124"/>
                <a:gd name="T70" fmla="*/ 5 w 103"/>
                <a:gd name="T71" fmla="*/ 4 h 124"/>
                <a:gd name="T72" fmla="*/ 5 w 103"/>
                <a:gd name="T73" fmla="*/ 6 h 124"/>
                <a:gd name="T74" fmla="*/ 51 w 103"/>
                <a:gd name="T75" fmla="*/ 12 h 124"/>
                <a:gd name="T76" fmla="*/ 89 w 103"/>
                <a:gd name="T77" fmla="*/ 31 h 124"/>
                <a:gd name="T78" fmla="*/ 94 w 103"/>
                <a:gd name="T79" fmla="*/ 55 h 124"/>
                <a:gd name="T80" fmla="*/ 97 w 103"/>
                <a:gd name="T81" fmla="*/ 55 h 124"/>
                <a:gd name="T82" fmla="*/ 96 w 103"/>
                <a:gd name="T83" fmla="*/ 34 h 124"/>
                <a:gd name="T84" fmla="*/ 86 w 103"/>
                <a:gd name="T85" fmla="*/ 19 h 124"/>
                <a:gd name="T86" fmla="*/ 47 w 103"/>
                <a:gd name="T87" fmla="*/ 4 h 124"/>
                <a:gd name="T88" fmla="*/ 2 w 103"/>
                <a:gd name="T89" fmla="*/ 4 h 124"/>
                <a:gd name="T90" fmla="*/ 2 w 103"/>
                <a:gd name="T91" fmla="*/ 7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3" h="124">
                  <a:moveTo>
                    <a:pt x="2" y="7"/>
                  </a:moveTo>
                  <a:cubicBezTo>
                    <a:pt x="15" y="4"/>
                    <a:pt x="29" y="4"/>
                    <a:pt x="43" y="6"/>
                  </a:cubicBezTo>
                  <a:cubicBezTo>
                    <a:pt x="56" y="8"/>
                    <a:pt x="71" y="11"/>
                    <a:pt x="83" y="20"/>
                  </a:cubicBezTo>
                  <a:cubicBezTo>
                    <a:pt x="88" y="24"/>
                    <a:pt x="92" y="28"/>
                    <a:pt x="94" y="34"/>
                  </a:cubicBezTo>
                  <a:cubicBezTo>
                    <a:pt x="96" y="40"/>
                    <a:pt x="96" y="48"/>
                    <a:pt x="94" y="54"/>
                  </a:cubicBezTo>
                  <a:cubicBezTo>
                    <a:pt x="95" y="55"/>
                    <a:pt x="96" y="55"/>
                    <a:pt x="97" y="55"/>
                  </a:cubicBezTo>
                  <a:cubicBezTo>
                    <a:pt x="97" y="47"/>
                    <a:pt x="95" y="39"/>
                    <a:pt x="92" y="32"/>
                  </a:cubicBezTo>
                  <a:cubicBezTo>
                    <a:pt x="88" y="26"/>
                    <a:pt x="83" y="21"/>
                    <a:pt x="77" y="18"/>
                  </a:cubicBezTo>
                  <a:cubicBezTo>
                    <a:pt x="64" y="10"/>
                    <a:pt x="48" y="9"/>
                    <a:pt x="33" y="7"/>
                  </a:cubicBezTo>
                  <a:cubicBezTo>
                    <a:pt x="24" y="6"/>
                    <a:pt x="15" y="5"/>
                    <a:pt x="6" y="4"/>
                  </a:cubicBezTo>
                  <a:cubicBezTo>
                    <a:pt x="6" y="4"/>
                    <a:pt x="6" y="5"/>
                    <a:pt x="6" y="6"/>
                  </a:cubicBezTo>
                  <a:cubicBezTo>
                    <a:pt x="9" y="3"/>
                    <a:pt x="14" y="3"/>
                    <a:pt x="18" y="4"/>
                  </a:cubicBezTo>
                  <a:cubicBezTo>
                    <a:pt x="23" y="4"/>
                    <a:pt x="27" y="4"/>
                    <a:pt x="32" y="5"/>
                  </a:cubicBezTo>
                  <a:cubicBezTo>
                    <a:pt x="44" y="7"/>
                    <a:pt x="55" y="11"/>
                    <a:pt x="64" y="19"/>
                  </a:cubicBezTo>
                  <a:cubicBezTo>
                    <a:pt x="74" y="26"/>
                    <a:pt x="80" y="37"/>
                    <a:pt x="84" y="48"/>
                  </a:cubicBezTo>
                  <a:cubicBezTo>
                    <a:pt x="88" y="58"/>
                    <a:pt x="90" y="70"/>
                    <a:pt x="89" y="81"/>
                  </a:cubicBezTo>
                  <a:cubicBezTo>
                    <a:pt x="88" y="87"/>
                    <a:pt x="86" y="93"/>
                    <a:pt x="82" y="97"/>
                  </a:cubicBezTo>
                  <a:cubicBezTo>
                    <a:pt x="79" y="103"/>
                    <a:pt x="73" y="106"/>
                    <a:pt x="67" y="110"/>
                  </a:cubicBezTo>
                  <a:cubicBezTo>
                    <a:pt x="54" y="116"/>
                    <a:pt x="38" y="121"/>
                    <a:pt x="23" y="122"/>
                  </a:cubicBezTo>
                  <a:cubicBezTo>
                    <a:pt x="23" y="122"/>
                    <a:pt x="23" y="123"/>
                    <a:pt x="23" y="124"/>
                  </a:cubicBezTo>
                  <a:cubicBezTo>
                    <a:pt x="44" y="119"/>
                    <a:pt x="68" y="120"/>
                    <a:pt x="83" y="103"/>
                  </a:cubicBezTo>
                  <a:cubicBezTo>
                    <a:pt x="97" y="89"/>
                    <a:pt x="103" y="66"/>
                    <a:pt x="98" y="46"/>
                  </a:cubicBezTo>
                  <a:cubicBezTo>
                    <a:pt x="89" y="11"/>
                    <a:pt x="43" y="12"/>
                    <a:pt x="14" y="4"/>
                  </a:cubicBezTo>
                  <a:cubicBezTo>
                    <a:pt x="13" y="4"/>
                    <a:pt x="12" y="6"/>
                    <a:pt x="14" y="7"/>
                  </a:cubicBezTo>
                  <a:cubicBezTo>
                    <a:pt x="43" y="14"/>
                    <a:pt x="91" y="13"/>
                    <a:pt x="97" y="53"/>
                  </a:cubicBezTo>
                  <a:cubicBezTo>
                    <a:pt x="100" y="71"/>
                    <a:pt x="93" y="92"/>
                    <a:pt x="79" y="104"/>
                  </a:cubicBezTo>
                  <a:cubicBezTo>
                    <a:pt x="64" y="118"/>
                    <a:pt x="41" y="117"/>
                    <a:pt x="22" y="122"/>
                  </a:cubicBezTo>
                  <a:cubicBezTo>
                    <a:pt x="21" y="122"/>
                    <a:pt x="21" y="124"/>
                    <a:pt x="23" y="124"/>
                  </a:cubicBezTo>
                  <a:cubicBezTo>
                    <a:pt x="35" y="123"/>
                    <a:pt x="47" y="120"/>
                    <a:pt x="58" y="116"/>
                  </a:cubicBezTo>
                  <a:cubicBezTo>
                    <a:pt x="68" y="112"/>
                    <a:pt x="78" y="108"/>
                    <a:pt x="84" y="99"/>
                  </a:cubicBezTo>
                  <a:cubicBezTo>
                    <a:pt x="90" y="91"/>
                    <a:pt x="91" y="81"/>
                    <a:pt x="91" y="72"/>
                  </a:cubicBezTo>
                  <a:cubicBezTo>
                    <a:pt x="91" y="60"/>
                    <a:pt x="88" y="49"/>
                    <a:pt x="83" y="39"/>
                  </a:cubicBezTo>
                  <a:cubicBezTo>
                    <a:pt x="79" y="31"/>
                    <a:pt x="74" y="25"/>
                    <a:pt x="68" y="19"/>
                  </a:cubicBezTo>
                  <a:cubicBezTo>
                    <a:pt x="61" y="13"/>
                    <a:pt x="53" y="9"/>
                    <a:pt x="45" y="6"/>
                  </a:cubicBezTo>
                  <a:cubicBezTo>
                    <a:pt x="38" y="4"/>
                    <a:pt x="31" y="2"/>
                    <a:pt x="23" y="1"/>
                  </a:cubicBezTo>
                  <a:cubicBezTo>
                    <a:pt x="18" y="1"/>
                    <a:pt x="10" y="0"/>
                    <a:pt x="5" y="4"/>
                  </a:cubicBezTo>
                  <a:cubicBezTo>
                    <a:pt x="4" y="4"/>
                    <a:pt x="4" y="6"/>
                    <a:pt x="5" y="6"/>
                  </a:cubicBezTo>
                  <a:cubicBezTo>
                    <a:pt x="20" y="9"/>
                    <a:pt x="36" y="9"/>
                    <a:pt x="51" y="12"/>
                  </a:cubicBezTo>
                  <a:cubicBezTo>
                    <a:pt x="65" y="14"/>
                    <a:pt x="80" y="19"/>
                    <a:pt x="89" y="31"/>
                  </a:cubicBezTo>
                  <a:cubicBezTo>
                    <a:pt x="93" y="38"/>
                    <a:pt x="94" y="46"/>
                    <a:pt x="94" y="55"/>
                  </a:cubicBezTo>
                  <a:cubicBezTo>
                    <a:pt x="94" y="56"/>
                    <a:pt x="96" y="56"/>
                    <a:pt x="97" y="55"/>
                  </a:cubicBezTo>
                  <a:cubicBezTo>
                    <a:pt x="98" y="48"/>
                    <a:pt x="99" y="41"/>
                    <a:pt x="96" y="34"/>
                  </a:cubicBezTo>
                  <a:cubicBezTo>
                    <a:pt x="94" y="28"/>
                    <a:pt x="91" y="23"/>
                    <a:pt x="86" y="19"/>
                  </a:cubicBezTo>
                  <a:cubicBezTo>
                    <a:pt x="75" y="10"/>
                    <a:pt x="60" y="6"/>
                    <a:pt x="47" y="4"/>
                  </a:cubicBezTo>
                  <a:cubicBezTo>
                    <a:pt x="32" y="2"/>
                    <a:pt x="16" y="2"/>
                    <a:pt x="2" y="4"/>
                  </a:cubicBezTo>
                  <a:cubicBezTo>
                    <a:pt x="0" y="5"/>
                    <a:pt x="1" y="7"/>
                    <a:pt x="2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7" name="Freeform 239"/>
            <p:cNvSpPr/>
            <p:nvPr/>
          </p:nvSpPr>
          <p:spPr bwMode="auto">
            <a:xfrm>
              <a:off x="1575" y="653"/>
              <a:ext cx="491" cy="305"/>
            </a:xfrm>
            <a:custGeom>
              <a:avLst/>
              <a:gdLst>
                <a:gd name="T0" fmla="*/ 359 w 380"/>
                <a:gd name="T1" fmla="*/ 100 h 236"/>
                <a:gd name="T2" fmla="*/ 333 w 380"/>
                <a:gd name="T3" fmla="*/ 155 h 236"/>
                <a:gd name="T4" fmla="*/ 310 w 380"/>
                <a:gd name="T5" fmla="*/ 186 h 236"/>
                <a:gd name="T6" fmla="*/ 294 w 380"/>
                <a:gd name="T7" fmla="*/ 200 h 236"/>
                <a:gd name="T8" fmla="*/ 314 w 380"/>
                <a:gd name="T9" fmla="*/ 186 h 236"/>
                <a:gd name="T10" fmla="*/ 344 w 380"/>
                <a:gd name="T11" fmla="*/ 133 h 236"/>
                <a:gd name="T12" fmla="*/ 373 w 380"/>
                <a:gd name="T13" fmla="*/ 58 h 236"/>
                <a:gd name="T14" fmla="*/ 367 w 380"/>
                <a:gd name="T15" fmla="*/ 77 h 236"/>
                <a:gd name="T16" fmla="*/ 342 w 380"/>
                <a:gd name="T17" fmla="*/ 134 h 236"/>
                <a:gd name="T18" fmla="*/ 285 w 380"/>
                <a:gd name="T19" fmla="*/ 212 h 236"/>
                <a:gd name="T20" fmla="*/ 244 w 380"/>
                <a:gd name="T21" fmla="*/ 228 h 236"/>
                <a:gd name="T22" fmla="*/ 176 w 380"/>
                <a:gd name="T23" fmla="*/ 227 h 236"/>
                <a:gd name="T24" fmla="*/ 250 w 380"/>
                <a:gd name="T25" fmla="*/ 226 h 236"/>
                <a:gd name="T26" fmla="*/ 162 w 380"/>
                <a:gd name="T27" fmla="*/ 226 h 236"/>
                <a:gd name="T28" fmla="*/ 128 w 380"/>
                <a:gd name="T29" fmla="*/ 221 h 236"/>
                <a:gd name="T30" fmla="*/ 78 w 380"/>
                <a:gd name="T31" fmla="*/ 174 h 236"/>
                <a:gd name="T32" fmla="*/ 19 w 380"/>
                <a:gd name="T33" fmla="*/ 73 h 236"/>
                <a:gd name="T34" fmla="*/ 3 w 380"/>
                <a:gd name="T35" fmla="*/ 1 h 236"/>
                <a:gd name="T36" fmla="*/ 20 w 380"/>
                <a:gd name="T37" fmla="*/ 80 h 236"/>
                <a:gd name="T38" fmla="*/ 73 w 380"/>
                <a:gd name="T39" fmla="*/ 187 h 236"/>
                <a:gd name="T40" fmla="*/ 161 w 380"/>
                <a:gd name="T41" fmla="*/ 226 h 236"/>
                <a:gd name="T42" fmla="*/ 239 w 380"/>
                <a:gd name="T43" fmla="*/ 225 h 236"/>
                <a:gd name="T44" fmla="*/ 317 w 380"/>
                <a:gd name="T45" fmla="*/ 183 h 236"/>
                <a:gd name="T46" fmla="*/ 369 w 380"/>
                <a:gd name="T47" fmla="*/ 75 h 236"/>
                <a:gd name="T48" fmla="*/ 376 w 380"/>
                <a:gd name="T49" fmla="*/ 52 h 236"/>
                <a:gd name="T50" fmla="*/ 375 w 380"/>
                <a:gd name="T51" fmla="*/ 64 h 236"/>
                <a:gd name="T52" fmla="*/ 376 w 380"/>
                <a:gd name="T53" fmla="*/ 51 h 236"/>
                <a:gd name="T54" fmla="*/ 305 w 380"/>
                <a:gd name="T55" fmla="*/ 195 h 236"/>
                <a:gd name="T56" fmla="*/ 251 w 380"/>
                <a:gd name="T57" fmla="*/ 222 h 236"/>
                <a:gd name="T58" fmla="*/ 179 w 380"/>
                <a:gd name="T59" fmla="*/ 223 h 236"/>
                <a:gd name="T60" fmla="*/ 103 w 380"/>
                <a:gd name="T61" fmla="*/ 214 h 236"/>
                <a:gd name="T62" fmla="*/ 59 w 380"/>
                <a:gd name="T63" fmla="*/ 160 h 236"/>
                <a:gd name="T64" fmla="*/ 3 w 380"/>
                <a:gd name="T65" fmla="*/ 8 h 236"/>
                <a:gd name="T66" fmla="*/ 0 w 380"/>
                <a:gd name="T67" fmla="*/ 1 h 236"/>
                <a:gd name="T68" fmla="*/ 19 w 380"/>
                <a:gd name="T69" fmla="*/ 80 h 236"/>
                <a:gd name="T70" fmla="*/ 79 w 380"/>
                <a:gd name="T71" fmla="*/ 178 h 236"/>
                <a:gd name="T72" fmla="*/ 129 w 380"/>
                <a:gd name="T73" fmla="*/ 224 h 236"/>
                <a:gd name="T74" fmla="*/ 161 w 380"/>
                <a:gd name="T75" fmla="*/ 229 h 236"/>
                <a:gd name="T76" fmla="*/ 250 w 380"/>
                <a:gd name="T77" fmla="*/ 224 h 236"/>
                <a:gd name="T78" fmla="*/ 176 w 380"/>
                <a:gd name="T79" fmla="*/ 229 h 236"/>
                <a:gd name="T80" fmla="*/ 288 w 380"/>
                <a:gd name="T81" fmla="*/ 213 h 236"/>
                <a:gd name="T82" fmla="*/ 312 w 380"/>
                <a:gd name="T83" fmla="*/ 185 h 236"/>
                <a:gd name="T84" fmla="*/ 353 w 380"/>
                <a:gd name="T85" fmla="*/ 115 h 236"/>
                <a:gd name="T86" fmla="*/ 373 w 380"/>
                <a:gd name="T87" fmla="*/ 57 h 236"/>
                <a:gd name="T88" fmla="*/ 342 w 380"/>
                <a:gd name="T89" fmla="*/ 132 h 236"/>
                <a:gd name="T90" fmla="*/ 312 w 380"/>
                <a:gd name="T91" fmla="*/ 184 h 236"/>
                <a:gd name="T92" fmla="*/ 296 w 380"/>
                <a:gd name="T93" fmla="*/ 201 h 236"/>
                <a:gd name="T94" fmla="*/ 342 w 380"/>
                <a:gd name="T95" fmla="*/ 143 h 236"/>
                <a:gd name="T96" fmla="*/ 375 w 380"/>
                <a:gd name="T97" fmla="*/ 70 h 236"/>
                <a:gd name="T98" fmla="*/ 374 w 380"/>
                <a:gd name="T99" fmla="*/ 63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80" h="236">
                  <a:moveTo>
                    <a:pt x="374" y="63"/>
                  </a:moveTo>
                  <a:cubicBezTo>
                    <a:pt x="371" y="76"/>
                    <a:pt x="364" y="88"/>
                    <a:pt x="359" y="100"/>
                  </a:cubicBezTo>
                  <a:cubicBezTo>
                    <a:pt x="353" y="113"/>
                    <a:pt x="348" y="125"/>
                    <a:pt x="342" y="138"/>
                  </a:cubicBezTo>
                  <a:cubicBezTo>
                    <a:pt x="339" y="143"/>
                    <a:pt x="336" y="149"/>
                    <a:pt x="333" y="155"/>
                  </a:cubicBezTo>
                  <a:cubicBezTo>
                    <a:pt x="330" y="160"/>
                    <a:pt x="326" y="166"/>
                    <a:pt x="323" y="172"/>
                  </a:cubicBezTo>
                  <a:cubicBezTo>
                    <a:pt x="319" y="177"/>
                    <a:pt x="315" y="181"/>
                    <a:pt x="310" y="186"/>
                  </a:cubicBezTo>
                  <a:cubicBezTo>
                    <a:pt x="306" y="190"/>
                    <a:pt x="301" y="193"/>
                    <a:pt x="296" y="198"/>
                  </a:cubicBezTo>
                  <a:cubicBezTo>
                    <a:pt x="295" y="198"/>
                    <a:pt x="295" y="199"/>
                    <a:pt x="294" y="200"/>
                  </a:cubicBezTo>
                  <a:cubicBezTo>
                    <a:pt x="293" y="200"/>
                    <a:pt x="294" y="202"/>
                    <a:pt x="295" y="202"/>
                  </a:cubicBezTo>
                  <a:cubicBezTo>
                    <a:pt x="303" y="199"/>
                    <a:pt x="309" y="192"/>
                    <a:pt x="314" y="186"/>
                  </a:cubicBezTo>
                  <a:cubicBezTo>
                    <a:pt x="319" y="178"/>
                    <a:pt x="324" y="169"/>
                    <a:pt x="328" y="161"/>
                  </a:cubicBezTo>
                  <a:cubicBezTo>
                    <a:pt x="333" y="151"/>
                    <a:pt x="339" y="142"/>
                    <a:pt x="344" y="133"/>
                  </a:cubicBezTo>
                  <a:cubicBezTo>
                    <a:pt x="350" y="121"/>
                    <a:pt x="355" y="109"/>
                    <a:pt x="359" y="97"/>
                  </a:cubicBezTo>
                  <a:cubicBezTo>
                    <a:pt x="364" y="84"/>
                    <a:pt x="368" y="71"/>
                    <a:pt x="373" y="58"/>
                  </a:cubicBezTo>
                  <a:cubicBezTo>
                    <a:pt x="372" y="58"/>
                    <a:pt x="372" y="58"/>
                    <a:pt x="371" y="58"/>
                  </a:cubicBezTo>
                  <a:cubicBezTo>
                    <a:pt x="372" y="64"/>
                    <a:pt x="369" y="71"/>
                    <a:pt x="367" y="77"/>
                  </a:cubicBezTo>
                  <a:cubicBezTo>
                    <a:pt x="365" y="83"/>
                    <a:pt x="362" y="89"/>
                    <a:pt x="360" y="95"/>
                  </a:cubicBezTo>
                  <a:cubicBezTo>
                    <a:pt x="354" y="108"/>
                    <a:pt x="349" y="121"/>
                    <a:pt x="342" y="134"/>
                  </a:cubicBezTo>
                  <a:cubicBezTo>
                    <a:pt x="329" y="157"/>
                    <a:pt x="314" y="180"/>
                    <a:pt x="297" y="200"/>
                  </a:cubicBezTo>
                  <a:cubicBezTo>
                    <a:pt x="293" y="205"/>
                    <a:pt x="289" y="209"/>
                    <a:pt x="285" y="212"/>
                  </a:cubicBezTo>
                  <a:cubicBezTo>
                    <a:pt x="281" y="215"/>
                    <a:pt x="277" y="217"/>
                    <a:pt x="273" y="220"/>
                  </a:cubicBezTo>
                  <a:cubicBezTo>
                    <a:pt x="264" y="224"/>
                    <a:pt x="254" y="226"/>
                    <a:pt x="244" y="228"/>
                  </a:cubicBezTo>
                  <a:cubicBezTo>
                    <a:pt x="225" y="230"/>
                    <a:pt x="204" y="229"/>
                    <a:pt x="184" y="228"/>
                  </a:cubicBezTo>
                  <a:cubicBezTo>
                    <a:pt x="182" y="227"/>
                    <a:pt x="179" y="227"/>
                    <a:pt x="176" y="227"/>
                  </a:cubicBezTo>
                  <a:cubicBezTo>
                    <a:pt x="175" y="227"/>
                    <a:pt x="174" y="229"/>
                    <a:pt x="176" y="229"/>
                  </a:cubicBezTo>
                  <a:cubicBezTo>
                    <a:pt x="200" y="236"/>
                    <a:pt x="226" y="231"/>
                    <a:pt x="250" y="226"/>
                  </a:cubicBezTo>
                  <a:cubicBezTo>
                    <a:pt x="251" y="226"/>
                    <a:pt x="251" y="224"/>
                    <a:pt x="250" y="224"/>
                  </a:cubicBezTo>
                  <a:cubicBezTo>
                    <a:pt x="221" y="223"/>
                    <a:pt x="192" y="225"/>
                    <a:pt x="162" y="226"/>
                  </a:cubicBezTo>
                  <a:cubicBezTo>
                    <a:pt x="156" y="227"/>
                    <a:pt x="149" y="227"/>
                    <a:pt x="143" y="226"/>
                  </a:cubicBezTo>
                  <a:cubicBezTo>
                    <a:pt x="138" y="226"/>
                    <a:pt x="133" y="224"/>
                    <a:pt x="128" y="221"/>
                  </a:cubicBezTo>
                  <a:cubicBezTo>
                    <a:pt x="120" y="216"/>
                    <a:pt x="112" y="208"/>
                    <a:pt x="105" y="201"/>
                  </a:cubicBezTo>
                  <a:cubicBezTo>
                    <a:pt x="96" y="192"/>
                    <a:pt x="87" y="184"/>
                    <a:pt x="78" y="174"/>
                  </a:cubicBezTo>
                  <a:cubicBezTo>
                    <a:pt x="70" y="164"/>
                    <a:pt x="62" y="154"/>
                    <a:pt x="55" y="143"/>
                  </a:cubicBezTo>
                  <a:cubicBezTo>
                    <a:pt x="40" y="121"/>
                    <a:pt x="28" y="97"/>
                    <a:pt x="19" y="73"/>
                  </a:cubicBezTo>
                  <a:cubicBezTo>
                    <a:pt x="15" y="61"/>
                    <a:pt x="11" y="49"/>
                    <a:pt x="10" y="37"/>
                  </a:cubicBezTo>
                  <a:cubicBezTo>
                    <a:pt x="8" y="25"/>
                    <a:pt x="6" y="13"/>
                    <a:pt x="3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0" y="29"/>
                    <a:pt x="10" y="55"/>
                    <a:pt x="20" y="80"/>
                  </a:cubicBezTo>
                  <a:cubicBezTo>
                    <a:pt x="29" y="105"/>
                    <a:pt x="39" y="130"/>
                    <a:pt x="52" y="153"/>
                  </a:cubicBezTo>
                  <a:cubicBezTo>
                    <a:pt x="59" y="165"/>
                    <a:pt x="66" y="176"/>
                    <a:pt x="73" y="187"/>
                  </a:cubicBezTo>
                  <a:cubicBezTo>
                    <a:pt x="79" y="196"/>
                    <a:pt x="86" y="205"/>
                    <a:pt x="94" y="211"/>
                  </a:cubicBezTo>
                  <a:cubicBezTo>
                    <a:pt x="113" y="226"/>
                    <a:pt x="138" y="226"/>
                    <a:pt x="161" y="226"/>
                  </a:cubicBezTo>
                  <a:cubicBezTo>
                    <a:pt x="176" y="226"/>
                    <a:pt x="191" y="225"/>
                    <a:pt x="205" y="225"/>
                  </a:cubicBezTo>
                  <a:cubicBezTo>
                    <a:pt x="216" y="225"/>
                    <a:pt x="228" y="226"/>
                    <a:pt x="239" y="225"/>
                  </a:cubicBezTo>
                  <a:cubicBezTo>
                    <a:pt x="258" y="225"/>
                    <a:pt x="278" y="221"/>
                    <a:pt x="294" y="209"/>
                  </a:cubicBezTo>
                  <a:cubicBezTo>
                    <a:pt x="303" y="202"/>
                    <a:pt x="310" y="192"/>
                    <a:pt x="317" y="183"/>
                  </a:cubicBezTo>
                  <a:cubicBezTo>
                    <a:pt x="324" y="172"/>
                    <a:pt x="330" y="161"/>
                    <a:pt x="336" y="150"/>
                  </a:cubicBezTo>
                  <a:cubicBezTo>
                    <a:pt x="348" y="125"/>
                    <a:pt x="359" y="101"/>
                    <a:pt x="369" y="75"/>
                  </a:cubicBezTo>
                  <a:cubicBezTo>
                    <a:pt x="372" y="67"/>
                    <a:pt x="375" y="59"/>
                    <a:pt x="378" y="52"/>
                  </a:cubicBezTo>
                  <a:cubicBezTo>
                    <a:pt x="378" y="52"/>
                    <a:pt x="377" y="52"/>
                    <a:pt x="376" y="52"/>
                  </a:cubicBezTo>
                  <a:cubicBezTo>
                    <a:pt x="377" y="56"/>
                    <a:pt x="375" y="59"/>
                    <a:pt x="373" y="63"/>
                  </a:cubicBezTo>
                  <a:cubicBezTo>
                    <a:pt x="372" y="64"/>
                    <a:pt x="374" y="65"/>
                    <a:pt x="375" y="64"/>
                  </a:cubicBezTo>
                  <a:cubicBezTo>
                    <a:pt x="377" y="60"/>
                    <a:pt x="380" y="56"/>
                    <a:pt x="378" y="51"/>
                  </a:cubicBezTo>
                  <a:cubicBezTo>
                    <a:pt x="378" y="50"/>
                    <a:pt x="377" y="50"/>
                    <a:pt x="376" y="51"/>
                  </a:cubicBezTo>
                  <a:cubicBezTo>
                    <a:pt x="366" y="77"/>
                    <a:pt x="355" y="104"/>
                    <a:pt x="343" y="130"/>
                  </a:cubicBezTo>
                  <a:cubicBezTo>
                    <a:pt x="332" y="152"/>
                    <a:pt x="321" y="176"/>
                    <a:pt x="305" y="195"/>
                  </a:cubicBezTo>
                  <a:cubicBezTo>
                    <a:pt x="298" y="203"/>
                    <a:pt x="289" y="210"/>
                    <a:pt x="280" y="215"/>
                  </a:cubicBezTo>
                  <a:cubicBezTo>
                    <a:pt x="271" y="219"/>
                    <a:pt x="261" y="221"/>
                    <a:pt x="251" y="222"/>
                  </a:cubicBezTo>
                  <a:cubicBezTo>
                    <a:pt x="241" y="223"/>
                    <a:pt x="230" y="223"/>
                    <a:pt x="220" y="223"/>
                  </a:cubicBezTo>
                  <a:cubicBezTo>
                    <a:pt x="206" y="223"/>
                    <a:pt x="193" y="223"/>
                    <a:pt x="179" y="223"/>
                  </a:cubicBezTo>
                  <a:cubicBezTo>
                    <a:pt x="164" y="224"/>
                    <a:pt x="150" y="224"/>
                    <a:pt x="135" y="223"/>
                  </a:cubicBezTo>
                  <a:cubicBezTo>
                    <a:pt x="124" y="222"/>
                    <a:pt x="113" y="220"/>
                    <a:pt x="103" y="214"/>
                  </a:cubicBezTo>
                  <a:cubicBezTo>
                    <a:pt x="94" y="209"/>
                    <a:pt x="87" y="201"/>
                    <a:pt x="81" y="193"/>
                  </a:cubicBezTo>
                  <a:cubicBezTo>
                    <a:pt x="72" y="183"/>
                    <a:pt x="65" y="172"/>
                    <a:pt x="59" y="160"/>
                  </a:cubicBezTo>
                  <a:cubicBezTo>
                    <a:pt x="45" y="137"/>
                    <a:pt x="34" y="113"/>
                    <a:pt x="24" y="87"/>
                  </a:cubicBezTo>
                  <a:cubicBezTo>
                    <a:pt x="15" y="62"/>
                    <a:pt x="4" y="35"/>
                    <a:pt x="3" y="8"/>
                  </a:cubicBezTo>
                  <a:cubicBezTo>
                    <a:pt x="3" y="5"/>
                    <a:pt x="3" y="3"/>
                    <a:pt x="3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4" y="14"/>
                    <a:pt x="6" y="28"/>
                    <a:pt x="8" y="41"/>
                  </a:cubicBezTo>
                  <a:cubicBezTo>
                    <a:pt x="10" y="55"/>
                    <a:pt x="14" y="67"/>
                    <a:pt x="19" y="80"/>
                  </a:cubicBezTo>
                  <a:cubicBezTo>
                    <a:pt x="28" y="104"/>
                    <a:pt x="41" y="127"/>
                    <a:pt x="56" y="149"/>
                  </a:cubicBezTo>
                  <a:cubicBezTo>
                    <a:pt x="63" y="159"/>
                    <a:pt x="71" y="169"/>
                    <a:pt x="79" y="178"/>
                  </a:cubicBezTo>
                  <a:cubicBezTo>
                    <a:pt x="88" y="188"/>
                    <a:pt x="97" y="196"/>
                    <a:pt x="106" y="205"/>
                  </a:cubicBezTo>
                  <a:cubicBezTo>
                    <a:pt x="113" y="212"/>
                    <a:pt x="120" y="219"/>
                    <a:pt x="129" y="224"/>
                  </a:cubicBezTo>
                  <a:cubicBezTo>
                    <a:pt x="133" y="226"/>
                    <a:pt x="138" y="228"/>
                    <a:pt x="143" y="229"/>
                  </a:cubicBezTo>
                  <a:cubicBezTo>
                    <a:pt x="149" y="230"/>
                    <a:pt x="155" y="229"/>
                    <a:pt x="161" y="229"/>
                  </a:cubicBezTo>
                  <a:cubicBezTo>
                    <a:pt x="191" y="227"/>
                    <a:pt x="220" y="226"/>
                    <a:pt x="250" y="226"/>
                  </a:cubicBezTo>
                  <a:cubicBezTo>
                    <a:pt x="250" y="226"/>
                    <a:pt x="250" y="225"/>
                    <a:pt x="250" y="224"/>
                  </a:cubicBezTo>
                  <a:cubicBezTo>
                    <a:pt x="225" y="229"/>
                    <a:pt x="200" y="234"/>
                    <a:pt x="176" y="227"/>
                  </a:cubicBezTo>
                  <a:cubicBezTo>
                    <a:pt x="176" y="228"/>
                    <a:pt x="176" y="229"/>
                    <a:pt x="176" y="229"/>
                  </a:cubicBezTo>
                  <a:cubicBezTo>
                    <a:pt x="195" y="231"/>
                    <a:pt x="215" y="232"/>
                    <a:pt x="235" y="231"/>
                  </a:cubicBezTo>
                  <a:cubicBezTo>
                    <a:pt x="254" y="230"/>
                    <a:pt x="273" y="225"/>
                    <a:pt x="288" y="213"/>
                  </a:cubicBezTo>
                  <a:cubicBezTo>
                    <a:pt x="293" y="209"/>
                    <a:pt x="296" y="204"/>
                    <a:pt x="300" y="200"/>
                  </a:cubicBezTo>
                  <a:cubicBezTo>
                    <a:pt x="304" y="195"/>
                    <a:pt x="308" y="190"/>
                    <a:pt x="312" y="185"/>
                  </a:cubicBezTo>
                  <a:cubicBezTo>
                    <a:pt x="320" y="174"/>
                    <a:pt x="327" y="163"/>
                    <a:pt x="334" y="152"/>
                  </a:cubicBezTo>
                  <a:cubicBezTo>
                    <a:pt x="341" y="140"/>
                    <a:pt x="348" y="128"/>
                    <a:pt x="353" y="115"/>
                  </a:cubicBezTo>
                  <a:cubicBezTo>
                    <a:pt x="359" y="103"/>
                    <a:pt x="364" y="90"/>
                    <a:pt x="369" y="78"/>
                  </a:cubicBezTo>
                  <a:cubicBezTo>
                    <a:pt x="371" y="71"/>
                    <a:pt x="374" y="65"/>
                    <a:pt x="373" y="57"/>
                  </a:cubicBezTo>
                  <a:cubicBezTo>
                    <a:pt x="373" y="56"/>
                    <a:pt x="371" y="56"/>
                    <a:pt x="371" y="57"/>
                  </a:cubicBezTo>
                  <a:cubicBezTo>
                    <a:pt x="362" y="82"/>
                    <a:pt x="354" y="108"/>
                    <a:pt x="342" y="132"/>
                  </a:cubicBezTo>
                  <a:cubicBezTo>
                    <a:pt x="337" y="141"/>
                    <a:pt x="331" y="150"/>
                    <a:pt x="326" y="159"/>
                  </a:cubicBezTo>
                  <a:cubicBezTo>
                    <a:pt x="322" y="168"/>
                    <a:pt x="317" y="177"/>
                    <a:pt x="312" y="184"/>
                  </a:cubicBezTo>
                  <a:cubicBezTo>
                    <a:pt x="308" y="191"/>
                    <a:pt x="302" y="197"/>
                    <a:pt x="295" y="199"/>
                  </a:cubicBezTo>
                  <a:cubicBezTo>
                    <a:pt x="295" y="200"/>
                    <a:pt x="295" y="201"/>
                    <a:pt x="296" y="201"/>
                  </a:cubicBezTo>
                  <a:cubicBezTo>
                    <a:pt x="304" y="193"/>
                    <a:pt x="315" y="186"/>
                    <a:pt x="322" y="176"/>
                  </a:cubicBezTo>
                  <a:cubicBezTo>
                    <a:pt x="330" y="166"/>
                    <a:pt x="335" y="154"/>
                    <a:pt x="342" y="143"/>
                  </a:cubicBezTo>
                  <a:cubicBezTo>
                    <a:pt x="348" y="131"/>
                    <a:pt x="353" y="119"/>
                    <a:pt x="359" y="106"/>
                  </a:cubicBezTo>
                  <a:cubicBezTo>
                    <a:pt x="364" y="94"/>
                    <a:pt x="371" y="82"/>
                    <a:pt x="375" y="70"/>
                  </a:cubicBezTo>
                  <a:cubicBezTo>
                    <a:pt x="375" y="68"/>
                    <a:pt x="376" y="66"/>
                    <a:pt x="377" y="64"/>
                  </a:cubicBezTo>
                  <a:cubicBezTo>
                    <a:pt x="377" y="62"/>
                    <a:pt x="375" y="62"/>
                    <a:pt x="374" y="6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8" name="Freeform 240"/>
            <p:cNvSpPr/>
            <p:nvPr/>
          </p:nvSpPr>
          <p:spPr bwMode="auto">
            <a:xfrm>
              <a:off x="1621" y="600"/>
              <a:ext cx="4" cy="2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0 h 2"/>
                <a:gd name="T4" fmla="*/ 1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3" y="2"/>
                    <a:pt x="3" y="0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9" name="Freeform 241"/>
            <p:cNvSpPr/>
            <p:nvPr/>
          </p:nvSpPr>
          <p:spPr bwMode="auto">
            <a:xfrm>
              <a:off x="1593" y="523"/>
              <a:ext cx="461" cy="186"/>
            </a:xfrm>
            <a:custGeom>
              <a:avLst/>
              <a:gdLst>
                <a:gd name="T0" fmla="*/ 19 w 357"/>
                <a:gd name="T1" fmla="*/ 63 h 144"/>
                <a:gd name="T2" fmla="*/ 35 w 357"/>
                <a:gd name="T3" fmla="*/ 109 h 144"/>
                <a:gd name="T4" fmla="*/ 99 w 357"/>
                <a:gd name="T5" fmla="*/ 134 h 144"/>
                <a:gd name="T6" fmla="*/ 173 w 357"/>
                <a:gd name="T7" fmla="*/ 143 h 144"/>
                <a:gd name="T8" fmla="*/ 254 w 357"/>
                <a:gd name="T9" fmla="*/ 137 h 144"/>
                <a:gd name="T10" fmla="*/ 317 w 357"/>
                <a:gd name="T11" fmla="*/ 120 h 144"/>
                <a:gd name="T12" fmla="*/ 353 w 357"/>
                <a:gd name="T13" fmla="*/ 84 h 144"/>
                <a:gd name="T14" fmla="*/ 343 w 357"/>
                <a:gd name="T15" fmla="*/ 41 h 144"/>
                <a:gd name="T16" fmla="*/ 306 w 357"/>
                <a:gd name="T17" fmla="*/ 17 h 144"/>
                <a:gd name="T18" fmla="*/ 259 w 357"/>
                <a:gd name="T19" fmla="*/ 8 h 144"/>
                <a:gd name="T20" fmla="*/ 195 w 357"/>
                <a:gd name="T21" fmla="*/ 9 h 144"/>
                <a:gd name="T22" fmla="*/ 152 w 357"/>
                <a:gd name="T23" fmla="*/ 13 h 144"/>
                <a:gd name="T24" fmla="*/ 113 w 357"/>
                <a:gd name="T25" fmla="*/ 17 h 144"/>
                <a:gd name="T26" fmla="*/ 47 w 357"/>
                <a:gd name="T27" fmla="*/ 39 h 144"/>
                <a:gd name="T28" fmla="*/ 20 w 357"/>
                <a:gd name="T29" fmla="*/ 84 h 144"/>
                <a:gd name="T30" fmla="*/ 33 w 357"/>
                <a:gd name="T31" fmla="*/ 103 h 144"/>
                <a:gd name="T32" fmla="*/ 57 w 357"/>
                <a:gd name="T33" fmla="*/ 118 h 144"/>
                <a:gd name="T34" fmla="*/ 83 w 357"/>
                <a:gd name="T35" fmla="*/ 127 h 144"/>
                <a:gd name="T36" fmla="*/ 125 w 357"/>
                <a:gd name="T37" fmla="*/ 133 h 144"/>
                <a:gd name="T38" fmla="*/ 211 w 357"/>
                <a:gd name="T39" fmla="*/ 138 h 144"/>
                <a:gd name="T40" fmla="*/ 275 w 357"/>
                <a:gd name="T41" fmla="*/ 135 h 144"/>
                <a:gd name="T42" fmla="*/ 333 w 357"/>
                <a:gd name="T43" fmla="*/ 113 h 144"/>
                <a:gd name="T44" fmla="*/ 348 w 357"/>
                <a:gd name="T45" fmla="*/ 88 h 144"/>
                <a:gd name="T46" fmla="*/ 345 w 357"/>
                <a:gd name="T47" fmla="*/ 59 h 144"/>
                <a:gd name="T48" fmla="*/ 300 w 357"/>
                <a:gd name="T49" fmla="*/ 17 h 144"/>
                <a:gd name="T50" fmla="*/ 231 w 357"/>
                <a:gd name="T51" fmla="*/ 3 h 144"/>
                <a:gd name="T52" fmla="*/ 143 w 357"/>
                <a:gd name="T53" fmla="*/ 4 h 144"/>
                <a:gd name="T54" fmla="*/ 85 w 357"/>
                <a:gd name="T55" fmla="*/ 15 h 144"/>
                <a:gd name="T56" fmla="*/ 33 w 357"/>
                <a:gd name="T57" fmla="*/ 42 h 144"/>
                <a:gd name="T58" fmla="*/ 26 w 357"/>
                <a:gd name="T59" fmla="*/ 51 h 144"/>
                <a:gd name="T60" fmla="*/ 27 w 357"/>
                <a:gd name="T61" fmla="*/ 52 h 144"/>
                <a:gd name="T62" fmla="*/ 75 w 357"/>
                <a:gd name="T63" fmla="*/ 21 h 144"/>
                <a:gd name="T64" fmla="*/ 133 w 357"/>
                <a:gd name="T65" fmla="*/ 7 h 144"/>
                <a:gd name="T66" fmla="*/ 217 w 357"/>
                <a:gd name="T67" fmla="*/ 4 h 144"/>
                <a:gd name="T68" fmla="*/ 291 w 357"/>
                <a:gd name="T69" fmla="*/ 16 h 144"/>
                <a:gd name="T70" fmla="*/ 341 w 357"/>
                <a:gd name="T71" fmla="*/ 57 h 144"/>
                <a:gd name="T72" fmla="*/ 346 w 357"/>
                <a:gd name="T73" fmla="*/ 87 h 144"/>
                <a:gd name="T74" fmla="*/ 330 w 357"/>
                <a:gd name="T75" fmla="*/ 113 h 144"/>
                <a:gd name="T76" fmla="*/ 269 w 357"/>
                <a:gd name="T77" fmla="*/ 133 h 144"/>
                <a:gd name="T78" fmla="*/ 203 w 357"/>
                <a:gd name="T79" fmla="*/ 136 h 144"/>
                <a:gd name="T80" fmla="*/ 117 w 357"/>
                <a:gd name="T81" fmla="*/ 130 h 144"/>
                <a:gd name="T82" fmla="*/ 51 w 357"/>
                <a:gd name="T83" fmla="*/ 113 h 144"/>
                <a:gd name="T84" fmla="*/ 21 w 357"/>
                <a:gd name="T85" fmla="*/ 75 h 144"/>
                <a:gd name="T86" fmla="*/ 36 w 357"/>
                <a:gd name="T87" fmla="*/ 50 h 144"/>
                <a:gd name="T88" fmla="*/ 66 w 357"/>
                <a:gd name="T89" fmla="*/ 31 h 144"/>
                <a:gd name="T90" fmla="*/ 137 w 357"/>
                <a:gd name="T91" fmla="*/ 16 h 144"/>
                <a:gd name="T92" fmla="*/ 224 w 357"/>
                <a:gd name="T93" fmla="*/ 9 h 144"/>
                <a:gd name="T94" fmla="*/ 274 w 357"/>
                <a:gd name="T95" fmla="*/ 12 h 144"/>
                <a:gd name="T96" fmla="*/ 320 w 357"/>
                <a:gd name="T97" fmla="*/ 26 h 144"/>
                <a:gd name="T98" fmla="*/ 350 w 357"/>
                <a:gd name="T99" fmla="*/ 57 h 144"/>
                <a:gd name="T100" fmla="*/ 351 w 357"/>
                <a:gd name="T101" fmla="*/ 82 h 144"/>
                <a:gd name="T102" fmla="*/ 338 w 357"/>
                <a:gd name="T103" fmla="*/ 104 h 144"/>
                <a:gd name="T104" fmla="*/ 288 w 357"/>
                <a:gd name="T105" fmla="*/ 128 h 144"/>
                <a:gd name="T106" fmla="*/ 208 w 357"/>
                <a:gd name="T107" fmla="*/ 140 h 144"/>
                <a:gd name="T108" fmla="*/ 128 w 357"/>
                <a:gd name="T109" fmla="*/ 136 h 144"/>
                <a:gd name="T110" fmla="*/ 60 w 357"/>
                <a:gd name="T111" fmla="*/ 121 h 144"/>
                <a:gd name="T112" fmla="*/ 25 w 357"/>
                <a:gd name="T113" fmla="*/ 98 h 144"/>
                <a:gd name="T114" fmla="*/ 15 w 357"/>
                <a:gd name="T115" fmla="*/ 82 h 144"/>
                <a:gd name="T116" fmla="*/ 20 w 357"/>
                <a:gd name="T117" fmla="*/ 64 h 144"/>
                <a:gd name="T118" fmla="*/ 19 w 357"/>
                <a:gd name="T119" fmla="*/ 63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57" h="144">
                  <a:moveTo>
                    <a:pt x="19" y="63"/>
                  </a:moveTo>
                  <a:cubicBezTo>
                    <a:pt x="0" y="78"/>
                    <a:pt x="22" y="100"/>
                    <a:pt x="35" y="109"/>
                  </a:cubicBezTo>
                  <a:cubicBezTo>
                    <a:pt x="54" y="123"/>
                    <a:pt x="77" y="130"/>
                    <a:pt x="99" y="134"/>
                  </a:cubicBezTo>
                  <a:cubicBezTo>
                    <a:pt x="124" y="139"/>
                    <a:pt x="148" y="142"/>
                    <a:pt x="173" y="143"/>
                  </a:cubicBezTo>
                  <a:cubicBezTo>
                    <a:pt x="200" y="144"/>
                    <a:pt x="227" y="142"/>
                    <a:pt x="254" y="137"/>
                  </a:cubicBezTo>
                  <a:cubicBezTo>
                    <a:pt x="275" y="134"/>
                    <a:pt x="297" y="129"/>
                    <a:pt x="317" y="120"/>
                  </a:cubicBezTo>
                  <a:cubicBezTo>
                    <a:pt x="333" y="113"/>
                    <a:pt x="349" y="102"/>
                    <a:pt x="353" y="84"/>
                  </a:cubicBezTo>
                  <a:cubicBezTo>
                    <a:pt x="357" y="69"/>
                    <a:pt x="353" y="53"/>
                    <a:pt x="343" y="41"/>
                  </a:cubicBezTo>
                  <a:cubicBezTo>
                    <a:pt x="334" y="29"/>
                    <a:pt x="320" y="22"/>
                    <a:pt x="306" y="17"/>
                  </a:cubicBezTo>
                  <a:cubicBezTo>
                    <a:pt x="291" y="12"/>
                    <a:pt x="274" y="10"/>
                    <a:pt x="259" y="8"/>
                  </a:cubicBezTo>
                  <a:cubicBezTo>
                    <a:pt x="237" y="6"/>
                    <a:pt x="216" y="7"/>
                    <a:pt x="195" y="9"/>
                  </a:cubicBezTo>
                  <a:cubicBezTo>
                    <a:pt x="181" y="10"/>
                    <a:pt x="166" y="11"/>
                    <a:pt x="152" y="13"/>
                  </a:cubicBezTo>
                  <a:cubicBezTo>
                    <a:pt x="139" y="14"/>
                    <a:pt x="126" y="15"/>
                    <a:pt x="113" y="17"/>
                  </a:cubicBezTo>
                  <a:cubicBezTo>
                    <a:pt x="90" y="21"/>
                    <a:pt x="67" y="27"/>
                    <a:pt x="47" y="39"/>
                  </a:cubicBezTo>
                  <a:cubicBezTo>
                    <a:pt x="32" y="48"/>
                    <a:pt x="14" y="64"/>
                    <a:pt x="20" y="84"/>
                  </a:cubicBezTo>
                  <a:cubicBezTo>
                    <a:pt x="22" y="91"/>
                    <a:pt x="27" y="98"/>
                    <a:pt x="33" y="103"/>
                  </a:cubicBezTo>
                  <a:cubicBezTo>
                    <a:pt x="40" y="109"/>
                    <a:pt x="48" y="114"/>
                    <a:pt x="57" y="118"/>
                  </a:cubicBezTo>
                  <a:cubicBezTo>
                    <a:pt x="65" y="122"/>
                    <a:pt x="74" y="125"/>
                    <a:pt x="83" y="127"/>
                  </a:cubicBezTo>
                  <a:cubicBezTo>
                    <a:pt x="97" y="130"/>
                    <a:pt x="111" y="132"/>
                    <a:pt x="125" y="133"/>
                  </a:cubicBezTo>
                  <a:cubicBezTo>
                    <a:pt x="154" y="137"/>
                    <a:pt x="182" y="139"/>
                    <a:pt x="211" y="138"/>
                  </a:cubicBezTo>
                  <a:cubicBezTo>
                    <a:pt x="233" y="138"/>
                    <a:pt x="254" y="138"/>
                    <a:pt x="275" y="135"/>
                  </a:cubicBezTo>
                  <a:cubicBezTo>
                    <a:pt x="295" y="132"/>
                    <a:pt x="316" y="126"/>
                    <a:pt x="333" y="113"/>
                  </a:cubicBezTo>
                  <a:cubicBezTo>
                    <a:pt x="341" y="107"/>
                    <a:pt x="346" y="98"/>
                    <a:pt x="348" y="88"/>
                  </a:cubicBezTo>
                  <a:cubicBezTo>
                    <a:pt x="350" y="78"/>
                    <a:pt x="348" y="68"/>
                    <a:pt x="345" y="59"/>
                  </a:cubicBezTo>
                  <a:cubicBezTo>
                    <a:pt x="337" y="39"/>
                    <a:pt x="319" y="25"/>
                    <a:pt x="300" y="17"/>
                  </a:cubicBezTo>
                  <a:cubicBezTo>
                    <a:pt x="278" y="7"/>
                    <a:pt x="254" y="4"/>
                    <a:pt x="231" y="3"/>
                  </a:cubicBezTo>
                  <a:cubicBezTo>
                    <a:pt x="201" y="0"/>
                    <a:pt x="172" y="0"/>
                    <a:pt x="143" y="4"/>
                  </a:cubicBezTo>
                  <a:cubicBezTo>
                    <a:pt x="123" y="6"/>
                    <a:pt x="104" y="10"/>
                    <a:pt x="85" y="15"/>
                  </a:cubicBezTo>
                  <a:cubicBezTo>
                    <a:pt x="66" y="21"/>
                    <a:pt x="47" y="28"/>
                    <a:pt x="33" y="42"/>
                  </a:cubicBezTo>
                  <a:cubicBezTo>
                    <a:pt x="31" y="45"/>
                    <a:pt x="28" y="48"/>
                    <a:pt x="26" y="51"/>
                  </a:cubicBezTo>
                  <a:cubicBezTo>
                    <a:pt x="25" y="52"/>
                    <a:pt x="27" y="53"/>
                    <a:pt x="27" y="52"/>
                  </a:cubicBezTo>
                  <a:cubicBezTo>
                    <a:pt x="39" y="36"/>
                    <a:pt x="57" y="27"/>
                    <a:pt x="75" y="21"/>
                  </a:cubicBezTo>
                  <a:cubicBezTo>
                    <a:pt x="94" y="14"/>
                    <a:pt x="113" y="10"/>
                    <a:pt x="133" y="7"/>
                  </a:cubicBezTo>
                  <a:cubicBezTo>
                    <a:pt x="161" y="3"/>
                    <a:pt x="189" y="3"/>
                    <a:pt x="217" y="4"/>
                  </a:cubicBezTo>
                  <a:cubicBezTo>
                    <a:pt x="242" y="5"/>
                    <a:pt x="268" y="7"/>
                    <a:pt x="291" y="16"/>
                  </a:cubicBezTo>
                  <a:cubicBezTo>
                    <a:pt x="312" y="23"/>
                    <a:pt x="332" y="37"/>
                    <a:pt x="341" y="57"/>
                  </a:cubicBezTo>
                  <a:cubicBezTo>
                    <a:pt x="346" y="66"/>
                    <a:pt x="348" y="77"/>
                    <a:pt x="346" y="87"/>
                  </a:cubicBezTo>
                  <a:cubicBezTo>
                    <a:pt x="345" y="98"/>
                    <a:pt x="338" y="106"/>
                    <a:pt x="330" y="113"/>
                  </a:cubicBezTo>
                  <a:cubicBezTo>
                    <a:pt x="312" y="126"/>
                    <a:pt x="291" y="131"/>
                    <a:pt x="269" y="133"/>
                  </a:cubicBezTo>
                  <a:cubicBezTo>
                    <a:pt x="248" y="136"/>
                    <a:pt x="225" y="136"/>
                    <a:pt x="203" y="136"/>
                  </a:cubicBezTo>
                  <a:cubicBezTo>
                    <a:pt x="175" y="136"/>
                    <a:pt x="146" y="134"/>
                    <a:pt x="117" y="130"/>
                  </a:cubicBezTo>
                  <a:cubicBezTo>
                    <a:pt x="95" y="127"/>
                    <a:pt x="72" y="124"/>
                    <a:pt x="51" y="113"/>
                  </a:cubicBezTo>
                  <a:cubicBezTo>
                    <a:pt x="37" y="105"/>
                    <a:pt x="20" y="92"/>
                    <a:pt x="21" y="75"/>
                  </a:cubicBezTo>
                  <a:cubicBezTo>
                    <a:pt x="21" y="64"/>
                    <a:pt x="28" y="56"/>
                    <a:pt x="36" y="50"/>
                  </a:cubicBezTo>
                  <a:cubicBezTo>
                    <a:pt x="45" y="42"/>
                    <a:pt x="55" y="36"/>
                    <a:pt x="66" y="31"/>
                  </a:cubicBezTo>
                  <a:cubicBezTo>
                    <a:pt x="89" y="22"/>
                    <a:pt x="113" y="19"/>
                    <a:pt x="137" y="16"/>
                  </a:cubicBezTo>
                  <a:cubicBezTo>
                    <a:pt x="166" y="13"/>
                    <a:pt x="195" y="10"/>
                    <a:pt x="224" y="9"/>
                  </a:cubicBezTo>
                  <a:cubicBezTo>
                    <a:pt x="241" y="9"/>
                    <a:pt x="257" y="10"/>
                    <a:pt x="274" y="12"/>
                  </a:cubicBezTo>
                  <a:cubicBezTo>
                    <a:pt x="290" y="15"/>
                    <a:pt x="306" y="19"/>
                    <a:pt x="320" y="26"/>
                  </a:cubicBezTo>
                  <a:cubicBezTo>
                    <a:pt x="333" y="33"/>
                    <a:pt x="345" y="43"/>
                    <a:pt x="350" y="57"/>
                  </a:cubicBezTo>
                  <a:cubicBezTo>
                    <a:pt x="352" y="65"/>
                    <a:pt x="353" y="73"/>
                    <a:pt x="351" y="82"/>
                  </a:cubicBezTo>
                  <a:cubicBezTo>
                    <a:pt x="350" y="91"/>
                    <a:pt x="345" y="98"/>
                    <a:pt x="338" y="104"/>
                  </a:cubicBezTo>
                  <a:cubicBezTo>
                    <a:pt x="325" y="117"/>
                    <a:pt x="306" y="123"/>
                    <a:pt x="288" y="128"/>
                  </a:cubicBezTo>
                  <a:cubicBezTo>
                    <a:pt x="262" y="135"/>
                    <a:pt x="235" y="139"/>
                    <a:pt x="208" y="140"/>
                  </a:cubicBezTo>
                  <a:cubicBezTo>
                    <a:pt x="182" y="141"/>
                    <a:pt x="155" y="140"/>
                    <a:pt x="128" y="136"/>
                  </a:cubicBezTo>
                  <a:cubicBezTo>
                    <a:pt x="105" y="133"/>
                    <a:pt x="82" y="129"/>
                    <a:pt x="60" y="121"/>
                  </a:cubicBezTo>
                  <a:cubicBezTo>
                    <a:pt x="47" y="115"/>
                    <a:pt x="35" y="108"/>
                    <a:pt x="25" y="98"/>
                  </a:cubicBezTo>
                  <a:cubicBezTo>
                    <a:pt x="21" y="93"/>
                    <a:pt x="17" y="88"/>
                    <a:pt x="15" y="82"/>
                  </a:cubicBezTo>
                  <a:cubicBezTo>
                    <a:pt x="12" y="75"/>
                    <a:pt x="15" y="68"/>
                    <a:pt x="20" y="64"/>
                  </a:cubicBezTo>
                  <a:cubicBezTo>
                    <a:pt x="21" y="63"/>
                    <a:pt x="20" y="62"/>
                    <a:pt x="19" y="6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0" name="Freeform 242"/>
            <p:cNvSpPr/>
            <p:nvPr/>
          </p:nvSpPr>
          <p:spPr bwMode="auto">
            <a:xfrm>
              <a:off x="1607" y="571"/>
              <a:ext cx="415" cy="132"/>
            </a:xfrm>
            <a:custGeom>
              <a:avLst/>
              <a:gdLst>
                <a:gd name="T0" fmla="*/ 63 w 321"/>
                <a:gd name="T1" fmla="*/ 23 h 102"/>
                <a:gd name="T2" fmla="*/ 87 w 321"/>
                <a:gd name="T3" fmla="*/ 14 h 102"/>
                <a:gd name="T4" fmla="*/ 316 w 321"/>
                <a:gd name="T5" fmla="*/ 41 h 102"/>
                <a:gd name="T6" fmla="*/ 37 w 321"/>
                <a:gd name="T7" fmla="*/ 33 h 102"/>
                <a:gd name="T8" fmla="*/ 34 w 321"/>
                <a:gd name="T9" fmla="*/ 39 h 102"/>
                <a:gd name="T10" fmla="*/ 95 w 321"/>
                <a:gd name="T11" fmla="*/ 24 h 102"/>
                <a:gd name="T12" fmla="*/ 1 w 321"/>
                <a:gd name="T13" fmla="*/ 47 h 102"/>
                <a:gd name="T14" fmla="*/ 215 w 321"/>
                <a:gd name="T15" fmla="*/ 9 h 102"/>
                <a:gd name="T16" fmla="*/ 20 w 321"/>
                <a:gd name="T17" fmla="*/ 52 h 102"/>
                <a:gd name="T18" fmla="*/ 230 w 321"/>
                <a:gd name="T19" fmla="*/ 13 h 102"/>
                <a:gd name="T20" fmla="*/ 109 w 321"/>
                <a:gd name="T21" fmla="*/ 38 h 102"/>
                <a:gd name="T22" fmla="*/ 20 w 321"/>
                <a:gd name="T23" fmla="*/ 68 h 102"/>
                <a:gd name="T24" fmla="*/ 263 w 321"/>
                <a:gd name="T25" fmla="*/ 25 h 102"/>
                <a:gd name="T26" fmla="*/ 36 w 321"/>
                <a:gd name="T27" fmla="*/ 67 h 102"/>
                <a:gd name="T28" fmla="*/ 247 w 321"/>
                <a:gd name="T29" fmla="*/ 33 h 102"/>
                <a:gd name="T30" fmla="*/ 78 w 321"/>
                <a:gd name="T31" fmla="*/ 69 h 102"/>
                <a:gd name="T32" fmla="*/ 208 w 321"/>
                <a:gd name="T33" fmla="*/ 51 h 102"/>
                <a:gd name="T34" fmla="*/ 127 w 321"/>
                <a:gd name="T35" fmla="*/ 62 h 102"/>
                <a:gd name="T36" fmla="*/ 309 w 321"/>
                <a:gd name="T37" fmla="*/ 41 h 102"/>
                <a:gd name="T38" fmla="*/ 97 w 321"/>
                <a:gd name="T39" fmla="*/ 82 h 102"/>
                <a:gd name="T40" fmla="*/ 302 w 321"/>
                <a:gd name="T41" fmla="*/ 45 h 102"/>
                <a:gd name="T42" fmla="*/ 96 w 321"/>
                <a:gd name="T43" fmla="*/ 94 h 102"/>
                <a:gd name="T44" fmla="*/ 244 w 321"/>
                <a:gd name="T45" fmla="*/ 64 h 102"/>
                <a:gd name="T46" fmla="*/ 139 w 321"/>
                <a:gd name="T47" fmla="*/ 97 h 102"/>
                <a:gd name="T48" fmla="*/ 185 w 321"/>
                <a:gd name="T49" fmla="*/ 92 h 102"/>
                <a:gd name="T50" fmla="*/ 214 w 321"/>
                <a:gd name="T51" fmla="*/ 93 h 102"/>
                <a:gd name="T52" fmla="*/ 222 w 321"/>
                <a:gd name="T53" fmla="*/ 101 h 102"/>
                <a:gd name="T54" fmla="*/ 215 w 321"/>
                <a:gd name="T55" fmla="*/ 93 h 102"/>
                <a:gd name="T56" fmla="*/ 316 w 321"/>
                <a:gd name="T57" fmla="*/ 69 h 102"/>
                <a:gd name="T58" fmla="*/ 140 w 321"/>
                <a:gd name="T59" fmla="*/ 97 h 102"/>
                <a:gd name="T60" fmla="*/ 284 w 321"/>
                <a:gd name="T61" fmla="*/ 56 h 102"/>
                <a:gd name="T62" fmla="*/ 97 w 321"/>
                <a:gd name="T63" fmla="*/ 96 h 102"/>
                <a:gd name="T64" fmla="*/ 303 w 321"/>
                <a:gd name="T65" fmla="*/ 45 h 102"/>
                <a:gd name="T66" fmla="*/ 177 w 321"/>
                <a:gd name="T67" fmla="*/ 63 h 102"/>
                <a:gd name="T68" fmla="*/ 137 w 321"/>
                <a:gd name="T69" fmla="*/ 65 h 102"/>
                <a:gd name="T70" fmla="*/ 261 w 321"/>
                <a:gd name="T71" fmla="*/ 41 h 102"/>
                <a:gd name="T72" fmla="*/ 81 w 321"/>
                <a:gd name="T73" fmla="*/ 72 h 102"/>
                <a:gd name="T74" fmla="*/ 121 w 321"/>
                <a:gd name="T75" fmla="*/ 61 h 102"/>
                <a:gd name="T76" fmla="*/ 206 w 321"/>
                <a:gd name="T77" fmla="*/ 38 h 102"/>
                <a:gd name="T78" fmla="*/ 116 w 321"/>
                <a:gd name="T79" fmla="*/ 48 h 102"/>
                <a:gd name="T80" fmla="*/ 223 w 321"/>
                <a:gd name="T81" fmla="*/ 31 h 102"/>
                <a:gd name="T82" fmla="*/ 180 w 321"/>
                <a:gd name="T83" fmla="*/ 33 h 102"/>
                <a:gd name="T84" fmla="*/ 23 w 321"/>
                <a:gd name="T85" fmla="*/ 54 h 102"/>
                <a:gd name="T86" fmla="*/ 230 w 321"/>
                <a:gd name="T87" fmla="*/ 13 h 102"/>
                <a:gd name="T88" fmla="*/ 20 w 321"/>
                <a:gd name="T89" fmla="*/ 52 h 102"/>
                <a:gd name="T90" fmla="*/ 180 w 321"/>
                <a:gd name="T91" fmla="*/ 13 h 102"/>
                <a:gd name="T92" fmla="*/ 89 w 321"/>
                <a:gd name="T93" fmla="*/ 30 h 102"/>
                <a:gd name="T94" fmla="*/ 168 w 321"/>
                <a:gd name="T95" fmla="*/ 12 h 102"/>
                <a:gd name="T96" fmla="*/ 33 w 321"/>
                <a:gd name="T97" fmla="*/ 36 h 102"/>
                <a:gd name="T98" fmla="*/ 88 w 321"/>
                <a:gd name="T99" fmla="*/ 30 h 102"/>
                <a:gd name="T100" fmla="*/ 199 w 321"/>
                <a:gd name="T101" fmla="*/ 7 h 102"/>
                <a:gd name="T102" fmla="*/ 315 w 321"/>
                <a:gd name="T103" fmla="*/ 40 h 102"/>
                <a:gd name="T104" fmla="*/ 55 w 321"/>
                <a:gd name="T105" fmla="*/ 21 h 102"/>
                <a:gd name="T106" fmla="*/ 103 w 321"/>
                <a:gd name="T107" fmla="*/ 15 h 102"/>
                <a:gd name="T108" fmla="*/ 315 w 321"/>
                <a:gd name="T109" fmla="*/ 36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1" h="102">
                  <a:moveTo>
                    <a:pt x="316" y="35"/>
                  </a:moveTo>
                  <a:cubicBezTo>
                    <a:pt x="286" y="4"/>
                    <a:pt x="239" y="3"/>
                    <a:pt x="199" y="5"/>
                  </a:cubicBezTo>
                  <a:cubicBezTo>
                    <a:pt x="175" y="5"/>
                    <a:pt x="150" y="6"/>
                    <a:pt x="126" y="9"/>
                  </a:cubicBezTo>
                  <a:cubicBezTo>
                    <a:pt x="112" y="11"/>
                    <a:pt x="97" y="14"/>
                    <a:pt x="84" y="17"/>
                  </a:cubicBezTo>
                  <a:cubicBezTo>
                    <a:pt x="77" y="19"/>
                    <a:pt x="70" y="21"/>
                    <a:pt x="63" y="23"/>
                  </a:cubicBezTo>
                  <a:cubicBezTo>
                    <a:pt x="57" y="25"/>
                    <a:pt x="51" y="27"/>
                    <a:pt x="45" y="30"/>
                  </a:cubicBezTo>
                  <a:cubicBezTo>
                    <a:pt x="38" y="33"/>
                    <a:pt x="31" y="35"/>
                    <a:pt x="24" y="36"/>
                  </a:cubicBezTo>
                  <a:cubicBezTo>
                    <a:pt x="24" y="37"/>
                    <a:pt x="24" y="38"/>
                    <a:pt x="25" y="38"/>
                  </a:cubicBezTo>
                  <a:cubicBezTo>
                    <a:pt x="33" y="31"/>
                    <a:pt x="44" y="27"/>
                    <a:pt x="54" y="23"/>
                  </a:cubicBezTo>
                  <a:cubicBezTo>
                    <a:pt x="65" y="20"/>
                    <a:pt x="76" y="17"/>
                    <a:pt x="87" y="14"/>
                  </a:cubicBezTo>
                  <a:cubicBezTo>
                    <a:pt x="114" y="8"/>
                    <a:pt x="143" y="4"/>
                    <a:pt x="171" y="3"/>
                  </a:cubicBezTo>
                  <a:cubicBezTo>
                    <a:pt x="197" y="2"/>
                    <a:pt x="224" y="3"/>
                    <a:pt x="249" y="9"/>
                  </a:cubicBezTo>
                  <a:cubicBezTo>
                    <a:pt x="261" y="12"/>
                    <a:pt x="274" y="16"/>
                    <a:pt x="285" y="23"/>
                  </a:cubicBezTo>
                  <a:cubicBezTo>
                    <a:pt x="295" y="29"/>
                    <a:pt x="303" y="38"/>
                    <a:pt x="314" y="42"/>
                  </a:cubicBezTo>
                  <a:cubicBezTo>
                    <a:pt x="315" y="42"/>
                    <a:pt x="316" y="42"/>
                    <a:pt x="316" y="41"/>
                  </a:cubicBezTo>
                  <a:cubicBezTo>
                    <a:pt x="315" y="34"/>
                    <a:pt x="306" y="29"/>
                    <a:pt x="301" y="26"/>
                  </a:cubicBezTo>
                  <a:cubicBezTo>
                    <a:pt x="293" y="22"/>
                    <a:pt x="285" y="20"/>
                    <a:pt x="277" y="17"/>
                  </a:cubicBezTo>
                  <a:cubicBezTo>
                    <a:pt x="252" y="7"/>
                    <a:pt x="225" y="5"/>
                    <a:pt x="198" y="5"/>
                  </a:cubicBezTo>
                  <a:cubicBezTo>
                    <a:pt x="143" y="5"/>
                    <a:pt x="88" y="12"/>
                    <a:pt x="37" y="31"/>
                  </a:cubicBezTo>
                  <a:cubicBezTo>
                    <a:pt x="35" y="32"/>
                    <a:pt x="36" y="33"/>
                    <a:pt x="37" y="33"/>
                  </a:cubicBezTo>
                  <a:cubicBezTo>
                    <a:pt x="76" y="24"/>
                    <a:pt x="114" y="14"/>
                    <a:pt x="154" y="12"/>
                  </a:cubicBezTo>
                  <a:cubicBezTo>
                    <a:pt x="154" y="12"/>
                    <a:pt x="153" y="11"/>
                    <a:pt x="153" y="10"/>
                  </a:cubicBezTo>
                  <a:cubicBezTo>
                    <a:pt x="133" y="19"/>
                    <a:pt x="110" y="23"/>
                    <a:pt x="88" y="27"/>
                  </a:cubicBezTo>
                  <a:cubicBezTo>
                    <a:pt x="76" y="30"/>
                    <a:pt x="64" y="33"/>
                    <a:pt x="52" y="35"/>
                  </a:cubicBezTo>
                  <a:cubicBezTo>
                    <a:pt x="46" y="36"/>
                    <a:pt x="40" y="37"/>
                    <a:pt x="34" y="39"/>
                  </a:cubicBezTo>
                  <a:cubicBezTo>
                    <a:pt x="29" y="40"/>
                    <a:pt x="23" y="41"/>
                    <a:pt x="18" y="41"/>
                  </a:cubicBezTo>
                  <a:cubicBezTo>
                    <a:pt x="18" y="41"/>
                    <a:pt x="18" y="42"/>
                    <a:pt x="18" y="43"/>
                  </a:cubicBezTo>
                  <a:cubicBezTo>
                    <a:pt x="23" y="40"/>
                    <a:pt x="29" y="39"/>
                    <a:pt x="34" y="38"/>
                  </a:cubicBezTo>
                  <a:cubicBezTo>
                    <a:pt x="41" y="36"/>
                    <a:pt x="48" y="35"/>
                    <a:pt x="54" y="33"/>
                  </a:cubicBezTo>
                  <a:cubicBezTo>
                    <a:pt x="68" y="30"/>
                    <a:pt x="81" y="27"/>
                    <a:pt x="95" y="24"/>
                  </a:cubicBezTo>
                  <a:cubicBezTo>
                    <a:pt x="122" y="19"/>
                    <a:pt x="148" y="12"/>
                    <a:pt x="176" y="10"/>
                  </a:cubicBezTo>
                  <a:cubicBezTo>
                    <a:pt x="176" y="9"/>
                    <a:pt x="176" y="8"/>
                    <a:pt x="175" y="8"/>
                  </a:cubicBezTo>
                  <a:cubicBezTo>
                    <a:pt x="150" y="17"/>
                    <a:pt x="123" y="20"/>
                    <a:pt x="96" y="26"/>
                  </a:cubicBezTo>
                  <a:cubicBezTo>
                    <a:pt x="67" y="31"/>
                    <a:pt x="39" y="38"/>
                    <a:pt x="11" y="45"/>
                  </a:cubicBezTo>
                  <a:cubicBezTo>
                    <a:pt x="8" y="46"/>
                    <a:pt x="5" y="47"/>
                    <a:pt x="1" y="47"/>
                  </a:cubicBezTo>
                  <a:cubicBezTo>
                    <a:pt x="0" y="48"/>
                    <a:pt x="1" y="50"/>
                    <a:pt x="2" y="50"/>
                  </a:cubicBezTo>
                  <a:cubicBezTo>
                    <a:pt x="29" y="48"/>
                    <a:pt x="56" y="39"/>
                    <a:pt x="83" y="33"/>
                  </a:cubicBezTo>
                  <a:cubicBezTo>
                    <a:pt x="97" y="30"/>
                    <a:pt x="111" y="27"/>
                    <a:pt x="125" y="25"/>
                  </a:cubicBezTo>
                  <a:cubicBezTo>
                    <a:pt x="140" y="22"/>
                    <a:pt x="154" y="19"/>
                    <a:pt x="168" y="17"/>
                  </a:cubicBezTo>
                  <a:cubicBezTo>
                    <a:pt x="184" y="14"/>
                    <a:pt x="200" y="13"/>
                    <a:pt x="215" y="9"/>
                  </a:cubicBezTo>
                  <a:cubicBezTo>
                    <a:pt x="216" y="9"/>
                    <a:pt x="216" y="7"/>
                    <a:pt x="215" y="7"/>
                  </a:cubicBezTo>
                  <a:cubicBezTo>
                    <a:pt x="187" y="8"/>
                    <a:pt x="161" y="15"/>
                    <a:pt x="134" y="21"/>
                  </a:cubicBezTo>
                  <a:cubicBezTo>
                    <a:pt x="106" y="27"/>
                    <a:pt x="79" y="33"/>
                    <a:pt x="51" y="41"/>
                  </a:cubicBezTo>
                  <a:cubicBezTo>
                    <a:pt x="41" y="44"/>
                    <a:pt x="29" y="45"/>
                    <a:pt x="19" y="50"/>
                  </a:cubicBezTo>
                  <a:cubicBezTo>
                    <a:pt x="18" y="51"/>
                    <a:pt x="18" y="53"/>
                    <a:pt x="20" y="52"/>
                  </a:cubicBezTo>
                  <a:cubicBezTo>
                    <a:pt x="46" y="45"/>
                    <a:pt x="73" y="41"/>
                    <a:pt x="100" y="37"/>
                  </a:cubicBezTo>
                  <a:cubicBezTo>
                    <a:pt x="114" y="34"/>
                    <a:pt x="128" y="31"/>
                    <a:pt x="142" y="29"/>
                  </a:cubicBezTo>
                  <a:cubicBezTo>
                    <a:pt x="156" y="27"/>
                    <a:pt x="171" y="25"/>
                    <a:pt x="185" y="22"/>
                  </a:cubicBezTo>
                  <a:cubicBezTo>
                    <a:pt x="200" y="20"/>
                    <a:pt x="215" y="18"/>
                    <a:pt x="230" y="15"/>
                  </a:cubicBezTo>
                  <a:cubicBezTo>
                    <a:pt x="232" y="15"/>
                    <a:pt x="231" y="13"/>
                    <a:pt x="230" y="13"/>
                  </a:cubicBezTo>
                  <a:cubicBezTo>
                    <a:pt x="202" y="14"/>
                    <a:pt x="174" y="20"/>
                    <a:pt x="146" y="26"/>
                  </a:cubicBezTo>
                  <a:cubicBezTo>
                    <a:pt x="118" y="33"/>
                    <a:pt x="90" y="38"/>
                    <a:pt x="63" y="44"/>
                  </a:cubicBezTo>
                  <a:cubicBezTo>
                    <a:pt x="50" y="47"/>
                    <a:pt x="36" y="50"/>
                    <a:pt x="23" y="54"/>
                  </a:cubicBezTo>
                  <a:cubicBezTo>
                    <a:pt x="22" y="54"/>
                    <a:pt x="23" y="56"/>
                    <a:pt x="24" y="56"/>
                  </a:cubicBezTo>
                  <a:cubicBezTo>
                    <a:pt x="52" y="49"/>
                    <a:pt x="81" y="43"/>
                    <a:pt x="109" y="38"/>
                  </a:cubicBezTo>
                  <a:cubicBezTo>
                    <a:pt x="137" y="33"/>
                    <a:pt x="165" y="27"/>
                    <a:pt x="193" y="23"/>
                  </a:cubicBezTo>
                  <a:cubicBezTo>
                    <a:pt x="214" y="20"/>
                    <a:pt x="236" y="18"/>
                    <a:pt x="257" y="19"/>
                  </a:cubicBezTo>
                  <a:cubicBezTo>
                    <a:pt x="257" y="18"/>
                    <a:pt x="257" y="17"/>
                    <a:pt x="257" y="17"/>
                  </a:cubicBezTo>
                  <a:cubicBezTo>
                    <a:pt x="203" y="28"/>
                    <a:pt x="149" y="35"/>
                    <a:pt x="95" y="47"/>
                  </a:cubicBezTo>
                  <a:cubicBezTo>
                    <a:pt x="70" y="52"/>
                    <a:pt x="44" y="59"/>
                    <a:pt x="20" y="68"/>
                  </a:cubicBezTo>
                  <a:cubicBezTo>
                    <a:pt x="18" y="68"/>
                    <a:pt x="19" y="70"/>
                    <a:pt x="20" y="70"/>
                  </a:cubicBezTo>
                  <a:cubicBezTo>
                    <a:pt x="49" y="64"/>
                    <a:pt x="78" y="59"/>
                    <a:pt x="107" y="54"/>
                  </a:cubicBezTo>
                  <a:cubicBezTo>
                    <a:pt x="136" y="48"/>
                    <a:pt x="165" y="43"/>
                    <a:pt x="194" y="38"/>
                  </a:cubicBezTo>
                  <a:cubicBezTo>
                    <a:pt x="206" y="36"/>
                    <a:pt x="217" y="34"/>
                    <a:pt x="229" y="32"/>
                  </a:cubicBezTo>
                  <a:cubicBezTo>
                    <a:pt x="241" y="30"/>
                    <a:pt x="252" y="29"/>
                    <a:pt x="263" y="25"/>
                  </a:cubicBezTo>
                  <a:cubicBezTo>
                    <a:pt x="264" y="25"/>
                    <a:pt x="264" y="23"/>
                    <a:pt x="263" y="23"/>
                  </a:cubicBezTo>
                  <a:cubicBezTo>
                    <a:pt x="249" y="22"/>
                    <a:pt x="235" y="25"/>
                    <a:pt x="222" y="27"/>
                  </a:cubicBezTo>
                  <a:cubicBezTo>
                    <a:pt x="207" y="29"/>
                    <a:pt x="193" y="31"/>
                    <a:pt x="179" y="33"/>
                  </a:cubicBezTo>
                  <a:cubicBezTo>
                    <a:pt x="151" y="38"/>
                    <a:pt x="124" y="43"/>
                    <a:pt x="97" y="50"/>
                  </a:cubicBezTo>
                  <a:cubicBezTo>
                    <a:pt x="77" y="54"/>
                    <a:pt x="56" y="60"/>
                    <a:pt x="36" y="67"/>
                  </a:cubicBezTo>
                  <a:cubicBezTo>
                    <a:pt x="35" y="68"/>
                    <a:pt x="35" y="69"/>
                    <a:pt x="36" y="69"/>
                  </a:cubicBezTo>
                  <a:cubicBezTo>
                    <a:pt x="50" y="69"/>
                    <a:pt x="64" y="65"/>
                    <a:pt x="77" y="63"/>
                  </a:cubicBezTo>
                  <a:cubicBezTo>
                    <a:pt x="91" y="60"/>
                    <a:pt x="106" y="57"/>
                    <a:pt x="120" y="55"/>
                  </a:cubicBezTo>
                  <a:cubicBezTo>
                    <a:pt x="149" y="50"/>
                    <a:pt x="178" y="45"/>
                    <a:pt x="207" y="39"/>
                  </a:cubicBezTo>
                  <a:cubicBezTo>
                    <a:pt x="220" y="38"/>
                    <a:pt x="234" y="36"/>
                    <a:pt x="247" y="33"/>
                  </a:cubicBezTo>
                  <a:cubicBezTo>
                    <a:pt x="258" y="30"/>
                    <a:pt x="270" y="27"/>
                    <a:pt x="282" y="29"/>
                  </a:cubicBezTo>
                  <a:cubicBezTo>
                    <a:pt x="282" y="28"/>
                    <a:pt x="282" y="27"/>
                    <a:pt x="282" y="26"/>
                  </a:cubicBezTo>
                  <a:cubicBezTo>
                    <a:pt x="255" y="34"/>
                    <a:pt x="228" y="38"/>
                    <a:pt x="201" y="42"/>
                  </a:cubicBezTo>
                  <a:cubicBezTo>
                    <a:pt x="173" y="47"/>
                    <a:pt x="145" y="53"/>
                    <a:pt x="117" y="59"/>
                  </a:cubicBezTo>
                  <a:cubicBezTo>
                    <a:pt x="104" y="62"/>
                    <a:pt x="91" y="66"/>
                    <a:pt x="78" y="69"/>
                  </a:cubicBezTo>
                  <a:cubicBezTo>
                    <a:pt x="67" y="72"/>
                    <a:pt x="55" y="74"/>
                    <a:pt x="44" y="80"/>
                  </a:cubicBezTo>
                  <a:cubicBezTo>
                    <a:pt x="43" y="80"/>
                    <a:pt x="43" y="81"/>
                    <a:pt x="44" y="81"/>
                  </a:cubicBezTo>
                  <a:cubicBezTo>
                    <a:pt x="56" y="83"/>
                    <a:pt x="68" y="77"/>
                    <a:pt x="79" y="75"/>
                  </a:cubicBezTo>
                  <a:cubicBezTo>
                    <a:pt x="93" y="72"/>
                    <a:pt x="108" y="69"/>
                    <a:pt x="122" y="66"/>
                  </a:cubicBezTo>
                  <a:cubicBezTo>
                    <a:pt x="151" y="61"/>
                    <a:pt x="180" y="56"/>
                    <a:pt x="208" y="51"/>
                  </a:cubicBezTo>
                  <a:cubicBezTo>
                    <a:pt x="238" y="47"/>
                    <a:pt x="268" y="43"/>
                    <a:pt x="297" y="38"/>
                  </a:cubicBezTo>
                  <a:cubicBezTo>
                    <a:pt x="297" y="37"/>
                    <a:pt x="297" y="36"/>
                    <a:pt x="296" y="35"/>
                  </a:cubicBezTo>
                  <a:cubicBezTo>
                    <a:pt x="283" y="38"/>
                    <a:pt x="269" y="38"/>
                    <a:pt x="255" y="40"/>
                  </a:cubicBezTo>
                  <a:cubicBezTo>
                    <a:pt x="241" y="42"/>
                    <a:pt x="226" y="44"/>
                    <a:pt x="212" y="46"/>
                  </a:cubicBezTo>
                  <a:cubicBezTo>
                    <a:pt x="184" y="51"/>
                    <a:pt x="155" y="56"/>
                    <a:pt x="127" y="62"/>
                  </a:cubicBezTo>
                  <a:cubicBezTo>
                    <a:pt x="103" y="67"/>
                    <a:pt x="79" y="73"/>
                    <a:pt x="55" y="80"/>
                  </a:cubicBezTo>
                  <a:cubicBezTo>
                    <a:pt x="54" y="81"/>
                    <a:pt x="54" y="83"/>
                    <a:pt x="56" y="83"/>
                  </a:cubicBezTo>
                  <a:cubicBezTo>
                    <a:pt x="84" y="79"/>
                    <a:pt x="113" y="72"/>
                    <a:pt x="141" y="67"/>
                  </a:cubicBezTo>
                  <a:cubicBezTo>
                    <a:pt x="169" y="61"/>
                    <a:pt x="198" y="57"/>
                    <a:pt x="227" y="52"/>
                  </a:cubicBezTo>
                  <a:cubicBezTo>
                    <a:pt x="254" y="48"/>
                    <a:pt x="282" y="44"/>
                    <a:pt x="309" y="41"/>
                  </a:cubicBezTo>
                  <a:cubicBezTo>
                    <a:pt x="309" y="40"/>
                    <a:pt x="309" y="39"/>
                    <a:pt x="309" y="39"/>
                  </a:cubicBezTo>
                  <a:cubicBezTo>
                    <a:pt x="280" y="42"/>
                    <a:pt x="252" y="46"/>
                    <a:pt x="223" y="51"/>
                  </a:cubicBezTo>
                  <a:cubicBezTo>
                    <a:pt x="210" y="54"/>
                    <a:pt x="196" y="57"/>
                    <a:pt x="182" y="60"/>
                  </a:cubicBezTo>
                  <a:cubicBezTo>
                    <a:pt x="169" y="63"/>
                    <a:pt x="156" y="66"/>
                    <a:pt x="142" y="69"/>
                  </a:cubicBezTo>
                  <a:cubicBezTo>
                    <a:pt x="127" y="72"/>
                    <a:pt x="112" y="77"/>
                    <a:pt x="97" y="82"/>
                  </a:cubicBezTo>
                  <a:cubicBezTo>
                    <a:pt x="96" y="83"/>
                    <a:pt x="96" y="85"/>
                    <a:pt x="98" y="84"/>
                  </a:cubicBezTo>
                  <a:cubicBezTo>
                    <a:pt x="124" y="76"/>
                    <a:pt x="152" y="71"/>
                    <a:pt x="179" y="66"/>
                  </a:cubicBezTo>
                  <a:cubicBezTo>
                    <a:pt x="208" y="61"/>
                    <a:pt x="236" y="56"/>
                    <a:pt x="265" y="52"/>
                  </a:cubicBezTo>
                  <a:cubicBezTo>
                    <a:pt x="277" y="50"/>
                    <a:pt x="290" y="48"/>
                    <a:pt x="303" y="47"/>
                  </a:cubicBezTo>
                  <a:cubicBezTo>
                    <a:pt x="303" y="46"/>
                    <a:pt x="302" y="45"/>
                    <a:pt x="302" y="45"/>
                  </a:cubicBezTo>
                  <a:cubicBezTo>
                    <a:pt x="296" y="47"/>
                    <a:pt x="290" y="48"/>
                    <a:pt x="284" y="49"/>
                  </a:cubicBezTo>
                  <a:cubicBezTo>
                    <a:pt x="277" y="50"/>
                    <a:pt x="270" y="52"/>
                    <a:pt x="264" y="53"/>
                  </a:cubicBezTo>
                  <a:cubicBezTo>
                    <a:pt x="249" y="56"/>
                    <a:pt x="235" y="59"/>
                    <a:pt x="221" y="62"/>
                  </a:cubicBezTo>
                  <a:cubicBezTo>
                    <a:pt x="193" y="68"/>
                    <a:pt x="166" y="75"/>
                    <a:pt x="138" y="82"/>
                  </a:cubicBezTo>
                  <a:cubicBezTo>
                    <a:pt x="124" y="86"/>
                    <a:pt x="110" y="90"/>
                    <a:pt x="96" y="94"/>
                  </a:cubicBezTo>
                  <a:cubicBezTo>
                    <a:pt x="95" y="95"/>
                    <a:pt x="95" y="97"/>
                    <a:pt x="97" y="96"/>
                  </a:cubicBezTo>
                  <a:cubicBezTo>
                    <a:pt x="151" y="81"/>
                    <a:pt x="207" y="69"/>
                    <a:pt x="262" y="61"/>
                  </a:cubicBezTo>
                  <a:cubicBezTo>
                    <a:pt x="281" y="58"/>
                    <a:pt x="300" y="55"/>
                    <a:pt x="319" y="53"/>
                  </a:cubicBezTo>
                  <a:cubicBezTo>
                    <a:pt x="321" y="53"/>
                    <a:pt x="320" y="51"/>
                    <a:pt x="319" y="51"/>
                  </a:cubicBezTo>
                  <a:cubicBezTo>
                    <a:pt x="294" y="49"/>
                    <a:pt x="269" y="58"/>
                    <a:pt x="244" y="64"/>
                  </a:cubicBezTo>
                  <a:cubicBezTo>
                    <a:pt x="231" y="68"/>
                    <a:pt x="218" y="71"/>
                    <a:pt x="205" y="74"/>
                  </a:cubicBezTo>
                  <a:cubicBezTo>
                    <a:pt x="192" y="78"/>
                    <a:pt x="178" y="82"/>
                    <a:pt x="165" y="85"/>
                  </a:cubicBezTo>
                  <a:cubicBezTo>
                    <a:pt x="160" y="87"/>
                    <a:pt x="155" y="87"/>
                    <a:pt x="150" y="89"/>
                  </a:cubicBezTo>
                  <a:cubicBezTo>
                    <a:pt x="146" y="90"/>
                    <a:pt x="141" y="92"/>
                    <a:pt x="138" y="95"/>
                  </a:cubicBezTo>
                  <a:cubicBezTo>
                    <a:pt x="137" y="96"/>
                    <a:pt x="138" y="97"/>
                    <a:pt x="139" y="97"/>
                  </a:cubicBezTo>
                  <a:cubicBezTo>
                    <a:pt x="165" y="97"/>
                    <a:pt x="191" y="89"/>
                    <a:pt x="217" y="84"/>
                  </a:cubicBezTo>
                  <a:cubicBezTo>
                    <a:pt x="245" y="78"/>
                    <a:pt x="274" y="74"/>
                    <a:pt x="302" y="71"/>
                  </a:cubicBezTo>
                  <a:cubicBezTo>
                    <a:pt x="307" y="70"/>
                    <a:pt x="312" y="70"/>
                    <a:pt x="316" y="69"/>
                  </a:cubicBezTo>
                  <a:cubicBezTo>
                    <a:pt x="316" y="68"/>
                    <a:pt x="316" y="68"/>
                    <a:pt x="316" y="67"/>
                  </a:cubicBezTo>
                  <a:cubicBezTo>
                    <a:pt x="272" y="77"/>
                    <a:pt x="229" y="85"/>
                    <a:pt x="185" y="92"/>
                  </a:cubicBezTo>
                  <a:cubicBezTo>
                    <a:pt x="185" y="93"/>
                    <a:pt x="185" y="94"/>
                    <a:pt x="185" y="94"/>
                  </a:cubicBezTo>
                  <a:cubicBezTo>
                    <a:pt x="221" y="86"/>
                    <a:pt x="257" y="82"/>
                    <a:pt x="293" y="74"/>
                  </a:cubicBezTo>
                  <a:cubicBezTo>
                    <a:pt x="293" y="73"/>
                    <a:pt x="293" y="72"/>
                    <a:pt x="293" y="72"/>
                  </a:cubicBezTo>
                  <a:cubicBezTo>
                    <a:pt x="267" y="82"/>
                    <a:pt x="240" y="82"/>
                    <a:pt x="214" y="91"/>
                  </a:cubicBezTo>
                  <a:cubicBezTo>
                    <a:pt x="213" y="92"/>
                    <a:pt x="213" y="93"/>
                    <a:pt x="214" y="93"/>
                  </a:cubicBezTo>
                  <a:cubicBezTo>
                    <a:pt x="239" y="90"/>
                    <a:pt x="262" y="81"/>
                    <a:pt x="287" y="83"/>
                  </a:cubicBezTo>
                  <a:cubicBezTo>
                    <a:pt x="287" y="82"/>
                    <a:pt x="286" y="82"/>
                    <a:pt x="286" y="81"/>
                  </a:cubicBezTo>
                  <a:cubicBezTo>
                    <a:pt x="278" y="86"/>
                    <a:pt x="267" y="86"/>
                    <a:pt x="258" y="89"/>
                  </a:cubicBezTo>
                  <a:cubicBezTo>
                    <a:pt x="245" y="92"/>
                    <a:pt x="233" y="95"/>
                    <a:pt x="221" y="99"/>
                  </a:cubicBezTo>
                  <a:cubicBezTo>
                    <a:pt x="220" y="100"/>
                    <a:pt x="221" y="102"/>
                    <a:pt x="222" y="101"/>
                  </a:cubicBezTo>
                  <a:cubicBezTo>
                    <a:pt x="234" y="97"/>
                    <a:pt x="246" y="94"/>
                    <a:pt x="258" y="91"/>
                  </a:cubicBezTo>
                  <a:cubicBezTo>
                    <a:pt x="268" y="88"/>
                    <a:pt x="279" y="88"/>
                    <a:pt x="287" y="83"/>
                  </a:cubicBezTo>
                  <a:cubicBezTo>
                    <a:pt x="288" y="82"/>
                    <a:pt x="288" y="81"/>
                    <a:pt x="287" y="81"/>
                  </a:cubicBezTo>
                  <a:cubicBezTo>
                    <a:pt x="262" y="78"/>
                    <a:pt x="239" y="88"/>
                    <a:pt x="214" y="91"/>
                  </a:cubicBezTo>
                  <a:cubicBezTo>
                    <a:pt x="215" y="92"/>
                    <a:pt x="215" y="93"/>
                    <a:pt x="215" y="93"/>
                  </a:cubicBezTo>
                  <a:cubicBezTo>
                    <a:pt x="240" y="84"/>
                    <a:pt x="268" y="84"/>
                    <a:pt x="293" y="74"/>
                  </a:cubicBezTo>
                  <a:cubicBezTo>
                    <a:pt x="294" y="74"/>
                    <a:pt x="294" y="72"/>
                    <a:pt x="293" y="72"/>
                  </a:cubicBezTo>
                  <a:cubicBezTo>
                    <a:pt x="257" y="80"/>
                    <a:pt x="220" y="83"/>
                    <a:pt x="185" y="92"/>
                  </a:cubicBezTo>
                  <a:cubicBezTo>
                    <a:pt x="183" y="93"/>
                    <a:pt x="184" y="95"/>
                    <a:pt x="185" y="94"/>
                  </a:cubicBezTo>
                  <a:cubicBezTo>
                    <a:pt x="229" y="87"/>
                    <a:pt x="273" y="79"/>
                    <a:pt x="316" y="69"/>
                  </a:cubicBezTo>
                  <a:cubicBezTo>
                    <a:pt x="318" y="69"/>
                    <a:pt x="317" y="67"/>
                    <a:pt x="316" y="67"/>
                  </a:cubicBezTo>
                  <a:cubicBezTo>
                    <a:pt x="287" y="71"/>
                    <a:pt x="258" y="74"/>
                    <a:pt x="229" y="79"/>
                  </a:cubicBezTo>
                  <a:cubicBezTo>
                    <a:pt x="203" y="84"/>
                    <a:pt x="177" y="93"/>
                    <a:pt x="150" y="95"/>
                  </a:cubicBezTo>
                  <a:cubicBezTo>
                    <a:pt x="146" y="95"/>
                    <a:pt x="143" y="95"/>
                    <a:pt x="139" y="95"/>
                  </a:cubicBezTo>
                  <a:cubicBezTo>
                    <a:pt x="139" y="96"/>
                    <a:pt x="140" y="96"/>
                    <a:pt x="140" y="97"/>
                  </a:cubicBezTo>
                  <a:cubicBezTo>
                    <a:pt x="143" y="93"/>
                    <a:pt x="148" y="92"/>
                    <a:pt x="152" y="91"/>
                  </a:cubicBezTo>
                  <a:cubicBezTo>
                    <a:pt x="157" y="89"/>
                    <a:pt x="161" y="89"/>
                    <a:pt x="166" y="87"/>
                  </a:cubicBezTo>
                  <a:cubicBezTo>
                    <a:pt x="179" y="84"/>
                    <a:pt x="193" y="80"/>
                    <a:pt x="207" y="76"/>
                  </a:cubicBezTo>
                  <a:cubicBezTo>
                    <a:pt x="219" y="72"/>
                    <a:pt x="233" y="69"/>
                    <a:pt x="246" y="66"/>
                  </a:cubicBezTo>
                  <a:cubicBezTo>
                    <a:pt x="258" y="63"/>
                    <a:pt x="271" y="59"/>
                    <a:pt x="284" y="56"/>
                  </a:cubicBezTo>
                  <a:cubicBezTo>
                    <a:pt x="295" y="54"/>
                    <a:pt x="307" y="52"/>
                    <a:pt x="319" y="53"/>
                  </a:cubicBezTo>
                  <a:cubicBezTo>
                    <a:pt x="319" y="52"/>
                    <a:pt x="319" y="51"/>
                    <a:pt x="319" y="51"/>
                  </a:cubicBezTo>
                  <a:cubicBezTo>
                    <a:pt x="263" y="58"/>
                    <a:pt x="207" y="67"/>
                    <a:pt x="152" y="80"/>
                  </a:cubicBezTo>
                  <a:cubicBezTo>
                    <a:pt x="133" y="84"/>
                    <a:pt x="115" y="89"/>
                    <a:pt x="96" y="94"/>
                  </a:cubicBezTo>
                  <a:cubicBezTo>
                    <a:pt x="96" y="95"/>
                    <a:pt x="97" y="96"/>
                    <a:pt x="97" y="96"/>
                  </a:cubicBezTo>
                  <a:cubicBezTo>
                    <a:pt x="123" y="87"/>
                    <a:pt x="151" y="81"/>
                    <a:pt x="178" y="74"/>
                  </a:cubicBezTo>
                  <a:cubicBezTo>
                    <a:pt x="206" y="68"/>
                    <a:pt x="234" y="62"/>
                    <a:pt x="262" y="56"/>
                  </a:cubicBezTo>
                  <a:cubicBezTo>
                    <a:pt x="270" y="54"/>
                    <a:pt x="277" y="53"/>
                    <a:pt x="284" y="51"/>
                  </a:cubicBezTo>
                  <a:cubicBezTo>
                    <a:pt x="291" y="50"/>
                    <a:pt x="297" y="49"/>
                    <a:pt x="303" y="47"/>
                  </a:cubicBezTo>
                  <a:cubicBezTo>
                    <a:pt x="304" y="46"/>
                    <a:pt x="304" y="44"/>
                    <a:pt x="303" y="45"/>
                  </a:cubicBezTo>
                  <a:cubicBezTo>
                    <a:pt x="274" y="48"/>
                    <a:pt x="245" y="52"/>
                    <a:pt x="217" y="58"/>
                  </a:cubicBezTo>
                  <a:cubicBezTo>
                    <a:pt x="189" y="62"/>
                    <a:pt x="161" y="67"/>
                    <a:pt x="134" y="73"/>
                  </a:cubicBezTo>
                  <a:cubicBezTo>
                    <a:pt x="121" y="76"/>
                    <a:pt x="109" y="79"/>
                    <a:pt x="97" y="82"/>
                  </a:cubicBezTo>
                  <a:cubicBezTo>
                    <a:pt x="97" y="83"/>
                    <a:pt x="98" y="84"/>
                    <a:pt x="98" y="84"/>
                  </a:cubicBezTo>
                  <a:cubicBezTo>
                    <a:pt x="123" y="75"/>
                    <a:pt x="150" y="69"/>
                    <a:pt x="177" y="63"/>
                  </a:cubicBezTo>
                  <a:cubicBezTo>
                    <a:pt x="204" y="58"/>
                    <a:pt x="232" y="52"/>
                    <a:pt x="260" y="47"/>
                  </a:cubicBezTo>
                  <a:cubicBezTo>
                    <a:pt x="276" y="45"/>
                    <a:pt x="293" y="43"/>
                    <a:pt x="309" y="41"/>
                  </a:cubicBezTo>
                  <a:cubicBezTo>
                    <a:pt x="310" y="41"/>
                    <a:pt x="311" y="38"/>
                    <a:pt x="309" y="39"/>
                  </a:cubicBezTo>
                  <a:cubicBezTo>
                    <a:pt x="280" y="42"/>
                    <a:pt x="252" y="46"/>
                    <a:pt x="223" y="51"/>
                  </a:cubicBezTo>
                  <a:cubicBezTo>
                    <a:pt x="194" y="55"/>
                    <a:pt x="165" y="60"/>
                    <a:pt x="137" y="65"/>
                  </a:cubicBezTo>
                  <a:cubicBezTo>
                    <a:pt x="110" y="71"/>
                    <a:pt x="83" y="77"/>
                    <a:pt x="55" y="80"/>
                  </a:cubicBezTo>
                  <a:cubicBezTo>
                    <a:pt x="55" y="81"/>
                    <a:pt x="56" y="82"/>
                    <a:pt x="56" y="83"/>
                  </a:cubicBezTo>
                  <a:cubicBezTo>
                    <a:pt x="83" y="74"/>
                    <a:pt x="110" y="67"/>
                    <a:pt x="138" y="62"/>
                  </a:cubicBezTo>
                  <a:cubicBezTo>
                    <a:pt x="166" y="56"/>
                    <a:pt x="194" y="51"/>
                    <a:pt x="223" y="47"/>
                  </a:cubicBezTo>
                  <a:cubicBezTo>
                    <a:pt x="235" y="45"/>
                    <a:pt x="248" y="42"/>
                    <a:pt x="261" y="41"/>
                  </a:cubicBezTo>
                  <a:cubicBezTo>
                    <a:pt x="273" y="40"/>
                    <a:pt x="285" y="40"/>
                    <a:pt x="297" y="38"/>
                  </a:cubicBezTo>
                  <a:cubicBezTo>
                    <a:pt x="298" y="37"/>
                    <a:pt x="298" y="35"/>
                    <a:pt x="296" y="35"/>
                  </a:cubicBezTo>
                  <a:cubicBezTo>
                    <a:pt x="268" y="41"/>
                    <a:pt x="239" y="45"/>
                    <a:pt x="211" y="49"/>
                  </a:cubicBezTo>
                  <a:cubicBezTo>
                    <a:pt x="182" y="53"/>
                    <a:pt x="153" y="58"/>
                    <a:pt x="124" y="64"/>
                  </a:cubicBezTo>
                  <a:cubicBezTo>
                    <a:pt x="110" y="67"/>
                    <a:pt x="95" y="69"/>
                    <a:pt x="81" y="72"/>
                  </a:cubicBezTo>
                  <a:cubicBezTo>
                    <a:pt x="75" y="74"/>
                    <a:pt x="69" y="75"/>
                    <a:pt x="63" y="77"/>
                  </a:cubicBezTo>
                  <a:cubicBezTo>
                    <a:pt x="57" y="78"/>
                    <a:pt x="51" y="80"/>
                    <a:pt x="44" y="79"/>
                  </a:cubicBezTo>
                  <a:cubicBezTo>
                    <a:pt x="45" y="80"/>
                    <a:pt x="45" y="81"/>
                    <a:pt x="45" y="81"/>
                  </a:cubicBezTo>
                  <a:cubicBezTo>
                    <a:pt x="56" y="76"/>
                    <a:pt x="69" y="73"/>
                    <a:pt x="81" y="71"/>
                  </a:cubicBezTo>
                  <a:cubicBezTo>
                    <a:pt x="95" y="68"/>
                    <a:pt x="108" y="64"/>
                    <a:pt x="121" y="61"/>
                  </a:cubicBezTo>
                  <a:cubicBezTo>
                    <a:pt x="149" y="54"/>
                    <a:pt x="177" y="48"/>
                    <a:pt x="205" y="44"/>
                  </a:cubicBezTo>
                  <a:cubicBezTo>
                    <a:pt x="231" y="40"/>
                    <a:pt x="257" y="36"/>
                    <a:pt x="282" y="29"/>
                  </a:cubicBezTo>
                  <a:cubicBezTo>
                    <a:pt x="284" y="28"/>
                    <a:pt x="283" y="27"/>
                    <a:pt x="282" y="26"/>
                  </a:cubicBezTo>
                  <a:cubicBezTo>
                    <a:pt x="270" y="25"/>
                    <a:pt x="258" y="28"/>
                    <a:pt x="247" y="31"/>
                  </a:cubicBezTo>
                  <a:cubicBezTo>
                    <a:pt x="234" y="33"/>
                    <a:pt x="220" y="35"/>
                    <a:pt x="206" y="38"/>
                  </a:cubicBezTo>
                  <a:cubicBezTo>
                    <a:pt x="177" y="42"/>
                    <a:pt x="149" y="48"/>
                    <a:pt x="120" y="53"/>
                  </a:cubicBezTo>
                  <a:cubicBezTo>
                    <a:pt x="106" y="55"/>
                    <a:pt x="91" y="58"/>
                    <a:pt x="77" y="60"/>
                  </a:cubicBezTo>
                  <a:cubicBezTo>
                    <a:pt x="64" y="63"/>
                    <a:pt x="50" y="66"/>
                    <a:pt x="36" y="67"/>
                  </a:cubicBezTo>
                  <a:cubicBezTo>
                    <a:pt x="36" y="68"/>
                    <a:pt x="37" y="69"/>
                    <a:pt x="37" y="69"/>
                  </a:cubicBezTo>
                  <a:cubicBezTo>
                    <a:pt x="63" y="60"/>
                    <a:pt x="89" y="53"/>
                    <a:pt x="116" y="48"/>
                  </a:cubicBezTo>
                  <a:cubicBezTo>
                    <a:pt x="144" y="42"/>
                    <a:pt x="171" y="36"/>
                    <a:pt x="199" y="32"/>
                  </a:cubicBezTo>
                  <a:cubicBezTo>
                    <a:pt x="210" y="30"/>
                    <a:pt x="220" y="29"/>
                    <a:pt x="231" y="27"/>
                  </a:cubicBezTo>
                  <a:cubicBezTo>
                    <a:pt x="242" y="26"/>
                    <a:pt x="252" y="24"/>
                    <a:pt x="263" y="25"/>
                  </a:cubicBezTo>
                  <a:cubicBezTo>
                    <a:pt x="263" y="24"/>
                    <a:pt x="263" y="24"/>
                    <a:pt x="262" y="23"/>
                  </a:cubicBezTo>
                  <a:cubicBezTo>
                    <a:pt x="250" y="27"/>
                    <a:pt x="236" y="29"/>
                    <a:pt x="223" y="31"/>
                  </a:cubicBezTo>
                  <a:cubicBezTo>
                    <a:pt x="209" y="33"/>
                    <a:pt x="194" y="36"/>
                    <a:pt x="180" y="38"/>
                  </a:cubicBezTo>
                  <a:cubicBezTo>
                    <a:pt x="151" y="43"/>
                    <a:pt x="122" y="48"/>
                    <a:pt x="93" y="54"/>
                  </a:cubicBezTo>
                  <a:cubicBezTo>
                    <a:pt x="69" y="58"/>
                    <a:pt x="44" y="63"/>
                    <a:pt x="20" y="68"/>
                  </a:cubicBezTo>
                  <a:cubicBezTo>
                    <a:pt x="20" y="68"/>
                    <a:pt x="20" y="69"/>
                    <a:pt x="20" y="70"/>
                  </a:cubicBezTo>
                  <a:cubicBezTo>
                    <a:pt x="72" y="51"/>
                    <a:pt x="126" y="42"/>
                    <a:pt x="180" y="33"/>
                  </a:cubicBezTo>
                  <a:cubicBezTo>
                    <a:pt x="206" y="29"/>
                    <a:pt x="232" y="24"/>
                    <a:pt x="258" y="19"/>
                  </a:cubicBezTo>
                  <a:cubicBezTo>
                    <a:pt x="259" y="18"/>
                    <a:pt x="258" y="17"/>
                    <a:pt x="257" y="17"/>
                  </a:cubicBezTo>
                  <a:cubicBezTo>
                    <a:pt x="229" y="16"/>
                    <a:pt x="201" y="20"/>
                    <a:pt x="174" y="24"/>
                  </a:cubicBezTo>
                  <a:cubicBezTo>
                    <a:pt x="146" y="29"/>
                    <a:pt x="118" y="34"/>
                    <a:pt x="90" y="39"/>
                  </a:cubicBezTo>
                  <a:cubicBezTo>
                    <a:pt x="68" y="44"/>
                    <a:pt x="46" y="48"/>
                    <a:pt x="23" y="54"/>
                  </a:cubicBezTo>
                  <a:cubicBezTo>
                    <a:pt x="24" y="54"/>
                    <a:pt x="24" y="55"/>
                    <a:pt x="24" y="56"/>
                  </a:cubicBezTo>
                  <a:cubicBezTo>
                    <a:pt x="51" y="48"/>
                    <a:pt x="79" y="42"/>
                    <a:pt x="107" y="37"/>
                  </a:cubicBezTo>
                  <a:cubicBezTo>
                    <a:pt x="135" y="31"/>
                    <a:pt x="162" y="25"/>
                    <a:pt x="190" y="20"/>
                  </a:cubicBezTo>
                  <a:cubicBezTo>
                    <a:pt x="204" y="17"/>
                    <a:pt x="217" y="16"/>
                    <a:pt x="230" y="15"/>
                  </a:cubicBezTo>
                  <a:cubicBezTo>
                    <a:pt x="230" y="15"/>
                    <a:pt x="230" y="14"/>
                    <a:pt x="230" y="13"/>
                  </a:cubicBezTo>
                  <a:cubicBezTo>
                    <a:pt x="201" y="18"/>
                    <a:pt x="172" y="22"/>
                    <a:pt x="143" y="27"/>
                  </a:cubicBezTo>
                  <a:cubicBezTo>
                    <a:pt x="129" y="29"/>
                    <a:pt x="115" y="32"/>
                    <a:pt x="101" y="34"/>
                  </a:cubicBezTo>
                  <a:cubicBezTo>
                    <a:pt x="87" y="36"/>
                    <a:pt x="74" y="39"/>
                    <a:pt x="60" y="41"/>
                  </a:cubicBezTo>
                  <a:cubicBezTo>
                    <a:pt x="46" y="43"/>
                    <a:pt x="33" y="46"/>
                    <a:pt x="19" y="50"/>
                  </a:cubicBezTo>
                  <a:cubicBezTo>
                    <a:pt x="19" y="51"/>
                    <a:pt x="20" y="51"/>
                    <a:pt x="20" y="52"/>
                  </a:cubicBezTo>
                  <a:cubicBezTo>
                    <a:pt x="26" y="49"/>
                    <a:pt x="32" y="48"/>
                    <a:pt x="38" y="47"/>
                  </a:cubicBezTo>
                  <a:cubicBezTo>
                    <a:pt x="45" y="45"/>
                    <a:pt x="51" y="43"/>
                    <a:pt x="57" y="42"/>
                  </a:cubicBezTo>
                  <a:cubicBezTo>
                    <a:pt x="71" y="38"/>
                    <a:pt x="85" y="35"/>
                    <a:pt x="99" y="31"/>
                  </a:cubicBezTo>
                  <a:cubicBezTo>
                    <a:pt x="112" y="28"/>
                    <a:pt x="126" y="25"/>
                    <a:pt x="139" y="22"/>
                  </a:cubicBezTo>
                  <a:cubicBezTo>
                    <a:pt x="153" y="19"/>
                    <a:pt x="166" y="16"/>
                    <a:pt x="180" y="13"/>
                  </a:cubicBezTo>
                  <a:cubicBezTo>
                    <a:pt x="191" y="11"/>
                    <a:pt x="203" y="10"/>
                    <a:pt x="215" y="9"/>
                  </a:cubicBezTo>
                  <a:cubicBezTo>
                    <a:pt x="215" y="9"/>
                    <a:pt x="214" y="8"/>
                    <a:pt x="214" y="7"/>
                  </a:cubicBezTo>
                  <a:cubicBezTo>
                    <a:pt x="201" y="11"/>
                    <a:pt x="188" y="11"/>
                    <a:pt x="174" y="13"/>
                  </a:cubicBezTo>
                  <a:cubicBezTo>
                    <a:pt x="160" y="15"/>
                    <a:pt x="146" y="18"/>
                    <a:pt x="131" y="21"/>
                  </a:cubicBezTo>
                  <a:cubicBezTo>
                    <a:pt x="117" y="24"/>
                    <a:pt x="103" y="27"/>
                    <a:pt x="89" y="30"/>
                  </a:cubicBezTo>
                  <a:cubicBezTo>
                    <a:pt x="75" y="33"/>
                    <a:pt x="62" y="36"/>
                    <a:pt x="48" y="39"/>
                  </a:cubicBezTo>
                  <a:cubicBezTo>
                    <a:pt x="33" y="43"/>
                    <a:pt x="17" y="47"/>
                    <a:pt x="2" y="47"/>
                  </a:cubicBezTo>
                  <a:cubicBezTo>
                    <a:pt x="2" y="48"/>
                    <a:pt x="2" y="49"/>
                    <a:pt x="2" y="50"/>
                  </a:cubicBezTo>
                  <a:cubicBezTo>
                    <a:pt x="31" y="43"/>
                    <a:pt x="59" y="36"/>
                    <a:pt x="88" y="30"/>
                  </a:cubicBezTo>
                  <a:cubicBezTo>
                    <a:pt x="114" y="24"/>
                    <a:pt x="141" y="20"/>
                    <a:pt x="168" y="12"/>
                  </a:cubicBezTo>
                  <a:cubicBezTo>
                    <a:pt x="171" y="12"/>
                    <a:pt x="173" y="11"/>
                    <a:pt x="176" y="10"/>
                  </a:cubicBezTo>
                  <a:cubicBezTo>
                    <a:pt x="177" y="9"/>
                    <a:pt x="177" y="8"/>
                    <a:pt x="176" y="8"/>
                  </a:cubicBezTo>
                  <a:cubicBezTo>
                    <a:pt x="149" y="10"/>
                    <a:pt x="122" y="17"/>
                    <a:pt x="95" y="22"/>
                  </a:cubicBezTo>
                  <a:cubicBezTo>
                    <a:pt x="81" y="25"/>
                    <a:pt x="67" y="27"/>
                    <a:pt x="54" y="31"/>
                  </a:cubicBezTo>
                  <a:cubicBezTo>
                    <a:pt x="47" y="32"/>
                    <a:pt x="40" y="34"/>
                    <a:pt x="33" y="36"/>
                  </a:cubicBezTo>
                  <a:cubicBezTo>
                    <a:pt x="28" y="37"/>
                    <a:pt x="22" y="38"/>
                    <a:pt x="17" y="41"/>
                  </a:cubicBezTo>
                  <a:cubicBezTo>
                    <a:pt x="16" y="42"/>
                    <a:pt x="17" y="43"/>
                    <a:pt x="18" y="43"/>
                  </a:cubicBezTo>
                  <a:cubicBezTo>
                    <a:pt x="23" y="44"/>
                    <a:pt x="28" y="42"/>
                    <a:pt x="33" y="41"/>
                  </a:cubicBezTo>
                  <a:cubicBezTo>
                    <a:pt x="39" y="40"/>
                    <a:pt x="45" y="39"/>
                    <a:pt x="51" y="38"/>
                  </a:cubicBezTo>
                  <a:cubicBezTo>
                    <a:pt x="63" y="35"/>
                    <a:pt x="76" y="32"/>
                    <a:pt x="88" y="30"/>
                  </a:cubicBezTo>
                  <a:cubicBezTo>
                    <a:pt x="110" y="25"/>
                    <a:pt x="133" y="21"/>
                    <a:pt x="154" y="12"/>
                  </a:cubicBezTo>
                  <a:cubicBezTo>
                    <a:pt x="155" y="12"/>
                    <a:pt x="155" y="10"/>
                    <a:pt x="154" y="10"/>
                  </a:cubicBezTo>
                  <a:cubicBezTo>
                    <a:pt x="114" y="12"/>
                    <a:pt x="75" y="22"/>
                    <a:pt x="37" y="31"/>
                  </a:cubicBezTo>
                  <a:cubicBezTo>
                    <a:pt x="37" y="32"/>
                    <a:pt x="37" y="33"/>
                    <a:pt x="37" y="33"/>
                  </a:cubicBezTo>
                  <a:cubicBezTo>
                    <a:pt x="89" y="15"/>
                    <a:pt x="145" y="7"/>
                    <a:pt x="199" y="7"/>
                  </a:cubicBezTo>
                  <a:cubicBezTo>
                    <a:pt x="225" y="7"/>
                    <a:pt x="250" y="10"/>
                    <a:pt x="274" y="18"/>
                  </a:cubicBezTo>
                  <a:cubicBezTo>
                    <a:pt x="282" y="21"/>
                    <a:pt x="290" y="24"/>
                    <a:pt x="297" y="27"/>
                  </a:cubicBezTo>
                  <a:cubicBezTo>
                    <a:pt x="301" y="29"/>
                    <a:pt x="304" y="31"/>
                    <a:pt x="307" y="33"/>
                  </a:cubicBezTo>
                  <a:cubicBezTo>
                    <a:pt x="310" y="35"/>
                    <a:pt x="313" y="38"/>
                    <a:pt x="313" y="41"/>
                  </a:cubicBezTo>
                  <a:cubicBezTo>
                    <a:pt x="314" y="41"/>
                    <a:pt x="314" y="40"/>
                    <a:pt x="315" y="40"/>
                  </a:cubicBezTo>
                  <a:cubicBezTo>
                    <a:pt x="304" y="36"/>
                    <a:pt x="295" y="27"/>
                    <a:pt x="285" y="20"/>
                  </a:cubicBezTo>
                  <a:cubicBezTo>
                    <a:pt x="274" y="13"/>
                    <a:pt x="262" y="10"/>
                    <a:pt x="250" y="7"/>
                  </a:cubicBezTo>
                  <a:cubicBezTo>
                    <a:pt x="224" y="1"/>
                    <a:pt x="198" y="0"/>
                    <a:pt x="172" y="0"/>
                  </a:cubicBezTo>
                  <a:cubicBezTo>
                    <a:pt x="144" y="1"/>
                    <a:pt x="116" y="5"/>
                    <a:pt x="89" y="12"/>
                  </a:cubicBezTo>
                  <a:cubicBezTo>
                    <a:pt x="78" y="14"/>
                    <a:pt x="66" y="17"/>
                    <a:pt x="55" y="21"/>
                  </a:cubicBezTo>
                  <a:cubicBezTo>
                    <a:pt x="45" y="24"/>
                    <a:pt x="35" y="27"/>
                    <a:pt x="26" y="34"/>
                  </a:cubicBezTo>
                  <a:cubicBezTo>
                    <a:pt x="25" y="35"/>
                    <a:pt x="24" y="36"/>
                    <a:pt x="23" y="37"/>
                  </a:cubicBezTo>
                  <a:cubicBezTo>
                    <a:pt x="22" y="38"/>
                    <a:pt x="23" y="39"/>
                    <a:pt x="24" y="39"/>
                  </a:cubicBezTo>
                  <a:cubicBezTo>
                    <a:pt x="37" y="36"/>
                    <a:pt x="49" y="30"/>
                    <a:pt x="62" y="26"/>
                  </a:cubicBezTo>
                  <a:cubicBezTo>
                    <a:pt x="75" y="21"/>
                    <a:pt x="89" y="18"/>
                    <a:pt x="103" y="15"/>
                  </a:cubicBezTo>
                  <a:cubicBezTo>
                    <a:pt x="117" y="12"/>
                    <a:pt x="131" y="10"/>
                    <a:pt x="145" y="9"/>
                  </a:cubicBezTo>
                  <a:cubicBezTo>
                    <a:pt x="158" y="8"/>
                    <a:pt x="171" y="8"/>
                    <a:pt x="183" y="7"/>
                  </a:cubicBezTo>
                  <a:cubicBezTo>
                    <a:pt x="204" y="6"/>
                    <a:pt x="225" y="6"/>
                    <a:pt x="246" y="8"/>
                  </a:cubicBezTo>
                  <a:cubicBezTo>
                    <a:pt x="267" y="10"/>
                    <a:pt x="288" y="15"/>
                    <a:pt x="305" y="28"/>
                  </a:cubicBezTo>
                  <a:cubicBezTo>
                    <a:pt x="309" y="30"/>
                    <a:pt x="312" y="33"/>
                    <a:pt x="315" y="36"/>
                  </a:cubicBezTo>
                  <a:cubicBezTo>
                    <a:pt x="316" y="37"/>
                    <a:pt x="317" y="36"/>
                    <a:pt x="316" y="3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1" name="Freeform 243"/>
            <p:cNvSpPr/>
            <p:nvPr/>
          </p:nvSpPr>
          <p:spPr bwMode="auto">
            <a:xfrm>
              <a:off x="2082" y="601"/>
              <a:ext cx="87" cy="102"/>
            </a:xfrm>
            <a:custGeom>
              <a:avLst/>
              <a:gdLst>
                <a:gd name="T0" fmla="*/ 12 w 67"/>
                <a:gd name="T1" fmla="*/ 29 h 79"/>
                <a:gd name="T2" fmla="*/ 17 w 67"/>
                <a:gd name="T3" fmla="*/ 37 h 79"/>
                <a:gd name="T4" fmla="*/ 19 w 67"/>
                <a:gd name="T5" fmla="*/ 51 h 79"/>
                <a:gd name="T6" fmla="*/ 19 w 67"/>
                <a:gd name="T7" fmla="*/ 64 h 79"/>
                <a:gd name="T8" fmla="*/ 15 w 67"/>
                <a:gd name="T9" fmla="*/ 72 h 79"/>
                <a:gd name="T10" fmla="*/ 16 w 67"/>
                <a:gd name="T11" fmla="*/ 72 h 79"/>
                <a:gd name="T12" fmla="*/ 11 w 67"/>
                <a:gd name="T13" fmla="*/ 62 h 79"/>
                <a:gd name="T14" fmla="*/ 10 w 67"/>
                <a:gd name="T15" fmla="*/ 49 h 79"/>
                <a:gd name="T16" fmla="*/ 9 w 67"/>
                <a:gd name="T17" fmla="*/ 34 h 79"/>
                <a:gd name="T18" fmla="*/ 5 w 67"/>
                <a:gd name="T19" fmla="*/ 14 h 79"/>
                <a:gd name="T20" fmla="*/ 3 w 67"/>
                <a:gd name="T21" fmla="*/ 15 h 79"/>
                <a:gd name="T22" fmla="*/ 5 w 67"/>
                <a:gd name="T23" fmla="*/ 69 h 79"/>
                <a:gd name="T24" fmla="*/ 7 w 67"/>
                <a:gd name="T25" fmla="*/ 70 h 79"/>
                <a:gd name="T26" fmla="*/ 4 w 67"/>
                <a:gd name="T27" fmla="*/ 31 h 79"/>
                <a:gd name="T28" fmla="*/ 3 w 67"/>
                <a:gd name="T29" fmla="*/ 15 h 79"/>
                <a:gd name="T30" fmla="*/ 11 w 67"/>
                <a:gd name="T31" fmla="*/ 9 h 79"/>
                <a:gd name="T32" fmla="*/ 33 w 67"/>
                <a:gd name="T33" fmla="*/ 19 h 79"/>
                <a:gd name="T34" fmla="*/ 54 w 67"/>
                <a:gd name="T35" fmla="*/ 34 h 79"/>
                <a:gd name="T36" fmla="*/ 41 w 67"/>
                <a:gd name="T37" fmla="*/ 61 h 79"/>
                <a:gd name="T38" fmla="*/ 9 w 67"/>
                <a:gd name="T39" fmla="*/ 75 h 79"/>
                <a:gd name="T40" fmla="*/ 10 w 67"/>
                <a:gd name="T41" fmla="*/ 76 h 79"/>
                <a:gd name="T42" fmla="*/ 30 w 67"/>
                <a:gd name="T43" fmla="*/ 75 h 79"/>
                <a:gd name="T44" fmla="*/ 53 w 67"/>
                <a:gd name="T45" fmla="*/ 61 h 79"/>
                <a:gd name="T46" fmla="*/ 62 w 67"/>
                <a:gd name="T47" fmla="*/ 43 h 79"/>
                <a:gd name="T48" fmla="*/ 50 w 67"/>
                <a:gd name="T49" fmla="*/ 21 h 79"/>
                <a:gd name="T50" fmla="*/ 27 w 67"/>
                <a:gd name="T51" fmla="*/ 6 h 79"/>
                <a:gd name="T52" fmla="*/ 26 w 67"/>
                <a:gd name="T53" fmla="*/ 7 h 79"/>
                <a:gd name="T54" fmla="*/ 49 w 67"/>
                <a:gd name="T55" fmla="*/ 24 h 79"/>
                <a:gd name="T56" fmla="*/ 53 w 67"/>
                <a:gd name="T57" fmla="*/ 50 h 79"/>
                <a:gd name="T58" fmla="*/ 35 w 67"/>
                <a:gd name="T59" fmla="*/ 66 h 79"/>
                <a:gd name="T60" fmla="*/ 9 w 67"/>
                <a:gd name="T61" fmla="*/ 74 h 79"/>
                <a:gd name="T62" fmla="*/ 4 w 67"/>
                <a:gd name="T63" fmla="*/ 75 h 79"/>
                <a:gd name="T64" fmla="*/ 4 w 67"/>
                <a:gd name="T65" fmla="*/ 77 h 79"/>
                <a:gd name="T66" fmla="*/ 51 w 67"/>
                <a:gd name="T67" fmla="*/ 58 h 79"/>
                <a:gd name="T68" fmla="*/ 57 w 67"/>
                <a:gd name="T69" fmla="*/ 36 h 79"/>
                <a:gd name="T70" fmla="*/ 42 w 67"/>
                <a:gd name="T71" fmla="*/ 12 h 79"/>
                <a:gd name="T72" fmla="*/ 26 w 67"/>
                <a:gd name="T73" fmla="*/ 5 h 79"/>
                <a:gd name="T74" fmla="*/ 26 w 67"/>
                <a:gd name="T75" fmla="*/ 7 h 79"/>
                <a:gd name="T76" fmla="*/ 59 w 67"/>
                <a:gd name="T77" fmla="*/ 45 h 79"/>
                <a:gd name="T78" fmla="*/ 46 w 67"/>
                <a:gd name="T79" fmla="*/ 64 h 79"/>
                <a:gd name="T80" fmla="*/ 23 w 67"/>
                <a:gd name="T81" fmla="*/ 75 h 79"/>
                <a:gd name="T82" fmla="*/ 11 w 67"/>
                <a:gd name="T83" fmla="*/ 74 h 79"/>
                <a:gd name="T84" fmla="*/ 11 w 67"/>
                <a:gd name="T85" fmla="*/ 76 h 79"/>
                <a:gd name="T86" fmla="*/ 36 w 67"/>
                <a:gd name="T87" fmla="*/ 65 h 79"/>
                <a:gd name="T88" fmla="*/ 57 w 67"/>
                <a:gd name="T89" fmla="*/ 50 h 79"/>
                <a:gd name="T90" fmla="*/ 31 w 67"/>
                <a:gd name="T91" fmla="*/ 15 h 79"/>
                <a:gd name="T92" fmla="*/ 1 w 67"/>
                <a:gd name="T93" fmla="*/ 13 h 79"/>
                <a:gd name="T94" fmla="*/ 1 w 67"/>
                <a:gd name="T95" fmla="*/ 24 h 79"/>
                <a:gd name="T96" fmla="*/ 3 w 67"/>
                <a:gd name="T97" fmla="*/ 36 h 79"/>
                <a:gd name="T98" fmla="*/ 4 w 67"/>
                <a:gd name="T99" fmla="*/ 52 h 79"/>
                <a:gd name="T100" fmla="*/ 5 w 67"/>
                <a:gd name="T101" fmla="*/ 70 h 79"/>
                <a:gd name="T102" fmla="*/ 7 w 67"/>
                <a:gd name="T103" fmla="*/ 70 h 79"/>
                <a:gd name="T104" fmla="*/ 5 w 67"/>
                <a:gd name="T105" fmla="*/ 14 h 79"/>
                <a:gd name="T106" fmla="*/ 3 w 67"/>
                <a:gd name="T107" fmla="*/ 15 h 79"/>
                <a:gd name="T108" fmla="*/ 8 w 67"/>
                <a:gd name="T109" fmla="*/ 51 h 79"/>
                <a:gd name="T110" fmla="*/ 9 w 67"/>
                <a:gd name="T111" fmla="*/ 65 h 79"/>
                <a:gd name="T112" fmla="*/ 15 w 67"/>
                <a:gd name="T113" fmla="*/ 74 h 79"/>
                <a:gd name="T114" fmla="*/ 16 w 67"/>
                <a:gd name="T115" fmla="*/ 74 h 79"/>
                <a:gd name="T116" fmla="*/ 21 w 67"/>
                <a:gd name="T117" fmla="*/ 65 h 79"/>
                <a:gd name="T118" fmla="*/ 21 w 67"/>
                <a:gd name="T119" fmla="*/ 50 h 79"/>
                <a:gd name="T120" fmla="*/ 19 w 67"/>
                <a:gd name="T121" fmla="*/ 36 h 79"/>
                <a:gd name="T122" fmla="*/ 13 w 67"/>
                <a:gd name="T123" fmla="*/ 28 h 79"/>
                <a:gd name="T124" fmla="*/ 12 w 67"/>
                <a:gd name="T125" fmla="*/ 2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" h="79">
                  <a:moveTo>
                    <a:pt x="12" y="29"/>
                  </a:moveTo>
                  <a:cubicBezTo>
                    <a:pt x="14" y="31"/>
                    <a:pt x="16" y="35"/>
                    <a:pt x="17" y="37"/>
                  </a:cubicBezTo>
                  <a:cubicBezTo>
                    <a:pt x="18" y="42"/>
                    <a:pt x="19" y="46"/>
                    <a:pt x="19" y="51"/>
                  </a:cubicBezTo>
                  <a:cubicBezTo>
                    <a:pt x="19" y="55"/>
                    <a:pt x="19" y="59"/>
                    <a:pt x="19" y="64"/>
                  </a:cubicBezTo>
                  <a:cubicBezTo>
                    <a:pt x="18" y="67"/>
                    <a:pt x="17" y="70"/>
                    <a:pt x="15" y="72"/>
                  </a:cubicBezTo>
                  <a:cubicBezTo>
                    <a:pt x="15" y="72"/>
                    <a:pt x="16" y="72"/>
                    <a:pt x="16" y="72"/>
                  </a:cubicBezTo>
                  <a:cubicBezTo>
                    <a:pt x="13" y="70"/>
                    <a:pt x="12" y="66"/>
                    <a:pt x="11" y="62"/>
                  </a:cubicBezTo>
                  <a:cubicBezTo>
                    <a:pt x="11" y="58"/>
                    <a:pt x="10" y="53"/>
                    <a:pt x="10" y="49"/>
                  </a:cubicBezTo>
                  <a:cubicBezTo>
                    <a:pt x="10" y="44"/>
                    <a:pt x="10" y="39"/>
                    <a:pt x="9" y="34"/>
                  </a:cubicBezTo>
                  <a:cubicBezTo>
                    <a:pt x="8" y="28"/>
                    <a:pt x="7" y="21"/>
                    <a:pt x="5" y="14"/>
                  </a:cubicBezTo>
                  <a:cubicBezTo>
                    <a:pt x="4" y="13"/>
                    <a:pt x="2" y="13"/>
                    <a:pt x="3" y="15"/>
                  </a:cubicBezTo>
                  <a:cubicBezTo>
                    <a:pt x="7" y="33"/>
                    <a:pt x="11" y="51"/>
                    <a:pt x="5" y="69"/>
                  </a:cubicBezTo>
                  <a:cubicBezTo>
                    <a:pt x="6" y="69"/>
                    <a:pt x="6" y="69"/>
                    <a:pt x="7" y="70"/>
                  </a:cubicBezTo>
                  <a:cubicBezTo>
                    <a:pt x="7" y="57"/>
                    <a:pt x="7" y="43"/>
                    <a:pt x="4" y="31"/>
                  </a:cubicBezTo>
                  <a:cubicBezTo>
                    <a:pt x="3" y="25"/>
                    <a:pt x="2" y="20"/>
                    <a:pt x="3" y="15"/>
                  </a:cubicBezTo>
                  <a:cubicBezTo>
                    <a:pt x="4" y="10"/>
                    <a:pt x="7" y="9"/>
                    <a:pt x="11" y="9"/>
                  </a:cubicBezTo>
                  <a:cubicBezTo>
                    <a:pt x="19" y="10"/>
                    <a:pt x="26" y="15"/>
                    <a:pt x="33" y="19"/>
                  </a:cubicBezTo>
                  <a:cubicBezTo>
                    <a:pt x="41" y="23"/>
                    <a:pt x="49" y="27"/>
                    <a:pt x="54" y="34"/>
                  </a:cubicBezTo>
                  <a:cubicBezTo>
                    <a:pt x="62" y="46"/>
                    <a:pt x="51" y="57"/>
                    <a:pt x="41" y="61"/>
                  </a:cubicBezTo>
                  <a:cubicBezTo>
                    <a:pt x="31" y="66"/>
                    <a:pt x="19" y="67"/>
                    <a:pt x="9" y="75"/>
                  </a:cubicBezTo>
                  <a:cubicBezTo>
                    <a:pt x="9" y="75"/>
                    <a:pt x="9" y="76"/>
                    <a:pt x="10" y="76"/>
                  </a:cubicBezTo>
                  <a:cubicBezTo>
                    <a:pt x="16" y="79"/>
                    <a:pt x="24" y="77"/>
                    <a:pt x="30" y="75"/>
                  </a:cubicBezTo>
                  <a:cubicBezTo>
                    <a:pt x="38" y="72"/>
                    <a:pt x="46" y="67"/>
                    <a:pt x="53" y="61"/>
                  </a:cubicBezTo>
                  <a:cubicBezTo>
                    <a:pt x="58" y="56"/>
                    <a:pt x="62" y="51"/>
                    <a:pt x="62" y="43"/>
                  </a:cubicBezTo>
                  <a:cubicBezTo>
                    <a:pt x="62" y="34"/>
                    <a:pt x="56" y="27"/>
                    <a:pt x="50" y="21"/>
                  </a:cubicBezTo>
                  <a:cubicBezTo>
                    <a:pt x="43" y="15"/>
                    <a:pt x="35" y="10"/>
                    <a:pt x="27" y="6"/>
                  </a:cubicBezTo>
                  <a:cubicBezTo>
                    <a:pt x="27" y="6"/>
                    <a:pt x="27" y="7"/>
                    <a:pt x="26" y="7"/>
                  </a:cubicBezTo>
                  <a:cubicBezTo>
                    <a:pt x="36" y="8"/>
                    <a:pt x="44" y="16"/>
                    <a:pt x="49" y="24"/>
                  </a:cubicBezTo>
                  <a:cubicBezTo>
                    <a:pt x="54" y="32"/>
                    <a:pt x="57" y="41"/>
                    <a:pt x="53" y="50"/>
                  </a:cubicBezTo>
                  <a:cubicBezTo>
                    <a:pt x="50" y="58"/>
                    <a:pt x="42" y="63"/>
                    <a:pt x="35" y="66"/>
                  </a:cubicBezTo>
                  <a:cubicBezTo>
                    <a:pt x="26" y="70"/>
                    <a:pt x="18" y="72"/>
                    <a:pt x="9" y="74"/>
                  </a:cubicBezTo>
                  <a:cubicBezTo>
                    <a:pt x="7" y="74"/>
                    <a:pt x="6" y="75"/>
                    <a:pt x="4" y="75"/>
                  </a:cubicBezTo>
                  <a:cubicBezTo>
                    <a:pt x="2" y="75"/>
                    <a:pt x="3" y="78"/>
                    <a:pt x="4" y="77"/>
                  </a:cubicBezTo>
                  <a:cubicBezTo>
                    <a:pt x="20" y="73"/>
                    <a:pt x="39" y="71"/>
                    <a:pt x="51" y="58"/>
                  </a:cubicBezTo>
                  <a:cubicBezTo>
                    <a:pt x="56" y="52"/>
                    <a:pt x="58" y="44"/>
                    <a:pt x="57" y="36"/>
                  </a:cubicBezTo>
                  <a:cubicBezTo>
                    <a:pt x="55" y="27"/>
                    <a:pt x="49" y="18"/>
                    <a:pt x="42" y="12"/>
                  </a:cubicBezTo>
                  <a:cubicBezTo>
                    <a:pt x="37" y="9"/>
                    <a:pt x="32" y="6"/>
                    <a:pt x="26" y="5"/>
                  </a:cubicBezTo>
                  <a:cubicBezTo>
                    <a:pt x="25" y="5"/>
                    <a:pt x="25" y="7"/>
                    <a:pt x="26" y="7"/>
                  </a:cubicBezTo>
                  <a:cubicBezTo>
                    <a:pt x="39" y="16"/>
                    <a:pt x="61" y="26"/>
                    <a:pt x="59" y="45"/>
                  </a:cubicBezTo>
                  <a:cubicBezTo>
                    <a:pt x="59" y="53"/>
                    <a:pt x="53" y="59"/>
                    <a:pt x="46" y="64"/>
                  </a:cubicBezTo>
                  <a:cubicBezTo>
                    <a:pt x="39" y="69"/>
                    <a:pt x="31" y="73"/>
                    <a:pt x="23" y="75"/>
                  </a:cubicBezTo>
                  <a:cubicBezTo>
                    <a:pt x="19" y="76"/>
                    <a:pt x="14" y="76"/>
                    <a:pt x="11" y="74"/>
                  </a:cubicBezTo>
                  <a:cubicBezTo>
                    <a:pt x="11" y="75"/>
                    <a:pt x="11" y="76"/>
                    <a:pt x="11" y="76"/>
                  </a:cubicBezTo>
                  <a:cubicBezTo>
                    <a:pt x="18" y="70"/>
                    <a:pt x="28" y="69"/>
                    <a:pt x="36" y="65"/>
                  </a:cubicBezTo>
                  <a:cubicBezTo>
                    <a:pt x="45" y="63"/>
                    <a:pt x="53" y="58"/>
                    <a:pt x="57" y="50"/>
                  </a:cubicBezTo>
                  <a:cubicBezTo>
                    <a:pt x="67" y="33"/>
                    <a:pt x="43" y="21"/>
                    <a:pt x="31" y="15"/>
                  </a:cubicBezTo>
                  <a:cubicBezTo>
                    <a:pt x="24" y="11"/>
                    <a:pt x="5" y="0"/>
                    <a:pt x="1" y="13"/>
                  </a:cubicBezTo>
                  <a:cubicBezTo>
                    <a:pt x="0" y="16"/>
                    <a:pt x="0" y="20"/>
                    <a:pt x="1" y="24"/>
                  </a:cubicBezTo>
                  <a:cubicBezTo>
                    <a:pt x="1" y="28"/>
                    <a:pt x="2" y="32"/>
                    <a:pt x="3" y="36"/>
                  </a:cubicBezTo>
                  <a:cubicBezTo>
                    <a:pt x="4" y="41"/>
                    <a:pt x="4" y="47"/>
                    <a:pt x="4" y="52"/>
                  </a:cubicBezTo>
                  <a:cubicBezTo>
                    <a:pt x="5" y="58"/>
                    <a:pt x="5" y="64"/>
                    <a:pt x="5" y="70"/>
                  </a:cubicBezTo>
                  <a:cubicBezTo>
                    <a:pt x="5" y="71"/>
                    <a:pt x="7" y="71"/>
                    <a:pt x="7" y="70"/>
                  </a:cubicBezTo>
                  <a:cubicBezTo>
                    <a:pt x="13" y="51"/>
                    <a:pt x="9" y="32"/>
                    <a:pt x="5" y="14"/>
                  </a:cubicBezTo>
                  <a:cubicBezTo>
                    <a:pt x="4" y="14"/>
                    <a:pt x="4" y="15"/>
                    <a:pt x="3" y="15"/>
                  </a:cubicBezTo>
                  <a:cubicBezTo>
                    <a:pt x="6" y="26"/>
                    <a:pt x="8" y="39"/>
                    <a:pt x="8" y="51"/>
                  </a:cubicBezTo>
                  <a:cubicBezTo>
                    <a:pt x="8" y="56"/>
                    <a:pt x="9" y="60"/>
                    <a:pt x="9" y="65"/>
                  </a:cubicBezTo>
                  <a:cubicBezTo>
                    <a:pt x="10" y="68"/>
                    <a:pt x="12" y="72"/>
                    <a:pt x="15" y="74"/>
                  </a:cubicBezTo>
                  <a:cubicBezTo>
                    <a:pt x="15" y="74"/>
                    <a:pt x="16" y="74"/>
                    <a:pt x="16" y="74"/>
                  </a:cubicBezTo>
                  <a:cubicBezTo>
                    <a:pt x="19" y="72"/>
                    <a:pt x="20" y="68"/>
                    <a:pt x="21" y="65"/>
                  </a:cubicBezTo>
                  <a:cubicBezTo>
                    <a:pt x="22" y="60"/>
                    <a:pt x="22" y="55"/>
                    <a:pt x="21" y="50"/>
                  </a:cubicBezTo>
                  <a:cubicBezTo>
                    <a:pt x="21" y="45"/>
                    <a:pt x="20" y="40"/>
                    <a:pt x="19" y="36"/>
                  </a:cubicBezTo>
                  <a:cubicBezTo>
                    <a:pt x="18" y="33"/>
                    <a:pt x="16" y="29"/>
                    <a:pt x="13" y="28"/>
                  </a:cubicBezTo>
                  <a:cubicBezTo>
                    <a:pt x="12" y="27"/>
                    <a:pt x="11" y="28"/>
                    <a:pt x="12" y="2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2" name="Freeform 244"/>
            <p:cNvSpPr/>
            <p:nvPr/>
          </p:nvSpPr>
          <p:spPr bwMode="auto">
            <a:xfrm>
              <a:off x="2062" y="680"/>
              <a:ext cx="54" cy="58"/>
            </a:xfrm>
            <a:custGeom>
              <a:avLst/>
              <a:gdLst>
                <a:gd name="T0" fmla="*/ 32 w 42"/>
                <a:gd name="T1" fmla="*/ 35 h 45"/>
                <a:gd name="T2" fmla="*/ 10 w 42"/>
                <a:gd name="T3" fmla="*/ 40 h 45"/>
                <a:gd name="T4" fmla="*/ 11 w 42"/>
                <a:gd name="T5" fmla="*/ 42 h 45"/>
                <a:gd name="T6" fmla="*/ 41 w 42"/>
                <a:gd name="T7" fmla="*/ 36 h 45"/>
                <a:gd name="T8" fmla="*/ 40 w 42"/>
                <a:gd name="T9" fmla="*/ 34 h 45"/>
                <a:gd name="T10" fmla="*/ 25 w 42"/>
                <a:gd name="T11" fmla="*/ 39 h 45"/>
                <a:gd name="T12" fmla="*/ 6 w 42"/>
                <a:gd name="T13" fmla="*/ 42 h 45"/>
                <a:gd name="T14" fmla="*/ 3 w 42"/>
                <a:gd name="T15" fmla="*/ 41 h 45"/>
                <a:gd name="T16" fmla="*/ 5 w 42"/>
                <a:gd name="T17" fmla="*/ 30 h 45"/>
                <a:gd name="T18" fmla="*/ 5 w 42"/>
                <a:gd name="T19" fmla="*/ 1 h 45"/>
                <a:gd name="T20" fmla="*/ 3 w 42"/>
                <a:gd name="T21" fmla="*/ 2 h 45"/>
                <a:gd name="T22" fmla="*/ 5 w 42"/>
                <a:gd name="T23" fmla="*/ 21 h 45"/>
                <a:gd name="T24" fmla="*/ 2 w 42"/>
                <a:gd name="T25" fmla="*/ 33 h 45"/>
                <a:gd name="T26" fmla="*/ 1 w 42"/>
                <a:gd name="T27" fmla="*/ 42 h 45"/>
                <a:gd name="T28" fmla="*/ 5 w 42"/>
                <a:gd name="T29" fmla="*/ 45 h 45"/>
                <a:gd name="T30" fmla="*/ 13 w 42"/>
                <a:gd name="T31" fmla="*/ 44 h 45"/>
                <a:gd name="T32" fmla="*/ 24 w 42"/>
                <a:gd name="T33" fmla="*/ 41 h 45"/>
                <a:gd name="T34" fmla="*/ 41 w 42"/>
                <a:gd name="T35" fmla="*/ 36 h 45"/>
                <a:gd name="T36" fmla="*/ 40 w 42"/>
                <a:gd name="T37" fmla="*/ 34 h 45"/>
                <a:gd name="T38" fmla="*/ 10 w 42"/>
                <a:gd name="T39" fmla="*/ 40 h 45"/>
                <a:gd name="T40" fmla="*/ 10 w 42"/>
                <a:gd name="T41" fmla="*/ 42 h 45"/>
                <a:gd name="T42" fmla="*/ 33 w 42"/>
                <a:gd name="T43" fmla="*/ 37 h 45"/>
                <a:gd name="T44" fmla="*/ 32 w 42"/>
                <a:gd name="T45" fmla="*/ 3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" h="45">
                  <a:moveTo>
                    <a:pt x="32" y="35"/>
                  </a:moveTo>
                  <a:cubicBezTo>
                    <a:pt x="25" y="36"/>
                    <a:pt x="17" y="38"/>
                    <a:pt x="10" y="40"/>
                  </a:cubicBezTo>
                  <a:cubicBezTo>
                    <a:pt x="10" y="41"/>
                    <a:pt x="10" y="42"/>
                    <a:pt x="11" y="42"/>
                  </a:cubicBezTo>
                  <a:cubicBezTo>
                    <a:pt x="20" y="38"/>
                    <a:pt x="31" y="38"/>
                    <a:pt x="41" y="36"/>
                  </a:cubicBezTo>
                  <a:cubicBezTo>
                    <a:pt x="40" y="36"/>
                    <a:pt x="40" y="35"/>
                    <a:pt x="40" y="34"/>
                  </a:cubicBezTo>
                  <a:cubicBezTo>
                    <a:pt x="35" y="35"/>
                    <a:pt x="30" y="37"/>
                    <a:pt x="25" y="39"/>
                  </a:cubicBezTo>
                  <a:cubicBezTo>
                    <a:pt x="19" y="40"/>
                    <a:pt x="13" y="42"/>
                    <a:pt x="6" y="42"/>
                  </a:cubicBezTo>
                  <a:cubicBezTo>
                    <a:pt x="5" y="42"/>
                    <a:pt x="3" y="43"/>
                    <a:pt x="3" y="41"/>
                  </a:cubicBezTo>
                  <a:cubicBezTo>
                    <a:pt x="3" y="37"/>
                    <a:pt x="4" y="34"/>
                    <a:pt x="5" y="30"/>
                  </a:cubicBezTo>
                  <a:cubicBezTo>
                    <a:pt x="8" y="21"/>
                    <a:pt x="7" y="11"/>
                    <a:pt x="5" y="1"/>
                  </a:cubicBezTo>
                  <a:cubicBezTo>
                    <a:pt x="5" y="0"/>
                    <a:pt x="3" y="0"/>
                    <a:pt x="3" y="2"/>
                  </a:cubicBezTo>
                  <a:cubicBezTo>
                    <a:pt x="4" y="8"/>
                    <a:pt x="5" y="14"/>
                    <a:pt x="5" y="21"/>
                  </a:cubicBezTo>
                  <a:cubicBezTo>
                    <a:pt x="4" y="25"/>
                    <a:pt x="4" y="29"/>
                    <a:pt x="2" y="33"/>
                  </a:cubicBezTo>
                  <a:cubicBezTo>
                    <a:pt x="1" y="35"/>
                    <a:pt x="0" y="39"/>
                    <a:pt x="1" y="42"/>
                  </a:cubicBezTo>
                  <a:cubicBezTo>
                    <a:pt x="1" y="44"/>
                    <a:pt x="3" y="44"/>
                    <a:pt x="5" y="45"/>
                  </a:cubicBezTo>
                  <a:cubicBezTo>
                    <a:pt x="8" y="45"/>
                    <a:pt x="11" y="44"/>
                    <a:pt x="13" y="44"/>
                  </a:cubicBezTo>
                  <a:cubicBezTo>
                    <a:pt x="17" y="43"/>
                    <a:pt x="20" y="42"/>
                    <a:pt x="24" y="41"/>
                  </a:cubicBezTo>
                  <a:cubicBezTo>
                    <a:pt x="30" y="40"/>
                    <a:pt x="35" y="38"/>
                    <a:pt x="41" y="36"/>
                  </a:cubicBezTo>
                  <a:cubicBezTo>
                    <a:pt x="42" y="36"/>
                    <a:pt x="41" y="34"/>
                    <a:pt x="40" y="34"/>
                  </a:cubicBezTo>
                  <a:cubicBezTo>
                    <a:pt x="30" y="36"/>
                    <a:pt x="19" y="36"/>
                    <a:pt x="10" y="40"/>
                  </a:cubicBezTo>
                  <a:cubicBezTo>
                    <a:pt x="8" y="41"/>
                    <a:pt x="9" y="43"/>
                    <a:pt x="10" y="42"/>
                  </a:cubicBezTo>
                  <a:cubicBezTo>
                    <a:pt x="18" y="40"/>
                    <a:pt x="25" y="38"/>
                    <a:pt x="33" y="37"/>
                  </a:cubicBezTo>
                  <a:cubicBezTo>
                    <a:pt x="34" y="37"/>
                    <a:pt x="34" y="35"/>
                    <a:pt x="32" y="3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3" name="Freeform 245"/>
            <p:cNvSpPr/>
            <p:nvPr/>
          </p:nvSpPr>
          <p:spPr bwMode="auto">
            <a:xfrm>
              <a:off x="1855" y="752"/>
              <a:ext cx="102" cy="7"/>
            </a:xfrm>
            <a:custGeom>
              <a:avLst/>
              <a:gdLst>
                <a:gd name="T0" fmla="*/ 78 w 79"/>
                <a:gd name="T1" fmla="*/ 1 h 5"/>
                <a:gd name="T2" fmla="*/ 2 w 79"/>
                <a:gd name="T3" fmla="*/ 2 h 5"/>
                <a:gd name="T4" fmla="*/ 2 w 79"/>
                <a:gd name="T5" fmla="*/ 5 h 5"/>
                <a:gd name="T6" fmla="*/ 78 w 79"/>
                <a:gd name="T7" fmla="*/ 3 h 5"/>
                <a:gd name="T8" fmla="*/ 78 w 79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5">
                  <a:moveTo>
                    <a:pt x="78" y="1"/>
                  </a:moveTo>
                  <a:cubicBezTo>
                    <a:pt x="53" y="3"/>
                    <a:pt x="27" y="3"/>
                    <a:pt x="2" y="2"/>
                  </a:cubicBezTo>
                  <a:cubicBezTo>
                    <a:pt x="0" y="2"/>
                    <a:pt x="0" y="5"/>
                    <a:pt x="2" y="5"/>
                  </a:cubicBezTo>
                  <a:cubicBezTo>
                    <a:pt x="27" y="5"/>
                    <a:pt x="53" y="5"/>
                    <a:pt x="78" y="3"/>
                  </a:cubicBezTo>
                  <a:cubicBezTo>
                    <a:pt x="79" y="3"/>
                    <a:pt x="79" y="0"/>
                    <a:pt x="78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4" name="Freeform 246"/>
            <p:cNvSpPr/>
            <p:nvPr/>
          </p:nvSpPr>
          <p:spPr bwMode="auto">
            <a:xfrm>
              <a:off x="1918" y="738"/>
              <a:ext cx="73" cy="107"/>
            </a:xfrm>
            <a:custGeom>
              <a:avLst/>
              <a:gdLst>
                <a:gd name="T0" fmla="*/ 46 w 56"/>
                <a:gd name="T1" fmla="*/ 7 h 83"/>
                <a:gd name="T2" fmla="*/ 1 w 56"/>
                <a:gd name="T3" fmla="*/ 10 h 83"/>
                <a:gd name="T4" fmla="*/ 2 w 56"/>
                <a:gd name="T5" fmla="*/ 12 h 83"/>
                <a:gd name="T6" fmla="*/ 55 w 56"/>
                <a:gd name="T7" fmla="*/ 2 h 83"/>
                <a:gd name="T8" fmla="*/ 54 w 56"/>
                <a:gd name="T9" fmla="*/ 1 h 83"/>
                <a:gd name="T10" fmla="*/ 49 w 56"/>
                <a:gd name="T11" fmla="*/ 21 h 83"/>
                <a:gd name="T12" fmla="*/ 39 w 56"/>
                <a:gd name="T13" fmla="*/ 41 h 83"/>
                <a:gd name="T14" fmla="*/ 29 w 56"/>
                <a:gd name="T15" fmla="*/ 60 h 83"/>
                <a:gd name="T16" fmla="*/ 22 w 56"/>
                <a:gd name="T17" fmla="*/ 81 h 83"/>
                <a:gd name="T18" fmla="*/ 24 w 56"/>
                <a:gd name="T19" fmla="*/ 81 h 83"/>
                <a:gd name="T20" fmla="*/ 33 w 56"/>
                <a:gd name="T21" fmla="*/ 59 h 83"/>
                <a:gd name="T22" fmla="*/ 42 w 56"/>
                <a:gd name="T23" fmla="*/ 40 h 83"/>
                <a:gd name="T24" fmla="*/ 56 w 56"/>
                <a:gd name="T25" fmla="*/ 1 h 83"/>
                <a:gd name="T26" fmla="*/ 54 w 56"/>
                <a:gd name="T27" fmla="*/ 0 h 83"/>
                <a:gd name="T28" fmla="*/ 1 w 56"/>
                <a:gd name="T29" fmla="*/ 10 h 83"/>
                <a:gd name="T30" fmla="*/ 1 w 56"/>
                <a:gd name="T31" fmla="*/ 12 h 83"/>
                <a:gd name="T32" fmla="*/ 46 w 56"/>
                <a:gd name="T33" fmla="*/ 9 h 83"/>
                <a:gd name="T34" fmla="*/ 46 w 56"/>
                <a:gd name="T35" fmla="*/ 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6" h="83">
                  <a:moveTo>
                    <a:pt x="46" y="7"/>
                  </a:moveTo>
                  <a:cubicBezTo>
                    <a:pt x="31" y="9"/>
                    <a:pt x="16" y="11"/>
                    <a:pt x="1" y="10"/>
                  </a:cubicBezTo>
                  <a:cubicBezTo>
                    <a:pt x="1" y="10"/>
                    <a:pt x="2" y="11"/>
                    <a:pt x="2" y="12"/>
                  </a:cubicBezTo>
                  <a:cubicBezTo>
                    <a:pt x="19" y="6"/>
                    <a:pt x="38" y="8"/>
                    <a:pt x="55" y="2"/>
                  </a:cubicBezTo>
                  <a:cubicBezTo>
                    <a:pt x="55" y="2"/>
                    <a:pt x="54" y="2"/>
                    <a:pt x="54" y="1"/>
                  </a:cubicBezTo>
                  <a:cubicBezTo>
                    <a:pt x="54" y="8"/>
                    <a:pt x="51" y="15"/>
                    <a:pt x="49" y="21"/>
                  </a:cubicBezTo>
                  <a:cubicBezTo>
                    <a:pt x="46" y="28"/>
                    <a:pt x="43" y="35"/>
                    <a:pt x="39" y="41"/>
                  </a:cubicBezTo>
                  <a:cubicBezTo>
                    <a:pt x="36" y="48"/>
                    <a:pt x="33" y="54"/>
                    <a:pt x="29" y="60"/>
                  </a:cubicBezTo>
                  <a:cubicBezTo>
                    <a:pt x="26" y="67"/>
                    <a:pt x="22" y="73"/>
                    <a:pt x="22" y="81"/>
                  </a:cubicBezTo>
                  <a:cubicBezTo>
                    <a:pt x="22" y="83"/>
                    <a:pt x="24" y="83"/>
                    <a:pt x="24" y="81"/>
                  </a:cubicBezTo>
                  <a:cubicBezTo>
                    <a:pt x="24" y="73"/>
                    <a:pt x="29" y="66"/>
                    <a:pt x="33" y="59"/>
                  </a:cubicBezTo>
                  <a:cubicBezTo>
                    <a:pt x="36" y="52"/>
                    <a:pt x="39" y="46"/>
                    <a:pt x="42" y="40"/>
                  </a:cubicBezTo>
                  <a:cubicBezTo>
                    <a:pt x="48" y="28"/>
                    <a:pt x="56" y="15"/>
                    <a:pt x="56" y="1"/>
                  </a:cubicBezTo>
                  <a:cubicBezTo>
                    <a:pt x="56" y="1"/>
                    <a:pt x="55" y="0"/>
                    <a:pt x="54" y="0"/>
                  </a:cubicBezTo>
                  <a:cubicBezTo>
                    <a:pt x="37" y="6"/>
                    <a:pt x="18" y="4"/>
                    <a:pt x="1" y="10"/>
                  </a:cubicBezTo>
                  <a:cubicBezTo>
                    <a:pt x="0" y="10"/>
                    <a:pt x="0" y="12"/>
                    <a:pt x="1" y="12"/>
                  </a:cubicBezTo>
                  <a:cubicBezTo>
                    <a:pt x="16" y="13"/>
                    <a:pt x="31" y="11"/>
                    <a:pt x="46" y="9"/>
                  </a:cubicBezTo>
                  <a:cubicBezTo>
                    <a:pt x="48" y="9"/>
                    <a:pt x="47" y="7"/>
                    <a:pt x="46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5" name="Freeform 247"/>
            <p:cNvSpPr/>
            <p:nvPr/>
          </p:nvSpPr>
          <p:spPr bwMode="auto">
            <a:xfrm>
              <a:off x="1942" y="849"/>
              <a:ext cx="5" cy="4"/>
            </a:xfrm>
            <a:custGeom>
              <a:avLst/>
              <a:gdLst>
                <a:gd name="T0" fmla="*/ 3 w 4"/>
                <a:gd name="T1" fmla="*/ 1 h 3"/>
                <a:gd name="T2" fmla="*/ 2 w 4"/>
                <a:gd name="T3" fmla="*/ 0 h 3"/>
                <a:gd name="T4" fmla="*/ 1 w 4"/>
                <a:gd name="T5" fmla="*/ 0 h 3"/>
                <a:gd name="T6" fmla="*/ 1 w 4"/>
                <a:gd name="T7" fmla="*/ 2 h 3"/>
                <a:gd name="T8" fmla="*/ 2 w 4"/>
                <a:gd name="T9" fmla="*/ 3 h 3"/>
                <a:gd name="T10" fmla="*/ 3 w 4"/>
                <a:gd name="T11" fmla="*/ 3 h 3"/>
                <a:gd name="T12" fmla="*/ 3 w 4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3" y="1"/>
                    <a:pt x="3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2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6" name="Freeform 248"/>
            <p:cNvSpPr/>
            <p:nvPr/>
          </p:nvSpPr>
          <p:spPr bwMode="auto">
            <a:xfrm>
              <a:off x="1838" y="720"/>
              <a:ext cx="182" cy="207"/>
            </a:xfrm>
            <a:custGeom>
              <a:avLst/>
              <a:gdLst>
                <a:gd name="T0" fmla="*/ 83 w 141"/>
                <a:gd name="T1" fmla="*/ 98 h 160"/>
                <a:gd name="T2" fmla="*/ 92 w 141"/>
                <a:gd name="T3" fmla="*/ 77 h 160"/>
                <a:gd name="T4" fmla="*/ 122 w 141"/>
                <a:gd name="T5" fmla="*/ 9 h 160"/>
                <a:gd name="T6" fmla="*/ 123 w 141"/>
                <a:gd name="T7" fmla="*/ 29 h 160"/>
                <a:gd name="T8" fmla="*/ 106 w 141"/>
                <a:gd name="T9" fmla="*/ 75 h 160"/>
                <a:gd name="T10" fmla="*/ 92 w 141"/>
                <a:gd name="T11" fmla="*/ 105 h 160"/>
                <a:gd name="T12" fmla="*/ 141 w 141"/>
                <a:gd name="T13" fmla="*/ 2 h 160"/>
                <a:gd name="T14" fmla="*/ 135 w 141"/>
                <a:gd name="T15" fmla="*/ 16 h 160"/>
                <a:gd name="T16" fmla="*/ 116 w 141"/>
                <a:gd name="T17" fmla="*/ 64 h 160"/>
                <a:gd name="T18" fmla="*/ 94 w 141"/>
                <a:gd name="T19" fmla="*/ 110 h 160"/>
                <a:gd name="T20" fmla="*/ 88 w 141"/>
                <a:gd name="T21" fmla="*/ 123 h 160"/>
                <a:gd name="T22" fmla="*/ 87 w 141"/>
                <a:gd name="T23" fmla="*/ 120 h 160"/>
                <a:gd name="T24" fmla="*/ 54 w 141"/>
                <a:gd name="T25" fmla="*/ 149 h 160"/>
                <a:gd name="T26" fmla="*/ 2 w 141"/>
                <a:gd name="T27" fmla="*/ 155 h 160"/>
                <a:gd name="T28" fmla="*/ 24 w 141"/>
                <a:gd name="T29" fmla="*/ 159 h 160"/>
                <a:gd name="T30" fmla="*/ 47 w 141"/>
                <a:gd name="T31" fmla="*/ 154 h 160"/>
                <a:gd name="T32" fmla="*/ 17 w 141"/>
                <a:gd name="T33" fmla="*/ 154 h 160"/>
                <a:gd name="T34" fmla="*/ 38 w 141"/>
                <a:gd name="T35" fmla="*/ 150 h 160"/>
                <a:gd name="T36" fmla="*/ 56 w 141"/>
                <a:gd name="T37" fmla="*/ 140 h 160"/>
                <a:gd name="T38" fmla="*/ 54 w 141"/>
                <a:gd name="T39" fmla="*/ 138 h 160"/>
                <a:gd name="T40" fmla="*/ 65 w 141"/>
                <a:gd name="T41" fmla="*/ 121 h 160"/>
                <a:gd name="T42" fmla="*/ 83 w 141"/>
                <a:gd name="T43" fmla="*/ 93 h 160"/>
                <a:gd name="T44" fmla="*/ 91 w 141"/>
                <a:gd name="T45" fmla="*/ 71 h 160"/>
                <a:gd name="T46" fmla="*/ 67 w 141"/>
                <a:gd name="T47" fmla="*/ 113 h 160"/>
                <a:gd name="T48" fmla="*/ 65 w 141"/>
                <a:gd name="T49" fmla="*/ 127 h 160"/>
                <a:gd name="T50" fmla="*/ 52 w 141"/>
                <a:gd name="T51" fmla="*/ 137 h 160"/>
                <a:gd name="T52" fmla="*/ 55 w 141"/>
                <a:gd name="T53" fmla="*/ 141 h 160"/>
                <a:gd name="T54" fmla="*/ 36 w 141"/>
                <a:gd name="T55" fmla="*/ 148 h 160"/>
                <a:gd name="T56" fmla="*/ 16 w 141"/>
                <a:gd name="T57" fmla="*/ 156 h 160"/>
                <a:gd name="T58" fmla="*/ 47 w 141"/>
                <a:gd name="T59" fmla="*/ 154 h 160"/>
                <a:gd name="T60" fmla="*/ 2 w 141"/>
                <a:gd name="T61" fmla="*/ 155 h 160"/>
                <a:gd name="T62" fmla="*/ 29 w 141"/>
                <a:gd name="T63" fmla="*/ 154 h 160"/>
                <a:gd name="T64" fmla="*/ 74 w 141"/>
                <a:gd name="T65" fmla="*/ 140 h 160"/>
                <a:gd name="T66" fmla="*/ 87 w 141"/>
                <a:gd name="T67" fmla="*/ 120 h 160"/>
                <a:gd name="T68" fmla="*/ 88 w 141"/>
                <a:gd name="T69" fmla="*/ 124 h 160"/>
                <a:gd name="T70" fmla="*/ 102 w 141"/>
                <a:gd name="T71" fmla="*/ 98 h 160"/>
                <a:gd name="T72" fmla="*/ 131 w 141"/>
                <a:gd name="T73" fmla="*/ 32 h 160"/>
                <a:gd name="T74" fmla="*/ 141 w 141"/>
                <a:gd name="T75" fmla="*/ 1 h 160"/>
                <a:gd name="T76" fmla="*/ 114 w 141"/>
                <a:gd name="T77" fmla="*/ 57 h 160"/>
                <a:gd name="T78" fmla="*/ 92 w 141"/>
                <a:gd name="T79" fmla="*/ 104 h 160"/>
                <a:gd name="T80" fmla="*/ 119 w 141"/>
                <a:gd name="T81" fmla="*/ 50 h 160"/>
                <a:gd name="T82" fmla="*/ 122 w 141"/>
                <a:gd name="T83" fmla="*/ 8 h 160"/>
                <a:gd name="T84" fmla="*/ 100 w 141"/>
                <a:gd name="T85" fmla="*/ 57 h 160"/>
                <a:gd name="T86" fmla="*/ 85 w 141"/>
                <a:gd name="T87" fmla="*/ 99 h 160"/>
                <a:gd name="T88" fmla="*/ 103 w 141"/>
                <a:gd name="T89" fmla="*/ 48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1" h="160">
                  <a:moveTo>
                    <a:pt x="103" y="48"/>
                  </a:moveTo>
                  <a:cubicBezTo>
                    <a:pt x="98" y="65"/>
                    <a:pt x="94" y="84"/>
                    <a:pt x="83" y="98"/>
                  </a:cubicBezTo>
                  <a:cubicBezTo>
                    <a:pt x="84" y="98"/>
                    <a:pt x="85" y="98"/>
                    <a:pt x="85" y="98"/>
                  </a:cubicBezTo>
                  <a:cubicBezTo>
                    <a:pt x="86" y="91"/>
                    <a:pt x="89" y="84"/>
                    <a:pt x="92" y="77"/>
                  </a:cubicBezTo>
                  <a:cubicBezTo>
                    <a:pt x="95" y="70"/>
                    <a:pt x="99" y="63"/>
                    <a:pt x="103" y="57"/>
                  </a:cubicBezTo>
                  <a:cubicBezTo>
                    <a:pt x="110" y="41"/>
                    <a:pt x="117" y="25"/>
                    <a:pt x="122" y="9"/>
                  </a:cubicBezTo>
                  <a:cubicBezTo>
                    <a:pt x="122" y="9"/>
                    <a:pt x="121" y="9"/>
                    <a:pt x="121" y="9"/>
                  </a:cubicBezTo>
                  <a:cubicBezTo>
                    <a:pt x="125" y="15"/>
                    <a:pt x="124" y="23"/>
                    <a:pt x="123" y="29"/>
                  </a:cubicBezTo>
                  <a:cubicBezTo>
                    <a:pt x="121" y="36"/>
                    <a:pt x="119" y="44"/>
                    <a:pt x="116" y="51"/>
                  </a:cubicBezTo>
                  <a:cubicBezTo>
                    <a:pt x="113" y="59"/>
                    <a:pt x="110" y="67"/>
                    <a:pt x="106" y="75"/>
                  </a:cubicBezTo>
                  <a:cubicBezTo>
                    <a:pt x="101" y="84"/>
                    <a:pt x="95" y="94"/>
                    <a:pt x="90" y="103"/>
                  </a:cubicBezTo>
                  <a:cubicBezTo>
                    <a:pt x="89" y="104"/>
                    <a:pt x="91" y="105"/>
                    <a:pt x="92" y="105"/>
                  </a:cubicBezTo>
                  <a:cubicBezTo>
                    <a:pt x="104" y="93"/>
                    <a:pt x="110" y="75"/>
                    <a:pt x="115" y="60"/>
                  </a:cubicBezTo>
                  <a:cubicBezTo>
                    <a:pt x="122" y="40"/>
                    <a:pt x="130" y="20"/>
                    <a:pt x="141" y="2"/>
                  </a:cubicBezTo>
                  <a:cubicBezTo>
                    <a:pt x="140" y="1"/>
                    <a:pt x="139" y="1"/>
                    <a:pt x="139" y="1"/>
                  </a:cubicBezTo>
                  <a:cubicBezTo>
                    <a:pt x="139" y="6"/>
                    <a:pt x="137" y="11"/>
                    <a:pt x="135" y="16"/>
                  </a:cubicBezTo>
                  <a:cubicBezTo>
                    <a:pt x="133" y="21"/>
                    <a:pt x="131" y="27"/>
                    <a:pt x="129" y="31"/>
                  </a:cubicBezTo>
                  <a:cubicBezTo>
                    <a:pt x="125" y="43"/>
                    <a:pt x="121" y="54"/>
                    <a:pt x="116" y="64"/>
                  </a:cubicBezTo>
                  <a:cubicBezTo>
                    <a:pt x="111" y="75"/>
                    <a:pt x="106" y="85"/>
                    <a:pt x="101" y="96"/>
                  </a:cubicBezTo>
                  <a:cubicBezTo>
                    <a:pt x="98" y="101"/>
                    <a:pt x="96" y="105"/>
                    <a:pt x="94" y="110"/>
                  </a:cubicBezTo>
                  <a:cubicBezTo>
                    <a:pt x="92" y="114"/>
                    <a:pt x="90" y="119"/>
                    <a:pt x="87" y="122"/>
                  </a:cubicBezTo>
                  <a:cubicBezTo>
                    <a:pt x="87" y="123"/>
                    <a:pt x="88" y="123"/>
                    <a:pt x="88" y="123"/>
                  </a:cubicBezTo>
                  <a:cubicBezTo>
                    <a:pt x="89" y="123"/>
                    <a:pt x="89" y="122"/>
                    <a:pt x="89" y="121"/>
                  </a:cubicBezTo>
                  <a:cubicBezTo>
                    <a:pt x="89" y="120"/>
                    <a:pt x="88" y="119"/>
                    <a:pt x="87" y="120"/>
                  </a:cubicBezTo>
                  <a:cubicBezTo>
                    <a:pt x="82" y="125"/>
                    <a:pt x="79" y="132"/>
                    <a:pt x="74" y="138"/>
                  </a:cubicBezTo>
                  <a:cubicBezTo>
                    <a:pt x="69" y="144"/>
                    <a:pt x="62" y="148"/>
                    <a:pt x="54" y="149"/>
                  </a:cubicBezTo>
                  <a:cubicBezTo>
                    <a:pt x="46" y="151"/>
                    <a:pt x="38" y="151"/>
                    <a:pt x="31" y="152"/>
                  </a:cubicBezTo>
                  <a:cubicBezTo>
                    <a:pt x="21" y="153"/>
                    <a:pt x="12" y="155"/>
                    <a:pt x="2" y="155"/>
                  </a:cubicBezTo>
                  <a:cubicBezTo>
                    <a:pt x="1" y="155"/>
                    <a:pt x="0" y="156"/>
                    <a:pt x="2" y="157"/>
                  </a:cubicBezTo>
                  <a:cubicBezTo>
                    <a:pt x="9" y="159"/>
                    <a:pt x="17" y="159"/>
                    <a:pt x="24" y="159"/>
                  </a:cubicBezTo>
                  <a:cubicBezTo>
                    <a:pt x="32" y="159"/>
                    <a:pt x="40" y="159"/>
                    <a:pt x="48" y="157"/>
                  </a:cubicBezTo>
                  <a:cubicBezTo>
                    <a:pt x="49" y="156"/>
                    <a:pt x="48" y="155"/>
                    <a:pt x="47" y="154"/>
                  </a:cubicBezTo>
                  <a:cubicBezTo>
                    <a:pt x="42" y="154"/>
                    <a:pt x="37" y="155"/>
                    <a:pt x="32" y="155"/>
                  </a:cubicBezTo>
                  <a:cubicBezTo>
                    <a:pt x="27" y="156"/>
                    <a:pt x="22" y="156"/>
                    <a:pt x="17" y="154"/>
                  </a:cubicBezTo>
                  <a:cubicBezTo>
                    <a:pt x="17" y="155"/>
                    <a:pt x="17" y="156"/>
                    <a:pt x="17" y="156"/>
                  </a:cubicBezTo>
                  <a:cubicBezTo>
                    <a:pt x="24" y="153"/>
                    <a:pt x="31" y="152"/>
                    <a:pt x="38" y="150"/>
                  </a:cubicBezTo>
                  <a:cubicBezTo>
                    <a:pt x="45" y="149"/>
                    <a:pt x="52" y="146"/>
                    <a:pt x="56" y="141"/>
                  </a:cubicBezTo>
                  <a:cubicBezTo>
                    <a:pt x="57" y="141"/>
                    <a:pt x="57" y="140"/>
                    <a:pt x="56" y="140"/>
                  </a:cubicBezTo>
                  <a:cubicBezTo>
                    <a:pt x="55" y="139"/>
                    <a:pt x="55" y="138"/>
                    <a:pt x="54" y="137"/>
                  </a:cubicBezTo>
                  <a:cubicBezTo>
                    <a:pt x="54" y="138"/>
                    <a:pt x="54" y="138"/>
                    <a:pt x="54" y="138"/>
                  </a:cubicBezTo>
                  <a:cubicBezTo>
                    <a:pt x="57" y="134"/>
                    <a:pt x="64" y="134"/>
                    <a:pt x="67" y="128"/>
                  </a:cubicBezTo>
                  <a:cubicBezTo>
                    <a:pt x="67" y="126"/>
                    <a:pt x="66" y="123"/>
                    <a:pt x="65" y="121"/>
                  </a:cubicBezTo>
                  <a:cubicBezTo>
                    <a:pt x="64" y="118"/>
                    <a:pt x="68" y="115"/>
                    <a:pt x="70" y="113"/>
                  </a:cubicBezTo>
                  <a:cubicBezTo>
                    <a:pt x="75" y="107"/>
                    <a:pt x="79" y="100"/>
                    <a:pt x="83" y="93"/>
                  </a:cubicBezTo>
                  <a:cubicBezTo>
                    <a:pt x="87" y="87"/>
                    <a:pt x="91" y="79"/>
                    <a:pt x="93" y="72"/>
                  </a:cubicBezTo>
                  <a:cubicBezTo>
                    <a:pt x="94" y="70"/>
                    <a:pt x="92" y="70"/>
                    <a:pt x="91" y="71"/>
                  </a:cubicBezTo>
                  <a:cubicBezTo>
                    <a:pt x="89" y="78"/>
                    <a:pt x="85" y="86"/>
                    <a:pt x="81" y="93"/>
                  </a:cubicBezTo>
                  <a:cubicBezTo>
                    <a:pt x="77" y="100"/>
                    <a:pt x="73" y="107"/>
                    <a:pt x="67" y="113"/>
                  </a:cubicBezTo>
                  <a:cubicBezTo>
                    <a:pt x="65" y="114"/>
                    <a:pt x="63" y="116"/>
                    <a:pt x="62" y="119"/>
                  </a:cubicBezTo>
                  <a:cubicBezTo>
                    <a:pt x="62" y="122"/>
                    <a:pt x="64" y="124"/>
                    <a:pt x="65" y="127"/>
                  </a:cubicBezTo>
                  <a:cubicBezTo>
                    <a:pt x="65" y="129"/>
                    <a:pt x="60" y="132"/>
                    <a:pt x="58" y="132"/>
                  </a:cubicBezTo>
                  <a:cubicBezTo>
                    <a:pt x="56" y="134"/>
                    <a:pt x="54" y="135"/>
                    <a:pt x="52" y="137"/>
                  </a:cubicBezTo>
                  <a:cubicBezTo>
                    <a:pt x="52" y="138"/>
                    <a:pt x="52" y="138"/>
                    <a:pt x="52" y="139"/>
                  </a:cubicBezTo>
                  <a:cubicBezTo>
                    <a:pt x="53" y="139"/>
                    <a:pt x="54" y="140"/>
                    <a:pt x="55" y="141"/>
                  </a:cubicBezTo>
                  <a:cubicBezTo>
                    <a:pt x="55" y="141"/>
                    <a:pt x="55" y="140"/>
                    <a:pt x="55" y="140"/>
                  </a:cubicBezTo>
                  <a:cubicBezTo>
                    <a:pt x="50" y="145"/>
                    <a:pt x="43" y="147"/>
                    <a:pt x="36" y="148"/>
                  </a:cubicBezTo>
                  <a:cubicBezTo>
                    <a:pt x="30" y="150"/>
                    <a:pt x="22" y="151"/>
                    <a:pt x="16" y="154"/>
                  </a:cubicBezTo>
                  <a:cubicBezTo>
                    <a:pt x="15" y="155"/>
                    <a:pt x="16" y="156"/>
                    <a:pt x="16" y="156"/>
                  </a:cubicBezTo>
                  <a:cubicBezTo>
                    <a:pt x="26" y="160"/>
                    <a:pt x="37" y="156"/>
                    <a:pt x="47" y="157"/>
                  </a:cubicBezTo>
                  <a:cubicBezTo>
                    <a:pt x="47" y="156"/>
                    <a:pt x="47" y="155"/>
                    <a:pt x="47" y="154"/>
                  </a:cubicBezTo>
                  <a:cubicBezTo>
                    <a:pt x="40" y="156"/>
                    <a:pt x="32" y="157"/>
                    <a:pt x="25" y="157"/>
                  </a:cubicBezTo>
                  <a:cubicBezTo>
                    <a:pt x="17" y="157"/>
                    <a:pt x="10" y="157"/>
                    <a:pt x="2" y="155"/>
                  </a:cubicBezTo>
                  <a:cubicBezTo>
                    <a:pt x="2" y="156"/>
                    <a:pt x="2" y="156"/>
                    <a:pt x="2" y="157"/>
                  </a:cubicBezTo>
                  <a:cubicBezTo>
                    <a:pt x="11" y="158"/>
                    <a:pt x="20" y="156"/>
                    <a:pt x="29" y="154"/>
                  </a:cubicBezTo>
                  <a:cubicBezTo>
                    <a:pt x="38" y="153"/>
                    <a:pt x="46" y="153"/>
                    <a:pt x="55" y="151"/>
                  </a:cubicBezTo>
                  <a:cubicBezTo>
                    <a:pt x="62" y="150"/>
                    <a:pt x="69" y="146"/>
                    <a:pt x="74" y="140"/>
                  </a:cubicBezTo>
                  <a:cubicBezTo>
                    <a:pt x="80" y="134"/>
                    <a:pt x="83" y="127"/>
                    <a:pt x="89" y="121"/>
                  </a:cubicBezTo>
                  <a:cubicBezTo>
                    <a:pt x="88" y="121"/>
                    <a:pt x="88" y="120"/>
                    <a:pt x="87" y="120"/>
                  </a:cubicBezTo>
                  <a:cubicBezTo>
                    <a:pt x="87" y="121"/>
                    <a:pt x="87" y="122"/>
                    <a:pt x="86" y="123"/>
                  </a:cubicBezTo>
                  <a:cubicBezTo>
                    <a:pt x="86" y="124"/>
                    <a:pt x="87" y="125"/>
                    <a:pt x="88" y="124"/>
                  </a:cubicBezTo>
                  <a:cubicBezTo>
                    <a:pt x="91" y="121"/>
                    <a:pt x="93" y="117"/>
                    <a:pt x="95" y="112"/>
                  </a:cubicBezTo>
                  <a:cubicBezTo>
                    <a:pt x="97" y="107"/>
                    <a:pt x="100" y="103"/>
                    <a:pt x="102" y="98"/>
                  </a:cubicBezTo>
                  <a:cubicBezTo>
                    <a:pt x="108" y="87"/>
                    <a:pt x="113" y="76"/>
                    <a:pt x="118" y="65"/>
                  </a:cubicBezTo>
                  <a:cubicBezTo>
                    <a:pt x="123" y="54"/>
                    <a:pt x="127" y="43"/>
                    <a:pt x="131" y="32"/>
                  </a:cubicBezTo>
                  <a:cubicBezTo>
                    <a:pt x="133" y="27"/>
                    <a:pt x="135" y="21"/>
                    <a:pt x="137" y="16"/>
                  </a:cubicBezTo>
                  <a:cubicBezTo>
                    <a:pt x="139" y="11"/>
                    <a:pt x="141" y="6"/>
                    <a:pt x="141" y="1"/>
                  </a:cubicBezTo>
                  <a:cubicBezTo>
                    <a:pt x="141" y="0"/>
                    <a:pt x="139" y="0"/>
                    <a:pt x="139" y="0"/>
                  </a:cubicBezTo>
                  <a:cubicBezTo>
                    <a:pt x="129" y="18"/>
                    <a:pt x="121" y="37"/>
                    <a:pt x="114" y="57"/>
                  </a:cubicBezTo>
                  <a:cubicBezTo>
                    <a:pt x="108" y="73"/>
                    <a:pt x="103" y="91"/>
                    <a:pt x="90" y="103"/>
                  </a:cubicBezTo>
                  <a:cubicBezTo>
                    <a:pt x="91" y="103"/>
                    <a:pt x="91" y="104"/>
                    <a:pt x="92" y="104"/>
                  </a:cubicBezTo>
                  <a:cubicBezTo>
                    <a:pt x="97" y="94"/>
                    <a:pt x="103" y="84"/>
                    <a:pt x="109" y="74"/>
                  </a:cubicBezTo>
                  <a:cubicBezTo>
                    <a:pt x="113" y="66"/>
                    <a:pt x="116" y="58"/>
                    <a:pt x="119" y="50"/>
                  </a:cubicBezTo>
                  <a:cubicBezTo>
                    <a:pt x="122" y="42"/>
                    <a:pt x="124" y="35"/>
                    <a:pt x="125" y="27"/>
                  </a:cubicBezTo>
                  <a:cubicBezTo>
                    <a:pt x="126" y="21"/>
                    <a:pt x="126" y="13"/>
                    <a:pt x="122" y="8"/>
                  </a:cubicBezTo>
                  <a:cubicBezTo>
                    <a:pt x="122" y="7"/>
                    <a:pt x="121" y="8"/>
                    <a:pt x="120" y="8"/>
                  </a:cubicBezTo>
                  <a:cubicBezTo>
                    <a:pt x="115" y="25"/>
                    <a:pt x="108" y="42"/>
                    <a:pt x="100" y="57"/>
                  </a:cubicBezTo>
                  <a:cubicBezTo>
                    <a:pt x="93" y="70"/>
                    <a:pt x="84" y="84"/>
                    <a:pt x="83" y="98"/>
                  </a:cubicBezTo>
                  <a:cubicBezTo>
                    <a:pt x="83" y="100"/>
                    <a:pt x="85" y="100"/>
                    <a:pt x="85" y="99"/>
                  </a:cubicBezTo>
                  <a:cubicBezTo>
                    <a:pt x="96" y="85"/>
                    <a:pt x="100" y="66"/>
                    <a:pt x="105" y="49"/>
                  </a:cubicBezTo>
                  <a:cubicBezTo>
                    <a:pt x="106" y="47"/>
                    <a:pt x="104" y="47"/>
                    <a:pt x="103" y="4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7" name="Freeform 249"/>
            <p:cNvSpPr/>
            <p:nvPr/>
          </p:nvSpPr>
          <p:spPr bwMode="auto">
            <a:xfrm>
              <a:off x="1924" y="805"/>
              <a:ext cx="37" cy="60"/>
            </a:xfrm>
            <a:custGeom>
              <a:avLst/>
              <a:gdLst>
                <a:gd name="T0" fmla="*/ 26 w 29"/>
                <a:gd name="T1" fmla="*/ 1 h 46"/>
                <a:gd name="T2" fmla="*/ 0 w 29"/>
                <a:gd name="T3" fmla="*/ 44 h 46"/>
                <a:gd name="T4" fmla="*/ 2 w 29"/>
                <a:gd name="T5" fmla="*/ 45 h 46"/>
                <a:gd name="T6" fmla="*/ 28 w 29"/>
                <a:gd name="T7" fmla="*/ 3 h 46"/>
                <a:gd name="T8" fmla="*/ 26 w 29"/>
                <a:gd name="T9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46">
                  <a:moveTo>
                    <a:pt x="26" y="1"/>
                  </a:moveTo>
                  <a:cubicBezTo>
                    <a:pt x="17" y="15"/>
                    <a:pt x="7" y="28"/>
                    <a:pt x="0" y="44"/>
                  </a:cubicBezTo>
                  <a:cubicBezTo>
                    <a:pt x="0" y="45"/>
                    <a:pt x="1" y="46"/>
                    <a:pt x="2" y="45"/>
                  </a:cubicBezTo>
                  <a:cubicBezTo>
                    <a:pt x="9" y="30"/>
                    <a:pt x="19" y="16"/>
                    <a:pt x="28" y="3"/>
                  </a:cubicBezTo>
                  <a:cubicBezTo>
                    <a:pt x="29" y="1"/>
                    <a:pt x="27" y="0"/>
                    <a:pt x="26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8" name="Freeform 250"/>
            <p:cNvSpPr/>
            <p:nvPr/>
          </p:nvSpPr>
          <p:spPr bwMode="auto">
            <a:xfrm>
              <a:off x="1736" y="323"/>
              <a:ext cx="74" cy="297"/>
            </a:xfrm>
            <a:custGeom>
              <a:avLst/>
              <a:gdLst>
                <a:gd name="T0" fmla="*/ 30 w 57"/>
                <a:gd name="T1" fmla="*/ 227 h 230"/>
                <a:gd name="T2" fmla="*/ 14 w 57"/>
                <a:gd name="T3" fmla="*/ 204 h 230"/>
                <a:gd name="T4" fmla="*/ 26 w 57"/>
                <a:gd name="T5" fmla="*/ 177 h 230"/>
                <a:gd name="T6" fmla="*/ 48 w 57"/>
                <a:gd name="T7" fmla="*/ 119 h 230"/>
                <a:gd name="T8" fmla="*/ 12 w 57"/>
                <a:gd name="T9" fmla="*/ 75 h 230"/>
                <a:gd name="T10" fmla="*/ 22 w 57"/>
                <a:gd name="T11" fmla="*/ 7 h 230"/>
                <a:gd name="T12" fmla="*/ 22 w 57"/>
                <a:gd name="T13" fmla="*/ 1 h 230"/>
                <a:gd name="T14" fmla="*/ 20 w 57"/>
                <a:gd name="T15" fmla="*/ 1 h 230"/>
                <a:gd name="T16" fmla="*/ 7 w 57"/>
                <a:gd name="T17" fmla="*/ 71 h 230"/>
                <a:gd name="T18" fmla="*/ 42 w 57"/>
                <a:gd name="T19" fmla="*/ 113 h 230"/>
                <a:gd name="T20" fmla="*/ 48 w 57"/>
                <a:gd name="T21" fmla="*/ 129 h 230"/>
                <a:gd name="T22" fmla="*/ 45 w 57"/>
                <a:gd name="T23" fmla="*/ 145 h 230"/>
                <a:gd name="T24" fmla="*/ 26 w 57"/>
                <a:gd name="T25" fmla="*/ 174 h 230"/>
                <a:gd name="T26" fmla="*/ 12 w 57"/>
                <a:gd name="T27" fmla="*/ 200 h 230"/>
                <a:gd name="T28" fmla="*/ 20 w 57"/>
                <a:gd name="T29" fmla="*/ 223 h 230"/>
                <a:gd name="T30" fmla="*/ 29 w 57"/>
                <a:gd name="T31" fmla="*/ 229 h 230"/>
                <a:gd name="T32" fmla="*/ 30 w 57"/>
                <a:gd name="T33" fmla="*/ 227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230">
                  <a:moveTo>
                    <a:pt x="30" y="227"/>
                  </a:moveTo>
                  <a:cubicBezTo>
                    <a:pt x="21" y="222"/>
                    <a:pt x="14" y="215"/>
                    <a:pt x="14" y="204"/>
                  </a:cubicBezTo>
                  <a:cubicBezTo>
                    <a:pt x="15" y="194"/>
                    <a:pt x="21" y="185"/>
                    <a:pt x="26" y="177"/>
                  </a:cubicBezTo>
                  <a:cubicBezTo>
                    <a:pt x="39" y="161"/>
                    <a:pt x="57" y="141"/>
                    <a:pt x="48" y="119"/>
                  </a:cubicBezTo>
                  <a:cubicBezTo>
                    <a:pt x="40" y="101"/>
                    <a:pt x="20" y="92"/>
                    <a:pt x="12" y="75"/>
                  </a:cubicBezTo>
                  <a:cubicBezTo>
                    <a:pt x="0" y="53"/>
                    <a:pt x="17" y="29"/>
                    <a:pt x="22" y="7"/>
                  </a:cubicBezTo>
                  <a:cubicBezTo>
                    <a:pt x="22" y="5"/>
                    <a:pt x="22" y="3"/>
                    <a:pt x="22" y="1"/>
                  </a:cubicBezTo>
                  <a:cubicBezTo>
                    <a:pt x="22" y="0"/>
                    <a:pt x="20" y="0"/>
                    <a:pt x="20" y="1"/>
                  </a:cubicBezTo>
                  <a:cubicBezTo>
                    <a:pt x="18" y="25"/>
                    <a:pt x="0" y="47"/>
                    <a:pt x="7" y="71"/>
                  </a:cubicBezTo>
                  <a:cubicBezTo>
                    <a:pt x="13" y="89"/>
                    <a:pt x="32" y="98"/>
                    <a:pt x="42" y="113"/>
                  </a:cubicBezTo>
                  <a:cubicBezTo>
                    <a:pt x="45" y="118"/>
                    <a:pt x="48" y="123"/>
                    <a:pt x="48" y="129"/>
                  </a:cubicBezTo>
                  <a:cubicBezTo>
                    <a:pt x="49" y="135"/>
                    <a:pt x="47" y="140"/>
                    <a:pt x="45" y="145"/>
                  </a:cubicBezTo>
                  <a:cubicBezTo>
                    <a:pt x="41" y="156"/>
                    <a:pt x="33" y="165"/>
                    <a:pt x="26" y="174"/>
                  </a:cubicBezTo>
                  <a:cubicBezTo>
                    <a:pt x="20" y="182"/>
                    <a:pt x="14" y="190"/>
                    <a:pt x="12" y="200"/>
                  </a:cubicBezTo>
                  <a:cubicBezTo>
                    <a:pt x="11" y="209"/>
                    <a:pt x="13" y="217"/>
                    <a:pt x="20" y="223"/>
                  </a:cubicBezTo>
                  <a:cubicBezTo>
                    <a:pt x="22" y="225"/>
                    <a:pt x="25" y="227"/>
                    <a:pt x="29" y="229"/>
                  </a:cubicBezTo>
                  <a:cubicBezTo>
                    <a:pt x="30" y="230"/>
                    <a:pt x="31" y="228"/>
                    <a:pt x="30" y="22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9" name="Freeform 251"/>
            <p:cNvSpPr/>
            <p:nvPr/>
          </p:nvSpPr>
          <p:spPr bwMode="auto">
            <a:xfrm>
              <a:off x="1797" y="298"/>
              <a:ext cx="52" cy="320"/>
            </a:xfrm>
            <a:custGeom>
              <a:avLst/>
              <a:gdLst>
                <a:gd name="T0" fmla="*/ 15 w 40"/>
                <a:gd name="T1" fmla="*/ 245 h 247"/>
                <a:gd name="T2" fmla="*/ 9 w 40"/>
                <a:gd name="T3" fmla="*/ 231 h 247"/>
                <a:gd name="T4" fmla="*/ 13 w 40"/>
                <a:gd name="T5" fmla="*/ 219 h 247"/>
                <a:gd name="T6" fmla="*/ 30 w 40"/>
                <a:gd name="T7" fmla="*/ 195 h 247"/>
                <a:gd name="T8" fmla="*/ 38 w 40"/>
                <a:gd name="T9" fmla="*/ 171 h 247"/>
                <a:gd name="T10" fmla="*/ 25 w 40"/>
                <a:gd name="T11" fmla="*/ 152 h 247"/>
                <a:gd name="T12" fmla="*/ 8 w 40"/>
                <a:gd name="T13" fmla="*/ 129 h 247"/>
                <a:gd name="T14" fmla="*/ 13 w 40"/>
                <a:gd name="T15" fmla="*/ 100 h 247"/>
                <a:gd name="T16" fmla="*/ 21 w 40"/>
                <a:gd name="T17" fmla="*/ 71 h 247"/>
                <a:gd name="T18" fmla="*/ 15 w 40"/>
                <a:gd name="T19" fmla="*/ 36 h 247"/>
                <a:gd name="T20" fmla="*/ 18 w 40"/>
                <a:gd name="T21" fmla="*/ 3 h 247"/>
                <a:gd name="T22" fmla="*/ 16 w 40"/>
                <a:gd name="T23" fmla="*/ 2 h 247"/>
                <a:gd name="T24" fmla="*/ 13 w 40"/>
                <a:gd name="T25" fmla="*/ 36 h 247"/>
                <a:gd name="T26" fmla="*/ 19 w 40"/>
                <a:gd name="T27" fmla="*/ 73 h 247"/>
                <a:gd name="T28" fmla="*/ 6 w 40"/>
                <a:gd name="T29" fmla="*/ 130 h 247"/>
                <a:gd name="T30" fmla="*/ 22 w 40"/>
                <a:gd name="T31" fmla="*/ 152 h 247"/>
                <a:gd name="T32" fmla="*/ 36 w 40"/>
                <a:gd name="T33" fmla="*/ 171 h 247"/>
                <a:gd name="T34" fmla="*/ 26 w 40"/>
                <a:gd name="T35" fmla="*/ 197 h 247"/>
                <a:gd name="T36" fmla="*/ 9 w 40"/>
                <a:gd name="T37" fmla="*/ 220 h 247"/>
                <a:gd name="T38" fmla="*/ 7 w 40"/>
                <a:gd name="T39" fmla="*/ 233 h 247"/>
                <a:gd name="T40" fmla="*/ 14 w 40"/>
                <a:gd name="T41" fmla="*/ 246 h 247"/>
                <a:gd name="T42" fmla="*/ 15 w 40"/>
                <a:gd name="T43" fmla="*/ 245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" h="247">
                  <a:moveTo>
                    <a:pt x="15" y="245"/>
                  </a:moveTo>
                  <a:cubicBezTo>
                    <a:pt x="12" y="241"/>
                    <a:pt x="9" y="237"/>
                    <a:pt x="9" y="231"/>
                  </a:cubicBezTo>
                  <a:cubicBezTo>
                    <a:pt x="9" y="227"/>
                    <a:pt x="11" y="222"/>
                    <a:pt x="13" y="219"/>
                  </a:cubicBezTo>
                  <a:cubicBezTo>
                    <a:pt x="17" y="210"/>
                    <a:pt x="25" y="203"/>
                    <a:pt x="30" y="195"/>
                  </a:cubicBezTo>
                  <a:cubicBezTo>
                    <a:pt x="36" y="188"/>
                    <a:pt x="40" y="180"/>
                    <a:pt x="38" y="171"/>
                  </a:cubicBezTo>
                  <a:cubicBezTo>
                    <a:pt x="37" y="163"/>
                    <a:pt x="31" y="157"/>
                    <a:pt x="25" y="152"/>
                  </a:cubicBezTo>
                  <a:cubicBezTo>
                    <a:pt x="18" y="145"/>
                    <a:pt x="11" y="138"/>
                    <a:pt x="8" y="129"/>
                  </a:cubicBezTo>
                  <a:cubicBezTo>
                    <a:pt x="5" y="119"/>
                    <a:pt x="9" y="109"/>
                    <a:pt x="13" y="100"/>
                  </a:cubicBezTo>
                  <a:cubicBezTo>
                    <a:pt x="16" y="91"/>
                    <a:pt x="21" y="82"/>
                    <a:pt x="21" y="71"/>
                  </a:cubicBezTo>
                  <a:cubicBezTo>
                    <a:pt x="21" y="59"/>
                    <a:pt x="17" y="48"/>
                    <a:pt x="15" y="36"/>
                  </a:cubicBezTo>
                  <a:cubicBezTo>
                    <a:pt x="13" y="24"/>
                    <a:pt x="13" y="13"/>
                    <a:pt x="18" y="3"/>
                  </a:cubicBezTo>
                  <a:cubicBezTo>
                    <a:pt x="19" y="1"/>
                    <a:pt x="17" y="0"/>
                    <a:pt x="16" y="2"/>
                  </a:cubicBezTo>
                  <a:cubicBezTo>
                    <a:pt x="11" y="13"/>
                    <a:pt x="11" y="24"/>
                    <a:pt x="13" y="36"/>
                  </a:cubicBezTo>
                  <a:cubicBezTo>
                    <a:pt x="15" y="48"/>
                    <a:pt x="19" y="60"/>
                    <a:pt x="19" y="73"/>
                  </a:cubicBezTo>
                  <a:cubicBezTo>
                    <a:pt x="18" y="92"/>
                    <a:pt x="0" y="109"/>
                    <a:pt x="6" y="130"/>
                  </a:cubicBezTo>
                  <a:cubicBezTo>
                    <a:pt x="8" y="139"/>
                    <a:pt x="16" y="145"/>
                    <a:pt x="22" y="152"/>
                  </a:cubicBezTo>
                  <a:cubicBezTo>
                    <a:pt x="28" y="157"/>
                    <a:pt x="34" y="163"/>
                    <a:pt x="36" y="171"/>
                  </a:cubicBezTo>
                  <a:cubicBezTo>
                    <a:pt x="38" y="181"/>
                    <a:pt x="32" y="190"/>
                    <a:pt x="26" y="197"/>
                  </a:cubicBezTo>
                  <a:cubicBezTo>
                    <a:pt x="20" y="205"/>
                    <a:pt x="13" y="211"/>
                    <a:pt x="9" y="220"/>
                  </a:cubicBezTo>
                  <a:cubicBezTo>
                    <a:pt x="7" y="224"/>
                    <a:pt x="6" y="228"/>
                    <a:pt x="7" y="233"/>
                  </a:cubicBezTo>
                  <a:cubicBezTo>
                    <a:pt x="8" y="238"/>
                    <a:pt x="10" y="243"/>
                    <a:pt x="14" y="246"/>
                  </a:cubicBezTo>
                  <a:cubicBezTo>
                    <a:pt x="15" y="247"/>
                    <a:pt x="16" y="246"/>
                    <a:pt x="15" y="24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0" name="Freeform 252"/>
            <p:cNvSpPr/>
            <p:nvPr/>
          </p:nvSpPr>
          <p:spPr bwMode="auto">
            <a:xfrm>
              <a:off x="1869" y="287"/>
              <a:ext cx="53" cy="349"/>
            </a:xfrm>
            <a:custGeom>
              <a:avLst/>
              <a:gdLst>
                <a:gd name="T0" fmla="*/ 25 w 41"/>
                <a:gd name="T1" fmla="*/ 256 h 270"/>
                <a:gd name="T2" fmla="*/ 38 w 41"/>
                <a:gd name="T3" fmla="*/ 230 h 270"/>
                <a:gd name="T4" fmla="*/ 32 w 41"/>
                <a:gd name="T5" fmla="*/ 205 h 270"/>
                <a:gd name="T6" fmla="*/ 10 w 41"/>
                <a:gd name="T7" fmla="*/ 177 h 270"/>
                <a:gd name="T8" fmla="*/ 18 w 41"/>
                <a:gd name="T9" fmla="*/ 139 h 270"/>
                <a:gd name="T10" fmla="*/ 26 w 41"/>
                <a:gd name="T11" fmla="*/ 101 h 270"/>
                <a:gd name="T12" fmla="*/ 12 w 41"/>
                <a:gd name="T13" fmla="*/ 68 h 270"/>
                <a:gd name="T14" fmla="*/ 8 w 41"/>
                <a:gd name="T15" fmla="*/ 51 h 270"/>
                <a:gd name="T16" fmla="*/ 12 w 41"/>
                <a:gd name="T17" fmla="*/ 36 h 270"/>
                <a:gd name="T18" fmla="*/ 30 w 41"/>
                <a:gd name="T19" fmla="*/ 11 h 270"/>
                <a:gd name="T20" fmla="*/ 35 w 41"/>
                <a:gd name="T21" fmla="*/ 2 h 270"/>
                <a:gd name="T22" fmla="*/ 34 w 41"/>
                <a:gd name="T23" fmla="*/ 0 h 270"/>
                <a:gd name="T24" fmla="*/ 18 w 41"/>
                <a:gd name="T25" fmla="*/ 13 h 270"/>
                <a:gd name="T26" fmla="*/ 14 w 41"/>
                <a:gd name="T27" fmla="*/ 37 h 270"/>
                <a:gd name="T28" fmla="*/ 18 w 41"/>
                <a:gd name="T29" fmla="*/ 56 h 270"/>
                <a:gd name="T30" fmla="*/ 18 w 41"/>
                <a:gd name="T31" fmla="*/ 77 h 270"/>
                <a:gd name="T32" fmla="*/ 7 w 41"/>
                <a:gd name="T33" fmla="*/ 117 h 270"/>
                <a:gd name="T34" fmla="*/ 2 w 41"/>
                <a:gd name="T35" fmla="*/ 157 h 270"/>
                <a:gd name="T36" fmla="*/ 13 w 41"/>
                <a:gd name="T37" fmla="*/ 193 h 270"/>
                <a:gd name="T38" fmla="*/ 14 w 41"/>
                <a:gd name="T39" fmla="*/ 230 h 270"/>
                <a:gd name="T40" fmla="*/ 9 w 41"/>
                <a:gd name="T41" fmla="*/ 269 h 270"/>
                <a:gd name="T42" fmla="*/ 12 w 41"/>
                <a:gd name="T43" fmla="*/ 269 h 270"/>
                <a:gd name="T44" fmla="*/ 16 w 41"/>
                <a:gd name="T45" fmla="*/ 193 h 270"/>
                <a:gd name="T46" fmla="*/ 4 w 41"/>
                <a:gd name="T47" fmla="*/ 156 h 270"/>
                <a:gd name="T48" fmla="*/ 10 w 41"/>
                <a:gd name="T49" fmla="*/ 114 h 270"/>
                <a:gd name="T50" fmla="*/ 20 w 41"/>
                <a:gd name="T51" fmla="*/ 78 h 270"/>
                <a:gd name="T52" fmla="*/ 18 w 41"/>
                <a:gd name="T53" fmla="*/ 42 h 270"/>
                <a:gd name="T54" fmla="*/ 16 w 41"/>
                <a:gd name="T55" fmla="*/ 28 h 270"/>
                <a:gd name="T56" fmla="*/ 19 w 41"/>
                <a:gd name="T57" fmla="*/ 17 h 270"/>
                <a:gd name="T58" fmla="*/ 34 w 41"/>
                <a:gd name="T59" fmla="*/ 2 h 270"/>
                <a:gd name="T60" fmla="*/ 34 w 41"/>
                <a:gd name="T61" fmla="*/ 1 h 270"/>
                <a:gd name="T62" fmla="*/ 6 w 41"/>
                <a:gd name="T63" fmla="*/ 53 h 270"/>
                <a:gd name="T64" fmla="*/ 19 w 41"/>
                <a:gd name="T65" fmla="*/ 85 h 270"/>
                <a:gd name="T66" fmla="*/ 24 w 41"/>
                <a:gd name="T67" fmla="*/ 103 h 270"/>
                <a:gd name="T68" fmla="*/ 21 w 41"/>
                <a:gd name="T69" fmla="*/ 124 h 270"/>
                <a:gd name="T70" fmla="*/ 8 w 41"/>
                <a:gd name="T71" fmla="*/ 161 h 270"/>
                <a:gd name="T72" fmla="*/ 9 w 41"/>
                <a:gd name="T73" fmla="*/ 179 h 270"/>
                <a:gd name="T74" fmla="*/ 17 w 41"/>
                <a:gd name="T75" fmla="*/ 193 h 270"/>
                <a:gd name="T76" fmla="*/ 37 w 41"/>
                <a:gd name="T77" fmla="*/ 220 h 270"/>
                <a:gd name="T78" fmla="*/ 28 w 41"/>
                <a:gd name="T79" fmla="*/ 245 h 270"/>
                <a:gd name="T80" fmla="*/ 24 w 41"/>
                <a:gd name="T81" fmla="*/ 255 h 270"/>
                <a:gd name="T82" fmla="*/ 25 w 41"/>
                <a:gd name="T83" fmla="*/ 256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1" h="270">
                  <a:moveTo>
                    <a:pt x="25" y="256"/>
                  </a:moveTo>
                  <a:cubicBezTo>
                    <a:pt x="29" y="247"/>
                    <a:pt x="35" y="239"/>
                    <a:pt x="38" y="230"/>
                  </a:cubicBezTo>
                  <a:cubicBezTo>
                    <a:pt x="41" y="220"/>
                    <a:pt x="38" y="212"/>
                    <a:pt x="32" y="205"/>
                  </a:cubicBezTo>
                  <a:cubicBezTo>
                    <a:pt x="24" y="196"/>
                    <a:pt x="14" y="189"/>
                    <a:pt x="10" y="177"/>
                  </a:cubicBezTo>
                  <a:cubicBezTo>
                    <a:pt x="7" y="164"/>
                    <a:pt x="13" y="151"/>
                    <a:pt x="18" y="139"/>
                  </a:cubicBezTo>
                  <a:cubicBezTo>
                    <a:pt x="23" y="127"/>
                    <a:pt x="28" y="114"/>
                    <a:pt x="26" y="101"/>
                  </a:cubicBezTo>
                  <a:cubicBezTo>
                    <a:pt x="24" y="88"/>
                    <a:pt x="17" y="79"/>
                    <a:pt x="12" y="68"/>
                  </a:cubicBezTo>
                  <a:cubicBezTo>
                    <a:pt x="9" y="63"/>
                    <a:pt x="8" y="57"/>
                    <a:pt x="8" y="51"/>
                  </a:cubicBezTo>
                  <a:cubicBezTo>
                    <a:pt x="9" y="46"/>
                    <a:pt x="10" y="41"/>
                    <a:pt x="12" y="36"/>
                  </a:cubicBezTo>
                  <a:cubicBezTo>
                    <a:pt x="17" y="27"/>
                    <a:pt x="24" y="19"/>
                    <a:pt x="30" y="11"/>
                  </a:cubicBezTo>
                  <a:cubicBezTo>
                    <a:pt x="32" y="8"/>
                    <a:pt x="34" y="5"/>
                    <a:pt x="35" y="2"/>
                  </a:cubicBezTo>
                  <a:cubicBezTo>
                    <a:pt x="36" y="1"/>
                    <a:pt x="35" y="0"/>
                    <a:pt x="34" y="0"/>
                  </a:cubicBezTo>
                  <a:cubicBezTo>
                    <a:pt x="26" y="0"/>
                    <a:pt x="21" y="7"/>
                    <a:pt x="18" y="13"/>
                  </a:cubicBezTo>
                  <a:cubicBezTo>
                    <a:pt x="15" y="21"/>
                    <a:pt x="14" y="29"/>
                    <a:pt x="14" y="37"/>
                  </a:cubicBezTo>
                  <a:cubicBezTo>
                    <a:pt x="15" y="43"/>
                    <a:pt x="17" y="50"/>
                    <a:pt x="18" y="56"/>
                  </a:cubicBezTo>
                  <a:cubicBezTo>
                    <a:pt x="19" y="63"/>
                    <a:pt x="19" y="70"/>
                    <a:pt x="18" y="77"/>
                  </a:cubicBezTo>
                  <a:cubicBezTo>
                    <a:pt x="16" y="91"/>
                    <a:pt x="11" y="104"/>
                    <a:pt x="7" y="117"/>
                  </a:cubicBezTo>
                  <a:cubicBezTo>
                    <a:pt x="3" y="130"/>
                    <a:pt x="0" y="144"/>
                    <a:pt x="2" y="157"/>
                  </a:cubicBezTo>
                  <a:cubicBezTo>
                    <a:pt x="3" y="170"/>
                    <a:pt x="10" y="180"/>
                    <a:pt x="13" y="193"/>
                  </a:cubicBezTo>
                  <a:cubicBezTo>
                    <a:pt x="16" y="205"/>
                    <a:pt x="15" y="218"/>
                    <a:pt x="14" y="230"/>
                  </a:cubicBezTo>
                  <a:cubicBezTo>
                    <a:pt x="12" y="243"/>
                    <a:pt x="10" y="256"/>
                    <a:pt x="9" y="269"/>
                  </a:cubicBezTo>
                  <a:cubicBezTo>
                    <a:pt x="9" y="270"/>
                    <a:pt x="12" y="270"/>
                    <a:pt x="12" y="269"/>
                  </a:cubicBezTo>
                  <a:cubicBezTo>
                    <a:pt x="12" y="244"/>
                    <a:pt x="21" y="218"/>
                    <a:pt x="16" y="193"/>
                  </a:cubicBezTo>
                  <a:cubicBezTo>
                    <a:pt x="13" y="180"/>
                    <a:pt x="5" y="169"/>
                    <a:pt x="4" y="156"/>
                  </a:cubicBezTo>
                  <a:cubicBezTo>
                    <a:pt x="2" y="141"/>
                    <a:pt x="6" y="127"/>
                    <a:pt x="10" y="114"/>
                  </a:cubicBezTo>
                  <a:cubicBezTo>
                    <a:pt x="14" y="102"/>
                    <a:pt x="18" y="90"/>
                    <a:pt x="20" y="78"/>
                  </a:cubicBezTo>
                  <a:cubicBezTo>
                    <a:pt x="22" y="66"/>
                    <a:pt x="19" y="54"/>
                    <a:pt x="18" y="42"/>
                  </a:cubicBezTo>
                  <a:cubicBezTo>
                    <a:pt x="17" y="37"/>
                    <a:pt x="16" y="33"/>
                    <a:pt x="16" y="28"/>
                  </a:cubicBezTo>
                  <a:cubicBezTo>
                    <a:pt x="17" y="25"/>
                    <a:pt x="18" y="21"/>
                    <a:pt x="19" y="17"/>
                  </a:cubicBezTo>
                  <a:cubicBezTo>
                    <a:pt x="22" y="11"/>
                    <a:pt x="26" y="2"/>
                    <a:pt x="34" y="2"/>
                  </a:cubicBezTo>
                  <a:cubicBezTo>
                    <a:pt x="34" y="2"/>
                    <a:pt x="34" y="1"/>
                    <a:pt x="34" y="1"/>
                  </a:cubicBezTo>
                  <a:cubicBezTo>
                    <a:pt x="24" y="18"/>
                    <a:pt x="6" y="32"/>
                    <a:pt x="6" y="53"/>
                  </a:cubicBezTo>
                  <a:cubicBezTo>
                    <a:pt x="6" y="65"/>
                    <a:pt x="13" y="75"/>
                    <a:pt x="19" y="85"/>
                  </a:cubicBezTo>
                  <a:cubicBezTo>
                    <a:pt x="21" y="91"/>
                    <a:pt x="24" y="97"/>
                    <a:pt x="24" y="103"/>
                  </a:cubicBezTo>
                  <a:cubicBezTo>
                    <a:pt x="25" y="111"/>
                    <a:pt x="23" y="117"/>
                    <a:pt x="21" y="124"/>
                  </a:cubicBezTo>
                  <a:cubicBezTo>
                    <a:pt x="18" y="137"/>
                    <a:pt x="11" y="148"/>
                    <a:pt x="8" y="161"/>
                  </a:cubicBezTo>
                  <a:cubicBezTo>
                    <a:pt x="7" y="167"/>
                    <a:pt x="7" y="173"/>
                    <a:pt x="9" y="179"/>
                  </a:cubicBezTo>
                  <a:cubicBezTo>
                    <a:pt x="10" y="184"/>
                    <a:pt x="14" y="188"/>
                    <a:pt x="17" y="193"/>
                  </a:cubicBezTo>
                  <a:cubicBezTo>
                    <a:pt x="24" y="201"/>
                    <a:pt x="35" y="208"/>
                    <a:pt x="37" y="220"/>
                  </a:cubicBezTo>
                  <a:cubicBezTo>
                    <a:pt x="39" y="229"/>
                    <a:pt x="33" y="237"/>
                    <a:pt x="28" y="245"/>
                  </a:cubicBezTo>
                  <a:cubicBezTo>
                    <a:pt x="27" y="248"/>
                    <a:pt x="25" y="251"/>
                    <a:pt x="24" y="255"/>
                  </a:cubicBezTo>
                  <a:cubicBezTo>
                    <a:pt x="23" y="256"/>
                    <a:pt x="25" y="257"/>
                    <a:pt x="25" y="25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1" name="Freeform 253"/>
            <p:cNvSpPr/>
            <p:nvPr/>
          </p:nvSpPr>
          <p:spPr bwMode="auto">
            <a:xfrm>
              <a:off x="1802" y="319"/>
              <a:ext cx="39" cy="300"/>
            </a:xfrm>
            <a:custGeom>
              <a:avLst/>
              <a:gdLst>
                <a:gd name="T0" fmla="*/ 16 w 30"/>
                <a:gd name="T1" fmla="*/ 227 h 232"/>
                <a:gd name="T2" fmla="*/ 29 w 30"/>
                <a:gd name="T3" fmla="*/ 201 h 232"/>
                <a:gd name="T4" fmla="*/ 16 w 30"/>
                <a:gd name="T5" fmla="*/ 174 h 232"/>
                <a:gd name="T6" fmla="*/ 6 w 30"/>
                <a:gd name="T7" fmla="*/ 145 h 232"/>
                <a:gd name="T8" fmla="*/ 16 w 30"/>
                <a:gd name="T9" fmla="*/ 114 h 232"/>
                <a:gd name="T10" fmla="*/ 21 w 30"/>
                <a:gd name="T11" fmla="*/ 95 h 232"/>
                <a:gd name="T12" fmla="*/ 18 w 30"/>
                <a:gd name="T13" fmla="*/ 77 h 232"/>
                <a:gd name="T14" fmla="*/ 9 w 30"/>
                <a:gd name="T15" fmla="*/ 60 h 232"/>
                <a:gd name="T16" fmla="*/ 4 w 30"/>
                <a:gd name="T17" fmla="*/ 43 h 232"/>
                <a:gd name="T18" fmla="*/ 11 w 30"/>
                <a:gd name="T19" fmla="*/ 13 h 232"/>
                <a:gd name="T20" fmla="*/ 26 w 30"/>
                <a:gd name="T21" fmla="*/ 8 h 232"/>
                <a:gd name="T22" fmla="*/ 25 w 30"/>
                <a:gd name="T23" fmla="*/ 16 h 232"/>
                <a:gd name="T24" fmla="*/ 21 w 30"/>
                <a:gd name="T25" fmla="*/ 26 h 232"/>
                <a:gd name="T26" fmla="*/ 10 w 30"/>
                <a:gd name="T27" fmla="*/ 46 h 232"/>
                <a:gd name="T28" fmla="*/ 7 w 30"/>
                <a:gd name="T29" fmla="*/ 52 h 232"/>
                <a:gd name="T30" fmla="*/ 7 w 30"/>
                <a:gd name="T31" fmla="*/ 66 h 232"/>
                <a:gd name="T32" fmla="*/ 19 w 30"/>
                <a:gd name="T33" fmla="*/ 95 h 232"/>
                <a:gd name="T34" fmla="*/ 22 w 30"/>
                <a:gd name="T35" fmla="*/ 108 h 232"/>
                <a:gd name="T36" fmla="*/ 21 w 30"/>
                <a:gd name="T37" fmla="*/ 124 h 232"/>
                <a:gd name="T38" fmla="*/ 19 w 30"/>
                <a:gd name="T39" fmla="*/ 143 h 232"/>
                <a:gd name="T40" fmla="*/ 20 w 30"/>
                <a:gd name="T41" fmla="*/ 162 h 232"/>
                <a:gd name="T42" fmla="*/ 22 w 30"/>
                <a:gd name="T43" fmla="*/ 180 h 232"/>
                <a:gd name="T44" fmla="*/ 20 w 30"/>
                <a:gd name="T45" fmla="*/ 198 h 232"/>
                <a:gd name="T46" fmla="*/ 18 w 30"/>
                <a:gd name="T47" fmla="*/ 231 h 232"/>
                <a:gd name="T48" fmla="*/ 20 w 30"/>
                <a:gd name="T49" fmla="*/ 230 h 232"/>
                <a:gd name="T50" fmla="*/ 23 w 30"/>
                <a:gd name="T51" fmla="*/ 191 h 232"/>
                <a:gd name="T52" fmla="*/ 23 w 30"/>
                <a:gd name="T53" fmla="*/ 171 h 232"/>
                <a:gd name="T54" fmla="*/ 21 w 30"/>
                <a:gd name="T55" fmla="*/ 150 h 232"/>
                <a:gd name="T56" fmla="*/ 23 w 30"/>
                <a:gd name="T57" fmla="*/ 128 h 232"/>
                <a:gd name="T58" fmla="*/ 25 w 30"/>
                <a:gd name="T59" fmla="*/ 109 h 232"/>
                <a:gd name="T60" fmla="*/ 15 w 30"/>
                <a:gd name="T61" fmla="*/ 80 h 232"/>
                <a:gd name="T62" fmla="*/ 9 w 30"/>
                <a:gd name="T63" fmla="*/ 52 h 232"/>
                <a:gd name="T64" fmla="*/ 12 w 30"/>
                <a:gd name="T65" fmla="*/ 45 h 232"/>
                <a:gd name="T66" fmla="*/ 18 w 30"/>
                <a:gd name="T67" fmla="*/ 35 h 232"/>
                <a:gd name="T68" fmla="*/ 28 w 30"/>
                <a:gd name="T69" fmla="*/ 15 h 232"/>
                <a:gd name="T70" fmla="*/ 24 w 30"/>
                <a:gd name="T71" fmla="*/ 3 h 232"/>
                <a:gd name="T72" fmla="*/ 15 w 30"/>
                <a:gd name="T73" fmla="*/ 6 h 232"/>
                <a:gd name="T74" fmla="*/ 7 w 30"/>
                <a:gd name="T75" fmla="*/ 14 h 232"/>
                <a:gd name="T76" fmla="*/ 2 w 30"/>
                <a:gd name="T77" fmla="*/ 44 h 232"/>
                <a:gd name="T78" fmla="*/ 16 w 30"/>
                <a:gd name="T79" fmla="*/ 77 h 232"/>
                <a:gd name="T80" fmla="*/ 18 w 30"/>
                <a:gd name="T81" fmla="*/ 98 h 232"/>
                <a:gd name="T82" fmla="*/ 12 w 30"/>
                <a:gd name="T83" fmla="*/ 116 h 232"/>
                <a:gd name="T84" fmla="*/ 3 w 30"/>
                <a:gd name="T85" fmla="*/ 145 h 232"/>
                <a:gd name="T86" fmla="*/ 11 w 30"/>
                <a:gd name="T87" fmla="*/ 171 h 232"/>
                <a:gd name="T88" fmla="*/ 27 w 30"/>
                <a:gd name="T89" fmla="*/ 198 h 232"/>
                <a:gd name="T90" fmla="*/ 14 w 30"/>
                <a:gd name="T91" fmla="*/ 225 h 232"/>
                <a:gd name="T92" fmla="*/ 16 w 30"/>
                <a:gd name="T93" fmla="*/ 227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0" h="232">
                  <a:moveTo>
                    <a:pt x="16" y="227"/>
                  </a:moveTo>
                  <a:cubicBezTo>
                    <a:pt x="23" y="220"/>
                    <a:pt x="30" y="212"/>
                    <a:pt x="29" y="201"/>
                  </a:cubicBezTo>
                  <a:cubicBezTo>
                    <a:pt x="29" y="191"/>
                    <a:pt x="22" y="182"/>
                    <a:pt x="16" y="174"/>
                  </a:cubicBezTo>
                  <a:cubicBezTo>
                    <a:pt x="9" y="166"/>
                    <a:pt x="4" y="156"/>
                    <a:pt x="6" y="145"/>
                  </a:cubicBezTo>
                  <a:cubicBezTo>
                    <a:pt x="7" y="134"/>
                    <a:pt x="12" y="124"/>
                    <a:pt x="16" y="114"/>
                  </a:cubicBezTo>
                  <a:cubicBezTo>
                    <a:pt x="18" y="108"/>
                    <a:pt x="20" y="101"/>
                    <a:pt x="21" y="95"/>
                  </a:cubicBezTo>
                  <a:cubicBezTo>
                    <a:pt x="21" y="89"/>
                    <a:pt x="20" y="83"/>
                    <a:pt x="18" y="77"/>
                  </a:cubicBezTo>
                  <a:cubicBezTo>
                    <a:pt x="15" y="71"/>
                    <a:pt x="12" y="66"/>
                    <a:pt x="9" y="60"/>
                  </a:cubicBezTo>
                  <a:cubicBezTo>
                    <a:pt x="7" y="54"/>
                    <a:pt x="5" y="49"/>
                    <a:pt x="4" y="43"/>
                  </a:cubicBezTo>
                  <a:cubicBezTo>
                    <a:pt x="2" y="33"/>
                    <a:pt x="4" y="21"/>
                    <a:pt x="11" y="13"/>
                  </a:cubicBezTo>
                  <a:cubicBezTo>
                    <a:pt x="14" y="11"/>
                    <a:pt x="25" y="0"/>
                    <a:pt x="26" y="8"/>
                  </a:cubicBezTo>
                  <a:cubicBezTo>
                    <a:pt x="27" y="10"/>
                    <a:pt x="26" y="13"/>
                    <a:pt x="25" y="16"/>
                  </a:cubicBezTo>
                  <a:cubicBezTo>
                    <a:pt x="24" y="19"/>
                    <a:pt x="22" y="23"/>
                    <a:pt x="21" y="26"/>
                  </a:cubicBezTo>
                  <a:cubicBezTo>
                    <a:pt x="17" y="33"/>
                    <a:pt x="13" y="39"/>
                    <a:pt x="10" y="46"/>
                  </a:cubicBezTo>
                  <a:cubicBezTo>
                    <a:pt x="8" y="48"/>
                    <a:pt x="7" y="50"/>
                    <a:pt x="7" y="52"/>
                  </a:cubicBezTo>
                  <a:cubicBezTo>
                    <a:pt x="6" y="57"/>
                    <a:pt x="6" y="61"/>
                    <a:pt x="7" y="66"/>
                  </a:cubicBezTo>
                  <a:cubicBezTo>
                    <a:pt x="10" y="76"/>
                    <a:pt x="15" y="85"/>
                    <a:pt x="19" y="95"/>
                  </a:cubicBezTo>
                  <a:cubicBezTo>
                    <a:pt x="21" y="99"/>
                    <a:pt x="22" y="103"/>
                    <a:pt x="22" y="108"/>
                  </a:cubicBezTo>
                  <a:cubicBezTo>
                    <a:pt x="23" y="113"/>
                    <a:pt x="22" y="119"/>
                    <a:pt x="21" y="124"/>
                  </a:cubicBezTo>
                  <a:cubicBezTo>
                    <a:pt x="20" y="130"/>
                    <a:pt x="19" y="137"/>
                    <a:pt x="19" y="143"/>
                  </a:cubicBezTo>
                  <a:cubicBezTo>
                    <a:pt x="19" y="149"/>
                    <a:pt x="19" y="156"/>
                    <a:pt x="20" y="162"/>
                  </a:cubicBezTo>
                  <a:cubicBezTo>
                    <a:pt x="21" y="168"/>
                    <a:pt x="22" y="174"/>
                    <a:pt x="22" y="180"/>
                  </a:cubicBezTo>
                  <a:cubicBezTo>
                    <a:pt x="22" y="186"/>
                    <a:pt x="21" y="192"/>
                    <a:pt x="20" y="198"/>
                  </a:cubicBezTo>
                  <a:cubicBezTo>
                    <a:pt x="18" y="209"/>
                    <a:pt x="16" y="220"/>
                    <a:pt x="18" y="231"/>
                  </a:cubicBezTo>
                  <a:cubicBezTo>
                    <a:pt x="18" y="232"/>
                    <a:pt x="21" y="232"/>
                    <a:pt x="20" y="230"/>
                  </a:cubicBezTo>
                  <a:cubicBezTo>
                    <a:pt x="17" y="217"/>
                    <a:pt x="22" y="204"/>
                    <a:pt x="23" y="191"/>
                  </a:cubicBezTo>
                  <a:cubicBezTo>
                    <a:pt x="24" y="185"/>
                    <a:pt x="24" y="178"/>
                    <a:pt x="23" y="171"/>
                  </a:cubicBezTo>
                  <a:cubicBezTo>
                    <a:pt x="23" y="164"/>
                    <a:pt x="22" y="157"/>
                    <a:pt x="21" y="150"/>
                  </a:cubicBezTo>
                  <a:cubicBezTo>
                    <a:pt x="21" y="142"/>
                    <a:pt x="22" y="135"/>
                    <a:pt x="23" y="128"/>
                  </a:cubicBezTo>
                  <a:cubicBezTo>
                    <a:pt x="24" y="122"/>
                    <a:pt x="25" y="115"/>
                    <a:pt x="25" y="109"/>
                  </a:cubicBezTo>
                  <a:cubicBezTo>
                    <a:pt x="24" y="98"/>
                    <a:pt x="19" y="89"/>
                    <a:pt x="15" y="80"/>
                  </a:cubicBezTo>
                  <a:cubicBezTo>
                    <a:pt x="11" y="72"/>
                    <a:pt x="6" y="61"/>
                    <a:pt x="9" y="52"/>
                  </a:cubicBezTo>
                  <a:cubicBezTo>
                    <a:pt x="10" y="49"/>
                    <a:pt x="11" y="47"/>
                    <a:pt x="12" y="45"/>
                  </a:cubicBezTo>
                  <a:cubicBezTo>
                    <a:pt x="14" y="42"/>
                    <a:pt x="16" y="39"/>
                    <a:pt x="18" y="35"/>
                  </a:cubicBezTo>
                  <a:cubicBezTo>
                    <a:pt x="22" y="29"/>
                    <a:pt x="26" y="22"/>
                    <a:pt x="28" y="15"/>
                  </a:cubicBezTo>
                  <a:cubicBezTo>
                    <a:pt x="29" y="11"/>
                    <a:pt x="30" y="3"/>
                    <a:pt x="24" y="3"/>
                  </a:cubicBezTo>
                  <a:cubicBezTo>
                    <a:pt x="21" y="2"/>
                    <a:pt x="18" y="4"/>
                    <a:pt x="15" y="6"/>
                  </a:cubicBezTo>
                  <a:cubicBezTo>
                    <a:pt x="12" y="9"/>
                    <a:pt x="10" y="11"/>
                    <a:pt x="7" y="14"/>
                  </a:cubicBezTo>
                  <a:cubicBezTo>
                    <a:pt x="1" y="22"/>
                    <a:pt x="0" y="34"/>
                    <a:pt x="2" y="44"/>
                  </a:cubicBezTo>
                  <a:cubicBezTo>
                    <a:pt x="3" y="56"/>
                    <a:pt x="11" y="66"/>
                    <a:pt x="16" y="77"/>
                  </a:cubicBezTo>
                  <a:cubicBezTo>
                    <a:pt x="18" y="84"/>
                    <a:pt x="19" y="90"/>
                    <a:pt x="18" y="98"/>
                  </a:cubicBezTo>
                  <a:cubicBezTo>
                    <a:pt x="17" y="104"/>
                    <a:pt x="15" y="110"/>
                    <a:pt x="12" y="116"/>
                  </a:cubicBezTo>
                  <a:cubicBezTo>
                    <a:pt x="9" y="126"/>
                    <a:pt x="5" y="135"/>
                    <a:pt x="3" y="145"/>
                  </a:cubicBezTo>
                  <a:cubicBezTo>
                    <a:pt x="2" y="154"/>
                    <a:pt x="6" y="164"/>
                    <a:pt x="11" y="171"/>
                  </a:cubicBezTo>
                  <a:cubicBezTo>
                    <a:pt x="17" y="180"/>
                    <a:pt x="25" y="188"/>
                    <a:pt x="27" y="198"/>
                  </a:cubicBezTo>
                  <a:cubicBezTo>
                    <a:pt x="29" y="209"/>
                    <a:pt x="22" y="219"/>
                    <a:pt x="14" y="225"/>
                  </a:cubicBezTo>
                  <a:cubicBezTo>
                    <a:pt x="13" y="226"/>
                    <a:pt x="15" y="228"/>
                    <a:pt x="16" y="22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2" name="Freeform 254"/>
            <p:cNvSpPr/>
            <p:nvPr/>
          </p:nvSpPr>
          <p:spPr bwMode="auto">
            <a:xfrm>
              <a:off x="1735" y="349"/>
              <a:ext cx="68" cy="261"/>
            </a:xfrm>
            <a:custGeom>
              <a:avLst/>
              <a:gdLst>
                <a:gd name="T0" fmla="*/ 8 w 53"/>
                <a:gd name="T1" fmla="*/ 200 h 202"/>
                <a:gd name="T2" fmla="*/ 34 w 53"/>
                <a:gd name="T3" fmla="*/ 156 h 202"/>
                <a:gd name="T4" fmla="*/ 45 w 53"/>
                <a:gd name="T5" fmla="*/ 136 h 202"/>
                <a:gd name="T6" fmla="*/ 44 w 53"/>
                <a:gd name="T7" fmla="*/ 114 h 202"/>
                <a:gd name="T8" fmla="*/ 11 w 53"/>
                <a:gd name="T9" fmla="*/ 67 h 202"/>
                <a:gd name="T10" fmla="*/ 15 w 53"/>
                <a:gd name="T11" fmla="*/ 34 h 202"/>
                <a:gd name="T12" fmla="*/ 32 w 53"/>
                <a:gd name="T13" fmla="*/ 2 h 202"/>
                <a:gd name="T14" fmla="*/ 30 w 53"/>
                <a:gd name="T15" fmla="*/ 1 h 202"/>
                <a:gd name="T16" fmla="*/ 9 w 53"/>
                <a:gd name="T17" fmla="*/ 65 h 202"/>
                <a:gd name="T18" fmla="*/ 47 w 53"/>
                <a:gd name="T19" fmla="*/ 118 h 202"/>
                <a:gd name="T20" fmla="*/ 22 w 53"/>
                <a:gd name="T21" fmla="*/ 181 h 202"/>
                <a:gd name="T22" fmla="*/ 23 w 53"/>
                <a:gd name="T23" fmla="*/ 182 h 202"/>
                <a:gd name="T24" fmla="*/ 33 w 53"/>
                <a:gd name="T25" fmla="*/ 178 h 202"/>
                <a:gd name="T26" fmla="*/ 42 w 53"/>
                <a:gd name="T27" fmla="*/ 166 h 202"/>
                <a:gd name="T28" fmla="*/ 50 w 53"/>
                <a:gd name="T29" fmla="*/ 136 h 202"/>
                <a:gd name="T30" fmla="*/ 44 w 53"/>
                <a:gd name="T31" fmla="*/ 102 h 202"/>
                <a:gd name="T32" fmla="*/ 29 w 53"/>
                <a:gd name="T33" fmla="*/ 67 h 202"/>
                <a:gd name="T34" fmla="*/ 28 w 53"/>
                <a:gd name="T35" fmla="*/ 7 h 202"/>
                <a:gd name="T36" fmla="*/ 26 w 53"/>
                <a:gd name="T37" fmla="*/ 6 h 202"/>
                <a:gd name="T38" fmla="*/ 22 w 53"/>
                <a:gd name="T39" fmla="*/ 47 h 202"/>
                <a:gd name="T40" fmla="*/ 34 w 53"/>
                <a:gd name="T41" fmla="*/ 84 h 202"/>
                <a:gd name="T42" fmla="*/ 47 w 53"/>
                <a:gd name="T43" fmla="*/ 119 h 202"/>
                <a:gd name="T44" fmla="*/ 45 w 53"/>
                <a:gd name="T45" fmla="*/ 154 h 202"/>
                <a:gd name="T46" fmla="*/ 36 w 53"/>
                <a:gd name="T47" fmla="*/ 170 h 202"/>
                <a:gd name="T48" fmla="*/ 23 w 53"/>
                <a:gd name="T49" fmla="*/ 180 h 202"/>
                <a:gd name="T50" fmla="*/ 24 w 53"/>
                <a:gd name="T51" fmla="*/ 182 h 202"/>
                <a:gd name="T52" fmla="*/ 44 w 53"/>
                <a:gd name="T53" fmla="*/ 150 h 202"/>
                <a:gd name="T54" fmla="*/ 50 w 53"/>
                <a:gd name="T55" fmla="*/ 118 h 202"/>
                <a:gd name="T56" fmla="*/ 32 w 53"/>
                <a:gd name="T57" fmla="*/ 90 h 202"/>
                <a:gd name="T58" fmla="*/ 12 w 53"/>
                <a:gd name="T59" fmla="*/ 64 h 202"/>
                <a:gd name="T60" fmla="*/ 32 w 53"/>
                <a:gd name="T61" fmla="*/ 2 h 202"/>
                <a:gd name="T62" fmla="*/ 30 w 53"/>
                <a:gd name="T63" fmla="*/ 1 h 202"/>
                <a:gd name="T64" fmla="*/ 13 w 53"/>
                <a:gd name="T65" fmla="*/ 34 h 202"/>
                <a:gd name="T66" fmla="*/ 9 w 53"/>
                <a:gd name="T67" fmla="*/ 67 h 202"/>
                <a:gd name="T68" fmla="*/ 43 w 53"/>
                <a:gd name="T69" fmla="*/ 118 h 202"/>
                <a:gd name="T70" fmla="*/ 30 w 53"/>
                <a:gd name="T71" fmla="*/ 158 h 202"/>
                <a:gd name="T72" fmla="*/ 6 w 53"/>
                <a:gd name="T73" fmla="*/ 200 h 202"/>
                <a:gd name="T74" fmla="*/ 8 w 53"/>
                <a:gd name="T75" fmla="*/ 20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202">
                  <a:moveTo>
                    <a:pt x="8" y="200"/>
                  </a:moveTo>
                  <a:cubicBezTo>
                    <a:pt x="12" y="183"/>
                    <a:pt x="24" y="170"/>
                    <a:pt x="34" y="156"/>
                  </a:cubicBezTo>
                  <a:cubicBezTo>
                    <a:pt x="39" y="150"/>
                    <a:pt x="43" y="144"/>
                    <a:pt x="45" y="136"/>
                  </a:cubicBezTo>
                  <a:cubicBezTo>
                    <a:pt x="48" y="129"/>
                    <a:pt x="47" y="121"/>
                    <a:pt x="44" y="114"/>
                  </a:cubicBezTo>
                  <a:cubicBezTo>
                    <a:pt x="37" y="96"/>
                    <a:pt x="17" y="86"/>
                    <a:pt x="11" y="67"/>
                  </a:cubicBezTo>
                  <a:cubicBezTo>
                    <a:pt x="8" y="55"/>
                    <a:pt x="11" y="44"/>
                    <a:pt x="15" y="34"/>
                  </a:cubicBezTo>
                  <a:cubicBezTo>
                    <a:pt x="20" y="22"/>
                    <a:pt x="26" y="12"/>
                    <a:pt x="32" y="2"/>
                  </a:cubicBezTo>
                  <a:cubicBezTo>
                    <a:pt x="33" y="1"/>
                    <a:pt x="31" y="0"/>
                    <a:pt x="30" y="1"/>
                  </a:cubicBezTo>
                  <a:cubicBezTo>
                    <a:pt x="16" y="18"/>
                    <a:pt x="0" y="41"/>
                    <a:pt x="9" y="65"/>
                  </a:cubicBezTo>
                  <a:cubicBezTo>
                    <a:pt x="18" y="85"/>
                    <a:pt x="42" y="96"/>
                    <a:pt x="47" y="118"/>
                  </a:cubicBezTo>
                  <a:cubicBezTo>
                    <a:pt x="53" y="143"/>
                    <a:pt x="31" y="160"/>
                    <a:pt x="22" y="181"/>
                  </a:cubicBezTo>
                  <a:cubicBezTo>
                    <a:pt x="22" y="182"/>
                    <a:pt x="23" y="182"/>
                    <a:pt x="23" y="182"/>
                  </a:cubicBezTo>
                  <a:cubicBezTo>
                    <a:pt x="27" y="183"/>
                    <a:pt x="30" y="180"/>
                    <a:pt x="33" y="178"/>
                  </a:cubicBezTo>
                  <a:cubicBezTo>
                    <a:pt x="36" y="174"/>
                    <a:pt x="39" y="170"/>
                    <a:pt x="42" y="166"/>
                  </a:cubicBezTo>
                  <a:cubicBezTo>
                    <a:pt x="47" y="157"/>
                    <a:pt x="50" y="147"/>
                    <a:pt x="50" y="136"/>
                  </a:cubicBezTo>
                  <a:cubicBezTo>
                    <a:pt x="51" y="124"/>
                    <a:pt x="48" y="113"/>
                    <a:pt x="44" y="102"/>
                  </a:cubicBezTo>
                  <a:cubicBezTo>
                    <a:pt x="39" y="90"/>
                    <a:pt x="33" y="79"/>
                    <a:pt x="29" y="67"/>
                  </a:cubicBezTo>
                  <a:cubicBezTo>
                    <a:pt x="22" y="47"/>
                    <a:pt x="22" y="26"/>
                    <a:pt x="28" y="7"/>
                  </a:cubicBezTo>
                  <a:cubicBezTo>
                    <a:pt x="29" y="5"/>
                    <a:pt x="26" y="5"/>
                    <a:pt x="26" y="6"/>
                  </a:cubicBezTo>
                  <a:cubicBezTo>
                    <a:pt x="22" y="19"/>
                    <a:pt x="21" y="33"/>
                    <a:pt x="22" y="47"/>
                  </a:cubicBezTo>
                  <a:cubicBezTo>
                    <a:pt x="24" y="60"/>
                    <a:pt x="28" y="72"/>
                    <a:pt x="34" y="84"/>
                  </a:cubicBezTo>
                  <a:cubicBezTo>
                    <a:pt x="39" y="95"/>
                    <a:pt x="45" y="107"/>
                    <a:pt x="47" y="119"/>
                  </a:cubicBezTo>
                  <a:cubicBezTo>
                    <a:pt x="49" y="131"/>
                    <a:pt x="48" y="143"/>
                    <a:pt x="45" y="154"/>
                  </a:cubicBezTo>
                  <a:cubicBezTo>
                    <a:pt x="43" y="160"/>
                    <a:pt x="40" y="165"/>
                    <a:pt x="36" y="170"/>
                  </a:cubicBezTo>
                  <a:cubicBezTo>
                    <a:pt x="34" y="174"/>
                    <a:pt x="29" y="181"/>
                    <a:pt x="23" y="180"/>
                  </a:cubicBezTo>
                  <a:cubicBezTo>
                    <a:pt x="23" y="181"/>
                    <a:pt x="24" y="181"/>
                    <a:pt x="24" y="182"/>
                  </a:cubicBezTo>
                  <a:cubicBezTo>
                    <a:pt x="29" y="170"/>
                    <a:pt x="38" y="161"/>
                    <a:pt x="44" y="150"/>
                  </a:cubicBezTo>
                  <a:cubicBezTo>
                    <a:pt x="49" y="140"/>
                    <a:pt x="52" y="129"/>
                    <a:pt x="50" y="118"/>
                  </a:cubicBezTo>
                  <a:cubicBezTo>
                    <a:pt x="47" y="107"/>
                    <a:pt x="40" y="98"/>
                    <a:pt x="32" y="90"/>
                  </a:cubicBezTo>
                  <a:cubicBezTo>
                    <a:pt x="24" y="83"/>
                    <a:pt x="16" y="74"/>
                    <a:pt x="12" y="64"/>
                  </a:cubicBezTo>
                  <a:cubicBezTo>
                    <a:pt x="2" y="42"/>
                    <a:pt x="19" y="19"/>
                    <a:pt x="32" y="2"/>
                  </a:cubicBezTo>
                  <a:cubicBezTo>
                    <a:pt x="31" y="2"/>
                    <a:pt x="31" y="1"/>
                    <a:pt x="30" y="1"/>
                  </a:cubicBezTo>
                  <a:cubicBezTo>
                    <a:pt x="24" y="12"/>
                    <a:pt x="17" y="22"/>
                    <a:pt x="13" y="34"/>
                  </a:cubicBezTo>
                  <a:cubicBezTo>
                    <a:pt x="9" y="44"/>
                    <a:pt x="6" y="56"/>
                    <a:pt x="9" y="67"/>
                  </a:cubicBezTo>
                  <a:cubicBezTo>
                    <a:pt x="15" y="87"/>
                    <a:pt x="37" y="98"/>
                    <a:pt x="43" y="118"/>
                  </a:cubicBezTo>
                  <a:cubicBezTo>
                    <a:pt x="48" y="133"/>
                    <a:pt x="39" y="147"/>
                    <a:pt x="30" y="158"/>
                  </a:cubicBezTo>
                  <a:cubicBezTo>
                    <a:pt x="20" y="171"/>
                    <a:pt x="9" y="184"/>
                    <a:pt x="6" y="200"/>
                  </a:cubicBezTo>
                  <a:cubicBezTo>
                    <a:pt x="6" y="201"/>
                    <a:pt x="8" y="202"/>
                    <a:pt x="8" y="20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3" name="Freeform 255"/>
            <p:cNvSpPr/>
            <p:nvPr/>
          </p:nvSpPr>
          <p:spPr bwMode="auto">
            <a:xfrm>
              <a:off x="1878" y="332"/>
              <a:ext cx="36" cy="292"/>
            </a:xfrm>
            <a:custGeom>
              <a:avLst/>
              <a:gdLst>
                <a:gd name="T0" fmla="*/ 13 w 28"/>
                <a:gd name="T1" fmla="*/ 12 h 226"/>
                <a:gd name="T2" fmla="*/ 3 w 28"/>
                <a:gd name="T3" fmla="*/ 41 h 226"/>
                <a:gd name="T4" fmla="*/ 14 w 28"/>
                <a:gd name="T5" fmla="*/ 71 h 226"/>
                <a:gd name="T6" fmla="*/ 21 w 28"/>
                <a:gd name="T7" fmla="*/ 108 h 226"/>
                <a:gd name="T8" fmla="*/ 9 w 28"/>
                <a:gd name="T9" fmla="*/ 144 h 226"/>
                <a:gd name="T10" fmla="*/ 1 w 28"/>
                <a:gd name="T11" fmla="*/ 181 h 226"/>
                <a:gd name="T12" fmla="*/ 6 w 28"/>
                <a:gd name="T13" fmla="*/ 197 h 226"/>
                <a:gd name="T14" fmla="*/ 12 w 28"/>
                <a:gd name="T15" fmla="*/ 205 h 226"/>
                <a:gd name="T16" fmla="*/ 18 w 28"/>
                <a:gd name="T17" fmla="*/ 215 h 226"/>
                <a:gd name="T18" fmla="*/ 18 w 28"/>
                <a:gd name="T19" fmla="*/ 222 h 226"/>
                <a:gd name="T20" fmla="*/ 13 w 28"/>
                <a:gd name="T21" fmla="*/ 210 h 226"/>
                <a:gd name="T22" fmla="*/ 12 w 28"/>
                <a:gd name="T23" fmla="*/ 192 h 226"/>
                <a:gd name="T24" fmla="*/ 13 w 28"/>
                <a:gd name="T25" fmla="*/ 161 h 226"/>
                <a:gd name="T26" fmla="*/ 24 w 28"/>
                <a:gd name="T27" fmla="*/ 125 h 226"/>
                <a:gd name="T28" fmla="*/ 25 w 28"/>
                <a:gd name="T29" fmla="*/ 89 h 226"/>
                <a:gd name="T30" fmla="*/ 17 w 28"/>
                <a:gd name="T31" fmla="*/ 68 h 226"/>
                <a:gd name="T32" fmla="*/ 11 w 28"/>
                <a:gd name="T33" fmla="*/ 47 h 226"/>
                <a:gd name="T34" fmla="*/ 13 w 28"/>
                <a:gd name="T35" fmla="*/ 2 h 226"/>
                <a:gd name="T36" fmla="*/ 11 w 28"/>
                <a:gd name="T37" fmla="*/ 1 h 226"/>
                <a:gd name="T38" fmla="*/ 8 w 28"/>
                <a:gd name="T39" fmla="*/ 41 h 226"/>
                <a:gd name="T40" fmla="*/ 19 w 28"/>
                <a:gd name="T41" fmla="*/ 78 h 226"/>
                <a:gd name="T42" fmla="*/ 24 w 28"/>
                <a:gd name="T43" fmla="*/ 117 h 226"/>
                <a:gd name="T44" fmla="*/ 12 w 28"/>
                <a:gd name="T45" fmla="*/ 154 h 226"/>
                <a:gd name="T46" fmla="*/ 10 w 28"/>
                <a:gd name="T47" fmla="*/ 189 h 226"/>
                <a:gd name="T48" fmla="*/ 11 w 28"/>
                <a:gd name="T49" fmla="*/ 205 h 226"/>
                <a:gd name="T50" fmla="*/ 12 w 28"/>
                <a:gd name="T51" fmla="*/ 215 h 226"/>
                <a:gd name="T52" fmla="*/ 14 w 28"/>
                <a:gd name="T53" fmla="*/ 222 h 226"/>
                <a:gd name="T54" fmla="*/ 22 w 28"/>
                <a:gd name="T55" fmla="*/ 219 h 226"/>
                <a:gd name="T56" fmla="*/ 18 w 28"/>
                <a:gd name="T57" fmla="*/ 210 h 226"/>
                <a:gd name="T58" fmla="*/ 11 w 28"/>
                <a:gd name="T59" fmla="*/ 200 h 226"/>
                <a:gd name="T60" fmla="*/ 5 w 28"/>
                <a:gd name="T61" fmla="*/ 190 h 226"/>
                <a:gd name="T62" fmla="*/ 3 w 28"/>
                <a:gd name="T63" fmla="*/ 171 h 226"/>
                <a:gd name="T64" fmla="*/ 16 w 28"/>
                <a:gd name="T65" fmla="*/ 133 h 226"/>
                <a:gd name="T66" fmla="*/ 23 w 28"/>
                <a:gd name="T67" fmla="*/ 98 h 226"/>
                <a:gd name="T68" fmla="*/ 18 w 28"/>
                <a:gd name="T69" fmla="*/ 76 h 226"/>
                <a:gd name="T70" fmla="*/ 9 w 28"/>
                <a:gd name="T71" fmla="*/ 54 h 226"/>
                <a:gd name="T72" fmla="*/ 5 w 28"/>
                <a:gd name="T73" fmla="*/ 34 h 226"/>
                <a:gd name="T74" fmla="*/ 14 w 28"/>
                <a:gd name="T75" fmla="*/ 14 h 226"/>
                <a:gd name="T76" fmla="*/ 13 w 28"/>
                <a:gd name="T77" fmla="*/ 1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8" h="226">
                  <a:moveTo>
                    <a:pt x="13" y="12"/>
                  </a:moveTo>
                  <a:cubicBezTo>
                    <a:pt x="5" y="20"/>
                    <a:pt x="2" y="30"/>
                    <a:pt x="3" y="41"/>
                  </a:cubicBezTo>
                  <a:cubicBezTo>
                    <a:pt x="4" y="51"/>
                    <a:pt x="9" y="61"/>
                    <a:pt x="14" y="71"/>
                  </a:cubicBezTo>
                  <a:cubicBezTo>
                    <a:pt x="19" y="83"/>
                    <a:pt x="22" y="95"/>
                    <a:pt x="21" y="108"/>
                  </a:cubicBezTo>
                  <a:cubicBezTo>
                    <a:pt x="19" y="121"/>
                    <a:pt x="14" y="133"/>
                    <a:pt x="9" y="144"/>
                  </a:cubicBezTo>
                  <a:cubicBezTo>
                    <a:pt x="4" y="156"/>
                    <a:pt x="0" y="169"/>
                    <a:pt x="1" y="181"/>
                  </a:cubicBezTo>
                  <a:cubicBezTo>
                    <a:pt x="2" y="187"/>
                    <a:pt x="3" y="193"/>
                    <a:pt x="6" y="197"/>
                  </a:cubicBezTo>
                  <a:cubicBezTo>
                    <a:pt x="8" y="200"/>
                    <a:pt x="10" y="202"/>
                    <a:pt x="12" y="205"/>
                  </a:cubicBezTo>
                  <a:cubicBezTo>
                    <a:pt x="14" y="208"/>
                    <a:pt x="17" y="211"/>
                    <a:pt x="18" y="215"/>
                  </a:cubicBezTo>
                  <a:cubicBezTo>
                    <a:pt x="19" y="217"/>
                    <a:pt x="21" y="220"/>
                    <a:pt x="18" y="222"/>
                  </a:cubicBezTo>
                  <a:cubicBezTo>
                    <a:pt x="15" y="224"/>
                    <a:pt x="13" y="212"/>
                    <a:pt x="13" y="210"/>
                  </a:cubicBezTo>
                  <a:cubicBezTo>
                    <a:pt x="12" y="204"/>
                    <a:pt x="12" y="198"/>
                    <a:pt x="12" y="192"/>
                  </a:cubicBezTo>
                  <a:cubicBezTo>
                    <a:pt x="12" y="182"/>
                    <a:pt x="11" y="171"/>
                    <a:pt x="13" y="161"/>
                  </a:cubicBezTo>
                  <a:cubicBezTo>
                    <a:pt x="15" y="148"/>
                    <a:pt x="21" y="137"/>
                    <a:pt x="24" y="125"/>
                  </a:cubicBezTo>
                  <a:cubicBezTo>
                    <a:pt x="27" y="113"/>
                    <a:pt x="28" y="101"/>
                    <a:pt x="25" y="89"/>
                  </a:cubicBezTo>
                  <a:cubicBezTo>
                    <a:pt x="23" y="82"/>
                    <a:pt x="20" y="75"/>
                    <a:pt x="17" y="68"/>
                  </a:cubicBezTo>
                  <a:cubicBezTo>
                    <a:pt x="15" y="61"/>
                    <a:pt x="13" y="54"/>
                    <a:pt x="11" y="47"/>
                  </a:cubicBezTo>
                  <a:cubicBezTo>
                    <a:pt x="8" y="32"/>
                    <a:pt x="9" y="16"/>
                    <a:pt x="13" y="2"/>
                  </a:cubicBezTo>
                  <a:cubicBezTo>
                    <a:pt x="13" y="0"/>
                    <a:pt x="11" y="0"/>
                    <a:pt x="11" y="1"/>
                  </a:cubicBezTo>
                  <a:cubicBezTo>
                    <a:pt x="7" y="14"/>
                    <a:pt x="6" y="27"/>
                    <a:pt x="8" y="41"/>
                  </a:cubicBezTo>
                  <a:cubicBezTo>
                    <a:pt x="10" y="54"/>
                    <a:pt x="14" y="66"/>
                    <a:pt x="19" y="78"/>
                  </a:cubicBezTo>
                  <a:cubicBezTo>
                    <a:pt x="24" y="91"/>
                    <a:pt x="26" y="104"/>
                    <a:pt x="24" y="117"/>
                  </a:cubicBezTo>
                  <a:cubicBezTo>
                    <a:pt x="22" y="130"/>
                    <a:pt x="15" y="141"/>
                    <a:pt x="12" y="154"/>
                  </a:cubicBezTo>
                  <a:cubicBezTo>
                    <a:pt x="9" y="165"/>
                    <a:pt x="9" y="177"/>
                    <a:pt x="10" y="189"/>
                  </a:cubicBezTo>
                  <a:cubicBezTo>
                    <a:pt x="10" y="194"/>
                    <a:pt x="10" y="200"/>
                    <a:pt x="11" y="205"/>
                  </a:cubicBezTo>
                  <a:cubicBezTo>
                    <a:pt x="11" y="209"/>
                    <a:pt x="11" y="212"/>
                    <a:pt x="12" y="215"/>
                  </a:cubicBezTo>
                  <a:cubicBezTo>
                    <a:pt x="12" y="218"/>
                    <a:pt x="13" y="220"/>
                    <a:pt x="14" y="222"/>
                  </a:cubicBezTo>
                  <a:cubicBezTo>
                    <a:pt x="17" y="226"/>
                    <a:pt x="23" y="223"/>
                    <a:pt x="22" y="219"/>
                  </a:cubicBezTo>
                  <a:cubicBezTo>
                    <a:pt x="22" y="215"/>
                    <a:pt x="20" y="212"/>
                    <a:pt x="18" y="210"/>
                  </a:cubicBezTo>
                  <a:cubicBezTo>
                    <a:pt x="16" y="207"/>
                    <a:pt x="13" y="203"/>
                    <a:pt x="11" y="200"/>
                  </a:cubicBezTo>
                  <a:cubicBezTo>
                    <a:pt x="8" y="197"/>
                    <a:pt x="7" y="194"/>
                    <a:pt x="5" y="190"/>
                  </a:cubicBezTo>
                  <a:cubicBezTo>
                    <a:pt x="3" y="184"/>
                    <a:pt x="3" y="177"/>
                    <a:pt x="3" y="171"/>
                  </a:cubicBezTo>
                  <a:cubicBezTo>
                    <a:pt x="5" y="158"/>
                    <a:pt x="11" y="145"/>
                    <a:pt x="16" y="133"/>
                  </a:cubicBezTo>
                  <a:cubicBezTo>
                    <a:pt x="20" y="122"/>
                    <a:pt x="24" y="110"/>
                    <a:pt x="23" y="98"/>
                  </a:cubicBezTo>
                  <a:cubicBezTo>
                    <a:pt x="23" y="91"/>
                    <a:pt x="21" y="83"/>
                    <a:pt x="18" y="76"/>
                  </a:cubicBezTo>
                  <a:cubicBezTo>
                    <a:pt x="15" y="68"/>
                    <a:pt x="12" y="62"/>
                    <a:pt x="9" y="54"/>
                  </a:cubicBezTo>
                  <a:cubicBezTo>
                    <a:pt x="6" y="48"/>
                    <a:pt x="4" y="41"/>
                    <a:pt x="5" y="34"/>
                  </a:cubicBezTo>
                  <a:cubicBezTo>
                    <a:pt x="5" y="26"/>
                    <a:pt x="9" y="20"/>
                    <a:pt x="14" y="14"/>
                  </a:cubicBezTo>
                  <a:cubicBezTo>
                    <a:pt x="15" y="13"/>
                    <a:pt x="14" y="12"/>
                    <a:pt x="13" y="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4" name="Freeform 256"/>
            <p:cNvSpPr/>
            <p:nvPr/>
          </p:nvSpPr>
          <p:spPr bwMode="auto">
            <a:xfrm>
              <a:off x="644" y="3701"/>
              <a:ext cx="741" cy="338"/>
            </a:xfrm>
            <a:custGeom>
              <a:avLst/>
              <a:gdLst>
                <a:gd name="T0" fmla="*/ 15 w 573"/>
                <a:gd name="T1" fmla="*/ 132 h 261"/>
                <a:gd name="T2" fmla="*/ 18 w 573"/>
                <a:gd name="T3" fmla="*/ 205 h 261"/>
                <a:gd name="T4" fmla="*/ 14 w 573"/>
                <a:gd name="T5" fmla="*/ 101 h 261"/>
                <a:gd name="T6" fmla="*/ 9 w 573"/>
                <a:gd name="T7" fmla="*/ 39 h 261"/>
                <a:gd name="T8" fmla="*/ 10 w 573"/>
                <a:gd name="T9" fmla="*/ 81 h 261"/>
                <a:gd name="T10" fmla="*/ 15 w 573"/>
                <a:gd name="T11" fmla="*/ 222 h 261"/>
                <a:gd name="T12" fmla="*/ 8 w 573"/>
                <a:gd name="T13" fmla="*/ 78 h 261"/>
                <a:gd name="T14" fmla="*/ 5 w 573"/>
                <a:gd name="T15" fmla="*/ 49 h 261"/>
                <a:gd name="T16" fmla="*/ 15 w 573"/>
                <a:gd name="T17" fmla="*/ 134 h 261"/>
                <a:gd name="T18" fmla="*/ 18 w 573"/>
                <a:gd name="T19" fmla="*/ 222 h 261"/>
                <a:gd name="T20" fmla="*/ 20 w 573"/>
                <a:gd name="T21" fmla="*/ 33 h 261"/>
                <a:gd name="T22" fmla="*/ 14 w 573"/>
                <a:gd name="T23" fmla="*/ 41 h 261"/>
                <a:gd name="T24" fmla="*/ 26 w 573"/>
                <a:gd name="T25" fmla="*/ 23 h 261"/>
                <a:gd name="T26" fmla="*/ 16 w 573"/>
                <a:gd name="T27" fmla="*/ 48 h 261"/>
                <a:gd name="T28" fmla="*/ 15 w 573"/>
                <a:gd name="T29" fmla="*/ 181 h 261"/>
                <a:gd name="T30" fmla="*/ 32 w 573"/>
                <a:gd name="T31" fmla="*/ 250 h 261"/>
                <a:gd name="T32" fmla="*/ 45 w 573"/>
                <a:gd name="T33" fmla="*/ 255 h 261"/>
                <a:gd name="T34" fmla="*/ 136 w 573"/>
                <a:gd name="T35" fmla="*/ 257 h 261"/>
                <a:gd name="T36" fmla="*/ 449 w 573"/>
                <a:gd name="T37" fmla="*/ 250 h 261"/>
                <a:gd name="T38" fmla="*/ 534 w 573"/>
                <a:gd name="T39" fmla="*/ 248 h 261"/>
                <a:gd name="T40" fmla="*/ 312 w 573"/>
                <a:gd name="T41" fmla="*/ 252 h 261"/>
                <a:gd name="T42" fmla="*/ 92 w 573"/>
                <a:gd name="T43" fmla="*/ 253 h 261"/>
                <a:gd name="T44" fmla="*/ 19 w 573"/>
                <a:gd name="T45" fmla="*/ 215 h 261"/>
                <a:gd name="T46" fmla="*/ 16 w 573"/>
                <a:gd name="T47" fmla="*/ 117 h 261"/>
                <a:gd name="T48" fmla="*/ 109 w 573"/>
                <a:gd name="T49" fmla="*/ 7 h 261"/>
                <a:gd name="T50" fmla="*/ 444 w 573"/>
                <a:gd name="T51" fmla="*/ 6 h 261"/>
                <a:gd name="T52" fmla="*/ 566 w 573"/>
                <a:gd name="T53" fmla="*/ 48 h 261"/>
                <a:gd name="T54" fmla="*/ 564 w 573"/>
                <a:gd name="T55" fmla="*/ 48 h 261"/>
                <a:gd name="T56" fmla="*/ 488 w 573"/>
                <a:gd name="T57" fmla="*/ 0 h 261"/>
                <a:gd name="T58" fmla="*/ 186 w 573"/>
                <a:gd name="T59" fmla="*/ 2 h 261"/>
                <a:gd name="T60" fmla="*/ 355 w 573"/>
                <a:gd name="T61" fmla="*/ 5 h 261"/>
                <a:gd name="T62" fmla="*/ 507 w 573"/>
                <a:gd name="T63" fmla="*/ 3 h 261"/>
                <a:gd name="T64" fmla="*/ 561 w 573"/>
                <a:gd name="T65" fmla="*/ 38 h 261"/>
                <a:gd name="T66" fmla="*/ 562 w 573"/>
                <a:gd name="T67" fmla="*/ 28 h 261"/>
                <a:gd name="T68" fmla="*/ 440 w 573"/>
                <a:gd name="T69" fmla="*/ 4 h 261"/>
                <a:gd name="T70" fmla="*/ 162 w 573"/>
                <a:gd name="T71" fmla="*/ 4 h 261"/>
                <a:gd name="T72" fmla="*/ 24 w 573"/>
                <a:gd name="T73" fmla="*/ 27 h 261"/>
                <a:gd name="T74" fmla="*/ 15 w 573"/>
                <a:gd name="T75" fmla="*/ 134 h 261"/>
                <a:gd name="T76" fmla="*/ 30 w 573"/>
                <a:gd name="T77" fmla="*/ 238 h 261"/>
                <a:gd name="T78" fmla="*/ 122 w 573"/>
                <a:gd name="T79" fmla="*/ 255 h 261"/>
                <a:gd name="T80" fmla="*/ 344 w 573"/>
                <a:gd name="T81" fmla="*/ 254 h 261"/>
                <a:gd name="T82" fmla="*/ 534 w 573"/>
                <a:gd name="T83" fmla="*/ 248 h 261"/>
                <a:gd name="T84" fmla="*/ 316 w 573"/>
                <a:gd name="T85" fmla="*/ 251 h 261"/>
                <a:gd name="T86" fmla="*/ 121 w 573"/>
                <a:gd name="T87" fmla="*/ 256 h 261"/>
                <a:gd name="T88" fmla="*/ 19 w 573"/>
                <a:gd name="T89" fmla="*/ 221 h 261"/>
                <a:gd name="T90" fmla="*/ 31 w 573"/>
                <a:gd name="T91" fmla="*/ 249 h 261"/>
                <a:gd name="T92" fmla="*/ 17 w 573"/>
                <a:gd name="T93" fmla="*/ 183 h 261"/>
                <a:gd name="T94" fmla="*/ 18 w 573"/>
                <a:gd name="T95" fmla="*/ 45 h 261"/>
                <a:gd name="T96" fmla="*/ 24 w 573"/>
                <a:gd name="T97" fmla="*/ 23 h 261"/>
                <a:gd name="T98" fmla="*/ 16 w 573"/>
                <a:gd name="T99" fmla="*/ 42 h 261"/>
                <a:gd name="T100" fmla="*/ 12 w 573"/>
                <a:gd name="T101" fmla="*/ 85 h 261"/>
                <a:gd name="T102" fmla="*/ 18 w 573"/>
                <a:gd name="T103" fmla="*/ 222 h 261"/>
                <a:gd name="T104" fmla="*/ 13 w 573"/>
                <a:gd name="T105" fmla="*/ 87 h 261"/>
                <a:gd name="T106" fmla="*/ 5 w 573"/>
                <a:gd name="T107" fmla="*/ 48 h 261"/>
                <a:gd name="T108" fmla="*/ 11 w 573"/>
                <a:gd name="T109" fmla="*/ 123 h 261"/>
                <a:gd name="T110" fmla="*/ 14 w 573"/>
                <a:gd name="T111" fmla="*/ 183 h 261"/>
                <a:gd name="T112" fmla="*/ 11 w 573"/>
                <a:gd name="T113" fmla="*/ 60 h 261"/>
                <a:gd name="T114" fmla="*/ 9 w 573"/>
                <a:gd name="T115" fmla="*/ 40 h 261"/>
                <a:gd name="T116" fmla="*/ 11 w 573"/>
                <a:gd name="T117" fmla="*/ 128 h 261"/>
                <a:gd name="T118" fmla="*/ 16 w 573"/>
                <a:gd name="T119" fmla="*/ 203 h 261"/>
                <a:gd name="T120" fmla="*/ 17 w 573"/>
                <a:gd name="T121" fmla="*/ 133 h 261"/>
                <a:gd name="T122" fmla="*/ 11 w 573"/>
                <a:gd name="T123" fmla="*/ 4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73" h="261">
                  <a:moveTo>
                    <a:pt x="11" y="41"/>
                  </a:moveTo>
                  <a:cubicBezTo>
                    <a:pt x="10" y="56"/>
                    <a:pt x="12" y="71"/>
                    <a:pt x="12" y="86"/>
                  </a:cubicBezTo>
                  <a:cubicBezTo>
                    <a:pt x="11" y="102"/>
                    <a:pt x="13" y="117"/>
                    <a:pt x="15" y="132"/>
                  </a:cubicBezTo>
                  <a:cubicBezTo>
                    <a:pt x="18" y="163"/>
                    <a:pt x="13" y="194"/>
                    <a:pt x="14" y="226"/>
                  </a:cubicBezTo>
                  <a:cubicBezTo>
                    <a:pt x="14" y="227"/>
                    <a:pt x="16" y="227"/>
                    <a:pt x="16" y="226"/>
                  </a:cubicBezTo>
                  <a:cubicBezTo>
                    <a:pt x="18" y="219"/>
                    <a:pt x="18" y="212"/>
                    <a:pt x="18" y="205"/>
                  </a:cubicBezTo>
                  <a:cubicBezTo>
                    <a:pt x="18" y="197"/>
                    <a:pt x="17" y="189"/>
                    <a:pt x="17" y="180"/>
                  </a:cubicBezTo>
                  <a:cubicBezTo>
                    <a:pt x="17" y="163"/>
                    <a:pt x="14" y="145"/>
                    <a:pt x="13" y="127"/>
                  </a:cubicBezTo>
                  <a:cubicBezTo>
                    <a:pt x="13" y="118"/>
                    <a:pt x="14" y="110"/>
                    <a:pt x="14" y="101"/>
                  </a:cubicBezTo>
                  <a:cubicBezTo>
                    <a:pt x="14" y="93"/>
                    <a:pt x="14" y="85"/>
                    <a:pt x="14" y="77"/>
                  </a:cubicBezTo>
                  <a:cubicBezTo>
                    <a:pt x="15" y="65"/>
                    <a:pt x="16" y="51"/>
                    <a:pt x="10" y="39"/>
                  </a:cubicBezTo>
                  <a:cubicBezTo>
                    <a:pt x="10" y="38"/>
                    <a:pt x="9" y="38"/>
                    <a:pt x="9" y="39"/>
                  </a:cubicBezTo>
                  <a:cubicBezTo>
                    <a:pt x="8" y="41"/>
                    <a:pt x="8" y="43"/>
                    <a:pt x="8" y="46"/>
                  </a:cubicBezTo>
                  <a:cubicBezTo>
                    <a:pt x="8" y="49"/>
                    <a:pt x="9" y="52"/>
                    <a:pt x="9" y="56"/>
                  </a:cubicBezTo>
                  <a:cubicBezTo>
                    <a:pt x="10" y="64"/>
                    <a:pt x="10" y="73"/>
                    <a:pt x="10" y="81"/>
                  </a:cubicBezTo>
                  <a:cubicBezTo>
                    <a:pt x="11" y="98"/>
                    <a:pt x="12" y="115"/>
                    <a:pt x="13" y="132"/>
                  </a:cubicBezTo>
                  <a:cubicBezTo>
                    <a:pt x="13" y="148"/>
                    <a:pt x="12" y="165"/>
                    <a:pt x="13" y="182"/>
                  </a:cubicBezTo>
                  <a:cubicBezTo>
                    <a:pt x="13" y="195"/>
                    <a:pt x="15" y="209"/>
                    <a:pt x="15" y="222"/>
                  </a:cubicBezTo>
                  <a:cubicBezTo>
                    <a:pt x="15" y="224"/>
                    <a:pt x="17" y="224"/>
                    <a:pt x="17" y="222"/>
                  </a:cubicBezTo>
                  <a:cubicBezTo>
                    <a:pt x="17" y="190"/>
                    <a:pt x="17" y="158"/>
                    <a:pt x="14" y="126"/>
                  </a:cubicBezTo>
                  <a:cubicBezTo>
                    <a:pt x="12" y="110"/>
                    <a:pt x="10" y="94"/>
                    <a:pt x="8" y="78"/>
                  </a:cubicBezTo>
                  <a:cubicBezTo>
                    <a:pt x="8" y="74"/>
                    <a:pt x="6" y="69"/>
                    <a:pt x="6" y="64"/>
                  </a:cubicBezTo>
                  <a:cubicBezTo>
                    <a:pt x="5" y="60"/>
                    <a:pt x="4" y="53"/>
                    <a:pt x="7" y="49"/>
                  </a:cubicBezTo>
                  <a:cubicBezTo>
                    <a:pt x="6" y="49"/>
                    <a:pt x="6" y="49"/>
                    <a:pt x="5" y="49"/>
                  </a:cubicBezTo>
                  <a:cubicBezTo>
                    <a:pt x="9" y="55"/>
                    <a:pt x="9" y="62"/>
                    <a:pt x="10" y="69"/>
                  </a:cubicBezTo>
                  <a:cubicBezTo>
                    <a:pt x="10" y="75"/>
                    <a:pt x="11" y="82"/>
                    <a:pt x="12" y="89"/>
                  </a:cubicBezTo>
                  <a:cubicBezTo>
                    <a:pt x="13" y="104"/>
                    <a:pt x="14" y="119"/>
                    <a:pt x="15" y="134"/>
                  </a:cubicBezTo>
                  <a:cubicBezTo>
                    <a:pt x="16" y="149"/>
                    <a:pt x="16" y="164"/>
                    <a:pt x="16" y="178"/>
                  </a:cubicBezTo>
                  <a:cubicBezTo>
                    <a:pt x="16" y="192"/>
                    <a:pt x="17" y="207"/>
                    <a:pt x="16" y="222"/>
                  </a:cubicBezTo>
                  <a:cubicBezTo>
                    <a:pt x="17" y="222"/>
                    <a:pt x="18" y="222"/>
                    <a:pt x="18" y="222"/>
                  </a:cubicBezTo>
                  <a:cubicBezTo>
                    <a:pt x="19" y="184"/>
                    <a:pt x="17" y="147"/>
                    <a:pt x="15" y="110"/>
                  </a:cubicBezTo>
                  <a:cubicBezTo>
                    <a:pt x="14" y="96"/>
                    <a:pt x="13" y="83"/>
                    <a:pt x="13" y="69"/>
                  </a:cubicBezTo>
                  <a:cubicBezTo>
                    <a:pt x="13" y="57"/>
                    <a:pt x="14" y="44"/>
                    <a:pt x="20" y="33"/>
                  </a:cubicBezTo>
                  <a:cubicBezTo>
                    <a:pt x="23" y="29"/>
                    <a:pt x="26" y="25"/>
                    <a:pt x="31" y="22"/>
                  </a:cubicBezTo>
                  <a:cubicBezTo>
                    <a:pt x="30" y="21"/>
                    <a:pt x="30" y="21"/>
                    <a:pt x="29" y="21"/>
                  </a:cubicBezTo>
                  <a:cubicBezTo>
                    <a:pt x="23" y="27"/>
                    <a:pt x="17" y="32"/>
                    <a:pt x="14" y="41"/>
                  </a:cubicBezTo>
                  <a:cubicBezTo>
                    <a:pt x="10" y="52"/>
                    <a:pt x="11" y="64"/>
                    <a:pt x="10" y="76"/>
                  </a:cubicBezTo>
                  <a:cubicBezTo>
                    <a:pt x="11" y="75"/>
                    <a:pt x="11" y="75"/>
                    <a:pt x="12" y="75"/>
                  </a:cubicBezTo>
                  <a:cubicBezTo>
                    <a:pt x="3" y="57"/>
                    <a:pt x="22" y="41"/>
                    <a:pt x="26" y="23"/>
                  </a:cubicBezTo>
                  <a:cubicBezTo>
                    <a:pt x="26" y="22"/>
                    <a:pt x="26" y="22"/>
                    <a:pt x="25" y="22"/>
                  </a:cubicBezTo>
                  <a:cubicBezTo>
                    <a:pt x="21" y="24"/>
                    <a:pt x="19" y="29"/>
                    <a:pt x="18" y="33"/>
                  </a:cubicBezTo>
                  <a:cubicBezTo>
                    <a:pt x="17" y="37"/>
                    <a:pt x="16" y="43"/>
                    <a:pt x="16" y="48"/>
                  </a:cubicBezTo>
                  <a:cubicBezTo>
                    <a:pt x="15" y="55"/>
                    <a:pt x="13" y="63"/>
                    <a:pt x="13" y="71"/>
                  </a:cubicBezTo>
                  <a:cubicBezTo>
                    <a:pt x="12" y="79"/>
                    <a:pt x="11" y="89"/>
                    <a:pt x="11" y="97"/>
                  </a:cubicBezTo>
                  <a:cubicBezTo>
                    <a:pt x="11" y="125"/>
                    <a:pt x="17" y="153"/>
                    <a:pt x="15" y="181"/>
                  </a:cubicBezTo>
                  <a:cubicBezTo>
                    <a:pt x="14" y="196"/>
                    <a:pt x="13" y="211"/>
                    <a:pt x="15" y="226"/>
                  </a:cubicBezTo>
                  <a:cubicBezTo>
                    <a:pt x="16" y="236"/>
                    <a:pt x="19" y="251"/>
                    <a:pt x="31" y="251"/>
                  </a:cubicBezTo>
                  <a:cubicBezTo>
                    <a:pt x="32" y="251"/>
                    <a:pt x="32" y="250"/>
                    <a:pt x="32" y="250"/>
                  </a:cubicBezTo>
                  <a:cubicBezTo>
                    <a:pt x="29" y="239"/>
                    <a:pt x="25" y="228"/>
                    <a:pt x="19" y="220"/>
                  </a:cubicBezTo>
                  <a:cubicBezTo>
                    <a:pt x="18" y="219"/>
                    <a:pt x="18" y="219"/>
                    <a:pt x="17" y="220"/>
                  </a:cubicBezTo>
                  <a:cubicBezTo>
                    <a:pt x="5" y="237"/>
                    <a:pt x="33" y="250"/>
                    <a:pt x="45" y="255"/>
                  </a:cubicBezTo>
                  <a:cubicBezTo>
                    <a:pt x="57" y="259"/>
                    <a:pt x="69" y="261"/>
                    <a:pt x="82" y="261"/>
                  </a:cubicBezTo>
                  <a:cubicBezTo>
                    <a:pt x="91" y="261"/>
                    <a:pt x="100" y="259"/>
                    <a:pt x="108" y="258"/>
                  </a:cubicBezTo>
                  <a:cubicBezTo>
                    <a:pt x="118" y="258"/>
                    <a:pt x="127" y="258"/>
                    <a:pt x="136" y="257"/>
                  </a:cubicBezTo>
                  <a:cubicBezTo>
                    <a:pt x="173" y="257"/>
                    <a:pt x="210" y="255"/>
                    <a:pt x="248" y="255"/>
                  </a:cubicBezTo>
                  <a:cubicBezTo>
                    <a:pt x="285" y="254"/>
                    <a:pt x="322" y="253"/>
                    <a:pt x="360" y="252"/>
                  </a:cubicBezTo>
                  <a:cubicBezTo>
                    <a:pt x="390" y="251"/>
                    <a:pt x="419" y="251"/>
                    <a:pt x="449" y="250"/>
                  </a:cubicBezTo>
                  <a:cubicBezTo>
                    <a:pt x="464" y="250"/>
                    <a:pt x="478" y="249"/>
                    <a:pt x="493" y="249"/>
                  </a:cubicBezTo>
                  <a:cubicBezTo>
                    <a:pt x="506" y="249"/>
                    <a:pt x="520" y="250"/>
                    <a:pt x="534" y="250"/>
                  </a:cubicBezTo>
                  <a:cubicBezTo>
                    <a:pt x="534" y="249"/>
                    <a:pt x="534" y="249"/>
                    <a:pt x="534" y="248"/>
                  </a:cubicBezTo>
                  <a:cubicBezTo>
                    <a:pt x="497" y="247"/>
                    <a:pt x="460" y="251"/>
                    <a:pt x="423" y="252"/>
                  </a:cubicBezTo>
                  <a:cubicBezTo>
                    <a:pt x="405" y="252"/>
                    <a:pt x="386" y="252"/>
                    <a:pt x="368" y="252"/>
                  </a:cubicBezTo>
                  <a:cubicBezTo>
                    <a:pt x="349" y="252"/>
                    <a:pt x="330" y="252"/>
                    <a:pt x="312" y="252"/>
                  </a:cubicBezTo>
                  <a:cubicBezTo>
                    <a:pt x="274" y="251"/>
                    <a:pt x="237" y="251"/>
                    <a:pt x="200" y="251"/>
                  </a:cubicBezTo>
                  <a:cubicBezTo>
                    <a:pt x="181" y="251"/>
                    <a:pt x="163" y="252"/>
                    <a:pt x="144" y="252"/>
                  </a:cubicBezTo>
                  <a:cubicBezTo>
                    <a:pt x="127" y="253"/>
                    <a:pt x="109" y="254"/>
                    <a:pt x="92" y="253"/>
                  </a:cubicBezTo>
                  <a:cubicBezTo>
                    <a:pt x="83" y="252"/>
                    <a:pt x="74" y="251"/>
                    <a:pt x="65" y="250"/>
                  </a:cubicBezTo>
                  <a:cubicBezTo>
                    <a:pt x="57" y="248"/>
                    <a:pt x="49" y="246"/>
                    <a:pt x="41" y="243"/>
                  </a:cubicBezTo>
                  <a:cubicBezTo>
                    <a:pt x="29" y="238"/>
                    <a:pt x="22" y="227"/>
                    <a:pt x="19" y="215"/>
                  </a:cubicBezTo>
                  <a:cubicBezTo>
                    <a:pt x="15" y="201"/>
                    <a:pt x="14" y="185"/>
                    <a:pt x="14" y="170"/>
                  </a:cubicBezTo>
                  <a:cubicBezTo>
                    <a:pt x="15" y="162"/>
                    <a:pt x="16" y="153"/>
                    <a:pt x="16" y="144"/>
                  </a:cubicBezTo>
                  <a:cubicBezTo>
                    <a:pt x="17" y="135"/>
                    <a:pt x="16" y="126"/>
                    <a:pt x="16" y="117"/>
                  </a:cubicBezTo>
                  <a:cubicBezTo>
                    <a:pt x="13" y="89"/>
                    <a:pt x="9" y="57"/>
                    <a:pt x="24" y="31"/>
                  </a:cubicBezTo>
                  <a:cubicBezTo>
                    <a:pt x="31" y="19"/>
                    <a:pt x="44" y="14"/>
                    <a:pt x="58" y="11"/>
                  </a:cubicBezTo>
                  <a:cubicBezTo>
                    <a:pt x="74" y="8"/>
                    <a:pt x="92" y="7"/>
                    <a:pt x="109" y="7"/>
                  </a:cubicBezTo>
                  <a:cubicBezTo>
                    <a:pt x="146" y="6"/>
                    <a:pt x="184" y="7"/>
                    <a:pt x="221" y="8"/>
                  </a:cubicBezTo>
                  <a:cubicBezTo>
                    <a:pt x="258" y="8"/>
                    <a:pt x="295" y="7"/>
                    <a:pt x="332" y="6"/>
                  </a:cubicBezTo>
                  <a:cubicBezTo>
                    <a:pt x="369" y="5"/>
                    <a:pt x="407" y="6"/>
                    <a:pt x="444" y="6"/>
                  </a:cubicBezTo>
                  <a:cubicBezTo>
                    <a:pt x="461" y="6"/>
                    <a:pt x="478" y="7"/>
                    <a:pt x="496" y="6"/>
                  </a:cubicBezTo>
                  <a:cubicBezTo>
                    <a:pt x="510" y="6"/>
                    <a:pt x="525" y="4"/>
                    <a:pt x="539" y="9"/>
                  </a:cubicBezTo>
                  <a:cubicBezTo>
                    <a:pt x="555" y="15"/>
                    <a:pt x="564" y="32"/>
                    <a:pt x="566" y="48"/>
                  </a:cubicBezTo>
                  <a:cubicBezTo>
                    <a:pt x="569" y="65"/>
                    <a:pt x="567" y="81"/>
                    <a:pt x="567" y="98"/>
                  </a:cubicBezTo>
                  <a:cubicBezTo>
                    <a:pt x="568" y="98"/>
                    <a:pt x="568" y="98"/>
                    <a:pt x="569" y="98"/>
                  </a:cubicBezTo>
                  <a:cubicBezTo>
                    <a:pt x="564" y="81"/>
                    <a:pt x="566" y="64"/>
                    <a:pt x="564" y="48"/>
                  </a:cubicBezTo>
                  <a:cubicBezTo>
                    <a:pt x="563" y="35"/>
                    <a:pt x="560" y="23"/>
                    <a:pt x="550" y="15"/>
                  </a:cubicBezTo>
                  <a:cubicBezTo>
                    <a:pt x="542" y="8"/>
                    <a:pt x="531" y="4"/>
                    <a:pt x="521" y="2"/>
                  </a:cubicBezTo>
                  <a:cubicBezTo>
                    <a:pt x="510" y="0"/>
                    <a:pt x="499" y="0"/>
                    <a:pt x="488" y="0"/>
                  </a:cubicBezTo>
                  <a:cubicBezTo>
                    <a:pt x="451" y="0"/>
                    <a:pt x="415" y="3"/>
                    <a:pt x="378" y="3"/>
                  </a:cubicBezTo>
                  <a:cubicBezTo>
                    <a:pt x="341" y="4"/>
                    <a:pt x="303" y="3"/>
                    <a:pt x="266" y="2"/>
                  </a:cubicBezTo>
                  <a:cubicBezTo>
                    <a:pt x="240" y="2"/>
                    <a:pt x="213" y="2"/>
                    <a:pt x="186" y="2"/>
                  </a:cubicBezTo>
                  <a:cubicBezTo>
                    <a:pt x="185" y="2"/>
                    <a:pt x="185" y="4"/>
                    <a:pt x="186" y="4"/>
                  </a:cubicBezTo>
                  <a:cubicBezTo>
                    <a:pt x="224" y="4"/>
                    <a:pt x="261" y="4"/>
                    <a:pt x="298" y="5"/>
                  </a:cubicBezTo>
                  <a:cubicBezTo>
                    <a:pt x="317" y="5"/>
                    <a:pt x="336" y="5"/>
                    <a:pt x="355" y="5"/>
                  </a:cubicBezTo>
                  <a:cubicBezTo>
                    <a:pt x="373" y="5"/>
                    <a:pt x="392" y="5"/>
                    <a:pt x="410" y="4"/>
                  </a:cubicBezTo>
                  <a:cubicBezTo>
                    <a:pt x="429" y="3"/>
                    <a:pt x="447" y="3"/>
                    <a:pt x="466" y="2"/>
                  </a:cubicBezTo>
                  <a:cubicBezTo>
                    <a:pt x="480" y="2"/>
                    <a:pt x="493" y="1"/>
                    <a:pt x="507" y="3"/>
                  </a:cubicBezTo>
                  <a:cubicBezTo>
                    <a:pt x="519" y="3"/>
                    <a:pt x="530" y="5"/>
                    <a:pt x="540" y="11"/>
                  </a:cubicBezTo>
                  <a:cubicBezTo>
                    <a:pt x="545" y="13"/>
                    <a:pt x="550" y="16"/>
                    <a:pt x="553" y="21"/>
                  </a:cubicBezTo>
                  <a:cubicBezTo>
                    <a:pt x="558" y="26"/>
                    <a:pt x="560" y="32"/>
                    <a:pt x="561" y="38"/>
                  </a:cubicBezTo>
                  <a:cubicBezTo>
                    <a:pt x="565" y="58"/>
                    <a:pt x="561" y="79"/>
                    <a:pt x="567" y="98"/>
                  </a:cubicBezTo>
                  <a:cubicBezTo>
                    <a:pt x="567" y="99"/>
                    <a:pt x="569" y="99"/>
                    <a:pt x="569" y="98"/>
                  </a:cubicBezTo>
                  <a:cubicBezTo>
                    <a:pt x="569" y="75"/>
                    <a:pt x="573" y="50"/>
                    <a:pt x="562" y="28"/>
                  </a:cubicBezTo>
                  <a:cubicBezTo>
                    <a:pt x="557" y="18"/>
                    <a:pt x="547" y="9"/>
                    <a:pt x="535" y="6"/>
                  </a:cubicBezTo>
                  <a:cubicBezTo>
                    <a:pt x="522" y="2"/>
                    <a:pt x="507" y="4"/>
                    <a:pt x="493" y="4"/>
                  </a:cubicBezTo>
                  <a:cubicBezTo>
                    <a:pt x="476" y="5"/>
                    <a:pt x="458" y="4"/>
                    <a:pt x="440" y="4"/>
                  </a:cubicBezTo>
                  <a:cubicBezTo>
                    <a:pt x="422" y="4"/>
                    <a:pt x="403" y="4"/>
                    <a:pt x="384" y="4"/>
                  </a:cubicBezTo>
                  <a:cubicBezTo>
                    <a:pt x="347" y="4"/>
                    <a:pt x="310" y="5"/>
                    <a:pt x="273" y="6"/>
                  </a:cubicBezTo>
                  <a:cubicBezTo>
                    <a:pt x="236" y="6"/>
                    <a:pt x="199" y="5"/>
                    <a:pt x="162" y="4"/>
                  </a:cubicBezTo>
                  <a:cubicBezTo>
                    <a:pt x="143" y="4"/>
                    <a:pt x="124" y="5"/>
                    <a:pt x="106" y="5"/>
                  </a:cubicBezTo>
                  <a:cubicBezTo>
                    <a:pt x="89" y="6"/>
                    <a:pt x="73" y="6"/>
                    <a:pt x="56" y="9"/>
                  </a:cubicBezTo>
                  <a:cubicBezTo>
                    <a:pt x="44" y="12"/>
                    <a:pt x="32" y="16"/>
                    <a:pt x="24" y="27"/>
                  </a:cubicBezTo>
                  <a:cubicBezTo>
                    <a:pt x="16" y="37"/>
                    <a:pt x="13" y="52"/>
                    <a:pt x="12" y="65"/>
                  </a:cubicBezTo>
                  <a:cubicBezTo>
                    <a:pt x="10" y="79"/>
                    <a:pt x="11" y="93"/>
                    <a:pt x="13" y="108"/>
                  </a:cubicBezTo>
                  <a:cubicBezTo>
                    <a:pt x="14" y="116"/>
                    <a:pt x="15" y="125"/>
                    <a:pt x="15" y="134"/>
                  </a:cubicBezTo>
                  <a:cubicBezTo>
                    <a:pt x="15" y="143"/>
                    <a:pt x="14" y="152"/>
                    <a:pt x="13" y="161"/>
                  </a:cubicBezTo>
                  <a:cubicBezTo>
                    <a:pt x="12" y="177"/>
                    <a:pt x="13" y="192"/>
                    <a:pt x="15" y="207"/>
                  </a:cubicBezTo>
                  <a:cubicBezTo>
                    <a:pt x="17" y="219"/>
                    <a:pt x="21" y="230"/>
                    <a:pt x="30" y="238"/>
                  </a:cubicBezTo>
                  <a:cubicBezTo>
                    <a:pt x="34" y="243"/>
                    <a:pt x="40" y="245"/>
                    <a:pt x="46" y="247"/>
                  </a:cubicBezTo>
                  <a:cubicBezTo>
                    <a:pt x="54" y="250"/>
                    <a:pt x="62" y="251"/>
                    <a:pt x="71" y="252"/>
                  </a:cubicBezTo>
                  <a:cubicBezTo>
                    <a:pt x="88" y="255"/>
                    <a:pt x="105" y="255"/>
                    <a:pt x="122" y="255"/>
                  </a:cubicBezTo>
                  <a:cubicBezTo>
                    <a:pt x="140" y="255"/>
                    <a:pt x="158" y="254"/>
                    <a:pt x="177" y="254"/>
                  </a:cubicBezTo>
                  <a:cubicBezTo>
                    <a:pt x="195" y="253"/>
                    <a:pt x="214" y="253"/>
                    <a:pt x="232" y="253"/>
                  </a:cubicBezTo>
                  <a:cubicBezTo>
                    <a:pt x="270" y="253"/>
                    <a:pt x="307" y="254"/>
                    <a:pt x="344" y="254"/>
                  </a:cubicBezTo>
                  <a:cubicBezTo>
                    <a:pt x="376" y="254"/>
                    <a:pt x="407" y="255"/>
                    <a:pt x="439" y="254"/>
                  </a:cubicBezTo>
                  <a:cubicBezTo>
                    <a:pt x="470" y="252"/>
                    <a:pt x="502" y="249"/>
                    <a:pt x="534" y="250"/>
                  </a:cubicBezTo>
                  <a:cubicBezTo>
                    <a:pt x="535" y="250"/>
                    <a:pt x="535" y="248"/>
                    <a:pt x="534" y="248"/>
                  </a:cubicBezTo>
                  <a:cubicBezTo>
                    <a:pt x="517" y="248"/>
                    <a:pt x="500" y="247"/>
                    <a:pt x="484" y="247"/>
                  </a:cubicBezTo>
                  <a:cubicBezTo>
                    <a:pt x="465" y="247"/>
                    <a:pt x="447" y="248"/>
                    <a:pt x="428" y="249"/>
                  </a:cubicBezTo>
                  <a:cubicBezTo>
                    <a:pt x="391" y="250"/>
                    <a:pt x="353" y="250"/>
                    <a:pt x="316" y="251"/>
                  </a:cubicBezTo>
                  <a:cubicBezTo>
                    <a:pt x="279" y="252"/>
                    <a:pt x="241" y="252"/>
                    <a:pt x="204" y="254"/>
                  </a:cubicBezTo>
                  <a:cubicBezTo>
                    <a:pt x="185" y="254"/>
                    <a:pt x="167" y="255"/>
                    <a:pt x="148" y="255"/>
                  </a:cubicBezTo>
                  <a:cubicBezTo>
                    <a:pt x="139" y="255"/>
                    <a:pt x="130" y="255"/>
                    <a:pt x="121" y="256"/>
                  </a:cubicBezTo>
                  <a:cubicBezTo>
                    <a:pt x="112" y="256"/>
                    <a:pt x="102" y="257"/>
                    <a:pt x="93" y="258"/>
                  </a:cubicBezTo>
                  <a:cubicBezTo>
                    <a:pt x="75" y="260"/>
                    <a:pt x="56" y="258"/>
                    <a:pt x="39" y="250"/>
                  </a:cubicBezTo>
                  <a:cubicBezTo>
                    <a:pt x="28" y="245"/>
                    <a:pt x="9" y="234"/>
                    <a:pt x="19" y="221"/>
                  </a:cubicBezTo>
                  <a:cubicBezTo>
                    <a:pt x="18" y="221"/>
                    <a:pt x="18" y="221"/>
                    <a:pt x="17" y="221"/>
                  </a:cubicBezTo>
                  <a:cubicBezTo>
                    <a:pt x="24" y="230"/>
                    <a:pt x="27" y="240"/>
                    <a:pt x="30" y="250"/>
                  </a:cubicBezTo>
                  <a:cubicBezTo>
                    <a:pt x="31" y="250"/>
                    <a:pt x="31" y="249"/>
                    <a:pt x="31" y="249"/>
                  </a:cubicBezTo>
                  <a:cubicBezTo>
                    <a:pt x="24" y="249"/>
                    <a:pt x="21" y="243"/>
                    <a:pt x="19" y="237"/>
                  </a:cubicBezTo>
                  <a:cubicBezTo>
                    <a:pt x="16" y="228"/>
                    <a:pt x="16" y="219"/>
                    <a:pt x="16" y="210"/>
                  </a:cubicBezTo>
                  <a:cubicBezTo>
                    <a:pt x="16" y="201"/>
                    <a:pt x="17" y="192"/>
                    <a:pt x="17" y="183"/>
                  </a:cubicBezTo>
                  <a:cubicBezTo>
                    <a:pt x="18" y="174"/>
                    <a:pt x="18" y="165"/>
                    <a:pt x="17" y="156"/>
                  </a:cubicBezTo>
                  <a:cubicBezTo>
                    <a:pt x="15" y="130"/>
                    <a:pt x="12" y="104"/>
                    <a:pt x="14" y="77"/>
                  </a:cubicBezTo>
                  <a:cubicBezTo>
                    <a:pt x="15" y="66"/>
                    <a:pt x="17" y="56"/>
                    <a:pt x="18" y="45"/>
                  </a:cubicBezTo>
                  <a:cubicBezTo>
                    <a:pt x="19" y="41"/>
                    <a:pt x="19" y="37"/>
                    <a:pt x="20" y="33"/>
                  </a:cubicBezTo>
                  <a:cubicBezTo>
                    <a:pt x="21" y="30"/>
                    <a:pt x="22" y="25"/>
                    <a:pt x="26" y="24"/>
                  </a:cubicBezTo>
                  <a:cubicBezTo>
                    <a:pt x="25" y="24"/>
                    <a:pt x="25" y="23"/>
                    <a:pt x="24" y="23"/>
                  </a:cubicBezTo>
                  <a:cubicBezTo>
                    <a:pt x="20" y="41"/>
                    <a:pt x="0" y="57"/>
                    <a:pt x="10" y="76"/>
                  </a:cubicBezTo>
                  <a:cubicBezTo>
                    <a:pt x="11" y="77"/>
                    <a:pt x="12" y="77"/>
                    <a:pt x="12" y="76"/>
                  </a:cubicBezTo>
                  <a:cubicBezTo>
                    <a:pt x="13" y="65"/>
                    <a:pt x="12" y="53"/>
                    <a:pt x="16" y="42"/>
                  </a:cubicBezTo>
                  <a:cubicBezTo>
                    <a:pt x="18" y="33"/>
                    <a:pt x="25" y="28"/>
                    <a:pt x="31" y="22"/>
                  </a:cubicBezTo>
                  <a:cubicBezTo>
                    <a:pt x="31" y="21"/>
                    <a:pt x="30" y="20"/>
                    <a:pt x="30" y="21"/>
                  </a:cubicBezTo>
                  <a:cubicBezTo>
                    <a:pt x="9" y="35"/>
                    <a:pt x="10" y="63"/>
                    <a:pt x="12" y="85"/>
                  </a:cubicBezTo>
                  <a:cubicBezTo>
                    <a:pt x="13" y="120"/>
                    <a:pt x="15" y="155"/>
                    <a:pt x="16" y="190"/>
                  </a:cubicBezTo>
                  <a:cubicBezTo>
                    <a:pt x="16" y="201"/>
                    <a:pt x="16" y="211"/>
                    <a:pt x="16" y="222"/>
                  </a:cubicBezTo>
                  <a:cubicBezTo>
                    <a:pt x="16" y="223"/>
                    <a:pt x="18" y="223"/>
                    <a:pt x="18" y="222"/>
                  </a:cubicBezTo>
                  <a:cubicBezTo>
                    <a:pt x="19" y="207"/>
                    <a:pt x="18" y="192"/>
                    <a:pt x="18" y="178"/>
                  </a:cubicBezTo>
                  <a:cubicBezTo>
                    <a:pt x="18" y="163"/>
                    <a:pt x="18" y="147"/>
                    <a:pt x="17" y="132"/>
                  </a:cubicBezTo>
                  <a:cubicBezTo>
                    <a:pt x="16" y="117"/>
                    <a:pt x="15" y="102"/>
                    <a:pt x="13" y="87"/>
                  </a:cubicBezTo>
                  <a:cubicBezTo>
                    <a:pt x="13" y="80"/>
                    <a:pt x="12" y="73"/>
                    <a:pt x="12" y="66"/>
                  </a:cubicBezTo>
                  <a:cubicBezTo>
                    <a:pt x="11" y="60"/>
                    <a:pt x="10" y="54"/>
                    <a:pt x="7" y="48"/>
                  </a:cubicBezTo>
                  <a:cubicBezTo>
                    <a:pt x="7" y="48"/>
                    <a:pt x="6" y="48"/>
                    <a:pt x="5" y="48"/>
                  </a:cubicBezTo>
                  <a:cubicBezTo>
                    <a:pt x="3" y="52"/>
                    <a:pt x="3" y="56"/>
                    <a:pt x="3" y="60"/>
                  </a:cubicBezTo>
                  <a:cubicBezTo>
                    <a:pt x="4" y="66"/>
                    <a:pt x="5" y="71"/>
                    <a:pt x="6" y="75"/>
                  </a:cubicBezTo>
                  <a:cubicBezTo>
                    <a:pt x="9" y="91"/>
                    <a:pt x="9" y="107"/>
                    <a:pt x="11" y="123"/>
                  </a:cubicBezTo>
                  <a:cubicBezTo>
                    <a:pt x="15" y="156"/>
                    <a:pt x="15" y="189"/>
                    <a:pt x="15" y="222"/>
                  </a:cubicBezTo>
                  <a:cubicBezTo>
                    <a:pt x="16" y="222"/>
                    <a:pt x="16" y="222"/>
                    <a:pt x="17" y="222"/>
                  </a:cubicBezTo>
                  <a:cubicBezTo>
                    <a:pt x="17" y="209"/>
                    <a:pt x="15" y="196"/>
                    <a:pt x="14" y="183"/>
                  </a:cubicBezTo>
                  <a:cubicBezTo>
                    <a:pt x="14" y="167"/>
                    <a:pt x="15" y="150"/>
                    <a:pt x="15" y="134"/>
                  </a:cubicBezTo>
                  <a:cubicBezTo>
                    <a:pt x="14" y="117"/>
                    <a:pt x="13" y="101"/>
                    <a:pt x="12" y="85"/>
                  </a:cubicBezTo>
                  <a:cubicBezTo>
                    <a:pt x="12" y="77"/>
                    <a:pt x="12" y="69"/>
                    <a:pt x="11" y="60"/>
                  </a:cubicBezTo>
                  <a:cubicBezTo>
                    <a:pt x="11" y="57"/>
                    <a:pt x="11" y="54"/>
                    <a:pt x="11" y="50"/>
                  </a:cubicBezTo>
                  <a:cubicBezTo>
                    <a:pt x="10" y="47"/>
                    <a:pt x="9" y="43"/>
                    <a:pt x="10" y="40"/>
                  </a:cubicBezTo>
                  <a:cubicBezTo>
                    <a:pt x="10" y="40"/>
                    <a:pt x="9" y="40"/>
                    <a:pt x="9" y="40"/>
                  </a:cubicBezTo>
                  <a:cubicBezTo>
                    <a:pt x="14" y="52"/>
                    <a:pt x="13" y="66"/>
                    <a:pt x="12" y="79"/>
                  </a:cubicBezTo>
                  <a:cubicBezTo>
                    <a:pt x="12" y="86"/>
                    <a:pt x="12" y="94"/>
                    <a:pt x="12" y="102"/>
                  </a:cubicBezTo>
                  <a:cubicBezTo>
                    <a:pt x="12" y="111"/>
                    <a:pt x="11" y="120"/>
                    <a:pt x="11" y="128"/>
                  </a:cubicBezTo>
                  <a:cubicBezTo>
                    <a:pt x="12" y="137"/>
                    <a:pt x="13" y="145"/>
                    <a:pt x="14" y="153"/>
                  </a:cubicBezTo>
                  <a:cubicBezTo>
                    <a:pt x="14" y="162"/>
                    <a:pt x="15" y="171"/>
                    <a:pt x="15" y="179"/>
                  </a:cubicBezTo>
                  <a:cubicBezTo>
                    <a:pt x="15" y="187"/>
                    <a:pt x="15" y="195"/>
                    <a:pt x="16" y="203"/>
                  </a:cubicBezTo>
                  <a:cubicBezTo>
                    <a:pt x="16" y="210"/>
                    <a:pt x="16" y="218"/>
                    <a:pt x="14" y="225"/>
                  </a:cubicBezTo>
                  <a:cubicBezTo>
                    <a:pt x="15" y="225"/>
                    <a:pt x="16" y="225"/>
                    <a:pt x="16" y="226"/>
                  </a:cubicBezTo>
                  <a:cubicBezTo>
                    <a:pt x="14" y="195"/>
                    <a:pt x="20" y="164"/>
                    <a:pt x="17" y="133"/>
                  </a:cubicBezTo>
                  <a:cubicBezTo>
                    <a:pt x="15" y="118"/>
                    <a:pt x="13" y="103"/>
                    <a:pt x="13" y="87"/>
                  </a:cubicBezTo>
                  <a:cubicBezTo>
                    <a:pt x="13" y="72"/>
                    <a:pt x="12" y="56"/>
                    <a:pt x="13" y="41"/>
                  </a:cubicBezTo>
                  <a:cubicBezTo>
                    <a:pt x="13" y="39"/>
                    <a:pt x="11" y="39"/>
                    <a:pt x="11" y="4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5" name="Freeform 257"/>
            <p:cNvSpPr/>
            <p:nvPr/>
          </p:nvSpPr>
          <p:spPr bwMode="auto">
            <a:xfrm>
              <a:off x="662" y="3704"/>
              <a:ext cx="724" cy="328"/>
            </a:xfrm>
            <a:custGeom>
              <a:avLst/>
              <a:gdLst>
                <a:gd name="T0" fmla="*/ 512 w 560"/>
                <a:gd name="T1" fmla="*/ 251 h 254"/>
                <a:gd name="T2" fmla="*/ 546 w 560"/>
                <a:gd name="T3" fmla="*/ 237 h 254"/>
                <a:gd name="T4" fmla="*/ 555 w 560"/>
                <a:gd name="T5" fmla="*/ 148 h 254"/>
                <a:gd name="T6" fmla="*/ 551 w 560"/>
                <a:gd name="T7" fmla="*/ 124 h 254"/>
                <a:gd name="T8" fmla="*/ 553 w 560"/>
                <a:gd name="T9" fmla="*/ 221 h 254"/>
                <a:gd name="T10" fmla="*/ 556 w 560"/>
                <a:gd name="T11" fmla="*/ 184 h 254"/>
                <a:gd name="T12" fmla="*/ 551 w 560"/>
                <a:gd name="T13" fmla="*/ 64 h 254"/>
                <a:gd name="T14" fmla="*/ 552 w 560"/>
                <a:gd name="T15" fmla="*/ 84 h 254"/>
                <a:gd name="T16" fmla="*/ 554 w 560"/>
                <a:gd name="T17" fmla="*/ 165 h 254"/>
                <a:gd name="T18" fmla="*/ 548 w 560"/>
                <a:gd name="T19" fmla="*/ 236 h 254"/>
                <a:gd name="T20" fmla="*/ 483 w 560"/>
                <a:gd name="T21" fmla="*/ 248 h 254"/>
                <a:gd name="T22" fmla="*/ 319 w 560"/>
                <a:gd name="T23" fmla="*/ 247 h 254"/>
                <a:gd name="T24" fmla="*/ 209 w 560"/>
                <a:gd name="T25" fmla="*/ 247 h 254"/>
                <a:gd name="T26" fmla="*/ 78 w 560"/>
                <a:gd name="T27" fmla="*/ 244 h 254"/>
                <a:gd name="T28" fmla="*/ 99 w 560"/>
                <a:gd name="T29" fmla="*/ 248 h 254"/>
                <a:gd name="T30" fmla="*/ 181 w 560"/>
                <a:gd name="T31" fmla="*/ 248 h 254"/>
                <a:gd name="T32" fmla="*/ 401 w 560"/>
                <a:gd name="T33" fmla="*/ 246 h 254"/>
                <a:gd name="T34" fmla="*/ 508 w 560"/>
                <a:gd name="T35" fmla="*/ 241 h 254"/>
                <a:gd name="T36" fmla="*/ 547 w 560"/>
                <a:gd name="T37" fmla="*/ 229 h 254"/>
                <a:gd name="T38" fmla="*/ 556 w 560"/>
                <a:gd name="T39" fmla="*/ 166 h 254"/>
                <a:gd name="T40" fmla="*/ 549 w 560"/>
                <a:gd name="T41" fmla="*/ 85 h 254"/>
                <a:gd name="T42" fmla="*/ 523 w 560"/>
                <a:gd name="T43" fmla="*/ 11 h 254"/>
                <a:gd name="T44" fmla="*/ 431 w 560"/>
                <a:gd name="T45" fmla="*/ 1 h 254"/>
                <a:gd name="T46" fmla="*/ 101 w 560"/>
                <a:gd name="T47" fmla="*/ 6 h 254"/>
                <a:gd name="T48" fmla="*/ 12 w 560"/>
                <a:gd name="T49" fmla="*/ 14 h 254"/>
                <a:gd name="T50" fmla="*/ 1 w 560"/>
                <a:gd name="T51" fmla="*/ 73 h 254"/>
                <a:gd name="T52" fmla="*/ 2 w 560"/>
                <a:gd name="T53" fmla="*/ 153 h 254"/>
                <a:gd name="T54" fmla="*/ 7 w 560"/>
                <a:gd name="T55" fmla="*/ 203 h 254"/>
                <a:gd name="T56" fmla="*/ 48 w 560"/>
                <a:gd name="T57" fmla="*/ 248 h 254"/>
                <a:gd name="T58" fmla="*/ 108 w 560"/>
                <a:gd name="T59" fmla="*/ 251 h 254"/>
                <a:gd name="T60" fmla="*/ 25 w 560"/>
                <a:gd name="T61" fmla="*/ 230 h 254"/>
                <a:gd name="T62" fmla="*/ 6 w 560"/>
                <a:gd name="T63" fmla="*/ 189 h 254"/>
                <a:gd name="T64" fmla="*/ 4 w 560"/>
                <a:gd name="T65" fmla="*/ 108 h 254"/>
                <a:gd name="T66" fmla="*/ 2 w 560"/>
                <a:gd name="T67" fmla="*/ 58 h 254"/>
                <a:gd name="T68" fmla="*/ 13 w 560"/>
                <a:gd name="T69" fmla="*/ 16 h 254"/>
                <a:gd name="T70" fmla="*/ 51 w 560"/>
                <a:gd name="T71" fmla="*/ 7 h 254"/>
                <a:gd name="T72" fmla="*/ 159 w 560"/>
                <a:gd name="T73" fmla="*/ 9 h 254"/>
                <a:gd name="T74" fmla="*/ 379 w 560"/>
                <a:gd name="T75" fmla="*/ 4 h 254"/>
                <a:gd name="T76" fmla="*/ 485 w 560"/>
                <a:gd name="T77" fmla="*/ 4 h 254"/>
                <a:gd name="T78" fmla="*/ 526 w 560"/>
                <a:gd name="T79" fmla="*/ 15 h 254"/>
                <a:gd name="T80" fmla="*/ 546 w 560"/>
                <a:gd name="T81" fmla="*/ 75 h 254"/>
                <a:gd name="T82" fmla="*/ 554 w 560"/>
                <a:gd name="T83" fmla="*/ 155 h 254"/>
                <a:gd name="T84" fmla="*/ 556 w 560"/>
                <a:gd name="T85" fmla="*/ 205 h 254"/>
                <a:gd name="T86" fmla="*/ 530 w 560"/>
                <a:gd name="T87" fmla="*/ 235 h 254"/>
                <a:gd name="T88" fmla="*/ 427 w 560"/>
                <a:gd name="T89" fmla="*/ 244 h 254"/>
                <a:gd name="T90" fmla="*/ 206 w 560"/>
                <a:gd name="T91" fmla="*/ 246 h 254"/>
                <a:gd name="T92" fmla="*/ 107 w 560"/>
                <a:gd name="T93" fmla="*/ 246 h 254"/>
                <a:gd name="T94" fmla="*/ 78 w 560"/>
                <a:gd name="T95" fmla="*/ 244 h 254"/>
                <a:gd name="T96" fmla="*/ 188 w 560"/>
                <a:gd name="T97" fmla="*/ 248 h 254"/>
                <a:gd name="T98" fmla="*/ 297 w 560"/>
                <a:gd name="T99" fmla="*/ 248 h 254"/>
                <a:gd name="T100" fmla="*/ 407 w 560"/>
                <a:gd name="T101" fmla="*/ 250 h 254"/>
                <a:gd name="T102" fmla="*/ 515 w 560"/>
                <a:gd name="T103" fmla="*/ 248 h 254"/>
                <a:gd name="T104" fmla="*/ 559 w 560"/>
                <a:gd name="T105" fmla="*/ 199 h 254"/>
                <a:gd name="T106" fmla="*/ 555 w 560"/>
                <a:gd name="T107" fmla="*/ 145 h 254"/>
                <a:gd name="T108" fmla="*/ 553 w 560"/>
                <a:gd name="T109" fmla="*/ 76 h 254"/>
                <a:gd name="T110" fmla="*/ 549 w 560"/>
                <a:gd name="T111" fmla="*/ 64 h 254"/>
                <a:gd name="T112" fmla="*/ 554 w 560"/>
                <a:gd name="T113" fmla="*/ 183 h 254"/>
                <a:gd name="T114" fmla="*/ 555 w 560"/>
                <a:gd name="T115" fmla="*/ 222 h 254"/>
                <a:gd name="T116" fmla="*/ 553 w 560"/>
                <a:gd name="T117" fmla="*/ 124 h 254"/>
                <a:gd name="T118" fmla="*/ 554 w 560"/>
                <a:gd name="T119" fmla="*/ 174 h 254"/>
                <a:gd name="T120" fmla="*/ 550 w 560"/>
                <a:gd name="T121" fmla="*/ 221 h 254"/>
                <a:gd name="T122" fmla="*/ 472 w 560"/>
                <a:gd name="T123" fmla="*/ 250 h 254"/>
                <a:gd name="T124" fmla="*/ 458 w 560"/>
                <a:gd name="T125" fmla="*/ 252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60" h="254">
                  <a:moveTo>
                    <a:pt x="458" y="252"/>
                  </a:moveTo>
                  <a:cubicBezTo>
                    <a:pt x="476" y="252"/>
                    <a:pt x="494" y="252"/>
                    <a:pt x="512" y="251"/>
                  </a:cubicBezTo>
                  <a:cubicBezTo>
                    <a:pt x="519" y="250"/>
                    <a:pt x="527" y="250"/>
                    <a:pt x="534" y="247"/>
                  </a:cubicBezTo>
                  <a:cubicBezTo>
                    <a:pt x="539" y="245"/>
                    <a:pt x="543" y="241"/>
                    <a:pt x="546" y="237"/>
                  </a:cubicBezTo>
                  <a:cubicBezTo>
                    <a:pt x="554" y="226"/>
                    <a:pt x="554" y="212"/>
                    <a:pt x="555" y="199"/>
                  </a:cubicBezTo>
                  <a:cubicBezTo>
                    <a:pt x="556" y="182"/>
                    <a:pt x="556" y="165"/>
                    <a:pt x="555" y="148"/>
                  </a:cubicBezTo>
                  <a:cubicBezTo>
                    <a:pt x="555" y="140"/>
                    <a:pt x="554" y="132"/>
                    <a:pt x="553" y="124"/>
                  </a:cubicBezTo>
                  <a:cubicBezTo>
                    <a:pt x="553" y="123"/>
                    <a:pt x="551" y="123"/>
                    <a:pt x="551" y="124"/>
                  </a:cubicBezTo>
                  <a:cubicBezTo>
                    <a:pt x="552" y="140"/>
                    <a:pt x="553" y="156"/>
                    <a:pt x="553" y="173"/>
                  </a:cubicBezTo>
                  <a:cubicBezTo>
                    <a:pt x="554" y="189"/>
                    <a:pt x="556" y="205"/>
                    <a:pt x="553" y="221"/>
                  </a:cubicBezTo>
                  <a:cubicBezTo>
                    <a:pt x="553" y="221"/>
                    <a:pt x="554" y="221"/>
                    <a:pt x="555" y="221"/>
                  </a:cubicBezTo>
                  <a:cubicBezTo>
                    <a:pt x="553" y="209"/>
                    <a:pt x="556" y="196"/>
                    <a:pt x="556" y="184"/>
                  </a:cubicBezTo>
                  <a:cubicBezTo>
                    <a:pt x="557" y="171"/>
                    <a:pt x="555" y="157"/>
                    <a:pt x="555" y="143"/>
                  </a:cubicBezTo>
                  <a:cubicBezTo>
                    <a:pt x="553" y="117"/>
                    <a:pt x="549" y="91"/>
                    <a:pt x="551" y="64"/>
                  </a:cubicBezTo>
                  <a:cubicBezTo>
                    <a:pt x="550" y="64"/>
                    <a:pt x="549" y="64"/>
                    <a:pt x="549" y="65"/>
                  </a:cubicBezTo>
                  <a:cubicBezTo>
                    <a:pt x="552" y="70"/>
                    <a:pt x="551" y="78"/>
                    <a:pt x="552" y="84"/>
                  </a:cubicBezTo>
                  <a:cubicBezTo>
                    <a:pt x="552" y="93"/>
                    <a:pt x="553" y="102"/>
                    <a:pt x="553" y="111"/>
                  </a:cubicBezTo>
                  <a:cubicBezTo>
                    <a:pt x="553" y="129"/>
                    <a:pt x="553" y="147"/>
                    <a:pt x="554" y="165"/>
                  </a:cubicBezTo>
                  <a:cubicBezTo>
                    <a:pt x="555" y="182"/>
                    <a:pt x="560" y="201"/>
                    <a:pt x="557" y="219"/>
                  </a:cubicBezTo>
                  <a:cubicBezTo>
                    <a:pt x="555" y="225"/>
                    <a:pt x="553" y="231"/>
                    <a:pt x="548" y="236"/>
                  </a:cubicBezTo>
                  <a:cubicBezTo>
                    <a:pt x="544" y="240"/>
                    <a:pt x="538" y="242"/>
                    <a:pt x="533" y="243"/>
                  </a:cubicBezTo>
                  <a:cubicBezTo>
                    <a:pt x="517" y="248"/>
                    <a:pt x="500" y="247"/>
                    <a:pt x="483" y="248"/>
                  </a:cubicBezTo>
                  <a:cubicBezTo>
                    <a:pt x="465" y="248"/>
                    <a:pt x="447" y="249"/>
                    <a:pt x="429" y="249"/>
                  </a:cubicBezTo>
                  <a:cubicBezTo>
                    <a:pt x="393" y="248"/>
                    <a:pt x="356" y="247"/>
                    <a:pt x="319" y="247"/>
                  </a:cubicBezTo>
                  <a:cubicBezTo>
                    <a:pt x="301" y="246"/>
                    <a:pt x="283" y="246"/>
                    <a:pt x="264" y="246"/>
                  </a:cubicBezTo>
                  <a:cubicBezTo>
                    <a:pt x="246" y="246"/>
                    <a:pt x="228" y="247"/>
                    <a:pt x="209" y="247"/>
                  </a:cubicBezTo>
                  <a:cubicBezTo>
                    <a:pt x="173" y="246"/>
                    <a:pt x="137" y="243"/>
                    <a:pt x="100" y="243"/>
                  </a:cubicBezTo>
                  <a:cubicBezTo>
                    <a:pt x="93" y="243"/>
                    <a:pt x="86" y="244"/>
                    <a:pt x="78" y="244"/>
                  </a:cubicBezTo>
                  <a:cubicBezTo>
                    <a:pt x="77" y="244"/>
                    <a:pt x="77" y="246"/>
                    <a:pt x="78" y="246"/>
                  </a:cubicBezTo>
                  <a:cubicBezTo>
                    <a:pt x="85" y="248"/>
                    <a:pt x="92" y="248"/>
                    <a:pt x="99" y="248"/>
                  </a:cubicBezTo>
                  <a:cubicBezTo>
                    <a:pt x="108" y="248"/>
                    <a:pt x="117" y="248"/>
                    <a:pt x="126" y="248"/>
                  </a:cubicBezTo>
                  <a:cubicBezTo>
                    <a:pt x="144" y="247"/>
                    <a:pt x="163" y="247"/>
                    <a:pt x="181" y="248"/>
                  </a:cubicBezTo>
                  <a:cubicBezTo>
                    <a:pt x="217" y="248"/>
                    <a:pt x="254" y="247"/>
                    <a:pt x="291" y="247"/>
                  </a:cubicBezTo>
                  <a:cubicBezTo>
                    <a:pt x="328" y="247"/>
                    <a:pt x="364" y="247"/>
                    <a:pt x="401" y="246"/>
                  </a:cubicBezTo>
                  <a:cubicBezTo>
                    <a:pt x="420" y="246"/>
                    <a:pt x="438" y="245"/>
                    <a:pt x="456" y="244"/>
                  </a:cubicBezTo>
                  <a:cubicBezTo>
                    <a:pt x="474" y="243"/>
                    <a:pt x="491" y="243"/>
                    <a:pt x="508" y="241"/>
                  </a:cubicBezTo>
                  <a:cubicBezTo>
                    <a:pt x="515" y="240"/>
                    <a:pt x="523" y="239"/>
                    <a:pt x="530" y="237"/>
                  </a:cubicBezTo>
                  <a:cubicBezTo>
                    <a:pt x="536" y="235"/>
                    <a:pt x="542" y="233"/>
                    <a:pt x="547" y="229"/>
                  </a:cubicBezTo>
                  <a:cubicBezTo>
                    <a:pt x="558" y="221"/>
                    <a:pt x="559" y="205"/>
                    <a:pt x="558" y="192"/>
                  </a:cubicBezTo>
                  <a:cubicBezTo>
                    <a:pt x="557" y="183"/>
                    <a:pt x="556" y="175"/>
                    <a:pt x="556" y="166"/>
                  </a:cubicBezTo>
                  <a:cubicBezTo>
                    <a:pt x="556" y="157"/>
                    <a:pt x="555" y="148"/>
                    <a:pt x="555" y="139"/>
                  </a:cubicBezTo>
                  <a:cubicBezTo>
                    <a:pt x="554" y="121"/>
                    <a:pt x="552" y="103"/>
                    <a:pt x="549" y="85"/>
                  </a:cubicBezTo>
                  <a:cubicBezTo>
                    <a:pt x="547" y="69"/>
                    <a:pt x="547" y="52"/>
                    <a:pt x="544" y="37"/>
                  </a:cubicBezTo>
                  <a:cubicBezTo>
                    <a:pt x="541" y="25"/>
                    <a:pt x="534" y="16"/>
                    <a:pt x="523" y="11"/>
                  </a:cubicBezTo>
                  <a:cubicBezTo>
                    <a:pt x="511" y="5"/>
                    <a:pt x="496" y="3"/>
                    <a:pt x="482" y="1"/>
                  </a:cubicBezTo>
                  <a:cubicBezTo>
                    <a:pt x="465" y="0"/>
                    <a:pt x="448" y="0"/>
                    <a:pt x="431" y="1"/>
                  </a:cubicBezTo>
                  <a:cubicBezTo>
                    <a:pt x="358" y="3"/>
                    <a:pt x="284" y="4"/>
                    <a:pt x="210" y="6"/>
                  </a:cubicBezTo>
                  <a:cubicBezTo>
                    <a:pt x="174" y="7"/>
                    <a:pt x="137" y="8"/>
                    <a:pt x="101" y="6"/>
                  </a:cubicBezTo>
                  <a:cubicBezTo>
                    <a:pt x="83" y="6"/>
                    <a:pt x="65" y="4"/>
                    <a:pt x="48" y="6"/>
                  </a:cubicBezTo>
                  <a:cubicBezTo>
                    <a:pt x="36" y="7"/>
                    <a:pt x="22" y="7"/>
                    <a:pt x="12" y="14"/>
                  </a:cubicBezTo>
                  <a:cubicBezTo>
                    <a:pt x="1" y="21"/>
                    <a:pt x="0" y="37"/>
                    <a:pt x="0" y="49"/>
                  </a:cubicBezTo>
                  <a:cubicBezTo>
                    <a:pt x="0" y="57"/>
                    <a:pt x="1" y="65"/>
                    <a:pt x="1" y="73"/>
                  </a:cubicBezTo>
                  <a:cubicBezTo>
                    <a:pt x="2" y="81"/>
                    <a:pt x="2" y="90"/>
                    <a:pt x="2" y="98"/>
                  </a:cubicBezTo>
                  <a:cubicBezTo>
                    <a:pt x="2" y="116"/>
                    <a:pt x="1" y="135"/>
                    <a:pt x="2" y="153"/>
                  </a:cubicBezTo>
                  <a:cubicBezTo>
                    <a:pt x="2" y="162"/>
                    <a:pt x="2" y="171"/>
                    <a:pt x="3" y="180"/>
                  </a:cubicBezTo>
                  <a:cubicBezTo>
                    <a:pt x="4" y="187"/>
                    <a:pt x="5" y="196"/>
                    <a:pt x="7" y="203"/>
                  </a:cubicBezTo>
                  <a:cubicBezTo>
                    <a:pt x="11" y="214"/>
                    <a:pt x="18" y="224"/>
                    <a:pt x="25" y="233"/>
                  </a:cubicBezTo>
                  <a:cubicBezTo>
                    <a:pt x="30" y="241"/>
                    <a:pt x="39" y="246"/>
                    <a:pt x="48" y="248"/>
                  </a:cubicBezTo>
                  <a:cubicBezTo>
                    <a:pt x="67" y="254"/>
                    <a:pt x="88" y="251"/>
                    <a:pt x="108" y="253"/>
                  </a:cubicBezTo>
                  <a:cubicBezTo>
                    <a:pt x="109" y="253"/>
                    <a:pt x="109" y="251"/>
                    <a:pt x="108" y="251"/>
                  </a:cubicBezTo>
                  <a:cubicBezTo>
                    <a:pt x="85" y="248"/>
                    <a:pt x="59" y="253"/>
                    <a:pt x="38" y="242"/>
                  </a:cubicBezTo>
                  <a:cubicBezTo>
                    <a:pt x="32" y="239"/>
                    <a:pt x="28" y="235"/>
                    <a:pt x="25" y="230"/>
                  </a:cubicBezTo>
                  <a:cubicBezTo>
                    <a:pt x="21" y="224"/>
                    <a:pt x="16" y="218"/>
                    <a:pt x="13" y="212"/>
                  </a:cubicBezTo>
                  <a:cubicBezTo>
                    <a:pt x="9" y="205"/>
                    <a:pt x="7" y="197"/>
                    <a:pt x="6" y="189"/>
                  </a:cubicBezTo>
                  <a:cubicBezTo>
                    <a:pt x="5" y="180"/>
                    <a:pt x="5" y="171"/>
                    <a:pt x="4" y="163"/>
                  </a:cubicBezTo>
                  <a:cubicBezTo>
                    <a:pt x="3" y="144"/>
                    <a:pt x="4" y="126"/>
                    <a:pt x="4" y="108"/>
                  </a:cubicBezTo>
                  <a:cubicBezTo>
                    <a:pt x="4" y="99"/>
                    <a:pt x="4" y="90"/>
                    <a:pt x="4" y="81"/>
                  </a:cubicBezTo>
                  <a:cubicBezTo>
                    <a:pt x="4" y="73"/>
                    <a:pt x="3" y="66"/>
                    <a:pt x="2" y="58"/>
                  </a:cubicBezTo>
                  <a:cubicBezTo>
                    <a:pt x="2" y="49"/>
                    <a:pt x="2" y="41"/>
                    <a:pt x="4" y="33"/>
                  </a:cubicBezTo>
                  <a:cubicBezTo>
                    <a:pt x="5" y="26"/>
                    <a:pt x="7" y="20"/>
                    <a:pt x="13" y="16"/>
                  </a:cubicBezTo>
                  <a:cubicBezTo>
                    <a:pt x="17" y="12"/>
                    <a:pt x="24" y="11"/>
                    <a:pt x="29" y="10"/>
                  </a:cubicBezTo>
                  <a:cubicBezTo>
                    <a:pt x="36" y="8"/>
                    <a:pt x="44" y="8"/>
                    <a:pt x="51" y="7"/>
                  </a:cubicBezTo>
                  <a:cubicBezTo>
                    <a:pt x="69" y="7"/>
                    <a:pt x="86" y="8"/>
                    <a:pt x="104" y="8"/>
                  </a:cubicBezTo>
                  <a:cubicBezTo>
                    <a:pt x="122" y="9"/>
                    <a:pt x="141" y="9"/>
                    <a:pt x="159" y="9"/>
                  </a:cubicBezTo>
                  <a:cubicBezTo>
                    <a:pt x="196" y="9"/>
                    <a:pt x="232" y="7"/>
                    <a:pt x="269" y="6"/>
                  </a:cubicBezTo>
                  <a:cubicBezTo>
                    <a:pt x="306" y="5"/>
                    <a:pt x="342" y="5"/>
                    <a:pt x="379" y="4"/>
                  </a:cubicBezTo>
                  <a:cubicBezTo>
                    <a:pt x="398" y="4"/>
                    <a:pt x="416" y="3"/>
                    <a:pt x="434" y="3"/>
                  </a:cubicBezTo>
                  <a:cubicBezTo>
                    <a:pt x="451" y="2"/>
                    <a:pt x="468" y="2"/>
                    <a:pt x="485" y="4"/>
                  </a:cubicBezTo>
                  <a:cubicBezTo>
                    <a:pt x="493" y="4"/>
                    <a:pt x="501" y="6"/>
                    <a:pt x="509" y="8"/>
                  </a:cubicBezTo>
                  <a:cubicBezTo>
                    <a:pt x="515" y="10"/>
                    <a:pt x="521" y="12"/>
                    <a:pt x="526" y="15"/>
                  </a:cubicBezTo>
                  <a:cubicBezTo>
                    <a:pt x="539" y="22"/>
                    <a:pt x="542" y="36"/>
                    <a:pt x="544" y="50"/>
                  </a:cubicBezTo>
                  <a:cubicBezTo>
                    <a:pt x="545" y="58"/>
                    <a:pt x="546" y="66"/>
                    <a:pt x="546" y="75"/>
                  </a:cubicBezTo>
                  <a:cubicBezTo>
                    <a:pt x="547" y="83"/>
                    <a:pt x="548" y="92"/>
                    <a:pt x="550" y="101"/>
                  </a:cubicBezTo>
                  <a:cubicBezTo>
                    <a:pt x="551" y="119"/>
                    <a:pt x="553" y="137"/>
                    <a:pt x="554" y="155"/>
                  </a:cubicBezTo>
                  <a:cubicBezTo>
                    <a:pt x="554" y="165"/>
                    <a:pt x="554" y="174"/>
                    <a:pt x="555" y="183"/>
                  </a:cubicBezTo>
                  <a:cubicBezTo>
                    <a:pt x="556" y="190"/>
                    <a:pt x="557" y="198"/>
                    <a:pt x="556" y="205"/>
                  </a:cubicBezTo>
                  <a:cubicBezTo>
                    <a:pt x="556" y="213"/>
                    <a:pt x="553" y="221"/>
                    <a:pt x="548" y="226"/>
                  </a:cubicBezTo>
                  <a:cubicBezTo>
                    <a:pt x="543" y="231"/>
                    <a:pt x="536" y="233"/>
                    <a:pt x="530" y="235"/>
                  </a:cubicBezTo>
                  <a:cubicBezTo>
                    <a:pt x="514" y="239"/>
                    <a:pt x="497" y="241"/>
                    <a:pt x="481" y="241"/>
                  </a:cubicBezTo>
                  <a:cubicBezTo>
                    <a:pt x="463" y="242"/>
                    <a:pt x="445" y="243"/>
                    <a:pt x="427" y="244"/>
                  </a:cubicBezTo>
                  <a:cubicBezTo>
                    <a:pt x="390" y="245"/>
                    <a:pt x="353" y="245"/>
                    <a:pt x="316" y="245"/>
                  </a:cubicBezTo>
                  <a:cubicBezTo>
                    <a:pt x="280" y="245"/>
                    <a:pt x="243" y="246"/>
                    <a:pt x="206" y="246"/>
                  </a:cubicBezTo>
                  <a:cubicBezTo>
                    <a:pt x="184" y="246"/>
                    <a:pt x="162" y="245"/>
                    <a:pt x="140" y="245"/>
                  </a:cubicBezTo>
                  <a:cubicBezTo>
                    <a:pt x="129" y="246"/>
                    <a:pt x="118" y="246"/>
                    <a:pt x="107" y="246"/>
                  </a:cubicBezTo>
                  <a:cubicBezTo>
                    <a:pt x="102" y="246"/>
                    <a:pt x="98" y="246"/>
                    <a:pt x="93" y="246"/>
                  </a:cubicBezTo>
                  <a:cubicBezTo>
                    <a:pt x="88" y="246"/>
                    <a:pt x="83" y="246"/>
                    <a:pt x="78" y="244"/>
                  </a:cubicBezTo>
                  <a:cubicBezTo>
                    <a:pt x="78" y="245"/>
                    <a:pt x="78" y="245"/>
                    <a:pt x="78" y="246"/>
                  </a:cubicBezTo>
                  <a:cubicBezTo>
                    <a:pt x="115" y="244"/>
                    <a:pt x="151" y="247"/>
                    <a:pt x="188" y="248"/>
                  </a:cubicBezTo>
                  <a:cubicBezTo>
                    <a:pt x="206" y="249"/>
                    <a:pt x="224" y="248"/>
                    <a:pt x="242" y="248"/>
                  </a:cubicBezTo>
                  <a:cubicBezTo>
                    <a:pt x="261" y="248"/>
                    <a:pt x="279" y="248"/>
                    <a:pt x="297" y="248"/>
                  </a:cubicBezTo>
                  <a:cubicBezTo>
                    <a:pt x="316" y="248"/>
                    <a:pt x="334" y="249"/>
                    <a:pt x="352" y="249"/>
                  </a:cubicBezTo>
                  <a:cubicBezTo>
                    <a:pt x="371" y="250"/>
                    <a:pt x="389" y="250"/>
                    <a:pt x="407" y="250"/>
                  </a:cubicBezTo>
                  <a:cubicBezTo>
                    <a:pt x="426" y="251"/>
                    <a:pt x="444" y="252"/>
                    <a:pt x="462" y="250"/>
                  </a:cubicBezTo>
                  <a:cubicBezTo>
                    <a:pt x="480" y="249"/>
                    <a:pt x="497" y="250"/>
                    <a:pt x="515" y="248"/>
                  </a:cubicBezTo>
                  <a:cubicBezTo>
                    <a:pt x="526" y="247"/>
                    <a:pt x="540" y="245"/>
                    <a:pt x="549" y="237"/>
                  </a:cubicBezTo>
                  <a:cubicBezTo>
                    <a:pt x="559" y="228"/>
                    <a:pt x="560" y="212"/>
                    <a:pt x="559" y="199"/>
                  </a:cubicBezTo>
                  <a:cubicBezTo>
                    <a:pt x="559" y="190"/>
                    <a:pt x="557" y="181"/>
                    <a:pt x="557" y="172"/>
                  </a:cubicBezTo>
                  <a:cubicBezTo>
                    <a:pt x="556" y="163"/>
                    <a:pt x="555" y="154"/>
                    <a:pt x="555" y="145"/>
                  </a:cubicBezTo>
                  <a:cubicBezTo>
                    <a:pt x="554" y="127"/>
                    <a:pt x="555" y="109"/>
                    <a:pt x="554" y="91"/>
                  </a:cubicBezTo>
                  <a:cubicBezTo>
                    <a:pt x="554" y="86"/>
                    <a:pt x="554" y="81"/>
                    <a:pt x="553" y="76"/>
                  </a:cubicBezTo>
                  <a:cubicBezTo>
                    <a:pt x="553" y="72"/>
                    <a:pt x="553" y="67"/>
                    <a:pt x="550" y="64"/>
                  </a:cubicBezTo>
                  <a:cubicBezTo>
                    <a:pt x="550" y="63"/>
                    <a:pt x="549" y="63"/>
                    <a:pt x="549" y="64"/>
                  </a:cubicBezTo>
                  <a:cubicBezTo>
                    <a:pt x="547" y="91"/>
                    <a:pt x="551" y="117"/>
                    <a:pt x="553" y="143"/>
                  </a:cubicBezTo>
                  <a:cubicBezTo>
                    <a:pt x="553" y="157"/>
                    <a:pt x="555" y="170"/>
                    <a:pt x="554" y="183"/>
                  </a:cubicBezTo>
                  <a:cubicBezTo>
                    <a:pt x="554" y="196"/>
                    <a:pt x="551" y="208"/>
                    <a:pt x="553" y="221"/>
                  </a:cubicBezTo>
                  <a:cubicBezTo>
                    <a:pt x="553" y="222"/>
                    <a:pt x="554" y="223"/>
                    <a:pt x="555" y="222"/>
                  </a:cubicBezTo>
                  <a:cubicBezTo>
                    <a:pt x="557" y="206"/>
                    <a:pt x="556" y="190"/>
                    <a:pt x="556" y="175"/>
                  </a:cubicBezTo>
                  <a:cubicBezTo>
                    <a:pt x="555" y="158"/>
                    <a:pt x="554" y="141"/>
                    <a:pt x="553" y="124"/>
                  </a:cubicBezTo>
                  <a:cubicBezTo>
                    <a:pt x="552" y="124"/>
                    <a:pt x="552" y="124"/>
                    <a:pt x="551" y="124"/>
                  </a:cubicBezTo>
                  <a:cubicBezTo>
                    <a:pt x="553" y="141"/>
                    <a:pt x="554" y="157"/>
                    <a:pt x="554" y="174"/>
                  </a:cubicBezTo>
                  <a:cubicBezTo>
                    <a:pt x="554" y="182"/>
                    <a:pt x="553" y="191"/>
                    <a:pt x="553" y="199"/>
                  </a:cubicBezTo>
                  <a:cubicBezTo>
                    <a:pt x="553" y="207"/>
                    <a:pt x="552" y="214"/>
                    <a:pt x="550" y="221"/>
                  </a:cubicBezTo>
                  <a:cubicBezTo>
                    <a:pt x="547" y="234"/>
                    <a:pt x="540" y="244"/>
                    <a:pt x="527" y="247"/>
                  </a:cubicBezTo>
                  <a:cubicBezTo>
                    <a:pt x="509" y="250"/>
                    <a:pt x="490" y="250"/>
                    <a:pt x="472" y="250"/>
                  </a:cubicBezTo>
                  <a:cubicBezTo>
                    <a:pt x="468" y="250"/>
                    <a:pt x="463" y="250"/>
                    <a:pt x="458" y="250"/>
                  </a:cubicBezTo>
                  <a:cubicBezTo>
                    <a:pt x="457" y="250"/>
                    <a:pt x="457" y="252"/>
                    <a:pt x="458" y="25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6" name="Freeform 258"/>
            <p:cNvSpPr/>
            <p:nvPr/>
          </p:nvSpPr>
          <p:spPr bwMode="auto">
            <a:xfrm>
              <a:off x="1325" y="3699"/>
              <a:ext cx="144" cy="329"/>
            </a:xfrm>
            <a:custGeom>
              <a:avLst/>
              <a:gdLst>
                <a:gd name="T0" fmla="*/ 69 w 111"/>
                <a:gd name="T1" fmla="*/ 104 h 255"/>
                <a:gd name="T2" fmla="*/ 37 w 111"/>
                <a:gd name="T3" fmla="*/ 3 h 255"/>
                <a:gd name="T4" fmla="*/ 72 w 111"/>
                <a:gd name="T5" fmla="*/ 71 h 255"/>
                <a:gd name="T6" fmla="*/ 100 w 111"/>
                <a:gd name="T7" fmla="*/ 92 h 255"/>
                <a:gd name="T8" fmla="*/ 87 w 111"/>
                <a:gd name="T9" fmla="*/ 91 h 255"/>
                <a:gd name="T10" fmla="*/ 102 w 111"/>
                <a:gd name="T11" fmla="*/ 134 h 255"/>
                <a:gd name="T12" fmla="*/ 98 w 111"/>
                <a:gd name="T13" fmla="*/ 112 h 255"/>
                <a:gd name="T14" fmla="*/ 110 w 111"/>
                <a:gd name="T15" fmla="*/ 149 h 255"/>
                <a:gd name="T16" fmla="*/ 75 w 111"/>
                <a:gd name="T17" fmla="*/ 194 h 255"/>
                <a:gd name="T18" fmla="*/ 47 w 111"/>
                <a:gd name="T19" fmla="*/ 252 h 255"/>
                <a:gd name="T20" fmla="*/ 92 w 111"/>
                <a:gd name="T21" fmla="*/ 152 h 255"/>
                <a:gd name="T22" fmla="*/ 80 w 111"/>
                <a:gd name="T23" fmla="*/ 162 h 255"/>
                <a:gd name="T24" fmla="*/ 96 w 111"/>
                <a:gd name="T25" fmla="*/ 88 h 255"/>
                <a:gd name="T26" fmla="*/ 75 w 111"/>
                <a:gd name="T27" fmla="*/ 160 h 255"/>
                <a:gd name="T28" fmla="*/ 101 w 111"/>
                <a:gd name="T29" fmla="*/ 111 h 255"/>
                <a:gd name="T30" fmla="*/ 96 w 111"/>
                <a:gd name="T31" fmla="*/ 105 h 255"/>
                <a:gd name="T32" fmla="*/ 101 w 111"/>
                <a:gd name="T33" fmla="*/ 137 h 255"/>
                <a:gd name="T34" fmla="*/ 72 w 111"/>
                <a:gd name="T35" fmla="*/ 153 h 255"/>
                <a:gd name="T36" fmla="*/ 72 w 111"/>
                <a:gd name="T37" fmla="*/ 156 h 255"/>
                <a:gd name="T38" fmla="*/ 70 w 111"/>
                <a:gd name="T39" fmla="*/ 153 h 255"/>
                <a:gd name="T40" fmla="*/ 100 w 111"/>
                <a:gd name="T41" fmla="*/ 122 h 255"/>
                <a:gd name="T42" fmla="*/ 88 w 111"/>
                <a:gd name="T43" fmla="*/ 85 h 255"/>
                <a:gd name="T44" fmla="*/ 75 w 111"/>
                <a:gd name="T45" fmla="*/ 173 h 255"/>
                <a:gd name="T46" fmla="*/ 38 w 111"/>
                <a:gd name="T47" fmla="*/ 243 h 255"/>
                <a:gd name="T48" fmla="*/ 69 w 111"/>
                <a:gd name="T49" fmla="*/ 227 h 255"/>
                <a:gd name="T50" fmla="*/ 60 w 111"/>
                <a:gd name="T51" fmla="*/ 242 h 255"/>
                <a:gd name="T52" fmla="*/ 49 w 111"/>
                <a:gd name="T53" fmla="*/ 249 h 255"/>
                <a:gd name="T54" fmla="*/ 73 w 111"/>
                <a:gd name="T55" fmla="*/ 161 h 255"/>
                <a:gd name="T56" fmla="*/ 20 w 111"/>
                <a:gd name="T57" fmla="*/ 250 h 255"/>
                <a:gd name="T58" fmla="*/ 77 w 111"/>
                <a:gd name="T59" fmla="*/ 166 h 255"/>
                <a:gd name="T60" fmla="*/ 107 w 111"/>
                <a:gd name="T61" fmla="*/ 128 h 255"/>
                <a:gd name="T62" fmla="*/ 63 w 111"/>
                <a:gd name="T63" fmla="*/ 240 h 255"/>
                <a:gd name="T64" fmla="*/ 75 w 111"/>
                <a:gd name="T65" fmla="*/ 161 h 255"/>
                <a:gd name="T66" fmla="*/ 25 w 111"/>
                <a:gd name="T67" fmla="*/ 249 h 255"/>
                <a:gd name="T68" fmla="*/ 76 w 111"/>
                <a:gd name="T69" fmla="*/ 181 h 255"/>
                <a:gd name="T70" fmla="*/ 40 w 111"/>
                <a:gd name="T71" fmla="*/ 248 h 255"/>
                <a:gd name="T72" fmla="*/ 74 w 111"/>
                <a:gd name="T73" fmla="*/ 220 h 255"/>
                <a:gd name="T74" fmla="*/ 99 w 111"/>
                <a:gd name="T75" fmla="*/ 146 h 255"/>
                <a:gd name="T76" fmla="*/ 86 w 111"/>
                <a:gd name="T77" fmla="*/ 83 h 255"/>
                <a:gd name="T78" fmla="*/ 77 w 111"/>
                <a:gd name="T79" fmla="*/ 163 h 255"/>
                <a:gd name="T80" fmla="*/ 70 w 111"/>
                <a:gd name="T81" fmla="*/ 138 h 255"/>
                <a:gd name="T82" fmla="*/ 72 w 111"/>
                <a:gd name="T83" fmla="*/ 153 h 255"/>
                <a:gd name="T84" fmla="*/ 82 w 111"/>
                <a:gd name="T85" fmla="*/ 89 h 255"/>
                <a:gd name="T86" fmla="*/ 84 w 111"/>
                <a:gd name="T87" fmla="*/ 163 h 255"/>
                <a:gd name="T88" fmla="*/ 71 w 111"/>
                <a:gd name="T89" fmla="*/ 82 h 255"/>
                <a:gd name="T90" fmla="*/ 86 w 111"/>
                <a:gd name="T91" fmla="*/ 161 h 255"/>
                <a:gd name="T92" fmla="*/ 104 w 111"/>
                <a:gd name="T93" fmla="*/ 106 h 255"/>
                <a:gd name="T94" fmla="*/ 77 w 111"/>
                <a:gd name="T95" fmla="*/ 164 h 255"/>
                <a:gd name="T96" fmla="*/ 101 w 111"/>
                <a:gd name="T97" fmla="*/ 129 h 255"/>
                <a:gd name="T98" fmla="*/ 72 w 111"/>
                <a:gd name="T99" fmla="*/ 201 h 255"/>
                <a:gd name="T100" fmla="*/ 51 w 111"/>
                <a:gd name="T101" fmla="*/ 252 h 255"/>
                <a:gd name="T102" fmla="*/ 77 w 111"/>
                <a:gd name="T103" fmla="*/ 160 h 255"/>
                <a:gd name="T104" fmla="*/ 85 w 111"/>
                <a:gd name="T105" fmla="*/ 149 h 255"/>
                <a:gd name="T106" fmla="*/ 95 w 111"/>
                <a:gd name="T107" fmla="*/ 89 h 255"/>
                <a:gd name="T108" fmla="*/ 102 w 111"/>
                <a:gd name="T109" fmla="*/ 135 h 255"/>
                <a:gd name="T110" fmla="*/ 76 w 111"/>
                <a:gd name="T111" fmla="*/ 89 h 255"/>
                <a:gd name="T112" fmla="*/ 75 w 111"/>
                <a:gd name="T113" fmla="*/ 91 h 255"/>
                <a:gd name="T114" fmla="*/ 74 w 111"/>
                <a:gd name="T115" fmla="*/ 93 h 255"/>
                <a:gd name="T116" fmla="*/ 33 w 111"/>
                <a:gd name="T117" fmla="*/ 3 h 255"/>
                <a:gd name="T118" fmla="*/ 68 w 111"/>
                <a:gd name="T119" fmla="*/ 58 h 255"/>
                <a:gd name="T120" fmla="*/ 2 w 111"/>
                <a:gd name="T121" fmla="*/ 4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1" h="255">
                  <a:moveTo>
                    <a:pt x="1" y="6"/>
                  </a:moveTo>
                  <a:cubicBezTo>
                    <a:pt x="16" y="8"/>
                    <a:pt x="31" y="5"/>
                    <a:pt x="45" y="8"/>
                  </a:cubicBezTo>
                  <a:cubicBezTo>
                    <a:pt x="53" y="10"/>
                    <a:pt x="59" y="13"/>
                    <a:pt x="63" y="20"/>
                  </a:cubicBezTo>
                  <a:cubicBezTo>
                    <a:pt x="65" y="25"/>
                    <a:pt x="67" y="31"/>
                    <a:pt x="68" y="36"/>
                  </a:cubicBezTo>
                  <a:cubicBezTo>
                    <a:pt x="69" y="42"/>
                    <a:pt x="70" y="48"/>
                    <a:pt x="70" y="54"/>
                  </a:cubicBezTo>
                  <a:cubicBezTo>
                    <a:pt x="71" y="71"/>
                    <a:pt x="69" y="87"/>
                    <a:pt x="69" y="104"/>
                  </a:cubicBezTo>
                  <a:cubicBezTo>
                    <a:pt x="69" y="105"/>
                    <a:pt x="71" y="105"/>
                    <a:pt x="71" y="104"/>
                  </a:cubicBezTo>
                  <a:cubicBezTo>
                    <a:pt x="71" y="91"/>
                    <a:pt x="71" y="78"/>
                    <a:pt x="70" y="65"/>
                  </a:cubicBezTo>
                  <a:cubicBezTo>
                    <a:pt x="70" y="54"/>
                    <a:pt x="69" y="43"/>
                    <a:pt x="67" y="32"/>
                  </a:cubicBezTo>
                  <a:cubicBezTo>
                    <a:pt x="66" y="28"/>
                    <a:pt x="65" y="23"/>
                    <a:pt x="63" y="19"/>
                  </a:cubicBezTo>
                  <a:cubicBezTo>
                    <a:pt x="62" y="17"/>
                    <a:pt x="59" y="14"/>
                    <a:pt x="57" y="12"/>
                  </a:cubicBezTo>
                  <a:cubicBezTo>
                    <a:pt x="51" y="7"/>
                    <a:pt x="44" y="5"/>
                    <a:pt x="37" y="3"/>
                  </a:cubicBezTo>
                  <a:cubicBezTo>
                    <a:pt x="27" y="1"/>
                    <a:pt x="15" y="0"/>
                    <a:pt x="5" y="3"/>
                  </a:cubicBezTo>
                  <a:cubicBezTo>
                    <a:pt x="4" y="3"/>
                    <a:pt x="4" y="5"/>
                    <a:pt x="5" y="5"/>
                  </a:cubicBezTo>
                  <a:cubicBezTo>
                    <a:pt x="21" y="2"/>
                    <a:pt x="40" y="5"/>
                    <a:pt x="53" y="15"/>
                  </a:cubicBezTo>
                  <a:cubicBezTo>
                    <a:pt x="56" y="17"/>
                    <a:pt x="59" y="20"/>
                    <a:pt x="61" y="24"/>
                  </a:cubicBezTo>
                  <a:cubicBezTo>
                    <a:pt x="63" y="28"/>
                    <a:pt x="65" y="32"/>
                    <a:pt x="66" y="37"/>
                  </a:cubicBezTo>
                  <a:cubicBezTo>
                    <a:pt x="68" y="48"/>
                    <a:pt x="69" y="59"/>
                    <a:pt x="72" y="71"/>
                  </a:cubicBezTo>
                  <a:cubicBezTo>
                    <a:pt x="73" y="74"/>
                    <a:pt x="74" y="78"/>
                    <a:pt x="74" y="82"/>
                  </a:cubicBezTo>
                  <a:cubicBezTo>
                    <a:pt x="75" y="85"/>
                    <a:pt x="75" y="89"/>
                    <a:pt x="74" y="92"/>
                  </a:cubicBezTo>
                  <a:cubicBezTo>
                    <a:pt x="74" y="92"/>
                    <a:pt x="75" y="92"/>
                    <a:pt x="75" y="92"/>
                  </a:cubicBezTo>
                  <a:cubicBezTo>
                    <a:pt x="74" y="90"/>
                    <a:pt x="73" y="88"/>
                    <a:pt x="72" y="85"/>
                  </a:cubicBezTo>
                  <a:cubicBezTo>
                    <a:pt x="72" y="84"/>
                    <a:pt x="70" y="85"/>
                    <a:pt x="70" y="86"/>
                  </a:cubicBezTo>
                  <a:cubicBezTo>
                    <a:pt x="73" y="99"/>
                    <a:pt x="91" y="95"/>
                    <a:pt x="100" y="92"/>
                  </a:cubicBezTo>
                  <a:cubicBezTo>
                    <a:pt x="100" y="91"/>
                    <a:pt x="99" y="91"/>
                    <a:pt x="99" y="90"/>
                  </a:cubicBezTo>
                  <a:cubicBezTo>
                    <a:pt x="95" y="94"/>
                    <a:pt x="88" y="94"/>
                    <a:pt x="82" y="92"/>
                  </a:cubicBezTo>
                  <a:cubicBezTo>
                    <a:pt x="77" y="91"/>
                    <a:pt x="73" y="86"/>
                    <a:pt x="67" y="86"/>
                  </a:cubicBezTo>
                  <a:cubicBezTo>
                    <a:pt x="66" y="86"/>
                    <a:pt x="66" y="86"/>
                    <a:pt x="66" y="87"/>
                  </a:cubicBezTo>
                  <a:cubicBezTo>
                    <a:pt x="68" y="90"/>
                    <a:pt x="72" y="91"/>
                    <a:pt x="75" y="91"/>
                  </a:cubicBezTo>
                  <a:cubicBezTo>
                    <a:pt x="79" y="92"/>
                    <a:pt x="83" y="91"/>
                    <a:pt x="87" y="91"/>
                  </a:cubicBezTo>
                  <a:cubicBezTo>
                    <a:pt x="88" y="91"/>
                    <a:pt x="88" y="90"/>
                    <a:pt x="87" y="89"/>
                  </a:cubicBezTo>
                  <a:cubicBezTo>
                    <a:pt x="84" y="87"/>
                    <a:pt x="80" y="88"/>
                    <a:pt x="76" y="87"/>
                  </a:cubicBezTo>
                  <a:cubicBezTo>
                    <a:pt x="76" y="88"/>
                    <a:pt x="76" y="89"/>
                    <a:pt x="76" y="89"/>
                  </a:cubicBezTo>
                  <a:cubicBezTo>
                    <a:pt x="85" y="87"/>
                    <a:pt x="97" y="87"/>
                    <a:pt x="101" y="98"/>
                  </a:cubicBezTo>
                  <a:cubicBezTo>
                    <a:pt x="102" y="104"/>
                    <a:pt x="102" y="110"/>
                    <a:pt x="103" y="115"/>
                  </a:cubicBezTo>
                  <a:cubicBezTo>
                    <a:pt x="103" y="122"/>
                    <a:pt x="103" y="128"/>
                    <a:pt x="102" y="134"/>
                  </a:cubicBezTo>
                  <a:cubicBezTo>
                    <a:pt x="102" y="134"/>
                    <a:pt x="103" y="134"/>
                    <a:pt x="104" y="134"/>
                  </a:cubicBezTo>
                  <a:cubicBezTo>
                    <a:pt x="100" y="120"/>
                    <a:pt x="106" y="104"/>
                    <a:pt x="99" y="90"/>
                  </a:cubicBezTo>
                  <a:cubicBezTo>
                    <a:pt x="94" y="79"/>
                    <a:pt x="81" y="80"/>
                    <a:pt x="71" y="79"/>
                  </a:cubicBezTo>
                  <a:cubicBezTo>
                    <a:pt x="71" y="80"/>
                    <a:pt x="71" y="81"/>
                    <a:pt x="71" y="81"/>
                  </a:cubicBezTo>
                  <a:cubicBezTo>
                    <a:pt x="78" y="77"/>
                    <a:pt x="89" y="82"/>
                    <a:pt x="93" y="89"/>
                  </a:cubicBezTo>
                  <a:cubicBezTo>
                    <a:pt x="97" y="95"/>
                    <a:pt x="97" y="104"/>
                    <a:pt x="98" y="112"/>
                  </a:cubicBezTo>
                  <a:cubicBezTo>
                    <a:pt x="99" y="122"/>
                    <a:pt x="100" y="133"/>
                    <a:pt x="98" y="143"/>
                  </a:cubicBezTo>
                  <a:cubicBezTo>
                    <a:pt x="98" y="146"/>
                    <a:pt x="97" y="149"/>
                    <a:pt x="94" y="150"/>
                  </a:cubicBezTo>
                  <a:cubicBezTo>
                    <a:pt x="91" y="151"/>
                    <a:pt x="88" y="150"/>
                    <a:pt x="85" y="149"/>
                  </a:cubicBezTo>
                  <a:cubicBezTo>
                    <a:pt x="85" y="150"/>
                    <a:pt x="85" y="151"/>
                    <a:pt x="85" y="151"/>
                  </a:cubicBezTo>
                  <a:cubicBezTo>
                    <a:pt x="93" y="152"/>
                    <a:pt x="101" y="150"/>
                    <a:pt x="110" y="151"/>
                  </a:cubicBezTo>
                  <a:cubicBezTo>
                    <a:pt x="110" y="150"/>
                    <a:pt x="110" y="150"/>
                    <a:pt x="110" y="149"/>
                  </a:cubicBezTo>
                  <a:cubicBezTo>
                    <a:pt x="104" y="149"/>
                    <a:pt x="98" y="151"/>
                    <a:pt x="92" y="151"/>
                  </a:cubicBezTo>
                  <a:cubicBezTo>
                    <a:pt x="89" y="152"/>
                    <a:pt x="86" y="152"/>
                    <a:pt x="83" y="152"/>
                  </a:cubicBezTo>
                  <a:cubicBezTo>
                    <a:pt x="82" y="152"/>
                    <a:pt x="80" y="152"/>
                    <a:pt x="79" y="153"/>
                  </a:cubicBezTo>
                  <a:cubicBezTo>
                    <a:pt x="76" y="154"/>
                    <a:pt x="75" y="158"/>
                    <a:pt x="75" y="160"/>
                  </a:cubicBezTo>
                  <a:cubicBezTo>
                    <a:pt x="74" y="166"/>
                    <a:pt x="74" y="171"/>
                    <a:pt x="74" y="177"/>
                  </a:cubicBezTo>
                  <a:cubicBezTo>
                    <a:pt x="74" y="183"/>
                    <a:pt x="74" y="188"/>
                    <a:pt x="75" y="194"/>
                  </a:cubicBezTo>
                  <a:cubicBezTo>
                    <a:pt x="75" y="199"/>
                    <a:pt x="75" y="204"/>
                    <a:pt x="75" y="209"/>
                  </a:cubicBezTo>
                  <a:cubicBezTo>
                    <a:pt x="75" y="218"/>
                    <a:pt x="76" y="230"/>
                    <a:pt x="71" y="239"/>
                  </a:cubicBezTo>
                  <a:cubicBezTo>
                    <a:pt x="67" y="245"/>
                    <a:pt x="59" y="248"/>
                    <a:pt x="52" y="250"/>
                  </a:cubicBezTo>
                  <a:cubicBezTo>
                    <a:pt x="44" y="251"/>
                    <a:pt x="36" y="251"/>
                    <a:pt x="29" y="251"/>
                  </a:cubicBezTo>
                  <a:cubicBezTo>
                    <a:pt x="29" y="251"/>
                    <a:pt x="29" y="252"/>
                    <a:pt x="29" y="253"/>
                  </a:cubicBezTo>
                  <a:cubicBezTo>
                    <a:pt x="35" y="251"/>
                    <a:pt x="41" y="252"/>
                    <a:pt x="47" y="252"/>
                  </a:cubicBezTo>
                  <a:cubicBezTo>
                    <a:pt x="52" y="251"/>
                    <a:pt x="56" y="250"/>
                    <a:pt x="60" y="247"/>
                  </a:cubicBezTo>
                  <a:cubicBezTo>
                    <a:pt x="67" y="242"/>
                    <a:pt x="69" y="233"/>
                    <a:pt x="71" y="225"/>
                  </a:cubicBezTo>
                  <a:cubicBezTo>
                    <a:pt x="73" y="213"/>
                    <a:pt x="74" y="201"/>
                    <a:pt x="74" y="190"/>
                  </a:cubicBezTo>
                  <a:cubicBezTo>
                    <a:pt x="74" y="184"/>
                    <a:pt x="73" y="179"/>
                    <a:pt x="73" y="173"/>
                  </a:cubicBezTo>
                  <a:cubicBezTo>
                    <a:pt x="73" y="169"/>
                    <a:pt x="74" y="164"/>
                    <a:pt x="75" y="161"/>
                  </a:cubicBezTo>
                  <a:cubicBezTo>
                    <a:pt x="78" y="154"/>
                    <a:pt x="86" y="155"/>
                    <a:pt x="92" y="152"/>
                  </a:cubicBezTo>
                  <a:cubicBezTo>
                    <a:pt x="98" y="150"/>
                    <a:pt x="101" y="144"/>
                    <a:pt x="102" y="138"/>
                  </a:cubicBezTo>
                  <a:cubicBezTo>
                    <a:pt x="103" y="132"/>
                    <a:pt x="103" y="125"/>
                    <a:pt x="103" y="119"/>
                  </a:cubicBezTo>
                  <a:cubicBezTo>
                    <a:pt x="103" y="110"/>
                    <a:pt x="103" y="102"/>
                    <a:pt x="102" y="94"/>
                  </a:cubicBezTo>
                  <a:cubicBezTo>
                    <a:pt x="102" y="92"/>
                    <a:pt x="100" y="92"/>
                    <a:pt x="100" y="93"/>
                  </a:cubicBezTo>
                  <a:cubicBezTo>
                    <a:pt x="100" y="107"/>
                    <a:pt x="101" y="119"/>
                    <a:pt x="99" y="133"/>
                  </a:cubicBezTo>
                  <a:cubicBezTo>
                    <a:pt x="98" y="145"/>
                    <a:pt x="94" y="159"/>
                    <a:pt x="80" y="162"/>
                  </a:cubicBezTo>
                  <a:cubicBezTo>
                    <a:pt x="79" y="162"/>
                    <a:pt x="78" y="162"/>
                    <a:pt x="77" y="163"/>
                  </a:cubicBezTo>
                  <a:cubicBezTo>
                    <a:pt x="76" y="163"/>
                    <a:pt x="76" y="164"/>
                    <a:pt x="77" y="164"/>
                  </a:cubicBezTo>
                  <a:cubicBezTo>
                    <a:pt x="83" y="167"/>
                    <a:pt x="89" y="166"/>
                    <a:pt x="93" y="161"/>
                  </a:cubicBezTo>
                  <a:cubicBezTo>
                    <a:pt x="98" y="157"/>
                    <a:pt x="100" y="151"/>
                    <a:pt x="101" y="145"/>
                  </a:cubicBezTo>
                  <a:cubicBezTo>
                    <a:pt x="106" y="125"/>
                    <a:pt x="99" y="106"/>
                    <a:pt x="98" y="87"/>
                  </a:cubicBezTo>
                  <a:cubicBezTo>
                    <a:pt x="97" y="87"/>
                    <a:pt x="96" y="87"/>
                    <a:pt x="96" y="88"/>
                  </a:cubicBezTo>
                  <a:cubicBezTo>
                    <a:pt x="98" y="90"/>
                    <a:pt x="99" y="93"/>
                    <a:pt x="100" y="96"/>
                  </a:cubicBezTo>
                  <a:cubicBezTo>
                    <a:pt x="101" y="99"/>
                    <a:pt x="101" y="103"/>
                    <a:pt x="102" y="107"/>
                  </a:cubicBezTo>
                  <a:cubicBezTo>
                    <a:pt x="102" y="110"/>
                    <a:pt x="102" y="113"/>
                    <a:pt x="103" y="116"/>
                  </a:cubicBezTo>
                  <a:cubicBezTo>
                    <a:pt x="103" y="121"/>
                    <a:pt x="104" y="126"/>
                    <a:pt x="104" y="131"/>
                  </a:cubicBezTo>
                  <a:cubicBezTo>
                    <a:pt x="104" y="139"/>
                    <a:pt x="101" y="148"/>
                    <a:pt x="94" y="153"/>
                  </a:cubicBezTo>
                  <a:cubicBezTo>
                    <a:pt x="88" y="157"/>
                    <a:pt x="81" y="158"/>
                    <a:pt x="75" y="160"/>
                  </a:cubicBezTo>
                  <a:cubicBezTo>
                    <a:pt x="74" y="160"/>
                    <a:pt x="74" y="161"/>
                    <a:pt x="75" y="161"/>
                  </a:cubicBezTo>
                  <a:cubicBezTo>
                    <a:pt x="78" y="164"/>
                    <a:pt x="82" y="163"/>
                    <a:pt x="86" y="163"/>
                  </a:cubicBezTo>
                  <a:cubicBezTo>
                    <a:pt x="89" y="162"/>
                    <a:pt x="93" y="161"/>
                    <a:pt x="96" y="158"/>
                  </a:cubicBezTo>
                  <a:cubicBezTo>
                    <a:pt x="101" y="152"/>
                    <a:pt x="101" y="143"/>
                    <a:pt x="101" y="135"/>
                  </a:cubicBezTo>
                  <a:cubicBezTo>
                    <a:pt x="101" y="131"/>
                    <a:pt x="101" y="127"/>
                    <a:pt x="101" y="123"/>
                  </a:cubicBezTo>
                  <a:cubicBezTo>
                    <a:pt x="101" y="119"/>
                    <a:pt x="101" y="115"/>
                    <a:pt x="101" y="111"/>
                  </a:cubicBezTo>
                  <a:cubicBezTo>
                    <a:pt x="102" y="103"/>
                    <a:pt x="101" y="94"/>
                    <a:pt x="96" y="87"/>
                  </a:cubicBezTo>
                  <a:cubicBezTo>
                    <a:pt x="93" y="83"/>
                    <a:pt x="90" y="81"/>
                    <a:pt x="85" y="81"/>
                  </a:cubicBezTo>
                  <a:cubicBezTo>
                    <a:pt x="80" y="80"/>
                    <a:pt x="76" y="81"/>
                    <a:pt x="71" y="80"/>
                  </a:cubicBezTo>
                  <a:cubicBezTo>
                    <a:pt x="71" y="81"/>
                    <a:pt x="71" y="81"/>
                    <a:pt x="71" y="82"/>
                  </a:cubicBezTo>
                  <a:cubicBezTo>
                    <a:pt x="78" y="80"/>
                    <a:pt x="84" y="81"/>
                    <a:pt x="89" y="86"/>
                  </a:cubicBezTo>
                  <a:cubicBezTo>
                    <a:pt x="93" y="92"/>
                    <a:pt x="95" y="99"/>
                    <a:pt x="96" y="105"/>
                  </a:cubicBezTo>
                  <a:cubicBezTo>
                    <a:pt x="97" y="112"/>
                    <a:pt x="97" y="119"/>
                    <a:pt x="96" y="127"/>
                  </a:cubicBezTo>
                  <a:cubicBezTo>
                    <a:pt x="96" y="136"/>
                    <a:pt x="96" y="146"/>
                    <a:pt x="92" y="155"/>
                  </a:cubicBezTo>
                  <a:cubicBezTo>
                    <a:pt x="87" y="163"/>
                    <a:pt x="78" y="163"/>
                    <a:pt x="70" y="164"/>
                  </a:cubicBezTo>
                  <a:cubicBezTo>
                    <a:pt x="71" y="164"/>
                    <a:pt x="71" y="165"/>
                    <a:pt x="71" y="166"/>
                  </a:cubicBezTo>
                  <a:cubicBezTo>
                    <a:pt x="78" y="164"/>
                    <a:pt x="86" y="163"/>
                    <a:pt x="92" y="158"/>
                  </a:cubicBezTo>
                  <a:cubicBezTo>
                    <a:pt x="99" y="153"/>
                    <a:pt x="100" y="145"/>
                    <a:pt x="101" y="137"/>
                  </a:cubicBezTo>
                  <a:cubicBezTo>
                    <a:pt x="101" y="127"/>
                    <a:pt x="101" y="117"/>
                    <a:pt x="98" y="107"/>
                  </a:cubicBezTo>
                  <a:cubicBezTo>
                    <a:pt x="95" y="99"/>
                    <a:pt x="89" y="90"/>
                    <a:pt x="81" y="86"/>
                  </a:cubicBezTo>
                  <a:cubicBezTo>
                    <a:pt x="77" y="85"/>
                    <a:pt x="71" y="83"/>
                    <a:pt x="70" y="87"/>
                  </a:cubicBezTo>
                  <a:cubicBezTo>
                    <a:pt x="69" y="89"/>
                    <a:pt x="69" y="91"/>
                    <a:pt x="69" y="94"/>
                  </a:cubicBezTo>
                  <a:cubicBezTo>
                    <a:pt x="69" y="97"/>
                    <a:pt x="69" y="102"/>
                    <a:pt x="69" y="106"/>
                  </a:cubicBezTo>
                  <a:cubicBezTo>
                    <a:pt x="69" y="122"/>
                    <a:pt x="70" y="138"/>
                    <a:pt x="72" y="153"/>
                  </a:cubicBezTo>
                  <a:cubicBezTo>
                    <a:pt x="73" y="153"/>
                    <a:pt x="74" y="153"/>
                    <a:pt x="74" y="153"/>
                  </a:cubicBezTo>
                  <a:cubicBezTo>
                    <a:pt x="70" y="134"/>
                    <a:pt x="72" y="113"/>
                    <a:pt x="69" y="94"/>
                  </a:cubicBezTo>
                  <a:cubicBezTo>
                    <a:pt x="68" y="92"/>
                    <a:pt x="67" y="92"/>
                    <a:pt x="67" y="94"/>
                  </a:cubicBezTo>
                  <a:cubicBezTo>
                    <a:pt x="68" y="104"/>
                    <a:pt x="70" y="114"/>
                    <a:pt x="71" y="124"/>
                  </a:cubicBezTo>
                  <a:cubicBezTo>
                    <a:pt x="72" y="135"/>
                    <a:pt x="69" y="146"/>
                    <a:pt x="70" y="156"/>
                  </a:cubicBezTo>
                  <a:cubicBezTo>
                    <a:pt x="70" y="157"/>
                    <a:pt x="72" y="158"/>
                    <a:pt x="72" y="156"/>
                  </a:cubicBezTo>
                  <a:cubicBezTo>
                    <a:pt x="72" y="150"/>
                    <a:pt x="72" y="145"/>
                    <a:pt x="72" y="139"/>
                  </a:cubicBezTo>
                  <a:cubicBezTo>
                    <a:pt x="72" y="133"/>
                    <a:pt x="72" y="128"/>
                    <a:pt x="72" y="122"/>
                  </a:cubicBezTo>
                  <a:cubicBezTo>
                    <a:pt x="72" y="113"/>
                    <a:pt x="73" y="103"/>
                    <a:pt x="70" y="94"/>
                  </a:cubicBezTo>
                  <a:cubicBezTo>
                    <a:pt x="70" y="93"/>
                    <a:pt x="68" y="93"/>
                    <a:pt x="68" y="94"/>
                  </a:cubicBezTo>
                  <a:cubicBezTo>
                    <a:pt x="67" y="106"/>
                    <a:pt x="71" y="118"/>
                    <a:pt x="71" y="130"/>
                  </a:cubicBezTo>
                  <a:cubicBezTo>
                    <a:pt x="72" y="138"/>
                    <a:pt x="70" y="146"/>
                    <a:pt x="70" y="153"/>
                  </a:cubicBezTo>
                  <a:cubicBezTo>
                    <a:pt x="70" y="156"/>
                    <a:pt x="70" y="160"/>
                    <a:pt x="72" y="162"/>
                  </a:cubicBezTo>
                  <a:cubicBezTo>
                    <a:pt x="74" y="165"/>
                    <a:pt x="77" y="166"/>
                    <a:pt x="80" y="166"/>
                  </a:cubicBezTo>
                  <a:cubicBezTo>
                    <a:pt x="87" y="166"/>
                    <a:pt x="95" y="163"/>
                    <a:pt x="99" y="157"/>
                  </a:cubicBezTo>
                  <a:cubicBezTo>
                    <a:pt x="101" y="155"/>
                    <a:pt x="102" y="152"/>
                    <a:pt x="102" y="149"/>
                  </a:cubicBezTo>
                  <a:cubicBezTo>
                    <a:pt x="103" y="145"/>
                    <a:pt x="102" y="140"/>
                    <a:pt x="102" y="136"/>
                  </a:cubicBezTo>
                  <a:cubicBezTo>
                    <a:pt x="101" y="131"/>
                    <a:pt x="101" y="127"/>
                    <a:pt x="100" y="122"/>
                  </a:cubicBezTo>
                  <a:cubicBezTo>
                    <a:pt x="100" y="117"/>
                    <a:pt x="99" y="112"/>
                    <a:pt x="97" y="107"/>
                  </a:cubicBezTo>
                  <a:cubicBezTo>
                    <a:pt x="96" y="103"/>
                    <a:pt x="95" y="99"/>
                    <a:pt x="94" y="95"/>
                  </a:cubicBezTo>
                  <a:cubicBezTo>
                    <a:pt x="93" y="91"/>
                    <a:pt x="92" y="88"/>
                    <a:pt x="90" y="85"/>
                  </a:cubicBezTo>
                  <a:cubicBezTo>
                    <a:pt x="85" y="78"/>
                    <a:pt x="76" y="80"/>
                    <a:pt x="70" y="83"/>
                  </a:cubicBezTo>
                  <a:cubicBezTo>
                    <a:pt x="69" y="83"/>
                    <a:pt x="70" y="85"/>
                    <a:pt x="71" y="85"/>
                  </a:cubicBezTo>
                  <a:cubicBezTo>
                    <a:pt x="76" y="82"/>
                    <a:pt x="83" y="81"/>
                    <a:pt x="88" y="85"/>
                  </a:cubicBezTo>
                  <a:cubicBezTo>
                    <a:pt x="93" y="89"/>
                    <a:pt x="95" y="95"/>
                    <a:pt x="96" y="100"/>
                  </a:cubicBezTo>
                  <a:cubicBezTo>
                    <a:pt x="98" y="107"/>
                    <a:pt x="99" y="113"/>
                    <a:pt x="99" y="119"/>
                  </a:cubicBezTo>
                  <a:cubicBezTo>
                    <a:pt x="99" y="127"/>
                    <a:pt x="99" y="135"/>
                    <a:pt x="98" y="143"/>
                  </a:cubicBezTo>
                  <a:cubicBezTo>
                    <a:pt x="96" y="148"/>
                    <a:pt x="94" y="153"/>
                    <a:pt x="91" y="157"/>
                  </a:cubicBezTo>
                  <a:cubicBezTo>
                    <a:pt x="88" y="160"/>
                    <a:pt x="84" y="161"/>
                    <a:pt x="80" y="163"/>
                  </a:cubicBezTo>
                  <a:cubicBezTo>
                    <a:pt x="77" y="165"/>
                    <a:pt x="76" y="169"/>
                    <a:pt x="75" y="173"/>
                  </a:cubicBezTo>
                  <a:cubicBezTo>
                    <a:pt x="74" y="178"/>
                    <a:pt x="74" y="182"/>
                    <a:pt x="74" y="187"/>
                  </a:cubicBezTo>
                  <a:cubicBezTo>
                    <a:pt x="73" y="191"/>
                    <a:pt x="73" y="196"/>
                    <a:pt x="73" y="201"/>
                  </a:cubicBezTo>
                  <a:cubicBezTo>
                    <a:pt x="73" y="206"/>
                    <a:pt x="73" y="211"/>
                    <a:pt x="73" y="217"/>
                  </a:cubicBezTo>
                  <a:cubicBezTo>
                    <a:pt x="72" y="222"/>
                    <a:pt x="72" y="227"/>
                    <a:pt x="69" y="232"/>
                  </a:cubicBezTo>
                  <a:cubicBezTo>
                    <a:pt x="67" y="236"/>
                    <a:pt x="64" y="238"/>
                    <a:pt x="60" y="240"/>
                  </a:cubicBezTo>
                  <a:cubicBezTo>
                    <a:pt x="53" y="242"/>
                    <a:pt x="45" y="242"/>
                    <a:pt x="38" y="243"/>
                  </a:cubicBezTo>
                  <a:cubicBezTo>
                    <a:pt x="34" y="243"/>
                    <a:pt x="30" y="244"/>
                    <a:pt x="26" y="245"/>
                  </a:cubicBezTo>
                  <a:cubicBezTo>
                    <a:pt x="24" y="245"/>
                    <a:pt x="21" y="246"/>
                    <a:pt x="19" y="248"/>
                  </a:cubicBezTo>
                  <a:cubicBezTo>
                    <a:pt x="19" y="249"/>
                    <a:pt x="19" y="250"/>
                    <a:pt x="19" y="250"/>
                  </a:cubicBezTo>
                  <a:cubicBezTo>
                    <a:pt x="28" y="253"/>
                    <a:pt x="38" y="251"/>
                    <a:pt x="47" y="249"/>
                  </a:cubicBezTo>
                  <a:cubicBezTo>
                    <a:pt x="55" y="248"/>
                    <a:pt x="61" y="245"/>
                    <a:pt x="65" y="238"/>
                  </a:cubicBezTo>
                  <a:cubicBezTo>
                    <a:pt x="67" y="234"/>
                    <a:pt x="68" y="230"/>
                    <a:pt x="69" y="227"/>
                  </a:cubicBezTo>
                  <a:cubicBezTo>
                    <a:pt x="70" y="223"/>
                    <a:pt x="71" y="218"/>
                    <a:pt x="72" y="215"/>
                  </a:cubicBezTo>
                  <a:cubicBezTo>
                    <a:pt x="74" y="206"/>
                    <a:pt x="76" y="196"/>
                    <a:pt x="76" y="187"/>
                  </a:cubicBezTo>
                  <a:cubicBezTo>
                    <a:pt x="77" y="179"/>
                    <a:pt x="77" y="169"/>
                    <a:pt x="72" y="161"/>
                  </a:cubicBezTo>
                  <a:cubicBezTo>
                    <a:pt x="72" y="161"/>
                    <a:pt x="70" y="161"/>
                    <a:pt x="70" y="162"/>
                  </a:cubicBezTo>
                  <a:cubicBezTo>
                    <a:pt x="75" y="181"/>
                    <a:pt x="79" y="201"/>
                    <a:pt x="75" y="220"/>
                  </a:cubicBezTo>
                  <a:cubicBezTo>
                    <a:pt x="73" y="229"/>
                    <a:pt x="69" y="238"/>
                    <a:pt x="60" y="242"/>
                  </a:cubicBezTo>
                  <a:cubicBezTo>
                    <a:pt x="55" y="244"/>
                    <a:pt x="51" y="245"/>
                    <a:pt x="46" y="245"/>
                  </a:cubicBezTo>
                  <a:cubicBezTo>
                    <a:pt x="40" y="247"/>
                    <a:pt x="35" y="248"/>
                    <a:pt x="30" y="249"/>
                  </a:cubicBezTo>
                  <a:cubicBezTo>
                    <a:pt x="25" y="250"/>
                    <a:pt x="20" y="251"/>
                    <a:pt x="16" y="250"/>
                  </a:cubicBezTo>
                  <a:cubicBezTo>
                    <a:pt x="16" y="251"/>
                    <a:pt x="16" y="252"/>
                    <a:pt x="16" y="252"/>
                  </a:cubicBezTo>
                  <a:cubicBezTo>
                    <a:pt x="22" y="251"/>
                    <a:pt x="28" y="251"/>
                    <a:pt x="33" y="251"/>
                  </a:cubicBezTo>
                  <a:cubicBezTo>
                    <a:pt x="39" y="251"/>
                    <a:pt x="44" y="251"/>
                    <a:pt x="49" y="249"/>
                  </a:cubicBezTo>
                  <a:cubicBezTo>
                    <a:pt x="56" y="246"/>
                    <a:pt x="62" y="242"/>
                    <a:pt x="65" y="235"/>
                  </a:cubicBezTo>
                  <a:cubicBezTo>
                    <a:pt x="67" y="231"/>
                    <a:pt x="68" y="227"/>
                    <a:pt x="69" y="222"/>
                  </a:cubicBezTo>
                  <a:cubicBezTo>
                    <a:pt x="71" y="218"/>
                    <a:pt x="72" y="212"/>
                    <a:pt x="73" y="208"/>
                  </a:cubicBezTo>
                  <a:cubicBezTo>
                    <a:pt x="75" y="197"/>
                    <a:pt x="77" y="187"/>
                    <a:pt x="77" y="176"/>
                  </a:cubicBezTo>
                  <a:cubicBezTo>
                    <a:pt x="77" y="171"/>
                    <a:pt x="76" y="166"/>
                    <a:pt x="75" y="161"/>
                  </a:cubicBezTo>
                  <a:cubicBezTo>
                    <a:pt x="74" y="160"/>
                    <a:pt x="73" y="161"/>
                    <a:pt x="73" y="161"/>
                  </a:cubicBezTo>
                  <a:cubicBezTo>
                    <a:pt x="72" y="183"/>
                    <a:pt x="79" y="204"/>
                    <a:pt x="73" y="225"/>
                  </a:cubicBezTo>
                  <a:cubicBezTo>
                    <a:pt x="72" y="230"/>
                    <a:pt x="70" y="234"/>
                    <a:pt x="66" y="238"/>
                  </a:cubicBezTo>
                  <a:cubicBezTo>
                    <a:pt x="63" y="241"/>
                    <a:pt x="60" y="243"/>
                    <a:pt x="56" y="244"/>
                  </a:cubicBezTo>
                  <a:cubicBezTo>
                    <a:pt x="48" y="246"/>
                    <a:pt x="40" y="246"/>
                    <a:pt x="32" y="246"/>
                  </a:cubicBezTo>
                  <a:cubicBezTo>
                    <a:pt x="28" y="247"/>
                    <a:pt x="24" y="247"/>
                    <a:pt x="20" y="248"/>
                  </a:cubicBezTo>
                  <a:cubicBezTo>
                    <a:pt x="19" y="248"/>
                    <a:pt x="19" y="249"/>
                    <a:pt x="20" y="250"/>
                  </a:cubicBezTo>
                  <a:cubicBezTo>
                    <a:pt x="36" y="255"/>
                    <a:pt x="55" y="251"/>
                    <a:pt x="66" y="239"/>
                  </a:cubicBezTo>
                  <a:cubicBezTo>
                    <a:pt x="73" y="232"/>
                    <a:pt x="76" y="223"/>
                    <a:pt x="77" y="214"/>
                  </a:cubicBezTo>
                  <a:cubicBezTo>
                    <a:pt x="78" y="208"/>
                    <a:pt x="78" y="202"/>
                    <a:pt x="78" y="196"/>
                  </a:cubicBezTo>
                  <a:cubicBezTo>
                    <a:pt x="78" y="192"/>
                    <a:pt x="78" y="187"/>
                    <a:pt x="77" y="183"/>
                  </a:cubicBezTo>
                  <a:cubicBezTo>
                    <a:pt x="77" y="179"/>
                    <a:pt x="76" y="175"/>
                    <a:pt x="76" y="171"/>
                  </a:cubicBezTo>
                  <a:cubicBezTo>
                    <a:pt x="76" y="169"/>
                    <a:pt x="76" y="168"/>
                    <a:pt x="77" y="166"/>
                  </a:cubicBezTo>
                  <a:cubicBezTo>
                    <a:pt x="78" y="164"/>
                    <a:pt x="80" y="163"/>
                    <a:pt x="82" y="163"/>
                  </a:cubicBezTo>
                  <a:cubicBezTo>
                    <a:pt x="91" y="161"/>
                    <a:pt x="99" y="156"/>
                    <a:pt x="104" y="149"/>
                  </a:cubicBezTo>
                  <a:cubicBezTo>
                    <a:pt x="108" y="142"/>
                    <a:pt x="109" y="134"/>
                    <a:pt x="109" y="126"/>
                  </a:cubicBezTo>
                  <a:cubicBezTo>
                    <a:pt x="109" y="118"/>
                    <a:pt x="108" y="109"/>
                    <a:pt x="105" y="102"/>
                  </a:cubicBezTo>
                  <a:cubicBezTo>
                    <a:pt x="104" y="101"/>
                    <a:pt x="103" y="101"/>
                    <a:pt x="103" y="102"/>
                  </a:cubicBezTo>
                  <a:cubicBezTo>
                    <a:pt x="106" y="110"/>
                    <a:pt x="107" y="119"/>
                    <a:pt x="107" y="128"/>
                  </a:cubicBezTo>
                  <a:cubicBezTo>
                    <a:pt x="107" y="137"/>
                    <a:pt x="105" y="146"/>
                    <a:pt x="98" y="153"/>
                  </a:cubicBezTo>
                  <a:cubicBezTo>
                    <a:pt x="94" y="156"/>
                    <a:pt x="89" y="159"/>
                    <a:pt x="84" y="161"/>
                  </a:cubicBezTo>
                  <a:cubicBezTo>
                    <a:pt x="80" y="161"/>
                    <a:pt x="77" y="162"/>
                    <a:pt x="75" y="166"/>
                  </a:cubicBezTo>
                  <a:cubicBezTo>
                    <a:pt x="74" y="169"/>
                    <a:pt x="74" y="173"/>
                    <a:pt x="75" y="176"/>
                  </a:cubicBezTo>
                  <a:cubicBezTo>
                    <a:pt x="75" y="180"/>
                    <a:pt x="76" y="184"/>
                    <a:pt x="76" y="188"/>
                  </a:cubicBezTo>
                  <a:cubicBezTo>
                    <a:pt x="77" y="206"/>
                    <a:pt x="77" y="227"/>
                    <a:pt x="63" y="240"/>
                  </a:cubicBezTo>
                  <a:cubicBezTo>
                    <a:pt x="52" y="249"/>
                    <a:pt x="35" y="252"/>
                    <a:pt x="21" y="248"/>
                  </a:cubicBezTo>
                  <a:cubicBezTo>
                    <a:pt x="21" y="248"/>
                    <a:pt x="21" y="249"/>
                    <a:pt x="21" y="250"/>
                  </a:cubicBezTo>
                  <a:cubicBezTo>
                    <a:pt x="36" y="246"/>
                    <a:pt x="53" y="251"/>
                    <a:pt x="66" y="241"/>
                  </a:cubicBezTo>
                  <a:cubicBezTo>
                    <a:pt x="73" y="235"/>
                    <a:pt x="76" y="225"/>
                    <a:pt x="77" y="216"/>
                  </a:cubicBezTo>
                  <a:cubicBezTo>
                    <a:pt x="78" y="206"/>
                    <a:pt x="77" y="194"/>
                    <a:pt x="76" y="184"/>
                  </a:cubicBezTo>
                  <a:cubicBezTo>
                    <a:pt x="75" y="177"/>
                    <a:pt x="74" y="169"/>
                    <a:pt x="75" y="161"/>
                  </a:cubicBezTo>
                  <a:cubicBezTo>
                    <a:pt x="74" y="162"/>
                    <a:pt x="73" y="162"/>
                    <a:pt x="73" y="162"/>
                  </a:cubicBezTo>
                  <a:cubicBezTo>
                    <a:pt x="76" y="172"/>
                    <a:pt x="75" y="182"/>
                    <a:pt x="74" y="192"/>
                  </a:cubicBezTo>
                  <a:cubicBezTo>
                    <a:pt x="73" y="203"/>
                    <a:pt x="70" y="213"/>
                    <a:pt x="67" y="223"/>
                  </a:cubicBezTo>
                  <a:cubicBezTo>
                    <a:pt x="65" y="231"/>
                    <a:pt x="62" y="239"/>
                    <a:pt x="55" y="244"/>
                  </a:cubicBezTo>
                  <a:cubicBezTo>
                    <a:pt x="51" y="246"/>
                    <a:pt x="47" y="247"/>
                    <a:pt x="43" y="248"/>
                  </a:cubicBezTo>
                  <a:cubicBezTo>
                    <a:pt x="37" y="250"/>
                    <a:pt x="31" y="249"/>
                    <a:pt x="25" y="249"/>
                  </a:cubicBezTo>
                  <a:cubicBezTo>
                    <a:pt x="22" y="249"/>
                    <a:pt x="19" y="250"/>
                    <a:pt x="16" y="250"/>
                  </a:cubicBezTo>
                  <a:cubicBezTo>
                    <a:pt x="14" y="251"/>
                    <a:pt x="15" y="252"/>
                    <a:pt x="16" y="252"/>
                  </a:cubicBezTo>
                  <a:cubicBezTo>
                    <a:pt x="27" y="253"/>
                    <a:pt x="37" y="249"/>
                    <a:pt x="48" y="247"/>
                  </a:cubicBezTo>
                  <a:cubicBezTo>
                    <a:pt x="57" y="246"/>
                    <a:pt x="65" y="244"/>
                    <a:pt x="70" y="236"/>
                  </a:cubicBezTo>
                  <a:cubicBezTo>
                    <a:pt x="76" y="228"/>
                    <a:pt x="77" y="219"/>
                    <a:pt x="78" y="210"/>
                  </a:cubicBezTo>
                  <a:cubicBezTo>
                    <a:pt x="79" y="200"/>
                    <a:pt x="78" y="190"/>
                    <a:pt x="76" y="181"/>
                  </a:cubicBezTo>
                  <a:cubicBezTo>
                    <a:pt x="75" y="174"/>
                    <a:pt x="74" y="168"/>
                    <a:pt x="72" y="162"/>
                  </a:cubicBezTo>
                  <a:cubicBezTo>
                    <a:pt x="72" y="162"/>
                    <a:pt x="71" y="162"/>
                    <a:pt x="71" y="163"/>
                  </a:cubicBezTo>
                  <a:cubicBezTo>
                    <a:pt x="75" y="170"/>
                    <a:pt x="75" y="179"/>
                    <a:pt x="74" y="188"/>
                  </a:cubicBezTo>
                  <a:cubicBezTo>
                    <a:pt x="74" y="197"/>
                    <a:pt x="72" y="207"/>
                    <a:pt x="69" y="216"/>
                  </a:cubicBezTo>
                  <a:cubicBezTo>
                    <a:pt x="68" y="224"/>
                    <a:pt x="66" y="232"/>
                    <a:pt x="62" y="239"/>
                  </a:cubicBezTo>
                  <a:cubicBezTo>
                    <a:pt x="57" y="246"/>
                    <a:pt x="48" y="248"/>
                    <a:pt x="40" y="248"/>
                  </a:cubicBezTo>
                  <a:cubicBezTo>
                    <a:pt x="33" y="249"/>
                    <a:pt x="26" y="250"/>
                    <a:pt x="20" y="248"/>
                  </a:cubicBezTo>
                  <a:cubicBezTo>
                    <a:pt x="20" y="248"/>
                    <a:pt x="20" y="249"/>
                    <a:pt x="20" y="250"/>
                  </a:cubicBezTo>
                  <a:cubicBezTo>
                    <a:pt x="22" y="247"/>
                    <a:pt x="26" y="247"/>
                    <a:pt x="28" y="246"/>
                  </a:cubicBezTo>
                  <a:cubicBezTo>
                    <a:pt x="33" y="245"/>
                    <a:pt x="37" y="245"/>
                    <a:pt x="41" y="245"/>
                  </a:cubicBezTo>
                  <a:cubicBezTo>
                    <a:pt x="48" y="244"/>
                    <a:pt x="55" y="244"/>
                    <a:pt x="62" y="241"/>
                  </a:cubicBezTo>
                  <a:cubicBezTo>
                    <a:pt x="70" y="237"/>
                    <a:pt x="73" y="229"/>
                    <a:pt x="74" y="220"/>
                  </a:cubicBezTo>
                  <a:cubicBezTo>
                    <a:pt x="75" y="215"/>
                    <a:pt x="75" y="210"/>
                    <a:pt x="75" y="204"/>
                  </a:cubicBezTo>
                  <a:cubicBezTo>
                    <a:pt x="75" y="200"/>
                    <a:pt x="75" y="195"/>
                    <a:pt x="75" y="190"/>
                  </a:cubicBezTo>
                  <a:cubicBezTo>
                    <a:pt x="76" y="186"/>
                    <a:pt x="76" y="181"/>
                    <a:pt x="76" y="175"/>
                  </a:cubicBezTo>
                  <a:cubicBezTo>
                    <a:pt x="77" y="171"/>
                    <a:pt x="78" y="167"/>
                    <a:pt x="82" y="164"/>
                  </a:cubicBezTo>
                  <a:cubicBezTo>
                    <a:pt x="86" y="162"/>
                    <a:pt x="89" y="161"/>
                    <a:pt x="92" y="158"/>
                  </a:cubicBezTo>
                  <a:cubicBezTo>
                    <a:pt x="95" y="155"/>
                    <a:pt x="98" y="150"/>
                    <a:pt x="99" y="146"/>
                  </a:cubicBezTo>
                  <a:cubicBezTo>
                    <a:pt x="101" y="138"/>
                    <a:pt x="101" y="130"/>
                    <a:pt x="101" y="122"/>
                  </a:cubicBezTo>
                  <a:cubicBezTo>
                    <a:pt x="101" y="115"/>
                    <a:pt x="100" y="109"/>
                    <a:pt x="99" y="103"/>
                  </a:cubicBezTo>
                  <a:cubicBezTo>
                    <a:pt x="98" y="96"/>
                    <a:pt x="95" y="89"/>
                    <a:pt x="90" y="84"/>
                  </a:cubicBezTo>
                  <a:cubicBezTo>
                    <a:pt x="84" y="79"/>
                    <a:pt x="76" y="80"/>
                    <a:pt x="70" y="83"/>
                  </a:cubicBezTo>
                  <a:cubicBezTo>
                    <a:pt x="70" y="83"/>
                    <a:pt x="70" y="84"/>
                    <a:pt x="71" y="85"/>
                  </a:cubicBezTo>
                  <a:cubicBezTo>
                    <a:pt x="75" y="83"/>
                    <a:pt x="81" y="81"/>
                    <a:pt x="86" y="83"/>
                  </a:cubicBezTo>
                  <a:cubicBezTo>
                    <a:pt x="89" y="85"/>
                    <a:pt x="91" y="90"/>
                    <a:pt x="92" y="95"/>
                  </a:cubicBezTo>
                  <a:cubicBezTo>
                    <a:pt x="93" y="100"/>
                    <a:pt x="95" y="105"/>
                    <a:pt x="96" y="110"/>
                  </a:cubicBezTo>
                  <a:cubicBezTo>
                    <a:pt x="98" y="115"/>
                    <a:pt x="99" y="121"/>
                    <a:pt x="99" y="127"/>
                  </a:cubicBezTo>
                  <a:cubicBezTo>
                    <a:pt x="100" y="132"/>
                    <a:pt x="100" y="138"/>
                    <a:pt x="101" y="143"/>
                  </a:cubicBezTo>
                  <a:cubicBezTo>
                    <a:pt x="101" y="148"/>
                    <a:pt x="101" y="153"/>
                    <a:pt x="98" y="156"/>
                  </a:cubicBezTo>
                  <a:cubicBezTo>
                    <a:pt x="93" y="161"/>
                    <a:pt x="84" y="165"/>
                    <a:pt x="77" y="163"/>
                  </a:cubicBezTo>
                  <a:cubicBezTo>
                    <a:pt x="73" y="162"/>
                    <a:pt x="72" y="157"/>
                    <a:pt x="72" y="153"/>
                  </a:cubicBezTo>
                  <a:cubicBezTo>
                    <a:pt x="72" y="148"/>
                    <a:pt x="72" y="143"/>
                    <a:pt x="73" y="138"/>
                  </a:cubicBezTo>
                  <a:cubicBezTo>
                    <a:pt x="74" y="123"/>
                    <a:pt x="69" y="109"/>
                    <a:pt x="70" y="94"/>
                  </a:cubicBezTo>
                  <a:cubicBezTo>
                    <a:pt x="70" y="94"/>
                    <a:pt x="69" y="94"/>
                    <a:pt x="68" y="95"/>
                  </a:cubicBezTo>
                  <a:cubicBezTo>
                    <a:pt x="71" y="103"/>
                    <a:pt x="70" y="113"/>
                    <a:pt x="70" y="122"/>
                  </a:cubicBezTo>
                  <a:cubicBezTo>
                    <a:pt x="70" y="128"/>
                    <a:pt x="70" y="133"/>
                    <a:pt x="70" y="138"/>
                  </a:cubicBezTo>
                  <a:cubicBezTo>
                    <a:pt x="70" y="144"/>
                    <a:pt x="70" y="150"/>
                    <a:pt x="70" y="156"/>
                  </a:cubicBezTo>
                  <a:cubicBezTo>
                    <a:pt x="70" y="156"/>
                    <a:pt x="71" y="156"/>
                    <a:pt x="72" y="156"/>
                  </a:cubicBezTo>
                  <a:cubicBezTo>
                    <a:pt x="71" y="146"/>
                    <a:pt x="74" y="136"/>
                    <a:pt x="73" y="125"/>
                  </a:cubicBezTo>
                  <a:cubicBezTo>
                    <a:pt x="73" y="115"/>
                    <a:pt x="70" y="104"/>
                    <a:pt x="69" y="94"/>
                  </a:cubicBezTo>
                  <a:cubicBezTo>
                    <a:pt x="68" y="94"/>
                    <a:pt x="67" y="94"/>
                    <a:pt x="67" y="94"/>
                  </a:cubicBezTo>
                  <a:cubicBezTo>
                    <a:pt x="70" y="114"/>
                    <a:pt x="68" y="134"/>
                    <a:pt x="72" y="153"/>
                  </a:cubicBezTo>
                  <a:cubicBezTo>
                    <a:pt x="72" y="155"/>
                    <a:pt x="74" y="154"/>
                    <a:pt x="74" y="153"/>
                  </a:cubicBezTo>
                  <a:cubicBezTo>
                    <a:pt x="72" y="141"/>
                    <a:pt x="71" y="130"/>
                    <a:pt x="71" y="118"/>
                  </a:cubicBezTo>
                  <a:cubicBezTo>
                    <a:pt x="71" y="112"/>
                    <a:pt x="71" y="106"/>
                    <a:pt x="71" y="100"/>
                  </a:cubicBezTo>
                  <a:cubicBezTo>
                    <a:pt x="71" y="97"/>
                    <a:pt x="71" y="95"/>
                    <a:pt x="71" y="92"/>
                  </a:cubicBezTo>
                  <a:cubicBezTo>
                    <a:pt x="71" y="91"/>
                    <a:pt x="71" y="89"/>
                    <a:pt x="72" y="88"/>
                  </a:cubicBezTo>
                  <a:cubicBezTo>
                    <a:pt x="73" y="85"/>
                    <a:pt x="80" y="88"/>
                    <a:pt x="82" y="89"/>
                  </a:cubicBezTo>
                  <a:cubicBezTo>
                    <a:pt x="87" y="91"/>
                    <a:pt x="90" y="96"/>
                    <a:pt x="92" y="100"/>
                  </a:cubicBezTo>
                  <a:cubicBezTo>
                    <a:pt x="97" y="109"/>
                    <a:pt x="99" y="120"/>
                    <a:pt x="99" y="130"/>
                  </a:cubicBezTo>
                  <a:cubicBezTo>
                    <a:pt x="99" y="138"/>
                    <a:pt x="99" y="149"/>
                    <a:pt x="92" y="156"/>
                  </a:cubicBezTo>
                  <a:cubicBezTo>
                    <a:pt x="87" y="161"/>
                    <a:pt x="78" y="163"/>
                    <a:pt x="70" y="164"/>
                  </a:cubicBezTo>
                  <a:cubicBezTo>
                    <a:pt x="69" y="164"/>
                    <a:pt x="70" y="166"/>
                    <a:pt x="71" y="166"/>
                  </a:cubicBezTo>
                  <a:cubicBezTo>
                    <a:pt x="75" y="165"/>
                    <a:pt x="80" y="165"/>
                    <a:pt x="84" y="163"/>
                  </a:cubicBezTo>
                  <a:cubicBezTo>
                    <a:pt x="88" y="162"/>
                    <a:pt x="91" y="159"/>
                    <a:pt x="93" y="155"/>
                  </a:cubicBezTo>
                  <a:cubicBezTo>
                    <a:pt x="97" y="148"/>
                    <a:pt x="98" y="138"/>
                    <a:pt x="98" y="129"/>
                  </a:cubicBezTo>
                  <a:cubicBezTo>
                    <a:pt x="99" y="115"/>
                    <a:pt x="100" y="100"/>
                    <a:pt x="92" y="88"/>
                  </a:cubicBezTo>
                  <a:cubicBezTo>
                    <a:pt x="90" y="85"/>
                    <a:pt x="87" y="82"/>
                    <a:pt x="84" y="80"/>
                  </a:cubicBezTo>
                  <a:cubicBezTo>
                    <a:pt x="80" y="79"/>
                    <a:pt x="75" y="79"/>
                    <a:pt x="70" y="80"/>
                  </a:cubicBezTo>
                  <a:cubicBezTo>
                    <a:pt x="69" y="81"/>
                    <a:pt x="70" y="82"/>
                    <a:pt x="71" y="82"/>
                  </a:cubicBezTo>
                  <a:cubicBezTo>
                    <a:pt x="76" y="83"/>
                    <a:pt x="81" y="82"/>
                    <a:pt x="86" y="83"/>
                  </a:cubicBezTo>
                  <a:cubicBezTo>
                    <a:pt x="91" y="83"/>
                    <a:pt x="95" y="87"/>
                    <a:pt x="97" y="92"/>
                  </a:cubicBezTo>
                  <a:cubicBezTo>
                    <a:pt x="101" y="100"/>
                    <a:pt x="100" y="110"/>
                    <a:pt x="99" y="119"/>
                  </a:cubicBezTo>
                  <a:cubicBezTo>
                    <a:pt x="99" y="127"/>
                    <a:pt x="100" y="134"/>
                    <a:pt x="99" y="142"/>
                  </a:cubicBezTo>
                  <a:cubicBezTo>
                    <a:pt x="99" y="146"/>
                    <a:pt x="98" y="151"/>
                    <a:pt x="96" y="154"/>
                  </a:cubicBezTo>
                  <a:cubicBezTo>
                    <a:pt x="93" y="158"/>
                    <a:pt x="90" y="160"/>
                    <a:pt x="86" y="161"/>
                  </a:cubicBezTo>
                  <a:cubicBezTo>
                    <a:pt x="83" y="161"/>
                    <a:pt x="79" y="161"/>
                    <a:pt x="76" y="160"/>
                  </a:cubicBezTo>
                  <a:cubicBezTo>
                    <a:pt x="76" y="161"/>
                    <a:pt x="76" y="161"/>
                    <a:pt x="76" y="161"/>
                  </a:cubicBezTo>
                  <a:cubicBezTo>
                    <a:pt x="82" y="159"/>
                    <a:pt x="89" y="158"/>
                    <a:pt x="95" y="154"/>
                  </a:cubicBezTo>
                  <a:cubicBezTo>
                    <a:pt x="102" y="150"/>
                    <a:pt x="106" y="141"/>
                    <a:pt x="106" y="133"/>
                  </a:cubicBezTo>
                  <a:cubicBezTo>
                    <a:pt x="106" y="128"/>
                    <a:pt x="105" y="123"/>
                    <a:pt x="105" y="118"/>
                  </a:cubicBezTo>
                  <a:cubicBezTo>
                    <a:pt x="104" y="114"/>
                    <a:pt x="104" y="110"/>
                    <a:pt x="104" y="106"/>
                  </a:cubicBezTo>
                  <a:cubicBezTo>
                    <a:pt x="103" y="100"/>
                    <a:pt x="102" y="91"/>
                    <a:pt x="97" y="86"/>
                  </a:cubicBezTo>
                  <a:cubicBezTo>
                    <a:pt x="97" y="86"/>
                    <a:pt x="95" y="86"/>
                    <a:pt x="96" y="87"/>
                  </a:cubicBezTo>
                  <a:cubicBezTo>
                    <a:pt x="97" y="105"/>
                    <a:pt x="103" y="124"/>
                    <a:pt x="100" y="142"/>
                  </a:cubicBezTo>
                  <a:cubicBezTo>
                    <a:pt x="99" y="148"/>
                    <a:pt x="97" y="154"/>
                    <a:pt x="93" y="158"/>
                  </a:cubicBezTo>
                  <a:cubicBezTo>
                    <a:pt x="89" y="163"/>
                    <a:pt x="83" y="165"/>
                    <a:pt x="77" y="163"/>
                  </a:cubicBezTo>
                  <a:cubicBezTo>
                    <a:pt x="77" y="163"/>
                    <a:pt x="77" y="164"/>
                    <a:pt x="77" y="164"/>
                  </a:cubicBezTo>
                  <a:cubicBezTo>
                    <a:pt x="83" y="164"/>
                    <a:pt x="89" y="161"/>
                    <a:pt x="93" y="157"/>
                  </a:cubicBezTo>
                  <a:cubicBezTo>
                    <a:pt x="97" y="152"/>
                    <a:pt x="99" y="146"/>
                    <a:pt x="100" y="140"/>
                  </a:cubicBezTo>
                  <a:cubicBezTo>
                    <a:pt x="103" y="127"/>
                    <a:pt x="102" y="113"/>
                    <a:pt x="102" y="100"/>
                  </a:cubicBezTo>
                  <a:cubicBezTo>
                    <a:pt x="102" y="98"/>
                    <a:pt x="102" y="95"/>
                    <a:pt x="102" y="94"/>
                  </a:cubicBezTo>
                  <a:cubicBezTo>
                    <a:pt x="101" y="94"/>
                    <a:pt x="101" y="94"/>
                    <a:pt x="100" y="93"/>
                  </a:cubicBezTo>
                  <a:cubicBezTo>
                    <a:pt x="101" y="105"/>
                    <a:pt x="101" y="117"/>
                    <a:pt x="101" y="129"/>
                  </a:cubicBezTo>
                  <a:cubicBezTo>
                    <a:pt x="101" y="134"/>
                    <a:pt x="101" y="139"/>
                    <a:pt x="99" y="143"/>
                  </a:cubicBezTo>
                  <a:cubicBezTo>
                    <a:pt x="96" y="148"/>
                    <a:pt x="91" y="151"/>
                    <a:pt x="86" y="152"/>
                  </a:cubicBezTo>
                  <a:cubicBezTo>
                    <a:pt x="82" y="153"/>
                    <a:pt x="77" y="154"/>
                    <a:pt x="75" y="158"/>
                  </a:cubicBezTo>
                  <a:cubicBezTo>
                    <a:pt x="72" y="161"/>
                    <a:pt x="72" y="165"/>
                    <a:pt x="72" y="169"/>
                  </a:cubicBezTo>
                  <a:cubicBezTo>
                    <a:pt x="71" y="173"/>
                    <a:pt x="72" y="178"/>
                    <a:pt x="72" y="183"/>
                  </a:cubicBezTo>
                  <a:cubicBezTo>
                    <a:pt x="72" y="189"/>
                    <a:pt x="72" y="195"/>
                    <a:pt x="72" y="201"/>
                  </a:cubicBezTo>
                  <a:cubicBezTo>
                    <a:pt x="71" y="209"/>
                    <a:pt x="71" y="216"/>
                    <a:pt x="69" y="224"/>
                  </a:cubicBezTo>
                  <a:cubicBezTo>
                    <a:pt x="68" y="230"/>
                    <a:pt x="67" y="236"/>
                    <a:pt x="63" y="241"/>
                  </a:cubicBezTo>
                  <a:cubicBezTo>
                    <a:pt x="60" y="245"/>
                    <a:pt x="56" y="248"/>
                    <a:pt x="51" y="249"/>
                  </a:cubicBezTo>
                  <a:cubicBezTo>
                    <a:pt x="43" y="251"/>
                    <a:pt x="36" y="249"/>
                    <a:pt x="28" y="251"/>
                  </a:cubicBezTo>
                  <a:cubicBezTo>
                    <a:pt x="27" y="251"/>
                    <a:pt x="28" y="252"/>
                    <a:pt x="29" y="253"/>
                  </a:cubicBezTo>
                  <a:cubicBezTo>
                    <a:pt x="36" y="253"/>
                    <a:pt x="44" y="253"/>
                    <a:pt x="51" y="252"/>
                  </a:cubicBezTo>
                  <a:cubicBezTo>
                    <a:pt x="59" y="251"/>
                    <a:pt x="66" y="248"/>
                    <a:pt x="71" y="242"/>
                  </a:cubicBezTo>
                  <a:cubicBezTo>
                    <a:pt x="77" y="235"/>
                    <a:pt x="77" y="225"/>
                    <a:pt x="77" y="217"/>
                  </a:cubicBezTo>
                  <a:cubicBezTo>
                    <a:pt x="77" y="211"/>
                    <a:pt x="77" y="206"/>
                    <a:pt x="77" y="201"/>
                  </a:cubicBezTo>
                  <a:cubicBezTo>
                    <a:pt x="76" y="196"/>
                    <a:pt x="76" y="191"/>
                    <a:pt x="76" y="185"/>
                  </a:cubicBezTo>
                  <a:cubicBezTo>
                    <a:pt x="76" y="179"/>
                    <a:pt x="76" y="174"/>
                    <a:pt x="76" y="168"/>
                  </a:cubicBezTo>
                  <a:cubicBezTo>
                    <a:pt x="76" y="165"/>
                    <a:pt x="76" y="163"/>
                    <a:pt x="77" y="160"/>
                  </a:cubicBezTo>
                  <a:cubicBezTo>
                    <a:pt x="77" y="158"/>
                    <a:pt x="78" y="156"/>
                    <a:pt x="79" y="155"/>
                  </a:cubicBezTo>
                  <a:cubicBezTo>
                    <a:pt x="80" y="155"/>
                    <a:pt x="82" y="155"/>
                    <a:pt x="83" y="154"/>
                  </a:cubicBezTo>
                  <a:cubicBezTo>
                    <a:pt x="86" y="154"/>
                    <a:pt x="88" y="154"/>
                    <a:pt x="91" y="153"/>
                  </a:cubicBezTo>
                  <a:cubicBezTo>
                    <a:pt x="97" y="152"/>
                    <a:pt x="104" y="152"/>
                    <a:pt x="110" y="151"/>
                  </a:cubicBezTo>
                  <a:cubicBezTo>
                    <a:pt x="111" y="151"/>
                    <a:pt x="111" y="149"/>
                    <a:pt x="110" y="149"/>
                  </a:cubicBezTo>
                  <a:cubicBezTo>
                    <a:pt x="102" y="148"/>
                    <a:pt x="93" y="149"/>
                    <a:pt x="85" y="149"/>
                  </a:cubicBezTo>
                  <a:cubicBezTo>
                    <a:pt x="83" y="149"/>
                    <a:pt x="83" y="151"/>
                    <a:pt x="84" y="151"/>
                  </a:cubicBezTo>
                  <a:cubicBezTo>
                    <a:pt x="88" y="152"/>
                    <a:pt x="91" y="153"/>
                    <a:pt x="94" y="152"/>
                  </a:cubicBezTo>
                  <a:cubicBezTo>
                    <a:pt x="97" y="152"/>
                    <a:pt x="98" y="150"/>
                    <a:pt x="99" y="148"/>
                  </a:cubicBezTo>
                  <a:cubicBezTo>
                    <a:pt x="101" y="143"/>
                    <a:pt x="101" y="138"/>
                    <a:pt x="101" y="133"/>
                  </a:cubicBezTo>
                  <a:cubicBezTo>
                    <a:pt x="101" y="127"/>
                    <a:pt x="101" y="122"/>
                    <a:pt x="100" y="116"/>
                  </a:cubicBezTo>
                  <a:cubicBezTo>
                    <a:pt x="99" y="107"/>
                    <a:pt x="99" y="98"/>
                    <a:pt x="95" y="89"/>
                  </a:cubicBezTo>
                  <a:cubicBezTo>
                    <a:pt x="92" y="82"/>
                    <a:pt x="83" y="77"/>
                    <a:pt x="75" y="78"/>
                  </a:cubicBezTo>
                  <a:cubicBezTo>
                    <a:pt x="73" y="78"/>
                    <a:pt x="72" y="79"/>
                    <a:pt x="70" y="80"/>
                  </a:cubicBezTo>
                  <a:cubicBezTo>
                    <a:pt x="69" y="80"/>
                    <a:pt x="70" y="81"/>
                    <a:pt x="71" y="81"/>
                  </a:cubicBezTo>
                  <a:cubicBezTo>
                    <a:pt x="81" y="82"/>
                    <a:pt x="94" y="81"/>
                    <a:pt x="99" y="93"/>
                  </a:cubicBezTo>
                  <a:cubicBezTo>
                    <a:pt x="101" y="99"/>
                    <a:pt x="101" y="107"/>
                    <a:pt x="101" y="114"/>
                  </a:cubicBezTo>
                  <a:cubicBezTo>
                    <a:pt x="101" y="121"/>
                    <a:pt x="100" y="128"/>
                    <a:pt x="102" y="135"/>
                  </a:cubicBezTo>
                  <a:cubicBezTo>
                    <a:pt x="102" y="136"/>
                    <a:pt x="104" y="136"/>
                    <a:pt x="104" y="135"/>
                  </a:cubicBezTo>
                  <a:cubicBezTo>
                    <a:pt x="105" y="128"/>
                    <a:pt x="105" y="122"/>
                    <a:pt x="104" y="115"/>
                  </a:cubicBezTo>
                  <a:cubicBezTo>
                    <a:pt x="104" y="112"/>
                    <a:pt x="104" y="108"/>
                    <a:pt x="104" y="105"/>
                  </a:cubicBezTo>
                  <a:cubicBezTo>
                    <a:pt x="103" y="102"/>
                    <a:pt x="103" y="99"/>
                    <a:pt x="102" y="96"/>
                  </a:cubicBezTo>
                  <a:cubicBezTo>
                    <a:pt x="98" y="85"/>
                    <a:pt x="85" y="85"/>
                    <a:pt x="76" y="87"/>
                  </a:cubicBezTo>
                  <a:cubicBezTo>
                    <a:pt x="75" y="87"/>
                    <a:pt x="75" y="89"/>
                    <a:pt x="76" y="89"/>
                  </a:cubicBezTo>
                  <a:cubicBezTo>
                    <a:pt x="79" y="90"/>
                    <a:pt x="83" y="89"/>
                    <a:pt x="86" y="91"/>
                  </a:cubicBezTo>
                  <a:cubicBezTo>
                    <a:pt x="86" y="90"/>
                    <a:pt x="87" y="90"/>
                    <a:pt x="87" y="89"/>
                  </a:cubicBezTo>
                  <a:cubicBezTo>
                    <a:pt x="83" y="89"/>
                    <a:pt x="80" y="90"/>
                    <a:pt x="77" y="90"/>
                  </a:cubicBezTo>
                  <a:cubicBezTo>
                    <a:pt x="74" y="90"/>
                    <a:pt x="70" y="89"/>
                    <a:pt x="68" y="86"/>
                  </a:cubicBezTo>
                  <a:cubicBezTo>
                    <a:pt x="68" y="86"/>
                    <a:pt x="67" y="87"/>
                    <a:pt x="67" y="88"/>
                  </a:cubicBezTo>
                  <a:cubicBezTo>
                    <a:pt x="70" y="88"/>
                    <a:pt x="73" y="89"/>
                    <a:pt x="75" y="91"/>
                  </a:cubicBezTo>
                  <a:cubicBezTo>
                    <a:pt x="78" y="93"/>
                    <a:pt x="80" y="94"/>
                    <a:pt x="83" y="95"/>
                  </a:cubicBezTo>
                  <a:cubicBezTo>
                    <a:pt x="89" y="96"/>
                    <a:pt x="95" y="95"/>
                    <a:pt x="100" y="92"/>
                  </a:cubicBezTo>
                  <a:cubicBezTo>
                    <a:pt x="101" y="91"/>
                    <a:pt x="101" y="90"/>
                    <a:pt x="99" y="90"/>
                  </a:cubicBezTo>
                  <a:cubicBezTo>
                    <a:pt x="92" y="93"/>
                    <a:pt x="75" y="97"/>
                    <a:pt x="72" y="85"/>
                  </a:cubicBezTo>
                  <a:cubicBezTo>
                    <a:pt x="72" y="85"/>
                    <a:pt x="71" y="86"/>
                    <a:pt x="70" y="86"/>
                  </a:cubicBezTo>
                  <a:cubicBezTo>
                    <a:pt x="71" y="89"/>
                    <a:pt x="72" y="91"/>
                    <a:pt x="74" y="93"/>
                  </a:cubicBezTo>
                  <a:cubicBezTo>
                    <a:pt x="74" y="94"/>
                    <a:pt x="75" y="93"/>
                    <a:pt x="76" y="93"/>
                  </a:cubicBezTo>
                  <a:cubicBezTo>
                    <a:pt x="77" y="89"/>
                    <a:pt x="76" y="85"/>
                    <a:pt x="76" y="81"/>
                  </a:cubicBezTo>
                  <a:cubicBezTo>
                    <a:pt x="75" y="77"/>
                    <a:pt x="74" y="73"/>
                    <a:pt x="73" y="68"/>
                  </a:cubicBezTo>
                  <a:cubicBezTo>
                    <a:pt x="70" y="56"/>
                    <a:pt x="70" y="45"/>
                    <a:pt x="67" y="33"/>
                  </a:cubicBezTo>
                  <a:cubicBezTo>
                    <a:pt x="65" y="26"/>
                    <a:pt x="60" y="19"/>
                    <a:pt x="54" y="14"/>
                  </a:cubicBezTo>
                  <a:cubicBezTo>
                    <a:pt x="48" y="8"/>
                    <a:pt x="40" y="5"/>
                    <a:pt x="33" y="3"/>
                  </a:cubicBezTo>
                  <a:cubicBezTo>
                    <a:pt x="24" y="1"/>
                    <a:pt x="14" y="1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12" y="3"/>
                    <a:pt x="20" y="3"/>
                    <a:pt x="27" y="3"/>
                  </a:cubicBezTo>
                  <a:cubicBezTo>
                    <a:pt x="34" y="4"/>
                    <a:pt x="42" y="6"/>
                    <a:pt x="49" y="9"/>
                  </a:cubicBezTo>
                  <a:cubicBezTo>
                    <a:pt x="56" y="12"/>
                    <a:pt x="61" y="17"/>
                    <a:pt x="63" y="24"/>
                  </a:cubicBezTo>
                  <a:cubicBezTo>
                    <a:pt x="67" y="35"/>
                    <a:pt x="67" y="47"/>
                    <a:pt x="68" y="58"/>
                  </a:cubicBezTo>
                  <a:cubicBezTo>
                    <a:pt x="69" y="73"/>
                    <a:pt x="70" y="88"/>
                    <a:pt x="69" y="104"/>
                  </a:cubicBezTo>
                  <a:cubicBezTo>
                    <a:pt x="70" y="104"/>
                    <a:pt x="71" y="104"/>
                    <a:pt x="71" y="104"/>
                  </a:cubicBezTo>
                  <a:cubicBezTo>
                    <a:pt x="71" y="81"/>
                    <a:pt x="75" y="57"/>
                    <a:pt x="70" y="34"/>
                  </a:cubicBezTo>
                  <a:cubicBezTo>
                    <a:pt x="68" y="26"/>
                    <a:pt x="65" y="17"/>
                    <a:pt x="58" y="11"/>
                  </a:cubicBezTo>
                  <a:cubicBezTo>
                    <a:pt x="52" y="7"/>
                    <a:pt x="45" y="6"/>
                    <a:pt x="38" y="5"/>
                  </a:cubicBezTo>
                  <a:cubicBezTo>
                    <a:pt x="26" y="4"/>
                    <a:pt x="14" y="6"/>
                    <a:pt x="2" y="4"/>
                  </a:cubicBezTo>
                  <a:cubicBezTo>
                    <a:pt x="1" y="3"/>
                    <a:pt x="0" y="5"/>
                    <a:pt x="1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7" name="Freeform 259"/>
            <p:cNvSpPr/>
            <p:nvPr/>
          </p:nvSpPr>
          <p:spPr bwMode="auto">
            <a:xfrm>
              <a:off x="701" y="3871"/>
              <a:ext cx="30" cy="18"/>
            </a:xfrm>
            <a:custGeom>
              <a:avLst/>
              <a:gdLst>
                <a:gd name="T0" fmla="*/ 4 w 23"/>
                <a:gd name="T1" fmla="*/ 8 h 14"/>
                <a:gd name="T2" fmla="*/ 17 w 23"/>
                <a:gd name="T3" fmla="*/ 12 h 14"/>
                <a:gd name="T4" fmla="*/ 20 w 23"/>
                <a:gd name="T5" fmla="*/ 2 h 14"/>
                <a:gd name="T6" fmla="*/ 13 w 23"/>
                <a:gd name="T7" fmla="*/ 0 h 14"/>
                <a:gd name="T8" fmla="*/ 4 w 23"/>
                <a:gd name="T9" fmla="*/ 1 h 14"/>
                <a:gd name="T10" fmla="*/ 0 w 23"/>
                <a:gd name="T11" fmla="*/ 6 h 14"/>
                <a:gd name="T12" fmla="*/ 4 w 23"/>
                <a:gd name="T13" fmla="*/ 11 h 14"/>
                <a:gd name="T14" fmla="*/ 21 w 23"/>
                <a:gd name="T15" fmla="*/ 8 h 14"/>
                <a:gd name="T16" fmla="*/ 22 w 23"/>
                <a:gd name="T17" fmla="*/ 4 h 14"/>
                <a:gd name="T18" fmla="*/ 17 w 23"/>
                <a:gd name="T19" fmla="*/ 1 h 14"/>
                <a:gd name="T20" fmla="*/ 4 w 23"/>
                <a:gd name="T21" fmla="*/ 4 h 14"/>
                <a:gd name="T22" fmla="*/ 5 w 23"/>
                <a:gd name="T23" fmla="*/ 5 h 14"/>
                <a:gd name="T24" fmla="*/ 12 w 23"/>
                <a:gd name="T25" fmla="*/ 3 h 14"/>
                <a:gd name="T26" fmla="*/ 20 w 23"/>
                <a:gd name="T27" fmla="*/ 4 h 14"/>
                <a:gd name="T28" fmla="*/ 17 w 23"/>
                <a:gd name="T29" fmla="*/ 8 h 14"/>
                <a:gd name="T30" fmla="*/ 8 w 23"/>
                <a:gd name="T31" fmla="*/ 10 h 14"/>
                <a:gd name="T32" fmla="*/ 2 w 23"/>
                <a:gd name="T33" fmla="*/ 6 h 14"/>
                <a:gd name="T34" fmla="*/ 8 w 23"/>
                <a:gd name="T35" fmla="*/ 2 h 14"/>
                <a:gd name="T36" fmla="*/ 18 w 23"/>
                <a:gd name="T37" fmla="*/ 3 h 14"/>
                <a:gd name="T38" fmla="*/ 18 w 23"/>
                <a:gd name="T39" fmla="*/ 8 h 14"/>
                <a:gd name="T40" fmla="*/ 9 w 23"/>
                <a:gd name="T41" fmla="*/ 10 h 14"/>
                <a:gd name="T42" fmla="*/ 6 w 23"/>
                <a:gd name="T43" fmla="*/ 7 h 14"/>
                <a:gd name="T44" fmla="*/ 4 w 23"/>
                <a:gd name="T45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" h="14">
                  <a:moveTo>
                    <a:pt x="4" y="8"/>
                  </a:moveTo>
                  <a:cubicBezTo>
                    <a:pt x="8" y="12"/>
                    <a:pt x="12" y="14"/>
                    <a:pt x="17" y="12"/>
                  </a:cubicBezTo>
                  <a:cubicBezTo>
                    <a:pt x="20" y="10"/>
                    <a:pt x="23" y="6"/>
                    <a:pt x="20" y="2"/>
                  </a:cubicBezTo>
                  <a:cubicBezTo>
                    <a:pt x="19" y="0"/>
                    <a:pt x="15" y="0"/>
                    <a:pt x="13" y="0"/>
                  </a:cubicBezTo>
                  <a:cubicBezTo>
                    <a:pt x="10" y="0"/>
                    <a:pt x="7" y="0"/>
                    <a:pt x="4" y="1"/>
                  </a:cubicBezTo>
                  <a:cubicBezTo>
                    <a:pt x="2" y="2"/>
                    <a:pt x="0" y="4"/>
                    <a:pt x="0" y="6"/>
                  </a:cubicBezTo>
                  <a:cubicBezTo>
                    <a:pt x="0" y="9"/>
                    <a:pt x="2" y="10"/>
                    <a:pt x="4" y="11"/>
                  </a:cubicBezTo>
                  <a:cubicBezTo>
                    <a:pt x="9" y="12"/>
                    <a:pt x="17" y="12"/>
                    <a:pt x="21" y="8"/>
                  </a:cubicBezTo>
                  <a:cubicBezTo>
                    <a:pt x="22" y="7"/>
                    <a:pt x="23" y="5"/>
                    <a:pt x="22" y="4"/>
                  </a:cubicBezTo>
                  <a:cubicBezTo>
                    <a:pt x="21" y="2"/>
                    <a:pt x="19" y="1"/>
                    <a:pt x="17" y="1"/>
                  </a:cubicBezTo>
                  <a:cubicBezTo>
                    <a:pt x="13" y="0"/>
                    <a:pt x="7" y="1"/>
                    <a:pt x="4" y="4"/>
                  </a:cubicBezTo>
                  <a:cubicBezTo>
                    <a:pt x="3" y="4"/>
                    <a:pt x="4" y="6"/>
                    <a:pt x="5" y="5"/>
                  </a:cubicBezTo>
                  <a:cubicBezTo>
                    <a:pt x="7" y="3"/>
                    <a:pt x="10" y="3"/>
                    <a:pt x="12" y="3"/>
                  </a:cubicBezTo>
                  <a:cubicBezTo>
                    <a:pt x="15" y="3"/>
                    <a:pt x="18" y="3"/>
                    <a:pt x="20" y="4"/>
                  </a:cubicBezTo>
                  <a:cubicBezTo>
                    <a:pt x="22" y="5"/>
                    <a:pt x="18" y="8"/>
                    <a:pt x="17" y="8"/>
                  </a:cubicBezTo>
                  <a:cubicBezTo>
                    <a:pt x="15" y="10"/>
                    <a:pt x="11" y="10"/>
                    <a:pt x="8" y="10"/>
                  </a:cubicBezTo>
                  <a:cubicBezTo>
                    <a:pt x="6" y="9"/>
                    <a:pt x="2" y="9"/>
                    <a:pt x="2" y="6"/>
                  </a:cubicBezTo>
                  <a:cubicBezTo>
                    <a:pt x="2" y="3"/>
                    <a:pt x="6" y="2"/>
                    <a:pt x="8" y="2"/>
                  </a:cubicBezTo>
                  <a:cubicBezTo>
                    <a:pt x="11" y="1"/>
                    <a:pt x="15" y="1"/>
                    <a:pt x="18" y="3"/>
                  </a:cubicBezTo>
                  <a:cubicBezTo>
                    <a:pt x="20" y="4"/>
                    <a:pt x="19" y="7"/>
                    <a:pt x="18" y="8"/>
                  </a:cubicBezTo>
                  <a:cubicBezTo>
                    <a:pt x="16" y="11"/>
                    <a:pt x="13" y="11"/>
                    <a:pt x="9" y="10"/>
                  </a:cubicBezTo>
                  <a:cubicBezTo>
                    <a:pt x="8" y="9"/>
                    <a:pt x="7" y="8"/>
                    <a:pt x="6" y="7"/>
                  </a:cubicBezTo>
                  <a:cubicBezTo>
                    <a:pt x="5" y="6"/>
                    <a:pt x="3" y="7"/>
                    <a:pt x="4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8" name="Freeform 260"/>
            <p:cNvSpPr/>
            <p:nvPr/>
          </p:nvSpPr>
          <p:spPr bwMode="auto">
            <a:xfrm>
              <a:off x="728" y="3863"/>
              <a:ext cx="67" cy="35"/>
            </a:xfrm>
            <a:custGeom>
              <a:avLst/>
              <a:gdLst>
                <a:gd name="T0" fmla="*/ 12 w 52"/>
                <a:gd name="T1" fmla="*/ 1 h 27"/>
                <a:gd name="T2" fmla="*/ 2 w 52"/>
                <a:gd name="T3" fmla="*/ 10 h 27"/>
                <a:gd name="T4" fmla="*/ 5 w 52"/>
                <a:gd name="T5" fmla="*/ 19 h 27"/>
                <a:gd name="T6" fmla="*/ 33 w 52"/>
                <a:gd name="T7" fmla="*/ 25 h 27"/>
                <a:gd name="T8" fmla="*/ 49 w 52"/>
                <a:gd name="T9" fmla="*/ 12 h 27"/>
                <a:gd name="T10" fmla="*/ 41 w 52"/>
                <a:gd name="T11" fmla="*/ 3 h 27"/>
                <a:gd name="T12" fmla="*/ 28 w 52"/>
                <a:gd name="T13" fmla="*/ 0 h 27"/>
                <a:gd name="T14" fmla="*/ 6 w 52"/>
                <a:gd name="T15" fmla="*/ 7 h 27"/>
                <a:gd name="T16" fmla="*/ 3 w 52"/>
                <a:gd name="T17" fmla="*/ 16 h 27"/>
                <a:gd name="T18" fmla="*/ 10 w 52"/>
                <a:gd name="T19" fmla="*/ 21 h 27"/>
                <a:gd name="T20" fmla="*/ 31 w 52"/>
                <a:gd name="T21" fmla="*/ 24 h 27"/>
                <a:gd name="T22" fmla="*/ 49 w 52"/>
                <a:gd name="T23" fmla="*/ 19 h 27"/>
                <a:gd name="T24" fmla="*/ 49 w 52"/>
                <a:gd name="T25" fmla="*/ 11 h 27"/>
                <a:gd name="T26" fmla="*/ 41 w 52"/>
                <a:gd name="T27" fmla="*/ 4 h 27"/>
                <a:gd name="T28" fmla="*/ 17 w 52"/>
                <a:gd name="T29" fmla="*/ 4 h 27"/>
                <a:gd name="T30" fmla="*/ 18 w 52"/>
                <a:gd name="T31" fmla="*/ 5 h 27"/>
                <a:gd name="T32" fmla="*/ 40 w 52"/>
                <a:gd name="T33" fmla="*/ 6 h 27"/>
                <a:gd name="T34" fmla="*/ 48 w 52"/>
                <a:gd name="T35" fmla="*/ 13 h 27"/>
                <a:gd name="T36" fmla="*/ 43 w 52"/>
                <a:gd name="T37" fmla="*/ 20 h 27"/>
                <a:gd name="T38" fmla="*/ 24 w 52"/>
                <a:gd name="T39" fmla="*/ 22 h 27"/>
                <a:gd name="T40" fmla="*/ 13 w 52"/>
                <a:gd name="T41" fmla="*/ 21 h 27"/>
                <a:gd name="T42" fmla="*/ 5 w 52"/>
                <a:gd name="T43" fmla="*/ 14 h 27"/>
                <a:gd name="T44" fmla="*/ 11 w 52"/>
                <a:gd name="T45" fmla="*/ 5 h 27"/>
                <a:gd name="T46" fmla="*/ 24 w 52"/>
                <a:gd name="T47" fmla="*/ 2 h 27"/>
                <a:gd name="T48" fmla="*/ 37 w 52"/>
                <a:gd name="T49" fmla="*/ 3 h 27"/>
                <a:gd name="T50" fmla="*/ 48 w 52"/>
                <a:gd name="T51" fmla="*/ 13 h 27"/>
                <a:gd name="T52" fmla="*/ 39 w 52"/>
                <a:gd name="T53" fmla="*/ 21 h 27"/>
                <a:gd name="T54" fmla="*/ 24 w 52"/>
                <a:gd name="T55" fmla="*/ 24 h 27"/>
                <a:gd name="T56" fmla="*/ 9 w 52"/>
                <a:gd name="T57" fmla="*/ 20 h 27"/>
                <a:gd name="T58" fmla="*/ 4 w 52"/>
                <a:gd name="T59" fmla="*/ 14 h 27"/>
                <a:gd name="T60" fmla="*/ 5 w 52"/>
                <a:gd name="T61" fmla="*/ 9 h 27"/>
                <a:gd name="T62" fmla="*/ 12 w 52"/>
                <a:gd name="T63" fmla="*/ 3 h 27"/>
                <a:gd name="T64" fmla="*/ 12 w 52"/>
                <a:gd name="T6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" h="27">
                  <a:moveTo>
                    <a:pt x="12" y="1"/>
                  </a:moveTo>
                  <a:cubicBezTo>
                    <a:pt x="8" y="3"/>
                    <a:pt x="4" y="6"/>
                    <a:pt x="2" y="10"/>
                  </a:cubicBezTo>
                  <a:cubicBezTo>
                    <a:pt x="0" y="13"/>
                    <a:pt x="3" y="17"/>
                    <a:pt x="5" y="19"/>
                  </a:cubicBezTo>
                  <a:cubicBezTo>
                    <a:pt x="12" y="26"/>
                    <a:pt x="23" y="27"/>
                    <a:pt x="33" y="25"/>
                  </a:cubicBezTo>
                  <a:cubicBezTo>
                    <a:pt x="39" y="24"/>
                    <a:pt x="52" y="21"/>
                    <a:pt x="49" y="12"/>
                  </a:cubicBezTo>
                  <a:cubicBezTo>
                    <a:pt x="48" y="8"/>
                    <a:pt x="44" y="4"/>
                    <a:pt x="41" y="3"/>
                  </a:cubicBezTo>
                  <a:cubicBezTo>
                    <a:pt x="37" y="1"/>
                    <a:pt x="33" y="0"/>
                    <a:pt x="28" y="0"/>
                  </a:cubicBezTo>
                  <a:cubicBezTo>
                    <a:pt x="21" y="0"/>
                    <a:pt x="12" y="1"/>
                    <a:pt x="6" y="7"/>
                  </a:cubicBezTo>
                  <a:cubicBezTo>
                    <a:pt x="3" y="9"/>
                    <a:pt x="2" y="13"/>
                    <a:pt x="3" y="16"/>
                  </a:cubicBezTo>
                  <a:cubicBezTo>
                    <a:pt x="5" y="19"/>
                    <a:pt x="7" y="20"/>
                    <a:pt x="10" y="21"/>
                  </a:cubicBezTo>
                  <a:cubicBezTo>
                    <a:pt x="16" y="24"/>
                    <a:pt x="24" y="24"/>
                    <a:pt x="31" y="24"/>
                  </a:cubicBezTo>
                  <a:cubicBezTo>
                    <a:pt x="37" y="24"/>
                    <a:pt x="44" y="24"/>
                    <a:pt x="49" y="19"/>
                  </a:cubicBezTo>
                  <a:cubicBezTo>
                    <a:pt x="51" y="17"/>
                    <a:pt x="50" y="13"/>
                    <a:pt x="49" y="11"/>
                  </a:cubicBezTo>
                  <a:cubicBezTo>
                    <a:pt x="47" y="8"/>
                    <a:pt x="44" y="6"/>
                    <a:pt x="41" y="4"/>
                  </a:cubicBezTo>
                  <a:cubicBezTo>
                    <a:pt x="33" y="1"/>
                    <a:pt x="24" y="1"/>
                    <a:pt x="17" y="4"/>
                  </a:cubicBezTo>
                  <a:cubicBezTo>
                    <a:pt x="16" y="4"/>
                    <a:pt x="16" y="6"/>
                    <a:pt x="18" y="5"/>
                  </a:cubicBezTo>
                  <a:cubicBezTo>
                    <a:pt x="25" y="3"/>
                    <a:pt x="33" y="4"/>
                    <a:pt x="40" y="6"/>
                  </a:cubicBezTo>
                  <a:cubicBezTo>
                    <a:pt x="43" y="7"/>
                    <a:pt x="46" y="10"/>
                    <a:pt x="48" y="13"/>
                  </a:cubicBezTo>
                  <a:cubicBezTo>
                    <a:pt x="49" y="17"/>
                    <a:pt x="47" y="19"/>
                    <a:pt x="43" y="20"/>
                  </a:cubicBezTo>
                  <a:cubicBezTo>
                    <a:pt x="38" y="22"/>
                    <a:pt x="31" y="22"/>
                    <a:pt x="24" y="22"/>
                  </a:cubicBezTo>
                  <a:cubicBezTo>
                    <a:pt x="20" y="22"/>
                    <a:pt x="17" y="21"/>
                    <a:pt x="13" y="21"/>
                  </a:cubicBezTo>
                  <a:cubicBezTo>
                    <a:pt x="10" y="19"/>
                    <a:pt x="6" y="18"/>
                    <a:pt x="5" y="14"/>
                  </a:cubicBezTo>
                  <a:cubicBezTo>
                    <a:pt x="3" y="10"/>
                    <a:pt x="8" y="7"/>
                    <a:pt x="11" y="5"/>
                  </a:cubicBezTo>
                  <a:cubicBezTo>
                    <a:pt x="15" y="3"/>
                    <a:pt x="19" y="3"/>
                    <a:pt x="24" y="2"/>
                  </a:cubicBezTo>
                  <a:cubicBezTo>
                    <a:pt x="28" y="1"/>
                    <a:pt x="33" y="1"/>
                    <a:pt x="37" y="3"/>
                  </a:cubicBezTo>
                  <a:cubicBezTo>
                    <a:pt x="42" y="4"/>
                    <a:pt x="46" y="8"/>
                    <a:pt x="48" y="13"/>
                  </a:cubicBezTo>
                  <a:cubicBezTo>
                    <a:pt x="49" y="18"/>
                    <a:pt x="43" y="20"/>
                    <a:pt x="39" y="21"/>
                  </a:cubicBezTo>
                  <a:cubicBezTo>
                    <a:pt x="34" y="23"/>
                    <a:pt x="29" y="24"/>
                    <a:pt x="24" y="24"/>
                  </a:cubicBezTo>
                  <a:cubicBezTo>
                    <a:pt x="19" y="24"/>
                    <a:pt x="14" y="22"/>
                    <a:pt x="9" y="20"/>
                  </a:cubicBezTo>
                  <a:cubicBezTo>
                    <a:pt x="7" y="18"/>
                    <a:pt x="5" y="17"/>
                    <a:pt x="4" y="14"/>
                  </a:cubicBezTo>
                  <a:cubicBezTo>
                    <a:pt x="3" y="12"/>
                    <a:pt x="4" y="10"/>
                    <a:pt x="5" y="9"/>
                  </a:cubicBezTo>
                  <a:cubicBezTo>
                    <a:pt x="7" y="6"/>
                    <a:pt x="10" y="5"/>
                    <a:pt x="12" y="3"/>
                  </a:cubicBezTo>
                  <a:cubicBezTo>
                    <a:pt x="14" y="3"/>
                    <a:pt x="13" y="1"/>
                    <a:pt x="12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9" name="Freeform 261"/>
            <p:cNvSpPr/>
            <p:nvPr/>
          </p:nvSpPr>
          <p:spPr bwMode="auto">
            <a:xfrm>
              <a:off x="792" y="3873"/>
              <a:ext cx="22" cy="14"/>
            </a:xfrm>
            <a:custGeom>
              <a:avLst/>
              <a:gdLst>
                <a:gd name="T0" fmla="*/ 9 w 17"/>
                <a:gd name="T1" fmla="*/ 10 h 11"/>
                <a:gd name="T2" fmla="*/ 15 w 17"/>
                <a:gd name="T3" fmla="*/ 10 h 11"/>
                <a:gd name="T4" fmla="*/ 16 w 17"/>
                <a:gd name="T5" fmla="*/ 5 h 11"/>
                <a:gd name="T6" fmla="*/ 1 w 17"/>
                <a:gd name="T7" fmla="*/ 5 h 11"/>
                <a:gd name="T8" fmla="*/ 2 w 17"/>
                <a:gd name="T9" fmla="*/ 7 h 11"/>
                <a:gd name="T10" fmla="*/ 11 w 17"/>
                <a:gd name="T11" fmla="*/ 4 h 11"/>
                <a:gd name="T12" fmla="*/ 15 w 17"/>
                <a:gd name="T13" fmla="*/ 8 h 11"/>
                <a:gd name="T14" fmla="*/ 10 w 17"/>
                <a:gd name="T15" fmla="*/ 8 h 11"/>
                <a:gd name="T16" fmla="*/ 9 w 17"/>
                <a:gd name="T1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">
                  <a:moveTo>
                    <a:pt x="9" y="10"/>
                  </a:moveTo>
                  <a:cubicBezTo>
                    <a:pt x="11" y="11"/>
                    <a:pt x="13" y="11"/>
                    <a:pt x="15" y="10"/>
                  </a:cubicBezTo>
                  <a:cubicBezTo>
                    <a:pt x="17" y="9"/>
                    <a:pt x="17" y="7"/>
                    <a:pt x="16" y="5"/>
                  </a:cubicBezTo>
                  <a:cubicBezTo>
                    <a:pt x="12" y="0"/>
                    <a:pt x="5" y="2"/>
                    <a:pt x="1" y="5"/>
                  </a:cubicBezTo>
                  <a:cubicBezTo>
                    <a:pt x="0" y="6"/>
                    <a:pt x="1" y="8"/>
                    <a:pt x="2" y="7"/>
                  </a:cubicBezTo>
                  <a:cubicBezTo>
                    <a:pt x="4" y="5"/>
                    <a:pt x="8" y="4"/>
                    <a:pt x="11" y="4"/>
                  </a:cubicBezTo>
                  <a:cubicBezTo>
                    <a:pt x="13" y="5"/>
                    <a:pt x="15" y="6"/>
                    <a:pt x="15" y="8"/>
                  </a:cubicBezTo>
                  <a:cubicBezTo>
                    <a:pt x="14" y="10"/>
                    <a:pt x="11" y="9"/>
                    <a:pt x="10" y="8"/>
                  </a:cubicBezTo>
                  <a:cubicBezTo>
                    <a:pt x="9" y="8"/>
                    <a:pt x="8" y="10"/>
                    <a:pt x="9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0" name="Freeform 262"/>
            <p:cNvSpPr/>
            <p:nvPr/>
          </p:nvSpPr>
          <p:spPr bwMode="auto">
            <a:xfrm>
              <a:off x="823" y="3881"/>
              <a:ext cx="2" cy="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0 h 2"/>
                <a:gd name="T4" fmla="*/ 1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2"/>
                    <a:pt x="2" y="0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1" name="Freeform 263"/>
            <p:cNvSpPr/>
            <p:nvPr/>
          </p:nvSpPr>
          <p:spPr bwMode="auto">
            <a:xfrm>
              <a:off x="814" y="3880"/>
              <a:ext cx="23" cy="18"/>
            </a:xfrm>
            <a:custGeom>
              <a:avLst/>
              <a:gdLst>
                <a:gd name="T0" fmla="*/ 5 w 18"/>
                <a:gd name="T1" fmla="*/ 2 h 14"/>
                <a:gd name="T2" fmla="*/ 2 w 18"/>
                <a:gd name="T3" fmla="*/ 8 h 14"/>
                <a:gd name="T4" fmla="*/ 10 w 18"/>
                <a:gd name="T5" fmla="*/ 11 h 14"/>
                <a:gd name="T6" fmla="*/ 16 w 18"/>
                <a:gd name="T7" fmla="*/ 5 h 14"/>
                <a:gd name="T8" fmla="*/ 8 w 18"/>
                <a:gd name="T9" fmla="*/ 0 h 14"/>
                <a:gd name="T10" fmla="*/ 1 w 18"/>
                <a:gd name="T11" fmla="*/ 5 h 14"/>
                <a:gd name="T12" fmla="*/ 3 w 18"/>
                <a:gd name="T13" fmla="*/ 11 h 14"/>
                <a:gd name="T14" fmla="*/ 16 w 18"/>
                <a:gd name="T15" fmla="*/ 5 h 14"/>
                <a:gd name="T16" fmla="*/ 4 w 18"/>
                <a:gd name="T17" fmla="*/ 1 h 14"/>
                <a:gd name="T18" fmla="*/ 5 w 18"/>
                <a:gd name="T19" fmla="*/ 3 h 14"/>
                <a:gd name="T20" fmla="*/ 12 w 18"/>
                <a:gd name="T21" fmla="*/ 3 h 14"/>
                <a:gd name="T22" fmla="*/ 13 w 18"/>
                <a:gd name="T23" fmla="*/ 8 h 14"/>
                <a:gd name="T24" fmla="*/ 3 w 18"/>
                <a:gd name="T25" fmla="*/ 5 h 14"/>
                <a:gd name="T26" fmla="*/ 9 w 18"/>
                <a:gd name="T27" fmla="*/ 2 h 14"/>
                <a:gd name="T28" fmla="*/ 13 w 18"/>
                <a:gd name="T29" fmla="*/ 7 h 14"/>
                <a:gd name="T30" fmla="*/ 5 w 18"/>
                <a:gd name="T31" fmla="*/ 8 h 14"/>
                <a:gd name="T32" fmla="*/ 3 w 18"/>
                <a:gd name="T33" fmla="*/ 6 h 14"/>
                <a:gd name="T34" fmla="*/ 6 w 18"/>
                <a:gd name="T35" fmla="*/ 4 h 14"/>
                <a:gd name="T36" fmla="*/ 5 w 18"/>
                <a:gd name="T3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14">
                  <a:moveTo>
                    <a:pt x="5" y="2"/>
                  </a:moveTo>
                  <a:cubicBezTo>
                    <a:pt x="3" y="3"/>
                    <a:pt x="0" y="5"/>
                    <a:pt x="2" y="8"/>
                  </a:cubicBezTo>
                  <a:cubicBezTo>
                    <a:pt x="3" y="10"/>
                    <a:pt x="7" y="11"/>
                    <a:pt x="10" y="11"/>
                  </a:cubicBezTo>
                  <a:cubicBezTo>
                    <a:pt x="12" y="11"/>
                    <a:pt x="16" y="8"/>
                    <a:pt x="16" y="5"/>
                  </a:cubicBezTo>
                  <a:cubicBezTo>
                    <a:pt x="15" y="1"/>
                    <a:pt x="11" y="0"/>
                    <a:pt x="8" y="0"/>
                  </a:cubicBezTo>
                  <a:cubicBezTo>
                    <a:pt x="5" y="0"/>
                    <a:pt x="2" y="1"/>
                    <a:pt x="1" y="5"/>
                  </a:cubicBezTo>
                  <a:cubicBezTo>
                    <a:pt x="0" y="7"/>
                    <a:pt x="1" y="9"/>
                    <a:pt x="3" y="11"/>
                  </a:cubicBezTo>
                  <a:cubicBezTo>
                    <a:pt x="7" y="14"/>
                    <a:pt x="18" y="11"/>
                    <a:pt x="16" y="5"/>
                  </a:cubicBezTo>
                  <a:cubicBezTo>
                    <a:pt x="14" y="0"/>
                    <a:pt x="8" y="0"/>
                    <a:pt x="4" y="1"/>
                  </a:cubicBezTo>
                  <a:cubicBezTo>
                    <a:pt x="3" y="2"/>
                    <a:pt x="4" y="4"/>
                    <a:pt x="5" y="3"/>
                  </a:cubicBezTo>
                  <a:cubicBezTo>
                    <a:pt x="7" y="2"/>
                    <a:pt x="10" y="2"/>
                    <a:pt x="12" y="3"/>
                  </a:cubicBezTo>
                  <a:cubicBezTo>
                    <a:pt x="14" y="5"/>
                    <a:pt x="14" y="7"/>
                    <a:pt x="13" y="8"/>
                  </a:cubicBezTo>
                  <a:cubicBezTo>
                    <a:pt x="10" y="11"/>
                    <a:pt x="1" y="11"/>
                    <a:pt x="3" y="5"/>
                  </a:cubicBezTo>
                  <a:cubicBezTo>
                    <a:pt x="3" y="3"/>
                    <a:pt x="6" y="2"/>
                    <a:pt x="9" y="2"/>
                  </a:cubicBezTo>
                  <a:cubicBezTo>
                    <a:pt x="11" y="2"/>
                    <a:pt x="16" y="5"/>
                    <a:pt x="13" y="7"/>
                  </a:cubicBezTo>
                  <a:cubicBezTo>
                    <a:pt x="11" y="9"/>
                    <a:pt x="8" y="9"/>
                    <a:pt x="5" y="8"/>
                  </a:cubicBezTo>
                  <a:cubicBezTo>
                    <a:pt x="4" y="8"/>
                    <a:pt x="3" y="7"/>
                    <a:pt x="3" y="6"/>
                  </a:cubicBezTo>
                  <a:cubicBezTo>
                    <a:pt x="3" y="5"/>
                    <a:pt x="5" y="4"/>
                    <a:pt x="6" y="4"/>
                  </a:cubicBezTo>
                  <a:cubicBezTo>
                    <a:pt x="7" y="3"/>
                    <a:pt x="6" y="2"/>
                    <a:pt x="5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2" name="Freeform 264"/>
            <p:cNvSpPr/>
            <p:nvPr/>
          </p:nvSpPr>
          <p:spPr bwMode="auto">
            <a:xfrm>
              <a:off x="830" y="3883"/>
              <a:ext cx="35" cy="26"/>
            </a:xfrm>
            <a:custGeom>
              <a:avLst/>
              <a:gdLst>
                <a:gd name="T0" fmla="*/ 7 w 27"/>
                <a:gd name="T1" fmla="*/ 10 h 20"/>
                <a:gd name="T2" fmla="*/ 21 w 27"/>
                <a:gd name="T3" fmla="*/ 17 h 20"/>
                <a:gd name="T4" fmla="*/ 26 w 27"/>
                <a:gd name="T5" fmla="*/ 11 h 20"/>
                <a:gd name="T6" fmla="*/ 23 w 27"/>
                <a:gd name="T7" fmla="*/ 4 h 20"/>
                <a:gd name="T8" fmla="*/ 6 w 27"/>
                <a:gd name="T9" fmla="*/ 2 h 20"/>
                <a:gd name="T10" fmla="*/ 1 w 27"/>
                <a:gd name="T11" fmla="*/ 8 h 20"/>
                <a:gd name="T12" fmla="*/ 3 w 27"/>
                <a:gd name="T13" fmla="*/ 14 h 20"/>
                <a:gd name="T14" fmla="*/ 15 w 27"/>
                <a:gd name="T15" fmla="*/ 16 h 20"/>
                <a:gd name="T16" fmla="*/ 23 w 27"/>
                <a:gd name="T17" fmla="*/ 9 h 20"/>
                <a:gd name="T18" fmla="*/ 15 w 27"/>
                <a:gd name="T19" fmla="*/ 2 h 20"/>
                <a:gd name="T20" fmla="*/ 4 w 27"/>
                <a:gd name="T21" fmla="*/ 5 h 20"/>
                <a:gd name="T22" fmla="*/ 5 w 27"/>
                <a:gd name="T23" fmla="*/ 6 h 20"/>
                <a:gd name="T24" fmla="*/ 14 w 27"/>
                <a:gd name="T25" fmla="*/ 4 h 20"/>
                <a:gd name="T26" fmla="*/ 21 w 27"/>
                <a:gd name="T27" fmla="*/ 8 h 20"/>
                <a:gd name="T28" fmla="*/ 15 w 27"/>
                <a:gd name="T29" fmla="*/ 14 h 20"/>
                <a:gd name="T30" fmla="*/ 6 w 27"/>
                <a:gd name="T31" fmla="*/ 13 h 20"/>
                <a:gd name="T32" fmla="*/ 4 w 27"/>
                <a:gd name="T33" fmla="*/ 6 h 20"/>
                <a:gd name="T34" fmla="*/ 12 w 27"/>
                <a:gd name="T35" fmla="*/ 3 h 20"/>
                <a:gd name="T36" fmla="*/ 24 w 27"/>
                <a:gd name="T37" fmla="*/ 12 h 20"/>
                <a:gd name="T38" fmla="*/ 9 w 27"/>
                <a:gd name="T39" fmla="*/ 9 h 20"/>
                <a:gd name="T40" fmla="*/ 7 w 27"/>
                <a:gd name="T41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" h="20">
                  <a:moveTo>
                    <a:pt x="7" y="10"/>
                  </a:moveTo>
                  <a:cubicBezTo>
                    <a:pt x="9" y="15"/>
                    <a:pt x="16" y="19"/>
                    <a:pt x="21" y="17"/>
                  </a:cubicBezTo>
                  <a:cubicBezTo>
                    <a:pt x="24" y="17"/>
                    <a:pt x="26" y="14"/>
                    <a:pt x="26" y="11"/>
                  </a:cubicBezTo>
                  <a:cubicBezTo>
                    <a:pt x="27" y="8"/>
                    <a:pt x="25" y="6"/>
                    <a:pt x="23" y="4"/>
                  </a:cubicBezTo>
                  <a:cubicBezTo>
                    <a:pt x="19" y="0"/>
                    <a:pt x="12" y="0"/>
                    <a:pt x="6" y="2"/>
                  </a:cubicBezTo>
                  <a:cubicBezTo>
                    <a:pt x="4" y="3"/>
                    <a:pt x="1" y="5"/>
                    <a:pt x="1" y="8"/>
                  </a:cubicBezTo>
                  <a:cubicBezTo>
                    <a:pt x="0" y="10"/>
                    <a:pt x="2" y="12"/>
                    <a:pt x="3" y="14"/>
                  </a:cubicBezTo>
                  <a:cubicBezTo>
                    <a:pt x="7" y="16"/>
                    <a:pt x="12" y="17"/>
                    <a:pt x="15" y="16"/>
                  </a:cubicBezTo>
                  <a:cubicBezTo>
                    <a:pt x="19" y="15"/>
                    <a:pt x="23" y="12"/>
                    <a:pt x="23" y="9"/>
                  </a:cubicBezTo>
                  <a:cubicBezTo>
                    <a:pt x="22" y="5"/>
                    <a:pt x="18" y="3"/>
                    <a:pt x="15" y="2"/>
                  </a:cubicBezTo>
                  <a:cubicBezTo>
                    <a:pt x="11" y="1"/>
                    <a:pt x="7" y="2"/>
                    <a:pt x="4" y="5"/>
                  </a:cubicBezTo>
                  <a:cubicBezTo>
                    <a:pt x="3" y="6"/>
                    <a:pt x="4" y="7"/>
                    <a:pt x="5" y="6"/>
                  </a:cubicBezTo>
                  <a:cubicBezTo>
                    <a:pt x="7" y="4"/>
                    <a:pt x="11" y="3"/>
                    <a:pt x="14" y="4"/>
                  </a:cubicBezTo>
                  <a:cubicBezTo>
                    <a:pt x="16" y="4"/>
                    <a:pt x="20" y="6"/>
                    <a:pt x="21" y="8"/>
                  </a:cubicBezTo>
                  <a:cubicBezTo>
                    <a:pt x="22" y="11"/>
                    <a:pt x="18" y="14"/>
                    <a:pt x="15" y="14"/>
                  </a:cubicBezTo>
                  <a:cubicBezTo>
                    <a:pt x="12" y="15"/>
                    <a:pt x="8" y="14"/>
                    <a:pt x="6" y="13"/>
                  </a:cubicBezTo>
                  <a:cubicBezTo>
                    <a:pt x="3" y="11"/>
                    <a:pt x="2" y="9"/>
                    <a:pt x="4" y="6"/>
                  </a:cubicBezTo>
                  <a:cubicBezTo>
                    <a:pt x="6" y="3"/>
                    <a:pt x="9" y="3"/>
                    <a:pt x="12" y="3"/>
                  </a:cubicBezTo>
                  <a:cubicBezTo>
                    <a:pt x="17" y="2"/>
                    <a:pt x="26" y="5"/>
                    <a:pt x="24" y="12"/>
                  </a:cubicBezTo>
                  <a:cubicBezTo>
                    <a:pt x="22" y="20"/>
                    <a:pt x="11" y="14"/>
                    <a:pt x="9" y="9"/>
                  </a:cubicBezTo>
                  <a:cubicBezTo>
                    <a:pt x="8" y="8"/>
                    <a:pt x="7" y="9"/>
                    <a:pt x="7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3" name="Freeform 265"/>
            <p:cNvSpPr/>
            <p:nvPr/>
          </p:nvSpPr>
          <p:spPr bwMode="auto">
            <a:xfrm>
              <a:off x="857" y="3899"/>
              <a:ext cx="30" cy="17"/>
            </a:xfrm>
            <a:custGeom>
              <a:avLst/>
              <a:gdLst>
                <a:gd name="T0" fmla="*/ 9 w 23"/>
                <a:gd name="T1" fmla="*/ 8 h 13"/>
                <a:gd name="T2" fmla="*/ 21 w 23"/>
                <a:gd name="T3" fmla="*/ 9 h 13"/>
                <a:gd name="T4" fmla="*/ 17 w 23"/>
                <a:gd name="T5" fmla="*/ 2 h 13"/>
                <a:gd name="T6" fmla="*/ 6 w 23"/>
                <a:gd name="T7" fmla="*/ 6 h 13"/>
                <a:gd name="T8" fmla="*/ 11 w 23"/>
                <a:gd name="T9" fmla="*/ 9 h 13"/>
                <a:gd name="T10" fmla="*/ 19 w 23"/>
                <a:gd name="T11" fmla="*/ 8 h 13"/>
                <a:gd name="T12" fmla="*/ 19 w 23"/>
                <a:gd name="T13" fmla="*/ 6 h 13"/>
                <a:gd name="T14" fmla="*/ 0 w 23"/>
                <a:gd name="T15" fmla="*/ 5 h 13"/>
                <a:gd name="T16" fmla="*/ 2 w 23"/>
                <a:gd name="T17" fmla="*/ 6 h 13"/>
                <a:gd name="T18" fmla="*/ 18 w 23"/>
                <a:gd name="T19" fmla="*/ 7 h 13"/>
                <a:gd name="T20" fmla="*/ 18 w 23"/>
                <a:gd name="T21" fmla="*/ 6 h 13"/>
                <a:gd name="T22" fmla="*/ 9 w 23"/>
                <a:gd name="T23" fmla="*/ 6 h 13"/>
                <a:gd name="T24" fmla="*/ 9 w 23"/>
                <a:gd name="T25" fmla="*/ 4 h 13"/>
                <a:gd name="T26" fmla="*/ 16 w 23"/>
                <a:gd name="T27" fmla="*/ 3 h 13"/>
                <a:gd name="T28" fmla="*/ 19 w 23"/>
                <a:gd name="T29" fmla="*/ 8 h 13"/>
                <a:gd name="T30" fmla="*/ 11 w 23"/>
                <a:gd name="T31" fmla="*/ 6 h 13"/>
                <a:gd name="T32" fmla="*/ 9 w 23"/>
                <a:gd name="T33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13">
                  <a:moveTo>
                    <a:pt x="9" y="8"/>
                  </a:moveTo>
                  <a:cubicBezTo>
                    <a:pt x="12" y="10"/>
                    <a:pt x="18" y="13"/>
                    <a:pt x="21" y="9"/>
                  </a:cubicBezTo>
                  <a:cubicBezTo>
                    <a:pt x="23" y="6"/>
                    <a:pt x="20" y="2"/>
                    <a:pt x="17" y="2"/>
                  </a:cubicBezTo>
                  <a:cubicBezTo>
                    <a:pt x="14" y="1"/>
                    <a:pt x="4" y="1"/>
                    <a:pt x="6" y="6"/>
                  </a:cubicBezTo>
                  <a:cubicBezTo>
                    <a:pt x="7" y="8"/>
                    <a:pt x="9" y="9"/>
                    <a:pt x="11" y="9"/>
                  </a:cubicBezTo>
                  <a:cubicBezTo>
                    <a:pt x="14" y="9"/>
                    <a:pt x="17" y="9"/>
                    <a:pt x="19" y="8"/>
                  </a:cubicBezTo>
                  <a:cubicBezTo>
                    <a:pt x="19" y="7"/>
                    <a:pt x="19" y="7"/>
                    <a:pt x="19" y="6"/>
                  </a:cubicBezTo>
                  <a:cubicBezTo>
                    <a:pt x="16" y="0"/>
                    <a:pt x="5" y="2"/>
                    <a:pt x="0" y="5"/>
                  </a:cubicBezTo>
                  <a:cubicBezTo>
                    <a:pt x="0" y="6"/>
                    <a:pt x="1" y="7"/>
                    <a:pt x="2" y="6"/>
                  </a:cubicBezTo>
                  <a:cubicBezTo>
                    <a:pt x="6" y="4"/>
                    <a:pt x="15" y="2"/>
                    <a:pt x="18" y="7"/>
                  </a:cubicBezTo>
                  <a:cubicBezTo>
                    <a:pt x="18" y="7"/>
                    <a:pt x="18" y="6"/>
                    <a:pt x="18" y="6"/>
                  </a:cubicBezTo>
                  <a:cubicBezTo>
                    <a:pt x="15" y="8"/>
                    <a:pt x="11" y="8"/>
                    <a:pt x="9" y="6"/>
                  </a:cubicBezTo>
                  <a:cubicBezTo>
                    <a:pt x="7" y="5"/>
                    <a:pt x="8" y="4"/>
                    <a:pt x="9" y="4"/>
                  </a:cubicBezTo>
                  <a:cubicBezTo>
                    <a:pt x="12" y="3"/>
                    <a:pt x="14" y="3"/>
                    <a:pt x="16" y="3"/>
                  </a:cubicBezTo>
                  <a:cubicBezTo>
                    <a:pt x="18" y="4"/>
                    <a:pt x="21" y="6"/>
                    <a:pt x="19" y="8"/>
                  </a:cubicBezTo>
                  <a:cubicBezTo>
                    <a:pt x="17" y="11"/>
                    <a:pt x="13" y="8"/>
                    <a:pt x="11" y="6"/>
                  </a:cubicBezTo>
                  <a:cubicBezTo>
                    <a:pt x="10" y="5"/>
                    <a:pt x="8" y="6"/>
                    <a:pt x="9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4" name="Freeform 266"/>
            <p:cNvSpPr/>
            <p:nvPr/>
          </p:nvSpPr>
          <p:spPr bwMode="auto">
            <a:xfrm>
              <a:off x="890" y="3903"/>
              <a:ext cx="24" cy="11"/>
            </a:xfrm>
            <a:custGeom>
              <a:avLst/>
              <a:gdLst>
                <a:gd name="T0" fmla="*/ 1 w 19"/>
                <a:gd name="T1" fmla="*/ 6 h 9"/>
                <a:gd name="T2" fmla="*/ 12 w 19"/>
                <a:gd name="T3" fmla="*/ 9 h 9"/>
                <a:gd name="T4" fmla="*/ 18 w 19"/>
                <a:gd name="T5" fmla="*/ 4 h 9"/>
                <a:gd name="T6" fmla="*/ 11 w 19"/>
                <a:gd name="T7" fmla="*/ 1 h 9"/>
                <a:gd name="T8" fmla="*/ 1 w 19"/>
                <a:gd name="T9" fmla="*/ 4 h 9"/>
                <a:gd name="T10" fmla="*/ 2 w 19"/>
                <a:gd name="T11" fmla="*/ 5 h 9"/>
                <a:gd name="T12" fmla="*/ 9 w 19"/>
                <a:gd name="T13" fmla="*/ 3 h 9"/>
                <a:gd name="T14" fmla="*/ 16 w 19"/>
                <a:gd name="T15" fmla="*/ 4 h 9"/>
                <a:gd name="T16" fmla="*/ 15 w 19"/>
                <a:gd name="T17" fmla="*/ 7 h 9"/>
                <a:gd name="T18" fmla="*/ 11 w 19"/>
                <a:gd name="T19" fmla="*/ 7 h 9"/>
                <a:gd name="T20" fmla="*/ 3 w 19"/>
                <a:gd name="T21" fmla="*/ 5 h 9"/>
                <a:gd name="T22" fmla="*/ 1 w 19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9">
                  <a:moveTo>
                    <a:pt x="1" y="6"/>
                  </a:moveTo>
                  <a:cubicBezTo>
                    <a:pt x="4" y="9"/>
                    <a:pt x="8" y="9"/>
                    <a:pt x="12" y="9"/>
                  </a:cubicBezTo>
                  <a:cubicBezTo>
                    <a:pt x="15" y="9"/>
                    <a:pt x="19" y="8"/>
                    <a:pt x="18" y="4"/>
                  </a:cubicBezTo>
                  <a:cubicBezTo>
                    <a:pt x="18" y="0"/>
                    <a:pt x="13" y="0"/>
                    <a:pt x="11" y="1"/>
                  </a:cubicBezTo>
                  <a:cubicBezTo>
                    <a:pt x="8" y="1"/>
                    <a:pt x="4" y="2"/>
                    <a:pt x="1" y="4"/>
                  </a:cubicBezTo>
                  <a:cubicBezTo>
                    <a:pt x="0" y="5"/>
                    <a:pt x="1" y="6"/>
                    <a:pt x="2" y="5"/>
                  </a:cubicBezTo>
                  <a:cubicBezTo>
                    <a:pt x="4" y="4"/>
                    <a:pt x="6" y="3"/>
                    <a:pt x="9" y="3"/>
                  </a:cubicBezTo>
                  <a:cubicBezTo>
                    <a:pt x="11" y="3"/>
                    <a:pt x="15" y="2"/>
                    <a:pt x="16" y="4"/>
                  </a:cubicBezTo>
                  <a:cubicBezTo>
                    <a:pt x="17" y="5"/>
                    <a:pt x="16" y="6"/>
                    <a:pt x="15" y="7"/>
                  </a:cubicBezTo>
                  <a:cubicBezTo>
                    <a:pt x="14" y="7"/>
                    <a:pt x="12" y="7"/>
                    <a:pt x="11" y="7"/>
                  </a:cubicBezTo>
                  <a:cubicBezTo>
                    <a:pt x="8" y="7"/>
                    <a:pt x="5" y="6"/>
                    <a:pt x="3" y="5"/>
                  </a:cubicBezTo>
                  <a:cubicBezTo>
                    <a:pt x="2" y="4"/>
                    <a:pt x="1" y="5"/>
                    <a:pt x="1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5" name="Freeform 267"/>
            <p:cNvSpPr/>
            <p:nvPr/>
          </p:nvSpPr>
          <p:spPr bwMode="auto">
            <a:xfrm>
              <a:off x="918" y="3876"/>
              <a:ext cx="54" cy="38"/>
            </a:xfrm>
            <a:custGeom>
              <a:avLst/>
              <a:gdLst>
                <a:gd name="T0" fmla="*/ 4 w 42"/>
                <a:gd name="T1" fmla="*/ 20 h 30"/>
                <a:gd name="T2" fmla="*/ 1 w 42"/>
                <a:gd name="T3" fmla="*/ 25 h 30"/>
                <a:gd name="T4" fmla="*/ 7 w 42"/>
                <a:gd name="T5" fmla="*/ 28 h 30"/>
                <a:gd name="T6" fmla="*/ 22 w 42"/>
                <a:gd name="T7" fmla="*/ 29 h 30"/>
                <a:gd name="T8" fmla="*/ 39 w 42"/>
                <a:gd name="T9" fmla="*/ 20 h 30"/>
                <a:gd name="T10" fmla="*/ 36 w 42"/>
                <a:gd name="T11" fmla="*/ 6 h 30"/>
                <a:gd name="T12" fmla="*/ 9 w 42"/>
                <a:gd name="T13" fmla="*/ 7 h 30"/>
                <a:gd name="T14" fmla="*/ 1 w 42"/>
                <a:gd name="T15" fmla="*/ 15 h 30"/>
                <a:gd name="T16" fmla="*/ 5 w 42"/>
                <a:gd name="T17" fmla="*/ 23 h 30"/>
                <a:gd name="T18" fmla="*/ 6 w 42"/>
                <a:gd name="T19" fmla="*/ 21 h 30"/>
                <a:gd name="T20" fmla="*/ 2 w 42"/>
                <a:gd name="T21" fmla="*/ 17 h 30"/>
                <a:gd name="T22" fmla="*/ 4 w 42"/>
                <a:gd name="T23" fmla="*/ 13 h 30"/>
                <a:gd name="T24" fmla="*/ 16 w 42"/>
                <a:gd name="T25" fmla="*/ 6 h 30"/>
                <a:gd name="T26" fmla="*/ 31 w 42"/>
                <a:gd name="T27" fmla="*/ 6 h 30"/>
                <a:gd name="T28" fmla="*/ 38 w 42"/>
                <a:gd name="T29" fmla="*/ 19 h 30"/>
                <a:gd name="T30" fmla="*/ 28 w 42"/>
                <a:gd name="T31" fmla="*/ 26 h 30"/>
                <a:gd name="T32" fmla="*/ 17 w 42"/>
                <a:gd name="T33" fmla="*/ 28 h 30"/>
                <a:gd name="T34" fmla="*/ 7 w 42"/>
                <a:gd name="T35" fmla="*/ 26 h 30"/>
                <a:gd name="T36" fmla="*/ 4 w 42"/>
                <a:gd name="T37" fmla="*/ 24 h 30"/>
                <a:gd name="T38" fmla="*/ 5 w 42"/>
                <a:gd name="T39" fmla="*/ 21 h 30"/>
                <a:gd name="T40" fmla="*/ 4 w 42"/>
                <a:gd name="T41" fmla="*/ 2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30">
                  <a:moveTo>
                    <a:pt x="4" y="20"/>
                  </a:moveTo>
                  <a:cubicBezTo>
                    <a:pt x="3" y="21"/>
                    <a:pt x="0" y="23"/>
                    <a:pt x="1" y="25"/>
                  </a:cubicBezTo>
                  <a:cubicBezTo>
                    <a:pt x="2" y="27"/>
                    <a:pt x="5" y="28"/>
                    <a:pt x="7" y="28"/>
                  </a:cubicBezTo>
                  <a:cubicBezTo>
                    <a:pt x="12" y="30"/>
                    <a:pt x="17" y="30"/>
                    <a:pt x="22" y="29"/>
                  </a:cubicBezTo>
                  <a:cubicBezTo>
                    <a:pt x="28" y="28"/>
                    <a:pt x="36" y="26"/>
                    <a:pt x="39" y="20"/>
                  </a:cubicBezTo>
                  <a:cubicBezTo>
                    <a:pt x="42" y="16"/>
                    <a:pt x="39" y="9"/>
                    <a:pt x="36" y="6"/>
                  </a:cubicBezTo>
                  <a:cubicBezTo>
                    <a:pt x="28" y="0"/>
                    <a:pt x="16" y="3"/>
                    <a:pt x="9" y="7"/>
                  </a:cubicBezTo>
                  <a:cubicBezTo>
                    <a:pt x="6" y="9"/>
                    <a:pt x="2" y="11"/>
                    <a:pt x="1" y="15"/>
                  </a:cubicBezTo>
                  <a:cubicBezTo>
                    <a:pt x="0" y="18"/>
                    <a:pt x="2" y="21"/>
                    <a:pt x="5" y="23"/>
                  </a:cubicBezTo>
                  <a:cubicBezTo>
                    <a:pt x="6" y="23"/>
                    <a:pt x="7" y="21"/>
                    <a:pt x="6" y="21"/>
                  </a:cubicBezTo>
                  <a:cubicBezTo>
                    <a:pt x="4" y="20"/>
                    <a:pt x="3" y="19"/>
                    <a:pt x="2" y="17"/>
                  </a:cubicBezTo>
                  <a:cubicBezTo>
                    <a:pt x="2" y="16"/>
                    <a:pt x="3" y="14"/>
                    <a:pt x="4" y="13"/>
                  </a:cubicBezTo>
                  <a:cubicBezTo>
                    <a:pt x="7" y="10"/>
                    <a:pt x="12" y="8"/>
                    <a:pt x="16" y="6"/>
                  </a:cubicBezTo>
                  <a:cubicBezTo>
                    <a:pt x="21" y="5"/>
                    <a:pt x="27" y="4"/>
                    <a:pt x="31" y="6"/>
                  </a:cubicBezTo>
                  <a:cubicBezTo>
                    <a:pt x="36" y="8"/>
                    <a:pt x="40" y="14"/>
                    <a:pt x="38" y="19"/>
                  </a:cubicBezTo>
                  <a:cubicBezTo>
                    <a:pt x="36" y="23"/>
                    <a:pt x="31" y="24"/>
                    <a:pt x="28" y="26"/>
                  </a:cubicBezTo>
                  <a:cubicBezTo>
                    <a:pt x="24" y="27"/>
                    <a:pt x="21" y="28"/>
                    <a:pt x="17" y="28"/>
                  </a:cubicBezTo>
                  <a:cubicBezTo>
                    <a:pt x="14" y="28"/>
                    <a:pt x="10" y="27"/>
                    <a:pt x="7" y="26"/>
                  </a:cubicBezTo>
                  <a:cubicBezTo>
                    <a:pt x="6" y="26"/>
                    <a:pt x="4" y="25"/>
                    <a:pt x="4" y="24"/>
                  </a:cubicBezTo>
                  <a:cubicBezTo>
                    <a:pt x="2" y="23"/>
                    <a:pt x="5" y="22"/>
                    <a:pt x="5" y="21"/>
                  </a:cubicBezTo>
                  <a:cubicBezTo>
                    <a:pt x="6" y="20"/>
                    <a:pt x="5" y="19"/>
                    <a:pt x="4" y="2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6" name="Freeform 268"/>
            <p:cNvSpPr/>
            <p:nvPr/>
          </p:nvSpPr>
          <p:spPr bwMode="auto">
            <a:xfrm>
              <a:off x="956" y="3860"/>
              <a:ext cx="59" cy="47"/>
            </a:xfrm>
            <a:custGeom>
              <a:avLst/>
              <a:gdLst>
                <a:gd name="T0" fmla="*/ 13 w 46"/>
                <a:gd name="T1" fmla="*/ 16 h 36"/>
                <a:gd name="T2" fmla="*/ 13 w 46"/>
                <a:gd name="T3" fmla="*/ 29 h 36"/>
                <a:gd name="T4" fmla="*/ 26 w 46"/>
                <a:gd name="T5" fmla="*/ 32 h 36"/>
                <a:gd name="T6" fmla="*/ 44 w 46"/>
                <a:gd name="T7" fmla="*/ 14 h 36"/>
                <a:gd name="T8" fmla="*/ 19 w 46"/>
                <a:gd name="T9" fmla="*/ 2 h 36"/>
                <a:gd name="T10" fmla="*/ 7 w 46"/>
                <a:gd name="T11" fmla="*/ 10 h 36"/>
                <a:gd name="T12" fmla="*/ 8 w 46"/>
                <a:gd name="T13" fmla="*/ 25 h 36"/>
                <a:gd name="T14" fmla="*/ 39 w 46"/>
                <a:gd name="T15" fmla="*/ 28 h 36"/>
                <a:gd name="T16" fmla="*/ 43 w 46"/>
                <a:gd name="T17" fmla="*/ 11 h 36"/>
                <a:gd name="T18" fmla="*/ 32 w 46"/>
                <a:gd name="T19" fmla="*/ 3 h 36"/>
                <a:gd name="T20" fmla="*/ 0 w 46"/>
                <a:gd name="T21" fmla="*/ 20 h 36"/>
                <a:gd name="T22" fmla="*/ 2 w 46"/>
                <a:gd name="T23" fmla="*/ 20 h 36"/>
                <a:gd name="T24" fmla="*/ 30 w 46"/>
                <a:gd name="T25" fmla="*/ 5 h 36"/>
                <a:gd name="T26" fmla="*/ 41 w 46"/>
                <a:gd name="T27" fmla="*/ 13 h 36"/>
                <a:gd name="T28" fmla="*/ 34 w 46"/>
                <a:gd name="T29" fmla="*/ 29 h 36"/>
                <a:gd name="T30" fmla="*/ 16 w 46"/>
                <a:gd name="T31" fmla="*/ 30 h 36"/>
                <a:gd name="T32" fmla="*/ 7 w 46"/>
                <a:gd name="T33" fmla="*/ 15 h 36"/>
                <a:gd name="T34" fmla="*/ 32 w 46"/>
                <a:gd name="T35" fmla="*/ 5 h 36"/>
                <a:gd name="T36" fmla="*/ 42 w 46"/>
                <a:gd name="T37" fmla="*/ 15 h 36"/>
                <a:gd name="T38" fmla="*/ 36 w 46"/>
                <a:gd name="T39" fmla="*/ 27 h 36"/>
                <a:gd name="T40" fmla="*/ 21 w 46"/>
                <a:gd name="T41" fmla="*/ 30 h 36"/>
                <a:gd name="T42" fmla="*/ 13 w 46"/>
                <a:gd name="T43" fmla="*/ 23 h 36"/>
                <a:gd name="T44" fmla="*/ 14 w 46"/>
                <a:gd name="T45" fmla="*/ 17 h 36"/>
                <a:gd name="T46" fmla="*/ 13 w 46"/>
                <a:gd name="T47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6" h="36">
                  <a:moveTo>
                    <a:pt x="13" y="16"/>
                  </a:moveTo>
                  <a:cubicBezTo>
                    <a:pt x="11" y="20"/>
                    <a:pt x="10" y="25"/>
                    <a:pt x="13" y="29"/>
                  </a:cubicBezTo>
                  <a:cubicBezTo>
                    <a:pt x="16" y="32"/>
                    <a:pt x="21" y="33"/>
                    <a:pt x="26" y="32"/>
                  </a:cubicBezTo>
                  <a:cubicBezTo>
                    <a:pt x="35" y="32"/>
                    <a:pt x="46" y="25"/>
                    <a:pt x="44" y="14"/>
                  </a:cubicBezTo>
                  <a:cubicBezTo>
                    <a:pt x="42" y="3"/>
                    <a:pt x="28" y="0"/>
                    <a:pt x="19" y="2"/>
                  </a:cubicBezTo>
                  <a:cubicBezTo>
                    <a:pt x="14" y="3"/>
                    <a:pt x="10" y="5"/>
                    <a:pt x="7" y="10"/>
                  </a:cubicBezTo>
                  <a:cubicBezTo>
                    <a:pt x="4" y="14"/>
                    <a:pt x="5" y="21"/>
                    <a:pt x="8" y="25"/>
                  </a:cubicBezTo>
                  <a:cubicBezTo>
                    <a:pt x="14" y="36"/>
                    <a:pt x="31" y="36"/>
                    <a:pt x="39" y="28"/>
                  </a:cubicBezTo>
                  <a:cubicBezTo>
                    <a:pt x="43" y="24"/>
                    <a:pt x="45" y="17"/>
                    <a:pt x="43" y="11"/>
                  </a:cubicBezTo>
                  <a:cubicBezTo>
                    <a:pt x="41" y="7"/>
                    <a:pt x="37" y="4"/>
                    <a:pt x="32" y="3"/>
                  </a:cubicBezTo>
                  <a:cubicBezTo>
                    <a:pt x="20" y="0"/>
                    <a:pt x="3" y="7"/>
                    <a:pt x="0" y="20"/>
                  </a:cubicBezTo>
                  <a:cubicBezTo>
                    <a:pt x="0" y="21"/>
                    <a:pt x="2" y="21"/>
                    <a:pt x="2" y="20"/>
                  </a:cubicBezTo>
                  <a:cubicBezTo>
                    <a:pt x="5" y="9"/>
                    <a:pt x="20" y="3"/>
                    <a:pt x="30" y="5"/>
                  </a:cubicBezTo>
                  <a:cubicBezTo>
                    <a:pt x="35" y="5"/>
                    <a:pt x="40" y="8"/>
                    <a:pt x="41" y="13"/>
                  </a:cubicBezTo>
                  <a:cubicBezTo>
                    <a:pt x="43" y="20"/>
                    <a:pt x="39" y="26"/>
                    <a:pt x="34" y="29"/>
                  </a:cubicBezTo>
                  <a:cubicBezTo>
                    <a:pt x="29" y="32"/>
                    <a:pt x="22" y="33"/>
                    <a:pt x="16" y="30"/>
                  </a:cubicBezTo>
                  <a:cubicBezTo>
                    <a:pt x="10" y="28"/>
                    <a:pt x="7" y="21"/>
                    <a:pt x="7" y="15"/>
                  </a:cubicBezTo>
                  <a:cubicBezTo>
                    <a:pt x="8" y="3"/>
                    <a:pt x="24" y="2"/>
                    <a:pt x="32" y="5"/>
                  </a:cubicBezTo>
                  <a:cubicBezTo>
                    <a:pt x="37" y="6"/>
                    <a:pt x="41" y="10"/>
                    <a:pt x="42" y="15"/>
                  </a:cubicBezTo>
                  <a:cubicBezTo>
                    <a:pt x="43" y="20"/>
                    <a:pt x="40" y="25"/>
                    <a:pt x="36" y="27"/>
                  </a:cubicBezTo>
                  <a:cubicBezTo>
                    <a:pt x="31" y="30"/>
                    <a:pt x="26" y="31"/>
                    <a:pt x="21" y="30"/>
                  </a:cubicBezTo>
                  <a:cubicBezTo>
                    <a:pt x="17" y="30"/>
                    <a:pt x="13" y="27"/>
                    <a:pt x="13" y="23"/>
                  </a:cubicBezTo>
                  <a:cubicBezTo>
                    <a:pt x="13" y="21"/>
                    <a:pt x="14" y="19"/>
                    <a:pt x="14" y="17"/>
                  </a:cubicBezTo>
                  <a:cubicBezTo>
                    <a:pt x="15" y="16"/>
                    <a:pt x="13" y="15"/>
                    <a:pt x="13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7" name="Freeform 269"/>
            <p:cNvSpPr/>
            <p:nvPr/>
          </p:nvSpPr>
          <p:spPr bwMode="auto">
            <a:xfrm>
              <a:off x="913" y="3889"/>
              <a:ext cx="47" cy="25"/>
            </a:xfrm>
            <a:custGeom>
              <a:avLst/>
              <a:gdLst>
                <a:gd name="T0" fmla="*/ 10 w 36"/>
                <a:gd name="T1" fmla="*/ 1 h 20"/>
                <a:gd name="T2" fmla="*/ 2 w 36"/>
                <a:gd name="T3" fmla="*/ 8 h 20"/>
                <a:gd name="T4" fmla="*/ 4 w 36"/>
                <a:gd name="T5" fmla="*/ 17 h 20"/>
                <a:gd name="T6" fmla="*/ 15 w 36"/>
                <a:gd name="T7" fmla="*/ 19 h 20"/>
                <a:gd name="T8" fmla="*/ 26 w 36"/>
                <a:gd name="T9" fmla="*/ 17 h 20"/>
                <a:gd name="T10" fmla="*/ 33 w 36"/>
                <a:gd name="T11" fmla="*/ 6 h 20"/>
                <a:gd name="T12" fmla="*/ 19 w 36"/>
                <a:gd name="T13" fmla="*/ 5 h 20"/>
                <a:gd name="T14" fmla="*/ 20 w 36"/>
                <a:gd name="T15" fmla="*/ 7 h 20"/>
                <a:gd name="T16" fmla="*/ 31 w 36"/>
                <a:gd name="T17" fmla="*/ 7 h 20"/>
                <a:gd name="T18" fmla="*/ 24 w 36"/>
                <a:gd name="T19" fmla="*/ 16 h 20"/>
                <a:gd name="T20" fmla="*/ 6 w 36"/>
                <a:gd name="T21" fmla="*/ 16 h 20"/>
                <a:gd name="T22" fmla="*/ 4 w 36"/>
                <a:gd name="T23" fmla="*/ 8 h 20"/>
                <a:gd name="T24" fmla="*/ 11 w 36"/>
                <a:gd name="T25" fmla="*/ 2 h 20"/>
                <a:gd name="T26" fmla="*/ 10 w 36"/>
                <a:gd name="T27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20">
                  <a:moveTo>
                    <a:pt x="10" y="1"/>
                  </a:moveTo>
                  <a:cubicBezTo>
                    <a:pt x="7" y="3"/>
                    <a:pt x="3" y="5"/>
                    <a:pt x="2" y="8"/>
                  </a:cubicBezTo>
                  <a:cubicBezTo>
                    <a:pt x="0" y="11"/>
                    <a:pt x="1" y="15"/>
                    <a:pt x="4" y="17"/>
                  </a:cubicBezTo>
                  <a:cubicBezTo>
                    <a:pt x="7" y="19"/>
                    <a:pt x="11" y="20"/>
                    <a:pt x="15" y="19"/>
                  </a:cubicBezTo>
                  <a:cubicBezTo>
                    <a:pt x="18" y="19"/>
                    <a:pt x="22" y="19"/>
                    <a:pt x="26" y="17"/>
                  </a:cubicBezTo>
                  <a:cubicBezTo>
                    <a:pt x="30" y="16"/>
                    <a:pt x="36" y="11"/>
                    <a:pt x="33" y="6"/>
                  </a:cubicBezTo>
                  <a:cubicBezTo>
                    <a:pt x="30" y="1"/>
                    <a:pt x="23" y="3"/>
                    <a:pt x="19" y="5"/>
                  </a:cubicBezTo>
                  <a:cubicBezTo>
                    <a:pt x="18" y="6"/>
                    <a:pt x="19" y="8"/>
                    <a:pt x="20" y="7"/>
                  </a:cubicBezTo>
                  <a:cubicBezTo>
                    <a:pt x="23" y="5"/>
                    <a:pt x="29" y="3"/>
                    <a:pt x="31" y="7"/>
                  </a:cubicBezTo>
                  <a:cubicBezTo>
                    <a:pt x="34" y="11"/>
                    <a:pt x="27" y="14"/>
                    <a:pt x="24" y="16"/>
                  </a:cubicBezTo>
                  <a:cubicBezTo>
                    <a:pt x="19" y="17"/>
                    <a:pt x="12" y="19"/>
                    <a:pt x="6" y="16"/>
                  </a:cubicBezTo>
                  <a:cubicBezTo>
                    <a:pt x="3" y="15"/>
                    <a:pt x="2" y="11"/>
                    <a:pt x="4" y="8"/>
                  </a:cubicBezTo>
                  <a:cubicBezTo>
                    <a:pt x="5" y="6"/>
                    <a:pt x="8" y="4"/>
                    <a:pt x="11" y="2"/>
                  </a:cubicBezTo>
                  <a:cubicBezTo>
                    <a:pt x="12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8" name="Freeform 270"/>
            <p:cNvSpPr/>
            <p:nvPr/>
          </p:nvSpPr>
          <p:spPr bwMode="auto">
            <a:xfrm>
              <a:off x="1015" y="3871"/>
              <a:ext cx="3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9" name="Freeform 271"/>
            <p:cNvSpPr/>
            <p:nvPr/>
          </p:nvSpPr>
          <p:spPr bwMode="auto">
            <a:xfrm>
              <a:off x="1007" y="3864"/>
              <a:ext cx="35" cy="21"/>
            </a:xfrm>
            <a:custGeom>
              <a:avLst/>
              <a:gdLst>
                <a:gd name="T0" fmla="*/ 5 w 27"/>
                <a:gd name="T1" fmla="*/ 5 h 16"/>
                <a:gd name="T2" fmla="*/ 2 w 27"/>
                <a:gd name="T3" fmla="*/ 11 h 16"/>
                <a:gd name="T4" fmla="*/ 8 w 27"/>
                <a:gd name="T5" fmla="*/ 14 h 16"/>
                <a:gd name="T6" fmla="*/ 17 w 27"/>
                <a:gd name="T7" fmla="*/ 14 h 16"/>
                <a:gd name="T8" fmla="*/ 25 w 27"/>
                <a:gd name="T9" fmla="*/ 7 h 16"/>
                <a:gd name="T10" fmla="*/ 20 w 27"/>
                <a:gd name="T11" fmla="*/ 1 h 16"/>
                <a:gd name="T12" fmla="*/ 9 w 27"/>
                <a:gd name="T13" fmla="*/ 2 h 16"/>
                <a:gd name="T14" fmla="*/ 3 w 27"/>
                <a:gd name="T15" fmla="*/ 9 h 16"/>
                <a:gd name="T16" fmla="*/ 8 w 27"/>
                <a:gd name="T17" fmla="*/ 14 h 16"/>
                <a:gd name="T18" fmla="*/ 19 w 27"/>
                <a:gd name="T19" fmla="*/ 15 h 16"/>
                <a:gd name="T20" fmla="*/ 25 w 27"/>
                <a:gd name="T21" fmla="*/ 6 h 16"/>
                <a:gd name="T22" fmla="*/ 13 w 27"/>
                <a:gd name="T23" fmla="*/ 2 h 16"/>
                <a:gd name="T24" fmla="*/ 1 w 27"/>
                <a:gd name="T25" fmla="*/ 7 h 16"/>
                <a:gd name="T26" fmla="*/ 2 w 27"/>
                <a:gd name="T27" fmla="*/ 8 h 16"/>
                <a:gd name="T28" fmla="*/ 13 w 27"/>
                <a:gd name="T29" fmla="*/ 4 h 16"/>
                <a:gd name="T30" fmla="*/ 19 w 27"/>
                <a:gd name="T31" fmla="*/ 4 h 16"/>
                <a:gd name="T32" fmla="*/ 22 w 27"/>
                <a:gd name="T33" fmla="*/ 10 h 16"/>
                <a:gd name="T34" fmla="*/ 11 w 27"/>
                <a:gd name="T35" fmla="*/ 13 h 16"/>
                <a:gd name="T36" fmla="*/ 5 w 27"/>
                <a:gd name="T37" fmla="*/ 8 h 16"/>
                <a:gd name="T38" fmla="*/ 9 w 27"/>
                <a:gd name="T39" fmla="*/ 4 h 16"/>
                <a:gd name="T40" fmla="*/ 17 w 27"/>
                <a:gd name="T41" fmla="*/ 2 h 16"/>
                <a:gd name="T42" fmla="*/ 22 w 27"/>
                <a:gd name="T43" fmla="*/ 9 h 16"/>
                <a:gd name="T44" fmla="*/ 12 w 27"/>
                <a:gd name="T45" fmla="*/ 12 h 16"/>
                <a:gd name="T46" fmla="*/ 4 w 27"/>
                <a:gd name="T47" fmla="*/ 10 h 16"/>
                <a:gd name="T48" fmla="*/ 6 w 27"/>
                <a:gd name="T49" fmla="*/ 6 h 16"/>
                <a:gd name="T50" fmla="*/ 5 w 27"/>
                <a:gd name="T51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7" h="16">
                  <a:moveTo>
                    <a:pt x="5" y="5"/>
                  </a:moveTo>
                  <a:cubicBezTo>
                    <a:pt x="3" y="6"/>
                    <a:pt x="1" y="8"/>
                    <a:pt x="2" y="11"/>
                  </a:cubicBezTo>
                  <a:cubicBezTo>
                    <a:pt x="3" y="13"/>
                    <a:pt x="6" y="13"/>
                    <a:pt x="8" y="14"/>
                  </a:cubicBezTo>
                  <a:cubicBezTo>
                    <a:pt x="11" y="15"/>
                    <a:pt x="14" y="15"/>
                    <a:pt x="17" y="14"/>
                  </a:cubicBezTo>
                  <a:cubicBezTo>
                    <a:pt x="20" y="13"/>
                    <a:pt x="24" y="10"/>
                    <a:pt x="25" y="7"/>
                  </a:cubicBezTo>
                  <a:cubicBezTo>
                    <a:pt x="25" y="4"/>
                    <a:pt x="23" y="2"/>
                    <a:pt x="20" y="1"/>
                  </a:cubicBezTo>
                  <a:cubicBezTo>
                    <a:pt x="17" y="0"/>
                    <a:pt x="13" y="0"/>
                    <a:pt x="9" y="2"/>
                  </a:cubicBezTo>
                  <a:cubicBezTo>
                    <a:pt x="6" y="3"/>
                    <a:pt x="3" y="5"/>
                    <a:pt x="3" y="9"/>
                  </a:cubicBezTo>
                  <a:cubicBezTo>
                    <a:pt x="3" y="11"/>
                    <a:pt x="6" y="13"/>
                    <a:pt x="8" y="14"/>
                  </a:cubicBezTo>
                  <a:cubicBezTo>
                    <a:pt x="11" y="16"/>
                    <a:pt x="15" y="16"/>
                    <a:pt x="19" y="15"/>
                  </a:cubicBezTo>
                  <a:cubicBezTo>
                    <a:pt x="22" y="14"/>
                    <a:pt x="27" y="10"/>
                    <a:pt x="25" y="6"/>
                  </a:cubicBezTo>
                  <a:cubicBezTo>
                    <a:pt x="23" y="2"/>
                    <a:pt x="17" y="2"/>
                    <a:pt x="13" y="2"/>
                  </a:cubicBezTo>
                  <a:cubicBezTo>
                    <a:pt x="9" y="2"/>
                    <a:pt x="5" y="4"/>
                    <a:pt x="1" y="7"/>
                  </a:cubicBezTo>
                  <a:cubicBezTo>
                    <a:pt x="0" y="7"/>
                    <a:pt x="1" y="9"/>
                    <a:pt x="2" y="8"/>
                  </a:cubicBezTo>
                  <a:cubicBezTo>
                    <a:pt x="5" y="6"/>
                    <a:pt x="9" y="5"/>
                    <a:pt x="13" y="4"/>
                  </a:cubicBezTo>
                  <a:cubicBezTo>
                    <a:pt x="15" y="3"/>
                    <a:pt x="18" y="3"/>
                    <a:pt x="19" y="4"/>
                  </a:cubicBezTo>
                  <a:cubicBezTo>
                    <a:pt x="22" y="5"/>
                    <a:pt x="24" y="8"/>
                    <a:pt x="22" y="10"/>
                  </a:cubicBezTo>
                  <a:cubicBezTo>
                    <a:pt x="19" y="14"/>
                    <a:pt x="15" y="14"/>
                    <a:pt x="11" y="13"/>
                  </a:cubicBezTo>
                  <a:cubicBezTo>
                    <a:pt x="8" y="12"/>
                    <a:pt x="5" y="10"/>
                    <a:pt x="5" y="8"/>
                  </a:cubicBezTo>
                  <a:cubicBezTo>
                    <a:pt x="6" y="6"/>
                    <a:pt x="8" y="5"/>
                    <a:pt x="9" y="4"/>
                  </a:cubicBezTo>
                  <a:cubicBezTo>
                    <a:pt x="12" y="3"/>
                    <a:pt x="14" y="2"/>
                    <a:pt x="17" y="2"/>
                  </a:cubicBezTo>
                  <a:cubicBezTo>
                    <a:pt x="20" y="2"/>
                    <a:pt x="25" y="5"/>
                    <a:pt x="22" y="9"/>
                  </a:cubicBezTo>
                  <a:cubicBezTo>
                    <a:pt x="19" y="12"/>
                    <a:pt x="16" y="12"/>
                    <a:pt x="12" y="12"/>
                  </a:cubicBezTo>
                  <a:cubicBezTo>
                    <a:pt x="10" y="12"/>
                    <a:pt x="6" y="12"/>
                    <a:pt x="4" y="10"/>
                  </a:cubicBezTo>
                  <a:cubicBezTo>
                    <a:pt x="3" y="9"/>
                    <a:pt x="5" y="7"/>
                    <a:pt x="6" y="6"/>
                  </a:cubicBezTo>
                  <a:cubicBezTo>
                    <a:pt x="7" y="6"/>
                    <a:pt x="6" y="4"/>
                    <a:pt x="5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0" name="Freeform 272"/>
            <p:cNvSpPr/>
            <p:nvPr/>
          </p:nvSpPr>
          <p:spPr bwMode="auto">
            <a:xfrm>
              <a:off x="1037" y="3868"/>
              <a:ext cx="14" cy="8"/>
            </a:xfrm>
            <a:custGeom>
              <a:avLst/>
              <a:gdLst>
                <a:gd name="T0" fmla="*/ 6 w 11"/>
                <a:gd name="T1" fmla="*/ 6 h 6"/>
                <a:gd name="T2" fmla="*/ 11 w 11"/>
                <a:gd name="T3" fmla="*/ 4 h 6"/>
                <a:gd name="T4" fmla="*/ 11 w 11"/>
                <a:gd name="T5" fmla="*/ 3 h 6"/>
                <a:gd name="T6" fmla="*/ 3 w 11"/>
                <a:gd name="T7" fmla="*/ 3 h 6"/>
                <a:gd name="T8" fmla="*/ 3 w 11"/>
                <a:gd name="T9" fmla="*/ 5 h 6"/>
                <a:gd name="T10" fmla="*/ 7 w 11"/>
                <a:gd name="T11" fmla="*/ 5 h 6"/>
                <a:gd name="T12" fmla="*/ 9 w 11"/>
                <a:gd name="T13" fmla="*/ 3 h 6"/>
                <a:gd name="T14" fmla="*/ 9 w 11"/>
                <a:gd name="T15" fmla="*/ 2 h 6"/>
                <a:gd name="T16" fmla="*/ 2 w 11"/>
                <a:gd name="T17" fmla="*/ 1 h 6"/>
                <a:gd name="T18" fmla="*/ 2 w 11"/>
                <a:gd name="T19" fmla="*/ 3 h 6"/>
                <a:gd name="T20" fmla="*/ 8 w 11"/>
                <a:gd name="T21" fmla="*/ 4 h 6"/>
                <a:gd name="T22" fmla="*/ 7 w 11"/>
                <a:gd name="T23" fmla="*/ 2 h 6"/>
                <a:gd name="T24" fmla="*/ 6 w 11"/>
                <a:gd name="T25" fmla="*/ 4 h 6"/>
                <a:gd name="T26" fmla="*/ 4 w 11"/>
                <a:gd name="T27" fmla="*/ 3 h 6"/>
                <a:gd name="T28" fmla="*/ 4 w 11"/>
                <a:gd name="T29" fmla="*/ 5 h 6"/>
                <a:gd name="T30" fmla="*/ 9 w 11"/>
                <a:gd name="T31" fmla="*/ 4 h 6"/>
                <a:gd name="T32" fmla="*/ 9 w 11"/>
                <a:gd name="T33" fmla="*/ 3 h 6"/>
                <a:gd name="T34" fmla="*/ 6 w 11"/>
                <a:gd name="T35" fmla="*/ 4 h 6"/>
                <a:gd name="T36" fmla="*/ 6 w 11"/>
                <a:gd name="T3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" h="6">
                  <a:moveTo>
                    <a:pt x="6" y="6"/>
                  </a:moveTo>
                  <a:cubicBezTo>
                    <a:pt x="8" y="6"/>
                    <a:pt x="9" y="6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8" y="0"/>
                    <a:pt x="5" y="0"/>
                    <a:pt x="3" y="3"/>
                  </a:cubicBezTo>
                  <a:cubicBezTo>
                    <a:pt x="2" y="4"/>
                    <a:pt x="3" y="5"/>
                    <a:pt x="3" y="5"/>
                  </a:cubicBezTo>
                  <a:cubicBezTo>
                    <a:pt x="4" y="5"/>
                    <a:pt x="6" y="6"/>
                    <a:pt x="7" y="5"/>
                  </a:cubicBezTo>
                  <a:cubicBezTo>
                    <a:pt x="8" y="5"/>
                    <a:pt x="8" y="4"/>
                    <a:pt x="9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6" y="1"/>
                    <a:pt x="4" y="0"/>
                    <a:pt x="2" y="1"/>
                  </a:cubicBezTo>
                  <a:cubicBezTo>
                    <a:pt x="0" y="1"/>
                    <a:pt x="1" y="3"/>
                    <a:pt x="2" y="3"/>
                  </a:cubicBezTo>
                  <a:cubicBezTo>
                    <a:pt x="4" y="3"/>
                    <a:pt x="6" y="3"/>
                    <a:pt x="8" y="4"/>
                  </a:cubicBezTo>
                  <a:cubicBezTo>
                    <a:pt x="8" y="3"/>
                    <a:pt x="7" y="3"/>
                    <a:pt x="7" y="2"/>
                  </a:cubicBezTo>
                  <a:cubicBezTo>
                    <a:pt x="7" y="3"/>
                    <a:pt x="7" y="4"/>
                    <a:pt x="6" y="4"/>
                  </a:cubicBezTo>
                  <a:cubicBezTo>
                    <a:pt x="5" y="4"/>
                    <a:pt x="4" y="3"/>
                    <a:pt x="4" y="3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6" y="3"/>
                    <a:pt x="8" y="3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5" y="4"/>
                    <a:pt x="5" y="6"/>
                    <a:pt x="6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1" name="Freeform 273"/>
            <p:cNvSpPr/>
            <p:nvPr/>
          </p:nvSpPr>
          <p:spPr bwMode="auto">
            <a:xfrm>
              <a:off x="1049" y="3841"/>
              <a:ext cx="58" cy="44"/>
            </a:xfrm>
            <a:custGeom>
              <a:avLst/>
              <a:gdLst>
                <a:gd name="T0" fmla="*/ 15 w 45"/>
                <a:gd name="T1" fmla="*/ 6 h 34"/>
                <a:gd name="T2" fmla="*/ 6 w 45"/>
                <a:gd name="T3" fmla="*/ 16 h 34"/>
                <a:gd name="T4" fmla="*/ 9 w 45"/>
                <a:gd name="T5" fmla="*/ 26 h 34"/>
                <a:gd name="T6" fmla="*/ 34 w 45"/>
                <a:gd name="T7" fmla="*/ 30 h 34"/>
                <a:gd name="T8" fmla="*/ 42 w 45"/>
                <a:gd name="T9" fmla="*/ 9 h 34"/>
                <a:gd name="T10" fmla="*/ 23 w 45"/>
                <a:gd name="T11" fmla="*/ 0 h 34"/>
                <a:gd name="T12" fmla="*/ 3 w 45"/>
                <a:gd name="T13" fmla="*/ 11 h 34"/>
                <a:gd name="T14" fmla="*/ 6 w 45"/>
                <a:gd name="T15" fmla="*/ 27 h 34"/>
                <a:gd name="T16" fmla="*/ 24 w 45"/>
                <a:gd name="T17" fmla="*/ 32 h 34"/>
                <a:gd name="T18" fmla="*/ 38 w 45"/>
                <a:gd name="T19" fmla="*/ 19 h 34"/>
                <a:gd name="T20" fmla="*/ 28 w 45"/>
                <a:gd name="T21" fmla="*/ 5 h 34"/>
                <a:gd name="T22" fmla="*/ 7 w 45"/>
                <a:gd name="T23" fmla="*/ 12 h 34"/>
                <a:gd name="T24" fmla="*/ 9 w 45"/>
                <a:gd name="T25" fmla="*/ 13 h 34"/>
                <a:gd name="T26" fmla="*/ 29 w 45"/>
                <a:gd name="T27" fmla="*/ 8 h 34"/>
                <a:gd name="T28" fmla="*/ 34 w 45"/>
                <a:gd name="T29" fmla="*/ 22 h 34"/>
                <a:gd name="T30" fmla="*/ 15 w 45"/>
                <a:gd name="T31" fmla="*/ 30 h 34"/>
                <a:gd name="T32" fmla="*/ 4 w 45"/>
                <a:gd name="T33" fmla="*/ 16 h 34"/>
                <a:gd name="T34" fmla="*/ 21 w 45"/>
                <a:gd name="T35" fmla="*/ 3 h 34"/>
                <a:gd name="T36" fmla="*/ 41 w 45"/>
                <a:gd name="T37" fmla="*/ 13 h 34"/>
                <a:gd name="T38" fmla="*/ 37 w 45"/>
                <a:gd name="T39" fmla="*/ 26 h 34"/>
                <a:gd name="T40" fmla="*/ 23 w 45"/>
                <a:gd name="T41" fmla="*/ 30 h 34"/>
                <a:gd name="T42" fmla="*/ 9 w 45"/>
                <a:gd name="T43" fmla="*/ 24 h 34"/>
                <a:gd name="T44" fmla="*/ 11 w 45"/>
                <a:gd name="T45" fmla="*/ 12 h 34"/>
                <a:gd name="T46" fmla="*/ 16 w 45"/>
                <a:gd name="T47" fmla="*/ 8 h 34"/>
                <a:gd name="T48" fmla="*/ 15 w 45"/>
                <a:gd name="T49" fmla="*/ 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5" h="34">
                  <a:moveTo>
                    <a:pt x="15" y="6"/>
                  </a:moveTo>
                  <a:cubicBezTo>
                    <a:pt x="12" y="9"/>
                    <a:pt x="8" y="12"/>
                    <a:pt x="6" y="16"/>
                  </a:cubicBezTo>
                  <a:cubicBezTo>
                    <a:pt x="4" y="20"/>
                    <a:pt x="6" y="23"/>
                    <a:pt x="9" y="26"/>
                  </a:cubicBezTo>
                  <a:cubicBezTo>
                    <a:pt x="15" y="33"/>
                    <a:pt x="26" y="34"/>
                    <a:pt x="34" y="30"/>
                  </a:cubicBezTo>
                  <a:cubicBezTo>
                    <a:pt x="42" y="27"/>
                    <a:pt x="45" y="17"/>
                    <a:pt x="42" y="9"/>
                  </a:cubicBezTo>
                  <a:cubicBezTo>
                    <a:pt x="39" y="2"/>
                    <a:pt x="30" y="0"/>
                    <a:pt x="23" y="0"/>
                  </a:cubicBezTo>
                  <a:cubicBezTo>
                    <a:pt x="15" y="1"/>
                    <a:pt x="7" y="4"/>
                    <a:pt x="3" y="11"/>
                  </a:cubicBezTo>
                  <a:cubicBezTo>
                    <a:pt x="0" y="16"/>
                    <a:pt x="2" y="23"/>
                    <a:pt x="6" y="27"/>
                  </a:cubicBezTo>
                  <a:cubicBezTo>
                    <a:pt x="11" y="31"/>
                    <a:pt x="18" y="33"/>
                    <a:pt x="24" y="32"/>
                  </a:cubicBezTo>
                  <a:cubicBezTo>
                    <a:pt x="30" y="30"/>
                    <a:pt x="37" y="26"/>
                    <a:pt x="38" y="19"/>
                  </a:cubicBezTo>
                  <a:cubicBezTo>
                    <a:pt x="38" y="13"/>
                    <a:pt x="33" y="8"/>
                    <a:pt x="28" y="5"/>
                  </a:cubicBezTo>
                  <a:cubicBezTo>
                    <a:pt x="20" y="2"/>
                    <a:pt x="12" y="6"/>
                    <a:pt x="7" y="12"/>
                  </a:cubicBezTo>
                  <a:cubicBezTo>
                    <a:pt x="6" y="12"/>
                    <a:pt x="8" y="14"/>
                    <a:pt x="9" y="13"/>
                  </a:cubicBezTo>
                  <a:cubicBezTo>
                    <a:pt x="14" y="7"/>
                    <a:pt x="21" y="5"/>
                    <a:pt x="29" y="8"/>
                  </a:cubicBezTo>
                  <a:cubicBezTo>
                    <a:pt x="34" y="11"/>
                    <a:pt x="37" y="17"/>
                    <a:pt x="34" y="22"/>
                  </a:cubicBezTo>
                  <a:cubicBezTo>
                    <a:pt x="31" y="29"/>
                    <a:pt x="22" y="32"/>
                    <a:pt x="15" y="30"/>
                  </a:cubicBezTo>
                  <a:cubicBezTo>
                    <a:pt x="9" y="28"/>
                    <a:pt x="3" y="22"/>
                    <a:pt x="4" y="16"/>
                  </a:cubicBezTo>
                  <a:cubicBezTo>
                    <a:pt x="4" y="8"/>
                    <a:pt x="14" y="4"/>
                    <a:pt x="21" y="3"/>
                  </a:cubicBezTo>
                  <a:cubicBezTo>
                    <a:pt x="30" y="1"/>
                    <a:pt x="39" y="4"/>
                    <a:pt x="41" y="13"/>
                  </a:cubicBezTo>
                  <a:cubicBezTo>
                    <a:pt x="42" y="18"/>
                    <a:pt x="40" y="23"/>
                    <a:pt x="37" y="26"/>
                  </a:cubicBezTo>
                  <a:cubicBezTo>
                    <a:pt x="33" y="30"/>
                    <a:pt x="28" y="31"/>
                    <a:pt x="23" y="30"/>
                  </a:cubicBezTo>
                  <a:cubicBezTo>
                    <a:pt x="18" y="30"/>
                    <a:pt x="12" y="28"/>
                    <a:pt x="9" y="24"/>
                  </a:cubicBezTo>
                  <a:cubicBezTo>
                    <a:pt x="6" y="20"/>
                    <a:pt x="8" y="15"/>
                    <a:pt x="11" y="12"/>
                  </a:cubicBezTo>
                  <a:cubicBezTo>
                    <a:pt x="13" y="10"/>
                    <a:pt x="15" y="9"/>
                    <a:pt x="16" y="8"/>
                  </a:cubicBezTo>
                  <a:cubicBezTo>
                    <a:pt x="17" y="7"/>
                    <a:pt x="16" y="5"/>
                    <a:pt x="15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2" name="Freeform 274"/>
            <p:cNvSpPr/>
            <p:nvPr/>
          </p:nvSpPr>
          <p:spPr bwMode="auto">
            <a:xfrm>
              <a:off x="1099" y="3861"/>
              <a:ext cx="19" cy="19"/>
            </a:xfrm>
            <a:custGeom>
              <a:avLst/>
              <a:gdLst>
                <a:gd name="T0" fmla="*/ 3 w 15"/>
                <a:gd name="T1" fmla="*/ 10 h 14"/>
                <a:gd name="T2" fmla="*/ 9 w 15"/>
                <a:gd name="T3" fmla="*/ 13 h 14"/>
                <a:gd name="T4" fmla="*/ 12 w 15"/>
                <a:gd name="T5" fmla="*/ 14 h 14"/>
                <a:gd name="T6" fmla="*/ 14 w 15"/>
                <a:gd name="T7" fmla="*/ 8 h 14"/>
                <a:gd name="T8" fmla="*/ 10 w 15"/>
                <a:gd name="T9" fmla="*/ 2 h 14"/>
                <a:gd name="T10" fmla="*/ 3 w 15"/>
                <a:gd name="T11" fmla="*/ 3 h 14"/>
                <a:gd name="T12" fmla="*/ 1 w 15"/>
                <a:gd name="T13" fmla="*/ 5 h 14"/>
                <a:gd name="T14" fmla="*/ 3 w 15"/>
                <a:gd name="T15" fmla="*/ 6 h 14"/>
                <a:gd name="T16" fmla="*/ 4 w 15"/>
                <a:gd name="T17" fmla="*/ 4 h 14"/>
                <a:gd name="T18" fmla="*/ 5 w 15"/>
                <a:gd name="T19" fmla="*/ 4 h 14"/>
                <a:gd name="T20" fmla="*/ 6 w 15"/>
                <a:gd name="T21" fmla="*/ 3 h 14"/>
                <a:gd name="T22" fmla="*/ 6 w 15"/>
                <a:gd name="T23" fmla="*/ 3 h 14"/>
                <a:gd name="T24" fmla="*/ 7 w 15"/>
                <a:gd name="T25" fmla="*/ 3 h 14"/>
                <a:gd name="T26" fmla="*/ 7 w 15"/>
                <a:gd name="T27" fmla="*/ 3 h 14"/>
                <a:gd name="T28" fmla="*/ 7 w 15"/>
                <a:gd name="T29" fmla="*/ 3 h 14"/>
                <a:gd name="T30" fmla="*/ 8 w 15"/>
                <a:gd name="T31" fmla="*/ 3 h 14"/>
                <a:gd name="T32" fmla="*/ 8 w 15"/>
                <a:gd name="T33" fmla="*/ 3 h 14"/>
                <a:gd name="T34" fmla="*/ 8 w 15"/>
                <a:gd name="T35" fmla="*/ 3 h 14"/>
                <a:gd name="T36" fmla="*/ 9 w 15"/>
                <a:gd name="T37" fmla="*/ 3 h 14"/>
                <a:gd name="T38" fmla="*/ 9 w 15"/>
                <a:gd name="T39" fmla="*/ 3 h 14"/>
                <a:gd name="T40" fmla="*/ 9 w 15"/>
                <a:gd name="T41" fmla="*/ 3 h 14"/>
                <a:gd name="T42" fmla="*/ 10 w 15"/>
                <a:gd name="T43" fmla="*/ 4 h 14"/>
                <a:gd name="T44" fmla="*/ 10 w 15"/>
                <a:gd name="T45" fmla="*/ 4 h 14"/>
                <a:gd name="T46" fmla="*/ 10 w 15"/>
                <a:gd name="T47" fmla="*/ 4 h 14"/>
                <a:gd name="T48" fmla="*/ 10 w 15"/>
                <a:gd name="T49" fmla="*/ 4 h 14"/>
                <a:gd name="T50" fmla="*/ 11 w 15"/>
                <a:gd name="T51" fmla="*/ 5 h 14"/>
                <a:gd name="T52" fmla="*/ 11 w 15"/>
                <a:gd name="T53" fmla="*/ 5 h 14"/>
                <a:gd name="T54" fmla="*/ 11 w 15"/>
                <a:gd name="T55" fmla="*/ 5 h 14"/>
                <a:gd name="T56" fmla="*/ 11 w 15"/>
                <a:gd name="T57" fmla="*/ 5 h 14"/>
                <a:gd name="T58" fmla="*/ 12 w 15"/>
                <a:gd name="T59" fmla="*/ 6 h 14"/>
                <a:gd name="T60" fmla="*/ 12 w 15"/>
                <a:gd name="T61" fmla="*/ 6 h 14"/>
                <a:gd name="T62" fmla="*/ 12 w 15"/>
                <a:gd name="T63" fmla="*/ 7 h 14"/>
                <a:gd name="T64" fmla="*/ 13 w 15"/>
                <a:gd name="T65" fmla="*/ 8 h 14"/>
                <a:gd name="T66" fmla="*/ 13 w 15"/>
                <a:gd name="T67" fmla="*/ 9 h 14"/>
                <a:gd name="T68" fmla="*/ 13 w 15"/>
                <a:gd name="T69" fmla="*/ 9 h 14"/>
                <a:gd name="T70" fmla="*/ 13 w 15"/>
                <a:gd name="T71" fmla="*/ 10 h 14"/>
                <a:gd name="T72" fmla="*/ 13 w 15"/>
                <a:gd name="T73" fmla="*/ 10 h 14"/>
                <a:gd name="T74" fmla="*/ 13 w 15"/>
                <a:gd name="T75" fmla="*/ 10 h 14"/>
                <a:gd name="T76" fmla="*/ 13 w 15"/>
                <a:gd name="T77" fmla="*/ 11 h 14"/>
                <a:gd name="T78" fmla="*/ 12 w 15"/>
                <a:gd name="T79" fmla="*/ 11 h 14"/>
                <a:gd name="T80" fmla="*/ 12 w 15"/>
                <a:gd name="T81" fmla="*/ 11 h 14"/>
                <a:gd name="T82" fmla="*/ 12 w 15"/>
                <a:gd name="T83" fmla="*/ 11 h 14"/>
                <a:gd name="T84" fmla="*/ 12 w 15"/>
                <a:gd name="T85" fmla="*/ 11 h 14"/>
                <a:gd name="T86" fmla="*/ 12 w 15"/>
                <a:gd name="T87" fmla="*/ 12 h 14"/>
                <a:gd name="T88" fmla="*/ 12 w 15"/>
                <a:gd name="T89" fmla="*/ 12 h 14"/>
                <a:gd name="T90" fmla="*/ 12 w 15"/>
                <a:gd name="T91" fmla="*/ 12 h 14"/>
                <a:gd name="T92" fmla="*/ 12 w 15"/>
                <a:gd name="T93" fmla="*/ 12 h 14"/>
                <a:gd name="T94" fmla="*/ 11 w 15"/>
                <a:gd name="T95" fmla="*/ 12 h 14"/>
                <a:gd name="T96" fmla="*/ 12 w 15"/>
                <a:gd name="T97" fmla="*/ 12 h 14"/>
                <a:gd name="T98" fmla="*/ 11 w 15"/>
                <a:gd name="T99" fmla="*/ 12 h 14"/>
                <a:gd name="T100" fmla="*/ 10 w 15"/>
                <a:gd name="T101" fmla="*/ 12 h 14"/>
                <a:gd name="T102" fmla="*/ 10 w 15"/>
                <a:gd name="T103" fmla="*/ 12 h 14"/>
                <a:gd name="T104" fmla="*/ 10 w 15"/>
                <a:gd name="T105" fmla="*/ 12 h 14"/>
                <a:gd name="T106" fmla="*/ 9 w 15"/>
                <a:gd name="T107" fmla="*/ 11 h 14"/>
                <a:gd name="T108" fmla="*/ 9 w 15"/>
                <a:gd name="T109" fmla="*/ 11 h 14"/>
                <a:gd name="T110" fmla="*/ 4 w 15"/>
                <a:gd name="T111" fmla="*/ 8 h 14"/>
                <a:gd name="T112" fmla="*/ 3 w 15"/>
                <a:gd name="T11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" h="14">
                  <a:moveTo>
                    <a:pt x="3" y="10"/>
                  </a:moveTo>
                  <a:cubicBezTo>
                    <a:pt x="5" y="11"/>
                    <a:pt x="6" y="12"/>
                    <a:pt x="9" y="13"/>
                  </a:cubicBezTo>
                  <a:cubicBezTo>
                    <a:pt x="10" y="14"/>
                    <a:pt x="11" y="14"/>
                    <a:pt x="12" y="14"/>
                  </a:cubicBezTo>
                  <a:cubicBezTo>
                    <a:pt x="15" y="13"/>
                    <a:pt x="15" y="10"/>
                    <a:pt x="14" y="8"/>
                  </a:cubicBezTo>
                  <a:cubicBezTo>
                    <a:pt x="14" y="5"/>
                    <a:pt x="13" y="3"/>
                    <a:pt x="10" y="2"/>
                  </a:cubicBezTo>
                  <a:cubicBezTo>
                    <a:pt x="8" y="0"/>
                    <a:pt x="5" y="1"/>
                    <a:pt x="3" y="3"/>
                  </a:cubicBezTo>
                  <a:cubicBezTo>
                    <a:pt x="2" y="4"/>
                    <a:pt x="2" y="4"/>
                    <a:pt x="1" y="5"/>
                  </a:cubicBezTo>
                  <a:cubicBezTo>
                    <a:pt x="0" y="6"/>
                    <a:pt x="2" y="7"/>
                    <a:pt x="3" y="6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1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7"/>
                    <a:pt x="12" y="7"/>
                  </a:cubicBezTo>
                  <a:cubicBezTo>
                    <a:pt x="12" y="7"/>
                    <a:pt x="12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3" y="11"/>
                    <a:pt x="12" y="11"/>
                  </a:cubicBezTo>
                  <a:cubicBezTo>
                    <a:pt x="12" y="11"/>
                    <a:pt x="12" y="12"/>
                    <a:pt x="12" y="11"/>
                  </a:cubicBezTo>
                  <a:cubicBezTo>
                    <a:pt x="12" y="11"/>
                    <a:pt x="12" y="12"/>
                    <a:pt x="12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2"/>
                    <a:pt x="11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6" y="10"/>
                    <a:pt x="4" y="8"/>
                  </a:cubicBezTo>
                  <a:cubicBezTo>
                    <a:pt x="4" y="7"/>
                    <a:pt x="2" y="9"/>
                    <a:pt x="3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3" name="Freeform 275"/>
            <p:cNvSpPr/>
            <p:nvPr/>
          </p:nvSpPr>
          <p:spPr bwMode="auto">
            <a:xfrm>
              <a:off x="1118" y="3867"/>
              <a:ext cx="44" cy="22"/>
            </a:xfrm>
            <a:custGeom>
              <a:avLst/>
              <a:gdLst>
                <a:gd name="T0" fmla="*/ 8 w 34"/>
                <a:gd name="T1" fmla="*/ 8 h 17"/>
                <a:gd name="T2" fmla="*/ 7 w 34"/>
                <a:gd name="T3" fmla="*/ 14 h 17"/>
                <a:gd name="T4" fmla="*/ 13 w 34"/>
                <a:gd name="T5" fmla="*/ 16 h 17"/>
                <a:gd name="T6" fmla="*/ 28 w 34"/>
                <a:gd name="T7" fmla="*/ 15 h 17"/>
                <a:gd name="T8" fmla="*/ 34 w 34"/>
                <a:gd name="T9" fmla="*/ 8 h 17"/>
                <a:gd name="T10" fmla="*/ 28 w 34"/>
                <a:gd name="T11" fmla="*/ 2 h 17"/>
                <a:gd name="T12" fmla="*/ 9 w 34"/>
                <a:gd name="T13" fmla="*/ 1 h 17"/>
                <a:gd name="T14" fmla="*/ 1 w 34"/>
                <a:gd name="T15" fmla="*/ 6 h 17"/>
                <a:gd name="T16" fmla="*/ 5 w 34"/>
                <a:gd name="T17" fmla="*/ 13 h 17"/>
                <a:gd name="T18" fmla="*/ 17 w 34"/>
                <a:gd name="T19" fmla="*/ 15 h 17"/>
                <a:gd name="T20" fmla="*/ 28 w 34"/>
                <a:gd name="T21" fmla="*/ 11 h 17"/>
                <a:gd name="T22" fmla="*/ 28 w 34"/>
                <a:gd name="T23" fmla="*/ 10 h 17"/>
                <a:gd name="T24" fmla="*/ 1 w 34"/>
                <a:gd name="T25" fmla="*/ 3 h 17"/>
                <a:gd name="T26" fmla="*/ 2 w 34"/>
                <a:gd name="T27" fmla="*/ 5 h 17"/>
                <a:gd name="T28" fmla="*/ 26 w 34"/>
                <a:gd name="T29" fmla="*/ 10 h 17"/>
                <a:gd name="T30" fmla="*/ 26 w 34"/>
                <a:gd name="T31" fmla="*/ 9 h 17"/>
                <a:gd name="T32" fmla="*/ 17 w 34"/>
                <a:gd name="T33" fmla="*/ 13 h 17"/>
                <a:gd name="T34" fmla="*/ 5 w 34"/>
                <a:gd name="T35" fmla="*/ 12 h 17"/>
                <a:gd name="T36" fmla="*/ 4 w 34"/>
                <a:gd name="T37" fmla="*/ 5 h 17"/>
                <a:gd name="T38" fmla="*/ 13 w 34"/>
                <a:gd name="T39" fmla="*/ 3 h 17"/>
                <a:gd name="T40" fmla="*/ 23 w 34"/>
                <a:gd name="T41" fmla="*/ 3 h 17"/>
                <a:gd name="T42" fmla="*/ 32 w 34"/>
                <a:gd name="T43" fmla="*/ 8 h 17"/>
                <a:gd name="T44" fmla="*/ 26 w 34"/>
                <a:gd name="T45" fmla="*/ 13 h 17"/>
                <a:gd name="T46" fmla="*/ 18 w 34"/>
                <a:gd name="T47" fmla="*/ 15 h 17"/>
                <a:gd name="T48" fmla="*/ 10 w 34"/>
                <a:gd name="T49" fmla="*/ 14 h 17"/>
                <a:gd name="T50" fmla="*/ 9 w 34"/>
                <a:gd name="T51" fmla="*/ 9 h 17"/>
                <a:gd name="T52" fmla="*/ 8 w 34"/>
                <a:gd name="T53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4" h="17">
                  <a:moveTo>
                    <a:pt x="8" y="8"/>
                  </a:moveTo>
                  <a:cubicBezTo>
                    <a:pt x="7" y="10"/>
                    <a:pt x="6" y="12"/>
                    <a:pt x="7" y="14"/>
                  </a:cubicBezTo>
                  <a:cubicBezTo>
                    <a:pt x="8" y="15"/>
                    <a:pt x="11" y="16"/>
                    <a:pt x="13" y="16"/>
                  </a:cubicBezTo>
                  <a:cubicBezTo>
                    <a:pt x="17" y="17"/>
                    <a:pt x="23" y="16"/>
                    <a:pt x="28" y="15"/>
                  </a:cubicBezTo>
                  <a:cubicBezTo>
                    <a:pt x="31" y="14"/>
                    <a:pt x="34" y="12"/>
                    <a:pt x="34" y="8"/>
                  </a:cubicBezTo>
                  <a:cubicBezTo>
                    <a:pt x="34" y="6"/>
                    <a:pt x="30" y="4"/>
                    <a:pt x="28" y="2"/>
                  </a:cubicBezTo>
                  <a:cubicBezTo>
                    <a:pt x="22" y="0"/>
                    <a:pt x="15" y="0"/>
                    <a:pt x="9" y="1"/>
                  </a:cubicBezTo>
                  <a:cubicBezTo>
                    <a:pt x="6" y="2"/>
                    <a:pt x="3" y="3"/>
                    <a:pt x="1" y="6"/>
                  </a:cubicBezTo>
                  <a:cubicBezTo>
                    <a:pt x="0" y="9"/>
                    <a:pt x="2" y="12"/>
                    <a:pt x="5" y="13"/>
                  </a:cubicBezTo>
                  <a:cubicBezTo>
                    <a:pt x="8" y="16"/>
                    <a:pt x="13" y="16"/>
                    <a:pt x="17" y="15"/>
                  </a:cubicBezTo>
                  <a:cubicBezTo>
                    <a:pt x="21" y="15"/>
                    <a:pt x="25" y="14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4" y="0"/>
                    <a:pt x="10" y="1"/>
                    <a:pt x="1" y="3"/>
                  </a:cubicBezTo>
                  <a:cubicBezTo>
                    <a:pt x="0" y="3"/>
                    <a:pt x="1" y="5"/>
                    <a:pt x="2" y="5"/>
                  </a:cubicBezTo>
                  <a:cubicBezTo>
                    <a:pt x="10" y="3"/>
                    <a:pt x="22" y="2"/>
                    <a:pt x="26" y="10"/>
                  </a:cubicBezTo>
                  <a:cubicBezTo>
                    <a:pt x="26" y="10"/>
                    <a:pt x="26" y="10"/>
                    <a:pt x="26" y="9"/>
                  </a:cubicBezTo>
                  <a:cubicBezTo>
                    <a:pt x="24" y="12"/>
                    <a:pt x="20" y="13"/>
                    <a:pt x="17" y="13"/>
                  </a:cubicBezTo>
                  <a:cubicBezTo>
                    <a:pt x="13" y="14"/>
                    <a:pt x="9" y="14"/>
                    <a:pt x="5" y="12"/>
                  </a:cubicBezTo>
                  <a:cubicBezTo>
                    <a:pt x="3" y="10"/>
                    <a:pt x="2" y="7"/>
                    <a:pt x="4" y="5"/>
                  </a:cubicBezTo>
                  <a:cubicBezTo>
                    <a:pt x="7" y="4"/>
                    <a:pt x="10" y="3"/>
                    <a:pt x="13" y="3"/>
                  </a:cubicBezTo>
                  <a:cubicBezTo>
                    <a:pt x="16" y="2"/>
                    <a:pt x="19" y="2"/>
                    <a:pt x="23" y="3"/>
                  </a:cubicBezTo>
                  <a:cubicBezTo>
                    <a:pt x="26" y="3"/>
                    <a:pt x="30" y="5"/>
                    <a:pt x="32" y="8"/>
                  </a:cubicBezTo>
                  <a:cubicBezTo>
                    <a:pt x="34" y="11"/>
                    <a:pt x="28" y="13"/>
                    <a:pt x="26" y="13"/>
                  </a:cubicBezTo>
                  <a:cubicBezTo>
                    <a:pt x="23" y="14"/>
                    <a:pt x="20" y="15"/>
                    <a:pt x="18" y="15"/>
                  </a:cubicBezTo>
                  <a:cubicBezTo>
                    <a:pt x="15" y="15"/>
                    <a:pt x="12" y="15"/>
                    <a:pt x="10" y="14"/>
                  </a:cubicBezTo>
                  <a:cubicBezTo>
                    <a:pt x="7" y="13"/>
                    <a:pt x="8" y="11"/>
                    <a:pt x="9" y="9"/>
                  </a:cubicBezTo>
                  <a:cubicBezTo>
                    <a:pt x="10" y="8"/>
                    <a:pt x="8" y="7"/>
                    <a:pt x="8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4" name="Freeform 276"/>
            <p:cNvSpPr/>
            <p:nvPr/>
          </p:nvSpPr>
          <p:spPr bwMode="auto">
            <a:xfrm>
              <a:off x="1164" y="3878"/>
              <a:ext cx="19" cy="17"/>
            </a:xfrm>
            <a:custGeom>
              <a:avLst/>
              <a:gdLst>
                <a:gd name="T0" fmla="*/ 1 w 15"/>
                <a:gd name="T1" fmla="*/ 4 h 13"/>
                <a:gd name="T2" fmla="*/ 13 w 15"/>
                <a:gd name="T3" fmla="*/ 6 h 13"/>
                <a:gd name="T4" fmla="*/ 1 w 15"/>
                <a:gd name="T5" fmla="*/ 3 h 13"/>
                <a:gd name="T6" fmla="*/ 2 w 15"/>
                <a:gd name="T7" fmla="*/ 5 h 13"/>
                <a:gd name="T8" fmla="*/ 11 w 15"/>
                <a:gd name="T9" fmla="*/ 6 h 13"/>
                <a:gd name="T10" fmla="*/ 2 w 15"/>
                <a:gd name="T11" fmla="*/ 3 h 13"/>
                <a:gd name="T12" fmla="*/ 1 w 15"/>
                <a:gd name="T13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1" y="4"/>
                  </a:moveTo>
                  <a:cubicBezTo>
                    <a:pt x="2" y="8"/>
                    <a:pt x="12" y="13"/>
                    <a:pt x="13" y="6"/>
                  </a:cubicBezTo>
                  <a:cubicBezTo>
                    <a:pt x="15" y="0"/>
                    <a:pt x="4" y="1"/>
                    <a:pt x="1" y="3"/>
                  </a:cubicBezTo>
                  <a:cubicBezTo>
                    <a:pt x="0" y="4"/>
                    <a:pt x="1" y="6"/>
                    <a:pt x="2" y="5"/>
                  </a:cubicBezTo>
                  <a:cubicBezTo>
                    <a:pt x="4" y="4"/>
                    <a:pt x="11" y="2"/>
                    <a:pt x="11" y="6"/>
                  </a:cubicBezTo>
                  <a:cubicBezTo>
                    <a:pt x="12" y="10"/>
                    <a:pt x="3" y="6"/>
                    <a:pt x="2" y="3"/>
                  </a:cubicBezTo>
                  <a:cubicBezTo>
                    <a:pt x="2" y="2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5" name="Freeform 277"/>
            <p:cNvSpPr/>
            <p:nvPr/>
          </p:nvSpPr>
          <p:spPr bwMode="auto">
            <a:xfrm>
              <a:off x="1175" y="3885"/>
              <a:ext cx="30" cy="20"/>
            </a:xfrm>
            <a:custGeom>
              <a:avLst/>
              <a:gdLst>
                <a:gd name="T0" fmla="*/ 11 w 23"/>
                <a:gd name="T1" fmla="*/ 11 h 16"/>
                <a:gd name="T2" fmla="*/ 20 w 23"/>
                <a:gd name="T3" fmla="*/ 15 h 16"/>
                <a:gd name="T4" fmla="*/ 22 w 23"/>
                <a:gd name="T5" fmla="*/ 8 h 16"/>
                <a:gd name="T6" fmla="*/ 1 w 23"/>
                <a:gd name="T7" fmla="*/ 6 h 16"/>
                <a:gd name="T8" fmla="*/ 3 w 23"/>
                <a:gd name="T9" fmla="*/ 7 h 16"/>
                <a:gd name="T10" fmla="*/ 19 w 23"/>
                <a:gd name="T11" fmla="*/ 7 h 16"/>
                <a:gd name="T12" fmla="*/ 20 w 23"/>
                <a:gd name="T13" fmla="*/ 13 h 16"/>
                <a:gd name="T14" fmla="*/ 13 w 23"/>
                <a:gd name="T15" fmla="*/ 10 h 16"/>
                <a:gd name="T16" fmla="*/ 11 w 23"/>
                <a:gd name="T17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6">
                  <a:moveTo>
                    <a:pt x="11" y="11"/>
                  </a:moveTo>
                  <a:cubicBezTo>
                    <a:pt x="13" y="14"/>
                    <a:pt x="16" y="16"/>
                    <a:pt x="20" y="15"/>
                  </a:cubicBezTo>
                  <a:cubicBezTo>
                    <a:pt x="23" y="14"/>
                    <a:pt x="23" y="10"/>
                    <a:pt x="22" y="8"/>
                  </a:cubicBezTo>
                  <a:cubicBezTo>
                    <a:pt x="19" y="0"/>
                    <a:pt x="7" y="1"/>
                    <a:pt x="1" y="6"/>
                  </a:cubicBezTo>
                  <a:cubicBezTo>
                    <a:pt x="0" y="7"/>
                    <a:pt x="2" y="8"/>
                    <a:pt x="3" y="7"/>
                  </a:cubicBezTo>
                  <a:cubicBezTo>
                    <a:pt x="7" y="4"/>
                    <a:pt x="15" y="3"/>
                    <a:pt x="19" y="7"/>
                  </a:cubicBezTo>
                  <a:cubicBezTo>
                    <a:pt x="21" y="8"/>
                    <a:pt x="22" y="12"/>
                    <a:pt x="20" y="13"/>
                  </a:cubicBezTo>
                  <a:cubicBezTo>
                    <a:pt x="17" y="14"/>
                    <a:pt x="14" y="12"/>
                    <a:pt x="13" y="10"/>
                  </a:cubicBezTo>
                  <a:cubicBezTo>
                    <a:pt x="12" y="9"/>
                    <a:pt x="11" y="10"/>
                    <a:pt x="11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6" name="Freeform 278"/>
            <p:cNvSpPr/>
            <p:nvPr/>
          </p:nvSpPr>
          <p:spPr bwMode="auto">
            <a:xfrm>
              <a:off x="1196" y="3896"/>
              <a:ext cx="54" cy="29"/>
            </a:xfrm>
            <a:custGeom>
              <a:avLst/>
              <a:gdLst>
                <a:gd name="T0" fmla="*/ 9 w 42"/>
                <a:gd name="T1" fmla="*/ 5 h 22"/>
                <a:gd name="T2" fmla="*/ 7 w 42"/>
                <a:gd name="T3" fmla="*/ 16 h 22"/>
                <a:gd name="T4" fmla="*/ 22 w 42"/>
                <a:gd name="T5" fmla="*/ 19 h 22"/>
                <a:gd name="T6" fmla="*/ 37 w 42"/>
                <a:gd name="T7" fmla="*/ 16 h 22"/>
                <a:gd name="T8" fmla="*/ 39 w 42"/>
                <a:gd name="T9" fmla="*/ 6 h 22"/>
                <a:gd name="T10" fmla="*/ 24 w 42"/>
                <a:gd name="T11" fmla="*/ 1 h 22"/>
                <a:gd name="T12" fmla="*/ 7 w 42"/>
                <a:gd name="T13" fmla="*/ 3 h 22"/>
                <a:gd name="T14" fmla="*/ 3 w 42"/>
                <a:gd name="T15" fmla="*/ 14 h 22"/>
                <a:gd name="T16" fmla="*/ 16 w 42"/>
                <a:gd name="T17" fmla="*/ 20 h 22"/>
                <a:gd name="T18" fmla="*/ 33 w 42"/>
                <a:gd name="T19" fmla="*/ 20 h 22"/>
                <a:gd name="T20" fmla="*/ 41 w 42"/>
                <a:gd name="T21" fmla="*/ 11 h 22"/>
                <a:gd name="T22" fmla="*/ 30 w 42"/>
                <a:gd name="T23" fmla="*/ 2 h 22"/>
                <a:gd name="T24" fmla="*/ 12 w 42"/>
                <a:gd name="T25" fmla="*/ 2 h 22"/>
                <a:gd name="T26" fmla="*/ 6 w 42"/>
                <a:gd name="T27" fmla="*/ 5 h 22"/>
                <a:gd name="T28" fmla="*/ 7 w 42"/>
                <a:gd name="T29" fmla="*/ 7 h 22"/>
                <a:gd name="T30" fmla="*/ 25 w 42"/>
                <a:gd name="T31" fmla="*/ 3 h 22"/>
                <a:gd name="T32" fmla="*/ 34 w 42"/>
                <a:gd name="T33" fmla="*/ 6 h 22"/>
                <a:gd name="T34" fmla="*/ 39 w 42"/>
                <a:gd name="T35" fmla="*/ 11 h 22"/>
                <a:gd name="T36" fmla="*/ 30 w 42"/>
                <a:gd name="T37" fmla="*/ 19 h 22"/>
                <a:gd name="T38" fmla="*/ 12 w 42"/>
                <a:gd name="T39" fmla="*/ 17 h 22"/>
                <a:gd name="T40" fmla="*/ 4 w 42"/>
                <a:gd name="T41" fmla="*/ 9 h 22"/>
                <a:gd name="T42" fmla="*/ 18 w 42"/>
                <a:gd name="T43" fmla="*/ 2 h 22"/>
                <a:gd name="T44" fmla="*/ 35 w 42"/>
                <a:gd name="T45" fmla="*/ 6 h 22"/>
                <a:gd name="T46" fmla="*/ 39 w 42"/>
                <a:gd name="T47" fmla="*/ 11 h 22"/>
                <a:gd name="T48" fmla="*/ 36 w 42"/>
                <a:gd name="T49" fmla="*/ 15 h 22"/>
                <a:gd name="T50" fmla="*/ 26 w 42"/>
                <a:gd name="T51" fmla="*/ 17 h 22"/>
                <a:gd name="T52" fmla="*/ 15 w 42"/>
                <a:gd name="T53" fmla="*/ 17 h 22"/>
                <a:gd name="T54" fmla="*/ 8 w 42"/>
                <a:gd name="T55" fmla="*/ 13 h 22"/>
                <a:gd name="T56" fmla="*/ 11 w 42"/>
                <a:gd name="T57" fmla="*/ 7 h 22"/>
                <a:gd name="T58" fmla="*/ 9 w 42"/>
                <a:gd name="T59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2" h="22">
                  <a:moveTo>
                    <a:pt x="9" y="5"/>
                  </a:moveTo>
                  <a:cubicBezTo>
                    <a:pt x="6" y="8"/>
                    <a:pt x="3" y="12"/>
                    <a:pt x="7" y="16"/>
                  </a:cubicBezTo>
                  <a:cubicBezTo>
                    <a:pt x="11" y="19"/>
                    <a:pt x="17" y="19"/>
                    <a:pt x="22" y="19"/>
                  </a:cubicBezTo>
                  <a:cubicBezTo>
                    <a:pt x="27" y="20"/>
                    <a:pt x="33" y="19"/>
                    <a:pt x="37" y="16"/>
                  </a:cubicBezTo>
                  <a:cubicBezTo>
                    <a:pt x="41" y="14"/>
                    <a:pt x="42" y="10"/>
                    <a:pt x="39" y="6"/>
                  </a:cubicBezTo>
                  <a:cubicBezTo>
                    <a:pt x="35" y="3"/>
                    <a:pt x="29" y="2"/>
                    <a:pt x="24" y="1"/>
                  </a:cubicBezTo>
                  <a:cubicBezTo>
                    <a:pt x="18" y="0"/>
                    <a:pt x="12" y="0"/>
                    <a:pt x="7" y="3"/>
                  </a:cubicBezTo>
                  <a:cubicBezTo>
                    <a:pt x="3" y="5"/>
                    <a:pt x="0" y="10"/>
                    <a:pt x="3" y="14"/>
                  </a:cubicBezTo>
                  <a:cubicBezTo>
                    <a:pt x="5" y="18"/>
                    <a:pt x="12" y="19"/>
                    <a:pt x="16" y="20"/>
                  </a:cubicBezTo>
                  <a:cubicBezTo>
                    <a:pt x="22" y="21"/>
                    <a:pt x="28" y="22"/>
                    <a:pt x="33" y="20"/>
                  </a:cubicBezTo>
                  <a:cubicBezTo>
                    <a:pt x="37" y="19"/>
                    <a:pt x="42" y="16"/>
                    <a:pt x="41" y="11"/>
                  </a:cubicBezTo>
                  <a:cubicBezTo>
                    <a:pt x="41" y="6"/>
                    <a:pt x="34" y="4"/>
                    <a:pt x="30" y="2"/>
                  </a:cubicBezTo>
                  <a:cubicBezTo>
                    <a:pt x="24" y="0"/>
                    <a:pt x="17" y="0"/>
                    <a:pt x="12" y="2"/>
                  </a:cubicBezTo>
                  <a:cubicBezTo>
                    <a:pt x="9" y="2"/>
                    <a:pt x="7" y="4"/>
                    <a:pt x="6" y="5"/>
                  </a:cubicBezTo>
                  <a:cubicBezTo>
                    <a:pt x="5" y="6"/>
                    <a:pt x="6" y="8"/>
                    <a:pt x="7" y="7"/>
                  </a:cubicBezTo>
                  <a:cubicBezTo>
                    <a:pt x="12" y="2"/>
                    <a:pt x="19" y="2"/>
                    <a:pt x="25" y="3"/>
                  </a:cubicBezTo>
                  <a:cubicBezTo>
                    <a:pt x="28" y="4"/>
                    <a:pt x="31" y="4"/>
                    <a:pt x="34" y="6"/>
                  </a:cubicBezTo>
                  <a:cubicBezTo>
                    <a:pt x="36" y="7"/>
                    <a:pt x="38" y="8"/>
                    <a:pt x="39" y="11"/>
                  </a:cubicBezTo>
                  <a:cubicBezTo>
                    <a:pt x="41" y="16"/>
                    <a:pt x="34" y="18"/>
                    <a:pt x="30" y="19"/>
                  </a:cubicBezTo>
                  <a:cubicBezTo>
                    <a:pt x="24" y="19"/>
                    <a:pt x="18" y="19"/>
                    <a:pt x="12" y="17"/>
                  </a:cubicBezTo>
                  <a:cubicBezTo>
                    <a:pt x="9" y="16"/>
                    <a:pt x="3" y="14"/>
                    <a:pt x="4" y="9"/>
                  </a:cubicBezTo>
                  <a:cubicBezTo>
                    <a:pt x="6" y="3"/>
                    <a:pt x="13" y="2"/>
                    <a:pt x="18" y="2"/>
                  </a:cubicBezTo>
                  <a:cubicBezTo>
                    <a:pt x="23" y="2"/>
                    <a:pt x="30" y="3"/>
                    <a:pt x="35" y="6"/>
                  </a:cubicBezTo>
                  <a:cubicBezTo>
                    <a:pt x="37" y="7"/>
                    <a:pt x="39" y="8"/>
                    <a:pt x="39" y="11"/>
                  </a:cubicBezTo>
                  <a:cubicBezTo>
                    <a:pt x="39" y="12"/>
                    <a:pt x="37" y="14"/>
                    <a:pt x="36" y="15"/>
                  </a:cubicBezTo>
                  <a:cubicBezTo>
                    <a:pt x="33" y="17"/>
                    <a:pt x="29" y="17"/>
                    <a:pt x="26" y="17"/>
                  </a:cubicBezTo>
                  <a:cubicBezTo>
                    <a:pt x="23" y="18"/>
                    <a:pt x="19" y="17"/>
                    <a:pt x="15" y="17"/>
                  </a:cubicBezTo>
                  <a:cubicBezTo>
                    <a:pt x="13" y="16"/>
                    <a:pt x="9" y="15"/>
                    <a:pt x="8" y="13"/>
                  </a:cubicBezTo>
                  <a:cubicBezTo>
                    <a:pt x="6" y="11"/>
                    <a:pt x="9" y="8"/>
                    <a:pt x="11" y="7"/>
                  </a:cubicBezTo>
                  <a:cubicBezTo>
                    <a:pt x="12" y="6"/>
                    <a:pt x="10" y="4"/>
                    <a:pt x="9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7" name="Freeform 279"/>
            <p:cNvSpPr/>
            <p:nvPr/>
          </p:nvSpPr>
          <p:spPr bwMode="auto">
            <a:xfrm>
              <a:off x="1250" y="3916"/>
              <a:ext cx="16" cy="9"/>
            </a:xfrm>
            <a:custGeom>
              <a:avLst/>
              <a:gdLst>
                <a:gd name="T0" fmla="*/ 2 w 12"/>
                <a:gd name="T1" fmla="*/ 5 h 7"/>
                <a:gd name="T2" fmla="*/ 12 w 12"/>
                <a:gd name="T3" fmla="*/ 4 h 7"/>
                <a:gd name="T4" fmla="*/ 11 w 12"/>
                <a:gd name="T5" fmla="*/ 2 h 7"/>
                <a:gd name="T6" fmla="*/ 1 w 12"/>
                <a:gd name="T7" fmla="*/ 2 h 7"/>
                <a:gd name="T8" fmla="*/ 2 w 12"/>
                <a:gd name="T9" fmla="*/ 4 h 7"/>
                <a:gd name="T10" fmla="*/ 10 w 12"/>
                <a:gd name="T11" fmla="*/ 4 h 7"/>
                <a:gd name="T12" fmla="*/ 10 w 12"/>
                <a:gd name="T13" fmla="*/ 3 h 7"/>
                <a:gd name="T14" fmla="*/ 3 w 12"/>
                <a:gd name="T15" fmla="*/ 3 h 7"/>
                <a:gd name="T16" fmla="*/ 2 w 12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2" y="5"/>
                  </a:moveTo>
                  <a:cubicBezTo>
                    <a:pt x="6" y="6"/>
                    <a:pt x="9" y="7"/>
                    <a:pt x="12" y="4"/>
                  </a:cubicBezTo>
                  <a:cubicBezTo>
                    <a:pt x="12" y="3"/>
                    <a:pt x="12" y="3"/>
                    <a:pt x="11" y="2"/>
                  </a:cubicBezTo>
                  <a:cubicBezTo>
                    <a:pt x="8" y="0"/>
                    <a:pt x="4" y="0"/>
                    <a:pt x="1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5" y="2"/>
                    <a:pt x="8" y="2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5"/>
                    <a:pt x="5" y="4"/>
                    <a:pt x="3" y="3"/>
                  </a:cubicBezTo>
                  <a:cubicBezTo>
                    <a:pt x="2" y="3"/>
                    <a:pt x="1" y="5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8" name="Freeform 280"/>
            <p:cNvSpPr/>
            <p:nvPr/>
          </p:nvSpPr>
          <p:spPr bwMode="auto">
            <a:xfrm>
              <a:off x="1262" y="3883"/>
              <a:ext cx="50" cy="37"/>
            </a:xfrm>
            <a:custGeom>
              <a:avLst/>
              <a:gdLst>
                <a:gd name="T0" fmla="*/ 5 w 39"/>
                <a:gd name="T1" fmla="*/ 8 h 28"/>
                <a:gd name="T2" fmla="*/ 11 w 39"/>
                <a:gd name="T3" fmla="*/ 24 h 28"/>
                <a:gd name="T4" fmla="*/ 28 w 39"/>
                <a:gd name="T5" fmla="*/ 26 h 28"/>
                <a:gd name="T6" fmla="*/ 34 w 39"/>
                <a:gd name="T7" fmla="*/ 11 h 28"/>
                <a:gd name="T8" fmla="*/ 22 w 39"/>
                <a:gd name="T9" fmla="*/ 2 h 28"/>
                <a:gd name="T10" fmla="*/ 6 w 39"/>
                <a:gd name="T11" fmla="*/ 6 h 28"/>
                <a:gd name="T12" fmla="*/ 3 w 39"/>
                <a:gd name="T13" fmla="*/ 20 h 28"/>
                <a:gd name="T14" fmla="*/ 18 w 39"/>
                <a:gd name="T15" fmla="*/ 26 h 28"/>
                <a:gd name="T16" fmla="*/ 34 w 39"/>
                <a:gd name="T17" fmla="*/ 20 h 28"/>
                <a:gd name="T18" fmla="*/ 27 w 39"/>
                <a:gd name="T19" fmla="*/ 3 h 28"/>
                <a:gd name="T20" fmla="*/ 3 w 39"/>
                <a:gd name="T21" fmla="*/ 9 h 28"/>
                <a:gd name="T22" fmla="*/ 4 w 39"/>
                <a:gd name="T23" fmla="*/ 11 h 28"/>
                <a:gd name="T24" fmla="*/ 31 w 39"/>
                <a:gd name="T25" fmla="*/ 8 h 28"/>
                <a:gd name="T26" fmla="*/ 32 w 39"/>
                <a:gd name="T27" fmla="*/ 20 h 28"/>
                <a:gd name="T28" fmla="*/ 25 w 39"/>
                <a:gd name="T29" fmla="*/ 23 h 28"/>
                <a:gd name="T30" fmla="*/ 7 w 39"/>
                <a:gd name="T31" fmla="*/ 21 h 28"/>
                <a:gd name="T32" fmla="*/ 7 w 39"/>
                <a:gd name="T33" fmla="*/ 7 h 28"/>
                <a:gd name="T34" fmla="*/ 32 w 39"/>
                <a:gd name="T35" fmla="*/ 17 h 28"/>
                <a:gd name="T36" fmla="*/ 17 w 39"/>
                <a:gd name="T37" fmla="*/ 24 h 28"/>
                <a:gd name="T38" fmla="*/ 7 w 39"/>
                <a:gd name="T39" fmla="*/ 11 h 28"/>
                <a:gd name="T40" fmla="*/ 7 w 39"/>
                <a:gd name="T41" fmla="*/ 9 h 28"/>
                <a:gd name="T42" fmla="*/ 5 w 39"/>
                <a:gd name="T43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28">
                  <a:moveTo>
                    <a:pt x="5" y="8"/>
                  </a:moveTo>
                  <a:cubicBezTo>
                    <a:pt x="4" y="14"/>
                    <a:pt x="6" y="20"/>
                    <a:pt x="11" y="24"/>
                  </a:cubicBezTo>
                  <a:cubicBezTo>
                    <a:pt x="16" y="27"/>
                    <a:pt x="22" y="28"/>
                    <a:pt x="28" y="26"/>
                  </a:cubicBezTo>
                  <a:cubicBezTo>
                    <a:pt x="33" y="23"/>
                    <a:pt x="36" y="17"/>
                    <a:pt x="34" y="11"/>
                  </a:cubicBezTo>
                  <a:cubicBezTo>
                    <a:pt x="32" y="6"/>
                    <a:pt x="27" y="3"/>
                    <a:pt x="22" y="2"/>
                  </a:cubicBezTo>
                  <a:cubicBezTo>
                    <a:pt x="16" y="1"/>
                    <a:pt x="10" y="2"/>
                    <a:pt x="6" y="6"/>
                  </a:cubicBezTo>
                  <a:cubicBezTo>
                    <a:pt x="2" y="9"/>
                    <a:pt x="0" y="16"/>
                    <a:pt x="3" y="20"/>
                  </a:cubicBezTo>
                  <a:cubicBezTo>
                    <a:pt x="7" y="25"/>
                    <a:pt x="13" y="26"/>
                    <a:pt x="18" y="26"/>
                  </a:cubicBezTo>
                  <a:cubicBezTo>
                    <a:pt x="24" y="26"/>
                    <a:pt x="30" y="25"/>
                    <a:pt x="34" y="20"/>
                  </a:cubicBezTo>
                  <a:cubicBezTo>
                    <a:pt x="39" y="14"/>
                    <a:pt x="34" y="6"/>
                    <a:pt x="27" y="3"/>
                  </a:cubicBezTo>
                  <a:cubicBezTo>
                    <a:pt x="19" y="0"/>
                    <a:pt x="9" y="4"/>
                    <a:pt x="3" y="9"/>
                  </a:cubicBezTo>
                  <a:cubicBezTo>
                    <a:pt x="2" y="10"/>
                    <a:pt x="3" y="12"/>
                    <a:pt x="4" y="11"/>
                  </a:cubicBezTo>
                  <a:cubicBezTo>
                    <a:pt x="11" y="5"/>
                    <a:pt x="24" y="0"/>
                    <a:pt x="31" y="8"/>
                  </a:cubicBezTo>
                  <a:cubicBezTo>
                    <a:pt x="35" y="11"/>
                    <a:pt x="35" y="16"/>
                    <a:pt x="32" y="20"/>
                  </a:cubicBezTo>
                  <a:cubicBezTo>
                    <a:pt x="30" y="22"/>
                    <a:pt x="27" y="23"/>
                    <a:pt x="25" y="23"/>
                  </a:cubicBezTo>
                  <a:cubicBezTo>
                    <a:pt x="19" y="25"/>
                    <a:pt x="12" y="24"/>
                    <a:pt x="7" y="21"/>
                  </a:cubicBezTo>
                  <a:cubicBezTo>
                    <a:pt x="2" y="18"/>
                    <a:pt x="3" y="11"/>
                    <a:pt x="7" y="7"/>
                  </a:cubicBezTo>
                  <a:cubicBezTo>
                    <a:pt x="15" y="0"/>
                    <a:pt x="36" y="4"/>
                    <a:pt x="32" y="17"/>
                  </a:cubicBezTo>
                  <a:cubicBezTo>
                    <a:pt x="30" y="24"/>
                    <a:pt x="23" y="26"/>
                    <a:pt x="17" y="24"/>
                  </a:cubicBezTo>
                  <a:cubicBezTo>
                    <a:pt x="11" y="23"/>
                    <a:pt x="6" y="17"/>
                    <a:pt x="7" y="11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7"/>
                    <a:pt x="5" y="7"/>
                    <a:pt x="5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9" name="Freeform 281"/>
            <p:cNvSpPr/>
            <p:nvPr/>
          </p:nvSpPr>
          <p:spPr bwMode="auto">
            <a:xfrm>
              <a:off x="1290" y="3876"/>
              <a:ext cx="34" cy="19"/>
            </a:xfrm>
            <a:custGeom>
              <a:avLst/>
              <a:gdLst>
                <a:gd name="T0" fmla="*/ 6 w 26"/>
                <a:gd name="T1" fmla="*/ 8 h 15"/>
                <a:gd name="T2" fmla="*/ 21 w 26"/>
                <a:gd name="T3" fmla="*/ 11 h 15"/>
                <a:gd name="T4" fmla="*/ 25 w 26"/>
                <a:gd name="T5" fmla="*/ 8 h 15"/>
                <a:gd name="T6" fmla="*/ 22 w 26"/>
                <a:gd name="T7" fmla="*/ 3 h 15"/>
                <a:gd name="T8" fmla="*/ 14 w 26"/>
                <a:gd name="T9" fmla="*/ 1 h 15"/>
                <a:gd name="T10" fmla="*/ 5 w 26"/>
                <a:gd name="T11" fmla="*/ 2 h 15"/>
                <a:gd name="T12" fmla="*/ 2 w 26"/>
                <a:gd name="T13" fmla="*/ 8 h 15"/>
                <a:gd name="T14" fmla="*/ 6 w 26"/>
                <a:gd name="T15" fmla="*/ 13 h 15"/>
                <a:gd name="T16" fmla="*/ 17 w 26"/>
                <a:gd name="T17" fmla="*/ 13 h 15"/>
                <a:gd name="T18" fmla="*/ 20 w 26"/>
                <a:gd name="T19" fmla="*/ 4 h 15"/>
                <a:gd name="T20" fmla="*/ 11 w 26"/>
                <a:gd name="T21" fmla="*/ 1 h 15"/>
                <a:gd name="T22" fmla="*/ 1 w 26"/>
                <a:gd name="T23" fmla="*/ 3 h 15"/>
                <a:gd name="T24" fmla="*/ 3 w 26"/>
                <a:gd name="T25" fmla="*/ 4 h 15"/>
                <a:gd name="T26" fmla="*/ 10 w 26"/>
                <a:gd name="T27" fmla="*/ 3 h 15"/>
                <a:gd name="T28" fmla="*/ 18 w 26"/>
                <a:gd name="T29" fmla="*/ 5 h 15"/>
                <a:gd name="T30" fmla="*/ 15 w 26"/>
                <a:gd name="T31" fmla="*/ 11 h 15"/>
                <a:gd name="T32" fmla="*/ 6 w 26"/>
                <a:gd name="T33" fmla="*/ 11 h 15"/>
                <a:gd name="T34" fmla="*/ 5 w 26"/>
                <a:gd name="T35" fmla="*/ 4 h 15"/>
                <a:gd name="T36" fmla="*/ 14 w 26"/>
                <a:gd name="T37" fmla="*/ 3 h 15"/>
                <a:gd name="T38" fmla="*/ 22 w 26"/>
                <a:gd name="T39" fmla="*/ 5 h 15"/>
                <a:gd name="T40" fmla="*/ 23 w 26"/>
                <a:gd name="T41" fmla="*/ 8 h 15"/>
                <a:gd name="T42" fmla="*/ 21 w 26"/>
                <a:gd name="T43" fmla="*/ 9 h 15"/>
                <a:gd name="T44" fmla="*/ 14 w 26"/>
                <a:gd name="T45" fmla="*/ 9 h 15"/>
                <a:gd name="T46" fmla="*/ 7 w 26"/>
                <a:gd name="T47" fmla="*/ 6 h 15"/>
                <a:gd name="T48" fmla="*/ 6 w 26"/>
                <a:gd name="T4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6" h="15">
                  <a:moveTo>
                    <a:pt x="6" y="8"/>
                  </a:moveTo>
                  <a:cubicBezTo>
                    <a:pt x="10" y="11"/>
                    <a:pt x="16" y="12"/>
                    <a:pt x="21" y="11"/>
                  </a:cubicBezTo>
                  <a:cubicBezTo>
                    <a:pt x="23" y="11"/>
                    <a:pt x="25" y="10"/>
                    <a:pt x="25" y="8"/>
                  </a:cubicBezTo>
                  <a:cubicBezTo>
                    <a:pt x="26" y="6"/>
                    <a:pt x="24" y="4"/>
                    <a:pt x="22" y="3"/>
                  </a:cubicBezTo>
                  <a:cubicBezTo>
                    <a:pt x="20" y="1"/>
                    <a:pt x="17" y="1"/>
                    <a:pt x="14" y="1"/>
                  </a:cubicBezTo>
                  <a:cubicBezTo>
                    <a:pt x="11" y="0"/>
                    <a:pt x="8" y="1"/>
                    <a:pt x="5" y="2"/>
                  </a:cubicBezTo>
                  <a:cubicBezTo>
                    <a:pt x="3" y="3"/>
                    <a:pt x="2" y="5"/>
                    <a:pt x="2" y="8"/>
                  </a:cubicBezTo>
                  <a:cubicBezTo>
                    <a:pt x="2" y="10"/>
                    <a:pt x="4" y="12"/>
                    <a:pt x="6" y="13"/>
                  </a:cubicBezTo>
                  <a:cubicBezTo>
                    <a:pt x="10" y="15"/>
                    <a:pt x="14" y="15"/>
                    <a:pt x="17" y="13"/>
                  </a:cubicBezTo>
                  <a:cubicBezTo>
                    <a:pt x="20" y="11"/>
                    <a:pt x="22" y="7"/>
                    <a:pt x="20" y="4"/>
                  </a:cubicBezTo>
                  <a:cubicBezTo>
                    <a:pt x="18" y="2"/>
                    <a:pt x="14" y="1"/>
                    <a:pt x="11" y="1"/>
                  </a:cubicBezTo>
                  <a:cubicBezTo>
                    <a:pt x="8" y="1"/>
                    <a:pt x="4" y="1"/>
                    <a:pt x="1" y="3"/>
                  </a:cubicBezTo>
                  <a:cubicBezTo>
                    <a:pt x="0" y="3"/>
                    <a:pt x="1" y="5"/>
                    <a:pt x="3" y="4"/>
                  </a:cubicBezTo>
                  <a:cubicBezTo>
                    <a:pt x="5" y="3"/>
                    <a:pt x="7" y="3"/>
                    <a:pt x="10" y="3"/>
                  </a:cubicBezTo>
                  <a:cubicBezTo>
                    <a:pt x="13" y="3"/>
                    <a:pt x="16" y="3"/>
                    <a:pt x="18" y="5"/>
                  </a:cubicBezTo>
                  <a:cubicBezTo>
                    <a:pt x="20" y="7"/>
                    <a:pt x="18" y="11"/>
                    <a:pt x="15" y="11"/>
                  </a:cubicBezTo>
                  <a:cubicBezTo>
                    <a:pt x="13" y="13"/>
                    <a:pt x="9" y="12"/>
                    <a:pt x="6" y="11"/>
                  </a:cubicBezTo>
                  <a:cubicBezTo>
                    <a:pt x="3" y="9"/>
                    <a:pt x="3" y="6"/>
                    <a:pt x="5" y="4"/>
                  </a:cubicBezTo>
                  <a:cubicBezTo>
                    <a:pt x="8" y="3"/>
                    <a:pt x="11" y="3"/>
                    <a:pt x="14" y="3"/>
                  </a:cubicBezTo>
                  <a:cubicBezTo>
                    <a:pt x="16" y="3"/>
                    <a:pt x="20" y="3"/>
                    <a:pt x="22" y="5"/>
                  </a:cubicBezTo>
                  <a:cubicBezTo>
                    <a:pt x="22" y="6"/>
                    <a:pt x="23" y="7"/>
                    <a:pt x="23" y="8"/>
                  </a:cubicBezTo>
                  <a:cubicBezTo>
                    <a:pt x="23" y="9"/>
                    <a:pt x="22" y="9"/>
                    <a:pt x="21" y="9"/>
                  </a:cubicBezTo>
                  <a:cubicBezTo>
                    <a:pt x="19" y="10"/>
                    <a:pt x="16" y="9"/>
                    <a:pt x="14" y="9"/>
                  </a:cubicBezTo>
                  <a:cubicBezTo>
                    <a:pt x="12" y="8"/>
                    <a:pt x="9" y="8"/>
                    <a:pt x="7" y="6"/>
                  </a:cubicBezTo>
                  <a:cubicBezTo>
                    <a:pt x="7" y="5"/>
                    <a:pt x="5" y="7"/>
                    <a:pt x="6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0" name="Freeform 282"/>
            <p:cNvSpPr/>
            <p:nvPr/>
          </p:nvSpPr>
          <p:spPr bwMode="auto">
            <a:xfrm>
              <a:off x="1316" y="3858"/>
              <a:ext cx="53" cy="32"/>
            </a:xfrm>
            <a:custGeom>
              <a:avLst/>
              <a:gdLst>
                <a:gd name="T0" fmla="*/ 7 w 41"/>
                <a:gd name="T1" fmla="*/ 16 h 25"/>
                <a:gd name="T2" fmla="*/ 24 w 41"/>
                <a:gd name="T3" fmla="*/ 21 h 25"/>
                <a:gd name="T4" fmla="*/ 36 w 41"/>
                <a:gd name="T5" fmla="*/ 16 h 25"/>
                <a:gd name="T6" fmla="*/ 40 w 41"/>
                <a:gd name="T7" fmla="*/ 8 h 25"/>
                <a:gd name="T8" fmla="*/ 29 w 41"/>
                <a:gd name="T9" fmla="*/ 1 h 25"/>
                <a:gd name="T10" fmla="*/ 11 w 41"/>
                <a:gd name="T11" fmla="*/ 2 h 25"/>
                <a:gd name="T12" fmla="*/ 2 w 41"/>
                <a:gd name="T13" fmla="*/ 14 h 25"/>
                <a:gd name="T14" fmla="*/ 16 w 41"/>
                <a:gd name="T15" fmla="*/ 23 h 25"/>
                <a:gd name="T16" fmla="*/ 35 w 41"/>
                <a:gd name="T17" fmla="*/ 19 h 25"/>
                <a:gd name="T18" fmla="*/ 29 w 41"/>
                <a:gd name="T19" fmla="*/ 3 h 25"/>
                <a:gd name="T20" fmla="*/ 10 w 41"/>
                <a:gd name="T21" fmla="*/ 2 h 25"/>
                <a:gd name="T22" fmla="*/ 3 w 41"/>
                <a:gd name="T23" fmla="*/ 16 h 25"/>
                <a:gd name="T24" fmla="*/ 17 w 41"/>
                <a:gd name="T25" fmla="*/ 24 h 25"/>
                <a:gd name="T26" fmla="*/ 32 w 41"/>
                <a:gd name="T27" fmla="*/ 19 h 25"/>
                <a:gd name="T28" fmla="*/ 34 w 41"/>
                <a:gd name="T29" fmla="*/ 14 h 25"/>
                <a:gd name="T30" fmla="*/ 29 w 41"/>
                <a:gd name="T31" fmla="*/ 11 h 25"/>
                <a:gd name="T32" fmla="*/ 15 w 41"/>
                <a:gd name="T33" fmla="*/ 10 h 25"/>
                <a:gd name="T34" fmla="*/ 15 w 41"/>
                <a:gd name="T35" fmla="*/ 12 h 25"/>
                <a:gd name="T36" fmla="*/ 23 w 41"/>
                <a:gd name="T37" fmla="*/ 12 h 25"/>
                <a:gd name="T38" fmla="*/ 31 w 41"/>
                <a:gd name="T39" fmla="*/ 14 h 25"/>
                <a:gd name="T40" fmla="*/ 29 w 41"/>
                <a:gd name="T41" fmla="*/ 19 h 25"/>
                <a:gd name="T42" fmla="*/ 20 w 41"/>
                <a:gd name="T43" fmla="*/ 22 h 25"/>
                <a:gd name="T44" fmla="*/ 4 w 41"/>
                <a:gd name="T45" fmla="*/ 14 h 25"/>
                <a:gd name="T46" fmla="*/ 18 w 41"/>
                <a:gd name="T47" fmla="*/ 3 h 25"/>
                <a:gd name="T48" fmla="*/ 35 w 41"/>
                <a:gd name="T49" fmla="*/ 13 h 25"/>
                <a:gd name="T50" fmla="*/ 28 w 41"/>
                <a:gd name="T51" fmla="*/ 21 h 25"/>
                <a:gd name="T52" fmla="*/ 18 w 41"/>
                <a:gd name="T53" fmla="*/ 22 h 25"/>
                <a:gd name="T54" fmla="*/ 4 w 41"/>
                <a:gd name="T55" fmla="*/ 11 h 25"/>
                <a:gd name="T56" fmla="*/ 19 w 41"/>
                <a:gd name="T57" fmla="*/ 2 h 25"/>
                <a:gd name="T58" fmla="*/ 35 w 41"/>
                <a:gd name="T59" fmla="*/ 5 h 25"/>
                <a:gd name="T60" fmla="*/ 37 w 41"/>
                <a:gd name="T61" fmla="*/ 13 h 25"/>
                <a:gd name="T62" fmla="*/ 26 w 41"/>
                <a:gd name="T63" fmla="*/ 19 h 25"/>
                <a:gd name="T64" fmla="*/ 13 w 41"/>
                <a:gd name="T65" fmla="*/ 20 h 25"/>
                <a:gd name="T66" fmla="*/ 9 w 41"/>
                <a:gd name="T67" fmla="*/ 17 h 25"/>
                <a:gd name="T68" fmla="*/ 7 w 41"/>
                <a:gd name="T69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" h="25">
                  <a:moveTo>
                    <a:pt x="7" y="16"/>
                  </a:moveTo>
                  <a:cubicBezTo>
                    <a:pt x="6" y="25"/>
                    <a:pt x="19" y="22"/>
                    <a:pt x="24" y="21"/>
                  </a:cubicBezTo>
                  <a:cubicBezTo>
                    <a:pt x="28" y="20"/>
                    <a:pt x="32" y="18"/>
                    <a:pt x="36" y="16"/>
                  </a:cubicBezTo>
                  <a:cubicBezTo>
                    <a:pt x="38" y="14"/>
                    <a:pt x="41" y="11"/>
                    <a:pt x="40" y="8"/>
                  </a:cubicBezTo>
                  <a:cubicBezTo>
                    <a:pt x="39" y="4"/>
                    <a:pt x="33" y="2"/>
                    <a:pt x="29" y="1"/>
                  </a:cubicBezTo>
                  <a:cubicBezTo>
                    <a:pt x="24" y="0"/>
                    <a:pt x="17" y="0"/>
                    <a:pt x="11" y="2"/>
                  </a:cubicBezTo>
                  <a:cubicBezTo>
                    <a:pt x="6" y="3"/>
                    <a:pt x="1" y="7"/>
                    <a:pt x="2" y="14"/>
                  </a:cubicBezTo>
                  <a:cubicBezTo>
                    <a:pt x="3" y="20"/>
                    <a:pt x="11" y="23"/>
                    <a:pt x="16" y="23"/>
                  </a:cubicBezTo>
                  <a:cubicBezTo>
                    <a:pt x="22" y="25"/>
                    <a:pt x="30" y="24"/>
                    <a:pt x="35" y="19"/>
                  </a:cubicBezTo>
                  <a:cubicBezTo>
                    <a:pt x="40" y="13"/>
                    <a:pt x="35" y="6"/>
                    <a:pt x="29" y="3"/>
                  </a:cubicBezTo>
                  <a:cubicBezTo>
                    <a:pt x="24" y="0"/>
                    <a:pt x="16" y="0"/>
                    <a:pt x="10" y="2"/>
                  </a:cubicBezTo>
                  <a:cubicBezTo>
                    <a:pt x="5" y="4"/>
                    <a:pt x="0" y="10"/>
                    <a:pt x="3" y="16"/>
                  </a:cubicBezTo>
                  <a:cubicBezTo>
                    <a:pt x="5" y="22"/>
                    <a:pt x="11" y="23"/>
                    <a:pt x="17" y="24"/>
                  </a:cubicBezTo>
                  <a:cubicBezTo>
                    <a:pt x="22" y="25"/>
                    <a:pt x="28" y="24"/>
                    <a:pt x="32" y="19"/>
                  </a:cubicBezTo>
                  <a:cubicBezTo>
                    <a:pt x="33" y="18"/>
                    <a:pt x="34" y="16"/>
                    <a:pt x="34" y="14"/>
                  </a:cubicBezTo>
                  <a:cubicBezTo>
                    <a:pt x="33" y="12"/>
                    <a:pt x="31" y="12"/>
                    <a:pt x="29" y="11"/>
                  </a:cubicBezTo>
                  <a:cubicBezTo>
                    <a:pt x="24" y="10"/>
                    <a:pt x="19" y="9"/>
                    <a:pt x="15" y="10"/>
                  </a:cubicBezTo>
                  <a:cubicBezTo>
                    <a:pt x="13" y="10"/>
                    <a:pt x="14" y="12"/>
                    <a:pt x="15" y="12"/>
                  </a:cubicBezTo>
                  <a:cubicBezTo>
                    <a:pt x="18" y="11"/>
                    <a:pt x="20" y="12"/>
                    <a:pt x="23" y="12"/>
                  </a:cubicBezTo>
                  <a:cubicBezTo>
                    <a:pt x="25" y="12"/>
                    <a:pt x="28" y="13"/>
                    <a:pt x="31" y="14"/>
                  </a:cubicBezTo>
                  <a:cubicBezTo>
                    <a:pt x="33" y="16"/>
                    <a:pt x="31" y="18"/>
                    <a:pt x="29" y="19"/>
                  </a:cubicBezTo>
                  <a:cubicBezTo>
                    <a:pt x="27" y="22"/>
                    <a:pt x="24" y="22"/>
                    <a:pt x="20" y="22"/>
                  </a:cubicBezTo>
                  <a:cubicBezTo>
                    <a:pt x="15" y="22"/>
                    <a:pt x="5" y="20"/>
                    <a:pt x="4" y="14"/>
                  </a:cubicBezTo>
                  <a:cubicBezTo>
                    <a:pt x="4" y="5"/>
                    <a:pt x="12" y="3"/>
                    <a:pt x="18" y="3"/>
                  </a:cubicBezTo>
                  <a:cubicBezTo>
                    <a:pt x="25" y="3"/>
                    <a:pt x="34" y="5"/>
                    <a:pt x="35" y="13"/>
                  </a:cubicBezTo>
                  <a:cubicBezTo>
                    <a:pt x="35" y="17"/>
                    <a:pt x="31" y="20"/>
                    <a:pt x="28" y="21"/>
                  </a:cubicBezTo>
                  <a:cubicBezTo>
                    <a:pt x="24" y="22"/>
                    <a:pt x="21" y="22"/>
                    <a:pt x="18" y="22"/>
                  </a:cubicBezTo>
                  <a:cubicBezTo>
                    <a:pt x="12" y="21"/>
                    <a:pt x="3" y="19"/>
                    <a:pt x="4" y="11"/>
                  </a:cubicBezTo>
                  <a:cubicBezTo>
                    <a:pt x="4" y="4"/>
                    <a:pt x="13" y="3"/>
                    <a:pt x="19" y="2"/>
                  </a:cubicBezTo>
                  <a:cubicBezTo>
                    <a:pt x="24" y="2"/>
                    <a:pt x="31" y="3"/>
                    <a:pt x="35" y="5"/>
                  </a:cubicBezTo>
                  <a:cubicBezTo>
                    <a:pt x="39" y="7"/>
                    <a:pt x="39" y="10"/>
                    <a:pt x="37" y="13"/>
                  </a:cubicBezTo>
                  <a:cubicBezTo>
                    <a:pt x="34" y="15"/>
                    <a:pt x="30" y="17"/>
                    <a:pt x="26" y="19"/>
                  </a:cubicBezTo>
                  <a:cubicBezTo>
                    <a:pt x="22" y="20"/>
                    <a:pt x="17" y="21"/>
                    <a:pt x="13" y="20"/>
                  </a:cubicBezTo>
                  <a:cubicBezTo>
                    <a:pt x="11" y="20"/>
                    <a:pt x="8" y="19"/>
                    <a:pt x="9" y="17"/>
                  </a:cubicBezTo>
                  <a:cubicBezTo>
                    <a:pt x="9" y="15"/>
                    <a:pt x="7" y="15"/>
                    <a:pt x="7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1" name="Freeform 283"/>
            <p:cNvSpPr/>
            <p:nvPr/>
          </p:nvSpPr>
          <p:spPr bwMode="auto">
            <a:xfrm>
              <a:off x="1248" y="3903"/>
              <a:ext cx="24" cy="11"/>
            </a:xfrm>
            <a:custGeom>
              <a:avLst/>
              <a:gdLst>
                <a:gd name="T0" fmla="*/ 9 w 19"/>
                <a:gd name="T1" fmla="*/ 5 h 9"/>
                <a:gd name="T2" fmla="*/ 18 w 19"/>
                <a:gd name="T3" fmla="*/ 5 h 9"/>
                <a:gd name="T4" fmla="*/ 19 w 19"/>
                <a:gd name="T5" fmla="*/ 3 h 9"/>
                <a:gd name="T6" fmla="*/ 10 w 19"/>
                <a:gd name="T7" fmla="*/ 1 h 9"/>
                <a:gd name="T8" fmla="*/ 1 w 19"/>
                <a:gd name="T9" fmla="*/ 7 h 9"/>
                <a:gd name="T10" fmla="*/ 3 w 19"/>
                <a:gd name="T11" fmla="*/ 8 h 9"/>
                <a:gd name="T12" fmla="*/ 10 w 19"/>
                <a:gd name="T13" fmla="*/ 3 h 9"/>
                <a:gd name="T14" fmla="*/ 17 w 19"/>
                <a:gd name="T15" fmla="*/ 4 h 9"/>
                <a:gd name="T16" fmla="*/ 17 w 19"/>
                <a:gd name="T17" fmla="*/ 3 h 9"/>
                <a:gd name="T18" fmla="*/ 10 w 19"/>
                <a:gd name="T19" fmla="*/ 3 h 9"/>
                <a:gd name="T20" fmla="*/ 9 w 19"/>
                <a:gd name="T2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9">
                  <a:moveTo>
                    <a:pt x="9" y="5"/>
                  </a:moveTo>
                  <a:cubicBezTo>
                    <a:pt x="12" y="6"/>
                    <a:pt x="15" y="6"/>
                    <a:pt x="18" y="5"/>
                  </a:cubicBezTo>
                  <a:cubicBezTo>
                    <a:pt x="19" y="4"/>
                    <a:pt x="19" y="4"/>
                    <a:pt x="19" y="3"/>
                  </a:cubicBezTo>
                  <a:cubicBezTo>
                    <a:pt x="17" y="0"/>
                    <a:pt x="13" y="0"/>
                    <a:pt x="10" y="1"/>
                  </a:cubicBezTo>
                  <a:cubicBezTo>
                    <a:pt x="7" y="2"/>
                    <a:pt x="3" y="4"/>
                    <a:pt x="1" y="7"/>
                  </a:cubicBezTo>
                  <a:cubicBezTo>
                    <a:pt x="0" y="8"/>
                    <a:pt x="2" y="9"/>
                    <a:pt x="3" y="8"/>
                  </a:cubicBezTo>
                  <a:cubicBezTo>
                    <a:pt x="4" y="5"/>
                    <a:pt x="7" y="4"/>
                    <a:pt x="10" y="3"/>
                  </a:cubicBezTo>
                  <a:cubicBezTo>
                    <a:pt x="12" y="3"/>
                    <a:pt x="15" y="2"/>
                    <a:pt x="17" y="4"/>
                  </a:cubicBezTo>
                  <a:cubicBezTo>
                    <a:pt x="17" y="4"/>
                    <a:pt x="17" y="3"/>
                    <a:pt x="17" y="3"/>
                  </a:cubicBezTo>
                  <a:cubicBezTo>
                    <a:pt x="15" y="4"/>
                    <a:pt x="12" y="4"/>
                    <a:pt x="10" y="3"/>
                  </a:cubicBezTo>
                  <a:cubicBezTo>
                    <a:pt x="9" y="3"/>
                    <a:pt x="8" y="5"/>
                    <a:pt x="9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2" name="Freeform 284"/>
            <p:cNvSpPr/>
            <p:nvPr/>
          </p:nvSpPr>
          <p:spPr bwMode="auto">
            <a:xfrm>
              <a:off x="1307" y="3890"/>
              <a:ext cx="29" cy="19"/>
            </a:xfrm>
            <a:custGeom>
              <a:avLst/>
              <a:gdLst>
                <a:gd name="T0" fmla="*/ 7 w 22"/>
                <a:gd name="T1" fmla="*/ 6 h 15"/>
                <a:gd name="T2" fmla="*/ 1 w 22"/>
                <a:gd name="T3" fmla="*/ 10 h 15"/>
                <a:gd name="T4" fmla="*/ 8 w 22"/>
                <a:gd name="T5" fmla="*/ 15 h 15"/>
                <a:gd name="T6" fmla="*/ 17 w 22"/>
                <a:gd name="T7" fmla="*/ 12 h 15"/>
                <a:gd name="T8" fmla="*/ 21 w 22"/>
                <a:gd name="T9" fmla="*/ 6 h 15"/>
                <a:gd name="T10" fmla="*/ 10 w 22"/>
                <a:gd name="T11" fmla="*/ 1 h 15"/>
                <a:gd name="T12" fmla="*/ 1 w 22"/>
                <a:gd name="T13" fmla="*/ 11 h 15"/>
                <a:gd name="T14" fmla="*/ 1 w 22"/>
                <a:gd name="T15" fmla="*/ 11 h 15"/>
                <a:gd name="T16" fmla="*/ 3 w 22"/>
                <a:gd name="T17" fmla="*/ 11 h 15"/>
                <a:gd name="T18" fmla="*/ 9 w 22"/>
                <a:gd name="T19" fmla="*/ 3 h 15"/>
                <a:gd name="T20" fmla="*/ 19 w 22"/>
                <a:gd name="T21" fmla="*/ 4 h 15"/>
                <a:gd name="T22" fmla="*/ 11 w 22"/>
                <a:gd name="T23" fmla="*/ 13 h 15"/>
                <a:gd name="T24" fmla="*/ 4 w 22"/>
                <a:gd name="T25" fmla="*/ 11 h 15"/>
                <a:gd name="T26" fmla="*/ 7 w 22"/>
                <a:gd name="T27" fmla="*/ 8 h 15"/>
                <a:gd name="T28" fmla="*/ 7 w 22"/>
                <a:gd name="T2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" h="15">
                  <a:moveTo>
                    <a:pt x="7" y="6"/>
                  </a:moveTo>
                  <a:cubicBezTo>
                    <a:pt x="5" y="6"/>
                    <a:pt x="1" y="7"/>
                    <a:pt x="1" y="10"/>
                  </a:cubicBezTo>
                  <a:cubicBezTo>
                    <a:pt x="2" y="13"/>
                    <a:pt x="5" y="14"/>
                    <a:pt x="8" y="15"/>
                  </a:cubicBezTo>
                  <a:cubicBezTo>
                    <a:pt x="11" y="15"/>
                    <a:pt x="14" y="14"/>
                    <a:pt x="17" y="12"/>
                  </a:cubicBezTo>
                  <a:cubicBezTo>
                    <a:pt x="20" y="11"/>
                    <a:pt x="22" y="9"/>
                    <a:pt x="21" y="6"/>
                  </a:cubicBezTo>
                  <a:cubicBezTo>
                    <a:pt x="21" y="1"/>
                    <a:pt x="14" y="0"/>
                    <a:pt x="10" y="1"/>
                  </a:cubicBezTo>
                  <a:cubicBezTo>
                    <a:pt x="5" y="1"/>
                    <a:pt x="0" y="5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3"/>
                    <a:pt x="3" y="12"/>
                    <a:pt x="3" y="11"/>
                  </a:cubicBezTo>
                  <a:cubicBezTo>
                    <a:pt x="2" y="7"/>
                    <a:pt x="6" y="4"/>
                    <a:pt x="9" y="3"/>
                  </a:cubicBezTo>
                  <a:cubicBezTo>
                    <a:pt x="12" y="2"/>
                    <a:pt x="17" y="2"/>
                    <a:pt x="19" y="4"/>
                  </a:cubicBezTo>
                  <a:cubicBezTo>
                    <a:pt x="22" y="9"/>
                    <a:pt x="14" y="12"/>
                    <a:pt x="11" y="13"/>
                  </a:cubicBezTo>
                  <a:cubicBezTo>
                    <a:pt x="8" y="13"/>
                    <a:pt x="6" y="13"/>
                    <a:pt x="4" y="11"/>
                  </a:cubicBezTo>
                  <a:cubicBezTo>
                    <a:pt x="2" y="9"/>
                    <a:pt x="5" y="8"/>
                    <a:pt x="7" y="8"/>
                  </a:cubicBezTo>
                  <a:cubicBezTo>
                    <a:pt x="9" y="8"/>
                    <a:pt x="9" y="6"/>
                    <a:pt x="7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3" name="Freeform 285"/>
            <p:cNvSpPr/>
            <p:nvPr/>
          </p:nvSpPr>
          <p:spPr bwMode="auto">
            <a:xfrm>
              <a:off x="1329" y="3889"/>
              <a:ext cx="23" cy="10"/>
            </a:xfrm>
            <a:custGeom>
              <a:avLst/>
              <a:gdLst>
                <a:gd name="T0" fmla="*/ 7 w 18"/>
                <a:gd name="T1" fmla="*/ 5 h 8"/>
                <a:gd name="T2" fmla="*/ 17 w 18"/>
                <a:gd name="T3" fmla="*/ 4 h 8"/>
                <a:gd name="T4" fmla="*/ 10 w 18"/>
                <a:gd name="T5" fmla="*/ 0 h 8"/>
                <a:gd name="T6" fmla="*/ 1 w 18"/>
                <a:gd name="T7" fmla="*/ 3 h 8"/>
                <a:gd name="T8" fmla="*/ 2 w 18"/>
                <a:gd name="T9" fmla="*/ 5 h 8"/>
                <a:gd name="T10" fmla="*/ 14 w 18"/>
                <a:gd name="T11" fmla="*/ 3 h 8"/>
                <a:gd name="T12" fmla="*/ 13 w 18"/>
                <a:gd name="T13" fmla="*/ 5 h 8"/>
                <a:gd name="T14" fmla="*/ 8 w 18"/>
                <a:gd name="T15" fmla="*/ 3 h 8"/>
                <a:gd name="T16" fmla="*/ 7 w 18"/>
                <a:gd name="T1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">
                  <a:moveTo>
                    <a:pt x="7" y="5"/>
                  </a:moveTo>
                  <a:cubicBezTo>
                    <a:pt x="9" y="6"/>
                    <a:pt x="18" y="8"/>
                    <a:pt x="17" y="4"/>
                  </a:cubicBezTo>
                  <a:cubicBezTo>
                    <a:pt x="16" y="1"/>
                    <a:pt x="13" y="0"/>
                    <a:pt x="10" y="0"/>
                  </a:cubicBezTo>
                  <a:cubicBezTo>
                    <a:pt x="7" y="0"/>
                    <a:pt x="3" y="1"/>
                    <a:pt x="1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5" y="3"/>
                    <a:pt x="12" y="0"/>
                    <a:pt x="14" y="3"/>
                  </a:cubicBezTo>
                  <a:cubicBezTo>
                    <a:pt x="16" y="5"/>
                    <a:pt x="14" y="5"/>
                    <a:pt x="13" y="5"/>
                  </a:cubicBezTo>
                  <a:cubicBezTo>
                    <a:pt x="11" y="5"/>
                    <a:pt x="9" y="4"/>
                    <a:pt x="8" y="3"/>
                  </a:cubicBezTo>
                  <a:cubicBezTo>
                    <a:pt x="7" y="2"/>
                    <a:pt x="6" y="4"/>
                    <a:pt x="7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4" name="Freeform 286"/>
            <p:cNvSpPr/>
            <p:nvPr/>
          </p:nvSpPr>
          <p:spPr bwMode="auto">
            <a:xfrm>
              <a:off x="1029" y="3880"/>
              <a:ext cx="39" cy="13"/>
            </a:xfrm>
            <a:custGeom>
              <a:avLst/>
              <a:gdLst>
                <a:gd name="T0" fmla="*/ 10 w 30"/>
                <a:gd name="T1" fmla="*/ 0 h 10"/>
                <a:gd name="T2" fmla="*/ 3 w 30"/>
                <a:gd name="T3" fmla="*/ 3 h 10"/>
                <a:gd name="T4" fmla="*/ 6 w 30"/>
                <a:gd name="T5" fmla="*/ 8 h 10"/>
                <a:gd name="T6" fmla="*/ 17 w 30"/>
                <a:gd name="T7" fmla="*/ 10 h 10"/>
                <a:gd name="T8" fmla="*/ 30 w 30"/>
                <a:gd name="T9" fmla="*/ 8 h 10"/>
                <a:gd name="T10" fmla="*/ 30 w 30"/>
                <a:gd name="T11" fmla="*/ 6 h 10"/>
                <a:gd name="T12" fmla="*/ 18 w 30"/>
                <a:gd name="T13" fmla="*/ 0 h 10"/>
                <a:gd name="T14" fmla="*/ 8 w 30"/>
                <a:gd name="T15" fmla="*/ 2 h 10"/>
                <a:gd name="T16" fmla="*/ 1 w 30"/>
                <a:gd name="T17" fmla="*/ 5 h 10"/>
                <a:gd name="T18" fmla="*/ 2 w 30"/>
                <a:gd name="T19" fmla="*/ 7 h 10"/>
                <a:gd name="T20" fmla="*/ 16 w 30"/>
                <a:gd name="T21" fmla="*/ 3 h 10"/>
                <a:gd name="T22" fmla="*/ 28 w 30"/>
                <a:gd name="T23" fmla="*/ 6 h 10"/>
                <a:gd name="T24" fmla="*/ 29 w 30"/>
                <a:gd name="T25" fmla="*/ 6 h 10"/>
                <a:gd name="T26" fmla="*/ 9 w 30"/>
                <a:gd name="T27" fmla="*/ 7 h 10"/>
                <a:gd name="T28" fmla="*/ 5 w 30"/>
                <a:gd name="T29" fmla="*/ 4 h 10"/>
                <a:gd name="T30" fmla="*/ 10 w 30"/>
                <a:gd name="T31" fmla="*/ 1 h 10"/>
                <a:gd name="T32" fmla="*/ 10 w 30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10">
                  <a:moveTo>
                    <a:pt x="10" y="0"/>
                  </a:moveTo>
                  <a:cubicBezTo>
                    <a:pt x="8" y="0"/>
                    <a:pt x="4" y="0"/>
                    <a:pt x="3" y="3"/>
                  </a:cubicBezTo>
                  <a:cubicBezTo>
                    <a:pt x="2" y="5"/>
                    <a:pt x="4" y="7"/>
                    <a:pt x="6" y="8"/>
                  </a:cubicBezTo>
                  <a:cubicBezTo>
                    <a:pt x="9" y="10"/>
                    <a:pt x="13" y="10"/>
                    <a:pt x="17" y="10"/>
                  </a:cubicBezTo>
                  <a:cubicBezTo>
                    <a:pt x="21" y="10"/>
                    <a:pt x="26" y="9"/>
                    <a:pt x="30" y="8"/>
                  </a:cubicBezTo>
                  <a:cubicBezTo>
                    <a:pt x="30" y="7"/>
                    <a:pt x="30" y="7"/>
                    <a:pt x="30" y="6"/>
                  </a:cubicBezTo>
                  <a:cubicBezTo>
                    <a:pt x="30" y="0"/>
                    <a:pt x="23" y="0"/>
                    <a:pt x="18" y="0"/>
                  </a:cubicBezTo>
                  <a:cubicBezTo>
                    <a:pt x="15" y="1"/>
                    <a:pt x="11" y="1"/>
                    <a:pt x="8" y="2"/>
                  </a:cubicBezTo>
                  <a:cubicBezTo>
                    <a:pt x="6" y="3"/>
                    <a:pt x="3" y="4"/>
                    <a:pt x="1" y="5"/>
                  </a:cubicBezTo>
                  <a:cubicBezTo>
                    <a:pt x="0" y="6"/>
                    <a:pt x="1" y="8"/>
                    <a:pt x="2" y="7"/>
                  </a:cubicBezTo>
                  <a:cubicBezTo>
                    <a:pt x="6" y="4"/>
                    <a:pt x="12" y="3"/>
                    <a:pt x="16" y="3"/>
                  </a:cubicBezTo>
                  <a:cubicBezTo>
                    <a:pt x="19" y="2"/>
                    <a:pt x="28" y="1"/>
                    <a:pt x="28" y="6"/>
                  </a:cubicBezTo>
                  <a:cubicBezTo>
                    <a:pt x="28" y="6"/>
                    <a:pt x="29" y="6"/>
                    <a:pt x="29" y="6"/>
                  </a:cubicBezTo>
                  <a:cubicBezTo>
                    <a:pt x="23" y="8"/>
                    <a:pt x="15" y="9"/>
                    <a:pt x="9" y="7"/>
                  </a:cubicBezTo>
                  <a:cubicBezTo>
                    <a:pt x="8" y="7"/>
                    <a:pt x="5" y="6"/>
                    <a:pt x="5" y="4"/>
                  </a:cubicBezTo>
                  <a:cubicBezTo>
                    <a:pt x="4" y="2"/>
                    <a:pt x="9" y="2"/>
                    <a:pt x="10" y="1"/>
                  </a:cubicBezTo>
                  <a:cubicBezTo>
                    <a:pt x="11" y="1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5" name="Freeform 287"/>
            <p:cNvSpPr/>
            <p:nvPr/>
          </p:nvSpPr>
          <p:spPr bwMode="auto">
            <a:xfrm>
              <a:off x="1006" y="3882"/>
              <a:ext cx="27" cy="17"/>
            </a:xfrm>
            <a:custGeom>
              <a:avLst/>
              <a:gdLst>
                <a:gd name="T0" fmla="*/ 1 w 21"/>
                <a:gd name="T1" fmla="*/ 8 h 13"/>
                <a:gd name="T2" fmla="*/ 8 w 21"/>
                <a:gd name="T3" fmla="*/ 13 h 13"/>
                <a:gd name="T4" fmla="*/ 15 w 21"/>
                <a:gd name="T5" fmla="*/ 11 h 13"/>
                <a:gd name="T6" fmla="*/ 17 w 21"/>
                <a:gd name="T7" fmla="*/ 1 h 13"/>
                <a:gd name="T8" fmla="*/ 7 w 21"/>
                <a:gd name="T9" fmla="*/ 2 h 13"/>
                <a:gd name="T10" fmla="*/ 8 w 21"/>
                <a:gd name="T11" fmla="*/ 4 h 13"/>
                <a:gd name="T12" fmla="*/ 16 w 21"/>
                <a:gd name="T13" fmla="*/ 3 h 13"/>
                <a:gd name="T14" fmla="*/ 17 w 21"/>
                <a:gd name="T15" fmla="*/ 4 h 13"/>
                <a:gd name="T16" fmla="*/ 16 w 21"/>
                <a:gd name="T17" fmla="*/ 7 h 13"/>
                <a:gd name="T18" fmla="*/ 5 w 21"/>
                <a:gd name="T19" fmla="*/ 10 h 13"/>
                <a:gd name="T20" fmla="*/ 3 w 21"/>
                <a:gd name="T21" fmla="*/ 7 h 13"/>
                <a:gd name="T22" fmla="*/ 1 w 21"/>
                <a:gd name="T23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13">
                  <a:moveTo>
                    <a:pt x="1" y="8"/>
                  </a:moveTo>
                  <a:cubicBezTo>
                    <a:pt x="3" y="10"/>
                    <a:pt x="5" y="12"/>
                    <a:pt x="8" y="13"/>
                  </a:cubicBezTo>
                  <a:cubicBezTo>
                    <a:pt x="10" y="13"/>
                    <a:pt x="13" y="13"/>
                    <a:pt x="15" y="11"/>
                  </a:cubicBezTo>
                  <a:cubicBezTo>
                    <a:pt x="17" y="9"/>
                    <a:pt x="21" y="4"/>
                    <a:pt x="17" y="1"/>
                  </a:cubicBezTo>
                  <a:cubicBezTo>
                    <a:pt x="14" y="0"/>
                    <a:pt x="10" y="1"/>
                    <a:pt x="7" y="2"/>
                  </a:cubicBezTo>
                  <a:cubicBezTo>
                    <a:pt x="6" y="3"/>
                    <a:pt x="6" y="4"/>
                    <a:pt x="8" y="4"/>
                  </a:cubicBezTo>
                  <a:cubicBezTo>
                    <a:pt x="10" y="3"/>
                    <a:pt x="14" y="2"/>
                    <a:pt x="16" y="3"/>
                  </a:cubicBezTo>
                  <a:cubicBezTo>
                    <a:pt x="16" y="3"/>
                    <a:pt x="17" y="4"/>
                    <a:pt x="17" y="4"/>
                  </a:cubicBezTo>
                  <a:cubicBezTo>
                    <a:pt x="17" y="5"/>
                    <a:pt x="16" y="6"/>
                    <a:pt x="16" y="7"/>
                  </a:cubicBezTo>
                  <a:cubicBezTo>
                    <a:pt x="14" y="10"/>
                    <a:pt x="9" y="12"/>
                    <a:pt x="5" y="10"/>
                  </a:cubicBezTo>
                  <a:cubicBezTo>
                    <a:pt x="4" y="9"/>
                    <a:pt x="3" y="8"/>
                    <a:pt x="3" y="7"/>
                  </a:cubicBezTo>
                  <a:cubicBezTo>
                    <a:pt x="2" y="6"/>
                    <a:pt x="0" y="7"/>
                    <a:pt x="1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6" name="Freeform 288"/>
            <p:cNvSpPr/>
            <p:nvPr/>
          </p:nvSpPr>
          <p:spPr bwMode="auto">
            <a:xfrm>
              <a:off x="1082" y="3874"/>
              <a:ext cx="31" cy="17"/>
            </a:xfrm>
            <a:custGeom>
              <a:avLst/>
              <a:gdLst>
                <a:gd name="T0" fmla="*/ 8 w 24"/>
                <a:gd name="T1" fmla="*/ 4 h 13"/>
                <a:gd name="T2" fmla="*/ 5 w 24"/>
                <a:gd name="T3" fmla="*/ 10 h 13"/>
                <a:gd name="T4" fmla="*/ 12 w 24"/>
                <a:gd name="T5" fmla="*/ 13 h 13"/>
                <a:gd name="T6" fmla="*/ 22 w 24"/>
                <a:gd name="T7" fmla="*/ 10 h 13"/>
                <a:gd name="T8" fmla="*/ 21 w 24"/>
                <a:gd name="T9" fmla="*/ 4 h 13"/>
                <a:gd name="T10" fmla="*/ 4 w 24"/>
                <a:gd name="T11" fmla="*/ 3 h 13"/>
                <a:gd name="T12" fmla="*/ 0 w 24"/>
                <a:gd name="T13" fmla="*/ 8 h 13"/>
                <a:gd name="T14" fmla="*/ 7 w 24"/>
                <a:gd name="T15" fmla="*/ 11 h 13"/>
                <a:gd name="T16" fmla="*/ 14 w 24"/>
                <a:gd name="T17" fmla="*/ 8 h 13"/>
                <a:gd name="T18" fmla="*/ 12 w 24"/>
                <a:gd name="T19" fmla="*/ 3 h 13"/>
                <a:gd name="T20" fmla="*/ 12 w 24"/>
                <a:gd name="T21" fmla="*/ 4 h 13"/>
                <a:gd name="T22" fmla="*/ 10 w 24"/>
                <a:gd name="T23" fmla="*/ 9 h 13"/>
                <a:gd name="T24" fmla="*/ 3 w 24"/>
                <a:gd name="T25" fmla="*/ 7 h 13"/>
                <a:gd name="T26" fmla="*/ 13 w 24"/>
                <a:gd name="T27" fmla="*/ 3 h 13"/>
                <a:gd name="T28" fmla="*/ 20 w 24"/>
                <a:gd name="T29" fmla="*/ 6 h 13"/>
                <a:gd name="T30" fmla="*/ 16 w 24"/>
                <a:gd name="T31" fmla="*/ 11 h 13"/>
                <a:gd name="T32" fmla="*/ 8 w 24"/>
                <a:gd name="T33" fmla="*/ 10 h 13"/>
                <a:gd name="T34" fmla="*/ 6 w 24"/>
                <a:gd name="T35" fmla="*/ 9 h 13"/>
                <a:gd name="T36" fmla="*/ 9 w 24"/>
                <a:gd name="T37" fmla="*/ 6 h 13"/>
                <a:gd name="T38" fmla="*/ 8 w 24"/>
                <a:gd name="T39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4" h="13">
                  <a:moveTo>
                    <a:pt x="8" y="4"/>
                  </a:moveTo>
                  <a:cubicBezTo>
                    <a:pt x="6" y="5"/>
                    <a:pt x="3" y="7"/>
                    <a:pt x="5" y="10"/>
                  </a:cubicBezTo>
                  <a:cubicBezTo>
                    <a:pt x="6" y="12"/>
                    <a:pt x="10" y="13"/>
                    <a:pt x="12" y="13"/>
                  </a:cubicBezTo>
                  <a:cubicBezTo>
                    <a:pt x="16" y="13"/>
                    <a:pt x="19" y="13"/>
                    <a:pt x="22" y="10"/>
                  </a:cubicBezTo>
                  <a:cubicBezTo>
                    <a:pt x="24" y="9"/>
                    <a:pt x="23" y="6"/>
                    <a:pt x="21" y="4"/>
                  </a:cubicBezTo>
                  <a:cubicBezTo>
                    <a:pt x="17" y="0"/>
                    <a:pt x="9" y="1"/>
                    <a:pt x="4" y="3"/>
                  </a:cubicBezTo>
                  <a:cubicBezTo>
                    <a:pt x="2" y="4"/>
                    <a:pt x="0" y="5"/>
                    <a:pt x="0" y="8"/>
                  </a:cubicBezTo>
                  <a:cubicBezTo>
                    <a:pt x="1" y="10"/>
                    <a:pt x="5" y="11"/>
                    <a:pt x="7" y="11"/>
                  </a:cubicBezTo>
                  <a:cubicBezTo>
                    <a:pt x="9" y="11"/>
                    <a:pt x="12" y="10"/>
                    <a:pt x="14" y="8"/>
                  </a:cubicBezTo>
                  <a:cubicBezTo>
                    <a:pt x="16" y="6"/>
                    <a:pt x="14" y="4"/>
                    <a:pt x="12" y="3"/>
                  </a:cubicBezTo>
                  <a:cubicBezTo>
                    <a:pt x="11" y="2"/>
                    <a:pt x="10" y="4"/>
                    <a:pt x="12" y="4"/>
                  </a:cubicBezTo>
                  <a:cubicBezTo>
                    <a:pt x="14" y="6"/>
                    <a:pt x="12" y="8"/>
                    <a:pt x="10" y="9"/>
                  </a:cubicBezTo>
                  <a:cubicBezTo>
                    <a:pt x="7" y="10"/>
                    <a:pt x="5" y="10"/>
                    <a:pt x="3" y="7"/>
                  </a:cubicBezTo>
                  <a:cubicBezTo>
                    <a:pt x="0" y="5"/>
                    <a:pt x="12" y="3"/>
                    <a:pt x="13" y="3"/>
                  </a:cubicBezTo>
                  <a:cubicBezTo>
                    <a:pt x="16" y="3"/>
                    <a:pt x="19" y="4"/>
                    <a:pt x="20" y="6"/>
                  </a:cubicBezTo>
                  <a:cubicBezTo>
                    <a:pt x="23" y="9"/>
                    <a:pt x="18" y="10"/>
                    <a:pt x="16" y="11"/>
                  </a:cubicBezTo>
                  <a:cubicBezTo>
                    <a:pt x="13" y="12"/>
                    <a:pt x="11" y="11"/>
                    <a:pt x="8" y="10"/>
                  </a:cubicBezTo>
                  <a:cubicBezTo>
                    <a:pt x="7" y="10"/>
                    <a:pt x="6" y="9"/>
                    <a:pt x="6" y="9"/>
                  </a:cubicBezTo>
                  <a:cubicBezTo>
                    <a:pt x="6" y="7"/>
                    <a:pt x="8" y="6"/>
                    <a:pt x="9" y="6"/>
                  </a:cubicBezTo>
                  <a:cubicBezTo>
                    <a:pt x="10" y="5"/>
                    <a:pt x="9" y="4"/>
                    <a:pt x="8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7" name="Freeform 289"/>
            <p:cNvSpPr/>
            <p:nvPr/>
          </p:nvSpPr>
          <p:spPr bwMode="auto">
            <a:xfrm>
              <a:off x="1033" y="3889"/>
              <a:ext cx="5" cy="5"/>
            </a:xfrm>
            <a:custGeom>
              <a:avLst/>
              <a:gdLst>
                <a:gd name="T0" fmla="*/ 1 w 4"/>
                <a:gd name="T1" fmla="*/ 3 h 4"/>
                <a:gd name="T2" fmla="*/ 3 w 4"/>
                <a:gd name="T3" fmla="*/ 2 h 4"/>
                <a:gd name="T4" fmla="*/ 4 w 4"/>
                <a:gd name="T5" fmla="*/ 1 h 4"/>
                <a:gd name="T6" fmla="*/ 2 w 4"/>
                <a:gd name="T7" fmla="*/ 0 h 4"/>
                <a:gd name="T8" fmla="*/ 0 w 4"/>
                <a:gd name="T9" fmla="*/ 2 h 4"/>
                <a:gd name="T10" fmla="*/ 0 w 4"/>
                <a:gd name="T11" fmla="*/ 3 h 4"/>
                <a:gd name="T12" fmla="*/ 1 w 4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1" y="3"/>
                  </a:moveTo>
                  <a:cubicBezTo>
                    <a:pt x="2" y="3"/>
                    <a:pt x="3" y="2"/>
                    <a:pt x="3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8" name="Freeform 290"/>
            <p:cNvSpPr/>
            <p:nvPr/>
          </p:nvSpPr>
          <p:spPr bwMode="auto">
            <a:xfrm>
              <a:off x="956" y="3914"/>
              <a:ext cx="365" cy="24"/>
            </a:xfrm>
            <a:custGeom>
              <a:avLst/>
              <a:gdLst>
                <a:gd name="T0" fmla="*/ 281 w 283"/>
                <a:gd name="T1" fmla="*/ 3 h 18"/>
                <a:gd name="T2" fmla="*/ 250 w 283"/>
                <a:gd name="T3" fmla="*/ 12 h 18"/>
                <a:gd name="T4" fmla="*/ 218 w 283"/>
                <a:gd name="T5" fmla="*/ 15 h 18"/>
                <a:gd name="T6" fmla="*/ 145 w 283"/>
                <a:gd name="T7" fmla="*/ 5 h 18"/>
                <a:gd name="T8" fmla="*/ 110 w 283"/>
                <a:gd name="T9" fmla="*/ 1 h 18"/>
                <a:gd name="T10" fmla="*/ 73 w 283"/>
                <a:gd name="T11" fmla="*/ 1 h 18"/>
                <a:gd name="T12" fmla="*/ 1 w 283"/>
                <a:gd name="T13" fmla="*/ 9 h 18"/>
                <a:gd name="T14" fmla="*/ 2 w 283"/>
                <a:gd name="T15" fmla="*/ 12 h 18"/>
                <a:gd name="T16" fmla="*/ 76 w 283"/>
                <a:gd name="T17" fmla="*/ 3 h 18"/>
                <a:gd name="T18" fmla="*/ 152 w 283"/>
                <a:gd name="T19" fmla="*/ 9 h 18"/>
                <a:gd name="T20" fmla="*/ 187 w 283"/>
                <a:gd name="T21" fmla="*/ 15 h 18"/>
                <a:gd name="T22" fmla="*/ 221 w 283"/>
                <a:gd name="T23" fmla="*/ 17 h 18"/>
                <a:gd name="T24" fmla="*/ 282 w 283"/>
                <a:gd name="T25" fmla="*/ 5 h 18"/>
                <a:gd name="T26" fmla="*/ 281 w 283"/>
                <a:gd name="T27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3" h="18">
                  <a:moveTo>
                    <a:pt x="281" y="3"/>
                  </a:moveTo>
                  <a:cubicBezTo>
                    <a:pt x="271" y="7"/>
                    <a:pt x="260" y="10"/>
                    <a:pt x="250" y="12"/>
                  </a:cubicBezTo>
                  <a:cubicBezTo>
                    <a:pt x="239" y="14"/>
                    <a:pt x="229" y="15"/>
                    <a:pt x="218" y="15"/>
                  </a:cubicBezTo>
                  <a:cubicBezTo>
                    <a:pt x="193" y="17"/>
                    <a:pt x="169" y="10"/>
                    <a:pt x="145" y="5"/>
                  </a:cubicBezTo>
                  <a:cubicBezTo>
                    <a:pt x="134" y="3"/>
                    <a:pt x="122" y="2"/>
                    <a:pt x="110" y="1"/>
                  </a:cubicBezTo>
                  <a:cubicBezTo>
                    <a:pt x="98" y="0"/>
                    <a:pt x="86" y="0"/>
                    <a:pt x="73" y="1"/>
                  </a:cubicBezTo>
                  <a:cubicBezTo>
                    <a:pt x="49" y="2"/>
                    <a:pt x="25" y="6"/>
                    <a:pt x="1" y="9"/>
                  </a:cubicBezTo>
                  <a:cubicBezTo>
                    <a:pt x="0" y="10"/>
                    <a:pt x="1" y="12"/>
                    <a:pt x="2" y="12"/>
                  </a:cubicBezTo>
                  <a:cubicBezTo>
                    <a:pt x="27" y="8"/>
                    <a:pt x="51" y="4"/>
                    <a:pt x="76" y="3"/>
                  </a:cubicBezTo>
                  <a:cubicBezTo>
                    <a:pt x="102" y="1"/>
                    <a:pt x="127" y="4"/>
                    <a:pt x="152" y="9"/>
                  </a:cubicBezTo>
                  <a:cubicBezTo>
                    <a:pt x="163" y="11"/>
                    <a:pt x="175" y="14"/>
                    <a:pt x="187" y="15"/>
                  </a:cubicBezTo>
                  <a:cubicBezTo>
                    <a:pt x="198" y="17"/>
                    <a:pt x="209" y="18"/>
                    <a:pt x="221" y="17"/>
                  </a:cubicBezTo>
                  <a:cubicBezTo>
                    <a:pt x="241" y="16"/>
                    <a:pt x="263" y="13"/>
                    <a:pt x="282" y="5"/>
                  </a:cubicBezTo>
                  <a:cubicBezTo>
                    <a:pt x="283" y="4"/>
                    <a:pt x="282" y="2"/>
                    <a:pt x="28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9" name="Freeform 291"/>
            <p:cNvSpPr/>
            <p:nvPr/>
          </p:nvSpPr>
          <p:spPr bwMode="auto">
            <a:xfrm>
              <a:off x="669" y="3883"/>
              <a:ext cx="22" cy="10"/>
            </a:xfrm>
            <a:custGeom>
              <a:avLst/>
              <a:gdLst>
                <a:gd name="T0" fmla="*/ 16 w 17"/>
                <a:gd name="T1" fmla="*/ 0 h 7"/>
                <a:gd name="T2" fmla="*/ 1 w 17"/>
                <a:gd name="T3" fmla="*/ 5 h 7"/>
                <a:gd name="T4" fmla="*/ 1 w 17"/>
                <a:gd name="T5" fmla="*/ 7 h 7"/>
                <a:gd name="T6" fmla="*/ 16 w 17"/>
                <a:gd name="T7" fmla="*/ 2 h 7"/>
                <a:gd name="T8" fmla="*/ 16 w 1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7">
                  <a:moveTo>
                    <a:pt x="16" y="0"/>
                  </a:moveTo>
                  <a:cubicBezTo>
                    <a:pt x="11" y="0"/>
                    <a:pt x="6" y="3"/>
                    <a:pt x="1" y="5"/>
                  </a:cubicBezTo>
                  <a:cubicBezTo>
                    <a:pt x="0" y="5"/>
                    <a:pt x="0" y="7"/>
                    <a:pt x="1" y="7"/>
                  </a:cubicBezTo>
                  <a:cubicBezTo>
                    <a:pt x="6" y="5"/>
                    <a:pt x="11" y="2"/>
                    <a:pt x="16" y="2"/>
                  </a:cubicBezTo>
                  <a:cubicBezTo>
                    <a:pt x="17" y="2"/>
                    <a:pt x="17" y="0"/>
                    <a:pt x="16" y="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0" name="Freeform 292"/>
            <p:cNvSpPr/>
            <p:nvPr/>
          </p:nvSpPr>
          <p:spPr bwMode="auto">
            <a:xfrm>
              <a:off x="662" y="3899"/>
              <a:ext cx="154" cy="19"/>
            </a:xfrm>
            <a:custGeom>
              <a:avLst/>
              <a:gdLst>
                <a:gd name="T0" fmla="*/ 2 w 119"/>
                <a:gd name="T1" fmla="*/ 15 h 15"/>
                <a:gd name="T2" fmla="*/ 59 w 119"/>
                <a:gd name="T3" fmla="*/ 2 h 15"/>
                <a:gd name="T4" fmla="*/ 117 w 119"/>
                <a:gd name="T5" fmla="*/ 11 h 15"/>
                <a:gd name="T6" fmla="*/ 117 w 119"/>
                <a:gd name="T7" fmla="*/ 9 h 15"/>
                <a:gd name="T8" fmla="*/ 59 w 119"/>
                <a:gd name="T9" fmla="*/ 1 h 15"/>
                <a:gd name="T10" fmla="*/ 1 w 119"/>
                <a:gd name="T11" fmla="*/ 13 h 15"/>
                <a:gd name="T12" fmla="*/ 2 w 119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" h="15">
                  <a:moveTo>
                    <a:pt x="2" y="15"/>
                  </a:moveTo>
                  <a:cubicBezTo>
                    <a:pt x="20" y="6"/>
                    <a:pt x="40" y="3"/>
                    <a:pt x="59" y="2"/>
                  </a:cubicBezTo>
                  <a:cubicBezTo>
                    <a:pt x="79" y="2"/>
                    <a:pt x="98" y="6"/>
                    <a:pt x="117" y="11"/>
                  </a:cubicBezTo>
                  <a:cubicBezTo>
                    <a:pt x="118" y="11"/>
                    <a:pt x="119" y="9"/>
                    <a:pt x="117" y="9"/>
                  </a:cubicBezTo>
                  <a:cubicBezTo>
                    <a:pt x="98" y="4"/>
                    <a:pt x="78" y="0"/>
                    <a:pt x="59" y="1"/>
                  </a:cubicBezTo>
                  <a:cubicBezTo>
                    <a:pt x="39" y="1"/>
                    <a:pt x="19" y="4"/>
                    <a:pt x="1" y="13"/>
                  </a:cubicBezTo>
                  <a:cubicBezTo>
                    <a:pt x="0" y="14"/>
                    <a:pt x="1" y="15"/>
                    <a:pt x="2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1" name="Freeform 293"/>
            <p:cNvSpPr/>
            <p:nvPr/>
          </p:nvSpPr>
          <p:spPr bwMode="auto">
            <a:xfrm>
              <a:off x="730" y="3946"/>
              <a:ext cx="231" cy="22"/>
            </a:xfrm>
            <a:custGeom>
              <a:avLst/>
              <a:gdLst>
                <a:gd name="T0" fmla="*/ 177 w 179"/>
                <a:gd name="T1" fmla="*/ 5 h 17"/>
                <a:gd name="T2" fmla="*/ 101 w 179"/>
                <a:gd name="T3" fmla="*/ 3 h 17"/>
                <a:gd name="T4" fmla="*/ 31 w 179"/>
                <a:gd name="T5" fmla="*/ 5 h 17"/>
                <a:gd name="T6" fmla="*/ 2 w 179"/>
                <a:gd name="T7" fmla="*/ 15 h 17"/>
                <a:gd name="T8" fmla="*/ 3 w 179"/>
                <a:gd name="T9" fmla="*/ 16 h 17"/>
                <a:gd name="T10" fmla="*/ 73 w 179"/>
                <a:gd name="T11" fmla="*/ 3 h 17"/>
                <a:gd name="T12" fmla="*/ 146 w 179"/>
                <a:gd name="T13" fmla="*/ 9 h 17"/>
                <a:gd name="T14" fmla="*/ 177 w 179"/>
                <a:gd name="T15" fmla="*/ 7 h 17"/>
                <a:gd name="T16" fmla="*/ 177 w 179"/>
                <a:gd name="T17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9" h="17">
                  <a:moveTo>
                    <a:pt x="177" y="5"/>
                  </a:moveTo>
                  <a:cubicBezTo>
                    <a:pt x="152" y="10"/>
                    <a:pt x="126" y="5"/>
                    <a:pt x="101" y="3"/>
                  </a:cubicBezTo>
                  <a:cubicBezTo>
                    <a:pt x="78" y="0"/>
                    <a:pt x="54" y="0"/>
                    <a:pt x="31" y="5"/>
                  </a:cubicBezTo>
                  <a:cubicBezTo>
                    <a:pt x="21" y="7"/>
                    <a:pt x="11" y="11"/>
                    <a:pt x="2" y="15"/>
                  </a:cubicBezTo>
                  <a:cubicBezTo>
                    <a:pt x="0" y="15"/>
                    <a:pt x="1" y="17"/>
                    <a:pt x="3" y="16"/>
                  </a:cubicBezTo>
                  <a:cubicBezTo>
                    <a:pt x="25" y="7"/>
                    <a:pt x="49" y="3"/>
                    <a:pt x="73" y="3"/>
                  </a:cubicBezTo>
                  <a:cubicBezTo>
                    <a:pt x="97" y="3"/>
                    <a:pt x="122" y="8"/>
                    <a:pt x="146" y="9"/>
                  </a:cubicBezTo>
                  <a:cubicBezTo>
                    <a:pt x="157" y="9"/>
                    <a:pt x="167" y="9"/>
                    <a:pt x="177" y="7"/>
                  </a:cubicBezTo>
                  <a:cubicBezTo>
                    <a:pt x="179" y="7"/>
                    <a:pt x="178" y="5"/>
                    <a:pt x="177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2" name="Freeform 294"/>
            <p:cNvSpPr/>
            <p:nvPr/>
          </p:nvSpPr>
          <p:spPr bwMode="auto">
            <a:xfrm>
              <a:off x="820" y="3973"/>
              <a:ext cx="19" cy="22"/>
            </a:xfrm>
            <a:custGeom>
              <a:avLst/>
              <a:gdLst>
                <a:gd name="T0" fmla="*/ 0 w 15"/>
                <a:gd name="T1" fmla="*/ 6 h 17"/>
                <a:gd name="T2" fmla="*/ 11 w 15"/>
                <a:gd name="T3" fmla="*/ 12 h 17"/>
                <a:gd name="T4" fmla="*/ 14 w 15"/>
                <a:gd name="T5" fmla="*/ 3 h 17"/>
                <a:gd name="T6" fmla="*/ 5 w 15"/>
                <a:gd name="T7" fmla="*/ 2 h 17"/>
                <a:gd name="T8" fmla="*/ 6 w 15"/>
                <a:gd name="T9" fmla="*/ 3 h 17"/>
                <a:gd name="T10" fmla="*/ 12 w 15"/>
                <a:gd name="T11" fmla="*/ 5 h 17"/>
                <a:gd name="T12" fmla="*/ 10 w 15"/>
                <a:gd name="T13" fmla="*/ 11 h 17"/>
                <a:gd name="T14" fmla="*/ 2 w 15"/>
                <a:gd name="T15" fmla="*/ 6 h 17"/>
                <a:gd name="T16" fmla="*/ 0 w 15"/>
                <a:gd name="T17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7">
                  <a:moveTo>
                    <a:pt x="0" y="6"/>
                  </a:moveTo>
                  <a:cubicBezTo>
                    <a:pt x="0" y="12"/>
                    <a:pt x="6" y="17"/>
                    <a:pt x="11" y="12"/>
                  </a:cubicBezTo>
                  <a:cubicBezTo>
                    <a:pt x="14" y="10"/>
                    <a:pt x="15" y="6"/>
                    <a:pt x="14" y="3"/>
                  </a:cubicBezTo>
                  <a:cubicBezTo>
                    <a:pt x="12" y="0"/>
                    <a:pt x="8" y="0"/>
                    <a:pt x="5" y="2"/>
                  </a:cubicBezTo>
                  <a:cubicBezTo>
                    <a:pt x="4" y="2"/>
                    <a:pt x="5" y="4"/>
                    <a:pt x="6" y="3"/>
                  </a:cubicBezTo>
                  <a:cubicBezTo>
                    <a:pt x="8" y="3"/>
                    <a:pt x="11" y="2"/>
                    <a:pt x="12" y="5"/>
                  </a:cubicBezTo>
                  <a:cubicBezTo>
                    <a:pt x="13" y="7"/>
                    <a:pt x="11" y="10"/>
                    <a:pt x="10" y="11"/>
                  </a:cubicBezTo>
                  <a:cubicBezTo>
                    <a:pt x="6" y="14"/>
                    <a:pt x="2" y="10"/>
                    <a:pt x="2" y="6"/>
                  </a:cubicBezTo>
                  <a:cubicBezTo>
                    <a:pt x="2" y="5"/>
                    <a:pt x="0" y="5"/>
                    <a:pt x="0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3" name="Freeform 295"/>
            <p:cNvSpPr/>
            <p:nvPr/>
          </p:nvSpPr>
          <p:spPr bwMode="auto">
            <a:xfrm>
              <a:off x="732" y="3920"/>
              <a:ext cx="22" cy="22"/>
            </a:xfrm>
            <a:custGeom>
              <a:avLst/>
              <a:gdLst>
                <a:gd name="T0" fmla="*/ 4 w 17"/>
                <a:gd name="T1" fmla="*/ 14 h 17"/>
                <a:gd name="T2" fmla="*/ 13 w 17"/>
                <a:gd name="T3" fmla="*/ 16 h 17"/>
                <a:gd name="T4" fmla="*/ 16 w 17"/>
                <a:gd name="T5" fmla="*/ 8 h 17"/>
                <a:gd name="T6" fmla="*/ 1 w 17"/>
                <a:gd name="T7" fmla="*/ 9 h 17"/>
                <a:gd name="T8" fmla="*/ 3 w 17"/>
                <a:gd name="T9" fmla="*/ 10 h 17"/>
                <a:gd name="T10" fmla="*/ 14 w 17"/>
                <a:gd name="T11" fmla="*/ 8 h 17"/>
                <a:gd name="T12" fmla="*/ 5 w 17"/>
                <a:gd name="T13" fmla="*/ 12 h 17"/>
                <a:gd name="T14" fmla="*/ 4 w 17"/>
                <a:gd name="T15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7">
                  <a:moveTo>
                    <a:pt x="4" y="14"/>
                  </a:moveTo>
                  <a:cubicBezTo>
                    <a:pt x="6" y="16"/>
                    <a:pt x="9" y="17"/>
                    <a:pt x="13" y="16"/>
                  </a:cubicBezTo>
                  <a:cubicBezTo>
                    <a:pt x="16" y="15"/>
                    <a:pt x="17" y="11"/>
                    <a:pt x="16" y="8"/>
                  </a:cubicBezTo>
                  <a:cubicBezTo>
                    <a:pt x="14" y="0"/>
                    <a:pt x="4" y="5"/>
                    <a:pt x="1" y="9"/>
                  </a:cubicBezTo>
                  <a:cubicBezTo>
                    <a:pt x="0" y="10"/>
                    <a:pt x="2" y="11"/>
                    <a:pt x="3" y="10"/>
                  </a:cubicBezTo>
                  <a:cubicBezTo>
                    <a:pt x="5" y="7"/>
                    <a:pt x="12" y="3"/>
                    <a:pt x="14" y="8"/>
                  </a:cubicBezTo>
                  <a:cubicBezTo>
                    <a:pt x="17" y="15"/>
                    <a:pt x="9" y="15"/>
                    <a:pt x="5" y="12"/>
                  </a:cubicBezTo>
                  <a:cubicBezTo>
                    <a:pt x="4" y="11"/>
                    <a:pt x="3" y="13"/>
                    <a:pt x="4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4" name="Freeform 296"/>
            <p:cNvSpPr/>
            <p:nvPr/>
          </p:nvSpPr>
          <p:spPr bwMode="auto">
            <a:xfrm>
              <a:off x="817" y="3973"/>
              <a:ext cx="9" cy="10"/>
            </a:xfrm>
            <a:custGeom>
              <a:avLst/>
              <a:gdLst>
                <a:gd name="T0" fmla="*/ 4 w 7"/>
                <a:gd name="T1" fmla="*/ 0 h 8"/>
                <a:gd name="T2" fmla="*/ 1 w 7"/>
                <a:gd name="T3" fmla="*/ 6 h 8"/>
                <a:gd name="T4" fmla="*/ 3 w 7"/>
                <a:gd name="T5" fmla="*/ 7 h 8"/>
                <a:gd name="T6" fmla="*/ 6 w 7"/>
                <a:gd name="T7" fmla="*/ 2 h 8"/>
                <a:gd name="T8" fmla="*/ 4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3" y="2"/>
                    <a:pt x="1" y="4"/>
                    <a:pt x="1" y="6"/>
                  </a:cubicBezTo>
                  <a:cubicBezTo>
                    <a:pt x="0" y="8"/>
                    <a:pt x="2" y="8"/>
                    <a:pt x="3" y="7"/>
                  </a:cubicBezTo>
                  <a:cubicBezTo>
                    <a:pt x="3" y="5"/>
                    <a:pt x="4" y="3"/>
                    <a:pt x="6" y="2"/>
                  </a:cubicBezTo>
                  <a:cubicBezTo>
                    <a:pt x="7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5" name="Freeform 297"/>
            <p:cNvSpPr/>
            <p:nvPr/>
          </p:nvSpPr>
          <p:spPr bwMode="auto">
            <a:xfrm>
              <a:off x="850" y="3965"/>
              <a:ext cx="11" cy="13"/>
            </a:xfrm>
            <a:custGeom>
              <a:avLst/>
              <a:gdLst>
                <a:gd name="T0" fmla="*/ 1 w 9"/>
                <a:gd name="T1" fmla="*/ 8 h 10"/>
                <a:gd name="T2" fmla="*/ 7 w 9"/>
                <a:gd name="T3" fmla="*/ 10 h 10"/>
                <a:gd name="T4" fmla="*/ 8 w 9"/>
                <a:gd name="T5" fmla="*/ 6 h 10"/>
                <a:gd name="T6" fmla="*/ 7 w 9"/>
                <a:gd name="T7" fmla="*/ 2 h 10"/>
                <a:gd name="T8" fmla="*/ 3 w 9"/>
                <a:gd name="T9" fmla="*/ 1 h 10"/>
                <a:gd name="T10" fmla="*/ 0 w 9"/>
                <a:gd name="T11" fmla="*/ 5 h 10"/>
                <a:gd name="T12" fmla="*/ 1 w 9"/>
                <a:gd name="T13" fmla="*/ 6 h 10"/>
                <a:gd name="T14" fmla="*/ 2 w 9"/>
                <a:gd name="T15" fmla="*/ 5 h 10"/>
                <a:gd name="T16" fmla="*/ 3 w 9"/>
                <a:gd name="T17" fmla="*/ 4 h 10"/>
                <a:gd name="T18" fmla="*/ 3 w 9"/>
                <a:gd name="T19" fmla="*/ 4 h 10"/>
                <a:gd name="T20" fmla="*/ 3 w 9"/>
                <a:gd name="T21" fmla="*/ 4 h 10"/>
                <a:gd name="T22" fmla="*/ 3 w 9"/>
                <a:gd name="T23" fmla="*/ 4 h 10"/>
                <a:gd name="T24" fmla="*/ 3 w 9"/>
                <a:gd name="T25" fmla="*/ 3 h 10"/>
                <a:gd name="T26" fmla="*/ 3 w 9"/>
                <a:gd name="T27" fmla="*/ 3 h 10"/>
                <a:gd name="T28" fmla="*/ 3 w 9"/>
                <a:gd name="T29" fmla="*/ 3 h 10"/>
                <a:gd name="T30" fmla="*/ 3 w 9"/>
                <a:gd name="T31" fmla="*/ 3 h 10"/>
                <a:gd name="T32" fmla="*/ 4 w 9"/>
                <a:gd name="T33" fmla="*/ 3 h 10"/>
                <a:gd name="T34" fmla="*/ 4 w 9"/>
                <a:gd name="T35" fmla="*/ 3 h 10"/>
                <a:gd name="T36" fmla="*/ 4 w 9"/>
                <a:gd name="T37" fmla="*/ 2 h 10"/>
                <a:gd name="T38" fmla="*/ 4 w 9"/>
                <a:gd name="T39" fmla="*/ 2 h 10"/>
                <a:gd name="T40" fmla="*/ 4 w 9"/>
                <a:gd name="T41" fmla="*/ 2 h 10"/>
                <a:gd name="T42" fmla="*/ 4 w 9"/>
                <a:gd name="T43" fmla="*/ 2 h 10"/>
                <a:gd name="T44" fmla="*/ 4 w 9"/>
                <a:gd name="T45" fmla="*/ 2 h 10"/>
                <a:gd name="T46" fmla="*/ 4 w 9"/>
                <a:gd name="T47" fmla="*/ 2 h 10"/>
                <a:gd name="T48" fmla="*/ 4 w 9"/>
                <a:gd name="T49" fmla="*/ 2 h 10"/>
                <a:gd name="T50" fmla="*/ 5 w 9"/>
                <a:gd name="T51" fmla="*/ 3 h 10"/>
                <a:gd name="T52" fmla="*/ 5 w 9"/>
                <a:gd name="T53" fmla="*/ 3 h 10"/>
                <a:gd name="T54" fmla="*/ 5 w 9"/>
                <a:gd name="T55" fmla="*/ 3 h 10"/>
                <a:gd name="T56" fmla="*/ 5 w 9"/>
                <a:gd name="T57" fmla="*/ 3 h 10"/>
                <a:gd name="T58" fmla="*/ 5 w 9"/>
                <a:gd name="T59" fmla="*/ 3 h 10"/>
                <a:gd name="T60" fmla="*/ 5 w 9"/>
                <a:gd name="T61" fmla="*/ 3 h 10"/>
                <a:gd name="T62" fmla="*/ 6 w 9"/>
                <a:gd name="T63" fmla="*/ 4 h 10"/>
                <a:gd name="T64" fmla="*/ 6 w 9"/>
                <a:gd name="T65" fmla="*/ 5 h 10"/>
                <a:gd name="T66" fmla="*/ 6 w 9"/>
                <a:gd name="T67" fmla="*/ 5 h 10"/>
                <a:gd name="T68" fmla="*/ 6 w 9"/>
                <a:gd name="T69" fmla="*/ 5 h 10"/>
                <a:gd name="T70" fmla="*/ 6 w 9"/>
                <a:gd name="T71" fmla="*/ 5 h 10"/>
                <a:gd name="T72" fmla="*/ 7 w 9"/>
                <a:gd name="T73" fmla="*/ 6 h 10"/>
                <a:gd name="T74" fmla="*/ 7 w 9"/>
                <a:gd name="T75" fmla="*/ 6 h 10"/>
                <a:gd name="T76" fmla="*/ 7 w 9"/>
                <a:gd name="T77" fmla="*/ 6 h 10"/>
                <a:gd name="T78" fmla="*/ 7 w 9"/>
                <a:gd name="T79" fmla="*/ 6 h 10"/>
                <a:gd name="T80" fmla="*/ 7 w 9"/>
                <a:gd name="T81" fmla="*/ 7 h 10"/>
                <a:gd name="T82" fmla="*/ 7 w 9"/>
                <a:gd name="T83" fmla="*/ 7 h 10"/>
                <a:gd name="T84" fmla="*/ 7 w 9"/>
                <a:gd name="T85" fmla="*/ 7 h 10"/>
                <a:gd name="T86" fmla="*/ 6 w 9"/>
                <a:gd name="T87" fmla="*/ 8 h 10"/>
                <a:gd name="T88" fmla="*/ 6 w 9"/>
                <a:gd name="T89" fmla="*/ 8 h 10"/>
                <a:gd name="T90" fmla="*/ 6 w 9"/>
                <a:gd name="T91" fmla="*/ 8 h 10"/>
                <a:gd name="T92" fmla="*/ 6 w 9"/>
                <a:gd name="T93" fmla="*/ 8 h 10"/>
                <a:gd name="T94" fmla="*/ 6 w 9"/>
                <a:gd name="T95" fmla="*/ 8 h 10"/>
                <a:gd name="T96" fmla="*/ 6 w 9"/>
                <a:gd name="T97" fmla="*/ 8 h 10"/>
                <a:gd name="T98" fmla="*/ 6 w 9"/>
                <a:gd name="T99" fmla="*/ 8 h 10"/>
                <a:gd name="T100" fmla="*/ 6 w 9"/>
                <a:gd name="T101" fmla="*/ 8 h 10"/>
                <a:gd name="T102" fmla="*/ 6 w 9"/>
                <a:gd name="T103" fmla="*/ 8 h 10"/>
                <a:gd name="T104" fmla="*/ 6 w 9"/>
                <a:gd name="T105" fmla="*/ 8 h 10"/>
                <a:gd name="T106" fmla="*/ 6 w 9"/>
                <a:gd name="T107" fmla="*/ 8 h 10"/>
                <a:gd name="T108" fmla="*/ 6 w 9"/>
                <a:gd name="T109" fmla="*/ 8 h 10"/>
                <a:gd name="T110" fmla="*/ 5 w 9"/>
                <a:gd name="T111" fmla="*/ 8 h 10"/>
                <a:gd name="T112" fmla="*/ 5 w 9"/>
                <a:gd name="T113" fmla="*/ 8 h 10"/>
                <a:gd name="T114" fmla="*/ 5 w 9"/>
                <a:gd name="T115" fmla="*/ 8 h 10"/>
                <a:gd name="T116" fmla="*/ 4 w 9"/>
                <a:gd name="T117" fmla="*/ 7 h 10"/>
                <a:gd name="T118" fmla="*/ 3 w 9"/>
                <a:gd name="T119" fmla="*/ 6 h 10"/>
                <a:gd name="T120" fmla="*/ 1 w 9"/>
                <a:gd name="T121" fmla="*/ 6 h 10"/>
                <a:gd name="T122" fmla="*/ 1 w 9"/>
                <a:gd name="T12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" h="10">
                  <a:moveTo>
                    <a:pt x="1" y="8"/>
                  </a:moveTo>
                  <a:cubicBezTo>
                    <a:pt x="3" y="9"/>
                    <a:pt x="5" y="10"/>
                    <a:pt x="7" y="10"/>
                  </a:cubicBezTo>
                  <a:cubicBezTo>
                    <a:pt x="9" y="9"/>
                    <a:pt x="9" y="7"/>
                    <a:pt x="8" y="6"/>
                  </a:cubicBezTo>
                  <a:cubicBezTo>
                    <a:pt x="8" y="4"/>
                    <a:pt x="8" y="3"/>
                    <a:pt x="7" y="2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1" y="2"/>
                    <a:pt x="1" y="3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2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3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3"/>
                    <a:pt x="5" y="3"/>
                  </a:cubicBezTo>
                  <a:cubicBezTo>
                    <a:pt x="5" y="3"/>
                    <a:pt x="6" y="3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8"/>
                    <a:pt x="7" y="7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4" y="7"/>
                    <a:pt x="4" y="7"/>
                  </a:cubicBezTo>
                  <a:cubicBezTo>
                    <a:pt x="4" y="7"/>
                    <a:pt x="3" y="6"/>
                    <a:pt x="3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7"/>
                    <a:pt x="1" y="7"/>
                    <a:pt x="1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6" name="Freeform 298"/>
            <p:cNvSpPr/>
            <p:nvPr/>
          </p:nvSpPr>
          <p:spPr bwMode="auto">
            <a:xfrm>
              <a:off x="1036" y="3947"/>
              <a:ext cx="39" cy="33"/>
            </a:xfrm>
            <a:custGeom>
              <a:avLst/>
              <a:gdLst>
                <a:gd name="T0" fmla="*/ 7 w 30"/>
                <a:gd name="T1" fmla="*/ 4 h 26"/>
                <a:gd name="T2" fmla="*/ 4 w 30"/>
                <a:gd name="T3" fmla="*/ 19 h 26"/>
                <a:gd name="T4" fmla="*/ 20 w 30"/>
                <a:gd name="T5" fmla="*/ 23 h 26"/>
                <a:gd name="T6" fmla="*/ 25 w 30"/>
                <a:gd name="T7" fmla="*/ 5 h 26"/>
                <a:gd name="T8" fmla="*/ 6 w 30"/>
                <a:gd name="T9" fmla="*/ 4 h 26"/>
                <a:gd name="T10" fmla="*/ 7 w 30"/>
                <a:gd name="T11" fmla="*/ 6 h 26"/>
                <a:gd name="T12" fmla="*/ 22 w 30"/>
                <a:gd name="T13" fmla="*/ 5 h 26"/>
                <a:gd name="T14" fmla="*/ 20 w 30"/>
                <a:gd name="T15" fmla="*/ 21 h 26"/>
                <a:gd name="T16" fmla="*/ 6 w 30"/>
                <a:gd name="T17" fmla="*/ 19 h 26"/>
                <a:gd name="T18" fmla="*/ 8 w 30"/>
                <a:gd name="T19" fmla="*/ 5 h 26"/>
                <a:gd name="T20" fmla="*/ 7 w 30"/>
                <a:gd name="T21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26">
                  <a:moveTo>
                    <a:pt x="7" y="4"/>
                  </a:moveTo>
                  <a:cubicBezTo>
                    <a:pt x="2" y="8"/>
                    <a:pt x="0" y="14"/>
                    <a:pt x="4" y="19"/>
                  </a:cubicBezTo>
                  <a:cubicBezTo>
                    <a:pt x="8" y="24"/>
                    <a:pt x="15" y="26"/>
                    <a:pt x="20" y="23"/>
                  </a:cubicBezTo>
                  <a:cubicBezTo>
                    <a:pt x="27" y="20"/>
                    <a:pt x="30" y="10"/>
                    <a:pt x="25" y="5"/>
                  </a:cubicBezTo>
                  <a:cubicBezTo>
                    <a:pt x="20" y="0"/>
                    <a:pt x="11" y="2"/>
                    <a:pt x="6" y="4"/>
                  </a:cubicBezTo>
                  <a:cubicBezTo>
                    <a:pt x="5" y="5"/>
                    <a:pt x="6" y="7"/>
                    <a:pt x="7" y="6"/>
                  </a:cubicBezTo>
                  <a:cubicBezTo>
                    <a:pt x="11" y="4"/>
                    <a:pt x="18" y="3"/>
                    <a:pt x="22" y="5"/>
                  </a:cubicBezTo>
                  <a:cubicBezTo>
                    <a:pt x="28" y="9"/>
                    <a:pt x="25" y="18"/>
                    <a:pt x="20" y="21"/>
                  </a:cubicBezTo>
                  <a:cubicBezTo>
                    <a:pt x="15" y="23"/>
                    <a:pt x="10" y="22"/>
                    <a:pt x="6" y="19"/>
                  </a:cubicBezTo>
                  <a:cubicBezTo>
                    <a:pt x="2" y="14"/>
                    <a:pt x="4" y="9"/>
                    <a:pt x="8" y="5"/>
                  </a:cubicBezTo>
                  <a:cubicBezTo>
                    <a:pt x="9" y="5"/>
                    <a:pt x="8" y="3"/>
                    <a:pt x="7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7" name="Freeform 299"/>
            <p:cNvSpPr/>
            <p:nvPr/>
          </p:nvSpPr>
          <p:spPr bwMode="auto">
            <a:xfrm>
              <a:off x="1069" y="3946"/>
              <a:ext cx="9" cy="7"/>
            </a:xfrm>
            <a:custGeom>
              <a:avLst/>
              <a:gdLst>
                <a:gd name="T0" fmla="*/ 1 w 7"/>
                <a:gd name="T1" fmla="*/ 5 h 6"/>
                <a:gd name="T2" fmla="*/ 5 w 7"/>
                <a:gd name="T3" fmla="*/ 6 h 6"/>
                <a:gd name="T4" fmla="*/ 6 w 7"/>
                <a:gd name="T5" fmla="*/ 5 h 6"/>
                <a:gd name="T6" fmla="*/ 5 w 7"/>
                <a:gd name="T7" fmla="*/ 1 h 6"/>
                <a:gd name="T8" fmla="*/ 1 w 7"/>
                <a:gd name="T9" fmla="*/ 1 h 6"/>
                <a:gd name="T10" fmla="*/ 2 w 7"/>
                <a:gd name="T11" fmla="*/ 3 h 6"/>
                <a:gd name="T12" fmla="*/ 4 w 7"/>
                <a:gd name="T13" fmla="*/ 3 h 6"/>
                <a:gd name="T14" fmla="*/ 4 w 7"/>
                <a:gd name="T15" fmla="*/ 5 h 6"/>
                <a:gd name="T16" fmla="*/ 6 w 7"/>
                <a:gd name="T17" fmla="*/ 4 h 6"/>
                <a:gd name="T18" fmla="*/ 2 w 7"/>
                <a:gd name="T19" fmla="*/ 3 h 6"/>
                <a:gd name="T20" fmla="*/ 1 w 7"/>
                <a:gd name="T2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1" y="5"/>
                  </a:moveTo>
                  <a:cubicBezTo>
                    <a:pt x="2" y="5"/>
                    <a:pt x="4" y="6"/>
                    <a:pt x="5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7" y="4"/>
                    <a:pt x="7" y="2"/>
                    <a:pt x="5" y="1"/>
                  </a:cubicBezTo>
                  <a:cubicBezTo>
                    <a:pt x="4" y="0"/>
                    <a:pt x="3" y="0"/>
                    <a:pt x="1" y="1"/>
                  </a:cubicBezTo>
                  <a:cubicBezTo>
                    <a:pt x="0" y="1"/>
                    <a:pt x="1" y="3"/>
                    <a:pt x="2" y="3"/>
                  </a:cubicBezTo>
                  <a:cubicBezTo>
                    <a:pt x="2" y="2"/>
                    <a:pt x="4" y="2"/>
                    <a:pt x="4" y="3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5" y="5"/>
                    <a:pt x="5" y="5"/>
                    <a:pt x="6" y="4"/>
                  </a:cubicBezTo>
                  <a:cubicBezTo>
                    <a:pt x="4" y="4"/>
                    <a:pt x="3" y="3"/>
                    <a:pt x="2" y="3"/>
                  </a:cubicBezTo>
                  <a:cubicBezTo>
                    <a:pt x="1" y="2"/>
                    <a:pt x="0" y="4"/>
                    <a:pt x="1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8" name="Freeform 300"/>
            <p:cNvSpPr/>
            <p:nvPr/>
          </p:nvSpPr>
          <p:spPr bwMode="auto">
            <a:xfrm>
              <a:off x="1150" y="3943"/>
              <a:ext cx="10" cy="6"/>
            </a:xfrm>
            <a:custGeom>
              <a:avLst/>
              <a:gdLst>
                <a:gd name="T0" fmla="*/ 1 w 8"/>
                <a:gd name="T1" fmla="*/ 5 h 5"/>
                <a:gd name="T2" fmla="*/ 7 w 8"/>
                <a:gd name="T3" fmla="*/ 3 h 5"/>
                <a:gd name="T4" fmla="*/ 8 w 8"/>
                <a:gd name="T5" fmla="*/ 2 h 5"/>
                <a:gd name="T6" fmla="*/ 5 w 8"/>
                <a:gd name="T7" fmla="*/ 0 h 5"/>
                <a:gd name="T8" fmla="*/ 3 w 8"/>
                <a:gd name="T9" fmla="*/ 1 h 5"/>
                <a:gd name="T10" fmla="*/ 3 w 8"/>
                <a:gd name="T11" fmla="*/ 2 h 5"/>
                <a:gd name="T12" fmla="*/ 5 w 8"/>
                <a:gd name="T13" fmla="*/ 2 h 5"/>
                <a:gd name="T14" fmla="*/ 6 w 8"/>
                <a:gd name="T15" fmla="*/ 2 h 5"/>
                <a:gd name="T16" fmla="*/ 6 w 8"/>
                <a:gd name="T17" fmla="*/ 1 h 5"/>
                <a:gd name="T18" fmla="*/ 1 w 8"/>
                <a:gd name="T19" fmla="*/ 3 h 5"/>
                <a:gd name="T20" fmla="*/ 1 w 8"/>
                <a:gd name="T2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5">
                  <a:moveTo>
                    <a:pt x="1" y="5"/>
                  </a:moveTo>
                  <a:cubicBezTo>
                    <a:pt x="3" y="5"/>
                    <a:pt x="6" y="5"/>
                    <a:pt x="7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1"/>
                    <a:pt x="7" y="0"/>
                    <a:pt x="5" y="0"/>
                  </a:cubicBezTo>
                  <a:cubicBezTo>
                    <a:pt x="5" y="0"/>
                    <a:pt x="4" y="1"/>
                    <a:pt x="3" y="1"/>
                  </a:cubicBezTo>
                  <a:cubicBezTo>
                    <a:pt x="2" y="1"/>
                    <a:pt x="2" y="3"/>
                    <a:pt x="3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5" y="3"/>
                    <a:pt x="3" y="3"/>
                    <a:pt x="1" y="3"/>
                  </a:cubicBezTo>
                  <a:cubicBezTo>
                    <a:pt x="0" y="3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9" name="Freeform 301"/>
            <p:cNvSpPr/>
            <p:nvPr/>
          </p:nvSpPr>
          <p:spPr bwMode="auto">
            <a:xfrm>
              <a:off x="1272" y="3957"/>
              <a:ext cx="39" cy="29"/>
            </a:xfrm>
            <a:custGeom>
              <a:avLst/>
              <a:gdLst>
                <a:gd name="T0" fmla="*/ 2 w 30"/>
                <a:gd name="T1" fmla="*/ 6 h 22"/>
                <a:gd name="T2" fmla="*/ 23 w 30"/>
                <a:gd name="T3" fmla="*/ 17 h 22"/>
                <a:gd name="T4" fmla="*/ 26 w 30"/>
                <a:gd name="T5" fmla="*/ 5 h 22"/>
                <a:gd name="T6" fmla="*/ 11 w 30"/>
                <a:gd name="T7" fmla="*/ 1 h 22"/>
                <a:gd name="T8" fmla="*/ 12 w 30"/>
                <a:gd name="T9" fmla="*/ 3 h 22"/>
                <a:gd name="T10" fmla="*/ 24 w 30"/>
                <a:gd name="T11" fmla="*/ 5 h 22"/>
                <a:gd name="T12" fmla="*/ 26 w 30"/>
                <a:gd name="T13" fmla="*/ 10 h 22"/>
                <a:gd name="T14" fmla="*/ 22 w 30"/>
                <a:gd name="T15" fmla="*/ 15 h 22"/>
                <a:gd name="T16" fmla="*/ 4 w 30"/>
                <a:gd name="T17" fmla="*/ 6 h 22"/>
                <a:gd name="T18" fmla="*/ 2 w 30"/>
                <a:gd name="T19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22">
                  <a:moveTo>
                    <a:pt x="2" y="6"/>
                  </a:moveTo>
                  <a:cubicBezTo>
                    <a:pt x="0" y="17"/>
                    <a:pt x="15" y="22"/>
                    <a:pt x="23" y="17"/>
                  </a:cubicBezTo>
                  <a:cubicBezTo>
                    <a:pt x="28" y="14"/>
                    <a:pt x="30" y="9"/>
                    <a:pt x="26" y="5"/>
                  </a:cubicBezTo>
                  <a:cubicBezTo>
                    <a:pt x="23" y="1"/>
                    <a:pt x="16" y="0"/>
                    <a:pt x="11" y="1"/>
                  </a:cubicBezTo>
                  <a:cubicBezTo>
                    <a:pt x="10" y="1"/>
                    <a:pt x="10" y="3"/>
                    <a:pt x="12" y="3"/>
                  </a:cubicBezTo>
                  <a:cubicBezTo>
                    <a:pt x="16" y="2"/>
                    <a:pt x="20" y="3"/>
                    <a:pt x="24" y="5"/>
                  </a:cubicBezTo>
                  <a:cubicBezTo>
                    <a:pt x="25" y="6"/>
                    <a:pt x="27" y="8"/>
                    <a:pt x="26" y="10"/>
                  </a:cubicBezTo>
                  <a:cubicBezTo>
                    <a:pt x="26" y="12"/>
                    <a:pt x="24" y="14"/>
                    <a:pt x="22" y="15"/>
                  </a:cubicBezTo>
                  <a:cubicBezTo>
                    <a:pt x="15" y="19"/>
                    <a:pt x="2" y="16"/>
                    <a:pt x="4" y="6"/>
                  </a:cubicBezTo>
                  <a:cubicBezTo>
                    <a:pt x="4" y="5"/>
                    <a:pt x="2" y="4"/>
                    <a:pt x="2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0" name="Freeform 302"/>
            <p:cNvSpPr/>
            <p:nvPr/>
          </p:nvSpPr>
          <p:spPr bwMode="auto">
            <a:xfrm>
              <a:off x="1315" y="3965"/>
              <a:ext cx="8" cy="5"/>
            </a:xfrm>
            <a:custGeom>
              <a:avLst/>
              <a:gdLst>
                <a:gd name="T0" fmla="*/ 1 w 6"/>
                <a:gd name="T1" fmla="*/ 3 h 4"/>
                <a:gd name="T2" fmla="*/ 5 w 6"/>
                <a:gd name="T3" fmla="*/ 3 h 4"/>
                <a:gd name="T4" fmla="*/ 6 w 6"/>
                <a:gd name="T5" fmla="*/ 2 h 4"/>
                <a:gd name="T6" fmla="*/ 3 w 6"/>
                <a:gd name="T7" fmla="*/ 0 h 4"/>
                <a:gd name="T8" fmla="*/ 3 w 6"/>
                <a:gd name="T9" fmla="*/ 2 h 4"/>
                <a:gd name="T10" fmla="*/ 4 w 6"/>
                <a:gd name="T11" fmla="*/ 3 h 4"/>
                <a:gd name="T12" fmla="*/ 4 w 6"/>
                <a:gd name="T13" fmla="*/ 2 h 4"/>
                <a:gd name="T14" fmla="*/ 2 w 6"/>
                <a:gd name="T15" fmla="*/ 1 h 4"/>
                <a:gd name="T16" fmla="*/ 1 w 6"/>
                <a:gd name="T1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4">
                  <a:moveTo>
                    <a:pt x="1" y="3"/>
                  </a:moveTo>
                  <a:cubicBezTo>
                    <a:pt x="2" y="4"/>
                    <a:pt x="4" y="4"/>
                    <a:pt x="5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2" y="0"/>
                    <a:pt x="1" y="2"/>
                    <a:pt x="3" y="2"/>
                  </a:cubicBezTo>
                  <a:cubicBezTo>
                    <a:pt x="3" y="2"/>
                    <a:pt x="3" y="2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2" y="1"/>
                  </a:cubicBezTo>
                  <a:cubicBezTo>
                    <a:pt x="1" y="1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1" name="Freeform 303"/>
            <p:cNvSpPr/>
            <p:nvPr/>
          </p:nvSpPr>
          <p:spPr bwMode="auto">
            <a:xfrm>
              <a:off x="613" y="3763"/>
              <a:ext cx="53" cy="199"/>
            </a:xfrm>
            <a:custGeom>
              <a:avLst/>
              <a:gdLst>
                <a:gd name="T0" fmla="*/ 16 w 41"/>
                <a:gd name="T1" fmla="*/ 87 h 154"/>
                <a:gd name="T2" fmla="*/ 16 w 41"/>
                <a:gd name="T3" fmla="*/ 147 h 154"/>
                <a:gd name="T4" fmla="*/ 20 w 41"/>
                <a:gd name="T5" fmla="*/ 145 h 154"/>
                <a:gd name="T6" fmla="*/ 7 w 41"/>
                <a:gd name="T7" fmla="*/ 82 h 154"/>
                <a:gd name="T8" fmla="*/ 16 w 41"/>
                <a:gd name="T9" fmla="*/ 13 h 154"/>
                <a:gd name="T10" fmla="*/ 17 w 41"/>
                <a:gd name="T11" fmla="*/ 10 h 154"/>
                <a:gd name="T12" fmla="*/ 6 w 41"/>
                <a:gd name="T13" fmla="*/ 93 h 154"/>
                <a:gd name="T14" fmla="*/ 5 w 41"/>
                <a:gd name="T15" fmla="*/ 128 h 154"/>
                <a:gd name="T16" fmla="*/ 38 w 41"/>
                <a:gd name="T17" fmla="*/ 147 h 154"/>
                <a:gd name="T18" fmla="*/ 9 w 41"/>
                <a:gd name="T19" fmla="*/ 125 h 154"/>
                <a:gd name="T20" fmla="*/ 10 w 41"/>
                <a:gd name="T21" fmla="*/ 39 h 154"/>
                <a:gd name="T22" fmla="*/ 31 w 41"/>
                <a:gd name="T23" fmla="*/ 3 h 154"/>
                <a:gd name="T24" fmla="*/ 5 w 41"/>
                <a:gd name="T25" fmla="*/ 125 h 154"/>
                <a:gd name="T26" fmla="*/ 38 w 41"/>
                <a:gd name="T27" fmla="*/ 140 h 154"/>
                <a:gd name="T28" fmla="*/ 16 w 41"/>
                <a:gd name="T29" fmla="*/ 135 h 154"/>
                <a:gd name="T30" fmla="*/ 15 w 41"/>
                <a:gd name="T31" fmla="*/ 73 h 154"/>
                <a:gd name="T32" fmla="*/ 19 w 41"/>
                <a:gd name="T33" fmla="*/ 6 h 154"/>
                <a:gd name="T34" fmla="*/ 9 w 41"/>
                <a:gd name="T35" fmla="*/ 12 h 154"/>
                <a:gd name="T36" fmla="*/ 11 w 41"/>
                <a:gd name="T37" fmla="*/ 112 h 154"/>
                <a:gd name="T38" fmla="*/ 31 w 41"/>
                <a:gd name="T39" fmla="*/ 144 h 154"/>
                <a:gd name="T40" fmla="*/ 15 w 41"/>
                <a:gd name="T41" fmla="*/ 81 h 154"/>
                <a:gd name="T42" fmla="*/ 11 w 41"/>
                <a:gd name="T43" fmla="*/ 21 h 154"/>
                <a:gd name="T44" fmla="*/ 8 w 41"/>
                <a:gd name="T45" fmla="*/ 26 h 154"/>
                <a:gd name="T46" fmla="*/ 13 w 41"/>
                <a:gd name="T47" fmla="*/ 86 h 154"/>
                <a:gd name="T48" fmla="*/ 31 w 41"/>
                <a:gd name="T49" fmla="*/ 142 h 154"/>
                <a:gd name="T50" fmla="*/ 13 w 41"/>
                <a:gd name="T51" fmla="*/ 113 h 154"/>
                <a:gd name="T52" fmla="*/ 6 w 41"/>
                <a:gd name="T53" fmla="*/ 24 h 154"/>
                <a:gd name="T54" fmla="*/ 31 w 41"/>
                <a:gd name="T55" fmla="*/ 0 h 154"/>
                <a:gd name="T56" fmla="*/ 12 w 41"/>
                <a:gd name="T57" fmla="*/ 85 h 154"/>
                <a:gd name="T58" fmla="*/ 40 w 41"/>
                <a:gd name="T59" fmla="*/ 140 h 154"/>
                <a:gd name="T60" fmla="*/ 19 w 41"/>
                <a:gd name="T61" fmla="*/ 136 h 154"/>
                <a:gd name="T62" fmla="*/ 10 w 41"/>
                <a:gd name="T63" fmla="*/ 103 h 154"/>
                <a:gd name="T64" fmla="*/ 31 w 41"/>
                <a:gd name="T65" fmla="*/ 5 h 154"/>
                <a:gd name="T66" fmla="*/ 8 w 41"/>
                <a:gd name="T67" fmla="*/ 37 h 154"/>
                <a:gd name="T68" fmla="*/ 7 w 41"/>
                <a:gd name="T69" fmla="*/ 122 h 154"/>
                <a:gd name="T70" fmla="*/ 38 w 41"/>
                <a:gd name="T71" fmla="*/ 144 h 154"/>
                <a:gd name="T72" fmla="*/ 8 w 41"/>
                <a:gd name="T73" fmla="*/ 121 h 154"/>
                <a:gd name="T74" fmla="*/ 6 w 41"/>
                <a:gd name="T75" fmla="*/ 74 h 154"/>
                <a:gd name="T76" fmla="*/ 33 w 41"/>
                <a:gd name="T77" fmla="*/ 9 h 154"/>
                <a:gd name="T78" fmla="*/ 6 w 41"/>
                <a:gd name="T79" fmla="*/ 24 h 154"/>
                <a:gd name="T80" fmla="*/ 8 w 41"/>
                <a:gd name="T81" fmla="*/ 114 h 154"/>
                <a:gd name="T82" fmla="*/ 30 w 41"/>
                <a:gd name="T83" fmla="*/ 151 h 154"/>
                <a:gd name="T84" fmla="*/ 15 w 41"/>
                <a:gd name="T85" fmla="*/ 142 h 154"/>
                <a:gd name="T86" fmla="*/ 18 w 41"/>
                <a:gd name="T87" fmla="*/ 94 h 154"/>
                <a:gd name="T88" fmla="*/ 25 w 41"/>
                <a:gd name="T89" fmla="*/ 1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1" h="154">
                  <a:moveTo>
                    <a:pt x="24" y="10"/>
                  </a:moveTo>
                  <a:cubicBezTo>
                    <a:pt x="8" y="15"/>
                    <a:pt x="12" y="37"/>
                    <a:pt x="14" y="50"/>
                  </a:cubicBezTo>
                  <a:cubicBezTo>
                    <a:pt x="15" y="62"/>
                    <a:pt x="17" y="75"/>
                    <a:pt x="16" y="87"/>
                  </a:cubicBezTo>
                  <a:cubicBezTo>
                    <a:pt x="16" y="100"/>
                    <a:pt x="14" y="112"/>
                    <a:pt x="13" y="124"/>
                  </a:cubicBezTo>
                  <a:cubicBezTo>
                    <a:pt x="13" y="128"/>
                    <a:pt x="12" y="133"/>
                    <a:pt x="13" y="137"/>
                  </a:cubicBezTo>
                  <a:cubicBezTo>
                    <a:pt x="13" y="141"/>
                    <a:pt x="13" y="144"/>
                    <a:pt x="16" y="147"/>
                  </a:cubicBezTo>
                  <a:cubicBezTo>
                    <a:pt x="21" y="154"/>
                    <a:pt x="32" y="152"/>
                    <a:pt x="40" y="151"/>
                  </a:cubicBezTo>
                  <a:cubicBezTo>
                    <a:pt x="41" y="150"/>
                    <a:pt x="40" y="149"/>
                    <a:pt x="39" y="149"/>
                  </a:cubicBezTo>
                  <a:cubicBezTo>
                    <a:pt x="33" y="150"/>
                    <a:pt x="25" y="150"/>
                    <a:pt x="20" y="145"/>
                  </a:cubicBezTo>
                  <a:cubicBezTo>
                    <a:pt x="17" y="142"/>
                    <a:pt x="16" y="139"/>
                    <a:pt x="15" y="136"/>
                  </a:cubicBezTo>
                  <a:cubicBezTo>
                    <a:pt x="13" y="131"/>
                    <a:pt x="12" y="125"/>
                    <a:pt x="11" y="120"/>
                  </a:cubicBezTo>
                  <a:cubicBezTo>
                    <a:pt x="9" y="107"/>
                    <a:pt x="8" y="95"/>
                    <a:pt x="7" y="82"/>
                  </a:cubicBezTo>
                  <a:cubicBezTo>
                    <a:pt x="7" y="77"/>
                    <a:pt x="6" y="71"/>
                    <a:pt x="5" y="65"/>
                  </a:cubicBezTo>
                  <a:cubicBezTo>
                    <a:pt x="4" y="53"/>
                    <a:pt x="4" y="40"/>
                    <a:pt x="7" y="27"/>
                  </a:cubicBezTo>
                  <a:cubicBezTo>
                    <a:pt x="9" y="22"/>
                    <a:pt x="11" y="17"/>
                    <a:pt x="16" y="13"/>
                  </a:cubicBezTo>
                  <a:cubicBezTo>
                    <a:pt x="20" y="9"/>
                    <a:pt x="27" y="8"/>
                    <a:pt x="33" y="9"/>
                  </a:cubicBezTo>
                  <a:cubicBezTo>
                    <a:pt x="34" y="9"/>
                    <a:pt x="34" y="7"/>
                    <a:pt x="33" y="6"/>
                  </a:cubicBezTo>
                  <a:cubicBezTo>
                    <a:pt x="27" y="6"/>
                    <a:pt x="21" y="7"/>
                    <a:pt x="17" y="10"/>
                  </a:cubicBezTo>
                  <a:cubicBezTo>
                    <a:pt x="12" y="13"/>
                    <a:pt x="9" y="18"/>
                    <a:pt x="7" y="23"/>
                  </a:cubicBezTo>
                  <a:cubicBezTo>
                    <a:pt x="2" y="34"/>
                    <a:pt x="2" y="47"/>
                    <a:pt x="3" y="59"/>
                  </a:cubicBezTo>
                  <a:cubicBezTo>
                    <a:pt x="3" y="71"/>
                    <a:pt x="5" y="82"/>
                    <a:pt x="6" y="93"/>
                  </a:cubicBezTo>
                  <a:cubicBezTo>
                    <a:pt x="7" y="99"/>
                    <a:pt x="7" y="106"/>
                    <a:pt x="7" y="112"/>
                  </a:cubicBezTo>
                  <a:cubicBezTo>
                    <a:pt x="7" y="115"/>
                    <a:pt x="7" y="118"/>
                    <a:pt x="7" y="120"/>
                  </a:cubicBezTo>
                  <a:cubicBezTo>
                    <a:pt x="6" y="123"/>
                    <a:pt x="6" y="126"/>
                    <a:pt x="5" y="128"/>
                  </a:cubicBezTo>
                  <a:cubicBezTo>
                    <a:pt x="5" y="132"/>
                    <a:pt x="5" y="136"/>
                    <a:pt x="7" y="140"/>
                  </a:cubicBezTo>
                  <a:cubicBezTo>
                    <a:pt x="9" y="142"/>
                    <a:pt x="12" y="144"/>
                    <a:pt x="15" y="145"/>
                  </a:cubicBezTo>
                  <a:cubicBezTo>
                    <a:pt x="22" y="147"/>
                    <a:pt x="30" y="147"/>
                    <a:pt x="38" y="147"/>
                  </a:cubicBezTo>
                  <a:cubicBezTo>
                    <a:pt x="39" y="147"/>
                    <a:pt x="39" y="145"/>
                    <a:pt x="38" y="144"/>
                  </a:cubicBezTo>
                  <a:cubicBezTo>
                    <a:pt x="30" y="144"/>
                    <a:pt x="20" y="146"/>
                    <a:pt x="14" y="140"/>
                  </a:cubicBezTo>
                  <a:cubicBezTo>
                    <a:pt x="11" y="136"/>
                    <a:pt x="10" y="130"/>
                    <a:pt x="9" y="125"/>
                  </a:cubicBezTo>
                  <a:cubicBezTo>
                    <a:pt x="8" y="120"/>
                    <a:pt x="9" y="114"/>
                    <a:pt x="9" y="108"/>
                  </a:cubicBezTo>
                  <a:cubicBezTo>
                    <a:pt x="10" y="97"/>
                    <a:pt x="12" y="86"/>
                    <a:pt x="12" y="75"/>
                  </a:cubicBezTo>
                  <a:cubicBezTo>
                    <a:pt x="11" y="63"/>
                    <a:pt x="9" y="51"/>
                    <a:pt x="10" y="39"/>
                  </a:cubicBezTo>
                  <a:cubicBezTo>
                    <a:pt x="10" y="32"/>
                    <a:pt x="10" y="24"/>
                    <a:pt x="15" y="18"/>
                  </a:cubicBezTo>
                  <a:cubicBezTo>
                    <a:pt x="19" y="13"/>
                    <a:pt x="26" y="9"/>
                    <a:pt x="32" y="5"/>
                  </a:cubicBezTo>
                  <a:cubicBezTo>
                    <a:pt x="33" y="5"/>
                    <a:pt x="32" y="3"/>
                    <a:pt x="31" y="3"/>
                  </a:cubicBezTo>
                  <a:cubicBezTo>
                    <a:pt x="0" y="16"/>
                    <a:pt x="4" y="55"/>
                    <a:pt x="7" y="82"/>
                  </a:cubicBezTo>
                  <a:cubicBezTo>
                    <a:pt x="8" y="88"/>
                    <a:pt x="9" y="95"/>
                    <a:pt x="8" y="102"/>
                  </a:cubicBezTo>
                  <a:cubicBezTo>
                    <a:pt x="7" y="109"/>
                    <a:pt x="5" y="117"/>
                    <a:pt x="5" y="125"/>
                  </a:cubicBezTo>
                  <a:cubicBezTo>
                    <a:pt x="6" y="133"/>
                    <a:pt x="11" y="137"/>
                    <a:pt x="18" y="138"/>
                  </a:cubicBezTo>
                  <a:cubicBezTo>
                    <a:pt x="22" y="139"/>
                    <a:pt x="26" y="138"/>
                    <a:pt x="29" y="138"/>
                  </a:cubicBezTo>
                  <a:cubicBezTo>
                    <a:pt x="32" y="138"/>
                    <a:pt x="36" y="138"/>
                    <a:pt x="38" y="140"/>
                  </a:cubicBezTo>
                  <a:cubicBezTo>
                    <a:pt x="39" y="140"/>
                    <a:pt x="39" y="139"/>
                    <a:pt x="39" y="139"/>
                  </a:cubicBezTo>
                  <a:cubicBezTo>
                    <a:pt x="34" y="141"/>
                    <a:pt x="29" y="143"/>
                    <a:pt x="24" y="142"/>
                  </a:cubicBezTo>
                  <a:cubicBezTo>
                    <a:pt x="21" y="141"/>
                    <a:pt x="18" y="138"/>
                    <a:pt x="16" y="135"/>
                  </a:cubicBezTo>
                  <a:cubicBezTo>
                    <a:pt x="14" y="130"/>
                    <a:pt x="13" y="125"/>
                    <a:pt x="13" y="120"/>
                  </a:cubicBezTo>
                  <a:cubicBezTo>
                    <a:pt x="12" y="114"/>
                    <a:pt x="12" y="108"/>
                    <a:pt x="12" y="103"/>
                  </a:cubicBezTo>
                  <a:cubicBezTo>
                    <a:pt x="13" y="93"/>
                    <a:pt x="14" y="83"/>
                    <a:pt x="15" y="73"/>
                  </a:cubicBezTo>
                  <a:cubicBezTo>
                    <a:pt x="15" y="63"/>
                    <a:pt x="13" y="52"/>
                    <a:pt x="12" y="42"/>
                  </a:cubicBezTo>
                  <a:cubicBezTo>
                    <a:pt x="11" y="33"/>
                    <a:pt x="10" y="24"/>
                    <a:pt x="13" y="16"/>
                  </a:cubicBezTo>
                  <a:cubicBezTo>
                    <a:pt x="14" y="12"/>
                    <a:pt x="16" y="9"/>
                    <a:pt x="19" y="6"/>
                  </a:cubicBezTo>
                  <a:cubicBezTo>
                    <a:pt x="22" y="3"/>
                    <a:pt x="26" y="3"/>
                    <a:pt x="31" y="2"/>
                  </a:cubicBezTo>
                  <a:cubicBezTo>
                    <a:pt x="31" y="2"/>
                    <a:pt x="30" y="1"/>
                    <a:pt x="30" y="0"/>
                  </a:cubicBezTo>
                  <a:cubicBezTo>
                    <a:pt x="23" y="3"/>
                    <a:pt x="14" y="6"/>
                    <a:pt x="9" y="12"/>
                  </a:cubicBezTo>
                  <a:cubicBezTo>
                    <a:pt x="3" y="20"/>
                    <a:pt x="4" y="31"/>
                    <a:pt x="5" y="41"/>
                  </a:cubicBezTo>
                  <a:cubicBezTo>
                    <a:pt x="6" y="52"/>
                    <a:pt x="9" y="63"/>
                    <a:pt x="11" y="74"/>
                  </a:cubicBezTo>
                  <a:cubicBezTo>
                    <a:pt x="12" y="87"/>
                    <a:pt x="11" y="100"/>
                    <a:pt x="11" y="112"/>
                  </a:cubicBezTo>
                  <a:cubicBezTo>
                    <a:pt x="11" y="117"/>
                    <a:pt x="10" y="123"/>
                    <a:pt x="11" y="128"/>
                  </a:cubicBezTo>
                  <a:cubicBezTo>
                    <a:pt x="11" y="131"/>
                    <a:pt x="12" y="134"/>
                    <a:pt x="14" y="137"/>
                  </a:cubicBezTo>
                  <a:cubicBezTo>
                    <a:pt x="18" y="142"/>
                    <a:pt x="25" y="143"/>
                    <a:pt x="31" y="144"/>
                  </a:cubicBezTo>
                  <a:cubicBezTo>
                    <a:pt x="31" y="143"/>
                    <a:pt x="31" y="143"/>
                    <a:pt x="31" y="142"/>
                  </a:cubicBezTo>
                  <a:cubicBezTo>
                    <a:pt x="17" y="142"/>
                    <a:pt x="14" y="128"/>
                    <a:pt x="14" y="117"/>
                  </a:cubicBezTo>
                  <a:cubicBezTo>
                    <a:pt x="13" y="105"/>
                    <a:pt x="15" y="93"/>
                    <a:pt x="15" y="81"/>
                  </a:cubicBezTo>
                  <a:cubicBezTo>
                    <a:pt x="15" y="73"/>
                    <a:pt x="15" y="65"/>
                    <a:pt x="14" y="58"/>
                  </a:cubicBezTo>
                  <a:cubicBezTo>
                    <a:pt x="13" y="50"/>
                    <a:pt x="12" y="43"/>
                    <a:pt x="11" y="35"/>
                  </a:cubicBezTo>
                  <a:cubicBezTo>
                    <a:pt x="10" y="31"/>
                    <a:pt x="10" y="26"/>
                    <a:pt x="11" y="21"/>
                  </a:cubicBezTo>
                  <a:cubicBezTo>
                    <a:pt x="13" y="16"/>
                    <a:pt x="17" y="12"/>
                    <a:pt x="21" y="8"/>
                  </a:cubicBezTo>
                  <a:cubicBezTo>
                    <a:pt x="22" y="7"/>
                    <a:pt x="21" y="6"/>
                    <a:pt x="20" y="7"/>
                  </a:cubicBezTo>
                  <a:cubicBezTo>
                    <a:pt x="14" y="12"/>
                    <a:pt x="9" y="18"/>
                    <a:pt x="8" y="26"/>
                  </a:cubicBezTo>
                  <a:cubicBezTo>
                    <a:pt x="8" y="30"/>
                    <a:pt x="9" y="34"/>
                    <a:pt x="10" y="38"/>
                  </a:cubicBezTo>
                  <a:cubicBezTo>
                    <a:pt x="11" y="45"/>
                    <a:pt x="11" y="51"/>
                    <a:pt x="12" y="57"/>
                  </a:cubicBezTo>
                  <a:cubicBezTo>
                    <a:pt x="13" y="66"/>
                    <a:pt x="14" y="76"/>
                    <a:pt x="13" y="86"/>
                  </a:cubicBezTo>
                  <a:cubicBezTo>
                    <a:pt x="13" y="92"/>
                    <a:pt x="12" y="98"/>
                    <a:pt x="12" y="104"/>
                  </a:cubicBezTo>
                  <a:cubicBezTo>
                    <a:pt x="11" y="118"/>
                    <a:pt x="11" y="144"/>
                    <a:pt x="31" y="144"/>
                  </a:cubicBezTo>
                  <a:cubicBezTo>
                    <a:pt x="32" y="144"/>
                    <a:pt x="32" y="142"/>
                    <a:pt x="31" y="142"/>
                  </a:cubicBezTo>
                  <a:cubicBezTo>
                    <a:pt x="23" y="141"/>
                    <a:pt x="15" y="139"/>
                    <a:pt x="13" y="130"/>
                  </a:cubicBezTo>
                  <a:cubicBezTo>
                    <a:pt x="13" y="128"/>
                    <a:pt x="13" y="125"/>
                    <a:pt x="13" y="123"/>
                  </a:cubicBezTo>
                  <a:cubicBezTo>
                    <a:pt x="13" y="120"/>
                    <a:pt x="13" y="116"/>
                    <a:pt x="13" y="113"/>
                  </a:cubicBezTo>
                  <a:cubicBezTo>
                    <a:pt x="13" y="107"/>
                    <a:pt x="13" y="100"/>
                    <a:pt x="13" y="94"/>
                  </a:cubicBezTo>
                  <a:cubicBezTo>
                    <a:pt x="13" y="82"/>
                    <a:pt x="12" y="71"/>
                    <a:pt x="10" y="59"/>
                  </a:cubicBezTo>
                  <a:cubicBezTo>
                    <a:pt x="7" y="48"/>
                    <a:pt x="5" y="36"/>
                    <a:pt x="6" y="24"/>
                  </a:cubicBezTo>
                  <a:cubicBezTo>
                    <a:pt x="7" y="18"/>
                    <a:pt x="10" y="13"/>
                    <a:pt x="15" y="9"/>
                  </a:cubicBezTo>
                  <a:cubicBezTo>
                    <a:pt x="20" y="6"/>
                    <a:pt x="25" y="4"/>
                    <a:pt x="31" y="2"/>
                  </a:cubicBezTo>
                  <a:cubicBezTo>
                    <a:pt x="32" y="2"/>
                    <a:pt x="32" y="0"/>
                    <a:pt x="31" y="0"/>
                  </a:cubicBezTo>
                  <a:cubicBezTo>
                    <a:pt x="1" y="1"/>
                    <a:pt x="10" y="41"/>
                    <a:pt x="12" y="60"/>
                  </a:cubicBezTo>
                  <a:cubicBezTo>
                    <a:pt x="12" y="64"/>
                    <a:pt x="13" y="68"/>
                    <a:pt x="13" y="72"/>
                  </a:cubicBezTo>
                  <a:cubicBezTo>
                    <a:pt x="12" y="77"/>
                    <a:pt x="12" y="81"/>
                    <a:pt x="12" y="85"/>
                  </a:cubicBezTo>
                  <a:cubicBezTo>
                    <a:pt x="11" y="96"/>
                    <a:pt x="10" y="108"/>
                    <a:pt x="11" y="119"/>
                  </a:cubicBezTo>
                  <a:cubicBezTo>
                    <a:pt x="12" y="126"/>
                    <a:pt x="13" y="135"/>
                    <a:pt x="18" y="141"/>
                  </a:cubicBezTo>
                  <a:cubicBezTo>
                    <a:pt x="24" y="147"/>
                    <a:pt x="33" y="144"/>
                    <a:pt x="40" y="140"/>
                  </a:cubicBezTo>
                  <a:cubicBezTo>
                    <a:pt x="40" y="140"/>
                    <a:pt x="40" y="139"/>
                    <a:pt x="40" y="139"/>
                  </a:cubicBezTo>
                  <a:cubicBezTo>
                    <a:pt x="38" y="137"/>
                    <a:pt x="34" y="136"/>
                    <a:pt x="31" y="136"/>
                  </a:cubicBezTo>
                  <a:cubicBezTo>
                    <a:pt x="27" y="136"/>
                    <a:pt x="23" y="137"/>
                    <a:pt x="19" y="136"/>
                  </a:cubicBezTo>
                  <a:cubicBezTo>
                    <a:pt x="14" y="136"/>
                    <a:pt x="11" y="134"/>
                    <a:pt x="9" y="130"/>
                  </a:cubicBezTo>
                  <a:cubicBezTo>
                    <a:pt x="7" y="126"/>
                    <a:pt x="7" y="121"/>
                    <a:pt x="8" y="117"/>
                  </a:cubicBezTo>
                  <a:cubicBezTo>
                    <a:pt x="8" y="113"/>
                    <a:pt x="9" y="108"/>
                    <a:pt x="10" y="103"/>
                  </a:cubicBezTo>
                  <a:cubicBezTo>
                    <a:pt x="10" y="100"/>
                    <a:pt x="10" y="96"/>
                    <a:pt x="10" y="92"/>
                  </a:cubicBezTo>
                  <a:cubicBezTo>
                    <a:pt x="9" y="85"/>
                    <a:pt x="8" y="77"/>
                    <a:pt x="8" y="70"/>
                  </a:cubicBezTo>
                  <a:cubicBezTo>
                    <a:pt x="6" y="47"/>
                    <a:pt x="5" y="15"/>
                    <a:pt x="31" y="5"/>
                  </a:cubicBezTo>
                  <a:cubicBezTo>
                    <a:pt x="31" y="5"/>
                    <a:pt x="31" y="4"/>
                    <a:pt x="31" y="3"/>
                  </a:cubicBezTo>
                  <a:cubicBezTo>
                    <a:pt x="23" y="8"/>
                    <a:pt x="15" y="14"/>
                    <a:pt x="11" y="22"/>
                  </a:cubicBezTo>
                  <a:cubicBezTo>
                    <a:pt x="8" y="27"/>
                    <a:pt x="8" y="32"/>
                    <a:pt x="8" y="37"/>
                  </a:cubicBezTo>
                  <a:cubicBezTo>
                    <a:pt x="7" y="43"/>
                    <a:pt x="8" y="48"/>
                    <a:pt x="8" y="54"/>
                  </a:cubicBezTo>
                  <a:cubicBezTo>
                    <a:pt x="9" y="66"/>
                    <a:pt x="10" y="78"/>
                    <a:pt x="10" y="89"/>
                  </a:cubicBezTo>
                  <a:cubicBezTo>
                    <a:pt x="8" y="100"/>
                    <a:pt x="6" y="111"/>
                    <a:pt x="7" y="122"/>
                  </a:cubicBezTo>
                  <a:cubicBezTo>
                    <a:pt x="7" y="130"/>
                    <a:pt x="9" y="139"/>
                    <a:pt x="16" y="144"/>
                  </a:cubicBezTo>
                  <a:cubicBezTo>
                    <a:pt x="22" y="147"/>
                    <a:pt x="31" y="147"/>
                    <a:pt x="38" y="147"/>
                  </a:cubicBezTo>
                  <a:cubicBezTo>
                    <a:pt x="38" y="146"/>
                    <a:pt x="38" y="145"/>
                    <a:pt x="38" y="144"/>
                  </a:cubicBezTo>
                  <a:cubicBezTo>
                    <a:pt x="30" y="145"/>
                    <a:pt x="23" y="145"/>
                    <a:pt x="15" y="143"/>
                  </a:cubicBezTo>
                  <a:cubicBezTo>
                    <a:pt x="12" y="142"/>
                    <a:pt x="9" y="140"/>
                    <a:pt x="7" y="136"/>
                  </a:cubicBezTo>
                  <a:cubicBezTo>
                    <a:pt x="6" y="131"/>
                    <a:pt x="8" y="126"/>
                    <a:pt x="8" y="121"/>
                  </a:cubicBezTo>
                  <a:cubicBezTo>
                    <a:pt x="9" y="116"/>
                    <a:pt x="9" y="110"/>
                    <a:pt x="9" y="104"/>
                  </a:cubicBezTo>
                  <a:cubicBezTo>
                    <a:pt x="9" y="99"/>
                    <a:pt x="8" y="95"/>
                    <a:pt x="8" y="90"/>
                  </a:cubicBezTo>
                  <a:cubicBezTo>
                    <a:pt x="7" y="85"/>
                    <a:pt x="6" y="80"/>
                    <a:pt x="6" y="74"/>
                  </a:cubicBezTo>
                  <a:cubicBezTo>
                    <a:pt x="4" y="62"/>
                    <a:pt x="4" y="48"/>
                    <a:pt x="6" y="36"/>
                  </a:cubicBezTo>
                  <a:cubicBezTo>
                    <a:pt x="7" y="25"/>
                    <a:pt x="12" y="13"/>
                    <a:pt x="23" y="10"/>
                  </a:cubicBezTo>
                  <a:cubicBezTo>
                    <a:pt x="26" y="9"/>
                    <a:pt x="30" y="8"/>
                    <a:pt x="33" y="9"/>
                  </a:cubicBezTo>
                  <a:cubicBezTo>
                    <a:pt x="33" y="8"/>
                    <a:pt x="33" y="7"/>
                    <a:pt x="33" y="6"/>
                  </a:cubicBezTo>
                  <a:cubicBezTo>
                    <a:pt x="27" y="6"/>
                    <a:pt x="21" y="7"/>
                    <a:pt x="15" y="11"/>
                  </a:cubicBezTo>
                  <a:cubicBezTo>
                    <a:pt x="11" y="14"/>
                    <a:pt x="8" y="19"/>
                    <a:pt x="6" y="24"/>
                  </a:cubicBezTo>
                  <a:cubicBezTo>
                    <a:pt x="2" y="36"/>
                    <a:pt x="2" y="50"/>
                    <a:pt x="3" y="63"/>
                  </a:cubicBezTo>
                  <a:cubicBezTo>
                    <a:pt x="4" y="68"/>
                    <a:pt x="4" y="74"/>
                    <a:pt x="5" y="80"/>
                  </a:cubicBezTo>
                  <a:cubicBezTo>
                    <a:pt x="6" y="91"/>
                    <a:pt x="7" y="102"/>
                    <a:pt x="8" y="114"/>
                  </a:cubicBezTo>
                  <a:cubicBezTo>
                    <a:pt x="9" y="120"/>
                    <a:pt x="10" y="126"/>
                    <a:pt x="12" y="132"/>
                  </a:cubicBezTo>
                  <a:cubicBezTo>
                    <a:pt x="13" y="136"/>
                    <a:pt x="14" y="139"/>
                    <a:pt x="16" y="143"/>
                  </a:cubicBezTo>
                  <a:cubicBezTo>
                    <a:pt x="19" y="148"/>
                    <a:pt x="24" y="150"/>
                    <a:pt x="30" y="151"/>
                  </a:cubicBezTo>
                  <a:cubicBezTo>
                    <a:pt x="33" y="152"/>
                    <a:pt x="36" y="151"/>
                    <a:pt x="39" y="151"/>
                  </a:cubicBezTo>
                  <a:cubicBezTo>
                    <a:pt x="39" y="150"/>
                    <a:pt x="39" y="150"/>
                    <a:pt x="39" y="149"/>
                  </a:cubicBezTo>
                  <a:cubicBezTo>
                    <a:pt x="31" y="150"/>
                    <a:pt x="18" y="153"/>
                    <a:pt x="15" y="142"/>
                  </a:cubicBezTo>
                  <a:cubicBezTo>
                    <a:pt x="14" y="138"/>
                    <a:pt x="15" y="134"/>
                    <a:pt x="15" y="130"/>
                  </a:cubicBezTo>
                  <a:cubicBezTo>
                    <a:pt x="15" y="124"/>
                    <a:pt x="15" y="118"/>
                    <a:pt x="16" y="112"/>
                  </a:cubicBezTo>
                  <a:cubicBezTo>
                    <a:pt x="17" y="106"/>
                    <a:pt x="18" y="100"/>
                    <a:pt x="18" y="94"/>
                  </a:cubicBezTo>
                  <a:cubicBezTo>
                    <a:pt x="19" y="88"/>
                    <a:pt x="19" y="81"/>
                    <a:pt x="18" y="75"/>
                  </a:cubicBezTo>
                  <a:cubicBezTo>
                    <a:pt x="18" y="64"/>
                    <a:pt x="16" y="52"/>
                    <a:pt x="15" y="40"/>
                  </a:cubicBezTo>
                  <a:cubicBezTo>
                    <a:pt x="14" y="31"/>
                    <a:pt x="13" y="15"/>
                    <a:pt x="25" y="12"/>
                  </a:cubicBezTo>
                  <a:cubicBezTo>
                    <a:pt x="26" y="12"/>
                    <a:pt x="25" y="10"/>
                    <a:pt x="24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2" name="Freeform 304"/>
            <p:cNvSpPr/>
            <p:nvPr/>
          </p:nvSpPr>
          <p:spPr bwMode="auto">
            <a:xfrm>
              <a:off x="1497" y="3758"/>
              <a:ext cx="114" cy="113"/>
            </a:xfrm>
            <a:custGeom>
              <a:avLst/>
              <a:gdLst>
                <a:gd name="T0" fmla="*/ 35 w 88"/>
                <a:gd name="T1" fmla="*/ 35 h 87"/>
                <a:gd name="T2" fmla="*/ 40 w 88"/>
                <a:gd name="T3" fmla="*/ 33 h 87"/>
                <a:gd name="T4" fmla="*/ 36 w 88"/>
                <a:gd name="T5" fmla="*/ 11 h 87"/>
                <a:gd name="T6" fmla="*/ 44 w 88"/>
                <a:gd name="T7" fmla="*/ 3 h 87"/>
                <a:gd name="T8" fmla="*/ 49 w 88"/>
                <a:gd name="T9" fmla="*/ 5 h 87"/>
                <a:gd name="T10" fmla="*/ 57 w 88"/>
                <a:gd name="T11" fmla="*/ 35 h 87"/>
                <a:gd name="T12" fmla="*/ 73 w 88"/>
                <a:gd name="T13" fmla="*/ 31 h 87"/>
                <a:gd name="T14" fmla="*/ 55 w 88"/>
                <a:gd name="T15" fmla="*/ 52 h 87"/>
                <a:gd name="T16" fmla="*/ 52 w 88"/>
                <a:gd name="T17" fmla="*/ 51 h 87"/>
                <a:gd name="T18" fmla="*/ 61 w 88"/>
                <a:gd name="T19" fmla="*/ 31 h 87"/>
                <a:gd name="T20" fmla="*/ 42 w 88"/>
                <a:gd name="T21" fmla="*/ 3 h 87"/>
                <a:gd name="T22" fmla="*/ 10 w 88"/>
                <a:gd name="T23" fmla="*/ 38 h 87"/>
                <a:gd name="T24" fmla="*/ 5 w 88"/>
                <a:gd name="T25" fmla="*/ 43 h 87"/>
                <a:gd name="T26" fmla="*/ 17 w 88"/>
                <a:gd name="T27" fmla="*/ 53 h 87"/>
                <a:gd name="T28" fmla="*/ 11 w 88"/>
                <a:gd name="T29" fmla="*/ 40 h 87"/>
                <a:gd name="T30" fmla="*/ 34 w 88"/>
                <a:gd name="T31" fmla="*/ 56 h 87"/>
                <a:gd name="T32" fmla="*/ 51 w 88"/>
                <a:gd name="T33" fmla="*/ 55 h 87"/>
                <a:gd name="T34" fmla="*/ 32 w 88"/>
                <a:gd name="T35" fmla="*/ 52 h 87"/>
                <a:gd name="T36" fmla="*/ 51 w 88"/>
                <a:gd name="T37" fmla="*/ 54 h 87"/>
                <a:gd name="T38" fmla="*/ 62 w 88"/>
                <a:gd name="T39" fmla="*/ 30 h 87"/>
                <a:gd name="T40" fmla="*/ 41 w 88"/>
                <a:gd name="T41" fmla="*/ 7 h 87"/>
                <a:gd name="T42" fmla="*/ 31 w 88"/>
                <a:gd name="T43" fmla="*/ 14 h 87"/>
                <a:gd name="T44" fmla="*/ 44 w 88"/>
                <a:gd name="T45" fmla="*/ 10 h 87"/>
                <a:gd name="T46" fmla="*/ 72 w 88"/>
                <a:gd name="T47" fmla="*/ 33 h 87"/>
                <a:gd name="T48" fmla="*/ 54 w 88"/>
                <a:gd name="T49" fmla="*/ 53 h 87"/>
                <a:gd name="T50" fmla="*/ 39 w 88"/>
                <a:gd name="T51" fmla="*/ 75 h 87"/>
                <a:gd name="T52" fmla="*/ 29 w 88"/>
                <a:gd name="T53" fmla="*/ 58 h 87"/>
                <a:gd name="T54" fmla="*/ 46 w 88"/>
                <a:gd name="T55" fmla="*/ 86 h 87"/>
                <a:gd name="T56" fmla="*/ 61 w 88"/>
                <a:gd name="T57" fmla="*/ 53 h 87"/>
                <a:gd name="T58" fmla="*/ 73 w 88"/>
                <a:gd name="T59" fmla="*/ 31 h 87"/>
                <a:gd name="T60" fmla="*/ 54 w 88"/>
                <a:gd name="T61" fmla="*/ 25 h 87"/>
                <a:gd name="T62" fmla="*/ 31 w 88"/>
                <a:gd name="T63" fmla="*/ 14 h 87"/>
                <a:gd name="T64" fmla="*/ 36 w 88"/>
                <a:gd name="T65" fmla="*/ 7 h 87"/>
                <a:gd name="T66" fmla="*/ 57 w 88"/>
                <a:gd name="T67" fmla="*/ 34 h 87"/>
                <a:gd name="T68" fmla="*/ 79 w 88"/>
                <a:gd name="T69" fmla="*/ 43 h 87"/>
                <a:gd name="T70" fmla="*/ 51 w 88"/>
                <a:gd name="T71" fmla="*/ 68 h 87"/>
                <a:gd name="T72" fmla="*/ 30 w 88"/>
                <a:gd name="T73" fmla="*/ 53 h 87"/>
                <a:gd name="T74" fmla="*/ 54 w 88"/>
                <a:gd name="T75" fmla="*/ 75 h 87"/>
                <a:gd name="T76" fmla="*/ 25 w 88"/>
                <a:gd name="T77" fmla="*/ 54 h 87"/>
                <a:gd name="T78" fmla="*/ 27 w 88"/>
                <a:gd name="T79" fmla="*/ 37 h 87"/>
                <a:gd name="T80" fmla="*/ 33 w 88"/>
                <a:gd name="T81" fmla="*/ 49 h 87"/>
                <a:gd name="T82" fmla="*/ 31 w 88"/>
                <a:gd name="T83" fmla="*/ 37 h 87"/>
                <a:gd name="T84" fmla="*/ 37 w 88"/>
                <a:gd name="T85" fmla="*/ 35 h 87"/>
                <a:gd name="T86" fmla="*/ 43 w 88"/>
                <a:gd name="T87" fmla="*/ 30 h 87"/>
                <a:gd name="T88" fmla="*/ 83 w 88"/>
                <a:gd name="T89" fmla="*/ 43 h 87"/>
                <a:gd name="T90" fmla="*/ 52 w 88"/>
                <a:gd name="T91" fmla="*/ 51 h 87"/>
                <a:gd name="T92" fmla="*/ 55 w 88"/>
                <a:gd name="T93" fmla="*/ 52 h 87"/>
                <a:gd name="T94" fmla="*/ 63 w 88"/>
                <a:gd name="T95" fmla="*/ 31 h 87"/>
                <a:gd name="T96" fmla="*/ 56 w 88"/>
                <a:gd name="T97" fmla="*/ 34 h 87"/>
                <a:gd name="T98" fmla="*/ 56 w 88"/>
                <a:gd name="T99" fmla="*/ 33 h 87"/>
                <a:gd name="T100" fmla="*/ 53 w 88"/>
                <a:gd name="T101" fmla="*/ 28 h 87"/>
                <a:gd name="T102" fmla="*/ 50 w 88"/>
                <a:gd name="T103" fmla="*/ 2 h 87"/>
                <a:gd name="T104" fmla="*/ 38 w 88"/>
                <a:gd name="T105" fmla="*/ 20 h 87"/>
                <a:gd name="T106" fmla="*/ 38 w 88"/>
                <a:gd name="T107" fmla="*/ 13 h 87"/>
                <a:gd name="T108" fmla="*/ 37 w 88"/>
                <a:gd name="T109" fmla="*/ 1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8" h="87">
                  <a:moveTo>
                    <a:pt x="41" y="31"/>
                  </a:moveTo>
                  <a:cubicBezTo>
                    <a:pt x="41" y="28"/>
                    <a:pt x="41" y="24"/>
                    <a:pt x="41" y="21"/>
                  </a:cubicBezTo>
                  <a:cubicBezTo>
                    <a:pt x="41" y="17"/>
                    <a:pt x="40" y="13"/>
                    <a:pt x="38" y="11"/>
                  </a:cubicBezTo>
                  <a:cubicBezTo>
                    <a:pt x="37" y="10"/>
                    <a:pt x="36" y="10"/>
                    <a:pt x="36" y="11"/>
                  </a:cubicBezTo>
                  <a:cubicBezTo>
                    <a:pt x="35" y="19"/>
                    <a:pt x="37" y="28"/>
                    <a:pt x="35" y="35"/>
                  </a:cubicBezTo>
                  <a:cubicBezTo>
                    <a:pt x="36" y="36"/>
                    <a:pt x="36" y="36"/>
                    <a:pt x="37" y="36"/>
                  </a:cubicBezTo>
                  <a:cubicBezTo>
                    <a:pt x="37" y="28"/>
                    <a:pt x="37" y="21"/>
                    <a:pt x="38" y="13"/>
                  </a:cubicBezTo>
                  <a:cubicBezTo>
                    <a:pt x="37" y="13"/>
                    <a:pt x="37" y="13"/>
                    <a:pt x="36" y="13"/>
                  </a:cubicBezTo>
                  <a:cubicBezTo>
                    <a:pt x="37" y="20"/>
                    <a:pt x="39" y="27"/>
                    <a:pt x="38" y="33"/>
                  </a:cubicBezTo>
                  <a:cubicBezTo>
                    <a:pt x="38" y="33"/>
                    <a:pt x="39" y="33"/>
                    <a:pt x="40" y="33"/>
                  </a:cubicBezTo>
                  <a:cubicBezTo>
                    <a:pt x="38" y="25"/>
                    <a:pt x="40" y="17"/>
                    <a:pt x="39" y="10"/>
                  </a:cubicBezTo>
                  <a:cubicBezTo>
                    <a:pt x="39" y="9"/>
                    <a:pt x="38" y="9"/>
                    <a:pt x="37" y="10"/>
                  </a:cubicBezTo>
                  <a:cubicBezTo>
                    <a:pt x="34" y="16"/>
                    <a:pt x="37" y="23"/>
                    <a:pt x="36" y="30"/>
                  </a:cubicBezTo>
                  <a:cubicBezTo>
                    <a:pt x="37" y="30"/>
                    <a:pt x="38" y="30"/>
                    <a:pt x="38" y="30"/>
                  </a:cubicBezTo>
                  <a:cubicBezTo>
                    <a:pt x="37" y="24"/>
                    <a:pt x="34" y="17"/>
                    <a:pt x="36" y="11"/>
                  </a:cubicBezTo>
                  <a:cubicBezTo>
                    <a:pt x="37" y="5"/>
                    <a:pt x="44" y="3"/>
                    <a:pt x="50" y="2"/>
                  </a:cubicBezTo>
                  <a:cubicBezTo>
                    <a:pt x="50" y="1"/>
                    <a:pt x="50" y="1"/>
                    <a:pt x="49" y="0"/>
                  </a:cubicBezTo>
                  <a:cubicBezTo>
                    <a:pt x="44" y="1"/>
                    <a:pt x="39" y="2"/>
                    <a:pt x="34" y="3"/>
                  </a:cubicBezTo>
                  <a:cubicBezTo>
                    <a:pt x="33" y="3"/>
                    <a:pt x="33" y="5"/>
                    <a:pt x="34" y="5"/>
                  </a:cubicBezTo>
                  <a:cubicBezTo>
                    <a:pt x="38" y="4"/>
                    <a:pt x="41" y="3"/>
                    <a:pt x="44" y="3"/>
                  </a:cubicBezTo>
                  <a:cubicBezTo>
                    <a:pt x="48" y="2"/>
                    <a:pt x="50" y="4"/>
                    <a:pt x="51" y="8"/>
                  </a:cubicBezTo>
                  <a:cubicBezTo>
                    <a:pt x="53" y="15"/>
                    <a:pt x="52" y="22"/>
                    <a:pt x="52" y="28"/>
                  </a:cubicBezTo>
                  <a:cubicBezTo>
                    <a:pt x="52" y="28"/>
                    <a:pt x="53" y="28"/>
                    <a:pt x="53" y="28"/>
                  </a:cubicBezTo>
                  <a:cubicBezTo>
                    <a:pt x="53" y="21"/>
                    <a:pt x="53" y="13"/>
                    <a:pt x="51" y="5"/>
                  </a:cubicBezTo>
                  <a:cubicBezTo>
                    <a:pt x="50" y="4"/>
                    <a:pt x="49" y="4"/>
                    <a:pt x="49" y="5"/>
                  </a:cubicBezTo>
                  <a:cubicBezTo>
                    <a:pt x="51" y="14"/>
                    <a:pt x="48" y="23"/>
                    <a:pt x="52" y="31"/>
                  </a:cubicBezTo>
                  <a:cubicBezTo>
                    <a:pt x="56" y="39"/>
                    <a:pt x="66" y="34"/>
                    <a:pt x="71" y="32"/>
                  </a:cubicBezTo>
                  <a:cubicBezTo>
                    <a:pt x="71" y="31"/>
                    <a:pt x="71" y="31"/>
                    <a:pt x="71" y="30"/>
                  </a:cubicBezTo>
                  <a:cubicBezTo>
                    <a:pt x="66" y="32"/>
                    <a:pt x="61" y="33"/>
                    <a:pt x="57" y="34"/>
                  </a:cubicBezTo>
                  <a:cubicBezTo>
                    <a:pt x="57" y="34"/>
                    <a:pt x="57" y="35"/>
                    <a:pt x="57" y="35"/>
                  </a:cubicBezTo>
                  <a:cubicBezTo>
                    <a:pt x="63" y="33"/>
                    <a:pt x="69" y="32"/>
                    <a:pt x="75" y="33"/>
                  </a:cubicBezTo>
                  <a:cubicBezTo>
                    <a:pt x="75" y="32"/>
                    <a:pt x="75" y="31"/>
                    <a:pt x="75" y="31"/>
                  </a:cubicBezTo>
                  <a:cubicBezTo>
                    <a:pt x="68" y="33"/>
                    <a:pt x="60" y="33"/>
                    <a:pt x="53" y="35"/>
                  </a:cubicBezTo>
                  <a:cubicBezTo>
                    <a:pt x="53" y="35"/>
                    <a:pt x="54" y="36"/>
                    <a:pt x="54" y="37"/>
                  </a:cubicBezTo>
                  <a:cubicBezTo>
                    <a:pt x="59" y="33"/>
                    <a:pt x="66" y="31"/>
                    <a:pt x="73" y="31"/>
                  </a:cubicBezTo>
                  <a:cubicBezTo>
                    <a:pt x="76" y="30"/>
                    <a:pt x="80" y="31"/>
                    <a:pt x="82" y="34"/>
                  </a:cubicBezTo>
                  <a:cubicBezTo>
                    <a:pt x="84" y="37"/>
                    <a:pt x="84" y="40"/>
                    <a:pt x="85" y="44"/>
                  </a:cubicBezTo>
                  <a:cubicBezTo>
                    <a:pt x="85" y="43"/>
                    <a:pt x="86" y="43"/>
                    <a:pt x="86" y="43"/>
                  </a:cubicBezTo>
                  <a:cubicBezTo>
                    <a:pt x="77" y="49"/>
                    <a:pt x="65" y="46"/>
                    <a:pt x="55" y="49"/>
                  </a:cubicBezTo>
                  <a:cubicBezTo>
                    <a:pt x="54" y="50"/>
                    <a:pt x="54" y="52"/>
                    <a:pt x="55" y="52"/>
                  </a:cubicBezTo>
                  <a:cubicBezTo>
                    <a:pt x="66" y="49"/>
                    <a:pt x="76" y="48"/>
                    <a:pt x="87" y="45"/>
                  </a:cubicBezTo>
                  <a:cubicBezTo>
                    <a:pt x="86" y="45"/>
                    <a:pt x="86" y="44"/>
                    <a:pt x="86" y="43"/>
                  </a:cubicBezTo>
                  <a:cubicBezTo>
                    <a:pt x="81" y="45"/>
                    <a:pt x="75" y="45"/>
                    <a:pt x="69" y="46"/>
                  </a:cubicBezTo>
                  <a:cubicBezTo>
                    <a:pt x="63" y="46"/>
                    <a:pt x="58" y="48"/>
                    <a:pt x="52" y="49"/>
                  </a:cubicBezTo>
                  <a:cubicBezTo>
                    <a:pt x="52" y="49"/>
                    <a:pt x="52" y="50"/>
                    <a:pt x="52" y="51"/>
                  </a:cubicBezTo>
                  <a:cubicBezTo>
                    <a:pt x="58" y="49"/>
                    <a:pt x="63" y="49"/>
                    <a:pt x="69" y="49"/>
                  </a:cubicBezTo>
                  <a:cubicBezTo>
                    <a:pt x="73" y="48"/>
                    <a:pt x="77" y="48"/>
                    <a:pt x="82" y="47"/>
                  </a:cubicBezTo>
                  <a:cubicBezTo>
                    <a:pt x="84" y="46"/>
                    <a:pt x="85" y="45"/>
                    <a:pt x="85" y="42"/>
                  </a:cubicBezTo>
                  <a:cubicBezTo>
                    <a:pt x="84" y="39"/>
                    <a:pt x="82" y="35"/>
                    <a:pt x="80" y="32"/>
                  </a:cubicBezTo>
                  <a:cubicBezTo>
                    <a:pt x="75" y="27"/>
                    <a:pt x="67" y="28"/>
                    <a:pt x="61" y="31"/>
                  </a:cubicBezTo>
                  <a:cubicBezTo>
                    <a:pt x="57" y="32"/>
                    <a:pt x="53" y="34"/>
                    <a:pt x="50" y="35"/>
                  </a:cubicBezTo>
                  <a:cubicBezTo>
                    <a:pt x="47" y="35"/>
                    <a:pt x="45" y="34"/>
                    <a:pt x="45" y="31"/>
                  </a:cubicBezTo>
                  <a:cubicBezTo>
                    <a:pt x="44" y="29"/>
                    <a:pt x="45" y="27"/>
                    <a:pt x="45" y="24"/>
                  </a:cubicBezTo>
                  <a:cubicBezTo>
                    <a:pt x="45" y="21"/>
                    <a:pt x="46" y="18"/>
                    <a:pt x="46" y="16"/>
                  </a:cubicBezTo>
                  <a:cubicBezTo>
                    <a:pt x="47" y="11"/>
                    <a:pt x="47" y="5"/>
                    <a:pt x="42" y="3"/>
                  </a:cubicBezTo>
                  <a:cubicBezTo>
                    <a:pt x="38" y="0"/>
                    <a:pt x="32" y="2"/>
                    <a:pt x="30" y="7"/>
                  </a:cubicBezTo>
                  <a:cubicBezTo>
                    <a:pt x="28" y="13"/>
                    <a:pt x="30" y="19"/>
                    <a:pt x="31" y="25"/>
                  </a:cubicBezTo>
                  <a:cubicBezTo>
                    <a:pt x="32" y="29"/>
                    <a:pt x="34" y="33"/>
                    <a:pt x="35" y="36"/>
                  </a:cubicBezTo>
                  <a:cubicBezTo>
                    <a:pt x="35" y="36"/>
                    <a:pt x="35" y="35"/>
                    <a:pt x="36" y="35"/>
                  </a:cubicBezTo>
                  <a:cubicBezTo>
                    <a:pt x="27" y="37"/>
                    <a:pt x="19" y="39"/>
                    <a:pt x="10" y="38"/>
                  </a:cubicBezTo>
                  <a:cubicBezTo>
                    <a:pt x="10" y="38"/>
                    <a:pt x="10" y="39"/>
                    <a:pt x="11" y="40"/>
                  </a:cubicBezTo>
                  <a:cubicBezTo>
                    <a:pt x="16" y="36"/>
                    <a:pt x="25" y="37"/>
                    <a:pt x="31" y="37"/>
                  </a:cubicBezTo>
                  <a:cubicBezTo>
                    <a:pt x="31" y="36"/>
                    <a:pt x="31" y="35"/>
                    <a:pt x="31" y="35"/>
                  </a:cubicBezTo>
                  <a:cubicBezTo>
                    <a:pt x="26" y="36"/>
                    <a:pt x="21" y="36"/>
                    <a:pt x="16" y="37"/>
                  </a:cubicBezTo>
                  <a:cubicBezTo>
                    <a:pt x="12" y="37"/>
                    <a:pt x="7" y="38"/>
                    <a:pt x="5" y="43"/>
                  </a:cubicBezTo>
                  <a:cubicBezTo>
                    <a:pt x="4" y="45"/>
                    <a:pt x="5" y="48"/>
                    <a:pt x="6" y="49"/>
                  </a:cubicBezTo>
                  <a:cubicBezTo>
                    <a:pt x="8" y="52"/>
                    <a:pt x="10" y="54"/>
                    <a:pt x="13" y="54"/>
                  </a:cubicBezTo>
                  <a:cubicBezTo>
                    <a:pt x="20" y="55"/>
                    <a:pt x="26" y="51"/>
                    <a:pt x="33" y="51"/>
                  </a:cubicBezTo>
                  <a:cubicBezTo>
                    <a:pt x="33" y="51"/>
                    <a:pt x="33" y="50"/>
                    <a:pt x="33" y="49"/>
                  </a:cubicBezTo>
                  <a:cubicBezTo>
                    <a:pt x="27" y="50"/>
                    <a:pt x="22" y="52"/>
                    <a:pt x="17" y="53"/>
                  </a:cubicBezTo>
                  <a:cubicBezTo>
                    <a:pt x="12" y="54"/>
                    <a:pt x="5" y="55"/>
                    <a:pt x="4" y="49"/>
                  </a:cubicBezTo>
                  <a:cubicBezTo>
                    <a:pt x="2" y="37"/>
                    <a:pt x="21" y="40"/>
                    <a:pt x="27" y="37"/>
                  </a:cubicBezTo>
                  <a:cubicBezTo>
                    <a:pt x="28" y="37"/>
                    <a:pt x="28" y="36"/>
                    <a:pt x="27" y="36"/>
                  </a:cubicBezTo>
                  <a:cubicBezTo>
                    <a:pt x="25" y="35"/>
                    <a:pt x="22" y="36"/>
                    <a:pt x="20" y="37"/>
                  </a:cubicBezTo>
                  <a:cubicBezTo>
                    <a:pt x="17" y="37"/>
                    <a:pt x="14" y="39"/>
                    <a:pt x="11" y="40"/>
                  </a:cubicBezTo>
                  <a:cubicBezTo>
                    <a:pt x="7" y="43"/>
                    <a:pt x="2" y="48"/>
                    <a:pt x="5" y="53"/>
                  </a:cubicBezTo>
                  <a:cubicBezTo>
                    <a:pt x="7" y="55"/>
                    <a:pt x="10" y="56"/>
                    <a:pt x="13" y="56"/>
                  </a:cubicBezTo>
                  <a:cubicBezTo>
                    <a:pt x="16" y="57"/>
                    <a:pt x="20" y="56"/>
                    <a:pt x="24" y="56"/>
                  </a:cubicBezTo>
                  <a:cubicBezTo>
                    <a:pt x="26" y="56"/>
                    <a:pt x="27" y="56"/>
                    <a:pt x="29" y="56"/>
                  </a:cubicBezTo>
                  <a:cubicBezTo>
                    <a:pt x="31" y="56"/>
                    <a:pt x="32" y="56"/>
                    <a:pt x="34" y="56"/>
                  </a:cubicBezTo>
                  <a:cubicBezTo>
                    <a:pt x="36" y="57"/>
                    <a:pt x="37" y="61"/>
                    <a:pt x="37" y="64"/>
                  </a:cubicBezTo>
                  <a:cubicBezTo>
                    <a:pt x="38" y="68"/>
                    <a:pt x="37" y="73"/>
                    <a:pt x="38" y="78"/>
                  </a:cubicBezTo>
                  <a:cubicBezTo>
                    <a:pt x="39" y="82"/>
                    <a:pt x="43" y="84"/>
                    <a:pt x="48" y="83"/>
                  </a:cubicBezTo>
                  <a:cubicBezTo>
                    <a:pt x="62" y="80"/>
                    <a:pt x="54" y="63"/>
                    <a:pt x="53" y="54"/>
                  </a:cubicBezTo>
                  <a:cubicBezTo>
                    <a:pt x="52" y="54"/>
                    <a:pt x="51" y="54"/>
                    <a:pt x="51" y="55"/>
                  </a:cubicBezTo>
                  <a:cubicBezTo>
                    <a:pt x="53" y="59"/>
                    <a:pt x="54" y="65"/>
                    <a:pt x="54" y="70"/>
                  </a:cubicBezTo>
                  <a:cubicBezTo>
                    <a:pt x="54" y="72"/>
                    <a:pt x="53" y="75"/>
                    <a:pt x="52" y="76"/>
                  </a:cubicBezTo>
                  <a:cubicBezTo>
                    <a:pt x="49" y="78"/>
                    <a:pt x="46" y="78"/>
                    <a:pt x="43" y="78"/>
                  </a:cubicBezTo>
                  <a:cubicBezTo>
                    <a:pt x="38" y="77"/>
                    <a:pt x="36" y="72"/>
                    <a:pt x="35" y="68"/>
                  </a:cubicBezTo>
                  <a:cubicBezTo>
                    <a:pt x="33" y="63"/>
                    <a:pt x="33" y="58"/>
                    <a:pt x="32" y="52"/>
                  </a:cubicBezTo>
                  <a:cubicBezTo>
                    <a:pt x="31" y="53"/>
                    <a:pt x="31" y="53"/>
                    <a:pt x="30" y="53"/>
                  </a:cubicBezTo>
                  <a:cubicBezTo>
                    <a:pt x="33" y="60"/>
                    <a:pt x="29" y="68"/>
                    <a:pt x="32" y="74"/>
                  </a:cubicBezTo>
                  <a:cubicBezTo>
                    <a:pt x="34" y="81"/>
                    <a:pt x="42" y="81"/>
                    <a:pt x="48" y="80"/>
                  </a:cubicBezTo>
                  <a:cubicBezTo>
                    <a:pt x="57" y="79"/>
                    <a:pt x="53" y="68"/>
                    <a:pt x="52" y="62"/>
                  </a:cubicBezTo>
                  <a:cubicBezTo>
                    <a:pt x="51" y="59"/>
                    <a:pt x="50" y="56"/>
                    <a:pt x="51" y="54"/>
                  </a:cubicBezTo>
                  <a:cubicBezTo>
                    <a:pt x="52" y="51"/>
                    <a:pt x="57" y="50"/>
                    <a:pt x="59" y="49"/>
                  </a:cubicBezTo>
                  <a:cubicBezTo>
                    <a:pt x="66" y="48"/>
                    <a:pt x="73" y="48"/>
                    <a:pt x="79" y="45"/>
                  </a:cubicBezTo>
                  <a:cubicBezTo>
                    <a:pt x="81" y="44"/>
                    <a:pt x="83" y="43"/>
                    <a:pt x="83" y="40"/>
                  </a:cubicBezTo>
                  <a:cubicBezTo>
                    <a:pt x="82" y="36"/>
                    <a:pt x="79" y="34"/>
                    <a:pt x="76" y="32"/>
                  </a:cubicBezTo>
                  <a:cubicBezTo>
                    <a:pt x="72" y="29"/>
                    <a:pt x="67" y="29"/>
                    <a:pt x="62" y="30"/>
                  </a:cubicBezTo>
                  <a:cubicBezTo>
                    <a:pt x="58" y="31"/>
                    <a:pt x="55" y="33"/>
                    <a:pt x="51" y="34"/>
                  </a:cubicBezTo>
                  <a:cubicBezTo>
                    <a:pt x="49" y="35"/>
                    <a:pt x="48" y="35"/>
                    <a:pt x="47" y="34"/>
                  </a:cubicBezTo>
                  <a:cubicBezTo>
                    <a:pt x="45" y="32"/>
                    <a:pt x="46" y="30"/>
                    <a:pt x="46" y="28"/>
                  </a:cubicBezTo>
                  <a:cubicBezTo>
                    <a:pt x="46" y="25"/>
                    <a:pt x="47" y="22"/>
                    <a:pt x="47" y="18"/>
                  </a:cubicBezTo>
                  <a:cubicBezTo>
                    <a:pt x="46" y="14"/>
                    <a:pt x="44" y="10"/>
                    <a:pt x="41" y="7"/>
                  </a:cubicBezTo>
                  <a:cubicBezTo>
                    <a:pt x="38" y="4"/>
                    <a:pt x="33" y="4"/>
                    <a:pt x="30" y="7"/>
                  </a:cubicBezTo>
                  <a:cubicBezTo>
                    <a:pt x="27" y="10"/>
                    <a:pt x="28" y="16"/>
                    <a:pt x="29" y="19"/>
                  </a:cubicBezTo>
                  <a:cubicBezTo>
                    <a:pt x="30" y="24"/>
                    <a:pt x="32" y="28"/>
                    <a:pt x="32" y="33"/>
                  </a:cubicBezTo>
                  <a:cubicBezTo>
                    <a:pt x="33" y="33"/>
                    <a:pt x="33" y="33"/>
                    <a:pt x="34" y="33"/>
                  </a:cubicBezTo>
                  <a:cubicBezTo>
                    <a:pt x="31" y="27"/>
                    <a:pt x="33" y="20"/>
                    <a:pt x="31" y="14"/>
                  </a:cubicBezTo>
                  <a:cubicBezTo>
                    <a:pt x="31" y="13"/>
                    <a:pt x="29" y="13"/>
                    <a:pt x="29" y="14"/>
                  </a:cubicBezTo>
                  <a:cubicBezTo>
                    <a:pt x="28" y="21"/>
                    <a:pt x="28" y="28"/>
                    <a:pt x="29" y="35"/>
                  </a:cubicBezTo>
                  <a:cubicBezTo>
                    <a:pt x="30" y="35"/>
                    <a:pt x="30" y="34"/>
                    <a:pt x="31" y="34"/>
                  </a:cubicBezTo>
                  <a:cubicBezTo>
                    <a:pt x="29" y="28"/>
                    <a:pt x="27" y="18"/>
                    <a:pt x="33" y="13"/>
                  </a:cubicBezTo>
                  <a:cubicBezTo>
                    <a:pt x="35" y="10"/>
                    <a:pt x="40" y="10"/>
                    <a:pt x="44" y="10"/>
                  </a:cubicBezTo>
                  <a:cubicBezTo>
                    <a:pt x="48" y="11"/>
                    <a:pt x="50" y="15"/>
                    <a:pt x="50" y="18"/>
                  </a:cubicBezTo>
                  <a:cubicBezTo>
                    <a:pt x="52" y="22"/>
                    <a:pt x="52" y="27"/>
                    <a:pt x="52" y="31"/>
                  </a:cubicBezTo>
                  <a:cubicBezTo>
                    <a:pt x="53" y="33"/>
                    <a:pt x="52" y="35"/>
                    <a:pt x="54" y="36"/>
                  </a:cubicBezTo>
                  <a:cubicBezTo>
                    <a:pt x="58" y="37"/>
                    <a:pt x="62" y="36"/>
                    <a:pt x="65" y="35"/>
                  </a:cubicBezTo>
                  <a:cubicBezTo>
                    <a:pt x="68" y="34"/>
                    <a:pt x="70" y="33"/>
                    <a:pt x="72" y="33"/>
                  </a:cubicBezTo>
                  <a:cubicBezTo>
                    <a:pt x="74" y="33"/>
                    <a:pt x="76" y="32"/>
                    <a:pt x="77" y="33"/>
                  </a:cubicBezTo>
                  <a:cubicBezTo>
                    <a:pt x="78" y="33"/>
                    <a:pt x="78" y="35"/>
                    <a:pt x="79" y="36"/>
                  </a:cubicBezTo>
                  <a:cubicBezTo>
                    <a:pt x="79" y="38"/>
                    <a:pt x="80" y="41"/>
                    <a:pt x="80" y="43"/>
                  </a:cubicBezTo>
                  <a:cubicBezTo>
                    <a:pt x="81" y="48"/>
                    <a:pt x="77" y="49"/>
                    <a:pt x="73" y="50"/>
                  </a:cubicBezTo>
                  <a:cubicBezTo>
                    <a:pt x="67" y="51"/>
                    <a:pt x="59" y="49"/>
                    <a:pt x="54" y="53"/>
                  </a:cubicBezTo>
                  <a:cubicBezTo>
                    <a:pt x="47" y="57"/>
                    <a:pt x="51" y="65"/>
                    <a:pt x="53" y="70"/>
                  </a:cubicBezTo>
                  <a:cubicBezTo>
                    <a:pt x="55" y="74"/>
                    <a:pt x="56" y="78"/>
                    <a:pt x="56" y="81"/>
                  </a:cubicBezTo>
                  <a:cubicBezTo>
                    <a:pt x="55" y="85"/>
                    <a:pt x="49" y="85"/>
                    <a:pt x="46" y="84"/>
                  </a:cubicBezTo>
                  <a:cubicBezTo>
                    <a:pt x="44" y="83"/>
                    <a:pt x="43" y="82"/>
                    <a:pt x="41" y="81"/>
                  </a:cubicBezTo>
                  <a:cubicBezTo>
                    <a:pt x="39" y="79"/>
                    <a:pt x="40" y="77"/>
                    <a:pt x="39" y="75"/>
                  </a:cubicBezTo>
                  <a:cubicBezTo>
                    <a:pt x="39" y="71"/>
                    <a:pt x="39" y="67"/>
                    <a:pt x="39" y="64"/>
                  </a:cubicBezTo>
                  <a:cubicBezTo>
                    <a:pt x="39" y="61"/>
                    <a:pt x="38" y="57"/>
                    <a:pt x="35" y="55"/>
                  </a:cubicBezTo>
                  <a:cubicBezTo>
                    <a:pt x="32" y="53"/>
                    <a:pt x="27" y="57"/>
                    <a:pt x="24" y="56"/>
                  </a:cubicBezTo>
                  <a:cubicBezTo>
                    <a:pt x="22" y="55"/>
                    <a:pt x="22" y="57"/>
                    <a:pt x="23" y="58"/>
                  </a:cubicBezTo>
                  <a:cubicBezTo>
                    <a:pt x="25" y="58"/>
                    <a:pt x="27" y="58"/>
                    <a:pt x="29" y="58"/>
                  </a:cubicBezTo>
                  <a:cubicBezTo>
                    <a:pt x="31" y="57"/>
                    <a:pt x="33" y="56"/>
                    <a:pt x="35" y="58"/>
                  </a:cubicBezTo>
                  <a:cubicBezTo>
                    <a:pt x="36" y="59"/>
                    <a:pt x="37" y="61"/>
                    <a:pt x="37" y="62"/>
                  </a:cubicBezTo>
                  <a:cubicBezTo>
                    <a:pt x="37" y="64"/>
                    <a:pt x="37" y="66"/>
                    <a:pt x="37" y="69"/>
                  </a:cubicBezTo>
                  <a:cubicBezTo>
                    <a:pt x="37" y="72"/>
                    <a:pt x="37" y="76"/>
                    <a:pt x="38" y="79"/>
                  </a:cubicBezTo>
                  <a:cubicBezTo>
                    <a:pt x="39" y="83"/>
                    <a:pt x="42" y="85"/>
                    <a:pt x="46" y="86"/>
                  </a:cubicBezTo>
                  <a:cubicBezTo>
                    <a:pt x="48" y="87"/>
                    <a:pt x="53" y="87"/>
                    <a:pt x="56" y="85"/>
                  </a:cubicBezTo>
                  <a:cubicBezTo>
                    <a:pt x="58" y="83"/>
                    <a:pt x="58" y="80"/>
                    <a:pt x="57" y="77"/>
                  </a:cubicBezTo>
                  <a:cubicBezTo>
                    <a:pt x="57" y="73"/>
                    <a:pt x="55" y="69"/>
                    <a:pt x="54" y="66"/>
                  </a:cubicBezTo>
                  <a:cubicBezTo>
                    <a:pt x="53" y="63"/>
                    <a:pt x="51" y="59"/>
                    <a:pt x="53" y="56"/>
                  </a:cubicBezTo>
                  <a:cubicBezTo>
                    <a:pt x="55" y="53"/>
                    <a:pt x="58" y="53"/>
                    <a:pt x="61" y="53"/>
                  </a:cubicBezTo>
                  <a:cubicBezTo>
                    <a:pt x="65" y="52"/>
                    <a:pt x="69" y="52"/>
                    <a:pt x="72" y="52"/>
                  </a:cubicBezTo>
                  <a:cubicBezTo>
                    <a:pt x="75" y="52"/>
                    <a:pt x="78" y="51"/>
                    <a:pt x="81" y="49"/>
                  </a:cubicBezTo>
                  <a:cubicBezTo>
                    <a:pt x="83" y="46"/>
                    <a:pt x="82" y="41"/>
                    <a:pt x="81" y="37"/>
                  </a:cubicBezTo>
                  <a:cubicBezTo>
                    <a:pt x="80" y="35"/>
                    <a:pt x="80" y="32"/>
                    <a:pt x="77" y="31"/>
                  </a:cubicBezTo>
                  <a:cubicBezTo>
                    <a:pt x="76" y="30"/>
                    <a:pt x="75" y="31"/>
                    <a:pt x="73" y="31"/>
                  </a:cubicBezTo>
                  <a:cubicBezTo>
                    <a:pt x="71" y="31"/>
                    <a:pt x="69" y="31"/>
                    <a:pt x="67" y="32"/>
                  </a:cubicBezTo>
                  <a:cubicBezTo>
                    <a:pt x="64" y="33"/>
                    <a:pt x="62" y="34"/>
                    <a:pt x="60" y="34"/>
                  </a:cubicBezTo>
                  <a:cubicBezTo>
                    <a:pt x="58" y="34"/>
                    <a:pt x="56" y="35"/>
                    <a:pt x="54" y="34"/>
                  </a:cubicBezTo>
                  <a:cubicBezTo>
                    <a:pt x="54" y="34"/>
                    <a:pt x="54" y="32"/>
                    <a:pt x="54" y="31"/>
                  </a:cubicBezTo>
                  <a:cubicBezTo>
                    <a:pt x="54" y="29"/>
                    <a:pt x="54" y="27"/>
                    <a:pt x="54" y="25"/>
                  </a:cubicBezTo>
                  <a:cubicBezTo>
                    <a:pt x="53" y="20"/>
                    <a:pt x="52" y="15"/>
                    <a:pt x="49" y="11"/>
                  </a:cubicBezTo>
                  <a:cubicBezTo>
                    <a:pt x="46" y="8"/>
                    <a:pt x="39" y="7"/>
                    <a:pt x="35" y="9"/>
                  </a:cubicBezTo>
                  <a:cubicBezTo>
                    <a:pt x="25" y="13"/>
                    <a:pt x="27" y="27"/>
                    <a:pt x="29" y="35"/>
                  </a:cubicBezTo>
                  <a:cubicBezTo>
                    <a:pt x="29" y="36"/>
                    <a:pt x="31" y="35"/>
                    <a:pt x="31" y="34"/>
                  </a:cubicBezTo>
                  <a:cubicBezTo>
                    <a:pt x="30" y="28"/>
                    <a:pt x="30" y="21"/>
                    <a:pt x="31" y="14"/>
                  </a:cubicBezTo>
                  <a:cubicBezTo>
                    <a:pt x="30" y="14"/>
                    <a:pt x="30" y="14"/>
                    <a:pt x="29" y="14"/>
                  </a:cubicBezTo>
                  <a:cubicBezTo>
                    <a:pt x="31" y="21"/>
                    <a:pt x="30" y="28"/>
                    <a:pt x="32" y="34"/>
                  </a:cubicBezTo>
                  <a:cubicBezTo>
                    <a:pt x="33" y="35"/>
                    <a:pt x="34" y="34"/>
                    <a:pt x="34" y="33"/>
                  </a:cubicBezTo>
                  <a:cubicBezTo>
                    <a:pt x="34" y="26"/>
                    <a:pt x="30" y="20"/>
                    <a:pt x="30" y="13"/>
                  </a:cubicBezTo>
                  <a:cubicBezTo>
                    <a:pt x="31" y="9"/>
                    <a:pt x="33" y="7"/>
                    <a:pt x="36" y="7"/>
                  </a:cubicBezTo>
                  <a:cubicBezTo>
                    <a:pt x="40" y="7"/>
                    <a:pt x="42" y="11"/>
                    <a:pt x="43" y="14"/>
                  </a:cubicBezTo>
                  <a:cubicBezTo>
                    <a:pt x="44" y="16"/>
                    <a:pt x="45" y="20"/>
                    <a:pt x="45" y="23"/>
                  </a:cubicBezTo>
                  <a:cubicBezTo>
                    <a:pt x="44" y="26"/>
                    <a:pt x="43" y="30"/>
                    <a:pt x="44" y="34"/>
                  </a:cubicBezTo>
                  <a:cubicBezTo>
                    <a:pt x="46" y="37"/>
                    <a:pt x="49" y="37"/>
                    <a:pt x="51" y="36"/>
                  </a:cubicBezTo>
                  <a:cubicBezTo>
                    <a:pt x="53" y="35"/>
                    <a:pt x="55" y="35"/>
                    <a:pt x="57" y="34"/>
                  </a:cubicBezTo>
                  <a:cubicBezTo>
                    <a:pt x="59" y="33"/>
                    <a:pt x="61" y="32"/>
                    <a:pt x="63" y="32"/>
                  </a:cubicBezTo>
                  <a:cubicBezTo>
                    <a:pt x="66" y="31"/>
                    <a:pt x="69" y="31"/>
                    <a:pt x="72" y="32"/>
                  </a:cubicBezTo>
                  <a:cubicBezTo>
                    <a:pt x="74" y="33"/>
                    <a:pt x="76" y="34"/>
                    <a:pt x="77" y="35"/>
                  </a:cubicBezTo>
                  <a:cubicBezTo>
                    <a:pt x="79" y="37"/>
                    <a:pt x="81" y="38"/>
                    <a:pt x="81" y="40"/>
                  </a:cubicBezTo>
                  <a:cubicBezTo>
                    <a:pt x="81" y="42"/>
                    <a:pt x="80" y="43"/>
                    <a:pt x="79" y="43"/>
                  </a:cubicBezTo>
                  <a:cubicBezTo>
                    <a:pt x="76" y="45"/>
                    <a:pt x="72" y="45"/>
                    <a:pt x="69" y="46"/>
                  </a:cubicBezTo>
                  <a:cubicBezTo>
                    <a:pt x="66" y="46"/>
                    <a:pt x="62" y="46"/>
                    <a:pt x="59" y="47"/>
                  </a:cubicBezTo>
                  <a:cubicBezTo>
                    <a:pt x="56" y="48"/>
                    <a:pt x="53" y="49"/>
                    <a:pt x="50" y="51"/>
                  </a:cubicBezTo>
                  <a:cubicBezTo>
                    <a:pt x="48" y="53"/>
                    <a:pt x="48" y="55"/>
                    <a:pt x="49" y="58"/>
                  </a:cubicBezTo>
                  <a:cubicBezTo>
                    <a:pt x="49" y="61"/>
                    <a:pt x="50" y="64"/>
                    <a:pt x="51" y="68"/>
                  </a:cubicBezTo>
                  <a:cubicBezTo>
                    <a:pt x="52" y="72"/>
                    <a:pt x="53" y="78"/>
                    <a:pt x="47" y="78"/>
                  </a:cubicBezTo>
                  <a:cubicBezTo>
                    <a:pt x="44" y="78"/>
                    <a:pt x="41" y="78"/>
                    <a:pt x="38" y="78"/>
                  </a:cubicBezTo>
                  <a:cubicBezTo>
                    <a:pt x="35" y="77"/>
                    <a:pt x="34" y="75"/>
                    <a:pt x="33" y="72"/>
                  </a:cubicBezTo>
                  <a:cubicBezTo>
                    <a:pt x="32" y="66"/>
                    <a:pt x="34" y="59"/>
                    <a:pt x="32" y="52"/>
                  </a:cubicBezTo>
                  <a:cubicBezTo>
                    <a:pt x="32" y="51"/>
                    <a:pt x="30" y="52"/>
                    <a:pt x="30" y="53"/>
                  </a:cubicBezTo>
                  <a:cubicBezTo>
                    <a:pt x="32" y="62"/>
                    <a:pt x="31" y="78"/>
                    <a:pt x="44" y="80"/>
                  </a:cubicBezTo>
                  <a:cubicBezTo>
                    <a:pt x="49" y="81"/>
                    <a:pt x="55" y="78"/>
                    <a:pt x="56" y="72"/>
                  </a:cubicBezTo>
                  <a:cubicBezTo>
                    <a:pt x="57" y="66"/>
                    <a:pt x="55" y="60"/>
                    <a:pt x="53" y="54"/>
                  </a:cubicBezTo>
                  <a:cubicBezTo>
                    <a:pt x="52" y="53"/>
                    <a:pt x="50" y="53"/>
                    <a:pt x="51" y="55"/>
                  </a:cubicBezTo>
                  <a:cubicBezTo>
                    <a:pt x="52" y="61"/>
                    <a:pt x="56" y="69"/>
                    <a:pt x="54" y="75"/>
                  </a:cubicBezTo>
                  <a:cubicBezTo>
                    <a:pt x="53" y="81"/>
                    <a:pt x="43" y="84"/>
                    <a:pt x="40" y="78"/>
                  </a:cubicBezTo>
                  <a:cubicBezTo>
                    <a:pt x="38" y="72"/>
                    <a:pt x="40" y="66"/>
                    <a:pt x="39" y="61"/>
                  </a:cubicBezTo>
                  <a:cubicBezTo>
                    <a:pt x="38" y="58"/>
                    <a:pt x="37" y="55"/>
                    <a:pt x="34" y="55"/>
                  </a:cubicBezTo>
                  <a:cubicBezTo>
                    <a:pt x="33" y="54"/>
                    <a:pt x="32" y="54"/>
                    <a:pt x="31" y="54"/>
                  </a:cubicBezTo>
                  <a:cubicBezTo>
                    <a:pt x="29" y="54"/>
                    <a:pt x="27" y="54"/>
                    <a:pt x="25" y="54"/>
                  </a:cubicBezTo>
                  <a:cubicBezTo>
                    <a:pt x="20" y="54"/>
                    <a:pt x="16" y="55"/>
                    <a:pt x="11" y="54"/>
                  </a:cubicBezTo>
                  <a:cubicBezTo>
                    <a:pt x="9" y="54"/>
                    <a:pt x="7" y="53"/>
                    <a:pt x="6" y="51"/>
                  </a:cubicBezTo>
                  <a:cubicBezTo>
                    <a:pt x="5" y="50"/>
                    <a:pt x="6" y="48"/>
                    <a:pt x="7" y="47"/>
                  </a:cubicBezTo>
                  <a:cubicBezTo>
                    <a:pt x="9" y="44"/>
                    <a:pt x="13" y="42"/>
                    <a:pt x="16" y="40"/>
                  </a:cubicBezTo>
                  <a:cubicBezTo>
                    <a:pt x="19" y="39"/>
                    <a:pt x="24" y="37"/>
                    <a:pt x="27" y="37"/>
                  </a:cubicBezTo>
                  <a:cubicBezTo>
                    <a:pt x="27" y="37"/>
                    <a:pt x="27" y="36"/>
                    <a:pt x="27" y="36"/>
                  </a:cubicBezTo>
                  <a:cubicBezTo>
                    <a:pt x="19" y="39"/>
                    <a:pt x="0" y="35"/>
                    <a:pt x="2" y="49"/>
                  </a:cubicBezTo>
                  <a:cubicBezTo>
                    <a:pt x="3" y="55"/>
                    <a:pt x="10" y="56"/>
                    <a:pt x="15" y="55"/>
                  </a:cubicBezTo>
                  <a:cubicBezTo>
                    <a:pt x="21" y="55"/>
                    <a:pt x="27" y="52"/>
                    <a:pt x="33" y="51"/>
                  </a:cubicBezTo>
                  <a:cubicBezTo>
                    <a:pt x="34" y="51"/>
                    <a:pt x="34" y="49"/>
                    <a:pt x="33" y="49"/>
                  </a:cubicBezTo>
                  <a:cubicBezTo>
                    <a:pt x="27" y="49"/>
                    <a:pt x="22" y="52"/>
                    <a:pt x="16" y="52"/>
                  </a:cubicBezTo>
                  <a:cubicBezTo>
                    <a:pt x="13" y="52"/>
                    <a:pt x="10" y="51"/>
                    <a:pt x="8" y="49"/>
                  </a:cubicBezTo>
                  <a:cubicBezTo>
                    <a:pt x="7" y="47"/>
                    <a:pt x="6" y="45"/>
                    <a:pt x="7" y="43"/>
                  </a:cubicBezTo>
                  <a:cubicBezTo>
                    <a:pt x="9" y="39"/>
                    <a:pt x="15" y="39"/>
                    <a:pt x="18" y="39"/>
                  </a:cubicBezTo>
                  <a:cubicBezTo>
                    <a:pt x="22" y="38"/>
                    <a:pt x="27" y="38"/>
                    <a:pt x="31" y="37"/>
                  </a:cubicBezTo>
                  <a:cubicBezTo>
                    <a:pt x="33" y="36"/>
                    <a:pt x="32" y="35"/>
                    <a:pt x="31" y="35"/>
                  </a:cubicBezTo>
                  <a:cubicBezTo>
                    <a:pt x="24" y="36"/>
                    <a:pt x="16" y="34"/>
                    <a:pt x="10" y="38"/>
                  </a:cubicBezTo>
                  <a:cubicBezTo>
                    <a:pt x="9" y="38"/>
                    <a:pt x="9" y="40"/>
                    <a:pt x="10" y="40"/>
                  </a:cubicBezTo>
                  <a:cubicBezTo>
                    <a:pt x="19" y="41"/>
                    <a:pt x="28" y="39"/>
                    <a:pt x="36" y="37"/>
                  </a:cubicBezTo>
                  <a:cubicBezTo>
                    <a:pt x="37" y="36"/>
                    <a:pt x="37" y="36"/>
                    <a:pt x="37" y="35"/>
                  </a:cubicBezTo>
                  <a:cubicBezTo>
                    <a:pt x="35" y="30"/>
                    <a:pt x="33" y="24"/>
                    <a:pt x="32" y="18"/>
                  </a:cubicBezTo>
                  <a:cubicBezTo>
                    <a:pt x="31" y="14"/>
                    <a:pt x="30" y="5"/>
                    <a:pt x="36" y="4"/>
                  </a:cubicBezTo>
                  <a:cubicBezTo>
                    <a:pt x="38" y="3"/>
                    <a:pt x="41" y="4"/>
                    <a:pt x="43" y="6"/>
                  </a:cubicBezTo>
                  <a:cubicBezTo>
                    <a:pt x="45" y="8"/>
                    <a:pt x="45" y="10"/>
                    <a:pt x="45" y="13"/>
                  </a:cubicBezTo>
                  <a:cubicBezTo>
                    <a:pt x="44" y="18"/>
                    <a:pt x="43" y="24"/>
                    <a:pt x="43" y="30"/>
                  </a:cubicBezTo>
                  <a:cubicBezTo>
                    <a:pt x="43" y="31"/>
                    <a:pt x="43" y="33"/>
                    <a:pt x="44" y="35"/>
                  </a:cubicBezTo>
                  <a:cubicBezTo>
                    <a:pt x="46" y="37"/>
                    <a:pt x="48" y="37"/>
                    <a:pt x="51" y="36"/>
                  </a:cubicBezTo>
                  <a:cubicBezTo>
                    <a:pt x="58" y="35"/>
                    <a:pt x="65" y="29"/>
                    <a:pt x="73" y="31"/>
                  </a:cubicBezTo>
                  <a:cubicBezTo>
                    <a:pt x="77" y="31"/>
                    <a:pt x="79" y="34"/>
                    <a:pt x="81" y="37"/>
                  </a:cubicBezTo>
                  <a:cubicBezTo>
                    <a:pt x="82" y="39"/>
                    <a:pt x="82" y="41"/>
                    <a:pt x="83" y="43"/>
                  </a:cubicBezTo>
                  <a:cubicBezTo>
                    <a:pt x="83" y="44"/>
                    <a:pt x="82" y="45"/>
                    <a:pt x="81" y="45"/>
                  </a:cubicBezTo>
                  <a:cubicBezTo>
                    <a:pt x="80" y="45"/>
                    <a:pt x="78" y="45"/>
                    <a:pt x="76" y="46"/>
                  </a:cubicBezTo>
                  <a:cubicBezTo>
                    <a:pt x="74" y="46"/>
                    <a:pt x="71" y="46"/>
                    <a:pt x="68" y="47"/>
                  </a:cubicBezTo>
                  <a:cubicBezTo>
                    <a:pt x="62" y="47"/>
                    <a:pt x="57" y="47"/>
                    <a:pt x="51" y="49"/>
                  </a:cubicBezTo>
                  <a:cubicBezTo>
                    <a:pt x="50" y="49"/>
                    <a:pt x="50" y="51"/>
                    <a:pt x="52" y="51"/>
                  </a:cubicBezTo>
                  <a:cubicBezTo>
                    <a:pt x="58" y="50"/>
                    <a:pt x="64" y="48"/>
                    <a:pt x="70" y="48"/>
                  </a:cubicBezTo>
                  <a:cubicBezTo>
                    <a:pt x="76" y="47"/>
                    <a:pt x="81" y="47"/>
                    <a:pt x="87" y="45"/>
                  </a:cubicBezTo>
                  <a:cubicBezTo>
                    <a:pt x="88" y="45"/>
                    <a:pt x="87" y="43"/>
                    <a:pt x="86" y="43"/>
                  </a:cubicBezTo>
                  <a:cubicBezTo>
                    <a:pt x="76" y="46"/>
                    <a:pt x="65" y="48"/>
                    <a:pt x="55" y="49"/>
                  </a:cubicBezTo>
                  <a:cubicBezTo>
                    <a:pt x="55" y="50"/>
                    <a:pt x="55" y="51"/>
                    <a:pt x="55" y="52"/>
                  </a:cubicBezTo>
                  <a:cubicBezTo>
                    <a:pt x="66" y="48"/>
                    <a:pt x="77" y="51"/>
                    <a:pt x="87" y="44"/>
                  </a:cubicBezTo>
                  <a:cubicBezTo>
                    <a:pt x="87" y="44"/>
                    <a:pt x="87" y="44"/>
                    <a:pt x="87" y="43"/>
                  </a:cubicBezTo>
                  <a:cubicBezTo>
                    <a:pt x="86" y="40"/>
                    <a:pt x="85" y="35"/>
                    <a:pt x="83" y="32"/>
                  </a:cubicBezTo>
                  <a:cubicBezTo>
                    <a:pt x="81" y="29"/>
                    <a:pt x="77" y="28"/>
                    <a:pt x="74" y="29"/>
                  </a:cubicBezTo>
                  <a:cubicBezTo>
                    <a:pt x="70" y="29"/>
                    <a:pt x="66" y="30"/>
                    <a:pt x="63" y="31"/>
                  </a:cubicBezTo>
                  <a:cubicBezTo>
                    <a:pt x="59" y="32"/>
                    <a:pt x="56" y="33"/>
                    <a:pt x="53" y="35"/>
                  </a:cubicBezTo>
                  <a:cubicBezTo>
                    <a:pt x="52" y="35"/>
                    <a:pt x="53" y="37"/>
                    <a:pt x="54" y="37"/>
                  </a:cubicBezTo>
                  <a:cubicBezTo>
                    <a:pt x="61" y="35"/>
                    <a:pt x="68" y="35"/>
                    <a:pt x="75" y="33"/>
                  </a:cubicBezTo>
                  <a:cubicBezTo>
                    <a:pt x="76" y="33"/>
                    <a:pt x="76" y="31"/>
                    <a:pt x="75" y="31"/>
                  </a:cubicBezTo>
                  <a:cubicBezTo>
                    <a:pt x="69" y="30"/>
                    <a:pt x="62" y="31"/>
                    <a:pt x="56" y="34"/>
                  </a:cubicBezTo>
                  <a:cubicBezTo>
                    <a:pt x="55" y="34"/>
                    <a:pt x="56" y="36"/>
                    <a:pt x="57" y="36"/>
                  </a:cubicBezTo>
                  <a:cubicBezTo>
                    <a:pt x="62" y="34"/>
                    <a:pt x="67" y="34"/>
                    <a:pt x="72" y="31"/>
                  </a:cubicBezTo>
                  <a:cubicBezTo>
                    <a:pt x="73" y="31"/>
                    <a:pt x="72" y="29"/>
                    <a:pt x="71" y="30"/>
                  </a:cubicBezTo>
                  <a:cubicBezTo>
                    <a:pt x="68" y="31"/>
                    <a:pt x="64" y="33"/>
                    <a:pt x="61" y="33"/>
                  </a:cubicBezTo>
                  <a:cubicBezTo>
                    <a:pt x="59" y="33"/>
                    <a:pt x="58" y="33"/>
                    <a:pt x="56" y="33"/>
                  </a:cubicBezTo>
                  <a:cubicBezTo>
                    <a:pt x="54" y="32"/>
                    <a:pt x="54" y="30"/>
                    <a:pt x="53" y="28"/>
                  </a:cubicBezTo>
                  <a:cubicBezTo>
                    <a:pt x="51" y="21"/>
                    <a:pt x="53" y="12"/>
                    <a:pt x="51" y="5"/>
                  </a:cubicBezTo>
                  <a:cubicBezTo>
                    <a:pt x="50" y="5"/>
                    <a:pt x="50" y="5"/>
                    <a:pt x="49" y="5"/>
                  </a:cubicBezTo>
                  <a:cubicBezTo>
                    <a:pt x="51" y="13"/>
                    <a:pt x="51" y="21"/>
                    <a:pt x="52" y="28"/>
                  </a:cubicBezTo>
                  <a:cubicBezTo>
                    <a:pt x="52" y="30"/>
                    <a:pt x="53" y="30"/>
                    <a:pt x="53" y="28"/>
                  </a:cubicBezTo>
                  <a:cubicBezTo>
                    <a:pt x="54" y="22"/>
                    <a:pt x="55" y="13"/>
                    <a:pt x="53" y="6"/>
                  </a:cubicBezTo>
                  <a:cubicBezTo>
                    <a:pt x="52" y="3"/>
                    <a:pt x="49" y="1"/>
                    <a:pt x="46" y="1"/>
                  </a:cubicBezTo>
                  <a:cubicBezTo>
                    <a:pt x="42" y="1"/>
                    <a:pt x="38" y="2"/>
                    <a:pt x="34" y="3"/>
                  </a:cubicBezTo>
                  <a:cubicBezTo>
                    <a:pt x="34" y="4"/>
                    <a:pt x="34" y="4"/>
                    <a:pt x="34" y="5"/>
                  </a:cubicBezTo>
                  <a:cubicBezTo>
                    <a:pt x="39" y="4"/>
                    <a:pt x="45" y="3"/>
                    <a:pt x="50" y="2"/>
                  </a:cubicBezTo>
                  <a:cubicBezTo>
                    <a:pt x="51" y="2"/>
                    <a:pt x="50" y="0"/>
                    <a:pt x="49" y="0"/>
                  </a:cubicBezTo>
                  <a:cubicBezTo>
                    <a:pt x="43" y="1"/>
                    <a:pt x="36" y="4"/>
                    <a:pt x="34" y="10"/>
                  </a:cubicBezTo>
                  <a:cubicBezTo>
                    <a:pt x="32" y="16"/>
                    <a:pt x="35" y="24"/>
                    <a:pt x="36" y="30"/>
                  </a:cubicBezTo>
                  <a:cubicBezTo>
                    <a:pt x="37" y="31"/>
                    <a:pt x="38" y="31"/>
                    <a:pt x="38" y="30"/>
                  </a:cubicBezTo>
                  <a:cubicBezTo>
                    <a:pt x="38" y="27"/>
                    <a:pt x="38" y="24"/>
                    <a:pt x="38" y="20"/>
                  </a:cubicBezTo>
                  <a:cubicBezTo>
                    <a:pt x="37" y="17"/>
                    <a:pt x="37" y="13"/>
                    <a:pt x="39" y="10"/>
                  </a:cubicBezTo>
                  <a:cubicBezTo>
                    <a:pt x="38" y="10"/>
                    <a:pt x="38" y="10"/>
                    <a:pt x="37" y="10"/>
                  </a:cubicBezTo>
                  <a:cubicBezTo>
                    <a:pt x="38" y="18"/>
                    <a:pt x="36" y="26"/>
                    <a:pt x="38" y="34"/>
                  </a:cubicBezTo>
                  <a:cubicBezTo>
                    <a:pt x="38" y="35"/>
                    <a:pt x="39" y="35"/>
                    <a:pt x="40" y="34"/>
                  </a:cubicBezTo>
                  <a:cubicBezTo>
                    <a:pt x="41" y="27"/>
                    <a:pt x="39" y="20"/>
                    <a:pt x="38" y="13"/>
                  </a:cubicBezTo>
                  <a:cubicBezTo>
                    <a:pt x="38" y="12"/>
                    <a:pt x="36" y="12"/>
                    <a:pt x="36" y="13"/>
                  </a:cubicBezTo>
                  <a:cubicBezTo>
                    <a:pt x="35" y="21"/>
                    <a:pt x="35" y="28"/>
                    <a:pt x="35" y="36"/>
                  </a:cubicBezTo>
                  <a:cubicBezTo>
                    <a:pt x="35" y="37"/>
                    <a:pt x="37" y="37"/>
                    <a:pt x="37" y="36"/>
                  </a:cubicBezTo>
                  <a:cubicBezTo>
                    <a:pt x="39" y="28"/>
                    <a:pt x="37" y="20"/>
                    <a:pt x="38" y="12"/>
                  </a:cubicBezTo>
                  <a:cubicBezTo>
                    <a:pt x="38" y="12"/>
                    <a:pt x="37" y="12"/>
                    <a:pt x="37" y="12"/>
                  </a:cubicBezTo>
                  <a:cubicBezTo>
                    <a:pt x="39" y="14"/>
                    <a:pt x="39" y="19"/>
                    <a:pt x="39" y="22"/>
                  </a:cubicBezTo>
                  <a:cubicBezTo>
                    <a:pt x="39" y="25"/>
                    <a:pt x="38" y="28"/>
                    <a:pt x="38" y="31"/>
                  </a:cubicBezTo>
                  <a:cubicBezTo>
                    <a:pt x="38" y="33"/>
                    <a:pt x="40" y="33"/>
                    <a:pt x="41" y="3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3" name="Freeform 305"/>
            <p:cNvSpPr/>
            <p:nvPr/>
          </p:nvSpPr>
          <p:spPr bwMode="auto">
            <a:xfrm>
              <a:off x="487" y="3843"/>
              <a:ext cx="93" cy="39"/>
            </a:xfrm>
            <a:custGeom>
              <a:avLst/>
              <a:gdLst>
                <a:gd name="T0" fmla="*/ 45 w 72"/>
                <a:gd name="T1" fmla="*/ 5 h 30"/>
                <a:gd name="T2" fmla="*/ 8 w 72"/>
                <a:gd name="T3" fmla="*/ 7 h 30"/>
                <a:gd name="T4" fmla="*/ 14 w 72"/>
                <a:gd name="T5" fmla="*/ 3 h 30"/>
                <a:gd name="T6" fmla="*/ 66 w 72"/>
                <a:gd name="T7" fmla="*/ 4 h 30"/>
                <a:gd name="T8" fmla="*/ 55 w 72"/>
                <a:gd name="T9" fmla="*/ 7 h 30"/>
                <a:gd name="T10" fmla="*/ 15 w 72"/>
                <a:gd name="T11" fmla="*/ 7 h 30"/>
                <a:gd name="T12" fmla="*/ 23 w 72"/>
                <a:gd name="T13" fmla="*/ 25 h 30"/>
                <a:gd name="T14" fmla="*/ 11 w 72"/>
                <a:gd name="T15" fmla="*/ 22 h 30"/>
                <a:gd name="T16" fmla="*/ 63 w 72"/>
                <a:gd name="T17" fmla="*/ 22 h 30"/>
                <a:gd name="T18" fmla="*/ 65 w 72"/>
                <a:gd name="T19" fmla="*/ 7 h 30"/>
                <a:gd name="T20" fmla="*/ 23 w 72"/>
                <a:gd name="T21" fmla="*/ 3 h 30"/>
                <a:gd name="T22" fmla="*/ 2 w 72"/>
                <a:gd name="T23" fmla="*/ 21 h 30"/>
                <a:gd name="T24" fmla="*/ 40 w 72"/>
                <a:gd name="T25" fmla="*/ 27 h 30"/>
                <a:gd name="T26" fmla="*/ 69 w 72"/>
                <a:gd name="T27" fmla="*/ 13 h 30"/>
                <a:gd name="T28" fmla="*/ 17 w 72"/>
                <a:gd name="T29" fmla="*/ 3 h 30"/>
                <a:gd name="T30" fmla="*/ 6 w 72"/>
                <a:gd name="T31" fmla="*/ 23 h 30"/>
                <a:gd name="T32" fmla="*/ 56 w 72"/>
                <a:gd name="T33" fmla="*/ 28 h 30"/>
                <a:gd name="T34" fmla="*/ 68 w 72"/>
                <a:gd name="T35" fmla="*/ 8 h 30"/>
                <a:gd name="T36" fmla="*/ 2 w 72"/>
                <a:gd name="T37" fmla="*/ 6 h 30"/>
                <a:gd name="T38" fmla="*/ 10 w 72"/>
                <a:gd name="T39" fmla="*/ 25 h 30"/>
                <a:gd name="T40" fmla="*/ 63 w 72"/>
                <a:gd name="T41" fmla="*/ 22 h 30"/>
                <a:gd name="T42" fmla="*/ 41 w 72"/>
                <a:gd name="T43" fmla="*/ 3 h 30"/>
                <a:gd name="T44" fmla="*/ 65 w 72"/>
                <a:gd name="T45" fmla="*/ 14 h 30"/>
                <a:gd name="T46" fmla="*/ 33 w 72"/>
                <a:gd name="T47" fmla="*/ 22 h 30"/>
                <a:gd name="T48" fmla="*/ 3 w 72"/>
                <a:gd name="T49" fmla="*/ 6 h 30"/>
                <a:gd name="T50" fmla="*/ 53 w 72"/>
                <a:gd name="T51" fmla="*/ 4 h 30"/>
                <a:gd name="T52" fmla="*/ 64 w 72"/>
                <a:gd name="T53" fmla="*/ 25 h 30"/>
                <a:gd name="T54" fmla="*/ 40 w 72"/>
                <a:gd name="T55" fmla="*/ 25 h 30"/>
                <a:gd name="T56" fmla="*/ 6 w 72"/>
                <a:gd name="T57" fmla="*/ 16 h 30"/>
                <a:gd name="T58" fmla="*/ 33 w 72"/>
                <a:gd name="T59" fmla="*/ 5 h 30"/>
                <a:gd name="T60" fmla="*/ 70 w 72"/>
                <a:gd name="T61" fmla="*/ 24 h 30"/>
                <a:gd name="T62" fmla="*/ 17 w 72"/>
                <a:gd name="T63" fmla="*/ 24 h 30"/>
                <a:gd name="T64" fmla="*/ 17 w 72"/>
                <a:gd name="T65" fmla="*/ 4 h 30"/>
                <a:gd name="T66" fmla="*/ 57 w 72"/>
                <a:gd name="T67" fmla="*/ 5 h 30"/>
                <a:gd name="T68" fmla="*/ 61 w 72"/>
                <a:gd name="T69" fmla="*/ 13 h 30"/>
                <a:gd name="T70" fmla="*/ 11 w 72"/>
                <a:gd name="T71" fmla="*/ 22 h 30"/>
                <a:gd name="T72" fmla="*/ 55 w 72"/>
                <a:gd name="T73" fmla="*/ 22 h 30"/>
                <a:gd name="T74" fmla="*/ 15 w 72"/>
                <a:gd name="T75" fmla="*/ 15 h 30"/>
                <a:gd name="T76" fmla="*/ 55 w 72"/>
                <a:gd name="T77" fmla="*/ 7 h 30"/>
                <a:gd name="T78" fmla="*/ 21 w 72"/>
                <a:gd name="T79" fmla="*/ 7 h 30"/>
                <a:gd name="T80" fmla="*/ 14 w 72"/>
                <a:gd name="T81" fmla="*/ 3 h 30"/>
                <a:gd name="T82" fmla="*/ 58 w 72"/>
                <a:gd name="T83" fmla="*/ 6 h 30"/>
                <a:gd name="T84" fmla="*/ 8 w 72"/>
                <a:gd name="T85" fmla="*/ 7 h 30"/>
                <a:gd name="T86" fmla="*/ 45 w 72"/>
                <a:gd name="T87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2" h="30">
                  <a:moveTo>
                    <a:pt x="27" y="7"/>
                  </a:moveTo>
                  <a:cubicBezTo>
                    <a:pt x="32" y="6"/>
                    <a:pt x="39" y="6"/>
                    <a:pt x="45" y="6"/>
                  </a:cubicBezTo>
                  <a:cubicBezTo>
                    <a:pt x="45" y="6"/>
                    <a:pt x="45" y="5"/>
                    <a:pt x="45" y="5"/>
                  </a:cubicBezTo>
                  <a:cubicBezTo>
                    <a:pt x="39" y="7"/>
                    <a:pt x="32" y="7"/>
                    <a:pt x="27" y="7"/>
                  </a:cubicBezTo>
                  <a:cubicBezTo>
                    <a:pt x="21" y="7"/>
                    <a:pt x="14" y="7"/>
                    <a:pt x="8" y="5"/>
                  </a:cubicBezTo>
                  <a:cubicBezTo>
                    <a:pt x="8" y="6"/>
                    <a:pt x="8" y="6"/>
                    <a:pt x="8" y="7"/>
                  </a:cubicBezTo>
                  <a:cubicBezTo>
                    <a:pt x="25" y="6"/>
                    <a:pt x="41" y="6"/>
                    <a:pt x="58" y="6"/>
                  </a:cubicBezTo>
                  <a:cubicBezTo>
                    <a:pt x="59" y="6"/>
                    <a:pt x="59" y="4"/>
                    <a:pt x="58" y="4"/>
                  </a:cubicBezTo>
                  <a:cubicBezTo>
                    <a:pt x="44" y="0"/>
                    <a:pt x="28" y="4"/>
                    <a:pt x="14" y="3"/>
                  </a:cubicBezTo>
                  <a:cubicBezTo>
                    <a:pt x="12" y="3"/>
                    <a:pt x="12" y="6"/>
                    <a:pt x="14" y="6"/>
                  </a:cubicBezTo>
                  <a:cubicBezTo>
                    <a:pt x="31" y="6"/>
                    <a:pt x="48" y="6"/>
                    <a:pt x="66" y="6"/>
                  </a:cubicBezTo>
                  <a:cubicBezTo>
                    <a:pt x="66" y="5"/>
                    <a:pt x="66" y="5"/>
                    <a:pt x="66" y="4"/>
                  </a:cubicBezTo>
                  <a:cubicBezTo>
                    <a:pt x="51" y="4"/>
                    <a:pt x="36" y="6"/>
                    <a:pt x="21" y="5"/>
                  </a:cubicBezTo>
                  <a:cubicBezTo>
                    <a:pt x="21" y="6"/>
                    <a:pt x="21" y="6"/>
                    <a:pt x="21" y="7"/>
                  </a:cubicBezTo>
                  <a:cubicBezTo>
                    <a:pt x="32" y="7"/>
                    <a:pt x="44" y="7"/>
                    <a:pt x="55" y="7"/>
                  </a:cubicBezTo>
                  <a:cubicBezTo>
                    <a:pt x="55" y="7"/>
                    <a:pt x="55" y="6"/>
                    <a:pt x="55" y="5"/>
                  </a:cubicBezTo>
                  <a:cubicBezTo>
                    <a:pt x="44" y="5"/>
                    <a:pt x="33" y="6"/>
                    <a:pt x="21" y="6"/>
                  </a:cubicBezTo>
                  <a:cubicBezTo>
                    <a:pt x="19" y="6"/>
                    <a:pt x="17" y="6"/>
                    <a:pt x="15" y="7"/>
                  </a:cubicBezTo>
                  <a:cubicBezTo>
                    <a:pt x="13" y="9"/>
                    <a:pt x="13" y="12"/>
                    <a:pt x="13" y="15"/>
                  </a:cubicBezTo>
                  <a:cubicBezTo>
                    <a:pt x="14" y="17"/>
                    <a:pt x="14" y="20"/>
                    <a:pt x="16" y="22"/>
                  </a:cubicBezTo>
                  <a:cubicBezTo>
                    <a:pt x="17" y="24"/>
                    <a:pt x="20" y="24"/>
                    <a:pt x="23" y="25"/>
                  </a:cubicBezTo>
                  <a:cubicBezTo>
                    <a:pt x="33" y="25"/>
                    <a:pt x="44" y="24"/>
                    <a:pt x="55" y="24"/>
                  </a:cubicBezTo>
                  <a:cubicBezTo>
                    <a:pt x="57" y="24"/>
                    <a:pt x="57" y="22"/>
                    <a:pt x="55" y="22"/>
                  </a:cubicBezTo>
                  <a:cubicBezTo>
                    <a:pt x="41" y="21"/>
                    <a:pt x="26" y="23"/>
                    <a:pt x="11" y="22"/>
                  </a:cubicBezTo>
                  <a:cubicBezTo>
                    <a:pt x="11" y="23"/>
                    <a:pt x="11" y="23"/>
                    <a:pt x="11" y="24"/>
                  </a:cubicBezTo>
                  <a:cubicBezTo>
                    <a:pt x="28" y="19"/>
                    <a:pt x="45" y="24"/>
                    <a:pt x="62" y="23"/>
                  </a:cubicBezTo>
                  <a:cubicBezTo>
                    <a:pt x="63" y="23"/>
                    <a:pt x="63" y="23"/>
                    <a:pt x="63" y="22"/>
                  </a:cubicBezTo>
                  <a:cubicBezTo>
                    <a:pt x="63" y="19"/>
                    <a:pt x="63" y="16"/>
                    <a:pt x="63" y="13"/>
                  </a:cubicBezTo>
                  <a:cubicBezTo>
                    <a:pt x="63" y="12"/>
                    <a:pt x="63" y="11"/>
                    <a:pt x="64" y="10"/>
                  </a:cubicBezTo>
                  <a:cubicBezTo>
                    <a:pt x="64" y="9"/>
                    <a:pt x="65" y="8"/>
                    <a:pt x="65" y="7"/>
                  </a:cubicBezTo>
                  <a:cubicBezTo>
                    <a:pt x="65" y="3"/>
                    <a:pt x="59" y="3"/>
                    <a:pt x="57" y="3"/>
                  </a:cubicBezTo>
                  <a:cubicBezTo>
                    <a:pt x="51" y="3"/>
                    <a:pt x="45" y="3"/>
                    <a:pt x="40" y="3"/>
                  </a:cubicBezTo>
                  <a:cubicBezTo>
                    <a:pt x="34" y="2"/>
                    <a:pt x="29" y="3"/>
                    <a:pt x="23" y="3"/>
                  </a:cubicBezTo>
                  <a:cubicBezTo>
                    <a:pt x="19" y="3"/>
                    <a:pt x="15" y="2"/>
                    <a:pt x="10" y="3"/>
                  </a:cubicBezTo>
                  <a:cubicBezTo>
                    <a:pt x="6" y="4"/>
                    <a:pt x="4" y="6"/>
                    <a:pt x="2" y="10"/>
                  </a:cubicBezTo>
                  <a:cubicBezTo>
                    <a:pt x="0" y="13"/>
                    <a:pt x="0" y="18"/>
                    <a:pt x="2" y="21"/>
                  </a:cubicBezTo>
                  <a:cubicBezTo>
                    <a:pt x="4" y="24"/>
                    <a:pt x="8" y="25"/>
                    <a:pt x="12" y="26"/>
                  </a:cubicBezTo>
                  <a:cubicBezTo>
                    <a:pt x="16" y="26"/>
                    <a:pt x="20" y="26"/>
                    <a:pt x="24" y="26"/>
                  </a:cubicBezTo>
                  <a:cubicBezTo>
                    <a:pt x="29" y="27"/>
                    <a:pt x="35" y="27"/>
                    <a:pt x="40" y="27"/>
                  </a:cubicBezTo>
                  <a:cubicBezTo>
                    <a:pt x="50" y="27"/>
                    <a:pt x="60" y="26"/>
                    <a:pt x="70" y="25"/>
                  </a:cubicBezTo>
                  <a:cubicBezTo>
                    <a:pt x="71" y="25"/>
                    <a:pt x="72" y="25"/>
                    <a:pt x="71" y="24"/>
                  </a:cubicBezTo>
                  <a:cubicBezTo>
                    <a:pt x="70" y="20"/>
                    <a:pt x="70" y="17"/>
                    <a:pt x="69" y="13"/>
                  </a:cubicBezTo>
                  <a:cubicBezTo>
                    <a:pt x="67" y="11"/>
                    <a:pt x="65" y="9"/>
                    <a:pt x="63" y="7"/>
                  </a:cubicBezTo>
                  <a:cubicBezTo>
                    <a:pt x="53" y="2"/>
                    <a:pt x="41" y="3"/>
                    <a:pt x="30" y="3"/>
                  </a:cubicBezTo>
                  <a:cubicBezTo>
                    <a:pt x="26" y="4"/>
                    <a:pt x="21" y="3"/>
                    <a:pt x="17" y="3"/>
                  </a:cubicBezTo>
                  <a:cubicBezTo>
                    <a:pt x="14" y="3"/>
                    <a:pt x="11" y="3"/>
                    <a:pt x="8" y="5"/>
                  </a:cubicBezTo>
                  <a:cubicBezTo>
                    <a:pt x="5" y="6"/>
                    <a:pt x="4" y="9"/>
                    <a:pt x="4" y="12"/>
                  </a:cubicBezTo>
                  <a:cubicBezTo>
                    <a:pt x="3" y="16"/>
                    <a:pt x="4" y="20"/>
                    <a:pt x="6" y="23"/>
                  </a:cubicBezTo>
                  <a:cubicBezTo>
                    <a:pt x="9" y="30"/>
                    <a:pt x="19" y="28"/>
                    <a:pt x="25" y="28"/>
                  </a:cubicBezTo>
                  <a:cubicBezTo>
                    <a:pt x="32" y="28"/>
                    <a:pt x="38" y="27"/>
                    <a:pt x="44" y="27"/>
                  </a:cubicBezTo>
                  <a:cubicBezTo>
                    <a:pt x="48" y="27"/>
                    <a:pt x="52" y="28"/>
                    <a:pt x="56" y="28"/>
                  </a:cubicBezTo>
                  <a:cubicBezTo>
                    <a:pt x="59" y="28"/>
                    <a:pt x="63" y="28"/>
                    <a:pt x="65" y="26"/>
                  </a:cubicBezTo>
                  <a:cubicBezTo>
                    <a:pt x="68" y="24"/>
                    <a:pt x="69" y="21"/>
                    <a:pt x="69" y="18"/>
                  </a:cubicBezTo>
                  <a:cubicBezTo>
                    <a:pt x="70" y="15"/>
                    <a:pt x="69" y="11"/>
                    <a:pt x="68" y="8"/>
                  </a:cubicBezTo>
                  <a:cubicBezTo>
                    <a:pt x="67" y="5"/>
                    <a:pt x="64" y="4"/>
                    <a:pt x="61" y="3"/>
                  </a:cubicBezTo>
                  <a:cubicBezTo>
                    <a:pt x="53" y="1"/>
                    <a:pt x="43" y="3"/>
                    <a:pt x="35" y="3"/>
                  </a:cubicBezTo>
                  <a:cubicBezTo>
                    <a:pt x="24" y="3"/>
                    <a:pt x="12" y="1"/>
                    <a:pt x="2" y="6"/>
                  </a:cubicBezTo>
                  <a:cubicBezTo>
                    <a:pt x="2" y="6"/>
                    <a:pt x="1" y="6"/>
                    <a:pt x="1" y="7"/>
                  </a:cubicBezTo>
                  <a:cubicBezTo>
                    <a:pt x="2" y="11"/>
                    <a:pt x="2" y="15"/>
                    <a:pt x="3" y="18"/>
                  </a:cubicBezTo>
                  <a:cubicBezTo>
                    <a:pt x="4" y="22"/>
                    <a:pt x="7" y="24"/>
                    <a:pt x="10" y="25"/>
                  </a:cubicBezTo>
                  <a:cubicBezTo>
                    <a:pt x="20" y="28"/>
                    <a:pt x="31" y="24"/>
                    <a:pt x="41" y="23"/>
                  </a:cubicBezTo>
                  <a:cubicBezTo>
                    <a:pt x="45" y="23"/>
                    <a:pt x="49" y="23"/>
                    <a:pt x="53" y="23"/>
                  </a:cubicBezTo>
                  <a:cubicBezTo>
                    <a:pt x="56" y="24"/>
                    <a:pt x="60" y="24"/>
                    <a:pt x="63" y="22"/>
                  </a:cubicBezTo>
                  <a:cubicBezTo>
                    <a:pt x="68" y="19"/>
                    <a:pt x="68" y="10"/>
                    <a:pt x="64" y="6"/>
                  </a:cubicBezTo>
                  <a:cubicBezTo>
                    <a:pt x="61" y="4"/>
                    <a:pt x="57" y="3"/>
                    <a:pt x="53" y="3"/>
                  </a:cubicBezTo>
                  <a:cubicBezTo>
                    <a:pt x="49" y="3"/>
                    <a:pt x="45" y="3"/>
                    <a:pt x="41" y="3"/>
                  </a:cubicBezTo>
                  <a:cubicBezTo>
                    <a:pt x="40" y="3"/>
                    <a:pt x="40" y="5"/>
                    <a:pt x="41" y="5"/>
                  </a:cubicBezTo>
                  <a:cubicBezTo>
                    <a:pt x="47" y="5"/>
                    <a:pt x="55" y="4"/>
                    <a:pt x="60" y="7"/>
                  </a:cubicBezTo>
                  <a:cubicBezTo>
                    <a:pt x="63" y="8"/>
                    <a:pt x="65" y="10"/>
                    <a:pt x="65" y="14"/>
                  </a:cubicBezTo>
                  <a:cubicBezTo>
                    <a:pt x="65" y="18"/>
                    <a:pt x="63" y="21"/>
                    <a:pt x="58" y="21"/>
                  </a:cubicBezTo>
                  <a:cubicBezTo>
                    <a:pt x="54" y="22"/>
                    <a:pt x="51" y="21"/>
                    <a:pt x="47" y="21"/>
                  </a:cubicBezTo>
                  <a:cubicBezTo>
                    <a:pt x="42" y="21"/>
                    <a:pt x="38" y="22"/>
                    <a:pt x="33" y="22"/>
                  </a:cubicBezTo>
                  <a:cubicBezTo>
                    <a:pt x="28" y="23"/>
                    <a:pt x="22" y="24"/>
                    <a:pt x="17" y="24"/>
                  </a:cubicBezTo>
                  <a:cubicBezTo>
                    <a:pt x="13" y="24"/>
                    <a:pt x="7" y="23"/>
                    <a:pt x="5" y="19"/>
                  </a:cubicBezTo>
                  <a:cubicBezTo>
                    <a:pt x="3" y="15"/>
                    <a:pt x="4" y="10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11" y="3"/>
                    <a:pt x="22" y="5"/>
                    <a:pt x="31" y="5"/>
                  </a:cubicBezTo>
                  <a:cubicBezTo>
                    <a:pt x="39" y="5"/>
                    <a:pt x="46" y="4"/>
                    <a:pt x="53" y="4"/>
                  </a:cubicBezTo>
                  <a:cubicBezTo>
                    <a:pt x="57" y="4"/>
                    <a:pt x="61" y="5"/>
                    <a:pt x="64" y="6"/>
                  </a:cubicBezTo>
                  <a:cubicBezTo>
                    <a:pt x="67" y="8"/>
                    <a:pt x="67" y="12"/>
                    <a:pt x="67" y="15"/>
                  </a:cubicBezTo>
                  <a:cubicBezTo>
                    <a:pt x="67" y="18"/>
                    <a:pt x="67" y="23"/>
                    <a:pt x="64" y="25"/>
                  </a:cubicBezTo>
                  <a:cubicBezTo>
                    <a:pt x="63" y="25"/>
                    <a:pt x="61" y="26"/>
                    <a:pt x="60" y="26"/>
                  </a:cubicBezTo>
                  <a:cubicBezTo>
                    <a:pt x="57" y="26"/>
                    <a:pt x="55" y="26"/>
                    <a:pt x="53" y="26"/>
                  </a:cubicBezTo>
                  <a:cubicBezTo>
                    <a:pt x="49" y="25"/>
                    <a:pt x="45" y="25"/>
                    <a:pt x="40" y="25"/>
                  </a:cubicBezTo>
                  <a:cubicBezTo>
                    <a:pt x="34" y="25"/>
                    <a:pt x="28" y="26"/>
                    <a:pt x="21" y="26"/>
                  </a:cubicBezTo>
                  <a:cubicBezTo>
                    <a:pt x="18" y="26"/>
                    <a:pt x="14" y="27"/>
                    <a:pt x="10" y="25"/>
                  </a:cubicBezTo>
                  <a:cubicBezTo>
                    <a:pt x="7" y="23"/>
                    <a:pt x="6" y="19"/>
                    <a:pt x="6" y="16"/>
                  </a:cubicBezTo>
                  <a:cubicBezTo>
                    <a:pt x="5" y="13"/>
                    <a:pt x="5" y="8"/>
                    <a:pt x="9" y="6"/>
                  </a:cubicBezTo>
                  <a:cubicBezTo>
                    <a:pt x="12" y="5"/>
                    <a:pt x="16" y="5"/>
                    <a:pt x="19" y="5"/>
                  </a:cubicBezTo>
                  <a:cubicBezTo>
                    <a:pt x="24" y="6"/>
                    <a:pt x="28" y="6"/>
                    <a:pt x="33" y="5"/>
                  </a:cubicBezTo>
                  <a:cubicBezTo>
                    <a:pt x="39" y="5"/>
                    <a:pt x="45" y="5"/>
                    <a:pt x="51" y="6"/>
                  </a:cubicBezTo>
                  <a:cubicBezTo>
                    <a:pt x="56" y="6"/>
                    <a:pt x="62" y="8"/>
                    <a:pt x="66" y="12"/>
                  </a:cubicBezTo>
                  <a:cubicBezTo>
                    <a:pt x="68" y="16"/>
                    <a:pt x="69" y="20"/>
                    <a:pt x="70" y="24"/>
                  </a:cubicBezTo>
                  <a:cubicBezTo>
                    <a:pt x="70" y="24"/>
                    <a:pt x="70" y="24"/>
                    <a:pt x="70" y="23"/>
                  </a:cubicBezTo>
                  <a:cubicBezTo>
                    <a:pt x="59" y="24"/>
                    <a:pt x="47" y="25"/>
                    <a:pt x="35" y="25"/>
                  </a:cubicBezTo>
                  <a:cubicBezTo>
                    <a:pt x="29" y="25"/>
                    <a:pt x="23" y="25"/>
                    <a:pt x="17" y="24"/>
                  </a:cubicBezTo>
                  <a:cubicBezTo>
                    <a:pt x="13" y="24"/>
                    <a:pt x="8" y="24"/>
                    <a:pt x="5" y="21"/>
                  </a:cubicBezTo>
                  <a:cubicBezTo>
                    <a:pt x="1" y="18"/>
                    <a:pt x="3" y="12"/>
                    <a:pt x="5" y="9"/>
                  </a:cubicBezTo>
                  <a:cubicBezTo>
                    <a:pt x="8" y="5"/>
                    <a:pt x="13" y="4"/>
                    <a:pt x="17" y="4"/>
                  </a:cubicBezTo>
                  <a:cubicBezTo>
                    <a:pt x="21" y="4"/>
                    <a:pt x="26" y="4"/>
                    <a:pt x="31" y="4"/>
                  </a:cubicBezTo>
                  <a:cubicBezTo>
                    <a:pt x="37" y="4"/>
                    <a:pt x="43" y="4"/>
                    <a:pt x="50" y="5"/>
                  </a:cubicBezTo>
                  <a:cubicBezTo>
                    <a:pt x="52" y="5"/>
                    <a:pt x="54" y="5"/>
                    <a:pt x="57" y="5"/>
                  </a:cubicBezTo>
                  <a:cubicBezTo>
                    <a:pt x="58" y="5"/>
                    <a:pt x="64" y="5"/>
                    <a:pt x="63" y="7"/>
                  </a:cubicBezTo>
                  <a:cubicBezTo>
                    <a:pt x="62" y="8"/>
                    <a:pt x="62" y="9"/>
                    <a:pt x="62" y="9"/>
                  </a:cubicBezTo>
                  <a:cubicBezTo>
                    <a:pt x="61" y="10"/>
                    <a:pt x="61" y="12"/>
                    <a:pt x="61" y="13"/>
                  </a:cubicBezTo>
                  <a:cubicBezTo>
                    <a:pt x="61" y="16"/>
                    <a:pt x="61" y="19"/>
                    <a:pt x="61" y="22"/>
                  </a:cubicBezTo>
                  <a:cubicBezTo>
                    <a:pt x="62" y="22"/>
                    <a:pt x="62" y="21"/>
                    <a:pt x="62" y="21"/>
                  </a:cubicBezTo>
                  <a:cubicBezTo>
                    <a:pt x="45" y="22"/>
                    <a:pt x="27" y="18"/>
                    <a:pt x="11" y="22"/>
                  </a:cubicBezTo>
                  <a:cubicBezTo>
                    <a:pt x="10" y="22"/>
                    <a:pt x="10" y="24"/>
                    <a:pt x="11" y="24"/>
                  </a:cubicBezTo>
                  <a:cubicBezTo>
                    <a:pt x="26" y="25"/>
                    <a:pt x="41" y="23"/>
                    <a:pt x="55" y="24"/>
                  </a:cubicBezTo>
                  <a:cubicBezTo>
                    <a:pt x="55" y="23"/>
                    <a:pt x="55" y="22"/>
                    <a:pt x="55" y="22"/>
                  </a:cubicBezTo>
                  <a:cubicBezTo>
                    <a:pt x="45" y="22"/>
                    <a:pt x="36" y="23"/>
                    <a:pt x="26" y="23"/>
                  </a:cubicBezTo>
                  <a:cubicBezTo>
                    <a:pt x="23" y="23"/>
                    <a:pt x="20" y="23"/>
                    <a:pt x="18" y="22"/>
                  </a:cubicBezTo>
                  <a:cubicBezTo>
                    <a:pt x="16" y="21"/>
                    <a:pt x="15" y="18"/>
                    <a:pt x="15" y="15"/>
                  </a:cubicBezTo>
                  <a:cubicBezTo>
                    <a:pt x="15" y="13"/>
                    <a:pt x="15" y="10"/>
                    <a:pt x="16" y="8"/>
                  </a:cubicBezTo>
                  <a:cubicBezTo>
                    <a:pt x="18" y="7"/>
                    <a:pt x="22" y="8"/>
                    <a:pt x="24" y="7"/>
                  </a:cubicBezTo>
                  <a:cubicBezTo>
                    <a:pt x="34" y="7"/>
                    <a:pt x="45" y="7"/>
                    <a:pt x="55" y="7"/>
                  </a:cubicBezTo>
                  <a:cubicBezTo>
                    <a:pt x="57" y="7"/>
                    <a:pt x="57" y="5"/>
                    <a:pt x="55" y="5"/>
                  </a:cubicBezTo>
                  <a:cubicBezTo>
                    <a:pt x="44" y="5"/>
                    <a:pt x="32" y="5"/>
                    <a:pt x="21" y="5"/>
                  </a:cubicBezTo>
                  <a:cubicBezTo>
                    <a:pt x="20" y="5"/>
                    <a:pt x="20" y="7"/>
                    <a:pt x="21" y="7"/>
                  </a:cubicBezTo>
                  <a:cubicBezTo>
                    <a:pt x="36" y="8"/>
                    <a:pt x="51" y="6"/>
                    <a:pt x="66" y="6"/>
                  </a:cubicBezTo>
                  <a:cubicBezTo>
                    <a:pt x="67" y="6"/>
                    <a:pt x="67" y="4"/>
                    <a:pt x="66" y="4"/>
                  </a:cubicBezTo>
                  <a:cubicBezTo>
                    <a:pt x="48" y="4"/>
                    <a:pt x="31" y="4"/>
                    <a:pt x="14" y="3"/>
                  </a:cubicBezTo>
                  <a:cubicBezTo>
                    <a:pt x="14" y="4"/>
                    <a:pt x="14" y="5"/>
                    <a:pt x="14" y="6"/>
                  </a:cubicBezTo>
                  <a:cubicBezTo>
                    <a:pt x="21" y="6"/>
                    <a:pt x="28" y="5"/>
                    <a:pt x="35" y="4"/>
                  </a:cubicBezTo>
                  <a:cubicBezTo>
                    <a:pt x="42" y="4"/>
                    <a:pt x="50" y="4"/>
                    <a:pt x="58" y="6"/>
                  </a:cubicBezTo>
                  <a:cubicBezTo>
                    <a:pt x="58" y="5"/>
                    <a:pt x="58" y="5"/>
                    <a:pt x="58" y="4"/>
                  </a:cubicBezTo>
                  <a:cubicBezTo>
                    <a:pt x="41" y="4"/>
                    <a:pt x="25" y="4"/>
                    <a:pt x="8" y="5"/>
                  </a:cubicBezTo>
                  <a:cubicBezTo>
                    <a:pt x="7" y="5"/>
                    <a:pt x="7" y="7"/>
                    <a:pt x="8" y="7"/>
                  </a:cubicBezTo>
                  <a:cubicBezTo>
                    <a:pt x="14" y="8"/>
                    <a:pt x="20" y="9"/>
                    <a:pt x="27" y="9"/>
                  </a:cubicBezTo>
                  <a:cubicBezTo>
                    <a:pt x="33" y="9"/>
                    <a:pt x="39" y="9"/>
                    <a:pt x="45" y="6"/>
                  </a:cubicBezTo>
                  <a:cubicBezTo>
                    <a:pt x="46" y="6"/>
                    <a:pt x="46" y="5"/>
                    <a:pt x="45" y="5"/>
                  </a:cubicBezTo>
                  <a:cubicBezTo>
                    <a:pt x="38" y="5"/>
                    <a:pt x="32" y="4"/>
                    <a:pt x="26" y="5"/>
                  </a:cubicBezTo>
                  <a:cubicBezTo>
                    <a:pt x="25" y="5"/>
                    <a:pt x="25" y="7"/>
                    <a:pt x="27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4" name="Freeform 306"/>
            <p:cNvSpPr/>
            <p:nvPr/>
          </p:nvSpPr>
          <p:spPr bwMode="auto">
            <a:xfrm>
              <a:off x="699" y="4019"/>
              <a:ext cx="112" cy="20"/>
            </a:xfrm>
            <a:custGeom>
              <a:avLst/>
              <a:gdLst>
                <a:gd name="T0" fmla="*/ 65 w 87"/>
                <a:gd name="T1" fmla="*/ 12 h 15"/>
                <a:gd name="T2" fmla="*/ 33 w 87"/>
                <a:gd name="T3" fmla="*/ 11 h 15"/>
                <a:gd name="T4" fmla="*/ 33 w 87"/>
                <a:gd name="T5" fmla="*/ 13 h 15"/>
                <a:gd name="T6" fmla="*/ 59 w 87"/>
                <a:gd name="T7" fmla="*/ 8 h 15"/>
                <a:gd name="T8" fmla="*/ 86 w 87"/>
                <a:gd name="T9" fmla="*/ 9 h 15"/>
                <a:gd name="T10" fmla="*/ 85 w 87"/>
                <a:gd name="T11" fmla="*/ 7 h 15"/>
                <a:gd name="T12" fmla="*/ 55 w 87"/>
                <a:gd name="T13" fmla="*/ 9 h 15"/>
                <a:gd name="T14" fmla="*/ 21 w 87"/>
                <a:gd name="T15" fmla="*/ 9 h 15"/>
                <a:gd name="T16" fmla="*/ 22 w 87"/>
                <a:gd name="T17" fmla="*/ 10 h 15"/>
                <a:gd name="T18" fmla="*/ 29 w 87"/>
                <a:gd name="T19" fmla="*/ 8 h 15"/>
                <a:gd name="T20" fmla="*/ 37 w 87"/>
                <a:gd name="T21" fmla="*/ 10 h 15"/>
                <a:gd name="T22" fmla="*/ 37 w 87"/>
                <a:gd name="T23" fmla="*/ 8 h 15"/>
                <a:gd name="T24" fmla="*/ 18 w 87"/>
                <a:gd name="T25" fmla="*/ 9 h 15"/>
                <a:gd name="T26" fmla="*/ 2 w 87"/>
                <a:gd name="T27" fmla="*/ 1 h 15"/>
                <a:gd name="T28" fmla="*/ 0 w 87"/>
                <a:gd name="T29" fmla="*/ 2 h 15"/>
                <a:gd name="T30" fmla="*/ 18 w 87"/>
                <a:gd name="T31" fmla="*/ 11 h 15"/>
                <a:gd name="T32" fmla="*/ 38 w 87"/>
                <a:gd name="T33" fmla="*/ 10 h 15"/>
                <a:gd name="T34" fmla="*/ 38 w 87"/>
                <a:gd name="T35" fmla="*/ 8 h 15"/>
                <a:gd name="T36" fmla="*/ 28 w 87"/>
                <a:gd name="T37" fmla="*/ 6 h 15"/>
                <a:gd name="T38" fmla="*/ 20 w 87"/>
                <a:gd name="T39" fmla="*/ 9 h 15"/>
                <a:gd name="T40" fmla="*/ 21 w 87"/>
                <a:gd name="T41" fmla="*/ 11 h 15"/>
                <a:gd name="T42" fmla="*/ 56 w 87"/>
                <a:gd name="T43" fmla="*/ 12 h 15"/>
                <a:gd name="T44" fmla="*/ 86 w 87"/>
                <a:gd name="T45" fmla="*/ 9 h 15"/>
                <a:gd name="T46" fmla="*/ 86 w 87"/>
                <a:gd name="T47" fmla="*/ 7 h 15"/>
                <a:gd name="T48" fmla="*/ 59 w 87"/>
                <a:gd name="T49" fmla="*/ 6 h 15"/>
                <a:gd name="T50" fmla="*/ 33 w 87"/>
                <a:gd name="T51" fmla="*/ 11 h 15"/>
                <a:gd name="T52" fmla="*/ 33 w 87"/>
                <a:gd name="T53" fmla="*/ 13 h 15"/>
                <a:gd name="T54" fmla="*/ 65 w 87"/>
                <a:gd name="T55" fmla="*/ 15 h 15"/>
                <a:gd name="T56" fmla="*/ 65 w 87"/>
                <a:gd name="T57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7" h="15">
                  <a:moveTo>
                    <a:pt x="65" y="12"/>
                  </a:moveTo>
                  <a:cubicBezTo>
                    <a:pt x="54" y="11"/>
                    <a:pt x="44" y="11"/>
                    <a:pt x="33" y="11"/>
                  </a:cubicBezTo>
                  <a:cubicBezTo>
                    <a:pt x="33" y="11"/>
                    <a:pt x="33" y="12"/>
                    <a:pt x="33" y="13"/>
                  </a:cubicBezTo>
                  <a:cubicBezTo>
                    <a:pt x="41" y="9"/>
                    <a:pt x="50" y="9"/>
                    <a:pt x="59" y="8"/>
                  </a:cubicBezTo>
                  <a:cubicBezTo>
                    <a:pt x="68" y="8"/>
                    <a:pt x="77" y="8"/>
                    <a:pt x="86" y="9"/>
                  </a:cubicBezTo>
                  <a:cubicBezTo>
                    <a:pt x="85" y="8"/>
                    <a:pt x="85" y="7"/>
                    <a:pt x="85" y="7"/>
                  </a:cubicBezTo>
                  <a:cubicBezTo>
                    <a:pt x="76" y="10"/>
                    <a:pt x="65" y="9"/>
                    <a:pt x="55" y="9"/>
                  </a:cubicBezTo>
                  <a:cubicBezTo>
                    <a:pt x="44" y="10"/>
                    <a:pt x="32" y="10"/>
                    <a:pt x="21" y="9"/>
                  </a:cubicBezTo>
                  <a:cubicBezTo>
                    <a:pt x="21" y="9"/>
                    <a:pt x="21" y="10"/>
                    <a:pt x="22" y="10"/>
                  </a:cubicBezTo>
                  <a:cubicBezTo>
                    <a:pt x="23" y="9"/>
                    <a:pt x="27" y="8"/>
                    <a:pt x="29" y="8"/>
                  </a:cubicBezTo>
                  <a:cubicBezTo>
                    <a:pt x="32" y="8"/>
                    <a:pt x="35" y="9"/>
                    <a:pt x="37" y="10"/>
                  </a:cubicBezTo>
                  <a:cubicBezTo>
                    <a:pt x="37" y="9"/>
                    <a:pt x="37" y="9"/>
                    <a:pt x="37" y="8"/>
                  </a:cubicBezTo>
                  <a:cubicBezTo>
                    <a:pt x="31" y="11"/>
                    <a:pt x="24" y="11"/>
                    <a:pt x="18" y="9"/>
                  </a:cubicBezTo>
                  <a:cubicBezTo>
                    <a:pt x="12" y="8"/>
                    <a:pt x="6" y="5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5" y="7"/>
                    <a:pt x="11" y="10"/>
                    <a:pt x="18" y="11"/>
                  </a:cubicBezTo>
                  <a:cubicBezTo>
                    <a:pt x="24" y="13"/>
                    <a:pt x="32" y="13"/>
                    <a:pt x="38" y="10"/>
                  </a:cubicBezTo>
                  <a:cubicBezTo>
                    <a:pt x="38" y="9"/>
                    <a:pt x="38" y="9"/>
                    <a:pt x="38" y="8"/>
                  </a:cubicBezTo>
                  <a:cubicBezTo>
                    <a:pt x="35" y="6"/>
                    <a:pt x="31" y="6"/>
                    <a:pt x="28" y="6"/>
                  </a:cubicBezTo>
                  <a:cubicBezTo>
                    <a:pt x="25" y="6"/>
                    <a:pt x="22" y="7"/>
                    <a:pt x="20" y="9"/>
                  </a:cubicBezTo>
                  <a:cubicBezTo>
                    <a:pt x="20" y="10"/>
                    <a:pt x="20" y="11"/>
                    <a:pt x="21" y="11"/>
                  </a:cubicBezTo>
                  <a:cubicBezTo>
                    <a:pt x="33" y="12"/>
                    <a:pt x="44" y="12"/>
                    <a:pt x="56" y="12"/>
                  </a:cubicBezTo>
                  <a:cubicBezTo>
                    <a:pt x="66" y="11"/>
                    <a:pt x="76" y="12"/>
                    <a:pt x="86" y="9"/>
                  </a:cubicBezTo>
                  <a:cubicBezTo>
                    <a:pt x="87" y="8"/>
                    <a:pt x="87" y="7"/>
                    <a:pt x="86" y="7"/>
                  </a:cubicBezTo>
                  <a:cubicBezTo>
                    <a:pt x="77" y="6"/>
                    <a:pt x="68" y="6"/>
                    <a:pt x="59" y="6"/>
                  </a:cubicBezTo>
                  <a:cubicBezTo>
                    <a:pt x="50" y="6"/>
                    <a:pt x="41" y="8"/>
                    <a:pt x="33" y="11"/>
                  </a:cubicBezTo>
                  <a:cubicBezTo>
                    <a:pt x="31" y="11"/>
                    <a:pt x="32" y="13"/>
                    <a:pt x="33" y="13"/>
                  </a:cubicBezTo>
                  <a:cubicBezTo>
                    <a:pt x="43" y="13"/>
                    <a:pt x="54" y="13"/>
                    <a:pt x="65" y="15"/>
                  </a:cubicBezTo>
                  <a:cubicBezTo>
                    <a:pt x="66" y="15"/>
                    <a:pt x="66" y="13"/>
                    <a:pt x="65" y="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5" name="Freeform 307"/>
            <p:cNvSpPr/>
            <p:nvPr/>
          </p:nvSpPr>
          <p:spPr bwMode="auto">
            <a:xfrm>
              <a:off x="932" y="3518"/>
              <a:ext cx="140" cy="179"/>
            </a:xfrm>
            <a:custGeom>
              <a:avLst/>
              <a:gdLst>
                <a:gd name="T0" fmla="*/ 15 w 108"/>
                <a:gd name="T1" fmla="*/ 68 h 139"/>
                <a:gd name="T2" fmla="*/ 60 w 108"/>
                <a:gd name="T3" fmla="*/ 88 h 139"/>
                <a:gd name="T4" fmla="*/ 1 w 108"/>
                <a:gd name="T5" fmla="*/ 138 h 139"/>
                <a:gd name="T6" fmla="*/ 65 w 108"/>
                <a:gd name="T7" fmla="*/ 106 h 139"/>
                <a:gd name="T8" fmla="*/ 76 w 108"/>
                <a:gd name="T9" fmla="*/ 71 h 139"/>
                <a:gd name="T10" fmla="*/ 93 w 108"/>
                <a:gd name="T11" fmla="*/ 2 h 139"/>
                <a:gd name="T12" fmla="*/ 16 w 108"/>
                <a:gd name="T13" fmla="*/ 68 h 139"/>
                <a:gd name="T14" fmla="*/ 39 w 108"/>
                <a:gd name="T15" fmla="*/ 99 h 139"/>
                <a:gd name="T16" fmla="*/ 71 w 108"/>
                <a:gd name="T17" fmla="*/ 104 h 139"/>
                <a:gd name="T18" fmla="*/ 7 w 108"/>
                <a:gd name="T19" fmla="*/ 134 h 139"/>
                <a:gd name="T20" fmla="*/ 98 w 108"/>
                <a:gd name="T21" fmla="*/ 88 h 139"/>
                <a:gd name="T22" fmla="*/ 104 w 108"/>
                <a:gd name="T23" fmla="*/ 87 h 139"/>
                <a:gd name="T24" fmla="*/ 62 w 108"/>
                <a:gd name="T25" fmla="*/ 55 h 139"/>
                <a:gd name="T26" fmla="*/ 78 w 108"/>
                <a:gd name="T27" fmla="*/ 15 h 139"/>
                <a:gd name="T28" fmla="*/ 16 w 108"/>
                <a:gd name="T29" fmla="*/ 67 h 139"/>
                <a:gd name="T30" fmla="*/ 48 w 108"/>
                <a:gd name="T31" fmla="*/ 38 h 139"/>
                <a:gd name="T32" fmla="*/ 55 w 108"/>
                <a:gd name="T33" fmla="*/ 86 h 139"/>
                <a:gd name="T34" fmla="*/ 53 w 108"/>
                <a:gd name="T35" fmla="*/ 86 h 139"/>
                <a:gd name="T36" fmla="*/ 30 w 108"/>
                <a:gd name="T37" fmla="*/ 109 h 139"/>
                <a:gd name="T38" fmla="*/ 52 w 108"/>
                <a:gd name="T39" fmla="*/ 85 h 139"/>
                <a:gd name="T40" fmla="*/ 5 w 108"/>
                <a:gd name="T41" fmla="*/ 136 h 139"/>
                <a:gd name="T42" fmla="*/ 84 w 108"/>
                <a:gd name="T43" fmla="*/ 93 h 139"/>
                <a:gd name="T44" fmla="*/ 69 w 108"/>
                <a:gd name="T45" fmla="*/ 106 h 139"/>
                <a:gd name="T46" fmla="*/ 66 w 108"/>
                <a:gd name="T47" fmla="*/ 66 h 139"/>
                <a:gd name="T48" fmla="*/ 62 w 108"/>
                <a:gd name="T49" fmla="*/ 58 h 139"/>
                <a:gd name="T50" fmla="*/ 91 w 108"/>
                <a:gd name="T51" fmla="*/ 7 h 139"/>
                <a:gd name="T52" fmla="*/ 55 w 108"/>
                <a:gd name="T53" fmla="*/ 30 h 139"/>
                <a:gd name="T54" fmla="*/ 55 w 108"/>
                <a:gd name="T55" fmla="*/ 32 h 139"/>
                <a:gd name="T56" fmla="*/ 83 w 108"/>
                <a:gd name="T57" fmla="*/ 19 h 139"/>
                <a:gd name="T58" fmla="*/ 101 w 108"/>
                <a:gd name="T59" fmla="*/ 81 h 139"/>
                <a:gd name="T60" fmla="*/ 83 w 108"/>
                <a:gd name="T61" fmla="*/ 73 h 139"/>
                <a:gd name="T62" fmla="*/ 26 w 108"/>
                <a:gd name="T63" fmla="*/ 126 h 139"/>
                <a:gd name="T64" fmla="*/ 82 w 108"/>
                <a:gd name="T65" fmla="*/ 97 h 139"/>
                <a:gd name="T66" fmla="*/ 6 w 108"/>
                <a:gd name="T67" fmla="*/ 135 h 139"/>
                <a:gd name="T68" fmla="*/ 51 w 108"/>
                <a:gd name="T69" fmla="*/ 84 h 139"/>
                <a:gd name="T70" fmla="*/ 49 w 108"/>
                <a:gd name="T71" fmla="*/ 92 h 139"/>
                <a:gd name="T72" fmla="*/ 55 w 108"/>
                <a:gd name="T73" fmla="*/ 86 h 139"/>
                <a:gd name="T74" fmla="*/ 34 w 108"/>
                <a:gd name="T75" fmla="*/ 80 h 139"/>
                <a:gd name="T76" fmla="*/ 96 w 108"/>
                <a:gd name="T77" fmla="*/ 4 h 139"/>
                <a:gd name="T78" fmla="*/ 15 w 108"/>
                <a:gd name="T79" fmla="*/ 67 h 139"/>
                <a:gd name="T80" fmla="*/ 94 w 108"/>
                <a:gd name="T81" fmla="*/ 2 h 139"/>
                <a:gd name="T82" fmla="*/ 66 w 108"/>
                <a:gd name="T83" fmla="*/ 67 h 139"/>
                <a:gd name="T84" fmla="*/ 63 w 108"/>
                <a:gd name="T85" fmla="*/ 62 h 139"/>
                <a:gd name="T86" fmla="*/ 98 w 108"/>
                <a:gd name="T87" fmla="*/ 85 h 139"/>
                <a:gd name="T88" fmla="*/ 7 w 108"/>
                <a:gd name="T89" fmla="*/ 134 h 139"/>
                <a:gd name="T90" fmla="*/ 80 w 108"/>
                <a:gd name="T91" fmla="*/ 97 h 139"/>
                <a:gd name="T92" fmla="*/ 16 w 108"/>
                <a:gd name="T93" fmla="*/ 129 h 139"/>
                <a:gd name="T94" fmla="*/ 45 w 108"/>
                <a:gd name="T95" fmla="*/ 82 h 139"/>
                <a:gd name="T96" fmla="*/ 32 w 108"/>
                <a:gd name="T97" fmla="*/ 59 h 139"/>
                <a:gd name="T98" fmla="*/ 63 w 108"/>
                <a:gd name="T99" fmla="*/ 46 h 139"/>
                <a:gd name="T100" fmla="*/ 85 w 108"/>
                <a:gd name="T101" fmla="*/ 94 h 139"/>
                <a:gd name="T102" fmla="*/ 12 w 108"/>
                <a:gd name="T103" fmla="*/ 132 h 139"/>
                <a:gd name="T104" fmla="*/ 61 w 108"/>
                <a:gd name="T105" fmla="*/ 88 h 139"/>
                <a:gd name="T106" fmla="*/ 18 w 108"/>
                <a:gd name="T107" fmla="*/ 68 h 139"/>
                <a:gd name="T108" fmla="*/ 69 w 108"/>
                <a:gd name="T109" fmla="*/ 2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8" h="139">
                  <a:moveTo>
                    <a:pt x="69" y="23"/>
                  </a:moveTo>
                  <a:cubicBezTo>
                    <a:pt x="60" y="32"/>
                    <a:pt x="51" y="40"/>
                    <a:pt x="41" y="48"/>
                  </a:cubicBezTo>
                  <a:cubicBezTo>
                    <a:pt x="38" y="51"/>
                    <a:pt x="35" y="54"/>
                    <a:pt x="31" y="56"/>
                  </a:cubicBezTo>
                  <a:cubicBezTo>
                    <a:pt x="28" y="58"/>
                    <a:pt x="26" y="60"/>
                    <a:pt x="23" y="62"/>
                  </a:cubicBezTo>
                  <a:cubicBezTo>
                    <a:pt x="20" y="63"/>
                    <a:pt x="17" y="65"/>
                    <a:pt x="15" y="68"/>
                  </a:cubicBezTo>
                  <a:cubicBezTo>
                    <a:pt x="13" y="70"/>
                    <a:pt x="12" y="71"/>
                    <a:pt x="11" y="73"/>
                  </a:cubicBezTo>
                  <a:cubicBezTo>
                    <a:pt x="11" y="76"/>
                    <a:pt x="14" y="77"/>
                    <a:pt x="16" y="79"/>
                  </a:cubicBezTo>
                  <a:cubicBezTo>
                    <a:pt x="19" y="80"/>
                    <a:pt x="23" y="81"/>
                    <a:pt x="26" y="82"/>
                  </a:cubicBezTo>
                  <a:cubicBezTo>
                    <a:pt x="30" y="83"/>
                    <a:pt x="34" y="83"/>
                    <a:pt x="37" y="84"/>
                  </a:cubicBezTo>
                  <a:cubicBezTo>
                    <a:pt x="45" y="85"/>
                    <a:pt x="52" y="87"/>
                    <a:pt x="60" y="88"/>
                  </a:cubicBezTo>
                  <a:cubicBezTo>
                    <a:pt x="60" y="88"/>
                    <a:pt x="59" y="88"/>
                    <a:pt x="59" y="88"/>
                  </a:cubicBezTo>
                  <a:cubicBezTo>
                    <a:pt x="58" y="92"/>
                    <a:pt x="54" y="96"/>
                    <a:pt x="51" y="99"/>
                  </a:cubicBezTo>
                  <a:cubicBezTo>
                    <a:pt x="46" y="103"/>
                    <a:pt x="41" y="106"/>
                    <a:pt x="37" y="110"/>
                  </a:cubicBezTo>
                  <a:cubicBezTo>
                    <a:pt x="25" y="119"/>
                    <a:pt x="14" y="129"/>
                    <a:pt x="1" y="136"/>
                  </a:cubicBezTo>
                  <a:cubicBezTo>
                    <a:pt x="0" y="137"/>
                    <a:pt x="0" y="138"/>
                    <a:pt x="1" y="138"/>
                  </a:cubicBezTo>
                  <a:cubicBezTo>
                    <a:pt x="5" y="138"/>
                    <a:pt x="8" y="137"/>
                    <a:pt x="11" y="135"/>
                  </a:cubicBezTo>
                  <a:cubicBezTo>
                    <a:pt x="15" y="133"/>
                    <a:pt x="18" y="130"/>
                    <a:pt x="22" y="128"/>
                  </a:cubicBezTo>
                  <a:cubicBezTo>
                    <a:pt x="25" y="126"/>
                    <a:pt x="28" y="124"/>
                    <a:pt x="32" y="122"/>
                  </a:cubicBezTo>
                  <a:cubicBezTo>
                    <a:pt x="37" y="119"/>
                    <a:pt x="43" y="117"/>
                    <a:pt x="48" y="114"/>
                  </a:cubicBezTo>
                  <a:cubicBezTo>
                    <a:pt x="54" y="111"/>
                    <a:pt x="60" y="109"/>
                    <a:pt x="65" y="106"/>
                  </a:cubicBezTo>
                  <a:cubicBezTo>
                    <a:pt x="69" y="104"/>
                    <a:pt x="72" y="102"/>
                    <a:pt x="76" y="100"/>
                  </a:cubicBezTo>
                  <a:cubicBezTo>
                    <a:pt x="79" y="99"/>
                    <a:pt x="83" y="97"/>
                    <a:pt x="86" y="95"/>
                  </a:cubicBezTo>
                  <a:cubicBezTo>
                    <a:pt x="89" y="94"/>
                    <a:pt x="92" y="93"/>
                    <a:pt x="94" y="90"/>
                  </a:cubicBezTo>
                  <a:cubicBezTo>
                    <a:pt x="100" y="85"/>
                    <a:pt x="90" y="79"/>
                    <a:pt x="86" y="76"/>
                  </a:cubicBezTo>
                  <a:cubicBezTo>
                    <a:pt x="83" y="74"/>
                    <a:pt x="80" y="72"/>
                    <a:pt x="76" y="71"/>
                  </a:cubicBezTo>
                  <a:cubicBezTo>
                    <a:pt x="72" y="68"/>
                    <a:pt x="67" y="67"/>
                    <a:pt x="64" y="63"/>
                  </a:cubicBezTo>
                  <a:cubicBezTo>
                    <a:pt x="59" y="59"/>
                    <a:pt x="61" y="53"/>
                    <a:pt x="64" y="49"/>
                  </a:cubicBezTo>
                  <a:cubicBezTo>
                    <a:pt x="66" y="44"/>
                    <a:pt x="69" y="39"/>
                    <a:pt x="72" y="34"/>
                  </a:cubicBezTo>
                  <a:cubicBezTo>
                    <a:pt x="79" y="23"/>
                    <a:pt x="85" y="13"/>
                    <a:pt x="92" y="3"/>
                  </a:cubicBezTo>
                  <a:cubicBezTo>
                    <a:pt x="92" y="2"/>
                    <a:pt x="92" y="2"/>
                    <a:pt x="93" y="2"/>
                  </a:cubicBezTo>
                  <a:cubicBezTo>
                    <a:pt x="93" y="1"/>
                    <a:pt x="92" y="0"/>
                    <a:pt x="91" y="1"/>
                  </a:cubicBezTo>
                  <a:cubicBezTo>
                    <a:pt x="84" y="10"/>
                    <a:pt x="76" y="19"/>
                    <a:pt x="67" y="26"/>
                  </a:cubicBezTo>
                  <a:cubicBezTo>
                    <a:pt x="59" y="34"/>
                    <a:pt x="50" y="42"/>
                    <a:pt x="41" y="49"/>
                  </a:cubicBezTo>
                  <a:cubicBezTo>
                    <a:pt x="36" y="53"/>
                    <a:pt x="31" y="57"/>
                    <a:pt x="26" y="61"/>
                  </a:cubicBezTo>
                  <a:cubicBezTo>
                    <a:pt x="23" y="63"/>
                    <a:pt x="19" y="65"/>
                    <a:pt x="16" y="68"/>
                  </a:cubicBezTo>
                  <a:cubicBezTo>
                    <a:pt x="9" y="75"/>
                    <a:pt x="24" y="79"/>
                    <a:pt x="29" y="81"/>
                  </a:cubicBezTo>
                  <a:cubicBezTo>
                    <a:pt x="33" y="82"/>
                    <a:pt x="37" y="83"/>
                    <a:pt x="41" y="83"/>
                  </a:cubicBezTo>
                  <a:cubicBezTo>
                    <a:pt x="44" y="84"/>
                    <a:pt x="47" y="84"/>
                    <a:pt x="50" y="85"/>
                  </a:cubicBezTo>
                  <a:cubicBezTo>
                    <a:pt x="51" y="85"/>
                    <a:pt x="49" y="88"/>
                    <a:pt x="48" y="89"/>
                  </a:cubicBezTo>
                  <a:cubicBezTo>
                    <a:pt x="45" y="92"/>
                    <a:pt x="42" y="95"/>
                    <a:pt x="39" y="99"/>
                  </a:cubicBezTo>
                  <a:cubicBezTo>
                    <a:pt x="34" y="106"/>
                    <a:pt x="28" y="113"/>
                    <a:pt x="22" y="120"/>
                  </a:cubicBezTo>
                  <a:cubicBezTo>
                    <a:pt x="16" y="126"/>
                    <a:pt x="11" y="133"/>
                    <a:pt x="4" y="137"/>
                  </a:cubicBezTo>
                  <a:cubicBezTo>
                    <a:pt x="4" y="137"/>
                    <a:pt x="4" y="138"/>
                    <a:pt x="5" y="138"/>
                  </a:cubicBezTo>
                  <a:cubicBezTo>
                    <a:pt x="16" y="127"/>
                    <a:pt x="32" y="124"/>
                    <a:pt x="45" y="118"/>
                  </a:cubicBezTo>
                  <a:cubicBezTo>
                    <a:pt x="54" y="113"/>
                    <a:pt x="62" y="109"/>
                    <a:pt x="71" y="104"/>
                  </a:cubicBezTo>
                  <a:cubicBezTo>
                    <a:pt x="74" y="103"/>
                    <a:pt x="78" y="100"/>
                    <a:pt x="81" y="99"/>
                  </a:cubicBezTo>
                  <a:cubicBezTo>
                    <a:pt x="85" y="97"/>
                    <a:pt x="88" y="95"/>
                    <a:pt x="91" y="92"/>
                  </a:cubicBezTo>
                  <a:cubicBezTo>
                    <a:pt x="92" y="91"/>
                    <a:pt x="90" y="90"/>
                    <a:pt x="90" y="91"/>
                  </a:cubicBezTo>
                  <a:cubicBezTo>
                    <a:pt x="75" y="96"/>
                    <a:pt x="62" y="104"/>
                    <a:pt x="48" y="111"/>
                  </a:cubicBezTo>
                  <a:cubicBezTo>
                    <a:pt x="34" y="118"/>
                    <a:pt x="20" y="125"/>
                    <a:pt x="7" y="134"/>
                  </a:cubicBezTo>
                  <a:cubicBezTo>
                    <a:pt x="6" y="134"/>
                    <a:pt x="7" y="136"/>
                    <a:pt x="8" y="136"/>
                  </a:cubicBezTo>
                  <a:cubicBezTo>
                    <a:pt x="29" y="125"/>
                    <a:pt x="50" y="112"/>
                    <a:pt x="71" y="101"/>
                  </a:cubicBezTo>
                  <a:cubicBezTo>
                    <a:pt x="76" y="98"/>
                    <a:pt x="81" y="95"/>
                    <a:pt x="87" y="93"/>
                  </a:cubicBezTo>
                  <a:cubicBezTo>
                    <a:pt x="89" y="92"/>
                    <a:pt x="91" y="91"/>
                    <a:pt x="93" y="91"/>
                  </a:cubicBezTo>
                  <a:cubicBezTo>
                    <a:pt x="94" y="90"/>
                    <a:pt x="96" y="89"/>
                    <a:pt x="98" y="88"/>
                  </a:cubicBezTo>
                  <a:cubicBezTo>
                    <a:pt x="105" y="84"/>
                    <a:pt x="94" y="78"/>
                    <a:pt x="90" y="76"/>
                  </a:cubicBezTo>
                  <a:cubicBezTo>
                    <a:pt x="86" y="74"/>
                    <a:pt x="82" y="71"/>
                    <a:pt x="78" y="69"/>
                  </a:cubicBezTo>
                  <a:cubicBezTo>
                    <a:pt x="73" y="66"/>
                    <a:pt x="68" y="64"/>
                    <a:pt x="62" y="62"/>
                  </a:cubicBezTo>
                  <a:cubicBezTo>
                    <a:pt x="61" y="61"/>
                    <a:pt x="61" y="63"/>
                    <a:pt x="61" y="63"/>
                  </a:cubicBezTo>
                  <a:cubicBezTo>
                    <a:pt x="74" y="74"/>
                    <a:pt x="92" y="76"/>
                    <a:pt x="104" y="87"/>
                  </a:cubicBezTo>
                  <a:cubicBezTo>
                    <a:pt x="105" y="86"/>
                    <a:pt x="105" y="85"/>
                    <a:pt x="106" y="85"/>
                  </a:cubicBezTo>
                  <a:cubicBezTo>
                    <a:pt x="96" y="81"/>
                    <a:pt x="88" y="74"/>
                    <a:pt x="78" y="70"/>
                  </a:cubicBezTo>
                  <a:cubicBezTo>
                    <a:pt x="74" y="67"/>
                    <a:pt x="70" y="66"/>
                    <a:pt x="66" y="65"/>
                  </a:cubicBezTo>
                  <a:cubicBezTo>
                    <a:pt x="63" y="64"/>
                    <a:pt x="62" y="63"/>
                    <a:pt x="61" y="61"/>
                  </a:cubicBezTo>
                  <a:cubicBezTo>
                    <a:pt x="61" y="59"/>
                    <a:pt x="62" y="57"/>
                    <a:pt x="62" y="55"/>
                  </a:cubicBezTo>
                  <a:cubicBezTo>
                    <a:pt x="64" y="52"/>
                    <a:pt x="66" y="48"/>
                    <a:pt x="68" y="44"/>
                  </a:cubicBezTo>
                  <a:cubicBezTo>
                    <a:pt x="71" y="39"/>
                    <a:pt x="73" y="35"/>
                    <a:pt x="77" y="30"/>
                  </a:cubicBezTo>
                  <a:cubicBezTo>
                    <a:pt x="83" y="21"/>
                    <a:pt x="90" y="12"/>
                    <a:pt x="95" y="1"/>
                  </a:cubicBezTo>
                  <a:cubicBezTo>
                    <a:pt x="95" y="1"/>
                    <a:pt x="95" y="0"/>
                    <a:pt x="94" y="0"/>
                  </a:cubicBezTo>
                  <a:cubicBezTo>
                    <a:pt x="87" y="2"/>
                    <a:pt x="83" y="10"/>
                    <a:pt x="78" y="15"/>
                  </a:cubicBezTo>
                  <a:cubicBezTo>
                    <a:pt x="75" y="19"/>
                    <a:pt x="70" y="22"/>
                    <a:pt x="66" y="26"/>
                  </a:cubicBezTo>
                  <a:cubicBezTo>
                    <a:pt x="62" y="29"/>
                    <a:pt x="58" y="33"/>
                    <a:pt x="54" y="36"/>
                  </a:cubicBezTo>
                  <a:cubicBezTo>
                    <a:pt x="48" y="41"/>
                    <a:pt x="42" y="47"/>
                    <a:pt x="36" y="53"/>
                  </a:cubicBezTo>
                  <a:cubicBezTo>
                    <a:pt x="30" y="58"/>
                    <a:pt x="23" y="64"/>
                    <a:pt x="15" y="65"/>
                  </a:cubicBezTo>
                  <a:cubicBezTo>
                    <a:pt x="15" y="66"/>
                    <a:pt x="15" y="67"/>
                    <a:pt x="16" y="67"/>
                  </a:cubicBezTo>
                  <a:cubicBezTo>
                    <a:pt x="23" y="64"/>
                    <a:pt x="28" y="57"/>
                    <a:pt x="34" y="52"/>
                  </a:cubicBezTo>
                  <a:cubicBezTo>
                    <a:pt x="41" y="46"/>
                    <a:pt x="48" y="42"/>
                    <a:pt x="55" y="36"/>
                  </a:cubicBezTo>
                  <a:cubicBezTo>
                    <a:pt x="69" y="25"/>
                    <a:pt x="84" y="16"/>
                    <a:pt x="96" y="3"/>
                  </a:cubicBezTo>
                  <a:cubicBezTo>
                    <a:pt x="97" y="3"/>
                    <a:pt x="96" y="1"/>
                    <a:pt x="95" y="2"/>
                  </a:cubicBezTo>
                  <a:cubicBezTo>
                    <a:pt x="79" y="13"/>
                    <a:pt x="63" y="25"/>
                    <a:pt x="48" y="38"/>
                  </a:cubicBezTo>
                  <a:cubicBezTo>
                    <a:pt x="42" y="44"/>
                    <a:pt x="35" y="49"/>
                    <a:pt x="28" y="55"/>
                  </a:cubicBezTo>
                  <a:cubicBezTo>
                    <a:pt x="22" y="60"/>
                    <a:pt x="15" y="65"/>
                    <a:pt x="11" y="72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7" y="78"/>
                    <a:pt x="24" y="80"/>
                    <a:pt x="31" y="82"/>
                  </a:cubicBezTo>
                  <a:cubicBezTo>
                    <a:pt x="39" y="83"/>
                    <a:pt x="47" y="84"/>
                    <a:pt x="55" y="86"/>
                  </a:cubicBezTo>
                  <a:cubicBezTo>
                    <a:pt x="55" y="86"/>
                    <a:pt x="55" y="85"/>
                    <a:pt x="55" y="85"/>
                  </a:cubicBezTo>
                  <a:cubicBezTo>
                    <a:pt x="39" y="82"/>
                    <a:pt x="24" y="77"/>
                    <a:pt x="9" y="72"/>
                  </a:cubicBezTo>
                  <a:cubicBezTo>
                    <a:pt x="8" y="71"/>
                    <a:pt x="7" y="73"/>
                    <a:pt x="8" y="73"/>
                  </a:cubicBezTo>
                  <a:cubicBezTo>
                    <a:pt x="23" y="80"/>
                    <a:pt x="39" y="80"/>
                    <a:pt x="54" y="88"/>
                  </a:cubicBezTo>
                  <a:cubicBezTo>
                    <a:pt x="54" y="87"/>
                    <a:pt x="53" y="87"/>
                    <a:pt x="53" y="86"/>
                  </a:cubicBezTo>
                  <a:cubicBezTo>
                    <a:pt x="41" y="99"/>
                    <a:pt x="24" y="109"/>
                    <a:pt x="16" y="126"/>
                  </a:cubicBezTo>
                  <a:cubicBezTo>
                    <a:pt x="16" y="127"/>
                    <a:pt x="17" y="128"/>
                    <a:pt x="18" y="127"/>
                  </a:cubicBezTo>
                  <a:cubicBezTo>
                    <a:pt x="31" y="118"/>
                    <a:pt x="37" y="102"/>
                    <a:pt x="49" y="92"/>
                  </a:cubicBezTo>
                  <a:cubicBezTo>
                    <a:pt x="49" y="91"/>
                    <a:pt x="48" y="91"/>
                    <a:pt x="48" y="91"/>
                  </a:cubicBezTo>
                  <a:cubicBezTo>
                    <a:pt x="41" y="96"/>
                    <a:pt x="37" y="103"/>
                    <a:pt x="30" y="109"/>
                  </a:cubicBezTo>
                  <a:cubicBezTo>
                    <a:pt x="27" y="112"/>
                    <a:pt x="23" y="115"/>
                    <a:pt x="20" y="118"/>
                  </a:cubicBezTo>
                  <a:cubicBezTo>
                    <a:pt x="17" y="122"/>
                    <a:pt x="13" y="125"/>
                    <a:pt x="9" y="128"/>
                  </a:cubicBezTo>
                  <a:cubicBezTo>
                    <a:pt x="10" y="129"/>
                    <a:pt x="11" y="129"/>
                    <a:pt x="11" y="130"/>
                  </a:cubicBezTo>
                  <a:cubicBezTo>
                    <a:pt x="15" y="121"/>
                    <a:pt x="23" y="116"/>
                    <a:pt x="30" y="110"/>
                  </a:cubicBezTo>
                  <a:cubicBezTo>
                    <a:pt x="38" y="102"/>
                    <a:pt x="44" y="93"/>
                    <a:pt x="52" y="85"/>
                  </a:cubicBezTo>
                  <a:cubicBezTo>
                    <a:pt x="51" y="85"/>
                    <a:pt x="51" y="85"/>
                    <a:pt x="50" y="85"/>
                  </a:cubicBezTo>
                  <a:cubicBezTo>
                    <a:pt x="48" y="90"/>
                    <a:pt x="45" y="94"/>
                    <a:pt x="41" y="98"/>
                  </a:cubicBezTo>
                  <a:cubicBezTo>
                    <a:pt x="37" y="102"/>
                    <a:pt x="33" y="106"/>
                    <a:pt x="29" y="110"/>
                  </a:cubicBezTo>
                  <a:cubicBezTo>
                    <a:pt x="25" y="114"/>
                    <a:pt x="21" y="118"/>
                    <a:pt x="17" y="122"/>
                  </a:cubicBezTo>
                  <a:cubicBezTo>
                    <a:pt x="12" y="126"/>
                    <a:pt x="8" y="130"/>
                    <a:pt x="5" y="136"/>
                  </a:cubicBezTo>
                  <a:cubicBezTo>
                    <a:pt x="5" y="136"/>
                    <a:pt x="5" y="137"/>
                    <a:pt x="6" y="137"/>
                  </a:cubicBezTo>
                  <a:cubicBezTo>
                    <a:pt x="21" y="131"/>
                    <a:pt x="35" y="123"/>
                    <a:pt x="49" y="115"/>
                  </a:cubicBezTo>
                  <a:cubicBezTo>
                    <a:pt x="63" y="107"/>
                    <a:pt x="77" y="97"/>
                    <a:pt x="92" y="92"/>
                  </a:cubicBezTo>
                  <a:cubicBezTo>
                    <a:pt x="93" y="91"/>
                    <a:pt x="93" y="90"/>
                    <a:pt x="92" y="90"/>
                  </a:cubicBezTo>
                  <a:cubicBezTo>
                    <a:pt x="89" y="90"/>
                    <a:pt x="87" y="92"/>
                    <a:pt x="84" y="93"/>
                  </a:cubicBezTo>
                  <a:cubicBezTo>
                    <a:pt x="81" y="95"/>
                    <a:pt x="77" y="97"/>
                    <a:pt x="74" y="99"/>
                  </a:cubicBezTo>
                  <a:cubicBezTo>
                    <a:pt x="66" y="103"/>
                    <a:pt x="59" y="107"/>
                    <a:pt x="51" y="112"/>
                  </a:cubicBezTo>
                  <a:cubicBezTo>
                    <a:pt x="37" y="120"/>
                    <a:pt x="22" y="128"/>
                    <a:pt x="9" y="137"/>
                  </a:cubicBezTo>
                  <a:cubicBezTo>
                    <a:pt x="9" y="137"/>
                    <a:pt x="9" y="138"/>
                    <a:pt x="10" y="138"/>
                  </a:cubicBezTo>
                  <a:cubicBezTo>
                    <a:pt x="28" y="125"/>
                    <a:pt x="49" y="116"/>
                    <a:pt x="69" y="106"/>
                  </a:cubicBezTo>
                  <a:cubicBezTo>
                    <a:pt x="80" y="100"/>
                    <a:pt x="89" y="95"/>
                    <a:pt x="99" y="88"/>
                  </a:cubicBezTo>
                  <a:cubicBezTo>
                    <a:pt x="101" y="86"/>
                    <a:pt x="104" y="84"/>
                    <a:pt x="103" y="81"/>
                  </a:cubicBezTo>
                  <a:cubicBezTo>
                    <a:pt x="102" y="78"/>
                    <a:pt x="97" y="77"/>
                    <a:pt x="95" y="76"/>
                  </a:cubicBezTo>
                  <a:cubicBezTo>
                    <a:pt x="85" y="73"/>
                    <a:pt x="77" y="67"/>
                    <a:pt x="67" y="64"/>
                  </a:cubicBezTo>
                  <a:cubicBezTo>
                    <a:pt x="67" y="65"/>
                    <a:pt x="67" y="65"/>
                    <a:pt x="66" y="66"/>
                  </a:cubicBezTo>
                  <a:cubicBezTo>
                    <a:pt x="81" y="69"/>
                    <a:pt x="92" y="80"/>
                    <a:pt x="106" y="85"/>
                  </a:cubicBezTo>
                  <a:cubicBezTo>
                    <a:pt x="107" y="86"/>
                    <a:pt x="108" y="84"/>
                    <a:pt x="107" y="84"/>
                  </a:cubicBezTo>
                  <a:cubicBezTo>
                    <a:pt x="99" y="77"/>
                    <a:pt x="89" y="73"/>
                    <a:pt x="80" y="68"/>
                  </a:cubicBezTo>
                  <a:cubicBezTo>
                    <a:pt x="77" y="67"/>
                    <a:pt x="73" y="66"/>
                    <a:pt x="69" y="64"/>
                  </a:cubicBezTo>
                  <a:cubicBezTo>
                    <a:pt x="66" y="63"/>
                    <a:pt x="63" y="61"/>
                    <a:pt x="62" y="58"/>
                  </a:cubicBezTo>
                  <a:cubicBezTo>
                    <a:pt x="62" y="56"/>
                    <a:pt x="63" y="53"/>
                    <a:pt x="63" y="52"/>
                  </a:cubicBezTo>
                  <a:cubicBezTo>
                    <a:pt x="64" y="49"/>
                    <a:pt x="66" y="46"/>
                    <a:pt x="67" y="44"/>
                  </a:cubicBezTo>
                  <a:cubicBezTo>
                    <a:pt x="70" y="40"/>
                    <a:pt x="73" y="36"/>
                    <a:pt x="76" y="31"/>
                  </a:cubicBezTo>
                  <a:cubicBezTo>
                    <a:pt x="79" y="28"/>
                    <a:pt x="82" y="24"/>
                    <a:pt x="85" y="20"/>
                  </a:cubicBezTo>
                  <a:cubicBezTo>
                    <a:pt x="88" y="16"/>
                    <a:pt x="90" y="12"/>
                    <a:pt x="91" y="7"/>
                  </a:cubicBezTo>
                  <a:cubicBezTo>
                    <a:pt x="91" y="7"/>
                    <a:pt x="91" y="6"/>
                    <a:pt x="91" y="5"/>
                  </a:cubicBezTo>
                  <a:cubicBezTo>
                    <a:pt x="91" y="5"/>
                    <a:pt x="91" y="4"/>
                    <a:pt x="90" y="4"/>
                  </a:cubicBezTo>
                  <a:cubicBezTo>
                    <a:pt x="87" y="5"/>
                    <a:pt x="84" y="7"/>
                    <a:pt x="82" y="9"/>
                  </a:cubicBezTo>
                  <a:cubicBezTo>
                    <a:pt x="79" y="11"/>
                    <a:pt x="76" y="13"/>
                    <a:pt x="73" y="15"/>
                  </a:cubicBezTo>
                  <a:cubicBezTo>
                    <a:pt x="67" y="20"/>
                    <a:pt x="61" y="25"/>
                    <a:pt x="55" y="30"/>
                  </a:cubicBezTo>
                  <a:cubicBezTo>
                    <a:pt x="49" y="34"/>
                    <a:pt x="44" y="39"/>
                    <a:pt x="39" y="45"/>
                  </a:cubicBezTo>
                  <a:cubicBezTo>
                    <a:pt x="35" y="50"/>
                    <a:pt x="31" y="55"/>
                    <a:pt x="25" y="58"/>
                  </a:cubicBezTo>
                  <a:cubicBezTo>
                    <a:pt x="24" y="59"/>
                    <a:pt x="25" y="61"/>
                    <a:pt x="26" y="60"/>
                  </a:cubicBezTo>
                  <a:cubicBezTo>
                    <a:pt x="32" y="58"/>
                    <a:pt x="35" y="53"/>
                    <a:pt x="39" y="48"/>
                  </a:cubicBezTo>
                  <a:cubicBezTo>
                    <a:pt x="43" y="42"/>
                    <a:pt x="49" y="37"/>
                    <a:pt x="55" y="32"/>
                  </a:cubicBezTo>
                  <a:cubicBezTo>
                    <a:pt x="61" y="28"/>
                    <a:pt x="67" y="22"/>
                    <a:pt x="73" y="18"/>
                  </a:cubicBezTo>
                  <a:cubicBezTo>
                    <a:pt x="75" y="16"/>
                    <a:pt x="78" y="14"/>
                    <a:pt x="81" y="12"/>
                  </a:cubicBezTo>
                  <a:cubicBezTo>
                    <a:pt x="84" y="10"/>
                    <a:pt x="87" y="7"/>
                    <a:pt x="90" y="6"/>
                  </a:cubicBezTo>
                  <a:cubicBezTo>
                    <a:pt x="90" y="6"/>
                    <a:pt x="90" y="6"/>
                    <a:pt x="89" y="5"/>
                  </a:cubicBezTo>
                  <a:cubicBezTo>
                    <a:pt x="89" y="10"/>
                    <a:pt x="86" y="15"/>
                    <a:pt x="83" y="19"/>
                  </a:cubicBezTo>
                  <a:cubicBezTo>
                    <a:pt x="80" y="23"/>
                    <a:pt x="77" y="26"/>
                    <a:pt x="75" y="30"/>
                  </a:cubicBezTo>
                  <a:cubicBezTo>
                    <a:pt x="71" y="35"/>
                    <a:pt x="68" y="39"/>
                    <a:pt x="66" y="43"/>
                  </a:cubicBezTo>
                  <a:cubicBezTo>
                    <a:pt x="63" y="47"/>
                    <a:pt x="61" y="52"/>
                    <a:pt x="60" y="56"/>
                  </a:cubicBezTo>
                  <a:cubicBezTo>
                    <a:pt x="59" y="63"/>
                    <a:pt x="68" y="66"/>
                    <a:pt x="73" y="68"/>
                  </a:cubicBezTo>
                  <a:cubicBezTo>
                    <a:pt x="83" y="71"/>
                    <a:pt x="92" y="76"/>
                    <a:pt x="101" y="81"/>
                  </a:cubicBezTo>
                  <a:cubicBezTo>
                    <a:pt x="102" y="83"/>
                    <a:pt x="104" y="84"/>
                    <a:pt x="106" y="85"/>
                  </a:cubicBezTo>
                  <a:cubicBezTo>
                    <a:pt x="106" y="85"/>
                    <a:pt x="106" y="84"/>
                    <a:pt x="107" y="83"/>
                  </a:cubicBezTo>
                  <a:cubicBezTo>
                    <a:pt x="93" y="79"/>
                    <a:pt x="82" y="67"/>
                    <a:pt x="67" y="64"/>
                  </a:cubicBezTo>
                  <a:cubicBezTo>
                    <a:pt x="66" y="64"/>
                    <a:pt x="65" y="65"/>
                    <a:pt x="66" y="66"/>
                  </a:cubicBezTo>
                  <a:cubicBezTo>
                    <a:pt x="72" y="68"/>
                    <a:pt x="77" y="70"/>
                    <a:pt x="83" y="73"/>
                  </a:cubicBezTo>
                  <a:cubicBezTo>
                    <a:pt x="87" y="75"/>
                    <a:pt x="91" y="77"/>
                    <a:pt x="95" y="78"/>
                  </a:cubicBezTo>
                  <a:cubicBezTo>
                    <a:pt x="98" y="79"/>
                    <a:pt x="103" y="81"/>
                    <a:pt x="100" y="84"/>
                  </a:cubicBezTo>
                  <a:cubicBezTo>
                    <a:pt x="99" y="86"/>
                    <a:pt x="96" y="88"/>
                    <a:pt x="94" y="89"/>
                  </a:cubicBezTo>
                  <a:cubicBezTo>
                    <a:pt x="91" y="91"/>
                    <a:pt x="89" y="92"/>
                    <a:pt x="86" y="94"/>
                  </a:cubicBezTo>
                  <a:cubicBezTo>
                    <a:pt x="67" y="106"/>
                    <a:pt x="46" y="115"/>
                    <a:pt x="26" y="126"/>
                  </a:cubicBezTo>
                  <a:cubicBezTo>
                    <a:pt x="20" y="129"/>
                    <a:pt x="14" y="133"/>
                    <a:pt x="9" y="137"/>
                  </a:cubicBezTo>
                  <a:cubicBezTo>
                    <a:pt x="8" y="137"/>
                    <a:pt x="9" y="139"/>
                    <a:pt x="10" y="138"/>
                  </a:cubicBezTo>
                  <a:cubicBezTo>
                    <a:pt x="23" y="130"/>
                    <a:pt x="37" y="122"/>
                    <a:pt x="51" y="114"/>
                  </a:cubicBezTo>
                  <a:cubicBezTo>
                    <a:pt x="58" y="110"/>
                    <a:pt x="65" y="106"/>
                    <a:pt x="72" y="103"/>
                  </a:cubicBezTo>
                  <a:cubicBezTo>
                    <a:pt x="76" y="100"/>
                    <a:pt x="79" y="99"/>
                    <a:pt x="82" y="97"/>
                  </a:cubicBezTo>
                  <a:cubicBezTo>
                    <a:pt x="85" y="95"/>
                    <a:pt x="88" y="92"/>
                    <a:pt x="92" y="92"/>
                  </a:cubicBezTo>
                  <a:cubicBezTo>
                    <a:pt x="92" y="91"/>
                    <a:pt x="92" y="91"/>
                    <a:pt x="92" y="90"/>
                  </a:cubicBezTo>
                  <a:cubicBezTo>
                    <a:pt x="77" y="95"/>
                    <a:pt x="64" y="104"/>
                    <a:pt x="50" y="112"/>
                  </a:cubicBezTo>
                  <a:cubicBezTo>
                    <a:pt x="43" y="116"/>
                    <a:pt x="36" y="120"/>
                    <a:pt x="28" y="124"/>
                  </a:cubicBezTo>
                  <a:cubicBezTo>
                    <a:pt x="21" y="128"/>
                    <a:pt x="13" y="132"/>
                    <a:pt x="6" y="135"/>
                  </a:cubicBezTo>
                  <a:cubicBezTo>
                    <a:pt x="6" y="136"/>
                    <a:pt x="6" y="136"/>
                    <a:pt x="7" y="137"/>
                  </a:cubicBezTo>
                  <a:cubicBezTo>
                    <a:pt x="10" y="131"/>
                    <a:pt x="14" y="127"/>
                    <a:pt x="19" y="123"/>
                  </a:cubicBezTo>
                  <a:cubicBezTo>
                    <a:pt x="23" y="118"/>
                    <a:pt x="27" y="114"/>
                    <a:pt x="31" y="110"/>
                  </a:cubicBezTo>
                  <a:cubicBezTo>
                    <a:pt x="39" y="103"/>
                    <a:pt x="48" y="95"/>
                    <a:pt x="52" y="85"/>
                  </a:cubicBezTo>
                  <a:cubicBezTo>
                    <a:pt x="53" y="84"/>
                    <a:pt x="51" y="83"/>
                    <a:pt x="51" y="84"/>
                  </a:cubicBezTo>
                  <a:cubicBezTo>
                    <a:pt x="43" y="92"/>
                    <a:pt x="36" y="101"/>
                    <a:pt x="28" y="109"/>
                  </a:cubicBezTo>
                  <a:cubicBezTo>
                    <a:pt x="22" y="115"/>
                    <a:pt x="13" y="120"/>
                    <a:pt x="9" y="128"/>
                  </a:cubicBezTo>
                  <a:cubicBezTo>
                    <a:pt x="9" y="130"/>
                    <a:pt x="10" y="130"/>
                    <a:pt x="11" y="130"/>
                  </a:cubicBezTo>
                  <a:cubicBezTo>
                    <a:pt x="17" y="123"/>
                    <a:pt x="24" y="117"/>
                    <a:pt x="31" y="111"/>
                  </a:cubicBezTo>
                  <a:cubicBezTo>
                    <a:pt x="38" y="105"/>
                    <a:pt x="43" y="98"/>
                    <a:pt x="49" y="92"/>
                  </a:cubicBezTo>
                  <a:cubicBezTo>
                    <a:pt x="50" y="91"/>
                    <a:pt x="49" y="90"/>
                    <a:pt x="48" y="91"/>
                  </a:cubicBezTo>
                  <a:cubicBezTo>
                    <a:pt x="36" y="101"/>
                    <a:pt x="29" y="117"/>
                    <a:pt x="17" y="126"/>
                  </a:cubicBezTo>
                  <a:cubicBezTo>
                    <a:pt x="17" y="126"/>
                    <a:pt x="17" y="127"/>
                    <a:pt x="18" y="127"/>
                  </a:cubicBezTo>
                  <a:cubicBezTo>
                    <a:pt x="25" y="110"/>
                    <a:pt x="42" y="100"/>
                    <a:pt x="55" y="88"/>
                  </a:cubicBezTo>
                  <a:cubicBezTo>
                    <a:pt x="55" y="87"/>
                    <a:pt x="55" y="86"/>
                    <a:pt x="55" y="86"/>
                  </a:cubicBezTo>
                  <a:cubicBezTo>
                    <a:pt x="40" y="79"/>
                    <a:pt x="23" y="79"/>
                    <a:pt x="9" y="72"/>
                  </a:cubicBezTo>
                  <a:cubicBezTo>
                    <a:pt x="9" y="72"/>
                    <a:pt x="9" y="73"/>
                    <a:pt x="8" y="73"/>
                  </a:cubicBezTo>
                  <a:cubicBezTo>
                    <a:pt x="24" y="79"/>
                    <a:pt x="39" y="84"/>
                    <a:pt x="55" y="86"/>
                  </a:cubicBezTo>
                  <a:cubicBezTo>
                    <a:pt x="56" y="87"/>
                    <a:pt x="56" y="85"/>
                    <a:pt x="55" y="85"/>
                  </a:cubicBezTo>
                  <a:cubicBezTo>
                    <a:pt x="48" y="82"/>
                    <a:pt x="41" y="81"/>
                    <a:pt x="34" y="80"/>
                  </a:cubicBezTo>
                  <a:cubicBezTo>
                    <a:pt x="26" y="79"/>
                    <a:pt x="18" y="77"/>
                    <a:pt x="12" y="72"/>
                  </a:cubicBezTo>
                  <a:cubicBezTo>
                    <a:pt x="12" y="72"/>
                    <a:pt x="12" y="73"/>
                    <a:pt x="13" y="73"/>
                  </a:cubicBezTo>
                  <a:cubicBezTo>
                    <a:pt x="17" y="66"/>
                    <a:pt x="24" y="61"/>
                    <a:pt x="30" y="56"/>
                  </a:cubicBezTo>
                  <a:cubicBezTo>
                    <a:pt x="37" y="51"/>
                    <a:pt x="43" y="45"/>
                    <a:pt x="50" y="40"/>
                  </a:cubicBezTo>
                  <a:cubicBezTo>
                    <a:pt x="64" y="27"/>
                    <a:pt x="80" y="15"/>
                    <a:pt x="96" y="4"/>
                  </a:cubicBezTo>
                  <a:cubicBezTo>
                    <a:pt x="96" y="3"/>
                    <a:pt x="95" y="2"/>
                    <a:pt x="95" y="2"/>
                  </a:cubicBezTo>
                  <a:cubicBezTo>
                    <a:pt x="83" y="14"/>
                    <a:pt x="68" y="23"/>
                    <a:pt x="55" y="34"/>
                  </a:cubicBezTo>
                  <a:cubicBezTo>
                    <a:pt x="48" y="40"/>
                    <a:pt x="40" y="44"/>
                    <a:pt x="33" y="50"/>
                  </a:cubicBezTo>
                  <a:cubicBezTo>
                    <a:pt x="27" y="55"/>
                    <a:pt x="22" y="62"/>
                    <a:pt x="15" y="65"/>
                  </a:cubicBezTo>
                  <a:cubicBezTo>
                    <a:pt x="14" y="66"/>
                    <a:pt x="14" y="67"/>
                    <a:pt x="15" y="67"/>
                  </a:cubicBezTo>
                  <a:cubicBezTo>
                    <a:pt x="23" y="66"/>
                    <a:pt x="29" y="61"/>
                    <a:pt x="35" y="56"/>
                  </a:cubicBezTo>
                  <a:cubicBezTo>
                    <a:pt x="41" y="51"/>
                    <a:pt x="47" y="45"/>
                    <a:pt x="53" y="39"/>
                  </a:cubicBezTo>
                  <a:cubicBezTo>
                    <a:pt x="61" y="32"/>
                    <a:pt x="69" y="25"/>
                    <a:pt x="77" y="19"/>
                  </a:cubicBezTo>
                  <a:cubicBezTo>
                    <a:pt x="81" y="16"/>
                    <a:pt x="83" y="13"/>
                    <a:pt x="86" y="10"/>
                  </a:cubicBezTo>
                  <a:cubicBezTo>
                    <a:pt x="88" y="7"/>
                    <a:pt x="91" y="3"/>
                    <a:pt x="94" y="2"/>
                  </a:cubicBezTo>
                  <a:cubicBezTo>
                    <a:pt x="94" y="1"/>
                    <a:pt x="94" y="1"/>
                    <a:pt x="93" y="1"/>
                  </a:cubicBezTo>
                  <a:cubicBezTo>
                    <a:pt x="88" y="11"/>
                    <a:pt x="81" y="20"/>
                    <a:pt x="75" y="30"/>
                  </a:cubicBezTo>
                  <a:cubicBezTo>
                    <a:pt x="69" y="38"/>
                    <a:pt x="64" y="46"/>
                    <a:pt x="60" y="55"/>
                  </a:cubicBezTo>
                  <a:cubicBezTo>
                    <a:pt x="59" y="58"/>
                    <a:pt x="59" y="62"/>
                    <a:pt x="61" y="65"/>
                  </a:cubicBezTo>
                  <a:cubicBezTo>
                    <a:pt x="63" y="66"/>
                    <a:pt x="64" y="66"/>
                    <a:pt x="66" y="67"/>
                  </a:cubicBezTo>
                  <a:cubicBezTo>
                    <a:pt x="68" y="68"/>
                    <a:pt x="70" y="68"/>
                    <a:pt x="73" y="69"/>
                  </a:cubicBezTo>
                  <a:cubicBezTo>
                    <a:pt x="83" y="73"/>
                    <a:pt x="92" y="80"/>
                    <a:pt x="102" y="85"/>
                  </a:cubicBezTo>
                  <a:cubicBezTo>
                    <a:pt x="103" y="86"/>
                    <a:pt x="104" y="86"/>
                    <a:pt x="105" y="87"/>
                  </a:cubicBezTo>
                  <a:cubicBezTo>
                    <a:pt x="106" y="87"/>
                    <a:pt x="107" y="86"/>
                    <a:pt x="106" y="85"/>
                  </a:cubicBezTo>
                  <a:cubicBezTo>
                    <a:pt x="93" y="74"/>
                    <a:pt x="75" y="73"/>
                    <a:pt x="63" y="62"/>
                  </a:cubicBezTo>
                  <a:cubicBezTo>
                    <a:pt x="62" y="62"/>
                    <a:pt x="62" y="63"/>
                    <a:pt x="62" y="64"/>
                  </a:cubicBezTo>
                  <a:cubicBezTo>
                    <a:pt x="67" y="65"/>
                    <a:pt x="73" y="68"/>
                    <a:pt x="78" y="71"/>
                  </a:cubicBezTo>
                  <a:cubicBezTo>
                    <a:pt x="82" y="73"/>
                    <a:pt x="86" y="76"/>
                    <a:pt x="90" y="79"/>
                  </a:cubicBezTo>
                  <a:cubicBezTo>
                    <a:pt x="91" y="79"/>
                    <a:pt x="93" y="80"/>
                    <a:pt x="94" y="81"/>
                  </a:cubicBezTo>
                  <a:cubicBezTo>
                    <a:pt x="96" y="82"/>
                    <a:pt x="98" y="83"/>
                    <a:pt x="98" y="85"/>
                  </a:cubicBezTo>
                  <a:cubicBezTo>
                    <a:pt x="99" y="88"/>
                    <a:pt x="91" y="89"/>
                    <a:pt x="90" y="89"/>
                  </a:cubicBezTo>
                  <a:cubicBezTo>
                    <a:pt x="84" y="92"/>
                    <a:pt x="79" y="94"/>
                    <a:pt x="74" y="97"/>
                  </a:cubicBezTo>
                  <a:cubicBezTo>
                    <a:pt x="69" y="99"/>
                    <a:pt x="63" y="102"/>
                    <a:pt x="58" y="105"/>
                  </a:cubicBezTo>
                  <a:cubicBezTo>
                    <a:pt x="48" y="111"/>
                    <a:pt x="38" y="117"/>
                    <a:pt x="27" y="123"/>
                  </a:cubicBezTo>
                  <a:cubicBezTo>
                    <a:pt x="20" y="127"/>
                    <a:pt x="14" y="130"/>
                    <a:pt x="7" y="134"/>
                  </a:cubicBezTo>
                  <a:cubicBezTo>
                    <a:pt x="7" y="134"/>
                    <a:pt x="7" y="135"/>
                    <a:pt x="8" y="136"/>
                  </a:cubicBezTo>
                  <a:cubicBezTo>
                    <a:pt x="21" y="127"/>
                    <a:pt x="35" y="120"/>
                    <a:pt x="49" y="113"/>
                  </a:cubicBezTo>
                  <a:cubicBezTo>
                    <a:pt x="63" y="106"/>
                    <a:pt x="76" y="98"/>
                    <a:pt x="90" y="92"/>
                  </a:cubicBezTo>
                  <a:cubicBezTo>
                    <a:pt x="90" y="92"/>
                    <a:pt x="90" y="91"/>
                    <a:pt x="89" y="91"/>
                  </a:cubicBezTo>
                  <a:cubicBezTo>
                    <a:pt x="87" y="94"/>
                    <a:pt x="83" y="95"/>
                    <a:pt x="80" y="97"/>
                  </a:cubicBezTo>
                  <a:cubicBezTo>
                    <a:pt x="76" y="99"/>
                    <a:pt x="72" y="101"/>
                    <a:pt x="69" y="103"/>
                  </a:cubicBezTo>
                  <a:cubicBezTo>
                    <a:pt x="61" y="108"/>
                    <a:pt x="52" y="112"/>
                    <a:pt x="44" y="116"/>
                  </a:cubicBezTo>
                  <a:cubicBezTo>
                    <a:pt x="30" y="122"/>
                    <a:pt x="15" y="126"/>
                    <a:pt x="3" y="137"/>
                  </a:cubicBezTo>
                  <a:cubicBezTo>
                    <a:pt x="2" y="137"/>
                    <a:pt x="4" y="139"/>
                    <a:pt x="5" y="138"/>
                  </a:cubicBezTo>
                  <a:cubicBezTo>
                    <a:pt x="9" y="136"/>
                    <a:pt x="13" y="133"/>
                    <a:pt x="16" y="129"/>
                  </a:cubicBezTo>
                  <a:cubicBezTo>
                    <a:pt x="20" y="125"/>
                    <a:pt x="23" y="121"/>
                    <a:pt x="27" y="118"/>
                  </a:cubicBezTo>
                  <a:cubicBezTo>
                    <a:pt x="31" y="113"/>
                    <a:pt x="35" y="108"/>
                    <a:pt x="38" y="104"/>
                  </a:cubicBezTo>
                  <a:cubicBezTo>
                    <a:pt x="42" y="99"/>
                    <a:pt x="46" y="95"/>
                    <a:pt x="50" y="91"/>
                  </a:cubicBezTo>
                  <a:cubicBezTo>
                    <a:pt x="51" y="89"/>
                    <a:pt x="53" y="86"/>
                    <a:pt x="52" y="84"/>
                  </a:cubicBezTo>
                  <a:cubicBezTo>
                    <a:pt x="51" y="83"/>
                    <a:pt x="47" y="83"/>
                    <a:pt x="45" y="82"/>
                  </a:cubicBezTo>
                  <a:cubicBezTo>
                    <a:pt x="40" y="81"/>
                    <a:pt x="34" y="80"/>
                    <a:pt x="29" y="79"/>
                  </a:cubicBezTo>
                  <a:cubicBezTo>
                    <a:pt x="26" y="78"/>
                    <a:pt x="24" y="77"/>
                    <a:pt x="21" y="76"/>
                  </a:cubicBezTo>
                  <a:cubicBezTo>
                    <a:pt x="19" y="75"/>
                    <a:pt x="17" y="74"/>
                    <a:pt x="16" y="72"/>
                  </a:cubicBezTo>
                  <a:cubicBezTo>
                    <a:pt x="16" y="70"/>
                    <a:pt x="20" y="67"/>
                    <a:pt x="22" y="66"/>
                  </a:cubicBezTo>
                  <a:cubicBezTo>
                    <a:pt x="25" y="64"/>
                    <a:pt x="28" y="61"/>
                    <a:pt x="32" y="59"/>
                  </a:cubicBezTo>
                  <a:cubicBezTo>
                    <a:pt x="39" y="53"/>
                    <a:pt x="46" y="47"/>
                    <a:pt x="53" y="41"/>
                  </a:cubicBezTo>
                  <a:cubicBezTo>
                    <a:pt x="67" y="29"/>
                    <a:pt x="81" y="17"/>
                    <a:pt x="93" y="2"/>
                  </a:cubicBezTo>
                  <a:cubicBezTo>
                    <a:pt x="92" y="1"/>
                    <a:pt x="91" y="1"/>
                    <a:pt x="91" y="1"/>
                  </a:cubicBezTo>
                  <a:cubicBezTo>
                    <a:pt x="84" y="11"/>
                    <a:pt x="78" y="21"/>
                    <a:pt x="72" y="31"/>
                  </a:cubicBezTo>
                  <a:cubicBezTo>
                    <a:pt x="69" y="37"/>
                    <a:pt x="66" y="42"/>
                    <a:pt x="63" y="46"/>
                  </a:cubicBezTo>
                  <a:cubicBezTo>
                    <a:pt x="60" y="50"/>
                    <a:pt x="58" y="55"/>
                    <a:pt x="59" y="59"/>
                  </a:cubicBezTo>
                  <a:cubicBezTo>
                    <a:pt x="60" y="64"/>
                    <a:pt x="64" y="67"/>
                    <a:pt x="68" y="68"/>
                  </a:cubicBezTo>
                  <a:cubicBezTo>
                    <a:pt x="72" y="71"/>
                    <a:pt x="76" y="73"/>
                    <a:pt x="80" y="75"/>
                  </a:cubicBezTo>
                  <a:cubicBezTo>
                    <a:pt x="84" y="77"/>
                    <a:pt x="98" y="83"/>
                    <a:pt x="93" y="89"/>
                  </a:cubicBezTo>
                  <a:cubicBezTo>
                    <a:pt x="91" y="91"/>
                    <a:pt x="88" y="93"/>
                    <a:pt x="85" y="94"/>
                  </a:cubicBezTo>
                  <a:cubicBezTo>
                    <a:pt x="81" y="96"/>
                    <a:pt x="78" y="97"/>
                    <a:pt x="75" y="99"/>
                  </a:cubicBezTo>
                  <a:cubicBezTo>
                    <a:pt x="71" y="100"/>
                    <a:pt x="68" y="102"/>
                    <a:pt x="65" y="104"/>
                  </a:cubicBezTo>
                  <a:cubicBezTo>
                    <a:pt x="59" y="106"/>
                    <a:pt x="54" y="109"/>
                    <a:pt x="48" y="112"/>
                  </a:cubicBezTo>
                  <a:cubicBezTo>
                    <a:pt x="39" y="116"/>
                    <a:pt x="30" y="120"/>
                    <a:pt x="22" y="125"/>
                  </a:cubicBezTo>
                  <a:cubicBezTo>
                    <a:pt x="19" y="128"/>
                    <a:pt x="15" y="130"/>
                    <a:pt x="12" y="132"/>
                  </a:cubicBezTo>
                  <a:cubicBezTo>
                    <a:pt x="8" y="134"/>
                    <a:pt x="5" y="136"/>
                    <a:pt x="1" y="136"/>
                  </a:cubicBezTo>
                  <a:cubicBezTo>
                    <a:pt x="2" y="137"/>
                    <a:pt x="2" y="137"/>
                    <a:pt x="2" y="138"/>
                  </a:cubicBezTo>
                  <a:cubicBezTo>
                    <a:pt x="15" y="131"/>
                    <a:pt x="26" y="120"/>
                    <a:pt x="39" y="111"/>
                  </a:cubicBezTo>
                  <a:cubicBezTo>
                    <a:pt x="44" y="107"/>
                    <a:pt x="48" y="104"/>
                    <a:pt x="53" y="99"/>
                  </a:cubicBezTo>
                  <a:cubicBezTo>
                    <a:pt x="56" y="96"/>
                    <a:pt x="60" y="92"/>
                    <a:pt x="61" y="88"/>
                  </a:cubicBezTo>
                  <a:cubicBezTo>
                    <a:pt x="61" y="87"/>
                    <a:pt x="61" y="87"/>
                    <a:pt x="60" y="86"/>
                  </a:cubicBezTo>
                  <a:cubicBezTo>
                    <a:pt x="51" y="84"/>
                    <a:pt x="41" y="83"/>
                    <a:pt x="31" y="81"/>
                  </a:cubicBezTo>
                  <a:cubicBezTo>
                    <a:pt x="28" y="80"/>
                    <a:pt x="24" y="79"/>
                    <a:pt x="20" y="78"/>
                  </a:cubicBezTo>
                  <a:cubicBezTo>
                    <a:pt x="18" y="78"/>
                    <a:pt x="14" y="76"/>
                    <a:pt x="13" y="73"/>
                  </a:cubicBezTo>
                  <a:cubicBezTo>
                    <a:pt x="13" y="72"/>
                    <a:pt x="17" y="69"/>
                    <a:pt x="18" y="68"/>
                  </a:cubicBezTo>
                  <a:cubicBezTo>
                    <a:pt x="20" y="65"/>
                    <a:pt x="23" y="64"/>
                    <a:pt x="26" y="61"/>
                  </a:cubicBezTo>
                  <a:cubicBezTo>
                    <a:pt x="29" y="60"/>
                    <a:pt x="31" y="58"/>
                    <a:pt x="34" y="57"/>
                  </a:cubicBezTo>
                  <a:cubicBezTo>
                    <a:pt x="38" y="54"/>
                    <a:pt x="42" y="50"/>
                    <a:pt x="45" y="47"/>
                  </a:cubicBezTo>
                  <a:cubicBezTo>
                    <a:pt x="54" y="40"/>
                    <a:pt x="62" y="33"/>
                    <a:pt x="70" y="25"/>
                  </a:cubicBezTo>
                  <a:cubicBezTo>
                    <a:pt x="71" y="24"/>
                    <a:pt x="70" y="23"/>
                    <a:pt x="69" y="2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6" name="Freeform 308"/>
            <p:cNvSpPr/>
            <p:nvPr/>
          </p:nvSpPr>
          <p:spPr bwMode="auto">
            <a:xfrm>
              <a:off x="1045" y="3511"/>
              <a:ext cx="93" cy="176"/>
            </a:xfrm>
            <a:custGeom>
              <a:avLst/>
              <a:gdLst>
                <a:gd name="T0" fmla="*/ 22 w 72"/>
                <a:gd name="T1" fmla="*/ 46 h 136"/>
                <a:gd name="T2" fmla="*/ 18 w 72"/>
                <a:gd name="T3" fmla="*/ 63 h 136"/>
                <a:gd name="T4" fmla="*/ 39 w 72"/>
                <a:gd name="T5" fmla="*/ 69 h 136"/>
                <a:gd name="T6" fmla="*/ 21 w 72"/>
                <a:gd name="T7" fmla="*/ 105 h 136"/>
                <a:gd name="T8" fmla="*/ 11 w 72"/>
                <a:gd name="T9" fmla="*/ 123 h 136"/>
                <a:gd name="T10" fmla="*/ 48 w 72"/>
                <a:gd name="T11" fmla="*/ 86 h 136"/>
                <a:gd name="T12" fmla="*/ 65 w 72"/>
                <a:gd name="T13" fmla="*/ 58 h 136"/>
                <a:gd name="T14" fmla="*/ 38 w 72"/>
                <a:gd name="T15" fmla="*/ 48 h 136"/>
                <a:gd name="T16" fmla="*/ 62 w 72"/>
                <a:gd name="T17" fmla="*/ 3 h 136"/>
                <a:gd name="T18" fmla="*/ 32 w 72"/>
                <a:gd name="T19" fmla="*/ 32 h 136"/>
                <a:gd name="T20" fmla="*/ 19 w 72"/>
                <a:gd name="T21" fmla="*/ 45 h 136"/>
                <a:gd name="T22" fmla="*/ 55 w 72"/>
                <a:gd name="T23" fmla="*/ 7 h 136"/>
                <a:gd name="T24" fmla="*/ 40 w 72"/>
                <a:gd name="T25" fmla="*/ 40 h 136"/>
                <a:gd name="T26" fmla="*/ 65 w 72"/>
                <a:gd name="T27" fmla="*/ 59 h 136"/>
                <a:gd name="T28" fmla="*/ 40 w 72"/>
                <a:gd name="T29" fmla="*/ 49 h 136"/>
                <a:gd name="T30" fmla="*/ 65 w 72"/>
                <a:gd name="T31" fmla="*/ 59 h 136"/>
                <a:gd name="T32" fmla="*/ 13 w 72"/>
                <a:gd name="T33" fmla="*/ 121 h 136"/>
                <a:gd name="T34" fmla="*/ 8 w 72"/>
                <a:gd name="T35" fmla="*/ 119 h 136"/>
                <a:gd name="T36" fmla="*/ 33 w 72"/>
                <a:gd name="T37" fmla="*/ 80 h 136"/>
                <a:gd name="T38" fmla="*/ 29 w 72"/>
                <a:gd name="T39" fmla="*/ 62 h 136"/>
                <a:gd name="T40" fmla="*/ 10 w 72"/>
                <a:gd name="T41" fmla="*/ 61 h 136"/>
                <a:gd name="T42" fmla="*/ 32 w 72"/>
                <a:gd name="T43" fmla="*/ 73 h 136"/>
                <a:gd name="T44" fmla="*/ 8 w 72"/>
                <a:gd name="T45" fmla="*/ 127 h 136"/>
                <a:gd name="T46" fmla="*/ 54 w 72"/>
                <a:gd name="T47" fmla="*/ 85 h 136"/>
                <a:gd name="T48" fmla="*/ 65 w 72"/>
                <a:gd name="T49" fmla="*/ 57 h 136"/>
                <a:gd name="T50" fmla="*/ 45 w 72"/>
                <a:gd name="T51" fmla="*/ 48 h 136"/>
                <a:gd name="T52" fmla="*/ 66 w 72"/>
                <a:gd name="T53" fmla="*/ 0 h 136"/>
                <a:gd name="T54" fmla="*/ 12 w 72"/>
                <a:gd name="T55" fmla="*/ 61 h 136"/>
                <a:gd name="T56" fmla="*/ 34 w 72"/>
                <a:gd name="T57" fmla="*/ 63 h 136"/>
                <a:gd name="T58" fmla="*/ 4 w 72"/>
                <a:gd name="T59" fmla="*/ 124 h 136"/>
                <a:gd name="T60" fmla="*/ 35 w 72"/>
                <a:gd name="T61" fmla="*/ 63 h 136"/>
                <a:gd name="T62" fmla="*/ 13 w 72"/>
                <a:gd name="T63" fmla="*/ 61 h 136"/>
                <a:gd name="T64" fmla="*/ 65 w 72"/>
                <a:gd name="T65" fmla="*/ 0 h 136"/>
                <a:gd name="T66" fmla="*/ 43 w 72"/>
                <a:gd name="T67" fmla="*/ 52 h 136"/>
                <a:gd name="T68" fmla="*/ 70 w 72"/>
                <a:gd name="T69" fmla="*/ 66 h 136"/>
                <a:gd name="T70" fmla="*/ 30 w 72"/>
                <a:gd name="T71" fmla="*/ 105 h 136"/>
                <a:gd name="T72" fmla="*/ 8 w 72"/>
                <a:gd name="T73" fmla="*/ 127 h 136"/>
                <a:gd name="T74" fmla="*/ 24 w 72"/>
                <a:gd name="T75" fmla="*/ 61 h 136"/>
                <a:gd name="T76" fmla="*/ 26 w 72"/>
                <a:gd name="T77" fmla="*/ 63 h 136"/>
                <a:gd name="T78" fmla="*/ 37 w 72"/>
                <a:gd name="T79" fmla="*/ 72 h 136"/>
                <a:gd name="T80" fmla="*/ 12 w 72"/>
                <a:gd name="T81" fmla="*/ 109 h 136"/>
                <a:gd name="T82" fmla="*/ 3 w 72"/>
                <a:gd name="T83" fmla="*/ 131 h 136"/>
                <a:gd name="T84" fmla="*/ 66 w 72"/>
                <a:gd name="T85" fmla="*/ 68 h 136"/>
                <a:gd name="T86" fmla="*/ 40 w 72"/>
                <a:gd name="T87" fmla="*/ 49 h 136"/>
                <a:gd name="T88" fmla="*/ 70 w 72"/>
                <a:gd name="T89" fmla="*/ 59 h 136"/>
                <a:gd name="T90" fmla="*/ 42 w 72"/>
                <a:gd name="T91" fmla="*/ 41 h 136"/>
                <a:gd name="T92" fmla="*/ 58 w 72"/>
                <a:gd name="T93" fmla="*/ 7 h 136"/>
                <a:gd name="T94" fmla="*/ 29 w 72"/>
                <a:gd name="T95" fmla="*/ 30 h 136"/>
                <a:gd name="T96" fmla="*/ 9 w 72"/>
                <a:gd name="T97" fmla="*/ 60 h 136"/>
                <a:gd name="T98" fmla="*/ 61 w 72"/>
                <a:gd name="T99" fmla="*/ 3 h 136"/>
                <a:gd name="T100" fmla="*/ 37 w 72"/>
                <a:gd name="T101" fmla="*/ 45 h 136"/>
                <a:gd name="T102" fmla="*/ 66 w 72"/>
                <a:gd name="T103" fmla="*/ 61 h 136"/>
                <a:gd name="T104" fmla="*/ 36 w 72"/>
                <a:gd name="T105" fmla="*/ 95 h 136"/>
                <a:gd name="T106" fmla="*/ 0 w 72"/>
                <a:gd name="T107" fmla="*/ 134 h 136"/>
                <a:gd name="T108" fmla="*/ 31 w 72"/>
                <a:gd name="T109" fmla="*/ 91 h 136"/>
                <a:gd name="T110" fmla="*/ 40 w 72"/>
                <a:gd name="T111" fmla="*/ 67 h 136"/>
                <a:gd name="T112" fmla="*/ 24 w 72"/>
                <a:gd name="T113" fmla="*/ 62 h 136"/>
                <a:gd name="T114" fmla="*/ 24 w 72"/>
                <a:gd name="T115" fmla="*/ 46 h 136"/>
                <a:gd name="T116" fmla="*/ 42 w 72"/>
                <a:gd name="T117" fmla="*/ 21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2" h="136">
                  <a:moveTo>
                    <a:pt x="42" y="21"/>
                  </a:moveTo>
                  <a:cubicBezTo>
                    <a:pt x="38" y="26"/>
                    <a:pt x="34" y="31"/>
                    <a:pt x="30" y="36"/>
                  </a:cubicBezTo>
                  <a:cubicBezTo>
                    <a:pt x="28" y="39"/>
                    <a:pt x="25" y="43"/>
                    <a:pt x="22" y="46"/>
                  </a:cubicBezTo>
                  <a:cubicBezTo>
                    <a:pt x="19" y="48"/>
                    <a:pt x="17" y="50"/>
                    <a:pt x="14" y="53"/>
                  </a:cubicBezTo>
                  <a:cubicBezTo>
                    <a:pt x="13" y="55"/>
                    <a:pt x="11" y="57"/>
                    <a:pt x="12" y="59"/>
                  </a:cubicBezTo>
                  <a:cubicBezTo>
                    <a:pt x="13" y="61"/>
                    <a:pt x="16" y="62"/>
                    <a:pt x="18" y="63"/>
                  </a:cubicBezTo>
                  <a:cubicBezTo>
                    <a:pt x="22" y="64"/>
                    <a:pt x="25" y="64"/>
                    <a:pt x="29" y="65"/>
                  </a:cubicBezTo>
                  <a:cubicBezTo>
                    <a:pt x="32" y="65"/>
                    <a:pt x="34" y="66"/>
                    <a:pt x="37" y="67"/>
                  </a:cubicBezTo>
                  <a:cubicBezTo>
                    <a:pt x="38" y="67"/>
                    <a:pt x="39" y="67"/>
                    <a:pt x="39" y="69"/>
                  </a:cubicBezTo>
                  <a:cubicBezTo>
                    <a:pt x="39" y="71"/>
                    <a:pt x="38" y="73"/>
                    <a:pt x="37" y="76"/>
                  </a:cubicBezTo>
                  <a:cubicBezTo>
                    <a:pt x="35" y="81"/>
                    <a:pt x="32" y="85"/>
                    <a:pt x="29" y="90"/>
                  </a:cubicBezTo>
                  <a:cubicBezTo>
                    <a:pt x="26" y="95"/>
                    <a:pt x="23" y="100"/>
                    <a:pt x="21" y="105"/>
                  </a:cubicBezTo>
                  <a:cubicBezTo>
                    <a:pt x="15" y="115"/>
                    <a:pt x="8" y="125"/>
                    <a:pt x="0" y="134"/>
                  </a:cubicBezTo>
                  <a:cubicBezTo>
                    <a:pt x="1" y="134"/>
                    <a:pt x="1" y="134"/>
                    <a:pt x="2" y="135"/>
                  </a:cubicBezTo>
                  <a:cubicBezTo>
                    <a:pt x="3" y="130"/>
                    <a:pt x="7" y="126"/>
                    <a:pt x="11" y="123"/>
                  </a:cubicBezTo>
                  <a:cubicBezTo>
                    <a:pt x="15" y="119"/>
                    <a:pt x="18" y="115"/>
                    <a:pt x="22" y="111"/>
                  </a:cubicBezTo>
                  <a:cubicBezTo>
                    <a:pt x="27" y="107"/>
                    <a:pt x="31" y="102"/>
                    <a:pt x="35" y="98"/>
                  </a:cubicBezTo>
                  <a:cubicBezTo>
                    <a:pt x="39" y="94"/>
                    <a:pt x="44" y="90"/>
                    <a:pt x="48" y="86"/>
                  </a:cubicBezTo>
                  <a:cubicBezTo>
                    <a:pt x="52" y="82"/>
                    <a:pt x="57" y="79"/>
                    <a:pt x="61" y="75"/>
                  </a:cubicBezTo>
                  <a:cubicBezTo>
                    <a:pt x="64" y="72"/>
                    <a:pt x="68" y="69"/>
                    <a:pt x="69" y="64"/>
                  </a:cubicBezTo>
                  <a:cubicBezTo>
                    <a:pt x="70" y="61"/>
                    <a:pt x="67" y="59"/>
                    <a:pt x="65" y="58"/>
                  </a:cubicBezTo>
                  <a:cubicBezTo>
                    <a:pt x="60" y="55"/>
                    <a:pt x="55" y="54"/>
                    <a:pt x="50" y="54"/>
                  </a:cubicBezTo>
                  <a:cubicBezTo>
                    <a:pt x="47" y="53"/>
                    <a:pt x="44" y="53"/>
                    <a:pt x="41" y="51"/>
                  </a:cubicBezTo>
                  <a:cubicBezTo>
                    <a:pt x="40" y="51"/>
                    <a:pt x="38" y="50"/>
                    <a:pt x="38" y="48"/>
                  </a:cubicBezTo>
                  <a:cubicBezTo>
                    <a:pt x="39" y="46"/>
                    <a:pt x="39" y="45"/>
                    <a:pt x="40" y="43"/>
                  </a:cubicBezTo>
                  <a:cubicBezTo>
                    <a:pt x="41" y="41"/>
                    <a:pt x="42" y="38"/>
                    <a:pt x="43" y="36"/>
                  </a:cubicBezTo>
                  <a:cubicBezTo>
                    <a:pt x="48" y="24"/>
                    <a:pt x="56" y="13"/>
                    <a:pt x="62" y="3"/>
                  </a:cubicBezTo>
                  <a:cubicBezTo>
                    <a:pt x="62" y="1"/>
                    <a:pt x="61" y="1"/>
                    <a:pt x="60" y="1"/>
                  </a:cubicBezTo>
                  <a:cubicBezTo>
                    <a:pt x="55" y="6"/>
                    <a:pt x="50" y="11"/>
                    <a:pt x="46" y="16"/>
                  </a:cubicBezTo>
                  <a:cubicBezTo>
                    <a:pt x="41" y="22"/>
                    <a:pt x="37" y="27"/>
                    <a:pt x="32" y="32"/>
                  </a:cubicBezTo>
                  <a:cubicBezTo>
                    <a:pt x="25" y="41"/>
                    <a:pt x="19" y="53"/>
                    <a:pt x="8" y="59"/>
                  </a:cubicBezTo>
                  <a:cubicBezTo>
                    <a:pt x="9" y="59"/>
                    <a:pt x="9" y="60"/>
                    <a:pt x="10" y="60"/>
                  </a:cubicBezTo>
                  <a:cubicBezTo>
                    <a:pt x="12" y="54"/>
                    <a:pt x="15" y="49"/>
                    <a:pt x="19" y="45"/>
                  </a:cubicBezTo>
                  <a:cubicBezTo>
                    <a:pt x="23" y="40"/>
                    <a:pt x="27" y="36"/>
                    <a:pt x="31" y="32"/>
                  </a:cubicBezTo>
                  <a:cubicBezTo>
                    <a:pt x="39" y="24"/>
                    <a:pt x="46" y="12"/>
                    <a:pt x="56" y="7"/>
                  </a:cubicBezTo>
                  <a:cubicBezTo>
                    <a:pt x="56" y="7"/>
                    <a:pt x="56" y="7"/>
                    <a:pt x="55" y="7"/>
                  </a:cubicBezTo>
                  <a:cubicBezTo>
                    <a:pt x="57" y="9"/>
                    <a:pt x="56" y="11"/>
                    <a:pt x="55" y="13"/>
                  </a:cubicBezTo>
                  <a:cubicBezTo>
                    <a:pt x="54" y="16"/>
                    <a:pt x="52" y="19"/>
                    <a:pt x="51" y="22"/>
                  </a:cubicBezTo>
                  <a:cubicBezTo>
                    <a:pt x="47" y="28"/>
                    <a:pt x="43" y="34"/>
                    <a:pt x="40" y="40"/>
                  </a:cubicBezTo>
                  <a:cubicBezTo>
                    <a:pt x="39" y="42"/>
                    <a:pt x="39" y="45"/>
                    <a:pt x="39" y="47"/>
                  </a:cubicBezTo>
                  <a:cubicBezTo>
                    <a:pt x="40" y="50"/>
                    <a:pt x="42" y="51"/>
                    <a:pt x="45" y="53"/>
                  </a:cubicBezTo>
                  <a:cubicBezTo>
                    <a:pt x="51" y="56"/>
                    <a:pt x="58" y="57"/>
                    <a:pt x="65" y="59"/>
                  </a:cubicBezTo>
                  <a:cubicBezTo>
                    <a:pt x="66" y="60"/>
                    <a:pt x="68" y="60"/>
                    <a:pt x="69" y="61"/>
                  </a:cubicBezTo>
                  <a:cubicBezTo>
                    <a:pt x="70" y="61"/>
                    <a:pt x="71" y="60"/>
                    <a:pt x="70" y="59"/>
                  </a:cubicBezTo>
                  <a:cubicBezTo>
                    <a:pt x="61" y="54"/>
                    <a:pt x="50" y="52"/>
                    <a:pt x="40" y="49"/>
                  </a:cubicBezTo>
                  <a:cubicBezTo>
                    <a:pt x="39" y="49"/>
                    <a:pt x="39" y="51"/>
                    <a:pt x="40" y="51"/>
                  </a:cubicBezTo>
                  <a:cubicBezTo>
                    <a:pt x="44" y="53"/>
                    <a:pt x="48" y="53"/>
                    <a:pt x="52" y="54"/>
                  </a:cubicBezTo>
                  <a:cubicBezTo>
                    <a:pt x="57" y="55"/>
                    <a:pt x="61" y="56"/>
                    <a:pt x="65" y="59"/>
                  </a:cubicBezTo>
                  <a:cubicBezTo>
                    <a:pt x="70" y="64"/>
                    <a:pt x="59" y="73"/>
                    <a:pt x="56" y="76"/>
                  </a:cubicBezTo>
                  <a:cubicBezTo>
                    <a:pt x="49" y="82"/>
                    <a:pt x="43" y="90"/>
                    <a:pt x="36" y="97"/>
                  </a:cubicBezTo>
                  <a:cubicBezTo>
                    <a:pt x="29" y="106"/>
                    <a:pt x="22" y="114"/>
                    <a:pt x="13" y="121"/>
                  </a:cubicBezTo>
                  <a:cubicBezTo>
                    <a:pt x="10" y="124"/>
                    <a:pt x="6" y="127"/>
                    <a:pt x="2" y="130"/>
                  </a:cubicBezTo>
                  <a:cubicBezTo>
                    <a:pt x="3" y="130"/>
                    <a:pt x="3" y="130"/>
                    <a:pt x="4" y="130"/>
                  </a:cubicBezTo>
                  <a:cubicBezTo>
                    <a:pt x="3" y="126"/>
                    <a:pt x="6" y="123"/>
                    <a:pt x="8" y="119"/>
                  </a:cubicBezTo>
                  <a:cubicBezTo>
                    <a:pt x="10" y="115"/>
                    <a:pt x="13" y="111"/>
                    <a:pt x="15" y="108"/>
                  </a:cubicBezTo>
                  <a:cubicBezTo>
                    <a:pt x="18" y="104"/>
                    <a:pt x="20" y="99"/>
                    <a:pt x="23" y="95"/>
                  </a:cubicBezTo>
                  <a:cubicBezTo>
                    <a:pt x="26" y="90"/>
                    <a:pt x="29" y="85"/>
                    <a:pt x="33" y="80"/>
                  </a:cubicBezTo>
                  <a:cubicBezTo>
                    <a:pt x="35" y="77"/>
                    <a:pt x="38" y="73"/>
                    <a:pt x="40" y="70"/>
                  </a:cubicBezTo>
                  <a:cubicBezTo>
                    <a:pt x="41" y="68"/>
                    <a:pt x="41" y="66"/>
                    <a:pt x="40" y="65"/>
                  </a:cubicBezTo>
                  <a:cubicBezTo>
                    <a:pt x="37" y="63"/>
                    <a:pt x="33" y="62"/>
                    <a:pt x="29" y="62"/>
                  </a:cubicBezTo>
                  <a:cubicBezTo>
                    <a:pt x="23" y="61"/>
                    <a:pt x="17" y="61"/>
                    <a:pt x="11" y="60"/>
                  </a:cubicBezTo>
                  <a:cubicBezTo>
                    <a:pt x="11" y="60"/>
                    <a:pt x="11" y="60"/>
                    <a:pt x="10" y="60"/>
                  </a:cubicBezTo>
                  <a:cubicBezTo>
                    <a:pt x="9" y="59"/>
                    <a:pt x="9" y="61"/>
                    <a:pt x="10" y="61"/>
                  </a:cubicBezTo>
                  <a:cubicBezTo>
                    <a:pt x="13" y="63"/>
                    <a:pt x="17" y="63"/>
                    <a:pt x="21" y="63"/>
                  </a:cubicBezTo>
                  <a:cubicBezTo>
                    <a:pt x="24" y="63"/>
                    <a:pt x="29" y="63"/>
                    <a:pt x="32" y="66"/>
                  </a:cubicBezTo>
                  <a:cubicBezTo>
                    <a:pt x="34" y="68"/>
                    <a:pt x="33" y="70"/>
                    <a:pt x="32" y="73"/>
                  </a:cubicBezTo>
                  <a:cubicBezTo>
                    <a:pt x="30" y="76"/>
                    <a:pt x="29" y="78"/>
                    <a:pt x="28" y="81"/>
                  </a:cubicBezTo>
                  <a:cubicBezTo>
                    <a:pt x="22" y="97"/>
                    <a:pt x="15" y="112"/>
                    <a:pt x="7" y="126"/>
                  </a:cubicBezTo>
                  <a:cubicBezTo>
                    <a:pt x="6" y="127"/>
                    <a:pt x="7" y="128"/>
                    <a:pt x="8" y="127"/>
                  </a:cubicBezTo>
                  <a:cubicBezTo>
                    <a:pt x="12" y="126"/>
                    <a:pt x="15" y="123"/>
                    <a:pt x="17" y="120"/>
                  </a:cubicBezTo>
                  <a:cubicBezTo>
                    <a:pt x="21" y="117"/>
                    <a:pt x="23" y="114"/>
                    <a:pt x="27" y="111"/>
                  </a:cubicBezTo>
                  <a:cubicBezTo>
                    <a:pt x="36" y="102"/>
                    <a:pt x="45" y="94"/>
                    <a:pt x="54" y="85"/>
                  </a:cubicBezTo>
                  <a:cubicBezTo>
                    <a:pt x="58" y="82"/>
                    <a:pt x="62" y="78"/>
                    <a:pt x="66" y="74"/>
                  </a:cubicBezTo>
                  <a:cubicBezTo>
                    <a:pt x="68" y="71"/>
                    <a:pt x="72" y="67"/>
                    <a:pt x="72" y="63"/>
                  </a:cubicBezTo>
                  <a:cubicBezTo>
                    <a:pt x="71" y="60"/>
                    <a:pt x="68" y="58"/>
                    <a:pt x="65" y="57"/>
                  </a:cubicBezTo>
                  <a:cubicBezTo>
                    <a:pt x="62" y="56"/>
                    <a:pt x="58" y="55"/>
                    <a:pt x="54" y="54"/>
                  </a:cubicBezTo>
                  <a:cubicBezTo>
                    <a:pt x="52" y="54"/>
                    <a:pt x="50" y="54"/>
                    <a:pt x="48" y="53"/>
                  </a:cubicBezTo>
                  <a:cubicBezTo>
                    <a:pt x="45" y="52"/>
                    <a:pt x="45" y="51"/>
                    <a:pt x="45" y="48"/>
                  </a:cubicBezTo>
                  <a:cubicBezTo>
                    <a:pt x="45" y="44"/>
                    <a:pt x="47" y="39"/>
                    <a:pt x="48" y="35"/>
                  </a:cubicBezTo>
                  <a:cubicBezTo>
                    <a:pt x="54" y="23"/>
                    <a:pt x="62" y="13"/>
                    <a:pt x="67" y="1"/>
                  </a:cubicBezTo>
                  <a:cubicBezTo>
                    <a:pt x="67" y="0"/>
                    <a:pt x="66" y="0"/>
                    <a:pt x="66" y="0"/>
                  </a:cubicBezTo>
                  <a:cubicBezTo>
                    <a:pt x="54" y="7"/>
                    <a:pt x="48" y="20"/>
                    <a:pt x="40" y="30"/>
                  </a:cubicBezTo>
                  <a:cubicBezTo>
                    <a:pt x="31" y="41"/>
                    <a:pt x="19" y="48"/>
                    <a:pt x="12" y="60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4" y="64"/>
                    <a:pt x="18" y="64"/>
                    <a:pt x="22" y="65"/>
                  </a:cubicBezTo>
                  <a:cubicBezTo>
                    <a:pt x="26" y="65"/>
                    <a:pt x="30" y="64"/>
                    <a:pt x="35" y="65"/>
                  </a:cubicBezTo>
                  <a:cubicBezTo>
                    <a:pt x="34" y="64"/>
                    <a:pt x="34" y="64"/>
                    <a:pt x="34" y="63"/>
                  </a:cubicBezTo>
                  <a:cubicBezTo>
                    <a:pt x="31" y="74"/>
                    <a:pt x="25" y="83"/>
                    <a:pt x="20" y="93"/>
                  </a:cubicBezTo>
                  <a:cubicBezTo>
                    <a:pt x="15" y="103"/>
                    <a:pt x="10" y="114"/>
                    <a:pt x="3" y="123"/>
                  </a:cubicBezTo>
                  <a:cubicBezTo>
                    <a:pt x="2" y="124"/>
                    <a:pt x="4" y="125"/>
                    <a:pt x="4" y="124"/>
                  </a:cubicBezTo>
                  <a:cubicBezTo>
                    <a:pt x="12" y="114"/>
                    <a:pt x="17" y="104"/>
                    <a:pt x="22" y="93"/>
                  </a:cubicBezTo>
                  <a:cubicBezTo>
                    <a:pt x="27" y="84"/>
                    <a:pt x="33" y="75"/>
                    <a:pt x="36" y="64"/>
                  </a:cubicBezTo>
                  <a:cubicBezTo>
                    <a:pt x="36" y="63"/>
                    <a:pt x="36" y="63"/>
                    <a:pt x="35" y="63"/>
                  </a:cubicBezTo>
                  <a:cubicBezTo>
                    <a:pt x="32" y="62"/>
                    <a:pt x="28" y="63"/>
                    <a:pt x="24" y="63"/>
                  </a:cubicBezTo>
                  <a:cubicBezTo>
                    <a:pt x="21" y="63"/>
                    <a:pt x="16" y="63"/>
                    <a:pt x="13" y="60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20" y="49"/>
                    <a:pt x="33" y="42"/>
                    <a:pt x="41" y="31"/>
                  </a:cubicBezTo>
                  <a:cubicBezTo>
                    <a:pt x="50" y="22"/>
                    <a:pt x="55" y="9"/>
                    <a:pt x="66" y="1"/>
                  </a:cubicBezTo>
                  <a:cubicBezTo>
                    <a:pt x="66" y="1"/>
                    <a:pt x="66" y="1"/>
                    <a:pt x="65" y="0"/>
                  </a:cubicBezTo>
                  <a:cubicBezTo>
                    <a:pt x="61" y="11"/>
                    <a:pt x="54" y="20"/>
                    <a:pt x="49" y="30"/>
                  </a:cubicBezTo>
                  <a:cubicBezTo>
                    <a:pt x="47" y="33"/>
                    <a:pt x="45" y="37"/>
                    <a:pt x="44" y="41"/>
                  </a:cubicBezTo>
                  <a:cubicBezTo>
                    <a:pt x="43" y="45"/>
                    <a:pt x="42" y="48"/>
                    <a:pt x="43" y="52"/>
                  </a:cubicBezTo>
                  <a:cubicBezTo>
                    <a:pt x="45" y="55"/>
                    <a:pt x="49" y="55"/>
                    <a:pt x="52" y="56"/>
                  </a:cubicBezTo>
                  <a:cubicBezTo>
                    <a:pt x="55" y="57"/>
                    <a:pt x="59" y="57"/>
                    <a:pt x="63" y="58"/>
                  </a:cubicBezTo>
                  <a:cubicBezTo>
                    <a:pt x="66" y="60"/>
                    <a:pt x="71" y="61"/>
                    <a:pt x="70" y="66"/>
                  </a:cubicBezTo>
                  <a:cubicBezTo>
                    <a:pt x="69" y="68"/>
                    <a:pt x="67" y="70"/>
                    <a:pt x="65" y="72"/>
                  </a:cubicBezTo>
                  <a:cubicBezTo>
                    <a:pt x="63" y="74"/>
                    <a:pt x="61" y="76"/>
                    <a:pt x="59" y="78"/>
                  </a:cubicBezTo>
                  <a:cubicBezTo>
                    <a:pt x="49" y="87"/>
                    <a:pt x="40" y="96"/>
                    <a:pt x="30" y="105"/>
                  </a:cubicBezTo>
                  <a:cubicBezTo>
                    <a:pt x="26" y="108"/>
                    <a:pt x="22" y="112"/>
                    <a:pt x="19" y="116"/>
                  </a:cubicBezTo>
                  <a:cubicBezTo>
                    <a:pt x="15" y="120"/>
                    <a:pt x="12" y="124"/>
                    <a:pt x="7" y="125"/>
                  </a:cubicBezTo>
                  <a:cubicBezTo>
                    <a:pt x="7" y="126"/>
                    <a:pt x="8" y="126"/>
                    <a:pt x="8" y="127"/>
                  </a:cubicBezTo>
                  <a:cubicBezTo>
                    <a:pt x="17" y="111"/>
                    <a:pt x="25" y="96"/>
                    <a:pt x="31" y="79"/>
                  </a:cubicBezTo>
                  <a:cubicBezTo>
                    <a:pt x="33" y="75"/>
                    <a:pt x="37" y="69"/>
                    <a:pt x="33" y="64"/>
                  </a:cubicBezTo>
                  <a:cubicBezTo>
                    <a:pt x="31" y="62"/>
                    <a:pt x="27" y="61"/>
                    <a:pt x="24" y="61"/>
                  </a:cubicBezTo>
                  <a:cubicBezTo>
                    <a:pt x="19" y="61"/>
                    <a:pt x="15" y="61"/>
                    <a:pt x="10" y="60"/>
                  </a:cubicBezTo>
                  <a:cubicBezTo>
                    <a:pt x="10" y="60"/>
                    <a:pt x="10" y="61"/>
                    <a:pt x="10" y="61"/>
                  </a:cubicBezTo>
                  <a:cubicBezTo>
                    <a:pt x="15" y="63"/>
                    <a:pt x="21" y="63"/>
                    <a:pt x="26" y="63"/>
                  </a:cubicBezTo>
                  <a:cubicBezTo>
                    <a:pt x="29" y="63"/>
                    <a:pt x="31" y="64"/>
                    <a:pt x="34" y="64"/>
                  </a:cubicBezTo>
                  <a:cubicBezTo>
                    <a:pt x="36" y="65"/>
                    <a:pt x="37" y="65"/>
                    <a:pt x="38" y="66"/>
                  </a:cubicBezTo>
                  <a:cubicBezTo>
                    <a:pt x="40" y="67"/>
                    <a:pt x="38" y="70"/>
                    <a:pt x="37" y="72"/>
                  </a:cubicBezTo>
                  <a:cubicBezTo>
                    <a:pt x="34" y="75"/>
                    <a:pt x="31" y="79"/>
                    <a:pt x="28" y="84"/>
                  </a:cubicBezTo>
                  <a:cubicBezTo>
                    <a:pt x="24" y="88"/>
                    <a:pt x="21" y="93"/>
                    <a:pt x="18" y="98"/>
                  </a:cubicBezTo>
                  <a:cubicBezTo>
                    <a:pt x="16" y="102"/>
                    <a:pt x="14" y="106"/>
                    <a:pt x="12" y="109"/>
                  </a:cubicBezTo>
                  <a:cubicBezTo>
                    <a:pt x="9" y="113"/>
                    <a:pt x="7" y="117"/>
                    <a:pt x="5" y="120"/>
                  </a:cubicBezTo>
                  <a:cubicBezTo>
                    <a:pt x="3" y="123"/>
                    <a:pt x="2" y="127"/>
                    <a:pt x="2" y="130"/>
                  </a:cubicBezTo>
                  <a:cubicBezTo>
                    <a:pt x="2" y="131"/>
                    <a:pt x="3" y="132"/>
                    <a:pt x="3" y="131"/>
                  </a:cubicBezTo>
                  <a:cubicBezTo>
                    <a:pt x="22" y="119"/>
                    <a:pt x="36" y="101"/>
                    <a:pt x="50" y="84"/>
                  </a:cubicBezTo>
                  <a:cubicBezTo>
                    <a:pt x="53" y="82"/>
                    <a:pt x="55" y="79"/>
                    <a:pt x="58" y="76"/>
                  </a:cubicBezTo>
                  <a:cubicBezTo>
                    <a:pt x="61" y="74"/>
                    <a:pt x="64" y="71"/>
                    <a:pt x="66" y="68"/>
                  </a:cubicBezTo>
                  <a:cubicBezTo>
                    <a:pt x="68" y="66"/>
                    <a:pt x="69" y="63"/>
                    <a:pt x="68" y="60"/>
                  </a:cubicBezTo>
                  <a:cubicBezTo>
                    <a:pt x="67" y="57"/>
                    <a:pt x="63" y="55"/>
                    <a:pt x="60" y="54"/>
                  </a:cubicBezTo>
                  <a:cubicBezTo>
                    <a:pt x="54" y="52"/>
                    <a:pt x="47" y="52"/>
                    <a:pt x="40" y="49"/>
                  </a:cubicBezTo>
                  <a:cubicBezTo>
                    <a:pt x="40" y="50"/>
                    <a:pt x="40" y="51"/>
                    <a:pt x="40" y="51"/>
                  </a:cubicBezTo>
                  <a:cubicBezTo>
                    <a:pt x="50" y="54"/>
                    <a:pt x="60" y="56"/>
                    <a:pt x="69" y="61"/>
                  </a:cubicBezTo>
                  <a:cubicBezTo>
                    <a:pt x="70" y="60"/>
                    <a:pt x="70" y="60"/>
                    <a:pt x="70" y="59"/>
                  </a:cubicBezTo>
                  <a:cubicBezTo>
                    <a:pt x="64" y="56"/>
                    <a:pt x="57" y="55"/>
                    <a:pt x="50" y="53"/>
                  </a:cubicBezTo>
                  <a:cubicBezTo>
                    <a:pt x="47" y="52"/>
                    <a:pt x="44" y="51"/>
                    <a:pt x="42" y="48"/>
                  </a:cubicBezTo>
                  <a:cubicBezTo>
                    <a:pt x="40" y="46"/>
                    <a:pt x="41" y="44"/>
                    <a:pt x="42" y="41"/>
                  </a:cubicBezTo>
                  <a:cubicBezTo>
                    <a:pt x="44" y="35"/>
                    <a:pt x="49" y="29"/>
                    <a:pt x="52" y="23"/>
                  </a:cubicBezTo>
                  <a:cubicBezTo>
                    <a:pt x="54" y="20"/>
                    <a:pt x="56" y="17"/>
                    <a:pt x="57" y="14"/>
                  </a:cubicBezTo>
                  <a:cubicBezTo>
                    <a:pt x="58" y="12"/>
                    <a:pt x="58" y="10"/>
                    <a:pt x="58" y="7"/>
                  </a:cubicBezTo>
                  <a:cubicBezTo>
                    <a:pt x="58" y="7"/>
                    <a:pt x="57" y="6"/>
                    <a:pt x="57" y="6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44" y="10"/>
                    <a:pt x="38" y="22"/>
                    <a:pt x="29" y="30"/>
                  </a:cubicBezTo>
                  <a:cubicBezTo>
                    <a:pt x="25" y="35"/>
                    <a:pt x="21" y="40"/>
                    <a:pt x="17" y="45"/>
                  </a:cubicBezTo>
                  <a:cubicBezTo>
                    <a:pt x="13" y="49"/>
                    <a:pt x="9" y="54"/>
                    <a:pt x="8" y="59"/>
                  </a:cubicBezTo>
                  <a:cubicBezTo>
                    <a:pt x="7" y="60"/>
                    <a:pt x="8" y="61"/>
                    <a:pt x="9" y="60"/>
                  </a:cubicBezTo>
                  <a:cubicBezTo>
                    <a:pt x="20" y="54"/>
                    <a:pt x="26" y="43"/>
                    <a:pt x="33" y="34"/>
                  </a:cubicBezTo>
                  <a:cubicBezTo>
                    <a:pt x="38" y="28"/>
                    <a:pt x="42" y="24"/>
                    <a:pt x="47" y="18"/>
                  </a:cubicBezTo>
                  <a:cubicBezTo>
                    <a:pt x="51" y="13"/>
                    <a:pt x="56" y="7"/>
                    <a:pt x="61" y="3"/>
                  </a:cubicBezTo>
                  <a:cubicBezTo>
                    <a:pt x="61" y="2"/>
                    <a:pt x="60" y="2"/>
                    <a:pt x="60" y="1"/>
                  </a:cubicBezTo>
                  <a:cubicBezTo>
                    <a:pt x="54" y="12"/>
                    <a:pt x="48" y="22"/>
                    <a:pt x="43" y="32"/>
                  </a:cubicBezTo>
                  <a:cubicBezTo>
                    <a:pt x="41" y="36"/>
                    <a:pt x="39" y="40"/>
                    <a:pt x="37" y="45"/>
                  </a:cubicBezTo>
                  <a:cubicBezTo>
                    <a:pt x="36" y="47"/>
                    <a:pt x="36" y="50"/>
                    <a:pt x="38" y="51"/>
                  </a:cubicBezTo>
                  <a:cubicBezTo>
                    <a:pt x="41" y="55"/>
                    <a:pt x="47" y="55"/>
                    <a:pt x="51" y="55"/>
                  </a:cubicBezTo>
                  <a:cubicBezTo>
                    <a:pt x="56" y="56"/>
                    <a:pt x="62" y="57"/>
                    <a:pt x="66" y="61"/>
                  </a:cubicBezTo>
                  <a:cubicBezTo>
                    <a:pt x="70" y="64"/>
                    <a:pt x="65" y="68"/>
                    <a:pt x="62" y="71"/>
                  </a:cubicBezTo>
                  <a:cubicBezTo>
                    <a:pt x="58" y="75"/>
                    <a:pt x="54" y="78"/>
                    <a:pt x="50" y="82"/>
                  </a:cubicBezTo>
                  <a:cubicBezTo>
                    <a:pt x="45" y="86"/>
                    <a:pt x="41" y="90"/>
                    <a:pt x="36" y="95"/>
                  </a:cubicBezTo>
                  <a:cubicBezTo>
                    <a:pt x="31" y="100"/>
                    <a:pt x="26" y="104"/>
                    <a:pt x="21" y="109"/>
                  </a:cubicBezTo>
                  <a:cubicBezTo>
                    <a:pt x="17" y="113"/>
                    <a:pt x="13" y="118"/>
                    <a:pt x="9" y="122"/>
                  </a:cubicBezTo>
                  <a:cubicBezTo>
                    <a:pt x="5" y="125"/>
                    <a:pt x="1" y="129"/>
                    <a:pt x="0" y="134"/>
                  </a:cubicBezTo>
                  <a:cubicBezTo>
                    <a:pt x="0" y="135"/>
                    <a:pt x="1" y="136"/>
                    <a:pt x="2" y="135"/>
                  </a:cubicBezTo>
                  <a:cubicBezTo>
                    <a:pt x="9" y="126"/>
                    <a:pt x="16" y="116"/>
                    <a:pt x="22" y="106"/>
                  </a:cubicBezTo>
                  <a:cubicBezTo>
                    <a:pt x="25" y="101"/>
                    <a:pt x="28" y="96"/>
                    <a:pt x="31" y="91"/>
                  </a:cubicBezTo>
                  <a:cubicBezTo>
                    <a:pt x="34" y="87"/>
                    <a:pt x="36" y="82"/>
                    <a:pt x="39" y="77"/>
                  </a:cubicBezTo>
                  <a:cubicBezTo>
                    <a:pt x="39" y="75"/>
                    <a:pt x="40" y="72"/>
                    <a:pt x="41" y="70"/>
                  </a:cubicBezTo>
                  <a:cubicBezTo>
                    <a:pt x="41" y="69"/>
                    <a:pt x="41" y="68"/>
                    <a:pt x="40" y="67"/>
                  </a:cubicBezTo>
                  <a:cubicBezTo>
                    <a:pt x="40" y="66"/>
                    <a:pt x="39" y="66"/>
                    <a:pt x="38" y="65"/>
                  </a:cubicBezTo>
                  <a:cubicBezTo>
                    <a:pt x="36" y="65"/>
                    <a:pt x="35" y="64"/>
                    <a:pt x="34" y="64"/>
                  </a:cubicBezTo>
                  <a:cubicBezTo>
                    <a:pt x="31" y="63"/>
                    <a:pt x="27" y="63"/>
                    <a:pt x="24" y="62"/>
                  </a:cubicBezTo>
                  <a:cubicBezTo>
                    <a:pt x="21" y="62"/>
                    <a:pt x="18" y="61"/>
                    <a:pt x="15" y="59"/>
                  </a:cubicBezTo>
                  <a:cubicBezTo>
                    <a:pt x="12" y="58"/>
                    <a:pt x="15" y="55"/>
                    <a:pt x="16" y="54"/>
                  </a:cubicBezTo>
                  <a:cubicBezTo>
                    <a:pt x="18" y="51"/>
                    <a:pt x="21" y="49"/>
                    <a:pt x="24" y="46"/>
                  </a:cubicBezTo>
                  <a:cubicBezTo>
                    <a:pt x="27" y="43"/>
                    <a:pt x="30" y="40"/>
                    <a:pt x="33" y="36"/>
                  </a:cubicBezTo>
                  <a:cubicBezTo>
                    <a:pt x="36" y="32"/>
                    <a:pt x="40" y="27"/>
                    <a:pt x="44" y="22"/>
                  </a:cubicBezTo>
                  <a:cubicBezTo>
                    <a:pt x="45" y="21"/>
                    <a:pt x="43" y="20"/>
                    <a:pt x="42" y="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7" name="Freeform 309"/>
            <p:cNvSpPr/>
            <p:nvPr/>
          </p:nvSpPr>
          <p:spPr bwMode="auto">
            <a:xfrm>
              <a:off x="4800" y="2832"/>
              <a:ext cx="526" cy="237"/>
            </a:xfrm>
            <a:custGeom>
              <a:avLst/>
              <a:gdLst>
                <a:gd name="T0" fmla="*/ 65 w 407"/>
                <a:gd name="T1" fmla="*/ 116 h 183"/>
                <a:gd name="T2" fmla="*/ 176 w 407"/>
                <a:gd name="T3" fmla="*/ 29 h 183"/>
                <a:gd name="T4" fmla="*/ 243 w 407"/>
                <a:gd name="T5" fmla="*/ 30 h 183"/>
                <a:gd name="T6" fmla="*/ 284 w 407"/>
                <a:gd name="T7" fmla="*/ 65 h 183"/>
                <a:gd name="T8" fmla="*/ 325 w 407"/>
                <a:gd name="T9" fmla="*/ 102 h 183"/>
                <a:gd name="T10" fmla="*/ 385 w 407"/>
                <a:gd name="T11" fmla="*/ 164 h 183"/>
                <a:gd name="T12" fmla="*/ 384 w 407"/>
                <a:gd name="T13" fmla="*/ 158 h 183"/>
                <a:gd name="T14" fmla="*/ 275 w 407"/>
                <a:gd name="T15" fmla="*/ 56 h 183"/>
                <a:gd name="T16" fmla="*/ 211 w 407"/>
                <a:gd name="T17" fmla="*/ 1 h 183"/>
                <a:gd name="T18" fmla="*/ 171 w 407"/>
                <a:gd name="T19" fmla="*/ 27 h 183"/>
                <a:gd name="T20" fmla="*/ 55 w 407"/>
                <a:gd name="T21" fmla="*/ 119 h 183"/>
                <a:gd name="T22" fmla="*/ 2 w 407"/>
                <a:gd name="T23" fmla="*/ 163 h 183"/>
                <a:gd name="T24" fmla="*/ 14 w 407"/>
                <a:gd name="T25" fmla="*/ 170 h 183"/>
                <a:gd name="T26" fmla="*/ 252 w 407"/>
                <a:gd name="T27" fmla="*/ 169 h 183"/>
                <a:gd name="T28" fmla="*/ 395 w 407"/>
                <a:gd name="T29" fmla="*/ 162 h 183"/>
                <a:gd name="T30" fmla="*/ 340 w 407"/>
                <a:gd name="T31" fmla="*/ 165 h 183"/>
                <a:gd name="T32" fmla="*/ 101 w 407"/>
                <a:gd name="T33" fmla="*/ 173 h 183"/>
                <a:gd name="T34" fmla="*/ 6 w 407"/>
                <a:gd name="T35" fmla="*/ 165 h 183"/>
                <a:gd name="T36" fmla="*/ 21 w 407"/>
                <a:gd name="T37" fmla="*/ 148 h 183"/>
                <a:gd name="T38" fmla="*/ 94 w 407"/>
                <a:gd name="T39" fmla="*/ 87 h 183"/>
                <a:gd name="T40" fmla="*/ 199 w 407"/>
                <a:gd name="T41" fmla="*/ 10 h 183"/>
                <a:gd name="T42" fmla="*/ 260 w 407"/>
                <a:gd name="T43" fmla="*/ 40 h 183"/>
                <a:gd name="T44" fmla="*/ 365 w 407"/>
                <a:gd name="T45" fmla="*/ 143 h 183"/>
                <a:gd name="T46" fmla="*/ 379 w 407"/>
                <a:gd name="T47" fmla="*/ 171 h 183"/>
                <a:gd name="T48" fmla="*/ 201 w 407"/>
                <a:gd name="T49" fmla="*/ 168 h 183"/>
                <a:gd name="T50" fmla="*/ 70 w 407"/>
                <a:gd name="T51" fmla="*/ 172 h 183"/>
                <a:gd name="T52" fmla="*/ 310 w 407"/>
                <a:gd name="T53" fmla="*/ 175 h 183"/>
                <a:gd name="T54" fmla="*/ 396 w 407"/>
                <a:gd name="T55" fmla="*/ 175 h 183"/>
                <a:gd name="T56" fmla="*/ 359 w 407"/>
                <a:gd name="T57" fmla="*/ 176 h 183"/>
                <a:gd name="T58" fmla="*/ 201 w 407"/>
                <a:gd name="T59" fmla="*/ 174 h 183"/>
                <a:gd name="T60" fmla="*/ 94 w 407"/>
                <a:gd name="T61" fmla="*/ 173 h 183"/>
                <a:gd name="T62" fmla="*/ 240 w 407"/>
                <a:gd name="T63" fmla="*/ 178 h 183"/>
                <a:gd name="T64" fmla="*/ 379 w 407"/>
                <a:gd name="T65" fmla="*/ 177 h 183"/>
                <a:gd name="T66" fmla="*/ 396 w 407"/>
                <a:gd name="T67" fmla="*/ 173 h 183"/>
                <a:gd name="T68" fmla="*/ 278 w 407"/>
                <a:gd name="T69" fmla="*/ 172 h 183"/>
                <a:gd name="T70" fmla="*/ 70 w 407"/>
                <a:gd name="T71" fmla="*/ 172 h 183"/>
                <a:gd name="T72" fmla="*/ 105 w 407"/>
                <a:gd name="T73" fmla="*/ 173 h 183"/>
                <a:gd name="T74" fmla="*/ 305 w 407"/>
                <a:gd name="T75" fmla="*/ 170 h 183"/>
                <a:gd name="T76" fmla="*/ 389 w 407"/>
                <a:gd name="T77" fmla="*/ 171 h 183"/>
                <a:gd name="T78" fmla="*/ 360 w 407"/>
                <a:gd name="T79" fmla="*/ 135 h 183"/>
                <a:gd name="T80" fmla="*/ 279 w 407"/>
                <a:gd name="T81" fmla="*/ 54 h 183"/>
                <a:gd name="T82" fmla="*/ 197 w 407"/>
                <a:gd name="T83" fmla="*/ 9 h 183"/>
                <a:gd name="T84" fmla="*/ 92 w 407"/>
                <a:gd name="T85" fmla="*/ 86 h 183"/>
                <a:gd name="T86" fmla="*/ 19 w 407"/>
                <a:gd name="T87" fmla="*/ 146 h 183"/>
                <a:gd name="T88" fmla="*/ 10 w 407"/>
                <a:gd name="T89" fmla="*/ 168 h 183"/>
                <a:gd name="T90" fmla="*/ 126 w 407"/>
                <a:gd name="T91" fmla="*/ 173 h 183"/>
                <a:gd name="T92" fmla="*/ 326 w 407"/>
                <a:gd name="T93" fmla="*/ 168 h 183"/>
                <a:gd name="T94" fmla="*/ 385 w 407"/>
                <a:gd name="T95" fmla="*/ 167 h 183"/>
                <a:gd name="T96" fmla="*/ 317 w 407"/>
                <a:gd name="T97" fmla="*/ 164 h 183"/>
                <a:gd name="T98" fmla="*/ 159 w 407"/>
                <a:gd name="T99" fmla="*/ 172 h 183"/>
                <a:gd name="T100" fmla="*/ 19 w 407"/>
                <a:gd name="T101" fmla="*/ 169 h 183"/>
                <a:gd name="T102" fmla="*/ 3 w 407"/>
                <a:gd name="T103" fmla="*/ 165 h 183"/>
                <a:gd name="T104" fmla="*/ 49 w 407"/>
                <a:gd name="T105" fmla="*/ 125 h 183"/>
                <a:gd name="T106" fmla="*/ 164 w 407"/>
                <a:gd name="T107" fmla="*/ 36 h 183"/>
                <a:gd name="T108" fmla="*/ 222 w 407"/>
                <a:gd name="T109" fmla="*/ 8 h 183"/>
                <a:gd name="T110" fmla="*/ 297 w 407"/>
                <a:gd name="T111" fmla="*/ 84 h 183"/>
                <a:gd name="T112" fmla="*/ 405 w 407"/>
                <a:gd name="T113" fmla="*/ 182 h 183"/>
                <a:gd name="T114" fmla="*/ 352 w 407"/>
                <a:gd name="T115" fmla="*/ 129 h 183"/>
                <a:gd name="T116" fmla="*/ 304 w 407"/>
                <a:gd name="T117" fmla="*/ 78 h 183"/>
                <a:gd name="T118" fmla="*/ 246 w 407"/>
                <a:gd name="T119" fmla="*/ 31 h 183"/>
                <a:gd name="T120" fmla="*/ 201 w 407"/>
                <a:gd name="T121" fmla="*/ 8 h 183"/>
                <a:gd name="T122" fmla="*/ 136 w 407"/>
                <a:gd name="T123" fmla="*/ 60 h 183"/>
                <a:gd name="T124" fmla="*/ 28 w 407"/>
                <a:gd name="T125" fmla="*/ 14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07" h="183">
                  <a:moveTo>
                    <a:pt x="4" y="159"/>
                  </a:moveTo>
                  <a:cubicBezTo>
                    <a:pt x="15" y="153"/>
                    <a:pt x="24" y="145"/>
                    <a:pt x="34" y="138"/>
                  </a:cubicBezTo>
                  <a:cubicBezTo>
                    <a:pt x="44" y="130"/>
                    <a:pt x="55" y="123"/>
                    <a:pt x="65" y="116"/>
                  </a:cubicBezTo>
                  <a:cubicBezTo>
                    <a:pt x="86" y="101"/>
                    <a:pt x="107" y="85"/>
                    <a:pt x="127" y="69"/>
                  </a:cubicBezTo>
                  <a:cubicBezTo>
                    <a:pt x="138" y="61"/>
                    <a:pt x="148" y="53"/>
                    <a:pt x="158" y="45"/>
                  </a:cubicBezTo>
                  <a:cubicBezTo>
                    <a:pt x="164" y="40"/>
                    <a:pt x="170" y="34"/>
                    <a:pt x="176" y="29"/>
                  </a:cubicBezTo>
                  <a:cubicBezTo>
                    <a:pt x="182" y="23"/>
                    <a:pt x="189" y="17"/>
                    <a:pt x="196" y="13"/>
                  </a:cubicBezTo>
                  <a:cubicBezTo>
                    <a:pt x="203" y="9"/>
                    <a:pt x="210" y="7"/>
                    <a:pt x="217" y="10"/>
                  </a:cubicBezTo>
                  <a:cubicBezTo>
                    <a:pt x="227" y="15"/>
                    <a:pt x="235" y="23"/>
                    <a:pt x="243" y="30"/>
                  </a:cubicBezTo>
                  <a:cubicBezTo>
                    <a:pt x="247" y="34"/>
                    <a:pt x="251" y="38"/>
                    <a:pt x="256" y="42"/>
                  </a:cubicBezTo>
                  <a:cubicBezTo>
                    <a:pt x="260" y="46"/>
                    <a:pt x="265" y="50"/>
                    <a:pt x="269" y="53"/>
                  </a:cubicBezTo>
                  <a:cubicBezTo>
                    <a:pt x="274" y="57"/>
                    <a:pt x="279" y="61"/>
                    <a:pt x="284" y="65"/>
                  </a:cubicBezTo>
                  <a:cubicBezTo>
                    <a:pt x="290" y="69"/>
                    <a:pt x="295" y="73"/>
                    <a:pt x="300" y="77"/>
                  </a:cubicBezTo>
                  <a:cubicBezTo>
                    <a:pt x="305" y="81"/>
                    <a:pt x="309" y="85"/>
                    <a:pt x="314" y="89"/>
                  </a:cubicBezTo>
                  <a:cubicBezTo>
                    <a:pt x="318" y="93"/>
                    <a:pt x="322" y="98"/>
                    <a:pt x="325" y="102"/>
                  </a:cubicBezTo>
                  <a:cubicBezTo>
                    <a:pt x="331" y="109"/>
                    <a:pt x="337" y="116"/>
                    <a:pt x="343" y="123"/>
                  </a:cubicBezTo>
                  <a:cubicBezTo>
                    <a:pt x="350" y="130"/>
                    <a:pt x="357" y="137"/>
                    <a:pt x="364" y="144"/>
                  </a:cubicBezTo>
                  <a:cubicBezTo>
                    <a:pt x="371" y="150"/>
                    <a:pt x="378" y="157"/>
                    <a:pt x="385" y="164"/>
                  </a:cubicBezTo>
                  <a:cubicBezTo>
                    <a:pt x="391" y="170"/>
                    <a:pt x="398" y="177"/>
                    <a:pt x="406" y="182"/>
                  </a:cubicBezTo>
                  <a:cubicBezTo>
                    <a:pt x="406" y="183"/>
                    <a:pt x="407" y="182"/>
                    <a:pt x="407" y="181"/>
                  </a:cubicBezTo>
                  <a:cubicBezTo>
                    <a:pt x="401" y="172"/>
                    <a:pt x="392" y="165"/>
                    <a:pt x="384" y="158"/>
                  </a:cubicBezTo>
                  <a:cubicBezTo>
                    <a:pt x="374" y="150"/>
                    <a:pt x="364" y="142"/>
                    <a:pt x="355" y="134"/>
                  </a:cubicBezTo>
                  <a:cubicBezTo>
                    <a:pt x="336" y="118"/>
                    <a:pt x="317" y="102"/>
                    <a:pt x="300" y="84"/>
                  </a:cubicBezTo>
                  <a:cubicBezTo>
                    <a:pt x="291" y="75"/>
                    <a:pt x="283" y="66"/>
                    <a:pt x="275" y="56"/>
                  </a:cubicBezTo>
                  <a:cubicBezTo>
                    <a:pt x="266" y="47"/>
                    <a:pt x="257" y="39"/>
                    <a:pt x="249" y="30"/>
                  </a:cubicBezTo>
                  <a:cubicBezTo>
                    <a:pt x="241" y="23"/>
                    <a:pt x="234" y="15"/>
                    <a:pt x="225" y="8"/>
                  </a:cubicBezTo>
                  <a:cubicBezTo>
                    <a:pt x="221" y="5"/>
                    <a:pt x="216" y="1"/>
                    <a:pt x="211" y="1"/>
                  </a:cubicBezTo>
                  <a:cubicBezTo>
                    <a:pt x="206" y="0"/>
                    <a:pt x="202" y="1"/>
                    <a:pt x="198" y="4"/>
                  </a:cubicBezTo>
                  <a:cubicBezTo>
                    <a:pt x="193" y="7"/>
                    <a:pt x="189" y="11"/>
                    <a:pt x="185" y="15"/>
                  </a:cubicBezTo>
                  <a:cubicBezTo>
                    <a:pt x="180" y="19"/>
                    <a:pt x="175" y="23"/>
                    <a:pt x="171" y="27"/>
                  </a:cubicBezTo>
                  <a:cubicBezTo>
                    <a:pt x="161" y="36"/>
                    <a:pt x="152" y="45"/>
                    <a:pt x="143" y="53"/>
                  </a:cubicBezTo>
                  <a:cubicBezTo>
                    <a:pt x="125" y="70"/>
                    <a:pt x="105" y="84"/>
                    <a:pt x="85" y="98"/>
                  </a:cubicBezTo>
                  <a:cubicBezTo>
                    <a:pt x="75" y="105"/>
                    <a:pt x="65" y="112"/>
                    <a:pt x="55" y="119"/>
                  </a:cubicBezTo>
                  <a:cubicBezTo>
                    <a:pt x="45" y="125"/>
                    <a:pt x="35" y="132"/>
                    <a:pt x="26" y="139"/>
                  </a:cubicBezTo>
                  <a:cubicBezTo>
                    <a:pt x="21" y="143"/>
                    <a:pt x="16" y="146"/>
                    <a:pt x="12" y="150"/>
                  </a:cubicBezTo>
                  <a:cubicBezTo>
                    <a:pt x="8" y="154"/>
                    <a:pt x="4" y="158"/>
                    <a:pt x="2" y="163"/>
                  </a:cubicBezTo>
                  <a:cubicBezTo>
                    <a:pt x="1" y="165"/>
                    <a:pt x="0" y="168"/>
                    <a:pt x="2" y="169"/>
                  </a:cubicBezTo>
                  <a:cubicBezTo>
                    <a:pt x="3" y="170"/>
                    <a:pt x="4" y="170"/>
                    <a:pt x="6" y="170"/>
                  </a:cubicBezTo>
                  <a:cubicBezTo>
                    <a:pt x="8" y="170"/>
                    <a:pt x="11" y="170"/>
                    <a:pt x="14" y="170"/>
                  </a:cubicBezTo>
                  <a:cubicBezTo>
                    <a:pt x="40" y="172"/>
                    <a:pt x="67" y="174"/>
                    <a:pt x="93" y="174"/>
                  </a:cubicBezTo>
                  <a:cubicBezTo>
                    <a:pt x="120" y="175"/>
                    <a:pt x="146" y="174"/>
                    <a:pt x="173" y="173"/>
                  </a:cubicBezTo>
                  <a:cubicBezTo>
                    <a:pt x="199" y="172"/>
                    <a:pt x="226" y="170"/>
                    <a:pt x="252" y="169"/>
                  </a:cubicBezTo>
                  <a:cubicBezTo>
                    <a:pt x="279" y="169"/>
                    <a:pt x="305" y="166"/>
                    <a:pt x="331" y="165"/>
                  </a:cubicBezTo>
                  <a:cubicBezTo>
                    <a:pt x="353" y="164"/>
                    <a:pt x="374" y="164"/>
                    <a:pt x="396" y="164"/>
                  </a:cubicBezTo>
                  <a:cubicBezTo>
                    <a:pt x="395" y="163"/>
                    <a:pt x="395" y="163"/>
                    <a:pt x="395" y="162"/>
                  </a:cubicBezTo>
                  <a:cubicBezTo>
                    <a:pt x="392" y="164"/>
                    <a:pt x="388" y="165"/>
                    <a:pt x="385" y="165"/>
                  </a:cubicBezTo>
                  <a:cubicBezTo>
                    <a:pt x="380" y="165"/>
                    <a:pt x="376" y="165"/>
                    <a:pt x="372" y="165"/>
                  </a:cubicBezTo>
                  <a:cubicBezTo>
                    <a:pt x="361" y="165"/>
                    <a:pt x="351" y="165"/>
                    <a:pt x="340" y="165"/>
                  </a:cubicBezTo>
                  <a:cubicBezTo>
                    <a:pt x="314" y="166"/>
                    <a:pt x="287" y="167"/>
                    <a:pt x="260" y="167"/>
                  </a:cubicBezTo>
                  <a:cubicBezTo>
                    <a:pt x="234" y="168"/>
                    <a:pt x="207" y="168"/>
                    <a:pt x="180" y="169"/>
                  </a:cubicBezTo>
                  <a:cubicBezTo>
                    <a:pt x="154" y="170"/>
                    <a:pt x="127" y="171"/>
                    <a:pt x="101" y="173"/>
                  </a:cubicBezTo>
                  <a:cubicBezTo>
                    <a:pt x="88" y="173"/>
                    <a:pt x="75" y="174"/>
                    <a:pt x="62" y="173"/>
                  </a:cubicBezTo>
                  <a:cubicBezTo>
                    <a:pt x="48" y="173"/>
                    <a:pt x="36" y="171"/>
                    <a:pt x="23" y="169"/>
                  </a:cubicBezTo>
                  <a:cubicBezTo>
                    <a:pt x="17" y="168"/>
                    <a:pt x="12" y="167"/>
                    <a:pt x="6" y="165"/>
                  </a:cubicBezTo>
                  <a:cubicBezTo>
                    <a:pt x="4" y="165"/>
                    <a:pt x="4" y="164"/>
                    <a:pt x="4" y="163"/>
                  </a:cubicBezTo>
                  <a:cubicBezTo>
                    <a:pt x="6" y="161"/>
                    <a:pt x="7" y="159"/>
                    <a:pt x="9" y="157"/>
                  </a:cubicBezTo>
                  <a:cubicBezTo>
                    <a:pt x="13" y="154"/>
                    <a:pt x="17" y="151"/>
                    <a:pt x="21" y="148"/>
                  </a:cubicBezTo>
                  <a:cubicBezTo>
                    <a:pt x="25" y="144"/>
                    <a:pt x="30" y="140"/>
                    <a:pt x="34" y="137"/>
                  </a:cubicBezTo>
                  <a:cubicBezTo>
                    <a:pt x="45" y="129"/>
                    <a:pt x="55" y="121"/>
                    <a:pt x="64" y="113"/>
                  </a:cubicBezTo>
                  <a:cubicBezTo>
                    <a:pt x="74" y="104"/>
                    <a:pt x="84" y="95"/>
                    <a:pt x="94" y="87"/>
                  </a:cubicBezTo>
                  <a:cubicBezTo>
                    <a:pt x="113" y="70"/>
                    <a:pt x="133" y="54"/>
                    <a:pt x="153" y="39"/>
                  </a:cubicBezTo>
                  <a:cubicBezTo>
                    <a:pt x="164" y="31"/>
                    <a:pt x="174" y="24"/>
                    <a:pt x="185" y="18"/>
                  </a:cubicBezTo>
                  <a:cubicBezTo>
                    <a:pt x="189" y="15"/>
                    <a:pt x="194" y="12"/>
                    <a:pt x="199" y="10"/>
                  </a:cubicBezTo>
                  <a:cubicBezTo>
                    <a:pt x="203" y="9"/>
                    <a:pt x="208" y="9"/>
                    <a:pt x="212" y="10"/>
                  </a:cubicBezTo>
                  <a:cubicBezTo>
                    <a:pt x="222" y="11"/>
                    <a:pt x="230" y="16"/>
                    <a:pt x="237" y="21"/>
                  </a:cubicBezTo>
                  <a:cubicBezTo>
                    <a:pt x="245" y="27"/>
                    <a:pt x="252" y="34"/>
                    <a:pt x="260" y="40"/>
                  </a:cubicBezTo>
                  <a:cubicBezTo>
                    <a:pt x="277" y="56"/>
                    <a:pt x="295" y="70"/>
                    <a:pt x="311" y="87"/>
                  </a:cubicBezTo>
                  <a:cubicBezTo>
                    <a:pt x="320" y="96"/>
                    <a:pt x="329" y="105"/>
                    <a:pt x="338" y="115"/>
                  </a:cubicBezTo>
                  <a:cubicBezTo>
                    <a:pt x="347" y="125"/>
                    <a:pt x="356" y="134"/>
                    <a:pt x="365" y="143"/>
                  </a:cubicBezTo>
                  <a:cubicBezTo>
                    <a:pt x="370" y="147"/>
                    <a:pt x="374" y="152"/>
                    <a:pt x="379" y="157"/>
                  </a:cubicBezTo>
                  <a:cubicBezTo>
                    <a:pt x="382" y="160"/>
                    <a:pt x="386" y="164"/>
                    <a:pt x="387" y="168"/>
                  </a:cubicBezTo>
                  <a:cubicBezTo>
                    <a:pt x="388" y="173"/>
                    <a:pt x="381" y="172"/>
                    <a:pt x="379" y="171"/>
                  </a:cubicBezTo>
                  <a:cubicBezTo>
                    <a:pt x="372" y="171"/>
                    <a:pt x="366" y="171"/>
                    <a:pt x="360" y="170"/>
                  </a:cubicBezTo>
                  <a:cubicBezTo>
                    <a:pt x="334" y="169"/>
                    <a:pt x="307" y="168"/>
                    <a:pt x="281" y="168"/>
                  </a:cubicBezTo>
                  <a:cubicBezTo>
                    <a:pt x="254" y="167"/>
                    <a:pt x="228" y="167"/>
                    <a:pt x="201" y="168"/>
                  </a:cubicBezTo>
                  <a:cubicBezTo>
                    <a:pt x="175" y="170"/>
                    <a:pt x="148" y="171"/>
                    <a:pt x="121" y="171"/>
                  </a:cubicBezTo>
                  <a:cubicBezTo>
                    <a:pt x="112" y="171"/>
                    <a:pt x="103" y="171"/>
                    <a:pt x="93" y="171"/>
                  </a:cubicBezTo>
                  <a:cubicBezTo>
                    <a:pt x="86" y="171"/>
                    <a:pt x="78" y="170"/>
                    <a:pt x="70" y="172"/>
                  </a:cubicBezTo>
                  <a:cubicBezTo>
                    <a:pt x="69" y="173"/>
                    <a:pt x="69" y="174"/>
                    <a:pt x="70" y="174"/>
                  </a:cubicBezTo>
                  <a:cubicBezTo>
                    <a:pt x="124" y="179"/>
                    <a:pt x="177" y="176"/>
                    <a:pt x="230" y="175"/>
                  </a:cubicBezTo>
                  <a:cubicBezTo>
                    <a:pt x="257" y="174"/>
                    <a:pt x="283" y="174"/>
                    <a:pt x="310" y="175"/>
                  </a:cubicBezTo>
                  <a:cubicBezTo>
                    <a:pt x="323" y="175"/>
                    <a:pt x="336" y="176"/>
                    <a:pt x="349" y="175"/>
                  </a:cubicBezTo>
                  <a:cubicBezTo>
                    <a:pt x="362" y="175"/>
                    <a:pt x="375" y="175"/>
                    <a:pt x="388" y="175"/>
                  </a:cubicBezTo>
                  <a:cubicBezTo>
                    <a:pt x="391" y="175"/>
                    <a:pt x="393" y="175"/>
                    <a:pt x="396" y="175"/>
                  </a:cubicBezTo>
                  <a:cubicBezTo>
                    <a:pt x="395" y="174"/>
                    <a:pt x="395" y="174"/>
                    <a:pt x="395" y="173"/>
                  </a:cubicBezTo>
                  <a:cubicBezTo>
                    <a:pt x="390" y="175"/>
                    <a:pt x="384" y="174"/>
                    <a:pt x="379" y="174"/>
                  </a:cubicBezTo>
                  <a:cubicBezTo>
                    <a:pt x="372" y="175"/>
                    <a:pt x="366" y="176"/>
                    <a:pt x="359" y="176"/>
                  </a:cubicBezTo>
                  <a:cubicBezTo>
                    <a:pt x="346" y="177"/>
                    <a:pt x="333" y="177"/>
                    <a:pt x="320" y="177"/>
                  </a:cubicBezTo>
                  <a:cubicBezTo>
                    <a:pt x="293" y="177"/>
                    <a:pt x="266" y="177"/>
                    <a:pt x="240" y="176"/>
                  </a:cubicBezTo>
                  <a:cubicBezTo>
                    <a:pt x="227" y="175"/>
                    <a:pt x="214" y="174"/>
                    <a:pt x="201" y="174"/>
                  </a:cubicBezTo>
                  <a:cubicBezTo>
                    <a:pt x="188" y="174"/>
                    <a:pt x="176" y="175"/>
                    <a:pt x="164" y="176"/>
                  </a:cubicBezTo>
                  <a:cubicBezTo>
                    <a:pt x="141" y="177"/>
                    <a:pt x="117" y="178"/>
                    <a:pt x="94" y="171"/>
                  </a:cubicBezTo>
                  <a:cubicBezTo>
                    <a:pt x="93" y="171"/>
                    <a:pt x="92" y="173"/>
                    <a:pt x="94" y="173"/>
                  </a:cubicBezTo>
                  <a:cubicBezTo>
                    <a:pt x="116" y="179"/>
                    <a:pt x="140" y="179"/>
                    <a:pt x="163" y="178"/>
                  </a:cubicBezTo>
                  <a:cubicBezTo>
                    <a:pt x="175" y="177"/>
                    <a:pt x="187" y="176"/>
                    <a:pt x="200" y="177"/>
                  </a:cubicBezTo>
                  <a:cubicBezTo>
                    <a:pt x="213" y="177"/>
                    <a:pt x="227" y="177"/>
                    <a:pt x="240" y="178"/>
                  </a:cubicBezTo>
                  <a:cubicBezTo>
                    <a:pt x="266" y="179"/>
                    <a:pt x="293" y="179"/>
                    <a:pt x="320" y="179"/>
                  </a:cubicBezTo>
                  <a:cubicBezTo>
                    <a:pt x="333" y="179"/>
                    <a:pt x="346" y="179"/>
                    <a:pt x="359" y="178"/>
                  </a:cubicBezTo>
                  <a:cubicBezTo>
                    <a:pt x="366" y="178"/>
                    <a:pt x="372" y="177"/>
                    <a:pt x="379" y="177"/>
                  </a:cubicBezTo>
                  <a:cubicBezTo>
                    <a:pt x="384" y="176"/>
                    <a:pt x="389" y="177"/>
                    <a:pt x="394" y="176"/>
                  </a:cubicBezTo>
                  <a:cubicBezTo>
                    <a:pt x="395" y="175"/>
                    <a:pt x="395" y="175"/>
                    <a:pt x="396" y="175"/>
                  </a:cubicBezTo>
                  <a:cubicBezTo>
                    <a:pt x="397" y="174"/>
                    <a:pt x="397" y="173"/>
                    <a:pt x="396" y="173"/>
                  </a:cubicBezTo>
                  <a:cubicBezTo>
                    <a:pt x="383" y="174"/>
                    <a:pt x="370" y="173"/>
                    <a:pt x="357" y="173"/>
                  </a:cubicBezTo>
                  <a:cubicBezTo>
                    <a:pt x="344" y="173"/>
                    <a:pt x="331" y="173"/>
                    <a:pt x="318" y="173"/>
                  </a:cubicBezTo>
                  <a:cubicBezTo>
                    <a:pt x="305" y="173"/>
                    <a:pt x="291" y="173"/>
                    <a:pt x="278" y="172"/>
                  </a:cubicBezTo>
                  <a:cubicBezTo>
                    <a:pt x="265" y="172"/>
                    <a:pt x="252" y="173"/>
                    <a:pt x="239" y="173"/>
                  </a:cubicBezTo>
                  <a:cubicBezTo>
                    <a:pt x="185" y="174"/>
                    <a:pt x="132" y="176"/>
                    <a:pt x="78" y="173"/>
                  </a:cubicBezTo>
                  <a:cubicBezTo>
                    <a:pt x="76" y="173"/>
                    <a:pt x="73" y="173"/>
                    <a:pt x="70" y="172"/>
                  </a:cubicBezTo>
                  <a:cubicBezTo>
                    <a:pt x="70" y="173"/>
                    <a:pt x="70" y="174"/>
                    <a:pt x="70" y="174"/>
                  </a:cubicBezTo>
                  <a:cubicBezTo>
                    <a:pt x="76" y="173"/>
                    <a:pt x="82" y="173"/>
                    <a:pt x="87" y="173"/>
                  </a:cubicBezTo>
                  <a:cubicBezTo>
                    <a:pt x="93" y="173"/>
                    <a:pt x="99" y="173"/>
                    <a:pt x="105" y="173"/>
                  </a:cubicBezTo>
                  <a:cubicBezTo>
                    <a:pt x="119" y="173"/>
                    <a:pt x="132" y="173"/>
                    <a:pt x="145" y="173"/>
                  </a:cubicBezTo>
                  <a:cubicBezTo>
                    <a:pt x="172" y="172"/>
                    <a:pt x="198" y="170"/>
                    <a:pt x="225" y="170"/>
                  </a:cubicBezTo>
                  <a:cubicBezTo>
                    <a:pt x="252" y="169"/>
                    <a:pt x="278" y="169"/>
                    <a:pt x="305" y="170"/>
                  </a:cubicBezTo>
                  <a:cubicBezTo>
                    <a:pt x="318" y="171"/>
                    <a:pt x="331" y="171"/>
                    <a:pt x="344" y="172"/>
                  </a:cubicBezTo>
                  <a:cubicBezTo>
                    <a:pt x="357" y="172"/>
                    <a:pt x="369" y="173"/>
                    <a:pt x="381" y="174"/>
                  </a:cubicBezTo>
                  <a:cubicBezTo>
                    <a:pt x="383" y="174"/>
                    <a:pt x="388" y="174"/>
                    <a:pt x="389" y="171"/>
                  </a:cubicBezTo>
                  <a:cubicBezTo>
                    <a:pt x="390" y="167"/>
                    <a:pt x="387" y="164"/>
                    <a:pt x="385" y="161"/>
                  </a:cubicBezTo>
                  <a:cubicBezTo>
                    <a:pt x="381" y="157"/>
                    <a:pt x="377" y="153"/>
                    <a:pt x="374" y="149"/>
                  </a:cubicBezTo>
                  <a:cubicBezTo>
                    <a:pt x="369" y="144"/>
                    <a:pt x="365" y="139"/>
                    <a:pt x="360" y="135"/>
                  </a:cubicBezTo>
                  <a:cubicBezTo>
                    <a:pt x="351" y="125"/>
                    <a:pt x="342" y="116"/>
                    <a:pt x="333" y="107"/>
                  </a:cubicBezTo>
                  <a:cubicBezTo>
                    <a:pt x="324" y="98"/>
                    <a:pt x="316" y="88"/>
                    <a:pt x="307" y="79"/>
                  </a:cubicBezTo>
                  <a:cubicBezTo>
                    <a:pt x="298" y="70"/>
                    <a:pt x="288" y="62"/>
                    <a:pt x="279" y="54"/>
                  </a:cubicBezTo>
                  <a:cubicBezTo>
                    <a:pt x="271" y="48"/>
                    <a:pt x="263" y="41"/>
                    <a:pt x="256" y="34"/>
                  </a:cubicBezTo>
                  <a:cubicBezTo>
                    <a:pt x="243" y="22"/>
                    <a:pt x="228" y="8"/>
                    <a:pt x="209" y="7"/>
                  </a:cubicBezTo>
                  <a:cubicBezTo>
                    <a:pt x="205" y="7"/>
                    <a:pt x="200" y="7"/>
                    <a:pt x="197" y="9"/>
                  </a:cubicBezTo>
                  <a:cubicBezTo>
                    <a:pt x="191" y="11"/>
                    <a:pt x="187" y="14"/>
                    <a:pt x="182" y="16"/>
                  </a:cubicBezTo>
                  <a:cubicBezTo>
                    <a:pt x="172" y="23"/>
                    <a:pt x="161" y="30"/>
                    <a:pt x="151" y="38"/>
                  </a:cubicBezTo>
                  <a:cubicBezTo>
                    <a:pt x="131" y="53"/>
                    <a:pt x="111" y="69"/>
                    <a:pt x="92" y="86"/>
                  </a:cubicBezTo>
                  <a:cubicBezTo>
                    <a:pt x="83" y="94"/>
                    <a:pt x="73" y="102"/>
                    <a:pt x="63" y="111"/>
                  </a:cubicBezTo>
                  <a:cubicBezTo>
                    <a:pt x="53" y="120"/>
                    <a:pt x="43" y="128"/>
                    <a:pt x="33" y="135"/>
                  </a:cubicBezTo>
                  <a:cubicBezTo>
                    <a:pt x="28" y="139"/>
                    <a:pt x="24" y="143"/>
                    <a:pt x="19" y="146"/>
                  </a:cubicBezTo>
                  <a:cubicBezTo>
                    <a:pt x="15" y="149"/>
                    <a:pt x="11" y="152"/>
                    <a:pt x="7" y="156"/>
                  </a:cubicBezTo>
                  <a:cubicBezTo>
                    <a:pt x="5" y="158"/>
                    <a:pt x="2" y="161"/>
                    <a:pt x="2" y="165"/>
                  </a:cubicBezTo>
                  <a:cubicBezTo>
                    <a:pt x="3" y="168"/>
                    <a:pt x="8" y="168"/>
                    <a:pt x="10" y="168"/>
                  </a:cubicBezTo>
                  <a:cubicBezTo>
                    <a:pt x="23" y="171"/>
                    <a:pt x="35" y="173"/>
                    <a:pt x="48" y="174"/>
                  </a:cubicBezTo>
                  <a:cubicBezTo>
                    <a:pt x="61" y="175"/>
                    <a:pt x="74" y="175"/>
                    <a:pt x="87" y="175"/>
                  </a:cubicBezTo>
                  <a:cubicBezTo>
                    <a:pt x="100" y="174"/>
                    <a:pt x="113" y="174"/>
                    <a:pt x="126" y="173"/>
                  </a:cubicBezTo>
                  <a:cubicBezTo>
                    <a:pt x="139" y="173"/>
                    <a:pt x="153" y="172"/>
                    <a:pt x="166" y="171"/>
                  </a:cubicBezTo>
                  <a:cubicBezTo>
                    <a:pt x="193" y="170"/>
                    <a:pt x="219" y="170"/>
                    <a:pt x="246" y="169"/>
                  </a:cubicBezTo>
                  <a:cubicBezTo>
                    <a:pt x="272" y="169"/>
                    <a:pt x="299" y="168"/>
                    <a:pt x="326" y="168"/>
                  </a:cubicBezTo>
                  <a:cubicBezTo>
                    <a:pt x="334" y="167"/>
                    <a:pt x="342" y="167"/>
                    <a:pt x="351" y="167"/>
                  </a:cubicBezTo>
                  <a:cubicBezTo>
                    <a:pt x="357" y="167"/>
                    <a:pt x="363" y="167"/>
                    <a:pt x="369" y="167"/>
                  </a:cubicBezTo>
                  <a:cubicBezTo>
                    <a:pt x="374" y="167"/>
                    <a:pt x="379" y="167"/>
                    <a:pt x="385" y="167"/>
                  </a:cubicBezTo>
                  <a:cubicBezTo>
                    <a:pt x="389" y="167"/>
                    <a:pt x="393" y="166"/>
                    <a:pt x="397" y="164"/>
                  </a:cubicBezTo>
                  <a:cubicBezTo>
                    <a:pt x="397" y="163"/>
                    <a:pt x="397" y="162"/>
                    <a:pt x="396" y="162"/>
                  </a:cubicBezTo>
                  <a:cubicBezTo>
                    <a:pt x="369" y="162"/>
                    <a:pt x="343" y="162"/>
                    <a:pt x="317" y="164"/>
                  </a:cubicBezTo>
                  <a:cubicBezTo>
                    <a:pt x="304" y="164"/>
                    <a:pt x="291" y="165"/>
                    <a:pt x="278" y="166"/>
                  </a:cubicBezTo>
                  <a:cubicBezTo>
                    <a:pt x="264" y="167"/>
                    <a:pt x="251" y="167"/>
                    <a:pt x="238" y="168"/>
                  </a:cubicBezTo>
                  <a:cubicBezTo>
                    <a:pt x="211" y="169"/>
                    <a:pt x="185" y="171"/>
                    <a:pt x="159" y="172"/>
                  </a:cubicBezTo>
                  <a:cubicBezTo>
                    <a:pt x="132" y="173"/>
                    <a:pt x="106" y="173"/>
                    <a:pt x="79" y="172"/>
                  </a:cubicBezTo>
                  <a:cubicBezTo>
                    <a:pt x="66" y="172"/>
                    <a:pt x="52" y="171"/>
                    <a:pt x="39" y="170"/>
                  </a:cubicBezTo>
                  <a:cubicBezTo>
                    <a:pt x="33" y="170"/>
                    <a:pt x="26" y="169"/>
                    <a:pt x="19" y="169"/>
                  </a:cubicBezTo>
                  <a:cubicBezTo>
                    <a:pt x="16" y="169"/>
                    <a:pt x="13" y="168"/>
                    <a:pt x="10" y="168"/>
                  </a:cubicBezTo>
                  <a:cubicBezTo>
                    <a:pt x="8" y="168"/>
                    <a:pt x="6" y="168"/>
                    <a:pt x="4" y="168"/>
                  </a:cubicBezTo>
                  <a:cubicBezTo>
                    <a:pt x="3" y="167"/>
                    <a:pt x="3" y="167"/>
                    <a:pt x="3" y="165"/>
                  </a:cubicBezTo>
                  <a:cubicBezTo>
                    <a:pt x="4" y="163"/>
                    <a:pt x="5" y="161"/>
                    <a:pt x="7" y="159"/>
                  </a:cubicBezTo>
                  <a:cubicBezTo>
                    <a:pt x="11" y="155"/>
                    <a:pt x="15" y="150"/>
                    <a:pt x="19" y="147"/>
                  </a:cubicBezTo>
                  <a:cubicBezTo>
                    <a:pt x="28" y="139"/>
                    <a:pt x="39" y="132"/>
                    <a:pt x="49" y="125"/>
                  </a:cubicBezTo>
                  <a:cubicBezTo>
                    <a:pt x="69" y="112"/>
                    <a:pt x="89" y="99"/>
                    <a:pt x="109" y="84"/>
                  </a:cubicBezTo>
                  <a:cubicBezTo>
                    <a:pt x="118" y="77"/>
                    <a:pt x="128" y="69"/>
                    <a:pt x="137" y="61"/>
                  </a:cubicBezTo>
                  <a:cubicBezTo>
                    <a:pt x="146" y="53"/>
                    <a:pt x="155" y="44"/>
                    <a:pt x="164" y="36"/>
                  </a:cubicBezTo>
                  <a:cubicBezTo>
                    <a:pt x="173" y="27"/>
                    <a:pt x="183" y="19"/>
                    <a:pt x="193" y="10"/>
                  </a:cubicBezTo>
                  <a:cubicBezTo>
                    <a:pt x="197" y="7"/>
                    <a:pt x="201" y="4"/>
                    <a:pt x="206" y="3"/>
                  </a:cubicBezTo>
                  <a:cubicBezTo>
                    <a:pt x="212" y="1"/>
                    <a:pt x="217" y="5"/>
                    <a:pt x="222" y="8"/>
                  </a:cubicBezTo>
                  <a:cubicBezTo>
                    <a:pt x="231" y="14"/>
                    <a:pt x="239" y="23"/>
                    <a:pt x="246" y="31"/>
                  </a:cubicBezTo>
                  <a:cubicBezTo>
                    <a:pt x="255" y="40"/>
                    <a:pt x="264" y="48"/>
                    <a:pt x="272" y="57"/>
                  </a:cubicBezTo>
                  <a:cubicBezTo>
                    <a:pt x="281" y="66"/>
                    <a:pt x="289" y="75"/>
                    <a:pt x="297" y="84"/>
                  </a:cubicBezTo>
                  <a:cubicBezTo>
                    <a:pt x="306" y="93"/>
                    <a:pt x="315" y="102"/>
                    <a:pt x="324" y="110"/>
                  </a:cubicBezTo>
                  <a:cubicBezTo>
                    <a:pt x="343" y="127"/>
                    <a:pt x="363" y="143"/>
                    <a:pt x="382" y="159"/>
                  </a:cubicBezTo>
                  <a:cubicBezTo>
                    <a:pt x="390" y="166"/>
                    <a:pt x="399" y="173"/>
                    <a:pt x="405" y="182"/>
                  </a:cubicBezTo>
                  <a:cubicBezTo>
                    <a:pt x="406" y="181"/>
                    <a:pt x="406" y="181"/>
                    <a:pt x="407" y="180"/>
                  </a:cubicBezTo>
                  <a:cubicBezTo>
                    <a:pt x="397" y="173"/>
                    <a:pt x="388" y="164"/>
                    <a:pt x="380" y="156"/>
                  </a:cubicBezTo>
                  <a:cubicBezTo>
                    <a:pt x="371" y="147"/>
                    <a:pt x="361" y="138"/>
                    <a:pt x="352" y="129"/>
                  </a:cubicBezTo>
                  <a:cubicBezTo>
                    <a:pt x="344" y="121"/>
                    <a:pt x="336" y="112"/>
                    <a:pt x="328" y="102"/>
                  </a:cubicBezTo>
                  <a:cubicBezTo>
                    <a:pt x="325" y="98"/>
                    <a:pt x="321" y="94"/>
                    <a:pt x="317" y="90"/>
                  </a:cubicBezTo>
                  <a:cubicBezTo>
                    <a:pt x="313" y="85"/>
                    <a:pt x="308" y="82"/>
                    <a:pt x="304" y="78"/>
                  </a:cubicBezTo>
                  <a:cubicBezTo>
                    <a:pt x="294" y="70"/>
                    <a:pt x="284" y="62"/>
                    <a:pt x="274" y="54"/>
                  </a:cubicBezTo>
                  <a:cubicBezTo>
                    <a:pt x="269" y="51"/>
                    <a:pt x="264" y="46"/>
                    <a:pt x="260" y="42"/>
                  </a:cubicBezTo>
                  <a:cubicBezTo>
                    <a:pt x="255" y="38"/>
                    <a:pt x="251" y="34"/>
                    <a:pt x="246" y="31"/>
                  </a:cubicBezTo>
                  <a:cubicBezTo>
                    <a:pt x="238" y="24"/>
                    <a:pt x="231" y="16"/>
                    <a:pt x="222" y="10"/>
                  </a:cubicBezTo>
                  <a:cubicBezTo>
                    <a:pt x="218" y="8"/>
                    <a:pt x="215" y="7"/>
                    <a:pt x="211" y="6"/>
                  </a:cubicBezTo>
                  <a:cubicBezTo>
                    <a:pt x="207" y="6"/>
                    <a:pt x="204" y="7"/>
                    <a:pt x="201" y="8"/>
                  </a:cubicBezTo>
                  <a:cubicBezTo>
                    <a:pt x="193" y="11"/>
                    <a:pt x="186" y="16"/>
                    <a:pt x="180" y="22"/>
                  </a:cubicBezTo>
                  <a:cubicBezTo>
                    <a:pt x="174" y="27"/>
                    <a:pt x="169" y="33"/>
                    <a:pt x="162" y="39"/>
                  </a:cubicBezTo>
                  <a:cubicBezTo>
                    <a:pt x="154" y="46"/>
                    <a:pt x="145" y="53"/>
                    <a:pt x="136" y="60"/>
                  </a:cubicBezTo>
                  <a:cubicBezTo>
                    <a:pt x="125" y="68"/>
                    <a:pt x="115" y="76"/>
                    <a:pt x="104" y="84"/>
                  </a:cubicBezTo>
                  <a:cubicBezTo>
                    <a:pt x="87" y="97"/>
                    <a:pt x="70" y="110"/>
                    <a:pt x="53" y="122"/>
                  </a:cubicBezTo>
                  <a:cubicBezTo>
                    <a:pt x="44" y="128"/>
                    <a:pt x="36" y="134"/>
                    <a:pt x="28" y="140"/>
                  </a:cubicBezTo>
                  <a:cubicBezTo>
                    <a:pt x="20" y="146"/>
                    <a:pt x="12" y="152"/>
                    <a:pt x="3" y="157"/>
                  </a:cubicBezTo>
                  <a:cubicBezTo>
                    <a:pt x="2" y="158"/>
                    <a:pt x="3" y="160"/>
                    <a:pt x="4" y="15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8" name="Freeform 310"/>
            <p:cNvSpPr/>
            <p:nvPr/>
          </p:nvSpPr>
          <p:spPr bwMode="auto">
            <a:xfrm>
              <a:off x="5305" y="3059"/>
              <a:ext cx="3" cy="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0 h 2"/>
                <a:gd name="T4" fmla="*/ 1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2"/>
                    <a:pt x="2" y="0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9" name="Freeform 311"/>
            <p:cNvSpPr/>
            <p:nvPr/>
          </p:nvSpPr>
          <p:spPr bwMode="auto">
            <a:xfrm>
              <a:off x="4783" y="2735"/>
              <a:ext cx="259" cy="312"/>
            </a:xfrm>
            <a:custGeom>
              <a:avLst/>
              <a:gdLst>
                <a:gd name="T0" fmla="*/ 199 w 200"/>
                <a:gd name="T1" fmla="*/ 83 h 241"/>
                <a:gd name="T2" fmla="*/ 130 w 200"/>
                <a:gd name="T3" fmla="*/ 56 h 241"/>
                <a:gd name="T4" fmla="*/ 96 w 200"/>
                <a:gd name="T5" fmla="*/ 40 h 241"/>
                <a:gd name="T6" fmla="*/ 63 w 200"/>
                <a:gd name="T7" fmla="*/ 25 h 241"/>
                <a:gd name="T8" fmla="*/ 47 w 200"/>
                <a:gd name="T9" fmla="*/ 19 h 241"/>
                <a:gd name="T10" fmla="*/ 31 w 200"/>
                <a:gd name="T11" fmla="*/ 11 h 241"/>
                <a:gd name="T12" fmla="*/ 14 w 200"/>
                <a:gd name="T13" fmla="*/ 3 h 241"/>
                <a:gd name="T14" fmla="*/ 6 w 200"/>
                <a:gd name="T15" fmla="*/ 3 h 241"/>
                <a:gd name="T16" fmla="*/ 0 w 200"/>
                <a:gd name="T17" fmla="*/ 19 h 241"/>
                <a:gd name="T18" fmla="*/ 3 w 200"/>
                <a:gd name="T19" fmla="*/ 49 h 241"/>
                <a:gd name="T20" fmla="*/ 5 w 200"/>
                <a:gd name="T21" fmla="*/ 87 h 241"/>
                <a:gd name="T22" fmla="*/ 2 w 200"/>
                <a:gd name="T23" fmla="*/ 125 h 241"/>
                <a:gd name="T24" fmla="*/ 3 w 200"/>
                <a:gd name="T25" fmla="*/ 203 h 241"/>
                <a:gd name="T26" fmla="*/ 3 w 200"/>
                <a:gd name="T27" fmla="*/ 240 h 241"/>
                <a:gd name="T28" fmla="*/ 5 w 200"/>
                <a:gd name="T29" fmla="*/ 240 h 241"/>
                <a:gd name="T30" fmla="*/ 6 w 200"/>
                <a:gd name="T31" fmla="*/ 161 h 241"/>
                <a:gd name="T32" fmla="*/ 8 w 200"/>
                <a:gd name="T33" fmla="*/ 83 h 241"/>
                <a:gd name="T34" fmla="*/ 6 w 200"/>
                <a:gd name="T35" fmla="*/ 44 h 241"/>
                <a:gd name="T36" fmla="*/ 6 w 200"/>
                <a:gd name="T37" fmla="*/ 24 h 241"/>
                <a:gd name="T38" fmla="*/ 6 w 200"/>
                <a:gd name="T39" fmla="*/ 15 h 241"/>
                <a:gd name="T40" fmla="*/ 7 w 200"/>
                <a:gd name="T41" fmla="*/ 7 h 241"/>
                <a:gd name="T42" fmla="*/ 23 w 200"/>
                <a:gd name="T43" fmla="*/ 9 h 241"/>
                <a:gd name="T44" fmla="*/ 47 w 200"/>
                <a:gd name="T45" fmla="*/ 25 h 241"/>
                <a:gd name="T46" fmla="*/ 80 w 200"/>
                <a:gd name="T47" fmla="*/ 41 h 241"/>
                <a:gd name="T48" fmla="*/ 114 w 200"/>
                <a:gd name="T49" fmla="*/ 54 h 241"/>
                <a:gd name="T50" fmla="*/ 149 w 200"/>
                <a:gd name="T51" fmla="*/ 66 h 241"/>
                <a:gd name="T52" fmla="*/ 165 w 200"/>
                <a:gd name="T53" fmla="*/ 73 h 241"/>
                <a:gd name="T54" fmla="*/ 177 w 200"/>
                <a:gd name="T55" fmla="*/ 79 h 241"/>
                <a:gd name="T56" fmla="*/ 195 w 200"/>
                <a:gd name="T57" fmla="*/ 85 h 241"/>
                <a:gd name="T58" fmla="*/ 195 w 200"/>
                <a:gd name="T59" fmla="*/ 83 h 241"/>
                <a:gd name="T60" fmla="*/ 182 w 200"/>
                <a:gd name="T61" fmla="*/ 80 h 241"/>
                <a:gd name="T62" fmla="*/ 169 w 200"/>
                <a:gd name="T63" fmla="*/ 73 h 241"/>
                <a:gd name="T64" fmla="*/ 139 w 200"/>
                <a:gd name="T65" fmla="*/ 60 h 241"/>
                <a:gd name="T66" fmla="*/ 70 w 200"/>
                <a:gd name="T67" fmla="*/ 34 h 241"/>
                <a:gd name="T68" fmla="*/ 38 w 200"/>
                <a:gd name="T69" fmla="*/ 16 h 241"/>
                <a:gd name="T70" fmla="*/ 17 w 200"/>
                <a:gd name="T71" fmla="*/ 4 h 241"/>
                <a:gd name="T72" fmla="*/ 9 w 200"/>
                <a:gd name="T73" fmla="*/ 2 h 241"/>
                <a:gd name="T74" fmla="*/ 4 w 200"/>
                <a:gd name="T75" fmla="*/ 7 h 241"/>
                <a:gd name="T76" fmla="*/ 4 w 200"/>
                <a:gd name="T77" fmla="*/ 15 h 241"/>
                <a:gd name="T78" fmla="*/ 4 w 200"/>
                <a:gd name="T79" fmla="*/ 25 h 241"/>
                <a:gd name="T80" fmla="*/ 4 w 200"/>
                <a:gd name="T81" fmla="*/ 45 h 241"/>
                <a:gd name="T82" fmla="*/ 6 w 200"/>
                <a:gd name="T83" fmla="*/ 123 h 241"/>
                <a:gd name="T84" fmla="*/ 3 w 200"/>
                <a:gd name="T85" fmla="*/ 201 h 241"/>
                <a:gd name="T86" fmla="*/ 3 w 200"/>
                <a:gd name="T87" fmla="*/ 240 h 241"/>
                <a:gd name="T88" fmla="*/ 5 w 200"/>
                <a:gd name="T89" fmla="*/ 240 h 241"/>
                <a:gd name="T90" fmla="*/ 4 w 200"/>
                <a:gd name="T91" fmla="*/ 161 h 241"/>
                <a:gd name="T92" fmla="*/ 5 w 200"/>
                <a:gd name="T93" fmla="*/ 122 h 241"/>
                <a:gd name="T94" fmla="*/ 8 w 200"/>
                <a:gd name="T95" fmla="*/ 84 h 241"/>
                <a:gd name="T96" fmla="*/ 2 w 200"/>
                <a:gd name="T97" fmla="*/ 17 h 241"/>
                <a:gd name="T98" fmla="*/ 11 w 200"/>
                <a:gd name="T99" fmla="*/ 4 h 241"/>
                <a:gd name="T100" fmla="*/ 17 w 200"/>
                <a:gd name="T101" fmla="*/ 7 h 241"/>
                <a:gd name="T102" fmla="*/ 26 w 200"/>
                <a:gd name="T103" fmla="*/ 11 h 241"/>
                <a:gd name="T104" fmla="*/ 42 w 200"/>
                <a:gd name="T105" fmla="*/ 20 h 241"/>
                <a:gd name="T106" fmla="*/ 75 w 200"/>
                <a:gd name="T107" fmla="*/ 32 h 241"/>
                <a:gd name="T108" fmla="*/ 108 w 200"/>
                <a:gd name="T109" fmla="*/ 49 h 241"/>
                <a:gd name="T110" fmla="*/ 177 w 200"/>
                <a:gd name="T111" fmla="*/ 76 h 241"/>
                <a:gd name="T112" fmla="*/ 198 w 200"/>
                <a:gd name="T113" fmla="*/ 85 h 241"/>
                <a:gd name="T114" fmla="*/ 199 w 200"/>
                <a:gd name="T115" fmla="*/ 83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0" h="241">
                  <a:moveTo>
                    <a:pt x="199" y="83"/>
                  </a:moveTo>
                  <a:cubicBezTo>
                    <a:pt x="177" y="73"/>
                    <a:pt x="154" y="65"/>
                    <a:pt x="130" y="56"/>
                  </a:cubicBezTo>
                  <a:cubicBezTo>
                    <a:pt x="119" y="52"/>
                    <a:pt x="107" y="46"/>
                    <a:pt x="96" y="40"/>
                  </a:cubicBezTo>
                  <a:cubicBezTo>
                    <a:pt x="85" y="35"/>
                    <a:pt x="75" y="29"/>
                    <a:pt x="63" y="25"/>
                  </a:cubicBezTo>
                  <a:cubicBezTo>
                    <a:pt x="58" y="24"/>
                    <a:pt x="52" y="22"/>
                    <a:pt x="47" y="19"/>
                  </a:cubicBezTo>
                  <a:cubicBezTo>
                    <a:pt x="41" y="17"/>
                    <a:pt x="36" y="14"/>
                    <a:pt x="31" y="11"/>
                  </a:cubicBezTo>
                  <a:cubicBezTo>
                    <a:pt x="25" y="9"/>
                    <a:pt x="20" y="6"/>
                    <a:pt x="14" y="3"/>
                  </a:cubicBezTo>
                  <a:cubicBezTo>
                    <a:pt x="12" y="2"/>
                    <a:pt x="8" y="2"/>
                    <a:pt x="6" y="3"/>
                  </a:cubicBezTo>
                  <a:cubicBezTo>
                    <a:pt x="0" y="6"/>
                    <a:pt x="0" y="14"/>
                    <a:pt x="0" y="19"/>
                  </a:cubicBezTo>
                  <a:cubicBezTo>
                    <a:pt x="0" y="29"/>
                    <a:pt x="1" y="39"/>
                    <a:pt x="3" y="49"/>
                  </a:cubicBezTo>
                  <a:cubicBezTo>
                    <a:pt x="4" y="61"/>
                    <a:pt x="6" y="74"/>
                    <a:pt x="5" y="87"/>
                  </a:cubicBezTo>
                  <a:cubicBezTo>
                    <a:pt x="5" y="100"/>
                    <a:pt x="3" y="112"/>
                    <a:pt x="2" y="125"/>
                  </a:cubicBezTo>
                  <a:cubicBezTo>
                    <a:pt x="2" y="151"/>
                    <a:pt x="3" y="177"/>
                    <a:pt x="3" y="203"/>
                  </a:cubicBezTo>
                  <a:cubicBezTo>
                    <a:pt x="3" y="216"/>
                    <a:pt x="4" y="228"/>
                    <a:pt x="3" y="240"/>
                  </a:cubicBezTo>
                  <a:cubicBezTo>
                    <a:pt x="4" y="240"/>
                    <a:pt x="5" y="240"/>
                    <a:pt x="5" y="240"/>
                  </a:cubicBezTo>
                  <a:cubicBezTo>
                    <a:pt x="4" y="213"/>
                    <a:pt x="5" y="188"/>
                    <a:pt x="6" y="161"/>
                  </a:cubicBezTo>
                  <a:cubicBezTo>
                    <a:pt x="7" y="135"/>
                    <a:pt x="8" y="109"/>
                    <a:pt x="8" y="83"/>
                  </a:cubicBezTo>
                  <a:cubicBezTo>
                    <a:pt x="7" y="70"/>
                    <a:pt x="7" y="57"/>
                    <a:pt x="6" y="44"/>
                  </a:cubicBezTo>
                  <a:cubicBezTo>
                    <a:pt x="6" y="37"/>
                    <a:pt x="6" y="31"/>
                    <a:pt x="6" y="24"/>
                  </a:cubicBezTo>
                  <a:cubicBezTo>
                    <a:pt x="6" y="21"/>
                    <a:pt x="6" y="18"/>
                    <a:pt x="6" y="15"/>
                  </a:cubicBezTo>
                  <a:cubicBezTo>
                    <a:pt x="6" y="12"/>
                    <a:pt x="6" y="10"/>
                    <a:pt x="7" y="7"/>
                  </a:cubicBezTo>
                  <a:cubicBezTo>
                    <a:pt x="8" y="0"/>
                    <a:pt x="19" y="7"/>
                    <a:pt x="23" y="9"/>
                  </a:cubicBezTo>
                  <a:cubicBezTo>
                    <a:pt x="31" y="14"/>
                    <a:pt x="39" y="19"/>
                    <a:pt x="47" y="25"/>
                  </a:cubicBezTo>
                  <a:cubicBezTo>
                    <a:pt x="58" y="31"/>
                    <a:pt x="69" y="36"/>
                    <a:pt x="80" y="41"/>
                  </a:cubicBezTo>
                  <a:cubicBezTo>
                    <a:pt x="91" y="46"/>
                    <a:pt x="103" y="49"/>
                    <a:pt x="114" y="54"/>
                  </a:cubicBezTo>
                  <a:cubicBezTo>
                    <a:pt x="126" y="57"/>
                    <a:pt x="137" y="61"/>
                    <a:pt x="149" y="66"/>
                  </a:cubicBezTo>
                  <a:cubicBezTo>
                    <a:pt x="154" y="68"/>
                    <a:pt x="160" y="70"/>
                    <a:pt x="165" y="73"/>
                  </a:cubicBezTo>
                  <a:cubicBezTo>
                    <a:pt x="169" y="75"/>
                    <a:pt x="173" y="77"/>
                    <a:pt x="177" y="79"/>
                  </a:cubicBezTo>
                  <a:cubicBezTo>
                    <a:pt x="182" y="82"/>
                    <a:pt x="189" y="85"/>
                    <a:pt x="195" y="85"/>
                  </a:cubicBezTo>
                  <a:cubicBezTo>
                    <a:pt x="196" y="85"/>
                    <a:pt x="196" y="83"/>
                    <a:pt x="195" y="83"/>
                  </a:cubicBezTo>
                  <a:cubicBezTo>
                    <a:pt x="191" y="84"/>
                    <a:pt x="186" y="82"/>
                    <a:pt x="182" y="80"/>
                  </a:cubicBezTo>
                  <a:cubicBezTo>
                    <a:pt x="178" y="78"/>
                    <a:pt x="174" y="75"/>
                    <a:pt x="169" y="73"/>
                  </a:cubicBezTo>
                  <a:cubicBezTo>
                    <a:pt x="160" y="67"/>
                    <a:pt x="149" y="64"/>
                    <a:pt x="139" y="60"/>
                  </a:cubicBezTo>
                  <a:cubicBezTo>
                    <a:pt x="116" y="52"/>
                    <a:pt x="92" y="45"/>
                    <a:pt x="70" y="34"/>
                  </a:cubicBezTo>
                  <a:cubicBezTo>
                    <a:pt x="59" y="29"/>
                    <a:pt x="48" y="23"/>
                    <a:pt x="38" y="16"/>
                  </a:cubicBezTo>
                  <a:cubicBezTo>
                    <a:pt x="31" y="12"/>
                    <a:pt x="24" y="7"/>
                    <a:pt x="17" y="4"/>
                  </a:cubicBezTo>
                  <a:cubicBezTo>
                    <a:pt x="14" y="3"/>
                    <a:pt x="12" y="2"/>
                    <a:pt x="9" y="2"/>
                  </a:cubicBezTo>
                  <a:cubicBezTo>
                    <a:pt x="6" y="3"/>
                    <a:pt x="5" y="5"/>
                    <a:pt x="4" y="7"/>
                  </a:cubicBezTo>
                  <a:cubicBezTo>
                    <a:pt x="4" y="10"/>
                    <a:pt x="4" y="13"/>
                    <a:pt x="4" y="15"/>
                  </a:cubicBezTo>
                  <a:cubicBezTo>
                    <a:pt x="4" y="18"/>
                    <a:pt x="4" y="22"/>
                    <a:pt x="4" y="25"/>
                  </a:cubicBezTo>
                  <a:cubicBezTo>
                    <a:pt x="4" y="32"/>
                    <a:pt x="4" y="38"/>
                    <a:pt x="4" y="45"/>
                  </a:cubicBezTo>
                  <a:cubicBezTo>
                    <a:pt x="5" y="71"/>
                    <a:pt x="6" y="97"/>
                    <a:pt x="6" y="123"/>
                  </a:cubicBezTo>
                  <a:cubicBezTo>
                    <a:pt x="5" y="149"/>
                    <a:pt x="4" y="175"/>
                    <a:pt x="3" y="201"/>
                  </a:cubicBezTo>
                  <a:cubicBezTo>
                    <a:pt x="3" y="214"/>
                    <a:pt x="3" y="227"/>
                    <a:pt x="3" y="240"/>
                  </a:cubicBezTo>
                  <a:cubicBezTo>
                    <a:pt x="4" y="241"/>
                    <a:pt x="5" y="241"/>
                    <a:pt x="5" y="240"/>
                  </a:cubicBezTo>
                  <a:cubicBezTo>
                    <a:pt x="6" y="213"/>
                    <a:pt x="5" y="187"/>
                    <a:pt x="4" y="161"/>
                  </a:cubicBezTo>
                  <a:cubicBezTo>
                    <a:pt x="4" y="148"/>
                    <a:pt x="4" y="135"/>
                    <a:pt x="5" y="122"/>
                  </a:cubicBezTo>
                  <a:cubicBezTo>
                    <a:pt x="5" y="109"/>
                    <a:pt x="7" y="97"/>
                    <a:pt x="8" y="84"/>
                  </a:cubicBezTo>
                  <a:cubicBezTo>
                    <a:pt x="8" y="61"/>
                    <a:pt x="1" y="40"/>
                    <a:pt x="2" y="17"/>
                  </a:cubicBezTo>
                  <a:cubicBezTo>
                    <a:pt x="2" y="12"/>
                    <a:pt x="4" y="3"/>
                    <a:pt x="11" y="4"/>
                  </a:cubicBezTo>
                  <a:cubicBezTo>
                    <a:pt x="13" y="5"/>
                    <a:pt x="15" y="6"/>
                    <a:pt x="17" y="7"/>
                  </a:cubicBezTo>
                  <a:cubicBezTo>
                    <a:pt x="20" y="8"/>
                    <a:pt x="23" y="10"/>
                    <a:pt x="26" y="11"/>
                  </a:cubicBezTo>
                  <a:cubicBezTo>
                    <a:pt x="32" y="14"/>
                    <a:pt x="37" y="17"/>
                    <a:pt x="42" y="20"/>
                  </a:cubicBezTo>
                  <a:cubicBezTo>
                    <a:pt x="53" y="25"/>
                    <a:pt x="64" y="27"/>
                    <a:pt x="75" y="32"/>
                  </a:cubicBezTo>
                  <a:cubicBezTo>
                    <a:pt x="86" y="37"/>
                    <a:pt x="97" y="44"/>
                    <a:pt x="108" y="49"/>
                  </a:cubicBezTo>
                  <a:cubicBezTo>
                    <a:pt x="131" y="60"/>
                    <a:pt x="154" y="67"/>
                    <a:pt x="177" y="76"/>
                  </a:cubicBezTo>
                  <a:cubicBezTo>
                    <a:pt x="184" y="79"/>
                    <a:pt x="191" y="82"/>
                    <a:pt x="198" y="85"/>
                  </a:cubicBezTo>
                  <a:cubicBezTo>
                    <a:pt x="199" y="86"/>
                    <a:pt x="200" y="84"/>
                    <a:pt x="199" y="8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0" name="Freeform 312"/>
            <p:cNvSpPr/>
            <p:nvPr/>
          </p:nvSpPr>
          <p:spPr bwMode="auto">
            <a:xfrm>
              <a:off x="5102" y="2737"/>
              <a:ext cx="251" cy="323"/>
            </a:xfrm>
            <a:custGeom>
              <a:avLst/>
              <a:gdLst>
                <a:gd name="T0" fmla="*/ 72 w 194"/>
                <a:gd name="T1" fmla="*/ 50 h 250"/>
                <a:gd name="T2" fmla="*/ 158 w 194"/>
                <a:gd name="T3" fmla="*/ 9 h 250"/>
                <a:gd name="T4" fmla="*/ 177 w 194"/>
                <a:gd name="T5" fmla="*/ 12 h 250"/>
                <a:gd name="T6" fmla="*/ 185 w 194"/>
                <a:gd name="T7" fmla="*/ 34 h 250"/>
                <a:gd name="T8" fmla="*/ 190 w 194"/>
                <a:gd name="T9" fmla="*/ 100 h 250"/>
                <a:gd name="T10" fmla="*/ 188 w 194"/>
                <a:gd name="T11" fmla="*/ 214 h 250"/>
                <a:gd name="T12" fmla="*/ 163 w 194"/>
                <a:gd name="T13" fmla="*/ 248 h 250"/>
                <a:gd name="T14" fmla="*/ 185 w 194"/>
                <a:gd name="T15" fmla="*/ 220 h 250"/>
                <a:gd name="T16" fmla="*/ 187 w 194"/>
                <a:gd name="T17" fmla="*/ 155 h 250"/>
                <a:gd name="T18" fmla="*/ 190 w 194"/>
                <a:gd name="T19" fmla="*/ 85 h 250"/>
                <a:gd name="T20" fmla="*/ 178 w 194"/>
                <a:gd name="T21" fmla="*/ 1 h 250"/>
                <a:gd name="T22" fmla="*/ 188 w 194"/>
                <a:gd name="T23" fmla="*/ 155 h 250"/>
                <a:gd name="T24" fmla="*/ 173 w 194"/>
                <a:gd name="T25" fmla="*/ 238 h 250"/>
                <a:gd name="T26" fmla="*/ 160 w 194"/>
                <a:gd name="T27" fmla="*/ 244 h 250"/>
                <a:gd name="T28" fmla="*/ 184 w 194"/>
                <a:gd name="T29" fmla="*/ 218 h 250"/>
                <a:gd name="T30" fmla="*/ 187 w 194"/>
                <a:gd name="T31" fmla="*/ 148 h 250"/>
                <a:gd name="T32" fmla="*/ 183 w 194"/>
                <a:gd name="T33" fmla="*/ 32 h 250"/>
                <a:gd name="T34" fmla="*/ 175 w 194"/>
                <a:gd name="T35" fmla="*/ 0 h 250"/>
                <a:gd name="T36" fmla="*/ 153 w 194"/>
                <a:gd name="T37" fmla="*/ 8 h 250"/>
                <a:gd name="T38" fmla="*/ 83 w 194"/>
                <a:gd name="T39" fmla="*/ 40 h 250"/>
                <a:gd name="T40" fmla="*/ 1 w 194"/>
                <a:gd name="T41" fmla="*/ 78 h 250"/>
                <a:gd name="T42" fmla="*/ 34 w 194"/>
                <a:gd name="T43" fmla="*/ 65 h 250"/>
                <a:gd name="T44" fmla="*/ 138 w 194"/>
                <a:gd name="T45" fmla="*/ 17 h 250"/>
                <a:gd name="T46" fmla="*/ 176 w 194"/>
                <a:gd name="T47" fmla="*/ 2 h 250"/>
                <a:gd name="T48" fmla="*/ 180 w 194"/>
                <a:gd name="T49" fmla="*/ 30 h 250"/>
                <a:gd name="T50" fmla="*/ 183 w 194"/>
                <a:gd name="T51" fmla="*/ 64 h 250"/>
                <a:gd name="T52" fmla="*/ 186 w 194"/>
                <a:gd name="T53" fmla="*/ 179 h 250"/>
                <a:gd name="T54" fmla="*/ 176 w 194"/>
                <a:gd name="T55" fmla="*/ 235 h 250"/>
                <a:gd name="T56" fmla="*/ 161 w 194"/>
                <a:gd name="T57" fmla="*/ 245 h 250"/>
                <a:gd name="T58" fmla="*/ 191 w 194"/>
                <a:gd name="T59" fmla="*/ 217 h 250"/>
                <a:gd name="T60" fmla="*/ 182 w 194"/>
                <a:gd name="T61" fmla="*/ 30 h 250"/>
                <a:gd name="T62" fmla="*/ 176 w 194"/>
                <a:gd name="T63" fmla="*/ 2 h 250"/>
                <a:gd name="T64" fmla="*/ 186 w 194"/>
                <a:gd name="T65" fmla="*/ 176 h 250"/>
                <a:gd name="T66" fmla="*/ 180 w 194"/>
                <a:gd name="T67" fmla="*/ 232 h 250"/>
                <a:gd name="T68" fmla="*/ 163 w 194"/>
                <a:gd name="T69" fmla="*/ 248 h 250"/>
                <a:gd name="T70" fmla="*/ 188 w 194"/>
                <a:gd name="T71" fmla="*/ 238 h 250"/>
                <a:gd name="T72" fmla="*/ 192 w 194"/>
                <a:gd name="T73" fmla="*/ 135 h 250"/>
                <a:gd name="T74" fmla="*/ 190 w 194"/>
                <a:gd name="T75" fmla="*/ 62 h 250"/>
                <a:gd name="T76" fmla="*/ 182 w 194"/>
                <a:gd name="T77" fmla="*/ 18 h 250"/>
                <a:gd name="T78" fmla="*/ 163 w 194"/>
                <a:gd name="T79" fmla="*/ 5 h 250"/>
                <a:gd name="T80" fmla="*/ 114 w 194"/>
                <a:gd name="T81" fmla="*/ 27 h 250"/>
                <a:gd name="T82" fmla="*/ 3 w 194"/>
                <a:gd name="T83" fmla="*/ 8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4" h="250">
                  <a:moveTo>
                    <a:pt x="4" y="86"/>
                  </a:moveTo>
                  <a:cubicBezTo>
                    <a:pt x="27" y="74"/>
                    <a:pt x="49" y="62"/>
                    <a:pt x="72" y="50"/>
                  </a:cubicBezTo>
                  <a:cubicBezTo>
                    <a:pt x="95" y="38"/>
                    <a:pt x="118" y="27"/>
                    <a:pt x="142" y="17"/>
                  </a:cubicBezTo>
                  <a:cubicBezTo>
                    <a:pt x="147" y="14"/>
                    <a:pt x="153" y="12"/>
                    <a:pt x="158" y="9"/>
                  </a:cubicBezTo>
                  <a:cubicBezTo>
                    <a:pt x="162" y="8"/>
                    <a:pt x="167" y="5"/>
                    <a:pt x="172" y="7"/>
                  </a:cubicBezTo>
                  <a:cubicBezTo>
                    <a:pt x="174" y="8"/>
                    <a:pt x="176" y="10"/>
                    <a:pt x="177" y="12"/>
                  </a:cubicBezTo>
                  <a:cubicBezTo>
                    <a:pt x="178" y="14"/>
                    <a:pt x="179" y="17"/>
                    <a:pt x="180" y="19"/>
                  </a:cubicBezTo>
                  <a:cubicBezTo>
                    <a:pt x="182" y="24"/>
                    <a:pt x="184" y="29"/>
                    <a:pt x="185" y="34"/>
                  </a:cubicBezTo>
                  <a:cubicBezTo>
                    <a:pt x="187" y="44"/>
                    <a:pt x="188" y="54"/>
                    <a:pt x="188" y="65"/>
                  </a:cubicBezTo>
                  <a:cubicBezTo>
                    <a:pt x="189" y="76"/>
                    <a:pt x="190" y="88"/>
                    <a:pt x="190" y="100"/>
                  </a:cubicBezTo>
                  <a:cubicBezTo>
                    <a:pt x="191" y="126"/>
                    <a:pt x="189" y="151"/>
                    <a:pt x="188" y="177"/>
                  </a:cubicBezTo>
                  <a:cubicBezTo>
                    <a:pt x="188" y="189"/>
                    <a:pt x="188" y="202"/>
                    <a:pt x="188" y="214"/>
                  </a:cubicBezTo>
                  <a:cubicBezTo>
                    <a:pt x="189" y="223"/>
                    <a:pt x="190" y="234"/>
                    <a:pt x="184" y="240"/>
                  </a:cubicBezTo>
                  <a:cubicBezTo>
                    <a:pt x="178" y="246"/>
                    <a:pt x="170" y="246"/>
                    <a:pt x="163" y="248"/>
                  </a:cubicBezTo>
                  <a:cubicBezTo>
                    <a:pt x="162" y="248"/>
                    <a:pt x="162" y="250"/>
                    <a:pt x="163" y="250"/>
                  </a:cubicBezTo>
                  <a:cubicBezTo>
                    <a:pt x="179" y="250"/>
                    <a:pt x="183" y="233"/>
                    <a:pt x="185" y="220"/>
                  </a:cubicBezTo>
                  <a:cubicBezTo>
                    <a:pt x="187" y="211"/>
                    <a:pt x="188" y="202"/>
                    <a:pt x="188" y="193"/>
                  </a:cubicBezTo>
                  <a:cubicBezTo>
                    <a:pt x="188" y="180"/>
                    <a:pt x="188" y="168"/>
                    <a:pt x="187" y="155"/>
                  </a:cubicBezTo>
                  <a:cubicBezTo>
                    <a:pt x="187" y="143"/>
                    <a:pt x="188" y="131"/>
                    <a:pt x="189" y="119"/>
                  </a:cubicBezTo>
                  <a:cubicBezTo>
                    <a:pt x="190" y="108"/>
                    <a:pt x="190" y="96"/>
                    <a:pt x="190" y="85"/>
                  </a:cubicBezTo>
                  <a:cubicBezTo>
                    <a:pt x="191" y="62"/>
                    <a:pt x="189" y="39"/>
                    <a:pt x="183" y="17"/>
                  </a:cubicBezTo>
                  <a:cubicBezTo>
                    <a:pt x="182" y="12"/>
                    <a:pt x="180" y="6"/>
                    <a:pt x="178" y="1"/>
                  </a:cubicBezTo>
                  <a:cubicBezTo>
                    <a:pt x="178" y="0"/>
                    <a:pt x="176" y="1"/>
                    <a:pt x="176" y="2"/>
                  </a:cubicBezTo>
                  <a:cubicBezTo>
                    <a:pt x="184" y="53"/>
                    <a:pt x="184" y="104"/>
                    <a:pt x="188" y="155"/>
                  </a:cubicBezTo>
                  <a:cubicBezTo>
                    <a:pt x="189" y="171"/>
                    <a:pt x="191" y="187"/>
                    <a:pt x="191" y="202"/>
                  </a:cubicBezTo>
                  <a:cubicBezTo>
                    <a:pt x="190" y="216"/>
                    <a:pt x="186" y="231"/>
                    <a:pt x="173" y="238"/>
                  </a:cubicBezTo>
                  <a:cubicBezTo>
                    <a:pt x="169" y="241"/>
                    <a:pt x="165" y="242"/>
                    <a:pt x="161" y="243"/>
                  </a:cubicBezTo>
                  <a:cubicBezTo>
                    <a:pt x="160" y="243"/>
                    <a:pt x="160" y="244"/>
                    <a:pt x="160" y="244"/>
                  </a:cubicBezTo>
                  <a:cubicBezTo>
                    <a:pt x="166" y="249"/>
                    <a:pt x="172" y="244"/>
                    <a:pt x="175" y="239"/>
                  </a:cubicBezTo>
                  <a:cubicBezTo>
                    <a:pt x="180" y="233"/>
                    <a:pt x="182" y="226"/>
                    <a:pt x="184" y="218"/>
                  </a:cubicBezTo>
                  <a:cubicBezTo>
                    <a:pt x="186" y="207"/>
                    <a:pt x="188" y="196"/>
                    <a:pt x="188" y="184"/>
                  </a:cubicBezTo>
                  <a:cubicBezTo>
                    <a:pt x="188" y="172"/>
                    <a:pt x="188" y="160"/>
                    <a:pt x="187" y="148"/>
                  </a:cubicBezTo>
                  <a:cubicBezTo>
                    <a:pt x="187" y="122"/>
                    <a:pt x="186" y="96"/>
                    <a:pt x="185" y="70"/>
                  </a:cubicBezTo>
                  <a:cubicBezTo>
                    <a:pt x="184" y="57"/>
                    <a:pt x="184" y="45"/>
                    <a:pt x="183" y="32"/>
                  </a:cubicBezTo>
                  <a:cubicBezTo>
                    <a:pt x="182" y="26"/>
                    <a:pt x="183" y="19"/>
                    <a:pt x="182" y="12"/>
                  </a:cubicBezTo>
                  <a:cubicBezTo>
                    <a:pt x="181" y="8"/>
                    <a:pt x="180" y="0"/>
                    <a:pt x="175" y="0"/>
                  </a:cubicBezTo>
                  <a:cubicBezTo>
                    <a:pt x="171" y="0"/>
                    <a:pt x="167" y="2"/>
                    <a:pt x="164" y="3"/>
                  </a:cubicBezTo>
                  <a:cubicBezTo>
                    <a:pt x="160" y="5"/>
                    <a:pt x="157" y="6"/>
                    <a:pt x="153" y="8"/>
                  </a:cubicBezTo>
                  <a:cubicBezTo>
                    <a:pt x="141" y="13"/>
                    <a:pt x="130" y="19"/>
                    <a:pt x="118" y="24"/>
                  </a:cubicBezTo>
                  <a:cubicBezTo>
                    <a:pt x="107" y="30"/>
                    <a:pt x="95" y="35"/>
                    <a:pt x="83" y="40"/>
                  </a:cubicBezTo>
                  <a:cubicBezTo>
                    <a:pt x="69" y="46"/>
                    <a:pt x="55" y="53"/>
                    <a:pt x="41" y="59"/>
                  </a:cubicBezTo>
                  <a:cubicBezTo>
                    <a:pt x="28" y="66"/>
                    <a:pt x="15" y="73"/>
                    <a:pt x="1" y="78"/>
                  </a:cubicBezTo>
                  <a:cubicBezTo>
                    <a:pt x="0" y="78"/>
                    <a:pt x="0" y="80"/>
                    <a:pt x="1" y="80"/>
                  </a:cubicBezTo>
                  <a:cubicBezTo>
                    <a:pt x="13" y="76"/>
                    <a:pt x="23" y="71"/>
                    <a:pt x="34" y="65"/>
                  </a:cubicBezTo>
                  <a:cubicBezTo>
                    <a:pt x="45" y="60"/>
                    <a:pt x="56" y="54"/>
                    <a:pt x="68" y="49"/>
                  </a:cubicBezTo>
                  <a:cubicBezTo>
                    <a:pt x="91" y="39"/>
                    <a:pt x="115" y="28"/>
                    <a:pt x="138" y="17"/>
                  </a:cubicBezTo>
                  <a:cubicBezTo>
                    <a:pt x="147" y="13"/>
                    <a:pt x="157" y="9"/>
                    <a:pt x="166" y="4"/>
                  </a:cubicBezTo>
                  <a:cubicBezTo>
                    <a:pt x="169" y="3"/>
                    <a:pt x="174" y="1"/>
                    <a:pt x="176" y="2"/>
                  </a:cubicBezTo>
                  <a:cubicBezTo>
                    <a:pt x="178" y="4"/>
                    <a:pt x="179" y="7"/>
                    <a:pt x="179" y="10"/>
                  </a:cubicBezTo>
                  <a:cubicBezTo>
                    <a:pt x="181" y="16"/>
                    <a:pt x="180" y="23"/>
                    <a:pt x="180" y="30"/>
                  </a:cubicBezTo>
                  <a:cubicBezTo>
                    <a:pt x="181" y="35"/>
                    <a:pt x="181" y="40"/>
                    <a:pt x="182" y="45"/>
                  </a:cubicBezTo>
                  <a:cubicBezTo>
                    <a:pt x="182" y="51"/>
                    <a:pt x="182" y="58"/>
                    <a:pt x="183" y="64"/>
                  </a:cubicBezTo>
                  <a:cubicBezTo>
                    <a:pt x="184" y="90"/>
                    <a:pt x="184" y="116"/>
                    <a:pt x="185" y="142"/>
                  </a:cubicBezTo>
                  <a:cubicBezTo>
                    <a:pt x="186" y="154"/>
                    <a:pt x="186" y="167"/>
                    <a:pt x="186" y="179"/>
                  </a:cubicBezTo>
                  <a:cubicBezTo>
                    <a:pt x="186" y="191"/>
                    <a:pt x="185" y="203"/>
                    <a:pt x="183" y="214"/>
                  </a:cubicBezTo>
                  <a:cubicBezTo>
                    <a:pt x="181" y="222"/>
                    <a:pt x="179" y="229"/>
                    <a:pt x="176" y="235"/>
                  </a:cubicBezTo>
                  <a:cubicBezTo>
                    <a:pt x="173" y="240"/>
                    <a:pt x="167" y="248"/>
                    <a:pt x="162" y="243"/>
                  </a:cubicBezTo>
                  <a:cubicBezTo>
                    <a:pt x="162" y="244"/>
                    <a:pt x="161" y="244"/>
                    <a:pt x="161" y="245"/>
                  </a:cubicBezTo>
                  <a:cubicBezTo>
                    <a:pt x="169" y="243"/>
                    <a:pt x="176" y="240"/>
                    <a:pt x="181" y="234"/>
                  </a:cubicBezTo>
                  <a:cubicBezTo>
                    <a:pt x="186" y="230"/>
                    <a:pt x="189" y="224"/>
                    <a:pt x="191" y="217"/>
                  </a:cubicBezTo>
                  <a:cubicBezTo>
                    <a:pt x="194" y="203"/>
                    <a:pt x="193" y="187"/>
                    <a:pt x="191" y="173"/>
                  </a:cubicBezTo>
                  <a:cubicBezTo>
                    <a:pt x="186" y="125"/>
                    <a:pt x="187" y="77"/>
                    <a:pt x="182" y="30"/>
                  </a:cubicBezTo>
                  <a:cubicBezTo>
                    <a:pt x="181" y="20"/>
                    <a:pt x="180" y="11"/>
                    <a:pt x="178" y="1"/>
                  </a:cubicBezTo>
                  <a:cubicBezTo>
                    <a:pt x="178" y="2"/>
                    <a:pt x="177" y="2"/>
                    <a:pt x="176" y="2"/>
                  </a:cubicBezTo>
                  <a:cubicBezTo>
                    <a:pt x="193" y="45"/>
                    <a:pt x="188" y="93"/>
                    <a:pt x="186" y="138"/>
                  </a:cubicBezTo>
                  <a:cubicBezTo>
                    <a:pt x="185" y="151"/>
                    <a:pt x="186" y="164"/>
                    <a:pt x="186" y="176"/>
                  </a:cubicBezTo>
                  <a:cubicBezTo>
                    <a:pt x="186" y="188"/>
                    <a:pt x="186" y="200"/>
                    <a:pt x="184" y="212"/>
                  </a:cubicBezTo>
                  <a:cubicBezTo>
                    <a:pt x="183" y="219"/>
                    <a:pt x="182" y="226"/>
                    <a:pt x="180" y="232"/>
                  </a:cubicBezTo>
                  <a:cubicBezTo>
                    <a:pt x="178" y="239"/>
                    <a:pt x="175" y="245"/>
                    <a:pt x="168" y="247"/>
                  </a:cubicBezTo>
                  <a:cubicBezTo>
                    <a:pt x="166" y="248"/>
                    <a:pt x="165" y="248"/>
                    <a:pt x="163" y="248"/>
                  </a:cubicBezTo>
                  <a:cubicBezTo>
                    <a:pt x="163" y="248"/>
                    <a:pt x="163" y="249"/>
                    <a:pt x="163" y="250"/>
                  </a:cubicBezTo>
                  <a:cubicBezTo>
                    <a:pt x="173" y="248"/>
                    <a:pt x="183" y="247"/>
                    <a:pt x="188" y="238"/>
                  </a:cubicBezTo>
                  <a:cubicBezTo>
                    <a:pt x="192" y="230"/>
                    <a:pt x="190" y="221"/>
                    <a:pt x="190" y="212"/>
                  </a:cubicBezTo>
                  <a:cubicBezTo>
                    <a:pt x="189" y="187"/>
                    <a:pt x="191" y="161"/>
                    <a:pt x="192" y="135"/>
                  </a:cubicBezTo>
                  <a:cubicBezTo>
                    <a:pt x="192" y="123"/>
                    <a:pt x="192" y="110"/>
                    <a:pt x="192" y="97"/>
                  </a:cubicBezTo>
                  <a:cubicBezTo>
                    <a:pt x="191" y="85"/>
                    <a:pt x="191" y="74"/>
                    <a:pt x="190" y="62"/>
                  </a:cubicBezTo>
                  <a:cubicBezTo>
                    <a:pt x="189" y="52"/>
                    <a:pt x="189" y="42"/>
                    <a:pt x="187" y="32"/>
                  </a:cubicBezTo>
                  <a:cubicBezTo>
                    <a:pt x="185" y="27"/>
                    <a:pt x="184" y="23"/>
                    <a:pt x="182" y="18"/>
                  </a:cubicBezTo>
                  <a:cubicBezTo>
                    <a:pt x="180" y="14"/>
                    <a:pt x="178" y="9"/>
                    <a:pt x="175" y="6"/>
                  </a:cubicBezTo>
                  <a:cubicBezTo>
                    <a:pt x="171" y="4"/>
                    <a:pt x="167" y="4"/>
                    <a:pt x="163" y="5"/>
                  </a:cubicBezTo>
                  <a:cubicBezTo>
                    <a:pt x="158" y="6"/>
                    <a:pt x="154" y="9"/>
                    <a:pt x="149" y="11"/>
                  </a:cubicBezTo>
                  <a:cubicBezTo>
                    <a:pt x="138" y="17"/>
                    <a:pt x="126" y="22"/>
                    <a:pt x="114" y="27"/>
                  </a:cubicBezTo>
                  <a:cubicBezTo>
                    <a:pt x="91" y="38"/>
                    <a:pt x="68" y="50"/>
                    <a:pt x="45" y="62"/>
                  </a:cubicBezTo>
                  <a:cubicBezTo>
                    <a:pt x="31" y="70"/>
                    <a:pt x="17" y="77"/>
                    <a:pt x="3" y="84"/>
                  </a:cubicBezTo>
                  <a:cubicBezTo>
                    <a:pt x="2" y="85"/>
                    <a:pt x="3" y="87"/>
                    <a:pt x="4" y="8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1" name="Freeform 313"/>
            <p:cNvSpPr/>
            <p:nvPr/>
          </p:nvSpPr>
          <p:spPr bwMode="auto">
            <a:xfrm>
              <a:off x="4781" y="2743"/>
              <a:ext cx="28" cy="301"/>
            </a:xfrm>
            <a:custGeom>
              <a:avLst/>
              <a:gdLst>
                <a:gd name="T0" fmla="*/ 6 w 22"/>
                <a:gd name="T1" fmla="*/ 197 h 233"/>
                <a:gd name="T2" fmla="*/ 13 w 22"/>
                <a:gd name="T3" fmla="*/ 87 h 233"/>
                <a:gd name="T4" fmla="*/ 12 w 22"/>
                <a:gd name="T5" fmla="*/ 39 h 233"/>
                <a:gd name="T6" fmla="*/ 8 w 22"/>
                <a:gd name="T7" fmla="*/ 1 h 233"/>
                <a:gd name="T8" fmla="*/ 4 w 22"/>
                <a:gd name="T9" fmla="*/ 32 h 233"/>
                <a:gd name="T10" fmla="*/ 1 w 22"/>
                <a:gd name="T11" fmla="*/ 110 h 233"/>
                <a:gd name="T12" fmla="*/ 3 w 22"/>
                <a:gd name="T13" fmla="*/ 196 h 233"/>
                <a:gd name="T14" fmla="*/ 19 w 22"/>
                <a:gd name="T15" fmla="*/ 232 h 233"/>
                <a:gd name="T16" fmla="*/ 5 w 22"/>
                <a:gd name="T17" fmla="*/ 208 h 233"/>
                <a:gd name="T18" fmla="*/ 5 w 22"/>
                <a:gd name="T19" fmla="*/ 136 h 233"/>
                <a:gd name="T20" fmla="*/ 7 w 22"/>
                <a:gd name="T21" fmla="*/ 53 h 233"/>
                <a:gd name="T22" fmla="*/ 12 w 22"/>
                <a:gd name="T23" fmla="*/ 11 h 233"/>
                <a:gd name="T24" fmla="*/ 6 w 22"/>
                <a:gd name="T25" fmla="*/ 83 h 233"/>
                <a:gd name="T26" fmla="*/ 7 w 22"/>
                <a:gd name="T27" fmla="*/ 187 h 233"/>
                <a:gd name="T28" fmla="*/ 21 w 22"/>
                <a:gd name="T29" fmla="*/ 226 h 233"/>
                <a:gd name="T30" fmla="*/ 10 w 22"/>
                <a:gd name="T31" fmla="*/ 209 h 233"/>
                <a:gd name="T32" fmla="*/ 8 w 22"/>
                <a:gd name="T33" fmla="*/ 149 h 233"/>
                <a:gd name="T34" fmla="*/ 9 w 22"/>
                <a:gd name="T35" fmla="*/ 58 h 233"/>
                <a:gd name="T36" fmla="*/ 14 w 22"/>
                <a:gd name="T37" fmla="*/ 11 h 233"/>
                <a:gd name="T38" fmla="*/ 7 w 22"/>
                <a:gd name="T39" fmla="*/ 47 h 233"/>
                <a:gd name="T40" fmla="*/ 3 w 22"/>
                <a:gd name="T41" fmla="*/ 83 h 233"/>
                <a:gd name="T42" fmla="*/ 1 w 22"/>
                <a:gd name="T43" fmla="*/ 160 h 233"/>
                <a:gd name="T44" fmla="*/ 19 w 22"/>
                <a:gd name="T45" fmla="*/ 232 h 233"/>
                <a:gd name="T46" fmla="*/ 11 w 22"/>
                <a:gd name="T47" fmla="*/ 219 h 233"/>
                <a:gd name="T48" fmla="*/ 4 w 22"/>
                <a:gd name="T49" fmla="*/ 183 h 233"/>
                <a:gd name="T50" fmla="*/ 4 w 22"/>
                <a:gd name="T51" fmla="*/ 145 h 233"/>
                <a:gd name="T52" fmla="*/ 4 w 22"/>
                <a:gd name="T53" fmla="*/ 87 h 233"/>
                <a:gd name="T54" fmla="*/ 7 w 22"/>
                <a:gd name="T55" fmla="*/ 20 h 233"/>
                <a:gd name="T56" fmla="*/ 8 w 22"/>
                <a:gd name="T57" fmla="*/ 1 h 233"/>
                <a:gd name="T58" fmla="*/ 10 w 22"/>
                <a:gd name="T59" fmla="*/ 46 h 233"/>
                <a:gd name="T60" fmla="*/ 8 w 22"/>
                <a:gd name="T61" fmla="*/ 143 h 233"/>
                <a:gd name="T62" fmla="*/ 13 w 22"/>
                <a:gd name="T63" fmla="*/ 227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" h="233">
                  <a:moveTo>
                    <a:pt x="15" y="226"/>
                  </a:moveTo>
                  <a:cubicBezTo>
                    <a:pt x="9" y="218"/>
                    <a:pt x="7" y="207"/>
                    <a:pt x="6" y="197"/>
                  </a:cubicBezTo>
                  <a:cubicBezTo>
                    <a:pt x="6" y="187"/>
                    <a:pt x="7" y="176"/>
                    <a:pt x="8" y="166"/>
                  </a:cubicBezTo>
                  <a:cubicBezTo>
                    <a:pt x="10" y="139"/>
                    <a:pt x="12" y="113"/>
                    <a:pt x="13" y="87"/>
                  </a:cubicBezTo>
                  <a:cubicBezTo>
                    <a:pt x="13" y="79"/>
                    <a:pt x="13" y="70"/>
                    <a:pt x="13" y="61"/>
                  </a:cubicBezTo>
                  <a:cubicBezTo>
                    <a:pt x="12" y="54"/>
                    <a:pt x="12" y="46"/>
                    <a:pt x="12" y="39"/>
                  </a:cubicBezTo>
                  <a:cubicBezTo>
                    <a:pt x="12" y="26"/>
                    <a:pt x="15" y="12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6" y="5"/>
                    <a:pt x="5" y="10"/>
                    <a:pt x="5" y="15"/>
                  </a:cubicBezTo>
                  <a:cubicBezTo>
                    <a:pt x="5" y="21"/>
                    <a:pt x="5" y="26"/>
                    <a:pt x="4" y="32"/>
                  </a:cubicBezTo>
                  <a:cubicBezTo>
                    <a:pt x="4" y="45"/>
                    <a:pt x="4" y="58"/>
                    <a:pt x="3" y="71"/>
                  </a:cubicBezTo>
                  <a:cubicBezTo>
                    <a:pt x="2" y="84"/>
                    <a:pt x="1" y="97"/>
                    <a:pt x="1" y="110"/>
                  </a:cubicBezTo>
                  <a:cubicBezTo>
                    <a:pt x="1" y="123"/>
                    <a:pt x="2" y="136"/>
                    <a:pt x="2" y="149"/>
                  </a:cubicBezTo>
                  <a:cubicBezTo>
                    <a:pt x="2" y="165"/>
                    <a:pt x="1" y="180"/>
                    <a:pt x="3" y="196"/>
                  </a:cubicBezTo>
                  <a:cubicBezTo>
                    <a:pt x="4" y="203"/>
                    <a:pt x="5" y="210"/>
                    <a:pt x="8" y="217"/>
                  </a:cubicBezTo>
                  <a:cubicBezTo>
                    <a:pt x="10" y="223"/>
                    <a:pt x="15" y="227"/>
                    <a:pt x="19" y="232"/>
                  </a:cubicBezTo>
                  <a:cubicBezTo>
                    <a:pt x="19" y="231"/>
                    <a:pt x="19" y="231"/>
                    <a:pt x="20" y="230"/>
                  </a:cubicBezTo>
                  <a:cubicBezTo>
                    <a:pt x="11" y="226"/>
                    <a:pt x="7" y="217"/>
                    <a:pt x="5" y="208"/>
                  </a:cubicBezTo>
                  <a:cubicBezTo>
                    <a:pt x="2" y="197"/>
                    <a:pt x="2" y="186"/>
                    <a:pt x="2" y="175"/>
                  </a:cubicBezTo>
                  <a:cubicBezTo>
                    <a:pt x="3" y="162"/>
                    <a:pt x="4" y="149"/>
                    <a:pt x="5" y="136"/>
                  </a:cubicBezTo>
                  <a:cubicBezTo>
                    <a:pt x="5" y="124"/>
                    <a:pt x="5" y="111"/>
                    <a:pt x="5" y="98"/>
                  </a:cubicBezTo>
                  <a:cubicBezTo>
                    <a:pt x="5" y="83"/>
                    <a:pt x="4" y="68"/>
                    <a:pt x="7" y="53"/>
                  </a:cubicBezTo>
                  <a:cubicBezTo>
                    <a:pt x="10" y="39"/>
                    <a:pt x="15" y="25"/>
                    <a:pt x="14" y="11"/>
                  </a:cubicBezTo>
                  <a:cubicBezTo>
                    <a:pt x="14" y="11"/>
                    <a:pt x="13" y="11"/>
                    <a:pt x="12" y="11"/>
                  </a:cubicBezTo>
                  <a:cubicBezTo>
                    <a:pt x="13" y="22"/>
                    <a:pt x="10" y="34"/>
                    <a:pt x="9" y="46"/>
                  </a:cubicBezTo>
                  <a:cubicBezTo>
                    <a:pt x="7" y="58"/>
                    <a:pt x="6" y="70"/>
                    <a:pt x="6" y="83"/>
                  </a:cubicBezTo>
                  <a:cubicBezTo>
                    <a:pt x="4" y="109"/>
                    <a:pt x="6" y="135"/>
                    <a:pt x="6" y="161"/>
                  </a:cubicBezTo>
                  <a:cubicBezTo>
                    <a:pt x="7" y="170"/>
                    <a:pt x="7" y="178"/>
                    <a:pt x="7" y="187"/>
                  </a:cubicBezTo>
                  <a:cubicBezTo>
                    <a:pt x="7" y="192"/>
                    <a:pt x="7" y="197"/>
                    <a:pt x="7" y="202"/>
                  </a:cubicBezTo>
                  <a:cubicBezTo>
                    <a:pt x="8" y="212"/>
                    <a:pt x="10" y="223"/>
                    <a:pt x="21" y="226"/>
                  </a:cubicBezTo>
                  <a:cubicBezTo>
                    <a:pt x="22" y="226"/>
                    <a:pt x="22" y="224"/>
                    <a:pt x="21" y="224"/>
                  </a:cubicBezTo>
                  <a:cubicBezTo>
                    <a:pt x="14" y="222"/>
                    <a:pt x="11" y="215"/>
                    <a:pt x="10" y="209"/>
                  </a:cubicBezTo>
                  <a:cubicBezTo>
                    <a:pt x="9" y="201"/>
                    <a:pt x="9" y="194"/>
                    <a:pt x="9" y="186"/>
                  </a:cubicBezTo>
                  <a:cubicBezTo>
                    <a:pt x="9" y="174"/>
                    <a:pt x="8" y="161"/>
                    <a:pt x="8" y="149"/>
                  </a:cubicBezTo>
                  <a:cubicBezTo>
                    <a:pt x="7" y="136"/>
                    <a:pt x="7" y="123"/>
                    <a:pt x="7" y="110"/>
                  </a:cubicBezTo>
                  <a:cubicBezTo>
                    <a:pt x="7" y="93"/>
                    <a:pt x="8" y="75"/>
                    <a:pt x="9" y="58"/>
                  </a:cubicBezTo>
                  <a:cubicBezTo>
                    <a:pt x="10" y="50"/>
                    <a:pt x="11" y="42"/>
                    <a:pt x="13" y="34"/>
                  </a:cubicBezTo>
                  <a:cubicBezTo>
                    <a:pt x="14" y="26"/>
                    <a:pt x="15" y="19"/>
                    <a:pt x="14" y="11"/>
                  </a:cubicBezTo>
                  <a:cubicBezTo>
                    <a:pt x="14" y="9"/>
                    <a:pt x="12" y="9"/>
                    <a:pt x="12" y="11"/>
                  </a:cubicBezTo>
                  <a:cubicBezTo>
                    <a:pt x="13" y="23"/>
                    <a:pt x="9" y="35"/>
                    <a:pt x="7" y="47"/>
                  </a:cubicBezTo>
                  <a:cubicBezTo>
                    <a:pt x="6" y="52"/>
                    <a:pt x="4" y="58"/>
                    <a:pt x="4" y="64"/>
                  </a:cubicBezTo>
                  <a:cubicBezTo>
                    <a:pt x="3" y="70"/>
                    <a:pt x="3" y="77"/>
                    <a:pt x="3" y="83"/>
                  </a:cubicBezTo>
                  <a:cubicBezTo>
                    <a:pt x="3" y="96"/>
                    <a:pt x="3" y="109"/>
                    <a:pt x="3" y="122"/>
                  </a:cubicBezTo>
                  <a:cubicBezTo>
                    <a:pt x="3" y="135"/>
                    <a:pt x="2" y="147"/>
                    <a:pt x="1" y="160"/>
                  </a:cubicBezTo>
                  <a:cubicBezTo>
                    <a:pt x="0" y="175"/>
                    <a:pt x="0" y="189"/>
                    <a:pt x="2" y="204"/>
                  </a:cubicBezTo>
                  <a:cubicBezTo>
                    <a:pt x="4" y="215"/>
                    <a:pt x="9" y="227"/>
                    <a:pt x="19" y="232"/>
                  </a:cubicBezTo>
                  <a:cubicBezTo>
                    <a:pt x="20" y="233"/>
                    <a:pt x="21" y="232"/>
                    <a:pt x="20" y="231"/>
                  </a:cubicBezTo>
                  <a:cubicBezTo>
                    <a:pt x="18" y="227"/>
                    <a:pt x="14" y="223"/>
                    <a:pt x="11" y="219"/>
                  </a:cubicBezTo>
                  <a:cubicBezTo>
                    <a:pt x="8" y="214"/>
                    <a:pt x="7" y="208"/>
                    <a:pt x="6" y="202"/>
                  </a:cubicBezTo>
                  <a:cubicBezTo>
                    <a:pt x="5" y="196"/>
                    <a:pt x="4" y="189"/>
                    <a:pt x="4" y="183"/>
                  </a:cubicBezTo>
                  <a:cubicBezTo>
                    <a:pt x="4" y="177"/>
                    <a:pt x="4" y="170"/>
                    <a:pt x="4" y="164"/>
                  </a:cubicBezTo>
                  <a:cubicBezTo>
                    <a:pt x="4" y="158"/>
                    <a:pt x="4" y="152"/>
                    <a:pt x="4" y="145"/>
                  </a:cubicBezTo>
                  <a:cubicBezTo>
                    <a:pt x="4" y="139"/>
                    <a:pt x="4" y="132"/>
                    <a:pt x="4" y="126"/>
                  </a:cubicBezTo>
                  <a:cubicBezTo>
                    <a:pt x="3" y="113"/>
                    <a:pt x="3" y="100"/>
                    <a:pt x="4" y="87"/>
                  </a:cubicBezTo>
                  <a:cubicBezTo>
                    <a:pt x="4" y="72"/>
                    <a:pt x="6" y="57"/>
                    <a:pt x="6" y="41"/>
                  </a:cubicBezTo>
                  <a:cubicBezTo>
                    <a:pt x="6" y="34"/>
                    <a:pt x="7" y="27"/>
                    <a:pt x="7" y="20"/>
                  </a:cubicBezTo>
                  <a:cubicBezTo>
                    <a:pt x="7" y="14"/>
                    <a:pt x="7" y="7"/>
                    <a:pt x="10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12" y="11"/>
                    <a:pt x="11" y="22"/>
                    <a:pt x="10" y="31"/>
                  </a:cubicBezTo>
                  <a:cubicBezTo>
                    <a:pt x="10" y="36"/>
                    <a:pt x="10" y="41"/>
                    <a:pt x="10" y="46"/>
                  </a:cubicBezTo>
                  <a:cubicBezTo>
                    <a:pt x="10" y="52"/>
                    <a:pt x="11" y="59"/>
                    <a:pt x="11" y="65"/>
                  </a:cubicBezTo>
                  <a:cubicBezTo>
                    <a:pt x="12" y="91"/>
                    <a:pt x="10" y="118"/>
                    <a:pt x="8" y="143"/>
                  </a:cubicBezTo>
                  <a:cubicBezTo>
                    <a:pt x="6" y="159"/>
                    <a:pt x="5" y="174"/>
                    <a:pt x="4" y="190"/>
                  </a:cubicBezTo>
                  <a:cubicBezTo>
                    <a:pt x="4" y="203"/>
                    <a:pt x="6" y="216"/>
                    <a:pt x="13" y="227"/>
                  </a:cubicBezTo>
                  <a:cubicBezTo>
                    <a:pt x="14" y="228"/>
                    <a:pt x="16" y="227"/>
                    <a:pt x="15" y="22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2" name="Freeform 314"/>
            <p:cNvSpPr/>
            <p:nvPr/>
          </p:nvSpPr>
          <p:spPr bwMode="auto">
            <a:xfrm>
              <a:off x="5008" y="2679"/>
              <a:ext cx="101" cy="113"/>
            </a:xfrm>
            <a:custGeom>
              <a:avLst/>
              <a:gdLst>
                <a:gd name="T0" fmla="*/ 18 w 78"/>
                <a:gd name="T1" fmla="*/ 72 h 88"/>
                <a:gd name="T2" fmla="*/ 8 w 78"/>
                <a:gd name="T3" fmla="*/ 28 h 88"/>
                <a:gd name="T4" fmla="*/ 76 w 78"/>
                <a:gd name="T5" fmla="*/ 30 h 88"/>
                <a:gd name="T6" fmla="*/ 6 w 78"/>
                <a:gd name="T7" fmla="*/ 49 h 88"/>
                <a:gd name="T8" fmla="*/ 12 w 78"/>
                <a:gd name="T9" fmla="*/ 62 h 88"/>
                <a:gd name="T10" fmla="*/ 69 w 78"/>
                <a:gd name="T11" fmla="*/ 17 h 88"/>
                <a:gd name="T12" fmla="*/ 19 w 78"/>
                <a:gd name="T13" fmla="*/ 66 h 88"/>
                <a:gd name="T14" fmla="*/ 20 w 78"/>
                <a:gd name="T15" fmla="*/ 68 h 88"/>
                <a:gd name="T16" fmla="*/ 67 w 78"/>
                <a:gd name="T17" fmla="*/ 13 h 88"/>
                <a:gd name="T18" fmla="*/ 46 w 78"/>
                <a:gd name="T19" fmla="*/ 80 h 88"/>
                <a:gd name="T20" fmla="*/ 70 w 78"/>
                <a:gd name="T21" fmla="*/ 3 h 88"/>
                <a:gd name="T22" fmla="*/ 78 w 78"/>
                <a:gd name="T23" fmla="*/ 62 h 88"/>
                <a:gd name="T24" fmla="*/ 72 w 78"/>
                <a:gd name="T25" fmla="*/ 72 h 88"/>
                <a:gd name="T26" fmla="*/ 70 w 78"/>
                <a:gd name="T27" fmla="*/ 45 h 88"/>
                <a:gd name="T28" fmla="*/ 40 w 78"/>
                <a:gd name="T29" fmla="*/ 73 h 88"/>
                <a:gd name="T30" fmla="*/ 54 w 78"/>
                <a:gd name="T31" fmla="*/ 74 h 88"/>
                <a:gd name="T32" fmla="*/ 69 w 78"/>
                <a:gd name="T33" fmla="*/ 72 h 88"/>
                <a:gd name="T34" fmla="*/ 70 w 78"/>
                <a:gd name="T35" fmla="*/ 14 h 88"/>
                <a:gd name="T36" fmla="*/ 67 w 78"/>
                <a:gd name="T37" fmla="*/ 47 h 88"/>
                <a:gd name="T38" fmla="*/ 69 w 78"/>
                <a:gd name="T39" fmla="*/ 69 h 88"/>
                <a:gd name="T40" fmla="*/ 41 w 78"/>
                <a:gd name="T41" fmla="*/ 73 h 88"/>
                <a:gd name="T42" fmla="*/ 38 w 78"/>
                <a:gd name="T43" fmla="*/ 18 h 88"/>
                <a:gd name="T44" fmla="*/ 16 w 78"/>
                <a:gd name="T45" fmla="*/ 60 h 88"/>
                <a:gd name="T46" fmla="*/ 57 w 78"/>
                <a:gd name="T47" fmla="*/ 71 h 88"/>
                <a:gd name="T48" fmla="*/ 19 w 78"/>
                <a:gd name="T49" fmla="*/ 32 h 88"/>
                <a:gd name="T50" fmla="*/ 39 w 78"/>
                <a:gd name="T51" fmla="*/ 16 h 88"/>
                <a:gd name="T52" fmla="*/ 42 w 78"/>
                <a:gd name="T53" fmla="*/ 75 h 88"/>
                <a:gd name="T54" fmla="*/ 46 w 78"/>
                <a:gd name="T55" fmla="*/ 78 h 88"/>
                <a:gd name="T56" fmla="*/ 67 w 78"/>
                <a:gd name="T57" fmla="*/ 47 h 88"/>
                <a:gd name="T58" fmla="*/ 70 w 78"/>
                <a:gd name="T59" fmla="*/ 14 h 88"/>
                <a:gd name="T60" fmla="*/ 55 w 78"/>
                <a:gd name="T61" fmla="*/ 77 h 88"/>
                <a:gd name="T62" fmla="*/ 69 w 78"/>
                <a:gd name="T63" fmla="*/ 67 h 88"/>
                <a:gd name="T64" fmla="*/ 59 w 78"/>
                <a:gd name="T65" fmla="*/ 78 h 88"/>
                <a:gd name="T66" fmla="*/ 69 w 78"/>
                <a:gd name="T67" fmla="*/ 13 h 88"/>
                <a:gd name="T68" fmla="*/ 72 w 78"/>
                <a:gd name="T69" fmla="*/ 72 h 88"/>
                <a:gd name="T70" fmla="*/ 78 w 78"/>
                <a:gd name="T71" fmla="*/ 62 h 88"/>
                <a:gd name="T72" fmla="*/ 71 w 78"/>
                <a:gd name="T73" fmla="*/ 40 h 88"/>
                <a:gd name="T74" fmla="*/ 22 w 78"/>
                <a:gd name="T75" fmla="*/ 70 h 88"/>
                <a:gd name="T76" fmla="*/ 58 w 78"/>
                <a:gd name="T77" fmla="*/ 9 h 88"/>
                <a:gd name="T78" fmla="*/ 33 w 78"/>
                <a:gd name="T79" fmla="*/ 12 h 88"/>
                <a:gd name="T80" fmla="*/ 22 w 78"/>
                <a:gd name="T81" fmla="*/ 72 h 88"/>
                <a:gd name="T82" fmla="*/ 8 w 78"/>
                <a:gd name="T83" fmla="*/ 38 h 88"/>
                <a:gd name="T84" fmla="*/ 27 w 78"/>
                <a:gd name="T85" fmla="*/ 15 h 88"/>
                <a:gd name="T86" fmla="*/ 56 w 78"/>
                <a:gd name="T87" fmla="*/ 79 h 88"/>
                <a:gd name="T88" fmla="*/ 40 w 78"/>
                <a:gd name="T89" fmla="*/ 9 h 88"/>
                <a:gd name="T90" fmla="*/ 54 w 78"/>
                <a:gd name="T91" fmla="*/ 12 h 88"/>
                <a:gd name="T92" fmla="*/ 45 w 78"/>
                <a:gd name="T93" fmla="*/ 82 h 88"/>
                <a:gd name="T94" fmla="*/ 33 w 78"/>
                <a:gd name="T95" fmla="*/ 1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8" h="88">
                  <a:moveTo>
                    <a:pt x="55" y="8"/>
                  </a:moveTo>
                  <a:cubicBezTo>
                    <a:pt x="37" y="4"/>
                    <a:pt x="22" y="17"/>
                    <a:pt x="14" y="31"/>
                  </a:cubicBezTo>
                  <a:cubicBezTo>
                    <a:pt x="10" y="39"/>
                    <a:pt x="7" y="47"/>
                    <a:pt x="8" y="56"/>
                  </a:cubicBezTo>
                  <a:cubicBezTo>
                    <a:pt x="8" y="62"/>
                    <a:pt x="12" y="68"/>
                    <a:pt x="18" y="72"/>
                  </a:cubicBezTo>
                  <a:cubicBezTo>
                    <a:pt x="25" y="77"/>
                    <a:pt x="35" y="79"/>
                    <a:pt x="44" y="82"/>
                  </a:cubicBezTo>
                  <a:cubicBezTo>
                    <a:pt x="44" y="81"/>
                    <a:pt x="44" y="81"/>
                    <a:pt x="45" y="80"/>
                  </a:cubicBezTo>
                  <a:cubicBezTo>
                    <a:pt x="27" y="82"/>
                    <a:pt x="9" y="71"/>
                    <a:pt x="4" y="54"/>
                  </a:cubicBezTo>
                  <a:cubicBezTo>
                    <a:pt x="1" y="45"/>
                    <a:pt x="3" y="36"/>
                    <a:pt x="8" y="28"/>
                  </a:cubicBezTo>
                  <a:cubicBezTo>
                    <a:pt x="13" y="19"/>
                    <a:pt x="22" y="14"/>
                    <a:pt x="31" y="12"/>
                  </a:cubicBezTo>
                  <a:cubicBezTo>
                    <a:pt x="39" y="11"/>
                    <a:pt x="48" y="11"/>
                    <a:pt x="56" y="15"/>
                  </a:cubicBezTo>
                  <a:cubicBezTo>
                    <a:pt x="63" y="18"/>
                    <a:pt x="69" y="25"/>
                    <a:pt x="74" y="31"/>
                  </a:cubicBezTo>
                  <a:cubicBezTo>
                    <a:pt x="75" y="31"/>
                    <a:pt x="76" y="31"/>
                    <a:pt x="76" y="30"/>
                  </a:cubicBezTo>
                  <a:cubicBezTo>
                    <a:pt x="75" y="22"/>
                    <a:pt x="68" y="15"/>
                    <a:pt x="62" y="12"/>
                  </a:cubicBezTo>
                  <a:cubicBezTo>
                    <a:pt x="54" y="6"/>
                    <a:pt x="45" y="6"/>
                    <a:pt x="36" y="8"/>
                  </a:cubicBezTo>
                  <a:cubicBezTo>
                    <a:pt x="27" y="10"/>
                    <a:pt x="18" y="16"/>
                    <a:pt x="12" y="24"/>
                  </a:cubicBezTo>
                  <a:cubicBezTo>
                    <a:pt x="6" y="31"/>
                    <a:pt x="4" y="40"/>
                    <a:pt x="6" y="49"/>
                  </a:cubicBezTo>
                  <a:cubicBezTo>
                    <a:pt x="7" y="60"/>
                    <a:pt x="15" y="69"/>
                    <a:pt x="24" y="74"/>
                  </a:cubicBezTo>
                  <a:cubicBezTo>
                    <a:pt x="34" y="79"/>
                    <a:pt x="45" y="80"/>
                    <a:pt x="56" y="81"/>
                  </a:cubicBezTo>
                  <a:cubicBezTo>
                    <a:pt x="56" y="80"/>
                    <a:pt x="56" y="79"/>
                    <a:pt x="56" y="79"/>
                  </a:cubicBezTo>
                  <a:cubicBezTo>
                    <a:pt x="39" y="84"/>
                    <a:pt x="21" y="77"/>
                    <a:pt x="12" y="62"/>
                  </a:cubicBezTo>
                  <a:cubicBezTo>
                    <a:pt x="3" y="49"/>
                    <a:pt x="5" y="29"/>
                    <a:pt x="20" y="20"/>
                  </a:cubicBezTo>
                  <a:cubicBezTo>
                    <a:pt x="27" y="16"/>
                    <a:pt x="35" y="15"/>
                    <a:pt x="43" y="16"/>
                  </a:cubicBezTo>
                  <a:cubicBezTo>
                    <a:pt x="52" y="16"/>
                    <a:pt x="60" y="17"/>
                    <a:pt x="68" y="18"/>
                  </a:cubicBezTo>
                  <a:cubicBezTo>
                    <a:pt x="69" y="18"/>
                    <a:pt x="70" y="18"/>
                    <a:pt x="69" y="17"/>
                  </a:cubicBezTo>
                  <a:cubicBezTo>
                    <a:pt x="61" y="5"/>
                    <a:pt x="44" y="6"/>
                    <a:pt x="31" y="11"/>
                  </a:cubicBezTo>
                  <a:cubicBezTo>
                    <a:pt x="25" y="13"/>
                    <a:pt x="18" y="17"/>
                    <a:pt x="13" y="22"/>
                  </a:cubicBezTo>
                  <a:cubicBezTo>
                    <a:pt x="7" y="28"/>
                    <a:pt x="5" y="35"/>
                    <a:pt x="6" y="43"/>
                  </a:cubicBezTo>
                  <a:cubicBezTo>
                    <a:pt x="6" y="52"/>
                    <a:pt x="12" y="61"/>
                    <a:pt x="19" y="66"/>
                  </a:cubicBezTo>
                  <a:cubicBezTo>
                    <a:pt x="26" y="71"/>
                    <a:pt x="36" y="72"/>
                    <a:pt x="42" y="79"/>
                  </a:cubicBezTo>
                  <a:cubicBezTo>
                    <a:pt x="42" y="78"/>
                    <a:pt x="43" y="78"/>
                    <a:pt x="43" y="77"/>
                  </a:cubicBezTo>
                  <a:cubicBezTo>
                    <a:pt x="39" y="79"/>
                    <a:pt x="34" y="77"/>
                    <a:pt x="30" y="75"/>
                  </a:cubicBezTo>
                  <a:cubicBezTo>
                    <a:pt x="27" y="73"/>
                    <a:pt x="23" y="70"/>
                    <a:pt x="20" y="68"/>
                  </a:cubicBezTo>
                  <a:cubicBezTo>
                    <a:pt x="13" y="61"/>
                    <a:pt x="11" y="51"/>
                    <a:pt x="11" y="42"/>
                  </a:cubicBezTo>
                  <a:cubicBezTo>
                    <a:pt x="11" y="33"/>
                    <a:pt x="14" y="24"/>
                    <a:pt x="22" y="18"/>
                  </a:cubicBezTo>
                  <a:cubicBezTo>
                    <a:pt x="31" y="13"/>
                    <a:pt x="42" y="12"/>
                    <a:pt x="51" y="12"/>
                  </a:cubicBezTo>
                  <a:cubicBezTo>
                    <a:pt x="57" y="13"/>
                    <a:pt x="61" y="14"/>
                    <a:pt x="67" y="13"/>
                  </a:cubicBezTo>
                  <a:cubicBezTo>
                    <a:pt x="67" y="13"/>
                    <a:pt x="68" y="12"/>
                    <a:pt x="67" y="12"/>
                  </a:cubicBezTo>
                  <a:cubicBezTo>
                    <a:pt x="55" y="0"/>
                    <a:pt x="37" y="8"/>
                    <a:pt x="25" y="17"/>
                  </a:cubicBezTo>
                  <a:cubicBezTo>
                    <a:pt x="13" y="25"/>
                    <a:pt x="2" y="41"/>
                    <a:pt x="8" y="56"/>
                  </a:cubicBezTo>
                  <a:cubicBezTo>
                    <a:pt x="13" y="71"/>
                    <a:pt x="32" y="78"/>
                    <a:pt x="46" y="80"/>
                  </a:cubicBezTo>
                  <a:cubicBezTo>
                    <a:pt x="53" y="81"/>
                    <a:pt x="62" y="80"/>
                    <a:pt x="68" y="76"/>
                  </a:cubicBezTo>
                  <a:cubicBezTo>
                    <a:pt x="76" y="70"/>
                    <a:pt x="75" y="59"/>
                    <a:pt x="74" y="50"/>
                  </a:cubicBezTo>
                  <a:cubicBezTo>
                    <a:pt x="73" y="42"/>
                    <a:pt x="72" y="35"/>
                    <a:pt x="71" y="27"/>
                  </a:cubicBezTo>
                  <a:cubicBezTo>
                    <a:pt x="71" y="19"/>
                    <a:pt x="71" y="11"/>
                    <a:pt x="70" y="3"/>
                  </a:cubicBezTo>
                  <a:cubicBezTo>
                    <a:pt x="69" y="4"/>
                    <a:pt x="69" y="4"/>
                    <a:pt x="68" y="4"/>
                  </a:cubicBezTo>
                  <a:cubicBezTo>
                    <a:pt x="73" y="12"/>
                    <a:pt x="73" y="21"/>
                    <a:pt x="74" y="30"/>
                  </a:cubicBezTo>
                  <a:cubicBezTo>
                    <a:pt x="74" y="41"/>
                    <a:pt x="76" y="51"/>
                    <a:pt x="76" y="62"/>
                  </a:cubicBezTo>
                  <a:cubicBezTo>
                    <a:pt x="76" y="62"/>
                    <a:pt x="77" y="62"/>
                    <a:pt x="78" y="62"/>
                  </a:cubicBezTo>
                  <a:cubicBezTo>
                    <a:pt x="77" y="44"/>
                    <a:pt x="75" y="27"/>
                    <a:pt x="73" y="10"/>
                  </a:cubicBezTo>
                  <a:cubicBezTo>
                    <a:pt x="73" y="9"/>
                    <a:pt x="71" y="8"/>
                    <a:pt x="71" y="9"/>
                  </a:cubicBezTo>
                  <a:cubicBezTo>
                    <a:pt x="66" y="30"/>
                    <a:pt x="69" y="51"/>
                    <a:pt x="70" y="72"/>
                  </a:cubicBezTo>
                  <a:cubicBezTo>
                    <a:pt x="70" y="73"/>
                    <a:pt x="72" y="73"/>
                    <a:pt x="72" y="72"/>
                  </a:cubicBezTo>
                  <a:cubicBezTo>
                    <a:pt x="74" y="63"/>
                    <a:pt x="71" y="55"/>
                    <a:pt x="71" y="47"/>
                  </a:cubicBezTo>
                  <a:cubicBezTo>
                    <a:pt x="70" y="35"/>
                    <a:pt x="69" y="24"/>
                    <a:pt x="69" y="13"/>
                  </a:cubicBezTo>
                  <a:cubicBezTo>
                    <a:pt x="69" y="13"/>
                    <a:pt x="68" y="13"/>
                    <a:pt x="67" y="13"/>
                  </a:cubicBezTo>
                  <a:cubicBezTo>
                    <a:pt x="67" y="23"/>
                    <a:pt x="69" y="34"/>
                    <a:pt x="70" y="45"/>
                  </a:cubicBezTo>
                  <a:cubicBezTo>
                    <a:pt x="71" y="54"/>
                    <a:pt x="71" y="64"/>
                    <a:pt x="74" y="73"/>
                  </a:cubicBezTo>
                  <a:cubicBezTo>
                    <a:pt x="74" y="73"/>
                    <a:pt x="75" y="72"/>
                    <a:pt x="75" y="72"/>
                  </a:cubicBezTo>
                  <a:cubicBezTo>
                    <a:pt x="69" y="71"/>
                    <a:pt x="65" y="75"/>
                    <a:pt x="60" y="76"/>
                  </a:cubicBezTo>
                  <a:cubicBezTo>
                    <a:pt x="53" y="78"/>
                    <a:pt x="46" y="75"/>
                    <a:pt x="40" y="73"/>
                  </a:cubicBezTo>
                  <a:cubicBezTo>
                    <a:pt x="39" y="73"/>
                    <a:pt x="38" y="75"/>
                    <a:pt x="39" y="75"/>
                  </a:cubicBezTo>
                  <a:cubicBezTo>
                    <a:pt x="50" y="81"/>
                    <a:pt x="61" y="73"/>
                    <a:pt x="69" y="67"/>
                  </a:cubicBezTo>
                  <a:cubicBezTo>
                    <a:pt x="69" y="67"/>
                    <a:pt x="68" y="66"/>
                    <a:pt x="67" y="66"/>
                  </a:cubicBezTo>
                  <a:cubicBezTo>
                    <a:pt x="65" y="71"/>
                    <a:pt x="59" y="73"/>
                    <a:pt x="54" y="74"/>
                  </a:cubicBezTo>
                  <a:cubicBezTo>
                    <a:pt x="49" y="75"/>
                    <a:pt x="43" y="76"/>
                    <a:pt x="38" y="75"/>
                  </a:cubicBezTo>
                  <a:cubicBezTo>
                    <a:pt x="37" y="75"/>
                    <a:pt x="36" y="77"/>
                    <a:pt x="37" y="77"/>
                  </a:cubicBezTo>
                  <a:cubicBezTo>
                    <a:pt x="43" y="79"/>
                    <a:pt x="49" y="80"/>
                    <a:pt x="55" y="79"/>
                  </a:cubicBezTo>
                  <a:cubicBezTo>
                    <a:pt x="61" y="79"/>
                    <a:pt x="66" y="77"/>
                    <a:pt x="69" y="72"/>
                  </a:cubicBezTo>
                  <a:cubicBezTo>
                    <a:pt x="71" y="69"/>
                    <a:pt x="71" y="65"/>
                    <a:pt x="71" y="62"/>
                  </a:cubicBezTo>
                  <a:cubicBezTo>
                    <a:pt x="71" y="57"/>
                    <a:pt x="71" y="51"/>
                    <a:pt x="70" y="46"/>
                  </a:cubicBezTo>
                  <a:cubicBezTo>
                    <a:pt x="70" y="35"/>
                    <a:pt x="69" y="25"/>
                    <a:pt x="72" y="14"/>
                  </a:cubicBezTo>
                  <a:cubicBezTo>
                    <a:pt x="72" y="14"/>
                    <a:pt x="71" y="14"/>
                    <a:pt x="70" y="14"/>
                  </a:cubicBezTo>
                  <a:cubicBezTo>
                    <a:pt x="72" y="33"/>
                    <a:pt x="70" y="51"/>
                    <a:pt x="70" y="70"/>
                  </a:cubicBezTo>
                  <a:cubicBezTo>
                    <a:pt x="71" y="70"/>
                    <a:pt x="71" y="70"/>
                    <a:pt x="72" y="70"/>
                  </a:cubicBezTo>
                  <a:cubicBezTo>
                    <a:pt x="71" y="62"/>
                    <a:pt x="70" y="55"/>
                    <a:pt x="69" y="47"/>
                  </a:cubicBezTo>
                  <a:cubicBezTo>
                    <a:pt x="69" y="46"/>
                    <a:pt x="67" y="46"/>
                    <a:pt x="67" y="47"/>
                  </a:cubicBezTo>
                  <a:cubicBezTo>
                    <a:pt x="67" y="54"/>
                    <a:pt x="67" y="61"/>
                    <a:pt x="64" y="67"/>
                  </a:cubicBezTo>
                  <a:cubicBezTo>
                    <a:pt x="60" y="74"/>
                    <a:pt x="52" y="75"/>
                    <a:pt x="46" y="78"/>
                  </a:cubicBezTo>
                  <a:cubicBezTo>
                    <a:pt x="45" y="79"/>
                    <a:pt x="46" y="80"/>
                    <a:pt x="46" y="80"/>
                  </a:cubicBezTo>
                  <a:cubicBezTo>
                    <a:pt x="55" y="80"/>
                    <a:pt x="66" y="76"/>
                    <a:pt x="69" y="69"/>
                  </a:cubicBezTo>
                  <a:cubicBezTo>
                    <a:pt x="69" y="68"/>
                    <a:pt x="68" y="68"/>
                    <a:pt x="68" y="68"/>
                  </a:cubicBezTo>
                  <a:cubicBezTo>
                    <a:pt x="67" y="71"/>
                    <a:pt x="64" y="72"/>
                    <a:pt x="61" y="72"/>
                  </a:cubicBezTo>
                  <a:cubicBezTo>
                    <a:pt x="58" y="74"/>
                    <a:pt x="54" y="74"/>
                    <a:pt x="51" y="74"/>
                  </a:cubicBezTo>
                  <a:cubicBezTo>
                    <a:pt x="47" y="74"/>
                    <a:pt x="44" y="74"/>
                    <a:pt x="41" y="73"/>
                  </a:cubicBezTo>
                  <a:cubicBezTo>
                    <a:pt x="36" y="72"/>
                    <a:pt x="31" y="69"/>
                    <a:pt x="26" y="66"/>
                  </a:cubicBezTo>
                  <a:cubicBezTo>
                    <a:pt x="22" y="63"/>
                    <a:pt x="18" y="58"/>
                    <a:pt x="15" y="54"/>
                  </a:cubicBezTo>
                  <a:cubicBezTo>
                    <a:pt x="13" y="49"/>
                    <a:pt x="13" y="44"/>
                    <a:pt x="15" y="39"/>
                  </a:cubicBezTo>
                  <a:cubicBezTo>
                    <a:pt x="18" y="29"/>
                    <a:pt x="28" y="21"/>
                    <a:pt x="38" y="18"/>
                  </a:cubicBezTo>
                  <a:cubicBezTo>
                    <a:pt x="48" y="15"/>
                    <a:pt x="58" y="20"/>
                    <a:pt x="67" y="24"/>
                  </a:cubicBezTo>
                  <a:cubicBezTo>
                    <a:pt x="69" y="24"/>
                    <a:pt x="70" y="23"/>
                    <a:pt x="69" y="22"/>
                  </a:cubicBezTo>
                  <a:cubicBezTo>
                    <a:pt x="57" y="12"/>
                    <a:pt x="41" y="12"/>
                    <a:pt x="28" y="20"/>
                  </a:cubicBezTo>
                  <a:cubicBezTo>
                    <a:pt x="15" y="28"/>
                    <a:pt x="10" y="46"/>
                    <a:pt x="16" y="60"/>
                  </a:cubicBezTo>
                  <a:cubicBezTo>
                    <a:pt x="20" y="69"/>
                    <a:pt x="27" y="74"/>
                    <a:pt x="36" y="75"/>
                  </a:cubicBezTo>
                  <a:cubicBezTo>
                    <a:pt x="40" y="76"/>
                    <a:pt x="45" y="76"/>
                    <a:pt x="49" y="76"/>
                  </a:cubicBezTo>
                  <a:cubicBezTo>
                    <a:pt x="52" y="76"/>
                    <a:pt x="56" y="75"/>
                    <a:pt x="58" y="72"/>
                  </a:cubicBezTo>
                  <a:cubicBezTo>
                    <a:pt x="59" y="71"/>
                    <a:pt x="58" y="69"/>
                    <a:pt x="57" y="71"/>
                  </a:cubicBezTo>
                  <a:cubicBezTo>
                    <a:pt x="55" y="73"/>
                    <a:pt x="51" y="74"/>
                    <a:pt x="47" y="74"/>
                  </a:cubicBezTo>
                  <a:cubicBezTo>
                    <a:pt x="43" y="75"/>
                    <a:pt x="39" y="74"/>
                    <a:pt x="35" y="73"/>
                  </a:cubicBezTo>
                  <a:cubicBezTo>
                    <a:pt x="26" y="71"/>
                    <a:pt x="20" y="66"/>
                    <a:pt x="17" y="57"/>
                  </a:cubicBezTo>
                  <a:cubicBezTo>
                    <a:pt x="14" y="49"/>
                    <a:pt x="15" y="39"/>
                    <a:pt x="19" y="32"/>
                  </a:cubicBezTo>
                  <a:cubicBezTo>
                    <a:pt x="23" y="25"/>
                    <a:pt x="29" y="20"/>
                    <a:pt x="36" y="18"/>
                  </a:cubicBezTo>
                  <a:cubicBezTo>
                    <a:pt x="46" y="14"/>
                    <a:pt x="59" y="16"/>
                    <a:pt x="67" y="23"/>
                  </a:cubicBezTo>
                  <a:cubicBezTo>
                    <a:pt x="68" y="23"/>
                    <a:pt x="68" y="22"/>
                    <a:pt x="69" y="22"/>
                  </a:cubicBezTo>
                  <a:cubicBezTo>
                    <a:pt x="59" y="18"/>
                    <a:pt x="49" y="14"/>
                    <a:pt x="39" y="16"/>
                  </a:cubicBezTo>
                  <a:cubicBezTo>
                    <a:pt x="29" y="18"/>
                    <a:pt x="20" y="25"/>
                    <a:pt x="15" y="34"/>
                  </a:cubicBezTo>
                  <a:cubicBezTo>
                    <a:pt x="13" y="38"/>
                    <a:pt x="12" y="42"/>
                    <a:pt x="12" y="46"/>
                  </a:cubicBezTo>
                  <a:cubicBezTo>
                    <a:pt x="12" y="51"/>
                    <a:pt x="14" y="56"/>
                    <a:pt x="16" y="59"/>
                  </a:cubicBezTo>
                  <a:cubicBezTo>
                    <a:pt x="23" y="67"/>
                    <a:pt x="32" y="73"/>
                    <a:pt x="42" y="75"/>
                  </a:cubicBezTo>
                  <a:cubicBezTo>
                    <a:pt x="47" y="76"/>
                    <a:pt x="53" y="76"/>
                    <a:pt x="58" y="75"/>
                  </a:cubicBezTo>
                  <a:cubicBezTo>
                    <a:pt x="62" y="75"/>
                    <a:pt x="69" y="73"/>
                    <a:pt x="69" y="68"/>
                  </a:cubicBezTo>
                  <a:cubicBezTo>
                    <a:pt x="70" y="67"/>
                    <a:pt x="69" y="66"/>
                    <a:pt x="68" y="68"/>
                  </a:cubicBezTo>
                  <a:cubicBezTo>
                    <a:pt x="64" y="75"/>
                    <a:pt x="54" y="78"/>
                    <a:pt x="46" y="78"/>
                  </a:cubicBezTo>
                  <a:cubicBezTo>
                    <a:pt x="46" y="79"/>
                    <a:pt x="47" y="80"/>
                    <a:pt x="47" y="80"/>
                  </a:cubicBezTo>
                  <a:cubicBezTo>
                    <a:pt x="53" y="77"/>
                    <a:pt x="61" y="75"/>
                    <a:pt x="65" y="69"/>
                  </a:cubicBezTo>
                  <a:cubicBezTo>
                    <a:pt x="70" y="63"/>
                    <a:pt x="69" y="54"/>
                    <a:pt x="69" y="47"/>
                  </a:cubicBezTo>
                  <a:cubicBezTo>
                    <a:pt x="69" y="47"/>
                    <a:pt x="68" y="47"/>
                    <a:pt x="67" y="47"/>
                  </a:cubicBezTo>
                  <a:cubicBezTo>
                    <a:pt x="69" y="55"/>
                    <a:pt x="69" y="63"/>
                    <a:pt x="70" y="70"/>
                  </a:cubicBezTo>
                  <a:cubicBezTo>
                    <a:pt x="70" y="71"/>
                    <a:pt x="72" y="71"/>
                    <a:pt x="72" y="70"/>
                  </a:cubicBezTo>
                  <a:cubicBezTo>
                    <a:pt x="72" y="51"/>
                    <a:pt x="74" y="33"/>
                    <a:pt x="72" y="14"/>
                  </a:cubicBezTo>
                  <a:cubicBezTo>
                    <a:pt x="72" y="13"/>
                    <a:pt x="71" y="13"/>
                    <a:pt x="70" y="14"/>
                  </a:cubicBezTo>
                  <a:cubicBezTo>
                    <a:pt x="68" y="23"/>
                    <a:pt x="68" y="33"/>
                    <a:pt x="68" y="42"/>
                  </a:cubicBezTo>
                  <a:cubicBezTo>
                    <a:pt x="69" y="47"/>
                    <a:pt x="69" y="52"/>
                    <a:pt x="69" y="57"/>
                  </a:cubicBezTo>
                  <a:cubicBezTo>
                    <a:pt x="69" y="61"/>
                    <a:pt x="69" y="66"/>
                    <a:pt x="68" y="70"/>
                  </a:cubicBezTo>
                  <a:cubicBezTo>
                    <a:pt x="67" y="75"/>
                    <a:pt x="60" y="77"/>
                    <a:pt x="55" y="77"/>
                  </a:cubicBezTo>
                  <a:cubicBezTo>
                    <a:pt x="49" y="78"/>
                    <a:pt x="44" y="77"/>
                    <a:pt x="38" y="76"/>
                  </a:cubicBezTo>
                  <a:cubicBezTo>
                    <a:pt x="38" y="76"/>
                    <a:pt x="38" y="77"/>
                    <a:pt x="38" y="77"/>
                  </a:cubicBezTo>
                  <a:cubicBezTo>
                    <a:pt x="44" y="78"/>
                    <a:pt x="49" y="77"/>
                    <a:pt x="55" y="76"/>
                  </a:cubicBezTo>
                  <a:cubicBezTo>
                    <a:pt x="61" y="75"/>
                    <a:pt x="67" y="72"/>
                    <a:pt x="69" y="67"/>
                  </a:cubicBezTo>
                  <a:cubicBezTo>
                    <a:pt x="70" y="66"/>
                    <a:pt x="69" y="65"/>
                    <a:pt x="67" y="66"/>
                  </a:cubicBezTo>
                  <a:cubicBezTo>
                    <a:pt x="60" y="71"/>
                    <a:pt x="50" y="78"/>
                    <a:pt x="40" y="73"/>
                  </a:cubicBezTo>
                  <a:cubicBezTo>
                    <a:pt x="40" y="74"/>
                    <a:pt x="40" y="75"/>
                    <a:pt x="40" y="75"/>
                  </a:cubicBezTo>
                  <a:cubicBezTo>
                    <a:pt x="46" y="76"/>
                    <a:pt x="52" y="79"/>
                    <a:pt x="59" y="78"/>
                  </a:cubicBezTo>
                  <a:cubicBezTo>
                    <a:pt x="64" y="78"/>
                    <a:pt x="69" y="73"/>
                    <a:pt x="75" y="74"/>
                  </a:cubicBezTo>
                  <a:cubicBezTo>
                    <a:pt x="75" y="74"/>
                    <a:pt x="76" y="73"/>
                    <a:pt x="76" y="73"/>
                  </a:cubicBezTo>
                  <a:cubicBezTo>
                    <a:pt x="73" y="64"/>
                    <a:pt x="73" y="54"/>
                    <a:pt x="72" y="45"/>
                  </a:cubicBezTo>
                  <a:cubicBezTo>
                    <a:pt x="71" y="34"/>
                    <a:pt x="69" y="23"/>
                    <a:pt x="69" y="13"/>
                  </a:cubicBezTo>
                  <a:cubicBezTo>
                    <a:pt x="69" y="11"/>
                    <a:pt x="67" y="11"/>
                    <a:pt x="67" y="13"/>
                  </a:cubicBezTo>
                  <a:cubicBezTo>
                    <a:pt x="67" y="24"/>
                    <a:pt x="68" y="35"/>
                    <a:pt x="69" y="45"/>
                  </a:cubicBezTo>
                  <a:cubicBezTo>
                    <a:pt x="69" y="54"/>
                    <a:pt x="72" y="63"/>
                    <a:pt x="70" y="71"/>
                  </a:cubicBezTo>
                  <a:cubicBezTo>
                    <a:pt x="71" y="72"/>
                    <a:pt x="71" y="72"/>
                    <a:pt x="72" y="72"/>
                  </a:cubicBezTo>
                  <a:cubicBezTo>
                    <a:pt x="71" y="51"/>
                    <a:pt x="68" y="30"/>
                    <a:pt x="73" y="10"/>
                  </a:cubicBezTo>
                  <a:cubicBezTo>
                    <a:pt x="73" y="10"/>
                    <a:pt x="72" y="10"/>
                    <a:pt x="71" y="10"/>
                  </a:cubicBezTo>
                  <a:cubicBezTo>
                    <a:pt x="72" y="27"/>
                    <a:pt x="75" y="44"/>
                    <a:pt x="76" y="62"/>
                  </a:cubicBezTo>
                  <a:cubicBezTo>
                    <a:pt x="76" y="63"/>
                    <a:pt x="78" y="63"/>
                    <a:pt x="78" y="62"/>
                  </a:cubicBezTo>
                  <a:cubicBezTo>
                    <a:pt x="78" y="51"/>
                    <a:pt x="76" y="41"/>
                    <a:pt x="76" y="30"/>
                  </a:cubicBezTo>
                  <a:cubicBezTo>
                    <a:pt x="75" y="21"/>
                    <a:pt x="75" y="11"/>
                    <a:pt x="70" y="3"/>
                  </a:cubicBezTo>
                  <a:cubicBezTo>
                    <a:pt x="69" y="2"/>
                    <a:pt x="68" y="2"/>
                    <a:pt x="68" y="3"/>
                  </a:cubicBezTo>
                  <a:cubicBezTo>
                    <a:pt x="69" y="16"/>
                    <a:pt x="69" y="28"/>
                    <a:pt x="71" y="40"/>
                  </a:cubicBezTo>
                  <a:cubicBezTo>
                    <a:pt x="72" y="47"/>
                    <a:pt x="73" y="53"/>
                    <a:pt x="73" y="59"/>
                  </a:cubicBezTo>
                  <a:cubicBezTo>
                    <a:pt x="72" y="64"/>
                    <a:pt x="72" y="69"/>
                    <a:pt x="69" y="73"/>
                  </a:cubicBezTo>
                  <a:cubicBezTo>
                    <a:pt x="63" y="78"/>
                    <a:pt x="53" y="79"/>
                    <a:pt x="46" y="78"/>
                  </a:cubicBezTo>
                  <a:cubicBezTo>
                    <a:pt x="37" y="77"/>
                    <a:pt x="29" y="74"/>
                    <a:pt x="22" y="70"/>
                  </a:cubicBezTo>
                  <a:cubicBezTo>
                    <a:pt x="15" y="66"/>
                    <a:pt x="10" y="59"/>
                    <a:pt x="8" y="51"/>
                  </a:cubicBezTo>
                  <a:cubicBezTo>
                    <a:pt x="7" y="43"/>
                    <a:pt x="11" y="35"/>
                    <a:pt x="16" y="28"/>
                  </a:cubicBezTo>
                  <a:cubicBezTo>
                    <a:pt x="21" y="22"/>
                    <a:pt x="28" y="17"/>
                    <a:pt x="35" y="13"/>
                  </a:cubicBezTo>
                  <a:cubicBezTo>
                    <a:pt x="42" y="9"/>
                    <a:pt x="50" y="7"/>
                    <a:pt x="58" y="9"/>
                  </a:cubicBezTo>
                  <a:cubicBezTo>
                    <a:pt x="61" y="9"/>
                    <a:pt x="64" y="11"/>
                    <a:pt x="66" y="13"/>
                  </a:cubicBezTo>
                  <a:cubicBezTo>
                    <a:pt x="66" y="12"/>
                    <a:pt x="66" y="12"/>
                    <a:pt x="67" y="11"/>
                  </a:cubicBezTo>
                  <a:cubicBezTo>
                    <a:pt x="61" y="12"/>
                    <a:pt x="55" y="11"/>
                    <a:pt x="49" y="10"/>
                  </a:cubicBezTo>
                  <a:cubicBezTo>
                    <a:pt x="43" y="10"/>
                    <a:pt x="38" y="10"/>
                    <a:pt x="33" y="12"/>
                  </a:cubicBezTo>
                  <a:cubicBezTo>
                    <a:pt x="25" y="14"/>
                    <a:pt x="17" y="18"/>
                    <a:pt x="13" y="26"/>
                  </a:cubicBezTo>
                  <a:cubicBezTo>
                    <a:pt x="8" y="33"/>
                    <a:pt x="8" y="43"/>
                    <a:pt x="10" y="51"/>
                  </a:cubicBezTo>
                  <a:cubicBezTo>
                    <a:pt x="10" y="56"/>
                    <a:pt x="12" y="60"/>
                    <a:pt x="14" y="63"/>
                  </a:cubicBezTo>
                  <a:cubicBezTo>
                    <a:pt x="16" y="67"/>
                    <a:pt x="19" y="69"/>
                    <a:pt x="22" y="72"/>
                  </a:cubicBezTo>
                  <a:cubicBezTo>
                    <a:pt x="28" y="76"/>
                    <a:pt x="36" y="81"/>
                    <a:pt x="43" y="79"/>
                  </a:cubicBezTo>
                  <a:cubicBezTo>
                    <a:pt x="44" y="79"/>
                    <a:pt x="44" y="78"/>
                    <a:pt x="44" y="77"/>
                  </a:cubicBezTo>
                  <a:cubicBezTo>
                    <a:pt x="38" y="71"/>
                    <a:pt x="28" y="69"/>
                    <a:pt x="20" y="65"/>
                  </a:cubicBezTo>
                  <a:cubicBezTo>
                    <a:pt x="12" y="59"/>
                    <a:pt x="7" y="48"/>
                    <a:pt x="8" y="38"/>
                  </a:cubicBezTo>
                  <a:cubicBezTo>
                    <a:pt x="9" y="22"/>
                    <a:pt x="26" y="13"/>
                    <a:pt x="40" y="10"/>
                  </a:cubicBezTo>
                  <a:cubicBezTo>
                    <a:pt x="50" y="9"/>
                    <a:pt x="61" y="9"/>
                    <a:pt x="68" y="18"/>
                  </a:cubicBezTo>
                  <a:cubicBezTo>
                    <a:pt x="68" y="18"/>
                    <a:pt x="69" y="17"/>
                    <a:pt x="69" y="17"/>
                  </a:cubicBezTo>
                  <a:cubicBezTo>
                    <a:pt x="55" y="14"/>
                    <a:pt x="40" y="12"/>
                    <a:pt x="27" y="15"/>
                  </a:cubicBezTo>
                  <a:cubicBezTo>
                    <a:pt x="20" y="17"/>
                    <a:pt x="15" y="20"/>
                    <a:pt x="11" y="26"/>
                  </a:cubicBezTo>
                  <a:cubicBezTo>
                    <a:pt x="6" y="32"/>
                    <a:pt x="4" y="40"/>
                    <a:pt x="5" y="48"/>
                  </a:cubicBezTo>
                  <a:cubicBezTo>
                    <a:pt x="6" y="72"/>
                    <a:pt x="34" y="88"/>
                    <a:pt x="57" y="80"/>
                  </a:cubicBezTo>
                  <a:cubicBezTo>
                    <a:pt x="57" y="80"/>
                    <a:pt x="57" y="79"/>
                    <a:pt x="56" y="79"/>
                  </a:cubicBezTo>
                  <a:cubicBezTo>
                    <a:pt x="46" y="78"/>
                    <a:pt x="36" y="77"/>
                    <a:pt x="27" y="73"/>
                  </a:cubicBezTo>
                  <a:cubicBezTo>
                    <a:pt x="18" y="69"/>
                    <a:pt x="11" y="62"/>
                    <a:pt x="8" y="52"/>
                  </a:cubicBezTo>
                  <a:cubicBezTo>
                    <a:pt x="5" y="42"/>
                    <a:pt x="7" y="32"/>
                    <a:pt x="14" y="25"/>
                  </a:cubicBezTo>
                  <a:cubicBezTo>
                    <a:pt x="20" y="17"/>
                    <a:pt x="30" y="11"/>
                    <a:pt x="40" y="9"/>
                  </a:cubicBezTo>
                  <a:cubicBezTo>
                    <a:pt x="48" y="8"/>
                    <a:pt x="55" y="9"/>
                    <a:pt x="62" y="14"/>
                  </a:cubicBezTo>
                  <a:cubicBezTo>
                    <a:pt x="67" y="17"/>
                    <a:pt x="73" y="23"/>
                    <a:pt x="74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0" y="22"/>
                    <a:pt x="63" y="15"/>
                    <a:pt x="54" y="12"/>
                  </a:cubicBezTo>
                  <a:cubicBezTo>
                    <a:pt x="46" y="9"/>
                    <a:pt x="35" y="9"/>
                    <a:pt x="26" y="12"/>
                  </a:cubicBezTo>
                  <a:cubicBezTo>
                    <a:pt x="17" y="14"/>
                    <a:pt x="10" y="20"/>
                    <a:pt x="5" y="28"/>
                  </a:cubicBezTo>
                  <a:cubicBezTo>
                    <a:pt x="1" y="35"/>
                    <a:pt x="0" y="44"/>
                    <a:pt x="1" y="53"/>
                  </a:cubicBezTo>
                  <a:cubicBezTo>
                    <a:pt x="5" y="72"/>
                    <a:pt x="25" y="84"/>
                    <a:pt x="45" y="82"/>
                  </a:cubicBezTo>
                  <a:cubicBezTo>
                    <a:pt x="46" y="82"/>
                    <a:pt x="46" y="81"/>
                    <a:pt x="45" y="80"/>
                  </a:cubicBezTo>
                  <a:cubicBezTo>
                    <a:pt x="33" y="76"/>
                    <a:pt x="14" y="73"/>
                    <a:pt x="10" y="58"/>
                  </a:cubicBezTo>
                  <a:cubicBezTo>
                    <a:pt x="8" y="50"/>
                    <a:pt x="11" y="41"/>
                    <a:pt x="15" y="33"/>
                  </a:cubicBezTo>
                  <a:cubicBezTo>
                    <a:pt x="19" y="25"/>
                    <a:pt x="25" y="18"/>
                    <a:pt x="33" y="13"/>
                  </a:cubicBezTo>
                  <a:cubicBezTo>
                    <a:pt x="39" y="9"/>
                    <a:pt x="47" y="8"/>
                    <a:pt x="54" y="10"/>
                  </a:cubicBezTo>
                  <a:cubicBezTo>
                    <a:pt x="55" y="10"/>
                    <a:pt x="56" y="8"/>
                    <a:pt x="55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3" name="Freeform 315"/>
            <p:cNvSpPr/>
            <p:nvPr/>
          </p:nvSpPr>
          <p:spPr bwMode="auto">
            <a:xfrm>
              <a:off x="4951" y="2628"/>
              <a:ext cx="228" cy="202"/>
            </a:xfrm>
            <a:custGeom>
              <a:avLst/>
              <a:gdLst>
                <a:gd name="T0" fmla="*/ 110 w 176"/>
                <a:gd name="T1" fmla="*/ 56 h 156"/>
                <a:gd name="T2" fmla="*/ 112 w 176"/>
                <a:gd name="T3" fmla="*/ 53 h 156"/>
                <a:gd name="T4" fmla="*/ 118 w 176"/>
                <a:gd name="T5" fmla="*/ 103 h 156"/>
                <a:gd name="T6" fmla="*/ 49 w 176"/>
                <a:gd name="T7" fmla="*/ 28 h 156"/>
                <a:gd name="T8" fmla="*/ 111 w 176"/>
                <a:gd name="T9" fmla="*/ 148 h 156"/>
                <a:gd name="T10" fmla="*/ 51 w 176"/>
                <a:gd name="T11" fmla="*/ 24 h 156"/>
                <a:gd name="T12" fmla="*/ 145 w 176"/>
                <a:gd name="T13" fmla="*/ 117 h 156"/>
                <a:gd name="T14" fmla="*/ 167 w 176"/>
                <a:gd name="T15" fmla="*/ 43 h 156"/>
                <a:gd name="T16" fmla="*/ 19 w 176"/>
                <a:gd name="T17" fmla="*/ 110 h 156"/>
                <a:gd name="T18" fmla="*/ 63 w 176"/>
                <a:gd name="T19" fmla="*/ 12 h 156"/>
                <a:gd name="T20" fmla="*/ 52 w 176"/>
                <a:gd name="T21" fmla="*/ 15 h 156"/>
                <a:gd name="T22" fmla="*/ 9 w 176"/>
                <a:gd name="T23" fmla="*/ 88 h 156"/>
                <a:gd name="T24" fmla="*/ 16 w 176"/>
                <a:gd name="T25" fmla="*/ 59 h 156"/>
                <a:gd name="T26" fmla="*/ 14 w 176"/>
                <a:gd name="T27" fmla="*/ 73 h 156"/>
                <a:gd name="T28" fmla="*/ 36 w 176"/>
                <a:gd name="T29" fmla="*/ 133 h 156"/>
                <a:gd name="T30" fmla="*/ 118 w 176"/>
                <a:gd name="T31" fmla="*/ 142 h 156"/>
                <a:gd name="T32" fmla="*/ 125 w 176"/>
                <a:gd name="T33" fmla="*/ 137 h 156"/>
                <a:gd name="T34" fmla="*/ 65 w 176"/>
                <a:gd name="T35" fmla="*/ 13 h 156"/>
                <a:gd name="T36" fmla="*/ 72 w 176"/>
                <a:gd name="T37" fmla="*/ 9 h 156"/>
                <a:gd name="T38" fmla="*/ 107 w 176"/>
                <a:gd name="T39" fmla="*/ 14 h 156"/>
                <a:gd name="T40" fmla="*/ 165 w 176"/>
                <a:gd name="T41" fmla="*/ 38 h 156"/>
                <a:gd name="T42" fmla="*/ 135 w 176"/>
                <a:gd name="T43" fmla="*/ 17 h 156"/>
                <a:gd name="T44" fmla="*/ 169 w 176"/>
                <a:gd name="T45" fmla="*/ 59 h 156"/>
                <a:gd name="T46" fmla="*/ 152 w 176"/>
                <a:gd name="T47" fmla="*/ 37 h 156"/>
                <a:gd name="T48" fmla="*/ 172 w 176"/>
                <a:gd name="T49" fmla="*/ 61 h 156"/>
                <a:gd name="T50" fmla="*/ 169 w 176"/>
                <a:gd name="T51" fmla="*/ 85 h 156"/>
                <a:gd name="T52" fmla="*/ 166 w 176"/>
                <a:gd name="T53" fmla="*/ 89 h 156"/>
                <a:gd name="T54" fmla="*/ 166 w 176"/>
                <a:gd name="T55" fmla="*/ 77 h 156"/>
                <a:gd name="T56" fmla="*/ 159 w 176"/>
                <a:gd name="T57" fmla="*/ 103 h 156"/>
                <a:gd name="T58" fmla="*/ 130 w 176"/>
                <a:gd name="T59" fmla="*/ 113 h 156"/>
                <a:gd name="T60" fmla="*/ 116 w 176"/>
                <a:gd name="T61" fmla="*/ 114 h 156"/>
                <a:gd name="T62" fmla="*/ 173 w 176"/>
                <a:gd name="T63" fmla="*/ 87 h 156"/>
                <a:gd name="T64" fmla="*/ 145 w 176"/>
                <a:gd name="T65" fmla="*/ 110 h 156"/>
                <a:gd name="T66" fmla="*/ 130 w 176"/>
                <a:gd name="T67" fmla="*/ 113 h 156"/>
                <a:gd name="T68" fmla="*/ 160 w 176"/>
                <a:gd name="T69" fmla="*/ 103 h 156"/>
                <a:gd name="T70" fmla="*/ 166 w 176"/>
                <a:gd name="T71" fmla="*/ 52 h 156"/>
                <a:gd name="T72" fmla="*/ 105 w 176"/>
                <a:gd name="T73" fmla="*/ 10 h 156"/>
                <a:gd name="T74" fmla="*/ 162 w 176"/>
                <a:gd name="T75" fmla="*/ 46 h 156"/>
                <a:gd name="T76" fmla="*/ 164 w 176"/>
                <a:gd name="T77" fmla="*/ 60 h 156"/>
                <a:gd name="T78" fmla="*/ 106 w 176"/>
                <a:gd name="T79" fmla="*/ 5 h 156"/>
                <a:gd name="T80" fmla="*/ 97 w 176"/>
                <a:gd name="T81" fmla="*/ 8 h 156"/>
                <a:gd name="T82" fmla="*/ 130 w 176"/>
                <a:gd name="T83" fmla="*/ 13 h 156"/>
                <a:gd name="T84" fmla="*/ 165 w 176"/>
                <a:gd name="T85" fmla="*/ 39 h 156"/>
                <a:gd name="T86" fmla="*/ 49 w 176"/>
                <a:gd name="T87" fmla="*/ 22 h 156"/>
                <a:gd name="T88" fmla="*/ 29 w 176"/>
                <a:gd name="T89" fmla="*/ 127 h 156"/>
                <a:gd name="T90" fmla="*/ 102 w 176"/>
                <a:gd name="T91" fmla="*/ 144 h 156"/>
                <a:gd name="T92" fmla="*/ 19 w 176"/>
                <a:gd name="T93" fmla="*/ 102 h 156"/>
                <a:gd name="T94" fmla="*/ 93 w 176"/>
                <a:gd name="T95" fmla="*/ 146 h 156"/>
                <a:gd name="T96" fmla="*/ 25 w 176"/>
                <a:gd name="T97" fmla="*/ 119 h 156"/>
                <a:gd name="T98" fmla="*/ 44 w 176"/>
                <a:gd name="T99" fmla="*/ 20 h 156"/>
                <a:gd name="T100" fmla="*/ 15 w 176"/>
                <a:gd name="T101" fmla="*/ 66 h 156"/>
                <a:gd name="T102" fmla="*/ 16 w 176"/>
                <a:gd name="T103" fmla="*/ 65 h 156"/>
                <a:gd name="T104" fmla="*/ 40 w 176"/>
                <a:gd name="T105" fmla="*/ 28 h 156"/>
                <a:gd name="T106" fmla="*/ 11 w 176"/>
                <a:gd name="T107" fmla="*/ 89 h 156"/>
                <a:gd name="T108" fmla="*/ 165 w 176"/>
                <a:gd name="T109" fmla="*/ 102 h 156"/>
                <a:gd name="T110" fmla="*/ 169 w 176"/>
                <a:gd name="T111" fmla="*/ 100 h 156"/>
                <a:gd name="T112" fmla="*/ 93 w 176"/>
                <a:gd name="T113" fmla="*/ 150 h 156"/>
                <a:gd name="T114" fmla="*/ 49 w 176"/>
                <a:gd name="T115" fmla="*/ 30 h 156"/>
                <a:gd name="T116" fmla="*/ 116 w 176"/>
                <a:gd name="T117" fmla="*/ 103 h 156"/>
                <a:gd name="T118" fmla="*/ 111 w 176"/>
                <a:gd name="T119" fmla="*/ 51 h 156"/>
                <a:gd name="T120" fmla="*/ 107 w 176"/>
                <a:gd name="T121" fmla="*/ 43 h 156"/>
                <a:gd name="T122" fmla="*/ 113 w 176"/>
                <a:gd name="T123" fmla="*/ 49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6" h="156">
                  <a:moveTo>
                    <a:pt x="111" y="49"/>
                  </a:moveTo>
                  <a:cubicBezTo>
                    <a:pt x="110" y="52"/>
                    <a:pt x="111" y="54"/>
                    <a:pt x="113" y="57"/>
                  </a:cubicBezTo>
                  <a:cubicBezTo>
                    <a:pt x="113" y="57"/>
                    <a:pt x="114" y="57"/>
                    <a:pt x="114" y="56"/>
                  </a:cubicBezTo>
                  <a:cubicBezTo>
                    <a:pt x="116" y="53"/>
                    <a:pt x="115" y="48"/>
                    <a:pt x="113" y="45"/>
                  </a:cubicBezTo>
                  <a:cubicBezTo>
                    <a:pt x="113" y="45"/>
                    <a:pt x="113" y="45"/>
                    <a:pt x="112" y="45"/>
                  </a:cubicBezTo>
                  <a:cubicBezTo>
                    <a:pt x="108" y="47"/>
                    <a:pt x="107" y="52"/>
                    <a:pt x="108" y="56"/>
                  </a:cubicBezTo>
                  <a:cubicBezTo>
                    <a:pt x="109" y="57"/>
                    <a:pt x="110" y="56"/>
                    <a:pt x="110" y="56"/>
                  </a:cubicBezTo>
                  <a:cubicBezTo>
                    <a:pt x="111" y="51"/>
                    <a:pt x="111" y="46"/>
                    <a:pt x="109" y="42"/>
                  </a:cubicBezTo>
                  <a:cubicBezTo>
                    <a:pt x="109" y="41"/>
                    <a:pt x="108" y="41"/>
                    <a:pt x="107" y="42"/>
                  </a:cubicBezTo>
                  <a:cubicBezTo>
                    <a:pt x="104" y="46"/>
                    <a:pt x="105" y="52"/>
                    <a:pt x="106" y="57"/>
                  </a:cubicBezTo>
                  <a:cubicBezTo>
                    <a:pt x="106" y="58"/>
                    <a:pt x="107" y="59"/>
                    <a:pt x="108" y="57"/>
                  </a:cubicBezTo>
                  <a:cubicBezTo>
                    <a:pt x="110" y="53"/>
                    <a:pt x="109" y="48"/>
                    <a:pt x="108" y="44"/>
                  </a:cubicBezTo>
                  <a:cubicBezTo>
                    <a:pt x="107" y="43"/>
                    <a:pt x="106" y="42"/>
                    <a:pt x="106" y="43"/>
                  </a:cubicBezTo>
                  <a:cubicBezTo>
                    <a:pt x="104" y="48"/>
                    <a:pt x="105" y="57"/>
                    <a:pt x="112" y="53"/>
                  </a:cubicBezTo>
                  <a:cubicBezTo>
                    <a:pt x="111" y="53"/>
                    <a:pt x="111" y="53"/>
                    <a:pt x="111" y="53"/>
                  </a:cubicBezTo>
                  <a:cubicBezTo>
                    <a:pt x="113" y="59"/>
                    <a:pt x="113" y="65"/>
                    <a:pt x="113" y="72"/>
                  </a:cubicBezTo>
                  <a:cubicBezTo>
                    <a:pt x="113" y="77"/>
                    <a:pt x="113" y="83"/>
                    <a:pt x="113" y="88"/>
                  </a:cubicBezTo>
                  <a:cubicBezTo>
                    <a:pt x="113" y="93"/>
                    <a:pt x="112" y="98"/>
                    <a:pt x="113" y="102"/>
                  </a:cubicBezTo>
                  <a:cubicBezTo>
                    <a:pt x="113" y="107"/>
                    <a:pt x="114" y="111"/>
                    <a:pt x="117" y="114"/>
                  </a:cubicBezTo>
                  <a:cubicBezTo>
                    <a:pt x="118" y="114"/>
                    <a:pt x="119" y="114"/>
                    <a:pt x="119" y="113"/>
                  </a:cubicBezTo>
                  <a:cubicBezTo>
                    <a:pt x="119" y="110"/>
                    <a:pt x="117" y="106"/>
                    <a:pt x="118" y="103"/>
                  </a:cubicBezTo>
                  <a:cubicBezTo>
                    <a:pt x="117" y="103"/>
                    <a:pt x="116" y="103"/>
                    <a:pt x="116" y="103"/>
                  </a:cubicBezTo>
                  <a:cubicBezTo>
                    <a:pt x="116" y="111"/>
                    <a:pt x="122" y="119"/>
                    <a:pt x="130" y="122"/>
                  </a:cubicBezTo>
                  <a:cubicBezTo>
                    <a:pt x="139" y="125"/>
                    <a:pt x="147" y="121"/>
                    <a:pt x="154" y="116"/>
                  </a:cubicBezTo>
                  <a:cubicBezTo>
                    <a:pt x="168" y="103"/>
                    <a:pt x="174" y="84"/>
                    <a:pt x="173" y="66"/>
                  </a:cubicBezTo>
                  <a:cubicBezTo>
                    <a:pt x="171" y="49"/>
                    <a:pt x="164" y="32"/>
                    <a:pt x="151" y="20"/>
                  </a:cubicBezTo>
                  <a:cubicBezTo>
                    <a:pt x="137" y="8"/>
                    <a:pt x="118" y="3"/>
                    <a:pt x="100" y="6"/>
                  </a:cubicBezTo>
                  <a:cubicBezTo>
                    <a:pt x="81" y="8"/>
                    <a:pt x="63" y="16"/>
                    <a:pt x="49" y="28"/>
                  </a:cubicBezTo>
                  <a:cubicBezTo>
                    <a:pt x="35" y="39"/>
                    <a:pt x="24" y="54"/>
                    <a:pt x="19" y="70"/>
                  </a:cubicBezTo>
                  <a:cubicBezTo>
                    <a:pt x="14" y="85"/>
                    <a:pt x="14" y="102"/>
                    <a:pt x="20" y="116"/>
                  </a:cubicBezTo>
                  <a:cubicBezTo>
                    <a:pt x="23" y="123"/>
                    <a:pt x="28" y="130"/>
                    <a:pt x="34" y="135"/>
                  </a:cubicBezTo>
                  <a:cubicBezTo>
                    <a:pt x="41" y="140"/>
                    <a:pt x="49" y="144"/>
                    <a:pt x="58" y="147"/>
                  </a:cubicBezTo>
                  <a:cubicBezTo>
                    <a:pt x="81" y="155"/>
                    <a:pt x="109" y="156"/>
                    <a:pt x="130" y="140"/>
                  </a:cubicBezTo>
                  <a:cubicBezTo>
                    <a:pt x="129" y="140"/>
                    <a:pt x="129" y="140"/>
                    <a:pt x="128" y="139"/>
                  </a:cubicBezTo>
                  <a:cubicBezTo>
                    <a:pt x="125" y="145"/>
                    <a:pt x="117" y="147"/>
                    <a:pt x="111" y="148"/>
                  </a:cubicBezTo>
                  <a:cubicBezTo>
                    <a:pt x="104" y="149"/>
                    <a:pt x="96" y="149"/>
                    <a:pt x="89" y="148"/>
                  </a:cubicBezTo>
                  <a:cubicBezTo>
                    <a:pt x="80" y="148"/>
                    <a:pt x="72" y="146"/>
                    <a:pt x="64" y="144"/>
                  </a:cubicBezTo>
                  <a:cubicBezTo>
                    <a:pt x="55" y="142"/>
                    <a:pt x="46" y="139"/>
                    <a:pt x="39" y="133"/>
                  </a:cubicBezTo>
                  <a:cubicBezTo>
                    <a:pt x="32" y="128"/>
                    <a:pt x="28" y="120"/>
                    <a:pt x="25" y="112"/>
                  </a:cubicBezTo>
                  <a:cubicBezTo>
                    <a:pt x="22" y="105"/>
                    <a:pt x="21" y="96"/>
                    <a:pt x="21" y="88"/>
                  </a:cubicBezTo>
                  <a:cubicBezTo>
                    <a:pt x="21" y="72"/>
                    <a:pt x="26" y="56"/>
                    <a:pt x="35" y="42"/>
                  </a:cubicBezTo>
                  <a:cubicBezTo>
                    <a:pt x="39" y="35"/>
                    <a:pt x="44" y="29"/>
                    <a:pt x="51" y="24"/>
                  </a:cubicBezTo>
                  <a:cubicBezTo>
                    <a:pt x="57" y="20"/>
                    <a:pt x="64" y="17"/>
                    <a:pt x="71" y="15"/>
                  </a:cubicBezTo>
                  <a:cubicBezTo>
                    <a:pt x="86" y="10"/>
                    <a:pt x="102" y="9"/>
                    <a:pt x="117" y="10"/>
                  </a:cubicBezTo>
                  <a:cubicBezTo>
                    <a:pt x="132" y="12"/>
                    <a:pt x="148" y="18"/>
                    <a:pt x="159" y="29"/>
                  </a:cubicBezTo>
                  <a:cubicBezTo>
                    <a:pt x="172" y="42"/>
                    <a:pt x="175" y="60"/>
                    <a:pt x="174" y="77"/>
                  </a:cubicBezTo>
                  <a:cubicBezTo>
                    <a:pt x="173" y="83"/>
                    <a:pt x="172" y="89"/>
                    <a:pt x="170" y="94"/>
                  </a:cubicBezTo>
                  <a:cubicBezTo>
                    <a:pt x="168" y="99"/>
                    <a:pt x="164" y="104"/>
                    <a:pt x="160" y="108"/>
                  </a:cubicBezTo>
                  <a:cubicBezTo>
                    <a:pt x="156" y="112"/>
                    <a:pt x="151" y="115"/>
                    <a:pt x="145" y="117"/>
                  </a:cubicBezTo>
                  <a:cubicBezTo>
                    <a:pt x="142" y="118"/>
                    <a:pt x="139" y="118"/>
                    <a:pt x="136" y="117"/>
                  </a:cubicBezTo>
                  <a:cubicBezTo>
                    <a:pt x="133" y="117"/>
                    <a:pt x="129" y="115"/>
                    <a:pt x="127" y="113"/>
                  </a:cubicBezTo>
                  <a:cubicBezTo>
                    <a:pt x="127" y="113"/>
                    <a:pt x="127" y="114"/>
                    <a:pt x="126" y="114"/>
                  </a:cubicBezTo>
                  <a:cubicBezTo>
                    <a:pt x="136" y="114"/>
                    <a:pt x="145" y="119"/>
                    <a:pt x="154" y="115"/>
                  </a:cubicBezTo>
                  <a:cubicBezTo>
                    <a:pt x="163" y="112"/>
                    <a:pt x="168" y="104"/>
                    <a:pt x="170" y="95"/>
                  </a:cubicBezTo>
                  <a:cubicBezTo>
                    <a:pt x="173" y="86"/>
                    <a:pt x="173" y="77"/>
                    <a:pt x="173" y="68"/>
                  </a:cubicBezTo>
                  <a:cubicBezTo>
                    <a:pt x="172" y="59"/>
                    <a:pt x="170" y="51"/>
                    <a:pt x="167" y="43"/>
                  </a:cubicBezTo>
                  <a:cubicBezTo>
                    <a:pt x="160" y="27"/>
                    <a:pt x="147" y="14"/>
                    <a:pt x="131" y="7"/>
                  </a:cubicBezTo>
                  <a:cubicBezTo>
                    <a:pt x="122" y="3"/>
                    <a:pt x="113" y="2"/>
                    <a:pt x="104" y="1"/>
                  </a:cubicBezTo>
                  <a:cubicBezTo>
                    <a:pt x="95" y="1"/>
                    <a:pt x="86" y="1"/>
                    <a:pt x="77" y="3"/>
                  </a:cubicBezTo>
                  <a:cubicBezTo>
                    <a:pt x="59" y="5"/>
                    <a:pt x="42" y="12"/>
                    <a:pt x="29" y="25"/>
                  </a:cubicBezTo>
                  <a:cubicBezTo>
                    <a:pt x="13" y="39"/>
                    <a:pt x="4" y="60"/>
                    <a:pt x="6" y="81"/>
                  </a:cubicBezTo>
                  <a:cubicBezTo>
                    <a:pt x="8" y="88"/>
                    <a:pt x="10" y="95"/>
                    <a:pt x="13" y="101"/>
                  </a:cubicBezTo>
                  <a:cubicBezTo>
                    <a:pt x="15" y="104"/>
                    <a:pt x="17" y="107"/>
                    <a:pt x="19" y="110"/>
                  </a:cubicBezTo>
                  <a:cubicBezTo>
                    <a:pt x="21" y="113"/>
                    <a:pt x="23" y="116"/>
                    <a:pt x="24" y="119"/>
                  </a:cubicBezTo>
                  <a:cubicBezTo>
                    <a:pt x="25" y="119"/>
                    <a:pt x="25" y="119"/>
                    <a:pt x="26" y="118"/>
                  </a:cubicBezTo>
                  <a:cubicBezTo>
                    <a:pt x="13" y="102"/>
                    <a:pt x="16" y="80"/>
                    <a:pt x="21" y="62"/>
                  </a:cubicBezTo>
                  <a:cubicBezTo>
                    <a:pt x="24" y="53"/>
                    <a:pt x="27" y="44"/>
                    <a:pt x="34" y="36"/>
                  </a:cubicBezTo>
                  <a:cubicBezTo>
                    <a:pt x="40" y="30"/>
                    <a:pt x="48" y="24"/>
                    <a:pt x="56" y="19"/>
                  </a:cubicBezTo>
                  <a:cubicBezTo>
                    <a:pt x="59" y="18"/>
                    <a:pt x="61" y="16"/>
                    <a:pt x="64" y="14"/>
                  </a:cubicBezTo>
                  <a:cubicBezTo>
                    <a:pt x="65" y="13"/>
                    <a:pt x="65" y="12"/>
                    <a:pt x="63" y="12"/>
                  </a:cubicBezTo>
                  <a:cubicBezTo>
                    <a:pt x="57" y="12"/>
                    <a:pt x="51" y="15"/>
                    <a:pt x="46" y="19"/>
                  </a:cubicBezTo>
                  <a:cubicBezTo>
                    <a:pt x="40" y="24"/>
                    <a:pt x="35" y="29"/>
                    <a:pt x="31" y="35"/>
                  </a:cubicBezTo>
                  <a:cubicBezTo>
                    <a:pt x="20" y="50"/>
                    <a:pt x="16" y="67"/>
                    <a:pt x="11" y="84"/>
                  </a:cubicBezTo>
                  <a:cubicBezTo>
                    <a:pt x="12" y="84"/>
                    <a:pt x="12" y="85"/>
                    <a:pt x="13" y="85"/>
                  </a:cubicBezTo>
                  <a:cubicBezTo>
                    <a:pt x="13" y="78"/>
                    <a:pt x="15" y="71"/>
                    <a:pt x="18" y="65"/>
                  </a:cubicBezTo>
                  <a:cubicBezTo>
                    <a:pt x="21" y="58"/>
                    <a:pt x="25" y="52"/>
                    <a:pt x="28" y="46"/>
                  </a:cubicBezTo>
                  <a:cubicBezTo>
                    <a:pt x="36" y="36"/>
                    <a:pt x="48" y="28"/>
                    <a:pt x="52" y="15"/>
                  </a:cubicBezTo>
                  <a:cubicBezTo>
                    <a:pt x="52" y="14"/>
                    <a:pt x="51" y="14"/>
                    <a:pt x="51" y="14"/>
                  </a:cubicBezTo>
                  <a:cubicBezTo>
                    <a:pt x="45" y="13"/>
                    <a:pt x="39" y="18"/>
                    <a:pt x="35" y="22"/>
                  </a:cubicBezTo>
                  <a:cubicBezTo>
                    <a:pt x="31" y="27"/>
                    <a:pt x="27" y="33"/>
                    <a:pt x="24" y="38"/>
                  </a:cubicBezTo>
                  <a:cubicBezTo>
                    <a:pt x="19" y="46"/>
                    <a:pt x="16" y="54"/>
                    <a:pt x="13" y="62"/>
                  </a:cubicBezTo>
                  <a:cubicBezTo>
                    <a:pt x="12" y="66"/>
                    <a:pt x="11" y="71"/>
                    <a:pt x="10" y="75"/>
                  </a:cubicBezTo>
                  <a:cubicBezTo>
                    <a:pt x="9" y="79"/>
                    <a:pt x="9" y="84"/>
                    <a:pt x="7" y="88"/>
                  </a:cubicBezTo>
                  <a:cubicBezTo>
                    <a:pt x="8" y="88"/>
                    <a:pt x="8" y="88"/>
                    <a:pt x="9" y="88"/>
                  </a:cubicBezTo>
                  <a:cubicBezTo>
                    <a:pt x="2" y="75"/>
                    <a:pt x="11" y="61"/>
                    <a:pt x="19" y="51"/>
                  </a:cubicBezTo>
                  <a:cubicBezTo>
                    <a:pt x="24" y="45"/>
                    <a:pt x="29" y="40"/>
                    <a:pt x="34" y="35"/>
                  </a:cubicBezTo>
                  <a:cubicBezTo>
                    <a:pt x="38" y="30"/>
                    <a:pt x="42" y="25"/>
                    <a:pt x="45" y="20"/>
                  </a:cubicBezTo>
                  <a:cubicBezTo>
                    <a:pt x="45" y="19"/>
                    <a:pt x="45" y="19"/>
                    <a:pt x="44" y="18"/>
                  </a:cubicBezTo>
                  <a:cubicBezTo>
                    <a:pt x="40" y="17"/>
                    <a:pt x="36" y="20"/>
                    <a:pt x="33" y="23"/>
                  </a:cubicBezTo>
                  <a:cubicBezTo>
                    <a:pt x="29" y="28"/>
                    <a:pt x="26" y="35"/>
                    <a:pt x="23" y="41"/>
                  </a:cubicBezTo>
                  <a:cubicBezTo>
                    <a:pt x="20" y="46"/>
                    <a:pt x="18" y="53"/>
                    <a:pt x="16" y="59"/>
                  </a:cubicBezTo>
                  <a:cubicBezTo>
                    <a:pt x="14" y="66"/>
                    <a:pt x="13" y="73"/>
                    <a:pt x="13" y="80"/>
                  </a:cubicBezTo>
                  <a:cubicBezTo>
                    <a:pt x="13" y="87"/>
                    <a:pt x="14" y="94"/>
                    <a:pt x="16" y="100"/>
                  </a:cubicBezTo>
                  <a:cubicBezTo>
                    <a:pt x="18" y="107"/>
                    <a:pt x="22" y="112"/>
                    <a:pt x="24" y="119"/>
                  </a:cubicBezTo>
                  <a:cubicBezTo>
                    <a:pt x="25" y="118"/>
                    <a:pt x="26" y="118"/>
                    <a:pt x="26" y="118"/>
                  </a:cubicBezTo>
                  <a:cubicBezTo>
                    <a:pt x="22" y="111"/>
                    <a:pt x="19" y="104"/>
                    <a:pt x="17" y="96"/>
                  </a:cubicBezTo>
                  <a:cubicBezTo>
                    <a:pt x="16" y="89"/>
                    <a:pt x="16" y="81"/>
                    <a:pt x="16" y="73"/>
                  </a:cubicBezTo>
                  <a:cubicBezTo>
                    <a:pt x="16" y="72"/>
                    <a:pt x="14" y="72"/>
                    <a:pt x="14" y="73"/>
                  </a:cubicBezTo>
                  <a:cubicBezTo>
                    <a:pt x="11" y="92"/>
                    <a:pt x="17" y="112"/>
                    <a:pt x="29" y="126"/>
                  </a:cubicBezTo>
                  <a:cubicBezTo>
                    <a:pt x="36" y="133"/>
                    <a:pt x="45" y="138"/>
                    <a:pt x="55" y="141"/>
                  </a:cubicBezTo>
                  <a:cubicBezTo>
                    <a:pt x="65" y="144"/>
                    <a:pt x="75" y="144"/>
                    <a:pt x="85" y="145"/>
                  </a:cubicBezTo>
                  <a:cubicBezTo>
                    <a:pt x="88" y="145"/>
                    <a:pt x="90" y="146"/>
                    <a:pt x="92" y="146"/>
                  </a:cubicBezTo>
                  <a:cubicBezTo>
                    <a:pt x="92" y="145"/>
                    <a:pt x="92" y="144"/>
                    <a:pt x="92" y="144"/>
                  </a:cubicBezTo>
                  <a:cubicBezTo>
                    <a:pt x="83" y="146"/>
                    <a:pt x="73" y="145"/>
                    <a:pt x="63" y="143"/>
                  </a:cubicBezTo>
                  <a:cubicBezTo>
                    <a:pt x="54" y="141"/>
                    <a:pt x="45" y="138"/>
                    <a:pt x="36" y="133"/>
                  </a:cubicBezTo>
                  <a:cubicBezTo>
                    <a:pt x="29" y="129"/>
                    <a:pt x="23" y="123"/>
                    <a:pt x="18" y="116"/>
                  </a:cubicBezTo>
                  <a:cubicBezTo>
                    <a:pt x="14" y="110"/>
                    <a:pt x="9" y="101"/>
                    <a:pt x="11" y="93"/>
                  </a:cubicBezTo>
                  <a:cubicBezTo>
                    <a:pt x="10" y="93"/>
                    <a:pt x="10" y="93"/>
                    <a:pt x="9" y="94"/>
                  </a:cubicBezTo>
                  <a:cubicBezTo>
                    <a:pt x="17" y="99"/>
                    <a:pt x="20" y="109"/>
                    <a:pt x="25" y="117"/>
                  </a:cubicBezTo>
                  <a:cubicBezTo>
                    <a:pt x="30" y="125"/>
                    <a:pt x="38" y="132"/>
                    <a:pt x="45" y="138"/>
                  </a:cubicBezTo>
                  <a:cubicBezTo>
                    <a:pt x="61" y="150"/>
                    <a:pt x="82" y="152"/>
                    <a:pt x="101" y="148"/>
                  </a:cubicBezTo>
                  <a:cubicBezTo>
                    <a:pt x="107" y="147"/>
                    <a:pt x="113" y="145"/>
                    <a:pt x="118" y="142"/>
                  </a:cubicBezTo>
                  <a:cubicBezTo>
                    <a:pt x="119" y="141"/>
                    <a:pt x="119" y="140"/>
                    <a:pt x="117" y="140"/>
                  </a:cubicBezTo>
                  <a:cubicBezTo>
                    <a:pt x="112" y="140"/>
                    <a:pt x="106" y="140"/>
                    <a:pt x="101" y="142"/>
                  </a:cubicBezTo>
                  <a:cubicBezTo>
                    <a:pt x="96" y="144"/>
                    <a:pt x="91" y="146"/>
                    <a:pt x="88" y="150"/>
                  </a:cubicBezTo>
                  <a:cubicBezTo>
                    <a:pt x="88" y="151"/>
                    <a:pt x="88" y="152"/>
                    <a:pt x="89" y="152"/>
                  </a:cubicBezTo>
                  <a:cubicBezTo>
                    <a:pt x="96" y="152"/>
                    <a:pt x="102" y="151"/>
                    <a:pt x="109" y="148"/>
                  </a:cubicBezTo>
                  <a:cubicBezTo>
                    <a:pt x="115" y="146"/>
                    <a:pt x="121" y="143"/>
                    <a:pt x="126" y="139"/>
                  </a:cubicBezTo>
                  <a:cubicBezTo>
                    <a:pt x="127" y="138"/>
                    <a:pt x="126" y="137"/>
                    <a:pt x="125" y="137"/>
                  </a:cubicBezTo>
                  <a:cubicBezTo>
                    <a:pt x="112" y="142"/>
                    <a:pt x="97" y="145"/>
                    <a:pt x="82" y="145"/>
                  </a:cubicBezTo>
                  <a:cubicBezTo>
                    <a:pt x="68" y="145"/>
                    <a:pt x="53" y="143"/>
                    <a:pt x="41" y="134"/>
                  </a:cubicBezTo>
                  <a:cubicBezTo>
                    <a:pt x="35" y="130"/>
                    <a:pt x="30" y="125"/>
                    <a:pt x="27" y="119"/>
                  </a:cubicBezTo>
                  <a:cubicBezTo>
                    <a:pt x="23" y="111"/>
                    <a:pt x="21" y="102"/>
                    <a:pt x="20" y="93"/>
                  </a:cubicBezTo>
                  <a:cubicBezTo>
                    <a:pt x="19" y="82"/>
                    <a:pt x="20" y="71"/>
                    <a:pt x="24" y="61"/>
                  </a:cubicBezTo>
                  <a:cubicBezTo>
                    <a:pt x="27" y="51"/>
                    <a:pt x="33" y="41"/>
                    <a:pt x="40" y="32"/>
                  </a:cubicBezTo>
                  <a:cubicBezTo>
                    <a:pt x="47" y="24"/>
                    <a:pt x="55" y="18"/>
                    <a:pt x="65" y="13"/>
                  </a:cubicBezTo>
                  <a:cubicBezTo>
                    <a:pt x="75" y="8"/>
                    <a:pt x="85" y="5"/>
                    <a:pt x="96" y="2"/>
                  </a:cubicBezTo>
                  <a:cubicBezTo>
                    <a:pt x="96" y="1"/>
                    <a:pt x="95" y="1"/>
                    <a:pt x="95" y="0"/>
                  </a:cubicBezTo>
                  <a:cubicBezTo>
                    <a:pt x="89" y="5"/>
                    <a:pt x="81" y="6"/>
                    <a:pt x="74" y="10"/>
                  </a:cubicBezTo>
                  <a:cubicBezTo>
                    <a:pt x="65" y="13"/>
                    <a:pt x="58" y="19"/>
                    <a:pt x="48" y="20"/>
                  </a:cubicBezTo>
                  <a:cubicBezTo>
                    <a:pt x="49" y="20"/>
                    <a:pt x="49" y="20"/>
                    <a:pt x="50" y="21"/>
                  </a:cubicBezTo>
                  <a:cubicBezTo>
                    <a:pt x="48" y="17"/>
                    <a:pt x="52" y="15"/>
                    <a:pt x="55" y="13"/>
                  </a:cubicBezTo>
                  <a:cubicBezTo>
                    <a:pt x="60" y="11"/>
                    <a:pt x="66" y="10"/>
                    <a:pt x="72" y="9"/>
                  </a:cubicBezTo>
                  <a:cubicBezTo>
                    <a:pt x="83" y="8"/>
                    <a:pt x="95" y="7"/>
                    <a:pt x="107" y="8"/>
                  </a:cubicBezTo>
                  <a:cubicBezTo>
                    <a:pt x="116" y="8"/>
                    <a:pt x="126" y="12"/>
                    <a:pt x="134" y="16"/>
                  </a:cubicBezTo>
                  <a:cubicBezTo>
                    <a:pt x="146" y="22"/>
                    <a:pt x="156" y="30"/>
                    <a:pt x="165" y="39"/>
                  </a:cubicBezTo>
                  <a:cubicBezTo>
                    <a:pt x="165" y="39"/>
                    <a:pt x="165" y="38"/>
                    <a:pt x="166" y="38"/>
                  </a:cubicBezTo>
                  <a:cubicBezTo>
                    <a:pt x="159" y="33"/>
                    <a:pt x="152" y="29"/>
                    <a:pt x="144" y="26"/>
                  </a:cubicBezTo>
                  <a:cubicBezTo>
                    <a:pt x="137" y="23"/>
                    <a:pt x="131" y="20"/>
                    <a:pt x="124" y="18"/>
                  </a:cubicBezTo>
                  <a:cubicBezTo>
                    <a:pt x="118" y="17"/>
                    <a:pt x="113" y="16"/>
                    <a:pt x="107" y="14"/>
                  </a:cubicBezTo>
                  <a:cubicBezTo>
                    <a:pt x="102" y="13"/>
                    <a:pt x="97" y="11"/>
                    <a:pt x="94" y="6"/>
                  </a:cubicBezTo>
                  <a:cubicBezTo>
                    <a:pt x="94" y="7"/>
                    <a:pt x="94" y="7"/>
                    <a:pt x="94" y="8"/>
                  </a:cubicBezTo>
                  <a:cubicBezTo>
                    <a:pt x="99" y="5"/>
                    <a:pt x="106" y="7"/>
                    <a:pt x="112" y="8"/>
                  </a:cubicBezTo>
                  <a:cubicBezTo>
                    <a:pt x="118" y="10"/>
                    <a:pt x="124" y="12"/>
                    <a:pt x="130" y="15"/>
                  </a:cubicBezTo>
                  <a:cubicBezTo>
                    <a:pt x="136" y="18"/>
                    <a:pt x="142" y="21"/>
                    <a:pt x="147" y="24"/>
                  </a:cubicBezTo>
                  <a:cubicBezTo>
                    <a:pt x="153" y="28"/>
                    <a:pt x="159" y="33"/>
                    <a:pt x="163" y="39"/>
                  </a:cubicBezTo>
                  <a:cubicBezTo>
                    <a:pt x="164" y="39"/>
                    <a:pt x="164" y="38"/>
                    <a:pt x="165" y="38"/>
                  </a:cubicBezTo>
                  <a:cubicBezTo>
                    <a:pt x="159" y="35"/>
                    <a:pt x="155" y="31"/>
                    <a:pt x="150" y="27"/>
                  </a:cubicBezTo>
                  <a:cubicBezTo>
                    <a:pt x="145" y="24"/>
                    <a:pt x="140" y="21"/>
                    <a:pt x="134" y="19"/>
                  </a:cubicBezTo>
                  <a:cubicBezTo>
                    <a:pt x="128" y="17"/>
                    <a:pt x="122" y="15"/>
                    <a:pt x="116" y="13"/>
                  </a:cubicBezTo>
                  <a:cubicBezTo>
                    <a:pt x="110" y="10"/>
                    <a:pt x="104" y="8"/>
                    <a:pt x="98" y="7"/>
                  </a:cubicBezTo>
                  <a:cubicBezTo>
                    <a:pt x="96" y="6"/>
                    <a:pt x="96" y="8"/>
                    <a:pt x="97" y="8"/>
                  </a:cubicBezTo>
                  <a:cubicBezTo>
                    <a:pt x="109" y="12"/>
                    <a:pt x="122" y="18"/>
                    <a:pt x="134" y="18"/>
                  </a:cubicBezTo>
                  <a:cubicBezTo>
                    <a:pt x="135" y="18"/>
                    <a:pt x="136" y="17"/>
                    <a:pt x="135" y="17"/>
                  </a:cubicBezTo>
                  <a:cubicBezTo>
                    <a:pt x="130" y="13"/>
                    <a:pt x="123" y="13"/>
                    <a:pt x="117" y="13"/>
                  </a:cubicBezTo>
                  <a:cubicBezTo>
                    <a:pt x="111" y="12"/>
                    <a:pt x="103" y="12"/>
                    <a:pt x="99" y="7"/>
                  </a:cubicBezTo>
                  <a:cubicBezTo>
                    <a:pt x="99" y="8"/>
                    <a:pt x="99" y="8"/>
                    <a:pt x="99" y="9"/>
                  </a:cubicBezTo>
                  <a:cubicBezTo>
                    <a:pt x="103" y="5"/>
                    <a:pt x="111" y="7"/>
                    <a:pt x="116" y="9"/>
                  </a:cubicBezTo>
                  <a:cubicBezTo>
                    <a:pt x="123" y="11"/>
                    <a:pt x="130" y="15"/>
                    <a:pt x="137" y="18"/>
                  </a:cubicBezTo>
                  <a:cubicBezTo>
                    <a:pt x="143" y="22"/>
                    <a:pt x="148" y="26"/>
                    <a:pt x="153" y="32"/>
                  </a:cubicBezTo>
                  <a:cubicBezTo>
                    <a:pt x="160" y="39"/>
                    <a:pt x="165" y="49"/>
                    <a:pt x="169" y="59"/>
                  </a:cubicBezTo>
                  <a:cubicBezTo>
                    <a:pt x="170" y="62"/>
                    <a:pt x="171" y="65"/>
                    <a:pt x="172" y="68"/>
                  </a:cubicBezTo>
                  <a:cubicBezTo>
                    <a:pt x="173" y="69"/>
                    <a:pt x="174" y="69"/>
                    <a:pt x="174" y="67"/>
                  </a:cubicBezTo>
                  <a:cubicBezTo>
                    <a:pt x="170" y="49"/>
                    <a:pt x="158" y="35"/>
                    <a:pt x="147" y="21"/>
                  </a:cubicBezTo>
                  <a:cubicBezTo>
                    <a:pt x="146" y="20"/>
                    <a:pt x="144" y="21"/>
                    <a:pt x="145" y="22"/>
                  </a:cubicBezTo>
                  <a:cubicBezTo>
                    <a:pt x="153" y="34"/>
                    <a:pt x="158" y="47"/>
                    <a:pt x="162" y="61"/>
                  </a:cubicBezTo>
                  <a:cubicBezTo>
                    <a:pt x="163" y="61"/>
                    <a:pt x="164" y="60"/>
                    <a:pt x="164" y="60"/>
                  </a:cubicBezTo>
                  <a:cubicBezTo>
                    <a:pt x="161" y="52"/>
                    <a:pt x="157" y="45"/>
                    <a:pt x="152" y="37"/>
                  </a:cubicBezTo>
                  <a:cubicBezTo>
                    <a:pt x="148" y="31"/>
                    <a:pt x="142" y="26"/>
                    <a:pt x="137" y="20"/>
                  </a:cubicBezTo>
                  <a:cubicBezTo>
                    <a:pt x="137" y="21"/>
                    <a:pt x="137" y="21"/>
                    <a:pt x="136" y="22"/>
                  </a:cubicBezTo>
                  <a:cubicBezTo>
                    <a:pt x="140" y="22"/>
                    <a:pt x="143" y="25"/>
                    <a:pt x="145" y="27"/>
                  </a:cubicBezTo>
                  <a:cubicBezTo>
                    <a:pt x="148" y="30"/>
                    <a:pt x="151" y="33"/>
                    <a:pt x="153" y="37"/>
                  </a:cubicBezTo>
                  <a:cubicBezTo>
                    <a:pt x="156" y="40"/>
                    <a:pt x="159" y="44"/>
                    <a:pt x="161" y="47"/>
                  </a:cubicBezTo>
                  <a:cubicBezTo>
                    <a:pt x="164" y="53"/>
                    <a:pt x="167" y="58"/>
                    <a:pt x="170" y="63"/>
                  </a:cubicBezTo>
                  <a:cubicBezTo>
                    <a:pt x="171" y="62"/>
                    <a:pt x="171" y="62"/>
                    <a:pt x="172" y="61"/>
                  </a:cubicBezTo>
                  <a:cubicBezTo>
                    <a:pt x="161" y="50"/>
                    <a:pt x="153" y="36"/>
                    <a:pt x="141" y="27"/>
                  </a:cubicBezTo>
                  <a:cubicBezTo>
                    <a:pt x="135" y="21"/>
                    <a:pt x="127" y="17"/>
                    <a:pt x="119" y="15"/>
                  </a:cubicBezTo>
                  <a:cubicBezTo>
                    <a:pt x="111" y="12"/>
                    <a:pt x="102" y="10"/>
                    <a:pt x="94" y="7"/>
                  </a:cubicBezTo>
                  <a:cubicBezTo>
                    <a:pt x="92" y="7"/>
                    <a:pt x="92" y="9"/>
                    <a:pt x="93" y="9"/>
                  </a:cubicBezTo>
                  <a:cubicBezTo>
                    <a:pt x="113" y="16"/>
                    <a:pt x="135" y="14"/>
                    <a:pt x="152" y="28"/>
                  </a:cubicBezTo>
                  <a:cubicBezTo>
                    <a:pt x="167" y="41"/>
                    <a:pt x="172" y="62"/>
                    <a:pt x="170" y="81"/>
                  </a:cubicBezTo>
                  <a:cubicBezTo>
                    <a:pt x="170" y="82"/>
                    <a:pt x="169" y="84"/>
                    <a:pt x="169" y="85"/>
                  </a:cubicBezTo>
                  <a:cubicBezTo>
                    <a:pt x="170" y="85"/>
                    <a:pt x="170" y="85"/>
                    <a:pt x="171" y="85"/>
                  </a:cubicBezTo>
                  <a:cubicBezTo>
                    <a:pt x="168" y="81"/>
                    <a:pt x="169" y="75"/>
                    <a:pt x="168" y="70"/>
                  </a:cubicBezTo>
                  <a:cubicBezTo>
                    <a:pt x="168" y="64"/>
                    <a:pt x="166" y="59"/>
                    <a:pt x="167" y="53"/>
                  </a:cubicBezTo>
                  <a:cubicBezTo>
                    <a:pt x="166" y="53"/>
                    <a:pt x="165" y="53"/>
                    <a:pt x="165" y="53"/>
                  </a:cubicBezTo>
                  <a:cubicBezTo>
                    <a:pt x="167" y="59"/>
                    <a:pt x="167" y="65"/>
                    <a:pt x="167" y="70"/>
                  </a:cubicBezTo>
                  <a:cubicBezTo>
                    <a:pt x="167" y="77"/>
                    <a:pt x="166" y="83"/>
                    <a:pt x="165" y="88"/>
                  </a:cubicBezTo>
                  <a:cubicBezTo>
                    <a:pt x="165" y="89"/>
                    <a:pt x="166" y="89"/>
                    <a:pt x="166" y="89"/>
                  </a:cubicBezTo>
                  <a:cubicBezTo>
                    <a:pt x="166" y="77"/>
                    <a:pt x="169" y="65"/>
                    <a:pt x="166" y="53"/>
                  </a:cubicBezTo>
                  <a:cubicBezTo>
                    <a:pt x="165" y="52"/>
                    <a:pt x="164" y="52"/>
                    <a:pt x="164" y="53"/>
                  </a:cubicBezTo>
                  <a:cubicBezTo>
                    <a:pt x="162" y="60"/>
                    <a:pt x="163" y="69"/>
                    <a:pt x="163" y="77"/>
                  </a:cubicBezTo>
                  <a:cubicBezTo>
                    <a:pt x="163" y="85"/>
                    <a:pt x="161" y="94"/>
                    <a:pt x="158" y="103"/>
                  </a:cubicBezTo>
                  <a:cubicBezTo>
                    <a:pt x="159" y="103"/>
                    <a:pt x="160" y="103"/>
                    <a:pt x="160" y="103"/>
                  </a:cubicBezTo>
                  <a:cubicBezTo>
                    <a:pt x="162" y="95"/>
                    <a:pt x="165" y="86"/>
                    <a:pt x="168" y="78"/>
                  </a:cubicBezTo>
                  <a:cubicBezTo>
                    <a:pt x="168" y="77"/>
                    <a:pt x="167" y="76"/>
                    <a:pt x="166" y="77"/>
                  </a:cubicBezTo>
                  <a:cubicBezTo>
                    <a:pt x="162" y="85"/>
                    <a:pt x="159" y="94"/>
                    <a:pt x="154" y="101"/>
                  </a:cubicBezTo>
                  <a:cubicBezTo>
                    <a:pt x="151" y="105"/>
                    <a:pt x="148" y="109"/>
                    <a:pt x="144" y="111"/>
                  </a:cubicBezTo>
                  <a:cubicBezTo>
                    <a:pt x="139" y="112"/>
                    <a:pt x="134" y="112"/>
                    <a:pt x="130" y="113"/>
                  </a:cubicBezTo>
                  <a:cubicBezTo>
                    <a:pt x="129" y="113"/>
                    <a:pt x="129" y="114"/>
                    <a:pt x="129" y="115"/>
                  </a:cubicBezTo>
                  <a:cubicBezTo>
                    <a:pt x="134" y="118"/>
                    <a:pt x="140" y="116"/>
                    <a:pt x="144" y="114"/>
                  </a:cubicBezTo>
                  <a:cubicBezTo>
                    <a:pt x="150" y="111"/>
                    <a:pt x="154" y="107"/>
                    <a:pt x="160" y="105"/>
                  </a:cubicBezTo>
                  <a:cubicBezTo>
                    <a:pt x="160" y="104"/>
                    <a:pt x="159" y="104"/>
                    <a:pt x="159" y="103"/>
                  </a:cubicBezTo>
                  <a:cubicBezTo>
                    <a:pt x="156" y="111"/>
                    <a:pt x="149" y="114"/>
                    <a:pt x="142" y="114"/>
                  </a:cubicBezTo>
                  <a:cubicBezTo>
                    <a:pt x="135" y="115"/>
                    <a:pt x="127" y="115"/>
                    <a:pt x="120" y="112"/>
                  </a:cubicBezTo>
                  <a:cubicBezTo>
                    <a:pt x="120" y="113"/>
                    <a:pt x="120" y="113"/>
                    <a:pt x="120" y="114"/>
                  </a:cubicBezTo>
                  <a:cubicBezTo>
                    <a:pt x="128" y="116"/>
                    <a:pt x="136" y="117"/>
                    <a:pt x="144" y="113"/>
                  </a:cubicBezTo>
                  <a:cubicBezTo>
                    <a:pt x="150" y="109"/>
                    <a:pt x="155" y="102"/>
                    <a:pt x="161" y="98"/>
                  </a:cubicBezTo>
                  <a:cubicBezTo>
                    <a:pt x="160" y="98"/>
                    <a:pt x="160" y="98"/>
                    <a:pt x="159" y="97"/>
                  </a:cubicBezTo>
                  <a:cubicBezTo>
                    <a:pt x="155" y="110"/>
                    <a:pt x="141" y="113"/>
                    <a:pt x="130" y="113"/>
                  </a:cubicBezTo>
                  <a:cubicBezTo>
                    <a:pt x="130" y="113"/>
                    <a:pt x="130" y="114"/>
                    <a:pt x="130" y="115"/>
                  </a:cubicBezTo>
                  <a:cubicBezTo>
                    <a:pt x="139" y="113"/>
                    <a:pt x="149" y="111"/>
                    <a:pt x="157" y="107"/>
                  </a:cubicBezTo>
                  <a:cubicBezTo>
                    <a:pt x="165" y="102"/>
                    <a:pt x="173" y="96"/>
                    <a:pt x="173" y="86"/>
                  </a:cubicBezTo>
                  <a:cubicBezTo>
                    <a:pt x="173" y="85"/>
                    <a:pt x="172" y="85"/>
                    <a:pt x="172" y="85"/>
                  </a:cubicBezTo>
                  <a:cubicBezTo>
                    <a:pt x="165" y="92"/>
                    <a:pt x="160" y="101"/>
                    <a:pt x="152" y="106"/>
                  </a:cubicBezTo>
                  <a:cubicBezTo>
                    <a:pt x="141" y="114"/>
                    <a:pt x="129" y="110"/>
                    <a:pt x="117" y="111"/>
                  </a:cubicBezTo>
                  <a:cubicBezTo>
                    <a:pt x="116" y="112"/>
                    <a:pt x="115" y="113"/>
                    <a:pt x="116" y="114"/>
                  </a:cubicBezTo>
                  <a:cubicBezTo>
                    <a:pt x="126" y="116"/>
                    <a:pt x="137" y="116"/>
                    <a:pt x="145" y="112"/>
                  </a:cubicBezTo>
                  <a:cubicBezTo>
                    <a:pt x="146" y="112"/>
                    <a:pt x="146" y="110"/>
                    <a:pt x="144" y="110"/>
                  </a:cubicBezTo>
                  <a:cubicBezTo>
                    <a:pt x="136" y="114"/>
                    <a:pt x="126" y="114"/>
                    <a:pt x="117" y="111"/>
                  </a:cubicBezTo>
                  <a:cubicBezTo>
                    <a:pt x="117" y="112"/>
                    <a:pt x="117" y="113"/>
                    <a:pt x="117" y="114"/>
                  </a:cubicBezTo>
                  <a:cubicBezTo>
                    <a:pt x="123" y="113"/>
                    <a:pt x="129" y="114"/>
                    <a:pt x="135" y="113"/>
                  </a:cubicBezTo>
                  <a:cubicBezTo>
                    <a:pt x="141" y="113"/>
                    <a:pt x="147" y="111"/>
                    <a:pt x="152" y="108"/>
                  </a:cubicBezTo>
                  <a:cubicBezTo>
                    <a:pt x="160" y="103"/>
                    <a:pt x="166" y="94"/>
                    <a:pt x="173" y="87"/>
                  </a:cubicBezTo>
                  <a:cubicBezTo>
                    <a:pt x="173" y="86"/>
                    <a:pt x="172" y="86"/>
                    <a:pt x="171" y="86"/>
                  </a:cubicBezTo>
                  <a:cubicBezTo>
                    <a:pt x="171" y="96"/>
                    <a:pt x="163" y="102"/>
                    <a:pt x="155" y="105"/>
                  </a:cubicBezTo>
                  <a:cubicBezTo>
                    <a:pt x="147" y="109"/>
                    <a:pt x="138" y="111"/>
                    <a:pt x="129" y="113"/>
                  </a:cubicBezTo>
                  <a:cubicBezTo>
                    <a:pt x="128" y="113"/>
                    <a:pt x="129" y="115"/>
                    <a:pt x="130" y="115"/>
                  </a:cubicBezTo>
                  <a:cubicBezTo>
                    <a:pt x="142" y="115"/>
                    <a:pt x="157" y="111"/>
                    <a:pt x="161" y="98"/>
                  </a:cubicBezTo>
                  <a:cubicBezTo>
                    <a:pt x="161" y="97"/>
                    <a:pt x="160" y="96"/>
                    <a:pt x="160" y="96"/>
                  </a:cubicBezTo>
                  <a:cubicBezTo>
                    <a:pt x="154" y="100"/>
                    <a:pt x="150" y="106"/>
                    <a:pt x="145" y="110"/>
                  </a:cubicBezTo>
                  <a:cubicBezTo>
                    <a:pt x="138" y="115"/>
                    <a:pt x="129" y="114"/>
                    <a:pt x="120" y="112"/>
                  </a:cubicBezTo>
                  <a:cubicBezTo>
                    <a:pt x="119" y="112"/>
                    <a:pt x="119" y="114"/>
                    <a:pt x="120" y="114"/>
                  </a:cubicBezTo>
                  <a:cubicBezTo>
                    <a:pt x="127" y="117"/>
                    <a:pt x="135" y="117"/>
                    <a:pt x="143" y="116"/>
                  </a:cubicBezTo>
                  <a:cubicBezTo>
                    <a:pt x="150" y="115"/>
                    <a:pt x="158" y="112"/>
                    <a:pt x="161" y="104"/>
                  </a:cubicBezTo>
                  <a:cubicBezTo>
                    <a:pt x="161" y="103"/>
                    <a:pt x="160" y="102"/>
                    <a:pt x="159" y="103"/>
                  </a:cubicBezTo>
                  <a:cubicBezTo>
                    <a:pt x="155" y="105"/>
                    <a:pt x="150" y="108"/>
                    <a:pt x="146" y="111"/>
                  </a:cubicBezTo>
                  <a:cubicBezTo>
                    <a:pt x="142" y="113"/>
                    <a:pt x="135" y="117"/>
                    <a:pt x="130" y="113"/>
                  </a:cubicBezTo>
                  <a:cubicBezTo>
                    <a:pt x="130" y="114"/>
                    <a:pt x="130" y="114"/>
                    <a:pt x="130" y="115"/>
                  </a:cubicBezTo>
                  <a:cubicBezTo>
                    <a:pt x="135" y="114"/>
                    <a:pt x="140" y="114"/>
                    <a:pt x="144" y="112"/>
                  </a:cubicBezTo>
                  <a:cubicBezTo>
                    <a:pt x="148" y="111"/>
                    <a:pt x="152" y="108"/>
                    <a:pt x="154" y="104"/>
                  </a:cubicBezTo>
                  <a:cubicBezTo>
                    <a:pt x="160" y="96"/>
                    <a:pt x="163" y="87"/>
                    <a:pt x="168" y="78"/>
                  </a:cubicBezTo>
                  <a:cubicBezTo>
                    <a:pt x="167" y="78"/>
                    <a:pt x="167" y="78"/>
                    <a:pt x="166" y="77"/>
                  </a:cubicBezTo>
                  <a:cubicBezTo>
                    <a:pt x="163" y="86"/>
                    <a:pt x="160" y="94"/>
                    <a:pt x="158" y="103"/>
                  </a:cubicBezTo>
                  <a:cubicBezTo>
                    <a:pt x="158" y="104"/>
                    <a:pt x="160" y="105"/>
                    <a:pt x="160" y="103"/>
                  </a:cubicBezTo>
                  <a:cubicBezTo>
                    <a:pt x="163" y="95"/>
                    <a:pt x="165" y="86"/>
                    <a:pt x="165" y="78"/>
                  </a:cubicBezTo>
                  <a:cubicBezTo>
                    <a:pt x="165" y="70"/>
                    <a:pt x="163" y="61"/>
                    <a:pt x="166" y="54"/>
                  </a:cubicBezTo>
                  <a:cubicBezTo>
                    <a:pt x="165" y="54"/>
                    <a:pt x="165" y="53"/>
                    <a:pt x="164" y="53"/>
                  </a:cubicBezTo>
                  <a:cubicBezTo>
                    <a:pt x="167" y="65"/>
                    <a:pt x="164" y="77"/>
                    <a:pt x="164" y="89"/>
                  </a:cubicBezTo>
                  <a:cubicBezTo>
                    <a:pt x="164" y="90"/>
                    <a:pt x="166" y="90"/>
                    <a:pt x="166" y="89"/>
                  </a:cubicBezTo>
                  <a:cubicBezTo>
                    <a:pt x="168" y="83"/>
                    <a:pt x="169" y="77"/>
                    <a:pt x="169" y="70"/>
                  </a:cubicBezTo>
                  <a:cubicBezTo>
                    <a:pt x="170" y="64"/>
                    <a:pt x="169" y="58"/>
                    <a:pt x="166" y="52"/>
                  </a:cubicBezTo>
                  <a:cubicBezTo>
                    <a:pt x="166" y="51"/>
                    <a:pt x="165" y="52"/>
                    <a:pt x="165" y="53"/>
                  </a:cubicBezTo>
                  <a:cubicBezTo>
                    <a:pt x="164" y="59"/>
                    <a:pt x="166" y="65"/>
                    <a:pt x="167" y="71"/>
                  </a:cubicBezTo>
                  <a:cubicBezTo>
                    <a:pt x="167" y="76"/>
                    <a:pt x="167" y="82"/>
                    <a:pt x="169" y="86"/>
                  </a:cubicBezTo>
                  <a:cubicBezTo>
                    <a:pt x="170" y="87"/>
                    <a:pt x="171" y="87"/>
                    <a:pt x="171" y="86"/>
                  </a:cubicBezTo>
                  <a:cubicBezTo>
                    <a:pt x="174" y="68"/>
                    <a:pt x="171" y="48"/>
                    <a:pt x="159" y="33"/>
                  </a:cubicBezTo>
                  <a:cubicBezTo>
                    <a:pt x="153" y="26"/>
                    <a:pt x="145" y="20"/>
                    <a:pt x="135" y="17"/>
                  </a:cubicBezTo>
                  <a:cubicBezTo>
                    <a:pt x="126" y="14"/>
                    <a:pt x="115" y="12"/>
                    <a:pt x="105" y="10"/>
                  </a:cubicBezTo>
                  <a:cubicBezTo>
                    <a:pt x="101" y="10"/>
                    <a:pt x="98" y="8"/>
                    <a:pt x="94" y="7"/>
                  </a:cubicBezTo>
                  <a:cubicBezTo>
                    <a:pt x="93" y="8"/>
                    <a:pt x="93" y="8"/>
                    <a:pt x="93" y="9"/>
                  </a:cubicBezTo>
                  <a:cubicBezTo>
                    <a:pt x="101" y="12"/>
                    <a:pt x="110" y="13"/>
                    <a:pt x="117" y="16"/>
                  </a:cubicBezTo>
                  <a:cubicBezTo>
                    <a:pt x="126" y="19"/>
                    <a:pt x="134" y="23"/>
                    <a:pt x="141" y="28"/>
                  </a:cubicBezTo>
                  <a:cubicBezTo>
                    <a:pt x="152" y="38"/>
                    <a:pt x="160" y="52"/>
                    <a:pt x="170" y="63"/>
                  </a:cubicBezTo>
                  <a:cubicBezTo>
                    <a:pt x="171" y="64"/>
                    <a:pt x="173" y="63"/>
                    <a:pt x="172" y="62"/>
                  </a:cubicBezTo>
                  <a:cubicBezTo>
                    <a:pt x="168" y="57"/>
                    <a:pt x="166" y="51"/>
                    <a:pt x="162" y="46"/>
                  </a:cubicBezTo>
                  <a:cubicBezTo>
                    <a:pt x="160" y="42"/>
                    <a:pt x="157" y="39"/>
                    <a:pt x="155" y="35"/>
                  </a:cubicBezTo>
                  <a:cubicBezTo>
                    <a:pt x="152" y="32"/>
                    <a:pt x="149" y="28"/>
                    <a:pt x="146" y="25"/>
                  </a:cubicBezTo>
                  <a:cubicBezTo>
                    <a:pt x="143" y="23"/>
                    <a:pt x="140" y="20"/>
                    <a:pt x="136" y="20"/>
                  </a:cubicBezTo>
                  <a:cubicBezTo>
                    <a:pt x="135" y="20"/>
                    <a:pt x="135" y="21"/>
                    <a:pt x="135" y="22"/>
                  </a:cubicBezTo>
                  <a:cubicBezTo>
                    <a:pt x="140" y="28"/>
                    <a:pt x="146" y="32"/>
                    <a:pt x="150" y="38"/>
                  </a:cubicBezTo>
                  <a:cubicBezTo>
                    <a:pt x="155" y="45"/>
                    <a:pt x="159" y="53"/>
                    <a:pt x="162" y="61"/>
                  </a:cubicBezTo>
                  <a:cubicBezTo>
                    <a:pt x="163" y="62"/>
                    <a:pt x="165" y="61"/>
                    <a:pt x="164" y="60"/>
                  </a:cubicBezTo>
                  <a:cubicBezTo>
                    <a:pt x="160" y="47"/>
                    <a:pt x="154" y="33"/>
                    <a:pt x="147" y="21"/>
                  </a:cubicBezTo>
                  <a:cubicBezTo>
                    <a:pt x="146" y="21"/>
                    <a:pt x="146" y="21"/>
                    <a:pt x="145" y="22"/>
                  </a:cubicBezTo>
                  <a:cubicBezTo>
                    <a:pt x="156" y="36"/>
                    <a:pt x="168" y="50"/>
                    <a:pt x="172" y="68"/>
                  </a:cubicBezTo>
                  <a:cubicBezTo>
                    <a:pt x="173" y="68"/>
                    <a:pt x="173" y="68"/>
                    <a:pt x="174" y="67"/>
                  </a:cubicBezTo>
                  <a:cubicBezTo>
                    <a:pt x="168" y="50"/>
                    <a:pt x="160" y="32"/>
                    <a:pt x="145" y="21"/>
                  </a:cubicBezTo>
                  <a:cubicBezTo>
                    <a:pt x="139" y="17"/>
                    <a:pt x="133" y="14"/>
                    <a:pt x="126" y="11"/>
                  </a:cubicBezTo>
                  <a:cubicBezTo>
                    <a:pt x="120" y="8"/>
                    <a:pt x="113" y="5"/>
                    <a:pt x="106" y="5"/>
                  </a:cubicBezTo>
                  <a:cubicBezTo>
                    <a:pt x="103" y="5"/>
                    <a:pt x="100" y="5"/>
                    <a:pt x="98" y="7"/>
                  </a:cubicBezTo>
                  <a:cubicBezTo>
                    <a:pt x="97" y="8"/>
                    <a:pt x="97" y="9"/>
                    <a:pt x="98" y="9"/>
                  </a:cubicBezTo>
                  <a:cubicBezTo>
                    <a:pt x="101" y="13"/>
                    <a:pt x="108" y="14"/>
                    <a:pt x="114" y="14"/>
                  </a:cubicBezTo>
                  <a:cubicBezTo>
                    <a:pt x="121" y="15"/>
                    <a:pt x="128" y="15"/>
                    <a:pt x="134" y="18"/>
                  </a:cubicBezTo>
                  <a:cubicBezTo>
                    <a:pt x="134" y="18"/>
                    <a:pt x="134" y="17"/>
                    <a:pt x="134" y="16"/>
                  </a:cubicBezTo>
                  <a:cubicBezTo>
                    <a:pt x="122" y="16"/>
                    <a:pt x="110" y="10"/>
                    <a:pt x="98" y="7"/>
                  </a:cubicBezTo>
                  <a:cubicBezTo>
                    <a:pt x="98" y="7"/>
                    <a:pt x="97" y="8"/>
                    <a:pt x="97" y="8"/>
                  </a:cubicBezTo>
                  <a:cubicBezTo>
                    <a:pt x="103" y="10"/>
                    <a:pt x="109" y="12"/>
                    <a:pt x="114" y="14"/>
                  </a:cubicBezTo>
                  <a:cubicBezTo>
                    <a:pt x="120" y="17"/>
                    <a:pt x="126" y="19"/>
                    <a:pt x="132" y="21"/>
                  </a:cubicBezTo>
                  <a:cubicBezTo>
                    <a:pt x="138" y="23"/>
                    <a:pt x="144" y="26"/>
                    <a:pt x="149" y="29"/>
                  </a:cubicBezTo>
                  <a:cubicBezTo>
                    <a:pt x="154" y="32"/>
                    <a:pt x="158" y="37"/>
                    <a:pt x="163" y="39"/>
                  </a:cubicBezTo>
                  <a:cubicBezTo>
                    <a:pt x="164" y="40"/>
                    <a:pt x="165" y="39"/>
                    <a:pt x="165" y="38"/>
                  </a:cubicBezTo>
                  <a:cubicBezTo>
                    <a:pt x="161" y="32"/>
                    <a:pt x="155" y="27"/>
                    <a:pt x="149" y="23"/>
                  </a:cubicBezTo>
                  <a:cubicBezTo>
                    <a:pt x="143" y="19"/>
                    <a:pt x="137" y="16"/>
                    <a:pt x="130" y="13"/>
                  </a:cubicBezTo>
                  <a:cubicBezTo>
                    <a:pt x="124" y="10"/>
                    <a:pt x="118" y="8"/>
                    <a:pt x="111" y="6"/>
                  </a:cubicBezTo>
                  <a:cubicBezTo>
                    <a:pt x="105" y="5"/>
                    <a:pt x="99" y="4"/>
                    <a:pt x="93" y="6"/>
                  </a:cubicBezTo>
                  <a:cubicBezTo>
                    <a:pt x="92" y="6"/>
                    <a:pt x="92" y="7"/>
                    <a:pt x="93" y="7"/>
                  </a:cubicBezTo>
                  <a:cubicBezTo>
                    <a:pt x="95" y="12"/>
                    <a:pt x="100" y="14"/>
                    <a:pt x="104" y="15"/>
                  </a:cubicBezTo>
                  <a:cubicBezTo>
                    <a:pt x="110" y="17"/>
                    <a:pt x="115" y="18"/>
                    <a:pt x="121" y="20"/>
                  </a:cubicBezTo>
                  <a:cubicBezTo>
                    <a:pt x="128" y="21"/>
                    <a:pt x="135" y="24"/>
                    <a:pt x="141" y="27"/>
                  </a:cubicBezTo>
                  <a:cubicBezTo>
                    <a:pt x="149" y="30"/>
                    <a:pt x="157" y="35"/>
                    <a:pt x="165" y="39"/>
                  </a:cubicBezTo>
                  <a:cubicBezTo>
                    <a:pt x="166" y="40"/>
                    <a:pt x="167" y="39"/>
                    <a:pt x="166" y="38"/>
                  </a:cubicBezTo>
                  <a:cubicBezTo>
                    <a:pt x="152" y="22"/>
                    <a:pt x="133" y="10"/>
                    <a:pt x="112" y="6"/>
                  </a:cubicBezTo>
                  <a:cubicBezTo>
                    <a:pt x="108" y="6"/>
                    <a:pt x="104" y="6"/>
                    <a:pt x="99" y="6"/>
                  </a:cubicBezTo>
                  <a:cubicBezTo>
                    <a:pt x="93" y="6"/>
                    <a:pt x="87" y="6"/>
                    <a:pt x="81" y="6"/>
                  </a:cubicBezTo>
                  <a:cubicBezTo>
                    <a:pt x="73" y="7"/>
                    <a:pt x="65" y="8"/>
                    <a:pt x="57" y="11"/>
                  </a:cubicBezTo>
                  <a:cubicBezTo>
                    <a:pt x="52" y="12"/>
                    <a:pt x="46" y="15"/>
                    <a:pt x="48" y="21"/>
                  </a:cubicBezTo>
                  <a:cubicBezTo>
                    <a:pt x="48" y="21"/>
                    <a:pt x="48" y="22"/>
                    <a:pt x="49" y="22"/>
                  </a:cubicBezTo>
                  <a:cubicBezTo>
                    <a:pt x="58" y="21"/>
                    <a:pt x="65" y="15"/>
                    <a:pt x="74" y="12"/>
                  </a:cubicBezTo>
                  <a:cubicBezTo>
                    <a:pt x="81" y="8"/>
                    <a:pt x="90" y="7"/>
                    <a:pt x="96" y="2"/>
                  </a:cubicBezTo>
                  <a:cubicBezTo>
                    <a:pt x="97" y="1"/>
                    <a:pt x="97" y="0"/>
                    <a:pt x="95" y="0"/>
                  </a:cubicBezTo>
                  <a:cubicBezTo>
                    <a:pt x="78" y="5"/>
                    <a:pt x="61" y="10"/>
                    <a:pt x="47" y="22"/>
                  </a:cubicBezTo>
                  <a:cubicBezTo>
                    <a:pt x="32" y="36"/>
                    <a:pt x="21" y="55"/>
                    <a:pt x="18" y="75"/>
                  </a:cubicBezTo>
                  <a:cubicBezTo>
                    <a:pt x="17" y="86"/>
                    <a:pt x="18" y="96"/>
                    <a:pt x="20" y="107"/>
                  </a:cubicBezTo>
                  <a:cubicBezTo>
                    <a:pt x="22" y="114"/>
                    <a:pt x="25" y="121"/>
                    <a:pt x="29" y="127"/>
                  </a:cubicBezTo>
                  <a:cubicBezTo>
                    <a:pt x="38" y="138"/>
                    <a:pt x="52" y="143"/>
                    <a:pt x="65" y="146"/>
                  </a:cubicBezTo>
                  <a:cubicBezTo>
                    <a:pt x="85" y="149"/>
                    <a:pt x="107" y="146"/>
                    <a:pt x="126" y="139"/>
                  </a:cubicBezTo>
                  <a:cubicBezTo>
                    <a:pt x="126" y="138"/>
                    <a:pt x="125" y="138"/>
                    <a:pt x="125" y="137"/>
                  </a:cubicBezTo>
                  <a:cubicBezTo>
                    <a:pt x="120" y="141"/>
                    <a:pt x="114" y="144"/>
                    <a:pt x="108" y="147"/>
                  </a:cubicBezTo>
                  <a:cubicBezTo>
                    <a:pt x="102" y="149"/>
                    <a:pt x="95" y="150"/>
                    <a:pt x="89" y="150"/>
                  </a:cubicBezTo>
                  <a:cubicBezTo>
                    <a:pt x="89" y="150"/>
                    <a:pt x="90" y="151"/>
                    <a:pt x="90" y="151"/>
                  </a:cubicBezTo>
                  <a:cubicBezTo>
                    <a:pt x="93" y="147"/>
                    <a:pt x="98" y="145"/>
                    <a:pt x="102" y="144"/>
                  </a:cubicBezTo>
                  <a:cubicBezTo>
                    <a:pt x="107" y="142"/>
                    <a:pt x="113" y="141"/>
                    <a:pt x="117" y="142"/>
                  </a:cubicBezTo>
                  <a:cubicBezTo>
                    <a:pt x="117" y="141"/>
                    <a:pt x="117" y="141"/>
                    <a:pt x="117" y="140"/>
                  </a:cubicBezTo>
                  <a:cubicBezTo>
                    <a:pt x="108" y="145"/>
                    <a:pt x="98" y="147"/>
                    <a:pt x="89" y="148"/>
                  </a:cubicBezTo>
                  <a:cubicBezTo>
                    <a:pt x="79" y="148"/>
                    <a:pt x="69" y="147"/>
                    <a:pt x="60" y="144"/>
                  </a:cubicBezTo>
                  <a:cubicBezTo>
                    <a:pt x="50" y="141"/>
                    <a:pt x="42" y="134"/>
                    <a:pt x="35" y="126"/>
                  </a:cubicBezTo>
                  <a:cubicBezTo>
                    <a:pt x="31" y="122"/>
                    <a:pt x="28" y="118"/>
                    <a:pt x="26" y="114"/>
                  </a:cubicBezTo>
                  <a:cubicBezTo>
                    <a:pt x="23" y="110"/>
                    <a:pt x="21" y="105"/>
                    <a:pt x="19" y="102"/>
                  </a:cubicBezTo>
                  <a:cubicBezTo>
                    <a:pt x="17" y="98"/>
                    <a:pt x="14" y="95"/>
                    <a:pt x="10" y="92"/>
                  </a:cubicBezTo>
                  <a:cubicBezTo>
                    <a:pt x="10" y="92"/>
                    <a:pt x="9" y="92"/>
                    <a:pt x="9" y="92"/>
                  </a:cubicBezTo>
                  <a:cubicBezTo>
                    <a:pt x="7" y="101"/>
                    <a:pt x="11" y="109"/>
                    <a:pt x="15" y="116"/>
                  </a:cubicBezTo>
                  <a:cubicBezTo>
                    <a:pt x="20" y="123"/>
                    <a:pt x="26" y="129"/>
                    <a:pt x="33" y="134"/>
                  </a:cubicBezTo>
                  <a:cubicBezTo>
                    <a:pt x="42" y="139"/>
                    <a:pt x="51" y="142"/>
                    <a:pt x="61" y="144"/>
                  </a:cubicBezTo>
                  <a:cubicBezTo>
                    <a:pt x="70" y="147"/>
                    <a:pt x="81" y="148"/>
                    <a:pt x="90" y="146"/>
                  </a:cubicBezTo>
                  <a:cubicBezTo>
                    <a:pt x="91" y="146"/>
                    <a:pt x="92" y="146"/>
                    <a:pt x="93" y="146"/>
                  </a:cubicBezTo>
                  <a:cubicBezTo>
                    <a:pt x="94" y="146"/>
                    <a:pt x="93" y="144"/>
                    <a:pt x="92" y="144"/>
                  </a:cubicBezTo>
                  <a:cubicBezTo>
                    <a:pt x="82" y="143"/>
                    <a:pt x="72" y="143"/>
                    <a:pt x="62" y="141"/>
                  </a:cubicBezTo>
                  <a:cubicBezTo>
                    <a:pt x="51" y="139"/>
                    <a:pt x="41" y="134"/>
                    <a:pt x="33" y="127"/>
                  </a:cubicBezTo>
                  <a:cubicBezTo>
                    <a:pt x="19" y="114"/>
                    <a:pt x="13" y="92"/>
                    <a:pt x="16" y="73"/>
                  </a:cubicBezTo>
                  <a:cubicBezTo>
                    <a:pt x="15" y="73"/>
                    <a:pt x="15" y="73"/>
                    <a:pt x="14" y="73"/>
                  </a:cubicBezTo>
                  <a:cubicBezTo>
                    <a:pt x="14" y="81"/>
                    <a:pt x="15" y="89"/>
                    <a:pt x="16" y="97"/>
                  </a:cubicBezTo>
                  <a:cubicBezTo>
                    <a:pt x="17" y="105"/>
                    <a:pt x="20" y="112"/>
                    <a:pt x="25" y="119"/>
                  </a:cubicBezTo>
                  <a:cubicBezTo>
                    <a:pt x="25" y="120"/>
                    <a:pt x="27" y="119"/>
                    <a:pt x="26" y="118"/>
                  </a:cubicBezTo>
                  <a:cubicBezTo>
                    <a:pt x="25" y="113"/>
                    <a:pt x="21" y="108"/>
                    <a:pt x="19" y="103"/>
                  </a:cubicBezTo>
                  <a:cubicBezTo>
                    <a:pt x="17" y="98"/>
                    <a:pt x="15" y="92"/>
                    <a:pt x="15" y="86"/>
                  </a:cubicBezTo>
                  <a:cubicBezTo>
                    <a:pt x="15" y="77"/>
                    <a:pt x="15" y="69"/>
                    <a:pt x="18" y="61"/>
                  </a:cubicBezTo>
                  <a:cubicBezTo>
                    <a:pt x="19" y="55"/>
                    <a:pt x="21" y="49"/>
                    <a:pt x="24" y="43"/>
                  </a:cubicBezTo>
                  <a:cubicBezTo>
                    <a:pt x="27" y="37"/>
                    <a:pt x="30" y="31"/>
                    <a:pt x="34" y="25"/>
                  </a:cubicBezTo>
                  <a:cubicBezTo>
                    <a:pt x="36" y="23"/>
                    <a:pt x="40" y="19"/>
                    <a:pt x="44" y="20"/>
                  </a:cubicBezTo>
                  <a:cubicBezTo>
                    <a:pt x="43" y="20"/>
                    <a:pt x="43" y="19"/>
                    <a:pt x="43" y="19"/>
                  </a:cubicBezTo>
                  <a:cubicBezTo>
                    <a:pt x="40" y="24"/>
                    <a:pt x="36" y="30"/>
                    <a:pt x="32" y="34"/>
                  </a:cubicBezTo>
                  <a:cubicBezTo>
                    <a:pt x="26" y="40"/>
                    <a:pt x="21" y="46"/>
                    <a:pt x="16" y="52"/>
                  </a:cubicBezTo>
                  <a:cubicBezTo>
                    <a:pt x="8" y="62"/>
                    <a:pt x="0" y="75"/>
                    <a:pt x="7" y="89"/>
                  </a:cubicBezTo>
                  <a:cubicBezTo>
                    <a:pt x="7" y="89"/>
                    <a:pt x="8" y="89"/>
                    <a:pt x="9" y="89"/>
                  </a:cubicBezTo>
                  <a:cubicBezTo>
                    <a:pt x="10" y="86"/>
                    <a:pt x="11" y="82"/>
                    <a:pt x="12" y="78"/>
                  </a:cubicBezTo>
                  <a:cubicBezTo>
                    <a:pt x="12" y="74"/>
                    <a:pt x="13" y="70"/>
                    <a:pt x="15" y="66"/>
                  </a:cubicBezTo>
                  <a:cubicBezTo>
                    <a:pt x="17" y="57"/>
                    <a:pt x="20" y="48"/>
                    <a:pt x="25" y="41"/>
                  </a:cubicBezTo>
                  <a:cubicBezTo>
                    <a:pt x="28" y="35"/>
                    <a:pt x="31" y="30"/>
                    <a:pt x="35" y="25"/>
                  </a:cubicBezTo>
                  <a:cubicBezTo>
                    <a:pt x="39" y="21"/>
                    <a:pt x="45" y="15"/>
                    <a:pt x="51" y="16"/>
                  </a:cubicBezTo>
                  <a:cubicBezTo>
                    <a:pt x="50" y="15"/>
                    <a:pt x="50" y="15"/>
                    <a:pt x="50" y="14"/>
                  </a:cubicBezTo>
                  <a:cubicBezTo>
                    <a:pt x="48" y="21"/>
                    <a:pt x="43" y="26"/>
                    <a:pt x="39" y="31"/>
                  </a:cubicBezTo>
                  <a:cubicBezTo>
                    <a:pt x="34" y="36"/>
                    <a:pt x="30" y="41"/>
                    <a:pt x="26" y="46"/>
                  </a:cubicBezTo>
                  <a:cubicBezTo>
                    <a:pt x="22" y="52"/>
                    <a:pt x="19" y="58"/>
                    <a:pt x="16" y="65"/>
                  </a:cubicBezTo>
                  <a:cubicBezTo>
                    <a:pt x="13" y="71"/>
                    <a:pt x="11" y="78"/>
                    <a:pt x="11" y="85"/>
                  </a:cubicBezTo>
                  <a:cubicBezTo>
                    <a:pt x="11" y="86"/>
                    <a:pt x="13" y="86"/>
                    <a:pt x="13" y="85"/>
                  </a:cubicBezTo>
                  <a:cubicBezTo>
                    <a:pt x="18" y="69"/>
                    <a:pt x="22" y="52"/>
                    <a:pt x="32" y="38"/>
                  </a:cubicBezTo>
                  <a:cubicBezTo>
                    <a:pt x="36" y="32"/>
                    <a:pt x="40" y="27"/>
                    <a:pt x="45" y="22"/>
                  </a:cubicBezTo>
                  <a:cubicBezTo>
                    <a:pt x="50" y="18"/>
                    <a:pt x="57" y="14"/>
                    <a:pt x="63" y="14"/>
                  </a:cubicBezTo>
                  <a:cubicBezTo>
                    <a:pt x="63" y="13"/>
                    <a:pt x="63" y="13"/>
                    <a:pt x="63" y="12"/>
                  </a:cubicBezTo>
                  <a:cubicBezTo>
                    <a:pt x="56" y="18"/>
                    <a:pt x="48" y="22"/>
                    <a:pt x="40" y="28"/>
                  </a:cubicBezTo>
                  <a:cubicBezTo>
                    <a:pt x="33" y="34"/>
                    <a:pt x="27" y="41"/>
                    <a:pt x="23" y="49"/>
                  </a:cubicBezTo>
                  <a:cubicBezTo>
                    <a:pt x="19" y="57"/>
                    <a:pt x="17" y="67"/>
                    <a:pt x="16" y="77"/>
                  </a:cubicBezTo>
                  <a:cubicBezTo>
                    <a:pt x="15" y="86"/>
                    <a:pt x="15" y="96"/>
                    <a:pt x="17" y="105"/>
                  </a:cubicBezTo>
                  <a:cubicBezTo>
                    <a:pt x="18" y="110"/>
                    <a:pt x="21" y="115"/>
                    <a:pt x="25" y="120"/>
                  </a:cubicBezTo>
                  <a:cubicBezTo>
                    <a:pt x="25" y="120"/>
                    <a:pt x="26" y="120"/>
                    <a:pt x="26" y="119"/>
                  </a:cubicBezTo>
                  <a:cubicBezTo>
                    <a:pt x="25" y="114"/>
                    <a:pt x="21" y="110"/>
                    <a:pt x="18" y="105"/>
                  </a:cubicBezTo>
                  <a:cubicBezTo>
                    <a:pt x="15" y="100"/>
                    <a:pt x="12" y="95"/>
                    <a:pt x="11" y="89"/>
                  </a:cubicBezTo>
                  <a:cubicBezTo>
                    <a:pt x="7" y="78"/>
                    <a:pt x="7" y="66"/>
                    <a:pt x="11" y="54"/>
                  </a:cubicBezTo>
                  <a:cubicBezTo>
                    <a:pt x="18" y="36"/>
                    <a:pt x="33" y="21"/>
                    <a:pt x="50" y="12"/>
                  </a:cubicBezTo>
                  <a:cubicBezTo>
                    <a:pt x="67" y="4"/>
                    <a:pt x="86" y="2"/>
                    <a:pt x="105" y="3"/>
                  </a:cubicBezTo>
                  <a:cubicBezTo>
                    <a:pt x="114" y="4"/>
                    <a:pt x="123" y="6"/>
                    <a:pt x="132" y="10"/>
                  </a:cubicBezTo>
                  <a:cubicBezTo>
                    <a:pt x="140" y="13"/>
                    <a:pt x="147" y="19"/>
                    <a:pt x="153" y="26"/>
                  </a:cubicBezTo>
                  <a:cubicBezTo>
                    <a:pt x="166" y="39"/>
                    <a:pt x="172" y="57"/>
                    <a:pt x="171" y="75"/>
                  </a:cubicBezTo>
                  <a:cubicBezTo>
                    <a:pt x="170" y="84"/>
                    <a:pt x="170" y="94"/>
                    <a:pt x="165" y="102"/>
                  </a:cubicBezTo>
                  <a:cubicBezTo>
                    <a:pt x="163" y="107"/>
                    <a:pt x="160" y="110"/>
                    <a:pt x="155" y="112"/>
                  </a:cubicBezTo>
                  <a:cubicBezTo>
                    <a:pt x="151" y="115"/>
                    <a:pt x="146" y="115"/>
                    <a:pt x="141" y="114"/>
                  </a:cubicBezTo>
                  <a:cubicBezTo>
                    <a:pt x="136" y="114"/>
                    <a:pt x="131" y="112"/>
                    <a:pt x="126" y="112"/>
                  </a:cubicBezTo>
                  <a:cubicBezTo>
                    <a:pt x="126" y="112"/>
                    <a:pt x="125" y="113"/>
                    <a:pt x="126" y="114"/>
                  </a:cubicBezTo>
                  <a:cubicBezTo>
                    <a:pt x="128" y="117"/>
                    <a:pt x="132" y="119"/>
                    <a:pt x="137" y="119"/>
                  </a:cubicBezTo>
                  <a:cubicBezTo>
                    <a:pt x="141" y="120"/>
                    <a:pt x="145" y="119"/>
                    <a:pt x="149" y="117"/>
                  </a:cubicBezTo>
                  <a:cubicBezTo>
                    <a:pt x="157" y="114"/>
                    <a:pt x="164" y="108"/>
                    <a:pt x="169" y="100"/>
                  </a:cubicBezTo>
                  <a:cubicBezTo>
                    <a:pt x="173" y="94"/>
                    <a:pt x="175" y="85"/>
                    <a:pt x="176" y="77"/>
                  </a:cubicBezTo>
                  <a:cubicBezTo>
                    <a:pt x="176" y="67"/>
                    <a:pt x="176" y="58"/>
                    <a:pt x="173" y="49"/>
                  </a:cubicBezTo>
                  <a:cubicBezTo>
                    <a:pt x="165" y="17"/>
                    <a:pt x="128" y="7"/>
                    <a:pt x="99" y="8"/>
                  </a:cubicBezTo>
                  <a:cubicBezTo>
                    <a:pt x="84" y="9"/>
                    <a:pt x="69" y="12"/>
                    <a:pt x="56" y="19"/>
                  </a:cubicBezTo>
                  <a:cubicBezTo>
                    <a:pt x="42" y="26"/>
                    <a:pt x="32" y="40"/>
                    <a:pt x="26" y="54"/>
                  </a:cubicBezTo>
                  <a:cubicBezTo>
                    <a:pt x="14" y="82"/>
                    <a:pt x="16" y="124"/>
                    <a:pt x="46" y="140"/>
                  </a:cubicBezTo>
                  <a:cubicBezTo>
                    <a:pt x="60" y="147"/>
                    <a:pt x="77" y="150"/>
                    <a:pt x="93" y="150"/>
                  </a:cubicBezTo>
                  <a:cubicBezTo>
                    <a:pt x="100" y="150"/>
                    <a:pt x="107" y="150"/>
                    <a:pt x="114" y="149"/>
                  </a:cubicBezTo>
                  <a:cubicBezTo>
                    <a:pt x="120" y="148"/>
                    <a:pt x="127" y="146"/>
                    <a:pt x="130" y="140"/>
                  </a:cubicBezTo>
                  <a:cubicBezTo>
                    <a:pt x="131" y="139"/>
                    <a:pt x="129" y="138"/>
                    <a:pt x="128" y="139"/>
                  </a:cubicBezTo>
                  <a:cubicBezTo>
                    <a:pt x="111" y="152"/>
                    <a:pt x="89" y="153"/>
                    <a:pt x="69" y="149"/>
                  </a:cubicBezTo>
                  <a:cubicBezTo>
                    <a:pt x="51" y="144"/>
                    <a:pt x="34" y="136"/>
                    <a:pt x="24" y="120"/>
                  </a:cubicBezTo>
                  <a:cubicBezTo>
                    <a:pt x="16" y="106"/>
                    <a:pt x="16" y="89"/>
                    <a:pt x="20" y="74"/>
                  </a:cubicBezTo>
                  <a:cubicBezTo>
                    <a:pt x="25" y="57"/>
                    <a:pt x="36" y="42"/>
                    <a:pt x="49" y="30"/>
                  </a:cubicBezTo>
                  <a:cubicBezTo>
                    <a:pt x="64" y="18"/>
                    <a:pt x="83" y="9"/>
                    <a:pt x="102" y="7"/>
                  </a:cubicBezTo>
                  <a:cubicBezTo>
                    <a:pt x="121" y="6"/>
                    <a:pt x="140" y="12"/>
                    <a:pt x="153" y="26"/>
                  </a:cubicBezTo>
                  <a:cubicBezTo>
                    <a:pt x="165" y="38"/>
                    <a:pt x="171" y="57"/>
                    <a:pt x="171" y="74"/>
                  </a:cubicBezTo>
                  <a:cubicBezTo>
                    <a:pt x="170" y="84"/>
                    <a:pt x="168" y="93"/>
                    <a:pt x="163" y="101"/>
                  </a:cubicBezTo>
                  <a:cubicBezTo>
                    <a:pt x="159" y="109"/>
                    <a:pt x="152" y="118"/>
                    <a:pt x="142" y="120"/>
                  </a:cubicBezTo>
                  <a:cubicBezTo>
                    <a:pt x="131" y="123"/>
                    <a:pt x="119" y="114"/>
                    <a:pt x="118" y="103"/>
                  </a:cubicBezTo>
                  <a:cubicBezTo>
                    <a:pt x="117" y="102"/>
                    <a:pt x="116" y="102"/>
                    <a:pt x="116" y="103"/>
                  </a:cubicBezTo>
                  <a:cubicBezTo>
                    <a:pt x="116" y="106"/>
                    <a:pt x="116" y="110"/>
                    <a:pt x="117" y="113"/>
                  </a:cubicBezTo>
                  <a:cubicBezTo>
                    <a:pt x="117" y="113"/>
                    <a:pt x="118" y="112"/>
                    <a:pt x="119" y="112"/>
                  </a:cubicBezTo>
                  <a:cubicBezTo>
                    <a:pt x="115" y="109"/>
                    <a:pt x="114" y="104"/>
                    <a:pt x="114" y="100"/>
                  </a:cubicBezTo>
                  <a:cubicBezTo>
                    <a:pt x="114" y="96"/>
                    <a:pt x="115" y="92"/>
                    <a:pt x="115" y="87"/>
                  </a:cubicBezTo>
                  <a:cubicBezTo>
                    <a:pt x="115" y="81"/>
                    <a:pt x="115" y="76"/>
                    <a:pt x="115" y="70"/>
                  </a:cubicBezTo>
                  <a:cubicBezTo>
                    <a:pt x="115" y="64"/>
                    <a:pt x="114" y="58"/>
                    <a:pt x="113" y="52"/>
                  </a:cubicBezTo>
                  <a:cubicBezTo>
                    <a:pt x="112" y="51"/>
                    <a:pt x="112" y="51"/>
                    <a:pt x="111" y="51"/>
                  </a:cubicBezTo>
                  <a:cubicBezTo>
                    <a:pt x="109" y="53"/>
                    <a:pt x="108" y="52"/>
                    <a:pt x="107" y="50"/>
                  </a:cubicBezTo>
                  <a:cubicBezTo>
                    <a:pt x="107" y="48"/>
                    <a:pt x="107" y="46"/>
                    <a:pt x="108" y="44"/>
                  </a:cubicBezTo>
                  <a:cubicBezTo>
                    <a:pt x="107" y="44"/>
                    <a:pt x="106" y="44"/>
                    <a:pt x="106" y="44"/>
                  </a:cubicBezTo>
                  <a:cubicBezTo>
                    <a:pt x="107" y="48"/>
                    <a:pt x="108" y="53"/>
                    <a:pt x="106" y="57"/>
                  </a:cubicBezTo>
                  <a:cubicBezTo>
                    <a:pt x="106" y="57"/>
                    <a:pt x="107" y="57"/>
                    <a:pt x="108" y="57"/>
                  </a:cubicBezTo>
                  <a:cubicBezTo>
                    <a:pt x="108" y="53"/>
                    <a:pt x="106" y="47"/>
                    <a:pt x="109" y="43"/>
                  </a:cubicBezTo>
                  <a:cubicBezTo>
                    <a:pt x="108" y="43"/>
                    <a:pt x="108" y="43"/>
                    <a:pt x="107" y="43"/>
                  </a:cubicBezTo>
                  <a:cubicBezTo>
                    <a:pt x="109" y="47"/>
                    <a:pt x="110" y="51"/>
                    <a:pt x="108" y="55"/>
                  </a:cubicBezTo>
                  <a:cubicBezTo>
                    <a:pt x="109" y="55"/>
                    <a:pt x="110" y="55"/>
                    <a:pt x="110" y="55"/>
                  </a:cubicBezTo>
                  <a:cubicBezTo>
                    <a:pt x="109" y="52"/>
                    <a:pt x="110" y="48"/>
                    <a:pt x="113" y="47"/>
                  </a:cubicBezTo>
                  <a:cubicBezTo>
                    <a:pt x="113" y="46"/>
                    <a:pt x="112" y="46"/>
                    <a:pt x="111" y="46"/>
                  </a:cubicBezTo>
                  <a:cubicBezTo>
                    <a:pt x="113" y="49"/>
                    <a:pt x="114" y="52"/>
                    <a:pt x="113" y="56"/>
                  </a:cubicBezTo>
                  <a:cubicBezTo>
                    <a:pt x="113" y="55"/>
                    <a:pt x="114" y="55"/>
                    <a:pt x="114" y="55"/>
                  </a:cubicBezTo>
                  <a:cubicBezTo>
                    <a:pt x="113" y="53"/>
                    <a:pt x="113" y="51"/>
                    <a:pt x="113" y="49"/>
                  </a:cubicBezTo>
                  <a:cubicBezTo>
                    <a:pt x="113" y="48"/>
                    <a:pt x="111" y="48"/>
                    <a:pt x="111" y="4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4" name="Freeform 316"/>
            <p:cNvSpPr/>
            <p:nvPr/>
          </p:nvSpPr>
          <p:spPr bwMode="auto">
            <a:xfrm>
              <a:off x="5065" y="2805"/>
              <a:ext cx="49" cy="18"/>
            </a:xfrm>
            <a:custGeom>
              <a:avLst/>
              <a:gdLst>
                <a:gd name="T0" fmla="*/ 26 w 38"/>
                <a:gd name="T1" fmla="*/ 4 h 14"/>
                <a:gd name="T2" fmla="*/ 4 w 38"/>
                <a:gd name="T3" fmla="*/ 9 h 14"/>
                <a:gd name="T4" fmla="*/ 4 w 38"/>
                <a:gd name="T5" fmla="*/ 11 h 14"/>
                <a:gd name="T6" fmla="*/ 37 w 38"/>
                <a:gd name="T7" fmla="*/ 2 h 14"/>
                <a:gd name="T8" fmla="*/ 37 w 38"/>
                <a:gd name="T9" fmla="*/ 0 h 14"/>
                <a:gd name="T10" fmla="*/ 19 w 38"/>
                <a:gd name="T11" fmla="*/ 9 h 14"/>
                <a:gd name="T12" fmla="*/ 1 w 38"/>
                <a:gd name="T13" fmla="*/ 12 h 14"/>
                <a:gd name="T14" fmla="*/ 1 w 38"/>
                <a:gd name="T15" fmla="*/ 13 h 14"/>
                <a:gd name="T16" fmla="*/ 20 w 38"/>
                <a:gd name="T17" fmla="*/ 10 h 14"/>
                <a:gd name="T18" fmla="*/ 38 w 38"/>
                <a:gd name="T19" fmla="*/ 2 h 14"/>
                <a:gd name="T20" fmla="*/ 37 w 38"/>
                <a:gd name="T21" fmla="*/ 0 h 14"/>
                <a:gd name="T22" fmla="*/ 3 w 38"/>
                <a:gd name="T23" fmla="*/ 9 h 14"/>
                <a:gd name="T24" fmla="*/ 4 w 38"/>
                <a:gd name="T25" fmla="*/ 11 h 14"/>
                <a:gd name="T26" fmla="*/ 27 w 38"/>
                <a:gd name="T27" fmla="*/ 6 h 14"/>
                <a:gd name="T28" fmla="*/ 26 w 38"/>
                <a:gd name="T2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" h="14">
                  <a:moveTo>
                    <a:pt x="26" y="4"/>
                  </a:moveTo>
                  <a:cubicBezTo>
                    <a:pt x="19" y="7"/>
                    <a:pt x="11" y="9"/>
                    <a:pt x="4" y="9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15" y="8"/>
                    <a:pt x="26" y="6"/>
                    <a:pt x="37" y="2"/>
                  </a:cubicBezTo>
                  <a:cubicBezTo>
                    <a:pt x="37" y="2"/>
                    <a:pt x="37" y="1"/>
                    <a:pt x="37" y="0"/>
                  </a:cubicBezTo>
                  <a:cubicBezTo>
                    <a:pt x="31" y="4"/>
                    <a:pt x="25" y="7"/>
                    <a:pt x="19" y="9"/>
                  </a:cubicBezTo>
                  <a:cubicBezTo>
                    <a:pt x="13" y="10"/>
                    <a:pt x="7" y="12"/>
                    <a:pt x="1" y="12"/>
                  </a:cubicBezTo>
                  <a:cubicBezTo>
                    <a:pt x="0" y="12"/>
                    <a:pt x="0" y="13"/>
                    <a:pt x="1" y="13"/>
                  </a:cubicBezTo>
                  <a:cubicBezTo>
                    <a:pt x="7" y="14"/>
                    <a:pt x="14" y="12"/>
                    <a:pt x="20" y="10"/>
                  </a:cubicBezTo>
                  <a:cubicBezTo>
                    <a:pt x="26" y="8"/>
                    <a:pt x="32" y="6"/>
                    <a:pt x="38" y="2"/>
                  </a:cubicBezTo>
                  <a:cubicBezTo>
                    <a:pt x="38" y="2"/>
                    <a:pt x="38" y="0"/>
                    <a:pt x="37" y="0"/>
                  </a:cubicBezTo>
                  <a:cubicBezTo>
                    <a:pt x="26" y="4"/>
                    <a:pt x="14" y="6"/>
                    <a:pt x="3" y="9"/>
                  </a:cubicBezTo>
                  <a:cubicBezTo>
                    <a:pt x="2" y="9"/>
                    <a:pt x="2" y="11"/>
                    <a:pt x="4" y="11"/>
                  </a:cubicBezTo>
                  <a:cubicBezTo>
                    <a:pt x="12" y="11"/>
                    <a:pt x="20" y="9"/>
                    <a:pt x="27" y="6"/>
                  </a:cubicBezTo>
                  <a:cubicBezTo>
                    <a:pt x="28" y="6"/>
                    <a:pt x="27" y="4"/>
                    <a:pt x="26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5" name="Freeform 317"/>
            <p:cNvSpPr/>
            <p:nvPr/>
          </p:nvSpPr>
          <p:spPr bwMode="auto">
            <a:xfrm>
              <a:off x="4867" y="2571"/>
              <a:ext cx="412" cy="203"/>
            </a:xfrm>
            <a:custGeom>
              <a:avLst/>
              <a:gdLst>
                <a:gd name="T0" fmla="*/ 4 w 319"/>
                <a:gd name="T1" fmla="*/ 30 h 157"/>
                <a:gd name="T2" fmla="*/ 113 w 319"/>
                <a:gd name="T3" fmla="*/ 9 h 157"/>
                <a:gd name="T4" fmla="*/ 283 w 319"/>
                <a:gd name="T5" fmla="*/ 14 h 157"/>
                <a:gd name="T6" fmla="*/ 310 w 319"/>
                <a:gd name="T7" fmla="*/ 102 h 157"/>
                <a:gd name="T8" fmla="*/ 314 w 319"/>
                <a:gd name="T9" fmla="*/ 121 h 157"/>
                <a:gd name="T10" fmla="*/ 304 w 319"/>
                <a:gd name="T11" fmla="*/ 27 h 157"/>
                <a:gd name="T12" fmla="*/ 133 w 319"/>
                <a:gd name="T13" fmla="*/ 9 h 157"/>
                <a:gd name="T14" fmla="*/ 50 w 319"/>
                <a:gd name="T15" fmla="*/ 6 h 157"/>
                <a:gd name="T16" fmla="*/ 185 w 319"/>
                <a:gd name="T17" fmla="*/ 22 h 157"/>
                <a:gd name="T18" fmla="*/ 154 w 319"/>
                <a:gd name="T19" fmla="*/ 16 h 157"/>
                <a:gd name="T20" fmla="*/ 4 w 319"/>
                <a:gd name="T21" fmla="*/ 65 h 157"/>
                <a:gd name="T22" fmla="*/ 11 w 319"/>
                <a:gd name="T23" fmla="*/ 149 h 157"/>
                <a:gd name="T24" fmla="*/ 5 w 319"/>
                <a:gd name="T25" fmla="*/ 80 h 157"/>
                <a:gd name="T26" fmla="*/ 40 w 319"/>
                <a:gd name="T27" fmla="*/ 13 h 157"/>
                <a:gd name="T28" fmla="*/ 212 w 319"/>
                <a:gd name="T29" fmla="*/ 24 h 157"/>
                <a:gd name="T30" fmla="*/ 295 w 319"/>
                <a:gd name="T31" fmla="*/ 15 h 157"/>
                <a:gd name="T32" fmla="*/ 313 w 319"/>
                <a:gd name="T33" fmla="*/ 90 h 157"/>
                <a:gd name="T34" fmla="*/ 313 w 319"/>
                <a:gd name="T35" fmla="*/ 95 h 157"/>
                <a:gd name="T36" fmla="*/ 315 w 319"/>
                <a:gd name="T37" fmla="*/ 142 h 157"/>
                <a:gd name="T38" fmla="*/ 314 w 319"/>
                <a:gd name="T39" fmla="*/ 36 h 157"/>
                <a:gd name="T40" fmla="*/ 233 w 319"/>
                <a:gd name="T41" fmla="*/ 20 h 157"/>
                <a:gd name="T42" fmla="*/ 43 w 319"/>
                <a:gd name="T43" fmla="*/ 10 h 157"/>
                <a:gd name="T44" fmla="*/ 7 w 319"/>
                <a:gd name="T45" fmla="*/ 136 h 157"/>
                <a:gd name="T46" fmla="*/ 7 w 319"/>
                <a:gd name="T47" fmla="*/ 83 h 157"/>
                <a:gd name="T48" fmla="*/ 16 w 319"/>
                <a:gd name="T49" fmla="*/ 22 h 157"/>
                <a:gd name="T50" fmla="*/ 130 w 319"/>
                <a:gd name="T51" fmla="*/ 26 h 157"/>
                <a:gd name="T52" fmla="*/ 291 w 319"/>
                <a:gd name="T53" fmla="*/ 18 h 157"/>
                <a:gd name="T54" fmla="*/ 311 w 319"/>
                <a:gd name="T55" fmla="*/ 77 h 157"/>
                <a:gd name="T56" fmla="*/ 316 w 319"/>
                <a:gd name="T57" fmla="*/ 136 h 157"/>
                <a:gd name="T58" fmla="*/ 313 w 319"/>
                <a:gd name="T59" fmla="*/ 38 h 157"/>
                <a:gd name="T60" fmla="*/ 277 w 319"/>
                <a:gd name="T61" fmla="*/ 18 h 157"/>
                <a:gd name="T62" fmla="*/ 103 w 319"/>
                <a:gd name="T63" fmla="*/ 22 h 157"/>
                <a:gd name="T64" fmla="*/ 6 w 319"/>
                <a:gd name="T65" fmla="*/ 42 h 157"/>
                <a:gd name="T66" fmla="*/ 8 w 319"/>
                <a:gd name="T67" fmla="*/ 131 h 157"/>
                <a:gd name="T68" fmla="*/ 9 w 319"/>
                <a:gd name="T69" fmla="*/ 116 h 157"/>
                <a:gd name="T70" fmla="*/ 54 w 319"/>
                <a:gd name="T71" fmla="*/ 11 h 157"/>
                <a:gd name="T72" fmla="*/ 246 w 319"/>
                <a:gd name="T73" fmla="*/ 21 h 157"/>
                <a:gd name="T74" fmla="*/ 313 w 319"/>
                <a:gd name="T75" fmla="*/ 74 h 157"/>
                <a:gd name="T76" fmla="*/ 313 w 319"/>
                <a:gd name="T77" fmla="*/ 41 h 157"/>
                <a:gd name="T78" fmla="*/ 313 w 319"/>
                <a:gd name="T79" fmla="*/ 135 h 157"/>
                <a:gd name="T80" fmla="*/ 313 w 319"/>
                <a:gd name="T81" fmla="*/ 67 h 157"/>
                <a:gd name="T82" fmla="*/ 258 w 319"/>
                <a:gd name="T83" fmla="*/ 19 h 157"/>
                <a:gd name="T84" fmla="*/ 82 w 319"/>
                <a:gd name="T85" fmla="*/ 16 h 157"/>
                <a:gd name="T86" fmla="*/ 5 w 319"/>
                <a:gd name="T87" fmla="*/ 34 h 157"/>
                <a:gd name="T88" fmla="*/ 6 w 319"/>
                <a:gd name="T89" fmla="*/ 137 h 157"/>
                <a:gd name="T90" fmla="*/ 9 w 319"/>
                <a:gd name="T91" fmla="*/ 98 h 157"/>
                <a:gd name="T92" fmla="*/ 17 w 319"/>
                <a:gd name="T93" fmla="*/ 22 h 157"/>
                <a:gd name="T94" fmla="*/ 227 w 319"/>
                <a:gd name="T95" fmla="*/ 20 h 157"/>
                <a:gd name="T96" fmla="*/ 230 w 319"/>
                <a:gd name="T97" fmla="*/ 20 h 157"/>
                <a:gd name="T98" fmla="*/ 63 w 319"/>
                <a:gd name="T99" fmla="*/ 6 h 157"/>
                <a:gd name="T100" fmla="*/ 109 w 319"/>
                <a:gd name="T101" fmla="*/ 10 h 157"/>
                <a:gd name="T102" fmla="*/ 292 w 319"/>
                <a:gd name="T103" fmla="*/ 23 h 157"/>
                <a:gd name="T104" fmla="*/ 311 w 319"/>
                <a:gd name="T105" fmla="*/ 103 h 157"/>
                <a:gd name="T106" fmla="*/ 312 w 319"/>
                <a:gd name="T107" fmla="*/ 113 h 157"/>
                <a:gd name="T108" fmla="*/ 284 w 319"/>
                <a:gd name="T109" fmla="*/ 12 h 157"/>
                <a:gd name="T110" fmla="*/ 173 w 319"/>
                <a:gd name="T111" fmla="*/ 12 h 157"/>
                <a:gd name="T112" fmla="*/ 30 w 319"/>
                <a:gd name="T113" fmla="*/ 3 h 157"/>
                <a:gd name="T114" fmla="*/ 1 w 319"/>
                <a:gd name="T115" fmla="*/ 88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19" h="157">
                  <a:moveTo>
                    <a:pt x="6" y="155"/>
                  </a:moveTo>
                  <a:cubicBezTo>
                    <a:pt x="6" y="143"/>
                    <a:pt x="4" y="130"/>
                    <a:pt x="3" y="118"/>
                  </a:cubicBezTo>
                  <a:cubicBezTo>
                    <a:pt x="2" y="105"/>
                    <a:pt x="3" y="92"/>
                    <a:pt x="3" y="80"/>
                  </a:cubicBezTo>
                  <a:cubicBezTo>
                    <a:pt x="4" y="63"/>
                    <a:pt x="1" y="46"/>
                    <a:pt x="4" y="30"/>
                  </a:cubicBezTo>
                  <a:cubicBezTo>
                    <a:pt x="5" y="23"/>
                    <a:pt x="8" y="15"/>
                    <a:pt x="15" y="11"/>
                  </a:cubicBezTo>
                  <a:cubicBezTo>
                    <a:pt x="23" y="5"/>
                    <a:pt x="34" y="3"/>
                    <a:pt x="44" y="3"/>
                  </a:cubicBezTo>
                  <a:cubicBezTo>
                    <a:pt x="54" y="2"/>
                    <a:pt x="65" y="3"/>
                    <a:pt x="75" y="4"/>
                  </a:cubicBezTo>
                  <a:cubicBezTo>
                    <a:pt x="88" y="5"/>
                    <a:pt x="101" y="7"/>
                    <a:pt x="113" y="9"/>
                  </a:cubicBezTo>
                  <a:cubicBezTo>
                    <a:pt x="139" y="12"/>
                    <a:pt x="165" y="14"/>
                    <a:pt x="191" y="14"/>
                  </a:cubicBezTo>
                  <a:cubicBezTo>
                    <a:pt x="204" y="15"/>
                    <a:pt x="217" y="15"/>
                    <a:pt x="230" y="15"/>
                  </a:cubicBezTo>
                  <a:cubicBezTo>
                    <a:pt x="242" y="16"/>
                    <a:pt x="254" y="16"/>
                    <a:pt x="266" y="15"/>
                  </a:cubicBezTo>
                  <a:cubicBezTo>
                    <a:pt x="272" y="14"/>
                    <a:pt x="277" y="14"/>
                    <a:pt x="283" y="14"/>
                  </a:cubicBezTo>
                  <a:cubicBezTo>
                    <a:pt x="288" y="14"/>
                    <a:pt x="293" y="14"/>
                    <a:pt x="298" y="15"/>
                  </a:cubicBezTo>
                  <a:cubicBezTo>
                    <a:pt x="305" y="18"/>
                    <a:pt x="308" y="27"/>
                    <a:pt x="309" y="34"/>
                  </a:cubicBezTo>
                  <a:cubicBezTo>
                    <a:pt x="311" y="44"/>
                    <a:pt x="311" y="53"/>
                    <a:pt x="311" y="63"/>
                  </a:cubicBezTo>
                  <a:cubicBezTo>
                    <a:pt x="311" y="76"/>
                    <a:pt x="310" y="89"/>
                    <a:pt x="310" y="102"/>
                  </a:cubicBezTo>
                  <a:cubicBezTo>
                    <a:pt x="310" y="110"/>
                    <a:pt x="310" y="118"/>
                    <a:pt x="310" y="126"/>
                  </a:cubicBezTo>
                  <a:cubicBezTo>
                    <a:pt x="311" y="134"/>
                    <a:pt x="311" y="142"/>
                    <a:pt x="310" y="150"/>
                  </a:cubicBezTo>
                  <a:cubicBezTo>
                    <a:pt x="310" y="151"/>
                    <a:pt x="312" y="151"/>
                    <a:pt x="312" y="150"/>
                  </a:cubicBezTo>
                  <a:cubicBezTo>
                    <a:pt x="316" y="141"/>
                    <a:pt x="315" y="131"/>
                    <a:pt x="314" y="121"/>
                  </a:cubicBezTo>
                  <a:cubicBezTo>
                    <a:pt x="314" y="116"/>
                    <a:pt x="313" y="111"/>
                    <a:pt x="313" y="106"/>
                  </a:cubicBezTo>
                  <a:cubicBezTo>
                    <a:pt x="313" y="101"/>
                    <a:pt x="313" y="95"/>
                    <a:pt x="313" y="89"/>
                  </a:cubicBezTo>
                  <a:cubicBezTo>
                    <a:pt x="314" y="76"/>
                    <a:pt x="314" y="63"/>
                    <a:pt x="312" y="50"/>
                  </a:cubicBezTo>
                  <a:cubicBezTo>
                    <a:pt x="312" y="42"/>
                    <a:pt x="310" y="33"/>
                    <a:pt x="304" y="27"/>
                  </a:cubicBezTo>
                  <a:cubicBezTo>
                    <a:pt x="296" y="21"/>
                    <a:pt x="285" y="20"/>
                    <a:pt x="276" y="19"/>
                  </a:cubicBezTo>
                  <a:cubicBezTo>
                    <a:pt x="266" y="18"/>
                    <a:pt x="255" y="19"/>
                    <a:pt x="244" y="18"/>
                  </a:cubicBezTo>
                  <a:cubicBezTo>
                    <a:pt x="218" y="17"/>
                    <a:pt x="192" y="15"/>
                    <a:pt x="166" y="13"/>
                  </a:cubicBezTo>
                  <a:cubicBezTo>
                    <a:pt x="155" y="12"/>
                    <a:pt x="144" y="10"/>
                    <a:pt x="133" y="9"/>
                  </a:cubicBezTo>
                  <a:cubicBezTo>
                    <a:pt x="122" y="8"/>
                    <a:pt x="111" y="8"/>
                    <a:pt x="100" y="7"/>
                  </a:cubicBezTo>
                  <a:cubicBezTo>
                    <a:pt x="79" y="7"/>
                    <a:pt x="57" y="7"/>
                    <a:pt x="35" y="3"/>
                  </a:cubicBezTo>
                  <a:cubicBezTo>
                    <a:pt x="34" y="2"/>
                    <a:pt x="33" y="4"/>
                    <a:pt x="35" y="5"/>
                  </a:cubicBezTo>
                  <a:cubicBezTo>
                    <a:pt x="40" y="6"/>
                    <a:pt x="45" y="6"/>
                    <a:pt x="50" y="6"/>
                  </a:cubicBezTo>
                  <a:cubicBezTo>
                    <a:pt x="57" y="6"/>
                    <a:pt x="63" y="8"/>
                    <a:pt x="69" y="8"/>
                  </a:cubicBezTo>
                  <a:cubicBezTo>
                    <a:pt x="82" y="10"/>
                    <a:pt x="94" y="12"/>
                    <a:pt x="107" y="14"/>
                  </a:cubicBezTo>
                  <a:cubicBezTo>
                    <a:pt x="120" y="16"/>
                    <a:pt x="133" y="17"/>
                    <a:pt x="146" y="19"/>
                  </a:cubicBezTo>
                  <a:cubicBezTo>
                    <a:pt x="159" y="20"/>
                    <a:pt x="172" y="21"/>
                    <a:pt x="185" y="22"/>
                  </a:cubicBezTo>
                  <a:cubicBezTo>
                    <a:pt x="226" y="24"/>
                    <a:pt x="267" y="20"/>
                    <a:pt x="306" y="11"/>
                  </a:cubicBezTo>
                  <a:cubicBezTo>
                    <a:pt x="308" y="11"/>
                    <a:pt x="307" y="8"/>
                    <a:pt x="306" y="9"/>
                  </a:cubicBezTo>
                  <a:cubicBezTo>
                    <a:pt x="281" y="14"/>
                    <a:pt x="256" y="17"/>
                    <a:pt x="230" y="18"/>
                  </a:cubicBezTo>
                  <a:cubicBezTo>
                    <a:pt x="205" y="19"/>
                    <a:pt x="179" y="18"/>
                    <a:pt x="154" y="16"/>
                  </a:cubicBezTo>
                  <a:cubicBezTo>
                    <a:pt x="128" y="14"/>
                    <a:pt x="102" y="12"/>
                    <a:pt x="76" y="9"/>
                  </a:cubicBezTo>
                  <a:cubicBezTo>
                    <a:pt x="58" y="7"/>
                    <a:pt x="36" y="6"/>
                    <a:pt x="20" y="17"/>
                  </a:cubicBezTo>
                  <a:cubicBezTo>
                    <a:pt x="14" y="22"/>
                    <a:pt x="9" y="28"/>
                    <a:pt x="7" y="35"/>
                  </a:cubicBezTo>
                  <a:cubicBezTo>
                    <a:pt x="3" y="44"/>
                    <a:pt x="4" y="55"/>
                    <a:pt x="4" y="65"/>
                  </a:cubicBezTo>
                  <a:cubicBezTo>
                    <a:pt x="5" y="78"/>
                    <a:pt x="6" y="91"/>
                    <a:pt x="7" y="104"/>
                  </a:cubicBezTo>
                  <a:cubicBezTo>
                    <a:pt x="8" y="109"/>
                    <a:pt x="8" y="115"/>
                    <a:pt x="9" y="121"/>
                  </a:cubicBezTo>
                  <a:cubicBezTo>
                    <a:pt x="10" y="126"/>
                    <a:pt x="11" y="132"/>
                    <a:pt x="11" y="138"/>
                  </a:cubicBezTo>
                  <a:cubicBezTo>
                    <a:pt x="12" y="142"/>
                    <a:pt x="12" y="145"/>
                    <a:pt x="11" y="149"/>
                  </a:cubicBezTo>
                  <a:cubicBezTo>
                    <a:pt x="12" y="149"/>
                    <a:pt x="12" y="149"/>
                    <a:pt x="13" y="148"/>
                  </a:cubicBezTo>
                  <a:cubicBezTo>
                    <a:pt x="10" y="144"/>
                    <a:pt x="9" y="139"/>
                    <a:pt x="8" y="134"/>
                  </a:cubicBezTo>
                  <a:cubicBezTo>
                    <a:pt x="7" y="129"/>
                    <a:pt x="7" y="124"/>
                    <a:pt x="6" y="118"/>
                  </a:cubicBezTo>
                  <a:cubicBezTo>
                    <a:pt x="5" y="106"/>
                    <a:pt x="5" y="93"/>
                    <a:pt x="5" y="80"/>
                  </a:cubicBezTo>
                  <a:cubicBezTo>
                    <a:pt x="5" y="72"/>
                    <a:pt x="5" y="63"/>
                    <a:pt x="5" y="55"/>
                  </a:cubicBezTo>
                  <a:cubicBezTo>
                    <a:pt x="5" y="47"/>
                    <a:pt x="5" y="39"/>
                    <a:pt x="8" y="32"/>
                  </a:cubicBezTo>
                  <a:cubicBezTo>
                    <a:pt x="10" y="24"/>
                    <a:pt x="15" y="18"/>
                    <a:pt x="23" y="15"/>
                  </a:cubicBezTo>
                  <a:cubicBezTo>
                    <a:pt x="28" y="13"/>
                    <a:pt x="34" y="13"/>
                    <a:pt x="40" y="13"/>
                  </a:cubicBezTo>
                  <a:cubicBezTo>
                    <a:pt x="46" y="14"/>
                    <a:pt x="51" y="15"/>
                    <a:pt x="57" y="15"/>
                  </a:cubicBezTo>
                  <a:cubicBezTo>
                    <a:pt x="70" y="16"/>
                    <a:pt x="83" y="18"/>
                    <a:pt x="95" y="18"/>
                  </a:cubicBezTo>
                  <a:cubicBezTo>
                    <a:pt x="109" y="18"/>
                    <a:pt x="122" y="20"/>
                    <a:pt x="134" y="20"/>
                  </a:cubicBezTo>
                  <a:cubicBezTo>
                    <a:pt x="160" y="23"/>
                    <a:pt x="187" y="25"/>
                    <a:pt x="212" y="24"/>
                  </a:cubicBezTo>
                  <a:cubicBezTo>
                    <a:pt x="226" y="24"/>
                    <a:pt x="239" y="23"/>
                    <a:pt x="252" y="22"/>
                  </a:cubicBezTo>
                  <a:cubicBezTo>
                    <a:pt x="256" y="21"/>
                    <a:pt x="261" y="21"/>
                    <a:pt x="266" y="20"/>
                  </a:cubicBezTo>
                  <a:cubicBezTo>
                    <a:pt x="271" y="19"/>
                    <a:pt x="276" y="18"/>
                    <a:pt x="280" y="17"/>
                  </a:cubicBezTo>
                  <a:cubicBezTo>
                    <a:pt x="285" y="16"/>
                    <a:pt x="290" y="15"/>
                    <a:pt x="295" y="15"/>
                  </a:cubicBezTo>
                  <a:cubicBezTo>
                    <a:pt x="298" y="15"/>
                    <a:pt x="302" y="16"/>
                    <a:pt x="305" y="19"/>
                  </a:cubicBezTo>
                  <a:cubicBezTo>
                    <a:pt x="310" y="23"/>
                    <a:pt x="311" y="31"/>
                    <a:pt x="311" y="38"/>
                  </a:cubicBezTo>
                  <a:cubicBezTo>
                    <a:pt x="312" y="45"/>
                    <a:pt x="311" y="52"/>
                    <a:pt x="311" y="59"/>
                  </a:cubicBezTo>
                  <a:cubicBezTo>
                    <a:pt x="311" y="69"/>
                    <a:pt x="312" y="80"/>
                    <a:pt x="313" y="90"/>
                  </a:cubicBezTo>
                  <a:cubicBezTo>
                    <a:pt x="313" y="98"/>
                    <a:pt x="314" y="107"/>
                    <a:pt x="313" y="115"/>
                  </a:cubicBezTo>
                  <a:cubicBezTo>
                    <a:pt x="312" y="122"/>
                    <a:pt x="310" y="130"/>
                    <a:pt x="313" y="136"/>
                  </a:cubicBezTo>
                  <a:cubicBezTo>
                    <a:pt x="314" y="137"/>
                    <a:pt x="315" y="136"/>
                    <a:pt x="315" y="136"/>
                  </a:cubicBezTo>
                  <a:cubicBezTo>
                    <a:pt x="319" y="122"/>
                    <a:pt x="314" y="108"/>
                    <a:pt x="313" y="95"/>
                  </a:cubicBezTo>
                  <a:cubicBezTo>
                    <a:pt x="313" y="77"/>
                    <a:pt x="313" y="59"/>
                    <a:pt x="313" y="41"/>
                  </a:cubicBezTo>
                  <a:cubicBezTo>
                    <a:pt x="313" y="40"/>
                    <a:pt x="311" y="40"/>
                    <a:pt x="311" y="41"/>
                  </a:cubicBezTo>
                  <a:cubicBezTo>
                    <a:pt x="310" y="59"/>
                    <a:pt x="314" y="77"/>
                    <a:pt x="315" y="95"/>
                  </a:cubicBezTo>
                  <a:cubicBezTo>
                    <a:pt x="315" y="110"/>
                    <a:pt x="311" y="126"/>
                    <a:pt x="315" y="142"/>
                  </a:cubicBezTo>
                  <a:cubicBezTo>
                    <a:pt x="316" y="143"/>
                    <a:pt x="317" y="143"/>
                    <a:pt x="317" y="142"/>
                  </a:cubicBezTo>
                  <a:cubicBezTo>
                    <a:pt x="317" y="115"/>
                    <a:pt x="316" y="89"/>
                    <a:pt x="315" y="63"/>
                  </a:cubicBezTo>
                  <a:cubicBezTo>
                    <a:pt x="314" y="58"/>
                    <a:pt x="314" y="53"/>
                    <a:pt x="314" y="48"/>
                  </a:cubicBezTo>
                  <a:cubicBezTo>
                    <a:pt x="314" y="44"/>
                    <a:pt x="314" y="40"/>
                    <a:pt x="314" y="36"/>
                  </a:cubicBezTo>
                  <a:cubicBezTo>
                    <a:pt x="314" y="29"/>
                    <a:pt x="312" y="22"/>
                    <a:pt x="306" y="18"/>
                  </a:cubicBezTo>
                  <a:cubicBezTo>
                    <a:pt x="301" y="16"/>
                    <a:pt x="295" y="16"/>
                    <a:pt x="291" y="16"/>
                  </a:cubicBezTo>
                  <a:cubicBezTo>
                    <a:pt x="285" y="16"/>
                    <a:pt x="278" y="17"/>
                    <a:pt x="272" y="17"/>
                  </a:cubicBezTo>
                  <a:cubicBezTo>
                    <a:pt x="259" y="18"/>
                    <a:pt x="246" y="19"/>
                    <a:pt x="233" y="20"/>
                  </a:cubicBezTo>
                  <a:cubicBezTo>
                    <a:pt x="207" y="21"/>
                    <a:pt x="181" y="20"/>
                    <a:pt x="155" y="18"/>
                  </a:cubicBezTo>
                  <a:cubicBezTo>
                    <a:pt x="142" y="17"/>
                    <a:pt x="129" y="16"/>
                    <a:pt x="116" y="15"/>
                  </a:cubicBezTo>
                  <a:cubicBezTo>
                    <a:pt x="104" y="14"/>
                    <a:pt x="91" y="13"/>
                    <a:pt x="78" y="12"/>
                  </a:cubicBezTo>
                  <a:cubicBezTo>
                    <a:pt x="66" y="10"/>
                    <a:pt x="55" y="8"/>
                    <a:pt x="43" y="10"/>
                  </a:cubicBezTo>
                  <a:cubicBezTo>
                    <a:pt x="36" y="11"/>
                    <a:pt x="29" y="14"/>
                    <a:pt x="25" y="20"/>
                  </a:cubicBezTo>
                  <a:cubicBezTo>
                    <a:pt x="11" y="37"/>
                    <a:pt x="12" y="60"/>
                    <a:pt x="10" y="80"/>
                  </a:cubicBezTo>
                  <a:cubicBezTo>
                    <a:pt x="9" y="92"/>
                    <a:pt x="8" y="105"/>
                    <a:pt x="8" y="118"/>
                  </a:cubicBezTo>
                  <a:cubicBezTo>
                    <a:pt x="7" y="123"/>
                    <a:pt x="7" y="130"/>
                    <a:pt x="7" y="136"/>
                  </a:cubicBezTo>
                  <a:cubicBezTo>
                    <a:pt x="7" y="141"/>
                    <a:pt x="6" y="147"/>
                    <a:pt x="8" y="152"/>
                  </a:cubicBezTo>
                  <a:cubicBezTo>
                    <a:pt x="8" y="153"/>
                    <a:pt x="9" y="153"/>
                    <a:pt x="10" y="152"/>
                  </a:cubicBezTo>
                  <a:cubicBezTo>
                    <a:pt x="13" y="142"/>
                    <a:pt x="9" y="131"/>
                    <a:pt x="8" y="121"/>
                  </a:cubicBezTo>
                  <a:cubicBezTo>
                    <a:pt x="8" y="108"/>
                    <a:pt x="7" y="95"/>
                    <a:pt x="7" y="83"/>
                  </a:cubicBezTo>
                  <a:cubicBezTo>
                    <a:pt x="7" y="77"/>
                    <a:pt x="7" y="72"/>
                    <a:pt x="7" y="66"/>
                  </a:cubicBezTo>
                  <a:cubicBezTo>
                    <a:pt x="7" y="62"/>
                    <a:pt x="7" y="59"/>
                    <a:pt x="7" y="55"/>
                  </a:cubicBezTo>
                  <a:cubicBezTo>
                    <a:pt x="7" y="47"/>
                    <a:pt x="7" y="39"/>
                    <a:pt x="10" y="31"/>
                  </a:cubicBezTo>
                  <a:cubicBezTo>
                    <a:pt x="11" y="28"/>
                    <a:pt x="13" y="25"/>
                    <a:pt x="16" y="22"/>
                  </a:cubicBezTo>
                  <a:cubicBezTo>
                    <a:pt x="20" y="19"/>
                    <a:pt x="24" y="18"/>
                    <a:pt x="28" y="17"/>
                  </a:cubicBezTo>
                  <a:cubicBezTo>
                    <a:pt x="39" y="14"/>
                    <a:pt x="50" y="15"/>
                    <a:pt x="61" y="17"/>
                  </a:cubicBezTo>
                  <a:cubicBezTo>
                    <a:pt x="71" y="18"/>
                    <a:pt x="82" y="20"/>
                    <a:pt x="92" y="22"/>
                  </a:cubicBezTo>
                  <a:cubicBezTo>
                    <a:pt x="105" y="24"/>
                    <a:pt x="118" y="25"/>
                    <a:pt x="130" y="26"/>
                  </a:cubicBezTo>
                  <a:cubicBezTo>
                    <a:pt x="156" y="27"/>
                    <a:pt x="182" y="27"/>
                    <a:pt x="208" y="26"/>
                  </a:cubicBezTo>
                  <a:cubicBezTo>
                    <a:pt x="220" y="25"/>
                    <a:pt x="233" y="24"/>
                    <a:pt x="246" y="23"/>
                  </a:cubicBezTo>
                  <a:cubicBezTo>
                    <a:pt x="259" y="22"/>
                    <a:pt x="272" y="20"/>
                    <a:pt x="285" y="19"/>
                  </a:cubicBezTo>
                  <a:cubicBezTo>
                    <a:pt x="287" y="18"/>
                    <a:pt x="289" y="18"/>
                    <a:pt x="291" y="18"/>
                  </a:cubicBezTo>
                  <a:cubicBezTo>
                    <a:pt x="294" y="17"/>
                    <a:pt x="296" y="17"/>
                    <a:pt x="298" y="16"/>
                  </a:cubicBezTo>
                  <a:cubicBezTo>
                    <a:pt x="302" y="16"/>
                    <a:pt x="304" y="16"/>
                    <a:pt x="306" y="19"/>
                  </a:cubicBezTo>
                  <a:cubicBezTo>
                    <a:pt x="310" y="24"/>
                    <a:pt x="310" y="31"/>
                    <a:pt x="311" y="37"/>
                  </a:cubicBezTo>
                  <a:cubicBezTo>
                    <a:pt x="312" y="50"/>
                    <a:pt x="311" y="64"/>
                    <a:pt x="311" y="77"/>
                  </a:cubicBezTo>
                  <a:cubicBezTo>
                    <a:pt x="312" y="89"/>
                    <a:pt x="313" y="101"/>
                    <a:pt x="315" y="112"/>
                  </a:cubicBezTo>
                  <a:cubicBezTo>
                    <a:pt x="316" y="116"/>
                    <a:pt x="316" y="120"/>
                    <a:pt x="316" y="124"/>
                  </a:cubicBezTo>
                  <a:cubicBezTo>
                    <a:pt x="317" y="127"/>
                    <a:pt x="317" y="132"/>
                    <a:pt x="315" y="135"/>
                  </a:cubicBezTo>
                  <a:cubicBezTo>
                    <a:pt x="314" y="136"/>
                    <a:pt x="316" y="137"/>
                    <a:pt x="316" y="136"/>
                  </a:cubicBezTo>
                  <a:cubicBezTo>
                    <a:pt x="318" y="134"/>
                    <a:pt x="319" y="130"/>
                    <a:pt x="319" y="127"/>
                  </a:cubicBezTo>
                  <a:cubicBezTo>
                    <a:pt x="319" y="122"/>
                    <a:pt x="318" y="118"/>
                    <a:pt x="317" y="114"/>
                  </a:cubicBezTo>
                  <a:cubicBezTo>
                    <a:pt x="315" y="103"/>
                    <a:pt x="314" y="91"/>
                    <a:pt x="313" y="79"/>
                  </a:cubicBezTo>
                  <a:cubicBezTo>
                    <a:pt x="313" y="65"/>
                    <a:pt x="314" y="51"/>
                    <a:pt x="313" y="38"/>
                  </a:cubicBezTo>
                  <a:cubicBezTo>
                    <a:pt x="312" y="32"/>
                    <a:pt x="312" y="25"/>
                    <a:pt x="309" y="20"/>
                  </a:cubicBezTo>
                  <a:cubicBezTo>
                    <a:pt x="308" y="18"/>
                    <a:pt x="306" y="16"/>
                    <a:pt x="304" y="15"/>
                  </a:cubicBezTo>
                  <a:cubicBezTo>
                    <a:pt x="301" y="13"/>
                    <a:pt x="296" y="14"/>
                    <a:pt x="293" y="15"/>
                  </a:cubicBezTo>
                  <a:cubicBezTo>
                    <a:pt x="288" y="17"/>
                    <a:pt x="282" y="17"/>
                    <a:pt x="277" y="18"/>
                  </a:cubicBezTo>
                  <a:cubicBezTo>
                    <a:pt x="270" y="19"/>
                    <a:pt x="264" y="20"/>
                    <a:pt x="257" y="20"/>
                  </a:cubicBezTo>
                  <a:cubicBezTo>
                    <a:pt x="244" y="21"/>
                    <a:pt x="231" y="22"/>
                    <a:pt x="218" y="23"/>
                  </a:cubicBezTo>
                  <a:cubicBezTo>
                    <a:pt x="193" y="25"/>
                    <a:pt x="167" y="26"/>
                    <a:pt x="141" y="25"/>
                  </a:cubicBezTo>
                  <a:cubicBezTo>
                    <a:pt x="128" y="24"/>
                    <a:pt x="115" y="23"/>
                    <a:pt x="103" y="22"/>
                  </a:cubicBezTo>
                  <a:cubicBezTo>
                    <a:pt x="91" y="20"/>
                    <a:pt x="80" y="18"/>
                    <a:pt x="69" y="16"/>
                  </a:cubicBezTo>
                  <a:cubicBezTo>
                    <a:pt x="59" y="14"/>
                    <a:pt x="48" y="13"/>
                    <a:pt x="38" y="13"/>
                  </a:cubicBezTo>
                  <a:cubicBezTo>
                    <a:pt x="29" y="14"/>
                    <a:pt x="19" y="16"/>
                    <a:pt x="13" y="22"/>
                  </a:cubicBezTo>
                  <a:cubicBezTo>
                    <a:pt x="8" y="27"/>
                    <a:pt x="6" y="35"/>
                    <a:pt x="6" y="42"/>
                  </a:cubicBezTo>
                  <a:cubicBezTo>
                    <a:pt x="5" y="50"/>
                    <a:pt x="6" y="58"/>
                    <a:pt x="5" y="66"/>
                  </a:cubicBezTo>
                  <a:cubicBezTo>
                    <a:pt x="5" y="73"/>
                    <a:pt x="5" y="80"/>
                    <a:pt x="5" y="87"/>
                  </a:cubicBezTo>
                  <a:cubicBezTo>
                    <a:pt x="5" y="94"/>
                    <a:pt x="5" y="102"/>
                    <a:pt x="6" y="110"/>
                  </a:cubicBezTo>
                  <a:cubicBezTo>
                    <a:pt x="6" y="117"/>
                    <a:pt x="7" y="124"/>
                    <a:pt x="8" y="131"/>
                  </a:cubicBezTo>
                  <a:cubicBezTo>
                    <a:pt x="9" y="138"/>
                    <a:pt x="10" y="145"/>
                    <a:pt x="8" y="152"/>
                  </a:cubicBezTo>
                  <a:cubicBezTo>
                    <a:pt x="8" y="152"/>
                    <a:pt x="9" y="152"/>
                    <a:pt x="10" y="152"/>
                  </a:cubicBezTo>
                  <a:cubicBezTo>
                    <a:pt x="8" y="146"/>
                    <a:pt x="9" y="140"/>
                    <a:pt x="9" y="134"/>
                  </a:cubicBezTo>
                  <a:cubicBezTo>
                    <a:pt x="9" y="128"/>
                    <a:pt x="9" y="122"/>
                    <a:pt x="9" y="116"/>
                  </a:cubicBezTo>
                  <a:cubicBezTo>
                    <a:pt x="10" y="103"/>
                    <a:pt x="11" y="91"/>
                    <a:pt x="12" y="78"/>
                  </a:cubicBezTo>
                  <a:cubicBezTo>
                    <a:pt x="13" y="67"/>
                    <a:pt x="14" y="55"/>
                    <a:pt x="16" y="44"/>
                  </a:cubicBezTo>
                  <a:cubicBezTo>
                    <a:pt x="18" y="35"/>
                    <a:pt x="22" y="24"/>
                    <a:pt x="29" y="18"/>
                  </a:cubicBezTo>
                  <a:cubicBezTo>
                    <a:pt x="36" y="12"/>
                    <a:pt x="45" y="11"/>
                    <a:pt x="54" y="11"/>
                  </a:cubicBezTo>
                  <a:cubicBezTo>
                    <a:pt x="66" y="11"/>
                    <a:pt x="79" y="14"/>
                    <a:pt x="91" y="15"/>
                  </a:cubicBezTo>
                  <a:cubicBezTo>
                    <a:pt x="104" y="17"/>
                    <a:pt x="117" y="17"/>
                    <a:pt x="130" y="18"/>
                  </a:cubicBezTo>
                  <a:cubicBezTo>
                    <a:pt x="142" y="20"/>
                    <a:pt x="155" y="20"/>
                    <a:pt x="168" y="21"/>
                  </a:cubicBezTo>
                  <a:cubicBezTo>
                    <a:pt x="194" y="22"/>
                    <a:pt x="220" y="22"/>
                    <a:pt x="246" y="21"/>
                  </a:cubicBezTo>
                  <a:cubicBezTo>
                    <a:pt x="259" y="20"/>
                    <a:pt x="272" y="20"/>
                    <a:pt x="285" y="18"/>
                  </a:cubicBezTo>
                  <a:cubicBezTo>
                    <a:pt x="294" y="17"/>
                    <a:pt x="306" y="17"/>
                    <a:pt x="310" y="27"/>
                  </a:cubicBezTo>
                  <a:cubicBezTo>
                    <a:pt x="313" y="33"/>
                    <a:pt x="312" y="40"/>
                    <a:pt x="312" y="46"/>
                  </a:cubicBezTo>
                  <a:cubicBezTo>
                    <a:pt x="312" y="56"/>
                    <a:pt x="313" y="65"/>
                    <a:pt x="313" y="74"/>
                  </a:cubicBezTo>
                  <a:cubicBezTo>
                    <a:pt x="314" y="97"/>
                    <a:pt x="315" y="119"/>
                    <a:pt x="315" y="142"/>
                  </a:cubicBezTo>
                  <a:cubicBezTo>
                    <a:pt x="316" y="141"/>
                    <a:pt x="316" y="141"/>
                    <a:pt x="317" y="141"/>
                  </a:cubicBezTo>
                  <a:cubicBezTo>
                    <a:pt x="313" y="126"/>
                    <a:pt x="317" y="110"/>
                    <a:pt x="317" y="95"/>
                  </a:cubicBezTo>
                  <a:cubicBezTo>
                    <a:pt x="316" y="77"/>
                    <a:pt x="312" y="59"/>
                    <a:pt x="313" y="41"/>
                  </a:cubicBezTo>
                  <a:cubicBezTo>
                    <a:pt x="313" y="41"/>
                    <a:pt x="312" y="41"/>
                    <a:pt x="311" y="41"/>
                  </a:cubicBezTo>
                  <a:cubicBezTo>
                    <a:pt x="311" y="59"/>
                    <a:pt x="311" y="76"/>
                    <a:pt x="312" y="94"/>
                  </a:cubicBezTo>
                  <a:cubicBezTo>
                    <a:pt x="312" y="101"/>
                    <a:pt x="313" y="107"/>
                    <a:pt x="313" y="114"/>
                  </a:cubicBezTo>
                  <a:cubicBezTo>
                    <a:pt x="314" y="121"/>
                    <a:pt x="315" y="128"/>
                    <a:pt x="313" y="135"/>
                  </a:cubicBezTo>
                  <a:cubicBezTo>
                    <a:pt x="314" y="135"/>
                    <a:pt x="315" y="135"/>
                    <a:pt x="315" y="135"/>
                  </a:cubicBezTo>
                  <a:cubicBezTo>
                    <a:pt x="313" y="131"/>
                    <a:pt x="314" y="125"/>
                    <a:pt x="314" y="121"/>
                  </a:cubicBezTo>
                  <a:cubicBezTo>
                    <a:pt x="315" y="116"/>
                    <a:pt x="315" y="111"/>
                    <a:pt x="315" y="106"/>
                  </a:cubicBezTo>
                  <a:cubicBezTo>
                    <a:pt x="316" y="93"/>
                    <a:pt x="314" y="80"/>
                    <a:pt x="313" y="67"/>
                  </a:cubicBezTo>
                  <a:cubicBezTo>
                    <a:pt x="312" y="54"/>
                    <a:pt x="315" y="39"/>
                    <a:pt x="311" y="26"/>
                  </a:cubicBezTo>
                  <a:cubicBezTo>
                    <a:pt x="309" y="20"/>
                    <a:pt x="305" y="15"/>
                    <a:pt x="299" y="14"/>
                  </a:cubicBezTo>
                  <a:cubicBezTo>
                    <a:pt x="290" y="12"/>
                    <a:pt x="280" y="15"/>
                    <a:pt x="271" y="17"/>
                  </a:cubicBezTo>
                  <a:cubicBezTo>
                    <a:pt x="267" y="18"/>
                    <a:pt x="262" y="19"/>
                    <a:pt x="258" y="19"/>
                  </a:cubicBezTo>
                  <a:cubicBezTo>
                    <a:pt x="252" y="20"/>
                    <a:pt x="245" y="21"/>
                    <a:pt x="238" y="21"/>
                  </a:cubicBezTo>
                  <a:cubicBezTo>
                    <a:pt x="225" y="22"/>
                    <a:pt x="212" y="23"/>
                    <a:pt x="199" y="23"/>
                  </a:cubicBezTo>
                  <a:cubicBezTo>
                    <a:pt x="173" y="23"/>
                    <a:pt x="147" y="19"/>
                    <a:pt x="121" y="17"/>
                  </a:cubicBezTo>
                  <a:cubicBezTo>
                    <a:pt x="109" y="17"/>
                    <a:pt x="95" y="17"/>
                    <a:pt x="82" y="16"/>
                  </a:cubicBezTo>
                  <a:cubicBezTo>
                    <a:pt x="76" y="15"/>
                    <a:pt x="70" y="14"/>
                    <a:pt x="63" y="14"/>
                  </a:cubicBezTo>
                  <a:cubicBezTo>
                    <a:pt x="57" y="13"/>
                    <a:pt x="51" y="13"/>
                    <a:pt x="45" y="12"/>
                  </a:cubicBezTo>
                  <a:cubicBezTo>
                    <a:pt x="35" y="11"/>
                    <a:pt x="25" y="10"/>
                    <a:pt x="16" y="16"/>
                  </a:cubicBezTo>
                  <a:cubicBezTo>
                    <a:pt x="10" y="20"/>
                    <a:pt x="7" y="27"/>
                    <a:pt x="5" y="34"/>
                  </a:cubicBezTo>
                  <a:cubicBezTo>
                    <a:pt x="3" y="42"/>
                    <a:pt x="3" y="50"/>
                    <a:pt x="3" y="57"/>
                  </a:cubicBezTo>
                  <a:cubicBezTo>
                    <a:pt x="3" y="66"/>
                    <a:pt x="3" y="75"/>
                    <a:pt x="3" y="84"/>
                  </a:cubicBezTo>
                  <a:cubicBezTo>
                    <a:pt x="3" y="97"/>
                    <a:pt x="3" y="109"/>
                    <a:pt x="5" y="122"/>
                  </a:cubicBezTo>
                  <a:cubicBezTo>
                    <a:pt x="5" y="127"/>
                    <a:pt x="6" y="132"/>
                    <a:pt x="6" y="137"/>
                  </a:cubicBezTo>
                  <a:cubicBezTo>
                    <a:pt x="7" y="142"/>
                    <a:pt x="8" y="146"/>
                    <a:pt x="11" y="150"/>
                  </a:cubicBezTo>
                  <a:cubicBezTo>
                    <a:pt x="12" y="151"/>
                    <a:pt x="13" y="150"/>
                    <a:pt x="13" y="149"/>
                  </a:cubicBezTo>
                  <a:cubicBezTo>
                    <a:pt x="15" y="138"/>
                    <a:pt x="12" y="127"/>
                    <a:pt x="10" y="116"/>
                  </a:cubicBezTo>
                  <a:cubicBezTo>
                    <a:pt x="9" y="110"/>
                    <a:pt x="9" y="104"/>
                    <a:pt x="9" y="98"/>
                  </a:cubicBezTo>
                  <a:cubicBezTo>
                    <a:pt x="8" y="91"/>
                    <a:pt x="8" y="85"/>
                    <a:pt x="7" y="79"/>
                  </a:cubicBezTo>
                  <a:cubicBezTo>
                    <a:pt x="6" y="72"/>
                    <a:pt x="6" y="66"/>
                    <a:pt x="6" y="59"/>
                  </a:cubicBezTo>
                  <a:cubicBezTo>
                    <a:pt x="6" y="54"/>
                    <a:pt x="6" y="48"/>
                    <a:pt x="7" y="43"/>
                  </a:cubicBezTo>
                  <a:cubicBezTo>
                    <a:pt x="8" y="35"/>
                    <a:pt x="12" y="27"/>
                    <a:pt x="17" y="22"/>
                  </a:cubicBezTo>
                  <a:cubicBezTo>
                    <a:pt x="31" y="8"/>
                    <a:pt x="54" y="9"/>
                    <a:pt x="72" y="11"/>
                  </a:cubicBezTo>
                  <a:cubicBezTo>
                    <a:pt x="85" y="12"/>
                    <a:pt x="98" y="13"/>
                    <a:pt x="110" y="14"/>
                  </a:cubicBezTo>
                  <a:cubicBezTo>
                    <a:pt x="124" y="15"/>
                    <a:pt x="137" y="17"/>
                    <a:pt x="150" y="17"/>
                  </a:cubicBezTo>
                  <a:cubicBezTo>
                    <a:pt x="175" y="20"/>
                    <a:pt x="201" y="21"/>
                    <a:pt x="227" y="20"/>
                  </a:cubicBezTo>
                  <a:cubicBezTo>
                    <a:pt x="252" y="19"/>
                    <a:pt x="276" y="16"/>
                    <a:pt x="301" y="12"/>
                  </a:cubicBezTo>
                  <a:cubicBezTo>
                    <a:pt x="303" y="11"/>
                    <a:pt x="305" y="11"/>
                    <a:pt x="306" y="11"/>
                  </a:cubicBezTo>
                  <a:cubicBezTo>
                    <a:pt x="306" y="10"/>
                    <a:pt x="306" y="9"/>
                    <a:pt x="306" y="9"/>
                  </a:cubicBezTo>
                  <a:cubicBezTo>
                    <a:pt x="281" y="14"/>
                    <a:pt x="256" y="18"/>
                    <a:pt x="230" y="20"/>
                  </a:cubicBezTo>
                  <a:cubicBezTo>
                    <a:pt x="218" y="21"/>
                    <a:pt x="205" y="21"/>
                    <a:pt x="192" y="20"/>
                  </a:cubicBezTo>
                  <a:cubicBezTo>
                    <a:pt x="179" y="20"/>
                    <a:pt x="167" y="19"/>
                    <a:pt x="154" y="17"/>
                  </a:cubicBezTo>
                  <a:cubicBezTo>
                    <a:pt x="133" y="15"/>
                    <a:pt x="113" y="13"/>
                    <a:pt x="92" y="10"/>
                  </a:cubicBezTo>
                  <a:cubicBezTo>
                    <a:pt x="82" y="8"/>
                    <a:pt x="73" y="7"/>
                    <a:pt x="63" y="6"/>
                  </a:cubicBezTo>
                  <a:cubicBezTo>
                    <a:pt x="58" y="5"/>
                    <a:pt x="53" y="4"/>
                    <a:pt x="49" y="4"/>
                  </a:cubicBezTo>
                  <a:cubicBezTo>
                    <a:pt x="44" y="4"/>
                    <a:pt x="39" y="4"/>
                    <a:pt x="35" y="3"/>
                  </a:cubicBezTo>
                  <a:cubicBezTo>
                    <a:pt x="35" y="3"/>
                    <a:pt x="35" y="4"/>
                    <a:pt x="35" y="5"/>
                  </a:cubicBezTo>
                  <a:cubicBezTo>
                    <a:pt x="59" y="10"/>
                    <a:pt x="84" y="9"/>
                    <a:pt x="109" y="10"/>
                  </a:cubicBezTo>
                  <a:cubicBezTo>
                    <a:pt x="122" y="10"/>
                    <a:pt x="135" y="11"/>
                    <a:pt x="147" y="13"/>
                  </a:cubicBezTo>
                  <a:cubicBezTo>
                    <a:pt x="160" y="14"/>
                    <a:pt x="173" y="15"/>
                    <a:pt x="187" y="17"/>
                  </a:cubicBezTo>
                  <a:cubicBezTo>
                    <a:pt x="211" y="19"/>
                    <a:pt x="236" y="21"/>
                    <a:pt x="261" y="21"/>
                  </a:cubicBezTo>
                  <a:cubicBezTo>
                    <a:pt x="271" y="21"/>
                    <a:pt x="282" y="20"/>
                    <a:pt x="292" y="23"/>
                  </a:cubicBezTo>
                  <a:cubicBezTo>
                    <a:pt x="297" y="25"/>
                    <a:pt x="301" y="27"/>
                    <a:pt x="305" y="31"/>
                  </a:cubicBezTo>
                  <a:cubicBezTo>
                    <a:pt x="307" y="35"/>
                    <a:pt x="309" y="39"/>
                    <a:pt x="309" y="43"/>
                  </a:cubicBezTo>
                  <a:cubicBezTo>
                    <a:pt x="311" y="52"/>
                    <a:pt x="312" y="62"/>
                    <a:pt x="312" y="71"/>
                  </a:cubicBezTo>
                  <a:cubicBezTo>
                    <a:pt x="312" y="82"/>
                    <a:pt x="312" y="92"/>
                    <a:pt x="311" y="103"/>
                  </a:cubicBezTo>
                  <a:cubicBezTo>
                    <a:pt x="311" y="110"/>
                    <a:pt x="312" y="118"/>
                    <a:pt x="313" y="126"/>
                  </a:cubicBezTo>
                  <a:cubicBezTo>
                    <a:pt x="313" y="134"/>
                    <a:pt x="313" y="142"/>
                    <a:pt x="310" y="149"/>
                  </a:cubicBezTo>
                  <a:cubicBezTo>
                    <a:pt x="311" y="150"/>
                    <a:pt x="312" y="150"/>
                    <a:pt x="312" y="150"/>
                  </a:cubicBezTo>
                  <a:cubicBezTo>
                    <a:pt x="313" y="138"/>
                    <a:pt x="312" y="125"/>
                    <a:pt x="312" y="113"/>
                  </a:cubicBezTo>
                  <a:cubicBezTo>
                    <a:pt x="312" y="100"/>
                    <a:pt x="313" y="88"/>
                    <a:pt x="313" y="75"/>
                  </a:cubicBezTo>
                  <a:cubicBezTo>
                    <a:pt x="313" y="63"/>
                    <a:pt x="313" y="52"/>
                    <a:pt x="312" y="42"/>
                  </a:cubicBezTo>
                  <a:cubicBezTo>
                    <a:pt x="312" y="34"/>
                    <a:pt x="310" y="26"/>
                    <a:pt x="306" y="20"/>
                  </a:cubicBezTo>
                  <a:cubicBezTo>
                    <a:pt x="301" y="12"/>
                    <a:pt x="292" y="12"/>
                    <a:pt x="284" y="12"/>
                  </a:cubicBezTo>
                  <a:cubicBezTo>
                    <a:pt x="279" y="12"/>
                    <a:pt x="273" y="12"/>
                    <a:pt x="267" y="13"/>
                  </a:cubicBezTo>
                  <a:cubicBezTo>
                    <a:pt x="262" y="13"/>
                    <a:pt x="256" y="13"/>
                    <a:pt x="250" y="13"/>
                  </a:cubicBezTo>
                  <a:cubicBezTo>
                    <a:pt x="238" y="14"/>
                    <a:pt x="225" y="13"/>
                    <a:pt x="212" y="13"/>
                  </a:cubicBezTo>
                  <a:cubicBezTo>
                    <a:pt x="199" y="12"/>
                    <a:pt x="186" y="12"/>
                    <a:pt x="173" y="12"/>
                  </a:cubicBezTo>
                  <a:cubicBezTo>
                    <a:pt x="160" y="11"/>
                    <a:pt x="147" y="11"/>
                    <a:pt x="134" y="9"/>
                  </a:cubicBezTo>
                  <a:cubicBezTo>
                    <a:pt x="122" y="8"/>
                    <a:pt x="109" y="6"/>
                    <a:pt x="96" y="4"/>
                  </a:cubicBezTo>
                  <a:cubicBezTo>
                    <a:pt x="84" y="3"/>
                    <a:pt x="73" y="2"/>
                    <a:pt x="61" y="1"/>
                  </a:cubicBezTo>
                  <a:cubicBezTo>
                    <a:pt x="50" y="0"/>
                    <a:pt x="40" y="0"/>
                    <a:pt x="30" y="3"/>
                  </a:cubicBezTo>
                  <a:cubicBezTo>
                    <a:pt x="22" y="5"/>
                    <a:pt x="13" y="8"/>
                    <a:pt x="8" y="14"/>
                  </a:cubicBezTo>
                  <a:cubicBezTo>
                    <a:pt x="4" y="20"/>
                    <a:pt x="2" y="28"/>
                    <a:pt x="1" y="35"/>
                  </a:cubicBezTo>
                  <a:cubicBezTo>
                    <a:pt x="0" y="44"/>
                    <a:pt x="1" y="52"/>
                    <a:pt x="1" y="60"/>
                  </a:cubicBezTo>
                  <a:cubicBezTo>
                    <a:pt x="2" y="69"/>
                    <a:pt x="2" y="79"/>
                    <a:pt x="1" y="88"/>
                  </a:cubicBezTo>
                  <a:cubicBezTo>
                    <a:pt x="0" y="99"/>
                    <a:pt x="0" y="111"/>
                    <a:pt x="1" y="122"/>
                  </a:cubicBezTo>
                  <a:cubicBezTo>
                    <a:pt x="2" y="133"/>
                    <a:pt x="4" y="144"/>
                    <a:pt x="4" y="155"/>
                  </a:cubicBezTo>
                  <a:cubicBezTo>
                    <a:pt x="4" y="157"/>
                    <a:pt x="6" y="157"/>
                    <a:pt x="6" y="15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6" name="Freeform 318"/>
            <p:cNvSpPr/>
            <p:nvPr/>
          </p:nvSpPr>
          <p:spPr bwMode="auto">
            <a:xfrm>
              <a:off x="4801" y="2680"/>
              <a:ext cx="61" cy="57"/>
            </a:xfrm>
            <a:custGeom>
              <a:avLst/>
              <a:gdLst>
                <a:gd name="T0" fmla="*/ 5 w 47"/>
                <a:gd name="T1" fmla="*/ 37 h 44"/>
                <a:gd name="T2" fmla="*/ 36 w 47"/>
                <a:gd name="T3" fmla="*/ 7 h 44"/>
                <a:gd name="T4" fmla="*/ 35 w 47"/>
                <a:gd name="T5" fmla="*/ 5 h 44"/>
                <a:gd name="T6" fmla="*/ 0 w 47"/>
                <a:gd name="T7" fmla="*/ 42 h 44"/>
                <a:gd name="T8" fmla="*/ 2 w 47"/>
                <a:gd name="T9" fmla="*/ 44 h 44"/>
                <a:gd name="T10" fmla="*/ 44 w 47"/>
                <a:gd name="T11" fmla="*/ 2 h 44"/>
                <a:gd name="T12" fmla="*/ 42 w 47"/>
                <a:gd name="T13" fmla="*/ 1 h 44"/>
                <a:gd name="T14" fmla="*/ 8 w 47"/>
                <a:gd name="T15" fmla="*/ 34 h 44"/>
                <a:gd name="T16" fmla="*/ 10 w 47"/>
                <a:gd name="T17" fmla="*/ 36 h 44"/>
                <a:gd name="T18" fmla="*/ 45 w 47"/>
                <a:gd name="T19" fmla="*/ 4 h 44"/>
                <a:gd name="T20" fmla="*/ 45 w 47"/>
                <a:gd name="T21" fmla="*/ 3 h 44"/>
                <a:gd name="T22" fmla="*/ 40 w 47"/>
                <a:gd name="T23" fmla="*/ 5 h 44"/>
                <a:gd name="T24" fmla="*/ 41 w 47"/>
                <a:gd name="T25" fmla="*/ 7 h 44"/>
                <a:gd name="T26" fmla="*/ 45 w 47"/>
                <a:gd name="T27" fmla="*/ 4 h 44"/>
                <a:gd name="T28" fmla="*/ 45 w 47"/>
                <a:gd name="T29" fmla="*/ 3 h 44"/>
                <a:gd name="T30" fmla="*/ 8 w 47"/>
                <a:gd name="T31" fmla="*/ 34 h 44"/>
                <a:gd name="T32" fmla="*/ 10 w 47"/>
                <a:gd name="T33" fmla="*/ 36 h 44"/>
                <a:gd name="T34" fmla="*/ 44 w 47"/>
                <a:gd name="T35" fmla="*/ 2 h 44"/>
                <a:gd name="T36" fmla="*/ 42 w 47"/>
                <a:gd name="T37" fmla="*/ 1 h 44"/>
                <a:gd name="T38" fmla="*/ 0 w 47"/>
                <a:gd name="T39" fmla="*/ 42 h 44"/>
                <a:gd name="T40" fmla="*/ 2 w 47"/>
                <a:gd name="T41" fmla="*/ 44 h 44"/>
                <a:gd name="T42" fmla="*/ 36 w 47"/>
                <a:gd name="T43" fmla="*/ 7 h 44"/>
                <a:gd name="T44" fmla="*/ 35 w 47"/>
                <a:gd name="T45" fmla="*/ 5 h 44"/>
                <a:gd name="T46" fmla="*/ 4 w 47"/>
                <a:gd name="T47" fmla="*/ 35 h 44"/>
                <a:gd name="T48" fmla="*/ 5 w 47"/>
                <a:gd name="T4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7" h="44">
                  <a:moveTo>
                    <a:pt x="5" y="37"/>
                  </a:moveTo>
                  <a:cubicBezTo>
                    <a:pt x="15" y="26"/>
                    <a:pt x="24" y="15"/>
                    <a:pt x="36" y="7"/>
                  </a:cubicBezTo>
                  <a:cubicBezTo>
                    <a:pt x="36" y="6"/>
                    <a:pt x="36" y="6"/>
                    <a:pt x="35" y="5"/>
                  </a:cubicBezTo>
                  <a:cubicBezTo>
                    <a:pt x="23" y="17"/>
                    <a:pt x="9" y="28"/>
                    <a:pt x="0" y="42"/>
                  </a:cubicBezTo>
                  <a:cubicBezTo>
                    <a:pt x="0" y="43"/>
                    <a:pt x="1" y="44"/>
                    <a:pt x="2" y="44"/>
                  </a:cubicBezTo>
                  <a:cubicBezTo>
                    <a:pt x="15" y="29"/>
                    <a:pt x="30" y="16"/>
                    <a:pt x="44" y="2"/>
                  </a:cubicBezTo>
                  <a:cubicBezTo>
                    <a:pt x="45" y="1"/>
                    <a:pt x="44" y="0"/>
                    <a:pt x="42" y="1"/>
                  </a:cubicBezTo>
                  <a:cubicBezTo>
                    <a:pt x="30" y="11"/>
                    <a:pt x="18" y="22"/>
                    <a:pt x="8" y="34"/>
                  </a:cubicBezTo>
                  <a:cubicBezTo>
                    <a:pt x="8" y="35"/>
                    <a:pt x="9" y="37"/>
                    <a:pt x="10" y="36"/>
                  </a:cubicBezTo>
                  <a:cubicBezTo>
                    <a:pt x="21" y="25"/>
                    <a:pt x="31" y="12"/>
                    <a:pt x="45" y="4"/>
                  </a:cubicBezTo>
                  <a:cubicBezTo>
                    <a:pt x="45" y="4"/>
                    <a:pt x="45" y="3"/>
                    <a:pt x="45" y="3"/>
                  </a:cubicBezTo>
                  <a:cubicBezTo>
                    <a:pt x="43" y="4"/>
                    <a:pt x="42" y="4"/>
                    <a:pt x="40" y="5"/>
                  </a:cubicBezTo>
                  <a:cubicBezTo>
                    <a:pt x="39" y="6"/>
                    <a:pt x="40" y="7"/>
                    <a:pt x="41" y="7"/>
                  </a:cubicBezTo>
                  <a:cubicBezTo>
                    <a:pt x="43" y="6"/>
                    <a:pt x="44" y="5"/>
                    <a:pt x="45" y="4"/>
                  </a:cubicBezTo>
                  <a:cubicBezTo>
                    <a:pt x="47" y="4"/>
                    <a:pt x="46" y="2"/>
                    <a:pt x="45" y="3"/>
                  </a:cubicBezTo>
                  <a:cubicBezTo>
                    <a:pt x="30" y="10"/>
                    <a:pt x="20" y="23"/>
                    <a:pt x="8" y="34"/>
                  </a:cubicBezTo>
                  <a:cubicBezTo>
                    <a:pt x="9" y="35"/>
                    <a:pt x="9" y="35"/>
                    <a:pt x="10" y="36"/>
                  </a:cubicBezTo>
                  <a:cubicBezTo>
                    <a:pt x="20" y="23"/>
                    <a:pt x="31" y="12"/>
                    <a:pt x="44" y="2"/>
                  </a:cubicBezTo>
                  <a:cubicBezTo>
                    <a:pt x="44" y="2"/>
                    <a:pt x="43" y="1"/>
                    <a:pt x="42" y="1"/>
                  </a:cubicBezTo>
                  <a:cubicBezTo>
                    <a:pt x="28" y="14"/>
                    <a:pt x="14" y="28"/>
                    <a:pt x="0" y="42"/>
                  </a:cubicBezTo>
                  <a:cubicBezTo>
                    <a:pt x="1" y="43"/>
                    <a:pt x="2" y="43"/>
                    <a:pt x="2" y="44"/>
                  </a:cubicBezTo>
                  <a:cubicBezTo>
                    <a:pt x="11" y="29"/>
                    <a:pt x="24" y="18"/>
                    <a:pt x="36" y="7"/>
                  </a:cubicBezTo>
                  <a:cubicBezTo>
                    <a:pt x="37" y="6"/>
                    <a:pt x="36" y="5"/>
                    <a:pt x="35" y="5"/>
                  </a:cubicBezTo>
                  <a:cubicBezTo>
                    <a:pt x="23" y="13"/>
                    <a:pt x="14" y="25"/>
                    <a:pt x="4" y="35"/>
                  </a:cubicBezTo>
                  <a:cubicBezTo>
                    <a:pt x="3" y="36"/>
                    <a:pt x="4" y="38"/>
                    <a:pt x="5" y="3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7" name="Freeform 319"/>
            <p:cNvSpPr/>
            <p:nvPr/>
          </p:nvSpPr>
          <p:spPr bwMode="auto">
            <a:xfrm>
              <a:off x="5008" y="2535"/>
              <a:ext cx="121" cy="52"/>
            </a:xfrm>
            <a:custGeom>
              <a:avLst/>
              <a:gdLst>
                <a:gd name="T0" fmla="*/ 13 w 94"/>
                <a:gd name="T1" fmla="*/ 26 h 40"/>
                <a:gd name="T2" fmla="*/ 28 w 94"/>
                <a:gd name="T3" fmla="*/ 11 h 40"/>
                <a:gd name="T4" fmla="*/ 26 w 94"/>
                <a:gd name="T5" fmla="*/ 10 h 40"/>
                <a:gd name="T6" fmla="*/ 1 w 94"/>
                <a:gd name="T7" fmla="*/ 34 h 40"/>
                <a:gd name="T8" fmla="*/ 1 w 94"/>
                <a:gd name="T9" fmla="*/ 36 h 40"/>
                <a:gd name="T10" fmla="*/ 11 w 94"/>
                <a:gd name="T11" fmla="*/ 31 h 40"/>
                <a:gd name="T12" fmla="*/ 21 w 94"/>
                <a:gd name="T13" fmla="*/ 22 h 40"/>
                <a:gd name="T14" fmla="*/ 29 w 94"/>
                <a:gd name="T15" fmla="*/ 13 h 40"/>
                <a:gd name="T16" fmla="*/ 40 w 94"/>
                <a:gd name="T17" fmla="*/ 4 h 40"/>
                <a:gd name="T18" fmla="*/ 54 w 94"/>
                <a:gd name="T19" fmla="*/ 3 h 40"/>
                <a:gd name="T20" fmla="*/ 65 w 94"/>
                <a:gd name="T21" fmla="*/ 13 h 40"/>
                <a:gd name="T22" fmla="*/ 88 w 94"/>
                <a:gd name="T23" fmla="*/ 36 h 40"/>
                <a:gd name="T24" fmla="*/ 91 w 94"/>
                <a:gd name="T25" fmla="*/ 39 h 40"/>
                <a:gd name="T26" fmla="*/ 93 w 94"/>
                <a:gd name="T27" fmla="*/ 37 h 40"/>
                <a:gd name="T28" fmla="*/ 79 w 94"/>
                <a:gd name="T29" fmla="*/ 26 h 40"/>
                <a:gd name="T30" fmla="*/ 69 w 94"/>
                <a:gd name="T31" fmla="*/ 15 h 40"/>
                <a:gd name="T32" fmla="*/ 49 w 94"/>
                <a:gd name="T33" fmla="*/ 1 h 40"/>
                <a:gd name="T34" fmla="*/ 32 w 94"/>
                <a:gd name="T35" fmla="*/ 11 h 40"/>
                <a:gd name="T36" fmla="*/ 17 w 94"/>
                <a:gd name="T37" fmla="*/ 26 h 40"/>
                <a:gd name="T38" fmla="*/ 18 w 94"/>
                <a:gd name="T39" fmla="*/ 28 h 40"/>
                <a:gd name="T40" fmla="*/ 32 w 94"/>
                <a:gd name="T41" fmla="*/ 14 h 40"/>
                <a:gd name="T42" fmla="*/ 48 w 94"/>
                <a:gd name="T43" fmla="*/ 3 h 40"/>
                <a:gd name="T44" fmla="*/ 68 w 94"/>
                <a:gd name="T45" fmla="*/ 17 h 40"/>
                <a:gd name="T46" fmla="*/ 78 w 94"/>
                <a:gd name="T47" fmla="*/ 28 h 40"/>
                <a:gd name="T48" fmla="*/ 91 w 94"/>
                <a:gd name="T49" fmla="*/ 39 h 40"/>
                <a:gd name="T50" fmla="*/ 93 w 94"/>
                <a:gd name="T51" fmla="*/ 37 h 40"/>
                <a:gd name="T52" fmla="*/ 69 w 94"/>
                <a:gd name="T53" fmla="*/ 14 h 40"/>
                <a:gd name="T54" fmla="*/ 47 w 94"/>
                <a:gd name="T55" fmla="*/ 0 h 40"/>
                <a:gd name="T56" fmla="*/ 25 w 94"/>
                <a:gd name="T57" fmla="*/ 14 h 40"/>
                <a:gd name="T58" fmla="*/ 6 w 94"/>
                <a:gd name="T59" fmla="*/ 32 h 40"/>
                <a:gd name="T60" fmla="*/ 1 w 94"/>
                <a:gd name="T61" fmla="*/ 34 h 40"/>
                <a:gd name="T62" fmla="*/ 2 w 94"/>
                <a:gd name="T63" fmla="*/ 35 h 40"/>
                <a:gd name="T64" fmla="*/ 28 w 94"/>
                <a:gd name="T65" fmla="*/ 11 h 40"/>
                <a:gd name="T66" fmla="*/ 26 w 94"/>
                <a:gd name="T67" fmla="*/ 10 h 40"/>
                <a:gd name="T68" fmla="*/ 12 w 94"/>
                <a:gd name="T69" fmla="*/ 24 h 40"/>
                <a:gd name="T70" fmla="*/ 13 w 94"/>
                <a:gd name="T71" fmla="*/ 2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4" h="40">
                  <a:moveTo>
                    <a:pt x="13" y="26"/>
                  </a:moveTo>
                  <a:cubicBezTo>
                    <a:pt x="18" y="21"/>
                    <a:pt x="22" y="16"/>
                    <a:pt x="28" y="11"/>
                  </a:cubicBezTo>
                  <a:cubicBezTo>
                    <a:pt x="27" y="11"/>
                    <a:pt x="27" y="10"/>
                    <a:pt x="26" y="10"/>
                  </a:cubicBezTo>
                  <a:cubicBezTo>
                    <a:pt x="18" y="18"/>
                    <a:pt x="9" y="26"/>
                    <a:pt x="1" y="34"/>
                  </a:cubicBezTo>
                  <a:cubicBezTo>
                    <a:pt x="0" y="34"/>
                    <a:pt x="0" y="36"/>
                    <a:pt x="1" y="36"/>
                  </a:cubicBezTo>
                  <a:cubicBezTo>
                    <a:pt x="5" y="35"/>
                    <a:pt x="8" y="33"/>
                    <a:pt x="11" y="31"/>
                  </a:cubicBezTo>
                  <a:cubicBezTo>
                    <a:pt x="14" y="28"/>
                    <a:pt x="18" y="25"/>
                    <a:pt x="21" y="22"/>
                  </a:cubicBezTo>
                  <a:cubicBezTo>
                    <a:pt x="24" y="19"/>
                    <a:pt x="26" y="16"/>
                    <a:pt x="29" y="13"/>
                  </a:cubicBezTo>
                  <a:cubicBezTo>
                    <a:pt x="33" y="10"/>
                    <a:pt x="36" y="6"/>
                    <a:pt x="40" y="4"/>
                  </a:cubicBezTo>
                  <a:cubicBezTo>
                    <a:pt x="45" y="1"/>
                    <a:pt x="49" y="1"/>
                    <a:pt x="54" y="3"/>
                  </a:cubicBezTo>
                  <a:cubicBezTo>
                    <a:pt x="58" y="6"/>
                    <a:pt x="61" y="9"/>
                    <a:pt x="65" y="13"/>
                  </a:cubicBezTo>
                  <a:cubicBezTo>
                    <a:pt x="73" y="20"/>
                    <a:pt x="80" y="28"/>
                    <a:pt x="88" y="36"/>
                  </a:cubicBezTo>
                  <a:cubicBezTo>
                    <a:pt x="89" y="37"/>
                    <a:pt x="90" y="38"/>
                    <a:pt x="91" y="39"/>
                  </a:cubicBezTo>
                  <a:cubicBezTo>
                    <a:pt x="92" y="40"/>
                    <a:pt x="94" y="38"/>
                    <a:pt x="93" y="37"/>
                  </a:cubicBezTo>
                  <a:cubicBezTo>
                    <a:pt x="88" y="34"/>
                    <a:pt x="84" y="30"/>
                    <a:pt x="79" y="26"/>
                  </a:cubicBezTo>
                  <a:cubicBezTo>
                    <a:pt x="76" y="23"/>
                    <a:pt x="72" y="19"/>
                    <a:pt x="69" y="15"/>
                  </a:cubicBezTo>
                  <a:cubicBezTo>
                    <a:pt x="64" y="9"/>
                    <a:pt x="58" y="1"/>
                    <a:pt x="49" y="1"/>
                  </a:cubicBezTo>
                  <a:cubicBezTo>
                    <a:pt x="42" y="1"/>
                    <a:pt x="37" y="7"/>
                    <a:pt x="32" y="11"/>
                  </a:cubicBezTo>
                  <a:cubicBezTo>
                    <a:pt x="27" y="16"/>
                    <a:pt x="23" y="22"/>
                    <a:pt x="17" y="26"/>
                  </a:cubicBezTo>
                  <a:cubicBezTo>
                    <a:pt x="16" y="27"/>
                    <a:pt x="16" y="28"/>
                    <a:pt x="18" y="28"/>
                  </a:cubicBezTo>
                  <a:cubicBezTo>
                    <a:pt x="23" y="24"/>
                    <a:pt x="27" y="19"/>
                    <a:pt x="32" y="14"/>
                  </a:cubicBezTo>
                  <a:cubicBezTo>
                    <a:pt x="36" y="10"/>
                    <a:pt x="42" y="4"/>
                    <a:pt x="48" y="3"/>
                  </a:cubicBezTo>
                  <a:cubicBezTo>
                    <a:pt x="57" y="3"/>
                    <a:pt x="63" y="11"/>
                    <a:pt x="68" y="17"/>
                  </a:cubicBezTo>
                  <a:cubicBezTo>
                    <a:pt x="71" y="21"/>
                    <a:pt x="75" y="24"/>
                    <a:pt x="78" y="28"/>
                  </a:cubicBezTo>
                  <a:cubicBezTo>
                    <a:pt x="82" y="32"/>
                    <a:pt x="87" y="35"/>
                    <a:pt x="91" y="39"/>
                  </a:cubicBezTo>
                  <a:cubicBezTo>
                    <a:pt x="92" y="38"/>
                    <a:pt x="92" y="38"/>
                    <a:pt x="93" y="37"/>
                  </a:cubicBezTo>
                  <a:cubicBezTo>
                    <a:pt x="84" y="30"/>
                    <a:pt x="76" y="22"/>
                    <a:pt x="69" y="14"/>
                  </a:cubicBezTo>
                  <a:cubicBezTo>
                    <a:pt x="63" y="8"/>
                    <a:pt x="56" y="0"/>
                    <a:pt x="47" y="0"/>
                  </a:cubicBezTo>
                  <a:cubicBezTo>
                    <a:pt x="38" y="0"/>
                    <a:pt x="31" y="9"/>
                    <a:pt x="25" y="14"/>
                  </a:cubicBezTo>
                  <a:cubicBezTo>
                    <a:pt x="19" y="20"/>
                    <a:pt x="14" y="27"/>
                    <a:pt x="6" y="32"/>
                  </a:cubicBezTo>
                  <a:cubicBezTo>
                    <a:pt x="5" y="33"/>
                    <a:pt x="3" y="33"/>
                    <a:pt x="1" y="34"/>
                  </a:cubicBezTo>
                  <a:cubicBezTo>
                    <a:pt x="1" y="34"/>
                    <a:pt x="2" y="35"/>
                    <a:pt x="2" y="35"/>
                  </a:cubicBezTo>
                  <a:cubicBezTo>
                    <a:pt x="10" y="27"/>
                    <a:pt x="19" y="19"/>
                    <a:pt x="28" y="11"/>
                  </a:cubicBezTo>
                  <a:cubicBezTo>
                    <a:pt x="28" y="10"/>
                    <a:pt x="27" y="9"/>
                    <a:pt x="26" y="10"/>
                  </a:cubicBezTo>
                  <a:cubicBezTo>
                    <a:pt x="21" y="14"/>
                    <a:pt x="16" y="19"/>
                    <a:pt x="12" y="24"/>
                  </a:cubicBezTo>
                  <a:cubicBezTo>
                    <a:pt x="11" y="25"/>
                    <a:pt x="12" y="27"/>
                    <a:pt x="13" y="2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8" name="Freeform 320"/>
            <p:cNvSpPr/>
            <p:nvPr/>
          </p:nvSpPr>
          <p:spPr bwMode="auto">
            <a:xfrm>
              <a:off x="5274" y="2694"/>
              <a:ext cx="53" cy="56"/>
            </a:xfrm>
            <a:custGeom>
              <a:avLst/>
              <a:gdLst>
                <a:gd name="T0" fmla="*/ 22 w 41"/>
                <a:gd name="T1" fmla="*/ 24 h 43"/>
                <a:gd name="T2" fmla="*/ 2 w 41"/>
                <a:gd name="T3" fmla="*/ 1 h 43"/>
                <a:gd name="T4" fmla="*/ 1 w 41"/>
                <a:gd name="T5" fmla="*/ 3 h 43"/>
                <a:gd name="T6" fmla="*/ 39 w 41"/>
                <a:gd name="T7" fmla="*/ 42 h 43"/>
                <a:gd name="T8" fmla="*/ 40 w 41"/>
                <a:gd name="T9" fmla="*/ 41 h 43"/>
                <a:gd name="T10" fmla="*/ 24 w 41"/>
                <a:gd name="T11" fmla="*/ 23 h 43"/>
                <a:gd name="T12" fmla="*/ 2 w 41"/>
                <a:gd name="T13" fmla="*/ 8 h 43"/>
                <a:gd name="T14" fmla="*/ 1 w 41"/>
                <a:gd name="T15" fmla="*/ 9 h 43"/>
                <a:gd name="T16" fmla="*/ 33 w 41"/>
                <a:gd name="T17" fmla="*/ 34 h 43"/>
                <a:gd name="T18" fmla="*/ 35 w 41"/>
                <a:gd name="T19" fmla="*/ 33 h 43"/>
                <a:gd name="T20" fmla="*/ 21 w 41"/>
                <a:gd name="T21" fmla="*/ 19 h 43"/>
                <a:gd name="T22" fmla="*/ 20 w 41"/>
                <a:gd name="T23" fmla="*/ 21 h 43"/>
                <a:gd name="T24" fmla="*/ 33 w 41"/>
                <a:gd name="T25" fmla="*/ 33 h 43"/>
                <a:gd name="T26" fmla="*/ 34 w 41"/>
                <a:gd name="T27" fmla="*/ 32 h 43"/>
                <a:gd name="T28" fmla="*/ 2 w 41"/>
                <a:gd name="T29" fmla="*/ 8 h 43"/>
                <a:gd name="T30" fmla="*/ 1 w 41"/>
                <a:gd name="T31" fmla="*/ 9 h 43"/>
                <a:gd name="T32" fmla="*/ 22 w 41"/>
                <a:gd name="T33" fmla="*/ 23 h 43"/>
                <a:gd name="T34" fmla="*/ 39 w 41"/>
                <a:gd name="T35" fmla="*/ 42 h 43"/>
                <a:gd name="T36" fmla="*/ 40 w 41"/>
                <a:gd name="T37" fmla="*/ 41 h 43"/>
                <a:gd name="T38" fmla="*/ 2 w 41"/>
                <a:gd name="T39" fmla="*/ 1 h 43"/>
                <a:gd name="T40" fmla="*/ 1 w 41"/>
                <a:gd name="T41" fmla="*/ 3 h 43"/>
                <a:gd name="T42" fmla="*/ 20 w 41"/>
                <a:gd name="T43" fmla="*/ 26 h 43"/>
                <a:gd name="T44" fmla="*/ 22 w 41"/>
                <a:gd name="T45" fmla="*/ 2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1" h="43">
                  <a:moveTo>
                    <a:pt x="22" y="24"/>
                  </a:moveTo>
                  <a:cubicBezTo>
                    <a:pt x="15" y="16"/>
                    <a:pt x="9" y="9"/>
                    <a:pt x="2" y="1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3" y="16"/>
                    <a:pt x="24" y="31"/>
                    <a:pt x="39" y="42"/>
                  </a:cubicBezTo>
                  <a:cubicBezTo>
                    <a:pt x="40" y="43"/>
                    <a:pt x="41" y="42"/>
                    <a:pt x="40" y="41"/>
                  </a:cubicBezTo>
                  <a:cubicBezTo>
                    <a:pt x="37" y="33"/>
                    <a:pt x="30" y="27"/>
                    <a:pt x="24" y="23"/>
                  </a:cubicBezTo>
                  <a:cubicBezTo>
                    <a:pt x="16" y="17"/>
                    <a:pt x="9" y="12"/>
                    <a:pt x="2" y="8"/>
                  </a:cubicBezTo>
                  <a:cubicBezTo>
                    <a:pt x="1" y="7"/>
                    <a:pt x="0" y="9"/>
                    <a:pt x="1" y="9"/>
                  </a:cubicBezTo>
                  <a:cubicBezTo>
                    <a:pt x="12" y="17"/>
                    <a:pt x="23" y="25"/>
                    <a:pt x="33" y="34"/>
                  </a:cubicBezTo>
                  <a:cubicBezTo>
                    <a:pt x="34" y="34"/>
                    <a:pt x="35" y="33"/>
                    <a:pt x="35" y="33"/>
                  </a:cubicBezTo>
                  <a:cubicBezTo>
                    <a:pt x="31" y="27"/>
                    <a:pt x="25" y="24"/>
                    <a:pt x="21" y="19"/>
                  </a:cubicBezTo>
                  <a:cubicBezTo>
                    <a:pt x="20" y="18"/>
                    <a:pt x="19" y="20"/>
                    <a:pt x="20" y="21"/>
                  </a:cubicBezTo>
                  <a:cubicBezTo>
                    <a:pt x="24" y="25"/>
                    <a:pt x="30" y="28"/>
                    <a:pt x="33" y="33"/>
                  </a:cubicBezTo>
                  <a:cubicBezTo>
                    <a:pt x="33" y="33"/>
                    <a:pt x="34" y="33"/>
                    <a:pt x="34" y="32"/>
                  </a:cubicBezTo>
                  <a:cubicBezTo>
                    <a:pt x="24" y="24"/>
                    <a:pt x="13" y="16"/>
                    <a:pt x="2" y="8"/>
                  </a:cubicBezTo>
                  <a:cubicBezTo>
                    <a:pt x="2" y="8"/>
                    <a:pt x="1" y="9"/>
                    <a:pt x="1" y="9"/>
                  </a:cubicBezTo>
                  <a:cubicBezTo>
                    <a:pt x="8" y="14"/>
                    <a:pt x="15" y="18"/>
                    <a:pt x="22" y="23"/>
                  </a:cubicBezTo>
                  <a:cubicBezTo>
                    <a:pt x="28" y="29"/>
                    <a:pt x="35" y="35"/>
                    <a:pt x="39" y="42"/>
                  </a:cubicBezTo>
                  <a:cubicBezTo>
                    <a:pt x="39" y="42"/>
                    <a:pt x="40" y="41"/>
                    <a:pt x="40" y="41"/>
                  </a:cubicBezTo>
                  <a:cubicBezTo>
                    <a:pt x="26" y="30"/>
                    <a:pt x="15" y="15"/>
                    <a:pt x="2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10"/>
                    <a:pt x="13" y="18"/>
                    <a:pt x="20" y="26"/>
                  </a:cubicBezTo>
                  <a:cubicBezTo>
                    <a:pt x="21" y="26"/>
                    <a:pt x="22" y="25"/>
                    <a:pt x="22" y="2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9" name="Freeform 321"/>
            <p:cNvSpPr/>
            <p:nvPr/>
          </p:nvSpPr>
          <p:spPr bwMode="auto">
            <a:xfrm>
              <a:off x="4801" y="2693"/>
              <a:ext cx="73" cy="73"/>
            </a:xfrm>
            <a:custGeom>
              <a:avLst/>
              <a:gdLst>
                <a:gd name="T0" fmla="*/ 44 w 56"/>
                <a:gd name="T1" fmla="*/ 2 h 57"/>
                <a:gd name="T2" fmla="*/ 1 w 56"/>
                <a:gd name="T3" fmla="*/ 40 h 57"/>
                <a:gd name="T4" fmla="*/ 39 w 56"/>
                <a:gd name="T5" fmla="*/ 2 h 57"/>
                <a:gd name="T6" fmla="*/ 20 w 56"/>
                <a:gd name="T7" fmla="*/ 19 h 57"/>
                <a:gd name="T8" fmla="*/ 7 w 56"/>
                <a:gd name="T9" fmla="*/ 39 h 57"/>
                <a:gd name="T10" fmla="*/ 42 w 56"/>
                <a:gd name="T11" fmla="*/ 2 h 57"/>
                <a:gd name="T12" fmla="*/ 10 w 56"/>
                <a:gd name="T13" fmla="*/ 39 h 57"/>
                <a:gd name="T14" fmla="*/ 53 w 56"/>
                <a:gd name="T15" fmla="*/ 4 h 57"/>
                <a:gd name="T16" fmla="*/ 22 w 56"/>
                <a:gd name="T17" fmla="*/ 38 h 57"/>
                <a:gd name="T18" fmla="*/ 54 w 56"/>
                <a:gd name="T19" fmla="*/ 9 h 57"/>
                <a:gd name="T20" fmla="*/ 26 w 56"/>
                <a:gd name="T21" fmla="*/ 43 h 57"/>
                <a:gd name="T22" fmla="*/ 49 w 56"/>
                <a:gd name="T23" fmla="*/ 21 h 57"/>
                <a:gd name="T24" fmla="*/ 31 w 56"/>
                <a:gd name="T25" fmla="*/ 43 h 57"/>
                <a:gd name="T26" fmla="*/ 48 w 56"/>
                <a:gd name="T27" fmla="*/ 29 h 57"/>
                <a:gd name="T28" fmla="*/ 35 w 56"/>
                <a:gd name="T29" fmla="*/ 48 h 57"/>
                <a:gd name="T30" fmla="*/ 51 w 56"/>
                <a:gd name="T31" fmla="*/ 36 h 57"/>
                <a:gd name="T32" fmla="*/ 41 w 56"/>
                <a:gd name="T33" fmla="*/ 55 h 57"/>
                <a:gd name="T34" fmla="*/ 52 w 56"/>
                <a:gd name="T35" fmla="*/ 36 h 57"/>
                <a:gd name="T36" fmla="*/ 36 w 56"/>
                <a:gd name="T37" fmla="*/ 47 h 57"/>
                <a:gd name="T38" fmla="*/ 49 w 56"/>
                <a:gd name="T39" fmla="*/ 28 h 57"/>
                <a:gd name="T40" fmla="*/ 31 w 56"/>
                <a:gd name="T41" fmla="*/ 43 h 57"/>
                <a:gd name="T42" fmla="*/ 49 w 56"/>
                <a:gd name="T43" fmla="*/ 21 h 57"/>
                <a:gd name="T44" fmla="*/ 26 w 56"/>
                <a:gd name="T45" fmla="*/ 43 h 57"/>
                <a:gd name="T46" fmla="*/ 54 w 56"/>
                <a:gd name="T47" fmla="*/ 9 h 57"/>
                <a:gd name="T48" fmla="*/ 22 w 56"/>
                <a:gd name="T49" fmla="*/ 38 h 57"/>
                <a:gd name="T50" fmla="*/ 54 w 56"/>
                <a:gd name="T51" fmla="*/ 4 h 57"/>
                <a:gd name="T52" fmla="*/ 10 w 56"/>
                <a:gd name="T53" fmla="*/ 39 h 57"/>
                <a:gd name="T54" fmla="*/ 42 w 56"/>
                <a:gd name="T55" fmla="*/ 2 h 57"/>
                <a:gd name="T56" fmla="*/ 8 w 56"/>
                <a:gd name="T57" fmla="*/ 39 h 57"/>
                <a:gd name="T58" fmla="*/ 38 w 56"/>
                <a:gd name="T59" fmla="*/ 3 h 57"/>
                <a:gd name="T60" fmla="*/ 1 w 56"/>
                <a:gd name="T61" fmla="*/ 41 h 57"/>
                <a:gd name="T62" fmla="*/ 44 w 56"/>
                <a:gd name="T63" fmla="*/ 2 h 57"/>
                <a:gd name="T64" fmla="*/ 11 w 56"/>
                <a:gd name="T65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57">
                  <a:moveTo>
                    <a:pt x="13" y="32"/>
                  </a:moveTo>
                  <a:cubicBezTo>
                    <a:pt x="23" y="22"/>
                    <a:pt x="36" y="14"/>
                    <a:pt x="44" y="2"/>
                  </a:cubicBezTo>
                  <a:cubicBezTo>
                    <a:pt x="44" y="1"/>
                    <a:pt x="43" y="0"/>
                    <a:pt x="42" y="1"/>
                  </a:cubicBezTo>
                  <a:cubicBezTo>
                    <a:pt x="27" y="12"/>
                    <a:pt x="15" y="27"/>
                    <a:pt x="1" y="40"/>
                  </a:cubicBezTo>
                  <a:cubicBezTo>
                    <a:pt x="2" y="41"/>
                    <a:pt x="2" y="41"/>
                    <a:pt x="3" y="42"/>
                  </a:cubicBezTo>
                  <a:cubicBezTo>
                    <a:pt x="10" y="25"/>
                    <a:pt x="30" y="18"/>
                    <a:pt x="39" y="2"/>
                  </a:cubicBezTo>
                  <a:cubicBezTo>
                    <a:pt x="39" y="1"/>
                    <a:pt x="38" y="0"/>
                    <a:pt x="37" y="1"/>
                  </a:cubicBezTo>
                  <a:cubicBezTo>
                    <a:pt x="30" y="5"/>
                    <a:pt x="26" y="13"/>
                    <a:pt x="20" y="19"/>
                  </a:cubicBezTo>
                  <a:cubicBezTo>
                    <a:pt x="15" y="25"/>
                    <a:pt x="8" y="31"/>
                    <a:pt x="6" y="38"/>
                  </a:cubicBezTo>
                  <a:cubicBezTo>
                    <a:pt x="5" y="39"/>
                    <a:pt x="6" y="40"/>
                    <a:pt x="7" y="39"/>
                  </a:cubicBezTo>
                  <a:cubicBezTo>
                    <a:pt x="22" y="30"/>
                    <a:pt x="32" y="16"/>
                    <a:pt x="44" y="4"/>
                  </a:cubicBezTo>
                  <a:cubicBezTo>
                    <a:pt x="44" y="3"/>
                    <a:pt x="43" y="1"/>
                    <a:pt x="42" y="2"/>
                  </a:cubicBezTo>
                  <a:cubicBezTo>
                    <a:pt x="29" y="12"/>
                    <a:pt x="18" y="24"/>
                    <a:pt x="9" y="38"/>
                  </a:cubicBezTo>
                  <a:cubicBezTo>
                    <a:pt x="8" y="39"/>
                    <a:pt x="9" y="40"/>
                    <a:pt x="10" y="39"/>
                  </a:cubicBezTo>
                  <a:cubicBezTo>
                    <a:pt x="27" y="32"/>
                    <a:pt x="38" y="15"/>
                    <a:pt x="54" y="6"/>
                  </a:cubicBezTo>
                  <a:cubicBezTo>
                    <a:pt x="54" y="5"/>
                    <a:pt x="54" y="5"/>
                    <a:pt x="53" y="4"/>
                  </a:cubicBezTo>
                  <a:cubicBezTo>
                    <a:pt x="43" y="15"/>
                    <a:pt x="31" y="25"/>
                    <a:pt x="21" y="36"/>
                  </a:cubicBezTo>
                  <a:cubicBezTo>
                    <a:pt x="20" y="37"/>
                    <a:pt x="21" y="39"/>
                    <a:pt x="22" y="38"/>
                  </a:cubicBezTo>
                  <a:cubicBezTo>
                    <a:pt x="33" y="28"/>
                    <a:pt x="43" y="18"/>
                    <a:pt x="55" y="11"/>
                  </a:cubicBezTo>
                  <a:cubicBezTo>
                    <a:pt x="55" y="10"/>
                    <a:pt x="54" y="10"/>
                    <a:pt x="54" y="9"/>
                  </a:cubicBezTo>
                  <a:cubicBezTo>
                    <a:pt x="46" y="22"/>
                    <a:pt x="32" y="29"/>
                    <a:pt x="24" y="42"/>
                  </a:cubicBezTo>
                  <a:cubicBezTo>
                    <a:pt x="24" y="43"/>
                    <a:pt x="25" y="44"/>
                    <a:pt x="26" y="43"/>
                  </a:cubicBezTo>
                  <a:cubicBezTo>
                    <a:pt x="35" y="38"/>
                    <a:pt x="43" y="30"/>
                    <a:pt x="51" y="23"/>
                  </a:cubicBezTo>
                  <a:cubicBezTo>
                    <a:pt x="50" y="22"/>
                    <a:pt x="50" y="22"/>
                    <a:pt x="49" y="21"/>
                  </a:cubicBezTo>
                  <a:cubicBezTo>
                    <a:pt x="43" y="28"/>
                    <a:pt x="36" y="34"/>
                    <a:pt x="30" y="41"/>
                  </a:cubicBezTo>
                  <a:cubicBezTo>
                    <a:pt x="29" y="42"/>
                    <a:pt x="30" y="43"/>
                    <a:pt x="31" y="43"/>
                  </a:cubicBezTo>
                  <a:cubicBezTo>
                    <a:pt x="36" y="38"/>
                    <a:pt x="42" y="32"/>
                    <a:pt x="50" y="31"/>
                  </a:cubicBezTo>
                  <a:cubicBezTo>
                    <a:pt x="49" y="30"/>
                    <a:pt x="49" y="30"/>
                    <a:pt x="48" y="29"/>
                  </a:cubicBezTo>
                  <a:cubicBezTo>
                    <a:pt x="47" y="36"/>
                    <a:pt x="39" y="41"/>
                    <a:pt x="35" y="46"/>
                  </a:cubicBezTo>
                  <a:cubicBezTo>
                    <a:pt x="34" y="46"/>
                    <a:pt x="35" y="48"/>
                    <a:pt x="35" y="48"/>
                  </a:cubicBezTo>
                  <a:cubicBezTo>
                    <a:pt x="41" y="45"/>
                    <a:pt x="46" y="38"/>
                    <a:pt x="52" y="38"/>
                  </a:cubicBezTo>
                  <a:cubicBezTo>
                    <a:pt x="52" y="37"/>
                    <a:pt x="51" y="37"/>
                    <a:pt x="51" y="36"/>
                  </a:cubicBezTo>
                  <a:cubicBezTo>
                    <a:pt x="48" y="43"/>
                    <a:pt x="42" y="48"/>
                    <a:pt x="39" y="54"/>
                  </a:cubicBezTo>
                  <a:cubicBezTo>
                    <a:pt x="39" y="55"/>
                    <a:pt x="41" y="57"/>
                    <a:pt x="41" y="55"/>
                  </a:cubicBezTo>
                  <a:cubicBezTo>
                    <a:pt x="44" y="49"/>
                    <a:pt x="50" y="44"/>
                    <a:pt x="53" y="37"/>
                  </a:cubicBezTo>
                  <a:cubicBezTo>
                    <a:pt x="53" y="37"/>
                    <a:pt x="53" y="36"/>
                    <a:pt x="52" y="36"/>
                  </a:cubicBezTo>
                  <a:cubicBezTo>
                    <a:pt x="45" y="36"/>
                    <a:pt x="40" y="43"/>
                    <a:pt x="35" y="46"/>
                  </a:cubicBezTo>
                  <a:cubicBezTo>
                    <a:pt x="35" y="46"/>
                    <a:pt x="35" y="47"/>
                    <a:pt x="36" y="47"/>
                  </a:cubicBezTo>
                  <a:cubicBezTo>
                    <a:pt x="41" y="42"/>
                    <a:pt x="49" y="37"/>
                    <a:pt x="50" y="30"/>
                  </a:cubicBezTo>
                  <a:cubicBezTo>
                    <a:pt x="51" y="29"/>
                    <a:pt x="50" y="28"/>
                    <a:pt x="49" y="28"/>
                  </a:cubicBezTo>
                  <a:cubicBezTo>
                    <a:pt x="42" y="30"/>
                    <a:pt x="35" y="37"/>
                    <a:pt x="30" y="41"/>
                  </a:cubicBezTo>
                  <a:cubicBezTo>
                    <a:pt x="30" y="42"/>
                    <a:pt x="31" y="42"/>
                    <a:pt x="31" y="43"/>
                  </a:cubicBezTo>
                  <a:cubicBezTo>
                    <a:pt x="37" y="36"/>
                    <a:pt x="45" y="30"/>
                    <a:pt x="51" y="23"/>
                  </a:cubicBezTo>
                  <a:cubicBezTo>
                    <a:pt x="51" y="22"/>
                    <a:pt x="50" y="20"/>
                    <a:pt x="49" y="21"/>
                  </a:cubicBezTo>
                  <a:cubicBezTo>
                    <a:pt x="42" y="28"/>
                    <a:pt x="34" y="36"/>
                    <a:pt x="24" y="41"/>
                  </a:cubicBezTo>
                  <a:cubicBezTo>
                    <a:pt x="25" y="42"/>
                    <a:pt x="26" y="42"/>
                    <a:pt x="26" y="43"/>
                  </a:cubicBezTo>
                  <a:cubicBezTo>
                    <a:pt x="34" y="30"/>
                    <a:pt x="47" y="23"/>
                    <a:pt x="55" y="10"/>
                  </a:cubicBezTo>
                  <a:cubicBezTo>
                    <a:pt x="56" y="10"/>
                    <a:pt x="55" y="9"/>
                    <a:pt x="54" y="9"/>
                  </a:cubicBezTo>
                  <a:cubicBezTo>
                    <a:pt x="42" y="16"/>
                    <a:pt x="31" y="26"/>
                    <a:pt x="21" y="36"/>
                  </a:cubicBezTo>
                  <a:cubicBezTo>
                    <a:pt x="21" y="37"/>
                    <a:pt x="22" y="37"/>
                    <a:pt x="22" y="38"/>
                  </a:cubicBezTo>
                  <a:cubicBezTo>
                    <a:pt x="33" y="26"/>
                    <a:pt x="44" y="17"/>
                    <a:pt x="55" y="6"/>
                  </a:cubicBezTo>
                  <a:cubicBezTo>
                    <a:pt x="56" y="5"/>
                    <a:pt x="54" y="4"/>
                    <a:pt x="54" y="4"/>
                  </a:cubicBezTo>
                  <a:cubicBezTo>
                    <a:pt x="37" y="13"/>
                    <a:pt x="26" y="30"/>
                    <a:pt x="9" y="38"/>
                  </a:cubicBezTo>
                  <a:cubicBezTo>
                    <a:pt x="9" y="38"/>
                    <a:pt x="10" y="39"/>
                    <a:pt x="10" y="39"/>
                  </a:cubicBezTo>
                  <a:cubicBezTo>
                    <a:pt x="19" y="26"/>
                    <a:pt x="30" y="13"/>
                    <a:pt x="43" y="4"/>
                  </a:cubicBezTo>
                  <a:cubicBezTo>
                    <a:pt x="43" y="3"/>
                    <a:pt x="43" y="3"/>
                    <a:pt x="42" y="2"/>
                  </a:cubicBezTo>
                  <a:cubicBezTo>
                    <a:pt x="30" y="14"/>
                    <a:pt x="21" y="28"/>
                    <a:pt x="6" y="37"/>
                  </a:cubicBezTo>
                  <a:cubicBezTo>
                    <a:pt x="7" y="38"/>
                    <a:pt x="7" y="38"/>
                    <a:pt x="8" y="39"/>
                  </a:cubicBezTo>
                  <a:cubicBezTo>
                    <a:pt x="10" y="31"/>
                    <a:pt x="17" y="26"/>
                    <a:pt x="22" y="20"/>
                  </a:cubicBezTo>
                  <a:cubicBezTo>
                    <a:pt x="27" y="14"/>
                    <a:pt x="31" y="7"/>
                    <a:pt x="38" y="3"/>
                  </a:cubicBezTo>
                  <a:cubicBezTo>
                    <a:pt x="38" y="2"/>
                    <a:pt x="37" y="2"/>
                    <a:pt x="37" y="1"/>
                  </a:cubicBezTo>
                  <a:cubicBezTo>
                    <a:pt x="28" y="17"/>
                    <a:pt x="9" y="24"/>
                    <a:pt x="1" y="41"/>
                  </a:cubicBezTo>
                  <a:cubicBezTo>
                    <a:pt x="0" y="42"/>
                    <a:pt x="2" y="43"/>
                    <a:pt x="2" y="42"/>
                  </a:cubicBezTo>
                  <a:cubicBezTo>
                    <a:pt x="16" y="29"/>
                    <a:pt x="28" y="14"/>
                    <a:pt x="44" y="2"/>
                  </a:cubicBezTo>
                  <a:cubicBezTo>
                    <a:pt x="43" y="1"/>
                    <a:pt x="42" y="1"/>
                    <a:pt x="42" y="1"/>
                  </a:cubicBezTo>
                  <a:cubicBezTo>
                    <a:pt x="35" y="13"/>
                    <a:pt x="22" y="21"/>
                    <a:pt x="11" y="31"/>
                  </a:cubicBezTo>
                  <a:cubicBezTo>
                    <a:pt x="11" y="32"/>
                    <a:pt x="12" y="33"/>
                    <a:pt x="13" y="3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0" name="Freeform 322"/>
            <p:cNvSpPr/>
            <p:nvPr/>
          </p:nvSpPr>
          <p:spPr bwMode="auto">
            <a:xfrm>
              <a:off x="5024" y="2549"/>
              <a:ext cx="77" cy="40"/>
            </a:xfrm>
            <a:custGeom>
              <a:avLst/>
              <a:gdLst>
                <a:gd name="T0" fmla="*/ 21 w 60"/>
                <a:gd name="T1" fmla="*/ 8 h 31"/>
                <a:gd name="T2" fmla="*/ 1 w 60"/>
                <a:gd name="T3" fmla="*/ 29 h 31"/>
                <a:gd name="T4" fmla="*/ 2 w 60"/>
                <a:gd name="T5" fmla="*/ 30 h 31"/>
                <a:gd name="T6" fmla="*/ 32 w 60"/>
                <a:gd name="T7" fmla="*/ 2 h 31"/>
                <a:gd name="T8" fmla="*/ 31 w 60"/>
                <a:gd name="T9" fmla="*/ 0 h 31"/>
                <a:gd name="T10" fmla="*/ 16 w 60"/>
                <a:gd name="T11" fmla="*/ 13 h 31"/>
                <a:gd name="T12" fmla="*/ 1 w 60"/>
                <a:gd name="T13" fmla="*/ 24 h 31"/>
                <a:gd name="T14" fmla="*/ 1 w 60"/>
                <a:gd name="T15" fmla="*/ 26 h 31"/>
                <a:gd name="T16" fmla="*/ 14 w 60"/>
                <a:gd name="T17" fmla="*/ 13 h 31"/>
                <a:gd name="T18" fmla="*/ 30 w 60"/>
                <a:gd name="T19" fmla="*/ 5 h 31"/>
                <a:gd name="T20" fmla="*/ 29 w 60"/>
                <a:gd name="T21" fmla="*/ 3 h 31"/>
                <a:gd name="T22" fmla="*/ 10 w 60"/>
                <a:gd name="T23" fmla="*/ 23 h 31"/>
                <a:gd name="T24" fmla="*/ 12 w 60"/>
                <a:gd name="T25" fmla="*/ 24 h 31"/>
                <a:gd name="T26" fmla="*/ 39 w 60"/>
                <a:gd name="T27" fmla="*/ 7 h 31"/>
                <a:gd name="T28" fmla="*/ 38 w 60"/>
                <a:gd name="T29" fmla="*/ 5 h 31"/>
                <a:gd name="T30" fmla="*/ 21 w 60"/>
                <a:gd name="T31" fmla="*/ 22 h 31"/>
                <a:gd name="T32" fmla="*/ 22 w 60"/>
                <a:gd name="T33" fmla="*/ 23 h 31"/>
                <a:gd name="T34" fmla="*/ 33 w 60"/>
                <a:gd name="T35" fmla="*/ 15 h 31"/>
                <a:gd name="T36" fmla="*/ 44 w 60"/>
                <a:gd name="T37" fmla="*/ 10 h 31"/>
                <a:gd name="T38" fmla="*/ 43 w 60"/>
                <a:gd name="T39" fmla="*/ 8 h 31"/>
                <a:gd name="T40" fmla="*/ 25 w 60"/>
                <a:gd name="T41" fmla="*/ 24 h 31"/>
                <a:gd name="T42" fmla="*/ 27 w 60"/>
                <a:gd name="T43" fmla="*/ 26 h 31"/>
                <a:gd name="T44" fmla="*/ 39 w 60"/>
                <a:gd name="T45" fmla="*/ 17 h 31"/>
                <a:gd name="T46" fmla="*/ 53 w 60"/>
                <a:gd name="T47" fmla="*/ 12 h 31"/>
                <a:gd name="T48" fmla="*/ 52 w 60"/>
                <a:gd name="T49" fmla="*/ 11 h 31"/>
                <a:gd name="T50" fmla="*/ 38 w 60"/>
                <a:gd name="T51" fmla="*/ 26 h 31"/>
                <a:gd name="T52" fmla="*/ 39 w 60"/>
                <a:gd name="T53" fmla="*/ 27 h 31"/>
                <a:gd name="T54" fmla="*/ 58 w 60"/>
                <a:gd name="T55" fmla="*/ 20 h 31"/>
                <a:gd name="T56" fmla="*/ 57 w 60"/>
                <a:gd name="T57" fmla="*/ 19 h 31"/>
                <a:gd name="T58" fmla="*/ 56 w 60"/>
                <a:gd name="T59" fmla="*/ 24 h 31"/>
                <a:gd name="T60" fmla="*/ 54 w 60"/>
                <a:gd name="T61" fmla="*/ 29 h 31"/>
                <a:gd name="T62" fmla="*/ 56 w 60"/>
                <a:gd name="T63" fmla="*/ 29 h 31"/>
                <a:gd name="T64" fmla="*/ 59 w 60"/>
                <a:gd name="T65" fmla="*/ 19 h 31"/>
                <a:gd name="T66" fmla="*/ 58 w 60"/>
                <a:gd name="T67" fmla="*/ 18 h 31"/>
                <a:gd name="T68" fmla="*/ 38 w 60"/>
                <a:gd name="T69" fmla="*/ 25 h 31"/>
                <a:gd name="T70" fmla="*/ 39 w 60"/>
                <a:gd name="T71" fmla="*/ 27 h 31"/>
                <a:gd name="T72" fmla="*/ 54 w 60"/>
                <a:gd name="T73" fmla="*/ 11 h 31"/>
                <a:gd name="T74" fmla="*/ 53 w 60"/>
                <a:gd name="T75" fmla="*/ 10 h 31"/>
                <a:gd name="T76" fmla="*/ 26 w 60"/>
                <a:gd name="T77" fmla="*/ 24 h 31"/>
                <a:gd name="T78" fmla="*/ 27 w 60"/>
                <a:gd name="T79" fmla="*/ 26 h 31"/>
                <a:gd name="T80" fmla="*/ 45 w 60"/>
                <a:gd name="T81" fmla="*/ 9 h 31"/>
                <a:gd name="T82" fmla="*/ 44 w 60"/>
                <a:gd name="T83" fmla="*/ 8 h 31"/>
                <a:gd name="T84" fmla="*/ 32 w 60"/>
                <a:gd name="T85" fmla="*/ 13 h 31"/>
                <a:gd name="T86" fmla="*/ 21 w 60"/>
                <a:gd name="T87" fmla="*/ 22 h 31"/>
                <a:gd name="T88" fmla="*/ 22 w 60"/>
                <a:gd name="T89" fmla="*/ 23 h 31"/>
                <a:gd name="T90" fmla="*/ 39 w 60"/>
                <a:gd name="T91" fmla="*/ 6 h 31"/>
                <a:gd name="T92" fmla="*/ 38 w 60"/>
                <a:gd name="T93" fmla="*/ 5 h 31"/>
                <a:gd name="T94" fmla="*/ 11 w 60"/>
                <a:gd name="T95" fmla="*/ 23 h 31"/>
                <a:gd name="T96" fmla="*/ 12 w 60"/>
                <a:gd name="T97" fmla="*/ 24 h 31"/>
                <a:gd name="T98" fmla="*/ 31 w 60"/>
                <a:gd name="T99" fmla="*/ 4 h 31"/>
                <a:gd name="T100" fmla="*/ 30 w 60"/>
                <a:gd name="T101" fmla="*/ 3 h 31"/>
                <a:gd name="T102" fmla="*/ 14 w 60"/>
                <a:gd name="T103" fmla="*/ 12 h 31"/>
                <a:gd name="T104" fmla="*/ 0 w 60"/>
                <a:gd name="T105" fmla="*/ 24 h 31"/>
                <a:gd name="T106" fmla="*/ 1 w 60"/>
                <a:gd name="T107" fmla="*/ 26 h 31"/>
                <a:gd name="T108" fmla="*/ 16 w 60"/>
                <a:gd name="T109" fmla="*/ 16 h 31"/>
                <a:gd name="T110" fmla="*/ 32 w 60"/>
                <a:gd name="T111" fmla="*/ 2 h 31"/>
                <a:gd name="T112" fmla="*/ 31 w 60"/>
                <a:gd name="T113" fmla="*/ 0 h 31"/>
                <a:gd name="T114" fmla="*/ 1 w 60"/>
                <a:gd name="T115" fmla="*/ 29 h 31"/>
                <a:gd name="T116" fmla="*/ 3 w 60"/>
                <a:gd name="T117" fmla="*/ 30 h 31"/>
                <a:gd name="T118" fmla="*/ 22 w 60"/>
                <a:gd name="T119" fmla="*/ 10 h 31"/>
                <a:gd name="T120" fmla="*/ 21 w 60"/>
                <a:gd name="T121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0" h="31">
                  <a:moveTo>
                    <a:pt x="21" y="8"/>
                  </a:moveTo>
                  <a:cubicBezTo>
                    <a:pt x="14" y="15"/>
                    <a:pt x="6" y="21"/>
                    <a:pt x="1" y="29"/>
                  </a:cubicBezTo>
                  <a:cubicBezTo>
                    <a:pt x="0" y="30"/>
                    <a:pt x="1" y="31"/>
                    <a:pt x="2" y="30"/>
                  </a:cubicBezTo>
                  <a:cubicBezTo>
                    <a:pt x="12" y="21"/>
                    <a:pt x="21" y="10"/>
                    <a:pt x="32" y="2"/>
                  </a:cubicBezTo>
                  <a:cubicBezTo>
                    <a:pt x="33" y="1"/>
                    <a:pt x="32" y="0"/>
                    <a:pt x="31" y="0"/>
                  </a:cubicBezTo>
                  <a:cubicBezTo>
                    <a:pt x="25" y="4"/>
                    <a:pt x="21" y="9"/>
                    <a:pt x="16" y="13"/>
                  </a:cubicBezTo>
                  <a:cubicBezTo>
                    <a:pt x="12" y="17"/>
                    <a:pt x="7" y="22"/>
                    <a:pt x="1" y="24"/>
                  </a:cubicBezTo>
                  <a:cubicBezTo>
                    <a:pt x="1" y="25"/>
                    <a:pt x="1" y="25"/>
                    <a:pt x="1" y="26"/>
                  </a:cubicBezTo>
                  <a:cubicBezTo>
                    <a:pt x="5" y="21"/>
                    <a:pt x="10" y="17"/>
                    <a:pt x="14" y="13"/>
                  </a:cubicBezTo>
                  <a:cubicBezTo>
                    <a:pt x="19" y="10"/>
                    <a:pt x="24" y="6"/>
                    <a:pt x="30" y="5"/>
                  </a:cubicBezTo>
                  <a:cubicBezTo>
                    <a:pt x="30" y="4"/>
                    <a:pt x="30" y="4"/>
                    <a:pt x="29" y="3"/>
                  </a:cubicBezTo>
                  <a:cubicBezTo>
                    <a:pt x="25" y="12"/>
                    <a:pt x="14" y="14"/>
                    <a:pt x="10" y="23"/>
                  </a:cubicBezTo>
                  <a:cubicBezTo>
                    <a:pt x="10" y="24"/>
                    <a:pt x="11" y="25"/>
                    <a:pt x="12" y="24"/>
                  </a:cubicBezTo>
                  <a:cubicBezTo>
                    <a:pt x="21" y="18"/>
                    <a:pt x="29" y="11"/>
                    <a:pt x="39" y="7"/>
                  </a:cubicBezTo>
                  <a:cubicBezTo>
                    <a:pt x="39" y="6"/>
                    <a:pt x="38" y="6"/>
                    <a:pt x="38" y="5"/>
                  </a:cubicBezTo>
                  <a:cubicBezTo>
                    <a:pt x="34" y="13"/>
                    <a:pt x="26" y="16"/>
                    <a:pt x="21" y="22"/>
                  </a:cubicBezTo>
                  <a:cubicBezTo>
                    <a:pt x="20" y="22"/>
                    <a:pt x="21" y="24"/>
                    <a:pt x="22" y="23"/>
                  </a:cubicBezTo>
                  <a:cubicBezTo>
                    <a:pt x="25" y="21"/>
                    <a:pt x="29" y="18"/>
                    <a:pt x="33" y="15"/>
                  </a:cubicBezTo>
                  <a:cubicBezTo>
                    <a:pt x="36" y="13"/>
                    <a:pt x="40" y="10"/>
                    <a:pt x="44" y="10"/>
                  </a:cubicBezTo>
                  <a:cubicBezTo>
                    <a:pt x="44" y="9"/>
                    <a:pt x="43" y="9"/>
                    <a:pt x="43" y="8"/>
                  </a:cubicBezTo>
                  <a:cubicBezTo>
                    <a:pt x="38" y="15"/>
                    <a:pt x="31" y="18"/>
                    <a:pt x="25" y="24"/>
                  </a:cubicBezTo>
                  <a:cubicBezTo>
                    <a:pt x="25" y="25"/>
                    <a:pt x="26" y="26"/>
                    <a:pt x="27" y="26"/>
                  </a:cubicBezTo>
                  <a:cubicBezTo>
                    <a:pt x="31" y="23"/>
                    <a:pt x="35" y="20"/>
                    <a:pt x="39" y="17"/>
                  </a:cubicBezTo>
                  <a:cubicBezTo>
                    <a:pt x="43" y="15"/>
                    <a:pt x="48" y="12"/>
                    <a:pt x="53" y="12"/>
                  </a:cubicBezTo>
                  <a:cubicBezTo>
                    <a:pt x="53" y="12"/>
                    <a:pt x="52" y="11"/>
                    <a:pt x="52" y="11"/>
                  </a:cubicBezTo>
                  <a:cubicBezTo>
                    <a:pt x="50" y="17"/>
                    <a:pt x="43" y="21"/>
                    <a:pt x="38" y="26"/>
                  </a:cubicBezTo>
                  <a:cubicBezTo>
                    <a:pt x="37" y="26"/>
                    <a:pt x="38" y="28"/>
                    <a:pt x="39" y="27"/>
                  </a:cubicBezTo>
                  <a:cubicBezTo>
                    <a:pt x="45" y="24"/>
                    <a:pt x="52" y="20"/>
                    <a:pt x="58" y="20"/>
                  </a:cubicBezTo>
                  <a:cubicBezTo>
                    <a:pt x="58" y="19"/>
                    <a:pt x="58" y="19"/>
                    <a:pt x="57" y="19"/>
                  </a:cubicBezTo>
                  <a:cubicBezTo>
                    <a:pt x="58" y="21"/>
                    <a:pt x="57" y="23"/>
                    <a:pt x="56" y="24"/>
                  </a:cubicBezTo>
                  <a:cubicBezTo>
                    <a:pt x="55" y="26"/>
                    <a:pt x="54" y="27"/>
                    <a:pt x="54" y="29"/>
                  </a:cubicBezTo>
                  <a:cubicBezTo>
                    <a:pt x="54" y="30"/>
                    <a:pt x="56" y="30"/>
                    <a:pt x="56" y="29"/>
                  </a:cubicBezTo>
                  <a:cubicBezTo>
                    <a:pt x="57" y="25"/>
                    <a:pt x="60" y="23"/>
                    <a:pt x="59" y="19"/>
                  </a:cubicBezTo>
                  <a:cubicBezTo>
                    <a:pt x="59" y="18"/>
                    <a:pt x="59" y="18"/>
                    <a:pt x="58" y="18"/>
                  </a:cubicBezTo>
                  <a:cubicBezTo>
                    <a:pt x="51" y="18"/>
                    <a:pt x="45" y="22"/>
                    <a:pt x="38" y="25"/>
                  </a:cubicBezTo>
                  <a:cubicBezTo>
                    <a:pt x="39" y="26"/>
                    <a:pt x="39" y="27"/>
                    <a:pt x="39" y="27"/>
                  </a:cubicBezTo>
                  <a:cubicBezTo>
                    <a:pt x="45" y="22"/>
                    <a:pt x="52" y="19"/>
                    <a:pt x="54" y="11"/>
                  </a:cubicBezTo>
                  <a:cubicBezTo>
                    <a:pt x="54" y="11"/>
                    <a:pt x="54" y="10"/>
                    <a:pt x="53" y="10"/>
                  </a:cubicBezTo>
                  <a:cubicBezTo>
                    <a:pt x="42" y="10"/>
                    <a:pt x="34" y="19"/>
                    <a:pt x="26" y="24"/>
                  </a:cubicBezTo>
                  <a:cubicBezTo>
                    <a:pt x="26" y="25"/>
                    <a:pt x="26" y="25"/>
                    <a:pt x="27" y="26"/>
                  </a:cubicBezTo>
                  <a:cubicBezTo>
                    <a:pt x="32" y="19"/>
                    <a:pt x="40" y="16"/>
                    <a:pt x="45" y="9"/>
                  </a:cubicBezTo>
                  <a:cubicBezTo>
                    <a:pt x="45" y="9"/>
                    <a:pt x="45" y="8"/>
                    <a:pt x="44" y="8"/>
                  </a:cubicBezTo>
                  <a:cubicBezTo>
                    <a:pt x="40" y="8"/>
                    <a:pt x="36" y="10"/>
                    <a:pt x="32" y="13"/>
                  </a:cubicBezTo>
                  <a:cubicBezTo>
                    <a:pt x="28" y="16"/>
                    <a:pt x="25" y="19"/>
                    <a:pt x="21" y="22"/>
                  </a:cubicBezTo>
                  <a:cubicBezTo>
                    <a:pt x="21" y="22"/>
                    <a:pt x="22" y="22"/>
                    <a:pt x="22" y="23"/>
                  </a:cubicBezTo>
                  <a:cubicBezTo>
                    <a:pt x="28" y="17"/>
                    <a:pt x="36" y="13"/>
                    <a:pt x="39" y="6"/>
                  </a:cubicBezTo>
                  <a:cubicBezTo>
                    <a:pt x="40" y="5"/>
                    <a:pt x="39" y="4"/>
                    <a:pt x="38" y="5"/>
                  </a:cubicBezTo>
                  <a:cubicBezTo>
                    <a:pt x="28" y="10"/>
                    <a:pt x="20" y="16"/>
                    <a:pt x="11" y="23"/>
                  </a:cubicBezTo>
                  <a:cubicBezTo>
                    <a:pt x="12" y="23"/>
                    <a:pt x="12" y="24"/>
                    <a:pt x="12" y="24"/>
                  </a:cubicBezTo>
                  <a:cubicBezTo>
                    <a:pt x="16" y="16"/>
                    <a:pt x="27" y="13"/>
                    <a:pt x="31" y="4"/>
                  </a:cubicBezTo>
                  <a:cubicBezTo>
                    <a:pt x="31" y="4"/>
                    <a:pt x="31" y="2"/>
                    <a:pt x="30" y="3"/>
                  </a:cubicBezTo>
                  <a:cubicBezTo>
                    <a:pt x="24" y="4"/>
                    <a:pt x="19" y="8"/>
                    <a:pt x="14" y="12"/>
                  </a:cubicBezTo>
                  <a:cubicBezTo>
                    <a:pt x="9" y="15"/>
                    <a:pt x="4" y="19"/>
                    <a:pt x="0" y="24"/>
                  </a:cubicBezTo>
                  <a:cubicBezTo>
                    <a:pt x="0" y="25"/>
                    <a:pt x="0" y="26"/>
                    <a:pt x="1" y="26"/>
                  </a:cubicBezTo>
                  <a:cubicBezTo>
                    <a:pt x="7" y="24"/>
                    <a:pt x="12" y="20"/>
                    <a:pt x="16" y="16"/>
                  </a:cubicBezTo>
                  <a:cubicBezTo>
                    <a:pt x="22" y="11"/>
                    <a:pt x="26" y="6"/>
                    <a:pt x="32" y="2"/>
                  </a:cubicBezTo>
                  <a:cubicBezTo>
                    <a:pt x="31" y="2"/>
                    <a:pt x="31" y="1"/>
                    <a:pt x="31" y="0"/>
                  </a:cubicBezTo>
                  <a:cubicBezTo>
                    <a:pt x="20" y="8"/>
                    <a:pt x="11" y="19"/>
                    <a:pt x="1" y="29"/>
                  </a:cubicBezTo>
                  <a:cubicBezTo>
                    <a:pt x="1" y="29"/>
                    <a:pt x="2" y="30"/>
                    <a:pt x="3" y="30"/>
                  </a:cubicBezTo>
                  <a:cubicBezTo>
                    <a:pt x="8" y="22"/>
                    <a:pt x="16" y="16"/>
                    <a:pt x="22" y="10"/>
                  </a:cubicBezTo>
                  <a:cubicBezTo>
                    <a:pt x="23" y="9"/>
                    <a:pt x="22" y="8"/>
                    <a:pt x="21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1" name="Freeform 323"/>
            <p:cNvSpPr/>
            <p:nvPr/>
          </p:nvSpPr>
          <p:spPr bwMode="auto">
            <a:xfrm>
              <a:off x="5272" y="2719"/>
              <a:ext cx="46" cy="37"/>
            </a:xfrm>
            <a:custGeom>
              <a:avLst/>
              <a:gdLst>
                <a:gd name="T0" fmla="*/ 30 w 36"/>
                <a:gd name="T1" fmla="*/ 20 h 29"/>
                <a:gd name="T2" fmla="*/ 35 w 36"/>
                <a:gd name="T3" fmla="*/ 17 h 29"/>
                <a:gd name="T4" fmla="*/ 35 w 36"/>
                <a:gd name="T5" fmla="*/ 15 h 29"/>
                <a:gd name="T6" fmla="*/ 18 w 36"/>
                <a:gd name="T7" fmla="*/ 25 h 29"/>
                <a:gd name="T8" fmla="*/ 19 w 36"/>
                <a:gd name="T9" fmla="*/ 27 h 29"/>
                <a:gd name="T10" fmla="*/ 32 w 36"/>
                <a:gd name="T11" fmla="*/ 14 h 29"/>
                <a:gd name="T12" fmla="*/ 30 w 36"/>
                <a:gd name="T13" fmla="*/ 13 h 29"/>
                <a:gd name="T14" fmla="*/ 19 w 36"/>
                <a:gd name="T15" fmla="*/ 20 h 29"/>
                <a:gd name="T16" fmla="*/ 7 w 36"/>
                <a:gd name="T17" fmla="*/ 26 h 29"/>
                <a:gd name="T18" fmla="*/ 8 w 36"/>
                <a:gd name="T19" fmla="*/ 28 h 29"/>
                <a:gd name="T20" fmla="*/ 15 w 36"/>
                <a:gd name="T21" fmla="*/ 21 h 29"/>
                <a:gd name="T22" fmla="*/ 23 w 36"/>
                <a:gd name="T23" fmla="*/ 17 h 29"/>
                <a:gd name="T24" fmla="*/ 22 w 36"/>
                <a:gd name="T25" fmla="*/ 15 h 29"/>
                <a:gd name="T26" fmla="*/ 2 w 36"/>
                <a:gd name="T27" fmla="*/ 27 h 29"/>
                <a:gd name="T28" fmla="*/ 3 w 36"/>
                <a:gd name="T29" fmla="*/ 29 h 29"/>
                <a:gd name="T30" fmla="*/ 12 w 36"/>
                <a:gd name="T31" fmla="*/ 20 h 29"/>
                <a:gd name="T32" fmla="*/ 21 w 36"/>
                <a:gd name="T33" fmla="*/ 14 h 29"/>
                <a:gd name="T34" fmla="*/ 20 w 36"/>
                <a:gd name="T35" fmla="*/ 12 h 29"/>
                <a:gd name="T36" fmla="*/ 1 w 36"/>
                <a:gd name="T37" fmla="*/ 24 h 29"/>
                <a:gd name="T38" fmla="*/ 2 w 36"/>
                <a:gd name="T39" fmla="*/ 25 h 29"/>
                <a:gd name="T40" fmla="*/ 18 w 36"/>
                <a:gd name="T41" fmla="*/ 11 h 29"/>
                <a:gd name="T42" fmla="*/ 17 w 36"/>
                <a:gd name="T43" fmla="*/ 9 h 29"/>
                <a:gd name="T44" fmla="*/ 6 w 36"/>
                <a:gd name="T45" fmla="*/ 14 h 29"/>
                <a:gd name="T46" fmla="*/ 7 w 36"/>
                <a:gd name="T47" fmla="*/ 15 h 29"/>
                <a:gd name="T48" fmla="*/ 16 w 36"/>
                <a:gd name="T49" fmla="*/ 5 h 29"/>
                <a:gd name="T50" fmla="*/ 16 w 36"/>
                <a:gd name="T51" fmla="*/ 4 h 29"/>
                <a:gd name="T52" fmla="*/ 6 w 36"/>
                <a:gd name="T53" fmla="*/ 7 h 29"/>
                <a:gd name="T54" fmla="*/ 7 w 36"/>
                <a:gd name="T55" fmla="*/ 9 h 29"/>
                <a:gd name="T56" fmla="*/ 16 w 36"/>
                <a:gd name="T57" fmla="*/ 3 h 29"/>
                <a:gd name="T58" fmla="*/ 15 w 36"/>
                <a:gd name="T59" fmla="*/ 1 h 29"/>
                <a:gd name="T60" fmla="*/ 8 w 36"/>
                <a:gd name="T61" fmla="*/ 5 h 29"/>
                <a:gd name="T62" fmla="*/ 8 w 36"/>
                <a:gd name="T63" fmla="*/ 7 h 29"/>
                <a:gd name="T64" fmla="*/ 16 w 36"/>
                <a:gd name="T65" fmla="*/ 3 h 29"/>
                <a:gd name="T66" fmla="*/ 15 w 36"/>
                <a:gd name="T67" fmla="*/ 1 h 29"/>
                <a:gd name="T68" fmla="*/ 5 w 36"/>
                <a:gd name="T69" fmla="*/ 8 h 29"/>
                <a:gd name="T70" fmla="*/ 6 w 36"/>
                <a:gd name="T71" fmla="*/ 9 h 29"/>
                <a:gd name="T72" fmla="*/ 16 w 36"/>
                <a:gd name="T73" fmla="*/ 6 h 29"/>
                <a:gd name="T74" fmla="*/ 15 w 36"/>
                <a:gd name="T75" fmla="*/ 4 h 29"/>
                <a:gd name="T76" fmla="*/ 5 w 36"/>
                <a:gd name="T77" fmla="*/ 14 h 29"/>
                <a:gd name="T78" fmla="*/ 6 w 36"/>
                <a:gd name="T79" fmla="*/ 16 h 29"/>
                <a:gd name="T80" fmla="*/ 18 w 36"/>
                <a:gd name="T81" fmla="*/ 11 h 29"/>
                <a:gd name="T82" fmla="*/ 17 w 36"/>
                <a:gd name="T83" fmla="*/ 9 h 29"/>
                <a:gd name="T84" fmla="*/ 0 w 36"/>
                <a:gd name="T85" fmla="*/ 25 h 29"/>
                <a:gd name="T86" fmla="*/ 2 w 36"/>
                <a:gd name="T87" fmla="*/ 26 h 29"/>
                <a:gd name="T88" fmla="*/ 21 w 36"/>
                <a:gd name="T89" fmla="*/ 14 h 29"/>
                <a:gd name="T90" fmla="*/ 20 w 36"/>
                <a:gd name="T91" fmla="*/ 12 h 29"/>
                <a:gd name="T92" fmla="*/ 9 w 36"/>
                <a:gd name="T93" fmla="*/ 20 h 29"/>
                <a:gd name="T94" fmla="*/ 2 w 36"/>
                <a:gd name="T95" fmla="*/ 28 h 29"/>
                <a:gd name="T96" fmla="*/ 3 w 36"/>
                <a:gd name="T97" fmla="*/ 29 h 29"/>
                <a:gd name="T98" fmla="*/ 23 w 36"/>
                <a:gd name="T99" fmla="*/ 16 h 29"/>
                <a:gd name="T100" fmla="*/ 22 w 36"/>
                <a:gd name="T101" fmla="*/ 15 h 29"/>
                <a:gd name="T102" fmla="*/ 13 w 36"/>
                <a:gd name="T103" fmla="*/ 20 h 29"/>
                <a:gd name="T104" fmla="*/ 6 w 36"/>
                <a:gd name="T105" fmla="*/ 27 h 29"/>
                <a:gd name="T106" fmla="*/ 7 w 36"/>
                <a:gd name="T107" fmla="*/ 29 h 29"/>
                <a:gd name="T108" fmla="*/ 31 w 36"/>
                <a:gd name="T109" fmla="*/ 14 h 29"/>
                <a:gd name="T110" fmla="*/ 30 w 36"/>
                <a:gd name="T111" fmla="*/ 13 h 29"/>
                <a:gd name="T112" fmla="*/ 17 w 36"/>
                <a:gd name="T113" fmla="*/ 26 h 29"/>
                <a:gd name="T114" fmla="*/ 18 w 36"/>
                <a:gd name="T115" fmla="*/ 27 h 29"/>
                <a:gd name="T116" fmla="*/ 35 w 36"/>
                <a:gd name="T117" fmla="*/ 17 h 29"/>
                <a:gd name="T118" fmla="*/ 35 w 36"/>
                <a:gd name="T119" fmla="*/ 15 h 29"/>
                <a:gd name="T120" fmla="*/ 29 w 36"/>
                <a:gd name="T121" fmla="*/ 18 h 29"/>
                <a:gd name="T122" fmla="*/ 30 w 36"/>
                <a:gd name="T123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6" h="29">
                  <a:moveTo>
                    <a:pt x="30" y="20"/>
                  </a:moveTo>
                  <a:cubicBezTo>
                    <a:pt x="32" y="19"/>
                    <a:pt x="34" y="18"/>
                    <a:pt x="35" y="17"/>
                  </a:cubicBezTo>
                  <a:cubicBezTo>
                    <a:pt x="35" y="16"/>
                    <a:pt x="35" y="16"/>
                    <a:pt x="35" y="15"/>
                  </a:cubicBezTo>
                  <a:cubicBezTo>
                    <a:pt x="29" y="19"/>
                    <a:pt x="24" y="24"/>
                    <a:pt x="18" y="25"/>
                  </a:cubicBezTo>
                  <a:cubicBezTo>
                    <a:pt x="18" y="26"/>
                    <a:pt x="18" y="26"/>
                    <a:pt x="19" y="27"/>
                  </a:cubicBezTo>
                  <a:cubicBezTo>
                    <a:pt x="22" y="22"/>
                    <a:pt x="27" y="18"/>
                    <a:pt x="32" y="14"/>
                  </a:cubicBezTo>
                  <a:cubicBezTo>
                    <a:pt x="32" y="14"/>
                    <a:pt x="31" y="12"/>
                    <a:pt x="30" y="13"/>
                  </a:cubicBezTo>
                  <a:cubicBezTo>
                    <a:pt x="26" y="15"/>
                    <a:pt x="23" y="18"/>
                    <a:pt x="19" y="20"/>
                  </a:cubicBezTo>
                  <a:cubicBezTo>
                    <a:pt x="15" y="23"/>
                    <a:pt x="11" y="26"/>
                    <a:pt x="7" y="26"/>
                  </a:cubicBezTo>
                  <a:cubicBezTo>
                    <a:pt x="7" y="27"/>
                    <a:pt x="7" y="28"/>
                    <a:pt x="8" y="28"/>
                  </a:cubicBezTo>
                  <a:cubicBezTo>
                    <a:pt x="9" y="25"/>
                    <a:pt x="12" y="23"/>
                    <a:pt x="15" y="21"/>
                  </a:cubicBezTo>
                  <a:cubicBezTo>
                    <a:pt x="17" y="20"/>
                    <a:pt x="20" y="18"/>
                    <a:pt x="23" y="17"/>
                  </a:cubicBezTo>
                  <a:cubicBezTo>
                    <a:pt x="23" y="16"/>
                    <a:pt x="22" y="16"/>
                    <a:pt x="22" y="15"/>
                  </a:cubicBezTo>
                  <a:cubicBezTo>
                    <a:pt x="16" y="20"/>
                    <a:pt x="9" y="25"/>
                    <a:pt x="2" y="27"/>
                  </a:cubicBezTo>
                  <a:cubicBezTo>
                    <a:pt x="3" y="28"/>
                    <a:pt x="3" y="28"/>
                    <a:pt x="3" y="29"/>
                  </a:cubicBezTo>
                  <a:cubicBezTo>
                    <a:pt x="5" y="25"/>
                    <a:pt x="8" y="23"/>
                    <a:pt x="12" y="20"/>
                  </a:cubicBezTo>
                  <a:cubicBezTo>
                    <a:pt x="15" y="18"/>
                    <a:pt x="18" y="16"/>
                    <a:pt x="21" y="14"/>
                  </a:cubicBezTo>
                  <a:cubicBezTo>
                    <a:pt x="22" y="13"/>
                    <a:pt x="21" y="11"/>
                    <a:pt x="20" y="12"/>
                  </a:cubicBezTo>
                  <a:cubicBezTo>
                    <a:pt x="14" y="17"/>
                    <a:pt x="8" y="21"/>
                    <a:pt x="1" y="24"/>
                  </a:cubicBezTo>
                  <a:cubicBezTo>
                    <a:pt x="1" y="25"/>
                    <a:pt x="2" y="25"/>
                    <a:pt x="2" y="25"/>
                  </a:cubicBezTo>
                  <a:cubicBezTo>
                    <a:pt x="5" y="19"/>
                    <a:pt x="13" y="15"/>
                    <a:pt x="18" y="11"/>
                  </a:cubicBezTo>
                  <a:cubicBezTo>
                    <a:pt x="19" y="10"/>
                    <a:pt x="18" y="9"/>
                    <a:pt x="17" y="9"/>
                  </a:cubicBezTo>
                  <a:cubicBezTo>
                    <a:pt x="13" y="10"/>
                    <a:pt x="10" y="14"/>
                    <a:pt x="6" y="14"/>
                  </a:cubicBezTo>
                  <a:cubicBezTo>
                    <a:pt x="6" y="14"/>
                    <a:pt x="7" y="15"/>
                    <a:pt x="7" y="15"/>
                  </a:cubicBezTo>
                  <a:cubicBezTo>
                    <a:pt x="9" y="11"/>
                    <a:pt x="13" y="8"/>
                    <a:pt x="16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12" y="4"/>
                    <a:pt x="9" y="7"/>
                    <a:pt x="6" y="7"/>
                  </a:cubicBezTo>
                  <a:cubicBezTo>
                    <a:pt x="6" y="8"/>
                    <a:pt x="7" y="8"/>
                    <a:pt x="7" y="9"/>
                  </a:cubicBezTo>
                  <a:cubicBezTo>
                    <a:pt x="9" y="6"/>
                    <a:pt x="13" y="5"/>
                    <a:pt x="16" y="3"/>
                  </a:cubicBezTo>
                  <a:cubicBezTo>
                    <a:pt x="16" y="2"/>
                    <a:pt x="15" y="2"/>
                    <a:pt x="15" y="1"/>
                  </a:cubicBezTo>
                  <a:cubicBezTo>
                    <a:pt x="13" y="3"/>
                    <a:pt x="11" y="5"/>
                    <a:pt x="8" y="5"/>
                  </a:cubicBezTo>
                  <a:cubicBezTo>
                    <a:pt x="6" y="4"/>
                    <a:pt x="6" y="7"/>
                    <a:pt x="8" y="7"/>
                  </a:cubicBezTo>
                  <a:cubicBezTo>
                    <a:pt x="11" y="7"/>
                    <a:pt x="14" y="5"/>
                    <a:pt x="16" y="3"/>
                  </a:cubicBezTo>
                  <a:cubicBezTo>
                    <a:pt x="17" y="2"/>
                    <a:pt x="16" y="0"/>
                    <a:pt x="15" y="1"/>
                  </a:cubicBezTo>
                  <a:cubicBezTo>
                    <a:pt x="12" y="3"/>
                    <a:pt x="8" y="4"/>
                    <a:pt x="5" y="8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10" y="8"/>
                    <a:pt x="12" y="6"/>
                    <a:pt x="16" y="6"/>
                  </a:cubicBezTo>
                  <a:cubicBezTo>
                    <a:pt x="15" y="5"/>
                    <a:pt x="15" y="5"/>
                    <a:pt x="15" y="4"/>
                  </a:cubicBezTo>
                  <a:cubicBezTo>
                    <a:pt x="11" y="7"/>
                    <a:pt x="8" y="10"/>
                    <a:pt x="5" y="14"/>
                  </a:cubicBezTo>
                  <a:cubicBezTo>
                    <a:pt x="5" y="15"/>
                    <a:pt x="5" y="16"/>
                    <a:pt x="6" y="16"/>
                  </a:cubicBezTo>
                  <a:cubicBezTo>
                    <a:pt x="11" y="15"/>
                    <a:pt x="14" y="12"/>
                    <a:pt x="18" y="11"/>
                  </a:cubicBezTo>
                  <a:cubicBezTo>
                    <a:pt x="17" y="10"/>
                    <a:pt x="17" y="10"/>
                    <a:pt x="17" y="9"/>
                  </a:cubicBezTo>
                  <a:cubicBezTo>
                    <a:pt x="11" y="14"/>
                    <a:pt x="3" y="17"/>
                    <a:pt x="0" y="25"/>
                  </a:cubicBezTo>
                  <a:cubicBezTo>
                    <a:pt x="0" y="26"/>
                    <a:pt x="1" y="26"/>
                    <a:pt x="2" y="26"/>
                  </a:cubicBezTo>
                  <a:cubicBezTo>
                    <a:pt x="9" y="22"/>
                    <a:pt x="15" y="18"/>
                    <a:pt x="21" y="14"/>
                  </a:cubicBezTo>
                  <a:cubicBezTo>
                    <a:pt x="21" y="13"/>
                    <a:pt x="20" y="13"/>
                    <a:pt x="20" y="12"/>
                  </a:cubicBezTo>
                  <a:cubicBezTo>
                    <a:pt x="17" y="15"/>
                    <a:pt x="13" y="17"/>
                    <a:pt x="9" y="20"/>
                  </a:cubicBezTo>
                  <a:cubicBezTo>
                    <a:pt x="6" y="22"/>
                    <a:pt x="3" y="25"/>
                    <a:pt x="2" y="28"/>
                  </a:cubicBezTo>
                  <a:cubicBezTo>
                    <a:pt x="1" y="29"/>
                    <a:pt x="2" y="29"/>
                    <a:pt x="3" y="29"/>
                  </a:cubicBezTo>
                  <a:cubicBezTo>
                    <a:pt x="10" y="26"/>
                    <a:pt x="17" y="22"/>
                    <a:pt x="23" y="16"/>
                  </a:cubicBezTo>
                  <a:cubicBezTo>
                    <a:pt x="24" y="16"/>
                    <a:pt x="23" y="14"/>
                    <a:pt x="22" y="15"/>
                  </a:cubicBezTo>
                  <a:cubicBezTo>
                    <a:pt x="18" y="16"/>
                    <a:pt x="16" y="18"/>
                    <a:pt x="13" y="20"/>
                  </a:cubicBezTo>
                  <a:cubicBezTo>
                    <a:pt x="10" y="22"/>
                    <a:pt x="8" y="24"/>
                    <a:pt x="6" y="27"/>
                  </a:cubicBezTo>
                  <a:cubicBezTo>
                    <a:pt x="6" y="28"/>
                    <a:pt x="6" y="29"/>
                    <a:pt x="7" y="29"/>
                  </a:cubicBezTo>
                  <a:cubicBezTo>
                    <a:pt x="17" y="27"/>
                    <a:pt x="23" y="18"/>
                    <a:pt x="31" y="14"/>
                  </a:cubicBezTo>
                  <a:cubicBezTo>
                    <a:pt x="31" y="14"/>
                    <a:pt x="31" y="13"/>
                    <a:pt x="30" y="13"/>
                  </a:cubicBezTo>
                  <a:cubicBezTo>
                    <a:pt x="25" y="17"/>
                    <a:pt x="20" y="20"/>
                    <a:pt x="17" y="26"/>
                  </a:cubicBezTo>
                  <a:cubicBezTo>
                    <a:pt x="17" y="26"/>
                    <a:pt x="17" y="28"/>
                    <a:pt x="18" y="27"/>
                  </a:cubicBezTo>
                  <a:cubicBezTo>
                    <a:pt x="25" y="26"/>
                    <a:pt x="30" y="20"/>
                    <a:pt x="35" y="17"/>
                  </a:cubicBezTo>
                  <a:cubicBezTo>
                    <a:pt x="36" y="16"/>
                    <a:pt x="36" y="14"/>
                    <a:pt x="35" y="15"/>
                  </a:cubicBezTo>
                  <a:cubicBezTo>
                    <a:pt x="33" y="16"/>
                    <a:pt x="31" y="17"/>
                    <a:pt x="29" y="18"/>
                  </a:cubicBezTo>
                  <a:cubicBezTo>
                    <a:pt x="28" y="19"/>
                    <a:pt x="29" y="20"/>
                    <a:pt x="30" y="2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2" name="Freeform 324"/>
            <p:cNvSpPr/>
            <p:nvPr/>
          </p:nvSpPr>
          <p:spPr bwMode="auto">
            <a:xfrm>
              <a:off x="5065" y="2552"/>
              <a:ext cx="52" cy="35"/>
            </a:xfrm>
            <a:custGeom>
              <a:avLst/>
              <a:gdLst>
                <a:gd name="T0" fmla="*/ 38 w 40"/>
                <a:gd name="T1" fmla="*/ 25 h 27"/>
                <a:gd name="T2" fmla="*/ 33 w 40"/>
                <a:gd name="T3" fmla="*/ 25 h 27"/>
                <a:gd name="T4" fmla="*/ 34 w 40"/>
                <a:gd name="T5" fmla="*/ 26 h 27"/>
                <a:gd name="T6" fmla="*/ 35 w 40"/>
                <a:gd name="T7" fmla="*/ 20 h 27"/>
                <a:gd name="T8" fmla="*/ 35 w 40"/>
                <a:gd name="T9" fmla="*/ 19 h 27"/>
                <a:gd name="T10" fmla="*/ 23 w 40"/>
                <a:gd name="T11" fmla="*/ 21 h 27"/>
                <a:gd name="T12" fmla="*/ 25 w 40"/>
                <a:gd name="T13" fmla="*/ 22 h 27"/>
                <a:gd name="T14" fmla="*/ 32 w 40"/>
                <a:gd name="T15" fmla="*/ 15 h 27"/>
                <a:gd name="T16" fmla="*/ 31 w 40"/>
                <a:gd name="T17" fmla="*/ 14 h 27"/>
                <a:gd name="T18" fmla="*/ 14 w 40"/>
                <a:gd name="T19" fmla="*/ 15 h 27"/>
                <a:gd name="T20" fmla="*/ 16 w 40"/>
                <a:gd name="T21" fmla="*/ 16 h 27"/>
                <a:gd name="T22" fmla="*/ 18 w 40"/>
                <a:gd name="T23" fmla="*/ 1 h 27"/>
                <a:gd name="T24" fmla="*/ 9 w 40"/>
                <a:gd name="T25" fmla="*/ 2 h 27"/>
                <a:gd name="T26" fmla="*/ 1 w 40"/>
                <a:gd name="T27" fmla="*/ 5 h 27"/>
                <a:gd name="T28" fmla="*/ 1 w 40"/>
                <a:gd name="T29" fmla="*/ 7 h 27"/>
                <a:gd name="T30" fmla="*/ 16 w 40"/>
                <a:gd name="T31" fmla="*/ 3 h 27"/>
                <a:gd name="T32" fmla="*/ 17 w 40"/>
                <a:gd name="T33" fmla="*/ 8 h 27"/>
                <a:gd name="T34" fmla="*/ 13 w 40"/>
                <a:gd name="T35" fmla="*/ 15 h 27"/>
                <a:gd name="T36" fmla="*/ 14 w 40"/>
                <a:gd name="T37" fmla="*/ 17 h 27"/>
                <a:gd name="T38" fmla="*/ 22 w 40"/>
                <a:gd name="T39" fmla="*/ 15 h 27"/>
                <a:gd name="T40" fmla="*/ 31 w 40"/>
                <a:gd name="T41" fmla="*/ 15 h 27"/>
                <a:gd name="T42" fmla="*/ 31 w 40"/>
                <a:gd name="T43" fmla="*/ 14 h 27"/>
                <a:gd name="T44" fmla="*/ 23 w 40"/>
                <a:gd name="T45" fmla="*/ 22 h 27"/>
                <a:gd name="T46" fmla="*/ 23 w 40"/>
                <a:gd name="T47" fmla="*/ 23 h 27"/>
                <a:gd name="T48" fmla="*/ 35 w 40"/>
                <a:gd name="T49" fmla="*/ 21 h 27"/>
                <a:gd name="T50" fmla="*/ 34 w 40"/>
                <a:gd name="T51" fmla="*/ 19 h 27"/>
                <a:gd name="T52" fmla="*/ 32 w 40"/>
                <a:gd name="T53" fmla="*/ 25 h 27"/>
                <a:gd name="T54" fmla="*/ 32 w 40"/>
                <a:gd name="T55" fmla="*/ 26 h 27"/>
                <a:gd name="T56" fmla="*/ 39 w 40"/>
                <a:gd name="T57" fmla="*/ 27 h 27"/>
                <a:gd name="T58" fmla="*/ 38 w 40"/>
                <a:gd name="T59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0" h="27">
                  <a:moveTo>
                    <a:pt x="38" y="25"/>
                  </a:moveTo>
                  <a:cubicBezTo>
                    <a:pt x="37" y="25"/>
                    <a:pt x="35" y="25"/>
                    <a:pt x="33" y="25"/>
                  </a:cubicBezTo>
                  <a:cubicBezTo>
                    <a:pt x="33" y="25"/>
                    <a:pt x="33" y="25"/>
                    <a:pt x="34" y="26"/>
                  </a:cubicBezTo>
                  <a:cubicBezTo>
                    <a:pt x="34" y="24"/>
                    <a:pt x="34" y="22"/>
                    <a:pt x="35" y="20"/>
                  </a:cubicBezTo>
                  <a:cubicBezTo>
                    <a:pt x="36" y="20"/>
                    <a:pt x="36" y="19"/>
                    <a:pt x="35" y="19"/>
                  </a:cubicBezTo>
                  <a:cubicBezTo>
                    <a:pt x="31" y="18"/>
                    <a:pt x="27" y="21"/>
                    <a:pt x="23" y="21"/>
                  </a:cubicBezTo>
                  <a:cubicBezTo>
                    <a:pt x="24" y="21"/>
                    <a:pt x="24" y="22"/>
                    <a:pt x="25" y="22"/>
                  </a:cubicBezTo>
                  <a:cubicBezTo>
                    <a:pt x="25" y="19"/>
                    <a:pt x="29" y="17"/>
                    <a:pt x="32" y="15"/>
                  </a:cubicBezTo>
                  <a:cubicBezTo>
                    <a:pt x="32" y="15"/>
                    <a:pt x="32" y="14"/>
                    <a:pt x="31" y="14"/>
                  </a:cubicBezTo>
                  <a:cubicBezTo>
                    <a:pt x="26" y="11"/>
                    <a:pt x="20" y="15"/>
                    <a:pt x="14" y="15"/>
                  </a:cubicBezTo>
                  <a:cubicBezTo>
                    <a:pt x="15" y="15"/>
                    <a:pt x="15" y="15"/>
                    <a:pt x="16" y="16"/>
                  </a:cubicBezTo>
                  <a:cubicBezTo>
                    <a:pt x="16" y="12"/>
                    <a:pt x="26" y="4"/>
                    <a:pt x="18" y="1"/>
                  </a:cubicBezTo>
                  <a:cubicBezTo>
                    <a:pt x="16" y="0"/>
                    <a:pt x="12" y="1"/>
                    <a:pt x="9" y="2"/>
                  </a:cubicBezTo>
                  <a:cubicBezTo>
                    <a:pt x="6" y="3"/>
                    <a:pt x="4" y="4"/>
                    <a:pt x="1" y="5"/>
                  </a:cubicBezTo>
                  <a:cubicBezTo>
                    <a:pt x="0" y="5"/>
                    <a:pt x="0" y="7"/>
                    <a:pt x="1" y="7"/>
                  </a:cubicBezTo>
                  <a:cubicBezTo>
                    <a:pt x="6" y="5"/>
                    <a:pt x="11" y="3"/>
                    <a:pt x="16" y="3"/>
                  </a:cubicBezTo>
                  <a:cubicBezTo>
                    <a:pt x="20" y="3"/>
                    <a:pt x="19" y="6"/>
                    <a:pt x="17" y="8"/>
                  </a:cubicBezTo>
                  <a:cubicBezTo>
                    <a:pt x="16" y="11"/>
                    <a:pt x="13" y="13"/>
                    <a:pt x="13" y="15"/>
                  </a:cubicBezTo>
                  <a:cubicBezTo>
                    <a:pt x="13" y="16"/>
                    <a:pt x="14" y="17"/>
                    <a:pt x="14" y="17"/>
                  </a:cubicBezTo>
                  <a:cubicBezTo>
                    <a:pt x="17" y="17"/>
                    <a:pt x="20" y="16"/>
                    <a:pt x="22" y="15"/>
                  </a:cubicBezTo>
                  <a:cubicBezTo>
                    <a:pt x="25" y="15"/>
                    <a:pt x="28" y="14"/>
                    <a:pt x="31" y="15"/>
                  </a:cubicBezTo>
                  <a:cubicBezTo>
                    <a:pt x="31" y="15"/>
                    <a:pt x="31" y="14"/>
                    <a:pt x="31" y="14"/>
                  </a:cubicBezTo>
                  <a:cubicBezTo>
                    <a:pt x="27" y="16"/>
                    <a:pt x="24" y="18"/>
                    <a:pt x="23" y="22"/>
                  </a:cubicBezTo>
                  <a:cubicBezTo>
                    <a:pt x="22" y="22"/>
                    <a:pt x="23" y="23"/>
                    <a:pt x="23" y="23"/>
                  </a:cubicBezTo>
                  <a:cubicBezTo>
                    <a:pt x="27" y="23"/>
                    <a:pt x="31" y="20"/>
                    <a:pt x="35" y="21"/>
                  </a:cubicBezTo>
                  <a:cubicBezTo>
                    <a:pt x="35" y="20"/>
                    <a:pt x="34" y="19"/>
                    <a:pt x="34" y="19"/>
                  </a:cubicBezTo>
                  <a:cubicBezTo>
                    <a:pt x="33" y="21"/>
                    <a:pt x="32" y="23"/>
                    <a:pt x="32" y="25"/>
                  </a:cubicBezTo>
                  <a:cubicBezTo>
                    <a:pt x="31" y="26"/>
                    <a:pt x="32" y="26"/>
                    <a:pt x="32" y="26"/>
                  </a:cubicBezTo>
                  <a:cubicBezTo>
                    <a:pt x="35" y="27"/>
                    <a:pt x="37" y="27"/>
                    <a:pt x="39" y="27"/>
                  </a:cubicBezTo>
                  <a:cubicBezTo>
                    <a:pt x="40" y="26"/>
                    <a:pt x="40" y="25"/>
                    <a:pt x="38" y="2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3" name="Freeform 325"/>
            <p:cNvSpPr/>
            <p:nvPr/>
          </p:nvSpPr>
          <p:spPr bwMode="auto">
            <a:xfrm>
              <a:off x="4822" y="3041"/>
              <a:ext cx="4" cy="3"/>
            </a:xfrm>
            <a:custGeom>
              <a:avLst/>
              <a:gdLst>
                <a:gd name="T0" fmla="*/ 1 w 3"/>
                <a:gd name="T1" fmla="*/ 3 h 3"/>
                <a:gd name="T2" fmla="*/ 1 w 3"/>
                <a:gd name="T3" fmla="*/ 0 h 3"/>
                <a:gd name="T4" fmla="*/ 1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3" y="3"/>
                    <a:pt x="3" y="0"/>
                    <a:pt x="1" y="0"/>
                  </a:cubicBezTo>
                  <a:cubicBezTo>
                    <a:pt x="0" y="0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4" name="Freeform 326"/>
            <p:cNvSpPr/>
            <p:nvPr/>
          </p:nvSpPr>
          <p:spPr bwMode="auto">
            <a:xfrm>
              <a:off x="4827" y="3029"/>
              <a:ext cx="8" cy="18"/>
            </a:xfrm>
            <a:custGeom>
              <a:avLst/>
              <a:gdLst>
                <a:gd name="T0" fmla="*/ 2 w 6"/>
                <a:gd name="T1" fmla="*/ 13 h 14"/>
                <a:gd name="T2" fmla="*/ 5 w 6"/>
                <a:gd name="T3" fmla="*/ 2 h 14"/>
                <a:gd name="T4" fmla="*/ 3 w 6"/>
                <a:gd name="T5" fmla="*/ 1 h 14"/>
                <a:gd name="T6" fmla="*/ 0 w 6"/>
                <a:gd name="T7" fmla="*/ 12 h 14"/>
                <a:gd name="T8" fmla="*/ 2 w 6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4">
                  <a:moveTo>
                    <a:pt x="2" y="13"/>
                  </a:moveTo>
                  <a:cubicBezTo>
                    <a:pt x="3" y="9"/>
                    <a:pt x="4" y="6"/>
                    <a:pt x="5" y="2"/>
                  </a:cubicBezTo>
                  <a:cubicBezTo>
                    <a:pt x="6" y="1"/>
                    <a:pt x="4" y="0"/>
                    <a:pt x="3" y="1"/>
                  </a:cubicBezTo>
                  <a:cubicBezTo>
                    <a:pt x="2" y="5"/>
                    <a:pt x="1" y="9"/>
                    <a:pt x="0" y="12"/>
                  </a:cubicBezTo>
                  <a:cubicBezTo>
                    <a:pt x="0" y="13"/>
                    <a:pt x="2" y="14"/>
                    <a:pt x="2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5" name="Freeform 327"/>
            <p:cNvSpPr/>
            <p:nvPr/>
          </p:nvSpPr>
          <p:spPr bwMode="auto">
            <a:xfrm>
              <a:off x="4841" y="3033"/>
              <a:ext cx="8" cy="20"/>
            </a:xfrm>
            <a:custGeom>
              <a:avLst/>
              <a:gdLst>
                <a:gd name="T0" fmla="*/ 2 w 6"/>
                <a:gd name="T1" fmla="*/ 15 h 16"/>
                <a:gd name="T2" fmla="*/ 5 w 6"/>
                <a:gd name="T3" fmla="*/ 2 h 16"/>
                <a:gd name="T4" fmla="*/ 4 w 6"/>
                <a:gd name="T5" fmla="*/ 1 h 16"/>
                <a:gd name="T6" fmla="*/ 0 w 6"/>
                <a:gd name="T7" fmla="*/ 15 h 16"/>
                <a:gd name="T8" fmla="*/ 2 w 6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6">
                  <a:moveTo>
                    <a:pt x="2" y="15"/>
                  </a:moveTo>
                  <a:cubicBezTo>
                    <a:pt x="2" y="10"/>
                    <a:pt x="4" y="6"/>
                    <a:pt x="5" y="2"/>
                  </a:cubicBezTo>
                  <a:cubicBezTo>
                    <a:pt x="6" y="1"/>
                    <a:pt x="4" y="0"/>
                    <a:pt x="4" y="1"/>
                  </a:cubicBezTo>
                  <a:cubicBezTo>
                    <a:pt x="2" y="5"/>
                    <a:pt x="0" y="10"/>
                    <a:pt x="0" y="15"/>
                  </a:cubicBezTo>
                  <a:cubicBezTo>
                    <a:pt x="0" y="16"/>
                    <a:pt x="2" y="16"/>
                    <a:pt x="2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6" name="Freeform 328"/>
            <p:cNvSpPr/>
            <p:nvPr/>
          </p:nvSpPr>
          <p:spPr bwMode="auto">
            <a:xfrm>
              <a:off x="4854" y="3030"/>
              <a:ext cx="5" cy="22"/>
            </a:xfrm>
            <a:custGeom>
              <a:avLst/>
              <a:gdLst>
                <a:gd name="T0" fmla="*/ 3 w 4"/>
                <a:gd name="T1" fmla="*/ 16 h 17"/>
                <a:gd name="T2" fmla="*/ 4 w 4"/>
                <a:gd name="T3" fmla="*/ 2 h 17"/>
                <a:gd name="T4" fmla="*/ 2 w 4"/>
                <a:gd name="T5" fmla="*/ 1 h 17"/>
                <a:gd name="T6" fmla="*/ 1 w 4"/>
                <a:gd name="T7" fmla="*/ 16 h 17"/>
                <a:gd name="T8" fmla="*/ 3 w 4"/>
                <a:gd name="T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7">
                  <a:moveTo>
                    <a:pt x="3" y="16"/>
                  </a:moveTo>
                  <a:cubicBezTo>
                    <a:pt x="3" y="11"/>
                    <a:pt x="2" y="6"/>
                    <a:pt x="4" y="2"/>
                  </a:cubicBezTo>
                  <a:cubicBezTo>
                    <a:pt x="4" y="0"/>
                    <a:pt x="2" y="0"/>
                    <a:pt x="2" y="1"/>
                  </a:cubicBezTo>
                  <a:cubicBezTo>
                    <a:pt x="0" y="6"/>
                    <a:pt x="1" y="11"/>
                    <a:pt x="1" y="16"/>
                  </a:cubicBezTo>
                  <a:cubicBezTo>
                    <a:pt x="1" y="17"/>
                    <a:pt x="3" y="17"/>
                    <a:pt x="3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7" name="Freeform 329"/>
            <p:cNvSpPr/>
            <p:nvPr/>
          </p:nvSpPr>
          <p:spPr bwMode="auto">
            <a:xfrm>
              <a:off x="4867" y="3020"/>
              <a:ext cx="7" cy="32"/>
            </a:xfrm>
            <a:custGeom>
              <a:avLst/>
              <a:gdLst>
                <a:gd name="T0" fmla="*/ 2 w 5"/>
                <a:gd name="T1" fmla="*/ 24 h 25"/>
                <a:gd name="T2" fmla="*/ 5 w 5"/>
                <a:gd name="T3" fmla="*/ 2 h 25"/>
                <a:gd name="T4" fmla="*/ 3 w 5"/>
                <a:gd name="T5" fmla="*/ 1 h 25"/>
                <a:gd name="T6" fmla="*/ 0 w 5"/>
                <a:gd name="T7" fmla="*/ 24 h 25"/>
                <a:gd name="T8" fmla="*/ 2 w 5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5">
                  <a:moveTo>
                    <a:pt x="2" y="24"/>
                  </a:moveTo>
                  <a:cubicBezTo>
                    <a:pt x="3" y="17"/>
                    <a:pt x="2" y="9"/>
                    <a:pt x="5" y="2"/>
                  </a:cubicBezTo>
                  <a:cubicBezTo>
                    <a:pt x="5" y="1"/>
                    <a:pt x="4" y="0"/>
                    <a:pt x="3" y="1"/>
                  </a:cubicBezTo>
                  <a:cubicBezTo>
                    <a:pt x="0" y="8"/>
                    <a:pt x="2" y="16"/>
                    <a:pt x="0" y="24"/>
                  </a:cubicBezTo>
                  <a:cubicBezTo>
                    <a:pt x="0" y="25"/>
                    <a:pt x="2" y="25"/>
                    <a:pt x="2" y="2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8" name="Freeform 330"/>
            <p:cNvSpPr/>
            <p:nvPr/>
          </p:nvSpPr>
          <p:spPr bwMode="auto">
            <a:xfrm>
              <a:off x="4889" y="3022"/>
              <a:ext cx="8" cy="31"/>
            </a:xfrm>
            <a:custGeom>
              <a:avLst/>
              <a:gdLst>
                <a:gd name="T0" fmla="*/ 1 w 6"/>
                <a:gd name="T1" fmla="*/ 22 h 24"/>
                <a:gd name="T2" fmla="*/ 5 w 6"/>
                <a:gd name="T3" fmla="*/ 3 h 24"/>
                <a:gd name="T4" fmla="*/ 3 w 6"/>
                <a:gd name="T5" fmla="*/ 2 h 24"/>
                <a:gd name="T6" fmla="*/ 0 w 6"/>
                <a:gd name="T7" fmla="*/ 22 h 24"/>
                <a:gd name="T8" fmla="*/ 1 w 6"/>
                <a:gd name="T9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4">
                  <a:moveTo>
                    <a:pt x="1" y="22"/>
                  </a:moveTo>
                  <a:cubicBezTo>
                    <a:pt x="3" y="16"/>
                    <a:pt x="1" y="9"/>
                    <a:pt x="5" y="3"/>
                  </a:cubicBezTo>
                  <a:cubicBezTo>
                    <a:pt x="6" y="2"/>
                    <a:pt x="4" y="0"/>
                    <a:pt x="3" y="2"/>
                  </a:cubicBezTo>
                  <a:cubicBezTo>
                    <a:pt x="0" y="8"/>
                    <a:pt x="1" y="15"/>
                    <a:pt x="0" y="22"/>
                  </a:cubicBezTo>
                  <a:cubicBezTo>
                    <a:pt x="0" y="23"/>
                    <a:pt x="1" y="24"/>
                    <a:pt x="1" y="2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9" name="Freeform 331"/>
            <p:cNvSpPr/>
            <p:nvPr/>
          </p:nvSpPr>
          <p:spPr bwMode="auto">
            <a:xfrm>
              <a:off x="4914" y="3016"/>
              <a:ext cx="6" cy="32"/>
            </a:xfrm>
            <a:custGeom>
              <a:avLst/>
              <a:gdLst>
                <a:gd name="T0" fmla="*/ 2 w 5"/>
                <a:gd name="T1" fmla="*/ 23 h 25"/>
                <a:gd name="T2" fmla="*/ 5 w 5"/>
                <a:gd name="T3" fmla="*/ 2 h 25"/>
                <a:gd name="T4" fmla="*/ 3 w 5"/>
                <a:gd name="T5" fmla="*/ 1 h 25"/>
                <a:gd name="T6" fmla="*/ 0 w 5"/>
                <a:gd name="T7" fmla="*/ 23 h 25"/>
                <a:gd name="T8" fmla="*/ 2 w 5"/>
                <a:gd name="T9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5">
                  <a:moveTo>
                    <a:pt x="2" y="23"/>
                  </a:moveTo>
                  <a:cubicBezTo>
                    <a:pt x="3" y="16"/>
                    <a:pt x="3" y="9"/>
                    <a:pt x="5" y="2"/>
                  </a:cubicBezTo>
                  <a:cubicBezTo>
                    <a:pt x="5" y="1"/>
                    <a:pt x="4" y="0"/>
                    <a:pt x="3" y="1"/>
                  </a:cubicBezTo>
                  <a:cubicBezTo>
                    <a:pt x="1" y="8"/>
                    <a:pt x="1" y="16"/>
                    <a:pt x="0" y="23"/>
                  </a:cubicBezTo>
                  <a:cubicBezTo>
                    <a:pt x="0" y="25"/>
                    <a:pt x="2" y="25"/>
                    <a:pt x="2" y="2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0" name="Freeform 332"/>
            <p:cNvSpPr/>
            <p:nvPr/>
          </p:nvSpPr>
          <p:spPr bwMode="auto">
            <a:xfrm>
              <a:off x="4938" y="3009"/>
              <a:ext cx="7" cy="42"/>
            </a:xfrm>
            <a:custGeom>
              <a:avLst/>
              <a:gdLst>
                <a:gd name="T0" fmla="*/ 2 w 5"/>
                <a:gd name="T1" fmla="*/ 31 h 32"/>
                <a:gd name="T2" fmla="*/ 5 w 5"/>
                <a:gd name="T3" fmla="*/ 2 h 32"/>
                <a:gd name="T4" fmla="*/ 3 w 5"/>
                <a:gd name="T5" fmla="*/ 1 h 32"/>
                <a:gd name="T6" fmla="*/ 0 w 5"/>
                <a:gd name="T7" fmla="*/ 30 h 32"/>
                <a:gd name="T8" fmla="*/ 2 w 5"/>
                <a:gd name="T9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2" y="31"/>
                  </a:moveTo>
                  <a:cubicBezTo>
                    <a:pt x="3" y="21"/>
                    <a:pt x="3" y="11"/>
                    <a:pt x="5" y="2"/>
                  </a:cubicBezTo>
                  <a:cubicBezTo>
                    <a:pt x="5" y="0"/>
                    <a:pt x="3" y="0"/>
                    <a:pt x="3" y="1"/>
                  </a:cubicBezTo>
                  <a:cubicBezTo>
                    <a:pt x="1" y="11"/>
                    <a:pt x="1" y="21"/>
                    <a:pt x="0" y="30"/>
                  </a:cubicBezTo>
                  <a:cubicBezTo>
                    <a:pt x="0" y="31"/>
                    <a:pt x="2" y="32"/>
                    <a:pt x="2" y="3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1" name="Freeform 333"/>
            <p:cNvSpPr/>
            <p:nvPr/>
          </p:nvSpPr>
          <p:spPr bwMode="auto">
            <a:xfrm>
              <a:off x="4949" y="3004"/>
              <a:ext cx="9" cy="44"/>
            </a:xfrm>
            <a:custGeom>
              <a:avLst/>
              <a:gdLst>
                <a:gd name="T0" fmla="*/ 4 w 7"/>
                <a:gd name="T1" fmla="*/ 32 h 34"/>
                <a:gd name="T2" fmla="*/ 7 w 7"/>
                <a:gd name="T3" fmla="*/ 2 h 34"/>
                <a:gd name="T4" fmla="*/ 5 w 7"/>
                <a:gd name="T5" fmla="*/ 1 h 34"/>
                <a:gd name="T6" fmla="*/ 2 w 7"/>
                <a:gd name="T7" fmla="*/ 32 h 34"/>
                <a:gd name="T8" fmla="*/ 4 w 7"/>
                <a:gd name="T9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4">
                  <a:moveTo>
                    <a:pt x="4" y="32"/>
                  </a:moveTo>
                  <a:cubicBezTo>
                    <a:pt x="4" y="23"/>
                    <a:pt x="2" y="12"/>
                    <a:pt x="7" y="2"/>
                  </a:cubicBezTo>
                  <a:cubicBezTo>
                    <a:pt x="7" y="1"/>
                    <a:pt x="5" y="0"/>
                    <a:pt x="5" y="1"/>
                  </a:cubicBezTo>
                  <a:cubicBezTo>
                    <a:pt x="0" y="11"/>
                    <a:pt x="2" y="22"/>
                    <a:pt x="2" y="32"/>
                  </a:cubicBezTo>
                  <a:cubicBezTo>
                    <a:pt x="2" y="34"/>
                    <a:pt x="4" y="34"/>
                    <a:pt x="4" y="3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2" name="Freeform 334"/>
            <p:cNvSpPr/>
            <p:nvPr/>
          </p:nvSpPr>
          <p:spPr bwMode="auto">
            <a:xfrm>
              <a:off x="4971" y="3000"/>
              <a:ext cx="11" cy="52"/>
            </a:xfrm>
            <a:custGeom>
              <a:avLst/>
              <a:gdLst>
                <a:gd name="T0" fmla="*/ 3 w 9"/>
                <a:gd name="T1" fmla="*/ 39 h 40"/>
                <a:gd name="T2" fmla="*/ 8 w 9"/>
                <a:gd name="T3" fmla="*/ 2 h 40"/>
                <a:gd name="T4" fmla="*/ 6 w 9"/>
                <a:gd name="T5" fmla="*/ 1 h 40"/>
                <a:gd name="T6" fmla="*/ 1 w 9"/>
                <a:gd name="T7" fmla="*/ 39 h 40"/>
                <a:gd name="T8" fmla="*/ 3 w 9"/>
                <a:gd name="T9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9"/>
                  </a:moveTo>
                  <a:cubicBezTo>
                    <a:pt x="5" y="27"/>
                    <a:pt x="2" y="13"/>
                    <a:pt x="8" y="2"/>
                  </a:cubicBezTo>
                  <a:cubicBezTo>
                    <a:pt x="9" y="1"/>
                    <a:pt x="7" y="0"/>
                    <a:pt x="6" y="1"/>
                  </a:cubicBezTo>
                  <a:cubicBezTo>
                    <a:pt x="0" y="13"/>
                    <a:pt x="3" y="26"/>
                    <a:pt x="1" y="39"/>
                  </a:cubicBezTo>
                  <a:cubicBezTo>
                    <a:pt x="1" y="40"/>
                    <a:pt x="3" y="40"/>
                    <a:pt x="3" y="3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3" name="Freeform 335"/>
            <p:cNvSpPr/>
            <p:nvPr/>
          </p:nvSpPr>
          <p:spPr bwMode="auto">
            <a:xfrm>
              <a:off x="5002" y="2998"/>
              <a:ext cx="7" cy="52"/>
            </a:xfrm>
            <a:custGeom>
              <a:avLst/>
              <a:gdLst>
                <a:gd name="T0" fmla="*/ 2 w 6"/>
                <a:gd name="T1" fmla="*/ 39 h 40"/>
                <a:gd name="T2" fmla="*/ 6 w 6"/>
                <a:gd name="T3" fmla="*/ 1 h 40"/>
                <a:gd name="T4" fmla="*/ 4 w 6"/>
                <a:gd name="T5" fmla="*/ 1 h 40"/>
                <a:gd name="T6" fmla="*/ 0 w 6"/>
                <a:gd name="T7" fmla="*/ 39 h 40"/>
                <a:gd name="T8" fmla="*/ 2 w 6"/>
                <a:gd name="T9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0">
                  <a:moveTo>
                    <a:pt x="2" y="39"/>
                  </a:moveTo>
                  <a:cubicBezTo>
                    <a:pt x="2" y="27"/>
                    <a:pt x="4" y="14"/>
                    <a:pt x="6" y="1"/>
                  </a:cubicBezTo>
                  <a:cubicBezTo>
                    <a:pt x="6" y="0"/>
                    <a:pt x="4" y="0"/>
                    <a:pt x="4" y="1"/>
                  </a:cubicBezTo>
                  <a:cubicBezTo>
                    <a:pt x="2" y="14"/>
                    <a:pt x="0" y="26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4" name="Freeform 336"/>
            <p:cNvSpPr/>
            <p:nvPr/>
          </p:nvSpPr>
          <p:spPr bwMode="auto">
            <a:xfrm>
              <a:off x="5020" y="2995"/>
              <a:ext cx="7" cy="53"/>
            </a:xfrm>
            <a:custGeom>
              <a:avLst/>
              <a:gdLst>
                <a:gd name="T0" fmla="*/ 3 w 6"/>
                <a:gd name="T1" fmla="*/ 40 h 41"/>
                <a:gd name="T2" fmla="*/ 6 w 6"/>
                <a:gd name="T3" fmla="*/ 2 h 41"/>
                <a:gd name="T4" fmla="*/ 4 w 6"/>
                <a:gd name="T5" fmla="*/ 2 h 41"/>
                <a:gd name="T6" fmla="*/ 1 w 6"/>
                <a:gd name="T7" fmla="*/ 40 h 41"/>
                <a:gd name="T8" fmla="*/ 3 w 6"/>
                <a:gd name="T9" fmla="*/ 4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1">
                  <a:moveTo>
                    <a:pt x="3" y="40"/>
                  </a:moveTo>
                  <a:cubicBezTo>
                    <a:pt x="2" y="27"/>
                    <a:pt x="3" y="15"/>
                    <a:pt x="6" y="2"/>
                  </a:cubicBezTo>
                  <a:cubicBezTo>
                    <a:pt x="6" y="1"/>
                    <a:pt x="4" y="0"/>
                    <a:pt x="4" y="2"/>
                  </a:cubicBezTo>
                  <a:cubicBezTo>
                    <a:pt x="1" y="14"/>
                    <a:pt x="0" y="27"/>
                    <a:pt x="1" y="40"/>
                  </a:cubicBezTo>
                  <a:cubicBezTo>
                    <a:pt x="2" y="41"/>
                    <a:pt x="4" y="41"/>
                    <a:pt x="3" y="4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5" name="Freeform 337"/>
            <p:cNvSpPr/>
            <p:nvPr/>
          </p:nvSpPr>
          <p:spPr bwMode="auto">
            <a:xfrm>
              <a:off x="5043" y="2997"/>
              <a:ext cx="5" cy="49"/>
            </a:xfrm>
            <a:custGeom>
              <a:avLst/>
              <a:gdLst>
                <a:gd name="T0" fmla="*/ 3 w 4"/>
                <a:gd name="T1" fmla="*/ 37 h 38"/>
                <a:gd name="T2" fmla="*/ 4 w 4"/>
                <a:gd name="T3" fmla="*/ 1 h 38"/>
                <a:gd name="T4" fmla="*/ 2 w 4"/>
                <a:gd name="T5" fmla="*/ 1 h 38"/>
                <a:gd name="T6" fmla="*/ 1 w 4"/>
                <a:gd name="T7" fmla="*/ 37 h 38"/>
                <a:gd name="T8" fmla="*/ 3 w 4"/>
                <a:gd name="T9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8">
                  <a:moveTo>
                    <a:pt x="3" y="37"/>
                  </a:moveTo>
                  <a:cubicBezTo>
                    <a:pt x="2" y="25"/>
                    <a:pt x="3" y="13"/>
                    <a:pt x="4" y="1"/>
                  </a:cubicBezTo>
                  <a:cubicBezTo>
                    <a:pt x="4" y="0"/>
                    <a:pt x="2" y="0"/>
                    <a:pt x="2" y="1"/>
                  </a:cubicBezTo>
                  <a:cubicBezTo>
                    <a:pt x="2" y="13"/>
                    <a:pt x="0" y="25"/>
                    <a:pt x="1" y="37"/>
                  </a:cubicBezTo>
                  <a:cubicBezTo>
                    <a:pt x="1" y="38"/>
                    <a:pt x="3" y="38"/>
                    <a:pt x="3" y="3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6" name="Freeform 338"/>
            <p:cNvSpPr/>
            <p:nvPr/>
          </p:nvSpPr>
          <p:spPr bwMode="auto">
            <a:xfrm>
              <a:off x="5062" y="3002"/>
              <a:ext cx="8" cy="45"/>
            </a:xfrm>
            <a:custGeom>
              <a:avLst/>
              <a:gdLst>
                <a:gd name="T0" fmla="*/ 2 w 6"/>
                <a:gd name="T1" fmla="*/ 34 h 35"/>
                <a:gd name="T2" fmla="*/ 5 w 6"/>
                <a:gd name="T3" fmla="*/ 2 h 35"/>
                <a:gd name="T4" fmla="*/ 3 w 6"/>
                <a:gd name="T5" fmla="*/ 1 h 35"/>
                <a:gd name="T6" fmla="*/ 0 w 6"/>
                <a:gd name="T7" fmla="*/ 34 h 35"/>
                <a:gd name="T8" fmla="*/ 2 w 6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5">
                  <a:moveTo>
                    <a:pt x="2" y="34"/>
                  </a:moveTo>
                  <a:cubicBezTo>
                    <a:pt x="4" y="23"/>
                    <a:pt x="4" y="12"/>
                    <a:pt x="5" y="2"/>
                  </a:cubicBezTo>
                  <a:cubicBezTo>
                    <a:pt x="6" y="1"/>
                    <a:pt x="4" y="0"/>
                    <a:pt x="3" y="1"/>
                  </a:cubicBezTo>
                  <a:cubicBezTo>
                    <a:pt x="2" y="12"/>
                    <a:pt x="2" y="23"/>
                    <a:pt x="0" y="34"/>
                  </a:cubicBezTo>
                  <a:cubicBezTo>
                    <a:pt x="0" y="35"/>
                    <a:pt x="2" y="35"/>
                    <a:pt x="2" y="3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7" name="Freeform 339"/>
            <p:cNvSpPr/>
            <p:nvPr/>
          </p:nvSpPr>
          <p:spPr bwMode="auto">
            <a:xfrm>
              <a:off x="5087" y="3004"/>
              <a:ext cx="8" cy="46"/>
            </a:xfrm>
            <a:custGeom>
              <a:avLst/>
              <a:gdLst>
                <a:gd name="T0" fmla="*/ 2 w 6"/>
                <a:gd name="T1" fmla="*/ 34 h 35"/>
                <a:gd name="T2" fmla="*/ 6 w 6"/>
                <a:gd name="T3" fmla="*/ 2 h 35"/>
                <a:gd name="T4" fmla="*/ 4 w 6"/>
                <a:gd name="T5" fmla="*/ 1 h 35"/>
                <a:gd name="T6" fmla="*/ 0 w 6"/>
                <a:gd name="T7" fmla="*/ 33 h 35"/>
                <a:gd name="T8" fmla="*/ 2 w 6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5">
                  <a:moveTo>
                    <a:pt x="2" y="34"/>
                  </a:moveTo>
                  <a:cubicBezTo>
                    <a:pt x="4" y="23"/>
                    <a:pt x="3" y="13"/>
                    <a:pt x="6" y="2"/>
                  </a:cubicBezTo>
                  <a:cubicBezTo>
                    <a:pt x="6" y="1"/>
                    <a:pt x="4" y="0"/>
                    <a:pt x="4" y="1"/>
                  </a:cubicBezTo>
                  <a:cubicBezTo>
                    <a:pt x="2" y="12"/>
                    <a:pt x="2" y="23"/>
                    <a:pt x="0" y="33"/>
                  </a:cubicBezTo>
                  <a:cubicBezTo>
                    <a:pt x="0" y="35"/>
                    <a:pt x="2" y="35"/>
                    <a:pt x="2" y="3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8" name="Freeform 340"/>
            <p:cNvSpPr/>
            <p:nvPr/>
          </p:nvSpPr>
          <p:spPr bwMode="auto">
            <a:xfrm>
              <a:off x="5113" y="3009"/>
              <a:ext cx="7" cy="42"/>
            </a:xfrm>
            <a:custGeom>
              <a:avLst/>
              <a:gdLst>
                <a:gd name="T0" fmla="*/ 2 w 6"/>
                <a:gd name="T1" fmla="*/ 30 h 32"/>
                <a:gd name="T2" fmla="*/ 6 w 6"/>
                <a:gd name="T3" fmla="*/ 1 h 32"/>
                <a:gd name="T4" fmla="*/ 4 w 6"/>
                <a:gd name="T5" fmla="*/ 1 h 32"/>
                <a:gd name="T6" fmla="*/ 0 w 6"/>
                <a:gd name="T7" fmla="*/ 30 h 32"/>
                <a:gd name="T8" fmla="*/ 2 w 6"/>
                <a:gd name="T9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2" y="30"/>
                  </a:moveTo>
                  <a:cubicBezTo>
                    <a:pt x="3" y="21"/>
                    <a:pt x="2" y="11"/>
                    <a:pt x="6" y="1"/>
                  </a:cubicBezTo>
                  <a:cubicBezTo>
                    <a:pt x="6" y="0"/>
                    <a:pt x="4" y="0"/>
                    <a:pt x="4" y="1"/>
                  </a:cubicBezTo>
                  <a:cubicBezTo>
                    <a:pt x="0" y="10"/>
                    <a:pt x="1" y="21"/>
                    <a:pt x="0" y="30"/>
                  </a:cubicBezTo>
                  <a:cubicBezTo>
                    <a:pt x="0" y="32"/>
                    <a:pt x="2" y="32"/>
                    <a:pt x="2" y="3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9" name="Freeform 341"/>
            <p:cNvSpPr/>
            <p:nvPr/>
          </p:nvSpPr>
          <p:spPr bwMode="auto">
            <a:xfrm>
              <a:off x="5142" y="3008"/>
              <a:ext cx="8" cy="36"/>
            </a:xfrm>
            <a:custGeom>
              <a:avLst/>
              <a:gdLst>
                <a:gd name="T0" fmla="*/ 3 w 6"/>
                <a:gd name="T1" fmla="*/ 26 h 28"/>
                <a:gd name="T2" fmla="*/ 6 w 6"/>
                <a:gd name="T3" fmla="*/ 2 h 28"/>
                <a:gd name="T4" fmla="*/ 4 w 6"/>
                <a:gd name="T5" fmla="*/ 1 h 28"/>
                <a:gd name="T6" fmla="*/ 1 w 6"/>
                <a:gd name="T7" fmla="*/ 26 h 28"/>
                <a:gd name="T8" fmla="*/ 3 w 6"/>
                <a:gd name="T9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3" y="26"/>
                  </a:moveTo>
                  <a:cubicBezTo>
                    <a:pt x="4" y="18"/>
                    <a:pt x="2" y="10"/>
                    <a:pt x="6" y="2"/>
                  </a:cubicBezTo>
                  <a:cubicBezTo>
                    <a:pt x="6" y="1"/>
                    <a:pt x="5" y="0"/>
                    <a:pt x="4" y="1"/>
                  </a:cubicBezTo>
                  <a:cubicBezTo>
                    <a:pt x="0" y="9"/>
                    <a:pt x="2" y="18"/>
                    <a:pt x="1" y="26"/>
                  </a:cubicBezTo>
                  <a:cubicBezTo>
                    <a:pt x="0" y="28"/>
                    <a:pt x="2" y="28"/>
                    <a:pt x="3" y="2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0" name="Freeform 342"/>
            <p:cNvSpPr/>
            <p:nvPr/>
          </p:nvSpPr>
          <p:spPr bwMode="auto">
            <a:xfrm>
              <a:off x="5164" y="3020"/>
              <a:ext cx="6" cy="24"/>
            </a:xfrm>
            <a:custGeom>
              <a:avLst/>
              <a:gdLst>
                <a:gd name="T0" fmla="*/ 3 w 4"/>
                <a:gd name="T1" fmla="*/ 18 h 19"/>
                <a:gd name="T2" fmla="*/ 4 w 4"/>
                <a:gd name="T3" fmla="*/ 1 h 19"/>
                <a:gd name="T4" fmla="*/ 2 w 4"/>
                <a:gd name="T5" fmla="*/ 1 h 19"/>
                <a:gd name="T6" fmla="*/ 1 w 4"/>
                <a:gd name="T7" fmla="*/ 18 h 19"/>
                <a:gd name="T8" fmla="*/ 3 w 4"/>
                <a:gd name="T9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9">
                  <a:moveTo>
                    <a:pt x="3" y="18"/>
                  </a:moveTo>
                  <a:cubicBezTo>
                    <a:pt x="2" y="12"/>
                    <a:pt x="3" y="7"/>
                    <a:pt x="4" y="1"/>
                  </a:cubicBezTo>
                  <a:cubicBezTo>
                    <a:pt x="4" y="0"/>
                    <a:pt x="2" y="0"/>
                    <a:pt x="2" y="1"/>
                  </a:cubicBezTo>
                  <a:cubicBezTo>
                    <a:pt x="1" y="7"/>
                    <a:pt x="0" y="13"/>
                    <a:pt x="1" y="18"/>
                  </a:cubicBezTo>
                  <a:cubicBezTo>
                    <a:pt x="1" y="19"/>
                    <a:pt x="3" y="19"/>
                    <a:pt x="3" y="1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1" name="Freeform 343"/>
            <p:cNvSpPr/>
            <p:nvPr/>
          </p:nvSpPr>
          <p:spPr bwMode="auto">
            <a:xfrm>
              <a:off x="5181" y="3019"/>
              <a:ext cx="5" cy="22"/>
            </a:xfrm>
            <a:custGeom>
              <a:avLst/>
              <a:gdLst>
                <a:gd name="T0" fmla="*/ 4 w 4"/>
                <a:gd name="T1" fmla="*/ 15 h 17"/>
                <a:gd name="T2" fmla="*/ 4 w 4"/>
                <a:gd name="T3" fmla="*/ 2 h 17"/>
                <a:gd name="T4" fmla="*/ 2 w 4"/>
                <a:gd name="T5" fmla="*/ 1 h 17"/>
                <a:gd name="T6" fmla="*/ 2 w 4"/>
                <a:gd name="T7" fmla="*/ 16 h 17"/>
                <a:gd name="T8" fmla="*/ 4 w 4"/>
                <a:gd name="T9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7">
                  <a:moveTo>
                    <a:pt x="4" y="15"/>
                  </a:moveTo>
                  <a:cubicBezTo>
                    <a:pt x="3" y="11"/>
                    <a:pt x="3" y="6"/>
                    <a:pt x="4" y="2"/>
                  </a:cubicBezTo>
                  <a:cubicBezTo>
                    <a:pt x="4" y="0"/>
                    <a:pt x="3" y="0"/>
                    <a:pt x="2" y="1"/>
                  </a:cubicBezTo>
                  <a:cubicBezTo>
                    <a:pt x="0" y="6"/>
                    <a:pt x="1" y="11"/>
                    <a:pt x="2" y="16"/>
                  </a:cubicBezTo>
                  <a:cubicBezTo>
                    <a:pt x="2" y="17"/>
                    <a:pt x="4" y="17"/>
                    <a:pt x="4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2" name="Freeform 344"/>
            <p:cNvSpPr/>
            <p:nvPr/>
          </p:nvSpPr>
          <p:spPr bwMode="auto">
            <a:xfrm>
              <a:off x="5202" y="3025"/>
              <a:ext cx="4" cy="17"/>
            </a:xfrm>
            <a:custGeom>
              <a:avLst/>
              <a:gdLst>
                <a:gd name="T0" fmla="*/ 3 w 3"/>
                <a:gd name="T1" fmla="*/ 11 h 13"/>
                <a:gd name="T2" fmla="*/ 3 w 3"/>
                <a:gd name="T3" fmla="*/ 2 h 13"/>
                <a:gd name="T4" fmla="*/ 1 w 3"/>
                <a:gd name="T5" fmla="*/ 2 h 13"/>
                <a:gd name="T6" fmla="*/ 1 w 3"/>
                <a:gd name="T7" fmla="*/ 12 h 13"/>
                <a:gd name="T8" fmla="*/ 3 w 3"/>
                <a:gd name="T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3" y="11"/>
                  </a:moveTo>
                  <a:cubicBezTo>
                    <a:pt x="3" y="8"/>
                    <a:pt x="2" y="5"/>
                    <a:pt x="3" y="2"/>
                  </a:cubicBezTo>
                  <a:cubicBezTo>
                    <a:pt x="3" y="0"/>
                    <a:pt x="1" y="0"/>
                    <a:pt x="1" y="2"/>
                  </a:cubicBezTo>
                  <a:cubicBezTo>
                    <a:pt x="0" y="5"/>
                    <a:pt x="1" y="9"/>
                    <a:pt x="1" y="12"/>
                  </a:cubicBezTo>
                  <a:cubicBezTo>
                    <a:pt x="2" y="13"/>
                    <a:pt x="3" y="12"/>
                    <a:pt x="3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3" name="Freeform 345"/>
            <p:cNvSpPr/>
            <p:nvPr/>
          </p:nvSpPr>
          <p:spPr bwMode="auto">
            <a:xfrm>
              <a:off x="5224" y="3029"/>
              <a:ext cx="1" cy="12"/>
            </a:xfrm>
            <a:custGeom>
              <a:avLst/>
              <a:gdLst>
                <a:gd name="T0" fmla="*/ 1 w 1"/>
                <a:gd name="T1" fmla="*/ 8 h 9"/>
                <a:gd name="T2" fmla="*/ 1 w 1"/>
                <a:gd name="T3" fmla="*/ 1 h 9"/>
                <a:gd name="T4" fmla="*/ 0 w 1"/>
                <a:gd name="T5" fmla="*/ 1 h 9"/>
                <a:gd name="T6" fmla="*/ 0 w 1"/>
                <a:gd name="T7" fmla="*/ 8 h 9"/>
                <a:gd name="T8" fmla="*/ 1 w 1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9">
                  <a:moveTo>
                    <a:pt x="1" y="8"/>
                  </a:moveTo>
                  <a:cubicBezTo>
                    <a:pt x="1" y="6"/>
                    <a:pt x="1" y="3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3"/>
                    <a:pt x="0" y="6"/>
                    <a:pt x="0" y="8"/>
                  </a:cubicBezTo>
                  <a:cubicBezTo>
                    <a:pt x="0" y="9"/>
                    <a:pt x="1" y="9"/>
                    <a:pt x="1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4" name="Freeform 346"/>
            <p:cNvSpPr/>
            <p:nvPr/>
          </p:nvSpPr>
          <p:spPr bwMode="auto">
            <a:xfrm>
              <a:off x="5242" y="3024"/>
              <a:ext cx="5" cy="17"/>
            </a:xfrm>
            <a:custGeom>
              <a:avLst/>
              <a:gdLst>
                <a:gd name="T0" fmla="*/ 2 w 4"/>
                <a:gd name="T1" fmla="*/ 11 h 13"/>
                <a:gd name="T2" fmla="*/ 4 w 4"/>
                <a:gd name="T3" fmla="*/ 1 h 13"/>
                <a:gd name="T4" fmla="*/ 2 w 4"/>
                <a:gd name="T5" fmla="*/ 1 h 13"/>
                <a:gd name="T6" fmla="*/ 0 w 4"/>
                <a:gd name="T7" fmla="*/ 11 h 13"/>
                <a:gd name="T8" fmla="*/ 2 w 4"/>
                <a:gd name="T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2" y="11"/>
                  </a:moveTo>
                  <a:cubicBezTo>
                    <a:pt x="2" y="8"/>
                    <a:pt x="2" y="5"/>
                    <a:pt x="4" y="1"/>
                  </a:cubicBezTo>
                  <a:cubicBezTo>
                    <a:pt x="4" y="0"/>
                    <a:pt x="2" y="0"/>
                    <a:pt x="2" y="1"/>
                  </a:cubicBezTo>
                  <a:cubicBezTo>
                    <a:pt x="0" y="4"/>
                    <a:pt x="0" y="8"/>
                    <a:pt x="0" y="11"/>
                  </a:cubicBezTo>
                  <a:cubicBezTo>
                    <a:pt x="0" y="13"/>
                    <a:pt x="2" y="13"/>
                    <a:pt x="2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5" name="Freeform 347"/>
            <p:cNvSpPr/>
            <p:nvPr/>
          </p:nvSpPr>
          <p:spPr bwMode="auto">
            <a:xfrm>
              <a:off x="5264" y="3029"/>
              <a:ext cx="5" cy="10"/>
            </a:xfrm>
            <a:custGeom>
              <a:avLst/>
              <a:gdLst>
                <a:gd name="T0" fmla="*/ 2 w 4"/>
                <a:gd name="T1" fmla="*/ 7 h 8"/>
                <a:gd name="T2" fmla="*/ 3 w 4"/>
                <a:gd name="T3" fmla="*/ 3 h 8"/>
                <a:gd name="T4" fmla="*/ 1 w 4"/>
                <a:gd name="T5" fmla="*/ 2 h 8"/>
                <a:gd name="T6" fmla="*/ 0 w 4"/>
                <a:gd name="T7" fmla="*/ 7 h 8"/>
                <a:gd name="T8" fmla="*/ 2 w 4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2" y="7"/>
                  </a:moveTo>
                  <a:cubicBezTo>
                    <a:pt x="2" y="6"/>
                    <a:pt x="2" y="4"/>
                    <a:pt x="3" y="3"/>
                  </a:cubicBezTo>
                  <a:cubicBezTo>
                    <a:pt x="4" y="1"/>
                    <a:pt x="2" y="0"/>
                    <a:pt x="1" y="2"/>
                  </a:cubicBezTo>
                  <a:cubicBezTo>
                    <a:pt x="0" y="3"/>
                    <a:pt x="0" y="5"/>
                    <a:pt x="0" y="7"/>
                  </a:cubicBezTo>
                  <a:cubicBezTo>
                    <a:pt x="0" y="8"/>
                    <a:pt x="2" y="8"/>
                    <a:pt x="2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6" name="Freeform 348"/>
            <p:cNvSpPr/>
            <p:nvPr/>
          </p:nvSpPr>
          <p:spPr bwMode="auto">
            <a:xfrm>
              <a:off x="6546" y="3232"/>
              <a:ext cx="111" cy="161"/>
            </a:xfrm>
            <a:custGeom>
              <a:avLst/>
              <a:gdLst>
                <a:gd name="T0" fmla="*/ 5 w 86"/>
                <a:gd name="T1" fmla="*/ 52 h 125"/>
                <a:gd name="T2" fmla="*/ 3 w 86"/>
                <a:gd name="T3" fmla="*/ 119 h 125"/>
                <a:gd name="T4" fmla="*/ 6 w 86"/>
                <a:gd name="T5" fmla="*/ 96 h 125"/>
                <a:gd name="T6" fmla="*/ 3 w 86"/>
                <a:gd name="T7" fmla="*/ 50 h 125"/>
                <a:gd name="T8" fmla="*/ 4 w 86"/>
                <a:gd name="T9" fmla="*/ 17 h 125"/>
                <a:gd name="T10" fmla="*/ 4 w 86"/>
                <a:gd name="T11" fmla="*/ 7 h 125"/>
                <a:gd name="T12" fmla="*/ 30 w 86"/>
                <a:gd name="T13" fmla="*/ 1 h 125"/>
                <a:gd name="T14" fmla="*/ 77 w 86"/>
                <a:gd name="T15" fmla="*/ 28 h 125"/>
                <a:gd name="T16" fmla="*/ 61 w 86"/>
                <a:gd name="T17" fmla="*/ 70 h 125"/>
                <a:gd name="T18" fmla="*/ 35 w 86"/>
                <a:gd name="T19" fmla="*/ 78 h 125"/>
                <a:gd name="T20" fmla="*/ 33 w 86"/>
                <a:gd name="T21" fmla="*/ 82 h 125"/>
                <a:gd name="T22" fmla="*/ 32 w 86"/>
                <a:gd name="T23" fmla="*/ 99 h 125"/>
                <a:gd name="T24" fmla="*/ 30 w 86"/>
                <a:gd name="T25" fmla="*/ 122 h 125"/>
                <a:gd name="T26" fmla="*/ 17 w 86"/>
                <a:gd name="T27" fmla="*/ 122 h 125"/>
                <a:gd name="T28" fmla="*/ 0 w 86"/>
                <a:gd name="T29" fmla="*/ 122 h 125"/>
                <a:gd name="T30" fmla="*/ 24 w 86"/>
                <a:gd name="T31" fmla="*/ 125 h 125"/>
                <a:gd name="T32" fmla="*/ 33 w 86"/>
                <a:gd name="T33" fmla="*/ 116 h 125"/>
                <a:gd name="T34" fmla="*/ 30 w 86"/>
                <a:gd name="T35" fmla="*/ 91 h 125"/>
                <a:gd name="T36" fmla="*/ 35 w 86"/>
                <a:gd name="T37" fmla="*/ 81 h 125"/>
                <a:gd name="T38" fmla="*/ 71 w 86"/>
                <a:gd name="T39" fmla="*/ 68 h 125"/>
                <a:gd name="T40" fmla="*/ 43 w 86"/>
                <a:gd name="T41" fmla="*/ 4 h 125"/>
                <a:gd name="T42" fmla="*/ 17 w 86"/>
                <a:gd name="T43" fmla="*/ 2 h 125"/>
                <a:gd name="T44" fmla="*/ 5 w 86"/>
                <a:gd name="T45" fmla="*/ 3 h 125"/>
                <a:gd name="T46" fmla="*/ 4 w 86"/>
                <a:gd name="T47" fmla="*/ 32 h 125"/>
                <a:gd name="T48" fmla="*/ 3 w 86"/>
                <a:gd name="T49" fmla="*/ 79 h 125"/>
                <a:gd name="T50" fmla="*/ 1 w 86"/>
                <a:gd name="T51" fmla="*/ 111 h 125"/>
                <a:gd name="T52" fmla="*/ 3 w 86"/>
                <a:gd name="T53" fmla="*/ 118 h 125"/>
                <a:gd name="T54" fmla="*/ 3 w 86"/>
                <a:gd name="T55" fmla="*/ 100 h 125"/>
                <a:gd name="T56" fmla="*/ 5 w 86"/>
                <a:gd name="T57" fmla="*/ 54 h 125"/>
                <a:gd name="T58" fmla="*/ 5 w 86"/>
                <a:gd name="T59" fmla="*/ 31 h 125"/>
                <a:gd name="T60" fmla="*/ 7 w 86"/>
                <a:gd name="T61" fmla="*/ 2 h 125"/>
                <a:gd name="T62" fmla="*/ 48 w 86"/>
                <a:gd name="T63" fmla="*/ 5 h 125"/>
                <a:gd name="T64" fmla="*/ 80 w 86"/>
                <a:gd name="T65" fmla="*/ 51 h 125"/>
                <a:gd name="T66" fmla="*/ 60 w 86"/>
                <a:gd name="T67" fmla="*/ 73 h 125"/>
                <a:gd name="T68" fmla="*/ 32 w 86"/>
                <a:gd name="T69" fmla="*/ 80 h 125"/>
                <a:gd name="T70" fmla="*/ 29 w 86"/>
                <a:gd name="T71" fmla="*/ 92 h 125"/>
                <a:gd name="T72" fmla="*/ 31 w 86"/>
                <a:gd name="T73" fmla="*/ 110 h 125"/>
                <a:gd name="T74" fmla="*/ 27 w 86"/>
                <a:gd name="T75" fmla="*/ 124 h 125"/>
                <a:gd name="T76" fmla="*/ 11 w 86"/>
                <a:gd name="T77" fmla="*/ 123 h 125"/>
                <a:gd name="T78" fmla="*/ 1 w 86"/>
                <a:gd name="T79" fmla="*/ 122 h 125"/>
                <a:gd name="T80" fmla="*/ 32 w 86"/>
                <a:gd name="T81" fmla="*/ 120 h 125"/>
                <a:gd name="T82" fmla="*/ 33 w 86"/>
                <a:gd name="T83" fmla="*/ 104 h 125"/>
                <a:gd name="T84" fmla="*/ 34 w 86"/>
                <a:gd name="T85" fmla="*/ 79 h 125"/>
                <a:gd name="T86" fmla="*/ 44 w 86"/>
                <a:gd name="T87" fmla="*/ 78 h 125"/>
                <a:gd name="T88" fmla="*/ 73 w 86"/>
                <a:gd name="T89" fmla="*/ 63 h 125"/>
                <a:gd name="T90" fmla="*/ 72 w 86"/>
                <a:gd name="T91" fmla="*/ 18 h 125"/>
                <a:gd name="T92" fmla="*/ 39 w 86"/>
                <a:gd name="T93" fmla="*/ 1 h 125"/>
                <a:gd name="T94" fmla="*/ 8 w 86"/>
                <a:gd name="T95" fmla="*/ 2 h 125"/>
                <a:gd name="T96" fmla="*/ 2 w 86"/>
                <a:gd name="T97" fmla="*/ 12 h 125"/>
                <a:gd name="T98" fmla="*/ 2 w 86"/>
                <a:gd name="T99" fmla="*/ 34 h 125"/>
                <a:gd name="T100" fmla="*/ 4 w 86"/>
                <a:gd name="T101" fmla="*/ 76 h 125"/>
                <a:gd name="T102" fmla="*/ 3 w 86"/>
                <a:gd name="T103" fmla="*/ 119 h 125"/>
                <a:gd name="T104" fmla="*/ 5 w 86"/>
                <a:gd name="T105" fmla="*/ 72 h 125"/>
                <a:gd name="T106" fmla="*/ 7 w 86"/>
                <a:gd name="T107" fmla="*/ 27 h 125"/>
                <a:gd name="T108" fmla="*/ 4 w 86"/>
                <a:gd name="T109" fmla="*/ 7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6" h="125">
                  <a:moveTo>
                    <a:pt x="4" y="7"/>
                  </a:moveTo>
                  <a:cubicBezTo>
                    <a:pt x="7" y="22"/>
                    <a:pt x="6" y="37"/>
                    <a:pt x="5" y="52"/>
                  </a:cubicBezTo>
                  <a:cubicBezTo>
                    <a:pt x="4" y="68"/>
                    <a:pt x="4" y="83"/>
                    <a:pt x="4" y="98"/>
                  </a:cubicBezTo>
                  <a:cubicBezTo>
                    <a:pt x="4" y="105"/>
                    <a:pt x="3" y="112"/>
                    <a:pt x="3" y="119"/>
                  </a:cubicBezTo>
                  <a:cubicBezTo>
                    <a:pt x="3" y="119"/>
                    <a:pt x="5" y="119"/>
                    <a:pt x="5" y="119"/>
                  </a:cubicBezTo>
                  <a:cubicBezTo>
                    <a:pt x="5" y="111"/>
                    <a:pt x="6" y="104"/>
                    <a:pt x="6" y="96"/>
                  </a:cubicBezTo>
                  <a:cubicBezTo>
                    <a:pt x="6" y="88"/>
                    <a:pt x="6" y="81"/>
                    <a:pt x="5" y="73"/>
                  </a:cubicBezTo>
                  <a:cubicBezTo>
                    <a:pt x="4" y="66"/>
                    <a:pt x="3" y="58"/>
                    <a:pt x="3" y="50"/>
                  </a:cubicBezTo>
                  <a:cubicBezTo>
                    <a:pt x="3" y="43"/>
                    <a:pt x="3" y="35"/>
                    <a:pt x="4" y="28"/>
                  </a:cubicBezTo>
                  <a:cubicBezTo>
                    <a:pt x="4" y="24"/>
                    <a:pt x="4" y="20"/>
                    <a:pt x="4" y="17"/>
                  </a:cubicBezTo>
                  <a:cubicBezTo>
                    <a:pt x="4" y="15"/>
                    <a:pt x="4" y="14"/>
                    <a:pt x="4" y="12"/>
                  </a:cubicBezTo>
                  <a:cubicBezTo>
                    <a:pt x="4" y="10"/>
                    <a:pt x="4" y="9"/>
                    <a:pt x="4" y="7"/>
                  </a:cubicBezTo>
                  <a:cubicBezTo>
                    <a:pt x="6" y="3"/>
                    <a:pt x="11" y="2"/>
                    <a:pt x="15" y="2"/>
                  </a:cubicBezTo>
                  <a:cubicBezTo>
                    <a:pt x="20" y="2"/>
                    <a:pt x="25" y="1"/>
                    <a:pt x="30" y="1"/>
                  </a:cubicBezTo>
                  <a:cubicBezTo>
                    <a:pt x="37" y="2"/>
                    <a:pt x="43" y="3"/>
                    <a:pt x="49" y="5"/>
                  </a:cubicBezTo>
                  <a:cubicBezTo>
                    <a:pt x="61" y="9"/>
                    <a:pt x="72" y="17"/>
                    <a:pt x="77" y="28"/>
                  </a:cubicBezTo>
                  <a:cubicBezTo>
                    <a:pt x="82" y="39"/>
                    <a:pt x="80" y="52"/>
                    <a:pt x="73" y="61"/>
                  </a:cubicBezTo>
                  <a:cubicBezTo>
                    <a:pt x="70" y="65"/>
                    <a:pt x="66" y="68"/>
                    <a:pt x="61" y="70"/>
                  </a:cubicBezTo>
                  <a:cubicBezTo>
                    <a:pt x="56" y="73"/>
                    <a:pt x="50" y="76"/>
                    <a:pt x="44" y="77"/>
                  </a:cubicBezTo>
                  <a:cubicBezTo>
                    <a:pt x="41" y="77"/>
                    <a:pt x="38" y="77"/>
                    <a:pt x="35" y="78"/>
                  </a:cubicBezTo>
                  <a:cubicBezTo>
                    <a:pt x="34" y="78"/>
                    <a:pt x="33" y="78"/>
                    <a:pt x="33" y="79"/>
                  </a:cubicBezTo>
                  <a:cubicBezTo>
                    <a:pt x="33" y="80"/>
                    <a:pt x="33" y="81"/>
                    <a:pt x="33" y="82"/>
                  </a:cubicBezTo>
                  <a:cubicBezTo>
                    <a:pt x="33" y="83"/>
                    <a:pt x="33" y="85"/>
                    <a:pt x="33" y="87"/>
                  </a:cubicBezTo>
                  <a:cubicBezTo>
                    <a:pt x="33" y="91"/>
                    <a:pt x="33" y="95"/>
                    <a:pt x="32" y="99"/>
                  </a:cubicBezTo>
                  <a:cubicBezTo>
                    <a:pt x="32" y="104"/>
                    <a:pt x="32" y="109"/>
                    <a:pt x="31" y="114"/>
                  </a:cubicBezTo>
                  <a:cubicBezTo>
                    <a:pt x="31" y="117"/>
                    <a:pt x="32" y="121"/>
                    <a:pt x="30" y="122"/>
                  </a:cubicBezTo>
                  <a:cubicBezTo>
                    <a:pt x="29" y="123"/>
                    <a:pt x="27" y="123"/>
                    <a:pt x="26" y="123"/>
                  </a:cubicBezTo>
                  <a:cubicBezTo>
                    <a:pt x="23" y="123"/>
                    <a:pt x="20" y="122"/>
                    <a:pt x="17" y="122"/>
                  </a:cubicBezTo>
                  <a:cubicBezTo>
                    <a:pt x="12" y="121"/>
                    <a:pt x="6" y="120"/>
                    <a:pt x="1" y="120"/>
                  </a:cubicBezTo>
                  <a:cubicBezTo>
                    <a:pt x="0" y="121"/>
                    <a:pt x="0" y="121"/>
                    <a:pt x="0" y="122"/>
                  </a:cubicBezTo>
                  <a:cubicBezTo>
                    <a:pt x="5" y="125"/>
                    <a:pt x="11" y="124"/>
                    <a:pt x="17" y="124"/>
                  </a:cubicBezTo>
                  <a:cubicBezTo>
                    <a:pt x="19" y="125"/>
                    <a:pt x="21" y="125"/>
                    <a:pt x="24" y="125"/>
                  </a:cubicBezTo>
                  <a:cubicBezTo>
                    <a:pt x="26" y="125"/>
                    <a:pt x="28" y="125"/>
                    <a:pt x="30" y="125"/>
                  </a:cubicBezTo>
                  <a:cubicBezTo>
                    <a:pt x="33" y="123"/>
                    <a:pt x="33" y="119"/>
                    <a:pt x="33" y="116"/>
                  </a:cubicBezTo>
                  <a:cubicBezTo>
                    <a:pt x="32" y="112"/>
                    <a:pt x="32" y="107"/>
                    <a:pt x="31" y="103"/>
                  </a:cubicBezTo>
                  <a:cubicBezTo>
                    <a:pt x="31" y="99"/>
                    <a:pt x="30" y="95"/>
                    <a:pt x="30" y="91"/>
                  </a:cubicBezTo>
                  <a:cubicBezTo>
                    <a:pt x="29" y="88"/>
                    <a:pt x="29" y="85"/>
                    <a:pt x="30" y="83"/>
                  </a:cubicBezTo>
                  <a:cubicBezTo>
                    <a:pt x="31" y="81"/>
                    <a:pt x="34" y="81"/>
                    <a:pt x="35" y="81"/>
                  </a:cubicBezTo>
                  <a:cubicBezTo>
                    <a:pt x="42" y="81"/>
                    <a:pt x="49" y="79"/>
                    <a:pt x="55" y="77"/>
                  </a:cubicBezTo>
                  <a:cubicBezTo>
                    <a:pt x="61" y="75"/>
                    <a:pt x="67" y="72"/>
                    <a:pt x="71" y="68"/>
                  </a:cubicBezTo>
                  <a:cubicBezTo>
                    <a:pt x="86" y="56"/>
                    <a:pt x="86" y="31"/>
                    <a:pt x="73" y="17"/>
                  </a:cubicBezTo>
                  <a:cubicBezTo>
                    <a:pt x="65" y="9"/>
                    <a:pt x="54" y="5"/>
                    <a:pt x="43" y="4"/>
                  </a:cubicBezTo>
                  <a:cubicBezTo>
                    <a:pt x="37" y="3"/>
                    <a:pt x="31" y="2"/>
                    <a:pt x="25" y="2"/>
                  </a:cubicBezTo>
                  <a:cubicBezTo>
                    <a:pt x="23" y="2"/>
                    <a:pt x="20" y="2"/>
                    <a:pt x="17" y="2"/>
                  </a:cubicBezTo>
                  <a:cubicBezTo>
                    <a:pt x="14" y="1"/>
                    <a:pt x="12" y="1"/>
                    <a:pt x="10" y="1"/>
                  </a:cubicBezTo>
                  <a:cubicBezTo>
                    <a:pt x="8" y="1"/>
                    <a:pt x="6" y="1"/>
                    <a:pt x="5" y="3"/>
                  </a:cubicBezTo>
                  <a:cubicBezTo>
                    <a:pt x="3" y="5"/>
                    <a:pt x="3" y="8"/>
                    <a:pt x="3" y="10"/>
                  </a:cubicBezTo>
                  <a:cubicBezTo>
                    <a:pt x="2" y="17"/>
                    <a:pt x="3" y="25"/>
                    <a:pt x="4" y="32"/>
                  </a:cubicBezTo>
                  <a:cubicBezTo>
                    <a:pt x="4" y="40"/>
                    <a:pt x="4" y="47"/>
                    <a:pt x="3" y="55"/>
                  </a:cubicBezTo>
                  <a:cubicBezTo>
                    <a:pt x="3" y="63"/>
                    <a:pt x="3" y="71"/>
                    <a:pt x="3" y="79"/>
                  </a:cubicBezTo>
                  <a:cubicBezTo>
                    <a:pt x="3" y="86"/>
                    <a:pt x="2" y="94"/>
                    <a:pt x="2" y="101"/>
                  </a:cubicBezTo>
                  <a:cubicBezTo>
                    <a:pt x="2" y="104"/>
                    <a:pt x="2" y="108"/>
                    <a:pt x="1" y="111"/>
                  </a:cubicBezTo>
                  <a:cubicBezTo>
                    <a:pt x="1" y="113"/>
                    <a:pt x="1" y="116"/>
                    <a:pt x="2" y="119"/>
                  </a:cubicBezTo>
                  <a:cubicBezTo>
                    <a:pt x="2" y="119"/>
                    <a:pt x="3" y="119"/>
                    <a:pt x="3" y="118"/>
                  </a:cubicBezTo>
                  <a:cubicBezTo>
                    <a:pt x="2" y="116"/>
                    <a:pt x="2" y="112"/>
                    <a:pt x="2" y="110"/>
                  </a:cubicBezTo>
                  <a:cubicBezTo>
                    <a:pt x="3" y="107"/>
                    <a:pt x="3" y="103"/>
                    <a:pt x="3" y="100"/>
                  </a:cubicBezTo>
                  <a:cubicBezTo>
                    <a:pt x="4" y="92"/>
                    <a:pt x="4" y="85"/>
                    <a:pt x="5" y="77"/>
                  </a:cubicBezTo>
                  <a:cubicBezTo>
                    <a:pt x="5" y="69"/>
                    <a:pt x="5" y="62"/>
                    <a:pt x="5" y="54"/>
                  </a:cubicBezTo>
                  <a:cubicBezTo>
                    <a:pt x="5" y="50"/>
                    <a:pt x="5" y="46"/>
                    <a:pt x="5" y="42"/>
                  </a:cubicBezTo>
                  <a:cubicBezTo>
                    <a:pt x="5" y="38"/>
                    <a:pt x="5" y="35"/>
                    <a:pt x="5" y="31"/>
                  </a:cubicBezTo>
                  <a:cubicBezTo>
                    <a:pt x="4" y="23"/>
                    <a:pt x="4" y="16"/>
                    <a:pt x="4" y="9"/>
                  </a:cubicBezTo>
                  <a:cubicBezTo>
                    <a:pt x="5" y="6"/>
                    <a:pt x="5" y="3"/>
                    <a:pt x="7" y="2"/>
                  </a:cubicBezTo>
                  <a:cubicBezTo>
                    <a:pt x="9" y="2"/>
                    <a:pt x="12" y="2"/>
                    <a:pt x="14" y="2"/>
                  </a:cubicBezTo>
                  <a:cubicBezTo>
                    <a:pt x="25" y="4"/>
                    <a:pt x="37" y="3"/>
                    <a:pt x="48" y="5"/>
                  </a:cubicBezTo>
                  <a:cubicBezTo>
                    <a:pt x="59" y="8"/>
                    <a:pt x="70" y="13"/>
                    <a:pt x="76" y="23"/>
                  </a:cubicBezTo>
                  <a:cubicBezTo>
                    <a:pt x="81" y="31"/>
                    <a:pt x="82" y="42"/>
                    <a:pt x="80" y="51"/>
                  </a:cubicBezTo>
                  <a:cubicBezTo>
                    <a:pt x="79" y="56"/>
                    <a:pt x="77" y="60"/>
                    <a:pt x="74" y="64"/>
                  </a:cubicBezTo>
                  <a:cubicBezTo>
                    <a:pt x="70" y="68"/>
                    <a:pt x="66" y="71"/>
                    <a:pt x="60" y="73"/>
                  </a:cubicBezTo>
                  <a:cubicBezTo>
                    <a:pt x="54" y="76"/>
                    <a:pt x="47" y="78"/>
                    <a:pt x="40" y="79"/>
                  </a:cubicBezTo>
                  <a:cubicBezTo>
                    <a:pt x="37" y="80"/>
                    <a:pt x="35" y="80"/>
                    <a:pt x="32" y="80"/>
                  </a:cubicBezTo>
                  <a:cubicBezTo>
                    <a:pt x="30" y="80"/>
                    <a:pt x="29" y="82"/>
                    <a:pt x="29" y="84"/>
                  </a:cubicBezTo>
                  <a:cubicBezTo>
                    <a:pt x="28" y="86"/>
                    <a:pt x="28" y="89"/>
                    <a:pt x="29" y="92"/>
                  </a:cubicBezTo>
                  <a:cubicBezTo>
                    <a:pt x="29" y="94"/>
                    <a:pt x="29" y="96"/>
                    <a:pt x="29" y="98"/>
                  </a:cubicBezTo>
                  <a:cubicBezTo>
                    <a:pt x="30" y="102"/>
                    <a:pt x="31" y="106"/>
                    <a:pt x="31" y="110"/>
                  </a:cubicBezTo>
                  <a:cubicBezTo>
                    <a:pt x="31" y="114"/>
                    <a:pt x="32" y="118"/>
                    <a:pt x="31" y="122"/>
                  </a:cubicBezTo>
                  <a:cubicBezTo>
                    <a:pt x="30" y="123"/>
                    <a:pt x="29" y="124"/>
                    <a:pt x="27" y="124"/>
                  </a:cubicBezTo>
                  <a:cubicBezTo>
                    <a:pt x="24" y="124"/>
                    <a:pt x="22" y="124"/>
                    <a:pt x="20" y="123"/>
                  </a:cubicBezTo>
                  <a:cubicBezTo>
                    <a:pt x="17" y="123"/>
                    <a:pt x="14" y="123"/>
                    <a:pt x="11" y="123"/>
                  </a:cubicBezTo>
                  <a:cubicBezTo>
                    <a:pt x="8" y="122"/>
                    <a:pt x="4" y="122"/>
                    <a:pt x="1" y="121"/>
                  </a:cubicBezTo>
                  <a:cubicBezTo>
                    <a:pt x="1" y="121"/>
                    <a:pt x="1" y="121"/>
                    <a:pt x="1" y="122"/>
                  </a:cubicBezTo>
                  <a:cubicBezTo>
                    <a:pt x="8" y="121"/>
                    <a:pt x="15" y="123"/>
                    <a:pt x="23" y="124"/>
                  </a:cubicBezTo>
                  <a:cubicBezTo>
                    <a:pt x="27" y="125"/>
                    <a:pt x="31" y="125"/>
                    <a:pt x="32" y="120"/>
                  </a:cubicBezTo>
                  <a:cubicBezTo>
                    <a:pt x="33" y="118"/>
                    <a:pt x="33" y="116"/>
                    <a:pt x="33" y="114"/>
                  </a:cubicBezTo>
                  <a:cubicBezTo>
                    <a:pt x="33" y="111"/>
                    <a:pt x="33" y="108"/>
                    <a:pt x="33" y="104"/>
                  </a:cubicBezTo>
                  <a:cubicBezTo>
                    <a:pt x="34" y="97"/>
                    <a:pt x="34" y="89"/>
                    <a:pt x="34" y="82"/>
                  </a:cubicBezTo>
                  <a:cubicBezTo>
                    <a:pt x="34" y="81"/>
                    <a:pt x="34" y="80"/>
                    <a:pt x="34" y="79"/>
                  </a:cubicBezTo>
                  <a:cubicBezTo>
                    <a:pt x="34" y="79"/>
                    <a:pt x="35" y="79"/>
                    <a:pt x="35" y="79"/>
                  </a:cubicBezTo>
                  <a:cubicBezTo>
                    <a:pt x="38" y="79"/>
                    <a:pt x="41" y="78"/>
                    <a:pt x="44" y="78"/>
                  </a:cubicBezTo>
                  <a:cubicBezTo>
                    <a:pt x="50" y="77"/>
                    <a:pt x="55" y="75"/>
                    <a:pt x="61" y="72"/>
                  </a:cubicBezTo>
                  <a:cubicBezTo>
                    <a:pt x="65" y="70"/>
                    <a:pt x="69" y="67"/>
                    <a:pt x="73" y="63"/>
                  </a:cubicBezTo>
                  <a:cubicBezTo>
                    <a:pt x="76" y="59"/>
                    <a:pt x="78" y="55"/>
                    <a:pt x="80" y="50"/>
                  </a:cubicBezTo>
                  <a:cubicBezTo>
                    <a:pt x="83" y="38"/>
                    <a:pt x="80" y="26"/>
                    <a:pt x="72" y="18"/>
                  </a:cubicBezTo>
                  <a:cubicBezTo>
                    <a:pt x="68" y="13"/>
                    <a:pt x="63" y="10"/>
                    <a:pt x="57" y="7"/>
                  </a:cubicBezTo>
                  <a:cubicBezTo>
                    <a:pt x="52" y="4"/>
                    <a:pt x="46" y="2"/>
                    <a:pt x="39" y="1"/>
                  </a:cubicBezTo>
                  <a:cubicBezTo>
                    <a:pt x="33" y="0"/>
                    <a:pt x="27" y="0"/>
                    <a:pt x="21" y="0"/>
                  </a:cubicBezTo>
                  <a:cubicBezTo>
                    <a:pt x="17" y="1"/>
                    <a:pt x="12" y="1"/>
                    <a:pt x="8" y="2"/>
                  </a:cubicBezTo>
                  <a:cubicBezTo>
                    <a:pt x="7" y="3"/>
                    <a:pt x="5" y="4"/>
                    <a:pt x="4" y="5"/>
                  </a:cubicBezTo>
                  <a:cubicBezTo>
                    <a:pt x="2" y="7"/>
                    <a:pt x="3" y="10"/>
                    <a:pt x="2" y="12"/>
                  </a:cubicBezTo>
                  <a:cubicBezTo>
                    <a:pt x="2" y="16"/>
                    <a:pt x="2" y="20"/>
                    <a:pt x="3" y="23"/>
                  </a:cubicBezTo>
                  <a:cubicBezTo>
                    <a:pt x="3" y="27"/>
                    <a:pt x="2" y="31"/>
                    <a:pt x="2" y="34"/>
                  </a:cubicBezTo>
                  <a:cubicBezTo>
                    <a:pt x="2" y="41"/>
                    <a:pt x="2" y="48"/>
                    <a:pt x="2" y="55"/>
                  </a:cubicBezTo>
                  <a:cubicBezTo>
                    <a:pt x="2" y="62"/>
                    <a:pt x="3" y="69"/>
                    <a:pt x="4" y="76"/>
                  </a:cubicBezTo>
                  <a:cubicBezTo>
                    <a:pt x="5" y="83"/>
                    <a:pt x="5" y="91"/>
                    <a:pt x="5" y="97"/>
                  </a:cubicBezTo>
                  <a:cubicBezTo>
                    <a:pt x="5" y="104"/>
                    <a:pt x="4" y="112"/>
                    <a:pt x="3" y="119"/>
                  </a:cubicBezTo>
                  <a:cubicBezTo>
                    <a:pt x="4" y="119"/>
                    <a:pt x="4" y="119"/>
                    <a:pt x="5" y="119"/>
                  </a:cubicBezTo>
                  <a:cubicBezTo>
                    <a:pt x="5" y="103"/>
                    <a:pt x="5" y="88"/>
                    <a:pt x="5" y="72"/>
                  </a:cubicBezTo>
                  <a:cubicBezTo>
                    <a:pt x="6" y="65"/>
                    <a:pt x="6" y="57"/>
                    <a:pt x="6" y="49"/>
                  </a:cubicBezTo>
                  <a:cubicBezTo>
                    <a:pt x="6" y="42"/>
                    <a:pt x="7" y="35"/>
                    <a:pt x="7" y="27"/>
                  </a:cubicBezTo>
                  <a:cubicBezTo>
                    <a:pt x="7" y="20"/>
                    <a:pt x="6" y="13"/>
                    <a:pt x="5" y="7"/>
                  </a:cubicBezTo>
                  <a:cubicBezTo>
                    <a:pt x="5" y="6"/>
                    <a:pt x="4" y="6"/>
                    <a:pt x="4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7" name="Freeform 349"/>
            <p:cNvSpPr/>
            <p:nvPr/>
          </p:nvSpPr>
          <p:spPr bwMode="auto">
            <a:xfrm>
              <a:off x="6658" y="3234"/>
              <a:ext cx="89" cy="166"/>
            </a:xfrm>
            <a:custGeom>
              <a:avLst/>
              <a:gdLst>
                <a:gd name="T0" fmla="*/ 4 w 69"/>
                <a:gd name="T1" fmla="*/ 51 h 128"/>
                <a:gd name="T2" fmla="*/ 3 w 69"/>
                <a:gd name="T3" fmla="*/ 97 h 128"/>
                <a:gd name="T4" fmla="*/ 1 w 69"/>
                <a:gd name="T5" fmla="*/ 123 h 128"/>
                <a:gd name="T6" fmla="*/ 11 w 69"/>
                <a:gd name="T7" fmla="*/ 124 h 128"/>
                <a:gd name="T8" fmla="*/ 43 w 69"/>
                <a:gd name="T9" fmla="*/ 126 h 128"/>
                <a:gd name="T10" fmla="*/ 60 w 69"/>
                <a:gd name="T11" fmla="*/ 128 h 128"/>
                <a:gd name="T12" fmla="*/ 68 w 69"/>
                <a:gd name="T13" fmla="*/ 120 h 128"/>
                <a:gd name="T14" fmla="*/ 68 w 69"/>
                <a:gd name="T15" fmla="*/ 111 h 128"/>
                <a:gd name="T16" fmla="*/ 61 w 69"/>
                <a:gd name="T17" fmla="*/ 95 h 128"/>
                <a:gd name="T18" fmla="*/ 33 w 69"/>
                <a:gd name="T19" fmla="*/ 93 h 128"/>
                <a:gd name="T20" fmla="*/ 27 w 69"/>
                <a:gd name="T21" fmla="*/ 87 h 128"/>
                <a:gd name="T22" fmla="*/ 27 w 69"/>
                <a:gd name="T23" fmla="*/ 69 h 128"/>
                <a:gd name="T24" fmla="*/ 26 w 69"/>
                <a:gd name="T25" fmla="*/ 23 h 128"/>
                <a:gd name="T26" fmla="*/ 25 w 69"/>
                <a:gd name="T27" fmla="*/ 7 h 128"/>
                <a:gd name="T28" fmla="*/ 20 w 69"/>
                <a:gd name="T29" fmla="*/ 1 h 128"/>
                <a:gd name="T30" fmla="*/ 2 w 69"/>
                <a:gd name="T31" fmla="*/ 1 h 128"/>
                <a:gd name="T32" fmla="*/ 1 w 69"/>
                <a:gd name="T33" fmla="*/ 13 h 128"/>
                <a:gd name="T34" fmla="*/ 1 w 69"/>
                <a:gd name="T35" fmla="*/ 44 h 128"/>
                <a:gd name="T36" fmla="*/ 1 w 69"/>
                <a:gd name="T37" fmla="*/ 91 h 128"/>
                <a:gd name="T38" fmla="*/ 1 w 69"/>
                <a:gd name="T39" fmla="*/ 118 h 128"/>
                <a:gd name="T40" fmla="*/ 3 w 69"/>
                <a:gd name="T41" fmla="*/ 124 h 128"/>
                <a:gd name="T42" fmla="*/ 10 w 69"/>
                <a:gd name="T43" fmla="*/ 125 h 128"/>
                <a:gd name="T44" fmla="*/ 44 w 69"/>
                <a:gd name="T45" fmla="*/ 126 h 128"/>
                <a:gd name="T46" fmla="*/ 61 w 69"/>
                <a:gd name="T47" fmla="*/ 128 h 128"/>
                <a:gd name="T48" fmla="*/ 65 w 69"/>
                <a:gd name="T49" fmla="*/ 124 h 128"/>
                <a:gd name="T50" fmla="*/ 69 w 69"/>
                <a:gd name="T51" fmla="*/ 100 h 128"/>
                <a:gd name="T52" fmla="*/ 64 w 69"/>
                <a:gd name="T53" fmla="*/ 92 h 128"/>
                <a:gd name="T54" fmla="*/ 43 w 69"/>
                <a:gd name="T55" fmla="*/ 92 h 128"/>
                <a:gd name="T56" fmla="*/ 28 w 69"/>
                <a:gd name="T57" fmla="*/ 87 h 128"/>
                <a:gd name="T58" fmla="*/ 24 w 69"/>
                <a:gd name="T59" fmla="*/ 36 h 128"/>
                <a:gd name="T60" fmla="*/ 21 w 69"/>
                <a:gd name="T61" fmla="*/ 2 h 128"/>
                <a:gd name="T62" fmla="*/ 7 w 69"/>
                <a:gd name="T63" fmla="*/ 4 h 128"/>
                <a:gd name="T64" fmla="*/ 20 w 69"/>
                <a:gd name="T65" fmla="*/ 3 h 128"/>
                <a:gd name="T66" fmla="*/ 22 w 69"/>
                <a:gd name="T67" fmla="*/ 23 h 128"/>
                <a:gd name="T68" fmla="*/ 25 w 69"/>
                <a:gd name="T69" fmla="*/ 68 h 128"/>
                <a:gd name="T70" fmla="*/ 25 w 69"/>
                <a:gd name="T71" fmla="*/ 84 h 128"/>
                <a:gd name="T72" fmla="*/ 54 w 69"/>
                <a:gd name="T73" fmla="*/ 92 h 128"/>
                <a:gd name="T74" fmla="*/ 68 w 69"/>
                <a:gd name="T75" fmla="*/ 96 h 128"/>
                <a:gd name="T76" fmla="*/ 65 w 69"/>
                <a:gd name="T77" fmla="*/ 109 h 128"/>
                <a:gd name="T78" fmla="*/ 64 w 69"/>
                <a:gd name="T79" fmla="*/ 124 h 128"/>
                <a:gd name="T80" fmla="*/ 61 w 69"/>
                <a:gd name="T81" fmla="*/ 126 h 128"/>
                <a:gd name="T82" fmla="*/ 45 w 69"/>
                <a:gd name="T83" fmla="*/ 125 h 128"/>
                <a:gd name="T84" fmla="*/ 11 w 69"/>
                <a:gd name="T85" fmla="*/ 124 h 128"/>
                <a:gd name="T86" fmla="*/ 4 w 69"/>
                <a:gd name="T87" fmla="*/ 123 h 128"/>
                <a:gd name="T88" fmla="*/ 2 w 69"/>
                <a:gd name="T89" fmla="*/ 115 h 128"/>
                <a:gd name="T90" fmla="*/ 2 w 69"/>
                <a:gd name="T91" fmla="*/ 97 h 128"/>
                <a:gd name="T92" fmla="*/ 2 w 69"/>
                <a:gd name="T93" fmla="*/ 40 h 128"/>
                <a:gd name="T94" fmla="*/ 1 w 69"/>
                <a:gd name="T95" fmla="*/ 10 h 128"/>
                <a:gd name="T96" fmla="*/ 9 w 69"/>
                <a:gd name="T97" fmla="*/ 2 h 128"/>
                <a:gd name="T98" fmla="*/ 22 w 69"/>
                <a:gd name="T99" fmla="*/ 4 h 128"/>
                <a:gd name="T100" fmla="*/ 24 w 69"/>
                <a:gd name="T101" fmla="*/ 16 h 128"/>
                <a:gd name="T102" fmla="*/ 25 w 69"/>
                <a:gd name="T103" fmla="*/ 76 h 128"/>
                <a:gd name="T104" fmla="*/ 27 w 69"/>
                <a:gd name="T105" fmla="*/ 93 h 128"/>
                <a:gd name="T106" fmla="*/ 39 w 69"/>
                <a:gd name="T107" fmla="*/ 94 h 128"/>
                <a:gd name="T108" fmla="*/ 60 w 69"/>
                <a:gd name="T109" fmla="*/ 96 h 128"/>
                <a:gd name="T110" fmla="*/ 68 w 69"/>
                <a:gd name="T111" fmla="*/ 104 h 128"/>
                <a:gd name="T112" fmla="*/ 66 w 69"/>
                <a:gd name="T113" fmla="*/ 123 h 128"/>
                <a:gd name="T114" fmla="*/ 54 w 69"/>
                <a:gd name="T115" fmla="*/ 126 h 128"/>
                <a:gd name="T116" fmla="*/ 22 w 69"/>
                <a:gd name="T117" fmla="*/ 123 h 128"/>
                <a:gd name="T118" fmla="*/ 2 w 69"/>
                <a:gd name="T119" fmla="*/ 121 h 128"/>
                <a:gd name="T120" fmla="*/ 3 w 69"/>
                <a:gd name="T121" fmla="*/ 105 h 128"/>
                <a:gd name="T122" fmla="*/ 4 w 69"/>
                <a:gd name="T123" fmla="*/ 70 h 128"/>
                <a:gd name="T124" fmla="*/ 4 w 69"/>
                <a:gd name="T125" fmla="*/ 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" h="128">
                  <a:moveTo>
                    <a:pt x="2" y="5"/>
                  </a:moveTo>
                  <a:cubicBezTo>
                    <a:pt x="4" y="20"/>
                    <a:pt x="4" y="35"/>
                    <a:pt x="4" y="51"/>
                  </a:cubicBezTo>
                  <a:cubicBezTo>
                    <a:pt x="3" y="58"/>
                    <a:pt x="3" y="66"/>
                    <a:pt x="3" y="74"/>
                  </a:cubicBezTo>
                  <a:cubicBezTo>
                    <a:pt x="3" y="81"/>
                    <a:pt x="3" y="89"/>
                    <a:pt x="3" y="97"/>
                  </a:cubicBezTo>
                  <a:cubicBezTo>
                    <a:pt x="2" y="103"/>
                    <a:pt x="2" y="110"/>
                    <a:pt x="1" y="117"/>
                  </a:cubicBezTo>
                  <a:cubicBezTo>
                    <a:pt x="0" y="119"/>
                    <a:pt x="0" y="121"/>
                    <a:pt x="1" y="123"/>
                  </a:cubicBezTo>
                  <a:cubicBezTo>
                    <a:pt x="2" y="124"/>
                    <a:pt x="4" y="124"/>
                    <a:pt x="5" y="124"/>
                  </a:cubicBezTo>
                  <a:cubicBezTo>
                    <a:pt x="7" y="124"/>
                    <a:pt x="10" y="124"/>
                    <a:pt x="11" y="124"/>
                  </a:cubicBezTo>
                  <a:cubicBezTo>
                    <a:pt x="14" y="124"/>
                    <a:pt x="17" y="124"/>
                    <a:pt x="20" y="125"/>
                  </a:cubicBezTo>
                  <a:cubicBezTo>
                    <a:pt x="28" y="125"/>
                    <a:pt x="35" y="125"/>
                    <a:pt x="43" y="126"/>
                  </a:cubicBezTo>
                  <a:cubicBezTo>
                    <a:pt x="46" y="126"/>
                    <a:pt x="50" y="126"/>
                    <a:pt x="53" y="127"/>
                  </a:cubicBezTo>
                  <a:cubicBezTo>
                    <a:pt x="55" y="128"/>
                    <a:pt x="57" y="128"/>
                    <a:pt x="60" y="128"/>
                  </a:cubicBezTo>
                  <a:cubicBezTo>
                    <a:pt x="62" y="128"/>
                    <a:pt x="64" y="128"/>
                    <a:pt x="66" y="126"/>
                  </a:cubicBezTo>
                  <a:cubicBezTo>
                    <a:pt x="68" y="125"/>
                    <a:pt x="68" y="122"/>
                    <a:pt x="68" y="120"/>
                  </a:cubicBezTo>
                  <a:cubicBezTo>
                    <a:pt x="68" y="119"/>
                    <a:pt x="68" y="118"/>
                    <a:pt x="68" y="116"/>
                  </a:cubicBezTo>
                  <a:cubicBezTo>
                    <a:pt x="68" y="115"/>
                    <a:pt x="68" y="113"/>
                    <a:pt x="68" y="111"/>
                  </a:cubicBezTo>
                  <a:cubicBezTo>
                    <a:pt x="68" y="108"/>
                    <a:pt x="69" y="104"/>
                    <a:pt x="69" y="101"/>
                  </a:cubicBezTo>
                  <a:cubicBezTo>
                    <a:pt x="69" y="96"/>
                    <a:pt x="65" y="95"/>
                    <a:pt x="61" y="95"/>
                  </a:cubicBezTo>
                  <a:cubicBezTo>
                    <a:pt x="54" y="94"/>
                    <a:pt x="47" y="93"/>
                    <a:pt x="41" y="93"/>
                  </a:cubicBezTo>
                  <a:cubicBezTo>
                    <a:pt x="38" y="93"/>
                    <a:pt x="35" y="93"/>
                    <a:pt x="33" y="93"/>
                  </a:cubicBezTo>
                  <a:cubicBezTo>
                    <a:pt x="32" y="93"/>
                    <a:pt x="29" y="93"/>
                    <a:pt x="28" y="92"/>
                  </a:cubicBezTo>
                  <a:cubicBezTo>
                    <a:pt x="27" y="90"/>
                    <a:pt x="27" y="89"/>
                    <a:pt x="27" y="87"/>
                  </a:cubicBezTo>
                  <a:cubicBezTo>
                    <a:pt x="27" y="85"/>
                    <a:pt x="26" y="83"/>
                    <a:pt x="26" y="81"/>
                  </a:cubicBezTo>
                  <a:cubicBezTo>
                    <a:pt x="26" y="77"/>
                    <a:pt x="27" y="73"/>
                    <a:pt x="27" y="69"/>
                  </a:cubicBezTo>
                  <a:cubicBezTo>
                    <a:pt x="26" y="62"/>
                    <a:pt x="26" y="54"/>
                    <a:pt x="26" y="47"/>
                  </a:cubicBezTo>
                  <a:cubicBezTo>
                    <a:pt x="26" y="39"/>
                    <a:pt x="26" y="31"/>
                    <a:pt x="26" y="23"/>
                  </a:cubicBezTo>
                  <a:cubicBezTo>
                    <a:pt x="26" y="19"/>
                    <a:pt x="25" y="15"/>
                    <a:pt x="25" y="12"/>
                  </a:cubicBezTo>
                  <a:cubicBezTo>
                    <a:pt x="25" y="10"/>
                    <a:pt x="25" y="9"/>
                    <a:pt x="25" y="7"/>
                  </a:cubicBezTo>
                  <a:cubicBezTo>
                    <a:pt x="25" y="6"/>
                    <a:pt x="25" y="5"/>
                    <a:pt x="24" y="4"/>
                  </a:cubicBezTo>
                  <a:cubicBezTo>
                    <a:pt x="24" y="2"/>
                    <a:pt x="22" y="2"/>
                    <a:pt x="20" y="1"/>
                  </a:cubicBezTo>
                  <a:cubicBezTo>
                    <a:pt x="16" y="1"/>
                    <a:pt x="13" y="2"/>
                    <a:pt x="10" y="1"/>
                  </a:cubicBezTo>
                  <a:cubicBezTo>
                    <a:pt x="8" y="1"/>
                    <a:pt x="5" y="0"/>
                    <a:pt x="2" y="1"/>
                  </a:cubicBezTo>
                  <a:cubicBezTo>
                    <a:pt x="1" y="2"/>
                    <a:pt x="0" y="4"/>
                    <a:pt x="0" y="6"/>
                  </a:cubicBezTo>
                  <a:cubicBezTo>
                    <a:pt x="0" y="8"/>
                    <a:pt x="0" y="11"/>
                    <a:pt x="1" y="13"/>
                  </a:cubicBezTo>
                  <a:cubicBezTo>
                    <a:pt x="1" y="16"/>
                    <a:pt x="1" y="18"/>
                    <a:pt x="1" y="21"/>
                  </a:cubicBezTo>
                  <a:cubicBezTo>
                    <a:pt x="2" y="29"/>
                    <a:pt x="1" y="36"/>
                    <a:pt x="1" y="44"/>
                  </a:cubicBezTo>
                  <a:cubicBezTo>
                    <a:pt x="1" y="52"/>
                    <a:pt x="1" y="60"/>
                    <a:pt x="1" y="68"/>
                  </a:cubicBezTo>
                  <a:cubicBezTo>
                    <a:pt x="1" y="75"/>
                    <a:pt x="1" y="83"/>
                    <a:pt x="1" y="91"/>
                  </a:cubicBezTo>
                  <a:cubicBezTo>
                    <a:pt x="1" y="97"/>
                    <a:pt x="1" y="103"/>
                    <a:pt x="1" y="110"/>
                  </a:cubicBezTo>
                  <a:cubicBezTo>
                    <a:pt x="1" y="113"/>
                    <a:pt x="1" y="115"/>
                    <a:pt x="1" y="118"/>
                  </a:cubicBezTo>
                  <a:cubicBezTo>
                    <a:pt x="2" y="120"/>
                    <a:pt x="2" y="121"/>
                    <a:pt x="2" y="122"/>
                  </a:cubicBezTo>
                  <a:cubicBezTo>
                    <a:pt x="2" y="123"/>
                    <a:pt x="3" y="123"/>
                    <a:pt x="3" y="124"/>
                  </a:cubicBezTo>
                  <a:cubicBezTo>
                    <a:pt x="4" y="125"/>
                    <a:pt x="4" y="125"/>
                    <a:pt x="5" y="125"/>
                  </a:cubicBezTo>
                  <a:cubicBezTo>
                    <a:pt x="7" y="125"/>
                    <a:pt x="8" y="125"/>
                    <a:pt x="10" y="125"/>
                  </a:cubicBezTo>
                  <a:cubicBezTo>
                    <a:pt x="13" y="125"/>
                    <a:pt x="17" y="125"/>
                    <a:pt x="21" y="125"/>
                  </a:cubicBezTo>
                  <a:cubicBezTo>
                    <a:pt x="29" y="125"/>
                    <a:pt x="36" y="126"/>
                    <a:pt x="44" y="126"/>
                  </a:cubicBezTo>
                  <a:cubicBezTo>
                    <a:pt x="47" y="127"/>
                    <a:pt x="51" y="127"/>
                    <a:pt x="55" y="127"/>
                  </a:cubicBezTo>
                  <a:cubicBezTo>
                    <a:pt x="57" y="128"/>
                    <a:pt x="59" y="128"/>
                    <a:pt x="61" y="128"/>
                  </a:cubicBezTo>
                  <a:cubicBezTo>
                    <a:pt x="61" y="128"/>
                    <a:pt x="62" y="128"/>
                    <a:pt x="64" y="127"/>
                  </a:cubicBezTo>
                  <a:cubicBezTo>
                    <a:pt x="65" y="127"/>
                    <a:pt x="65" y="125"/>
                    <a:pt x="65" y="124"/>
                  </a:cubicBezTo>
                  <a:cubicBezTo>
                    <a:pt x="65" y="121"/>
                    <a:pt x="65" y="117"/>
                    <a:pt x="66" y="114"/>
                  </a:cubicBezTo>
                  <a:cubicBezTo>
                    <a:pt x="66" y="109"/>
                    <a:pt x="68" y="104"/>
                    <a:pt x="69" y="100"/>
                  </a:cubicBezTo>
                  <a:cubicBezTo>
                    <a:pt x="69" y="98"/>
                    <a:pt x="69" y="96"/>
                    <a:pt x="68" y="94"/>
                  </a:cubicBezTo>
                  <a:cubicBezTo>
                    <a:pt x="68" y="93"/>
                    <a:pt x="66" y="92"/>
                    <a:pt x="64" y="92"/>
                  </a:cubicBezTo>
                  <a:cubicBezTo>
                    <a:pt x="61" y="91"/>
                    <a:pt x="57" y="91"/>
                    <a:pt x="54" y="91"/>
                  </a:cubicBezTo>
                  <a:cubicBezTo>
                    <a:pt x="51" y="92"/>
                    <a:pt x="47" y="92"/>
                    <a:pt x="43" y="92"/>
                  </a:cubicBezTo>
                  <a:cubicBezTo>
                    <a:pt x="40" y="92"/>
                    <a:pt x="36" y="92"/>
                    <a:pt x="32" y="92"/>
                  </a:cubicBezTo>
                  <a:cubicBezTo>
                    <a:pt x="30" y="91"/>
                    <a:pt x="29" y="90"/>
                    <a:pt x="28" y="87"/>
                  </a:cubicBezTo>
                  <a:cubicBezTo>
                    <a:pt x="26" y="83"/>
                    <a:pt x="26" y="78"/>
                    <a:pt x="26" y="74"/>
                  </a:cubicBezTo>
                  <a:cubicBezTo>
                    <a:pt x="26" y="61"/>
                    <a:pt x="25" y="49"/>
                    <a:pt x="24" y="36"/>
                  </a:cubicBezTo>
                  <a:cubicBezTo>
                    <a:pt x="23" y="30"/>
                    <a:pt x="23" y="25"/>
                    <a:pt x="23" y="19"/>
                  </a:cubicBezTo>
                  <a:cubicBezTo>
                    <a:pt x="23" y="13"/>
                    <a:pt x="22" y="8"/>
                    <a:pt x="21" y="2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6" y="1"/>
                    <a:pt x="11" y="3"/>
                    <a:pt x="7" y="4"/>
                  </a:cubicBezTo>
                  <a:cubicBezTo>
                    <a:pt x="7" y="5"/>
                    <a:pt x="7" y="6"/>
                    <a:pt x="8" y="6"/>
                  </a:cubicBezTo>
                  <a:cubicBezTo>
                    <a:pt x="11" y="4"/>
                    <a:pt x="16" y="2"/>
                    <a:pt x="20" y="3"/>
                  </a:cubicBezTo>
                  <a:cubicBezTo>
                    <a:pt x="20" y="3"/>
                    <a:pt x="20" y="3"/>
                    <a:pt x="20" y="2"/>
                  </a:cubicBezTo>
                  <a:cubicBezTo>
                    <a:pt x="21" y="9"/>
                    <a:pt x="22" y="16"/>
                    <a:pt x="22" y="23"/>
                  </a:cubicBezTo>
                  <a:cubicBezTo>
                    <a:pt x="22" y="30"/>
                    <a:pt x="23" y="38"/>
                    <a:pt x="23" y="45"/>
                  </a:cubicBezTo>
                  <a:cubicBezTo>
                    <a:pt x="24" y="53"/>
                    <a:pt x="25" y="60"/>
                    <a:pt x="25" y="68"/>
                  </a:cubicBezTo>
                  <a:cubicBezTo>
                    <a:pt x="25" y="71"/>
                    <a:pt x="25" y="74"/>
                    <a:pt x="25" y="77"/>
                  </a:cubicBezTo>
                  <a:cubicBezTo>
                    <a:pt x="25" y="79"/>
                    <a:pt x="25" y="81"/>
                    <a:pt x="25" y="84"/>
                  </a:cubicBezTo>
                  <a:cubicBezTo>
                    <a:pt x="26" y="88"/>
                    <a:pt x="28" y="92"/>
                    <a:pt x="32" y="93"/>
                  </a:cubicBezTo>
                  <a:cubicBezTo>
                    <a:pt x="40" y="94"/>
                    <a:pt x="47" y="93"/>
                    <a:pt x="54" y="92"/>
                  </a:cubicBezTo>
                  <a:cubicBezTo>
                    <a:pt x="57" y="92"/>
                    <a:pt x="61" y="92"/>
                    <a:pt x="64" y="93"/>
                  </a:cubicBezTo>
                  <a:cubicBezTo>
                    <a:pt x="66" y="93"/>
                    <a:pt x="67" y="94"/>
                    <a:pt x="68" y="96"/>
                  </a:cubicBezTo>
                  <a:cubicBezTo>
                    <a:pt x="68" y="98"/>
                    <a:pt x="67" y="101"/>
                    <a:pt x="67" y="102"/>
                  </a:cubicBezTo>
                  <a:cubicBezTo>
                    <a:pt x="67" y="105"/>
                    <a:pt x="66" y="107"/>
                    <a:pt x="65" y="109"/>
                  </a:cubicBezTo>
                  <a:cubicBezTo>
                    <a:pt x="65" y="112"/>
                    <a:pt x="64" y="115"/>
                    <a:pt x="64" y="119"/>
                  </a:cubicBezTo>
                  <a:cubicBezTo>
                    <a:pt x="64" y="120"/>
                    <a:pt x="64" y="122"/>
                    <a:pt x="64" y="124"/>
                  </a:cubicBezTo>
                  <a:cubicBezTo>
                    <a:pt x="64" y="125"/>
                    <a:pt x="64" y="126"/>
                    <a:pt x="64" y="126"/>
                  </a:cubicBezTo>
                  <a:cubicBezTo>
                    <a:pt x="63" y="127"/>
                    <a:pt x="62" y="126"/>
                    <a:pt x="61" y="126"/>
                  </a:cubicBezTo>
                  <a:cubicBezTo>
                    <a:pt x="60" y="126"/>
                    <a:pt x="58" y="126"/>
                    <a:pt x="56" y="126"/>
                  </a:cubicBezTo>
                  <a:cubicBezTo>
                    <a:pt x="52" y="126"/>
                    <a:pt x="48" y="126"/>
                    <a:pt x="45" y="125"/>
                  </a:cubicBezTo>
                  <a:cubicBezTo>
                    <a:pt x="37" y="125"/>
                    <a:pt x="30" y="124"/>
                    <a:pt x="22" y="123"/>
                  </a:cubicBezTo>
                  <a:cubicBezTo>
                    <a:pt x="18" y="123"/>
                    <a:pt x="14" y="124"/>
                    <a:pt x="11" y="124"/>
                  </a:cubicBezTo>
                  <a:cubicBezTo>
                    <a:pt x="9" y="124"/>
                    <a:pt x="7" y="124"/>
                    <a:pt x="6" y="123"/>
                  </a:cubicBezTo>
                  <a:cubicBezTo>
                    <a:pt x="5" y="123"/>
                    <a:pt x="4" y="123"/>
                    <a:pt x="4" y="123"/>
                  </a:cubicBezTo>
                  <a:cubicBezTo>
                    <a:pt x="3" y="122"/>
                    <a:pt x="3" y="121"/>
                    <a:pt x="3" y="120"/>
                  </a:cubicBezTo>
                  <a:cubicBezTo>
                    <a:pt x="2" y="118"/>
                    <a:pt x="2" y="117"/>
                    <a:pt x="2" y="115"/>
                  </a:cubicBezTo>
                  <a:cubicBezTo>
                    <a:pt x="2" y="112"/>
                    <a:pt x="2" y="109"/>
                    <a:pt x="2" y="106"/>
                  </a:cubicBezTo>
                  <a:cubicBezTo>
                    <a:pt x="2" y="103"/>
                    <a:pt x="2" y="100"/>
                    <a:pt x="2" y="97"/>
                  </a:cubicBezTo>
                  <a:cubicBezTo>
                    <a:pt x="3" y="93"/>
                    <a:pt x="3" y="90"/>
                    <a:pt x="3" y="86"/>
                  </a:cubicBezTo>
                  <a:cubicBezTo>
                    <a:pt x="2" y="71"/>
                    <a:pt x="2" y="55"/>
                    <a:pt x="2" y="40"/>
                  </a:cubicBezTo>
                  <a:cubicBezTo>
                    <a:pt x="2" y="32"/>
                    <a:pt x="3" y="24"/>
                    <a:pt x="2" y="17"/>
                  </a:cubicBezTo>
                  <a:cubicBezTo>
                    <a:pt x="2" y="15"/>
                    <a:pt x="2" y="12"/>
                    <a:pt x="1" y="10"/>
                  </a:cubicBezTo>
                  <a:cubicBezTo>
                    <a:pt x="1" y="8"/>
                    <a:pt x="1" y="6"/>
                    <a:pt x="2" y="3"/>
                  </a:cubicBezTo>
                  <a:cubicBezTo>
                    <a:pt x="3" y="1"/>
                    <a:pt x="7" y="2"/>
                    <a:pt x="9" y="2"/>
                  </a:cubicBezTo>
                  <a:cubicBezTo>
                    <a:pt x="12" y="3"/>
                    <a:pt x="15" y="2"/>
                    <a:pt x="19" y="2"/>
                  </a:cubicBezTo>
                  <a:cubicBezTo>
                    <a:pt x="20" y="3"/>
                    <a:pt x="21" y="3"/>
                    <a:pt x="22" y="4"/>
                  </a:cubicBezTo>
                  <a:cubicBezTo>
                    <a:pt x="23" y="4"/>
                    <a:pt x="23" y="5"/>
                    <a:pt x="24" y="6"/>
                  </a:cubicBezTo>
                  <a:cubicBezTo>
                    <a:pt x="24" y="9"/>
                    <a:pt x="24" y="12"/>
                    <a:pt x="24" y="16"/>
                  </a:cubicBezTo>
                  <a:cubicBezTo>
                    <a:pt x="25" y="31"/>
                    <a:pt x="25" y="47"/>
                    <a:pt x="25" y="63"/>
                  </a:cubicBezTo>
                  <a:cubicBezTo>
                    <a:pt x="25" y="67"/>
                    <a:pt x="25" y="72"/>
                    <a:pt x="25" y="76"/>
                  </a:cubicBezTo>
                  <a:cubicBezTo>
                    <a:pt x="25" y="81"/>
                    <a:pt x="25" y="85"/>
                    <a:pt x="26" y="89"/>
                  </a:cubicBezTo>
                  <a:cubicBezTo>
                    <a:pt x="26" y="90"/>
                    <a:pt x="26" y="92"/>
                    <a:pt x="27" y="93"/>
                  </a:cubicBezTo>
                  <a:cubicBezTo>
                    <a:pt x="28" y="94"/>
                    <a:pt x="31" y="94"/>
                    <a:pt x="32" y="94"/>
                  </a:cubicBezTo>
                  <a:cubicBezTo>
                    <a:pt x="34" y="95"/>
                    <a:pt x="37" y="94"/>
                    <a:pt x="39" y="94"/>
                  </a:cubicBezTo>
                  <a:cubicBezTo>
                    <a:pt x="43" y="94"/>
                    <a:pt x="47" y="95"/>
                    <a:pt x="51" y="95"/>
                  </a:cubicBezTo>
                  <a:cubicBezTo>
                    <a:pt x="54" y="96"/>
                    <a:pt x="57" y="96"/>
                    <a:pt x="60" y="96"/>
                  </a:cubicBezTo>
                  <a:cubicBezTo>
                    <a:pt x="62" y="96"/>
                    <a:pt x="64" y="96"/>
                    <a:pt x="66" y="97"/>
                  </a:cubicBezTo>
                  <a:cubicBezTo>
                    <a:pt x="68" y="99"/>
                    <a:pt x="68" y="102"/>
                    <a:pt x="68" y="104"/>
                  </a:cubicBezTo>
                  <a:cubicBezTo>
                    <a:pt x="67" y="108"/>
                    <a:pt x="67" y="111"/>
                    <a:pt x="67" y="115"/>
                  </a:cubicBezTo>
                  <a:cubicBezTo>
                    <a:pt x="66" y="118"/>
                    <a:pt x="67" y="120"/>
                    <a:pt x="66" y="123"/>
                  </a:cubicBezTo>
                  <a:cubicBezTo>
                    <a:pt x="66" y="126"/>
                    <a:pt x="64" y="127"/>
                    <a:pt x="61" y="127"/>
                  </a:cubicBezTo>
                  <a:cubicBezTo>
                    <a:pt x="58" y="127"/>
                    <a:pt x="56" y="126"/>
                    <a:pt x="54" y="126"/>
                  </a:cubicBezTo>
                  <a:cubicBezTo>
                    <a:pt x="51" y="126"/>
                    <a:pt x="48" y="125"/>
                    <a:pt x="45" y="125"/>
                  </a:cubicBezTo>
                  <a:cubicBezTo>
                    <a:pt x="37" y="124"/>
                    <a:pt x="30" y="123"/>
                    <a:pt x="22" y="123"/>
                  </a:cubicBezTo>
                  <a:cubicBezTo>
                    <a:pt x="17" y="123"/>
                    <a:pt x="11" y="123"/>
                    <a:pt x="6" y="123"/>
                  </a:cubicBezTo>
                  <a:cubicBezTo>
                    <a:pt x="5" y="123"/>
                    <a:pt x="2" y="123"/>
                    <a:pt x="2" y="121"/>
                  </a:cubicBezTo>
                  <a:cubicBezTo>
                    <a:pt x="1" y="119"/>
                    <a:pt x="2" y="117"/>
                    <a:pt x="2" y="115"/>
                  </a:cubicBezTo>
                  <a:cubicBezTo>
                    <a:pt x="3" y="111"/>
                    <a:pt x="3" y="108"/>
                    <a:pt x="3" y="105"/>
                  </a:cubicBezTo>
                  <a:cubicBezTo>
                    <a:pt x="4" y="101"/>
                    <a:pt x="4" y="97"/>
                    <a:pt x="4" y="93"/>
                  </a:cubicBezTo>
                  <a:cubicBezTo>
                    <a:pt x="4" y="85"/>
                    <a:pt x="4" y="78"/>
                    <a:pt x="4" y="70"/>
                  </a:cubicBezTo>
                  <a:cubicBezTo>
                    <a:pt x="4" y="62"/>
                    <a:pt x="5" y="55"/>
                    <a:pt x="5" y="47"/>
                  </a:cubicBezTo>
                  <a:cubicBezTo>
                    <a:pt x="5" y="33"/>
                    <a:pt x="5" y="19"/>
                    <a:pt x="4" y="5"/>
                  </a:cubicBezTo>
                  <a:cubicBezTo>
                    <a:pt x="3" y="4"/>
                    <a:pt x="2" y="4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8" name="Freeform 350"/>
            <p:cNvSpPr/>
            <p:nvPr/>
          </p:nvSpPr>
          <p:spPr bwMode="auto">
            <a:xfrm>
              <a:off x="6759" y="3246"/>
              <a:ext cx="88" cy="162"/>
            </a:xfrm>
            <a:custGeom>
              <a:avLst/>
              <a:gdLst>
                <a:gd name="T0" fmla="*/ 10 w 68"/>
                <a:gd name="T1" fmla="*/ 85 h 125"/>
                <a:gd name="T2" fmla="*/ 24 w 68"/>
                <a:gd name="T3" fmla="*/ 19 h 125"/>
                <a:gd name="T4" fmla="*/ 34 w 68"/>
                <a:gd name="T5" fmla="*/ 2 h 125"/>
                <a:gd name="T6" fmla="*/ 49 w 68"/>
                <a:gd name="T7" fmla="*/ 32 h 125"/>
                <a:gd name="T8" fmla="*/ 63 w 68"/>
                <a:gd name="T9" fmla="*/ 98 h 125"/>
                <a:gd name="T10" fmla="*/ 61 w 68"/>
                <a:gd name="T11" fmla="*/ 119 h 125"/>
                <a:gd name="T12" fmla="*/ 44 w 68"/>
                <a:gd name="T13" fmla="*/ 114 h 125"/>
                <a:gd name="T14" fmla="*/ 26 w 68"/>
                <a:gd name="T15" fmla="*/ 89 h 125"/>
                <a:gd name="T16" fmla="*/ 22 w 68"/>
                <a:gd name="T17" fmla="*/ 111 h 125"/>
                <a:gd name="T18" fmla="*/ 15 w 68"/>
                <a:gd name="T19" fmla="*/ 121 h 125"/>
                <a:gd name="T20" fmla="*/ 2 w 68"/>
                <a:gd name="T21" fmla="*/ 112 h 125"/>
                <a:gd name="T22" fmla="*/ 12 w 68"/>
                <a:gd name="T23" fmla="*/ 51 h 125"/>
                <a:gd name="T24" fmla="*/ 23 w 68"/>
                <a:gd name="T25" fmla="*/ 8 h 125"/>
                <a:gd name="T26" fmla="*/ 33 w 68"/>
                <a:gd name="T27" fmla="*/ 2 h 125"/>
                <a:gd name="T28" fmla="*/ 45 w 68"/>
                <a:gd name="T29" fmla="*/ 20 h 125"/>
                <a:gd name="T30" fmla="*/ 55 w 68"/>
                <a:gd name="T31" fmla="*/ 64 h 125"/>
                <a:gd name="T32" fmla="*/ 65 w 68"/>
                <a:gd name="T33" fmla="*/ 116 h 125"/>
                <a:gd name="T34" fmla="*/ 48 w 68"/>
                <a:gd name="T35" fmla="*/ 121 h 125"/>
                <a:gd name="T36" fmla="*/ 39 w 68"/>
                <a:gd name="T37" fmla="*/ 97 h 125"/>
                <a:gd name="T38" fmla="*/ 23 w 68"/>
                <a:gd name="T39" fmla="*/ 99 h 125"/>
                <a:gd name="T40" fmla="*/ 24 w 68"/>
                <a:gd name="T41" fmla="*/ 119 h 125"/>
                <a:gd name="T42" fmla="*/ 8 w 68"/>
                <a:gd name="T43" fmla="*/ 119 h 125"/>
                <a:gd name="T44" fmla="*/ 4 w 68"/>
                <a:gd name="T45" fmla="*/ 98 h 125"/>
                <a:gd name="T46" fmla="*/ 15 w 68"/>
                <a:gd name="T47" fmla="*/ 42 h 125"/>
                <a:gd name="T48" fmla="*/ 18 w 68"/>
                <a:gd name="T49" fmla="*/ 20 h 125"/>
                <a:gd name="T50" fmla="*/ 15 w 68"/>
                <a:gd name="T51" fmla="*/ 38 h 125"/>
                <a:gd name="T52" fmla="*/ 2 w 68"/>
                <a:gd name="T53" fmla="*/ 104 h 125"/>
                <a:gd name="T54" fmla="*/ 8 w 68"/>
                <a:gd name="T55" fmla="*/ 120 h 125"/>
                <a:gd name="T56" fmla="*/ 24 w 68"/>
                <a:gd name="T57" fmla="*/ 122 h 125"/>
                <a:gd name="T58" fmla="*/ 25 w 68"/>
                <a:gd name="T59" fmla="*/ 92 h 125"/>
                <a:gd name="T60" fmla="*/ 41 w 68"/>
                <a:gd name="T61" fmla="*/ 107 h 125"/>
                <a:gd name="T62" fmla="*/ 61 w 68"/>
                <a:gd name="T63" fmla="*/ 120 h 125"/>
                <a:gd name="T64" fmla="*/ 63 w 68"/>
                <a:gd name="T65" fmla="*/ 102 h 125"/>
                <a:gd name="T66" fmla="*/ 55 w 68"/>
                <a:gd name="T67" fmla="*/ 58 h 125"/>
                <a:gd name="T68" fmla="*/ 48 w 68"/>
                <a:gd name="T69" fmla="*/ 25 h 125"/>
                <a:gd name="T70" fmla="*/ 27 w 68"/>
                <a:gd name="T71" fmla="*/ 0 h 125"/>
                <a:gd name="T72" fmla="*/ 17 w 68"/>
                <a:gd name="T73" fmla="*/ 20 h 125"/>
                <a:gd name="T74" fmla="*/ 5 w 68"/>
                <a:gd name="T75" fmla="*/ 86 h 125"/>
                <a:gd name="T76" fmla="*/ 2 w 68"/>
                <a:gd name="T77" fmla="*/ 120 h 125"/>
                <a:gd name="T78" fmla="*/ 20 w 68"/>
                <a:gd name="T79" fmla="*/ 122 h 125"/>
                <a:gd name="T80" fmla="*/ 26 w 68"/>
                <a:gd name="T81" fmla="*/ 91 h 125"/>
                <a:gd name="T82" fmla="*/ 42 w 68"/>
                <a:gd name="T83" fmla="*/ 94 h 125"/>
                <a:gd name="T84" fmla="*/ 54 w 68"/>
                <a:gd name="T85" fmla="*/ 120 h 125"/>
                <a:gd name="T86" fmla="*/ 67 w 68"/>
                <a:gd name="T87" fmla="*/ 113 h 125"/>
                <a:gd name="T88" fmla="*/ 59 w 68"/>
                <a:gd name="T89" fmla="*/ 71 h 125"/>
                <a:gd name="T90" fmla="*/ 45 w 68"/>
                <a:gd name="T91" fmla="*/ 14 h 125"/>
                <a:gd name="T92" fmla="*/ 26 w 68"/>
                <a:gd name="T93" fmla="*/ 7 h 125"/>
                <a:gd name="T94" fmla="*/ 13 w 68"/>
                <a:gd name="T95" fmla="*/ 59 h 125"/>
                <a:gd name="T96" fmla="*/ 2 w 68"/>
                <a:gd name="T97" fmla="*/ 11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8" h="125">
                  <a:moveTo>
                    <a:pt x="1" y="115"/>
                  </a:moveTo>
                  <a:cubicBezTo>
                    <a:pt x="5" y="111"/>
                    <a:pt x="7" y="106"/>
                    <a:pt x="8" y="101"/>
                  </a:cubicBezTo>
                  <a:cubicBezTo>
                    <a:pt x="9" y="96"/>
                    <a:pt x="9" y="90"/>
                    <a:pt x="10" y="85"/>
                  </a:cubicBezTo>
                  <a:cubicBezTo>
                    <a:pt x="11" y="78"/>
                    <a:pt x="12" y="71"/>
                    <a:pt x="13" y="64"/>
                  </a:cubicBezTo>
                  <a:cubicBezTo>
                    <a:pt x="15" y="56"/>
                    <a:pt x="16" y="48"/>
                    <a:pt x="18" y="41"/>
                  </a:cubicBezTo>
                  <a:cubicBezTo>
                    <a:pt x="20" y="34"/>
                    <a:pt x="22" y="26"/>
                    <a:pt x="24" y="19"/>
                  </a:cubicBezTo>
                  <a:cubicBezTo>
                    <a:pt x="25" y="16"/>
                    <a:pt x="26" y="13"/>
                    <a:pt x="27" y="9"/>
                  </a:cubicBezTo>
                  <a:cubicBezTo>
                    <a:pt x="27" y="8"/>
                    <a:pt x="27" y="5"/>
                    <a:pt x="29" y="4"/>
                  </a:cubicBezTo>
                  <a:cubicBezTo>
                    <a:pt x="30" y="2"/>
                    <a:pt x="32" y="2"/>
                    <a:pt x="34" y="2"/>
                  </a:cubicBezTo>
                  <a:cubicBezTo>
                    <a:pt x="37" y="2"/>
                    <a:pt x="38" y="3"/>
                    <a:pt x="40" y="5"/>
                  </a:cubicBezTo>
                  <a:cubicBezTo>
                    <a:pt x="42" y="8"/>
                    <a:pt x="44" y="13"/>
                    <a:pt x="45" y="17"/>
                  </a:cubicBezTo>
                  <a:cubicBezTo>
                    <a:pt x="46" y="22"/>
                    <a:pt x="47" y="27"/>
                    <a:pt x="49" y="32"/>
                  </a:cubicBezTo>
                  <a:cubicBezTo>
                    <a:pt x="51" y="39"/>
                    <a:pt x="53" y="46"/>
                    <a:pt x="55" y="54"/>
                  </a:cubicBezTo>
                  <a:cubicBezTo>
                    <a:pt x="57" y="61"/>
                    <a:pt x="58" y="68"/>
                    <a:pt x="59" y="76"/>
                  </a:cubicBezTo>
                  <a:cubicBezTo>
                    <a:pt x="60" y="83"/>
                    <a:pt x="62" y="91"/>
                    <a:pt x="63" y="98"/>
                  </a:cubicBezTo>
                  <a:cubicBezTo>
                    <a:pt x="64" y="102"/>
                    <a:pt x="64" y="105"/>
                    <a:pt x="65" y="109"/>
                  </a:cubicBezTo>
                  <a:cubicBezTo>
                    <a:pt x="65" y="111"/>
                    <a:pt x="66" y="113"/>
                    <a:pt x="66" y="116"/>
                  </a:cubicBezTo>
                  <a:cubicBezTo>
                    <a:pt x="66" y="118"/>
                    <a:pt x="63" y="118"/>
                    <a:pt x="61" y="119"/>
                  </a:cubicBezTo>
                  <a:cubicBezTo>
                    <a:pt x="59" y="119"/>
                    <a:pt x="57" y="119"/>
                    <a:pt x="54" y="120"/>
                  </a:cubicBezTo>
                  <a:cubicBezTo>
                    <a:pt x="52" y="120"/>
                    <a:pt x="50" y="120"/>
                    <a:pt x="47" y="119"/>
                  </a:cubicBezTo>
                  <a:cubicBezTo>
                    <a:pt x="45" y="118"/>
                    <a:pt x="44" y="116"/>
                    <a:pt x="44" y="114"/>
                  </a:cubicBezTo>
                  <a:cubicBezTo>
                    <a:pt x="43" y="109"/>
                    <a:pt x="44" y="104"/>
                    <a:pt x="44" y="99"/>
                  </a:cubicBezTo>
                  <a:cubicBezTo>
                    <a:pt x="43" y="94"/>
                    <a:pt x="42" y="90"/>
                    <a:pt x="38" y="88"/>
                  </a:cubicBezTo>
                  <a:cubicBezTo>
                    <a:pt x="34" y="87"/>
                    <a:pt x="29" y="87"/>
                    <a:pt x="26" y="89"/>
                  </a:cubicBezTo>
                  <a:cubicBezTo>
                    <a:pt x="24" y="90"/>
                    <a:pt x="23" y="93"/>
                    <a:pt x="23" y="95"/>
                  </a:cubicBezTo>
                  <a:cubicBezTo>
                    <a:pt x="22" y="98"/>
                    <a:pt x="22" y="101"/>
                    <a:pt x="22" y="104"/>
                  </a:cubicBezTo>
                  <a:cubicBezTo>
                    <a:pt x="22" y="106"/>
                    <a:pt x="22" y="109"/>
                    <a:pt x="22" y="111"/>
                  </a:cubicBezTo>
                  <a:cubicBezTo>
                    <a:pt x="22" y="114"/>
                    <a:pt x="22" y="117"/>
                    <a:pt x="21" y="119"/>
                  </a:cubicBezTo>
                  <a:cubicBezTo>
                    <a:pt x="20" y="120"/>
                    <a:pt x="19" y="122"/>
                    <a:pt x="19" y="122"/>
                  </a:cubicBezTo>
                  <a:cubicBezTo>
                    <a:pt x="17" y="122"/>
                    <a:pt x="16" y="121"/>
                    <a:pt x="15" y="121"/>
                  </a:cubicBezTo>
                  <a:cubicBezTo>
                    <a:pt x="13" y="120"/>
                    <a:pt x="11" y="120"/>
                    <a:pt x="9" y="120"/>
                  </a:cubicBezTo>
                  <a:cubicBezTo>
                    <a:pt x="7" y="120"/>
                    <a:pt x="4" y="120"/>
                    <a:pt x="2" y="119"/>
                  </a:cubicBezTo>
                  <a:cubicBezTo>
                    <a:pt x="0" y="118"/>
                    <a:pt x="2" y="114"/>
                    <a:pt x="2" y="112"/>
                  </a:cubicBezTo>
                  <a:cubicBezTo>
                    <a:pt x="4" y="105"/>
                    <a:pt x="4" y="99"/>
                    <a:pt x="5" y="92"/>
                  </a:cubicBezTo>
                  <a:cubicBezTo>
                    <a:pt x="6" y="84"/>
                    <a:pt x="8" y="77"/>
                    <a:pt x="9" y="69"/>
                  </a:cubicBezTo>
                  <a:cubicBezTo>
                    <a:pt x="10" y="63"/>
                    <a:pt x="11" y="57"/>
                    <a:pt x="12" y="51"/>
                  </a:cubicBezTo>
                  <a:cubicBezTo>
                    <a:pt x="13" y="45"/>
                    <a:pt x="14" y="39"/>
                    <a:pt x="15" y="34"/>
                  </a:cubicBezTo>
                  <a:cubicBezTo>
                    <a:pt x="16" y="28"/>
                    <a:pt x="18" y="22"/>
                    <a:pt x="19" y="17"/>
                  </a:cubicBezTo>
                  <a:cubicBezTo>
                    <a:pt x="20" y="14"/>
                    <a:pt x="22" y="11"/>
                    <a:pt x="23" y="8"/>
                  </a:cubicBezTo>
                  <a:cubicBezTo>
                    <a:pt x="24" y="6"/>
                    <a:pt x="26" y="3"/>
                    <a:pt x="27" y="1"/>
                  </a:cubicBezTo>
                  <a:cubicBezTo>
                    <a:pt x="27" y="1"/>
                    <a:pt x="27" y="1"/>
                    <a:pt x="26" y="1"/>
                  </a:cubicBezTo>
                  <a:cubicBezTo>
                    <a:pt x="28" y="2"/>
                    <a:pt x="31" y="2"/>
                    <a:pt x="33" y="2"/>
                  </a:cubicBezTo>
                  <a:cubicBezTo>
                    <a:pt x="35" y="2"/>
                    <a:pt x="38" y="1"/>
                    <a:pt x="40" y="3"/>
                  </a:cubicBezTo>
                  <a:cubicBezTo>
                    <a:pt x="42" y="4"/>
                    <a:pt x="43" y="8"/>
                    <a:pt x="43" y="11"/>
                  </a:cubicBezTo>
                  <a:cubicBezTo>
                    <a:pt x="44" y="14"/>
                    <a:pt x="44" y="17"/>
                    <a:pt x="45" y="20"/>
                  </a:cubicBezTo>
                  <a:cubicBezTo>
                    <a:pt x="47" y="23"/>
                    <a:pt x="47" y="27"/>
                    <a:pt x="48" y="31"/>
                  </a:cubicBezTo>
                  <a:cubicBezTo>
                    <a:pt x="49" y="34"/>
                    <a:pt x="50" y="38"/>
                    <a:pt x="51" y="42"/>
                  </a:cubicBezTo>
                  <a:cubicBezTo>
                    <a:pt x="53" y="49"/>
                    <a:pt x="53" y="56"/>
                    <a:pt x="55" y="64"/>
                  </a:cubicBezTo>
                  <a:cubicBezTo>
                    <a:pt x="56" y="71"/>
                    <a:pt x="58" y="78"/>
                    <a:pt x="59" y="86"/>
                  </a:cubicBezTo>
                  <a:cubicBezTo>
                    <a:pt x="61" y="93"/>
                    <a:pt x="62" y="101"/>
                    <a:pt x="63" y="108"/>
                  </a:cubicBezTo>
                  <a:cubicBezTo>
                    <a:pt x="64" y="111"/>
                    <a:pt x="65" y="114"/>
                    <a:pt x="65" y="116"/>
                  </a:cubicBezTo>
                  <a:cubicBezTo>
                    <a:pt x="66" y="119"/>
                    <a:pt x="63" y="119"/>
                    <a:pt x="61" y="119"/>
                  </a:cubicBezTo>
                  <a:cubicBezTo>
                    <a:pt x="59" y="119"/>
                    <a:pt x="57" y="120"/>
                    <a:pt x="55" y="120"/>
                  </a:cubicBezTo>
                  <a:cubicBezTo>
                    <a:pt x="53" y="120"/>
                    <a:pt x="51" y="121"/>
                    <a:pt x="48" y="121"/>
                  </a:cubicBezTo>
                  <a:cubicBezTo>
                    <a:pt x="46" y="120"/>
                    <a:pt x="45" y="119"/>
                    <a:pt x="44" y="116"/>
                  </a:cubicBezTo>
                  <a:cubicBezTo>
                    <a:pt x="44" y="114"/>
                    <a:pt x="43" y="112"/>
                    <a:pt x="43" y="110"/>
                  </a:cubicBezTo>
                  <a:cubicBezTo>
                    <a:pt x="42" y="105"/>
                    <a:pt x="41" y="101"/>
                    <a:pt x="39" y="97"/>
                  </a:cubicBezTo>
                  <a:cubicBezTo>
                    <a:pt x="38" y="96"/>
                    <a:pt x="36" y="94"/>
                    <a:pt x="35" y="93"/>
                  </a:cubicBezTo>
                  <a:cubicBezTo>
                    <a:pt x="32" y="92"/>
                    <a:pt x="30" y="91"/>
                    <a:pt x="28" y="90"/>
                  </a:cubicBezTo>
                  <a:cubicBezTo>
                    <a:pt x="23" y="89"/>
                    <a:pt x="23" y="96"/>
                    <a:pt x="23" y="99"/>
                  </a:cubicBezTo>
                  <a:cubicBezTo>
                    <a:pt x="23" y="102"/>
                    <a:pt x="24" y="105"/>
                    <a:pt x="24" y="107"/>
                  </a:cubicBezTo>
                  <a:cubicBezTo>
                    <a:pt x="24" y="109"/>
                    <a:pt x="24" y="111"/>
                    <a:pt x="24" y="113"/>
                  </a:cubicBezTo>
                  <a:cubicBezTo>
                    <a:pt x="24" y="115"/>
                    <a:pt x="24" y="117"/>
                    <a:pt x="24" y="119"/>
                  </a:cubicBezTo>
                  <a:cubicBezTo>
                    <a:pt x="23" y="121"/>
                    <a:pt x="23" y="123"/>
                    <a:pt x="21" y="123"/>
                  </a:cubicBezTo>
                  <a:cubicBezTo>
                    <a:pt x="18" y="123"/>
                    <a:pt x="16" y="122"/>
                    <a:pt x="14" y="121"/>
                  </a:cubicBezTo>
                  <a:cubicBezTo>
                    <a:pt x="12" y="120"/>
                    <a:pt x="10" y="119"/>
                    <a:pt x="8" y="119"/>
                  </a:cubicBezTo>
                  <a:cubicBezTo>
                    <a:pt x="6" y="119"/>
                    <a:pt x="4" y="119"/>
                    <a:pt x="3" y="116"/>
                  </a:cubicBezTo>
                  <a:cubicBezTo>
                    <a:pt x="2" y="114"/>
                    <a:pt x="2" y="110"/>
                    <a:pt x="3" y="108"/>
                  </a:cubicBezTo>
                  <a:cubicBezTo>
                    <a:pt x="3" y="105"/>
                    <a:pt x="4" y="101"/>
                    <a:pt x="4" y="98"/>
                  </a:cubicBezTo>
                  <a:cubicBezTo>
                    <a:pt x="5" y="95"/>
                    <a:pt x="5" y="91"/>
                    <a:pt x="6" y="87"/>
                  </a:cubicBezTo>
                  <a:cubicBezTo>
                    <a:pt x="8" y="80"/>
                    <a:pt x="9" y="72"/>
                    <a:pt x="11" y="65"/>
                  </a:cubicBezTo>
                  <a:cubicBezTo>
                    <a:pt x="12" y="57"/>
                    <a:pt x="14" y="50"/>
                    <a:pt x="15" y="42"/>
                  </a:cubicBezTo>
                  <a:cubicBezTo>
                    <a:pt x="16" y="39"/>
                    <a:pt x="17" y="36"/>
                    <a:pt x="17" y="33"/>
                  </a:cubicBezTo>
                  <a:cubicBezTo>
                    <a:pt x="18" y="30"/>
                    <a:pt x="19" y="27"/>
                    <a:pt x="19" y="24"/>
                  </a:cubicBezTo>
                  <a:cubicBezTo>
                    <a:pt x="19" y="23"/>
                    <a:pt x="19" y="21"/>
                    <a:pt x="18" y="20"/>
                  </a:cubicBezTo>
                  <a:cubicBezTo>
                    <a:pt x="18" y="19"/>
                    <a:pt x="17" y="19"/>
                    <a:pt x="17" y="20"/>
                  </a:cubicBezTo>
                  <a:cubicBezTo>
                    <a:pt x="18" y="23"/>
                    <a:pt x="18" y="26"/>
                    <a:pt x="17" y="29"/>
                  </a:cubicBezTo>
                  <a:cubicBezTo>
                    <a:pt x="17" y="32"/>
                    <a:pt x="16" y="35"/>
                    <a:pt x="15" y="38"/>
                  </a:cubicBezTo>
                  <a:cubicBezTo>
                    <a:pt x="13" y="45"/>
                    <a:pt x="12" y="53"/>
                    <a:pt x="10" y="60"/>
                  </a:cubicBezTo>
                  <a:cubicBezTo>
                    <a:pt x="9" y="68"/>
                    <a:pt x="7" y="75"/>
                    <a:pt x="6" y="83"/>
                  </a:cubicBezTo>
                  <a:cubicBezTo>
                    <a:pt x="4" y="90"/>
                    <a:pt x="3" y="96"/>
                    <a:pt x="2" y="104"/>
                  </a:cubicBezTo>
                  <a:cubicBezTo>
                    <a:pt x="2" y="106"/>
                    <a:pt x="1" y="110"/>
                    <a:pt x="1" y="113"/>
                  </a:cubicBezTo>
                  <a:cubicBezTo>
                    <a:pt x="1" y="115"/>
                    <a:pt x="2" y="117"/>
                    <a:pt x="3" y="119"/>
                  </a:cubicBezTo>
                  <a:cubicBezTo>
                    <a:pt x="5" y="120"/>
                    <a:pt x="7" y="120"/>
                    <a:pt x="8" y="120"/>
                  </a:cubicBezTo>
                  <a:cubicBezTo>
                    <a:pt x="11" y="120"/>
                    <a:pt x="13" y="122"/>
                    <a:pt x="15" y="123"/>
                  </a:cubicBezTo>
                  <a:cubicBezTo>
                    <a:pt x="17" y="124"/>
                    <a:pt x="19" y="125"/>
                    <a:pt x="21" y="125"/>
                  </a:cubicBezTo>
                  <a:cubicBezTo>
                    <a:pt x="23" y="124"/>
                    <a:pt x="24" y="123"/>
                    <a:pt x="24" y="122"/>
                  </a:cubicBezTo>
                  <a:cubicBezTo>
                    <a:pt x="26" y="118"/>
                    <a:pt x="25" y="114"/>
                    <a:pt x="25" y="110"/>
                  </a:cubicBezTo>
                  <a:cubicBezTo>
                    <a:pt x="25" y="105"/>
                    <a:pt x="24" y="100"/>
                    <a:pt x="24" y="95"/>
                  </a:cubicBezTo>
                  <a:cubicBezTo>
                    <a:pt x="24" y="94"/>
                    <a:pt x="25" y="93"/>
                    <a:pt x="25" y="92"/>
                  </a:cubicBezTo>
                  <a:cubicBezTo>
                    <a:pt x="26" y="91"/>
                    <a:pt x="27" y="91"/>
                    <a:pt x="28" y="92"/>
                  </a:cubicBezTo>
                  <a:cubicBezTo>
                    <a:pt x="31" y="92"/>
                    <a:pt x="33" y="94"/>
                    <a:pt x="35" y="95"/>
                  </a:cubicBezTo>
                  <a:cubicBezTo>
                    <a:pt x="39" y="98"/>
                    <a:pt x="40" y="102"/>
                    <a:pt x="41" y="107"/>
                  </a:cubicBezTo>
                  <a:cubicBezTo>
                    <a:pt x="42" y="111"/>
                    <a:pt x="42" y="116"/>
                    <a:pt x="44" y="120"/>
                  </a:cubicBezTo>
                  <a:cubicBezTo>
                    <a:pt x="47" y="123"/>
                    <a:pt x="52" y="122"/>
                    <a:pt x="56" y="121"/>
                  </a:cubicBezTo>
                  <a:cubicBezTo>
                    <a:pt x="58" y="120"/>
                    <a:pt x="60" y="120"/>
                    <a:pt x="61" y="120"/>
                  </a:cubicBezTo>
                  <a:cubicBezTo>
                    <a:pt x="63" y="120"/>
                    <a:pt x="65" y="120"/>
                    <a:pt x="66" y="118"/>
                  </a:cubicBezTo>
                  <a:cubicBezTo>
                    <a:pt x="67" y="116"/>
                    <a:pt x="66" y="114"/>
                    <a:pt x="66" y="112"/>
                  </a:cubicBezTo>
                  <a:cubicBezTo>
                    <a:pt x="65" y="109"/>
                    <a:pt x="64" y="105"/>
                    <a:pt x="63" y="102"/>
                  </a:cubicBezTo>
                  <a:cubicBezTo>
                    <a:pt x="62" y="95"/>
                    <a:pt x="61" y="87"/>
                    <a:pt x="59" y="80"/>
                  </a:cubicBezTo>
                  <a:cubicBezTo>
                    <a:pt x="58" y="76"/>
                    <a:pt x="57" y="72"/>
                    <a:pt x="57" y="69"/>
                  </a:cubicBezTo>
                  <a:cubicBezTo>
                    <a:pt x="56" y="65"/>
                    <a:pt x="56" y="61"/>
                    <a:pt x="55" y="58"/>
                  </a:cubicBezTo>
                  <a:cubicBezTo>
                    <a:pt x="55" y="54"/>
                    <a:pt x="54" y="50"/>
                    <a:pt x="53" y="47"/>
                  </a:cubicBezTo>
                  <a:cubicBezTo>
                    <a:pt x="53" y="43"/>
                    <a:pt x="52" y="39"/>
                    <a:pt x="50" y="36"/>
                  </a:cubicBezTo>
                  <a:cubicBezTo>
                    <a:pt x="50" y="32"/>
                    <a:pt x="49" y="28"/>
                    <a:pt x="48" y="25"/>
                  </a:cubicBezTo>
                  <a:cubicBezTo>
                    <a:pt x="47" y="21"/>
                    <a:pt x="46" y="18"/>
                    <a:pt x="45" y="15"/>
                  </a:cubicBezTo>
                  <a:cubicBezTo>
                    <a:pt x="44" y="10"/>
                    <a:pt x="44" y="3"/>
                    <a:pt x="39" y="1"/>
                  </a:cubicBezTo>
                  <a:cubicBezTo>
                    <a:pt x="35" y="0"/>
                    <a:pt x="31" y="2"/>
                    <a:pt x="27" y="0"/>
                  </a:cubicBezTo>
                  <a:cubicBezTo>
                    <a:pt x="27" y="0"/>
                    <a:pt x="26" y="0"/>
                    <a:pt x="26" y="0"/>
                  </a:cubicBezTo>
                  <a:cubicBezTo>
                    <a:pt x="24" y="3"/>
                    <a:pt x="22" y="6"/>
                    <a:pt x="21" y="9"/>
                  </a:cubicBezTo>
                  <a:cubicBezTo>
                    <a:pt x="20" y="13"/>
                    <a:pt x="19" y="16"/>
                    <a:pt x="17" y="20"/>
                  </a:cubicBezTo>
                  <a:cubicBezTo>
                    <a:pt x="15" y="27"/>
                    <a:pt x="13" y="34"/>
                    <a:pt x="12" y="41"/>
                  </a:cubicBezTo>
                  <a:cubicBezTo>
                    <a:pt x="11" y="48"/>
                    <a:pt x="10" y="56"/>
                    <a:pt x="9" y="63"/>
                  </a:cubicBezTo>
                  <a:cubicBezTo>
                    <a:pt x="8" y="71"/>
                    <a:pt x="6" y="78"/>
                    <a:pt x="5" y="86"/>
                  </a:cubicBezTo>
                  <a:cubicBezTo>
                    <a:pt x="4" y="93"/>
                    <a:pt x="3" y="101"/>
                    <a:pt x="2" y="108"/>
                  </a:cubicBezTo>
                  <a:cubicBezTo>
                    <a:pt x="1" y="111"/>
                    <a:pt x="0" y="113"/>
                    <a:pt x="0" y="116"/>
                  </a:cubicBezTo>
                  <a:cubicBezTo>
                    <a:pt x="0" y="117"/>
                    <a:pt x="0" y="119"/>
                    <a:pt x="2" y="120"/>
                  </a:cubicBezTo>
                  <a:cubicBezTo>
                    <a:pt x="4" y="121"/>
                    <a:pt x="7" y="121"/>
                    <a:pt x="9" y="121"/>
                  </a:cubicBezTo>
                  <a:cubicBezTo>
                    <a:pt x="11" y="121"/>
                    <a:pt x="13" y="121"/>
                    <a:pt x="15" y="122"/>
                  </a:cubicBezTo>
                  <a:cubicBezTo>
                    <a:pt x="17" y="123"/>
                    <a:pt x="19" y="123"/>
                    <a:pt x="20" y="122"/>
                  </a:cubicBezTo>
                  <a:cubicBezTo>
                    <a:pt x="22" y="120"/>
                    <a:pt x="22" y="118"/>
                    <a:pt x="23" y="115"/>
                  </a:cubicBezTo>
                  <a:cubicBezTo>
                    <a:pt x="23" y="110"/>
                    <a:pt x="23" y="105"/>
                    <a:pt x="23" y="99"/>
                  </a:cubicBezTo>
                  <a:cubicBezTo>
                    <a:pt x="24" y="97"/>
                    <a:pt x="24" y="93"/>
                    <a:pt x="26" y="91"/>
                  </a:cubicBezTo>
                  <a:cubicBezTo>
                    <a:pt x="27" y="89"/>
                    <a:pt x="29" y="89"/>
                    <a:pt x="31" y="89"/>
                  </a:cubicBezTo>
                  <a:cubicBezTo>
                    <a:pt x="34" y="89"/>
                    <a:pt x="36" y="89"/>
                    <a:pt x="38" y="90"/>
                  </a:cubicBezTo>
                  <a:cubicBezTo>
                    <a:pt x="40" y="90"/>
                    <a:pt x="41" y="92"/>
                    <a:pt x="42" y="94"/>
                  </a:cubicBezTo>
                  <a:cubicBezTo>
                    <a:pt x="43" y="99"/>
                    <a:pt x="42" y="105"/>
                    <a:pt x="43" y="110"/>
                  </a:cubicBezTo>
                  <a:cubicBezTo>
                    <a:pt x="43" y="114"/>
                    <a:pt x="43" y="118"/>
                    <a:pt x="47" y="120"/>
                  </a:cubicBezTo>
                  <a:cubicBezTo>
                    <a:pt x="50" y="121"/>
                    <a:pt x="52" y="121"/>
                    <a:pt x="54" y="120"/>
                  </a:cubicBezTo>
                  <a:cubicBezTo>
                    <a:pt x="56" y="120"/>
                    <a:pt x="59" y="120"/>
                    <a:pt x="61" y="120"/>
                  </a:cubicBezTo>
                  <a:cubicBezTo>
                    <a:pt x="63" y="120"/>
                    <a:pt x="65" y="120"/>
                    <a:pt x="67" y="118"/>
                  </a:cubicBezTo>
                  <a:cubicBezTo>
                    <a:pt x="68" y="116"/>
                    <a:pt x="67" y="114"/>
                    <a:pt x="67" y="113"/>
                  </a:cubicBezTo>
                  <a:cubicBezTo>
                    <a:pt x="67" y="110"/>
                    <a:pt x="66" y="108"/>
                    <a:pt x="65" y="105"/>
                  </a:cubicBezTo>
                  <a:cubicBezTo>
                    <a:pt x="65" y="101"/>
                    <a:pt x="64" y="97"/>
                    <a:pt x="64" y="93"/>
                  </a:cubicBezTo>
                  <a:cubicBezTo>
                    <a:pt x="62" y="86"/>
                    <a:pt x="61" y="78"/>
                    <a:pt x="59" y="71"/>
                  </a:cubicBezTo>
                  <a:cubicBezTo>
                    <a:pt x="58" y="63"/>
                    <a:pt x="57" y="56"/>
                    <a:pt x="55" y="49"/>
                  </a:cubicBezTo>
                  <a:cubicBezTo>
                    <a:pt x="53" y="42"/>
                    <a:pt x="51" y="35"/>
                    <a:pt x="49" y="27"/>
                  </a:cubicBezTo>
                  <a:cubicBezTo>
                    <a:pt x="47" y="23"/>
                    <a:pt x="46" y="19"/>
                    <a:pt x="45" y="14"/>
                  </a:cubicBezTo>
                  <a:cubicBezTo>
                    <a:pt x="44" y="10"/>
                    <a:pt x="42" y="6"/>
                    <a:pt x="39" y="3"/>
                  </a:cubicBezTo>
                  <a:cubicBezTo>
                    <a:pt x="37" y="0"/>
                    <a:pt x="31" y="0"/>
                    <a:pt x="29" y="2"/>
                  </a:cubicBezTo>
                  <a:cubicBezTo>
                    <a:pt x="27" y="3"/>
                    <a:pt x="27" y="5"/>
                    <a:pt x="26" y="7"/>
                  </a:cubicBezTo>
                  <a:cubicBezTo>
                    <a:pt x="25" y="9"/>
                    <a:pt x="25" y="12"/>
                    <a:pt x="24" y="14"/>
                  </a:cubicBezTo>
                  <a:cubicBezTo>
                    <a:pt x="22" y="21"/>
                    <a:pt x="20" y="29"/>
                    <a:pt x="18" y="36"/>
                  </a:cubicBezTo>
                  <a:cubicBezTo>
                    <a:pt x="16" y="44"/>
                    <a:pt x="14" y="51"/>
                    <a:pt x="13" y="59"/>
                  </a:cubicBezTo>
                  <a:cubicBezTo>
                    <a:pt x="12" y="66"/>
                    <a:pt x="11" y="74"/>
                    <a:pt x="10" y="81"/>
                  </a:cubicBezTo>
                  <a:cubicBezTo>
                    <a:pt x="9" y="87"/>
                    <a:pt x="8" y="92"/>
                    <a:pt x="7" y="97"/>
                  </a:cubicBezTo>
                  <a:cubicBezTo>
                    <a:pt x="6" y="103"/>
                    <a:pt x="5" y="108"/>
                    <a:pt x="2" y="113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0" y="115"/>
                    <a:pt x="1" y="116"/>
                    <a:pt x="1" y="1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9" name="Freeform 351"/>
            <p:cNvSpPr/>
            <p:nvPr/>
          </p:nvSpPr>
          <p:spPr bwMode="auto">
            <a:xfrm>
              <a:off x="6795" y="3308"/>
              <a:ext cx="14" cy="30"/>
            </a:xfrm>
            <a:custGeom>
              <a:avLst/>
              <a:gdLst>
                <a:gd name="T0" fmla="*/ 5 w 11"/>
                <a:gd name="T1" fmla="*/ 6 h 23"/>
                <a:gd name="T2" fmla="*/ 3 w 11"/>
                <a:gd name="T3" fmla="*/ 12 h 23"/>
                <a:gd name="T4" fmla="*/ 1 w 11"/>
                <a:gd name="T5" fmla="*/ 18 h 23"/>
                <a:gd name="T6" fmla="*/ 1 w 11"/>
                <a:gd name="T7" fmla="*/ 19 h 23"/>
                <a:gd name="T8" fmla="*/ 5 w 11"/>
                <a:gd name="T9" fmla="*/ 1 h 23"/>
                <a:gd name="T10" fmla="*/ 4 w 11"/>
                <a:gd name="T11" fmla="*/ 1 h 23"/>
                <a:gd name="T12" fmla="*/ 10 w 11"/>
                <a:gd name="T13" fmla="*/ 22 h 23"/>
                <a:gd name="T14" fmla="*/ 11 w 11"/>
                <a:gd name="T15" fmla="*/ 21 h 23"/>
                <a:gd name="T16" fmla="*/ 3 w 11"/>
                <a:gd name="T17" fmla="*/ 21 h 23"/>
                <a:gd name="T18" fmla="*/ 2 w 11"/>
                <a:gd name="T19" fmla="*/ 22 h 23"/>
                <a:gd name="T20" fmla="*/ 11 w 11"/>
                <a:gd name="T21" fmla="*/ 22 h 23"/>
                <a:gd name="T22" fmla="*/ 11 w 11"/>
                <a:gd name="T23" fmla="*/ 22 h 23"/>
                <a:gd name="T24" fmla="*/ 5 w 11"/>
                <a:gd name="T25" fmla="*/ 0 h 23"/>
                <a:gd name="T26" fmla="*/ 4 w 11"/>
                <a:gd name="T27" fmla="*/ 0 h 23"/>
                <a:gd name="T28" fmla="*/ 0 w 11"/>
                <a:gd name="T29" fmla="*/ 19 h 23"/>
                <a:gd name="T30" fmla="*/ 1 w 11"/>
                <a:gd name="T31" fmla="*/ 19 h 23"/>
                <a:gd name="T32" fmla="*/ 4 w 11"/>
                <a:gd name="T33" fmla="*/ 14 h 23"/>
                <a:gd name="T34" fmla="*/ 6 w 11"/>
                <a:gd name="T35" fmla="*/ 7 h 23"/>
                <a:gd name="T36" fmla="*/ 5 w 11"/>
                <a:gd name="T37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" h="23">
                  <a:moveTo>
                    <a:pt x="5" y="6"/>
                  </a:moveTo>
                  <a:cubicBezTo>
                    <a:pt x="4" y="8"/>
                    <a:pt x="4" y="10"/>
                    <a:pt x="3" y="12"/>
                  </a:cubicBezTo>
                  <a:cubicBezTo>
                    <a:pt x="3" y="14"/>
                    <a:pt x="2" y="17"/>
                    <a:pt x="1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3" y="13"/>
                    <a:pt x="3" y="7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7" y="8"/>
                    <a:pt x="9" y="15"/>
                    <a:pt x="10" y="22"/>
                  </a:cubicBezTo>
                  <a:cubicBezTo>
                    <a:pt x="10" y="22"/>
                    <a:pt x="10" y="21"/>
                    <a:pt x="11" y="21"/>
                  </a:cubicBezTo>
                  <a:cubicBezTo>
                    <a:pt x="8" y="21"/>
                    <a:pt x="5" y="22"/>
                    <a:pt x="3" y="21"/>
                  </a:cubicBezTo>
                  <a:cubicBezTo>
                    <a:pt x="2" y="21"/>
                    <a:pt x="1" y="22"/>
                    <a:pt x="2" y="22"/>
                  </a:cubicBezTo>
                  <a:cubicBezTo>
                    <a:pt x="5" y="23"/>
                    <a:pt x="8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0" y="15"/>
                    <a:pt x="9" y="7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2" y="6"/>
                    <a:pt x="2" y="12"/>
                    <a:pt x="0" y="19"/>
                  </a:cubicBezTo>
                  <a:cubicBezTo>
                    <a:pt x="0" y="19"/>
                    <a:pt x="1" y="20"/>
                    <a:pt x="1" y="19"/>
                  </a:cubicBezTo>
                  <a:cubicBezTo>
                    <a:pt x="3" y="18"/>
                    <a:pt x="3" y="15"/>
                    <a:pt x="4" y="14"/>
                  </a:cubicBezTo>
                  <a:cubicBezTo>
                    <a:pt x="5" y="11"/>
                    <a:pt x="5" y="9"/>
                    <a:pt x="6" y="7"/>
                  </a:cubicBezTo>
                  <a:cubicBezTo>
                    <a:pt x="6" y="6"/>
                    <a:pt x="5" y="6"/>
                    <a:pt x="5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0" name="Freeform 352"/>
            <p:cNvSpPr/>
            <p:nvPr/>
          </p:nvSpPr>
          <p:spPr bwMode="auto">
            <a:xfrm>
              <a:off x="6585" y="3273"/>
              <a:ext cx="25" cy="25"/>
            </a:xfrm>
            <a:custGeom>
              <a:avLst/>
              <a:gdLst>
                <a:gd name="T0" fmla="*/ 1 w 20"/>
                <a:gd name="T1" fmla="*/ 4 h 19"/>
                <a:gd name="T2" fmla="*/ 5 w 20"/>
                <a:gd name="T3" fmla="*/ 16 h 19"/>
                <a:gd name="T4" fmla="*/ 11 w 20"/>
                <a:gd name="T5" fmla="*/ 17 h 19"/>
                <a:gd name="T6" fmla="*/ 17 w 20"/>
                <a:gd name="T7" fmla="*/ 14 h 19"/>
                <a:gd name="T8" fmla="*/ 18 w 20"/>
                <a:gd name="T9" fmla="*/ 5 h 19"/>
                <a:gd name="T10" fmla="*/ 8 w 20"/>
                <a:gd name="T11" fmla="*/ 0 h 19"/>
                <a:gd name="T12" fmla="*/ 3 w 20"/>
                <a:gd name="T13" fmla="*/ 1 h 19"/>
                <a:gd name="T14" fmla="*/ 1 w 20"/>
                <a:gd name="T15" fmla="*/ 5 h 19"/>
                <a:gd name="T16" fmla="*/ 1 w 20"/>
                <a:gd name="T17" fmla="*/ 13 h 19"/>
                <a:gd name="T18" fmla="*/ 2 w 20"/>
                <a:gd name="T19" fmla="*/ 18 h 19"/>
                <a:gd name="T20" fmla="*/ 7 w 20"/>
                <a:gd name="T21" fmla="*/ 18 h 19"/>
                <a:gd name="T22" fmla="*/ 13 w 20"/>
                <a:gd name="T23" fmla="*/ 16 h 19"/>
                <a:gd name="T24" fmla="*/ 17 w 20"/>
                <a:gd name="T25" fmla="*/ 8 h 19"/>
                <a:gd name="T26" fmla="*/ 10 w 20"/>
                <a:gd name="T27" fmla="*/ 4 h 19"/>
                <a:gd name="T28" fmla="*/ 9 w 20"/>
                <a:gd name="T29" fmla="*/ 5 h 19"/>
                <a:gd name="T30" fmla="*/ 16 w 20"/>
                <a:gd name="T31" fmla="*/ 8 h 19"/>
                <a:gd name="T32" fmla="*/ 15 w 20"/>
                <a:gd name="T33" fmla="*/ 12 h 19"/>
                <a:gd name="T34" fmla="*/ 5 w 20"/>
                <a:gd name="T35" fmla="*/ 18 h 19"/>
                <a:gd name="T36" fmla="*/ 2 w 20"/>
                <a:gd name="T37" fmla="*/ 14 h 19"/>
                <a:gd name="T38" fmla="*/ 2 w 20"/>
                <a:gd name="T39" fmla="*/ 6 h 19"/>
                <a:gd name="T40" fmla="*/ 4 w 20"/>
                <a:gd name="T41" fmla="*/ 2 h 19"/>
                <a:gd name="T42" fmla="*/ 10 w 20"/>
                <a:gd name="T43" fmla="*/ 1 h 19"/>
                <a:gd name="T44" fmla="*/ 18 w 20"/>
                <a:gd name="T45" fmla="*/ 6 h 19"/>
                <a:gd name="T46" fmla="*/ 16 w 20"/>
                <a:gd name="T47" fmla="*/ 14 h 19"/>
                <a:gd name="T48" fmla="*/ 5 w 20"/>
                <a:gd name="T49" fmla="*/ 15 h 19"/>
                <a:gd name="T50" fmla="*/ 3 w 20"/>
                <a:gd name="T51" fmla="*/ 9 h 19"/>
                <a:gd name="T52" fmla="*/ 2 w 20"/>
                <a:gd name="T53" fmla="*/ 4 h 19"/>
                <a:gd name="T54" fmla="*/ 1 w 20"/>
                <a:gd name="T55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" h="19">
                  <a:moveTo>
                    <a:pt x="1" y="4"/>
                  </a:moveTo>
                  <a:cubicBezTo>
                    <a:pt x="3" y="8"/>
                    <a:pt x="1" y="14"/>
                    <a:pt x="5" y="16"/>
                  </a:cubicBezTo>
                  <a:cubicBezTo>
                    <a:pt x="7" y="17"/>
                    <a:pt x="9" y="17"/>
                    <a:pt x="11" y="17"/>
                  </a:cubicBezTo>
                  <a:cubicBezTo>
                    <a:pt x="13" y="17"/>
                    <a:pt x="16" y="15"/>
                    <a:pt x="17" y="14"/>
                  </a:cubicBezTo>
                  <a:cubicBezTo>
                    <a:pt x="20" y="12"/>
                    <a:pt x="20" y="8"/>
                    <a:pt x="18" y="5"/>
                  </a:cubicBezTo>
                  <a:cubicBezTo>
                    <a:pt x="16" y="2"/>
                    <a:pt x="12" y="0"/>
                    <a:pt x="8" y="0"/>
                  </a:cubicBezTo>
                  <a:cubicBezTo>
                    <a:pt x="6" y="0"/>
                    <a:pt x="5" y="0"/>
                    <a:pt x="3" y="1"/>
                  </a:cubicBezTo>
                  <a:cubicBezTo>
                    <a:pt x="1" y="2"/>
                    <a:pt x="1" y="3"/>
                    <a:pt x="1" y="5"/>
                  </a:cubicBezTo>
                  <a:cubicBezTo>
                    <a:pt x="0" y="8"/>
                    <a:pt x="0" y="10"/>
                    <a:pt x="1" y="13"/>
                  </a:cubicBezTo>
                  <a:cubicBezTo>
                    <a:pt x="1" y="15"/>
                    <a:pt x="1" y="17"/>
                    <a:pt x="2" y="18"/>
                  </a:cubicBezTo>
                  <a:cubicBezTo>
                    <a:pt x="3" y="19"/>
                    <a:pt x="5" y="19"/>
                    <a:pt x="7" y="18"/>
                  </a:cubicBezTo>
                  <a:cubicBezTo>
                    <a:pt x="9" y="18"/>
                    <a:pt x="11" y="17"/>
                    <a:pt x="13" y="16"/>
                  </a:cubicBezTo>
                  <a:cubicBezTo>
                    <a:pt x="15" y="15"/>
                    <a:pt x="18" y="12"/>
                    <a:pt x="17" y="8"/>
                  </a:cubicBezTo>
                  <a:cubicBezTo>
                    <a:pt x="16" y="5"/>
                    <a:pt x="12" y="4"/>
                    <a:pt x="10" y="4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12" y="5"/>
                    <a:pt x="14" y="6"/>
                    <a:pt x="16" y="8"/>
                  </a:cubicBezTo>
                  <a:cubicBezTo>
                    <a:pt x="16" y="9"/>
                    <a:pt x="16" y="11"/>
                    <a:pt x="15" y="12"/>
                  </a:cubicBezTo>
                  <a:cubicBezTo>
                    <a:pt x="13" y="15"/>
                    <a:pt x="9" y="17"/>
                    <a:pt x="5" y="18"/>
                  </a:cubicBezTo>
                  <a:cubicBezTo>
                    <a:pt x="2" y="18"/>
                    <a:pt x="2" y="15"/>
                    <a:pt x="2" y="14"/>
                  </a:cubicBezTo>
                  <a:cubicBezTo>
                    <a:pt x="2" y="11"/>
                    <a:pt x="1" y="9"/>
                    <a:pt x="2" y="6"/>
                  </a:cubicBezTo>
                  <a:cubicBezTo>
                    <a:pt x="2" y="4"/>
                    <a:pt x="2" y="3"/>
                    <a:pt x="4" y="2"/>
                  </a:cubicBezTo>
                  <a:cubicBezTo>
                    <a:pt x="6" y="0"/>
                    <a:pt x="8" y="1"/>
                    <a:pt x="10" y="1"/>
                  </a:cubicBezTo>
                  <a:cubicBezTo>
                    <a:pt x="13" y="2"/>
                    <a:pt x="16" y="3"/>
                    <a:pt x="18" y="6"/>
                  </a:cubicBezTo>
                  <a:cubicBezTo>
                    <a:pt x="20" y="9"/>
                    <a:pt x="18" y="12"/>
                    <a:pt x="16" y="14"/>
                  </a:cubicBezTo>
                  <a:cubicBezTo>
                    <a:pt x="13" y="15"/>
                    <a:pt x="7" y="17"/>
                    <a:pt x="5" y="15"/>
                  </a:cubicBezTo>
                  <a:cubicBezTo>
                    <a:pt x="4" y="13"/>
                    <a:pt x="4" y="11"/>
                    <a:pt x="3" y="9"/>
                  </a:cubicBezTo>
                  <a:cubicBezTo>
                    <a:pt x="3" y="8"/>
                    <a:pt x="3" y="6"/>
                    <a:pt x="2" y="4"/>
                  </a:cubicBezTo>
                  <a:cubicBezTo>
                    <a:pt x="2" y="3"/>
                    <a:pt x="1" y="3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1" name="Freeform 353"/>
            <p:cNvSpPr/>
            <p:nvPr/>
          </p:nvSpPr>
          <p:spPr bwMode="auto">
            <a:xfrm>
              <a:off x="6865" y="3246"/>
              <a:ext cx="106" cy="168"/>
            </a:xfrm>
            <a:custGeom>
              <a:avLst/>
              <a:gdLst>
                <a:gd name="T0" fmla="*/ 1 w 82"/>
                <a:gd name="T1" fmla="*/ 51 h 130"/>
                <a:gd name="T2" fmla="*/ 6 w 82"/>
                <a:gd name="T3" fmla="*/ 11 h 130"/>
                <a:gd name="T4" fmla="*/ 18 w 82"/>
                <a:gd name="T5" fmla="*/ 3 h 130"/>
                <a:gd name="T6" fmla="*/ 40 w 82"/>
                <a:gd name="T7" fmla="*/ 51 h 130"/>
                <a:gd name="T8" fmla="*/ 59 w 82"/>
                <a:gd name="T9" fmla="*/ 91 h 130"/>
                <a:gd name="T10" fmla="*/ 56 w 82"/>
                <a:gd name="T11" fmla="*/ 26 h 130"/>
                <a:gd name="T12" fmla="*/ 74 w 82"/>
                <a:gd name="T13" fmla="*/ 9 h 130"/>
                <a:gd name="T14" fmla="*/ 79 w 82"/>
                <a:gd name="T15" fmla="*/ 116 h 130"/>
                <a:gd name="T16" fmla="*/ 66 w 82"/>
                <a:gd name="T17" fmla="*/ 127 h 130"/>
                <a:gd name="T18" fmla="*/ 38 w 82"/>
                <a:gd name="T19" fmla="*/ 91 h 130"/>
                <a:gd name="T20" fmla="*/ 16 w 82"/>
                <a:gd name="T21" fmla="*/ 49 h 130"/>
                <a:gd name="T22" fmla="*/ 20 w 82"/>
                <a:gd name="T23" fmla="*/ 93 h 130"/>
                <a:gd name="T24" fmla="*/ 22 w 82"/>
                <a:gd name="T25" fmla="*/ 122 h 130"/>
                <a:gd name="T26" fmla="*/ 5 w 82"/>
                <a:gd name="T27" fmla="*/ 117 h 130"/>
                <a:gd name="T28" fmla="*/ 2 w 82"/>
                <a:gd name="T29" fmla="*/ 54 h 130"/>
                <a:gd name="T30" fmla="*/ 14 w 82"/>
                <a:gd name="T31" fmla="*/ 2 h 130"/>
                <a:gd name="T32" fmla="*/ 45 w 82"/>
                <a:gd name="T33" fmla="*/ 72 h 130"/>
                <a:gd name="T34" fmla="*/ 58 w 82"/>
                <a:gd name="T35" fmla="*/ 83 h 130"/>
                <a:gd name="T36" fmla="*/ 55 w 82"/>
                <a:gd name="T37" fmla="*/ 19 h 130"/>
                <a:gd name="T38" fmla="*/ 72 w 82"/>
                <a:gd name="T39" fmla="*/ 8 h 130"/>
                <a:gd name="T40" fmla="*/ 76 w 82"/>
                <a:gd name="T41" fmla="*/ 51 h 130"/>
                <a:gd name="T42" fmla="*/ 79 w 82"/>
                <a:gd name="T43" fmla="*/ 123 h 130"/>
                <a:gd name="T44" fmla="*/ 66 w 82"/>
                <a:gd name="T45" fmla="*/ 126 h 130"/>
                <a:gd name="T46" fmla="*/ 40 w 82"/>
                <a:gd name="T47" fmla="*/ 90 h 130"/>
                <a:gd name="T48" fmla="*/ 20 w 82"/>
                <a:gd name="T49" fmla="*/ 68 h 130"/>
                <a:gd name="T50" fmla="*/ 26 w 82"/>
                <a:gd name="T51" fmla="*/ 114 h 130"/>
                <a:gd name="T52" fmla="*/ 8 w 82"/>
                <a:gd name="T53" fmla="*/ 125 h 130"/>
                <a:gd name="T54" fmla="*/ 26 w 82"/>
                <a:gd name="T55" fmla="*/ 105 h 130"/>
                <a:gd name="T56" fmla="*/ 17 w 82"/>
                <a:gd name="T57" fmla="*/ 54 h 130"/>
                <a:gd name="T58" fmla="*/ 57 w 82"/>
                <a:gd name="T59" fmla="*/ 128 h 130"/>
                <a:gd name="T60" fmla="*/ 80 w 82"/>
                <a:gd name="T61" fmla="*/ 121 h 130"/>
                <a:gd name="T62" fmla="*/ 78 w 82"/>
                <a:gd name="T63" fmla="*/ 58 h 130"/>
                <a:gd name="T64" fmla="*/ 73 w 82"/>
                <a:gd name="T65" fmla="*/ 7 h 130"/>
                <a:gd name="T66" fmla="*/ 54 w 82"/>
                <a:gd name="T67" fmla="*/ 21 h 130"/>
                <a:gd name="T68" fmla="*/ 57 w 82"/>
                <a:gd name="T69" fmla="*/ 83 h 130"/>
                <a:gd name="T70" fmla="*/ 40 w 82"/>
                <a:gd name="T71" fmla="*/ 56 h 130"/>
                <a:gd name="T72" fmla="*/ 6 w 82"/>
                <a:gd name="T73" fmla="*/ 5 h 130"/>
                <a:gd name="T74" fmla="*/ 1 w 82"/>
                <a:gd name="T75" fmla="*/ 85 h 130"/>
                <a:gd name="T76" fmla="*/ 8 w 82"/>
                <a:gd name="T77" fmla="*/ 124 h 130"/>
                <a:gd name="T78" fmla="*/ 25 w 82"/>
                <a:gd name="T79" fmla="*/ 119 h 130"/>
                <a:gd name="T80" fmla="*/ 17 w 82"/>
                <a:gd name="T81" fmla="*/ 61 h 130"/>
                <a:gd name="T82" fmla="*/ 19 w 82"/>
                <a:gd name="T83" fmla="*/ 57 h 130"/>
                <a:gd name="T84" fmla="*/ 58 w 82"/>
                <a:gd name="T85" fmla="*/ 129 h 130"/>
                <a:gd name="T86" fmla="*/ 81 w 82"/>
                <a:gd name="T87" fmla="*/ 120 h 130"/>
                <a:gd name="T88" fmla="*/ 78 w 82"/>
                <a:gd name="T89" fmla="*/ 42 h 130"/>
                <a:gd name="T90" fmla="*/ 66 w 82"/>
                <a:gd name="T91" fmla="*/ 7 h 130"/>
                <a:gd name="T92" fmla="*/ 55 w 82"/>
                <a:gd name="T93" fmla="*/ 22 h 130"/>
                <a:gd name="T94" fmla="*/ 58 w 82"/>
                <a:gd name="T95" fmla="*/ 90 h 130"/>
                <a:gd name="T96" fmla="*/ 44 w 82"/>
                <a:gd name="T97" fmla="*/ 59 h 130"/>
                <a:gd name="T98" fmla="*/ 18 w 82"/>
                <a:gd name="T99" fmla="*/ 2 h 130"/>
                <a:gd name="T100" fmla="*/ 5 w 82"/>
                <a:gd name="T101" fmla="*/ 17 h 130"/>
                <a:gd name="T102" fmla="*/ 0 w 82"/>
                <a:gd name="T103" fmla="*/ 58 h 130"/>
                <a:gd name="T104" fmla="*/ 2 w 82"/>
                <a:gd name="T105" fmla="*/ 11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2" h="130">
                  <a:moveTo>
                    <a:pt x="2" y="119"/>
                  </a:moveTo>
                  <a:cubicBezTo>
                    <a:pt x="3" y="112"/>
                    <a:pt x="3" y="105"/>
                    <a:pt x="2" y="97"/>
                  </a:cubicBezTo>
                  <a:cubicBezTo>
                    <a:pt x="2" y="90"/>
                    <a:pt x="2" y="82"/>
                    <a:pt x="2" y="75"/>
                  </a:cubicBezTo>
                  <a:cubicBezTo>
                    <a:pt x="1" y="67"/>
                    <a:pt x="1" y="59"/>
                    <a:pt x="1" y="51"/>
                  </a:cubicBezTo>
                  <a:cubicBezTo>
                    <a:pt x="2" y="44"/>
                    <a:pt x="3" y="36"/>
                    <a:pt x="4" y="29"/>
                  </a:cubicBezTo>
                  <a:cubicBezTo>
                    <a:pt x="5" y="27"/>
                    <a:pt x="5" y="25"/>
                    <a:pt x="5" y="24"/>
                  </a:cubicBezTo>
                  <a:cubicBezTo>
                    <a:pt x="6" y="22"/>
                    <a:pt x="6" y="20"/>
                    <a:pt x="6" y="18"/>
                  </a:cubicBezTo>
                  <a:cubicBezTo>
                    <a:pt x="7" y="16"/>
                    <a:pt x="6" y="13"/>
                    <a:pt x="6" y="11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6"/>
                    <a:pt x="7" y="5"/>
                    <a:pt x="8" y="5"/>
                  </a:cubicBezTo>
                  <a:cubicBezTo>
                    <a:pt x="10" y="3"/>
                    <a:pt x="12" y="3"/>
                    <a:pt x="15" y="3"/>
                  </a:cubicBezTo>
                  <a:cubicBezTo>
                    <a:pt x="16" y="3"/>
                    <a:pt x="17" y="3"/>
                    <a:pt x="18" y="3"/>
                  </a:cubicBezTo>
                  <a:cubicBezTo>
                    <a:pt x="19" y="4"/>
                    <a:pt x="20" y="5"/>
                    <a:pt x="20" y="6"/>
                  </a:cubicBezTo>
                  <a:cubicBezTo>
                    <a:pt x="22" y="8"/>
                    <a:pt x="22" y="11"/>
                    <a:pt x="24" y="14"/>
                  </a:cubicBezTo>
                  <a:cubicBezTo>
                    <a:pt x="27" y="20"/>
                    <a:pt x="30" y="27"/>
                    <a:pt x="33" y="34"/>
                  </a:cubicBezTo>
                  <a:cubicBezTo>
                    <a:pt x="35" y="40"/>
                    <a:pt x="38" y="45"/>
                    <a:pt x="40" y="51"/>
                  </a:cubicBezTo>
                  <a:cubicBezTo>
                    <a:pt x="42" y="57"/>
                    <a:pt x="45" y="62"/>
                    <a:pt x="47" y="68"/>
                  </a:cubicBezTo>
                  <a:cubicBezTo>
                    <a:pt x="48" y="72"/>
                    <a:pt x="50" y="76"/>
                    <a:pt x="51" y="80"/>
                  </a:cubicBezTo>
                  <a:cubicBezTo>
                    <a:pt x="53" y="84"/>
                    <a:pt x="55" y="88"/>
                    <a:pt x="58" y="91"/>
                  </a:cubicBezTo>
                  <a:cubicBezTo>
                    <a:pt x="58" y="91"/>
                    <a:pt x="59" y="91"/>
                    <a:pt x="59" y="91"/>
                  </a:cubicBezTo>
                  <a:cubicBezTo>
                    <a:pt x="60" y="88"/>
                    <a:pt x="60" y="85"/>
                    <a:pt x="59" y="82"/>
                  </a:cubicBezTo>
                  <a:cubicBezTo>
                    <a:pt x="59" y="79"/>
                    <a:pt x="59" y="76"/>
                    <a:pt x="58" y="72"/>
                  </a:cubicBezTo>
                  <a:cubicBezTo>
                    <a:pt x="58" y="65"/>
                    <a:pt x="57" y="57"/>
                    <a:pt x="57" y="49"/>
                  </a:cubicBezTo>
                  <a:cubicBezTo>
                    <a:pt x="57" y="41"/>
                    <a:pt x="56" y="33"/>
                    <a:pt x="56" y="26"/>
                  </a:cubicBezTo>
                  <a:cubicBezTo>
                    <a:pt x="56" y="22"/>
                    <a:pt x="56" y="19"/>
                    <a:pt x="56" y="15"/>
                  </a:cubicBezTo>
                  <a:cubicBezTo>
                    <a:pt x="56" y="13"/>
                    <a:pt x="57" y="10"/>
                    <a:pt x="60" y="9"/>
                  </a:cubicBezTo>
                  <a:cubicBezTo>
                    <a:pt x="63" y="8"/>
                    <a:pt x="65" y="8"/>
                    <a:pt x="68" y="8"/>
                  </a:cubicBezTo>
                  <a:cubicBezTo>
                    <a:pt x="70" y="8"/>
                    <a:pt x="72" y="7"/>
                    <a:pt x="74" y="9"/>
                  </a:cubicBezTo>
                  <a:cubicBezTo>
                    <a:pt x="76" y="10"/>
                    <a:pt x="76" y="13"/>
                    <a:pt x="76" y="15"/>
                  </a:cubicBezTo>
                  <a:cubicBezTo>
                    <a:pt x="77" y="19"/>
                    <a:pt x="77" y="23"/>
                    <a:pt x="77" y="26"/>
                  </a:cubicBezTo>
                  <a:cubicBezTo>
                    <a:pt x="78" y="41"/>
                    <a:pt x="76" y="56"/>
                    <a:pt x="77" y="71"/>
                  </a:cubicBezTo>
                  <a:cubicBezTo>
                    <a:pt x="77" y="86"/>
                    <a:pt x="77" y="101"/>
                    <a:pt x="79" y="116"/>
                  </a:cubicBezTo>
                  <a:cubicBezTo>
                    <a:pt x="79" y="117"/>
                    <a:pt x="79" y="119"/>
                    <a:pt x="80" y="121"/>
                  </a:cubicBezTo>
                  <a:cubicBezTo>
                    <a:pt x="80" y="122"/>
                    <a:pt x="81" y="124"/>
                    <a:pt x="79" y="126"/>
                  </a:cubicBezTo>
                  <a:cubicBezTo>
                    <a:pt x="78" y="127"/>
                    <a:pt x="74" y="127"/>
                    <a:pt x="72" y="127"/>
                  </a:cubicBezTo>
                  <a:cubicBezTo>
                    <a:pt x="70" y="127"/>
                    <a:pt x="68" y="127"/>
                    <a:pt x="66" y="127"/>
                  </a:cubicBezTo>
                  <a:cubicBezTo>
                    <a:pt x="63" y="128"/>
                    <a:pt x="59" y="129"/>
                    <a:pt x="56" y="127"/>
                  </a:cubicBezTo>
                  <a:cubicBezTo>
                    <a:pt x="54" y="126"/>
                    <a:pt x="53" y="123"/>
                    <a:pt x="52" y="121"/>
                  </a:cubicBezTo>
                  <a:cubicBezTo>
                    <a:pt x="50" y="117"/>
                    <a:pt x="49" y="114"/>
                    <a:pt x="47" y="111"/>
                  </a:cubicBezTo>
                  <a:cubicBezTo>
                    <a:pt x="44" y="104"/>
                    <a:pt x="41" y="98"/>
                    <a:pt x="38" y="91"/>
                  </a:cubicBezTo>
                  <a:cubicBezTo>
                    <a:pt x="35" y="84"/>
                    <a:pt x="32" y="77"/>
                    <a:pt x="28" y="71"/>
                  </a:cubicBezTo>
                  <a:cubicBezTo>
                    <a:pt x="27" y="68"/>
                    <a:pt x="25" y="65"/>
                    <a:pt x="23" y="61"/>
                  </a:cubicBezTo>
                  <a:cubicBezTo>
                    <a:pt x="21" y="59"/>
                    <a:pt x="20" y="56"/>
                    <a:pt x="19" y="53"/>
                  </a:cubicBezTo>
                  <a:cubicBezTo>
                    <a:pt x="18" y="51"/>
                    <a:pt x="18" y="50"/>
                    <a:pt x="16" y="49"/>
                  </a:cubicBezTo>
                  <a:cubicBezTo>
                    <a:pt x="16" y="49"/>
                    <a:pt x="15" y="49"/>
                    <a:pt x="15" y="50"/>
                  </a:cubicBezTo>
                  <a:cubicBezTo>
                    <a:pt x="15" y="53"/>
                    <a:pt x="15" y="56"/>
                    <a:pt x="16" y="60"/>
                  </a:cubicBezTo>
                  <a:cubicBezTo>
                    <a:pt x="16" y="63"/>
                    <a:pt x="17" y="67"/>
                    <a:pt x="17" y="70"/>
                  </a:cubicBezTo>
                  <a:cubicBezTo>
                    <a:pt x="17" y="78"/>
                    <a:pt x="18" y="85"/>
                    <a:pt x="20" y="93"/>
                  </a:cubicBezTo>
                  <a:cubicBezTo>
                    <a:pt x="21" y="101"/>
                    <a:pt x="22" y="108"/>
                    <a:pt x="23" y="116"/>
                  </a:cubicBezTo>
                  <a:cubicBezTo>
                    <a:pt x="24" y="117"/>
                    <a:pt x="24" y="118"/>
                    <a:pt x="24" y="120"/>
                  </a:cubicBezTo>
                  <a:cubicBezTo>
                    <a:pt x="24" y="120"/>
                    <a:pt x="24" y="121"/>
                    <a:pt x="24" y="122"/>
                  </a:cubicBezTo>
                  <a:cubicBezTo>
                    <a:pt x="24" y="122"/>
                    <a:pt x="22" y="122"/>
                    <a:pt x="22" y="122"/>
                  </a:cubicBezTo>
                  <a:cubicBezTo>
                    <a:pt x="20" y="123"/>
                    <a:pt x="18" y="122"/>
                    <a:pt x="16" y="122"/>
                  </a:cubicBezTo>
                  <a:cubicBezTo>
                    <a:pt x="14" y="122"/>
                    <a:pt x="13" y="122"/>
                    <a:pt x="11" y="122"/>
                  </a:cubicBezTo>
                  <a:cubicBezTo>
                    <a:pt x="10" y="122"/>
                    <a:pt x="9" y="123"/>
                    <a:pt x="7" y="123"/>
                  </a:cubicBezTo>
                  <a:cubicBezTo>
                    <a:pt x="4" y="123"/>
                    <a:pt x="5" y="119"/>
                    <a:pt x="5" y="117"/>
                  </a:cubicBezTo>
                  <a:cubicBezTo>
                    <a:pt x="5" y="116"/>
                    <a:pt x="5" y="114"/>
                    <a:pt x="4" y="111"/>
                  </a:cubicBezTo>
                  <a:cubicBezTo>
                    <a:pt x="4" y="108"/>
                    <a:pt x="4" y="104"/>
                    <a:pt x="3" y="100"/>
                  </a:cubicBezTo>
                  <a:cubicBezTo>
                    <a:pt x="2" y="92"/>
                    <a:pt x="2" y="84"/>
                    <a:pt x="2" y="77"/>
                  </a:cubicBezTo>
                  <a:cubicBezTo>
                    <a:pt x="2" y="69"/>
                    <a:pt x="2" y="61"/>
                    <a:pt x="2" y="54"/>
                  </a:cubicBezTo>
                  <a:cubicBezTo>
                    <a:pt x="2" y="47"/>
                    <a:pt x="2" y="39"/>
                    <a:pt x="2" y="32"/>
                  </a:cubicBezTo>
                  <a:cubicBezTo>
                    <a:pt x="2" y="26"/>
                    <a:pt x="2" y="20"/>
                    <a:pt x="3" y="14"/>
                  </a:cubicBezTo>
                  <a:cubicBezTo>
                    <a:pt x="3" y="11"/>
                    <a:pt x="5" y="8"/>
                    <a:pt x="6" y="6"/>
                  </a:cubicBezTo>
                  <a:cubicBezTo>
                    <a:pt x="8" y="4"/>
                    <a:pt x="11" y="3"/>
                    <a:pt x="14" y="2"/>
                  </a:cubicBezTo>
                  <a:cubicBezTo>
                    <a:pt x="20" y="1"/>
                    <a:pt x="23" y="7"/>
                    <a:pt x="25" y="12"/>
                  </a:cubicBezTo>
                  <a:cubicBezTo>
                    <a:pt x="27" y="18"/>
                    <a:pt x="28" y="24"/>
                    <a:pt x="30" y="30"/>
                  </a:cubicBezTo>
                  <a:cubicBezTo>
                    <a:pt x="32" y="37"/>
                    <a:pt x="34" y="44"/>
                    <a:pt x="37" y="51"/>
                  </a:cubicBezTo>
                  <a:cubicBezTo>
                    <a:pt x="39" y="58"/>
                    <a:pt x="42" y="65"/>
                    <a:pt x="45" y="72"/>
                  </a:cubicBezTo>
                  <a:cubicBezTo>
                    <a:pt x="47" y="77"/>
                    <a:pt x="49" y="83"/>
                    <a:pt x="53" y="88"/>
                  </a:cubicBezTo>
                  <a:cubicBezTo>
                    <a:pt x="54" y="89"/>
                    <a:pt x="55" y="90"/>
                    <a:pt x="56" y="91"/>
                  </a:cubicBezTo>
                  <a:cubicBezTo>
                    <a:pt x="57" y="92"/>
                    <a:pt x="57" y="91"/>
                    <a:pt x="57" y="91"/>
                  </a:cubicBezTo>
                  <a:cubicBezTo>
                    <a:pt x="58" y="89"/>
                    <a:pt x="58" y="86"/>
                    <a:pt x="58" y="83"/>
                  </a:cubicBezTo>
                  <a:cubicBezTo>
                    <a:pt x="57" y="80"/>
                    <a:pt x="57" y="78"/>
                    <a:pt x="57" y="75"/>
                  </a:cubicBezTo>
                  <a:cubicBezTo>
                    <a:pt x="57" y="67"/>
                    <a:pt x="57" y="59"/>
                    <a:pt x="56" y="51"/>
                  </a:cubicBezTo>
                  <a:cubicBezTo>
                    <a:pt x="56" y="44"/>
                    <a:pt x="56" y="36"/>
                    <a:pt x="56" y="28"/>
                  </a:cubicBezTo>
                  <a:cubicBezTo>
                    <a:pt x="56" y="25"/>
                    <a:pt x="56" y="22"/>
                    <a:pt x="55" y="19"/>
                  </a:cubicBezTo>
                  <a:cubicBezTo>
                    <a:pt x="55" y="17"/>
                    <a:pt x="55" y="14"/>
                    <a:pt x="56" y="12"/>
                  </a:cubicBezTo>
                  <a:cubicBezTo>
                    <a:pt x="56" y="10"/>
                    <a:pt x="58" y="9"/>
                    <a:pt x="59" y="9"/>
                  </a:cubicBezTo>
                  <a:cubicBezTo>
                    <a:pt x="62" y="9"/>
                    <a:pt x="64" y="8"/>
                    <a:pt x="66" y="8"/>
                  </a:cubicBezTo>
                  <a:cubicBezTo>
                    <a:pt x="68" y="8"/>
                    <a:pt x="70" y="8"/>
                    <a:pt x="72" y="8"/>
                  </a:cubicBezTo>
                  <a:cubicBezTo>
                    <a:pt x="74" y="8"/>
                    <a:pt x="75" y="9"/>
                    <a:pt x="75" y="12"/>
                  </a:cubicBezTo>
                  <a:cubicBezTo>
                    <a:pt x="75" y="14"/>
                    <a:pt x="75" y="17"/>
                    <a:pt x="75" y="19"/>
                  </a:cubicBezTo>
                  <a:cubicBezTo>
                    <a:pt x="74" y="22"/>
                    <a:pt x="75" y="25"/>
                    <a:pt x="75" y="27"/>
                  </a:cubicBezTo>
                  <a:cubicBezTo>
                    <a:pt x="75" y="35"/>
                    <a:pt x="75" y="43"/>
                    <a:pt x="76" y="51"/>
                  </a:cubicBezTo>
                  <a:cubicBezTo>
                    <a:pt x="78" y="66"/>
                    <a:pt x="78" y="81"/>
                    <a:pt x="79" y="97"/>
                  </a:cubicBezTo>
                  <a:cubicBezTo>
                    <a:pt x="79" y="101"/>
                    <a:pt x="80" y="104"/>
                    <a:pt x="80" y="108"/>
                  </a:cubicBezTo>
                  <a:cubicBezTo>
                    <a:pt x="80" y="111"/>
                    <a:pt x="79" y="113"/>
                    <a:pt x="79" y="116"/>
                  </a:cubicBezTo>
                  <a:cubicBezTo>
                    <a:pt x="79" y="118"/>
                    <a:pt x="79" y="121"/>
                    <a:pt x="79" y="123"/>
                  </a:cubicBezTo>
                  <a:cubicBezTo>
                    <a:pt x="79" y="124"/>
                    <a:pt x="78" y="125"/>
                    <a:pt x="77" y="126"/>
                  </a:cubicBezTo>
                  <a:cubicBezTo>
                    <a:pt x="76" y="126"/>
                    <a:pt x="75" y="126"/>
                    <a:pt x="74" y="126"/>
                  </a:cubicBezTo>
                  <a:cubicBezTo>
                    <a:pt x="72" y="126"/>
                    <a:pt x="71" y="126"/>
                    <a:pt x="70" y="126"/>
                  </a:cubicBezTo>
                  <a:cubicBezTo>
                    <a:pt x="68" y="126"/>
                    <a:pt x="67" y="126"/>
                    <a:pt x="66" y="126"/>
                  </a:cubicBezTo>
                  <a:cubicBezTo>
                    <a:pt x="63" y="126"/>
                    <a:pt x="60" y="127"/>
                    <a:pt x="58" y="127"/>
                  </a:cubicBezTo>
                  <a:cubicBezTo>
                    <a:pt x="55" y="126"/>
                    <a:pt x="54" y="123"/>
                    <a:pt x="53" y="120"/>
                  </a:cubicBezTo>
                  <a:cubicBezTo>
                    <a:pt x="51" y="117"/>
                    <a:pt x="50" y="113"/>
                    <a:pt x="49" y="110"/>
                  </a:cubicBezTo>
                  <a:cubicBezTo>
                    <a:pt x="46" y="103"/>
                    <a:pt x="44" y="96"/>
                    <a:pt x="40" y="90"/>
                  </a:cubicBezTo>
                  <a:cubicBezTo>
                    <a:pt x="37" y="83"/>
                    <a:pt x="33" y="77"/>
                    <a:pt x="30" y="71"/>
                  </a:cubicBezTo>
                  <a:cubicBezTo>
                    <a:pt x="26" y="65"/>
                    <a:pt x="22" y="59"/>
                    <a:pt x="18" y="54"/>
                  </a:cubicBezTo>
                  <a:cubicBezTo>
                    <a:pt x="18" y="53"/>
                    <a:pt x="17" y="53"/>
                    <a:pt x="17" y="54"/>
                  </a:cubicBezTo>
                  <a:cubicBezTo>
                    <a:pt x="17" y="59"/>
                    <a:pt x="19" y="63"/>
                    <a:pt x="20" y="68"/>
                  </a:cubicBezTo>
                  <a:cubicBezTo>
                    <a:pt x="21" y="71"/>
                    <a:pt x="21" y="74"/>
                    <a:pt x="22" y="77"/>
                  </a:cubicBezTo>
                  <a:cubicBezTo>
                    <a:pt x="22" y="80"/>
                    <a:pt x="23" y="83"/>
                    <a:pt x="23" y="87"/>
                  </a:cubicBezTo>
                  <a:cubicBezTo>
                    <a:pt x="24" y="93"/>
                    <a:pt x="24" y="99"/>
                    <a:pt x="25" y="105"/>
                  </a:cubicBezTo>
                  <a:cubicBezTo>
                    <a:pt x="25" y="109"/>
                    <a:pt x="26" y="112"/>
                    <a:pt x="26" y="114"/>
                  </a:cubicBezTo>
                  <a:cubicBezTo>
                    <a:pt x="26" y="117"/>
                    <a:pt x="27" y="120"/>
                    <a:pt x="27" y="123"/>
                  </a:cubicBezTo>
                  <a:cubicBezTo>
                    <a:pt x="27" y="123"/>
                    <a:pt x="27" y="123"/>
                    <a:pt x="28" y="122"/>
                  </a:cubicBezTo>
                  <a:cubicBezTo>
                    <a:pt x="21" y="122"/>
                    <a:pt x="14" y="123"/>
                    <a:pt x="7" y="124"/>
                  </a:cubicBezTo>
                  <a:cubicBezTo>
                    <a:pt x="7" y="124"/>
                    <a:pt x="7" y="125"/>
                    <a:pt x="8" y="125"/>
                  </a:cubicBezTo>
                  <a:cubicBezTo>
                    <a:pt x="14" y="124"/>
                    <a:pt x="21" y="123"/>
                    <a:pt x="28" y="124"/>
                  </a:cubicBezTo>
                  <a:cubicBezTo>
                    <a:pt x="28" y="124"/>
                    <a:pt x="28" y="123"/>
                    <a:pt x="28" y="123"/>
                  </a:cubicBezTo>
                  <a:cubicBezTo>
                    <a:pt x="28" y="120"/>
                    <a:pt x="28" y="118"/>
                    <a:pt x="27" y="115"/>
                  </a:cubicBezTo>
                  <a:cubicBezTo>
                    <a:pt x="27" y="112"/>
                    <a:pt x="26" y="109"/>
                    <a:pt x="26" y="105"/>
                  </a:cubicBezTo>
                  <a:cubicBezTo>
                    <a:pt x="25" y="99"/>
                    <a:pt x="25" y="93"/>
                    <a:pt x="24" y="87"/>
                  </a:cubicBezTo>
                  <a:cubicBezTo>
                    <a:pt x="24" y="80"/>
                    <a:pt x="23" y="74"/>
                    <a:pt x="21" y="68"/>
                  </a:cubicBezTo>
                  <a:cubicBezTo>
                    <a:pt x="21" y="63"/>
                    <a:pt x="18" y="59"/>
                    <a:pt x="18" y="54"/>
                  </a:cubicBezTo>
                  <a:cubicBezTo>
                    <a:pt x="18" y="54"/>
                    <a:pt x="18" y="54"/>
                    <a:pt x="17" y="54"/>
                  </a:cubicBezTo>
                  <a:cubicBezTo>
                    <a:pt x="25" y="66"/>
                    <a:pt x="33" y="78"/>
                    <a:pt x="40" y="91"/>
                  </a:cubicBezTo>
                  <a:cubicBezTo>
                    <a:pt x="43" y="98"/>
                    <a:pt x="46" y="105"/>
                    <a:pt x="48" y="112"/>
                  </a:cubicBezTo>
                  <a:cubicBezTo>
                    <a:pt x="50" y="116"/>
                    <a:pt x="51" y="119"/>
                    <a:pt x="52" y="122"/>
                  </a:cubicBezTo>
                  <a:cubicBezTo>
                    <a:pt x="53" y="125"/>
                    <a:pt x="54" y="126"/>
                    <a:pt x="57" y="128"/>
                  </a:cubicBezTo>
                  <a:cubicBezTo>
                    <a:pt x="59" y="129"/>
                    <a:pt x="62" y="128"/>
                    <a:pt x="64" y="128"/>
                  </a:cubicBezTo>
                  <a:cubicBezTo>
                    <a:pt x="67" y="127"/>
                    <a:pt x="69" y="127"/>
                    <a:pt x="72" y="127"/>
                  </a:cubicBezTo>
                  <a:cubicBezTo>
                    <a:pt x="74" y="127"/>
                    <a:pt x="77" y="128"/>
                    <a:pt x="78" y="126"/>
                  </a:cubicBezTo>
                  <a:cubicBezTo>
                    <a:pt x="80" y="125"/>
                    <a:pt x="80" y="123"/>
                    <a:pt x="80" y="121"/>
                  </a:cubicBezTo>
                  <a:cubicBezTo>
                    <a:pt x="80" y="119"/>
                    <a:pt x="80" y="116"/>
                    <a:pt x="80" y="114"/>
                  </a:cubicBezTo>
                  <a:cubicBezTo>
                    <a:pt x="80" y="111"/>
                    <a:pt x="81" y="108"/>
                    <a:pt x="81" y="104"/>
                  </a:cubicBezTo>
                  <a:cubicBezTo>
                    <a:pt x="80" y="97"/>
                    <a:pt x="80" y="89"/>
                    <a:pt x="79" y="81"/>
                  </a:cubicBezTo>
                  <a:cubicBezTo>
                    <a:pt x="79" y="74"/>
                    <a:pt x="79" y="66"/>
                    <a:pt x="78" y="58"/>
                  </a:cubicBezTo>
                  <a:cubicBezTo>
                    <a:pt x="77" y="51"/>
                    <a:pt x="77" y="43"/>
                    <a:pt x="76" y="35"/>
                  </a:cubicBezTo>
                  <a:cubicBezTo>
                    <a:pt x="76" y="32"/>
                    <a:pt x="76" y="28"/>
                    <a:pt x="76" y="24"/>
                  </a:cubicBezTo>
                  <a:cubicBezTo>
                    <a:pt x="76" y="21"/>
                    <a:pt x="76" y="19"/>
                    <a:pt x="76" y="17"/>
                  </a:cubicBezTo>
                  <a:cubicBezTo>
                    <a:pt x="76" y="14"/>
                    <a:pt x="77" y="8"/>
                    <a:pt x="73" y="7"/>
                  </a:cubicBezTo>
                  <a:cubicBezTo>
                    <a:pt x="69" y="6"/>
                    <a:pt x="65" y="7"/>
                    <a:pt x="61" y="8"/>
                  </a:cubicBezTo>
                  <a:cubicBezTo>
                    <a:pt x="59" y="8"/>
                    <a:pt x="57" y="9"/>
                    <a:pt x="56" y="9"/>
                  </a:cubicBezTo>
                  <a:cubicBezTo>
                    <a:pt x="54" y="11"/>
                    <a:pt x="54" y="12"/>
                    <a:pt x="54" y="14"/>
                  </a:cubicBezTo>
                  <a:cubicBezTo>
                    <a:pt x="54" y="16"/>
                    <a:pt x="54" y="19"/>
                    <a:pt x="54" y="21"/>
                  </a:cubicBezTo>
                  <a:cubicBezTo>
                    <a:pt x="54" y="25"/>
                    <a:pt x="54" y="29"/>
                    <a:pt x="55" y="32"/>
                  </a:cubicBezTo>
                  <a:cubicBezTo>
                    <a:pt x="55" y="40"/>
                    <a:pt x="55" y="48"/>
                    <a:pt x="56" y="56"/>
                  </a:cubicBezTo>
                  <a:cubicBezTo>
                    <a:pt x="56" y="62"/>
                    <a:pt x="56" y="69"/>
                    <a:pt x="56" y="76"/>
                  </a:cubicBezTo>
                  <a:cubicBezTo>
                    <a:pt x="56" y="78"/>
                    <a:pt x="56" y="81"/>
                    <a:pt x="57" y="83"/>
                  </a:cubicBezTo>
                  <a:cubicBezTo>
                    <a:pt x="57" y="86"/>
                    <a:pt x="57" y="88"/>
                    <a:pt x="56" y="91"/>
                  </a:cubicBezTo>
                  <a:cubicBezTo>
                    <a:pt x="56" y="91"/>
                    <a:pt x="57" y="90"/>
                    <a:pt x="57" y="90"/>
                  </a:cubicBezTo>
                  <a:cubicBezTo>
                    <a:pt x="53" y="87"/>
                    <a:pt x="50" y="81"/>
                    <a:pt x="48" y="76"/>
                  </a:cubicBezTo>
                  <a:cubicBezTo>
                    <a:pt x="45" y="69"/>
                    <a:pt x="42" y="63"/>
                    <a:pt x="40" y="56"/>
                  </a:cubicBezTo>
                  <a:cubicBezTo>
                    <a:pt x="37" y="48"/>
                    <a:pt x="35" y="41"/>
                    <a:pt x="33" y="34"/>
                  </a:cubicBezTo>
                  <a:cubicBezTo>
                    <a:pt x="31" y="28"/>
                    <a:pt x="29" y="21"/>
                    <a:pt x="27" y="15"/>
                  </a:cubicBezTo>
                  <a:cubicBezTo>
                    <a:pt x="26" y="11"/>
                    <a:pt x="24" y="5"/>
                    <a:pt x="20" y="2"/>
                  </a:cubicBezTo>
                  <a:cubicBezTo>
                    <a:pt x="15" y="0"/>
                    <a:pt x="10" y="1"/>
                    <a:pt x="6" y="5"/>
                  </a:cubicBezTo>
                  <a:cubicBezTo>
                    <a:pt x="2" y="8"/>
                    <a:pt x="1" y="15"/>
                    <a:pt x="1" y="20"/>
                  </a:cubicBezTo>
                  <a:cubicBezTo>
                    <a:pt x="1" y="26"/>
                    <a:pt x="1" y="32"/>
                    <a:pt x="1" y="38"/>
                  </a:cubicBezTo>
                  <a:cubicBezTo>
                    <a:pt x="1" y="46"/>
                    <a:pt x="1" y="54"/>
                    <a:pt x="1" y="61"/>
                  </a:cubicBezTo>
                  <a:cubicBezTo>
                    <a:pt x="1" y="69"/>
                    <a:pt x="1" y="77"/>
                    <a:pt x="1" y="85"/>
                  </a:cubicBezTo>
                  <a:cubicBezTo>
                    <a:pt x="2" y="92"/>
                    <a:pt x="2" y="100"/>
                    <a:pt x="3" y="108"/>
                  </a:cubicBezTo>
                  <a:cubicBezTo>
                    <a:pt x="3" y="110"/>
                    <a:pt x="3" y="113"/>
                    <a:pt x="3" y="115"/>
                  </a:cubicBezTo>
                  <a:cubicBezTo>
                    <a:pt x="3" y="117"/>
                    <a:pt x="3" y="120"/>
                    <a:pt x="4" y="122"/>
                  </a:cubicBezTo>
                  <a:cubicBezTo>
                    <a:pt x="4" y="124"/>
                    <a:pt x="6" y="124"/>
                    <a:pt x="8" y="124"/>
                  </a:cubicBezTo>
                  <a:cubicBezTo>
                    <a:pt x="10" y="124"/>
                    <a:pt x="11" y="123"/>
                    <a:pt x="12" y="123"/>
                  </a:cubicBezTo>
                  <a:cubicBezTo>
                    <a:pt x="14" y="123"/>
                    <a:pt x="16" y="123"/>
                    <a:pt x="18" y="123"/>
                  </a:cubicBezTo>
                  <a:cubicBezTo>
                    <a:pt x="20" y="124"/>
                    <a:pt x="23" y="124"/>
                    <a:pt x="25" y="123"/>
                  </a:cubicBezTo>
                  <a:cubicBezTo>
                    <a:pt x="26" y="122"/>
                    <a:pt x="25" y="120"/>
                    <a:pt x="25" y="119"/>
                  </a:cubicBezTo>
                  <a:cubicBezTo>
                    <a:pt x="24" y="115"/>
                    <a:pt x="24" y="112"/>
                    <a:pt x="23" y="108"/>
                  </a:cubicBezTo>
                  <a:cubicBezTo>
                    <a:pt x="23" y="105"/>
                    <a:pt x="22" y="101"/>
                    <a:pt x="21" y="97"/>
                  </a:cubicBezTo>
                  <a:cubicBezTo>
                    <a:pt x="20" y="89"/>
                    <a:pt x="19" y="81"/>
                    <a:pt x="18" y="74"/>
                  </a:cubicBezTo>
                  <a:cubicBezTo>
                    <a:pt x="18" y="69"/>
                    <a:pt x="18" y="66"/>
                    <a:pt x="17" y="61"/>
                  </a:cubicBezTo>
                  <a:cubicBezTo>
                    <a:pt x="17" y="57"/>
                    <a:pt x="16" y="54"/>
                    <a:pt x="17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7" y="51"/>
                    <a:pt x="17" y="52"/>
                    <a:pt x="18" y="53"/>
                  </a:cubicBezTo>
                  <a:cubicBezTo>
                    <a:pt x="18" y="54"/>
                    <a:pt x="19" y="56"/>
                    <a:pt x="19" y="57"/>
                  </a:cubicBezTo>
                  <a:cubicBezTo>
                    <a:pt x="21" y="60"/>
                    <a:pt x="23" y="63"/>
                    <a:pt x="24" y="66"/>
                  </a:cubicBezTo>
                  <a:cubicBezTo>
                    <a:pt x="28" y="73"/>
                    <a:pt x="32" y="79"/>
                    <a:pt x="35" y="86"/>
                  </a:cubicBezTo>
                  <a:cubicBezTo>
                    <a:pt x="41" y="99"/>
                    <a:pt x="46" y="112"/>
                    <a:pt x="53" y="125"/>
                  </a:cubicBezTo>
                  <a:cubicBezTo>
                    <a:pt x="54" y="127"/>
                    <a:pt x="55" y="129"/>
                    <a:pt x="58" y="129"/>
                  </a:cubicBezTo>
                  <a:cubicBezTo>
                    <a:pt x="60" y="130"/>
                    <a:pt x="63" y="129"/>
                    <a:pt x="66" y="129"/>
                  </a:cubicBezTo>
                  <a:cubicBezTo>
                    <a:pt x="68" y="128"/>
                    <a:pt x="71" y="128"/>
                    <a:pt x="73" y="128"/>
                  </a:cubicBezTo>
                  <a:cubicBezTo>
                    <a:pt x="75" y="128"/>
                    <a:pt x="78" y="128"/>
                    <a:pt x="80" y="127"/>
                  </a:cubicBezTo>
                  <a:cubicBezTo>
                    <a:pt x="82" y="126"/>
                    <a:pt x="81" y="122"/>
                    <a:pt x="81" y="120"/>
                  </a:cubicBezTo>
                  <a:cubicBezTo>
                    <a:pt x="80" y="117"/>
                    <a:pt x="79" y="113"/>
                    <a:pt x="79" y="109"/>
                  </a:cubicBezTo>
                  <a:cubicBezTo>
                    <a:pt x="78" y="102"/>
                    <a:pt x="78" y="94"/>
                    <a:pt x="78" y="87"/>
                  </a:cubicBezTo>
                  <a:cubicBezTo>
                    <a:pt x="78" y="79"/>
                    <a:pt x="77" y="71"/>
                    <a:pt x="77" y="64"/>
                  </a:cubicBezTo>
                  <a:cubicBezTo>
                    <a:pt x="77" y="57"/>
                    <a:pt x="78" y="49"/>
                    <a:pt x="78" y="42"/>
                  </a:cubicBezTo>
                  <a:cubicBezTo>
                    <a:pt x="78" y="34"/>
                    <a:pt x="78" y="27"/>
                    <a:pt x="78" y="19"/>
                  </a:cubicBezTo>
                  <a:cubicBezTo>
                    <a:pt x="77" y="16"/>
                    <a:pt x="77" y="14"/>
                    <a:pt x="76" y="11"/>
                  </a:cubicBezTo>
                  <a:cubicBezTo>
                    <a:pt x="76" y="9"/>
                    <a:pt x="75" y="8"/>
                    <a:pt x="73" y="7"/>
                  </a:cubicBezTo>
                  <a:cubicBezTo>
                    <a:pt x="71" y="6"/>
                    <a:pt x="69" y="7"/>
                    <a:pt x="66" y="7"/>
                  </a:cubicBezTo>
                  <a:cubicBezTo>
                    <a:pt x="64" y="7"/>
                    <a:pt x="62" y="7"/>
                    <a:pt x="59" y="8"/>
                  </a:cubicBezTo>
                  <a:cubicBezTo>
                    <a:pt x="57" y="9"/>
                    <a:pt x="56" y="11"/>
                    <a:pt x="56" y="13"/>
                  </a:cubicBezTo>
                  <a:cubicBezTo>
                    <a:pt x="55" y="14"/>
                    <a:pt x="55" y="15"/>
                    <a:pt x="55" y="17"/>
                  </a:cubicBezTo>
                  <a:cubicBezTo>
                    <a:pt x="55" y="18"/>
                    <a:pt x="55" y="20"/>
                    <a:pt x="55" y="22"/>
                  </a:cubicBezTo>
                  <a:cubicBezTo>
                    <a:pt x="55" y="30"/>
                    <a:pt x="55" y="37"/>
                    <a:pt x="56" y="45"/>
                  </a:cubicBezTo>
                  <a:cubicBezTo>
                    <a:pt x="56" y="53"/>
                    <a:pt x="57" y="61"/>
                    <a:pt x="57" y="69"/>
                  </a:cubicBezTo>
                  <a:cubicBezTo>
                    <a:pt x="57" y="72"/>
                    <a:pt x="57" y="76"/>
                    <a:pt x="58" y="80"/>
                  </a:cubicBezTo>
                  <a:cubicBezTo>
                    <a:pt x="58" y="83"/>
                    <a:pt x="59" y="87"/>
                    <a:pt x="58" y="90"/>
                  </a:cubicBezTo>
                  <a:cubicBezTo>
                    <a:pt x="58" y="90"/>
                    <a:pt x="58" y="90"/>
                    <a:pt x="59" y="90"/>
                  </a:cubicBezTo>
                  <a:cubicBezTo>
                    <a:pt x="55" y="86"/>
                    <a:pt x="53" y="81"/>
                    <a:pt x="51" y="76"/>
                  </a:cubicBezTo>
                  <a:cubicBezTo>
                    <a:pt x="50" y="73"/>
                    <a:pt x="49" y="71"/>
                    <a:pt x="48" y="68"/>
                  </a:cubicBezTo>
                  <a:cubicBezTo>
                    <a:pt x="47" y="65"/>
                    <a:pt x="46" y="62"/>
                    <a:pt x="44" y="59"/>
                  </a:cubicBezTo>
                  <a:cubicBezTo>
                    <a:pt x="42" y="51"/>
                    <a:pt x="38" y="44"/>
                    <a:pt x="35" y="37"/>
                  </a:cubicBezTo>
                  <a:cubicBezTo>
                    <a:pt x="33" y="30"/>
                    <a:pt x="30" y="23"/>
                    <a:pt x="26" y="16"/>
                  </a:cubicBezTo>
                  <a:cubicBezTo>
                    <a:pt x="25" y="14"/>
                    <a:pt x="24" y="11"/>
                    <a:pt x="22" y="8"/>
                  </a:cubicBezTo>
                  <a:cubicBezTo>
                    <a:pt x="22" y="6"/>
                    <a:pt x="21" y="3"/>
                    <a:pt x="18" y="2"/>
                  </a:cubicBezTo>
                  <a:cubicBezTo>
                    <a:pt x="17" y="1"/>
                    <a:pt x="15" y="1"/>
                    <a:pt x="13" y="2"/>
                  </a:cubicBezTo>
                  <a:cubicBezTo>
                    <a:pt x="11" y="2"/>
                    <a:pt x="9" y="3"/>
                    <a:pt x="7" y="4"/>
                  </a:cubicBezTo>
                  <a:cubicBezTo>
                    <a:pt x="5" y="5"/>
                    <a:pt x="5" y="7"/>
                    <a:pt x="5" y="9"/>
                  </a:cubicBezTo>
                  <a:cubicBezTo>
                    <a:pt x="5" y="12"/>
                    <a:pt x="5" y="15"/>
                    <a:pt x="5" y="17"/>
                  </a:cubicBezTo>
                  <a:cubicBezTo>
                    <a:pt x="5" y="19"/>
                    <a:pt x="5" y="21"/>
                    <a:pt x="5" y="22"/>
                  </a:cubicBezTo>
                  <a:cubicBezTo>
                    <a:pt x="4" y="24"/>
                    <a:pt x="4" y="26"/>
                    <a:pt x="3" y="28"/>
                  </a:cubicBezTo>
                  <a:cubicBezTo>
                    <a:pt x="3" y="31"/>
                    <a:pt x="2" y="35"/>
                    <a:pt x="2" y="39"/>
                  </a:cubicBezTo>
                  <a:cubicBezTo>
                    <a:pt x="1" y="45"/>
                    <a:pt x="0" y="52"/>
                    <a:pt x="0" y="58"/>
                  </a:cubicBezTo>
                  <a:cubicBezTo>
                    <a:pt x="0" y="65"/>
                    <a:pt x="0" y="72"/>
                    <a:pt x="0" y="79"/>
                  </a:cubicBezTo>
                  <a:cubicBezTo>
                    <a:pt x="1" y="85"/>
                    <a:pt x="1" y="92"/>
                    <a:pt x="2" y="99"/>
                  </a:cubicBezTo>
                  <a:cubicBezTo>
                    <a:pt x="2" y="105"/>
                    <a:pt x="2" y="112"/>
                    <a:pt x="1" y="119"/>
                  </a:cubicBezTo>
                  <a:cubicBezTo>
                    <a:pt x="1" y="120"/>
                    <a:pt x="2" y="120"/>
                    <a:pt x="2" y="11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2" name="Freeform 354"/>
            <p:cNvSpPr/>
            <p:nvPr/>
          </p:nvSpPr>
          <p:spPr bwMode="auto">
            <a:xfrm>
              <a:off x="6989" y="3251"/>
              <a:ext cx="118" cy="164"/>
            </a:xfrm>
            <a:custGeom>
              <a:avLst/>
              <a:gdLst>
                <a:gd name="T0" fmla="*/ 3 w 91"/>
                <a:gd name="T1" fmla="*/ 73 h 127"/>
                <a:gd name="T2" fmla="*/ 3 w 91"/>
                <a:gd name="T3" fmla="*/ 10 h 127"/>
                <a:gd name="T4" fmla="*/ 23 w 91"/>
                <a:gd name="T5" fmla="*/ 13 h 127"/>
                <a:gd name="T6" fmla="*/ 55 w 91"/>
                <a:gd name="T7" fmla="*/ 62 h 127"/>
                <a:gd name="T8" fmla="*/ 60 w 91"/>
                <a:gd name="T9" fmla="*/ 54 h 127"/>
                <a:gd name="T10" fmla="*/ 62 w 91"/>
                <a:gd name="T11" fmla="*/ 3 h 127"/>
                <a:gd name="T12" fmla="*/ 84 w 91"/>
                <a:gd name="T13" fmla="*/ 56 h 127"/>
                <a:gd name="T14" fmla="*/ 87 w 91"/>
                <a:gd name="T15" fmla="*/ 101 h 127"/>
                <a:gd name="T16" fmla="*/ 71 w 91"/>
                <a:gd name="T17" fmla="*/ 123 h 127"/>
                <a:gd name="T18" fmla="*/ 37 w 91"/>
                <a:gd name="T19" fmla="*/ 74 h 127"/>
                <a:gd name="T20" fmla="*/ 21 w 91"/>
                <a:gd name="T21" fmla="*/ 54 h 127"/>
                <a:gd name="T22" fmla="*/ 28 w 91"/>
                <a:gd name="T23" fmla="*/ 114 h 127"/>
                <a:gd name="T24" fmla="*/ 8 w 91"/>
                <a:gd name="T25" fmla="*/ 120 h 127"/>
                <a:gd name="T26" fmla="*/ 3 w 91"/>
                <a:gd name="T27" fmla="*/ 84 h 127"/>
                <a:gd name="T28" fmla="*/ 2 w 91"/>
                <a:gd name="T29" fmla="*/ 20 h 127"/>
                <a:gd name="T30" fmla="*/ 23 w 91"/>
                <a:gd name="T31" fmla="*/ 15 h 127"/>
                <a:gd name="T32" fmla="*/ 56 w 91"/>
                <a:gd name="T33" fmla="*/ 67 h 127"/>
                <a:gd name="T34" fmla="*/ 56 w 91"/>
                <a:gd name="T35" fmla="*/ 27 h 127"/>
                <a:gd name="T36" fmla="*/ 72 w 91"/>
                <a:gd name="T37" fmla="*/ 5 h 127"/>
                <a:gd name="T38" fmla="*/ 84 w 91"/>
                <a:gd name="T39" fmla="*/ 73 h 127"/>
                <a:gd name="T40" fmla="*/ 87 w 91"/>
                <a:gd name="T41" fmla="*/ 121 h 127"/>
                <a:gd name="T42" fmla="*/ 56 w 91"/>
                <a:gd name="T43" fmla="*/ 101 h 127"/>
                <a:gd name="T44" fmla="*/ 24 w 91"/>
                <a:gd name="T45" fmla="*/ 55 h 127"/>
                <a:gd name="T46" fmla="*/ 26 w 91"/>
                <a:gd name="T47" fmla="*/ 86 h 127"/>
                <a:gd name="T48" fmla="*/ 14 w 91"/>
                <a:gd name="T49" fmla="*/ 118 h 127"/>
                <a:gd name="T50" fmla="*/ 33 w 91"/>
                <a:gd name="T51" fmla="*/ 121 h 127"/>
                <a:gd name="T52" fmla="*/ 24 w 91"/>
                <a:gd name="T53" fmla="*/ 56 h 127"/>
                <a:gd name="T54" fmla="*/ 35 w 91"/>
                <a:gd name="T55" fmla="*/ 73 h 127"/>
                <a:gd name="T56" fmla="*/ 70 w 91"/>
                <a:gd name="T57" fmla="*/ 123 h 127"/>
                <a:gd name="T58" fmla="*/ 90 w 91"/>
                <a:gd name="T59" fmla="*/ 115 h 127"/>
                <a:gd name="T60" fmla="*/ 77 w 91"/>
                <a:gd name="T61" fmla="*/ 25 h 127"/>
                <a:gd name="T62" fmla="*/ 61 w 91"/>
                <a:gd name="T63" fmla="*/ 4 h 127"/>
                <a:gd name="T64" fmla="*/ 56 w 91"/>
                <a:gd name="T65" fmla="*/ 40 h 127"/>
                <a:gd name="T66" fmla="*/ 58 w 91"/>
                <a:gd name="T67" fmla="*/ 68 h 127"/>
                <a:gd name="T68" fmla="*/ 27 w 91"/>
                <a:gd name="T69" fmla="*/ 19 h 127"/>
                <a:gd name="T70" fmla="*/ 0 w 91"/>
                <a:gd name="T71" fmla="*/ 17 h 127"/>
                <a:gd name="T72" fmla="*/ 2 w 91"/>
                <a:gd name="T73" fmla="*/ 79 h 127"/>
                <a:gd name="T74" fmla="*/ 15 w 91"/>
                <a:gd name="T75" fmla="*/ 122 h 127"/>
                <a:gd name="T76" fmla="*/ 29 w 91"/>
                <a:gd name="T77" fmla="*/ 107 h 127"/>
                <a:gd name="T78" fmla="*/ 23 w 91"/>
                <a:gd name="T79" fmla="*/ 55 h 127"/>
                <a:gd name="T80" fmla="*/ 45 w 91"/>
                <a:gd name="T81" fmla="*/ 87 h 127"/>
                <a:gd name="T82" fmla="*/ 82 w 91"/>
                <a:gd name="T83" fmla="*/ 123 h 127"/>
                <a:gd name="T84" fmla="*/ 87 w 91"/>
                <a:gd name="T85" fmla="*/ 94 h 127"/>
                <a:gd name="T86" fmla="*/ 78 w 91"/>
                <a:gd name="T87" fmla="*/ 8 h 127"/>
                <a:gd name="T88" fmla="*/ 56 w 91"/>
                <a:gd name="T89" fmla="*/ 17 h 127"/>
                <a:gd name="T90" fmla="*/ 60 w 91"/>
                <a:gd name="T91" fmla="*/ 62 h 127"/>
                <a:gd name="T92" fmla="*/ 53 w 91"/>
                <a:gd name="T93" fmla="*/ 55 h 127"/>
                <a:gd name="T94" fmla="*/ 19 w 91"/>
                <a:gd name="T95" fmla="*/ 6 h 127"/>
                <a:gd name="T96" fmla="*/ 2 w 91"/>
                <a:gd name="T97" fmla="*/ 11 h 127"/>
                <a:gd name="T98" fmla="*/ 1 w 91"/>
                <a:gd name="T99" fmla="*/ 85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1" h="127">
                  <a:moveTo>
                    <a:pt x="5" y="119"/>
                  </a:moveTo>
                  <a:cubicBezTo>
                    <a:pt x="5" y="111"/>
                    <a:pt x="5" y="104"/>
                    <a:pt x="3" y="96"/>
                  </a:cubicBezTo>
                  <a:cubicBezTo>
                    <a:pt x="3" y="92"/>
                    <a:pt x="3" y="88"/>
                    <a:pt x="3" y="85"/>
                  </a:cubicBezTo>
                  <a:cubicBezTo>
                    <a:pt x="2" y="81"/>
                    <a:pt x="3" y="77"/>
                    <a:pt x="3" y="73"/>
                  </a:cubicBezTo>
                  <a:cubicBezTo>
                    <a:pt x="3" y="65"/>
                    <a:pt x="4" y="58"/>
                    <a:pt x="4" y="50"/>
                  </a:cubicBezTo>
                  <a:cubicBezTo>
                    <a:pt x="4" y="42"/>
                    <a:pt x="4" y="34"/>
                    <a:pt x="4" y="27"/>
                  </a:cubicBezTo>
                  <a:cubicBezTo>
                    <a:pt x="4" y="23"/>
                    <a:pt x="4" y="20"/>
                    <a:pt x="4" y="17"/>
                  </a:cubicBezTo>
                  <a:cubicBezTo>
                    <a:pt x="4" y="15"/>
                    <a:pt x="3" y="12"/>
                    <a:pt x="3" y="10"/>
                  </a:cubicBezTo>
                  <a:cubicBezTo>
                    <a:pt x="3" y="8"/>
                    <a:pt x="3" y="6"/>
                    <a:pt x="4" y="4"/>
                  </a:cubicBezTo>
                  <a:cubicBezTo>
                    <a:pt x="5" y="2"/>
                    <a:pt x="9" y="2"/>
                    <a:pt x="11" y="2"/>
                  </a:cubicBezTo>
                  <a:cubicBezTo>
                    <a:pt x="14" y="2"/>
                    <a:pt x="15" y="4"/>
                    <a:pt x="17" y="5"/>
                  </a:cubicBezTo>
                  <a:cubicBezTo>
                    <a:pt x="20" y="8"/>
                    <a:pt x="21" y="10"/>
                    <a:pt x="23" y="13"/>
                  </a:cubicBezTo>
                  <a:cubicBezTo>
                    <a:pt x="26" y="18"/>
                    <a:pt x="29" y="24"/>
                    <a:pt x="32" y="29"/>
                  </a:cubicBezTo>
                  <a:cubicBezTo>
                    <a:pt x="35" y="32"/>
                    <a:pt x="37" y="36"/>
                    <a:pt x="40" y="39"/>
                  </a:cubicBezTo>
                  <a:cubicBezTo>
                    <a:pt x="43" y="43"/>
                    <a:pt x="45" y="46"/>
                    <a:pt x="48" y="50"/>
                  </a:cubicBezTo>
                  <a:cubicBezTo>
                    <a:pt x="51" y="54"/>
                    <a:pt x="53" y="58"/>
                    <a:pt x="55" y="62"/>
                  </a:cubicBezTo>
                  <a:cubicBezTo>
                    <a:pt x="57" y="65"/>
                    <a:pt x="60" y="68"/>
                    <a:pt x="61" y="73"/>
                  </a:cubicBezTo>
                  <a:cubicBezTo>
                    <a:pt x="61" y="73"/>
                    <a:pt x="62" y="73"/>
                    <a:pt x="62" y="73"/>
                  </a:cubicBezTo>
                  <a:cubicBezTo>
                    <a:pt x="63" y="70"/>
                    <a:pt x="62" y="67"/>
                    <a:pt x="62" y="64"/>
                  </a:cubicBezTo>
                  <a:cubicBezTo>
                    <a:pt x="61" y="61"/>
                    <a:pt x="61" y="57"/>
                    <a:pt x="60" y="54"/>
                  </a:cubicBezTo>
                  <a:cubicBezTo>
                    <a:pt x="59" y="46"/>
                    <a:pt x="59" y="39"/>
                    <a:pt x="59" y="31"/>
                  </a:cubicBezTo>
                  <a:cubicBezTo>
                    <a:pt x="59" y="27"/>
                    <a:pt x="57" y="23"/>
                    <a:pt x="57" y="19"/>
                  </a:cubicBezTo>
                  <a:cubicBezTo>
                    <a:pt x="56" y="15"/>
                    <a:pt x="56" y="10"/>
                    <a:pt x="57" y="6"/>
                  </a:cubicBezTo>
                  <a:cubicBezTo>
                    <a:pt x="58" y="4"/>
                    <a:pt x="60" y="3"/>
                    <a:pt x="62" y="3"/>
                  </a:cubicBezTo>
                  <a:cubicBezTo>
                    <a:pt x="65" y="2"/>
                    <a:pt x="67" y="2"/>
                    <a:pt x="70" y="2"/>
                  </a:cubicBezTo>
                  <a:cubicBezTo>
                    <a:pt x="72" y="3"/>
                    <a:pt x="75" y="3"/>
                    <a:pt x="76" y="5"/>
                  </a:cubicBezTo>
                  <a:cubicBezTo>
                    <a:pt x="77" y="7"/>
                    <a:pt x="78" y="10"/>
                    <a:pt x="79" y="13"/>
                  </a:cubicBezTo>
                  <a:cubicBezTo>
                    <a:pt x="83" y="27"/>
                    <a:pt x="83" y="41"/>
                    <a:pt x="84" y="56"/>
                  </a:cubicBezTo>
                  <a:cubicBezTo>
                    <a:pt x="84" y="59"/>
                    <a:pt x="84" y="63"/>
                    <a:pt x="85" y="67"/>
                  </a:cubicBezTo>
                  <a:cubicBezTo>
                    <a:pt x="85" y="71"/>
                    <a:pt x="85" y="74"/>
                    <a:pt x="85" y="78"/>
                  </a:cubicBezTo>
                  <a:cubicBezTo>
                    <a:pt x="85" y="82"/>
                    <a:pt x="85" y="86"/>
                    <a:pt x="85" y="90"/>
                  </a:cubicBezTo>
                  <a:cubicBezTo>
                    <a:pt x="86" y="94"/>
                    <a:pt x="86" y="97"/>
                    <a:pt x="87" y="101"/>
                  </a:cubicBezTo>
                  <a:cubicBezTo>
                    <a:pt x="87" y="104"/>
                    <a:pt x="88" y="107"/>
                    <a:pt x="89" y="111"/>
                  </a:cubicBezTo>
                  <a:cubicBezTo>
                    <a:pt x="89" y="113"/>
                    <a:pt x="90" y="117"/>
                    <a:pt x="89" y="119"/>
                  </a:cubicBezTo>
                  <a:cubicBezTo>
                    <a:pt x="87" y="122"/>
                    <a:pt x="84" y="122"/>
                    <a:pt x="81" y="122"/>
                  </a:cubicBezTo>
                  <a:cubicBezTo>
                    <a:pt x="78" y="122"/>
                    <a:pt x="75" y="124"/>
                    <a:pt x="71" y="123"/>
                  </a:cubicBezTo>
                  <a:cubicBezTo>
                    <a:pt x="69" y="123"/>
                    <a:pt x="68" y="122"/>
                    <a:pt x="66" y="120"/>
                  </a:cubicBezTo>
                  <a:cubicBezTo>
                    <a:pt x="65" y="117"/>
                    <a:pt x="63" y="114"/>
                    <a:pt x="61" y="111"/>
                  </a:cubicBezTo>
                  <a:cubicBezTo>
                    <a:pt x="57" y="105"/>
                    <a:pt x="53" y="98"/>
                    <a:pt x="49" y="92"/>
                  </a:cubicBezTo>
                  <a:cubicBezTo>
                    <a:pt x="46" y="86"/>
                    <a:pt x="42" y="80"/>
                    <a:pt x="37" y="74"/>
                  </a:cubicBezTo>
                  <a:cubicBezTo>
                    <a:pt x="35" y="71"/>
                    <a:pt x="33" y="68"/>
                    <a:pt x="31" y="65"/>
                  </a:cubicBezTo>
                  <a:cubicBezTo>
                    <a:pt x="29" y="63"/>
                    <a:pt x="28" y="60"/>
                    <a:pt x="26" y="58"/>
                  </a:cubicBezTo>
                  <a:cubicBezTo>
                    <a:pt x="25" y="56"/>
                    <a:pt x="24" y="55"/>
                    <a:pt x="22" y="54"/>
                  </a:cubicBezTo>
                  <a:cubicBezTo>
                    <a:pt x="22" y="54"/>
                    <a:pt x="22" y="54"/>
                    <a:pt x="21" y="54"/>
                  </a:cubicBezTo>
                  <a:cubicBezTo>
                    <a:pt x="20" y="60"/>
                    <a:pt x="22" y="66"/>
                    <a:pt x="23" y="71"/>
                  </a:cubicBezTo>
                  <a:cubicBezTo>
                    <a:pt x="24" y="78"/>
                    <a:pt x="25" y="85"/>
                    <a:pt x="26" y="92"/>
                  </a:cubicBezTo>
                  <a:cubicBezTo>
                    <a:pt x="26" y="96"/>
                    <a:pt x="27" y="100"/>
                    <a:pt x="27" y="103"/>
                  </a:cubicBezTo>
                  <a:cubicBezTo>
                    <a:pt x="27" y="107"/>
                    <a:pt x="28" y="110"/>
                    <a:pt x="28" y="114"/>
                  </a:cubicBezTo>
                  <a:cubicBezTo>
                    <a:pt x="28" y="115"/>
                    <a:pt x="28" y="116"/>
                    <a:pt x="28" y="118"/>
                  </a:cubicBezTo>
                  <a:cubicBezTo>
                    <a:pt x="28" y="118"/>
                    <a:pt x="27" y="118"/>
                    <a:pt x="27" y="119"/>
                  </a:cubicBezTo>
                  <a:cubicBezTo>
                    <a:pt x="25" y="119"/>
                    <a:pt x="23" y="119"/>
                    <a:pt x="21" y="119"/>
                  </a:cubicBezTo>
                  <a:cubicBezTo>
                    <a:pt x="17" y="120"/>
                    <a:pt x="12" y="121"/>
                    <a:pt x="8" y="120"/>
                  </a:cubicBezTo>
                  <a:cubicBezTo>
                    <a:pt x="5" y="119"/>
                    <a:pt x="5" y="117"/>
                    <a:pt x="5" y="115"/>
                  </a:cubicBezTo>
                  <a:cubicBezTo>
                    <a:pt x="4" y="112"/>
                    <a:pt x="5" y="109"/>
                    <a:pt x="5" y="106"/>
                  </a:cubicBezTo>
                  <a:cubicBezTo>
                    <a:pt x="5" y="102"/>
                    <a:pt x="4" y="99"/>
                    <a:pt x="4" y="95"/>
                  </a:cubicBezTo>
                  <a:cubicBezTo>
                    <a:pt x="3" y="91"/>
                    <a:pt x="3" y="87"/>
                    <a:pt x="3" y="84"/>
                  </a:cubicBezTo>
                  <a:cubicBezTo>
                    <a:pt x="2" y="76"/>
                    <a:pt x="2" y="68"/>
                    <a:pt x="2" y="60"/>
                  </a:cubicBezTo>
                  <a:cubicBezTo>
                    <a:pt x="3" y="52"/>
                    <a:pt x="3" y="44"/>
                    <a:pt x="3" y="37"/>
                  </a:cubicBezTo>
                  <a:cubicBezTo>
                    <a:pt x="3" y="34"/>
                    <a:pt x="3" y="31"/>
                    <a:pt x="3" y="27"/>
                  </a:cubicBezTo>
                  <a:cubicBezTo>
                    <a:pt x="3" y="25"/>
                    <a:pt x="2" y="22"/>
                    <a:pt x="2" y="20"/>
                  </a:cubicBezTo>
                  <a:cubicBezTo>
                    <a:pt x="1" y="15"/>
                    <a:pt x="1" y="9"/>
                    <a:pt x="5" y="6"/>
                  </a:cubicBezTo>
                  <a:cubicBezTo>
                    <a:pt x="8" y="4"/>
                    <a:pt x="10" y="4"/>
                    <a:pt x="12" y="5"/>
                  </a:cubicBezTo>
                  <a:cubicBezTo>
                    <a:pt x="15" y="5"/>
                    <a:pt x="17" y="8"/>
                    <a:pt x="18" y="10"/>
                  </a:cubicBezTo>
                  <a:cubicBezTo>
                    <a:pt x="20" y="11"/>
                    <a:pt x="21" y="13"/>
                    <a:pt x="23" y="15"/>
                  </a:cubicBezTo>
                  <a:cubicBezTo>
                    <a:pt x="24" y="18"/>
                    <a:pt x="26" y="20"/>
                    <a:pt x="28" y="23"/>
                  </a:cubicBezTo>
                  <a:cubicBezTo>
                    <a:pt x="33" y="29"/>
                    <a:pt x="37" y="34"/>
                    <a:pt x="42" y="40"/>
                  </a:cubicBezTo>
                  <a:cubicBezTo>
                    <a:pt x="46" y="46"/>
                    <a:pt x="50" y="52"/>
                    <a:pt x="53" y="58"/>
                  </a:cubicBezTo>
                  <a:cubicBezTo>
                    <a:pt x="55" y="61"/>
                    <a:pt x="56" y="64"/>
                    <a:pt x="56" y="67"/>
                  </a:cubicBezTo>
                  <a:cubicBezTo>
                    <a:pt x="57" y="68"/>
                    <a:pt x="57" y="71"/>
                    <a:pt x="59" y="72"/>
                  </a:cubicBezTo>
                  <a:cubicBezTo>
                    <a:pt x="59" y="72"/>
                    <a:pt x="60" y="71"/>
                    <a:pt x="60" y="71"/>
                  </a:cubicBezTo>
                  <a:cubicBezTo>
                    <a:pt x="59" y="64"/>
                    <a:pt x="58" y="56"/>
                    <a:pt x="57" y="48"/>
                  </a:cubicBezTo>
                  <a:cubicBezTo>
                    <a:pt x="57" y="41"/>
                    <a:pt x="57" y="34"/>
                    <a:pt x="56" y="27"/>
                  </a:cubicBezTo>
                  <a:cubicBezTo>
                    <a:pt x="55" y="22"/>
                    <a:pt x="53" y="17"/>
                    <a:pt x="54" y="12"/>
                  </a:cubicBezTo>
                  <a:cubicBezTo>
                    <a:pt x="55" y="9"/>
                    <a:pt x="57" y="7"/>
                    <a:pt x="59" y="6"/>
                  </a:cubicBezTo>
                  <a:cubicBezTo>
                    <a:pt x="62" y="5"/>
                    <a:pt x="64" y="4"/>
                    <a:pt x="67" y="3"/>
                  </a:cubicBezTo>
                  <a:cubicBezTo>
                    <a:pt x="69" y="2"/>
                    <a:pt x="71" y="3"/>
                    <a:pt x="72" y="5"/>
                  </a:cubicBezTo>
                  <a:cubicBezTo>
                    <a:pt x="73" y="7"/>
                    <a:pt x="74" y="10"/>
                    <a:pt x="74" y="12"/>
                  </a:cubicBezTo>
                  <a:cubicBezTo>
                    <a:pt x="75" y="14"/>
                    <a:pt x="75" y="16"/>
                    <a:pt x="75" y="18"/>
                  </a:cubicBezTo>
                  <a:cubicBezTo>
                    <a:pt x="75" y="21"/>
                    <a:pt x="76" y="24"/>
                    <a:pt x="77" y="27"/>
                  </a:cubicBezTo>
                  <a:cubicBezTo>
                    <a:pt x="80" y="42"/>
                    <a:pt x="82" y="57"/>
                    <a:pt x="84" y="73"/>
                  </a:cubicBezTo>
                  <a:cubicBezTo>
                    <a:pt x="84" y="80"/>
                    <a:pt x="84" y="88"/>
                    <a:pt x="85" y="95"/>
                  </a:cubicBezTo>
                  <a:cubicBezTo>
                    <a:pt x="86" y="102"/>
                    <a:pt x="88" y="109"/>
                    <a:pt x="89" y="116"/>
                  </a:cubicBezTo>
                  <a:cubicBezTo>
                    <a:pt x="89" y="117"/>
                    <a:pt x="90" y="118"/>
                    <a:pt x="89" y="119"/>
                  </a:cubicBezTo>
                  <a:cubicBezTo>
                    <a:pt x="89" y="120"/>
                    <a:pt x="88" y="121"/>
                    <a:pt x="87" y="121"/>
                  </a:cubicBezTo>
                  <a:cubicBezTo>
                    <a:pt x="85" y="122"/>
                    <a:pt x="83" y="123"/>
                    <a:pt x="80" y="123"/>
                  </a:cubicBezTo>
                  <a:cubicBezTo>
                    <a:pt x="77" y="124"/>
                    <a:pt x="74" y="124"/>
                    <a:pt x="72" y="123"/>
                  </a:cubicBezTo>
                  <a:cubicBezTo>
                    <a:pt x="69" y="122"/>
                    <a:pt x="68" y="119"/>
                    <a:pt x="67" y="116"/>
                  </a:cubicBezTo>
                  <a:cubicBezTo>
                    <a:pt x="63" y="111"/>
                    <a:pt x="59" y="106"/>
                    <a:pt x="56" y="101"/>
                  </a:cubicBezTo>
                  <a:cubicBezTo>
                    <a:pt x="51" y="96"/>
                    <a:pt x="48" y="90"/>
                    <a:pt x="44" y="85"/>
                  </a:cubicBezTo>
                  <a:cubicBezTo>
                    <a:pt x="41" y="79"/>
                    <a:pt x="38" y="74"/>
                    <a:pt x="35" y="69"/>
                  </a:cubicBezTo>
                  <a:cubicBezTo>
                    <a:pt x="33" y="66"/>
                    <a:pt x="31" y="64"/>
                    <a:pt x="29" y="61"/>
                  </a:cubicBezTo>
                  <a:cubicBezTo>
                    <a:pt x="28" y="59"/>
                    <a:pt x="26" y="56"/>
                    <a:pt x="24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2" y="57"/>
                    <a:pt x="22" y="59"/>
                    <a:pt x="23" y="60"/>
                  </a:cubicBezTo>
                  <a:cubicBezTo>
                    <a:pt x="23" y="63"/>
                    <a:pt x="23" y="65"/>
                    <a:pt x="24" y="67"/>
                  </a:cubicBezTo>
                  <a:cubicBezTo>
                    <a:pt x="25" y="73"/>
                    <a:pt x="26" y="79"/>
                    <a:pt x="26" y="86"/>
                  </a:cubicBezTo>
                  <a:cubicBezTo>
                    <a:pt x="27" y="98"/>
                    <a:pt x="29" y="110"/>
                    <a:pt x="32" y="122"/>
                  </a:cubicBezTo>
                  <a:cubicBezTo>
                    <a:pt x="32" y="121"/>
                    <a:pt x="32" y="121"/>
                    <a:pt x="32" y="121"/>
                  </a:cubicBezTo>
                  <a:cubicBezTo>
                    <a:pt x="30" y="122"/>
                    <a:pt x="26" y="120"/>
                    <a:pt x="23" y="120"/>
                  </a:cubicBezTo>
                  <a:cubicBezTo>
                    <a:pt x="20" y="119"/>
                    <a:pt x="16" y="120"/>
                    <a:pt x="14" y="118"/>
                  </a:cubicBezTo>
                  <a:cubicBezTo>
                    <a:pt x="13" y="118"/>
                    <a:pt x="12" y="119"/>
                    <a:pt x="13" y="119"/>
                  </a:cubicBezTo>
                  <a:cubicBezTo>
                    <a:pt x="16" y="121"/>
                    <a:pt x="20" y="121"/>
                    <a:pt x="23" y="121"/>
                  </a:cubicBezTo>
                  <a:cubicBezTo>
                    <a:pt x="26" y="121"/>
                    <a:pt x="30" y="122"/>
                    <a:pt x="33" y="122"/>
                  </a:cubicBezTo>
                  <a:cubicBezTo>
                    <a:pt x="33" y="122"/>
                    <a:pt x="33" y="122"/>
                    <a:pt x="33" y="121"/>
                  </a:cubicBezTo>
                  <a:cubicBezTo>
                    <a:pt x="30" y="110"/>
                    <a:pt x="29" y="98"/>
                    <a:pt x="27" y="86"/>
                  </a:cubicBezTo>
                  <a:cubicBezTo>
                    <a:pt x="27" y="80"/>
                    <a:pt x="26" y="74"/>
                    <a:pt x="25" y="68"/>
                  </a:cubicBezTo>
                  <a:cubicBezTo>
                    <a:pt x="25" y="66"/>
                    <a:pt x="24" y="64"/>
                    <a:pt x="24" y="62"/>
                  </a:cubicBezTo>
                  <a:cubicBezTo>
                    <a:pt x="23" y="60"/>
                    <a:pt x="23" y="58"/>
                    <a:pt x="24" y="56"/>
                  </a:cubicBezTo>
                  <a:cubicBezTo>
                    <a:pt x="24" y="56"/>
                    <a:pt x="23" y="56"/>
                    <a:pt x="23" y="56"/>
                  </a:cubicBezTo>
                  <a:cubicBezTo>
                    <a:pt x="24" y="57"/>
                    <a:pt x="25" y="58"/>
                    <a:pt x="26" y="59"/>
                  </a:cubicBezTo>
                  <a:cubicBezTo>
                    <a:pt x="27" y="61"/>
                    <a:pt x="29" y="62"/>
                    <a:pt x="30" y="64"/>
                  </a:cubicBezTo>
                  <a:cubicBezTo>
                    <a:pt x="32" y="67"/>
                    <a:pt x="34" y="70"/>
                    <a:pt x="35" y="73"/>
                  </a:cubicBezTo>
                  <a:cubicBezTo>
                    <a:pt x="39" y="79"/>
                    <a:pt x="43" y="85"/>
                    <a:pt x="47" y="91"/>
                  </a:cubicBezTo>
                  <a:cubicBezTo>
                    <a:pt x="51" y="97"/>
                    <a:pt x="55" y="102"/>
                    <a:pt x="60" y="108"/>
                  </a:cubicBezTo>
                  <a:cubicBezTo>
                    <a:pt x="62" y="111"/>
                    <a:pt x="64" y="114"/>
                    <a:pt x="66" y="117"/>
                  </a:cubicBezTo>
                  <a:cubicBezTo>
                    <a:pt x="67" y="119"/>
                    <a:pt x="68" y="122"/>
                    <a:pt x="70" y="123"/>
                  </a:cubicBezTo>
                  <a:cubicBezTo>
                    <a:pt x="72" y="125"/>
                    <a:pt x="75" y="125"/>
                    <a:pt x="77" y="125"/>
                  </a:cubicBezTo>
                  <a:cubicBezTo>
                    <a:pt x="80" y="125"/>
                    <a:pt x="83" y="124"/>
                    <a:pt x="85" y="123"/>
                  </a:cubicBezTo>
                  <a:cubicBezTo>
                    <a:pt x="87" y="123"/>
                    <a:pt x="89" y="122"/>
                    <a:pt x="90" y="120"/>
                  </a:cubicBezTo>
                  <a:cubicBezTo>
                    <a:pt x="91" y="119"/>
                    <a:pt x="90" y="116"/>
                    <a:pt x="90" y="115"/>
                  </a:cubicBezTo>
                  <a:cubicBezTo>
                    <a:pt x="90" y="111"/>
                    <a:pt x="89" y="107"/>
                    <a:pt x="88" y="104"/>
                  </a:cubicBezTo>
                  <a:cubicBezTo>
                    <a:pt x="87" y="100"/>
                    <a:pt x="87" y="96"/>
                    <a:pt x="86" y="92"/>
                  </a:cubicBezTo>
                  <a:cubicBezTo>
                    <a:pt x="85" y="85"/>
                    <a:pt x="85" y="77"/>
                    <a:pt x="84" y="70"/>
                  </a:cubicBezTo>
                  <a:cubicBezTo>
                    <a:pt x="83" y="55"/>
                    <a:pt x="80" y="40"/>
                    <a:pt x="77" y="25"/>
                  </a:cubicBezTo>
                  <a:cubicBezTo>
                    <a:pt x="77" y="22"/>
                    <a:pt x="77" y="20"/>
                    <a:pt x="76" y="17"/>
                  </a:cubicBezTo>
                  <a:cubicBezTo>
                    <a:pt x="76" y="15"/>
                    <a:pt x="75" y="12"/>
                    <a:pt x="75" y="10"/>
                  </a:cubicBezTo>
                  <a:cubicBezTo>
                    <a:pt x="74" y="7"/>
                    <a:pt x="73" y="2"/>
                    <a:pt x="68" y="2"/>
                  </a:cubicBezTo>
                  <a:cubicBezTo>
                    <a:pt x="66" y="2"/>
                    <a:pt x="63" y="3"/>
                    <a:pt x="61" y="4"/>
                  </a:cubicBezTo>
                  <a:cubicBezTo>
                    <a:pt x="59" y="5"/>
                    <a:pt x="57" y="6"/>
                    <a:pt x="55" y="8"/>
                  </a:cubicBezTo>
                  <a:cubicBezTo>
                    <a:pt x="52" y="11"/>
                    <a:pt x="52" y="16"/>
                    <a:pt x="53" y="21"/>
                  </a:cubicBezTo>
                  <a:cubicBezTo>
                    <a:pt x="54" y="23"/>
                    <a:pt x="55" y="26"/>
                    <a:pt x="55" y="29"/>
                  </a:cubicBezTo>
                  <a:cubicBezTo>
                    <a:pt x="56" y="32"/>
                    <a:pt x="56" y="36"/>
                    <a:pt x="56" y="40"/>
                  </a:cubicBezTo>
                  <a:cubicBezTo>
                    <a:pt x="56" y="48"/>
                    <a:pt x="57" y="55"/>
                    <a:pt x="57" y="63"/>
                  </a:cubicBezTo>
                  <a:cubicBezTo>
                    <a:pt x="58" y="66"/>
                    <a:pt x="58" y="68"/>
                    <a:pt x="59" y="71"/>
                  </a:cubicBezTo>
                  <a:cubicBezTo>
                    <a:pt x="59" y="71"/>
                    <a:pt x="59" y="71"/>
                    <a:pt x="59" y="71"/>
                  </a:cubicBezTo>
                  <a:cubicBezTo>
                    <a:pt x="58" y="70"/>
                    <a:pt x="58" y="69"/>
                    <a:pt x="58" y="68"/>
                  </a:cubicBezTo>
                  <a:cubicBezTo>
                    <a:pt x="57" y="67"/>
                    <a:pt x="57" y="65"/>
                    <a:pt x="57" y="64"/>
                  </a:cubicBezTo>
                  <a:cubicBezTo>
                    <a:pt x="56" y="61"/>
                    <a:pt x="55" y="58"/>
                    <a:pt x="53" y="55"/>
                  </a:cubicBezTo>
                  <a:cubicBezTo>
                    <a:pt x="49" y="49"/>
                    <a:pt x="45" y="43"/>
                    <a:pt x="41" y="37"/>
                  </a:cubicBezTo>
                  <a:cubicBezTo>
                    <a:pt x="36" y="31"/>
                    <a:pt x="32" y="25"/>
                    <a:pt x="27" y="19"/>
                  </a:cubicBezTo>
                  <a:cubicBezTo>
                    <a:pt x="24" y="15"/>
                    <a:pt x="21" y="10"/>
                    <a:pt x="17" y="7"/>
                  </a:cubicBezTo>
                  <a:cubicBezTo>
                    <a:pt x="15" y="5"/>
                    <a:pt x="14" y="4"/>
                    <a:pt x="11" y="3"/>
                  </a:cubicBezTo>
                  <a:cubicBezTo>
                    <a:pt x="9" y="3"/>
                    <a:pt x="7" y="3"/>
                    <a:pt x="5" y="5"/>
                  </a:cubicBezTo>
                  <a:cubicBezTo>
                    <a:pt x="1" y="7"/>
                    <a:pt x="0" y="12"/>
                    <a:pt x="0" y="17"/>
                  </a:cubicBezTo>
                  <a:cubicBezTo>
                    <a:pt x="0" y="19"/>
                    <a:pt x="1" y="22"/>
                    <a:pt x="1" y="25"/>
                  </a:cubicBezTo>
                  <a:cubicBezTo>
                    <a:pt x="2" y="27"/>
                    <a:pt x="2" y="30"/>
                    <a:pt x="2" y="32"/>
                  </a:cubicBezTo>
                  <a:cubicBezTo>
                    <a:pt x="2" y="40"/>
                    <a:pt x="2" y="48"/>
                    <a:pt x="1" y="56"/>
                  </a:cubicBezTo>
                  <a:cubicBezTo>
                    <a:pt x="1" y="64"/>
                    <a:pt x="1" y="72"/>
                    <a:pt x="2" y="79"/>
                  </a:cubicBezTo>
                  <a:cubicBezTo>
                    <a:pt x="2" y="87"/>
                    <a:pt x="2" y="95"/>
                    <a:pt x="3" y="103"/>
                  </a:cubicBezTo>
                  <a:cubicBezTo>
                    <a:pt x="3" y="106"/>
                    <a:pt x="3" y="109"/>
                    <a:pt x="3" y="112"/>
                  </a:cubicBezTo>
                  <a:cubicBezTo>
                    <a:pt x="3" y="114"/>
                    <a:pt x="3" y="117"/>
                    <a:pt x="5" y="119"/>
                  </a:cubicBezTo>
                  <a:cubicBezTo>
                    <a:pt x="6" y="122"/>
                    <a:pt x="12" y="122"/>
                    <a:pt x="15" y="122"/>
                  </a:cubicBezTo>
                  <a:cubicBezTo>
                    <a:pt x="17" y="121"/>
                    <a:pt x="20" y="121"/>
                    <a:pt x="22" y="121"/>
                  </a:cubicBezTo>
                  <a:cubicBezTo>
                    <a:pt x="23" y="120"/>
                    <a:pt x="26" y="120"/>
                    <a:pt x="27" y="120"/>
                  </a:cubicBezTo>
                  <a:cubicBezTo>
                    <a:pt x="29" y="119"/>
                    <a:pt x="29" y="118"/>
                    <a:pt x="29" y="116"/>
                  </a:cubicBezTo>
                  <a:cubicBezTo>
                    <a:pt x="29" y="113"/>
                    <a:pt x="29" y="110"/>
                    <a:pt x="29" y="107"/>
                  </a:cubicBezTo>
                  <a:cubicBezTo>
                    <a:pt x="28" y="99"/>
                    <a:pt x="27" y="92"/>
                    <a:pt x="26" y="85"/>
                  </a:cubicBezTo>
                  <a:cubicBezTo>
                    <a:pt x="26" y="81"/>
                    <a:pt x="25" y="77"/>
                    <a:pt x="24" y="74"/>
                  </a:cubicBezTo>
                  <a:cubicBezTo>
                    <a:pt x="24" y="71"/>
                    <a:pt x="23" y="68"/>
                    <a:pt x="23" y="65"/>
                  </a:cubicBezTo>
                  <a:cubicBezTo>
                    <a:pt x="22" y="62"/>
                    <a:pt x="21" y="58"/>
                    <a:pt x="23" y="55"/>
                  </a:cubicBezTo>
                  <a:cubicBezTo>
                    <a:pt x="23" y="55"/>
                    <a:pt x="22" y="55"/>
                    <a:pt x="22" y="55"/>
                  </a:cubicBezTo>
                  <a:cubicBezTo>
                    <a:pt x="24" y="56"/>
                    <a:pt x="26" y="59"/>
                    <a:pt x="27" y="61"/>
                  </a:cubicBezTo>
                  <a:cubicBezTo>
                    <a:pt x="29" y="64"/>
                    <a:pt x="31" y="66"/>
                    <a:pt x="33" y="69"/>
                  </a:cubicBezTo>
                  <a:cubicBezTo>
                    <a:pt x="37" y="75"/>
                    <a:pt x="41" y="81"/>
                    <a:pt x="45" y="87"/>
                  </a:cubicBezTo>
                  <a:cubicBezTo>
                    <a:pt x="49" y="94"/>
                    <a:pt x="53" y="100"/>
                    <a:pt x="56" y="107"/>
                  </a:cubicBezTo>
                  <a:cubicBezTo>
                    <a:pt x="59" y="110"/>
                    <a:pt x="61" y="113"/>
                    <a:pt x="62" y="116"/>
                  </a:cubicBezTo>
                  <a:cubicBezTo>
                    <a:pt x="64" y="118"/>
                    <a:pt x="65" y="121"/>
                    <a:pt x="67" y="123"/>
                  </a:cubicBezTo>
                  <a:cubicBezTo>
                    <a:pt x="71" y="127"/>
                    <a:pt x="77" y="124"/>
                    <a:pt x="82" y="123"/>
                  </a:cubicBezTo>
                  <a:cubicBezTo>
                    <a:pt x="84" y="122"/>
                    <a:pt x="87" y="122"/>
                    <a:pt x="89" y="121"/>
                  </a:cubicBezTo>
                  <a:cubicBezTo>
                    <a:pt x="91" y="119"/>
                    <a:pt x="91" y="117"/>
                    <a:pt x="90" y="114"/>
                  </a:cubicBezTo>
                  <a:cubicBezTo>
                    <a:pt x="90" y="111"/>
                    <a:pt x="90" y="108"/>
                    <a:pt x="89" y="105"/>
                  </a:cubicBezTo>
                  <a:cubicBezTo>
                    <a:pt x="88" y="101"/>
                    <a:pt x="87" y="98"/>
                    <a:pt x="87" y="94"/>
                  </a:cubicBezTo>
                  <a:cubicBezTo>
                    <a:pt x="86" y="87"/>
                    <a:pt x="86" y="79"/>
                    <a:pt x="86" y="71"/>
                  </a:cubicBezTo>
                  <a:cubicBezTo>
                    <a:pt x="86" y="64"/>
                    <a:pt x="85" y="56"/>
                    <a:pt x="84" y="49"/>
                  </a:cubicBezTo>
                  <a:cubicBezTo>
                    <a:pt x="84" y="42"/>
                    <a:pt x="84" y="35"/>
                    <a:pt x="83" y="28"/>
                  </a:cubicBezTo>
                  <a:cubicBezTo>
                    <a:pt x="82" y="21"/>
                    <a:pt x="81" y="14"/>
                    <a:pt x="78" y="8"/>
                  </a:cubicBezTo>
                  <a:cubicBezTo>
                    <a:pt x="78" y="6"/>
                    <a:pt x="77" y="4"/>
                    <a:pt x="75" y="3"/>
                  </a:cubicBezTo>
                  <a:cubicBezTo>
                    <a:pt x="74" y="1"/>
                    <a:pt x="71" y="1"/>
                    <a:pt x="69" y="1"/>
                  </a:cubicBezTo>
                  <a:cubicBezTo>
                    <a:pt x="65" y="1"/>
                    <a:pt x="59" y="1"/>
                    <a:pt x="57" y="5"/>
                  </a:cubicBezTo>
                  <a:cubicBezTo>
                    <a:pt x="55" y="8"/>
                    <a:pt x="55" y="13"/>
                    <a:pt x="56" y="17"/>
                  </a:cubicBezTo>
                  <a:cubicBezTo>
                    <a:pt x="56" y="21"/>
                    <a:pt x="57" y="25"/>
                    <a:pt x="57" y="29"/>
                  </a:cubicBezTo>
                  <a:cubicBezTo>
                    <a:pt x="57" y="32"/>
                    <a:pt x="57" y="35"/>
                    <a:pt x="58" y="39"/>
                  </a:cubicBezTo>
                  <a:cubicBezTo>
                    <a:pt x="58" y="43"/>
                    <a:pt x="58" y="47"/>
                    <a:pt x="59" y="50"/>
                  </a:cubicBezTo>
                  <a:cubicBezTo>
                    <a:pt x="59" y="54"/>
                    <a:pt x="59" y="58"/>
                    <a:pt x="60" y="62"/>
                  </a:cubicBezTo>
                  <a:cubicBezTo>
                    <a:pt x="61" y="65"/>
                    <a:pt x="61" y="69"/>
                    <a:pt x="61" y="73"/>
                  </a:cubicBezTo>
                  <a:cubicBezTo>
                    <a:pt x="61" y="73"/>
                    <a:pt x="62" y="73"/>
                    <a:pt x="62" y="73"/>
                  </a:cubicBezTo>
                  <a:cubicBezTo>
                    <a:pt x="61" y="69"/>
                    <a:pt x="60" y="67"/>
                    <a:pt x="58" y="64"/>
                  </a:cubicBezTo>
                  <a:cubicBezTo>
                    <a:pt x="56" y="61"/>
                    <a:pt x="55" y="58"/>
                    <a:pt x="53" y="55"/>
                  </a:cubicBezTo>
                  <a:cubicBezTo>
                    <a:pt x="49" y="49"/>
                    <a:pt x="45" y="43"/>
                    <a:pt x="41" y="38"/>
                  </a:cubicBezTo>
                  <a:cubicBezTo>
                    <a:pt x="38" y="35"/>
                    <a:pt x="36" y="32"/>
                    <a:pt x="34" y="30"/>
                  </a:cubicBezTo>
                  <a:cubicBezTo>
                    <a:pt x="32" y="27"/>
                    <a:pt x="31" y="24"/>
                    <a:pt x="29" y="22"/>
                  </a:cubicBezTo>
                  <a:cubicBezTo>
                    <a:pt x="26" y="16"/>
                    <a:pt x="23" y="11"/>
                    <a:pt x="19" y="6"/>
                  </a:cubicBezTo>
                  <a:cubicBezTo>
                    <a:pt x="18" y="4"/>
                    <a:pt x="16" y="2"/>
                    <a:pt x="14" y="2"/>
                  </a:cubicBezTo>
                  <a:cubicBezTo>
                    <a:pt x="12" y="1"/>
                    <a:pt x="9" y="0"/>
                    <a:pt x="7" y="1"/>
                  </a:cubicBezTo>
                  <a:cubicBezTo>
                    <a:pt x="5" y="1"/>
                    <a:pt x="3" y="2"/>
                    <a:pt x="3" y="4"/>
                  </a:cubicBezTo>
                  <a:cubicBezTo>
                    <a:pt x="2" y="7"/>
                    <a:pt x="2" y="9"/>
                    <a:pt x="2" y="11"/>
                  </a:cubicBezTo>
                  <a:cubicBezTo>
                    <a:pt x="2" y="13"/>
                    <a:pt x="3" y="15"/>
                    <a:pt x="3" y="17"/>
                  </a:cubicBezTo>
                  <a:cubicBezTo>
                    <a:pt x="3" y="21"/>
                    <a:pt x="3" y="24"/>
                    <a:pt x="3" y="28"/>
                  </a:cubicBezTo>
                  <a:cubicBezTo>
                    <a:pt x="3" y="35"/>
                    <a:pt x="3" y="43"/>
                    <a:pt x="3" y="51"/>
                  </a:cubicBezTo>
                  <a:cubicBezTo>
                    <a:pt x="2" y="62"/>
                    <a:pt x="1" y="74"/>
                    <a:pt x="1" y="85"/>
                  </a:cubicBezTo>
                  <a:cubicBezTo>
                    <a:pt x="2" y="91"/>
                    <a:pt x="2" y="96"/>
                    <a:pt x="3" y="102"/>
                  </a:cubicBezTo>
                  <a:cubicBezTo>
                    <a:pt x="3" y="107"/>
                    <a:pt x="4" y="113"/>
                    <a:pt x="4" y="119"/>
                  </a:cubicBezTo>
                  <a:cubicBezTo>
                    <a:pt x="4" y="120"/>
                    <a:pt x="5" y="120"/>
                    <a:pt x="5" y="11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3" name="Freeform 355"/>
            <p:cNvSpPr/>
            <p:nvPr/>
          </p:nvSpPr>
          <p:spPr bwMode="auto">
            <a:xfrm>
              <a:off x="7125" y="3303"/>
              <a:ext cx="32" cy="112"/>
            </a:xfrm>
            <a:custGeom>
              <a:avLst/>
              <a:gdLst>
                <a:gd name="T0" fmla="*/ 5 w 25"/>
                <a:gd name="T1" fmla="*/ 37 h 87"/>
                <a:gd name="T2" fmla="*/ 5 w 25"/>
                <a:gd name="T3" fmla="*/ 71 h 87"/>
                <a:gd name="T4" fmla="*/ 6 w 25"/>
                <a:gd name="T5" fmla="*/ 54 h 87"/>
                <a:gd name="T6" fmla="*/ 4 w 25"/>
                <a:gd name="T7" fmla="*/ 18 h 87"/>
                <a:gd name="T8" fmla="*/ 3 w 25"/>
                <a:gd name="T9" fmla="*/ 4 h 87"/>
                <a:gd name="T10" fmla="*/ 18 w 25"/>
                <a:gd name="T11" fmla="*/ 15 h 87"/>
                <a:gd name="T12" fmla="*/ 19 w 25"/>
                <a:gd name="T13" fmla="*/ 47 h 87"/>
                <a:gd name="T14" fmla="*/ 23 w 25"/>
                <a:gd name="T15" fmla="*/ 75 h 87"/>
                <a:gd name="T16" fmla="*/ 18 w 25"/>
                <a:gd name="T17" fmla="*/ 83 h 87"/>
                <a:gd name="T18" fmla="*/ 2 w 25"/>
                <a:gd name="T19" fmla="*/ 87 h 87"/>
                <a:gd name="T20" fmla="*/ 19 w 25"/>
                <a:gd name="T21" fmla="*/ 84 h 87"/>
                <a:gd name="T22" fmla="*/ 24 w 25"/>
                <a:gd name="T23" fmla="*/ 78 h 87"/>
                <a:gd name="T24" fmla="*/ 19 w 25"/>
                <a:gd name="T25" fmla="*/ 34 h 87"/>
                <a:gd name="T26" fmla="*/ 4 w 25"/>
                <a:gd name="T27" fmla="*/ 8 h 87"/>
                <a:gd name="T28" fmla="*/ 3 w 25"/>
                <a:gd name="T29" fmla="*/ 29 h 87"/>
                <a:gd name="T30" fmla="*/ 3 w 25"/>
                <a:gd name="T31" fmla="*/ 73 h 87"/>
                <a:gd name="T32" fmla="*/ 2 w 25"/>
                <a:gd name="T33" fmla="*/ 82 h 87"/>
                <a:gd name="T34" fmla="*/ 4 w 25"/>
                <a:gd name="T35" fmla="*/ 78 h 87"/>
                <a:gd name="T36" fmla="*/ 5 w 25"/>
                <a:gd name="T37" fmla="*/ 49 h 87"/>
                <a:gd name="T38" fmla="*/ 1 w 25"/>
                <a:gd name="T39" fmla="*/ 15 h 87"/>
                <a:gd name="T40" fmla="*/ 9 w 25"/>
                <a:gd name="T41" fmla="*/ 10 h 87"/>
                <a:gd name="T42" fmla="*/ 17 w 25"/>
                <a:gd name="T43" fmla="*/ 27 h 87"/>
                <a:gd name="T44" fmla="*/ 20 w 25"/>
                <a:gd name="T45" fmla="*/ 49 h 87"/>
                <a:gd name="T46" fmla="*/ 23 w 25"/>
                <a:gd name="T47" fmla="*/ 80 h 87"/>
                <a:gd name="T48" fmla="*/ 1 w 25"/>
                <a:gd name="T49" fmla="*/ 85 h 87"/>
                <a:gd name="T50" fmla="*/ 12 w 25"/>
                <a:gd name="T51" fmla="*/ 86 h 87"/>
                <a:gd name="T52" fmla="*/ 24 w 25"/>
                <a:gd name="T53" fmla="*/ 78 h 87"/>
                <a:gd name="T54" fmla="*/ 20 w 25"/>
                <a:gd name="T55" fmla="*/ 47 h 87"/>
                <a:gd name="T56" fmla="*/ 19 w 25"/>
                <a:gd name="T57" fmla="*/ 12 h 87"/>
                <a:gd name="T58" fmla="*/ 14 w 25"/>
                <a:gd name="T59" fmla="*/ 4 h 87"/>
                <a:gd name="T60" fmla="*/ 3 w 25"/>
                <a:gd name="T61" fmla="*/ 4 h 87"/>
                <a:gd name="T62" fmla="*/ 3 w 25"/>
                <a:gd name="T63" fmla="*/ 34 h 87"/>
                <a:gd name="T64" fmla="*/ 5 w 25"/>
                <a:gd name="T65" fmla="*/ 71 h 87"/>
                <a:gd name="T66" fmla="*/ 6 w 25"/>
                <a:gd name="T67" fmla="*/ 54 h 87"/>
                <a:gd name="T68" fmla="*/ 3 w 25"/>
                <a:gd name="T6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" h="87">
                  <a:moveTo>
                    <a:pt x="2" y="1"/>
                  </a:moveTo>
                  <a:cubicBezTo>
                    <a:pt x="3" y="13"/>
                    <a:pt x="5" y="25"/>
                    <a:pt x="5" y="37"/>
                  </a:cubicBezTo>
                  <a:cubicBezTo>
                    <a:pt x="5" y="42"/>
                    <a:pt x="5" y="48"/>
                    <a:pt x="5" y="54"/>
                  </a:cubicBezTo>
                  <a:cubicBezTo>
                    <a:pt x="5" y="60"/>
                    <a:pt x="4" y="65"/>
                    <a:pt x="5" y="71"/>
                  </a:cubicBezTo>
                  <a:cubicBezTo>
                    <a:pt x="5" y="72"/>
                    <a:pt x="6" y="72"/>
                    <a:pt x="6" y="71"/>
                  </a:cubicBezTo>
                  <a:cubicBezTo>
                    <a:pt x="7" y="66"/>
                    <a:pt x="6" y="60"/>
                    <a:pt x="6" y="54"/>
                  </a:cubicBezTo>
                  <a:cubicBezTo>
                    <a:pt x="5" y="47"/>
                    <a:pt x="5" y="41"/>
                    <a:pt x="4" y="35"/>
                  </a:cubicBezTo>
                  <a:cubicBezTo>
                    <a:pt x="4" y="29"/>
                    <a:pt x="3" y="23"/>
                    <a:pt x="4" y="18"/>
                  </a:cubicBezTo>
                  <a:cubicBezTo>
                    <a:pt x="5" y="13"/>
                    <a:pt x="5" y="8"/>
                    <a:pt x="4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4"/>
                    <a:pt x="13" y="4"/>
                    <a:pt x="16" y="7"/>
                  </a:cubicBezTo>
                  <a:cubicBezTo>
                    <a:pt x="18" y="9"/>
                    <a:pt x="18" y="12"/>
                    <a:pt x="18" y="15"/>
                  </a:cubicBezTo>
                  <a:cubicBezTo>
                    <a:pt x="18" y="18"/>
                    <a:pt x="18" y="21"/>
                    <a:pt x="18" y="25"/>
                  </a:cubicBezTo>
                  <a:cubicBezTo>
                    <a:pt x="18" y="32"/>
                    <a:pt x="19" y="40"/>
                    <a:pt x="19" y="47"/>
                  </a:cubicBezTo>
                  <a:cubicBezTo>
                    <a:pt x="20" y="55"/>
                    <a:pt x="20" y="62"/>
                    <a:pt x="22" y="70"/>
                  </a:cubicBezTo>
                  <a:cubicBezTo>
                    <a:pt x="22" y="72"/>
                    <a:pt x="22" y="73"/>
                    <a:pt x="23" y="75"/>
                  </a:cubicBezTo>
                  <a:cubicBezTo>
                    <a:pt x="23" y="76"/>
                    <a:pt x="23" y="78"/>
                    <a:pt x="23" y="80"/>
                  </a:cubicBezTo>
                  <a:cubicBezTo>
                    <a:pt x="23" y="82"/>
                    <a:pt x="19" y="83"/>
                    <a:pt x="18" y="83"/>
                  </a:cubicBezTo>
                  <a:cubicBezTo>
                    <a:pt x="12" y="85"/>
                    <a:pt x="7" y="85"/>
                    <a:pt x="1" y="85"/>
                  </a:cubicBezTo>
                  <a:cubicBezTo>
                    <a:pt x="2" y="86"/>
                    <a:pt x="2" y="86"/>
                    <a:pt x="2" y="87"/>
                  </a:cubicBezTo>
                  <a:cubicBezTo>
                    <a:pt x="4" y="85"/>
                    <a:pt x="7" y="85"/>
                    <a:pt x="10" y="85"/>
                  </a:cubicBezTo>
                  <a:cubicBezTo>
                    <a:pt x="13" y="85"/>
                    <a:pt x="16" y="85"/>
                    <a:pt x="19" y="84"/>
                  </a:cubicBezTo>
                  <a:cubicBezTo>
                    <a:pt x="20" y="84"/>
                    <a:pt x="23" y="84"/>
                    <a:pt x="24" y="82"/>
                  </a:cubicBezTo>
                  <a:cubicBezTo>
                    <a:pt x="25" y="81"/>
                    <a:pt x="24" y="79"/>
                    <a:pt x="24" y="78"/>
                  </a:cubicBezTo>
                  <a:cubicBezTo>
                    <a:pt x="24" y="71"/>
                    <a:pt x="23" y="64"/>
                    <a:pt x="22" y="57"/>
                  </a:cubicBezTo>
                  <a:cubicBezTo>
                    <a:pt x="21" y="50"/>
                    <a:pt x="20" y="42"/>
                    <a:pt x="19" y="34"/>
                  </a:cubicBezTo>
                  <a:cubicBezTo>
                    <a:pt x="19" y="28"/>
                    <a:pt x="18" y="21"/>
                    <a:pt x="15" y="15"/>
                  </a:cubicBezTo>
                  <a:cubicBezTo>
                    <a:pt x="13" y="11"/>
                    <a:pt x="9" y="6"/>
                    <a:pt x="4" y="8"/>
                  </a:cubicBezTo>
                  <a:cubicBezTo>
                    <a:pt x="0" y="9"/>
                    <a:pt x="0" y="13"/>
                    <a:pt x="0" y="17"/>
                  </a:cubicBezTo>
                  <a:cubicBezTo>
                    <a:pt x="1" y="21"/>
                    <a:pt x="2" y="25"/>
                    <a:pt x="3" y="29"/>
                  </a:cubicBezTo>
                  <a:cubicBezTo>
                    <a:pt x="4" y="40"/>
                    <a:pt x="5" y="50"/>
                    <a:pt x="4" y="61"/>
                  </a:cubicBezTo>
                  <a:cubicBezTo>
                    <a:pt x="4" y="65"/>
                    <a:pt x="3" y="69"/>
                    <a:pt x="3" y="73"/>
                  </a:cubicBezTo>
                  <a:cubicBezTo>
                    <a:pt x="3" y="75"/>
                    <a:pt x="3" y="77"/>
                    <a:pt x="3" y="78"/>
                  </a:cubicBezTo>
                  <a:cubicBezTo>
                    <a:pt x="2" y="79"/>
                    <a:pt x="2" y="81"/>
                    <a:pt x="2" y="82"/>
                  </a:cubicBezTo>
                  <a:cubicBezTo>
                    <a:pt x="1" y="83"/>
                    <a:pt x="2" y="83"/>
                    <a:pt x="3" y="83"/>
                  </a:cubicBezTo>
                  <a:cubicBezTo>
                    <a:pt x="3" y="81"/>
                    <a:pt x="3" y="79"/>
                    <a:pt x="4" y="78"/>
                  </a:cubicBezTo>
                  <a:cubicBezTo>
                    <a:pt x="4" y="75"/>
                    <a:pt x="4" y="73"/>
                    <a:pt x="5" y="70"/>
                  </a:cubicBezTo>
                  <a:cubicBezTo>
                    <a:pt x="5" y="63"/>
                    <a:pt x="5" y="56"/>
                    <a:pt x="5" y="49"/>
                  </a:cubicBezTo>
                  <a:cubicBezTo>
                    <a:pt x="5" y="42"/>
                    <a:pt x="5" y="34"/>
                    <a:pt x="3" y="27"/>
                  </a:cubicBezTo>
                  <a:cubicBezTo>
                    <a:pt x="3" y="23"/>
                    <a:pt x="2" y="19"/>
                    <a:pt x="1" y="15"/>
                  </a:cubicBezTo>
                  <a:cubicBezTo>
                    <a:pt x="1" y="13"/>
                    <a:pt x="1" y="11"/>
                    <a:pt x="3" y="10"/>
                  </a:cubicBezTo>
                  <a:cubicBezTo>
                    <a:pt x="4" y="8"/>
                    <a:pt x="8" y="9"/>
                    <a:pt x="9" y="10"/>
                  </a:cubicBezTo>
                  <a:cubicBezTo>
                    <a:pt x="12" y="11"/>
                    <a:pt x="14" y="14"/>
                    <a:pt x="14" y="16"/>
                  </a:cubicBezTo>
                  <a:cubicBezTo>
                    <a:pt x="16" y="20"/>
                    <a:pt x="17" y="23"/>
                    <a:pt x="17" y="27"/>
                  </a:cubicBezTo>
                  <a:cubicBezTo>
                    <a:pt x="18" y="30"/>
                    <a:pt x="18" y="33"/>
                    <a:pt x="19" y="37"/>
                  </a:cubicBezTo>
                  <a:cubicBezTo>
                    <a:pt x="19" y="41"/>
                    <a:pt x="19" y="45"/>
                    <a:pt x="20" y="49"/>
                  </a:cubicBezTo>
                  <a:cubicBezTo>
                    <a:pt x="20" y="56"/>
                    <a:pt x="21" y="64"/>
                    <a:pt x="22" y="71"/>
                  </a:cubicBezTo>
                  <a:cubicBezTo>
                    <a:pt x="23" y="74"/>
                    <a:pt x="23" y="77"/>
                    <a:pt x="23" y="80"/>
                  </a:cubicBezTo>
                  <a:cubicBezTo>
                    <a:pt x="23" y="82"/>
                    <a:pt x="22" y="82"/>
                    <a:pt x="20" y="83"/>
                  </a:cubicBezTo>
                  <a:cubicBezTo>
                    <a:pt x="14" y="84"/>
                    <a:pt x="7" y="82"/>
                    <a:pt x="1" y="85"/>
                  </a:cubicBezTo>
                  <a:cubicBezTo>
                    <a:pt x="0" y="86"/>
                    <a:pt x="1" y="87"/>
                    <a:pt x="1" y="87"/>
                  </a:cubicBezTo>
                  <a:cubicBezTo>
                    <a:pt x="5" y="87"/>
                    <a:pt x="9" y="86"/>
                    <a:pt x="12" y="86"/>
                  </a:cubicBezTo>
                  <a:cubicBezTo>
                    <a:pt x="16" y="85"/>
                    <a:pt x="20" y="85"/>
                    <a:pt x="23" y="82"/>
                  </a:cubicBezTo>
                  <a:cubicBezTo>
                    <a:pt x="25" y="81"/>
                    <a:pt x="25" y="79"/>
                    <a:pt x="24" y="78"/>
                  </a:cubicBezTo>
                  <a:cubicBezTo>
                    <a:pt x="24" y="75"/>
                    <a:pt x="23" y="73"/>
                    <a:pt x="23" y="70"/>
                  </a:cubicBezTo>
                  <a:cubicBezTo>
                    <a:pt x="22" y="63"/>
                    <a:pt x="21" y="55"/>
                    <a:pt x="20" y="47"/>
                  </a:cubicBezTo>
                  <a:cubicBezTo>
                    <a:pt x="20" y="41"/>
                    <a:pt x="19" y="35"/>
                    <a:pt x="19" y="29"/>
                  </a:cubicBezTo>
                  <a:cubicBezTo>
                    <a:pt x="19" y="23"/>
                    <a:pt x="20" y="18"/>
                    <a:pt x="19" y="12"/>
                  </a:cubicBezTo>
                  <a:cubicBezTo>
                    <a:pt x="19" y="10"/>
                    <a:pt x="19" y="8"/>
                    <a:pt x="18" y="7"/>
                  </a:cubicBezTo>
                  <a:cubicBezTo>
                    <a:pt x="17" y="5"/>
                    <a:pt x="16" y="4"/>
                    <a:pt x="14" y="4"/>
                  </a:cubicBezTo>
                  <a:cubicBezTo>
                    <a:pt x="11" y="3"/>
                    <a:pt x="7" y="3"/>
                    <a:pt x="3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4" y="8"/>
                    <a:pt x="3" y="13"/>
                    <a:pt x="3" y="18"/>
                  </a:cubicBezTo>
                  <a:cubicBezTo>
                    <a:pt x="2" y="24"/>
                    <a:pt x="3" y="29"/>
                    <a:pt x="3" y="34"/>
                  </a:cubicBezTo>
                  <a:cubicBezTo>
                    <a:pt x="3" y="41"/>
                    <a:pt x="4" y="47"/>
                    <a:pt x="4" y="53"/>
                  </a:cubicBezTo>
                  <a:cubicBezTo>
                    <a:pt x="5" y="59"/>
                    <a:pt x="6" y="65"/>
                    <a:pt x="5" y="71"/>
                  </a:cubicBezTo>
                  <a:cubicBezTo>
                    <a:pt x="5" y="71"/>
                    <a:pt x="5" y="71"/>
                    <a:pt x="6" y="71"/>
                  </a:cubicBezTo>
                  <a:cubicBezTo>
                    <a:pt x="5" y="66"/>
                    <a:pt x="6" y="60"/>
                    <a:pt x="6" y="54"/>
                  </a:cubicBezTo>
                  <a:cubicBezTo>
                    <a:pt x="6" y="48"/>
                    <a:pt x="6" y="43"/>
                    <a:pt x="6" y="37"/>
                  </a:cubicBezTo>
                  <a:cubicBezTo>
                    <a:pt x="6" y="24"/>
                    <a:pt x="5" y="12"/>
                    <a:pt x="3" y="0"/>
                  </a:cubicBezTo>
                  <a:cubicBezTo>
                    <a:pt x="3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4" name="Freeform 356"/>
            <p:cNvSpPr/>
            <p:nvPr/>
          </p:nvSpPr>
          <p:spPr bwMode="auto">
            <a:xfrm>
              <a:off x="7122" y="3253"/>
              <a:ext cx="31" cy="28"/>
            </a:xfrm>
            <a:custGeom>
              <a:avLst/>
              <a:gdLst>
                <a:gd name="T0" fmla="*/ 4 w 24"/>
                <a:gd name="T1" fmla="*/ 11 h 22"/>
                <a:gd name="T2" fmla="*/ 12 w 24"/>
                <a:gd name="T3" fmla="*/ 20 h 22"/>
                <a:gd name="T4" fmla="*/ 20 w 24"/>
                <a:gd name="T5" fmla="*/ 10 h 22"/>
                <a:gd name="T6" fmla="*/ 10 w 24"/>
                <a:gd name="T7" fmla="*/ 6 h 22"/>
                <a:gd name="T8" fmla="*/ 1 w 24"/>
                <a:gd name="T9" fmla="*/ 14 h 22"/>
                <a:gd name="T10" fmla="*/ 3 w 24"/>
                <a:gd name="T11" fmla="*/ 20 h 22"/>
                <a:gd name="T12" fmla="*/ 8 w 24"/>
                <a:gd name="T13" fmla="*/ 22 h 22"/>
                <a:gd name="T14" fmla="*/ 20 w 24"/>
                <a:gd name="T15" fmla="*/ 16 h 22"/>
                <a:gd name="T16" fmla="*/ 21 w 24"/>
                <a:gd name="T17" fmla="*/ 5 h 22"/>
                <a:gd name="T18" fmla="*/ 9 w 24"/>
                <a:gd name="T19" fmla="*/ 2 h 22"/>
                <a:gd name="T20" fmla="*/ 2 w 24"/>
                <a:gd name="T21" fmla="*/ 12 h 22"/>
                <a:gd name="T22" fmla="*/ 8 w 24"/>
                <a:gd name="T23" fmla="*/ 20 h 22"/>
                <a:gd name="T24" fmla="*/ 21 w 24"/>
                <a:gd name="T25" fmla="*/ 18 h 22"/>
                <a:gd name="T26" fmla="*/ 24 w 24"/>
                <a:gd name="T27" fmla="*/ 14 h 22"/>
                <a:gd name="T28" fmla="*/ 22 w 24"/>
                <a:gd name="T29" fmla="*/ 8 h 22"/>
                <a:gd name="T30" fmla="*/ 2 w 24"/>
                <a:gd name="T31" fmla="*/ 15 h 22"/>
                <a:gd name="T32" fmla="*/ 3 w 24"/>
                <a:gd name="T33" fmla="*/ 15 h 22"/>
                <a:gd name="T34" fmla="*/ 13 w 24"/>
                <a:gd name="T35" fmla="*/ 6 h 22"/>
                <a:gd name="T36" fmla="*/ 20 w 24"/>
                <a:gd name="T37" fmla="*/ 7 h 22"/>
                <a:gd name="T38" fmla="*/ 23 w 24"/>
                <a:gd name="T39" fmla="*/ 13 h 22"/>
                <a:gd name="T40" fmla="*/ 13 w 24"/>
                <a:gd name="T41" fmla="*/ 20 h 22"/>
                <a:gd name="T42" fmla="*/ 3 w 24"/>
                <a:gd name="T43" fmla="*/ 13 h 22"/>
                <a:gd name="T44" fmla="*/ 11 w 24"/>
                <a:gd name="T45" fmla="*/ 3 h 22"/>
                <a:gd name="T46" fmla="*/ 21 w 24"/>
                <a:gd name="T47" fmla="*/ 9 h 22"/>
                <a:gd name="T48" fmla="*/ 13 w 24"/>
                <a:gd name="T49" fmla="*/ 20 h 22"/>
                <a:gd name="T50" fmla="*/ 2 w 24"/>
                <a:gd name="T51" fmla="*/ 16 h 22"/>
                <a:gd name="T52" fmla="*/ 8 w 24"/>
                <a:gd name="T53" fmla="*/ 7 h 22"/>
                <a:gd name="T54" fmla="*/ 19 w 24"/>
                <a:gd name="T55" fmla="*/ 10 h 22"/>
                <a:gd name="T56" fmla="*/ 13 w 24"/>
                <a:gd name="T57" fmla="*/ 19 h 22"/>
                <a:gd name="T58" fmla="*/ 5 w 24"/>
                <a:gd name="T59" fmla="*/ 11 h 22"/>
                <a:gd name="T60" fmla="*/ 4 w 24"/>
                <a:gd name="T6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22">
                  <a:moveTo>
                    <a:pt x="4" y="11"/>
                  </a:moveTo>
                  <a:cubicBezTo>
                    <a:pt x="5" y="16"/>
                    <a:pt x="7" y="21"/>
                    <a:pt x="12" y="20"/>
                  </a:cubicBezTo>
                  <a:cubicBezTo>
                    <a:pt x="17" y="20"/>
                    <a:pt x="22" y="15"/>
                    <a:pt x="20" y="10"/>
                  </a:cubicBezTo>
                  <a:cubicBezTo>
                    <a:pt x="19" y="6"/>
                    <a:pt x="14" y="4"/>
                    <a:pt x="10" y="6"/>
                  </a:cubicBezTo>
                  <a:cubicBezTo>
                    <a:pt x="5" y="7"/>
                    <a:pt x="1" y="10"/>
                    <a:pt x="1" y="14"/>
                  </a:cubicBezTo>
                  <a:cubicBezTo>
                    <a:pt x="0" y="16"/>
                    <a:pt x="1" y="19"/>
                    <a:pt x="3" y="20"/>
                  </a:cubicBezTo>
                  <a:cubicBezTo>
                    <a:pt x="4" y="21"/>
                    <a:pt x="6" y="22"/>
                    <a:pt x="8" y="22"/>
                  </a:cubicBezTo>
                  <a:cubicBezTo>
                    <a:pt x="13" y="22"/>
                    <a:pt x="17" y="20"/>
                    <a:pt x="20" y="16"/>
                  </a:cubicBezTo>
                  <a:cubicBezTo>
                    <a:pt x="23" y="13"/>
                    <a:pt x="23" y="9"/>
                    <a:pt x="21" y="5"/>
                  </a:cubicBezTo>
                  <a:cubicBezTo>
                    <a:pt x="18" y="2"/>
                    <a:pt x="13" y="1"/>
                    <a:pt x="9" y="2"/>
                  </a:cubicBezTo>
                  <a:cubicBezTo>
                    <a:pt x="5" y="4"/>
                    <a:pt x="2" y="7"/>
                    <a:pt x="2" y="12"/>
                  </a:cubicBezTo>
                  <a:cubicBezTo>
                    <a:pt x="2" y="16"/>
                    <a:pt x="5" y="19"/>
                    <a:pt x="8" y="20"/>
                  </a:cubicBezTo>
                  <a:cubicBezTo>
                    <a:pt x="13" y="22"/>
                    <a:pt x="18" y="21"/>
                    <a:pt x="21" y="18"/>
                  </a:cubicBezTo>
                  <a:cubicBezTo>
                    <a:pt x="22" y="17"/>
                    <a:pt x="24" y="16"/>
                    <a:pt x="24" y="14"/>
                  </a:cubicBezTo>
                  <a:cubicBezTo>
                    <a:pt x="24" y="12"/>
                    <a:pt x="24" y="10"/>
                    <a:pt x="22" y="8"/>
                  </a:cubicBezTo>
                  <a:cubicBezTo>
                    <a:pt x="16" y="0"/>
                    <a:pt x="4" y="7"/>
                    <a:pt x="2" y="15"/>
                  </a:cubicBezTo>
                  <a:cubicBezTo>
                    <a:pt x="2" y="16"/>
                    <a:pt x="3" y="16"/>
                    <a:pt x="3" y="15"/>
                  </a:cubicBezTo>
                  <a:cubicBezTo>
                    <a:pt x="4" y="11"/>
                    <a:pt x="8" y="7"/>
                    <a:pt x="13" y="6"/>
                  </a:cubicBezTo>
                  <a:cubicBezTo>
                    <a:pt x="15" y="6"/>
                    <a:pt x="18" y="6"/>
                    <a:pt x="20" y="7"/>
                  </a:cubicBezTo>
                  <a:cubicBezTo>
                    <a:pt x="22" y="9"/>
                    <a:pt x="23" y="11"/>
                    <a:pt x="23" y="13"/>
                  </a:cubicBezTo>
                  <a:cubicBezTo>
                    <a:pt x="22" y="18"/>
                    <a:pt x="16" y="20"/>
                    <a:pt x="13" y="20"/>
                  </a:cubicBezTo>
                  <a:cubicBezTo>
                    <a:pt x="8" y="20"/>
                    <a:pt x="4" y="17"/>
                    <a:pt x="3" y="13"/>
                  </a:cubicBezTo>
                  <a:cubicBezTo>
                    <a:pt x="2" y="8"/>
                    <a:pt x="6" y="4"/>
                    <a:pt x="11" y="3"/>
                  </a:cubicBezTo>
                  <a:cubicBezTo>
                    <a:pt x="15" y="2"/>
                    <a:pt x="20" y="4"/>
                    <a:pt x="21" y="9"/>
                  </a:cubicBezTo>
                  <a:cubicBezTo>
                    <a:pt x="22" y="14"/>
                    <a:pt x="18" y="18"/>
                    <a:pt x="13" y="20"/>
                  </a:cubicBezTo>
                  <a:cubicBezTo>
                    <a:pt x="9" y="21"/>
                    <a:pt x="3" y="21"/>
                    <a:pt x="2" y="16"/>
                  </a:cubicBezTo>
                  <a:cubicBezTo>
                    <a:pt x="1" y="12"/>
                    <a:pt x="5" y="9"/>
                    <a:pt x="8" y="7"/>
                  </a:cubicBezTo>
                  <a:cubicBezTo>
                    <a:pt x="11" y="6"/>
                    <a:pt x="16" y="6"/>
                    <a:pt x="19" y="10"/>
                  </a:cubicBezTo>
                  <a:cubicBezTo>
                    <a:pt x="21" y="14"/>
                    <a:pt x="16" y="18"/>
                    <a:pt x="13" y="19"/>
                  </a:cubicBezTo>
                  <a:cubicBezTo>
                    <a:pt x="8" y="20"/>
                    <a:pt x="5" y="15"/>
                    <a:pt x="5" y="11"/>
                  </a:cubicBezTo>
                  <a:cubicBezTo>
                    <a:pt x="5" y="10"/>
                    <a:pt x="4" y="10"/>
                    <a:pt x="4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5" name="Freeform 357"/>
            <p:cNvSpPr/>
            <p:nvPr/>
          </p:nvSpPr>
          <p:spPr bwMode="auto">
            <a:xfrm>
              <a:off x="7174" y="3254"/>
              <a:ext cx="85" cy="159"/>
            </a:xfrm>
            <a:custGeom>
              <a:avLst/>
              <a:gdLst>
                <a:gd name="T0" fmla="*/ 2 w 66"/>
                <a:gd name="T1" fmla="*/ 69 h 123"/>
                <a:gd name="T2" fmla="*/ 2 w 66"/>
                <a:gd name="T3" fmla="*/ 14 h 123"/>
                <a:gd name="T4" fmla="*/ 9 w 66"/>
                <a:gd name="T5" fmla="*/ 3 h 123"/>
                <a:gd name="T6" fmla="*/ 18 w 66"/>
                <a:gd name="T7" fmla="*/ 17 h 123"/>
                <a:gd name="T8" fmla="*/ 41 w 66"/>
                <a:gd name="T9" fmla="*/ 68 h 123"/>
                <a:gd name="T10" fmla="*/ 50 w 66"/>
                <a:gd name="T11" fmla="*/ 88 h 123"/>
                <a:gd name="T12" fmla="*/ 48 w 66"/>
                <a:gd name="T13" fmla="*/ 58 h 123"/>
                <a:gd name="T14" fmla="*/ 41 w 66"/>
                <a:gd name="T15" fmla="*/ 7 h 123"/>
                <a:gd name="T16" fmla="*/ 60 w 66"/>
                <a:gd name="T17" fmla="*/ 10 h 123"/>
                <a:gd name="T18" fmla="*/ 63 w 66"/>
                <a:gd name="T19" fmla="*/ 53 h 123"/>
                <a:gd name="T20" fmla="*/ 65 w 66"/>
                <a:gd name="T21" fmla="*/ 111 h 123"/>
                <a:gd name="T22" fmla="*/ 61 w 66"/>
                <a:gd name="T23" fmla="*/ 120 h 123"/>
                <a:gd name="T24" fmla="*/ 43 w 66"/>
                <a:gd name="T25" fmla="*/ 116 h 123"/>
                <a:gd name="T26" fmla="*/ 20 w 66"/>
                <a:gd name="T27" fmla="*/ 71 h 123"/>
                <a:gd name="T28" fmla="*/ 19 w 66"/>
                <a:gd name="T29" fmla="*/ 89 h 123"/>
                <a:gd name="T30" fmla="*/ 20 w 66"/>
                <a:gd name="T31" fmla="*/ 117 h 123"/>
                <a:gd name="T32" fmla="*/ 11 w 66"/>
                <a:gd name="T33" fmla="*/ 119 h 123"/>
                <a:gd name="T34" fmla="*/ 3 w 66"/>
                <a:gd name="T35" fmla="*/ 104 h 123"/>
                <a:gd name="T36" fmla="*/ 3 w 66"/>
                <a:gd name="T37" fmla="*/ 38 h 123"/>
                <a:gd name="T38" fmla="*/ 2 w 66"/>
                <a:gd name="T39" fmla="*/ 5 h 123"/>
                <a:gd name="T40" fmla="*/ 17 w 66"/>
                <a:gd name="T41" fmla="*/ 12 h 123"/>
                <a:gd name="T42" fmla="*/ 41 w 66"/>
                <a:gd name="T43" fmla="*/ 77 h 123"/>
                <a:gd name="T44" fmla="*/ 46 w 66"/>
                <a:gd name="T45" fmla="*/ 88 h 123"/>
                <a:gd name="T46" fmla="*/ 44 w 66"/>
                <a:gd name="T47" fmla="*/ 47 h 123"/>
                <a:gd name="T48" fmla="*/ 39 w 66"/>
                <a:gd name="T49" fmla="*/ 14 h 123"/>
                <a:gd name="T50" fmla="*/ 56 w 66"/>
                <a:gd name="T51" fmla="*/ 16 h 123"/>
                <a:gd name="T52" fmla="*/ 61 w 66"/>
                <a:gd name="T53" fmla="*/ 93 h 123"/>
                <a:gd name="T54" fmla="*/ 60 w 66"/>
                <a:gd name="T55" fmla="*/ 120 h 123"/>
                <a:gd name="T56" fmla="*/ 43 w 66"/>
                <a:gd name="T57" fmla="*/ 117 h 123"/>
                <a:gd name="T58" fmla="*/ 24 w 66"/>
                <a:gd name="T59" fmla="*/ 78 h 123"/>
                <a:gd name="T60" fmla="*/ 16 w 66"/>
                <a:gd name="T61" fmla="*/ 91 h 123"/>
                <a:gd name="T62" fmla="*/ 12 w 66"/>
                <a:gd name="T63" fmla="*/ 117 h 123"/>
                <a:gd name="T64" fmla="*/ 17 w 66"/>
                <a:gd name="T65" fmla="*/ 96 h 123"/>
                <a:gd name="T66" fmla="*/ 19 w 66"/>
                <a:gd name="T67" fmla="*/ 77 h 123"/>
                <a:gd name="T68" fmla="*/ 33 w 66"/>
                <a:gd name="T69" fmla="*/ 97 h 123"/>
                <a:gd name="T70" fmla="*/ 48 w 66"/>
                <a:gd name="T71" fmla="*/ 123 h 123"/>
                <a:gd name="T72" fmla="*/ 63 w 66"/>
                <a:gd name="T73" fmla="*/ 111 h 123"/>
                <a:gd name="T74" fmla="*/ 60 w 66"/>
                <a:gd name="T75" fmla="*/ 30 h 123"/>
                <a:gd name="T76" fmla="*/ 48 w 66"/>
                <a:gd name="T77" fmla="*/ 5 h 123"/>
                <a:gd name="T78" fmla="*/ 38 w 66"/>
                <a:gd name="T79" fmla="*/ 18 h 123"/>
                <a:gd name="T80" fmla="*/ 45 w 66"/>
                <a:gd name="T81" fmla="*/ 71 h 123"/>
                <a:gd name="T82" fmla="*/ 46 w 66"/>
                <a:gd name="T83" fmla="*/ 87 h 123"/>
                <a:gd name="T84" fmla="*/ 34 w 66"/>
                <a:gd name="T85" fmla="*/ 50 h 123"/>
                <a:gd name="T86" fmla="*/ 10 w 66"/>
                <a:gd name="T87" fmla="*/ 2 h 123"/>
                <a:gd name="T88" fmla="*/ 2 w 66"/>
                <a:gd name="T89" fmla="*/ 24 h 123"/>
                <a:gd name="T90" fmla="*/ 2 w 66"/>
                <a:gd name="T91" fmla="*/ 102 h 123"/>
                <a:gd name="T92" fmla="*/ 10 w 66"/>
                <a:gd name="T93" fmla="*/ 120 h 123"/>
                <a:gd name="T94" fmla="*/ 21 w 66"/>
                <a:gd name="T95" fmla="*/ 119 h 123"/>
                <a:gd name="T96" fmla="*/ 20 w 66"/>
                <a:gd name="T97" fmla="*/ 92 h 123"/>
                <a:gd name="T98" fmla="*/ 20 w 66"/>
                <a:gd name="T99" fmla="*/ 72 h 123"/>
                <a:gd name="T100" fmla="*/ 38 w 66"/>
                <a:gd name="T101" fmla="*/ 108 h 123"/>
                <a:gd name="T102" fmla="*/ 62 w 66"/>
                <a:gd name="T103" fmla="*/ 121 h 123"/>
                <a:gd name="T104" fmla="*/ 66 w 66"/>
                <a:gd name="T105" fmla="*/ 109 h 123"/>
                <a:gd name="T106" fmla="*/ 65 w 66"/>
                <a:gd name="T107" fmla="*/ 41 h 123"/>
                <a:gd name="T108" fmla="*/ 43 w 66"/>
                <a:gd name="T109" fmla="*/ 4 h 123"/>
                <a:gd name="T110" fmla="*/ 43 w 66"/>
                <a:gd name="T111" fmla="*/ 26 h 123"/>
                <a:gd name="T112" fmla="*/ 49 w 66"/>
                <a:gd name="T113" fmla="*/ 71 h 123"/>
                <a:gd name="T114" fmla="*/ 49 w 66"/>
                <a:gd name="T115" fmla="*/ 87 h 123"/>
                <a:gd name="T116" fmla="*/ 42 w 66"/>
                <a:gd name="T117" fmla="*/ 67 h 123"/>
                <a:gd name="T118" fmla="*/ 19 w 66"/>
                <a:gd name="T119" fmla="*/ 16 h 123"/>
                <a:gd name="T120" fmla="*/ 6 w 66"/>
                <a:gd name="T121" fmla="*/ 1 h 123"/>
                <a:gd name="T122" fmla="*/ 1 w 66"/>
                <a:gd name="T123" fmla="*/ 27 h 123"/>
                <a:gd name="T124" fmla="*/ 2 w 66"/>
                <a:gd name="T125" fmla="*/ 9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" h="123">
                  <a:moveTo>
                    <a:pt x="2" y="116"/>
                  </a:moveTo>
                  <a:cubicBezTo>
                    <a:pt x="4" y="108"/>
                    <a:pt x="3" y="100"/>
                    <a:pt x="3" y="93"/>
                  </a:cubicBezTo>
                  <a:cubicBezTo>
                    <a:pt x="2" y="85"/>
                    <a:pt x="2" y="77"/>
                    <a:pt x="2" y="69"/>
                  </a:cubicBezTo>
                  <a:cubicBezTo>
                    <a:pt x="2" y="62"/>
                    <a:pt x="2" y="54"/>
                    <a:pt x="2" y="47"/>
                  </a:cubicBezTo>
                  <a:cubicBezTo>
                    <a:pt x="2" y="40"/>
                    <a:pt x="2" y="32"/>
                    <a:pt x="2" y="25"/>
                  </a:cubicBezTo>
                  <a:cubicBezTo>
                    <a:pt x="2" y="21"/>
                    <a:pt x="2" y="18"/>
                    <a:pt x="2" y="14"/>
                  </a:cubicBezTo>
                  <a:cubicBezTo>
                    <a:pt x="3" y="13"/>
                    <a:pt x="3" y="11"/>
                    <a:pt x="3" y="9"/>
                  </a:cubicBezTo>
                  <a:cubicBezTo>
                    <a:pt x="3" y="8"/>
                    <a:pt x="4" y="6"/>
                    <a:pt x="4" y="5"/>
                  </a:cubicBezTo>
                  <a:cubicBezTo>
                    <a:pt x="5" y="3"/>
                    <a:pt x="7" y="2"/>
                    <a:pt x="9" y="3"/>
                  </a:cubicBezTo>
                  <a:cubicBezTo>
                    <a:pt x="11" y="3"/>
                    <a:pt x="13" y="5"/>
                    <a:pt x="14" y="7"/>
                  </a:cubicBezTo>
                  <a:cubicBezTo>
                    <a:pt x="15" y="8"/>
                    <a:pt x="15" y="10"/>
                    <a:pt x="16" y="11"/>
                  </a:cubicBezTo>
                  <a:cubicBezTo>
                    <a:pt x="17" y="13"/>
                    <a:pt x="17" y="15"/>
                    <a:pt x="18" y="17"/>
                  </a:cubicBezTo>
                  <a:cubicBezTo>
                    <a:pt x="20" y="20"/>
                    <a:pt x="21" y="23"/>
                    <a:pt x="23" y="27"/>
                  </a:cubicBezTo>
                  <a:cubicBezTo>
                    <a:pt x="26" y="33"/>
                    <a:pt x="30" y="40"/>
                    <a:pt x="33" y="47"/>
                  </a:cubicBezTo>
                  <a:cubicBezTo>
                    <a:pt x="36" y="54"/>
                    <a:pt x="39" y="60"/>
                    <a:pt x="41" y="68"/>
                  </a:cubicBezTo>
                  <a:cubicBezTo>
                    <a:pt x="42" y="71"/>
                    <a:pt x="43" y="75"/>
                    <a:pt x="44" y="78"/>
                  </a:cubicBezTo>
                  <a:cubicBezTo>
                    <a:pt x="45" y="81"/>
                    <a:pt x="45" y="84"/>
                    <a:pt x="47" y="87"/>
                  </a:cubicBezTo>
                  <a:cubicBezTo>
                    <a:pt x="47" y="88"/>
                    <a:pt x="49" y="90"/>
                    <a:pt x="50" y="88"/>
                  </a:cubicBezTo>
                  <a:cubicBezTo>
                    <a:pt x="52" y="86"/>
                    <a:pt x="52" y="83"/>
                    <a:pt x="51" y="80"/>
                  </a:cubicBezTo>
                  <a:cubicBezTo>
                    <a:pt x="51" y="77"/>
                    <a:pt x="50" y="73"/>
                    <a:pt x="50" y="70"/>
                  </a:cubicBezTo>
                  <a:cubicBezTo>
                    <a:pt x="49" y="66"/>
                    <a:pt x="49" y="62"/>
                    <a:pt x="48" y="58"/>
                  </a:cubicBezTo>
                  <a:cubicBezTo>
                    <a:pt x="47" y="51"/>
                    <a:pt x="46" y="43"/>
                    <a:pt x="45" y="35"/>
                  </a:cubicBezTo>
                  <a:cubicBezTo>
                    <a:pt x="45" y="29"/>
                    <a:pt x="44" y="22"/>
                    <a:pt x="42" y="15"/>
                  </a:cubicBezTo>
                  <a:cubicBezTo>
                    <a:pt x="41" y="13"/>
                    <a:pt x="40" y="9"/>
                    <a:pt x="41" y="7"/>
                  </a:cubicBezTo>
                  <a:cubicBezTo>
                    <a:pt x="42" y="5"/>
                    <a:pt x="45" y="5"/>
                    <a:pt x="48" y="4"/>
                  </a:cubicBezTo>
                  <a:cubicBezTo>
                    <a:pt x="50" y="3"/>
                    <a:pt x="53" y="4"/>
                    <a:pt x="55" y="5"/>
                  </a:cubicBezTo>
                  <a:cubicBezTo>
                    <a:pt x="57" y="6"/>
                    <a:pt x="59" y="8"/>
                    <a:pt x="60" y="10"/>
                  </a:cubicBezTo>
                  <a:cubicBezTo>
                    <a:pt x="61" y="13"/>
                    <a:pt x="62" y="17"/>
                    <a:pt x="62" y="20"/>
                  </a:cubicBezTo>
                  <a:cubicBezTo>
                    <a:pt x="63" y="23"/>
                    <a:pt x="63" y="27"/>
                    <a:pt x="63" y="31"/>
                  </a:cubicBezTo>
                  <a:cubicBezTo>
                    <a:pt x="64" y="38"/>
                    <a:pt x="64" y="45"/>
                    <a:pt x="63" y="53"/>
                  </a:cubicBezTo>
                  <a:cubicBezTo>
                    <a:pt x="63" y="60"/>
                    <a:pt x="63" y="68"/>
                    <a:pt x="63" y="75"/>
                  </a:cubicBezTo>
                  <a:cubicBezTo>
                    <a:pt x="63" y="83"/>
                    <a:pt x="64" y="91"/>
                    <a:pt x="64" y="99"/>
                  </a:cubicBezTo>
                  <a:cubicBezTo>
                    <a:pt x="64" y="103"/>
                    <a:pt x="65" y="107"/>
                    <a:pt x="65" y="111"/>
                  </a:cubicBezTo>
                  <a:cubicBezTo>
                    <a:pt x="65" y="112"/>
                    <a:pt x="65" y="114"/>
                    <a:pt x="65" y="116"/>
                  </a:cubicBezTo>
                  <a:cubicBezTo>
                    <a:pt x="65" y="117"/>
                    <a:pt x="65" y="118"/>
                    <a:pt x="64" y="119"/>
                  </a:cubicBezTo>
                  <a:cubicBezTo>
                    <a:pt x="63" y="120"/>
                    <a:pt x="62" y="120"/>
                    <a:pt x="61" y="120"/>
                  </a:cubicBezTo>
                  <a:cubicBezTo>
                    <a:pt x="59" y="120"/>
                    <a:pt x="58" y="120"/>
                    <a:pt x="57" y="120"/>
                  </a:cubicBezTo>
                  <a:cubicBezTo>
                    <a:pt x="54" y="120"/>
                    <a:pt x="51" y="122"/>
                    <a:pt x="49" y="121"/>
                  </a:cubicBezTo>
                  <a:cubicBezTo>
                    <a:pt x="47" y="120"/>
                    <a:pt x="45" y="118"/>
                    <a:pt x="43" y="116"/>
                  </a:cubicBezTo>
                  <a:cubicBezTo>
                    <a:pt x="42" y="113"/>
                    <a:pt x="40" y="111"/>
                    <a:pt x="39" y="108"/>
                  </a:cubicBezTo>
                  <a:cubicBezTo>
                    <a:pt x="36" y="103"/>
                    <a:pt x="33" y="97"/>
                    <a:pt x="31" y="92"/>
                  </a:cubicBezTo>
                  <a:cubicBezTo>
                    <a:pt x="27" y="85"/>
                    <a:pt x="24" y="78"/>
                    <a:pt x="20" y="71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7" y="74"/>
                    <a:pt x="17" y="77"/>
                    <a:pt x="18" y="80"/>
                  </a:cubicBezTo>
                  <a:cubicBezTo>
                    <a:pt x="18" y="83"/>
                    <a:pt x="19" y="86"/>
                    <a:pt x="19" y="89"/>
                  </a:cubicBezTo>
                  <a:cubicBezTo>
                    <a:pt x="19" y="93"/>
                    <a:pt x="19" y="97"/>
                    <a:pt x="19" y="101"/>
                  </a:cubicBezTo>
                  <a:cubicBezTo>
                    <a:pt x="19" y="105"/>
                    <a:pt x="19" y="108"/>
                    <a:pt x="20" y="111"/>
                  </a:cubicBezTo>
                  <a:cubicBezTo>
                    <a:pt x="20" y="114"/>
                    <a:pt x="20" y="116"/>
                    <a:pt x="20" y="117"/>
                  </a:cubicBezTo>
                  <a:cubicBezTo>
                    <a:pt x="20" y="118"/>
                    <a:pt x="20" y="119"/>
                    <a:pt x="20" y="120"/>
                  </a:cubicBezTo>
                  <a:cubicBezTo>
                    <a:pt x="20" y="120"/>
                    <a:pt x="18" y="120"/>
                    <a:pt x="18" y="120"/>
                  </a:cubicBezTo>
                  <a:cubicBezTo>
                    <a:pt x="15" y="120"/>
                    <a:pt x="13" y="119"/>
                    <a:pt x="11" y="119"/>
                  </a:cubicBezTo>
                  <a:cubicBezTo>
                    <a:pt x="9" y="119"/>
                    <a:pt x="7" y="120"/>
                    <a:pt x="5" y="119"/>
                  </a:cubicBezTo>
                  <a:cubicBezTo>
                    <a:pt x="3" y="119"/>
                    <a:pt x="3" y="115"/>
                    <a:pt x="3" y="113"/>
                  </a:cubicBezTo>
                  <a:cubicBezTo>
                    <a:pt x="3" y="110"/>
                    <a:pt x="3" y="107"/>
                    <a:pt x="3" y="104"/>
                  </a:cubicBezTo>
                  <a:cubicBezTo>
                    <a:pt x="3" y="102"/>
                    <a:pt x="4" y="99"/>
                    <a:pt x="3" y="96"/>
                  </a:cubicBezTo>
                  <a:cubicBezTo>
                    <a:pt x="3" y="92"/>
                    <a:pt x="3" y="88"/>
                    <a:pt x="3" y="85"/>
                  </a:cubicBezTo>
                  <a:cubicBezTo>
                    <a:pt x="3" y="69"/>
                    <a:pt x="3" y="54"/>
                    <a:pt x="3" y="38"/>
                  </a:cubicBezTo>
                  <a:cubicBezTo>
                    <a:pt x="3" y="30"/>
                    <a:pt x="3" y="23"/>
                    <a:pt x="3" y="15"/>
                  </a:cubicBezTo>
                  <a:cubicBezTo>
                    <a:pt x="2" y="13"/>
                    <a:pt x="2" y="11"/>
                    <a:pt x="2" y="9"/>
                  </a:cubicBezTo>
                  <a:cubicBezTo>
                    <a:pt x="2" y="8"/>
                    <a:pt x="2" y="6"/>
                    <a:pt x="2" y="5"/>
                  </a:cubicBezTo>
                  <a:cubicBezTo>
                    <a:pt x="3" y="3"/>
                    <a:pt x="4" y="2"/>
                    <a:pt x="6" y="2"/>
                  </a:cubicBezTo>
                  <a:cubicBezTo>
                    <a:pt x="8" y="2"/>
                    <a:pt x="10" y="3"/>
                    <a:pt x="11" y="5"/>
                  </a:cubicBezTo>
                  <a:cubicBezTo>
                    <a:pt x="14" y="6"/>
                    <a:pt x="16" y="9"/>
                    <a:pt x="17" y="12"/>
                  </a:cubicBezTo>
                  <a:cubicBezTo>
                    <a:pt x="21" y="17"/>
                    <a:pt x="23" y="23"/>
                    <a:pt x="26" y="29"/>
                  </a:cubicBezTo>
                  <a:cubicBezTo>
                    <a:pt x="30" y="39"/>
                    <a:pt x="32" y="49"/>
                    <a:pt x="36" y="59"/>
                  </a:cubicBezTo>
                  <a:cubicBezTo>
                    <a:pt x="38" y="65"/>
                    <a:pt x="40" y="71"/>
                    <a:pt x="41" y="77"/>
                  </a:cubicBezTo>
                  <a:cubicBezTo>
                    <a:pt x="42" y="79"/>
                    <a:pt x="42" y="81"/>
                    <a:pt x="43" y="83"/>
                  </a:cubicBezTo>
                  <a:cubicBezTo>
                    <a:pt x="43" y="85"/>
                    <a:pt x="44" y="87"/>
                    <a:pt x="45" y="88"/>
                  </a:cubicBezTo>
                  <a:cubicBezTo>
                    <a:pt x="45" y="89"/>
                    <a:pt x="46" y="88"/>
                    <a:pt x="46" y="88"/>
                  </a:cubicBezTo>
                  <a:cubicBezTo>
                    <a:pt x="47" y="85"/>
                    <a:pt x="47" y="82"/>
                    <a:pt x="47" y="80"/>
                  </a:cubicBezTo>
                  <a:cubicBezTo>
                    <a:pt x="47" y="76"/>
                    <a:pt x="46" y="73"/>
                    <a:pt x="46" y="70"/>
                  </a:cubicBezTo>
                  <a:cubicBezTo>
                    <a:pt x="46" y="62"/>
                    <a:pt x="45" y="54"/>
                    <a:pt x="44" y="47"/>
                  </a:cubicBezTo>
                  <a:cubicBezTo>
                    <a:pt x="44" y="43"/>
                    <a:pt x="43" y="39"/>
                    <a:pt x="43" y="36"/>
                  </a:cubicBezTo>
                  <a:cubicBezTo>
                    <a:pt x="42" y="32"/>
                    <a:pt x="41" y="28"/>
                    <a:pt x="41" y="24"/>
                  </a:cubicBezTo>
                  <a:cubicBezTo>
                    <a:pt x="40" y="21"/>
                    <a:pt x="39" y="17"/>
                    <a:pt x="39" y="14"/>
                  </a:cubicBezTo>
                  <a:cubicBezTo>
                    <a:pt x="39" y="11"/>
                    <a:pt x="40" y="10"/>
                    <a:pt x="42" y="9"/>
                  </a:cubicBezTo>
                  <a:cubicBezTo>
                    <a:pt x="45" y="6"/>
                    <a:pt x="49" y="5"/>
                    <a:pt x="51" y="7"/>
                  </a:cubicBezTo>
                  <a:cubicBezTo>
                    <a:pt x="54" y="9"/>
                    <a:pt x="56" y="13"/>
                    <a:pt x="56" y="16"/>
                  </a:cubicBezTo>
                  <a:cubicBezTo>
                    <a:pt x="57" y="20"/>
                    <a:pt x="58" y="24"/>
                    <a:pt x="58" y="28"/>
                  </a:cubicBezTo>
                  <a:cubicBezTo>
                    <a:pt x="59" y="34"/>
                    <a:pt x="59" y="41"/>
                    <a:pt x="60" y="47"/>
                  </a:cubicBezTo>
                  <a:cubicBezTo>
                    <a:pt x="61" y="62"/>
                    <a:pt x="61" y="78"/>
                    <a:pt x="61" y="93"/>
                  </a:cubicBezTo>
                  <a:cubicBezTo>
                    <a:pt x="61" y="96"/>
                    <a:pt x="61" y="99"/>
                    <a:pt x="62" y="102"/>
                  </a:cubicBezTo>
                  <a:cubicBezTo>
                    <a:pt x="62" y="104"/>
                    <a:pt x="62" y="105"/>
                    <a:pt x="62" y="108"/>
                  </a:cubicBezTo>
                  <a:cubicBezTo>
                    <a:pt x="62" y="111"/>
                    <a:pt x="63" y="116"/>
                    <a:pt x="60" y="120"/>
                  </a:cubicBezTo>
                  <a:cubicBezTo>
                    <a:pt x="59" y="121"/>
                    <a:pt x="58" y="122"/>
                    <a:pt x="56" y="122"/>
                  </a:cubicBezTo>
                  <a:cubicBezTo>
                    <a:pt x="53" y="122"/>
                    <a:pt x="50" y="122"/>
                    <a:pt x="48" y="121"/>
                  </a:cubicBezTo>
                  <a:cubicBezTo>
                    <a:pt x="46" y="121"/>
                    <a:pt x="44" y="119"/>
                    <a:pt x="43" y="117"/>
                  </a:cubicBezTo>
                  <a:cubicBezTo>
                    <a:pt x="42" y="114"/>
                    <a:pt x="41" y="112"/>
                    <a:pt x="40" y="109"/>
                  </a:cubicBezTo>
                  <a:cubicBezTo>
                    <a:pt x="38" y="104"/>
                    <a:pt x="36" y="99"/>
                    <a:pt x="33" y="94"/>
                  </a:cubicBezTo>
                  <a:cubicBezTo>
                    <a:pt x="31" y="88"/>
                    <a:pt x="28" y="83"/>
                    <a:pt x="24" y="78"/>
                  </a:cubicBezTo>
                  <a:cubicBezTo>
                    <a:pt x="22" y="77"/>
                    <a:pt x="19" y="74"/>
                    <a:pt x="17" y="77"/>
                  </a:cubicBezTo>
                  <a:cubicBezTo>
                    <a:pt x="17" y="78"/>
                    <a:pt x="16" y="81"/>
                    <a:pt x="16" y="83"/>
                  </a:cubicBezTo>
                  <a:cubicBezTo>
                    <a:pt x="16" y="85"/>
                    <a:pt x="16" y="88"/>
                    <a:pt x="16" y="91"/>
                  </a:cubicBezTo>
                  <a:cubicBezTo>
                    <a:pt x="16" y="94"/>
                    <a:pt x="16" y="96"/>
                    <a:pt x="16" y="99"/>
                  </a:cubicBezTo>
                  <a:cubicBezTo>
                    <a:pt x="16" y="102"/>
                    <a:pt x="16" y="104"/>
                    <a:pt x="16" y="106"/>
                  </a:cubicBezTo>
                  <a:cubicBezTo>
                    <a:pt x="16" y="110"/>
                    <a:pt x="16" y="115"/>
                    <a:pt x="12" y="117"/>
                  </a:cubicBezTo>
                  <a:cubicBezTo>
                    <a:pt x="11" y="117"/>
                    <a:pt x="12" y="118"/>
                    <a:pt x="12" y="118"/>
                  </a:cubicBezTo>
                  <a:cubicBezTo>
                    <a:pt x="17" y="116"/>
                    <a:pt x="17" y="110"/>
                    <a:pt x="17" y="105"/>
                  </a:cubicBezTo>
                  <a:cubicBezTo>
                    <a:pt x="17" y="102"/>
                    <a:pt x="18" y="99"/>
                    <a:pt x="17" y="96"/>
                  </a:cubicBezTo>
                  <a:cubicBezTo>
                    <a:pt x="17" y="92"/>
                    <a:pt x="17" y="89"/>
                    <a:pt x="17" y="85"/>
                  </a:cubicBezTo>
                  <a:cubicBezTo>
                    <a:pt x="17" y="83"/>
                    <a:pt x="17" y="82"/>
                    <a:pt x="18" y="80"/>
                  </a:cubicBezTo>
                  <a:cubicBezTo>
                    <a:pt x="18" y="79"/>
                    <a:pt x="18" y="77"/>
                    <a:pt x="19" y="77"/>
                  </a:cubicBezTo>
                  <a:cubicBezTo>
                    <a:pt x="20" y="76"/>
                    <a:pt x="21" y="77"/>
                    <a:pt x="21" y="78"/>
                  </a:cubicBezTo>
                  <a:cubicBezTo>
                    <a:pt x="22" y="78"/>
                    <a:pt x="23" y="80"/>
                    <a:pt x="24" y="81"/>
                  </a:cubicBezTo>
                  <a:cubicBezTo>
                    <a:pt x="29" y="85"/>
                    <a:pt x="31" y="92"/>
                    <a:pt x="33" y="97"/>
                  </a:cubicBezTo>
                  <a:cubicBezTo>
                    <a:pt x="35" y="100"/>
                    <a:pt x="36" y="102"/>
                    <a:pt x="37" y="105"/>
                  </a:cubicBezTo>
                  <a:cubicBezTo>
                    <a:pt x="38" y="107"/>
                    <a:pt x="38" y="110"/>
                    <a:pt x="39" y="112"/>
                  </a:cubicBezTo>
                  <a:cubicBezTo>
                    <a:pt x="41" y="116"/>
                    <a:pt x="43" y="121"/>
                    <a:pt x="48" y="123"/>
                  </a:cubicBezTo>
                  <a:cubicBezTo>
                    <a:pt x="50" y="123"/>
                    <a:pt x="53" y="123"/>
                    <a:pt x="55" y="123"/>
                  </a:cubicBezTo>
                  <a:cubicBezTo>
                    <a:pt x="57" y="123"/>
                    <a:pt x="59" y="123"/>
                    <a:pt x="60" y="121"/>
                  </a:cubicBezTo>
                  <a:cubicBezTo>
                    <a:pt x="63" y="119"/>
                    <a:pt x="63" y="114"/>
                    <a:pt x="63" y="111"/>
                  </a:cubicBezTo>
                  <a:cubicBezTo>
                    <a:pt x="63" y="107"/>
                    <a:pt x="63" y="103"/>
                    <a:pt x="63" y="99"/>
                  </a:cubicBezTo>
                  <a:cubicBezTo>
                    <a:pt x="62" y="91"/>
                    <a:pt x="62" y="84"/>
                    <a:pt x="62" y="76"/>
                  </a:cubicBezTo>
                  <a:cubicBezTo>
                    <a:pt x="62" y="61"/>
                    <a:pt x="61" y="45"/>
                    <a:pt x="60" y="30"/>
                  </a:cubicBezTo>
                  <a:cubicBezTo>
                    <a:pt x="59" y="27"/>
                    <a:pt x="59" y="23"/>
                    <a:pt x="58" y="20"/>
                  </a:cubicBezTo>
                  <a:cubicBezTo>
                    <a:pt x="58" y="16"/>
                    <a:pt x="57" y="12"/>
                    <a:pt x="55" y="9"/>
                  </a:cubicBezTo>
                  <a:cubicBezTo>
                    <a:pt x="53" y="6"/>
                    <a:pt x="51" y="5"/>
                    <a:pt x="48" y="5"/>
                  </a:cubicBezTo>
                  <a:cubicBezTo>
                    <a:pt x="46" y="5"/>
                    <a:pt x="44" y="6"/>
                    <a:pt x="42" y="7"/>
                  </a:cubicBezTo>
                  <a:cubicBezTo>
                    <a:pt x="41" y="8"/>
                    <a:pt x="39" y="9"/>
                    <a:pt x="38" y="11"/>
                  </a:cubicBezTo>
                  <a:cubicBezTo>
                    <a:pt x="37" y="13"/>
                    <a:pt x="38" y="15"/>
                    <a:pt x="38" y="18"/>
                  </a:cubicBezTo>
                  <a:cubicBezTo>
                    <a:pt x="39" y="21"/>
                    <a:pt x="39" y="24"/>
                    <a:pt x="40" y="28"/>
                  </a:cubicBezTo>
                  <a:cubicBezTo>
                    <a:pt x="42" y="35"/>
                    <a:pt x="42" y="42"/>
                    <a:pt x="43" y="49"/>
                  </a:cubicBezTo>
                  <a:cubicBezTo>
                    <a:pt x="44" y="56"/>
                    <a:pt x="45" y="63"/>
                    <a:pt x="45" y="71"/>
                  </a:cubicBezTo>
                  <a:cubicBezTo>
                    <a:pt x="45" y="74"/>
                    <a:pt x="45" y="76"/>
                    <a:pt x="46" y="79"/>
                  </a:cubicBezTo>
                  <a:cubicBezTo>
                    <a:pt x="46" y="82"/>
                    <a:pt x="46" y="85"/>
                    <a:pt x="45" y="88"/>
                  </a:cubicBezTo>
                  <a:cubicBezTo>
                    <a:pt x="45" y="88"/>
                    <a:pt x="45" y="87"/>
                    <a:pt x="46" y="87"/>
                  </a:cubicBezTo>
                  <a:cubicBezTo>
                    <a:pt x="44" y="86"/>
                    <a:pt x="44" y="83"/>
                    <a:pt x="43" y="80"/>
                  </a:cubicBezTo>
                  <a:cubicBezTo>
                    <a:pt x="43" y="77"/>
                    <a:pt x="42" y="74"/>
                    <a:pt x="41" y="71"/>
                  </a:cubicBezTo>
                  <a:cubicBezTo>
                    <a:pt x="39" y="64"/>
                    <a:pt x="36" y="57"/>
                    <a:pt x="34" y="50"/>
                  </a:cubicBezTo>
                  <a:cubicBezTo>
                    <a:pt x="30" y="38"/>
                    <a:pt x="27" y="26"/>
                    <a:pt x="20" y="15"/>
                  </a:cubicBezTo>
                  <a:cubicBezTo>
                    <a:pt x="19" y="12"/>
                    <a:pt x="17" y="9"/>
                    <a:pt x="15" y="7"/>
                  </a:cubicBezTo>
                  <a:cubicBezTo>
                    <a:pt x="14" y="5"/>
                    <a:pt x="12" y="3"/>
                    <a:pt x="10" y="2"/>
                  </a:cubicBezTo>
                  <a:cubicBezTo>
                    <a:pt x="7" y="0"/>
                    <a:pt x="3" y="0"/>
                    <a:pt x="1" y="3"/>
                  </a:cubicBezTo>
                  <a:cubicBezTo>
                    <a:pt x="0" y="6"/>
                    <a:pt x="1" y="9"/>
                    <a:pt x="1" y="12"/>
                  </a:cubicBezTo>
                  <a:cubicBezTo>
                    <a:pt x="2" y="16"/>
                    <a:pt x="2" y="20"/>
                    <a:pt x="2" y="24"/>
                  </a:cubicBezTo>
                  <a:cubicBezTo>
                    <a:pt x="2" y="31"/>
                    <a:pt x="2" y="39"/>
                    <a:pt x="2" y="47"/>
                  </a:cubicBezTo>
                  <a:cubicBezTo>
                    <a:pt x="2" y="62"/>
                    <a:pt x="2" y="78"/>
                    <a:pt x="2" y="94"/>
                  </a:cubicBezTo>
                  <a:cubicBezTo>
                    <a:pt x="2" y="96"/>
                    <a:pt x="2" y="99"/>
                    <a:pt x="2" y="102"/>
                  </a:cubicBezTo>
                  <a:cubicBezTo>
                    <a:pt x="2" y="105"/>
                    <a:pt x="2" y="108"/>
                    <a:pt x="2" y="111"/>
                  </a:cubicBezTo>
                  <a:cubicBezTo>
                    <a:pt x="2" y="114"/>
                    <a:pt x="2" y="121"/>
                    <a:pt x="7" y="120"/>
                  </a:cubicBezTo>
                  <a:cubicBezTo>
                    <a:pt x="8" y="120"/>
                    <a:pt x="9" y="120"/>
                    <a:pt x="10" y="120"/>
                  </a:cubicBezTo>
                  <a:cubicBezTo>
                    <a:pt x="11" y="120"/>
                    <a:pt x="12" y="120"/>
                    <a:pt x="13" y="120"/>
                  </a:cubicBezTo>
                  <a:cubicBezTo>
                    <a:pt x="15" y="121"/>
                    <a:pt x="17" y="122"/>
                    <a:pt x="19" y="121"/>
                  </a:cubicBezTo>
                  <a:cubicBezTo>
                    <a:pt x="21" y="121"/>
                    <a:pt x="21" y="120"/>
                    <a:pt x="21" y="119"/>
                  </a:cubicBezTo>
                  <a:cubicBezTo>
                    <a:pt x="21" y="117"/>
                    <a:pt x="21" y="114"/>
                    <a:pt x="21" y="112"/>
                  </a:cubicBezTo>
                  <a:cubicBezTo>
                    <a:pt x="20" y="109"/>
                    <a:pt x="21" y="106"/>
                    <a:pt x="20" y="103"/>
                  </a:cubicBezTo>
                  <a:cubicBezTo>
                    <a:pt x="20" y="99"/>
                    <a:pt x="20" y="96"/>
                    <a:pt x="20" y="92"/>
                  </a:cubicBezTo>
                  <a:cubicBezTo>
                    <a:pt x="20" y="88"/>
                    <a:pt x="20" y="85"/>
                    <a:pt x="19" y="82"/>
                  </a:cubicBezTo>
                  <a:cubicBezTo>
                    <a:pt x="19" y="79"/>
                    <a:pt x="18" y="75"/>
                    <a:pt x="20" y="72"/>
                  </a:cubicBezTo>
                  <a:cubicBezTo>
                    <a:pt x="20" y="72"/>
                    <a:pt x="20" y="72"/>
                    <a:pt x="20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22" y="78"/>
                    <a:pt x="26" y="85"/>
                    <a:pt x="29" y="92"/>
                  </a:cubicBezTo>
                  <a:cubicBezTo>
                    <a:pt x="32" y="97"/>
                    <a:pt x="35" y="103"/>
                    <a:pt x="38" y="108"/>
                  </a:cubicBezTo>
                  <a:cubicBezTo>
                    <a:pt x="40" y="113"/>
                    <a:pt x="42" y="118"/>
                    <a:pt x="47" y="121"/>
                  </a:cubicBezTo>
                  <a:cubicBezTo>
                    <a:pt x="49" y="123"/>
                    <a:pt x="51" y="122"/>
                    <a:pt x="54" y="122"/>
                  </a:cubicBezTo>
                  <a:cubicBezTo>
                    <a:pt x="56" y="121"/>
                    <a:pt x="59" y="121"/>
                    <a:pt x="62" y="121"/>
                  </a:cubicBezTo>
                  <a:cubicBezTo>
                    <a:pt x="63" y="121"/>
                    <a:pt x="65" y="120"/>
                    <a:pt x="66" y="118"/>
                  </a:cubicBezTo>
                  <a:cubicBezTo>
                    <a:pt x="66" y="117"/>
                    <a:pt x="66" y="116"/>
                    <a:pt x="66" y="115"/>
                  </a:cubicBezTo>
                  <a:cubicBezTo>
                    <a:pt x="66" y="113"/>
                    <a:pt x="66" y="111"/>
                    <a:pt x="66" y="109"/>
                  </a:cubicBezTo>
                  <a:cubicBezTo>
                    <a:pt x="66" y="101"/>
                    <a:pt x="65" y="94"/>
                    <a:pt x="65" y="86"/>
                  </a:cubicBezTo>
                  <a:cubicBezTo>
                    <a:pt x="65" y="78"/>
                    <a:pt x="64" y="70"/>
                    <a:pt x="65" y="63"/>
                  </a:cubicBezTo>
                  <a:cubicBezTo>
                    <a:pt x="65" y="55"/>
                    <a:pt x="65" y="48"/>
                    <a:pt x="65" y="41"/>
                  </a:cubicBezTo>
                  <a:cubicBezTo>
                    <a:pt x="65" y="33"/>
                    <a:pt x="65" y="26"/>
                    <a:pt x="63" y="19"/>
                  </a:cubicBezTo>
                  <a:cubicBezTo>
                    <a:pt x="63" y="14"/>
                    <a:pt x="61" y="8"/>
                    <a:pt x="57" y="5"/>
                  </a:cubicBezTo>
                  <a:cubicBezTo>
                    <a:pt x="53" y="2"/>
                    <a:pt x="47" y="2"/>
                    <a:pt x="43" y="4"/>
                  </a:cubicBezTo>
                  <a:cubicBezTo>
                    <a:pt x="41" y="5"/>
                    <a:pt x="40" y="6"/>
                    <a:pt x="39" y="9"/>
                  </a:cubicBezTo>
                  <a:cubicBezTo>
                    <a:pt x="39" y="11"/>
                    <a:pt x="40" y="14"/>
                    <a:pt x="41" y="16"/>
                  </a:cubicBezTo>
                  <a:cubicBezTo>
                    <a:pt x="42" y="19"/>
                    <a:pt x="42" y="22"/>
                    <a:pt x="43" y="26"/>
                  </a:cubicBezTo>
                  <a:cubicBezTo>
                    <a:pt x="44" y="29"/>
                    <a:pt x="44" y="33"/>
                    <a:pt x="45" y="37"/>
                  </a:cubicBezTo>
                  <a:cubicBezTo>
                    <a:pt x="45" y="45"/>
                    <a:pt x="46" y="52"/>
                    <a:pt x="47" y="60"/>
                  </a:cubicBezTo>
                  <a:cubicBezTo>
                    <a:pt x="47" y="64"/>
                    <a:pt x="48" y="67"/>
                    <a:pt x="49" y="71"/>
                  </a:cubicBezTo>
                  <a:cubicBezTo>
                    <a:pt x="49" y="74"/>
                    <a:pt x="50" y="78"/>
                    <a:pt x="50" y="81"/>
                  </a:cubicBezTo>
                  <a:cubicBezTo>
                    <a:pt x="51" y="83"/>
                    <a:pt x="51" y="84"/>
                    <a:pt x="50" y="86"/>
                  </a:cubicBezTo>
                  <a:cubicBezTo>
                    <a:pt x="50" y="86"/>
                    <a:pt x="50" y="87"/>
                    <a:pt x="49" y="87"/>
                  </a:cubicBezTo>
                  <a:cubicBezTo>
                    <a:pt x="49" y="87"/>
                    <a:pt x="48" y="87"/>
                    <a:pt x="48" y="86"/>
                  </a:cubicBezTo>
                  <a:cubicBezTo>
                    <a:pt x="46" y="84"/>
                    <a:pt x="45" y="80"/>
                    <a:pt x="45" y="77"/>
                  </a:cubicBezTo>
                  <a:cubicBezTo>
                    <a:pt x="44" y="74"/>
                    <a:pt x="43" y="70"/>
                    <a:pt x="42" y="67"/>
                  </a:cubicBezTo>
                  <a:cubicBezTo>
                    <a:pt x="41" y="63"/>
                    <a:pt x="40" y="60"/>
                    <a:pt x="38" y="57"/>
                  </a:cubicBezTo>
                  <a:cubicBezTo>
                    <a:pt x="35" y="50"/>
                    <a:pt x="32" y="43"/>
                    <a:pt x="29" y="36"/>
                  </a:cubicBezTo>
                  <a:cubicBezTo>
                    <a:pt x="26" y="30"/>
                    <a:pt x="23" y="23"/>
                    <a:pt x="19" y="16"/>
                  </a:cubicBezTo>
                  <a:cubicBezTo>
                    <a:pt x="18" y="13"/>
                    <a:pt x="17" y="10"/>
                    <a:pt x="15" y="7"/>
                  </a:cubicBezTo>
                  <a:cubicBezTo>
                    <a:pt x="14" y="5"/>
                    <a:pt x="12" y="3"/>
                    <a:pt x="11" y="2"/>
                  </a:cubicBezTo>
                  <a:cubicBezTo>
                    <a:pt x="9" y="1"/>
                    <a:pt x="8" y="1"/>
                    <a:pt x="6" y="1"/>
                  </a:cubicBezTo>
                  <a:cubicBezTo>
                    <a:pt x="4" y="2"/>
                    <a:pt x="3" y="4"/>
                    <a:pt x="3" y="6"/>
                  </a:cubicBezTo>
                  <a:cubicBezTo>
                    <a:pt x="2" y="9"/>
                    <a:pt x="1" y="13"/>
                    <a:pt x="1" y="16"/>
                  </a:cubicBezTo>
                  <a:cubicBezTo>
                    <a:pt x="1" y="20"/>
                    <a:pt x="1" y="23"/>
                    <a:pt x="1" y="27"/>
                  </a:cubicBezTo>
                  <a:cubicBezTo>
                    <a:pt x="0" y="34"/>
                    <a:pt x="1" y="41"/>
                    <a:pt x="1" y="49"/>
                  </a:cubicBezTo>
                  <a:cubicBezTo>
                    <a:pt x="1" y="56"/>
                    <a:pt x="1" y="64"/>
                    <a:pt x="1" y="71"/>
                  </a:cubicBezTo>
                  <a:cubicBezTo>
                    <a:pt x="1" y="79"/>
                    <a:pt x="1" y="86"/>
                    <a:pt x="2" y="93"/>
                  </a:cubicBezTo>
                  <a:cubicBezTo>
                    <a:pt x="2" y="101"/>
                    <a:pt x="3" y="108"/>
                    <a:pt x="1" y="115"/>
                  </a:cubicBezTo>
                  <a:cubicBezTo>
                    <a:pt x="1" y="116"/>
                    <a:pt x="2" y="116"/>
                    <a:pt x="2" y="1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6" name="Freeform 358"/>
            <p:cNvSpPr/>
            <p:nvPr/>
          </p:nvSpPr>
          <p:spPr bwMode="auto">
            <a:xfrm>
              <a:off x="7277" y="3259"/>
              <a:ext cx="75" cy="151"/>
            </a:xfrm>
            <a:custGeom>
              <a:avLst/>
              <a:gdLst>
                <a:gd name="T0" fmla="*/ 15 w 58"/>
                <a:gd name="T1" fmla="*/ 10 h 117"/>
                <a:gd name="T2" fmla="*/ 2 w 58"/>
                <a:gd name="T3" fmla="*/ 78 h 117"/>
                <a:gd name="T4" fmla="*/ 36 w 58"/>
                <a:gd name="T5" fmla="*/ 112 h 117"/>
                <a:gd name="T6" fmla="*/ 46 w 58"/>
                <a:gd name="T7" fmla="*/ 77 h 117"/>
                <a:gd name="T8" fmla="*/ 49 w 58"/>
                <a:gd name="T9" fmla="*/ 59 h 117"/>
                <a:gd name="T10" fmla="*/ 28 w 58"/>
                <a:gd name="T11" fmla="*/ 67 h 117"/>
                <a:gd name="T12" fmla="*/ 24 w 58"/>
                <a:gd name="T13" fmla="*/ 92 h 117"/>
                <a:gd name="T14" fmla="*/ 16 w 58"/>
                <a:gd name="T15" fmla="*/ 52 h 117"/>
                <a:gd name="T16" fmla="*/ 37 w 58"/>
                <a:gd name="T17" fmla="*/ 41 h 117"/>
                <a:gd name="T18" fmla="*/ 18 w 58"/>
                <a:gd name="T19" fmla="*/ 37 h 117"/>
                <a:gd name="T20" fmla="*/ 16 w 58"/>
                <a:gd name="T21" fmla="*/ 92 h 117"/>
                <a:gd name="T22" fmla="*/ 31 w 58"/>
                <a:gd name="T23" fmla="*/ 81 h 117"/>
                <a:gd name="T24" fmla="*/ 27 w 58"/>
                <a:gd name="T25" fmla="*/ 72 h 117"/>
                <a:gd name="T26" fmla="*/ 50 w 58"/>
                <a:gd name="T27" fmla="*/ 60 h 117"/>
                <a:gd name="T28" fmla="*/ 39 w 58"/>
                <a:gd name="T29" fmla="*/ 84 h 117"/>
                <a:gd name="T30" fmla="*/ 27 w 58"/>
                <a:gd name="T31" fmla="*/ 113 h 117"/>
                <a:gd name="T32" fmla="*/ 5 w 58"/>
                <a:gd name="T33" fmla="*/ 72 h 117"/>
                <a:gd name="T34" fmla="*/ 7 w 58"/>
                <a:gd name="T35" fmla="*/ 40 h 117"/>
                <a:gd name="T36" fmla="*/ 28 w 58"/>
                <a:gd name="T37" fmla="*/ 1 h 117"/>
                <a:gd name="T38" fmla="*/ 47 w 58"/>
                <a:gd name="T39" fmla="*/ 27 h 117"/>
                <a:gd name="T40" fmla="*/ 42 w 58"/>
                <a:gd name="T41" fmla="*/ 40 h 117"/>
                <a:gd name="T42" fmla="*/ 48 w 58"/>
                <a:gd name="T43" fmla="*/ 35 h 117"/>
                <a:gd name="T44" fmla="*/ 25 w 58"/>
                <a:gd name="T45" fmla="*/ 5 h 117"/>
                <a:gd name="T46" fmla="*/ 5 w 58"/>
                <a:gd name="T47" fmla="*/ 67 h 117"/>
                <a:gd name="T48" fmla="*/ 30 w 58"/>
                <a:gd name="T49" fmla="*/ 116 h 117"/>
                <a:gd name="T50" fmla="*/ 37 w 58"/>
                <a:gd name="T51" fmla="*/ 109 h 117"/>
                <a:gd name="T52" fmla="*/ 8 w 58"/>
                <a:gd name="T53" fmla="*/ 88 h 117"/>
                <a:gd name="T54" fmla="*/ 17 w 58"/>
                <a:gd name="T55" fmla="*/ 11 h 117"/>
                <a:gd name="T56" fmla="*/ 47 w 58"/>
                <a:gd name="T57" fmla="*/ 30 h 117"/>
                <a:gd name="T58" fmla="*/ 37 w 58"/>
                <a:gd name="T59" fmla="*/ 41 h 117"/>
                <a:gd name="T60" fmla="*/ 47 w 58"/>
                <a:gd name="T61" fmla="*/ 22 h 117"/>
                <a:gd name="T62" fmla="*/ 14 w 58"/>
                <a:gd name="T63" fmla="*/ 9 h 117"/>
                <a:gd name="T64" fmla="*/ 4 w 58"/>
                <a:gd name="T65" fmla="*/ 47 h 117"/>
                <a:gd name="T66" fmla="*/ 11 w 58"/>
                <a:gd name="T67" fmla="*/ 102 h 117"/>
                <a:gd name="T68" fmla="*/ 41 w 58"/>
                <a:gd name="T69" fmla="*/ 95 h 117"/>
                <a:gd name="T70" fmla="*/ 48 w 58"/>
                <a:gd name="T71" fmla="*/ 76 h 117"/>
                <a:gd name="T72" fmla="*/ 26 w 58"/>
                <a:gd name="T73" fmla="*/ 66 h 117"/>
                <a:gd name="T74" fmla="*/ 30 w 58"/>
                <a:gd name="T75" fmla="*/ 79 h 117"/>
                <a:gd name="T76" fmla="*/ 28 w 58"/>
                <a:gd name="T77" fmla="*/ 87 h 117"/>
                <a:gd name="T78" fmla="*/ 12 w 58"/>
                <a:gd name="T79" fmla="*/ 78 h 117"/>
                <a:gd name="T80" fmla="*/ 19 w 58"/>
                <a:gd name="T81" fmla="*/ 38 h 117"/>
                <a:gd name="T82" fmla="*/ 37 w 58"/>
                <a:gd name="T83" fmla="*/ 40 h 117"/>
                <a:gd name="T84" fmla="*/ 20 w 58"/>
                <a:gd name="T85" fmla="*/ 37 h 117"/>
                <a:gd name="T86" fmla="*/ 24 w 58"/>
                <a:gd name="T87" fmla="*/ 94 h 117"/>
                <a:gd name="T88" fmla="*/ 30 w 58"/>
                <a:gd name="T89" fmla="*/ 70 h 117"/>
                <a:gd name="T90" fmla="*/ 49 w 58"/>
                <a:gd name="T91" fmla="*/ 60 h 117"/>
                <a:gd name="T92" fmla="*/ 50 w 58"/>
                <a:gd name="T93" fmla="*/ 75 h 117"/>
                <a:gd name="T94" fmla="*/ 42 w 58"/>
                <a:gd name="T95" fmla="*/ 92 h 117"/>
                <a:gd name="T96" fmla="*/ 9 w 58"/>
                <a:gd name="T97" fmla="*/ 96 h 117"/>
                <a:gd name="T98" fmla="*/ 9 w 58"/>
                <a:gd name="T99" fmla="*/ 26 h 117"/>
                <a:gd name="T100" fmla="*/ 52 w 58"/>
                <a:gd name="T101" fmla="*/ 31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8" h="117">
                  <a:moveTo>
                    <a:pt x="51" y="39"/>
                  </a:moveTo>
                  <a:cubicBezTo>
                    <a:pt x="58" y="26"/>
                    <a:pt x="46" y="10"/>
                    <a:pt x="33" y="6"/>
                  </a:cubicBezTo>
                  <a:cubicBezTo>
                    <a:pt x="27" y="4"/>
                    <a:pt x="20" y="5"/>
                    <a:pt x="15" y="10"/>
                  </a:cubicBezTo>
                  <a:cubicBezTo>
                    <a:pt x="12" y="13"/>
                    <a:pt x="10" y="17"/>
                    <a:pt x="9" y="22"/>
                  </a:cubicBezTo>
                  <a:cubicBezTo>
                    <a:pt x="7" y="28"/>
                    <a:pt x="5" y="34"/>
                    <a:pt x="4" y="41"/>
                  </a:cubicBezTo>
                  <a:cubicBezTo>
                    <a:pt x="1" y="53"/>
                    <a:pt x="0" y="66"/>
                    <a:pt x="2" y="78"/>
                  </a:cubicBezTo>
                  <a:cubicBezTo>
                    <a:pt x="4" y="87"/>
                    <a:pt x="7" y="97"/>
                    <a:pt x="13" y="104"/>
                  </a:cubicBezTo>
                  <a:cubicBezTo>
                    <a:pt x="15" y="108"/>
                    <a:pt x="19" y="111"/>
                    <a:pt x="23" y="113"/>
                  </a:cubicBezTo>
                  <a:cubicBezTo>
                    <a:pt x="27" y="114"/>
                    <a:pt x="32" y="114"/>
                    <a:pt x="36" y="112"/>
                  </a:cubicBezTo>
                  <a:cubicBezTo>
                    <a:pt x="39" y="110"/>
                    <a:pt x="41" y="106"/>
                    <a:pt x="42" y="102"/>
                  </a:cubicBezTo>
                  <a:cubicBezTo>
                    <a:pt x="43" y="98"/>
                    <a:pt x="44" y="93"/>
                    <a:pt x="43" y="89"/>
                  </a:cubicBezTo>
                  <a:cubicBezTo>
                    <a:pt x="43" y="85"/>
                    <a:pt x="41" y="79"/>
                    <a:pt x="46" y="77"/>
                  </a:cubicBezTo>
                  <a:cubicBezTo>
                    <a:pt x="48" y="76"/>
                    <a:pt x="51" y="77"/>
                    <a:pt x="54" y="76"/>
                  </a:cubicBezTo>
                  <a:cubicBezTo>
                    <a:pt x="58" y="75"/>
                    <a:pt x="58" y="73"/>
                    <a:pt x="57" y="70"/>
                  </a:cubicBezTo>
                  <a:cubicBezTo>
                    <a:pt x="55" y="66"/>
                    <a:pt x="53" y="61"/>
                    <a:pt x="49" y="59"/>
                  </a:cubicBezTo>
                  <a:cubicBezTo>
                    <a:pt x="45" y="56"/>
                    <a:pt x="41" y="57"/>
                    <a:pt x="36" y="58"/>
                  </a:cubicBezTo>
                  <a:cubicBezTo>
                    <a:pt x="34" y="59"/>
                    <a:pt x="31" y="60"/>
                    <a:pt x="30" y="61"/>
                  </a:cubicBezTo>
                  <a:cubicBezTo>
                    <a:pt x="29" y="63"/>
                    <a:pt x="28" y="65"/>
                    <a:pt x="28" y="67"/>
                  </a:cubicBezTo>
                  <a:cubicBezTo>
                    <a:pt x="29" y="71"/>
                    <a:pt x="31" y="75"/>
                    <a:pt x="31" y="79"/>
                  </a:cubicBezTo>
                  <a:cubicBezTo>
                    <a:pt x="32" y="83"/>
                    <a:pt x="30" y="87"/>
                    <a:pt x="28" y="91"/>
                  </a:cubicBezTo>
                  <a:cubicBezTo>
                    <a:pt x="27" y="92"/>
                    <a:pt x="25" y="93"/>
                    <a:pt x="24" y="92"/>
                  </a:cubicBezTo>
                  <a:cubicBezTo>
                    <a:pt x="21" y="92"/>
                    <a:pt x="20" y="89"/>
                    <a:pt x="19" y="87"/>
                  </a:cubicBezTo>
                  <a:cubicBezTo>
                    <a:pt x="16" y="83"/>
                    <a:pt x="16" y="77"/>
                    <a:pt x="15" y="72"/>
                  </a:cubicBezTo>
                  <a:cubicBezTo>
                    <a:pt x="15" y="65"/>
                    <a:pt x="15" y="59"/>
                    <a:pt x="16" y="52"/>
                  </a:cubicBezTo>
                  <a:cubicBezTo>
                    <a:pt x="17" y="49"/>
                    <a:pt x="18" y="46"/>
                    <a:pt x="19" y="42"/>
                  </a:cubicBezTo>
                  <a:cubicBezTo>
                    <a:pt x="20" y="39"/>
                    <a:pt x="22" y="35"/>
                    <a:pt x="24" y="33"/>
                  </a:cubicBezTo>
                  <a:cubicBezTo>
                    <a:pt x="29" y="27"/>
                    <a:pt x="35" y="37"/>
                    <a:pt x="37" y="41"/>
                  </a:cubicBezTo>
                  <a:cubicBezTo>
                    <a:pt x="37" y="41"/>
                    <a:pt x="38" y="41"/>
                    <a:pt x="38" y="40"/>
                  </a:cubicBezTo>
                  <a:cubicBezTo>
                    <a:pt x="38" y="36"/>
                    <a:pt x="35" y="30"/>
                    <a:pt x="30" y="29"/>
                  </a:cubicBezTo>
                  <a:cubicBezTo>
                    <a:pt x="25" y="27"/>
                    <a:pt x="21" y="33"/>
                    <a:pt x="18" y="37"/>
                  </a:cubicBezTo>
                  <a:cubicBezTo>
                    <a:pt x="12" y="47"/>
                    <a:pt x="10" y="60"/>
                    <a:pt x="10" y="72"/>
                  </a:cubicBezTo>
                  <a:cubicBezTo>
                    <a:pt x="10" y="75"/>
                    <a:pt x="10" y="79"/>
                    <a:pt x="11" y="82"/>
                  </a:cubicBezTo>
                  <a:cubicBezTo>
                    <a:pt x="12" y="85"/>
                    <a:pt x="14" y="89"/>
                    <a:pt x="16" y="92"/>
                  </a:cubicBezTo>
                  <a:cubicBezTo>
                    <a:pt x="18" y="94"/>
                    <a:pt x="21" y="95"/>
                    <a:pt x="24" y="94"/>
                  </a:cubicBezTo>
                  <a:cubicBezTo>
                    <a:pt x="26" y="93"/>
                    <a:pt x="27" y="91"/>
                    <a:pt x="28" y="89"/>
                  </a:cubicBezTo>
                  <a:cubicBezTo>
                    <a:pt x="29" y="86"/>
                    <a:pt x="30" y="84"/>
                    <a:pt x="31" y="81"/>
                  </a:cubicBezTo>
                  <a:cubicBezTo>
                    <a:pt x="31" y="80"/>
                    <a:pt x="32" y="79"/>
                    <a:pt x="31" y="78"/>
                  </a:cubicBezTo>
                  <a:cubicBezTo>
                    <a:pt x="31" y="77"/>
                    <a:pt x="30" y="76"/>
                    <a:pt x="29" y="75"/>
                  </a:cubicBezTo>
                  <a:cubicBezTo>
                    <a:pt x="28" y="74"/>
                    <a:pt x="28" y="73"/>
                    <a:pt x="27" y="72"/>
                  </a:cubicBezTo>
                  <a:cubicBezTo>
                    <a:pt x="27" y="71"/>
                    <a:pt x="27" y="69"/>
                    <a:pt x="27" y="68"/>
                  </a:cubicBezTo>
                  <a:cubicBezTo>
                    <a:pt x="28" y="63"/>
                    <a:pt x="31" y="59"/>
                    <a:pt x="36" y="57"/>
                  </a:cubicBezTo>
                  <a:cubicBezTo>
                    <a:pt x="40" y="55"/>
                    <a:pt x="47" y="56"/>
                    <a:pt x="50" y="60"/>
                  </a:cubicBezTo>
                  <a:cubicBezTo>
                    <a:pt x="51" y="62"/>
                    <a:pt x="52" y="66"/>
                    <a:pt x="51" y="68"/>
                  </a:cubicBezTo>
                  <a:cubicBezTo>
                    <a:pt x="51" y="71"/>
                    <a:pt x="49" y="73"/>
                    <a:pt x="47" y="75"/>
                  </a:cubicBezTo>
                  <a:cubicBezTo>
                    <a:pt x="44" y="77"/>
                    <a:pt x="39" y="79"/>
                    <a:pt x="39" y="84"/>
                  </a:cubicBezTo>
                  <a:cubicBezTo>
                    <a:pt x="39" y="87"/>
                    <a:pt x="40" y="90"/>
                    <a:pt x="40" y="92"/>
                  </a:cubicBezTo>
                  <a:cubicBezTo>
                    <a:pt x="40" y="96"/>
                    <a:pt x="40" y="99"/>
                    <a:pt x="39" y="102"/>
                  </a:cubicBezTo>
                  <a:cubicBezTo>
                    <a:pt x="37" y="108"/>
                    <a:pt x="33" y="112"/>
                    <a:pt x="27" y="113"/>
                  </a:cubicBezTo>
                  <a:cubicBezTo>
                    <a:pt x="25" y="114"/>
                    <a:pt x="22" y="113"/>
                    <a:pt x="20" y="112"/>
                  </a:cubicBezTo>
                  <a:cubicBezTo>
                    <a:pt x="18" y="110"/>
                    <a:pt x="16" y="108"/>
                    <a:pt x="14" y="106"/>
                  </a:cubicBezTo>
                  <a:cubicBezTo>
                    <a:pt x="7" y="96"/>
                    <a:pt x="6" y="83"/>
                    <a:pt x="5" y="72"/>
                  </a:cubicBezTo>
                  <a:cubicBezTo>
                    <a:pt x="5" y="69"/>
                    <a:pt x="5" y="66"/>
                    <a:pt x="4" y="62"/>
                  </a:cubicBezTo>
                  <a:cubicBezTo>
                    <a:pt x="4" y="59"/>
                    <a:pt x="5" y="55"/>
                    <a:pt x="5" y="51"/>
                  </a:cubicBezTo>
                  <a:cubicBezTo>
                    <a:pt x="6" y="47"/>
                    <a:pt x="6" y="44"/>
                    <a:pt x="7" y="40"/>
                  </a:cubicBezTo>
                  <a:cubicBezTo>
                    <a:pt x="7" y="37"/>
                    <a:pt x="8" y="33"/>
                    <a:pt x="8" y="29"/>
                  </a:cubicBezTo>
                  <a:cubicBezTo>
                    <a:pt x="9" y="23"/>
                    <a:pt x="11" y="16"/>
                    <a:pt x="14" y="11"/>
                  </a:cubicBezTo>
                  <a:cubicBezTo>
                    <a:pt x="17" y="6"/>
                    <a:pt x="22" y="1"/>
                    <a:pt x="28" y="1"/>
                  </a:cubicBezTo>
                  <a:cubicBezTo>
                    <a:pt x="33" y="2"/>
                    <a:pt x="38" y="6"/>
                    <a:pt x="41" y="11"/>
                  </a:cubicBezTo>
                  <a:cubicBezTo>
                    <a:pt x="42" y="13"/>
                    <a:pt x="43" y="16"/>
                    <a:pt x="44" y="18"/>
                  </a:cubicBezTo>
                  <a:cubicBezTo>
                    <a:pt x="45" y="21"/>
                    <a:pt x="46" y="24"/>
                    <a:pt x="47" y="27"/>
                  </a:cubicBezTo>
                  <a:cubicBezTo>
                    <a:pt x="47" y="29"/>
                    <a:pt x="48" y="32"/>
                    <a:pt x="48" y="34"/>
                  </a:cubicBezTo>
                  <a:cubicBezTo>
                    <a:pt x="48" y="35"/>
                    <a:pt x="47" y="37"/>
                    <a:pt x="46" y="39"/>
                  </a:cubicBezTo>
                  <a:cubicBezTo>
                    <a:pt x="45" y="40"/>
                    <a:pt x="43" y="40"/>
                    <a:pt x="42" y="40"/>
                  </a:cubicBezTo>
                  <a:cubicBezTo>
                    <a:pt x="40" y="40"/>
                    <a:pt x="39" y="40"/>
                    <a:pt x="37" y="40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41" y="40"/>
                    <a:pt x="46" y="39"/>
                    <a:pt x="48" y="35"/>
                  </a:cubicBezTo>
                  <a:cubicBezTo>
                    <a:pt x="49" y="34"/>
                    <a:pt x="48" y="31"/>
                    <a:pt x="48" y="29"/>
                  </a:cubicBezTo>
                  <a:cubicBezTo>
                    <a:pt x="48" y="26"/>
                    <a:pt x="47" y="24"/>
                    <a:pt x="46" y="22"/>
                  </a:cubicBezTo>
                  <a:cubicBezTo>
                    <a:pt x="43" y="13"/>
                    <a:pt x="35" y="4"/>
                    <a:pt x="25" y="5"/>
                  </a:cubicBezTo>
                  <a:cubicBezTo>
                    <a:pt x="18" y="6"/>
                    <a:pt x="13" y="12"/>
                    <a:pt x="11" y="19"/>
                  </a:cubicBezTo>
                  <a:cubicBezTo>
                    <a:pt x="7" y="26"/>
                    <a:pt x="6" y="34"/>
                    <a:pt x="5" y="42"/>
                  </a:cubicBezTo>
                  <a:cubicBezTo>
                    <a:pt x="5" y="50"/>
                    <a:pt x="5" y="59"/>
                    <a:pt x="5" y="67"/>
                  </a:cubicBezTo>
                  <a:cubicBezTo>
                    <a:pt x="5" y="79"/>
                    <a:pt x="6" y="90"/>
                    <a:pt x="10" y="101"/>
                  </a:cubicBezTo>
                  <a:cubicBezTo>
                    <a:pt x="12" y="105"/>
                    <a:pt x="15" y="109"/>
                    <a:pt x="18" y="113"/>
                  </a:cubicBezTo>
                  <a:cubicBezTo>
                    <a:pt x="21" y="116"/>
                    <a:pt x="26" y="117"/>
                    <a:pt x="30" y="116"/>
                  </a:cubicBezTo>
                  <a:cubicBezTo>
                    <a:pt x="41" y="115"/>
                    <a:pt x="40" y="101"/>
                    <a:pt x="40" y="93"/>
                  </a:cubicBezTo>
                  <a:cubicBezTo>
                    <a:pt x="40" y="92"/>
                    <a:pt x="38" y="92"/>
                    <a:pt x="38" y="93"/>
                  </a:cubicBezTo>
                  <a:cubicBezTo>
                    <a:pt x="39" y="98"/>
                    <a:pt x="39" y="104"/>
                    <a:pt x="37" y="109"/>
                  </a:cubicBezTo>
                  <a:cubicBezTo>
                    <a:pt x="35" y="114"/>
                    <a:pt x="30" y="116"/>
                    <a:pt x="24" y="115"/>
                  </a:cubicBezTo>
                  <a:cubicBezTo>
                    <a:pt x="19" y="113"/>
                    <a:pt x="15" y="108"/>
                    <a:pt x="13" y="104"/>
                  </a:cubicBezTo>
                  <a:cubicBezTo>
                    <a:pt x="10" y="99"/>
                    <a:pt x="9" y="93"/>
                    <a:pt x="8" y="88"/>
                  </a:cubicBezTo>
                  <a:cubicBezTo>
                    <a:pt x="6" y="77"/>
                    <a:pt x="6" y="65"/>
                    <a:pt x="6" y="54"/>
                  </a:cubicBezTo>
                  <a:cubicBezTo>
                    <a:pt x="6" y="47"/>
                    <a:pt x="6" y="39"/>
                    <a:pt x="8" y="32"/>
                  </a:cubicBezTo>
                  <a:cubicBezTo>
                    <a:pt x="9" y="25"/>
                    <a:pt x="12" y="16"/>
                    <a:pt x="17" y="11"/>
                  </a:cubicBezTo>
                  <a:cubicBezTo>
                    <a:pt x="19" y="8"/>
                    <a:pt x="22" y="7"/>
                    <a:pt x="25" y="6"/>
                  </a:cubicBezTo>
                  <a:cubicBezTo>
                    <a:pt x="30" y="6"/>
                    <a:pt x="35" y="8"/>
                    <a:pt x="39" y="12"/>
                  </a:cubicBezTo>
                  <a:cubicBezTo>
                    <a:pt x="43" y="17"/>
                    <a:pt x="46" y="23"/>
                    <a:pt x="47" y="30"/>
                  </a:cubicBezTo>
                  <a:cubicBezTo>
                    <a:pt x="48" y="32"/>
                    <a:pt x="47" y="35"/>
                    <a:pt x="45" y="37"/>
                  </a:cubicBezTo>
                  <a:cubicBezTo>
                    <a:pt x="42" y="38"/>
                    <a:pt x="39" y="39"/>
                    <a:pt x="37" y="40"/>
                  </a:cubicBezTo>
                  <a:cubicBezTo>
                    <a:pt x="36" y="41"/>
                    <a:pt x="37" y="42"/>
                    <a:pt x="37" y="41"/>
                  </a:cubicBezTo>
                  <a:cubicBezTo>
                    <a:pt x="41" y="41"/>
                    <a:pt x="46" y="42"/>
                    <a:pt x="48" y="38"/>
                  </a:cubicBezTo>
                  <a:cubicBezTo>
                    <a:pt x="49" y="36"/>
                    <a:pt x="49" y="33"/>
                    <a:pt x="49" y="31"/>
                  </a:cubicBezTo>
                  <a:cubicBezTo>
                    <a:pt x="48" y="28"/>
                    <a:pt x="48" y="25"/>
                    <a:pt x="47" y="22"/>
                  </a:cubicBezTo>
                  <a:cubicBezTo>
                    <a:pt x="45" y="17"/>
                    <a:pt x="43" y="12"/>
                    <a:pt x="40" y="8"/>
                  </a:cubicBezTo>
                  <a:cubicBezTo>
                    <a:pt x="37" y="4"/>
                    <a:pt x="32" y="0"/>
                    <a:pt x="27" y="0"/>
                  </a:cubicBezTo>
                  <a:cubicBezTo>
                    <a:pt x="21" y="0"/>
                    <a:pt x="17" y="5"/>
                    <a:pt x="14" y="9"/>
                  </a:cubicBezTo>
                  <a:cubicBezTo>
                    <a:pt x="10" y="14"/>
                    <a:pt x="9" y="20"/>
                    <a:pt x="8" y="26"/>
                  </a:cubicBezTo>
                  <a:cubicBezTo>
                    <a:pt x="7" y="30"/>
                    <a:pt x="7" y="33"/>
                    <a:pt x="6" y="37"/>
                  </a:cubicBezTo>
                  <a:cubicBezTo>
                    <a:pt x="6" y="40"/>
                    <a:pt x="5" y="44"/>
                    <a:pt x="4" y="47"/>
                  </a:cubicBezTo>
                  <a:cubicBezTo>
                    <a:pt x="4" y="51"/>
                    <a:pt x="4" y="55"/>
                    <a:pt x="3" y="58"/>
                  </a:cubicBezTo>
                  <a:cubicBezTo>
                    <a:pt x="3" y="62"/>
                    <a:pt x="4" y="65"/>
                    <a:pt x="4" y="69"/>
                  </a:cubicBezTo>
                  <a:cubicBezTo>
                    <a:pt x="5" y="80"/>
                    <a:pt x="6" y="92"/>
                    <a:pt x="11" y="102"/>
                  </a:cubicBezTo>
                  <a:cubicBezTo>
                    <a:pt x="13" y="107"/>
                    <a:pt x="16" y="112"/>
                    <a:pt x="22" y="114"/>
                  </a:cubicBezTo>
                  <a:cubicBezTo>
                    <a:pt x="26" y="116"/>
                    <a:pt x="31" y="114"/>
                    <a:pt x="35" y="111"/>
                  </a:cubicBezTo>
                  <a:cubicBezTo>
                    <a:pt x="39" y="107"/>
                    <a:pt x="41" y="101"/>
                    <a:pt x="41" y="95"/>
                  </a:cubicBezTo>
                  <a:cubicBezTo>
                    <a:pt x="41" y="92"/>
                    <a:pt x="41" y="89"/>
                    <a:pt x="41" y="86"/>
                  </a:cubicBezTo>
                  <a:cubicBezTo>
                    <a:pt x="40" y="84"/>
                    <a:pt x="40" y="82"/>
                    <a:pt x="42" y="80"/>
                  </a:cubicBezTo>
                  <a:cubicBezTo>
                    <a:pt x="43" y="79"/>
                    <a:pt x="46" y="78"/>
                    <a:pt x="48" y="76"/>
                  </a:cubicBezTo>
                  <a:cubicBezTo>
                    <a:pt x="50" y="75"/>
                    <a:pt x="51" y="73"/>
                    <a:pt x="52" y="71"/>
                  </a:cubicBezTo>
                  <a:cubicBezTo>
                    <a:pt x="54" y="66"/>
                    <a:pt x="53" y="60"/>
                    <a:pt x="48" y="57"/>
                  </a:cubicBezTo>
                  <a:cubicBezTo>
                    <a:pt x="40" y="52"/>
                    <a:pt x="29" y="57"/>
                    <a:pt x="26" y="66"/>
                  </a:cubicBezTo>
                  <a:cubicBezTo>
                    <a:pt x="26" y="68"/>
                    <a:pt x="26" y="71"/>
                    <a:pt x="26" y="73"/>
                  </a:cubicBezTo>
                  <a:cubicBezTo>
                    <a:pt x="27" y="74"/>
                    <a:pt x="27" y="75"/>
                    <a:pt x="28" y="76"/>
                  </a:cubicBezTo>
                  <a:cubicBezTo>
                    <a:pt x="29" y="77"/>
                    <a:pt x="31" y="78"/>
                    <a:pt x="30" y="79"/>
                  </a:cubicBezTo>
                  <a:cubicBezTo>
                    <a:pt x="30" y="80"/>
                    <a:pt x="30" y="81"/>
                    <a:pt x="29" y="81"/>
                  </a:cubicBezTo>
                  <a:cubicBezTo>
                    <a:pt x="29" y="82"/>
                    <a:pt x="29" y="82"/>
                    <a:pt x="29" y="83"/>
                  </a:cubicBezTo>
                  <a:cubicBezTo>
                    <a:pt x="29" y="84"/>
                    <a:pt x="28" y="86"/>
                    <a:pt x="28" y="87"/>
                  </a:cubicBezTo>
                  <a:cubicBezTo>
                    <a:pt x="27" y="89"/>
                    <a:pt x="26" y="92"/>
                    <a:pt x="23" y="93"/>
                  </a:cubicBezTo>
                  <a:cubicBezTo>
                    <a:pt x="20" y="95"/>
                    <a:pt x="17" y="92"/>
                    <a:pt x="15" y="89"/>
                  </a:cubicBezTo>
                  <a:cubicBezTo>
                    <a:pt x="13" y="86"/>
                    <a:pt x="12" y="82"/>
                    <a:pt x="12" y="78"/>
                  </a:cubicBezTo>
                  <a:cubicBezTo>
                    <a:pt x="11" y="74"/>
                    <a:pt x="11" y="70"/>
                    <a:pt x="11" y="66"/>
                  </a:cubicBezTo>
                  <a:cubicBezTo>
                    <a:pt x="12" y="59"/>
                    <a:pt x="13" y="53"/>
                    <a:pt x="15" y="47"/>
                  </a:cubicBezTo>
                  <a:cubicBezTo>
                    <a:pt x="16" y="44"/>
                    <a:pt x="17" y="41"/>
                    <a:pt x="19" y="38"/>
                  </a:cubicBezTo>
                  <a:cubicBezTo>
                    <a:pt x="21" y="35"/>
                    <a:pt x="23" y="32"/>
                    <a:pt x="26" y="31"/>
                  </a:cubicBezTo>
                  <a:cubicBezTo>
                    <a:pt x="28" y="29"/>
                    <a:pt x="31" y="30"/>
                    <a:pt x="33" y="32"/>
                  </a:cubicBezTo>
                  <a:cubicBezTo>
                    <a:pt x="36" y="34"/>
                    <a:pt x="36" y="37"/>
                    <a:pt x="37" y="40"/>
                  </a:cubicBezTo>
                  <a:cubicBezTo>
                    <a:pt x="37" y="40"/>
                    <a:pt x="38" y="40"/>
                    <a:pt x="38" y="40"/>
                  </a:cubicBezTo>
                  <a:cubicBezTo>
                    <a:pt x="36" y="37"/>
                    <a:pt x="33" y="32"/>
                    <a:pt x="29" y="30"/>
                  </a:cubicBezTo>
                  <a:cubicBezTo>
                    <a:pt x="24" y="28"/>
                    <a:pt x="21" y="34"/>
                    <a:pt x="20" y="37"/>
                  </a:cubicBezTo>
                  <a:cubicBezTo>
                    <a:pt x="15" y="49"/>
                    <a:pt x="13" y="63"/>
                    <a:pt x="15" y="75"/>
                  </a:cubicBezTo>
                  <a:cubicBezTo>
                    <a:pt x="15" y="80"/>
                    <a:pt x="16" y="86"/>
                    <a:pt x="19" y="90"/>
                  </a:cubicBezTo>
                  <a:cubicBezTo>
                    <a:pt x="20" y="91"/>
                    <a:pt x="22" y="93"/>
                    <a:pt x="24" y="94"/>
                  </a:cubicBezTo>
                  <a:cubicBezTo>
                    <a:pt x="25" y="94"/>
                    <a:pt x="26" y="93"/>
                    <a:pt x="27" y="92"/>
                  </a:cubicBezTo>
                  <a:cubicBezTo>
                    <a:pt x="30" y="90"/>
                    <a:pt x="32" y="85"/>
                    <a:pt x="33" y="81"/>
                  </a:cubicBezTo>
                  <a:cubicBezTo>
                    <a:pt x="33" y="77"/>
                    <a:pt x="31" y="73"/>
                    <a:pt x="30" y="70"/>
                  </a:cubicBezTo>
                  <a:cubicBezTo>
                    <a:pt x="30" y="68"/>
                    <a:pt x="29" y="66"/>
                    <a:pt x="30" y="64"/>
                  </a:cubicBezTo>
                  <a:cubicBezTo>
                    <a:pt x="31" y="61"/>
                    <a:pt x="34" y="60"/>
                    <a:pt x="36" y="59"/>
                  </a:cubicBezTo>
                  <a:cubicBezTo>
                    <a:pt x="40" y="58"/>
                    <a:pt x="45" y="58"/>
                    <a:pt x="49" y="60"/>
                  </a:cubicBezTo>
                  <a:cubicBezTo>
                    <a:pt x="51" y="62"/>
                    <a:pt x="53" y="64"/>
                    <a:pt x="54" y="66"/>
                  </a:cubicBezTo>
                  <a:cubicBezTo>
                    <a:pt x="55" y="68"/>
                    <a:pt x="56" y="70"/>
                    <a:pt x="56" y="72"/>
                  </a:cubicBezTo>
                  <a:cubicBezTo>
                    <a:pt x="56" y="75"/>
                    <a:pt x="53" y="75"/>
                    <a:pt x="50" y="75"/>
                  </a:cubicBezTo>
                  <a:cubicBezTo>
                    <a:pt x="47" y="76"/>
                    <a:pt x="44" y="76"/>
                    <a:pt x="42" y="79"/>
                  </a:cubicBezTo>
                  <a:cubicBezTo>
                    <a:pt x="41" y="80"/>
                    <a:pt x="41" y="83"/>
                    <a:pt x="41" y="85"/>
                  </a:cubicBezTo>
                  <a:cubicBezTo>
                    <a:pt x="42" y="87"/>
                    <a:pt x="42" y="90"/>
                    <a:pt x="42" y="92"/>
                  </a:cubicBezTo>
                  <a:cubicBezTo>
                    <a:pt x="42" y="100"/>
                    <a:pt x="40" y="112"/>
                    <a:pt x="30" y="113"/>
                  </a:cubicBezTo>
                  <a:cubicBezTo>
                    <a:pt x="25" y="113"/>
                    <a:pt x="20" y="110"/>
                    <a:pt x="17" y="107"/>
                  </a:cubicBezTo>
                  <a:cubicBezTo>
                    <a:pt x="13" y="104"/>
                    <a:pt x="11" y="100"/>
                    <a:pt x="9" y="96"/>
                  </a:cubicBezTo>
                  <a:cubicBezTo>
                    <a:pt x="7" y="91"/>
                    <a:pt x="6" y="86"/>
                    <a:pt x="4" y="82"/>
                  </a:cubicBezTo>
                  <a:cubicBezTo>
                    <a:pt x="3" y="77"/>
                    <a:pt x="2" y="71"/>
                    <a:pt x="2" y="65"/>
                  </a:cubicBezTo>
                  <a:cubicBezTo>
                    <a:pt x="2" y="52"/>
                    <a:pt x="5" y="39"/>
                    <a:pt x="9" y="26"/>
                  </a:cubicBezTo>
                  <a:cubicBezTo>
                    <a:pt x="11" y="19"/>
                    <a:pt x="13" y="8"/>
                    <a:pt x="23" y="6"/>
                  </a:cubicBezTo>
                  <a:cubicBezTo>
                    <a:pt x="30" y="5"/>
                    <a:pt x="37" y="8"/>
                    <a:pt x="42" y="12"/>
                  </a:cubicBezTo>
                  <a:cubicBezTo>
                    <a:pt x="48" y="17"/>
                    <a:pt x="52" y="24"/>
                    <a:pt x="52" y="31"/>
                  </a:cubicBezTo>
                  <a:cubicBezTo>
                    <a:pt x="52" y="34"/>
                    <a:pt x="51" y="37"/>
                    <a:pt x="50" y="39"/>
                  </a:cubicBezTo>
                  <a:cubicBezTo>
                    <a:pt x="50" y="40"/>
                    <a:pt x="51" y="40"/>
                    <a:pt x="51" y="3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7" name="Freeform 359"/>
            <p:cNvSpPr/>
            <p:nvPr/>
          </p:nvSpPr>
          <p:spPr bwMode="auto">
            <a:xfrm>
              <a:off x="6552" y="3240"/>
              <a:ext cx="21" cy="14"/>
            </a:xfrm>
            <a:custGeom>
              <a:avLst/>
              <a:gdLst>
                <a:gd name="T0" fmla="*/ 1 w 16"/>
                <a:gd name="T1" fmla="*/ 11 h 11"/>
                <a:gd name="T2" fmla="*/ 16 w 16"/>
                <a:gd name="T3" fmla="*/ 1 h 11"/>
                <a:gd name="T4" fmla="*/ 15 w 16"/>
                <a:gd name="T5" fmla="*/ 1 h 11"/>
                <a:gd name="T6" fmla="*/ 1 w 16"/>
                <a:gd name="T7" fmla="*/ 10 h 11"/>
                <a:gd name="T8" fmla="*/ 1 w 16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1">
                  <a:moveTo>
                    <a:pt x="1" y="11"/>
                  </a:moveTo>
                  <a:cubicBezTo>
                    <a:pt x="7" y="8"/>
                    <a:pt x="11" y="5"/>
                    <a:pt x="16" y="1"/>
                  </a:cubicBezTo>
                  <a:cubicBezTo>
                    <a:pt x="16" y="1"/>
                    <a:pt x="16" y="0"/>
                    <a:pt x="15" y="1"/>
                  </a:cubicBezTo>
                  <a:cubicBezTo>
                    <a:pt x="10" y="4"/>
                    <a:pt x="6" y="7"/>
                    <a:pt x="1" y="10"/>
                  </a:cubicBezTo>
                  <a:cubicBezTo>
                    <a:pt x="0" y="10"/>
                    <a:pt x="1" y="11"/>
                    <a:pt x="1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8" name="Freeform 360"/>
            <p:cNvSpPr/>
            <p:nvPr/>
          </p:nvSpPr>
          <p:spPr bwMode="auto">
            <a:xfrm>
              <a:off x="6552" y="3241"/>
              <a:ext cx="43" cy="31"/>
            </a:xfrm>
            <a:custGeom>
              <a:avLst/>
              <a:gdLst>
                <a:gd name="T0" fmla="*/ 2 w 33"/>
                <a:gd name="T1" fmla="*/ 23 h 24"/>
                <a:gd name="T2" fmla="*/ 32 w 33"/>
                <a:gd name="T3" fmla="*/ 1 h 24"/>
                <a:gd name="T4" fmla="*/ 31 w 33"/>
                <a:gd name="T5" fmla="*/ 1 h 24"/>
                <a:gd name="T6" fmla="*/ 1 w 33"/>
                <a:gd name="T7" fmla="*/ 23 h 24"/>
                <a:gd name="T8" fmla="*/ 2 w 33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4">
                  <a:moveTo>
                    <a:pt x="2" y="23"/>
                  </a:moveTo>
                  <a:cubicBezTo>
                    <a:pt x="12" y="16"/>
                    <a:pt x="22" y="9"/>
                    <a:pt x="32" y="1"/>
                  </a:cubicBezTo>
                  <a:cubicBezTo>
                    <a:pt x="33" y="1"/>
                    <a:pt x="32" y="0"/>
                    <a:pt x="31" y="1"/>
                  </a:cubicBezTo>
                  <a:cubicBezTo>
                    <a:pt x="21" y="8"/>
                    <a:pt x="11" y="15"/>
                    <a:pt x="1" y="23"/>
                  </a:cubicBezTo>
                  <a:cubicBezTo>
                    <a:pt x="0" y="23"/>
                    <a:pt x="1" y="24"/>
                    <a:pt x="2" y="2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9" name="Freeform 361"/>
            <p:cNvSpPr/>
            <p:nvPr/>
          </p:nvSpPr>
          <p:spPr bwMode="auto">
            <a:xfrm>
              <a:off x="6559" y="3245"/>
              <a:ext cx="54" cy="42"/>
            </a:xfrm>
            <a:custGeom>
              <a:avLst/>
              <a:gdLst>
                <a:gd name="T0" fmla="*/ 1 w 42"/>
                <a:gd name="T1" fmla="*/ 33 h 33"/>
                <a:gd name="T2" fmla="*/ 41 w 42"/>
                <a:gd name="T3" fmla="*/ 1 h 33"/>
                <a:gd name="T4" fmla="*/ 40 w 42"/>
                <a:gd name="T5" fmla="*/ 0 h 33"/>
                <a:gd name="T6" fmla="*/ 1 w 42"/>
                <a:gd name="T7" fmla="*/ 32 h 33"/>
                <a:gd name="T8" fmla="*/ 1 w 42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3">
                  <a:moveTo>
                    <a:pt x="1" y="33"/>
                  </a:moveTo>
                  <a:cubicBezTo>
                    <a:pt x="14" y="21"/>
                    <a:pt x="27" y="10"/>
                    <a:pt x="41" y="1"/>
                  </a:cubicBezTo>
                  <a:cubicBezTo>
                    <a:pt x="42" y="1"/>
                    <a:pt x="41" y="0"/>
                    <a:pt x="40" y="0"/>
                  </a:cubicBezTo>
                  <a:cubicBezTo>
                    <a:pt x="26" y="9"/>
                    <a:pt x="13" y="20"/>
                    <a:pt x="1" y="32"/>
                  </a:cubicBezTo>
                  <a:cubicBezTo>
                    <a:pt x="0" y="32"/>
                    <a:pt x="1" y="33"/>
                    <a:pt x="1" y="3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0" name="Freeform 362"/>
            <p:cNvSpPr/>
            <p:nvPr/>
          </p:nvSpPr>
          <p:spPr bwMode="auto">
            <a:xfrm>
              <a:off x="6599" y="3253"/>
              <a:ext cx="27" cy="20"/>
            </a:xfrm>
            <a:custGeom>
              <a:avLst/>
              <a:gdLst>
                <a:gd name="T0" fmla="*/ 2 w 21"/>
                <a:gd name="T1" fmla="*/ 16 h 16"/>
                <a:gd name="T2" fmla="*/ 21 w 21"/>
                <a:gd name="T3" fmla="*/ 1 h 16"/>
                <a:gd name="T4" fmla="*/ 20 w 21"/>
                <a:gd name="T5" fmla="*/ 0 h 16"/>
                <a:gd name="T6" fmla="*/ 1 w 21"/>
                <a:gd name="T7" fmla="*/ 15 h 16"/>
                <a:gd name="T8" fmla="*/ 2 w 21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6">
                  <a:moveTo>
                    <a:pt x="2" y="16"/>
                  </a:moveTo>
                  <a:cubicBezTo>
                    <a:pt x="8" y="11"/>
                    <a:pt x="14" y="6"/>
                    <a:pt x="21" y="1"/>
                  </a:cubicBezTo>
                  <a:cubicBezTo>
                    <a:pt x="21" y="1"/>
                    <a:pt x="21" y="0"/>
                    <a:pt x="20" y="0"/>
                  </a:cubicBezTo>
                  <a:cubicBezTo>
                    <a:pt x="13" y="4"/>
                    <a:pt x="7" y="10"/>
                    <a:pt x="1" y="15"/>
                  </a:cubicBezTo>
                  <a:cubicBezTo>
                    <a:pt x="0" y="15"/>
                    <a:pt x="1" y="16"/>
                    <a:pt x="2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1" name="Freeform 363"/>
            <p:cNvSpPr/>
            <p:nvPr/>
          </p:nvSpPr>
          <p:spPr bwMode="auto">
            <a:xfrm>
              <a:off x="6608" y="3262"/>
              <a:ext cx="28" cy="19"/>
            </a:xfrm>
            <a:custGeom>
              <a:avLst/>
              <a:gdLst>
                <a:gd name="T0" fmla="*/ 1 w 22"/>
                <a:gd name="T1" fmla="*/ 15 h 15"/>
                <a:gd name="T2" fmla="*/ 22 w 22"/>
                <a:gd name="T3" fmla="*/ 1 h 15"/>
                <a:gd name="T4" fmla="*/ 21 w 22"/>
                <a:gd name="T5" fmla="*/ 0 h 15"/>
                <a:gd name="T6" fmla="*/ 1 w 22"/>
                <a:gd name="T7" fmla="*/ 14 h 15"/>
                <a:gd name="T8" fmla="*/ 1 w 22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5">
                  <a:moveTo>
                    <a:pt x="1" y="15"/>
                  </a:moveTo>
                  <a:cubicBezTo>
                    <a:pt x="8" y="11"/>
                    <a:pt x="16" y="6"/>
                    <a:pt x="22" y="1"/>
                  </a:cubicBezTo>
                  <a:cubicBezTo>
                    <a:pt x="22" y="1"/>
                    <a:pt x="22" y="0"/>
                    <a:pt x="21" y="0"/>
                  </a:cubicBezTo>
                  <a:cubicBezTo>
                    <a:pt x="15" y="5"/>
                    <a:pt x="8" y="9"/>
                    <a:pt x="1" y="14"/>
                  </a:cubicBezTo>
                  <a:cubicBezTo>
                    <a:pt x="0" y="14"/>
                    <a:pt x="1" y="15"/>
                    <a:pt x="1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2" name="Freeform 364"/>
            <p:cNvSpPr/>
            <p:nvPr/>
          </p:nvSpPr>
          <p:spPr bwMode="auto">
            <a:xfrm>
              <a:off x="6556" y="3293"/>
              <a:ext cx="23" cy="15"/>
            </a:xfrm>
            <a:custGeom>
              <a:avLst/>
              <a:gdLst>
                <a:gd name="T0" fmla="*/ 1 w 18"/>
                <a:gd name="T1" fmla="*/ 12 h 12"/>
                <a:gd name="T2" fmla="*/ 18 w 18"/>
                <a:gd name="T3" fmla="*/ 1 h 12"/>
                <a:gd name="T4" fmla="*/ 17 w 18"/>
                <a:gd name="T5" fmla="*/ 0 h 12"/>
                <a:gd name="T6" fmla="*/ 1 w 18"/>
                <a:gd name="T7" fmla="*/ 11 h 12"/>
                <a:gd name="T8" fmla="*/ 1 w 18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2">
                  <a:moveTo>
                    <a:pt x="1" y="12"/>
                  </a:moveTo>
                  <a:cubicBezTo>
                    <a:pt x="7" y="8"/>
                    <a:pt x="12" y="5"/>
                    <a:pt x="18" y="1"/>
                  </a:cubicBezTo>
                  <a:cubicBezTo>
                    <a:pt x="18" y="0"/>
                    <a:pt x="18" y="0"/>
                    <a:pt x="17" y="0"/>
                  </a:cubicBezTo>
                  <a:cubicBezTo>
                    <a:pt x="12" y="4"/>
                    <a:pt x="6" y="7"/>
                    <a:pt x="1" y="11"/>
                  </a:cubicBezTo>
                  <a:cubicBezTo>
                    <a:pt x="0" y="11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3" name="Freeform 365"/>
            <p:cNvSpPr/>
            <p:nvPr/>
          </p:nvSpPr>
          <p:spPr bwMode="auto">
            <a:xfrm>
              <a:off x="6560" y="3280"/>
              <a:ext cx="81" cy="54"/>
            </a:xfrm>
            <a:custGeom>
              <a:avLst/>
              <a:gdLst>
                <a:gd name="T0" fmla="*/ 1 w 63"/>
                <a:gd name="T1" fmla="*/ 42 h 42"/>
                <a:gd name="T2" fmla="*/ 62 w 63"/>
                <a:gd name="T3" fmla="*/ 1 h 42"/>
                <a:gd name="T4" fmla="*/ 62 w 63"/>
                <a:gd name="T5" fmla="*/ 0 h 42"/>
                <a:gd name="T6" fmla="*/ 1 w 63"/>
                <a:gd name="T7" fmla="*/ 41 h 42"/>
                <a:gd name="T8" fmla="*/ 1 w 63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42">
                  <a:moveTo>
                    <a:pt x="1" y="42"/>
                  </a:moveTo>
                  <a:cubicBezTo>
                    <a:pt x="21" y="28"/>
                    <a:pt x="42" y="15"/>
                    <a:pt x="62" y="1"/>
                  </a:cubicBezTo>
                  <a:cubicBezTo>
                    <a:pt x="63" y="1"/>
                    <a:pt x="62" y="0"/>
                    <a:pt x="62" y="0"/>
                  </a:cubicBezTo>
                  <a:cubicBezTo>
                    <a:pt x="41" y="14"/>
                    <a:pt x="21" y="27"/>
                    <a:pt x="1" y="41"/>
                  </a:cubicBezTo>
                  <a:cubicBezTo>
                    <a:pt x="0" y="41"/>
                    <a:pt x="0" y="42"/>
                    <a:pt x="1" y="4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4" name="Freeform 366"/>
            <p:cNvSpPr/>
            <p:nvPr/>
          </p:nvSpPr>
          <p:spPr bwMode="auto">
            <a:xfrm>
              <a:off x="6569" y="3294"/>
              <a:ext cx="74" cy="54"/>
            </a:xfrm>
            <a:custGeom>
              <a:avLst/>
              <a:gdLst>
                <a:gd name="T0" fmla="*/ 1 w 57"/>
                <a:gd name="T1" fmla="*/ 41 h 42"/>
                <a:gd name="T2" fmla="*/ 56 w 57"/>
                <a:gd name="T3" fmla="*/ 2 h 42"/>
                <a:gd name="T4" fmla="*/ 55 w 57"/>
                <a:gd name="T5" fmla="*/ 1 h 42"/>
                <a:gd name="T6" fmla="*/ 0 w 57"/>
                <a:gd name="T7" fmla="*/ 40 h 42"/>
                <a:gd name="T8" fmla="*/ 1 w 57"/>
                <a:gd name="T9" fmla="*/ 4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42">
                  <a:moveTo>
                    <a:pt x="1" y="41"/>
                  </a:moveTo>
                  <a:cubicBezTo>
                    <a:pt x="19" y="28"/>
                    <a:pt x="40" y="17"/>
                    <a:pt x="56" y="2"/>
                  </a:cubicBezTo>
                  <a:cubicBezTo>
                    <a:pt x="57" y="1"/>
                    <a:pt x="56" y="0"/>
                    <a:pt x="55" y="1"/>
                  </a:cubicBezTo>
                  <a:cubicBezTo>
                    <a:pt x="39" y="17"/>
                    <a:pt x="19" y="27"/>
                    <a:pt x="0" y="40"/>
                  </a:cubicBezTo>
                  <a:cubicBezTo>
                    <a:pt x="0" y="41"/>
                    <a:pt x="0" y="42"/>
                    <a:pt x="1" y="4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5" name="Freeform 367"/>
            <p:cNvSpPr/>
            <p:nvPr/>
          </p:nvSpPr>
          <p:spPr bwMode="auto">
            <a:xfrm>
              <a:off x="6563" y="3350"/>
              <a:ext cx="23" cy="15"/>
            </a:xfrm>
            <a:custGeom>
              <a:avLst/>
              <a:gdLst>
                <a:gd name="T0" fmla="*/ 1 w 18"/>
                <a:gd name="T1" fmla="*/ 12 h 12"/>
                <a:gd name="T2" fmla="*/ 17 w 18"/>
                <a:gd name="T3" fmla="*/ 1 h 12"/>
                <a:gd name="T4" fmla="*/ 17 w 18"/>
                <a:gd name="T5" fmla="*/ 0 h 12"/>
                <a:gd name="T6" fmla="*/ 1 w 18"/>
                <a:gd name="T7" fmla="*/ 11 h 12"/>
                <a:gd name="T8" fmla="*/ 1 w 18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2">
                  <a:moveTo>
                    <a:pt x="1" y="12"/>
                  </a:moveTo>
                  <a:cubicBezTo>
                    <a:pt x="6" y="8"/>
                    <a:pt x="11" y="3"/>
                    <a:pt x="17" y="1"/>
                  </a:cubicBezTo>
                  <a:cubicBezTo>
                    <a:pt x="18" y="1"/>
                    <a:pt x="18" y="0"/>
                    <a:pt x="17" y="0"/>
                  </a:cubicBezTo>
                  <a:cubicBezTo>
                    <a:pt x="10" y="2"/>
                    <a:pt x="6" y="7"/>
                    <a:pt x="1" y="11"/>
                  </a:cubicBezTo>
                  <a:cubicBezTo>
                    <a:pt x="0" y="11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6" name="Freeform 368"/>
            <p:cNvSpPr/>
            <p:nvPr/>
          </p:nvSpPr>
          <p:spPr bwMode="auto">
            <a:xfrm>
              <a:off x="6560" y="3371"/>
              <a:ext cx="19" cy="15"/>
            </a:xfrm>
            <a:custGeom>
              <a:avLst/>
              <a:gdLst>
                <a:gd name="T0" fmla="*/ 1 w 15"/>
                <a:gd name="T1" fmla="*/ 11 h 11"/>
                <a:gd name="T2" fmla="*/ 14 w 15"/>
                <a:gd name="T3" fmla="*/ 1 h 11"/>
                <a:gd name="T4" fmla="*/ 14 w 15"/>
                <a:gd name="T5" fmla="*/ 0 h 11"/>
                <a:gd name="T6" fmla="*/ 0 w 15"/>
                <a:gd name="T7" fmla="*/ 10 h 11"/>
                <a:gd name="T8" fmla="*/ 1 w 15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1">
                  <a:moveTo>
                    <a:pt x="1" y="11"/>
                  </a:moveTo>
                  <a:cubicBezTo>
                    <a:pt x="5" y="7"/>
                    <a:pt x="10" y="5"/>
                    <a:pt x="14" y="1"/>
                  </a:cubicBezTo>
                  <a:cubicBezTo>
                    <a:pt x="15" y="1"/>
                    <a:pt x="14" y="0"/>
                    <a:pt x="14" y="0"/>
                  </a:cubicBezTo>
                  <a:cubicBezTo>
                    <a:pt x="10" y="4"/>
                    <a:pt x="4" y="6"/>
                    <a:pt x="0" y="10"/>
                  </a:cubicBezTo>
                  <a:cubicBezTo>
                    <a:pt x="0" y="10"/>
                    <a:pt x="1" y="11"/>
                    <a:pt x="1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7" name="Freeform 369"/>
            <p:cNvSpPr/>
            <p:nvPr/>
          </p:nvSpPr>
          <p:spPr bwMode="auto">
            <a:xfrm>
              <a:off x="6662" y="3249"/>
              <a:ext cx="14" cy="11"/>
            </a:xfrm>
            <a:custGeom>
              <a:avLst/>
              <a:gdLst>
                <a:gd name="T0" fmla="*/ 2 w 11"/>
                <a:gd name="T1" fmla="*/ 8 h 9"/>
                <a:gd name="T2" fmla="*/ 11 w 11"/>
                <a:gd name="T3" fmla="*/ 2 h 9"/>
                <a:gd name="T4" fmla="*/ 10 w 11"/>
                <a:gd name="T5" fmla="*/ 1 h 9"/>
                <a:gd name="T6" fmla="*/ 1 w 11"/>
                <a:gd name="T7" fmla="*/ 7 h 9"/>
                <a:gd name="T8" fmla="*/ 2 w 11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2" y="8"/>
                  </a:moveTo>
                  <a:cubicBezTo>
                    <a:pt x="5" y="6"/>
                    <a:pt x="8" y="4"/>
                    <a:pt x="11" y="2"/>
                  </a:cubicBezTo>
                  <a:cubicBezTo>
                    <a:pt x="11" y="1"/>
                    <a:pt x="11" y="0"/>
                    <a:pt x="10" y="1"/>
                  </a:cubicBezTo>
                  <a:cubicBezTo>
                    <a:pt x="7" y="3"/>
                    <a:pt x="4" y="5"/>
                    <a:pt x="1" y="7"/>
                  </a:cubicBezTo>
                  <a:cubicBezTo>
                    <a:pt x="0" y="8"/>
                    <a:pt x="1" y="9"/>
                    <a:pt x="2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8" name="Freeform 370"/>
            <p:cNvSpPr/>
            <p:nvPr/>
          </p:nvSpPr>
          <p:spPr bwMode="auto">
            <a:xfrm>
              <a:off x="6661" y="3268"/>
              <a:ext cx="20" cy="14"/>
            </a:xfrm>
            <a:custGeom>
              <a:avLst/>
              <a:gdLst>
                <a:gd name="T0" fmla="*/ 1 w 16"/>
                <a:gd name="T1" fmla="*/ 11 h 11"/>
                <a:gd name="T2" fmla="*/ 15 w 16"/>
                <a:gd name="T3" fmla="*/ 1 h 11"/>
                <a:gd name="T4" fmla="*/ 14 w 16"/>
                <a:gd name="T5" fmla="*/ 0 h 11"/>
                <a:gd name="T6" fmla="*/ 0 w 16"/>
                <a:gd name="T7" fmla="*/ 10 h 11"/>
                <a:gd name="T8" fmla="*/ 1 w 16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1">
                  <a:moveTo>
                    <a:pt x="1" y="11"/>
                  </a:moveTo>
                  <a:cubicBezTo>
                    <a:pt x="6" y="8"/>
                    <a:pt x="10" y="4"/>
                    <a:pt x="15" y="1"/>
                  </a:cubicBezTo>
                  <a:cubicBezTo>
                    <a:pt x="16" y="1"/>
                    <a:pt x="15" y="0"/>
                    <a:pt x="14" y="0"/>
                  </a:cubicBezTo>
                  <a:cubicBezTo>
                    <a:pt x="10" y="4"/>
                    <a:pt x="5" y="7"/>
                    <a:pt x="0" y="10"/>
                  </a:cubicBezTo>
                  <a:cubicBezTo>
                    <a:pt x="0" y="10"/>
                    <a:pt x="0" y="11"/>
                    <a:pt x="1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9" name="Freeform 371"/>
            <p:cNvSpPr/>
            <p:nvPr/>
          </p:nvSpPr>
          <p:spPr bwMode="auto">
            <a:xfrm>
              <a:off x="6662" y="3287"/>
              <a:ext cx="16" cy="12"/>
            </a:xfrm>
            <a:custGeom>
              <a:avLst/>
              <a:gdLst>
                <a:gd name="T0" fmla="*/ 1 w 12"/>
                <a:gd name="T1" fmla="*/ 9 h 9"/>
                <a:gd name="T2" fmla="*/ 11 w 12"/>
                <a:gd name="T3" fmla="*/ 2 h 9"/>
                <a:gd name="T4" fmla="*/ 10 w 12"/>
                <a:gd name="T5" fmla="*/ 1 h 9"/>
                <a:gd name="T6" fmla="*/ 0 w 12"/>
                <a:gd name="T7" fmla="*/ 8 h 9"/>
                <a:gd name="T8" fmla="*/ 1 w 12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">
                  <a:moveTo>
                    <a:pt x="1" y="9"/>
                  </a:moveTo>
                  <a:cubicBezTo>
                    <a:pt x="4" y="6"/>
                    <a:pt x="8" y="4"/>
                    <a:pt x="11" y="2"/>
                  </a:cubicBezTo>
                  <a:cubicBezTo>
                    <a:pt x="12" y="1"/>
                    <a:pt x="11" y="0"/>
                    <a:pt x="10" y="1"/>
                  </a:cubicBezTo>
                  <a:cubicBezTo>
                    <a:pt x="7" y="3"/>
                    <a:pt x="4" y="5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0" name="Freeform 372"/>
            <p:cNvSpPr/>
            <p:nvPr/>
          </p:nvSpPr>
          <p:spPr bwMode="auto">
            <a:xfrm>
              <a:off x="6663" y="3303"/>
              <a:ext cx="21" cy="15"/>
            </a:xfrm>
            <a:custGeom>
              <a:avLst/>
              <a:gdLst>
                <a:gd name="T0" fmla="*/ 1 w 16"/>
                <a:gd name="T1" fmla="*/ 12 h 12"/>
                <a:gd name="T2" fmla="*/ 15 w 16"/>
                <a:gd name="T3" fmla="*/ 2 h 12"/>
                <a:gd name="T4" fmla="*/ 15 w 16"/>
                <a:gd name="T5" fmla="*/ 1 h 12"/>
                <a:gd name="T6" fmla="*/ 1 w 16"/>
                <a:gd name="T7" fmla="*/ 11 h 12"/>
                <a:gd name="T8" fmla="*/ 1 w 16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2">
                  <a:moveTo>
                    <a:pt x="1" y="12"/>
                  </a:moveTo>
                  <a:cubicBezTo>
                    <a:pt x="6" y="8"/>
                    <a:pt x="11" y="5"/>
                    <a:pt x="15" y="2"/>
                  </a:cubicBezTo>
                  <a:cubicBezTo>
                    <a:pt x="16" y="1"/>
                    <a:pt x="15" y="0"/>
                    <a:pt x="15" y="1"/>
                  </a:cubicBezTo>
                  <a:cubicBezTo>
                    <a:pt x="10" y="4"/>
                    <a:pt x="6" y="7"/>
                    <a:pt x="1" y="11"/>
                  </a:cubicBezTo>
                  <a:cubicBezTo>
                    <a:pt x="0" y="12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1" name="Freeform 373"/>
            <p:cNvSpPr/>
            <p:nvPr/>
          </p:nvSpPr>
          <p:spPr bwMode="auto">
            <a:xfrm>
              <a:off x="6662" y="3316"/>
              <a:ext cx="28" cy="23"/>
            </a:xfrm>
            <a:custGeom>
              <a:avLst/>
              <a:gdLst>
                <a:gd name="T0" fmla="*/ 1 w 22"/>
                <a:gd name="T1" fmla="*/ 17 h 18"/>
                <a:gd name="T2" fmla="*/ 21 w 22"/>
                <a:gd name="T3" fmla="*/ 2 h 18"/>
                <a:gd name="T4" fmla="*/ 20 w 22"/>
                <a:gd name="T5" fmla="*/ 1 h 18"/>
                <a:gd name="T6" fmla="*/ 1 w 22"/>
                <a:gd name="T7" fmla="*/ 16 h 18"/>
                <a:gd name="T8" fmla="*/ 1 w 22"/>
                <a:gd name="T9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8">
                  <a:moveTo>
                    <a:pt x="1" y="17"/>
                  </a:moveTo>
                  <a:cubicBezTo>
                    <a:pt x="8" y="12"/>
                    <a:pt x="15" y="8"/>
                    <a:pt x="21" y="2"/>
                  </a:cubicBezTo>
                  <a:cubicBezTo>
                    <a:pt x="22" y="1"/>
                    <a:pt x="21" y="0"/>
                    <a:pt x="20" y="1"/>
                  </a:cubicBezTo>
                  <a:cubicBezTo>
                    <a:pt x="15" y="7"/>
                    <a:pt x="8" y="12"/>
                    <a:pt x="1" y="16"/>
                  </a:cubicBezTo>
                  <a:cubicBezTo>
                    <a:pt x="0" y="17"/>
                    <a:pt x="1" y="18"/>
                    <a:pt x="1" y="1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2" name="Freeform 374"/>
            <p:cNvSpPr/>
            <p:nvPr/>
          </p:nvSpPr>
          <p:spPr bwMode="auto">
            <a:xfrm>
              <a:off x="6663" y="3339"/>
              <a:ext cx="24" cy="18"/>
            </a:xfrm>
            <a:custGeom>
              <a:avLst/>
              <a:gdLst>
                <a:gd name="T0" fmla="*/ 1 w 18"/>
                <a:gd name="T1" fmla="*/ 13 h 14"/>
                <a:gd name="T2" fmla="*/ 17 w 18"/>
                <a:gd name="T3" fmla="*/ 1 h 14"/>
                <a:gd name="T4" fmla="*/ 16 w 18"/>
                <a:gd name="T5" fmla="*/ 0 h 14"/>
                <a:gd name="T6" fmla="*/ 1 w 18"/>
                <a:gd name="T7" fmla="*/ 12 h 14"/>
                <a:gd name="T8" fmla="*/ 1 w 18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4">
                  <a:moveTo>
                    <a:pt x="1" y="13"/>
                  </a:moveTo>
                  <a:cubicBezTo>
                    <a:pt x="7" y="9"/>
                    <a:pt x="12" y="6"/>
                    <a:pt x="17" y="1"/>
                  </a:cubicBezTo>
                  <a:cubicBezTo>
                    <a:pt x="18" y="1"/>
                    <a:pt x="17" y="0"/>
                    <a:pt x="16" y="0"/>
                  </a:cubicBezTo>
                  <a:cubicBezTo>
                    <a:pt x="12" y="5"/>
                    <a:pt x="6" y="9"/>
                    <a:pt x="1" y="12"/>
                  </a:cubicBezTo>
                  <a:cubicBezTo>
                    <a:pt x="0" y="13"/>
                    <a:pt x="1" y="14"/>
                    <a:pt x="1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3" name="Freeform 375"/>
            <p:cNvSpPr/>
            <p:nvPr/>
          </p:nvSpPr>
          <p:spPr bwMode="auto">
            <a:xfrm>
              <a:off x="6663" y="3353"/>
              <a:ext cx="35" cy="26"/>
            </a:xfrm>
            <a:custGeom>
              <a:avLst/>
              <a:gdLst>
                <a:gd name="T0" fmla="*/ 1 w 27"/>
                <a:gd name="T1" fmla="*/ 19 h 20"/>
                <a:gd name="T2" fmla="*/ 26 w 27"/>
                <a:gd name="T3" fmla="*/ 2 h 20"/>
                <a:gd name="T4" fmla="*/ 25 w 27"/>
                <a:gd name="T5" fmla="*/ 1 h 20"/>
                <a:gd name="T6" fmla="*/ 0 w 27"/>
                <a:gd name="T7" fmla="*/ 18 h 20"/>
                <a:gd name="T8" fmla="*/ 1 w 27"/>
                <a:gd name="T9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0">
                  <a:moveTo>
                    <a:pt x="1" y="19"/>
                  </a:moveTo>
                  <a:cubicBezTo>
                    <a:pt x="9" y="14"/>
                    <a:pt x="18" y="8"/>
                    <a:pt x="26" y="2"/>
                  </a:cubicBezTo>
                  <a:cubicBezTo>
                    <a:pt x="27" y="1"/>
                    <a:pt x="26" y="0"/>
                    <a:pt x="25" y="1"/>
                  </a:cubicBezTo>
                  <a:cubicBezTo>
                    <a:pt x="17" y="7"/>
                    <a:pt x="9" y="13"/>
                    <a:pt x="0" y="18"/>
                  </a:cubicBezTo>
                  <a:cubicBezTo>
                    <a:pt x="0" y="19"/>
                    <a:pt x="0" y="20"/>
                    <a:pt x="1" y="1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4" name="Freeform 376"/>
            <p:cNvSpPr/>
            <p:nvPr/>
          </p:nvSpPr>
          <p:spPr bwMode="auto">
            <a:xfrm>
              <a:off x="6665" y="3359"/>
              <a:ext cx="53" cy="40"/>
            </a:xfrm>
            <a:custGeom>
              <a:avLst/>
              <a:gdLst>
                <a:gd name="T0" fmla="*/ 1 w 41"/>
                <a:gd name="T1" fmla="*/ 30 h 31"/>
                <a:gd name="T2" fmla="*/ 40 w 41"/>
                <a:gd name="T3" fmla="*/ 2 h 31"/>
                <a:gd name="T4" fmla="*/ 40 w 41"/>
                <a:gd name="T5" fmla="*/ 1 h 31"/>
                <a:gd name="T6" fmla="*/ 1 w 41"/>
                <a:gd name="T7" fmla="*/ 29 h 31"/>
                <a:gd name="T8" fmla="*/ 1 w 41"/>
                <a:gd name="T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1">
                  <a:moveTo>
                    <a:pt x="1" y="30"/>
                  </a:moveTo>
                  <a:cubicBezTo>
                    <a:pt x="15" y="21"/>
                    <a:pt x="27" y="11"/>
                    <a:pt x="40" y="2"/>
                  </a:cubicBezTo>
                  <a:cubicBezTo>
                    <a:pt x="41" y="1"/>
                    <a:pt x="40" y="0"/>
                    <a:pt x="40" y="1"/>
                  </a:cubicBezTo>
                  <a:cubicBezTo>
                    <a:pt x="27" y="10"/>
                    <a:pt x="14" y="20"/>
                    <a:pt x="1" y="29"/>
                  </a:cubicBezTo>
                  <a:cubicBezTo>
                    <a:pt x="0" y="30"/>
                    <a:pt x="1" y="31"/>
                    <a:pt x="1" y="3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5" name="Freeform 377"/>
            <p:cNvSpPr/>
            <p:nvPr/>
          </p:nvSpPr>
          <p:spPr bwMode="auto">
            <a:xfrm>
              <a:off x="6693" y="3368"/>
              <a:ext cx="35" cy="27"/>
            </a:xfrm>
            <a:custGeom>
              <a:avLst/>
              <a:gdLst>
                <a:gd name="T0" fmla="*/ 1 w 27"/>
                <a:gd name="T1" fmla="*/ 20 h 21"/>
                <a:gd name="T2" fmla="*/ 26 w 27"/>
                <a:gd name="T3" fmla="*/ 1 h 21"/>
                <a:gd name="T4" fmla="*/ 26 w 27"/>
                <a:gd name="T5" fmla="*/ 0 h 21"/>
                <a:gd name="T6" fmla="*/ 1 w 27"/>
                <a:gd name="T7" fmla="*/ 20 h 21"/>
                <a:gd name="T8" fmla="*/ 1 w 27"/>
                <a:gd name="T9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1">
                  <a:moveTo>
                    <a:pt x="1" y="20"/>
                  </a:moveTo>
                  <a:cubicBezTo>
                    <a:pt x="10" y="14"/>
                    <a:pt x="17" y="6"/>
                    <a:pt x="26" y="1"/>
                  </a:cubicBezTo>
                  <a:cubicBezTo>
                    <a:pt x="27" y="1"/>
                    <a:pt x="27" y="0"/>
                    <a:pt x="26" y="0"/>
                  </a:cubicBezTo>
                  <a:cubicBezTo>
                    <a:pt x="16" y="5"/>
                    <a:pt x="9" y="13"/>
                    <a:pt x="1" y="20"/>
                  </a:cubicBezTo>
                  <a:cubicBezTo>
                    <a:pt x="0" y="20"/>
                    <a:pt x="1" y="21"/>
                    <a:pt x="1" y="2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6" name="Freeform 378"/>
            <p:cNvSpPr/>
            <p:nvPr/>
          </p:nvSpPr>
          <p:spPr bwMode="auto">
            <a:xfrm>
              <a:off x="6715" y="3382"/>
              <a:ext cx="19" cy="13"/>
            </a:xfrm>
            <a:custGeom>
              <a:avLst/>
              <a:gdLst>
                <a:gd name="T0" fmla="*/ 2 w 15"/>
                <a:gd name="T1" fmla="*/ 9 h 10"/>
                <a:gd name="T2" fmla="*/ 15 w 15"/>
                <a:gd name="T3" fmla="*/ 1 h 10"/>
                <a:gd name="T4" fmla="*/ 14 w 15"/>
                <a:gd name="T5" fmla="*/ 0 h 10"/>
                <a:gd name="T6" fmla="*/ 1 w 15"/>
                <a:gd name="T7" fmla="*/ 9 h 10"/>
                <a:gd name="T8" fmla="*/ 2 w 15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0">
                  <a:moveTo>
                    <a:pt x="2" y="9"/>
                  </a:moveTo>
                  <a:cubicBezTo>
                    <a:pt x="6" y="6"/>
                    <a:pt x="11" y="4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  <a:cubicBezTo>
                    <a:pt x="10" y="3"/>
                    <a:pt x="5" y="6"/>
                    <a:pt x="1" y="9"/>
                  </a:cubicBezTo>
                  <a:cubicBezTo>
                    <a:pt x="0" y="9"/>
                    <a:pt x="2" y="10"/>
                    <a:pt x="2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7" name="Freeform 379"/>
            <p:cNvSpPr/>
            <p:nvPr/>
          </p:nvSpPr>
          <p:spPr bwMode="auto">
            <a:xfrm>
              <a:off x="6768" y="3375"/>
              <a:ext cx="22" cy="20"/>
            </a:xfrm>
            <a:custGeom>
              <a:avLst/>
              <a:gdLst>
                <a:gd name="T0" fmla="*/ 1 w 17"/>
                <a:gd name="T1" fmla="*/ 14 h 15"/>
                <a:gd name="T2" fmla="*/ 17 w 17"/>
                <a:gd name="T3" fmla="*/ 1 h 15"/>
                <a:gd name="T4" fmla="*/ 16 w 17"/>
                <a:gd name="T5" fmla="*/ 1 h 15"/>
                <a:gd name="T6" fmla="*/ 1 w 17"/>
                <a:gd name="T7" fmla="*/ 14 h 15"/>
                <a:gd name="T8" fmla="*/ 1 w 17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5">
                  <a:moveTo>
                    <a:pt x="1" y="14"/>
                  </a:moveTo>
                  <a:cubicBezTo>
                    <a:pt x="6" y="10"/>
                    <a:pt x="13" y="7"/>
                    <a:pt x="17" y="1"/>
                  </a:cubicBezTo>
                  <a:cubicBezTo>
                    <a:pt x="17" y="1"/>
                    <a:pt x="16" y="0"/>
                    <a:pt x="16" y="1"/>
                  </a:cubicBezTo>
                  <a:cubicBezTo>
                    <a:pt x="12" y="6"/>
                    <a:pt x="6" y="10"/>
                    <a:pt x="1" y="14"/>
                  </a:cubicBezTo>
                  <a:cubicBezTo>
                    <a:pt x="0" y="14"/>
                    <a:pt x="1" y="15"/>
                    <a:pt x="1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8" name="Freeform 380"/>
            <p:cNvSpPr/>
            <p:nvPr/>
          </p:nvSpPr>
          <p:spPr bwMode="auto">
            <a:xfrm>
              <a:off x="6758" y="3344"/>
              <a:ext cx="53" cy="46"/>
            </a:xfrm>
            <a:custGeom>
              <a:avLst/>
              <a:gdLst>
                <a:gd name="T0" fmla="*/ 1 w 41"/>
                <a:gd name="T1" fmla="*/ 34 h 35"/>
                <a:gd name="T2" fmla="*/ 40 w 41"/>
                <a:gd name="T3" fmla="*/ 2 h 35"/>
                <a:gd name="T4" fmla="*/ 39 w 41"/>
                <a:gd name="T5" fmla="*/ 1 h 35"/>
                <a:gd name="T6" fmla="*/ 0 w 41"/>
                <a:gd name="T7" fmla="*/ 33 h 35"/>
                <a:gd name="T8" fmla="*/ 1 w 41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5">
                  <a:moveTo>
                    <a:pt x="1" y="34"/>
                  </a:moveTo>
                  <a:cubicBezTo>
                    <a:pt x="14" y="24"/>
                    <a:pt x="26" y="12"/>
                    <a:pt x="40" y="2"/>
                  </a:cubicBezTo>
                  <a:cubicBezTo>
                    <a:pt x="41" y="1"/>
                    <a:pt x="40" y="0"/>
                    <a:pt x="39" y="1"/>
                  </a:cubicBezTo>
                  <a:cubicBezTo>
                    <a:pt x="26" y="11"/>
                    <a:pt x="14" y="23"/>
                    <a:pt x="0" y="33"/>
                  </a:cubicBezTo>
                  <a:cubicBezTo>
                    <a:pt x="0" y="34"/>
                    <a:pt x="1" y="35"/>
                    <a:pt x="1" y="3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9" name="Freeform 381"/>
            <p:cNvSpPr/>
            <p:nvPr/>
          </p:nvSpPr>
          <p:spPr bwMode="auto">
            <a:xfrm>
              <a:off x="6764" y="3340"/>
              <a:ext cx="32" cy="26"/>
            </a:xfrm>
            <a:custGeom>
              <a:avLst/>
              <a:gdLst>
                <a:gd name="T0" fmla="*/ 1 w 25"/>
                <a:gd name="T1" fmla="*/ 20 h 20"/>
                <a:gd name="T2" fmla="*/ 25 w 25"/>
                <a:gd name="T3" fmla="*/ 1 h 20"/>
                <a:gd name="T4" fmla="*/ 24 w 25"/>
                <a:gd name="T5" fmla="*/ 0 h 20"/>
                <a:gd name="T6" fmla="*/ 1 w 25"/>
                <a:gd name="T7" fmla="*/ 19 h 20"/>
                <a:gd name="T8" fmla="*/ 1 w 25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0">
                  <a:moveTo>
                    <a:pt x="1" y="20"/>
                  </a:moveTo>
                  <a:cubicBezTo>
                    <a:pt x="9" y="14"/>
                    <a:pt x="16" y="7"/>
                    <a:pt x="25" y="1"/>
                  </a:cubicBezTo>
                  <a:cubicBezTo>
                    <a:pt x="25" y="1"/>
                    <a:pt x="25" y="0"/>
                    <a:pt x="24" y="0"/>
                  </a:cubicBezTo>
                  <a:cubicBezTo>
                    <a:pt x="16" y="6"/>
                    <a:pt x="8" y="13"/>
                    <a:pt x="1" y="19"/>
                  </a:cubicBezTo>
                  <a:cubicBezTo>
                    <a:pt x="0" y="20"/>
                    <a:pt x="1" y="20"/>
                    <a:pt x="1" y="2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0" name="Freeform 382"/>
            <p:cNvSpPr/>
            <p:nvPr/>
          </p:nvSpPr>
          <p:spPr bwMode="auto">
            <a:xfrm>
              <a:off x="6774" y="3311"/>
              <a:ext cx="25" cy="20"/>
            </a:xfrm>
            <a:custGeom>
              <a:avLst/>
              <a:gdLst>
                <a:gd name="T0" fmla="*/ 1 w 19"/>
                <a:gd name="T1" fmla="*/ 15 h 16"/>
                <a:gd name="T2" fmla="*/ 19 w 19"/>
                <a:gd name="T3" fmla="*/ 1 h 16"/>
                <a:gd name="T4" fmla="*/ 18 w 19"/>
                <a:gd name="T5" fmla="*/ 0 h 16"/>
                <a:gd name="T6" fmla="*/ 1 w 19"/>
                <a:gd name="T7" fmla="*/ 14 h 16"/>
                <a:gd name="T8" fmla="*/ 1 w 19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6">
                  <a:moveTo>
                    <a:pt x="1" y="15"/>
                  </a:moveTo>
                  <a:cubicBezTo>
                    <a:pt x="7" y="11"/>
                    <a:pt x="13" y="6"/>
                    <a:pt x="19" y="1"/>
                  </a:cubicBezTo>
                  <a:cubicBezTo>
                    <a:pt x="19" y="1"/>
                    <a:pt x="19" y="0"/>
                    <a:pt x="18" y="0"/>
                  </a:cubicBezTo>
                  <a:cubicBezTo>
                    <a:pt x="12" y="5"/>
                    <a:pt x="7" y="10"/>
                    <a:pt x="1" y="14"/>
                  </a:cubicBezTo>
                  <a:cubicBezTo>
                    <a:pt x="0" y="15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1" name="Freeform 383"/>
            <p:cNvSpPr/>
            <p:nvPr/>
          </p:nvSpPr>
          <p:spPr bwMode="auto">
            <a:xfrm>
              <a:off x="6778" y="3281"/>
              <a:ext cx="38" cy="32"/>
            </a:xfrm>
            <a:custGeom>
              <a:avLst/>
              <a:gdLst>
                <a:gd name="T0" fmla="*/ 2 w 29"/>
                <a:gd name="T1" fmla="*/ 24 h 25"/>
                <a:gd name="T2" fmla="*/ 15 w 29"/>
                <a:gd name="T3" fmla="*/ 13 h 25"/>
                <a:gd name="T4" fmla="*/ 29 w 29"/>
                <a:gd name="T5" fmla="*/ 1 h 25"/>
                <a:gd name="T6" fmla="*/ 28 w 29"/>
                <a:gd name="T7" fmla="*/ 0 h 25"/>
                <a:gd name="T8" fmla="*/ 15 w 29"/>
                <a:gd name="T9" fmla="*/ 11 h 25"/>
                <a:gd name="T10" fmla="*/ 1 w 29"/>
                <a:gd name="T11" fmla="*/ 23 h 25"/>
                <a:gd name="T12" fmla="*/ 2 w 29"/>
                <a:gd name="T13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5">
                  <a:moveTo>
                    <a:pt x="2" y="24"/>
                  </a:moveTo>
                  <a:cubicBezTo>
                    <a:pt x="6" y="21"/>
                    <a:pt x="11" y="17"/>
                    <a:pt x="15" y="13"/>
                  </a:cubicBezTo>
                  <a:cubicBezTo>
                    <a:pt x="19" y="9"/>
                    <a:pt x="25" y="6"/>
                    <a:pt x="29" y="1"/>
                  </a:cubicBezTo>
                  <a:cubicBezTo>
                    <a:pt x="29" y="0"/>
                    <a:pt x="28" y="0"/>
                    <a:pt x="28" y="0"/>
                  </a:cubicBezTo>
                  <a:cubicBezTo>
                    <a:pt x="24" y="4"/>
                    <a:pt x="19" y="8"/>
                    <a:pt x="15" y="11"/>
                  </a:cubicBezTo>
                  <a:cubicBezTo>
                    <a:pt x="10" y="15"/>
                    <a:pt x="6" y="20"/>
                    <a:pt x="1" y="23"/>
                  </a:cubicBezTo>
                  <a:cubicBezTo>
                    <a:pt x="0" y="24"/>
                    <a:pt x="1" y="25"/>
                    <a:pt x="2" y="2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2" name="Freeform 384"/>
            <p:cNvSpPr/>
            <p:nvPr/>
          </p:nvSpPr>
          <p:spPr bwMode="auto">
            <a:xfrm>
              <a:off x="6785" y="3265"/>
              <a:ext cx="27" cy="21"/>
            </a:xfrm>
            <a:custGeom>
              <a:avLst/>
              <a:gdLst>
                <a:gd name="T0" fmla="*/ 1 w 21"/>
                <a:gd name="T1" fmla="*/ 15 h 16"/>
                <a:gd name="T2" fmla="*/ 20 w 21"/>
                <a:gd name="T3" fmla="*/ 2 h 16"/>
                <a:gd name="T4" fmla="*/ 20 w 21"/>
                <a:gd name="T5" fmla="*/ 1 h 16"/>
                <a:gd name="T6" fmla="*/ 1 w 21"/>
                <a:gd name="T7" fmla="*/ 14 h 16"/>
                <a:gd name="T8" fmla="*/ 1 w 21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6">
                  <a:moveTo>
                    <a:pt x="1" y="15"/>
                  </a:moveTo>
                  <a:cubicBezTo>
                    <a:pt x="8" y="11"/>
                    <a:pt x="13" y="6"/>
                    <a:pt x="20" y="2"/>
                  </a:cubicBezTo>
                  <a:cubicBezTo>
                    <a:pt x="21" y="2"/>
                    <a:pt x="20" y="0"/>
                    <a:pt x="20" y="1"/>
                  </a:cubicBezTo>
                  <a:cubicBezTo>
                    <a:pt x="13" y="4"/>
                    <a:pt x="7" y="10"/>
                    <a:pt x="1" y="14"/>
                  </a:cubicBezTo>
                  <a:cubicBezTo>
                    <a:pt x="0" y="15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3" name="Freeform 385"/>
            <p:cNvSpPr/>
            <p:nvPr/>
          </p:nvSpPr>
          <p:spPr bwMode="auto">
            <a:xfrm>
              <a:off x="6793" y="3255"/>
              <a:ext cx="15" cy="10"/>
            </a:xfrm>
            <a:custGeom>
              <a:avLst/>
              <a:gdLst>
                <a:gd name="T0" fmla="*/ 1 w 12"/>
                <a:gd name="T1" fmla="*/ 8 h 8"/>
                <a:gd name="T2" fmla="*/ 11 w 12"/>
                <a:gd name="T3" fmla="*/ 2 h 8"/>
                <a:gd name="T4" fmla="*/ 10 w 12"/>
                <a:gd name="T5" fmla="*/ 1 h 8"/>
                <a:gd name="T6" fmla="*/ 1 w 12"/>
                <a:gd name="T7" fmla="*/ 7 h 8"/>
                <a:gd name="T8" fmla="*/ 1 w 12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1" y="8"/>
                  </a:moveTo>
                  <a:cubicBezTo>
                    <a:pt x="4" y="5"/>
                    <a:pt x="7" y="3"/>
                    <a:pt x="11" y="2"/>
                  </a:cubicBezTo>
                  <a:cubicBezTo>
                    <a:pt x="12" y="1"/>
                    <a:pt x="11" y="0"/>
                    <a:pt x="10" y="1"/>
                  </a:cubicBezTo>
                  <a:cubicBezTo>
                    <a:pt x="7" y="2"/>
                    <a:pt x="4" y="5"/>
                    <a:pt x="1" y="7"/>
                  </a:cubicBezTo>
                  <a:cubicBezTo>
                    <a:pt x="0" y="7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4" name="Freeform 386"/>
            <p:cNvSpPr/>
            <p:nvPr/>
          </p:nvSpPr>
          <p:spPr bwMode="auto">
            <a:xfrm>
              <a:off x="6807" y="3300"/>
              <a:ext cx="13" cy="11"/>
            </a:xfrm>
            <a:custGeom>
              <a:avLst/>
              <a:gdLst>
                <a:gd name="T0" fmla="*/ 2 w 10"/>
                <a:gd name="T1" fmla="*/ 7 h 8"/>
                <a:gd name="T2" fmla="*/ 9 w 10"/>
                <a:gd name="T3" fmla="*/ 2 h 8"/>
                <a:gd name="T4" fmla="*/ 8 w 10"/>
                <a:gd name="T5" fmla="*/ 0 h 8"/>
                <a:gd name="T6" fmla="*/ 1 w 10"/>
                <a:gd name="T7" fmla="*/ 6 h 8"/>
                <a:gd name="T8" fmla="*/ 2 w 10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2" y="7"/>
                  </a:moveTo>
                  <a:cubicBezTo>
                    <a:pt x="4" y="5"/>
                    <a:pt x="6" y="3"/>
                    <a:pt x="9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6" y="2"/>
                    <a:pt x="3" y="4"/>
                    <a:pt x="1" y="6"/>
                  </a:cubicBezTo>
                  <a:cubicBezTo>
                    <a:pt x="0" y="7"/>
                    <a:pt x="1" y="8"/>
                    <a:pt x="2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5" name="Freeform 387"/>
            <p:cNvSpPr/>
            <p:nvPr/>
          </p:nvSpPr>
          <p:spPr bwMode="auto">
            <a:xfrm>
              <a:off x="6809" y="3317"/>
              <a:ext cx="12" cy="11"/>
            </a:xfrm>
            <a:custGeom>
              <a:avLst/>
              <a:gdLst>
                <a:gd name="T0" fmla="*/ 1 w 9"/>
                <a:gd name="T1" fmla="*/ 7 h 8"/>
                <a:gd name="T2" fmla="*/ 8 w 9"/>
                <a:gd name="T3" fmla="*/ 2 h 8"/>
                <a:gd name="T4" fmla="*/ 8 w 9"/>
                <a:gd name="T5" fmla="*/ 1 h 8"/>
                <a:gd name="T6" fmla="*/ 0 w 9"/>
                <a:gd name="T7" fmla="*/ 6 h 8"/>
                <a:gd name="T8" fmla="*/ 1 w 9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1" y="7"/>
                  </a:moveTo>
                  <a:cubicBezTo>
                    <a:pt x="4" y="5"/>
                    <a:pt x="6" y="4"/>
                    <a:pt x="8" y="2"/>
                  </a:cubicBezTo>
                  <a:cubicBezTo>
                    <a:pt x="9" y="1"/>
                    <a:pt x="8" y="0"/>
                    <a:pt x="8" y="1"/>
                  </a:cubicBezTo>
                  <a:cubicBezTo>
                    <a:pt x="5" y="3"/>
                    <a:pt x="3" y="4"/>
                    <a:pt x="0" y="6"/>
                  </a:cubicBezTo>
                  <a:cubicBezTo>
                    <a:pt x="0" y="6"/>
                    <a:pt x="0" y="8"/>
                    <a:pt x="1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6" name="Freeform 388"/>
            <p:cNvSpPr/>
            <p:nvPr/>
          </p:nvSpPr>
          <p:spPr bwMode="auto">
            <a:xfrm>
              <a:off x="6805" y="3335"/>
              <a:ext cx="17" cy="16"/>
            </a:xfrm>
            <a:custGeom>
              <a:avLst/>
              <a:gdLst>
                <a:gd name="T0" fmla="*/ 1 w 13"/>
                <a:gd name="T1" fmla="*/ 11 h 12"/>
                <a:gd name="T2" fmla="*/ 12 w 13"/>
                <a:gd name="T3" fmla="*/ 2 h 12"/>
                <a:gd name="T4" fmla="*/ 11 w 13"/>
                <a:gd name="T5" fmla="*/ 1 h 12"/>
                <a:gd name="T6" fmla="*/ 0 w 13"/>
                <a:gd name="T7" fmla="*/ 10 h 12"/>
                <a:gd name="T8" fmla="*/ 1 w 13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1" y="11"/>
                  </a:moveTo>
                  <a:cubicBezTo>
                    <a:pt x="5" y="8"/>
                    <a:pt x="9" y="5"/>
                    <a:pt x="12" y="2"/>
                  </a:cubicBezTo>
                  <a:cubicBezTo>
                    <a:pt x="13" y="1"/>
                    <a:pt x="12" y="0"/>
                    <a:pt x="11" y="1"/>
                  </a:cubicBezTo>
                  <a:cubicBezTo>
                    <a:pt x="8" y="4"/>
                    <a:pt x="4" y="7"/>
                    <a:pt x="0" y="10"/>
                  </a:cubicBezTo>
                  <a:cubicBezTo>
                    <a:pt x="0" y="11"/>
                    <a:pt x="0" y="12"/>
                    <a:pt x="1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7" name="Freeform 389"/>
            <p:cNvSpPr/>
            <p:nvPr/>
          </p:nvSpPr>
          <p:spPr bwMode="auto">
            <a:xfrm>
              <a:off x="6812" y="3351"/>
              <a:ext cx="14" cy="11"/>
            </a:xfrm>
            <a:custGeom>
              <a:avLst/>
              <a:gdLst>
                <a:gd name="T0" fmla="*/ 1 w 11"/>
                <a:gd name="T1" fmla="*/ 9 h 9"/>
                <a:gd name="T2" fmla="*/ 11 w 11"/>
                <a:gd name="T3" fmla="*/ 2 h 9"/>
                <a:gd name="T4" fmla="*/ 10 w 11"/>
                <a:gd name="T5" fmla="*/ 1 h 9"/>
                <a:gd name="T6" fmla="*/ 0 w 11"/>
                <a:gd name="T7" fmla="*/ 8 h 9"/>
                <a:gd name="T8" fmla="*/ 1 w 11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1" y="9"/>
                  </a:moveTo>
                  <a:cubicBezTo>
                    <a:pt x="4" y="6"/>
                    <a:pt x="7" y="3"/>
                    <a:pt x="11" y="2"/>
                  </a:cubicBezTo>
                  <a:cubicBezTo>
                    <a:pt x="11" y="2"/>
                    <a:pt x="11" y="0"/>
                    <a:pt x="10" y="1"/>
                  </a:cubicBezTo>
                  <a:cubicBezTo>
                    <a:pt x="6" y="2"/>
                    <a:pt x="3" y="5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8" name="Freeform 390"/>
            <p:cNvSpPr/>
            <p:nvPr/>
          </p:nvSpPr>
          <p:spPr bwMode="auto">
            <a:xfrm>
              <a:off x="6808" y="3364"/>
              <a:ext cx="25" cy="18"/>
            </a:xfrm>
            <a:custGeom>
              <a:avLst/>
              <a:gdLst>
                <a:gd name="T0" fmla="*/ 2 w 19"/>
                <a:gd name="T1" fmla="*/ 13 h 14"/>
                <a:gd name="T2" fmla="*/ 19 w 19"/>
                <a:gd name="T3" fmla="*/ 1 h 14"/>
                <a:gd name="T4" fmla="*/ 18 w 19"/>
                <a:gd name="T5" fmla="*/ 0 h 14"/>
                <a:gd name="T6" fmla="*/ 1 w 19"/>
                <a:gd name="T7" fmla="*/ 12 h 14"/>
                <a:gd name="T8" fmla="*/ 2 w 19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4">
                  <a:moveTo>
                    <a:pt x="2" y="13"/>
                  </a:moveTo>
                  <a:cubicBezTo>
                    <a:pt x="7" y="9"/>
                    <a:pt x="12" y="5"/>
                    <a:pt x="19" y="1"/>
                  </a:cubicBezTo>
                  <a:cubicBezTo>
                    <a:pt x="19" y="1"/>
                    <a:pt x="19" y="0"/>
                    <a:pt x="18" y="0"/>
                  </a:cubicBezTo>
                  <a:cubicBezTo>
                    <a:pt x="12" y="4"/>
                    <a:pt x="6" y="8"/>
                    <a:pt x="1" y="12"/>
                  </a:cubicBezTo>
                  <a:cubicBezTo>
                    <a:pt x="0" y="13"/>
                    <a:pt x="1" y="14"/>
                    <a:pt x="2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9" name="Freeform 391"/>
            <p:cNvSpPr/>
            <p:nvPr/>
          </p:nvSpPr>
          <p:spPr bwMode="auto">
            <a:xfrm>
              <a:off x="6816" y="3381"/>
              <a:ext cx="15" cy="11"/>
            </a:xfrm>
            <a:custGeom>
              <a:avLst/>
              <a:gdLst>
                <a:gd name="T0" fmla="*/ 1 w 12"/>
                <a:gd name="T1" fmla="*/ 8 h 9"/>
                <a:gd name="T2" fmla="*/ 12 w 12"/>
                <a:gd name="T3" fmla="*/ 1 h 9"/>
                <a:gd name="T4" fmla="*/ 11 w 12"/>
                <a:gd name="T5" fmla="*/ 0 h 9"/>
                <a:gd name="T6" fmla="*/ 0 w 12"/>
                <a:gd name="T7" fmla="*/ 7 h 9"/>
                <a:gd name="T8" fmla="*/ 1 w 12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">
                  <a:moveTo>
                    <a:pt x="1" y="8"/>
                  </a:moveTo>
                  <a:cubicBezTo>
                    <a:pt x="5" y="6"/>
                    <a:pt x="8" y="3"/>
                    <a:pt x="12" y="1"/>
                  </a:cubicBezTo>
                  <a:cubicBezTo>
                    <a:pt x="12" y="1"/>
                    <a:pt x="12" y="0"/>
                    <a:pt x="11" y="0"/>
                  </a:cubicBezTo>
                  <a:cubicBezTo>
                    <a:pt x="7" y="2"/>
                    <a:pt x="4" y="5"/>
                    <a:pt x="0" y="7"/>
                  </a:cubicBezTo>
                  <a:cubicBezTo>
                    <a:pt x="0" y="8"/>
                    <a:pt x="1" y="9"/>
                    <a:pt x="1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0" name="Freeform 392"/>
            <p:cNvSpPr/>
            <p:nvPr/>
          </p:nvSpPr>
          <p:spPr bwMode="auto">
            <a:xfrm>
              <a:off x="6875" y="3388"/>
              <a:ext cx="16" cy="12"/>
            </a:xfrm>
            <a:custGeom>
              <a:avLst/>
              <a:gdLst>
                <a:gd name="T0" fmla="*/ 2 w 12"/>
                <a:gd name="T1" fmla="*/ 8 h 9"/>
                <a:gd name="T2" fmla="*/ 12 w 12"/>
                <a:gd name="T3" fmla="*/ 1 h 9"/>
                <a:gd name="T4" fmla="*/ 11 w 12"/>
                <a:gd name="T5" fmla="*/ 1 h 9"/>
                <a:gd name="T6" fmla="*/ 1 w 12"/>
                <a:gd name="T7" fmla="*/ 7 h 9"/>
                <a:gd name="T8" fmla="*/ 2 w 12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">
                  <a:moveTo>
                    <a:pt x="2" y="8"/>
                  </a:moveTo>
                  <a:cubicBezTo>
                    <a:pt x="5" y="6"/>
                    <a:pt x="9" y="4"/>
                    <a:pt x="12" y="1"/>
                  </a:cubicBezTo>
                  <a:cubicBezTo>
                    <a:pt x="12" y="1"/>
                    <a:pt x="12" y="0"/>
                    <a:pt x="11" y="1"/>
                  </a:cubicBezTo>
                  <a:cubicBezTo>
                    <a:pt x="8" y="4"/>
                    <a:pt x="4" y="5"/>
                    <a:pt x="1" y="7"/>
                  </a:cubicBezTo>
                  <a:cubicBezTo>
                    <a:pt x="0" y="8"/>
                    <a:pt x="1" y="9"/>
                    <a:pt x="2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1" name="Freeform 393"/>
            <p:cNvSpPr/>
            <p:nvPr/>
          </p:nvSpPr>
          <p:spPr bwMode="auto">
            <a:xfrm>
              <a:off x="6870" y="3369"/>
              <a:ext cx="21" cy="15"/>
            </a:xfrm>
            <a:custGeom>
              <a:avLst/>
              <a:gdLst>
                <a:gd name="T0" fmla="*/ 2 w 16"/>
                <a:gd name="T1" fmla="*/ 12 h 12"/>
                <a:gd name="T2" fmla="*/ 15 w 16"/>
                <a:gd name="T3" fmla="*/ 1 h 12"/>
                <a:gd name="T4" fmla="*/ 14 w 16"/>
                <a:gd name="T5" fmla="*/ 1 h 12"/>
                <a:gd name="T6" fmla="*/ 1 w 16"/>
                <a:gd name="T7" fmla="*/ 11 h 12"/>
                <a:gd name="T8" fmla="*/ 2 w 16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2">
                  <a:moveTo>
                    <a:pt x="2" y="12"/>
                  </a:moveTo>
                  <a:cubicBezTo>
                    <a:pt x="6" y="8"/>
                    <a:pt x="11" y="6"/>
                    <a:pt x="15" y="1"/>
                  </a:cubicBezTo>
                  <a:cubicBezTo>
                    <a:pt x="16" y="1"/>
                    <a:pt x="15" y="0"/>
                    <a:pt x="14" y="1"/>
                  </a:cubicBezTo>
                  <a:cubicBezTo>
                    <a:pt x="10" y="5"/>
                    <a:pt x="5" y="7"/>
                    <a:pt x="1" y="11"/>
                  </a:cubicBezTo>
                  <a:cubicBezTo>
                    <a:pt x="0" y="11"/>
                    <a:pt x="1" y="12"/>
                    <a:pt x="2" y="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2" name="Freeform 394"/>
            <p:cNvSpPr/>
            <p:nvPr/>
          </p:nvSpPr>
          <p:spPr bwMode="auto">
            <a:xfrm>
              <a:off x="6868" y="3352"/>
              <a:ext cx="19" cy="17"/>
            </a:xfrm>
            <a:custGeom>
              <a:avLst/>
              <a:gdLst>
                <a:gd name="T0" fmla="*/ 2 w 15"/>
                <a:gd name="T1" fmla="*/ 13 h 13"/>
                <a:gd name="T2" fmla="*/ 15 w 15"/>
                <a:gd name="T3" fmla="*/ 1 h 13"/>
                <a:gd name="T4" fmla="*/ 14 w 15"/>
                <a:gd name="T5" fmla="*/ 0 h 13"/>
                <a:gd name="T6" fmla="*/ 1 w 15"/>
                <a:gd name="T7" fmla="*/ 12 h 13"/>
                <a:gd name="T8" fmla="*/ 2 w 15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3">
                  <a:moveTo>
                    <a:pt x="2" y="13"/>
                  </a:moveTo>
                  <a:cubicBezTo>
                    <a:pt x="6" y="9"/>
                    <a:pt x="11" y="6"/>
                    <a:pt x="15" y="1"/>
                  </a:cubicBezTo>
                  <a:cubicBezTo>
                    <a:pt x="15" y="1"/>
                    <a:pt x="14" y="0"/>
                    <a:pt x="14" y="0"/>
                  </a:cubicBezTo>
                  <a:cubicBezTo>
                    <a:pt x="10" y="5"/>
                    <a:pt x="6" y="8"/>
                    <a:pt x="1" y="12"/>
                  </a:cubicBezTo>
                  <a:cubicBezTo>
                    <a:pt x="0" y="12"/>
                    <a:pt x="1" y="13"/>
                    <a:pt x="2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3" name="Freeform 395"/>
            <p:cNvSpPr/>
            <p:nvPr/>
          </p:nvSpPr>
          <p:spPr bwMode="auto">
            <a:xfrm>
              <a:off x="6864" y="3335"/>
              <a:ext cx="20" cy="16"/>
            </a:xfrm>
            <a:custGeom>
              <a:avLst/>
              <a:gdLst>
                <a:gd name="T0" fmla="*/ 1 w 16"/>
                <a:gd name="T1" fmla="*/ 12 h 12"/>
                <a:gd name="T2" fmla="*/ 15 w 16"/>
                <a:gd name="T3" fmla="*/ 1 h 12"/>
                <a:gd name="T4" fmla="*/ 15 w 16"/>
                <a:gd name="T5" fmla="*/ 0 h 12"/>
                <a:gd name="T6" fmla="*/ 0 w 16"/>
                <a:gd name="T7" fmla="*/ 11 h 12"/>
                <a:gd name="T8" fmla="*/ 1 w 16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2">
                  <a:moveTo>
                    <a:pt x="1" y="12"/>
                  </a:moveTo>
                  <a:cubicBezTo>
                    <a:pt x="6" y="9"/>
                    <a:pt x="11" y="6"/>
                    <a:pt x="15" y="1"/>
                  </a:cubicBezTo>
                  <a:cubicBezTo>
                    <a:pt x="16" y="1"/>
                    <a:pt x="15" y="0"/>
                    <a:pt x="15" y="0"/>
                  </a:cubicBezTo>
                  <a:cubicBezTo>
                    <a:pt x="10" y="5"/>
                    <a:pt x="5" y="8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4" name="Freeform 396"/>
            <p:cNvSpPr/>
            <p:nvPr/>
          </p:nvSpPr>
          <p:spPr bwMode="auto">
            <a:xfrm>
              <a:off x="6861" y="3293"/>
              <a:ext cx="47" cy="37"/>
            </a:xfrm>
            <a:custGeom>
              <a:avLst/>
              <a:gdLst>
                <a:gd name="T0" fmla="*/ 2 w 36"/>
                <a:gd name="T1" fmla="*/ 28 h 29"/>
                <a:gd name="T2" fmla="*/ 36 w 36"/>
                <a:gd name="T3" fmla="*/ 1 h 29"/>
                <a:gd name="T4" fmla="*/ 35 w 36"/>
                <a:gd name="T5" fmla="*/ 0 h 29"/>
                <a:gd name="T6" fmla="*/ 1 w 36"/>
                <a:gd name="T7" fmla="*/ 28 h 29"/>
                <a:gd name="T8" fmla="*/ 2 w 36"/>
                <a:gd name="T9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9">
                  <a:moveTo>
                    <a:pt x="2" y="28"/>
                  </a:moveTo>
                  <a:cubicBezTo>
                    <a:pt x="13" y="19"/>
                    <a:pt x="25" y="11"/>
                    <a:pt x="36" y="1"/>
                  </a:cubicBezTo>
                  <a:cubicBezTo>
                    <a:pt x="36" y="0"/>
                    <a:pt x="35" y="0"/>
                    <a:pt x="35" y="0"/>
                  </a:cubicBezTo>
                  <a:cubicBezTo>
                    <a:pt x="24" y="10"/>
                    <a:pt x="12" y="18"/>
                    <a:pt x="1" y="28"/>
                  </a:cubicBezTo>
                  <a:cubicBezTo>
                    <a:pt x="0" y="28"/>
                    <a:pt x="1" y="29"/>
                    <a:pt x="2" y="2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5" name="Freeform 397"/>
            <p:cNvSpPr/>
            <p:nvPr/>
          </p:nvSpPr>
          <p:spPr bwMode="auto">
            <a:xfrm>
              <a:off x="6866" y="3278"/>
              <a:ext cx="29" cy="21"/>
            </a:xfrm>
            <a:custGeom>
              <a:avLst/>
              <a:gdLst>
                <a:gd name="T0" fmla="*/ 1 w 22"/>
                <a:gd name="T1" fmla="*/ 16 h 16"/>
                <a:gd name="T2" fmla="*/ 21 w 22"/>
                <a:gd name="T3" fmla="*/ 1 h 16"/>
                <a:gd name="T4" fmla="*/ 20 w 22"/>
                <a:gd name="T5" fmla="*/ 0 h 16"/>
                <a:gd name="T6" fmla="*/ 1 w 22"/>
                <a:gd name="T7" fmla="*/ 15 h 16"/>
                <a:gd name="T8" fmla="*/ 1 w 22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6">
                  <a:moveTo>
                    <a:pt x="1" y="16"/>
                  </a:moveTo>
                  <a:cubicBezTo>
                    <a:pt x="8" y="11"/>
                    <a:pt x="15" y="7"/>
                    <a:pt x="21" y="1"/>
                  </a:cubicBezTo>
                  <a:cubicBezTo>
                    <a:pt x="22" y="1"/>
                    <a:pt x="21" y="0"/>
                    <a:pt x="20" y="0"/>
                  </a:cubicBezTo>
                  <a:cubicBezTo>
                    <a:pt x="14" y="6"/>
                    <a:pt x="7" y="10"/>
                    <a:pt x="1" y="15"/>
                  </a:cubicBezTo>
                  <a:cubicBezTo>
                    <a:pt x="0" y="16"/>
                    <a:pt x="1" y="16"/>
                    <a:pt x="1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6" name="Freeform 398"/>
            <p:cNvSpPr/>
            <p:nvPr/>
          </p:nvSpPr>
          <p:spPr bwMode="auto">
            <a:xfrm>
              <a:off x="6869" y="3265"/>
              <a:ext cx="17" cy="12"/>
            </a:xfrm>
            <a:custGeom>
              <a:avLst/>
              <a:gdLst>
                <a:gd name="T0" fmla="*/ 2 w 13"/>
                <a:gd name="T1" fmla="*/ 9 h 9"/>
                <a:gd name="T2" fmla="*/ 12 w 13"/>
                <a:gd name="T3" fmla="*/ 1 h 9"/>
                <a:gd name="T4" fmla="*/ 12 w 13"/>
                <a:gd name="T5" fmla="*/ 0 h 9"/>
                <a:gd name="T6" fmla="*/ 1 w 13"/>
                <a:gd name="T7" fmla="*/ 8 h 9"/>
                <a:gd name="T8" fmla="*/ 2 w 13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">
                  <a:moveTo>
                    <a:pt x="2" y="9"/>
                  </a:moveTo>
                  <a:cubicBezTo>
                    <a:pt x="5" y="6"/>
                    <a:pt x="9" y="4"/>
                    <a:pt x="12" y="1"/>
                  </a:cubicBezTo>
                  <a:cubicBezTo>
                    <a:pt x="13" y="1"/>
                    <a:pt x="12" y="0"/>
                    <a:pt x="12" y="0"/>
                  </a:cubicBezTo>
                  <a:cubicBezTo>
                    <a:pt x="8" y="3"/>
                    <a:pt x="5" y="6"/>
                    <a:pt x="1" y="8"/>
                  </a:cubicBezTo>
                  <a:cubicBezTo>
                    <a:pt x="0" y="9"/>
                    <a:pt x="1" y="9"/>
                    <a:pt x="2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7" name="Freeform 399"/>
            <p:cNvSpPr/>
            <p:nvPr/>
          </p:nvSpPr>
          <p:spPr bwMode="auto">
            <a:xfrm>
              <a:off x="6896" y="3316"/>
              <a:ext cx="15" cy="12"/>
            </a:xfrm>
            <a:custGeom>
              <a:avLst/>
              <a:gdLst>
                <a:gd name="T0" fmla="*/ 2 w 12"/>
                <a:gd name="T1" fmla="*/ 8 h 9"/>
                <a:gd name="T2" fmla="*/ 11 w 12"/>
                <a:gd name="T3" fmla="*/ 1 h 9"/>
                <a:gd name="T4" fmla="*/ 11 w 12"/>
                <a:gd name="T5" fmla="*/ 0 h 9"/>
                <a:gd name="T6" fmla="*/ 1 w 12"/>
                <a:gd name="T7" fmla="*/ 7 h 9"/>
                <a:gd name="T8" fmla="*/ 2 w 12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">
                  <a:moveTo>
                    <a:pt x="2" y="8"/>
                  </a:moveTo>
                  <a:cubicBezTo>
                    <a:pt x="5" y="6"/>
                    <a:pt x="8" y="4"/>
                    <a:pt x="11" y="1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8" y="3"/>
                    <a:pt x="4" y="5"/>
                    <a:pt x="1" y="7"/>
                  </a:cubicBezTo>
                  <a:cubicBezTo>
                    <a:pt x="0" y="8"/>
                    <a:pt x="1" y="9"/>
                    <a:pt x="2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8" name="Freeform 400"/>
            <p:cNvSpPr/>
            <p:nvPr/>
          </p:nvSpPr>
          <p:spPr bwMode="auto">
            <a:xfrm>
              <a:off x="6905" y="3331"/>
              <a:ext cx="18" cy="12"/>
            </a:xfrm>
            <a:custGeom>
              <a:avLst/>
              <a:gdLst>
                <a:gd name="T0" fmla="*/ 1 w 14"/>
                <a:gd name="T1" fmla="*/ 8 h 9"/>
                <a:gd name="T2" fmla="*/ 14 w 14"/>
                <a:gd name="T3" fmla="*/ 1 h 9"/>
                <a:gd name="T4" fmla="*/ 13 w 14"/>
                <a:gd name="T5" fmla="*/ 0 h 9"/>
                <a:gd name="T6" fmla="*/ 1 w 14"/>
                <a:gd name="T7" fmla="*/ 7 h 9"/>
                <a:gd name="T8" fmla="*/ 1 w 14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9">
                  <a:moveTo>
                    <a:pt x="1" y="8"/>
                  </a:moveTo>
                  <a:cubicBezTo>
                    <a:pt x="5" y="6"/>
                    <a:pt x="10" y="3"/>
                    <a:pt x="14" y="1"/>
                  </a:cubicBezTo>
                  <a:cubicBezTo>
                    <a:pt x="14" y="1"/>
                    <a:pt x="14" y="0"/>
                    <a:pt x="13" y="0"/>
                  </a:cubicBezTo>
                  <a:cubicBezTo>
                    <a:pt x="9" y="2"/>
                    <a:pt x="5" y="5"/>
                    <a:pt x="1" y="7"/>
                  </a:cubicBezTo>
                  <a:cubicBezTo>
                    <a:pt x="0" y="8"/>
                    <a:pt x="1" y="9"/>
                    <a:pt x="1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9" name="Freeform 401"/>
            <p:cNvSpPr/>
            <p:nvPr/>
          </p:nvSpPr>
          <p:spPr bwMode="auto">
            <a:xfrm>
              <a:off x="6917" y="3351"/>
              <a:ext cx="9" cy="8"/>
            </a:xfrm>
            <a:custGeom>
              <a:avLst/>
              <a:gdLst>
                <a:gd name="T0" fmla="*/ 1 w 7"/>
                <a:gd name="T1" fmla="*/ 6 h 6"/>
                <a:gd name="T2" fmla="*/ 7 w 7"/>
                <a:gd name="T3" fmla="*/ 2 h 6"/>
                <a:gd name="T4" fmla="*/ 6 w 7"/>
                <a:gd name="T5" fmla="*/ 1 h 6"/>
                <a:gd name="T6" fmla="*/ 1 w 7"/>
                <a:gd name="T7" fmla="*/ 5 h 6"/>
                <a:gd name="T8" fmla="*/ 1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1" y="6"/>
                  </a:moveTo>
                  <a:cubicBezTo>
                    <a:pt x="3" y="4"/>
                    <a:pt x="5" y="3"/>
                    <a:pt x="7" y="2"/>
                  </a:cubicBezTo>
                  <a:cubicBezTo>
                    <a:pt x="7" y="1"/>
                    <a:pt x="7" y="0"/>
                    <a:pt x="6" y="1"/>
                  </a:cubicBezTo>
                  <a:cubicBezTo>
                    <a:pt x="4" y="2"/>
                    <a:pt x="2" y="3"/>
                    <a:pt x="1" y="5"/>
                  </a:cubicBezTo>
                  <a:cubicBezTo>
                    <a:pt x="0" y="5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0" name="Freeform 402"/>
            <p:cNvSpPr/>
            <p:nvPr/>
          </p:nvSpPr>
          <p:spPr bwMode="auto">
            <a:xfrm>
              <a:off x="6922" y="3368"/>
              <a:ext cx="15" cy="10"/>
            </a:xfrm>
            <a:custGeom>
              <a:avLst/>
              <a:gdLst>
                <a:gd name="T0" fmla="*/ 1 w 12"/>
                <a:gd name="T1" fmla="*/ 8 h 8"/>
                <a:gd name="T2" fmla="*/ 11 w 12"/>
                <a:gd name="T3" fmla="*/ 2 h 8"/>
                <a:gd name="T4" fmla="*/ 11 w 12"/>
                <a:gd name="T5" fmla="*/ 1 h 8"/>
                <a:gd name="T6" fmla="*/ 0 w 12"/>
                <a:gd name="T7" fmla="*/ 7 h 8"/>
                <a:gd name="T8" fmla="*/ 1 w 12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1" y="8"/>
                  </a:moveTo>
                  <a:cubicBezTo>
                    <a:pt x="4" y="6"/>
                    <a:pt x="8" y="4"/>
                    <a:pt x="11" y="2"/>
                  </a:cubicBezTo>
                  <a:cubicBezTo>
                    <a:pt x="12" y="1"/>
                    <a:pt x="11" y="0"/>
                    <a:pt x="11" y="1"/>
                  </a:cubicBezTo>
                  <a:cubicBezTo>
                    <a:pt x="7" y="3"/>
                    <a:pt x="4" y="5"/>
                    <a:pt x="0" y="7"/>
                  </a:cubicBezTo>
                  <a:cubicBezTo>
                    <a:pt x="0" y="7"/>
                    <a:pt x="0" y="8"/>
                    <a:pt x="1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1" name="Freeform 403"/>
            <p:cNvSpPr/>
            <p:nvPr/>
          </p:nvSpPr>
          <p:spPr bwMode="auto">
            <a:xfrm>
              <a:off x="6927" y="3371"/>
              <a:ext cx="35" cy="25"/>
            </a:xfrm>
            <a:custGeom>
              <a:avLst/>
              <a:gdLst>
                <a:gd name="T0" fmla="*/ 1 w 27"/>
                <a:gd name="T1" fmla="*/ 19 h 19"/>
                <a:gd name="T2" fmla="*/ 26 w 27"/>
                <a:gd name="T3" fmla="*/ 2 h 19"/>
                <a:gd name="T4" fmla="*/ 26 w 27"/>
                <a:gd name="T5" fmla="*/ 1 h 19"/>
                <a:gd name="T6" fmla="*/ 0 w 27"/>
                <a:gd name="T7" fmla="*/ 18 h 19"/>
                <a:gd name="T8" fmla="*/ 1 w 27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9">
                  <a:moveTo>
                    <a:pt x="1" y="19"/>
                  </a:moveTo>
                  <a:cubicBezTo>
                    <a:pt x="9" y="13"/>
                    <a:pt x="18" y="8"/>
                    <a:pt x="26" y="2"/>
                  </a:cubicBezTo>
                  <a:cubicBezTo>
                    <a:pt x="27" y="1"/>
                    <a:pt x="26" y="0"/>
                    <a:pt x="26" y="1"/>
                  </a:cubicBezTo>
                  <a:cubicBezTo>
                    <a:pt x="17" y="6"/>
                    <a:pt x="9" y="12"/>
                    <a:pt x="0" y="18"/>
                  </a:cubicBezTo>
                  <a:cubicBezTo>
                    <a:pt x="0" y="18"/>
                    <a:pt x="0" y="19"/>
                    <a:pt x="1" y="1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2" name="Freeform 404"/>
            <p:cNvSpPr/>
            <p:nvPr/>
          </p:nvSpPr>
          <p:spPr bwMode="auto">
            <a:xfrm>
              <a:off x="6940" y="3393"/>
              <a:ext cx="21" cy="13"/>
            </a:xfrm>
            <a:custGeom>
              <a:avLst/>
              <a:gdLst>
                <a:gd name="T0" fmla="*/ 1 w 16"/>
                <a:gd name="T1" fmla="*/ 10 h 10"/>
                <a:gd name="T2" fmla="*/ 16 w 16"/>
                <a:gd name="T3" fmla="*/ 1 h 10"/>
                <a:gd name="T4" fmla="*/ 15 w 16"/>
                <a:gd name="T5" fmla="*/ 0 h 10"/>
                <a:gd name="T6" fmla="*/ 1 w 16"/>
                <a:gd name="T7" fmla="*/ 9 h 10"/>
                <a:gd name="T8" fmla="*/ 1 w 16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0">
                  <a:moveTo>
                    <a:pt x="1" y="10"/>
                  </a:moveTo>
                  <a:cubicBezTo>
                    <a:pt x="6" y="7"/>
                    <a:pt x="11" y="4"/>
                    <a:pt x="16" y="1"/>
                  </a:cubicBezTo>
                  <a:cubicBezTo>
                    <a:pt x="16" y="1"/>
                    <a:pt x="16" y="0"/>
                    <a:pt x="15" y="0"/>
                  </a:cubicBezTo>
                  <a:cubicBezTo>
                    <a:pt x="10" y="3"/>
                    <a:pt x="5" y="6"/>
                    <a:pt x="1" y="9"/>
                  </a:cubicBezTo>
                  <a:cubicBezTo>
                    <a:pt x="0" y="9"/>
                    <a:pt x="1" y="10"/>
                    <a:pt x="1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3" name="Freeform 405"/>
            <p:cNvSpPr/>
            <p:nvPr/>
          </p:nvSpPr>
          <p:spPr bwMode="auto">
            <a:xfrm>
              <a:off x="6944" y="3342"/>
              <a:ext cx="19" cy="13"/>
            </a:xfrm>
            <a:custGeom>
              <a:avLst/>
              <a:gdLst>
                <a:gd name="T0" fmla="*/ 1 w 15"/>
                <a:gd name="T1" fmla="*/ 9 h 10"/>
                <a:gd name="T2" fmla="*/ 14 w 15"/>
                <a:gd name="T3" fmla="*/ 1 h 10"/>
                <a:gd name="T4" fmla="*/ 13 w 15"/>
                <a:gd name="T5" fmla="*/ 1 h 10"/>
                <a:gd name="T6" fmla="*/ 0 w 15"/>
                <a:gd name="T7" fmla="*/ 8 h 10"/>
                <a:gd name="T8" fmla="*/ 1 w 15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0">
                  <a:moveTo>
                    <a:pt x="1" y="9"/>
                  </a:moveTo>
                  <a:cubicBezTo>
                    <a:pt x="5" y="7"/>
                    <a:pt x="10" y="5"/>
                    <a:pt x="14" y="1"/>
                  </a:cubicBezTo>
                  <a:cubicBezTo>
                    <a:pt x="15" y="1"/>
                    <a:pt x="14" y="0"/>
                    <a:pt x="13" y="1"/>
                  </a:cubicBezTo>
                  <a:cubicBezTo>
                    <a:pt x="10" y="4"/>
                    <a:pt x="5" y="6"/>
                    <a:pt x="0" y="8"/>
                  </a:cubicBezTo>
                  <a:cubicBezTo>
                    <a:pt x="0" y="9"/>
                    <a:pt x="0" y="10"/>
                    <a:pt x="1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8" name="Group 607"/>
          <p:cNvGrpSpPr/>
          <p:nvPr/>
        </p:nvGrpSpPr>
        <p:grpSpPr bwMode="auto">
          <a:xfrm>
            <a:off x="881063" y="1362076"/>
            <a:ext cx="10782300" cy="4164013"/>
            <a:chOff x="555" y="858"/>
            <a:chExt cx="6792" cy="2623"/>
          </a:xfrm>
        </p:grpSpPr>
        <p:sp>
          <p:nvSpPr>
            <p:cNvPr id="1634" name="Freeform 407"/>
            <p:cNvSpPr/>
            <p:nvPr/>
          </p:nvSpPr>
          <p:spPr bwMode="auto">
            <a:xfrm>
              <a:off x="6946" y="3318"/>
              <a:ext cx="18" cy="12"/>
            </a:xfrm>
            <a:custGeom>
              <a:avLst/>
              <a:gdLst>
                <a:gd name="T0" fmla="*/ 1 w 14"/>
                <a:gd name="T1" fmla="*/ 8 h 9"/>
                <a:gd name="T2" fmla="*/ 13 w 14"/>
                <a:gd name="T3" fmla="*/ 1 h 9"/>
                <a:gd name="T4" fmla="*/ 12 w 14"/>
                <a:gd name="T5" fmla="*/ 0 h 9"/>
                <a:gd name="T6" fmla="*/ 0 w 14"/>
                <a:gd name="T7" fmla="*/ 7 h 9"/>
                <a:gd name="T8" fmla="*/ 1 w 14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9">
                  <a:moveTo>
                    <a:pt x="1" y="8"/>
                  </a:moveTo>
                  <a:cubicBezTo>
                    <a:pt x="5" y="6"/>
                    <a:pt x="9" y="4"/>
                    <a:pt x="13" y="1"/>
                  </a:cubicBezTo>
                  <a:cubicBezTo>
                    <a:pt x="14" y="1"/>
                    <a:pt x="13" y="0"/>
                    <a:pt x="12" y="0"/>
                  </a:cubicBezTo>
                  <a:cubicBezTo>
                    <a:pt x="9" y="3"/>
                    <a:pt x="4" y="5"/>
                    <a:pt x="0" y="7"/>
                  </a:cubicBezTo>
                  <a:cubicBezTo>
                    <a:pt x="0" y="8"/>
                    <a:pt x="0" y="9"/>
                    <a:pt x="1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5" name="Freeform 408"/>
            <p:cNvSpPr/>
            <p:nvPr/>
          </p:nvSpPr>
          <p:spPr bwMode="auto">
            <a:xfrm>
              <a:off x="6939" y="3300"/>
              <a:ext cx="22" cy="15"/>
            </a:xfrm>
            <a:custGeom>
              <a:avLst/>
              <a:gdLst>
                <a:gd name="T0" fmla="*/ 2 w 17"/>
                <a:gd name="T1" fmla="*/ 11 h 11"/>
                <a:gd name="T2" fmla="*/ 17 w 17"/>
                <a:gd name="T3" fmla="*/ 1 h 11"/>
                <a:gd name="T4" fmla="*/ 16 w 17"/>
                <a:gd name="T5" fmla="*/ 0 h 11"/>
                <a:gd name="T6" fmla="*/ 1 w 17"/>
                <a:gd name="T7" fmla="*/ 10 h 11"/>
                <a:gd name="T8" fmla="*/ 2 w 17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1">
                  <a:moveTo>
                    <a:pt x="2" y="11"/>
                  </a:moveTo>
                  <a:cubicBezTo>
                    <a:pt x="7" y="8"/>
                    <a:pt x="11" y="4"/>
                    <a:pt x="17" y="1"/>
                  </a:cubicBezTo>
                  <a:cubicBezTo>
                    <a:pt x="17" y="1"/>
                    <a:pt x="17" y="0"/>
                    <a:pt x="16" y="0"/>
                  </a:cubicBezTo>
                  <a:cubicBezTo>
                    <a:pt x="11" y="3"/>
                    <a:pt x="6" y="6"/>
                    <a:pt x="1" y="10"/>
                  </a:cubicBezTo>
                  <a:cubicBezTo>
                    <a:pt x="0" y="10"/>
                    <a:pt x="1" y="11"/>
                    <a:pt x="2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6" name="Freeform 409"/>
            <p:cNvSpPr/>
            <p:nvPr/>
          </p:nvSpPr>
          <p:spPr bwMode="auto">
            <a:xfrm>
              <a:off x="6941" y="3287"/>
              <a:ext cx="14" cy="10"/>
            </a:xfrm>
            <a:custGeom>
              <a:avLst/>
              <a:gdLst>
                <a:gd name="T0" fmla="*/ 1 w 11"/>
                <a:gd name="T1" fmla="*/ 6 h 7"/>
                <a:gd name="T2" fmla="*/ 10 w 11"/>
                <a:gd name="T3" fmla="*/ 1 h 7"/>
                <a:gd name="T4" fmla="*/ 10 w 11"/>
                <a:gd name="T5" fmla="*/ 0 h 7"/>
                <a:gd name="T6" fmla="*/ 1 w 11"/>
                <a:gd name="T7" fmla="*/ 5 h 7"/>
                <a:gd name="T8" fmla="*/ 1 w 11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1" y="6"/>
                  </a:moveTo>
                  <a:cubicBezTo>
                    <a:pt x="4" y="4"/>
                    <a:pt x="7" y="3"/>
                    <a:pt x="10" y="1"/>
                  </a:cubicBezTo>
                  <a:cubicBezTo>
                    <a:pt x="11" y="1"/>
                    <a:pt x="11" y="0"/>
                    <a:pt x="10" y="0"/>
                  </a:cubicBezTo>
                  <a:cubicBezTo>
                    <a:pt x="7" y="2"/>
                    <a:pt x="4" y="4"/>
                    <a:pt x="1" y="5"/>
                  </a:cubicBezTo>
                  <a:cubicBezTo>
                    <a:pt x="0" y="6"/>
                    <a:pt x="1" y="7"/>
                    <a:pt x="1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7" name="Freeform 410"/>
            <p:cNvSpPr/>
            <p:nvPr/>
          </p:nvSpPr>
          <p:spPr bwMode="auto">
            <a:xfrm>
              <a:off x="6936" y="3278"/>
              <a:ext cx="3" cy="2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8" name="Freeform 411"/>
            <p:cNvSpPr/>
            <p:nvPr/>
          </p:nvSpPr>
          <p:spPr bwMode="auto">
            <a:xfrm>
              <a:off x="6994" y="3271"/>
              <a:ext cx="10" cy="6"/>
            </a:xfrm>
            <a:custGeom>
              <a:avLst/>
              <a:gdLst>
                <a:gd name="T0" fmla="*/ 1 w 8"/>
                <a:gd name="T1" fmla="*/ 4 h 5"/>
                <a:gd name="T2" fmla="*/ 7 w 8"/>
                <a:gd name="T3" fmla="*/ 1 h 5"/>
                <a:gd name="T4" fmla="*/ 6 w 8"/>
                <a:gd name="T5" fmla="*/ 0 h 5"/>
                <a:gd name="T6" fmla="*/ 1 w 8"/>
                <a:gd name="T7" fmla="*/ 3 h 5"/>
                <a:gd name="T8" fmla="*/ 1 w 8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1" y="4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8" y="1"/>
                    <a:pt x="7" y="0"/>
                    <a:pt x="6" y="0"/>
                  </a:cubicBezTo>
                  <a:cubicBezTo>
                    <a:pt x="5" y="1"/>
                    <a:pt x="3" y="2"/>
                    <a:pt x="1" y="3"/>
                  </a:cubicBezTo>
                  <a:cubicBezTo>
                    <a:pt x="0" y="4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9" name="Freeform 412"/>
            <p:cNvSpPr/>
            <p:nvPr/>
          </p:nvSpPr>
          <p:spPr bwMode="auto">
            <a:xfrm>
              <a:off x="6995" y="3284"/>
              <a:ext cx="28" cy="13"/>
            </a:xfrm>
            <a:custGeom>
              <a:avLst/>
              <a:gdLst>
                <a:gd name="T0" fmla="*/ 1 w 21"/>
                <a:gd name="T1" fmla="*/ 10 h 10"/>
                <a:gd name="T2" fmla="*/ 20 w 21"/>
                <a:gd name="T3" fmla="*/ 1 h 10"/>
                <a:gd name="T4" fmla="*/ 19 w 21"/>
                <a:gd name="T5" fmla="*/ 0 h 10"/>
                <a:gd name="T6" fmla="*/ 1 w 21"/>
                <a:gd name="T7" fmla="*/ 9 h 10"/>
                <a:gd name="T8" fmla="*/ 1 w 21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0">
                  <a:moveTo>
                    <a:pt x="1" y="10"/>
                  </a:moveTo>
                  <a:cubicBezTo>
                    <a:pt x="7" y="7"/>
                    <a:pt x="14" y="4"/>
                    <a:pt x="20" y="1"/>
                  </a:cubicBezTo>
                  <a:cubicBezTo>
                    <a:pt x="21" y="0"/>
                    <a:pt x="20" y="0"/>
                    <a:pt x="19" y="0"/>
                  </a:cubicBezTo>
                  <a:cubicBezTo>
                    <a:pt x="13" y="3"/>
                    <a:pt x="7" y="6"/>
                    <a:pt x="1" y="9"/>
                  </a:cubicBezTo>
                  <a:cubicBezTo>
                    <a:pt x="0" y="9"/>
                    <a:pt x="0" y="10"/>
                    <a:pt x="1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0" name="Freeform 413"/>
            <p:cNvSpPr/>
            <p:nvPr/>
          </p:nvSpPr>
          <p:spPr bwMode="auto">
            <a:xfrm>
              <a:off x="6997" y="3297"/>
              <a:ext cx="35" cy="18"/>
            </a:xfrm>
            <a:custGeom>
              <a:avLst/>
              <a:gdLst>
                <a:gd name="T0" fmla="*/ 1 w 27"/>
                <a:gd name="T1" fmla="*/ 14 h 14"/>
                <a:gd name="T2" fmla="*/ 26 w 27"/>
                <a:gd name="T3" fmla="*/ 1 h 14"/>
                <a:gd name="T4" fmla="*/ 26 w 27"/>
                <a:gd name="T5" fmla="*/ 0 h 14"/>
                <a:gd name="T6" fmla="*/ 0 w 27"/>
                <a:gd name="T7" fmla="*/ 13 h 14"/>
                <a:gd name="T8" fmla="*/ 1 w 27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4">
                  <a:moveTo>
                    <a:pt x="1" y="14"/>
                  </a:moveTo>
                  <a:cubicBezTo>
                    <a:pt x="9" y="9"/>
                    <a:pt x="17" y="4"/>
                    <a:pt x="26" y="1"/>
                  </a:cubicBezTo>
                  <a:cubicBezTo>
                    <a:pt x="27" y="1"/>
                    <a:pt x="26" y="0"/>
                    <a:pt x="26" y="0"/>
                  </a:cubicBezTo>
                  <a:cubicBezTo>
                    <a:pt x="17" y="3"/>
                    <a:pt x="9" y="8"/>
                    <a:pt x="0" y="13"/>
                  </a:cubicBezTo>
                  <a:cubicBezTo>
                    <a:pt x="0" y="13"/>
                    <a:pt x="0" y="14"/>
                    <a:pt x="1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1" name="Freeform 414"/>
            <p:cNvSpPr/>
            <p:nvPr/>
          </p:nvSpPr>
          <p:spPr bwMode="auto">
            <a:xfrm>
              <a:off x="6994" y="3324"/>
              <a:ext cx="22" cy="13"/>
            </a:xfrm>
            <a:custGeom>
              <a:avLst/>
              <a:gdLst>
                <a:gd name="T0" fmla="*/ 1 w 17"/>
                <a:gd name="T1" fmla="*/ 10 h 10"/>
                <a:gd name="T2" fmla="*/ 17 w 17"/>
                <a:gd name="T3" fmla="*/ 1 h 10"/>
                <a:gd name="T4" fmla="*/ 16 w 17"/>
                <a:gd name="T5" fmla="*/ 0 h 10"/>
                <a:gd name="T6" fmla="*/ 1 w 17"/>
                <a:gd name="T7" fmla="*/ 9 h 10"/>
                <a:gd name="T8" fmla="*/ 1 w 17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1" y="10"/>
                  </a:moveTo>
                  <a:cubicBezTo>
                    <a:pt x="6" y="8"/>
                    <a:pt x="11" y="5"/>
                    <a:pt x="17" y="1"/>
                  </a:cubicBezTo>
                  <a:cubicBezTo>
                    <a:pt x="17" y="1"/>
                    <a:pt x="17" y="0"/>
                    <a:pt x="16" y="0"/>
                  </a:cubicBezTo>
                  <a:cubicBezTo>
                    <a:pt x="11" y="4"/>
                    <a:pt x="6" y="7"/>
                    <a:pt x="1" y="9"/>
                  </a:cubicBezTo>
                  <a:cubicBezTo>
                    <a:pt x="0" y="9"/>
                    <a:pt x="0" y="10"/>
                    <a:pt x="1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2" name="Freeform 415"/>
            <p:cNvSpPr/>
            <p:nvPr/>
          </p:nvSpPr>
          <p:spPr bwMode="auto">
            <a:xfrm>
              <a:off x="6993" y="3340"/>
              <a:ext cx="26" cy="15"/>
            </a:xfrm>
            <a:custGeom>
              <a:avLst/>
              <a:gdLst>
                <a:gd name="T0" fmla="*/ 2 w 20"/>
                <a:gd name="T1" fmla="*/ 10 h 11"/>
                <a:gd name="T2" fmla="*/ 20 w 20"/>
                <a:gd name="T3" fmla="*/ 2 h 11"/>
                <a:gd name="T4" fmla="*/ 19 w 20"/>
                <a:gd name="T5" fmla="*/ 0 h 11"/>
                <a:gd name="T6" fmla="*/ 1 w 20"/>
                <a:gd name="T7" fmla="*/ 9 h 11"/>
                <a:gd name="T8" fmla="*/ 2 w 20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1">
                  <a:moveTo>
                    <a:pt x="2" y="10"/>
                  </a:moveTo>
                  <a:cubicBezTo>
                    <a:pt x="8" y="7"/>
                    <a:pt x="13" y="4"/>
                    <a:pt x="20" y="2"/>
                  </a:cubicBezTo>
                  <a:cubicBezTo>
                    <a:pt x="20" y="1"/>
                    <a:pt x="20" y="0"/>
                    <a:pt x="19" y="0"/>
                  </a:cubicBezTo>
                  <a:cubicBezTo>
                    <a:pt x="13" y="3"/>
                    <a:pt x="7" y="6"/>
                    <a:pt x="1" y="9"/>
                  </a:cubicBezTo>
                  <a:cubicBezTo>
                    <a:pt x="0" y="10"/>
                    <a:pt x="1" y="11"/>
                    <a:pt x="2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3" name="Freeform 416"/>
            <p:cNvSpPr/>
            <p:nvPr/>
          </p:nvSpPr>
          <p:spPr bwMode="auto">
            <a:xfrm>
              <a:off x="6997" y="3362"/>
              <a:ext cx="20" cy="12"/>
            </a:xfrm>
            <a:custGeom>
              <a:avLst/>
              <a:gdLst>
                <a:gd name="T0" fmla="*/ 1 w 16"/>
                <a:gd name="T1" fmla="*/ 8 h 9"/>
                <a:gd name="T2" fmla="*/ 15 w 16"/>
                <a:gd name="T3" fmla="*/ 1 h 9"/>
                <a:gd name="T4" fmla="*/ 15 w 16"/>
                <a:gd name="T5" fmla="*/ 0 h 9"/>
                <a:gd name="T6" fmla="*/ 0 w 16"/>
                <a:gd name="T7" fmla="*/ 7 h 9"/>
                <a:gd name="T8" fmla="*/ 1 w 16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1" y="8"/>
                  </a:moveTo>
                  <a:cubicBezTo>
                    <a:pt x="5" y="6"/>
                    <a:pt x="10" y="3"/>
                    <a:pt x="15" y="1"/>
                  </a:cubicBezTo>
                  <a:cubicBezTo>
                    <a:pt x="16" y="1"/>
                    <a:pt x="15" y="0"/>
                    <a:pt x="15" y="0"/>
                  </a:cubicBezTo>
                  <a:cubicBezTo>
                    <a:pt x="10" y="2"/>
                    <a:pt x="5" y="5"/>
                    <a:pt x="0" y="7"/>
                  </a:cubicBezTo>
                  <a:cubicBezTo>
                    <a:pt x="0" y="8"/>
                    <a:pt x="0" y="9"/>
                    <a:pt x="1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4" name="Freeform 417"/>
            <p:cNvSpPr/>
            <p:nvPr/>
          </p:nvSpPr>
          <p:spPr bwMode="auto">
            <a:xfrm>
              <a:off x="6995" y="3375"/>
              <a:ext cx="22" cy="13"/>
            </a:xfrm>
            <a:custGeom>
              <a:avLst/>
              <a:gdLst>
                <a:gd name="T0" fmla="*/ 1 w 17"/>
                <a:gd name="T1" fmla="*/ 10 h 10"/>
                <a:gd name="T2" fmla="*/ 17 w 17"/>
                <a:gd name="T3" fmla="*/ 1 h 10"/>
                <a:gd name="T4" fmla="*/ 16 w 17"/>
                <a:gd name="T5" fmla="*/ 0 h 10"/>
                <a:gd name="T6" fmla="*/ 1 w 17"/>
                <a:gd name="T7" fmla="*/ 9 h 10"/>
                <a:gd name="T8" fmla="*/ 1 w 17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1" y="10"/>
                  </a:moveTo>
                  <a:cubicBezTo>
                    <a:pt x="6" y="7"/>
                    <a:pt x="11" y="4"/>
                    <a:pt x="17" y="1"/>
                  </a:cubicBezTo>
                  <a:cubicBezTo>
                    <a:pt x="17" y="1"/>
                    <a:pt x="17" y="0"/>
                    <a:pt x="16" y="0"/>
                  </a:cubicBezTo>
                  <a:cubicBezTo>
                    <a:pt x="11" y="3"/>
                    <a:pt x="6" y="5"/>
                    <a:pt x="1" y="9"/>
                  </a:cubicBezTo>
                  <a:cubicBezTo>
                    <a:pt x="0" y="9"/>
                    <a:pt x="1" y="10"/>
                    <a:pt x="1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5" name="Freeform 418"/>
            <p:cNvSpPr/>
            <p:nvPr/>
          </p:nvSpPr>
          <p:spPr bwMode="auto">
            <a:xfrm>
              <a:off x="7002" y="3395"/>
              <a:ext cx="18" cy="10"/>
            </a:xfrm>
            <a:custGeom>
              <a:avLst/>
              <a:gdLst>
                <a:gd name="T0" fmla="*/ 1 w 14"/>
                <a:gd name="T1" fmla="*/ 7 h 8"/>
                <a:gd name="T2" fmla="*/ 14 w 14"/>
                <a:gd name="T3" fmla="*/ 1 h 8"/>
                <a:gd name="T4" fmla="*/ 13 w 14"/>
                <a:gd name="T5" fmla="*/ 0 h 8"/>
                <a:gd name="T6" fmla="*/ 1 w 14"/>
                <a:gd name="T7" fmla="*/ 6 h 8"/>
                <a:gd name="T8" fmla="*/ 1 w 14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1" y="7"/>
                  </a:moveTo>
                  <a:cubicBezTo>
                    <a:pt x="5" y="5"/>
                    <a:pt x="10" y="3"/>
                    <a:pt x="14" y="1"/>
                  </a:cubicBezTo>
                  <a:cubicBezTo>
                    <a:pt x="14" y="1"/>
                    <a:pt x="14" y="0"/>
                    <a:pt x="13" y="0"/>
                  </a:cubicBezTo>
                  <a:cubicBezTo>
                    <a:pt x="9" y="2"/>
                    <a:pt x="5" y="4"/>
                    <a:pt x="1" y="6"/>
                  </a:cubicBezTo>
                  <a:cubicBezTo>
                    <a:pt x="0" y="7"/>
                    <a:pt x="1" y="8"/>
                    <a:pt x="1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6" name="Freeform 419"/>
            <p:cNvSpPr/>
            <p:nvPr/>
          </p:nvSpPr>
          <p:spPr bwMode="auto">
            <a:xfrm>
              <a:off x="7026" y="3315"/>
              <a:ext cx="13" cy="7"/>
            </a:xfrm>
            <a:custGeom>
              <a:avLst/>
              <a:gdLst>
                <a:gd name="T0" fmla="*/ 1 w 10"/>
                <a:gd name="T1" fmla="*/ 6 h 6"/>
                <a:gd name="T2" fmla="*/ 10 w 10"/>
                <a:gd name="T3" fmla="*/ 1 h 6"/>
                <a:gd name="T4" fmla="*/ 9 w 10"/>
                <a:gd name="T5" fmla="*/ 0 h 6"/>
                <a:gd name="T6" fmla="*/ 1 w 10"/>
                <a:gd name="T7" fmla="*/ 5 h 6"/>
                <a:gd name="T8" fmla="*/ 1 w 10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1" y="6"/>
                  </a:moveTo>
                  <a:cubicBezTo>
                    <a:pt x="4" y="4"/>
                    <a:pt x="7" y="3"/>
                    <a:pt x="10" y="1"/>
                  </a:cubicBezTo>
                  <a:cubicBezTo>
                    <a:pt x="10" y="1"/>
                    <a:pt x="10" y="0"/>
                    <a:pt x="9" y="0"/>
                  </a:cubicBezTo>
                  <a:cubicBezTo>
                    <a:pt x="6" y="2"/>
                    <a:pt x="3" y="3"/>
                    <a:pt x="1" y="5"/>
                  </a:cubicBezTo>
                  <a:cubicBezTo>
                    <a:pt x="0" y="5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7" name="Freeform 420"/>
            <p:cNvSpPr/>
            <p:nvPr/>
          </p:nvSpPr>
          <p:spPr bwMode="auto">
            <a:xfrm>
              <a:off x="7028" y="3326"/>
              <a:ext cx="26" cy="12"/>
            </a:xfrm>
            <a:custGeom>
              <a:avLst/>
              <a:gdLst>
                <a:gd name="T0" fmla="*/ 1 w 20"/>
                <a:gd name="T1" fmla="*/ 9 h 9"/>
                <a:gd name="T2" fmla="*/ 19 w 20"/>
                <a:gd name="T3" fmla="*/ 1 h 9"/>
                <a:gd name="T4" fmla="*/ 19 w 20"/>
                <a:gd name="T5" fmla="*/ 0 h 9"/>
                <a:gd name="T6" fmla="*/ 1 w 20"/>
                <a:gd name="T7" fmla="*/ 8 h 9"/>
                <a:gd name="T8" fmla="*/ 1 w 20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9">
                  <a:moveTo>
                    <a:pt x="1" y="9"/>
                  </a:moveTo>
                  <a:cubicBezTo>
                    <a:pt x="7" y="6"/>
                    <a:pt x="13" y="3"/>
                    <a:pt x="19" y="1"/>
                  </a:cubicBezTo>
                  <a:cubicBezTo>
                    <a:pt x="20" y="1"/>
                    <a:pt x="20" y="0"/>
                    <a:pt x="19" y="0"/>
                  </a:cubicBezTo>
                  <a:cubicBezTo>
                    <a:pt x="13" y="2"/>
                    <a:pt x="7" y="5"/>
                    <a:pt x="1" y="8"/>
                  </a:cubicBezTo>
                  <a:cubicBezTo>
                    <a:pt x="0" y="8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8" name="Freeform 421"/>
            <p:cNvSpPr/>
            <p:nvPr/>
          </p:nvSpPr>
          <p:spPr bwMode="auto">
            <a:xfrm>
              <a:off x="7037" y="3340"/>
              <a:ext cx="22" cy="12"/>
            </a:xfrm>
            <a:custGeom>
              <a:avLst/>
              <a:gdLst>
                <a:gd name="T0" fmla="*/ 1 w 17"/>
                <a:gd name="T1" fmla="*/ 8 h 9"/>
                <a:gd name="T2" fmla="*/ 16 w 17"/>
                <a:gd name="T3" fmla="*/ 2 h 9"/>
                <a:gd name="T4" fmla="*/ 16 w 17"/>
                <a:gd name="T5" fmla="*/ 1 h 9"/>
                <a:gd name="T6" fmla="*/ 1 w 17"/>
                <a:gd name="T7" fmla="*/ 8 h 9"/>
                <a:gd name="T8" fmla="*/ 1 w 17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9">
                  <a:moveTo>
                    <a:pt x="1" y="8"/>
                  </a:moveTo>
                  <a:cubicBezTo>
                    <a:pt x="6" y="6"/>
                    <a:pt x="11" y="3"/>
                    <a:pt x="16" y="2"/>
                  </a:cubicBezTo>
                  <a:cubicBezTo>
                    <a:pt x="17" y="2"/>
                    <a:pt x="16" y="0"/>
                    <a:pt x="16" y="1"/>
                  </a:cubicBezTo>
                  <a:cubicBezTo>
                    <a:pt x="10" y="2"/>
                    <a:pt x="6" y="5"/>
                    <a:pt x="1" y="8"/>
                  </a:cubicBezTo>
                  <a:cubicBezTo>
                    <a:pt x="0" y="8"/>
                    <a:pt x="1" y="9"/>
                    <a:pt x="1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9" name="Freeform 422"/>
            <p:cNvSpPr/>
            <p:nvPr/>
          </p:nvSpPr>
          <p:spPr bwMode="auto">
            <a:xfrm>
              <a:off x="7047" y="3343"/>
              <a:ext cx="45" cy="22"/>
            </a:xfrm>
            <a:custGeom>
              <a:avLst/>
              <a:gdLst>
                <a:gd name="T0" fmla="*/ 2 w 35"/>
                <a:gd name="T1" fmla="*/ 17 h 17"/>
                <a:gd name="T2" fmla="*/ 34 w 35"/>
                <a:gd name="T3" fmla="*/ 2 h 17"/>
                <a:gd name="T4" fmla="*/ 34 w 35"/>
                <a:gd name="T5" fmla="*/ 0 h 17"/>
                <a:gd name="T6" fmla="*/ 1 w 35"/>
                <a:gd name="T7" fmla="*/ 16 h 17"/>
                <a:gd name="T8" fmla="*/ 2 w 35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7">
                  <a:moveTo>
                    <a:pt x="2" y="17"/>
                  </a:moveTo>
                  <a:cubicBezTo>
                    <a:pt x="12" y="11"/>
                    <a:pt x="22" y="5"/>
                    <a:pt x="34" y="2"/>
                  </a:cubicBezTo>
                  <a:cubicBezTo>
                    <a:pt x="35" y="2"/>
                    <a:pt x="35" y="0"/>
                    <a:pt x="34" y="0"/>
                  </a:cubicBezTo>
                  <a:cubicBezTo>
                    <a:pt x="22" y="3"/>
                    <a:pt x="12" y="10"/>
                    <a:pt x="1" y="16"/>
                  </a:cubicBezTo>
                  <a:cubicBezTo>
                    <a:pt x="0" y="16"/>
                    <a:pt x="1" y="17"/>
                    <a:pt x="2" y="1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0" name="Freeform 423"/>
            <p:cNvSpPr/>
            <p:nvPr/>
          </p:nvSpPr>
          <p:spPr bwMode="auto">
            <a:xfrm>
              <a:off x="7061" y="3362"/>
              <a:ext cx="34" cy="15"/>
            </a:xfrm>
            <a:custGeom>
              <a:avLst/>
              <a:gdLst>
                <a:gd name="T0" fmla="*/ 1 w 26"/>
                <a:gd name="T1" fmla="*/ 11 h 11"/>
                <a:gd name="T2" fmla="*/ 26 w 26"/>
                <a:gd name="T3" fmla="*/ 1 h 11"/>
                <a:gd name="T4" fmla="*/ 25 w 26"/>
                <a:gd name="T5" fmla="*/ 0 h 11"/>
                <a:gd name="T6" fmla="*/ 1 w 26"/>
                <a:gd name="T7" fmla="*/ 10 h 11"/>
                <a:gd name="T8" fmla="*/ 1 w 26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1">
                  <a:moveTo>
                    <a:pt x="1" y="11"/>
                  </a:moveTo>
                  <a:cubicBezTo>
                    <a:pt x="9" y="8"/>
                    <a:pt x="17" y="4"/>
                    <a:pt x="26" y="1"/>
                  </a:cubicBezTo>
                  <a:cubicBezTo>
                    <a:pt x="26" y="1"/>
                    <a:pt x="26" y="0"/>
                    <a:pt x="25" y="0"/>
                  </a:cubicBezTo>
                  <a:cubicBezTo>
                    <a:pt x="17" y="3"/>
                    <a:pt x="9" y="7"/>
                    <a:pt x="1" y="10"/>
                  </a:cubicBezTo>
                  <a:cubicBezTo>
                    <a:pt x="0" y="10"/>
                    <a:pt x="0" y="11"/>
                    <a:pt x="1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1" name="Freeform 424"/>
            <p:cNvSpPr/>
            <p:nvPr/>
          </p:nvSpPr>
          <p:spPr bwMode="auto">
            <a:xfrm>
              <a:off x="7069" y="3379"/>
              <a:ext cx="23" cy="11"/>
            </a:xfrm>
            <a:custGeom>
              <a:avLst/>
              <a:gdLst>
                <a:gd name="T0" fmla="*/ 1 w 18"/>
                <a:gd name="T1" fmla="*/ 8 h 8"/>
                <a:gd name="T2" fmla="*/ 17 w 18"/>
                <a:gd name="T3" fmla="*/ 2 h 8"/>
                <a:gd name="T4" fmla="*/ 17 w 18"/>
                <a:gd name="T5" fmla="*/ 1 h 8"/>
                <a:gd name="T6" fmla="*/ 0 w 18"/>
                <a:gd name="T7" fmla="*/ 7 h 8"/>
                <a:gd name="T8" fmla="*/ 1 w 1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8">
                  <a:moveTo>
                    <a:pt x="1" y="8"/>
                  </a:moveTo>
                  <a:cubicBezTo>
                    <a:pt x="6" y="6"/>
                    <a:pt x="12" y="4"/>
                    <a:pt x="17" y="2"/>
                  </a:cubicBezTo>
                  <a:cubicBezTo>
                    <a:pt x="18" y="2"/>
                    <a:pt x="17" y="0"/>
                    <a:pt x="17" y="1"/>
                  </a:cubicBezTo>
                  <a:cubicBezTo>
                    <a:pt x="11" y="2"/>
                    <a:pt x="6" y="5"/>
                    <a:pt x="0" y="7"/>
                  </a:cubicBezTo>
                  <a:cubicBezTo>
                    <a:pt x="0" y="8"/>
                    <a:pt x="0" y="8"/>
                    <a:pt x="1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2" name="Freeform 425"/>
            <p:cNvSpPr/>
            <p:nvPr/>
          </p:nvSpPr>
          <p:spPr bwMode="auto">
            <a:xfrm>
              <a:off x="7076" y="3393"/>
              <a:ext cx="20" cy="11"/>
            </a:xfrm>
            <a:custGeom>
              <a:avLst/>
              <a:gdLst>
                <a:gd name="T0" fmla="*/ 1 w 16"/>
                <a:gd name="T1" fmla="*/ 8 h 8"/>
                <a:gd name="T2" fmla="*/ 15 w 16"/>
                <a:gd name="T3" fmla="*/ 2 h 8"/>
                <a:gd name="T4" fmla="*/ 14 w 16"/>
                <a:gd name="T5" fmla="*/ 0 h 8"/>
                <a:gd name="T6" fmla="*/ 1 w 16"/>
                <a:gd name="T7" fmla="*/ 7 h 8"/>
                <a:gd name="T8" fmla="*/ 1 w 1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">
                  <a:moveTo>
                    <a:pt x="1" y="8"/>
                  </a:moveTo>
                  <a:cubicBezTo>
                    <a:pt x="6" y="6"/>
                    <a:pt x="10" y="4"/>
                    <a:pt x="15" y="2"/>
                  </a:cubicBezTo>
                  <a:cubicBezTo>
                    <a:pt x="16" y="1"/>
                    <a:pt x="15" y="0"/>
                    <a:pt x="14" y="0"/>
                  </a:cubicBezTo>
                  <a:cubicBezTo>
                    <a:pt x="10" y="3"/>
                    <a:pt x="5" y="5"/>
                    <a:pt x="1" y="7"/>
                  </a:cubicBezTo>
                  <a:cubicBezTo>
                    <a:pt x="0" y="7"/>
                    <a:pt x="0" y="8"/>
                    <a:pt x="1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3" name="Freeform 426"/>
            <p:cNvSpPr/>
            <p:nvPr/>
          </p:nvSpPr>
          <p:spPr bwMode="auto">
            <a:xfrm>
              <a:off x="7072" y="3320"/>
              <a:ext cx="18" cy="10"/>
            </a:xfrm>
            <a:custGeom>
              <a:avLst/>
              <a:gdLst>
                <a:gd name="T0" fmla="*/ 1 w 14"/>
                <a:gd name="T1" fmla="*/ 8 h 8"/>
                <a:gd name="T2" fmla="*/ 13 w 14"/>
                <a:gd name="T3" fmla="*/ 1 h 8"/>
                <a:gd name="T4" fmla="*/ 13 w 14"/>
                <a:gd name="T5" fmla="*/ 0 h 8"/>
                <a:gd name="T6" fmla="*/ 0 w 14"/>
                <a:gd name="T7" fmla="*/ 6 h 8"/>
                <a:gd name="T8" fmla="*/ 1 w 14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1" y="8"/>
                  </a:moveTo>
                  <a:cubicBezTo>
                    <a:pt x="5" y="5"/>
                    <a:pt x="9" y="3"/>
                    <a:pt x="13" y="1"/>
                  </a:cubicBezTo>
                  <a:cubicBezTo>
                    <a:pt x="14" y="1"/>
                    <a:pt x="13" y="0"/>
                    <a:pt x="13" y="0"/>
                  </a:cubicBezTo>
                  <a:cubicBezTo>
                    <a:pt x="8" y="3"/>
                    <a:pt x="4" y="4"/>
                    <a:pt x="0" y="6"/>
                  </a:cubicBezTo>
                  <a:cubicBezTo>
                    <a:pt x="0" y="7"/>
                    <a:pt x="0" y="8"/>
                    <a:pt x="1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4" name="Freeform 427"/>
            <p:cNvSpPr/>
            <p:nvPr/>
          </p:nvSpPr>
          <p:spPr bwMode="auto">
            <a:xfrm>
              <a:off x="7070" y="3297"/>
              <a:ext cx="24" cy="15"/>
            </a:xfrm>
            <a:custGeom>
              <a:avLst/>
              <a:gdLst>
                <a:gd name="T0" fmla="*/ 1 w 18"/>
                <a:gd name="T1" fmla="*/ 11 h 12"/>
                <a:gd name="T2" fmla="*/ 17 w 18"/>
                <a:gd name="T3" fmla="*/ 2 h 12"/>
                <a:gd name="T4" fmla="*/ 17 w 18"/>
                <a:gd name="T5" fmla="*/ 0 h 12"/>
                <a:gd name="T6" fmla="*/ 0 w 18"/>
                <a:gd name="T7" fmla="*/ 10 h 12"/>
                <a:gd name="T8" fmla="*/ 1 w 18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2">
                  <a:moveTo>
                    <a:pt x="1" y="11"/>
                  </a:moveTo>
                  <a:cubicBezTo>
                    <a:pt x="6" y="8"/>
                    <a:pt x="12" y="5"/>
                    <a:pt x="17" y="2"/>
                  </a:cubicBezTo>
                  <a:cubicBezTo>
                    <a:pt x="18" y="1"/>
                    <a:pt x="18" y="0"/>
                    <a:pt x="17" y="0"/>
                  </a:cubicBezTo>
                  <a:cubicBezTo>
                    <a:pt x="12" y="4"/>
                    <a:pt x="6" y="7"/>
                    <a:pt x="0" y="10"/>
                  </a:cubicBezTo>
                  <a:cubicBezTo>
                    <a:pt x="0" y="11"/>
                    <a:pt x="0" y="12"/>
                    <a:pt x="1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5" name="Freeform 428"/>
            <p:cNvSpPr/>
            <p:nvPr/>
          </p:nvSpPr>
          <p:spPr bwMode="auto">
            <a:xfrm>
              <a:off x="7068" y="3285"/>
              <a:ext cx="17" cy="10"/>
            </a:xfrm>
            <a:custGeom>
              <a:avLst/>
              <a:gdLst>
                <a:gd name="T0" fmla="*/ 1 w 13"/>
                <a:gd name="T1" fmla="*/ 8 h 8"/>
                <a:gd name="T2" fmla="*/ 13 w 13"/>
                <a:gd name="T3" fmla="*/ 2 h 8"/>
                <a:gd name="T4" fmla="*/ 12 w 13"/>
                <a:gd name="T5" fmla="*/ 0 h 8"/>
                <a:gd name="T6" fmla="*/ 0 w 13"/>
                <a:gd name="T7" fmla="*/ 7 h 8"/>
                <a:gd name="T8" fmla="*/ 1 w 13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1" y="8"/>
                  </a:moveTo>
                  <a:cubicBezTo>
                    <a:pt x="5" y="6"/>
                    <a:pt x="8" y="4"/>
                    <a:pt x="13" y="2"/>
                  </a:cubicBezTo>
                  <a:cubicBezTo>
                    <a:pt x="13" y="1"/>
                    <a:pt x="13" y="0"/>
                    <a:pt x="12" y="0"/>
                  </a:cubicBezTo>
                  <a:cubicBezTo>
                    <a:pt x="8" y="3"/>
                    <a:pt x="4" y="5"/>
                    <a:pt x="0" y="7"/>
                  </a:cubicBezTo>
                  <a:cubicBezTo>
                    <a:pt x="0" y="7"/>
                    <a:pt x="0" y="8"/>
                    <a:pt x="1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6" name="Freeform 429"/>
            <p:cNvSpPr/>
            <p:nvPr/>
          </p:nvSpPr>
          <p:spPr bwMode="auto">
            <a:xfrm>
              <a:off x="7066" y="3271"/>
              <a:ext cx="11" cy="6"/>
            </a:xfrm>
            <a:custGeom>
              <a:avLst/>
              <a:gdLst>
                <a:gd name="T0" fmla="*/ 1 w 8"/>
                <a:gd name="T1" fmla="*/ 5 h 5"/>
                <a:gd name="T2" fmla="*/ 7 w 8"/>
                <a:gd name="T3" fmla="*/ 1 h 5"/>
                <a:gd name="T4" fmla="*/ 6 w 8"/>
                <a:gd name="T5" fmla="*/ 0 h 5"/>
                <a:gd name="T6" fmla="*/ 0 w 8"/>
                <a:gd name="T7" fmla="*/ 4 h 5"/>
                <a:gd name="T8" fmla="*/ 1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1" y="5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8" y="1"/>
                    <a:pt x="7" y="0"/>
                    <a:pt x="6" y="0"/>
                  </a:cubicBez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7" name="Freeform 430"/>
            <p:cNvSpPr/>
            <p:nvPr/>
          </p:nvSpPr>
          <p:spPr bwMode="auto">
            <a:xfrm>
              <a:off x="7135" y="3326"/>
              <a:ext cx="6" cy="5"/>
            </a:xfrm>
            <a:custGeom>
              <a:avLst/>
              <a:gdLst>
                <a:gd name="T0" fmla="*/ 1 w 5"/>
                <a:gd name="T1" fmla="*/ 4 h 4"/>
                <a:gd name="T2" fmla="*/ 4 w 5"/>
                <a:gd name="T3" fmla="*/ 2 h 4"/>
                <a:gd name="T4" fmla="*/ 4 w 5"/>
                <a:gd name="T5" fmla="*/ 1 h 4"/>
                <a:gd name="T6" fmla="*/ 1 w 5"/>
                <a:gd name="T7" fmla="*/ 3 h 4"/>
                <a:gd name="T8" fmla="*/ 1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1" y="4"/>
                  </a:moveTo>
                  <a:cubicBezTo>
                    <a:pt x="2" y="3"/>
                    <a:pt x="3" y="2"/>
                    <a:pt x="4" y="2"/>
                  </a:cubicBezTo>
                  <a:cubicBezTo>
                    <a:pt x="5" y="1"/>
                    <a:pt x="5" y="0"/>
                    <a:pt x="4" y="1"/>
                  </a:cubicBez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8" name="Freeform 431"/>
            <p:cNvSpPr/>
            <p:nvPr/>
          </p:nvSpPr>
          <p:spPr bwMode="auto">
            <a:xfrm>
              <a:off x="7132" y="3340"/>
              <a:ext cx="16" cy="7"/>
            </a:xfrm>
            <a:custGeom>
              <a:avLst/>
              <a:gdLst>
                <a:gd name="T0" fmla="*/ 2 w 12"/>
                <a:gd name="T1" fmla="*/ 5 h 5"/>
                <a:gd name="T2" fmla="*/ 11 w 12"/>
                <a:gd name="T3" fmla="*/ 2 h 5"/>
                <a:gd name="T4" fmla="*/ 10 w 12"/>
                <a:gd name="T5" fmla="*/ 0 h 5"/>
                <a:gd name="T6" fmla="*/ 1 w 12"/>
                <a:gd name="T7" fmla="*/ 4 h 5"/>
                <a:gd name="T8" fmla="*/ 2 w 1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2" y="5"/>
                  </a:moveTo>
                  <a:cubicBezTo>
                    <a:pt x="5" y="4"/>
                    <a:pt x="8" y="3"/>
                    <a:pt x="11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8" y="2"/>
                    <a:pt x="4" y="3"/>
                    <a:pt x="1" y="4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9" name="Freeform 432"/>
            <p:cNvSpPr/>
            <p:nvPr/>
          </p:nvSpPr>
          <p:spPr bwMode="auto">
            <a:xfrm>
              <a:off x="7134" y="3355"/>
              <a:ext cx="15" cy="6"/>
            </a:xfrm>
            <a:custGeom>
              <a:avLst/>
              <a:gdLst>
                <a:gd name="T0" fmla="*/ 1 w 12"/>
                <a:gd name="T1" fmla="*/ 5 h 5"/>
                <a:gd name="T2" fmla="*/ 11 w 12"/>
                <a:gd name="T3" fmla="*/ 1 h 5"/>
                <a:gd name="T4" fmla="*/ 11 w 12"/>
                <a:gd name="T5" fmla="*/ 0 h 5"/>
                <a:gd name="T6" fmla="*/ 1 w 12"/>
                <a:gd name="T7" fmla="*/ 4 h 5"/>
                <a:gd name="T8" fmla="*/ 1 w 1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1" y="5"/>
                  </a:moveTo>
                  <a:cubicBezTo>
                    <a:pt x="4" y="4"/>
                    <a:pt x="8" y="3"/>
                    <a:pt x="11" y="1"/>
                  </a:cubicBezTo>
                  <a:cubicBezTo>
                    <a:pt x="12" y="1"/>
                    <a:pt x="12" y="0"/>
                    <a:pt x="11" y="0"/>
                  </a:cubicBezTo>
                  <a:cubicBezTo>
                    <a:pt x="8" y="1"/>
                    <a:pt x="4" y="3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0" name="Freeform 433"/>
            <p:cNvSpPr/>
            <p:nvPr/>
          </p:nvSpPr>
          <p:spPr bwMode="auto">
            <a:xfrm>
              <a:off x="7134" y="3375"/>
              <a:ext cx="19" cy="9"/>
            </a:xfrm>
            <a:custGeom>
              <a:avLst/>
              <a:gdLst>
                <a:gd name="T0" fmla="*/ 1 w 15"/>
                <a:gd name="T1" fmla="*/ 6 h 7"/>
                <a:gd name="T2" fmla="*/ 14 w 15"/>
                <a:gd name="T3" fmla="*/ 1 h 7"/>
                <a:gd name="T4" fmla="*/ 13 w 15"/>
                <a:gd name="T5" fmla="*/ 0 h 7"/>
                <a:gd name="T6" fmla="*/ 1 w 15"/>
                <a:gd name="T7" fmla="*/ 5 h 7"/>
                <a:gd name="T8" fmla="*/ 1 w 15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7">
                  <a:moveTo>
                    <a:pt x="1" y="6"/>
                  </a:moveTo>
                  <a:cubicBezTo>
                    <a:pt x="5" y="5"/>
                    <a:pt x="9" y="3"/>
                    <a:pt x="14" y="1"/>
                  </a:cubicBezTo>
                  <a:cubicBezTo>
                    <a:pt x="15" y="1"/>
                    <a:pt x="14" y="0"/>
                    <a:pt x="13" y="0"/>
                  </a:cubicBezTo>
                  <a:cubicBezTo>
                    <a:pt x="9" y="2"/>
                    <a:pt x="5" y="3"/>
                    <a:pt x="1" y="5"/>
                  </a:cubicBezTo>
                  <a:cubicBezTo>
                    <a:pt x="0" y="5"/>
                    <a:pt x="1" y="7"/>
                    <a:pt x="1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1" name="Freeform 434"/>
            <p:cNvSpPr/>
            <p:nvPr/>
          </p:nvSpPr>
          <p:spPr bwMode="auto">
            <a:xfrm>
              <a:off x="7129" y="3392"/>
              <a:ext cx="18" cy="8"/>
            </a:xfrm>
            <a:custGeom>
              <a:avLst/>
              <a:gdLst>
                <a:gd name="T0" fmla="*/ 1 w 14"/>
                <a:gd name="T1" fmla="*/ 6 h 6"/>
                <a:gd name="T2" fmla="*/ 13 w 14"/>
                <a:gd name="T3" fmla="*/ 1 h 6"/>
                <a:gd name="T4" fmla="*/ 13 w 14"/>
                <a:gd name="T5" fmla="*/ 1 h 6"/>
                <a:gd name="T6" fmla="*/ 0 w 14"/>
                <a:gd name="T7" fmla="*/ 5 h 6"/>
                <a:gd name="T8" fmla="*/ 1 w 14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6">
                  <a:moveTo>
                    <a:pt x="1" y="6"/>
                  </a:moveTo>
                  <a:cubicBezTo>
                    <a:pt x="5" y="4"/>
                    <a:pt x="9" y="3"/>
                    <a:pt x="13" y="1"/>
                  </a:cubicBezTo>
                  <a:cubicBezTo>
                    <a:pt x="14" y="1"/>
                    <a:pt x="13" y="0"/>
                    <a:pt x="13" y="1"/>
                  </a:cubicBezTo>
                  <a:cubicBezTo>
                    <a:pt x="9" y="2"/>
                    <a:pt x="4" y="3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2" name="Freeform 435"/>
            <p:cNvSpPr/>
            <p:nvPr/>
          </p:nvSpPr>
          <p:spPr bwMode="auto">
            <a:xfrm>
              <a:off x="7175" y="3388"/>
              <a:ext cx="13" cy="9"/>
            </a:xfrm>
            <a:custGeom>
              <a:avLst/>
              <a:gdLst>
                <a:gd name="T0" fmla="*/ 1 w 10"/>
                <a:gd name="T1" fmla="*/ 7 h 7"/>
                <a:gd name="T2" fmla="*/ 10 w 10"/>
                <a:gd name="T3" fmla="*/ 2 h 7"/>
                <a:gd name="T4" fmla="*/ 9 w 10"/>
                <a:gd name="T5" fmla="*/ 1 h 7"/>
                <a:gd name="T6" fmla="*/ 1 w 10"/>
                <a:gd name="T7" fmla="*/ 6 h 7"/>
                <a:gd name="T8" fmla="*/ 1 w 10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1" y="7"/>
                  </a:moveTo>
                  <a:cubicBezTo>
                    <a:pt x="4" y="5"/>
                    <a:pt x="7" y="3"/>
                    <a:pt x="10" y="2"/>
                  </a:cubicBezTo>
                  <a:cubicBezTo>
                    <a:pt x="10" y="1"/>
                    <a:pt x="10" y="0"/>
                    <a:pt x="9" y="1"/>
                  </a:cubicBezTo>
                  <a:cubicBezTo>
                    <a:pt x="6" y="2"/>
                    <a:pt x="3" y="4"/>
                    <a:pt x="1" y="6"/>
                  </a:cubicBezTo>
                  <a:cubicBezTo>
                    <a:pt x="0" y="6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3" name="Freeform 436"/>
            <p:cNvSpPr/>
            <p:nvPr/>
          </p:nvSpPr>
          <p:spPr bwMode="auto">
            <a:xfrm>
              <a:off x="7182" y="3365"/>
              <a:ext cx="16" cy="10"/>
            </a:xfrm>
            <a:custGeom>
              <a:avLst/>
              <a:gdLst>
                <a:gd name="T0" fmla="*/ 2 w 13"/>
                <a:gd name="T1" fmla="*/ 8 h 8"/>
                <a:gd name="T2" fmla="*/ 13 w 13"/>
                <a:gd name="T3" fmla="*/ 1 h 8"/>
                <a:gd name="T4" fmla="*/ 12 w 13"/>
                <a:gd name="T5" fmla="*/ 0 h 8"/>
                <a:gd name="T6" fmla="*/ 1 w 13"/>
                <a:gd name="T7" fmla="*/ 7 h 8"/>
                <a:gd name="T8" fmla="*/ 2 w 13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2" y="8"/>
                  </a:moveTo>
                  <a:cubicBezTo>
                    <a:pt x="5" y="6"/>
                    <a:pt x="9" y="4"/>
                    <a:pt x="13" y="1"/>
                  </a:cubicBezTo>
                  <a:cubicBezTo>
                    <a:pt x="13" y="1"/>
                    <a:pt x="13" y="0"/>
                    <a:pt x="12" y="0"/>
                  </a:cubicBezTo>
                  <a:cubicBezTo>
                    <a:pt x="8" y="3"/>
                    <a:pt x="5" y="4"/>
                    <a:pt x="1" y="7"/>
                  </a:cubicBezTo>
                  <a:cubicBezTo>
                    <a:pt x="0" y="7"/>
                    <a:pt x="1" y="8"/>
                    <a:pt x="2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4" name="Freeform 437"/>
            <p:cNvSpPr/>
            <p:nvPr/>
          </p:nvSpPr>
          <p:spPr bwMode="auto">
            <a:xfrm>
              <a:off x="7183" y="3343"/>
              <a:ext cx="19" cy="13"/>
            </a:xfrm>
            <a:custGeom>
              <a:avLst/>
              <a:gdLst>
                <a:gd name="T0" fmla="*/ 2 w 15"/>
                <a:gd name="T1" fmla="*/ 10 h 10"/>
                <a:gd name="T2" fmla="*/ 14 w 15"/>
                <a:gd name="T3" fmla="*/ 1 h 10"/>
                <a:gd name="T4" fmla="*/ 14 w 15"/>
                <a:gd name="T5" fmla="*/ 0 h 10"/>
                <a:gd name="T6" fmla="*/ 1 w 15"/>
                <a:gd name="T7" fmla="*/ 9 h 10"/>
                <a:gd name="T8" fmla="*/ 2 w 15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0">
                  <a:moveTo>
                    <a:pt x="2" y="10"/>
                  </a:moveTo>
                  <a:cubicBezTo>
                    <a:pt x="5" y="6"/>
                    <a:pt x="10" y="4"/>
                    <a:pt x="14" y="1"/>
                  </a:cubicBezTo>
                  <a:cubicBezTo>
                    <a:pt x="15" y="1"/>
                    <a:pt x="14" y="0"/>
                    <a:pt x="14" y="0"/>
                  </a:cubicBezTo>
                  <a:cubicBezTo>
                    <a:pt x="9" y="3"/>
                    <a:pt x="5" y="6"/>
                    <a:pt x="1" y="9"/>
                  </a:cubicBezTo>
                  <a:cubicBezTo>
                    <a:pt x="0" y="9"/>
                    <a:pt x="1" y="10"/>
                    <a:pt x="2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5" name="Freeform 438"/>
            <p:cNvSpPr/>
            <p:nvPr/>
          </p:nvSpPr>
          <p:spPr bwMode="auto">
            <a:xfrm>
              <a:off x="7178" y="3321"/>
              <a:ext cx="37" cy="19"/>
            </a:xfrm>
            <a:custGeom>
              <a:avLst/>
              <a:gdLst>
                <a:gd name="T0" fmla="*/ 1 w 29"/>
                <a:gd name="T1" fmla="*/ 15 h 15"/>
                <a:gd name="T2" fmla="*/ 28 w 29"/>
                <a:gd name="T3" fmla="*/ 1 h 15"/>
                <a:gd name="T4" fmla="*/ 28 w 29"/>
                <a:gd name="T5" fmla="*/ 0 h 15"/>
                <a:gd name="T6" fmla="*/ 0 w 29"/>
                <a:gd name="T7" fmla="*/ 14 h 15"/>
                <a:gd name="T8" fmla="*/ 1 w 29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5">
                  <a:moveTo>
                    <a:pt x="1" y="15"/>
                  </a:moveTo>
                  <a:cubicBezTo>
                    <a:pt x="10" y="11"/>
                    <a:pt x="19" y="6"/>
                    <a:pt x="28" y="1"/>
                  </a:cubicBezTo>
                  <a:cubicBezTo>
                    <a:pt x="29" y="1"/>
                    <a:pt x="28" y="0"/>
                    <a:pt x="28" y="0"/>
                  </a:cubicBezTo>
                  <a:cubicBezTo>
                    <a:pt x="19" y="5"/>
                    <a:pt x="9" y="10"/>
                    <a:pt x="0" y="14"/>
                  </a:cubicBezTo>
                  <a:cubicBezTo>
                    <a:pt x="0" y="14"/>
                    <a:pt x="0" y="15"/>
                    <a:pt x="1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6" name="Freeform 439"/>
            <p:cNvSpPr/>
            <p:nvPr/>
          </p:nvSpPr>
          <p:spPr bwMode="auto">
            <a:xfrm>
              <a:off x="7172" y="3304"/>
              <a:ext cx="33" cy="16"/>
            </a:xfrm>
            <a:custGeom>
              <a:avLst/>
              <a:gdLst>
                <a:gd name="T0" fmla="*/ 1 w 25"/>
                <a:gd name="T1" fmla="*/ 12 h 12"/>
                <a:gd name="T2" fmla="*/ 24 w 25"/>
                <a:gd name="T3" fmla="*/ 2 h 12"/>
                <a:gd name="T4" fmla="*/ 24 w 25"/>
                <a:gd name="T5" fmla="*/ 1 h 12"/>
                <a:gd name="T6" fmla="*/ 0 w 25"/>
                <a:gd name="T7" fmla="*/ 11 h 12"/>
                <a:gd name="T8" fmla="*/ 1 w 25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2">
                  <a:moveTo>
                    <a:pt x="1" y="12"/>
                  </a:moveTo>
                  <a:cubicBezTo>
                    <a:pt x="9" y="9"/>
                    <a:pt x="16" y="5"/>
                    <a:pt x="24" y="2"/>
                  </a:cubicBezTo>
                  <a:cubicBezTo>
                    <a:pt x="25" y="2"/>
                    <a:pt x="25" y="0"/>
                    <a:pt x="24" y="1"/>
                  </a:cubicBezTo>
                  <a:cubicBezTo>
                    <a:pt x="16" y="3"/>
                    <a:pt x="8" y="8"/>
                    <a:pt x="0" y="11"/>
                  </a:cubicBezTo>
                  <a:cubicBezTo>
                    <a:pt x="0" y="11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7" name="Freeform 440"/>
            <p:cNvSpPr/>
            <p:nvPr/>
          </p:nvSpPr>
          <p:spPr bwMode="auto">
            <a:xfrm>
              <a:off x="7174" y="3289"/>
              <a:ext cx="29" cy="11"/>
            </a:xfrm>
            <a:custGeom>
              <a:avLst/>
              <a:gdLst>
                <a:gd name="T0" fmla="*/ 1 w 23"/>
                <a:gd name="T1" fmla="*/ 9 h 9"/>
                <a:gd name="T2" fmla="*/ 22 w 23"/>
                <a:gd name="T3" fmla="*/ 2 h 9"/>
                <a:gd name="T4" fmla="*/ 21 w 23"/>
                <a:gd name="T5" fmla="*/ 0 h 9"/>
                <a:gd name="T6" fmla="*/ 1 w 23"/>
                <a:gd name="T7" fmla="*/ 8 h 9"/>
                <a:gd name="T8" fmla="*/ 1 w 23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9">
                  <a:moveTo>
                    <a:pt x="1" y="9"/>
                  </a:moveTo>
                  <a:cubicBezTo>
                    <a:pt x="8" y="7"/>
                    <a:pt x="16" y="5"/>
                    <a:pt x="22" y="2"/>
                  </a:cubicBezTo>
                  <a:cubicBezTo>
                    <a:pt x="23" y="1"/>
                    <a:pt x="22" y="0"/>
                    <a:pt x="21" y="0"/>
                  </a:cubicBezTo>
                  <a:cubicBezTo>
                    <a:pt x="15" y="4"/>
                    <a:pt x="8" y="6"/>
                    <a:pt x="1" y="8"/>
                  </a:cubicBezTo>
                  <a:cubicBezTo>
                    <a:pt x="0" y="8"/>
                    <a:pt x="0" y="9"/>
                    <a:pt x="1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8" name="Freeform 441"/>
            <p:cNvSpPr/>
            <p:nvPr/>
          </p:nvSpPr>
          <p:spPr bwMode="auto">
            <a:xfrm>
              <a:off x="7178" y="3275"/>
              <a:ext cx="14" cy="6"/>
            </a:xfrm>
            <a:custGeom>
              <a:avLst/>
              <a:gdLst>
                <a:gd name="T0" fmla="*/ 1 w 11"/>
                <a:gd name="T1" fmla="*/ 5 h 5"/>
                <a:gd name="T2" fmla="*/ 10 w 11"/>
                <a:gd name="T3" fmla="*/ 1 h 5"/>
                <a:gd name="T4" fmla="*/ 10 w 11"/>
                <a:gd name="T5" fmla="*/ 0 h 5"/>
                <a:gd name="T6" fmla="*/ 0 w 11"/>
                <a:gd name="T7" fmla="*/ 4 h 5"/>
                <a:gd name="T8" fmla="*/ 1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" y="5"/>
                  </a:moveTo>
                  <a:cubicBezTo>
                    <a:pt x="4" y="4"/>
                    <a:pt x="7" y="2"/>
                    <a:pt x="10" y="1"/>
                  </a:cubicBezTo>
                  <a:cubicBezTo>
                    <a:pt x="11" y="1"/>
                    <a:pt x="10" y="0"/>
                    <a:pt x="10" y="0"/>
                  </a:cubicBezTo>
                  <a:cubicBezTo>
                    <a:pt x="6" y="1"/>
                    <a:pt x="4" y="3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9" name="Freeform 442"/>
            <p:cNvSpPr/>
            <p:nvPr/>
          </p:nvSpPr>
          <p:spPr bwMode="auto">
            <a:xfrm>
              <a:off x="7231" y="3276"/>
              <a:ext cx="13" cy="6"/>
            </a:xfrm>
            <a:custGeom>
              <a:avLst/>
              <a:gdLst>
                <a:gd name="T0" fmla="*/ 1 w 10"/>
                <a:gd name="T1" fmla="*/ 5 h 5"/>
                <a:gd name="T2" fmla="*/ 9 w 10"/>
                <a:gd name="T3" fmla="*/ 1 h 5"/>
                <a:gd name="T4" fmla="*/ 9 w 10"/>
                <a:gd name="T5" fmla="*/ 0 h 5"/>
                <a:gd name="T6" fmla="*/ 1 w 10"/>
                <a:gd name="T7" fmla="*/ 4 h 5"/>
                <a:gd name="T8" fmla="*/ 1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" y="5"/>
                  </a:moveTo>
                  <a:cubicBezTo>
                    <a:pt x="4" y="3"/>
                    <a:pt x="7" y="2"/>
                    <a:pt x="9" y="1"/>
                  </a:cubicBezTo>
                  <a:cubicBezTo>
                    <a:pt x="10" y="1"/>
                    <a:pt x="9" y="0"/>
                    <a:pt x="9" y="0"/>
                  </a:cubicBezTo>
                  <a:cubicBezTo>
                    <a:pt x="6" y="1"/>
                    <a:pt x="3" y="2"/>
                    <a:pt x="1" y="4"/>
                  </a:cubicBezTo>
                  <a:cubicBezTo>
                    <a:pt x="0" y="4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0" name="Freeform 443"/>
            <p:cNvSpPr/>
            <p:nvPr/>
          </p:nvSpPr>
          <p:spPr bwMode="auto">
            <a:xfrm>
              <a:off x="7236" y="3294"/>
              <a:ext cx="10" cy="5"/>
            </a:xfrm>
            <a:custGeom>
              <a:avLst/>
              <a:gdLst>
                <a:gd name="T0" fmla="*/ 1 w 8"/>
                <a:gd name="T1" fmla="*/ 4 h 4"/>
                <a:gd name="T2" fmla="*/ 8 w 8"/>
                <a:gd name="T3" fmla="*/ 1 h 4"/>
                <a:gd name="T4" fmla="*/ 7 w 8"/>
                <a:gd name="T5" fmla="*/ 0 h 4"/>
                <a:gd name="T6" fmla="*/ 0 w 8"/>
                <a:gd name="T7" fmla="*/ 3 h 4"/>
                <a:gd name="T8" fmla="*/ 1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3" y="3"/>
                    <a:pt x="6" y="2"/>
                    <a:pt x="8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1" name="Freeform 444"/>
            <p:cNvSpPr/>
            <p:nvPr/>
          </p:nvSpPr>
          <p:spPr bwMode="auto">
            <a:xfrm>
              <a:off x="7238" y="3316"/>
              <a:ext cx="11" cy="6"/>
            </a:xfrm>
            <a:custGeom>
              <a:avLst/>
              <a:gdLst>
                <a:gd name="T0" fmla="*/ 1 w 8"/>
                <a:gd name="T1" fmla="*/ 4 h 5"/>
                <a:gd name="T2" fmla="*/ 7 w 8"/>
                <a:gd name="T3" fmla="*/ 2 h 5"/>
                <a:gd name="T4" fmla="*/ 6 w 8"/>
                <a:gd name="T5" fmla="*/ 0 h 5"/>
                <a:gd name="T6" fmla="*/ 0 w 8"/>
                <a:gd name="T7" fmla="*/ 3 h 5"/>
                <a:gd name="T8" fmla="*/ 1 w 8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1" y="4"/>
                  </a:moveTo>
                  <a:cubicBezTo>
                    <a:pt x="3" y="3"/>
                    <a:pt x="5" y="2"/>
                    <a:pt x="7" y="2"/>
                  </a:cubicBezTo>
                  <a:cubicBezTo>
                    <a:pt x="8" y="1"/>
                    <a:pt x="7" y="0"/>
                    <a:pt x="6" y="0"/>
                  </a:cubicBezTo>
                  <a:cubicBezTo>
                    <a:pt x="4" y="2"/>
                    <a:pt x="2" y="2"/>
                    <a:pt x="0" y="3"/>
                  </a:cubicBezTo>
                  <a:cubicBezTo>
                    <a:pt x="0" y="4"/>
                    <a:pt x="0" y="5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2" name="Freeform 445"/>
            <p:cNvSpPr/>
            <p:nvPr/>
          </p:nvSpPr>
          <p:spPr bwMode="auto">
            <a:xfrm>
              <a:off x="7237" y="3334"/>
              <a:ext cx="13" cy="6"/>
            </a:xfrm>
            <a:custGeom>
              <a:avLst/>
              <a:gdLst>
                <a:gd name="T0" fmla="*/ 1 w 10"/>
                <a:gd name="T1" fmla="*/ 5 h 5"/>
                <a:gd name="T2" fmla="*/ 9 w 10"/>
                <a:gd name="T3" fmla="*/ 1 h 5"/>
                <a:gd name="T4" fmla="*/ 8 w 10"/>
                <a:gd name="T5" fmla="*/ 0 h 5"/>
                <a:gd name="T6" fmla="*/ 1 w 10"/>
                <a:gd name="T7" fmla="*/ 4 h 5"/>
                <a:gd name="T8" fmla="*/ 1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" y="5"/>
                  </a:moveTo>
                  <a:cubicBezTo>
                    <a:pt x="4" y="4"/>
                    <a:pt x="6" y="2"/>
                    <a:pt x="9" y="1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6" y="1"/>
                    <a:pt x="3" y="3"/>
                    <a:pt x="1" y="4"/>
                  </a:cubicBezTo>
                  <a:cubicBezTo>
                    <a:pt x="0" y="4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3" name="Freeform 446"/>
            <p:cNvSpPr/>
            <p:nvPr/>
          </p:nvSpPr>
          <p:spPr bwMode="auto">
            <a:xfrm>
              <a:off x="7240" y="3353"/>
              <a:ext cx="2" cy="2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4" name="Freeform 447"/>
            <p:cNvSpPr/>
            <p:nvPr/>
          </p:nvSpPr>
          <p:spPr bwMode="auto">
            <a:xfrm>
              <a:off x="7206" y="3352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5" name="Freeform 448"/>
            <p:cNvSpPr/>
            <p:nvPr/>
          </p:nvSpPr>
          <p:spPr bwMode="auto">
            <a:xfrm>
              <a:off x="7207" y="3347"/>
              <a:ext cx="13" cy="8"/>
            </a:xfrm>
            <a:custGeom>
              <a:avLst/>
              <a:gdLst>
                <a:gd name="T0" fmla="*/ 1 w 10"/>
                <a:gd name="T1" fmla="*/ 5 h 6"/>
                <a:gd name="T2" fmla="*/ 9 w 10"/>
                <a:gd name="T3" fmla="*/ 2 h 6"/>
                <a:gd name="T4" fmla="*/ 9 w 10"/>
                <a:gd name="T5" fmla="*/ 0 h 6"/>
                <a:gd name="T6" fmla="*/ 1 w 10"/>
                <a:gd name="T7" fmla="*/ 4 h 6"/>
                <a:gd name="T8" fmla="*/ 1 w 10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1" y="5"/>
                  </a:moveTo>
                  <a:cubicBezTo>
                    <a:pt x="4" y="4"/>
                    <a:pt x="7" y="3"/>
                    <a:pt x="9" y="2"/>
                  </a:cubicBezTo>
                  <a:cubicBezTo>
                    <a:pt x="10" y="2"/>
                    <a:pt x="10" y="0"/>
                    <a:pt x="9" y="0"/>
                  </a:cubicBezTo>
                  <a:cubicBezTo>
                    <a:pt x="6" y="2"/>
                    <a:pt x="4" y="3"/>
                    <a:pt x="1" y="4"/>
                  </a:cubicBezTo>
                  <a:cubicBezTo>
                    <a:pt x="0" y="5"/>
                    <a:pt x="1" y="6"/>
                    <a:pt x="1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6" name="Freeform 449"/>
            <p:cNvSpPr/>
            <p:nvPr/>
          </p:nvSpPr>
          <p:spPr bwMode="auto">
            <a:xfrm>
              <a:off x="7220" y="3361"/>
              <a:ext cx="26" cy="13"/>
            </a:xfrm>
            <a:custGeom>
              <a:avLst/>
              <a:gdLst>
                <a:gd name="T0" fmla="*/ 1 w 20"/>
                <a:gd name="T1" fmla="*/ 9 h 10"/>
                <a:gd name="T2" fmla="*/ 20 w 20"/>
                <a:gd name="T3" fmla="*/ 2 h 10"/>
                <a:gd name="T4" fmla="*/ 19 w 20"/>
                <a:gd name="T5" fmla="*/ 1 h 10"/>
                <a:gd name="T6" fmla="*/ 1 w 20"/>
                <a:gd name="T7" fmla="*/ 8 h 10"/>
                <a:gd name="T8" fmla="*/ 1 w 20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0">
                  <a:moveTo>
                    <a:pt x="1" y="9"/>
                  </a:moveTo>
                  <a:cubicBezTo>
                    <a:pt x="7" y="7"/>
                    <a:pt x="14" y="4"/>
                    <a:pt x="20" y="2"/>
                  </a:cubicBezTo>
                  <a:cubicBezTo>
                    <a:pt x="20" y="1"/>
                    <a:pt x="20" y="0"/>
                    <a:pt x="19" y="1"/>
                  </a:cubicBezTo>
                  <a:cubicBezTo>
                    <a:pt x="13" y="3"/>
                    <a:pt x="7" y="6"/>
                    <a:pt x="1" y="8"/>
                  </a:cubicBezTo>
                  <a:cubicBezTo>
                    <a:pt x="0" y="9"/>
                    <a:pt x="0" y="10"/>
                    <a:pt x="1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7" name="Freeform 450"/>
            <p:cNvSpPr/>
            <p:nvPr/>
          </p:nvSpPr>
          <p:spPr bwMode="auto">
            <a:xfrm>
              <a:off x="7228" y="3377"/>
              <a:ext cx="21" cy="9"/>
            </a:xfrm>
            <a:custGeom>
              <a:avLst/>
              <a:gdLst>
                <a:gd name="T0" fmla="*/ 1 w 16"/>
                <a:gd name="T1" fmla="*/ 7 h 7"/>
                <a:gd name="T2" fmla="*/ 16 w 16"/>
                <a:gd name="T3" fmla="*/ 1 h 7"/>
                <a:gd name="T4" fmla="*/ 15 w 16"/>
                <a:gd name="T5" fmla="*/ 0 h 7"/>
                <a:gd name="T6" fmla="*/ 1 w 16"/>
                <a:gd name="T7" fmla="*/ 5 h 7"/>
                <a:gd name="T8" fmla="*/ 1 w 1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7">
                  <a:moveTo>
                    <a:pt x="1" y="7"/>
                  </a:moveTo>
                  <a:cubicBezTo>
                    <a:pt x="6" y="5"/>
                    <a:pt x="11" y="3"/>
                    <a:pt x="16" y="1"/>
                  </a:cubicBezTo>
                  <a:cubicBezTo>
                    <a:pt x="16" y="1"/>
                    <a:pt x="16" y="0"/>
                    <a:pt x="15" y="0"/>
                  </a:cubicBezTo>
                  <a:cubicBezTo>
                    <a:pt x="11" y="2"/>
                    <a:pt x="6" y="4"/>
                    <a:pt x="1" y="5"/>
                  </a:cubicBezTo>
                  <a:cubicBezTo>
                    <a:pt x="0" y="6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8" name="Freeform 451"/>
            <p:cNvSpPr/>
            <p:nvPr/>
          </p:nvSpPr>
          <p:spPr bwMode="auto">
            <a:xfrm>
              <a:off x="7233" y="3396"/>
              <a:ext cx="8" cy="4"/>
            </a:xfrm>
            <a:custGeom>
              <a:avLst/>
              <a:gdLst>
                <a:gd name="T0" fmla="*/ 1 w 6"/>
                <a:gd name="T1" fmla="*/ 3 h 3"/>
                <a:gd name="T2" fmla="*/ 5 w 6"/>
                <a:gd name="T3" fmla="*/ 1 h 3"/>
                <a:gd name="T4" fmla="*/ 5 w 6"/>
                <a:gd name="T5" fmla="*/ 0 h 3"/>
                <a:gd name="T6" fmla="*/ 0 w 6"/>
                <a:gd name="T7" fmla="*/ 1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2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4" y="0"/>
                    <a:pt x="2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9" name="Freeform 452"/>
            <p:cNvSpPr/>
            <p:nvPr/>
          </p:nvSpPr>
          <p:spPr bwMode="auto">
            <a:xfrm>
              <a:off x="7315" y="3342"/>
              <a:ext cx="15" cy="5"/>
            </a:xfrm>
            <a:custGeom>
              <a:avLst/>
              <a:gdLst>
                <a:gd name="T0" fmla="*/ 1 w 12"/>
                <a:gd name="T1" fmla="*/ 4 h 4"/>
                <a:gd name="T2" fmla="*/ 12 w 12"/>
                <a:gd name="T3" fmla="*/ 1 h 4"/>
                <a:gd name="T4" fmla="*/ 11 w 12"/>
                <a:gd name="T5" fmla="*/ 0 h 4"/>
                <a:gd name="T6" fmla="*/ 1 w 12"/>
                <a:gd name="T7" fmla="*/ 2 h 4"/>
                <a:gd name="T8" fmla="*/ 1 w 1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1" y="4"/>
                  </a:moveTo>
                  <a:cubicBezTo>
                    <a:pt x="5" y="3"/>
                    <a:pt x="8" y="2"/>
                    <a:pt x="12" y="1"/>
                  </a:cubicBezTo>
                  <a:cubicBezTo>
                    <a:pt x="12" y="1"/>
                    <a:pt x="12" y="0"/>
                    <a:pt x="11" y="0"/>
                  </a:cubicBezTo>
                  <a:cubicBezTo>
                    <a:pt x="8" y="1"/>
                    <a:pt x="4" y="2"/>
                    <a:pt x="1" y="2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0" name="Freeform 453"/>
            <p:cNvSpPr/>
            <p:nvPr/>
          </p:nvSpPr>
          <p:spPr bwMode="auto">
            <a:xfrm>
              <a:off x="7317" y="3350"/>
              <a:ext cx="26" cy="10"/>
            </a:xfrm>
            <a:custGeom>
              <a:avLst/>
              <a:gdLst>
                <a:gd name="T0" fmla="*/ 2 w 20"/>
                <a:gd name="T1" fmla="*/ 8 h 8"/>
                <a:gd name="T2" fmla="*/ 20 w 20"/>
                <a:gd name="T3" fmla="*/ 1 h 8"/>
                <a:gd name="T4" fmla="*/ 19 w 20"/>
                <a:gd name="T5" fmla="*/ 0 h 8"/>
                <a:gd name="T6" fmla="*/ 1 w 20"/>
                <a:gd name="T7" fmla="*/ 6 h 8"/>
                <a:gd name="T8" fmla="*/ 2 w 20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8">
                  <a:moveTo>
                    <a:pt x="2" y="8"/>
                  </a:moveTo>
                  <a:cubicBezTo>
                    <a:pt x="8" y="6"/>
                    <a:pt x="13" y="3"/>
                    <a:pt x="20" y="1"/>
                  </a:cubicBezTo>
                  <a:cubicBezTo>
                    <a:pt x="20" y="1"/>
                    <a:pt x="20" y="0"/>
                    <a:pt x="19" y="0"/>
                  </a:cubicBezTo>
                  <a:cubicBezTo>
                    <a:pt x="13" y="1"/>
                    <a:pt x="7" y="5"/>
                    <a:pt x="1" y="6"/>
                  </a:cubicBezTo>
                  <a:cubicBezTo>
                    <a:pt x="0" y="7"/>
                    <a:pt x="1" y="8"/>
                    <a:pt x="2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1" name="Freeform 454"/>
            <p:cNvSpPr/>
            <p:nvPr/>
          </p:nvSpPr>
          <p:spPr bwMode="auto">
            <a:xfrm>
              <a:off x="7313" y="3373"/>
              <a:ext cx="11" cy="6"/>
            </a:xfrm>
            <a:custGeom>
              <a:avLst/>
              <a:gdLst>
                <a:gd name="T0" fmla="*/ 1 w 8"/>
                <a:gd name="T1" fmla="*/ 5 h 5"/>
                <a:gd name="T2" fmla="*/ 8 w 8"/>
                <a:gd name="T3" fmla="*/ 2 h 5"/>
                <a:gd name="T4" fmla="*/ 7 w 8"/>
                <a:gd name="T5" fmla="*/ 1 h 5"/>
                <a:gd name="T6" fmla="*/ 0 w 8"/>
                <a:gd name="T7" fmla="*/ 4 h 5"/>
                <a:gd name="T8" fmla="*/ 1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1" y="5"/>
                  </a:moveTo>
                  <a:cubicBezTo>
                    <a:pt x="3" y="4"/>
                    <a:pt x="6" y="3"/>
                    <a:pt x="8" y="2"/>
                  </a:cubicBezTo>
                  <a:cubicBezTo>
                    <a:pt x="8" y="2"/>
                    <a:pt x="8" y="0"/>
                    <a:pt x="7" y="1"/>
                  </a:cubicBez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2" name="Freeform 455"/>
            <p:cNvSpPr/>
            <p:nvPr/>
          </p:nvSpPr>
          <p:spPr bwMode="auto">
            <a:xfrm>
              <a:off x="7295" y="3384"/>
              <a:ext cx="29" cy="11"/>
            </a:xfrm>
            <a:custGeom>
              <a:avLst/>
              <a:gdLst>
                <a:gd name="T0" fmla="*/ 1 w 22"/>
                <a:gd name="T1" fmla="*/ 8 h 8"/>
                <a:gd name="T2" fmla="*/ 22 w 22"/>
                <a:gd name="T3" fmla="*/ 2 h 8"/>
                <a:gd name="T4" fmla="*/ 21 w 22"/>
                <a:gd name="T5" fmla="*/ 1 h 8"/>
                <a:gd name="T6" fmla="*/ 1 w 22"/>
                <a:gd name="T7" fmla="*/ 7 h 8"/>
                <a:gd name="T8" fmla="*/ 1 w 22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8">
                  <a:moveTo>
                    <a:pt x="1" y="8"/>
                  </a:moveTo>
                  <a:cubicBezTo>
                    <a:pt x="8" y="6"/>
                    <a:pt x="14" y="4"/>
                    <a:pt x="22" y="2"/>
                  </a:cubicBezTo>
                  <a:cubicBezTo>
                    <a:pt x="22" y="1"/>
                    <a:pt x="22" y="0"/>
                    <a:pt x="21" y="1"/>
                  </a:cubicBezTo>
                  <a:cubicBezTo>
                    <a:pt x="14" y="2"/>
                    <a:pt x="7" y="5"/>
                    <a:pt x="1" y="7"/>
                  </a:cubicBezTo>
                  <a:cubicBezTo>
                    <a:pt x="0" y="7"/>
                    <a:pt x="0" y="8"/>
                    <a:pt x="1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3" name="Freeform 456"/>
            <p:cNvSpPr/>
            <p:nvPr/>
          </p:nvSpPr>
          <p:spPr bwMode="auto">
            <a:xfrm>
              <a:off x="7307" y="3391"/>
              <a:ext cx="15" cy="9"/>
            </a:xfrm>
            <a:custGeom>
              <a:avLst/>
              <a:gdLst>
                <a:gd name="T0" fmla="*/ 1 w 12"/>
                <a:gd name="T1" fmla="*/ 6 h 7"/>
                <a:gd name="T2" fmla="*/ 11 w 12"/>
                <a:gd name="T3" fmla="*/ 2 h 7"/>
                <a:gd name="T4" fmla="*/ 10 w 12"/>
                <a:gd name="T5" fmla="*/ 0 h 7"/>
                <a:gd name="T6" fmla="*/ 0 w 12"/>
                <a:gd name="T7" fmla="*/ 5 h 7"/>
                <a:gd name="T8" fmla="*/ 1 w 12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" y="6"/>
                  </a:moveTo>
                  <a:cubicBezTo>
                    <a:pt x="4" y="5"/>
                    <a:pt x="8" y="3"/>
                    <a:pt x="11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7" y="2"/>
                    <a:pt x="4" y="4"/>
                    <a:pt x="0" y="5"/>
                  </a:cubicBezTo>
                  <a:cubicBezTo>
                    <a:pt x="0" y="6"/>
                    <a:pt x="0" y="7"/>
                    <a:pt x="1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4" name="Freeform 457"/>
            <p:cNvSpPr/>
            <p:nvPr/>
          </p:nvSpPr>
          <p:spPr bwMode="auto">
            <a:xfrm>
              <a:off x="7285" y="3375"/>
              <a:ext cx="1" cy="2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5" name="Freeform 458"/>
            <p:cNvSpPr/>
            <p:nvPr/>
          </p:nvSpPr>
          <p:spPr bwMode="auto">
            <a:xfrm>
              <a:off x="7284" y="3366"/>
              <a:ext cx="5" cy="4"/>
            </a:xfrm>
            <a:custGeom>
              <a:avLst/>
              <a:gdLst>
                <a:gd name="T0" fmla="*/ 1 w 4"/>
                <a:gd name="T1" fmla="*/ 3 h 3"/>
                <a:gd name="T2" fmla="*/ 4 w 4"/>
                <a:gd name="T3" fmla="*/ 2 h 3"/>
                <a:gd name="T4" fmla="*/ 3 w 4"/>
                <a:gd name="T5" fmla="*/ 0 h 3"/>
                <a:gd name="T6" fmla="*/ 1 w 4"/>
                <a:gd name="T7" fmla="*/ 1 h 3"/>
                <a:gd name="T8" fmla="*/ 1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cubicBezTo>
                    <a:pt x="2" y="2"/>
                    <a:pt x="3" y="2"/>
                    <a:pt x="4" y="2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0" y="2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6" name="Freeform 459"/>
            <p:cNvSpPr/>
            <p:nvPr/>
          </p:nvSpPr>
          <p:spPr bwMode="auto">
            <a:xfrm>
              <a:off x="7285" y="3365"/>
              <a:ext cx="15" cy="4"/>
            </a:xfrm>
            <a:custGeom>
              <a:avLst/>
              <a:gdLst>
                <a:gd name="T0" fmla="*/ 1 w 12"/>
                <a:gd name="T1" fmla="*/ 3 h 3"/>
                <a:gd name="T2" fmla="*/ 11 w 12"/>
                <a:gd name="T3" fmla="*/ 1 h 3"/>
                <a:gd name="T4" fmla="*/ 11 w 12"/>
                <a:gd name="T5" fmla="*/ 0 h 3"/>
                <a:gd name="T6" fmla="*/ 1 w 12"/>
                <a:gd name="T7" fmla="*/ 1 h 3"/>
                <a:gd name="T8" fmla="*/ 1 w 1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">
                  <a:moveTo>
                    <a:pt x="1" y="3"/>
                  </a:moveTo>
                  <a:cubicBezTo>
                    <a:pt x="5" y="2"/>
                    <a:pt x="8" y="1"/>
                    <a:pt x="11" y="1"/>
                  </a:cubicBezTo>
                  <a:cubicBezTo>
                    <a:pt x="12" y="1"/>
                    <a:pt x="12" y="0"/>
                    <a:pt x="11" y="0"/>
                  </a:cubicBezTo>
                  <a:cubicBezTo>
                    <a:pt x="8" y="0"/>
                    <a:pt x="4" y="1"/>
                    <a:pt x="1" y="1"/>
                  </a:cubicBezTo>
                  <a:cubicBezTo>
                    <a:pt x="0" y="2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7" name="Freeform 460"/>
            <p:cNvSpPr/>
            <p:nvPr/>
          </p:nvSpPr>
          <p:spPr bwMode="auto">
            <a:xfrm>
              <a:off x="7282" y="3342"/>
              <a:ext cx="15" cy="6"/>
            </a:xfrm>
            <a:custGeom>
              <a:avLst/>
              <a:gdLst>
                <a:gd name="T0" fmla="*/ 1 w 11"/>
                <a:gd name="T1" fmla="*/ 5 h 5"/>
                <a:gd name="T2" fmla="*/ 11 w 11"/>
                <a:gd name="T3" fmla="*/ 1 h 5"/>
                <a:gd name="T4" fmla="*/ 10 w 11"/>
                <a:gd name="T5" fmla="*/ 0 h 5"/>
                <a:gd name="T6" fmla="*/ 0 w 11"/>
                <a:gd name="T7" fmla="*/ 4 h 5"/>
                <a:gd name="T8" fmla="*/ 1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" y="5"/>
                  </a:moveTo>
                  <a:cubicBezTo>
                    <a:pt x="4" y="4"/>
                    <a:pt x="8" y="3"/>
                    <a:pt x="11" y="1"/>
                  </a:cubicBezTo>
                  <a:cubicBezTo>
                    <a:pt x="11" y="1"/>
                    <a:pt x="11" y="0"/>
                    <a:pt x="10" y="0"/>
                  </a:cubicBezTo>
                  <a:cubicBezTo>
                    <a:pt x="7" y="2"/>
                    <a:pt x="4" y="3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8" name="Freeform 461"/>
            <p:cNvSpPr/>
            <p:nvPr/>
          </p:nvSpPr>
          <p:spPr bwMode="auto">
            <a:xfrm>
              <a:off x="7281" y="3324"/>
              <a:ext cx="19" cy="6"/>
            </a:xfrm>
            <a:custGeom>
              <a:avLst/>
              <a:gdLst>
                <a:gd name="T0" fmla="*/ 1 w 15"/>
                <a:gd name="T1" fmla="*/ 5 h 5"/>
                <a:gd name="T2" fmla="*/ 14 w 15"/>
                <a:gd name="T3" fmla="*/ 1 h 5"/>
                <a:gd name="T4" fmla="*/ 13 w 15"/>
                <a:gd name="T5" fmla="*/ 0 h 5"/>
                <a:gd name="T6" fmla="*/ 0 w 15"/>
                <a:gd name="T7" fmla="*/ 3 h 5"/>
                <a:gd name="T8" fmla="*/ 1 w 1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" y="5"/>
                  </a:moveTo>
                  <a:cubicBezTo>
                    <a:pt x="5" y="3"/>
                    <a:pt x="9" y="2"/>
                    <a:pt x="14" y="1"/>
                  </a:cubicBezTo>
                  <a:cubicBezTo>
                    <a:pt x="15" y="1"/>
                    <a:pt x="14" y="0"/>
                    <a:pt x="13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0" y="3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9" name="Freeform 462"/>
            <p:cNvSpPr/>
            <p:nvPr/>
          </p:nvSpPr>
          <p:spPr bwMode="auto">
            <a:xfrm>
              <a:off x="7284" y="3281"/>
              <a:ext cx="63" cy="30"/>
            </a:xfrm>
            <a:custGeom>
              <a:avLst/>
              <a:gdLst>
                <a:gd name="T0" fmla="*/ 1 w 49"/>
                <a:gd name="T1" fmla="*/ 23 h 23"/>
                <a:gd name="T2" fmla="*/ 48 w 49"/>
                <a:gd name="T3" fmla="*/ 2 h 23"/>
                <a:gd name="T4" fmla="*/ 48 w 49"/>
                <a:gd name="T5" fmla="*/ 1 h 23"/>
                <a:gd name="T6" fmla="*/ 0 w 49"/>
                <a:gd name="T7" fmla="*/ 21 h 23"/>
                <a:gd name="T8" fmla="*/ 1 w 49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23">
                  <a:moveTo>
                    <a:pt x="1" y="23"/>
                  </a:moveTo>
                  <a:cubicBezTo>
                    <a:pt x="15" y="13"/>
                    <a:pt x="33" y="10"/>
                    <a:pt x="48" y="2"/>
                  </a:cubicBezTo>
                  <a:cubicBezTo>
                    <a:pt x="49" y="2"/>
                    <a:pt x="49" y="0"/>
                    <a:pt x="48" y="1"/>
                  </a:cubicBezTo>
                  <a:cubicBezTo>
                    <a:pt x="33" y="9"/>
                    <a:pt x="15" y="12"/>
                    <a:pt x="0" y="21"/>
                  </a:cubicBezTo>
                  <a:cubicBezTo>
                    <a:pt x="0" y="22"/>
                    <a:pt x="0" y="23"/>
                    <a:pt x="1" y="2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0" name="Freeform 463"/>
            <p:cNvSpPr/>
            <p:nvPr/>
          </p:nvSpPr>
          <p:spPr bwMode="auto">
            <a:xfrm>
              <a:off x="7284" y="3268"/>
              <a:ext cx="42" cy="17"/>
            </a:xfrm>
            <a:custGeom>
              <a:avLst/>
              <a:gdLst>
                <a:gd name="T0" fmla="*/ 1 w 33"/>
                <a:gd name="T1" fmla="*/ 13 h 13"/>
                <a:gd name="T2" fmla="*/ 17 w 33"/>
                <a:gd name="T3" fmla="*/ 6 h 13"/>
                <a:gd name="T4" fmla="*/ 25 w 33"/>
                <a:gd name="T5" fmla="*/ 4 h 13"/>
                <a:gd name="T6" fmla="*/ 32 w 33"/>
                <a:gd name="T7" fmla="*/ 1 h 13"/>
                <a:gd name="T8" fmla="*/ 32 w 33"/>
                <a:gd name="T9" fmla="*/ 0 h 13"/>
                <a:gd name="T10" fmla="*/ 24 w 33"/>
                <a:gd name="T11" fmla="*/ 3 h 13"/>
                <a:gd name="T12" fmla="*/ 16 w 33"/>
                <a:gd name="T13" fmla="*/ 5 h 13"/>
                <a:gd name="T14" fmla="*/ 1 w 33"/>
                <a:gd name="T15" fmla="*/ 12 h 13"/>
                <a:gd name="T16" fmla="*/ 1 w 3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13">
                  <a:moveTo>
                    <a:pt x="1" y="13"/>
                  </a:moveTo>
                  <a:cubicBezTo>
                    <a:pt x="6" y="10"/>
                    <a:pt x="11" y="8"/>
                    <a:pt x="17" y="6"/>
                  </a:cubicBezTo>
                  <a:cubicBezTo>
                    <a:pt x="20" y="5"/>
                    <a:pt x="22" y="4"/>
                    <a:pt x="25" y="4"/>
                  </a:cubicBezTo>
                  <a:cubicBezTo>
                    <a:pt x="28" y="3"/>
                    <a:pt x="30" y="2"/>
                    <a:pt x="32" y="1"/>
                  </a:cubicBezTo>
                  <a:cubicBezTo>
                    <a:pt x="33" y="1"/>
                    <a:pt x="32" y="0"/>
                    <a:pt x="32" y="0"/>
                  </a:cubicBezTo>
                  <a:cubicBezTo>
                    <a:pt x="29" y="1"/>
                    <a:pt x="27" y="2"/>
                    <a:pt x="24" y="3"/>
                  </a:cubicBezTo>
                  <a:cubicBezTo>
                    <a:pt x="21" y="3"/>
                    <a:pt x="19" y="4"/>
                    <a:pt x="16" y="5"/>
                  </a:cubicBezTo>
                  <a:cubicBezTo>
                    <a:pt x="11" y="7"/>
                    <a:pt x="6" y="9"/>
                    <a:pt x="1" y="12"/>
                  </a:cubicBezTo>
                  <a:cubicBezTo>
                    <a:pt x="0" y="12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1" name="Freeform 464"/>
            <p:cNvSpPr/>
            <p:nvPr/>
          </p:nvSpPr>
          <p:spPr bwMode="auto">
            <a:xfrm>
              <a:off x="7291" y="3280"/>
              <a:ext cx="31" cy="11"/>
            </a:xfrm>
            <a:custGeom>
              <a:avLst/>
              <a:gdLst>
                <a:gd name="T0" fmla="*/ 1 w 24"/>
                <a:gd name="T1" fmla="*/ 9 h 9"/>
                <a:gd name="T2" fmla="*/ 24 w 24"/>
                <a:gd name="T3" fmla="*/ 1 h 9"/>
                <a:gd name="T4" fmla="*/ 23 w 24"/>
                <a:gd name="T5" fmla="*/ 0 h 9"/>
                <a:gd name="T6" fmla="*/ 1 w 24"/>
                <a:gd name="T7" fmla="*/ 8 h 9"/>
                <a:gd name="T8" fmla="*/ 1 w 24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9">
                  <a:moveTo>
                    <a:pt x="1" y="9"/>
                  </a:moveTo>
                  <a:cubicBezTo>
                    <a:pt x="8" y="7"/>
                    <a:pt x="16" y="3"/>
                    <a:pt x="24" y="1"/>
                  </a:cubicBezTo>
                  <a:cubicBezTo>
                    <a:pt x="24" y="1"/>
                    <a:pt x="24" y="0"/>
                    <a:pt x="23" y="0"/>
                  </a:cubicBezTo>
                  <a:cubicBezTo>
                    <a:pt x="15" y="2"/>
                    <a:pt x="8" y="5"/>
                    <a:pt x="1" y="8"/>
                  </a:cubicBezTo>
                  <a:cubicBezTo>
                    <a:pt x="0" y="8"/>
                    <a:pt x="0" y="9"/>
                    <a:pt x="1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2" name="Freeform 465"/>
            <p:cNvSpPr/>
            <p:nvPr/>
          </p:nvSpPr>
          <p:spPr bwMode="auto">
            <a:xfrm>
              <a:off x="7326" y="3300"/>
              <a:ext cx="7" cy="4"/>
            </a:xfrm>
            <a:custGeom>
              <a:avLst/>
              <a:gdLst>
                <a:gd name="T0" fmla="*/ 1 w 5"/>
                <a:gd name="T1" fmla="*/ 3 h 3"/>
                <a:gd name="T2" fmla="*/ 4 w 5"/>
                <a:gd name="T3" fmla="*/ 2 h 3"/>
                <a:gd name="T4" fmla="*/ 4 w 5"/>
                <a:gd name="T5" fmla="*/ 0 h 3"/>
                <a:gd name="T6" fmla="*/ 1 w 5"/>
                <a:gd name="T7" fmla="*/ 2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3"/>
                    <a:pt x="3" y="2"/>
                    <a:pt x="4" y="2"/>
                  </a:cubicBezTo>
                  <a:cubicBezTo>
                    <a:pt x="5" y="2"/>
                    <a:pt x="5" y="0"/>
                    <a:pt x="4" y="0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3" name="Freeform 466"/>
            <p:cNvSpPr/>
            <p:nvPr/>
          </p:nvSpPr>
          <p:spPr bwMode="auto">
            <a:xfrm>
              <a:off x="5884" y="2488"/>
              <a:ext cx="173" cy="167"/>
            </a:xfrm>
            <a:custGeom>
              <a:avLst/>
              <a:gdLst>
                <a:gd name="T0" fmla="*/ 12 w 134"/>
                <a:gd name="T1" fmla="*/ 102 h 129"/>
                <a:gd name="T2" fmla="*/ 70 w 134"/>
                <a:gd name="T3" fmla="*/ 122 h 129"/>
                <a:gd name="T4" fmla="*/ 121 w 134"/>
                <a:gd name="T5" fmla="*/ 77 h 129"/>
                <a:gd name="T6" fmla="*/ 96 w 134"/>
                <a:gd name="T7" fmla="*/ 13 h 129"/>
                <a:gd name="T8" fmla="*/ 26 w 134"/>
                <a:gd name="T9" fmla="*/ 22 h 129"/>
                <a:gd name="T10" fmla="*/ 10 w 134"/>
                <a:gd name="T11" fmla="*/ 98 h 129"/>
                <a:gd name="T12" fmla="*/ 79 w 134"/>
                <a:gd name="T13" fmla="*/ 125 h 129"/>
                <a:gd name="T14" fmla="*/ 132 w 134"/>
                <a:gd name="T15" fmla="*/ 78 h 129"/>
                <a:gd name="T16" fmla="*/ 109 w 134"/>
                <a:gd name="T17" fmla="*/ 17 h 129"/>
                <a:gd name="T18" fmla="*/ 37 w 134"/>
                <a:gd name="T19" fmla="*/ 14 h 129"/>
                <a:gd name="T20" fmla="*/ 4 w 134"/>
                <a:gd name="T21" fmla="*/ 75 h 129"/>
                <a:gd name="T22" fmla="*/ 23 w 134"/>
                <a:gd name="T23" fmla="*/ 111 h 129"/>
                <a:gd name="T24" fmla="*/ 118 w 134"/>
                <a:gd name="T25" fmla="*/ 98 h 129"/>
                <a:gd name="T26" fmla="*/ 126 w 134"/>
                <a:gd name="T27" fmla="*/ 48 h 129"/>
                <a:gd name="T28" fmla="*/ 82 w 134"/>
                <a:gd name="T29" fmla="*/ 8 h 129"/>
                <a:gd name="T30" fmla="*/ 9 w 134"/>
                <a:gd name="T31" fmla="*/ 36 h 129"/>
                <a:gd name="T32" fmla="*/ 25 w 134"/>
                <a:gd name="T33" fmla="*/ 111 h 129"/>
                <a:gd name="T34" fmla="*/ 117 w 134"/>
                <a:gd name="T35" fmla="*/ 98 h 129"/>
                <a:gd name="T36" fmla="*/ 116 w 134"/>
                <a:gd name="T37" fmla="*/ 27 h 129"/>
                <a:gd name="T38" fmla="*/ 44 w 134"/>
                <a:gd name="T39" fmla="*/ 9 h 129"/>
                <a:gd name="T40" fmla="*/ 19 w 134"/>
                <a:gd name="T41" fmla="*/ 28 h 129"/>
                <a:gd name="T42" fmla="*/ 97 w 134"/>
                <a:gd name="T43" fmla="*/ 11 h 129"/>
                <a:gd name="T44" fmla="*/ 123 w 134"/>
                <a:gd name="T45" fmla="*/ 81 h 129"/>
                <a:gd name="T46" fmla="*/ 41 w 134"/>
                <a:gd name="T47" fmla="*/ 120 h 129"/>
                <a:gd name="T48" fmla="*/ 5 w 134"/>
                <a:gd name="T49" fmla="*/ 47 h 129"/>
                <a:gd name="T50" fmla="*/ 73 w 134"/>
                <a:gd name="T51" fmla="*/ 8 h 129"/>
                <a:gd name="T52" fmla="*/ 110 w 134"/>
                <a:gd name="T53" fmla="*/ 26 h 129"/>
                <a:gd name="T54" fmla="*/ 118 w 134"/>
                <a:gd name="T55" fmla="*/ 96 h 129"/>
                <a:gd name="T56" fmla="*/ 21 w 134"/>
                <a:gd name="T57" fmla="*/ 108 h 129"/>
                <a:gd name="T58" fmla="*/ 4 w 134"/>
                <a:gd name="T59" fmla="*/ 69 h 129"/>
                <a:gd name="T60" fmla="*/ 44 w 134"/>
                <a:gd name="T61" fmla="*/ 12 h 129"/>
                <a:gd name="T62" fmla="*/ 116 w 134"/>
                <a:gd name="T63" fmla="*/ 27 h 129"/>
                <a:gd name="T64" fmla="*/ 125 w 134"/>
                <a:gd name="T65" fmla="*/ 93 h 129"/>
                <a:gd name="T66" fmla="*/ 59 w 134"/>
                <a:gd name="T67" fmla="*/ 126 h 129"/>
                <a:gd name="T68" fmla="*/ 22 w 134"/>
                <a:gd name="T69" fmla="*/ 112 h 129"/>
                <a:gd name="T70" fmla="*/ 6 w 134"/>
                <a:gd name="T71" fmla="*/ 73 h 129"/>
                <a:gd name="T72" fmla="*/ 115 w 134"/>
                <a:gd name="T73" fmla="*/ 36 h 129"/>
                <a:gd name="T74" fmla="*/ 104 w 134"/>
                <a:gd name="T75" fmla="*/ 104 h 129"/>
                <a:gd name="T76" fmla="*/ 13 w 134"/>
                <a:gd name="T77" fmla="*/ 100 h 129"/>
                <a:gd name="T78" fmla="*/ 2 w 134"/>
                <a:gd name="T79" fmla="*/ 8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4" h="129">
                  <a:moveTo>
                    <a:pt x="2" y="84"/>
                  </a:moveTo>
                  <a:cubicBezTo>
                    <a:pt x="5" y="90"/>
                    <a:pt x="8" y="96"/>
                    <a:pt x="12" y="102"/>
                  </a:cubicBezTo>
                  <a:cubicBezTo>
                    <a:pt x="16" y="107"/>
                    <a:pt x="21" y="111"/>
                    <a:pt x="27" y="114"/>
                  </a:cubicBezTo>
                  <a:cubicBezTo>
                    <a:pt x="40" y="122"/>
                    <a:pt x="55" y="124"/>
                    <a:pt x="70" y="122"/>
                  </a:cubicBezTo>
                  <a:cubicBezTo>
                    <a:pt x="82" y="120"/>
                    <a:pt x="94" y="114"/>
                    <a:pt x="103" y="106"/>
                  </a:cubicBezTo>
                  <a:cubicBezTo>
                    <a:pt x="112" y="99"/>
                    <a:pt x="118" y="88"/>
                    <a:pt x="121" y="77"/>
                  </a:cubicBezTo>
                  <a:cubicBezTo>
                    <a:pt x="124" y="65"/>
                    <a:pt x="123" y="52"/>
                    <a:pt x="119" y="41"/>
                  </a:cubicBezTo>
                  <a:cubicBezTo>
                    <a:pt x="115" y="29"/>
                    <a:pt x="106" y="20"/>
                    <a:pt x="96" y="13"/>
                  </a:cubicBezTo>
                  <a:cubicBezTo>
                    <a:pt x="85" y="7"/>
                    <a:pt x="72" y="4"/>
                    <a:pt x="60" y="6"/>
                  </a:cubicBezTo>
                  <a:cubicBezTo>
                    <a:pt x="47" y="7"/>
                    <a:pt x="35" y="13"/>
                    <a:pt x="26" y="22"/>
                  </a:cubicBezTo>
                  <a:cubicBezTo>
                    <a:pt x="16" y="32"/>
                    <a:pt x="10" y="45"/>
                    <a:pt x="7" y="58"/>
                  </a:cubicBezTo>
                  <a:cubicBezTo>
                    <a:pt x="3" y="72"/>
                    <a:pt x="3" y="86"/>
                    <a:pt x="10" y="98"/>
                  </a:cubicBezTo>
                  <a:cubicBezTo>
                    <a:pt x="16" y="111"/>
                    <a:pt x="27" y="121"/>
                    <a:pt x="40" y="125"/>
                  </a:cubicBezTo>
                  <a:cubicBezTo>
                    <a:pt x="53" y="129"/>
                    <a:pt x="67" y="128"/>
                    <a:pt x="79" y="125"/>
                  </a:cubicBezTo>
                  <a:cubicBezTo>
                    <a:pt x="92" y="122"/>
                    <a:pt x="104" y="118"/>
                    <a:pt x="114" y="109"/>
                  </a:cubicBezTo>
                  <a:cubicBezTo>
                    <a:pt x="123" y="102"/>
                    <a:pt x="129" y="91"/>
                    <a:pt x="132" y="78"/>
                  </a:cubicBezTo>
                  <a:cubicBezTo>
                    <a:pt x="134" y="62"/>
                    <a:pt x="129" y="46"/>
                    <a:pt x="121" y="32"/>
                  </a:cubicBezTo>
                  <a:cubicBezTo>
                    <a:pt x="118" y="27"/>
                    <a:pt x="114" y="21"/>
                    <a:pt x="109" y="17"/>
                  </a:cubicBezTo>
                  <a:cubicBezTo>
                    <a:pt x="106" y="13"/>
                    <a:pt x="101" y="10"/>
                    <a:pt x="96" y="8"/>
                  </a:cubicBezTo>
                  <a:cubicBezTo>
                    <a:pt x="77" y="0"/>
                    <a:pt x="54" y="4"/>
                    <a:pt x="37" y="14"/>
                  </a:cubicBezTo>
                  <a:cubicBezTo>
                    <a:pt x="28" y="20"/>
                    <a:pt x="20" y="27"/>
                    <a:pt x="14" y="35"/>
                  </a:cubicBezTo>
                  <a:cubicBezTo>
                    <a:pt x="6" y="47"/>
                    <a:pt x="2" y="61"/>
                    <a:pt x="4" y="75"/>
                  </a:cubicBezTo>
                  <a:cubicBezTo>
                    <a:pt x="4" y="82"/>
                    <a:pt x="6" y="89"/>
                    <a:pt x="10" y="95"/>
                  </a:cubicBezTo>
                  <a:cubicBezTo>
                    <a:pt x="13" y="102"/>
                    <a:pt x="18" y="107"/>
                    <a:pt x="23" y="111"/>
                  </a:cubicBezTo>
                  <a:cubicBezTo>
                    <a:pt x="34" y="120"/>
                    <a:pt x="46" y="125"/>
                    <a:pt x="60" y="126"/>
                  </a:cubicBezTo>
                  <a:cubicBezTo>
                    <a:pt x="82" y="128"/>
                    <a:pt x="105" y="117"/>
                    <a:pt x="118" y="98"/>
                  </a:cubicBezTo>
                  <a:cubicBezTo>
                    <a:pt x="125" y="89"/>
                    <a:pt x="128" y="78"/>
                    <a:pt x="128" y="67"/>
                  </a:cubicBezTo>
                  <a:cubicBezTo>
                    <a:pt x="129" y="60"/>
                    <a:pt x="128" y="54"/>
                    <a:pt x="126" y="48"/>
                  </a:cubicBezTo>
                  <a:cubicBezTo>
                    <a:pt x="123" y="42"/>
                    <a:pt x="120" y="35"/>
                    <a:pt x="116" y="30"/>
                  </a:cubicBezTo>
                  <a:cubicBezTo>
                    <a:pt x="107" y="19"/>
                    <a:pt x="95" y="11"/>
                    <a:pt x="82" y="8"/>
                  </a:cubicBezTo>
                  <a:cubicBezTo>
                    <a:pt x="68" y="4"/>
                    <a:pt x="53" y="6"/>
                    <a:pt x="39" y="11"/>
                  </a:cubicBezTo>
                  <a:cubicBezTo>
                    <a:pt x="27" y="15"/>
                    <a:pt x="16" y="25"/>
                    <a:pt x="9" y="36"/>
                  </a:cubicBezTo>
                  <a:cubicBezTo>
                    <a:pt x="2" y="48"/>
                    <a:pt x="0" y="62"/>
                    <a:pt x="2" y="75"/>
                  </a:cubicBezTo>
                  <a:cubicBezTo>
                    <a:pt x="5" y="90"/>
                    <a:pt x="14" y="102"/>
                    <a:pt x="25" y="111"/>
                  </a:cubicBezTo>
                  <a:cubicBezTo>
                    <a:pt x="35" y="120"/>
                    <a:pt x="47" y="125"/>
                    <a:pt x="60" y="126"/>
                  </a:cubicBezTo>
                  <a:cubicBezTo>
                    <a:pt x="82" y="128"/>
                    <a:pt x="104" y="116"/>
                    <a:pt x="117" y="98"/>
                  </a:cubicBezTo>
                  <a:cubicBezTo>
                    <a:pt x="123" y="88"/>
                    <a:pt x="127" y="76"/>
                    <a:pt x="127" y="64"/>
                  </a:cubicBezTo>
                  <a:cubicBezTo>
                    <a:pt x="128" y="51"/>
                    <a:pt x="123" y="38"/>
                    <a:pt x="116" y="27"/>
                  </a:cubicBezTo>
                  <a:cubicBezTo>
                    <a:pt x="108" y="16"/>
                    <a:pt x="97" y="8"/>
                    <a:pt x="84" y="4"/>
                  </a:cubicBezTo>
                  <a:cubicBezTo>
                    <a:pt x="71" y="1"/>
                    <a:pt x="57" y="3"/>
                    <a:pt x="44" y="9"/>
                  </a:cubicBezTo>
                  <a:cubicBezTo>
                    <a:pt x="35" y="13"/>
                    <a:pt x="26" y="20"/>
                    <a:pt x="18" y="27"/>
                  </a:cubicBezTo>
                  <a:cubicBezTo>
                    <a:pt x="18" y="27"/>
                    <a:pt x="19" y="28"/>
                    <a:pt x="19" y="28"/>
                  </a:cubicBezTo>
                  <a:cubicBezTo>
                    <a:pt x="30" y="18"/>
                    <a:pt x="42" y="10"/>
                    <a:pt x="56" y="6"/>
                  </a:cubicBezTo>
                  <a:cubicBezTo>
                    <a:pt x="70" y="2"/>
                    <a:pt x="85" y="4"/>
                    <a:pt x="97" y="11"/>
                  </a:cubicBezTo>
                  <a:cubicBezTo>
                    <a:pt x="109" y="18"/>
                    <a:pt x="117" y="30"/>
                    <a:pt x="122" y="42"/>
                  </a:cubicBezTo>
                  <a:cubicBezTo>
                    <a:pt x="126" y="54"/>
                    <a:pt x="127" y="68"/>
                    <a:pt x="123" y="81"/>
                  </a:cubicBezTo>
                  <a:cubicBezTo>
                    <a:pt x="117" y="103"/>
                    <a:pt x="97" y="120"/>
                    <a:pt x="75" y="124"/>
                  </a:cubicBezTo>
                  <a:cubicBezTo>
                    <a:pt x="63" y="126"/>
                    <a:pt x="51" y="125"/>
                    <a:pt x="41" y="120"/>
                  </a:cubicBezTo>
                  <a:cubicBezTo>
                    <a:pt x="27" y="113"/>
                    <a:pt x="16" y="103"/>
                    <a:pt x="9" y="90"/>
                  </a:cubicBezTo>
                  <a:cubicBezTo>
                    <a:pt x="2" y="76"/>
                    <a:pt x="1" y="61"/>
                    <a:pt x="5" y="47"/>
                  </a:cubicBezTo>
                  <a:cubicBezTo>
                    <a:pt x="10" y="35"/>
                    <a:pt x="19" y="24"/>
                    <a:pt x="31" y="16"/>
                  </a:cubicBezTo>
                  <a:cubicBezTo>
                    <a:pt x="43" y="9"/>
                    <a:pt x="59" y="6"/>
                    <a:pt x="73" y="8"/>
                  </a:cubicBezTo>
                  <a:cubicBezTo>
                    <a:pt x="80" y="8"/>
                    <a:pt x="87" y="10"/>
                    <a:pt x="94" y="14"/>
                  </a:cubicBezTo>
                  <a:cubicBezTo>
                    <a:pt x="100" y="17"/>
                    <a:pt x="106" y="21"/>
                    <a:pt x="110" y="26"/>
                  </a:cubicBezTo>
                  <a:cubicBezTo>
                    <a:pt x="120" y="36"/>
                    <a:pt x="126" y="49"/>
                    <a:pt x="127" y="64"/>
                  </a:cubicBezTo>
                  <a:cubicBezTo>
                    <a:pt x="127" y="75"/>
                    <a:pt x="124" y="87"/>
                    <a:pt x="118" y="96"/>
                  </a:cubicBezTo>
                  <a:cubicBezTo>
                    <a:pt x="105" y="116"/>
                    <a:pt x="82" y="126"/>
                    <a:pt x="59" y="125"/>
                  </a:cubicBezTo>
                  <a:cubicBezTo>
                    <a:pt x="45" y="123"/>
                    <a:pt x="32" y="117"/>
                    <a:pt x="21" y="108"/>
                  </a:cubicBezTo>
                  <a:cubicBezTo>
                    <a:pt x="16" y="103"/>
                    <a:pt x="12" y="97"/>
                    <a:pt x="9" y="90"/>
                  </a:cubicBezTo>
                  <a:cubicBezTo>
                    <a:pt x="6" y="84"/>
                    <a:pt x="5" y="76"/>
                    <a:pt x="4" y="69"/>
                  </a:cubicBezTo>
                  <a:cubicBezTo>
                    <a:pt x="4" y="55"/>
                    <a:pt x="10" y="42"/>
                    <a:pt x="19" y="31"/>
                  </a:cubicBezTo>
                  <a:cubicBezTo>
                    <a:pt x="25" y="23"/>
                    <a:pt x="34" y="17"/>
                    <a:pt x="44" y="12"/>
                  </a:cubicBezTo>
                  <a:cubicBezTo>
                    <a:pt x="63" y="3"/>
                    <a:pt x="87" y="1"/>
                    <a:pt x="104" y="14"/>
                  </a:cubicBezTo>
                  <a:cubicBezTo>
                    <a:pt x="109" y="17"/>
                    <a:pt x="113" y="22"/>
                    <a:pt x="116" y="27"/>
                  </a:cubicBezTo>
                  <a:cubicBezTo>
                    <a:pt x="121" y="34"/>
                    <a:pt x="125" y="41"/>
                    <a:pt x="128" y="49"/>
                  </a:cubicBezTo>
                  <a:cubicBezTo>
                    <a:pt x="133" y="63"/>
                    <a:pt x="132" y="79"/>
                    <a:pt x="125" y="93"/>
                  </a:cubicBezTo>
                  <a:cubicBezTo>
                    <a:pt x="120" y="105"/>
                    <a:pt x="109" y="112"/>
                    <a:pt x="98" y="118"/>
                  </a:cubicBezTo>
                  <a:cubicBezTo>
                    <a:pt x="86" y="123"/>
                    <a:pt x="72" y="126"/>
                    <a:pt x="59" y="126"/>
                  </a:cubicBezTo>
                  <a:cubicBezTo>
                    <a:pt x="53" y="126"/>
                    <a:pt x="46" y="126"/>
                    <a:pt x="40" y="123"/>
                  </a:cubicBezTo>
                  <a:cubicBezTo>
                    <a:pt x="33" y="121"/>
                    <a:pt x="27" y="117"/>
                    <a:pt x="22" y="112"/>
                  </a:cubicBezTo>
                  <a:cubicBezTo>
                    <a:pt x="17" y="107"/>
                    <a:pt x="12" y="101"/>
                    <a:pt x="9" y="94"/>
                  </a:cubicBezTo>
                  <a:cubicBezTo>
                    <a:pt x="7" y="87"/>
                    <a:pt x="6" y="80"/>
                    <a:pt x="6" y="73"/>
                  </a:cubicBezTo>
                  <a:cubicBezTo>
                    <a:pt x="7" y="46"/>
                    <a:pt x="24" y="17"/>
                    <a:pt x="51" y="9"/>
                  </a:cubicBezTo>
                  <a:cubicBezTo>
                    <a:pt x="75" y="1"/>
                    <a:pt x="103" y="13"/>
                    <a:pt x="115" y="36"/>
                  </a:cubicBezTo>
                  <a:cubicBezTo>
                    <a:pt x="121" y="47"/>
                    <a:pt x="123" y="60"/>
                    <a:pt x="121" y="73"/>
                  </a:cubicBezTo>
                  <a:cubicBezTo>
                    <a:pt x="119" y="85"/>
                    <a:pt x="113" y="96"/>
                    <a:pt x="104" y="104"/>
                  </a:cubicBezTo>
                  <a:cubicBezTo>
                    <a:pt x="84" y="123"/>
                    <a:pt x="50" y="127"/>
                    <a:pt x="26" y="112"/>
                  </a:cubicBezTo>
                  <a:cubicBezTo>
                    <a:pt x="21" y="109"/>
                    <a:pt x="16" y="105"/>
                    <a:pt x="13" y="100"/>
                  </a:cubicBezTo>
                  <a:cubicBezTo>
                    <a:pt x="9" y="95"/>
                    <a:pt x="6" y="90"/>
                    <a:pt x="4" y="84"/>
                  </a:cubicBezTo>
                  <a:cubicBezTo>
                    <a:pt x="3" y="83"/>
                    <a:pt x="2" y="84"/>
                    <a:pt x="2" y="8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4" name="Freeform 467"/>
            <p:cNvSpPr/>
            <p:nvPr/>
          </p:nvSpPr>
          <p:spPr bwMode="auto">
            <a:xfrm>
              <a:off x="6046" y="2451"/>
              <a:ext cx="177" cy="165"/>
            </a:xfrm>
            <a:custGeom>
              <a:avLst/>
              <a:gdLst>
                <a:gd name="T0" fmla="*/ 11 w 137"/>
                <a:gd name="T1" fmla="*/ 92 h 128"/>
                <a:gd name="T2" fmla="*/ 93 w 137"/>
                <a:gd name="T3" fmla="*/ 117 h 128"/>
                <a:gd name="T4" fmla="*/ 112 w 137"/>
                <a:gd name="T5" fmla="*/ 25 h 128"/>
                <a:gd name="T6" fmla="*/ 41 w 137"/>
                <a:gd name="T7" fmla="*/ 5 h 128"/>
                <a:gd name="T8" fmla="*/ 1 w 137"/>
                <a:gd name="T9" fmla="*/ 43 h 128"/>
                <a:gd name="T10" fmla="*/ 52 w 137"/>
                <a:gd name="T11" fmla="*/ 125 h 128"/>
                <a:gd name="T12" fmla="*/ 118 w 137"/>
                <a:gd name="T13" fmla="*/ 107 h 128"/>
                <a:gd name="T14" fmla="*/ 118 w 137"/>
                <a:gd name="T15" fmla="*/ 19 h 128"/>
                <a:gd name="T16" fmla="*/ 45 w 137"/>
                <a:gd name="T17" fmla="*/ 7 h 128"/>
                <a:gd name="T18" fmla="*/ 9 w 137"/>
                <a:gd name="T19" fmla="*/ 32 h 128"/>
                <a:gd name="T20" fmla="*/ 9 w 137"/>
                <a:gd name="T21" fmla="*/ 71 h 128"/>
                <a:gd name="T22" fmla="*/ 67 w 137"/>
                <a:gd name="T23" fmla="*/ 119 h 128"/>
                <a:gd name="T24" fmla="*/ 129 w 137"/>
                <a:gd name="T25" fmla="*/ 84 h 128"/>
                <a:gd name="T26" fmla="*/ 103 w 137"/>
                <a:gd name="T27" fmla="*/ 10 h 128"/>
                <a:gd name="T28" fmla="*/ 42 w 137"/>
                <a:gd name="T29" fmla="*/ 8 h 128"/>
                <a:gd name="T30" fmla="*/ 9 w 137"/>
                <a:gd name="T31" fmla="*/ 63 h 128"/>
                <a:gd name="T32" fmla="*/ 49 w 137"/>
                <a:gd name="T33" fmla="*/ 118 h 128"/>
                <a:gd name="T34" fmla="*/ 121 w 137"/>
                <a:gd name="T35" fmla="*/ 92 h 128"/>
                <a:gd name="T36" fmla="*/ 130 w 137"/>
                <a:gd name="T37" fmla="*/ 51 h 128"/>
                <a:gd name="T38" fmla="*/ 107 w 137"/>
                <a:gd name="T39" fmla="*/ 20 h 128"/>
                <a:gd name="T40" fmla="*/ 68 w 137"/>
                <a:gd name="T41" fmla="*/ 12 h 128"/>
                <a:gd name="T42" fmla="*/ 129 w 137"/>
                <a:gd name="T43" fmla="*/ 51 h 128"/>
                <a:gd name="T44" fmla="*/ 118 w 137"/>
                <a:gd name="T45" fmla="*/ 93 h 128"/>
                <a:gd name="T46" fmla="*/ 45 w 137"/>
                <a:gd name="T47" fmla="*/ 114 h 128"/>
                <a:gd name="T48" fmla="*/ 10 w 137"/>
                <a:gd name="T49" fmla="*/ 53 h 128"/>
                <a:gd name="T50" fmla="*/ 54 w 137"/>
                <a:gd name="T51" fmla="*/ 5 h 128"/>
                <a:gd name="T52" fmla="*/ 126 w 137"/>
                <a:gd name="T53" fmla="*/ 43 h 128"/>
                <a:gd name="T54" fmla="*/ 108 w 137"/>
                <a:gd name="T55" fmla="*/ 106 h 128"/>
                <a:gd name="T56" fmla="*/ 40 w 137"/>
                <a:gd name="T57" fmla="*/ 111 h 128"/>
                <a:gd name="T58" fmla="*/ 8 w 137"/>
                <a:gd name="T59" fmla="*/ 63 h 128"/>
                <a:gd name="T60" fmla="*/ 11 w 137"/>
                <a:gd name="T61" fmla="*/ 32 h 128"/>
                <a:gd name="T62" fmla="*/ 39 w 137"/>
                <a:gd name="T63" fmla="*/ 11 h 128"/>
                <a:gd name="T64" fmla="*/ 115 w 137"/>
                <a:gd name="T65" fmla="*/ 18 h 128"/>
                <a:gd name="T66" fmla="*/ 116 w 137"/>
                <a:gd name="T67" fmla="*/ 106 h 128"/>
                <a:gd name="T68" fmla="*/ 48 w 137"/>
                <a:gd name="T69" fmla="*/ 122 h 128"/>
                <a:gd name="T70" fmla="*/ 6 w 137"/>
                <a:gd name="T71" fmla="*/ 35 h 128"/>
                <a:gd name="T72" fmla="*/ 54 w 137"/>
                <a:gd name="T73" fmla="*/ 4 h 128"/>
                <a:gd name="T74" fmla="*/ 105 w 137"/>
                <a:gd name="T75" fmla="*/ 105 h 128"/>
                <a:gd name="T76" fmla="*/ 42 w 137"/>
                <a:gd name="T77" fmla="*/ 119 h 128"/>
                <a:gd name="T78" fmla="*/ 13 w 137"/>
                <a:gd name="T79" fmla="*/ 3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7" h="128">
                  <a:moveTo>
                    <a:pt x="12" y="31"/>
                  </a:moveTo>
                  <a:cubicBezTo>
                    <a:pt x="1" y="50"/>
                    <a:pt x="1" y="72"/>
                    <a:pt x="11" y="92"/>
                  </a:cubicBezTo>
                  <a:cubicBezTo>
                    <a:pt x="21" y="110"/>
                    <a:pt x="39" y="124"/>
                    <a:pt x="60" y="125"/>
                  </a:cubicBezTo>
                  <a:cubicBezTo>
                    <a:pt x="72" y="126"/>
                    <a:pt x="83" y="123"/>
                    <a:pt x="93" y="117"/>
                  </a:cubicBezTo>
                  <a:cubicBezTo>
                    <a:pt x="103" y="111"/>
                    <a:pt x="110" y="101"/>
                    <a:pt x="116" y="91"/>
                  </a:cubicBezTo>
                  <a:cubicBezTo>
                    <a:pt x="126" y="70"/>
                    <a:pt x="127" y="44"/>
                    <a:pt x="112" y="25"/>
                  </a:cubicBezTo>
                  <a:cubicBezTo>
                    <a:pt x="104" y="15"/>
                    <a:pt x="93" y="7"/>
                    <a:pt x="80" y="4"/>
                  </a:cubicBezTo>
                  <a:cubicBezTo>
                    <a:pt x="67" y="0"/>
                    <a:pt x="54" y="1"/>
                    <a:pt x="41" y="5"/>
                  </a:cubicBezTo>
                  <a:cubicBezTo>
                    <a:pt x="29" y="9"/>
                    <a:pt x="18" y="17"/>
                    <a:pt x="10" y="27"/>
                  </a:cubicBezTo>
                  <a:cubicBezTo>
                    <a:pt x="6" y="31"/>
                    <a:pt x="3" y="37"/>
                    <a:pt x="1" y="43"/>
                  </a:cubicBezTo>
                  <a:cubicBezTo>
                    <a:pt x="0" y="50"/>
                    <a:pt x="0" y="57"/>
                    <a:pt x="0" y="64"/>
                  </a:cubicBezTo>
                  <a:cubicBezTo>
                    <a:pt x="4" y="92"/>
                    <a:pt x="25" y="117"/>
                    <a:pt x="52" y="125"/>
                  </a:cubicBezTo>
                  <a:cubicBezTo>
                    <a:pt x="65" y="128"/>
                    <a:pt x="79" y="128"/>
                    <a:pt x="91" y="124"/>
                  </a:cubicBezTo>
                  <a:cubicBezTo>
                    <a:pt x="102" y="121"/>
                    <a:pt x="111" y="115"/>
                    <a:pt x="118" y="107"/>
                  </a:cubicBezTo>
                  <a:cubicBezTo>
                    <a:pt x="132" y="90"/>
                    <a:pt x="137" y="67"/>
                    <a:pt x="132" y="47"/>
                  </a:cubicBezTo>
                  <a:cubicBezTo>
                    <a:pt x="130" y="36"/>
                    <a:pt x="125" y="27"/>
                    <a:pt x="118" y="19"/>
                  </a:cubicBezTo>
                  <a:cubicBezTo>
                    <a:pt x="109" y="9"/>
                    <a:pt x="97" y="4"/>
                    <a:pt x="85" y="2"/>
                  </a:cubicBezTo>
                  <a:cubicBezTo>
                    <a:pt x="72" y="0"/>
                    <a:pt x="58" y="2"/>
                    <a:pt x="45" y="7"/>
                  </a:cubicBezTo>
                  <a:cubicBezTo>
                    <a:pt x="38" y="9"/>
                    <a:pt x="31" y="12"/>
                    <a:pt x="25" y="17"/>
                  </a:cubicBezTo>
                  <a:cubicBezTo>
                    <a:pt x="19" y="21"/>
                    <a:pt x="13" y="26"/>
                    <a:pt x="9" y="32"/>
                  </a:cubicBezTo>
                  <a:cubicBezTo>
                    <a:pt x="6" y="38"/>
                    <a:pt x="6" y="45"/>
                    <a:pt x="6" y="51"/>
                  </a:cubicBezTo>
                  <a:cubicBezTo>
                    <a:pt x="6" y="58"/>
                    <a:pt x="7" y="65"/>
                    <a:pt x="9" y="71"/>
                  </a:cubicBezTo>
                  <a:cubicBezTo>
                    <a:pt x="12" y="84"/>
                    <a:pt x="18" y="96"/>
                    <a:pt x="28" y="105"/>
                  </a:cubicBezTo>
                  <a:cubicBezTo>
                    <a:pt x="39" y="115"/>
                    <a:pt x="53" y="119"/>
                    <a:pt x="67" y="119"/>
                  </a:cubicBezTo>
                  <a:cubicBezTo>
                    <a:pt x="82" y="120"/>
                    <a:pt x="98" y="115"/>
                    <a:pt x="111" y="106"/>
                  </a:cubicBezTo>
                  <a:cubicBezTo>
                    <a:pt x="118" y="100"/>
                    <a:pt x="125" y="92"/>
                    <a:pt x="129" y="84"/>
                  </a:cubicBezTo>
                  <a:cubicBezTo>
                    <a:pt x="132" y="75"/>
                    <a:pt x="133" y="66"/>
                    <a:pt x="132" y="56"/>
                  </a:cubicBezTo>
                  <a:cubicBezTo>
                    <a:pt x="129" y="38"/>
                    <a:pt x="118" y="21"/>
                    <a:pt x="103" y="10"/>
                  </a:cubicBezTo>
                  <a:cubicBezTo>
                    <a:pt x="95" y="5"/>
                    <a:pt x="85" y="2"/>
                    <a:pt x="76" y="1"/>
                  </a:cubicBezTo>
                  <a:cubicBezTo>
                    <a:pt x="64" y="0"/>
                    <a:pt x="52" y="3"/>
                    <a:pt x="42" y="8"/>
                  </a:cubicBezTo>
                  <a:cubicBezTo>
                    <a:pt x="32" y="12"/>
                    <a:pt x="23" y="20"/>
                    <a:pt x="16" y="29"/>
                  </a:cubicBezTo>
                  <a:cubicBezTo>
                    <a:pt x="10" y="39"/>
                    <a:pt x="8" y="51"/>
                    <a:pt x="9" y="63"/>
                  </a:cubicBezTo>
                  <a:cubicBezTo>
                    <a:pt x="10" y="75"/>
                    <a:pt x="14" y="87"/>
                    <a:pt x="21" y="97"/>
                  </a:cubicBezTo>
                  <a:cubicBezTo>
                    <a:pt x="28" y="107"/>
                    <a:pt x="38" y="114"/>
                    <a:pt x="49" y="118"/>
                  </a:cubicBezTo>
                  <a:cubicBezTo>
                    <a:pt x="63" y="122"/>
                    <a:pt x="77" y="121"/>
                    <a:pt x="90" y="116"/>
                  </a:cubicBezTo>
                  <a:cubicBezTo>
                    <a:pt x="102" y="111"/>
                    <a:pt x="113" y="102"/>
                    <a:pt x="121" y="92"/>
                  </a:cubicBezTo>
                  <a:cubicBezTo>
                    <a:pt x="125" y="86"/>
                    <a:pt x="128" y="79"/>
                    <a:pt x="130" y="72"/>
                  </a:cubicBezTo>
                  <a:cubicBezTo>
                    <a:pt x="132" y="66"/>
                    <a:pt x="132" y="58"/>
                    <a:pt x="130" y="51"/>
                  </a:cubicBezTo>
                  <a:cubicBezTo>
                    <a:pt x="128" y="44"/>
                    <a:pt x="124" y="38"/>
                    <a:pt x="120" y="32"/>
                  </a:cubicBezTo>
                  <a:cubicBezTo>
                    <a:pt x="116" y="27"/>
                    <a:pt x="112" y="23"/>
                    <a:pt x="107" y="20"/>
                  </a:cubicBezTo>
                  <a:cubicBezTo>
                    <a:pt x="96" y="12"/>
                    <a:pt x="82" y="9"/>
                    <a:pt x="68" y="10"/>
                  </a:cubicBezTo>
                  <a:cubicBezTo>
                    <a:pt x="67" y="10"/>
                    <a:pt x="67" y="12"/>
                    <a:pt x="68" y="12"/>
                  </a:cubicBezTo>
                  <a:cubicBezTo>
                    <a:pt x="81" y="11"/>
                    <a:pt x="93" y="13"/>
                    <a:pt x="104" y="20"/>
                  </a:cubicBezTo>
                  <a:cubicBezTo>
                    <a:pt x="116" y="27"/>
                    <a:pt x="125" y="39"/>
                    <a:pt x="129" y="51"/>
                  </a:cubicBezTo>
                  <a:cubicBezTo>
                    <a:pt x="131" y="59"/>
                    <a:pt x="131" y="66"/>
                    <a:pt x="128" y="74"/>
                  </a:cubicBezTo>
                  <a:cubicBezTo>
                    <a:pt x="126" y="80"/>
                    <a:pt x="123" y="87"/>
                    <a:pt x="118" y="93"/>
                  </a:cubicBezTo>
                  <a:cubicBezTo>
                    <a:pt x="110" y="104"/>
                    <a:pt x="98" y="112"/>
                    <a:pt x="85" y="116"/>
                  </a:cubicBezTo>
                  <a:cubicBezTo>
                    <a:pt x="72" y="120"/>
                    <a:pt x="57" y="120"/>
                    <a:pt x="45" y="114"/>
                  </a:cubicBezTo>
                  <a:cubicBezTo>
                    <a:pt x="33" y="110"/>
                    <a:pt x="24" y="101"/>
                    <a:pt x="18" y="90"/>
                  </a:cubicBezTo>
                  <a:cubicBezTo>
                    <a:pt x="13" y="79"/>
                    <a:pt x="9" y="66"/>
                    <a:pt x="10" y="53"/>
                  </a:cubicBezTo>
                  <a:cubicBezTo>
                    <a:pt x="11" y="41"/>
                    <a:pt x="16" y="30"/>
                    <a:pt x="24" y="22"/>
                  </a:cubicBezTo>
                  <a:cubicBezTo>
                    <a:pt x="32" y="14"/>
                    <a:pt x="43" y="8"/>
                    <a:pt x="54" y="5"/>
                  </a:cubicBezTo>
                  <a:cubicBezTo>
                    <a:pt x="64" y="2"/>
                    <a:pt x="76" y="2"/>
                    <a:pt x="87" y="5"/>
                  </a:cubicBezTo>
                  <a:cubicBezTo>
                    <a:pt x="105" y="9"/>
                    <a:pt x="120" y="25"/>
                    <a:pt x="126" y="43"/>
                  </a:cubicBezTo>
                  <a:cubicBezTo>
                    <a:pt x="133" y="60"/>
                    <a:pt x="132" y="81"/>
                    <a:pt x="120" y="96"/>
                  </a:cubicBezTo>
                  <a:cubicBezTo>
                    <a:pt x="116" y="100"/>
                    <a:pt x="112" y="103"/>
                    <a:pt x="108" y="106"/>
                  </a:cubicBezTo>
                  <a:cubicBezTo>
                    <a:pt x="101" y="110"/>
                    <a:pt x="93" y="114"/>
                    <a:pt x="85" y="116"/>
                  </a:cubicBezTo>
                  <a:cubicBezTo>
                    <a:pt x="70" y="120"/>
                    <a:pt x="54" y="119"/>
                    <a:pt x="40" y="111"/>
                  </a:cubicBezTo>
                  <a:cubicBezTo>
                    <a:pt x="28" y="105"/>
                    <a:pt x="19" y="94"/>
                    <a:pt x="14" y="82"/>
                  </a:cubicBezTo>
                  <a:cubicBezTo>
                    <a:pt x="11" y="76"/>
                    <a:pt x="9" y="69"/>
                    <a:pt x="8" y="63"/>
                  </a:cubicBezTo>
                  <a:cubicBezTo>
                    <a:pt x="7" y="56"/>
                    <a:pt x="7" y="49"/>
                    <a:pt x="8" y="42"/>
                  </a:cubicBezTo>
                  <a:cubicBezTo>
                    <a:pt x="8" y="38"/>
                    <a:pt x="9" y="35"/>
                    <a:pt x="11" y="32"/>
                  </a:cubicBezTo>
                  <a:cubicBezTo>
                    <a:pt x="13" y="29"/>
                    <a:pt x="16" y="26"/>
                    <a:pt x="18" y="23"/>
                  </a:cubicBezTo>
                  <a:cubicBezTo>
                    <a:pt x="24" y="18"/>
                    <a:pt x="31" y="14"/>
                    <a:pt x="39" y="11"/>
                  </a:cubicBezTo>
                  <a:cubicBezTo>
                    <a:pt x="51" y="5"/>
                    <a:pt x="65" y="2"/>
                    <a:pt x="79" y="3"/>
                  </a:cubicBezTo>
                  <a:cubicBezTo>
                    <a:pt x="92" y="4"/>
                    <a:pt x="105" y="9"/>
                    <a:pt x="115" y="18"/>
                  </a:cubicBezTo>
                  <a:cubicBezTo>
                    <a:pt x="123" y="25"/>
                    <a:pt x="128" y="35"/>
                    <a:pt x="131" y="46"/>
                  </a:cubicBezTo>
                  <a:cubicBezTo>
                    <a:pt x="136" y="66"/>
                    <a:pt x="131" y="90"/>
                    <a:pt x="116" y="106"/>
                  </a:cubicBezTo>
                  <a:cubicBezTo>
                    <a:pt x="109" y="115"/>
                    <a:pt x="99" y="120"/>
                    <a:pt x="89" y="123"/>
                  </a:cubicBezTo>
                  <a:cubicBezTo>
                    <a:pt x="75" y="127"/>
                    <a:pt x="61" y="126"/>
                    <a:pt x="48" y="122"/>
                  </a:cubicBezTo>
                  <a:cubicBezTo>
                    <a:pt x="21" y="112"/>
                    <a:pt x="1" y="84"/>
                    <a:pt x="1" y="55"/>
                  </a:cubicBezTo>
                  <a:cubicBezTo>
                    <a:pt x="1" y="48"/>
                    <a:pt x="3" y="41"/>
                    <a:pt x="6" y="35"/>
                  </a:cubicBezTo>
                  <a:cubicBezTo>
                    <a:pt x="9" y="29"/>
                    <a:pt x="13" y="24"/>
                    <a:pt x="18" y="20"/>
                  </a:cubicBezTo>
                  <a:cubicBezTo>
                    <a:pt x="28" y="11"/>
                    <a:pt x="40" y="6"/>
                    <a:pt x="54" y="4"/>
                  </a:cubicBezTo>
                  <a:cubicBezTo>
                    <a:pt x="79" y="0"/>
                    <a:pt x="109" y="13"/>
                    <a:pt x="118" y="38"/>
                  </a:cubicBezTo>
                  <a:cubicBezTo>
                    <a:pt x="127" y="60"/>
                    <a:pt x="120" y="87"/>
                    <a:pt x="105" y="105"/>
                  </a:cubicBezTo>
                  <a:cubicBezTo>
                    <a:pt x="97" y="114"/>
                    <a:pt x="87" y="120"/>
                    <a:pt x="75" y="123"/>
                  </a:cubicBezTo>
                  <a:cubicBezTo>
                    <a:pt x="64" y="125"/>
                    <a:pt x="52" y="124"/>
                    <a:pt x="42" y="119"/>
                  </a:cubicBezTo>
                  <a:cubicBezTo>
                    <a:pt x="23" y="111"/>
                    <a:pt x="9" y="92"/>
                    <a:pt x="6" y="71"/>
                  </a:cubicBezTo>
                  <a:cubicBezTo>
                    <a:pt x="4" y="58"/>
                    <a:pt x="6" y="44"/>
                    <a:pt x="13" y="32"/>
                  </a:cubicBezTo>
                  <a:cubicBezTo>
                    <a:pt x="14" y="31"/>
                    <a:pt x="12" y="30"/>
                    <a:pt x="12" y="3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5" name="Freeform 468"/>
            <p:cNvSpPr/>
            <p:nvPr/>
          </p:nvSpPr>
          <p:spPr bwMode="auto">
            <a:xfrm>
              <a:off x="5900" y="2522"/>
              <a:ext cx="69" cy="67"/>
            </a:xfrm>
            <a:custGeom>
              <a:avLst/>
              <a:gdLst>
                <a:gd name="T0" fmla="*/ 6 w 54"/>
                <a:gd name="T1" fmla="*/ 27 h 52"/>
                <a:gd name="T2" fmla="*/ 8 w 54"/>
                <a:gd name="T3" fmla="*/ 41 h 52"/>
                <a:gd name="T4" fmla="*/ 18 w 54"/>
                <a:gd name="T5" fmla="*/ 49 h 52"/>
                <a:gd name="T6" fmla="*/ 43 w 54"/>
                <a:gd name="T7" fmla="*/ 46 h 52"/>
                <a:gd name="T8" fmla="*/ 50 w 54"/>
                <a:gd name="T9" fmla="*/ 34 h 52"/>
                <a:gd name="T10" fmla="*/ 49 w 54"/>
                <a:gd name="T11" fmla="*/ 15 h 52"/>
                <a:gd name="T12" fmla="*/ 35 w 54"/>
                <a:gd name="T13" fmla="*/ 2 h 52"/>
                <a:gd name="T14" fmla="*/ 17 w 54"/>
                <a:gd name="T15" fmla="*/ 4 h 52"/>
                <a:gd name="T16" fmla="*/ 2 w 54"/>
                <a:gd name="T17" fmla="*/ 29 h 52"/>
                <a:gd name="T18" fmla="*/ 20 w 54"/>
                <a:gd name="T19" fmla="*/ 50 h 52"/>
                <a:gd name="T20" fmla="*/ 34 w 54"/>
                <a:gd name="T21" fmla="*/ 50 h 52"/>
                <a:gd name="T22" fmla="*/ 49 w 54"/>
                <a:gd name="T23" fmla="*/ 39 h 52"/>
                <a:gd name="T24" fmla="*/ 53 w 54"/>
                <a:gd name="T25" fmla="*/ 19 h 52"/>
                <a:gd name="T26" fmla="*/ 44 w 54"/>
                <a:gd name="T27" fmla="*/ 7 h 52"/>
                <a:gd name="T28" fmla="*/ 22 w 54"/>
                <a:gd name="T29" fmla="*/ 5 h 52"/>
                <a:gd name="T30" fmla="*/ 22 w 54"/>
                <a:gd name="T31" fmla="*/ 6 h 52"/>
                <a:gd name="T32" fmla="*/ 52 w 54"/>
                <a:gd name="T33" fmla="*/ 18 h 52"/>
                <a:gd name="T34" fmla="*/ 48 w 54"/>
                <a:gd name="T35" fmla="*/ 38 h 52"/>
                <a:gd name="T36" fmla="*/ 32 w 54"/>
                <a:gd name="T37" fmla="*/ 49 h 52"/>
                <a:gd name="T38" fmla="*/ 7 w 54"/>
                <a:gd name="T39" fmla="*/ 37 h 52"/>
                <a:gd name="T40" fmla="*/ 3 w 54"/>
                <a:gd name="T41" fmla="*/ 24 h 52"/>
                <a:gd name="T42" fmla="*/ 11 w 54"/>
                <a:gd name="T43" fmla="*/ 10 h 52"/>
                <a:gd name="T44" fmla="*/ 29 w 54"/>
                <a:gd name="T45" fmla="*/ 2 h 52"/>
                <a:gd name="T46" fmla="*/ 47 w 54"/>
                <a:gd name="T47" fmla="*/ 12 h 52"/>
                <a:gd name="T48" fmla="*/ 49 w 54"/>
                <a:gd name="T49" fmla="*/ 32 h 52"/>
                <a:gd name="T50" fmla="*/ 41 w 54"/>
                <a:gd name="T51" fmla="*/ 45 h 52"/>
                <a:gd name="T52" fmla="*/ 18 w 54"/>
                <a:gd name="T53" fmla="*/ 48 h 52"/>
                <a:gd name="T54" fmla="*/ 9 w 54"/>
                <a:gd name="T55" fmla="*/ 40 h 52"/>
                <a:gd name="T56" fmla="*/ 7 w 54"/>
                <a:gd name="T57" fmla="*/ 28 h 52"/>
                <a:gd name="T58" fmla="*/ 6 w 54"/>
                <a:gd name="T59" fmla="*/ 2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4" h="52">
                  <a:moveTo>
                    <a:pt x="6" y="27"/>
                  </a:moveTo>
                  <a:cubicBezTo>
                    <a:pt x="5" y="32"/>
                    <a:pt x="6" y="37"/>
                    <a:pt x="8" y="41"/>
                  </a:cubicBezTo>
                  <a:cubicBezTo>
                    <a:pt x="10" y="44"/>
                    <a:pt x="13" y="47"/>
                    <a:pt x="18" y="49"/>
                  </a:cubicBezTo>
                  <a:cubicBezTo>
                    <a:pt x="26" y="52"/>
                    <a:pt x="36" y="51"/>
                    <a:pt x="43" y="46"/>
                  </a:cubicBezTo>
                  <a:cubicBezTo>
                    <a:pt x="47" y="43"/>
                    <a:pt x="49" y="39"/>
                    <a:pt x="50" y="34"/>
                  </a:cubicBezTo>
                  <a:cubicBezTo>
                    <a:pt x="52" y="28"/>
                    <a:pt x="52" y="21"/>
                    <a:pt x="49" y="15"/>
                  </a:cubicBezTo>
                  <a:cubicBezTo>
                    <a:pt x="47" y="8"/>
                    <a:pt x="42" y="4"/>
                    <a:pt x="35" y="2"/>
                  </a:cubicBezTo>
                  <a:cubicBezTo>
                    <a:pt x="29" y="0"/>
                    <a:pt x="23" y="1"/>
                    <a:pt x="17" y="4"/>
                  </a:cubicBezTo>
                  <a:cubicBezTo>
                    <a:pt x="7" y="8"/>
                    <a:pt x="0" y="18"/>
                    <a:pt x="2" y="29"/>
                  </a:cubicBezTo>
                  <a:cubicBezTo>
                    <a:pt x="4" y="39"/>
                    <a:pt x="11" y="47"/>
                    <a:pt x="20" y="50"/>
                  </a:cubicBezTo>
                  <a:cubicBezTo>
                    <a:pt x="25" y="52"/>
                    <a:pt x="30" y="52"/>
                    <a:pt x="34" y="50"/>
                  </a:cubicBezTo>
                  <a:cubicBezTo>
                    <a:pt x="41" y="49"/>
                    <a:pt x="46" y="44"/>
                    <a:pt x="49" y="39"/>
                  </a:cubicBezTo>
                  <a:cubicBezTo>
                    <a:pt x="52" y="33"/>
                    <a:pt x="54" y="26"/>
                    <a:pt x="53" y="19"/>
                  </a:cubicBezTo>
                  <a:cubicBezTo>
                    <a:pt x="52" y="14"/>
                    <a:pt x="49" y="10"/>
                    <a:pt x="44" y="7"/>
                  </a:cubicBezTo>
                  <a:cubicBezTo>
                    <a:pt x="37" y="4"/>
                    <a:pt x="29" y="3"/>
                    <a:pt x="22" y="5"/>
                  </a:cubicBezTo>
                  <a:cubicBezTo>
                    <a:pt x="21" y="5"/>
                    <a:pt x="22" y="7"/>
                    <a:pt x="22" y="6"/>
                  </a:cubicBezTo>
                  <a:cubicBezTo>
                    <a:pt x="33" y="4"/>
                    <a:pt x="48" y="6"/>
                    <a:pt x="52" y="18"/>
                  </a:cubicBezTo>
                  <a:cubicBezTo>
                    <a:pt x="53" y="25"/>
                    <a:pt x="51" y="32"/>
                    <a:pt x="48" y="38"/>
                  </a:cubicBezTo>
                  <a:cubicBezTo>
                    <a:pt x="44" y="44"/>
                    <a:pt x="39" y="48"/>
                    <a:pt x="32" y="49"/>
                  </a:cubicBezTo>
                  <a:cubicBezTo>
                    <a:pt x="22" y="51"/>
                    <a:pt x="12" y="46"/>
                    <a:pt x="7" y="37"/>
                  </a:cubicBezTo>
                  <a:cubicBezTo>
                    <a:pt x="4" y="33"/>
                    <a:pt x="3" y="28"/>
                    <a:pt x="3" y="24"/>
                  </a:cubicBezTo>
                  <a:cubicBezTo>
                    <a:pt x="4" y="18"/>
                    <a:pt x="7" y="13"/>
                    <a:pt x="11" y="10"/>
                  </a:cubicBezTo>
                  <a:cubicBezTo>
                    <a:pt x="16" y="5"/>
                    <a:pt x="22" y="2"/>
                    <a:pt x="29" y="2"/>
                  </a:cubicBezTo>
                  <a:cubicBezTo>
                    <a:pt x="36" y="2"/>
                    <a:pt x="43" y="6"/>
                    <a:pt x="47" y="12"/>
                  </a:cubicBezTo>
                  <a:cubicBezTo>
                    <a:pt x="51" y="18"/>
                    <a:pt x="51" y="26"/>
                    <a:pt x="49" y="32"/>
                  </a:cubicBezTo>
                  <a:cubicBezTo>
                    <a:pt x="48" y="37"/>
                    <a:pt x="45" y="42"/>
                    <a:pt x="41" y="45"/>
                  </a:cubicBezTo>
                  <a:cubicBezTo>
                    <a:pt x="35" y="50"/>
                    <a:pt x="26" y="51"/>
                    <a:pt x="18" y="48"/>
                  </a:cubicBezTo>
                  <a:cubicBezTo>
                    <a:pt x="15" y="46"/>
                    <a:pt x="11" y="44"/>
                    <a:pt x="9" y="40"/>
                  </a:cubicBezTo>
                  <a:cubicBezTo>
                    <a:pt x="7" y="37"/>
                    <a:pt x="6" y="32"/>
                    <a:pt x="7" y="28"/>
                  </a:cubicBezTo>
                  <a:cubicBezTo>
                    <a:pt x="7" y="27"/>
                    <a:pt x="6" y="27"/>
                    <a:pt x="6" y="2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6" name="Freeform 469"/>
            <p:cNvSpPr/>
            <p:nvPr/>
          </p:nvSpPr>
          <p:spPr bwMode="auto">
            <a:xfrm>
              <a:off x="5968" y="2521"/>
              <a:ext cx="56" cy="58"/>
            </a:xfrm>
            <a:custGeom>
              <a:avLst/>
              <a:gdLst>
                <a:gd name="T0" fmla="*/ 6 w 43"/>
                <a:gd name="T1" fmla="*/ 14 h 45"/>
                <a:gd name="T2" fmla="*/ 9 w 43"/>
                <a:gd name="T3" fmla="*/ 35 h 45"/>
                <a:gd name="T4" fmla="*/ 28 w 43"/>
                <a:gd name="T5" fmla="*/ 42 h 45"/>
                <a:gd name="T6" fmla="*/ 40 w 43"/>
                <a:gd name="T7" fmla="*/ 32 h 45"/>
                <a:gd name="T8" fmla="*/ 41 w 43"/>
                <a:gd name="T9" fmla="*/ 19 h 45"/>
                <a:gd name="T10" fmla="*/ 23 w 43"/>
                <a:gd name="T11" fmla="*/ 1 h 45"/>
                <a:gd name="T12" fmla="*/ 2 w 43"/>
                <a:gd name="T13" fmla="*/ 14 h 45"/>
                <a:gd name="T14" fmla="*/ 8 w 43"/>
                <a:gd name="T15" fmla="*/ 38 h 45"/>
                <a:gd name="T16" fmla="*/ 32 w 43"/>
                <a:gd name="T17" fmla="*/ 40 h 45"/>
                <a:gd name="T18" fmla="*/ 43 w 43"/>
                <a:gd name="T19" fmla="*/ 21 h 45"/>
                <a:gd name="T20" fmla="*/ 32 w 43"/>
                <a:gd name="T21" fmla="*/ 4 h 45"/>
                <a:gd name="T22" fmla="*/ 20 w 43"/>
                <a:gd name="T23" fmla="*/ 4 h 45"/>
                <a:gd name="T24" fmla="*/ 21 w 43"/>
                <a:gd name="T25" fmla="*/ 6 h 45"/>
                <a:gd name="T26" fmla="*/ 34 w 43"/>
                <a:gd name="T27" fmla="*/ 6 h 45"/>
                <a:gd name="T28" fmla="*/ 40 w 43"/>
                <a:gd name="T29" fmla="*/ 14 h 45"/>
                <a:gd name="T30" fmla="*/ 35 w 43"/>
                <a:gd name="T31" fmla="*/ 35 h 45"/>
                <a:gd name="T32" fmla="*/ 11 w 43"/>
                <a:gd name="T33" fmla="*/ 39 h 45"/>
                <a:gd name="T34" fmla="*/ 3 w 43"/>
                <a:gd name="T35" fmla="*/ 16 h 45"/>
                <a:gd name="T36" fmla="*/ 24 w 43"/>
                <a:gd name="T37" fmla="*/ 3 h 45"/>
                <a:gd name="T38" fmla="*/ 40 w 43"/>
                <a:gd name="T39" fmla="*/ 23 h 45"/>
                <a:gd name="T40" fmla="*/ 25 w 43"/>
                <a:gd name="T41" fmla="*/ 41 h 45"/>
                <a:gd name="T42" fmla="*/ 10 w 43"/>
                <a:gd name="T43" fmla="*/ 33 h 45"/>
                <a:gd name="T44" fmla="*/ 7 w 43"/>
                <a:gd name="T45" fmla="*/ 15 h 45"/>
                <a:gd name="T46" fmla="*/ 6 w 43"/>
                <a:gd name="T47" fmla="*/ 1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3" h="45">
                  <a:moveTo>
                    <a:pt x="6" y="14"/>
                  </a:moveTo>
                  <a:cubicBezTo>
                    <a:pt x="4" y="22"/>
                    <a:pt x="5" y="29"/>
                    <a:pt x="9" y="35"/>
                  </a:cubicBezTo>
                  <a:cubicBezTo>
                    <a:pt x="14" y="40"/>
                    <a:pt x="21" y="44"/>
                    <a:pt x="28" y="42"/>
                  </a:cubicBezTo>
                  <a:cubicBezTo>
                    <a:pt x="34" y="42"/>
                    <a:pt x="38" y="38"/>
                    <a:pt x="40" y="32"/>
                  </a:cubicBezTo>
                  <a:cubicBezTo>
                    <a:pt x="42" y="28"/>
                    <a:pt x="42" y="23"/>
                    <a:pt x="41" y="19"/>
                  </a:cubicBezTo>
                  <a:cubicBezTo>
                    <a:pt x="39" y="11"/>
                    <a:pt x="32" y="2"/>
                    <a:pt x="23" y="1"/>
                  </a:cubicBezTo>
                  <a:cubicBezTo>
                    <a:pt x="14" y="0"/>
                    <a:pt x="5" y="6"/>
                    <a:pt x="2" y="14"/>
                  </a:cubicBezTo>
                  <a:cubicBezTo>
                    <a:pt x="0" y="22"/>
                    <a:pt x="2" y="32"/>
                    <a:pt x="8" y="38"/>
                  </a:cubicBezTo>
                  <a:cubicBezTo>
                    <a:pt x="14" y="44"/>
                    <a:pt x="24" y="45"/>
                    <a:pt x="32" y="40"/>
                  </a:cubicBezTo>
                  <a:cubicBezTo>
                    <a:pt x="38" y="36"/>
                    <a:pt x="42" y="29"/>
                    <a:pt x="43" y="21"/>
                  </a:cubicBezTo>
                  <a:cubicBezTo>
                    <a:pt x="43" y="14"/>
                    <a:pt x="39" y="7"/>
                    <a:pt x="32" y="4"/>
                  </a:cubicBezTo>
                  <a:cubicBezTo>
                    <a:pt x="29" y="3"/>
                    <a:pt x="24" y="3"/>
                    <a:pt x="20" y="4"/>
                  </a:cubicBezTo>
                  <a:cubicBezTo>
                    <a:pt x="19" y="5"/>
                    <a:pt x="20" y="6"/>
                    <a:pt x="21" y="6"/>
                  </a:cubicBezTo>
                  <a:cubicBezTo>
                    <a:pt x="25" y="5"/>
                    <a:pt x="30" y="4"/>
                    <a:pt x="34" y="6"/>
                  </a:cubicBezTo>
                  <a:cubicBezTo>
                    <a:pt x="37" y="8"/>
                    <a:pt x="39" y="11"/>
                    <a:pt x="40" y="14"/>
                  </a:cubicBezTo>
                  <a:cubicBezTo>
                    <a:pt x="43" y="21"/>
                    <a:pt x="40" y="30"/>
                    <a:pt x="35" y="35"/>
                  </a:cubicBezTo>
                  <a:cubicBezTo>
                    <a:pt x="29" y="42"/>
                    <a:pt x="19" y="44"/>
                    <a:pt x="11" y="39"/>
                  </a:cubicBezTo>
                  <a:cubicBezTo>
                    <a:pt x="4" y="35"/>
                    <a:pt x="1" y="25"/>
                    <a:pt x="3" y="16"/>
                  </a:cubicBezTo>
                  <a:cubicBezTo>
                    <a:pt x="5" y="7"/>
                    <a:pt x="14" y="0"/>
                    <a:pt x="24" y="3"/>
                  </a:cubicBezTo>
                  <a:cubicBezTo>
                    <a:pt x="33" y="5"/>
                    <a:pt x="39" y="14"/>
                    <a:pt x="40" y="23"/>
                  </a:cubicBezTo>
                  <a:cubicBezTo>
                    <a:pt x="41" y="32"/>
                    <a:pt x="35" y="41"/>
                    <a:pt x="25" y="41"/>
                  </a:cubicBezTo>
                  <a:cubicBezTo>
                    <a:pt x="19" y="41"/>
                    <a:pt x="13" y="38"/>
                    <a:pt x="10" y="33"/>
                  </a:cubicBezTo>
                  <a:cubicBezTo>
                    <a:pt x="6" y="28"/>
                    <a:pt x="6" y="21"/>
                    <a:pt x="7" y="15"/>
                  </a:cubicBezTo>
                  <a:cubicBezTo>
                    <a:pt x="7" y="14"/>
                    <a:pt x="6" y="14"/>
                    <a:pt x="6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7" name="Freeform 470"/>
            <p:cNvSpPr/>
            <p:nvPr/>
          </p:nvSpPr>
          <p:spPr bwMode="auto">
            <a:xfrm>
              <a:off x="5941" y="2574"/>
              <a:ext cx="65" cy="64"/>
            </a:xfrm>
            <a:custGeom>
              <a:avLst/>
              <a:gdLst>
                <a:gd name="T0" fmla="*/ 3 w 50"/>
                <a:gd name="T1" fmla="*/ 21 h 50"/>
                <a:gd name="T2" fmla="*/ 6 w 50"/>
                <a:gd name="T3" fmla="*/ 40 h 50"/>
                <a:gd name="T4" fmla="*/ 24 w 50"/>
                <a:gd name="T5" fmla="*/ 50 h 50"/>
                <a:gd name="T6" fmla="*/ 41 w 50"/>
                <a:gd name="T7" fmla="*/ 40 h 50"/>
                <a:gd name="T8" fmla="*/ 47 w 50"/>
                <a:gd name="T9" fmla="*/ 22 h 50"/>
                <a:gd name="T10" fmla="*/ 41 w 50"/>
                <a:gd name="T11" fmla="*/ 7 h 50"/>
                <a:gd name="T12" fmla="*/ 25 w 50"/>
                <a:gd name="T13" fmla="*/ 4 h 50"/>
                <a:gd name="T14" fmla="*/ 0 w 50"/>
                <a:gd name="T15" fmla="*/ 26 h 50"/>
                <a:gd name="T16" fmla="*/ 9 w 50"/>
                <a:gd name="T17" fmla="*/ 42 h 50"/>
                <a:gd name="T18" fmla="*/ 27 w 50"/>
                <a:gd name="T19" fmla="*/ 49 h 50"/>
                <a:gd name="T20" fmla="*/ 50 w 50"/>
                <a:gd name="T21" fmla="*/ 23 h 50"/>
                <a:gd name="T22" fmla="*/ 45 w 50"/>
                <a:gd name="T23" fmla="*/ 8 h 50"/>
                <a:gd name="T24" fmla="*/ 30 w 50"/>
                <a:gd name="T25" fmla="*/ 1 h 50"/>
                <a:gd name="T26" fmla="*/ 2 w 50"/>
                <a:gd name="T27" fmla="*/ 18 h 50"/>
                <a:gd name="T28" fmla="*/ 4 w 50"/>
                <a:gd name="T29" fmla="*/ 18 h 50"/>
                <a:gd name="T30" fmla="*/ 19 w 50"/>
                <a:gd name="T31" fmla="*/ 5 h 50"/>
                <a:gd name="T32" fmla="*/ 38 w 50"/>
                <a:gd name="T33" fmla="*/ 5 h 50"/>
                <a:gd name="T34" fmla="*/ 49 w 50"/>
                <a:gd name="T35" fmla="*/ 22 h 50"/>
                <a:gd name="T36" fmla="*/ 42 w 50"/>
                <a:gd name="T37" fmla="*/ 41 h 50"/>
                <a:gd name="T38" fmla="*/ 23 w 50"/>
                <a:gd name="T39" fmla="*/ 48 h 50"/>
                <a:gd name="T40" fmla="*/ 6 w 50"/>
                <a:gd name="T41" fmla="*/ 37 h 50"/>
                <a:gd name="T42" fmla="*/ 4 w 50"/>
                <a:gd name="T43" fmla="*/ 18 h 50"/>
                <a:gd name="T44" fmla="*/ 18 w 50"/>
                <a:gd name="T45" fmla="*/ 7 h 50"/>
                <a:gd name="T46" fmla="*/ 35 w 50"/>
                <a:gd name="T47" fmla="*/ 6 h 50"/>
                <a:gd name="T48" fmla="*/ 46 w 50"/>
                <a:gd name="T49" fmla="*/ 20 h 50"/>
                <a:gd name="T50" fmla="*/ 40 w 50"/>
                <a:gd name="T51" fmla="*/ 39 h 50"/>
                <a:gd name="T52" fmla="*/ 20 w 50"/>
                <a:gd name="T53" fmla="*/ 48 h 50"/>
                <a:gd name="T54" fmla="*/ 7 w 50"/>
                <a:gd name="T55" fmla="*/ 38 h 50"/>
                <a:gd name="T56" fmla="*/ 4 w 50"/>
                <a:gd name="T57" fmla="*/ 22 h 50"/>
                <a:gd name="T58" fmla="*/ 3 w 50"/>
                <a:gd name="T59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0" h="50">
                  <a:moveTo>
                    <a:pt x="3" y="21"/>
                  </a:moveTo>
                  <a:cubicBezTo>
                    <a:pt x="2" y="28"/>
                    <a:pt x="2" y="35"/>
                    <a:pt x="6" y="40"/>
                  </a:cubicBezTo>
                  <a:cubicBezTo>
                    <a:pt x="10" y="45"/>
                    <a:pt x="17" y="49"/>
                    <a:pt x="24" y="50"/>
                  </a:cubicBezTo>
                  <a:cubicBezTo>
                    <a:pt x="31" y="50"/>
                    <a:pt x="37" y="45"/>
                    <a:pt x="41" y="40"/>
                  </a:cubicBezTo>
                  <a:cubicBezTo>
                    <a:pt x="44" y="35"/>
                    <a:pt x="47" y="29"/>
                    <a:pt x="47" y="22"/>
                  </a:cubicBezTo>
                  <a:cubicBezTo>
                    <a:pt x="47" y="16"/>
                    <a:pt x="45" y="11"/>
                    <a:pt x="41" y="7"/>
                  </a:cubicBezTo>
                  <a:cubicBezTo>
                    <a:pt x="36" y="3"/>
                    <a:pt x="30" y="3"/>
                    <a:pt x="25" y="4"/>
                  </a:cubicBezTo>
                  <a:cubicBezTo>
                    <a:pt x="14" y="5"/>
                    <a:pt x="1" y="14"/>
                    <a:pt x="0" y="26"/>
                  </a:cubicBezTo>
                  <a:cubicBezTo>
                    <a:pt x="0" y="32"/>
                    <a:pt x="4" y="39"/>
                    <a:pt x="9" y="42"/>
                  </a:cubicBezTo>
                  <a:cubicBezTo>
                    <a:pt x="14" y="47"/>
                    <a:pt x="20" y="49"/>
                    <a:pt x="27" y="49"/>
                  </a:cubicBezTo>
                  <a:cubicBezTo>
                    <a:pt x="40" y="49"/>
                    <a:pt x="50" y="36"/>
                    <a:pt x="50" y="23"/>
                  </a:cubicBezTo>
                  <a:cubicBezTo>
                    <a:pt x="50" y="18"/>
                    <a:pt x="49" y="12"/>
                    <a:pt x="45" y="8"/>
                  </a:cubicBezTo>
                  <a:cubicBezTo>
                    <a:pt x="41" y="4"/>
                    <a:pt x="35" y="1"/>
                    <a:pt x="30" y="1"/>
                  </a:cubicBezTo>
                  <a:cubicBezTo>
                    <a:pt x="19" y="0"/>
                    <a:pt x="9" y="9"/>
                    <a:pt x="2" y="18"/>
                  </a:cubicBezTo>
                  <a:cubicBezTo>
                    <a:pt x="2" y="18"/>
                    <a:pt x="3" y="19"/>
                    <a:pt x="4" y="18"/>
                  </a:cubicBezTo>
                  <a:cubicBezTo>
                    <a:pt x="8" y="13"/>
                    <a:pt x="12" y="8"/>
                    <a:pt x="19" y="5"/>
                  </a:cubicBezTo>
                  <a:cubicBezTo>
                    <a:pt x="25" y="2"/>
                    <a:pt x="32" y="2"/>
                    <a:pt x="38" y="5"/>
                  </a:cubicBezTo>
                  <a:cubicBezTo>
                    <a:pt x="45" y="8"/>
                    <a:pt x="49" y="15"/>
                    <a:pt x="49" y="22"/>
                  </a:cubicBezTo>
                  <a:cubicBezTo>
                    <a:pt x="50" y="29"/>
                    <a:pt x="47" y="36"/>
                    <a:pt x="42" y="41"/>
                  </a:cubicBezTo>
                  <a:cubicBezTo>
                    <a:pt x="37" y="46"/>
                    <a:pt x="30" y="48"/>
                    <a:pt x="23" y="48"/>
                  </a:cubicBezTo>
                  <a:cubicBezTo>
                    <a:pt x="17" y="47"/>
                    <a:pt x="10" y="43"/>
                    <a:pt x="6" y="37"/>
                  </a:cubicBezTo>
                  <a:cubicBezTo>
                    <a:pt x="1" y="31"/>
                    <a:pt x="1" y="24"/>
                    <a:pt x="4" y="18"/>
                  </a:cubicBezTo>
                  <a:cubicBezTo>
                    <a:pt x="7" y="13"/>
                    <a:pt x="13" y="9"/>
                    <a:pt x="18" y="7"/>
                  </a:cubicBezTo>
                  <a:cubicBezTo>
                    <a:pt x="24" y="5"/>
                    <a:pt x="30" y="4"/>
                    <a:pt x="35" y="6"/>
                  </a:cubicBezTo>
                  <a:cubicBezTo>
                    <a:pt x="42" y="8"/>
                    <a:pt x="45" y="14"/>
                    <a:pt x="46" y="20"/>
                  </a:cubicBezTo>
                  <a:cubicBezTo>
                    <a:pt x="46" y="27"/>
                    <a:pt x="44" y="33"/>
                    <a:pt x="40" y="39"/>
                  </a:cubicBezTo>
                  <a:cubicBezTo>
                    <a:pt x="35" y="45"/>
                    <a:pt x="29" y="50"/>
                    <a:pt x="20" y="48"/>
                  </a:cubicBezTo>
                  <a:cubicBezTo>
                    <a:pt x="15" y="47"/>
                    <a:pt x="10" y="43"/>
                    <a:pt x="7" y="38"/>
                  </a:cubicBezTo>
                  <a:cubicBezTo>
                    <a:pt x="4" y="33"/>
                    <a:pt x="3" y="27"/>
                    <a:pt x="4" y="22"/>
                  </a:cubicBezTo>
                  <a:cubicBezTo>
                    <a:pt x="4" y="21"/>
                    <a:pt x="3" y="21"/>
                    <a:pt x="3" y="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8" name="Freeform 471"/>
            <p:cNvSpPr/>
            <p:nvPr/>
          </p:nvSpPr>
          <p:spPr bwMode="auto">
            <a:xfrm>
              <a:off x="6064" y="2490"/>
              <a:ext cx="58" cy="53"/>
            </a:xfrm>
            <a:custGeom>
              <a:avLst/>
              <a:gdLst>
                <a:gd name="T0" fmla="*/ 3 w 45"/>
                <a:gd name="T1" fmla="*/ 26 h 41"/>
                <a:gd name="T2" fmla="*/ 24 w 45"/>
                <a:gd name="T3" fmla="*/ 41 h 41"/>
                <a:gd name="T4" fmla="*/ 44 w 45"/>
                <a:gd name="T5" fmla="*/ 24 h 41"/>
                <a:gd name="T6" fmla="*/ 41 w 45"/>
                <a:gd name="T7" fmla="*/ 9 h 41"/>
                <a:gd name="T8" fmla="*/ 29 w 45"/>
                <a:gd name="T9" fmla="*/ 2 h 41"/>
                <a:gd name="T10" fmla="*/ 3 w 45"/>
                <a:gd name="T11" fmla="*/ 15 h 41"/>
                <a:gd name="T12" fmla="*/ 11 w 45"/>
                <a:gd name="T13" fmla="*/ 37 h 41"/>
                <a:gd name="T14" fmla="*/ 23 w 45"/>
                <a:gd name="T15" fmla="*/ 40 h 41"/>
                <a:gd name="T16" fmla="*/ 37 w 45"/>
                <a:gd name="T17" fmla="*/ 32 h 41"/>
                <a:gd name="T18" fmla="*/ 36 w 45"/>
                <a:gd name="T19" fmla="*/ 11 h 41"/>
                <a:gd name="T20" fmla="*/ 15 w 45"/>
                <a:gd name="T21" fmla="*/ 5 h 41"/>
                <a:gd name="T22" fmla="*/ 16 w 45"/>
                <a:gd name="T23" fmla="*/ 7 h 41"/>
                <a:gd name="T24" fmla="*/ 33 w 45"/>
                <a:gd name="T25" fmla="*/ 10 h 41"/>
                <a:gd name="T26" fmla="*/ 38 w 45"/>
                <a:gd name="T27" fmla="*/ 27 h 41"/>
                <a:gd name="T28" fmla="*/ 26 w 45"/>
                <a:gd name="T29" fmla="*/ 38 h 41"/>
                <a:gd name="T30" fmla="*/ 13 w 45"/>
                <a:gd name="T31" fmla="*/ 37 h 41"/>
                <a:gd name="T32" fmla="*/ 5 w 45"/>
                <a:gd name="T33" fmla="*/ 14 h 41"/>
                <a:gd name="T34" fmla="*/ 18 w 45"/>
                <a:gd name="T35" fmla="*/ 4 h 41"/>
                <a:gd name="T36" fmla="*/ 34 w 45"/>
                <a:gd name="T37" fmla="*/ 5 h 41"/>
                <a:gd name="T38" fmla="*/ 43 w 45"/>
                <a:gd name="T39" fmla="*/ 17 h 41"/>
                <a:gd name="T40" fmla="*/ 38 w 45"/>
                <a:gd name="T41" fmla="*/ 32 h 41"/>
                <a:gd name="T42" fmla="*/ 13 w 45"/>
                <a:gd name="T43" fmla="*/ 37 h 41"/>
                <a:gd name="T44" fmla="*/ 5 w 45"/>
                <a:gd name="T45" fmla="*/ 26 h 41"/>
                <a:gd name="T46" fmla="*/ 3 w 45"/>
                <a:gd name="T47" fmla="*/ 2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5" h="41">
                  <a:moveTo>
                    <a:pt x="3" y="26"/>
                  </a:moveTo>
                  <a:cubicBezTo>
                    <a:pt x="6" y="35"/>
                    <a:pt x="14" y="41"/>
                    <a:pt x="24" y="41"/>
                  </a:cubicBezTo>
                  <a:cubicBezTo>
                    <a:pt x="33" y="40"/>
                    <a:pt x="41" y="34"/>
                    <a:pt x="44" y="24"/>
                  </a:cubicBezTo>
                  <a:cubicBezTo>
                    <a:pt x="45" y="19"/>
                    <a:pt x="44" y="14"/>
                    <a:pt x="41" y="9"/>
                  </a:cubicBezTo>
                  <a:cubicBezTo>
                    <a:pt x="38" y="5"/>
                    <a:pt x="34" y="3"/>
                    <a:pt x="29" y="2"/>
                  </a:cubicBezTo>
                  <a:cubicBezTo>
                    <a:pt x="19" y="0"/>
                    <a:pt x="7" y="5"/>
                    <a:pt x="3" y="15"/>
                  </a:cubicBezTo>
                  <a:cubicBezTo>
                    <a:pt x="0" y="23"/>
                    <a:pt x="4" y="33"/>
                    <a:pt x="11" y="37"/>
                  </a:cubicBezTo>
                  <a:cubicBezTo>
                    <a:pt x="15" y="40"/>
                    <a:pt x="19" y="41"/>
                    <a:pt x="23" y="40"/>
                  </a:cubicBezTo>
                  <a:cubicBezTo>
                    <a:pt x="29" y="39"/>
                    <a:pt x="34" y="36"/>
                    <a:pt x="37" y="32"/>
                  </a:cubicBezTo>
                  <a:cubicBezTo>
                    <a:pt x="42" y="26"/>
                    <a:pt x="40" y="17"/>
                    <a:pt x="36" y="11"/>
                  </a:cubicBezTo>
                  <a:cubicBezTo>
                    <a:pt x="31" y="5"/>
                    <a:pt x="22" y="0"/>
                    <a:pt x="15" y="5"/>
                  </a:cubicBezTo>
                  <a:cubicBezTo>
                    <a:pt x="14" y="6"/>
                    <a:pt x="15" y="7"/>
                    <a:pt x="16" y="7"/>
                  </a:cubicBezTo>
                  <a:cubicBezTo>
                    <a:pt x="22" y="2"/>
                    <a:pt x="29" y="6"/>
                    <a:pt x="33" y="10"/>
                  </a:cubicBezTo>
                  <a:cubicBezTo>
                    <a:pt x="37" y="14"/>
                    <a:pt x="40" y="21"/>
                    <a:pt x="38" y="27"/>
                  </a:cubicBezTo>
                  <a:cubicBezTo>
                    <a:pt x="36" y="32"/>
                    <a:pt x="31" y="36"/>
                    <a:pt x="26" y="38"/>
                  </a:cubicBezTo>
                  <a:cubicBezTo>
                    <a:pt x="22" y="40"/>
                    <a:pt x="17" y="39"/>
                    <a:pt x="13" y="37"/>
                  </a:cubicBezTo>
                  <a:cubicBezTo>
                    <a:pt x="5" y="32"/>
                    <a:pt x="1" y="21"/>
                    <a:pt x="5" y="14"/>
                  </a:cubicBezTo>
                  <a:cubicBezTo>
                    <a:pt x="8" y="9"/>
                    <a:pt x="13" y="5"/>
                    <a:pt x="18" y="4"/>
                  </a:cubicBezTo>
                  <a:cubicBezTo>
                    <a:pt x="23" y="2"/>
                    <a:pt x="29" y="3"/>
                    <a:pt x="34" y="5"/>
                  </a:cubicBezTo>
                  <a:cubicBezTo>
                    <a:pt x="38" y="7"/>
                    <a:pt x="42" y="11"/>
                    <a:pt x="43" y="17"/>
                  </a:cubicBezTo>
                  <a:cubicBezTo>
                    <a:pt x="43" y="22"/>
                    <a:pt x="42" y="28"/>
                    <a:pt x="38" y="32"/>
                  </a:cubicBezTo>
                  <a:cubicBezTo>
                    <a:pt x="32" y="39"/>
                    <a:pt x="22" y="41"/>
                    <a:pt x="13" y="37"/>
                  </a:cubicBezTo>
                  <a:cubicBezTo>
                    <a:pt x="9" y="35"/>
                    <a:pt x="6" y="30"/>
                    <a:pt x="5" y="26"/>
                  </a:cubicBezTo>
                  <a:cubicBezTo>
                    <a:pt x="4" y="25"/>
                    <a:pt x="3" y="25"/>
                    <a:pt x="3" y="2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9" name="Freeform 472"/>
            <p:cNvSpPr/>
            <p:nvPr/>
          </p:nvSpPr>
          <p:spPr bwMode="auto">
            <a:xfrm>
              <a:off x="6127" y="2468"/>
              <a:ext cx="58" cy="55"/>
            </a:xfrm>
            <a:custGeom>
              <a:avLst/>
              <a:gdLst>
                <a:gd name="T0" fmla="*/ 6 w 45"/>
                <a:gd name="T1" fmla="*/ 12 h 43"/>
                <a:gd name="T2" fmla="*/ 4 w 45"/>
                <a:gd name="T3" fmla="*/ 32 h 43"/>
                <a:gd name="T4" fmla="*/ 21 w 45"/>
                <a:gd name="T5" fmla="*/ 41 h 43"/>
                <a:gd name="T6" fmla="*/ 38 w 45"/>
                <a:gd name="T7" fmla="*/ 35 h 43"/>
                <a:gd name="T8" fmla="*/ 43 w 45"/>
                <a:gd name="T9" fmla="*/ 18 h 43"/>
                <a:gd name="T10" fmla="*/ 34 w 45"/>
                <a:gd name="T11" fmla="*/ 4 h 43"/>
                <a:gd name="T12" fmla="*/ 17 w 45"/>
                <a:gd name="T13" fmla="*/ 2 h 43"/>
                <a:gd name="T14" fmla="*/ 1 w 45"/>
                <a:gd name="T15" fmla="*/ 22 h 43"/>
                <a:gd name="T16" fmla="*/ 16 w 45"/>
                <a:gd name="T17" fmla="*/ 40 h 43"/>
                <a:gd name="T18" fmla="*/ 42 w 45"/>
                <a:gd name="T19" fmla="*/ 26 h 43"/>
                <a:gd name="T20" fmla="*/ 32 w 45"/>
                <a:gd name="T21" fmla="*/ 4 h 43"/>
                <a:gd name="T22" fmla="*/ 8 w 45"/>
                <a:gd name="T23" fmla="*/ 7 h 43"/>
                <a:gd name="T24" fmla="*/ 9 w 45"/>
                <a:gd name="T25" fmla="*/ 8 h 43"/>
                <a:gd name="T26" fmla="*/ 39 w 45"/>
                <a:gd name="T27" fmla="*/ 12 h 43"/>
                <a:gd name="T28" fmla="*/ 38 w 45"/>
                <a:gd name="T29" fmla="*/ 31 h 43"/>
                <a:gd name="T30" fmla="*/ 23 w 45"/>
                <a:gd name="T31" fmla="*/ 39 h 43"/>
                <a:gd name="T32" fmla="*/ 3 w 45"/>
                <a:gd name="T33" fmla="*/ 25 h 43"/>
                <a:gd name="T34" fmla="*/ 4 w 45"/>
                <a:gd name="T35" fmla="*/ 13 h 43"/>
                <a:gd name="T36" fmla="*/ 16 w 45"/>
                <a:gd name="T37" fmla="*/ 4 h 43"/>
                <a:gd name="T38" fmla="*/ 34 w 45"/>
                <a:gd name="T39" fmla="*/ 5 h 43"/>
                <a:gd name="T40" fmla="*/ 41 w 45"/>
                <a:gd name="T41" fmla="*/ 22 h 43"/>
                <a:gd name="T42" fmla="*/ 32 w 45"/>
                <a:gd name="T43" fmla="*/ 38 h 43"/>
                <a:gd name="T44" fmla="*/ 13 w 45"/>
                <a:gd name="T45" fmla="*/ 37 h 43"/>
                <a:gd name="T46" fmla="*/ 4 w 45"/>
                <a:gd name="T47" fmla="*/ 27 h 43"/>
                <a:gd name="T48" fmla="*/ 7 w 45"/>
                <a:gd name="T49" fmla="*/ 12 h 43"/>
                <a:gd name="T50" fmla="*/ 6 w 45"/>
                <a:gd name="T51" fmla="*/ 1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5" h="43">
                  <a:moveTo>
                    <a:pt x="6" y="12"/>
                  </a:moveTo>
                  <a:cubicBezTo>
                    <a:pt x="2" y="18"/>
                    <a:pt x="0" y="25"/>
                    <a:pt x="4" y="32"/>
                  </a:cubicBezTo>
                  <a:cubicBezTo>
                    <a:pt x="8" y="38"/>
                    <a:pt x="15" y="40"/>
                    <a:pt x="21" y="41"/>
                  </a:cubicBezTo>
                  <a:cubicBezTo>
                    <a:pt x="27" y="41"/>
                    <a:pt x="34" y="40"/>
                    <a:pt x="38" y="35"/>
                  </a:cubicBezTo>
                  <a:cubicBezTo>
                    <a:pt x="42" y="30"/>
                    <a:pt x="43" y="24"/>
                    <a:pt x="43" y="18"/>
                  </a:cubicBezTo>
                  <a:cubicBezTo>
                    <a:pt x="42" y="12"/>
                    <a:pt x="39" y="7"/>
                    <a:pt x="34" y="4"/>
                  </a:cubicBezTo>
                  <a:cubicBezTo>
                    <a:pt x="29" y="1"/>
                    <a:pt x="23" y="0"/>
                    <a:pt x="17" y="2"/>
                  </a:cubicBezTo>
                  <a:cubicBezTo>
                    <a:pt x="8" y="4"/>
                    <a:pt x="0" y="11"/>
                    <a:pt x="1" y="22"/>
                  </a:cubicBezTo>
                  <a:cubicBezTo>
                    <a:pt x="2" y="30"/>
                    <a:pt x="9" y="37"/>
                    <a:pt x="16" y="40"/>
                  </a:cubicBezTo>
                  <a:cubicBezTo>
                    <a:pt x="27" y="43"/>
                    <a:pt x="38" y="36"/>
                    <a:pt x="42" y="26"/>
                  </a:cubicBezTo>
                  <a:cubicBezTo>
                    <a:pt x="45" y="17"/>
                    <a:pt x="40" y="7"/>
                    <a:pt x="32" y="4"/>
                  </a:cubicBezTo>
                  <a:cubicBezTo>
                    <a:pt x="24" y="1"/>
                    <a:pt x="15" y="3"/>
                    <a:pt x="8" y="7"/>
                  </a:cubicBezTo>
                  <a:cubicBezTo>
                    <a:pt x="7" y="8"/>
                    <a:pt x="8" y="9"/>
                    <a:pt x="9" y="8"/>
                  </a:cubicBezTo>
                  <a:cubicBezTo>
                    <a:pt x="18" y="3"/>
                    <a:pt x="33" y="1"/>
                    <a:pt x="39" y="12"/>
                  </a:cubicBezTo>
                  <a:cubicBezTo>
                    <a:pt x="43" y="17"/>
                    <a:pt x="42" y="25"/>
                    <a:pt x="38" y="31"/>
                  </a:cubicBezTo>
                  <a:cubicBezTo>
                    <a:pt x="35" y="36"/>
                    <a:pt x="29" y="38"/>
                    <a:pt x="23" y="39"/>
                  </a:cubicBezTo>
                  <a:cubicBezTo>
                    <a:pt x="14" y="39"/>
                    <a:pt x="6" y="33"/>
                    <a:pt x="3" y="25"/>
                  </a:cubicBezTo>
                  <a:cubicBezTo>
                    <a:pt x="2" y="21"/>
                    <a:pt x="2" y="17"/>
                    <a:pt x="4" y="13"/>
                  </a:cubicBezTo>
                  <a:cubicBezTo>
                    <a:pt x="6" y="8"/>
                    <a:pt x="12" y="5"/>
                    <a:pt x="16" y="4"/>
                  </a:cubicBezTo>
                  <a:cubicBezTo>
                    <a:pt x="22" y="2"/>
                    <a:pt x="29" y="2"/>
                    <a:pt x="34" y="5"/>
                  </a:cubicBezTo>
                  <a:cubicBezTo>
                    <a:pt x="39" y="8"/>
                    <a:pt x="42" y="15"/>
                    <a:pt x="41" y="22"/>
                  </a:cubicBezTo>
                  <a:cubicBezTo>
                    <a:pt x="41" y="28"/>
                    <a:pt x="38" y="34"/>
                    <a:pt x="32" y="38"/>
                  </a:cubicBezTo>
                  <a:cubicBezTo>
                    <a:pt x="27" y="41"/>
                    <a:pt x="19" y="40"/>
                    <a:pt x="13" y="37"/>
                  </a:cubicBezTo>
                  <a:cubicBezTo>
                    <a:pt x="8" y="35"/>
                    <a:pt x="5" y="31"/>
                    <a:pt x="4" y="27"/>
                  </a:cubicBezTo>
                  <a:cubicBezTo>
                    <a:pt x="3" y="22"/>
                    <a:pt x="5" y="17"/>
                    <a:pt x="7" y="12"/>
                  </a:cubicBezTo>
                  <a:cubicBezTo>
                    <a:pt x="7" y="12"/>
                    <a:pt x="6" y="11"/>
                    <a:pt x="6" y="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0" name="Freeform 473"/>
            <p:cNvSpPr/>
            <p:nvPr/>
          </p:nvSpPr>
          <p:spPr bwMode="auto">
            <a:xfrm>
              <a:off x="6099" y="2531"/>
              <a:ext cx="75" cy="63"/>
            </a:xfrm>
            <a:custGeom>
              <a:avLst/>
              <a:gdLst>
                <a:gd name="T0" fmla="*/ 14 w 58"/>
                <a:gd name="T1" fmla="*/ 13 h 49"/>
                <a:gd name="T2" fmla="*/ 8 w 58"/>
                <a:gd name="T3" fmla="*/ 28 h 49"/>
                <a:gd name="T4" fmla="*/ 17 w 58"/>
                <a:gd name="T5" fmla="*/ 41 h 49"/>
                <a:gd name="T6" fmla="*/ 35 w 58"/>
                <a:gd name="T7" fmla="*/ 47 h 49"/>
                <a:gd name="T8" fmla="*/ 51 w 58"/>
                <a:gd name="T9" fmla="*/ 36 h 49"/>
                <a:gd name="T10" fmla="*/ 54 w 58"/>
                <a:gd name="T11" fmla="*/ 18 h 49"/>
                <a:gd name="T12" fmla="*/ 42 w 58"/>
                <a:gd name="T13" fmla="*/ 5 h 49"/>
                <a:gd name="T14" fmla="*/ 9 w 58"/>
                <a:gd name="T15" fmla="*/ 10 h 49"/>
                <a:gd name="T16" fmla="*/ 0 w 58"/>
                <a:gd name="T17" fmla="*/ 26 h 49"/>
                <a:gd name="T18" fmla="*/ 9 w 58"/>
                <a:gd name="T19" fmla="*/ 42 h 49"/>
                <a:gd name="T20" fmla="*/ 44 w 58"/>
                <a:gd name="T21" fmla="*/ 43 h 49"/>
                <a:gd name="T22" fmla="*/ 54 w 58"/>
                <a:gd name="T23" fmla="*/ 29 h 49"/>
                <a:gd name="T24" fmla="*/ 48 w 58"/>
                <a:gd name="T25" fmla="*/ 13 h 49"/>
                <a:gd name="T26" fmla="*/ 34 w 58"/>
                <a:gd name="T27" fmla="*/ 6 h 49"/>
                <a:gd name="T28" fmla="*/ 18 w 58"/>
                <a:gd name="T29" fmla="*/ 11 h 49"/>
                <a:gd name="T30" fmla="*/ 13 w 58"/>
                <a:gd name="T31" fmla="*/ 15 h 49"/>
                <a:gd name="T32" fmla="*/ 14 w 58"/>
                <a:gd name="T33" fmla="*/ 16 h 49"/>
                <a:gd name="T34" fmla="*/ 46 w 58"/>
                <a:gd name="T35" fmla="*/ 12 h 49"/>
                <a:gd name="T36" fmla="*/ 52 w 58"/>
                <a:gd name="T37" fmla="*/ 29 h 49"/>
                <a:gd name="T38" fmla="*/ 41 w 58"/>
                <a:gd name="T39" fmla="*/ 43 h 49"/>
                <a:gd name="T40" fmla="*/ 5 w 58"/>
                <a:gd name="T41" fmla="*/ 36 h 49"/>
                <a:gd name="T42" fmla="*/ 4 w 58"/>
                <a:gd name="T43" fmla="*/ 18 h 49"/>
                <a:gd name="T44" fmla="*/ 19 w 58"/>
                <a:gd name="T45" fmla="*/ 6 h 49"/>
                <a:gd name="T46" fmla="*/ 52 w 58"/>
                <a:gd name="T47" fmla="*/ 17 h 49"/>
                <a:gd name="T48" fmla="*/ 32 w 58"/>
                <a:gd name="T49" fmla="*/ 46 h 49"/>
                <a:gd name="T50" fmla="*/ 12 w 58"/>
                <a:gd name="T51" fmla="*/ 33 h 49"/>
                <a:gd name="T52" fmla="*/ 10 w 58"/>
                <a:gd name="T53" fmla="*/ 24 h 49"/>
                <a:gd name="T54" fmla="*/ 15 w 58"/>
                <a:gd name="T55" fmla="*/ 14 h 49"/>
                <a:gd name="T56" fmla="*/ 14 w 58"/>
                <a:gd name="T57" fmla="*/ 1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8" h="49">
                  <a:moveTo>
                    <a:pt x="14" y="13"/>
                  </a:moveTo>
                  <a:cubicBezTo>
                    <a:pt x="10" y="17"/>
                    <a:pt x="7" y="22"/>
                    <a:pt x="8" y="28"/>
                  </a:cubicBezTo>
                  <a:cubicBezTo>
                    <a:pt x="9" y="33"/>
                    <a:pt x="13" y="38"/>
                    <a:pt x="17" y="41"/>
                  </a:cubicBezTo>
                  <a:cubicBezTo>
                    <a:pt x="22" y="45"/>
                    <a:pt x="29" y="48"/>
                    <a:pt x="35" y="47"/>
                  </a:cubicBezTo>
                  <a:cubicBezTo>
                    <a:pt x="42" y="46"/>
                    <a:pt x="48" y="42"/>
                    <a:pt x="51" y="36"/>
                  </a:cubicBezTo>
                  <a:cubicBezTo>
                    <a:pt x="55" y="31"/>
                    <a:pt x="56" y="24"/>
                    <a:pt x="54" y="18"/>
                  </a:cubicBezTo>
                  <a:cubicBezTo>
                    <a:pt x="53" y="12"/>
                    <a:pt x="48" y="7"/>
                    <a:pt x="42" y="5"/>
                  </a:cubicBezTo>
                  <a:cubicBezTo>
                    <a:pt x="32" y="0"/>
                    <a:pt x="18" y="3"/>
                    <a:pt x="9" y="10"/>
                  </a:cubicBezTo>
                  <a:cubicBezTo>
                    <a:pt x="4" y="14"/>
                    <a:pt x="1" y="20"/>
                    <a:pt x="0" y="26"/>
                  </a:cubicBezTo>
                  <a:cubicBezTo>
                    <a:pt x="0" y="33"/>
                    <a:pt x="4" y="38"/>
                    <a:pt x="9" y="42"/>
                  </a:cubicBezTo>
                  <a:cubicBezTo>
                    <a:pt x="19" y="49"/>
                    <a:pt x="34" y="49"/>
                    <a:pt x="44" y="43"/>
                  </a:cubicBezTo>
                  <a:cubicBezTo>
                    <a:pt x="49" y="39"/>
                    <a:pt x="53" y="35"/>
                    <a:pt x="54" y="29"/>
                  </a:cubicBezTo>
                  <a:cubicBezTo>
                    <a:pt x="55" y="23"/>
                    <a:pt x="52" y="17"/>
                    <a:pt x="48" y="13"/>
                  </a:cubicBezTo>
                  <a:cubicBezTo>
                    <a:pt x="45" y="9"/>
                    <a:pt x="39" y="6"/>
                    <a:pt x="34" y="6"/>
                  </a:cubicBezTo>
                  <a:cubicBezTo>
                    <a:pt x="28" y="6"/>
                    <a:pt x="23" y="9"/>
                    <a:pt x="18" y="11"/>
                  </a:cubicBezTo>
                  <a:cubicBezTo>
                    <a:pt x="16" y="12"/>
                    <a:pt x="15" y="14"/>
                    <a:pt x="13" y="15"/>
                  </a:cubicBezTo>
                  <a:cubicBezTo>
                    <a:pt x="12" y="15"/>
                    <a:pt x="13" y="17"/>
                    <a:pt x="14" y="16"/>
                  </a:cubicBezTo>
                  <a:cubicBezTo>
                    <a:pt x="23" y="9"/>
                    <a:pt x="36" y="4"/>
                    <a:pt x="46" y="12"/>
                  </a:cubicBezTo>
                  <a:cubicBezTo>
                    <a:pt x="50" y="16"/>
                    <a:pt x="54" y="22"/>
                    <a:pt x="52" y="29"/>
                  </a:cubicBezTo>
                  <a:cubicBezTo>
                    <a:pt x="51" y="35"/>
                    <a:pt x="47" y="40"/>
                    <a:pt x="41" y="43"/>
                  </a:cubicBezTo>
                  <a:cubicBezTo>
                    <a:pt x="30" y="49"/>
                    <a:pt x="13" y="47"/>
                    <a:pt x="5" y="36"/>
                  </a:cubicBezTo>
                  <a:cubicBezTo>
                    <a:pt x="1" y="31"/>
                    <a:pt x="1" y="24"/>
                    <a:pt x="4" y="18"/>
                  </a:cubicBezTo>
                  <a:cubicBezTo>
                    <a:pt x="8" y="12"/>
                    <a:pt x="13" y="8"/>
                    <a:pt x="19" y="6"/>
                  </a:cubicBezTo>
                  <a:cubicBezTo>
                    <a:pt x="31" y="2"/>
                    <a:pt x="47" y="4"/>
                    <a:pt x="52" y="17"/>
                  </a:cubicBezTo>
                  <a:cubicBezTo>
                    <a:pt x="58" y="30"/>
                    <a:pt x="46" y="46"/>
                    <a:pt x="32" y="46"/>
                  </a:cubicBezTo>
                  <a:cubicBezTo>
                    <a:pt x="24" y="46"/>
                    <a:pt x="16" y="40"/>
                    <a:pt x="12" y="33"/>
                  </a:cubicBezTo>
                  <a:cubicBezTo>
                    <a:pt x="10" y="31"/>
                    <a:pt x="9" y="27"/>
                    <a:pt x="10" y="24"/>
                  </a:cubicBezTo>
                  <a:cubicBezTo>
                    <a:pt x="10" y="20"/>
                    <a:pt x="12" y="17"/>
                    <a:pt x="15" y="14"/>
                  </a:cubicBezTo>
                  <a:cubicBezTo>
                    <a:pt x="16" y="14"/>
                    <a:pt x="15" y="12"/>
                    <a:pt x="14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1" name="Freeform 474"/>
            <p:cNvSpPr/>
            <p:nvPr/>
          </p:nvSpPr>
          <p:spPr bwMode="auto">
            <a:xfrm>
              <a:off x="5910" y="2531"/>
              <a:ext cx="58" cy="56"/>
            </a:xfrm>
            <a:custGeom>
              <a:avLst/>
              <a:gdLst>
                <a:gd name="T0" fmla="*/ 6 w 45"/>
                <a:gd name="T1" fmla="*/ 14 h 43"/>
                <a:gd name="T2" fmla="*/ 20 w 45"/>
                <a:gd name="T3" fmla="*/ 1 h 43"/>
                <a:gd name="T4" fmla="*/ 4 w 45"/>
                <a:gd name="T5" fmla="*/ 31 h 43"/>
                <a:gd name="T6" fmla="*/ 4 w 45"/>
                <a:gd name="T7" fmla="*/ 33 h 43"/>
                <a:gd name="T8" fmla="*/ 23 w 45"/>
                <a:gd name="T9" fmla="*/ 2 h 43"/>
                <a:gd name="T10" fmla="*/ 31 w 45"/>
                <a:gd name="T11" fmla="*/ 3 h 43"/>
                <a:gd name="T12" fmla="*/ 13 w 45"/>
                <a:gd name="T13" fmla="*/ 36 h 43"/>
                <a:gd name="T14" fmla="*/ 17 w 45"/>
                <a:gd name="T15" fmla="*/ 36 h 43"/>
                <a:gd name="T16" fmla="*/ 23 w 45"/>
                <a:gd name="T17" fmla="*/ 31 h 43"/>
                <a:gd name="T18" fmla="*/ 28 w 45"/>
                <a:gd name="T19" fmla="*/ 31 h 43"/>
                <a:gd name="T20" fmla="*/ 36 w 45"/>
                <a:gd name="T21" fmla="*/ 27 h 43"/>
                <a:gd name="T22" fmla="*/ 41 w 45"/>
                <a:gd name="T23" fmla="*/ 24 h 43"/>
                <a:gd name="T24" fmla="*/ 40 w 45"/>
                <a:gd name="T25" fmla="*/ 19 h 43"/>
                <a:gd name="T26" fmla="*/ 28 w 45"/>
                <a:gd name="T27" fmla="*/ 35 h 43"/>
                <a:gd name="T28" fmla="*/ 27 w 45"/>
                <a:gd name="T29" fmla="*/ 12 h 43"/>
                <a:gd name="T30" fmla="*/ 39 w 45"/>
                <a:gd name="T31" fmla="*/ 16 h 43"/>
                <a:gd name="T32" fmla="*/ 29 w 45"/>
                <a:gd name="T33" fmla="*/ 34 h 43"/>
                <a:gd name="T34" fmla="*/ 17 w 45"/>
                <a:gd name="T35" fmla="*/ 37 h 43"/>
                <a:gd name="T36" fmla="*/ 14 w 45"/>
                <a:gd name="T37" fmla="*/ 10 h 43"/>
                <a:gd name="T38" fmla="*/ 38 w 45"/>
                <a:gd name="T39" fmla="*/ 12 h 43"/>
                <a:gd name="T40" fmla="*/ 32 w 45"/>
                <a:gd name="T41" fmla="*/ 33 h 43"/>
                <a:gd name="T42" fmla="*/ 9 w 45"/>
                <a:gd name="T43" fmla="*/ 21 h 43"/>
                <a:gd name="T44" fmla="*/ 32 w 45"/>
                <a:gd name="T45" fmla="*/ 9 h 43"/>
                <a:gd name="T46" fmla="*/ 31 w 45"/>
                <a:gd name="T47" fmla="*/ 36 h 43"/>
                <a:gd name="T48" fmla="*/ 22 w 45"/>
                <a:gd name="T49" fmla="*/ 16 h 43"/>
                <a:gd name="T50" fmla="*/ 43 w 45"/>
                <a:gd name="T51" fmla="*/ 24 h 43"/>
                <a:gd name="T52" fmla="*/ 20 w 45"/>
                <a:gd name="T53" fmla="*/ 9 h 43"/>
                <a:gd name="T54" fmla="*/ 9 w 45"/>
                <a:gd name="T55" fmla="*/ 36 h 43"/>
                <a:gd name="T56" fmla="*/ 35 w 45"/>
                <a:gd name="T57" fmla="*/ 28 h 43"/>
                <a:gd name="T58" fmla="*/ 14 w 45"/>
                <a:gd name="T59" fmla="*/ 13 h 43"/>
                <a:gd name="T60" fmla="*/ 18 w 45"/>
                <a:gd name="T61" fmla="*/ 34 h 43"/>
                <a:gd name="T62" fmla="*/ 31 w 45"/>
                <a:gd name="T63" fmla="*/ 9 h 43"/>
                <a:gd name="T64" fmla="*/ 11 w 45"/>
                <a:gd name="T65" fmla="*/ 25 h 43"/>
                <a:gd name="T66" fmla="*/ 34 w 45"/>
                <a:gd name="T67" fmla="*/ 29 h 43"/>
                <a:gd name="T68" fmla="*/ 39 w 45"/>
                <a:gd name="T69" fmla="*/ 23 h 43"/>
                <a:gd name="T70" fmla="*/ 28 w 45"/>
                <a:gd name="T71" fmla="*/ 13 h 43"/>
                <a:gd name="T72" fmla="*/ 27 w 45"/>
                <a:gd name="T73" fmla="*/ 33 h 43"/>
                <a:gd name="T74" fmla="*/ 39 w 45"/>
                <a:gd name="T75" fmla="*/ 20 h 43"/>
                <a:gd name="T76" fmla="*/ 40 w 45"/>
                <a:gd name="T77" fmla="*/ 30 h 43"/>
                <a:gd name="T78" fmla="*/ 33 w 45"/>
                <a:gd name="T79" fmla="*/ 33 h 43"/>
                <a:gd name="T80" fmla="*/ 28 w 45"/>
                <a:gd name="T81" fmla="*/ 31 h 43"/>
                <a:gd name="T82" fmla="*/ 26 w 45"/>
                <a:gd name="T83" fmla="*/ 24 h 43"/>
                <a:gd name="T84" fmla="*/ 32 w 45"/>
                <a:gd name="T85" fmla="*/ 14 h 43"/>
                <a:gd name="T86" fmla="*/ 32 w 45"/>
                <a:gd name="T87" fmla="*/ 8 h 43"/>
                <a:gd name="T88" fmla="*/ 31 w 45"/>
                <a:gd name="T89" fmla="*/ 3 h 43"/>
                <a:gd name="T90" fmla="*/ 10 w 45"/>
                <a:gd name="T91" fmla="*/ 33 h 43"/>
                <a:gd name="T92" fmla="*/ 4 w 45"/>
                <a:gd name="T93" fmla="*/ 33 h 43"/>
                <a:gd name="T94" fmla="*/ 10 w 45"/>
                <a:gd name="T95" fmla="*/ 16 h 43"/>
                <a:gd name="T96" fmla="*/ 19 w 45"/>
                <a:gd name="T97" fmla="*/ 1 h 43"/>
                <a:gd name="T98" fmla="*/ 2 w 45"/>
                <a:gd name="T99" fmla="*/ 30 h 43"/>
                <a:gd name="T100" fmla="*/ 15 w 45"/>
                <a:gd name="T101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5" h="43">
                  <a:moveTo>
                    <a:pt x="5" y="21"/>
                  </a:moveTo>
                  <a:cubicBezTo>
                    <a:pt x="8" y="15"/>
                    <a:pt x="13" y="9"/>
                    <a:pt x="17" y="2"/>
                  </a:cubicBezTo>
                  <a:cubicBezTo>
                    <a:pt x="17" y="1"/>
                    <a:pt x="16" y="1"/>
                    <a:pt x="16" y="1"/>
                  </a:cubicBezTo>
                  <a:cubicBezTo>
                    <a:pt x="11" y="4"/>
                    <a:pt x="8" y="9"/>
                    <a:pt x="6" y="14"/>
                  </a:cubicBezTo>
                  <a:cubicBezTo>
                    <a:pt x="4" y="19"/>
                    <a:pt x="1" y="24"/>
                    <a:pt x="1" y="30"/>
                  </a:cubicBezTo>
                  <a:cubicBezTo>
                    <a:pt x="0" y="30"/>
                    <a:pt x="1" y="31"/>
                    <a:pt x="2" y="30"/>
                  </a:cubicBezTo>
                  <a:cubicBezTo>
                    <a:pt x="6" y="28"/>
                    <a:pt x="8" y="22"/>
                    <a:pt x="11" y="18"/>
                  </a:cubicBezTo>
                  <a:cubicBezTo>
                    <a:pt x="13" y="12"/>
                    <a:pt x="17" y="6"/>
                    <a:pt x="20" y="1"/>
                  </a:cubicBezTo>
                  <a:cubicBezTo>
                    <a:pt x="20" y="0"/>
                    <a:pt x="19" y="0"/>
                    <a:pt x="19" y="0"/>
                  </a:cubicBezTo>
                  <a:cubicBezTo>
                    <a:pt x="13" y="2"/>
                    <a:pt x="11" y="8"/>
                    <a:pt x="8" y="13"/>
                  </a:cubicBezTo>
                  <a:cubicBezTo>
                    <a:pt x="6" y="19"/>
                    <a:pt x="4" y="24"/>
                    <a:pt x="3" y="30"/>
                  </a:cubicBezTo>
                  <a:cubicBezTo>
                    <a:pt x="2" y="31"/>
                    <a:pt x="3" y="31"/>
                    <a:pt x="4" y="31"/>
                  </a:cubicBezTo>
                  <a:cubicBezTo>
                    <a:pt x="7" y="27"/>
                    <a:pt x="8" y="22"/>
                    <a:pt x="10" y="17"/>
                  </a:cubicBezTo>
                  <a:cubicBezTo>
                    <a:pt x="13" y="12"/>
                    <a:pt x="16" y="6"/>
                    <a:pt x="21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3" y="10"/>
                    <a:pt x="8" y="22"/>
                    <a:pt x="4" y="33"/>
                  </a:cubicBezTo>
                  <a:cubicBezTo>
                    <a:pt x="4" y="34"/>
                    <a:pt x="5" y="34"/>
                    <a:pt x="5" y="34"/>
                  </a:cubicBezTo>
                  <a:cubicBezTo>
                    <a:pt x="10" y="30"/>
                    <a:pt x="12" y="24"/>
                    <a:pt x="15" y="19"/>
                  </a:cubicBezTo>
                  <a:cubicBezTo>
                    <a:pt x="18" y="14"/>
                    <a:pt x="22" y="9"/>
                    <a:pt x="24" y="3"/>
                  </a:cubicBezTo>
                  <a:cubicBezTo>
                    <a:pt x="24" y="2"/>
                    <a:pt x="23" y="1"/>
                    <a:pt x="23" y="2"/>
                  </a:cubicBezTo>
                  <a:cubicBezTo>
                    <a:pt x="18" y="12"/>
                    <a:pt x="13" y="23"/>
                    <a:pt x="8" y="33"/>
                  </a:cubicBezTo>
                  <a:cubicBezTo>
                    <a:pt x="8" y="33"/>
                    <a:pt x="8" y="34"/>
                    <a:pt x="9" y="33"/>
                  </a:cubicBezTo>
                  <a:cubicBezTo>
                    <a:pt x="15" y="30"/>
                    <a:pt x="18" y="24"/>
                    <a:pt x="21" y="19"/>
                  </a:cubicBezTo>
                  <a:cubicBezTo>
                    <a:pt x="25" y="14"/>
                    <a:pt x="29" y="9"/>
                    <a:pt x="31" y="3"/>
                  </a:cubicBezTo>
                  <a:cubicBezTo>
                    <a:pt x="31" y="2"/>
                    <a:pt x="31" y="1"/>
                    <a:pt x="30" y="2"/>
                  </a:cubicBezTo>
                  <a:cubicBezTo>
                    <a:pt x="26" y="5"/>
                    <a:pt x="24" y="11"/>
                    <a:pt x="22" y="16"/>
                  </a:cubicBezTo>
                  <a:cubicBezTo>
                    <a:pt x="18" y="22"/>
                    <a:pt x="15" y="29"/>
                    <a:pt x="12" y="36"/>
                  </a:cubicBezTo>
                  <a:cubicBezTo>
                    <a:pt x="12" y="36"/>
                    <a:pt x="13" y="37"/>
                    <a:pt x="13" y="36"/>
                  </a:cubicBezTo>
                  <a:cubicBezTo>
                    <a:pt x="22" y="29"/>
                    <a:pt x="26" y="18"/>
                    <a:pt x="33" y="9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27" y="18"/>
                    <a:pt x="21" y="26"/>
                    <a:pt x="16" y="36"/>
                  </a:cubicBezTo>
                  <a:cubicBezTo>
                    <a:pt x="15" y="36"/>
                    <a:pt x="16" y="37"/>
                    <a:pt x="17" y="36"/>
                  </a:cubicBezTo>
                  <a:cubicBezTo>
                    <a:pt x="23" y="30"/>
                    <a:pt x="26" y="21"/>
                    <a:pt x="33" y="15"/>
                  </a:cubicBezTo>
                  <a:cubicBezTo>
                    <a:pt x="32" y="15"/>
                    <a:pt x="32" y="15"/>
                    <a:pt x="32" y="14"/>
                  </a:cubicBezTo>
                  <a:cubicBezTo>
                    <a:pt x="30" y="21"/>
                    <a:pt x="25" y="25"/>
                    <a:pt x="22" y="31"/>
                  </a:cubicBezTo>
                  <a:cubicBezTo>
                    <a:pt x="22" y="31"/>
                    <a:pt x="23" y="32"/>
                    <a:pt x="23" y="31"/>
                  </a:cubicBezTo>
                  <a:cubicBezTo>
                    <a:pt x="24" y="30"/>
                    <a:pt x="25" y="28"/>
                    <a:pt x="26" y="27"/>
                  </a:cubicBezTo>
                  <a:cubicBezTo>
                    <a:pt x="28" y="25"/>
                    <a:pt x="29" y="22"/>
                    <a:pt x="31" y="21"/>
                  </a:cubicBezTo>
                  <a:cubicBezTo>
                    <a:pt x="34" y="20"/>
                    <a:pt x="32" y="25"/>
                    <a:pt x="32" y="25"/>
                  </a:cubicBezTo>
                  <a:cubicBezTo>
                    <a:pt x="31" y="27"/>
                    <a:pt x="29" y="30"/>
                    <a:pt x="28" y="31"/>
                  </a:cubicBezTo>
                  <a:cubicBezTo>
                    <a:pt x="28" y="31"/>
                    <a:pt x="29" y="31"/>
                    <a:pt x="29" y="32"/>
                  </a:cubicBezTo>
                  <a:cubicBezTo>
                    <a:pt x="30" y="30"/>
                    <a:pt x="31" y="29"/>
                    <a:pt x="31" y="28"/>
                  </a:cubicBezTo>
                  <a:cubicBezTo>
                    <a:pt x="32" y="27"/>
                    <a:pt x="34" y="25"/>
                    <a:pt x="35" y="24"/>
                  </a:cubicBezTo>
                  <a:cubicBezTo>
                    <a:pt x="37" y="23"/>
                    <a:pt x="36" y="27"/>
                    <a:pt x="36" y="27"/>
                  </a:cubicBezTo>
                  <a:cubicBezTo>
                    <a:pt x="35" y="29"/>
                    <a:pt x="34" y="31"/>
                    <a:pt x="32" y="32"/>
                  </a:cubicBezTo>
                  <a:cubicBezTo>
                    <a:pt x="33" y="32"/>
                    <a:pt x="33" y="32"/>
                    <a:pt x="33" y="33"/>
                  </a:cubicBezTo>
                  <a:cubicBezTo>
                    <a:pt x="34" y="29"/>
                    <a:pt x="38" y="25"/>
                    <a:pt x="42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5"/>
                    <a:pt x="40" y="27"/>
                    <a:pt x="39" y="29"/>
                  </a:cubicBezTo>
                  <a:cubicBezTo>
                    <a:pt x="38" y="30"/>
                    <a:pt x="36" y="33"/>
                    <a:pt x="34" y="33"/>
                  </a:cubicBezTo>
                  <a:cubicBezTo>
                    <a:pt x="35" y="33"/>
                    <a:pt x="35" y="33"/>
                    <a:pt x="35" y="34"/>
                  </a:cubicBezTo>
                  <a:cubicBezTo>
                    <a:pt x="37" y="29"/>
                    <a:pt x="40" y="24"/>
                    <a:pt x="40" y="19"/>
                  </a:cubicBezTo>
                  <a:cubicBezTo>
                    <a:pt x="40" y="19"/>
                    <a:pt x="40" y="18"/>
                    <a:pt x="40" y="18"/>
                  </a:cubicBezTo>
                  <a:cubicBezTo>
                    <a:pt x="35" y="17"/>
                    <a:pt x="30" y="23"/>
                    <a:pt x="28" y="26"/>
                  </a:cubicBezTo>
                  <a:cubicBezTo>
                    <a:pt x="26" y="28"/>
                    <a:pt x="26" y="30"/>
                    <a:pt x="25" y="32"/>
                  </a:cubicBezTo>
                  <a:cubicBezTo>
                    <a:pt x="25" y="33"/>
                    <a:pt x="26" y="35"/>
                    <a:pt x="28" y="35"/>
                  </a:cubicBezTo>
                  <a:cubicBezTo>
                    <a:pt x="29" y="34"/>
                    <a:pt x="31" y="33"/>
                    <a:pt x="32" y="31"/>
                  </a:cubicBezTo>
                  <a:cubicBezTo>
                    <a:pt x="34" y="30"/>
                    <a:pt x="35" y="29"/>
                    <a:pt x="36" y="27"/>
                  </a:cubicBezTo>
                  <a:cubicBezTo>
                    <a:pt x="38" y="23"/>
                    <a:pt x="39" y="18"/>
                    <a:pt x="38" y="14"/>
                  </a:cubicBezTo>
                  <a:cubicBezTo>
                    <a:pt x="36" y="9"/>
                    <a:pt x="31" y="10"/>
                    <a:pt x="27" y="12"/>
                  </a:cubicBezTo>
                  <a:cubicBezTo>
                    <a:pt x="23" y="15"/>
                    <a:pt x="20" y="21"/>
                    <a:pt x="19" y="26"/>
                  </a:cubicBezTo>
                  <a:cubicBezTo>
                    <a:pt x="18" y="30"/>
                    <a:pt x="20" y="35"/>
                    <a:pt x="25" y="36"/>
                  </a:cubicBezTo>
                  <a:cubicBezTo>
                    <a:pt x="29" y="37"/>
                    <a:pt x="34" y="34"/>
                    <a:pt x="37" y="30"/>
                  </a:cubicBezTo>
                  <a:cubicBezTo>
                    <a:pt x="40" y="27"/>
                    <a:pt x="41" y="21"/>
                    <a:pt x="39" y="16"/>
                  </a:cubicBezTo>
                  <a:cubicBezTo>
                    <a:pt x="37" y="12"/>
                    <a:pt x="33" y="9"/>
                    <a:pt x="28" y="9"/>
                  </a:cubicBezTo>
                  <a:cubicBezTo>
                    <a:pt x="22" y="9"/>
                    <a:pt x="18" y="13"/>
                    <a:pt x="15" y="18"/>
                  </a:cubicBezTo>
                  <a:cubicBezTo>
                    <a:pt x="13" y="22"/>
                    <a:pt x="11" y="28"/>
                    <a:pt x="15" y="33"/>
                  </a:cubicBezTo>
                  <a:cubicBezTo>
                    <a:pt x="19" y="36"/>
                    <a:pt x="24" y="36"/>
                    <a:pt x="29" y="34"/>
                  </a:cubicBezTo>
                  <a:cubicBezTo>
                    <a:pt x="33" y="32"/>
                    <a:pt x="37" y="28"/>
                    <a:pt x="39" y="24"/>
                  </a:cubicBezTo>
                  <a:cubicBezTo>
                    <a:pt x="41" y="18"/>
                    <a:pt x="37" y="12"/>
                    <a:pt x="33" y="9"/>
                  </a:cubicBezTo>
                  <a:cubicBezTo>
                    <a:pt x="28" y="6"/>
                    <a:pt x="21" y="6"/>
                    <a:pt x="16" y="10"/>
                  </a:cubicBezTo>
                  <a:cubicBezTo>
                    <a:pt x="9" y="16"/>
                    <a:pt x="5" y="33"/>
                    <a:pt x="17" y="37"/>
                  </a:cubicBezTo>
                  <a:cubicBezTo>
                    <a:pt x="23" y="38"/>
                    <a:pt x="28" y="35"/>
                    <a:pt x="32" y="31"/>
                  </a:cubicBezTo>
                  <a:cubicBezTo>
                    <a:pt x="36" y="27"/>
                    <a:pt x="38" y="22"/>
                    <a:pt x="37" y="17"/>
                  </a:cubicBezTo>
                  <a:cubicBezTo>
                    <a:pt x="36" y="12"/>
                    <a:pt x="32" y="7"/>
                    <a:pt x="28" y="5"/>
                  </a:cubicBezTo>
                  <a:cubicBezTo>
                    <a:pt x="23" y="3"/>
                    <a:pt x="17" y="6"/>
                    <a:pt x="14" y="10"/>
                  </a:cubicBezTo>
                  <a:cubicBezTo>
                    <a:pt x="8" y="16"/>
                    <a:pt x="3" y="31"/>
                    <a:pt x="14" y="35"/>
                  </a:cubicBezTo>
                  <a:cubicBezTo>
                    <a:pt x="19" y="37"/>
                    <a:pt x="24" y="36"/>
                    <a:pt x="28" y="34"/>
                  </a:cubicBezTo>
                  <a:cubicBezTo>
                    <a:pt x="33" y="33"/>
                    <a:pt x="37" y="30"/>
                    <a:pt x="40" y="26"/>
                  </a:cubicBezTo>
                  <a:cubicBezTo>
                    <a:pt x="42" y="21"/>
                    <a:pt x="41" y="16"/>
                    <a:pt x="38" y="12"/>
                  </a:cubicBezTo>
                  <a:cubicBezTo>
                    <a:pt x="35" y="8"/>
                    <a:pt x="29" y="6"/>
                    <a:pt x="24" y="6"/>
                  </a:cubicBezTo>
                  <a:cubicBezTo>
                    <a:pt x="13" y="7"/>
                    <a:pt x="7" y="19"/>
                    <a:pt x="8" y="28"/>
                  </a:cubicBezTo>
                  <a:cubicBezTo>
                    <a:pt x="8" y="33"/>
                    <a:pt x="11" y="37"/>
                    <a:pt x="16" y="38"/>
                  </a:cubicBezTo>
                  <a:cubicBezTo>
                    <a:pt x="21" y="40"/>
                    <a:pt x="27" y="37"/>
                    <a:pt x="32" y="33"/>
                  </a:cubicBezTo>
                  <a:cubicBezTo>
                    <a:pt x="36" y="30"/>
                    <a:pt x="39" y="24"/>
                    <a:pt x="39" y="18"/>
                  </a:cubicBezTo>
                  <a:cubicBezTo>
                    <a:pt x="39" y="13"/>
                    <a:pt x="36" y="8"/>
                    <a:pt x="32" y="6"/>
                  </a:cubicBezTo>
                  <a:cubicBezTo>
                    <a:pt x="27" y="4"/>
                    <a:pt x="22" y="5"/>
                    <a:pt x="18" y="8"/>
                  </a:cubicBezTo>
                  <a:cubicBezTo>
                    <a:pt x="13" y="11"/>
                    <a:pt x="11" y="16"/>
                    <a:pt x="9" y="21"/>
                  </a:cubicBezTo>
                  <a:cubicBezTo>
                    <a:pt x="7" y="25"/>
                    <a:pt x="6" y="31"/>
                    <a:pt x="8" y="37"/>
                  </a:cubicBezTo>
                  <a:cubicBezTo>
                    <a:pt x="10" y="42"/>
                    <a:pt x="16" y="43"/>
                    <a:pt x="21" y="43"/>
                  </a:cubicBezTo>
                  <a:cubicBezTo>
                    <a:pt x="31" y="42"/>
                    <a:pt x="42" y="34"/>
                    <a:pt x="41" y="23"/>
                  </a:cubicBezTo>
                  <a:cubicBezTo>
                    <a:pt x="41" y="17"/>
                    <a:pt x="37" y="12"/>
                    <a:pt x="32" y="9"/>
                  </a:cubicBezTo>
                  <a:cubicBezTo>
                    <a:pt x="26" y="6"/>
                    <a:pt x="20" y="7"/>
                    <a:pt x="15" y="10"/>
                  </a:cubicBezTo>
                  <a:cubicBezTo>
                    <a:pt x="10" y="13"/>
                    <a:pt x="7" y="19"/>
                    <a:pt x="7" y="25"/>
                  </a:cubicBezTo>
                  <a:cubicBezTo>
                    <a:pt x="7" y="30"/>
                    <a:pt x="11" y="34"/>
                    <a:pt x="16" y="36"/>
                  </a:cubicBezTo>
                  <a:cubicBezTo>
                    <a:pt x="21" y="38"/>
                    <a:pt x="26" y="37"/>
                    <a:pt x="31" y="36"/>
                  </a:cubicBezTo>
                  <a:cubicBezTo>
                    <a:pt x="35" y="35"/>
                    <a:pt x="40" y="33"/>
                    <a:pt x="43" y="29"/>
                  </a:cubicBezTo>
                  <a:cubicBezTo>
                    <a:pt x="45" y="25"/>
                    <a:pt x="45" y="19"/>
                    <a:pt x="42" y="15"/>
                  </a:cubicBezTo>
                  <a:cubicBezTo>
                    <a:pt x="39" y="12"/>
                    <a:pt x="34" y="12"/>
                    <a:pt x="30" y="13"/>
                  </a:cubicBezTo>
                  <a:cubicBezTo>
                    <a:pt x="27" y="13"/>
                    <a:pt x="24" y="15"/>
                    <a:pt x="22" y="16"/>
                  </a:cubicBezTo>
                  <a:cubicBezTo>
                    <a:pt x="21" y="17"/>
                    <a:pt x="22" y="18"/>
                    <a:pt x="22" y="18"/>
                  </a:cubicBezTo>
                  <a:cubicBezTo>
                    <a:pt x="26" y="15"/>
                    <a:pt x="31" y="13"/>
                    <a:pt x="35" y="14"/>
                  </a:cubicBezTo>
                  <a:cubicBezTo>
                    <a:pt x="37" y="14"/>
                    <a:pt x="39" y="15"/>
                    <a:pt x="41" y="16"/>
                  </a:cubicBezTo>
                  <a:cubicBezTo>
                    <a:pt x="43" y="18"/>
                    <a:pt x="43" y="21"/>
                    <a:pt x="43" y="24"/>
                  </a:cubicBezTo>
                  <a:cubicBezTo>
                    <a:pt x="42" y="29"/>
                    <a:pt x="37" y="33"/>
                    <a:pt x="33" y="34"/>
                  </a:cubicBezTo>
                  <a:cubicBezTo>
                    <a:pt x="28" y="36"/>
                    <a:pt x="23" y="36"/>
                    <a:pt x="18" y="35"/>
                  </a:cubicBezTo>
                  <a:cubicBezTo>
                    <a:pt x="12" y="33"/>
                    <a:pt x="8" y="29"/>
                    <a:pt x="8" y="23"/>
                  </a:cubicBezTo>
                  <a:cubicBezTo>
                    <a:pt x="9" y="16"/>
                    <a:pt x="14" y="11"/>
                    <a:pt x="20" y="9"/>
                  </a:cubicBezTo>
                  <a:cubicBezTo>
                    <a:pt x="26" y="7"/>
                    <a:pt x="33" y="10"/>
                    <a:pt x="37" y="16"/>
                  </a:cubicBezTo>
                  <a:cubicBezTo>
                    <a:pt x="41" y="21"/>
                    <a:pt x="41" y="27"/>
                    <a:pt x="37" y="33"/>
                  </a:cubicBezTo>
                  <a:cubicBezTo>
                    <a:pt x="34" y="37"/>
                    <a:pt x="29" y="40"/>
                    <a:pt x="23" y="41"/>
                  </a:cubicBezTo>
                  <a:cubicBezTo>
                    <a:pt x="18" y="42"/>
                    <a:pt x="12" y="41"/>
                    <a:pt x="9" y="36"/>
                  </a:cubicBezTo>
                  <a:cubicBezTo>
                    <a:pt x="7" y="31"/>
                    <a:pt x="9" y="24"/>
                    <a:pt x="11" y="19"/>
                  </a:cubicBezTo>
                  <a:cubicBezTo>
                    <a:pt x="13" y="14"/>
                    <a:pt x="17" y="9"/>
                    <a:pt x="22" y="7"/>
                  </a:cubicBezTo>
                  <a:cubicBezTo>
                    <a:pt x="27" y="5"/>
                    <a:pt x="32" y="6"/>
                    <a:pt x="35" y="11"/>
                  </a:cubicBezTo>
                  <a:cubicBezTo>
                    <a:pt x="39" y="16"/>
                    <a:pt x="38" y="23"/>
                    <a:pt x="35" y="28"/>
                  </a:cubicBezTo>
                  <a:cubicBezTo>
                    <a:pt x="31" y="33"/>
                    <a:pt x="25" y="37"/>
                    <a:pt x="19" y="37"/>
                  </a:cubicBezTo>
                  <a:cubicBezTo>
                    <a:pt x="16" y="37"/>
                    <a:pt x="14" y="36"/>
                    <a:pt x="12" y="34"/>
                  </a:cubicBezTo>
                  <a:cubicBezTo>
                    <a:pt x="10" y="33"/>
                    <a:pt x="10" y="30"/>
                    <a:pt x="9" y="28"/>
                  </a:cubicBezTo>
                  <a:cubicBezTo>
                    <a:pt x="9" y="23"/>
                    <a:pt x="11" y="17"/>
                    <a:pt x="14" y="13"/>
                  </a:cubicBezTo>
                  <a:cubicBezTo>
                    <a:pt x="17" y="9"/>
                    <a:pt x="23" y="7"/>
                    <a:pt x="29" y="8"/>
                  </a:cubicBezTo>
                  <a:cubicBezTo>
                    <a:pt x="34" y="9"/>
                    <a:pt x="39" y="14"/>
                    <a:pt x="40" y="20"/>
                  </a:cubicBezTo>
                  <a:cubicBezTo>
                    <a:pt x="40" y="25"/>
                    <a:pt x="36" y="28"/>
                    <a:pt x="32" y="31"/>
                  </a:cubicBezTo>
                  <a:cubicBezTo>
                    <a:pt x="28" y="33"/>
                    <a:pt x="23" y="35"/>
                    <a:pt x="18" y="34"/>
                  </a:cubicBezTo>
                  <a:cubicBezTo>
                    <a:pt x="15" y="34"/>
                    <a:pt x="13" y="33"/>
                    <a:pt x="11" y="31"/>
                  </a:cubicBezTo>
                  <a:cubicBezTo>
                    <a:pt x="9" y="30"/>
                    <a:pt x="9" y="27"/>
                    <a:pt x="9" y="24"/>
                  </a:cubicBezTo>
                  <a:cubicBezTo>
                    <a:pt x="10" y="19"/>
                    <a:pt x="12" y="13"/>
                    <a:pt x="16" y="10"/>
                  </a:cubicBezTo>
                  <a:cubicBezTo>
                    <a:pt x="20" y="5"/>
                    <a:pt x="26" y="5"/>
                    <a:pt x="31" y="9"/>
                  </a:cubicBezTo>
                  <a:cubicBezTo>
                    <a:pt x="35" y="13"/>
                    <a:pt x="37" y="19"/>
                    <a:pt x="35" y="24"/>
                  </a:cubicBezTo>
                  <a:cubicBezTo>
                    <a:pt x="33" y="30"/>
                    <a:pt x="28" y="34"/>
                    <a:pt x="22" y="35"/>
                  </a:cubicBezTo>
                  <a:cubicBezTo>
                    <a:pt x="19" y="36"/>
                    <a:pt x="16" y="35"/>
                    <a:pt x="14" y="33"/>
                  </a:cubicBezTo>
                  <a:cubicBezTo>
                    <a:pt x="12" y="31"/>
                    <a:pt x="11" y="28"/>
                    <a:pt x="11" y="25"/>
                  </a:cubicBezTo>
                  <a:cubicBezTo>
                    <a:pt x="11" y="20"/>
                    <a:pt x="14" y="13"/>
                    <a:pt x="19" y="10"/>
                  </a:cubicBezTo>
                  <a:cubicBezTo>
                    <a:pt x="24" y="6"/>
                    <a:pt x="32" y="9"/>
                    <a:pt x="36" y="14"/>
                  </a:cubicBezTo>
                  <a:cubicBezTo>
                    <a:pt x="38" y="17"/>
                    <a:pt x="38" y="20"/>
                    <a:pt x="38" y="23"/>
                  </a:cubicBezTo>
                  <a:cubicBezTo>
                    <a:pt x="37" y="25"/>
                    <a:pt x="35" y="27"/>
                    <a:pt x="34" y="29"/>
                  </a:cubicBezTo>
                  <a:cubicBezTo>
                    <a:pt x="30" y="33"/>
                    <a:pt x="24" y="36"/>
                    <a:pt x="19" y="33"/>
                  </a:cubicBezTo>
                  <a:cubicBezTo>
                    <a:pt x="13" y="31"/>
                    <a:pt x="14" y="23"/>
                    <a:pt x="16" y="18"/>
                  </a:cubicBezTo>
                  <a:cubicBezTo>
                    <a:pt x="19" y="13"/>
                    <a:pt x="24" y="9"/>
                    <a:pt x="30" y="10"/>
                  </a:cubicBezTo>
                  <a:cubicBezTo>
                    <a:pt x="36" y="12"/>
                    <a:pt x="39" y="17"/>
                    <a:pt x="39" y="23"/>
                  </a:cubicBezTo>
                  <a:cubicBezTo>
                    <a:pt x="39" y="28"/>
                    <a:pt x="34" y="32"/>
                    <a:pt x="30" y="34"/>
                  </a:cubicBezTo>
                  <a:cubicBezTo>
                    <a:pt x="27" y="35"/>
                    <a:pt x="25" y="35"/>
                    <a:pt x="23" y="34"/>
                  </a:cubicBezTo>
                  <a:cubicBezTo>
                    <a:pt x="20" y="32"/>
                    <a:pt x="20" y="30"/>
                    <a:pt x="20" y="27"/>
                  </a:cubicBezTo>
                  <a:cubicBezTo>
                    <a:pt x="20" y="22"/>
                    <a:pt x="24" y="16"/>
                    <a:pt x="28" y="13"/>
                  </a:cubicBezTo>
                  <a:cubicBezTo>
                    <a:pt x="30" y="12"/>
                    <a:pt x="33" y="11"/>
                    <a:pt x="35" y="13"/>
                  </a:cubicBezTo>
                  <a:cubicBezTo>
                    <a:pt x="37" y="14"/>
                    <a:pt x="37" y="17"/>
                    <a:pt x="37" y="19"/>
                  </a:cubicBezTo>
                  <a:cubicBezTo>
                    <a:pt x="36" y="23"/>
                    <a:pt x="34" y="27"/>
                    <a:pt x="31" y="30"/>
                  </a:cubicBezTo>
                  <a:cubicBezTo>
                    <a:pt x="31" y="31"/>
                    <a:pt x="28" y="34"/>
                    <a:pt x="27" y="33"/>
                  </a:cubicBezTo>
                  <a:cubicBezTo>
                    <a:pt x="26" y="33"/>
                    <a:pt x="27" y="31"/>
                    <a:pt x="27" y="31"/>
                  </a:cubicBezTo>
                  <a:cubicBezTo>
                    <a:pt x="27" y="30"/>
                    <a:pt x="28" y="29"/>
                    <a:pt x="28" y="27"/>
                  </a:cubicBezTo>
                  <a:cubicBezTo>
                    <a:pt x="30" y="25"/>
                    <a:pt x="32" y="24"/>
                    <a:pt x="33" y="22"/>
                  </a:cubicBezTo>
                  <a:cubicBezTo>
                    <a:pt x="35" y="21"/>
                    <a:pt x="37" y="19"/>
                    <a:pt x="39" y="20"/>
                  </a:cubicBezTo>
                  <a:cubicBezTo>
                    <a:pt x="39" y="20"/>
                    <a:pt x="39" y="19"/>
                    <a:pt x="39" y="19"/>
                  </a:cubicBezTo>
                  <a:cubicBezTo>
                    <a:pt x="39" y="24"/>
                    <a:pt x="35" y="29"/>
                    <a:pt x="34" y="33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7" y="34"/>
                    <a:pt x="38" y="32"/>
                    <a:pt x="40" y="30"/>
                  </a:cubicBezTo>
                  <a:cubicBezTo>
                    <a:pt x="41" y="28"/>
                    <a:pt x="43" y="26"/>
                    <a:pt x="43" y="24"/>
                  </a:cubicBezTo>
                  <a:cubicBezTo>
                    <a:pt x="43" y="23"/>
                    <a:pt x="42" y="23"/>
                    <a:pt x="41" y="23"/>
                  </a:cubicBezTo>
                  <a:cubicBezTo>
                    <a:pt x="37" y="24"/>
                    <a:pt x="33" y="28"/>
                    <a:pt x="32" y="32"/>
                  </a:cubicBezTo>
                  <a:cubicBezTo>
                    <a:pt x="32" y="33"/>
                    <a:pt x="32" y="33"/>
                    <a:pt x="33" y="33"/>
                  </a:cubicBezTo>
                  <a:cubicBezTo>
                    <a:pt x="35" y="32"/>
                    <a:pt x="36" y="30"/>
                    <a:pt x="37" y="28"/>
                  </a:cubicBezTo>
                  <a:cubicBezTo>
                    <a:pt x="38" y="27"/>
                    <a:pt x="39" y="23"/>
                    <a:pt x="36" y="22"/>
                  </a:cubicBezTo>
                  <a:cubicBezTo>
                    <a:pt x="34" y="22"/>
                    <a:pt x="32" y="24"/>
                    <a:pt x="31" y="25"/>
                  </a:cubicBezTo>
                  <a:cubicBezTo>
                    <a:pt x="30" y="27"/>
                    <a:pt x="29" y="29"/>
                    <a:pt x="28" y="31"/>
                  </a:cubicBezTo>
                  <a:cubicBezTo>
                    <a:pt x="27" y="32"/>
                    <a:pt x="28" y="33"/>
                    <a:pt x="29" y="32"/>
                  </a:cubicBezTo>
                  <a:cubicBezTo>
                    <a:pt x="31" y="30"/>
                    <a:pt x="32" y="27"/>
                    <a:pt x="33" y="25"/>
                  </a:cubicBezTo>
                  <a:cubicBezTo>
                    <a:pt x="34" y="24"/>
                    <a:pt x="35" y="20"/>
                    <a:pt x="32" y="20"/>
                  </a:cubicBezTo>
                  <a:cubicBezTo>
                    <a:pt x="30" y="20"/>
                    <a:pt x="28" y="23"/>
                    <a:pt x="26" y="24"/>
                  </a:cubicBezTo>
                  <a:cubicBezTo>
                    <a:pt x="25" y="26"/>
                    <a:pt x="23" y="29"/>
                    <a:pt x="22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6" y="26"/>
                    <a:pt x="31" y="21"/>
                    <a:pt x="33" y="15"/>
                  </a:cubicBezTo>
                  <a:cubicBezTo>
                    <a:pt x="33" y="14"/>
                    <a:pt x="32" y="14"/>
                    <a:pt x="32" y="14"/>
                  </a:cubicBezTo>
                  <a:cubicBezTo>
                    <a:pt x="25" y="20"/>
                    <a:pt x="22" y="29"/>
                    <a:pt x="16" y="35"/>
                  </a:cubicBezTo>
                  <a:cubicBezTo>
                    <a:pt x="16" y="36"/>
                    <a:pt x="16" y="36"/>
                    <a:pt x="17" y="36"/>
                  </a:cubicBezTo>
                  <a:cubicBezTo>
                    <a:pt x="22" y="27"/>
                    <a:pt x="28" y="18"/>
                    <a:pt x="33" y="9"/>
                  </a:cubicBezTo>
                  <a:cubicBezTo>
                    <a:pt x="33" y="8"/>
                    <a:pt x="32" y="7"/>
                    <a:pt x="32" y="8"/>
                  </a:cubicBezTo>
                  <a:cubicBezTo>
                    <a:pt x="25" y="17"/>
                    <a:pt x="21" y="28"/>
                    <a:pt x="12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6" y="30"/>
                    <a:pt x="19" y="24"/>
                    <a:pt x="22" y="17"/>
                  </a:cubicBezTo>
                  <a:cubicBezTo>
                    <a:pt x="25" y="12"/>
                    <a:pt x="26" y="6"/>
                    <a:pt x="31" y="3"/>
                  </a:cubicBezTo>
                  <a:cubicBezTo>
                    <a:pt x="31" y="3"/>
                    <a:pt x="30" y="3"/>
                    <a:pt x="30" y="2"/>
                  </a:cubicBezTo>
                  <a:cubicBezTo>
                    <a:pt x="28" y="8"/>
                    <a:pt x="24" y="13"/>
                    <a:pt x="20" y="18"/>
                  </a:cubicBezTo>
                  <a:cubicBezTo>
                    <a:pt x="17" y="23"/>
                    <a:pt x="14" y="29"/>
                    <a:pt x="8" y="32"/>
                  </a:cubicBezTo>
                  <a:cubicBezTo>
                    <a:pt x="9" y="33"/>
                    <a:pt x="9" y="33"/>
                    <a:pt x="10" y="33"/>
                  </a:cubicBezTo>
                  <a:cubicBezTo>
                    <a:pt x="14" y="23"/>
                    <a:pt x="19" y="13"/>
                    <a:pt x="24" y="3"/>
                  </a:cubicBezTo>
                  <a:cubicBezTo>
                    <a:pt x="23" y="3"/>
                    <a:pt x="23" y="3"/>
                    <a:pt x="23" y="2"/>
                  </a:cubicBezTo>
                  <a:cubicBezTo>
                    <a:pt x="20" y="8"/>
                    <a:pt x="16" y="13"/>
                    <a:pt x="13" y="19"/>
                  </a:cubicBezTo>
                  <a:cubicBezTo>
                    <a:pt x="11" y="23"/>
                    <a:pt x="9" y="29"/>
                    <a:pt x="4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9" y="22"/>
                    <a:pt x="14" y="11"/>
                    <a:pt x="21" y="2"/>
                  </a:cubicBezTo>
                  <a:cubicBezTo>
                    <a:pt x="22" y="1"/>
                    <a:pt x="20" y="0"/>
                    <a:pt x="20" y="1"/>
                  </a:cubicBezTo>
                  <a:cubicBezTo>
                    <a:pt x="15" y="5"/>
                    <a:pt x="13" y="10"/>
                    <a:pt x="10" y="16"/>
                  </a:cubicBezTo>
                  <a:cubicBezTo>
                    <a:pt x="7" y="20"/>
                    <a:pt x="6" y="26"/>
                    <a:pt x="3" y="30"/>
                  </a:cubicBezTo>
                  <a:cubicBezTo>
                    <a:pt x="3" y="30"/>
                    <a:pt x="4" y="30"/>
                    <a:pt x="4" y="31"/>
                  </a:cubicBezTo>
                  <a:cubicBezTo>
                    <a:pt x="5" y="25"/>
                    <a:pt x="7" y="20"/>
                    <a:pt x="10" y="14"/>
                  </a:cubicBezTo>
                  <a:cubicBezTo>
                    <a:pt x="11" y="9"/>
                    <a:pt x="14" y="3"/>
                    <a:pt x="19" y="1"/>
                  </a:cubicBezTo>
                  <a:cubicBezTo>
                    <a:pt x="19" y="1"/>
                    <a:pt x="19" y="0"/>
                    <a:pt x="18" y="0"/>
                  </a:cubicBezTo>
                  <a:cubicBezTo>
                    <a:pt x="16" y="6"/>
                    <a:pt x="12" y="11"/>
                    <a:pt x="10" y="16"/>
                  </a:cubicBezTo>
                  <a:cubicBezTo>
                    <a:pt x="7" y="21"/>
                    <a:pt x="5" y="27"/>
                    <a:pt x="1" y="29"/>
                  </a:cubicBezTo>
                  <a:cubicBezTo>
                    <a:pt x="1" y="30"/>
                    <a:pt x="1" y="30"/>
                    <a:pt x="2" y="30"/>
                  </a:cubicBezTo>
                  <a:cubicBezTo>
                    <a:pt x="3" y="25"/>
                    <a:pt x="5" y="20"/>
                    <a:pt x="7" y="15"/>
                  </a:cubicBezTo>
                  <a:cubicBezTo>
                    <a:pt x="8" y="13"/>
                    <a:pt x="10" y="10"/>
                    <a:pt x="11" y="8"/>
                  </a:cubicBezTo>
                  <a:cubicBezTo>
                    <a:pt x="13" y="6"/>
                    <a:pt x="14" y="4"/>
                    <a:pt x="16" y="2"/>
                  </a:cubicBezTo>
                  <a:cubicBezTo>
                    <a:pt x="16" y="2"/>
                    <a:pt x="16" y="2"/>
                    <a:pt x="15" y="1"/>
                  </a:cubicBezTo>
                  <a:cubicBezTo>
                    <a:pt x="12" y="8"/>
                    <a:pt x="7" y="14"/>
                    <a:pt x="4" y="21"/>
                  </a:cubicBezTo>
                  <a:cubicBezTo>
                    <a:pt x="3" y="21"/>
                    <a:pt x="4" y="22"/>
                    <a:pt x="5" y="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2" name="Freeform 475"/>
            <p:cNvSpPr/>
            <p:nvPr/>
          </p:nvSpPr>
          <p:spPr bwMode="auto">
            <a:xfrm>
              <a:off x="5973" y="2529"/>
              <a:ext cx="43" cy="40"/>
            </a:xfrm>
            <a:custGeom>
              <a:avLst/>
              <a:gdLst>
                <a:gd name="T0" fmla="*/ 24 w 33"/>
                <a:gd name="T1" fmla="*/ 16 h 31"/>
                <a:gd name="T2" fmla="*/ 29 w 33"/>
                <a:gd name="T3" fmla="*/ 29 h 31"/>
                <a:gd name="T4" fmla="*/ 10 w 33"/>
                <a:gd name="T5" fmla="*/ 0 h 31"/>
                <a:gd name="T6" fmla="*/ 24 w 33"/>
                <a:gd name="T7" fmla="*/ 11 h 31"/>
                <a:gd name="T8" fmla="*/ 30 w 33"/>
                <a:gd name="T9" fmla="*/ 26 h 31"/>
                <a:gd name="T10" fmla="*/ 23 w 33"/>
                <a:gd name="T11" fmla="*/ 11 h 31"/>
                <a:gd name="T12" fmla="*/ 10 w 33"/>
                <a:gd name="T13" fmla="*/ 3 h 31"/>
                <a:gd name="T14" fmla="*/ 28 w 33"/>
                <a:gd name="T15" fmla="*/ 28 h 31"/>
                <a:gd name="T16" fmla="*/ 20 w 33"/>
                <a:gd name="T17" fmla="*/ 15 h 31"/>
                <a:gd name="T18" fmla="*/ 8 w 33"/>
                <a:gd name="T19" fmla="*/ 5 h 31"/>
                <a:gd name="T20" fmla="*/ 22 w 33"/>
                <a:gd name="T21" fmla="*/ 29 h 31"/>
                <a:gd name="T22" fmla="*/ 9 w 33"/>
                <a:gd name="T23" fmla="*/ 12 h 31"/>
                <a:gd name="T24" fmla="*/ 19 w 33"/>
                <a:gd name="T25" fmla="*/ 30 h 31"/>
                <a:gd name="T26" fmla="*/ 9 w 33"/>
                <a:gd name="T27" fmla="*/ 15 h 31"/>
                <a:gd name="T28" fmla="*/ 13 w 33"/>
                <a:gd name="T29" fmla="*/ 25 h 31"/>
                <a:gd name="T30" fmla="*/ 5 w 33"/>
                <a:gd name="T31" fmla="*/ 17 h 31"/>
                <a:gd name="T32" fmla="*/ 7 w 33"/>
                <a:gd name="T33" fmla="*/ 27 h 31"/>
                <a:gd name="T34" fmla="*/ 2 w 33"/>
                <a:gd name="T35" fmla="*/ 13 h 31"/>
                <a:gd name="T36" fmla="*/ 2 w 33"/>
                <a:gd name="T37" fmla="*/ 22 h 31"/>
                <a:gd name="T38" fmla="*/ 8 w 33"/>
                <a:gd name="T39" fmla="*/ 29 h 31"/>
                <a:gd name="T40" fmla="*/ 2 w 33"/>
                <a:gd name="T41" fmla="*/ 14 h 31"/>
                <a:gd name="T42" fmla="*/ 7 w 33"/>
                <a:gd name="T43" fmla="*/ 27 h 31"/>
                <a:gd name="T44" fmla="*/ 6 w 33"/>
                <a:gd name="T45" fmla="*/ 18 h 31"/>
                <a:gd name="T46" fmla="*/ 10 w 33"/>
                <a:gd name="T47" fmla="*/ 21 h 31"/>
                <a:gd name="T48" fmla="*/ 14 w 33"/>
                <a:gd name="T49" fmla="*/ 24 h 31"/>
                <a:gd name="T50" fmla="*/ 8 w 33"/>
                <a:gd name="T51" fmla="*/ 16 h 31"/>
                <a:gd name="T52" fmla="*/ 20 w 33"/>
                <a:gd name="T53" fmla="*/ 30 h 31"/>
                <a:gd name="T54" fmla="*/ 9 w 33"/>
                <a:gd name="T55" fmla="*/ 12 h 31"/>
                <a:gd name="T56" fmla="*/ 22 w 33"/>
                <a:gd name="T57" fmla="*/ 30 h 31"/>
                <a:gd name="T58" fmla="*/ 20 w 33"/>
                <a:gd name="T59" fmla="*/ 16 h 31"/>
                <a:gd name="T60" fmla="*/ 9 w 33"/>
                <a:gd name="T61" fmla="*/ 5 h 31"/>
                <a:gd name="T62" fmla="*/ 30 w 33"/>
                <a:gd name="T63" fmla="*/ 29 h 31"/>
                <a:gd name="T64" fmla="*/ 11 w 33"/>
                <a:gd name="T65" fmla="*/ 2 h 31"/>
                <a:gd name="T66" fmla="*/ 22 w 33"/>
                <a:gd name="T67" fmla="*/ 12 h 31"/>
                <a:gd name="T68" fmla="*/ 28 w 33"/>
                <a:gd name="T69" fmla="*/ 27 h 31"/>
                <a:gd name="T70" fmla="*/ 25 w 33"/>
                <a:gd name="T71" fmla="*/ 10 h 31"/>
                <a:gd name="T72" fmla="*/ 9 w 33"/>
                <a:gd name="T73" fmla="*/ 2 h 31"/>
                <a:gd name="T74" fmla="*/ 28 w 33"/>
                <a:gd name="T75" fmla="*/ 29 h 31"/>
                <a:gd name="T76" fmla="*/ 25 w 33"/>
                <a:gd name="T77" fmla="*/ 16 h 31"/>
                <a:gd name="T78" fmla="*/ 13 w 33"/>
                <a:gd name="T79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3" h="31">
                  <a:moveTo>
                    <a:pt x="13" y="8"/>
                  </a:moveTo>
                  <a:cubicBezTo>
                    <a:pt x="17" y="10"/>
                    <a:pt x="21" y="12"/>
                    <a:pt x="24" y="16"/>
                  </a:cubicBezTo>
                  <a:cubicBezTo>
                    <a:pt x="26" y="20"/>
                    <a:pt x="28" y="24"/>
                    <a:pt x="28" y="29"/>
                  </a:cubicBezTo>
                  <a:cubicBezTo>
                    <a:pt x="28" y="29"/>
                    <a:pt x="29" y="29"/>
                    <a:pt x="29" y="29"/>
                  </a:cubicBezTo>
                  <a:cubicBezTo>
                    <a:pt x="27" y="23"/>
                    <a:pt x="25" y="18"/>
                    <a:pt x="21" y="13"/>
                  </a:cubicBezTo>
                  <a:cubicBezTo>
                    <a:pt x="18" y="9"/>
                    <a:pt x="14" y="5"/>
                    <a:pt x="10" y="0"/>
                  </a:cubicBezTo>
                  <a:cubicBezTo>
                    <a:pt x="9" y="1"/>
                    <a:pt x="9" y="1"/>
                    <a:pt x="9" y="2"/>
                  </a:cubicBezTo>
                  <a:cubicBezTo>
                    <a:pt x="15" y="3"/>
                    <a:pt x="20" y="6"/>
                    <a:pt x="24" y="11"/>
                  </a:cubicBezTo>
                  <a:cubicBezTo>
                    <a:pt x="28" y="15"/>
                    <a:pt x="29" y="21"/>
                    <a:pt x="28" y="27"/>
                  </a:cubicBezTo>
                  <a:cubicBezTo>
                    <a:pt x="28" y="27"/>
                    <a:pt x="29" y="27"/>
                    <a:pt x="30" y="26"/>
                  </a:cubicBezTo>
                  <a:cubicBezTo>
                    <a:pt x="28" y="24"/>
                    <a:pt x="28" y="21"/>
                    <a:pt x="27" y="18"/>
                  </a:cubicBezTo>
                  <a:cubicBezTo>
                    <a:pt x="26" y="16"/>
                    <a:pt x="25" y="13"/>
                    <a:pt x="23" y="11"/>
                  </a:cubicBezTo>
                  <a:cubicBezTo>
                    <a:pt x="20" y="7"/>
                    <a:pt x="16" y="4"/>
                    <a:pt x="10" y="2"/>
                  </a:cubicBezTo>
                  <a:cubicBezTo>
                    <a:pt x="10" y="2"/>
                    <a:pt x="10" y="3"/>
                    <a:pt x="10" y="3"/>
                  </a:cubicBezTo>
                  <a:cubicBezTo>
                    <a:pt x="15" y="7"/>
                    <a:pt x="19" y="10"/>
                    <a:pt x="23" y="13"/>
                  </a:cubicBezTo>
                  <a:cubicBezTo>
                    <a:pt x="27" y="17"/>
                    <a:pt x="32" y="22"/>
                    <a:pt x="28" y="28"/>
                  </a:cubicBezTo>
                  <a:cubicBezTo>
                    <a:pt x="29" y="27"/>
                    <a:pt x="29" y="27"/>
                    <a:pt x="30" y="27"/>
                  </a:cubicBezTo>
                  <a:cubicBezTo>
                    <a:pt x="25" y="24"/>
                    <a:pt x="23" y="19"/>
                    <a:pt x="20" y="15"/>
                  </a:cubicBezTo>
                  <a:cubicBezTo>
                    <a:pt x="18" y="11"/>
                    <a:pt x="14" y="6"/>
                    <a:pt x="9" y="4"/>
                  </a:cubicBezTo>
                  <a:cubicBezTo>
                    <a:pt x="9" y="4"/>
                    <a:pt x="8" y="5"/>
                    <a:pt x="8" y="5"/>
                  </a:cubicBezTo>
                  <a:cubicBezTo>
                    <a:pt x="12" y="8"/>
                    <a:pt x="15" y="12"/>
                    <a:pt x="18" y="16"/>
                  </a:cubicBezTo>
                  <a:cubicBezTo>
                    <a:pt x="20" y="19"/>
                    <a:pt x="25" y="25"/>
                    <a:pt x="22" y="29"/>
                  </a:cubicBezTo>
                  <a:cubicBezTo>
                    <a:pt x="22" y="29"/>
                    <a:pt x="22" y="29"/>
                    <a:pt x="23" y="29"/>
                  </a:cubicBezTo>
                  <a:cubicBezTo>
                    <a:pt x="16" y="24"/>
                    <a:pt x="16" y="14"/>
                    <a:pt x="9" y="12"/>
                  </a:cubicBezTo>
                  <a:cubicBezTo>
                    <a:pt x="8" y="11"/>
                    <a:pt x="7" y="12"/>
                    <a:pt x="8" y="12"/>
                  </a:cubicBezTo>
                  <a:cubicBezTo>
                    <a:pt x="10" y="19"/>
                    <a:pt x="18" y="23"/>
                    <a:pt x="19" y="30"/>
                  </a:cubicBezTo>
                  <a:cubicBezTo>
                    <a:pt x="19" y="30"/>
                    <a:pt x="19" y="30"/>
                    <a:pt x="20" y="30"/>
                  </a:cubicBezTo>
                  <a:cubicBezTo>
                    <a:pt x="16" y="25"/>
                    <a:pt x="13" y="19"/>
                    <a:pt x="9" y="15"/>
                  </a:cubicBezTo>
                  <a:cubicBezTo>
                    <a:pt x="9" y="14"/>
                    <a:pt x="8" y="15"/>
                    <a:pt x="8" y="15"/>
                  </a:cubicBezTo>
                  <a:cubicBezTo>
                    <a:pt x="9" y="19"/>
                    <a:pt x="10" y="23"/>
                    <a:pt x="13" y="25"/>
                  </a:cubicBezTo>
                  <a:cubicBezTo>
                    <a:pt x="13" y="25"/>
                    <a:pt x="13" y="25"/>
                    <a:pt x="14" y="24"/>
                  </a:cubicBezTo>
                  <a:cubicBezTo>
                    <a:pt x="11" y="22"/>
                    <a:pt x="9" y="16"/>
                    <a:pt x="5" y="17"/>
                  </a:cubicBezTo>
                  <a:cubicBezTo>
                    <a:pt x="5" y="17"/>
                    <a:pt x="5" y="17"/>
                    <a:pt x="5" y="18"/>
                  </a:cubicBezTo>
                  <a:cubicBezTo>
                    <a:pt x="4" y="21"/>
                    <a:pt x="5" y="24"/>
                    <a:pt x="7" y="27"/>
                  </a:cubicBezTo>
                  <a:cubicBezTo>
                    <a:pt x="7" y="28"/>
                    <a:pt x="8" y="27"/>
                    <a:pt x="8" y="27"/>
                  </a:cubicBezTo>
                  <a:cubicBezTo>
                    <a:pt x="7" y="22"/>
                    <a:pt x="5" y="17"/>
                    <a:pt x="2" y="13"/>
                  </a:cubicBezTo>
                  <a:cubicBezTo>
                    <a:pt x="2" y="13"/>
                    <a:pt x="1" y="13"/>
                    <a:pt x="1" y="14"/>
                  </a:cubicBezTo>
                  <a:cubicBezTo>
                    <a:pt x="0" y="17"/>
                    <a:pt x="1" y="19"/>
                    <a:pt x="2" y="22"/>
                  </a:cubicBezTo>
                  <a:cubicBezTo>
                    <a:pt x="4" y="24"/>
                    <a:pt x="6" y="26"/>
                    <a:pt x="6" y="29"/>
                  </a:cubicBezTo>
                  <a:cubicBezTo>
                    <a:pt x="6" y="30"/>
                    <a:pt x="8" y="30"/>
                    <a:pt x="8" y="29"/>
                  </a:cubicBezTo>
                  <a:cubicBezTo>
                    <a:pt x="7" y="27"/>
                    <a:pt x="6" y="24"/>
                    <a:pt x="4" y="23"/>
                  </a:cubicBezTo>
                  <a:cubicBezTo>
                    <a:pt x="3" y="20"/>
                    <a:pt x="2" y="17"/>
                    <a:pt x="2" y="14"/>
                  </a:cubicBezTo>
                  <a:cubicBezTo>
                    <a:pt x="2" y="14"/>
                    <a:pt x="2" y="14"/>
                    <a:pt x="1" y="14"/>
                  </a:cubicBezTo>
                  <a:cubicBezTo>
                    <a:pt x="4" y="18"/>
                    <a:pt x="6" y="23"/>
                    <a:pt x="7" y="27"/>
                  </a:cubicBezTo>
                  <a:cubicBezTo>
                    <a:pt x="7" y="27"/>
                    <a:pt x="8" y="27"/>
                    <a:pt x="8" y="27"/>
                  </a:cubicBezTo>
                  <a:cubicBezTo>
                    <a:pt x="7" y="24"/>
                    <a:pt x="6" y="21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9" y="20"/>
                    <a:pt x="10" y="21"/>
                  </a:cubicBezTo>
                  <a:cubicBezTo>
                    <a:pt x="10" y="23"/>
                    <a:pt x="12" y="24"/>
                    <a:pt x="13" y="25"/>
                  </a:cubicBezTo>
                  <a:cubicBezTo>
                    <a:pt x="14" y="26"/>
                    <a:pt x="15" y="25"/>
                    <a:pt x="14" y="24"/>
                  </a:cubicBezTo>
                  <a:cubicBezTo>
                    <a:pt x="12" y="22"/>
                    <a:pt x="10" y="18"/>
                    <a:pt x="10" y="15"/>
                  </a:cubicBezTo>
                  <a:cubicBezTo>
                    <a:pt x="9" y="15"/>
                    <a:pt x="9" y="15"/>
                    <a:pt x="8" y="16"/>
                  </a:cubicBezTo>
                  <a:cubicBezTo>
                    <a:pt x="12" y="20"/>
                    <a:pt x="15" y="26"/>
                    <a:pt x="19" y="31"/>
                  </a:cubicBezTo>
                  <a:cubicBezTo>
                    <a:pt x="19" y="31"/>
                    <a:pt x="20" y="31"/>
                    <a:pt x="20" y="30"/>
                  </a:cubicBezTo>
                  <a:cubicBezTo>
                    <a:pt x="20" y="27"/>
                    <a:pt x="18" y="24"/>
                    <a:pt x="16" y="21"/>
                  </a:cubicBezTo>
                  <a:cubicBezTo>
                    <a:pt x="13" y="18"/>
                    <a:pt x="10" y="15"/>
                    <a:pt x="9" y="12"/>
                  </a:cubicBezTo>
                  <a:cubicBezTo>
                    <a:pt x="9" y="12"/>
                    <a:pt x="8" y="12"/>
                    <a:pt x="8" y="13"/>
                  </a:cubicBezTo>
                  <a:cubicBezTo>
                    <a:pt x="15" y="16"/>
                    <a:pt x="16" y="25"/>
                    <a:pt x="22" y="30"/>
                  </a:cubicBezTo>
                  <a:cubicBezTo>
                    <a:pt x="22" y="30"/>
                    <a:pt x="22" y="30"/>
                    <a:pt x="23" y="30"/>
                  </a:cubicBezTo>
                  <a:cubicBezTo>
                    <a:pt x="26" y="26"/>
                    <a:pt x="23" y="20"/>
                    <a:pt x="20" y="16"/>
                  </a:cubicBezTo>
                  <a:cubicBezTo>
                    <a:pt x="17" y="12"/>
                    <a:pt x="14" y="7"/>
                    <a:pt x="9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9" y="10"/>
                    <a:pt x="20" y="22"/>
                    <a:pt x="28" y="29"/>
                  </a:cubicBezTo>
                  <a:cubicBezTo>
                    <a:pt x="29" y="29"/>
                    <a:pt x="30" y="29"/>
                    <a:pt x="30" y="29"/>
                  </a:cubicBezTo>
                  <a:cubicBezTo>
                    <a:pt x="33" y="23"/>
                    <a:pt x="30" y="18"/>
                    <a:pt x="25" y="14"/>
                  </a:cubicBezTo>
                  <a:cubicBezTo>
                    <a:pt x="21" y="9"/>
                    <a:pt x="16" y="6"/>
                    <a:pt x="11" y="2"/>
                  </a:cubicBezTo>
                  <a:cubicBezTo>
                    <a:pt x="11" y="3"/>
                    <a:pt x="10" y="3"/>
                    <a:pt x="10" y="4"/>
                  </a:cubicBezTo>
                  <a:cubicBezTo>
                    <a:pt x="15" y="5"/>
                    <a:pt x="19" y="8"/>
                    <a:pt x="22" y="12"/>
                  </a:cubicBezTo>
                  <a:cubicBezTo>
                    <a:pt x="24" y="14"/>
                    <a:pt x="25" y="17"/>
                    <a:pt x="26" y="20"/>
                  </a:cubicBezTo>
                  <a:cubicBezTo>
                    <a:pt x="27" y="22"/>
                    <a:pt x="27" y="25"/>
                    <a:pt x="28" y="27"/>
                  </a:cubicBezTo>
                  <a:cubicBezTo>
                    <a:pt x="28" y="28"/>
                    <a:pt x="30" y="27"/>
                    <a:pt x="30" y="27"/>
                  </a:cubicBezTo>
                  <a:cubicBezTo>
                    <a:pt x="30" y="21"/>
                    <a:pt x="29" y="15"/>
                    <a:pt x="25" y="10"/>
                  </a:cubicBezTo>
                  <a:cubicBezTo>
                    <a:pt x="21" y="5"/>
                    <a:pt x="15" y="2"/>
                    <a:pt x="9" y="0"/>
                  </a:cubicBezTo>
                  <a:cubicBezTo>
                    <a:pt x="9" y="0"/>
                    <a:pt x="8" y="1"/>
                    <a:pt x="9" y="2"/>
                  </a:cubicBezTo>
                  <a:cubicBezTo>
                    <a:pt x="12" y="5"/>
                    <a:pt x="16" y="9"/>
                    <a:pt x="19" y="14"/>
                  </a:cubicBezTo>
                  <a:cubicBezTo>
                    <a:pt x="23" y="18"/>
                    <a:pt x="26" y="23"/>
                    <a:pt x="28" y="29"/>
                  </a:cubicBezTo>
                  <a:cubicBezTo>
                    <a:pt x="28" y="29"/>
                    <a:pt x="29" y="29"/>
                    <a:pt x="29" y="29"/>
                  </a:cubicBezTo>
                  <a:cubicBezTo>
                    <a:pt x="29" y="24"/>
                    <a:pt x="28" y="20"/>
                    <a:pt x="25" y="16"/>
                  </a:cubicBezTo>
                  <a:cubicBezTo>
                    <a:pt x="22" y="12"/>
                    <a:pt x="18" y="9"/>
                    <a:pt x="14" y="7"/>
                  </a:cubicBezTo>
                  <a:cubicBezTo>
                    <a:pt x="13" y="6"/>
                    <a:pt x="13" y="8"/>
                    <a:pt x="13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3" name="Freeform 476"/>
            <p:cNvSpPr/>
            <p:nvPr/>
          </p:nvSpPr>
          <p:spPr bwMode="auto">
            <a:xfrm>
              <a:off x="5942" y="2580"/>
              <a:ext cx="57" cy="42"/>
            </a:xfrm>
            <a:custGeom>
              <a:avLst/>
              <a:gdLst>
                <a:gd name="T0" fmla="*/ 31 w 44"/>
                <a:gd name="T1" fmla="*/ 25 h 32"/>
                <a:gd name="T2" fmla="*/ 30 w 44"/>
                <a:gd name="T3" fmla="*/ 26 h 32"/>
                <a:gd name="T4" fmla="*/ 9 w 44"/>
                <a:gd name="T5" fmla="*/ 29 h 32"/>
                <a:gd name="T6" fmla="*/ 30 w 44"/>
                <a:gd name="T7" fmla="*/ 24 h 32"/>
                <a:gd name="T8" fmla="*/ 31 w 44"/>
                <a:gd name="T9" fmla="*/ 17 h 32"/>
                <a:gd name="T10" fmla="*/ 7 w 44"/>
                <a:gd name="T11" fmla="*/ 25 h 32"/>
                <a:gd name="T12" fmla="*/ 22 w 44"/>
                <a:gd name="T13" fmla="*/ 19 h 32"/>
                <a:gd name="T14" fmla="*/ 21 w 44"/>
                <a:gd name="T15" fmla="*/ 11 h 32"/>
                <a:gd name="T16" fmla="*/ 16 w 44"/>
                <a:gd name="T17" fmla="*/ 21 h 32"/>
                <a:gd name="T18" fmla="*/ 22 w 44"/>
                <a:gd name="T19" fmla="*/ 8 h 32"/>
                <a:gd name="T20" fmla="*/ 15 w 44"/>
                <a:gd name="T21" fmla="*/ 21 h 32"/>
                <a:gd name="T22" fmla="*/ 18 w 44"/>
                <a:gd name="T23" fmla="*/ 4 h 32"/>
                <a:gd name="T24" fmla="*/ 14 w 44"/>
                <a:gd name="T25" fmla="*/ 25 h 32"/>
                <a:gd name="T26" fmla="*/ 31 w 44"/>
                <a:gd name="T27" fmla="*/ 5 h 32"/>
                <a:gd name="T28" fmla="*/ 14 w 44"/>
                <a:gd name="T29" fmla="*/ 25 h 32"/>
                <a:gd name="T30" fmla="*/ 30 w 44"/>
                <a:gd name="T31" fmla="*/ 8 h 32"/>
                <a:gd name="T32" fmla="*/ 17 w 44"/>
                <a:gd name="T33" fmla="*/ 30 h 32"/>
                <a:gd name="T34" fmla="*/ 32 w 44"/>
                <a:gd name="T35" fmla="*/ 4 h 32"/>
                <a:gd name="T36" fmla="*/ 29 w 44"/>
                <a:gd name="T37" fmla="*/ 29 h 32"/>
                <a:gd name="T38" fmla="*/ 22 w 44"/>
                <a:gd name="T39" fmla="*/ 1 h 32"/>
                <a:gd name="T40" fmla="*/ 42 w 44"/>
                <a:gd name="T41" fmla="*/ 8 h 32"/>
                <a:gd name="T42" fmla="*/ 18 w 44"/>
                <a:gd name="T43" fmla="*/ 22 h 32"/>
                <a:gd name="T44" fmla="*/ 31 w 44"/>
                <a:gd name="T45" fmla="*/ 8 h 32"/>
                <a:gd name="T46" fmla="*/ 20 w 44"/>
                <a:gd name="T47" fmla="*/ 19 h 32"/>
                <a:gd name="T48" fmla="*/ 19 w 44"/>
                <a:gd name="T49" fmla="*/ 18 h 32"/>
                <a:gd name="T50" fmla="*/ 31 w 44"/>
                <a:gd name="T51" fmla="*/ 10 h 32"/>
                <a:gd name="T52" fmla="*/ 26 w 44"/>
                <a:gd name="T53" fmla="*/ 19 h 32"/>
                <a:gd name="T54" fmla="*/ 19 w 44"/>
                <a:gd name="T55" fmla="*/ 7 h 32"/>
                <a:gd name="T56" fmla="*/ 31 w 44"/>
                <a:gd name="T57" fmla="*/ 23 h 32"/>
                <a:gd name="T58" fmla="*/ 21 w 44"/>
                <a:gd name="T59" fmla="*/ 3 h 32"/>
                <a:gd name="T60" fmla="*/ 38 w 44"/>
                <a:gd name="T61" fmla="*/ 22 h 32"/>
                <a:gd name="T62" fmla="*/ 16 w 44"/>
                <a:gd name="T63" fmla="*/ 9 h 32"/>
                <a:gd name="T64" fmla="*/ 40 w 44"/>
                <a:gd name="T65" fmla="*/ 18 h 32"/>
                <a:gd name="T66" fmla="*/ 8 w 44"/>
                <a:gd name="T67" fmla="*/ 19 h 32"/>
                <a:gd name="T68" fmla="*/ 27 w 44"/>
                <a:gd name="T69" fmla="*/ 8 h 32"/>
                <a:gd name="T70" fmla="*/ 11 w 44"/>
                <a:gd name="T71" fmla="*/ 21 h 32"/>
                <a:gd name="T72" fmla="*/ 35 w 44"/>
                <a:gd name="T73" fmla="*/ 15 h 32"/>
                <a:gd name="T74" fmla="*/ 5 w 44"/>
                <a:gd name="T75" fmla="*/ 22 h 32"/>
                <a:gd name="T76" fmla="*/ 29 w 44"/>
                <a:gd name="T77" fmla="*/ 6 h 32"/>
                <a:gd name="T78" fmla="*/ 18 w 44"/>
                <a:gd name="T79" fmla="*/ 19 h 32"/>
                <a:gd name="T80" fmla="*/ 18 w 44"/>
                <a:gd name="T81" fmla="*/ 10 h 32"/>
                <a:gd name="T82" fmla="*/ 28 w 44"/>
                <a:gd name="T83" fmla="*/ 13 h 32"/>
                <a:gd name="T84" fmla="*/ 11 w 44"/>
                <a:gd name="T85" fmla="*/ 19 h 32"/>
                <a:gd name="T86" fmla="*/ 34 w 44"/>
                <a:gd name="T87" fmla="*/ 12 h 32"/>
                <a:gd name="T88" fmla="*/ 20 w 44"/>
                <a:gd name="T89" fmla="*/ 19 h 32"/>
                <a:gd name="T90" fmla="*/ 16 w 44"/>
                <a:gd name="T91" fmla="*/ 23 h 32"/>
                <a:gd name="T92" fmla="*/ 36 w 44"/>
                <a:gd name="T93" fmla="*/ 18 h 32"/>
                <a:gd name="T94" fmla="*/ 13 w 44"/>
                <a:gd name="T95" fmla="*/ 24 h 32"/>
                <a:gd name="T96" fmla="*/ 19 w 44"/>
                <a:gd name="T97" fmla="*/ 31 h 32"/>
                <a:gd name="T98" fmla="*/ 39 w 44"/>
                <a:gd name="T99" fmla="*/ 20 h 32"/>
                <a:gd name="T100" fmla="*/ 11 w 44"/>
                <a:gd name="T101" fmla="*/ 2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4" h="32">
                  <a:moveTo>
                    <a:pt x="10" y="24"/>
                  </a:moveTo>
                  <a:cubicBezTo>
                    <a:pt x="15" y="27"/>
                    <a:pt x="19" y="28"/>
                    <a:pt x="24" y="28"/>
                  </a:cubicBezTo>
                  <a:cubicBezTo>
                    <a:pt x="26" y="27"/>
                    <a:pt x="29" y="26"/>
                    <a:pt x="31" y="25"/>
                  </a:cubicBezTo>
                  <a:cubicBezTo>
                    <a:pt x="34" y="24"/>
                    <a:pt x="36" y="22"/>
                    <a:pt x="40" y="21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6" y="22"/>
                    <a:pt x="33" y="25"/>
                    <a:pt x="30" y="26"/>
                  </a:cubicBezTo>
                  <a:cubicBezTo>
                    <a:pt x="27" y="28"/>
                    <a:pt x="24" y="29"/>
                    <a:pt x="21" y="30"/>
                  </a:cubicBezTo>
                  <a:cubicBezTo>
                    <a:pt x="19" y="30"/>
                    <a:pt x="17" y="30"/>
                    <a:pt x="15" y="30"/>
                  </a:cubicBezTo>
                  <a:cubicBezTo>
                    <a:pt x="13" y="30"/>
                    <a:pt x="10" y="30"/>
                    <a:pt x="9" y="29"/>
                  </a:cubicBezTo>
                  <a:cubicBezTo>
                    <a:pt x="9" y="28"/>
                    <a:pt x="10" y="26"/>
                    <a:pt x="11" y="26"/>
                  </a:cubicBezTo>
                  <a:cubicBezTo>
                    <a:pt x="13" y="25"/>
                    <a:pt x="15" y="25"/>
                    <a:pt x="17" y="25"/>
                  </a:cubicBezTo>
                  <a:cubicBezTo>
                    <a:pt x="21" y="25"/>
                    <a:pt x="26" y="25"/>
                    <a:pt x="30" y="24"/>
                  </a:cubicBezTo>
                  <a:cubicBezTo>
                    <a:pt x="34" y="23"/>
                    <a:pt x="37" y="21"/>
                    <a:pt x="37" y="17"/>
                  </a:cubicBezTo>
                  <a:cubicBezTo>
                    <a:pt x="37" y="17"/>
                    <a:pt x="37" y="17"/>
                    <a:pt x="36" y="17"/>
                  </a:cubicBezTo>
                  <a:cubicBezTo>
                    <a:pt x="35" y="16"/>
                    <a:pt x="33" y="16"/>
                    <a:pt x="31" y="17"/>
                  </a:cubicBezTo>
                  <a:cubicBezTo>
                    <a:pt x="29" y="17"/>
                    <a:pt x="26" y="18"/>
                    <a:pt x="24" y="19"/>
                  </a:cubicBezTo>
                  <a:cubicBezTo>
                    <a:pt x="22" y="20"/>
                    <a:pt x="19" y="20"/>
                    <a:pt x="17" y="22"/>
                  </a:cubicBezTo>
                  <a:cubicBezTo>
                    <a:pt x="14" y="23"/>
                    <a:pt x="10" y="24"/>
                    <a:pt x="7" y="25"/>
                  </a:cubicBezTo>
                  <a:cubicBezTo>
                    <a:pt x="7" y="25"/>
                    <a:pt x="7" y="25"/>
                    <a:pt x="7" y="26"/>
                  </a:cubicBezTo>
                  <a:cubicBezTo>
                    <a:pt x="9" y="24"/>
                    <a:pt x="11" y="23"/>
                    <a:pt x="14" y="22"/>
                  </a:cubicBezTo>
                  <a:cubicBezTo>
                    <a:pt x="17" y="21"/>
                    <a:pt x="19" y="20"/>
                    <a:pt x="22" y="19"/>
                  </a:cubicBezTo>
                  <a:cubicBezTo>
                    <a:pt x="27" y="18"/>
                    <a:pt x="33" y="16"/>
                    <a:pt x="34" y="12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0" y="9"/>
                    <a:pt x="25" y="10"/>
                    <a:pt x="21" y="11"/>
                  </a:cubicBezTo>
                  <a:cubicBezTo>
                    <a:pt x="17" y="13"/>
                    <a:pt x="12" y="16"/>
                    <a:pt x="10" y="20"/>
                  </a:cubicBezTo>
                  <a:cubicBezTo>
                    <a:pt x="10" y="20"/>
                    <a:pt x="10" y="20"/>
                    <a:pt x="10" y="21"/>
                  </a:cubicBezTo>
                  <a:cubicBezTo>
                    <a:pt x="12" y="22"/>
                    <a:pt x="14" y="22"/>
                    <a:pt x="16" y="21"/>
                  </a:cubicBezTo>
                  <a:cubicBezTo>
                    <a:pt x="18" y="21"/>
                    <a:pt x="21" y="20"/>
                    <a:pt x="23" y="19"/>
                  </a:cubicBezTo>
                  <a:cubicBezTo>
                    <a:pt x="26" y="17"/>
                    <a:pt x="31" y="14"/>
                    <a:pt x="30" y="10"/>
                  </a:cubicBezTo>
                  <a:cubicBezTo>
                    <a:pt x="29" y="6"/>
                    <a:pt x="24" y="7"/>
                    <a:pt x="22" y="8"/>
                  </a:cubicBezTo>
                  <a:cubicBezTo>
                    <a:pt x="18" y="9"/>
                    <a:pt x="14" y="10"/>
                    <a:pt x="11" y="12"/>
                  </a:cubicBezTo>
                  <a:cubicBezTo>
                    <a:pt x="8" y="13"/>
                    <a:pt x="3" y="19"/>
                    <a:pt x="7" y="21"/>
                  </a:cubicBezTo>
                  <a:cubicBezTo>
                    <a:pt x="10" y="22"/>
                    <a:pt x="13" y="22"/>
                    <a:pt x="15" y="21"/>
                  </a:cubicBezTo>
                  <a:cubicBezTo>
                    <a:pt x="17" y="21"/>
                    <a:pt x="19" y="20"/>
                    <a:pt x="20" y="20"/>
                  </a:cubicBezTo>
                  <a:cubicBezTo>
                    <a:pt x="25" y="19"/>
                    <a:pt x="39" y="13"/>
                    <a:pt x="31" y="6"/>
                  </a:cubicBezTo>
                  <a:cubicBezTo>
                    <a:pt x="28" y="3"/>
                    <a:pt x="22" y="3"/>
                    <a:pt x="18" y="4"/>
                  </a:cubicBezTo>
                  <a:cubicBezTo>
                    <a:pt x="13" y="5"/>
                    <a:pt x="9" y="8"/>
                    <a:pt x="5" y="11"/>
                  </a:cubicBezTo>
                  <a:cubicBezTo>
                    <a:pt x="3" y="14"/>
                    <a:pt x="0" y="19"/>
                    <a:pt x="3" y="22"/>
                  </a:cubicBezTo>
                  <a:cubicBezTo>
                    <a:pt x="6" y="25"/>
                    <a:pt x="11" y="25"/>
                    <a:pt x="14" y="25"/>
                  </a:cubicBezTo>
                  <a:cubicBezTo>
                    <a:pt x="18" y="24"/>
                    <a:pt x="22" y="23"/>
                    <a:pt x="26" y="22"/>
                  </a:cubicBezTo>
                  <a:cubicBezTo>
                    <a:pt x="30" y="20"/>
                    <a:pt x="34" y="19"/>
                    <a:pt x="37" y="15"/>
                  </a:cubicBezTo>
                  <a:cubicBezTo>
                    <a:pt x="39" y="11"/>
                    <a:pt x="34" y="7"/>
                    <a:pt x="31" y="5"/>
                  </a:cubicBezTo>
                  <a:cubicBezTo>
                    <a:pt x="27" y="3"/>
                    <a:pt x="21" y="3"/>
                    <a:pt x="17" y="5"/>
                  </a:cubicBezTo>
                  <a:cubicBezTo>
                    <a:pt x="12" y="6"/>
                    <a:pt x="9" y="10"/>
                    <a:pt x="8" y="15"/>
                  </a:cubicBezTo>
                  <a:cubicBezTo>
                    <a:pt x="8" y="19"/>
                    <a:pt x="10" y="23"/>
                    <a:pt x="14" y="25"/>
                  </a:cubicBezTo>
                  <a:cubicBezTo>
                    <a:pt x="18" y="26"/>
                    <a:pt x="23" y="26"/>
                    <a:pt x="27" y="25"/>
                  </a:cubicBezTo>
                  <a:cubicBezTo>
                    <a:pt x="31" y="24"/>
                    <a:pt x="36" y="22"/>
                    <a:pt x="37" y="17"/>
                  </a:cubicBezTo>
                  <a:cubicBezTo>
                    <a:pt x="39" y="13"/>
                    <a:pt x="33" y="9"/>
                    <a:pt x="30" y="8"/>
                  </a:cubicBezTo>
                  <a:cubicBezTo>
                    <a:pt x="25" y="6"/>
                    <a:pt x="19" y="6"/>
                    <a:pt x="15" y="8"/>
                  </a:cubicBezTo>
                  <a:cubicBezTo>
                    <a:pt x="10" y="11"/>
                    <a:pt x="6" y="15"/>
                    <a:pt x="7" y="20"/>
                  </a:cubicBezTo>
                  <a:cubicBezTo>
                    <a:pt x="7" y="26"/>
                    <a:pt x="12" y="29"/>
                    <a:pt x="17" y="30"/>
                  </a:cubicBezTo>
                  <a:cubicBezTo>
                    <a:pt x="22" y="31"/>
                    <a:pt x="28" y="29"/>
                    <a:pt x="33" y="27"/>
                  </a:cubicBezTo>
                  <a:cubicBezTo>
                    <a:pt x="37" y="25"/>
                    <a:pt x="42" y="21"/>
                    <a:pt x="42" y="16"/>
                  </a:cubicBezTo>
                  <a:cubicBezTo>
                    <a:pt x="42" y="11"/>
                    <a:pt x="37" y="7"/>
                    <a:pt x="32" y="4"/>
                  </a:cubicBezTo>
                  <a:cubicBezTo>
                    <a:pt x="27" y="2"/>
                    <a:pt x="22" y="2"/>
                    <a:pt x="18" y="5"/>
                  </a:cubicBezTo>
                  <a:cubicBezTo>
                    <a:pt x="10" y="10"/>
                    <a:pt x="3" y="25"/>
                    <a:pt x="14" y="30"/>
                  </a:cubicBezTo>
                  <a:cubicBezTo>
                    <a:pt x="19" y="32"/>
                    <a:pt x="25" y="31"/>
                    <a:pt x="29" y="29"/>
                  </a:cubicBezTo>
                  <a:cubicBezTo>
                    <a:pt x="34" y="27"/>
                    <a:pt x="39" y="24"/>
                    <a:pt x="41" y="20"/>
                  </a:cubicBezTo>
                  <a:cubicBezTo>
                    <a:pt x="44" y="15"/>
                    <a:pt x="42" y="9"/>
                    <a:pt x="38" y="5"/>
                  </a:cubicBezTo>
                  <a:cubicBezTo>
                    <a:pt x="34" y="1"/>
                    <a:pt x="28" y="0"/>
                    <a:pt x="22" y="1"/>
                  </a:cubicBezTo>
                  <a:cubicBezTo>
                    <a:pt x="15" y="3"/>
                    <a:pt x="9" y="11"/>
                    <a:pt x="13" y="19"/>
                  </a:cubicBezTo>
                  <a:cubicBezTo>
                    <a:pt x="17" y="28"/>
                    <a:pt x="30" y="26"/>
                    <a:pt x="38" y="22"/>
                  </a:cubicBezTo>
                  <a:cubicBezTo>
                    <a:pt x="42" y="18"/>
                    <a:pt x="44" y="13"/>
                    <a:pt x="42" y="8"/>
                  </a:cubicBezTo>
                  <a:cubicBezTo>
                    <a:pt x="39" y="3"/>
                    <a:pt x="33" y="0"/>
                    <a:pt x="27" y="1"/>
                  </a:cubicBezTo>
                  <a:cubicBezTo>
                    <a:pt x="22" y="1"/>
                    <a:pt x="17" y="5"/>
                    <a:pt x="15" y="10"/>
                  </a:cubicBezTo>
                  <a:cubicBezTo>
                    <a:pt x="12" y="14"/>
                    <a:pt x="12" y="20"/>
                    <a:pt x="18" y="22"/>
                  </a:cubicBezTo>
                  <a:cubicBezTo>
                    <a:pt x="22" y="22"/>
                    <a:pt x="28" y="20"/>
                    <a:pt x="31" y="17"/>
                  </a:cubicBezTo>
                  <a:cubicBezTo>
                    <a:pt x="33" y="16"/>
                    <a:pt x="34" y="14"/>
                    <a:pt x="35" y="11"/>
                  </a:cubicBezTo>
                  <a:cubicBezTo>
                    <a:pt x="35" y="10"/>
                    <a:pt x="33" y="8"/>
                    <a:pt x="31" y="8"/>
                  </a:cubicBezTo>
                  <a:cubicBezTo>
                    <a:pt x="29" y="8"/>
                    <a:pt x="26" y="11"/>
                    <a:pt x="24" y="12"/>
                  </a:cubicBezTo>
                  <a:cubicBezTo>
                    <a:pt x="23" y="14"/>
                    <a:pt x="21" y="16"/>
                    <a:pt x="19" y="18"/>
                  </a:cubicBezTo>
                  <a:cubicBezTo>
                    <a:pt x="19" y="19"/>
                    <a:pt x="19" y="20"/>
                    <a:pt x="20" y="19"/>
                  </a:cubicBezTo>
                  <a:cubicBezTo>
                    <a:pt x="21" y="18"/>
                    <a:pt x="23" y="17"/>
                    <a:pt x="24" y="16"/>
                  </a:cubicBezTo>
                  <a:cubicBezTo>
                    <a:pt x="25" y="16"/>
                    <a:pt x="24" y="14"/>
                    <a:pt x="24" y="15"/>
                  </a:cubicBezTo>
                  <a:cubicBezTo>
                    <a:pt x="22" y="16"/>
                    <a:pt x="21" y="17"/>
                    <a:pt x="19" y="18"/>
                  </a:cubicBezTo>
                  <a:cubicBezTo>
                    <a:pt x="19" y="18"/>
                    <a:pt x="20" y="19"/>
                    <a:pt x="20" y="19"/>
                  </a:cubicBezTo>
                  <a:cubicBezTo>
                    <a:pt x="21" y="17"/>
                    <a:pt x="23" y="16"/>
                    <a:pt x="25" y="14"/>
                  </a:cubicBezTo>
                  <a:cubicBezTo>
                    <a:pt x="26" y="13"/>
                    <a:pt x="28" y="10"/>
                    <a:pt x="31" y="10"/>
                  </a:cubicBezTo>
                  <a:cubicBezTo>
                    <a:pt x="32" y="9"/>
                    <a:pt x="33" y="10"/>
                    <a:pt x="34" y="11"/>
                  </a:cubicBezTo>
                  <a:cubicBezTo>
                    <a:pt x="34" y="12"/>
                    <a:pt x="32" y="14"/>
                    <a:pt x="32" y="15"/>
                  </a:cubicBezTo>
                  <a:cubicBezTo>
                    <a:pt x="30" y="16"/>
                    <a:pt x="28" y="18"/>
                    <a:pt x="26" y="19"/>
                  </a:cubicBezTo>
                  <a:cubicBezTo>
                    <a:pt x="23" y="20"/>
                    <a:pt x="21" y="20"/>
                    <a:pt x="18" y="20"/>
                  </a:cubicBezTo>
                  <a:cubicBezTo>
                    <a:pt x="15" y="19"/>
                    <a:pt x="14" y="17"/>
                    <a:pt x="15" y="14"/>
                  </a:cubicBezTo>
                  <a:cubicBezTo>
                    <a:pt x="15" y="11"/>
                    <a:pt x="17" y="9"/>
                    <a:pt x="19" y="7"/>
                  </a:cubicBezTo>
                  <a:cubicBezTo>
                    <a:pt x="21" y="5"/>
                    <a:pt x="23" y="3"/>
                    <a:pt x="26" y="3"/>
                  </a:cubicBezTo>
                  <a:cubicBezTo>
                    <a:pt x="32" y="1"/>
                    <a:pt x="40" y="4"/>
                    <a:pt x="41" y="10"/>
                  </a:cubicBezTo>
                  <a:cubicBezTo>
                    <a:pt x="43" y="17"/>
                    <a:pt x="37" y="21"/>
                    <a:pt x="31" y="23"/>
                  </a:cubicBezTo>
                  <a:cubicBezTo>
                    <a:pt x="27" y="24"/>
                    <a:pt x="21" y="25"/>
                    <a:pt x="17" y="22"/>
                  </a:cubicBezTo>
                  <a:cubicBezTo>
                    <a:pt x="14" y="20"/>
                    <a:pt x="12" y="16"/>
                    <a:pt x="13" y="12"/>
                  </a:cubicBezTo>
                  <a:cubicBezTo>
                    <a:pt x="14" y="8"/>
                    <a:pt x="17" y="5"/>
                    <a:pt x="21" y="3"/>
                  </a:cubicBezTo>
                  <a:cubicBezTo>
                    <a:pt x="27" y="1"/>
                    <a:pt x="33" y="3"/>
                    <a:pt x="37" y="7"/>
                  </a:cubicBezTo>
                  <a:cubicBezTo>
                    <a:pt x="39" y="9"/>
                    <a:pt x="41" y="11"/>
                    <a:pt x="41" y="14"/>
                  </a:cubicBezTo>
                  <a:cubicBezTo>
                    <a:pt x="41" y="17"/>
                    <a:pt x="40" y="20"/>
                    <a:pt x="38" y="22"/>
                  </a:cubicBezTo>
                  <a:cubicBezTo>
                    <a:pt x="34" y="26"/>
                    <a:pt x="29" y="28"/>
                    <a:pt x="23" y="30"/>
                  </a:cubicBezTo>
                  <a:cubicBezTo>
                    <a:pt x="18" y="31"/>
                    <a:pt x="12" y="29"/>
                    <a:pt x="10" y="24"/>
                  </a:cubicBezTo>
                  <a:cubicBezTo>
                    <a:pt x="9" y="18"/>
                    <a:pt x="12" y="13"/>
                    <a:pt x="16" y="9"/>
                  </a:cubicBezTo>
                  <a:cubicBezTo>
                    <a:pt x="18" y="7"/>
                    <a:pt x="20" y="5"/>
                    <a:pt x="22" y="4"/>
                  </a:cubicBezTo>
                  <a:cubicBezTo>
                    <a:pt x="25" y="4"/>
                    <a:pt x="28" y="4"/>
                    <a:pt x="30" y="5"/>
                  </a:cubicBezTo>
                  <a:cubicBezTo>
                    <a:pt x="35" y="7"/>
                    <a:pt x="42" y="12"/>
                    <a:pt x="40" y="18"/>
                  </a:cubicBezTo>
                  <a:cubicBezTo>
                    <a:pt x="39" y="23"/>
                    <a:pt x="33" y="26"/>
                    <a:pt x="28" y="27"/>
                  </a:cubicBezTo>
                  <a:cubicBezTo>
                    <a:pt x="23" y="29"/>
                    <a:pt x="17" y="29"/>
                    <a:pt x="12" y="26"/>
                  </a:cubicBezTo>
                  <a:cubicBezTo>
                    <a:pt x="10" y="25"/>
                    <a:pt x="8" y="22"/>
                    <a:pt x="8" y="19"/>
                  </a:cubicBezTo>
                  <a:cubicBezTo>
                    <a:pt x="8" y="16"/>
                    <a:pt x="10" y="14"/>
                    <a:pt x="12" y="12"/>
                  </a:cubicBezTo>
                  <a:cubicBezTo>
                    <a:pt x="14" y="10"/>
                    <a:pt x="17" y="9"/>
                    <a:pt x="19" y="8"/>
                  </a:cubicBezTo>
                  <a:cubicBezTo>
                    <a:pt x="22" y="7"/>
                    <a:pt x="25" y="8"/>
                    <a:pt x="27" y="8"/>
                  </a:cubicBezTo>
                  <a:cubicBezTo>
                    <a:pt x="31" y="10"/>
                    <a:pt x="38" y="13"/>
                    <a:pt x="35" y="19"/>
                  </a:cubicBezTo>
                  <a:cubicBezTo>
                    <a:pt x="33" y="22"/>
                    <a:pt x="27" y="24"/>
                    <a:pt x="23" y="25"/>
                  </a:cubicBezTo>
                  <a:cubicBezTo>
                    <a:pt x="19" y="25"/>
                    <a:pt x="14" y="24"/>
                    <a:pt x="11" y="21"/>
                  </a:cubicBezTo>
                  <a:cubicBezTo>
                    <a:pt x="8" y="17"/>
                    <a:pt x="10" y="11"/>
                    <a:pt x="14" y="8"/>
                  </a:cubicBezTo>
                  <a:cubicBezTo>
                    <a:pt x="18" y="5"/>
                    <a:pt x="24" y="4"/>
                    <a:pt x="28" y="5"/>
                  </a:cubicBezTo>
                  <a:cubicBezTo>
                    <a:pt x="32" y="7"/>
                    <a:pt x="38" y="11"/>
                    <a:pt x="35" y="15"/>
                  </a:cubicBezTo>
                  <a:cubicBezTo>
                    <a:pt x="32" y="19"/>
                    <a:pt x="27" y="20"/>
                    <a:pt x="23" y="22"/>
                  </a:cubicBezTo>
                  <a:cubicBezTo>
                    <a:pt x="19" y="23"/>
                    <a:pt x="15" y="23"/>
                    <a:pt x="11" y="23"/>
                  </a:cubicBezTo>
                  <a:cubicBezTo>
                    <a:pt x="9" y="23"/>
                    <a:pt x="7" y="23"/>
                    <a:pt x="5" y="22"/>
                  </a:cubicBezTo>
                  <a:cubicBezTo>
                    <a:pt x="3" y="20"/>
                    <a:pt x="3" y="19"/>
                    <a:pt x="4" y="17"/>
                  </a:cubicBezTo>
                  <a:cubicBezTo>
                    <a:pt x="5" y="12"/>
                    <a:pt x="10" y="9"/>
                    <a:pt x="14" y="7"/>
                  </a:cubicBezTo>
                  <a:cubicBezTo>
                    <a:pt x="19" y="5"/>
                    <a:pt x="24" y="4"/>
                    <a:pt x="29" y="6"/>
                  </a:cubicBezTo>
                  <a:cubicBezTo>
                    <a:pt x="31" y="7"/>
                    <a:pt x="32" y="8"/>
                    <a:pt x="32" y="10"/>
                  </a:cubicBezTo>
                  <a:cubicBezTo>
                    <a:pt x="32" y="12"/>
                    <a:pt x="31" y="13"/>
                    <a:pt x="30" y="14"/>
                  </a:cubicBezTo>
                  <a:cubicBezTo>
                    <a:pt x="26" y="17"/>
                    <a:pt x="22" y="18"/>
                    <a:pt x="18" y="19"/>
                  </a:cubicBezTo>
                  <a:cubicBezTo>
                    <a:pt x="16" y="20"/>
                    <a:pt x="6" y="22"/>
                    <a:pt x="7" y="18"/>
                  </a:cubicBezTo>
                  <a:cubicBezTo>
                    <a:pt x="8" y="15"/>
                    <a:pt x="11" y="13"/>
                    <a:pt x="13" y="13"/>
                  </a:cubicBezTo>
                  <a:cubicBezTo>
                    <a:pt x="15" y="11"/>
                    <a:pt x="16" y="11"/>
                    <a:pt x="18" y="10"/>
                  </a:cubicBezTo>
                  <a:cubicBezTo>
                    <a:pt x="20" y="10"/>
                    <a:pt x="22" y="9"/>
                    <a:pt x="24" y="9"/>
                  </a:cubicBezTo>
                  <a:cubicBezTo>
                    <a:pt x="25" y="9"/>
                    <a:pt x="28" y="8"/>
                    <a:pt x="28" y="10"/>
                  </a:cubicBezTo>
                  <a:cubicBezTo>
                    <a:pt x="29" y="11"/>
                    <a:pt x="28" y="13"/>
                    <a:pt x="28" y="13"/>
                  </a:cubicBezTo>
                  <a:cubicBezTo>
                    <a:pt x="27" y="15"/>
                    <a:pt x="24" y="16"/>
                    <a:pt x="23" y="17"/>
                  </a:cubicBezTo>
                  <a:cubicBezTo>
                    <a:pt x="21" y="18"/>
                    <a:pt x="19" y="19"/>
                    <a:pt x="16" y="20"/>
                  </a:cubicBezTo>
                  <a:cubicBezTo>
                    <a:pt x="15" y="20"/>
                    <a:pt x="12" y="20"/>
                    <a:pt x="11" y="1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3" y="17"/>
                    <a:pt x="18" y="14"/>
                    <a:pt x="21" y="13"/>
                  </a:cubicBezTo>
                  <a:cubicBezTo>
                    <a:pt x="25" y="11"/>
                    <a:pt x="30" y="10"/>
                    <a:pt x="34" y="12"/>
                  </a:cubicBezTo>
                  <a:cubicBezTo>
                    <a:pt x="34" y="12"/>
                    <a:pt x="33" y="12"/>
                    <a:pt x="33" y="11"/>
                  </a:cubicBezTo>
                  <a:cubicBezTo>
                    <a:pt x="32" y="14"/>
                    <a:pt x="30" y="15"/>
                    <a:pt x="28" y="16"/>
                  </a:cubicBezTo>
                  <a:cubicBezTo>
                    <a:pt x="26" y="17"/>
                    <a:pt x="23" y="18"/>
                    <a:pt x="20" y="19"/>
                  </a:cubicBezTo>
                  <a:cubicBezTo>
                    <a:pt x="15" y="20"/>
                    <a:pt x="9" y="21"/>
                    <a:pt x="6" y="25"/>
                  </a:cubicBezTo>
                  <a:cubicBezTo>
                    <a:pt x="6" y="25"/>
                    <a:pt x="6" y="26"/>
                    <a:pt x="7" y="26"/>
                  </a:cubicBezTo>
                  <a:cubicBezTo>
                    <a:pt x="10" y="26"/>
                    <a:pt x="13" y="25"/>
                    <a:pt x="16" y="23"/>
                  </a:cubicBezTo>
                  <a:cubicBezTo>
                    <a:pt x="18" y="22"/>
                    <a:pt x="21" y="22"/>
                    <a:pt x="23" y="20"/>
                  </a:cubicBezTo>
                  <a:cubicBezTo>
                    <a:pt x="26" y="20"/>
                    <a:pt x="28" y="19"/>
                    <a:pt x="30" y="18"/>
                  </a:cubicBezTo>
                  <a:cubicBezTo>
                    <a:pt x="32" y="18"/>
                    <a:pt x="34" y="17"/>
                    <a:pt x="36" y="18"/>
                  </a:cubicBezTo>
                  <a:cubicBezTo>
                    <a:pt x="36" y="18"/>
                    <a:pt x="36" y="18"/>
                    <a:pt x="36" y="17"/>
                  </a:cubicBezTo>
                  <a:cubicBezTo>
                    <a:pt x="35" y="22"/>
                    <a:pt x="30" y="23"/>
                    <a:pt x="27" y="23"/>
                  </a:cubicBezTo>
                  <a:cubicBezTo>
                    <a:pt x="22" y="24"/>
                    <a:pt x="18" y="24"/>
                    <a:pt x="13" y="24"/>
                  </a:cubicBezTo>
                  <a:cubicBezTo>
                    <a:pt x="11" y="25"/>
                    <a:pt x="7" y="26"/>
                    <a:pt x="8" y="29"/>
                  </a:cubicBezTo>
                  <a:cubicBezTo>
                    <a:pt x="9" y="31"/>
                    <a:pt x="11" y="31"/>
                    <a:pt x="12" y="31"/>
                  </a:cubicBezTo>
                  <a:cubicBezTo>
                    <a:pt x="15" y="32"/>
                    <a:pt x="17" y="32"/>
                    <a:pt x="19" y="31"/>
                  </a:cubicBezTo>
                  <a:cubicBezTo>
                    <a:pt x="22" y="31"/>
                    <a:pt x="25" y="30"/>
                    <a:pt x="28" y="28"/>
                  </a:cubicBezTo>
                  <a:cubicBezTo>
                    <a:pt x="32" y="27"/>
                    <a:pt x="37" y="24"/>
                    <a:pt x="40" y="21"/>
                  </a:cubicBezTo>
                  <a:cubicBezTo>
                    <a:pt x="40" y="20"/>
                    <a:pt x="40" y="19"/>
                    <a:pt x="39" y="20"/>
                  </a:cubicBezTo>
                  <a:cubicBezTo>
                    <a:pt x="36" y="20"/>
                    <a:pt x="34" y="22"/>
                    <a:pt x="32" y="23"/>
                  </a:cubicBezTo>
                  <a:cubicBezTo>
                    <a:pt x="30" y="25"/>
                    <a:pt x="27" y="26"/>
                    <a:pt x="24" y="26"/>
                  </a:cubicBezTo>
                  <a:cubicBezTo>
                    <a:pt x="20" y="27"/>
                    <a:pt x="15" y="25"/>
                    <a:pt x="11" y="23"/>
                  </a:cubicBezTo>
                  <a:cubicBezTo>
                    <a:pt x="10" y="23"/>
                    <a:pt x="10" y="24"/>
                    <a:pt x="10" y="2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4" name="Freeform 477"/>
            <p:cNvSpPr/>
            <p:nvPr/>
          </p:nvSpPr>
          <p:spPr bwMode="auto">
            <a:xfrm>
              <a:off x="6073" y="2499"/>
              <a:ext cx="42" cy="42"/>
            </a:xfrm>
            <a:custGeom>
              <a:avLst/>
              <a:gdLst>
                <a:gd name="T0" fmla="*/ 4 w 33"/>
                <a:gd name="T1" fmla="*/ 28 h 33"/>
                <a:gd name="T2" fmla="*/ 15 w 33"/>
                <a:gd name="T3" fmla="*/ 3 h 33"/>
                <a:gd name="T4" fmla="*/ 4 w 33"/>
                <a:gd name="T5" fmla="*/ 27 h 33"/>
                <a:gd name="T6" fmla="*/ 18 w 33"/>
                <a:gd name="T7" fmla="*/ 2 h 33"/>
                <a:gd name="T8" fmla="*/ 2 w 33"/>
                <a:gd name="T9" fmla="*/ 26 h 33"/>
                <a:gd name="T10" fmla="*/ 11 w 33"/>
                <a:gd name="T11" fmla="*/ 11 h 33"/>
                <a:gd name="T12" fmla="*/ 13 w 33"/>
                <a:gd name="T13" fmla="*/ 13 h 33"/>
                <a:gd name="T14" fmla="*/ 17 w 33"/>
                <a:gd name="T15" fmla="*/ 7 h 33"/>
                <a:gd name="T16" fmla="*/ 7 w 33"/>
                <a:gd name="T17" fmla="*/ 26 h 33"/>
                <a:gd name="T18" fmla="*/ 20 w 33"/>
                <a:gd name="T19" fmla="*/ 7 h 33"/>
                <a:gd name="T20" fmla="*/ 15 w 33"/>
                <a:gd name="T21" fmla="*/ 22 h 33"/>
                <a:gd name="T22" fmla="*/ 10 w 33"/>
                <a:gd name="T23" fmla="*/ 26 h 33"/>
                <a:gd name="T24" fmla="*/ 23 w 33"/>
                <a:gd name="T25" fmla="*/ 7 h 33"/>
                <a:gd name="T26" fmla="*/ 15 w 33"/>
                <a:gd name="T27" fmla="*/ 26 h 33"/>
                <a:gd name="T28" fmla="*/ 19 w 33"/>
                <a:gd name="T29" fmla="*/ 14 h 33"/>
                <a:gd name="T30" fmla="*/ 27 w 33"/>
                <a:gd name="T31" fmla="*/ 16 h 33"/>
                <a:gd name="T32" fmla="*/ 16 w 33"/>
                <a:gd name="T33" fmla="*/ 24 h 33"/>
                <a:gd name="T34" fmla="*/ 23 w 33"/>
                <a:gd name="T35" fmla="*/ 22 h 33"/>
                <a:gd name="T36" fmla="*/ 23 w 33"/>
                <a:gd name="T37" fmla="*/ 23 h 33"/>
                <a:gd name="T38" fmla="*/ 26 w 33"/>
                <a:gd name="T39" fmla="*/ 25 h 33"/>
                <a:gd name="T40" fmla="*/ 10 w 33"/>
                <a:gd name="T41" fmla="*/ 28 h 33"/>
                <a:gd name="T42" fmla="*/ 26 w 33"/>
                <a:gd name="T43" fmla="*/ 7 h 33"/>
                <a:gd name="T44" fmla="*/ 18 w 33"/>
                <a:gd name="T45" fmla="*/ 27 h 33"/>
                <a:gd name="T46" fmla="*/ 13 w 33"/>
                <a:gd name="T47" fmla="*/ 6 h 33"/>
                <a:gd name="T48" fmla="*/ 14 w 33"/>
                <a:gd name="T49" fmla="*/ 7 h 33"/>
                <a:gd name="T50" fmla="*/ 10 w 33"/>
                <a:gd name="T51" fmla="*/ 21 h 33"/>
                <a:gd name="T52" fmla="*/ 26 w 33"/>
                <a:gd name="T53" fmla="*/ 11 h 33"/>
                <a:gd name="T54" fmla="*/ 13 w 33"/>
                <a:gd name="T55" fmla="*/ 30 h 33"/>
                <a:gd name="T56" fmla="*/ 26 w 33"/>
                <a:gd name="T57" fmla="*/ 13 h 33"/>
                <a:gd name="T58" fmla="*/ 27 w 33"/>
                <a:gd name="T59" fmla="*/ 22 h 33"/>
                <a:gd name="T60" fmla="*/ 19 w 33"/>
                <a:gd name="T61" fmla="*/ 28 h 33"/>
                <a:gd name="T62" fmla="*/ 25 w 33"/>
                <a:gd name="T63" fmla="*/ 15 h 33"/>
                <a:gd name="T64" fmla="*/ 17 w 33"/>
                <a:gd name="T65" fmla="*/ 27 h 33"/>
                <a:gd name="T66" fmla="*/ 25 w 33"/>
                <a:gd name="T67" fmla="*/ 7 h 33"/>
                <a:gd name="T68" fmla="*/ 14 w 33"/>
                <a:gd name="T69" fmla="*/ 27 h 33"/>
                <a:gd name="T70" fmla="*/ 23 w 33"/>
                <a:gd name="T71" fmla="*/ 19 h 33"/>
                <a:gd name="T72" fmla="*/ 9 w 33"/>
                <a:gd name="T73" fmla="*/ 21 h 33"/>
                <a:gd name="T74" fmla="*/ 13 w 33"/>
                <a:gd name="T75" fmla="*/ 25 h 33"/>
                <a:gd name="T76" fmla="*/ 23 w 33"/>
                <a:gd name="T77" fmla="*/ 8 h 33"/>
                <a:gd name="T78" fmla="*/ 9 w 33"/>
                <a:gd name="T79" fmla="*/ 18 h 33"/>
                <a:gd name="T80" fmla="*/ 18 w 33"/>
                <a:gd name="T81" fmla="*/ 7 h 33"/>
                <a:gd name="T82" fmla="*/ 9 w 33"/>
                <a:gd name="T83" fmla="*/ 22 h 33"/>
                <a:gd name="T84" fmla="*/ 15 w 33"/>
                <a:gd name="T85" fmla="*/ 4 h 33"/>
                <a:gd name="T86" fmla="*/ 2 w 33"/>
                <a:gd name="T87" fmla="*/ 26 h 33"/>
                <a:gd name="T88" fmla="*/ 18 w 33"/>
                <a:gd name="T89" fmla="*/ 1 h 33"/>
                <a:gd name="T90" fmla="*/ 4 w 33"/>
                <a:gd name="T91" fmla="*/ 27 h 33"/>
                <a:gd name="T92" fmla="*/ 15 w 33"/>
                <a:gd name="T93" fmla="*/ 4 h 33"/>
                <a:gd name="T94" fmla="*/ 4 w 33"/>
                <a:gd name="T95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3" h="33">
                  <a:moveTo>
                    <a:pt x="13" y="7"/>
                  </a:moveTo>
                  <a:cubicBezTo>
                    <a:pt x="7" y="12"/>
                    <a:pt x="0" y="20"/>
                    <a:pt x="3" y="28"/>
                  </a:cubicBezTo>
                  <a:cubicBezTo>
                    <a:pt x="3" y="28"/>
                    <a:pt x="4" y="29"/>
                    <a:pt x="4" y="28"/>
                  </a:cubicBezTo>
                  <a:cubicBezTo>
                    <a:pt x="6" y="24"/>
                    <a:pt x="6" y="19"/>
                    <a:pt x="8" y="16"/>
                  </a:cubicBezTo>
                  <a:cubicBezTo>
                    <a:pt x="10" y="11"/>
                    <a:pt x="14" y="8"/>
                    <a:pt x="16" y="4"/>
                  </a:cubicBezTo>
                  <a:cubicBezTo>
                    <a:pt x="16" y="4"/>
                    <a:pt x="16" y="3"/>
                    <a:pt x="15" y="3"/>
                  </a:cubicBezTo>
                  <a:cubicBezTo>
                    <a:pt x="11" y="6"/>
                    <a:pt x="8" y="10"/>
                    <a:pt x="5" y="14"/>
                  </a:cubicBezTo>
                  <a:cubicBezTo>
                    <a:pt x="3" y="17"/>
                    <a:pt x="1" y="23"/>
                    <a:pt x="2" y="27"/>
                  </a:cubicBezTo>
                  <a:cubicBezTo>
                    <a:pt x="3" y="28"/>
                    <a:pt x="3" y="28"/>
                    <a:pt x="4" y="27"/>
                  </a:cubicBezTo>
                  <a:cubicBezTo>
                    <a:pt x="6" y="23"/>
                    <a:pt x="6" y="19"/>
                    <a:pt x="7" y="14"/>
                  </a:cubicBezTo>
                  <a:cubicBezTo>
                    <a:pt x="8" y="12"/>
                    <a:pt x="10" y="9"/>
                    <a:pt x="12" y="7"/>
                  </a:cubicBezTo>
                  <a:cubicBezTo>
                    <a:pt x="14" y="5"/>
                    <a:pt x="16" y="3"/>
                    <a:pt x="18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4" y="5"/>
                    <a:pt x="10" y="8"/>
                    <a:pt x="7" y="13"/>
                  </a:cubicBezTo>
                  <a:cubicBezTo>
                    <a:pt x="4" y="16"/>
                    <a:pt x="2" y="21"/>
                    <a:pt x="2" y="26"/>
                  </a:cubicBezTo>
                  <a:cubicBezTo>
                    <a:pt x="2" y="27"/>
                    <a:pt x="2" y="27"/>
                    <a:pt x="3" y="27"/>
                  </a:cubicBezTo>
                  <a:cubicBezTo>
                    <a:pt x="6" y="25"/>
                    <a:pt x="6" y="21"/>
                    <a:pt x="7" y="17"/>
                  </a:cubicBezTo>
                  <a:cubicBezTo>
                    <a:pt x="8" y="15"/>
                    <a:pt x="9" y="13"/>
                    <a:pt x="11" y="11"/>
                  </a:cubicBezTo>
                  <a:cubicBezTo>
                    <a:pt x="12" y="9"/>
                    <a:pt x="13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7"/>
                    <a:pt x="14" y="11"/>
                    <a:pt x="13" y="13"/>
                  </a:cubicBezTo>
                  <a:cubicBezTo>
                    <a:pt x="12" y="16"/>
                    <a:pt x="10" y="19"/>
                    <a:pt x="8" y="21"/>
                  </a:cubicBezTo>
                  <a:cubicBezTo>
                    <a:pt x="8" y="21"/>
                    <a:pt x="9" y="21"/>
                    <a:pt x="9" y="21"/>
                  </a:cubicBezTo>
                  <a:cubicBezTo>
                    <a:pt x="12" y="17"/>
                    <a:pt x="14" y="11"/>
                    <a:pt x="17" y="7"/>
                  </a:cubicBezTo>
                  <a:cubicBezTo>
                    <a:pt x="17" y="7"/>
                    <a:pt x="16" y="6"/>
                    <a:pt x="16" y="6"/>
                  </a:cubicBezTo>
                  <a:cubicBezTo>
                    <a:pt x="13" y="13"/>
                    <a:pt x="9" y="19"/>
                    <a:pt x="6" y="25"/>
                  </a:cubicBezTo>
                  <a:cubicBezTo>
                    <a:pt x="6" y="26"/>
                    <a:pt x="7" y="27"/>
                    <a:pt x="7" y="26"/>
                  </a:cubicBezTo>
                  <a:cubicBezTo>
                    <a:pt x="9" y="23"/>
                    <a:pt x="10" y="19"/>
                    <a:pt x="12" y="16"/>
                  </a:cubicBezTo>
                  <a:cubicBezTo>
                    <a:pt x="13" y="14"/>
                    <a:pt x="15" y="12"/>
                    <a:pt x="16" y="10"/>
                  </a:cubicBezTo>
                  <a:cubicBezTo>
                    <a:pt x="17" y="9"/>
                    <a:pt x="18" y="7"/>
                    <a:pt x="20" y="7"/>
                  </a:cubicBezTo>
                  <a:cubicBezTo>
                    <a:pt x="21" y="7"/>
                    <a:pt x="22" y="8"/>
                    <a:pt x="21" y="9"/>
                  </a:cubicBezTo>
                  <a:cubicBezTo>
                    <a:pt x="21" y="12"/>
                    <a:pt x="20" y="14"/>
                    <a:pt x="19" y="15"/>
                  </a:cubicBezTo>
                  <a:cubicBezTo>
                    <a:pt x="18" y="17"/>
                    <a:pt x="16" y="20"/>
                    <a:pt x="15" y="22"/>
                  </a:cubicBezTo>
                  <a:cubicBezTo>
                    <a:pt x="13" y="23"/>
                    <a:pt x="12" y="25"/>
                    <a:pt x="10" y="26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5"/>
                    <a:pt x="10" y="23"/>
                    <a:pt x="11" y="21"/>
                  </a:cubicBezTo>
                  <a:cubicBezTo>
                    <a:pt x="12" y="19"/>
                    <a:pt x="13" y="17"/>
                    <a:pt x="14" y="14"/>
                  </a:cubicBezTo>
                  <a:cubicBezTo>
                    <a:pt x="15" y="12"/>
                    <a:pt x="19" y="6"/>
                    <a:pt x="23" y="7"/>
                  </a:cubicBezTo>
                  <a:cubicBezTo>
                    <a:pt x="27" y="9"/>
                    <a:pt x="23" y="15"/>
                    <a:pt x="22" y="17"/>
                  </a:cubicBezTo>
                  <a:cubicBezTo>
                    <a:pt x="21" y="19"/>
                    <a:pt x="19" y="21"/>
                    <a:pt x="18" y="23"/>
                  </a:cubicBezTo>
                  <a:cubicBezTo>
                    <a:pt x="17" y="24"/>
                    <a:pt x="16" y="26"/>
                    <a:pt x="15" y="26"/>
                  </a:cubicBezTo>
                  <a:cubicBezTo>
                    <a:pt x="15" y="26"/>
                    <a:pt x="15" y="26"/>
                    <a:pt x="15" y="27"/>
                  </a:cubicBezTo>
                  <a:cubicBezTo>
                    <a:pt x="15" y="25"/>
                    <a:pt x="15" y="23"/>
                    <a:pt x="15" y="21"/>
                  </a:cubicBezTo>
                  <a:cubicBezTo>
                    <a:pt x="16" y="19"/>
                    <a:pt x="17" y="16"/>
                    <a:pt x="19" y="14"/>
                  </a:cubicBezTo>
                  <a:cubicBezTo>
                    <a:pt x="20" y="12"/>
                    <a:pt x="21" y="10"/>
                    <a:pt x="23" y="9"/>
                  </a:cubicBezTo>
                  <a:cubicBezTo>
                    <a:pt x="25" y="8"/>
                    <a:pt x="27" y="8"/>
                    <a:pt x="28" y="10"/>
                  </a:cubicBezTo>
                  <a:cubicBezTo>
                    <a:pt x="29" y="12"/>
                    <a:pt x="28" y="14"/>
                    <a:pt x="27" y="16"/>
                  </a:cubicBezTo>
                  <a:cubicBezTo>
                    <a:pt x="26" y="19"/>
                    <a:pt x="25" y="20"/>
                    <a:pt x="23" y="22"/>
                  </a:cubicBezTo>
                  <a:cubicBezTo>
                    <a:pt x="22" y="24"/>
                    <a:pt x="21" y="26"/>
                    <a:pt x="19" y="26"/>
                  </a:cubicBezTo>
                  <a:cubicBezTo>
                    <a:pt x="17" y="26"/>
                    <a:pt x="16" y="26"/>
                    <a:pt x="16" y="24"/>
                  </a:cubicBezTo>
                  <a:cubicBezTo>
                    <a:pt x="17" y="22"/>
                    <a:pt x="18" y="19"/>
                    <a:pt x="20" y="18"/>
                  </a:cubicBezTo>
                  <a:cubicBezTo>
                    <a:pt x="21" y="16"/>
                    <a:pt x="23" y="15"/>
                    <a:pt x="25" y="16"/>
                  </a:cubicBezTo>
                  <a:cubicBezTo>
                    <a:pt x="27" y="18"/>
                    <a:pt x="24" y="21"/>
                    <a:pt x="23" y="22"/>
                  </a:cubicBezTo>
                  <a:cubicBezTo>
                    <a:pt x="22" y="24"/>
                    <a:pt x="20" y="26"/>
                    <a:pt x="18" y="27"/>
                  </a:cubicBezTo>
                  <a:cubicBezTo>
                    <a:pt x="18" y="27"/>
                    <a:pt x="19" y="27"/>
                    <a:pt x="19" y="27"/>
                  </a:cubicBezTo>
                  <a:cubicBezTo>
                    <a:pt x="18" y="25"/>
                    <a:pt x="21" y="23"/>
                    <a:pt x="23" y="23"/>
                  </a:cubicBezTo>
                  <a:cubicBezTo>
                    <a:pt x="23" y="22"/>
                    <a:pt x="24" y="22"/>
                    <a:pt x="25" y="23"/>
                  </a:cubicBezTo>
                  <a:cubicBezTo>
                    <a:pt x="26" y="23"/>
                    <a:pt x="25" y="24"/>
                    <a:pt x="25" y="25"/>
                  </a:cubicBezTo>
                  <a:cubicBezTo>
                    <a:pt x="25" y="25"/>
                    <a:pt x="25" y="25"/>
                    <a:pt x="26" y="25"/>
                  </a:cubicBezTo>
                  <a:cubicBezTo>
                    <a:pt x="27" y="21"/>
                    <a:pt x="30" y="13"/>
                    <a:pt x="25" y="11"/>
                  </a:cubicBezTo>
                  <a:cubicBezTo>
                    <a:pt x="20" y="9"/>
                    <a:pt x="16" y="13"/>
                    <a:pt x="14" y="16"/>
                  </a:cubicBezTo>
                  <a:cubicBezTo>
                    <a:pt x="11" y="19"/>
                    <a:pt x="9" y="24"/>
                    <a:pt x="10" y="28"/>
                  </a:cubicBezTo>
                  <a:cubicBezTo>
                    <a:pt x="12" y="33"/>
                    <a:pt x="16" y="32"/>
                    <a:pt x="20" y="30"/>
                  </a:cubicBezTo>
                  <a:cubicBezTo>
                    <a:pt x="24" y="28"/>
                    <a:pt x="27" y="25"/>
                    <a:pt x="28" y="21"/>
                  </a:cubicBezTo>
                  <a:cubicBezTo>
                    <a:pt x="28" y="16"/>
                    <a:pt x="28" y="12"/>
                    <a:pt x="26" y="7"/>
                  </a:cubicBezTo>
                  <a:cubicBezTo>
                    <a:pt x="24" y="4"/>
                    <a:pt x="19" y="2"/>
                    <a:pt x="15" y="5"/>
                  </a:cubicBezTo>
                  <a:cubicBezTo>
                    <a:pt x="11" y="7"/>
                    <a:pt x="8" y="13"/>
                    <a:pt x="8" y="19"/>
                  </a:cubicBezTo>
                  <a:cubicBezTo>
                    <a:pt x="9" y="24"/>
                    <a:pt x="13" y="27"/>
                    <a:pt x="18" y="27"/>
                  </a:cubicBezTo>
                  <a:cubicBezTo>
                    <a:pt x="23" y="27"/>
                    <a:pt x="28" y="23"/>
                    <a:pt x="31" y="19"/>
                  </a:cubicBezTo>
                  <a:cubicBezTo>
                    <a:pt x="33" y="14"/>
                    <a:pt x="32" y="7"/>
                    <a:pt x="28" y="4"/>
                  </a:cubicBezTo>
                  <a:cubicBezTo>
                    <a:pt x="23" y="1"/>
                    <a:pt x="17" y="2"/>
                    <a:pt x="13" y="6"/>
                  </a:cubicBezTo>
                  <a:cubicBezTo>
                    <a:pt x="7" y="10"/>
                    <a:pt x="4" y="19"/>
                    <a:pt x="5" y="26"/>
                  </a:cubicBezTo>
                  <a:cubicBezTo>
                    <a:pt x="5" y="27"/>
                    <a:pt x="7" y="27"/>
                    <a:pt x="6" y="26"/>
                  </a:cubicBezTo>
                  <a:cubicBezTo>
                    <a:pt x="5" y="19"/>
                    <a:pt x="8" y="11"/>
                    <a:pt x="14" y="7"/>
                  </a:cubicBezTo>
                  <a:cubicBezTo>
                    <a:pt x="18" y="2"/>
                    <a:pt x="26" y="2"/>
                    <a:pt x="30" y="8"/>
                  </a:cubicBezTo>
                  <a:cubicBezTo>
                    <a:pt x="33" y="14"/>
                    <a:pt x="29" y="20"/>
                    <a:pt x="24" y="23"/>
                  </a:cubicBezTo>
                  <a:cubicBezTo>
                    <a:pt x="20" y="26"/>
                    <a:pt x="13" y="27"/>
                    <a:pt x="10" y="21"/>
                  </a:cubicBezTo>
                  <a:cubicBezTo>
                    <a:pt x="8" y="16"/>
                    <a:pt x="11" y="8"/>
                    <a:pt x="16" y="6"/>
                  </a:cubicBezTo>
                  <a:cubicBezTo>
                    <a:pt x="18" y="5"/>
                    <a:pt x="21" y="4"/>
                    <a:pt x="23" y="6"/>
                  </a:cubicBezTo>
                  <a:cubicBezTo>
                    <a:pt x="25" y="7"/>
                    <a:pt x="25" y="9"/>
                    <a:pt x="26" y="11"/>
                  </a:cubicBezTo>
                  <a:cubicBezTo>
                    <a:pt x="27" y="15"/>
                    <a:pt x="27" y="21"/>
                    <a:pt x="25" y="25"/>
                  </a:cubicBezTo>
                  <a:cubicBezTo>
                    <a:pt x="24" y="26"/>
                    <a:pt x="22" y="28"/>
                    <a:pt x="20" y="29"/>
                  </a:cubicBezTo>
                  <a:cubicBezTo>
                    <a:pt x="18" y="30"/>
                    <a:pt x="15" y="31"/>
                    <a:pt x="13" y="30"/>
                  </a:cubicBezTo>
                  <a:cubicBezTo>
                    <a:pt x="11" y="29"/>
                    <a:pt x="11" y="25"/>
                    <a:pt x="12" y="23"/>
                  </a:cubicBezTo>
                  <a:cubicBezTo>
                    <a:pt x="13" y="19"/>
                    <a:pt x="15" y="16"/>
                    <a:pt x="18" y="14"/>
                  </a:cubicBezTo>
                  <a:cubicBezTo>
                    <a:pt x="20" y="12"/>
                    <a:pt x="24" y="10"/>
                    <a:pt x="26" y="13"/>
                  </a:cubicBezTo>
                  <a:cubicBezTo>
                    <a:pt x="28" y="16"/>
                    <a:pt x="26" y="22"/>
                    <a:pt x="24" y="25"/>
                  </a:cubicBezTo>
                  <a:cubicBezTo>
                    <a:pt x="24" y="26"/>
                    <a:pt x="25" y="26"/>
                    <a:pt x="26" y="26"/>
                  </a:cubicBezTo>
                  <a:cubicBezTo>
                    <a:pt x="27" y="25"/>
                    <a:pt x="27" y="23"/>
                    <a:pt x="27" y="22"/>
                  </a:cubicBezTo>
                  <a:cubicBezTo>
                    <a:pt x="26" y="21"/>
                    <a:pt x="24" y="21"/>
                    <a:pt x="23" y="21"/>
                  </a:cubicBezTo>
                  <a:cubicBezTo>
                    <a:pt x="20" y="21"/>
                    <a:pt x="17" y="24"/>
                    <a:pt x="18" y="27"/>
                  </a:cubicBezTo>
                  <a:cubicBezTo>
                    <a:pt x="18" y="28"/>
                    <a:pt x="18" y="28"/>
                    <a:pt x="19" y="28"/>
                  </a:cubicBezTo>
                  <a:cubicBezTo>
                    <a:pt x="20" y="27"/>
                    <a:pt x="22" y="26"/>
                    <a:pt x="23" y="25"/>
                  </a:cubicBezTo>
                  <a:cubicBezTo>
                    <a:pt x="24" y="23"/>
                    <a:pt x="26" y="21"/>
                    <a:pt x="27" y="19"/>
                  </a:cubicBezTo>
                  <a:cubicBezTo>
                    <a:pt x="27" y="17"/>
                    <a:pt x="27" y="16"/>
                    <a:pt x="25" y="15"/>
                  </a:cubicBezTo>
                  <a:cubicBezTo>
                    <a:pt x="24" y="14"/>
                    <a:pt x="22" y="14"/>
                    <a:pt x="21" y="15"/>
                  </a:cubicBezTo>
                  <a:cubicBezTo>
                    <a:pt x="18" y="17"/>
                    <a:pt x="15" y="21"/>
                    <a:pt x="15" y="25"/>
                  </a:cubicBezTo>
                  <a:cubicBezTo>
                    <a:pt x="15" y="26"/>
                    <a:pt x="15" y="27"/>
                    <a:pt x="17" y="27"/>
                  </a:cubicBezTo>
                  <a:cubicBezTo>
                    <a:pt x="19" y="28"/>
                    <a:pt x="20" y="27"/>
                    <a:pt x="22" y="26"/>
                  </a:cubicBezTo>
                  <a:cubicBezTo>
                    <a:pt x="25" y="23"/>
                    <a:pt x="28" y="19"/>
                    <a:pt x="29" y="15"/>
                  </a:cubicBezTo>
                  <a:cubicBezTo>
                    <a:pt x="30" y="11"/>
                    <a:pt x="29" y="7"/>
                    <a:pt x="25" y="7"/>
                  </a:cubicBezTo>
                  <a:cubicBezTo>
                    <a:pt x="21" y="7"/>
                    <a:pt x="18" y="12"/>
                    <a:pt x="16" y="15"/>
                  </a:cubicBezTo>
                  <a:cubicBezTo>
                    <a:pt x="15" y="17"/>
                    <a:pt x="15" y="20"/>
                    <a:pt x="14" y="22"/>
                  </a:cubicBezTo>
                  <a:cubicBezTo>
                    <a:pt x="14" y="23"/>
                    <a:pt x="13" y="26"/>
                    <a:pt x="14" y="27"/>
                  </a:cubicBezTo>
                  <a:cubicBezTo>
                    <a:pt x="14" y="27"/>
                    <a:pt x="15" y="28"/>
                    <a:pt x="15" y="28"/>
                  </a:cubicBezTo>
                  <a:cubicBezTo>
                    <a:pt x="16" y="27"/>
                    <a:pt x="17" y="26"/>
                    <a:pt x="18" y="25"/>
                  </a:cubicBezTo>
                  <a:cubicBezTo>
                    <a:pt x="20" y="23"/>
                    <a:pt x="21" y="21"/>
                    <a:pt x="23" y="19"/>
                  </a:cubicBezTo>
                  <a:cubicBezTo>
                    <a:pt x="24" y="16"/>
                    <a:pt x="27" y="12"/>
                    <a:pt x="26" y="8"/>
                  </a:cubicBezTo>
                  <a:cubicBezTo>
                    <a:pt x="24" y="4"/>
                    <a:pt x="19" y="6"/>
                    <a:pt x="17" y="8"/>
                  </a:cubicBezTo>
                  <a:cubicBezTo>
                    <a:pt x="13" y="11"/>
                    <a:pt x="11" y="16"/>
                    <a:pt x="9" y="21"/>
                  </a:cubicBezTo>
                  <a:cubicBezTo>
                    <a:pt x="9" y="22"/>
                    <a:pt x="8" y="25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1" y="27"/>
                    <a:pt x="12" y="26"/>
                    <a:pt x="13" y="25"/>
                  </a:cubicBezTo>
                  <a:cubicBezTo>
                    <a:pt x="15" y="23"/>
                    <a:pt x="16" y="22"/>
                    <a:pt x="18" y="20"/>
                  </a:cubicBezTo>
                  <a:cubicBezTo>
                    <a:pt x="19" y="18"/>
                    <a:pt x="21" y="16"/>
                    <a:pt x="22" y="14"/>
                  </a:cubicBezTo>
                  <a:cubicBezTo>
                    <a:pt x="22" y="12"/>
                    <a:pt x="23" y="10"/>
                    <a:pt x="23" y="8"/>
                  </a:cubicBezTo>
                  <a:cubicBezTo>
                    <a:pt x="23" y="7"/>
                    <a:pt x="22" y="6"/>
                    <a:pt x="21" y="6"/>
                  </a:cubicBezTo>
                  <a:cubicBezTo>
                    <a:pt x="19" y="5"/>
                    <a:pt x="18" y="6"/>
                    <a:pt x="17" y="7"/>
                  </a:cubicBezTo>
                  <a:cubicBezTo>
                    <a:pt x="14" y="10"/>
                    <a:pt x="12" y="14"/>
                    <a:pt x="9" y="18"/>
                  </a:cubicBezTo>
                  <a:cubicBezTo>
                    <a:pt x="8" y="21"/>
                    <a:pt x="7" y="23"/>
                    <a:pt x="6" y="25"/>
                  </a:cubicBezTo>
                  <a:cubicBezTo>
                    <a:pt x="6" y="26"/>
                    <a:pt x="7" y="26"/>
                    <a:pt x="7" y="26"/>
                  </a:cubicBezTo>
                  <a:cubicBezTo>
                    <a:pt x="10" y="19"/>
                    <a:pt x="15" y="13"/>
                    <a:pt x="18" y="7"/>
                  </a:cubicBezTo>
                  <a:cubicBezTo>
                    <a:pt x="18" y="6"/>
                    <a:pt x="17" y="5"/>
                    <a:pt x="16" y="6"/>
                  </a:cubicBezTo>
                  <a:cubicBezTo>
                    <a:pt x="13" y="10"/>
                    <a:pt x="11" y="16"/>
                    <a:pt x="8" y="21"/>
                  </a:cubicBezTo>
                  <a:cubicBezTo>
                    <a:pt x="7" y="21"/>
                    <a:pt x="9" y="22"/>
                    <a:pt x="9" y="22"/>
                  </a:cubicBezTo>
                  <a:cubicBezTo>
                    <a:pt x="11" y="19"/>
                    <a:pt x="13" y="16"/>
                    <a:pt x="15" y="13"/>
                  </a:cubicBezTo>
                  <a:cubicBezTo>
                    <a:pt x="15" y="11"/>
                    <a:pt x="17" y="7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1" y="7"/>
                    <a:pt x="9" y="11"/>
                    <a:pt x="7" y="15"/>
                  </a:cubicBezTo>
                  <a:cubicBezTo>
                    <a:pt x="6" y="17"/>
                    <a:pt x="5" y="19"/>
                    <a:pt x="5" y="20"/>
                  </a:cubicBezTo>
                  <a:cubicBezTo>
                    <a:pt x="4" y="22"/>
                    <a:pt x="4" y="25"/>
                    <a:pt x="2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4" y="16"/>
                    <a:pt x="12" y="9"/>
                    <a:pt x="18" y="2"/>
                  </a:cubicBezTo>
                  <a:cubicBezTo>
                    <a:pt x="19" y="1"/>
                    <a:pt x="18" y="0"/>
                    <a:pt x="18" y="1"/>
                  </a:cubicBezTo>
                  <a:cubicBezTo>
                    <a:pt x="13" y="4"/>
                    <a:pt x="9" y="8"/>
                    <a:pt x="6" y="13"/>
                  </a:cubicBezTo>
                  <a:cubicBezTo>
                    <a:pt x="4" y="17"/>
                    <a:pt x="5" y="23"/>
                    <a:pt x="3" y="27"/>
                  </a:cubicBezTo>
                  <a:cubicBezTo>
                    <a:pt x="3" y="27"/>
                    <a:pt x="3" y="27"/>
                    <a:pt x="4" y="27"/>
                  </a:cubicBezTo>
                  <a:cubicBezTo>
                    <a:pt x="2" y="22"/>
                    <a:pt x="4" y="18"/>
                    <a:pt x="7" y="14"/>
                  </a:cubicBezTo>
                  <a:cubicBezTo>
                    <a:pt x="9" y="10"/>
                    <a:pt x="12" y="7"/>
                    <a:pt x="16" y="5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3" y="8"/>
                    <a:pt x="9" y="11"/>
                    <a:pt x="7" y="14"/>
                  </a:cubicBezTo>
                  <a:cubicBezTo>
                    <a:pt x="5" y="19"/>
                    <a:pt x="5" y="23"/>
                    <a:pt x="3" y="27"/>
                  </a:cubicBezTo>
                  <a:cubicBezTo>
                    <a:pt x="4" y="27"/>
                    <a:pt x="4" y="27"/>
                    <a:pt x="4" y="28"/>
                  </a:cubicBezTo>
                  <a:cubicBezTo>
                    <a:pt x="2" y="20"/>
                    <a:pt x="8" y="12"/>
                    <a:pt x="14" y="8"/>
                  </a:cubicBezTo>
                  <a:cubicBezTo>
                    <a:pt x="15" y="8"/>
                    <a:pt x="14" y="7"/>
                    <a:pt x="13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5" name="Freeform 478"/>
            <p:cNvSpPr/>
            <p:nvPr/>
          </p:nvSpPr>
          <p:spPr bwMode="auto">
            <a:xfrm>
              <a:off x="6126" y="2479"/>
              <a:ext cx="50" cy="37"/>
            </a:xfrm>
            <a:custGeom>
              <a:avLst/>
              <a:gdLst>
                <a:gd name="T0" fmla="*/ 26 w 39"/>
                <a:gd name="T1" fmla="*/ 8 h 28"/>
                <a:gd name="T2" fmla="*/ 35 w 39"/>
                <a:gd name="T3" fmla="*/ 22 h 28"/>
                <a:gd name="T4" fmla="*/ 5 w 39"/>
                <a:gd name="T5" fmla="*/ 6 h 28"/>
                <a:gd name="T6" fmla="*/ 26 w 39"/>
                <a:gd name="T7" fmla="*/ 13 h 28"/>
                <a:gd name="T8" fmla="*/ 33 w 39"/>
                <a:gd name="T9" fmla="*/ 23 h 28"/>
                <a:gd name="T10" fmla="*/ 32 w 39"/>
                <a:gd name="T11" fmla="*/ 25 h 28"/>
                <a:gd name="T12" fmla="*/ 27 w 39"/>
                <a:gd name="T13" fmla="*/ 19 h 28"/>
                <a:gd name="T14" fmla="*/ 5 w 39"/>
                <a:gd name="T15" fmla="*/ 2 h 28"/>
                <a:gd name="T16" fmla="*/ 28 w 39"/>
                <a:gd name="T17" fmla="*/ 12 h 28"/>
                <a:gd name="T18" fmla="*/ 34 w 39"/>
                <a:gd name="T19" fmla="*/ 25 h 28"/>
                <a:gd name="T20" fmla="*/ 7 w 39"/>
                <a:gd name="T21" fmla="*/ 7 h 28"/>
                <a:gd name="T22" fmla="*/ 29 w 39"/>
                <a:gd name="T23" fmla="*/ 24 h 28"/>
                <a:gd name="T24" fmla="*/ 17 w 39"/>
                <a:gd name="T25" fmla="*/ 15 h 28"/>
                <a:gd name="T26" fmla="*/ 1 w 39"/>
                <a:gd name="T27" fmla="*/ 10 h 28"/>
                <a:gd name="T28" fmla="*/ 19 w 39"/>
                <a:gd name="T29" fmla="*/ 19 h 28"/>
                <a:gd name="T30" fmla="*/ 26 w 39"/>
                <a:gd name="T31" fmla="*/ 26 h 28"/>
                <a:gd name="T32" fmla="*/ 26 w 39"/>
                <a:gd name="T33" fmla="*/ 26 h 28"/>
                <a:gd name="T34" fmla="*/ 15 w 39"/>
                <a:gd name="T35" fmla="*/ 20 h 28"/>
                <a:gd name="T36" fmla="*/ 3 w 39"/>
                <a:gd name="T37" fmla="*/ 13 h 28"/>
                <a:gd name="T38" fmla="*/ 14 w 39"/>
                <a:gd name="T39" fmla="*/ 19 h 28"/>
                <a:gd name="T40" fmla="*/ 24 w 39"/>
                <a:gd name="T41" fmla="*/ 26 h 28"/>
                <a:gd name="T42" fmla="*/ 12 w 39"/>
                <a:gd name="T43" fmla="*/ 23 h 28"/>
                <a:gd name="T44" fmla="*/ 16 w 39"/>
                <a:gd name="T45" fmla="*/ 27 h 28"/>
                <a:gd name="T46" fmla="*/ 12 w 39"/>
                <a:gd name="T47" fmla="*/ 23 h 28"/>
                <a:gd name="T48" fmla="*/ 19 w 39"/>
                <a:gd name="T49" fmla="*/ 28 h 28"/>
                <a:gd name="T50" fmla="*/ 25 w 39"/>
                <a:gd name="T51" fmla="*/ 26 h 28"/>
                <a:gd name="T52" fmla="*/ 3 w 39"/>
                <a:gd name="T53" fmla="*/ 13 h 28"/>
                <a:gd name="T54" fmla="*/ 11 w 39"/>
                <a:gd name="T55" fmla="*/ 19 h 28"/>
                <a:gd name="T56" fmla="*/ 26 w 39"/>
                <a:gd name="T57" fmla="*/ 28 h 28"/>
                <a:gd name="T58" fmla="*/ 23 w 39"/>
                <a:gd name="T59" fmla="*/ 20 h 28"/>
                <a:gd name="T60" fmla="*/ 2 w 39"/>
                <a:gd name="T61" fmla="*/ 9 h 28"/>
                <a:gd name="T62" fmla="*/ 17 w 39"/>
                <a:gd name="T63" fmla="*/ 17 h 28"/>
                <a:gd name="T64" fmla="*/ 30 w 39"/>
                <a:gd name="T65" fmla="*/ 24 h 28"/>
                <a:gd name="T66" fmla="*/ 7 w 39"/>
                <a:gd name="T67" fmla="*/ 7 h 28"/>
                <a:gd name="T68" fmla="*/ 33 w 39"/>
                <a:gd name="T69" fmla="*/ 26 h 28"/>
                <a:gd name="T70" fmla="*/ 19 w 39"/>
                <a:gd name="T71" fmla="*/ 5 h 28"/>
                <a:gd name="T72" fmla="*/ 5 w 39"/>
                <a:gd name="T73" fmla="*/ 4 h 28"/>
                <a:gd name="T74" fmla="*/ 28 w 39"/>
                <a:gd name="T75" fmla="*/ 23 h 28"/>
                <a:gd name="T76" fmla="*/ 35 w 39"/>
                <a:gd name="T77" fmla="*/ 24 h 28"/>
                <a:gd name="T78" fmla="*/ 20 w 39"/>
                <a:gd name="T79" fmla="*/ 8 h 28"/>
                <a:gd name="T80" fmla="*/ 5 w 39"/>
                <a:gd name="T81" fmla="*/ 6 h 28"/>
                <a:gd name="T82" fmla="*/ 36 w 39"/>
                <a:gd name="T83" fmla="*/ 22 h 28"/>
                <a:gd name="T84" fmla="*/ 10 w 39"/>
                <a:gd name="T85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9" h="28">
                  <a:moveTo>
                    <a:pt x="11" y="5"/>
                  </a:moveTo>
                  <a:cubicBezTo>
                    <a:pt x="16" y="3"/>
                    <a:pt x="22" y="5"/>
                    <a:pt x="26" y="8"/>
                  </a:cubicBezTo>
                  <a:cubicBezTo>
                    <a:pt x="30" y="11"/>
                    <a:pt x="35" y="16"/>
                    <a:pt x="34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0" y="10"/>
                    <a:pt x="17" y="0"/>
                    <a:pt x="4" y="4"/>
                  </a:cubicBezTo>
                  <a:cubicBezTo>
                    <a:pt x="4" y="5"/>
                    <a:pt x="4" y="5"/>
                    <a:pt x="5" y="6"/>
                  </a:cubicBezTo>
                  <a:cubicBezTo>
                    <a:pt x="8" y="6"/>
                    <a:pt x="13" y="7"/>
                    <a:pt x="16" y="8"/>
                  </a:cubicBezTo>
                  <a:cubicBezTo>
                    <a:pt x="20" y="10"/>
                    <a:pt x="23" y="11"/>
                    <a:pt x="26" y="13"/>
                  </a:cubicBezTo>
                  <a:cubicBezTo>
                    <a:pt x="27" y="14"/>
                    <a:pt x="29" y="16"/>
                    <a:pt x="30" y="17"/>
                  </a:cubicBezTo>
                  <a:cubicBezTo>
                    <a:pt x="32" y="19"/>
                    <a:pt x="33" y="21"/>
                    <a:pt x="33" y="23"/>
                  </a:cubicBezTo>
                  <a:cubicBezTo>
                    <a:pt x="34" y="24"/>
                    <a:pt x="33" y="25"/>
                    <a:pt x="32" y="25"/>
                  </a:cubicBezTo>
                  <a:cubicBezTo>
                    <a:pt x="33" y="25"/>
                    <a:pt x="32" y="25"/>
                    <a:pt x="32" y="25"/>
                  </a:cubicBezTo>
                  <a:cubicBezTo>
                    <a:pt x="32" y="25"/>
                    <a:pt x="31" y="24"/>
                    <a:pt x="31" y="24"/>
                  </a:cubicBezTo>
                  <a:cubicBezTo>
                    <a:pt x="30" y="22"/>
                    <a:pt x="28" y="21"/>
                    <a:pt x="27" y="19"/>
                  </a:cubicBezTo>
                  <a:cubicBezTo>
                    <a:pt x="25" y="16"/>
                    <a:pt x="23" y="12"/>
                    <a:pt x="19" y="9"/>
                  </a:cubicBezTo>
                  <a:cubicBezTo>
                    <a:pt x="15" y="5"/>
                    <a:pt x="10" y="3"/>
                    <a:pt x="5" y="2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13" y="5"/>
                    <a:pt x="22" y="7"/>
                    <a:pt x="28" y="12"/>
                  </a:cubicBezTo>
                  <a:cubicBezTo>
                    <a:pt x="31" y="14"/>
                    <a:pt x="38" y="22"/>
                    <a:pt x="33" y="25"/>
                  </a:cubicBezTo>
                  <a:cubicBezTo>
                    <a:pt x="33" y="25"/>
                    <a:pt x="33" y="25"/>
                    <a:pt x="34" y="25"/>
                  </a:cubicBezTo>
                  <a:cubicBezTo>
                    <a:pt x="25" y="18"/>
                    <a:pt x="19" y="7"/>
                    <a:pt x="7" y="5"/>
                  </a:cubicBezTo>
                  <a:cubicBezTo>
                    <a:pt x="7" y="5"/>
                    <a:pt x="6" y="7"/>
                    <a:pt x="7" y="7"/>
                  </a:cubicBezTo>
                  <a:cubicBezTo>
                    <a:pt x="11" y="8"/>
                    <a:pt x="16" y="11"/>
                    <a:pt x="19" y="13"/>
                  </a:cubicBezTo>
                  <a:cubicBezTo>
                    <a:pt x="24" y="16"/>
                    <a:pt x="28" y="19"/>
                    <a:pt x="29" y="24"/>
                  </a:cubicBezTo>
                  <a:cubicBezTo>
                    <a:pt x="29" y="24"/>
                    <a:pt x="29" y="24"/>
                    <a:pt x="30" y="24"/>
                  </a:cubicBezTo>
                  <a:cubicBezTo>
                    <a:pt x="25" y="22"/>
                    <a:pt x="21" y="18"/>
                    <a:pt x="17" y="15"/>
                  </a:cubicBezTo>
                  <a:cubicBezTo>
                    <a:pt x="13" y="11"/>
                    <a:pt x="7" y="8"/>
                    <a:pt x="1" y="9"/>
                  </a:cubicBezTo>
                  <a:cubicBezTo>
                    <a:pt x="1" y="9"/>
                    <a:pt x="0" y="10"/>
                    <a:pt x="1" y="10"/>
                  </a:cubicBezTo>
                  <a:cubicBezTo>
                    <a:pt x="4" y="13"/>
                    <a:pt x="8" y="13"/>
                    <a:pt x="11" y="15"/>
                  </a:cubicBezTo>
                  <a:cubicBezTo>
                    <a:pt x="14" y="16"/>
                    <a:pt x="17" y="17"/>
                    <a:pt x="19" y="19"/>
                  </a:cubicBezTo>
                  <a:cubicBezTo>
                    <a:pt x="21" y="20"/>
                    <a:pt x="23" y="22"/>
                    <a:pt x="25" y="24"/>
                  </a:cubicBezTo>
                  <a:cubicBezTo>
                    <a:pt x="26" y="25"/>
                    <a:pt x="26" y="25"/>
                    <a:pt x="26" y="26"/>
                  </a:cubicBezTo>
                  <a:cubicBezTo>
                    <a:pt x="26" y="27"/>
                    <a:pt x="27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4" y="26"/>
                    <a:pt x="23" y="25"/>
                    <a:pt x="22" y="24"/>
                  </a:cubicBezTo>
                  <a:cubicBezTo>
                    <a:pt x="19" y="23"/>
                    <a:pt x="17" y="22"/>
                    <a:pt x="15" y="20"/>
                  </a:cubicBezTo>
                  <a:cubicBezTo>
                    <a:pt x="12" y="18"/>
                    <a:pt x="8" y="16"/>
                    <a:pt x="5" y="13"/>
                  </a:cubicBezTo>
                  <a:cubicBezTo>
                    <a:pt x="4" y="13"/>
                    <a:pt x="4" y="13"/>
                    <a:pt x="3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7" y="14"/>
                    <a:pt x="11" y="16"/>
                    <a:pt x="14" y="19"/>
                  </a:cubicBezTo>
                  <a:cubicBezTo>
                    <a:pt x="18" y="21"/>
                    <a:pt x="22" y="23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3" y="27"/>
                    <a:pt x="20" y="26"/>
                    <a:pt x="18" y="26"/>
                  </a:cubicBezTo>
                  <a:cubicBezTo>
                    <a:pt x="16" y="25"/>
                    <a:pt x="14" y="24"/>
                    <a:pt x="12" y="23"/>
                  </a:cubicBezTo>
                  <a:cubicBezTo>
                    <a:pt x="12" y="24"/>
                    <a:pt x="12" y="24"/>
                    <a:pt x="12" y="25"/>
                  </a:cubicBezTo>
                  <a:cubicBezTo>
                    <a:pt x="14" y="25"/>
                    <a:pt x="15" y="25"/>
                    <a:pt x="16" y="27"/>
                  </a:cubicBezTo>
                  <a:cubicBezTo>
                    <a:pt x="16" y="28"/>
                    <a:pt x="17" y="27"/>
                    <a:pt x="17" y="26"/>
                  </a:cubicBezTo>
                  <a:cubicBezTo>
                    <a:pt x="16" y="24"/>
                    <a:pt x="14" y="23"/>
                    <a:pt x="12" y="23"/>
                  </a:cubicBezTo>
                  <a:cubicBezTo>
                    <a:pt x="11" y="23"/>
                    <a:pt x="11" y="24"/>
                    <a:pt x="12" y="25"/>
                  </a:cubicBezTo>
                  <a:cubicBezTo>
                    <a:pt x="14" y="25"/>
                    <a:pt x="16" y="27"/>
                    <a:pt x="19" y="28"/>
                  </a:cubicBezTo>
                  <a:cubicBezTo>
                    <a:pt x="21" y="28"/>
                    <a:pt x="23" y="28"/>
                    <a:pt x="25" y="27"/>
                  </a:cubicBezTo>
                  <a:cubicBezTo>
                    <a:pt x="25" y="27"/>
                    <a:pt x="26" y="26"/>
                    <a:pt x="25" y="26"/>
                  </a:cubicBezTo>
                  <a:cubicBezTo>
                    <a:pt x="23" y="22"/>
                    <a:pt x="19" y="20"/>
                    <a:pt x="15" y="17"/>
                  </a:cubicBezTo>
                  <a:cubicBezTo>
                    <a:pt x="11" y="15"/>
                    <a:pt x="7" y="13"/>
                    <a:pt x="3" y="13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5" y="16"/>
                    <a:pt x="8" y="18"/>
                    <a:pt x="11" y="19"/>
                  </a:cubicBezTo>
                  <a:cubicBezTo>
                    <a:pt x="15" y="22"/>
                    <a:pt x="19" y="24"/>
                    <a:pt x="23" y="26"/>
                  </a:cubicBezTo>
                  <a:cubicBezTo>
                    <a:pt x="24" y="27"/>
                    <a:pt x="25" y="28"/>
                    <a:pt x="26" y="28"/>
                  </a:cubicBezTo>
                  <a:cubicBezTo>
                    <a:pt x="28" y="28"/>
                    <a:pt x="28" y="26"/>
                    <a:pt x="27" y="25"/>
                  </a:cubicBezTo>
                  <a:cubicBezTo>
                    <a:pt x="27" y="23"/>
                    <a:pt x="25" y="21"/>
                    <a:pt x="23" y="20"/>
                  </a:cubicBezTo>
                  <a:cubicBezTo>
                    <a:pt x="21" y="19"/>
                    <a:pt x="19" y="17"/>
                    <a:pt x="17" y="16"/>
                  </a:cubicBezTo>
                  <a:cubicBezTo>
                    <a:pt x="13" y="13"/>
                    <a:pt x="7" y="12"/>
                    <a:pt x="2" y="9"/>
                  </a:cubicBezTo>
                  <a:cubicBezTo>
                    <a:pt x="2" y="9"/>
                    <a:pt x="2" y="10"/>
                    <a:pt x="1" y="10"/>
                  </a:cubicBezTo>
                  <a:cubicBezTo>
                    <a:pt x="7" y="10"/>
                    <a:pt x="13" y="13"/>
                    <a:pt x="17" y="17"/>
                  </a:cubicBezTo>
                  <a:cubicBezTo>
                    <a:pt x="21" y="20"/>
                    <a:pt x="25" y="24"/>
                    <a:pt x="29" y="25"/>
                  </a:cubicBezTo>
                  <a:cubicBezTo>
                    <a:pt x="30" y="25"/>
                    <a:pt x="31" y="25"/>
                    <a:pt x="30" y="24"/>
                  </a:cubicBezTo>
                  <a:cubicBezTo>
                    <a:pt x="28" y="14"/>
                    <a:pt x="16" y="9"/>
                    <a:pt x="8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19" y="8"/>
                    <a:pt x="25" y="19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9" y="22"/>
                    <a:pt x="33" y="15"/>
                    <a:pt x="30" y="12"/>
                  </a:cubicBezTo>
                  <a:cubicBezTo>
                    <a:pt x="27" y="9"/>
                    <a:pt x="23" y="7"/>
                    <a:pt x="19" y="5"/>
                  </a:cubicBezTo>
                  <a:cubicBezTo>
                    <a:pt x="14" y="4"/>
                    <a:pt x="10" y="3"/>
                    <a:pt x="5" y="2"/>
                  </a:cubicBezTo>
                  <a:cubicBezTo>
                    <a:pt x="4" y="2"/>
                    <a:pt x="4" y="4"/>
                    <a:pt x="5" y="4"/>
                  </a:cubicBezTo>
                  <a:cubicBezTo>
                    <a:pt x="10" y="5"/>
                    <a:pt x="17" y="7"/>
                    <a:pt x="20" y="12"/>
                  </a:cubicBezTo>
                  <a:cubicBezTo>
                    <a:pt x="23" y="15"/>
                    <a:pt x="26" y="19"/>
                    <a:pt x="28" y="23"/>
                  </a:cubicBezTo>
                  <a:cubicBezTo>
                    <a:pt x="29" y="24"/>
                    <a:pt x="30" y="25"/>
                    <a:pt x="32" y="26"/>
                  </a:cubicBezTo>
                  <a:cubicBezTo>
                    <a:pt x="33" y="27"/>
                    <a:pt x="34" y="25"/>
                    <a:pt x="35" y="24"/>
                  </a:cubicBezTo>
                  <a:cubicBezTo>
                    <a:pt x="36" y="20"/>
                    <a:pt x="31" y="16"/>
                    <a:pt x="29" y="14"/>
                  </a:cubicBezTo>
                  <a:cubicBezTo>
                    <a:pt x="26" y="12"/>
                    <a:pt x="23" y="10"/>
                    <a:pt x="20" y="8"/>
                  </a:cubicBezTo>
                  <a:cubicBezTo>
                    <a:pt x="15" y="6"/>
                    <a:pt x="10" y="5"/>
                    <a:pt x="5" y="4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17" y="2"/>
                    <a:pt x="29" y="12"/>
                    <a:pt x="34" y="22"/>
                  </a:cubicBezTo>
                  <a:cubicBezTo>
                    <a:pt x="35" y="23"/>
                    <a:pt x="36" y="22"/>
                    <a:pt x="36" y="22"/>
                  </a:cubicBezTo>
                  <a:cubicBezTo>
                    <a:pt x="36" y="16"/>
                    <a:pt x="32" y="10"/>
                    <a:pt x="27" y="7"/>
                  </a:cubicBezTo>
                  <a:cubicBezTo>
                    <a:pt x="22" y="4"/>
                    <a:pt x="16" y="1"/>
                    <a:pt x="10" y="4"/>
                  </a:cubicBezTo>
                  <a:cubicBezTo>
                    <a:pt x="10" y="4"/>
                    <a:pt x="10" y="5"/>
                    <a:pt x="11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6" name="Freeform 479"/>
            <p:cNvSpPr/>
            <p:nvPr/>
          </p:nvSpPr>
          <p:spPr bwMode="auto">
            <a:xfrm>
              <a:off x="6109" y="2540"/>
              <a:ext cx="53" cy="40"/>
            </a:xfrm>
            <a:custGeom>
              <a:avLst/>
              <a:gdLst>
                <a:gd name="T0" fmla="*/ 20 w 41"/>
                <a:gd name="T1" fmla="*/ 3 h 31"/>
                <a:gd name="T2" fmla="*/ 12 w 41"/>
                <a:gd name="T3" fmla="*/ 7 h 31"/>
                <a:gd name="T4" fmla="*/ 3 w 41"/>
                <a:gd name="T5" fmla="*/ 11 h 31"/>
                <a:gd name="T6" fmla="*/ 22 w 41"/>
                <a:gd name="T7" fmla="*/ 0 h 31"/>
                <a:gd name="T8" fmla="*/ 3 w 41"/>
                <a:gd name="T9" fmla="*/ 13 h 31"/>
                <a:gd name="T10" fmla="*/ 23 w 41"/>
                <a:gd name="T11" fmla="*/ 3 h 31"/>
                <a:gd name="T12" fmla="*/ 2 w 41"/>
                <a:gd name="T13" fmla="*/ 17 h 31"/>
                <a:gd name="T14" fmla="*/ 26 w 41"/>
                <a:gd name="T15" fmla="*/ 5 h 31"/>
                <a:gd name="T16" fmla="*/ 2 w 41"/>
                <a:gd name="T17" fmla="*/ 17 h 31"/>
                <a:gd name="T18" fmla="*/ 30 w 41"/>
                <a:gd name="T19" fmla="*/ 8 h 31"/>
                <a:gd name="T20" fmla="*/ 18 w 41"/>
                <a:gd name="T21" fmla="*/ 17 h 31"/>
                <a:gd name="T22" fmla="*/ 3 w 41"/>
                <a:gd name="T23" fmla="*/ 22 h 31"/>
                <a:gd name="T24" fmla="*/ 35 w 41"/>
                <a:gd name="T25" fmla="*/ 11 h 31"/>
                <a:gd name="T26" fmla="*/ 30 w 41"/>
                <a:gd name="T27" fmla="*/ 12 h 31"/>
                <a:gd name="T28" fmla="*/ 18 w 41"/>
                <a:gd name="T29" fmla="*/ 23 h 31"/>
                <a:gd name="T30" fmla="*/ 7 w 41"/>
                <a:gd name="T31" fmla="*/ 26 h 31"/>
                <a:gd name="T32" fmla="*/ 40 w 41"/>
                <a:gd name="T33" fmla="*/ 15 h 31"/>
                <a:gd name="T34" fmla="*/ 12 w 41"/>
                <a:gd name="T35" fmla="*/ 29 h 31"/>
                <a:gd name="T36" fmla="*/ 18 w 41"/>
                <a:gd name="T37" fmla="*/ 30 h 31"/>
                <a:gd name="T38" fmla="*/ 34 w 41"/>
                <a:gd name="T39" fmla="*/ 21 h 31"/>
                <a:gd name="T40" fmla="*/ 37 w 41"/>
                <a:gd name="T41" fmla="*/ 15 h 31"/>
                <a:gd name="T42" fmla="*/ 10 w 41"/>
                <a:gd name="T43" fmla="*/ 27 h 31"/>
                <a:gd name="T44" fmla="*/ 20 w 41"/>
                <a:gd name="T45" fmla="*/ 18 h 31"/>
                <a:gd name="T46" fmla="*/ 32 w 41"/>
                <a:gd name="T47" fmla="*/ 9 h 31"/>
                <a:gd name="T48" fmla="*/ 20 w 41"/>
                <a:gd name="T49" fmla="*/ 8 h 31"/>
                <a:gd name="T50" fmla="*/ 8 w 41"/>
                <a:gd name="T51" fmla="*/ 14 h 31"/>
                <a:gd name="T52" fmla="*/ 12 w 41"/>
                <a:gd name="T53" fmla="*/ 6 h 31"/>
                <a:gd name="T54" fmla="*/ 10 w 41"/>
                <a:gd name="T55" fmla="*/ 8 h 31"/>
                <a:gd name="T56" fmla="*/ 11 w 41"/>
                <a:gd name="T57" fmla="*/ 7 h 31"/>
                <a:gd name="T58" fmla="*/ 8 w 41"/>
                <a:gd name="T59" fmla="*/ 15 h 31"/>
                <a:gd name="T60" fmla="*/ 32 w 41"/>
                <a:gd name="T61" fmla="*/ 9 h 31"/>
                <a:gd name="T62" fmla="*/ 26 w 41"/>
                <a:gd name="T63" fmla="*/ 13 h 31"/>
                <a:gd name="T64" fmla="*/ 8 w 41"/>
                <a:gd name="T65" fmla="*/ 28 h 31"/>
                <a:gd name="T66" fmla="*/ 23 w 41"/>
                <a:gd name="T67" fmla="*/ 24 h 31"/>
                <a:gd name="T68" fmla="*/ 36 w 41"/>
                <a:gd name="T69" fmla="*/ 15 h 31"/>
                <a:gd name="T70" fmla="*/ 26 w 41"/>
                <a:gd name="T71" fmla="*/ 25 h 31"/>
                <a:gd name="T72" fmla="*/ 12 w 41"/>
                <a:gd name="T73" fmla="*/ 29 h 31"/>
                <a:gd name="T74" fmla="*/ 40 w 41"/>
                <a:gd name="T75" fmla="*/ 15 h 31"/>
                <a:gd name="T76" fmla="*/ 24 w 41"/>
                <a:gd name="T77" fmla="*/ 23 h 31"/>
                <a:gd name="T78" fmla="*/ 8 w 41"/>
                <a:gd name="T79" fmla="*/ 26 h 31"/>
                <a:gd name="T80" fmla="*/ 29 w 41"/>
                <a:gd name="T81" fmla="*/ 15 h 31"/>
                <a:gd name="T82" fmla="*/ 33 w 41"/>
                <a:gd name="T83" fmla="*/ 10 h 31"/>
                <a:gd name="T84" fmla="*/ 3 w 41"/>
                <a:gd name="T85" fmla="*/ 21 h 31"/>
                <a:gd name="T86" fmla="*/ 18 w 41"/>
                <a:gd name="T87" fmla="*/ 18 h 31"/>
                <a:gd name="T88" fmla="*/ 29 w 41"/>
                <a:gd name="T89" fmla="*/ 7 h 31"/>
                <a:gd name="T90" fmla="*/ 2 w 41"/>
                <a:gd name="T91" fmla="*/ 18 h 31"/>
                <a:gd name="T92" fmla="*/ 27 w 41"/>
                <a:gd name="T93" fmla="*/ 6 h 31"/>
                <a:gd name="T94" fmla="*/ 2 w 41"/>
                <a:gd name="T95" fmla="*/ 16 h 31"/>
                <a:gd name="T96" fmla="*/ 24 w 41"/>
                <a:gd name="T97" fmla="*/ 4 h 31"/>
                <a:gd name="T98" fmla="*/ 3 w 41"/>
                <a:gd name="T99" fmla="*/ 11 h 31"/>
                <a:gd name="T100" fmla="*/ 23 w 41"/>
                <a:gd name="T101" fmla="*/ 2 h 31"/>
                <a:gd name="T102" fmla="*/ 3 w 41"/>
                <a:gd name="T103" fmla="*/ 9 h 31"/>
                <a:gd name="T104" fmla="*/ 13 w 41"/>
                <a:gd name="T105" fmla="*/ 8 h 31"/>
                <a:gd name="T106" fmla="*/ 20 w 41"/>
                <a:gd name="T107" fmla="*/ 2 h 31"/>
                <a:gd name="T108" fmla="*/ 11 w 41"/>
                <a:gd name="T109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1" h="31">
                  <a:moveTo>
                    <a:pt x="11" y="6"/>
                  </a:moveTo>
                  <a:cubicBezTo>
                    <a:pt x="15" y="6"/>
                    <a:pt x="18" y="4"/>
                    <a:pt x="20" y="3"/>
                  </a:cubicBezTo>
                  <a:cubicBezTo>
                    <a:pt x="20" y="3"/>
                    <a:pt x="20" y="3"/>
                    <a:pt x="20" y="2"/>
                  </a:cubicBezTo>
                  <a:cubicBezTo>
                    <a:pt x="19" y="5"/>
                    <a:pt x="15" y="6"/>
                    <a:pt x="12" y="7"/>
                  </a:cubicBezTo>
                  <a:cubicBezTo>
                    <a:pt x="9" y="8"/>
                    <a:pt x="6" y="9"/>
                    <a:pt x="3" y="9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11" y="10"/>
                    <a:pt x="17" y="6"/>
                    <a:pt x="23" y="2"/>
                  </a:cubicBezTo>
                  <a:cubicBezTo>
                    <a:pt x="24" y="1"/>
                    <a:pt x="23" y="0"/>
                    <a:pt x="22" y="0"/>
                  </a:cubicBezTo>
                  <a:cubicBezTo>
                    <a:pt x="15" y="3"/>
                    <a:pt x="10" y="9"/>
                    <a:pt x="3" y="11"/>
                  </a:cubicBezTo>
                  <a:cubicBezTo>
                    <a:pt x="2" y="12"/>
                    <a:pt x="2" y="13"/>
                    <a:pt x="3" y="13"/>
                  </a:cubicBezTo>
                  <a:cubicBezTo>
                    <a:pt x="11" y="14"/>
                    <a:pt x="19" y="10"/>
                    <a:pt x="24" y="4"/>
                  </a:cubicBezTo>
                  <a:cubicBezTo>
                    <a:pt x="23" y="4"/>
                    <a:pt x="23" y="3"/>
                    <a:pt x="23" y="3"/>
                  </a:cubicBezTo>
                  <a:cubicBezTo>
                    <a:pt x="18" y="10"/>
                    <a:pt x="11" y="15"/>
                    <a:pt x="2" y="1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1" y="16"/>
                    <a:pt x="21" y="13"/>
                    <a:pt x="27" y="6"/>
                  </a:cubicBezTo>
                  <a:cubicBezTo>
                    <a:pt x="28" y="5"/>
                    <a:pt x="27" y="4"/>
                    <a:pt x="26" y="5"/>
                  </a:cubicBezTo>
                  <a:cubicBezTo>
                    <a:pt x="23" y="7"/>
                    <a:pt x="20" y="10"/>
                    <a:pt x="16" y="13"/>
                  </a:cubicBezTo>
                  <a:cubicBezTo>
                    <a:pt x="11" y="15"/>
                    <a:pt x="7" y="16"/>
                    <a:pt x="2" y="17"/>
                  </a:cubicBezTo>
                  <a:cubicBezTo>
                    <a:pt x="2" y="17"/>
                    <a:pt x="2" y="17"/>
                    <a:pt x="2" y="18"/>
                  </a:cubicBezTo>
                  <a:cubicBezTo>
                    <a:pt x="12" y="17"/>
                    <a:pt x="24" y="17"/>
                    <a:pt x="30" y="8"/>
                  </a:cubicBezTo>
                  <a:cubicBezTo>
                    <a:pt x="30" y="7"/>
                    <a:pt x="29" y="7"/>
                    <a:pt x="29" y="7"/>
                  </a:cubicBezTo>
                  <a:cubicBezTo>
                    <a:pt x="25" y="11"/>
                    <a:pt x="21" y="14"/>
                    <a:pt x="18" y="17"/>
                  </a:cubicBezTo>
                  <a:cubicBezTo>
                    <a:pt x="13" y="20"/>
                    <a:pt x="8" y="21"/>
                    <a:pt x="3" y="21"/>
                  </a:cubicBezTo>
                  <a:cubicBezTo>
                    <a:pt x="2" y="21"/>
                    <a:pt x="2" y="22"/>
                    <a:pt x="3" y="22"/>
                  </a:cubicBezTo>
                  <a:cubicBezTo>
                    <a:pt x="9" y="24"/>
                    <a:pt x="15" y="22"/>
                    <a:pt x="20" y="20"/>
                  </a:cubicBezTo>
                  <a:cubicBezTo>
                    <a:pt x="26" y="18"/>
                    <a:pt x="31" y="16"/>
                    <a:pt x="35" y="11"/>
                  </a:cubicBezTo>
                  <a:cubicBezTo>
                    <a:pt x="35" y="10"/>
                    <a:pt x="35" y="10"/>
                    <a:pt x="34" y="10"/>
                  </a:cubicBezTo>
                  <a:cubicBezTo>
                    <a:pt x="32" y="10"/>
                    <a:pt x="31" y="11"/>
                    <a:pt x="30" y="12"/>
                  </a:cubicBezTo>
                  <a:cubicBezTo>
                    <a:pt x="28" y="14"/>
                    <a:pt x="26" y="16"/>
                    <a:pt x="25" y="18"/>
                  </a:cubicBezTo>
                  <a:cubicBezTo>
                    <a:pt x="23" y="20"/>
                    <a:pt x="20" y="21"/>
                    <a:pt x="18" y="23"/>
                  </a:cubicBezTo>
                  <a:cubicBezTo>
                    <a:pt x="15" y="24"/>
                    <a:pt x="11" y="25"/>
                    <a:pt x="8" y="25"/>
                  </a:cubicBezTo>
                  <a:cubicBezTo>
                    <a:pt x="7" y="25"/>
                    <a:pt x="6" y="26"/>
                    <a:pt x="7" y="26"/>
                  </a:cubicBezTo>
                  <a:cubicBezTo>
                    <a:pt x="13" y="27"/>
                    <a:pt x="19" y="26"/>
                    <a:pt x="25" y="24"/>
                  </a:cubicBezTo>
                  <a:cubicBezTo>
                    <a:pt x="30" y="22"/>
                    <a:pt x="35" y="19"/>
                    <a:pt x="40" y="15"/>
                  </a:cubicBezTo>
                  <a:cubicBezTo>
                    <a:pt x="39" y="15"/>
                    <a:pt x="39" y="15"/>
                    <a:pt x="39" y="14"/>
                  </a:cubicBezTo>
                  <a:cubicBezTo>
                    <a:pt x="31" y="21"/>
                    <a:pt x="21" y="26"/>
                    <a:pt x="12" y="29"/>
                  </a:cubicBezTo>
                  <a:cubicBezTo>
                    <a:pt x="11" y="29"/>
                    <a:pt x="11" y="30"/>
                    <a:pt x="12" y="30"/>
                  </a:cubicBezTo>
                  <a:cubicBezTo>
                    <a:pt x="14" y="31"/>
                    <a:pt x="16" y="31"/>
                    <a:pt x="18" y="30"/>
                  </a:cubicBezTo>
                  <a:cubicBezTo>
                    <a:pt x="21" y="29"/>
                    <a:pt x="24" y="28"/>
                    <a:pt x="27" y="26"/>
                  </a:cubicBezTo>
                  <a:cubicBezTo>
                    <a:pt x="29" y="25"/>
                    <a:pt x="32" y="23"/>
                    <a:pt x="34" y="21"/>
                  </a:cubicBezTo>
                  <a:cubicBezTo>
                    <a:pt x="36" y="20"/>
                    <a:pt x="37" y="18"/>
                    <a:pt x="38" y="15"/>
                  </a:cubicBezTo>
                  <a:cubicBezTo>
                    <a:pt x="38" y="15"/>
                    <a:pt x="38" y="15"/>
                    <a:pt x="37" y="15"/>
                  </a:cubicBezTo>
                  <a:cubicBezTo>
                    <a:pt x="26" y="15"/>
                    <a:pt x="21" y="30"/>
                    <a:pt x="9" y="27"/>
                  </a:cubicBezTo>
                  <a:cubicBezTo>
                    <a:pt x="9" y="27"/>
                    <a:pt x="10" y="27"/>
                    <a:pt x="10" y="27"/>
                  </a:cubicBezTo>
                  <a:cubicBezTo>
                    <a:pt x="9" y="25"/>
                    <a:pt x="11" y="23"/>
                    <a:pt x="13" y="22"/>
                  </a:cubicBezTo>
                  <a:cubicBezTo>
                    <a:pt x="15" y="20"/>
                    <a:pt x="18" y="19"/>
                    <a:pt x="20" y="18"/>
                  </a:cubicBezTo>
                  <a:cubicBezTo>
                    <a:pt x="23" y="16"/>
                    <a:pt x="26" y="15"/>
                    <a:pt x="28" y="13"/>
                  </a:cubicBezTo>
                  <a:cubicBezTo>
                    <a:pt x="30" y="12"/>
                    <a:pt x="32" y="11"/>
                    <a:pt x="32" y="9"/>
                  </a:cubicBezTo>
                  <a:cubicBezTo>
                    <a:pt x="33" y="9"/>
                    <a:pt x="33" y="8"/>
                    <a:pt x="32" y="8"/>
                  </a:cubicBezTo>
                  <a:cubicBezTo>
                    <a:pt x="29" y="6"/>
                    <a:pt x="24" y="7"/>
                    <a:pt x="20" y="8"/>
                  </a:cubicBezTo>
                  <a:cubicBezTo>
                    <a:pt x="16" y="10"/>
                    <a:pt x="12" y="13"/>
                    <a:pt x="8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1"/>
                    <a:pt x="11" y="9"/>
                    <a:pt x="12" y="7"/>
                  </a:cubicBezTo>
                  <a:cubicBezTo>
                    <a:pt x="13" y="7"/>
                    <a:pt x="12" y="6"/>
                    <a:pt x="12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9" y="7"/>
                    <a:pt x="9" y="9"/>
                    <a:pt x="10" y="8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7"/>
                    <a:pt x="12" y="7"/>
                    <a:pt x="11" y="7"/>
                  </a:cubicBezTo>
                  <a:cubicBezTo>
                    <a:pt x="9" y="9"/>
                    <a:pt x="7" y="11"/>
                    <a:pt x="7" y="14"/>
                  </a:cubicBezTo>
                  <a:cubicBezTo>
                    <a:pt x="7" y="14"/>
                    <a:pt x="7" y="15"/>
                    <a:pt x="8" y="15"/>
                  </a:cubicBezTo>
                  <a:cubicBezTo>
                    <a:pt x="11" y="14"/>
                    <a:pt x="15" y="12"/>
                    <a:pt x="19" y="10"/>
                  </a:cubicBezTo>
                  <a:cubicBezTo>
                    <a:pt x="23" y="9"/>
                    <a:pt x="28" y="7"/>
                    <a:pt x="32" y="9"/>
                  </a:cubicBezTo>
                  <a:cubicBezTo>
                    <a:pt x="31" y="9"/>
                    <a:pt x="31" y="9"/>
                    <a:pt x="31" y="8"/>
                  </a:cubicBezTo>
                  <a:cubicBezTo>
                    <a:pt x="30" y="10"/>
                    <a:pt x="28" y="12"/>
                    <a:pt x="26" y="13"/>
                  </a:cubicBezTo>
                  <a:cubicBezTo>
                    <a:pt x="23" y="14"/>
                    <a:pt x="20" y="16"/>
                    <a:pt x="18" y="17"/>
                  </a:cubicBezTo>
                  <a:cubicBezTo>
                    <a:pt x="14" y="19"/>
                    <a:pt x="8" y="23"/>
                    <a:pt x="8" y="28"/>
                  </a:cubicBezTo>
                  <a:cubicBezTo>
                    <a:pt x="8" y="28"/>
                    <a:pt x="9" y="28"/>
                    <a:pt x="9" y="28"/>
                  </a:cubicBezTo>
                  <a:cubicBezTo>
                    <a:pt x="14" y="30"/>
                    <a:pt x="19" y="28"/>
                    <a:pt x="23" y="24"/>
                  </a:cubicBezTo>
                  <a:cubicBezTo>
                    <a:pt x="27" y="21"/>
                    <a:pt x="32" y="16"/>
                    <a:pt x="37" y="16"/>
                  </a:cubicBezTo>
                  <a:cubicBezTo>
                    <a:pt x="37" y="16"/>
                    <a:pt x="36" y="15"/>
                    <a:pt x="36" y="15"/>
                  </a:cubicBezTo>
                  <a:cubicBezTo>
                    <a:pt x="36" y="17"/>
                    <a:pt x="34" y="19"/>
                    <a:pt x="33" y="20"/>
                  </a:cubicBezTo>
                  <a:cubicBezTo>
                    <a:pt x="31" y="22"/>
                    <a:pt x="28" y="24"/>
                    <a:pt x="26" y="25"/>
                  </a:cubicBezTo>
                  <a:cubicBezTo>
                    <a:pt x="23" y="27"/>
                    <a:pt x="21" y="28"/>
                    <a:pt x="18" y="29"/>
                  </a:cubicBezTo>
                  <a:cubicBezTo>
                    <a:pt x="16" y="29"/>
                    <a:pt x="14" y="30"/>
                    <a:pt x="12" y="29"/>
                  </a:cubicBezTo>
                  <a:cubicBezTo>
                    <a:pt x="12" y="29"/>
                    <a:pt x="12" y="30"/>
                    <a:pt x="12" y="30"/>
                  </a:cubicBezTo>
                  <a:cubicBezTo>
                    <a:pt x="22" y="27"/>
                    <a:pt x="32" y="22"/>
                    <a:pt x="40" y="15"/>
                  </a:cubicBezTo>
                  <a:cubicBezTo>
                    <a:pt x="41" y="15"/>
                    <a:pt x="39" y="14"/>
                    <a:pt x="39" y="14"/>
                  </a:cubicBezTo>
                  <a:cubicBezTo>
                    <a:pt x="34" y="18"/>
                    <a:pt x="29" y="21"/>
                    <a:pt x="24" y="23"/>
                  </a:cubicBezTo>
                  <a:cubicBezTo>
                    <a:pt x="19" y="25"/>
                    <a:pt x="13" y="26"/>
                    <a:pt x="8" y="25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13" y="27"/>
                    <a:pt x="20" y="24"/>
                    <a:pt x="25" y="20"/>
                  </a:cubicBezTo>
                  <a:cubicBezTo>
                    <a:pt x="26" y="18"/>
                    <a:pt x="27" y="17"/>
                    <a:pt x="29" y="15"/>
                  </a:cubicBezTo>
                  <a:cubicBezTo>
                    <a:pt x="30" y="14"/>
                    <a:pt x="32" y="11"/>
                    <a:pt x="34" y="11"/>
                  </a:cubicBezTo>
                  <a:cubicBezTo>
                    <a:pt x="34" y="11"/>
                    <a:pt x="34" y="10"/>
                    <a:pt x="33" y="10"/>
                  </a:cubicBezTo>
                  <a:cubicBezTo>
                    <a:pt x="30" y="15"/>
                    <a:pt x="25" y="17"/>
                    <a:pt x="20" y="19"/>
                  </a:cubicBezTo>
                  <a:cubicBezTo>
                    <a:pt x="15" y="21"/>
                    <a:pt x="9" y="22"/>
                    <a:pt x="3" y="21"/>
                  </a:cubicBezTo>
                  <a:cubicBezTo>
                    <a:pt x="3" y="21"/>
                    <a:pt x="3" y="22"/>
                    <a:pt x="3" y="22"/>
                  </a:cubicBezTo>
                  <a:cubicBezTo>
                    <a:pt x="8" y="22"/>
                    <a:pt x="13" y="21"/>
                    <a:pt x="18" y="18"/>
                  </a:cubicBezTo>
                  <a:cubicBezTo>
                    <a:pt x="22" y="16"/>
                    <a:pt x="26" y="12"/>
                    <a:pt x="30" y="8"/>
                  </a:cubicBezTo>
                  <a:cubicBezTo>
                    <a:pt x="29" y="8"/>
                    <a:pt x="29" y="8"/>
                    <a:pt x="29" y="7"/>
                  </a:cubicBezTo>
                  <a:cubicBezTo>
                    <a:pt x="23" y="16"/>
                    <a:pt x="11" y="15"/>
                    <a:pt x="2" y="17"/>
                  </a:cubicBezTo>
                  <a:cubicBezTo>
                    <a:pt x="1" y="17"/>
                    <a:pt x="1" y="18"/>
                    <a:pt x="2" y="18"/>
                  </a:cubicBezTo>
                  <a:cubicBezTo>
                    <a:pt x="7" y="18"/>
                    <a:pt x="11" y="17"/>
                    <a:pt x="15" y="14"/>
                  </a:cubicBezTo>
                  <a:cubicBezTo>
                    <a:pt x="20" y="12"/>
                    <a:pt x="23" y="9"/>
                    <a:pt x="27" y="6"/>
                  </a:cubicBezTo>
                  <a:cubicBezTo>
                    <a:pt x="27" y="5"/>
                    <a:pt x="27" y="5"/>
                    <a:pt x="26" y="5"/>
                  </a:cubicBezTo>
                  <a:cubicBezTo>
                    <a:pt x="20" y="12"/>
                    <a:pt x="10" y="15"/>
                    <a:pt x="2" y="16"/>
                  </a:cubicBezTo>
                  <a:cubicBezTo>
                    <a:pt x="0" y="16"/>
                    <a:pt x="1" y="17"/>
                    <a:pt x="2" y="17"/>
                  </a:cubicBezTo>
                  <a:cubicBezTo>
                    <a:pt x="11" y="17"/>
                    <a:pt x="18" y="11"/>
                    <a:pt x="24" y="4"/>
                  </a:cubicBezTo>
                  <a:cubicBezTo>
                    <a:pt x="24" y="3"/>
                    <a:pt x="23" y="2"/>
                    <a:pt x="23" y="3"/>
                  </a:cubicBezTo>
                  <a:cubicBezTo>
                    <a:pt x="18" y="9"/>
                    <a:pt x="10" y="12"/>
                    <a:pt x="3" y="11"/>
                  </a:cubicBezTo>
                  <a:cubicBezTo>
                    <a:pt x="3" y="12"/>
                    <a:pt x="3" y="12"/>
                    <a:pt x="3" y="13"/>
                  </a:cubicBezTo>
                  <a:cubicBezTo>
                    <a:pt x="11" y="11"/>
                    <a:pt x="16" y="5"/>
                    <a:pt x="23" y="2"/>
                  </a:cubicBezTo>
                  <a:cubicBezTo>
                    <a:pt x="23" y="1"/>
                    <a:pt x="23" y="1"/>
                    <a:pt x="22" y="0"/>
                  </a:cubicBezTo>
                  <a:cubicBezTo>
                    <a:pt x="17" y="5"/>
                    <a:pt x="10" y="9"/>
                    <a:pt x="3" y="9"/>
                  </a:cubicBezTo>
                  <a:cubicBezTo>
                    <a:pt x="2" y="10"/>
                    <a:pt x="2" y="11"/>
                    <a:pt x="3" y="11"/>
                  </a:cubicBezTo>
                  <a:cubicBezTo>
                    <a:pt x="7" y="11"/>
                    <a:pt x="10" y="10"/>
                    <a:pt x="13" y="8"/>
                  </a:cubicBezTo>
                  <a:cubicBezTo>
                    <a:pt x="16" y="7"/>
                    <a:pt x="20" y="6"/>
                    <a:pt x="21" y="3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7" y="3"/>
                    <a:pt x="14" y="5"/>
                    <a:pt x="11" y="5"/>
                  </a:cubicBezTo>
                  <a:cubicBezTo>
                    <a:pt x="10" y="5"/>
                    <a:pt x="10" y="6"/>
                    <a:pt x="11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7" name="Freeform 480"/>
            <p:cNvSpPr/>
            <p:nvPr/>
          </p:nvSpPr>
          <p:spPr bwMode="auto">
            <a:xfrm>
              <a:off x="5858" y="2582"/>
              <a:ext cx="432" cy="227"/>
            </a:xfrm>
            <a:custGeom>
              <a:avLst/>
              <a:gdLst>
                <a:gd name="T0" fmla="*/ 198 w 334"/>
                <a:gd name="T1" fmla="*/ 33 h 176"/>
                <a:gd name="T2" fmla="*/ 259 w 334"/>
                <a:gd name="T3" fmla="*/ 11 h 176"/>
                <a:gd name="T4" fmla="*/ 200 w 334"/>
                <a:gd name="T5" fmla="*/ 31 h 176"/>
                <a:gd name="T6" fmla="*/ 111 w 334"/>
                <a:gd name="T7" fmla="*/ 58 h 176"/>
                <a:gd name="T8" fmla="*/ 44 w 334"/>
                <a:gd name="T9" fmla="*/ 77 h 176"/>
                <a:gd name="T10" fmla="*/ 108 w 334"/>
                <a:gd name="T11" fmla="*/ 60 h 176"/>
                <a:gd name="T12" fmla="*/ 206 w 334"/>
                <a:gd name="T13" fmla="*/ 29 h 176"/>
                <a:gd name="T14" fmla="*/ 299 w 334"/>
                <a:gd name="T15" fmla="*/ 4 h 176"/>
                <a:gd name="T16" fmla="*/ 315 w 334"/>
                <a:gd name="T17" fmla="*/ 6 h 176"/>
                <a:gd name="T18" fmla="*/ 229 w 334"/>
                <a:gd name="T19" fmla="*/ 21 h 176"/>
                <a:gd name="T20" fmla="*/ 98 w 334"/>
                <a:gd name="T21" fmla="*/ 62 h 176"/>
                <a:gd name="T22" fmla="*/ 52 w 334"/>
                <a:gd name="T23" fmla="*/ 74 h 176"/>
                <a:gd name="T24" fmla="*/ 27 w 334"/>
                <a:gd name="T25" fmla="*/ 103 h 176"/>
                <a:gd name="T26" fmla="*/ 47 w 334"/>
                <a:gd name="T27" fmla="*/ 78 h 176"/>
                <a:gd name="T28" fmla="*/ 22 w 334"/>
                <a:gd name="T29" fmla="*/ 108 h 176"/>
                <a:gd name="T30" fmla="*/ 8 w 334"/>
                <a:gd name="T31" fmla="*/ 98 h 176"/>
                <a:gd name="T32" fmla="*/ 12 w 334"/>
                <a:gd name="T33" fmla="*/ 147 h 176"/>
                <a:gd name="T34" fmla="*/ 35 w 334"/>
                <a:gd name="T35" fmla="*/ 171 h 176"/>
                <a:gd name="T36" fmla="*/ 35 w 334"/>
                <a:gd name="T37" fmla="*/ 171 h 176"/>
                <a:gd name="T38" fmla="*/ 14 w 334"/>
                <a:gd name="T39" fmla="*/ 152 h 176"/>
                <a:gd name="T40" fmla="*/ 5 w 334"/>
                <a:gd name="T41" fmla="*/ 107 h 176"/>
                <a:gd name="T42" fmla="*/ 27 w 334"/>
                <a:gd name="T43" fmla="*/ 121 h 176"/>
                <a:gd name="T44" fmla="*/ 33 w 334"/>
                <a:gd name="T45" fmla="*/ 142 h 176"/>
                <a:gd name="T46" fmla="*/ 6 w 334"/>
                <a:gd name="T47" fmla="*/ 99 h 176"/>
                <a:gd name="T48" fmla="*/ 14 w 334"/>
                <a:gd name="T49" fmla="*/ 157 h 176"/>
                <a:gd name="T50" fmla="*/ 38 w 334"/>
                <a:gd name="T51" fmla="*/ 162 h 176"/>
                <a:gd name="T52" fmla="*/ 32 w 334"/>
                <a:gd name="T53" fmla="*/ 125 h 176"/>
                <a:gd name="T54" fmla="*/ 35 w 334"/>
                <a:gd name="T55" fmla="*/ 150 h 176"/>
                <a:gd name="T56" fmla="*/ 17 w 334"/>
                <a:gd name="T57" fmla="*/ 162 h 176"/>
                <a:gd name="T58" fmla="*/ 6 w 334"/>
                <a:gd name="T59" fmla="*/ 120 h 176"/>
                <a:gd name="T60" fmla="*/ 14 w 334"/>
                <a:gd name="T61" fmla="*/ 97 h 176"/>
                <a:gd name="T62" fmla="*/ 34 w 334"/>
                <a:gd name="T63" fmla="*/ 149 h 176"/>
                <a:gd name="T64" fmla="*/ 32 w 334"/>
                <a:gd name="T65" fmla="*/ 137 h 176"/>
                <a:gd name="T66" fmla="*/ 17 w 334"/>
                <a:gd name="T67" fmla="*/ 98 h 176"/>
                <a:gd name="T68" fmla="*/ 8 w 334"/>
                <a:gd name="T69" fmla="*/ 138 h 176"/>
                <a:gd name="T70" fmla="*/ 38 w 334"/>
                <a:gd name="T71" fmla="*/ 161 h 176"/>
                <a:gd name="T72" fmla="*/ 23 w 334"/>
                <a:gd name="T73" fmla="*/ 173 h 176"/>
                <a:gd name="T74" fmla="*/ 8 w 334"/>
                <a:gd name="T75" fmla="*/ 129 h 176"/>
                <a:gd name="T76" fmla="*/ 14 w 334"/>
                <a:gd name="T77" fmla="*/ 98 h 176"/>
                <a:gd name="T78" fmla="*/ 22 w 334"/>
                <a:gd name="T79" fmla="*/ 108 h 176"/>
                <a:gd name="T80" fmla="*/ 47 w 334"/>
                <a:gd name="T81" fmla="*/ 78 h 176"/>
                <a:gd name="T82" fmla="*/ 34 w 334"/>
                <a:gd name="T83" fmla="*/ 93 h 176"/>
                <a:gd name="T84" fmla="*/ 70 w 334"/>
                <a:gd name="T85" fmla="*/ 70 h 176"/>
                <a:gd name="T86" fmla="*/ 266 w 334"/>
                <a:gd name="T87" fmla="*/ 10 h 176"/>
                <a:gd name="T88" fmla="*/ 332 w 334"/>
                <a:gd name="T89" fmla="*/ 18 h 176"/>
                <a:gd name="T90" fmla="*/ 256 w 334"/>
                <a:gd name="T91" fmla="*/ 12 h 176"/>
                <a:gd name="T92" fmla="*/ 209 w 334"/>
                <a:gd name="T93" fmla="*/ 27 h 176"/>
                <a:gd name="T94" fmla="*/ 95 w 334"/>
                <a:gd name="T95" fmla="*/ 62 h 176"/>
                <a:gd name="T96" fmla="*/ 44 w 334"/>
                <a:gd name="T97" fmla="*/ 76 h 176"/>
                <a:gd name="T98" fmla="*/ 86 w 334"/>
                <a:gd name="T99" fmla="*/ 67 h 176"/>
                <a:gd name="T100" fmla="*/ 217 w 334"/>
                <a:gd name="T101" fmla="*/ 27 h 176"/>
                <a:gd name="T102" fmla="*/ 259 w 334"/>
                <a:gd name="T103" fmla="*/ 10 h 176"/>
                <a:gd name="T104" fmla="*/ 98 w 334"/>
                <a:gd name="T105" fmla="*/ 59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34" h="176">
                  <a:moveTo>
                    <a:pt x="99" y="60"/>
                  </a:moveTo>
                  <a:cubicBezTo>
                    <a:pt x="120" y="54"/>
                    <a:pt x="142" y="48"/>
                    <a:pt x="165" y="42"/>
                  </a:cubicBezTo>
                  <a:cubicBezTo>
                    <a:pt x="176" y="39"/>
                    <a:pt x="187" y="36"/>
                    <a:pt x="198" y="33"/>
                  </a:cubicBezTo>
                  <a:cubicBezTo>
                    <a:pt x="209" y="30"/>
                    <a:pt x="219" y="26"/>
                    <a:pt x="229" y="22"/>
                  </a:cubicBezTo>
                  <a:cubicBezTo>
                    <a:pt x="239" y="18"/>
                    <a:pt x="250" y="14"/>
                    <a:pt x="260" y="12"/>
                  </a:cubicBezTo>
                  <a:cubicBezTo>
                    <a:pt x="260" y="12"/>
                    <a:pt x="259" y="11"/>
                    <a:pt x="259" y="11"/>
                  </a:cubicBezTo>
                  <a:cubicBezTo>
                    <a:pt x="256" y="14"/>
                    <a:pt x="251" y="15"/>
                    <a:pt x="247" y="16"/>
                  </a:cubicBezTo>
                  <a:cubicBezTo>
                    <a:pt x="242" y="18"/>
                    <a:pt x="238" y="19"/>
                    <a:pt x="233" y="21"/>
                  </a:cubicBezTo>
                  <a:cubicBezTo>
                    <a:pt x="222" y="25"/>
                    <a:pt x="211" y="28"/>
                    <a:pt x="200" y="31"/>
                  </a:cubicBezTo>
                  <a:cubicBezTo>
                    <a:pt x="189" y="34"/>
                    <a:pt x="178" y="36"/>
                    <a:pt x="167" y="39"/>
                  </a:cubicBezTo>
                  <a:cubicBezTo>
                    <a:pt x="157" y="43"/>
                    <a:pt x="146" y="46"/>
                    <a:pt x="135" y="50"/>
                  </a:cubicBezTo>
                  <a:cubicBezTo>
                    <a:pt x="127" y="53"/>
                    <a:pt x="119" y="55"/>
                    <a:pt x="111" y="58"/>
                  </a:cubicBezTo>
                  <a:cubicBezTo>
                    <a:pt x="103" y="60"/>
                    <a:pt x="95" y="62"/>
                    <a:pt x="88" y="65"/>
                  </a:cubicBezTo>
                  <a:cubicBezTo>
                    <a:pt x="74" y="69"/>
                    <a:pt x="59" y="76"/>
                    <a:pt x="44" y="76"/>
                  </a:cubicBezTo>
                  <a:cubicBezTo>
                    <a:pt x="44" y="76"/>
                    <a:pt x="44" y="77"/>
                    <a:pt x="44" y="77"/>
                  </a:cubicBezTo>
                  <a:cubicBezTo>
                    <a:pt x="49" y="75"/>
                    <a:pt x="54" y="74"/>
                    <a:pt x="59" y="73"/>
                  </a:cubicBezTo>
                  <a:cubicBezTo>
                    <a:pt x="65" y="71"/>
                    <a:pt x="70" y="70"/>
                    <a:pt x="75" y="68"/>
                  </a:cubicBezTo>
                  <a:cubicBezTo>
                    <a:pt x="87" y="66"/>
                    <a:pt x="97" y="63"/>
                    <a:pt x="108" y="60"/>
                  </a:cubicBezTo>
                  <a:cubicBezTo>
                    <a:pt x="119" y="57"/>
                    <a:pt x="130" y="54"/>
                    <a:pt x="141" y="50"/>
                  </a:cubicBezTo>
                  <a:cubicBezTo>
                    <a:pt x="152" y="47"/>
                    <a:pt x="163" y="43"/>
                    <a:pt x="173" y="39"/>
                  </a:cubicBezTo>
                  <a:cubicBezTo>
                    <a:pt x="184" y="36"/>
                    <a:pt x="195" y="32"/>
                    <a:pt x="206" y="29"/>
                  </a:cubicBezTo>
                  <a:cubicBezTo>
                    <a:pt x="217" y="26"/>
                    <a:pt x="228" y="25"/>
                    <a:pt x="238" y="21"/>
                  </a:cubicBezTo>
                  <a:cubicBezTo>
                    <a:pt x="248" y="16"/>
                    <a:pt x="259" y="12"/>
                    <a:pt x="269" y="8"/>
                  </a:cubicBezTo>
                  <a:cubicBezTo>
                    <a:pt x="279" y="5"/>
                    <a:pt x="289" y="2"/>
                    <a:pt x="299" y="4"/>
                  </a:cubicBezTo>
                  <a:cubicBezTo>
                    <a:pt x="311" y="6"/>
                    <a:pt x="321" y="14"/>
                    <a:pt x="333" y="18"/>
                  </a:cubicBezTo>
                  <a:cubicBezTo>
                    <a:pt x="333" y="18"/>
                    <a:pt x="334" y="17"/>
                    <a:pt x="334" y="17"/>
                  </a:cubicBezTo>
                  <a:cubicBezTo>
                    <a:pt x="330" y="11"/>
                    <a:pt x="322" y="8"/>
                    <a:pt x="315" y="6"/>
                  </a:cubicBezTo>
                  <a:cubicBezTo>
                    <a:pt x="307" y="4"/>
                    <a:pt x="299" y="2"/>
                    <a:pt x="290" y="3"/>
                  </a:cubicBezTo>
                  <a:cubicBezTo>
                    <a:pt x="280" y="4"/>
                    <a:pt x="271" y="7"/>
                    <a:pt x="261" y="10"/>
                  </a:cubicBezTo>
                  <a:cubicBezTo>
                    <a:pt x="250" y="14"/>
                    <a:pt x="239" y="17"/>
                    <a:pt x="229" y="21"/>
                  </a:cubicBezTo>
                  <a:cubicBezTo>
                    <a:pt x="207" y="28"/>
                    <a:pt x="185" y="35"/>
                    <a:pt x="163" y="43"/>
                  </a:cubicBezTo>
                  <a:cubicBezTo>
                    <a:pt x="152" y="46"/>
                    <a:pt x="142" y="50"/>
                    <a:pt x="131" y="53"/>
                  </a:cubicBezTo>
                  <a:cubicBezTo>
                    <a:pt x="120" y="57"/>
                    <a:pt x="109" y="60"/>
                    <a:pt x="98" y="62"/>
                  </a:cubicBezTo>
                  <a:cubicBezTo>
                    <a:pt x="90" y="64"/>
                    <a:pt x="82" y="66"/>
                    <a:pt x="74" y="68"/>
                  </a:cubicBezTo>
                  <a:cubicBezTo>
                    <a:pt x="70" y="69"/>
                    <a:pt x="66" y="70"/>
                    <a:pt x="62" y="71"/>
                  </a:cubicBezTo>
                  <a:cubicBezTo>
                    <a:pt x="59" y="72"/>
                    <a:pt x="55" y="72"/>
                    <a:pt x="52" y="74"/>
                  </a:cubicBezTo>
                  <a:cubicBezTo>
                    <a:pt x="46" y="76"/>
                    <a:pt x="42" y="81"/>
                    <a:pt x="39" y="86"/>
                  </a:cubicBezTo>
                  <a:cubicBezTo>
                    <a:pt x="36" y="88"/>
                    <a:pt x="34" y="91"/>
                    <a:pt x="32" y="94"/>
                  </a:cubicBezTo>
                  <a:cubicBezTo>
                    <a:pt x="30" y="97"/>
                    <a:pt x="29" y="101"/>
                    <a:pt x="27" y="103"/>
                  </a:cubicBezTo>
                  <a:cubicBezTo>
                    <a:pt x="27" y="103"/>
                    <a:pt x="28" y="103"/>
                    <a:pt x="28" y="104"/>
                  </a:cubicBezTo>
                  <a:cubicBezTo>
                    <a:pt x="32" y="93"/>
                    <a:pt x="43" y="88"/>
                    <a:pt x="48" y="79"/>
                  </a:cubicBezTo>
                  <a:cubicBezTo>
                    <a:pt x="48" y="78"/>
                    <a:pt x="47" y="77"/>
                    <a:pt x="47" y="78"/>
                  </a:cubicBezTo>
                  <a:cubicBezTo>
                    <a:pt x="42" y="83"/>
                    <a:pt x="37" y="88"/>
                    <a:pt x="33" y="93"/>
                  </a:cubicBezTo>
                  <a:cubicBezTo>
                    <a:pt x="29" y="98"/>
                    <a:pt x="26" y="104"/>
                    <a:pt x="21" y="107"/>
                  </a:cubicBezTo>
                  <a:cubicBezTo>
                    <a:pt x="21" y="107"/>
                    <a:pt x="22" y="107"/>
                    <a:pt x="22" y="108"/>
                  </a:cubicBezTo>
                  <a:cubicBezTo>
                    <a:pt x="21" y="105"/>
                    <a:pt x="21" y="103"/>
                    <a:pt x="21" y="101"/>
                  </a:cubicBezTo>
                  <a:cubicBezTo>
                    <a:pt x="20" y="99"/>
                    <a:pt x="19" y="98"/>
                    <a:pt x="17" y="97"/>
                  </a:cubicBezTo>
                  <a:cubicBezTo>
                    <a:pt x="14" y="96"/>
                    <a:pt x="11" y="97"/>
                    <a:pt x="8" y="98"/>
                  </a:cubicBezTo>
                  <a:cubicBezTo>
                    <a:pt x="5" y="100"/>
                    <a:pt x="2" y="102"/>
                    <a:pt x="1" y="105"/>
                  </a:cubicBezTo>
                  <a:cubicBezTo>
                    <a:pt x="0" y="109"/>
                    <a:pt x="1" y="113"/>
                    <a:pt x="2" y="116"/>
                  </a:cubicBezTo>
                  <a:cubicBezTo>
                    <a:pt x="5" y="126"/>
                    <a:pt x="8" y="137"/>
                    <a:pt x="12" y="147"/>
                  </a:cubicBezTo>
                  <a:cubicBezTo>
                    <a:pt x="14" y="152"/>
                    <a:pt x="15" y="157"/>
                    <a:pt x="16" y="162"/>
                  </a:cubicBezTo>
                  <a:cubicBezTo>
                    <a:pt x="17" y="166"/>
                    <a:pt x="17" y="171"/>
                    <a:pt x="21" y="173"/>
                  </a:cubicBezTo>
                  <a:cubicBezTo>
                    <a:pt x="25" y="176"/>
                    <a:pt x="31" y="174"/>
                    <a:pt x="35" y="171"/>
                  </a:cubicBezTo>
                  <a:cubicBezTo>
                    <a:pt x="39" y="169"/>
                    <a:pt x="38" y="165"/>
                    <a:pt x="38" y="161"/>
                  </a:cubicBezTo>
                  <a:cubicBezTo>
                    <a:pt x="38" y="160"/>
                    <a:pt x="37" y="160"/>
                    <a:pt x="37" y="161"/>
                  </a:cubicBezTo>
                  <a:cubicBezTo>
                    <a:pt x="37" y="164"/>
                    <a:pt x="37" y="168"/>
                    <a:pt x="35" y="171"/>
                  </a:cubicBezTo>
                  <a:cubicBezTo>
                    <a:pt x="32" y="174"/>
                    <a:pt x="27" y="174"/>
                    <a:pt x="24" y="173"/>
                  </a:cubicBezTo>
                  <a:cubicBezTo>
                    <a:pt x="21" y="171"/>
                    <a:pt x="19" y="167"/>
                    <a:pt x="18" y="164"/>
                  </a:cubicBezTo>
                  <a:cubicBezTo>
                    <a:pt x="16" y="160"/>
                    <a:pt x="15" y="156"/>
                    <a:pt x="14" y="152"/>
                  </a:cubicBezTo>
                  <a:cubicBezTo>
                    <a:pt x="12" y="147"/>
                    <a:pt x="11" y="141"/>
                    <a:pt x="9" y="136"/>
                  </a:cubicBezTo>
                  <a:cubicBezTo>
                    <a:pt x="9" y="131"/>
                    <a:pt x="8" y="126"/>
                    <a:pt x="6" y="121"/>
                  </a:cubicBezTo>
                  <a:cubicBezTo>
                    <a:pt x="5" y="117"/>
                    <a:pt x="3" y="111"/>
                    <a:pt x="5" y="107"/>
                  </a:cubicBezTo>
                  <a:cubicBezTo>
                    <a:pt x="6" y="102"/>
                    <a:pt x="9" y="98"/>
                    <a:pt x="14" y="99"/>
                  </a:cubicBezTo>
                  <a:cubicBezTo>
                    <a:pt x="19" y="99"/>
                    <a:pt x="22" y="104"/>
                    <a:pt x="24" y="108"/>
                  </a:cubicBezTo>
                  <a:cubicBezTo>
                    <a:pt x="26" y="112"/>
                    <a:pt x="27" y="117"/>
                    <a:pt x="27" y="121"/>
                  </a:cubicBezTo>
                  <a:cubicBezTo>
                    <a:pt x="31" y="137"/>
                    <a:pt x="36" y="153"/>
                    <a:pt x="38" y="169"/>
                  </a:cubicBezTo>
                  <a:cubicBezTo>
                    <a:pt x="38" y="170"/>
                    <a:pt x="39" y="170"/>
                    <a:pt x="39" y="169"/>
                  </a:cubicBezTo>
                  <a:cubicBezTo>
                    <a:pt x="39" y="159"/>
                    <a:pt x="36" y="151"/>
                    <a:pt x="33" y="142"/>
                  </a:cubicBezTo>
                  <a:cubicBezTo>
                    <a:pt x="30" y="132"/>
                    <a:pt x="27" y="121"/>
                    <a:pt x="24" y="110"/>
                  </a:cubicBezTo>
                  <a:cubicBezTo>
                    <a:pt x="22" y="105"/>
                    <a:pt x="20" y="96"/>
                    <a:pt x="14" y="96"/>
                  </a:cubicBezTo>
                  <a:cubicBezTo>
                    <a:pt x="11" y="96"/>
                    <a:pt x="8" y="96"/>
                    <a:pt x="6" y="99"/>
                  </a:cubicBezTo>
                  <a:cubicBezTo>
                    <a:pt x="4" y="100"/>
                    <a:pt x="3" y="103"/>
                    <a:pt x="2" y="106"/>
                  </a:cubicBezTo>
                  <a:cubicBezTo>
                    <a:pt x="1" y="113"/>
                    <a:pt x="4" y="121"/>
                    <a:pt x="6" y="128"/>
                  </a:cubicBezTo>
                  <a:cubicBezTo>
                    <a:pt x="8" y="138"/>
                    <a:pt x="11" y="147"/>
                    <a:pt x="14" y="157"/>
                  </a:cubicBezTo>
                  <a:cubicBezTo>
                    <a:pt x="15" y="163"/>
                    <a:pt x="17" y="171"/>
                    <a:pt x="23" y="173"/>
                  </a:cubicBezTo>
                  <a:cubicBezTo>
                    <a:pt x="26" y="175"/>
                    <a:pt x="32" y="174"/>
                    <a:pt x="35" y="171"/>
                  </a:cubicBezTo>
                  <a:cubicBezTo>
                    <a:pt x="37" y="169"/>
                    <a:pt x="38" y="165"/>
                    <a:pt x="38" y="162"/>
                  </a:cubicBezTo>
                  <a:cubicBezTo>
                    <a:pt x="38" y="157"/>
                    <a:pt x="37" y="153"/>
                    <a:pt x="36" y="148"/>
                  </a:cubicBezTo>
                  <a:cubicBezTo>
                    <a:pt x="35" y="144"/>
                    <a:pt x="34" y="139"/>
                    <a:pt x="33" y="135"/>
                  </a:cubicBezTo>
                  <a:cubicBezTo>
                    <a:pt x="32" y="132"/>
                    <a:pt x="31" y="128"/>
                    <a:pt x="32" y="125"/>
                  </a:cubicBezTo>
                  <a:cubicBezTo>
                    <a:pt x="32" y="124"/>
                    <a:pt x="30" y="124"/>
                    <a:pt x="30" y="125"/>
                  </a:cubicBezTo>
                  <a:cubicBezTo>
                    <a:pt x="30" y="128"/>
                    <a:pt x="30" y="132"/>
                    <a:pt x="31" y="135"/>
                  </a:cubicBezTo>
                  <a:cubicBezTo>
                    <a:pt x="32" y="140"/>
                    <a:pt x="34" y="145"/>
                    <a:pt x="35" y="150"/>
                  </a:cubicBezTo>
                  <a:cubicBezTo>
                    <a:pt x="36" y="156"/>
                    <a:pt x="39" y="170"/>
                    <a:pt x="30" y="172"/>
                  </a:cubicBezTo>
                  <a:cubicBezTo>
                    <a:pt x="27" y="173"/>
                    <a:pt x="24" y="173"/>
                    <a:pt x="22" y="171"/>
                  </a:cubicBezTo>
                  <a:cubicBezTo>
                    <a:pt x="19" y="169"/>
                    <a:pt x="18" y="165"/>
                    <a:pt x="17" y="162"/>
                  </a:cubicBezTo>
                  <a:cubicBezTo>
                    <a:pt x="15" y="159"/>
                    <a:pt x="15" y="156"/>
                    <a:pt x="14" y="153"/>
                  </a:cubicBezTo>
                  <a:cubicBezTo>
                    <a:pt x="12" y="147"/>
                    <a:pt x="11" y="142"/>
                    <a:pt x="10" y="137"/>
                  </a:cubicBezTo>
                  <a:cubicBezTo>
                    <a:pt x="8" y="131"/>
                    <a:pt x="7" y="126"/>
                    <a:pt x="6" y="120"/>
                  </a:cubicBezTo>
                  <a:cubicBezTo>
                    <a:pt x="5" y="117"/>
                    <a:pt x="4" y="114"/>
                    <a:pt x="4" y="110"/>
                  </a:cubicBezTo>
                  <a:cubicBezTo>
                    <a:pt x="3" y="107"/>
                    <a:pt x="4" y="104"/>
                    <a:pt x="6" y="101"/>
                  </a:cubicBezTo>
                  <a:cubicBezTo>
                    <a:pt x="7" y="98"/>
                    <a:pt x="11" y="97"/>
                    <a:pt x="14" y="97"/>
                  </a:cubicBezTo>
                  <a:cubicBezTo>
                    <a:pt x="19" y="98"/>
                    <a:pt x="21" y="104"/>
                    <a:pt x="22" y="108"/>
                  </a:cubicBezTo>
                  <a:cubicBezTo>
                    <a:pt x="24" y="115"/>
                    <a:pt x="26" y="122"/>
                    <a:pt x="28" y="130"/>
                  </a:cubicBezTo>
                  <a:cubicBezTo>
                    <a:pt x="30" y="136"/>
                    <a:pt x="32" y="143"/>
                    <a:pt x="34" y="149"/>
                  </a:cubicBezTo>
                  <a:cubicBezTo>
                    <a:pt x="36" y="156"/>
                    <a:pt x="37" y="162"/>
                    <a:pt x="38" y="169"/>
                  </a:cubicBezTo>
                  <a:cubicBezTo>
                    <a:pt x="38" y="169"/>
                    <a:pt x="39" y="169"/>
                    <a:pt x="39" y="169"/>
                  </a:cubicBezTo>
                  <a:cubicBezTo>
                    <a:pt x="38" y="158"/>
                    <a:pt x="35" y="147"/>
                    <a:pt x="32" y="137"/>
                  </a:cubicBezTo>
                  <a:cubicBezTo>
                    <a:pt x="31" y="132"/>
                    <a:pt x="30" y="126"/>
                    <a:pt x="29" y="121"/>
                  </a:cubicBezTo>
                  <a:cubicBezTo>
                    <a:pt x="28" y="118"/>
                    <a:pt x="28" y="115"/>
                    <a:pt x="27" y="112"/>
                  </a:cubicBezTo>
                  <a:cubicBezTo>
                    <a:pt x="25" y="106"/>
                    <a:pt x="22" y="100"/>
                    <a:pt x="17" y="98"/>
                  </a:cubicBezTo>
                  <a:cubicBezTo>
                    <a:pt x="9" y="95"/>
                    <a:pt x="3" y="103"/>
                    <a:pt x="3" y="110"/>
                  </a:cubicBezTo>
                  <a:cubicBezTo>
                    <a:pt x="3" y="114"/>
                    <a:pt x="4" y="119"/>
                    <a:pt x="5" y="123"/>
                  </a:cubicBezTo>
                  <a:cubicBezTo>
                    <a:pt x="7" y="128"/>
                    <a:pt x="8" y="132"/>
                    <a:pt x="8" y="138"/>
                  </a:cubicBezTo>
                  <a:cubicBezTo>
                    <a:pt x="10" y="147"/>
                    <a:pt x="13" y="156"/>
                    <a:pt x="16" y="165"/>
                  </a:cubicBezTo>
                  <a:cubicBezTo>
                    <a:pt x="19" y="171"/>
                    <a:pt x="23" y="176"/>
                    <a:pt x="30" y="175"/>
                  </a:cubicBezTo>
                  <a:cubicBezTo>
                    <a:pt x="38" y="174"/>
                    <a:pt x="38" y="167"/>
                    <a:pt x="38" y="161"/>
                  </a:cubicBezTo>
                  <a:cubicBezTo>
                    <a:pt x="38" y="161"/>
                    <a:pt x="37" y="161"/>
                    <a:pt x="37" y="161"/>
                  </a:cubicBezTo>
                  <a:cubicBezTo>
                    <a:pt x="37" y="164"/>
                    <a:pt x="38" y="167"/>
                    <a:pt x="35" y="170"/>
                  </a:cubicBezTo>
                  <a:cubicBezTo>
                    <a:pt x="32" y="173"/>
                    <a:pt x="27" y="174"/>
                    <a:pt x="23" y="173"/>
                  </a:cubicBezTo>
                  <a:cubicBezTo>
                    <a:pt x="18" y="170"/>
                    <a:pt x="18" y="164"/>
                    <a:pt x="17" y="159"/>
                  </a:cubicBezTo>
                  <a:cubicBezTo>
                    <a:pt x="17" y="155"/>
                    <a:pt x="14" y="150"/>
                    <a:pt x="12" y="145"/>
                  </a:cubicBezTo>
                  <a:cubicBezTo>
                    <a:pt x="11" y="140"/>
                    <a:pt x="9" y="134"/>
                    <a:pt x="8" y="129"/>
                  </a:cubicBezTo>
                  <a:cubicBezTo>
                    <a:pt x="6" y="124"/>
                    <a:pt x="4" y="119"/>
                    <a:pt x="3" y="114"/>
                  </a:cubicBezTo>
                  <a:cubicBezTo>
                    <a:pt x="2" y="110"/>
                    <a:pt x="2" y="106"/>
                    <a:pt x="4" y="102"/>
                  </a:cubicBezTo>
                  <a:cubicBezTo>
                    <a:pt x="7" y="100"/>
                    <a:pt x="11" y="98"/>
                    <a:pt x="14" y="98"/>
                  </a:cubicBezTo>
                  <a:cubicBezTo>
                    <a:pt x="16" y="98"/>
                    <a:pt x="18" y="99"/>
                    <a:pt x="19" y="101"/>
                  </a:cubicBezTo>
                  <a:cubicBezTo>
                    <a:pt x="20" y="103"/>
                    <a:pt x="20" y="106"/>
                    <a:pt x="21" y="108"/>
                  </a:cubicBezTo>
                  <a:cubicBezTo>
                    <a:pt x="21" y="108"/>
                    <a:pt x="21" y="109"/>
                    <a:pt x="22" y="108"/>
                  </a:cubicBezTo>
                  <a:cubicBezTo>
                    <a:pt x="27" y="105"/>
                    <a:pt x="30" y="99"/>
                    <a:pt x="33" y="95"/>
                  </a:cubicBezTo>
                  <a:cubicBezTo>
                    <a:pt x="38" y="89"/>
                    <a:pt x="43" y="84"/>
                    <a:pt x="48" y="79"/>
                  </a:cubicBezTo>
                  <a:cubicBezTo>
                    <a:pt x="47" y="79"/>
                    <a:pt x="47" y="79"/>
                    <a:pt x="47" y="78"/>
                  </a:cubicBezTo>
                  <a:cubicBezTo>
                    <a:pt x="42" y="88"/>
                    <a:pt x="30" y="93"/>
                    <a:pt x="27" y="103"/>
                  </a:cubicBezTo>
                  <a:cubicBezTo>
                    <a:pt x="27" y="104"/>
                    <a:pt x="27" y="105"/>
                    <a:pt x="28" y="104"/>
                  </a:cubicBezTo>
                  <a:cubicBezTo>
                    <a:pt x="31" y="101"/>
                    <a:pt x="32" y="96"/>
                    <a:pt x="34" y="93"/>
                  </a:cubicBezTo>
                  <a:cubicBezTo>
                    <a:pt x="38" y="89"/>
                    <a:pt x="41" y="85"/>
                    <a:pt x="44" y="81"/>
                  </a:cubicBezTo>
                  <a:cubicBezTo>
                    <a:pt x="47" y="78"/>
                    <a:pt x="51" y="75"/>
                    <a:pt x="55" y="74"/>
                  </a:cubicBezTo>
                  <a:cubicBezTo>
                    <a:pt x="60" y="72"/>
                    <a:pt x="65" y="71"/>
                    <a:pt x="70" y="70"/>
                  </a:cubicBezTo>
                  <a:cubicBezTo>
                    <a:pt x="92" y="65"/>
                    <a:pt x="115" y="60"/>
                    <a:pt x="136" y="53"/>
                  </a:cubicBezTo>
                  <a:cubicBezTo>
                    <a:pt x="158" y="46"/>
                    <a:pt x="180" y="39"/>
                    <a:pt x="202" y="31"/>
                  </a:cubicBezTo>
                  <a:cubicBezTo>
                    <a:pt x="223" y="24"/>
                    <a:pt x="245" y="17"/>
                    <a:pt x="266" y="10"/>
                  </a:cubicBezTo>
                  <a:cubicBezTo>
                    <a:pt x="279" y="6"/>
                    <a:pt x="292" y="3"/>
                    <a:pt x="305" y="5"/>
                  </a:cubicBezTo>
                  <a:cubicBezTo>
                    <a:pt x="310" y="6"/>
                    <a:pt x="316" y="7"/>
                    <a:pt x="320" y="9"/>
                  </a:cubicBezTo>
                  <a:cubicBezTo>
                    <a:pt x="324" y="11"/>
                    <a:pt x="330" y="13"/>
                    <a:pt x="332" y="18"/>
                  </a:cubicBezTo>
                  <a:cubicBezTo>
                    <a:pt x="332" y="17"/>
                    <a:pt x="333" y="17"/>
                    <a:pt x="333" y="16"/>
                  </a:cubicBezTo>
                  <a:cubicBezTo>
                    <a:pt x="318" y="12"/>
                    <a:pt x="304" y="0"/>
                    <a:pt x="288" y="2"/>
                  </a:cubicBezTo>
                  <a:cubicBezTo>
                    <a:pt x="277" y="3"/>
                    <a:pt x="266" y="7"/>
                    <a:pt x="256" y="12"/>
                  </a:cubicBezTo>
                  <a:cubicBezTo>
                    <a:pt x="251" y="13"/>
                    <a:pt x="246" y="15"/>
                    <a:pt x="241" y="18"/>
                  </a:cubicBezTo>
                  <a:cubicBezTo>
                    <a:pt x="236" y="20"/>
                    <a:pt x="231" y="22"/>
                    <a:pt x="225" y="23"/>
                  </a:cubicBezTo>
                  <a:cubicBezTo>
                    <a:pt x="220" y="24"/>
                    <a:pt x="214" y="25"/>
                    <a:pt x="209" y="27"/>
                  </a:cubicBezTo>
                  <a:cubicBezTo>
                    <a:pt x="203" y="28"/>
                    <a:pt x="198" y="30"/>
                    <a:pt x="193" y="31"/>
                  </a:cubicBezTo>
                  <a:cubicBezTo>
                    <a:pt x="181" y="35"/>
                    <a:pt x="171" y="39"/>
                    <a:pt x="160" y="42"/>
                  </a:cubicBezTo>
                  <a:cubicBezTo>
                    <a:pt x="139" y="50"/>
                    <a:pt x="117" y="56"/>
                    <a:pt x="95" y="62"/>
                  </a:cubicBezTo>
                  <a:cubicBezTo>
                    <a:pt x="86" y="65"/>
                    <a:pt x="77" y="67"/>
                    <a:pt x="68" y="69"/>
                  </a:cubicBezTo>
                  <a:cubicBezTo>
                    <a:pt x="64" y="70"/>
                    <a:pt x="60" y="71"/>
                    <a:pt x="55" y="72"/>
                  </a:cubicBezTo>
                  <a:cubicBezTo>
                    <a:pt x="51" y="73"/>
                    <a:pt x="47" y="74"/>
                    <a:pt x="44" y="76"/>
                  </a:cubicBezTo>
                  <a:cubicBezTo>
                    <a:pt x="43" y="76"/>
                    <a:pt x="43" y="77"/>
                    <a:pt x="44" y="77"/>
                  </a:cubicBezTo>
                  <a:cubicBezTo>
                    <a:pt x="54" y="77"/>
                    <a:pt x="63" y="75"/>
                    <a:pt x="72" y="72"/>
                  </a:cubicBezTo>
                  <a:cubicBezTo>
                    <a:pt x="77" y="70"/>
                    <a:pt x="82" y="68"/>
                    <a:pt x="86" y="67"/>
                  </a:cubicBezTo>
                  <a:cubicBezTo>
                    <a:pt x="91" y="65"/>
                    <a:pt x="96" y="64"/>
                    <a:pt x="101" y="62"/>
                  </a:cubicBezTo>
                  <a:cubicBezTo>
                    <a:pt x="123" y="56"/>
                    <a:pt x="144" y="48"/>
                    <a:pt x="166" y="42"/>
                  </a:cubicBezTo>
                  <a:cubicBezTo>
                    <a:pt x="183" y="37"/>
                    <a:pt x="200" y="33"/>
                    <a:pt x="217" y="27"/>
                  </a:cubicBezTo>
                  <a:cubicBezTo>
                    <a:pt x="225" y="25"/>
                    <a:pt x="234" y="22"/>
                    <a:pt x="242" y="19"/>
                  </a:cubicBezTo>
                  <a:cubicBezTo>
                    <a:pt x="248" y="17"/>
                    <a:pt x="255" y="16"/>
                    <a:pt x="260" y="12"/>
                  </a:cubicBezTo>
                  <a:cubicBezTo>
                    <a:pt x="261" y="11"/>
                    <a:pt x="260" y="10"/>
                    <a:pt x="259" y="10"/>
                  </a:cubicBezTo>
                  <a:cubicBezTo>
                    <a:pt x="238" y="15"/>
                    <a:pt x="218" y="26"/>
                    <a:pt x="196" y="32"/>
                  </a:cubicBezTo>
                  <a:cubicBezTo>
                    <a:pt x="174" y="38"/>
                    <a:pt x="152" y="44"/>
                    <a:pt x="130" y="50"/>
                  </a:cubicBezTo>
                  <a:cubicBezTo>
                    <a:pt x="119" y="53"/>
                    <a:pt x="109" y="55"/>
                    <a:pt x="98" y="59"/>
                  </a:cubicBezTo>
                  <a:cubicBezTo>
                    <a:pt x="97" y="59"/>
                    <a:pt x="98" y="60"/>
                    <a:pt x="99" y="6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8" name="Freeform 481"/>
            <p:cNvSpPr/>
            <p:nvPr/>
          </p:nvSpPr>
          <p:spPr bwMode="auto">
            <a:xfrm>
              <a:off x="5907" y="2717"/>
              <a:ext cx="347" cy="148"/>
            </a:xfrm>
            <a:custGeom>
              <a:avLst/>
              <a:gdLst>
                <a:gd name="T0" fmla="*/ 30 w 268"/>
                <a:gd name="T1" fmla="*/ 68 h 114"/>
                <a:gd name="T2" fmla="*/ 72 w 268"/>
                <a:gd name="T3" fmla="*/ 90 h 114"/>
                <a:gd name="T4" fmla="*/ 70 w 268"/>
                <a:gd name="T5" fmla="*/ 81 h 114"/>
                <a:gd name="T6" fmla="*/ 22 w 268"/>
                <a:gd name="T7" fmla="*/ 71 h 114"/>
                <a:gd name="T8" fmla="*/ 1 w 268"/>
                <a:gd name="T9" fmla="*/ 59 h 114"/>
                <a:gd name="T10" fmla="*/ 28 w 268"/>
                <a:gd name="T11" fmla="*/ 68 h 114"/>
                <a:gd name="T12" fmla="*/ 69 w 268"/>
                <a:gd name="T13" fmla="*/ 90 h 114"/>
                <a:gd name="T14" fmla="*/ 91 w 268"/>
                <a:gd name="T15" fmla="*/ 111 h 114"/>
                <a:gd name="T16" fmla="*/ 131 w 268"/>
                <a:gd name="T17" fmla="*/ 99 h 114"/>
                <a:gd name="T18" fmla="*/ 168 w 268"/>
                <a:gd name="T19" fmla="*/ 70 h 114"/>
                <a:gd name="T20" fmla="*/ 186 w 268"/>
                <a:gd name="T21" fmla="*/ 47 h 114"/>
                <a:gd name="T22" fmla="*/ 233 w 268"/>
                <a:gd name="T23" fmla="*/ 30 h 114"/>
                <a:gd name="T24" fmla="*/ 163 w 268"/>
                <a:gd name="T25" fmla="*/ 66 h 114"/>
                <a:gd name="T26" fmla="*/ 156 w 268"/>
                <a:gd name="T27" fmla="*/ 91 h 114"/>
                <a:gd name="T28" fmla="*/ 88 w 268"/>
                <a:gd name="T29" fmla="*/ 113 h 114"/>
                <a:gd name="T30" fmla="*/ 106 w 268"/>
                <a:gd name="T31" fmla="*/ 110 h 114"/>
                <a:gd name="T32" fmla="*/ 169 w 268"/>
                <a:gd name="T33" fmla="*/ 65 h 114"/>
                <a:gd name="T34" fmla="*/ 224 w 268"/>
                <a:gd name="T35" fmla="*/ 36 h 114"/>
                <a:gd name="T36" fmla="*/ 246 w 268"/>
                <a:gd name="T37" fmla="*/ 19 h 114"/>
                <a:gd name="T38" fmla="*/ 267 w 268"/>
                <a:gd name="T39" fmla="*/ 1 h 114"/>
                <a:gd name="T40" fmla="*/ 239 w 268"/>
                <a:gd name="T41" fmla="*/ 25 h 114"/>
                <a:gd name="T42" fmla="*/ 239 w 268"/>
                <a:gd name="T43" fmla="*/ 27 h 114"/>
                <a:gd name="T44" fmla="*/ 253 w 268"/>
                <a:gd name="T45" fmla="*/ 6 h 114"/>
                <a:gd name="T46" fmla="*/ 249 w 268"/>
                <a:gd name="T47" fmla="*/ 7 h 114"/>
                <a:gd name="T48" fmla="*/ 237 w 268"/>
                <a:gd name="T49" fmla="*/ 29 h 114"/>
                <a:gd name="T50" fmla="*/ 202 w 268"/>
                <a:gd name="T51" fmla="*/ 41 h 114"/>
                <a:gd name="T52" fmla="*/ 166 w 268"/>
                <a:gd name="T53" fmla="*/ 78 h 114"/>
                <a:gd name="T54" fmla="*/ 123 w 268"/>
                <a:gd name="T55" fmla="*/ 105 h 114"/>
                <a:gd name="T56" fmla="*/ 89 w 268"/>
                <a:gd name="T57" fmla="*/ 112 h 114"/>
                <a:gd name="T58" fmla="*/ 158 w 268"/>
                <a:gd name="T59" fmla="*/ 92 h 114"/>
                <a:gd name="T60" fmla="*/ 165 w 268"/>
                <a:gd name="T61" fmla="*/ 68 h 114"/>
                <a:gd name="T62" fmla="*/ 195 w 268"/>
                <a:gd name="T63" fmla="*/ 42 h 114"/>
                <a:gd name="T64" fmla="*/ 233 w 268"/>
                <a:gd name="T65" fmla="*/ 30 h 114"/>
                <a:gd name="T66" fmla="*/ 169 w 268"/>
                <a:gd name="T67" fmla="*/ 58 h 114"/>
                <a:gd name="T68" fmla="*/ 129 w 268"/>
                <a:gd name="T69" fmla="*/ 99 h 114"/>
                <a:gd name="T70" fmla="*/ 90 w 268"/>
                <a:gd name="T71" fmla="*/ 110 h 114"/>
                <a:gd name="T72" fmla="*/ 72 w 268"/>
                <a:gd name="T73" fmla="*/ 95 h 114"/>
                <a:gd name="T74" fmla="*/ 48 w 268"/>
                <a:gd name="T75" fmla="*/ 63 h 114"/>
                <a:gd name="T76" fmla="*/ 10 w 268"/>
                <a:gd name="T77" fmla="*/ 70 h 114"/>
                <a:gd name="T78" fmla="*/ 14 w 268"/>
                <a:gd name="T79" fmla="*/ 71 h 114"/>
                <a:gd name="T80" fmla="*/ 65 w 268"/>
                <a:gd name="T81" fmla="*/ 76 h 114"/>
                <a:gd name="T82" fmla="*/ 79 w 268"/>
                <a:gd name="T83" fmla="*/ 108 h 114"/>
                <a:gd name="T84" fmla="*/ 37 w 268"/>
                <a:gd name="T85" fmla="*/ 65 h 114"/>
                <a:gd name="T86" fmla="*/ 2 w 268"/>
                <a:gd name="T87" fmla="*/ 6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8" h="114">
                  <a:moveTo>
                    <a:pt x="1" y="64"/>
                  </a:moveTo>
                  <a:cubicBezTo>
                    <a:pt x="5" y="68"/>
                    <a:pt x="10" y="71"/>
                    <a:pt x="15" y="71"/>
                  </a:cubicBezTo>
                  <a:cubicBezTo>
                    <a:pt x="20" y="72"/>
                    <a:pt x="25" y="70"/>
                    <a:pt x="30" y="68"/>
                  </a:cubicBezTo>
                  <a:cubicBezTo>
                    <a:pt x="35" y="67"/>
                    <a:pt x="41" y="65"/>
                    <a:pt x="46" y="65"/>
                  </a:cubicBezTo>
                  <a:cubicBezTo>
                    <a:pt x="52" y="66"/>
                    <a:pt x="58" y="69"/>
                    <a:pt x="62" y="73"/>
                  </a:cubicBezTo>
                  <a:cubicBezTo>
                    <a:pt x="67" y="78"/>
                    <a:pt x="70" y="84"/>
                    <a:pt x="72" y="90"/>
                  </a:cubicBezTo>
                  <a:cubicBezTo>
                    <a:pt x="75" y="96"/>
                    <a:pt x="76" y="102"/>
                    <a:pt x="78" y="109"/>
                  </a:cubicBezTo>
                  <a:cubicBezTo>
                    <a:pt x="78" y="110"/>
                    <a:pt x="80" y="109"/>
                    <a:pt x="79" y="109"/>
                  </a:cubicBezTo>
                  <a:cubicBezTo>
                    <a:pt x="78" y="99"/>
                    <a:pt x="75" y="90"/>
                    <a:pt x="70" y="81"/>
                  </a:cubicBezTo>
                  <a:cubicBezTo>
                    <a:pt x="66" y="73"/>
                    <a:pt x="58" y="65"/>
                    <a:pt x="49" y="64"/>
                  </a:cubicBezTo>
                  <a:cubicBezTo>
                    <a:pt x="45" y="64"/>
                    <a:pt x="40" y="65"/>
                    <a:pt x="36" y="67"/>
                  </a:cubicBezTo>
                  <a:cubicBezTo>
                    <a:pt x="32" y="68"/>
                    <a:pt x="27" y="70"/>
                    <a:pt x="22" y="71"/>
                  </a:cubicBezTo>
                  <a:cubicBezTo>
                    <a:pt x="17" y="71"/>
                    <a:pt x="13" y="70"/>
                    <a:pt x="10" y="67"/>
                  </a:cubicBezTo>
                  <a:cubicBezTo>
                    <a:pt x="6" y="65"/>
                    <a:pt x="4" y="62"/>
                    <a:pt x="2" y="58"/>
                  </a:cubicBezTo>
                  <a:cubicBezTo>
                    <a:pt x="1" y="57"/>
                    <a:pt x="0" y="58"/>
                    <a:pt x="1" y="59"/>
                  </a:cubicBezTo>
                  <a:cubicBezTo>
                    <a:pt x="2" y="63"/>
                    <a:pt x="4" y="69"/>
                    <a:pt x="9" y="71"/>
                  </a:cubicBezTo>
                  <a:cubicBezTo>
                    <a:pt x="12" y="72"/>
                    <a:pt x="15" y="72"/>
                    <a:pt x="17" y="72"/>
                  </a:cubicBezTo>
                  <a:cubicBezTo>
                    <a:pt x="21" y="71"/>
                    <a:pt x="24" y="69"/>
                    <a:pt x="28" y="68"/>
                  </a:cubicBezTo>
                  <a:cubicBezTo>
                    <a:pt x="35" y="65"/>
                    <a:pt x="43" y="62"/>
                    <a:pt x="50" y="65"/>
                  </a:cubicBezTo>
                  <a:cubicBezTo>
                    <a:pt x="56" y="68"/>
                    <a:pt x="60" y="74"/>
                    <a:pt x="64" y="79"/>
                  </a:cubicBezTo>
                  <a:cubicBezTo>
                    <a:pt x="66" y="83"/>
                    <a:pt x="68" y="86"/>
                    <a:pt x="69" y="90"/>
                  </a:cubicBezTo>
                  <a:cubicBezTo>
                    <a:pt x="70" y="94"/>
                    <a:pt x="71" y="98"/>
                    <a:pt x="73" y="102"/>
                  </a:cubicBezTo>
                  <a:cubicBezTo>
                    <a:pt x="75" y="107"/>
                    <a:pt x="78" y="111"/>
                    <a:pt x="84" y="112"/>
                  </a:cubicBezTo>
                  <a:cubicBezTo>
                    <a:pt x="86" y="112"/>
                    <a:pt x="89" y="111"/>
                    <a:pt x="91" y="111"/>
                  </a:cubicBezTo>
                  <a:cubicBezTo>
                    <a:pt x="96" y="110"/>
                    <a:pt x="100" y="108"/>
                    <a:pt x="104" y="107"/>
                  </a:cubicBezTo>
                  <a:cubicBezTo>
                    <a:pt x="108" y="105"/>
                    <a:pt x="113" y="104"/>
                    <a:pt x="117" y="103"/>
                  </a:cubicBezTo>
                  <a:cubicBezTo>
                    <a:pt x="122" y="102"/>
                    <a:pt x="126" y="101"/>
                    <a:pt x="131" y="99"/>
                  </a:cubicBezTo>
                  <a:cubicBezTo>
                    <a:pt x="139" y="97"/>
                    <a:pt x="147" y="94"/>
                    <a:pt x="155" y="91"/>
                  </a:cubicBezTo>
                  <a:cubicBezTo>
                    <a:pt x="160" y="89"/>
                    <a:pt x="165" y="86"/>
                    <a:pt x="167" y="80"/>
                  </a:cubicBezTo>
                  <a:cubicBezTo>
                    <a:pt x="168" y="77"/>
                    <a:pt x="168" y="74"/>
                    <a:pt x="168" y="70"/>
                  </a:cubicBezTo>
                  <a:cubicBezTo>
                    <a:pt x="168" y="67"/>
                    <a:pt x="168" y="63"/>
                    <a:pt x="169" y="60"/>
                  </a:cubicBezTo>
                  <a:cubicBezTo>
                    <a:pt x="170" y="56"/>
                    <a:pt x="173" y="53"/>
                    <a:pt x="176" y="51"/>
                  </a:cubicBezTo>
                  <a:cubicBezTo>
                    <a:pt x="179" y="49"/>
                    <a:pt x="183" y="48"/>
                    <a:pt x="186" y="47"/>
                  </a:cubicBezTo>
                  <a:cubicBezTo>
                    <a:pt x="194" y="45"/>
                    <a:pt x="202" y="43"/>
                    <a:pt x="209" y="40"/>
                  </a:cubicBezTo>
                  <a:cubicBezTo>
                    <a:pt x="217" y="37"/>
                    <a:pt x="225" y="34"/>
                    <a:pt x="233" y="32"/>
                  </a:cubicBezTo>
                  <a:cubicBezTo>
                    <a:pt x="234" y="31"/>
                    <a:pt x="233" y="30"/>
                    <a:pt x="233" y="30"/>
                  </a:cubicBezTo>
                  <a:cubicBezTo>
                    <a:pt x="216" y="35"/>
                    <a:pt x="198" y="39"/>
                    <a:pt x="182" y="46"/>
                  </a:cubicBezTo>
                  <a:cubicBezTo>
                    <a:pt x="177" y="48"/>
                    <a:pt x="172" y="50"/>
                    <a:pt x="168" y="54"/>
                  </a:cubicBezTo>
                  <a:cubicBezTo>
                    <a:pt x="165" y="57"/>
                    <a:pt x="164" y="61"/>
                    <a:pt x="163" y="66"/>
                  </a:cubicBezTo>
                  <a:cubicBezTo>
                    <a:pt x="163" y="69"/>
                    <a:pt x="163" y="72"/>
                    <a:pt x="164" y="75"/>
                  </a:cubicBezTo>
                  <a:cubicBezTo>
                    <a:pt x="164" y="78"/>
                    <a:pt x="165" y="81"/>
                    <a:pt x="164" y="83"/>
                  </a:cubicBezTo>
                  <a:cubicBezTo>
                    <a:pt x="163" y="87"/>
                    <a:pt x="159" y="89"/>
                    <a:pt x="156" y="91"/>
                  </a:cubicBezTo>
                  <a:cubicBezTo>
                    <a:pt x="153" y="92"/>
                    <a:pt x="150" y="94"/>
                    <a:pt x="146" y="95"/>
                  </a:cubicBezTo>
                  <a:cubicBezTo>
                    <a:pt x="131" y="101"/>
                    <a:pt x="114" y="103"/>
                    <a:pt x="99" y="108"/>
                  </a:cubicBezTo>
                  <a:cubicBezTo>
                    <a:pt x="95" y="109"/>
                    <a:pt x="91" y="111"/>
                    <a:pt x="88" y="113"/>
                  </a:cubicBezTo>
                  <a:cubicBezTo>
                    <a:pt x="87" y="113"/>
                    <a:pt x="88" y="114"/>
                    <a:pt x="88" y="114"/>
                  </a:cubicBezTo>
                  <a:cubicBezTo>
                    <a:pt x="91" y="114"/>
                    <a:pt x="94" y="113"/>
                    <a:pt x="96" y="113"/>
                  </a:cubicBezTo>
                  <a:cubicBezTo>
                    <a:pt x="100" y="112"/>
                    <a:pt x="103" y="111"/>
                    <a:pt x="106" y="110"/>
                  </a:cubicBezTo>
                  <a:cubicBezTo>
                    <a:pt x="115" y="108"/>
                    <a:pt x="123" y="106"/>
                    <a:pt x="131" y="103"/>
                  </a:cubicBezTo>
                  <a:cubicBezTo>
                    <a:pt x="143" y="99"/>
                    <a:pt x="158" y="96"/>
                    <a:pt x="165" y="84"/>
                  </a:cubicBezTo>
                  <a:cubicBezTo>
                    <a:pt x="168" y="78"/>
                    <a:pt x="168" y="72"/>
                    <a:pt x="169" y="65"/>
                  </a:cubicBezTo>
                  <a:cubicBezTo>
                    <a:pt x="170" y="62"/>
                    <a:pt x="171" y="59"/>
                    <a:pt x="174" y="56"/>
                  </a:cubicBezTo>
                  <a:cubicBezTo>
                    <a:pt x="175" y="54"/>
                    <a:pt x="178" y="52"/>
                    <a:pt x="181" y="51"/>
                  </a:cubicBezTo>
                  <a:cubicBezTo>
                    <a:pt x="194" y="43"/>
                    <a:pt x="209" y="41"/>
                    <a:pt x="224" y="36"/>
                  </a:cubicBezTo>
                  <a:cubicBezTo>
                    <a:pt x="229" y="34"/>
                    <a:pt x="234" y="33"/>
                    <a:pt x="239" y="30"/>
                  </a:cubicBezTo>
                  <a:cubicBezTo>
                    <a:pt x="241" y="29"/>
                    <a:pt x="243" y="27"/>
                    <a:pt x="244" y="25"/>
                  </a:cubicBezTo>
                  <a:cubicBezTo>
                    <a:pt x="245" y="23"/>
                    <a:pt x="246" y="21"/>
                    <a:pt x="246" y="19"/>
                  </a:cubicBezTo>
                  <a:cubicBezTo>
                    <a:pt x="247" y="17"/>
                    <a:pt x="247" y="15"/>
                    <a:pt x="248" y="12"/>
                  </a:cubicBezTo>
                  <a:cubicBezTo>
                    <a:pt x="248" y="10"/>
                    <a:pt x="250" y="8"/>
                    <a:pt x="252" y="7"/>
                  </a:cubicBezTo>
                  <a:cubicBezTo>
                    <a:pt x="257" y="4"/>
                    <a:pt x="262" y="2"/>
                    <a:pt x="267" y="1"/>
                  </a:cubicBezTo>
                  <a:cubicBezTo>
                    <a:pt x="268" y="1"/>
                    <a:pt x="267" y="0"/>
                    <a:pt x="267" y="0"/>
                  </a:cubicBezTo>
                  <a:cubicBezTo>
                    <a:pt x="258" y="1"/>
                    <a:pt x="249" y="5"/>
                    <a:pt x="245" y="13"/>
                  </a:cubicBezTo>
                  <a:cubicBezTo>
                    <a:pt x="243" y="17"/>
                    <a:pt x="242" y="22"/>
                    <a:pt x="239" y="25"/>
                  </a:cubicBezTo>
                  <a:cubicBezTo>
                    <a:pt x="235" y="28"/>
                    <a:pt x="230" y="30"/>
                    <a:pt x="226" y="31"/>
                  </a:cubicBezTo>
                  <a:cubicBezTo>
                    <a:pt x="225" y="31"/>
                    <a:pt x="225" y="33"/>
                    <a:pt x="227" y="33"/>
                  </a:cubicBezTo>
                  <a:cubicBezTo>
                    <a:pt x="231" y="32"/>
                    <a:pt x="235" y="30"/>
                    <a:pt x="239" y="27"/>
                  </a:cubicBezTo>
                  <a:cubicBezTo>
                    <a:pt x="242" y="25"/>
                    <a:pt x="243" y="21"/>
                    <a:pt x="245" y="16"/>
                  </a:cubicBezTo>
                  <a:cubicBezTo>
                    <a:pt x="246" y="14"/>
                    <a:pt x="247" y="12"/>
                    <a:pt x="248" y="10"/>
                  </a:cubicBezTo>
                  <a:cubicBezTo>
                    <a:pt x="249" y="8"/>
                    <a:pt x="251" y="7"/>
                    <a:pt x="253" y="6"/>
                  </a:cubicBezTo>
                  <a:cubicBezTo>
                    <a:pt x="257" y="3"/>
                    <a:pt x="262" y="2"/>
                    <a:pt x="267" y="1"/>
                  </a:cubicBezTo>
                  <a:cubicBezTo>
                    <a:pt x="267" y="0"/>
                    <a:pt x="267" y="0"/>
                    <a:pt x="267" y="0"/>
                  </a:cubicBezTo>
                  <a:cubicBezTo>
                    <a:pt x="261" y="1"/>
                    <a:pt x="254" y="3"/>
                    <a:pt x="249" y="7"/>
                  </a:cubicBezTo>
                  <a:cubicBezTo>
                    <a:pt x="247" y="9"/>
                    <a:pt x="246" y="12"/>
                    <a:pt x="245" y="15"/>
                  </a:cubicBezTo>
                  <a:cubicBezTo>
                    <a:pt x="245" y="17"/>
                    <a:pt x="245" y="20"/>
                    <a:pt x="244" y="23"/>
                  </a:cubicBezTo>
                  <a:cubicBezTo>
                    <a:pt x="243" y="26"/>
                    <a:pt x="240" y="28"/>
                    <a:pt x="237" y="29"/>
                  </a:cubicBezTo>
                  <a:cubicBezTo>
                    <a:pt x="234" y="31"/>
                    <a:pt x="230" y="32"/>
                    <a:pt x="227" y="33"/>
                  </a:cubicBezTo>
                  <a:cubicBezTo>
                    <a:pt x="223" y="35"/>
                    <a:pt x="219" y="36"/>
                    <a:pt x="216" y="38"/>
                  </a:cubicBezTo>
                  <a:cubicBezTo>
                    <a:pt x="211" y="39"/>
                    <a:pt x="207" y="40"/>
                    <a:pt x="202" y="41"/>
                  </a:cubicBezTo>
                  <a:cubicBezTo>
                    <a:pt x="196" y="43"/>
                    <a:pt x="189" y="45"/>
                    <a:pt x="184" y="47"/>
                  </a:cubicBezTo>
                  <a:cubicBezTo>
                    <a:pt x="178" y="50"/>
                    <a:pt x="173" y="53"/>
                    <a:pt x="170" y="59"/>
                  </a:cubicBezTo>
                  <a:cubicBezTo>
                    <a:pt x="167" y="65"/>
                    <a:pt x="167" y="72"/>
                    <a:pt x="166" y="78"/>
                  </a:cubicBezTo>
                  <a:cubicBezTo>
                    <a:pt x="164" y="85"/>
                    <a:pt x="160" y="90"/>
                    <a:pt x="153" y="93"/>
                  </a:cubicBezTo>
                  <a:cubicBezTo>
                    <a:pt x="149" y="96"/>
                    <a:pt x="144" y="98"/>
                    <a:pt x="139" y="99"/>
                  </a:cubicBezTo>
                  <a:cubicBezTo>
                    <a:pt x="134" y="101"/>
                    <a:pt x="128" y="103"/>
                    <a:pt x="123" y="105"/>
                  </a:cubicBezTo>
                  <a:cubicBezTo>
                    <a:pt x="116" y="107"/>
                    <a:pt x="109" y="108"/>
                    <a:pt x="102" y="110"/>
                  </a:cubicBezTo>
                  <a:cubicBezTo>
                    <a:pt x="100" y="110"/>
                    <a:pt x="98" y="111"/>
                    <a:pt x="96" y="112"/>
                  </a:cubicBezTo>
                  <a:cubicBezTo>
                    <a:pt x="93" y="112"/>
                    <a:pt x="91" y="113"/>
                    <a:pt x="89" y="112"/>
                  </a:cubicBezTo>
                  <a:cubicBezTo>
                    <a:pt x="89" y="113"/>
                    <a:pt x="89" y="113"/>
                    <a:pt x="89" y="114"/>
                  </a:cubicBezTo>
                  <a:cubicBezTo>
                    <a:pt x="104" y="106"/>
                    <a:pt x="121" y="105"/>
                    <a:pt x="137" y="100"/>
                  </a:cubicBezTo>
                  <a:cubicBezTo>
                    <a:pt x="144" y="98"/>
                    <a:pt x="151" y="95"/>
                    <a:pt x="158" y="92"/>
                  </a:cubicBezTo>
                  <a:cubicBezTo>
                    <a:pt x="161" y="90"/>
                    <a:pt x="163" y="88"/>
                    <a:pt x="165" y="85"/>
                  </a:cubicBezTo>
                  <a:cubicBezTo>
                    <a:pt x="166" y="83"/>
                    <a:pt x="166" y="80"/>
                    <a:pt x="166" y="77"/>
                  </a:cubicBezTo>
                  <a:cubicBezTo>
                    <a:pt x="165" y="74"/>
                    <a:pt x="165" y="71"/>
                    <a:pt x="165" y="68"/>
                  </a:cubicBezTo>
                  <a:cubicBezTo>
                    <a:pt x="164" y="66"/>
                    <a:pt x="165" y="63"/>
                    <a:pt x="166" y="60"/>
                  </a:cubicBezTo>
                  <a:cubicBezTo>
                    <a:pt x="167" y="56"/>
                    <a:pt x="171" y="53"/>
                    <a:pt x="175" y="50"/>
                  </a:cubicBezTo>
                  <a:cubicBezTo>
                    <a:pt x="181" y="47"/>
                    <a:pt x="188" y="45"/>
                    <a:pt x="195" y="42"/>
                  </a:cubicBezTo>
                  <a:cubicBezTo>
                    <a:pt x="203" y="39"/>
                    <a:pt x="212" y="37"/>
                    <a:pt x="221" y="35"/>
                  </a:cubicBezTo>
                  <a:cubicBezTo>
                    <a:pt x="225" y="34"/>
                    <a:pt x="229" y="33"/>
                    <a:pt x="233" y="32"/>
                  </a:cubicBezTo>
                  <a:cubicBezTo>
                    <a:pt x="233" y="31"/>
                    <a:pt x="233" y="31"/>
                    <a:pt x="233" y="30"/>
                  </a:cubicBezTo>
                  <a:cubicBezTo>
                    <a:pt x="224" y="33"/>
                    <a:pt x="216" y="36"/>
                    <a:pt x="208" y="39"/>
                  </a:cubicBezTo>
                  <a:cubicBezTo>
                    <a:pt x="200" y="42"/>
                    <a:pt x="193" y="44"/>
                    <a:pt x="185" y="46"/>
                  </a:cubicBezTo>
                  <a:cubicBezTo>
                    <a:pt x="178" y="48"/>
                    <a:pt x="172" y="51"/>
                    <a:pt x="169" y="58"/>
                  </a:cubicBezTo>
                  <a:cubicBezTo>
                    <a:pt x="166" y="64"/>
                    <a:pt x="167" y="71"/>
                    <a:pt x="166" y="77"/>
                  </a:cubicBezTo>
                  <a:cubicBezTo>
                    <a:pt x="165" y="84"/>
                    <a:pt x="159" y="88"/>
                    <a:pt x="153" y="90"/>
                  </a:cubicBezTo>
                  <a:cubicBezTo>
                    <a:pt x="146" y="93"/>
                    <a:pt x="137" y="96"/>
                    <a:pt x="129" y="99"/>
                  </a:cubicBezTo>
                  <a:cubicBezTo>
                    <a:pt x="125" y="100"/>
                    <a:pt x="120" y="101"/>
                    <a:pt x="116" y="102"/>
                  </a:cubicBezTo>
                  <a:cubicBezTo>
                    <a:pt x="111" y="103"/>
                    <a:pt x="107" y="105"/>
                    <a:pt x="103" y="106"/>
                  </a:cubicBezTo>
                  <a:cubicBezTo>
                    <a:pt x="99" y="107"/>
                    <a:pt x="94" y="108"/>
                    <a:pt x="90" y="110"/>
                  </a:cubicBezTo>
                  <a:cubicBezTo>
                    <a:pt x="88" y="110"/>
                    <a:pt x="85" y="111"/>
                    <a:pt x="83" y="110"/>
                  </a:cubicBezTo>
                  <a:cubicBezTo>
                    <a:pt x="80" y="110"/>
                    <a:pt x="78" y="108"/>
                    <a:pt x="77" y="106"/>
                  </a:cubicBezTo>
                  <a:cubicBezTo>
                    <a:pt x="74" y="103"/>
                    <a:pt x="73" y="99"/>
                    <a:pt x="72" y="95"/>
                  </a:cubicBezTo>
                  <a:cubicBezTo>
                    <a:pt x="70" y="91"/>
                    <a:pt x="69" y="87"/>
                    <a:pt x="67" y="83"/>
                  </a:cubicBezTo>
                  <a:cubicBezTo>
                    <a:pt x="66" y="80"/>
                    <a:pt x="64" y="78"/>
                    <a:pt x="62" y="75"/>
                  </a:cubicBezTo>
                  <a:cubicBezTo>
                    <a:pt x="59" y="70"/>
                    <a:pt x="54" y="65"/>
                    <a:pt x="48" y="63"/>
                  </a:cubicBezTo>
                  <a:cubicBezTo>
                    <a:pt x="41" y="61"/>
                    <a:pt x="33" y="64"/>
                    <a:pt x="27" y="67"/>
                  </a:cubicBezTo>
                  <a:cubicBezTo>
                    <a:pt x="24" y="68"/>
                    <a:pt x="21" y="69"/>
                    <a:pt x="18" y="70"/>
                  </a:cubicBezTo>
                  <a:cubicBezTo>
                    <a:pt x="15" y="71"/>
                    <a:pt x="12" y="71"/>
                    <a:pt x="10" y="70"/>
                  </a:cubicBezTo>
                  <a:cubicBezTo>
                    <a:pt x="5" y="68"/>
                    <a:pt x="3" y="62"/>
                    <a:pt x="2" y="58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4" y="64"/>
                    <a:pt x="7" y="69"/>
                    <a:pt x="14" y="71"/>
                  </a:cubicBezTo>
                  <a:cubicBezTo>
                    <a:pt x="21" y="74"/>
                    <a:pt x="29" y="71"/>
                    <a:pt x="36" y="68"/>
                  </a:cubicBezTo>
                  <a:cubicBezTo>
                    <a:pt x="42" y="66"/>
                    <a:pt x="48" y="64"/>
                    <a:pt x="54" y="67"/>
                  </a:cubicBezTo>
                  <a:cubicBezTo>
                    <a:pt x="59" y="69"/>
                    <a:pt x="62" y="72"/>
                    <a:pt x="65" y="76"/>
                  </a:cubicBezTo>
                  <a:cubicBezTo>
                    <a:pt x="69" y="81"/>
                    <a:pt x="72" y="87"/>
                    <a:pt x="74" y="93"/>
                  </a:cubicBezTo>
                  <a:cubicBezTo>
                    <a:pt x="76" y="98"/>
                    <a:pt x="78" y="103"/>
                    <a:pt x="78" y="109"/>
                  </a:cubicBezTo>
                  <a:cubicBezTo>
                    <a:pt x="79" y="108"/>
                    <a:pt x="79" y="108"/>
                    <a:pt x="79" y="108"/>
                  </a:cubicBezTo>
                  <a:cubicBezTo>
                    <a:pt x="76" y="97"/>
                    <a:pt x="73" y="85"/>
                    <a:pt x="66" y="75"/>
                  </a:cubicBezTo>
                  <a:cubicBezTo>
                    <a:pt x="63" y="71"/>
                    <a:pt x="58" y="67"/>
                    <a:pt x="53" y="65"/>
                  </a:cubicBezTo>
                  <a:cubicBezTo>
                    <a:pt x="48" y="63"/>
                    <a:pt x="42" y="64"/>
                    <a:pt x="37" y="65"/>
                  </a:cubicBezTo>
                  <a:cubicBezTo>
                    <a:pt x="31" y="66"/>
                    <a:pt x="25" y="69"/>
                    <a:pt x="19" y="70"/>
                  </a:cubicBezTo>
                  <a:cubicBezTo>
                    <a:pt x="16" y="71"/>
                    <a:pt x="13" y="70"/>
                    <a:pt x="11" y="69"/>
                  </a:cubicBezTo>
                  <a:cubicBezTo>
                    <a:pt x="7" y="68"/>
                    <a:pt x="4" y="66"/>
                    <a:pt x="2" y="63"/>
                  </a:cubicBezTo>
                  <a:cubicBezTo>
                    <a:pt x="2" y="62"/>
                    <a:pt x="1" y="63"/>
                    <a:pt x="1" y="6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9" name="Freeform 482"/>
            <p:cNvSpPr/>
            <p:nvPr/>
          </p:nvSpPr>
          <p:spPr bwMode="auto">
            <a:xfrm>
              <a:off x="6228" y="2593"/>
              <a:ext cx="70" cy="136"/>
            </a:xfrm>
            <a:custGeom>
              <a:avLst/>
              <a:gdLst>
                <a:gd name="T0" fmla="*/ 2 w 54"/>
                <a:gd name="T1" fmla="*/ 105 h 105"/>
                <a:gd name="T2" fmla="*/ 15 w 54"/>
                <a:gd name="T3" fmla="*/ 95 h 105"/>
                <a:gd name="T4" fmla="*/ 33 w 54"/>
                <a:gd name="T5" fmla="*/ 93 h 105"/>
                <a:gd name="T6" fmla="*/ 48 w 54"/>
                <a:gd name="T7" fmla="*/ 89 h 105"/>
                <a:gd name="T8" fmla="*/ 52 w 54"/>
                <a:gd name="T9" fmla="*/ 84 h 105"/>
                <a:gd name="T10" fmla="*/ 50 w 54"/>
                <a:gd name="T11" fmla="*/ 76 h 105"/>
                <a:gd name="T12" fmla="*/ 45 w 54"/>
                <a:gd name="T13" fmla="*/ 68 h 105"/>
                <a:gd name="T14" fmla="*/ 44 w 54"/>
                <a:gd name="T15" fmla="*/ 68 h 105"/>
                <a:gd name="T16" fmla="*/ 48 w 54"/>
                <a:gd name="T17" fmla="*/ 83 h 105"/>
                <a:gd name="T18" fmla="*/ 49 w 54"/>
                <a:gd name="T19" fmla="*/ 82 h 105"/>
                <a:gd name="T20" fmla="*/ 39 w 54"/>
                <a:gd name="T21" fmla="*/ 56 h 105"/>
                <a:gd name="T22" fmla="*/ 34 w 54"/>
                <a:gd name="T23" fmla="*/ 43 h 105"/>
                <a:gd name="T24" fmla="*/ 31 w 54"/>
                <a:gd name="T25" fmla="*/ 34 h 105"/>
                <a:gd name="T26" fmla="*/ 31 w 54"/>
                <a:gd name="T27" fmla="*/ 27 h 105"/>
                <a:gd name="T28" fmla="*/ 35 w 54"/>
                <a:gd name="T29" fmla="*/ 22 h 105"/>
                <a:gd name="T30" fmla="*/ 49 w 54"/>
                <a:gd name="T31" fmla="*/ 14 h 105"/>
                <a:gd name="T32" fmla="*/ 44 w 54"/>
                <a:gd name="T33" fmla="*/ 1 h 105"/>
                <a:gd name="T34" fmla="*/ 43 w 54"/>
                <a:gd name="T35" fmla="*/ 1 h 105"/>
                <a:gd name="T36" fmla="*/ 45 w 54"/>
                <a:gd name="T37" fmla="*/ 9 h 105"/>
                <a:gd name="T38" fmla="*/ 41 w 54"/>
                <a:gd name="T39" fmla="*/ 13 h 105"/>
                <a:gd name="T40" fmla="*/ 29 w 54"/>
                <a:gd name="T41" fmla="*/ 21 h 105"/>
                <a:gd name="T42" fmla="*/ 28 w 54"/>
                <a:gd name="T43" fmla="*/ 36 h 105"/>
                <a:gd name="T44" fmla="*/ 32 w 54"/>
                <a:gd name="T45" fmla="*/ 53 h 105"/>
                <a:gd name="T46" fmla="*/ 37 w 54"/>
                <a:gd name="T47" fmla="*/ 72 h 105"/>
                <a:gd name="T48" fmla="*/ 41 w 54"/>
                <a:gd name="T49" fmla="*/ 88 h 105"/>
                <a:gd name="T50" fmla="*/ 32 w 54"/>
                <a:gd name="T51" fmla="*/ 95 h 105"/>
                <a:gd name="T52" fmla="*/ 21 w 54"/>
                <a:gd name="T53" fmla="*/ 99 h 105"/>
                <a:gd name="T54" fmla="*/ 21 w 54"/>
                <a:gd name="T55" fmla="*/ 100 h 105"/>
                <a:gd name="T56" fmla="*/ 36 w 54"/>
                <a:gd name="T57" fmla="*/ 95 h 105"/>
                <a:gd name="T58" fmla="*/ 41 w 54"/>
                <a:gd name="T59" fmla="*/ 91 h 105"/>
                <a:gd name="T60" fmla="*/ 42 w 54"/>
                <a:gd name="T61" fmla="*/ 83 h 105"/>
                <a:gd name="T62" fmla="*/ 38 w 54"/>
                <a:gd name="T63" fmla="*/ 71 h 105"/>
                <a:gd name="T64" fmla="*/ 34 w 54"/>
                <a:gd name="T65" fmla="*/ 58 h 105"/>
                <a:gd name="T66" fmla="*/ 32 w 54"/>
                <a:gd name="T67" fmla="*/ 48 h 105"/>
                <a:gd name="T68" fmla="*/ 30 w 54"/>
                <a:gd name="T69" fmla="*/ 40 h 105"/>
                <a:gd name="T70" fmla="*/ 29 w 54"/>
                <a:gd name="T71" fmla="*/ 26 h 105"/>
                <a:gd name="T72" fmla="*/ 37 w 54"/>
                <a:gd name="T73" fmla="*/ 17 h 105"/>
                <a:gd name="T74" fmla="*/ 45 w 54"/>
                <a:gd name="T75" fmla="*/ 11 h 105"/>
                <a:gd name="T76" fmla="*/ 44 w 54"/>
                <a:gd name="T77" fmla="*/ 1 h 105"/>
                <a:gd name="T78" fmla="*/ 43 w 54"/>
                <a:gd name="T79" fmla="*/ 1 h 105"/>
                <a:gd name="T80" fmla="*/ 48 w 54"/>
                <a:gd name="T81" fmla="*/ 8 h 105"/>
                <a:gd name="T82" fmla="*/ 45 w 54"/>
                <a:gd name="T83" fmla="*/ 15 h 105"/>
                <a:gd name="T84" fmla="*/ 32 w 54"/>
                <a:gd name="T85" fmla="*/ 23 h 105"/>
                <a:gd name="T86" fmla="*/ 30 w 54"/>
                <a:gd name="T87" fmla="*/ 35 h 105"/>
                <a:gd name="T88" fmla="*/ 34 w 54"/>
                <a:gd name="T89" fmla="*/ 45 h 105"/>
                <a:gd name="T90" fmla="*/ 38 w 54"/>
                <a:gd name="T91" fmla="*/ 58 h 105"/>
                <a:gd name="T92" fmla="*/ 48 w 54"/>
                <a:gd name="T93" fmla="*/ 83 h 105"/>
                <a:gd name="T94" fmla="*/ 49 w 54"/>
                <a:gd name="T95" fmla="*/ 82 h 105"/>
                <a:gd name="T96" fmla="*/ 45 w 54"/>
                <a:gd name="T97" fmla="*/ 68 h 105"/>
                <a:gd name="T98" fmla="*/ 44 w 54"/>
                <a:gd name="T99" fmla="*/ 68 h 105"/>
                <a:gd name="T100" fmla="*/ 49 w 54"/>
                <a:gd name="T101" fmla="*/ 78 h 105"/>
                <a:gd name="T102" fmla="*/ 50 w 54"/>
                <a:gd name="T103" fmla="*/ 86 h 105"/>
                <a:gd name="T104" fmla="*/ 43 w 54"/>
                <a:gd name="T105" fmla="*/ 90 h 105"/>
                <a:gd name="T106" fmla="*/ 36 w 54"/>
                <a:gd name="T107" fmla="*/ 91 h 105"/>
                <a:gd name="T108" fmla="*/ 18 w 54"/>
                <a:gd name="T109" fmla="*/ 93 h 105"/>
                <a:gd name="T110" fmla="*/ 3 w 54"/>
                <a:gd name="T111" fmla="*/ 100 h 105"/>
                <a:gd name="T112" fmla="*/ 1 w 54"/>
                <a:gd name="T113" fmla="*/ 104 h 105"/>
                <a:gd name="T114" fmla="*/ 2 w 54"/>
                <a:gd name="T11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4" h="105">
                  <a:moveTo>
                    <a:pt x="2" y="105"/>
                  </a:moveTo>
                  <a:cubicBezTo>
                    <a:pt x="4" y="99"/>
                    <a:pt x="10" y="96"/>
                    <a:pt x="15" y="95"/>
                  </a:cubicBezTo>
                  <a:cubicBezTo>
                    <a:pt x="21" y="94"/>
                    <a:pt x="27" y="94"/>
                    <a:pt x="33" y="93"/>
                  </a:cubicBezTo>
                  <a:cubicBezTo>
                    <a:pt x="38" y="93"/>
                    <a:pt x="43" y="92"/>
                    <a:pt x="48" y="89"/>
                  </a:cubicBezTo>
                  <a:cubicBezTo>
                    <a:pt x="50" y="88"/>
                    <a:pt x="52" y="87"/>
                    <a:pt x="52" y="84"/>
                  </a:cubicBezTo>
                  <a:cubicBezTo>
                    <a:pt x="53" y="81"/>
                    <a:pt x="51" y="78"/>
                    <a:pt x="50" y="76"/>
                  </a:cubicBezTo>
                  <a:cubicBezTo>
                    <a:pt x="48" y="74"/>
                    <a:pt x="46" y="71"/>
                    <a:pt x="45" y="68"/>
                  </a:cubicBezTo>
                  <a:cubicBezTo>
                    <a:pt x="45" y="68"/>
                    <a:pt x="45" y="68"/>
                    <a:pt x="44" y="68"/>
                  </a:cubicBezTo>
                  <a:cubicBezTo>
                    <a:pt x="45" y="73"/>
                    <a:pt x="47" y="78"/>
                    <a:pt x="48" y="83"/>
                  </a:cubicBezTo>
                  <a:cubicBezTo>
                    <a:pt x="49" y="83"/>
                    <a:pt x="49" y="82"/>
                    <a:pt x="49" y="82"/>
                  </a:cubicBezTo>
                  <a:cubicBezTo>
                    <a:pt x="45" y="74"/>
                    <a:pt x="42" y="65"/>
                    <a:pt x="39" y="56"/>
                  </a:cubicBezTo>
                  <a:cubicBezTo>
                    <a:pt x="38" y="52"/>
                    <a:pt x="36" y="48"/>
                    <a:pt x="34" y="43"/>
                  </a:cubicBezTo>
                  <a:cubicBezTo>
                    <a:pt x="33" y="40"/>
                    <a:pt x="32" y="37"/>
                    <a:pt x="31" y="34"/>
                  </a:cubicBezTo>
                  <a:cubicBezTo>
                    <a:pt x="31" y="32"/>
                    <a:pt x="30" y="29"/>
                    <a:pt x="31" y="27"/>
                  </a:cubicBezTo>
                  <a:cubicBezTo>
                    <a:pt x="32" y="25"/>
                    <a:pt x="33" y="23"/>
                    <a:pt x="35" y="22"/>
                  </a:cubicBezTo>
                  <a:cubicBezTo>
                    <a:pt x="39" y="19"/>
                    <a:pt x="45" y="18"/>
                    <a:pt x="49" y="14"/>
                  </a:cubicBezTo>
                  <a:cubicBezTo>
                    <a:pt x="54" y="9"/>
                    <a:pt x="46" y="4"/>
                    <a:pt x="44" y="1"/>
                  </a:cubicBezTo>
                  <a:cubicBezTo>
                    <a:pt x="43" y="0"/>
                    <a:pt x="42" y="1"/>
                    <a:pt x="43" y="1"/>
                  </a:cubicBezTo>
                  <a:cubicBezTo>
                    <a:pt x="44" y="3"/>
                    <a:pt x="45" y="6"/>
                    <a:pt x="45" y="9"/>
                  </a:cubicBezTo>
                  <a:cubicBezTo>
                    <a:pt x="45" y="11"/>
                    <a:pt x="43" y="12"/>
                    <a:pt x="41" y="13"/>
                  </a:cubicBezTo>
                  <a:cubicBezTo>
                    <a:pt x="37" y="16"/>
                    <a:pt x="32" y="17"/>
                    <a:pt x="29" y="21"/>
                  </a:cubicBezTo>
                  <a:cubicBezTo>
                    <a:pt x="26" y="26"/>
                    <a:pt x="27" y="32"/>
                    <a:pt x="28" y="36"/>
                  </a:cubicBezTo>
                  <a:cubicBezTo>
                    <a:pt x="29" y="42"/>
                    <a:pt x="31" y="47"/>
                    <a:pt x="32" y="53"/>
                  </a:cubicBezTo>
                  <a:cubicBezTo>
                    <a:pt x="33" y="59"/>
                    <a:pt x="35" y="66"/>
                    <a:pt x="37" y="72"/>
                  </a:cubicBezTo>
                  <a:cubicBezTo>
                    <a:pt x="39" y="77"/>
                    <a:pt x="42" y="83"/>
                    <a:pt x="41" y="88"/>
                  </a:cubicBezTo>
                  <a:cubicBezTo>
                    <a:pt x="39" y="92"/>
                    <a:pt x="35" y="94"/>
                    <a:pt x="32" y="95"/>
                  </a:cubicBezTo>
                  <a:cubicBezTo>
                    <a:pt x="28" y="96"/>
                    <a:pt x="24" y="97"/>
                    <a:pt x="21" y="99"/>
                  </a:cubicBezTo>
                  <a:cubicBezTo>
                    <a:pt x="20" y="99"/>
                    <a:pt x="20" y="101"/>
                    <a:pt x="21" y="100"/>
                  </a:cubicBezTo>
                  <a:cubicBezTo>
                    <a:pt x="26" y="98"/>
                    <a:pt x="31" y="97"/>
                    <a:pt x="36" y="95"/>
                  </a:cubicBezTo>
                  <a:cubicBezTo>
                    <a:pt x="38" y="94"/>
                    <a:pt x="40" y="93"/>
                    <a:pt x="41" y="91"/>
                  </a:cubicBezTo>
                  <a:cubicBezTo>
                    <a:pt x="42" y="89"/>
                    <a:pt x="43" y="86"/>
                    <a:pt x="42" y="83"/>
                  </a:cubicBezTo>
                  <a:cubicBezTo>
                    <a:pt x="42" y="79"/>
                    <a:pt x="40" y="75"/>
                    <a:pt x="38" y="71"/>
                  </a:cubicBezTo>
                  <a:cubicBezTo>
                    <a:pt x="37" y="67"/>
                    <a:pt x="36" y="63"/>
                    <a:pt x="34" y="58"/>
                  </a:cubicBezTo>
                  <a:cubicBezTo>
                    <a:pt x="34" y="55"/>
                    <a:pt x="33" y="51"/>
                    <a:pt x="32" y="48"/>
                  </a:cubicBezTo>
                  <a:cubicBezTo>
                    <a:pt x="31" y="45"/>
                    <a:pt x="31" y="42"/>
                    <a:pt x="30" y="40"/>
                  </a:cubicBezTo>
                  <a:cubicBezTo>
                    <a:pt x="29" y="35"/>
                    <a:pt x="28" y="31"/>
                    <a:pt x="29" y="26"/>
                  </a:cubicBezTo>
                  <a:cubicBezTo>
                    <a:pt x="30" y="22"/>
                    <a:pt x="33" y="19"/>
                    <a:pt x="37" y="17"/>
                  </a:cubicBezTo>
                  <a:cubicBezTo>
                    <a:pt x="40" y="15"/>
                    <a:pt x="43" y="14"/>
                    <a:pt x="45" y="11"/>
                  </a:cubicBezTo>
                  <a:cubicBezTo>
                    <a:pt x="48" y="8"/>
                    <a:pt x="46" y="4"/>
                    <a:pt x="44" y="1"/>
                  </a:cubicBezTo>
                  <a:cubicBezTo>
                    <a:pt x="44" y="1"/>
                    <a:pt x="43" y="1"/>
                    <a:pt x="43" y="1"/>
                  </a:cubicBezTo>
                  <a:cubicBezTo>
                    <a:pt x="45" y="4"/>
                    <a:pt x="47" y="6"/>
                    <a:pt x="48" y="8"/>
                  </a:cubicBezTo>
                  <a:cubicBezTo>
                    <a:pt x="50" y="12"/>
                    <a:pt x="48" y="14"/>
                    <a:pt x="45" y="15"/>
                  </a:cubicBezTo>
                  <a:cubicBezTo>
                    <a:pt x="41" y="18"/>
                    <a:pt x="36" y="19"/>
                    <a:pt x="32" y="23"/>
                  </a:cubicBezTo>
                  <a:cubicBezTo>
                    <a:pt x="29" y="26"/>
                    <a:pt x="29" y="31"/>
                    <a:pt x="30" y="35"/>
                  </a:cubicBezTo>
                  <a:cubicBezTo>
                    <a:pt x="31" y="38"/>
                    <a:pt x="32" y="41"/>
                    <a:pt x="34" y="45"/>
                  </a:cubicBezTo>
                  <a:cubicBezTo>
                    <a:pt x="35" y="49"/>
                    <a:pt x="37" y="53"/>
                    <a:pt x="38" y="58"/>
                  </a:cubicBezTo>
                  <a:cubicBezTo>
                    <a:pt x="41" y="66"/>
                    <a:pt x="45" y="75"/>
                    <a:pt x="48" y="83"/>
                  </a:cubicBezTo>
                  <a:cubicBezTo>
                    <a:pt x="48" y="84"/>
                    <a:pt x="49" y="83"/>
                    <a:pt x="49" y="82"/>
                  </a:cubicBezTo>
                  <a:cubicBezTo>
                    <a:pt x="48" y="78"/>
                    <a:pt x="47" y="73"/>
                    <a:pt x="45" y="68"/>
                  </a:cubicBezTo>
                  <a:cubicBezTo>
                    <a:pt x="45" y="67"/>
                    <a:pt x="44" y="68"/>
                    <a:pt x="44" y="68"/>
                  </a:cubicBezTo>
                  <a:cubicBezTo>
                    <a:pt x="45" y="72"/>
                    <a:pt x="47" y="75"/>
                    <a:pt x="49" y="78"/>
                  </a:cubicBezTo>
                  <a:cubicBezTo>
                    <a:pt x="51" y="80"/>
                    <a:pt x="52" y="84"/>
                    <a:pt x="50" y="86"/>
                  </a:cubicBezTo>
                  <a:cubicBezTo>
                    <a:pt x="48" y="88"/>
                    <a:pt x="45" y="89"/>
                    <a:pt x="43" y="90"/>
                  </a:cubicBezTo>
                  <a:cubicBezTo>
                    <a:pt x="40" y="91"/>
                    <a:pt x="38" y="91"/>
                    <a:pt x="36" y="91"/>
                  </a:cubicBezTo>
                  <a:cubicBezTo>
                    <a:pt x="30" y="92"/>
                    <a:pt x="24" y="92"/>
                    <a:pt x="18" y="93"/>
                  </a:cubicBezTo>
                  <a:cubicBezTo>
                    <a:pt x="13" y="94"/>
                    <a:pt x="7" y="96"/>
                    <a:pt x="3" y="100"/>
                  </a:cubicBezTo>
                  <a:cubicBezTo>
                    <a:pt x="2" y="101"/>
                    <a:pt x="1" y="102"/>
                    <a:pt x="1" y="104"/>
                  </a:cubicBezTo>
                  <a:cubicBezTo>
                    <a:pt x="0" y="105"/>
                    <a:pt x="2" y="105"/>
                    <a:pt x="2" y="10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0" name="Freeform 483"/>
            <p:cNvSpPr/>
            <p:nvPr/>
          </p:nvSpPr>
          <p:spPr bwMode="auto">
            <a:xfrm>
              <a:off x="6268" y="2517"/>
              <a:ext cx="159" cy="218"/>
            </a:xfrm>
            <a:custGeom>
              <a:avLst/>
              <a:gdLst>
                <a:gd name="T0" fmla="*/ 53 w 123"/>
                <a:gd name="T1" fmla="*/ 11 h 169"/>
                <a:gd name="T2" fmla="*/ 2 w 123"/>
                <a:gd name="T3" fmla="*/ 60 h 169"/>
                <a:gd name="T4" fmla="*/ 18 w 123"/>
                <a:gd name="T5" fmla="*/ 45 h 169"/>
                <a:gd name="T6" fmla="*/ 71 w 123"/>
                <a:gd name="T7" fmla="*/ 5 h 169"/>
                <a:gd name="T8" fmla="*/ 94 w 123"/>
                <a:gd name="T9" fmla="*/ 69 h 169"/>
                <a:gd name="T10" fmla="*/ 112 w 123"/>
                <a:gd name="T11" fmla="*/ 127 h 169"/>
                <a:gd name="T12" fmla="*/ 106 w 123"/>
                <a:gd name="T13" fmla="*/ 104 h 169"/>
                <a:gd name="T14" fmla="*/ 80 w 123"/>
                <a:gd name="T15" fmla="*/ 26 h 169"/>
                <a:gd name="T16" fmla="*/ 66 w 123"/>
                <a:gd name="T17" fmla="*/ 3 h 169"/>
                <a:gd name="T18" fmla="*/ 18 w 123"/>
                <a:gd name="T19" fmla="*/ 42 h 169"/>
                <a:gd name="T20" fmla="*/ 2 w 123"/>
                <a:gd name="T21" fmla="*/ 63 h 169"/>
                <a:gd name="T22" fmla="*/ 50 w 123"/>
                <a:gd name="T23" fmla="*/ 13 h 169"/>
                <a:gd name="T24" fmla="*/ 80 w 123"/>
                <a:gd name="T25" fmla="*/ 32 h 169"/>
                <a:gd name="T26" fmla="*/ 96 w 123"/>
                <a:gd name="T27" fmla="*/ 80 h 169"/>
                <a:gd name="T28" fmla="*/ 106 w 123"/>
                <a:gd name="T29" fmla="*/ 133 h 169"/>
                <a:gd name="T30" fmla="*/ 99 w 123"/>
                <a:gd name="T31" fmla="*/ 167 h 169"/>
                <a:gd name="T32" fmla="*/ 24 w 123"/>
                <a:gd name="T33" fmla="*/ 160 h 169"/>
                <a:gd name="T34" fmla="*/ 72 w 123"/>
                <a:gd name="T35" fmla="*/ 165 h 169"/>
                <a:gd name="T36" fmla="*/ 118 w 123"/>
                <a:gd name="T37" fmla="*/ 146 h 169"/>
                <a:gd name="T38" fmla="*/ 95 w 123"/>
                <a:gd name="T39" fmla="*/ 72 h 169"/>
                <a:gd name="T40" fmla="*/ 74 w 123"/>
                <a:gd name="T41" fmla="*/ 22 h 169"/>
                <a:gd name="T42" fmla="*/ 72 w 123"/>
                <a:gd name="T43" fmla="*/ 14 h 169"/>
                <a:gd name="T44" fmla="*/ 86 w 123"/>
                <a:gd name="T45" fmla="*/ 45 h 169"/>
                <a:gd name="T46" fmla="*/ 112 w 123"/>
                <a:gd name="T47" fmla="*/ 123 h 169"/>
                <a:gd name="T48" fmla="*/ 93 w 123"/>
                <a:gd name="T49" fmla="*/ 164 h 169"/>
                <a:gd name="T50" fmla="*/ 27 w 123"/>
                <a:gd name="T51" fmla="*/ 158 h 169"/>
                <a:gd name="T52" fmla="*/ 24 w 123"/>
                <a:gd name="T53" fmla="*/ 155 h 169"/>
                <a:gd name="T54" fmla="*/ 79 w 123"/>
                <a:gd name="T55" fmla="*/ 164 h 169"/>
                <a:gd name="T56" fmla="*/ 118 w 123"/>
                <a:gd name="T57" fmla="*/ 151 h 169"/>
                <a:gd name="T58" fmla="*/ 106 w 123"/>
                <a:gd name="T59" fmla="*/ 163 h 169"/>
                <a:gd name="T60" fmla="*/ 36 w 123"/>
                <a:gd name="T61" fmla="*/ 157 h 169"/>
                <a:gd name="T62" fmla="*/ 17 w 123"/>
                <a:gd name="T63" fmla="*/ 143 h 169"/>
                <a:gd name="T64" fmla="*/ 46 w 123"/>
                <a:gd name="T65" fmla="*/ 164 h 169"/>
                <a:gd name="T66" fmla="*/ 85 w 123"/>
                <a:gd name="T67" fmla="*/ 165 h 169"/>
                <a:gd name="T68" fmla="*/ 119 w 123"/>
                <a:gd name="T69" fmla="*/ 148 h 169"/>
                <a:gd name="T70" fmla="*/ 89 w 123"/>
                <a:gd name="T71" fmla="*/ 50 h 169"/>
                <a:gd name="T72" fmla="*/ 68 w 123"/>
                <a:gd name="T73" fmla="*/ 6 h 169"/>
                <a:gd name="T74" fmla="*/ 86 w 123"/>
                <a:gd name="T75" fmla="*/ 53 h 169"/>
                <a:gd name="T76" fmla="*/ 118 w 123"/>
                <a:gd name="T77" fmla="*/ 152 h 169"/>
                <a:gd name="T78" fmla="*/ 99 w 123"/>
                <a:gd name="T79" fmla="*/ 164 h 169"/>
                <a:gd name="T80" fmla="*/ 24 w 123"/>
                <a:gd name="T81" fmla="*/ 160 h 169"/>
                <a:gd name="T82" fmla="*/ 54 w 123"/>
                <a:gd name="T83" fmla="*/ 166 h 169"/>
                <a:gd name="T84" fmla="*/ 105 w 123"/>
                <a:gd name="T85" fmla="*/ 168 h 169"/>
                <a:gd name="T86" fmla="*/ 111 w 123"/>
                <a:gd name="T87" fmla="*/ 145 h 169"/>
                <a:gd name="T88" fmla="*/ 98 w 123"/>
                <a:gd name="T89" fmla="*/ 79 h 169"/>
                <a:gd name="T90" fmla="*/ 79 w 123"/>
                <a:gd name="T91" fmla="*/ 23 h 169"/>
                <a:gd name="T92" fmla="*/ 36 w 123"/>
                <a:gd name="T93" fmla="*/ 25 h 169"/>
                <a:gd name="T94" fmla="*/ 2 w 123"/>
                <a:gd name="T95" fmla="*/ 63 h 169"/>
                <a:gd name="T96" fmla="*/ 35 w 123"/>
                <a:gd name="T97" fmla="*/ 27 h 169"/>
                <a:gd name="T98" fmla="*/ 70 w 123"/>
                <a:gd name="T99" fmla="*/ 7 h 169"/>
                <a:gd name="T100" fmla="*/ 88 w 123"/>
                <a:gd name="T101" fmla="*/ 54 h 169"/>
                <a:gd name="T102" fmla="*/ 122 w 123"/>
                <a:gd name="T103" fmla="*/ 157 h 169"/>
                <a:gd name="T104" fmla="*/ 107 w 123"/>
                <a:gd name="T105" fmla="*/ 106 h 169"/>
                <a:gd name="T106" fmla="*/ 91 w 123"/>
                <a:gd name="T107" fmla="*/ 55 h 169"/>
                <a:gd name="T108" fmla="*/ 67 w 123"/>
                <a:gd name="T109" fmla="*/ 1 h 169"/>
                <a:gd name="T110" fmla="*/ 38 w 123"/>
                <a:gd name="T111" fmla="*/ 23 h 169"/>
                <a:gd name="T112" fmla="*/ 2 w 123"/>
                <a:gd name="T113" fmla="*/ 60 h 169"/>
                <a:gd name="T114" fmla="*/ 54 w 123"/>
                <a:gd name="T115" fmla="*/ 12 h 169"/>
                <a:gd name="T116" fmla="*/ 11 w 123"/>
                <a:gd name="T117" fmla="*/ 56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3" h="169">
                  <a:moveTo>
                    <a:pt x="11" y="56"/>
                  </a:moveTo>
                  <a:cubicBezTo>
                    <a:pt x="27" y="43"/>
                    <a:pt x="38" y="25"/>
                    <a:pt x="54" y="12"/>
                  </a:cubicBezTo>
                  <a:cubicBezTo>
                    <a:pt x="55" y="12"/>
                    <a:pt x="54" y="11"/>
                    <a:pt x="53" y="11"/>
                  </a:cubicBezTo>
                  <a:cubicBezTo>
                    <a:pt x="43" y="18"/>
                    <a:pt x="35" y="27"/>
                    <a:pt x="27" y="35"/>
                  </a:cubicBezTo>
                  <a:cubicBezTo>
                    <a:pt x="23" y="39"/>
                    <a:pt x="19" y="44"/>
                    <a:pt x="15" y="48"/>
                  </a:cubicBezTo>
                  <a:cubicBezTo>
                    <a:pt x="11" y="53"/>
                    <a:pt x="7" y="57"/>
                    <a:pt x="2" y="60"/>
                  </a:cubicBezTo>
                  <a:cubicBezTo>
                    <a:pt x="1" y="61"/>
                    <a:pt x="2" y="62"/>
                    <a:pt x="3" y="62"/>
                  </a:cubicBezTo>
                  <a:cubicBezTo>
                    <a:pt x="6" y="60"/>
                    <a:pt x="8" y="57"/>
                    <a:pt x="10" y="54"/>
                  </a:cubicBezTo>
                  <a:cubicBezTo>
                    <a:pt x="13" y="51"/>
                    <a:pt x="15" y="48"/>
                    <a:pt x="18" y="45"/>
                  </a:cubicBezTo>
                  <a:cubicBezTo>
                    <a:pt x="24" y="39"/>
                    <a:pt x="31" y="32"/>
                    <a:pt x="37" y="26"/>
                  </a:cubicBezTo>
                  <a:cubicBezTo>
                    <a:pt x="43" y="20"/>
                    <a:pt x="49" y="15"/>
                    <a:pt x="55" y="9"/>
                  </a:cubicBezTo>
                  <a:cubicBezTo>
                    <a:pt x="59" y="5"/>
                    <a:pt x="66" y="0"/>
                    <a:pt x="71" y="5"/>
                  </a:cubicBezTo>
                  <a:cubicBezTo>
                    <a:pt x="75" y="8"/>
                    <a:pt x="77" y="14"/>
                    <a:pt x="78" y="18"/>
                  </a:cubicBezTo>
                  <a:cubicBezTo>
                    <a:pt x="82" y="26"/>
                    <a:pt x="84" y="34"/>
                    <a:pt x="86" y="43"/>
                  </a:cubicBezTo>
                  <a:cubicBezTo>
                    <a:pt x="88" y="52"/>
                    <a:pt x="91" y="60"/>
                    <a:pt x="94" y="69"/>
                  </a:cubicBezTo>
                  <a:cubicBezTo>
                    <a:pt x="95" y="73"/>
                    <a:pt x="97" y="77"/>
                    <a:pt x="98" y="82"/>
                  </a:cubicBezTo>
                  <a:cubicBezTo>
                    <a:pt x="99" y="86"/>
                    <a:pt x="100" y="90"/>
                    <a:pt x="101" y="95"/>
                  </a:cubicBezTo>
                  <a:cubicBezTo>
                    <a:pt x="105" y="105"/>
                    <a:pt x="109" y="116"/>
                    <a:pt x="112" y="127"/>
                  </a:cubicBezTo>
                  <a:cubicBezTo>
                    <a:pt x="115" y="137"/>
                    <a:pt x="117" y="147"/>
                    <a:pt x="122" y="157"/>
                  </a:cubicBezTo>
                  <a:cubicBezTo>
                    <a:pt x="122" y="158"/>
                    <a:pt x="123" y="157"/>
                    <a:pt x="123" y="156"/>
                  </a:cubicBezTo>
                  <a:cubicBezTo>
                    <a:pt x="119" y="138"/>
                    <a:pt x="111" y="122"/>
                    <a:pt x="106" y="104"/>
                  </a:cubicBezTo>
                  <a:cubicBezTo>
                    <a:pt x="103" y="96"/>
                    <a:pt x="101" y="87"/>
                    <a:pt x="98" y="78"/>
                  </a:cubicBezTo>
                  <a:cubicBezTo>
                    <a:pt x="94" y="69"/>
                    <a:pt x="91" y="61"/>
                    <a:pt x="88" y="52"/>
                  </a:cubicBezTo>
                  <a:cubicBezTo>
                    <a:pt x="85" y="44"/>
                    <a:pt x="83" y="35"/>
                    <a:pt x="80" y="26"/>
                  </a:cubicBezTo>
                  <a:cubicBezTo>
                    <a:pt x="79" y="22"/>
                    <a:pt x="77" y="18"/>
                    <a:pt x="75" y="14"/>
                  </a:cubicBezTo>
                  <a:cubicBezTo>
                    <a:pt x="74" y="11"/>
                    <a:pt x="73" y="8"/>
                    <a:pt x="71" y="6"/>
                  </a:cubicBezTo>
                  <a:cubicBezTo>
                    <a:pt x="70" y="5"/>
                    <a:pt x="68" y="3"/>
                    <a:pt x="66" y="3"/>
                  </a:cubicBezTo>
                  <a:cubicBezTo>
                    <a:pt x="63" y="2"/>
                    <a:pt x="60" y="4"/>
                    <a:pt x="58" y="5"/>
                  </a:cubicBezTo>
                  <a:cubicBezTo>
                    <a:pt x="51" y="10"/>
                    <a:pt x="45" y="16"/>
                    <a:pt x="38" y="21"/>
                  </a:cubicBezTo>
                  <a:cubicBezTo>
                    <a:pt x="31" y="28"/>
                    <a:pt x="24" y="35"/>
                    <a:pt x="18" y="42"/>
                  </a:cubicBezTo>
                  <a:cubicBezTo>
                    <a:pt x="15" y="46"/>
                    <a:pt x="13" y="49"/>
                    <a:pt x="10" y="53"/>
                  </a:cubicBezTo>
                  <a:cubicBezTo>
                    <a:pt x="7" y="56"/>
                    <a:pt x="5" y="60"/>
                    <a:pt x="1" y="62"/>
                  </a:cubicBezTo>
                  <a:cubicBezTo>
                    <a:pt x="1" y="62"/>
                    <a:pt x="1" y="63"/>
                    <a:pt x="2" y="63"/>
                  </a:cubicBezTo>
                  <a:cubicBezTo>
                    <a:pt x="9" y="58"/>
                    <a:pt x="14" y="51"/>
                    <a:pt x="20" y="45"/>
                  </a:cubicBezTo>
                  <a:cubicBezTo>
                    <a:pt x="26" y="38"/>
                    <a:pt x="32" y="32"/>
                    <a:pt x="38" y="25"/>
                  </a:cubicBezTo>
                  <a:cubicBezTo>
                    <a:pt x="42" y="21"/>
                    <a:pt x="46" y="16"/>
                    <a:pt x="50" y="13"/>
                  </a:cubicBezTo>
                  <a:cubicBezTo>
                    <a:pt x="53" y="9"/>
                    <a:pt x="58" y="5"/>
                    <a:pt x="64" y="5"/>
                  </a:cubicBezTo>
                  <a:cubicBezTo>
                    <a:pt x="69" y="5"/>
                    <a:pt x="73" y="11"/>
                    <a:pt x="75" y="15"/>
                  </a:cubicBezTo>
                  <a:cubicBezTo>
                    <a:pt x="77" y="20"/>
                    <a:pt x="79" y="26"/>
                    <a:pt x="80" y="32"/>
                  </a:cubicBezTo>
                  <a:cubicBezTo>
                    <a:pt x="82" y="39"/>
                    <a:pt x="84" y="47"/>
                    <a:pt x="86" y="54"/>
                  </a:cubicBezTo>
                  <a:cubicBezTo>
                    <a:pt x="88" y="59"/>
                    <a:pt x="89" y="63"/>
                    <a:pt x="91" y="67"/>
                  </a:cubicBezTo>
                  <a:cubicBezTo>
                    <a:pt x="92" y="71"/>
                    <a:pt x="95" y="75"/>
                    <a:pt x="96" y="80"/>
                  </a:cubicBezTo>
                  <a:cubicBezTo>
                    <a:pt x="99" y="88"/>
                    <a:pt x="101" y="97"/>
                    <a:pt x="102" y="106"/>
                  </a:cubicBezTo>
                  <a:cubicBezTo>
                    <a:pt x="102" y="111"/>
                    <a:pt x="103" y="115"/>
                    <a:pt x="103" y="120"/>
                  </a:cubicBezTo>
                  <a:cubicBezTo>
                    <a:pt x="104" y="124"/>
                    <a:pt x="105" y="128"/>
                    <a:pt x="106" y="133"/>
                  </a:cubicBezTo>
                  <a:cubicBezTo>
                    <a:pt x="109" y="141"/>
                    <a:pt x="112" y="149"/>
                    <a:pt x="111" y="158"/>
                  </a:cubicBezTo>
                  <a:cubicBezTo>
                    <a:pt x="111" y="161"/>
                    <a:pt x="110" y="163"/>
                    <a:pt x="109" y="165"/>
                  </a:cubicBezTo>
                  <a:cubicBezTo>
                    <a:pt x="106" y="167"/>
                    <a:pt x="102" y="167"/>
                    <a:pt x="99" y="167"/>
                  </a:cubicBezTo>
                  <a:cubicBezTo>
                    <a:pt x="92" y="168"/>
                    <a:pt x="86" y="167"/>
                    <a:pt x="79" y="167"/>
                  </a:cubicBezTo>
                  <a:cubicBezTo>
                    <a:pt x="72" y="166"/>
                    <a:pt x="65" y="165"/>
                    <a:pt x="58" y="165"/>
                  </a:cubicBezTo>
                  <a:cubicBezTo>
                    <a:pt x="47" y="164"/>
                    <a:pt x="34" y="165"/>
                    <a:pt x="24" y="160"/>
                  </a:cubicBezTo>
                  <a:cubicBezTo>
                    <a:pt x="24" y="160"/>
                    <a:pt x="23" y="160"/>
                    <a:pt x="23" y="161"/>
                  </a:cubicBezTo>
                  <a:cubicBezTo>
                    <a:pt x="31" y="163"/>
                    <a:pt x="39" y="163"/>
                    <a:pt x="47" y="164"/>
                  </a:cubicBezTo>
                  <a:cubicBezTo>
                    <a:pt x="55" y="164"/>
                    <a:pt x="64" y="165"/>
                    <a:pt x="72" y="165"/>
                  </a:cubicBezTo>
                  <a:cubicBezTo>
                    <a:pt x="81" y="166"/>
                    <a:pt x="90" y="166"/>
                    <a:pt x="99" y="165"/>
                  </a:cubicBezTo>
                  <a:cubicBezTo>
                    <a:pt x="104" y="165"/>
                    <a:pt x="110" y="165"/>
                    <a:pt x="115" y="162"/>
                  </a:cubicBezTo>
                  <a:cubicBezTo>
                    <a:pt x="120" y="158"/>
                    <a:pt x="119" y="151"/>
                    <a:pt x="118" y="146"/>
                  </a:cubicBezTo>
                  <a:cubicBezTo>
                    <a:pt x="117" y="139"/>
                    <a:pt x="114" y="132"/>
                    <a:pt x="112" y="125"/>
                  </a:cubicBezTo>
                  <a:cubicBezTo>
                    <a:pt x="109" y="116"/>
                    <a:pt x="107" y="107"/>
                    <a:pt x="104" y="99"/>
                  </a:cubicBezTo>
                  <a:cubicBezTo>
                    <a:pt x="101" y="90"/>
                    <a:pt x="98" y="81"/>
                    <a:pt x="95" y="72"/>
                  </a:cubicBezTo>
                  <a:cubicBezTo>
                    <a:pt x="93" y="67"/>
                    <a:pt x="91" y="61"/>
                    <a:pt x="88" y="56"/>
                  </a:cubicBezTo>
                  <a:cubicBezTo>
                    <a:pt x="86" y="50"/>
                    <a:pt x="83" y="44"/>
                    <a:pt x="80" y="38"/>
                  </a:cubicBezTo>
                  <a:cubicBezTo>
                    <a:pt x="78" y="33"/>
                    <a:pt x="77" y="27"/>
                    <a:pt x="74" y="22"/>
                  </a:cubicBezTo>
                  <a:cubicBezTo>
                    <a:pt x="72" y="17"/>
                    <a:pt x="70" y="12"/>
                    <a:pt x="68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70" y="9"/>
                    <a:pt x="71" y="12"/>
                    <a:pt x="72" y="14"/>
                  </a:cubicBezTo>
                  <a:cubicBezTo>
                    <a:pt x="74" y="16"/>
                    <a:pt x="75" y="19"/>
                    <a:pt x="76" y="22"/>
                  </a:cubicBezTo>
                  <a:cubicBezTo>
                    <a:pt x="77" y="25"/>
                    <a:pt x="79" y="29"/>
                    <a:pt x="80" y="32"/>
                  </a:cubicBezTo>
                  <a:cubicBezTo>
                    <a:pt x="82" y="36"/>
                    <a:pt x="84" y="41"/>
                    <a:pt x="86" y="45"/>
                  </a:cubicBezTo>
                  <a:cubicBezTo>
                    <a:pt x="89" y="53"/>
                    <a:pt x="92" y="62"/>
                    <a:pt x="95" y="71"/>
                  </a:cubicBezTo>
                  <a:cubicBezTo>
                    <a:pt x="99" y="79"/>
                    <a:pt x="102" y="88"/>
                    <a:pt x="104" y="96"/>
                  </a:cubicBezTo>
                  <a:cubicBezTo>
                    <a:pt x="107" y="105"/>
                    <a:pt x="109" y="114"/>
                    <a:pt x="112" y="123"/>
                  </a:cubicBezTo>
                  <a:cubicBezTo>
                    <a:pt x="113" y="130"/>
                    <a:pt x="116" y="138"/>
                    <a:pt x="117" y="145"/>
                  </a:cubicBezTo>
                  <a:cubicBezTo>
                    <a:pt x="118" y="151"/>
                    <a:pt x="119" y="157"/>
                    <a:pt x="115" y="161"/>
                  </a:cubicBezTo>
                  <a:cubicBezTo>
                    <a:pt x="110" y="167"/>
                    <a:pt x="100" y="165"/>
                    <a:pt x="93" y="164"/>
                  </a:cubicBezTo>
                  <a:cubicBezTo>
                    <a:pt x="86" y="164"/>
                    <a:pt x="78" y="163"/>
                    <a:pt x="71" y="163"/>
                  </a:cubicBezTo>
                  <a:cubicBezTo>
                    <a:pt x="63" y="162"/>
                    <a:pt x="55" y="163"/>
                    <a:pt x="47" y="163"/>
                  </a:cubicBezTo>
                  <a:cubicBezTo>
                    <a:pt x="40" y="163"/>
                    <a:pt x="33" y="162"/>
                    <a:pt x="27" y="158"/>
                  </a:cubicBezTo>
                  <a:cubicBezTo>
                    <a:pt x="21" y="155"/>
                    <a:pt x="20" y="148"/>
                    <a:pt x="17" y="142"/>
                  </a:cubicBezTo>
                  <a:cubicBezTo>
                    <a:pt x="16" y="142"/>
                    <a:pt x="15" y="142"/>
                    <a:pt x="15" y="143"/>
                  </a:cubicBezTo>
                  <a:cubicBezTo>
                    <a:pt x="17" y="148"/>
                    <a:pt x="19" y="153"/>
                    <a:pt x="24" y="155"/>
                  </a:cubicBezTo>
                  <a:cubicBezTo>
                    <a:pt x="26" y="157"/>
                    <a:pt x="30" y="157"/>
                    <a:pt x="33" y="158"/>
                  </a:cubicBezTo>
                  <a:cubicBezTo>
                    <a:pt x="37" y="159"/>
                    <a:pt x="41" y="160"/>
                    <a:pt x="46" y="160"/>
                  </a:cubicBezTo>
                  <a:cubicBezTo>
                    <a:pt x="56" y="163"/>
                    <a:pt x="68" y="163"/>
                    <a:pt x="79" y="164"/>
                  </a:cubicBezTo>
                  <a:cubicBezTo>
                    <a:pt x="88" y="165"/>
                    <a:pt x="97" y="166"/>
                    <a:pt x="105" y="164"/>
                  </a:cubicBezTo>
                  <a:cubicBezTo>
                    <a:pt x="110" y="164"/>
                    <a:pt x="120" y="162"/>
                    <a:pt x="119" y="155"/>
                  </a:cubicBezTo>
                  <a:cubicBezTo>
                    <a:pt x="119" y="153"/>
                    <a:pt x="119" y="152"/>
                    <a:pt x="118" y="151"/>
                  </a:cubicBezTo>
                  <a:cubicBezTo>
                    <a:pt x="118" y="150"/>
                    <a:pt x="117" y="151"/>
                    <a:pt x="117" y="152"/>
                  </a:cubicBezTo>
                  <a:cubicBezTo>
                    <a:pt x="118" y="155"/>
                    <a:pt x="118" y="157"/>
                    <a:pt x="116" y="160"/>
                  </a:cubicBezTo>
                  <a:cubicBezTo>
                    <a:pt x="113" y="162"/>
                    <a:pt x="109" y="163"/>
                    <a:pt x="106" y="163"/>
                  </a:cubicBezTo>
                  <a:cubicBezTo>
                    <a:pt x="97" y="164"/>
                    <a:pt x="88" y="164"/>
                    <a:pt x="79" y="163"/>
                  </a:cubicBezTo>
                  <a:cubicBezTo>
                    <a:pt x="69" y="162"/>
                    <a:pt x="59" y="161"/>
                    <a:pt x="49" y="160"/>
                  </a:cubicBezTo>
                  <a:cubicBezTo>
                    <a:pt x="44" y="159"/>
                    <a:pt x="40" y="158"/>
                    <a:pt x="36" y="157"/>
                  </a:cubicBezTo>
                  <a:cubicBezTo>
                    <a:pt x="33" y="156"/>
                    <a:pt x="29" y="156"/>
                    <a:pt x="26" y="155"/>
                  </a:cubicBezTo>
                  <a:cubicBezTo>
                    <a:pt x="24" y="154"/>
                    <a:pt x="22" y="152"/>
                    <a:pt x="20" y="150"/>
                  </a:cubicBezTo>
                  <a:cubicBezTo>
                    <a:pt x="18" y="148"/>
                    <a:pt x="18" y="145"/>
                    <a:pt x="17" y="143"/>
                  </a:cubicBezTo>
                  <a:cubicBezTo>
                    <a:pt x="16" y="143"/>
                    <a:pt x="16" y="143"/>
                    <a:pt x="15" y="143"/>
                  </a:cubicBezTo>
                  <a:cubicBezTo>
                    <a:pt x="19" y="149"/>
                    <a:pt x="20" y="155"/>
                    <a:pt x="26" y="160"/>
                  </a:cubicBezTo>
                  <a:cubicBezTo>
                    <a:pt x="32" y="163"/>
                    <a:pt x="40" y="164"/>
                    <a:pt x="46" y="164"/>
                  </a:cubicBezTo>
                  <a:cubicBezTo>
                    <a:pt x="50" y="164"/>
                    <a:pt x="54" y="164"/>
                    <a:pt x="58" y="164"/>
                  </a:cubicBezTo>
                  <a:cubicBezTo>
                    <a:pt x="62" y="164"/>
                    <a:pt x="67" y="164"/>
                    <a:pt x="71" y="164"/>
                  </a:cubicBezTo>
                  <a:cubicBezTo>
                    <a:pt x="76" y="164"/>
                    <a:pt x="80" y="164"/>
                    <a:pt x="85" y="165"/>
                  </a:cubicBezTo>
                  <a:cubicBezTo>
                    <a:pt x="88" y="165"/>
                    <a:pt x="92" y="166"/>
                    <a:pt x="95" y="166"/>
                  </a:cubicBezTo>
                  <a:cubicBezTo>
                    <a:pt x="102" y="167"/>
                    <a:pt x="110" y="167"/>
                    <a:pt x="115" y="163"/>
                  </a:cubicBezTo>
                  <a:cubicBezTo>
                    <a:pt x="120" y="159"/>
                    <a:pt x="120" y="153"/>
                    <a:pt x="119" y="148"/>
                  </a:cubicBezTo>
                  <a:cubicBezTo>
                    <a:pt x="118" y="141"/>
                    <a:pt x="116" y="134"/>
                    <a:pt x="115" y="128"/>
                  </a:cubicBezTo>
                  <a:cubicBezTo>
                    <a:pt x="112" y="119"/>
                    <a:pt x="110" y="110"/>
                    <a:pt x="107" y="101"/>
                  </a:cubicBezTo>
                  <a:cubicBezTo>
                    <a:pt x="102" y="84"/>
                    <a:pt x="95" y="67"/>
                    <a:pt x="89" y="50"/>
                  </a:cubicBezTo>
                  <a:cubicBezTo>
                    <a:pt x="86" y="41"/>
                    <a:pt x="83" y="33"/>
                    <a:pt x="79" y="25"/>
                  </a:cubicBezTo>
                  <a:cubicBezTo>
                    <a:pt x="76" y="20"/>
                    <a:pt x="75" y="14"/>
                    <a:pt x="71" y="9"/>
                  </a:cubicBezTo>
                  <a:cubicBezTo>
                    <a:pt x="70" y="8"/>
                    <a:pt x="70" y="7"/>
                    <a:pt x="68" y="6"/>
                  </a:cubicBezTo>
                  <a:cubicBezTo>
                    <a:pt x="68" y="6"/>
                    <a:pt x="67" y="6"/>
                    <a:pt x="67" y="7"/>
                  </a:cubicBezTo>
                  <a:cubicBezTo>
                    <a:pt x="69" y="15"/>
                    <a:pt x="73" y="22"/>
                    <a:pt x="76" y="29"/>
                  </a:cubicBezTo>
                  <a:cubicBezTo>
                    <a:pt x="78" y="38"/>
                    <a:pt x="82" y="45"/>
                    <a:pt x="86" y="53"/>
                  </a:cubicBezTo>
                  <a:cubicBezTo>
                    <a:pt x="93" y="70"/>
                    <a:pt x="99" y="88"/>
                    <a:pt x="105" y="106"/>
                  </a:cubicBezTo>
                  <a:cubicBezTo>
                    <a:pt x="107" y="114"/>
                    <a:pt x="109" y="122"/>
                    <a:pt x="112" y="130"/>
                  </a:cubicBezTo>
                  <a:cubicBezTo>
                    <a:pt x="115" y="137"/>
                    <a:pt x="117" y="144"/>
                    <a:pt x="118" y="152"/>
                  </a:cubicBezTo>
                  <a:cubicBezTo>
                    <a:pt x="118" y="155"/>
                    <a:pt x="117" y="158"/>
                    <a:pt x="115" y="160"/>
                  </a:cubicBezTo>
                  <a:cubicBezTo>
                    <a:pt x="113" y="162"/>
                    <a:pt x="110" y="163"/>
                    <a:pt x="107" y="163"/>
                  </a:cubicBezTo>
                  <a:cubicBezTo>
                    <a:pt x="104" y="163"/>
                    <a:pt x="101" y="164"/>
                    <a:pt x="99" y="164"/>
                  </a:cubicBezTo>
                  <a:cubicBezTo>
                    <a:pt x="94" y="164"/>
                    <a:pt x="90" y="164"/>
                    <a:pt x="86" y="164"/>
                  </a:cubicBezTo>
                  <a:cubicBezTo>
                    <a:pt x="75" y="164"/>
                    <a:pt x="64" y="163"/>
                    <a:pt x="53" y="163"/>
                  </a:cubicBezTo>
                  <a:cubicBezTo>
                    <a:pt x="43" y="162"/>
                    <a:pt x="33" y="162"/>
                    <a:pt x="24" y="160"/>
                  </a:cubicBezTo>
                  <a:cubicBezTo>
                    <a:pt x="23" y="160"/>
                    <a:pt x="22" y="160"/>
                    <a:pt x="23" y="161"/>
                  </a:cubicBezTo>
                  <a:cubicBezTo>
                    <a:pt x="29" y="164"/>
                    <a:pt x="36" y="165"/>
                    <a:pt x="43" y="165"/>
                  </a:cubicBezTo>
                  <a:cubicBezTo>
                    <a:pt x="47" y="166"/>
                    <a:pt x="50" y="166"/>
                    <a:pt x="54" y="166"/>
                  </a:cubicBezTo>
                  <a:cubicBezTo>
                    <a:pt x="58" y="166"/>
                    <a:pt x="63" y="167"/>
                    <a:pt x="67" y="167"/>
                  </a:cubicBezTo>
                  <a:cubicBezTo>
                    <a:pt x="76" y="168"/>
                    <a:pt x="84" y="169"/>
                    <a:pt x="93" y="169"/>
                  </a:cubicBezTo>
                  <a:cubicBezTo>
                    <a:pt x="97" y="169"/>
                    <a:pt x="101" y="169"/>
                    <a:pt x="105" y="168"/>
                  </a:cubicBezTo>
                  <a:cubicBezTo>
                    <a:pt x="107" y="167"/>
                    <a:pt x="110" y="166"/>
                    <a:pt x="111" y="164"/>
                  </a:cubicBezTo>
                  <a:cubicBezTo>
                    <a:pt x="112" y="162"/>
                    <a:pt x="113" y="160"/>
                    <a:pt x="113" y="157"/>
                  </a:cubicBezTo>
                  <a:cubicBezTo>
                    <a:pt x="113" y="153"/>
                    <a:pt x="112" y="149"/>
                    <a:pt x="111" y="145"/>
                  </a:cubicBezTo>
                  <a:cubicBezTo>
                    <a:pt x="109" y="136"/>
                    <a:pt x="106" y="128"/>
                    <a:pt x="105" y="119"/>
                  </a:cubicBezTo>
                  <a:cubicBezTo>
                    <a:pt x="104" y="110"/>
                    <a:pt x="103" y="101"/>
                    <a:pt x="101" y="92"/>
                  </a:cubicBezTo>
                  <a:cubicBezTo>
                    <a:pt x="100" y="88"/>
                    <a:pt x="99" y="84"/>
                    <a:pt x="98" y="79"/>
                  </a:cubicBezTo>
                  <a:cubicBezTo>
                    <a:pt x="96" y="75"/>
                    <a:pt x="94" y="71"/>
                    <a:pt x="92" y="67"/>
                  </a:cubicBezTo>
                  <a:cubicBezTo>
                    <a:pt x="89" y="59"/>
                    <a:pt x="86" y="50"/>
                    <a:pt x="84" y="41"/>
                  </a:cubicBezTo>
                  <a:cubicBezTo>
                    <a:pt x="83" y="35"/>
                    <a:pt x="81" y="29"/>
                    <a:pt x="79" y="23"/>
                  </a:cubicBezTo>
                  <a:cubicBezTo>
                    <a:pt x="77" y="15"/>
                    <a:pt x="71" y="0"/>
                    <a:pt x="60" y="4"/>
                  </a:cubicBezTo>
                  <a:cubicBezTo>
                    <a:pt x="55" y="5"/>
                    <a:pt x="51" y="9"/>
                    <a:pt x="47" y="13"/>
                  </a:cubicBezTo>
                  <a:cubicBezTo>
                    <a:pt x="43" y="17"/>
                    <a:pt x="40" y="21"/>
                    <a:pt x="36" y="25"/>
                  </a:cubicBezTo>
                  <a:cubicBezTo>
                    <a:pt x="31" y="32"/>
                    <a:pt x="24" y="38"/>
                    <a:pt x="19" y="44"/>
                  </a:cubicBezTo>
                  <a:cubicBezTo>
                    <a:pt x="13" y="50"/>
                    <a:pt x="8" y="57"/>
                    <a:pt x="1" y="62"/>
                  </a:cubicBezTo>
                  <a:cubicBezTo>
                    <a:pt x="0" y="62"/>
                    <a:pt x="1" y="64"/>
                    <a:pt x="2" y="63"/>
                  </a:cubicBezTo>
                  <a:cubicBezTo>
                    <a:pt x="5" y="61"/>
                    <a:pt x="7" y="59"/>
                    <a:pt x="9" y="56"/>
                  </a:cubicBezTo>
                  <a:cubicBezTo>
                    <a:pt x="12" y="52"/>
                    <a:pt x="14" y="49"/>
                    <a:pt x="17" y="46"/>
                  </a:cubicBezTo>
                  <a:cubicBezTo>
                    <a:pt x="23" y="39"/>
                    <a:pt x="28" y="33"/>
                    <a:pt x="35" y="27"/>
                  </a:cubicBezTo>
                  <a:cubicBezTo>
                    <a:pt x="41" y="21"/>
                    <a:pt x="48" y="15"/>
                    <a:pt x="55" y="9"/>
                  </a:cubicBezTo>
                  <a:cubicBezTo>
                    <a:pt x="58" y="7"/>
                    <a:pt x="61" y="5"/>
                    <a:pt x="64" y="4"/>
                  </a:cubicBezTo>
                  <a:cubicBezTo>
                    <a:pt x="67" y="4"/>
                    <a:pt x="68" y="5"/>
                    <a:pt x="70" y="7"/>
                  </a:cubicBezTo>
                  <a:cubicBezTo>
                    <a:pt x="72" y="10"/>
                    <a:pt x="73" y="13"/>
                    <a:pt x="75" y="16"/>
                  </a:cubicBezTo>
                  <a:cubicBezTo>
                    <a:pt x="76" y="21"/>
                    <a:pt x="78" y="25"/>
                    <a:pt x="79" y="29"/>
                  </a:cubicBezTo>
                  <a:cubicBezTo>
                    <a:pt x="82" y="38"/>
                    <a:pt x="85" y="46"/>
                    <a:pt x="88" y="54"/>
                  </a:cubicBezTo>
                  <a:cubicBezTo>
                    <a:pt x="91" y="63"/>
                    <a:pt x="94" y="72"/>
                    <a:pt x="97" y="80"/>
                  </a:cubicBezTo>
                  <a:cubicBezTo>
                    <a:pt x="100" y="89"/>
                    <a:pt x="102" y="98"/>
                    <a:pt x="105" y="107"/>
                  </a:cubicBezTo>
                  <a:cubicBezTo>
                    <a:pt x="110" y="123"/>
                    <a:pt x="118" y="139"/>
                    <a:pt x="122" y="157"/>
                  </a:cubicBezTo>
                  <a:cubicBezTo>
                    <a:pt x="122" y="156"/>
                    <a:pt x="123" y="156"/>
                    <a:pt x="123" y="156"/>
                  </a:cubicBezTo>
                  <a:cubicBezTo>
                    <a:pt x="119" y="149"/>
                    <a:pt x="117" y="140"/>
                    <a:pt x="115" y="132"/>
                  </a:cubicBezTo>
                  <a:cubicBezTo>
                    <a:pt x="113" y="123"/>
                    <a:pt x="110" y="115"/>
                    <a:pt x="107" y="106"/>
                  </a:cubicBezTo>
                  <a:cubicBezTo>
                    <a:pt x="104" y="98"/>
                    <a:pt x="101" y="89"/>
                    <a:pt x="99" y="81"/>
                  </a:cubicBezTo>
                  <a:cubicBezTo>
                    <a:pt x="98" y="76"/>
                    <a:pt x="97" y="72"/>
                    <a:pt x="95" y="68"/>
                  </a:cubicBezTo>
                  <a:cubicBezTo>
                    <a:pt x="94" y="63"/>
                    <a:pt x="92" y="59"/>
                    <a:pt x="91" y="55"/>
                  </a:cubicBezTo>
                  <a:cubicBezTo>
                    <a:pt x="88" y="46"/>
                    <a:pt x="86" y="38"/>
                    <a:pt x="84" y="29"/>
                  </a:cubicBezTo>
                  <a:cubicBezTo>
                    <a:pt x="82" y="23"/>
                    <a:pt x="79" y="16"/>
                    <a:pt x="77" y="11"/>
                  </a:cubicBezTo>
                  <a:cubicBezTo>
                    <a:pt x="75" y="7"/>
                    <a:pt x="72" y="2"/>
                    <a:pt x="67" y="1"/>
                  </a:cubicBezTo>
                  <a:cubicBezTo>
                    <a:pt x="65" y="1"/>
                    <a:pt x="62" y="2"/>
                    <a:pt x="59" y="3"/>
                  </a:cubicBezTo>
                  <a:cubicBezTo>
                    <a:pt x="56" y="6"/>
                    <a:pt x="53" y="9"/>
                    <a:pt x="50" y="11"/>
                  </a:cubicBezTo>
                  <a:cubicBezTo>
                    <a:pt x="46" y="15"/>
                    <a:pt x="42" y="19"/>
                    <a:pt x="38" y="23"/>
                  </a:cubicBezTo>
                  <a:cubicBezTo>
                    <a:pt x="34" y="27"/>
                    <a:pt x="30" y="32"/>
                    <a:pt x="25" y="36"/>
                  </a:cubicBezTo>
                  <a:cubicBezTo>
                    <a:pt x="21" y="40"/>
                    <a:pt x="17" y="45"/>
                    <a:pt x="13" y="49"/>
                  </a:cubicBezTo>
                  <a:cubicBezTo>
                    <a:pt x="9" y="53"/>
                    <a:pt x="6" y="58"/>
                    <a:pt x="2" y="60"/>
                  </a:cubicBezTo>
                  <a:cubicBezTo>
                    <a:pt x="2" y="61"/>
                    <a:pt x="3" y="61"/>
                    <a:pt x="3" y="62"/>
                  </a:cubicBezTo>
                  <a:cubicBezTo>
                    <a:pt x="12" y="55"/>
                    <a:pt x="19" y="45"/>
                    <a:pt x="27" y="37"/>
                  </a:cubicBezTo>
                  <a:cubicBezTo>
                    <a:pt x="35" y="29"/>
                    <a:pt x="44" y="19"/>
                    <a:pt x="54" y="12"/>
                  </a:cubicBezTo>
                  <a:cubicBezTo>
                    <a:pt x="54" y="12"/>
                    <a:pt x="54" y="12"/>
                    <a:pt x="53" y="11"/>
                  </a:cubicBezTo>
                  <a:cubicBezTo>
                    <a:pt x="37" y="24"/>
                    <a:pt x="26" y="42"/>
                    <a:pt x="10" y="55"/>
                  </a:cubicBezTo>
                  <a:cubicBezTo>
                    <a:pt x="9" y="56"/>
                    <a:pt x="10" y="57"/>
                    <a:pt x="11" y="5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1" name="Freeform 484"/>
            <p:cNvSpPr/>
            <p:nvPr/>
          </p:nvSpPr>
          <p:spPr bwMode="auto">
            <a:xfrm>
              <a:off x="6339" y="2487"/>
              <a:ext cx="124" cy="260"/>
            </a:xfrm>
            <a:custGeom>
              <a:avLst/>
              <a:gdLst>
                <a:gd name="T0" fmla="*/ 5 w 96"/>
                <a:gd name="T1" fmla="*/ 21 h 201"/>
                <a:gd name="T2" fmla="*/ 5 w 96"/>
                <a:gd name="T3" fmla="*/ 10 h 201"/>
                <a:gd name="T4" fmla="*/ 29 w 96"/>
                <a:gd name="T5" fmla="*/ 4 h 201"/>
                <a:gd name="T6" fmla="*/ 49 w 96"/>
                <a:gd name="T7" fmla="*/ 51 h 201"/>
                <a:gd name="T8" fmla="*/ 86 w 96"/>
                <a:gd name="T9" fmla="*/ 166 h 201"/>
                <a:gd name="T10" fmla="*/ 65 w 96"/>
                <a:gd name="T11" fmla="*/ 185 h 201"/>
                <a:gd name="T12" fmla="*/ 78 w 96"/>
                <a:gd name="T13" fmla="*/ 195 h 201"/>
                <a:gd name="T14" fmla="*/ 94 w 96"/>
                <a:gd name="T15" fmla="*/ 186 h 201"/>
                <a:gd name="T16" fmla="*/ 82 w 96"/>
                <a:gd name="T17" fmla="*/ 154 h 201"/>
                <a:gd name="T18" fmla="*/ 43 w 96"/>
                <a:gd name="T19" fmla="*/ 38 h 201"/>
                <a:gd name="T20" fmla="*/ 16 w 96"/>
                <a:gd name="T21" fmla="*/ 3 h 201"/>
                <a:gd name="T22" fmla="*/ 10 w 96"/>
                <a:gd name="T23" fmla="*/ 24 h 201"/>
                <a:gd name="T24" fmla="*/ 9 w 96"/>
                <a:gd name="T25" fmla="*/ 9 h 201"/>
                <a:gd name="T26" fmla="*/ 33 w 96"/>
                <a:gd name="T27" fmla="*/ 25 h 201"/>
                <a:gd name="T28" fmla="*/ 56 w 96"/>
                <a:gd name="T29" fmla="*/ 86 h 201"/>
                <a:gd name="T30" fmla="*/ 82 w 96"/>
                <a:gd name="T31" fmla="*/ 164 h 201"/>
                <a:gd name="T32" fmla="*/ 75 w 96"/>
                <a:gd name="T33" fmla="*/ 198 h 201"/>
                <a:gd name="T34" fmla="*/ 65 w 96"/>
                <a:gd name="T35" fmla="*/ 185 h 201"/>
                <a:gd name="T36" fmla="*/ 65 w 96"/>
                <a:gd name="T37" fmla="*/ 184 h 201"/>
                <a:gd name="T38" fmla="*/ 77 w 96"/>
                <a:gd name="T39" fmla="*/ 196 h 201"/>
                <a:gd name="T40" fmla="*/ 85 w 96"/>
                <a:gd name="T41" fmla="*/ 158 h 201"/>
                <a:gd name="T42" fmla="*/ 58 w 96"/>
                <a:gd name="T43" fmla="*/ 82 h 201"/>
                <a:gd name="T44" fmla="*/ 33 w 96"/>
                <a:gd name="T45" fmla="*/ 16 h 201"/>
                <a:gd name="T46" fmla="*/ 60 w 96"/>
                <a:gd name="T47" fmla="*/ 94 h 201"/>
                <a:gd name="T48" fmla="*/ 87 w 96"/>
                <a:gd name="T49" fmla="*/ 166 h 201"/>
                <a:gd name="T50" fmla="*/ 70 w 96"/>
                <a:gd name="T51" fmla="*/ 193 h 201"/>
                <a:gd name="T52" fmla="*/ 70 w 96"/>
                <a:gd name="T53" fmla="*/ 195 h 201"/>
                <a:gd name="T54" fmla="*/ 88 w 96"/>
                <a:gd name="T55" fmla="*/ 161 h 201"/>
                <a:gd name="T56" fmla="*/ 40 w 96"/>
                <a:gd name="T57" fmla="*/ 38 h 201"/>
                <a:gd name="T58" fmla="*/ 41 w 96"/>
                <a:gd name="T59" fmla="*/ 43 h 201"/>
                <a:gd name="T60" fmla="*/ 78 w 96"/>
                <a:gd name="T61" fmla="*/ 145 h 201"/>
                <a:gd name="T62" fmla="*/ 87 w 96"/>
                <a:gd name="T63" fmla="*/ 189 h 201"/>
                <a:gd name="T64" fmla="*/ 67 w 96"/>
                <a:gd name="T65" fmla="*/ 193 h 201"/>
                <a:gd name="T66" fmla="*/ 64 w 96"/>
                <a:gd name="T67" fmla="*/ 186 h 201"/>
                <a:gd name="T68" fmla="*/ 71 w 96"/>
                <a:gd name="T69" fmla="*/ 198 h 201"/>
                <a:gd name="T70" fmla="*/ 78 w 96"/>
                <a:gd name="T71" fmla="*/ 151 h 201"/>
                <a:gd name="T72" fmla="*/ 62 w 96"/>
                <a:gd name="T73" fmla="*/ 99 h 201"/>
                <a:gd name="T74" fmla="*/ 38 w 96"/>
                <a:gd name="T75" fmla="*/ 34 h 201"/>
                <a:gd name="T76" fmla="*/ 19 w 96"/>
                <a:gd name="T77" fmla="*/ 3 h 201"/>
                <a:gd name="T78" fmla="*/ 10 w 96"/>
                <a:gd name="T79" fmla="*/ 25 h 201"/>
                <a:gd name="T80" fmla="*/ 12 w 96"/>
                <a:gd name="T81" fmla="*/ 5 h 201"/>
                <a:gd name="T82" fmla="*/ 32 w 96"/>
                <a:gd name="T83" fmla="*/ 14 h 201"/>
                <a:gd name="T84" fmla="*/ 65 w 96"/>
                <a:gd name="T85" fmla="*/ 102 h 201"/>
                <a:gd name="T86" fmla="*/ 90 w 96"/>
                <a:gd name="T87" fmla="*/ 174 h 201"/>
                <a:gd name="T88" fmla="*/ 77 w 96"/>
                <a:gd name="T89" fmla="*/ 194 h 201"/>
                <a:gd name="T90" fmla="*/ 64 w 96"/>
                <a:gd name="T91" fmla="*/ 186 h 201"/>
                <a:gd name="T92" fmla="*/ 85 w 96"/>
                <a:gd name="T93" fmla="*/ 157 h 201"/>
                <a:gd name="T94" fmla="*/ 54 w 96"/>
                <a:gd name="T95" fmla="*/ 64 h 201"/>
                <a:gd name="T96" fmla="*/ 31 w 96"/>
                <a:gd name="T97" fmla="*/ 4 h 201"/>
                <a:gd name="T98" fmla="*/ 2 w 96"/>
                <a:gd name="T99" fmla="*/ 11 h 201"/>
                <a:gd name="T100" fmla="*/ 6 w 96"/>
                <a:gd name="T101" fmla="*/ 20 h 201"/>
                <a:gd name="T102" fmla="*/ 11 w 96"/>
                <a:gd name="T103" fmla="*/ 24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6" h="201">
                  <a:moveTo>
                    <a:pt x="11" y="24"/>
                  </a:moveTo>
                  <a:cubicBezTo>
                    <a:pt x="8" y="24"/>
                    <a:pt x="6" y="23"/>
                    <a:pt x="6" y="20"/>
                  </a:cubicBezTo>
                  <a:cubicBezTo>
                    <a:pt x="5" y="20"/>
                    <a:pt x="5" y="21"/>
                    <a:pt x="5" y="21"/>
                  </a:cubicBezTo>
                  <a:cubicBezTo>
                    <a:pt x="6" y="22"/>
                    <a:pt x="6" y="24"/>
                    <a:pt x="7" y="25"/>
                  </a:cubicBezTo>
                  <a:cubicBezTo>
                    <a:pt x="7" y="25"/>
                    <a:pt x="7" y="25"/>
                    <a:pt x="8" y="25"/>
                  </a:cubicBezTo>
                  <a:cubicBezTo>
                    <a:pt x="5" y="21"/>
                    <a:pt x="1" y="15"/>
                    <a:pt x="5" y="10"/>
                  </a:cubicBezTo>
                  <a:cubicBezTo>
                    <a:pt x="7" y="7"/>
                    <a:pt x="10" y="6"/>
                    <a:pt x="12" y="5"/>
                  </a:cubicBezTo>
                  <a:cubicBezTo>
                    <a:pt x="15" y="3"/>
                    <a:pt x="18" y="2"/>
                    <a:pt x="21" y="2"/>
                  </a:cubicBezTo>
                  <a:cubicBezTo>
                    <a:pt x="24" y="2"/>
                    <a:pt x="27" y="2"/>
                    <a:pt x="29" y="4"/>
                  </a:cubicBezTo>
                  <a:cubicBezTo>
                    <a:pt x="31" y="6"/>
                    <a:pt x="33" y="8"/>
                    <a:pt x="34" y="11"/>
                  </a:cubicBezTo>
                  <a:cubicBezTo>
                    <a:pt x="37" y="16"/>
                    <a:pt x="40" y="22"/>
                    <a:pt x="42" y="28"/>
                  </a:cubicBezTo>
                  <a:cubicBezTo>
                    <a:pt x="44" y="36"/>
                    <a:pt x="47" y="44"/>
                    <a:pt x="49" y="51"/>
                  </a:cubicBezTo>
                  <a:cubicBezTo>
                    <a:pt x="51" y="60"/>
                    <a:pt x="54" y="69"/>
                    <a:pt x="56" y="78"/>
                  </a:cubicBezTo>
                  <a:cubicBezTo>
                    <a:pt x="61" y="96"/>
                    <a:pt x="67" y="114"/>
                    <a:pt x="73" y="131"/>
                  </a:cubicBezTo>
                  <a:cubicBezTo>
                    <a:pt x="78" y="143"/>
                    <a:pt x="83" y="154"/>
                    <a:pt x="86" y="166"/>
                  </a:cubicBezTo>
                  <a:cubicBezTo>
                    <a:pt x="88" y="172"/>
                    <a:pt x="88" y="178"/>
                    <a:pt x="87" y="184"/>
                  </a:cubicBezTo>
                  <a:cubicBezTo>
                    <a:pt x="86" y="190"/>
                    <a:pt x="83" y="198"/>
                    <a:pt x="76" y="198"/>
                  </a:cubicBezTo>
                  <a:cubicBezTo>
                    <a:pt x="70" y="198"/>
                    <a:pt x="66" y="190"/>
                    <a:pt x="65" y="185"/>
                  </a:cubicBezTo>
                  <a:cubicBezTo>
                    <a:pt x="65" y="185"/>
                    <a:pt x="65" y="186"/>
                    <a:pt x="64" y="186"/>
                  </a:cubicBezTo>
                  <a:cubicBezTo>
                    <a:pt x="67" y="188"/>
                    <a:pt x="67" y="192"/>
                    <a:pt x="70" y="194"/>
                  </a:cubicBezTo>
                  <a:cubicBezTo>
                    <a:pt x="72" y="196"/>
                    <a:pt x="75" y="196"/>
                    <a:pt x="78" y="195"/>
                  </a:cubicBezTo>
                  <a:cubicBezTo>
                    <a:pt x="80" y="194"/>
                    <a:pt x="81" y="193"/>
                    <a:pt x="82" y="193"/>
                  </a:cubicBezTo>
                  <a:cubicBezTo>
                    <a:pt x="84" y="192"/>
                    <a:pt x="86" y="192"/>
                    <a:pt x="87" y="191"/>
                  </a:cubicBezTo>
                  <a:cubicBezTo>
                    <a:pt x="90" y="190"/>
                    <a:pt x="93" y="189"/>
                    <a:pt x="94" y="186"/>
                  </a:cubicBezTo>
                  <a:cubicBezTo>
                    <a:pt x="95" y="183"/>
                    <a:pt x="94" y="180"/>
                    <a:pt x="93" y="177"/>
                  </a:cubicBezTo>
                  <a:cubicBezTo>
                    <a:pt x="91" y="174"/>
                    <a:pt x="90" y="170"/>
                    <a:pt x="88" y="166"/>
                  </a:cubicBezTo>
                  <a:cubicBezTo>
                    <a:pt x="86" y="162"/>
                    <a:pt x="84" y="158"/>
                    <a:pt x="82" y="154"/>
                  </a:cubicBezTo>
                  <a:cubicBezTo>
                    <a:pt x="81" y="150"/>
                    <a:pt x="79" y="145"/>
                    <a:pt x="78" y="141"/>
                  </a:cubicBezTo>
                  <a:cubicBezTo>
                    <a:pt x="73" y="123"/>
                    <a:pt x="67" y="106"/>
                    <a:pt x="62" y="88"/>
                  </a:cubicBezTo>
                  <a:cubicBezTo>
                    <a:pt x="56" y="71"/>
                    <a:pt x="50" y="54"/>
                    <a:pt x="43" y="38"/>
                  </a:cubicBezTo>
                  <a:cubicBezTo>
                    <a:pt x="39" y="30"/>
                    <a:pt x="36" y="22"/>
                    <a:pt x="33" y="13"/>
                  </a:cubicBezTo>
                  <a:cubicBezTo>
                    <a:pt x="31" y="9"/>
                    <a:pt x="29" y="5"/>
                    <a:pt x="24" y="3"/>
                  </a:cubicBezTo>
                  <a:cubicBezTo>
                    <a:pt x="22" y="3"/>
                    <a:pt x="19" y="3"/>
                    <a:pt x="16" y="3"/>
                  </a:cubicBezTo>
                  <a:cubicBezTo>
                    <a:pt x="13" y="3"/>
                    <a:pt x="11" y="4"/>
                    <a:pt x="9" y="6"/>
                  </a:cubicBezTo>
                  <a:cubicBezTo>
                    <a:pt x="6" y="7"/>
                    <a:pt x="5" y="11"/>
                    <a:pt x="6" y="14"/>
                  </a:cubicBezTo>
                  <a:cubicBezTo>
                    <a:pt x="6" y="17"/>
                    <a:pt x="9" y="21"/>
                    <a:pt x="10" y="24"/>
                  </a:cubicBezTo>
                  <a:cubicBezTo>
                    <a:pt x="10" y="24"/>
                    <a:pt x="10" y="24"/>
                    <a:pt x="10" y="23"/>
                  </a:cubicBezTo>
                  <a:cubicBezTo>
                    <a:pt x="8" y="23"/>
                    <a:pt x="7" y="19"/>
                    <a:pt x="6" y="17"/>
                  </a:cubicBezTo>
                  <a:cubicBezTo>
                    <a:pt x="5" y="14"/>
                    <a:pt x="6" y="11"/>
                    <a:pt x="9" y="9"/>
                  </a:cubicBezTo>
                  <a:cubicBezTo>
                    <a:pt x="12" y="5"/>
                    <a:pt x="18" y="3"/>
                    <a:pt x="23" y="6"/>
                  </a:cubicBezTo>
                  <a:cubicBezTo>
                    <a:pt x="27" y="9"/>
                    <a:pt x="29" y="14"/>
                    <a:pt x="31" y="18"/>
                  </a:cubicBezTo>
                  <a:cubicBezTo>
                    <a:pt x="32" y="21"/>
                    <a:pt x="33" y="23"/>
                    <a:pt x="33" y="25"/>
                  </a:cubicBezTo>
                  <a:cubicBezTo>
                    <a:pt x="34" y="28"/>
                    <a:pt x="36" y="31"/>
                    <a:pt x="37" y="34"/>
                  </a:cubicBezTo>
                  <a:cubicBezTo>
                    <a:pt x="40" y="43"/>
                    <a:pt x="43" y="52"/>
                    <a:pt x="46" y="60"/>
                  </a:cubicBezTo>
                  <a:cubicBezTo>
                    <a:pt x="49" y="69"/>
                    <a:pt x="52" y="77"/>
                    <a:pt x="56" y="86"/>
                  </a:cubicBezTo>
                  <a:cubicBezTo>
                    <a:pt x="62" y="103"/>
                    <a:pt x="68" y="121"/>
                    <a:pt x="73" y="139"/>
                  </a:cubicBezTo>
                  <a:cubicBezTo>
                    <a:pt x="75" y="143"/>
                    <a:pt x="76" y="147"/>
                    <a:pt x="77" y="152"/>
                  </a:cubicBezTo>
                  <a:cubicBezTo>
                    <a:pt x="79" y="156"/>
                    <a:pt x="81" y="160"/>
                    <a:pt x="82" y="164"/>
                  </a:cubicBezTo>
                  <a:cubicBezTo>
                    <a:pt x="84" y="169"/>
                    <a:pt x="86" y="173"/>
                    <a:pt x="87" y="177"/>
                  </a:cubicBezTo>
                  <a:cubicBezTo>
                    <a:pt x="88" y="180"/>
                    <a:pt x="88" y="183"/>
                    <a:pt x="88" y="186"/>
                  </a:cubicBezTo>
                  <a:cubicBezTo>
                    <a:pt x="87" y="193"/>
                    <a:pt x="82" y="198"/>
                    <a:pt x="75" y="198"/>
                  </a:cubicBezTo>
                  <a:cubicBezTo>
                    <a:pt x="73" y="197"/>
                    <a:pt x="71" y="196"/>
                    <a:pt x="70" y="195"/>
                  </a:cubicBezTo>
                  <a:cubicBezTo>
                    <a:pt x="69" y="195"/>
                    <a:pt x="69" y="193"/>
                    <a:pt x="68" y="192"/>
                  </a:cubicBezTo>
                  <a:cubicBezTo>
                    <a:pt x="67" y="190"/>
                    <a:pt x="67" y="187"/>
                    <a:pt x="65" y="185"/>
                  </a:cubicBezTo>
                  <a:cubicBezTo>
                    <a:pt x="65" y="185"/>
                    <a:pt x="65" y="185"/>
                    <a:pt x="65" y="185"/>
                  </a:cubicBezTo>
                  <a:cubicBezTo>
                    <a:pt x="65" y="185"/>
                    <a:pt x="65" y="185"/>
                    <a:pt x="65" y="186"/>
                  </a:cubicBezTo>
                  <a:cubicBezTo>
                    <a:pt x="65" y="185"/>
                    <a:pt x="65" y="185"/>
                    <a:pt x="65" y="184"/>
                  </a:cubicBezTo>
                  <a:cubicBezTo>
                    <a:pt x="64" y="184"/>
                    <a:pt x="64" y="184"/>
                    <a:pt x="64" y="185"/>
                  </a:cubicBezTo>
                  <a:cubicBezTo>
                    <a:pt x="63" y="190"/>
                    <a:pt x="64" y="195"/>
                    <a:pt x="69" y="196"/>
                  </a:cubicBezTo>
                  <a:cubicBezTo>
                    <a:pt x="72" y="196"/>
                    <a:pt x="75" y="196"/>
                    <a:pt x="77" y="196"/>
                  </a:cubicBezTo>
                  <a:cubicBezTo>
                    <a:pt x="80" y="195"/>
                    <a:pt x="82" y="194"/>
                    <a:pt x="85" y="193"/>
                  </a:cubicBezTo>
                  <a:cubicBezTo>
                    <a:pt x="89" y="191"/>
                    <a:pt x="90" y="186"/>
                    <a:pt x="90" y="182"/>
                  </a:cubicBezTo>
                  <a:cubicBezTo>
                    <a:pt x="90" y="174"/>
                    <a:pt x="88" y="165"/>
                    <a:pt x="85" y="158"/>
                  </a:cubicBezTo>
                  <a:cubicBezTo>
                    <a:pt x="82" y="150"/>
                    <a:pt x="78" y="142"/>
                    <a:pt x="75" y="133"/>
                  </a:cubicBezTo>
                  <a:cubicBezTo>
                    <a:pt x="71" y="125"/>
                    <a:pt x="69" y="116"/>
                    <a:pt x="67" y="107"/>
                  </a:cubicBezTo>
                  <a:cubicBezTo>
                    <a:pt x="64" y="99"/>
                    <a:pt x="62" y="90"/>
                    <a:pt x="58" y="82"/>
                  </a:cubicBezTo>
                  <a:cubicBezTo>
                    <a:pt x="55" y="73"/>
                    <a:pt x="52" y="65"/>
                    <a:pt x="48" y="56"/>
                  </a:cubicBezTo>
                  <a:cubicBezTo>
                    <a:pt x="45" y="50"/>
                    <a:pt x="42" y="43"/>
                    <a:pt x="40" y="37"/>
                  </a:cubicBezTo>
                  <a:cubicBezTo>
                    <a:pt x="38" y="30"/>
                    <a:pt x="36" y="23"/>
                    <a:pt x="33" y="16"/>
                  </a:cubicBezTo>
                  <a:cubicBezTo>
                    <a:pt x="33" y="16"/>
                    <a:pt x="32" y="16"/>
                    <a:pt x="32" y="17"/>
                  </a:cubicBezTo>
                  <a:cubicBezTo>
                    <a:pt x="37" y="35"/>
                    <a:pt x="43" y="52"/>
                    <a:pt x="50" y="69"/>
                  </a:cubicBezTo>
                  <a:cubicBezTo>
                    <a:pt x="53" y="77"/>
                    <a:pt x="57" y="86"/>
                    <a:pt x="60" y="94"/>
                  </a:cubicBezTo>
                  <a:cubicBezTo>
                    <a:pt x="63" y="103"/>
                    <a:pt x="66" y="112"/>
                    <a:pt x="70" y="121"/>
                  </a:cubicBezTo>
                  <a:cubicBezTo>
                    <a:pt x="73" y="129"/>
                    <a:pt x="76" y="137"/>
                    <a:pt x="80" y="145"/>
                  </a:cubicBezTo>
                  <a:cubicBezTo>
                    <a:pt x="83" y="151"/>
                    <a:pt x="86" y="158"/>
                    <a:pt x="87" y="166"/>
                  </a:cubicBezTo>
                  <a:cubicBezTo>
                    <a:pt x="89" y="172"/>
                    <a:pt x="90" y="181"/>
                    <a:pt x="86" y="187"/>
                  </a:cubicBezTo>
                  <a:cubicBezTo>
                    <a:pt x="84" y="190"/>
                    <a:pt x="81" y="191"/>
                    <a:pt x="78" y="193"/>
                  </a:cubicBezTo>
                  <a:cubicBezTo>
                    <a:pt x="75" y="194"/>
                    <a:pt x="73" y="195"/>
                    <a:pt x="70" y="193"/>
                  </a:cubicBezTo>
                  <a:cubicBezTo>
                    <a:pt x="68" y="192"/>
                    <a:pt x="66" y="190"/>
                    <a:pt x="64" y="188"/>
                  </a:cubicBezTo>
                  <a:cubicBezTo>
                    <a:pt x="64" y="188"/>
                    <a:pt x="63" y="189"/>
                    <a:pt x="64" y="189"/>
                  </a:cubicBezTo>
                  <a:cubicBezTo>
                    <a:pt x="66" y="191"/>
                    <a:pt x="67" y="193"/>
                    <a:pt x="70" y="195"/>
                  </a:cubicBezTo>
                  <a:cubicBezTo>
                    <a:pt x="72" y="196"/>
                    <a:pt x="75" y="196"/>
                    <a:pt x="77" y="195"/>
                  </a:cubicBezTo>
                  <a:cubicBezTo>
                    <a:pt x="83" y="193"/>
                    <a:pt x="88" y="188"/>
                    <a:pt x="90" y="182"/>
                  </a:cubicBezTo>
                  <a:cubicBezTo>
                    <a:pt x="91" y="175"/>
                    <a:pt x="90" y="168"/>
                    <a:pt x="88" y="161"/>
                  </a:cubicBezTo>
                  <a:cubicBezTo>
                    <a:pt x="86" y="154"/>
                    <a:pt x="83" y="148"/>
                    <a:pt x="80" y="141"/>
                  </a:cubicBezTo>
                  <a:cubicBezTo>
                    <a:pt x="72" y="124"/>
                    <a:pt x="66" y="107"/>
                    <a:pt x="60" y="90"/>
                  </a:cubicBezTo>
                  <a:cubicBezTo>
                    <a:pt x="53" y="72"/>
                    <a:pt x="46" y="55"/>
                    <a:pt x="40" y="38"/>
                  </a:cubicBezTo>
                  <a:cubicBezTo>
                    <a:pt x="37" y="31"/>
                    <a:pt x="35" y="23"/>
                    <a:pt x="33" y="16"/>
                  </a:cubicBezTo>
                  <a:cubicBezTo>
                    <a:pt x="33" y="16"/>
                    <a:pt x="33" y="17"/>
                    <a:pt x="32" y="17"/>
                  </a:cubicBezTo>
                  <a:cubicBezTo>
                    <a:pt x="36" y="25"/>
                    <a:pt x="37" y="34"/>
                    <a:pt x="41" y="43"/>
                  </a:cubicBezTo>
                  <a:cubicBezTo>
                    <a:pt x="44" y="51"/>
                    <a:pt x="48" y="59"/>
                    <a:pt x="52" y="68"/>
                  </a:cubicBezTo>
                  <a:cubicBezTo>
                    <a:pt x="59" y="85"/>
                    <a:pt x="64" y="102"/>
                    <a:pt x="69" y="120"/>
                  </a:cubicBezTo>
                  <a:cubicBezTo>
                    <a:pt x="71" y="128"/>
                    <a:pt x="75" y="137"/>
                    <a:pt x="78" y="145"/>
                  </a:cubicBezTo>
                  <a:cubicBezTo>
                    <a:pt x="81" y="153"/>
                    <a:pt x="85" y="161"/>
                    <a:pt x="87" y="170"/>
                  </a:cubicBezTo>
                  <a:cubicBezTo>
                    <a:pt x="88" y="174"/>
                    <a:pt x="89" y="178"/>
                    <a:pt x="89" y="182"/>
                  </a:cubicBezTo>
                  <a:cubicBezTo>
                    <a:pt x="89" y="184"/>
                    <a:pt x="89" y="187"/>
                    <a:pt x="87" y="189"/>
                  </a:cubicBezTo>
                  <a:cubicBezTo>
                    <a:pt x="86" y="191"/>
                    <a:pt x="84" y="192"/>
                    <a:pt x="82" y="193"/>
                  </a:cubicBezTo>
                  <a:cubicBezTo>
                    <a:pt x="79" y="194"/>
                    <a:pt x="76" y="195"/>
                    <a:pt x="73" y="195"/>
                  </a:cubicBezTo>
                  <a:cubicBezTo>
                    <a:pt x="71" y="195"/>
                    <a:pt x="68" y="195"/>
                    <a:pt x="67" y="193"/>
                  </a:cubicBezTo>
                  <a:cubicBezTo>
                    <a:pt x="65" y="191"/>
                    <a:pt x="65" y="187"/>
                    <a:pt x="65" y="185"/>
                  </a:cubicBezTo>
                  <a:cubicBezTo>
                    <a:pt x="65" y="185"/>
                    <a:pt x="64" y="185"/>
                    <a:pt x="64" y="185"/>
                  </a:cubicBezTo>
                  <a:cubicBezTo>
                    <a:pt x="64" y="186"/>
                    <a:pt x="64" y="186"/>
                    <a:pt x="64" y="186"/>
                  </a:cubicBezTo>
                  <a:cubicBezTo>
                    <a:pt x="65" y="186"/>
                    <a:pt x="65" y="187"/>
                    <a:pt x="65" y="187"/>
                  </a:cubicBezTo>
                  <a:cubicBezTo>
                    <a:pt x="66" y="189"/>
                    <a:pt x="66" y="190"/>
                    <a:pt x="67" y="192"/>
                  </a:cubicBezTo>
                  <a:cubicBezTo>
                    <a:pt x="68" y="195"/>
                    <a:pt x="69" y="196"/>
                    <a:pt x="71" y="198"/>
                  </a:cubicBezTo>
                  <a:cubicBezTo>
                    <a:pt x="77" y="201"/>
                    <a:pt x="84" y="198"/>
                    <a:pt x="87" y="193"/>
                  </a:cubicBezTo>
                  <a:cubicBezTo>
                    <a:pt x="90" y="188"/>
                    <a:pt x="90" y="182"/>
                    <a:pt x="88" y="177"/>
                  </a:cubicBezTo>
                  <a:cubicBezTo>
                    <a:pt x="86" y="168"/>
                    <a:pt x="82" y="160"/>
                    <a:pt x="78" y="151"/>
                  </a:cubicBezTo>
                  <a:cubicBezTo>
                    <a:pt x="77" y="147"/>
                    <a:pt x="76" y="142"/>
                    <a:pt x="75" y="138"/>
                  </a:cubicBezTo>
                  <a:cubicBezTo>
                    <a:pt x="73" y="134"/>
                    <a:pt x="72" y="129"/>
                    <a:pt x="70" y="125"/>
                  </a:cubicBezTo>
                  <a:cubicBezTo>
                    <a:pt x="68" y="116"/>
                    <a:pt x="65" y="107"/>
                    <a:pt x="62" y="99"/>
                  </a:cubicBezTo>
                  <a:cubicBezTo>
                    <a:pt x="59" y="90"/>
                    <a:pt x="56" y="81"/>
                    <a:pt x="52" y="73"/>
                  </a:cubicBezTo>
                  <a:cubicBezTo>
                    <a:pt x="48" y="64"/>
                    <a:pt x="46" y="56"/>
                    <a:pt x="43" y="47"/>
                  </a:cubicBezTo>
                  <a:cubicBezTo>
                    <a:pt x="42" y="42"/>
                    <a:pt x="40" y="38"/>
                    <a:pt x="38" y="34"/>
                  </a:cubicBezTo>
                  <a:cubicBezTo>
                    <a:pt x="37" y="31"/>
                    <a:pt x="36" y="28"/>
                    <a:pt x="35" y="25"/>
                  </a:cubicBezTo>
                  <a:cubicBezTo>
                    <a:pt x="33" y="20"/>
                    <a:pt x="31" y="16"/>
                    <a:pt x="29" y="11"/>
                  </a:cubicBezTo>
                  <a:cubicBezTo>
                    <a:pt x="27" y="8"/>
                    <a:pt x="24" y="4"/>
                    <a:pt x="19" y="3"/>
                  </a:cubicBezTo>
                  <a:cubicBezTo>
                    <a:pt x="14" y="2"/>
                    <a:pt x="8" y="6"/>
                    <a:pt x="6" y="10"/>
                  </a:cubicBezTo>
                  <a:cubicBezTo>
                    <a:pt x="4" y="13"/>
                    <a:pt x="4" y="16"/>
                    <a:pt x="5" y="19"/>
                  </a:cubicBezTo>
                  <a:cubicBezTo>
                    <a:pt x="6" y="21"/>
                    <a:pt x="7" y="24"/>
                    <a:pt x="10" y="25"/>
                  </a:cubicBezTo>
                  <a:cubicBezTo>
                    <a:pt x="11" y="25"/>
                    <a:pt x="11" y="25"/>
                    <a:pt x="11" y="24"/>
                  </a:cubicBezTo>
                  <a:cubicBezTo>
                    <a:pt x="10" y="20"/>
                    <a:pt x="7" y="17"/>
                    <a:pt x="7" y="13"/>
                  </a:cubicBezTo>
                  <a:cubicBezTo>
                    <a:pt x="7" y="9"/>
                    <a:pt x="9" y="7"/>
                    <a:pt x="12" y="5"/>
                  </a:cubicBezTo>
                  <a:cubicBezTo>
                    <a:pt x="15" y="5"/>
                    <a:pt x="19" y="4"/>
                    <a:pt x="22" y="4"/>
                  </a:cubicBezTo>
                  <a:cubicBezTo>
                    <a:pt x="24" y="5"/>
                    <a:pt x="26" y="5"/>
                    <a:pt x="28" y="7"/>
                  </a:cubicBezTo>
                  <a:cubicBezTo>
                    <a:pt x="30" y="9"/>
                    <a:pt x="31" y="11"/>
                    <a:pt x="32" y="14"/>
                  </a:cubicBezTo>
                  <a:cubicBezTo>
                    <a:pt x="33" y="18"/>
                    <a:pt x="34" y="22"/>
                    <a:pt x="36" y="26"/>
                  </a:cubicBezTo>
                  <a:cubicBezTo>
                    <a:pt x="39" y="34"/>
                    <a:pt x="44" y="42"/>
                    <a:pt x="47" y="51"/>
                  </a:cubicBezTo>
                  <a:cubicBezTo>
                    <a:pt x="54" y="67"/>
                    <a:pt x="59" y="85"/>
                    <a:pt x="65" y="102"/>
                  </a:cubicBezTo>
                  <a:cubicBezTo>
                    <a:pt x="67" y="111"/>
                    <a:pt x="70" y="120"/>
                    <a:pt x="73" y="129"/>
                  </a:cubicBezTo>
                  <a:cubicBezTo>
                    <a:pt x="76" y="137"/>
                    <a:pt x="78" y="146"/>
                    <a:pt x="81" y="155"/>
                  </a:cubicBezTo>
                  <a:cubicBezTo>
                    <a:pt x="84" y="161"/>
                    <a:pt x="87" y="167"/>
                    <a:pt x="90" y="174"/>
                  </a:cubicBezTo>
                  <a:cubicBezTo>
                    <a:pt x="91" y="178"/>
                    <a:pt x="96" y="184"/>
                    <a:pt x="91" y="188"/>
                  </a:cubicBezTo>
                  <a:cubicBezTo>
                    <a:pt x="88" y="190"/>
                    <a:pt x="86" y="190"/>
                    <a:pt x="84" y="191"/>
                  </a:cubicBezTo>
                  <a:cubicBezTo>
                    <a:pt x="81" y="192"/>
                    <a:pt x="79" y="193"/>
                    <a:pt x="77" y="194"/>
                  </a:cubicBezTo>
                  <a:cubicBezTo>
                    <a:pt x="74" y="195"/>
                    <a:pt x="71" y="193"/>
                    <a:pt x="69" y="191"/>
                  </a:cubicBezTo>
                  <a:cubicBezTo>
                    <a:pt x="68" y="189"/>
                    <a:pt x="67" y="186"/>
                    <a:pt x="65" y="185"/>
                  </a:cubicBezTo>
                  <a:cubicBezTo>
                    <a:pt x="65" y="184"/>
                    <a:pt x="64" y="185"/>
                    <a:pt x="64" y="186"/>
                  </a:cubicBezTo>
                  <a:cubicBezTo>
                    <a:pt x="65" y="191"/>
                    <a:pt x="68" y="196"/>
                    <a:pt x="73" y="199"/>
                  </a:cubicBezTo>
                  <a:cubicBezTo>
                    <a:pt x="79" y="201"/>
                    <a:pt x="84" y="196"/>
                    <a:pt x="86" y="191"/>
                  </a:cubicBezTo>
                  <a:cubicBezTo>
                    <a:pt x="92" y="181"/>
                    <a:pt x="88" y="168"/>
                    <a:pt x="85" y="157"/>
                  </a:cubicBezTo>
                  <a:cubicBezTo>
                    <a:pt x="83" y="152"/>
                    <a:pt x="81" y="146"/>
                    <a:pt x="78" y="141"/>
                  </a:cubicBezTo>
                  <a:cubicBezTo>
                    <a:pt x="75" y="133"/>
                    <a:pt x="73" y="125"/>
                    <a:pt x="70" y="118"/>
                  </a:cubicBezTo>
                  <a:cubicBezTo>
                    <a:pt x="64" y="100"/>
                    <a:pt x="58" y="82"/>
                    <a:pt x="54" y="64"/>
                  </a:cubicBezTo>
                  <a:cubicBezTo>
                    <a:pt x="51" y="56"/>
                    <a:pt x="49" y="46"/>
                    <a:pt x="46" y="38"/>
                  </a:cubicBezTo>
                  <a:cubicBezTo>
                    <a:pt x="44" y="31"/>
                    <a:pt x="42" y="25"/>
                    <a:pt x="40" y="19"/>
                  </a:cubicBezTo>
                  <a:cubicBezTo>
                    <a:pt x="38" y="14"/>
                    <a:pt x="35" y="8"/>
                    <a:pt x="31" y="4"/>
                  </a:cubicBezTo>
                  <a:cubicBezTo>
                    <a:pt x="27" y="0"/>
                    <a:pt x="21" y="0"/>
                    <a:pt x="16" y="2"/>
                  </a:cubicBezTo>
                  <a:cubicBezTo>
                    <a:pt x="13" y="2"/>
                    <a:pt x="11" y="4"/>
                    <a:pt x="8" y="5"/>
                  </a:cubicBezTo>
                  <a:cubicBezTo>
                    <a:pt x="6" y="7"/>
                    <a:pt x="3" y="8"/>
                    <a:pt x="2" y="11"/>
                  </a:cubicBezTo>
                  <a:cubicBezTo>
                    <a:pt x="0" y="16"/>
                    <a:pt x="4" y="22"/>
                    <a:pt x="7" y="26"/>
                  </a:cubicBezTo>
                  <a:cubicBezTo>
                    <a:pt x="7" y="26"/>
                    <a:pt x="8" y="26"/>
                    <a:pt x="8" y="25"/>
                  </a:cubicBezTo>
                  <a:cubicBezTo>
                    <a:pt x="8" y="23"/>
                    <a:pt x="7" y="22"/>
                    <a:pt x="6" y="20"/>
                  </a:cubicBezTo>
                  <a:cubicBezTo>
                    <a:pt x="5" y="19"/>
                    <a:pt x="4" y="20"/>
                    <a:pt x="4" y="21"/>
                  </a:cubicBezTo>
                  <a:cubicBezTo>
                    <a:pt x="5" y="23"/>
                    <a:pt x="7" y="25"/>
                    <a:pt x="10" y="25"/>
                  </a:cubicBezTo>
                  <a:cubicBezTo>
                    <a:pt x="11" y="26"/>
                    <a:pt x="12" y="24"/>
                    <a:pt x="11" y="2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2" name="Freeform 485"/>
            <p:cNvSpPr/>
            <p:nvPr/>
          </p:nvSpPr>
          <p:spPr bwMode="auto">
            <a:xfrm>
              <a:off x="6260" y="2636"/>
              <a:ext cx="40" cy="28"/>
            </a:xfrm>
            <a:custGeom>
              <a:avLst/>
              <a:gdLst>
                <a:gd name="T0" fmla="*/ 12 w 31"/>
                <a:gd name="T1" fmla="*/ 6 h 22"/>
                <a:gd name="T2" fmla="*/ 24 w 31"/>
                <a:gd name="T3" fmla="*/ 3 h 22"/>
                <a:gd name="T4" fmla="*/ 28 w 31"/>
                <a:gd name="T5" fmla="*/ 6 h 22"/>
                <a:gd name="T6" fmla="*/ 29 w 31"/>
                <a:gd name="T7" fmla="*/ 12 h 22"/>
                <a:gd name="T8" fmla="*/ 22 w 31"/>
                <a:gd name="T9" fmla="*/ 17 h 22"/>
                <a:gd name="T10" fmla="*/ 12 w 31"/>
                <a:gd name="T11" fmla="*/ 20 h 22"/>
                <a:gd name="T12" fmla="*/ 13 w 31"/>
                <a:gd name="T13" fmla="*/ 21 h 22"/>
                <a:gd name="T14" fmla="*/ 25 w 31"/>
                <a:gd name="T15" fmla="*/ 16 h 22"/>
                <a:gd name="T16" fmla="*/ 30 w 31"/>
                <a:gd name="T17" fmla="*/ 9 h 22"/>
                <a:gd name="T18" fmla="*/ 25 w 31"/>
                <a:gd name="T19" fmla="*/ 4 h 22"/>
                <a:gd name="T20" fmla="*/ 17 w 31"/>
                <a:gd name="T21" fmla="*/ 0 h 22"/>
                <a:gd name="T22" fmla="*/ 2 w 31"/>
                <a:gd name="T23" fmla="*/ 8 h 22"/>
                <a:gd name="T24" fmla="*/ 1 w 31"/>
                <a:gd name="T25" fmla="*/ 8 h 22"/>
                <a:gd name="T26" fmla="*/ 1 w 31"/>
                <a:gd name="T27" fmla="*/ 10 h 22"/>
                <a:gd name="T28" fmla="*/ 14 w 31"/>
                <a:gd name="T29" fmla="*/ 4 h 22"/>
                <a:gd name="T30" fmla="*/ 25 w 31"/>
                <a:gd name="T31" fmla="*/ 6 h 22"/>
                <a:gd name="T32" fmla="*/ 26 w 31"/>
                <a:gd name="T33" fmla="*/ 13 h 22"/>
                <a:gd name="T34" fmla="*/ 23 w 31"/>
                <a:gd name="T35" fmla="*/ 18 h 22"/>
                <a:gd name="T36" fmla="*/ 9 w 31"/>
                <a:gd name="T37" fmla="*/ 21 h 22"/>
                <a:gd name="T38" fmla="*/ 10 w 31"/>
                <a:gd name="T39" fmla="*/ 22 h 22"/>
                <a:gd name="T40" fmla="*/ 20 w 31"/>
                <a:gd name="T41" fmla="*/ 17 h 22"/>
                <a:gd name="T42" fmla="*/ 27 w 31"/>
                <a:gd name="T43" fmla="*/ 11 h 22"/>
                <a:gd name="T44" fmla="*/ 20 w 31"/>
                <a:gd name="T45" fmla="*/ 3 h 22"/>
                <a:gd name="T46" fmla="*/ 7 w 31"/>
                <a:gd name="T47" fmla="*/ 4 h 22"/>
                <a:gd name="T48" fmla="*/ 2 w 31"/>
                <a:gd name="T49" fmla="*/ 13 h 22"/>
                <a:gd name="T50" fmla="*/ 3 w 31"/>
                <a:gd name="T51" fmla="*/ 12 h 22"/>
                <a:gd name="T52" fmla="*/ 11 w 31"/>
                <a:gd name="T53" fmla="*/ 5 h 22"/>
                <a:gd name="T54" fmla="*/ 18 w 31"/>
                <a:gd name="T55" fmla="*/ 4 h 22"/>
                <a:gd name="T56" fmla="*/ 24 w 31"/>
                <a:gd name="T57" fmla="*/ 7 h 22"/>
                <a:gd name="T58" fmla="*/ 26 w 31"/>
                <a:gd name="T59" fmla="*/ 11 h 22"/>
                <a:gd name="T60" fmla="*/ 22 w 31"/>
                <a:gd name="T61" fmla="*/ 14 h 22"/>
                <a:gd name="T62" fmla="*/ 11 w 31"/>
                <a:gd name="T63" fmla="*/ 20 h 22"/>
                <a:gd name="T64" fmla="*/ 9 w 31"/>
                <a:gd name="T65" fmla="*/ 21 h 22"/>
                <a:gd name="T66" fmla="*/ 10 w 31"/>
                <a:gd name="T67" fmla="*/ 22 h 22"/>
                <a:gd name="T68" fmla="*/ 23 w 31"/>
                <a:gd name="T69" fmla="*/ 19 h 22"/>
                <a:gd name="T70" fmla="*/ 27 w 31"/>
                <a:gd name="T71" fmla="*/ 8 h 22"/>
                <a:gd name="T72" fmla="*/ 24 w 31"/>
                <a:gd name="T73" fmla="*/ 2 h 22"/>
                <a:gd name="T74" fmla="*/ 18 w 31"/>
                <a:gd name="T75" fmla="*/ 1 h 22"/>
                <a:gd name="T76" fmla="*/ 5 w 31"/>
                <a:gd name="T77" fmla="*/ 7 h 22"/>
                <a:gd name="T78" fmla="*/ 1 w 31"/>
                <a:gd name="T79" fmla="*/ 8 h 22"/>
                <a:gd name="T80" fmla="*/ 2 w 31"/>
                <a:gd name="T81" fmla="*/ 10 h 22"/>
                <a:gd name="T82" fmla="*/ 15 w 31"/>
                <a:gd name="T83" fmla="*/ 2 h 22"/>
                <a:gd name="T84" fmla="*/ 23 w 31"/>
                <a:gd name="T85" fmla="*/ 4 h 22"/>
                <a:gd name="T86" fmla="*/ 29 w 31"/>
                <a:gd name="T87" fmla="*/ 9 h 22"/>
                <a:gd name="T88" fmla="*/ 23 w 31"/>
                <a:gd name="T89" fmla="*/ 15 h 22"/>
                <a:gd name="T90" fmla="*/ 12 w 31"/>
                <a:gd name="T91" fmla="*/ 20 h 22"/>
                <a:gd name="T92" fmla="*/ 13 w 31"/>
                <a:gd name="T93" fmla="*/ 21 h 22"/>
                <a:gd name="T94" fmla="*/ 18 w 31"/>
                <a:gd name="T95" fmla="*/ 19 h 22"/>
                <a:gd name="T96" fmla="*/ 25 w 31"/>
                <a:gd name="T97" fmla="*/ 17 h 22"/>
                <a:gd name="T98" fmla="*/ 31 w 31"/>
                <a:gd name="T99" fmla="*/ 11 h 22"/>
                <a:gd name="T100" fmla="*/ 29 w 31"/>
                <a:gd name="T101" fmla="*/ 5 h 22"/>
                <a:gd name="T102" fmla="*/ 25 w 31"/>
                <a:gd name="T103" fmla="*/ 2 h 22"/>
                <a:gd name="T104" fmla="*/ 12 w 31"/>
                <a:gd name="T105" fmla="*/ 5 h 22"/>
                <a:gd name="T106" fmla="*/ 12 w 31"/>
                <a:gd name="T107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" h="22">
                  <a:moveTo>
                    <a:pt x="12" y="6"/>
                  </a:moveTo>
                  <a:cubicBezTo>
                    <a:pt x="16" y="5"/>
                    <a:pt x="20" y="2"/>
                    <a:pt x="24" y="3"/>
                  </a:cubicBezTo>
                  <a:cubicBezTo>
                    <a:pt x="26" y="3"/>
                    <a:pt x="27" y="5"/>
                    <a:pt x="28" y="6"/>
                  </a:cubicBezTo>
                  <a:cubicBezTo>
                    <a:pt x="29" y="8"/>
                    <a:pt x="29" y="10"/>
                    <a:pt x="29" y="12"/>
                  </a:cubicBezTo>
                  <a:cubicBezTo>
                    <a:pt x="30" y="15"/>
                    <a:pt x="24" y="16"/>
                    <a:pt x="22" y="17"/>
                  </a:cubicBezTo>
                  <a:cubicBezTo>
                    <a:pt x="19" y="18"/>
                    <a:pt x="15" y="18"/>
                    <a:pt x="12" y="20"/>
                  </a:cubicBezTo>
                  <a:cubicBezTo>
                    <a:pt x="12" y="21"/>
                    <a:pt x="12" y="22"/>
                    <a:pt x="13" y="21"/>
                  </a:cubicBezTo>
                  <a:cubicBezTo>
                    <a:pt x="17" y="19"/>
                    <a:pt x="21" y="18"/>
                    <a:pt x="25" y="16"/>
                  </a:cubicBezTo>
                  <a:cubicBezTo>
                    <a:pt x="28" y="15"/>
                    <a:pt x="31" y="12"/>
                    <a:pt x="30" y="9"/>
                  </a:cubicBezTo>
                  <a:cubicBezTo>
                    <a:pt x="29" y="6"/>
                    <a:pt x="27" y="5"/>
                    <a:pt x="25" y="4"/>
                  </a:cubicBezTo>
                  <a:cubicBezTo>
                    <a:pt x="23" y="2"/>
                    <a:pt x="20" y="0"/>
                    <a:pt x="17" y="0"/>
                  </a:cubicBezTo>
                  <a:cubicBezTo>
                    <a:pt x="11" y="0"/>
                    <a:pt x="7" y="5"/>
                    <a:pt x="2" y="8"/>
                  </a:cubicBezTo>
                  <a:cubicBezTo>
                    <a:pt x="2" y="8"/>
                    <a:pt x="1" y="8"/>
                    <a:pt x="1" y="8"/>
                  </a:cubicBezTo>
                  <a:cubicBezTo>
                    <a:pt x="0" y="9"/>
                    <a:pt x="1" y="10"/>
                    <a:pt x="1" y="10"/>
                  </a:cubicBezTo>
                  <a:cubicBezTo>
                    <a:pt x="6" y="8"/>
                    <a:pt x="10" y="6"/>
                    <a:pt x="14" y="4"/>
                  </a:cubicBezTo>
                  <a:cubicBezTo>
                    <a:pt x="18" y="2"/>
                    <a:pt x="23" y="1"/>
                    <a:pt x="25" y="6"/>
                  </a:cubicBezTo>
                  <a:cubicBezTo>
                    <a:pt x="26" y="8"/>
                    <a:pt x="27" y="11"/>
                    <a:pt x="26" y="13"/>
                  </a:cubicBezTo>
                  <a:cubicBezTo>
                    <a:pt x="26" y="15"/>
                    <a:pt x="24" y="17"/>
                    <a:pt x="23" y="18"/>
                  </a:cubicBezTo>
                  <a:cubicBezTo>
                    <a:pt x="19" y="20"/>
                    <a:pt x="14" y="20"/>
                    <a:pt x="9" y="21"/>
                  </a:cubicBezTo>
                  <a:cubicBezTo>
                    <a:pt x="9" y="21"/>
                    <a:pt x="10" y="22"/>
                    <a:pt x="10" y="22"/>
                  </a:cubicBezTo>
                  <a:cubicBezTo>
                    <a:pt x="13" y="20"/>
                    <a:pt x="17" y="19"/>
                    <a:pt x="20" y="17"/>
                  </a:cubicBezTo>
                  <a:cubicBezTo>
                    <a:pt x="23" y="16"/>
                    <a:pt x="27" y="14"/>
                    <a:pt x="27" y="11"/>
                  </a:cubicBezTo>
                  <a:cubicBezTo>
                    <a:pt x="27" y="7"/>
                    <a:pt x="23" y="4"/>
                    <a:pt x="20" y="3"/>
                  </a:cubicBezTo>
                  <a:cubicBezTo>
                    <a:pt x="16" y="2"/>
                    <a:pt x="11" y="3"/>
                    <a:pt x="7" y="4"/>
                  </a:cubicBezTo>
                  <a:cubicBezTo>
                    <a:pt x="4" y="6"/>
                    <a:pt x="1" y="9"/>
                    <a:pt x="2" y="13"/>
                  </a:cubicBezTo>
                  <a:cubicBezTo>
                    <a:pt x="2" y="14"/>
                    <a:pt x="4" y="13"/>
                    <a:pt x="3" y="12"/>
                  </a:cubicBezTo>
                  <a:cubicBezTo>
                    <a:pt x="2" y="8"/>
                    <a:pt x="8" y="6"/>
                    <a:pt x="11" y="5"/>
                  </a:cubicBezTo>
                  <a:cubicBezTo>
                    <a:pt x="13" y="4"/>
                    <a:pt x="16" y="4"/>
                    <a:pt x="18" y="4"/>
                  </a:cubicBezTo>
                  <a:cubicBezTo>
                    <a:pt x="20" y="4"/>
                    <a:pt x="22" y="5"/>
                    <a:pt x="24" y="7"/>
                  </a:cubicBezTo>
                  <a:cubicBezTo>
                    <a:pt x="25" y="8"/>
                    <a:pt x="26" y="9"/>
                    <a:pt x="26" y="11"/>
                  </a:cubicBezTo>
                  <a:cubicBezTo>
                    <a:pt x="25" y="13"/>
                    <a:pt x="24" y="13"/>
                    <a:pt x="22" y="14"/>
                  </a:cubicBezTo>
                  <a:cubicBezTo>
                    <a:pt x="19" y="16"/>
                    <a:pt x="15" y="18"/>
                    <a:pt x="11" y="20"/>
                  </a:cubicBezTo>
                  <a:cubicBezTo>
                    <a:pt x="11" y="20"/>
                    <a:pt x="10" y="20"/>
                    <a:pt x="9" y="21"/>
                  </a:cubicBezTo>
                  <a:cubicBezTo>
                    <a:pt x="8" y="21"/>
                    <a:pt x="9" y="22"/>
                    <a:pt x="10" y="22"/>
                  </a:cubicBezTo>
                  <a:cubicBezTo>
                    <a:pt x="14" y="21"/>
                    <a:pt x="19" y="21"/>
                    <a:pt x="23" y="19"/>
                  </a:cubicBezTo>
                  <a:cubicBezTo>
                    <a:pt x="28" y="17"/>
                    <a:pt x="29" y="13"/>
                    <a:pt x="27" y="8"/>
                  </a:cubicBezTo>
                  <a:cubicBezTo>
                    <a:pt x="27" y="6"/>
                    <a:pt x="26" y="4"/>
                    <a:pt x="24" y="2"/>
                  </a:cubicBezTo>
                  <a:cubicBezTo>
                    <a:pt x="22" y="1"/>
                    <a:pt x="20" y="1"/>
                    <a:pt x="18" y="1"/>
                  </a:cubicBezTo>
                  <a:cubicBezTo>
                    <a:pt x="13" y="2"/>
                    <a:pt x="9" y="5"/>
                    <a:pt x="5" y="7"/>
                  </a:cubicBezTo>
                  <a:cubicBezTo>
                    <a:pt x="3" y="7"/>
                    <a:pt x="2" y="8"/>
                    <a:pt x="1" y="8"/>
                  </a:cubicBezTo>
                  <a:cubicBezTo>
                    <a:pt x="1" y="9"/>
                    <a:pt x="1" y="9"/>
                    <a:pt x="2" y="10"/>
                  </a:cubicBezTo>
                  <a:cubicBezTo>
                    <a:pt x="6" y="7"/>
                    <a:pt x="10" y="3"/>
                    <a:pt x="15" y="2"/>
                  </a:cubicBezTo>
                  <a:cubicBezTo>
                    <a:pt x="18" y="1"/>
                    <a:pt x="21" y="2"/>
                    <a:pt x="23" y="4"/>
                  </a:cubicBezTo>
                  <a:cubicBezTo>
                    <a:pt x="25" y="5"/>
                    <a:pt x="28" y="7"/>
                    <a:pt x="29" y="9"/>
                  </a:cubicBezTo>
                  <a:cubicBezTo>
                    <a:pt x="30" y="12"/>
                    <a:pt x="25" y="14"/>
                    <a:pt x="23" y="15"/>
                  </a:cubicBezTo>
                  <a:cubicBezTo>
                    <a:pt x="20" y="17"/>
                    <a:pt x="16" y="18"/>
                    <a:pt x="12" y="20"/>
                  </a:cubicBezTo>
                  <a:cubicBezTo>
                    <a:pt x="12" y="20"/>
                    <a:pt x="13" y="21"/>
                    <a:pt x="13" y="21"/>
                  </a:cubicBezTo>
                  <a:cubicBezTo>
                    <a:pt x="15" y="20"/>
                    <a:pt x="17" y="20"/>
                    <a:pt x="18" y="19"/>
                  </a:cubicBezTo>
                  <a:cubicBezTo>
                    <a:pt x="20" y="18"/>
                    <a:pt x="23" y="18"/>
                    <a:pt x="25" y="17"/>
                  </a:cubicBezTo>
                  <a:cubicBezTo>
                    <a:pt x="27" y="16"/>
                    <a:pt x="31" y="14"/>
                    <a:pt x="31" y="11"/>
                  </a:cubicBezTo>
                  <a:cubicBezTo>
                    <a:pt x="30" y="9"/>
                    <a:pt x="30" y="7"/>
                    <a:pt x="29" y="5"/>
                  </a:cubicBezTo>
                  <a:cubicBezTo>
                    <a:pt x="28" y="4"/>
                    <a:pt x="27" y="2"/>
                    <a:pt x="25" y="2"/>
                  </a:cubicBezTo>
                  <a:cubicBezTo>
                    <a:pt x="20" y="0"/>
                    <a:pt x="15" y="4"/>
                    <a:pt x="12" y="5"/>
                  </a:cubicBezTo>
                  <a:cubicBezTo>
                    <a:pt x="11" y="6"/>
                    <a:pt x="12" y="7"/>
                    <a:pt x="12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3" name="Freeform 486"/>
            <p:cNvSpPr/>
            <p:nvPr/>
          </p:nvSpPr>
          <p:spPr bwMode="auto">
            <a:xfrm>
              <a:off x="6260" y="2607"/>
              <a:ext cx="53" cy="114"/>
            </a:xfrm>
            <a:custGeom>
              <a:avLst/>
              <a:gdLst>
                <a:gd name="T0" fmla="*/ 32 w 41"/>
                <a:gd name="T1" fmla="*/ 48 h 88"/>
                <a:gd name="T2" fmla="*/ 38 w 41"/>
                <a:gd name="T3" fmla="*/ 63 h 88"/>
                <a:gd name="T4" fmla="*/ 31 w 41"/>
                <a:gd name="T5" fmla="*/ 66 h 88"/>
                <a:gd name="T6" fmla="*/ 24 w 41"/>
                <a:gd name="T7" fmla="*/ 69 h 88"/>
                <a:gd name="T8" fmla="*/ 41 w 41"/>
                <a:gd name="T9" fmla="*/ 56 h 88"/>
                <a:gd name="T10" fmla="*/ 34 w 41"/>
                <a:gd name="T11" fmla="*/ 47 h 88"/>
                <a:gd name="T12" fmla="*/ 14 w 41"/>
                <a:gd name="T13" fmla="*/ 55 h 88"/>
                <a:gd name="T14" fmla="*/ 23 w 41"/>
                <a:gd name="T15" fmla="*/ 52 h 88"/>
                <a:gd name="T16" fmla="*/ 35 w 41"/>
                <a:gd name="T17" fmla="*/ 60 h 88"/>
                <a:gd name="T18" fmla="*/ 22 w 41"/>
                <a:gd name="T19" fmla="*/ 68 h 88"/>
                <a:gd name="T20" fmla="*/ 32 w 41"/>
                <a:gd name="T21" fmla="*/ 64 h 88"/>
                <a:gd name="T22" fmla="*/ 30 w 41"/>
                <a:gd name="T23" fmla="*/ 52 h 88"/>
                <a:gd name="T24" fmla="*/ 18 w 41"/>
                <a:gd name="T25" fmla="*/ 54 h 88"/>
                <a:gd name="T26" fmla="*/ 19 w 41"/>
                <a:gd name="T27" fmla="*/ 72 h 88"/>
                <a:gd name="T28" fmla="*/ 15 w 41"/>
                <a:gd name="T29" fmla="*/ 65 h 88"/>
                <a:gd name="T30" fmla="*/ 2 w 41"/>
                <a:gd name="T31" fmla="*/ 34 h 88"/>
                <a:gd name="T32" fmla="*/ 10 w 41"/>
                <a:gd name="T33" fmla="*/ 51 h 88"/>
                <a:gd name="T34" fmla="*/ 21 w 41"/>
                <a:gd name="T35" fmla="*/ 70 h 88"/>
                <a:gd name="T36" fmla="*/ 1 w 41"/>
                <a:gd name="T37" fmla="*/ 19 h 88"/>
                <a:gd name="T38" fmla="*/ 19 w 41"/>
                <a:gd name="T39" fmla="*/ 1 h 88"/>
                <a:gd name="T40" fmla="*/ 11 w 41"/>
                <a:gd name="T41" fmla="*/ 5 h 88"/>
                <a:gd name="T42" fmla="*/ 5 w 41"/>
                <a:gd name="T43" fmla="*/ 29 h 88"/>
                <a:gd name="T44" fmla="*/ 21 w 41"/>
                <a:gd name="T45" fmla="*/ 71 h 88"/>
                <a:gd name="T46" fmla="*/ 11 w 41"/>
                <a:gd name="T47" fmla="*/ 50 h 88"/>
                <a:gd name="T48" fmla="*/ 28 w 41"/>
                <a:gd name="T49" fmla="*/ 86 h 88"/>
                <a:gd name="T50" fmla="*/ 25 w 41"/>
                <a:gd name="T51" fmla="*/ 79 h 88"/>
                <a:gd name="T52" fmla="*/ 27 w 41"/>
                <a:gd name="T53" fmla="*/ 88 h 88"/>
                <a:gd name="T54" fmla="*/ 25 w 41"/>
                <a:gd name="T55" fmla="*/ 80 h 88"/>
                <a:gd name="T56" fmla="*/ 29 w 41"/>
                <a:gd name="T57" fmla="*/ 86 h 88"/>
                <a:gd name="T58" fmla="*/ 12 w 41"/>
                <a:gd name="T59" fmla="*/ 49 h 88"/>
                <a:gd name="T60" fmla="*/ 20 w 41"/>
                <a:gd name="T61" fmla="*/ 72 h 88"/>
                <a:gd name="T62" fmla="*/ 7 w 41"/>
                <a:gd name="T63" fmla="*/ 31 h 88"/>
                <a:gd name="T64" fmla="*/ 12 w 41"/>
                <a:gd name="T65" fmla="*/ 6 h 88"/>
                <a:gd name="T66" fmla="*/ 19 w 41"/>
                <a:gd name="T67" fmla="*/ 0 h 88"/>
                <a:gd name="T68" fmla="*/ 0 w 41"/>
                <a:gd name="T69" fmla="*/ 17 h 88"/>
                <a:gd name="T70" fmla="*/ 20 w 41"/>
                <a:gd name="T71" fmla="*/ 70 h 88"/>
                <a:gd name="T72" fmla="*/ 11 w 41"/>
                <a:gd name="T73" fmla="*/ 49 h 88"/>
                <a:gd name="T74" fmla="*/ 1 w 41"/>
                <a:gd name="T75" fmla="*/ 35 h 88"/>
                <a:gd name="T76" fmla="*/ 19 w 41"/>
                <a:gd name="T77" fmla="*/ 72 h 88"/>
                <a:gd name="T78" fmla="*/ 21 w 41"/>
                <a:gd name="T79" fmla="*/ 62 h 88"/>
                <a:gd name="T80" fmla="*/ 19 w 41"/>
                <a:gd name="T81" fmla="*/ 55 h 88"/>
                <a:gd name="T82" fmla="*/ 37 w 41"/>
                <a:gd name="T83" fmla="*/ 57 h 88"/>
                <a:gd name="T84" fmla="*/ 22 w 41"/>
                <a:gd name="T85" fmla="*/ 68 h 88"/>
                <a:gd name="T86" fmla="*/ 36 w 41"/>
                <a:gd name="T87" fmla="*/ 61 h 88"/>
                <a:gd name="T88" fmla="*/ 26 w 41"/>
                <a:gd name="T89" fmla="*/ 50 h 88"/>
                <a:gd name="T90" fmla="*/ 14 w 41"/>
                <a:gd name="T91" fmla="*/ 55 h 88"/>
                <a:gd name="T92" fmla="*/ 28 w 41"/>
                <a:gd name="T93" fmla="*/ 48 h 88"/>
                <a:gd name="T94" fmla="*/ 37 w 41"/>
                <a:gd name="T95" fmla="*/ 52 h 88"/>
                <a:gd name="T96" fmla="*/ 36 w 41"/>
                <a:gd name="T97" fmla="*/ 61 h 88"/>
                <a:gd name="T98" fmla="*/ 24 w 41"/>
                <a:gd name="T99" fmla="*/ 69 h 88"/>
                <a:gd name="T100" fmla="*/ 39 w 41"/>
                <a:gd name="T101" fmla="*/ 63 h 88"/>
                <a:gd name="T102" fmla="*/ 36 w 41"/>
                <a:gd name="T103" fmla="*/ 53 h 88"/>
                <a:gd name="T104" fmla="*/ 20 w 41"/>
                <a:gd name="T105" fmla="*/ 5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1" h="88">
                  <a:moveTo>
                    <a:pt x="21" y="53"/>
                  </a:moveTo>
                  <a:cubicBezTo>
                    <a:pt x="24" y="51"/>
                    <a:pt x="29" y="45"/>
                    <a:pt x="32" y="48"/>
                  </a:cubicBezTo>
                  <a:cubicBezTo>
                    <a:pt x="34" y="50"/>
                    <a:pt x="35" y="53"/>
                    <a:pt x="35" y="55"/>
                  </a:cubicBezTo>
                  <a:cubicBezTo>
                    <a:pt x="36" y="58"/>
                    <a:pt x="37" y="61"/>
                    <a:pt x="38" y="63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37" y="64"/>
                    <a:pt x="34" y="65"/>
                    <a:pt x="31" y="66"/>
                  </a:cubicBezTo>
                  <a:cubicBezTo>
                    <a:pt x="28" y="66"/>
                    <a:pt x="26" y="67"/>
                    <a:pt x="23" y="68"/>
                  </a:cubicBezTo>
                  <a:cubicBezTo>
                    <a:pt x="23" y="68"/>
                    <a:pt x="24" y="69"/>
                    <a:pt x="24" y="69"/>
                  </a:cubicBezTo>
                  <a:cubicBezTo>
                    <a:pt x="28" y="65"/>
                    <a:pt x="34" y="65"/>
                    <a:pt x="39" y="61"/>
                  </a:cubicBezTo>
                  <a:cubicBezTo>
                    <a:pt x="40" y="59"/>
                    <a:pt x="41" y="58"/>
                    <a:pt x="41" y="56"/>
                  </a:cubicBezTo>
                  <a:cubicBezTo>
                    <a:pt x="40" y="54"/>
                    <a:pt x="39" y="53"/>
                    <a:pt x="38" y="51"/>
                  </a:cubicBezTo>
                  <a:cubicBezTo>
                    <a:pt x="36" y="50"/>
                    <a:pt x="35" y="48"/>
                    <a:pt x="34" y="47"/>
                  </a:cubicBezTo>
                  <a:cubicBezTo>
                    <a:pt x="32" y="46"/>
                    <a:pt x="30" y="46"/>
                    <a:pt x="29" y="47"/>
                  </a:cubicBezTo>
                  <a:cubicBezTo>
                    <a:pt x="23" y="48"/>
                    <a:pt x="19" y="53"/>
                    <a:pt x="14" y="55"/>
                  </a:cubicBezTo>
                  <a:cubicBezTo>
                    <a:pt x="13" y="56"/>
                    <a:pt x="13" y="57"/>
                    <a:pt x="14" y="57"/>
                  </a:cubicBezTo>
                  <a:cubicBezTo>
                    <a:pt x="17" y="55"/>
                    <a:pt x="20" y="54"/>
                    <a:pt x="23" y="52"/>
                  </a:cubicBezTo>
                  <a:cubicBezTo>
                    <a:pt x="27" y="51"/>
                    <a:pt x="30" y="49"/>
                    <a:pt x="34" y="49"/>
                  </a:cubicBezTo>
                  <a:cubicBezTo>
                    <a:pt x="39" y="50"/>
                    <a:pt x="37" y="57"/>
                    <a:pt x="35" y="60"/>
                  </a:cubicBezTo>
                  <a:cubicBezTo>
                    <a:pt x="34" y="62"/>
                    <a:pt x="31" y="63"/>
                    <a:pt x="29" y="64"/>
                  </a:cubicBezTo>
                  <a:cubicBezTo>
                    <a:pt x="27" y="65"/>
                    <a:pt x="24" y="66"/>
                    <a:pt x="22" y="68"/>
                  </a:cubicBezTo>
                  <a:cubicBezTo>
                    <a:pt x="21" y="69"/>
                    <a:pt x="22" y="69"/>
                    <a:pt x="23" y="69"/>
                  </a:cubicBezTo>
                  <a:cubicBezTo>
                    <a:pt x="26" y="68"/>
                    <a:pt x="29" y="66"/>
                    <a:pt x="32" y="64"/>
                  </a:cubicBezTo>
                  <a:cubicBezTo>
                    <a:pt x="35" y="63"/>
                    <a:pt x="39" y="60"/>
                    <a:pt x="38" y="57"/>
                  </a:cubicBezTo>
                  <a:cubicBezTo>
                    <a:pt x="37" y="53"/>
                    <a:pt x="33" y="52"/>
                    <a:pt x="30" y="52"/>
                  </a:cubicBezTo>
                  <a:cubicBezTo>
                    <a:pt x="26" y="52"/>
                    <a:pt x="23" y="53"/>
                    <a:pt x="19" y="53"/>
                  </a:cubicBezTo>
                  <a:cubicBezTo>
                    <a:pt x="18" y="53"/>
                    <a:pt x="18" y="54"/>
                    <a:pt x="18" y="54"/>
                  </a:cubicBezTo>
                  <a:cubicBezTo>
                    <a:pt x="20" y="57"/>
                    <a:pt x="20" y="60"/>
                    <a:pt x="20" y="63"/>
                  </a:cubicBezTo>
                  <a:cubicBezTo>
                    <a:pt x="20" y="66"/>
                    <a:pt x="19" y="69"/>
                    <a:pt x="19" y="72"/>
                  </a:cubicBezTo>
                  <a:cubicBezTo>
                    <a:pt x="20" y="72"/>
                    <a:pt x="20" y="71"/>
                    <a:pt x="20" y="71"/>
                  </a:cubicBezTo>
                  <a:cubicBezTo>
                    <a:pt x="18" y="70"/>
                    <a:pt x="17" y="67"/>
                    <a:pt x="15" y="65"/>
                  </a:cubicBezTo>
                  <a:cubicBezTo>
                    <a:pt x="14" y="62"/>
                    <a:pt x="13" y="59"/>
                    <a:pt x="12" y="57"/>
                  </a:cubicBezTo>
                  <a:cubicBezTo>
                    <a:pt x="8" y="49"/>
                    <a:pt x="5" y="42"/>
                    <a:pt x="2" y="34"/>
                  </a:cubicBezTo>
                  <a:cubicBezTo>
                    <a:pt x="2" y="34"/>
                    <a:pt x="1" y="35"/>
                    <a:pt x="1" y="35"/>
                  </a:cubicBezTo>
                  <a:cubicBezTo>
                    <a:pt x="6" y="39"/>
                    <a:pt x="7" y="45"/>
                    <a:pt x="10" y="51"/>
                  </a:cubicBezTo>
                  <a:cubicBezTo>
                    <a:pt x="12" y="57"/>
                    <a:pt x="17" y="64"/>
                    <a:pt x="20" y="70"/>
                  </a:cubicBezTo>
                  <a:cubicBezTo>
                    <a:pt x="20" y="70"/>
                    <a:pt x="20" y="70"/>
                    <a:pt x="21" y="70"/>
                  </a:cubicBezTo>
                  <a:cubicBezTo>
                    <a:pt x="14" y="56"/>
                    <a:pt x="7" y="43"/>
                    <a:pt x="3" y="28"/>
                  </a:cubicBezTo>
                  <a:cubicBezTo>
                    <a:pt x="2" y="26"/>
                    <a:pt x="1" y="23"/>
                    <a:pt x="1" y="19"/>
                  </a:cubicBezTo>
                  <a:cubicBezTo>
                    <a:pt x="2" y="16"/>
                    <a:pt x="3" y="14"/>
                    <a:pt x="5" y="11"/>
                  </a:cubicBezTo>
                  <a:cubicBezTo>
                    <a:pt x="8" y="6"/>
                    <a:pt x="13" y="2"/>
                    <a:pt x="19" y="1"/>
                  </a:cubicBezTo>
                  <a:cubicBezTo>
                    <a:pt x="19" y="1"/>
                    <a:pt x="19" y="1"/>
                    <a:pt x="19" y="0"/>
                  </a:cubicBezTo>
                  <a:cubicBezTo>
                    <a:pt x="16" y="2"/>
                    <a:pt x="13" y="4"/>
                    <a:pt x="11" y="5"/>
                  </a:cubicBezTo>
                  <a:cubicBezTo>
                    <a:pt x="9" y="7"/>
                    <a:pt x="7" y="10"/>
                    <a:pt x="6" y="13"/>
                  </a:cubicBezTo>
                  <a:cubicBezTo>
                    <a:pt x="4" y="18"/>
                    <a:pt x="4" y="24"/>
                    <a:pt x="5" y="29"/>
                  </a:cubicBezTo>
                  <a:cubicBezTo>
                    <a:pt x="9" y="43"/>
                    <a:pt x="16" y="57"/>
                    <a:pt x="20" y="72"/>
                  </a:cubicBezTo>
                  <a:cubicBezTo>
                    <a:pt x="20" y="71"/>
                    <a:pt x="21" y="71"/>
                    <a:pt x="21" y="71"/>
                  </a:cubicBezTo>
                  <a:cubicBezTo>
                    <a:pt x="18" y="64"/>
                    <a:pt x="15" y="57"/>
                    <a:pt x="12" y="49"/>
                  </a:cubicBezTo>
                  <a:cubicBezTo>
                    <a:pt x="12" y="50"/>
                    <a:pt x="11" y="50"/>
                    <a:pt x="11" y="50"/>
                  </a:cubicBezTo>
                  <a:cubicBezTo>
                    <a:pt x="16" y="55"/>
                    <a:pt x="18" y="62"/>
                    <a:pt x="21" y="68"/>
                  </a:cubicBezTo>
                  <a:cubicBezTo>
                    <a:pt x="23" y="74"/>
                    <a:pt x="26" y="80"/>
                    <a:pt x="28" y="86"/>
                  </a:cubicBezTo>
                  <a:cubicBezTo>
                    <a:pt x="29" y="86"/>
                    <a:pt x="29" y="86"/>
                    <a:pt x="29" y="85"/>
                  </a:cubicBezTo>
                  <a:cubicBezTo>
                    <a:pt x="28" y="84"/>
                    <a:pt x="27" y="81"/>
                    <a:pt x="25" y="79"/>
                  </a:cubicBezTo>
                  <a:cubicBezTo>
                    <a:pt x="25" y="79"/>
                    <a:pt x="24" y="79"/>
                    <a:pt x="24" y="80"/>
                  </a:cubicBezTo>
                  <a:cubicBezTo>
                    <a:pt x="24" y="82"/>
                    <a:pt x="25" y="85"/>
                    <a:pt x="27" y="88"/>
                  </a:cubicBezTo>
                  <a:cubicBezTo>
                    <a:pt x="27" y="88"/>
                    <a:pt x="28" y="88"/>
                    <a:pt x="28" y="87"/>
                  </a:cubicBezTo>
                  <a:cubicBezTo>
                    <a:pt x="27" y="85"/>
                    <a:pt x="25" y="82"/>
                    <a:pt x="25" y="80"/>
                  </a:cubicBezTo>
                  <a:cubicBezTo>
                    <a:pt x="25" y="80"/>
                    <a:pt x="24" y="80"/>
                    <a:pt x="24" y="80"/>
                  </a:cubicBezTo>
                  <a:cubicBezTo>
                    <a:pt x="26" y="82"/>
                    <a:pt x="27" y="85"/>
                    <a:pt x="29" y="86"/>
                  </a:cubicBezTo>
                  <a:cubicBezTo>
                    <a:pt x="29" y="87"/>
                    <a:pt x="30" y="86"/>
                    <a:pt x="30" y="85"/>
                  </a:cubicBezTo>
                  <a:cubicBezTo>
                    <a:pt x="24" y="73"/>
                    <a:pt x="21" y="60"/>
                    <a:pt x="12" y="49"/>
                  </a:cubicBezTo>
                  <a:cubicBezTo>
                    <a:pt x="12" y="49"/>
                    <a:pt x="11" y="49"/>
                    <a:pt x="11" y="50"/>
                  </a:cubicBezTo>
                  <a:cubicBezTo>
                    <a:pt x="14" y="57"/>
                    <a:pt x="17" y="64"/>
                    <a:pt x="20" y="72"/>
                  </a:cubicBezTo>
                  <a:cubicBezTo>
                    <a:pt x="20" y="73"/>
                    <a:pt x="21" y="72"/>
                    <a:pt x="21" y="71"/>
                  </a:cubicBezTo>
                  <a:cubicBezTo>
                    <a:pt x="17" y="57"/>
                    <a:pt x="11" y="44"/>
                    <a:pt x="7" y="31"/>
                  </a:cubicBezTo>
                  <a:cubicBezTo>
                    <a:pt x="5" y="25"/>
                    <a:pt x="5" y="19"/>
                    <a:pt x="7" y="14"/>
                  </a:cubicBezTo>
                  <a:cubicBezTo>
                    <a:pt x="8" y="11"/>
                    <a:pt x="10" y="8"/>
                    <a:pt x="12" y="6"/>
                  </a:cubicBezTo>
                  <a:cubicBezTo>
                    <a:pt x="15" y="4"/>
                    <a:pt x="17" y="3"/>
                    <a:pt x="20" y="1"/>
                  </a:cubicBezTo>
                  <a:cubicBezTo>
                    <a:pt x="20" y="1"/>
                    <a:pt x="20" y="0"/>
                    <a:pt x="19" y="0"/>
                  </a:cubicBezTo>
                  <a:cubicBezTo>
                    <a:pt x="13" y="1"/>
                    <a:pt x="8" y="4"/>
                    <a:pt x="4" y="9"/>
                  </a:cubicBezTo>
                  <a:cubicBezTo>
                    <a:pt x="2" y="11"/>
                    <a:pt x="1" y="14"/>
                    <a:pt x="0" y="17"/>
                  </a:cubicBezTo>
                  <a:cubicBezTo>
                    <a:pt x="0" y="20"/>
                    <a:pt x="0" y="23"/>
                    <a:pt x="1" y="26"/>
                  </a:cubicBezTo>
                  <a:cubicBezTo>
                    <a:pt x="4" y="42"/>
                    <a:pt x="12" y="56"/>
                    <a:pt x="20" y="70"/>
                  </a:cubicBezTo>
                  <a:cubicBezTo>
                    <a:pt x="20" y="71"/>
                    <a:pt x="21" y="70"/>
                    <a:pt x="21" y="70"/>
                  </a:cubicBezTo>
                  <a:cubicBezTo>
                    <a:pt x="18" y="63"/>
                    <a:pt x="13" y="57"/>
                    <a:pt x="11" y="49"/>
                  </a:cubicBezTo>
                  <a:cubicBezTo>
                    <a:pt x="8" y="44"/>
                    <a:pt x="6" y="38"/>
                    <a:pt x="2" y="34"/>
                  </a:cubicBezTo>
                  <a:cubicBezTo>
                    <a:pt x="1" y="33"/>
                    <a:pt x="0" y="34"/>
                    <a:pt x="1" y="35"/>
                  </a:cubicBezTo>
                  <a:cubicBezTo>
                    <a:pt x="3" y="42"/>
                    <a:pt x="7" y="49"/>
                    <a:pt x="10" y="57"/>
                  </a:cubicBezTo>
                  <a:cubicBezTo>
                    <a:pt x="13" y="62"/>
                    <a:pt x="15" y="69"/>
                    <a:pt x="19" y="72"/>
                  </a:cubicBezTo>
                  <a:cubicBezTo>
                    <a:pt x="20" y="73"/>
                    <a:pt x="20" y="73"/>
                    <a:pt x="20" y="72"/>
                  </a:cubicBezTo>
                  <a:cubicBezTo>
                    <a:pt x="21" y="69"/>
                    <a:pt x="21" y="65"/>
                    <a:pt x="21" y="62"/>
                  </a:cubicBezTo>
                  <a:cubicBezTo>
                    <a:pt x="21" y="59"/>
                    <a:pt x="21" y="56"/>
                    <a:pt x="20" y="54"/>
                  </a:cubicBezTo>
                  <a:cubicBezTo>
                    <a:pt x="19" y="54"/>
                    <a:pt x="19" y="54"/>
                    <a:pt x="19" y="55"/>
                  </a:cubicBezTo>
                  <a:cubicBezTo>
                    <a:pt x="22" y="55"/>
                    <a:pt x="25" y="54"/>
                    <a:pt x="28" y="53"/>
                  </a:cubicBezTo>
                  <a:cubicBezTo>
                    <a:pt x="31" y="53"/>
                    <a:pt x="36" y="53"/>
                    <a:pt x="37" y="57"/>
                  </a:cubicBezTo>
                  <a:cubicBezTo>
                    <a:pt x="37" y="60"/>
                    <a:pt x="33" y="63"/>
                    <a:pt x="31" y="64"/>
                  </a:cubicBezTo>
                  <a:cubicBezTo>
                    <a:pt x="28" y="65"/>
                    <a:pt x="25" y="67"/>
                    <a:pt x="22" y="68"/>
                  </a:cubicBezTo>
                  <a:cubicBezTo>
                    <a:pt x="23" y="68"/>
                    <a:pt x="23" y="69"/>
                    <a:pt x="23" y="69"/>
                  </a:cubicBezTo>
                  <a:cubicBezTo>
                    <a:pt x="27" y="66"/>
                    <a:pt x="33" y="65"/>
                    <a:pt x="36" y="61"/>
                  </a:cubicBezTo>
                  <a:cubicBezTo>
                    <a:pt x="38" y="58"/>
                    <a:pt x="40" y="51"/>
                    <a:pt x="37" y="49"/>
                  </a:cubicBezTo>
                  <a:cubicBezTo>
                    <a:pt x="34" y="47"/>
                    <a:pt x="29" y="49"/>
                    <a:pt x="26" y="50"/>
                  </a:cubicBezTo>
                  <a:cubicBezTo>
                    <a:pt x="22" y="51"/>
                    <a:pt x="19" y="53"/>
                    <a:pt x="15" y="55"/>
                  </a:cubicBezTo>
                  <a:cubicBezTo>
                    <a:pt x="15" y="55"/>
                    <a:pt x="14" y="55"/>
                    <a:pt x="14" y="55"/>
                  </a:cubicBezTo>
                  <a:cubicBezTo>
                    <a:pt x="14" y="56"/>
                    <a:pt x="14" y="56"/>
                    <a:pt x="14" y="57"/>
                  </a:cubicBezTo>
                  <a:cubicBezTo>
                    <a:pt x="19" y="54"/>
                    <a:pt x="23" y="50"/>
                    <a:pt x="28" y="48"/>
                  </a:cubicBezTo>
                  <a:cubicBezTo>
                    <a:pt x="29" y="48"/>
                    <a:pt x="31" y="47"/>
                    <a:pt x="33" y="48"/>
                  </a:cubicBezTo>
                  <a:cubicBezTo>
                    <a:pt x="34" y="49"/>
                    <a:pt x="35" y="51"/>
                    <a:pt x="37" y="52"/>
                  </a:cubicBezTo>
                  <a:cubicBezTo>
                    <a:pt x="38" y="54"/>
                    <a:pt x="39" y="55"/>
                    <a:pt x="39" y="56"/>
                  </a:cubicBezTo>
                  <a:cubicBezTo>
                    <a:pt x="40" y="58"/>
                    <a:pt x="37" y="60"/>
                    <a:pt x="36" y="61"/>
                  </a:cubicBezTo>
                  <a:cubicBezTo>
                    <a:pt x="32" y="64"/>
                    <a:pt x="27" y="65"/>
                    <a:pt x="23" y="68"/>
                  </a:cubicBezTo>
                  <a:cubicBezTo>
                    <a:pt x="22" y="69"/>
                    <a:pt x="23" y="70"/>
                    <a:pt x="24" y="69"/>
                  </a:cubicBezTo>
                  <a:cubicBezTo>
                    <a:pt x="26" y="68"/>
                    <a:pt x="29" y="68"/>
                    <a:pt x="32" y="67"/>
                  </a:cubicBezTo>
                  <a:cubicBezTo>
                    <a:pt x="34" y="66"/>
                    <a:pt x="38" y="65"/>
                    <a:pt x="39" y="63"/>
                  </a:cubicBezTo>
                  <a:cubicBezTo>
                    <a:pt x="39" y="63"/>
                    <a:pt x="40" y="62"/>
                    <a:pt x="39" y="62"/>
                  </a:cubicBezTo>
                  <a:cubicBezTo>
                    <a:pt x="38" y="59"/>
                    <a:pt x="37" y="56"/>
                    <a:pt x="36" y="53"/>
                  </a:cubicBezTo>
                  <a:cubicBezTo>
                    <a:pt x="36" y="51"/>
                    <a:pt x="35" y="48"/>
                    <a:pt x="33" y="47"/>
                  </a:cubicBezTo>
                  <a:cubicBezTo>
                    <a:pt x="28" y="44"/>
                    <a:pt x="23" y="49"/>
                    <a:pt x="20" y="52"/>
                  </a:cubicBezTo>
                  <a:cubicBezTo>
                    <a:pt x="20" y="53"/>
                    <a:pt x="20" y="54"/>
                    <a:pt x="21" y="5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4" name="Freeform 487"/>
            <p:cNvSpPr/>
            <p:nvPr/>
          </p:nvSpPr>
          <p:spPr bwMode="auto">
            <a:xfrm>
              <a:off x="6218" y="2708"/>
              <a:ext cx="80" cy="43"/>
            </a:xfrm>
            <a:custGeom>
              <a:avLst/>
              <a:gdLst>
                <a:gd name="T0" fmla="*/ 36 w 62"/>
                <a:gd name="T1" fmla="*/ 24 h 33"/>
                <a:gd name="T2" fmla="*/ 10 w 62"/>
                <a:gd name="T3" fmla="*/ 25 h 33"/>
                <a:gd name="T4" fmla="*/ 7 w 62"/>
                <a:gd name="T5" fmla="*/ 23 h 33"/>
                <a:gd name="T6" fmla="*/ 10 w 62"/>
                <a:gd name="T7" fmla="*/ 30 h 33"/>
                <a:gd name="T8" fmla="*/ 42 w 62"/>
                <a:gd name="T9" fmla="*/ 19 h 33"/>
                <a:gd name="T10" fmla="*/ 59 w 62"/>
                <a:gd name="T11" fmla="*/ 13 h 33"/>
                <a:gd name="T12" fmla="*/ 39 w 62"/>
                <a:gd name="T13" fmla="*/ 22 h 33"/>
                <a:gd name="T14" fmla="*/ 13 w 62"/>
                <a:gd name="T15" fmla="*/ 29 h 33"/>
                <a:gd name="T16" fmla="*/ 8 w 62"/>
                <a:gd name="T17" fmla="*/ 16 h 33"/>
                <a:gd name="T18" fmla="*/ 32 w 62"/>
                <a:gd name="T19" fmla="*/ 6 h 33"/>
                <a:gd name="T20" fmla="*/ 48 w 62"/>
                <a:gd name="T21" fmla="*/ 2 h 33"/>
                <a:gd name="T22" fmla="*/ 36 w 62"/>
                <a:gd name="T23" fmla="*/ 2 h 33"/>
                <a:gd name="T24" fmla="*/ 5 w 62"/>
                <a:gd name="T25" fmla="*/ 25 h 33"/>
                <a:gd name="T26" fmla="*/ 57 w 62"/>
                <a:gd name="T27" fmla="*/ 15 h 33"/>
                <a:gd name="T28" fmla="*/ 22 w 62"/>
                <a:gd name="T29" fmla="*/ 28 h 33"/>
                <a:gd name="T30" fmla="*/ 4 w 62"/>
                <a:gd name="T31" fmla="*/ 25 h 33"/>
                <a:gd name="T32" fmla="*/ 15 w 62"/>
                <a:gd name="T33" fmla="*/ 12 h 33"/>
                <a:gd name="T34" fmla="*/ 42 w 62"/>
                <a:gd name="T35" fmla="*/ 0 h 33"/>
                <a:gd name="T36" fmla="*/ 8 w 62"/>
                <a:gd name="T37" fmla="*/ 15 h 33"/>
                <a:gd name="T38" fmla="*/ 12 w 62"/>
                <a:gd name="T39" fmla="*/ 30 h 33"/>
                <a:gd name="T40" fmla="*/ 57 w 62"/>
                <a:gd name="T41" fmla="*/ 15 h 33"/>
                <a:gd name="T42" fmla="*/ 31 w 62"/>
                <a:gd name="T43" fmla="*/ 23 h 33"/>
                <a:gd name="T44" fmla="*/ 7 w 62"/>
                <a:gd name="T45" fmla="*/ 25 h 33"/>
                <a:gd name="T46" fmla="*/ 29 w 62"/>
                <a:gd name="T47" fmla="*/ 5 h 33"/>
                <a:gd name="T48" fmla="*/ 47 w 62"/>
                <a:gd name="T49" fmla="*/ 0 h 33"/>
                <a:gd name="T50" fmla="*/ 25 w 62"/>
                <a:gd name="T51" fmla="*/ 6 h 33"/>
                <a:gd name="T52" fmla="*/ 5 w 62"/>
                <a:gd name="T53" fmla="*/ 18 h 33"/>
                <a:gd name="T54" fmla="*/ 13 w 62"/>
                <a:gd name="T55" fmla="*/ 31 h 33"/>
                <a:gd name="T56" fmla="*/ 39 w 62"/>
                <a:gd name="T57" fmla="*/ 23 h 33"/>
                <a:gd name="T58" fmla="*/ 60 w 62"/>
                <a:gd name="T59" fmla="*/ 14 h 33"/>
                <a:gd name="T60" fmla="*/ 45 w 62"/>
                <a:gd name="T61" fmla="*/ 16 h 33"/>
                <a:gd name="T62" fmla="*/ 16 w 62"/>
                <a:gd name="T63" fmla="*/ 28 h 33"/>
                <a:gd name="T64" fmla="*/ 7 w 62"/>
                <a:gd name="T65" fmla="*/ 26 h 33"/>
                <a:gd name="T66" fmla="*/ 7 w 62"/>
                <a:gd name="T67" fmla="*/ 24 h 33"/>
                <a:gd name="T68" fmla="*/ 56 w 62"/>
                <a:gd name="T69" fmla="*/ 17 h 33"/>
                <a:gd name="T70" fmla="*/ 60 w 62"/>
                <a:gd name="T71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2" h="33">
                  <a:moveTo>
                    <a:pt x="60" y="13"/>
                  </a:moveTo>
                  <a:cubicBezTo>
                    <a:pt x="52" y="17"/>
                    <a:pt x="44" y="21"/>
                    <a:pt x="36" y="24"/>
                  </a:cubicBezTo>
                  <a:cubicBezTo>
                    <a:pt x="32" y="26"/>
                    <a:pt x="27" y="28"/>
                    <a:pt x="21" y="28"/>
                  </a:cubicBezTo>
                  <a:cubicBezTo>
                    <a:pt x="18" y="28"/>
                    <a:pt x="13" y="28"/>
                    <a:pt x="10" y="25"/>
                  </a:cubicBezTo>
                  <a:cubicBezTo>
                    <a:pt x="9" y="25"/>
                    <a:pt x="9" y="24"/>
                    <a:pt x="8" y="23"/>
                  </a:cubicBezTo>
                  <a:cubicBezTo>
                    <a:pt x="8" y="22"/>
                    <a:pt x="8" y="22"/>
                    <a:pt x="7" y="23"/>
                  </a:cubicBezTo>
                  <a:cubicBezTo>
                    <a:pt x="6" y="23"/>
                    <a:pt x="5" y="25"/>
                    <a:pt x="5" y="26"/>
                  </a:cubicBezTo>
                  <a:cubicBezTo>
                    <a:pt x="6" y="28"/>
                    <a:pt x="8" y="29"/>
                    <a:pt x="10" y="30"/>
                  </a:cubicBezTo>
                  <a:cubicBezTo>
                    <a:pt x="15" y="31"/>
                    <a:pt x="21" y="28"/>
                    <a:pt x="27" y="26"/>
                  </a:cubicBezTo>
                  <a:cubicBezTo>
                    <a:pt x="32" y="24"/>
                    <a:pt x="37" y="22"/>
                    <a:pt x="42" y="19"/>
                  </a:cubicBezTo>
                  <a:cubicBezTo>
                    <a:pt x="48" y="17"/>
                    <a:pt x="53" y="14"/>
                    <a:pt x="59" y="14"/>
                  </a:cubicBezTo>
                  <a:cubicBezTo>
                    <a:pt x="59" y="14"/>
                    <a:pt x="59" y="13"/>
                    <a:pt x="59" y="13"/>
                  </a:cubicBezTo>
                  <a:cubicBezTo>
                    <a:pt x="56" y="13"/>
                    <a:pt x="54" y="15"/>
                    <a:pt x="51" y="16"/>
                  </a:cubicBezTo>
                  <a:cubicBezTo>
                    <a:pt x="47" y="18"/>
                    <a:pt x="43" y="20"/>
                    <a:pt x="39" y="22"/>
                  </a:cubicBezTo>
                  <a:cubicBezTo>
                    <a:pt x="34" y="24"/>
                    <a:pt x="30" y="26"/>
                    <a:pt x="25" y="27"/>
                  </a:cubicBezTo>
                  <a:cubicBezTo>
                    <a:pt x="21" y="28"/>
                    <a:pt x="17" y="29"/>
                    <a:pt x="13" y="29"/>
                  </a:cubicBezTo>
                  <a:cubicBezTo>
                    <a:pt x="10" y="29"/>
                    <a:pt x="7" y="28"/>
                    <a:pt x="6" y="25"/>
                  </a:cubicBezTo>
                  <a:cubicBezTo>
                    <a:pt x="5" y="21"/>
                    <a:pt x="6" y="18"/>
                    <a:pt x="8" y="16"/>
                  </a:cubicBezTo>
                  <a:cubicBezTo>
                    <a:pt x="11" y="13"/>
                    <a:pt x="15" y="11"/>
                    <a:pt x="19" y="10"/>
                  </a:cubicBezTo>
                  <a:cubicBezTo>
                    <a:pt x="23" y="8"/>
                    <a:pt x="28" y="7"/>
                    <a:pt x="32" y="6"/>
                  </a:cubicBezTo>
                  <a:cubicBezTo>
                    <a:pt x="35" y="5"/>
                    <a:pt x="38" y="4"/>
                    <a:pt x="42" y="3"/>
                  </a:cubicBezTo>
                  <a:cubicBezTo>
                    <a:pt x="44" y="3"/>
                    <a:pt x="46" y="2"/>
                    <a:pt x="48" y="2"/>
                  </a:cubicBezTo>
                  <a:cubicBezTo>
                    <a:pt x="48" y="1"/>
                    <a:pt x="48" y="0"/>
                    <a:pt x="47" y="0"/>
                  </a:cubicBezTo>
                  <a:cubicBezTo>
                    <a:pt x="43" y="0"/>
                    <a:pt x="39" y="1"/>
                    <a:pt x="36" y="2"/>
                  </a:cubicBezTo>
                  <a:cubicBezTo>
                    <a:pt x="31" y="3"/>
                    <a:pt x="26" y="4"/>
                    <a:pt x="21" y="6"/>
                  </a:cubicBezTo>
                  <a:cubicBezTo>
                    <a:pt x="14" y="10"/>
                    <a:pt x="4" y="15"/>
                    <a:pt x="5" y="25"/>
                  </a:cubicBezTo>
                  <a:cubicBezTo>
                    <a:pt x="6" y="33"/>
                    <a:pt x="18" y="28"/>
                    <a:pt x="22" y="27"/>
                  </a:cubicBezTo>
                  <a:cubicBezTo>
                    <a:pt x="34" y="23"/>
                    <a:pt x="45" y="18"/>
                    <a:pt x="57" y="15"/>
                  </a:cubicBezTo>
                  <a:cubicBezTo>
                    <a:pt x="57" y="15"/>
                    <a:pt x="57" y="14"/>
                    <a:pt x="57" y="13"/>
                  </a:cubicBezTo>
                  <a:cubicBezTo>
                    <a:pt x="45" y="19"/>
                    <a:pt x="34" y="25"/>
                    <a:pt x="22" y="28"/>
                  </a:cubicBezTo>
                  <a:cubicBezTo>
                    <a:pt x="19" y="28"/>
                    <a:pt x="16" y="28"/>
                    <a:pt x="13" y="28"/>
                  </a:cubicBezTo>
                  <a:cubicBezTo>
                    <a:pt x="10" y="28"/>
                    <a:pt x="7" y="27"/>
                    <a:pt x="4" y="25"/>
                  </a:cubicBezTo>
                  <a:cubicBezTo>
                    <a:pt x="2" y="23"/>
                    <a:pt x="5" y="20"/>
                    <a:pt x="6" y="18"/>
                  </a:cubicBezTo>
                  <a:cubicBezTo>
                    <a:pt x="9" y="16"/>
                    <a:pt x="12" y="13"/>
                    <a:pt x="15" y="12"/>
                  </a:cubicBezTo>
                  <a:cubicBezTo>
                    <a:pt x="23" y="7"/>
                    <a:pt x="33" y="4"/>
                    <a:pt x="42" y="1"/>
                  </a:cubicBezTo>
                  <a:cubicBezTo>
                    <a:pt x="43" y="1"/>
                    <a:pt x="43" y="0"/>
                    <a:pt x="42" y="0"/>
                  </a:cubicBezTo>
                  <a:cubicBezTo>
                    <a:pt x="34" y="2"/>
                    <a:pt x="26" y="4"/>
                    <a:pt x="18" y="8"/>
                  </a:cubicBezTo>
                  <a:cubicBezTo>
                    <a:pt x="14" y="10"/>
                    <a:pt x="11" y="12"/>
                    <a:pt x="8" y="15"/>
                  </a:cubicBezTo>
                  <a:cubicBezTo>
                    <a:pt x="6" y="16"/>
                    <a:pt x="3" y="18"/>
                    <a:pt x="3" y="21"/>
                  </a:cubicBezTo>
                  <a:cubicBezTo>
                    <a:pt x="0" y="26"/>
                    <a:pt x="8" y="29"/>
                    <a:pt x="12" y="30"/>
                  </a:cubicBezTo>
                  <a:cubicBezTo>
                    <a:pt x="18" y="30"/>
                    <a:pt x="24" y="29"/>
                    <a:pt x="30" y="27"/>
                  </a:cubicBezTo>
                  <a:cubicBezTo>
                    <a:pt x="39" y="24"/>
                    <a:pt x="48" y="19"/>
                    <a:pt x="57" y="15"/>
                  </a:cubicBezTo>
                  <a:cubicBezTo>
                    <a:pt x="58" y="15"/>
                    <a:pt x="57" y="13"/>
                    <a:pt x="57" y="13"/>
                  </a:cubicBezTo>
                  <a:cubicBezTo>
                    <a:pt x="48" y="16"/>
                    <a:pt x="40" y="19"/>
                    <a:pt x="31" y="23"/>
                  </a:cubicBezTo>
                  <a:cubicBezTo>
                    <a:pt x="27" y="24"/>
                    <a:pt x="22" y="26"/>
                    <a:pt x="18" y="27"/>
                  </a:cubicBezTo>
                  <a:cubicBezTo>
                    <a:pt x="14" y="28"/>
                    <a:pt x="8" y="30"/>
                    <a:pt x="7" y="25"/>
                  </a:cubicBezTo>
                  <a:cubicBezTo>
                    <a:pt x="5" y="22"/>
                    <a:pt x="8" y="17"/>
                    <a:pt x="11" y="15"/>
                  </a:cubicBezTo>
                  <a:cubicBezTo>
                    <a:pt x="16" y="10"/>
                    <a:pt x="23" y="7"/>
                    <a:pt x="29" y="5"/>
                  </a:cubicBezTo>
                  <a:cubicBezTo>
                    <a:pt x="35" y="3"/>
                    <a:pt x="41" y="2"/>
                    <a:pt x="47" y="2"/>
                  </a:cubicBezTo>
                  <a:cubicBezTo>
                    <a:pt x="47" y="1"/>
                    <a:pt x="47" y="1"/>
                    <a:pt x="47" y="0"/>
                  </a:cubicBezTo>
                  <a:cubicBezTo>
                    <a:pt x="44" y="2"/>
                    <a:pt x="41" y="2"/>
                    <a:pt x="38" y="3"/>
                  </a:cubicBezTo>
                  <a:cubicBezTo>
                    <a:pt x="34" y="4"/>
                    <a:pt x="30" y="5"/>
                    <a:pt x="25" y="6"/>
                  </a:cubicBezTo>
                  <a:cubicBezTo>
                    <a:pt x="21" y="7"/>
                    <a:pt x="17" y="9"/>
                    <a:pt x="13" y="11"/>
                  </a:cubicBezTo>
                  <a:cubicBezTo>
                    <a:pt x="10" y="12"/>
                    <a:pt x="7" y="15"/>
                    <a:pt x="5" y="18"/>
                  </a:cubicBezTo>
                  <a:cubicBezTo>
                    <a:pt x="3" y="21"/>
                    <a:pt x="4" y="24"/>
                    <a:pt x="6" y="27"/>
                  </a:cubicBezTo>
                  <a:cubicBezTo>
                    <a:pt x="7" y="30"/>
                    <a:pt x="11" y="30"/>
                    <a:pt x="13" y="31"/>
                  </a:cubicBezTo>
                  <a:cubicBezTo>
                    <a:pt x="17" y="31"/>
                    <a:pt x="21" y="30"/>
                    <a:pt x="25" y="28"/>
                  </a:cubicBezTo>
                  <a:cubicBezTo>
                    <a:pt x="30" y="27"/>
                    <a:pt x="34" y="25"/>
                    <a:pt x="39" y="23"/>
                  </a:cubicBezTo>
                  <a:cubicBezTo>
                    <a:pt x="43" y="21"/>
                    <a:pt x="47" y="19"/>
                    <a:pt x="51" y="18"/>
                  </a:cubicBezTo>
                  <a:cubicBezTo>
                    <a:pt x="54" y="16"/>
                    <a:pt x="57" y="15"/>
                    <a:pt x="60" y="14"/>
                  </a:cubicBezTo>
                  <a:cubicBezTo>
                    <a:pt x="60" y="14"/>
                    <a:pt x="60" y="13"/>
                    <a:pt x="59" y="13"/>
                  </a:cubicBezTo>
                  <a:cubicBezTo>
                    <a:pt x="54" y="13"/>
                    <a:pt x="50" y="14"/>
                    <a:pt x="45" y="16"/>
                  </a:cubicBezTo>
                  <a:cubicBezTo>
                    <a:pt x="41" y="18"/>
                    <a:pt x="36" y="21"/>
                    <a:pt x="31" y="23"/>
                  </a:cubicBezTo>
                  <a:cubicBezTo>
                    <a:pt x="27" y="25"/>
                    <a:pt x="21" y="28"/>
                    <a:pt x="16" y="28"/>
                  </a:cubicBezTo>
                  <a:cubicBezTo>
                    <a:pt x="14" y="29"/>
                    <a:pt x="11" y="28"/>
                    <a:pt x="9" y="28"/>
                  </a:cubicBezTo>
                  <a:cubicBezTo>
                    <a:pt x="8" y="27"/>
                    <a:pt x="8" y="27"/>
                    <a:pt x="7" y="26"/>
                  </a:cubicBezTo>
                  <a:cubicBezTo>
                    <a:pt x="6" y="25"/>
                    <a:pt x="7" y="24"/>
                    <a:pt x="8" y="24"/>
                  </a:cubicBezTo>
                  <a:cubicBezTo>
                    <a:pt x="8" y="24"/>
                    <a:pt x="7" y="24"/>
                    <a:pt x="7" y="24"/>
                  </a:cubicBezTo>
                  <a:cubicBezTo>
                    <a:pt x="11" y="31"/>
                    <a:pt x="21" y="30"/>
                    <a:pt x="29" y="28"/>
                  </a:cubicBezTo>
                  <a:cubicBezTo>
                    <a:pt x="39" y="25"/>
                    <a:pt x="47" y="21"/>
                    <a:pt x="56" y="17"/>
                  </a:cubicBezTo>
                  <a:cubicBezTo>
                    <a:pt x="58" y="16"/>
                    <a:pt x="59" y="16"/>
                    <a:pt x="61" y="15"/>
                  </a:cubicBezTo>
                  <a:cubicBezTo>
                    <a:pt x="62" y="14"/>
                    <a:pt x="61" y="13"/>
                    <a:pt x="60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5" name="Freeform 488"/>
            <p:cNvSpPr/>
            <p:nvPr/>
          </p:nvSpPr>
          <p:spPr bwMode="auto">
            <a:xfrm>
              <a:off x="6162" y="2584"/>
              <a:ext cx="94" cy="155"/>
            </a:xfrm>
            <a:custGeom>
              <a:avLst/>
              <a:gdLst>
                <a:gd name="T0" fmla="*/ 34 w 73"/>
                <a:gd name="T1" fmla="*/ 79 h 120"/>
                <a:gd name="T2" fmla="*/ 22 w 73"/>
                <a:gd name="T3" fmla="*/ 47 h 120"/>
                <a:gd name="T4" fmla="*/ 34 w 73"/>
                <a:gd name="T5" fmla="*/ 81 h 120"/>
                <a:gd name="T6" fmla="*/ 46 w 73"/>
                <a:gd name="T7" fmla="*/ 120 h 120"/>
                <a:gd name="T8" fmla="*/ 31 w 73"/>
                <a:gd name="T9" fmla="*/ 76 h 120"/>
                <a:gd name="T10" fmla="*/ 24 w 73"/>
                <a:gd name="T11" fmla="*/ 57 h 120"/>
                <a:gd name="T12" fmla="*/ 16 w 73"/>
                <a:gd name="T13" fmla="*/ 39 h 120"/>
                <a:gd name="T14" fmla="*/ 26 w 73"/>
                <a:gd name="T15" fmla="*/ 72 h 120"/>
                <a:gd name="T16" fmla="*/ 19 w 73"/>
                <a:gd name="T17" fmla="*/ 54 h 120"/>
                <a:gd name="T18" fmla="*/ 36 w 73"/>
                <a:gd name="T19" fmla="*/ 27 h 120"/>
                <a:gd name="T20" fmla="*/ 71 w 73"/>
                <a:gd name="T21" fmla="*/ 10 h 120"/>
                <a:gd name="T22" fmla="*/ 66 w 73"/>
                <a:gd name="T23" fmla="*/ 0 h 120"/>
                <a:gd name="T24" fmla="*/ 69 w 73"/>
                <a:gd name="T25" fmla="*/ 14 h 120"/>
                <a:gd name="T26" fmla="*/ 49 w 73"/>
                <a:gd name="T27" fmla="*/ 26 h 120"/>
                <a:gd name="T28" fmla="*/ 8 w 73"/>
                <a:gd name="T29" fmla="*/ 35 h 120"/>
                <a:gd name="T30" fmla="*/ 6 w 73"/>
                <a:gd name="T31" fmla="*/ 25 h 120"/>
                <a:gd name="T32" fmla="*/ 10 w 73"/>
                <a:gd name="T33" fmla="*/ 14 h 120"/>
                <a:gd name="T34" fmla="*/ 13 w 73"/>
                <a:gd name="T35" fmla="*/ 38 h 120"/>
                <a:gd name="T36" fmla="*/ 7 w 73"/>
                <a:gd name="T37" fmla="*/ 22 h 120"/>
                <a:gd name="T38" fmla="*/ 7 w 73"/>
                <a:gd name="T39" fmla="*/ 32 h 120"/>
                <a:gd name="T40" fmla="*/ 28 w 73"/>
                <a:gd name="T41" fmla="*/ 35 h 120"/>
                <a:gd name="T42" fmla="*/ 48 w 73"/>
                <a:gd name="T43" fmla="*/ 28 h 120"/>
                <a:gd name="T44" fmla="*/ 70 w 73"/>
                <a:gd name="T45" fmla="*/ 19 h 120"/>
                <a:gd name="T46" fmla="*/ 66 w 73"/>
                <a:gd name="T47" fmla="*/ 10 h 120"/>
                <a:gd name="T48" fmla="*/ 63 w 73"/>
                <a:gd name="T49" fmla="*/ 21 h 120"/>
                <a:gd name="T50" fmla="*/ 20 w 73"/>
                <a:gd name="T51" fmla="*/ 37 h 120"/>
                <a:gd name="T52" fmla="*/ 8 w 73"/>
                <a:gd name="T53" fmla="*/ 28 h 120"/>
                <a:gd name="T54" fmla="*/ 5 w 73"/>
                <a:gd name="T55" fmla="*/ 21 h 120"/>
                <a:gd name="T56" fmla="*/ 12 w 73"/>
                <a:gd name="T57" fmla="*/ 39 h 120"/>
                <a:gd name="T58" fmla="*/ 8 w 73"/>
                <a:gd name="T59" fmla="*/ 27 h 120"/>
                <a:gd name="T60" fmla="*/ 10 w 73"/>
                <a:gd name="T61" fmla="*/ 15 h 120"/>
                <a:gd name="T62" fmla="*/ 16 w 73"/>
                <a:gd name="T63" fmla="*/ 40 h 120"/>
                <a:gd name="T64" fmla="*/ 59 w 73"/>
                <a:gd name="T65" fmla="*/ 23 h 120"/>
                <a:gd name="T66" fmla="*/ 67 w 73"/>
                <a:gd name="T67" fmla="*/ 1 h 120"/>
                <a:gd name="T68" fmla="*/ 70 w 73"/>
                <a:gd name="T69" fmla="*/ 9 h 120"/>
                <a:gd name="T70" fmla="*/ 54 w 73"/>
                <a:gd name="T71" fmla="*/ 21 h 120"/>
                <a:gd name="T72" fmla="*/ 22 w 73"/>
                <a:gd name="T73" fmla="*/ 32 h 120"/>
                <a:gd name="T74" fmla="*/ 16 w 73"/>
                <a:gd name="T75" fmla="*/ 47 h 120"/>
                <a:gd name="T76" fmla="*/ 26 w 73"/>
                <a:gd name="T77" fmla="*/ 72 h 120"/>
                <a:gd name="T78" fmla="*/ 25 w 73"/>
                <a:gd name="T79" fmla="*/ 55 h 120"/>
                <a:gd name="T80" fmla="*/ 16 w 73"/>
                <a:gd name="T81" fmla="*/ 39 h 120"/>
                <a:gd name="T82" fmla="*/ 25 w 73"/>
                <a:gd name="T83" fmla="*/ 67 h 120"/>
                <a:gd name="T84" fmla="*/ 46 w 73"/>
                <a:gd name="T85" fmla="*/ 119 h 120"/>
                <a:gd name="T86" fmla="*/ 40 w 73"/>
                <a:gd name="T87" fmla="*/ 100 h 120"/>
                <a:gd name="T88" fmla="*/ 22 w 73"/>
                <a:gd name="T89" fmla="*/ 46 h 120"/>
                <a:gd name="T90" fmla="*/ 27 w 73"/>
                <a:gd name="T91" fmla="*/ 63 h 120"/>
                <a:gd name="T92" fmla="*/ 48 w 73"/>
                <a:gd name="T93" fmla="*/ 109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3" h="120">
                  <a:moveTo>
                    <a:pt x="49" y="108"/>
                  </a:moveTo>
                  <a:cubicBezTo>
                    <a:pt x="42" y="100"/>
                    <a:pt x="38" y="89"/>
                    <a:pt x="34" y="79"/>
                  </a:cubicBezTo>
                  <a:cubicBezTo>
                    <a:pt x="33" y="73"/>
                    <a:pt x="31" y="68"/>
                    <a:pt x="28" y="63"/>
                  </a:cubicBezTo>
                  <a:cubicBezTo>
                    <a:pt x="26" y="58"/>
                    <a:pt x="24" y="52"/>
                    <a:pt x="22" y="47"/>
                  </a:cubicBezTo>
                  <a:cubicBezTo>
                    <a:pt x="22" y="47"/>
                    <a:pt x="22" y="47"/>
                    <a:pt x="21" y="47"/>
                  </a:cubicBezTo>
                  <a:cubicBezTo>
                    <a:pt x="28" y="58"/>
                    <a:pt x="31" y="70"/>
                    <a:pt x="34" y="81"/>
                  </a:cubicBezTo>
                  <a:cubicBezTo>
                    <a:pt x="36" y="88"/>
                    <a:pt x="38" y="94"/>
                    <a:pt x="39" y="101"/>
                  </a:cubicBezTo>
                  <a:cubicBezTo>
                    <a:pt x="41" y="107"/>
                    <a:pt x="43" y="114"/>
                    <a:pt x="46" y="120"/>
                  </a:cubicBezTo>
                  <a:cubicBezTo>
                    <a:pt x="46" y="120"/>
                    <a:pt x="47" y="120"/>
                    <a:pt x="47" y="119"/>
                  </a:cubicBezTo>
                  <a:cubicBezTo>
                    <a:pt x="42" y="104"/>
                    <a:pt x="36" y="90"/>
                    <a:pt x="31" y="76"/>
                  </a:cubicBezTo>
                  <a:cubicBezTo>
                    <a:pt x="29" y="73"/>
                    <a:pt x="28" y="70"/>
                    <a:pt x="27" y="66"/>
                  </a:cubicBezTo>
                  <a:cubicBezTo>
                    <a:pt x="26" y="63"/>
                    <a:pt x="25" y="60"/>
                    <a:pt x="24" y="57"/>
                  </a:cubicBezTo>
                  <a:cubicBezTo>
                    <a:pt x="22" y="50"/>
                    <a:pt x="20" y="44"/>
                    <a:pt x="17" y="38"/>
                  </a:cubicBezTo>
                  <a:cubicBezTo>
                    <a:pt x="16" y="37"/>
                    <a:pt x="15" y="38"/>
                    <a:pt x="16" y="39"/>
                  </a:cubicBezTo>
                  <a:cubicBezTo>
                    <a:pt x="18" y="44"/>
                    <a:pt x="21" y="49"/>
                    <a:pt x="23" y="54"/>
                  </a:cubicBezTo>
                  <a:cubicBezTo>
                    <a:pt x="25" y="60"/>
                    <a:pt x="27" y="66"/>
                    <a:pt x="26" y="72"/>
                  </a:cubicBezTo>
                  <a:cubicBezTo>
                    <a:pt x="26" y="72"/>
                    <a:pt x="27" y="71"/>
                    <a:pt x="27" y="71"/>
                  </a:cubicBezTo>
                  <a:cubicBezTo>
                    <a:pt x="23" y="67"/>
                    <a:pt x="21" y="60"/>
                    <a:pt x="19" y="54"/>
                  </a:cubicBezTo>
                  <a:cubicBezTo>
                    <a:pt x="18" y="49"/>
                    <a:pt x="16" y="42"/>
                    <a:pt x="19" y="37"/>
                  </a:cubicBezTo>
                  <a:cubicBezTo>
                    <a:pt x="23" y="31"/>
                    <a:pt x="30" y="29"/>
                    <a:pt x="36" y="27"/>
                  </a:cubicBezTo>
                  <a:cubicBezTo>
                    <a:pt x="44" y="25"/>
                    <a:pt x="53" y="23"/>
                    <a:pt x="61" y="20"/>
                  </a:cubicBezTo>
                  <a:cubicBezTo>
                    <a:pt x="66" y="18"/>
                    <a:pt x="70" y="15"/>
                    <a:pt x="71" y="10"/>
                  </a:cubicBezTo>
                  <a:cubicBezTo>
                    <a:pt x="72" y="8"/>
                    <a:pt x="72" y="6"/>
                    <a:pt x="71" y="5"/>
                  </a:cubicBezTo>
                  <a:cubicBezTo>
                    <a:pt x="70" y="2"/>
                    <a:pt x="68" y="1"/>
                    <a:pt x="66" y="0"/>
                  </a:cubicBezTo>
                  <a:cubicBezTo>
                    <a:pt x="66" y="0"/>
                    <a:pt x="65" y="1"/>
                    <a:pt x="66" y="1"/>
                  </a:cubicBezTo>
                  <a:cubicBezTo>
                    <a:pt x="68" y="5"/>
                    <a:pt x="71" y="10"/>
                    <a:pt x="69" y="14"/>
                  </a:cubicBezTo>
                  <a:cubicBezTo>
                    <a:pt x="67" y="17"/>
                    <a:pt x="64" y="19"/>
                    <a:pt x="61" y="20"/>
                  </a:cubicBezTo>
                  <a:cubicBezTo>
                    <a:pt x="57" y="22"/>
                    <a:pt x="53" y="24"/>
                    <a:pt x="49" y="26"/>
                  </a:cubicBezTo>
                  <a:cubicBezTo>
                    <a:pt x="41" y="31"/>
                    <a:pt x="33" y="34"/>
                    <a:pt x="25" y="37"/>
                  </a:cubicBezTo>
                  <a:cubicBezTo>
                    <a:pt x="19" y="39"/>
                    <a:pt x="12" y="39"/>
                    <a:pt x="8" y="35"/>
                  </a:cubicBezTo>
                  <a:cubicBezTo>
                    <a:pt x="7" y="34"/>
                    <a:pt x="5" y="32"/>
                    <a:pt x="5" y="31"/>
                  </a:cubicBezTo>
                  <a:cubicBezTo>
                    <a:pt x="4" y="29"/>
                    <a:pt x="5" y="27"/>
                    <a:pt x="6" y="25"/>
                  </a:cubicBezTo>
                  <a:cubicBezTo>
                    <a:pt x="7" y="22"/>
                    <a:pt x="10" y="19"/>
                    <a:pt x="11" y="16"/>
                  </a:cubicBezTo>
                  <a:cubicBezTo>
                    <a:pt x="11" y="15"/>
                    <a:pt x="11" y="14"/>
                    <a:pt x="10" y="14"/>
                  </a:cubicBezTo>
                  <a:cubicBezTo>
                    <a:pt x="0" y="19"/>
                    <a:pt x="10" y="33"/>
                    <a:pt x="12" y="39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1" y="36"/>
                    <a:pt x="10" y="33"/>
                    <a:pt x="9" y="31"/>
                  </a:cubicBezTo>
                  <a:cubicBezTo>
                    <a:pt x="7" y="28"/>
                    <a:pt x="6" y="25"/>
                    <a:pt x="7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7" y="25"/>
                    <a:pt x="6" y="28"/>
                    <a:pt x="7" y="32"/>
                  </a:cubicBezTo>
                  <a:cubicBezTo>
                    <a:pt x="7" y="35"/>
                    <a:pt x="9" y="37"/>
                    <a:pt x="12" y="38"/>
                  </a:cubicBezTo>
                  <a:cubicBezTo>
                    <a:pt x="17" y="40"/>
                    <a:pt x="24" y="37"/>
                    <a:pt x="28" y="35"/>
                  </a:cubicBezTo>
                  <a:cubicBezTo>
                    <a:pt x="31" y="34"/>
                    <a:pt x="33" y="33"/>
                    <a:pt x="36" y="32"/>
                  </a:cubicBezTo>
                  <a:cubicBezTo>
                    <a:pt x="40" y="30"/>
                    <a:pt x="44" y="29"/>
                    <a:pt x="48" y="28"/>
                  </a:cubicBezTo>
                  <a:cubicBezTo>
                    <a:pt x="53" y="26"/>
                    <a:pt x="57" y="25"/>
                    <a:pt x="61" y="23"/>
                  </a:cubicBezTo>
                  <a:cubicBezTo>
                    <a:pt x="64" y="22"/>
                    <a:pt x="68" y="21"/>
                    <a:pt x="70" y="19"/>
                  </a:cubicBezTo>
                  <a:cubicBezTo>
                    <a:pt x="73" y="15"/>
                    <a:pt x="70" y="11"/>
                    <a:pt x="67" y="8"/>
                  </a:cubicBezTo>
                  <a:cubicBezTo>
                    <a:pt x="66" y="8"/>
                    <a:pt x="65" y="9"/>
                    <a:pt x="66" y="10"/>
                  </a:cubicBezTo>
                  <a:cubicBezTo>
                    <a:pt x="68" y="11"/>
                    <a:pt x="70" y="13"/>
                    <a:pt x="70" y="16"/>
                  </a:cubicBezTo>
                  <a:cubicBezTo>
                    <a:pt x="70" y="19"/>
                    <a:pt x="65" y="20"/>
                    <a:pt x="63" y="21"/>
                  </a:cubicBezTo>
                  <a:cubicBezTo>
                    <a:pt x="54" y="24"/>
                    <a:pt x="45" y="27"/>
                    <a:pt x="36" y="30"/>
                  </a:cubicBezTo>
                  <a:cubicBezTo>
                    <a:pt x="31" y="32"/>
                    <a:pt x="26" y="35"/>
                    <a:pt x="20" y="37"/>
                  </a:cubicBezTo>
                  <a:cubicBezTo>
                    <a:pt x="18" y="37"/>
                    <a:pt x="15" y="38"/>
                    <a:pt x="12" y="37"/>
                  </a:cubicBezTo>
                  <a:cubicBezTo>
                    <a:pt x="8" y="35"/>
                    <a:pt x="8" y="31"/>
                    <a:pt x="8" y="28"/>
                  </a:cubicBezTo>
                  <a:cubicBezTo>
                    <a:pt x="8" y="25"/>
                    <a:pt x="8" y="23"/>
                    <a:pt x="7" y="21"/>
                  </a:cubicBezTo>
                  <a:cubicBezTo>
                    <a:pt x="7" y="21"/>
                    <a:pt x="6" y="20"/>
                    <a:pt x="5" y="21"/>
                  </a:cubicBezTo>
                  <a:cubicBezTo>
                    <a:pt x="5" y="24"/>
                    <a:pt x="6" y="28"/>
                    <a:pt x="7" y="31"/>
                  </a:cubicBezTo>
                  <a:cubicBezTo>
                    <a:pt x="9" y="34"/>
                    <a:pt x="10" y="37"/>
                    <a:pt x="12" y="39"/>
                  </a:cubicBezTo>
                  <a:cubicBezTo>
                    <a:pt x="13" y="40"/>
                    <a:pt x="14" y="39"/>
                    <a:pt x="13" y="38"/>
                  </a:cubicBezTo>
                  <a:cubicBezTo>
                    <a:pt x="12" y="34"/>
                    <a:pt x="10" y="31"/>
                    <a:pt x="8" y="27"/>
                  </a:cubicBezTo>
                  <a:cubicBezTo>
                    <a:pt x="7" y="23"/>
                    <a:pt x="6" y="18"/>
                    <a:pt x="11" y="16"/>
                  </a:cubicBezTo>
                  <a:cubicBezTo>
                    <a:pt x="10" y="16"/>
                    <a:pt x="10" y="15"/>
                    <a:pt x="10" y="15"/>
                  </a:cubicBezTo>
                  <a:cubicBezTo>
                    <a:pt x="8" y="20"/>
                    <a:pt x="3" y="25"/>
                    <a:pt x="3" y="31"/>
                  </a:cubicBezTo>
                  <a:cubicBezTo>
                    <a:pt x="4" y="36"/>
                    <a:pt x="10" y="39"/>
                    <a:pt x="16" y="40"/>
                  </a:cubicBezTo>
                  <a:cubicBezTo>
                    <a:pt x="22" y="40"/>
                    <a:pt x="30" y="37"/>
                    <a:pt x="36" y="35"/>
                  </a:cubicBezTo>
                  <a:cubicBezTo>
                    <a:pt x="43" y="31"/>
                    <a:pt x="51" y="27"/>
                    <a:pt x="59" y="23"/>
                  </a:cubicBezTo>
                  <a:cubicBezTo>
                    <a:pt x="63" y="21"/>
                    <a:pt x="70" y="18"/>
                    <a:pt x="71" y="13"/>
                  </a:cubicBezTo>
                  <a:cubicBezTo>
                    <a:pt x="72" y="9"/>
                    <a:pt x="69" y="4"/>
                    <a:pt x="67" y="1"/>
                  </a:cubicBezTo>
                  <a:cubicBezTo>
                    <a:pt x="66" y="1"/>
                    <a:pt x="66" y="1"/>
                    <a:pt x="66" y="2"/>
                  </a:cubicBezTo>
                  <a:cubicBezTo>
                    <a:pt x="69" y="3"/>
                    <a:pt x="71" y="5"/>
                    <a:pt x="70" y="9"/>
                  </a:cubicBezTo>
                  <a:cubicBezTo>
                    <a:pt x="70" y="12"/>
                    <a:pt x="67" y="14"/>
                    <a:pt x="65" y="16"/>
                  </a:cubicBezTo>
                  <a:cubicBezTo>
                    <a:pt x="62" y="19"/>
                    <a:pt x="57" y="20"/>
                    <a:pt x="54" y="21"/>
                  </a:cubicBezTo>
                  <a:cubicBezTo>
                    <a:pt x="50" y="22"/>
                    <a:pt x="45" y="23"/>
                    <a:pt x="41" y="24"/>
                  </a:cubicBezTo>
                  <a:cubicBezTo>
                    <a:pt x="34" y="26"/>
                    <a:pt x="27" y="28"/>
                    <a:pt x="22" y="32"/>
                  </a:cubicBezTo>
                  <a:cubicBezTo>
                    <a:pt x="19" y="34"/>
                    <a:pt x="18" y="36"/>
                    <a:pt x="17" y="38"/>
                  </a:cubicBezTo>
                  <a:cubicBezTo>
                    <a:pt x="16" y="41"/>
                    <a:pt x="16" y="44"/>
                    <a:pt x="16" y="47"/>
                  </a:cubicBezTo>
                  <a:cubicBezTo>
                    <a:pt x="17" y="52"/>
                    <a:pt x="18" y="56"/>
                    <a:pt x="20" y="61"/>
                  </a:cubicBezTo>
                  <a:cubicBezTo>
                    <a:pt x="21" y="65"/>
                    <a:pt x="23" y="69"/>
                    <a:pt x="26" y="72"/>
                  </a:cubicBezTo>
                  <a:cubicBezTo>
                    <a:pt x="27" y="73"/>
                    <a:pt x="27" y="73"/>
                    <a:pt x="27" y="72"/>
                  </a:cubicBezTo>
                  <a:cubicBezTo>
                    <a:pt x="29" y="66"/>
                    <a:pt x="27" y="60"/>
                    <a:pt x="25" y="55"/>
                  </a:cubicBezTo>
                  <a:cubicBezTo>
                    <a:pt x="22" y="49"/>
                    <a:pt x="20" y="43"/>
                    <a:pt x="17" y="38"/>
                  </a:cubicBezTo>
                  <a:cubicBezTo>
                    <a:pt x="16" y="38"/>
                    <a:pt x="16" y="38"/>
                    <a:pt x="16" y="39"/>
                  </a:cubicBezTo>
                  <a:cubicBezTo>
                    <a:pt x="19" y="44"/>
                    <a:pt x="21" y="51"/>
                    <a:pt x="22" y="57"/>
                  </a:cubicBezTo>
                  <a:cubicBezTo>
                    <a:pt x="23" y="60"/>
                    <a:pt x="24" y="64"/>
                    <a:pt x="25" y="67"/>
                  </a:cubicBezTo>
                  <a:cubicBezTo>
                    <a:pt x="26" y="70"/>
                    <a:pt x="28" y="73"/>
                    <a:pt x="29" y="77"/>
                  </a:cubicBezTo>
                  <a:cubicBezTo>
                    <a:pt x="35" y="91"/>
                    <a:pt x="41" y="105"/>
                    <a:pt x="46" y="119"/>
                  </a:cubicBezTo>
                  <a:cubicBezTo>
                    <a:pt x="46" y="119"/>
                    <a:pt x="46" y="119"/>
                    <a:pt x="47" y="119"/>
                  </a:cubicBezTo>
                  <a:cubicBezTo>
                    <a:pt x="44" y="113"/>
                    <a:pt x="42" y="106"/>
                    <a:pt x="40" y="100"/>
                  </a:cubicBezTo>
                  <a:cubicBezTo>
                    <a:pt x="39" y="93"/>
                    <a:pt x="37" y="87"/>
                    <a:pt x="36" y="81"/>
                  </a:cubicBezTo>
                  <a:cubicBezTo>
                    <a:pt x="32" y="69"/>
                    <a:pt x="29" y="57"/>
                    <a:pt x="22" y="46"/>
                  </a:cubicBezTo>
                  <a:cubicBezTo>
                    <a:pt x="22" y="46"/>
                    <a:pt x="21" y="46"/>
                    <a:pt x="21" y="47"/>
                  </a:cubicBezTo>
                  <a:cubicBezTo>
                    <a:pt x="22" y="53"/>
                    <a:pt x="25" y="58"/>
                    <a:pt x="27" y="63"/>
                  </a:cubicBezTo>
                  <a:cubicBezTo>
                    <a:pt x="29" y="69"/>
                    <a:pt x="31" y="74"/>
                    <a:pt x="33" y="80"/>
                  </a:cubicBezTo>
                  <a:cubicBezTo>
                    <a:pt x="37" y="90"/>
                    <a:pt x="40" y="100"/>
                    <a:pt x="48" y="109"/>
                  </a:cubicBezTo>
                  <a:cubicBezTo>
                    <a:pt x="48" y="109"/>
                    <a:pt x="50" y="108"/>
                    <a:pt x="49" y="10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6" name="Freeform 489"/>
            <p:cNvSpPr/>
            <p:nvPr/>
          </p:nvSpPr>
          <p:spPr bwMode="auto">
            <a:xfrm>
              <a:off x="5953" y="2644"/>
              <a:ext cx="243" cy="160"/>
            </a:xfrm>
            <a:custGeom>
              <a:avLst/>
              <a:gdLst>
                <a:gd name="T0" fmla="*/ 148 w 188"/>
                <a:gd name="T1" fmla="*/ 14 h 124"/>
                <a:gd name="T2" fmla="*/ 96 w 188"/>
                <a:gd name="T3" fmla="*/ 30 h 124"/>
                <a:gd name="T4" fmla="*/ 42 w 188"/>
                <a:gd name="T5" fmla="*/ 44 h 124"/>
                <a:gd name="T6" fmla="*/ 8 w 188"/>
                <a:gd name="T7" fmla="*/ 58 h 124"/>
                <a:gd name="T8" fmla="*/ 7 w 188"/>
                <a:gd name="T9" fmla="*/ 98 h 124"/>
                <a:gd name="T10" fmla="*/ 13 w 188"/>
                <a:gd name="T11" fmla="*/ 122 h 124"/>
                <a:gd name="T12" fmla="*/ 2 w 188"/>
                <a:gd name="T13" fmla="*/ 89 h 124"/>
                <a:gd name="T14" fmla="*/ 18 w 188"/>
                <a:gd name="T15" fmla="*/ 61 h 124"/>
                <a:gd name="T16" fmla="*/ 103 w 188"/>
                <a:gd name="T17" fmla="*/ 29 h 124"/>
                <a:gd name="T18" fmla="*/ 186 w 188"/>
                <a:gd name="T19" fmla="*/ 0 h 124"/>
                <a:gd name="T20" fmla="*/ 136 w 188"/>
                <a:gd name="T21" fmla="*/ 18 h 124"/>
                <a:gd name="T22" fmla="*/ 56 w 188"/>
                <a:gd name="T23" fmla="*/ 42 h 124"/>
                <a:gd name="T24" fmla="*/ 9 w 188"/>
                <a:gd name="T25" fmla="*/ 68 h 124"/>
                <a:gd name="T26" fmla="*/ 11 w 188"/>
                <a:gd name="T27" fmla="*/ 90 h 124"/>
                <a:gd name="T28" fmla="*/ 19 w 188"/>
                <a:gd name="T29" fmla="*/ 118 h 124"/>
                <a:gd name="T30" fmla="*/ 15 w 188"/>
                <a:gd name="T31" fmla="*/ 116 h 124"/>
                <a:gd name="T32" fmla="*/ 9 w 188"/>
                <a:gd name="T33" fmla="*/ 100 h 124"/>
                <a:gd name="T34" fmla="*/ 7 w 188"/>
                <a:gd name="T35" fmla="*/ 70 h 124"/>
                <a:gd name="T36" fmla="*/ 24 w 188"/>
                <a:gd name="T37" fmla="*/ 59 h 124"/>
                <a:gd name="T38" fmla="*/ 98 w 188"/>
                <a:gd name="T39" fmla="*/ 32 h 124"/>
                <a:gd name="T40" fmla="*/ 177 w 188"/>
                <a:gd name="T41" fmla="*/ 6 h 124"/>
                <a:gd name="T42" fmla="*/ 182 w 188"/>
                <a:gd name="T43" fmla="*/ 3 h 124"/>
                <a:gd name="T44" fmla="*/ 78 w 188"/>
                <a:gd name="T45" fmla="*/ 42 h 124"/>
                <a:gd name="T46" fmla="*/ 32 w 188"/>
                <a:gd name="T47" fmla="*/ 60 h 124"/>
                <a:gd name="T48" fmla="*/ 9 w 188"/>
                <a:gd name="T49" fmla="*/ 77 h 124"/>
                <a:gd name="T50" fmla="*/ 12 w 188"/>
                <a:gd name="T51" fmla="*/ 111 h 124"/>
                <a:gd name="T52" fmla="*/ 8 w 188"/>
                <a:gd name="T53" fmla="*/ 94 h 124"/>
                <a:gd name="T54" fmla="*/ 26 w 188"/>
                <a:gd name="T55" fmla="*/ 64 h 124"/>
                <a:gd name="T56" fmla="*/ 70 w 188"/>
                <a:gd name="T57" fmla="*/ 47 h 124"/>
                <a:gd name="T58" fmla="*/ 148 w 188"/>
                <a:gd name="T59" fmla="*/ 16 h 124"/>
                <a:gd name="T60" fmla="*/ 182 w 188"/>
                <a:gd name="T61" fmla="*/ 3 h 124"/>
                <a:gd name="T62" fmla="*/ 29 w 188"/>
                <a:gd name="T63" fmla="*/ 55 h 124"/>
                <a:gd name="T64" fmla="*/ 10 w 188"/>
                <a:gd name="T65" fmla="*/ 66 h 124"/>
                <a:gd name="T66" fmla="*/ 3 w 188"/>
                <a:gd name="T67" fmla="*/ 83 h 124"/>
                <a:gd name="T68" fmla="*/ 14 w 188"/>
                <a:gd name="T69" fmla="*/ 117 h 124"/>
                <a:gd name="T70" fmla="*/ 20 w 188"/>
                <a:gd name="T71" fmla="*/ 112 h 124"/>
                <a:gd name="T72" fmla="*/ 10 w 188"/>
                <a:gd name="T73" fmla="*/ 74 h 124"/>
                <a:gd name="T74" fmla="*/ 24 w 188"/>
                <a:gd name="T75" fmla="*/ 56 h 124"/>
                <a:gd name="T76" fmla="*/ 65 w 188"/>
                <a:gd name="T77" fmla="*/ 40 h 124"/>
                <a:gd name="T78" fmla="*/ 145 w 188"/>
                <a:gd name="T79" fmla="*/ 17 h 124"/>
                <a:gd name="T80" fmla="*/ 187 w 188"/>
                <a:gd name="T81" fmla="*/ 1 h 124"/>
                <a:gd name="T82" fmla="*/ 81 w 188"/>
                <a:gd name="T83" fmla="*/ 35 h 124"/>
                <a:gd name="T84" fmla="*/ 7 w 188"/>
                <a:gd name="T85" fmla="*/ 68 h 124"/>
                <a:gd name="T86" fmla="*/ 12 w 188"/>
                <a:gd name="T87" fmla="*/ 123 h 124"/>
                <a:gd name="T88" fmla="*/ 8 w 188"/>
                <a:gd name="T89" fmla="*/ 97 h 124"/>
                <a:gd name="T90" fmla="*/ 12 w 188"/>
                <a:gd name="T91" fmla="*/ 57 h 124"/>
                <a:gd name="T92" fmla="*/ 50 w 188"/>
                <a:gd name="T93" fmla="*/ 43 h 124"/>
                <a:gd name="T94" fmla="*/ 104 w 188"/>
                <a:gd name="T95" fmla="*/ 29 h 124"/>
                <a:gd name="T96" fmla="*/ 152 w 188"/>
                <a:gd name="T97" fmla="*/ 14 h 124"/>
                <a:gd name="T98" fmla="*/ 172 w 188"/>
                <a:gd name="T99" fmla="*/ 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8" h="124">
                  <a:moveTo>
                    <a:pt x="172" y="6"/>
                  </a:moveTo>
                  <a:cubicBezTo>
                    <a:pt x="165" y="10"/>
                    <a:pt x="156" y="12"/>
                    <a:pt x="148" y="14"/>
                  </a:cubicBezTo>
                  <a:cubicBezTo>
                    <a:pt x="139" y="17"/>
                    <a:pt x="131" y="20"/>
                    <a:pt x="123" y="23"/>
                  </a:cubicBezTo>
                  <a:cubicBezTo>
                    <a:pt x="114" y="25"/>
                    <a:pt x="105" y="27"/>
                    <a:pt x="96" y="30"/>
                  </a:cubicBezTo>
                  <a:cubicBezTo>
                    <a:pt x="87" y="32"/>
                    <a:pt x="78" y="35"/>
                    <a:pt x="69" y="37"/>
                  </a:cubicBezTo>
                  <a:cubicBezTo>
                    <a:pt x="60" y="40"/>
                    <a:pt x="51" y="42"/>
                    <a:pt x="42" y="44"/>
                  </a:cubicBezTo>
                  <a:cubicBezTo>
                    <a:pt x="35" y="45"/>
                    <a:pt x="29" y="47"/>
                    <a:pt x="22" y="49"/>
                  </a:cubicBezTo>
                  <a:cubicBezTo>
                    <a:pt x="17" y="51"/>
                    <a:pt x="12" y="54"/>
                    <a:pt x="8" y="58"/>
                  </a:cubicBezTo>
                  <a:cubicBezTo>
                    <a:pt x="4" y="63"/>
                    <a:pt x="2" y="70"/>
                    <a:pt x="2" y="77"/>
                  </a:cubicBezTo>
                  <a:cubicBezTo>
                    <a:pt x="3" y="84"/>
                    <a:pt x="5" y="90"/>
                    <a:pt x="7" y="98"/>
                  </a:cubicBezTo>
                  <a:cubicBezTo>
                    <a:pt x="9" y="106"/>
                    <a:pt x="11" y="114"/>
                    <a:pt x="11" y="123"/>
                  </a:cubicBezTo>
                  <a:cubicBezTo>
                    <a:pt x="12" y="123"/>
                    <a:pt x="12" y="123"/>
                    <a:pt x="13" y="122"/>
                  </a:cubicBezTo>
                  <a:cubicBezTo>
                    <a:pt x="8" y="119"/>
                    <a:pt x="5" y="113"/>
                    <a:pt x="4" y="108"/>
                  </a:cubicBezTo>
                  <a:cubicBezTo>
                    <a:pt x="2" y="102"/>
                    <a:pt x="2" y="95"/>
                    <a:pt x="2" y="89"/>
                  </a:cubicBezTo>
                  <a:cubicBezTo>
                    <a:pt x="2" y="83"/>
                    <a:pt x="3" y="78"/>
                    <a:pt x="5" y="73"/>
                  </a:cubicBezTo>
                  <a:cubicBezTo>
                    <a:pt x="8" y="68"/>
                    <a:pt x="13" y="64"/>
                    <a:pt x="18" y="61"/>
                  </a:cubicBezTo>
                  <a:cubicBezTo>
                    <a:pt x="28" y="54"/>
                    <a:pt x="39" y="51"/>
                    <a:pt x="50" y="47"/>
                  </a:cubicBezTo>
                  <a:cubicBezTo>
                    <a:pt x="68" y="40"/>
                    <a:pt x="85" y="35"/>
                    <a:pt x="103" y="29"/>
                  </a:cubicBezTo>
                  <a:cubicBezTo>
                    <a:pt x="131" y="21"/>
                    <a:pt x="160" y="13"/>
                    <a:pt x="187" y="2"/>
                  </a:cubicBezTo>
                  <a:cubicBezTo>
                    <a:pt x="187" y="1"/>
                    <a:pt x="186" y="1"/>
                    <a:pt x="186" y="0"/>
                  </a:cubicBezTo>
                  <a:cubicBezTo>
                    <a:pt x="179" y="5"/>
                    <a:pt x="170" y="7"/>
                    <a:pt x="162" y="9"/>
                  </a:cubicBezTo>
                  <a:cubicBezTo>
                    <a:pt x="154" y="12"/>
                    <a:pt x="145" y="15"/>
                    <a:pt x="136" y="18"/>
                  </a:cubicBezTo>
                  <a:cubicBezTo>
                    <a:pt x="118" y="24"/>
                    <a:pt x="100" y="28"/>
                    <a:pt x="83" y="33"/>
                  </a:cubicBezTo>
                  <a:cubicBezTo>
                    <a:pt x="74" y="36"/>
                    <a:pt x="65" y="39"/>
                    <a:pt x="56" y="42"/>
                  </a:cubicBezTo>
                  <a:cubicBezTo>
                    <a:pt x="48" y="44"/>
                    <a:pt x="41" y="47"/>
                    <a:pt x="34" y="50"/>
                  </a:cubicBezTo>
                  <a:cubicBezTo>
                    <a:pt x="25" y="53"/>
                    <a:pt x="13" y="57"/>
                    <a:pt x="9" y="68"/>
                  </a:cubicBezTo>
                  <a:cubicBezTo>
                    <a:pt x="8" y="71"/>
                    <a:pt x="8" y="74"/>
                    <a:pt x="8" y="78"/>
                  </a:cubicBezTo>
                  <a:cubicBezTo>
                    <a:pt x="9" y="82"/>
                    <a:pt x="10" y="86"/>
                    <a:pt x="11" y="90"/>
                  </a:cubicBezTo>
                  <a:cubicBezTo>
                    <a:pt x="13" y="98"/>
                    <a:pt x="17" y="106"/>
                    <a:pt x="19" y="114"/>
                  </a:cubicBezTo>
                  <a:cubicBezTo>
                    <a:pt x="19" y="115"/>
                    <a:pt x="20" y="117"/>
                    <a:pt x="19" y="118"/>
                  </a:cubicBezTo>
                  <a:cubicBezTo>
                    <a:pt x="19" y="118"/>
                    <a:pt x="17" y="117"/>
                    <a:pt x="17" y="117"/>
                  </a:cubicBezTo>
                  <a:cubicBezTo>
                    <a:pt x="16" y="117"/>
                    <a:pt x="16" y="116"/>
                    <a:pt x="15" y="116"/>
                  </a:cubicBezTo>
                  <a:cubicBezTo>
                    <a:pt x="14" y="114"/>
                    <a:pt x="13" y="111"/>
                    <a:pt x="11" y="108"/>
                  </a:cubicBezTo>
                  <a:cubicBezTo>
                    <a:pt x="11" y="105"/>
                    <a:pt x="10" y="103"/>
                    <a:pt x="9" y="100"/>
                  </a:cubicBezTo>
                  <a:cubicBezTo>
                    <a:pt x="8" y="97"/>
                    <a:pt x="7" y="95"/>
                    <a:pt x="7" y="91"/>
                  </a:cubicBezTo>
                  <a:cubicBezTo>
                    <a:pt x="4" y="85"/>
                    <a:pt x="3" y="77"/>
                    <a:pt x="7" y="70"/>
                  </a:cubicBezTo>
                  <a:cubicBezTo>
                    <a:pt x="9" y="68"/>
                    <a:pt x="12" y="66"/>
                    <a:pt x="14" y="64"/>
                  </a:cubicBezTo>
                  <a:cubicBezTo>
                    <a:pt x="18" y="62"/>
                    <a:pt x="21" y="60"/>
                    <a:pt x="24" y="59"/>
                  </a:cubicBezTo>
                  <a:cubicBezTo>
                    <a:pt x="40" y="51"/>
                    <a:pt x="57" y="45"/>
                    <a:pt x="73" y="40"/>
                  </a:cubicBezTo>
                  <a:cubicBezTo>
                    <a:pt x="82" y="37"/>
                    <a:pt x="90" y="34"/>
                    <a:pt x="98" y="32"/>
                  </a:cubicBezTo>
                  <a:cubicBezTo>
                    <a:pt x="107" y="29"/>
                    <a:pt x="116" y="26"/>
                    <a:pt x="124" y="23"/>
                  </a:cubicBezTo>
                  <a:cubicBezTo>
                    <a:pt x="142" y="17"/>
                    <a:pt x="160" y="12"/>
                    <a:pt x="177" y="6"/>
                  </a:cubicBezTo>
                  <a:cubicBezTo>
                    <a:pt x="179" y="6"/>
                    <a:pt x="181" y="6"/>
                    <a:pt x="183" y="5"/>
                  </a:cubicBezTo>
                  <a:cubicBezTo>
                    <a:pt x="182" y="4"/>
                    <a:pt x="182" y="4"/>
                    <a:pt x="182" y="3"/>
                  </a:cubicBezTo>
                  <a:cubicBezTo>
                    <a:pt x="164" y="9"/>
                    <a:pt x="147" y="15"/>
                    <a:pt x="130" y="22"/>
                  </a:cubicBezTo>
                  <a:cubicBezTo>
                    <a:pt x="113" y="29"/>
                    <a:pt x="95" y="36"/>
                    <a:pt x="78" y="42"/>
                  </a:cubicBezTo>
                  <a:cubicBezTo>
                    <a:pt x="69" y="45"/>
                    <a:pt x="61" y="49"/>
                    <a:pt x="52" y="52"/>
                  </a:cubicBezTo>
                  <a:cubicBezTo>
                    <a:pt x="45" y="55"/>
                    <a:pt x="38" y="57"/>
                    <a:pt x="32" y="60"/>
                  </a:cubicBezTo>
                  <a:cubicBezTo>
                    <a:pt x="26" y="62"/>
                    <a:pt x="20" y="65"/>
                    <a:pt x="14" y="70"/>
                  </a:cubicBezTo>
                  <a:cubicBezTo>
                    <a:pt x="12" y="72"/>
                    <a:pt x="10" y="74"/>
                    <a:pt x="9" y="77"/>
                  </a:cubicBezTo>
                  <a:cubicBezTo>
                    <a:pt x="8" y="80"/>
                    <a:pt x="7" y="82"/>
                    <a:pt x="7" y="85"/>
                  </a:cubicBezTo>
                  <a:cubicBezTo>
                    <a:pt x="5" y="94"/>
                    <a:pt x="7" y="104"/>
                    <a:pt x="12" y="111"/>
                  </a:cubicBezTo>
                  <a:cubicBezTo>
                    <a:pt x="13" y="112"/>
                    <a:pt x="14" y="111"/>
                    <a:pt x="13" y="111"/>
                  </a:cubicBezTo>
                  <a:cubicBezTo>
                    <a:pt x="10" y="106"/>
                    <a:pt x="8" y="100"/>
                    <a:pt x="8" y="94"/>
                  </a:cubicBezTo>
                  <a:cubicBezTo>
                    <a:pt x="7" y="88"/>
                    <a:pt x="8" y="82"/>
                    <a:pt x="11" y="77"/>
                  </a:cubicBezTo>
                  <a:cubicBezTo>
                    <a:pt x="14" y="71"/>
                    <a:pt x="20" y="67"/>
                    <a:pt x="26" y="64"/>
                  </a:cubicBezTo>
                  <a:cubicBezTo>
                    <a:pt x="33" y="60"/>
                    <a:pt x="40" y="58"/>
                    <a:pt x="46" y="56"/>
                  </a:cubicBezTo>
                  <a:cubicBezTo>
                    <a:pt x="55" y="53"/>
                    <a:pt x="63" y="50"/>
                    <a:pt x="70" y="47"/>
                  </a:cubicBezTo>
                  <a:cubicBezTo>
                    <a:pt x="79" y="43"/>
                    <a:pt x="88" y="40"/>
                    <a:pt x="97" y="36"/>
                  </a:cubicBezTo>
                  <a:cubicBezTo>
                    <a:pt x="114" y="30"/>
                    <a:pt x="131" y="23"/>
                    <a:pt x="148" y="16"/>
                  </a:cubicBezTo>
                  <a:cubicBezTo>
                    <a:pt x="160" y="12"/>
                    <a:pt x="171" y="8"/>
                    <a:pt x="183" y="5"/>
                  </a:cubicBezTo>
                  <a:cubicBezTo>
                    <a:pt x="183" y="5"/>
                    <a:pt x="183" y="3"/>
                    <a:pt x="182" y="3"/>
                  </a:cubicBezTo>
                  <a:cubicBezTo>
                    <a:pt x="147" y="14"/>
                    <a:pt x="113" y="26"/>
                    <a:pt x="78" y="37"/>
                  </a:cubicBezTo>
                  <a:cubicBezTo>
                    <a:pt x="61" y="42"/>
                    <a:pt x="45" y="47"/>
                    <a:pt x="29" y="55"/>
                  </a:cubicBezTo>
                  <a:cubicBezTo>
                    <a:pt x="25" y="57"/>
                    <a:pt x="22" y="59"/>
                    <a:pt x="18" y="61"/>
                  </a:cubicBezTo>
                  <a:cubicBezTo>
                    <a:pt x="15" y="62"/>
                    <a:pt x="12" y="64"/>
                    <a:pt x="10" y="66"/>
                  </a:cubicBezTo>
                  <a:cubicBezTo>
                    <a:pt x="7" y="68"/>
                    <a:pt x="5" y="70"/>
                    <a:pt x="4" y="73"/>
                  </a:cubicBezTo>
                  <a:cubicBezTo>
                    <a:pt x="3" y="76"/>
                    <a:pt x="3" y="79"/>
                    <a:pt x="3" y="83"/>
                  </a:cubicBezTo>
                  <a:cubicBezTo>
                    <a:pt x="4" y="89"/>
                    <a:pt x="6" y="95"/>
                    <a:pt x="8" y="101"/>
                  </a:cubicBezTo>
                  <a:cubicBezTo>
                    <a:pt x="10" y="107"/>
                    <a:pt x="11" y="112"/>
                    <a:pt x="14" y="117"/>
                  </a:cubicBezTo>
                  <a:cubicBezTo>
                    <a:pt x="15" y="118"/>
                    <a:pt x="18" y="120"/>
                    <a:pt x="20" y="119"/>
                  </a:cubicBezTo>
                  <a:cubicBezTo>
                    <a:pt x="22" y="118"/>
                    <a:pt x="20" y="114"/>
                    <a:pt x="20" y="112"/>
                  </a:cubicBezTo>
                  <a:cubicBezTo>
                    <a:pt x="18" y="104"/>
                    <a:pt x="14" y="96"/>
                    <a:pt x="12" y="87"/>
                  </a:cubicBezTo>
                  <a:cubicBezTo>
                    <a:pt x="11" y="83"/>
                    <a:pt x="10" y="79"/>
                    <a:pt x="10" y="74"/>
                  </a:cubicBezTo>
                  <a:cubicBezTo>
                    <a:pt x="10" y="71"/>
                    <a:pt x="10" y="69"/>
                    <a:pt x="11" y="66"/>
                  </a:cubicBezTo>
                  <a:cubicBezTo>
                    <a:pt x="14" y="61"/>
                    <a:pt x="19" y="58"/>
                    <a:pt x="24" y="56"/>
                  </a:cubicBezTo>
                  <a:cubicBezTo>
                    <a:pt x="29" y="53"/>
                    <a:pt x="34" y="51"/>
                    <a:pt x="39" y="49"/>
                  </a:cubicBezTo>
                  <a:cubicBezTo>
                    <a:pt x="47" y="46"/>
                    <a:pt x="56" y="43"/>
                    <a:pt x="65" y="40"/>
                  </a:cubicBezTo>
                  <a:cubicBezTo>
                    <a:pt x="83" y="35"/>
                    <a:pt x="100" y="30"/>
                    <a:pt x="118" y="25"/>
                  </a:cubicBezTo>
                  <a:cubicBezTo>
                    <a:pt x="127" y="22"/>
                    <a:pt x="136" y="20"/>
                    <a:pt x="145" y="17"/>
                  </a:cubicBezTo>
                  <a:cubicBezTo>
                    <a:pt x="153" y="14"/>
                    <a:pt x="162" y="11"/>
                    <a:pt x="171" y="8"/>
                  </a:cubicBezTo>
                  <a:cubicBezTo>
                    <a:pt x="176" y="6"/>
                    <a:pt x="182" y="5"/>
                    <a:pt x="187" y="1"/>
                  </a:cubicBezTo>
                  <a:cubicBezTo>
                    <a:pt x="188" y="1"/>
                    <a:pt x="187" y="0"/>
                    <a:pt x="186" y="0"/>
                  </a:cubicBezTo>
                  <a:cubicBezTo>
                    <a:pt x="152" y="14"/>
                    <a:pt x="117" y="24"/>
                    <a:pt x="81" y="35"/>
                  </a:cubicBezTo>
                  <a:cubicBezTo>
                    <a:pt x="66" y="39"/>
                    <a:pt x="52" y="45"/>
                    <a:pt x="37" y="50"/>
                  </a:cubicBezTo>
                  <a:cubicBezTo>
                    <a:pt x="26" y="54"/>
                    <a:pt x="15" y="59"/>
                    <a:pt x="7" y="68"/>
                  </a:cubicBezTo>
                  <a:cubicBezTo>
                    <a:pt x="1" y="75"/>
                    <a:pt x="0" y="86"/>
                    <a:pt x="1" y="96"/>
                  </a:cubicBezTo>
                  <a:cubicBezTo>
                    <a:pt x="1" y="105"/>
                    <a:pt x="4" y="117"/>
                    <a:pt x="12" y="123"/>
                  </a:cubicBezTo>
                  <a:cubicBezTo>
                    <a:pt x="13" y="124"/>
                    <a:pt x="13" y="123"/>
                    <a:pt x="13" y="123"/>
                  </a:cubicBezTo>
                  <a:cubicBezTo>
                    <a:pt x="13" y="114"/>
                    <a:pt x="10" y="106"/>
                    <a:pt x="8" y="97"/>
                  </a:cubicBezTo>
                  <a:cubicBezTo>
                    <a:pt x="7" y="90"/>
                    <a:pt x="4" y="83"/>
                    <a:pt x="4" y="75"/>
                  </a:cubicBezTo>
                  <a:cubicBezTo>
                    <a:pt x="4" y="68"/>
                    <a:pt x="7" y="61"/>
                    <a:pt x="12" y="57"/>
                  </a:cubicBezTo>
                  <a:cubicBezTo>
                    <a:pt x="16" y="52"/>
                    <a:pt x="22" y="50"/>
                    <a:pt x="28" y="48"/>
                  </a:cubicBezTo>
                  <a:cubicBezTo>
                    <a:pt x="35" y="47"/>
                    <a:pt x="43" y="45"/>
                    <a:pt x="50" y="43"/>
                  </a:cubicBezTo>
                  <a:cubicBezTo>
                    <a:pt x="59" y="41"/>
                    <a:pt x="68" y="39"/>
                    <a:pt x="77" y="36"/>
                  </a:cubicBezTo>
                  <a:cubicBezTo>
                    <a:pt x="86" y="34"/>
                    <a:pt x="95" y="32"/>
                    <a:pt x="104" y="29"/>
                  </a:cubicBezTo>
                  <a:cubicBezTo>
                    <a:pt x="113" y="27"/>
                    <a:pt x="121" y="24"/>
                    <a:pt x="130" y="22"/>
                  </a:cubicBezTo>
                  <a:cubicBezTo>
                    <a:pt x="138" y="19"/>
                    <a:pt x="145" y="16"/>
                    <a:pt x="152" y="14"/>
                  </a:cubicBezTo>
                  <a:cubicBezTo>
                    <a:pt x="159" y="12"/>
                    <a:pt x="166" y="10"/>
                    <a:pt x="173" y="7"/>
                  </a:cubicBezTo>
                  <a:cubicBezTo>
                    <a:pt x="174" y="7"/>
                    <a:pt x="173" y="6"/>
                    <a:pt x="172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7" name="Freeform 490"/>
            <p:cNvSpPr/>
            <p:nvPr/>
          </p:nvSpPr>
          <p:spPr bwMode="auto">
            <a:xfrm>
              <a:off x="6043" y="2858"/>
              <a:ext cx="75" cy="36"/>
            </a:xfrm>
            <a:custGeom>
              <a:avLst/>
              <a:gdLst>
                <a:gd name="T0" fmla="*/ 1 w 58"/>
                <a:gd name="T1" fmla="*/ 23 h 28"/>
                <a:gd name="T2" fmla="*/ 13 w 58"/>
                <a:gd name="T3" fmla="*/ 23 h 28"/>
                <a:gd name="T4" fmla="*/ 27 w 58"/>
                <a:gd name="T5" fmla="*/ 18 h 28"/>
                <a:gd name="T6" fmla="*/ 40 w 58"/>
                <a:gd name="T7" fmla="*/ 12 h 28"/>
                <a:gd name="T8" fmla="*/ 54 w 58"/>
                <a:gd name="T9" fmla="*/ 2 h 28"/>
                <a:gd name="T10" fmla="*/ 53 w 58"/>
                <a:gd name="T11" fmla="*/ 1 h 28"/>
                <a:gd name="T12" fmla="*/ 46 w 58"/>
                <a:gd name="T13" fmla="*/ 9 h 28"/>
                <a:gd name="T14" fmla="*/ 34 w 58"/>
                <a:gd name="T15" fmla="*/ 15 h 28"/>
                <a:gd name="T16" fmla="*/ 1 w 58"/>
                <a:gd name="T17" fmla="*/ 23 h 28"/>
                <a:gd name="T18" fmla="*/ 1 w 58"/>
                <a:gd name="T19" fmla="*/ 24 h 28"/>
                <a:gd name="T20" fmla="*/ 27 w 58"/>
                <a:gd name="T21" fmla="*/ 20 h 28"/>
                <a:gd name="T22" fmla="*/ 42 w 58"/>
                <a:gd name="T23" fmla="*/ 13 h 28"/>
                <a:gd name="T24" fmla="*/ 49 w 58"/>
                <a:gd name="T25" fmla="*/ 7 h 28"/>
                <a:gd name="T26" fmla="*/ 57 w 58"/>
                <a:gd name="T27" fmla="*/ 2 h 28"/>
                <a:gd name="T28" fmla="*/ 56 w 58"/>
                <a:gd name="T29" fmla="*/ 1 h 28"/>
                <a:gd name="T30" fmla="*/ 43 w 58"/>
                <a:gd name="T31" fmla="*/ 11 h 28"/>
                <a:gd name="T32" fmla="*/ 29 w 58"/>
                <a:gd name="T33" fmla="*/ 18 h 28"/>
                <a:gd name="T34" fmla="*/ 2 w 58"/>
                <a:gd name="T35" fmla="*/ 23 h 28"/>
                <a:gd name="T36" fmla="*/ 1 w 58"/>
                <a:gd name="T37" fmla="*/ 24 h 28"/>
                <a:gd name="T38" fmla="*/ 35 w 58"/>
                <a:gd name="T39" fmla="*/ 16 h 28"/>
                <a:gd name="T40" fmla="*/ 47 w 58"/>
                <a:gd name="T41" fmla="*/ 10 h 28"/>
                <a:gd name="T42" fmla="*/ 54 w 58"/>
                <a:gd name="T43" fmla="*/ 1 h 28"/>
                <a:gd name="T44" fmla="*/ 53 w 58"/>
                <a:gd name="T45" fmla="*/ 0 h 28"/>
                <a:gd name="T46" fmla="*/ 40 w 58"/>
                <a:gd name="T47" fmla="*/ 10 h 28"/>
                <a:gd name="T48" fmla="*/ 27 w 58"/>
                <a:gd name="T49" fmla="*/ 16 h 28"/>
                <a:gd name="T50" fmla="*/ 14 w 58"/>
                <a:gd name="T51" fmla="*/ 22 h 28"/>
                <a:gd name="T52" fmla="*/ 2 w 58"/>
                <a:gd name="T53" fmla="*/ 22 h 28"/>
                <a:gd name="T54" fmla="*/ 1 w 58"/>
                <a:gd name="T55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8" h="28">
                  <a:moveTo>
                    <a:pt x="1" y="23"/>
                  </a:moveTo>
                  <a:cubicBezTo>
                    <a:pt x="5" y="25"/>
                    <a:pt x="9" y="25"/>
                    <a:pt x="13" y="23"/>
                  </a:cubicBezTo>
                  <a:cubicBezTo>
                    <a:pt x="18" y="22"/>
                    <a:pt x="22" y="20"/>
                    <a:pt x="27" y="18"/>
                  </a:cubicBezTo>
                  <a:cubicBezTo>
                    <a:pt x="31" y="16"/>
                    <a:pt x="36" y="14"/>
                    <a:pt x="40" y="12"/>
                  </a:cubicBezTo>
                  <a:cubicBezTo>
                    <a:pt x="46" y="9"/>
                    <a:pt x="50" y="6"/>
                    <a:pt x="54" y="2"/>
                  </a:cubicBezTo>
                  <a:cubicBezTo>
                    <a:pt x="54" y="1"/>
                    <a:pt x="53" y="1"/>
                    <a:pt x="53" y="1"/>
                  </a:cubicBezTo>
                  <a:cubicBezTo>
                    <a:pt x="52" y="5"/>
                    <a:pt x="49" y="7"/>
                    <a:pt x="46" y="9"/>
                  </a:cubicBezTo>
                  <a:cubicBezTo>
                    <a:pt x="42" y="12"/>
                    <a:pt x="38" y="13"/>
                    <a:pt x="34" y="15"/>
                  </a:cubicBezTo>
                  <a:cubicBezTo>
                    <a:pt x="24" y="19"/>
                    <a:pt x="13" y="22"/>
                    <a:pt x="1" y="23"/>
                  </a:cubicBezTo>
                  <a:cubicBezTo>
                    <a:pt x="1" y="23"/>
                    <a:pt x="0" y="24"/>
                    <a:pt x="1" y="24"/>
                  </a:cubicBezTo>
                  <a:cubicBezTo>
                    <a:pt x="10" y="28"/>
                    <a:pt x="20" y="24"/>
                    <a:pt x="27" y="20"/>
                  </a:cubicBezTo>
                  <a:cubicBezTo>
                    <a:pt x="33" y="18"/>
                    <a:pt x="38" y="16"/>
                    <a:pt x="42" y="13"/>
                  </a:cubicBezTo>
                  <a:cubicBezTo>
                    <a:pt x="45" y="11"/>
                    <a:pt x="47" y="9"/>
                    <a:pt x="49" y="7"/>
                  </a:cubicBezTo>
                  <a:cubicBezTo>
                    <a:pt x="51" y="5"/>
                    <a:pt x="54" y="3"/>
                    <a:pt x="57" y="2"/>
                  </a:cubicBezTo>
                  <a:cubicBezTo>
                    <a:pt x="58" y="1"/>
                    <a:pt x="57" y="0"/>
                    <a:pt x="56" y="1"/>
                  </a:cubicBezTo>
                  <a:cubicBezTo>
                    <a:pt x="51" y="3"/>
                    <a:pt x="48" y="8"/>
                    <a:pt x="43" y="11"/>
                  </a:cubicBezTo>
                  <a:cubicBezTo>
                    <a:pt x="38" y="14"/>
                    <a:pt x="34" y="16"/>
                    <a:pt x="29" y="18"/>
                  </a:cubicBezTo>
                  <a:cubicBezTo>
                    <a:pt x="21" y="22"/>
                    <a:pt x="10" y="27"/>
                    <a:pt x="2" y="23"/>
                  </a:cubicBezTo>
                  <a:cubicBezTo>
                    <a:pt x="2" y="23"/>
                    <a:pt x="1" y="24"/>
                    <a:pt x="1" y="24"/>
                  </a:cubicBezTo>
                  <a:cubicBezTo>
                    <a:pt x="13" y="23"/>
                    <a:pt x="24" y="20"/>
                    <a:pt x="35" y="16"/>
                  </a:cubicBezTo>
                  <a:cubicBezTo>
                    <a:pt x="39" y="14"/>
                    <a:pt x="44" y="13"/>
                    <a:pt x="47" y="10"/>
                  </a:cubicBezTo>
                  <a:cubicBezTo>
                    <a:pt x="51" y="8"/>
                    <a:pt x="54" y="5"/>
                    <a:pt x="54" y="1"/>
                  </a:cubicBezTo>
                  <a:cubicBezTo>
                    <a:pt x="54" y="1"/>
                    <a:pt x="54" y="0"/>
                    <a:pt x="53" y="0"/>
                  </a:cubicBezTo>
                  <a:cubicBezTo>
                    <a:pt x="50" y="5"/>
                    <a:pt x="45" y="8"/>
                    <a:pt x="40" y="10"/>
                  </a:cubicBezTo>
                  <a:cubicBezTo>
                    <a:pt x="36" y="12"/>
                    <a:pt x="31" y="14"/>
                    <a:pt x="27" y="16"/>
                  </a:cubicBezTo>
                  <a:cubicBezTo>
                    <a:pt x="23" y="18"/>
                    <a:pt x="18" y="20"/>
                    <a:pt x="14" y="22"/>
                  </a:cubicBezTo>
                  <a:cubicBezTo>
                    <a:pt x="10" y="23"/>
                    <a:pt x="5" y="24"/>
                    <a:pt x="2" y="22"/>
                  </a:cubicBezTo>
                  <a:cubicBezTo>
                    <a:pt x="1" y="21"/>
                    <a:pt x="0" y="22"/>
                    <a:pt x="1" y="2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8" name="Freeform 491"/>
            <p:cNvSpPr/>
            <p:nvPr/>
          </p:nvSpPr>
          <p:spPr bwMode="auto">
            <a:xfrm>
              <a:off x="6047" y="2861"/>
              <a:ext cx="12" cy="26"/>
            </a:xfrm>
            <a:custGeom>
              <a:avLst/>
              <a:gdLst>
                <a:gd name="T0" fmla="*/ 3 w 9"/>
                <a:gd name="T1" fmla="*/ 9 h 20"/>
                <a:gd name="T2" fmla="*/ 7 w 9"/>
                <a:gd name="T3" fmla="*/ 18 h 20"/>
                <a:gd name="T4" fmla="*/ 9 w 9"/>
                <a:gd name="T5" fmla="*/ 18 h 20"/>
                <a:gd name="T6" fmla="*/ 2 w 9"/>
                <a:gd name="T7" fmla="*/ 3 h 20"/>
                <a:gd name="T8" fmla="*/ 0 w 9"/>
                <a:gd name="T9" fmla="*/ 3 h 20"/>
                <a:gd name="T10" fmla="*/ 7 w 9"/>
                <a:gd name="T11" fmla="*/ 19 h 20"/>
                <a:gd name="T12" fmla="*/ 8 w 9"/>
                <a:gd name="T13" fmla="*/ 19 h 20"/>
                <a:gd name="T14" fmla="*/ 3 w 9"/>
                <a:gd name="T15" fmla="*/ 0 h 20"/>
                <a:gd name="T16" fmla="*/ 1 w 9"/>
                <a:gd name="T17" fmla="*/ 0 h 20"/>
                <a:gd name="T18" fmla="*/ 2 w 9"/>
                <a:gd name="T19" fmla="*/ 11 h 20"/>
                <a:gd name="T20" fmla="*/ 3 w 9"/>
                <a:gd name="T21" fmla="*/ 11 h 20"/>
                <a:gd name="T22" fmla="*/ 3 w 9"/>
                <a:gd name="T23" fmla="*/ 1 h 20"/>
                <a:gd name="T24" fmla="*/ 1 w 9"/>
                <a:gd name="T25" fmla="*/ 1 h 20"/>
                <a:gd name="T26" fmla="*/ 7 w 9"/>
                <a:gd name="T27" fmla="*/ 19 h 20"/>
                <a:gd name="T28" fmla="*/ 8 w 9"/>
                <a:gd name="T29" fmla="*/ 19 h 20"/>
                <a:gd name="T30" fmla="*/ 1 w 9"/>
                <a:gd name="T31" fmla="*/ 3 h 20"/>
                <a:gd name="T32" fmla="*/ 0 w 9"/>
                <a:gd name="T33" fmla="*/ 3 h 20"/>
                <a:gd name="T34" fmla="*/ 8 w 9"/>
                <a:gd name="T35" fmla="*/ 19 h 20"/>
                <a:gd name="T36" fmla="*/ 9 w 9"/>
                <a:gd name="T37" fmla="*/ 18 h 20"/>
                <a:gd name="T38" fmla="*/ 4 w 9"/>
                <a:gd name="T39" fmla="*/ 8 h 20"/>
                <a:gd name="T40" fmla="*/ 3 w 9"/>
                <a:gd name="T41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20">
                  <a:moveTo>
                    <a:pt x="3" y="9"/>
                  </a:moveTo>
                  <a:cubicBezTo>
                    <a:pt x="5" y="12"/>
                    <a:pt x="8" y="15"/>
                    <a:pt x="7" y="18"/>
                  </a:cubicBezTo>
                  <a:cubicBezTo>
                    <a:pt x="8" y="18"/>
                    <a:pt x="8" y="18"/>
                    <a:pt x="9" y="18"/>
                  </a:cubicBezTo>
                  <a:cubicBezTo>
                    <a:pt x="5" y="14"/>
                    <a:pt x="3" y="8"/>
                    <a:pt x="2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3" y="8"/>
                    <a:pt x="5" y="14"/>
                    <a:pt x="7" y="19"/>
                  </a:cubicBezTo>
                  <a:cubicBezTo>
                    <a:pt x="7" y="20"/>
                    <a:pt x="9" y="20"/>
                    <a:pt x="8" y="19"/>
                  </a:cubicBezTo>
                  <a:cubicBezTo>
                    <a:pt x="7" y="12"/>
                    <a:pt x="5" y="6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0" y="4"/>
                    <a:pt x="2" y="7"/>
                    <a:pt x="2" y="11"/>
                  </a:cubicBezTo>
                  <a:cubicBezTo>
                    <a:pt x="2" y="12"/>
                    <a:pt x="3" y="12"/>
                    <a:pt x="3" y="11"/>
                  </a:cubicBezTo>
                  <a:cubicBezTo>
                    <a:pt x="3" y="8"/>
                    <a:pt x="2" y="4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4" y="7"/>
                    <a:pt x="6" y="13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3"/>
                    <a:pt x="4" y="8"/>
                    <a:pt x="1" y="3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9"/>
                    <a:pt x="3" y="15"/>
                    <a:pt x="8" y="19"/>
                  </a:cubicBezTo>
                  <a:cubicBezTo>
                    <a:pt x="8" y="19"/>
                    <a:pt x="9" y="19"/>
                    <a:pt x="9" y="18"/>
                  </a:cubicBezTo>
                  <a:cubicBezTo>
                    <a:pt x="9" y="15"/>
                    <a:pt x="6" y="11"/>
                    <a:pt x="4" y="8"/>
                  </a:cubicBezTo>
                  <a:cubicBezTo>
                    <a:pt x="4" y="7"/>
                    <a:pt x="3" y="8"/>
                    <a:pt x="3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9" name="Freeform 492"/>
            <p:cNvSpPr/>
            <p:nvPr/>
          </p:nvSpPr>
          <p:spPr bwMode="auto">
            <a:xfrm>
              <a:off x="6096" y="2848"/>
              <a:ext cx="8" cy="21"/>
            </a:xfrm>
            <a:custGeom>
              <a:avLst/>
              <a:gdLst>
                <a:gd name="T0" fmla="*/ 3 w 6"/>
                <a:gd name="T1" fmla="*/ 7 h 16"/>
                <a:gd name="T2" fmla="*/ 4 w 6"/>
                <a:gd name="T3" fmla="*/ 12 h 16"/>
                <a:gd name="T4" fmla="*/ 6 w 6"/>
                <a:gd name="T5" fmla="*/ 12 h 16"/>
                <a:gd name="T6" fmla="*/ 1 w 6"/>
                <a:gd name="T7" fmla="*/ 1 h 16"/>
                <a:gd name="T8" fmla="*/ 0 w 6"/>
                <a:gd name="T9" fmla="*/ 1 h 16"/>
                <a:gd name="T10" fmla="*/ 4 w 6"/>
                <a:gd name="T11" fmla="*/ 8 h 16"/>
                <a:gd name="T12" fmla="*/ 5 w 6"/>
                <a:gd name="T13" fmla="*/ 15 h 16"/>
                <a:gd name="T14" fmla="*/ 6 w 6"/>
                <a:gd name="T15" fmla="*/ 15 h 16"/>
                <a:gd name="T16" fmla="*/ 3 w 6"/>
                <a:gd name="T17" fmla="*/ 5 h 16"/>
                <a:gd name="T18" fmla="*/ 2 w 6"/>
                <a:gd name="T19" fmla="*/ 5 h 16"/>
                <a:gd name="T20" fmla="*/ 3 w 6"/>
                <a:gd name="T21" fmla="*/ 9 h 16"/>
                <a:gd name="T22" fmla="*/ 5 w 6"/>
                <a:gd name="T23" fmla="*/ 8 h 16"/>
                <a:gd name="T24" fmla="*/ 3 w 6"/>
                <a:gd name="T25" fmla="*/ 5 h 16"/>
                <a:gd name="T26" fmla="*/ 2 w 6"/>
                <a:gd name="T27" fmla="*/ 5 h 16"/>
                <a:gd name="T28" fmla="*/ 5 w 6"/>
                <a:gd name="T29" fmla="*/ 16 h 16"/>
                <a:gd name="T30" fmla="*/ 6 w 6"/>
                <a:gd name="T31" fmla="*/ 15 h 16"/>
                <a:gd name="T32" fmla="*/ 5 w 6"/>
                <a:gd name="T33" fmla="*/ 7 h 16"/>
                <a:gd name="T34" fmla="*/ 1 w 6"/>
                <a:gd name="T35" fmla="*/ 0 h 16"/>
                <a:gd name="T36" fmla="*/ 0 w 6"/>
                <a:gd name="T37" fmla="*/ 1 h 16"/>
                <a:gd name="T38" fmla="*/ 4 w 6"/>
                <a:gd name="T39" fmla="*/ 12 h 16"/>
                <a:gd name="T40" fmla="*/ 6 w 6"/>
                <a:gd name="T41" fmla="*/ 12 h 16"/>
                <a:gd name="T42" fmla="*/ 5 w 6"/>
                <a:gd name="T43" fmla="*/ 7 h 16"/>
                <a:gd name="T44" fmla="*/ 3 w 6"/>
                <a:gd name="T4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16">
                  <a:moveTo>
                    <a:pt x="3" y="7"/>
                  </a:moveTo>
                  <a:cubicBezTo>
                    <a:pt x="4" y="9"/>
                    <a:pt x="4" y="10"/>
                    <a:pt x="4" y="12"/>
                  </a:cubicBezTo>
                  <a:cubicBezTo>
                    <a:pt x="5" y="12"/>
                    <a:pt x="5" y="12"/>
                    <a:pt x="6" y="12"/>
                  </a:cubicBezTo>
                  <a:cubicBezTo>
                    <a:pt x="4" y="8"/>
                    <a:pt x="1" y="4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2" y="3"/>
                    <a:pt x="3" y="6"/>
                    <a:pt x="4" y="8"/>
                  </a:cubicBezTo>
                  <a:cubicBezTo>
                    <a:pt x="4" y="10"/>
                    <a:pt x="5" y="13"/>
                    <a:pt x="5" y="15"/>
                  </a:cubicBezTo>
                  <a:cubicBezTo>
                    <a:pt x="5" y="15"/>
                    <a:pt x="6" y="15"/>
                    <a:pt x="6" y="15"/>
                  </a:cubicBezTo>
                  <a:cubicBezTo>
                    <a:pt x="4" y="12"/>
                    <a:pt x="3" y="9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7"/>
                    <a:pt x="3" y="8"/>
                    <a:pt x="3" y="9"/>
                  </a:cubicBezTo>
                  <a:cubicBezTo>
                    <a:pt x="4" y="10"/>
                    <a:pt x="5" y="9"/>
                    <a:pt x="5" y="8"/>
                  </a:cubicBezTo>
                  <a:cubicBezTo>
                    <a:pt x="4" y="7"/>
                    <a:pt x="3" y="6"/>
                    <a:pt x="3" y="5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2" y="9"/>
                    <a:pt x="3" y="13"/>
                    <a:pt x="5" y="16"/>
                  </a:cubicBezTo>
                  <a:cubicBezTo>
                    <a:pt x="5" y="16"/>
                    <a:pt x="6" y="16"/>
                    <a:pt x="6" y="15"/>
                  </a:cubicBezTo>
                  <a:cubicBezTo>
                    <a:pt x="6" y="13"/>
                    <a:pt x="6" y="10"/>
                    <a:pt x="5" y="7"/>
                  </a:cubicBezTo>
                  <a:cubicBezTo>
                    <a:pt x="4" y="5"/>
                    <a:pt x="3" y="2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5"/>
                    <a:pt x="2" y="9"/>
                    <a:pt x="4" y="12"/>
                  </a:cubicBezTo>
                  <a:cubicBezTo>
                    <a:pt x="5" y="13"/>
                    <a:pt x="6" y="13"/>
                    <a:pt x="6" y="12"/>
                  </a:cubicBezTo>
                  <a:cubicBezTo>
                    <a:pt x="6" y="10"/>
                    <a:pt x="5" y="8"/>
                    <a:pt x="5" y="7"/>
                  </a:cubicBezTo>
                  <a:cubicBezTo>
                    <a:pt x="4" y="6"/>
                    <a:pt x="3" y="6"/>
                    <a:pt x="3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0" name="Freeform 493"/>
            <p:cNvSpPr/>
            <p:nvPr/>
          </p:nvSpPr>
          <p:spPr bwMode="auto">
            <a:xfrm>
              <a:off x="6057" y="2850"/>
              <a:ext cx="108" cy="130"/>
            </a:xfrm>
            <a:custGeom>
              <a:avLst/>
              <a:gdLst>
                <a:gd name="T0" fmla="*/ 50 w 83"/>
                <a:gd name="T1" fmla="*/ 7 h 100"/>
                <a:gd name="T2" fmla="*/ 60 w 83"/>
                <a:gd name="T3" fmla="*/ 22 h 100"/>
                <a:gd name="T4" fmla="*/ 66 w 83"/>
                <a:gd name="T5" fmla="*/ 30 h 100"/>
                <a:gd name="T6" fmla="*/ 65 w 83"/>
                <a:gd name="T7" fmla="*/ 42 h 100"/>
                <a:gd name="T8" fmla="*/ 68 w 83"/>
                <a:gd name="T9" fmla="*/ 53 h 100"/>
                <a:gd name="T10" fmla="*/ 77 w 83"/>
                <a:gd name="T11" fmla="*/ 64 h 100"/>
                <a:gd name="T12" fmla="*/ 46 w 83"/>
                <a:gd name="T13" fmla="*/ 91 h 100"/>
                <a:gd name="T14" fmla="*/ 12 w 83"/>
                <a:gd name="T15" fmla="*/ 97 h 100"/>
                <a:gd name="T16" fmla="*/ 0 w 83"/>
                <a:gd name="T17" fmla="*/ 97 h 100"/>
                <a:gd name="T18" fmla="*/ 31 w 83"/>
                <a:gd name="T19" fmla="*/ 97 h 100"/>
                <a:gd name="T20" fmla="*/ 67 w 83"/>
                <a:gd name="T21" fmla="*/ 86 h 100"/>
                <a:gd name="T22" fmla="*/ 73 w 83"/>
                <a:gd name="T23" fmla="*/ 61 h 100"/>
                <a:gd name="T24" fmla="*/ 73 w 83"/>
                <a:gd name="T25" fmla="*/ 46 h 100"/>
                <a:gd name="T26" fmla="*/ 65 w 83"/>
                <a:gd name="T27" fmla="*/ 32 h 100"/>
                <a:gd name="T28" fmla="*/ 60 w 83"/>
                <a:gd name="T29" fmla="*/ 21 h 100"/>
                <a:gd name="T30" fmla="*/ 53 w 83"/>
                <a:gd name="T31" fmla="*/ 16 h 100"/>
                <a:gd name="T32" fmla="*/ 49 w 83"/>
                <a:gd name="T33" fmla="*/ 3 h 100"/>
                <a:gd name="T34" fmla="*/ 36 w 83"/>
                <a:gd name="T35" fmla="*/ 4 h 100"/>
                <a:gd name="T36" fmla="*/ 47 w 83"/>
                <a:gd name="T37" fmla="*/ 14 h 100"/>
                <a:gd name="T38" fmla="*/ 63 w 83"/>
                <a:gd name="T39" fmla="*/ 29 h 100"/>
                <a:gd name="T40" fmla="*/ 67 w 83"/>
                <a:gd name="T41" fmla="*/ 41 h 100"/>
                <a:gd name="T42" fmla="*/ 69 w 83"/>
                <a:gd name="T43" fmla="*/ 52 h 100"/>
                <a:gd name="T44" fmla="*/ 75 w 83"/>
                <a:gd name="T45" fmla="*/ 67 h 100"/>
                <a:gd name="T46" fmla="*/ 73 w 83"/>
                <a:gd name="T47" fmla="*/ 76 h 100"/>
                <a:gd name="T48" fmla="*/ 77 w 83"/>
                <a:gd name="T49" fmla="*/ 69 h 100"/>
                <a:gd name="T50" fmla="*/ 69 w 83"/>
                <a:gd name="T51" fmla="*/ 56 h 100"/>
                <a:gd name="T52" fmla="*/ 73 w 83"/>
                <a:gd name="T53" fmla="*/ 43 h 100"/>
                <a:gd name="T54" fmla="*/ 64 w 83"/>
                <a:gd name="T55" fmla="*/ 33 h 100"/>
                <a:gd name="T56" fmla="*/ 57 w 83"/>
                <a:gd name="T57" fmla="*/ 20 h 100"/>
                <a:gd name="T58" fmla="*/ 48 w 83"/>
                <a:gd name="T59" fmla="*/ 9 h 100"/>
                <a:gd name="T60" fmla="*/ 36 w 83"/>
                <a:gd name="T61" fmla="*/ 2 h 100"/>
                <a:gd name="T62" fmla="*/ 51 w 83"/>
                <a:gd name="T63" fmla="*/ 8 h 100"/>
                <a:gd name="T64" fmla="*/ 52 w 83"/>
                <a:gd name="T65" fmla="*/ 18 h 100"/>
                <a:gd name="T66" fmla="*/ 64 w 83"/>
                <a:gd name="T67" fmla="*/ 25 h 100"/>
                <a:gd name="T68" fmla="*/ 65 w 83"/>
                <a:gd name="T69" fmla="*/ 41 h 100"/>
                <a:gd name="T70" fmla="*/ 72 w 83"/>
                <a:gd name="T71" fmla="*/ 53 h 100"/>
                <a:gd name="T72" fmla="*/ 75 w 83"/>
                <a:gd name="T73" fmla="*/ 65 h 100"/>
                <a:gd name="T74" fmla="*/ 70 w 83"/>
                <a:gd name="T75" fmla="*/ 82 h 100"/>
                <a:gd name="T76" fmla="*/ 50 w 83"/>
                <a:gd name="T77" fmla="*/ 91 h 100"/>
                <a:gd name="T78" fmla="*/ 24 w 83"/>
                <a:gd name="T79" fmla="*/ 97 h 100"/>
                <a:gd name="T80" fmla="*/ 1 w 83"/>
                <a:gd name="T81" fmla="*/ 96 h 100"/>
                <a:gd name="T82" fmla="*/ 13 w 83"/>
                <a:gd name="T83" fmla="*/ 98 h 100"/>
                <a:gd name="T84" fmla="*/ 47 w 83"/>
                <a:gd name="T85" fmla="*/ 92 h 100"/>
                <a:gd name="T86" fmla="*/ 79 w 83"/>
                <a:gd name="T87" fmla="*/ 64 h 100"/>
                <a:gd name="T88" fmla="*/ 69 w 83"/>
                <a:gd name="T89" fmla="*/ 57 h 100"/>
                <a:gd name="T90" fmla="*/ 72 w 83"/>
                <a:gd name="T91" fmla="*/ 47 h 100"/>
                <a:gd name="T92" fmla="*/ 64 w 83"/>
                <a:gd name="T93" fmla="*/ 36 h 100"/>
                <a:gd name="T94" fmla="*/ 67 w 83"/>
                <a:gd name="T95" fmla="*/ 24 h 100"/>
                <a:gd name="T96" fmla="*/ 52 w 83"/>
                <a:gd name="T97" fmla="*/ 17 h 100"/>
                <a:gd name="T98" fmla="*/ 52 w 83"/>
                <a:gd name="T99" fmla="*/ 7 h 100"/>
                <a:gd name="T100" fmla="*/ 40 w 83"/>
                <a:gd name="T101" fmla="*/ 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3" h="100">
                  <a:moveTo>
                    <a:pt x="40" y="3"/>
                  </a:moveTo>
                  <a:cubicBezTo>
                    <a:pt x="44" y="3"/>
                    <a:pt x="48" y="4"/>
                    <a:pt x="50" y="7"/>
                  </a:cubicBezTo>
                  <a:cubicBezTo>
                    <a:pt x="52" y="10"/>
                    <a:pt x="50" y="13"/>
                    <a:pt x="51" y="17"/>
                  </a:cubicBezTo>
                  <a:cubicBezTo>
                    <a:pt x="51" y="21"/>
                    <a:pt x="56" y="22"/>
                    <a:pt x="60" y="22"/>
                  </a:cubicBezTo>
                  <a:cubicBezTo>
                    <a:pt x="62" y="23"/>
                    <a:pt x="64" y="23"/>
                    <a:pt x="66" y="24"/>
                  </a:cubicBezTo>
                  <a:cubicBezTo>
                    <a:pt x="67" y="26"/>
                    <a:pt x="67" y="28"/>
                    <a:pt x="66" y="30"/>
                  </a:cubicBezTo>
                  <a:cubicBezTo>
                    <a:pt x="65" y="32"/>
                    <a:pt x="63" y="34"/>
                    <a:pt x="62" y="36"/>
                  </a:cubicBezTo>
                  <a:cubicBezTo>
                    <a:pt x="62" y="38"/>
                    <a:pt x="63" y="41"/>
                    <a:pt x="65" y="42"/>
                  </a:cubicBezTo>
                  <a:cubicBezTo>
                    <a:pt x="67" y="43"/>
                    <a:pt x="70" y="44"/>
                    <a:pt x="71" y="47"/>
                  </a:cubicBezTo>
                  <a:cubicBezTo>
                    <a:pt x="72" y="49"/>
                    <a:pt x="69" y="51"/>
                    <a:pt x="68" y="53"/>
                  </a:cubicBezTo>
                  <a:cubicBezTo>
                    <a:pt x="67" y="56"/>
                    <a:pt x="68" y="58"/>
                    <a:pt x="70" y="60"/>
                  </a:cubicBezTo>
                  <a:cubicBezTo>
                    <a:pt x="72" y="61"/>
                    <a:pt x="75" y="62"/>
                    <a:pt x="77" y="64"/>
                  </a:cubicBezTo>
                  <a:cubicBezTo>
                    <a:pt x="83" y="71"/>
                    <a:pt x="72" y="78"/>
                    <a:pt x="67" y="81"/>
                  </a:cubicBezTo>
                  <a:cubicBezTo>
                    <a:pt x="61" y="85"/>
                    <a:pt x="54" y="88"/>
                    <a:pt x="46" y="91"/>
                  </a:cubicBezTo>
                  <a:cubicBezTo>
                    <a:pt x="39" y="93"/>
                    <a:pt x="31" y="95"/>
                    <a:pt x="24" y="96"/>
                  </a:cubicBezTo>
                  <a:cubicBezTo>
                    <a:pt x="20" y="97"/>
                    <a:pt x="16" y="97"/>
                    <a:pt x="12" y="97"/>
                  </a:cubicBezTo>
                  <a:cubicBezTo>
                    <a:pt x="8" y="96"/>
                    <a:pt x="4" y="96"/>
                    <a:pt x="1" y="96"/>
                  </a:cubicBezTo>
                  <a:cubicBezTo>
                    <a:pt x="0" y="96"/>
                    <a:pt x="0" y="97"/>
                    <a:pt x="0" y="97"/>
                  </a:cubicBezTo>
                  <a:cubicBezTo>
                    <a:pt x="7" y="99"/>
                    <a:pt x="14" y="100"/>
                    <a:pt x="20" y="99"/>
                  </a:cubicBezTo>
                  <a:cubicBezTo>
                    <a:pt x="24" y="99"/>
                    <a:pt x="28" y="97"/>
                    <a:pt x="31" y="97"/>
                  </a:cubicBezTo>
                  <a:cubicBezTo>
                    <a:pt x="36" y="96"/>
                    <a:pt x="40" y="95"/>
                    <a:pt x="45" y="94"/>
                  </a:cubicBezTo>
                  <a:cubicBezTo>
                    <a:pt x="52" y="93"/>
                    <a:pt x="60" y="90"/>
                    <a:pt x="67" y="86"/>
                  </a:cubicBezTo>
                  <a:cubicBezTo>
                    <a:pt x="72" y="83"/>
                    <a:pt x="78" y="77"/>
                    <a:pt x="78" y="70"/>
                  </a:cubicBezTo>
                  <a:cubicBezTo>
                    <a:pt x="78" y="66"/>
                    <a:pt x="75" y="64"/>
                    <a:pt x="73" y="61"/>
                  </a:cubicBezTo>
                  <a:cubicBezTo>
                    <a:pt x="71" y="58"/>
                    <a:pt x="73" y="55"/>
                    <a:pt x="74" y="52"/>
                  </a:cubicBezTo>
                  <a:cubicBezTo>
                    <a:pt x="75" y="50"/>
                    <a:pt x="75" y="48"/>
                    <a:pt x="73" y="46"/>
                  </a:cubicBezTo>
                  <a:cubicBezTo>
                    <a:pt x="72" y="43"/>
                    <a:pt x="69" y="42"/>
                    <a:pt x="66" y="40"/>
                  </a:cubicBezTo>
                  <a:cubicBezTo>
                    <a:pt x="63" y="38"/>
                    <a:pt x="64" y="35"/>
                    <a:pt x="65" y="32"/>
                  </a:cubicBezTo>
                  <a:cubicBezTo>
                    <a:pt x="66" y="29"/>
                    <a:pt x="67" y="27"/>
                    <a:pt x="66" y="24"/>
                  </a:cubicBezTo>
                  <a:cubicBezTo>
                    <a:pt x="64" y="22"/>
                    <a:pt x="62" y="22"/>
                    <a:pt x="60" y="21"/>
                  </a:cubicBezTo>
                  <a:cubicBezTo>
                    <a:pt x="58" y="21"/>
                    <a:pt x="57" y="21"/>
                    <a:pt x="56" y="20"/>
                  </a:cubicBezTo>
                  <a:cubicBezTo>
                    <a:pt x="54" y="20"/>
                    <a:pt x="53" y="18"/>
                    <a:pt x="53" y="16"/>
                  </a:cubicBezTo>
                  <a:cubicBezTo>
                    <a:pt x="53" y="13"/>
                    <a:pt x="54" y="11"/>
                    <a:pt x="53" y="8"/>
                  </a:cubicBezTo>
                  <a:cubicBezTo>
                    <a:pt x="52" y="6"/>
                    <a:pt x="51" y="4"/>
                    <a:pt x="49" y="3"/>
                  </a:cubicBezTo>
                  <a:cubicBezTo>
                    <a:pt x="45" y="1"/>
                    <a:pt x="40" y="1"/>
                    <a:pt x="36" y="2"/>
                  </a:cubicBezTo>
                  <a:cubicBezTo>
                    <a:pt x="36" y="3"/>
                    <a:pt x="36" y="3"/>
                    <a:pt x="36" y="4"/>
                  </a:cubicBezTo>
                  <a:cubicBezTo>
                    <a:pt x="39" y="2"/>
                    <a:pt x="43" y="2"/>
                    <a:pt x="45" y="5"/>
                  </a:cubicBezTo>
                  <a:cubicBezTo>
                    <a:pt x="48" y="8"/>
                    <a:pt x="47" y="11"/>
                    <a:pt x="47" y="14"/>
                  </a:cubicBezTo>
                  <a:cubicBezTo>
                    <a:pt x="47" y="20"/>
                    <a:pt x="54" y="21"/>
                    <a:pt x="58" y="22"/>
                  </a:cubicBezTo>
                  <a:cubicBezTo>
                    <a:pt x="61" y="23"/>
                    <a:pt x="64" y="25"/>
                    <a:pt x="63" y="29"/>
                  </a:cubicBezTo>
                  <a:cubicBezTo>
                    <a:pt x="63" y="31"/>
                    <a:pt x="62" y="33"/>
                    <a:pt x="63" y="36"/>
                  </a:cubicBezTo>
                  <a:cubicBezTo>
                    <a:pt x="63" y="38"/>
                    <a:pt x="65" y="40"/>
                    <a:pt x="67" y="41"/>
                  </a:cubicBezTo>
                  <a:cubicBezTo>
                    <a:pt x="69" y="42"/>
                    <a:pt x="71" y="42"/>
                    <a:pt x="72" y="45"/>
                  </a:cubicBezTo>
                  <a:cubicBezTo>
                    <a:pt x="72" y="48"/>
                    <a:pt x="70" y="50"/>
                    <a:pt x="69" y="52"/>
                  </a:cubicBezTo>
                  <a:cubicBezTo>
                    <a:pt x="67" y="54"/>
                    <a:pt x="67" y="57"/>
                    <a:pt x="69" y="60"/>
                  </a:cubicBezTo>
                  <a:cubicBezTo>
                    <a:pt x="70" y="62"/>
                    <a:pt x="72" y="64"/>
                    <a:pt x="75" y="67"/>
                  </a:cubicBezTo>
                  <a:cubicBezTo>
                    <a:pt x="75" y="68"/>
                    <a:pt x="76" y="69"/>
                    <a:pt x="76" y="70"/>
                  </a:cubicBezTo>
                  <a:cubicBezTo>
                    <a:pt x="76" y="73"/>
                    <a:pt x="75" y="75"/>
                    <a:pt x="73" y="76"/>
                  </a:cubicBezTo>
                  <a:cubicBezTo>
                    <a:pt x="73" y="76"/>
                    <a:pt x="74" y="78"/>
                    <a:pt x="75" y="77"/>
                  </a:cubicBezTo>
                  <a:cubicBezTo>
                    <a:pt x="76" y="75"/>
                    <a:pt x="78" y="72"/>
                    <a:pt x="77" y="69"/>
                  </a:cubicBezTo>
                  <a:cubicBezTo>
                    <a:pt x="77" y="67"/>
                    <a:pt x="75" y="65"/>
                    <a:pt x="73" y="63"/>
                  </a:cubicBezTo>
                  <a:cubicBezTo>
                    <a:pt x="71" y="61"/>
                    <a:pt x="69" y="59"/>
                    <a:pt x="69" y="56"/>
                  </a:cubicBezTo>
                  <a:cubicBezTo>
                    <a:pt x="69" y="53"/>
                    <a:pt x="71" y="51"/>
                    <a:pt x="72" y="49"/>
                  </a:cubicBezTo>
                  <a:cubicBezTo>
                    <a:pt x="73" y="47"/>
                    <a:pt x="74" y="45"/>
                    <a:pt x="73" y="43"/>
                  </a:cubicBezTo>
                  <a:cubicBezTo>
                    <a:pt x="72" y="41"/>
                    <a:pt x="69" y="41"/>
                    <a:pt x="67" y="40"/>
                  </a:cubicBezTo>
                  <a:cubicBezTo>
                    <a:pt x="65" y="38"/>
                    <a:pt x="63" y="37"/>
                    <a:pt x="64" y="33"/>
                  </a:cubicBezTo>
                  <a:cubicBezTo>
                    <a:pt x="64" y="31"/>
                    <a:pt x="65" y="29"/>
                    <a:pt x="65" y="26"/>
                  </a:cubicBezTo>
                  <a:cubicBezTo>
                    <a:pt x="64" y="23"/>
                    <a:pt x="60" y="21"/>
                    <a:pt x="57" y="20"/>
                  </a:cubicBezTo>
                  <a:cubicBezTo>
                    <a:pt x="54" y="20"/>
                    <a:pt x="48" y="19"/>
                    <a:pt x="48" y="15"/>
                  </a:cubicBezTo>
                  <a:cubicBezTo>
                    <a:pt x="48" y="13"/>
                    <a:pt x="49" y="11"/>
                    <a:pt x="48" y="9"/>
                  </a:cubicBezTo>
                  <a:cubicBezTo>
                    <a:pt x="48" y="7"/>
                    <a:pt x="48" y="5"/>
                    <a:pt x="46" y="4"/>
                  </a:cubicBezTo>
                  <a:cubicBezTo>
                    <a:pt x="43" y="1"/>
                    <a:pt x="39" y="0"/>
                    <a:pt x="36" y="2"/>
                  </a:cubicBezTo>
                  <a:cubicBezTo>
                    <a:pt x="35" y="3"/>
                    <a:pt x="35" y="4"/>
                    <a:pt x="36" y="4"/>
                  </a:cubicBezTo>
                  <a:cubicBezTo>
                    <a:pt x="42" y="2"/>
                    <a:pt x="48" y="2"/>
                    <a:pt x="51" y="8"/>
                  </a:cubicBezTo>
                  <a:cubicBezTo>
                    <a:pt x="52" y="9"/>
                    <a:pt x="52" y="11"/>
                    <a:pt x="52" y="13"/>
                  </a:cubicBezTo>
                  <a:cubicBezTo>
                    <a:pt x="52" y="14"/>
                    <a:pt x="52" y="16"/>
                    <a:pt x="52" y="18"/>
                  </a:cubicBezTo>
                  <a:cubicBezTo>
                    <a:pt x="52" y="20"/>
                    <a:pt x="55" y="22"/>
                    <a:pt x="57" y="22"/>
                  </a:cubicBezTo>
                  <a:cubicBezTo>
                    <a:pt x="60" y="23"/>
                    <a:pt x="63" y="22"/>
                    <a:pt x="64" y="25"/>
                  </a:cubicBezTo>
                  <a:cubicBezTo>
                    <a:pt x="66" y="28"/>
                    <a:pt x="63" y="31"/>
                    <a:pt x="63" y="33"/>
                  </a:cubicBezTo>
                  <a:cubicBezTo>
                    <a:pt x="62" y="36"/>
                    <a:pt x="63" y="39"/>
                    <a:pt x="65" y="41"/>
                  </a:cubicBezTo>
                  <a:cubicBezTo>
                    <a:pt x="67" y="43"/>
                    <a:pt x="70" y="44"/>
                    <a:pt x="72" y="46"/>
                  </a:cubicBezTo>
                  <a:cubicBezTo>
                    <a:pt x="74" y="49"/>
                    <a:pt x="72" y="51"/>
                    <a:pt x="72" y="53"/>
                  </a:cubicBezTo>
                  <a:cubicBezTo>
                    <a:pt x="71" y="56"/>
                    <a:pt x="70" y="59"/>
                    <a:pt x="72" y="62"/>
                  </a:cubicBezTo>
                  <a:cubicBezTo>
                    <a:pt x="73" y="63"/>
                    <a:pt x="74" y="64"/>
                    <a:pt x="75" y="65"/>
                  </a:cubicBezTo>
                  <a:cubicBezTo>
                    <a:pt x="76" y="67"/>
                    <a:pt x="76" y="70"/>
                    <a:pt x="76" y="72"/>
                  </a:cubicBezTo>
                  <a:cubicBezTo>
                    <a:pt x="76" y="76"/>
                    <a:pt x="73" y="79"/>
                    <a:pt x="70" y="82"/>
                  </a:cubicBezTo>
                  <a:cubicBezTo>
                    <a:pt x="68" y="84"/>
                    <a:pt x="64" y="86"/>
                    <a:pt x="61" y="87"/>
                  </a:cubicBezTo>
                  <a:cubicBezTo>
                    <a:pt x="57" y="89"/>
                    <a:pt x="53" y="90"/>
                    <a:pt x="50" y="91"/>
                  </a:cubicBezTo>
                  <a:cubicBezTo>
                    <a:pt x="45" y="93"/>
                    <a:pt x="41" y="93"/>
                    <a:pt x="37" y="94"/>
                  </a:cubicBezTo>
                  <a:cubicBezTo>
                    <a:pt x="32" y="95"/>
                    <a:pt x="28" y="96"/>
                    <a:pt x="24" y="97"/>
                  </a:cubicBezTo>
                  <a:cubicBezTo>
                    <a:pt x="21" y="97"/>
                    <a:pt x="17" y="98"/>
                    <a:pt x="13" y="98"/>
                  </a:cubicBezTo>
                  <a:cubicBezTo>
                    <a:pt x="9" y="98"/>
                    <a:pt x="5" y="97"/>
                    <a:pt x="1" y="96"/>
                  </a:cubicBezTo>
                  <a:cubicBezTo>
                    <a:pt x="1" y="96"/>
                    <a:pt x="1" y="97"/>
                    <a:pt x="1" y="97"/>
                  </a:cubicBezTo>
                  <a:cubicBezTo>
                    <a:pt x="5" y="97"/>
                    <a:pt x="9" y="98"/>
                    <a:pt x="13" y="98"/>
                  </a:cubicBezTo>
                  <a:cubicBezTo>
                    <a:pt x="16" y="98"/>
                    <a:pt x="20" y="98"/>
                    <a:pt x="25" y="97"/>
                  </a:cubicBezTo>
                  <a:cubicBezTo>
                    <a:pt x="32" y="96"/>
                    <a:pt x="40" y="94"/>
                    <a:pt x="47" y="92"/>
                  </a:cubicBezTo>
                  <a:cubicBezTo>
                    <a:pt x="55" y="89"/>
                    <a:pt x="63" y="86"/>
                    <a:pt x="70" y="81"/>
                  </a:cubicBezTo>
                  <a:cubicBezTo>
                    <a:pt x="75" y="78"/>
                    <a:pt x="83" y="71"/>
                    <a:pt x="79" y="64"/>
                  </a:cubicBezTo>
                  <a:cubicBezTo>
                    <a:pt x="77" y="62"/>
                    <a:pt x="75" y="61"/>
                    <a:pt x="72" y="60"/>
                  </a:cubicBezTo>
                  <a:cubicBezTo>
                    <a:pt x="71" y="59"/>
                    <a:pt x="70" y="58"/>
                    <a:pt x="69" y="57"/>
                  </a:cubicBezTo>
                  <a:cubicBezTo>
                    <a:pt x="69" y="55"/>
                    <a:pt x="69" y="54"/>
                    <a:pt x="70" y="53"/>
                  </a:cubicBezTo>
                  <a:cubicBezTo>
                    <a:pt x="71" y="51"/>
                    <a:pt x="73" y="49"/>
                    <a:pt x="72" y="47"/>
                  </a:cubicBezTo>
                  <a:cubicBezTo>
                    <a:pt x="72" y="44"/>
                    <a:pt x="70" y="43"/>
                    <a:pt x="68" y="42"/>
                  </a:cubicBezTo>
                  <a:cubicBezTo>
                    <a:pt x="66" y="41"/>
                    <a:pt x="63" y="39"/>
                    <a:pt x="64" y="36"/>
                  </a:cubicBezTo>
                  <a:cubicBezTo>
                    <a:pt x="64" y="33"/>
                    <a:pt x="66" y="32"/>
                    <a:pt x="67" y="30"/>
                  </a:cubicBezTo>
                  <a:cubicBezTo>
                    <a:pt x="68" y="28"/>
                    <a:pt x="68" y="26"/>
                    <a:pt x="67" y="24"/>
                  </a:cubicBezTo>
                  <a:cubicBezTo>
                    <a:pt x="66" y="22"/>
                    <a:pt x="65" y="22"/>
                    <a:pt x="63" y="21"/>
                  </a:cubicBezTo>
                  <a:cubicBezTo>
                    <a:pt x="60" y="20"/>
                    <a:pt x="54" y="21"/>
                    <a:pt x="52" y="17"/>
                  </a:cubicBezTo>
                  <a:cubicBezTo>
                    <a:pt x="51" y="15"/>
                    <a:pt x="52" y="13"/>
                    <a:pt x="52" y="12"/>
                  </a:cubicBezTo>
                  <a:cubicBezTo>
                    <a:pt x="52" y="10"/>
                    <a:pt x="52" y="9"/>
                    <a:pt x="52" y="7"/>
                  </a:cubicBezTo>
                  <a:cubicBezTo>
                    <a:pt x="50" y="4"/>
                    <a:pt x="48" y="3"/>
                    <a:pt x="45" y="2"/>
                  </a:cubicBezTo>
                  <a:cubicBezTo>
                    <a:pt x="43" y="2"/>
                    <a:pt x="42" y="2"/>
                    <a:pt x="40" y="2"/>
                  </a:cubicBezTo>
                  <a:cubicBezTo>
                    <a:pt x="39" y="2"/>
                    <a:pt x="39" y="3"/>
                    <a:pt x="40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1" name="Freeform 494"/>
            <p:cNvSpPr/>
            <p:nvPr/>
          </p:nvSpPr>
          <p:spPr bwMode="auto">
            <a:xfrm>
              <a:off x="6088" y="2962"/>
              <a:ext cx="60" cy="62"/>
            </a:xfrm>
            <a:custGeom>
              <a:avLst/>
              <a:gdLst>
                <a:gd name="T0" fmla="*/ 8 w 46"/>
                <a:gd name="T1" fmla="*/ 40 h 48"/>
                <a:gd name="T2" fmla="*/ 37 w 46"/>
                <a:gd name="T3" fmla="*/ 42 h 48"/>
                <a:gd name="T4" fmla="*/ 43 w 46"/>
                <a:gd name="T5" fmla="*/ 15 h 48"/>
                <a:gd name="T6" fmla="*/ 37 w 46"/>
                <a:gd name="T7" fmla="*/ 0 h 48"/>
                <a:gd name="T8" fmla="*/ 39 w 46"/>
                <a:gd name="T9" fmla="*/ 10 h 48"/>
                <a:gd name="T10" fmla="*/ 42 w 46"/>
                <a:gd name="T11" fmla="*/ 33 h 48"/>
                <a:gd name="T12" fmla="*/ 26 w 46"/>
                <a:gd name="T13" fmla="*/ 43 h 48"/>
                <a:gd name="T14" fmla="*/ 10 w 46"/>
                <a:gd name="T15" fmla="*/ 36 h 48"/>
                <a:gd name="T16" fmla="*/ 3 w 46"/>
                <a:gd name="T17" fmla="*/ 13 h 48"/>
                <a:gd name="T18" fmla="*/ 7 w 46"/>
                <a:gd name="T19" fmla="*/ 34 h 48"/>
                <a:gd name="T20" fmla="*/ 19 w 46"/>
                <a:gd name="T21" fmla="*/ 45 h 48"/>
                <a:gd name="T22" fmla="*/ 36 w 46"/>
                <a:gd name="T23" fmla="*/ 40 h 48"/>
                <a:gd name="T24" fmla="*/ 42 w 46"/>
                <a:gd name="T25" fmla="*/ 19 h 48"/>
                <a:gd name="T26" fmla="*/ 36 w 46"/>
                <a:gd name="T27" fmla="*/ 7 h 48"/>
                <a:gd name="T28" fmla="*/ 39 w 46"/>
                <a:gd name="T29" fmla="*/ 37 h 48"/>
                <a:gd name="T30" fmla="*/ 25 w 46"/>
                <a:gd name="T31" fmla="*/ 45 h 48"/>
                <a:gd name="T32" fmla="*/ 12 w 46"/>
                <a:gd name="T33" fmla="*/ 35 h 48"/>
                <a:gd name="T34" fmla="*/ 7 w 46"/>
                <a:gd name="T35" fmla="*/ 25 h 48"/>
                <a:gd name="T36" fmla="*/ 16 w 46"/>
                <a:gd name="T37" fmla="*/ 43 h 48"/>
                <a:gd name="T38" fmla="*/ 31 w 46"/>
                <a:gd name="T39" fmla="*/ 44 h 48"/>
                <a:gd name="T40" fmla="*/ 42 w 46"/>
                <a:gd name="T41" fmla="*/ 21 h 48"/>
                <a:gd name="T42" fmla="*/ 37 w 46"/>
                <a:gd name="T43" fmla="*/ 6 h 48"/>
                <a:gd name="T44" fmla="*/ 41 w 46"/>
                <a:gd name="T45" fmla="*/ 21 h 48"/>
                <a:gd name="T46" fmla="*/ 27 w 46"/>
                <a:gd name="T47" fmla="*/ 42 h 48"/>
                <a:gd name="T48" fmla="*/ 6 w 46"/>
                <a:gd name="T49" fmla="*/ 26 h 48"/>
                <a:gd name="T50" fmla="*/ 2 w 46"/>
                <a:gd name="T51" fmla="*/ 13 h 48"/>
                <a:gd name="T52" fmla="*/ 16 w 46"/>
                <a:gd name="T53" fmla="*/ 45 h 48"/>
                <a:gd name="T54" fmla="*/ 32 w 46"/>
                <a:gd name="T55" fmla="*/ 43 h 48"/>
                <a:gd name="T56" fmla="*/ 44 w 46"/>
                <a:gd name="T57" fmla="*/ 31 h 48"/>
                <a:gd name="T58" fmla="*/ 40 w 46"/>
                <a:gd name="T59" fmla="*/ 10 h 48"/>
                <a:gd name="T60" fmla="*/ 36 w 46"/>
                <a:gd name="T61" fmla="*/ 1 h 48"/>
                <a:gd name="T62" fmla="*/ 39 w 46"/>
                <a:gd name="T63" fmla="*/ 11 h 48"/>
                <a:gd name="T64" fmla="*/ 39 w 46"/>
                <a:gd name="T65" fmla="*/ 39 h 48"/>
                <a:gd name="T66" fmla="*/ 23 w 46"/>
                <a:gd name="T67" fmla="*/ 46 h 48"/>
                <a:gd name="T68" fmla="*/ 8 w 46"/>
                <a:gd name="T69" fmla="*/ 37 h 48"/>
                <a:gd name="T70" fmla="*/ 0 w 46"/>
                <a:gd name="T71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" h="48">
                  <a:moveTo>
                    <a:pt x="0" y="16"/>
                  </a:moveTo>
                  <a:cubicBezTo>
                    <a:pt x="4" y="24"/>
                    <a:pt x="4" y="33"/>
                    <a:pt x="8" y="40"/>
                  </a:cubicBezTo>
                  <a:cubicBezTo>
                    <a:pt x="11" y="46"/>
                    <a:pt x="16" y="48"/>
                    <a:pt x="22" y="48"/>
                  </a:cubicBezTo>
                  <a:cubicBezTo>
                    <a:pt x="27" y="47"/>
                    <a:pt x="33" y="45"/>
                    <a:pt x="37" y="42"/>
                  </a:cubicBezTo>
                  <a:cubicBezTo>
                    <a:pt x="42" y="39"/>
                    <a:pt x="45" y="34"/>
                    <a:pt x="45" y="29"/>
                  </a:cubicBezTo>
                  <a:cubicBezTo>
                    <a:pt x="46" y="24"/>
                    <a:pt x="45" y="20"/>
                    <a:pt x="43" y="15"/>
                  </a:cubicBezTo>
                  <a:cubicBezTo>
                    <a:pt x="42" y="13"/>
                    <a:pt x="40" y="10"/>
                    <a:pt x="39" y="8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6" y="0"/>
                    <a:pt x="36" y="0"/>
                    <a:pt x="36" y="1"/>
                  </a:cubicBezTo>
                  <a:cubicBezTo>
                    <a:pt x="36" y="4"/>
                    <a:pt x="37" y="7"/>
                    <a:pt x="39" y="10"/>
                  </a:cubicBezTo>
                  <a:cubicBezTo>
                    <a:pt x="41" y="14"/>
                    <a:pt x="42" y="19"/>
                    <a:pt x="42" y="23"/>
                  </a:cubicBezTo>
                  <a:cubicBezTo>
                    <a:pt x="43" y="27"/>
                    <a:pt x="43" y="30"/>
                    <a:pt x="42" y="33"/>
                  </a:cubicBezTo>
                  <a:cubicBezTo>
                    <a:pt x="40" y="36"/>
                    <a:pt x="37" y="38"/>
                    <a:pt x="35" y="40"/>
                  </a:cubicBezTo>
                  <a:cubicBezTo>
                    <a:pt x="33" y="41"/>
                    <a:pt x="29" y="42"/>
                    <a:pt x="26" y="43"/>
                  </a:cubicBezTo>
                  <a:cubicBezTo>
                    <a:pt x="24" y="44"/>
                    <a:pt x="21" y="45"/>
                    <a:pt x="18" y="44"/>
                  </a:cubicBezTo>
                  <a:cubicBezTo>
                    <a:pt x="14" y="43"/>
                    <a:pt x="12" y="40"/>
                    <a:pt x="10" y="36"/>
                  </a:cubicBezTo>
                  <a:cubicBezTo>
                    <a:pt x="9" y="33"/>
                    <a:pt x="8" y="28"/>
                    <a:pt x="7" y="24"/>
                  </a:cubicBezTo>
                  <a:cubicBezTo>
                    <a:pt x="6" y="20"/>
                    <a:pt x="5" y="16"/>
                    <a:pt x="3" y="13"/>
                  </a:cubicBezTo>
                  <a:cubicBezTo>
                    <a:pt x="3" y="12"/>
                    <a:pt x="1" y="13"/>
                    <a:pt x="2" y="13"/>
                  </a:cubicBezTo>
                  <a:cubicBezTo>
                    <a:pt x="4" y="20"/>
                    <a:pt x="4" y="28"/>
                    <a:pt x="7" y="34"/>
                  </a:cubicBezTo>
                  <a:cubicBezTo>
                    <a:pt x="8" y="37"/>
                    <a:pt x="10" y="40"/>
                    <a:pt x="12" y="42"/>
                  </a:cubicBezTo>
                  <a:cubicBezTo>
                    <a:pt x="14" y="44"/>
                    <a:pt x="16" y="45"/>
                    <a:pt x="19" y="45"/>
                  </a:cubicBezTo>
                  <a:cubicBezTo>
                    <a:pt x="22" y="45"/>
                    <a:pt x="24" y="44"/>
                    <a:pt x="27" y="43"/>
                  </a:cubicBezTo>
                  <a:cubicBezTo>
                    <a:pt x="30" y="43"/>
                    <a:pt x="33" y="42"/>
                    <a:pt x="36" y="40"/>
                  </a:cubicBezTo>
                  <a:cubicBezTo>
                    <a:pt x="39" y="38"/>
                    <a:pt x="43" y="35"/>
                    <a:pt x="44" y="31"/>
                  </a:cubicBezTo>
                  <a:cubicBezTo>
                    <a:pt x="44" y="27"/>
                    <a:pt x="43" y="23"/>
                    <a:pt x="42" y="19"/>
                  </a:cubicBezTo>
                  <a:cubicBezTo>
                    <a:pt x="40" y="15"/>
                    <a:pt x="38" y="10"/>
                    <a:pt x="37" y="6"/>
                  </a:cubicBezTo>
                  <a:cubicBezTo>
                    <a:pt x="37" y="6"/>
                    <a:pt x="36" y="6"/>
                    <a:pt x="36" y="7"/>
                  </a:cubicBezTo>
                  <a:cubicBezTo>
                    <a:pt x="38" y="13"/>
                    <a:pt x="41" y="20"/>
                    <a:pt x="42" y="28"/>
                  </a:cubicBezTo>
                  <a:cubicBezTo>
                    <a:pt x="42" y="31"/>
                    <a:pt x="41" y="34"/>
                    <a:pt x="39" y="37"/>
                  </a:cubicBezTo>
                  <a:cubicBezTo>
                    <a:pt x="37" y="39"/>
                    <a:pt x="35" y="40"/>
                    <a:pt x="33" y="41"/>
                  </a:cubicBezTo>
                  <a:cubicBezTo>
                    <a:pt x="30" y="43"/>
                    <a:pt x="27" y="44"/>
                    <a:pt x="25" y="45"/>
                  </a:cubicBezTo>
                  <a:cubicBezTo>
                    <a:pt x="22" y="45"/>
                    <a:pt x="20" y="44"/>
                    <a:pt x="18" y="42"/>
                  </a:cubicBezTo>
                  <a:cubicBezTo>
                    <a:pt x="15" y="40"/>
                    <a:pt x="13" y="37"/>
                    <a:pt x="12" y="35"/>
                  </a:cubicBezTo>
                  <a:cubicBezTo>
                    <a:pt x="10" y="32"/>
                    <a:pt x="8" y="29"/>
                    <a:pt x="8" y="25"/>
                  </a:cubicBezTo>
                  <a:cubicBezTo>
                    <a:pt x="8" y="25"/>
                    <a:pt x="7" y="25"/>
                    <a:pt x="7" y="25"/>
                  </a:cubicBezTo>
                  <a:cubicBezTo>
                    <a:pt x="7" y="29"/>
                    <a:pt x="8" y="32"/>
                    <a:pt x="10" y="35"/>
                  </a:cubicBezTo>
                  <a:cubicBezTo>
                    <a:pt x="12" y="38"/>
                    <a:pt x="14" y="40"/>
                    <a:pt x="16" y="43"/>
                  </a:cubicBezTo>
                  <a:cubicBezTo>
                    <a:pt x="18" y="44"/>
                    <a:pt x="21" y="46"/>
                    <a:pt x="23" y="46"/>
                  </a:cubicBezTo>
                  <a:cubicBezTo>
                    <a:pt x="26" y="46"/>
                    <a:pt x="28" y="45"/>
                    <a:pt x="31" y="44"/>
                  </a:cubicBezTo>
                  <a:cubicBezTo>
                    <a:pt x="36" y="41"/>
                    <a:pt x="42" y="38"/>
                    <a:pt x="43" y="32"/>
                  </a:cubicBezTo>
                  <a:cubicBezTo>
                    <a:pt x="43" y="29"/>
                    <a:pt x="43" y="25"/>
                    <a:pt x="42" y="21"/>
                  </a:cubicBezTo>
                  <a:cubicBezTo>
                    <a:pt x="41" y="17"/>
                    <a:pt x="40" y="13"/>
                    <a:pt x="38" y="9"/>
                  </a:cubicBezTo>
                  <a:cubicBezTo>
                    <a:pt x="38" y="8"/>
                    <a:pt x="38" y="7"/>
                    <a:pt x="37" y="6"/>
                  </a:cubicBezTo>
                  <a:cubicBezTo>
                    <a:pt x="37" y="5"/>
                    <a:pt x="36" y="5"/>
                    <a:pt x="36" y="7"/>
                  </a:cubicBezTo>
                  <a:cubicBezTo>
                    <a:pt x="37" y="11"/>
                    <a:pt x="39" y="16"/>
                    <a:pt x="41" y="21"/>
                  </a:cubicBezTo>
                  <a:cubicBezTo>
                    <a:pt x="42" y="25"/>
                    <a:pt x="43" y="30"/>
                    <a:pt x="41" y="34"/>
                  </a:cubicBezTo>
                  <a:cubicBezTo>
                    <a:pt x="39" y="38"/>
                    <a:pt x="32" y="41"/>
                    <a:pt x="27" y="42"/>
                  </a:cubicBezTo>
                  <a:cubicBezTo>
                    <a:pt x="22" y="44"/>
                    <a:pt x="15" y="45"/>
                    <a:pt x="11" y="39"/>
                  </a:cubicBezTo>
                  <a:cubicBezTo>
                    <a:pt x="8" y="35"/>
                    <a:pt x="7" y="31"/>
                    <a:pt x="6" y="26"/>
                  </a:cubicBezTo>
                  <a:cubicBezTo>
                    <a:pt x="5" y="22"/>
                    <a:pt x="4" y="17"/>
                    <a:pt x="3" y="13"/>
                  </a:cubicBezTo>
                  <a:cubicBezTo>
                    <a:pt x="3" y="13"/>
                    <a:pt x="2" y="13"/>
                    <a:pt x="2" y="13"/>
                  </a:cubicBezTo>
                  <a:cubicBezTo>
                    <a:pt x="6" y="21"/>
                    <a:pt x="6" y="30"/>
                    <a:pt x="10" y="38"/>
                  </a:cubicBezTo>
                  <a:cubicBezTo>
                    <a:pt x="11" y="41"/>
                    <a:pt x="13" y="43"/>
                    <a:pt x="16" y="45"/>
                  </a:cubicBezTo>
                  <a:cubicBezTo>
                    <a:pt x="18" y="46"/>
                    <a:pt x="21" y="46"/>
                    <a:pt x="24" y="46"/>
                  </a:cubicBezTo>
                  <a:cubicBezTo>
                    <a:pt x="27" y="45"/>
                    <a:pt x="29" y="44"/>
                    <a:pt x="32" y="43"/>
                  </a:cubicBezTo>
                  <a:cubicBezTo>
                    <a:pt x="35" y="41"/>
                    <a:pt x="37" y="40"/>
                    <a:pt x="40" y="38"/>
                  </a:cubicBezTo>
                  <a:cubicBezTo>
                    <a:pt x="42" y="36"/>
                    <a:pt x="43" y="34"/>
                    <a:pt x="44" y="31"/>
                  </a:cubicBezTo>
                  <a:cubicBezTo>
                    <a:pt x="45" y="28"/>
                    <a:pt x="44" y="24"/>
                    <a:pt x="43" y="20"/>
                  </a:cubicBezTo>
                  <a:cubicBezTo>
                    <a:pt x="43" y="17"/>
                    <a:pt x="42" y="13"/>
                    <a:pt x="40" y="10"/>
                  </a:cubicBezTo>
                  <a:cubicBezTo>
                    <a:pt x="39" y="7"/>
                    <a:pt x="37" y="4"/>
                    <a:pt x="37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7" y="4"/>
                    <a:pt x="37" y="6"/>
                  </a:cubicBezTo>
                  <a:cubicBezTo>
                    <a:pt x="38" y="8"/>
                    <a:pt x="39" y="10"/>
                    <a:pt x="39" y="11"/>
                  </a:cubicBezTo>
                  <a:cubicBezTo>
                    <a:pt x="41" y="16"/>
                    <a:pt x="43" y="19"/>
                    <a:pt x="44" y="24"/>
                  </a:cubicBezTo>
                  <a:cubicBezTo>
                    <a:pt x="45" y="29"/>
                    <a:pt x="43" y="35"/>
                    <a:pt x="39" y="39"/>
                  </a:cubicBezTo>
                  <a:cubicBezTo>
                    <a:pt x="37" y="41"/>
                    <a:pt x="34" y="43"/>
                    <a:pt x="31" y="44"/>
                  </a:cubicBezTo>
                  <a:cubicBezTo>
                    <a:pt x="28" y="45"/>
                    <a:pt x="25" y="46"/>
                    <a:pt x="23" y="46"/>
                  </a:cubicBezTo>
                  <a:cubicBezTo>
                    <a:pt x="20" y="46"/>
                    <a:pt x="17" y="46"/>
                    <a:pt x="15" y="45"/>
                  </a:cubicBezTo>
                  <a:cubicBezTo>
                    <a:pt x="11" y="43"/>
                    <a:pt x="9" y="40"/>
                    <a:pt x="8" y="37"/>
                  </a:cubicBezTo>
                  <a:cubicBezTo>
                    <a:pt x="5" y="30"/>
                    <a:pt x="5" y="22"/>
                    <a:pt x="2" y="16"/>
                  </a:cubicBezTo>
                  <a:cubicBezTo>
                    <a:pt x="1" y="15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2" name="Freeform 495"/>
            <p:cNvSpPr/>
            <p:nvPr/>
          </p:nvSpPr>
          <p:spPr bwMode="auto">
            <a:xfrm>
              <a:off x="6015" y="2867"/>
              <a:ext cx="14" cy="35"/>
            </a:xfrm>
            <a:custGeom>
              <a:avLst/>
              <a:gdLst>
                <a:gd name="T0" fmla="*/ 9 w 11"/>
                <a:gd name="T1" fmla="*/ 1 h 27"/>
                <a:gd name="T2" fmla="*/ 4 w 11"/>
                <a:gd name="T3" fmla="*/ 26 h 27"/>
                <a:gd name="T4" fmla="*/ 5 w 11"/>
                <a:gd name="T5" fmla="*/ 26 h 27"/>
                <a:gd name="T6" fmla="*/ 10 w 11"/>
                <a:gd name="T7" fmla="*/ 2 h 27"/>
                <a:gd name="T8" fmla="*/ 9 w 11"/>
                <a:gd name="T9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7">
                  <a:moveTo>
                    <a:pt x="9" y="1"/>
                  </a:moveTo>
                  <a:cubicBezTo>
                    <a:pt x="0" y="6"/>
                    <a:pt x="2" y="17"/>
                    <a:pt x="4" y="26"/>
                  </a:cubicBezTo>
                  <a:cubicBezTo>
                    <a:pt x="4" y="27"/>
                    <a:pt x="5" y="27"/>
                    <a:pt x="5" y="26"/>
                  </a:cubicBezTo>
                  <a:cubicBezTo>
                    <a:pt x="4" y="18"/>
                    <a:pt x="2" y="7"/>
                    <a:pt x="10" y="2"/>
                  </a:cubicBezTo>
                  <a:cubicBezTo>
                    <a:pt x="11" y="1"/>
                    <a:pt x="10" y="0"/>
                    <a:pt x="9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3" name="Freeform 496"/>
            <p:cNvSpPr/>
            <p:nvPr/>
          </p:nvSpPr>
          <p:spPr bwMode="auto">
            <a:xfrm>
              <a:off x="5997" y="2863"/>
              <a:ext cx="69" cy="126"/>
            </a:xfrm>
            <a:custGeom>
              <a:avLst/>
              <a:gdLst>
                <a:gd name="T0" fmla="*/ 4 w 54"/>
                <a:gd name="T1" fmla="*/ 35 h 97"/>
                <a:gd name="T2" fmla="*/ 15 w 54"/>
                <a:gd name="T3" fmla="*/ 31 h 97"/>
                <a:gd name="T4" fmla="*/ 18 w 54"/>
                <a:gd name="T5" fmla="*/ 16 h 97"/>
                <a:gd name="T6" fmla="*/ 29 w 54"/>
                <a:gd name="T7" fmla="*/ 2 h 97"/>
                <a:gd name="T8" fmla="*/ 17 w 54"/>
                <a:gd name="T9" fmla="*/ 16 h 97"/>
                <a:gd name="T10" fmla="*/ 9 w 54"/>
                <a:gd name="T11" fmla="*/ 30 h 97"/>
                <a:gd name="T12" fmla="*/ 1 w 54"/>
                <a:gd name="T13" fmla="*/ 42 h 97"/>
                <a:gd name="T14" fmla="*/ 7 w 54"/>
                <a:gd name="T15" fmla="*/ 59 h 97"/>
                <a:gd name="T16" fmla="*/ 15 w 54"/>
                <a:gd name="T17" fmla="*/ 83 h 97"/>
                <a:gd name="T18" fmla="*/ 35 w 54"/>
                <a:gd name="T19" fmla="*/ 92 h 97"/>
                <a:gd name="T20" fmla="*/ 53 w 54"/>
                <a:gd name="T21" fmla="*/ 88 h 97"/>
                <a:gd name="T22" fmla="*/ 32 w 54"/>
                <a:gd name="T23" fmla="*/ 92 h 97"/>
                <a:gd name="T24" fmla="*/ 19 w 54"/>
                <a:gd name="T25" fmla="*/ 86 h 97"/>
                <a:gd name="T26" fmla="*/ 9 w 54"/>
                <a:gd name="T27" fmla="*/ 67 h 97"/>
                <a:gd name="T28" fmla="*/ 8 w 54"/>
                <a:gd name="T29" fmla="*/ 35 h 97"/>
                <a:gd name="T30" fmla="*/ 20 w 54"/>
                <a:gd name="T31" fmla="*/ 16 h 97"/>
                <a:gd name="T32" fmla="*/ 24 w 54"/>
                <a:gd name="T33" fmla="*/ 1 h 97"/>
                <a:gd name="T34" fmla="*/ 15 w 54"/>
                <a:gd name="T35" fmla="*/ 27 h 97"/>
                <a:gd name="T36" fmla="*/ 1 w 54"/>
                <a:gd name="T37" fmla="*/ 38 h 97"/>
                <a:gd name="T38" fmla="*/ 5 w 54"/>
                <a:gd name="T39" fmla="*/ 59 h 97"/>
                <a:gd name="T40" fmla="*/ 18 w 54"/>
                <a:gd name="T41" fmla="*/ 89 h 97"/>
                <a:gd name="T42" fmla="*/ 38 w 54"/>
                <a:gd name="T43" fmla="*/ 91 h 97"/>
                <a:gd name="T44" fmla="*/ 23 w 54"/>
                <a:gd name="T45" fmla="*/ 91 h 97"/>
                <a:gd name="T46" fmla="*/ 12 w 54"/>
                <a:gd name="T47" fmla="*/ 75 h 97"/>
                <a:gd name="T48" fmla="*/ 3 w 54"/>
                <a:gd name="T49" fmla="*/ 41 h 97"/>
                <a:gd name="T50" fmla="*/ 12 w 54"/>
                <a:gd name="T51" fmla="*/ 30 h 97"/>
                <a:gd name="T52" fmla="*/ 19 w 54"/>
                <a:gd name="T53" fmla="*/ 18 h 97"/>
                <a:gd name="T54" fmla="*/ 25 w 54"/>
                <a:gd name="T55" fmla="*/ 2 h 97"/>
                <a:gd name="T56" fmla="*/ 20 w 54"/>
                <a:gd name="T57" fmla="*/ 9 h 97"/>
                <a:gd name="T58" fmla="*/ 17 w 54"/>
                <a:gd name="T59" fmla="*/ 25 h 97"/>
                <a:gd name="T60" fmla="*/ 5 w 54"/>
                <a:gd name="T61" fmla="*/ 36 h 97"/>
                <a:gd name="T62" fmla="*/ 5 w 54"/>
                <a:gd name="T63" fmla="*/ 60 h 97"/>
                <a:gd name="T64" fmla="*/ 21 w 54"/>
                <a:gd name="T65" fmla="*/ 92 h 97"/>
                <a:gd name="T66" fmla="*/ 33 w 54"/>
                <a:gd name="T67" fmla="*/ 93 h 97"/>
                <a:gd name="T68" fmla="*/ 53 w 54"/>
                <a:gd name="T69" fmla="*/ 89 h 97"/>
                <a:gd name="T70" fmla="*/ 33 w 54"/>
                <a:gd name="T71" fmla="*/ 92 h 97"/>
                <a:gd name="T72" fmla="*/ 18 w 54"/>
                <a:gd name="T73" fmla="*/ 87 h 97"/>
                <a:gd name="T74" fmla="*/ 10 w 54"/>
                <a:gd name="T75" fmla="*/ 66 h 97"/>
                <a:gd name="T76" fmla="*/ 2 w 54"/>
                <a:gd name="T77" fmla="*/ 43 h 97"/>
                <a:gd name="T78" fmla="*/ 8 w 54"/>
                <a:gd name="T79" fmla="*/ 32 h 97"/>
                <a:gd name="T80" fmla="*/ 19 w 54"/>
                <a:gd name="T81" fmla="*/ 14 h 97"/>
                <a:gd name="T82" fmla="*/ 27 w 54"/>
                <a:gd name="T83" fmla="*/ 1 h 97"/>
                <a:gd name="T84" fmla="*/ 17 w 54"/>
                <a:gd name="T85" fmla="*/ 20 h 97"/>
                <a:gd name="T86" fmla="*/ 3 w 54"/>
                <a:gd name="T87" fmla="*/ 35 h 97"/>
                <a:gd name="T88" fmla="*/ 19 w 54"/>
                <a:gd name="T89" fmla="*/ 2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4" h="97">
                  <a:moveTo>
                    <a:pt x="18" y="22"/>
                  </a:moveTo>
                  <a:cubicBezTo>
                    <a:pt x="17" y="29"/>
                    <a:pt x="9" y="33"/>
                    <a:pt x="4" y="35"/>
                  </a:cubicBezTo>
                  <a:cubicBezTo>
                    <a:pt x="4" y="36"/>
                    <a:pt x="4" y="36"/>
                    <a:pt x="4" y="37"/>
                  </a:cubicBezTo>
                  <a:cubicBezTo>
                    <a:pt x="8" y="35"/>
                    <a:pt x="12" y="34"/>
                    <a:pt x="15" y="31"/>
                  </a:cubicBezTo>
                  <a:cubicBezTo>
                    <a:pt x="17" y="29"/>
                    <a:pt x="19" y="26"/>
                    <a:pt x="19" y="23"/>
                  </a:cubicBezTo>
                  <a:cubicBezTo>
                    <a:pt x="19" y="20"/>
                    <a:pt x="18" y="18"/>
                    <a:pt x="18" y="16"/>
                  </a:cubicBezTo>
                  <a:cubicBezTo>
                    <a:pt x="18" y="14"/>
                    <a:pt x="19" y="12"/>
                    <a:pt x="20" y="10"/>
                  </a:cubicBezTo>
                  <a:cubicBezTo>
                    <a:pt x="23" y="7"/>
                    <a:pt x="26" y="5"/>
                    <a:pt x="29" y="2"/>
                  </a:cubicBezTo>
                  <a:cubicBezTo>
                    <a:pt x="29" y="1"/>
                    <a:pt x="29" y="1"/>
                    <a:pt x="28" y="1"/>
                  </a:cubicBezTo>
                  <a:cubicBezTo>
                    <a:pt x="21" y="3"/>
                    <a:pt x="18" y="10"/>
                    <a:pt x="17" y="16"/>
                  </a:cubicBezTo>
                  <a:cubicBezTo>
                    <a:pt x="17" y="19"/>
                    <a:pt x="17" y="21"/>
                    <a:pt x="16" y="23"/>
                  </a:cubicBezTo>
                  <a:cubicBezTo>
                    <a:pt x="14" y="26"/>
                    <a:pt x="12" y="28"/>
                    <a:pt x="9" y="30"/>
                  </a:cubicBezTo>
                  <a:cubicBezTo>
                    <a:pt x="7" y="31"/>
                    <a:pt x="5" y="32"/>
                    <a:pt x="3" y="34"/>
                  </a:cubicBezTo>
                  <a:cubicBezTo>
                    <a:pt x="1" y="37"/>
                    <a:pt x="0" y="39"/>
                    <a:pt x="1" y="42"/>
                  </a:cubicBezTo>
                  <a:cubicBezTo>
                    <a:pt x="1" y="46"/>
                    <a:pt x="3" y="50"/>
                    <a:pt x="4" y="53"/>
                  </a:cubicBezTo>
                  <a:cubicBezTo>
                    <a:pt x="5" y="55"/>
                    <a:pt x="6" y="57"/>
                    <a:pt x="7" y="59"/>
                  </a:cubicBezTo>
                  <a:cubicBezTo>
                    <a:pt x="8" y="61"/>
                    <a:pt x="8" y="63"/>
                    <a:pt x="9" y="65"/>
                  </a:cubicBezTo>
                  <a:cubicBezTo>
                    <a:pt x="11" y="71"/>
                    <a:pt x="13" y="77"/>
                    <a:pt x="15" y="83"/>
                  </a:cubicBezTo>
                  <a:cubicBezTo>
                    <a:pt x="16" y="87"/>
                    <a:pt x="18" y="93"/>
                    <a:pt x="22" y="95"/>
                  </a:cubicBezTo>
                  <a:cubicBezTo>
                    <a:pt x="26" y="97"/>
                    <a:pt x="31" y="94"/>
                    <a:pt x="35" y="92"/>
                  </a:cubicBezTo>
                  <a:cubicBezTo>
                    <a:pt x="41" y="90"/>
                    <a:pt x="47" y="88"/>
                    <a:pt x="53" y="89"/>
                  </a:cubicBezTo>
                  <a:cubicBezTo>
                    <a:pt x="53" y="89"/>
                    <a:pt x="53" y="88"/>
                    <a:pt x="53" y="88"/>
                  </a:cubicBezTo>
                  <a:cubicBezTo>
                    <a:pt x="49" y="88"/>
                    <a:pt x="45" y="88"/>
                    <a:pt x="41" y="89"/>
                  </a:cubicBezTo>
                  <a:cubicBezTo>
                    <a:pt x="38" y="89"/>
                    <a:pt x="35" y="91"/>
                    <a:pt x="32" y="92"/>
                  </a:cubicBezTo>
                  <a:cubicBezTo>
                    <a:pt x="29" y="94"/>
                    <a:pt x="26" y="95"/>
                    <a:pt x="23" y="93"/>
                  </a:cubicBezTo>
                  <a:cubicBezTo>
                    <a:pt x="21" y="91"/>
                    <a:pt x="20" y="88"/>
                    <a:pt x="19" y="86"/>
                  </a:cubicBezTo>
                  <a:cubicBezTo>
                    <a:pt x="18" y="83"/>
                    <a:pt x="17" y="81"/>
                    <a:pt x="16" y="78"/>
                  </a:cubicBezTo>
                  <a:cubicBezTo>
                    <a:pt x="14" y="74"/>
                    <a:pt x="12" y="71"/>
                    <a:pt x="9" y="67"/>
                  </a:cubicBezTo>
                  <a:cubicBezTo>
                    <a:pt x="7" y="60"/>
                    <a:pt x="3" y="54"/>
                    <a:pt x="3" y="47"/>
                  </a:cubicBezTo>
                  <a:cubicBezTo>
                    <a:pt x="3" y="43"/>
                    <a:pt x="4" y="38"/>
                    <a:pt x="8" y="35"/>
                  </a:cubicBezTo>
                  <a:cubicBezTo>
                    <a:pt x="11" y="32"/>
                    <a:pt x="15" y="31"/>
                    <a:pt x="18" y="27"/>
                  </a:cubicBezTo>
                  <a:cubicBezTo>
                    <a:pt x="20" y="24"/>
                    <a:pt x="20" y="20"/>
                    <a:pt x="20" y="16"/>
                  </a:cubicBezTo>
                  <a:cubicBezTo>
                    <a:pt x="19" y="10"/>
                    <a:pt x="23" y="6"/>
                    <a:pt x="25" y="1"/>
                  </a:cubicBezTo>
                  <a:cubicBezTo>
                    <a:pt x="26" y="1"/>
                    <a:pt x="25" y="0"/>
                    <a:pt x="24" y="1"/>
                  </a:cubicBezTo>
                  <a:cubicBezTo>
                    <a:pt x="20" y="3"/>
                    <a:pt x="18" y="7"/>
                    <a:pt x="18" y="12"/>
                  </a:cubicBezTo>
                  <a:cubicBezTo>
                    <a:pt x="17" y="17"/>
                    <a:pt x="18" y="22"/>
                    <a:pt x="15" y="27"/>
                  </a:cubicBezTo>
                  <a:cubicBezTo>
                    <a:pt x="12" y="29"/>
                    <a:pt x="8" y="30"/>
                    <a:pt x="5" y="32"/>
                  </a:cubicBezTo>
                  <a:cubicBezTo>
                    <a:pt x="3" y="34"/>
                    <a:pt x="1" y="36"/>
                    <a:pt x="1" y="38"/>
                  </a:cubicBezTo>
                  <a:cubicBezTo>
                    <a:pt x="1" y="41"/>
                    <a:pt x="2" y="44"/>
                    <a:pt x="2" y="47"/>
                  </a:cubicBezTo>
                  <a:cubicBezTo>
                    <a:pt x="3" y="51"/>
                    <a:pt x="4" y="55"/>
                    <a:pt x="5" y="59"/>
                  </a:cubicBezTo>
                  <a:cubicBezTo>
                    <a:pt x="6" y="64"/>
                    <a:pt x="8" y="70"/>
                    <a:pt x="10" y="75"/>
                  </a:cubicBezTo>
                  <a:cubicBezTo>
                    <a:pt x="12" y="80"/>
                    <a:pt x="15" y="85"/>
                    <a:pt x="18" y="89"/>
                  </a:cubicBezTo>
                  <a:cubicBezTo>
                    <a:pt x="20" y="92"/>
                    <a:pt x="23" y="93"/>
                    <a:pt x="26" y="93"/>
                  </a:cubicBezTo>
                  <a:cubicBezTo>
                    <a:pt x="30" y="93"/>
                    <a:pt x="34" y="92"/>
                    <a:pt x="38" y="91"/>
                  </a:cubicBezTo>
                  <a:cubicBezTo>
                    <a:pt x="38" y="91"/>
                    <a:pt x="38" y="89"/>
                    <a:pt x="37" y="89"/>
                  </a:cubicBezTo>
                  <a:cubicBezTo>
                    <a:pt x="33" y="91"/>
                    <a:pt x="27" y="93"/>
                    <a:pt x="23" y="91"/>
                  </a:cubicBezTo>
                  <a:cubicBezTo>
                    <a:pt x="20" y="90"/>
                    <a:pt x="18" y="87"/>
                    <a:pt x="17" y="85"/>
                  </a:cubicBezTo>
                  <a:cubicBezTo>
                    <a:pt x="15" y="82"/>
                    <a:pt x="13" y="78"/>
                    <a:pt x="12" y="75"/>
                  </a:cubicBezTo>
                  <a:cubicBezTo>
                    <a:pt x="8" y="67"/>
                    <a:pt x="6" y="59"/>
                    <a:pt x="4" y="51"/>
                  </a:cubicBezTo>
                  <a:cubicBezTo>
                    <a:pt x="4" y="48"/>
                    <a:pt x="3" y="44"/>
                    <a:pt x="3" y="41"/>
                  </a:cubicBezTo>
                  <a:cubicBezTo>
                    <a:pt x="2" y="38"/>
                    <a:pt x="3" y="35"/>
                    <a:pt x="6" y="33"/>
                  </a:cubicBezTo>
                  <a:cubicBezTo>
                    <a:pt x="8" y="32"/>
                    <a:pt x="10" y="31"/>
                    <a:pt x="12" y="30"/>
                  </a:cubicBezTo>
                  <a:cubicBezTo>
                    <a:pt x="14" y="29"/>
                    <a:pt x="15" y="28"/>
                    <a:pt x="17" y="26"/>
                  </a:cubicBezTo>
                  <a:cubicBezTo>
                    <a:pt x="18" y="24"/>
                    <a:pt x="19" y="21"/>
                    <a:pt x="19" y="18"/>
                  </a:cubicBezTo>
                  <a:cubicBezTo>
                    <a:pt x="19" y="15"/>
                    <a:pt x="19" y="12"/>
                    <a:pt x="20" y="9"/>
                  </a:cubicBezTo>
                  <a:cubicBezTo>
                    <a:pt x="20" y="6"/>
                    <a:pt x="22" y="3"/>
                    <a:pt x="25" y="2"/>
                  </a:cubicBezTo>
                  <a:cubicBezTo>
                    <a:pt x="25" y="1"/>
                    <a:pt x="24" y="1"/>
                    <a:pt x="24" y="1"/>
                  </a:cubicBezTo>
                  <a:cubicBezTo>
                    <a:pt x="23" y="4"/>
                    <a:pt x="21" y="6"/>
                    <a:pt x="20" y="9"/>
                  </a:cubicBezTo>
                  <a:cubicBezTo>
                    <a:pt x="18" y="12"/>
                    <a:pt x="18" y="15"/>
                    <a:pt x="18" y="19"/>
                  </a:cubicBezTo>
                  <a:cubicBezTo>
                    <a:pt x="18" y="21"/>
                    <a:pt x="18" y="23"/>
                    <a:pt x="17" y="25"/>
                  </a:cubicBezTo>
                  <a:cubicBezTo>
                    <a:pt x="16" y="28"/>
                    <a:pt x="14" y="29"/>
                    <a:pt x="12" y="31"/>
                  </a:cubicBezTo>
                  <a:cubicBezTo>
                    <a:pt x="9" y="32"/>
                    <a:pt x="7" y="34"/>
                    <a:pt x="5" y="36"/>
                  </a:cubicBezTo>
                  <a:cubicBezTo>
                    <a:pt x="3" y="38"/>
                    <a:pt x="2" y="41"/>
                    <a:pt x="1" y="43"/>
                  </a:cubicBezTo>
                  <a:cubicBezTo>
                    <a:pt x="1" y="49"/>
                    <a:pt x="2" y="55"/>
                    <a:pt x="5" y="60"/>
                  </a:cubicBezTo>
                  <a:cubicBezTo>
                    <a:pt x="8" y="67"/>
                    <a:pt x="12" y="73"/>
                    <a:pt x="15" y="80"/>
                  </a:cubicBezTo>
                  <a:cubicBezTo>
                    <a:pt x="17" y="84"/>
                    <a:pt x="18" y="89"/>
                    <a:pt x="21" y="92"/>
                  </a:cubicBezTo>
                  <a:cubicBezTo>
                    <a:pt x="22" y="94"/>
                    <a:pt x="24" y="95"/>
                    <a:pt x="26" y="95"/>
                  </a:cubicBezTo>
                  <a:cubicBezTo>
                    <a:pt x="29" y="96"/>
                    <a:pt x="31" y="95"/>
                    <a:pt x="33" y="93"/>
                  </a:cubicBezTo>
                  <a:cubicBezTo>
                    <a:pt x="36" y="92"/>
                    <a:pt x="39" y="91"/>
                    <a:pt x="42" y="90"/>
                  </a:cubicBezTo>
                  <a:cubicBezTo>
                    <a:pt x="46" y="89"/>
                    <a:pt x="50" y="89"/>
                    <a:pt x="53" y="89"/>
                  </a:cubicBezTo>
                  <a:cubicBezTo>
                    <a:pt x="54" y="89"/>
                    <a:pt x="54" y="88"/>
                    <a:pt x="54" y="88"/>
                  </a:cubicBezTo>
                  <a:cubicBezTo>
                    <a:pt x="46" y="86"/>
                    <a:pt x="39" y="89"/>
                    <a:pt x="33" y="92"/>
                  </a:cubicBezTo>
                  <a:cubicBezTo>
                    <a:pt x="30" y="93"/>
                    <a:pt x="27" y="95"/>
                    <a:pt x="24" y="94"/>
                  </a:cubicBezTo>
                  <a:cubicBezTo>
                    <a:pt x="21" y="94"/>
                    <a:pt x="19" y="90"/>
                    <a:pt x="18" y="87"/>
                  </a:cubicBezTo>
                  <a:cubicBezTo>
                    <a:pt x="17" y="84"/>
                    <a:pt x="16" y="81"/>
                    <a:pt x="15" y="78"/>
                  </a:cubicBezTo>
                  <a:cubicBezTo>
                    <a:pt x="14" y="74"/>
                    <a:pt x="12" y="70"/>
                    <a:pt x="10" y="66"/>
                  </a:cubicBezTo>
                  <a:cubicBezTo>
                    <a:pt x="9" y="62"/>
                    <a:pt x="8" y="58"/>
                    <a:pt x="7" y="54"/>
                  </a:cubicBezTo>
                  <a:cubicBezTo>
                    <a:pt x="5" y="50"/>
                    <a:pt x="3" y="47"/>
                    <a:pt x="2" y="43"/>
                  </a:cubicBezTo>
                  <a:cubicBezTo>
                    <a:pt x="2" y="40"/>
                    <a:pt x="2" y="38"/>
                    <a:pt x="3" y="36"/>
                  </a:cubicBezTo>
                  <a:cubicBezTo>
                    <a:pt x="4" y="34"/>
                    <a:pt x="6" y="33"/>
                    <a:pt x="8" y="32"/>
                  </a:cubicBezTo>
                  <a:cubicBezTo>
                    <a:pt x="11" y="30"/>
                    <a:pt x="15" y="28"/>
                    <a:pt x="17" y="24"/>
                  </a:cubicBezTo>
                  <a:cubicBezTo>
                    <a:pt x="19" y="21"/>
                    <a:pt x="18" y="18"/>
                    <a:pt x="19" y="14"/>
                  </a:cubicBezTo>
                  <a:cubicBezTo>
                    <a:pt x="20" y="9"/>
                    <a:pt x="23" y="4"/>
                    <a:pt x="28" y="2"/>
                  </a:cubicBezTo>
                  <a:cubicBezTo>
                    <a:pt x="28" y="2"/>
                    <a:pt x="28" y="1"/>
                    <a:pt x="27" y="1"/>
                  </a:cubicBezTo>
                  <a:cubicBezTo>
                    <a:pt x="25" y="4"/>
                    <a:pt x="22" y="6"/>
                    <a:pt x="20" y="9"/>
                  </a:cubicBezTo>
                  <a:cubicBezTo>
                    <a:pt x="17" y="12"/>
                    <a:pt x="17" y="16"/>
                    <a:pt x="17" y="20"/>
                  </a:cubicBezTo>
                  <a:cubicBezTo>
                    <a:pt x="18" y="24"/>
                    <a:pt x="17" y="28"/>
                    <a:pt x="14" y="30"/>
                  </a:cubicBezTo>
                  <a:cubicBezTo>
                    <a:pt x="11" y="32"/>
                    <a:pt x="7" y="34"/>
                    <a:pt x="3" y="35"/>
                  </a:cubicBezTo>
                  <a:cubicBezTo>
                    <a:pt x="3" y="36"/>
                    <a:pt x="3" y="37"/>
                    <a:pt x="4" y="37"/>
                  </a:cubicBezTo>
                  <a:cubicBezTo>
                    <a:pt x="10" y="34"/>
                    <a:pt x="18" y="30"/>
                    <a:pt x="19" y="23"/>
                  </a:cubicBezTo>
                  <a:cubicBezTo>
                    <a:pt x="19" y="22"/>
                    <a:pt x="18" y="22"/>
                    <a:pt x="18" y="2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4" name="Freeform 497"/>
            <p:cNvSpPr/>
            <p:nvPr/>
          </p:nvSpPr>
          <p:spPr bwMode="auto">
            <a:xfrm>
              <a:off x="5799" y="2907"/>
              <a:ext cx="230" cy="97"/>
            </a:xfrm>
            <a:custGeom>
              <a:avLst/>
              <a:gdLst>
                <a:gd name="T0" fmla="*/ 141 w 178"/>
                <a:gd name="T1" fmla="*/ 3 h 75"/>
                <a:gd name="T2" fmla="*/ 152 w 178"/>
                <a:gd name="T3" fmla="*/ 3 h 75"/>
                <a:gd name="T4" fmla="*/ 136 w 178"/>
                <a:gd name="T5" fmla="*/ 6 h 75"/>
                <a:gd name="T6" fmla="*/ 139 w 178"/>
                <a:gd name="T7" fmla="*/ 47 h 75"/>
                <a:gd name="T8" fmla="*/ 149 w 178"/>
                <a:gd name="T9" fmla="*/ 73 h 75"/>
                <a:gd name="T10" fmla="*/ 177 w 178"/>
                <a:gd name="T11" fmla="*/ 66 h 75"/>
                <a:gd name="T12" fmla="*/ 154 w 178"/>
                <a:gd name="T13" fmla="*/ 73 h 75"/>
                <a:gd name="T14" fmla="*/ 141 w 178"/>
                <a:gd name="T15" fmla="*/ 65 h 75"/>
                <a:gd name="T16" fmla="*/ 129 w 178"/>
                <a:gd name="T17" fmla="*/ 25 h 75"/>
                <a:gd name="T18" fmla="*/ 141 w 178"/>
                <a:gd name="T19" fmla="*/ 3 h 75"/>
                <a:gd name="T20" fmla="*/ 130 w 178"/>
                <a:gd name="T21" fmla="*/ 6 h 75"/>
                <a:gd name="T22" fmla="*/ 94 w 178"/>
                <a:gd name="T23" fmla="*/ 15 h 75"/>
                <a:gd name="T24" fmla="*/ 21 w 178"/>
                <a:gd name="T25" fmla="*/ 37 h 75"/>
                <a:gd name="T26" fmla="*/ 1 w 178"/>
                <a:gd name="T27" fmla="*/ 43 h 75"/>
                <a:gd name="T28" fmla="*/ 78 w 178"/>
                <a:gd name="T29" fmla="*/ 23 h 75"/>
                <a:gd name="T30" fmla="*/ 119 w 178"/>
                <a:gd name="T31" fmla="*/ 11 h 75"/>
                <a:gd name="T32" fmla="*/ 133 w 178"/>
                <a:gd name="T33" fmla="*/ 7 h 75"/>
                <a:gd name="T34" fmla="*/ 100 w 178"/>
                <a:gd name="T35" fmla="*/ 15 h 75"/>
                <a:gd name="T36" fmla="*/ 60 w 178"/>
                <a:gd name="T37" fmla="*/ 27 h 75"/>
                <a:gd name="T38" fmla="*/ 1 w 178"/>
                <a:gd name="T39" fmla="*/ 41 h 75"/>
                <a:gd name="T40" fmla="*/ 27 w 178"/>
                <a:gd name="T41" fmla="*/ 36 h 75"/>
                <a:gd name="T42" fmla="*/ 107 w 178"/>
                <a:gd name="T43" fmla="*/ 12 h 75"/>
                <a:gd name="T44" fmla="*/ 141 w 178"/>
                <a:gd name="T45" fmla="*/ 3 h 75"/>
                <a:gd name="T46" fmla="*/ 127 w 178"/>
                <a:gd name="T47" fmla="*/ 12 h 75"/>
                <a:gd name="T48" fmla="*/ 130 w 178"/>
                <a:gd name="T49" fmla="*/ 34 h 75"/>
                <a:gd name="T50" fmla="*/ 142 w 178"/>
                <a:gd name="T51" fmla="*/ 70 h 75"/>
                <a:gd name="T52" fmla="*/ 156 w 178"/>
                <a:gd name="T53" fmla="*/ 74 h 75"/>
                <a:gd name="T54" fmla="*/ 176 w 178"/>
                <a:gd name="T55" fmla="*/ 64 h 75"/>
                <a:gd name="T56" fmla="*/ 147 w 178"/>
                <a:gd name="T57" fmla="*/ 68 h 75"/>
                <a:gd name="T58" fmla="*/ 141 w 178"/>
                <a:gd name="T59" fmla="*/ 50 h 75"/>
                <a:gd name="T60" fmla="*/ 134 w 178"/>
                <a:gd name="T61" fmla="*/ 17 h 75"/>
                <a:gd name="T62" fmla="*/ 143 w 178"/>
                <a:gd name="T63" fmla="*/ 5 h 75"/>
                <a:gd name="T64" fmla="*/ 151 w 178"/>
                <a:gd name="T65" fmla="*/ 1 h 75"/>
                <a:gd name="T66" fmla="*/ 142 w 178"/>
                <a:gd name="T67" fmla="*/ 5 h 75"/>
                <a:gd name="T68" fmla="*/ 154 w 178"/>
                <a:gd name="T69" fmla="*/ 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75">
                  <a:moveTo>
                    <a:pt x="154" y="1"/>
                  </a:moveTo>
                  <a:cubicBezTo>
                    <a:pt x="150" y="1"/>
                    <a:pt x="145" y="3"/>
                    <a:pt x="141" y="3"/>
                  </a:cubicBezTo>
                  <a:cubicBezTo>
                    <a:pt x="141" y="4"/>
                    <a:pt x="142" y="5"/>
                    <a:pt x="142" y="5"/>
                  </a:cubicBezTo>
                  <a:cubicBezTo>
                    <a:pt x="145" y="4"/>
                    <a:pt x="149" y="3"/>
                    <a:pt x="152" y="3"/>
                  </a:cubicBezTo>
                  <a:cubicBezTo>
                    <a:pt x="153" y="2"/>
                    <a:pt x="152" y="1"/>
                    <a:pt x="151" y="1"/>
                  </a:cubicBezTo>
                  <a:cubicBezTo>
                    <a:pt x="146" y="3"/>
                    <a:pt x="140" y="3"/>
                    <a:pt x="136" y="6"/>
                  </a:cubicBezTo>
                  <a:cubicBezTo>
                    <a:pt x="131" y="10"/>
                    <a:pt x="133" y="19"/>
                    <a:pt x="134" y="24"/>
                  </a:cubicBezTo>
                  <a:cubicBezTo>
                    <a:pt x="135" y="32"/>
                    <a:pt x="138" y="40"/>
                    <a:pt x="139" y="47"/>
                  </a:cubicBezTo>
                  <a:cubicBezTo>
                    <a:pt x="141" y="53"/>
                    <a:pt x="141" y="59"/>
                    <a:pt x="143" y="65"/>
                  </a:cubicBezTo>
                  <a:cubicBezTo>
                    <a:pt x="145" y="68"/>
                    <a:pt x="146" y="71"/>
                    <a:pt x="149" y="73"/>
                  </a:cubicBezTo>
                  <a:cubicBezTo>
                    <a:pt x="152" y="74"/>
                    <a:pt x="155" y="74"/>
                    <a:pt x="158" y="73"/>
                  </a:cubicBezTo>
                  <a:cubicBezTo>
                    <a:pt x="165" y="71"/>
                    <a:pt x="170" y="67"/>
                    <a:pt x="177" y="66"/>
                  </a:cubicBezTo>
                  <a:cubicBezTo>
                    <a:pt x="177" y="65"/>
                    <a:pt x="176" y="65"/>
                    <a:pt x="176" y="64"/>
                  </a:cubicBezTo>
                  <a:cubicBezTo>
                    <a:pt x="169" y="68"/>
                    <a:pt x="162" y="72"/>
                    <a:pt x="154" y="73"/>
                  </a:cubicBezTo>
                  <a:cubicBezTo>
                    <a:pt x="151" y="73"/>
                    <a:pt x="148" y="73"/>
                    <a:pt x="145" y="71"/>
                  </a:cubicBezTo>
                  <a:cubicBezTo>
                    <a:pt x="143" y="70"/>
                    <a:pt x="142" y="67"/>
                    <a:pt x="141" y="65"/>
                  </a:cubicBezTo>
                  <a:cubicBezTo>
                    <a:pt x="138" y="60"/>
                    <a:pt x="138" y="54"/>
                    <a:pt x="136" y="49"/>
                  </a:cubicBezTo>
                  <a:cubicBezTo>
                    <a:pt x="134" y="41"/>
                    <a:pt x="131" y="33"/>
                    <a:pt x="129" y="25"/>
                  </a:cubicBezTo>
                  <a:cubicBezTo>
                    <a:pt x="128" y="20"/>
                    <a:pt x="127" y="15"/>
                    <a:pt x="130" y="10"/>
                  </a:cubicBezTo>
                  <a:cubicBezTo>
                    <a:pt x="132" y="7"/>
                    <a:pt x="137" y="5"/>
                    <a:pt x="141" y="3"/>
                  </a:cubicBezTo>
                  <a:cubicBezTo>
                    <a:pt x="141" y="3"/>
                    <a:pt x="140" y="3"/>
                    <a:pt x="140" y="2"/>
                  </a:cubicBezTo>
                  <a:cubicBezTo>
                    <a:pt x="138" y="5"/>
                    <a:pt x="134" y="5"/>
                    <a:pt x="130" y="6"/>
                  </a:cubicBezTo>
                  <a:cubicBezTo>
                    <a:pt x="127" y="7"/>
                    <a:pt x="123" y="7"/>
                    <a:pt x="120" y="8"/>
                  </a:cubicBezTo>
                  <a:cubicBezTo>
                    <a:pt x="111" y="9"/>
                    <a:pt x="102" y="12"/>
                    <a:pt x="94" y="15"/>
                  </a:cubicBezTo>
                  <a:cubicBezTo>
                    <a:pt x="76" y="20"/>
                    <a:pt x="58" y="26"/>
                    <a:pt x="41" y="31"/>
                  </a:cubicBezTo>
                  <a:cubicBezTo>
                    <a:pt x="34" y="33"/>
                    <a:pt x="27" y="35"/>
                    <a:pt x="21" y="37"/>
                  </a:cubicBezTo>
                  <a:cubicBezTo>
                    <a:pt x="14" y="38"/>
                    <a:pt x="7" y="40"/>
                    <a:pt x="1" y="41"/>
                  </a:cubicBezTo>
                  <a:cubicBezTo>
                    <a:pt x="0" y="42"/>
                    <a:pt x="0" y="43"/>
                    <a:pt x="1" y="43"/>
                  </a:cubicBezTo>
                  <a:cubicBezTo>
                    <a:pt x="18" y="41"/>
                    <a:pt x="35" y="36"/>
                    <a:pt x="52" y="31"/>
                  </a:cubicBezTo>
                  <a:cubicBezTo>
                    <a:pt x="60" y="28"/>
                    <a:pt x="69" y="26"/>
                    <a:pt x="78" y="23"/>
                  </a:cubicBezTo>
                  <a:cubicBezTo>
                    <a:pt x="87" y="21"/>
                    <a:pt x="96" y="18"/>
                    <a:pt x="104" y="15"/>
                  </a:cubicBezTo>
                  <a:cubicBezTo>
                    <a:pt x="109" y="14"/>
                    <a:pt x="114" y="13"/>
                    <a:pt x="119" y="11"/>
                  </a:cubicBezTo>
                  <a:cubicBezTo>
                    <a:pt x="123" y="10"/>
                    <a:pt x="129" y="8"/>
                    <a:pt x="133" y="8"/>
                  </a:cubicBezTo>
                  <a:cubicBezTo>
                    <a:pt x="134" y="8"/>
                    <a:pt x="134" y="7"/>
                    <a:pt x="133" y="7"/>
                  </a:cubicBezTo>
                  <a:cubicBezTo>
                    <a:pt x="126" y="7"/>
                    <a:pt x="119" y="10"/>
                    <a:pt x="112" y="12"/>
                  </a:cubicBezTo>
                  <a:cubicBezTo>
                    <a:pt x="108" y="13"/>
                    <a:pt x="104" y="14"/>
                    <a:pt x="100" y="15"/>
                  </a:cubicBezTo>
                  <a:cubicBezTo>
                    <a:pt x="95" y="16"/>
                    <a:pt x="91" y="18"/>
                    <a:pt x="86" y="19"/>
                  </a:cubicBezTo>
                  <a:cubicBezTo>
                    <a:pt x="78" y="22"/>
                    <a:pt x="69" y="24"/>
                    <a:pt x="60" y="27"/>
                  </a:cubicBezTo>
                  <a:cubicBezTo>
                    <a:pt x="52" y="29"/>
                    <a:pt x="43" y="32"/>
                    <a:pt x="34" y="34"/>
                  </a:cubicBezTo>
                  <a:cubicBezTo>
                    <a:pt x="24" y="38"/>
                    <a:pt x="12" y="40"/>
                    <a:pt x="1" y="41"/>
                  </a:cubicBezTo>
                  <a:cubicBezTo>
                    <a:pt x="1" y="42"/>
                    <a:pt x="1" y="43"/>
                    <a:pt x="1" y="43"/>
                  </a:cubicBezTo>
                  <a:cubicBezTo>
                    <a:pt x="9" y="40"/>
                    <a:pt x="19" y="39"/>
                    <a:pt x="27" y="36"/>
                  </a:cubicBezTo>
                  <a:cubicBezTo>
                    <a:pt x="36" y="34"/>
                    <a:pt x="45" y="31"/>
                    <a:pt x="54" y="29"/>
                  </a:cubicBezTo>
                  <a:cubicBezTo>
                    <a:pt x="71" y="23"/>
                    <a:pt x="89" y="17"/>
                    <a:pt x="107" y="12"/>
                  </a:cubicBezTo>
                  <a:cubicBezTo>
                    <a:pt x="113" y="11"/>
                    <a:pt x="120" y="9"/>
                    <a:pt x="126" y="8"/>
                  </a:cubicBezTo>
                  <a:cubicBezTo>
                    <a:pt x="131" y="7"/>
                    <a:pt x="137" y="7"/>
                    <a:pt x="141" y="3"/>
                  </a:cubicBezTo>
                  <a:cubicBezTo>
                    <a:pt x="142" y="3"/>
                    <a:pt x="141" y="2"/>
                    <a:pt x="141" y="2"/>
                  </a:cubicBezTo>
                  <a:cubicBezTo>
                    <a:pt x="135" y="3"/>
                    <a:pt x="130" y="7"/>
                    <a:pt x="127" y="12"/>
                  </a:cubicBezTo>
                  <a:cubicBezTo>
                    <a:pt x="126" y="15"/>
                    <a:pt x="127" y="19"/>
                    <a:pt x="127" y="22"/>
                  </a:cubicBezTo>
                  <a:cubicBezTo>
                    <a:pt x="128" y="26"/>
                    <a:pt x="129" y="30"/>
                    <a:pt x="130" y="34"/>
                  </a:cubicBezTo>
                  <a:cubicBezTo>
                    <a:pt x="132" y="41"/>
                    <a:pt x="134" y="48"/>
                    <a:pt x="136" y="55"/>
                  </a:cubicBezTo>
                  <a:cubicBezTo>
                    <a:pt x="137" y="60"/>
                    <a:pt x="139" y="65"/>
                    <a:pt x="142" y="70"/>
                  </a:cubicBezTo>
                  <a:cubicBezTo>
                    <a:pt x="143" y="71"/>
                    <a:pt x="145" y="73"/>
                    <a:pt x="147" y="74"/>
                  </a:cubicBezTo>
                  <a:cubicBezTo>
                    <a:pt x="150" y="75"/>
                    <a:pt x="153" y="74"/>
                    <a:pt x="156" y="74"/>
                  </a:cubicBezTo>
                  <a:cubicBezTo>
                    <a:pt x="163" y="73"/>
                    <a:pt x="171" y="69"/>
                    <a:pt x="177" y="66"/>
                  </a:cubicBezTo>
                  <a:cubicBezTo>
                    <a:pt x="178" y="65"/>
                    <a:pt x="177" y="64"/>
                    <a:pt x="176" y="64"/>
                  </a:cubicBezTo>
                  <a:cubicBezTo>
                    <a:pt x="171" y="66"/>
                    <a:pt x="166" y="69"/>
                    <a:pt x="162" y="70"/>
                  </a:cubicBezTo>
                  <a:cubicBezTo>
                    <a:pt x="156" y="72"/>
                    <a:pt x="150" y="73"/>
                    <a:pt x="147" y="68"/>
                  </a:cubicBezTo>
                  <a:cubicBezTo>
                    <a:pt x="145" y="66"/>
                    <a:pt x="144" y="63"/>
                    <a:pt x="143" y="60"/>
                  </a:cubicBezTo>
                  <a:cubicBezTo>
                    <a:pt x="142" y="57"/>
                    <a:pt x="142" y="53"/>
                    <a:pt x="141" y="50"/>
                  </a:cubicBezTo>
                  <a:cubicBezTo>
                    <a:pt x="140" y="43"/>
                    <a:pt x="138" y="36"/>
                    <a:pt x="136" y="29"/>
                  </a:cubicBezTo>
                  <a:cubicBezTo>
                    <a:pt x="135" y="25"/>
                    <a:pt x="134" y="21"/>
                    <a:pt x="134" y="17"/>
                  </a:cubicBezTo>
                  <a:cubicBezTo>
                    <a:pt x="134" y="14"/>
                    <a:pt x="134" y="11"/>
                    <a:pt x="136" y="8"/>
                  </a:cubicBezTo>
                  <a:cubicBezTo>
                    <a:pt x="138" y="6"/>
                    <a:pt x="141" y="5"/>
                    <a:pt x="143" y="5"/>
                  </a:cubicBezTo>
                  <a:cubicBezTo>
                    <a:pt x="146" y="4"/>
                    <a:pt x="149" y="3"/>
                    <a:pt x="152" y="3"/>
                  </a:cubicBezTo>
                  <a:cubicBezTo>
                    <a:pt x="152" y="2"/>
                    <a:pt x="152" y="2"/>
                    <a:pt x="151" y="1"/>
                  </a:cubicBezTo>
                  <a:cubicBezTo>
                    <a:pt x="148" y="2"/>
                    <a:pt x="145" y="3"/>
                    <a:pt x="141" y="3"/>
                  </a:cubicBezTo>
                  <a:cubicBezTo>
                    <a:pt x="140" y="4"/>
                    <a:pt x="141" y="5"/>
                    <a:pt x="142" y="5"/>
                  </a:cubicBezTo>
                  <a:cubicBezTo>
                    <a:pt x="145" y="4"/>
                    <a:pt x="150" y="3"/>
                    <a:pt x="154" y="2"/>
                  </a:cubicBezTo>
                  <a:cubicBezTo>
                    <a:pt x="154" y="2"/>
                    <a:pt x="154" y="0"/>
                    <a:pt x="154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5" name="Freeform 498"/>
            <p:cNvSpPr/>
            <p:nvPr/>
          </p:nvSpPr>
          <p:spPr bwMode="auto">
            <a:xfrm>
              <a:off x="5835" y="2999"/>
              <a:ext cx="178" cy="54"/>
            </a:xfrm>
            <a:custGeom>
              <a:avLst/>
              <a:gdLst>
                <a:gd name="T0" fmla="*/ 137 w 138"/>
                <a:gd name="T1" fmla="*/ 0 h 42"/>
                <a:gd name="T2" fmla="*/ 86 w 138"/>
                <a:gd name="T3" fmla="*/ 14 h 42"/>
                <a:gd name="T4" fmla="*/ 33 w 138"/>
                <a:gd name="T5" fmla="*/ 28 h 42"/>
                <a:gd name="T6" fmla="*/ 1 w 138"/>
                <a:gd name="T7" fmla="*/ 37 h 42"/>
                <a:gd name="T8" fmla="*/ 2 w 138"/>
                <a:gd name="T9" fmla="*/ 38 h 42"/>
                <a:gd name="T10" fmla="*/ 11 w 138"/>
                <a:gd name="T11" fmla="*/ 36 h 42"/>
                <a:gd name="T12" fmla="*/ 21 w 138"/>
                <a:gd name="T13" fmla="*/ 35 h 42"/>
                <a:gd name="T14" fmla="*/ 48 w 138"/>
                <a:gd name="T15" fmla="*/ 29 h 42"/>
                <a:gd name="T16" fmla="*/ 74 w 138"/>
                <a:gd name="T17" fmla="*/ 21 h 42"/>
                <a:gd name="T18" fmla="*/ 100 w 138"/>
                <a:gd name="T19" fmla="*/ 12 h 42"/>
                <a:gd name="T20" fmla="*/ 114 w 138"/>
                <a:gd name="T21" fmla="*/ 8 h 42"/>
                <a:gd name="T22" fmla="*/ 114 w 138"/>
                <a:gd name="T23" fmla="*/ 7 h 42"/>
                <a:gd name="T24" fmla="*/ 103 w 138"/>
                <a:gd name="T25" fmla="*/ 11 h 42"/>
                <a:gd name="T26" fmla="*/ 91 w 138"/>
                <a:gd name="T27" fmla="*/ 14 h 42"/>
                <a:gd name="T28" fmla="*/ 65 w 138"/>
                <a:gd name="T29" fmla="*/ 22 h 42"/>
                <a:gd name="T30" fmla="*/ 17 w 138"/>
                <a:gd name="T31" fmla="*/ 36 h 42"/>
                <a:gd name="T32" fmla="*/ 8 w 138"/>
                <a:gd name="T33" fmla="*/ 41 h 42"/>
                <a:gd name="T34" fmla="*/ 9 w 138"/>
                <a:gd name="T35" fmla="*/ 42 h 42"/>
                <a:gd name="T36" fmla="*/ 33 w 138"/>
                <a:gd name="T37" fmla="*/ 34 h 42"/>
                <a:gd name="T38" fmla="*/ 57 w 138"/>
                <a:gd name="T39" fmla="*/ 26 h 42"/>
                <a:gd name="T40" fmla="*/ 83 w 138"/>
                <a:gd name="T41" fmla="*/ 17 h 42"/>
                <a:gd name="T42" fmla="*/ 104 w 138"/>
                <a:gd name="T43" fmla="*/ 11 h 42"/>
                <a:gd name="T44" fmla="*/ 104 w 138"/>
                <a:gd name="T45" fmla="*/ 10 h 42"/>
                <a:gd name="T46" fmla="*/ 84 w 138"/>
                <a:gd name="T47" fmla="*/ 16 h 42"/>
                <a:gd name="T48" fmla="*/ 57 w 138"/>
                <a:gd name="T49" fmla="*/ 24 h 42"/>
                <a:gd name="T50" fmla="*/ 45 w 138"/>
                <a:gd name="T51" fmla="*/ 28 h 42"/>
                <a:gd name="T52" fmla="*/ 33 w 138"/>
                <a:gd name="T53" fmla="*/ 33 h 42"/>
                <a:gd name="T54" fmla="*/ 9 w 138"/>
                <a:gd name="T55" fmla="*/ 41 h 42"/>
                <a:gd name="T56" fmla="*/ 9 w 138"/>
                <a:gd name="T57" fmla="*/ 42 h 42"/>
                <a:gd name="T58" fmla="*/ 56 w 138"/>
                <a:gd name="T59" fmla="*/ 26 h 42"/>
                <a:gd name="T60" fmla="*/ 106 w 138"/>
                <a:gd name="T61" fmla="*/ 12 h 42"/>
                <a:gd name="T62" fmla="*/ 114 w 138"/>
                <a:gd name="T63" fmla="*/ 8 h 42"/>
                <a:gd name="T64" fmla="*/ 114 w 138"/>
                <a:gd name="T65" fmla="*/ 7 h 42"/>
                <a:gd name="T66" fmla="*/ 63 w 138"/>
                <a:gd name="T67" fmla="*/ 23 h 42"/>
                <a:gd name="T68" fmla="*/ 12 w 138"/>
                <a:gd name="T69" fmla="*/ 35 h 42"/>
                <a:gd name="T70" fmla="*/ 1 w 138"/>
                <a:gd name="T71" fmla="*/ 37 h 42"/>
                <a:gd name="T72" fmla="*/ 2 w 138"/>
                <a:gd name="T73" fmla="*/ 39 h 42"/>
                <a:gd name="T74" fmla="*/ 55 w 138"/>
                <a:gd name="T75" fmla="*/ 23 h 42"/>
                <a:gd name="T76" fmla="*/ 82 w 138"/>
                <a:gd name="T77" fmla="*/ 16 h 42"/>
                <a:gd name="T78" fmla="*/ 108 w 138"/>
                <a:gd name="T79" fmla="*/ 11 h 42"/>
                <a:gd name="T80" fmla="*/ 138 w 138"/>
                <a:gd name="T81" fmla="*/ 2 h 42"/>
                <a:gd name="T82" fmla="*/ 137 w 138"/>
                <a:gd name="T8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8" h="42">
                  <a:moveTo>
                    <a:pt x="137" y="0"/>
                  </a:moveTo>
                  <a:cubicBezTo>
                    <a:pt x="121" y="7"/>
                    <a:pt x="103" y="10"/>
                    <a:pt x="86" y="14"/>
                  </a:cubicBezTo>
                  <a:cubicBezTo>
                    <a:pt x="68" y="18"/>
                    <a:pt x="50" y="23"/>
                    <a:pt x="33" y="28"/>
                  </a:cubicBezTo>
                  <a:cubicBezTo>
                    <a:pt x="22" y="31"/>
                    <a:pt x="12" y="34"/>
                    <a:pt x="1" y="37"/>
                  </a:cubicBezTo>
                  <a:cubicBezTo>
                    <a:pt x="1" y="38"/>
                    <a:pt x="2" y="38"/>
                    <a:pt x="2" y="38"/>
                  </a:cubicBezTo>
                  <a:cubicBezTo>
                    <a:pt x="5" y="37"/>
                    <a:pt x="8" y="37"/>
                    <a:pt x="11" y="36"/>
                  </a:cubicBezTo>
                  <a:cubicBezTo>
                    <a:pt x="15" y="36"/>
                    <a:pt x="18" y="35"/>
                    <a:pt x="21" y="35"/>
                  </a:cubicBezTo>
                  <a:cubicBezTo>
                    <a:pt x="30" y="33"/>
                    <a:pt x="39" y="31"/>
                    <a:pt x="48" y="29"/>
                  </a:cubicBezTo>
                  <a:cubicBezTo>
                    <a:pt x="57" y="26"/>
                    <a:pt x="66" y="24"/>
                    <a:pt x="74" y="21"/>
                  </a:cubicBezTo>
                  <a:cubicBezTo>
                    <a:pt x="83" y="18"/>
                    <a:pt x="91" y="15"/>
                    <a:pt x="100" y="12"/>
                  </a:cubicBezTo>
                  <a:cubicBezTo>
                    <a:pt x="105" y="11"/>
                    <a:pt x="110" y="9"/>
                    <a:pt x="114" y="8"/>
                  </a:cubicBezTo>
                  <a:cubicBezTo>
                    <a:pt x="114" y="8"/>
                    <a:pt x="114" y="7"/>
                    <a:pt x="114" y="7"/>
                  </a:cubicBezTo>
                  <a:cubicBezTo>
                    <a:pt x="110" y="9"/>
                    <a:pt x="107" y="10"/>
                    <a:pt x="103" y="11"/>
                  </a:cubicBezTo>
                  <a:cubicBezTo>
                    <a:pt x="99" y="12"/>
                    <a:pt x="95" y="13"/>
                    <a:pt x="91" y="14"/>
                  </a:cubicBezTo>
                  <a:cubicBezTo>
                    <a:pt x="82" y="17"/>
                    <a:pt x="74" y="20"/>
                    <a:pt x="65" y="22"/>
                  </a:cubicBezTo>
                  <a:cubicBezTo>
                    <a:pt x="49" y="27"/>
                    <a:pt x="33" y="30"/>
                    <a:pt x="17" y="36"/>
                  </a:cubicBezTo>
                  <a:cubicBezTo>
                    <a:pt x="14" y="38"/>
                    <a:pt x="11" y="39"/>
                    <a:pt x="8" y="41"/>
                  </a:cubicBezTo>
                  <a:cubicBezTo>
                    <a:pt x="8" y="41"/>
                    <a:pt x="8" y="42"/>
                    <a:pt x="9" y="42"/>
                  </a:cubicBezTo>
                  <a:cubicBezTo>
                    <a:pt x="17" y="40"/>
                    <a:pt x="25" y="37"/>
                    <a:pt x="33" y="34"/>
                  </a:cubicBezTo>
                  <a:cubicBezTo>
                    <a:pt x="41" y="31"/>
                    <a:pt x="49" y="28"/>
                    <a:pt x="57" y="26"/>
                  </a:cubicBezTo>
                  <a:cubicBezTo>
                    <a:pt x="66" y="23"/>
                    <a:pt x="75" y="20"/>
                    <a:pt x="83" y="17"/>
                  </a:cubicBezTo>
                  <a:cubicBezTo>
                    <a:pt x="90" y="15"/>
                    <a:pt x="97" y="11"/>
                    <a:pt x="104" y="11"/>
                  </a:cubicBezTo>
                  <a:cubicBezTo>
                    <a:pt x="105" y="11"/>
                    <a:pt x="105" y="10"/>
                    <a:pt x="104" y="10"/>
                  </a:cubicBezTo>
                  <a:cubicBezTo>
                    <a:pt x="97" y="10"/>
                    <a:pt x="91" y="14"/>
                    <a:pt x="84" y="16"/>
                  </a:cubicBezTo>
                  <a:cubicBezTo>
                    <a:pt x="75" y="19"/>
                    <a:pt x="66" y="22"/>
                    <a:pt x="57" y="24"/>
                  </a:cubicBezTo>
                  <a:cubicBezTo>
                    <a:pt x="53" y="26"/>
                    <a:pt x="50" y="27"/>
                    <a:pt x="45" y="28"/>
                  </a:cubicBezTo>
                  <a:cubicBezTo>
                    <a:pt x="41" y="29"/>
                    <a:pt x="37" y="31"/>
                    <a:pt x="33" y="33"/>
                  </a:cubicBezTo>
                  <a:cubicBezTo>
                    <a:pt x="25" y="36"/>
                    <a:pt x="17" y="39"/>
                    <a:pt x="9" y="41"/>
                  </a:cubicBezTo>
                  <a:cubicBezTo>
                    <a:pt x="9" y="41"/>
                    <a:pt x="9" y="41"/>
                    <a:pt x="9" y="42"/>
                  </a:cubicBezTo>
                  <a:cubicBezTo>
                    <a:pt x="23" y="34"/>
                    <a:pt x="40" y="30"/>
                    <a:pt x="56" y="26"/>
                  </a:cubicBezTo>
                  <a:cubicBezTo>
                    <a:pt x="72" y="22"/>
                    <a:pt x="89" y="17"/>
                    <a:pt x="106" y="12"/>
                  </a:cubicBezTo>
                  <a:cubicBezTo>
                    <a:pt x="109" y="11"/>
                    <a:pt x="112" y="10"/>
                    <a:pt x="114" y="8"/>
                  </a:cubicBezTo>
                  <a:cubicBezTo>
                    <a:pt x="115" y="8"/>
                    <a:pt x="115" y="7"/>
                    <a:pt x="114" y="7"/>
                  </a:cubicBezTo>
                  <a:cubicBezTo>
                    <a:pt x="96" y="11"/>
                    <a:pt x="80" y="18"/>
                    <a:pt x="63" y="23"/>
                  </a:cubicBezTo>
                  <a:cubicBezTo>
                    <a:pt x="46" y="28"/>
                    <a:pt x="29" y="32"/>
                    <a:pt x="12" y="35"/>
                  </a:cubicBezTo>
                  <a:cubicBezTo>
                    <a:pt x="8" y="35"/>
                    <a:pt x="5" y="36"/>
                    <a:pt x="1" y="37"/>
                  </a:cubicBezTo>
                  <a:cubicBezTo>
                    <a:pt x="0" y="38"/>
                    <a:pt x="1" y="39"/>
                    <a:pt x="2" y="39"/>
                  </a:cubicBezTo>
                  <a:cubicBezTo>
                    <a:pt x="19" y="33"/>
                    <a:pt x="37" y="28"/>
                    <a:pt x="55" y="23"/>
                  </a:cubicBezTo>
                  <a:cubicBezTo>
                    <a:pt x="64" y="21"/>
                    <a:pt x="73" y="18"/>
                    <a:pt x="82" y="16"/>
                  </a:cubicBezTo>
                  <a:cubicBezTo>
                    <a:pt x="90" y="14"/>
                    <a:pt x="99" y="13"/>
                    <a:pt x="108" y="11"/>
                  </a:cubicBezTo>
                  <a:cubicBezTo>
                    <a:pt x="118" y="8"/>
                    <a:pt x="128" y="5"/>
                    <a:pt x="138" y="2"/>
                  </a:cubicBezTo>
                  <a:cubicBezTo>
                    <a:pt x="138" y="1"/>
                    <a:pt x="138" y="0"/>
                    <a:pt x="137" y="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6" name="Freeform 499"/>
            <p:cNvSpPr/>
            <p:nvPr/>
          </p:nvSpPr>
          <p:spPr bwMode="auto">
            <a:xfrm>
              <a:off x="5812" y="2919"/>
              <a:ext cx="150" cy="43"/>
            </a:xfrm>
            <a:custGeom>
              <a:avLst/>
              <a:gdLst>
                <a:gd name="T0" fmla="*/ 1 w 116"/>
                <a:gd name="T1" fmla="*/ 31 h 33"/>
                <a:gd name="T2" fmla="*/ 55 w 116"/>
                <a:gd name="T3" fmla="*/ 18 h 33"/>
                <a:gd name="T4" fmla="*/ 108 w 116"/>
                <a:gd name="T5" fmla="*/ 3 h 33"/>
                <a:gd name="T6" fmla="*/ 115 w 116"/>
                <a:gd name="T7" fmla="*/ 1 h 33"/>
                <a:gd name="T8" fmla="*/ 115 w 116"/>
                <a:gd name="T9" fmla="*/ 0 h 33"/>
                <a:gd name="T10" fmla="*/ 92 w 116"/>
                <a:gd name="T11" fmla="*/ 8 h 33"/>
                <a:gd name="T12" fmla="*/ 67 w 116"/>
                <a:gd name="T13" fmla="*/ 15 h 33"/>
                <a:gd name="T14" fmla="*/ 42 w 116"/>
                <a:gd name="T15" fmla="*/ 23 h 33"/>
                <a:gd name="T16" fmla="*/ 17 w 116"/>
                <a:gd name="T17" fmla="*/ 31 h 33"/>
                <a:gd name="T18" fmla="*/ 17 w 116"/>
                <a:gd name="T19" fmla="*/ 32 h 33"/>
                <a:gd name="T20" fmla="*/ 42 w 116"/>
                <a:gd name="T21" fmla="*/ 24 h 33"/>
                <a:gd name="T22" fmla="*/ 68 w 116"/>
                <a:gd name="T23" fmla="*/ 16 h 33"/>
                <a:gd name="T24" fmla="*/ 92 w 116"/>
                <a:gd name="T25" fmla="*/ 9 h 33"/>
                <a:gd name="T26" fmla="*/ 116 w 116"/>
                <a:gd name="T27" fmla="*/ 1 h 33"/>
                <a:gd name="T28" fmla="*/ 115 w 116"/>
                <a:gd name="T29" fmla="*/ 0 h 33"/>
                <a:gd name="T30" fmla="*/ 62 w 116"/>
                <a:gd name="T31" fmla="*/ 14 h 33"/>
                <a:gd name="T32" fmla="*/ 8 w 116"/>
                <a:gd name="T33" fmla="*/ 28 h 33"/>
                <a:gd name="T34" fmla="*/ 1 w 116"/>
                <a:gd name="T35" fmla="*/ 30 h 33"/>
                <a:gd name="T36" fmla="*/ 1 w 116"/>
                <a:gd name="T37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6" h="33">
                  <a:moveTo>
                    <a:pt x="1" y="31"/>
                  </a:moveTo>
                  <a:cubicBezTo>
                    <a:pt x="19" y="27"/>
                    <a:pt x="37" y="23"/>
                    <a:pt x="55" y="18"/>
                  </a:cubicBezTo>
                  <a:cubicBezTo>
                    <a:pt x="73" y="13"/>
                    <a:pt x="90" y="7"/>
                    <a:pt x="108" y="3"/>
                  </a:cubicBezTo>
                  <a:cubicBezTo>
                    <a:pt x="110" y="2"/>
                    <a:pt x="113" y="2"/>
                    <a:pt x="115" y="1"/>
                  </a:cubicBezTo>
                  <a:cubicBezTo>
                    <a:pt x="115" y="1"/>
                    <a:pt x="115" y="0"/>
                    <a:pt x="115" y="0"/>
                  </a:cubicBezTo>
                  <a:cubicBezTo>
                    <a:pt x="108" y="4"/>
                    <a:pt x="99" y="6"/>
                    <a:pt x="92" y="8"/>
                  </a:cubicBezTo>
                  <a:cubicBezTo>
                    <a:pt x="83" y="10"/>
                    <a:pt x="75" y="13"/>
                    <a:pt x="67" y="15"/>
                  </a:cubicBezTo>
                  <a:cubicBezTo>
                    <a:pt x="59" y="18"/>
                    <a:pt x="50" y="20"/>
                    <a:pt x="42" y="23"/>
                  </a:cubicBezTo>
                  <a:cubicBezTo>
                    <a:pt x="34" y="25"/>
                    <a:pt x="25" y="29"/>
                    <a:pt x="17" y="31"/>
                  </a:cubicBezTo>
                  <a:cubicBezTo>
                    <a:pt x="16" y="31"/>
                    <a:pt x="17" y="33"/>
                    <a:pt x="17" y="32"/>
                  </a:cubicBezTo>
                  <a:cubicBezTo>
                    <a:pt x="26" y="30"/>
                    <a:pt x="34" y="27"/>
                    <a:pt x="42" y="24"/>
                  </a:cubicBezTo>
                  <a:cubicBezTo>
                    <a:pt x="51" y="21"/>
                    <a:pt x="59" y="19"/>
                    <a:pt x="68" y="16"/>
                  </a:cubicBezTo>
                  <a:cubicBezTo>
                    <a:pt x="76" y="14"/>
                    <a:pt x="84" y="11"/>
                    <a:pt x="92" y="9"/>
                  </a:cubicBezTo>
                  <a:cubicBezTo>
                    <a:pt x="100" y="7"/>
                    <a:pt x="108" y="5"/>
                    <a:pt x="116" y="1"/>
                  </a:cubicBezTo>
                  <a:cubicBezTo>
                    <a:pt x="116" y="1"/>
                    <a:pt x="116" y="0"/>
                    <a:pt x="115" y="0"/>
                  </a:cubicBezTo>
                  <a:cubicBezTo>
                    <a:pt x="97" y="4"/>
                    <a:pt x="80" y="9"/>
                    <a:pt x="62" y="14"/>
                  </a:cubicBezTo>
                  <a:cubicBezTo>
                    <a:pt x="44" y="19"/>
                    <a:pt x="26" y="23"/>
                    <a:pt x="8" y="28"/>
                  </a:cubicBezTo>
                  <a:cubicBezTo>
                    <a:pt x="6" y="29"/>
                    <a:pt x="3" y="29"/>
                    <a:pt x="1" y="30"/>
                  </a:cubicBezTo>
                  <a:cubicBezTo>
                    <a:pt x="0" y="31"/>
                    <a:pt x="0" y="32"/>
                    <a:pt x="1" y="3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7" name="Freeform 500"/>
            <p:cNvSpPr/>
            <p:nvPr/>
          </p:nvSpPr>
          <p:spPr bwMode="auto">
            <a:xfrm>
              <a:off x="6108" y="2790"/>
              <a:ext cx="4" cy="2"/>
            </a:xfrm>
            <a:custGeom>
              <a:avLst/>
              <a:gdLst>
                <a:gd name="T0" fmla="*/ 2 w 3"/>
                <a:gd name="T1" fmla="*/ 2 h 2"/>
                <a:gd name="T2" fmla="*/ 1 w 3"/>
                <a:gd name="T3" fmla="*/ 0 h 2"/>
                <a:gd name="T4" fmla="*/ 2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cubicBezTo>
                    <a:pt x="3" y="2"/>
                    <a:pt x="2" y="0"/>
                    <a:pt x="1" y="0"/>
                  </a:cubicBezTo>
                  <a:cubicBezTo>
                    <a:pt x="0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8" name="Freeform 501"/>
            <p:cNvSpPr/>
            <p:nvPr/>
          </p:nvSpPr>
          <p:spPr bwMode="auto">
            <a:xfrm>
              <a:off x="6040" y="2786"/>
              <a:ext cx="86" cy="64"/>
            </a:xfrm>
            <a:custGeom>
              <a:avLst/>
              <a:gdLst>
                <a:gd name="T0" fmla="*/ 40 w 66"/>
                <a:gd name="T1" fmla="*/ 8 h 50"/>
                <a:gd name="T2" fmla="*/ 28 w 66"/>
                <a:gd name="T3" fmla="*/ 14 h 50"/>
                <a:gd name="T4" fmla="*/ 25 w 66"/>
                <a:gd name="T5" fmla="*/ 40 h 50"/>
                <a:gd name="T6" fmla="*/ 55 w 66"/>
                <a:gd name="T7" fmla="*/ 6 h 50"/>
                <a:gd name="T8" fmla="*/ 29 w 66"/>
                <a:gd name="T9" fmla="*/ 17 h 50"/>
                <a:gd name="T10" fmla="*/ 25 w 66"/>
                <a:gd name="T11" fmla="*/ 43 h 50"/>
                <a:gd name="T12" fmla="*/ 52 w 66"/>
                <a:gd name="T13" fmla="*/ 9 h 50"/>
                <a:gd name="T14" fmla="*/ 41 w 66"/>
                <a:gd name="T15" fmla="*/ 9 h 50"/>
                <a:gd name="T16" fmla="*/ 19 w 66"/>
                <a:gd name="T17" fmla="*/ 31 h 50"/>
                <a:gd name="T18" fmla="*/ 25 w 66"/>
                <a:gd name="T19" fmla="*/ 31 h 50"/>
                <a:gd name="T20" fmla="*/ 59 w 66"/>
                <a:gd name="T21" fmla="*/ 7 h 50"/>
                <a:gd name="T22" fmla="*/ 49 w 66"/>
                <a:gd name="T23" fmla="*/ 6 h 50"/>
                <a:gd name="T24" fmla="*/ 8 w 66"/>
                <a:gd name="T25" fmla="*/ 25 h 50"/>
                <a:gd name="T26" fmla="*/ 7 w 66"/>
                <a:gd name="T27" fmla="*/ 48 h 50"/>
                <a:gd name="T28" fmla="*/ 35 w 66"/>
                <a:gd name="T29" fmla="*/ 13 h 50"/>
                <a:gd name="T30" fmla="*/ 13 w 66"/>
                <a:gd name="T31" fmla="*/ 25 h 50"/>
                <a:gd name="T32" fmla="*/ 6 w 66"/>
                <a:gd name="T33" fmla="*/ 46 h 50"/>
                <a:gd name="T34" fmla="*/ 11 w 66"/>
                <a:gd name="T35" fmla="*/ 29 h 50"/>
                <a:gd name="T36" fmla="*/ 11 w 66"/>
                <a:gd name="T37" fmla="*/ 36 h 50"/>
                <a:gd name="T38" fmla="*/ 12 w 66"/>
                <a:gd name="T39" fmla="*/ 45 h 50"/>
                <a:gd name="T40" fmla="*/ 15 w 66"/>
                <a:gd name="T41" fmla="*/ 45 h 50"/>
                <a:gd name="T42" fmla="*/ 16 w 66"/>
                <a:gd name="T43" fmla="*/ 34 h 50"/>
                <a:gd name="T44" fmla="*/ 19 w 66"/>
                <a:gd name="T45" fmla="*/ 46 h 50"/>
                <a:gd name="T46" fmla="*/ 12 w 66"/>
                <a:gd name="T47" fmla="*/ 46 h 50"/>
                <a:gd name="T48" fmla="*/ 17 w 66"/>
                <a:gd name="T49" fmla="*/ 32 h 50"/>
                <a:gd name="T50" fmla="*/ 17 w 66"/>
                <a:gd name="T51" fmla="*/ 33 h 50"/>
                <a:gd name="T52" fmla="*/ 16 w 66"/>
                <a:gd name="T53" fmla="*/ 45 h 50"/>
                <a:gd name="T54" fmla="*/ 10 w 66"/>
                <a:gd name="T55" fmla="*/ 45 h 50"/>
                <a:gd name="T56" fmla="*/ 10 w 66"/>
                <a:gd name="T57" fmla="*/ 36 h 50"/>
                <a:gd name="T58" fmla="*/ 7 w 66"/>
                <a:gd name="T59" fmla="*/ 48 h 50"/>
                <a:gd name="T60" fmla="*/ 5 w 66"/>
                <a:gd name="T61" fmla="*/ 37 h 50"/>
                <a:gd name="T62" fmla="*/ 10 w 66"/>
                <a:gd name="T63" fmla="*/ 38 h 50"/>
                <a:gd name="T64" fmla="*/ 35 w 66"/>
                <a:gd name="T65" fmla="*/ 15 h 50"/>
                <a:gd name="T66" fmla="*/ 5 w 66"/>
                <a:gd name="T67" fmla="*/ 49 h 50"/>
                <a:gd name="T68" fmla="*/ 14 w 66"/>
                <a:gd name="T69" fmla="*/ 21 h 50"/>
                <a:gd name="T70" fmla="*/ 56 w 66"/>
                <a:gd name="T71" fmla="*/ 5 h 50"/>
                <a:gd name="T72" fmla="*/ 57 w 66"/>
                <a:gd name="T73" fmla="*/ 6 h 50"/>
                <a:gd name="T74" fmla="*/ 23 w 66"/>
                <a:gd name="T75" fmla="*/ 31 h 50"/>
                <a:gd name="T76" fmla="*/ 20 w 66"/>
                <a:gd name="T77" fmla="*/ 32 h 50"/>
                <a:gd name="T78" fmla="*/ 60 w 66"/>
                <a:gd name="T79" fmla="*/ 4 h 50"/>
                <a:gd name="T80" fmla="*/ 38 w 66"/>
                <a:gd name="T81" fmla="*/ 14 h 50"/>
                <a:gd name="T82" fmla="*/ 25 w 66"/>
                <a:gd name="T83" fmla="*/ 43 h 50"/>
                <a:gd name="T84" fmla="*/ 42 w 66"/>
                <a:gd name="T85" fmla="*/ 10 h 50"/>
                <a:gd name="T86" fmla="*/ 38 w 66"/>
                <a:gd name="T87" fmla="*/ 12 h 50"/>
                <a:gd name="T88" fmla="*/ 27 w 66"/>
                <a:gd name="T89" fmla="*/ 39 h 50"/>
                <a:gd name="T90" fmla="*/ 29 w 66"/>
                <a:gd name="T91" fmla="*/ 14 h 50"/>
                <a:gd name="T92" fmla="*/ 40 w 66"/>
                <a:gd name="T93" fmla="*/ 7 h 50"/>
                <a:gd name="T94" fmla="*/ 61 w 66"/>
                <a:gd name="T9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6" h="50">
                  <a:moveTo>
                    <a:pt x="61" y="0"/>
                  </a:moveTo>
                  <a:cubicBezTo>
                    <a:pt x="55" y="4"/>
                    <a:pt x="47" y="6"/>
                    <a:pt x="40" y="7"/>
                  </a:cubicBezTo>
                  <a:cubicBezTo>
                    <a:pt x="40" y="7"/>
                    <a:pt x="40" y="8"/>
                    <a:pt x="40" y="8"/>
                  </a:cubicBezTo>
                  <a:cubicBezTo>
                    <a:pt x="47" y="4"/>
                    <a:pt x="55" y="5"/>
                    <a:pt x="61" y="3"/>
                  </a:cubicBezTo>
                  <a:cubicBezTo>
                    <a:pt x="62" y="2"/>
                    <a:pt x="62" y="1"/>
                    <a:pt x="61" y="1"/>
                  </a:cubicBezTo>
                  <a:cubicBezTo>
                    <a:pt x="50" y="5"/>
                    <a:pt x="37" y="6"/>
                    <a:pt x="28" y="14"/>
                  </a:cubicBezTo>
                  <a:cubicBezTo>
                    <a:pt x="26" y="15"/>
                    <a:pt x="24" y="17"/>
                    <a:pt x="23" y="19"/>
                  </a:cubicBezTo>
                  <a:cubicBezTo>
                    <a:pt x="22" y="21"/>
                    <a:pt x="22" y="23"/>
                    <a:pt x="22" y="26"/>
                  </a:cubicBezTo>
                  <a:cubicBezTo>
                    <a:pt x="22" y="30"/>
                    <a:pt x="24" y="35"/>
                    <a:pt x="25" y="40"/>
                  </a:cubicBezTo>
                  <a:cubicBezTo>
                    <a:pt x="26" y="39"/>
                    <a:pt x="26" y="39"/>
                    <a:pt x="27" y="39"/>
                  </a:cubicBezTo>
                  <a:cubicBezTo>
                    <a:pt x="20" y="34"/>
                    <a:pt x="20" y="24"/>
                    <a:pt x="26" y="19"/>
                  </a:cubicBezTo>
                  <a:cubicBezTo>
                    <a:pt x="35" y="13"/>
                    <a:pt x="46" y="11"/>
                    <a:pt x="55" y="6"/>
                  </a:cubicBezTo>
                  <a:cubicBezTo>
                    <a:pt x="56" y="6"/>
                    <a:pt x="55" y="5"/>
                    <a:pt x="55" y="5"/>
                  </a:cubicBezTo>
                  <a:cubicBezTo>
                    <a:pt x="50" y="4"/>
                    <a:pt x="46" y="7"/>
                    <a:pt x="41" y="9"/>
                  </a:cubicBezTo>
                  <a:cubicBezTo>
                    <a:pt x="37" y="11"/>
                    <a:pt x="33" y="14"/>
                    <a:pt x="29" y="17"/>
                  </a:cubicBezTo>
                  <a:cubicBezTo>
                    <a:pt x="25" y="20"/>
                    <a:pt x="23" y="24"/>
                    <a:pt x="22" y="29"/>
                  </a:cubicBezTo>
                  <a:cubicBezTo>
                    <a:pt x="22" y="34"/>
                    <a:pt x="22" y="39"/>
                    <a:pt x="23" y="43"/>
                  </a:cubicBezTo>
                  <a:cubicBezTo>
                    <a:pt x="24" y="43"/>
                    <a:pt x="24" y="43"/>
                    <a:pt x="25" y="43"/>
                  </a:cubicBezTo>
                  <a:cubicBezTo>
                    <a:pt x="22" y="39"/>
                    <a:pt x="21" y="35"/>
                    <a:pt x="22" y="31"/>
                  </a:cubicBezTo>
                  <a:cubicBezTo>
                    <a:pt x="23" y="27"/>
                    <a:pt x="26" y="24"/>
                    <a:pt x="29" y="22"/>
                  </a:cubicBezTo>
                  <a:cubicBezTo>
                    <a:pt x="36" y="16"/>
                    <a:pt x="44" y="13"/>
                    <a:pt x="52" y="9"/>
                  </a:cubicBezTo>
                  <a:cubicBezTo>
                    <a:pt x="55" y="7"/>
                    <a:pt x="58" y="6"/>
                    <a:pt x="60" y="4"/>
                  </a:cubicBezTo>
                  <a:cubicBezTo>
                    <a:pt x="61" y="4"/>
                    <a:pt x="60" y="3"/>
                    <a:pt x="59" y="3"/>
                  </a:cubicBezTo>
                  <a:cubicBezTo>
                    <a:pt x="53" y="4"/>
                    <a:pt x="47" y="6"/>
                    <a:pt x="41" y="9"/>
                  </a:cubicBezTo>
                  <a:cubicBezTo>
                    <a:pt x="38" y="10"/>
                    <a:pt x="36" y="12"/>
                    <a:pt x="33" y="14"/>
                  </a:cubicBezTo>
                  <a:cubicBezTo>
                    <a:pt x="30" y="15"/>
                    <a:pt x="28" y="16"/>
                    <a:pt x="26" y="18"/>
                  </a:cubicBezTo>
                  <a:cubicBezTo>
                    <a:pt x="22" y="22"/>
                    <a:pt x="20" y="26"/>
                    <a:pt x="19" y="31"/>
                  </a:cubicBezTo>
                  <a:cubicBezTo>
                    <a:pt x="19" y="36"/>
                    <a:pt x="20" y="41"/>
                    <a:pt x="20" y="46"/>
                  </a:cubicBezTo>
                  <a:cubicBezTo>
                    <a:pt x="20" y="47"/>
                    <a:pt x="22" y="47"/>
                    <a:pt x="22" y="46"/>
                  </a:cubicBezTo>
                  <a:cubicBezTo>
                    <a:pt x="22" y="41"/>
                    <a:pt x="22" y="36"/>
                    <a:pt x="25" y="31"/>
                  </a:cubicBezTo>
                  <a:cubicBezTo>
                    <a:pt x="27" y="27"/>
                    <a:pt x="29" y="23"/>
                    <a:pt x="33" y="19"/>
                  </a:cubicBezTo>
                  <a:cubicBezTo>
                    <a:pt x="38" y="15"/>
                    <a:pt x="45" y="11"/>
                    <a:pt x="51" y="9"/>
                  </a:cubicBezTo>
                  <a:cubicBezTo>
                    <a:pt x="54" y="8"/>
                    <a:pt x="56" y="7"/>
                    <a:pt x="59" y="7"/>
                  </a:cubicBezTo>
                  <a:cubicBezTo>
                    <a:pt x="62" y="7"/>
                    <a:pt x="64" y="6"/>
                    <a:pt x="66" y="4"/>
                  </a:cubicBezTo>
                  <a:cubicBezTo>
                    <a:pt x="66" y="4"/>
                    <a:pt x="66" y="3"/>
                    <a:pt x="66" y="3"/>
                  </a:cubicBezTo>
                  <a:cubicBezTo>
                    <a:pt x="61" y="1"/>
                    <a:pt x="54" y="4"/>
                    <a:pt x="49" y="6"/>
                  </a:cubicBezTo>
                  <a:cubicBezTo>
                    <a:pt x="41" y="9"/>
                    <a:pt x="33" y="12"/>
                    <a:pt x="26" y="15"/>
                  </a:cubicBezTo>
                  <a:cubicBezTo>
                    <a:pt x="22" y="16"/>
                    <a:pt x="19" y="18"/>
                    <a:pt x="15" y="19"/>
                  </a:cubicBezTo>
                  <a:cubicBezTo>
                    <a:pt x="12" y="21"/>
                    <a:pt x="10" y="22"/>
                    <a:pt x="8" y="25"/>
                  </a:cubicBezTo>
                  <a:cubicBezTo>
                    <a:pt x="3" y="31"/>
                    <a:pt x="5" y="38"/>
                    <a:pt x="5" y="45"/>
                  </a:cubicBezTo>
                  <a:cubicBezTo>
                    <a:pt x="5" y="46"/>
                    <a:pt x="5" y="48"/>
                    <a:pt x="5" y="49"/>
                  </a:cubicBezTo>
                  <a:cubicBezTo>
                    <a:pt x="5" y="49"/>
                    <a:pt x="6" y="49"/>
                    <a:pt x="7" y="48"/>
                  </a:cubicBezTo>
                  <a:cubicBezTo>
                    <a:pt x="1" y="42"/>
                    <a:pt x="7" y="33"/>
                    <a:pt x="11" y="28"/>
                  </a:cubicBezTo>
                  <a:cubicBezTo>
                    <a:pt x="18" y="21"/>
                    <a:pt x="26" y="17"/>
                    <a:pt x="35" y="15"/>
                  </a:cubicBezTo>
                  <a:cubicBezTo>
                    <a:pt x="36" y="15"/>
                    <a:pt x="35" y="13"/>
                    <a:pt x="35" y="13"/>
                  </a:cubicBezTo>
                  <a:cubicBezTo>
                    <a:pt x="30" y="13"/>
                    <a:pt x="26" y="15"/>
                    <a:pt x="22" y="17"/>
                  </a:cubicBezTo>
                  <a:cubicBezTo>
                    <a:pt x="20" y="18"/>
                    <a:pt x="19" y="19"/>
                    <a:pt x="17" y="21"/>
                  </a:cubicBezTo>
                  <a:cubicBezTo>
                    <a:pt x="15" y="22"/>
                    <a:pt x="14" y="24"/>
                    <a:pt x="13" y="25"/>
                  </a:cubicBezTo>
                  <a:cubicBezTo>
                    <a:pt x="10" y="28"/>
                    <a:pt x="10" y="32"/>
                    <a:pt x="9" y="36"/>
                  </a:cubicBezTo>
                  <a:cubicBezTo>
                    <a:pt x="8" y="39"/>
                    <a:pt x="8" y="43"/>
                    <a:pt x="5" y="46"/>
                  </a:cubicBezTo>
                  <a:cubicBezTo>
                    <a:pt x="5" y="46"/>
                    <a:pt x="6" y="46"/>
                    <a:pt x="6" y="46"/>
                  </a:cubicBezTo>
                  <a:cubicBezTo>
                    <a:pt x="4" y="43"/>
                    <a:pt x="6" y="39"/>
                    <a:pt x="7" y="37"/>
                  </a:cubicBezTo>
                  <a:cubicBezTo>
                    <a:pt x="8" y="34"/>
                    <a:pt x="10" y="32"/>
                    <a:pt x="12" y="29"/>
                  </a:cubicBezTo>
                  <a:cubicBezTo>
                    <a:pt x="12" y="29"/>
                    <a:pt x="11" y="28"/>
                    <a:pt x="11" y="29"/>
                  </a:cubicBezTo>
                  <a:cubicBezTo>
                    <a:pt x="7" y="34"/>
                    <a:pt x="5" y="42"/>
                    <a:pt x="6" y="48"/>
                  </a:cubicBezTo>
                  <a:cubicBezTo>
                    <a:pt x="6" y="48"/>
                    <a:pt x="6" y="49"/>
                    <a:pt x="7" y="49"/>
                  </a:cubicBezTo>
                  <a:cubicBezTo>
                    <a:pt x="11" y="46"/>
                    <a:pt x="9" y="40"/>
                    <a:pt x="11" y="36"/>
                  </a:cubicBezTo>
                  <a:cubicBezTo>
                    <a:pt x="11" y="36"/>
                    <a:pt x="11" y="36"/>
                    <a:pt x="10" y="36"/>
                  </a:cubicBezTo>
                  <a:cubicBezTo>
                    <a:pt x="12" y="39"/>
                    <a:pt x="10" y="42"/>
                    <a:pt x="10" y="45"/>
                  </a:cubicBezTo>
                  <a:cubicBezTo>
                    <a:pt x="11" y="45"/>
                    <a:pt x="11" y="45"/>
                    <a:pt x="12" y="45"/>
                  </a:cubicBezTo>
                  <a:cubicBezTo>
                    <a:pt x="12" y="42"/>
                    <a:pt x="11" y="39"/>
                    <a:pt x="14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5" y="38"/>
                    <a:pt x="15" y="42"/>
                    <a:pt x="15" y="45"/>
                  </a:cubicBezTo>
                  <a:cubicBezTo>
                    <a:pt x="15" y="46"/>
                    <a:pt x="16" y="46"/>
                    <a:pt x="16" y="45"/>
                  </a:cubicBezTo>
                  <a:cubicBezTo>
                    <a:pt x="16" y="41"/>
                    <a:pt x="16" y="37"/>
                    <a:pt x="17" y="34"/>
                  </a:cubicBezTo>
                  <a:cubicBezTo>
                    <a:pt x="17" y="34"/>
                    <a:pt x="16" y="34"/>
                    <a:pt x="16" y="34"/>
                  </a:cubicBezTo>
                  <a:cubicBezTo>
                    <a:pt x="18" y="35"/>
                    <a:pt x="18" y="38"/>
                    <a:pt x="18" y="39"/>
                  </a:cubicBezTo>
                  <a:cubicBezTo>
                    <a:pt x="18" y="42"/>
                    <a:pt x="17" y="44"/>
                    <a:pt x="17" y="46"/>
                  </a:cubicBezTo>
                  <a:cubicBezTo>
                    <a:pt x="17" y="46"/>
                    <a:pt x="18" y="46"/>
                    <a:pt x="19" y="46"/>
                  </a:cubicBezTo>
                  <a:cubicBezTo>
                    <a:pt x="17" y="41"/>
                    <a:pt x="18" y="37"/>
                    <a:pt x="18" y="32"/>
                  </a:cubicBezTo>
                  <a:cubicBezTo>
                    <a:pt x="18" y="31"/>
                    <a:pt x="17" y="31"/>
                    <a:pt x="17" y="32"/>
                  </a:cubicBezTo>
                  <a:cubicBezTo>
                    <a:pt x="16" y="37"/>
                    <a:pt x="14" y="41"/>
                    <a:pt x="12" y="46"/>
                  </a:cubicBezTo>
                  <a:cubicBezTo>
                    <a:pt x="12" y="46"/>
                    <a:pt x="13" y="47"/>
                    <a:pt x="13" y="46"/>
                  </a:cubicBezTo>
                  <a:cubicBezTo>
                    <a:pt x="16" y="42"/>
                    <a:pt x="17" y="37"/>
                    <a:pt x="18" y="32"/>
                  </a:cubicBezTo>
                  <a:cubicBezTo>
                    <a:pt x="18" y="32"/>
                    <a:pt x="17" y="32"/>
                    <a:pt x="17" y="32"/>
                  </a:cubicBezTo>
                  <a:cubicBezTo>
                    <a:pt x="17" y="37"/>
                    <a:pt x="15" y="42"/>
                    <a:pt x="17" y="46"/>
                  </a:cubicBezTo>
                  <a:cubicBezTo>
                    <a:pt x="17" y="47"/>
                    <a:pt x="18" y="47"/>
                    <a:pt x="19" y="46"/>
                  </a:cubicBezTo>
                  <a:cubicBezTo>
                    <a:pt x="19" y="42"/>
                    <a:pt x="21" y="36"/>
                    <a:pt x="17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5" y="37"/>
                    <a:pt x="15" y="41"/>
                    <a:pt x="15" y="45"/>
                  </a:cubicBezTo>
                  <a:cubicBezTo>
                    <a:pt x="15" y="45"/>
                    <a:pt x="16" y="45"/>
                    <a:pt x="16" y="45"/>
                  </a:cubicBezTo>
                  <a:cubicBezTo>
                    <a:pt x="16" y="42"/>
                    <a:pt x="16" y="37"/>
                    <a:pt x="14" y="35"/>
                  </a:cubicBezTo>
                  <a:cubicBezTo>
                    <a:pt x="13" y="35"/>
                    <a:pt x="13" y="35"/>
                    <a:pt x="13" y="36"/>
                  </a:cubicBezTo>
                  <a:cubicBezTo>
                    <a:pt x="10" y="38"/>
                    <a:pt x="10" y="42"/>
                    <a:pt x="10" y="45"/>
                  </a:cubicBezTo>
                  <a:cubicBezTo>
                    <a:pt x="10" y="46"/>
                    <a:pt x="12" y="46"/>
                    <a:pt x="12" y="45"/>
                  </a:cubicBezTo>
                  <a:cubicBezTo>
                    <a:pt x="12" y="42"/>
                    <a:pt x="13" y="39"/>
                    <a:pt x="11" y="36"/>
                  </a:cubicBezTo>
                  <a:cubicBezTo>
                    <a:pt x="11" y="35"/>
                    <a:pt x="11" y="35"/>
                    <a:pt x="10" y="36"/>
                  </a:cubicBezTo>
                  <a:cubicBezTo>
                    <a:pt x="9" y="37"/>
                    <a:pt x="9" y="39"/>
                    <a:pt x="8" y="41"/>
                  </a:cubicBezTo>
                  <a:cubicBezTo>
                    <a:pt x="8" y="43"/>
                    <a:pt x="8" y="46"/>
                    <a:pt x="6" y="47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7" y="42"/>
                    <a:pt x="8" y="34"/>
                    <a:pt x="12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9" y="31"/>
                    <a:pt x="7" y="34"/>
                    <a:pt x="5" y="37"/>
                  </a:cubicBezTo>
                  <a:cubicBezTo>
                    <a:pt x="4" y="40"/>
                    <a:pt x="3" y="44"/>
                    <a:pt x="5" y="46"/>
                  </a:cubicBezTo>
                  <a:cubicBezTo>
                    <a:pt x="5" y="47"/>
                    <a:pt x="6" y="47"/>
                    <a:pt x="6" y="46"/>
                  </a:cubicBezTo>
                  <a:cubicBezTo>
                    <a:pt x="8" y="44"/>
                    <a:pt x="9" y="41"/>
                    <a:pt x="10" y="38"/>
                  </a:cubicBezTo>
                  <a:cubicBezTo>
                    <a:pt x="11" y="34"/>
                    <a:pt x="11" y="31"/>
                    <a:pt x="13" y="27"/>
                  </a:cubicBezTo>
                  <a:cubicBezTo>
                    <a:pt x="15" y="24"/>
                    <a:pt x="19" y="21"/>
                    <a:pt x="22" y="19"/>
                  </a:cubicBezTo>
                  <a:cubicBezTo>
                    <a:pt x="26" y="16"/>
                    <a:pt x="30" y="14"/>
                    <a:pt x="35" y="15"/>
                  </a:cubicBezTo>
                  <a:cubicBezTo>
                    <a:pt x="35" y="14"/>
                    <a:pt x="34" y="14"/>
                    <a:pt x="34" y="13"/>
                  </a:cubicBezTo>
                  <a:cubicBezTo>
                    <a:pt x="26" y="16"/>
                    <a:pt x="16" y="21"/>
                    <a:pt x="10" y="28"/>
                  </a:cubicBezTo>
                  <a:cubicBezTo>
                    <a:pt x="5" y="33"/>
                    <a:pt x="0" y="43"/>
                    <a:pt x="5" y="49"/>
                  </a:cubicBezTo>
                  <a:cubicBezTo>
                    <a:pt x="5" y="50"/>
                    <a:pt x="7" y="50"/>
                    <a:pt x="7" y="49"/>
                  </a:cubicBezTo>
                  <a:cubicBezTo>
                    <a:pt x="8" y="42"/>
                    <a:pt x="4" y="34"/>
                    <a:pt x="8" y="28"/>
                  </a:cubicBezTo>
                  <a:cubicBezTo>
                    <a:pt x="9" y="25"/>
                    <a:pt x="11" y="23"/>
                    <a:pt x="14" y="21"/>
                  </a:cubicBezTo>
                  <a:cubicBezTo>
                    <a:pt x="17" y="19"/>
                    <a:pt x="21" y="18"/>
                    <a:pt x="24" y="17"/>
                  </a:cubicBezTo>
                  <a:cubicBezTo>
                    <a:pt x="32" y="14"/>
                    <a:pt x="40" y="11"/>
                    <a:pt x="48" y="8"/>
                  </a:cubicBezTo>
                  <a:cubicBezTo>
                    <a:pt x="50" y="7"/>
                    <a:pt x="53" y="6"/>
                    <a:pt x="56" y="5"/>
                  </a:cubicBezTo>
                  <a:cubicBezTo>
                    <a:pt x="59" y="4"/>
                    <a:pt x="62" y="3"/>
                    <a:pt x="65" y="4"/>
                  </a:cubicBezTo>
                  <a:cubicBezTo>
                    <a:pt x="65" y="4"/>
                    <a:pt x="65" y="4"/>
                    <a:pt x="65" y="3"/>
                  </a:cubicBezTo>
                  <a:cubicBezTo>
                    <a:pt x="63" y="5"/>
                    <a:pt x="60" y="6"/>
                    <a:pt x="57" y="6"/>
                  </a:cubicBezTo>
                  <a:cubicBezTo>
                    <a:pt x="54" y="6"/>
                    <a:pt x="51" y="7"/>
                    <a:pt x="48" y="8"/>
                  </a:cubicBezTo>
                  <a:cubicBezTo>
                    <a:pt x="42" y="11"/>
                    <a:pt x="37" y="15"/>
                    <a:pt x="32" y="19"/>
                  </a:cubicBezTo>
                  <a:cubicBezTo>
                    <a:pt x="28" y="23"/>
                    <a:pt x="25" y="27"/>
                    <a:pt x="23" y="31"/>
                  </a:cubicBezTo>
                  <a:cubicBezTo>
                    <a:pt x="21" y="36"/>
                    <a:pt x="20" y="41"/>
                    <a:pt x="20" y="46"/>
                  </a:cubicBezTo>
                  <a:cubicBezTo>
                    <a:pt x="21" y="46"/>
                    <a:pt x="21" y="46"/>
                    <a:pt x="22" y="46"/>
                  </a:cubicBezTo>
                  <a:cubicBezTo>
                    <a:pt x="21" y="42"/>
                    <a:pt x="20" y="37"/>
                    <a:pt x="20" y="32"/>
                  </a:cubicBezTo>
                  <a:cubicBezTo>
                    <a:pt x="21" y="27"/>
                    <a:pt x="23" y="22"/>
                    <a:pt x="27" y="19"/>
                  </a:cubicBezTo>
                  <a:cubicBezTo>
                    <a:pt x="32" y="15"/>
                    <a:pt x="37" y="13"/>
                    <a:pt x="42" y="10"/>
                  </a:cubicBezTo>
                  <a:cubicBezTo>
                    <a:pt x="48" y="8"/>
                    <a:pt x="53" y="5"/>
                    <a:pt x="60" y="4"/>
                  </a:cubicBezTo>
                  <a:cubicBezTo>
                    <a:pt x="60" y="4"/>
                    <a:pt x="59" y="3"/>
                    <a:pt x="59" y="3"/>
                  </a:cubicBezTo>
                  <a:cubicBezTo>
                    <a:pt x="56" y="5"/>
                    <a:pt x="53" y="7"/>
                    <a:pt x="50" y="8"/>
                  </a:cubicBezTo>
                  <a:cubicBezTo>
                    <a:pt x="46" y="10"/>
                    <a:pt x="42" y="12"/>
                    <a:pt x="38" y="14"/>
                  </a:cubicBezTo>
                  <a:cubicBezTo>
                    <a:pt x="31" y="18"/>
                    <a:pt x="23" y="23"/>
                    <a:pt x="21" y="31"/>
                  </a:cubicBezTo>
                  <a:cubicBezTo>
                    <a:pt x="20" y="35"/>
                    <a:pt x="21" y="40"/>
                    <a:pt x="23" y="43"/>
                  </a:cubicBezTo>
                  <a:cubicBezTo>
                    <a:pt x="24" y="44"/>
                    <a:pt x="25" y="43"/>
                    <a:pt x="25" y="43"/>
                  </a:cubicBezTo>
                  <a:cubicBezTo>
                    <a:pt x="24" y="38"/>
                    <a:pt x="23" y="34"/>
                    <a:pt x="24" y="29"/>
                  </a:cubicBezTo>
                  <a:cubicBezTo>
                    <a:pt x="24" y="24"/>
                    <a:pt x="27" y="21"/>
                    <a:pt x="31" y="18"/>
                  </a:cubicBezTo>
                  <a:cubicBezTo>
                    <a:pt x="34" y="15"/>
                    <a:pt x="38" y="12"/>
                    <a:pt x="42" y="10"/>
                  </a:cubicBezTo>
                  <a:cubicBezTo>
                    <a:pt x="46" y="8"/>
                    <a:pt x="50" y="6"/>
                    <a:pt x="55" y="6"/>
                  </a:cubicBezTo>
                  <a:cubicBezTo>
                    <a:pt x="55" y="6"/>
                    <a:pt x="55" y="5"/>
                    <a:pt x="55" y="5"/>
                  </a:cubicBezTo>
                  <a:cubicBezTo>
                    <a:pt x="49" y="8"/>
                    <a:pt x="44" y="9"/>
                    <a:pt x="38" y="12"/>
                  </a:cubicBezTo>
                  <a:cubicBezTo>
                    <a:pt x="33" y="13"/>
                    <a:pt x="28" y="16"/>
                    <a:pt x="24" y="19"/>
                  </a:cubicBezTo>
                  <a:cubicBezTo>
                    <a:pt x="19" y="25"/>
                    <a:pt x="19" y="35"/>
                    <a:pt x="26" y="40"/>
                  </a:cubicBezTo>
                  <a:cubicBezTo>
                    <a:pt x="26" y="40"/>
                    <a:pt x="27" y="40"/>
                    <a:pt x="27" y="39"/>
                  </a:cubicBezTo>
                  <a:cubicBezTo>
                    <a:pt x="26" y="35"/>
                    <a:pt x="24" y="31"/>
                    <a:pt x="23" y="26"/>
                  </a:cubicBezTo>
                  <a:cubicBezTo>
                    <a:pt x="23" y="24"/>
                    <a:pt x="23" y="22"/>
                    <a:pt x="24" y="20"/>
                  </a:cubicBezTo>
                  <a:cubicBezTo>
                    <a:pt x="25" y="18"/>
                    <a:pt x="27" y="16"/>
                    <a:pt x="29" y="14"/>
                  </a:cubicBezTo>
                  <a:cubicBezTo>
                    <a:pt x="38" y="7"/>
                    <a:pt x="50" y="6"/>
                    <a:pt x="61" y="3"/>
                  </a:cubicBezTo>
                  <a:cubicBezTo>
                    <a:pt x="61" y="2"/>
                    <a:pt x="61" y="2"/>
                    <a:pt x="61" y="1"/>
                  </a:cubicBezTo>
                  <a:cubicBezTo>
                    <a:pt x="54" y="4"/>
                    <a:pt x="46" y="3"/>
                    <a:pt x="40" y="7"/>
                  </a:cubicBezTo>
                  <a:cubicBezTo>
                    <a:pt x="39" y="7"/>
                    <a:pt x="39" y="8"/>
                    <a:pt x="40" y="8"/>
                  </a:cubicBezTo>
                  <a:cubicBezTo>
                    <a:pt x="47" y="7"/>
                    <a:pt x="55" y="6"/>
                    <a:pt x="62" y="1"/>
                  </a:cubicBezTo>
                  <a:cubicBezTo>
                    <a:pt x="62" y="1"/>
                    <a:pt x="62" y="0"/>
                    <a:pt x="61" y="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9" name="Freeform 502"/>
            <p:cNvSpPr/>
            <p:nvPr/>
          </p:nvSpPr>
          <p:spPr bwMode="auto">
            <a:xfrm>
              <a:off x="6048" y="2810"/>
              <a:ext cx="22" cy="39"/>
            </a:xfrm>
            <a:custGeom>
              <a:avLst/>
              <a:gdLst>
                <a:gd name="T0" fmla="*/ 16 w 17"/>
                <a:gd name="T1" fmla="*/ 1 h 30"/>
                <a:gd name="T2" fmla="*/ 7 w 17"/>
                <a:gd name="T3" fmla="*/ 14 h 30"/>
                <a:gd name="T4" fmla="*/ 6 w 17"/>
                <a:gd name="T5" fmla="*/ 20 h 30"/>
                <a:gd name="T6" fmla="*/ 4 w 17"/>
                <a:gd name="T7" fmla="*/ 27 h 30"/>
                <a:gd name="T8" fmla="*/ 5 w 17"/>
                <a:gd name="T9" fmla="*/ 27 h 30"/>
                <a:gd name="T10" fmla="*/ 15 w 17"/>
                <a:gd name="T11" fmla="*/ 6 h 30"/>
                <a:gd name="T12" fmla="*/ 14 w 17"/>
                <a:gd name="T13" fmla="*/ 5 h 30"/>
                <a:gd name="T14" fmla="*/ 5 w 17"/>
                <a:gd name="T15" fmla="*/ 16 h 30"/>
                <a:gd name="T16" fmla="*/ 1 w 17"/>
                <a:gd name="T17" fmla="*/ 29 h 30"/>
                <a:gd name="T18" fmla="*/ 2 w 17"/>
                <a:gd name="T19" fmla="*/ 30 h 30"/>
                <a:gd name="T20" fmla="*/ 4 w 17"/>
                <a:gd name="T21" fmla="*/ 22 h 30"/>
                <a:gd name="T22" fmla="*/ 9 w 17"/>
                <a:gd name="T23" fmla="*/ 11 h 30"/>
                <a:gd name="T24" fmla="*/ 7 w 17"/>
                <a:gd name="T25" fmla="*/ 10 h 30"/>
                <a:gd name="T26" fmla="*/ 5 w 17"/>
                <a:gd name="T27" fmla="*/ 28 h 30"/>
                <a:gd name="T28" fmla="*/ 6 w 17"/>
                <a:gd name="T29" fmla="*/ 29 h 30"/>
                <a:gd name="T30" fmla="*/ 7 w 17"/>
                <a:gd name="T31" fmla="*/ 20 h 30"/>
                <a:gd name="T32" fmla="*/ 6 w 17"/>
                <a:gd name="T33" fmla="*/ 20 h 30"/>
                <a:gd name="T34" fmla="*/ 4 w 17"/>
                <a:gd name="T35" fmla="*/ 28 h 30"/>
                <a:gd name="T36" fmla="*/ 6 w 17"/>
                <a:gd name="T37" fmla="*/ 29 h 30"/>
                <a:gd name="T38" fmla="*/ 7 w 17"/>
                <a:gd name="T39" fmla="*/ 20 h 30"/>
                <a:gd name="T40" fmla="*/ 6 w 17"/>
                <a:gd name="T41" fmla="*/ 20 h 30"/>
                <a:gd name="T42" fmla="*/ 5 w 17"/>
                <a:gd name="T43" fmla="*/ 29 h 30"/>
                <a:gd name="T44" fmla="*/ 6 w 17"/>
                <a:gd name="T45" fmla="*/ 29 h 30"/>
                <a:gd name="T46" fmla="*/ 9 w 17"/>
                <a:gd name="T47" fmla="*/ 10 h 30"/>
                <a:gd name="T48" fmla="*/ 7 w 17"/>
                <a:gd name="T49" fmla="*/ 10 h 30"/>
                <a:gd name="T50" fmla="*/ 3 w 17"/>
                <a:gd name="T51" fmla="*/ 20 h 30"/>
                <a:gd name="T52" fmla="*/ 1 w 17"/>
                <a:gd name="T53" fmla="*/ 29 h 30"/>
                <a:gd name="T54" fmla="*/ 2 w 17"/>
                <a:gd name="T55" fmla="*/ 29 h 30"/>
                <a:gd name="T56" fmla="*/ 6 w 17"/>
                <a:gd name="T57" fmla="*/ 17 h 30"/>
                <a:gd name="T58" fmla="*/ 15 w 17"/>
                <a:gd name="T59" fmla="*/ 6 h 30"/>
                <a:gd name="T60" fmla="*/ 14 w 17"/>
                <a:gd name="T61" fmla="*/ 5 h 30"/>
                <a:gd name="T62" fmla="*/ 4 w 17"/>
                <a:gd name="T63" fmla="*/ 27 h 30"/>
                <a:gd name="T64" fmla="*/ 5 w 17"/>
                <a:gd name="T65" fmla="*/ 27 h 30"/>
                <a:gd name="T66" fmla="*/ 7 w 17"/>
                <a:gd name="T67" fmla="*/ 22 h 30"/>
                <a:gd name="T68" fmla="*/ 8 w 17"/>
                <a:gd name="T69" fmla="*/ 15 h 30"/>
                <a:gd name="T70" fmla="*/ 17 w 17"/>
                <a:gd name="T71" fmla="*/ 2 h 30"/>
                <a:gd name="T72" fmla="*/ 16 w 17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" h="30">
                  <a:moveTo>
                    <a:pt x="16" y="1"/>
                  </a:moveTo>
                  <a:cubicBezTo>
                    <a:pt x="13" y="5"/>
                    <a:pt x="10" y="9"/>
                    <a:pt x="7" y="14"/>
                  </a:cubicBezTo>
                  <a:cubicBezTo>
                    <a:pt x="7" y="16"/>
                    <a:pt x="6" y="18"/>
                    <a:pt x="6" y="20"/>
                  </a:cubicBezTo>
                  <a:cubicBezTo>
                    <a:pt x="5" y="22"/>
                    <a:pt x="5" y="25"/>
                    <a:pt x="4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2" y="19"/>
                    <a:pt x="8" y="10"/>
                    <a:pt x="15" y="6"/>
                  </a:cubicBezTo>
                  <a:cubicBezTo>
                    <a:pt x="15" y="6"/>
                    <a:pt x="14" y="5"/>
                    <a:pt x="14" y="5"/>
                  </a:cubicBezTo>
                  <a:cubicBezTo>
                    <a:pt x="10" y="8"/>
                    <a:pt x="7" y="12"/>
                    <a:pt x="5" y="16"/>
                  </a:cubicBezTo>
                  <a:cubicBezTo>
                    <a:pt x="2" y="20"/>
                    <a:pt x="0" y="24"/>
                    <a:pt x="1" y="29"/>
                  </a:cubicBezTo>
                  <a:cubicBezTo>
                    <a:pt x="1" y="30"/>
                    <a:pt x="2" y="30"/>
                    <a:pt x="2" y="30"/>
                  </a:cubicBezTo>
                  <a:cubicBezTo>
                    <a:pt x="4" y="27"/>
                    <a:pt x="4" y="24"/>
                    <a:pt x="4" y="22"/>
                  </a:cubicBezTo>
                  <a:cubicBezTo>
                    <a:pt x="5" y="18"/>
                    <a:pt x="7" y="14"/>
                    <a:pt x="9" y="11"/>
                  </a:cubicBezTo>
                  <a:cubicBezTo>
                    <a:pt x="8" y="11"/>
                    <a:pt x="8" y="10"/>
                    <a:pt x="7" y="10"/>
                  </a:cubicBezTo>
                  <a:cubicBezTo>
                    <a:pt x="8" y="16"/>
                    <a:pt x="6" y="23"/>
                    <a:pt x="5" y="28"/>
                  </a:cubicBezTo>
                  <a:cubicBezTo>
                    <a:pt x="5" y="28"/>
                    <a:pt x="6" y="28"/>
                    <a:pt x="6" y="29"/>
                  </a:cubicBezTo>
                  <a:cubicBezTo>
                    <a:pt x="6" y="26"/>
                    <a:pt x="6" y="23"/>
                    <a:pt x="7" y="20"/>
                  </a:cubicBezTo>
                  <a:cubicBezTo>
                    <a:pt x="7" y="20"/>
                    <a:pt x="6" y="20"/>
                    <a:pt x="6" y="20"/>
                  </a:cubicBezTo>
                  <a:cubicBezTo>
                    <a:pt x="6" y="23"/>
                    <a:pt x="6" y="26"/>
                    <a:pt x="4" y="28"/>
                  </a:cubicBezTo>
                  <a:cubicBezTo>
                    <a:pt x="4" y="29"/>
                    <a:pt x="5" y="30"/>
                    <a:pt x="6" y="29"/>
                  </a:cubicBezTo>
                  <a:cubicBezTo>
                    <a:pt x="7" y="26"/>
                    <a:pt x="7" y="23"/>
                    <a:pt x="7" y="20"/>
                  </a:cubicBezTo>
                  <a:cubicBezTo>
                    <a:pt x="7" y="19"/>
                    <a:pt x="6" y="19"/>
                    <a:pt x="6" y="20"/>
                  </a:cubicBezTo>
                  <a:cubicBezTo>
                    <a:pt x="5" y="23"/>
                    <a:pt x="5" y="26"/>
                    <a:pt x="5" y="29"/>
                  </a:cubicBezTo>
                  <a:cubicBezTo>
                    <a:pt x="5" y="29"/>
                    <a:pt x="6" y="29"/>
                    <a:pt x="6" y="29"/>
                  </a:cubicBezTo>
                  <a:cubicBezTo>
                    <a:pt x="8" y="23"/>
                    <a:pt x="9" y="16"/>
                    <a:pt x="9" y="10"/>
                  </a:cubicBezTo>
                  <a:cubicBezTo>
                    <a:pt x="9" y="10"/>
                    <a:pt x="8" y="9"/>
                    <a:pt x="7" y="10"/>
                  </a:cubicBezTo>
                  <a:cubicBezTo>
                    <a:pt x="6" y="13"/>
                    <a:pt x="4" y="16"/>
                    <a:pt x="3" y="20"/>
                  </a:cubicBezTo>
                  <a:cubicBezTo>
                    <a:pt x="2" y="23"/>
                    <a:pt x="3" y="27"/>
                    <a:pt x="1" y="29"/>
                  </a:cubicBezTo>
                  <a:cubicBezTo>
                    <a:pt x="1" y="29"/>
                    <a:pt x="2" y="29"/>
                    <a:pt x="2" y="29"/>
                  </a:cubicBezTo>
                  <a:cubicBezTo>
                    <a:pt x="2" y="25"/>
                    <a:pt x="4" y="20"/>
                    <a:pt x="6" y="17"/>
                  </a:cubicBezTo>
                  <a:cubicBezTo>
                    <a:pt x="8" y="13"/>
                    <a:pt x="11" y="9"/>
                    <a:pt x="15" y="6"/>
                  </a:cubicBezTo>
                  <a:cubicBezTo>
                    <a:pt x="16" y="6"/>
                    <a:pt x="15" y="4"/>
                    <a:pt x="14" y="5"/>
                  </a:cubicBezTo>
                  <a:cubicBezTo>
                    <a:pt x="7" y="9"/>
                    <a:pt x="1" y="19"/>
                    <a:pt x="4" y="27"/>
                  </a:cubicBezTo>
                  <a:cubicBezTo>
                    <a:pt x="4" y="28"/>
                    <a:pt x="5" y="28"/>
                    <a:pt x="5" y="27"/>
                  </a:cubicBezTo>
                  <a:cubicBezTo>
                    <a:pt x="6" y="26"/>
                    <a:pt x="7" y="24"/>
                    <a:pt x="7" y="22"/>
                  </a:cubicBezTo>
                  <a:cubicBezTo>
                    <a:pt x="7" y="20"/>
                    <a:pt x="8" y="17"/>
                    <a:pt x="8" y="15"/>
                  </a:cubicBezTo>
                  <a:cubicBezTo>
                    <a:pt x="10" y="10"/>
                    <a:pt x="13" y="6"/>
                    <a:pt x="17" y="2"/>
                  </a:cubicBezTo>
                  <a:cubicBezTo>
                    <a:pt x="17" y="1"/>
                    <a:pt x="16" y="0"/>
                    <a:pt x="16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0" name="Freeform 503"/>
            <p:cNvSpPr/>
            <p:nvPr/>
          </p:nvSpPr>
          <p:spPr bwMode="auto">
            <a:xfrm>
              <a:off x="5973" y="2681"/>
              <a:ext cx="230" cy="120"/>
            </a:xfrm>
            <a:custGeom>
              <a:avLst/>
              <a:gdLst>
                <a:gd name="T0" fmla="*/ 20 w 178"/>
                <a:gd name="T1" fmla="*/ 63 h 93"/>
                <a:gd name="T2" fmla="*/ 44 w 178"/>
                <a:gd name="T3" fmla="*/ 58 h 93"/>
                <a:gd name="T4" fmla="*/ 56 w 178"/>
                <a:gd name="T5" fmla="*/ 58 h 93"/>
                <a:gd name="T6" fmla="*/ 69 w 178"/>
                <a:gd name="T7" fmla="*/ 59 h 93"/>
                <a:gd name="T8" fmla="*/ 115 w 178"/>
                <a:gd name="T9" fmla="*/ 48 h 93"/>
                <a:gd name="T10" fmla="*/ 161 w 178"/>
                <a:gd name="T11" fmla="*/ 10 h 93"/>
                <a:gd name="T12" fmla="*/ 160 w 178"/>
                <a:gd name="T13" fmla="*/ 9 h 93"/>
                <a:gd name="T14" fmla="*/ 147 w 178"/>
                <a:gd name="T15" fmla="*/ 26 h 93"/>
                <a:gd name="T16" fmla="*/ 130 w 178"/>
                <a:gd name="T17" fmla="*/ 40 h 93"/>
                <a:gd name="T18" fmla="*/ 79 w 178"/>
                <a:gd name="T19" fmla="*/ 57 h 93"/>
                <a:gd name="T20" fmla="*/ 52 w 178"/>
                <a:gd name="T21" fmla="*/ 59 h 93"/>
                <a:gd name="T22" fmla="*/ 27 w 178"/>
                <a:gd name="T23" fmla="*/ 64 h 93"/>
                <a:gd name="T24" fmla="*/ 12 w 178"/>
                <a:gd name="T25" fmla="*/ 76 h 93"/>
                <a:gd name="T26" fmla="*/ 0 w 178"/>
                <a:gd name="T27" fmla="*/ 92 h 93"/>
                <a:gd name="T28" fmla="*/ 2 w 178"/>
                <a:gd name="T29" fmla="*/ 92 h 93"/>
                <a:gd name="T30" fmla="*/ 9 w 178"/>
                <a:gd name="T31" fmla="*/ 74 h 93"/>
                <a:gd name="T32" fmla="*/ 25 w 178"/>
                <a:gd name="T33" fmla="*/ 63 h 93"/>
                <a:gd name="T34" fmla="*/ 74 w 178"/>
                <a:gd name="T35" fmla="*/ 59 h 93"/>
                <a:gd name="T36" fmla="*/ 97 w 178"/>
                <a:gd name="T37" fmla="*/ 54 h 93"/>
                <a:gd name="T38" fmla="*/ 118 w 178"/>
                <a:gd name="T39" fmla="*/ 41 h 93"/>
                <a:gd name="T40" fmla="*/ 158 w 178"/>
                <a:gd name="T41" fmla="*/ 11 h 93"/>
                <a:gd name="T42" fmla="*/ 177 w 178"/>
                <a:gd name="T43" fmla="*/ 2 h 93"/>
                <a:gd name="T44" fmla="*/ 177 w 178"/>
                <a:gd name="T45" fmla="*/ 0 h 93"/>
                <a:gd name="T46" fmla="*/ 161 w 178"/>
                <a:gd name="T47" fmla="*/ 8 h 93"/>
                <a:gd name="T48" fmla="*/ 147 w 178"/>
                <a:gd name="T49" fmla="*/ 21 h 93"/>
                <a:gd name="T50" fmla="*/ 131 w 178"/>
                <a:gd name="T51" fmla="*/ 37 h 93"/>
                <a:gd name="T52" fmla="*/ 110 w 178"/>
                <a:gd name="T53" fmla="*/ 47 h 93"/>
                <a:gd name="T54" fmla="*/ 59 w 178"/>
                <a:gd name="T55" fmla="*/ 55 h 93"/>
                <a:gd name="T56" fmla="*/ 36 w 178"/>
                <a:gd name="T57" fmla="*/ 61 h 93"/>
                <a:gd name="T58" fmla="*/ 17 w 178"/>
                <a:gd name="T59" fmla="*/ 74 h 93"/>
                <a:gd name="T60" fmla="*/ 14 w 178"/>
                <a:gd name="T61" fmla="*/ 77 h 93"/>
                <a:gd name="T62" fmla="*/ 15 w 178"/>
                <a:gd name="T63" fmla="*/ 78 h 93"/>
                <a:gd name="T64" fmla="*/ 34 w 178"/>
                <a:gd name="T65" fmla="*/ 64 h 93"/>
                <a:gd name="T66" fmla="*/ 57 w 178"/>
                <a:gd name="T67" fmla="*/ 57 h 93"/>
                <a:gd name="T68" fmla="*/ 108 w 178"/>
                <a:gd name="T69" fmla="*/ 49 h 93"/>
                <a:gd name="T70" fmla="*/ 146 w 178"/>
                <a:gd name="T71" fmla="*/ 25 h 93"/>
                <a:gd name="T72" fmla="*/ 159 w 178"/>
                <a:gd name="T73" fmla="*/ 11 h 93"/>
                <a:gd name="T74" fmla="*/ 176 w 178"/>
                <a:gd name="T75" fmla="*/ 2 h 93"/>
                <a:gd name="T76" fmla="*/ 177 w 178"/>
                <a:gd name="T77" fmla="*/ 2 h 93"/>
                <a:gd name="T78" fmla="*/ 177 w 178"/>
                <a:gd name="T79" fmla="*/ 1 h 93"/>
                <a:gd name="T80" fmla="*/ 153 w 178"/>
                <a:gd name="T81" fmla="*/ 12 h 93"/>
                <a:gd name="T82" fmla="*/ 133 w 178"/>
                <a:gd name="T83" fmla="*/ 26 h 93"/>
                <a:gd name="T84" fmla="*/ 92 w 178"/>
                <a:gd name="T85" fmla="*/ 55 h 93"/>
                <a:gd name="T86" fmla="*/ 68 w 178"/>
                <a:gd name="T87" fmla="*/ 58 h 93"/>
                <a:gd name="T88" fmla="*/ 43 w 178"/>
                <a:gd name="T89" fmla="*/ 58 h 93"/>
                <a:gd name="T90" fmla="*/ 21 w 178"/>
                <a:gd name="T91" fmla="*/ 63 h 93"/>
                <a:gd name="T92" fmla="*/ 7 w 178"/>
                <a:gd name="T93" fmla="*/ 75 h 93"/>
                <a:gd name="T94" fmla="*/ 0 w 178"/>
                <a:gd name="T95" fmla="*/ 92 h 93"/>
                <a:gd name="T96" fmla="*/ 2 w 178"/>
                <a:gd name="T97" fmla="*/ 93 h 93"/>
                <a:gd name="T98" fmla="*/ 13 w 178"/>
                <a:gd name="T99" fmla="*/ 77 h 93"/>
                <a:gd name="T100" fmla="*/ 30 w 178"/>
                <a:gd name="T101" fmla="*/ 65 h 93"/>
                <a:gd name="T102" fmla="*/ 56 w 178"/>
                <a:gd name="T103" fmla="*/ 60 h 93"/>
                <a:gd name="T104" fmla="*/ 82 w 178"/>
                <a:gd name="T105" fmla="*/ 57 h 93"/>
                <a:gd name="T106" fmla="*/ 132 w 178"/>
                <a:gd name="T107" fmla="*/ 40 h 93"/>
                <a:gd name="T108" fmla="*/ 149 w 178"/>
                <a:gd name="T109" fmla="*/ 27 h 93"/>
                <a:gd name="T110" fmla="*/ 161 w 178"/>
                <a:gd name="T111" fmla="*/ 10 h 93"/>
                <a:gd name="T112" fmla="*/ 160 w 178"/>
                <a:gd name="T113" fmla="*/ 9 h 93"/>
                <a:gd name="T114" fmla="*/ 126 w 178"/>
                <a:gd name="T115" fmla="*/ 40 h 93"/>
                <a:gd name="T116" fmla="*/ 82 w 178"/>
                <a:gd name="T117" fmla="*/ 56 h 93"/>
                <a:gd name="T118" fmla="*/ 65 w 178"/>
                <a:gd name="T119" fmla="*/ 58 h 93"/>
                <a:gd name="T120" fmla="*/ 49 w 178"/>
                <a:gd name="T121" fmla="*/ 57 h 93"/>
                <a:gd name="T122" fmla="*/ 19 w 178"/>
                <a:gd name="T123" fmla="*/ 62 h 93"/>
                <a:gd name="T124" fmla="*/ 20 w 178"/>
                <a:gd name="T125" fmla="*/ 6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8" h="93">
                  <a:moveTo>
                    <a:pt x="20" y="63"/>
                  </a:moveTo>
                  <a:cubicBezTo>
                    <a:pt x="27" y="60"/>
                    <a:pt x="35" y="58"/>
                    <a:pt x="44" y="58"/>
                  </a:cubicBezTo>
                  <a:cubicBezTo>
                    <a:pt x="48" y="58"/>
                    <a:pt x="52" y="58"/>
                    <a:pt x="56" y="58"/>
                  </a:cubicBezTo>
                  <a:cubicBezTo>
                    <a:pt x="60" y="59"/>
                    <a:pt x="65" y="59"/>
                    <a:pt x="69" y="59"/>
                  </a:cubicBezTo>
                  <a:cubicBezTo>
                    <a:pt x="85" y="58"/>
                    <a:pt x="101" y="55"/>
                    <a:pt x="115" y="48"/>
                  </a:cubicBezTo>
                  <a:cubicBezTo>
                    <a:pt x="133" y="39"/>
                    <a:pt x="150" y="26"/>
                    <a:pt x="161" y="10"/>
                  </a:cubicBezTo>
                  <a:cubicBezTo>
                    <a:pt x="161" y="9"/>
                    <a:pt x="161" y="9"/>
                    <a:pt x="160" y="9"/>
                  </a:cubicBezTo>
                  <a:cubicBezTo>
                    <a:pt x="156" y="15"/>
                    <a:pt x="152" y="21"/>
                    <a:pt x="147" y="26"/>
                  </a:cubicBezTo>
                  <a:cubicBezTo>
                    <a:pt x="143" y="32"/>
                    <a:pt x="136" y="36"/>
                    <a:pt x="130" y="40"/>
                  </a:cubicBezTo>
                  <a:cubicBezTo>
                    <a:pt x="114" y="48"/>
                    <a:pt x="96" y="54"/>
                    <a:pt x="79" y="57"/>
                  </a:cubicBezTo>
                  <a:cubicBezTo>
                    <a:pt x="70" y="58"/>
                    <a:pt x="61" y="58"/>
                    <a:pt x="52" y="59"/>
                  </a:cubicBezTo>
                  <a:cubicBezTo>
                    <a:pt x="44" y="60"/>
                    <a:pt x="35" y="61"/>
                    <a:pt x="27" y="64"/>
                  </a:cubicBezTo>
                  <a:cubicBezTo>
                    <a:pt x="21" y="67"/>
                    <a:pt x="16" y="71"/>
                    <a:pt x="12" y="76"/>
                  </a:cubicBezTo>
                  <a:cubicBezTo>
                    <a:pt x="8" y="81"/>
                    <a:pt x="5" y="87"/>
                    <a:pt x="0" y="92"/>
                  </a:cubicBezTo>
                  <a:cubicBezTo>
                    <a:pt x="1" y="92"/>
                    <a:pt x="1" y="92"/>
                    <a:pt x="2" y="92"/>
                  </a:cubicBezTo>
                  <a:cubicBezTo>
                    <a:pt x="3" y="86"/>
                    <a:pt x="5" y="79"/>
                    <a:pt x="9" y="74"/>
                  </a:cubicBezTo>
                  <a:cubicBezTo>
                    <a:pt x="13" y="69"/>
                    <a:pt x="19" y="65"/>
                    <a:pt x="25" y="63"/>
                  </a:cubicBezTo>
                  <a:cubicBezTo>
                    <a:pt x="41" y="57"/>
                    <a:pt x="58" y="60"/>
                    <a:pt x="74" y="59"/>
                  </a:cubicBezTo>
                  <a:cubicBezTo>
                    <a:pt x="82" y="58"/>
                    <a:pt x="90" y="57"/>
                    <a:pt x="97" y="54"/>
                  </a:cubicBezTo>
                  <a:cubicBezTo>
                    <a:pt x="105" y="51"/>
                    <a:pt x="111" y="46"/>
                    <a:pt x="118" y="41"/>
                  </a:cubicBezTo>
                  <a:cubicBezTo>
                    <a:pt x="131" y="31"/>
                    <a:pt x="143" y="18"/>
                    <a:pt x="158" y="11"/>
                  </a:cubicBezTo>
                  <a:cubicBezTo>
                    <a:pt x="164" y="8"/>
                    <a:pt x="171" y="5"/>
                    <a:pt x="177" y="2"/>
                  </a:cubicBezTo>
                  <a:cubicBezTo>
                    <a:pt x="178" y="2"/>
                    <a:pt x="178" y="1"/>
                    <a:pt x="177" y="0"/>
                  </a:cubicBezTo>
                  <a:cubicBezTo>
                    <a:pt x="171" y="0"/>
                    <a:pt x="165" y="4"/>
                    <a:pt x="161" y="8"/>
                  </a:cubicBezTo>
                  <a:cubicBezTo>
                    <a:pt x="156" y="12"/>
                    <a:pt x="151" y="16"/>
                    <a:pt x="147" y="21"/>
                  </a:cubicBezTo>
                  <a:cubicBezTo>
                    <a:pt x="143" y="27"/>
                    <a:pt x="137" y="32"/>
                    <a:pt x="131" y="37"/>
                  </a:cubicBezTo>
                  <a:cubicBezTo>
                    <a:pt x="124" y="41"/>
                    <a:pt x="117" y="44"/>
                    <a:pt x="110" y="47"/>
                  </a:cubicBezTo>
                  <a:cubicBezTo>
                    <a:pt x="93" y="53"/>
                    <a:pt x="76" y="53"/>
                    <a:pt x="59" y="55"/>
                  </a:cubicBezTo>
                  <a:cubicBezTo>
                    <a:pt x="51" y="57"/>
                    <a:pt x="44" y="58"/>
                    <a:pt x="36" y="61"/>
                  </a:cubicBezTo>
                  <a:cubicBezTo>
                    <a:pt x="29" y="65"/>
                    <a:pt x="23" y="69"/>
                    <a:pt x="17" y="74"/>
                  </a:cubicBezTo>
                  <a:cubicBezTo>
                    <a:pt x="16" y="75"/>
                    <a:pt x="15" y="76"/>
                    <a:pt x="14" y="77"/>
                  </a:cubicBezTo>
                  <a:cubicBezTo>
                    <a:pt x="13" y="77"/>
                    <a:pt x="14" y="78"/>
                    <a:pt x="15" y="78"/>
                  </a:cubicBezTo>
                  <a:cubicBezTo>
                    <a:pt x="21" y="72"/>
                    <a:pt x="27" y="67"/>
                    <a:pt x="34" y="64"/>
                  </a:cubicBezTo>
                  <a:cubicBezTo>
                    <a:pt x="41" y="61"/>
                    <a:pt x="49" y="58"/>
                    <a:pt x="57" y="57"/>
                  </a:cubicBezTo>
                  <a:cubicBezTo>
                    <a:pt x="74" y="54"/>
                    <a:pt x="91" y="54"/>
                    <a:pt x="108" y="49"/>
                  </a:cubicBezTo>
                  <a:cubicBezTo>
                    <a:pt x="122" y="45"/>
                    <a:pt x="135" y="37"/>
                    <a:pt x="146" y="25"/>
                  </a:cubicBezTo>
                  <a:cubicBezTo>
                    <a:pt x="150" y="20"/>
                    <a:pt x="154" y="15"/>
                    <a:pt x="159" y="11"/>
                  </a:cubicBezTo>
                  <a:cubicBezTo>
                    <a:pt x="164" y="7"/>
                    <a:pt x="170" y="3"/>
                    <a:pt x="176" y="2"/>
                  </a:cubicBezTo>
                  <a:cubicBezTo>
                    <a:pt x="177" y="2"/>
                    <a:pt x="177" y="2"/>
                    <a:pt x="177" y="2"/>
                  </a:cubicBezTo>
                  <a:cubicBezTo>
                    <a:pt x="177" y="2"/>
                    <a:pt x="177" y="1"/>
                    <a:pt x="177" y="1"/>
                  </a:cubicBezTo>
                  <a:cubicBezTo>
                    <a:pt x="169" y="5"/>
                    <a:pt x="161" y="8"/>
                    <a:pt x="153" y="12"/>
                  </a:cubicBezTo>
                  <a:cubicBezTo>
                    <a:pt x="146" y="16"/>
                    <a:pt x="139" y="21"/>
                    <a:pt x="133" y="26"/>
                  </a:cubicBezTo>
                  <a:cubicBezTo>
                    <a:pt x="120" y="37"/>
                    <a:pt x="108" y="49"/>
                    <a:pt x="92" y="55"/>
                  </a:cubicBezTo>
                  <a:cubicBezTo>
                    <a:pt x="84" y="57"/>
                    <a:pt x="76" y="58"/>
                    <a:pt x="68" y="58"/>
                  </a:cubicBezTo>
                  <a:cubicBezTo>
                    <a:pt x="60" y="58"/>
                    <a:pt x="51" y="57"/>
                    <a:pt x="43" y="58"/>
                  </a:cubicBezTo>
                  <a:cubicBezTo>
                    <a:pt x="36" y="58"/>
                    <a:pt x="28" y="60"/>
                    <a:pt x="21" y="63"/>
                  </a:cubicBezTo>
                  <a:cubicBezTo>
                    <a:pt x="15" y="66"/>
                    <a:pt x="10" y="70"/>
                    <a:pt x="7" y="75"/>
                  </a:cubicBezTo>
                  <a:cubicBezTo>
                    <a:pt x="3" y="80"/>
                    <a:pt x="1" y="86"/>
                    <a:pt x="0" y="92"/>
                  </a:cubicBezTo>
                  <a:cubicBezTo>
                    <a:pt x="0" y="93"/>
                    <a:pt x="1" y="93"/>
                    <a:pt x="2" y="93"/>
                  </a:cubicBezTo>
                  <a:cubicBezTo>
                    <a:pt x="6" y="88"/>
                    <a:pt x="9" y="82"/>
                    <a:pt x="13" y="77"/>
                  </a:cubicBezTo>
                  <a:cubicBezTo>
                    <a:pt x="18" y="71"/>
                    <a:pt x="23" y="67"/>
                    <a:pt x="30" y="65"/>
                  </a:cubicBezTo>
                  <a:cubicBezTo>
                    <a:pt x="38" y="62"/>
                    <a:pt x="47" y="61"/>
                    <a:pt x="56" y="60"/>
                  </a:cubicBezTo>
                  <a:cubicBezTo>
                    <a:pt x="65" y="59"/>
                    <a:pt x="74" y="59"/>
                    <a:pt x="82" y="57"/>
                  </a:cubicBezTo>
                  <a:cubicBezTo>
                    <a:pt x="100" y="54"/>
                    <a:pt x="117" y="49"/>
                    <a:pt x="132" y="40"/>
                  </a:cubicBezTo>
                  <a:cubicBezTo>
                    <a:pt x="138" y="37"/>
                    <a:pt x="144" y="32"/>
                    <a:pt x="149" y="27"/>
                  </a:cubicBezTo>
                  <a:cubicBezTo>
                    <a:pt x="154" y="22"/>
                    <a:pt x="158" y="16"/>
                    <a:pt x="161" y="10"/>
                  </a:cubicBezTo>
                  <a:cubicBezTo>
                    <a:pt x="162" y="9"/>
                    <a:pt x="161" y="8"/>
                    <a:pt x="160" y="9"/>
                  </a:cubicBezTo>
                  <a:cubicBezTo>
                    <a:pt x="151" y="21"/>
                    <a:pt x="139" y="32"/>
                    <a:pt x="126" y="40"/>
                  </a:cubicBezTo>
                  <a:cubicBezTo>
                    <a:pt x="113" y="49"/>
                    <a:pt x="98" y="54"/>
                    <a:pt x="82" y="56"/>
                  </a:cubicBezTo>
                  <a:cubicBezTo>
                    <a:pt x="76" y="57"/>
                    <a:pt x="71" y="58"/>
                    <a:pt x="65" y="58"/>
                  </a:cubicBezTo>
                  <a:cubicBezTo>
                    <a:pt x="60" y="58"/>
                    <a:pt x="54" y="57"/>
                    <a:pt x="49" y="57"/>
                  </a:cubicBezTo>
                  <a:cubicBezTo>
                    <a:pt x="39" y="56"/>
                    <a:pt x="29" y="58"/>
                    <a:pt x="19" y="62"/>
                  </a:cubicBezTo>
                  <a:cubicBezTo>
                    <a:pt x="19" y="63"/>
                    <a:pt x="19" y="64"/>
                    <a:pt x="20" y="6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1" name="Freeform 504"/>
            <p:cNvSpPr/>
            <p:nvPr/>
          </p:nvSpPr>
          <p:spPr bwMode="auto">
            <a:xfrm>
              <a:off x="6321" y="2588"/>
              <a:ext cx="49" cy="28"/>
            </a:xfrm>
            <a:custGeom>
              <a:avLst/>
              <a:gdLst>
                <a:gd name="T0" fmla="*/ 9 w 38"/>
                <a:gd name="T1" fmla="*/ 16 h 22"/>
                <a:gd name="T2" fmla="*/ 34 w 38"/>
                <a:gd name="T3" fmla="*/ 2 h 22"/>
                <a:gd name="T4" fmla="*/ 33 w 38"/>
                <a:gd name="T5" fmla="*/ 1 h 22"/>
                <a:gd name="T6" fmla="*/ 17 w 38"/>
                <a:gd name="T7" fmla="*/ 11 h 22"/>
                <a:gd name="T8" fmla="*/ 1 w 38"/>
                <a:gd name="T9" fmla="*/ 20 h 22"/>
                <a:gd name="T10" fmla="*/ 2 w 38"/>
                <a:gd name="T11" fmla="*/ 21 h 22"/>
                <a:gd name="T12" fmla="*/ 37 w 38"/>
                <a:gd name="T13" fmla="*/ 2 h 22"/>
                <a:gd name="T14" fmla="*/ 36 w 38"/>
                <a:gd name="T15" fmla="*/ 1 h 22"/>
                <a:gd name="T16" fmla="*/ 7 w 38"/>
                <a:gd name="T17" fmla="*/ 20 h 22"/>
                <a:gd name="T18" fmla="*/ 8 w 38"/>
                <a:gd name="T19" fmla="*/ 20 h 22"/>
                <a:gd name="T20" fmla="*/ 37 w 38"/>
                <a:gd name="T21" fmla="*/ 1 h 22"/>
                <a:gd name="T22" fmla="*/ 36 w 38"/>
                <a:gd name="T23" fmla="*/ 0 h 22"/>
                <a:gd name="T24" fmla="*/ 1 w 38"/>
                <a:gd name="T25" fmla="*/ 20 h 22"/>
                <a:gd name="T26" fmla="*/ 2 w 38"/>
                <a:gd name="T27" fmla="*/ 21 h 22"/>
                <a:gd name="T28" fmla="*/ 17 w 38"/>
                <a:gd name="T29" fmla="*/ 12 h 22"/>
                <a:gd name="T30" fmla="*/ 34 w 38"/>
                <a:gd name="T31" fmla="*/ 2 h 22"/>
                <a:gd name="T32" fmla="*/ 33 w 38"/>
                <a:gd name="T33" fmla="*/ 1 h 22"/>
                <a:gd name="T34" fmla="*/ 9 w 38"/>
                <a:gd name="T35" fmla="*/ 15 h 22"/>
                <a:gd name="T36" fmla="*/ 9 w 38"/>
                <a:gd name="T37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22">
                  <a:moveTo>
                    <a:pt x="9" y="16"/>
                  </a:moveTo>
                  <a:cubicBezTo>
                    <a:pt x="18" y="12"/>
                    <a:pt x="27" y="9"/>
                    <a:pt x="34" y="2"/>
                  </a:cubicBezTo>
                  <a:cubicBezTo>
                    <a:pt x="35" y="1"/>
                    <a:pt x="34" y="1"/>
                    <a:pt x="33" y="1"/>
                  </a:cubicBezTo>
                  <a:cubicBezTo>
                    <a:pt x="28" y="5"/>
                    <a:pt x="22" y="7"/>
                    <a:pt x="17" y="11"/>
                  </a:cubicBezTo>
                  <a:cubicBezTo>
                    <a:pt x="12" y="14"/>
                    <a:pt x="7" y="19"/>
                    <a:pt x="1" y="20"/>
                  </a:cubicBezTo>
                  <a:cubicBezTo>
                    <a:pt x="2" y="20"/>
                    <a:pt x="2" y="21"/>
                    <a:pt x="2" y="21"/>
                  </a:cubicBezTo>
                  <a:cubicBezTo>
                    <a:pt x="12" y="12"/>
                    <a:pt x="25" y="7"/>
                    <a:pt x="37" y="2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28" y="9"/>
                    <a:pt x="15" y="11"/>
                    <a:pt x="7" y="20"/>
                  </a:cubicBezTo>
                  <a:cubicBezTo>
                    <a:pt x="6" y="20"/>
                    <a:pt x="8" y="21"/>
                    <a:pt x="8" y="20"/>
                  </a:cubicBezTo>
                  <a:cubicBezTo>
                    <a:pt x="16" y="12"/>
                    <a:pt x="29" y="10"/>
                    <a:pt x="37" y="1"/>
                  </a:cubicBezTo>
                  <a:cubicBezTo>
                    <a:pt x="38" y="1"/>
                    <a:pt x="37" y="0"/>
                    <a:pt x="36" y="0"/>
                  </a:cubicBezTo>
                  <a:cubicBezTo>
                    <a:pt x="24" y="6"/>
                    <a:pt x="11" y="11"/>
                    <a:pt x="1" y="20"/>
                  </a:cubicBezTo>
                  <a:cubicBezTo>
                    <a:pt x="0" y="21"/>
                    <a:pt x="1" y="22"/>
                    <a:pt x="2" y="21"/>
                  </a:cubicBezTo>
                  <a:cubicBezTo>
                    <a:pt x="8" y="20"/>
                    <a:pt x="13" y="16"/>
                    <a:pt x="17" y="12"/>
                  </a:cubicBezTo>
                  <a:cubicBezTo>
                    <a:pt x="23" y="9"/>
                    <a:pt x="29" y="7"/>
                    <a:pt x="34" y="2"/>
                  </a:cubicBezTo>
                  <a:cubicBezTo>
                    <a:pt x="34" y="2"/>
                    <a:pt x="33" y="1"/>
                    <a:pt x="33" y="1"/>
                  </a:cubicBezTo>
                  <a:cubicBezTo>
                    <a:pt x="27" y="8"/>
                    <a:pt x="17" y="11"/>
                    <a:pt x="9" y="15"/>
                  </a:cubicBezTo>
                  <a:cubicBezTo>
                    <a:pt x="8" y="16"/>
                    <a:pt x="9" y="16"/>
                    <a:pt x="9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2" name="Freeform 505"/>
            <p:cNvSpPr/>
            <p:nvPr/>
          </p:nvSpPr>
          <p:spPr bwMode="auto">
            <a:xfrm>
              <a:off x="6345" y="2669"/>
              <a:ext cx="50" cy="10"/>
            </a:xfrm>
            <a:custGeom>
              <a:avLst/>
              <a:gdLst>
                <a:gd name="T0" fmla="*/ 35 w 38"/>
                <a:gd name="T1" fmla="*/ 0 h 7"/>
                <a:gd name="T2" fmla="*/ 3 w 38"/>
                <a:gd name="T3" fmla="*/ 3 h 7"/>
                <a:gd name="T4" fmla="*/ 4 w 38"/>
                <a:gd name="T5" fmla="*/ 4 h 7"/>
                <a:gd name="T6" fmla="*/ 37 w 38"/>
                <a:gd name="T7" fmla="*/ 1 h 7"/>
                <a:gd name="T8" fmla="*/ 37 w 38"/>
                <a:gd name="T9" fmla="*/ 0 h 7"/>
                <a:gd name="T10" fmla="*/ 19 w 38"/>
                <a:gd name="T11" fmla="*/ 2 h 7"/>
                <a:gd name="T12" fmla="*/ 1 w 38"/>
                <a:gd name="T13" fmla="*/ 5 h 7"/>
                <a:gd name="T14" fmla="*/ 1 w 38"/>
                <a:gd name="T15" fmla="*/ 6 h 7"/>
                <a:gd name="T16" fmla="*/ 36 w 38"/>
                <a:gd name="T17" fmla="*/ 2 h 7"/>
                <a:gd name="T18" fmla="*/ 35 w 38"/>
                <a:gd name="T19" fmla="*/ 1 h 7"/>
                <a:gd name="T20" fmla="*/ 6 w 38"/>
                <a:gd name="T21" fmla="*/ 4 h 7"/>
                <a:gd name="T22" fmla="*/ 6 w 38"/>
                <a:gd name="T23" fmla="*/ 5 h 7"/>
                <a:gd name="T24" fmla="*/ 36 w 38"/>
                <a:gd name="T25" fmla="*/ 2 h 7"/>
                <a:gd name="T26" fmla="*/ 35 w 38"/>
                <a:gd name="T27" fmla="*/ 1 h 7"/>
                <a:gd name="T28" fmla="*/ 1 w 38"/>
                <a:gd name="T29" fmla="*/ 5 h 7"/>
                <a:gd name="T30" fmla="*/ 1 w 38"/>
                <a:gd name="T31" fmla="*/ 6 h 7"/>
                <a:gd name="T32" fmla="*/ 19 w 38"/>
                <a:gd name="T33" fmla="*/ 3 h 7"/>
                <a:gd name="T34" fmla="*/ 37 w 38"/>
                <a:gd name="T35" fmla="*/ 1 h 7"/>
                <a:gd name="T36" fmla="*/ 37 w 38"/>
                <a:gd name="T37" fmla="*/ 0 h 7"/>
                <a:gd name="T38" fmla="*/ 4 w 38"/>
                <a:gd name="T39" fmla="*/ 2 h 7"/>
                <a:gd name="T40" fmla="*/ 4 w 38"/>
                <a:gd name="T41" fmla="*/ 4 h 7"/>
                <a:gd name="T42" fmla="*/ 35 w 38"/>
                <a:gd name="T43" fmla="*/ 1 h 7"/>
                <a:gd name="T44" fmla="*/ 35 w 38"/>
                <a:gd name="T4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7">
                  <a:moveTo>
                    <a:pt x="35" y="0"/>
                  </a:moveTo>
                  <a:cubicBezTo>
                    <a:pt x="25" y="1"/>
                    <a:pt x="14" y="0"/>
                    <a:pt x="3" y="3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15" y="4"/>
                    <a:pt x="26" y="3"/>
                    <a:pt x="37" y="1"/>
                  </a:cubicBezTo>
                  <a:cubicBezTo>
                    <a:pt x="37" y="1"/>
                    <a:pt x="37" y="0"/>
                    <a:pt x="37" y="0"/>
                  </a:cubicBezTo>
                  <a:cubicBezTo>
                    <a:pt x="31" y="1"/>
                    <a:pt x="25" y="1"/>
                    <a:pt x="19" y="2"/>
                  </a:cubicBezTo>
                  <a:cubicBezTo>
                    <a:pt x="13" y="3"/>
                    <a:pt x="7" y="4"/>
                    <a:pt x="1" y="5"/>
                  </a:cubicBezTo>
                  <a:cubicBezTo>
                    <a:pt x="0" y="5"/>
                    <a:pt x="0" y="7"/>
                    <a:pt x="1" y="6"/>
                  </a:cubicBezTo>
                  <a:cubicBezTo>
                    <a:pt x="13" y="6"/>
                    <a:pt x="25" y="5"/>
                    <a:pt x="36" y="2"/>
                  </a:cubicBezTo>
                  <a:cubicBezTo>
                    <a:pt x="36" y="2"/>
                    <a:pt x="36" y="1"/>
                    <a:pt x="35" y="1"/>
                  </a:cubicBezTo>
                  <a:cubicBezTo>
                    <a:pt x="26" y="4"/>
                    <a:pt x="16" y="2"/>
                    <a:pt x="6" y="4"/>
                  </a:cubicBezTo>
                  <a:cubicBezTo>
                    <a:pt x="5" y="4"/>
                    <a:pt x="5" y="5"/>
                    <a:pt x="6" y="5"/>
                  </a:cubicBezTo>
                  <a:cubicBezTo>
                    <a:pt x="16" y="3"/>
                    <a:pt x="26" y="5"/>
                    <a:pt x="36" y="2"/>
                  </a:cubicBezTo>
                  <a:cubicBezTo>
                    <a:pt x="37" y="2"/>
                    <a:pt x="37" y="1"/>
                    <a:pt x="35" y="1"/>
                  </a:cubicBezTo>
                  <a:cubicBezTo>
                    <a:pt x="24" y="3"/>
                    <a:pt x="13" y="4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7" y="6"/>
                    <a:pt x="13" y="4"/>
                    <a:pt x="19" y="3"/>
                  </a:cubicBezTo>
                  <a:cubicBezTo>
                    <a:pt x="25" y="2"/>
                    <a:pt x="31" y="2"/>
                    <a:pt x="37" y="1"/>
                  </a:cubicBezTo>
                  <a:cubicBezTo>
                    <a:pt x="38" y="1"/>
                    <a:pt x="38" y="0"/>
                    <a:pt x="37" y="0"/>
                  </a:cubicBezTo>
                  <a:cubicBezTo>
                    <a:pt x="26" y="1"/>
                    <a:pt x="15" y="3"/>
                    <a:pt x="4" y="2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14" y="2"/>
                    <a:pt x="25" y="2"/>
                    <a:pt x="35" y="1"/>
                  </a:cubicBezTo>
                  <a:cubicBezTo>
                    <a:pt x="37" y="1"/>
                    <a:pt x="37" y="0"/>
                    <a:pt x="35" y="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3" name="Freeform 506"/>
            <p:cNvSpPr/>
            <p:nvPr/>
          </p:nvSpPr>
          <p:spPr bwMode="auto">
            <a:xfrm>
              <a:off x="5724" y="2647"/>
              <a:ext cx="107" cy="119"/>
            </a:xfrm>
            <a:custGeom>
              <a:avLst/>
              <a:gdLst>
                <a:gd name="T0" fmla="*/ 4 w 83"/>
                <a:gd name="T1" fmla="*/ 54 h 92"/>
                <a:gd name="T2" fmla="*/ 5 w 83"/>
                <a:gd name="T3" fmla="*/ 40 h 92"/>
                <a:gd name="T4" fmla="*/ 8 w 83"/>
                <a:gd name="T5" fmla="*/ 57 h 92"/>
                <a:gd name="T6" fmla="*/ 8 w 83"/>
                <a:gd name="T7" fmla="*/ 59 h 92"/>
                <a:gd name="T8" fmla="*/ 17 w 83"/>
                <a:gd name="T9" fmla="*/ 51 h 92"/>
                <a:gd name="T10" fmla="*/ 23 w 83"/>
                <a:gd name="T11" fmla="*/ 37 h 92"/>
                <a:gd name="T12" fmla="*/ 19 w 83"/>
                <a:gd name="T13" fmla="*/ 40 h 92"/>
                <a:gd name="T14" fmla="*/ 11 w 83"/>
                <a:gd name="T15" fmla="*/ 48 h 92"/>
                <a:gd name="T16" fmla="*/ 17 w 83"/>
                <a:gd name="T17" fmla="*/ 45 h 92"/>
                <a:gd name="T18" fmla="*/ 18 w 83"/>
                <a:gd name="T19" fmla="*/ 42 h 92"/>
                <a:gd name="T20" fmla="*/ 43 w 83"/>
                <a:gd name="T21" fmla="*/ 74 h 92"/>
                <a:gd name="T22" fmla="*/ 27 w 83"/>
                <a:gd name="T23" fmla="*/ 44 h 92"/>
                <a:gd name="T24" fmla="*/ 27 w 83"/>
                <a:gd name="T25" fmla="*/ 44 h 92"/>
                <a:gd name="T26" fmla="*/ 41 w 83"/>
                <a:gd name="T27" fmla="*/ 72 h 92"/>
                <a:gd name="T28" fmla="*/ 50 w 83"/>
                <a:gd name="T29" fmla="*/ 85 h 92"/>
                <a:gd name="T30" fmla="*/ 72 w 83"/>
                <a:gd name="T31" fmla="*/ 40 h 92"/>
                <a:gd name="T32" fmla="*/ 58 w 83"/>
                <a:gd name="T33" fmla="*/ 11 h 92"/>
                <a:gd name="T34" fmla="*/ 50 w 83"/>
                <a:gd name="T35" fmla="*/ 27 h 92"/>
                <a:gd name="T36" fmla="*/ 47 w 83"/>
                <a:gd name="T37" fmla="*/ 25 h 92"/>
                <a:gd name="T38" fmla="*/ 37 w 83"/>
                <a:gd name="T39" fmla="*/ 27 h 92"/>
                <a:gd name="T40" fmla="*/ 38 w 83"/>
                <a:gd name="T41" fmla="*/ 25 h 92"/>
                <a:gd name="T42" fmla="*/ 44 w 83"/>
                <a:gd name="T43" fmla="*/ 12 h 92"/>
                <a:gd name="T44" fmla="*/ 43 w 83"/>
                <a:gd name="T45" fmla="*/ 14 h 92"/>
                <a:gd name="T46" fmla="*/ 43 w 83"/>
                <a:gd name="T47" fmla="*/ 16 h 92"/>
                <a:gd name="T48" fmla="*/ 44 w 83"/>
                <a:gd name="T49" fmla="*/ 20 h 92"/>
                <a:gd name="T50" fmla="*/ 38 w 83"/>
                <a:gd name="T51" fmla="*/ 21 h 92"/>
                <a:gd name="T52" fmla="*/ 61 w 83"/>
                <a:gd name="T53" fmla="*/ 24 h 92"/>
                <a:gd name="T54" fmla="*/ 61 w 83"/>
                <a:gd name="T55" fmla="*/ 76 h 92"/>
                <a:gd name="T56" fmla="*/ 49 w 83"/>
                <a:gd name="T57" fmla="*/ 84 h 92"/>
                <a:gd name="T58" fmla="*/ 47 w 83"/>
                <a:gd name="T59" fmla="*/ 91 h 92"/>
                <a:gd name="T60" fmla="*/ 60 w 83"/>
                <a:gd name="T61" fmla="*/ 71 h 92"/>
                <a:gd name="T62" fmla="*/ 67 w 83"/>
                <a:gd name="T63" fmla="*/ 32 h 92"/>
                <a:gd name="T64" fmla="*/ 52 w 83"/>
                <a:gd name="T65" fmla="*/ 6 h 92"/>
                <a:gd name="T66" fmla="*/ 51 w 83"/>
                <a:gd name="T67" fmla="*/ 12 h 92"/>
                <a:gd name="T68" fmla="*/ 52 w 83"/>
                <a:gd name="T69" fmla="*/ 10 h 92"/>
                <a:gd name="T70" fmla="*/ 52 w 83"/>
                <a:gd name="T71" fmla="*/ 13 h 92"/>
                <a:gd name="T72" fmla="*/ 48 w 83"/>
                <a:gd name="T73" fmla="*/ 19 h 92"/>
                <a:gd name="T74" fmla="*/ 50 w 83"/>
                <a:gd name="T75" fmla="*/ 16 h 92"/>
                <a:gd name="T76" fmla="*/ 40 w 83"/>
                <a:gd name="T77" fmla="*/ 20 h 92"/>
                <a:gd name="T78" fmla="*/ 38 w 83"/>
                <a:gd name="T79" fmla="*/ 26 h 92"/>
                <a:gd name="T80" fmla="*/ 39 w 83"/>
                <a:gd name="T81" fmla="*/ 15 h 92"/>
                <a:gd name="T82" fmla="*/ 40 w 83"/>
                <a:gd name="T83" fmla="*/ 15 h 92"/>
                <a:gd name="T84" fmla="*/ 79 w 83"/>
                <a:gd name="T85" fmla="*/ 56 h 92"/>
                <a:gd name="T86" fmla="*/ 70 w 83"/>
                <a:gd name="T87" fmla="*/ 66 h 92"/>
                <a:gd name="T88" fmla="*/ 48 w 83"/>
                <a:gd name="T89" fmla="*/ 85 h 92"/>
                <a:gd name="T90" fmla="*/ 36 w 83"/>
                <a:gd name="T91" fmla="*/ 70 h 92"/>
                <a:gd name="T92" fmla="*/ 44 w 83"/>
                <a:gd name="T93" fmla="*/ 76 h 92"/>
                <a:gd name="T94" fmla="*/ 27 w 83"/>
                <a:gd name="T95" fmla="*/ 38 h 92"/>
                <a:gd name="T96" fmla="*/ 27 w 83"/>
                <a:gd name="T97" fmla="*/ 40 h 92"/>
                <a:gd name="T98" fmla="*/ 12 w 83"/>
                <a:gd name="T99" fmla="*/ 44 h 92"/>
                <a:gd name="T100" fmla="*/ 19 w 83"/>
                <a:gd name="T101" fmla="*/ 39 h 92"/>
                <a:gd name="T102" fmla="*/ 11 w 83"/>
                <a:gd name="T103" fmla="*/ 48 h 92"/>
                <a:gd name="T104" fmla="*/ 11 w 83"/>
                <a:gd name="T105" fmla="*/ 51 h 92"/>
                <a:gd name="T106" fmla="*/ 13 w 83"/>
                <a:gd name="T107" fmla="*/ 53 h 92"/>
                <a:gd name="T108" fmla="*/ 14 w 83"/>
                <a:gd name="T109" fmla="*/ 52 h 92"/>
                <a:gd name="T110" fmla="*/ 23 w 83"/>
                <a:gd name="T111" fmla="*/ 42 h 92"/>
                <a:gd name="T112" fmla="*/ 17 w 83"/>
                <a:gd name="T113" fmla="*/ 34 h 92"/>
                <a:gd name="T114" fmla="*/ 12 w 83"/>
                <a:gd name="T115" fmla="*/ 33 h 92"/>
                <a:gd name="T116" fmla="*/ 6 w 83"/>
                <a:gd name="T117" fmla="*/ 41 h 92"/>
                <a:gd name="T118" fmla="*/ 7 w 83"/>
                <a:gd name="T119" fmla="*/ 55 h 92"/>
                <a:gd name="T120" fmla="*/ 11 w 83"/>
                <a:gd name="T121" fmla="*/ 4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3" h="92">
                  <a:moveTo>
                    <a:pt x="11" y="50"/>
                  </a:moveTo>
                  <a:cubicBezTo>
                    <a:pt x="15" y="50"/>
                    <a:pt x="18" y="48"/>
                    <a:pt x="20" y="45"/>
                  </a:cubicBezTo>
                  <a:cubicBezTo>
                    <a:pt x="22" y="42"/>
                    <a:pt x="22" y="38"/>
                    <a:pt x="22" y="35"/>
                  </a:cubicBezTo>
                  <a:cubicBezTo>
                    <a:pt x="21" y="32"/>
                    <a:pt x="19" y="29"/>
                    <a:pt x="17" y="29"/>
                  </a:cubicBezTo>
                  <a:cubicBezTo>
                    <a:pt x="12" y="28"/>
                    <a:pt x="8" y="33"/>
                    <a:pt x="6" y="36"/>
                  </a:cubicBezTo>
                  <a:cubicBezTo>
                    <a:pt x="3" y="41"/>
                    <a:pt x="2" y="49"/>
                    <a:pt x="4" y="54"/>
                  </a:cubicBezTo>
                  <a:cubicBezTo>
                    <a:pt x="6" y="59"/>
                    <a:pt x="12" y="56"/>
                    <a:pt x="15" y="53"/>
                  </a:cubicBezTo>
                  <a:cubicBezTo>
                    <a:pt x="17" y="51"/>
                    <a:pt x="18" y="49"/>
                    <a:pt x="19" y="46"/>
                  </a:cubicBezTo>
                  <a:cubicBezTo>
                    <a:pt x="20" y="44"/>
                    <a:pt x="21" y="41"/>
                    <a:pt x="22" y="38"/>
                  </a:cubicBezTo>
                  <a:cubicBezTo>
                    <a:pt x="22" y="35"/>
                    <a:pt x="22" y="33"/>
                    <a:pt x="20" y="31"/>
                  </a:cubicBezTo>
                  <a:cubicBezTo>
                    <a:pt x="19" y="29"/>
                    <a:pt x="16" y="29"/>
                    <a:pt x="14" y="29"/>
                  </a:cubicBezTo>
                  <a:cubicBezTo>
                    <a:pt x="9" y="31"/>
                    <a:pt x="6" y="36"/>
                    <a:pt x="5" y="40"/>
                  </a:cubicBezTo>
                  <a:cubicBezTo>
                    <a:pt x="3" y="44"/>
                    <a:pt x="1" y="51"/>
                    <a:pt x="7" y="54"/>
                  </a:cubicBezTo>
                  <a:cubicBezTo>
                    <a:pt x="12" y="55"/>
                    <a:pt x="16" y="50"/>
                    <a:pt x="19" y="46"/>
                  </a:cubicBezTo>
                  <a:cubicBezTo>
                    <a:pt x="21" y="42"/>
                    <a:pt x="23" y="36"/>
                    <a:pt x="22" y="32"/>
                  </a:cubicBezTo>
                  <a:cubicBezTo>
                    <a:pt x="19" y="26"/>
                    <a:pt x="13" y="30"/>
                    <a:pt x="10" y="33"/>
                  </a:cubicBezTo>
                  <a:cubicBezTo>
                    <a:pt x="6" y="37"/>
                    <a:pt x="3" y="43"/>
                    <a:pt x="3" y="49"/>
                  </a:cubicBezTo>
                  <a:cubicBezTo>
                    <a:pt x="3" y="52"/>
                    <a:pt x="5" y="57"/>
                    <a:pt x="8" y="57"/>
                  </a:cubicBezTo>
                  <a:cubicBezTo>
                    <a:pt x="12" y="58"/>
                    <a:pt x="15" y="55"/>
                    <a:pt x="17" y="53"/>
                  </a:cubicBezTo>
                  <a:cubicBezTo>
                    <a:pt x="19" y="50"/>
                    <a:pt x="21" y="46"/>
                    <a:pt x="22" y="42"/>
                  </a:cubicBezTo>
                  <a:cubicBezTo>
                    <a:pt x="23" y="39"/>
                    <a:pt x="22" y="35"/>
                    <a:pt x="20" y="33"/>
                  </a:cubicBezTo>
                  <a:cubicBezTo>
                    <a:pt x="17" y="32"/>
                    <a:pt x="13" y="32"/>
                    <a:pt x="11" y="34"/>
                  </a:cubicBezTo>
                  <a:cubicBezTo>
                    <a:pt x="8" y="36"/>
                    <a:pt x="6" y="40"/>
                    <a:pt x="4" y="43"/>
                  </a:cubicBezTo>
                  <a:cubicBezTo>
                    <a:pt x="2" y="48"/>
                    <a:pt x="0" y="59"/>
                    <a:pt x="8" y="59"/>
                  </a:cubicBezTo>
                  <a:cubicBezTo>
                    <a:pt x="14" y="59"/>
                    <a:pt x="19" y="54"/>
                    <a:pt x="21" y="50"/>
                  </a:cubicBezTo>
                  <a:cubicBezTo>
                    <a:pt x="24" y="45"/>
                    <a:pt x="27" y="38"/>
                    <a:pt x="23" y="33"/>
                  </a:cubicBezTo>
                  <a:cubicBezTo>
                    <a:pt x="21" y="29"/>
                    <a:pt x="14" y="31"/>
                    <a:pt x="11" y="34"/>
                  </a:cubicBezTo>
                  <a:cubicBezTo>
                    <a:pt x="8" y="37"/>
                    <a:pt x="6" y="41"/>
                    <a:pt x="5" y="45"/>
                  </a:cubicBezTo>
                  <a:cubicBezTo>
                    <a:pt x="4" y="48"/>
                    <a:pt x="3" y="53"/>
                    <a:pt x="7" y="55"/>
                  </a:cubicBezTo>
                  <a:cubicBezTo>
                    <a:pt x="11" y="56"/>
                    <a:pt x="14" y="54"/>
                    <a:pt x="17" y="51"/>
                  </a:cubicBezTo>
                  <a:cubicBezTo>
                    <a:pt x="19" y="48"/>
                    <a:pt x="22" y="44"/>
                    <a:pt x="23" y="40"/>
                  </a:cubicBezTo>
                  <a:cubicBezTo>
                    <a:pt x="23" y="39"/>
                    <a:pt x="23" y="37"/>
                    <a:pt x="22" y="36"/>
                  </a:cubicBezTo>
                  <a:cubicBezTo>
                    <a:pt x="21" y="35"/>
                    <a:pt x="19" y="34"/>
                    <a:pt x="17" y="35"/>
                  </a:cubicBezTo>
                  <a:cubicBezTo>
                    <a:pt x="12" y="36"/>
                    <a:pt x="2" y="51"/>
                    <a:pt x="11" y="54"/>
                  </a:cubicBezTo>
                  <a:cubicBezTo>
                    <a:pt x="15" y="55"/>
                    <a:pt x="19" y="51"/>
                    <a:pt x="21" y="48"/>
                  </a:cubicBezTo>
                  <a:cubicBezTo>
                    <a:pt x="23" y="45"/>
                    <a:pt x="25" y="41"/>
                    <a:pt x="23" y="37"/>
                  </a:cubicBezTo>
                  <a:cubicBezTo>
                    <a:pt x="22" y="35"/>
                    <a:pt x="21" y="34"/>
                    <a:pt x="19" y="34"/>
                  </a:cubicBezTo>
                  <a:cubicBezTo>
                    <a:pt x="17" y="34"/>
                    <a:pt x="15" y="36"/>
                    <a:pt x="13" y="37"/>
                  </a:cubicBezTo>
                  <a:cubicBezTo>
                    <a:pt x="10" y="40"/>
                    <a:pt x="8" y="45"/>
                    <a:pt x="8" y="49"/>
                  </a:cubicBezTo>
                  <a:cubicBezTo>
                    <a:pt x="8" y="50"/>
                    <a:pt x="9" y="52"/>
                    <a:pt x="10" y="53"/>
                  </a:cubicBezTo>
                  <a:cubicBezTo>
                    <a:pt x="12" y="53"/>
                    <a:pt x="14" y="52"/>
                    <a:pt x="15" y="51"/>
                  </a:cubicBezTo>
                  <a:cubicBezTo>
                    <a:pt x="17" y="49"/>
                    <a:pt x="20" y="44"/>
                    <a:pt x="19" y="40"/>
                  </a:cubicBezTo>
                  <a:cubicBezTo>
                    <a:pt x="19" y="39"/>
                    <a:pt x="18" y="37"/>
                    <a:pt x="17" y="37"/>
                  </a:cubicBezTo>
                  <a:cubicBezTo>
                    <a:pt x="15" y="36"/>
                    <a:pt x="13" y="37"/>
                    <a:pt x="12" y="38"/>
                  </a:cubicBezTo>
                  <a:cubicBezTo>
                    <a:pt x="9" y="40"/>
                    <a:pt x="5" y="45"/>
                    <a:pt x="7" y="49"/>
                  </a:cubicBezTo>
                  <a:cubicBezTo>
                    <a:pt x="10" y="55"/>
                    <a:pt x="22" y="42"/>
                    <a:pt x="19" y="37"/>
                  </a:cubicBezTo>
                  <a:cubicBezTo>
                    <a:pt x="19" y="37"/>
                    <a:pt x="19" y="37"/>
                    <a:pt x="18" y="37"/>
                  </a:cubicBezTo>
                  <a:cubicBezTo>
                    <a:pt x="14" y="38"/>
                    <a:pt x="8" y="43"/>
                    <a:pt x="11" y="48"/>
                  </a:cubicBezTo>
                  <a:cubicBezTo>
                    <a:pt x="11" y="48"/>
                    <a:pt x="11" y="48"/>
                    <a:pt x="12" y="48"/>
                  </a:cubicBezTo>
                  <a:cubicBezTo>
                    <a:pt x="16" y="48"/>
                    <a:pt x="21" y="44"/>
                    <a:pt x="21" y="39"/>
                  </a:cubicBezTo>
                  <a:cubicBezTo>
                    <a:pt x="21" y="39"/>
                    <a:pt x="20" y="38"/>
                    <a:pt x="20" y="38"/>
                  </a:cubicBezTo>
                  <a:cubicBezTo>
                    <a:pt x="15" y="38"/>
                    <a:pt x="11" y="42"/>
                    <a:pt x="11" y="47"/>
                  </a:cubicBezTo>
                  <a:cubicBezTo>
                    <a:pt x="11" y="47"/>
                    <a:pt x="11" y="48"/>
                    <a:pt x="11" y="48"/>
                  </a:cubicBezTo>
                  <a:cubicBezTo>
                    <a:pt x="14" y="48"/>
                    <a:pt x="16" y="46"/>
                    <a:pt x="17" y="45"/>
                  </a:cubicBezTo>
                  <a:cubicBezTo>
                    <a:pt x="18" y="44"/>
                    <a:pt x="19" y="42"/>
                    <a:pt x="19" y="40"/>
                  </a:cubicBezTo>
                  <a:cubicBezTo>
                    <a:pt x="19" y="38"/>
                    <a:pt x="17" y="38"/>
                    <a:pt x="16" y="39"/>
                  </a:cubicBezTo>
                  <a:cubicBezTo>
                    <a:pt x="14" y="39"/>
                    <a:pt x="12" y="41"/>
                    <a:pt x="11" y="43"/>
                  </a:cubicBezTo>
                  <a:cubicBezTo>
                    <a:pt x="10" y="44"/>
                    <a:pt x="9" y="47"/>
                    <a:pt x="9" y="48"/>
                  </a:cubicBezTo>
                  <a:cubicBezTo>
                    <a:pt x="10" y="50"/>
                    <a:pt x="12" y="49"/>
                    <a:pt x="13" y="48"/>
                  </a:cubicBezTo>
                  <a:cubicBezTo>
                    <a:pt x="16" y="47"/>
                    <a:pt x="17" y="44"/>
                    <a:pt x="18" y="42"/>
                  </a:cubicBezTo>
                  <a:cubicBezTo>
                    <a:pt x="19" y="39"/>
                    <a:pt x="20" y="36"/>
                    <a:pt x="22" y="34"/>
                  </a:cubicBezTo>
                  <a:cubicBezTo>
                    <a:pt x="22" y="34"/>
                    <a:pt x="21" y="34"/>
                    <a:pt x="21" y="34"/>
                  </a:cubicBezTo>
                  <a:cubicBezTo>
                    <a:pt x="23" y="36"/>
                    <a:pt x="25" y="39"/>
                    <a:pt x="26" y="41"/>
                  </a:cubicBezTo>
                  <a:cubicBezTo>
                    <a:pt x="27" y="44"/>
                    <a:pt x="28" y="48"/>
                    <a:pt x="30" y="51"/>
                  </a:cubicBezTo>
                  <a:cubicBezTo>
                    <a:pt x="31" y="54"/>
                    <a:pt x="34" y="58"/>
                    <a:pt x="36" y="61"/>
                  </a:cubicBezTo>
                  <a:cubicBezTo>
                    <a:pt x="38" y="66"/>
                    <a:pt x="41" y="70"/>
                    <a:pt x="43" y="74"/>
                  </a:cubicBezTo>
                  <a:cubicBezTo>
                    <a:pt x="43" y="74"/>
                    <a:pt x="44" y="74"/>
                    <a:pt x="44" y="73"/>
                  </a:cubicBezTo>
                  <a:cubicBezTo>
                    <a:pt x="36" y="63"/>
                    <a:pt x="33" y="49"/>
                    <a:pt x="26" y="38"/>
                  </a:cubicBezTo>
                  <a:cubicBezTo>
                    <a:pt x="26" y="37"/>
                    <a:pt x="25" y="38"/>
                    <a:pt x="25" y="38"/>
                  </a:cubicBezTo>
                  <a:cubicBezTo>
                    <a:pt x="29" y="52"/>
                    <a:pt x="37" y="64"/>
                    <a:pt x="43" y="77"/>
                  </a:cubicBezTo>
                  <a:cubicBezTo>
                    <a:pt x="44" y="77"/>
                    <a:pt x="44" y="77"/>
                    <a:pt x="45" y="76"/>
                  </a:cubicBezTo>
                  <a:cubicBezTo>
                    <a:pt x="36" y="67"/>
                    <a:pt x="34" y="54"/>
                    <a:pt x="27" y="44"/>
                  </a:cubicBezTo>
                  <a:cubicBezTo>
                    <a:pt x="26" y="43"/>
                    <a:pt x="25" y="44"/>
                    <a:pt x="26" y="45"/>
                  </a:cubicBezTo>
                  <a:cubicBezTo>
                    <a:pt x="32" y="55"/>
                    <a:pt x="39" y="65"/>
                    <a:pt x="44" y="76"/>
                  </a:cubicBezTo>
                  <a:cubicBezTo>
                    <a:pt x="44" y="76"/>
                    <a:pt x="45" y="75"/>
                    <a:pt x="45" y="75"/>
                  </a:cubicBezTo>
                  <a:cubicBezTo>
                    <a:pt x="41" y="70"/>
                    <a:pt x="38" y="64"/>
                    <a:pt x="36" y="57"/>
                  </a:cubicBezTo>
                  <a:cubicBezTo>
                    <a:pt x="34" y="53"/>
                    <a:pt x="32" y="46"/>
                    <a:pt x="28" y="43"/>
                  </a:cubicBezTo>
                  <a:cubicBezTo>
                    <a:pt x="28" y="42"/>
                    <a:pt x="27" y="43"/>
                    <a:pt x="27" y="44"/>
                  </a:cubicBezTo>
                  <a:cubicBezTo>
                    <a:pt x="29" y="57"/>
                    <a:pt x="38" y="67"/>
                    <a:pt x="44" y="79"/>
                  </a:cubicBezTo>
                  <a:cubicBezTo>
                    <a:pt x="44" y="78"/>
                    <a:pt x="44" y="78"/>
                    <a:pt x="45" y="78"/>
                  </a:cubicBezTo>
                  <a:cubicBezTo>
                    <a:pt x="41" y="76"/>
                    <a:pt x="39" y="73"/>
                    <a:pt x="37" y="70"/>
                  </a:cubicBezTo>
                  <a:cubicBezTo>
                    <a:pt x="35" y="66"/>
                    <a:pt x="33" y="63"/>
                    <a:pt x="34" y="59"/>
                  </a:cubicBezTo>
                  <a:cubicBezTo>
                    <a:pt x="33" y="59"/>
                    <a:pt x="33" y="59"/>
                    <a:pt x="32" y="60"/>
                  </a:cubicBezTo>
                  <a:cubicBezTo>
                    <a:pt x="37" y="62"/>
                    <a:pt x="39" y="68"/>
                    <a:pt x="41" y="72"/>
                  </a:cubicBezTo>
                  <a:cubicBezTo>
                    <a:pt x="43" y="74"/>
                    <a:pt x="44" y="76"/>
                    <a:pt x="44" y="79"/>
                  </a:cubicBezTo>
                  <a:cubicBezTo>
                    <a:pt x="45" y="81"/>
                    <a:pt x="46" y="84"/>
                    <a:pt x="48" y="86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57" y="79"/>
                    <a:pt x="61" y="69"/>
                    <a:pt x="69" y="62"/>
                  </a:cubicBezTo>
                  <a:cubicBezTo>
                    <a:pt x="69" y="62"/>
                    <a:pt x="69" y="61"/>
                    <a:pt x="68" y="61"/>
                  </a:cubicBezTo>
                  <a:cubicBezTo>
                    <a:pt x="61" y="68"/>
                    <a:pt x="56" y="77"/>
                    <a:pt x="50" y="85"/>
                  </a:cubicBezTo>
                  <a:cubicBezTo>
                    <a:pt x="50" y="86"/>
                    <a:pt x="51" y="87"/>
                    <a:pt x="52" y="86"/>
                  </a:cubicBezTo>
                  <a:cubicBezTo>
                    <a:pt x="54" y="82"/>
                    <a:pt x="57" y="79"/>
                    <a:pt x="60" y="76"/>
                  </a:cubicBezTo>
                  <a:cubicBezTo>
                    <a:pt x="62" y="74"/>
                    <a:pt x="65" y="71"/>
                    <a:pt x="68" y="69"/>
                  </a:cubicBezTo>
                  <a:cubicBezTo>
                    <a:pt x="72" y="66"/>
                    <a:pt x="76" y="63"/>
                    <a:pt x="80" y="59"/>
                  </a:cubicBezTo>
                  <a:cubicBezTo>
                    <a:pt x="83" y="55"/>
                    <a:pt x="79" y="50"/>
                    <a:pt x="77" y="46"/>
                  </a:cubicBezTo>
                  <a:cubicBezTo>
                    <a:pt x="75" y="44"/>
                    <a:pt x="73" y="42"/>
                    <a:pt x="72" y="40"/>
                  </a:cubicBezTo>
                  <a:cubicBezTo>
                    <a:pt x="70" y="36"/>
                    <a:pt x="69" y="32"/>
                    <a:pt x="67" y="28"/>
                  </a:cubicBezTo>
                  <a:cubicBezTo>
                    <a:pt x="66" y="24"/>
                    <a:pt x="64" y="20"/>
                    <a:pt x="62" y="16"/>
                  </a:cubicBezTo>
                  <a:cubicBezTo>
                    <a:pt x="61" y="16"/>
                    <a:pt x="60" y="16"/>
                    <a:pt x="61" y="17"/>
                  </a:cubicBezTo>
                  <a:cubicBezTo>
                    <a:pt x="65" y="30"/>
                    <a:pt x="73" y="42"/>
                    <a:pt x="77" y="56"/>
                  </a:cubicBezTo>
                  <a:cubicBezTo>
                    <a:pt x="78" y="56"/>
                    <a:pt x="78" y="56"/>
                    <a:pt x="79" y="55"/>
                  </a:cubicBezTo>
                  <a:cubicBezTo>
                    <a:pt x="68" y="42"/>
                    <a:pt x="65" y="26"/>
                    <a:pt x="58" y="11"/>
                  </a:cubicBezTo>
                  <a:cubicBezTo>
                    <a:pt x="56" y="7"/>
                    <a:pt x="54" y="0"/>
                    <a:pt x="48" y="2"/>
                  </a:cubicBezTo>
                  <a:cubicBezTo>
                    <a:pt x="44" y="4"/>
                    <a:pt x="41" y="9"/>
                    <a:pt x="40" y="13"/>
                  </a:cubicBezTo>
                  <a:cubicBezTo>
                    <a:pt x="38" y="15"/>
                    <a:pt x="38" y="17"/>
                    <a:pt x="38" y="20"/>
                  </a:cubicBezTo>
                  <a:cubicBezTo>
                    <a:pt x="37" y="22"/>
                    <a:pt x="37" y="25"/>
                    <a:pt x="38" y="28"/>
                  </a:cubicBezTo>
                  <a:cubicBezTo>
                    <a:pt x="39" y="30"/>
                    <a:pt x="41" y="31"/>
                    <a:pt x="44" y="31"/>
                  </a:cubicBezTo>
                  <a:cubicBezTo>
                    <a:pt x="46" y="30"/>
                    <a:pt x="49" y="29"/>
                    <a:pt x="50" y="27"/>
                  </a:cubicBezTo>
                  <a:cubicBezTo>
                    <a:pt x="54" y="23"/>
                    <a:pt x="57" y="19"/>
                    <a:pt x="58" y="14"/>
                  </a:cubicBezTo>
                  <a:cubicBezTo>
                    <a:pt x="58" y="11"/>
                    <a:pt x="58" y="9"/>
                    <a:pt x="57" y="6"/>
                  </a:cubicBezTo>
                  <a:cubicBezTo>
                    <a:pt x="56" y="4"/>
                    <a:pt x="53" y="3"/>
                    <a:pt x="51" y="2"/>
                  </a:cubicBezTo>
                  <a:cubicBezTo>
                    <a:pt x="45" y="2"/>
                    <a:pt x="40" y="9"/>
                    <a:pt x="38" y="14"/>
                  </a:cubicBezTo>
                  <a:cubicBezTo>
                    <a:pt x="37" y="17"/>
                    <a:pt x="34" y="23"/>
                    <a:pt x="38" y="26"/>
                  </a:cubicBezTo>
                  <a:cubicBezTo>
                    <a:pt x="40" y="29"/>
                    <a:pt x="44" y="27"/>
                    <a:pt x="47" y="25"/>
                  </a:cubicBezTo>
                  <a:cubicBezTo>
                    <a:pt x="50" y="22"/>
                    <a:pt x="53" y="18"/>
                    <a:pt x="54" y="13"/>
                  </a:cubicBezTo>
                  <a:cubicBezTo>
                    <a:pt x="54" y="11"/>
                    <a:pt x="54" y="8"/>
                    <a:pt x="53" y="6"/>
                  </a:cubicBezTo>
                  <a:cubicBezTo>
                    <a:pt x="51" y="4"/>
                    <a:pt x="49" y="4"/>
                    <a:pt x="47" y="5"/>
                  </a:cubicBezTo>
                  <a:cubicBezTo>
                    <a:pt x="44" y="6"/>
                    <a:pt x="42" y="8"/>
                    <a:pt x="41" y="10"/>
                  </a:cubicBezTo>
                  <a:cubicBezTo>
                    <a:pt x="39" y="12"/>
                    <a:pt x="38" y="15"/>
                    <a:pt x="37" y="17"/>
                  </a:cubicBezTo>
                  <a:cubicBezTo>
                    <a:pt x="35" y="20"/>
                    <a:pt x="34" y="25"/>
                    <a:pt x="37" y="27"/>
                  </a:cubicBezTo>
                  <a:cubicBezTo>
                    <a:pt x="39" y="29"/>
                    <a:pt x="43" y="26"/>
                    <a:pt x="45" y="25"/>
                  </a:cubicBezTo>
                  <a:cubicBezTo>
                    <a:pt x="48" y="23"/>
                    <a:pt x="51" y="20"/>
                    <a:pt x="52" y="16"/>
                  </a:cubicBezTo>
                  <a:cubicBezTo>
                    <a:pt x="53" y="14"/>
                    <a:pt x="54" y="9"/>
                    <a:pt x="50" y="9"/>
                  </a:cubicBezTo>
                  <a:cubicBezTo>
                    <a:pt x="47" y="9"/>
                    <a:pt x="44" y="12"/>
                    <a:pt x="42" y="15"/>
                  </a:cubicBezTo>
                  <a:cubicBezTo>
                    <a:pt x="40" y="17"/>
                    <a:pt x="39" y="18"/>
                    <a:pt x="38" y="20"/>
                  </a:cubicBezTo>
                  <a:cubicBezTo>
                    <a:pt x="38" y="21"/>
                    <a:pt x="37" y="24"/>
                    <a:pt x="38" y="25"/>
                  </a:cubicBezTo>
                  <a:cubicBezTo>
                    <a:pt x="38" y="26"/>
                    <a:pt x="41" y="25"/>
                    <a:pt x="42" y="25"/>
                  </a:cubicBezTo>
                  <a:cubicBezTo>
                    <a:pt x="44" y="24"/>
                    <a:pt x="46" y="22"/>
                    <a:pt x="47" y="21"/>
                  </a:cubicBezTo>
                  <a:cubicBezTo>
                    <a:pt x="49" y="19"/>
                    <a:pt x="50" y="18"/>
                    <a:pt x="51" y="16"/>
                  </a:cubicBezTo>
                  <a:cubicBezTo>
                    <a:pt x="52" y="14"/>
                    <a:pt x="53" y="12"/>
                    <a:pt x="52" y="11"/>
                  </a:cubicBezTo>
                  <a:cubicBezTo>
                    <a:pt x="52" y="9"/>
                    <a:pt x="50" y="9"/>
                    <a:pt x="49" y="9"/>
                  </a:cubicBezTo>
                  <a:cubicBezTo>
                    <a:pt x="47" y="9"/>
                    <a:pt x="45" y="11"/>
                    <a:pt x="44" y="12"/>
                  </a:cubicBezTo>
                  <a:cubicBezTo>
                    <a:pt x="43" y="14"/>
                    <a:pt x="42" y="16"/>
                    <a:pt x="41" y="18"/>
                  </a:cubicBezTo>
                  <a:cubicBezTo>
                    <a:pt x="40" y="20"/>
                    <a:pt x="40" y="22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5" y="25"/>
                    <a:pt x="49" y="21"/>
                    <a:pt x="51" y="17"/>
                  </a:cubicBezTo>
                  <a:cubicBezTo>
                    <a:pt x="52" y="15"/>
                    <a:pt x="55" y="10"/>
                    <a:pt x="51" y="9"/>
                  </a:cubicBezTo>
                  <a:cubicBezTo>
                    <a:pt x="47" y="8"/>
                    <a:pt x="45" y="12"/>
                    <a:pt x="43" y="14"/>
                  </a:cubicBezTo>
                  <a:cubicBezTo>
                    <a:pt x="42" y="17"/>
                    <a:pt x="40" y="21"/>
                    <a:pt x="41" y="23"/>
                  </a:cubicBezTo>
                  <a:cubicBezTo>
                    <a:pt x="42" y="27"/>
                    <a:pt x="47" y="23"/>
                    <a:pt x="49" y="22"/>
                  </a:cubicBezTo>
                  <a:cubicBezTo>
                    <a:pt x="50" y="20"/>
                    <a:pt x="51" y="18"/>
                    <a:pt x="52" y="17"/>
                  </a:cubicBezTo>
                  <a:cubicBezTo>
                    <a:pt x="53" y="15"/>
                    <a:pt x="54" y="12"/>
                    <a:pt x="53" y="11"/>
                  </a:cubicBezTo>
                  <a:cubicBezTo>
                    <a:pt x="51" y="9"/>
                    <a:pt x="49" y="9"/>
                    <a:pt x="48" y="11"/>
                  </a:cubicBezTo>
                  <a:cubicBezTo>
                    <a:pt x="46" y="12"/>
                    <a:pt x="44" y="14"/>
                    <a:pt x="43" y="16"/>
                  </a:cubicBezTo>
                  <a:cubicBezTo>
                    <a:pt x="42" y="18"/>
                    <a:pt x="42" y="20"/>
                    <a:pt x="43" y="22"/>
                  </a:cubicBezTo>
                  <a:cubicBezTo>
                    <a:pt x="44" y="24"/>
                    <a:pt x="47" y="22"/>
                    <a:pt x="49" y="21"/>
                  </a:cubicBezTo>
                  <a:cubicBezTo>
                    <a:pt x="52" y="19"/>
                    <a:pt x="53" y="14"/>
                    <a:pt x="53" y="10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0" y="9"/>
                    <a:pt x="48" y="11"/>
                    <a:pt x="46" y="13"/>
                  </a:cubicBezTo>
                  <a:cubicBezTo>
                    <a:pt x="45" y="15"/>
                    <a:pt x="43" y="17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7" y="20"/>
                    <a:pt x="49" y="18"/>
                    <a:pt x="50" y="17"/>
                  </a:cubicBezTo>
                  <a:cubicBezTo>
                    <a:pt x="51" y="15"/>
                    <a:pt x="53" y="12"/>
                    <a:pt x="52" y="10"/>
                  </a:cubicBezTo>
                  <a:cubicBezTo>
                    <a:pt x="52" y="9"/>
                    <a:pt x="51" y="7"/>
                    <a:pt x="49" y="7"/>
                  </a:cubicBezTo>
                  <a:cubicBezTo>
                    <a:pt x="47" y="7"/>
                    <a:pt x="46" y="9"/>
                    <a:pt x="44" y="10"/>
                  </a:cubicBezTo>
                  <a:cubicBezTo>
                    <a:pt x="41" y="13"/>
                    <a:pt x="39" y="17"/>
                    <a:pt x="38" y="21"/>
                  </a:cubicBezTo>
                  <a:cubicBezTo>
                    <a:pt x="38" y="23"/>
                    <a:pt x="38" y="25"/>
                    <a:pt x="39" y="26"/>
                  </a:cubicBezTo>
                  <a:cubicBezTo>
                    <a:pt x="41" y="28"/>
                    <a:pt x="43" y="27"/>
                    <a:pt x="44" y="26"/>
                  </a:cubicBezTo>
                  <a:cubicBezTo>
                    <a:pt x="47" y="24"/>
                    <a:pt x="49" y="21"/>
                    <a:pt x="50" y="18"/>
                  </a:cubicBezTo>
                  <a:cubicBezTo>
                    <a:pt x="51" y="14"/>
                    <a:pt x="51" y="10"/>
                    <a:pt x="53" y="7"/>
                  </a:cubicBezTo>
                  <a:cubicBezTo>
                    <a:pt x="53" y="7"/>
                    <a:pt x="53" y="7"/>
                    <a:pt x="52" y="7"/>
                  </a:cubicBezTo>
                  <a:cubicBezTo>
                    <a:pt x="56" y="12"/>
                    <a:pt x="58" y="18"/>
                    <a:pt x="61" y="24"/>
                  </a:cubicBezTo>
                  <a:cubicBezTo>
                    <a:pt x="64" y="30"/>
                    <a:pt x="69" y="36"/>
                    <a:pt x="71" y="43"/>
                  </a:cubicBezTo>
                  <a:cubicBezTo>
                    <a:pt x="72" y="43"/>
                    <a:pt x="72" y="42"/>
                    <a:pt x="73" y="42"/>
                  </a:cubicBezTo>
                  <a:cubicBezTo>
                    <a:pt x="70" y="39"/>
                    <a:pt x="70" y="35"/>
                    <a:pt x="66" y="32"/>
                  </a:cubicBezTo>
                  <a:cubicBezTo>
                    <a:pt x="66" y="31"/>
                    <a:pt x="65" y="32"/>
                    <a:pt x="65" y="32"/>
                  </a:cubicBezTo>
                  <a:cubicBezTo>
                    <a:pt x="67" y="43"/>
                    <a:pt x="79" y="54"/>
                    <a:pt x="72" y="65"/>
                  </a:cubicBezTo>
                  <a:cubicBezTo>
                    <a:pt x="70" y="69"/>
                    <a:pt x="65" y="73"/>
                    <a:pt x="61" y="76"/>
                  </a:cubicBezTo>
                  <a:cubicBezTo>
                    <a:pt x="57" y="79"/>
                    <a:pt x="52" y="82"/>
                    <a:pt x="49" y="85"/>
                  </a:cubicBezTo>
                  <a:cubicBezTo>
                    <a:pt x="48" y="86"/>
                    <a:pt x="49" y="87"/>
                    <a:pt x="50" y="87"/>
                  </a:cubicBezTo>
                  <a:cubicBezTo>
                    <a:pt x="58" y="79"/>
                    <a:pt x="68" y="71"/>
                    <a:pt x="74" y="61"/>
                  </a:cubicBezTo>
                  <a:cubicBezTo>
                    <a:pt x="74" y="60"/>
                    <a:pt x="74" y="60"/>
                    <a:pt x="73" y="60"/>
                  </a:cubicBezTo>
                  <a:cubicBezTo>
                    <a:pt x="68" y="62"/>
                    <a:pt x="63" y="66"/>
                    <a:pt x="59" y="70"/>
                  </a:cubicBezTo>
                  <a:cubicBezTo>
                    <a:pt x="55" y="74"/>
                    <a:pt x="52" y="79"/>
                    <a:pt x="49" y="84"/>
                  </a:cubicBezTo>
                  <a:cubicBezTo>
                    <a:pt x="48" y="84"/>
                    <a:pt x="49" y="85"/>
                    <a:pt x="50" y="84"/>
                  </a:cubicBezTo>
                  <a:cubicBezTo>
                    <a:pt x="56" y="80"/>
                    <a:pt x="61" y="75"/>
                    <a:pt x="66" y="69"/>
                  </a:cubicBezTo>
                  <a:cubicBezTo>
                    <a:pt x="66" y="68"/>
                    <a:pt x="65" y="67"/>
                    <a:pt x="65" y="68"/>
                  </a:cubicBezTo>
                  <a:cubicBezTo>
                    <a:pt x="60" y="70"/>
                    <a:pt x="57" y="74"/>
                    <a:pt x="54" y="78"/>
                  </a:cubicBezTo>
                  <a:cubicBezTo>
                    <a:pt x="51" y="81"/>
                    <a:pt x="49" y="86"/>
                    <a:pt x="46" y="90"/>
                  </a:cubicBezTo>
                  <a:cubicBezTo>
                    <a:pt x="45" y="91"/>
                    <a:pt x="47" y="92"/>
                    <a:pt x="47" y="91"/>
                  </a:cubicBezTo>
                  <a:cubicBezTo>
                    <a:pt x="50" y="87"/>
                    <a:pt x="52" y="83"/>
                    <a:pt x="55" y="79"/>
                  </a:cubicBezTo>
                  <a:cubicBezTo>
                    <a:pt x="58" y="75"/>
                    <a:pt x="61" y="71"/>
                    <a:pt x="65" y="69"/>
                  </a:cubicBezTo>
                  <a:cubicBezTo>
                    <a:pt x="65" y="69"/>
                    <a:pt x="65" y="68"/>
                    <a:pt x="65" y="68"/>
                  </a:cubicBezTo>
                  <a:cubicBezTo>
                    <a:pt x="60" y="74"/>
                    <a:pt x="55" y="79"/>
                    <a:pt x="49" y="83"/>
                  </a:cubicBezTo>
                  <a:cubicBezTo>
                    <a:pt x="49" y="84"/>
                    <a:pt x="50" y="84"/>
                    <a:pt x="50" y="84"/>
                  </a:cubicBezTo>
                  <a:cubicBezTo>
                    <a:pt x="53" y="80"/>
                    <a:pt x="56" y="75"/>
                    <a:pt x="60" y="71"/>
                  </a:cubicBezTo>
                  <a:cubicBezTo>
                    <a:pt x="64" y="67"/>
                    <a:pt x="68" y="63"/>
                    <a:pt x="73" y="62"/>
                  </a:cubicBezTo>
                  <a:cubicBezTo>
                    <a:pt x="73" y="61"/>
                    <a:pt x="73" y="61"/>
                    <a:pt x="73" y="60"/>
                  </a:cubicBezTo>
                  <a:cubicBezTo>
                    <a:pt x="67" y="70"/>
                    <a:pt x="57" y="78"/>
                    <a:pt x="49" y="85"/>
                  </a:cubicBezTo>
                  <a:cubicBezTo>
                    <a:pt x="49" y="86"/>
                    <a:pt x="50" y="86"/>
                    <a:pt x="50" y="87"/>
                  </a:cubicBezTo>
                  <a:cubicBezTo>
                    <a:pt x="58" y="79"/>
                    <a:pt x="69" y="74"/>
                    <a:pt x="74" y="65"/>
                  </a:cubicBezTo>
                  <a:cubicBezTo>
                    <a:pt x="80" y="54"/>
                    <a:pt x="69" y="42"/>
                    <a:pt x="67" y="32"/>
                  </a:cubicBezTo>
                  <a:cubicBezTo>
                    <a:pt x="66" y="32"/>
                    <a:pt x="66" y="32"/>
                    <a:pt x="65" y="33"/>
                  </a:cubicBezTo>
                  <a:cubicBezTo>
                    <a:pt x="68" y="36"/>
                    <a:pt x="69" y="40"/>
                    <a:pt x="72" y="43"/>
                  </a:cubicBezTo>
                  <a:cubicBezTo>
                    <a:pt x="72" y="44"/>
                    <a:pt x="73" y="43"/>
                    <a:pt x="73" y="42"/>
                  </a:cubicBezTo>
                  <a:cubicBezTo>
                    <a:pt x="70" y="36"/>
                    <a:pt x="66" y="30"/>
                    <a:pt x="62" y="24"/>
                  </a:cubicBezTo>
                  <a:cubicBezTo>
                    <a:pt x="59" y="18"/>
                    <a:pt x="57" y="12"/>
                    <a:pt x="53" y="6"/>
                  </a:cubicBezTo>
                  <a:cubicBezTo>
                    <a:pt x="53" y="6"/>
                    <a:pt x="53" y="6"/>
                    <a:pt x="52" y="6"/>
                  </a:cubicBezTo>
                  <a:cubicBezTo>
                    <a:pt x="49" y="11"/>
                    <a:pt x="49" y="18"/>
                    <a:pt x="46" y="23"/>
                  </a:cubicBezTo>
                  <a:cubicBezTo>
                    <a:pt x="45" y="24"/>
                    <a:pt x="41" y="28"/>
                    <a:pt x="40" y="25"/>
                  </a:cubicBezTo>
                  <a:cubicBezTo>
                    <a:pt x="39" y="23"/>
                    <a:pt x="40" y="20"/>
                    <a:pt x="41" y="18"/>
                  </a:cubicBezTo>
                  <a:cubicBezTo>
                    <a:pt x="41" y="17"/>
                    <a:pt x="42" y="15"/>
                    <a:pt x="43" y="13"/>
                  </a:cubicBezTo>
                  <a:cubicBezTo>
                    <a:pt x="45" y="11"/>
                    <a:pt x="46" y="9"/>
                    <a:pt x="49" y="9"/>
                  </a:cubicBezTo>
                  <a:cubicBezTo>
                    <a:pt x="51" y="8"/>
                    <a:pt x="51" y="11"/>
                    <a:pt x="51" y="12"/>
                  </a:cubicBezTo>
                  <a:cubicBezTo>
                    <a:pt x="50" y="15"/>
                    <a:pt x="48" y="17"/>
                    <a:pt x="46" y="18"/>
                  </a:cubicBezTo>
                  <a:cubicBezTo>
                    <a:pt x="45" y="18"/>
                    <a:pt x="45" y="19"/>
                    <a:pt x="44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4" y="17"/>
                    <a:pt x="46" y="15"/>
                    <a:pt x="47" y="14"/>
                  </a:cubicBezTo>
                  <a:cubicBezTo>
                    <a:pt x="49" y="12"/>
                    <a:pt x="50" y="10"/>
                    <a:pt x="53" y="11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2" y="13"/>
                    <a:pt x="51" y="17"/>
                    <a:pt x="49" y="19"/>
                  </a:cubicBezTo>
                  <a:cubicBezTo>
                    <a:pt x="47" y="20"/>
                    <a:pt x="46" y="21"/>
                    <a:pt x="45" y="21"/>
                  </a:cubicBezTo>
                  <a:cubicBezTo>
                    <a:pt x="43" y="21"/>
                    <a:pt x="44" y="19"/>
                    <a:pt x="44" y="18"/>
                  </a:cubicBezTo>
                  <a:cubicBezTo>
                    <a:pt x="44" y="16"/>
                    <a:pt x="46" y="14"/>
                    <a:pt x="48" y="12"/>
                  </a:cubicBezTo>
                  <a:cubicBezTo>
                    <a:pt x="49" y="12"/>
                    <a:pt x="50" y="11"/>
                    <a:pt x="50" y="11"/>
                  </a:cubicBezTo>
                  <a:cubicBezTo>
                    <a:pt x="52" y="11"/>
                    <a:pt x="52" y="12"/>
                    <a:pt x="52" y="13"/>
                  </a:cubicBezTo>
                  <a:cubicBezTo>
                    <a:pt x="51" y="16"/>
                    <a:pt x="50" y="18"/>
                    <a:pt x="48" y="20"/>
                  </a:cubicBezTo>
                  <a:cubicBezTo>
                    <a:pt x="47" y="21"/>
                    <a:pt x="45" y="23"/>
                    <a:pt x="43" y="23"/>
                  </a:cubicBezTo>
                  <a:cubicBezTo>
                    <a:pt x="41" y="24"/>
                    <a:pt x="43" y="18"/>
                    <a:pt x="43" y="17"/>
                  </a:cubicBezTo>
                  <a:cubicBezTo>
                    <a:pt x="44" y="15"/>
                    <a:pt x="46" y="12"/>
                    <a:pt x="47" y="11"/>
                  </a:cubicBezTo>
                  <a:cubicBezTo>
                    <a:pt x="49" y="10"/>
                    <a:pt x="51" y="9"/>
                    <a:pt x="51" y="12"/>
                  </a:cubicBezTo>
                  <a:cubicBezTo>
                    <a:pt x="51" y="15"/>
                    <a:pt x="49" y="17"/>
                    <a:pt x="48" y="19"/>
                  </a:cubicBezTo>
                  <a:cubicBezTo>
                    <a:pt x="46" y="21"/>
                    <a:pt x="44" y="23"/>
                    <a:pt x="41" y="23"/>
                  </a:cubicBezTo>
                  <a:cubicBezTo>
                    <a:pt x="41" y="23"/>
                    <a:pt x="42" y="23"/>
                    <a:pt x="42" y="24"/>
                  </a:cubicBezTo>
                  <a:cubicBezTo>
                    <a:pt x="41" y="22"/>
                    <a:pt x="42" y="19"/>
                    <a:pt x="43" y="18"/>
                  </a:cubicBezTo>
                  <a:cubicBezTo>
                    <a:pt x="44" y="15"/>
                    <a:pt x="45" y="13"/>
                    <a:pt x="47" y="12"/>
                  </a:cubicBezTo>
                  <a:cubicBezTo>
                    <a:pt x="48" y="11"/>
                    <a:pt x="50" y="9"/>
                    <a:pt x="51" y="11"/>
                  </a:cubicBezTo>
                  <a:cubicBezTo>
                    <a:pt x="52" y="13"/>
                    <a:pt x="50" y="15"/>
                    <a:pt x="50" y="16"/>
                  </a:cubicBezTo>
                  <a:cubicBezTo>
                    <a:pt x="49" y="18"/>
                    <a:pt x="47" y="20"/>
                    <a:pt x="45" y="21"/>
                  </a:cubicBezTo>
                  <a:cubicBezTo>
                    <a:pt x="43" y="22"/>
                    <a:pt x="41" y="24"/>
                    <a:pt x="40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3"/>
                    <a:pt x="39" y="23"/>
                  </a:cubicBezTo>
                  <a:cubicBezTo>
                    <a:pt x="39" y="22"/>
                    <a:pt x="40" y="21"/>
                    <a:pt x="40" y="20"/>
                  </a:cubicBezTo>
                  <a:cubicBezTo>
                    <a:pt x="41" y="18"/>
                    <a:pt x="42" y="17"/>
                    <a:pt x="44" y="15"/>
                  </a:cubicBezTo>
                  <a:cubicBezTo>
                    <a:pt x="45" y="13"/>
                    <a:pt x="47" y="12"/>
                    <a:pt x="49" y="11"/>
                  </a:cubicBezTo>
                  <a:cubicBezTo>
                    <a:pt x="49" y="11"/>
                    <a:pt x="51" y="10"/>
                    <a:pt x="51" y="11"/>
                  </a:cubicBezTo>
                  <a:cubicBezTo>
                    <a:pt x="52" y="12"/>
                    <a:pt x="52" y="14"/>
                    <a:pt x="51" y="16"/>
                  </a:cubicBezTo>
                  <a:cubicBezTo>
                    <a:pt x="50" y="17"/>
                    <a:pt x="49" y="19"/>
                    <a:pt x="48" y="21"/>
                  </a:cubicBezTo>
                  <a:cubicBezTo>
                    <a:pt x="46" y="23"/>
                    <a:pt x="42" y="26"/>
                    <a:pt x="38" y="26"/>
                  </a:cubicBezTo>
                  <a:cubicBezTo>
                    <a:pt x="35" y="27"/>
                    <a:pt x="37" y="20"/>
                    <a:pt x="38" y="18"/>
                  </a:cubicBezTo>
                  <a:cubicBezTo>
                    <a:pt x="39" y="15"/>
                    <a:pt x="40" y="12"/>
                    <a:pt x="42" y="10"/>
                  </a:cubicBezTo>
                  <a:cubicBezTo>
                    <a:pt x="44" y="8"/>
                    <a:pt x="46" y="6"/>
                    <a:pt x="49" y="6"/>
                  </a:cubicBezTo>
                  <a:cubicBezTo>
                    <a:pt x="56" y="6"/>
                    <a:pt x="51" y="17"/>
                    <a:pt x="50" y="20"/>
                  </a:cubicBezTo>
                  <a:cubicBezTo>
                    <a:pt x="48" y="23"/>
                    <a:pt x="44" y="27"/>
                    <a:pt x="40" y="26"/>
                  </a:cubicBezTo>
                  <a:cubicBezTo>
                    <a:pt x="35" y="26"/>
                    <a:pt x="38" y="17"/>
                    <a:pt x="39" y="15"/>
                  </a:cubicBezTo>
                  <a:cubicBezTo>
                    <a:pt x="41" y="9"/>
                    <a:pt x="47" y="1"/>
                    <a:pt x="53" y="4"/>
                  </a:cubicBezTo>
                  <a:cubicBezTo>
                    <a:pt x="59" y="7"/>
                    <a:pt x="56" y="15"/>
                    <a:pt x="54" y="19"/>
                  </a:cubicBezTo>
                  <a:cubicBezTo>
                    <a:pt x="53" y="22"/>
                    <a:pt x="51" y="24"/>
                    <a:pt x="49" y="26"/>
                  </a:cubicBezTo>
                  <a:cubicBezTo>
                    <a:pt x="47" y="28"/>
                    <a:pt x="45" y="30"/>
                    <a:pt x="42" y="29"/>
                  </a:cubicBezTo>
                  <a:cubicBezTo>
                    <a:pt x="39" y="29"/>
                    <a:pt x="39" y="25"/>
                    <a:pt x="39" y="22"/>
                  </a:cubicBezTo>
                  <a:cubicBezTo>
                    <a:pt x="39" y="19"/>
                    <a:pt x="40" y="17"/>
                    <a:pt x="40" y="15"/>
                  </a:cubicBezTo>
                  <a:cubicBezTo>
                    <a:pt x="42" y="11"/>
                    <a:pt x="44" y="6"/>
                    <a:pt x="48" y="4"/>
                  </a:cubicBezTo>
                  <a:cubicBezTo>
                    <a:pt x="50" y="3"/>
                    <a:pt x="52" y="3"/>
                    <a:pt x="53" y="5"/>
                  </a:cubicBezTo>
                  <a:cubicBezTo>
                    <a:pt x="54" y="6"/>
                    <a:pt x="55" y="7"/>
                    <a:pt x="56" y="9"/>
                  </a:cubicBezTo>
                  <a:cubicBezTo>
                    <a:pt x="56" y="11"/>
                    <a:pt x="57" y="12"/>
                    <a:pt x="58" y="14"/>
                  </a:cubicBezTo>
                  <a:cubicBezTo>
                    <a:pt x="64" y="29"/>
                    <a:pt x="68" y="44"/>
                    <a:pt x="77" y="56"/>
                  </a:cubicBezTo>
                  <a:cubicBezTo>
                    <a:pt x="78" y="57"/>
                    <a:pt x="79" y="56"/>
                    <a:pt x="79" y="56"/>
                  </a:cubicBezTo>
                  <a:cubicBezTo>
                    <a:pt x="75" y="42"/>
                    <a:pt x="66" y="30"/>
                    <a:pt x="62" y="17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5" y="24"/>
                    <a:pt x="67" y="33"/>
                    <a:pt x="71" y="40"/>
                  </a:cubicBezTo>
                  <a:cubicBezTo>
                    <a:pt x="73" y="45"/>
                    <a:pt x="78" y="49"/>
                    <a:pt x="79" y="55"/>
                  </a:cubicBezTo>
                  <a:cubicBezTo>
                    <a:pt x="80" y="57"/>
                    <a:pt x="78" y="59"/>
                    <a:pt x="77" y="60"/>
                  </a:cubicBezTo>
                  <a:cubicBezTo>
                    <a:pt x="74" y="62"/>
                    <a:pt x="72" y="64"/>
                    <a:pt x="70" y="66"/>
                  </a:cubicBezTo>
                  <a:cubicBezTo>
                    <a:pt x="65" y="69"/>
                    <a:pt x="60" y="74"/>
                    <a:pt x="56" y="79"/>
                  </a:cubicBezTo>
                  <a:cubicBezTo>
                    <a:pt x="54" y="81"/>
                    <a:pt x="52" y="83"/>
                    <a:pt x="50" y="85"/>
                  </a:cubicBezTo>
                  <a:cubicBezTo>
                    <a:pt x="51" y="85"/>
                    <a:pt x="51" y="86"/>
                    <a:pt x="52" y="86"/>
                  </a:cubicBezTo>
                  <a:cubicBezTo>
                    <a:pt x="57" y="77"/>
                    <a:pt x="62" y="69"/>
                    <a:pt x="69" y="62"/>
                  </a:cubicBezTo>
                  <a:cubicBezTo>
                    <a:pt x="70" y="61"/>
                    <a:pt x="69" y="60"/>
                    <a:pt x="68" y="61"/>
                  </a:cubicBezTo>
                  <a:cubicBezTo>
                    <a:pt x="60" y="68"/>
                    <a:pt x="56" y="78"/>
                    <a:pt x="48" y="85"/>
                  </a:cubicBezTo>
                  <a:cubicBezTo>
                    <a:pt x="49" y="85"/>
                    <a:pt x="49" y="85"/>
                    <a:pt x="49" y="85"/>
                  </a:cubicBezTo>
                  <a:cubicBezTo>
                    <a:pt x="47" y="83"/>
                    <a:pt x="46" y="80"/>
                    <a:pt x="45" y="77"/>
                  </a:cubicBezTo>
                  <a:cubicBezTo>
                    <a:pt x="44" y="75"/>
                    <a:pt x="43" y="72"/>
                    <a:pt x="42" y="70"/>
                  </a:cubicBezTo>
                  <a:cubicBezTo>
                    <a:pt x="40" y="66"/>
                    <a:pt x="38" y="61"/>
                    <a:pt x="33" y="59"/>
                  </a:cubicBezTo>
                  <a:cubicBezTo>
                    <a:pt x="32" y="58"/>
                    <a:pt x="32" y="59"/>
                    <a:pt x="32" y="59"/>
                  </a:cubicBezTo>
                  <a:cubicBezTo>
                    <a:pt x="32" y="63"/>
                    <a:pt x="34" y="67"/>
                    <a:pt x="36" y="70"/>
                  </a:cubicBezTo>
                  <a:cubicBezTo>
                    <a:pt x="38" y="73"/>
                    <a:pt x="40" y="77"/>
                    <a:pt x="44" y="79"/>
                  </a:cubicBezTo>
                  <a:cubicBezTo>
                    <a:pt x="44" y="79"/>
                    <a:pt x="45" y="79"/>
                    <a:pt x="45" y="78"/>
                  </a:cubicBezTo>
                  <a:cubicBezTo>
                    <a:pt x="40" y="66"/>
                    <a:pt x="31" y="56"/>
                    <a:pt x="29" y="43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32" y="48"/>
                    <a:pt x="32" y="54"/>
                    <a:pt x="34" y="59"/>
                  </a:cubicBezTo>
                  <a:cubicBezTo>
                    <a:pt x="37" y="65"/>
                    <a:pt x="40" y="71"/>
                    <a:pt x="44" y="76"/>
                  </a:cubicBezTo>
                  <a:cubicBezTo>
                    <a:pt x="45" y="77"/>
                    <a:pt x="46" y="76"/>
                    <a:pt x="45" y="75"/>
                  </a:cubicBezTo>
                  <a:cubicBezTo>
                    <a:pt x="40" y="64"/>
                    <a:pt x="33" y="54"/>
                    <a:pt x="27" y="44"/>
                  </a:cubicBezTo>
                  <a:cubicBezTo>
                    <a:pt x="26" y="44"/>
                    <a:pt x="26" y="44"/>
                    <a:pt x="26" y="45"/>
                  </a:cubicBezTo>
                  <a:cubicBezTo>
                    <a:pt x="32" y="55"/>
                    <a:pt x="35" y="68"/>
                    <a:pt x="44" y="77"/>
                  </a:cubicBezTo>
                  <a:cubicBezTo>
                    <a:pt x="44" y="78"/>
                    <a:pt x="45" y="77"/>
                    <a:pt x="45" y="76"/>
                  </a:cubicBezTo>
                  <a:cubicBezTo>
                    <a:pt x="38" y="64"/>
                    <a:pt x="31" y="52"/>
                    <a:pt x="27" y="38"/>
                  </a:cubicBezTo>
                  <a:cubicBezTo>
                    <a:pt x="26" y="38"/>
                    <a:pt x="26" y="38"/>
                    <a:pt x="25" y="39"/>
                  </a:cubicBezTo>
                  <a:cubicBezTo>
                    <a:pt x="32" y="50"/>
                    <a:pt x="35" y="63"/>
                    <a:pt x="43" y="74"/>
                  </a:cubicBezTo>
                  <a:cubicBezTo>
                    <a:pt x="43" y="75"/>
                    <a:pt x="45" y="74"/>
                    <a:pt x="44" y="73"/>
                  </a:cubicBezTo>
                  <a:cubicBezTo>
                    <a:pt x="42" y="69"/>
                    <a:pt x="39" y="65"/>
                    <a:pt x="37" y="60"/>
                  </a:cubicBezTo>
                  <a:cubicBezTo>
                    <a:pt x="35" y="57"/>
                    <a:pt x="32" y="53"/>
                    <a:pt x="31" y="50"/>
                  </a:cubicBezTo>
                  <a:cubicBezTo>
                    <a:pt x="29" y="46"/>
                    <a:pt x="28" y="43"/>
                    <a:pt x="27" y="40"/>
                  </a:cubicBezTo>
                  <a:cubicBezTo>
                    <a:pt x="26" y="38"/>
                    <a:pt x="24" y="35"/>
                    <a:pt x="22" y="33"/>
                  </a:cubicBezTo>
                  <a:cubicBezTo>
                    <a:pt x="22" y="33"/>
                    <a:pt x="21" y="33"/>
                    <a:pt x="21" y="33"/>
                  </a:cubicBezTo>
                  <a:cubicBezTo>
                    <a:pt x="18" y="36"/>
                    <a:pt x="17" y="40"/>
                    <a:pt x="16" y="43"/>
                  </a:cubicBezTo>
                  <a:cubicBezTo>
                    <a:pt x="15" y="45"/>
                    <a:pt x="14" y="46"/>
                    <a:pt x="12" y="48"/>
                  </a:cubicBezTo>
                  <a:cubicBezTo>
                    <a:pt x="11" y="48"/>
                    <a:pt x="11" y="48"/>
                    <a:pt x="11" y="47"/>
                  </a:cubicBezTo>
                  <a:cubicBezTo>
                    <a:pt x="11" y="46"/>
                    <a:pt x="11" y="45"/>
                    <a:pt x="12" y="44"/>
                  </a:cubicBezTo>
                  <a:cubicBezTo>
                    <a:pt x="12" y="43"/>
                    <a:pt x="17" y="38"/>
                    <a:pt x="17" y="40"/>
                  </a:cubicBezTo>
                  <a:cubicBezTo>
                    <a:pt x="18" y="42"/>
                    <a:pt x="17" y="43"/>
                    <a:pt x="16" y="44"/>
                  </a:cubicBezTo>
                  <a:cubicBezTo>
                    <a:pt x="15" y="45"/>
                    <a:pt x="13" y="46"/>
                    <a:pt x="11" y="46"/>
                  </a:cubicBezTo>
                  <a:cubicBezTo>
                    <a:pt x="12" y="46"/>
                    <a:pt x="12" y="47"/>
                    <a:pt x="12" y="47"/>
                  </a:cubicBezTo>
                  <a:cubicBezTo>
                    <a:pt x="12" y="43"/>
                    <a:pt x="16" y="39"/>
                    <a:pt x="20" y="40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43"/>
                    <a:pt x="15" y="46"/>
                    <a:pt x="12" y="47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0" y="44"/>
                    <a:pt x="16" y="39"/>
                    <a:pt x="19" y="38"/>
                  </a:cubicBezTo>
                  <a:cubicBezTo>
                    <a:pt x="19" y="38"/>
                    <a:pt x="18" y="38"/>
                    <a:pt x="18" y="38"/>
                  </a:cubicBezTo>
                  <a:cubicBezTo>
                    <a:pt x="19" y="40"/>
                    <a:pt x="17" y="42"/>
                    <a:pt x="17" y="44"/>
                  </a:cubicBezTo>
                  <a:cubicBezTo>
                    <a:pt x="16" y="45"/>
                    <a:pt x="14" y="47"/>
                    <a:pt x="11" y="48"/>
                  </a:cubicBezTo>
                  <a:cubicBezTo>
                    <a:pt x="10" y="49"/>
                    <a:pt x="8" y="49"/>
                    <a:pt x="8" y="47"/>
                  </a:cubicBezTo>
                  <a:cubicBezTo>
                    <a:pt x="8" y="45"/>
                    <a:pt x="9" y="43"/>
                    <a:pt x="11" y="41"/>
                  </a:cubicBezTo>
                  <a:cubicBezTo>
                    <a:pt x="12" y="40"/>
                    <a:pt x="14" y="38"/>
                    <a:pt x="16" y="38"/>
                  </a:cubicBezTo>
                  <a:cubicBezTo>
                    <a:pt x="18" y="38"/>
                    <a:pt x="18" y="40"/>
                    <a:pt x="18" y="42"/>
                  </a:cubicBezTo>
                  <a:cubicBezTo>
                    <a:pt x="18" y="44"/>
                    <a:pt x="17" y="46"/>
                    <a:pt x="16" y="48"/>
                  </a:cubicBezTo>
                  <a:cubicBezTo>
                    <a:pt x="15" y="49"/>
                    <a:pt x="13" y="51"/>
                    <a:pt x="11" y="51"/>
                  </a:cubicBezTo>
                  <a:cubicBezTo>
                    <a:pt x="9" y="51"/>
                    <a:pt x="9" y="49"/>
                    <a:pt x="9" y="48"/>
                  </a:cubicBezTo>
                  <a:cubicBezTo>
                    <a:pt x="9" y="45"/>
                    <a:pt x="11" y="43"/>
                    <a:pt x="12" y="41"/>
                  </a:cubicBezTo>
                  <a:cubicBezTo>
                    <a:pt x="14" y="38"/>
                    <a:pt x="19" y="33"/>
                    <a:pt x="22" y="38"/>
                  </a:cubicBezTo>
                  <a:cubicBezTo>
                    <a:pt x="23" y="40"/>
                    <a:pt x="23" y="42"/>
                    <a:pt x="22" y="44"/>
                  </a:cubicBezTo>
                  <a:cubicBezTo>
                    <a:pt x="21" y="46"/>
                    <a:pt x="20" y="48"/>
                    <a:pt x="18" y="50"/>
                  </a:cubicBezTo>
                  <a:cubicBezTo>
                    <a:pt x="17" y="51"/>
                    <a:pt x="15" y="52"/>
                    <a:pt x="13" y="53"/>
                  </a:cubicBezTo>
                  <a:cubicBezTo>
                    <a:pt x="11" y="53"/>
                    <a:pt x="9" y="51"/>
                    <a:pt x="9" y="49"/>
                  </a:cubicBezTo>
                  <a:cubicBezTo>
                    <a:pt x="9" y="47"/>
                    <a:pt x="10" y="45"/>
                    <a:pt x="11" y="43"/>
                  </a:cubicBezTo>
                  <a:cubicBezTo>
                    <a:pt x="12" y="41"/>
                    <a:pt x="14" y="39"/>
                    <a:pt x="16" y="37"/>
                  </a:cubicBezTo>
                  <a:cubicBezTo>
                    <a:pt x="17" y="36"/>
                    <a:pt x="19" y="36"/>
                    <a:pt x="20" y="37"/>
                  </a:cubicBezTo>
                  <a:cubicBezTo>
                    <a:pt x="22" y="37"/>
                    <a:pt x="21" y="39"/>
                    <a:pt x="21" y="41"/>
                  </a:cubicBezTo>
                  <a:cubicBezTo>
                    <a:pt x="20" y="45"/>
                    <a:pt x="17" y="49"/>
                    <a:pt x="14" y="52"/>
                  </a:cubicBezTo>
                  <a:cubicBezTo>
                    <a:pt x="13" y="53"/>
                    <a:pt x="11" y="54"/>
                    <a:pt x="9" y="54"/>
                  </a:cubicBezTo>
                  <a:cubicBezTo>
                    <a:pt x="7" y="54"/>
                    <a:pt x="6" y="53"/>
                    <a:pt x="5" y="51"/>
                  </a:cubicBezTo>
                  <a:cubicBezTo>
                    <a:pt x="5" y="49"/>
                    <a:pt x="6" y="46"/>
                    <a:pt x="6" y="44"/>
                  </a:cubicBezTo>
                  <a:cubicBezTo>
                    <a:pt x="7" y="42"/>
                    <a:pt x="8" y="40"/>
                    <a:pt x="10" y="38"/>
                  </a:cubicBezTo>
                  <a:cubicBezTo>
                    <a:pt x="12" y="34"/>
                    <a:pt x="17" y="30"/>
                    <a:pt x="22" y="33"/>
                  </a:cubicBezTo>
                  <a:cubicBezTo>
                    <a:pt x="24" y="35"/>
                    <a:pt x="24" y="39"/>
                    <a:pt x="23" y="42"/>
                  </a:cubicBezTo>
                  <a:cubicBezTo>
                    <a:pt x="22" y="45"/>
                    <a:pt x="21" y="48"/>
                    <a:pt x="19" y="51"/>
                  </a:cubicBezTo>
                  <a:cubicBezTo>
                    <a:pt x="17" y="54"/>
                    <a:pt x="14" y="56"/>
                    <a:pt x="11" y="57"/>
                  </a:cubicBezTo>
                  <a:cubicBezTo>
                    <a:pt x="9" y="58"/>
                    <a:pt x="7" y="58"/>
                    <a:pt x="6" y="57"/>
                  </a:cubicBezTo>
                  <a:cubicBezTo>
                    <a:pt x="3" y="55"/>
                    <a:pt x="3" y="51"/>
                    <a:pt x="4" y="49"/>
                  </a:cubicBezTo>
                  <a:cubicBezTo>
                    <a:pt x="5" y="45"/>
                    <a:pt x="6" y="41"/>
                    <a:pt x="9" y="38"/>
                  </a:cubicBezTo>
                  <a:cubicBezTo>
                    <a:pt x="11" y="36"/>
                    <a:pt x="14" y="33"/>
                    <a:pt x="17" y="34"/>
                  </a:cubicBezTo>
                  <a:cubicBezTo>
                    <a:pt x="21" y="35"/>
                    <a:pt x="21" y="39"/>
                    <a:pt x="21" y="42"/>
                  </a:cubicBezTo>
                  <a:cubicBezTo>
                    <a:pt x="20" y="46"/>
                    <a:pt x="17" y="50"/>
                    <a:pt x="15" y="52"/>
                  </a:cubicBezTo>
                  <a:cubicBezTo>
                    <a:pt x="13" y="54"/>
                    <a:pt x="10" y="57"/>
                    <a:pt x="7" y="55"/>
                  </a:cubicBezTo>
                  <a:cubicBezTo>
                    <a:pt x="5" y="54"/>
                    <a:pt x="5" y="52"/>
                    <a:pt x="5" y="50"/>
                  </a:cubicBezTo>
                  <a:cubicBezTo>
                    <a:pt x="5" y="46"/>
                    <a:pt x="6" y="43"/>
                    <a:pt x="7" y="41"/>
                  </a:cubicBezTo>
                  <a:cubicBezTo>
                    <a:pt x="8" y="38"/>
                    <a:pt x="10" y="35"/>
                    <a:pt x="12" y="33"/>
                  </a:cubicBezTo>
                  <a:cubicBezTo>
                    <a:pt x="14" y="32"/>
                    <a:pt x="17" y="29"/>
                    <a:pt x="19" y="31"/>
                  </a:cubicBezTo>
                  <a:cubicBezTo>
                    <a:pt x="21" y="33"/>
                    <a:pt x="21" y="36"/>
                    <a:pt x="20" y="39"/>
                  </a:cubicBezTo>
                  <a:cubicBezTo>
                    <a:pt x="19" y="41"/>
                    <a:pt x="19" y="44"/>
                    <a:pt x="17" y="46"/>
                  </a:cubicBezTo>
                  <a:cubicBezTo>
                    <a:pt x="16" y="48"/>
                    <a:pt x="14" y="50"/>
                    <a:pt x="11" y="52"/>
                  </a:cubicBezTo>
                  <a:cubicBezTo>
                    <a:pt x="9" y="53"/>
                    <a:pt x="6" y="52"/>
                    <a:pt x="5" y="50"/>
                  </a:cubicBezTo>
                  <a:cubicBezTo>
                    <a:pt x="3" y="47"/>
                    <a:pt x="5" y="43"/>
                    <a:pt x="6" y="41"/>
                  </a:cubicBezTo>
                  <a:cubicBezTo>
                    <a:pt x="6" y="38"/>
                    <a:pt x="8" y="36"/>
                    <a:pt x="10" y="34"/>
                  </a:cubicBezTo>
                  <a:cubicBezTo>
                    <a:pt x="11" y="32"/>
                    <a:pt x="14" y="30"/>
                    <a:pt x="16" y="30"/>
                  </a:cubicBezTo>
                  <a:cubicBezTo>
                    <a:pt x="19" y="30"/>
                    <a:pt x="20" y="34"/>
                    <a:pt x="20" y="36"/>
                  </a:cubicBezTo>
                  <a:cubicBezTo>
                    <a:pt x="20" y="39"/>
                    <a:pt x="19" y="42"/>
                    <a:pt x="18" y="45"/>
                  </a:cubicBezTo>
                  <a:cubicBezTo>
                    <a:pt x="17" y="48"/>
                    <a:pt x="15" y="50"/>
                    <a:pt x="13" y="52"/>
                  </a:cubicBezTo>
                  <a:cubicBezTo>
                    <a:pt x="12" y="54"/>
                    <a:pt x="9" y="56"/>
                    <a:pt x="7" y="55"/>
                  </a:cubicBezTo>
                  <a:cubicBezTo>
                    <a:pt x="5" y="54"/>
                    <a:pt x="5" y="50"/>
                    <a:pt x="5" y="48"/>
                  </a:cubicBezTo>
                  <a:cubicBezTo>
                    <a:pt x="5" y="45"/>
                    <a:pt x="6" y="41"/>
                    <a:pt x="7" y="38"/>
                  </a:cubicBezTo>
                  <a:cubicBezTo>
                    <a:pt x="8" y="35"/>
                    <a:pt x="10" y="33"/>
                    <a:pt x="13" y="31"/>
                  </a:cubicBezTo>
                  <a:cubicBezTo>
                    <a:pt x="16" y="29"/>
                    <a:pt x="19" y="31"/>
                    <a:pt x="20" y="34"/>
                  </a:cubicBezTo>
                  <a:cubicBezTo>
                    <a:pt x="21" y="37"/>
                    <a:pt x="21" y="40"/>
                    <a:pt x="19" y="43"/>
                  </a:cubicBezTo>
                  <a:cubicBezTo>
                    <a:pt x="18" y="47"/>
                    <a:pt x="14" y="49"/>
                    <a:pt x="11" y="49"/>
                  </a:cubicBezTo>
                  <a:cubicBezTo>
                    <a:pt x="10" y="49"/>
                    <a:pt x="10" y="50"/>
                    <a:pt x="11" y="5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4" name="Freeform 507"/>
            <p:cNvSpPr/>
            <p:nvPr/>
          </p:nvSpPr>
          <p:spPr bwMode="auto">
            <a:xfrm>
              <a:off x="5803" y="2822"/>
              <a:ext cx="81" cy="96"/>
            </a:xfrm>
            <a:custGeom>
              <a:avLst/>
              <a:gdLst>
                <a:gd name="T0" fmla="*/ 31 w 63"/>
                <a:gd name="T1" fmla="*/ 69 h 74"/>
                <a:gd name="T2" fmla="*/ 54 w 63"/>
                <a:gd name="T3" fmla="*/ 48 h 74"/>
                <a:gd name="T4" fmla="*/ 40 w 63"/>
                <a:gd name="T5" fmla="*/ 70 h 74"/>
                <a:gd name="T6" fmla="*/ 37 w 63"/>
                <a:gd name="T7" fmla="*/ 56 h 74"/>
                <a:gd name="T8" fmla="*/ 47 w 63"/>
                <a:gd name="T9" fmla="*/ 47 h 74"/>
                <a:gd name="T10" fmla="*/ 53 w 63"/>
                <a:gd name="T11" fmla="*/ 59 h 74"/>
                <a:gd name="T12" fmla="*/ 29 w 63"/>
                <a:gd name="T13" fmla="*/ 65 h 74"/>
                <a:gd name="T14" fmla="*/ 54 w 63"/>
                <a:gd name="T15" fmla="*/ 52 h 74"/>
                <a:gd name="T16" fmla="*/ 31 w 63"/>
                <a:gd name="T17" fmla="*/ 69 h 74"/>
                <a:gd name="T18" fmla="*/ 15 w 63"/>
                <a:gd name="T19" fmla="*/ 17 h 74"/>
                <a:gd name="T20" fmla="*/ 30 w 63"/>
                <a:gd name="T21" fmla="*/ 62 h 74"/>
                <a:gd name="T22" fmla="*/ 28 w 63"/>
                <a:gd name="T23" fmla="*/ 48 h 74"/>
                <a:gd name="T24" fmla="*/ 6 w 63"/>
                <a:gd name="T25" fmla="*/ 16 h 74"/>
                <a:gd name="T26" fmla="*/ 3 w 63"/>
                <a:gd name="T27" fmla="*/ 20 h 74"/>
                <a:gd name="T28" fmla="*/ 18 w 63"/>
                <a:gd name="T29" fmla="*/ 18 h 74"/>
                <a:gd name="T30" fmla="*/ 48 w 63"/>
                <a:gd name="T31" fmla="*/ 65 h 74"/>
                <a:gd name="T32" fmla="*/ 38 w 63"/>
                <a:gd name="T33" fmla="*/ 66 h 74"/>
                <a:gd name="T34" fmla="*/ 39 w 63"/>
                <a:gd name="T35" fmla="*/ 60 h 74"/>
                <a:gd name="T36" fmla="*/ 42 w 63"/>
                <a:gd name="T37" fmla="*/ 56 h 74"/>
                <a:gd name="T38" fmla="*/ 40 w 63"/>
                <a:gd name="T39" fmla="*/ 57 h 74"/>
                <a:gd name="T40" fmla="*/ 38 w 63"/>
                <a:gd name="T41" fmla="*/ 58 h 74"/>
                <a:gd name="T42" fmla="*/ 47 w 63"/>
                <a:gd name="T43" fmla="*/ 63 h 74"/>
                <a:gd name="T44" fmla="*/ 41 w 63"/>
                <a:gd name="T45" fmla="*/ 64 h 74"/>
                <a:gd name="T46" fmla="*/ 33 w 63"/>
                <a:gd name="T47" fmla="*/ 60 h 74"/>
                <a:gd name="T48" fmla="*/ 30 w 63"/>
                <a:gd name="T49" fmla="*/ 56 h 74"/>
                <a:gd name="T50" fmla="*/ 15 w 63"/>
                <a:gd name="T51" fmla="*/ 5 h 74"/>
                <a:gd name="T52" fmla="*/ 18 w 63"/>
                <a:gd name="T53" fmla="*/ 16 h 74"/>
                <a:gd name="T54" fmla="*/ 4 w 63"/>
                <a:gd name="T55" fmla="*/ 12 h 74"/>
                <a:gd name="T56" fmla="*/ 17 w 63"/>
                <a:gd name="T57" fmla="*/ 18 h 74"/>
                <a:gd name="T58" fmla="*/ 16 w 63"/>
                <a:gd name="T59" fmla="*/ 5 h 74"/>
                <a:gd name="T60" fmla="*/ 31 w 63"/>
                <a:gd name="T61" fmla="*/ 56 h 74"/>
                <a:gd name="T62" fmla="*/ 34 w 63"/>
                <a:gd name="T63" fmla="*/ 61 h 74"/>
                <a:gd name="T64" fmla="*/ 42 w 63"/>
                <a:gd name="T65" fmla="*/ 62 h 74"/>
                <a:gd name="T66" fmla="*/ 48 w 63"/>
                <a:gd name="T67" fmla="*/ 60 h 74"/>
                <a:gd name="T68" fmla="*/ 39 w 63"/>
                <a:gd name="T69" fmla="*/ 59 h 74"/>
                <a:gd name="T70" fmla="*/ 45 w 63"/>
                <a:gd name="T71" fmla="*/ 54 h 74"/>
                <a:gd name="T72" fmla="*/ 41 w 63"/>
                <a:gd name="T73" fmla="*/ 60 h 74"/>
                <a:gd name="T74" fmla="*/ 46 w 63"/>
                <a:gd name="T75" fmla="*/ 60 h 74"/>
                <a:gd name="T76" fmla="*/ 47 w 63"/>
                <a:gd name="T77" fmla="*/ 60 h 74"/>
                <a:gd name="T78" fmla="*/ 46 w 63"/>
                <a:gd name="T79" fmla="*/ 48 h 74"/>
                <a:gd name="T80" fmla="*/ 35 w 63"/>
                <a:gd name="T81" fmla="*/ 69 h 74"/>
                <a:gd name="T82" fmla="*/ 16 w 63"/>
                <a:gd name="T83" fmla="*/ 10 h 74"/>
                <a:gd name="T84" fmla="*/ 3 w 63"/>
                <a:gd name="T85" fmla="*/ 20 h 74"/>
                <a:gd name="T86" fmla="*/ 6 w 63"/>
                <a:gd name="T87" fmla="*/ 16 h 74"/>
                <a:gd name="T88" fmla="*/ 26 w 63"/>
                <a:gd name="T89" fmla="*/ 49 h 74"/>
                <a:gd name="T90" fmla="*/ 28 w 63"/>
                <a:gd name="T91" fmla="*/ 62 h 74"/>
                <a:gd name="T92" fmla="*/ 14 w 63"/>
                <a:gd name="T93" fmla="*/ 18 h 74"/>
                <a:gd name="T94" fmla="*/ 31 w 63"/>
                <a:gd name="T95" fmla="*/ 70 h 74"/>
                <a:gd name="T96" fmla="*/ 53 w 63"/>
                <a:gd name="T97" fmla="*/ 53 h 74"/>
                <a:gd name="T98" fmla="*/ 31 w 63"/>
                <a:gd name="T99" fmla="*/ 63 h 74"/>
                <a:gd name="T100" fmla="*/ 54 w 63"/>
                <a:gd name="T101" fmla="*/ 54 h 74"/>
                <a:gd name="T102" fmla="*/ 32 w 63"/>
                <a:gd name="T103" fmla="*/ 59 h 74"/>
                <a:gd name="T104" fmla="*/ 44 w 63"/>
                <a:gd name="T105" fmla="*/ 70 h 74"/>
                <a:gd name="T106" fmla="*/ 54 w 63"/>
                <a:gd name="T107" fmla="*/ 49 h 74"/>
                <a:gd name="T108" fmla="*/ 34 w 63"/>
                <a:gd name="T109" fmla="*/ 62 h 74"/>
                <a:gd name="T110" fmla="*/ 54 w 63"/>
                <a:gd name="T111" fmla="*/ 57 h 74"/>
                <a:gd name="T112" fmla="*/ 31 w 63"/>
                <a:gd name="T113" fmla="*/ 6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3" h="74">
                  <a:moveTo>
                    <a:pt x="23" y="28"/>
                  </a:moveTo>
                  <a:cubicBezTo>
                    <a:pt x="26" y="36"/>
                    <a:pt x="28" y="45"/>
                    <a:pt x="29" y="54"/>
                  </a:cubicBezTo>
                  <a:cubicBezTo>
                    <a:pt x="30" y="58"/>
                    <a:pt x="30" y="62"/>
                    <a:pt x="30" y="66"/>
                  </a:cubicBezTo>
                  <a:cubicBezTo>
                    <a:pt x="30" y="67"/>
                    <a:pt x="30" y="69"/>
                    <a:pt x="31" y="69"/>
                  </a:cubicBezTo>
                  <a:cubicBezTo>
                    <a:pt x="33" y="70"/>
                    <a:pt x="36" y="69"/>
                    <a:pt x="37" y="69"/>
                  </a:cubicBezTo>
                  <a:cubicBezTo>
                    <a:pt x="40" y="69"/>
                    <a:pt x="42" y="68"/>
                    <a:pt x="44" y="67"/>
                  </a:cubicBezTo>
                  <a:cubicBezTo>
                    <a:pt x="48" y="64"/>
                    <a:pt x="53" y="62"/>
                    <a:pt x="55" y="57"/>
                  </a:cubicBezTo>
                  <a:cubicBezTo>
                    <a:pt x="57" y="54"/>
                    <a:pt x="57" y="50"/>
                    <a:pt x="54" y="48"/>
                  </a:cubicBezTo>
                  <a:cubicBezTo>
                    <a:pt x="51" y="46"/>
                    <a:pt x="47" y="47"/>
                    <a:pt x="44" y="49"/>
                  </a:cubicBezTo>
                  <a:cubicBezTo>
                    <a:pt x="41" y="51"/>
                    <a:pt x="37" y="54"/>
                    <a:pt x="35" y="57"/>
                  </a:cubicBezTo>
                  <a:cubicBezTo>
                    <a:pt x="33" y="60"/>
                    <a:pt x="31" y="64"/>
                    <a:pt x="33" y="67"/>
                  </a:cubicBezTo>
                  <a:cubicBezTo>
                    <a:pt x="34" y="70"/>
                    <a:pt x="37" y="70"/>
                    <a:pt x="40" y="70"/>
                  </a:cubicBezTo>
                  <a:cubicBezTo>
                    <a:pt x="44" y="69"/>
                    <a:pt x="48" y="67"/>
                    <a:pt x="51" y="65"/>
                  </a:cubicBezTo>
                  <a:cubicBezTo>
                    <a:pt x="55" y="61"/>
                    <a:pt x="63" y="53"/>
                    <a:pt x="55" y="48"/>
                  </a:cubicBezTo>
                  <a:cubicBezTo>
                    <a:pt x="53" y="47"/>
                    <a:pt x="49" y="47"/>
                    <a:pt x="46" y="48"/>
                  </a:cubicBezTo>
                  <a:cubicBezTo>
                    <a:pt x="43" y="50"/>
                    <a:pt x="40" y="53"/>
                    <a:pt x="37" y="56"/>
                  </a:cubicBezTo>
                  <a:cubicBezTo>
                    <a:pt x="33" y="60"/>
                    <a:pt x="28" y="68"/>
                    <a:pt x="35" y="72"/>
                  </a:cubicBezTo>
                  <a:cubicBezTo>
                    <a:pt x="40" y="74"/>
                    <a:pt x="45" y="72"/>
                    <a:pt x="49" y="69"/>
                  </a:cubicBezTo>
                  <a:cubicBezTo>
                    <a:pt x="54" y="66"/>
                    <a:pt x="58" y="62"/>
                    <a:pt x="58" y="56"/>
                  </a:cubicBezTo>
                  <a:cubicBezTo>
                    <a:pt x="58" y="50"/>
                    <a:pt x="52" y="48"/>
                    <a:pt x="47" y="47"/>
                  </a:cubicBezTo>
                  <a:cubicBezTo>
                    <a:pt x="41" y="47"/>
                    <a:pt x="37" y="50"/>
                    <a:pt x="34" y="54"/>
                  </a:cubicBezTo>
                  <a:cubicBezTo>
                    <a:pt x="31" y="58"/>
                    <a:pt x="28" y="64"/>
                    <a:pt x="31" y="68"/>
                  </a:cubicBezTo>
                  <a:cubicBezTo>
                    <a:pt x="34" y="72"/>
                    <a:pt x="39" y="70"/>
                    <a:pt x="42" y="68"/>
                  </a:cubicBezTo>
                  <a:cubicBezTo>
                    <a:pt x="46" y="66"/>
                    <a:pt x="50" y="63"/>
                    <a:pt x="53" y="59"/>
                  </a:cubicBezTo>
                  <a:cubicBezTo>
                    <a:pt x="54" y="57"/>
                    <a:pt x="56" y="55"/>
                    <a:pt x="56" y="53"/>
                  </a:cubicBezTo>
                  <a:cubicBezTo>
                    <a:pt x="56" y="50"/>
                    <a:pt x="54" y="49"/>
                    <a:pt x="52" y="49"/>
                  </a:cubicBezTo>
                  <a:cubicBezTo>
                    <a:pt x="47" y="47"/>
                    <a:pt x="42" y="50"/>
                    <a:pt x="37" y="53"/>
                  </a:cubicBezTo>
                  <a:cubicBezTo>
                    <a:pt x="33" y="56"/>
                    <a:pt x="30" y="60"/>
                    <a:pt x="29" y="65"/>
                  </a:cubicBezTo>
                  <a:cubicBezTo>
                    <a:pt x="29" y="68"/>
                    <a:pt x="30" y="71"/>
                    <a:pt x="34" y="72"/>
                  </a:cubicBezTo>
                  <a:cubicBezTo>
                    <a:pt x="37" y="72"/>
                    <a:pt x="41" y="70"/>
                    <a:pt x="44" y="69"/>
                  </a:cubicBezTo>
                  <a:cubicBezTo>
                    <a:pt x="47" y="66"/>
                    <a:pt x="50" y="64"/>
                    <a:pt x="52" y="60"/>
                  </a:cubicBezTo>
                  <a:cubicBezTo>
                    <a:pt x="54" y="57"/>
                    <a:pt x="55" y="54"/>
                    <a:pt x="54" y="52"/>
                  </a:cubicBezTo>
                  <a:cubicBezTo>
                    <a:pt x="48" y="44"/>
                    <a:pt x="40" y="55"/>
                    <a:pt x="37" y="59"/>
                  </a:cubicBezTo>
                  <a:cubicBezTo>
                    <a:pt x="35" y="61"/>
                    <a:pt x="34" y="63"/>
                    <a:pt x="33" y="65"/>
                  </a:cubicBezTo>
                  <a:cubicBezTo>
                    <a:pt x="31" y="67"/>
                    <a:pt x="31" y="68"/>
                    <a:pt x="30" y="69"/>
                  </a:cubicBezTo>
                  <a:cubicBezTo>
                    <a:pt x="30" y="69"/>
                    <a:pt x="31" y="69"/>
                    <a:pt x="31" y="69"/>
                  </a:cubicBezTo>
                  <a:cubicBezTo>
                    <a:pt x="29" y="66"/>
                    <a:pt x="28" y="62"/>
                    <a:pt x="27" y="58"/>
                  </a:cubicBezTo>
                  <a:cubicBezTo>
                    <a:pt x="26" y="54"/>
                    <a:pt x="26" y="50"/>
                    <a:pt x="25" y="46"/>
                  </a:cubicBezTo>
                  <a:cubicBezTo>
                    <a:pt x="24" y="41"/>
                    <a:pt x="22" y="36"/>
                    <a:pt x="21" y="32"/>
                  </a:cubicBezTo>
                  <a:cubicBezTo>
                    <a:pt x="19" y="27"/>
                    <a:pt x="18" y="22"/>
                    <a:pt x="15" y="17"/>
                  </a:cubicBezTo>
                  <a:cubicBezTo>
                    <a:pt x="15" y="17"/>
                    <a:pt x="15" y="18"/>
                    <a:pt x="14" y="18"/>
                  </a:cubicBezTo>
                  <a:cubicBezTo>
                    <a:pt x="18" y="24"/>
                    <a:pt x="19" y="31"/>
                    <a:pt x="22" y="38"/>
                  </a:cubicBezTo>
                  <a:cubicBezTo>
                    <a:pt x="24" y="46"/>
                    <a:pt x="27" y="53"/>
                    <a:pt x="28" y="62"/>
                  </a:cubicBezTo>
                  <a:cubicBezTo>
                    <a:pt x="29" y="62"/>
                    <a:pt x="29" y="62"/>
                    <a:pt x="30" y="62"/>
                  </a:cubicBezTo>
                  <a:cubicBezTo>
                    <a:pt x="27" y="44"/>
                    <a:pt x="21" y="26"/>
                    <a:pt x="15" y="9"/>
                  </a:cubicBezTo>
                  <a:cubicBezTo>
                    <a:pt x="14" y="8"/>
                    <a:pt x="13" y="9"/>
                    <a:pt x="13" y="9"/>
                  </a:cubicBezTo>
                  <a:cubicBezTo>
                    <a:pt x="17" y="23"/>
                    <a:pt x="22" y="35"/>
                    <a:pt x="26" y="49"/>
                  </a:cubicBezTo>
                  <a:cubicBezTo>
                    <a:pt x="27" y="48"/>
                    <a:pt x="27" y="48"/>
                    <a:pt x="28" y="48"/>
                  </a:cubicBezTo>
                  <a:cubicBezTo>
                    <a:pt x="20" y="37"/>
                    <a:pt x="21" y="22"/>
                    <a:pt x="16" y="9"/>
                  </a:cubicBezTo>
                  <a:cubicBezTo>
                    <a:pt x="15" y="7"/>
                    <a:pt x="12" y="0"/>
                    <a:pt x="9" y="4"/>
                  </a:cubicBezTo>
                  <a:cubicBezTo>
                    <a:pt x="7" y="7"/>
                    <a:pt x="6" y="12"/>
                    <a:pt x="4" y="15"/>
                  </a:cubicBezTo>
                  <a:cubicBezTo>
                    <a:pt x="5" y="15"/>
                    <a:pt x="5" y="16"/>
                    <a:pt x="6" y="16"/>
                  </a:cubicBezTo>
                  <a:cubicBezTo>
                    <a:pt x="7" y="13"/>
                    <a:pt x="9" y="10"/>
                    <a:pt x="11" y="7"/>
                  </a:cubicBezTo>
                  <a:cubicBezTo>
                    <a:pt x="11" y="7"/>
                    <a:pt x="10" y="7"/>
                    <a:pt x="10" y="7"/>
                  </a:cubicBezTo>
                  <a:cubicBezTo>
                    <a:pt x="8" y="11"/>
                    <a:pt x="5" y="15"/>
                    <a:pt x="2" y="19"/>
                  </a:cubicBezTo>
                  <a:cubicBezTo>
                    <a:pt x="2" y="19"/>
                    <a:pt x="3" y="20"/>
                    <a:pt x="3" y="20"/>
                  </a:cubicBezTo>
                  <a:cubicBezTo>
                    <a:pt x="6" y="15"/>
                    <a:pt x="9" y="11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12" y="7"/>
                    <a:pt x="13" y="9"/>
                    <a:pt x="14" y="11"/>
                  </a:cubicBezTo>
                  <a:cubicBezTo>
                    <a:pt x="16" y="13"/>
                    <a:pt x="17" y="15"/>
                    <a:pt x="18" y="18"/>
                  </a:cubicBezTo>
                  <a:cubicBezTo>
                    <a:pt x="19" y="23"/>
                    <a:pt x="21" y="28"/>
                    <a:pt x="22" y="33"/>
                  </a:cubicBezTo>
                  <a:cubicBezTo>
                    <a:pt x="25" y="40"/>
                    <a:pt x="27" y="48"/>
                    <a:pt x="29" y="56"/>
                  </a:cubicBezTo>
                  <a:cubicBezTo>
                    <a:pt x="29" y="60"/>
                    <a:pt x="29" y="66"/>
                    <a:pt x="32" y="69"/>
                  </a:cubicBezTo>
                  <a:cubicBezTo>
                    <a:pt x="37" y="73"/>
                    <a:pt x="44" y="69"/>
                    <a:pt x="48" y="65"/>
                  </a:cubicBezTo>
                  <a:cubicBezTo>
                    <a:pt x="52" y="62"/>
                    <a:pt x="57" y="54"/>
                    <a:pt x="54" y="49"/>
                  </a:cubicBezTo>
                  <a:cubicBezTo>
                    <a:pt x="52" y="46"/>
                    <a:pt x="48" y="45"/>
                    <a:pt x="45" y="47"/>
                  </a:cubicBezTo>
                  <a:cubicBezTo>
                    <a:pt x="41" y="48"/>
                    <a:pt x="38" y="52"/>
                    <a:pt x="36" y="56"/>
                  </a:cubicBezTo>
                  <a:cubicBezTo>
                    <a:pt x="35" y="59"/>
                    <a:pt x="34" y="64"/>
                    <a:pt x="38" y="66"/>
                  </a:cubicBezTo>
                  <a:cubicBezTo>
                    <a:pt x="42" y="68"/>
                    <a:pt x="46" y="64"/>
                    <a:pt x="48" y="61"/>
                  </a:cubicBezTo>
                  <a:cubicBezTo>
                    <a:pt x="49" y="60"/>
                    <a:pt x="50" y="58"/>
                    <a:pt x="50" y="56"/>
                  </a:cubicBezTo>
                  <a:cubicBezTo>
                    <a:pt x="49" y="54"/>
                    <a:pt x="48" y="53"/>
                    <a:pt x="46" y="53"/>
                  </a:cubicBezTo>
                  <a:cubicBezTo>
                    <a:pt x="43" y="52"/>
                    <a:pt x="39" y="57"/>
                    <a:pt x="39" y="60"/>
                  </a:cubicBezTo>
                  <a:cubicBezTo>
                    <a:pt x="38" y="65"/>
                    <a:pt x="46" y="62"/>
                    <a:pt x="48" y="61"/>
                  </a:cubicBezTo>
                  <a:cubicBezTo>
                    <a:pt x="49" y="60"/>
                    <a:pt x="50" y="59"/>
                    <a:pt x="49" y="57"/>
                  </a:cubicBezTo>
                  <a:cubicBezTo>
                    <a:pt x="49" y="56"/>
                    <a:pt x="47" y="56"/>
                    <a:pt x="46" y="55"/>
                  </a:cubicBezTo>
                  <a:cubicBezTo>
                    <a:pt x="45" y="55"/>
                    <a:pt x="43" y="55"/>
                    <a:pt x="42" y="56"/>
                  </a:cubicBezTo>
                  <a:cubicBezTo>
                    <a:pt x="40" y="57"/>
                    <a:pt x="40" y="59"/>
                    <a:pt x="40" y="61"/>
                  </a:cubicBezTo>
                  <a:cubicBezTo>
                    <a:pt x="40" y="61"/>
                    <a:pt x="41" y="61"/>
                    <a:pt x="41" y="61"/>
                  </a:cubicBezTo>
                  <a:cubicBezTo>
                    <a:pt x="44" y="62"/>
                    <a:pt x="50" y="59"/>
                    <a:pt x="49" y="55"/>
                  </a:cubicBezTo>
                  <a:cubicBezTo>
                    <a:pt x="47" y="51"/>
                    <a:pt x="41" y="55"/>
                    <a:pt x="40" y="57"/>
                  </a:cubicBezTo>
                  <a:cubicBezTo>
                    <a:pt x="40" y="58"/>
                    <a:pt x="40" y="59"/>
                    <a:pt x="41" y="58"/>
                  </a:cubicBezTo>
                  <a:cubicBezTo>
                    <a:pt x="44" y="57"/>
                    <a:pt x="49" y="54"/>
                    <a:pt x="49" y="51"/>
                  </a:cubicBezTo>
                  <a:cubicBezTo>
                    <a:pt x="49" y="50"/>
                    <a:pt x="48" y="50"/>
                    <a:pt x="48" y="50"/>
                  </a:cubicBezTo>
                  <a:cubicBezTo>
                    <a:pt x="44" y="51"/>
                    <a:pt x="40" y="55"/>
                    <a:pt x="38" y="58"/>
                  </a:cubicBezTo>
                  <a:cubicBezTo>
                    <a:pt x="37" y="60"/>
                    <a:pt x="36" y="61"/>
                    <a:pt x="37" y="63"/>
                  </a:cubicBezTo>
                  <a:cubicBezTo>
                    <a:pt x="37" y="65"/>
                    <a:pt x="39" y="65"/>
                    <a:pt x="41" y="65"/>
                  </a:cubicBezTo>
                  <a:cubicBezTo>
                    <a:pt x="42" y="65"/>
                    <a:pt x="43" y="65"/>
                    <a:pt x="43" y="65"/>
                  </a:cubicBezTo>
                  <a:cubicBezTo>
                    <a:pt x="45" y="64"/>
                    <a:pt x="46" y="63"/>
                    <a:pt x="47" y="63"/>
                  </a:cubicBezTo>
                  <a:cubicBezTo>
                    <a:pt x="48" y="62"/>
                    <a:pt x="50" y="60"/>
                    <a:pt x="49" y="58"/>
                  </a:cubicBezTo>
                  <a:cubicBezTo>
                    <a:pt x="49" y="54"/>
                    <a:pt x="42" y="56"/>
                    <a:pt x="39" y="58"/>
                  </a:cubicBezTo>
                  <a:cubicBezTo>
                    <a:pt x="38" y="59"/>
                    <a:pt x="37" y="60"/>
                    <a:pt x="38" y="62"/>
                  </a:cubicBezTo>
                  <a:cubicBezTo>
                    <a:pt x="38" y="63"/>
                    <a:pt x="39" y="64"/>
                    <a:pt x="41" y="64"/>
                  </a:cubicBezTo>
                  <a:cubicBezTo>
                    <a:pt x="44" y="64"/>
                    <a:pt x="47" y="61"/>
                    <a:pt x="47" y="58"/>
                  </a:cubicBezTo>
                  <a:cubicBezTo>
                    <a:pt x="47" y="56"/>
                    <a:pt x="46" y="54"/>
                    <a:pt x="45" y="53"/>
                  </a:cubicBezTo>
                  <a:cubicBezTo>
                    <a:pt x="44" y="52"/>
                    <a:pt x="42" y="52"/>
                    <a:pt x="41" y="53"/>
                  </a:cubicBezTo>
                  <a:cubicBezTo>
                    <a:pt x="38" y="54"/>
                    <a:pt x="35" y="57"/>
                    <a:pt x="33" y="60"/>
                  </a:cubicBezTo>
                  <a:cubicBezTo>
                    <a:pt x="33" y="60"/>
                    <a:pt x="34" y="60"/>
                    <a:pt x="34" y="60"/>
                  </a:cubicBezTo>
                  <a:cubicBezTo>
                    <a:pt x="30" y="46"/>
                    <a:pt x="24" y="32"/>
                    <a:pt x="18" y="18"/>
                  </a:cubicBezTo>
                  <a:cubicBezTo>
                    <a:pt x="18" y="18"/>
                    <a:pt x="18" y="18"/>
                    <a:pt x="17" y="18"/>
                  </a:cubicBezTo>
                  <a:cubicBezTo>
                    <a:pt x="24" y="30"/>
                    <a:pt x="25" y="44"/>
                    <a:pt x="30" y="56"/>
                  </a:cubicBezTo>
                  <a:cubicBezTo>
                    <a:pt x="30" y="57"/>
                    <a:pt x="31" y="57"/>
                    <a:pt x="31" y="56"/>
                  </a:cubicBezTo>
                  <a:cubicBezTo>
                    <a:pt x="31" y="46"/>
                    <a:pt x="27" y="37"/>
                    <a:pt x="24" y="28"/>
                  </a:cubicBezTo>
                  <a:cubicBezTo>
                    <a:pt x="22" y="20"/>
                    <a:pt x="21" y="11"/>
                    <a:pt x="16" y="5"/>
                  </a:cubicBezTo>
                  <a:cubicBezTo>
                    <a:pt x="16" y="4"/>
                    <a:pt x="15" y="4"/>
                    <a:pt x="15" y="5"/>
                  </a:cubicBezTo>
                  <a:cubicBezTo>
                    <a:pt x="14" y="16"/>
                    <a:pt x="22" y="25"/>
                    <a:pt x="24" y="35"/>
                  </a:cubicBezTo>
                  <a:cubicBezTo>
                    <a:pt x="25" y="35"/>
                    <a:pt x="25" y="35"/>
                    <a:pt x="26" y="34"/>
                  </a:cubicBezTo>
                  <a:cubicBezTo>
                    <a:pt x="24" y="31"/>
                    <a:pt x="22" y="28"/>
                    <a:pt x="21" y="24"/>
                  </a:cubicBezTo>
                  <a:cubicBezTo>
                    <a:pt x="20" y="22"/>
                    <a:pt x="19" y="19"/>
                    <a:pt x="18" y="16"/>
                  </a:cubicBezTo>
                  <a:cubicBezTo>
                    <a:pt x="18" y="14"/>
                    <a:pt x="18" y="12"/>
                    <a:pt x="17" y="10"/>
                  </a:cubicBezTo>
                  <a:cubicBezTo>
                    <a:pt x="17" y="8"/>
                    <a:pt x="17" y="6"/>
                    <a:pt x="15" y="5"/>
                  </a:cubicBezTo>
                  <a:cubicBezTo>
                    <a:pt x="13" y="2"/>
                    <a:pt x="9" y="5"/>
                    <a:pt x="7" y="7"/>
                  </a:cubicBezTo>
                  <a:cubicBezTo>
                    <a:pt x="6" y="8"/>
                    <a:pt x="5" y="10"/>
                    <a:pt x="4" y="12"/>
                  </a:cubicBezTo>
                  <a:cubicBezTo>
                    <a:pt x="3" y="13"/>
                    <a:pt x="2" y="14"/>
                    <a:pt x="1" y="15"/>
                  </a:cubicBezTo>
                  <a:cubicBezTo>
                    <a:pt x="0" y="16"/>
                    <a:pt x="1" y="17"/>
                    <a:pt x="2" y="16"/>
                  </a:cubicBezTo>
                  <a:cubicBezTo>
                    <a:pt x="4" y="14"/>
                    <a:pt x="12" y="0"/>
                    <a:pt x="15" y="6"/>
                  </a:cubicBezTo>
                  <a:cubicBezTo>
                    <a:pt x="17" y="10"/>
                    <a:pt x="16" y="14"/>
                    <a:pt x="17" y="18"/>
                  </a:cubicBezTo>
                  <a:cubicBezTo>
                    <a:pt x="18" y="21"/>
                    <a:pt x="19" y="24"/>
                    <a:pt x="20" y="26"/>
                  </a:cubicBezTo>
                  <a:cubicBezTo>
                    <a:pt x="21" y="30"/>
                    <a:pt x="23" y="32"/>
                    <a:pt x="24" y="35"/>
                  </a:cubicBezTo>
                  <a:cubicBezTo>
                    <a:pt x="25" y="36"/>
                    <a:pt x="26" y="35"/>
                    <a:pt x="26" y="35"/>
                  </a:cubicBezTo>
                  <a:cubicBezTo>
                    <a:pt x="23" y="24"/>
                    <a:pt x="16" y="16"/>
                    <a:pt x="16" y="5"/>
                  </a:cubicBezTo>
                  <a:cubicBezTo>
                    <a:pt x="16" y="5"/>
                    <a:pt x="15" y="5"/>
                    <a:pt x="15" y="5"/>
                  </a:cubicBezTo>
                  <a:cubicBezTo>
                    <a:pt x="20" y="12"/>
                    <a:pt x="21" y="20"/>
                    <a:pt x="22" y="28"/>
                  </a:cubicBezTo>
                  <a:cubicBezTo>
                    <a:pt x="25" y="37"/>
                    <a:pt x="29" y="46"/>
                    <a:pt x="30" y="56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27" y="43"/>
                    <a:pt x="25" y="29"/>
                    <a:pt x="18" y="17"/>
                  </a:cubicBezTo>
                  <a:cubicBezTo>
                    <a:pt x="18" y="17"/>
                    <a:pt x="17" y="17"/>
                    <a:pt x="17" y="18"/>
                  </a:cubicBezTo>
                  <a:cubicBezTo>
                    <a:pt x="23" y="32"/>
                    <a:pt x="28" y="46"/>
                    <a:pt x="33" y="61"/>
                  </a:cubicBezTo>
                  <a:cubicBezTo>
                    <a:pt x="33" y="61"/>
                    <a:pt x="34" y="61"/>
                    <a:pt x="34" y="61"/>
                  </a:cubicBezTo>
                  <a:cubicBezTo>
                    <a:pt x="35" y="59"/>
                    <a:pt x="36" y="58"/>
                    <a:pt x="38" y="57"/>
                  </a:cubicBezTo>
                  <a:cubicBezTo>
                    <a:pt x="39" y="55"/>
                    <a:pt x="41" y="54"/>
                    <a:pt x="43" y="54"/>
                  </a:cubicBezTo>
                  <a:cubicBezTo>
                    <a:pt x="45" y="53"/>
                    <a:pt x="46" y="57"/>
                    <a:pt x="46" y="58"/>
                  </a:cubicBezTo>
                  <a:cubicBezTo>
                    <a:pt x="46" y="60"/>
                    <a:pt x="44" y="62"/>
                    <a:pt x="42" y="62"/>
                  </a:cubicBezTo>
                  <a:cubicBezTo>
                    <a:pt x="42" y="62"/>
                    <a:pt x="39" y="63"/>
                    <a:pt x="39" y="61"/>
                  </a:cubicBezTo>
                  <a:cubicBezTo>
                    <a:pt x="39" y="61"/>
                    <a:pt x="40" y="60"/>
                    <a:pt x="40" y="59"/>
                  </a:cubicBezTo>
                  <a:cubicBezTo>
                    <a:pt x="41" y="58"/>
                    <a:pt x="42" y="57"/>
                    <a:pt x="43" y="57"/>
                  </a:cubicBezTo>
                  <a:cubicBezTo>
                    <a:pt x="45" y="57"/>
                    <a:pt x="49" y="57"/>
                    <a:pt x="48" y="60"/>
                  </a:cubicBezTo>
                  <a:cubicBezTo>
                    <a:pt x="48" y="60"/>
                    <a:pt x="46" y="61"/>
                    <a:pt x="46" y="61"/>
                  </a:cubicBezTo>
                  <a:cubicBezTo>
                    <a:pt x="45" y="62"/>
                    <a:pt x="44" y="63"/>
                    <a:pt x="42" y="63"/>
                  </a:cubicBezTo>
                  <a:cubicBezTo>
                    <a:pt x="41" y="64"/>
                    <a:pt x="39" y="64"/>
                    <a:pt x="39" y="63"/>
                  </a:cubicBezTo>
                  <a:cubicBezTo>
                    <a:pt x="38" y="62"/>
                    <a:pt x="39" y="60"/>
                    <a:pt x="39" y="59"/>
                  </a:cubicBezTo>
                  <a:cubicBezTo>
                    <a:pt x="41" y="57"/>
                    <a:pt x="42" y="55"/>
                    <a:pt x="43" y="54"/>
                  </a:cubicBezTo>
                  <a:cubicBezTo>
                    <a:pt x="45" y="53"/>
                    <a:pt x="46" y="52"/>
                    <a:pt x="48" y="51"/>
                  </a:cubicBezTo>
                  <a:cubicBezTo>
                    <a:pt x="48" y="51"/>
                    <a:pt x="47" y="51"/>
                    <a:pt x="47" y="51"/>
                  </a:cubicBezTo>
                  <a:cubicBezTo>
                    <a:pt x="47" y="52"/>
                    <a:pt x="46" y="53"/>
                    <a:pt x="45" y="54"/>
                  </a:cubicBezTo>
                  <a:cubicBezTo>
                    <a:pt x="43" y="55"/>
                    <a:pt x="42" y="57"/>
                    <a:pt x="40" y="57"/>
                  </a:cubicBezTo>
                  <a:cubicBezTo>
                    <a:pt x="41" y="57"/>
                    <a:pt x="41" y="57"/>
                    <a:pt x="41" y="58"/>
                  </a:cubicBezTo>
                  <a:cubicBezTo>
                    <a:pt x="42" y="57"/>
                    <a:pt x="46" y="53"/>
                    <a:pt x="47" y="55"/>
                  </a:cubicBezTo>
                  <a:cubicBezTo>
                    <a:pt x="48" y="58"/>
                    <a:pt x="43" y="60"/>
                    <a:pt x="41" y="60"/>
                  </a:cubicBezTo>
                  <a:cubicBezTo>
                    <a:pt x="42" y="60"/>
                    <a:pt x="42" y="60"/>
                    <a:pt x="42" y="60"/>
                  </a:cubicBezTo>
                  <a:cubicBezTo>
                    <a:pt x="42" y="59"/>
                    <a:pt x="42" y="57"/>
                    <a:pt x="44" y="57"/>
                  </a:cubicBezTo>
                  <a:cubicBezTo>
                    <a:pt x="45" y="56"/>
                    <a:pt x="46" y="57"/>
                    <a:pt x="47" y="57"/>
                  </a:cubicBezTo>
                  <a:cubicBezTo>
                    <a:pt x="49" y="58"/>
                    <a:pt x="47" y="59"/>
                    <a:pt x="46" y="60"/>
                  </a:cubicBezTo>
                  <a:cubicBezTo>
                    <a:pt x="45" y="60"/>
                    <a:pt x="41" y="63"/>
                    <a:pt x="40" y="60"/>
                  </a:cubicBezTo>
                  <a:cubicBezTo>
                    <a:pt x="40" y="59"/>
                    <a:pt x="42" y="57"/>
                    <a:pt x="42" y="56"/>
                  </a:cubicBezTo>
                  <a:cubicBezTo>
                    <a:pt x="44" y="54"/>
                    <a:pt x="46" y="54"/>
                    <a:pt x="48" y="55"/>
                  </a:cubicBezTo>
                  <a:cubicBezTo>
                    <a:pt x="49" y="57"/>
                    <a:pt x="48" y="59"/>
                    <a:pt x="47" y="60"/>
                  </a:cubicBezTo>
                  <a:cubicBezTo>
                    <a:pt x="46" y="62"/>
                    <a:pt x="44" y="64"/>
                    <a:pt x="42" y="64"/>
                  </a:cubicBezTo>
                  <a:cubicBezTo>
                    <a:pt x="40" y="65"/>
                    <a:pt x="38" y="65"/>
                    <a:pt x="37" y="63"/>
                  </a:cubicBezTo>
                  <a:cubicBezTo>
                    <a:pt x="36" y="62"/>
                    <a:pt x="36" y="59"/>
                    <a:pt x="37" y="57"/>
                  </a:cubicBezTo>
                  <a:cubicBezTo>
                    <a:pt x="39" y="54"/>
                    <a:pt x="42" y="49"/>
                    <a:pt x="46" y="48"/>
                  </a:cubicBezTo>
                  <a:cubicBezTo>
                    <a:pt x="49" y="47"/>
                    <a:pt x="53" y="49"/>
                    <a:pt x="53" y="52"/>
                  </a:cubicBezTo>
                  <a:cubicBezTo>
                    <a:pt x="54" y="54"/>
                    <a:pt x="52" y="57"/>
                    <a:pt x="51" y="60"/>
                  </a:cubicBezTo>
                  <a:cubicBezTo>
                    <a:pt x="49" y="63"/>
                    <a:pt x="46" y="65"/>
                    <a:pt x="43" y="67"/>
                  </a:cubicBezTo>
                  <a:cubicBezTo>
                    <a:pt x="41" y="69"/>
                    <a:pt x="38" y="70"/>
                    <a:pt x="35" y="69"/>
                  </a:cubicBezTo>
                  <a:cubicBezTo>
                    <a:pt x="32" y="68"/>
                    <a:pt x="31" y="64"/>
                    <a:pt x="31" y="61"/>
                  </a:cubicBezTo>
                  <a:cubicBezTo>
                    <a:pt x="30" y="52"/>
                    <a:pt x="28" y="44"/>
                    <a:pt x="25" y="35"/>
                  </a:cubicBezTo>
                  <a:cubicBezTo>
                    <a:pt x="23" y="30"/>
                    <a:pt x="21" y="24"/>
                    <a:pt x="19" y="18"/>
                  </a:cubicBezTo>
                  <a:cubicBezTo>
                    <a:pt x="18" y="15"/>
                    <a:pt x="17" y="13"/>
                    <a:pt x="16" y="10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10"/>
                    <a:pt x="5" y="14"/>
                    <a:pt x="2" y="19"/>
                  </a:cubicBezTo>
                  <a:cubicBezTo>
                    <a:pt x="1" y="20"/>
                    <a:pt x="3" y="21"/>
                    <a:pt x="3" y="20"/>
                  </a:cubicBezTo>
                  <a:cubicBezTo>
                    <a:pt x="6" y="16"/>
                    <a:pt x="10" y="12"/>
                    <a:pt x="11" y="7"/>
                  </a:cubicBezTo>
                  <a:cubicBezTo>
                    <a:pt x="12" y="6"/>
                    <a:pt x="10" y="6"/>
                    <a:pt x="10" y="6"/>
                  </a:cubicBezTo>
                  <a:cubicBezTo>
                    <a:pt x="8" y="9"/>
                    <a:pt x="6" y="12"/>
                    <a:pt x="4" y="15"/>
                  </a:cubicBezTo>
                  <a:cubicBezTo>
                    <a:pt x="4" y="16"/>
                    <a:pt x="5" y="17"/>
                    <a:pt x="6" y="16"/>
                  </a:cubicBezTo>
                  <a:cubicBezTo>
                    <a:pt x="7" y="13"/>
                    <a:pt x="8" y="9"/>
                    <a:pt x="10" y="6"/>
                  </a:cubicBezTo>
                  <a:cubicBezTo>
                    <a:pt x="11" y="4"/>
                    <a:pt x="12" y="4"/>
                    <a:pt x="13" y="6"/>
                  </a:cubicBezTo>
                  <a:cubicBezTo>
                    <a:pt x="15" y="8"/>
                    <a:pt x="16" y="11"/>
                    <a:pt x="16" y="14"/>
                  </a:cubicBezTo>
                  <a:cubicBezTo>
                    <a:pt x="20" y="26"/>
                    <a:pt x="19" y="39"/>
                    <a:pt x="26" y="49"/>
                  </a:cubicBezTo>
                  <a:cubicBezTo>
                    <a:pt x="27" y="49"/>
                    <a:pt x="28" y="49"/>
                    <a:pt x="28" y="48"/>
                  </a:cubicBezTo>
                  <a:cubicBezTo>
                    <a:pt x="24" y="35"/>
                    <a:pt x="18" y="22"/>
                    <a:pt x="15" y="9"/>
                  </a:cubicBezTo>
                  <a:cubicBezTo>
                    <a:pt x="14" y="9"/>
                    <a:pt x="14" y="9"/>
                    <a:pt x="13" y="9"/>
                  </a:cubicBezTo>
                  <a:cubicBezTo>
                    <a:pt x="19" y="27"/>
                    <a:pt x="26" y="44"/>
                    <a:pt x="28" y="62"/>
                  </a:cubicBezTo>
                  <a:cubicBezTo>
                    <a:pt x="28" y="63"/>
                    <a:pt x="30" y="63"/>
                    <a:pt x="30" y="62"/>
                  </a:cubicBezTo>
                  <a:cubicBezTo>
                    <a:pt x="29" y="53"/>
                    <a:pt x="26" y="45"/>
                    <a:pt x="23" y="37"/>
                  </a:cubicBezTo>
                  <a:cubicBezTo>
                    <a:pt x="21" y="31"/>
                    <a:pt x="20" y="23"/>
                    <a:pt x="15" y="17"/>
                  </a:cubicBezTo>
                  <a:cubicBezTo>
                    <a:pt x="15" y="16"/>
                    <a:pt x="14" y="17"/>
                    <a:pt x="14" y="18"/>
                  </a:cubicBezTo>
                  <a:cubicBezTo>
                    <a:pt x="16" y="23"/>
                    <a:pt x="18" y="28"/>
                    <a:pt x="20" y="33"/>
                  </a:cubicBezTo>
                  <a:cubicBezTo>
                    <a:pt x="21" y="37"/>
                    <a:pt x="22" y="42"/>
                    <a:pt x="24" y="47"/>
                  </a:cubicBezTo>
                  <a:cubicBezTo>
                    <a:pt x="26" y="54"/>
                    <a:pt x="25" y="63"/>
                    <a:pt x="30" y="70"/>
                  </a:cubicBezTo>
                  <a:cubicBezTo>
                    <a:pt x="30" y="70"/>
                    <a:pt x="31" y="71"/>
                    <a:pt x="31" y="70"/>
                  </a:cubicBezTo>
                  <a:cubicBezTo>
                    <a:pt x="33" y="68"/>
                    <a:pt x="34" y="65"/>
                    <a:pt x="36" y="63"/>
                  </a:cubicBezTo>
                  <a:cubicBezTo>
                    <a:pt x="39" y="59"/>
                    <a:pt x="42" y="55"/>
                    <a:pt x="45" y="53"/>
                  </a:cubicBezTo>
                  <a:cubicBezTo>
                    <a:pt x="46" y="51"/>
                    <a:pt x="48" y="51"/>
                    <a:pt x="49" y="51"/>
                  </a:cubicBezTo>
                  <a:cubicBezTo>
                    <a:pt x="51" y="51"/>
                    <a:pt x="52" y="52"/>
                    <a:pt x="53" y="53"/>
                  </a:cubicBezTo>
                  <a:cubicBezTo>
                    <a:pt x="54" y="56"/>
                    <a:pt x="51" y="60"/>
                    <a:pt x="49" y="62"/>
                  </a:cubicBezTo>
                  <a:cubicBezTo>
                    <a:pt x="47" y="65"/>
                    <a:pt x="43" y="68"/>
                    <a:pt x="39" y="69"/>
                  </a:cubicBezTo>
                  <a:cubicBezTo>
                    <a:pt x="37" y="70"/>
                    <a:pt x="33" y="72"/>
                    <a:pt x="31" y="69"/>
                  </a:cubicBezTo>
                  <a:cubicBezTo>
                    <a:pt x="30" y="67"/>
                    <a:pt x="30" y="64"/>
                    <a:pt x="31" y="63"/>
                  </a:cubicBezTo>
                  <a:cubicBezTo>
                    <a:pt x="32" y="60"/>
                    <a:pt x="34" y="58"/>
                    <a:pt x="36" y="56"/>
                  </a:cubicBezTo>
                  <a:cubicBezTo>
                    <a:pt x="40" y="52"/>
                    <a:pt x="45" y="49"/>
                    <a:pt x="51" y="50"/>
                  </a:cubicBezTo>
                  <a:cubicBezTo>
                    <a:pt x="52" y="50"/>
                    <a:pt x="54" y="50"/>
                    <a:pt x="54" y="51"/>
                  </a:cubicBezTo>
                  <a:cubicBezTo>
                    <a:pt x="55" y="52"/>
                    <a:pt x="54" y="53"/>
                    <a:pt x="54" y="54"/>
                  </a:cubicBezTo>
                  <a:cubicBezTo>
                    <a:pt x="54" y="57"/>
                    <a:pt x="52" y="59"/>
                    <a:pt x="50" y="60"/>
                  </a:cubicBezTo>
                  <a:cubicBezTo>
                    <a:pt x="47" y="64"/>
                    <a:pt x="42" y="68"/>
                    <a:pt x="38" y="69"/>
                  </a:cubicBezTo>
                  <a:cubicBezTo>
                    <a:pt x="35" y="69"/>
                    <a:pt x="33" y="69"/>
                    <a:pt x="32" y="67"/>
                  </a:cubicBezTo>
                  <a:cubicBezTo>
                    <a:pt x="31" y="64"/>
                    <a:pt x="31" y="62"/>
                    <a:pt x="32" y="59"/>
                  </a:cubicBezTo>
                  <a:cubicBezTo>
                    <a:pt x="34" y="54"/>
                    <a:pt x="39" y="49"/>
                    <a:pt x="44" y="49"/>
                  </a:cubicBezTo>
                  <a:cubicBezTo>
                    <a:pt x="50" y="48"/>
                    <a:pt x="58" y="51"/>
                    <a:pt x="57" y="58"/>
                  </a:cubicBezTo>
                  <a:cubicBezTo>
                    <a:pt x="56" y="61"/>
                    <a:pt x="54" y="63"/>
                    <a:pt x="52" y="65"/>
                  </a:cubicBezTo>
                  <a:cubicBezTo>
                    <a:pt x="50" y="67"/>
                    <a:pt x="47" y="69"/>
                    <a:pt x="44" y="70"/>
                  </a:cubicBezTo>
                  <a:cubicBezTo>
                    <a:pt x="41" y="72"/>
                    <a:pt x="35" y="72"/>
                    <a:pt x="33" y="68"/>
                  </a:cubicBezTo>
                  <a:cubicBezTo>
                    <a:pt x="32" y="65"/>
                    <a:pt x="34" y="62"/>
                    <a:pt x="36" y="59"/>
                  </a:cubicBezTo>
                  <a:cubicBezTo>
                    <a:pt x="38" y="56"/>
                    <a:pt x="41" y="53"/>
                    <a:pt x="45" y="51"/>
                  </a:cubicBezTo>
                  <a:cubicBezTo>
                    <a:pt x="47" y="49"/>
                    <a:pt x="51" y="48"/>
                    <a:pt x="54" y="49"/>
                  </a:cubicBezTo>
                  <a:cubicBezTo>
                    <a:pt x="57" y="51"/>
                    <a:pt x="58" y="54"/>
                    <a:pt x="56" y="57"/>
                  </a:cubicBezTo>
                  <a:cubicBezTo>
                    <a:pt x="54" y="60"/>
                    <a:pt x="51" y="63"/>
                    <a:pt x="48" y="65"/>
                  </a:cubicBezTo>
                  <a:cubicBezTo>
                    <a:pt x="45" y="67"/>
                    <a:pt x="41" y="69"/>
                    <a:pt x="37" y="69"/>
                  </a:cubicBezTo>
                  <a:cubicBezTo>
                    <a:pt x="34" y="68"/>
                    <a:pt x="33" y="65"/>
                    <a:pt x="34" y="62"/>
                  </a:cubicBezTo>
                  <a:cubicBezTo>
                    <a:pt x="35" y="58"/>
                    <a:pt x="39" y="54"/>
                    <a:pt x="42" y="52"/>
                  </a:cubicBezTo>
                  <a:cubicBezTo>
                    <a:pt x="45" y="50"/>
                    <a:pt x="49" y="47"/>
                    <a:pt x="52" y="48"/>
                  </a:cubicBezTo>
                  <a:cubicBezTo>
                    <a:pt x="54" y="49"/>
                    <a:pt x="54" y="50"/>
                    <a:pt x="55" y="52"/>
                  </a:cubicBezTo>
                  <a:cubicBezTo>
                    <a:pt x="55" y="54"/>
                    <a:pt x="55" y="56"/>
                    <a:pt x="54" y="57"/>
                  </a:cubicBezTo>
                  <a:cubicBezTo>
                    <a:pt x="51" y="62"/>
                    <a:pt x="45" y="65"/>
                    <a:pt x="41" y="67"/>
                  </a:cubicBezTo>
                  <a:cubicBezTo>
                    <a:pt x="39" y="68"/>
                    <a:pt x="36" y="68"/>
                    <a:pt x="34" y="68"/>
                  </a:cubicBezTo>
                  <a:cubicBezTo>
                    <a:pt x="33" y="69"/>
                    <a:pt x="32" y="69"/>
                    <a:pt x="31" y="68"/>
                  </a:cubicBezTo>
                  <a:cubicBezTo>
                    <a:pt x="31" y="68"/>
                    <a:pt x="31" y="66"/>
                    <a:pt x="31" y="66"/>
                  </a:cubicBezTo>
                  <a:cubicBezTo>
                    <a:pt x="31" y="57"/>
                    <a:pt x="30" y="49"/>
                    <a:pt x="29" y="42"/>
                  </a:cubicBezTo>
                  <a:cubicBezTo>
                    <a:pt x="28" y="37"/>
                    <a:pt x="26" y="32"/>
                    <a:pt x="24" y="28"/>
                  </a:cubicBezTo>
                  <a:cubicBezTo>
                    <a:pt x="24" y="27"/>
                    <a:pt x="23" y="27"/>
                    <a:pt x="23" y="2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5" name="Freeform 508"/>
            <p:cNvSpPr/>
            <p:nvPr/>
          </p:nvSpPr>
          <p:spPr bwMode="auto">
            <a:xfrm>
              <a:off x="6206" y="2818"/>
              <a:ext cx="141" cy="58"/>
            </a:xfrm>
            <a:custGeom>
              <a:avLst/>
              <a:gdLst>
                <a:gd name="T0" fmla="*/ 81 w 109"/>
                <a:gd name="T1" fmla="*/ 16 h 45"/>
                <a:gd name="T2" fmla="*/ 47 w 109"/>
                <a:gd name="T3" fmla="*/ 28 h 45"/>
                <a:gd name="T4" fmla="*/ 0 w 109"/>
                <a:gd name="T5" fmla="*/ 42 h 45"/>
                <a:gd name="T6" fmla="*/ 81 w 109"/>
                <a:gd name="T7" fmla="*/ 6 h 45"/>
                <a:gd name="T8" fmla="*/ 81 w 109"/>
                <a:gd name="T9" fmla="*/ 5 h 45"/>
                <a:gd name="T10" fmla="*/ 85 w 109"/>
                <a:gd name="T11" fmla="*/ 14 h 45"/>
                <a:gd name="T12" fmla="*/ 87 w 109"/>
                <a:gd name="T13" fmla="*/ 24 h 45"/>
                <a:gd name="T14" fmla="*/ 98 w 109"/>
                <a:gd name="T15" fmla="*/ 6 h 45"/>
                <a:gd name="T16" fmla="*/ 87 w 109"/>
                <a:gd name="T17" fmla="*/ 29 h 45"/>
                <a:gd name="T18" fmla="*/ 106 w 109"/>
                <a:gd name="T19" fmla="*/ 10 h 45"/>
                <a:gd name="T20" fmla="*/ 101 w 109"/>
                <a:gd name="T21" fmla="*/ 9 h 45"/>
                <a:gd name="T22" fmla="*/ 99 w 109"/>
                <a:gd name="T23" fmla="*/ 11 h 45"/>
                <a:gd name="T24" fmla="*/ 95 w 109"/>
                <a:gd name="T25" fmla="*/ 12 h 45"/>
                <a:gd name="T26" fmla="*/ 92 w 109"/>
                <a:gd name="T27" fmla="*/ 11 h 45"/>
                <a:gd name="T28" fmla="*/ 89 w 109"/>
                <a:gd name="T29" fmla="*/ 12 h 45"/>
                <a:gd name="T30" fmla="*/ 86 w 109"/>
                <a:gd name="T31" fmla="*/ 16 h 45"/>
                <a:gd name="T32" fmla="*/ 88 w 109"/>
                <a:gd name="T33" fmla="*/ 21 h 45"/>
                <a:gd name="T34" fmla="*/ 86 w 109"/>
                <a:gd name="T35" fmla="*/ 17 h 45"/>
                <a:gd name="T36" fmla="*/ 88 w 109"/>
                <a:gd name="T37" fmla="*/ 11 h 45"/>
                <a:gd name="T38" fmla="*/ 89 w 109"/>
                <a:gd name="T39" fmla="*/ 9 h 45"/>
                <a:gd name="T40" fmla="*/ 89 w 109"/>
                <a:gd name="T41" fmla="*/ 8 h 45"/>
                <a:gd name="T42" fmla="*/ 82 w 109"/>
                <a:gd name="T43" fmla="*/ 6 h 45"/>
                <a:gd name="T44" fmla="*/ 85 w 109"/>
                <a:gd name="T45" fmla="*/ 7 h 45"/>
                <a:gd name="T46" fmla="*/ 86 w 109"/>
                <a:gd name="T47" fmla="*/ 19 h 45"/>
                <a:gd name="T48" fmla="*/ 85 w 109"/>
                <a:gd name="T49" fmla="*/ 24 h 45"/>
                <a:gd name="T50" fmla="*/ 87 w 109"/>
                <a:gd name="T51" fmla="*/ 26 h 45"/>
                <a:gd name="T52" fmla="*/ 87 w 109"/>
                <a:gd name="T53" fmla="*/ 26 h 45"/>
                <a:gd name="T54" fmla="*/ 85 w 109"/>
                <a:gd name="T55" fmla="*/ 24 h 45"/>
                <a:gd name="T56" fmla="*/ 87 w 109"/>
                <a:gd name="T57" fmla="*/ 18 h 45"/>
                <a:gd name="T58" fmla="*/ 86 w 109"/>
                <a:gd name="T59" fmla="*/ 7 h 45"/>
                <a:gd name="T60" fmla="*/ 83 w 109"/>
                <a:gd name="T61" fmla="*/ 5 h 45"/>
                <a:gd name="T62" fmla="*/ 89 w 109"/>
                <a:gd name="T63" fmla="*/ 7 h 45"/>
                <a:gd name="T64" fmla="*/ 90 w 109"/>
                <a:gd name="T65" fmla="*/ 8 h 45"/>
                <a:gd name="T66" fmla="*/ 89 w 109"/>
                <a:gd name="T67" fmla="*/ 11 h 45"/>
                <a:gd name="T68" fmla="*/ 88 w 109"/>
                <a:gd name="T69" fmla="*/ 15 h 45"/>
                <a:gd name="T70" fmla="*/ 89 w 109"/>
                <a:gd name="T71" fmla="*/ 21 h 45"/>
                <a:gd name="T72" fmla="*/ 88 w 109"/>
                <a:gd name="T73" fmla="*/ 15 h 45"/>
                <a:gd name="T74" fmla="*/ 89 w 109"/>
                <a:gd name="T75" fmla="*/ 10 h 45"/>
                <a:gd name="T76" fmla="*/ 92 w 109"/>
                <a:gd name="T77" fmla="*/ 10 h 45"/>
                <a:gd name="T78" fmla="*/ 94 w 109"/>
                <a:gd name="T79" fmla="*/ 11 h 45"/>
                <a:gd name="T80" fmla="*/ 98 w 109"/>
                <a:gd name="T81" fmla="*/ 11 h 45"/>
                <a:gd name="T82" fmla="*/ 101 w 109"/>
                <a:gd name="T83" fmla="*/ 8 h 45"/>
                <a:gd name="T84" fmla="*/ 100 w 109"/>
                <a:gd name="T85" fmla="*/ 5 h 45"/>
                <a:gd name="T86" fmla="*/ 87 w 109"/>
                <a:gd name="T87" fmla="*/ 26 h 45"/>
                <a:gd name="T88" fmla="*/ 105 w 109"/>
                <a:gd name="T89" fmla="*/ 6 h 45"/>
                <a:gd name="T90" fmla="*/ 86 w 109"/>
                <a:gd name="T91" fmla="*/ 25 h 45"/>
                <a:gd name="T92" fmla="*/ 84 w 109"/>
                <a:gd name="T93" fmla="*/ 15 h 45"/>
                <a:gd name="T94" fmla="*/ 80 w 109"/>
                <a:gd name="T95" fmla="*/ 4 h 45"/>
                <a:gd name="T96" fmla="*/ 79 w 109"/>
                <a:gd name="T97" fmla="*/ 6 h 45"/>
                <a:gd name="T98" fmla="*/ 1 w 109"/>
                <a:gd name="T99" fmla="*/ 44 h 45"/>
                <a:gd name="T100" fmla="*/ 47 w 109"/>
                <a:gd name="T101" fmla="*/ 27 h 45"/>
                <a:gd name="T102" fmla="*/ 81 w 109"/>
                <a:gd name="T103" fmla="*/ 14 h 45"/>
                <a:gd name="T104" fmla="*/ 23 w 109"/>
                <a:gd name="T105" fmla="*/ 3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9" h="45">
                  <a:moveTo>
                    <a:pt x="23" y="38"/>
                  </a:moveTo>
                  <a:cubicBezTo>
                    <a:pt x="33" y="34"/>
                    <a:pt x="43" y="30"/>
                    <a:pt x="54" y="27"/>
                  </a:cubicBezTo>
                  <a:cubicBezTo>
                    <a:pt x="58" y="25"/>
                    <a:pt x="63" y="23"/>
                    <a:pt x="68" y="21"/>
                  </a:cubicBezTo>
                  <a:cubicBezTo>
                    <a:pt x="72" y="20"/>
                    <a:pt x="77" y="18"/>
                    <a:pt x="81" y="16"/>
                  </a:cubicBezTo>
                  <a:cubicBezTo>
                    <a:pt x="82" y="15"/>
                    <a:pt x="82" y="14"/>
                    <a:pt x="81" y="14"/>
                  </a:cubicBezTo>
                  <a:cubicBezTo>
                    <a:pt x="53" y="20"/>
                    <a:pt x="29" y="36"/>
                    <a:pt x="1" y="44"/>
                  </a:cubicBezTo>
                  <a:cubicBezTo>
                    <a:pt x="0" y="44"/>
                    <a:pt x="1" y="45"/>
                    <a:pt x="2" y="45"/>
                  </a:cubicBezTo>
                  <a:cubicBezTo>
                    <a:pt x="17" y="40"/>
                    <a:pt x="32" y="34"/>
                    <a:pt x="47" y="28"/>
                  </a:cubicBezTo>
                  <a:cubicBezTo>
                    <a:pt x="60" y="23"/>
                    <a:pt x="73" y="15"/>
                    <a:pt x="88" y="12"/>
                  </a:cubicBezTo>
                  <a:cubicBezTo>
                    <a:pt x="88" y="12"/>
                    <a:pt x="88" y="11"/>
                    <a:pt x="88" y="11"/>
                  </a:cubicBezTo>
                  <a:cubicBezTo>
                    <a:pt x="72" y="15"/>
                    <a:pt x="57" y="21"/>
                    <a:pt x="42" y="26"/>
                  </a:cubicBezTo>
                  <a:cubicBezTo>
                    <a:pt x="29" y="32"/>
                    <a:pt x="15" y="39"/>
                    <a:pt x="0" y="42"/>
                  </a:cubicBezTo>
                  <a:cubicBezTo>
                    <a:pt x="0" y="43"/>
                    <a:pt x="1" y="43"/>
                    <a:pt x="1" y="44"/>
                  </a:cubicBezTo>
                  <a:cubicBezTo>
                    <a:pt x="29" y="36"/>
                    <a:pt x="56" y="23"/>
                    <a:pt x="83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3" y="11"/>
                    <a:pt x="82" y="8"/>
                    <a:pt x="81" y="6"/>
                  </a:cubicBezTo>
                  <a:cubicBezTo>
                    <a:pt x="80" y="6"/>
                    <a:pt x="80" y="6"/>
                    <a:pt x="79" y="6"/>
                  </a:cubicBezTo>
                  <a:cubicBezTo>
                    <a:pt x="82" y="12"/>
                    <a:pt x="81" y="19"/>
                    <a:pt x="83" y="25"/>
                  </a:cubicBezTo>
                  <a:cubicBezTo>
                    <a:pt x="83" y="26"/>
                    <a:pt x="84" y="26"/>
                    <a:pt x="84" y="25"/>
                  </a:cubicBezTo>
                  <a:cubicBezTo>
                    <a:pt x="83" y="18"/>
                    <a:pt x="80" y="11"/>
                    <a:pt x="81" y="5"/>
                  </a:cubicBezTo>
                  <a:cubicBezTo>
                    <a:pt x="81" y="5"/>
                    <a:pt x="80" y="5"/>
                    <a:pt x="80" y="5"/>
                  </a:cubicBezTo>
                  <a:cubicBezTo>
                    <a:pt x="84" y="11"/>
                    <a:pt x="84" y="19"/>
                    <a:pt x="86" y="26"/>
                  </a:cubicBezTo>
                  <a:cubicBezTo>
                    <a:pt x="86" y="26"/>
                    <a:pt x="88" y="26"/>
                    <a:pt x="88" y="26"/>
                  </a:cubicBezTo>
                  <a:cubicBezTo>
                    <a:pt x="88" y="21"/>
                    <a:pt x="86" y="18"/>
                    <a:pt x="85" y="14"/>
                  </a:cubicBezTo>
                  <a:cubicBezTo>
                    <a:pt x="84" y="11"/>
                    <a:pt x="83" y="7"/>
                    <a:pt x="81" y="4"/>
                  </a:cubicBezTo>
                  <a:cubicBezTo>
                    <a:pt x="80" y="3"/>
                    <a:pt x="79" y="4"/>
                    <a:pt x="80" y="4"/>
                  </a:cubicBezTo>
                  <a:cubicBezTo>
                    <a:pt x="83" y="11"/>
                    <a:pt x="84" y="18"/>
                    <a:pt x="86" y="25"/>
                  </a:cubicBezTo>
                  <a:cubicBezTo>
                    <a:pt x="86" y="25"/>
                    <a:pt x="87" y="25"/>
                    <a:pt x="87" y="24"/>
                  </a:cubicBezTo>
                  <a:cubicBezTo>
                    <a:pt x="83" y="17"/>
                    <a:pt x="80" y="9"/>
                    <a:pt x="77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81" y="2"/>
                    <a:pt x="86" y="4"/>
                    <a:pt x="91" y="5"/>
                  </a:cubicBezTo>
                  <a:cubicBezTo>
                    <a:pt x="94" y="5"/>
                    <a:pt x="95" y="5"/>
                    <a:pt x="98" y="6"/>
                  </a:cubicBezTo>
                  <a:cubicBezTo>
                    <a:pt x="100" y="6"/>
                    <a:pt x="103" y="6"/>
                    <a:pt x="104" y="7"/>
                  </a:cubicBezTo>
                  <a:cubicBezTo>
                    <a:pt x="104" y="7"/>
                    <a:pt x="104" y="7"/>
                    <a:pt x="104" y="6"/>
                  </a:cubicBezTo>
                  <a:cubicBezTo>
                    <a:pt x="99" y="14"/>
                    <a:pt x="92" y="21"/>
                    <a:pt x="86" y="28"/>
                  </a:cubicBezTo>
                  <a:cubicBezTo>
                    <a:pt x="86" y="28"/>
                    <a:pt x="86" y="28"/>
                    <a:pt x="87" y="29"/>
                  </a:cubicBezTo>
                  <a:cubicBezTo>
                    <a:pt x="88" y="27"/>
                    <a:pt x="89" y="26"/>
                    <a:pt x="90" y="25"/>
                  </a:cubicBezTo>
                  <a:cubicBezTo>
                    <a:pt x="92" y="23"/>
                    <a:pt x="94" y="21"/>
                    <a:pt x="96" y="19"/>
                  </a:cubicBezTo>
                  <a:cubicBezTo>
                    <a:pt x="98" y="18"/>
                    <a:pt x="100" y="16"/>
                    <a:pt x="102" y="14"/>
                  </a:cubicBezTo>
                  <a:cubicBezTo>
                    <a:pt x="103" y="13"/>
                    <a:pt x="105" y="11"/>
                    <a:pt x="106" y="10"/>
                  </a:cubicBezTo>
                  <a:cubicBezTo>
                    <a:pt x="109" y="2"/>
                    <a:pt x="89" y="3"/>
                    <a:pt x="86" y="3"/>
                  </a:cubicBezTo>
                  <a:cubicBezTo>
                    <a:pt x="84" y="3"/>
                    <a:pt x="82" y="3"/>
                    <a:pt x="80" y="3"/>
                  </a:cubicBezTo>
                  <a:cubicBezTo>
                    <a:pt x="79" y="3"/>
                    <a:pt x="79" y="4"/>
                    <a:pt x="79" y="4"/>
                  </a:cubicBezTo>
                  <a:cubicBezTo>
                    <a:pt x="86" y="7"/>
                    <a:pt x="94" y="6"/>
                    <a:pt x="101" y="9"/>
                  </a:cubicBezTo>
                  <a:cubicBezTo>
                    <a:pt x="101" y="9"/>
                    <a:pt x="101" y="9"/>
                    <a:pt x="100" y="8"/>
                  </a:cubicBezTo>
                  <a:cubicBezTo>
                    <a:pt x="96" y="14"/>
                    <a:pt x="91" y="19"/>
                    <a:pt x="86" y="25"/>
                  </a:cubicBezTo>
                  <a:cubicBezTo>
                    <a:pt x="86" y="25"/>
                    <a:pt x="87" y="26"/>
                    <a:pt x="87" y="26"/>
                  </a:cubicBezTo>
                  <a:cubicBezTo>
                    <a:pt x="90" y="20"/>
                    <a:pt x="97" y="17"/>
                    <a:pt x="99" y="11"/>
                  </a:cubicBezTo>
                  <a:cubicBezTo>
                    <a:pt x="100" y="11"/>
                    <a:pt x="99" y="10"/>
                    <a:pt x="98" y="11"/>
                  </a:cubicBezTo>
                  <a:cubicBezTo>
                    <a:pt x="93" y="13"/>
                    <a:pt x="88" y="16"/>
                    <a:pt x="83" y="20"/>
                  </a:cubicBezTo>
                  <a:cubicBezTo>
                    <a:pt x="84" y="20"/>
                    <a:pt x="84" y="20"/>
                    <a:pt x="85" y="21"/>
                  </a:cubicBezTo>
                  <a:cubicBezTo>
                    <a:pt x="88" y="18"/>
                    <a:pt x="92" y="15"/>
                    <a:pt x="95" y="12"/>
                  </a:cubicBezTo>
                  <a:cubicBezTo>
                    <a:pt x="95" y="11"/>
                    <a:pt x="95" y="10"/>
                    <a:pt x="94" y="11"/>
                  </a:cubicBezTo>
                  <a:cubicBezTo>
                    <a:pt x="90" y="12"/>
                    <a:pt x="85" y="14"/>
                    <a:pt x="82" y="18"/>
                  </a:cubicBezTo>
                  <a:cubicBezTo>
                    <a:pt x="81" y="18"/>
                    <a:pt x="82" y="19"/>
                    <a:pt x="83" y="19"/>
                  </a:cubicBezTo>
                  <a:cubicBezTo>
                    <a:pt x="86" y="16"/>
                    <a:pt x="89" y="14"/>
                    <a:pt x="92" y="11"/>
                  </a:cubicBezTo>
                  <a:cubicBezTo>
                    <a:pt x="93" y="11"/>
                    <a:pt x="93" y="10"/>
                    <a:pt x="92" y="10"/>
                  </a:cubicBezTo>
                  <a:cubicBezTo>
                    <a:pt x="88" y="9"/>
                    <a:pt x="85" y="12"/>
                    <a:pt x="81" y="13"/>
                  </a:cubicBezTo>
                  <a:cubicBezTo>
                    <a:pt x="82" y="14"/>
                    <a:pt x="82" y="14"/>
                    <a:pt x="82" y="14"/>
                  </a:cubicBezTo>
                  <a:cubicBezTo>
                    <a:pt x="84" y="13"/>
                    <a:pt x="86" y="12"/>
                    <a:pt x="89" y="12"/>
                  </a:cubicBezTo>
                  <a:cubicBezTo>
                    <a:pt x="89" y="12"/>
                    <a:pt x="90" y="11"/>
                    <a:pt x="89" y="10"/>
                  </a:cubicBezTo>
                  <a:cubicBezTo>
                    <a:pt x="87" y="9"/>
                    <a:pt x="85" y="8"/>
                    <a:pt x="84" y="6"/>
                  </a:cubicBezTo>
                  <a:cubicBezTo>
                    <a:pt x="83" y="6"/>
                    <a:pt x="82" y="6"/>
                    <a:pt x="83" y="7"/>
                  </a:cubicBezTo>
                  <a:cubicBezTo>
                    <a:pt x="84" y="10"/>
                    <a:pt x="85" y="14"/>
                    <a:pt x="86" y="16"/>
                  </a:cubicBezTo>
                  <a:cubicBezTo>
                    <a:pt x="87" y="16"/>
                    <a:pt x="87" y="15"/>
                    <a:pt x="88" y="15"/>
                  </a:cubicBezTo>
                  <a:cubicBezTo>
                    <a:pt x="85" y="12"/>
                    <a:pt x="83" y="9"/>
                    <a:pt x="80" y="7"/>
                  </a:cubicBezTo>
                  <a:cubicBezTo>
                    <a:pt x="79" y="7"/>
                    <a:pt x="78" y="8"/>
                    <a:pt x="79" y="9"/>
                  </a:cubicBezTo>
                  <a:cubicBezTo>
                    <a:pt x="83" y="12"/>
                    <a:pt x="85" y="17"/>
                    <a:pt x="88" y="21"/>
                  </a:cubicBezTo>
                  <a:cubicBezTo>
                    <a:pt x="88" y="22"/>
                    <a:pt x="89" y="21"/>
                    <a:pt x="89" y="21"/>
                  </a:cubicBezTo>
                  <a:cubicBezTo>
                    <a:pt x="87" y="17"/>
                    <a:pt x="88" y="13"/>
                    <a:pt x="86" y="9"/>
                  </a:cubicBezTo>
                  <a:cubicBezTo>
                    <a:pt x="86" y="9"/>
                    <a:pt x="85" y="9"/>
                    <a:pt x="85" y="10"/>
                  </a:cubicBezTo>
                  <a:cubicBezTo>
                    <a:pt x="86" y="12"/>
                    <a:pt x="86" y="14"/>
                    <a:pt x="86" y="17"/>
                  </a:cubicBezTo>
                  <a:cubicBezTo>
                    <a:pt x="87" y="18"/>
                    <a:pt x="87" y="21"/>
                    <a:pt x="88" y="22"/>
                  </a:cubicBezTo>
                  <a:cubicBezTo>
                    <a:pt x="89" y="23"/>
                    <a:pt x="90" y="22"/>
                    <a:pt x="90" y="21"/>
                  </a:cubicBezTo>
                  <a:cubicBezTo>
                    <a:pt x="90" y="18"/>
                    <a:pt x="89" y="14"/>
                    <a:pt x="89" y="11"/>
                  </a:cubicBezTo>
                  <a:cubicBezTo>
                    <a:pt x="88" y="11"/>
                    <a:pt x="88" y="11"/>
                    <a:pt x="88" y="11"/>
                  </a:cubicBezTo>
                  <a:cubicBezTo>
                    <a:pt x="89" y="14"/>
                    <a:pt x="90" y="16"/>
                    <a:pt x="91" y="18"/>
                  </a:cubicBezTo>
                  <a:cubicBezTo>
                    <a:pt x="92" y="19"/>
                    <a:pt x="92" y="19"/>
                    <a:pt x="92" y="18"/>
                  </a:cubicBezTo>
                  <a:cubicBezTo>
                    <a:pt x="94" y="15"/>
                    <a:pt x="92" y="11"/>
                    <a:pt x="91" y="8"/>
                  </a:cubicBezTo>
                  <a:cubicBezTo>
                    <a:pt x="90" y="9"/>
                    <a:pt x="90" y="9"/>
                    <a:pt x="89" y="9"/>
                  </a:cubicBezTo>
                  <a:cubicBezTo>
                    <a:pt x="91" y="11"/>
                    <a:pt x="92" y="13"/>
                    <a:pt x="94" y="15"/>
                  </a:cubicBezTo>
                  <a:cubicBezTo>
                    <a:pt x="94" y="16"/>
                    <a:pt x="95" y="15"/>
                    <a:pt x="95" y="14"/>
                  </a:cubicBezTo>
                  <a:cubicBezTo>
                    <a:pt x="94" y="11"/>
                    <a:pt x="92" y="9"/>
                    <a:pt x="90" y="7"/>
                  </a:cubicBezTo>
                  <a:cubicBezTo>
                    <a:pt x="90" y="7"/>
                    <a:pt x="90" y="8"/>
                    <a:pt x="89" y="8"/>
                  </a:cubicBezTo>
                  <a:cubicBezTo>
                    <a:pt x="92" y="8"/>
                    <a:pt x="95" y="10"/>
                    <a:pt x="98" y="10"/>
                  </a:cubicBezTo>
                  <a:cubicBezTo>
                    <a:pt x="98" y="11"/>
                    <a:pt x="99" y="9"/>
                    <a:pt x="98" y="9"/>
                  </a:cubicBezTo>
                  <a:cubicBezTo>
                    <a:pt x="93" y="7"/>
                    <a:pt x="88" y="5"/>
                    <a:pt x="83" y="5"/>
                  </a:cubicBezTo>
                  <a:cubicBezTo>
                    <a:pt x="82" y="5"/>
                    <a:pt x="82" y="6"/>
                    <a:pt x="82" y="6"/>
                  </a:cubicBezTo>
                  <a:cubicBezTo>
                    <a:pt x="87" y="9"/>
                    <a:pt x="93" y="11"/>
                    <a:pt x="98" y="11"/>
                  </a:cubicBezTo>
                  <a:cubicBezTo>
                    <a:pt x="99" y="11"/>
                    <a:pt x="99" y="10"/>
                    <a:pt x="98" y="9"/>
                  </a:cubicBezTo>
                  <a:cubicBezTo>
                    <a:pt x="95" y="7"/>
                    <a:pt x="90" y="5"/>
                    <a:pt x="85" y="6"/>
                  </a:cubicBezTo>
                  <a:cubicBezTo>
                    <a:pt x="85" y="6"/>
                    <a:pt x="85" y="6"/>
                    <a:pt x="85" y="7"/>
                  </a:cubicBezTo>
                  <a:cubicBezTo>
                    <a:pt x="88" y="10"/>
                    <a:pt x="93" y="11"/>
                    <a:pt x="97" y="11"/>
                  </a:cubicBezTo>
                  <a:cubicBezTo>
                    <a:pt x="97" y="10"/>
                    <a:pt x="97" y="10"/>
                    <a:pt x="97" y="10"/>
                  </a:cubicBezTo>
                  <a:cubicBezTo>
                    <a:pt x="93" y="12"/>
                    <a:pt x="88" y="14"/>
                    <a:pt x="86" y="18"/>
                  </a:cubicBezTo>
                  <a:cubicBezTo>
                    <a:pt x="85" y="18"/>
                    <a:pt x="86" y="19"/>
                    <a:pt x="86" y="19"/>
                  </a:cubicBezTo>
                  <a:cubicBezTo>
                    <a:pt x="89" y="19"/>
                    <a:pt x="91" y="18"/>
                    <a:pt x="92" y="17"/>
                  </a:cubicBezTo>
                  <a:cubicBezTo>
                    <a:pt x="92" y="16"/>
                    <a:pt x="92" y="16"/>
                    <a:pt x="92" y="16"/>
                  </a:cubicBezTo>
                  <a:cubicBezTo>
                    <a:pt x="89" y="18"/>
                    <a:pt x="86" y="20"/>
                    <a:pt x="84" y="23"/>
                  </a:cubicBezTo>
                  <a:cubicBezTo>
                    <a:pt x="84" y="24"/>
                    <a:pt x="84" y="25"/>
                    <a:pt x="85" y="24"/>
                  </a:cubicBezTo>
                  <a:cubicBezTo>
                    <a:pt x="86" y="24"/>
                    <a:pt x="87" y="24"/>
                    <a:pt x="88" y="24"/>
                  </a:cubicBezTo>
                  <a:cubicBezTo>
                    <a:pt x="87" y="23"/>
                    <a:pt x="87" y="23"/>
                    <a:pt x="87" y="23"/>
                  </a:cubicBezTo>
                  <a:cubicBezTo>
                    <a:pt x="86" y="23"/>
                    <a:pt x="86" y="24"/>
                    <a:pt x="86" y="25"/>
                  </a:cubicBezTo>
                  <a:cubicBezTo>
                    <a:pt x="86" y="25"/>
                    <a:pt x="86" y="25"/>
                    <a:pt x="87" y="26"/>
                  </a:cubicBezTo>
                  <a:cubicBezTo>
                    <a:pt x="88" y="24"/>
                    <a:pt x="89" y="23"/>
                    <a:pt x="90" y="22"/>
                  </a:cubicBezTo>
                  <a:cubicBezTo>
                    <a:pt x="91" y="21"/>
                    <a:pt x="90" y="20"/>
                    <a:pt x="89" y="21"/>
                  </a:cubicBezTo>
                  <a:cubicBezTo>
                    <a:pt x="88" y="22"/>
                    <a:pt x="87" y="23"/>
                    <a:pt x="86" y="25"/>
                  </a:cubicBezTo>
                  <a:cubicBezTo>
                    <a:pt x="85" y="26"/>
                    <a:pt x="86" y="26"/>
                    <a:pt x="87" y="26"/>
                  </a:cubicBezTo>
                  <a:cubicBezTo>
                    <a:pt x="87" y="25"/>
                    <a:pt x="88" y="24"/>
                    <a:pt x="88" y="23"/>
                  </a:cubicBezTo>
                  <a:cubicBezTo>
                    <a:pt x="88" y="23"/>
                    <a:pt x="88" y="22"/>
                    <a:pt x="87" y="22"/>
                  </a:cubicBezTo>
                  <a:cubicBezTo>
                    <a:pt x="86" y="23"/>
                    <a:pt x="86" y="23"/>
                    <a:pt x="85" y="23"/>
                  </a:cubicBezTo>
                  <a:cubicBezTo>
                    <a:pt x="85" y="23"/>
                    <a:pt x="85" y="24"/>
                    <a:pt x="85" y="24"/>
                  </a:cubicBezTo>
                  <a:cubicBezTo>
                    <a:pt x="88" y="21"/>
                    <a:pt x="91" y="19"/>
                    <a:pt x="93" y="17"/>
                  </a:cubicBezTo>
                  <a:cubicBezTo>
                    <a:pt x="93" y="16"/>
                    <a:pt x="92" y="15"/>
                    <a:pt x="92" y="15"/>
                  </a:cubicBezTo>
                  <a:cubicBezTo>
                    <a:pt x="90" y="16"/>
                    <a:pt x="88" y="17"/>
                    <a:pt x="86" y="17"/>
                  </a:cubicBezTo>
                  <a:cubicBezTo>
                    <a:pt x="86" y="18"/>
                    <a:pt x="87" y="18"/>
                    <a:pt x="87" y="18"/>
                  </a:cubicBezTo>
                  <a:cubicBezTo>
                    <a:pt x="89" y="15"/>
                    <a:pt x="94" y="13"/>
                    <a:pt x="98" y="11"/>
                  </a:cubicBezTo>
                  <a:cubicBezTo>
                    <a:pt x="98" y="10"/>
                    <a:pt x="98" y="9"/>
                    <a:pt x="97" y="9"/>
                  </a:cubicBezTo>
                  <a:cubicBezTo>
                    <a:pt x="93" y="9"/>
                    <a:pt x="89" y="9"/>
                    <a:pt x="86" y="6"/>
                  </a:cubicBezTo>
                  <a:cubicBezTo>
                    <a:pt x="86" y="6"/>
                    <a:pt x="86" y="7"/>
                    <a:pt x="86" y="7"/>
                  </a:cubicBezTo>
                  <a:cubicBezTo>
                    <a:pt x="88" y="7"/>
                    <a:pt x="90" y="7"/>
                    <a:pt x="92" y="8"/>
                  </a:cubicBezTo>
                  <a:cubicBezTo>
                    <a:pt x="94" y="9"/>
                    <a:pt x="96" y="9"/>
                    <a:pt x="98" y="11"/>
                  </a:cubicBezTo>
                  <a:cubicBezTo>
                    <a:pt x="98" y="10"/>
                    <a:pt x="98" y="10"/>
                    <a:pt x="98" y="9"/>
                  </a:cubicBezTo>
                  <a:cubicBezTo>
                    <a:pt x="93" y="9"/>
                    <a:pt x="87" y="7"/>
                    <a:pt x="83" y="5"/>
                  </a:cubicBezTo>
                  <a:cubicBezTo>
                    <a:pt x="83" y="5"/>
                    <a:pt x="83" y="6"/>
                    <a:pt x="83" y="6"/>
                  </a:cubicBezTo>
                  <a:cubicBezTo>
                    <a:pt x="88" y="6"/>
                    <a:pt x="93" y="9"/>
                    <a:pt x="98" y="10"/>
                  </a:cubicBezTo>
                  <a:cubicBezTo>
                    <a:pt x="98" y="10"/>
                    <a:pt x="98" y="9"/>
                    <a:pt x="98" y="9"/>
                  </a:cubicBezTo>
                  <a:cubicBezTo>
                    <a:pt x="95" y="8"/>
                    <a:pt x="92" y="6"/>
                    <a:pt x="89" y="7"/>
                  </a:cubicBezTo>
                  <a:cubicBezTo>
                    <a:pt x="89" y="7"/>
                    <a:pt x="88" y="7"/>
                    <a:pt x="89" y="8"/>
                  </a:cubicBezTo>
                  <a:cubicBezTo>
                    <a:pt x="91" y="10"/>
                    <a:pt x="93" y="12"/>
                    <a:pt x="94" y="15"/>
                  </a:cubicBezTo>
                  <a:cubicBezTo>
                    <a:pt x="94" y="14"/>
                    <a:pt x="94" y="14"/>
                    <a:pt x="95" y="14"/>
                  </a:cubicBezTo>
                  <a:cubicBezTo>
                    <a:pt x="93" y="12"/>
                    <a:pt x="92" y="10"/>
                    <a:pt x="90" y="8"/>
                  </a:cubicBezTo>
                  <a:cubicBezTo>
                    <a:pt x="90" y="8"/>
                    <a:pt x="89" y="8"/>
                    <a:pt x="89" y="9"/>
                  </a:cubicBezTo>
                  <a:cubicBezTo>
                    <a:pt x="90" y="12"/>
                    <a:pt x="92" y="15"/>
                    <a:pt x="91" y="18"/>
                  </a:cubicBezTo>
                  <a:cubicBezTo>
                    <a:pt x="92" y="18"/>
                    <a:pt x="92" y="18"/>
                    <a:pt x="92" y="18"/>
                  </a:cubicBezTo>
                  <a:cubicBezTo>
                    <a:pt x="91" y="15"/>
                    <a:pt x="90" y="13"/>
                    <a:pt x="89" y="11"/>
                  </a:cubicBezTo>
                  <a:cubicBezTo>
                    <a:pt x="88" y="10"/>
                    <a:pt x="88" y="10"/>
                    <a:pt x="87" y="11"/>
                  </a:cubicBezTo>
                  <a:cubicBezTo>
                    <a:pt x="87" y="14"/>
                    <a:pt x="88" y="18"/>
                    <a:pt x="88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88" y="20"/>
                    <a:pt x="88" y="17"/>
                    <a:pt x="88" y="15"/>
                  </a:cubicBezTo>
                  <a:cubicBezTo>
                    <a:pt x="87" y="13"/>
                    <a:pt x="87" y="11"/>
                    <a:pt x="86" y="9"/>
                  </a:cubicBezTo>
                  <a:cubicBezTo>
                    <a:pt x="86" y="9"/>
                    <a:pt x="86" y="10"/>
                    <a:pt x="85" y="10"/>
                  </a:cubicBezTo>
                  <a:cubicBezTo>
                    <a:pt x="87" y="14"/>
                    <a:pt x="86" y="18"/>
                    <a:pt x="88" y="21"/>
                  </a:cubicBezTo>
                  <a:cubicBezTo>
                    <a:pt x="88" y="21"/>
                    <a:pt x="88" y="21"/>
                    <a:pt x="89" y="21"/>
                  </a:cubicBezTo>
                  <a:cubicBezTo>
                    <a:pt x="86" y="16"/>
                    <a:pt x="83" y="11"/>
                    <a:pt x="80" y="8"/>
                  </a:cubicBezTo>
                  <a:cubicBezTo>
                    <a:pt x="80" y="8"/>
                    <a:pt x="79" y="8"/>
                    <a:pt x="79" y="9"/>
                  </a:cubicBezTo>
                  <a:cubicBezTo>
                    <a:pt x="82" y="10"/>
                    <a:pt x="84" y="14"/>
                    <a:pt x="87" y="16"/>
                  </a:cubicBezTo>
                  <a:cubicBezTo>
                    <a:pt x="87" y="17"/>
                    <a:pt x="88" y="16"/>
                    <a:pt x="88" y="15"/>
                  </a:cubicBezTo>
                  <a:cubicBezTo>
                    <a:pt x="86" y="13"/>
                    <a:pt x="85" y="9"/>
                    <a:pt x="84" y="6"/>
                  </a:cubicBezTo>
                  <a:cubicBezTo>
                    <a:pt x="83" y="7"/>
                    <a:pt x="83" y="7"/>
                    <a:pt x="83" y="7"/>
                  </a:cubicBezTo>
                  <a:cubicBezTo>
                    <a:pt x="85" y="9"/>
                    <a:pt x="86" y="11"/>
                    <a:pt x="88" y="12"/>
                  </a:cubicBezTo>
                  <a:cubicBezTo>
                    <a:pt x="88" y="11"/>
                    <a:pt x="88" y="11"/>
                    <a:pt x="89" y="10"/>
                  </a:cubicBezTo>
                  <a:cubicBezTo>
                    <a:pt x="86" y="10"/>
                    <a:pt x="83" y="11"/>
                    <a:pt x="81" y="13"/>
                  </a:cubicBezTo>
                  <a:cubicBezTo>
                    <a:pt x="81" y="14"/>
                    <a:pt x="81" y="15"/>
                    <a:pt x="82" y="14"/>
                  </a:cubicBezTo>
                  <a:cubicBezTo>
                    <a:pt x="85" y="14"/>
                    <a:pt x="88" y="11"/>
                    <a:pt x="92" y="11"/>
                  </a:cubicBezTo>
                  <a:cubicBezTo>
                    <a:pt x="92" y="11"/>
                    <a:pt x="92" y="10"/>
                    <a:pt x="92" y="10"/>
                  </a:cubicBezTo>
                  <a:cubicBezTo>
                    <a:pt x="88" y="13"/>
                    <a:pt x="85" y="15"/>
                    <a:pt x="82" y="17"/>
                  </a:cubicBezTo>
                  <a:cubicBezTo>
                    <a:pt x="82" y="18"/>
                    <a:pt x="82" y="18"/>
                    <a:pt x="83" y="18"/>
                  </a:cubicBezTo>
                  <a:cubicBezTo>
                    <a:pt x="86" y="16"/>
                    <a:pt x="90" y="14"/>
                    <a:pt x="94" y="12"/>
                  </a:cubicBezTo>
                  <a:cubicBezTo>
                    <a:pt x="94" y="12"/>
                    <a:pt x="94" y="11"/>
                    <a:pt x="94" y="11"/>
                  </a:cubicBezTo>
                  <a:cubicBezTo>
                    <a:pt x="91" y="14"/>
                    <a:pt x="87" y="17"/>
                    <a:pt x="83" y="20"/>
                  </a:cubicBezTo>
                  <a:cubicBezTo>
                    <a:pt x="83" y="20"/>
                    <a:pt x="84" y="21"/>
                    <a:pt x="84" y="21"/>
                  </a:cubicBezTo>
                  <a:cubicBezTo>
                    <a:pt x="89" y="17"/>
                    <a:pt x="94" y="14"/>
                    <a:pt x="99" y="12"/>
                  </a:cubicBezTo>
                  <a:cubicBezTo>
                    <a:pt x="99" y="11"/>
                    <a:pt x="98" y="11"/>
                    <a:pt x="98" y="11"/>
                  </a:cubicBezTo>
                  <a:cubicBezTo>
                    <a:pt x="95" y="17"/>
                    <a:pt x="89" y="20"/>
                    <a:pt x="86" y="25"/>
                  </a:cubicBezTo>
                  <a:cubicBezTo>
                    <a:pt x="85" y="26"/>
                    <a:pt x="86" y="27"/>
                    <a:pt x="87" y="26"/>
                  </a:cubicBezTo>
                  <a:cubicBezTo>
                    <a:pt x="92" y="21"/>
                    <a:pt x="97" y="15"/>
                    <a:pt x="101" y="9"/>
                  </a:cubicBezTo>
                  <a:cubicBezTo>
                    <a:pt x="102" y="9"/>
                    <a:pt x="102" y="9"/>
                    <a:pt x="101" y="8"/>
                  </a:cubicBezTo>
                  <a:cubicBezTo>
                    <a:pt x="94" y="5"/>
                    <a:pt x="87" y="6"/>
                    <a:pt x="80" y="3"/>
                  </a:cubicBezTo>
                  <a:cubicBezTo>
                    <a:pt x="80" y="3"/>
                    <a:pt x="80" y="4"/>
                    <a:pt x="80" y="4"/>
                  </a:cubicBezTo>
                  <a:cubicBezTo>
                    <a:pt x="84" y="5"/>
                    <a:pt x="88" y="4"/>
                    <a:pt x="92" y="4"/>
                  </a:cubicBezTo>
                  <a:cubicBezTo>
                    <a:pt x="94" y="5"/>
                    <a:pt x="97" y="5"/>
                    <a:pt x="100" y="5"/>
                  </a:cubicBezTo>
                  <a:cubicBezTo>
                    <a:pt x="101" y="5"/>
                    <a:pt x="103" y="6"/>
                    <a:pt x="104" y="7"/>
                  </a:cubicBezTo>
                  <a:cubicBezTo>
                    <a:pt x="105" y="8"/>
                    <a:pt x="104" y="10"/>
                    <a:pt x="103" y="11"/>
                  </a:cubicBezTo>
                  <a:cubicBezTo>
                    <a:pt x="102" y="12"/>
                    <a:pt x="100" y="14"/>
                    <a:pt x="98" y="16"/>
                  </a:cubicBezTo>
                  <a:cubicBezTo>
                    <a:pt x="95" y="19"/>
                    <a:pt x="91" y="22"/>
                    <a:pt x="87" y="26"/>
                  </a:cubicBezTo>
                  <a:cubicBezTo>
                    <a:pt x="86" y="27"/>
                    <a:pt x="86" y="27"/>
                    <a:pt x="86" y="28"/>
                  </a:cubicBezTo>
                  <a:cubicBezTo>
                    <a:pt x="85" y="29"/>
                    <a:pt x="86" y="29"/>
                    <a:pt x="87" y="29"/>
                  </a:cubicBezTo>
                  <a:cubicBezTo>
                    <a:pt x="93" y="22"/>
                    <a:pt x="100" y="15"/>
                    <a:pt x="105" y="7"/>
                  </a:cubicBezTo>
                  <a:cubicBezTo>
                    <a:pt x="106" y="7"/>
                    <a:pt x="106" y="6"/>
                    <a:pt x="105" y="6"/>
                  </a:cubicBezTo>
                  <a:cubicBezTo>
                    <a:pt x="101" y="4"/>
                    <a:pt x="96" y="4"/>
                    <a:pt x="91" y="3"/>
                  </a:cubicBezTo>
                  <a:cubicBezTo>
                    <a:pt x="86" y="2"/>
                    <a:pt x="81" y="0"/>
                    <a:pt x="76" y="1"/>
                  </a:cubicBezTo>
                  <a:cubicBezTo>
                    <a:pt x="76" y="1"/>
                    <a:pt x="75" y="2"/>
                    <a:pt x="75" y="2"/>
                  </a:cubicBezTo>
                  <a:cubicBezTo>
                    <a:pt x="78" y="10"/>
                    <a:pt x="82" y="18"/>
                    <a:pt x="86" y="25"/>
                  </a:cubicBezTo>
                  <a:cubicBezTo>
                    <a:pt x="86" y="26"/>
                    <a:pt x="87" y="26"/>
                    <a:pt x="87" y="25"/>
                  </a:cubicBezTo>
                  <a:cubicBezTo>
                    <a:pt x="85" y="18"/>
                    <a:pt x="84" y="10"/>
                    <a:pt x="81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2" y="7"/>
                    <a:pt x="83" y="11"/>
                    <a:pt x="84" y="15"/>
                  </a:cubicBezTo>
                  <a:cubicBezTo>
                    <a:pt x="85" y="18"/>
                    <a:pt x="86" y="22"/>
                    <a:pt x="86" y="26"/>
                  </a:cubicBezTo>
                  <a:cubicBezTo>
                    <a:pt x="87" y="26"/>
                    <a:pt x="87" y="26"/>
                    <a:pt x="88" y="25"/>
                  </a:cubicBezTo>
                  <a:cubicBezTo>
                    <a:pt x="85" y="18"/>
                    <a:pt x="85" y="11"/>
                    <a:pt x="81" y="4"/>
                  </a:cubicBezTo>
                  <a:cubicBezTo>
                    <a:pt x="81" y="4"/>
                    <a:pt x="80" y="4"/>
                    <a:pt x="80" y="4"/>
                  </a:cubicBezTo>
                  <a:cubicBezTo>
                    <a:pt x="79" y="11"/>
                    <a:pt x="82" y="18"/>
                    <a:pt x="83" y="25"/>
                  </a:cubicBezTo>
                  <a:cubicBezTo>
                    <a:pt x="83" y="25"/>
                    <a:pt x="84" y="25"/>
                    <a:pt x="84" y="25"/>
                  </a:cubicBezTo>
                  <a:cubicBezTo>
                    <a:pt x="83" y="18"/>
                    <a:pt x="83" y="11"/>
                    <a:pt x="81" y="5"/>
                  </a:cubicBezTo>
                  <a:cubicBezTo>
                    <a:pt x="80" y="5"/>
                    <a:pt x="79" y="5"/>
                    <a:pt x="79" y="6"/>
                  </a:cubicBezTo>
                  <a:cubicBezTo>
                    <a:pt x="80" y="9"/>
                    <a:pt x="82" y="11"/>
                    <a:pt x="83" y="14"/>
                  </a:cubicBezTo>
                  <a:cubicBezTo>
                    <a:pt x="83" y="13"/>
                    <a:pt x="83" y="13"/>
                    <a:pt x="83" y="12"/>
                  </a:cubicBezTo>
                  <a:cubicBezTo>
                    <a:pt x="55" y="21"/>
                    <a:pt x="29" y="34"/>
                    <a:pt x="0" y="42"/>
                  </a:cubicBezTo>
                  <a:cubicBezTo>
                    <a:pt x="0" y="42"/>
                    <a:pt x="0" y="44"/>
                    <a:pt x="1" y="44"/>
                  </a:cubicBezTo>
                  <a:cubicBezTo>
                    <a:pt x="15" y="40"/>
                    <a:pt x="29" y="33"/>
                    <a:pt x="42" y="28"/>
                  </a:cubicBezTo>
                  <a:cubicBezTo>
                    <a:pt x="58" y="22"/>
                    <a:pt x="73" y="17"/>
                    <a:pt x="88" y="12"/>
                  </a:cubicBezTo>
                  <a:cubicBezTo>
                    <a:pt x="89" y="12"/>
                    <a:pt x="88" y="11"/>
                    <a:pt x="88" y="11"/>
                  </a:cubicBezTo>
                  <a:cubicBezTo>
                    <a:pt x="73" y="14"/>
                    <a:pt x="60" y="21"/>
                    <a:pt x="47" y="27"/>
                  </a:cubicBezTo>
                  <a:cubicBezTo>
                    <a:pt x="31" y="33"/>
                    <a:pt x="17" y="39"/>
                    <a:pt x="1" y="44"/>
                  </a:cubicBezTo>
                  <a:cubicBezTo>
                    <a:pt x="1" y="44"/>
                    <a:pt x="2" y="45"/>
                    <a:pt x="2" y="45"/>
                  </a:cubicBezTo>
                  <a:cubicBezTo>
                    <a:pt x="29" y="37"/>
                    <a:pt x="53" y="21"/>
                    <a:pt x="81" y="16"/>
                  </a:cubicBezTo>
                  <a:cubicBezTo>
                    <a:pt x="81" y="15"/>
                    <a:pt x="81" y="15"/>
                    <a:pt x="81" y="14"/>
                  </a:cubicBezTo>
                  <a:cubicBezTo>
                    <a:pt x="76" y="17"/>
                    <a:pt x="72" y="18"/>
                    <a:pt x="67" y="20"/>
                  </a:cubicBezTo>
                  <a:cubicBezTo>
                    <a:pt x="63" y="21"/>
                    <a:pt x="58" y="23"/>
                    <a:pt x="53" y="25"/>
                  </a:cubicBezTo>
                  <a:cubicBezTo>
                    <a:pt x="43" y="29"/>
                    <a:pt x="33" y="33"/>
                    <a:pt x="23" y="36"/>
                  </a:cubicBezTo>
                  <a:cubicBezTo>
                    <a:pt x="22" y="37"/>
                    <a:pt x="22" y="38"/>
                    <a:pt x="23" y="3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6" name="Freeform 509"/>
            <p:cNvSpPr/>
            <p:nvPr/>
          </p:nvSpPr>
          <p:spPr bwMode="auto">
            <a:xfrm>
              <a:off x="6221" y="2884"/>
              <a:ext cx="82" cy="43"/>
            </a:xfrm>
            <a:custGeom>
              <a:avLst/>
              <a:gdLst>
                <a:gd name="T0" fmla="*/ 26 w 63"/>
                <a:gd name="T1" fmla="*/ 20 h 33"/>
                <a:gd name="T2" fmla="*/ 26 w 63"/>
                <a:gd name="T3" fmla="*/ 23 h 33"/>
                <a:gd name="T4" fmla="*/ 5 w 63"/>
                <a:gd name="T5" fmla="*/ 29 h 33"/>
                <a:gd name="T6" fmla="*/ 48 w 63"/>
                <a:gd name="T7" fmla="*/ 7 h 33"/>
                <a:gd name="T8" fmla="*/ 59 w 63"/>
                <a:gd name="T9" fmla="*/ 15 h 33"/>
                <a:gd name="T10" fmla="*/ 50 w 63"/>
                <a:gd name="T11" fmla="*/ 23 h 33"/>
                <a:gd name="T12" fmla="*/ 46 w 63"/>
                <a:gd name="T13" fmla="*/ 3 h 33"/>
                <a:gd name="T14" fmla="*/ 58 w 63"/>
                <a:gd name="T15" fmla="*/ 7 h 33"/>
                <a:gd name="T16" fmla="*/ 39 w 63"/>
                <a:gd name="T17" fmla="*/ 20 h 33"/>
                <a:gd name="T18" fmla="*/ 43 w 63"/>
                <a:gd name="T19" fmla="*/ 26 h 33"/>
                <a:gd name="T20" fmla="*/ 43 w 63"/>
                <a:gd name="T21" fmla="*/ 23 h 33"/>
                <a:gd name="T22" fmla="*/ 55 w 63"/>
                <a:gd name="T23" fmla="*/ 9 h 33"/>
                <a:gd name="T24" fmla="*/ 53 w 63"/>
                <a:gd name="T25" fmla="*/ 16 h 33"/>
                <a:gd name="T26" fmla="*/ 42 w 63"/>
                <a:gd name="T27" fmla="*/ 13 h 33"/>
                <a:gd name="T28" fmla="*/ 39 w 63"/>
                <a:gd name="T29" fmla="*/ 9 h 33"/>
                <a:gd name="T30" fmla="*/ 42 w 63"/>
                <a:gd name="T31" fmla="*/ 10 h 33"/>
                <a:gd name="T32" fmla="*/ 43 w 63"/>
                <a:gd name="T33" fmla="*/ 8 h 33"/>
                <a:gd name="T34" fmla="*/ 47 w 63"/>
                <a:gd name="T35" fmla="*/ 7 h 33"/>
                <a:gd name="T36" fmla="*/ 52 w 63"/>
                <a:gd name="T37" fmla="*/ 12 h 33"/>
                <a:gd name="T38" fmla="*/ 53 w 63"/>
                <a:gd name="T39" fmla="*/ 14 h 33"/>
                <a:gd name="T40" fmla="*/ 54 w 63"/>
                <a:gd name="T41" fmla="*/ 13 h 33"/>
                <a:gd name="T42" fmla="*/ 38 w 63"/>
                <a:gd name="T43" fmla="*/ 8 h 33"/>
                <a:gd name="T44" fmla="*/ 39 w 63"/>
                <a:gd name="T45" fmla="*/ 5 h 33"/>
                <a:gd name="T46" fmla="*/ 44 w 63"/>
                <a:gd name="T47" fmla="*/ 17 h 33"/>
                <a:gd name="T48" fmla="*/ 9 w 63"/>
                <a:gd name="T49" fmla="*/ 28 h 33"/>
                <a:gd name="T50" fmla="*/ 5 w 63"/>
                <a:gd name="T51" fmla="*/ 27 h 33"/>
                <a:gd name="T52" fmla="*/ 0 w 63"/>
                <a:gd name="T53" fmla="*/ 30 h 33"/>
                <a:gd name="T54" fmla="*/ 1 w 63"/>
                <a:gd name="T55" fmla="*/ 32 h 33"/>
                <a:gd name="T56" fmla="*/ 0 w 63"/>
                <a:gd name="T57" fmla="*/ 31 h 33"/>
                <a:gd name="T58" fmla="*/ 1 w 63"/>
                <a:gd name="T59" fmla="*/ 32 h 33"/>
                <a:gd name="T60" fmla="*/ 0 w 63"/>
                <a:gd name="T61" fmla="*/ 30 h 33"/>
                <a:gd name="T62" fmla="*/ 6 w 63"/>
                <a:gd name="T63" fmla="*/ 27 h 33"/>
                <a:gd name="T64" fmla="*/ 25 w 63"/>
                <a:gd name="T65" fmla="*/ 20 h 33"/>
                <a:gd name="T66" fmla="*/ 36 w 63"/>
                <a:gd name="T67" fmla="*/ 17 h 33"/>
                <a:gd name="T68" fmla="*/ 39 w 63"/>
                <a:gd name="T69" fmla="*/ 5 h 33"/>
                <a:gd name="T70" fmla="*/ 45 w 63"/>
                <a:gd name="T71" fmla="*/ 16 h 33"/>
                <a:gd name="T72" fmla="*/ 51 w 63"/>
                <a:gd name="T73" fmla="*/ 11 h 33"/>
                <a:gd name="T74" fmla="*/ 47 w 63"/>
                <a:gd name="T75" fmla="*/ 19 h 33"/>
                <a:gd name="T76" fmla="*/ 47 w 63"/>
                <a:gd name="T77" fmla="*/ 19 h 33"/>
                <a:gd name="T78" fmla="*/ 40 w 63"/>
                <a:gd name="T79" fmla="*/ 4 h 33"/>
                <a:gd name="T80" fmla="*/ 50 w 63"/>
                <a:gd name="T81" fmla="*/ 12 h 33"/>
                <a:gd name="T82" fmla="*/ 45 w 63"/>
                <a:gd name="T83" fmla="*/ 15 h 33"/>
                <a:gd name="T84" fmla="*/ 40 w 63"/>
                <a:gd name="T85" fmla="*/ 14 h 33"/>
                <a:gd name="T86" fmla="*/ 43 w 63"/>
                <a:gd name="T87" fmla="*/ 20 h 33"/>
                <a:gd name="T88" fmla="*/ 49 w 63"/>
                <a:gd name="T89" fmla="*/ 19 h 33"/>
                <a:gd name="T90" fmla="*/ 42 w 63"/>
                <a:gd name="T91" fmla="*/ 28 h 33"/>
                <a:gd name="T92" fmla="*/ 34 w 63"/>
                <a:gd name="T93" fmla="*/ 0 h 33"/>
                <a:gd name="T94" fmla="*/ 36 w 63"/>
                <a:gd name="T95" fmla="*/ 5 h 33"/>
                <a:gd name="T96" fmla="*/ 36 w 63"/>
                <a:gd name="T97" fmla="*/ 10 h 33"/>
                <a:gd name="T98" fmla="*/ 43 w 63"/>
                <a:gd name="T99" fmla="*/ 30 h 33"/>
                <a:gd name="T100" fmla="*/ 33 w 63"/>
                <a:gd name="T101" fmla="*/ 2 h 33"/>
                <a:gd name="T102" fmla="*/ 59 w 63"/>
                <a:gd name="T103" fmla="*/ 11 h 33"/>
                <a:gd name="T104" fmla="*/ 42 w 63"/>
                <a:gd name="T105" fmla="*/ 30 h 33"/>
                <a:gd name="T106" fmla="*/ 39 w 63"/>
                <a:gd name="T107" fmla="*/ 5 h 33"/>
                <a:gd name="T108" fmla="*/ 54 w 63"/>
                <a:gd name="T109" fmla="*/ 11 h 33"/>
                <a:gd name="T110" fmla="*/ 47 w 63"/>
                <a:gd name="T111" fmla="*/ 13 h 33"/>
                <a:gd name="T112" fmla="*/ 7 w 63"/>
                <a:gd name="T113" fmla="*/ 28 h 33"/>
                <a:gd name="T114" fmla="*/ 50 w 63"/>
                <a:gd name="T115" fmla="*/ 1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3" h="33">
                  <a:moveTo>
                    <a:pt x="10" y="31"/>
                  </a:moveTo>
                  <a:cubicBezTo>
                    <a:pt x="25" y="27"/>
                    <a:pt x="39" y="20"/>
                    <a:pt x="51" y="12"/>
                  </a:cubicBezTo>
                  <a:cubicBezTo>
                    <a:pt x="51" y="11"/>
                    <a:pt x="51" y="10"/>
                    <a:pt x="50" y="11"/>
                  </a:cubicBezTo>
                  <a:cubicBezTo>
                    <a:pt x="42" y="14"/>
                    <a:pt x="35" y="17"/>
                    <a:pt x="26" y="20"/>
                  </a:cubicBezTo>
                  <a:cubicBezTo>
                    <a:pt x="20" y="22"/>
                    <a:pt x="13" y="24"/>
                    <a:pt x="7" y="28"/>
                  </a:cubicBezTo>
                  <a:cubicBezTo>
                    <a:pt x="6" y="28"/>
                    <a:pt x="7" y="29"/>
                    <a:pt x="7" y="29"/>
                  </a:cubicBezTo>
                  <a:cubicBezTo>
                    <a:pt x="11" y="29"/>
                    <a:pt x="14" y="28"/>
                    <a:pt x="17" y="27"/>
                  </a:cubicBezTo>
                  <a:cubicBezTo>
                    <a:pt x="20" y="25"/>
                    <a:pt x="23" y="24"/>
                    <a:pt x="26" y="23"/>
                  </a:cubicBezTo>
                  <a:cubicBezTo>
                    <a:pt x="33" y="20"/>
                    <a:pt x="41" y="18"/>
                    <a:pt x="47" y="13"/>
                  </a:cubicBezTo>
                  <a:cubicBezTo>
                    <a:pt x="47" y="13"/>
                    <a:pt x="47" y="12"/>
                    <a:pt x="46" y="12"/>
                  </a:cubicBezTo>
                  <a:cubicBezTo>
                    <a:pt x="39" y="14"/>
                    <a:pt x="32" y="17"/>
                    <a:pt x="25" y="20"/>
                  </a:cubicBezTo>
                  <a:cubicBezTo>
                    <a:pt x="18" y="23"/>
                    <a:pt x="11" y="25"/>
                    <a:pt x="5" y="29"/>
                  </a:cubicBezTo>
                  <a:cubicBezTo>
                    <a:pt x="4" y="29"/>
                    <a:pt x="4" y="30"/>
                    <a:pt x="5" y="30"/>
                  </a:cubicBezTo>
                  <a:cubicBezTo>
                    <a:pt x="22" y="25"/>
                    <a:pt x="39" y="20"/>
                    <a:pt x="55" y="13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4" y="9"/>
                    <a:pt x="51" y="8"/>
                    <a:pt x="48" y="7"/>
                  </a:cubicBezTo>
                  <a:cubicBezTo>
                    <a:pt x="45" y="6"/>
                    <a:pt x="42" y="5"/>
                    <a:pt x="39" y="5"/>
                  </a:cubicBezTo>
                  <a:cubicBezTo>
                    <a:pt x="38" y="5"/>
                    <a:pt x="38" y="6"/>
                    <a:pt x="39" y="6"/>
                  </a:cubicBezTo>
                  <a:cubicBezTo>
                    <a:pt x="45" y="10"/>
                    <a:pt x="52" y="13"/>
                    <a:pt x="59" y="16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5" y="14"/>
                    <a:pt x="52" y="17"/>
                    <a:pt x="50" y="20"/>
                  </a:cubicBezTo>
                  <a:cubicBezTo>
                    <a:pt x="47" y="23"/>
                    <a:pt x="44" y="27"/>
                    <a:pt x="41" y="29"/>
                  </a:cubicBezTo>
                  <a:cubicBezTo>
                    <a:pt x="40" y="30"/>
                    <a:pt x="41" y="31"/>
                    <a:pt x="42" y="30"/>
                  </a:cubicBezTo>
                  <a:cubicBezTo>
                    <a:pt x="45" y="29"/>
                    <a:pt x="48" y="26"/>
                    <a:pt x="50" y="23"/>
                  </a:cubicBezTo>
                  <a:cubicBezTo>
                    <a:pt x="52" y="21"/>
                    <a:pt x="54" y="19"/>
                    <a:pt x="56" y="17"/>
                  </a:cubicBezTo>
                  <a:cubicBezTo>
                    <a:pt x="59" y="15"/>
                    <a:pt x="63" y="10"/>
                    <a:pt x="59" y="7"/>
                  </a:cubicBezTo>
                  <a:cubicBezTo>
                    <a:pt x="58" y="6"/>
                    <a:pt x="56" y="5"/>
                    <a:pt x="54" y="4"/>
                  </a:cubicBezTo>
                  <a:cubicBezTo>
                    <a:pt x="51" y="4"/>
                    <a:pt x="49" y="3"/>
                    <a:pt x="46" y="3"/>
                  </a:cubicBezTo>
                  <a:cubicBezTo>
                    <a:pt x="42" y="2"/>
                    <a:pt x="38" y="2"/>
                    <a:pt x="33" y="2"/>
                  </a:cubicBezTo>
                  <a:cubicBezTo>
                    <a:pt x="33" y="2"/>
                    <a:pt x="32" y="3"/>
                    <a:pt x="33" y="3"/>
                  </a:cubicBezTo>
                  <a:cubicBezTo>
                    <a:pt x="42" y="5"/>
                    <a:pt x="50" y="5"/>
                    <a:pt x="59" y="8"/>
                  </a:cubicBezTo>
                  <a:cubicBezTo>
                    <a:pt x="59" y="8"/>
                    <a:pt x="58" y="7"/>
                    <a:pt x="58" y="7"/>
                  </a:cubicBezTo>
                  <a:cubicBezTo>
                    <a:pt x="55" y="11"/>
                    <a:pt x="52" y="15"/>
                    <a:pt x="50" y="19"/>
                  </a:cubicBezTo>
                  <a:cubicBezTo>
                    <a:pt x="48" y="22"/>
                    <a:pt x="47" y="27"/>
                    <a:pt x="43" y="28"/>
                  </a:cubicBezTo>
                  <a:cubicBezTo>
                    <a:pt x="43" y="28"/>
                    <a:pt x="43" y="28"/>
                    <a:pt x="44" y="28"/>
                  </a:cubicBezTo>
                  <a:cubicBezTo>
                    <a:pt x="41" y="26"/>
                    <a:pt x="40" y="23"/>
                    <a:pt x="39" y="20"/>
                  </a:cubicBezTo>
                  <a:cubicBezTo>
                    <a:pt x="37" y="17"/>
                    <a:pt x="36" y="14"/>
                    <a:pt x="36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9" y="15"/>
                    <a:pt x="40" y="21"/>
                    <a:pt x="42" y="26"/>
                  </a:cubicBezTo>
                  <a:cubicBezTo>
                    <a:pt x="42" y="27"/>
                    <a:pt x="43" y="27"/>
                    <a:pt x="43" y="26"/>
                  </a:cubicBezTo>
                  <a:cubicBezTo>
                    <a:pt x="41" y="19"/>
                    <a:pt x="39" y="12"/>
                    <a:pt x="36" y="5"/>
                  </a:cubicBezTo>
                  <a:cubicBezTo>
                    <a:pt x="36" y="6"/>
                    <a:pt x="35" y="6"/>
                    <a:pt x="35" y="6"/>
                  </a:cubicBezTo>
                  <a:cubicBezTo>
                    <a:pt x="38" y="11"/>
                    <a:pt x="40" y="18"/>
                    <a:pt x="41" y="24"/>
                  </a:cubicBezTo>
                  <a:cubicBezTo>
                    <a:pt x="42" y="24"/>
                    <a:pt x="42" y="24"/>
                    <a:pt x="43" y="23"/>
                  </a:cubicBezTo>
                  <a:cubicBezTo>
                    <a:pt x="39" y="16"/>
                    <a:pt x="37" y="9"/>
                    <a:pt x="34" y="1"/>
                  </a:cubicBezTo>
                  <a:cubicBezTo>
                    <a:pt x="34" y="1"/>
                    <a:pt x="34" y="1"/>
                    <a:pt x="33" y="1"/>
                  </a:cubicBezTo>
                  <a:cubicBezTo>
                    <a:pt x="41" y="5"/>
                    <a:pt x="48" y="8"/>
                    <a:pt x="56" y="10"/>
                  </a:cubicBezTo>
                  <a:cubicBezTo>
                    <a:pt x="55" y="10"/>
                    <a:pt x="55" y="9"/>
                    <a:pt x="55" y="9"/>
                  </a:cubicBezTo>
                  <a:cubicBezTo>
                    <a:pt x="54" y="13"/>
                    <a:pt x="51" y="16"/>
                    <a:pt x="49" y="19"/>
                  </a:cubicBezTo>
                  <a:cubicBezTo>
                    <a:pt x="46" y="22"/>
                    <a:pt x="43" y="25"/>
                    <a:pt x="41" y="27"/>
                  </a:cubicBezTo>
                  <a:cubicBezTo>
                    <a:pt x="40" y="28"/>
                    <a:pt x="41" y="29"/>
                    <a:pt x="42" y="29"/>
                  </a:cubicBezTo>
                  <a:cubicBezTo>
                    <a:pt x="47" y="25"/>
                    <a:pt x="50" y="20"/>
                    <a:pt x="53" y="16"/>
                  </a:cubicBezTo>
                  <a:cubicBezTo>
                    <a:pt x="54" y="15"/>
                    <a:pt x="53" y="14"/>
                    <a:pt x="53" y="15"/>
                  </a:cubicBezTo>
                  <a:cubicBezTo>
                    <a:pt x="50" y="16"/>
                    <a:pt x="48" y="19"/>
                    <a:pt x="46" y="21"/>
                  </a:cubicBezTo>
                  <a:cubicBezTo>
                    <a:pt x="44" y="22"/>
                    <a:pt x="43" y="20"/>
                    <a:pt x="43" y="18"/>
                  </a:cubicBezTo>
                  <a:cubicBezTo>
                    <a:pt x="42" y="16"/>
                    <a:pt x="42" y="15"/>
                    <a:pt x="42" y="13"/>
                  </a:cubicBezTo>
                  <a:cubicBezTo>
                    <a:pt x="41" y="12"/>
                    <a:pt x="40" y="13"/>
                    <a:pt x="40" y="13"/>
                  </a:cubicBezTo>
                  <a:cubicBezTo>
                    <a:pt x="41" y="16"/>
                    <a:pt x="41" y="18"/>
                    <a:pt x="41" y="20"/>
                  </a:cubicBezTo>
                  <a:cubicBezTo>
                    <a:pt x="42" y="21"/>
                    <a:pt x="43" y="21"/>
                    <a:pt x="43" y="20"/>
                  </a:cubicBezTo>
                  <a:cubicBezTo>
                    <a:pt x="43" y="16"/>
                    <a:pt x="41" y="13"/>
                    <a:pt x="39" y="9"/>
                  </a:cubicBezTo>
                  <a:cubicBezTo>
                    <a:pt x="39" y="9"/>
                    <a:pt x="38" y="9"/>
                    <a:pt x="38" y="10"/>
                  </a:cubicBezTo>
                  <a:cubicBezTo>
                    <a:pt x="38" y="12"/>
                    <a:pt x="39" y="14"/>
                    <a:pt x="39" y="16"/>
                  </a:cubicBezTo>
                  <a:cubicBezTo>
                    <a:pt x="40" y="17"/>
                    <a:pt x="41" y="19"/>
                    <a:pt x="44" y="19"/>
                  </a:cubicBezTo>
                  <a:cubicBezTo>
                    <a:pt x="47" y="18"/>
                    <a:pt x="43" y="12"/>
                    <a:pt x="42" y="10"/>
                  </a:cubicBezTo>
                  <a:cubicBezTo>
                    <a:pt x="42" y="10"/>
                    <a:pt x="41" y="10"/>
                    <a:pt x="41" y="11"/>
                  </a:cubicBezTo>
                  <a:cubicBezTo>
                    <a:pt x="41" y="13"/>
                    <a:pt x="42" y="15"/>
                    <a:pt x="44" y="16"/>
                  </a:cubicBezTo>
                  <a:cubicBezTo>
                    <a:pt x="44" y="16"/>
                    <a:pt x="45" y="16"/>
                    <a:pt x="45" y="16"/>
                  </a:cubicBezTo>
                  <a:cubicBezTo>
                    <a:pt x="47" y="13"/>
                    <a:pt x="45" y="10"/>
                    <a:pt x="43" y="8"/>
                  </a:cubicBezTo>
                  <a:cubicBezTo>
                    <a:pt x="43" y="8"/>
                    <a:pt x="42" y="8"/>
                    <a:pt x="42" y="9"/>
                  </a:cubicBezTo>
                  <a:cubicBezTo>
                    <a:pt x="44" y="11"/>
                    <a:pt x="47" y="12"/>
                    <a:pt x="50" y="13"/>
                  </a:cubicBezTo>
                  <a:cubicBezTo>
                    <a:pt x="50" y="13"/>
                    <a:pt x="51" y="13"/>
                    <a:pt x="51" y="12"/>
                  </a:cubicBezTo>
                  <a:cubicBezTo>
                    <a:pt x="50" y="10"/>
                    <a:pt x="48" y="8"/>
                    <a:pt x="47" y="7"/>
                  </a:cubicBezTo>
                  <a:cubicBezTo>
                    <a:pt x="45" y="6"/>
                    <a:pt x="42" y="5"/>
                    <a:pt x="40" y="3"/>
                  </a:cubicBezTo>
                  <a:cubicBezTo>
                    <a:pt x="39" y="3"/>
                    <a:pt x="39" y="3"/>
                    <a:pt x="39" y="4"/>
                  </a:cubicBezTo>
                  <a:cubicBezTo>
                    <a:pt x="40" y="6"/>
                    <a:pt x="42" y="8"/>
                    <a:pt x="44" y="9"/>
                  </a:cubicBezTo>
                  <a:cubicBezTo>
                    <a:pt x="47" y="11"/>
                    <a:pt x="50" y="12"/>
                    <a:pt x="52" y="12"/>
                  </a:cubicBezTo>
                  <a:cubicBezTo>
                    <a:pt x="53" y="12"/>
                    <a:pt x="53" y="11"/>
                    <a:pt x="53" y="11"/>
                  </a:cubicBezTo>
                  <a:cubicBezTo>
                    <a:pt x="48" y="8"/>
                    <a:pt x="44" y="16"/>
                    <a:pt x="45" y="19"/>
                  </a:cubicBezTo>
                  <a:cubicBezTo>
                    <a:pt x="45" y="20"/>
                    <a:pt x="45" y="20"/>
                    <a:pt x="46" y="20"/>
                  </a:cubicBezTo>
                  <a:cubicBezTo>
                    <a:pt x="50" y="20"/>
                    <a:pt x="52" y="17"/>
                    <a:pt x="53" y="14"/>
                  </a:cubicBezTo>
                  <a:cubicBezTo>
                    <a:pt x="54" y="13"/>
                    <a:pt x="53" y="12"/>
                    <a:pt x="52" y="13"/>
                  </a:cubicBezTo>
                  <a:cubicBezTo>
                    <a:pt x="50" y="15"/>
                    <a:pt x="49" y="16"/>
                    <a:pt x="47" y="18"/>
                  </a:cubicBezTo>
                  <a:cubicBezTo>
                    <a:pt x="47" y="18"/>
                    <a:pt x="47" y="18"/>
                    <a:pt x="47" y="19"/>
                  </a:cubicBezTo>
                  <a:cubicBezTo>
                    <a:pt x="50" y="17"/>
                    <a:pt x="52" y="15"/>
                    <a:pt x="54" y="13"/>
                  </a:cubicBezTo>
                  <a:cubicBezTo>
                    <a:pt x="55" y="13"/>
                    <a:pt x="55" y="13"/>
                    <a:pt x="54" y="12"/>
                  </a:cubicBezTo>
                  <a:cubicBezTo>
                    <a:pt x="53" y="10"/>
                    <a:pt x="50" y="9"/>
                    <a:pt x="48" y="9"/>
                  </a:cubicBezTo>
                  <a:cubicBezTo>
                    <a:pt x="45" y="8"/>
                    <a:pt x="41" y="8"/>
                    <a:pt x="38" y="7"/>
                  </a:cubicBezTo>
                  <a:cubicBezTo>
                    <a:pt x="38" y="7"/>
                    <a:pt x="37" y="8"/>
                    <a:pt x="38" y="8"/>
                  </a:cubicBezTo>
                  <a:cubicBezTo>
                    <a:pt x="40" y="11"/>
                    <a:pt x="42" y="13"/>
                    <a:pt x="44" y="16"/>
                  </a:cubicBezTo>
                  <a:cubicBezTo>
                    <a:pt x="44" y="17"/>
                    <a:pt x="45" y="16"/>
                    <a:pt x="45" y="16"/>
                  </a:cubicBezTo>
                  <a:cubicBezTo>
                    <a:pt x="45" y="14"/>
                    <a:pt x="44" y="12"/>
                    <a:pt x="43" y="10"/>
                  </a:cubicBezTo>
                  <a:cubicBezTo>
                    <a:pt x="42" y="8"/>
                    <a:pt x="41" y="6"/>
                    <a:pt x="39" y="5"/>
                  </a:cubicBezTo>
                  <a:cubicBezTo>
                    <a:pt x="38" y="5"/>
                    <a:pt x="38" y="5"/>
                    <a:pt x="38" y="6"/>
                  </a:cubicBezTo>
                  <a:cubicBezTo>
                    <a:pt x="38" y="8"/>
                    <a:pt x="39" y="10"/>
                    <a:pt x="39" y="13"/>
                  </a:cubicBezTo>
                  <a:cubicBezTo>
                    <a:pt x="40" y="15"/>
                    <a:pt x="41" y="17"/>
                    <a:pt x="43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2" y="15"/>
                    <a:pt x="39" y="15"/>
                    <a:pt x="37" y="15"/>
                  </a:cubicBezTo>
                  <a:cubicBezTo>
                    <a:pt x="33" y="15"/>
                    <a:pt x="30" y="17"/>
                    <a:pt x="26" y="18"/>
                  </a:cubicBezTo>
                  <a:cubicBezTo>
                    <a:pt x="20" y="21"/>
                    <a:pt x="14" y="24"/>
                    <a:pt x="8" y="27"/>
                  </a:cubicBezTo>
                  <a:cubicBezTo>
                    <a:pt x="7" y="27"/>
                    <a:pt x="8" y="29"/>
                    <a:pt x="9" y="28"/>
                  </a:cubicBezTo>
                  <a:cubicBezTo>
                    <a:pt x="14" y="26"/>
                    <a:pt x="20" y="24"/>
                    <a:pt x="25" y="21"/>
                  </a:cubicBezTo>
                  <a:cubicBezTo>
                    <a:pt x="26" y="21"/>
                    <a:pt x="26" y="20"/>
                    <a:pt x="25" y="20"/>
                  </a:cubicBezTo>
                  <a:cubicBezTo>
                    <a:pt x="21" y="20"/>
                    <a:pt x="18" y="21"/>
                    <a:pt x="15" y="22"/>
                  </a:cubicBezTo>
                  <a:cubicBezTo>
                    <a:pt x="12" y="24"/>
                    <a:pt x="8" y="26"/>
                    <a:pt x="5" y="27"/>
                  </a:cubicBezTo>
                  <a:cubicBezTo>
                    <a:pt x="5" y="27"/>
                    <a:pt x="5" y="28"/>
                    <a:pt x="6" y="28"/>
                  </a:cubicBezTo>
                  <a:cubicBezTo>
                    <a:pt x="10" y="28"/>
                    <a:pt x="14" y="26"/>
                    <a:pt x="18" y="25"/>
                  </a:cubicBezTo>
                  <a:cubicBezTo>
                    <a:pt x="20" y="25"/>
                    <a:pt x="19" y="24"/>
                    <a:pt x="18" y="24"/>
                  </a:cubicBezTo>
                  <a:cubicBezTo>
                    <a:pt x="12" y="26"/>
                    <a:pt x="6" y="27"/>
                    <a:pt x="0" y="30"/>
                  </a:cubicBezTo>
                  <a:cubicBezTo>
                    <a:pt x="0" y="30"/>
                    <a:pt x="0" y="31"/>
                    <a:pt x="1" y="31"/>
                  </a:cubicBezTo>
                  <a:cubicBezTo>
                    <a:pt x="6" y="31"/>
                    <a:pt x="12" y="30"/>
                    <a:pt x="17" y="27"/>
                  </a:cubicBezTo>
                  <a:cubicBezTo>
                    <a:pt x="18" y="27"/>
                    <a:pt x="18" y="26"/>
                    <a:pt x="17" y="26"/>
                  </a:cubicBezTo>
                  <a:cubicBezTo>
                    <a:pt x="11" y="27"/>
                    <a:pt x="6" y="29"/>
                    <a:pt x="1" y="32"/>
                  </a:cubicBezTo>
                  <a:cubicBezTo>
                    <a:pt x="0" y="32"/>
                    <a:pt x="0" y="33"/>
                    <a:pt x="1" y="33"/>
                  </a:cubicBezTo>
                  <a:cubicBezTo>
                    <a:pt x="5" y="32"/>
                    <a:pt x="9" y="31"/>
                    <a:pt x="13" y="28"/>
                  </a:cubicBezTo>
                  <a:cubicBezTo>
                    <a:pt x="13" y="28"/>
                    <a:pt x="13" y="27"/>
                    <a:pt x="12" y="27"/>
                  </a:cubicBezTo>
                  <a:cubicBezTo>
                    <a:pt x="8" y="27"/>
                    <a:pt x="4" y="29"/>
                    <a:pt x="0" y="31"/>
                  </a:cubicBezTo>
                  <a:cubicBezTo>
                    <a:pt x="0" y="31"/>
                    <a:pt x="0" y="32"/>
                    <a:pt x="1" y="32"/>
                  </a:cubicBezTo>
                  <a:cubicBezTo>
                    <a:pt x="5" y="30"/>
                    <a:pt x="8" y="28"/>
                    <a:pt x="12" y="28"/>
                  </a:cubicBezTo>
                  <a:cubicBezTo>
                    <a:pt x="12" y="28"/>
                    <a:pt x="12" y="27"/>
                    <a:pt x="12" y="27"/>
                  </a:cubicBezTo>
                  <a:cubicBezTo>
                    <a:pt x="9" y="30"/>
                    <a:pt x="5" y="31"/>
                    <a:pt x="1" y="32"/>
                  </a:cubicBezTo>
                  <a:cubicBezTo>
                    <a:pt x="1" y="32"/>
                    <a:pt x="1" y="32"/>
                    <a:pt x="2" y="33"/>
                  </a:cubicBezTo>
                  <a:cubicBezTo>
                    <a:pt x="6" y="30"/>
                    <a:pt x="12" y="28"/>
                    <a:pt x="17" y="27"/>
                  </a:cubicBezTo>
                  <a:cubicBezTo>
                    <a:pt x="17" y="27"/>
                    <a:pt x="17" y="26"/>
                    <a:pt x="17" y="26"/>
                  </a:cubicBezTo>
                  <a:cubicBezTo>
                    <a:pt x="12" y="29"/>
                    <a:pt x="6" y="30"/>
                    <a:pt x="0" y="30"/>
                  </a:cubicBezTo>
                  <a:cubicBezTo>
                    <a:pt x="1" y="30"/>
                    <a:pt x="1" y="31"/>
                    <a:pt x="1" y="31"/>
                  </a:cubicBezTo>
                  <a:cubicBezTo>
                    <a:pt x="7" y="28"/>
                    <a:pt x="13" y="27"/>
                    <a:pt x="18" y="25"/>
                  </a:cubicBezTo>
                  <a:cubicBezTo>
                    <a:pt x="18" y="25"/>
                    <a:pt x="18" y="24"/>
                    <a:pt x="18" y="24"/>
                  </a:cubicBezTo>
                  <a:cubicBezTo>
                    <a:pt x="14" y="25"/>
                    <a:pt x="10" y="27"/>
                    <a:pt x="6" y="27"/>
                  </a:cubicBezTo>
                  <a:cubicBezTo>
                    <a:pt x="6" y="27"/>
                    <a:pt x="6" y="28"/>
                    <a:pt x="6" y="28"/>
                  </a:cubicBezTo>
                  <a:cubicBezTo>
                    <a:pt x="9" y="27"/>
                    <a:pt x="12" y="25"/>
                    <a:pt x="15" y="24"/>
                  </a:cubicBezTo>
                  <a:cubicBezTo>
                    <a:pt x="18" y="23"/>
                    <a:pt x="21" y="21"/>
                    <a:pt x="25" y="21"/>
                  </a:cubicBezTo>
                  <a:cubicBezTo>
                    <a:pt x="25" y="21"/>
                    <a:pt x="25" y="20"/>
                    <a:pt x="25" y="20"/>
                  </a:cubicBezTo>
                  <a:cubicBezTo>
                    <a:pt x="20" y="23"/>
                    <a:pt x="14" y="25"/>
                    <a:pt x="8" y="27"/>
                  </a:cubicBezTo>
                  <a:cubicBezTo>
                    <a:pt x="8" y="27"/>
                    <a:pt x="9" y="28"/>
                    <a:pt x="9" y="28"/>
                  </a:cubicBezTo>
                  <a:cubicBezTo>
                    <a:pt x="14" y="25"/>
                    <a:pt x="20" y="22"/>
                    <a:pt x="26" y="20"/>
                  </a:cubicBezTo>
                  <a:cubicBezTo>
                    <a:pt x="29" y="18"/>
                    <a:pt x="32" y="17"/>
                    <a:pt x="36" y="17"/>
                  </a:cubicBezTo>
                  <a:cubicBezTo>
                    <a:pt x="38" y="16"/>
                    <a:pt x="41" y="16"/>
                    <a:pt x="43" y="18"/>
                  </a:cubicBezTo>
                  <a:cubicBezTo>
                    <a:pt x="43" y="18"/>
                    <a:pt x="43" y="17"/>
                    <a:pt x="44" y="17"/>
                  </a:cubicBezTo>
                  <a:cubicBezTo>
                    <a:pt x="42" y="16"/>
                    <a:pt x="41" y="13"/>
                    <a:pt x="41" y="12"/>
                  </a:cubicBezTo>
                  <a:cubicBezTo>
                    <a:pt x="40" y="9"/>
                    <a:pt x="40" y="7"/>
                    <a:pt x="39" y="5"/>
                  </a:cubicBezTo>
                  <a:cubicBezTo>
                    <a:pt x="39" y="6"/>
                    <a:pt x="38" y="6"/>
                    <a:pt x="38" y="6"/>
                  </a:cubicBezTo>
                  <a:cubicBezTo>
                    <a:pt x="40" y="7"/>
                    <a:pt x="41" y="9"/>
                    <a:pt x="42" y="11"/>
                  </a:cubicBezTo>
                  <a:cubicBezTo>
                    <a:pt x="42" y="12"/>
                    <a:pt x="43" y="14"/>
                    <a:pt x="44" y="16"/>
                  </a:cubicBezTo>
                  <a:cubicBezTo>
                    <a:pt x="44" y="16"/>
                    <a:pt x="45" y="16"/>
                    <a:pt x="45" y="16"/>
                  </a:cubicBezTo>
                  <a:cubicBezTo>
                    <a:pt x="44" y="12"/>
                    <a:pt x="41" y="9"/>
                    <a:pt x="39" y="7"/>
                  </a:cubicBezTo>
                  <a:cubicBezTo>
                    <a:pt x="39" y="8"/>
                    <a:pt x="38" y="8"/>
                    <a:pt x="38" y="9"/>
                  </a:cubicBezTo>
                  <a:cubicBezTo>
                    <a:pt x="41" y="9"/>
                    <a:pt x="44" y="9"/>
                    <a:pt x="46" y="10"/>
                  </a:cubicBezTo>
                  <a:cubicBezTo>
                    <a:pt x="48" y="10"/>
                    <a:pt x="49" y="11"/>
                    <a:pt x="51" y="11"/>
                  </a:cubicBezTo>
                  <a:cubicBezTo>
                    <a:pt x="51" y="12"/>
                    <a:pt x="53" y="12"/>
                    <a:pt x="53" y="13"/>
                  </a:cubicBezTo>
                  <a:cubicBezTo>
                    <a:pt x="53" y="13"/>
                    <a:pt x="53" y="12"/>
                    <a:pt x="53" y="12"/>
                  </a:cubicBezTo>
                  <a:cubicBezTo>
                    <a:pt x="51" y="14"/>
                    <a:pt x="49" y="16"/>
                    <a:pt x="46" y="18"/>
                  </a:cubicBezTo>
                  <a:cubicBezTo>
                    <a:pt x="46" y="18"/>
                    <a:pt x="47" y="19"/>
                    <a:pt x="47" y="19"/>
                  </a:cubicBezTo>
                  <a:cubicBezTo>
                    <a:pt x="50" y="17"/>
                    <a:pt x="51" y="16"/>
                    <a:pt x="53" y="14"/>
                  </a:cubicBezTo>
                  <a:cubicBezTo>
                    <a:pt x="53" y="13"/>
                    <a:pt x="53" y="13"/>
                    <a:pt x="52" y="13"/>
                  </a:cubicBezTo>
                  <a:cubicBezTo>
                    <a:pt x="51" y="15"/>
                    <a:pt x="49" y="18"/>
                    <a:pt x="46" y="19"/>
                  </a:cubicBezTo>
                  <a:cubicBezTo>
                    <a:pt x="46" y="19"/>
                    <a:pt x="46" y="19"/>
                    <a:pt x="47" y="19"/>
                  </a:cubicBezTo>
                  <a:cubicBezTo>
                    <a:pt x="46" y="16"/>
                    <a:pt x="49" y="10"/>
                    <a:pt x="52" y="12"/>
                  </a:cubicBezTo>
                  <a:cubicBezTo>
                    <a:pt x="52" y="12"/>
                    <a:pt x="53" y="11"/>
                    <a:pt x="53" y="11"/>
                  </a:cubicBezTo>
                  <a:cubicBezTo>
                    <a:pt x="50" y="11"/>
                    <a:pt x="48" y="9"/>
                    <a:pt x="46" y="9"/>
                  </a:cubicBezTo>
                  <a:cubicBezTo>
                    <a:pt x="44" y="7"/>
                    <a:pt x="41" y="6"/>
                    <a:pt x="40" y="4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41" y="6"/>
                    <a:pt x="43" y="6"/>
                    <a:pt x="45" y="8"/>
                  </a:cubicBezTo>
                  <a:cubicBezTo>
                    <a:pt x="47" y="9"/>
                    <a:pt x="49" y="10"/>
                    <a:pt x="50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48" y="11"/>
                    <a:pt x="45" y="9"/>
                    <a:pt x="43" y="8"/>
                  </a:cubicBezTo>
                  <a:cubicBezTo>
                    <a:pt x="42" y="7"/>
                    <a:pt x="42" y="8"/>
                    <a:pt x="42" y="9"/>
                  </a:cubicBezTo>
                  <a:cubicBezTo>
                    <a:pt x="43" y="10"/>
                    <a:pt x="45" y="13"/>
                    <a:pt x="44" y="15"/>
                  </a:cubicBezTo>
                  <a:cubicBezTo>
                    <a:pt x="44" y="15"/>
                    <a:pt x="45" y="15"/>
                    <a:pt x="45" y="15"/>
                  </a:cubicBezTo>
                  <a:cubicBezTo>
                    <a:pt x="44" y="14"/>
                    <a:pt x="43" y="12"/>
                    <a:pt x="42" y="11"/>
                  </a:cubicBezTo>
                  <a:cubicBezTo>
                    <a:pt x="42" y="11"/>
                    <a:pt x="41" y="11"/>
                    <a:pt x="41" y="11"/>
                  </a:cubicBezTo>
                  <a:cubicBezTo>
                    <a:pt x="42" y="12"/>
                    <a:pt x="45" y="17"/>
                    <a:pt x="43" y="18"/>
                  </a:cubicBezTo>
                  <a:cubicBezTo>
                    <a:pt x="42" y="18"/>
                    <a:pt x="41" y="15"/>
                    <a:pt x="40" y="14"/>
                  </a:cubicBezTo>
                  <a:cubicBezTo>
                    <a:pt x="40" y="13"/>
                    <a:pt x="39" y="11"/>
                    <a:pt x="39" y="10"/>
                  </a:cubicBezTo>
                  <a:cubicBezTo>
                    <a:pt x="39" y="10"/>
                    <a:pt x="38" y="10"/>
                    <a:pt x="38" y="10"/>
                  </a:cubicBezTo>
                  <a:cubicBezTo>
                    <a:pt x="39" y="13"/>
                    <a:pt x="41" y="16"/>
                    <a:pt x="41" y="20"/>
                  </a:cubicBezTo>
                  <a:cubicBezTo>
                    <a:pt x="42" y="20"/>
                    <a:pt x="42" y="20"/>
                    <a:pt x="43" y="20"/>
                  </a:cubicBezTo>
                  <a:cubicBezTo>
                    <a:pt x="42" y="18"/>
                    <a:pt x="42" y="16"/>
                    <a:pt x="42" y="13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2" y="16"/>
                    <a:pt x="41" y="23"/>
                    <a:pt x="45" y="22"/>
                  </a:cubicBezTo>
                  <a:cubicBezTo>
                    <a:pt x="47" y="22"/>
                    <a:pt x="48" y="20"/>
                    <a:pt x="49" y="19"/>
                  </a:cubicBezTo>
                  <a:cubicBezTo>
                    <a:pt x="50" y="18"/>
                    <a:pt x="51" y="16"/>
                    <a:pt x="53" y="16"/>
                  </a:cubicBezTo>
                  <a:cubicBezTo>
                    <a:pt x="53" y="15"/>
                    <a:pt x="53" y="15"/>
                    <a:pt x="52" y="15"/>
                  </a:cubicBezTo>
                  <a:cubicBezTo>
                    <a:pt x="49" y="19"/>
                    <a:pt x="46" y="24"/>
                    <a:pt x="41" y="27"/>
                  </a:cubicBezTo>
                  <a:cubicBezTo>
                    <a:pt x="41" y="28"/>
                    <a:pt x="42" y="28"/>
                    <a:pt x="42" y="28"/>
                  </a:cubicBezTo>
                  <a:cubicBezTo>
                    <a:pt x="45" y="25"/>
                    <a:pt x="48" y="23"/>
                    <a:pt x="50" y="19"/>
                  </a:cubicBezTo>
                  <a:cubicBezTo>
                    <a:pt x="53" y="16"/>
                    <a:pt x="55" y="13"/>
                    <a:pt x="57" y="9"/>
                  </a:cubicBezTo>
                  <a:cubicBezTo>
                    <a:pt x="57" y="9"/>
                    <a:pt x="56" y="9"/>
                    <a:pt x="56" y="9"/>
                  </a:cubicBezTo>
                  <a:cubicBezTo>
                    <a:pt x="49" y="6"/>
                    <a:pt x="41" y="4"/>
                    <a:pt x="34" y="0"/>
                  </a:cubicBezTo>
                  <a:cubicBezTo>
                    <a:pt x="33" y="0"/>
                    <a:pt x="33" y="0"/>
                    <a:pt x="33" y="1"/>
                  </a:cubicBezTo>
                  <a:cubicBezTo>
                    <a:pt x="35" y="9"/>
                    <a:pt x="38" y="17"/>
                    <a:pt x="41" y="24"/>
                  </a:cubicBezTo>
                  <a:cubicBezTo>
                    <a:pt x="42" y="25"/>
                    <a:pt x="43" y="24"/>
                    <a:pt x="43" y="24"/>
                  </a:cubicBezTo>
                  <a:cubicBezTo>
                    <a:pt x="41" y="17"/>
                    <a:pt x="39" y="11"/>
                    <a:pt x="36" y="5"/>
                  </a:cubicBezTo>
                  <a:cubicBezTo>
                    <a:pt x="36" y="5"/>
                    <a:pt x="35" y="5"/>
                    <a:pt x="35" y="6"/>
                  </a:cubicBezTo>
                  <a:cubicBezTo>
                    <a:pt x="38" y="12"/>
                    <a:pt x="40" y="19"/>
                    <a:pt x="42" y="26"/>
                  </a:cubicBezTo>
                  <a:cubicBezTo>
                    <a:pt x="42" y="26"/>
                    <a:pt x="42" y="26"/>
                    <a:pt x="43" y="26"/>
                  </a:cubicBezTo>
                  <a:cubicBezTo>
                    <a:pt x="41" y="21"/>
                    <a:pt x="40" y="14"/>
                    <a:pt x="36" y="10"/>
                  </a:cubicBezTo>
                  <a:cubicBezTo>
                    <a:pt x="35" y="9"/>
                    <a:pt x="34" y="10"/>
                    <a:pt x="34" y="11"/>
                  </a:cubicBezTo>
                  <a:cubicBezTo>
                    <a:pt x="35" y="14"/>
                    <a:pt x="36" y="17"/>
                    <a:pt x="37" y="21"/>
                  </a:cubicBezTo>
                  <a:cubicBezTo>
                    <a:pt x="39" y="24"/>
                    <a:pt x="40" y="27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7" y="28"/>
                    <a:pt x="49" y="24"/>
                    <a:pt x="50" y="21"/>
                  </a:cubicBezTo>
                  <a:cubicBezTo>
                    <a:pt x="53" y="16"/>
                    <a:pt x="57" y="12"/>
                    <a:pt x="59" y="8"/>
                  </a:cubicBezTo>
                  <a:cubicBezTo>
                    <a:pt x="60" y="7"/>
                    <a:pt x="59" y="7"/>
                    <a:pt x="59" y="7"/>
                  </a:cubicBezTo>
                  <a:cubicBezTo>
                    <a:pt x="51" y="4"/>
                    <a:pt x="42" y="3"/>
                    <a:pt x="33" y="2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7" y="3"/>
                    <a:pt x="41" y="4"/>
                    <a:pt x="45" y="4"/>
                  </a:cubicBezTo>
                  <a:cubicBezTo>
                    <a:pt x="49" y="5"/>
                    <a:pt x="54" y="5"/>
                    <a:pt x="58" y="7"/>
                  </a:cubicBezTo>
                  <a:cubicBezTo>
                    <a:pt x="59" y="8"/>
                    <a:pt x="60" y="9"/>
                    <a:pt x="59" y="11"/>
                  </a:cubicBezTo>
                  <a:cubicBezTo>
                    <a:pt x="58" y="13"/>
                    <a:pt x="56" y="15"/>
                    <a:pt x="54" y="17"/>
                  </a:cubicBezTo>
                  <a:cubicBezTo>
                    <a:pt x="52" y="18"/>
                    <a:pt x="50" y="20"/>
                    <a:pt x="49" y="22"/>
                  </a:cubicBezTo>
                  <a:cubicBezTo>
                    <a:pt x="47" y="25"/>
                    <a:pt x="44" y="27"/>
                    <a:pt x="41" y="29"/>
                  </a:cubicBezTo>
                  <a:cubicBezTo>
                    <a:pt x="41" y="29"/>
                    <a:pt x="42" y="30"/>
                    <a:pt x="42" y="30"/>
                  </a:cubicBezTo>
                  <a:cubicBezTo>
                    <a:pt x="45" y="28"/>
                    <a:pt x="47" y="25"/>
                    <a:pt x="50" y="22"/>
                  </a:cubicBezTo>
                  <a:cubicBezTo>
                    <a:pt x="52" y="19"/>
                    <a:pt x="55" y="16"/>
                    <a:pt x="59" y="16"/>
                  </a:cubicBezTo>
                  <a:cubicBezTo>
                    <a:pt x="60" y="16"/>
                    <a:pt x="60" y="15"/>
                    <a:pt x="59" y="15"/>
                  </a:cubicBezTo>
                  <a:cubicBezTo>
                    <a:pt x="53" y="12"/>
                    <a:pt x="46" y="9"/>
                    <a:pt x="39" y="5"/>
                  </a:cubicBezTo>
                  <a:cubicBezTo>
                    <a:pt x="39" y="5"/>
                    <a:pt x="39" y="6"/>
                    <a:pt x="39" y="6"/>
                  </a:cubicBezTo>
                  <a:cubicBezTo>
                    <a:pt x="42" y="6"/>
                    <a:pt x="45" y="7"/>
                    <a:pt x="47" y="8"/>
                  </a:cubicBezTo>
                  <a:cubicBezTo>
                    <a:pt x="50" y="9"/>
                    <a:pt x="53" y="10"/>
                    <a:pt x="54" y="12"/>
                  </a:cubicBezTo>
                  <a:cubicBezTo>
                    <a:pt x="54" y="12"/>
                    <a:pt x="54" y="12"/>
                    <a:pt x="54" y="11"/>
                  </a:cubicBezTo>
                  <a:cubicBezTo>
                    <a:pt x="38" y="18"/>
                    <a:pt x="21" y="24"/>
                    <a:pt x="5" y="29"/>
                  </a:cubicBezTo>
                  <a:cubicBezTo>
                    <a:pt x="5" y="29"/>
                    <a:pt x="5" y="30"/>
                    <a:pt x="5" y="30"/>
                  </a:cubicBezTo>
                  <a:cubicBezTo>
                    <a:pt x="11" y="26"/>
                    <a:pt x="18" y="24"/>
                    <a:pt x="25" y="21"/>
                  </a:cubicBezTo>
                  <a:cubicBezTo>
                    <a:pt x="32" y="18"/>
                    <a:pt x="39" y="15"/>
                    <a:pt x="47" y="13"/>
                  </a:cubicBezTo>
                  <a:cubicBezTo>
                    <a:pt x="46" y="13"/>
                    <a:pt x="46" y="12"/>
                    <a:pt x="46" y="12"/>
                  </a:cubicBezTo>
                  <a:cubicBezTo>
                    <a:pt x="40" y="16"/>
                    <a:pt x="33" y="18"/>
                    <a:pt x="26" y="21"/>
                  </a:cubicBezTo>
                  <a:cubicBezTo>
                    <a:pt x="23" y="22"/>
                    <a:pt x="20" y="23"/>
                    <a:pt x="17" y="25"/>
                  </a:cubicBezTo>
                  <a:cubicBezTo>
                    <a:pt x="14" y="26"/>
                    <a:pt x="11" y="28"/>
                    <a:pt x="7" y="28"/>
                  </a:cubicBezTo>
                  <a:cubicBezTo>
                    <a:pt x="8" y="28"/>
                    <a:pt x="8" y="29"/>
                    <a:pt x="8" y="29"/>
                  </a:cubicBezTo>
                  <a:cubicBezTo>
                    <a:pt x="13" y="25"/>
                    <a:pt x="20" y="23"/>
                    <a:pt x="27" y="21"/>
                  </a:cubicBezTo>
                  <a:cubicBezTo>
                    <a:pt x="35" y="18"/>
                    <a:pt x="43" y="15"/>
                    <a:pt x="51" y="12"/>
                  </a:cubicBezTo>
                  <a:cubicBezTo>
                    <a:pt x="51" y="11"/>
                    <a:pt x="50" y="11"/>
                    <a:pt x="50" y="11"/>
                  </a:cubicBezTo>
                  <a:cubicBezTo>
                    <a:pt x="38" y="19"/>
                    <a:pt x="24" y="25"/>
                    <a:pt x="10" y="30"/>
                  </a:cubicBezTo>
                  <a:cubicBezTo>
                    <a:pt x="9" y="30"/>
                    <a:pt x="9" y="31"/>
                    <a:pt x="10" y="3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7" name="Freeform 510"/>
            <p:cNvSpPr/>
            <p:nvPr/>
          </p:nvSpPr>
          <p:spPr bwMode="auto">
            <a:xfrm>
              <a:off x="6066" y="2713"/>
              <a:ext cx="22" cy="20"/>
            </a:xfrm>
            <a:custGeom>
              <a:avLst/>
              <a:gdLst>
                <a:gd name="T0" fmla="*/ 8 w 17"/>
                <a:gd name="T1" fmla="*/ 1 h 15"/>
                <a:gd name="T2" fmla="*/ 16 w 17"/>
                <a:gd name="T3" fmla="*/ 5 h 15"/>
                <a:gd name="T4" fmla="*/ 16 w 17"/>
                <a:gd name="T5" fmla="*/ 3 h 15"/>
                <a:gd name="T6" fmla="*/ 8 w 17"/>
                <a:gd name="T7" fmla="*/ 11 h 15"/>
                <a:gd name="T8" fmla="*/ 9 w 17"/>
                <a:gd name="T9" fmla="*/ 11 h 15"/>
                <a:gd name="T10" fmla="*/ 6 w 17"/>
                <a:gd name="T11" fmla="*/ 6 h 15"/>
                <a:gd name="T12" fmla="*/ 3 w 17"/>
                <a:gd name="T13" fmla="*/ 0 h 15"/>
                <a:gd name="T14" fmla="*/ 3 w 17"/>
                <a:gd name="T15" fmla="*/ 2 h 15"/>
                <a:gd name="T16" fmla="*/ 15 w 17"/>
                <a:gd name="T17" fmla="*/ 3 h 15"/>
                <a:gd name="T18" fmla="*/ 15 w 17"/>
                <a:gd name="T19" fmla="*/ 2 h 15"/>
                <a:gd name="T20" fmla="*/ 7 w 17"/>
                <a:gd name="T21" fmla="*/ 12 h 15"/>
                <a:gd name="T22" fmla="*/ 8 w 17"/>
                <a:gd name="T23" fmla="*/ 13 h 15"/>
                <a:gd name="T24" fmla="*/ 2 w 17"/>
                <a:gd name="T25" fmla="*/ 2 h 15"/>
                <a:gd name="T26" fmla="*/ 2 w 17"/>
                <a:gd name="T27" fmla="*/ 3 h 15"/>
                <a:gd name="T28" fmla="*/ 9 w 17"/>
                <a:gd name="T29" fmla="*/ 2 h 15"/>
                <a:gd name="T30" fmla="*/ 15 w 17"/>
                <a:gd name="T31" fmla="*/ 4 h 15"/>
                <a:gd name="T32" fmla="*/ 15 w 17"/>
                <a:gd name="T33" fmla="*/ 3 h 15"/>
                <a:gd name="T34" fmla="*/ 5 w 17"/>
                <a:gd name="T35" fmla="*/ 14 h 15"/>
                <a:gd name="T36" fmla="*/ 6 w 17"/>
                <a:gd name="T37" fmla="*/ 14 h 15"/>
                <a:gd name="T38" fmla="*/ 2 w 17"/>
                <a:gd name="T39" fmla="*/ 1 h 15"/>
                <a:gd name="T40" fmla="*/ 1 w 17"/>
                <a:gd name="T41" fmla="*/ 2 h 15"/>
                <a:gd name="T42" fmla="*/ 8 w 17"/>
                <a:gd name="T43" fmla="*/ 2 h 15"/>
                <a:gd name="T44" fmla="*/ 14 w 17"/>
                <a:gd name="T45" fmla="*/ 3 h 15"/>
                <a:gd name="T46" fmla="*/ 13 w 17"/>
                <a:gd name="T47" fmla="*/ 3 h 15"/>
                <a:gd name="T48" fmla="*/ 9 w 17"/>
                <a:gd name="T49" fmla="*/ 8 h 15"/>
                <a:gd name="T50" fmla="*/ 4 w 17"/>
                <a:gd name="T51" fmla="*/ 12 h 15"/>
                <a:gd name="T52" fmla="*/ 5 w 17"/>
                <a:gd name="T53" fmla="*/ 13 h 15"/>
                <a:gd name="T54" fmla="*/ 11 w 17"/>
                <a:gd name="T55" fmla="*/ 8 h 15"/>
                <a:gd name="T56" fmla="*/ 15 w 17"/>
                <a:gd name="T57" fmla="*/ 3 h 15"/>
                <a:gd name="T58" fmla="*/ 14 w 17"/>
                <a:gd name="T59" fmla="*/ 2 h 15"/>
                <a:gd name="T60" fmla="*/ 8 w 17"/>
                <a:gd name="T61" fmla="*/ 0 h 15"/>
                <a:gd name="T62" fmla="*/ 1 w 17"/>
                <a:gd name="T63" fmla="*/ 0 h 15"/>
                <a:gd name="T64" fmla="*/ 0 w 17"/>
                <a:gd name="T65" fmla="*/ 1 h 15"/>
                <a:gd name="T66" fmla="*/ 5 w 17"/>
                <a:gd name="T67" fmla="*/ 15 h 15"/>
                <a:gd name="T68" fmla="*/ 6 w 17"/>
                <a:gd name="T69" fmla="*/ 15 h 15"/>
                <a:gd name="T70" fmla="*/ 17 w 17"/>
                <a:gd name="T71" fmla="*/ 3 h 15"/>
                <a:gd name="T72" fmla="*/ 16 w 17"/>
                <a:gd name="T73" fmla="*/ 3 h 15"/>
                <a:gd name="T74" fmla="*/ 9 w 17"/>
                <a:gd name="T75" fmla="*/ 1 h 15"/>
                <a:gd name="T76" fmla="*/ 1 w 17"/>
                <a:gd name="T77" fmla="*/ 2 h 15"/>
                <a:gd name="T78" fmla="*/ 1 w 17"/>
                <a:gd name="T79" fmla="*/ 3 h 15"/>
                <a:gd name="T80" fmla="*/ 7 w 17"/>
                <a:gd name="T81" fmla="*/ 14 h 15"/>
                <a:gd name="T82" fmla="*/ 8 w 17"/>
                <a:gd name="T83" fmla="*/ 14 h 15"/>
                <a:gd name="T84" fmla="*/ 16 w 17"/>
                <a:gd name="T85" fmla="*/ 3 h 15"/>
                <a:gd name="T86" fmla="*/ 15 w 17"/>
                <a:gd name="T87" fmla="*/ 2 h 15"/>
                <a:gd name="T88" fmla="*/ 3 w 17"/>
                <a:gd name="T89" fmla="*/ 0 h 15"/>
                <a:gd name="T90" fmla="*/ 2 w 17"/>
                <a:gd name="T91" fmla="*/ 1 h 15"/>
                <a:gd name="T92" fmla="*/ 9 w 17"/>
                <a:gd name="T93" fmla="*/ 12 h 15"/>
                <a:gd name="T94" fmla="*/ 9 w 17"/>
                <a:gd name="T95" fmla="*/ 12 h 15"/>
                <a:gd name="T96" fmla="*/ 16 w 17"/>
                <a:gd name="T97" fmla="*/ 5 h 15"/>
                <a:gd name="T98" fmla="*/ 16 w 17"/>
                <a:gd name="T99" fmla="*/ 3 h 15"/>
                <a:gd name="T100" fmla="*/ 8 w 17"/>
                <a:gd name="T101" fmla="*/ 0 h 15"/>
                <a:gd name="T102" fmla="*/ 8 w 17"/>
                <a:gd name="T10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" h="15">
                  <a:moveTo>
                    <a:pt x="8" y="1"/>
                  </a:moveTo>
                  <a:cubicBezTo>
                    <a:pt x="10" y="3"/>
                    <a:pt x="13" y="3"/>
                    <a:pt x="16" y="5"/>
                  </a:cubicBezTo>
                  <a:cubicBezTo>
                    <a:pt x="16" y="4"/>
                    <a:pt x="16" y="4"/>
                    <a:pt x="16" y="3"/>
                  </a:cubicBezTo>
                  <a:cubicBezTo>
                    <a:pt x="12" y="5"/>
                    <a:pt x="10" y="8"/>
                    <a:pt x="8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9"/>
                    <a:pt x="7" y="8"/>
                    <a:pt x="6" y="6"/>
                  </a:cubicBezTo>
                  <a:cubicBezTo>
                    <a:pt x="5" y="4"/>
                    <a:pt x="4" y="2"/>
                    <a:pt x="3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7" y="2"/>
                    <a:pt x="11" y="2"/>
                    <a:pt x="15" y="3"/>
                  </a:cubicBezTo>
                  <a:cubicBezTo>
                    <a:pt x="15" y="3"/>
                    <a:pt x="15" y="3"/>
                    <a:pt x="15" y="2"/>
                  </a:cubicBezTo>
                  <a:cubicBezTo>
                    <a:pt x="12" y="6"/>
                    <a:pt x="10" y="10"/>
                    <a:pt x="7" y="12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5" y="10"/>
                    <a:pt x="3" y="6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2"/>
                    <a:pt x="6" y="2"/>
                    <a:pt x="9" y="2"/>
                  </a:cubicBezTo>
                  <a:cubicBezTo>
                    <a:pt x="11" y="2"/>
                    <a:pt x="14" y="2"/>
                    <a:pt x="15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3" y="7"/>
                    <a:pt x="9" y="10"/>
                    <a:pt x="5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3" y="11"/>
                    <a:pt x="2" y="5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3" y="1"/>
                    <a:pt x="6" y="2"/>
                    <a:pt x="8" y="2"/>
                  </a:cubicBezTo>
                  <a:cubicBezTo>
                    <a:pt x="9" y="2"/>
                    <a:pt x="12" y="2"/>
                    <a:pt x="14" y="3"/>
                  </a:cubicBezTo>
                  <a:cubicBezTo>
                    <a:pt x="14" y="3"/>
                    <a:pt x="14" y="3"/>
                    <a:pt x="13" y="3"/>
                  </a:cubicBezTo>
                  <a:cubicBezTo>
                    <a:pt x="13" y="4"/>
                    <a:pt x="11" y="6"/>
                    <a:pt x="9" y="8"/>
                  </a:cubicBezTo>
                  <a:cubicBezTo>
                    <a:pt x="8" y="9"/>
                    <a:pt x="6" y="11"/>
                    <a:pt x="4" y="12"/>
                  </a:cubicBezTo>
                  <a:cubicBezTo>
                    <a:pt x="4" y="13"/>
                    <a:pt x="5" y="14"/>
                    <a:pt x="5" y="13"/>
                  </a:cubicBezTo>
                  <a:cubicBezTo>
                    <a:pt x="7" y="11"/>
                    <a:pt x="9" y="10"/>
                    <a:pt x="11" y="8"/>
                  </a:cubicBezTo>
                  <a:cubicBezTo>
                    <a:pt x="12" y="7"/>
                    <a:pt x="14" y="5"/>
                    <a:pt x="15" y="3"/>
                  </a:cubicBezTo>
                  <a:cubicBezTo>
                    <a:pt x="15" y="3"/>
                    <a:pt x="15" y="2"/>
                    <a:pt x="14" y="2"/>
                  </a:cubicBezTo>
                  <a:cubicBezTo>
                    <a:pt x="13" y="1"/>
                    <a:pt x="10" y="1"/>
                    <a:pt x="8" y="0"/>
                  </a:cubicBezTo>
                  <a:cubicBezTo>
                    <a:pt x="6" y="0"/>
                    <a:pt x="3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6"/>
                    <a:pt x="2" y="11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9" y="11"/>
                    <a:pt x="14" y="8"/>
                    <a:pt x="17" y="3"/>
                  </a:cubicBezTo>
                  <a:cubicBezTo>
                    <a:pt x="17" y="3"/>
                    <a:pt x="17" y="3"/>
                    <a:pt x="16" y="3"/>
                  </a:cubicBezTo>
                  <a:cubicBezTo>
                    <a:pt x="15" y="1"/>
                    <a:pt x="11" y="1"/>
                    <a:pt x="9" y="1"/>
                  </a:cubicBezTo>
                  <a:cubicBezTo>
                    <a:pt x="7" y="1"/>
                    <a:pt x="4" y="1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2" y="7"/>
                    <a:pt x="3" y="11"/>
                    <a:pt x="7" y="14"/>
                  </a:cubicBezTo>
                  <a:cubicBezTo>
                    <a:pt x="7" y="14"/>
                    <a:pt x="7" y="14"/>
                    <a:pt x="8" y="14"/>
                  </a:cubicBezTo>
                  <a:cubicBezTo>
                    <a:pt x="11" y="11"/>
                    <a:pt x="13" y="7"/>
                    <a:pt x="16" y="3"/>
                  </a:cubicBezTo>
                  <a:cubicBezTo>
                    <a:pt x="16" y="3"/>
                    <a:pt x="16" y="2"/>
                    <a:pt x="15" y="2"/>
                  </a:cubicBezTo>
                  <a:cubicBezTo>
                    <a:pt x="11" y="1"/>
                    <a:pt x="7" y="0"/>
                    <a:pt x="3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4" y="5"/>
                    <a:pt x="5" y="9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1" y="9"/>
                    <a:pt x="13" y="6"/>
                    <a:pt x="16" y="5"/>
                  </a:cubicBezTo>
                  <a:cubicBezTo>
                    <a:pt x="17" y="5"/>
                    <a:pt x="17" y="4"/>
                    <a:pt x="16" y="3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8" y="0"/>
                    <a:pt x="7" y="1"/>
                    <a:pt x="8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8" name="Freeform 511"/>
            <p:cNvSpPr/>
            <p:nvPr/>
          </p:nvSpPr>
          <p:spPr bwMode="auto">
            <a:xfrm>
              <a:off x="6043" y="2693"/>
              <a:ext cx="62" cy="58"/>
            </a:xfrm>
            <a:custGeom>
              <a:avLst/>
              <a:gdLst>
                <a:gd name="T0" fmla="*/ 4 w 48"/>
                <a:gd name="T1" fmla="*/ 21 h 45"/>
                <a:gd name="T2" fmla="*/ 11 w 48"/>
                <a:gd name="T3" fmla="*/ 38 h 45"/>
                <a:gd name="T4" fmla="*/ 21 w 48"/>
                <a:gd name="T5" fmla="*/ 42 h 45"/>
                <a:gd name="T6" fmla="*/ 32 w 48"/>
                <a:gd name="T7" fmla="*/ 41 h 45"/>
                <a:gd name="T8" fmla="*/ 44 w 48"/>
                <a:gd name="T9" fmla="*/ 25 h 45"/>
                <a:gd name="T10" fmla="*/ 44 w 48"/>
                <a:gd name="T11" fmla="*/ 16 h 45"/>
                <a:gd name="T12" fmla="*/ 39 w 48"/>
                <a:gd name="T13" fmla="*/ 9 h 45"/>
                <a:gd name="T14" fmla="*/ 22 w 48"/>
                <a:gd name="T15" fmla="*/ 4 h 45"/>
                <a:gd name="T16" fmla="*/ 6 w 48"/>
                <a:gd name="T17" fmla="*/ 11 h 45"/>
                <a:gd name="T18" fmla="*/ 2 w 48"/>
                <a:gd name="T19" fmla="*/ 27 h 45"/>
                <a:gd name="T20" fmla="*/ 12 w 48"/>
                <a:gd name="T21" fmla="*/ 40 h 45"/>
                <a:gd name="T22" fmla="*/ 40 w 48"/>
                <a:gd name="T23" fmla="*/ 36 h 45"/>
                <a:gd name="T24" fmla="*/ 46 w 48"/>
                <a:gd name="T25" fmla="*/ 21 h 45"/>
                <a:gd name="T26" fmla="*/ 39 w 48"/>
                <a:gd name="T27" fmla="*/ 6 h 45"/>
                <a:gd name="T28" fmla="*/ 26 w 48"/>
                <a:gd name="T29" fmla="*/ 0 h 45"/>
                <a:gd name="T30" fmla="*/ 10 w 48"/>
                <a:gd name="T31" fmla="*/ 7 h 45"/>
                <a:gd name="T32" fmla="*/ 2 w 48"/>
                <a:gd name="T33" fmla="*/ 23 h 45"/>
                <a:gd name="T34" fmla="*/ 9 w 48"/>
                <a:gd name="T35" fmla="*/ 38 h 45"/>
                <a:gd name="T36" fmla="*/ 37 w 48"/>
                <a:gd name="T37" fmla="*/ 37 h 45"/>
                <a:gd name="T38" fmla="*/ 45 w 48"/>
                <a:gd name="T39" fmla="*/ 27 h 45"/>
                <a:gd name="T40" fmla="*/ 41 w 48"/>
                <a:gd name="T41" fmla="*/ 12 h 45"/>
                <a:gd name="T42" fmla="*/ 29 w 48"/>
                <a:gd name="T43" fmla="*/ 3 h 45"/>
                <a:gd name="T44" fmla="*/ 14 w 48"/>
                <a:gd name="T45" fmla="*/ 4 h 45"/>
                <a:gd name="T46" fmla="*/ 7 w 48"/>
                <a:gd name="T47" fmla="*/ 9 h 45"/>
                <a:gd name="T48" fmla="*/ 2 w 48"/>
                <a:gd name="T49" fmla="*/ 15 h 45"/>
                <a:gd name="T50" fmla="*/ 1 w 48"/>
                <a:gd name="T51" fmla="*/ 27 h 45"/>
                <a:gd name="T52" fmla="*/ 2 w 48"/>
                <a:gd name="T53" fmla="*/ 27 h 45"/>
                <a:gd name="T54" fmla="*/ 3 w 48"/>
                <a:gd name="T55" fmla="*/ 17 h 45"/>
                <a:gd name="T56" fmla="*/ 9 w 48"/>
                <a:gd name="T57" fmla="*/ 9 h 45"/>
                <a:gd name="T58" fmla="*/ 21 w 48"/>
                <a:gd name="T59" fmla="*/ 3 h 45"/>
                <a:gd name="T60" fmla="*/ 32 w 48"/>
                <a:gd name="T61" fmla="*/ 6 h 45"/>
                <a:gd name="T62" fmla="*/ 44 w 48"/>
                <a:gd name="T63" fmla="*/ 22 h 45"/>
                <a:gd name="T64" fmla="*/ 38 w 48"/>
                <a:gd name="T65" fmla="*/ 34 h 45"/>
                <a:gd name="T66" fmla="*/ 25 w 48"/>
                <a:gd name="T67" fmla="*/ 41 h 45"/>
                <a:gd name="T68" fmla="*/ 9 w 48"/>
                <a:gd name="T69" fmla="*/ 37 h 45"/>
                <a:gd name="T70" fmla="*/ 4 w 48"/>
                <a:gd name="T71" fmla="*/ 21 h 45"/>
                <a:gd name="T72" fmla="*/ 15 w 48"/>
                <a:gd name="T73" fmla="*/ 5 h 45"/>
                <a:gd name="T74" fmla="*/ 32 w 48"/>
                <a:gd name="T75" fmla="*/ 3 h 45"/>
                <a:gd name="T76" fmla="*/ 43 w 48"/>
                <a:gd name="T77" fmla="*/ 14 h 45"/>
                <a:gd name="T78" fmla="*/ 30 w 48"/>
                <a:gd name="T79" fmla="*/ 40 h 45"/>
                <a:gd name="T80" fmla="*/ 14 w 48"/>
                <a:gd name="T81" fmla="*/ 39 h 45"/>
                <a:gd name="T82" fmla="*/ 3 w 48"/>
                <a:gd name="T83" fmla="*/ 25 h 45"/>
                <a:gd name="T84" fmla="*/ 10 w 48"/>
                <a:gd name="T85" fmla="*/ 10 h 45"/>
                <a:gd name="T86" fmla="*/ 28 w 48"/>
                <a:gd name="T87" fmla="*/ 6 h 45"/>
                <a:gd name="T88" fmla="*/ 43 w 48"/>
                <a:gd name="T89" fmla="*/ 16 h 45"/>
                <a:gd name="T90" fmla="*/ 37 w 48"/>
                <a:gd name="T91" fmla="*/ 36 h 45"/>
                <a:gd name="T92" fmla="*/ 15 w 48"/>
                <a:gd name="T93" fmla="*/ 38 h 45"/>
                <a:gd name="T94" fmla="*/ 5 w 48"/>
                <a:gd name="T95" fmla="*/ 21 h 45"/>
                <a:gd name="T96" fmla="*/ 4 w 48"/>
                <a:gd name="T97" fmla="*/ 2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8" h="45">
                  <a:moveTo>
                    <a:pt x="4" y="21"/>
                  </a:moveTo>
                  <a:cubicBezTo>
                    <a:pt x="5" y="27"/>
                    <a:pt x="6" y="34"/>
                    <a:pt x="11" y="38"/>
                  </a:cubicBezTo>
                  <a:cubicBezTo>
                    <a:pt x="14" y="40"/>
                    <a:pt x="18" y="41"/>
                    <a:pt x="21" y="42"/>
                  </a:cubicBezTo>
                  <a:cubicBezTo>
                    <a:pt x="25" y="42"/>
                    <a:pt x="28" y="42"/>
                    <a:pt x="32" y="41"/>
                  </a:cubicBezTo>
                  <a:cubicBezTo>
                    <a:pt x="38" y="38"/>
                    <a:pt x="42" y="31"/>
                    <a:pt x="44" y="25"/>
                  </a:cubicBezTo>
                  <a:cubicBezTo>
                    <a:pt x="45" y="22"/>
                    <a:pt x="45" y="19"/>
                    <a:pt x="44" y="16"/>
                  </a:cubicBezTo>
                  <a:cubicBezTo>
                    <a:pt x="43" y="13"/>
                    <a:pt x="41" y="10"/>
                    <a:pt x="39" y="9"/>
                  </a:cubicBezTo>
                  <a:cubicBezTo>
                    <a:pt x="34" y="5"/>
                    <a:pt x="28" y="4"/>
                    <a:pt x="22" y="4"/>
                  </a:cubicBezTo>
                  <a:cubicBezTo>
                    <a:pt x="16" y="4"/>
                    <a:pt x="10" y="7"/>
                    <a:pt x="6" y="11"/>
                  </a:cubicBezTo>
                  <a:cubicBezTo>
                    <a:pt x="2" y="15"/>
                    <a:pt x="0" y="21"/>
                    <a:pt x="2" y="27"/>
                  </a:cubicBezTo>
                  <a:cubicBezTo>
                    <a:pt x="3" y="32"/>
                    <a:pt x="8" y="37"/>
                    <a:pt x="12" y="40"/>
                  </a:cubicBezTo>
                  <a:cubicBezTo>
                    <a:pt x="21" y="45"/>
                    <a:pt x="33" y="44"/>
                    <a:pt x="40" y="36"/>
                  </a:cubicBezTo>
                  <a:cubicBezTo>
                    <a:pt x="44" y="32"/>
                    <a:pt x="46" y="26"/>
                    <a:pt x="46" y="21"/>
                  </a:cubicBezTo>
                  <a:cubicBezTo>
                    <a:pt x="46" y="15"/>
                    <a:pt x="43" y="10"/>
                    <a:pt x="39" y="6"/>
                  </a:cubicBezTo>
                  <a:cubicBezTo>
                    <a:pt x="36" y="3"/>
                    <a:pt x="31" y="0"/>
                    <a:pt x="26" y="0"/>
                  </a:cubicBezTo>
                  <a:cubicBezTo>
                    <a:pt x="20" y="0"/>
                    <a:pt x="15" y="3"/>
                    <a:pt x="10" y="7"/>
                  </a:cubicBezTo>
                  <a:cubicBezTo>
                    <a:pt x="6" y="11"/>
                    <a:pt x="3" y="17"/>
                    <a:pt x="2" y="23"/>
                  </a:cubicBezTo>
                  <a:cubicBezTo>
                    <a:pt x="2" y="29"/>
                    <a:pt x="4" y="34"/>
                    <a:pt x="9" y="38"/>
                  </a:cubicBezTo>
                  <a:cubicBezTo>
                    <a:pt x="17" y="45"/>
                    <a:pt x="28" y="44"/>
                    <a:pt x="37" y="37"/>
                  </a:cubicBezTo>
                  <a:cubicBezTo>
                    <a:pt x="40" y="35"/>
                    <a:pt x="43" y="31"/>
                    <a:pt x="45" y="27"/>
                  </a:cubicBezTo>
                  <a:cubicBezTo>
                    <a:pt x="46" y="21"/>
                    <a:pt x="45" y="16"/>
                    <a:pt x="41" y="12"/>
                  </a:cubicBezTo>
                  <a:cubicBezTo>
                    <a:pt x="38" y="8"/>
                    <a:pt x="34" y="5"/>
                    <a:pt x="29" y="3"/>
                  </a:cubicBezTo>
                  <a:cubicBezTo>
                    <a:pt x="24" y="1"/>
                    <a:pt x="18" y="1"/>
                    <a:pt x="14" y="4"/>
                  </a:cubicBezTo>
                  <a:cubicBezTo>
                    <a:pt x="11" y="5"/>
                    <a:pt x="9" y="7"/>
                    <a:pt x="7" y="9"/>
                  </a:cubicBezTo>
                  <a:cubicBezTo>
                    <a:pt x="5" y="11"/>
                    <a:pt x="4" y="13"/>
                    <a:pt x="2" y="15"/>
                  </a:cubicBezTo>
                  <a:cubicBezTo>
                    <a:pt x="0" y="19"/>
                    <a:pt x="0" y="23"/>
                    <a:pt x="1" y="27"/>
                  </a:cubicBezTo>
                  <a:cubicBezTo>
                    <a:pt x="1" y="28"/>
                    <a:pt x="3" y="28"/>
                    <a:pt x="2" y="27"/>
                  </a:cubicBezTo>
                  <a:cubicBezTo>
                    <a:pt x="2" y="24"/>
                    <a:pt x="2" y="20"/>
                    <a:pt x="3" y="17"/>
                  </a:cubicBezTo>
                  <a:cubicBezTo>
                    <a:pt x="4" y="14"/>
                    <a:pt x="7" y="11"/>
                    <a:pt x="9" y="9"/>
                  </a:cubicBezTo>
                  <a:cubicBezTo>
                    <a:pt x="13" y="5"/>
                    <a:pt x="17" y="3"/>
                    <a:pt x="21" y="3"/>
                  </a:cubicBezTo>
                  <a:cubicBezTo>
                    <a:pt x="25" y="3"/>
                    <a:pt x="29" y="4"/>
                    <a:pt x="32" y="6"/>
                  </a:cubicBezTo>
                  <a:cubicBezTo>
                    <a:pt x="38" y="9"/>
                    <a:pt x="43" y="15"/>
                    <a:pt x="44" y="22"/>
                  </a:cubicBezTo>
                  <a:cubicBezTo>
                    <a:pt x="44" y="27"/>
                    <a:pt x="42" y="31"/>
                    <a:pt x="38" y="34"/>
                  </a:cubicBezTo>
                  <a:cubicBezTo>
                    <a:pt x="35" y="38"/>
                    <a:pt x="30" y="40"/>
                    <a:pt x="25" y="41"/>
                  </a:cubicBezTo>
                  <a:cubicBezTo>
                    <a:pt x="20" y="42"/>
                    <a:pt x="14" y="40"/>
                    <a:pt x="9" y="37"/>
                  </a:cubicBezTo>
                  <a:cubicBezTo>
                    <a:pt x="5" y="33"/>
                    <a:pt x="3" y="27"/>
                    <a:pt x="4" y="21"/>
                  </a:cubicBezTo>
                  <a:cubicBezTo>
                    <a:pt x="6" y="14"/>
                    <a:pt x="10" y="9"/>
                    <a:pt x="15" y="5"/>
                  </a:cubicBezTo>
                  <a:cubicBezTo>
                    <a:pt x="20" y="2"/>
                    <a:pt x="26" y="0"/>
                    <a:pt x="32" y="3"/>
                  </a:cubicBezTo>
                  <a:cubicBezTo>
                    <a:pt x="37" y="4"/>
                    <a:pt x="41" y="9"/>
                    <a:pt x="43" y="14"/>
                  </a:cubicBezTo>
                  <a:cubicBezTo>
                    <a:pt x="48" y="25"/>
                    <a:pt x="41" y="37"/>
                    <a:pt x="30" y="40"/>
                  </a:cubicBezTo>
                  <a:cubicBezTo>
                    <a:pt x="25" y="42"/>
                    <a:pt x="19" y="41"/>
                    <a:pt x="14" y="39"/>
                  </a:cubicBezTo>
                  <a:cubicBezTo>
                    <a:pt x="9" y="36"/>
                    <a:pt x="4" y="31"/>
                    <a:pt x="3" y="25"/>
                  </a:cubicBezTo>
                  <a:cubicBezTo>
                    <a:pt x="2" y="19"/>
                    <a:pt x="5" y="14"/>
                    <a:pt x="10" y="10"/>
                  </a:cubicBezTo>
                  <a:cubicBezTo>
                    <a:pt x="15" y="6"/>
                    <a:pt x="21" y="5"/>
                    <a:pt x="28" y="6"/>
                  </a:cubicBezTo>
                  <a:cubicBezTo>
                    <a:pt x="34" y="7"/>
                    <a:pt x="41" y="10"/>
                    <a:pt x="43" y="16"/>
                  </a:cubicBezTo>
                  <a:cubicBezTo>
                    <a:pt x="45" y="23"/>
                    <a:pt x="41" y="31"/>
                    <a:pt x="37" y="36"/>
                  </a:cubicBezTo>
                  <a:cubicBezTo>
                    <a:pt x="31" y="42"/>
                    <a:pt x="21" y="42"/>
                    <a:pt x="15" y="38"/>
                  </a:cubicBezTo>
                  <a:cubicBezTo>
                    <a:pt x="8" y="35"/>
                    <a:pt x="6" y="27"/>
                    <a:pt x="5" y="21"/>
                  </a:cubicBezTo>
                  <a:cubicBezTo>
                    <a:pt x="5" y="20"/>
                    <a:pt x="4" y="20"/>
                    <a:pt x="4" y="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9" name="Freeform 512"/>
            <p:cNvSpPr/>
            <p:nvPr/>
          </p:nvSpPr>
          <p:spPr bwMode="auto">
            <a:xfrm>
              <a:off x="5836" y="1543"/>
              <a:ext cx="500" cy="78"/>
            </a:xfrm>
            <a:custGeom>
              <a:avLst/>
              <a:gdLst>
                <a:gd name="T0" fmla="*/ 37 w 387"/>
                <a:gd name="T1" fmla="*/ 33 h 60"/>
                <a:gd name="T2" fmla="*/ 72 w 387"/>
                <a:gd name="T3" fmla="*/ 33 h 60"/>
                <a:gd name="T4" fmla="*/ 82 w 387"/>
                <a:gd name="T5" fmla="*/ 11 h 60"/>
                <a:gd name="T6" fmla="*/ 104 w 387"/>
                <a:gd name="T7" fmla="*/ 32 h 60"/>
                <a:gd name="T8" fmla="*/ 132 w 387"/>
                <a:gd name="T9" fmla="*/ 45 h 60"/>
                <a:gd name="T10" fmla="*/ 151 w 387"/>
                <a:gd name="T11" fmla="*/ 8 h 60"/>
                <a:gd name="T12" fmla="*/ 177 w 387"/>
                <a:gd name="T13" fmla="*/ 54 h 60"/>
                <a:gd name="T14" fmla="*/ 193 w 387"/>
                <a:gd name="T15" fmla="*/ 38 h 60"/>
                <a:gd name="T16" fmla="*/ 205 w 387"/>
                <a:gd name="T17" fmla="*/ 11 h 60"/>
                <a:gd name="T18" fmla="*/ 229 w 387"/>
                <a:gd name="T19" fmla="*/ 50 h 60"/>
                <a:gd name="T20" fmla="*/ 244 w 387"/>
                <a:gd name="T21" fmla="*/ 43 h 60"/>
                <a:gd name="T22" fmla="*/ 254 w 387"/>
                <a:gd name="T23" fmla="*/ 9 h 60"/>
                <a:gd name="T24" fmla="*/ 269 w 387"/>
                <a:gd name="T25" fmla="*/ 41 h 60"/>
                <a:gd name="T26" fmla="*/ 297 w 387"/>
                <a:gd name="T27" fmla="*/ 38 h 60"/>
                <a:gd name="T28" fmla="*/ 386 w 387"/>
                <a:gd name="T29" fmla="*/ 29 h 60"/>
                <a:gd name="T30" fmla="*/ 312 w 387"/>
                <a:gd name="T31" fmla="*/ 39 h 60"/>
                <a:gd name="T32" fmla="*/ 269 w 387"/>
                <a:gd name="T33" fmla="*/ 37 h 60"/>
                <a:gd name="T34" fmla="*/ 256 w 387"/>
                <a:gd name="T35" fmla="*/ 10 h 60"/>
                <a:gd name="T36" fmla="*/ 240 w 387"/>
                <a:gd name="T37" fmla="*/ 48 h 60"/>
                <a:gd name="T38" fmla="*/ 232 w 387"/>
                <a:gd name="T39" fmla="*/ 54 h 60"/>
                <a:gd name="T40" fmla="*/ 207 w 387"/>
                <a:gd name="T41" fmla="*/ 12 h 60"/>
                <a:gd name="T42" fmla="*/ 194 w 387"/>
                <a:gd name="T43" fmla="*/ 40 h 60"/>
                <a:gd name="T44" fmla="*/ 178 w 387"/>
                <a:gd name="T45" fmla="*/ 54 h 60"/>
                <a:gd name="T46" fmla="*/ 138 w 387"/>
                <a:gd name="T47" fmla="*/ 20 h 60"/>
                <a:gd name="T48" fmla="*/ 126 w 387"/>
                <a:gd name="T49" fmla="*/ 51 h 60"/>
                <a:gd name="T50" fmla="*/ 115 w 387"/>
                <a:gd name="T51" fmla="*/ 44 h 60"/>
                <a:gd name="T52" fmla="*/ 84 w 387"/>
                <a:gd name="T53" fmla="*/ 9 h 60"/>
                <a:gd name="T54" fmla="*/ 66 w 387"/>
                <a:gd name="T55" fmla="*/ 32 h 60"/>
                <a:gd name="T56" fmla="*/ 39 w 387"/>
                <a:gd name="T57" fmla="*/ 33 h 60"/>
                <a:gd name="T58" fmla="*/ 1 w 387"/>
                <a:gd name="T59" fmla="*/ 34 h 60"/>
                <a:gd name="T60" fmla="*/ 59 w 387"/>
                <a:gd name="T61" fmla="*/ 32 h 60"/>
                <a:gd name="T62" fmla="*/ 1 w 387"/>
                <a:gd name="T63" fmla="*/ 34 h 60"/>
                <a:gd name="T64" fmla="*/ 63 w 387"/>
                <a:gd name="T65" fmla="*/ 35 h 60"/>
                <a:gd name="T66" fmla="*/ 77 w 387"/>
                <a:gd name="T67" fmla="*/ 16 h 60"/>
                <a:gd name="T68" fmla="*/ 97 w 387"/>
                <a:gd name="T69" fmla="*/ 23 h 60"/>
                <a:gd name="T70" fmla="*/ 125 w 387"/>
                <a:gd name="T71" fmla="*/ 57 h 60"/>
                <a:gd name="T72" fmla="*/ 136 w 387"/>
                <a:gd name="T73" fmla="*/ 30 h 60"/>
                <a:gd name="T74" fmla="*/ 157 w 387"/>
                <a:gd name="T75" fmla="*/ 15 h 60"/>
                <a:gd name="T76" fmla="*/ 176 w 387"/>
                <a:gd name="T77" fmla="*/ 52 h 60"/>
                <a:gd name="T78" fmla="*/ 196 w 387"/>
                <a:gd name="T79" fmla="*/ 39 h 60"/>
                <a:gd name="T80" fmla="*/ 209 w 387"/>
                <a:gd name="T81" fmla="*/ 14 h 60"/>
                <a:gd name="T82" fmla="*/ 232 w 387"/>
                <a:gd name="T83" fmla="*/ 56 h 60"/>
                <a:gd name="T84" fmla="*/ 244 w 387"/>
                <a:gd name="T85" fmla="*/ 40 h 60"/>
                <a:gd name="T86" fmla="*/ 256 w 387"/>
                <a:gd name="T87" fmla="*/ 11 h 60"/>
                <a:gd name="T88" fmla="*/ 270 w 387"/>
                <a:gd name="T89" fmla="*/ 40 h 60"/>
                <a:gd name="T90" fmla="*/ 366 w 387"/>
                <a:gd name="T91" fmla="*/ 33 h 60"/>
                <a:gd name="T92" fmla="*/ 386 w 387"/>
                <a:gd name="T93" fmla="*/ 29 h 60"/>
                <a:gd name="T94" fmla="*/ 280 w 387"/>
                <a:gd name="T95" fmla="*/ 38 h 60"/>
                <a:gd name="T96" fmla="*/ 264 w 387"/>
                <a:gd name="T97" fmla="*/ 30 h 60"/>
                <a:gd name="T98" fmla="*/ 254 w 387"/>
                <a:gd name="T99" fmla="*/ 9 h 60"/>
                <a:gd name="T100" fmla="*/ 244 w 387"/>
                <a:gd name="T101" fmla="*/ 38 h 60"/>
                <a:gd name="T102" fmla="*/ 229 w 387"/>
                <a:gd name="T103" fmla="*/ 48 h 60"/>
                <a:gd name="T104" fmla="*/ 205 w 387"/>
                <a:gd name="T105" fmla="*/ 9 h 60"/>
                <a:gd name="T106" fmla="*/ 187 w 387"/>
                <a:gd name="T107" fmla="*/ 47 h 60"/>
                <a:gd name="T108" fmla="*/ 177 w 387"/>
                <a:gd name="T109" fmla="*/ 53 h 60"/>
                <a:gd name="T110" fmla="*/ 159 w 387"/>
                <a:gd name="T111" fmla="*/ 18 h 60"/>
                <a:gd name="T112" fmla="*/ 144 w 387"/>
                <a:gd name="T113" fmla="*/ 14 h 60"/>
                <a:gd name="T114" fmla="*/ 126 w 387"/>
                <a:gd name="T115" fmla="*/ 52 h 60"/>
                <a:gd name="T116" fmla="*/ 86 w 387"/>
                <a:gd name="T117" fmla="*/ 11 h 60"/>
                <a:gd name="T118" fmla="*/ 70 w 387"/>
                <a:gd name="T119" fmla="*/ 32 h 60"/>
                <a:gd name="T120" fmla="*/ 36 w 387"/>
                <a:gd name="T121" fmla="*/ 31 h 60"/>
                <a:gd name="T122" fmla="*/ 1 w 387"/>
                <a:gd name="T123" fmla="*/ 3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7" h="60">
                  <a:moveTo>
                    <a:pt x="1" y="31"/>
                  </a:moveTo>
                  <a:cubicBezTo>
                    <a:pt x="7" y="32"/>
                    <a:pt x="12" y="32"/>
                    <a:pt x="18" y="32"/>
                  </a:cubicBezTo>
                  <a:cubicBezTo>
                    <a:pt x="24" y="32"/>
                    <a:pt x="31" y="32"/>
                    <a:pt x="37" y="33"/>
                  </a:cubicBezTo>
                  <a:cubicBezTo>
                    <a:pt x="43" y="33"/>
                    <a:pt x="49" y="32"/>
                    <a:pt x="56" y="33"/>
                  </a:cubicBezTo>
                  <a:cubicBezTo>
                    <a:pt x="59" y="33"/>
                    <a:pt x="62" y="33"/>
                    <a:pt x="65" y="33"/>
                  </a:cubicBezTo>
                  <a:cubicBezTo>
                    <a:pt x="67" y="33"/>
                    <a:pt x="70" y="33"/>
                    <a:pt x="72" y="33"/>
                  </a:cubicBezTo>
                  <a:cubicBezTo>
                    <a:pt x="75" y="32"/>
                    <a:pt x="77" y="28"/>
                    <a:pt x="78" y="25"/>
                  </a:cubicBezTo>
                  <a:cubicBezTo>
                    <a:pt x="79" y="21"/>
                    <a:pt x="79" y="17"/>
                    <a:pt x="80" y="14"/>
                  </a:cubicBezTo>
                  <a:cubicBezTo>
                    <a:pt x="80" y="12"/>
                    <a:pt x="81" y="11"/>
                    <a:pt x="82" y="11"/>
                  </a:cubicBezTo>
                  <a:cubicBezTo>
                    <a:pt x="83" y="9"/>
                    <a:pt x="85" y="12"/>
                    <a:pt x="86" y="12"/>
                  </a:cubicBezTo>
                  <a:cubicBezTo>
                    <a:pt x="88" y="15"/>
                    <a:pt x="90" y="16"/>
                    <a:pt x="92" y="18"/>
                  </a:cubicBezTo>
                  <a:cubicBezTo>
                    <a:pt x="96" y="23"/>
                    <a:pt x="100" y="27"/>
                    <a:pt x="104" y="32"/>
                  </a:cubicBezTo>
                  <a:cubicBezTo>
                    <a:pt x="108" y="36"/>
                    <a:pt x="111" y="41"/>
                    <a:pt x="115" y="45"/>
                  </a:cubicBezTo>
                  <a:cubicBezTo>
                    <a:pt x="117" y="48"/>
                    <a:pt x="119" y="51"/>
                    <a:pt x="122" y="53"/>
                  </a:cubicBezTo>
                  <a:cubicBezTo>
                    <a:pt x="127" y="56"/>
                    <a:pt x="131" y="48"/>
                    <a:pt x="132" y="45"/>
                  </a:cubicBezTo>
                  <a:cubicBezTo>
                    <a:pt x="134" y="39"/>
                    <a:pt x="136" y="33"/>
                    <a:pt x="138" y="27"/>
                  </a:cubicBezTo>
                  <a:cubicBezTo>
                    <a:pt x="140" y="22"/>
                    <a:pt x="142" y="17"/>
                    <a:pt x="145" y="12"/>
                  </a:cubicBezTo>
                  <a:cubicBezTo>
                    <a:pt x="146" y="11"/>
                    <a:pt x="149" y="6"/>
                    <a:pt x="151" y="8"/>
                  </a:cubicBezTo>
                  <a:cubicBezTo>
                    <a:pt x="153" y="10"/>
                    <a:pt x="155" y="13"/>
                    <a:pt x="156" y="15"/>
                  </a:cubicBezTo>
                  <a:cubicBezTo>
                    <a:pt x="162" y="24"/>
                    <a:pt x="166" y="35"/>
                    <a:pt x="171" y="44"/>
                  </a:cubicBezTo>
                  <a:cubicBezTo>
                    <a:pt x="173" y="48"/>
                    <a:pt x="175" y="51"/>
                    <a:pt x="177" y="54"/>
                  </a:cubicBezTo>
                  <a:cubicBezTo>
                    <a:pt x="178" y="56"/>
                    <a:pt x="180" y="58"/>
                    <a:pt x="183" y="57"/>
                  </a:cubicBezTo>
                  <a:cubicBezTo>
                    <a:pt x="186" y="56"/>
                    <a:pt x="187" y="52"/>
                    <a:pt x="188" y="49"/>
                  </a:cubicBezTo>
                  <a:cubicBezTo>
                    <a:pt x="190" y="45"/>
                    <a:pt x="191" y="42"/>
                    <a:pt x="193" y="38"/>
                  </a:cubicBezTo>
                  <a:cubicBezTo>
                    <a:pt x="195" y="33"/>
                    <a:pt x="198" y="28"/>
                    <a:pt x="199" y="23"/>
                  </a:cubicBezTo>
                  <a:cubicBezTo>
                    <a:pt x="201" y="19"/>
                    <a:pt x="202" y="13"/>
                    <a:pt x="206" y="11"/>
                  </a:cubicBezTo>
                  <a:cubicBezTo>
                    <a:pt x="206" y="11"/>
                    <a:pt x="205" y="11"/>
                    <a:pt x="205" y="11"/>
                  </a:cubicBezTo>
                  <a:cubicBezTo>
                    <a:pt x="209" y="14"/>
                    <a:pt x="211" y="18"/>
                    <a:pt x="213" y="23"/>
                  </a:cubicBezTo>
                  <a:cubicBezTo>
                    <a:pt x="216" y="27"/>
                    <a:pt x="218" y="32"/>
                    <a:pt x="220" y="36"/>
                  </a:cubicBezTo>
                  <a:cubicBezTo>
                    <a:pt x="223" y="41"/>
                    <a:pt x="226" y="45"/>
                    <a:pt x="229" y="50"/>
                  </a:cubicBezTo>
                  <a:cubicBezTo>
                    <a:pt x="230" y="53"/>
                    <a:pt x="232" y="56"/>
                    <a:pt x="235" y="56"/>
                  </a:cubicBezTo>
                  <a:cubicBezTo>
                    <a:pt x="238" y="56"/>
                    <a:pt x="239" y="54"/>
                    <a:pt x="240" y="52"/>
                  </a:cubicBezTo>
                  <a:cubicBezTo>
                    <a:pt x="242" y="49"/>
                    <a:pt x="243" y="47"/>
                    <a:pt x="244" y="43"/>
                  </a:cubicBezTo>
                  <a:cubicBezTo>
                    <a:pt x="247" y="34"/>
                    <a:pt x="251" y="26"/>
                    <a:pt x="253" y="16"/>
                  </a:cubicBezTo>
                  <a:cubicBezTo>
                    <a:pt x="254" y="14"/>
                    <a:pt x="254" y="11"/>
                    <a:pt x="255" y="9"/>
                  </a:cubicBezTo>
                  <a:cubicBezTo>
                    <a:pt x="255" y="9"/>
                    <a:pt x="255" y="9"/>
                    <a:pt x="254" y="9"/>
                  </a:cubicBezTo>
                  <a:cubicBezTo>
                    <a:pt x="259" y="13"/>
                    <a:pt x="259" y="19"/>
                    <a:pt x="261" y="24"/>
                  </a:cubicBezTo>
                  <a:cubicBezTo>
                    <a:pt x="262" y="27"/>
                    <a:pt x="263" y="30"/>
                    <a:pt x="264" y="32"/>
                  </a:cubicBezTo>
                  <a:cubicBezTo>
                    <a:pt x="265" y="36"/>
                    <a:pt x="267" y="38"/>
                    <a:pt x="269" y="41"/>
                  </a:cubicBezTo>
                  <a:cubicBezTo>
                    <a:pt x="269" y="41"/>
                    <a:pt x="269" y="41"/>
                    <a:pt x="269" y="41"/>
                  </a:cubicBezTo>
                  <a:cubicBezTo>
                    <a:pt x="273" y="39"/>
                    <a:pt x="277" y="39"/>
                    <a:pt x="282" y="39"/>
                  </a:cubicBezTo>
                  <a:cubicBezTo>
                    <a:pt x="287" y="39"/>
                    <a:pt x="292" y="38"/>
                    <a:pt x="297" y="38"/>
                  </a:cubicBezTo>
                  <a:cubicBezTo>
                    <a:pt x="307" y="38"/>
                    <a:pt x="317" y="37"/>
                    <a:pt x="327" y="36"/>
                  </a:cubicBezTo>
                  <a:cubicBezTo>
                    <a:pt x="347" y="36"/>
                    <a:pt x="367" y="32"/>
                    <a:pt x="386" y="30"/>
                  </a:cubicBezTo>
                  <a:cubicBezTo>
                    <a:pt x="386" y="30"/>
                    <a:pt x="386" y="30"/>
                    <a:pt x="386" y="29"/>
                  </a:cubicBezTo>
                  <a:cubicBezTo>
                    <a:pt x="380" y="30"/>
                    <a:pt x="374" y="30"/>
                    <a:pt x="369" y="32"/>
                  </a:cubicBezTo>
                  <a:cubicBezTo>
                    <a:pt x="363" y="32"/>
                    <a:pt x="356" y="33"/>
                    <a:pt x="350" y="34"/>
                  </a:cubicBezTo>
                  <a:cubicBezTo>
                    <a:pt x="337" y="36"/>
                    <a:pt x="325" y="38"/>
                    <a:pt x="312" y="39"/>
                  </a:cubicBezTo>
                  <a:cubicBezTo>
                    <a:pt x="306" y="40"/>
                    <a:pt x="299" y="41"/>
                    <a:pt x="293" y="41"/>
                  </a:cubicBezTo>
                  <a:cubicBezTo>
                    <a:pt x="288" y="42"/>
                    <a:pt x="283" y="42"/>
                    <a:pt x="278" y="42"/>
                  </a:cubicBezTo>
                  <a:cubicBezTo>
                    <a:pt x="274" y="42"/>
                    <a:pt x="271" y="41"/>
                    <a:pt x="269" y="37"/>
                  </a:cubicBezTo>
                  <a:cubicBezTo>
                    <a:pt x="266" y="33"/>
                    <a:pt x="264" y="27"/>
                    <a:pt x="262" y="22"/>
                  </a:cubicBezTo>
                  <a:cubicBezTo>
                    <a:pt x="261" y="18"/>
                    <a:pt x="259" y="14"/>
                    <a:pt x="257" y="11"/>
                  </a:cubicBezTo>
                  <a:cubicBezTo>
                    <a:pt x="256" y="10"/>
                    <a:pt x="256" y="10"/>
                    <a:pt x="256" y="10"/>
                  </a:cubicBezTo>
                  <a:cubicBezTo>
                    <a:pt x="253" y="11"/>
                    <a:pt x="252" y="15"/>
                    <a:pt x="251" y="18"/>
                  </a:cubicBezTo>
                  <a:cubicBezTo>
                    <a:pt x="249" y="23"/>
                    <a:pt x="247" y="27"/>
                    <a:pt x="246" y="32"/>
                  </a:cubicBezTo>
                  <a:cubicBezTo>
                    <a:pt x="243" y="38"/>
                    <a:pt x="241" y="43"/>
                    <a:pt x="240" y="48"/>
                  </a:cubicBezTo>
                  <a:cubicBezTo>
                    <a:pt x="239" y="51"/>
                    <a:pt x="238" y="54"/>
                    <a:pt x="237" y="56"/>
                  </a:cubicBezTo>
                  <a:cubicBezTo>
                    <a:pt x="236" y="57"/>
                    <a:pt x="235" y="58"/>
                    <a:pt x="234" y="57"/>
                  </a:cubicBezTo>
                  <a:cubicBezTo>
                    <a:pt x="234" y="56"/>
                    <a:pt x="233" y="55"/>
                    <a:pt x="232" y="54"/>
                  </a:cubicBezTo>
                  <a:cubicBezTo>
                    <a:pt x="226" y="44"/>
                    <a:pt x="220" y="34"/>
                    <a:pt x="215" y="23"/>
                  </a:cubicBezTo>
                  <a:cubicBezTo>
                    <a:pt x="214" y="20"/>
                    <a:pt x="213" y="17"/>
                    <a:pt x="211" y="14"/>
                  </a:cubicBezTo>
                  <a:cubicBezTo>
                    <a:pt x="210" y="13"/>
                    <a:pt x="209" y="11"/>
                    <a:pt x="207" y="12"/>
                  </a:cubicBezTo>
                  <a:cubicBezTo>
                    <a:pt x="205" y="12"/>
                    <a:pt x="205" y="14"/>
                    <a:pt x="204" y="15"/>
                  </a:cubicBezTo>
                  <a:cubicBezTo>
                    <a:pt x="203" y="18"/>
                    <a:pt x="202" y="20"/>
                    <a:pt x="201" y="23"/>
                  </a:cubicBezTo>
                  <a:cubicBezTo>
                    <a:pt x="198" y="29"/>
                    <a:pt x="196" y="35"/>
                    <a:pt x="194" y="40"/>
                  </a:cubicBezTo>
                  <a:cubicBezTo>
                    <a:pt x="192" y="45"/>
                    <a:pt x="190" y="49"/>
                    <a:pt x="188" y="53"/>
                  </a:cubicBezTo>
                  <a:cubicBezTo>
                    <a:pt x="187" y="55"/>
                    <a:pt x="186" y="57"/>
                    <a:pt x="184" y="58"/>
                  </a:cubicBezTo>
                  <a:cubicBezTo>
                    <a:pt x="181" y="59"/>
                    <a:pt x="179" y="56"/>
                    <a:pt x="178" y="54"/>
                  </a:cubicBezTo>
                  <a:cubicBezTo>
                    <a:pt x="172" y="45"/>
                    <a:pt x="168" y="34"/>
                    <a:pt x="163" y="24"/>
                  </a:cubicBezTo>
                  <a:cubicBezTo>
                    <a:pt x="160" y="18"/>
                    <a:pt x="158" y="12"/>
                    <a:pt x="154" y="7"/>
                  </a:cubicBezTo>
                  <a:cubicBezTo>
                    <a:pt x="146" y="0"/>
                    <a:pt x="140" y="15"/>
                    <a:pt x="138" y="20"/>
                  </a:cubicBezTo>
                  <a:cubicBezTo>
                    <a:pt x="136" y="25"/>
                    <a:pt x="135" y="29"/>
                    <a:pt x="133" y="33"/>
                  </a:cubicBezTo>
                  <a:cubicBezTo>
                    <a:pt x="131" y="38"/>
                    <a:pt x="130" y="42"/>
                    <a:pt x="128" y="46"/>
                  </a:cubicBezTo>
                  <a:cubicBezTo>
                    <a:pt x="127" y="48"/>
                    <a:pt x="127" y="49"/>
                    <a:pt x="126" y="51"/>
                  </a:cubicBezTo>
                  <a:cubicBezTo>
                    <a:pt x="125" y="53"/>
                    <a:pt x="125" y="55"/>
                    <a:pt x="124" y="56"/>
                  </a:cubicBezTo>
                  <a:cubicBezTo>
                    <a:pt x="124" y="56"/>
                    <a:pt x="124" y="56"/>
                    <a:pt x="124" y="56"/>
                  </a:cubicBezTo>
                  <a:cubicBezTo>
                    <a:pt x="120" y="53"/>
                    <a:pt x="118" y="48"/>
                    <a:pt x="115" y="44"/>
                  </a:cubicBezTo>
                  <a:cubicBezTo>
                    <a:pt x="111" y="39"/>
                    <a:pt x="107" y="35"/>
                    <a:pt x="104" y="30"/>
                  </a:cubicBezTo>
                  <a:cubicBezTo>
                    <a:pt x="100" y="25"/>
                    <a:pt x="97" y="21"/>
                    <a:pt x="93" y="16"/>
                  </a:cubicBezTo>
                  <a:cubicBezTo>
                    <a:pt x="91" y="14"/>
                    <a:pt x="88" y="9"/>
                    <a:pt x="84" y="9"/>
                  </a:cubicBezTo>
                  <a:cubicBezTo>
                    <a:pt x="81" y="8"/>
                    <a:pt x="79" y="11"/>
                    <a:pt x="77" y="14"/>
                  </a:cubicBezTo>
                  <a:cubicBezTo>
                    <a:pt x="75" y="18"/>
                    <a:pt x="71" y="22"/>
                    <a:pt x="69" y="27"/>
                  </a:cubicBezTo>
                  <a:cubicBezTo>
                    <a:pt x="68" y="29"/>
                    <a:pt x="68" y="31"/>
                    <a:pt x="66" y="32"/>
                  </a:cubicBezTo>
                  <a:cubicBezTo>
                    <a:pt x="65" y="34"/>
                    <a:pt x="62" y="33"/>
                    <a:pt x="61" y="33"/>
                  </a:cubicBezTo>
                  <a:cubicBezTo>
                    <a:pt x="57" y="34"/>
                    <a:pt x="53" y="33"/>
                    <a:pt x="49" y="33"/>
                  </a:cubicBezTo>
                  <a:cubicBezTo>
                    <a:pt x="46" y="33"/>
                    <a:pt x="42" y="33"/>
                    <a:pt x="39" y="33"/>
                  </a:cubicBezTo>
                  <a:cubicBezTo>
                    <a:pt x="34" y="33"/>
                    <a:pt x="30" y="33"/>
                    <a:pt x="26" y="33"/>
                  </a:cubicBezTo>
                  <a:cubicBezTo>
                    <a:pt x="17" y="33"/>
                    <a:pt x="9" y="33"/>
                    <a:pt x="1" y="32"/>
                  </a:cubicBezTo>
                  <a:cubicBezTo>
                    <a:pt x="1" y="33"/>
                    <a:pt x="1" y="33"/>
                    <a:pt x="1" y="34"/>
                  </a:cubicBezTo>
                  <a:cubicBezTo>
                    <a:pt x="11" y="34"/>
                    <a:pt x="22" y="33"/>
                    <a:pt x="32" y="33"/>
                  </a:cubicBezTo>
                  <a:cubicBezTo>
                    <a:pt x="41" y="32"/>
                    <a:pt x="50" y="31"/>
                    <a:pt x="59" y="33"/>
                  </a:cubicBezTo>
                  <a:cubicBezTo>
                    <a:pt x="59" y="33"/>
                    <a:pt x="60" y="32"/>
                    <a:pt x="59" y="32"/>
                  </a:cubicBezTo>
                  <a:cubicBezTo>
                    <a:pt x="50" y="30"/>
                    <a:pt x="41" y="31"/>
                    <a:pt x="33" y="32"/>
                  </a:cubicBezTo>
                  <a:cubicBezTo>
                    <a:pt x="22" y="32"/>
                    <a:pt x="12" y="33"/>
                    <a:pt x="1" y="32"/>
                  </a:cubicBezTo>
                  <a:cubicBezTo>
                    <a:pt x="0" y="32"/>
                    <a:pt x="0" y="34"/>
                    <a:pt x="1" y="34"/>
                  </a:cubicBezTo>
                  <a:cubicBezTo>
                    <a:pt x="13" y="34"/>
                    <a:pt x="25" y="34"/>
                    <a:pt x="37" y="34"/>
                  </a:cubicBezTo>
                  <a:cubicBezTo>
                    <a:pt x="41" y="34"/>
                    <a:pt x="46" y="34"/>
                    <a:pt x="51" y="34"/>
                  </a:cubicBezTo>
                  <a:cubicBezTo>
                    <a:pt x="55" y="35"/>
                    <a:pt x="59" y="35"/>
                    <a:pt x="63" y="35"/>
                  </a:cubicBezTo>
                  <a:cubicBezTo>
                    <a:pt x="64" y="35"/>
                    <a:pt x="65" y="34"/>
                    <a:pt x="67" y="33"/>
                  </a:cubicBezTo>
                  <a:cubicBezTo>
                    <a:pt x="68" y="32"/>
                    <a:pt x="69" y="30"/>
                    <a:pt x="69" y="29"/>
                  </a:cubicBezTo>
                  <a:cubicBezTo>
                    <a:pt x="71" y="24"/>
                    <a:pt x="75" y="20"/>
                    <a:pt x="77" y="16"/>
                  </a:cubicBezTo>
                  <a:cubicBezTo>
                    <a:pt x="78" y="14"/>
                    <a:pt x="79" y="12"/>
                    <a:pt x="81" y="11"/>
                  </a:cubicBezTo>
                  <a:cubicBezTo>
                    <a:pt x="83" y="9"/>
                    <a:pt x="85" y="10"/>
                    <a:pt x="87" y="12"/>
                  </a:cubicBezTo>
                  <a:cubicBezTo>
                    <a:pt x="91" y="14"/>
                    <a:pt x="94" y="19"/>
                    <a:pt x="97" y="23"/>
                  </a:cubicBezTo>
                  <a:cubicBezTo>
                    <a:pt x="101" y="30"/>
                    <a:pt x="107" y="36"/>
                    <a:pt x="112" y="42"/>
                  </a:cubicBezTo>
                  <a:cubicBezTo>
                    <a:pt x="116" y="47"/>
                    <a:pt x="119" y="53"/>
                    <a:pt x="124" y="57"/>
                  </a:cubicBezTo>
                  <a:cubicBezTo>
                    <a:pt x="124" y="57"/>
                    <a:pt x="124" y="57"/>
                    <a:pt x="125" y="57"/>
                  </a:cubicBezTo>
                  <a:cubicBezTo>
                    <a:pt x="126" y="56"/>
                    <a:pt x="126" y="54"/>
                    <a:pt x="127" y="52"/>
                  </a:cubicBezTo>
                  <a:cubicBezTo>
                    <a:pt x="128" y="49"/>
                    <a:pt x="129" y="47"/>
                    <a:pt x="130" y="44"/>
                  </a:cubicBezTo>
                  <a:cubicBezTo>
                    <a:pt x="132" y="39"/>
                    <a:pt x="134" y="35"/>
                    <a:pt x="136" y="30"/>
                  </a:cubicBezTo>
                  <a:cubicBezTo>
                    <a:pt x="138" y="24"/>
                    <a:pt x="140" y="17"/>
                    <a:pt x="144" y="11"/>
                  </a:cubicBezTo>
                  <a:cubicBezTo>
                    <a:pt x="145" y="9"/>
                    <a:pt x="147" y="6"/>
                    <a:pt x="151" y="7"/>
                  </a:cubicBezTo>
                  <a:cubicBezTo>
                    <a:pt x="154" y="8"/>
                    <a:pt x="156" y="12"/>
                    <a:pt x="157" y="15"/>
                  </a:cubicBezTo>
                  <a:cubicBezTo>
                    <a:pt x="159" y="18"/>
                    <a:pt x="160" y="20"/>
                    <a:pt x="161" y="24"/>
                  </a:cubicBezTo>
                  <a:cubicBezTo>
                    <a:pt x="163" y="28"/>
                    <a:pt x="166" y="33"/>
                    <a:pt x="168" y="37"/>
                  </a:cubicBezTo>
                  <a:cubicBezTo>
                    <a:pt x="170" y="42"/>
                    <a:pt x="172" y="48"/>
                    <a:pt x="176" y="52"/>
                  </a:cubicBezTo>
                  <a:cubicBezTo>
                    <a:pt x="177" y="55"/>
                    <a:pt x="180" y="59"/>
                    <a:pt x="183" y="59"/>
                  </a:cubicBezTo>
                  <a:cubicBezTo>
                    <a:pt x="187" y="60"/>
                    <a:pt x="189" y="55"/>
                    <a:pt x="190" y="52"/>
                  </a:cubicBezTo>
                  <a:cubicBezTo>
                    <a:pt x="192" y="48"/>
                    <a:pt x="194" y="43"/>
                    <a:pt x="196" y="39"/>
                  </a:cubicBezTo>
                  <a:cubicBezTo>
                    <a:pt x="198" y="33"/>
                    <a:pt x="200" y="27"/>
                    <a:pt x="202" y="22"/>
                  </a:cubicBezTo>
                  <a:cubicBezTo>
                    <a:pt x="203" y="19"/>
                    <a:pt x="204" y="17"/>
                    <a:pt x="206" y="14"/>
                  </a:cubicBezTo>
                  <a:cubicBezTo>
                    <a:pt x="207" y="13"/>
                    <a:pt x="208" y="12"/>
                    <a:pt x="209" y="14"/>
                  </a:cubicBezTo>
                  <a:cubicBezTo>
                    <a:pt x="211" y="16"/>
                    <a:pt x="212" y="20"/>
                    <a:pt x="214" y="23"/>
                  </a:cubicBezTo>
                  <a:cubicBezTo>
                    <a:pt x="216" y="27"/>
                    <a:pt x="218" y="32"/>
                    <a:pt x="220" y="36"/>
                  </a:cubicBezTo>
                  <a:cubicBezTo>
                    <a:pt x="224" y="43"/>
                    <a:pt x="229" y="50"/>
                    <a:pt x="232" y="56"/>
                  </a:cubicBezTo>
                  <a:cubicBezTo>
                    <a:pt x="233" y="57"/>
                    <a:pt x="235" y="60"/>
                    <a:pt x="237" y="59"/>
                  </a:cubicBezTo>
                  <a:cubicBezTo>
                    <a:pt x="239" y="57"/>
                    <a:pt x="240" y="53"/>
                    <a:pt x="240" y="51"/>
                  </a:cubicBezTo>
                  <a:cubicBezTo>
                    <a:pt x="241" y="47"/>
                    <a:pt x="242" y="43"/>
                    <a:pt x="244" y="40"/>
                  </a:cubicBezTo>
                  <a:cubicBezTo>
                    <a:pt x="245" y="36"/>
                    <a:pt x="247" y="32"/>
                    <a:pt x="249" y="28"/>
                  </a:cubicBezTo>
                  <a:cubicBezTo>
                    <a:pt x="250" y="25"/>
                    <a:pt x="251" y="22"/>
                    <a:pt x="252" y="19"/>
                  </a:cubicBezTo>
                  <a:cubicBezTo>
                    <a:pt x="252" y="16"/>
                    <a:pt x="253" y="12"/>
                    <a:pt x="256" y="11"/>
                  </a:cubicBezTo>
                  <a:cubicBezTo>
                    <a:pt x="256" y="11"/>
                    <a:pt x="256" y="11"/>
                    <a:pt x="255" y="11"/>
                  </a:cubicBezTo>
                  <a:cubicBezTo>
                    <a:pt x="258" y="16"/>
                    <a:pt x="261" y="21"/>
                    <a:pt x="263" y="27"/>
                  </a:cubicBezTo>
                  <a:cubicBezTo>
                    <a:pt x="265" y="31"/>
                    <a:pt x="267" y="36"/>
                    <a:pt x="270" y="40"/>
                  </a:cubicBezTo>
                  <a:cubicBezTo>
                    <a:pt x="272" y="42"/>
                    <a:pt x="274" y="43"/>
                    <a:pt x="277" y="43"/>
                  </a:cubicBezTo>
                  <a:cubicBezTo>
                    <a:pt x="282" y="44"/>
                    <a:pt x="287" y="43"/>
                    <a:pt x="292" y="42"/>
                  </a:cubicBezTo>
                  <a:cubicBezTo>
                    <a:pt x="316" y="41"/>
                    <a:pt x="341" y="37"/>
                    <a:pt x="366" y="33"/>
                  </a:cubicBezTo>
                  <a:cubicBezTo>
                    <a:pt x="369" y="33"/>
                    <a:pt x="373" y="32"/>
                    <a:pt x="377" y="32"/>
                  </a:cubicBezTo>
                  <a:cubicBezTo>
                    <a:pt x="380" y="32"/>
                    <a:pt x="383" y="31"/>
                    <a:pt x="387" y="30"/>
                  </a:cubicBezTo>
                  <a:cubicBezTo>
                    <a:pt x="387" y="30"/>
                    <a:pt x="387" y="29"/>
                    <a:pt x="386" y="29"/>
                  </a:cubicBezTo>
                  <a:cubicBezTo>
                    <a:pt x="366" y="31"/>
                    <a:pt x="346" y="35"/>
                    <a:pt x="326" y="36"/>
                  </a:cubicBezTo>
                  <a:cubicBezTo>
                    <a:pt x="315" y="36"/>
                    <a:pt x="305" y="36"/>
                    <a:pt x="294" y="37"/>
                  </a:cubicBezTo>
                  <a:cubicBezTo>
                    <a:pt x="290" y="37"/>
                    <a:pt x="285" y="37"/>
                    <a:pt x="280" y="38"/>
                  </a:cubicBezTo>
                  <a:cubicBezTo>
                    <a:pt x="276" y="38"/>
                    <a:pt x="272" y="38"/>
                    <a:pt x="269" y="40"/>
                  </a:cubicBezTo>
                  <a:cubicBezTo>
                    <a:pt x="269" y="40"/>
                    <a:pt x="269" y="40"/>
                    <a:pt x="270" y="40"/>
                  </a:cubicBezTo>
                  <a:cubicBezTo>
                    <a:pt x="267" y="37"/>
                    <a:pt x="266" y="34"/>
                    <a:pt x="264" y="30"/>
                  </a:cubicBezTo>
                  <a:cubicBezTo>
                    <a:pt x="263" y="28"/>
                    <a:pt x="262" y="25"/>
                    <a:pt x="262" y="22"/>
                  </a:cubicBezTo>
                  <a:cubicBezTo>
                    <a:pt x="260" y="18"/>
                    <a:pt x="259" y="12"/>
                    <a:pt x="255" y="9"/>
                  </a:cubicBezTo>
                  <a:cubicBezTo>
                    <a:pt x="255" y="8"/>
                    <a:pt x="255" y="8"/>
                    <a:pt x="254" y="9"/>
                  </a:cubicBezTo>
                  <a:cubicBezTo>
                    <a:pt x="253" y="11"/>
                    <a:pt x="253" y="13"/>
                    <a:pt x="252" y="15"/>
                  </a:cubicBezTo>
                  <a:cubicBezTo>
                    <a:pt x="252" y="18"/>
                    <a:pt x="251" y="20"/>
                    <a:pt x="250" y="23"/>
                  </a:cubicBezTo>
                  <a:cubicBezTo>
                    <a:pt x="248" y="28"/>
                    <a:pt x="246" y="33"/>
                    <a:pt x="244" y="38"/>
                  </a:cubicBezTo>
                  <a:cubicBezTo>
                    <a:pt x="243" y="41"/>
                    <a:pt x="242" y="44"/>
                    <a:pt x="241" y="47"/>
                  </a:cubicBezTo>
                  <a:cubicBezTo>
                    <a:pt x="241" y="49"/>
                    <a:pt x="239" y="53"/>
                    <a:pt x="237" y="55"/>
                  </a:cubicBezTo>
                  <a:cubicBezTo>
                    <a:pt x="233" y="57"/>
                    <a:pt x="231" y="51"/>
                    <a:pt x="229" y="48"/>
                  </a:cubicBezTo>
                  <a:cubicBezTo>
                    <a:pt x="227" y="44"/>
                    <a:pt x="223" y="39"/>
                    <a:pt x="221" y="35"/>
                  </a:cubicBezTo>
                  <a:cubicBezTo>
                    <a:pt x="216" y="26"/>
                    <a:pt x="213" y="16"/>
                    <a:pt x="206" y="9"/>
                  </a:cubicBezTo>
                  <a:cubicBezTo>
                    <a:pt x="206" y="9"/>
                    <a:pt x="205" y="9"/>
                    <a:pt x="205" y="9"/>
                  </a:cubicBezTo>
                  <a:cubicBezTo>
                    <a:pt x="202" y="12"/>
                    <a:pt x="201" y="16"/>
                    <a:pt x="200" y="19"/>
                  </a:cubicBezTo>
                  <a:cubicBezTo>
                    <a:pt x="198" y="25"/>
                    <a:pt x="195" y="30"/>
                    <a:pt x="193" y="36"/>
                  </a:cubicBezTo>
                  <a:cubicBezTo>
                    <a:pt x="191" y="40"/>
                    <a:pt x="189" y="44"/>
                    <a:pt x="187" y="47"/>
                  </a:cubicBezTo>
                  <a:cubicBezTo>
                    <a:pt x="187" y="49"/>
                    <a:pt x="186" y="51"/>
                    <a:pt x="185" y="53"/>
                  </a:cubicBezTo>
                  <a:cubicBezTo>
                    <a:pt x="184" y="54"/>
                    <a:pt x="183" y="56"/>
                    <a:pt x="181" y="56"/>
                  </a:cubicBezTo>
                  <a:cubicBezTo>
                    <a:pt x="180" y="56"/>
                    <a:pt x="178" y="54"/>
                    <a:pt x="177" y="53"/>
                  </a:cubicBezTo>
                  <a:cubicBezTo>
                    <a:pt x="176" y="51"/>
                    <a:pt x="175" y="50"/>
                    <a:pt x="175" y="48"/>
                  </a:cubicBezTo>
                  <a:cubicBezTo>
                    <a:pt x="172" y="43"/>
                    <a:pt x="170" y="38"/>
                    <a:pt x="167" y="33"/>
                  </a:cubicBezTo>
                  <a:cubicBezTo>
                    <a:pt x="165" y="28"/>
                    <a:pt x="162" y="23"/>
                    <a:pt x="159" y="18"/>
                  </a:cubicBezTo>
                  <a:cubicBezTo>
                    <a:pt x="158" y="16"/>
                    <a:pt x="156" y="14"/>
                    <a:pt x="155" y="11"/>
                  </a:cubicBezTo>
                  <a:cubicBezTo>
                    <a:pt x="154" y="9"/>
                    <a:pt x="153" y="8"/>
                    <a:pt x="151" y="7"/>
                  </a:cubicBezTo>
                  <a:cubicBezTo>
                    <a:pt x="147" y="5"/>
                    <a:pt x="145" y="12"/>
                    <a:pt x="144" y="14"/>
                  </a:cubicBezTo>
                  <a:cubicBezTo>
                    <a:pt x="141" y="18"/>
                    <a:pt x="139" y="23"/>
                    <a:pt x="137" y="27"/>
                  </a:cubicBezTo>
                  <a:cubicBezTo>
                    <a:pt x="135" y="33"/>
                    <a:pt x="133" y="39"/>
                    <a:pt x="131" y="45"/>
                  </a:cubicBezTo>
                  <a:cubicBezTo>
                    <a:pt x="130" y="47"/>
                    <a:pt x="128" y="51"/>
                    <a:pt x="126" y="52"/>
                  </a:cubicBezTo>
                  <a:cubicBezTo>
                    <a:pt x="123" y="54"/>
                    <a:pt x="119" y="48"/>
                    <a:pt x="118" y="47"/>
                  </a:cubicBezTo>
                  <a:cubicBezTo>
                    <a:pt x="111" y="38"/>
                    <a:pt x="104" y="30"/>
                    <a:pt x="97" y="22"/>
                  </a:cubicBezTo>
                  <a:cubicBezTo>
                    <a:pt x="93" y="18"/>
                    <a:pt x="90" y="14"/>
                    <a:pt x="86" y="11"/>
                  </a:cubicBezTo>
                  <a:cubicBezTo>
                    <a:pt x="85" y="10"/>
                    <a:pt x="83" y="9"/>
                    <a:pt x="82" y="9"/>
                  </a:cubicBezTo>
                  <a:cubicBezTo>
                    <a:pt x="81" y="9"/>
                    <a:pt x="80" y="11"/>
                    <a:pt x="79" y="12"/>
                  </a:cubicBezTo>
                  <a:cubicBezTo>
                    <a:pt x="76" y="18"/>
                    <a:pt x="79" y="31"/>
                    <a:pt x="70" y="32"/>
                  </a:cubicBezTo>
                  <a:cubicBezTo>
                    <a:pt x="68" y="32"/>
                    <a:pt x="66" y="32"/>
                    <a:pt x="64" y="32"/>
                  </a:cubicBezTo>
                  <a:cubicBezTo>
                    <a:pt x="60" y="32"/>
                    <a:pt x="57" y="31"/>
                    <a:pt x="54" y="31"/>
                  </a:cubicBezTo>
                  <a:cubicBezTo>
                    <a:pt x="48" y="31"/>
                    <a:pt x="42" y="32"/>
                    <a:pt x="36" y="31"/>
                  </a:cubicBezTo>
                  <a:cubicBezTo>
                    <a:pt x="30" y="31"/>
                    <a:pt x="25" y="31"/>
                    <a:pt x="19" y="30"/>
                  </a:cubicBezTo>
                  <a:cubicBezTo>
                    <a:pt x="13" y="30"/>
                    <a:pt x="7" y="31"/>
                    <a:pt x="2" y="30"/>
                  </a:cubicBezTo>
                  <a:cubicBezTo>
                    <a:pt x="1" y="30"/>
                    <a:pt x="1" y="31"/>
                    <a:pt x="1" y="3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0" name="Freeform 513"/>
            <p:cNvSpPr/>
            <p:nvPr/>
          </p:nvSpPr>
          <p:spPr bwMode="auto">
            <a:xfrm>
              <a:off x="6329" y="1572"/>
              <a:ext cx="19" cy="21"/>
            </a:xfrm>
            <a:custGeom>
              <a:avLst/>
              <a:gdLst>
                <a:gd name="T0" fmla="*/ 6 w 15"/>
                <a:gd name="T1" fmla="*/ 10 h 16"/>
                <a:gd name="T2" fmla="*/ 8 w 15"/>
                <a:gd name="T3" fmla="*/ 13 h 16"/>
                <a:gd name="T4" fmla="*/ 9 w 15"/>
                <a:gd name="T5" fmla="*/ 13 h 16"/>
                <a:gd name="T6" fmla="*/ 11 w 15"/>
                <a:gd name="T7" fmla="*/ 10 h 16"/>
                <a:gd name="T8" fmla="*/ 10 w 15"/>
                <a:gd name="T9" fmla="*/ 8 h 16"/>
                <a:gd name="T10" fmla="*/ 4 w 15"/>
                <a:gd name="T11" fmla="*/ 7 h 16"/>
                <a:gd name="T12" fmla="*/ 6 w 15"/>
                <a:gd name="T13" fmla="*/ 13 h 16"/>
                <a:gd name="T14" fmla="*/ 11 w 15"/>
                <a:gd name="T15" fmla="*/ 8 h 16"/>
                <a:gd name="T16" fmla="*/ 11 w 15"/>
                <a:gd name="T17" fmla="*/ 5 h 16"/>
                <a:gd name="T18" fmla="*/ 7 w 15"/>
                <a:gd name="T19" fmla="*/ 5 h 16"/>
                <a:gd name="T20" fmla="*/ 4 w 15"/>
                <a:gd name="T21" fmla="*/ 11 h 16"/>
                <a:gd name="T22" fmla="*/ 11 w 15"/>
                <a:gd name="T23" fmla="*/ 13 h 16"/>
                <a:gd name="T24" fmla="*/ 12 w 15"/>
                <a:gd name="T25" fmla="*/ 5 h 16"/>
                <a:gd name="T26" fmla="*/ 2 w 15"/>
                <a:gd name="T27" fmla="*/ 11 h 16"/>
                <a:gd name="T28" fmla="*/ 12 w 15"/>
                <a:gd name="T29" fmla="*/ 12 h 16"/>
                <a:gd name="T30" fmla="*/ 13 w 15"/>
                <a:gd name="T31" fmla="*/ 7 h 16"/>
                <a:gd name="T32" fmla="*/ 9 w 15"/>
                <a:gd name="T33" fmla="*/ 4 h 16"/>
                <a:gd name="T34" fmla="*/ 3 w 15"/>
                <a:gd name="T35" fmla="*/ 9 h 16"/>
                <a:gd name="T36" fmla="*/ 8 w 15"/>
                <a:gd name="T37" fmla="*/ 13 h 16"/>
                <a:gd name="T38" fmla="*/ 14 w 15"/>
                <a:gd name="T39" fmla="*/ 11 h 16"/>
                <a:gd name="T40" fmla="*/ 11 w 15"/>
                <a:gd name="T41" fmla="*/ 3 h 16"/>
                <a:gd name="T42" fmla="*/ 6 w 15"/>
                <a:gd name="T43" fmla="*/ 11 h 16"/>
                <a:gd name="T44" fmla="*/ 14 w 15"/>
                <a:gd name="T45" fmla="*/ 5 h 16"/>
                <a:gd name="T46" fmla="*/ 9 w 15"/>
                <a:gd name="T47" fmla="*/ 2 h 16"/>
                <a:gd name="T48" fmla="*/ 3 w 15"/>
                <a:gd name="T49" fmla="*/ 6 h 16"/>
                <a:gd name="T50" fmla="*/ 2 w 15"/>
                <a:gd name="T51" fmla="*/ 7 h 16"/>
                <a:gd name="T52" fmla="*/ 3 w 15"/>
                <a:gd name="T53" fmla="*/ 8 h 16"/>
                <a:gd name="T54" fmla="*/ 9 w 15"/>
                <a:gd name="T55" fmla="*/ 3 h 16"/>
                <a:gd name="T56" fmla="*/ 13 w 15"/>
                <a:gd name="T57" fmla="*/ 5 h 16"/>
                <a:gd name="T58" fmla="*/ 11 w 15"/>
                <a:gd name="T59" fmla="*/ 9 h 16"/>
                <a:gd name="T60" fmla="*/ 6 w 15"/>
                <a:gd name="T61" fmla="*/ 10 h 16"/>
                <a:gd name="T62" fmla="*/ 6 w 15"/>
                <a:gd name="T63" fmla="*/ 7 h 16"/>
                <a:gd name="T64" fmla="*/ 11 w 15"/>
                <a:gd name="T65" fmla="*/ 5 h 16"/>
                <a:gd name="T66" fmla="*/ 12 w 15"/>
                <a:gd name="T67" fmla="*/ 12 h 16"/>
                <a:gd name="T68" fmla="*/ 5 w 15"/>
                <a:gd name="T69" fmla="*/ 11 h 16"/>
                <a:gd name="T70" fmla="*/ 9 w 15"/>
                <a:gd name="T71" fmla="*/ 5 h 16"/>
                <a:gd name="T72" fmla="*/ 12 w 15"/>
                <a:gd name="T73" fmla="*/ 10 h 16"/>
                <a:gd name="T74" fmla="*/ 7 w 15"/>
                <a:gd name="T75" fmla="*/ 13 h 16"/>
                <a:gd name="T76" fmla="*/ 3 w 15"/>
                <a:gd name="T77" fmla="*/ 10 h 16"/>
                <a:gd name="T78" fmla="*/ 5 w 15"/>
                <a:gd name="T79" fmla="*/ 7 h 16"/>
                <a:gd name="T80" fmla="*/ 11 w 15"/>
                <a:gd name="T81" fmla="*/ 6 h 16"/>
                <a:gd name="T82" fmla="*/ 11 w 15"/>
                <a:gd name="T83" fmla="*/ 11 h 16"/>
                <a:gd name="T84" fmla="*/ 8 w 15"/>
                <a:gd name="T85" fmla="*/ 13 h 16"/>
                <a:gd name="T86" fmla="*/ 6 w 15"/>
                <a:gd name="T87" fmla="*/ 7 h 16"/>
                <a:gd name="T88" fmla="*/ 10 w 15"/>
                <a:gd name="T89" fmla="*/ 6 h 16"/>
                <a:gd name="T90" fmla="*/ 9 w 15"/>
                <a:gd name="T91" fmla="*/ 9 h 16"/>
                <a:gd name="T92" fmla="*/ 6 w 15"/>
                <a:gd name="T93" fmla="*/ 12 h 16"/>
                <a:gd name="T94" fmla="*/ 6 w 15"/>
                <a:gd name="T95" fmla="*/ 8 h 16"/>
                <a:gd name="T96" fmla="*/ 9 w 15"/>
                <a:gd name="T97" fmla="*/ 8 h 16"/>
                <a:gd name="T98" fmla="*/ 8 w 15"/>
                <a:gd name="T99" fmla="*/ 12 h 16"/>
                <a:gd name="T100" fmla="*/ 9 w 15"/>
                <a:gd name="T101" fmla="*/ 12 h 16"/>
                <a:gd name="T102" fmla="*/ 8 w 15"/>
                <a:gd name="T103" fmla="*/ 10 h 16"/>
                <a:gd name="T104" fmla="*/ 6 w 15"/>
                <a:gd name="T105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" h="16">
                  <a:moveTo>
                    <a:pt x="6" y="10"/>
                  </a:moveTo>
                  <a:cubicBezTo>
                    <a:pt x="7" y="11"/>
                    <a:pt x="7" y="12"/>
                    <a:pt x="8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3"/>
                    <a:pt x="11" y="12"/>
                    <a:pt x="11" y="10"/>
                  </a:cubicBezTo>
                  <a:cubicBezTo>
                    <a:pt x="12" y="9"/>
                    <a:pt x="11" y="8"/>
                    <a:pt x="10" y="8"/>
                  </a:cubicBezTo>
                  <a:cubicBezTo>
                    <a:pt x="9" y="6"/>
                    <a:pt x="6" y="5"/>
                    <a:pt x="4" y="7"/>
                  </a:cubicBezTo>
                  <a:cubicBezTo>
                    <a:pt x="3" y="8"/>
                    <a:pt x="4" y="13"/>
                    <a:pt x="6" y="13"/>
                  </a:cubicBezTo>
                  <a:cubicBezTo>
                    <a:pt x="9" y="14"/>
                    <a:pt x="11" y="10"/>
                    <a:pt x="11" y="8"/>
                  </a:cubicBezTo>
                  <a:cubicBezTo>
                    <a:pt x="11" y="7"/>
                    <a:pt x="11" y="6"/>
                    <a:pt x="11" y="5"/>
                  </a:cubicBezTo>
                  <a:cubicBezTo>
                    <a:pt x="9" y="4"/>
                    <a:pt x="8" y="5"/>
                    <a:pt x="7" y="5"/>
                  </a:cubicBezTo>
                  <a:cubicBezTo>
                    <a:pt x="3" y="6"/>
                    <a:pt x="3" y="9"/>
                    <a:pt x="4" y="11"/>
                  </a:cubicBezTo>
                  <a:cubicBezTo>
                    <a:pt x="6" y="14"/>
                    <a:pt x="9" y="15"/>
                    <a:pt x="11" y="13"/>
                  </a:cubicBezTo>
                  <a:cubicBezTo>
                    <a:pt x="13" y="12"/>
                    <a:pt x="14" y="7"/>
                    <a:pt x="12" y="5"/>
                  </a:cubicBezTo>
                  <a:cubicBezTo>
                    <a:pt x="8" y="2"/>
                    <a:pt x="0" y="6"/>
                    <a:pt x="2" y="11"/>
                  </a:cubicBezTo>
                  <a:cubicBezTo>
                    <a:pt x="4" y="16"/>
                    <a:pt x="9" y="15"/>
                    <a:pt x="12" y="12"/>
                  </a:cubicBezTo>
                  <a:cubicBezTo>
                    <a:pt x="14" y="11"/>
                    <a:pt x="14" y="9"/>
                    <a:pt x="13" y="7"/>
                  </a:cubicBezTo>
                  <a:cubicBezTo>
                    <a:pt x="13" y="5"/>
                    <a:pt x="11" y="4"/>
                    <a:pt x="9" y="4"/>
                  </a:cubicBezTo>
                  <a:cubicBezTo>
                    <a:pt x="6" y="3"/>
                    <a:pt x="3" y="6"/>
                    <a:pt x="3" y="9"/>
                  </a:cubicBezTo>
                  <a:cubicBezTo>
                    <a:pt x="4" y="12"/>
                    <a:pt x="6" y="13"/>
                    <a:pt x="8" y="13"/>
                  </a:cubicBezTo>
                  <a:cubicBezTo>
                    <a:pt x="10" y="14"/>
                    <a:pt x="13" y="14"/>
                    <a:pt x="14" y="11"/>
                  </a:cubicBezTo>
                  <a:cubicBezTo>
                    <a:pt x="15" y="9"/>
                    <a:pt x="13" y="5"/>
                    <a:pt x="11" y="3"/>
                  </a:cubicBezTo>
                  <a:cubicBezTo>
                    <a:pt x="7" y="0"/>
                    <a:pt x="1" y="9"/>
                    <a:pt x="6" y="11"/>
                  </a:cubicBezTo>
                  <a:cubicBezTo>
                    <a:pt x="10" y="13"/>
                    <a:pt x="15" y="9"/>
                    <a:pt x="14" y="5"/>
                  </a:cubicBezTo>
                  <a:cubicBezTo>
                    <a:pt x="13" y="3"/>
                    <a:pt x="11" y="2"/>
                    <a:pt x="9" y="2"/>
                  </a:cubicBezTo>
                  <a:cubicBezTo>
                    <a:pt x="6" y="2"/>
                    <a:pt x="4" y="4"/>
                    <a:pt x="3" y="6"/>
                  </a:cubicBezTo>
                  <a:cubicBezTo>
                    <a:pt x="3" y="6"/>
                    <a:pt x="2" y="7"/>
                    <a:pt x="2" y="7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5" y="6"/>
                    <a:pt x="7" y="4"/>
                    <a:pt x="9" y="3"/>
                  </a:cubicBezTo>
                  <a:cubicBezTo>
                    <a:pt x="11" y="3"/>
                    <a:pt x="12" y="4"/>
                    <a:pt x="13" y="5"/>
                  </a:cubicBezTo>
                  <a:cubicBezTo>
                    <a:pt x="13" y="7"/>
                    <a:pt x="12" y="8"/>
                    <a:pt x="11" y="9"/>
                  </a:cubicBezTo>
                  <a:cubicBezTo>
                    <a:pt x="10" y="10"/>
                    <a:pt x="7" y="10"/>
                    <a:pt x="6" y="10"/>
                  </a:cubicBezTo>
                  <a:cubicBezTo>
                    <a:pt x="5" y="9"/>
                    <a:pt x="5" y="8"/>
                    <a:pt x="6" y="7"/>
                  </a:cubicBezTo>
                  <a:cubicBezTo>
                    <a:pt x="6" y="4"/>
                    <a:pt x="9" y="3"/>
                    <a:pt x="11" y="5"/>
                  </a:cubicBezTo>
                  <a:cubicBezTo>
                    <a:pt x="13" y="6"/>
                    <a:pt x="15" y="11"/>
                    <a:pt x="12" y="12"/>
                  </a:cubicBezTo>
                  <a:cubicBezTo>
                    <a:pt x="10" y="13"/>
                    <a:pt x="7" y="12"/>
                    <a:pt x="5" y="11"/>
                  </a:cubicBezTo>
                  <a:cubicBezTo>
                    <a:pt x="3" y="8"/>
                    <a:pt x="6" y="5"/>
                    <a:pt x="9" y="5"/>
                  </a:cubicBezTo>
                  <a:cubicBezTo>
                    <a:pt x="11" y="5"/>
                    <a:pt x="13" y="7"/>
                    <a:pt x="12" y="10"/>
                  </a:cubicBezTo>
                  <a:cubicBezTo>
                    <a:pt x="12" y="12"/>
                    <a:pt x="9" y="13"/>
                    <a:pt x="7" y="13"/>
                  </a:cubicBezTo>
                  <a:cubicBezTo>
                    <a:pt x="5" y="13"/>
                    <a:pt x="3" y="12"/>
                    <a:pt x="3" y="10"/>
                  </a:cubicBezTo>
                  <a:cubicBezTo>
                    <a:pt x="3" y="8"/>
                    <a:pt x="4" y="8"/>
                    <a:pt x="5" y="7"/>
                  </a:cubicBezTo>
                  <a:cubicBezTo>
                    <a:pt x="6" y="5"/>
                    <a:pt x="10" y="4"/>
                    <a:pt x="11" y="6"/>
                  </a:cubicBezTo>
                  <a:cubicBezTo>
                    <a:pt x="12" y="7"/>
                    <a:pt x="12" y="9"/>
                    <a:pt x="11" y="11"/>
                  </a:cubicBezTo>
                  <a:cubicBezTo>
                    <a:pt x="11" y="12"/>
                    <a:pt x="10" y="13"/>
                    <a:pt x="8" y="13"/>
                  </a:cubicBezTo>
                  <a:cubicBezTo>
                    <a:pt x="6" y="13"/>
                    <a:pt x="3" y="9"/>
                    <a:pt x="6" y="7"/>
                  </a:cubicBezTo>
                  <a:cubicBezTo>
                    <a:pt x="6" y="6"/>
                    <a:pt x="9" y="5"/>
                    <a:pt x="10" y="6"/>
                  </a:cubicBezTo>
                  <a:cubicBezTo>
                    <a:pt x="11" y="7"/>
                    <a:pt x="10" y="8"/>
                    <a:pt x="9" y="9"/>
                  </a:cubicBezTo>
                  <a:cubicBezTo>
                    <a:pt x="9" y="10"/>
                    <a:pt x="8" y="13"/>
                    <a:pt x="6" y="12"/>
                  </a:cubicBezTo>
                  <a:cubicBezTo>
                    <a:pt x="5" y="11"/>
                    <a:pt x="4" y="8"/>
                    <a:pt x="6" y="8"/>
                  </a:cubicBezTo>
                  <a:cubicBezTo>
                    <a:pt x="7" y="7"/>
                    <a:pt x="9" y="8"/>
                    <a:pt x="9" y="8"/>
                  </a:cubicBezTo>
                  <a:cubicBezTo>
                    <a:pt x="11" y="10"/>
                    <a:pt x="10" y="11"/>
                    <a:pt x="8" y="12"/>
                  </a:cubicBezTo>
                  <a:cubicBezTo>
                    <a:pt x="8" y="12"/>
                    <a:pt x="9" y="12"/>
                    <a:pt x="9" y="12"/>
                  </a:cubicBezTo>
                  <a:cubicBezTo>
                    <a:pt x="8" y="11"/>
                    <a:pt x="8" y="11"/>
                    <a:pt x="8" y="10"/>
                  </a:cubicBezTo>
                  <a:cubicBezTo>
                    <a:pt x="7" y="9"/>
                    <a:pt x="6" y="9"/>
                    <a:pt x="6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1" name="Freeform 514"/>
            <p:cNvSpPr/>
            <p:nvPr/>
          </p:nvSpPr>
          <p:spPr bwMode="auto">
            <a:xfrm>
              <a:off x="5823" y="1577"/>
              <a:ext cx="16" cy="16"/>
            </a:xfrm>
            <a:custGeom>
              <a:avLst/>
              <a:gdLst>
                <a:gd name="T0" fmla="*/ 5 w 12"/>
                <a:gd name="T1" fmla="*/ 6 h 12"/>
                <a:gd name="T2" fmla="*/ 7 w 12"/>
                <a:gd name="T3" fmla="*/ 9 h 12"/>
                <a:gd name="T4" fmla="*/ 10 w 12"/>
                <a:gd name="T5" fmla="*/ 7 h 12"/>
                <a:gd name="T6" fmla="*/ 10 w 12"/>
                <a:gd name="T7" fmla="*/ 4 h 12"/>
                <a:gd name="T8" fmla="*/ 5 w 12"/>
                <a:gd name="T9" fmla="*/ 3 h 12"/>
                <a:gd name="T10" fmla="*/ 5 w 12"/>
                <a:gd name="T11" fmla="*/ 12 h 12"/>
                <a:gd name="T12" fmla="*/ 9 w 12"/>
                <a:gd name="T13" fmla="*/ 9 h 12"/>
                <a:gd name="T14" fmla="*/ 8 w 12"/>
                <a:gd name="T15" fmla="*/ 3 h 12"/>
                <a:gd name="T16" fmla="*/ 4 w 12"/>
                <a:gd name="T17" fmla="*/ 2 h 12"/>
                <a:gd name="T18" fmla="*/ 2 w 12"/>
                <a:gd name="T19" fmla="*/ 7 h 12"/>
                <a:gd name="T20" fmla="*/ 5 w 12"/>
                <a:gd name="T21" fmla="*/ 11 h 12"/>
                <a:gd name="T22" fmla="*/ 10 w 12"/>
                <a:gd name="T23" fmla="*/ 9 h 12"/>
                <a:gd name="T24" fmla="*/ 4 w 12"/>
                <a:gd name="T25" fmla="*/ 3 h 12"/>
                <a:gd name="T26" fmla="*/ 8 w 12"/>
                <a:gd name="T27" fmla="*/ 11 h 12"/>
                <a:gd name="T28" fmla="*/ 11 w 12"/>
                <a:gd name="T29" fmla="*/ 8 h 12"/>
                <a:gd name="T30" fmla="*/ 8 w 12"/>
                <a:gd name="T31" fmla="*/ 3 h 12"/>
                <a:gd name="T32" fmla="*/ 4 w 12"/>
                <a:gd name="T33" fmla="*/ 4 h 12"/>
                <a:gd name="T34" fmla="*/ 3 w 12"/>
                <a:gd name="T35" fmla="*/ 10 h 12"/>
                <a:gd name="T36" fmla="*/ 3 w 12"/>
                <a:gd name="T37" fmla="*/ 11 h 12"/>
                <a:gd name="T38" fmla="*/ 8 w 12"/>
                <a:gd name="T39" fmla="*/ 6 h 12"/>
                <a:gd name="T40" fmla="*/ 5 w 12"/>
                <a:gd name="T41" fmla="*/ 5 h 12"/>
                <a:gd name="T42" fmla="*/ 5 w 12"/>
                <a:gd name="T43" fmla="*/ 10 h 12"/>
                <a:gd name="T44" fmla="*/ 8 w 12"/>
                <a:gd name="T45" fmla="*/ 9 h 12"/>
                <a:gd name="T46" fmla="*/ 6 w 12"/>
                <a:gd name="T47" fmla="*/ 5 h 12"/>
                <a:gd name="T48" fmla="*/ 3 w 12"/>
                <a:gd name="T49" fmla="*/ 9 h 12"/>
                <a:gd name="T50" fmla="*/ 5 w 12"/>
                <a:gd name="T51" fmla="*/ 8 h 12"/>
                <a:gd name="T52" fmla="*/ 6 w 12"/>
                <a:gd name="T53" fmla="*/ 7 h 12"/>
                <a:gd name="T54" fmla="*/ 6 w 12"/>
                <a:gd name="T55" fmla="*/ 9 h 12"/>
                <a:gd name="T56" fmla="*/ 5 w 12"/>
                <a:gd name="T57" fmla="*/ 6 h 12"/>
                <a:gd name="T58" fmla="*/ 6 w 12"/>
                <a:gd name="T59" fmla="*/ 4 h 12"/>
                <a:gd name="T60" fmla="*/ 7 w 12"/>
                <a:gd name="T61" fmla="*/ 7 h 12"/>
                <a:gd name="T62" fmla="*/ 3 w 12"/>
                <a:gd name="T63" fmla="*/ 10 h 12"/>
                <a:gd name="T64" fmla="*/ 4 w 12"/>
                <a:gd name="T65" fmla="*/ 10 h 12"/>
                <a:gd name="T66" fmla="*/ 6 w 12"/>
                <a:gd name="T67" fmla="*/ 4 h 12"/>
                <a:gd name="T68" fmla="*/ 9 w 12"/>
                <a:gd name="T69" fmla="*/ 6 h 12"/>
                <a:gd name="T70" fmla="*/ 9 w 12"/>
                <a:gd name="T71" fmla="*/ 9 h 12"/>
                <a:gd name="T72" fmla="*/ 4 w 12"/>
                <a:gd name="T73" fmla="*/ 7 h 12"/>
                <a:gd name="T74" fmla="*/ 7 w 12"/>
                <a:gd name="T75" fmla="*/ 4 h 12"/>
                <a:gd name="T76" fmla="*/ 7 w 12"/>
                <a:gd name="T77" fmla="*/ 10 h 12"/>
                <a:gd name="T78" fmla="*/ 3 w 12"/>
                <a:gd name="T79" fmla="*/ 6 h 12"/>
                <a:gd name="T80" fmla="*/ 7 w 12"/>
                <a:gd name="T81" fmla="*/ 3 h 12"/>
                <a:gd name="T82" fmla="*/ 7 w 12"/>
                <a:gd name="T83" fmla="*/ 10 h 12"/>
                <a:gd name="T84" fmla="*/ 3 w 12"/>
                <a:gd name="T85" fmla="*/ 7 h 12"/>
                <a:gd name="T86" fmla="*/ 8 w 12"/>
                <a:gd name="T87" fmla="*/ 4 h 12"/>
                <a:gd name="T88" fmla="*/ 8 w 12"/>
                <a:gd name="T89" fmla="*/ 7 h 12"/>
                <a:gd name="T90" fmla="*/ 7 w 12"/>
                <a:gd name="T91" fmla="*/ 8 h 12"/>
                <a:gd name="T92" fmla="*/ 5 w 12"/>
                <a:gd name="T93" fmla="*/ 6 h 12"/>
                <a:gd name="T94" fmla="*/ 5 w 12"/>
                <a:gd name="T9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" h="12">
                  <a:moveTo>
                    <a:pt x="5" y="6"/>
                  </a:moveTo>
                  <a:cubicBezTo>
                    <a:pt x="5" y="8"/>
                    <a:pt x="5" y="9"/>
                    <a:pt x="7" y="9"/>
                  </a:cubicBezTo>
                  <a:cubicBezTo>
                    <a:pt x="8" y="9"/>
                    <a:pt x="9" y="9"/>
                    <a:pt x="10" y="7"/>
                  </a:cubicBezTo>
                  <a:cubicBezTo>
                    <a:pt x="11" y="6"/>
                    <a:pt x="11" y="5"/>
                    <a:pt x="10" y="4"/>
                  </a:cubicBezTo>
                  <a:cubicBezTo>
                    <a:pt x="9" y="2"/>
                    <a:pt x="6" y="2"/>
                    <a:pt x="5" y="3"/>
                  </a:cubicBezTo>
                  <a:cubicBezTo>
                    <a:pt x="1" y="4"/>
                    <a:pt x="0" y="11"/>
                    <a:pt x="5" y="12"/>
                  </a:cubicBezTo>
                  <a:cubicBezTo>
                    <a:pt x="7" y="12"/>
                    <a:pt x="8" y="10"/>
                    <a:pt x="9" y="9"/>
                  </a:cubicBezTo>
                  <a:cubicBezTo>
                    <a:pt x="10" y="7"/>
                    <a:pt x="10" y="5"/>
                    <a:pt x="8" y="3"/>
                  </a:cubicBezTo>
                  <a:cubicBezTo>
                    <a:pt x="8" y="2"/>
                    <a:pt x="6" y="1"/>
                    <a:pt x="4" y="2"/>
                  </a:cubicBezTo>
                  <a:cubicBezTo>
                    <a:pt x="3" y="3"/>
                    <a:pt x="2" y="5"/>
                    <a:pt x="2" y="7"/>
                  </a:cubicBezTo>
                  <a:cubicBezTo>
                    <a:pt x="2" y="9"/>
                    <a:pt x="3" y="10"/>
                    <a:pt x="5" y="11"/>
                  </a:cubicBezTo>
                  <a:cubicBezTo>
                    <a:pt x="7" y="12"/>
                    <a:pt x="9" y="10"/>
                    <a:pt x="10" y="9"/>
                  </a:cubicBezTo>
                  <a:cubicBezTo>
                    <a:pt x="12" y="6"/>
                    <a:pt x="8" y="0"/>
                    <a:pt x="4" y="3"/>
                  </a:cubicBezTo>
                  <a:cubicBezTo>
                    <a:pt x="1" y="6"/>
                    <a:pt x="3" y="12"/>
                    <a:pt x="8" y="11"/>
                  </a:cubicBezTo>
                  <a:cubicBezTo>
                    <a:pt x="9" y="11"/>
                    <a:pt x="11" y="10"/>
                    <a:pt x="11" y="8"/>
                  </a:cubicBezTo>
                  <a:cubicBezTo>
                    <a:pt x="11" y="6"/>
                    <a:pt x="10" y="4"/>
                    <a:pt x="8" y="3"/>
                  </a:cubicBezTo>
                  <a:cubicBezTo>
                    <a:pt x="6" y="2"/>
                    <a:pt x="5" y="3"/>
                    <a:pt x="4" y="4"/>
                  </a:cubicBezTo>
                  <a:cubicBezTo>
                    <a:pt x="3" y="6"/>
                    <a:pt x="2" y="9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6" y="11"/>
                    <a:pt x="9" y="9"/>
                    <a:pt x="8" y="6"/>
                  </a:cubicBezTo>
                  <a:cubicBezTo>
                    <a:pt x="8" y="4"/>
                    <a:pt x="5" y="2"/>
                    <a:pt x="5" y="5"/>
                  </a:cubicBezTo>
                  <a:cubicBezTo>
                    <a:pt x="4" y="6"/>
                    <a:pt x="3" y="8"/>
                    <a:pt x="5" y="10"/>
                  </a:cubicBezTo>
                  <a:cubicBezTo>
                    <a:pt x="5" y="10"/>
                    <a:pt x="7" y="10"/>
                    <a:pt x="8" y="9"/>
                  </a:cubicBezTo>
                  <a:cubicBezTo>
                    <a:pt x="8" y="7"/>
                    <a:pt x="8" y="6"/>
                    <a:pt x="6" y="5"/>
                  </a:cubicBezTo>
                  <a:cubicBezTo>
                    <a:pt x="4" y="5"/>
                    <a:pt x="3" y="7"/>
                    <a:pt x="3" y="9"/>
                  </a:cubicBezTo>
                  <a:cubicBezTo>
                    <a:pt x="4" y="9"/>
                    <a:pt x="5" y="9"/>
                    <a:pt x="5" y="8"/>
                  </a:cubicBezTo>
                  <a:cubicBezTo>
                    <a:pt x="5" y="7"/>
                    <a:pt x="5" y="6"/>
                    <a:pt x="6" y="7"/>
                  </a:cubicBezTo>
                  <a:cubicBezTo>
                    <a:pt x="7" y="7"/>
                    <a:pt x="7" y="9"/>
                    <a:pt x="6" y="9"/>
                  </a:cubicBezTo>
                  <a:cubicBezTo>
                    <a:pt x="5" y="9"/>
                    <a:pt x="5" y="7"/>
                    <a:pt x="5" y="6"/>
                  </a:cubicBezTo>
                  <a:cubicBezTo>
                    <a:pt x="5" y="6"/>
                    <a:pt x="5" y="4"/>
                    <a:pt x="6" y="4"/>
                  </a:cubicBezTo>
                  <a:cubicBezTo>
                    <a:pt x="7" y="4"/>
                    <a:pt x="7" y="7"/>
                    <a:pt x="7" y="7"/>
                  </a:cubicBezTo>
                  <a:cubicBezTo>
                    <a:pt x="7" y="9"/>
                    <a:pt x="5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8"/>
                    <a:pt x="4" y="5"/>
                    <a:pt x="6" y="4"/>
                  </a:cubicBezTo>
                  <a:cubicBezTo>
                    <a:pt x="7" y="3"/>
                    <a:pt x="8" y="5"/>
                    <a:pt x="9" y="6"/>
                  </a:cubicBezTo>
                  <a:cubicBezTo>
                    <a:pt x="10" y="7"/>
                    <a:pt x="10" y="8"/>
                    <a:pt x="9" y="9"/>
                  </a:cubicBezTo>
                  <a:cubicBezTo>
                    <a:pt x="7" y="11"/>
                    <a:pt x="4" y="10"/>
                    <a:pt x="4" y="7"/>
                  </a:cubicBezTo>
                  <a:cubicBezTo>
                    <a:pt x="3" y="6"/>
                    <a:pt x="5" y="3"/>
                    <a:pt x="7" y="4"/>
                  </a:cubicBezTo>
                  <a:cubicBezTo>
                    <a:pt x="10" y="5"/>
                    <a:pt x="10" y="9"/>
                    <a:pt x="7" y="10"/>
                  </a:cubicBezTo>
                  <a:cubicBezTo>
                    <a:pt x="5" y="11"/>
                    <a:pt x="3" y="8"/>
                    <a:pt x="3" y="6"/>
                  </a:cubicBezTo>
                  <a:cubicBezTo>
                    <a:pt x="3" y="4"/>
                    <a:pt x="5" y="2"/>
                    <a:pt x="7" y="3"/>
                  </a:cubicBezTo>
                  <a:cubicBezTo>
                    <a:pt x="9" y="4"/>
                    <a:pt x="9" y="8"/>
                    <a:pt x="7" y="10"/>
                  </a:cubicBezTo>
                  <a:cubicBezTo>
                    <a:pt x="5" y="12"/>
                    <a:pt x="3" y="10"/>
                    <a:pt x="3" y="7"/>
                  </a:cubicBezTo>
                  <a:cubicBezTo>
                    <a:pt x="3" y="4"/>
                    <a:pt x="6" y="3"/>
                    <a:pt x="8" y="4"/>
                  </a:cubicBezTo>
                  <a:cubicBezTo>
                    <a:pt x="10" y="4"/>
                    <a:pt x="10" y="6"/>
                    <a:pt x="8" y="7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6" y="8"/>
                    <a:pt x="5" y="7"/>
                    <a:pt x="5" y="6"/>
                  </a:cubicBezTo>
                  <a:cubicBezTo>
                    <a:pt x="5" y="5"/>
                    <a:pt x="4" y="6"/>
                    <a:pt x="5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2" name="Freeform 515"/>
            <p:cNvSpPr/>
            <p:nvPr/>
          </p:nvSpPr>
          <p:spPr bwMode="auto">
            <a:xfrm>
              <a:off x="6286" y="1514"/>
              <a:ext cx="9" cy="50"/>
            </a:xfrm>
            <a:custGeom>
              <a:avLst/>
              <a:gdLst>
                <a:gd name="T0" fmla="*/ 5 w 7"/>
                <a:gd name="T1" fmla="*/ 29 h 39"/>
                <a:gd name="T2" fmla="*/ 3 w 7"/>
                <a:gd name="T3" fmla="*/ 18 h 39"/>
                <a:gd name="T4" fmla="*/ 2 w 7"/>
                <a:gd name="T5" fmla="*/ 7 h 39"/>
                <a:gd name="T6" fmla="*/ 5 w 7"/>
                <a:gd name="T7" fmla="*/ 28 h 39"/>
                <a:gd name="T8" fmla="*/ 3 w 7"/>
                <a:gd name="T9" fmla="*/ 9 h 39"/>
                <a:gd name="T10" fmla="*/ 2 w 7"/>
                <a:gd name="T11" fmla="*/ 31 h 39"/>
                <a:gd name="T12" fmla="*/ 2 w 7"/>
                <a:gd name="T13" fmla="*/ 5 h 39"/>
                <a:gd name="T14" fmla="*/ 2 w 7"/>
                <a:gd name="T15" fmla="*/ 34 h 39"/>
                <a:gd name="T16" fmla="*/ 1 w 7"/>
                <a:gd name="T17" fmla="*/ 4 h 39"/>
                <a:gd name="T18" fmla="*/ 2 w 7"/>
                <a:gd name="T19" fmla="*/ 37 h 39"/>
                <a:gd name="T20" fmla="*/ 3 w 7"/>
                <a:gd name="T21" fmla="*/ 3 h 39"/>
                <a:gd name="T22" fmla="*/ 5 w 7"/>
                <a:gd name="T23" fmla="*/ 37 h 39"/>
                <a:gd name="T24" fmla="*/ 4 w 7"/>
                <a:gd name="T25" fmla="*/ 18 h 39"/>
                <a:gd name="T26" fmla="*/ 3 w 7"/>
                <a:gd name="T27" fmla="*/ 1 h 39"/>
                <a:gd name="T28" fmla="*/ 4 w 7"/>
                <a:gd name="T29" fmla="*/ 38 h 39"/>
                <a:gd name="T30" fmla="*/ 4 w 7"/>
                <a:gd name="T31" fmla="*/ 11 h 39"/>
                <a:gd name="T32" fmla="*/ 2 w 7"/>
                <a:gd name="T33" fmla="*/ 28 h 39"/>
                <a:gd name="T34" fmla="*/ 4 w 7"/>
                <a:gd name="T35" fmla="*/ 11 h 39"/>
                <a:gd name="T36" fmla="*/ 2 w 7"/>
                <a:gd name="T37" fmla="*/ 25 h 39"/>
                <a:gd name="T38" fmla="*/ 4 w 7"/>
                <a:gd name="T39" fmla="*/ 38 h 39"/>
                <a:gd name="T40" fmla="*/ 3 w 7"/>
                <a:gd name="T41" fmla="*/ 1 h 39"/>
                <a:gd name="T42" fmla="*/ 5 w 7"/>
                <a:gd name="T43" fmla="*/ 37 h 39"/>
                <a:gd name="T44" fmla="*/ 6 w 7"/>
                <a:gd name="T45" fmla="*/ 20 h 39"/>
                <a:gd name="T46" fmla="*/ 2 w 7"/>
                <a:gd name="T47" fmla="*/ 3 h 39"/>
                <a:gd name="T48" fmla="*/ 3 w 7"/>
                <a:gd name="T49" fmla="*/ 37 h 39"/>
                <a:gd name="T50" fmla="*/ 0 w 7"/>
                <a:gd name="T51" fmla="*/ 4 h 39"/>
                <a:gd name="T52" fmla="*/ 3 w 7"/>
                <a:gd name="T53" fmla="*/ 34 h 39"/>
                <a:gd name="T54" fmla="*/ 1 w 7"/>
                <a:gd name="T55" fmla="*/ 5 h 39"/>
                <a:gd name="T56" fmla="*/ 3 w 7"/>
                <a:gd name="T57" fmla="*/ 31 h 39"/>
                <a:gd name="T58" fmla="*/ 2 w 7"/>
                <a:gd name="T59" fmla="*/ 9 h 39"/>
                <a:gd name="T60" fmla="*/ 6 w 7"/>
                <a:gd name="T61" fmla="*/ 29 h 39"/>
                <a:gd name="T62" fmla="*/ 3 w 7"/>
                <a:gd name="T63" fmla="*/ 7 h 39"/>
                <a:gd name="T64" fmla="*/ 2 w 7"/>
                <a:gd name="T65" fmla="*/ 18 h 39"/>
                <a:gd name="T66" fmla="*/ 6 w 7"/>
                <a:gd name="T67" fmla="*/ 29 h 39"/>
                <a:gd name="T68" fmla="*/ 3 w 7"/>
                <a:gd name="T69" fmla="*/ 2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" h="39">
                  <a:moveTo>
                    <a:pt x="3" y="22"/>
                  </a:moveTo>
                  <a:cubicBezTo>
                    <a:pt x="4" y="24"/>
                    <a:pt x="5" y="27"/>
                    <a:pt x="5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5" y="26"/>
                    <a:pt x="4" y="22"/>
                    <a:pt x="3" y="18"/>
                  </a:cubicBezTo>
                  <a:cubicBezTo>
                    <a:pt x="3" y="15"/>
                    <a:pt x="3" y="11"/>
                    <a:pt x="3" y="7"/>
                  </a:cubicBezTo>
                  <a:cubicBezTo>
                    <a:pt x="3" y="7"/>
                    <a:pt x="3" y="7"/>
                    <a:pt x="2" y="7"/>
                  </a:cubicBezTo>
                  <a:cubicBezTo>
                    <a:pt x="3" y="10"/>
                    <a:pt x="4" y="14"/>
                    <a:pt x="5" y="17"/>
                  </a:cubicBezTo>
                  <a:cubicBezTo>
                    <a:pt x="5" y="21"/>
                    <a:pt x="6" y="25"/>
                    <a:pt x="5" y="28"/>
                  </a:cubicBezTo>
                  <a:cubicBezTo>
                    <a:pt x="5" y="28"/>
                    <a:pt x="6" y="28"/>
                    <a:pt x="6" y="28"/>
                  </a:cubicBezTo>
                  <a:cubicBezTo>
                    <a:pt x="3" y="22"/>
                    <a:pt x="5" y="15"/>
                    <a:pt x="3" y="9"/>
                  </a:cubicBezTo>
                  <a:cubicBezTo>
                    <a:pt x="3" y="8"/>
                    <a:pt x="3" y="8"/>
                    <a:pt x="2" y="9"/>
                  </a:cubicBezTo>
                  <a:cubicBezTo>
                    <a:pt x="0" y="16"/>
                    <a:pt x="3" y="24"/>
                    <a:pt x="2" y="31"/>
                  </a:cubicBezTo>
                  <a:cubicBezTo>
                    <a:pt x="2" y="31"/>
                    <a:pt x="3" y="31"/>
                    <a:pt x="3" y="31"/>
                  </a:cubicBezTo>
                  <a:cubicBezTo>
                    <a:pt x="2" y="22"/>
                    <a:pt x="2" y="14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14"/>
                    <a:pt x="3" y="24"/>
                    <a:pt x="2" y="34"/>
                  </a:cubicBezTo>
                  <a:cubicBezTo>
                    <a:pt x="3" y="34"/>
                    <a:pt x="3" y="33"/>
                    <a:pt x="3" y="33"/>
                  </a:cubicBezTo>
                  <a:cubicBezTo>
                    <a:pt x="1" y="24"/>
                    <a:pt x="1" y="14"/>
                    <a:pt x="1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15"/>
                    <a:pt x="2" y="26"/>
                    <a:pt x="2" y="37"/>
                  </a:cubicBezTo>
                  <a:cubicBezTo>
                    <a:pt x="2" y="37"/>
                    <a:pt x="3" y="37"/>
                    <a:pt x="3" y="37"/>
                  </a:cubicBezTo>
                  <a:cubicBezTo>
                    <a:pt x="3" y="26"/>
                    <a:pt x="1" y="15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4" y="14"/>
                    <a:pt x="6" y="26"/>
                    <a:pt x="5" y="37"/>
                  </a:cubicBezTo>
                  <a:cubicBezTo>
                    <a:pt x="5" y="37"/>
                    <a:pt x="6" y="36"/>
                    <a:pt x="6" y="36"/>
                  </a:cubicBezTo>
                  <a:cubicBezTo>
                    <a:pt x="5" y="30"/>
                    <a:pt x="4" y="24"/>
                    <a:pt x="4" y="18"/>
                  </a:cubicBezTo>
                  <a:cubicBezTo>
                    <a:pt x="4" y="12"/>
                    <a:pt x="5" y="6"/>
                    <a:pt x="4" y="1"/>
                  </a:cubicBezTo>
                  <a:cubicBezTo>
                    <a:pt x="4" y="0"/>
                    <a:pt x="3" y="0"/>
                    <a:pt x="3" y="1"/>
                  </a:cubicBezTo>
                  <a:cubicBezTo>
                    <a:pt x="4" y="13"/>
                    <a:pt x="3" y="26"/>
                    <a:pt x="3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4"/>
                    <a:pt x="3" y="29"/>
                    <a:pt x="3" y="25"/>
                  </a:cubicBezTo>
                  <a:cubicBezTo>
                    <a:pt x="3" y="20"/>
                    <a:pt x="4" y="16"/>
                    <a:pt x="4" y="11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4" y="17"/>
                    <a:pt x="4" y="23"/>
                    <a:pt x="2" y="28"/>
                  </a:cubicBezTo>
                  <a:cubicBezTo>
                    <a:pt x="1" y="29"/>
                    <a:pt x="3" y="29"/>
                    <a:pt x="3" y="29"/>
                  </a:cubicBezTo>
                  <a:cubicBezTo>
                    <a:pt x="5" y="23"/>
                    <a:pt x="5" y="17"/>
                    <a:pt x="4" y="11"/>
                  </a:cubicBezTo>
                  <a:cubicBezTo>
                    <a:pt x="4" y="10"/>
                    <a:pt x="3" y="11"/>
                    <a:pt x="3" y="11"/>
                  </a:cubicBezTo>
                  <a:cubicBezTo>
                    <a:pt x="3" y="16"/>
                    <a:pt x="2" y="20"/>
                    <a:pt x="2" y="25"/>
                  </a:cubicBezTo>
                  <a:cubicBezTo>
                    <a:pt x="2" y="29"/>
                    <a:pt x="2" y="34"/>
                    <a:pt x="3" y="38"/>
                  </a:cubicBezTo>
                  <a:cubicBezTo>
                    <a:pt x="4" y="39"/>
                    <a:pt x="4" y="39"/>
                    <a:pt x="4" y="38"/>
                  </a:cubicBezTo>
                  <a:cubicBezTo>
                    <a:pt x="4" y="26"/>
                    <a:pt x="6" y="13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6"/>
                    <a:pt x="3" y="12"/>
                    <a:pt x="3" y="18"/>
                  </a:cubicBezTo>
                  <a:cubicBezTo>
                    <a:pt x="3" y="24"/>
                    <a:pt x="4" y="31"/>
                    <a:pt x="5" y="37"/>
                  </a:cubicBezTo>
                  <a:cubicBezTo>
                    <a:pt x="5" y="37"/>
                    <a:pt x="6" y="37"/>
                    <a:pt x="6" y="37"/>
                  </a:cubicBezTo>
                  <a:cubicBezTo>
                    <a:pt x="7" y="31"/>
                    <a:pt x="6" y="25"/>
                    <a:pt x="6" y="20"/>
                  </a:cubicBezTo>
                  <a:cubicBezTo>
                    <a:pt x="5" y="14"/>
                    <a:pt x="4" y="8"/>
                    <a:pt x="3" y="3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0" y="14"/>
                    <a:pt x="2" y="26"/>
                    <a:pt x="2" y="37"/>
                  </a:cubicBezTo>
                  <a:cubicBezTo>
                    <a:pt x="1" y="38"/>
                    <a:pt x="3" y="38"/>
                    <a:pt x="3" y="37"/>
                  </a:cubicBezTo>
                  <a:cubicBezTo>
                    <a:pt x="3" y="26"/>
                    <a:pt x="1" y="15"/>
                    <a:pt x="1" y="4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0" y="14"/>
                    <a:pt x="0" y="24"/>
                    <a:pt x="2" y="34"/>
                  </a:cubicBezTo>
                  <a:cubicBezTo>
                    <a:pt x="2" y="34"/>
                    <a:pt x="3" y="34"/>
                    <a:pt x="3" y="34"/>
                  </a:cubicBezTo>
                  <a:cubicBezTo>
                    <a:pt x="4" y="24"/>
                    <a:pt x="4" y="14"/>
                    <a:pt x="2" y="5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14"/>
                    <a:pt x="1" y="23"/>
                    <a:pt x="2" y="32"/>
                  </a:cubicBezTo>
                  <a:cubicBezTo>
                    <a:pt x="2" y="32"/>
                    <a:pt x="3" y="32"/>
                    <a:pt x="3" y="31"/>
                  </a:cubicBezTo>
                  <a:cubicBezTo>
                    <a:pt x="4" y="24"/>
                    <a:pt x="1" y="16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4" y="15"/>
                    <a:pt x="2" y="22"/>
                    <a:pt x="5" y="29"/>
                  </a:cubicBezTo>
                  <a:cubicBezTo>
                    <a:pt x="5" y="29"/>
                    <a:pt x="6" y="29"/>
                    <a:pt x="6" y="29"/>
                  </a:cubicBezTo>
                  <a:cubicBezTo>
                    <a:pt x="7" y="25"/>
                    <a:pt x="7" y="21"/>
                    <a:pt x="6" y="18"/>
                  </a:cubicBezTo>
                  <a:cubicBezTo>
                    <a:pt x="5" y="14"/>
                    <a:pt x="4" y="10"/>
                    <a:pt x="3" y="7"/>
                  </a:cubicBezTo>
                  <a:cubicBezTo>
                    <a:pt x="3" y="6"/>
                    <a:pt x="3" y="6"/>
                    <a:pt x="2" y="7"/>
                  </a:cubicBezTo>
                  <a:cubicBezTo>
                    <a:pt x="1" y="10"/>
                    <a:pt x="2" y="14"/>
                    <a:pt x="2" y="18"/>
                  </a:cubicBezTo>
                  <a:cubicBezTo>
                    <a:pt x="3" y="22"/>
                    <a:pt x="4" y="26"/>
                    <a:pt x="5" y="29"/>
                  </a:cubicBezTo>
                  <a:cubicBezTo>
                    <a:pt x="5" y="30"/>
                    <a:pt x="6" y="30"/>
                    <a:pt x="6" y="29"/>
                  </a:cubicBezTo>
                  <a:cubicBezTo>
                    <a:pt x="7" y="26"/>
                    <a:pt x="5" y="24"/>
                    <a:pt x="4" y="21"/>
                  </a:cubicBezTo>
                  <a:cubicBezTo>
                    <a:pt x="3" y="20"/>
                    <a:pt x="3" y="21"/>
                    <a:pt x="3" y="2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3" name="Freeform 516"/>
            <p:cNvSpPr/>
            <p:nvPr/>
          </p:nvSpPr>
          <p:spPr bwMode="auto">
            <a:xfrm>
              <a:off x="6268" y="1534"/>
              <a:ext cx="45" cy="9"/>
            </a:xfrm>
            <a:custGeom>
              <a:avLst/>
              <a:gdLst>
                <a:gd name="T0" fmla="*/ 7 w 35"/>
                <a:gd name="T1" fmla="*/ 5 h 7"/>
                <a:gd name="T2" fmla="*/ 23 w 35"/>
                <a:gd name="T3" fmla="*/ 5 h 7"/>
                <a:gd name="T4" fmla="*/ 23 w 35"/>
                <a:gd name="T5" fmla="*/ 4 h 7"/>
                <a:gd name="T6" fmla="*/ 12 w 35"/>
                <a:gd name="T7" fmla="*/ 3 h 7"/>
                <a:gd name="T8" fmla="*/ 0 w 35"/>
                <a:gd name="T9" fmla="*/ 4 h 7"/>
                <a:gd name="T10" fmla="*/ 1 w 35"/>
                <a:gd name="T11" fmla="*/ 5 h 7"/>
                <a:gd name="T12" fmla="*/ 28 w 35"/>
                <a:gd name="T13" fmla="*/ 4 h 7"/>
                <a:gd name="T14" fmla="*/ 28 w 35"/>
                <a:gd name="T15" fmla="*/ 2 h 7"/>
                <a:gd name="T16" fmla="*/ 14 w 35"/>
                <a:gd name="T17" fmla="*/ 1 h 7"/>
                <a:gd name="T18" fmla="*/ 1 w 35"/>
                <a:gd name="T19" fmla="*/ 4 h 7"/>
                <a:gd name="T20" fmla="*/ 1 w 35"/>
                <a:gd name="T21" fmla="*/ 4 h 7"/>
                <a:gd name="T22" fmla="*/ 7 w 35"/>
                <a:gd name="T23" fmla="*/ 5 h 7"/>
                <a:gd name="T24" fmla="*/ 15 w 35"/>
                <a:gd name="T25" fmla="*/ 5 h 7"/>
                <a:gd name="T26" fmla="*/ 31 w 35"/>
                <a:gd name="T27" fmla="*/ 2 h 7"/>
                <a:gd name="T28" fmla="*/ 30 w 35"/>
                <a:gd name="T29" fmla="*/ 1 h 7"/>
                <a:gd name="T30" fmla="*/ 16 w 35"/>
                <a:gd name="T31" fmla="*/ 1 h 7"/>
                <a:gd name="T32" fmla="*/ 3 w 35"/>
                <a:gd name="T33" fmla="*/ 3 h 7"/>
                <a:gd name="T34" fmla="*/ 3 w 35"/>
                <a:gd name="T35" fmla="*/ 4 h 7"/>
                <a:gd name="T36" fmla="*/ 18 w 35"/>
                <a:gd name="T37" fmla="*/ 5 h 7"/>
                <a:gd name="T38" fmla="*/ 33 w 35"/>
                <a:gd name="T39" fmla="*/ 4 h 7"/>
                <a:gd name="T40" fmla="*/ 33 w 35"/>
                <a:gd name="T41" fmla="*/ 3 h 7"/>
                <a:gd name="T42" fmla="*/ 19 w 35"/>
                <a:gd name="T43" fmla="*/ 1 h 7"/>
                <a:gd name="T44" fmla="*/ 5 w 35"/>
                <a:gd name="T45" fmla="*/ 4 h 7"/>
                <a:gd name="T46" fmla="*/ 5 w 35"/>
                <a:gd name="T47" fmla="*/ 5 h 7"/>
                <a:gd name="T48" fmla="*/ 20 w 35"/>
                <a:gd name="T49" fmla="*/ 6 h 7"/>
                <a:gd name="T50" fmla="*/ 34 w 35"/>
                <a:gd name="T51" fmla="*/ 4 h 7"/>
                <a:gd name="T52" fmla="*/ 34 w 35"/>
                <a:gd name="T53" fmla="*/ 3 h 7"/>
                <a:gd name="T54" fmla="*/ 6 w 35"/>
                <a:gd name="T55" fmla="*/ 3 h 7"/>
                <a:gd name="T56" fmla="*/ 6 w 35"/>
                <a:gd name="T57" fmla="*/ 4 h 7"/>
                <a:gd name="T58" fmla="*/ 34 w 35"/>
                <a:gd name="T59" fmla="*/ 4 h 7"/>
                <a:gd name="T60" fmla="*/ 34 w 35"/>
                <a:gd name="T61" fmla="*/ 3 h 7"/>
                <a:gd name="T62" fmla="*/ 20 w 35"/>
                <a:gd name="T63" fmla="*/ 5 h 7"/>
                <a:gd name="T64" fmla="*/ 5 w 35"/>
                <a:gd name="T65" fmla="*/ 4 h 7"/>
                <a:gd name="T66" fmla="*/ 5 w 35"/>
                <a:gd name="T67" fmla="*/ 5 h 7"/>
                <a:gd name="T68" fmla="*/ 19 w 35"/>
                <a:gd name="T69" fmla="*/ 3 h 7"/>
                <a:gd name="T70" fmla="*/ 33 w 35"/>
                <a:gd name="T71" fmla="*/ 4 h 7"/>
                <a:gd name="T72" fmla="*/ 33 w 35"/>
                <a:gd name="T73" fmla="*/ 3 h 7"/>
                <a:gd name="T74" fmla="*/ 26 w 35"/>
                <a:gd name="T75" fmla="*/ 4 h 7"/>
                <a:gd name="T76" fmla="*/ 18 w 35"/>
                <a:gd name="T77" fmla="*/ 4 h 7"/>
                <a:gd name="T78" fmla="*/ 4 w 35"/>
                <a:gd name="T79" fmla="*/ 3 h 7"/>
                <a:gd name="T80" fmla="*/ 4 w 35"/>
                <a:gd name="T81" fmla="*/ 4 h 7"/>
                <a:gd name="T82" fmla="*/ 16 w 35"/>
                <a:gd name="T83" fmla="*/ 3 h 7"/>
                <a:gd name="T84" fmla="*/ 30 w 35"/>
                <a:gd name="T85" fmla="*/ 2 h 7"/>
                <a:gd name="T86" fmla="*/ 30 w 35"/>
                <a:gd name="T87" fmla="*/ 1 h 7"/>
                <a:gd name="T88" fmla="*/ 15 w 35"/>
                <a:gd name="T89" fmla="*/ 4 h 7"/>
                <a:gd name="T90" fmla="*/ 8 w 35"/>
                <a:gd name="T91" fmla="*/ 4 h 7"/>
                <a:gd name="T92" fmla="*/ 2 w 35"/>
                <a:gd name="T93" fmla="*/ 4 h 7"/>
                <a:gd name="T94" fmla="*/ 2 w 35"/>
                <a:gd name="T95" fmla="*/ 5 h 7"/>
                <a:gd name="T96" fmla="*/ 14 w 35"/>
                <a:gd name="T97" fmla="*/ 3 h 7"/>
                <a:gd name="T98" fmla="*/ 28 w 35"/>
                <a:gd name="T99" fmla="*/ 4 h 7"/>
                <a:gd name="T100" fmla="*/ 28 w 35"/>
                <a:gd name="T101" fmla="*/ 2 h 7"/>
                <a:gd name="T102" fmla="*/ 1 w 35"/>
                <a:gd name="T103" fmla="*/ 4 h 7"/>
                <a:gd name="T104" fmla="*/ 1 w 35"/>
                <a:gd name="T105" fmla="*/ 5 h 7"/>
                <a:gd name="T106" fmla="*/ 12 w 35"/>
                <a:gd name="T107" fmla="*/ 4 h 7"/>
                <a:gd name="T108" fmla="*/ 23 w 35"/>
                <a:gd name="T109" fmla="*/ 5 h 7"/>
                <a:gd name="T110" fmla="*/ 23 w 35"/>
                <a:gd name="T111" fmla="*/ 4 h 7"/>
                <a:gd name="T112" fmla="*/ 7 w 35"/>
                <a:gd name="T113" fmla="*/ 4 h 7"/>
                <a:gd name="T114" fmla="*/ 7 w 35"/>
                <a:gd name="T1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" h="7">
                  <a:moveTo>
                    <a:pt x="7" y="5"/>
                  </a:moveTo>
                  <a:cubicBezTo>
                    <a:pt x="13" y="5"/>
                    <a:pt x="18" y="6"/>
                    <a:pt x="23" y="5"/>
                  </a:cubicBezTo>
                  <a:cubicBezTo>
                    <a:pt x="24" y="5"/>
                    <a:pt x="24" y="4"/>
                    <a:pt x="23" y="4"/>
                  </a:cubicBezTo>
                  <a:cubicBezTo>
                    <a:pt x="20" y="3"/>
                    <a:pt x="16" y="3"/>
                    <a:pt x="12" y="3"/>
                  </a:cubicBezTo>
                  <a:cubicBezTo>
                    <a:pt x="8" y="3"/>
                    <a:pt x="4" y="4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0" y="6"/>
                    <a:pt x="19" y="6"/>
                    <a:pt x="28" y="4"/>
                  </a:cubicBezTo>
                  <a:cubicBezTo>
                    <a:pt x="29" y="4"/>
                    <a:pt x="29" y="3"/>
                    <a:pt x="28" y="2"/>
                  </a:cubicBezTo>
                  <a:cubicBezTo>
                    <a:pt x="24" y="1"/>
                    <a:pt x="19" y="1"/>
                    <a:pt x="14" y="1"/>
                  </a:cubicBezTo>
                  <a:cubicBezTo>
                    <a:pt x="10" y="1"/>
                    <a:pt x="5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6"/>
                    <a:pt x="5" y="6"/>
                    <a:pt x="7" y="5"/>
                  </a:cubicBezTo>
                  <a:cubicBezTo>
                    <a:pt x="10" y="5"/>
                    <a:pt x="12" y="5"/>
                    <a:pt x="15" y="5"/>
                  </a:cubicBezTo>
                  <a:cubicBezTo>
                    <a:pt x="20" y="4"/>
                    <a:pt x="26" y="5"/>
                    <a:pt x="31" y="2"/>
                  </a:cubicBezTo>
                  <a:cubicBezTo>
                    <a:pt x="31" y="2"/>
                    <a:pt x="31" y="1"/>
                    <a:pt x="30" y="1"/>
                  </a:cubicBezTo>
                  <a:cubicBezTo>
                    <a:pt x="26" y="0"/>
                    <a:pt x="21" y="1"/>
                    <a:pt x="16" y="1"/>
                  </a:cubicBezTo>
                  <a:cubicBezTo>
                    <a:pt x="12" y="2"/>
                    <a:pt x="7" y="1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8" y="7"/>
                    <a:pt x="14" y="5"/>
                    <a:pt x="18" y="5"/>
                  </a:cubicBezTo>
                  <a:cubicBezTo>
                    <a:pt x="23" y="5"/>
                    <a:pt x="29" y="6"/>
                    <a:pt x="33" y="4"/>
                  </a:cubicBezTo>
                  <a:cubicBezTo>
                    <a:pt x="34" y="4"/>
                    <a:pt x="34" y="3"/>
                    <a:pt x="33" y="3"/>
                  </a:cubicBezTo>
                  <a:cubicBezTo>
                    <a:pt x="29" y="1"/>
                    <a:pt x="24" y="1"/>
                    <a:pt x="19" y="1"/>
                  </a:cubicBezTo>
                  <a:cubicBezTo>
                    <a:pt x="14" y="1"/>
                    <a:pt x="9" y="2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10" y="6"/>
                    <a:pt x="15" y="6"/>
                    <a:pt x="20" y="6"/>
                  </a:cubicBezTo>
                  <a:cubicBezTo>
                    <a:pt x="24" y="6"/>
                    <a:pt x="29" y="5"/>
                    <a:pt x="34" y="4"/>
                  </a:cubicBezTo>
                  <a:cubicBezTo>
                    <a:pt x="35" y="4"/>
                    <a:pt x="35" y="3"/>
                    <a:pt x="34" y="3"/>
                  </a:cubicBezTo>
                  <a:cubicBezTo>
                    <a:pt x="25" y="0"/>
                    <a:pt x="15" y="3"/>
                    <a:pt x="6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15" y="4"/>
                    <a:pt x="24" y="2"/>
                    <a:pt x="34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29" y="4"/>
                    <a:pt x="24" y="4"/>
                    <a:pt x="20" y="5"/>
                  </a:cubicBezTo>
                  <a:cubicBezTo>
                    <a:pt x="15" y="5"/>
                    <a:pt x="10" y="5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10" y="3"/>
                    <a:pt x="14" y="3"/>
                    <a:pt x="19" y="3"/>
                  </a:cubicBezTo>
                  <a:cubicBezTo>
                    <a:pt x="24" y="2"/>
                    <a:pt x="28" y="2"/>
                    <a:pt x="33" y="4"/>
                  </a:cubicBezTo>
                  <a:cubicBezTo>
                    <a:pt x="33" y="4"/>
                    <a:pt x="33" y="3"/>
                    <a:pt x="33" y="3"/>
                  </a:cubicBezTo>
                  <a:cubicBezTo>
                    <a:pt x="31" y="4"/>
                    <a:pt x="28" y="4"/>
                    <a:pt x="26" y="4"/>
                  </a:cubicBezTo>
                  <a:cubicBezTo>
                    <a:pt x="23" y="4"/>
                    <a:pt x="21" y="4"/>
                    <a:pt x="18" y="4"/>
                  </a:cubicBezTo>
                  <a:cubicBezTo>
                    <a:pt x="14" y="4"/>
                    <a:pt x="8" y="6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7" y="2"/>
                    <a:pt x="12" y="3"/>
                    <a:pt x="16" y="3"/>
                  </a:cubicBezTo>
                  <a:cubicBezTo>
                    <a:pt x="21" y="2"/>
                    <a:pt x="25" y="1"/>
                    <a:pt x="30" y="2"/>
                  </a:cubicBezTo>
                  <a:cubicBezTo>
                    <a:pt x="30" y="2"/>
                    <a:pt x="30" y="2"/>
                    <a:pt x="30" y="1"/>
                  </a:cubicBezTo>
                  <a:cubicBezTo>
                    <a:pt x="25" y="4"/>
                    <a:pt x="20" y="3"/>
                    <a:pt x="15" y="4"/>
                  </a:cubicBezTo>
                  <a:cubicBezTo>
                    <a:pt x="13" y="4"/>
                    <a:pt x="11" y="4"/>
                    <a:pt x="8" y="4"/>
                  </a:cubicBezTo>
                  <a:cubicBezTo>
                    <a:pt x="6" y="4"/>
                    <a:pt x="3" y="5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6" y="3"/>
                    <a:pt x="10" y="3"/>
                    <a:pt x="14" y="3"/>
                  </a:cubicBezTo>
                  <a:cubicBezTo>
                    <a:pt x="19" y="2"/>
                    <a:pt x="23" y="3"/>
                    <a:pt x="28" y="4"/>
                  </a:cubicBezTo>
                  <a:cubicBezTo>
                    <a:pt x="28" y="3"/>
                    <a:pt x="28" y="3"/>
                    <a:pt x="28" y="2"/>
                  </a:cubicBezTo>
                  <a:cubicBezTo>
                    <a:pt x="19" y="5"/>
                    <a:pt x="10" y="5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4" y="4"/>
                    <a:pt x="8" y="4"/>
                    <a:pt x="12" y="4"/>
                  </a:cubicBezTo>
                  <a:cubicBezTo>
                    <a:pt x="15" y="4"/>
                    <a:pt x="19" y="4"/>
                    <a:pt x="23" y="5"/>
                  </a:cubicBezTo>
                  <a:cubicBezTo>
                    <a:pt x="23" y="5"/>
                    <a:pt x="23" y="4"/>
                    <a:pt x="23" y="4"/>
                  </a:cubicBezTo>
                  <a:cubicBezTo>
                    <a:pt x="18" y="4"/>
                    <a:pt x="13" y="4"/>
                    <a:pt x="7" y="4"/>
                  </a:cubicBezTo>
                  <a:cubicBezTo>
                    <a:pt x="7" y="4"/>
                    <a:pt x="7" y="4"/>
                    <a:pt x="7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4" name="Freeform 517"/>
            <p:cNvSpPr/>
            <p:nvPr/>
          </p:nvSpPr>
          <p:spPr bwMode="auto">
            <a:xfrm>
              <a:off x="5809" y="1537"/>
              <a:ext cx="38" cy="9"/>
            </a:xfrm>
            <a:custGeom>
              <a:avLst/>
              <a:gdLst>
                <a:gd name="T0" fmla="*/ 6 w 29"/>
                <a:gd name="T1" fmla="*/ 4 h 7"/>
                <a:gd name="T2" fmla="*/ 17 w 29"/>
                <a:gd name="T3" fmla="*/ 5 h 7"/>
                <a:gd name="T4" fmla="*/ 29 w 29"/>
                <a:gd name="T5" fmla="*/ 4 h 7"/>
                <a:gd name="T6" fmla="*/ 29 w 29"/>
                <a:gd name="T7" fmla="*/ 3 h 7"/>
                <a:gd name="T8" fmla="*/ 24 w 29"/>
                <a:gd name="T9" fmla="*/ 2 h 7"/>
                <a:gd name="T10" fmla="*/ 17 w 29"/>
                <a:gd name="T11" fmla="*/ 2 h 7"/>
                <a:gd name="T12" fmla="*/ 0 w 29"/>
                <a:gd name="T13" fmla="*/ 4 h 7"/>
                <a:gd name="T14" fmla="*/ 0 w 29"/>
                <a:gd name="T15" fmla="*/ 5 h 7"/>
                <a:gd name="T16" fmla="*/ 6 w 29"/>
                <a:gd name="T17" fmla="*/ 7 h 7"/>
                <a:gd name="T18" fmla="*/ 14 w 29"/>
                <a:gd name="T19" fmla="*/ 7 h 7"/>
                <a:gd name="T20" fmla="*/ 29 w 29"/>
                <a:gd name="T21" fmla="*/ 3 h 7"/>
                <a:gd name="T22" fmla="*/ 29 w 29"/>
                <a:gd name="T23" fmla="*/ 2 h 7"/>
                <a:gd name="T24" fmla="*/ 15 w 29"/>
                <a:gd name="T25" fmla="*/ 2 h 7"/>
                <a:gd name="T26" fmla="*/ 1 w 29"/>
                <a:gd name="T27" fmla="*/ 4 h 7"/>
                <a:gd name="T28" fmla="*/ 1 w 29"/>
                <a:gd name="T29" fmla="*/ 5 h 7"/>
                <a:gd name="T30" fmla="*/ 14 w 29"/>
                <a:gd name="T31" fmla="*/ 6 h 7"/>
                <a:gd name="T32" fmla="*/ 27 w 29"/>
                <a:gd name="T33" fmla="*/ 3 h 7"/>
                <a:gd name="T34" fmla="*/ 27 w 29"/>
                <a:gd name="T35" fmla="*/ 2 h 7"/>
                <a:gd name="T36" fmla="*/ 14 w 29"/>
                <a:gd name="T37" fmla="*/ 1 h 7"/>
                <a:gd name="T38" fmla="*/ 2 w 29"/>
                <a:gd name="T39" fmla="*/ 4 h 7"/>
                <a:gd name="T40" fmla="*/ 2 w 29"/>
                <a:gd name="T41" fmla="*/ 5 h 7"/>
                <a:gd name="T42" fmla="*/ 6 w 29"/>
                <a:gd name="T43" fmla="*/ 7 h 7"/>
                <a:gd name="T44" fmla="*/ 14 w 29"/>
                <a:gd name="T45" fmla="*/ 7 h 7"/>
                <a:gd name="T46" fmla="*/ 28 w 29"/>
                <a:gd name="T47" fmla="*/ 5 h 7"/>
                <a:gd name="T48" fmla="*/ 28 w 29"/>
                <a:gd name="T49" fmla="*/ 3 h 7"/>
                <a:gd name="T50" fmla="*/ 10 w 29"/>
                <a:gd name="T51" fmla="*/ 5 h 7"/>
                <a:gd name="T52" fmla="*/ 10 w 29"/>
                <a:gd name="T53" fmla="*/ 6 h 7"/>
                <a:gd name="T54" fmla="*/ 27 w 29"/>
                <a:gd name="T55" fmla="*/ 5 h 7"/>
                <a:gd name="T56" fmla="*/ 27 w 29"/>
                <a:gd name="T57" fmla="*/ 3 h 7"/>
                <a:gd name="T58" fmla="*/ 14 w 29"/>
                <a:gd name="T59" fmla="*/ 5 h 7"/>
                <a:gd name="T60" fmla="*/ 7 w 29"/>
                <a:gd name="T61" fmla="*/ 6 h 7"/>
                <a:gd name="T62" fmla="*/ 3 w 29"/>
                <a:gd name="T63" fmla="*/ 4 h 7"/>
                <a:gd name="T64" fmla="*/ 3 w 29"/>
                <a:gd name="T65" fmla="*/ 5 h 7"/>
                <a:gd name="T66" fmla="*/ 15 w 29"/>
                <a:gd name="T67" fmla="*/ 2 h 7"/>
                <a:gd name="T68" fmla="*/ 27 w 29"/>
                <a:gd name="T69" fmla="*/ 3 h 7"/>
                <a:gd name="T70" fmla="*/ 27 w 29"/>
                <a:gd name="T71" fmla="*/ 2 h 7"/>
                <a:gd name="T72" fmla="*/ 14 w 29"/>
                <a:gd name="T73" fmla="*/ 5 h 7"/>
                <a:gd name="T74" fmla="*/ 1 w 29"/>
                <a:gd name="T75" fmla="*/ 4 h 7"/>
                <a:gd name="T76" fmla="*/ 1 w 29"/>
                <a:gd name="T77" fmla="*/ 5 h 7"/>
                <a:gd name="T78" fmla="*/ 15 w 29"/>
                <a:gd name="T79" fmla="*/ 2 h 7"/>
                <a:gd name="T80" fmla="*/ 28 w 29"/>
                <a:gd name="T81" fmla="*/ 3 h 7"/>
                <a:gd name="T82" fmla="*/ 28 w 29"/>
                <a:gd name="T83" fmla="*/ 2 h 7"/>
                <a:gd name="T84" fmla="*/ 15 w 29"/>
                <a:gd name="T85" fmla="*/ 5 h 7"/>
                <a:gd name="T86" fmla="*/ 7 w 29"/>
                <a:gd name="T87" fmla="*/ 6 h 7"/>
                <a:gd name="T88" fmla="*/ 1 w 29"/>
                <a:gd name="T89" fmla="*/ 4 h 7"/>
                <a:gd name="T90" fmla="*/ 1 w 29"/>
                <a:gd name="T91" fmla="*/ 5 h 7"/>
                <a:gd name="T92" fmla="*/ 16 w 29"/>
                <a:gd name="T93" fmla="*/ 3 h 7"/>
                <a:gd name="T94" fmla="*/ 23 w 29"/>
                <a:gd name="T95" fmla="*/ 2 h 7"/>
                <a:gd name="T96" fmla="*/ 28 w 29"/>
                <a:gd name="T97" fmla="*/ 4 h 7"/>
                <a:gd name="T98" fmla="*/ 28 w 29"/>
                <a:gd name="T99" fmla="*/ 3 h 7"/>
                <a:gd name="T100" fmla="*/ 17 w 29"/>
                <a:gd name="T101" fmla="*/ 4 h 7"/>
                <a:gd name="T102" fmla="*/ 6 w 29"/>
                <a:gd name="T103" fmla="*/ 2 h 7"/>
                <a:gd name="T104" fmla="*/ 6 w 29"/>
                <a:gd name="T10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9" h="7">
                  <a:moveTo>
                    <a:pt x="6" y="4"/>
                  </a:moveTo>
                  <a:cubicBezTo>
                    <a:pt x="9" y="5"/>
                    <a:pt x="13" y="5"/>
                    <a:pt x="17" y="5"/>
                  </a:cubicBezTo>
                  <a:cubicBezTo>
                    <a:pt x="21" y="5"/>
                    <a:pt x="25" y="5"/>
                    <a:pt x="29" y="4"/>
                  </a:cubicBezTo>
                  <a:cubicBezTo>
                    <a:pt x="29" y="4"/>
                    <a:pt x="29" y="3"/>
                    <a:pt x="29" y="3"/>
                  </a:cubicBezTo>
                  <a:cubicBezTo>
                    <a:pt x="28" y="2"/>
                    <a:pt x="26" y="2"/>
                    <a:pt x="24" y="2"/>
                  </a:cubicBezTo>
                  <a:cubicBezTo>
                    <a:pt x="22" y="1"/>
                    <a:pt x="19" y="2"/>
                    <a:pt x="17" y="2"/>
                  </a:cubicBezTo>
                  <a:cubicBezTo>
                    <a:pt x="12" y="2"/>
                    <a:pt x="6" y="2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2" y="6"/>
                    <a:pt x="4" y="7"/>
                    <a:pt x="6" y="7"/>
                  </a:cubicBezTo>
                  <a:cubicBezTo>
                    <a:pt x="8" y="7"/>
                    <a:pt x="11" y="7"/>
                    <a:pt x="14" y="7"/>
                  </a:cubicBezTo>
                  <a:cubicBezTo>
                    <a:pt x="19" y="6"/>
                    <a:pt x="24" y="5"/>
                    <a:pt x="29" y="3"/>
                  </a:cubicBezTo>
                  <a:cubicBezTo>
                    <a:pt x="29" y="3"/>
                    <a:pt x="29" y="2"/>
                    <a:pt x="29" y="2"/>
                  </a:cubicBezTo>
                  <a:cubicBezTo>
                    <a:pt x="24" y="1"/>
                    <a:pt x="19" y="1"/>
                    <a:pt x="15" y="2"/>
                  </a:cubicBezTo>
                  <a:cubicBezTo>
                    <a:pt x="10" y="2"/>
                    <a:pt x="5" y="3"/>
                    <a:pt x="1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5" y="7"/>
                    <a:pt x="9" y="7"/>
                    <a:pt x="14" y="6"/>
                  </a:cubicBezTo>
                  <a:cubicBezTo>
                    <a:pt x="18" y="5"/>
                    <a:pt x="23" y="4"/>
                    <a:pt x="27" y="3"/>
                  </a:cubicBezTo>
                  <a:cubicBezTo>
                    <a:pt x="28" y="3"/>
                    <a:pt x="28" y="2"/>
                    <a:pt x="27" y="2"/>
                  </a:cubicBezTo>
                  <a:cubicBezTo>
                    <a:pt x="23" y="0"/>
                    <a:pt x="19" y="1"/>
                    <a:pt x="14" y="1"/>
                  </a:cubicBezTo>
                  <a:cubicBezTo>
                    <a:pt x="10" y="1"/>
                    <a:pt x="5" y="2"/>
                    <a:pt x="2" y="4"/>
                  </a:cubicBezTo>
                  <a:cubicBezTo>
                    <a:pt x="2" y="4"/>
                    <a:pt x="1" y="5"/>
                    <a:pt x="2" y="5"/>
                  </a:cubicBezTo>
                  <a:cubicBezTo>
                    <a:pt x="3" y="6"/>
                    <a:pt x="4" y="7"/>
                    <a:pt x="6" y="7"/>
                  </a:cubicBezTo>
                  <a:cubicBezTo>
                    <a:pt x="8" y="7"/>
                    <a:pt x="11" y="7"/>
                    <a:pt x="14" y="7"/>
                  </a:cubicBezTo>
                  <a:cubicBezTo>
                    <a:pt x="18" y="6"/>
                    <a:pt x="23" y="5"/>
                    <a:pt x="28" y="5"/>
                  </a:cubicBezTo>
                  <a:cubicBezTo>
                    <a:pt x="28" y="5"/>
                    <a:pt x="28" y="4"/>
                    <a:pt x="28" y="3"/>
                  </a:cubicBezTo>
                  <a:cubicBezTo>
                    <a:pt x="22" y="2"/>
                    <a:pt x="16" y="4"/>
                    <a:pt x="10" y="5"/>
                  </a:cubicBezTo>
                  <a:cubicBezTo>
                    <a:pt x="9" y="5"/>
                    <a:pt x="9" y="6"/>
                    <a:pt x="10" y="6"/>
                  </a:cubicBezTo>
                  <a:cubicBezTo>
                    <a:pt x="16" y="5"/>
                    <a:pt x="22" y="3"/>
                    <a:pt x="27" y="5"/>
                  </a:cubicBezTo>
                  <a:cubicBezTo>
                    <a:pt x="27" y="4"/>
                    <a:pt x="27" y="4"/>
                    <a:pt x="27" y="3"/>
                  </a:cubicBezTo>
                  <a:cubicBezTo>
                    <a:pt x="23" y="4"/>
                    <a:pt x="19" y="5"/>
                    <a:pt x="14" y="5"/>
                  </a:cubicBezTo>
                  <a:cubicBezTo>
                    <a:pt x="12" y="6"/>
                    <a:pt x="10" y="6"/>
                    <a:pt x="7" y="6"/>
                  </a:cubicBezTo>
                  <a:cubicBezTo>
                    <a:pt x="6" y="6"/>
                    <a:pt x="4" y="5"/>
                    <a:pt x="3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6" y="3"/>
                    <a:pt x="11" y="2"/>
                    <a:pt x="15" y="2"/>
                  </a:cubicBezTo>
                  <a:cubicBezTo>
                    <a:pt x="19" y="2"/>
                    <a:pt x="23" y="2"/>
                    <a:pt x="27" y="3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3" y="3"/>
                    <a:pt x="19" y="4"/>
                    <a:pt x="14" y="5"/>
                  </a:cubicBezTo>
                  <a:cubicBezTo>
                    <a:pt x="10" y="5"/>
                    <a:pt x="5" y="6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5" y="4"/>
                    <a:pt x="10" y="3"/>
                    <a:pt x="15" y="2"/>
                  </a:cubicBezTo>
                  <a:cubicBezTo>
                    <a:pt x="19" y="2"/>
                    <a:pt x="24" y="2"/>
                    <a:pt x="28" y="3"/>
                  </a:cubicBezTo>
                  <a:cubicBezTo>
                    <a:pt x="28" y="3"/>
                    <a:pt x="28" y="3"/>
                    <a:pt x="28" y="2"/>
                  </a:cubicBezTo>
                  <a:cubicBezTo>
                    <a:pt x="24" y="4"/>
                    <a:pt x="19" y="5"/>
                    <a:pt x="15" y="5"/>
                  </a:cubicBezTo>
                  <a:cubicBezTo>
                    <a:pt x="12" y="6"/>
                    <a:pt x="9" y="6"/>
                    <a:pt x="7" y="6"/>
                  </a:cubicBezTo>
                  <a:cubicBezTo>
                    <a:pt x="5" y="6"/>
                    <a:pt x="3" y="5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6" y="4"/>
                    <a:pt x="11" y="3"/>
                    <a:pt x="16" y="3"/>
                  </a:cubicBezTo>
                  <a:cubicBezTo>
                    <a:pt x="19" y="3"/>
                    <a:pt x="21" y="2"/>
                    <a:pt x="23" y="2"/>
                  </a:cubicBezTo>
                  <a:cubicBezTo>
                    <a:pt x="25" y="2"/>
                    <a:pt x="27" y="2"/>
                    <a:pt x="28" y="4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5" y="4"/>
                    <a:pt x="21" y="4"/>
                    <a:pt x="17" y="4"/>
                  </a:cubicBezTo>
                  <a:cubicBezTo>
                    <a:pt x="13" y="4"/>
                    <a:pt x="10" y="4"/>
                    <a:pt x="6" y="2"/>
                  </a:cubicBezTo>
                  <a:cubicBezTo>
                    <a:pt x="5" y="2"/>
                    <a:pt x="5" y="3"/>
                    <a:pt x="6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5" name="Freeform 518"/>
            <p:cNvSpPr/>
            <p:nvPr/>
          </p:nvSpPr>
          <p:spPr bwMode="auto">
            <a:xfrm>
              <a:off x="5829" y="1669"/>
              <a:ext cx="522" cy="62"/>
            </a:xfrm>
            <a:custGeom>
              <a:avLst/>
              <a:gdLst>
                <a:gd name="T0" fmla="*/ 8 w 404"/>
                <a:gd name="T1" fmla="*/ 23 h 48"/>
                <a:gd name="T2" fmla="*/ 4 w 404"/>
                <a:gd name="T3" fmla="*/ 25 h 48"/>
                <a:gd name="T4" fmla="*/ 1 w 404"/>
                <a:gd name="T5" fmla="*/ 26 h 48"/>
                <a:gd name="T6" fmla="*/ 1 w 404"/>
                <a:gd name="T7" fmla="*/ 26 h 48"/>
                <a:gd name="T8" fmla="*/ 58 w 404"/>
                <a:gd name="T9" fmla="*/ 22 h 48"/>
                <a:gd name="T10" fmla="*/ 14 w 404"/>
                <a:gd name="T11" fmla="*/ 26 h 48"/>
                <a:gd name="T12" fmla="*/ 70 w 404"/>
                <a:gd name="T13" fmla="*/ 24 h 48"/>
                <a:gd name="T14" fmla="*/ 77 w 404"/>
                <a:gd name="T15" fmla="*/ 25 h 48"/>
                <a:gd name="T16" fmla="*/ 118 w 404"/>
                <a:gd name="T17" fmla="*/ 9 h 48"/>
                <a:gd name="T18" fmla="*/ 123 w 404"/>
                <a:gd name="T19" fmla="*/ 43 h 48"/>
                <a:gd name="T20" fmla="*/ 142 w 404"/>
                <a:gd name="T21" fmla="*/ 7 h 48"/>
                <a:gd name="T22" fmla="*/ 188 w 404"/>
                <a:gd name="T23" fmla="*/ 37 h 48"/>
                <a:gd name="T24" fmla="*/ 179 w 404"/>
                <a:gd name="T25" fmla="*/ 26 h 48"/>
                <a:gd name="T26" fmla="*/ 237 w 404"/>
                <a:gd name="T27" fmla="*/ 31 h 48"/>
                <a:gd name="T28" fmla="*/ 238 w 404"/>
                <a:gd name="T29" fmla="*/ 11 h 48"/>
                <a:gd name="T30" fmla="*/ 288 w 404"/>
                <a:gd name="T31" fmla="*/ 37 h 48"/>
                <a:gd name="T32" fmla="*/ 276 w 404"/>
                <a:gd name="T33" fmla="*/ 28 h 48"/>
                <a:gd name="T34" fmla="*/ 331 w 404"/>
                <a:gd name="T35" fmla="*/ 21 h 48"/>
                <a:gd name="T36" fmla="*/ 351 w 404"/>
                <a:gd name="T37" fmla="*/ 24 h 48"/>
                <a:gd name="T38" fmla="*/ 390 w 404"/>
                <a:gd name="T39" fmla="*/ 23 h 48"/>
                <a:gd name="T40" fmla="*/ 336 w 404"/>
                <a:gd name="T41" fmla="*/ 29 h 48"/>
                <a:gd name="T42" fmla="*/ 397 w 404"/>
                <a:gd name="T43" fmla="*/ 23 h 48"/>
                <a:gd name="T44" fmla="*/ 393 w 404"/>
                <a:gd name="T45" fmla="*/ 24 h 48"/>
                <a:gd name="T46" fmla="*/ 399 w 404"/>
                <a:gd name="T47" fmla="*/ 24 h 48"/>
                <a:gd name="T48" fmla="*/ 400 w 404"/>
                <a:gd name="T49" fmla="*/ 24 h 48"/>
                <a:gd name="T50" fmla="*/ 393 w 404"/>
                <a:gd name="T51" fmla="*/ 19 h 48"/>
                <a:gd name="T52" fmla="*/ 397 w 404"/>
                <a:gd name="T53" fmla="*/ 23 h 48"/>
                <a:gd name="T54" fmla="*/ 396 w 404"/>
                <a:gd name="T55" fmla="*/ 23 h 48"/>
                <a:gd name="T56" fmla="*/ 399 w 404"/>
                <a:gd name="T57" fmla="*/ 21 h 48"/>
                <a:gd name="T58" fmla="*/ 395 w 404"/>
                <a:gd name="T59" fmla="*/ 22 h 48"/>
                <a:gd name="T60" fmla="*/ 386 w 404"/>
                <a:gd name="T61" fmla="*/ 26 h 48"/>
                <a:gd name="T62" fmla="*/ 336 w 404"/>
                <a:gd name="T63" fmla="*/ 29 h 48"/>
                <a:gd name="T64" fmla="*/ 390 w 404"/>
                <a:gd name="T65" fmla="*/ 23 h 48"/>
                <a:gd name="T66" fmla="*/ 335 w 404"/>
                <a:gd name="T67" fmla="*/ 26 h 48"/>
                <a:gd name="T68" fmla="*/ 309 w 404"/>
                <a:gd name="T69" fmla="*/ 1 h 48"/>
                <a:gd name="T70" fmla="*/ 279 w 404"/>
                <a:gd name="T71" fmla="*/ 46 h 48"/>
                <a:gd name="T72" fmla="*/ 289 w 404"/>
                <a:gd name="T73" fmla="*/ 23 h 48"/>
                <a:gd name="T74" fmla="*/ 237 w 404"/>
                <a:gd name="T75" fmla="*/ 11 h 48"/>
                <a:gd name="T76" fmla="*/ 231 w 404"/>
                <a:gd name="T77" fmla="*/ 44 h 48"/>
                <a:gd name="T78" fmla="*/ 219 w 404"/>
                <a:gd name="T79" fmla="*/ 5 h 48"/>
                <a:gd name="T80" fmla="*/ 176 w 404"/>
                <a:gd name="T81" fmla="*/ 38 h 48"/>
                <a:gd name="T82" fmla="*/ 189 w 404"/>
                <a:gd name="T83" fmla="*/ 38 h 48"/>
                <a:gd name="T84" fmla="*/ 123 w 404"/>
                <a:gd name="T85" fmla="*/ 22 h 48"/>
                <a:gd name="T86" fmla="*/ 133 w 404"/>
                <a:gd name="T87" fmla="*/ 38 h 48"/>
                <a:gd name="T88" fmla="*/ 89 w 404"/>
                <a:gd name="T89" fmla="*/ 7 h 48"/>
                <a:gd name="T90" fmla="*/ 77 w 404"/>
                <a:gd name="T91" fmla="*/ 24 h 48"/>
                <a:gd name="T92" fmla="*/ 70 w 404"/>
                <a:gd name="T93" fmla="*/ 25 h 48"/>
                <a:gd name="T94" fmla="*/ 14 w 404"/>
                <a:gd name="T95" fmla="*/ 25 h 48"/>
                <a:gd name="T96" fmla="*/ 57 w 404"/>
                <a:gd name="T97" fmla="*/ 23 h 48"/>
                <a:gd name="T98" fmla="*/ 13 w 404"/>
                <a:gd name="T99" fmla="*/ 27 h 48"/>
                <a:gd name="T100" fmla="*/ 4 w 404"/>
                <a:gd name="T101" fmla="*/ 25 h 48"/>
                <a:gd name="T102" fmla="*/ 2 w 404"/>
                <a:gd name="T103" fmla="*/ 26 h 48"/>
                <a:gd name="T104" fmla="*/ 7 w 404"/>
                <a:gd name="T105" fmla="*/ 25 h 48"/>
                <a:gd name="T106" fmla="*/ 8 w 404"/>
                <a:gd name="T107" fmla="*/ 26 h 48"/>
                <a:gd name="T108" fmla="*/ 4 w 404"/>
                <a:gd name="T109" fmla="*/ 2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04" h="48">
                  <a:moveTo>
                    <a:pt x="3" y="25"/>
                  </a:moveTo>
                  <a:cubicBezTo>
                    <a:pt x="3" y="28"/>
                    <a:pt x="6" y="29"/>
                    <a:pt x="8" y="28"/>
                  </a:cubicBezTo>
                  <a:cubicBezTo>
                    <a:pt x="11" y="26"/>
                    <a:pt x="10" y="23"/>
                    <a:pt x="8" y="23"/>
                  </a:cubicBezTo>
                  <a:cubicBezTo>
                    <a:pt x="5" y="22"/>
                    <a:pt x="2" y="26"/>
                    <a:pt x="5" y="28"/>
                  </a:cubicBezTo>
                  <a:cubicBezTo>
                    <a:pt x="7" y="29"/>
                    <a:pt x="11" y="27"/>
                    <a:pt x="9" y="25"/>
                  </a:cubicBezTo>
                  <a:cubicBezTo>
                    <a:pt x="8" y="22"/>
                    <a:pt x="4" y="23"/>
                    <a:pt x="4" y="25"/>
                  </a:cubicBezTo>
                  <a:cubicBezTo>
                    <a:pt x="3" y="27"/>
                    <a:pt x="6" y="29"/>
                    <a:pt x="8" y="28"/>
                  </a:cubicBezTo>
                  <a:cubicBezTo>
                    <a:pt x="10" y="26"/>
                    <a:pt x="8" y="23"/>
                    <a:pt x="6" y="23"/>
                  </a:cubicBezTo>
                  <a:cubicBezTo>
                    <a:pt x="4" y="22"/>
                    <a:pt x="1" y="23"/>
                    <a:pt x="1" y="26"/>
                  </a:cubicBezTo>
                  <a:cubicBezTo>
                    <a:pt x="1" y="29"/>
                    <a:pt x="8" y="30"/>
                    <a:pt x="9" y="27"/>
                  </a:cubicBezTo>
                  <a:cubicBezTo>
                    <a:pt x="10" y="22"/>
                    <a:pt x="2" y="24"/>
                    <a:pt x="1" y="25"/>
                  </a:cubicBezTo>
                  <a:cubicBezTo>
                    <a:pt x="0" y="26"/>
                    <a:pt x="0" y="26"/>
                    <a:pt x="1" y="26"/>
                  </a:cubicBezTo>
                  <a:cubicBezTo>
                    <a:pt x="7" y="30"/>
                    <a:pt x="16" y="28"/>
                    <a:pt x="24" y="26"/>
                  </a:cubicBezTo>
                  <a:cubicBezTo>
                    <a:pt x="34" y="24"/>
                    <a:pt x="46" y="23"/>
                    <a:pt x="57" y="23"/>
                  </a:cubicBezTo>
                  <a:cubicBezTo>
                    <a:pt x="58" y="23"/>
                    <a:pt x="58" y="22"/>
                    <a:pt x="58" y="22"/>
                  </a:cubicBezTo>
                  <a:cubicBezTo>
                    <a:pt x="51" y="20"/>
                    <a:pt x="44" y="22"/>
                    <a:pt x="38" y="23"/>
                  </a:cubicBezTo>
                  <a:cubicBezTo>
                    <a:pt x="30" y="23"/>
                    <a:pt x="22" y="25"/>
                    <a:pt x="14" y="25"/>
                  </a:cubicBezTo>
                  <a:cubicBezTo>
                    <a:pt x="14" y="25"/>
                    <a:pt x="14" y="26"/>
                    <a:pt x="14" y="26"/>
                  </a:cubicBezTo>
                  <a:cubicBezTo>
                    <a:pt x="23" y="24"/>
                    <a:pt x="32" y="25"/>
                    <a:pt x="41" y="25"/>
                  </a:cubicBezTo>
                  <a:cubicBezTo>
                    <a:pt x="50" y="25"/>
                    <a:pt x="60" y="25"/>
                    <a:pt x="70" y="25"/>
                  </a:cubicBezTo>
                  <a:cubicBezTo>
                    <a:pt x="70" y="25"/>
                    <a:pt x="70" y="24"/>
                    <a:pt x="70" y="24"/>
                  </a:cubicBezTo>
                  <a:cubicBezTo>
                    <a:pt x="62" y="23"/>
                    <a:pt x="55" y="21"/>
                    <a:pt x="48" y="23"/>
                  </a:cubicBezTo>
                  <a:cubicBezTo>
                    <a:pt x="48" y="23"/>
                    <a:pt x="48" y="24"/>
                    <a:pt x="48" y="24"/>
                  </a:cubicBezTo>
                  <a:cubicBezTo>
                    <a:pt x="58" y="25"/>
                    <a:pt x="68" y="24"/>
                    <a:pt x="77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6" y="15"/>
                    <a:pt x="86" y="9"/>
                    <a:pt x="94" y="7"/>
                  </a:cubicBezTo>
                  <a:cubicBezTo>
                    <a:pt x="102" y="4"/>
                    <a:pt x="111" y="6"/>
                    <a:pt x="118" y="9"/>
                  </a:cubicBezTo>
                  <a:cubicBezTo>
                    <a:pt x="126" y="12"/>
                    <a:pt x="132" y="19"/>
                    <a:pt x="133" y="27"/>
                  </a:cubicBezTo>
                  <a:cubicBezTo>
                    <a:pt x="134" y="31"/>
                    <a:pt x="133" y="35"/>
                    <a:pt x="132" y="38"/>
                  </a:cubicBezTo>
                  <a:cubicBezTo>
                    <a:pt x="131" y="41"/>
                    <a:pt x="127" y="47"/>
                    <a:pt x="123" y="43"/>
                  </a:cubicBezTo>
                  <a:cubicBezTo>
                    <a:pt x="121" y="41"/>
                    <a:pt x="121" y="37"/>
                    <a:pt x="121" y="34"/>
                  </a:cubicBezTo>
                  <a:cubicBezTo>
                    <a:pt x="122" y="29"/>
                    <a:pt x="122" y="26"/>
                    <a:pt x="124" y="22"/>
                  </a:cubicBezTo>
                  <a:cubicBezTo>
                    <a:pt x="128" y="15"/>
                    <a:pt x="134" y="9"/>
                    <a:pt x="142" y="7"/>
                  </a:cubicBezTo>
                  <a:cubicBezTo>
                    <a:pt x="150" y="4"/>
                    <a:pt x="158" y="4"/>
                    <a:pt x="165" y="6"/>
                  </a:cubicBezTo>
                  <a:cubicBezTo>
                    <a:pt x="175" y="9"/>
                    <a:pt x="183" y="17"/>
                    <a:pt x="187" y="26"/>
                  </a:cubicBezTo>
                  <a:cubicBezTo>
                    <a:pt x="188" y="30"/>
                    <a:pt x="188" y="34"/>
                    <a:pt x="188" y="37"/>
                  </a:cubicBezTo>
                  <a:cubicBezTo>
                    <a:pt x="187" y="41"/>
                    <a:pt x="186" y="45"/>
                    <a:pt x="183" y="47"/>
                  </a:cubicBezTo>
                  <a:cubicBezTo>
                    <a:pt x="178" y="48"/>
                    <a:pt x="177" y="42"/>
                    <a:pt x="177" y="39"/>
                  </a:cubicBezTo>
                  <a:cubicBezTo>
                    <a:pt x="177" y="35"/>
                    <a:pt x="178" y="30"/>
                    <a:pt x="179" y="26"/>
                  </a:cubicBezTo>
                  <a:cubicBezTo>
                    <a:pt x="183" y="17"/>
                    <a:pt x="190" y="9"/>
                    <a:pt x="200" y="6"/>
                  </a:cubicBezTo>
                  <a:cubicBezTo>
                    <a:pt x="208" y="4"/>
                    <a:pt x="216" y="4"/>
                    <a:pt x="224" y="8"/>
                  </a:cubicBezTo>
                  <a:cubicBezTo>
                    <a:pt x="232" y="13"/>
                    <a:pt x="238" y="22"/>
                    <a:pt x="237" y="31"/>
                  </a:cubicBezTo>
                  <a:cubicBezTo>
                    <a:pt x="237" y="36"/>
                    <a:pt x="234" y="42"/>
                    <a:pt x="229" y="44"/>
                  </a:cubicBezTo>
                  <a:cubicBezTo>
                    <a:pt x="223" y="45"/>
                    <a:pt x="222" y="38"/>
                    <a:pt x="222" y="34"/>
                  </a:cubicBezTo>
                  <a:cubicBezTo>
                    <a:pt x="222" y="24"/>
                    <a:pt x="230" y="16"/>
                    <a:pt x="238" y="11"/>
                  </a:cubicBezTo>
                  <a:cubicBezTo>
                    <a:pt x="246" y="6"/>
                    <a:pt x="255" y="4"/>
                    <a:pt x="264" y="5"/>
                  </a:cubicBezTo>
                  <a:cubicBezTo>
                    <a:pt x="273" y="7"/>
                    <a:pt x="281" y="12"/>
                    <a:pt x="286" y="20"/>
                  </a:cubicBezTo>
                  <a:cubicBezTo>
                    <a:pt x="289" y="25"/>
                    <a:pt x="289" y="32"/>
                    <a:pt x="288" y="37"/>
                  </a:cubicBezTo>
                  <a:cubicBezTo>
                    <a:pt x="288" y="40"/>
                    <a:pt x="287" y="43"/>
                    <a:pt x="285" y="44"/>
                  </a:cubicBezTo>
                  <a:cubicBezTo>
                    <a:pt x="282" y="46"/>
                    <a:pt x="278" y="44"/>
                    <a:pt x="277" y="42"/>
                  </a:cubicBezTo>
                  <a:cubicBezTo>
                    <a:pt x="274" y="38"/>
                    <a:pt x="275" y="32"/>
                    <a:pt x="276" y="28"/>
                  </a:cubicBezTo>
                  <a:cubicBezTo>
                    <a:pt x="277" y="22"/>
                    <a:pt x="280" y="17"/>
                    <a:pt x="283" y="13"/>
                  </a:cubicBezTo>
                  <a:cubicBezTo>
                    <a:pt x="290" y="5"/>
                    <a:pt x="300" y="1"/>
                    <a:pt x="310" y="2"/>
                  </a:cubicBezTo>
                  <a:cubicBezTo>
                    <a:pt x="320" y="3"/>
                    <a:pt x="330" y="11"/>
                    <a:pt x="331" y="21"/>
                  </a:cubicBezTo>
                  <a:cubicBezTo>
                    <a:pt x="331" y="24"/>
                    <a:pt x="332" y="27"/>
                    <a:pt x="335" y="27"/>
                  </a:cubicBezTo>
                  <a:cubicBezTo>
                    <a:pt x="337" y="26"/>
                    <a:pt x="339" y="26"/>
                    <a:pt x="341" y="25"/>
                  </a:cubicBezTo>
                  <a:cubicBezTo>
                    <a:pt x="344" y="25"/>
                    <a:pt x="348" y="24"/>
                    <a:pt x="351" y="24"/>
                  </a:cubicBezTo>
                  <a:cubicBezTo>
                    <a:pt x="357" y="23"/>
                    <a:pt x="364" y="23"/>
                    <a:pt x="370" y="23"/>
                  </a:cubicBezTo>
                  <a:cubicBezTo>
                    <a:pt x="377" y="23"/>
                    <a:pt x="383" y="23"/>
                    <a:pt x="390" y="23"/>
                  </a:cubicBezTo>
                  <a:cubicBezTo>
                    <a:pt x="391" y="23"/>
                    <a:pt x="391" y="23"/>
                    <a:pt x="390" y="23"/>
                  </a:cubicBezTo>
                  <a:cubicBezTo>
                    <a:pt x="381" y="22"/>
                    <a:pt x="373" y="23"/>
                    <a:pt x="364" y="25"/>
                  </a:cubicBezTo>
                  <a:cubicBezTo>
                    <a:pt x="354" y="26"/>
                    <a:pt x="345" y="26"/>
                    <a:pt x="336" y="28"/>
                  </a:cubicBezTo>
                  <a:cubicBezTo>
                    <a:pt x="335" y="28"/>
                    <a:pt x="335" y="29"/>
                    <a:pt x="336" y="29"/>
                  </a:cubicBezTo>
                  <a:cubicBezTo>
                    <a:pt x="349" y="29"/>
                    <a:pt x="362" y="28"/>
                    <a:pt x="375" y="28"/>
                  </a:cubicBezTo>
                  <a:cubicBezTo>
                    <a:pt x="380" y="27"/>
                    <a:pt x="384" y="27"/>
                    <a:pt x="388" y="27"/>
                  </a:cubicBezTo>
                  <a:cubicBezTo>
                    <a:pt x="391" y="26"/>
                    <a:pt x="395" y="26"/>
                    <a:pt x="397" y="23"/>
                  </a:cubicBezTo>
                  <a:cubicBezTo>
                    <a:pt x="397" y="22"/>
                    <a:pt x="397" y="22"/>
                    <a:pt x="397" y="22"/>
                  </a:cubicBezTo>
                  <a:cubicBezTo>
                    <a:pt x="396" y="21"/>
                    <a:pt x="395" y="21"/>
                    <a:pt x="394" y="21"/>
                  </a:cubicBezTo>
                  <a:cubicBezTo>
                    <a:pt x="393" y="22"/>
                    <a:pt x="393" y="23"/>
                    <a:pt x="393" y="24"/>
                  </a:cubicBezTo>
                  <a:cubicBezTo>
                    <a:pt x="395" y="26"/>
                    <a:pt x="399" y="25"/>
                    <a:pt x="401" y="23"/>
                  </a:cubicBezTo>
                  <a:cubicBezTo>
                    <a:pt x="404" y="18"/>
                    <a:pt x="389" y="17"/>
                    <a:pt x="392" y="23"/>
                  </a:cubicBezTo>
                  <a:cubicBezTo>
                    <a:pt x="393" y="25"/>
                    <a:pt x="397" y="26"/>
                    <a:pt x="399" y="24"/>
                  </a:cubicBezTo>
                  <a:cubicBezTo>
                    <a:pt x="401" y="22"/>
                    <a:pt x="397" y="19"/>
                    <a:pt x="395" y="19"/>
                  </a:cubicBezTo>
                  <a:cubicBezTo>
                    <a:pt x="393" y="18"/>
                    <a:pt x="390" y="20"/>
                    <a:pt x="392" y="23"/>
                  </a:cubicBezTo>
                  <a:cubicBezTo>
                    <a:pt x="394" y="24"/>
                    <a:pt x="398" y="25"/>
                    <a:pt x="400" y="24"/>
                  </a:cubicBezTo>
                  <a:cubicBezTo>
                    <a:pt x="401" y="23"/>
                    <a:pt x="401" y="21"/>
                    <a:pt x="399" y="20"/>
                  </a:cubicBezTo>
                  <a:cubicBezTo>
                    <a:pt x="398" y="19"/>
                    <a:pt x="396" y="19"/>
                    <a:pt x="394" y="18"/>
                  </a:cubicBezTo>
                  <a:cubicBezTo>
                    <a:pt x="393" y="18"/>
                    <a:pt x="393" y="19"/>
                    <a:pt x="393" y="19"/>
                  </a:cubicBezTo>
                  <a:cubicBezTo>
                    <a:pt x="395" y="20"/>
                    <a:pt x="396" y="20"/>
                    <a:pt x="398" y="20"/>
                  </a:cubicBezTo>
                  <a:cubicBezTo>
                    <a:pt x="398" y="20"/>
                    <a:pt x="399" y="21"/>
                    <a:pt x="399" y="23"/>
                  </a:cubicBezTo>
                  <a:cubicBezTo>
                    <a:pt x="399" y="23"/>
                    <a:pt x="397" y="23"/>
                    <a:pt x="397" y="23"/>
                  </a:cubicBezTo>
                  <a:cubicBezTo>
                    <a:pt x="396" y="23"/>
                    <a:pt x="391" y="22"/>
                    <a:pt x="393" y="20"/>
                  </a:cubicBezTo>
                  <a:cubicBezTo>
                    <a:pt x="395" y="19"/>
                    <a:pt x="398" y="21"/>
                    <a:pt x="398" y="23"/>
                  </a:cubicBezTo>
                  <a:cubicBezTo>
                    <a:pt x="398" y="24"/>
                    <a:pt x="396" y="24"/>
                    <a:pt x="396" y="23"/>
                  </a:cubicBezTo>
                  <a:cubicBezTo>
                    <a:pt x="395" y="23"/>
                    <a:pt x="394" y="23"/>
                    <a:pt x="393" y="22"/>
                  </a:cubicBezTo>
                  <a:cubicBezTo>
                    <a:pt x="392" y="20"/>
                    <a:pt x="396" y="20"/>
                    <a:pt x="397" y="20"/>
                  </a:cubicBezTo>
                  <a:cubicBezTo>
                    <a:pt x="398" y="20"/>
                    <a:pt x="399" y="20"/>
                    <a:pt x="399" y="21"/>
                  </a:cubicBezTo>
                  <a:cubicBezTo>
                    <a:pt x="401" y="22"/>
                    <a:pt x="399" y="23"/>
                    <a:pt x="398" y="23"/>
                  </a:cubicBezTo>
                  <a:cubicBezTo>
                    <a:pt x="397" y="24"/>
                    <a:pt x="396" y="24"/>
                    <a:pt x="395" y="23"/>
                  </a:cubicBezTo>
                  <a:cubicBezTo>
                    <a:pt x="395" y="23"/>
                    <a:pt x="393" y="23"/>
                    <a:pt x="395" y="22"/>
                  </a:cubicBezTo>
                  <a:cubicBezTo>
                    <a:pt x="395" y="22"/>
                    <a:pt x="396" y="23"/>
                    <a:pt x="396" y="23"/>
                  </a:cubicBezTo>
                  <a:cubicBezTo>
                    <a:pt x="396" y="23"/>
                    <a:pt x="396" y="22"/>
                    <a:pt x="396" y="22"/>
                  </a:cubicBezTo>
                  <a:cubicBezTo>
                    <a:pt x="394" y="25"/>
                    <a:pt x="389" y="26"/>
                    <a:pt x="386" y="26"/>
                  </a:cubicBezTo>
                  <a:cubicBezTo>
                    <a:pt x="382" y="26"/>
                    <a:pt x="378" y="26"/>
                    <a:pt x="374" y="26"/>
                  </a:cubicBezTo>
                  <a:cubicBezTo>
                    <a:pt x="361" y="27"/>
                    <a:pt x="349" y="29"/>
                    <a:pt x="336" y="28"/>
                  </a:cubicBezTo>
                  <a:cubicBezTo>
                    <a:pt x="336" y="28"/>
                    <a:pt x="336" y="29"/>
                    <a:pt x="336" y="29"/>
                  </a:cubicBezTo>
                  <a:cubicBezTo>
                    <a:pt x="345" y="27"/>
                    <a:pt x="354" y="27"/>
                    <a:pt x="363" y="26"/>
                  </a:cubicBezTo>
                  <a:cubicBezTo>
                    <a:pt x="372" y="25"/>
                    <a:pt x="381" y="23"/>
                    <a:pt x="390" y="23"/>
                  </a:cubicBezTo>
                  <a:cubicBezTo>
                    <a:pt x="390" y="23"/>
                    <a:pt x="390" y="23"/>
                    <a:pt x="390" y="23"/>
                  </a:cubicBezTo>
                  <a:cubicBezTo>
                    <a:pt x="377" y="22"/>
                    <a:pt x="364" y="22"/>
                    <a:pt x="351" y="23"/>
                  </a:cubicBezTo>
                  <a:cubicBezTo>
                    <a:pt x="348" y="23"/>
                    <a:pt x="345" y="23"/>
                    <a:pt x="342" y="24"/>
                  </a:cubicBezTo>
                  <a:cubicBezTo>
                    <a:pt x="340" y="24"/>
                    <a:pt x="337" y="25"/>
                    <a:pt x="335" y="26"/>
                  </a:cubicBezTo>
                  <a:cubicBezTo>
                    <a:pt x="333" y="26"/>
                    <a:pt x="333" y="23"/>
                    <a:pt x="332" y="21"/>
                  </a:cubicBezTo>
                  <a:cubicBezTo>
                    <a:pt x="332" y="19"/>
                    <a:pt x="331" y="17"/>
                    <a:pt x="331" y="15"/>
                  </a:cubicBezTo>
                  <a:cubicBezTo>
                    <a:pt x="327" y="7"/>
                    <a:pt x="318" y="1"/>
                    <a:pt x="309" y="1"/>
                  </a:cubicBezTo>
                  <a:cubicBezTo>
                    <a:pt x="299" y="0"/>
                    <a:pt x="290" y="4"/>
                    <a:pt x="283" y="11"/>
                  </a:cubicBezTo>
                  <a:cubicBezTo>
                    <a:pt x="276" y="18"/>
                    <a:pt x="273" y="27"/>
                    <a:pt x="274" y="37"/>
                  </a:cubicBezTo>
                  <a:cubicBezTo>
                    <a:pt x="275" y="41"/>
                    <a:pt x="276" y="44"/>
                    <a:pt x="279" y="46"/>
                  </a:cubicBezTo>
                  <a:cubicBezTo>
                    <a:pt x="281" y="47"/>
                    <a:pt x="284" y="47"/>
                    <a:pt x="286" y="45"/>
                  </a:cubicBezTo>
                  <a:cubicBezTo>
                    <a:pt x="290" y="42"/>
                    <a:pt x="290" y="35"/>
                    <a:pt x="289" y="31"/>
                  </a:cubicBezTo>
                  <a:cubicBezTo>
                    <a:pt x="289" y="28"/>
                    <a:pt x="289" y="26"/>
                    <a:pt x="289" y="23"/>
                  </a:cubicBezTo>
                  <a:cubicBezTo>
                    <a:pt x="288" y="20"/>
                    <a:pt x="285" y="17"/>
                    <a:pt x="283" y="14"/>
                  </a:cubicBezTo>
                  <a:cubicBezTo>
                    <a:pt x="277" y="8"/>
                    <a:pt x="269" y="4"/>
                    <a:pt x="260" y="4"/>
                  </a:cubicBezTo>
                  <a:cubicBezTo>
                    <a:pt x="252" y="3"/>
                    <a:pt x="244" y="6"/>
                    <a:pt x="237" y="11"/>
                  </a:cubicBezTo>
                  <a:cubicBezTo>
                    <a:pt x="229" y="15"/>
                    <a:pt x="223" y="23"/>
                    <a:pt x="221" y="31"/>
                  </a:cubicBezTo>
                  <a:cubicBezTo>
                    <a:pt x="220" y="35"/>
                    <a:pt x="220" y="39"/>
                    <a:pt x="223" y="42"/>
                  </a:cubicBezTo>
                  <a:cubicBezTo>
                    <a:pt x="225" y="45"/>
                    <a:pt x="228" y="45"/>
                    <a:pt x="231" y="44"/>
                  </a:cubicBezTo>
                  <a:cubicBezTo>
                    <a:pt x="235" y="42"/>
                    <a:pt x="237" y="38"/>
                    <a:pt x="238" y="34"/>
                  </a:cubicBezTo>
                  <a:cubicBezTo>
                    <a:pt x="239" y="29"/>
                    <a:pt x="238" y="25"/>
                    <a:pt x="237" y="21"/>
                  </a:cubicBezTo>
                  <a:cubicBezTo>
                    <a:pt x="233" y="13"/>
                    <a:pt x="227" y="8"/>
                    <a:pt x="219" y="5"/>
                  </a:cubicBezTo>
                  <a:cubicBezTo>
                    <a:pt x="212" y="3"/>
                    <a:pt x="204" y="3"/>
                    <a:pt x="197" y="6"/>
                  </a:cubicBezTo>
                  <a:cubicBezTo>
                    <a:pt x="189" y="10"/>
                    <a:pt x="182" y="17"/>
                    <a:pt x="179" y="25"/>
                  </a:cubicBezTo>
                  <a:cubicBezTo>
                    <a:pt x="177" y="29"/>
                    <a:pt x="176" y="34"/>
                    <a:pt x="176" y="38"/>
                  </a:cubicBezTo>
                  <a:cubicBezTo>
                    <a:pt x="176" y="41"/>
                    <a:pt x="176" y="44"/>
                    <a:pt x="178" y="46"/>
                  </a:cubicBezTo>
                  <a:cubicBezTo>
                    <a:pt x="180" y="48"/>
                    <a:pt x="183" y="48"/>
                    <a:pt x="185" y="47"/>
                  </a:cubicBezTo>
                  <a:cubicBezTo>
                    <a:pt x="187" y="45"/>
                    <a:pt x="188" y="41"/>
                    <a:pt x="189" y="38"/>
                  </a:cubicBezTo>
                  <a:cubicBezTo>
                    <a:pt x="190" y="30"/>
                    <a:pt x="188" y="23"/>
                    <a:pt x="183" y="17"/>
                  </a:cubicBezTo>
                  <a:cubicBezTo>
                    <a:pt x="177" y="10"/>
                    <a:pt x="169" y="5"/>
                    <a:pt x="160" y="4"/>
                  </a:cubicBezTo>
                  <a:cubicBezTo>
                    <a:pt x="145" y="1"/>
                    <a:pt x="129" y="8"/>
                    <a:pt x="123" y="22"/>
                  </a:cubicBezTo>
                  <a:cubicBezTo>
                    <a:pt x="120" y="28"/>
                    <a:pt x="119" y="36"/>
                    <a:pt x="121" y="42"/>
                  </a:cubicBezTo>
                  <a:cubicBezTo>
                    <a:pt x="122" y="44"/>
                    <a:pt x="124" y="46"/>
                    <a:pt x="127" y="45"/>
                  </a:cubicBezTo>
                  <a:cubicBezTo>
                    <a:pt x="130" y="44"/>
                    <a:pt x="132" y="41"/>
                    <a:pt x="133" y="38"/>
                  </a:cubicBezTo>
                  <a:cubicBezTo>
                    <a:pt x="136" y="31"/>
                    <a:pt x="135" y="23"/>
                    <a:pt x="130" y="17"/>
                  </a:cubicBezTo>
                  <a:cubicBezTo>
                    <a:pt x="126" y="11"/>
                    <a:pt x="119" y="7"/>
                    <a:pt x="112" y="5"/>
                  </a:cubicBezTo>
                  <a:cubicBezTo>
                    <a:pt x="104" y="4"/>
                    <a:pt x="96" y="4"/>
                    <a:pt x="89" y="7"/>
                  </a:cubicBezTo>
                  <a:cubicBezTo>
                    <a:pt x="83" y="10"/>
                    <a:pt x="76" y="16"/>
                    <a:pt x="77" y="24"/>
                  </a:cubicBezTo>
                  <a:cubicBezTo>
                    <a:pt x="77" y="24"/>
                    <a:pt x="77" y="25"/>
                    <a:pt x="77" y="25"/>
                  </a:cubicBezTo>
                  <a:cubicBezTo>
                    <a:pt x="77" y="25"/>
                    <a:pt x="77" y="25"/>
                    <a:pt x="77" y="24"/>
                  </a:cubicBezTo>
                  <a:cubicBezTo>
                    <a:pt x="68" y="23"/>
                    <a:pt x="58" y="24"/>
                    <a:pt x="48" y="23"/>
                  </a:cubicBezTo>
                  <a:cubicBezTo>
                    <a:pt x="49" y="23"/>
                    <a:pt x="49" y="24"/>
                    <a:pt x="49" y="24"/>
                  </a:cubicBezTo>
                  <a:cubicBezTo>
                    <a:pt x="55" y="22"/>
                    <a:pt x="63" y="25"/>
                    <a:pt x="70" y="25"/>
                  </a:cubicBezTo>
                  <a:cubicBezTo>
                    <a:pt x="70" y="25"/>
                    <a:pt x="70" y="24"/>
                    <a:pt x="70" y="24"/>
                  </a:cubicBezTo>
                  <a:cubicBezTo>
                    <a:pt x="60" y="23"/>
                    <a:pt x="50" y="23"/>
                    <a:pt x="40" y="23"/>
                  </a:cubicBezTo>
                  <a:cubicBezTo>
                    <a:pt x="31" y="23"/>
                    <a:pt x="22" y="23"/>
                    <a:pt x="14" y="25"/>
                  </a:cubicBezTo>
                  <a:cubicBezTo>
                    <a:pt x="13" y="25"/>
                    <a:pt x="13" y="26"/>
                    <a:pt x="14" y="26"/>
                  </a:cubicBezTo>
                  <a:cubicBezTo>
                    <a:pt x="22" y="26"/>
                    <a:pt x="29" y="25"/>
                    <a:pt x="37" y="23"/>
                  </a:cubicBezTo>
                  <a:cubicBezTo>
                    <a:pt x="44" y="23"/>
                    <a:pt x="50" y="22"/>
                    <a:pt x="57" y="23"/>
                  </a:cubicBezTo>
                  <a:cubicBezTo>
                    <a:pt x="57" y="23"/>
                    <a:pt x="57" y="22"/>
                    <a:pt x="57" y="22"/>
                  </a:cubicBezTo>
                  <a:cubicBezTo>
                    <a:pt x="47" y="22"/>
                    <a:pt x="35" y="23"/>
                    <a:pt x="25" y="25"/>
                  </a:cubicBezTo>
                  <a:cubicBezTo>
                    <a:pt x="21" y="25"/>
                    <a:pt x="17" y="26"/>
                    <a:pt x="13" y="27"/>
                  </a:cubicBezTo>
                  <a:cubicBezTo>
                    <a:pt x="9" y="27"/>
                    <a:pt x="4" y="28"/>
                    <a:pt x="1" y="25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4" y="25"/>
                    <a:pt x="4" y="25"/>
                  </a:cubicBezTo>
                  <a:cubicBezTo>
                    <a:pt x="5" y="25"/>
                    <a:pt x="6" y="25"/>
                    <a:pt x="7" y="25"/>
                  </a:cubicBezTo>
                  <a:cubicBezTo>
                    <a:pt x="8" y="25"/>
                    <a:pt x="8" y="26"/>
                    <a:pt x="7" y="27"/>
                  </a:cubicBezTo>
                  <a:cubicBezTo>
                    <a:pt x="5" y="28"/>
                    <a:pt x="3" y="27"/>
                    <a:pt x="2" y="26"/>
                  </a:cubicBezTo>
                  <a:cubicBezTo>
                    <a:pt x="1" y="26"/>
                    <a:pt x="2" y="25"/>
                    <a:pt x="3" y="24"/>
                  </a:cubicBezTo>
                  <a:cubicBezTo>
                    <a:pt x="4" y="23"/>
                    <a:pt x="4" y="23"/>
                    <a:pt x="5" y="24"/>
                  </a:cubicBezTo>
                  <a:cubicBezTo>
                    <a:pt x="6" y="24"/>
                    <a:pt x="7" y="24"/>
                    <a:pt x="7" y="25"/>
                  </a:cubicBezTo>
                  <a:cubicBezTo>
                    <a:pt x="8" y="26"/>
                    <a:pt x="7" y="27"/>
                    <a:pt x="6" y="27"/>
                  </a:cubicBezTo>
                  <a:cubicBezTo>
                    <a:pt x="5" y="26"/>
                    <a:pt x="4" y="25"/>
                    <a:pt x="5" y="25"/>
                  </a:cubicBezTo>
                  <a:cubicBezTo>
                    <a:pt x="7" y="23"/>
                    <a:pt x="8" y="25"/>
                    <a:pt x="8" y="26"/>
                  </a:cubicBezTo>
                  <a:cubicBezTo>
                    <a:pt x="9" y="27"/>
                    <a:pt x="4" y="28"/>
                    <a:pt x="5" y="25"/>
                  </a:cubicBezTo>
                  <a:cubicBezTo>
                    <a:pt x="6" y="23"/>
                    <a:pt x="9" y="23"/>
                    <a:pt x="9" y="26"/>
                  </a:cubicBezTo>
                  <a:cubicBezTo>
                    <a:pt x="8" y="28"/>
                    <a:pt x="4" y="27"/>
                    <a:pt x="4" y="25"/>
                  </a:cubicBezTo>
                  <a:cubicBezTo>
                    <a:pt x="4" y="24"/>
                    <a:pt x="3" y="24"/>
                    <a:pt x="3" y="2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6" name="Freeform 519"/>
            <p:cNvSpPr/>
            <p:nvPr/>
          </p:nvSpPr>
          <p:spPr bwMode="auto">
            <a:xfrm>
              <a:off x="5920" y="1666"/>
              <a:ext cx="338" cy="65"/>
            </a:xfrm>
            <a:custGeom>
              <a:avLst/>
              <a:gdLst>
                <a:gd name="T0" fmla="*/ 239 w 261"/>
                <a:gd name="T1" fmla="*/ 3 h 50"/>
                <a:gd name="T2" fmla="*/ 208 w 261"/>
                <a:gd name="T3" fmla="*/ 14 h 50"/>
                <a:gd name="T4" fmla="*/ 202 w 261"/>
                <a:gd name="T5" fmla="*/ 44 h 50"/>
                <a:gd name="T6" fmla="*/ 219 w 261"/>
                <a:gd name="T7" fmla="*/ 36 h 50"/>
                <a:gd name="T8" fmla="*/ 203 w 261"/>
                <a:gd name="T9" fmla="*/ 8 h 50"/>
                <a:gd name="T10" fmla="*/ 157 w 261"/>
                <a:gd name="T11" fmla="*/ 22 h 50"/>
                <a:gd name="T12" fmla="*/ 161 w 261"/>
                <a:gd name="T13" fmla="*/ 44 h 50"/>
                <a:gd name="T14" fmla="*/ 166 w 261"/>
                <a:gd name="T15" fmla="*/ 29 h 50"/>
                <a:gd name="T16" fmla="*/ 112 w 261"/>
                <a:gd name="T17" fmla="*/ 19 h 50"/>
                <a:gd name="T18" fmla="*/ 105 w 261"/>
                <a:gd name="T19" fmla="*/ 46 h 50"/>
                <a:gd name="T20" fmla="*/ 118 w 261"/>
                <a:gd name="T21" fmla="*/ 32 h 50"/>
                <a:gd name="T22" fmla="*/ 98 w 261"/>
                <a:gd name="T23" fmla="*/ 9 h 50"/>
                <a:gd name="T24" fmla="*/ 66 w 261"/>
                <a:gd name="T25" fmla="*/ 10 h 50"/>
                <a:gd name="T26" fmla="*/ 55 w 261"/>
                <a:gd name="T27" fmla="*/ 45 h 50"/>
                <a:gd name="T28" fmla="*/ 59 w 261"/>
                <a:gd name="T29" fmla="*/ 17 h 50"/>
                <a:gd name="T30" fmla="*/ 11 w 261"/>
                <a:gd name="T31" fmla="*/ 14 h 50"/>
                <a:gd name="T32" fmla="*/ 0 w 261"/>
                <a:gd name="T33" fmla="*/ 29 h 50"/>
                <a:gd name="T34" fmla="*/ 5 w 261"/>
                <a:gd name="T35" fmla="*/ 21 h 50"/>
                <a:gd name="T36" fmla="*/ 28 w 261"/>
                <a:gd name="T37" fmla="*/ 9 h 50"/>
                <a:gd name="T38" fmla="*/ 60 w 261"/>
                <a:gd name="T39" fmla="*/ 40 h 50"/>
                <a:gd name="T40" fmla="*/ 50 w 261"/>
                <a:gd name="T41" fmla="*/ 40 h 50"/>
                <a:gd name="T42" fmla="*/ 66 w 261"/>
                <a:gd name="T43" fmla="*/ 12 h 50"/>
                <a:gd name="T44" fmla="*/ 98 w 261"/>
                <a:gd name="T45" fmla="*/ 10 h 50"/>
                <a:gd name="T46" fmla="*/ 117 w 261"/>
                <a:gd name="T47" fmla="*/ 36 h 50"/>
                <a:gd name="T48" fmla="*/ 105 w 261"/>
                <a:gd name="T49" fmla="*/ 44 h 50"/>
                <a:gd name="T50" fmla="*/ 124 w 261"/>
                <a:gd name="T51" fmla="*/ 11 h 50"/>
                <a:gd name="T52" fmla="*/ 157 w 261"/>
                <a:gd name="T53" fmla="*/ 16 h 50"/>
                <a:gd name="T54" fmla="*/ 155 w 261"/>
                <a:gd name="T55" fmla="*/ 43 h 50"/>
                <a:gd name="T56" fmla="*/ 155 w 261"/>
                <a:gd name="T57" fmla="*/ 26 h 50"/>
                <a:gd name="T58" fmla="*/ 202 w 261"/>
                <a:gd name="T59" fmla="*/ 9 h 50"/>
                <a:gd name="T60" fmla="*/ 218 w 261"/>
                <a:gd name="T61" fmla="*/ 30 h 50"/>
                <a:gd name="T62" fmla="*/ 208 w 261"/>
                <a:gd name="T63" fmla="*/ 47 h 50"/>
                <a:gd name="T64" fmla="*/ 207 w 261"/>
                <a:gd name="T65" fmla="*/ 19 h 50"/>
                <a:gd name="T66" fmla="*/ 252 w 261"/>
                <a:gd name="T67" fmla="*/ 13 h 50"/>
                <a:gd name="T68" fmla="*/ 261 w 261"/>
                <a:gd name="T69" fmla="*/ 2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61" h="50">
                  <a:moveTo>
                    <a:pt x="261" y="26"/>
                  </a:moveTo>
                  <a:cubicBezTo>
                    <a:pt x="258" y="16"/>
                    <a:pt x="249" y="7"/>
                    <a:pt x="239" y="3"/>
                  </a:cubicBezTo>
                  <a:cubicBezTo>
                    <a:pt x="233" y="2"/>
                    <a:pt x="228" y="2"/>
                    <a:pt x="223" y="3"/>
                  </a:cubicBezTo>
                  <a:cubicBezTo>
                    <a:pt x="217" y="5"/>
                    <a:pt x="212" y="9"/>
                    <a:pt x="208" y="14"/>
                  </a:cubicBezTo>
                  <a:cubicBezTo>
                    <a:pt x="205" y="19"/>
                    <a:pt x="202" y="25"/>
                    <a:pt x="201" y="30"/>
                  </a:cubicBezTo>
                  <a:cubicBezTo>
                    <a:pt x="200" y="35"/>
                    <a:pt x="200" y="40"/>
                    <a:pt x="202" y="44"/>
                  </a:cubicBezTo>
                  <a:cubicBezTo>
                    <a:pt x="204" y="48"/>
                    <a:pt x="210" y="50"/>
                    <a:pt x="214" y="48"/>
                  </a:cubicBezTo>
                  <a:cubicBezTo>
                    <a:pt x="218" y="46"/>
                    <a:pt x="219" y="40"/>
                    <a:pt x="219" y="36"/>
                  </a:cubicBezTo>
                  <a:cubicBezTo>
                    <a:pt x="219" y="30"/>
                    <a:pt x="218" y="24"/>
                    <a:pt x="215" y="19"/>
                  </a:cubicBezTo>
                  <a:cubicBezTo>
                    <a:pt x="213" y="14"/>
                    <a:pt x="208" y="10"/>
                    <a:pt x="203" y="8"/>
                  </a:cubicBezTo>
                  <a:cubicBezTo>
                    <a:pt x="192" y="4"/>
                    <a:pt x="179" y="7"/>
                    <a:pt x="170" y="12"/>
                  </a:cubicBezTo>
                  <a:cubicBezTo>
                    <a:pt x="165" y="14"/>
                    <a:pt x="161" y="18"/>
                    <a:pt x="157" y="22"/>
                  </a:cubicBezTo>
                  <a:cubicBezTo>
                    <a:pt x="154" y="26"/>
                    <a:pt x="149" y="32"/>
                    <a:pt x="150" y="38"/>
                  </a:cubicBezTo>
                  <a:cubicBezTo>
                    <a:pt x="151" y="43"/>
                    <a:pt x="156" y="47"/>
                    <a:pt x="161" y="44"/>
                  </a:cubicBezTo>
                  <a:cubicBezTo>
                    <a:pt x="163" y="43"/>
                    <a:pt x="164" y="40"/>
                    <a:pt x="165" y="37"/>
                  </a:cubicBezTo>
                  <a:cubicBezTo>
                    <a:pt x="166" y="35"/>
                    <a:pt x="166" y="32"/>
                    <a:pt x="166" y="29"/>
                  </a:cubicBezTo>
                  <a:cubicBezTo>
                    <a:pt x="164" y="18"/>
                    <a:pt x="154" y="9"/>
                    <a:pt x="143" y="7"/>
                  </a:cubicBezTo>
                  <a:cubicBezTo>
                    <a:pt x="131" y="6"/>
                    <a:pt x="119" y="10"/>
                    <a:pt x="112" y="19"/>
                  </a:cubicBezTo>
                  <a:cubicBezTo>
                    <a:pt x="108" y="23"/>
                    <a:pt x="105" y="28"/>
                    <a:pt x="104" y="33"/>
                  </a:cubicBezTo>
                  <a:cubicBezTo>
                    <a:pt x="103" y="37"/>
                    <a:pt x="103" y="43"/>
                    <a:pt x="105" y="46"/>
                  </a:cubicBezTo>
                  <a:cubicBezTo>
                    <a:pt x="108" y="49"/>
                    <a:pt x="114" y="48"/>
                    <a:pt x="116" y="45"/>
                  </a:cubicBezTo>
                  <a:cubicBezTo>
                    <a:pt x="119" y="41"/>
                    <a:pt x="118" y="36"/>
                    <a:pt x="118" y="32"/>
                  </a:cubicBezTo>
                  <a:cubicBezTo>
                    <a:pt x="117" y="27"/>
                    <a:pt x="115" y="22"/>
                    <a:pt x="111" y="18"/>
                  </a:cubicBezTo>
                  <a:cubicBezTo>
                    <a:pt x="108" y="14"/>
                    <a:pt x="103" y="11"/>
                    <a:pt x="98" y="9"/>
                  </a:cubicBezTo>
                  <a:cubicBezTo>
                    <a:pt x="93" y="7"/>
                    <a:pt x="87" y="6"/>
                    <a:pt x="82" y="6"/>
                  </a:cubicBezTo>
                  <a:cubicBezTo>
                    <a:pt x="76" y="6"/>
                    <a:pt x="71" y="8"/>
                    <a:pt x="66" y="10"/>
                  </a:cubicBezTo>
                  <a:cubicBezTo>
                    <a:pt x="57" y="15"/>
                    <a:pt x="48" y="25"/>
                    <a:pt x="48" y="36"/>
                  </a:cubicBezTo>
                  <a:cubicBezTo>
                    <a:pt x="48" y="40"/>
                    <a:pt x="50" y="46"/>
                    <a:pt x="55" y="45"/>
                  </a:cubicBezTo>
                  <a:cubicBezTo>
                    <a:pt x="59" y="44"/>
                    <a:pt x="62" y="39"/>
                    <a:pt x="63" y="35"/>
                  </a:cubicBezTo>
                  <a:cubicBezTo>
                    <a:pt x="65" y="29"/>
                    <a:pt x="63" y="22"/>
                    <a:pt x="59" y="17"/>
                  </a:cubicBezTo>
                  <a:cubicBezTo>
                    <a:pt x="56" y="13"/>
                    <a:pt x="50" y="10"/>
                    <a:pt x="45" y="8"/>
                  </a:cubicBezTo>
                  <a:cubicBezTo>
                    <a:pt x="33" y="5"/>
                    <a:pt x="21" y="8"/>
                    <a:pt x="11" y="14"/>
                  </a:cubicBezTo>
                  <a:cubicBezTo>
                    <a:pt x="8" y="15"/>
                    <a:pt x="6" y="17"/>
                    <a:pt x="4" y="20"/>
                  </a:cubicBezTo>
                  <a:cubicBezTo>
                    <a:pt x="2" y="23"/>
                    <a:pt x="1" y="26"/>
                    <a:pt x="0" y="29"/>
                  </a:cubicBezTo>
                  <a:cubicBezTo>
                    <a:pt x="0" y="30"/>
                    <a:pt x="1" y="30"/>
                    <a:pt x="2" y="29"/>
                  </a:cubicBezTo>
                  <a:cubicBezTo>
                    <a:pt x="2" y="27"/>
                    <a:pt x="3" y="24"/>
                    <a:pt x="5" y="21"/>
                  </a:cubicBezTo>
                  <a:cubicBezTo>
                    <a:pt x="6" y="19"/>
                    <a:pt x="8" y="16"/>
                    <a:pt x="11" y="15"/>
                  </a:cubicBezTo>
                  <a:cubicBezTo>
                    <a:pt x="16" y="12"/>
                    <a:pt x="22" y="10"/>
                    <a:pt x="28" y="9"/>
                  </a:cubicBezTo>
                  <a:cubicBezTo>
                    <a:pt x="39" y="7"/>
                    <a:pt x="54" y="10"/>
                    <a:pt x="60" y="21"/>
                  </a:cubicBezTo>
                  <a:cubicBezTo>
                    <a:pt x="63" y="26"/>
                    <a:pt x="63" y="34"/>
                    <a:pt x="60" y="40"/>
                  </a:cubicBezTo>
                  <a:cubicBezTo>
                    <a:pt x="59" y="41"/>
                    <a:pt x="57" y="43"/>
                    <a:pt x="55" y="44"/>
                  </a:cubicBezTo>
                  <a:cubicBezTo>
                    <a:pt x="52" y="44"/>
                    <a:pt x="51" y="43"/>
                    <a:pt x="50" y="40"/>
                  </a:cubicBezTo>
                  <a:cubicBezTo>
                    <a:pt x="48" y="35"/>
                    <a:pt x="50" y="29"/>
                    <a:pt x="53" y="24"/>
                  </a:cubicBezTo>
                  <a:cubicBezTo>
                    <a:pt x="56" y="19"/>
                    <a:pt x="61" y="15"/>
                    <a:pt x="66" y="12"/>
                  </a:cubicBezTo>
                  <a:cubicBezTo>
                    <a:pt x="71" y="10"/>
                    <a:pt x="76" y="8"/>
                    <a:pt x="82" y="7"/>
                  </a:cubicBezTo>
                  <a:cubicBezTo>
                    <a:pt x="87" y="7"/>
                    <a:pt x="93" y="8"/>
                    <a:pt x="98" y="10"/>
                  </a:cubicBezTo>
                  <a:cubicBezTo>
                    <a:pt x="104" y="13"/>
                    <a:pt x="108" y="16"/>
                    <a:pt x="112" y="21"/>
                  </a:cubicBezTo>
                  <a:cubicBezTo>
                    <a:pt x="115" y="25"/>
                    <a:pt x="116" y="30"/>
                    <a:pt x="117" y="36"/>
                  </a:cubicBezTo>
                  <a:cubicBezTo>
                    <a:pt x="117" y="40"/>
                    <a:pt x="117" y="45"/>
                    <a:pt x="112" y="46"/>
                  </a:cubicBezTo>
                  <a:cubicBezTo>
                    <a:pt x="109" y="47"/>
                    <a:pt x="107" y="46"/>
                    <a:pt x="105" y="44"/>
                  </a:cubicBezTo>
                  <a:cubicBezTo>
                    <a:pt x="104" y="42"/>
                    <a:pt x="104" y="39"/>
                    <a:pt x="104" y="37"/>
                  </a:cubicBezTo>
                  <a:cubicBezTo>
                    <a:pt x="105" y="25"/>
                    <a:pt x="114" y="16"/>
                    <a:pt x="124" y="11"/>
                  </a:cubicBezTo>
                  <a:cubicBezTo>
                    <a:pt x="130" y="9"/>
                    <a:pt x="136" y="8"/>
                    <a:pt x="142" y="8"/>
                  </a:cubicBezTo>
                  <a:cubicBezTo>
                    <a:pt x="148" y="9"/>
                    <a:pt x="153" y="12"/>
                    <a:pt x="157" y="16"/>
                  </a:cubicBezTo>
                  <a:cubicBezTo>
                    <a:pt x="162" y="21"/>
                    <a:pt x="164" y="26"/>
                    <a:pt x="164" y="32"/>
                  </a:cubicBezTo>
                  <a:cubicBezTo>
                    <a:pt x="164" y="37"/>
                    <a:pt x="161" y="46"/>
                    <a:pt x="155" y="43"/>
                  </a:cubicBezTo>
                  <a:cubicBezTo>
                    <a:pt x="152" y="42"/>
                    <a:pt x="151" y="38"/>
                    <a:pt x="151" y="35"/>
                  </a:cubicBezTo>
                  <a:cubicBezTo>
                    <a:pt x="152" y="31"/>
                    <a:pt x="154" y="28"/>
                    <a:pt x="155" y="26"/>
                  </a:cubicBezTo>
                  <a:cubicBezTo>
                    <a:pt x="159" y="21"/>
                    <a:pt x="163" y="17"/>
                    <a:pt x="168" y="14"/>
                  </a:cubicBezTo>
                  <a:cubicBezTo>
                    <a:pt x="178" y="8"/>
                    <a:pt x="191" y="5"/>
                    <a:pt x="202" y="9"/>
                  </a:cubicBezTo>
                  <a:cubicBezTo>
                    <a:pt x="208" y="11"/>
                    <a:pt x="212" y="15"/>
                    <a:pt x="215" y="21"/>
                  </a:cubicBezTo>
                  <a:cubicBezTo>
                    <a:pt x="217" y="24"/>
                    <a:pt x="217" y="27"/>
                    <a:pt x="218" y="30"/>
                  </a:cubicBezTo>
                  <a:cubicBezTo>
                    <a:pt x="218" y="33"/>
                    <a:pt x="218" y="36"/>
                    <a:pt x="218" y="39"/>
                  </a:cubicBezTo>
                  <a:cubicBezTo>
                    <a:pt x="217" y="43"/>
                    <a:pt x="214" y="49"/>
                    <a:pt x="208" y="47"/>
                  </a:cubicBezTo>
                  <a:cubicBezTo>
                    <a:pt x="203" y="46"/>
                    <a:pt x="202" y="40"/>
                    <a:pt x="202" y="36"/>
                  </a:cubicBezTo>
                  <a:cubicBezTo>
                    <a:pt x="202" y="30"/>
                    <a:pt x="204" y="24"/>
                    <a:pt x="207" y="19"/>
                  </a:cubicBezTo>
                  <a:cubicBezTo>
                    <a:pt x="210" y="14"/>
                    <a:pt x="214" y="8"/>
                    <a:pt x="220" y="6"/>
                  </a:cubicBezTo>
                  <a:cubicBezTo>
                    <a:pt x="231" y="0"/>
                    <a:pt x="244" y="5"/>
                    <a:pt x="252" y="13"/>
                  </a:cubicBezTo>
                  <a:cubicBezTo>
                    <a:pt x="256" y="17"/>
                    <a:pt x="258" y="22"/>
                    <a:pt x="260" y="27"/>
                  </a:cubicBezTo>
                  <a:cubicBezTo>
                    <a:pt x="260" y="27"/>
                    <a:pt x="261" y="27"/>
                    <a:pt x="261" y="2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7" name="Freeform 520"/>
            <p:cNvSpPr/>
            <p:nvPr/>
          </p:nvSpPr>
          <p:spPr bwMode="auto">
            <a:xfrm>
              <a:off x="6047" y="1475"/>
              <a:ext cx="53" cy="62"/>
            </a:xfrm>
            <a:custGeom>
              <a:avLst/>
              <a:gdLst>
                <a:gd name="T0" fmla="*/ 12 w 41"/>
                <a:gd name="T1" fmla="*/ 44 h 48"/>
                <a:gd name="T2" fmla="*/ 9 w 41"/>
                <a:gd name="T3" fmla="*/ 23 h 48"/>
                <a:gd name="T4" fmla="*/ 25 w 41"/>
                <a:gd name="T5" fmla="*/ 4 h 48"/>
                <a:gd name="T6" fmla="*/ 30 w 41"/>
                <a:gd name="T7" fmla="*/ 18 h 48"/>
                <a:gd name="T8" fmla="*/ 11 w 41"/>
                <a:gd name="T9" fmla="*/ 27 h 48"/>
                <a:gd name="T10" fmla="*/ 27 w 41"/>
                <a:gd name="T11" fmla="*/ 35 h 48"/>
                <a:gd name="T12" fmla="*/ 40 w 41"/>
                <a:gd name="T13" fmla="*/ 47 h 48"/>
                <a:gd name="T14" fmla="*/ 7 w 41"/>
                <a:gd name="T15" fmla="*/ 27 h 48"/>
                <a:gd name="T16" fmla="*/ 22 w 41"/>
                <a:gd name="T17" fmla="*/ 26 h 48"/>
                <a:gd name="T18" fmla="*/ 24 w 41"/>
                <a:gd name="T19" fmla="*/ 5 h 48"/>
                <a:gd name="T20" fmla="*/ 6 w 41"/>
                <a:gd name="T21" fmla="*/ 20 h 48"/>
                <a:gd name="T22" fmla="*/ 9 w 41"/>
                <a:gd name="T23" fmla="*/ 45 h 48"/>
                <a:gd name="T24" fmla="*/ 7 w 41"/>
                <a:gd name="T25" fmla="*/ 36 h 48"/>
                <a:gd name="T26" fmla="*/ 16 w 41"/>
                <a:gd name="T27" fmla="*/ 6 h 48"/>
                <a:gd name="T28" fmla="*/ 20 w 41"/>
                <a:gd name="T29" fmla="*/ 24 h 48"/>
                <a:gd name="T30" fmla="*/ 10 w 41"/>
                <a:gd name="T31" fmla="*/ 30 h 48"/>
                <a:gd name="T32" fmla="*/ 40 w 41"/>
                <a:gd name="T33" fmla="*/ 48 h 48"/>
                <a:gd name="T34" fmla="*/ 37 w 41"/>
                <a:gd name="T35" fmla="*/ 45 h 48"/>
                <a:gd name="T36" fmla="*/ 25 w 41"/>
                <a:gd name="T37" fmla="*/ 34 h 48"/>
                <a:gd name="T38" fmla="*/ 5 w 41"/>
                <a:gd name="T39" fmla="*/ 29 h 48"/>
                <a:gd name="T40" fmla="*/ 28 w 41"/>
                <a:gd name="T41" fmla="*/ 24 h 48"/>
                <a:gd name="T42" fmla="*/ 30 w 41"/>
                <a:gd name="T43" fmla="*/ 5 h 48"/>
                <a:gd name="T44" fmla="*/ 2 w 41"/>
                <a:gd name="T45" fmla="*/ 26 h 48"/>
                <a:gd name="T46" fmla="*/ 14 w 41"/>
                <a:gd name="T47" fmla="*/ 6 h 48"/>
                <a:gd name="T48" fmla="*/ 32 w 41"/>
                <a:gd name="T49" fmla="*/ 12 h 48"/>
                <a:gd name="T50" fmla="*/ 6 w 41"/>
                <a:gd name="T51" fmla="*/ 28 h 48"/>
                <a:gd name="T52" fmla="*/ 25 w 41"/>
                <a:gd name="T53" fmla="*/ 36 h 48"/>
                <a:gd name="T54" fmla="*/ 41 w 41"/>
                <a:gd name="T55" fmla="*/ 48 h 48"/>
                <a:gd name="T56" fmla="*/ 29 w 41"/>
                <a:gd name="T57" fmla="*/ 34 h 48"/>
                <a:gd name="T58" fmla="*/ 10 w 41"/>
                <a:gd name="T59" fmla="*/ 30 h 48"/>
                <a:gd name="T60" fmla="*/ 30 w 41"/>
                <a:gd name="T61" fmla="*/ 9 h 48"/>
                <a:gd name="T62" fmla="*/ 10 w 41"/>
                <a:gd name="T63" fmla="*/ 10 h 48"/>
                <a:gd name="T64" fmla="*/ 9 w 41"/>
                <a:gd name="T65" fmla="*/ 45 h 48"/>
                <a:gd name="T66" fmla="*/ 10 w 41"/>
                <a:gd name="T67" fmla="*/ 38 h 48"/>
                <a:gd name="T68" fmla="*/ 8 w 41"/>
                <a:gd name="T69" fmla="*/ 17 h 48"/>
                <a:gd name="T70" fmla="*/ 17 w 41"/>
                <a:gd name="T71" fmla="*/ 5 h 48"/>
                <a:gd name="T72" fmla="*/ 23 w 41"/>
                <a:gd name="T73" fmla="*/ 24 h 48"/>
                <a:gd name="T74" fmla="*/ 7 w 41"/>
                <a:gd name="T75" fmla="*/ 28 h 48"/>
                <a:gd name="T76" fmla="*/ 39 w 41"/>
                <a:gd name="T77" fmla="*/ 47 h 48"/>
                <a:gd name="T78" fmla="*/ 28 w 41"/>
                <a:gd name="T79" fmla="*/ 34 h 48"/>
                <a:gd name="T80" fmla="*/ 11 w 41"/>
                <a:gd name="T81" fmla="*/ 29 h 48"/>
                <a:gd name="T82" fmla="*/ 35 w 41"/>
                <a:gd name="T83" fmla="*/ 11 h 48"/>
                <a:gd name="T84" fmla="*/ 15 w 41"/>
                <a:gd name="T85" fmla="*/ 4 h 48"/>
                <a:gd name="T86" fmla="*/ 11 w 41"/>
                <a:gd name="T87" fmla="*/ 43 h 48"/>
                <a:gd name="T88" fmla="*/ 13 w 41"/>
                <a:gd name="T89" fmla="*/ 44 h 48"/>
                <a:gd name="T90" fmla="*/ 11 w 41"/>
                <a:gd name="T91" fmla="*/ 2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1" h="48">
                  <a:moveTo>
                    <a:pt x="11" y="21"/>
                  </a:moveTo>
                  <a:cubicBezTo>
                    <a:pt x="11" y="28"/>
                    <a:pt x="12" y="36"/>
                    <a:pt x="12" y="44"/>
                  </a:cubicBezTo>
                  <a:cubicBezTo>
                    <a:pt x="12" y="44"/>
                    <a:pt x="12" y="43"/>
                    <a:pt x="13" y="43"/>
                  </a:cubicBezTo>
                  <a:cubicBezTo>
                    <a:pt x="10" y="37"/>
                    <a:pt x="9" y="29"/>
                    <a:pt x="9" y="23"/>
                  </a:cubicBezTo>
                  <a:cubicBezTo>
                    <a:pt x="9" y="16"/>
                    <a:pt x="10" y="8"/>
                    <a:pt x="16" y="4"/>
                  </a:cubicBezTo>
                  <a:cubicBezTo>
                    <a:pt x="19" y="3"/>
                    <a:pt x="22" y="3"/>
                    <a:pt x="25" y="4"/>
                  </a:cubicBezTo>
                  <a:cubicBezTo>
                    <a:pt x="29" y="5"/>
                    <a:pt x="34" y="7"/>
                    <a:pt x="33" y="12"/>
                  </a:cubicBezTo>
                  <a:cubicBezTo>
                    <a:pt x="33" y="14"/>
                    <a:pt x="32" y="17"/>
                    <a:pt x="30" y="18"/>
                  </a:cubicBezTo>
                  <a:cubicBezTo>
                    <a:pt x="28" y="20"/>
                    <a:pt x="26" y="21"/>
                    <a:pt x="24" y="22"/>
                  </a:cubicBezTo>
                  <a:cubicBezTo>
                    <a:pt x="20" y="25"/>
                    <a:pt x="15" y="27"/>
                    <a:pt x="11" y="27"/>
                  </a:cubicBezTo>
                  <a:cubicBezTo>
                    <a:pt x="10" y="27"/>
                    <a:pt x="10" y="28"/>
                    <a:pt x="11" y="29"/>
                  </a:cubicBezTo>
                  <a:cubicBezTo>
                    <a:pt x="16" y="30"/>
                    <a:pt x="22" y="32"/>
                    <a:pt x="27" y="35"/>
                  </a:cubicBezTo>
                  <a:cubicBezTo>
                    <a:pt x="32" y="37"/>
                    <a:pt x="37" y="41"/>
                    <a:pt x="39" y="47"/>
                  </a:cubicBezTo>
                  <a:cubicBezTo>
                    <a:pt x="39" y="47"/>
                    <a:pt x="40" y="47"/>
                    <a:pt x="40" y="47"/>
                  </a:cubicBezTo>
                  <a:cubicBezTo>
                    <a:pt x="35" y="42"/>
                    <a:pt x="30" y="38"/>
                    <a:pt x="25" y="35"/>
                  </a:cubicBezTo>
                  <a:cubicBezTo>
                    <a:pt x="20" y="31"/>
                    <a:pt x="14" y="27"/>
                    <a:pt x="7" y="27"/>
                  </a:cubicBezTo>
                  <a:cubicBezTo>
                    <a:pt x="6" y="27"/>
                    <a:pt x="6" y="28"/>
                    <a:pt x="7" y="28"/>
                  </a:cubicBezTo>
                  <a:cubicBezTo>
                    <a:pt x="12" y="29"/>
                    <a:pt x="17" y="28"/>
                    <a:pt x="22" y="26"/>
                  </a:cubicBezTo>
                  <a:cubicBezTo>
                    <a:pt x="26" y="24"/>
                    <a:pt x="32" y="22"/>
                    <a:pt x="32" y="16"/>
                  </a:cubicBezTo>
                  <a:cubicBezTo>
                    <a:pt x="33" y="11"/>
                    <a:pt x="28" y="7"/>
                    <a:pt x="24" y="5"/>
                  </a:cubicBezTo>
                  <a:cubicBezTo>
                    <a:pt x="21" y="4"/>
                    <a:pt x="16" y="3"/>
                    <a:pt x="12" y="5"/>
                  </a:cubicBezTo>
                  <a:cubicBezTo>
                    <a:pt x="7" y="7"/>
                    <a:pt x="6" y="14"/>
                    <a:pt x="6" y="20"/>
                  </a:cubicBezTo>
                  <a:cubicBezTo>
                    <a:pt x="7" y="26"/>
                    <a:pt x="9" y="33"/>
                    <a:pt x="9" y="40"/>
                  </a:cubicBezTo>
                  <a:cubicBezTo>
                    <a:pt x="10" y="42"/>
                    <a:pt x="10" y="44"/>
                    <a:pt x="9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8" y="42"/>
                    <a:pt x="8" y="39"/>
                    <a:pt x="7" y="36"/>
                  </a:cubicBezTo>
                  <a:cubicBezTo>
                    <a:pt x="6" y="32"/>
                    <a:pt x="6" y="28"/>
                    <a:pt x="6" y="24"/>
                  </a:cubicBezTo>
                  <a:cubicBezTo>
                    <a:pt x="7" y="18"/>
                    <a:pt x="9" y="9"/>
                    <a:pt x="16" y="6"/>
                  </a:cubicBezTo>
                  <a:cubicBezTo>
                    <a:pt x="21" y="5"/>
                    <a:pt x="33" y="8"/>
                    <a:pt x="29" y="16"/>
                  </a:cubicBezTo>
                  <a:cubicBezTo>
                    <a:pt x="27" y="19"/>
                    <a:pt x="24" y="22"/>
                    <a:pt x="20" y="24"/>
                  </a:cubicBezTo>
                  <a:cubicBezTo>
                    <a:pt x="17" y="25"/>
                    <a:pt x="13" y="27"/>
                    <a:pt x="10" y="29"/>
                  </a:cubicBezTo>
                  <a:cubicBezTo>
                    <a:pt x="9" y="29"/>
                    <a:pt x="10" y="30"/>
                    <a:pt x="10" y="30"/>
                  </a:cubicBezTo>
                  <a:cubicBezTo>
                    <a:pt x="16" y="30"/>
                    <a:pt x="23" y="32"/>
                    <a:pt x="28" y="35"/>
                  </a:cubicBezTo>
                  <a:cubicBezTo>
                    <a:pt x="33" y="37"/>
                    <a:pt x="40" y="41"/>
                    <a:pt x="40" y="48"/>
                  </a:cubicBezTo>
                  <a:cubicBezTo>
                    <a:pt x="40" y="47"/>
                    <a:pt x="40" y="47"/>
                    <a:pt x="41" y="47"/>
                  </a:cubicBezTo>
                  <a:cubicBezTo>
                    <a:pt x="39" y="47"/>
                    <a:pt x="38" y="45"/>
                    <a:pt x="37" y="45"/>
                  </a:cubicBezTo>
                  <a:cubicBezTo>
                    <a:pt x="36" y="43"/>
                    <a:pt x="35" y="42"/>
                    <a:pt x="34" y="41"/>
                  </a:cubicBezTo>
                  <a:cubicBezTo>
                    <a:pt x="31" y="38"/>
                    <a:pt x="28" y="36"/>
                    <a:pt x="25" y="34"/>
                  </a:cubicBezTo>
                  <a:cubicBezTo>
                    <a:pt x="19" y="31"/>
                    <a:pt x="12" y="28"/>
                    <a:pt x="5" y="28"/>
                  </a:cubicBezTo>
                  <a:cubicBezTo>
                    <a:pt x="5" y="28"/>
                    <a:pt x="5" y="29"/>
                    <a:pt x="5" y="29"/>
                  </a:cubicBezTo>
                  <a:cubicBezTo>
                    <a:pt x="9" y="31"/>
                    <a:pt x="13" y="30"/>
                    <a:pt x="16" y="29"/>
                  </a:cubicBezTo>
                  <a:cubicBezTo>
                    <a:pt x="20" y="29"/>
                    <a:pt x="24" y="27"/>
                    <a:pt x="28" y="24"/>
                  </a:cubicBezTo>
                  <a:cubicBezTo>
                    <a:pt x="31" y="23"/>
                    <a:pt x="33" y="20"/>
                    <a:pt x="34" y="16"/>
                  </a:cubicBezTo>
                  <a:cubicBezTo>
                    <a:pt x="34" y="12"/>
                    <a:pt x="32" y="8"/>
                    <a:pt x="30" y="5"/>
                  </a:cubicBezTo>
                  <a:cubicBezTo>
                    <a:pt x="24" y="0"/>
                    <a:pt x="16" y="3"/>
                    <a:pt x="11" y="7"/>
                  </a:cubicBezTo>
                  <a:cubicBezTo>
                    <a:pt x="5" y="12"/>
                    <a:pt x="0" y="19"/>
                    <a:pt x="2" y="26"/>
                  </a:cubicBezTo>
                  <a:cubicBezTo>
                    <a:pt x="2" y="27"/>
                    <a:pt x="3" y="27"/>
                    <a:pt x="3" y="26"/>
                  </a:cubicBezTo>
                  <a:cubicBezTo>
                    <a:pt x="2" y="18"/>
                    <a:pt x="8" y="10"/>
                    <a:pt x="14" y="6"/>
                  </a:cubicBezTo>
                  <a:cubicBezTo>
                    <a:pt x="17" y="4"/>
                    <a:pt x="21" y="3"/>
                    <a:pt x="25" y="4"/>
                  </a:cubicBezTo>
                  <a:cubicBezTo>
                    <a:pt x="29" y="5"/>
                    <a:pt x="32" y="9"/>
                    <a:pt x="32" y="12"/>
                  </a:cubicBezTo>
                  <a:cubicBezTo>
                    <a:pt x="34" y="19"/>
                    <a:pt x="28" y="23"/>
                    <a:pt x="23" y="26"/>
                  </a:cubicBezTo>
                  <a:cubicBezTo>
                    <a:pt x="18" y="29"/>
                    <a:pt x="11" y="30"/>
                    <a:pt x="6" y="28"/>
                  </a:cubicBezTo>
                  <a:cubicBezTo>
                    <a:pt x="6" y="29"/>
                    <a:pt x="5" y="29"/>
                    <a:pt x="5" y="29"/>
                  </a:cubicBezTo>
                  <a:cubicBezTo>
                    <a:pt x="12" y="29"/>
                    <a:pt x="20" y="32"/>
                    <a:pt x="25" y="36"/>
                  </a:cubicBezTo>
                  <a:cubicBezTo>
                    <a:pt x="29" y="38"/>
                    <a:pt x="32" y="40"/>
                    <a:pt x="35" y="43"/>
                  </a:cubicBezTo>
                  <a:cubicBezTo>
                    <a:pt x="36" y="45"/>
                    <a:pt x="38" y="48"/>
                    <a:pt x="41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1"/>
                    <a:pt x="35" y="36"/>
                    <a:pt x="29" y="34"/>
                  </a:cubicBezTo>
                  <a:cubicBezTo>
                    <a:pt x="24" y="31"/>
                    <a:pt x="17" y="29"/>
                    <a:pt x="10" y="29"/>
                  </a:cubicBezTo>
                  <a:cubicBezTo>
                    <a:pt x="10" y="29"/>
                    <a:pt x="10" y="29"/>
                    <a:pt x="10" y="30"/>
                  </a:cubicBezTo>
                  <a:cubicBezTo>
                    <a:pt x="15" y="27"/>
                    <a:pt x="21" y="25"/>
                    <a:pt x="25" y="22"/>
                  </a:cubicBezTo>
                  <a:cubicBezTo>
                    <a:pt x="29" y="19"/>
                    <a:pt x="33" y="14"/>
                    <a:pt x="30" y="9"/>
                  </a:cubicBezTo>
                  <a:cubicBezTo>
                    <a:pt x="27" y="5"/>
                    <a:pt x="22" y="4"/>
                    <a:pt x="17" y="5"/>
                  </a:cubicBezTo>
                  <a:cubicBezTo>
                    <a:pt x="14" y="5"/>
                    <a:pt x="12" y="7"/>
                    <a:pt x="10" y="10"/>
                  </a:cubicBezTo>
                  <a:cubicBezTo>
                    <a:pt x="6" y="15"/>
                    <a:pt x="5" y="22"/>
                    <a:pt x="5" y="29"/>
                  </a:cubicBezTo>
                  <a:cubicBezTo>
                    <a:pt x="5" y="34"/>
                    <a:pt x="6" y="41"/>
                    <a:pt x="9" y="45"/>
                  </a:cubicBezTo>
                  <a:cubicBezTo>
                    <a:pt x="10" y="46"/>
                    <a:pt x="10" y="46"/>
                    <a:pt x="10" y="45"/>
                  </a:cubicBezTo>
                  <a:cubicBezTo>
                    <a:pt x="11" y="43"/>
                    <a:pt x="11" y="40"/>
                    <a:pt x="10" y="38"/>
                  </a:cubicBezTo>
                  <a:cubicBezTo>
                    <a:pt x="10" y="34"/>
                    <a:pt x="9" y="31"/>
                    <a:pt x="9" y="27"/>
                  </a:cubicBezTo>
                  <a:cubicBezTo>
                    <a:pt x="8" y="24"/>
                    <a:pt x="8" y="20"/>
                    <a:pt x="8" y="17"/>
                  </a:cubicBezTo>
                  <a:cubicBezTo>
                    <a:pt x="8" y="14"/>
                    <a:pt x="8" y="11"/>
                    <a:pt x="10" y="8"/>
                  </a:cubicBezTo>
                  <a:cubicBezTo>
                    <a:pt x="11" y="6"/>
                    <a:pt x="14" y="5"/>
                    <a:pt x="17" y="5"/>
                  </a:cubicBezTo>
                  <a:cubicBezTo>
                    <a:pt x="23" y="5"/>
                    <a:pt x="28" y="7"/>
                    <a:pt x="31" y="12"/>
                  </a:cubicBezTo>
                  <a:cubicBezTo>
                    <a:pt x="33" y="18"/>
                    <a:pt x="27" y="23"/>
                    <a:pt x="23" y="24"/>
                  </a:cubicBezTo>
                  <a:cubicBezTo>
                    <a:pt x="18" y="26"/>
                    <a:pt x="12" y="28"/>
                    <a:pt x="7" y="27"/>
                  </a:cubicBezTo>
                  <a:cubicBezTo>
                    <a:pt x="7" y="27"/>
                    <a:pt x="7" y="28"/>
                    <a:pt x="7" y="28"/>
                  </a:cubicBezTo>
                  <a:cubicBezTo>
                    <a:pt x="14" y="29"/>
                    <a:pt x="19" y="32"/>
                    <a:pt x="24" y="36"/>
                  </a:cubicBezTo>
                  <a:cubicBezTo>
                    <a:pt x="30" y="39"/>
                    <a:pt x="35" y="43"/>
                    <a:pt x="39" y="47"/>
                  </a:cubicBezTo>
                  <a:cubicBezTo>
                    <a:pt x="40" y="48"/>
                    <a:pt x="41" y="47"/>
                    <a:pt x="40" y="47"/>
                  </a:cubicBezTo>
                  <a:cubicBezTo>
                    <a:pt x="39" y="41"/>
                    <a:pt x="34" y="37"/>
                    <a:pt x="28" y="34"/>
                  </a:cubicBezTo>
                  <a:cubicBezTo>
                    <a:pt x="23" y="31"/>
                    <a:pt x="17" y="29"/>
                    <a:pt x="11" y="27"/>
                  </a:cubicBezTo>
                  <a:cubicBezTo>
                    <a:pt x="11" y="28"/>
                    <a:pt x="11" y="28"/>
                    <a:pt x="11" y="29"/>
                  </a:cubicBezTo>
                  <a:cubicBezTo>
                    <a:pt x="17" y="27"/>
                    <a:pt x="22" y="25"/>
                    <a:pt x="26" y="23"/>
                  </a:cubicBezTo>
                  <a:cubicBezTo>
                    <a:pt x="30" y="20"/>
                    <a:pt x="35" y="16"/>
                    <a:pt x="35" y="11"/>
                  </a:cubicBezTo>
                  <a:cubicBezTo>
                    <a:pt x="35" y="6"/>
                    <a:pt x="29" y="4"/>
                    <a:pt x="24" y="3"/>
                  </a:cubicBezTo>
                  <a:cubicBezTo>
                    <a:pt x="21" y="2"/>
                    <a:pt x="18" y="2"/>
                    <a:pt x="15" y="4"/>
                  </a:cubicBezTo>
                  <a:cubicBezTo>
                    <a:pt x="9" y="7"/>
                    <a:pt x="8" y="16"/>
                    <a:pt x="8" y="22"/>
                  </a:cubicBezTo>
                  <a:cubicBezTo>
                    <a:pt x="8" y="29"/>
                    <a:pt x="9" y="36"/>
                    <a:pt x="11" y="43"/>
                  </a:cubicBezTo>
                  <a:cubicBezTo>
                    <a:pt x="11" y="43"/>
                    <a:pt x="12" y="44"/>
                    <a:pt x="12" y="44"/>
                  </a:cubicBezTo>
                  <a:cubicBezTo>
                    <a:pt x="12" y="44"/>
                    <a:pt x="13" y="44"/>
                    <a:pt x="13" y="44"/>
                  </a:cubicBezTo>
                  <a:cubicBezTo>
                    <a:pt x="13" y="36"/>
                    <a:pt x="12" y="29"/>
                    <a:pt x="12" y="21"/>
                  </a:cubicBezTo>
                  <a:cubicBezTo>
                    <a:pt x="12" y="20"/>
                    <a:pt x="11" y="20"/>
                    <a:pt x="11" y="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8" name="Freeform 521"/>
            <p:cNvSpPr/>
            <p:nvPr/>
          </p:nvSpPr>
          <p:spPr bwMode="auto">
            <a:xfrm>
              <a:off x="6074" y="1730"/>
              <a:ext cx="50" cy="51"/>
            </a:xfrm>
            <a:custGeom>
              <a:avLst/>
              <a:gdLst>
                <a:gd name="T0" fmla="*/ 5 w 39"/>
                <a:gd name="T1" fmla="*/ 29 h 40"/>
                <a:gd name="T2" fmla="*/ 4 w 39"/>
                <a:gd name="T3" fmla="*/ 7 h 40"/>
                <a:gd name="T4" fmla="*/ 3 w 39"/>
                <a:gd name="T5" fmla="*/ 33 h 40"/>
                <a:gd name="T6" fmla="*/ 5 w 39"/>
                <a:gd name="T7" fmla="*/ 10 h 40"/>
                <a:gd name="T8" fmla="*/ 2 w 39"/>
                <a:gd name="T9" fmla="*/ 22 h 40"/>
                <a:gd name="T10" fmla="*/ 13 w 39"/>
                <a:gd name="T11" fmla="*/ 34 h 40"/>
                <a:gd name="T12" fmla="*/ 39 w 39"/>
                <a:gd name="T13" fmla="*/ 31 h 40"/>
                <a:gd name="T14" fmla="*/ 6 w 39"/>
                <a:gd name="T15" fmla="*/ 34 h 40"/>
                <a:gd name="T16" fmla="*/ 5 w 39"/>
                <a:gd name="T17" fmla="*/ 3 h 40"/>
                <a:gd name="T18" fmla="*/ 1 w 39"/>
                <a:gd name="T19" fmla="*/ 30 h 40"/>
                <a:gd name="T20" fmla="*/ 5 w 39"/>
                <a:gd name="T21" fmla="*/ 15 h 40"/>
                <a:gd name="T22" fmla="*/ 3 w 39"/>
                <a:gd name="T23" fmla="*/ 1 h 40"/>
                <a:gd name="T24" fmla="*/ 3 w 39"/>
                <a:gd name="T25" fmla="*/ 33 h 40"/>
                <a:gd name="T26" fmla="*/ 33 w 39"/>
                <a:gd name="T27" fmla="*/ 33 h 40"/>
                <a:gd name="T28" fmla="*/ 18 w 39"/>
                <a:gd name="T29" fmla="*/ 33 h 40"/>
                <a:gd name="T30" fmla="*/ 5 w 39"/>
                <a:gd name="T31" fmla="*/ 35 h 40"/>
                <a:gd name="T32" fmla="*/ 5 w 39"/>
                <a:gd name="T33" fmla="*/ 27 h 40"/>
                <a:gd name="T34" fmla="*/ 5 w 39"/>
                <a:gd name="T35" fmla="*/ 12 h 40"/>
                <a:gd name="T36" fmla="*/ 3 w 39"/>
                <a:gd name="T37" fmla="*/ 3 h 40"/>
                <a:gd name="T38" fmla="*/ 2 w 39"/>
                <a:gd name="T39" fmla="*/ 24 h 40"/>
                <a:gd name="T40" fmla="*/ 1 w 39"/>
                <a:gd name="T41" fmla="*/ 37 h 40"/>
                <a:gd name="T42" fmla="*/ 22 w 39"/>
                <a:gd name="T43" fmla="*/ 38 h 40"/>
                <a:gd name="T44" fmla="*/ 30 w 39"/>
                <a:gd name="T45" fmla="*/ 33 h 40"/>
                <a:gd name="T46" fmla="*/ 8 w 39"/>
                <a:gd name="T47" fmla="*/ 39 h 40"/>
                <a:gd name="T48" fmla="*/ 1 w 39"/>
                <a:gd name="T49" fmla="*/ 33 h 40"/>
                <a:gd name="T50" fmla="*/ 3 w 39"/>
                <a:gd name="T51" fmla="*/ 17 h 40"/>
                <a:gd name="T52" fmla="*/ 3 w 39"/>
                <a:gd name="T53" fmla="*/ 3 h 40"/>
                <a:gd name="T54" fmla="*/ 4 w 39"/>
                <a:gd name="T55" fmla="*/ 22 h 40"/>
                <a:gd name="T56" fmla="*/ 5 w 39"/>
                <a:gd name="T57" fmla="*/ 37 h 40"/>
                <a:gd name="T58" fmla="*/ 17 w 39"/>
                <a:gd name="T59" fmla="*/ 34 h 40"/>
                <a:gd name="T60" fmla="*/ 33 w 39"/>
                <a:gd name="T61" fmla="*/ 33 h 40"/>
                <a:gd name="T62" fmla="*/ 17 w 39"/>
                <a:gd name="T63" fmla="*/ 34 h 40"/>
                <a:gd name="T64" fmla="*/ 4 w 39"/>
                <a:gd name="T65" fmla="*/ 32 h 40"/>
                <a:gd name="T66" fmla="*/ 3 w 39"/>
                <a:gd name="T67" fmla="*/ 20 h 40"/>
                <a:gd name="T68" fmla="*/ 4 w 39"/>
                <a:gd name="T69" fmla="*/ 2 h 40"/>
                <a:gd name="T70" fmla="*/ 3 w 39"/>
                <a:gd name="T71" fmla="*/ 15 h 40"/>
                <a:gd name="T72" fmla="*/ 3 w 39"/>
                <a:gd name="T73" fmla="*/ 30 h 40"/>
                <a:gd name="T74" fmla="*/ 3 w 39"/>
                <a:gd name="T75" fmla="*/ 3 h 40"/>
                <a:gd name="T76" fmla="*/ 6 w 39"/>
                <a:gd name="T77" fmla="*/ 35 h 40"/>
                <a:gd name="T78" fmla="*/ 39 w 39"/>
                <a:gd name="T79" fmla="*/ 30 h 40"/>
                <a:gd name="T80" fmla="*/ 7 w 39"/>
                <a:gd name="T81" fmla="*/ 31 h 40"/>
                <a:gd name="T82" fmla="*/ 5 w 39"/>
                <a:gd name="T83" fmla="*/ 10 h 40"/>
                <a:gd name="T84" fmla="*/ 3 w 39"/>
                <a:gd name="T85" fmla="*/ 33 h 40"/>
                <a:gd name="T86" fmla="*/ 4 w 39"/>
                <a:gd name="T87" fmla="*/ 7 h 40"/>
                <a:gd name="T88" fmla="*/ 5 w 39"/>
                <a:gd name="T89" fmla="*/ 29 h 40"/>
                <a:gd name="T90" fmla="*/ 5 w 39"/>
                <a:gd name="T91" fmla="*/ 1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" h="40">
                  <a:moveTo>
                    <a:pt x="4" y="14"/>
                  </a:moveTo>
                  <a:cubicBezTo>
                    <a:pt x="5" y="19"/>
                    <a:pt x="4" y="24"/>
                    <a:pt x="5" y="29"/>
                  </a:cubicBezTo>
                  <a:cubicBezTo>
                    <a:pt x="5" y="30"/>
                    <a:pt x="6" y="30"/>
                    <a:pt x="6" y="29"/>
                  </a:cubicBezTo>
                  <a:cubicBezTo>
                    <a:pt x="7" y="22"/>
                    <a:pt x="4" y="14"/>
                    <a:pt x="4" y="7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3" y="15"/>
                    <a:pt x="3" y="24"/>
                    <a:pt x="3" y="33"/>
                  </a:cubicBezTo>
                  <a:cubicBezTo>
                    <a:pt x="3" y="33"/>
                    <a:pt x="4" y="33"/>
                    <a:pt x="4" y="33"/>
                  </a:cubicBezTo>
                  <a:cubicBezTo>
                    <a:pt x="4" y="25"/>
                    <a:pt x="5" y="17"/>
                    <a:pt x="5" y="10"/>
                  </a:cubicBezTo>
                  <a:cubicBezTo>
                    <a:pt x="5" y="9"/>
                    <a:pt x="3" y="9"/>
                    <a:pt x="3" y="9"/>
                  </a:cubicBezTo>
                  <a:cubicBezTo>
                    <a:pt x="3" y="14"/>
                    <a:pt x="2" y="18"/>
                    <a:pt x="2" y="22"/>
                  </a:cubicBezTo>
                  <a:cubicBezTo>
                    <a:pt x="2" y="26"/>
                    <a:pt x="2" y="30"/>
                    <a:pt x="6" y="32"/>
                  </a:cubicBezTo>
                  <a:cubicBezTo>
                    <a:pt x="8" y="33"/>
                    <a:pt x="11" y="33"/>
                    <a:pt x="13" y="34"/>
                  </a:cubicBezTo>
                  <a:cubicBezTo>
                    <a:pt x="16" y="34"/>
                    <a:pt x="19" y="34"/>
                    <a:pt x="22" y="33"/>
                  </a:cubicBezTo>
                  <a:cubicBezTo>
                    <a:pt x="27" y="33"/>
                    <a:pt x="33" y="32"/>
                    <a:pt x="39" y="31"/>
                  </a:cubicBezTo>
                  <a:cubicBezTo>
                    <a:pt x="39" y="31"/>
                    <a:pt x="39" y="30"/>
                    <a:pt x="39" y="30"/>
                  </a:cubicBezTo>
                  <a:cubicBezTo>
                    <a:pt x="28" y="28"/>
                    <a:pt x="18" y="35"/>
                    <a:pt x="6" y="34"/>
                  </a:cubicBezTo>
                  <a:cubicBezTo>
                    <a:pt x="7" y="34"/>
                    <a:pt x="7" y="34"/>
                    <a:pt x="7" y="35"/>
                  </a:cubicBezTo>
                  <a:cubicBezTo>
                    <a:pt x="6" y="24"/>
                    <a:pt x="5" y="13"/>
                    <a:pt x="5" y="3"/>
                  </a:cubicBezTo>
                  <a:cubicBezTo>
                    <a:pt x="5" y="2"/>
                    <a:pt x="3" y="2"/>
                    <a:pt x="3" y="3"/>
                  </a:cubicBezTo>
                  <a:cubicBezTo>
                    <a:pt x="3" y="12"/>
                    <a:pt x="1" y="21"/>
                    <a:pt x="1" y="30"/>
                  </a:cubicBezTo>
                  <a:cubicBezTo>
                    <a:pt x="1" y="31"/>
                    <a:pt x="2" y="31"/>
                    <a:pt x="2" y="30"/>
                  </a:cubicBezTo>
                  <a:cubicBezTo>
                    <a:pt x="5" y="26"/>
                    <a:pt x="4" y="20"/>
                    <a:pt x="5" y="15"/>
                  </a:cubicBezTo>
                  <a:cubicBezTo>
                    <a:pt x="5" y="11"/>
                    <a:pt x="7" y="5"/>
                    <a:pt x="5" y="1"/>
                  </a:cubicBezTo>
                  <a:cubicBezTo>
                    <a:pt x="5" y="0"/>
                    <a:pt x="4" y="0"/>
                    <a:pt x="3" y="1"/>
                  </a:cubicBezTo>
                  <a:cubicBezTo>
                    <a:pt x="2" y="7"/>
                    <a:pt x="2" y="14"/>
                    <a:pt x="2" y="20"/>
                  </a:cubicBezTo>
                  <a:cubicBezTo>
                    <a:pt x="2" y="24"/>
                    <a:pt x="1" y="29"/>
                    <a:pt x="3" y="33"/>
                  </a:cubicBezTo>
                  <a:cubicBezTo>
                    <a:pt x="6" y="36"/>
                    <a:pt x="12" y="36"/>
                    <a:pt x="16" y="35"/>
                  </a:cubicBezTo>
                  <a:cubicBezTo>
                    <a:pt x="22" y="34"/>
                    <a:pt x="28" y="35"/>
                    <a:pt x="33" y="33"/>
                  </a:cubicBezTo>
                  <a:cubicBezTo>
                    <a:pt x="34" y="33"/>
                    <a:pt x="34" y="32"/>
                    <a:pt x="34" y="32"/>
                  </a:cubicBezTo>
                  <a:cubicBezTo>
                    <a:pt x="29" y="30"/>
                    <a:pt x="23" y="32"/>
                    <a:pt x="18" y="33"/>
                  </a:cubicBezTo>
                  <a:cubicBezTo>
                    <a:pt x="14" y="33"/>
                    <a:pt x="10" y="36"/>
                    <a:pt x="6" y="36"/>
                  </a:cubicBezTo>
                  <a:cubicBezTo>
                    <a:pt x="6" y="36"/>
                    <a:pt x="5" y="36"/>
                    <a:pt x="5" y="35"/>
                  </a:cubicBezTo>
                  <a:cubicBezTo>
                    <a:pt x="5" y="35"/>
                    <a:pt x="5" y="34"/>
                    <a:pt x="5" y="33"/>
                  </a:cubicBezTo>
                  <a:cubicBezTo>
                    <a:pt x="4" y="31"/>
                    <a:pt x="5" y="29"/>
                    <a:pt x="5" y="27"/>
                  </a:cubicBezTo>
                  <a:cubicBezTo>
                    <a:pt x="5" y="25"/>
                    <a:pt x="5" y="23"/>
                    <a:pt x="5" y="21"/>
                  </a:cubicBezTo>
                  <a:cubicBezTo>
                    <a:pt x="5" y="18"/>
                    <a:pt x="5" y="15"/>
                    <a:pt x="5" y="12"/>
                  </a:cubicBezTo>
                  <a:cubicBezTo>
                    <a:pt x="5" y="9"/>
                    <a:pt x="5" y="6"/>
                    <a:pt x="5" y="3"/>
                  </a:cubicBezTo>
                  <a:cubicBezTo>
                    <a:pt x="5" y="3"/>
                    <a:pt x="3" y="2"/>
                    <a:pt x="3" y="3"/>
                  </a:cubicBezTo>
                  <a:cubicBezTo>
                    <a:pt x="3" y="6"/>
                    <a:pt x="3" y="10"/>
                    <a:pt x="2" y="14"/>
                  </a:cubicBezTo>
                  <a:cubicBezTo>
                    <a:pt x="2" y="17"/>
                    <a:pt x="2" y="20"/>
                    <a:pt x="2" y="24"/>
                  </a:cubicBezTo>
                  <a:cubicBezTo>
                    <a:pt x="1" y="26"/>
                    <a:pt x="1" y="28"/>
                    <a:pt x="0" y="31"/>
                  </a:cubicBezTo>
                  <a:cubicBezTo>
                    <a:pt x="0" y="33"/>
                    <a:pt x="0" y="35"/>
                    <a:pt x="1" y="37"/>
                  </a:cubicBezTo>
                  <a:cubicBezTo>
                    <a:pt x="2" y="40"/>
                    <a:pt x="6" y="40"/>
                    <a:pt x="9" y="40"/>
                  </a:cubicBezTo>
                  <a:cubicBezTo>
                    <a:pt x="13" y="40"/>
                    <a:pt x="18" y="39"/>
                    <a:pt x="22" y="38"/>
                  </a:cubicBezTo>
                  <a:cubicBezTo>
                    <a:pt x="25" y="37"/>
                    <a:pt x="28" y="36"/>
                    <a:pt x="31" y="34"/>
                  </a:cubicBezTo>
                  <a:cubicBezTo>
                    <a:pt x="32" y="33"/>
                    <a:pt x="31" y="32"/>
                    <a:pt x="30" y="33"/>
                  </a:cubicBezTo>
                  <a:cubicBezTo>
                    <a:pt x="27" y="35"/>
                    <a:pt x="24" y="36"/>
                    <a:pt x="21" y="37"/>
                  </a:cubicBezTo>
                  <a:cubicBezTo>
                    <a:pt x="17" y="38"/>
                    <a:pt x="12" y="39"/>
                    <a:pt x="8" y="39"/>
                  </a:cubicBezTo>
                  <a:cubicBezTo>
                    <a:pt x="6" y="39"/>
                    <a:pt x="5" y="39"/>
                    <a:pt x="3" y="38"/>
                  </a:cubicBezTo>
                  <a:cubicBezTo>
                    <a:pt x="1" y="37"/>
                    <a:pt x="1" y="35"/>
                    <a:pt x="1" y="33"/>
                  </a:cubicBezTo>
                  <a:cubicBezTo>
                    <a:pt x="1" y="30"/>
                    <a:pt x="2" y="28"/>
                    <a:pt x="3" y="25"/>
                  </a:cubicBezTo>
                  <a:cubicBezTo>
                    <a:pt x="3" y="23"/>
                    <a:pt x="3" y="20"/>
                    <a:pt x="3" y="17"/>
                  </a:cubicBezTo>
                  <a:cubicBezTo>
                    <a:pt x="3" y="13"/>
                    <a:pt x="3" y="8"/>
                    <a:pt x="5" y="3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3" y="7"/>
                    <a:pt x="3" y="11"/>
                    <a:pt x="3" y="14"/>
                  </a:cubicBezTo>
                  <a:cubicBezTo>
                    <a:pt x="4" y="17"/>
                    <a:pt x="4" y="20"/>
                    <a:pt x="4" y="22"/>
                  </a:cubicBezTo>
                  <a:cubicBezTo>
                    <a:pt x="3" y="26"/>
                    <a:pt x="3" y="30"/>
                    <a:pt x="3" y="34"/>
                  </a:cubicBezTo>
                  <a:cubicBezTo>
                    <a:pt x="3" y="36"/>
                    <a:pt x="4" y="36"/>
                    <a:pt x="5" y="37"/>
                  </a:cubicBezTo>
                  <a:cubicBezTo>
                    <a:pt x="7" y="37"/>
                    <a:pt x="9" y="36"/>
                    <a:pt x="11" y="36"/>
                  </a:cubicBezTo>
                  <a:cubicBezTo>
                    <a:pt x="13" y="35"/>
                    <a:pt x="15" y="35"/>
                    <a:pt x="17" y="34"/>
                  </a:cubicBezTo>
                  <a:cubicBezTo>
                    <a:pt x="19" y="33"/>
                    <a:pt x="21" y="33"/>
                    <a:pt x="24" y="33"/>
                  </a:cubicBezTo>
                  <a:cubicBezTo>
                    <a:pt x="26" y="32"/>
                    <a:pt x="30" y="32"/>
                    <a:pt x="33" y="33"/>
                  </a:cubicBezTo>
                  <a:cubicBezTo>
                    <a:pt x="33" y="33"/>
                    <a:pt x="33" y="32"/>
                    <a:pt x="33" y="32"/>
                  </a:cubicBezTo>
                  <a:cubicBezTo>
                    <a:pt x="28" y="34"/>
                    <a:pt x="22" y="33"/>
                    <a:pt x="17" y="34"/>
                  </a:cubicBezTo>
                  <a:cubicBezTo>
                    <a:pt x="14" y="34"/>
                    <a:pt x="12" y="34"/>
                    <a:pt x="10" y="34"/>
                  </a:cubicBezTo>
                  <a:cubicBezTo>
                    <a:pt x="8" y="34"/>
                    <a:pt x="6" y="34"/>
                    <a:pt x="4" y="32"/>
                  </a:cubicBezTo>
                  <a:cubicBezTo>
                    <a:pt x="3" y="30"/>
                    <a:pt x="3" y="28"/>
                    <a:pt x="3" y="26"/>
                  </a:cubicBezTo>
                  <a:cubicBezTo>
                    <a:pt x="3" y="24"/>
                    <a:pt x="3" y="22"/>
                    <a:pt x="3" y="20"/>
                  </a:cubicBezTo>
                  <a:cubicBezTo>
                    <a:pt x="3" y="14"/>
                    <a:pt x="3" y="7"/>
                    <a:pt x="5" y="1"/>
                  </a:cubicBezTo>
                  <a:cubicBezTo>
                    <a:pt x="5" y="1"/>
                    <a:pt x="4" y="1"/>
                    <a:pt x="4" y="2"/>
                  </a:cubicBezTo>
                  <a:cubicBezTo>
                    <a:pt x="5" y="4"/>
                    <a:pt x="5" y="6"/>
                    <a:pt x="4" y="9"/>
                  </a:cubicBezTo>
                  <a:cubicBezTo>
                    <a:pt x="4" y="11"/>
                    <a:pt x="3" y="13"/>
                    <a:pt x="3" y="15"/>
                  </a:cubicBezTo>
                  <a:cubicBezTo>
                    <a:pt x="3" y="20"/>
                    <a:pt x="3" y="26"/>
                    <a:pt x="2" y="30"/>
                  </a:cubicBezTo>
                  <a:cubicBezTo>
                    <a:pt x="2" y="30"/>
                    <a:pt x="2" y="30"/>
                    <a:pt x="3" y="30"/>
                  </a:cubicBezTo>
                  <a:cubicBezTo>
                    <a:pt x="2" y="21"/>
                    <a:pt x="5" y="12"/>
                    <a:pt x="5" y="3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3" y="13"/>
                    <a:pt x="5" y="24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17" y="36"/>
                    <a:pt x="27" y="29"/>
                    <a:pt x="39" y="31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3" y="30"/>
                    <a:pt x="28" y="32"/>
                    <a:pt x="23" y="32"/>
                  </a:cubicBezTo>
                  <a:cubicBezTo>
                    <a:pt x="18" y="33"/>
                    <a:pt x="12" y="33"/>
                    <a:pt x="7" y="31"/>
                  </a:cubicBezTo>
                  <a:cubicBezTo>
                    <a:pt x="3" y="30"/>
                    <a:pt x="3" y="25"/>
                    <a:pt x="3" y="22"/>
                  </a:cubicBezTo>
                  <a:cubicBezTo>
                    <a:pt x="3" y="18"/>
                    <a:pt x="4" y="14"/>
                    <a:pt x="5" y="10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4" y="17"/>
                    <a:pt x="3" y="25"/>
                    <a:pt x="3" y="33"/>
                  </a:cubicBezTo>
                  <a:cubicBezTo>
                    <a:pt x="3" y="33"/>
                    <a:pt x="3" y="33"/>
                    <a:pt x="4" y="33"/>
                  </a:cubicBezTo>
                  <a:cubicBezTo>
                    <a:pt x="4" y="24"/>
                    <a:pt x="4" y="15"/>
                    <a:pt x="4" y="7"/>
                  </a:cubicBezTo>
                  <a:cubicBezTo>
                    <a:pt x="4" y="6"/>
                    <a:pt x="3" y="6"/>
                    <a:pt x="3" y="7"/>
                  </a:cubicBezTo>
                  <a:cubicBezTo>
                    <a:pt x="3" y="14"/>
                    <a:pt x="6" y="22"/>
                    <a:pt x="5" y="29"/>
                  </a:cubicBezTo>
                  <a:cubicBezTo>
                    <a:pt x="5" y="29"/>
                    <a:pt x="5" y="29"/>
                    <a:pt x="6" y="29"/>
                  </a:cubicBezTo>
                  <a:cubicBezTo>
                    <a:pt x="5" y="24"/>
                    <a:pt x="6" y="19"/>
                    <a:pt x="5" y="14"/>
                  </a:cubicBezTo>
                  <a:cubicBezTo>
                    <a:pt x="5" y="13"/>
                    <a:pt x="4" y="13"/>
                    <a:pt x="4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9" name="Freeform 522"/>
            <p:cNvSpPr/>
            <p:nvPr/>
          </p:nvSpPr>
          <p:spPr bwMode="auto">
            <a:xfrm>
              <a:off x="4663" y="2724"/>
              <a:ext cx="13" cy="159"/>
            </a:xfrm>
            <a:custGeom>
              <a:avLst/>
              <a:gdLst>
                <a:gd name="T0" fmla="*/ 7 w 10"/>
                <a:gd name="T1" fmla="*/ 2 h 123"/>
                <a:gd name="T2" fmla="*/ 5 w 10"/>
                <a:gd name="T3" fmla="*/ 3 h 123"/>
                <a:gd name="T4" fmla="*/ 7 w 10"/>
                <a:gd name="T5" fmla="*/ 5 h 123"/>
                <a:gd name="T6" fmla="*/ 6 w 10"/>
                <a:gd name="T7" fmla="*/ 2 h 123"/>
                <a:gd name="T8" fmla="*/ 10 w 10"/>
                <a:gd name="T9" fmla="*/ 4 h 123"/>
                <a:gd name="T10" fmla="*/ 5 w 10"/>
                <a:gd name="T11" fmla="*/ 4 h 123"/>
                <a:gd name="T12" fmla="*/ 5 w 10"/>
                <a:gd name="T13" fmla="*/ 4 h 123"/>
                <a:gd name="T14" fmla="*/ 8 w 10"/>
                <a:gd name="T15" fmla="*/ 97 h 123"/>
                <a:gd name="T16" fmla="*/ 8 w 10"/>
                <a:gd name="T17" fmla="*/ 123 h 123"/>
                <a:gd name="T18" fmla="*/ 10 w 10"/>
                <a:gd name="T19" fmla="*/ 112 h 123"/>
                <a:gd name="T20" fmla="*/ 9 w 10"/>
                <a:gd name="T21" fmla="*/ 78 h 123"/>
                <a:gd name="T22" fmla="*/ 7 w 10"/>
                <a:gd name="T23" fmla="*/ 31 h 123"/>
                <a:gd name="T24" fmla="*/ 7 w 10"/>
                <a:gd name="T25" fmla="*/ 7 h 123"/>
                <a:gd name="T26" fmla="*/ 2 w 10"/>
                <a:gd name="T27" fmla="*/ 6 h 123"/>
                <a:gd name="T28" fmla="*/ 2 w 10"/>
                <a:gd name="T29" fmla="*/ 1 h 123"/>
                <a:gd name="T30" fmla="*/ 2 w 10"/>
                <a:gd name="T31" fmla="*/ 3 h 123"/>
                <a:gd name="T32" fmla="*/ 2 w 10"/>
                <a:gd name="T33" fmla="*/ 1 h 123"/>
                <a:gd name="T34" fmla="*/ 4 w 10"/>
                <a:gd name="T35" fmla="*/ 4 h 123"/>
                <a:gd name="T36" fmla="*/ 4 w 10"/>
                <a:gd name="T37" fmla="*/ 4 h 123"/>
                <a:gd name="T38" fmla="*/ 5 w 10"/>
                <a:gd name="T39" fmla="*/ 13 h 123"/>
                <a:gd name="T40" fmla="*/ 6 w 10"/>
                <a:gd name="T41" fmla="*/ 48 h 123"/>
                <a:gd name="T42" fmla="*/ 8 w 10"/>
                <a:gd name="T43" fmla="*/ 97 h 123"/>
                <a:gd name="T44" fmla="*/ 8 w 10"/>
                <a:gd name="T45" fmla="*/ 122 h 123"/>
                <a:gd name="T46" fmla="*/ 10 w 10"/>
                <a:gd name="T47" fmla="*/ 113 h 123"/>
                <a:gd name="T48" fmla="*/ 8 w 10"/>
                <a:gd name="T49" fmla="*/ 80 h 123"/>
                <a:gd name="T50" fmla="*/ 7 w 10"/>
                <a:gd name="T51" fmla="*/ 4 h 123"/>
                <a:gd name="T52" fmla="*/ 5 w 10"/>
                <a:gd name="T53" fmla="*/ 3 h 123"/>
                <a:gd name="T54" fmla="*/ 8 w 10"/>
                <a:gd name="T55" fmla="*/ 3 h 123"/>
                <a:gd name="T56" fmla="*/ 6 w 10"/>
                <a:gd name="T57" fmla="*/ 5 h 123"/>
                <a:gd name="T58" fmla="*/ 8 w 10"/>
                <a:gd name="T59" fmla="*/ 3 h 123"/>
                <a:gd name="T60" fmla="*/ 6 w 10"/>
                <a:gd name="T61" fmla="*/ 3 h 123"/>
                <a:gd name="T62" fmla="*/ 7 w 10"/>
                <a:gd name="T63" fmla="*/ 3 h 123"/>
                <a:gd name="T64" fmla="*/ 5 w 10"/>
                <a:gd name="T65" fmla="*/ 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" h="123">
                  <a:moveTo>
                    <a:pt x="6" y="4"/>
                  </a:move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6" y="2"/>
                    <a:pt x="5" y="2"/>
                    <a:pt x="5" y="3"/>
                  </a:cubicBezTo>
                  <a:cubicBezTo>
                    <a:pt x="5" y="3"/>
                    <a:pt x="4" y="3"/>
                    <a:pt x="5" y="3"/>
                  </a:cubicBezTo>
                  <a:cubicBezTo>
                    <a:pt x="5" y="4"/>
                    <a:pt x="6" y="6"/>
                    <a:pt x="7" y="5"/>
                  </a:cubicBezTo>
                  <a:cubicBezTo>
                    <a:pt x="8" y="5"/>
                    <a:pt x="9" y="4"/>
                    <a:pt x="9" y="3"/>
                  </a:cubicBezTo>
                  <a:cubicBezTo>
                    <a:pt x="9" y="2"/>
                    <a:pt x="7" y="2"/>
                    <a:pt x="6" y="2"/>
                  </a:cubicBezTo>
                  <a:cubicBezTo>
                    <a:pt x="5" y="2"/>
                    <a:pt x="4" y="3"/>
                    <a:pt x="4" y="4"/>
                  </a:cubicBezTo>
                  <a:cubicBezTo>
                    <a:pt x="4" y="7"/>
                    <a:pt x="10" y="6"/>
                    <a:pt x="10" y="4"/>
                  </a:cubicBezTo>
                  <a:cubicBezTo>
                    <a:pt x="10" y="0"/>
                    <a:pt x="5" y="1"/>
                    <a:pt x="4" y="3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19"/>
                    <a:pt x="5" y="35"/>
                    <a:pt x="5" y="51"/>
                  </a:cubicBezTo>
                  <a:cubicBezTo>
                    <a:pt x="5" y="66"/>
                    <a:pt x="7" y="82"/>
                    <a:pt x="8" y="97"/>
                  </a:cubicBezTo>
                  <a:cubicBezTo>
                    <a:pt x="9" y="102"/>
                    <a:pt x="9" y="107"/>
                    <a:pt x="9" y="112"/>
                  </a:cubicBezTo>
                  <a:cubicBezTo>
                    <a:pt x="9" y="115"/>
                    <a:pt x="7" y="119"/>
                    <a:pt x="8" y="123"/>
                  </a:cubicBezTo>
                  <a:cubicBezTo>
                    <a:pt x="9" y="123"/>
                    <a:pt x="9" y="123"/>
                    <a:pt x="10" y="123"/>
                  </a:cubicBezTo>
                  <a:cubicBezTo>
                    <a:pt x="10" y="119"/>
                    <a:pt x="10" y="115"/>
                    <a:pt x="10" y="112"/>
                  </a:cubicBezTo>
                  <a:cubicBezTo>
                    <a:pt x="10" y="108"/>
                    <a:pt x="10" y="105"/>
                    <a:pt x="9" y="101"/>
                  </a:cubicBezTo>
                  <a:cubicBezTo>
                    <a:pt x="9" y="93"/>
                    <a:pt x="9" y="85"/>
                    <a:pt x="9" y="78"/>
                  </a:cubicBezTo>
                  <a:cubicBezTo>
                    <a:pt x="9" y="70"/>
                    <a:pt x="8" y="62"/>
                    <a:pt x="7" y="55"/>
                  </a:cubicBezTo>
                  <a:cubicBezTo>
                    <a:pt x="7" y="47"/>
                    <a:pt x="7" y="39"/>
                    <a:pt x="7" y="31"/>
                  </a:cubicBezTo>
                  <a:cubicBezTo>
                    <a:pt x="7" y="25"/>
                    <a:pt x="7" y="18"/>
                    <a:pt x="7" y="12"/>
                  </a:cubicBezTo>
                  <a:cubicBezTo>
                    <a:pt x="7" y="10"/>
                    <a:pt x="7" y="8"/>
                    <a:pt x="7" y="7"/>
                  </a:cubicBezTo>
                  <a:cubicBezTo>
                    <a:pt x="7" y="5"/>
                    <a:pt x="6" y="4"/>
                    <a:pt x="5" y="3"/>
                  </a:cubicBezTo>
                  <a:cubicBezTo>
                    <a:pt x="3" y="1"/>
                    <a:pt x="0" y="4"/>
                    <a:pt x="2" y="6"/>
                  </a:cubicBezTo>
                  <a:cubicBezTo>
                    <a:pt x="3" y="7"/>
                    <a:pt x="5" y="6"/>
                    <a:pt x="5" y="4"/>
                  </a:cubicBezTo>
                  <a:cubicBezTo>
                    <a:pt x="5" y="3"/>
                    <a:pt x="4" y="1"/>
                    <a:pt x="2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4" y="3"/>
                    <a:pt x="3" y="2"/>
                  </a:cubicBezTo>
                  <a:cubicBezTo>
                    <a:pt x="3" y="2"/>
                    <a:pt x="3" y="2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4" y="3"/>
                    <a:pt x="4" y="4"/>
                  </a:cubicBezTo>
                  <a:cubicBezTo>
                    <a:pt x="4" y="5"/>
                    <a:pt x="2" y="6"/>
                    <a:pt x="3" y="4"/>
                  </a:cubicBezTo>
                  <a:cubicBezTo>
                    <a:pt x="3" y="3"/>
                    <a:pt x="4" y="3"/>
                    <a:pt x="4" y="4"/>
                  </a:cubicBezTo>
                  <a:cubicBezTo>
                    <a:pt x="5" y="4"/>
                    <a:pt x="5" y="6"/>
                    <a:pt x="5" y="6"/>
                  </a:cubicBezTo>
                  <a:cubicBezTo>
                    <a:pt x="6" y="8"/>
                    <a:pt x="5" y="10"/>
                    <a:pt x="5" y="13"/>
                  </a:cubicBezTo>
                  <a:cubicBezTo>
                    <a:pt x="5" y="16"/>
                    <a:pt x="5" y="21"/>
                    <a:pt x="5" y="24"/>
                  </a:cubicBezTo>
                  <a:cubicBezTo>
                    <a:pt x="5" y="32"/>
                    <a:pt x="5" y="40"/>
                    <a:pt x="6" y="48"/>
                  </a:cubicBezTo>
                  <a:cubicBezTo>
                    <a:pt x="6" y="55"/>
                    <a:pt x="7" y="63"/>
                    <a:pt x="7" y="71"/>
                  </a:cubicBezTo>
                  <a:cubicBezTo>
                    <a:pt x="8" y="79"/>
                    <a:pt x="8" y="88"/>
                    <a:pt x="8" y="97"/>
                  </a:cubicBezTo>
                  <a:cubicBezTo>
                    <a:pt x="8" y="101"/>
                    <a:pt x="8" y="105"/>
                    <a:pt x="8" y="109"/>
                  </a:cubicBezTo>
                  <a:cubicBezTo>
                    <a:pt x="9" y="114"/>
                    <a:pt x="9" y="118"/>
                    <a:pt x="8" y="122"/>
                  </a:cubicBezTo>
                  <a:cubicBezTo>
                    <a:pt x="9" y="122"/>
                    <a:pt x="9" y="122"/>
                    <a:pt x="9" y="122"/>
                  </a:cubicBezTo>
                  <a:cubicBezTo>
                    <a:pt x="8" y="120"/>
                    <a:pt x="9" y="116"/>
                    <a:pt x="10" y="113"/>
                  </a:cubicBezTo>
                  <a:cubicBezTo>
                    <a:pt x="10" y="110"/>
                    <a:pt x="10" y="106"/>
                    <a:pt x="10" y="103"/>
                  </a:cubicBezTo>
                  <a:cubicBezTo>
                    <a:pt x="9" y="95"/>
                    <a:pt x="8" y="88"/>
                    <a:pt x="8" y="80"/>
                  </a:cubicBezTo>
                  <a:cubicBezTo>
                    <a:pt x="7" y="64"/>
                    <a:pt x="7" y="49"/>
                    <a:pt x="7" y="33"/>
                  </a:cubicBezTo>
                  <a:cubicBezTo>
                    <a:pt x="7" y="24"/>
                    <a:pt x="7" y="14"/>
                    <a:pt x="7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3"/>
                    <a:pt x="7" y="2"/>
                    <a:pt x="8" y="3"/>
                  </a:cubicBezTo>
                  <a:cubicBezTo>
                    <a:pt x="9" y="3"/>
                    <a:pt x="8" y="4"/>
                    <a:pt x="8" y="4"/>
                  </a:cubicBezTo>
                  <a:cubicBezTo>
                    <a:pt x="7" y="5"/>
                    <a:pt x="6" y="5"/>
                    <a:pt x="6" y="5"/>
                  </a:cubicBezTo>
                  <a:cubicBezTo>
                    <a:pt x="5" y="4"/>
                    <a:pt x="5" y="3"/>
                    <a:pt x="6" y="3"/>
                  </a:cubicBezTo>
                  <a:cubicBezTo>
                    <a:pt x="7" y="3"/>
                    <a:pt x="7" y="3"/>
                    <a:pt x="8" y="3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6" y="5"/>
                    <a:pt x="6" y="4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2"/>
                    <a:pt x="6" y="2"/>
                  </a:cubicBezTo>
                  <a:cubicBezTo>
                    <a:pt x="6" y="2"/>
                    <a:pt x="6" y="3"/>
                    <a:pt x="5" y="3"/>
                  </a:cubicBezTo>
                  <a:cubicBezTo>
                    <a:pt x="5" y="3"/>
                    <a:pt x="5" y="4"/>
                    <a:pt x="6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0" name="Freeform 523"/>
            <p:cNvSpPr/>
            <p:nvPr/>
          </p:nvSpPr>
          <p:spPr bwMode="auto">
            <a:xfrm>
              <a:off x="4631" y="2880"/>
              <a:ext cx="95" cy="11"/>
            </a:xfrm>
            <a:custGeom>
              <a:avLst/>
              <a:gdLst>
                <a:gd name="T0" fmla="*/ 17 w 74"/>
                <a:gd name="T1" fmla="*/ 6 h 8"/>
                <a:gd name="T2" fmla="*/ 51 w 74"/>
                <a:gd name="T3" fmla="*/ 3 h 8"/>
                <a:gd name="T4" fmla="*/ 51 w 74"/>
                <a:gd name="T5" fmla="*/ 2 h 8"/>
                <a:gd name="T6" fmla="*/ 28 w 74"/>
                <a:gd name="T7" fmla="*/ 2 h 8"/>
                <a:gd name="T8" fmla="*/ 0 w 74"/>
                <a:gd name="T9" fmla="*/ 4 h 8"/>
                <a:gd name="T10" fmla="*/ 1 w 74"/>
                <a:gd name="T11" fmla="*/ 6 h 8"/>
                <a:gd name="T12" fmla="*/ 30 w 74"/>
                <a:gd name="T13" fmla="*/ 3 h 8"/>
                <a:gd name="T14" fmla="*/ 62 w 74"/>
                <a:gd name="T15" fmla="*/ 3 h 8"/>
                <a:gd name="T16" fmla="*/ 62 w 74"/>
                <a:gd name="T17" fmla="*/ 2 h 8"/>
                <a:gd name="T18" fmla="*/ 33 w 74"/>
                <a:gd name="T19" fmla="*/ 3 h 8"/>
                <a:gd name="T20" fmla="*/ 7 w 74"/>
                <a:gd name="T21" fmla="*/ 4 h 8"/>
                <a:gd name="T22" fmla="*/ 7 w 74"/>
                <a:gd name="T23" fmla="*/ 5 h 8"/>
                <a:gd name="T24" fmla="*/ 34 w 74"/>
                <a:gd name="T25" fmla="*/ 3 h 8"/>
                <a:gd name="T26" fmla="*/ 50 w 74"/>
                <a:gd name="T27" fmla="*/ 2 h 8"/>
                <a:gd name="T28" fmla="*/ 66 w 74"/>
                <a:gd name="T29" fmla="*/ 2 h 8"/>
                <a:gd name="T30" fmla="*/ 66 w 74"/>
                <a:gd name="T31" fmla="*/ 1 h 8"/>
                <a:gd name="T32" fmla="*/ 36 w 74"/>
                <a:gd name="T33" fmla="*/ 2 h 8"/>
                <a:gd name="T34" fmla="*/ 3 w 74"/>
                <a:gd name="T35" fmla="*/ 4 h 8"/>
                <a:gd name="T36" fmla="*/ 3 w 74"/>
                <a:gd name="T37" fmla="*/ 5 h 8"/>
                <a:gd name="T38" fmla="*/ 73 w 74"/>
                <a:gd name="T39" fmla="*/ 4 h 8"/>
                <a:gd name="T40" fmla="*/ 73 w 74"/>
                <a:gd name="T41" fmla="*/ 2 h 8"/>
                <a:gd name="T42" fmla="*/ 40 w 74"/>
                <a:gd name="T43" fmla="*/ 3 h 8"/>
                <a:gd name="T44" fmla="*/ 10 w 74"/>
                <a:gd name="T45" fmla="*/ 4 h 8"/>
                <a:gd name="T46" fmla="*/ 10 w 74"/>
                <a:gd name="T47" fmla="*/ 6 h 8"/>
                <a:gd name="T48" fmla="*/ 23 w 74"/>
                <a:gd name="T49" fmla="*/ 3 h 8"/>
                <a:gd name="T50" fmla="*/ 37 w 74"/>
                <a:gd name="T51" fmla="*/ 4 h 8"/>
                <a:gd name="T52" fmla="*/ 51 w 74"/>
                <a:gd name="T53" fmla="*/ 4 h 8"/>
                <a:gd name="T54" fmla="*/ 67 w 74"/>
                <a:gd name="T55" fmla="*/ 6 h 8"/>
                <a:gd name="T56" fmla="*/ 68 w 74"/>
                <a:gd name="T57" fmla="*/ 4 h 8"/>
                <a:gd name="T58" fmla="*/ 11 w 74"/>
                <a:gd name="T59" fmla="*/ 6 h 8"/>
                <a:gd name="T60" fmla="*/ 11 w 74"/>
                <a:gd name="T61" fmla="*/ 7 h 8"/>
                <a:gd name="T62" fmla="*/ 68 w 74"/>
                <a:gd name="T63" fmla="*/ 6 h 8"/>
                <a:gd name="T64" fmla="*/ 68 w 74"/>
                <a:gd name="T65" fmla="*/ 4 h 8"/>
                <a:gd name="T66" fmla="*/ 52 w 74"/>
                <a:gd name="T67" fmla="*/ 3 h 8"/>
                <a:gd name="T68" fmla="*/ 37 w 74"/>
                <a:gd name="T69" fmla="*/ 3 h 8"/>
                <a:gd name="T70" fmla="*/ 23 w 74"/>
                <a:gd name="T71" fmla="*/ 2 h 8"/>
                <a:gd name="T72" fmla="*/ 9 w 74"/>
                <a:gd name="T73" fmla="*/ 4 h 8"/>
                <a:gd name="T74" fmla="*/ 10 w 74"/>
                <a:gd name="T75" fmla="*/ 6 h 8"/>
                <a:gd name="T76" fmla="*/ 40 w 74"/>
                <a:gd name="T77" fmla="*/ 4 h 8"/>
                <a:gd name="T78" fmla="*/ 73 w 74"/>
                <a:gd name="T79" fmla="*/ 4 h 8"/>
                <a:gd name="T80" fmla="*/ 73 w 74"/>
                <a:gd name="T81" fmla="*/ 2 h 8"/>
                <a:gd name="T82" fmla="*/ 3 w 74"/>
                <a:gd name="T83" fmla="*/ 4 h 8"/>
                <a:gd name="T84" fmla="*/ 3 w 74"/>
                <a:gd name="T85" fmla="*/ 5 h 8"/>
                <a:gd name="T86" fmla="*/ 20 w 74"/>
                <a:gd name="T87" fmla="*/ 3 h 8"/>
                <a:gd name="T88" fmla="*/ 36 w 74"/>
                <a:gd name="T89" fmla="*/ 3 h 8"/>
                <a:gd name="T90" fmla="*/ 66 w 74"/>
                <a:gd name="T91" fmla="*/ 2 h 8"/>
                <a:gd name="T92" fmla="*/ 66 w 74"/>
                <a:gd name="T93" fmla="*/ 1 h 8"/>
                <a:gd name="T94" fmla="*/ 34 w 74"/>
                <a:gd name="T95" fmla="*/ 2 h 8"/>
                <a:gd name="T96" fmla="*/ 6 w 74"/>
                <a:gd name="T97" fmla="*/ 4 h 8"/>
                <a:gd name="T98" fmla="*/ 7 w 74"/>
                <a:gd name="T99" fmla="*/ 5 h 8"/>
                <a:gd name="T100" fmla="*/ 33 w 74"/>
                <a:gd name="T101" fmla="*/ 4 h 8"/>
                <a:gd name="T102" fmla="*/ 62 w 74"/>
                <a:gd name="T103" fmla="*/ 3 h 8"/>
                <a:gd name="T104" fmla="*/ 62 w 74"/>
                <a:gd name="T105" fmla="*/ 2 h 8"/>
                <a:gd name="T106" fmla="*/ 30 w 74"/>
                <a:gd name="T107" fmla="*/ 2 h 8"/>
                <a:gd name="T108" fmla="*/ 0 w 74"/>
                <a:gd name="T109" fmla="*/ 4 h 8"/>
                <a:gd name="T110" fmla="*/ 0 w 74"/>
                <a:gd name="T111" fmla="*/ 6 h 8"/>
                <a:gd name="T112" fmla="*/ 27 w 74"/>
                <a:gd name="T113" fmla="*/ 3 h 8"/>
                <a:gd name="T114" fmla="*/ 50 w 74"/>
                <a:gd name="T115" fmla="*/ 3 h 8"/>
                <a:gd name="T116" fmla="*/ 50 w 74"/>
                <a:gd name="T117" fmla="*/ 2 h 8"/>
                <a:gd name="T118" fmla="*/ 17 w 74"/>
                <a:gd name="T119" fmla="*/ 5 h 8"/>
                <a:gd name="T120" fmla="*/ 17 w 74"/>
                <a:gd name="T12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4" h="8">
                  <a:moveTo>
                    <a:pt x="17" y="6"/>
                  </a:moveTo>
                  <a:cubicBezTo>
                    <a:pt x="29" y="5"/>
                    <a:pt x="40" y="6"/>
                    <a:pt x="51" y="3"/>
                  </a:cubicBezTo>
                  <a:cubicBezTo>
                    <a:pt x="51" y="3"/>
                    <a:pt x="51" y="2"/>
                    <a:pt x="51" y="2"/>
                  </a:cubicBezTo>
                  <a:cubicBezTo>
                    <a:pt x="43" y="0"/>
                    <a:pt x="36" y="1"/>
                    <a:pt x="28" y="2"/>
                  </a:cubicBezTo>
                  <a:cubicBezTo>
                    <a:pt x="19" y="3"/>
                    <a:pt x="10" y="5"/>
                    <a:pt x="0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0" y="3"/>
                    <a:pt x="20" y="4"/>
                    <a:pt x="30" y="3"/>
                  </a:cubicBezTo>
                  <a:cubicBezTo>
                    <a:pt x="41" y="3"/>
                    <a:pt x="52" y="3"/>
                    <a:pt x="62" y="3"/>
                  </a:cubicBezTo>
                  <a:cubicBezTo>
                    <a:pt x="62" y="3"/>
                    <a:pt x="62" y="2"/>
                    <a:pt x="62" y="2"/>
                  </a:cubicBezTo>
                  <a:cubicBezTo>
                    <a:pt x="53" y="2"/>
                    <a:pt x="43" y="2"/>
                    <a:pt x="33" y="3"/>
                  </a:cubicBezTo>
                  <a:cubicBezTo>
                    <a:pt x="25" y="3"/>
                    <a:pt x="16" y="5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15" y="2"/>
                    <a:pt x="25" y="3"/>
                    <a:pt x="34" y="3"/>
                  </a:cubicBezTo>
                  <a:cubicBezTo>
                    <a:pt x="39" y="3"/>
                    <a:pt x="44" y="3"/>
                    <a:pt x="50" y="2"/>
                  </a:cubicBezTo>
                  <a:cubicBezTo>
                    <a:pt x="55" y="2"/>
                    <a:pt x="61" y="2"/>
                    <a:pt x="66" y="2"/>
                  </a:cubicBezTo>
                  <a:cubicBezTo>
                    <a:pt x="66" y="2"/>
                    <a:pt x="66" y="1"/>
                    <a:pt x="66" y="1"/>
                  </a:cubicBezTo>
                  <a:cubicBezTo>
                    <a:pt x="56" y="3"/>
                    <a:pt x="46" y="2"/>
                    <a:pt x="36" y="2"/>
                  </a:cubicBezTo>
                  <a:cubicBezTo>
                    <a:pt x="25" y="2"/>
                    <a:pt x="14" y="2"/>
                    <a:pt x="3" y="4"/>
                  </a:cubicBezTo>
                  <a:cubicBezTo>
                    <a:pt x="2" y="4"/>
                    <a:pt x="2" y="5"/>
                    <a:pt x="3" y="5"/>
                  </a:cubicBezTo>
                  <a:cubicBezTo>
                    <a:pt x="26" y="4"/>
                    <a:pt x="50" y="3"/>
                    <a:pt x="73" y="4"/>
                  </a:cubicBezTo>
                  <a:cubicBezTo>
                    <a:pt x="73" y="3"/>
                    <a:pt x="73" y="3"/>
                    <a:pt x="73" y="2"/>
                  </a:cubicBezTo>
                  <a:cubicBezTo>
                    <a:pt x="62" y="2"/>
                    <a:pt x="51" y="3"/>
                    <a:pt x="40" y="3"/>
                  </a:cubicBezTo>
                  <a:cubicBezTo>
                    <a:pt x="30" y="3"/>
                    <a:pt x="20" y="5"/>
                    <a:pt x="10" y="4"/>
                  </a:cubicBezTo>
                  <a:cubicBezTo>
                    <a:pt x="10" y="5"/>
                    <a:pt x="10" y="5"/>
                    <a:pt x="10" y="6"/>
                  </a:cubicBezTo>
                  <a:cubicBezTo>
                    <a:pt x="14" y="4"/>
                    <a:pt x="18" y="3"/>
                    <a:pt x="23" y="3"/>
                  </a:cubicBezTo>
                  <a:cubicBezTo>
                    <a:pt x="27" y="3"/>
                    <a:pt x="32" y="4"/>
                    <a:pt x="37" y="4"/>
                  </a:cubicBezTo>
                  <a:cubicBezTo>
                    <a:pt x="42" y="4"/>
                    <a:pt x="47" y="4"/>
                    <a:pt x="51" y="4"/>
                  </a:cubicBezTo>
                  <a:cubicBezTo>
                    <a:pt x="57" y="4"/>
                    <a:pt x="62" y="4"/>
                    <a:pt x="67" y="6"/>
                  </a:cubicBezTo>
                  <a:cubicBezTo>
                    <a:pt x="68" y="5"/>
                    <a:pt x="68" y="5"/>
                    <a:pt x="68" y="4"/>
                  </a:cubicBezTo>
                  <a:cubicBezTo>
                    <a:pt x="49" y="5"/>
                    <a:pt x="30" y="7"/>
                    <a:pt x="11" y="6"/>
                  </a:cubicBezTo>
                  <a:cubicBezTo>
                    <a:pt x="11" y="6"/>
                    <a:pt x="11" y="7"/>
                    <a:pt x="11" y="7"/>
                  </a:cubicBezTo>
                  <a:cubicBezTo>
                    <a:pt x="30" y="8"/>
                    <a:pt x="49" y="6"/>
                    <a:pt x="68" y="6"/>
                  </a:cubicBezTo>
                  <a:cubicBezTo>
                    <a:pt x="68" y="6"/>
                    <a:pt x="68" y="5"/>
                    <a:pt x="68" y="4"/>
                  </a:cubicBezTo>
                  <a:cubicBezTo>
                    <a:pt x="62" y="3"/>
                    <a:pt x="57" y="3"/>
                    <a:pt x="52" y="3"/>
                  </a:cubicBezTo>
                  <a:cubicBezTo>
                    <a:pt x="47" y="3"/>
                    <a:pt x="42" y="3"/>
                    <a:pt x="37" y="3"/>
                  </a:cubicBezTo>
                  <a:cubicBezTo>
                    <a:pt x="32" y="3"/>
                    <a:pt x="27" y="2"/>
                    <a:pt x="23" y="2"/>
                  </a:cubicBezTo>
                  <a:cubicBezTo>
                    <a:pt x="18" y="2"/>
                    <a:pt x="14" y="3"/>
                    <a:pt x="9" y="4"/>
                  </a:cubicBezTo>
                  <a:cubicBezTo>
                    <a:pt x="9" y="5"/>
                    <a:pt x="9" y="5"/>
                    <a:pt x="10" y="6"/>
                  </a:cubicBezTo>
                  <a:cubicBezTo>
                    <a:pt x="20" y="6"/>
                    <a:pt x="30" y="5"/>
                    <a:pt x="40" y="4"/>
                  </a:cubicBezTo>
                  <a:cubicBezTo>
                    <a:pt x="51" y="4"/>
                    <a:pt x="62" y="3"/>
                    <a:pt x="73" y="4"/>
                  </a:cubicBezTo>
                  <a:cubicBezTo>
                    <a:pt x="74" y="4"/>
                    <a:pt x="74" y="2"/>
                    <a:pt x="73" y="2"/>
                  </a:cubicBezTo>
                  <a:cubicBezTo>
                    <a:pt x="50" y="2"/>
                    <a:pt x="26" y="3"/>
                    <a:pt x="3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9" y="4"/>
                    <a:pt x="14" y="4"/>
                    <a:pt x="20" y="3"/>
                  </a:cubicBezTo>
                  <a:cubicBezTo>
                    <a:pt x="25" y="3"/>
                    <a:pt x="31" y="3"/>
                    <a:pt x="36" y="3"/>
                  </a:cubicBezTo>
                  <a:cubicBezTo>
                    <a:pt x="47" y="3"/>
                    <a:pt x="57" y="4"/>
                    <a:pt x="66" y="2"/>
                  </a:cubicBezTo>
                  <a:cubicBezTo>
                    <a:pt x="67" y="2"/>
                    <a:pt x="67" y="1"/>
                    <a:pt x="66" y="1"/>
                  </a:cubicBezTo>
                  <a:cubicBezTo>
                    <a:pt x="55" y="1"/>
                    <a:pt x="45" y="2"/>
                    <a:pt x="34" y="2"/>
                  </a:cubicBezTo>
                  <a:cubicBezTo>
                    <a:pt x="25" y="2"/>
                    <a:pt x="15" y="1"/>
                    <a:pt x="6" y="4"/>
                  </a:cubicBezTo>
                  <a:cubicBezTo>
                    <a:pt x="6" y="4"/>
                    <a:pt x="6" y="5"/>
                    <a:pt x="7" y="5"/>
                  </a:cubicBezTo>
                  <a:cubicBezTo>
                    <a:pt x="15" y="6"/>
                    <a:pt x="24" y="4"/>
                    <a:pt x="33" y="4"/>
                  </a:cubicBezTo>
                  <a:cubicBezTo>
                    <a:pt x="43" y="3"/>
                    <a:pt x="53" y="3"/>
                    <a:pt x="62" y="3"/>
                  </a:cubicBezTo>
                  <a:cubicBezTo>
                    <a:pt x="63" y="3"/>
                    <a:pt x="63" y="2"/>
                    <a:pt x="62" y="2"/>
                  </a:cubicBezTo>
                  <a:cubicBezTo>
                    <a:pt x="52" y="2"/>
                    <a:pt x="41" y="2"/>
                    <a:pt x="30" y="2"/>
                  </a:cubicBezTo>
                  <a:cubicBezTo>
                    <a:pt x="20" y="3"/>
                    <a:pt x="10" y="2"/>
                    <a:pt x="0" y="4"/>
                  </a:cubicBezTo>
                  <a:cubicBezTo>
                    <a:pt x="0" y="4"/>
                    <a:pt x="0" y="6"/>
                    <a:pt x="0" y="6"/>
                  </a:cubicBezTo>
                  <a:cubicBezTo>
                    <a:pt x="9" y="6"/>
                    <a:pt x="18" y="4"/>
                    <a:pt x="27" y="3"/>
                  </a:cubicBezTo>
                  <a:cubicBezTo>
                    <a:pt x="35" y="2"/>
                    <a:pt x="43" y="1"/>
                    <a:pt x="50" y="3"/>
                  </a:cubicBezTo>
                  <a:cubicBezTo>
                    <a:pt x="50" y="3"/>
                    <a:pt x="50" y="2"/>
                    <a:pt x="50" y="2"/>
                  </a:cubicBezTo>
                  <a:cubicBezTo>
                    <a:pt x="39" y="5"/>
                    <a:pt x="28" y="3"/>
                    <a:pt x="17" y="5"/>
                  </a:cubicBezTo>
                  <a:cubicBezTo>
                    <a:pt x="17" y="5"/>
                    <a:pt x="17" y="7"/>
                    <a:pt x="17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1" name="Freeform 524"/>
            <p:cNvSpPr/>
            <p:nvPr/>
          </p:nvSpPr>
          <p:spPr bwMode="auto">
            <a:xfrm>
              <a:off x="4635" y="2909"/>
              <a:ext cx="93" cy="10"/>
            </a:xfrm>
            <a:custGeom>
              <a:avLst/>
              <a:gdLst>
                <a:gd name="T0" fmla="*/ 24 w 72"/>
                <a:gd name="T1" fmla="*/ 5 h 8"/>
                <a:gd name="T2" fmla="*/ 58 w 72"/>
                <a:gd name="T3" fmla="*/ 5 h 8"/>
                <a:gd name="T4" fmla="*/ 58 w 72"/>
                <a:gd name="T5" fmla="*/ 4 h 8"/>
                <a:gd name="T6" fmla="*/ 6 w 72"/>
                <a:gd name="T7" fmla="*/ 4 h 8"/>
                <a:gd name="T8" fmla="*/ 7 w 72"/>
                <a:gd name="T9" fmla="*/ 5 h 8"/>
                <a:gd name="T10" fmla="*/ 66 w 72"/>
                <a:gd name="T11" fmla="*/ 4 h 8"/>
                <a:gd name="T12" fmla="*/ 66 w 72"/>
                <a:gd name="T13" fmla="*/ 2 h 8"/>
                <a:gd name="T14" fmla="*/ 29 w 72"/>
                <a:gd name="T15" fmla="*/ 4 h 8"/>
                <a:gd name="T16" fmla="*/ 14 w 72"/>
                <a:gd name="T17" fmla="*/ 4 h 8"/>
                <a:gd name="T18" fmla="*/ 0 w 72"/>
                <a:gd name="T19" fmla="*/ 6 h 8"/>
                <a:gd name="T20" fmla="*/ 1 w 72"/>
                <a:gd name="T21" fmla="*/ 8 h 8"/>
                <a:gd name="T22" fmla="*/ 36 w 72"/>
                <a:gd name="T23" fmla="*/ 6 h 8"/>
                <a:gd name="T24" fmla="*/ 51 w 72"/>
                <a:gd name="T25" fmla="*/ 6 h 8"/>
                <a:gd name="T26" fmla="*/ 66 w 72"/>
                <a:gd name="T27" fmla="*/ 4 h 8"/>
                <a:gd name="T28" fmla="*/ 66 w 72"/>
                <a:gd name="T29" fmla="*/ 3 h 8"/>
                <a:gd name="T30" fmla="*/ 34 w 72"/>
                <a:gd name="T31" fmla="*/ 4 h 8"/>
                <a:gd name="T32" fmla="*/ 4 w 72"/>
                <a:gd name="T33" fmla="*/ 5 h 8"/>
                <a:gd name="T34" fmla="*/ 4 w 72"/>
                <a:gd name="T35" fmla="*/ 6 h 8"/>
                <a:gd name="T36" fmla="*/ 11 w 72"/>
                <a:gd name="T37" fmla="*/ 6 h 8"/>
                <a:gd name="T38" fmla="*/ 19 w 72"/>
                <a:gd name="T39" fmla="*/ 6 h 8"/>
                <a:gd name="T40" fmla="*/ 37 w 72"/>
                <a:gd name="T41" fmla="*/ 6 h 8"/>
                <a:gd name="T42" fmla="*/ 72 w 72"/>
                <a:gd name="T43" fmla="*/ 8 h 8"/>
                <a:gd name="T44" fmla="*/ 72 w 72"/>
                <a:gd name="T45" fmla="*/ 7 h 8"/>
                <a:gd name="T46" fmla="*/ 9 w 72"/>
                <a:gd name="T47" fmla="*/ 5 h 8"/>
                <a:gd name="T48" fmla="*/ 9 w 72"/>
                <a:gd name="T49" fmla="*/ 6 h 8"/>
                <a:gd name="T50" fmla="*/ 72 w 72"/>
                <a:gd name="T51" fmla="*/ 8 h 8"/>
                <a:gd name="T52" fmla="*/ 72 w 72"/>
                <a:gd name="T53" fmla="*/ 7 h 8"/>
                <a:gd name="T54" fmla="*/ 36 w 72"/>
                <a:gd name="T55" fmla="*/ 5 h 8"/>
                <a:gd name="T56" fmla="*/ 19 w 72"/>
                <a:gd name="T57" fmla="*/ 5 h 8"/>
                <a:gd name="T58" fmla="*/ 11 w 72"/>
                <a:gd name="T59" fmla="*/ 5 h 8"/>
                <a:gd name="T60" fmla="*/ 4 w 72"/>
                <a:gd name="T61" fmla="*/ 5 h 8"/>
                <a:gd name="T62" fmla="*/ 4 w 72"/>
                <a:gd name="T63" fmla="*/ 6 h 8"/>
                <a:gd name="T64" fmla="*/ 34 w 72"/>
                <a:gd name="T65" fmla="*/ 5 h 8"/>
                <a:gd name="T66" fmla="*/ 50 w 72"/>
                <a:gd name="T67" fmla="*/ 4 h 8"/>
                <a:gd name="T68" fmla="*/ 66 w 72"/>
                <a:gd name="T69" fmla="*/ 5 h 8"/>
                <a:gd name="T70" fmla="*/ 66 w 72"/>
                <a:gd name="T71" fmla="*/ 3 h 8"/>
                <a:gd name="T72" fmla="*/ 51 w 72"/>
                <a:gd name="T73" fmla="*/ 5 h 8"/>
                <a:gd name="T74" fmla="*/ 36 w 72"/>
                <a:gd name="T75" fmla="*/ 5 h 8"/>
                <a:gd name="T76" fmla="*/ 1 w 72"/>
                <a:gd name="T77" fmla="*/ 6 h 8"/>
                <a:gd name="T78" fmla="*/ 1 w 72"/>
                <a:gd name="T79" fmla="*/ 8 h 8"/>
                <a:gd name="T80" fmla="*/ 15 w 72"/>
                <a:gd name="T81" fmla="*/ 5 h 8"/>
                <a:gd name="T82" fmla="*/ 29 w 72"/>
                <a:gd name="T83" fmla="*/ 5 h 8"/>
                <a:gd name="T84" fmla="*/ 66 w 72"/>
                <a:gd name="T85" fmla="*/ 4 h 8"/>
                <a:gd name="T86" fmla="*/ 66 w 72"/>
                <a:gd name="T87" fmla="*/ 2 h 8"/>
                <a:gd name="T88" fmla="*/ 6 w 72"/>
                <a:gd name="T89" fmla="*/ 4 h 8"/>
                <a:gd name="T90" fmla="*/ 6 w 72"/>
                <a:gd name="T91" fmla="*/ 5 h 8"/>
                <a:gd name="T92" fmla="*/ 58 w 72"/>
                <a:gd name="T93" fmla="*/ 5 h 8"/>
                <a:gd name="T94" fmla="*/ 58 w 72"/>
                <a:gd name="T95" fmla="*/ 4 h 8"/>
                <a:gd name="T96" fmla="*/ 24 w 72"/>
                <a:gd name="T97" fmla="*/ 4 h 8"/>
                <a:gd name="T98" fmla="*/ 24 w 72"/>
                <a:gd name="T9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" h="8">
                  <a:moveTo>
                    <a:pt x="24" y="5"/>
                  </a:moveTo>
                  <a:cubicBezTo>
                    <a:pt x="35" y="5"/>
                    <a:pt x="47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41" y="3"/>
                    <a:pt x="24" y="4"/>
                    <a:pt x="6" y="4"/>
                  </a:cubicBezTo>
                  <a:cubicBezTo>
                    <a:pt x="6" y="4"/>
                    <a:pt x="6" y="5"/>
                    <a:pt x="7" y="5"/>
                  </a:cubicBezTo>
                  <a:cubicBezTo>
                    <a:pt x="26" y="1"/>
                    <a:pt x="46" y="2"/>
                    <a:pt x="66" y="4"/>
                  </a:cubicBezTo>
                  <a:cubicBezTo>
                    <a:pt x="66" y="3"/>
                    <a:pt x="66" y="3"/>
                    <a:pt x="66" y="2"/>
                  </a:cubicBezTo>
                  <a:cubicBezTo>
                    <a:pt x="54" y="2"/>
                    <a:pt x="41" y="4"/>
                    <a:pt x="29" y="4"/>
                  </a:cubicBezTo>
                  <a:cubicBezTo>
                    <a:pt x="24" y="4"/>
                    <a:pt x="19" y="4"/>
                    <a:pt x="14" y="4"/>
                  </a:cubicBezTo>
                  <a:cubicBezTo>
                    <a:pt x="10" y="4"/>
                    <a:pt x="5" y="4"/>
                    <a:pt x="0" y="6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13" y="7"/>
                    <a:pt x="24" y="7"/>
                    <a:pt x="36" y="6"/>
                  </a:cubicBezTo>
                  <a:cubicBezTo>
                    <a:pt x="42" y="5"/>
                    <a:pt x="47" y="6"/>
                    <a:pt x="51" y="6"/>
                  </a:cubicBezTo>
                  <a:cubicBezTo>
                    <a:pt x="56" y="6"/>
                    <a:pt x="61" y="6"/>
                    <a:pt x="66" y="4"/>
                  </a:cubicBezTo>
                  <a:cubicBezTo>
                    <a:pt x="67" y="4"/>
                    <a:pt x="66" y="3"/>
                    <a:pt x="66" y="3"/>
                  </a:cubicBezTo>
                  <a:cubicBezTo>
                    <a:pt x="55" y="2"/>
                    <a:pt x="44" y="4"/>
                    <a:pt x="34" y="4"/>
                  </a:cubicBezTo>
                  <a:cubicBezTo>
                    <a:pt x="24" y="4"/>
                    <a:pt x="14" y="6"/>
                    <a:pt x="4" y="5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6" y="5"/>
                    <a:pt x="9" y="6"/>
                    <a:pt x="11" y="6"/>
                  </a:cubicBezTo>
                  <a:cubicBezTo>
                    <a:pt x="14" y="6"/>
                    <a:pt x="17" y="6"/>
                    <a:pt x="19" y="6"/>
                  </a:cubicBezTo>
                  <a:cubicBezTo>
                    <a:pt x="25" y="6"/>
                    <a:pt x="31" y="6"/>
                    <a:pt x="37" y="6"/>
                  </a:cubicBezTo>
                  <a:cubicBezTo>
                    <a:pt x="48" y="6"/>
                    <a:pt x="60" y="8"/>
                    <a:pt x="72" y="8"/>
                  </a:cubicBezTo>
                  <a:cubicBezTo>
                    <a:pt x="72" y="8"/>
                    <a:pt x="72" y="7"/>
                    <a:pt x="72" y="7"/>
                  </a:cubicBezTo>
                  <a:cubicBezTo>
                    <a:pt x="51" y="6"/>
                    <a:pt x="30" y="5"/>
                    <a:pt x="9" y="5"/>
                  </a:cubicBezTo>
                  <a:cubicBezTo>
                    <a:pt x="8" y="5"/>
                    <a:pt x="8" y="6"/>
                    <a:pt x="9" y="6"/>
                  </a:cubicBezTo>
                  <a:cubicBezTo>
                    <a:pt x="30" y="6"/>
                    <a:pt x="51" y="8"/>
                    <a:pt x="72" y="8"/>
                  </a:cubicBezTo>
                  <a:cubicBezTo>
                    <a:pt x="72" y="7"/>
                    <a:pt x="72" y="7"/>
                    <a:pt x="72" y="7"/>
                  </a:cubicBezTo>
                  <a:cubicBezTo>
                    <a:pt x="60" y="6"/>
                    <a:pt x="48" y="5"/>
                    <a:pt x="36" y="5"/>
                  </a:cubicBezTo>
                  <a:cubicBezTo>
                    <a:pt x="30" y="5"/>
                    <a:pt x="25" y="5"/>
                    <a:pt x="19" y="5"/>
                  </a:cubicBezTo>
                  <a:cubicBezTo>
                    <a:pt x="16" y="5"/>
                    <a:pt x="14" y="5"/>
                    <a:pt x="11" y="5"/>
                  </a:cubicBezTo>
                  <a:cubicBezTo>
                    <a:pt x="8" y="4"/>
                    <a:pt x="6" y="4"/>
                    <a:pt x="4" y="5"/>
                  </a:cubicBezTo>
                  <a:cubicBezTo>
                    <a:pt x="3" y="5"/>
                    <a:pt x="3" y="6"/>
                    <a:pt x="4" y="6"/>
                  </a:cubicBezTo>
                  <a:cubicBezTo>
                    <a:pt x="14" y="7"/>
                    <a:pt x="24" y="5"/>
                    <a:pt x="34" y="5"/>
                  </a:cubicBezTo>
                  <a:cubicBezTo>
                    <a:pt x="39" y="5"/>
                    <a:pt x="44" y="5"/>
                    <a:pt x="50" y="4"/>
                  </a:cubicBezTo>
                  <a:cubicBezTo>
                    <a:pt x="55" y="4"/>
                    <a:pt x="60" y="4"/>
                    <a:pt x="66" y="5"/>
                  </a:cubicBezTo>
                  <a:cubicBezTo>
                    <a:pt x="66" y="4"/>
                    <a:pt x="66" y="4"/>
                    <a:pt x="66" y="3"/>
                  </a:cubicBezTo>
                  <a:cubicBezTo>
                    <a:pt x="61" y="5"/>
                    <a:pt x="56" y="5"/>
                    <a:pt x="51" y="5"/>
                  </a:cubicBezTo>
                  <a:cubicBezTo>
                    <a:pt x="46" y="5"/>
                    <a:pt x="41" y="4"/>
                    <a:pt x="36" y="5"/>
                  </a:cubicBezTo>
                  <a:cubicBezTo>
                    <a:pt x="24" y="5"/>
                    <a:pt x="13" y="6"/>
                    <a:pt x="1" y="6"/>
                  </a:cubicBezTo>
                  <a:cubicBezTo>
                    <a:pt x="1" y="7"/>
                    <a:pt x="1" y="7"/>
                    <a:pt x="1" y="8"/>
                  </a:cubicBezTo>
                  <a:cubicBezTo>
                    <a:pt x="5" y="6"/>
                    <a:pt x="10" y="5"/>
                    <a:pt x="15" y="5"/>
                  </a:cubicBezTo>
                  <a:cubicBezTo>
                    <a:pt x="19" y="5"/>
                    <a:pt x="24" y="5"/>
                    <a:pt x="29" y="5"/>
                  </a:cubicBezTo>
                  <a:cubicBezTo>
                    <a:pt x="41" y="5"/>
                    <a:pt x="54" y="3"/>
                    <a:pt x="66" y="4"/>
                  </a:cubicBezTo>
                  <a:cubicBezTo>
                    <a:pt x="67" y="4"/>
                    <a:pt x="67" y="2"/>
                    <a:pt x="66" y="2"/>
                  </a:cubicBezTo>
                  <a:cubicBezTo>
                    <a:pt x="46" y="1"/>
                    <a:pt x="26" y="0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24" y="5"/>
                    <a:pt x="41" y="5"/>
                    <a:pt x="58" y="5"/>
                  </a:cubicBezTo>
                  <a:cubicBezTo>
                    <a:pt x="59" y="5"/>
                    <a:pt x="59" y="4"/>
                    <a:pt x="58" y="4"/>
                  </a:cubicBezTo>
                  <a:cubicBezTo>
                    <a:pt x="47" y="4"/>
                    <a:pt x="35" y="4"/>
                    <a:pt x="24" y="4"/>
                  </a:cubicBezTo>
                  <a:cubicBezTo>
                    <a:pt x="23" y="4"/>
                    <a:pt x="23" y="5"/>
                    <a:pt x="24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2" name="Freeform 525"/>
            <p:cNvSpPr/>
            <p:nvPr/>
          </p:nvSpPr>
          <p:spPr bwMode="auto">
            <a:xfrm>
              <a:off x="4677" y="2925"/>
              <a:ext cx="9" cy="152"/>
            </a:xfrm>
            <a:custGeom>
              <a:avLst/>
              <a:gdLst>
                <a:gd name="T0" fmla="*/ 2 w 7"/>
                <a:gd name="T1" fmla="*/ 1 h 117"/>
                <a:gd name="T2" fmla="*/ 3 w 7"/>
                <a:gd name="T3" fmla="*/ 48 h 117"/>
                <a:gd name="T4" fmla="*/ 3 w 7"/>
                <a:gd name="T5" fmla="*/ 72 h 117"/>
                <a:gd name="T6" fmla="*/ 2 w 7"/>
                <a:gd name="T7" fmla="*/ 95 h 117"/>
                <a:gd name="T8" fmla="*/ 3 w 7"/>
                <a:gd name="T9" fmla="*/ 101 h 117"/>
                <a:gd name="T10" fmla="*/ 3 w 7"/>
                <a:gd name="T11" fmla="*/ 107 h 117"/>
                <a:gd name="T12" fmla="*/ 4 w 7"/>
                <a:gd name="T13" fmla="*/ 116 h 117"/>
                <a:gd name="T14" fmla="*/ 5 w 7"/>
                <a:gd name="T15" fmla="*/ 116 h 117"/>
                <a:gd name="T16" fmla="*/ 2 w 7"/>
                <a:gd name="T17" fmla="*/ 112 h 117"/>
                <a:gd name="T18" fmla="*/ 2 w 7"/>
                <a:gd name="T19" fmla="*/ 112 h 117"/>
                <a:gd name="T20" fmla="*/ 7 w 7"/>
                <a:gd name="T21" fmla="*/ 116 h 117"/>
                <a:gd name="T22" fmla="*/ 7 w 7"/>
                <a:gd name="T23" fmla="*/ 115 h 117"/>
                <a:gd name="T24" fmla="*/ 2 w 7"/>
                <a:gd name="T25" fmla="*/ 115 h 117"/>
                <a:gd name="T26" fmla="*/ 3 w 7"/>
                <a:gd name="T27" fmla="*/ 116 h 117"/>
                <a:gd name="T28" fmla="*/ 6 w 7"/>
                <a:gd name="T29" fmla="*/ 116 h 117"/>
                <a:gd name="T30" fmla="*/ 5 w 7"/>
                <a:gd name="T31" fmla="*/ 113 h 117"/>
                <a:gd name="T32" fmla="*/ 1 w 7"/>
                <a:gd name="T33" fmla="*/ 113 h 117"/>
                <a:gd name="T34" fmla="*/ 3 w 7"/>
                <a:gd name="T35" fmla="*/ 116 h 117"/>
                <a:gd name="T36" fmla="*/ 4 w 7"/>
                <a:gd name="T37" fmla="*/ 115 h 117"/>
                <a:gd name="T38" fmla="*/ 3 w 7"/>
                <a:gd name="T39" fmla="*/ 111 h 117"/>
                <a:gd name="T40" fmla="*/ 4 w 7"/>
                <a:gd name="T41" fmla="*/ 106 h 117"/>
                <a:gd name="T42" fmla="*/ 3 w 7"/>
                <a:gd name="T43" fmla="*/ 95 h 117"/>
                <a:gd name="T44" fmla="*/ 2 w 7"/>
                <a:gd name="T45" fmla="*/ 72 h 117"/>
                <a:gd name="T46" fmla="*/ 2 w 7"/>
                <a:gd name="T47" fmla="*/ 48 h 117"/>
                <a:gd name="T48" fmla="*/ 2 w 7"/>
                <a:gd name="T49" fmla="*/ 25 h 117"/>
                <a:gd name="T50" fmla="*/ 2 w 7"/>
                <a:gd name="T51" fmla="*/ 5 h 117"/>
                <a:gd name="T52" fmla="*/ 1 w 7"/>
                <a:gd name="T53" fmla="*/ 5 h 117"/>
                <a:gd name="T54" fmla="*/ 1 w 7"/>
                <a:gd name="T55" fmla="*/ 53 h 117"/>
                <a:gd name="T56" fmla="*/ 1 w 7"/>
                <a:gd name="T57" fmla="*/ 76 h 117"/>
                <a:gd name="T58" fmla="*/ 2 w 7"/>
                <a:gd name="T59" fmla="*/ 99 h 117"/>
                <a:gd name="T60" fmla="*/ 2 w 7"/>
                <a:gd name="T61" fmla="*/ 109 h 117"/>
                <a:gd name="T62" fmla="*/ 3 w 7"/>
                <a:gd name="T63" fmla="*/ 116 h 117"/>
                <a:gd name="T64" fmla="*/ 3 w 7"/>
                <a:gd name="T65" fmla="*/ 115 h 117"/>
                <a:gd name="T66" fmla="*/ 2 w 7"/>
                <a:gd name="T67" fmla="*/ 113 h 117"/>
                <a:gd name="T68" fmla="*/ 4 w 7"/>
                <a:gd name="T69" fmla="*/ 113 h 117"/>
                <a:gd name="T70" fmla="*/ 5 w 7"/>
                <a:gd name="T71" fmla="*/ 115 h 117"/>
                <a:gd name="T72" fmla="*/ 3 w 7"/>
                <a:gd name="T73" fmla="*/ 115 h 117"/>
                <a:gd name="T74" fmla="*/ 3 w 7"/>
                <a:gd name="T75" fmla="*/ 116 h 117"/>
                <a:gd name="T76" fmla="*/ 6 w 7"/>
                <a:gd name="T77" fmla="*/ 115 h 117"/>
                <a:gd name="T78" fmla="*/ 6 w 7"/>
                <a:gd name="T79" fmla="*/ 114 h 117"/>
                <a:gd name="T80" fmla="*/ 3 w 7"/>
                <a:gd name="T81" fmla="*/ 113 h 117"/>
                <a:gd name="T82" fmla="*/ 2 w 7"/>
                <a:gd name="T83" fmla="*/ 113 h 117"/>
                <a:gd name="T84" fmla="*/ 4 w 7"/>
                <a:gd name="T85" fmla="*/ 116 h 117"/>
                <a:gd name="T86" fmla="*/ 5 w 7"/>
                <a:gd name="T87" fmla="*/ 116 h 117"/>
                <a:gd name="T88" fmla="*/ 4 w 7"/>
                <a:gd name="T89" fmla="*/ 107 h 117"/>
                <a:gd name="T90" fmla="*/ 4 w 7"/>
                <a:gd name="T91" fmla="*/ 99 h 117"/>
                <a:gd name="T92" fmla="*/ 4 w 7"/>
                <a:gd name="T93" fmla="*/ 76 h 117"/>
                <a:gd name="T94" fmla="*/ 5 w 7"/>
                <a:gd name="T95" fmla="*/ 52 h 117"/>
                <a:gd name="T96" fmla="*/ 4 w 7"/>
                <a:gd name="T97" fmla="*/ 29 h 117"/>
                <a:gd name="T98" fmla="*/ 3 w 7"/>
                <a:gd name="T99" fmla="*/ 1 h 117"/>
                <a:gd name="T100" fmla="*/ 2 w 7"/>
                <a:gd name="T101" fmla="*/ 1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" h="117">
                  <a:moveTo>
                    <a:pt x="2" y="1"/>
                  </a:moveTo>
                  <a:cubicBezTo>
                    <a:pt x="2" y="17"/>
                    <a:pt x="3" y="33"/>
                    <a:pt x="3" y="48"/>
                  </a:cubicBezTo>
                  <a:cubicBezTo>
                    <a:pt x="3" y="56"/>
                    <a:pt x="4" y="64"/>
                    <a:pt x="3" y="72"/>
                  </a:cubicBezTo>
                  <a:cubicBezTo>
                    <a:pt x="3" y="80"/>
                    <a:pt x="2" y="87"/>
                    <a:pt x="2" y="95"/>
                  </a:cubicBezTo>
                  <a:cubicBezTo>
                    <a:pt x="2" y="97"/>
                    <a:pt x="3" y="99"/>
                    <a:pt x="3" y="101"/>
                  </a:cubicBezTo>
                  <a:cubicBezTo>
                    <a:pt x="3" y="103"/>
                    <a:pt x="3" y="105"/>
                    <a:pt x="3" y="107"/>
                  </a:cubicBezTo>
                  <a:cubicBezTo>
                    <a:pt x="3" y="110"/>
                    <a:pt x="3" y="113"/>
                    <a:pt x="4" y="116"/>
                  </a:cubicBezTo>
                  <a:cubicBezTo>
                    <a:pt x="4" y="117"/>
                    <a:pt x="5" y="117"/>
                    <a:pt x="5" y="116"/>
                  </a:cubicBezTo>
                  <a:cubicBezTo>
                    <a:pt x="5" y="114"/>
                    <a:pt x="4" y="113"/>
                    <a:pt x="2" y="112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0" y="116"/>
                    <a:pt x="4" y="117"/>
                    <a:pt x="7" y="116"/>
                  </a:cubicBezTo>
                  <a:cubicBezTo>
                    <a:pt x="7" y="115"/>
                    <a:pt x="7" y="115"/>
                    <a:pt x="7" y="115"/>
                  </a:cubicBezTo>
                  <a:cubicBezTo>
                    <a:pt x="6" y="113"/>
                    <a:pt x="4" y="113"/>
                    <a:pt x="2" y="115"/>
                  </a:cubicBezTo>
                  <a:cubicBezTo>
                    <a:pt x="2" y="115"/>
                    <a:pt x="2" y="115"/>
                    <a:pt x="3" y="116"/>
                  </a:cubicBezTo>
                  <a:cubicBezTo>
                    <a:pt x="3" y="116"/>
                    <a:pt x="5" y="117"/>
                    <a:pt x="6" y="116"/>
                  </a:cubicBezTo>
                  <a:cubicBezTo>
                    <a:pt x="7" y="115"/>
                    <a:pt x="6" y="113"/>
                    <a:pt x="5" y="113"/>
                  </a:cubicBezTo>
                  <a:cubicBezTo>
                    <a:pt x="4" y="111"/>
                    <a:pt x="2" y="111"/>
                    <a:pt x="1" y="113"/>
                  </a:cubicBezTo>
                  <a:cubicBezTo>
                    <a:pt x="0" y="114"/>
                    <a:pt x="2" y="116"/>
                    <a:pt x="3" y="116"/>
                  </a:cubicBezTo>
                  <a:cubicBezTo>
                    <a:pt x="3" y="116"/>
                    <a:pt x="4" y="115"/>
                    <a:pt x="4" y="115"/>
                  </a:cubicBezTo>
                  <a:cubicBezTo>
                    <a:pt x="3" y="114"/>
                    <a:pt x="3" y="112"/>
                    <a:pt x="3" y="111"/>
                  </a:cubicBezTo>
                  <a:cubicBezTo>
                    <a:pt x="4" y="109"/>
                    <a:pt x="4" y="108"/>
                    <a:pt x="4" y="106"/>
                  </a:cubicBezTo>
                  <a:cubicBezTo>
                    <a:pt x="3" y="102"/>
                    <a:pt x="3" y="99"/>
                    <a:pt x="3" y="95"/>
                  </a:cubicBezTo>
                  <a:cubicBezTo>
                    <a:pt x="2" y="87"/>
                    <a:pt x="2" y="80"/>
                    <a:pt x="2" y="72"/>
                  </a:cubicBezTo>
                  <a:cubicBezTo>
                    <a:pt x="2" y="64"/>
                    <a:pt x="2" y="56"/>
                    <a:pt x="2" y="48"/>
                  </a:cubicBezTo>
                  <a:cubicBezTo>
                    <a:pt x="2" y="41"/>
                    <a:pt x="2" y="33"/>
                    <a:pt x="2" y="25"/>
                  </a:cubicBezTo>
                  <a:cubicBezTo>
                    <a:pt x="2" y="18"/>
                    <a:pt x="2" y="12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21"/>
                    <a:pt x="1" y="37"/>
                    <a:pt x="1" y="53"/>
                  </a:cubicBezTo>
                  <a:cubicBezTo>
                    <a:pt x="0" y="60"/>
                    <a:pt x="0" y="68"/>
                    <a:pt x="1" y="76"/>
                  </a:cubicBezTo>
                  <a:cubicBezTo>
                    <a:pt x="1" y="84"/>
                    <a:pt x="1" y="91"/>
                    <a:pt x="2" y="99"/>
                  </a:cubicBezTo>
                  <a:cubicBezTo>
                    <a:pt x="2" y="102"/>
                    <a:pt x="3" y="105"/>
                    <a:pt x="2" y="109"/>
                  </a:cubicBezTo>
                  <a:cubicBezTo>
                    <a:pt x="2" y="111"/>
                    <a:pt x="1" y="113"/>
                    <a:pt x="3" y="116"/>
                  </a:cubicBezTo>
                  <a:cubicBezTo>
                    <a:pt x="3" y="115"/>
                    <a:pt x="3" y="115"/>
                    <a:pt x="3" y="115"/>
                  </a:cubicBezTo>
                  <a:cubicBezTo>
                    <a:pt x="3" y="114"/>
                    <a:pt x="2" y="114"/>
                    <a:pt x="2" y="113"/>
                  </a:cubicBezTo>
                  <a:cubicBezTo>
                    <a:pt x="2" y="113"/>
                    <a:pt x="3" y="113"/>
                    <a:pt x="4" y="113"/>
                  </a:cubicBezTo>
                  <a:cubicBezTo>
                    <a:pt x="5" y="113"/>
                    <a:pt x="5" y="114"/>
                    <a:pt x="5" y="115"/>
                  </a:cubicBezTo>
                  <a:cubicBezTo>
                    <a:pt x="5" y="116"/>
                    <a:pt x="4" y="115"/>
                    <a:pt x="3" y="115"/>
                  </a:cubicBezTo>
                  <a:cubicBezTo>
                    <a:pt x="3" y="115"/>
                    <a:pt x="3" y="115"/>
                    <a:pt x="3" y="116"/>
                  </a:cubicBezTo>
                  <a:cubicBezTo>
                    <a:pt x="4" y="114"/>
                    <a:pt x="5" y="114"/>
                    <a:pt x="6" y="115"/>
                  </a:cubicBezTo>
                  <a:cubicBezTo>
                    <a:pt x="6" y="115"/>
                    <a:pt x="6" y="115"/>
                    <a:pt x="6" y="114"/>
                  </a:cubicBezTo>
                  <a:cubicBezTo>
                    <a:pt x="5" y="116"/>
                    <a:pt x="2" y="115"/>
                    <a:pt x="3" y="113"/>
                  </a:cubicBezTo>
                  <a:cubicBezTo>
                    <a:pt x="3" y="113"/>
                    <a:pt x="2" y="113"/>
                    <a:pt x="2" y="113"/>
                  </a:cubicBezTo>
                  <a:cubicBezTo>
                    <a:pt x="3" y="113"/>
                    <a:pt x="4" y="115"/>
                    <a:pt x="4" y="116"/>
                  </a:cubicBezTo>
                  <a:cubicBezTo>
                    <a:pt x="4" y="116"/>
                    <a:pt x="5" y="116"/>
                    <a:pt x="5" y="116"/>
                  </a:cubicBezTo>
                  <a:cubicBezTo>
                    <a:pt x="4" y="113"/>
                    <a:pt x="4" y="110"/>
                    <a:pt x="4" y="107"/>
                  </a:cubicBezTo>
                  <a:cubicBezTo>
                    <a:pt x="4" y="104"/>
                    <a:pt x="4" y="102"/>
                    <a:pt x="4" y="99"/>
                  </a:cubicBezTo>
                  <a:cubicBezTo>
                    <a:pt x="3" y="91"/>
                    <a:pt x="4" y="83"/>
                    <a:pt x="4" y="76"/>
                  </a:cubicBezTo>
                  <a:cubicBezTo>
                    <a:pt x="5" y="68"/>
                    <a:pt x="5" y="60"/>
                    <a:pt x="5" y="52"/>
                  </a:cubicBezTo>
                  <a:cubicBezTo>
                    <a:pt x="4" y="44"/>
                    <a:pt x="4" y="36"/>
                    <a:pt x="4" y="29"/>
                  </a:cubicBezTo>
                  <a:cubicBezTo>
                    <a:pt x="4" y="20"/>
                    <a:pt x="3" y="11"/>
                    <a:pt x="3" y="1"/>
                  </a:cubicBezTo>
                  <a:cubicBezTo>
                    <a:pt x="3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3" name="Freeform 526"/>
            <p:cNvSpPr/>
            <p:nvPr/>
          </p:nvSpPr>
          <p:spPr bwMode="auto">
            <a:xfrm>
              <a:off x="4607" y="2706"/>
              <a:ext cx="12" cy="40"/>
            </a:xfrm>
            <a:custGeom>
              <a:avLst/>
              <a:gdLst>
                <a:gd name="T0" fmla="*/ 6 w 9"/>
                <a:gd name="T1" fmla="*/ 11 h 31"/>
                <a:gd name="T2" fmla="*/ 7 w 9"/>
                <a:gd name="T3" fmla="*/ 28 h 31"/>
                <a:gd name="T4" fmla="*/ 8 w 9"/>
                <a:gd name="T5" fmla="*/ 28 h 31"/>
                <a:gd name="T6" fmla="*/ 7 w 9"/>
                <a:gd name="T7" fmla="*/ 2 h 31"/>
                <a:gd name="T8" fmla="*/ 6 w 9"/>
                <a:gd name="T9" fmla="*/ 2 h 31"/>
                <a:gd name="T10" fmla="*/ 3 w 9"/>
                <a:gd name="T11" fmla="*/ 15 h 31"/>
                <a:gd name="T12" fmla="*/ 4 w 9"/>
                <a:gd name="T13" fmla="*/ 30 h 31"/>
                <a:gd name="T14" fmla="*/ 6 w 9"/>
                <a:gd name="T15" fmla="*/ 30 h 31"/>
                <a:gd name="T16" fmla="*/ 6 w 9"/>
                <a:gd name="T17" fmla="*/ 14 h 31"/>
                <a:gd name="T18" fmla="*/ 6 w 9"/>
                <a:gd name="T19" fmla="*/ 0 h 31"/>
                <a:gd name="T20" fmla="*/ 4 w 9"/>
                <a:gd name="T21" fmla="*/ 0 h 31"/>
                <a:gd name="T22" fmla="*/ 4 w 9"/>
                <a:gd name="T23" fmla="*/ 26 h 31"/>
                <a:gd name="T24" fmla="*/ 5 w 9"/>
                <a:gd name="T25" fmla="*/ 26 h 31"/>
                <a:gd name="T26" fmla="*/ 5 w 9"/>
                <a:gd name="T27" fmla="*/ 14 h 31"/>
                <a:gd name="T28" fmla="*/ 3 w 9"/>
                <a:gd name="T29" fmla="*/ 3 h 31"/>
                <a:gd name="T30" fmla="*/ 2 w 9"/>
                <a:gd name="T31" fmla="*/ 3 h 31"/>
                <a:gd name="T32" fmla="*/ 1 w 9"/>
                <a:gd name="T33" fmla="*/ 14 h 31"/>
                <a:gd name="T34" fmla="*/ 3 w 9"/>
                <a:gd name="T35" fmla="*/ 26 h 31"/>
                <a:gd name="T36" fmla="*/ 4 w 9"/>
                <a:gd name="T37" fmla="*/ 26 h 31"/>
                <a:gd name="T38" fmla="*/ 3 w 9"/>
                <a:gd name="T39" fmla="*/ 5 h 31"/>
                <a:gd name="T40" fmla="*/ 2 w 9"/>
                <a:gd name="T41" fmla="*/ 5 h 31"/>
                <a:gd name="T42" fmla="*/ 3 w 9"/>
                <a:gd name="T43" fmla="*/ 28 h 31"/>
                <a:gd name="T44" fmla="*/ 4 w 9"/>
                <a:gd name="T45" fmla="*/ 28 h 31"/>
                <a:gd name="T46" fmla="*/ 3 w 9"/>
                <a:gd name="T47" fmla="*/ 4 h 31"/>
                <a:gd name="T48" fmla="*/ 1 w 9"/>
                <a:gd name="T49" fmla="*/ 4 h 31"/>
                <a:gd name="T50" fmla="*/ 3 w 9"/>
                <a:gd name="T51" fmla="*/ 15 h 31"/>
                <a:gd name="T52" fmla="*/ 4 w 9"/>
                <a:gd name="T53" fmla="*/ 21 h 31"/>
                <a:gd name="T54" fmla="*/ 3 w 9"/>
                <a:gd name="T55" fmla="*/ 25 h 31"/>
                <a:gd name="T56" fmla="*/ 4 w 9"/>
                <a:gd name="T57" fmla="*/ 26 h 31"/>
                <a:gd name="T58" fmla="*/ 5 w 9"/>
                <a:gd name="T59" fmla="*/ 22 h 31"/>
                <a:gd name="T60" fmla="*/ 4 w 9"/>
                <a:gd name="T61" fmla="*/ 16 h 31"/>
                <a:gd name="T62" fmla="*/ 3 w 9"/>
                <a:gd name="T63" fmla="*/ 10 h 31"/>
                <a:gd name="T64" fmla="*/ 3 w 9"/>
                <a:gd name="T65" fmla="*/ 5 h 31"/>
                <a:gd name="T66" fmla="*/ 1 w 9"/>
                <a:gd name="T67" fmla="*/ 4 h 31"/>
                <a:gd name="T68" fmla="*/ 3 w 9"/>
                <a:gd name="T69" fmla="*/ 28 h 31"/>
                <a:gd name="T70" fmla="*/ 4 w 9"/>
                <a:gd name="T71" fmla="*/ 28 h 31"/>
                <a:gd name="T72" fmla="*/ 3 w 9"/>
                <a:gd name="T73" fmla="*/ 5 h 31"/>
                <a:gd name="T74" fmla="*/ 2 w 9"/>
                <a:gd name="T75" fmla="*/ 5 h 31"/>
                <a:gd name="T76" fmla="*/ 3 w 9"/>
                <a:gd name="T77" fmla="*/ 26 h 31"/>
                <a:gd name="T78" fmla="*/ 4 w 9"/>
                <a:gd name="T79" fmla="*/ 26 h 31"/>
                <a:gd name="T80" fmla="*/ 2 w 9"/>
                <a:gd name="T81" fmla="*/ 15 h 31"/>
                <a:gd name="T82" fmla="*/ 3 w 9"/>
                <a:gd name="T83" fmla="*/ 3 h 31"/>
                <a:gd name="T84" fmla="*/ 2 w 9"/>
                <a:gd name="T85" fmla="*/ 3 h 31"/>
                <a:gd name="T86" fmla="*/ 4 w 9"/>
                <a:gd name="T87" fmla="*/ 14 h 31"/>
                <a:gd name="T88" fmla="*/ 4 w 9"/>
                <a:gd name="T89" fmla="*/ 26 h 31"/>
                <a:gd name="T90" fmla="*/ 5 w 9"/>
                <a:gd name="T91" fmla="*/ 26 h 31"/>
                <a:gd name="T92" fmla="*/ 4 w 9"/>
                <a:gd name="T93" fmla="*/ 14 h 31"/>
                <a:gd name="T94" fmla="*/ 6 w 9"/>
                <a:gd name="T95" fmla="*/ 1 h 31"/>
                <a:gd name="T96" fmla="*/ 4 w 9"/>
                <a:gd name="T97" fmla="*/ 1 h 31"/>
                <a:gd name="T98" fmla="*/ 4 w 9"/>
                <a:gd name="T99" fmla="*/ 14 h 31"/>
                <a:gd name="T100" fmla="*/ 4 w 9"/>
                <a:gd name="T101" fmla="*/ 30 h 31"/>
                <a:gd name="T102" fmla="*/ 6 w 9"/>
                <a:gd name="T103" fmla="*/ 30 h 31"/>
                <a:gd name="T104" fmla="*/ 5 w 9"/>
                <a:gd name="T105" fmla="*/ 16 h 31"/>
                <a:gd name="T106" fmla="*/ 7 w 9"/>
                <a:gd name="T107" fmla="*/ 3 h 31"/>
                <a:gd name="T108" fmla="*/ 6 w 9"/>
                <a:gd name="T109" fmla="*/ 2 h 31"/>
                <a:gd name="T110" fmla="*/ 7 w 9"/>
                <a:gd name="T111" fmla="*/ 28 h 31"/>
                <a:gd name="T112" fmla="*/ 8 w 9"/>
                <a:gd name="T113" fmla="*/ 28 h 31"/>
                <a:gd name="T114" fmla="*/ 7 w 9"/>
                <a:gd name="T115" fmla="*/ 11 h 31"/>
                <a:gd name="T116" fmla="*/ 6 w 9"/>
                <a:gd name="T117" fmla="*/ 1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" h="31">
                  <a:moveTo>
                    <a:pt x="6" y="11"/>
                  </a:moveTo>
                  <a:cubicBezTo>
                    <a:pt x="6" y="17"/>
                    <a:pt x="8" y="22"/>
                    <a:pt x="7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6" y="19"/>
                    <a:pt x="7" y="11"/>
                    <a:pt x="7" y="2"/>
                  </a:cubicBezTo>
                  <a:cubicBezTo>
                    <a:pt x="7" y="2"/>
                    <a:pt x="6" y="1"/>
                    <a:pt x="6" y="2"/>
                  </a:cubicBezTo>
                  <a:cubicBezTo>
                    <a:pt x="4" y="6"/>
                    <a:pt x="3" y="11"/>
                    <a:pt x="3" y="15"/>
                  </a:cubicBezTo>
                  <a:cubicBezTo>
                    <a:pt x="3" y="21"/>
                    <a:pt x="4" y="26"/>
                    <a:pt x="4" y="30"/>
                  </a:cubicBezTo>
                  <a:cubicBezTo>
                    <a:pt x="4" y="31"/>
                    <a:pt x="5" y="31"/>
                    <a:pt x="6" y="30"/>
                  </a:cubicBezTo>
                  <a:cubicBezTo>
                    <a:pt x="7" y="25"/>
                    <a:pt x="6" y="20"/>
                    <a:pt x="6" y="14"/>
                  </a:cubicBezTo>
                  <a:cubicBezTo>
                    <a:pt x="6" y="10"/>
                    <a:pt x="7" y="5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1" y="9"/>
                    <a:pt x="4" y="18"/>
                    <a:pt x="4" y="26"/>
                  </a:cubicBezTo>
                  <a:cubicBezTo>
                    <a:pt x="4" y="26"/>
                    <a:pt x="5" y="26"/>
                    <a:pt x="5" y="26"/>
                  </a:cubicBezTo>
                  <a:cubicBezTo>
                    <a:pt x="5" y="22"/>
                    <a:pt x="5" y="18"/>
                    <a:pt x="5" y="14"/>
                  </a:cubicBezTo>
                  <a:cubicBezTo>
                    <a:pt x="5" y="10"/>
                    <a:pt x="4" y="6"/>
                    <a:pt x="3" y="3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6"/>
                    <a:pt x="1" y="11"/>
                    <a:pt x="1" y="14"/>
                  </a:cubicBezTo>
                  <a:cubicBezTo>
                    <a:pt x="1" y="19"/>
                    <a:pt x="2" y="22"/>
                    <a:pt x="3" y="26"/>
                  </a:cubicBezTo>
                  <a:cubicBezTo>
                    <a:pt x="3" y="27"/>
                    <a:pt x="4" y="27"/>
                    <a:pt x="4" y="26"/>
                  </a:cubicBezTo>
                  <a:cubicBezTo>
                    <a:pt x="3" y="19"/>
                    <a:pt x="3" y="12"/>
                    <a:pt x="3" y="5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0" y="12"/>
                    <a:pt x="3" y="20"/>
                    <a:pt x="3" y="28"/>
                  </a:cubicBezTo>
                  <a:cubicBezTo>
                    <a:pt x="3" y="28"/>
                    <a:pt x="4" y="28"/>
                    <a:pt x="4" y="28"/>
                  </a:cubicBezTo>
                  <a:cubicBezTo>
                    <a:pt x="3" y="20"/>
                    <a:pt x="3" y="12"/>
                    <a:pt x="3" y="4"/>
                  </a:cubicBezTo>
                  <a:cubicBezTo>
                    <a:pt x="3" y="4"/>
                    <a:pt x="2" y="3"/>
                    <a:pt x="1" y="4"/>
                  </a:cubicBezTo>
                  <a:cubicBezTo>
                    <a:pt x="1" y="8"/>
                    <a:pt x="2" y="12"/>
                    <a:pt x="3" y="15"/>
                  </a:cubicBezTo>
                  <a:cubicBezTo>
                    <a:pt x="3" y="17"/>
                    <a:pt x="3" y="19"/>
                    <a:pt x="4" y="21"/>
                  </a:cubicBezTo>
                  <a:cubicBezTo>
                    <a:pt x="4" y="22"/>
                    <a:pt x="4" y="24"/>
                    <a:pt x="3" y="25"/>
                  </a:cubicBezTo>
                  <a:cubicBezTo>
                    <a:pt x="3" y="26"/>
                    <a:pt x="4" y="26"/>
                    <a:pt x="4" y="26"/>
                  </a:cubicBezTo>
                  <a:cubicBezTo>
                    <a:pt x="5" y="25"/>
                    <a:pt x="5" y="24"/>
                    <a:pt x="5" y="22"/>
                  </a:cubicBezTo>
                  <a:cubicBezTo>
                    <a:pt x="5" y="20"/>
                    <a:pt x="5" y="18"/>
                    <a:pt x="4" y="16"/>
                  </a:cubicBezTo>
                  <a:cubicBezTo>
                    <a:pt x="4" y="14"/>
                    <a:pt x="3" y="12"/>
                    <a:pt x="3" y="10"/>
                  </a:cubicBezTo>
                  <a:cubicBezTo>
                    <a:pt x="3" y="8"/>
                    <a:pt x="3" y="6"/>
                    <a:pt x="3" y="5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29"/>
                    <a:pt x="4" y="29"/>
                    <a:pt x="4" y="28"/>
                  </a:cubicBezTo>
                  <a:cubicBezTo>
                    <a:pt x="4" y="21"/>
                    <a:pt x="1" y="13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12"/>
                    <a:pt x="2" y="19"/>
                    <a:pt x="3" y="26"/>
                  </a:cubicBezTo>
                  <a:cubicBezTo>
                    <a:pt x="3" y="26"/>
                    <a:pt x="4" y="26"/>
                    <a:pt x="4" y="26"/>
                  </a:cubicBezTo>
                  <a:cubicBezTo>
                    <a:pt x="3" y="22"/>
                    <a:pt x="3" y="18"/>
                    <a:pt x="2" y="15"/>
                  </a:cubicBezTo>
                  <a:cubicBezTo>
                    <a:pt x="2" y="11"/>
                    <a:pt x="1" y="7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7"/>
                    <a:pt x="4" y="11"/>
                    <a:pt x="4" y="14"/>
                  </a:cubicBezTo>
                  <a:cubicBezTo>
                    <a:pt x="4" y="18"/>
                    <a:pt x="4" y="22"/>
                    <a:pt x="4" y="26"/>
                  </a:cubicBezTo>
                  <a:cubicBezTo>
                    <a:pt x="4" y="27"/>
                    <a:pt x="5" y="27"/>
                    <a:pt x="5" y="26"/>
                  </a:cubicBezTo>
                  <a:cubicBezTo>
                    <a:pt x="5" y="22"/>
                    <a:pt x="4" y="18"/>
                    <a:pt x="4" y="14"/>
                  </a:cubicBezTo>
                  <a:cubicBezTo>
                    <a:pt x="4" y="9"/>
                    <a:pt x="4" y="5"/>
                    <a:pt x="6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6" y="5"/>
                    <a:pt x="4" y="9"/>
                    <a:pt x="4" y="14"/>
                  </a:cubicBezTo>
                  <a:cubicBezTo>
                    <a:pt x="4" y="19"/>
                    <a:pt x="6" y="25"/>
                    <a:pt x="4" y="30"/>
                  </a:cubicBezTo>
                  <a:cubicBezTo>
                    <a:pt x="5" y="30"/>
                    <a:pt x="5" y="30"/>
                    <a:pt x="6" y="30"/>
                  </a:cubicBezTo>
                  <a:cubicBezTo>
                    <a:pt x="5" y="26"/>
                    <a:pt x="5" y="21"/>
                    <a:pt x="5" y="16"/>
                  </a:cubicBezTo>
                  <a:cubicBezTo>
                    <a:pt x="5" y="12"/>
                    <a:pt x="5" y="7"/>
                    <a:pt x="7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6" y="11"/>
                    <a:pt x="5" y="20"/>
                    <a:pt x="7" y="28"/>
                  </a:cubicBezTo>
                  <a:cubicBezTo>
                    <a:pt x="7" y="29"/>
                    <a:pt x="8" y="29"/>
                    <a:pt x="8" y="28"/>
                  </a:cubicBezTo>
                  <a:cubicBezTo>
                    <a:pt x="9" y="22"/>
                    <a:pt x="8" y="17"/>
                    <a:pt x="7" y="11"/>
                  </a:cubicBezTo>
                  <a:cubicBezTo>
                    <a:pt x="7" y="10"/>
                    <a:pt x="6" y="10"/>
                    <a:pt x="6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4" name="Freeform 527"/>
            <p:cNvSpPr/>
            <p:nvPr/>
          </p:nvSpPr>
          <p:spPr bwMode="auto">
            <a:xfrm>
              <a:off x="4593" y="2724"/>
              <a:ext cx="33" cy="9"/>
            </a:xfrm>
            <a:custGeom>
              <a:avLst/>
              <a:gdLst>
                <a:gd name="T0" fmla="*/ 19 w 25"/>
                <a:gd name="T1" fmla="*/ 3 h 7"/>
                <a:gd name="T2" fmla="*/ 10 w 25"/>
                <a:gd name="T3" fmla="*/ 1 h 7"/>
                <a:gd name="T4" fmla="*/ 1 w 25"/>
                <a:gd name="T5" fmla="*/ 4 h 7"/>
                <a:gd name="T6" fmla="*/ 23 w 25"/>
                <a:gd name="T7" fmla="*/ 3 h 7"/>
                <a:gd name="T8" fmla="*/ 12 w 25"/>
                <a:gd name="T9" fmla="*/ 0 h 7"/>
                <a:gd name="T10" fmla="*/ 0 w 25"/>
                <a:gd name="T11" fmla="*/ 4 h 7"/>
                <a:gd name="T12" fmla="*/ 24 w 25"/>
                <a:gd name="T13" fmla="*/ 4 h 7"/>
                <a:gd name="T14" fmla="*/ 12 w 25"/>
                <a:gd name="T15" fmla="*/ 1 h 7"/>
                <a:gd name="T16" fmla="*/ 0 w 25"/>
                <a:gd name="T17" fmla="*/ 4 h 7"/>
                <a:gd name="T18" fmla="*/ 12 w 25"/>
                <a:gd name="T19" fmla="*/ 6 h 7"/>
                <a:gd name="T20" fmla="*/ 24 w 25"/>
                <a:gd name="T21" fmla="*/ 4 h 7"/>
                <a:gd name="T22" fmla="*/ 12 w 25"/>
                <a:gd name="T23" fmla="*/ 0 h 7"/>
                <a:gd name="T24" fmla="*/ 1 w 25"/>
                <a:gd name="T25" fmla="*/ 3 h 7"/>
                <a:gd name="T26" fmla="*/ 12 w 25"/>
                <a:gd name="T27" fmla="*/ 6 h 7"/>
                <a:gd name="T28" fmla="*/ 25 w 25"/>
                <a:gd name="T29" fmla="*/ 4 h 7"/>
                <a:gd name="T30" fmla="*/ 0 w 25"/>
                <a:gd name="T31" fmla="*/ 4 h 7"/>
                <a:gd name="T32" fmla="*/ 2 w 25"/>
                <a:gd name="T33" fmla="*/ 5 h 7"/>
                <a:gd name="T34" fmla="*/ 1 w 25"/>
                <a:gd name="T35" fmla="*/ 4 h 7"/>
                <a:gd name="T36" fmla="*/ 12 w 25"/>
                <a:gd name="T37" fmla="*/ 4 h 7"/>
                <a:gd name="T38" fmla="*/ 25 w 25"/>
                <a:gd name="T39" fmla="*/ 4 h 7"/>
                <a:gd name="T40" fmla="*/ 2 w 25"/>
                <a:gd name="T41" fmla="*/ 3 h 7"/>
                <a:gd name="T42" fmla="*/ 12 w 25"/>
                <a:gd name="T43" fmla="*/ 2 h 7"/>
                <a:gd name="T44" fmla="*/ 23 w 25"/>
                <a:gd name="T45" fmla="*/ 4 h 7"/>
                <a:gd name="T46" fmla="*/ 19 w 25"/>
                <a:gd name="T47" fmla="*/ 4 h 7"/>
                <a:gd name="T48" fmla="*/ 5 w 25"/>
                <a:gd name="T49" fmla="*/ 5 h 7"/>
                <a:gd name="T50" fmla="*/ 0 w 25"/>
                <a:gd name="T51" fmla="*/ 4 h 7"/>
                <a:gd name="T52" fmla="*/ 23 w 25"/>
                <a:gd name="T53" fmla="*/ 4 h 7"/>
                <a:gd name="T54" fmla="*/ 12 w 25"/>
                <a:gd name="T55" fmla="*/ 5 h 7"/>
                <a:gd name="T56" fmla="*/ 1 w 25"/>
                <a:gd name="T57" fmla="*/ 3 h 7"/>
                <a:gd name="T58" fmla="*/ 12 w 25"/>
                <a:gd name="T59" fmla="*/ 2 h 7"/>
                <a:gd name="T60" fmla="*/ 23 w 25"/>
                <a:gd name="T61" fmla="*/ 1 h 7"/>
                <a:gd name="T62" fmla="*/ 1 w 25"/>
                <a:gd name="T63" fmla="*/ 3 h 7"/>
                <a:gd name="T64" fmla="*/ 10 w 25"/>
                <a:gd name="T65" fmla="*/ 2 h 7"/>
                <a:gd name="T66" fmla="*/ 19 w 25"/>
                <a:gd name="T67" fmla="*/ 1 h 7"/>
                <a:gd name="T68" fmla="*/ 7 w 25"/>
                <a:gd name="T6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" h="7">
                  <a:moveTo>
                    <a:pt x="7" y="4"/>
                  </a:moveTo>
                  <a:cubicBezTo>
                    <a:pt x="11" y="4"/>
                    <a:pt x="15" y="4"/>
                    <a:pt x="19" y="3"/>
                  </a:cubicBezTo>
                  <a:cubicBezTo>
                    <a:pt x="20" y="3"/>
                    <a:pt x="20" y="2"/>
                    <a:pt x="19" y="1"/>
                  </a:cubicBezTo>
                  <a:cubicBezTo>
                    <a:pt x="16" y="0"/>
                    <a:pt x="13" y="0"/>
                    <a:pt x="10" y="1"/>
                  </a:cubicBezTo>
                  <a:cubicBezTo>
                    <a:pt x="7" y="1"/>
                    <a:pt x="3" y="1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4" y="6"/>
                    <a:pt x="8" y="5"/>
                    <a:pt x="12" y="5"/>
                  </a:cubicBezTo>
                  <a:cubicBezTo>
                    <a:pt x="15" y="5"/>
                    <a:pt x="19" y="4"/>
                    <a:pt x="23" y="3"/>
                  </a:cubicBezTo>
                  <a:cubicBezTo>
                    <a:pt x="23" y="3"/>
                    <a:pt x="23" y="2"/>
                    <a:pt x="23" y="1"/>
                  </a:cubicBezTo>
                  <a:cubicBezTo>
                    <a:pt x="20" y="0"/>
                    <a:pt x="16" y="0"/>
                    <a:pt x="12" y="0"/>
                  </a:cubicBezTo>
                  <a:cubicBezTo>
                    <a:pt x="8" y="1"/>
                    <a:pt x="5" y="2"/>
                    <a:pt x="1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3" y="7"/>
                    <a:pt x="8" y="6"/>
                    <a:pt x="12" y="6"/>
                  </a:cubicBezTo>
                  <a:cubicBezTo>
                    <a:pt x="15" y="6"/>
                    <a:pt x="20" y="5"/>
                    <a:pt x="24" y="4"/>
                  </a:cubicBezTo>
                  <a:cubicBezTo>
                    <a:pt x="24" y="4"/>
                    <a:pt x="25" y="3"/>
                    <a:pt x="24" y="3"/>
                  </a:cubicBezTo>
                  <a:cubicBezTo>
                    <a:pt x="20" y="1"/>
                    <a:pt x="16" y="1"/>
                    <a:pt x="12" y="1"/>
                  </a:cubicBezTo>
                  <a:cubicBezTo>
                    <a:pt x="8" y="1"/>
                    <a:pt x="4" y="1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1" y="5"/>
                    <a:pt x="3" y="5"/>
                    <a:pt x="4" y="6"/>
                  </a:cubicBezTo>
                  <a:cubicBezTo>
                    <a:pt x="6" y="6"/>
                    <a:pt x="9" y="6"/>
                    <a:pt x="12" y="6"/>
                  </a:cubicBezTo>
                  <a:cubicBezTo>
                    <a:pt x="14" y="6"/>
                    <a:pt x="16" y="6"/>
                    <a:pt x="19" y="6"/>
                  </a:cubicBezTo>
                  <a:cubicBezTo>
                    <a:pt x="20" y="5"/>
                    <a:pt x="22" y="5"/>
                    <a:pt x="24" y="4"/>
                  </a:cubicBezTo>
                  <a:cubicBezTo>
                    <a:pt x="24" y="4"/>
                    <a:pt x="24" y="3"/>
                    <a:pt x="24" y="3"/>
                  </a:cubicBezTo>
                  <a:cubicBezTo>
                    <a:pt x="21" y="1"/>
                    <a:pt x="16" y="0"/>
                    <a:pt x="12" y="0"/>
                  </a:cubicBezTo>
                  <a:cubicBezTo>
                    <a:pt x="10" y="0"/>
                    <a:pt x="8" y="1"/>
                    <a:pt x="6" y="1"/>
                  </a:cubicBezTo>
                  <a:cubicBezTo>
                    <a:pt x="4" y="1"/>
                    <a:pt x="3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4" y="6"/>
                    <a:pt x="9" y="6"/>
                    <a:pt x="12" y="6"/>
                  </a:cubicBezTo>
                  <a:cubicBezTo>
                    <a:pt x="16" y="6"/>
                    <a:pt x="21" y="6"/>
                    <a:pt x="25" y="5"/>
                  </a:cubicBezTo>
                  <a:cubicBezTo>
                    <a:pt x="25" y="5"/>
                    <a:pt x="25" y="4"/>
                    <a:pt x="25" y="4"/>
                  </a:cubicBezTo>
                  <a:cubicBezTo>
                    <a:pt x="21" y="3"/>
                    <a:pt x="17" y="2"/>
                    <a:pt x="13" y="2"/>
                  </a:cubicBezTo>
                  <a:cubicBezTo>
                    <a:pt x="8" y="3"/>
                    <a:pt x="4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6"/>
                    <a:pt x="2" y="5"/>
                  </a:cubicBezTo>
                  <a:cubicBezTo>
                    <a:pt x="3" y="5"/>
                    <a:pt x="3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4"/>
                    <a:pt x="8" y="4"/>
                    <a:pt x="12" y="4"/>
                  </a:cubicBezTo>
                  <a:cubicBezTo>
                    <a:pt x="16" y="3"/>
                    <a:pt x="21" y="4"/>
                    <a:pt x="25" y="5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1" y="5"/>
                    <a:pt x="17" y="5"/>
                    <a:pt x="13" y="5"/>
                  </a:cubicBezTo>
                  <a:cubicBezTo>
                    <a:pt x="9" y="5"/>
                    <a:pt x="5" y="5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5" y="2"/>
                    <a:pt x="9" y="2"/>
                    <a:pt x="12" y="2"/>
                  </a:cubicBezTo>
                  <a:cubicBezTo>
                    <a:pt x="14" y="2"/>
                    <a:pt x="17" y="2"/>
                    <a:pt x="19" y="2"/>
                  </a:cubicBezTo>
                  <a:cubicBezTo>
                    <a:pt x="20" y="3"/>
                    <a:pt x="22" y="3"/>
                    <a:pt x="23" y="4"/>
                  </a:cubicBezTo>
                  <a:cubicBezTo>
                    <a:pt x="23" y="4"/>
                    <a:pt x="23" y="3"/>
                    <a:pt x="23" y="3"/>
                  </a:cubicBezTo>
                  <a:cubicBezTo>
                    <a:pt x="22" y="4"/>
                    <a:pt x="20" y="4"/>
                    <a:pt x="19" y="4"/>
                  </a:cubicBezTo>
                  <a:cubicBezTo>
                    <a:pt x="16" y="5"/>
                    <a:pt x="14" y="5"/>
                    <a:pt x="12" y="5"/>
                  </a:cubicBezTo>
                  <a:cubicBezTo>
                    <a:pt x="10" y="5"/>
                    <a:pt x="7" y="5"/>
                    <a:pt x="5" y="5"/>
                  </a:cubicBezTo>
                  <a:cubicBezTo>
                    <a:pt x="4" y="4"/>
                    <a:pt x="2" y="4"/>
                    <a:pt x="1" y="3"/>
                  </a:cubicBezTo>
                  <a:cubicBezTo>
                    <a:pt x="1" y="3"/>
                    <a:pt x="1" y="3"/>
                    <a:pt x="0" y="4"/>
                  </a:cubicBezTo>
                  <a:cubicBezTo>
                    <a:pt x="4" y="3"/>
                    <a:pt x="8" y="2"/>
                    <a:pt x="12" y="2"/>
                  </a:cubicBezTo>
                  <a:cubicBezTo>
                    <a:pt x="15" y="2"/>
                    <a:pt x="20" y="2"/>
                    <a:pt x="23" y="4"/>
                  </a:cubicBezTo>
                  <a:cubicBezTo>
                    <a:pt x="23" y="4"/>
                    <a:pt x="23" y="3"/>
                    <a:pt x="23" y="3"/>
                  </a:cubicBezTo>
                  <a:cubicBezTo>
                    <a:pt x="20" y="4"/>
                    <a:pt x="16" y="4"/>
                    <a:pt x="12" y="5"/>
                  </a:cubicBezTo>
                  <a:cubicBezTo>
                    <a:pt x="10" y="5"/>
                    <a:pt x="8" y="5"/>
                    <a:pt x="6" y="5"/>
                  </a:cubicBezTo>
                  <a:cubicBezTo>
                    <a:pt x="4" y="5"/>
                    <a:pt x="3" y="4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8" y="2"/>
                    <a:pt x="12" y="2"/>
                  </a:cubicBezTo>
                  <a:cubicBezTo>
                    <a:pt x="15" y="1"/>
                    <a:pt x="19" y="1"/>
                    <a:pt x="22" y="3"/>
                  </a:cubicBezTo>
                  <a:cubicBezTo>
                    <a:pt x="22" y="2"/>
                    <a:pt x="22" y="2"/>
                    <a:pt x="23" y="1"/>
                  </a:cubicBezTo>
                  <a:cubicBezTo>
                    <a:pt x="19" y="3"/>
                    <a:pt x="15" y="3"/>
                    <a:pt x="12" y="4"/>
                  </a:cubicBezTo>
                  <a:cubicBezTo>
                    <a:pt x="8" y="4"/>
                    <a:pt x="4" y="4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4" y="3"/>
                    <a:pt x="7" y="2"/>
                    <a:pt x="10" y="2"/>
                  </a:cubicBezTo>
                  <a:cubicBezTo>
                    <a:pt x="13" y="1"/>
                    <a:pt x="16" y="1"/>
                    <a:pt x="19" y="3"/>
                  </a:cubicBezTo>
                  <a:cubicBezTo>
                    <a:pt x="19" y="2"/>
                    <a:pt x="19" y="2"/>
                    <a:pt x="19" y="1"/>
                  </a:cubicBezTo>
                  <a:cubicBezTo>
                    <a:pt x="15" y="3"/>
                    <a:pt x="11" y="3"/>
                    <a:pt x="7" y="3"/>
                  </a:cubicBezTo>
                  <a:cubicBezTo>
                    <a:pt x="6" y="3"/>
                    <a:pt x="6" y="4"/>
                    <a:pt x="7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5" name="Freeform 528"/>
            <p:cNvSpPr/>
            <p:nvPr/>
          </p:nvSpPr>
          <p:spPr bwMode="auto">
            <a:xfrm>
              <a:off x="4598" y="3050"/>
              <a:ext cx="38" cy="9"/>
            </a:xfrm>
            <a:custGeom>
              <a:avLst/>
              <a:gdLst>
                <a:gd name="T0" fmla="*/ 10 w 29"/>
                <a:gd name="T1" fmla="*/ 3 h 7"/>
                <a:gd name="T2" fmla="*/ 17 w 29"/>
                <a:gd name="T3" fmla="*/ 5 h 7"/>
                <a:gd name="T4" fmla="*/ 25 w 29"/>
                <a:gd name="T5" fmla="*/ 2 h 7"/>
                <a:gd name="T6" fmla="*/ 11 w 29"/>
                <a:gd name="T7" fmla="*/ 1 h 7"/>
                <a:gd name="T8" fmla="*/ 0 w 29"/>
                <a:gd name="T9" fmla="*/ 5 h 7"/>
                <a:gd name="T10" fmla="*/ 14 w 29"/>
                <a:gd name="T11" fmla="*/ 7 h 7"/>
                <a:gd name="T12" fmla="*/ 28 w 29"/>
                <a:gd name="T13" fmla="*/ 4 h 7"/>
                <a:gd name="T14" fmla="*/ 0 w 29"/>
                <a:gd name="T15" fmla="*/ 4 h 7"/>
                <a:gd name="T16" fmla="*/ 13 w 29"/>
                <a:gd name="T17" fmla="*/ 6 h 7"/>
                <a:gd name="T18" fmla="*/ 27 w 29"/>
                <a:gd name="T19" fmla="*/ 3 h 7"/>
                <a:gd name="T20" fmla="*/ 15 w 29"/>
                <a:gd name="T21" fmla="*/ 2 h 7"/>
                <a:gd name="T22" fmla="*/ 3 w 29"/>
                <a:gd name="T23" fmla="*/ 5 h 7"/>
                <a:gd name="T24" fmla="*/ 15 w 29"/>
                <a:gd name="T25" fmla="*/ 6 h 7"/>
                <a:gd name="T26" fmla="*/ 27 w 29"/>
                <a:gd name="T27" fmla="*/ 3 h 7"/>
                <a:gd name="T28" fmla="*/ 3 w 29"/>
                <a:gd name="T29" fmla="*/ 4 h 7"/>
                <a:gd name="T30" fmla="*/ 6 w 29"/>
                <a:gd name="T31" fmla="*/ 6 h 7"/>
                <a:gd name="T32" fmla="*/ 25 w 29"/>
                <a:gd name="T33" fmla="*/ 5 h 7"/>
                <a:gd name="T34" fmla="*/ 6 w 29"/>
                <a:gd name="T35" fmla="*/ 4 h 7"/>
                <a:gd name="T36" fmla="*/ 24 w 29"/>
                <a:gd name="T37" fmla="*/ 5 h 7"/>
                <a:gd name="T38" fmla="*/ 13 w 29"/>
                <a:gd name="T39" fmla="*/ 5 h 7"/>
                <a:gd name="T40" fmla="*/ 3 w 29"/>
                <a:gd name="T41" fmla="*/ 4 h 7"/>
                <a:gd name="T42" fmla="*/ 15 w 29"/>
                <a:gd name="T43" fmla="*/ 2 h 7"/>
                <a:gd name="T44" fmla="*/ 26 w 29"/>
                <a:gd name="T45" fmla="*/ 4 h 7"/>
                <a:gd name="T46" fmla="*/ 15 w 29"/>
                <a:gd name="T47" fmla="*/ 5 h 7"/>
                <a:gd name="T48" fmla="*/ 3 w 29"/>
                <a:gd name="T49" fmla="*/ 6 h 7"/>
                <a:gd name="T50" fmla="*/ 15 w 29"/>
                <a:gd name="T51" fmla="*/ 3 h 7"/>
                <a:gd name="T52" fmla="*/ 26 w 29"/>
                <a:gd name="T53" fmla="*/ 4 h 7"/>
                <a:gd name="T54" fmla="*/ 13 w 29"/>
                <a:gd name="T55" fmla="*/ 5 h 7"/>
                <a:gd name="T56" fmla="*/ 1 w 29"/>
                <a:gd name="T57" fmla="*/ 5 h 7"/>
                <a:gd name="T58" fmla="*/ 28 w 29"/>
                <a:gd name="T59" fmla="*/ 5 h 7"/>
                <a:gd name="T60" fmla="*/ 14 w 29"/>
                <a:gd name="T61" fmla="*/ 6 h 7"/>
                <a:gd name="T62" fmla="*/ 1 w 29"/>
                <a:gd name="T63" fmla="*/ 5 h 7"/>
                <a:gd name="T64" fmla="*/ 12 w 29"/>
                <a:gd name="T65" fmla="*/ 2 h 7"/>
                <a:gd name="T66" fmla="*/ 25 w 29"/>
                <a:gd name="T67" fmla="*/ 3 h 7"/>
                <a:gd name="T68" fmla="*/ 18 w 29"/>
                <a:gd name="T69" fmla="*/ 4 h 7"/>
                <a:gd name="T70" fmla="*/ 10 w 29"/>
                <a:gd name="T71" fmla="*/ 4 h 7"/>
                <a:gd name="T72" fmla="*/ 11 w 29"/>
                <a:gd name="T7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7">
                  <a:moveTo>
                    <a:pt x="11" y="3"/>
                  </a:moveTo>
                  <a:cubicBezTo>
                    <a:pt x="11" y="3"/>
                    <a:pt x="10" y="3"/>
                    <a:pt x="10" y="3"/>
                  </a:cubicBezTo>
                  <a:cubicBezTo>
                    <a:pt x="9" y="3"/>
                    <a:pt x="9" y="4"/>
                    <a:pt x="10" y="4"/>
                  </a:cubicBezTo>
                  <a:cubicBezTo>
                    <a:pt x="12" y="6"/>
                    <a:pt x="15" y="5"/>
                    <a:pt x="17" y="5"/>
                  </a:cubicBezTo>
                  <a:cubicBezTo>
                    <a:pt x="20" y="5"/>
                    <a:pt x="23" y="5"/>
                    <a:pt x="25" y="3"/>
                  </a:cubicBezTo>
                  <a:cubicBezTo>
                    <a:pt x="26" y="3"/>
                    <a:pt x="26" y="3"/>
                    <a:pt x="25" y="2"/>
                  </a:cubicBezTo>
                  <a:cubicBezTo>
                    <a:pt x="24" y="2"/>
                    <a:pt x="22" y="2"/>
                    <a:pt x="20" y="1"/>
                  </a:cubicBezTo>
                  <a:cubicBezTo>
                    <a:pt x="17" y="1"/>
                    <a:pt x="14" y="1"/>
                    <a:pt x="11" y="1"/>
                  </a:cubicBezTo>
                  <a:cubicBezTo>
                    <a:pt x="9" y="1"/>
                    <a:pt x="6" y="1"/>
                    <a:pt x="4" y="2"/>
                  </a:cubicBezTo>
                  <a:cubicBezTo>
                    <a:pt x="2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7"/>
                    <a:pt x="9" y="7"/>
                    <a:pt x="14" y="7"/>
                  </a:cubicBezTo>
                  <a:cubicBezTo>
                    <a:pt x="19" y="7"/>
                    <a:pt x="23" y="6"/>
                    <a:pt x="28" y="5"/>
                  </a:cubicBezTo>
                  <a:cubicBezTo>
                    <a:pt x="29" y="5"/>
                    <a:pt x="29" y="4"/>
                    <a:pt x="28" y="4"/>
                  </a:cubicBezTo>
                  <a:cubicBezTo>
                    <a:pt x="25" y="1"/>
                    <a:pt x="20" y="2"/>
                    <a:pt x="16" y="3"/>
                  </a:cubicBezTo>
                  <a:cubicBezTo>
                    <a:pt x="11" y="3"/>
                    <a:pt x="5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4" y="7"/>
                    <a:pt x="9" y="6"/>
                    <a:pt x="13" y="6"/>
                  </a:cubicBezTo>
                  <a:cubicBezTo>
                    <a:pt x="18" y="6"/>
                    <a:pt x="22" y="5"/>
                    <a:pt x="27" y="4"/>
                  </a:cubicBezTo>
                  <a:cubicBezTo>
                    <a:pt x="27" y="4"/>
                    <a:pt x="27" y="3"/>
                    <a:pt x="27" y="3"/>
                  </a:cubicBezTo>
                  <a:cubicBezTo>
                    <a:pt x="25" y="2"/>
                    <a:pt x="23" y="2"/>
                    <a:pt x="22" y="1"/>
                  </a:cubicBezTo>
                  <a:cubicBezTo>
                    <a:pt x="19" y="1"/>
                    <a:pt x="17" y="1"/>
                    <a:pt x="15" y="2"/>
                  </a:cubicBezTo>
                  <a:cubicBezTo>
                    <a:pt x="12" y="2"/>
                    <a:pt x="10" y="2"/>
                    <a:pt x="8" y="3"/>
                  </a:cubicBezTo>
                  <a:cubicBezTo>
                    <a:pt x="6" y="3"/>
                    <a:pt x="4" y="4"/>
                    <a:pt x="3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7" y="7"/>
                    <a:pt x="11" y="7"/>
                    <a:pt x="15" y="6"/>
                  </a:cubicBezTo>
                  <a:cubicBezTo>
                    <a:pt x="19" y="6"/>
                    <a:pt x="23" y="5"/>
                    <a:pt x="27" y="4"/>
                  </a:cubicBezTo>
                  <a:cubicBezTo>
                    <a:pt x="27" y="4"/>
                    <a:pt x="27" y="3"/>
                    <a:pt x="27" y="3"/>
                  </a:cubicBezTo>
                  <a:cubicBezTo>
                    <a:pt x="24" y="0"/>
                    <a:pt x="19" y="1"/>
                    <a:pt x="15" y="1"/>
                  </a:cubicBezTo>
                  <a:cubicBezTo>
                    <a:pt x="11" y="1"/>
                    <a:pt x="7" y="2"/>
                    <a:pt x="3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3" y="6"/>
                    <a:pt x="5" y="6"/>
                    <a:pt x="6" y="6"/>
                  </a:cubicBezTo>
                  <a:cubicBezTo>
                    <a:pt x="8" y="6"/>
                    <a:pt x="11" y="6"/>
                    <a:pt x="13" y="6"/>
                  </a:cubicBezTo>
                  <a:cubicBezTo>
                    <a:pt x="17" y="6"/>
                    <a:pt x="21" y="6"/>
                    <a:pt x="25" y="5"/>
                  </a:cubicBezTo>
                  <a:cubicBezTo>
                    <a:pt x="25" y="4"/>
                    <a:pt x="25" y="3"/>
                    <a:pt x="24" y="3"/>
                  </a:cubicBezTo>
                  <a:cubicBezTo>
                    <a:pt x="18" y="3"/>
                    <a:pt x="12" y="4"/>
                    <a:pt x="6" y="4"/>
                  </a:cubicBezTo>
                  <a:cubicBezTo>
                    <a:pt x="5" y="4"/>
                    <a:pt x="5" y="5"/>
                    <a:pt x="6" y="5"/>
                  </a:cubicBezTo>
                  <a:cubicBezTo>
                    <a:pt x="12" y="5"/>
                    <a:pt x="18" y="4"/>
                    <a:pt x="24" y="5"/>
                  </a:cubicBezTo>
                  <a:cubicBezTo>
                    <a:pt x="24" y="4"/>
                    <a:pt x="24" y="4"/>
                    <a:pt x="24" y="3"/>
                  </a:cubicBezTo>
                  <a:cubicBezTo>
                    <a:pt x="21" y="5"/>
                    <a:pt x="17" y="5"/>
                    <a:pt x="13" y="5"/>
                  </a:cubicBezTo>
                  <a:cubicBezTo>
                    <a:pt x="11" y="5"/>
                    <a:pt x="9" y="5"/>
                    <a:pt x="7" y="5"/>
                  </a:cubicBezTo>
                  <a:cubicBezTo>
                    <a:pt x="6" y="5"/>
                    <a:pt x="4" y="5"/>
                    <a:pt x="3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7" y="4"/>
                    <a:pt x="11" y="3"/>
                    <a:pt x="15" y="2"/>
                  </a:cubicBezTo>
                  <a:cubicBezTo>
                    <a:pt x="17" y="2"/>
                    <a:pt x="19" y="2"/>
                    <a:pt x="21" y="2"/>
                  </a:cubicBezTo>
                  <a:cubicBezTo>
                    <a:pt x="23" y="2"/>
                    <a:pt x="25" y="3"/>
                    <a:pt x="26" y="4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3" y="4"/>
                    <a:pt x="19" y="5"/>
                    <a:pt x="15" y="5"/>
                  </a:cubicBezTo>
                  <a:cubicBezTo>
                    <a:pt x="11" y="6"/>
                    <a:pt x="7" y="6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5" y="5"/>
                    <a:pt x="6" y="5"/>
                    <a:pt x="8" y="4"/>
                  </a:cubicBezTo>
                  <a:cubicBezTo>
                    <a:pt x="10" y="3"/>
                    <a:pt x="12" y="3"/>
                    <a:pt x="15" y="3"/>
                  </a:cubicBezTo>
                  <a:cubicBezTo>
                    <a:pt x="17" y="2"/>
                    <a:pt x="19" y="2"/>
                    <a:pt x="21" y="2"/>
                  </a:cubicBezTo>
                  <a:cubicBezTo>
                    <a:pt x="23" y="3"/>
                    <a:pt x="25" y="3"/>
                    <a:pt x="26" y="4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2" y="4"/>
                    <a:pt x="18" y="5"/>
                    <a:pt x="13" y="5"/>
                  </a:cubicBezTo>
                  <a:cubicBezTo>
                    <a:pt x="10" y="5"/>
                    <a:pt x="5" y="6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5" y="4"/>
                    <a:pt x="10" y="5"/>
                    <a:pt x="15" y="4"/>
                  </a:cubicBezTo>
                  <a:cubicBezTo>
                    <a:pt x="19" y="4"/>
                    <a:pt x="24" y="2"/>
                    <a:pt x="28" y="5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3" y="5"/>
                    <a:pt x="19" y="6"/>
                    <a:pt x="14" y="6"/>
                  </a:cubicBezTo>
                  <a:cubicBezTo>
                    <a:pt x="10" y="6"/>
                    <a:pt x="5" y="6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3" y="3"/>
                    <a:pt x="5" y="3"/>
                  </a:cubicBezTo>
                  <a:cubicBezTo>
                    <a:pt x="7" y="2"/>
                    <a:pt x="10" y="2"/>
                    <a:pt x="12" y="2"/>
                  </a:cubicBezTo>
                  <a:cubicBezTo>
                    <a:pt x="15" y="2"/>
                    <a:pt x="17" y="2"/>
                    <a:pt x="20" y="2"/>
                  </a:cubicBezTo>
                  <a:cubicBezTo>
                    <a:pt x="21" y="3"/>
                    <a:pt x="23" y="3"/>
                    <a:pt x="25" y="3"/>
                  </a:cubicBezTo>
                  <a:cubicBezTo>
                    <a:pt x="25" y="3"/>
                    <a:pt x="25" y="3"/>
                    <a:pt x="25" y="2"/>
                  </a:cubicBezTo>
                  <a:cubicBezTo>
                    <a:pt x="23" y="4"/>
                    <a:pt x="20" y="4"/>
                    <a:pt x="18" y="4"/>
                  </a:cubicBezTo>
                  <a:cubicBezTo>
                    <a:pt x="15" y="4"/>
                    <a:pt x="12" y="5"/>
                    <a:pt x="10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4"/>
                    <a:pt x="12" y="4"/>
                  </a:cubicBezTo>
                  <a:cubicBezTo>
                    <a:pt x="13" y="4"/>
                    <a:pt x="12" y="2"/>
                    <a:pt x="1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6" name="Freeform 529"/>
            <p:cNvSpPr/>
            <p:nvPr/>
          </p:nvSpPr>
          <p:spPr bwMode="auto">
            <a:xfrm>
              <a:off x="4615" y="2724"/>
              <a:ext cx="16" cy="5"/>
            </a:xfrm>
            <a:custGeom>
              <a:avLst/>
              <a:gdLst>
                <a:gd name="T0" fmla="*/ 3 w 12"/>
                <a:gd name="T1" fmla="*/ 4 h 4"/>
                <a:gd name="T2" fmla="*/ 12 w 12"/>
                <a:gd name="T3" fmla="*/ 3 h 4"/>
                <a:gd name="T4" fmla="*/ 11 w 12"/>
                <a:gd name="T5" fmla="*/ 2 h 4"/>
                <a:gd name="T6" fmla="*/ 1 w 12"/>
                <a:gd name="T7" fmla="*/ 2 h 4"/>
                <a:gd name="T8" fmla="*/ 1 w 12"/>
                <a:gd name="T9" fmla="*/ 3 h 4"/>
                <a:gd name="T10" fmla="*/ 11 w 12"/>
                <a:gd name="T11" fmla="*/ 1 h 4"/>
                <a:gd name="T12" fmla="*/ 11 w 12"/>
                <a:gd name="T13" fmla="*/ 0 h 4"/>
                <a:gd name="T14" fmla="*/ 0 w 12"/>
                <a:gd name="T15" fmla="*/ 2 h 4"/>
                <a:gd name="T16" fmla="*/ 0 w 12"/>
                <a:gd name="T17" fmla="*/ 3 h 4"/>
                <a:gd name="T18" fmla="*/ 8 w 12"/>
                <a:gd name="T19" fmla="*/ 3 h 4"/>
                <a:gd name="T20" fmla="*/ 8 w 12"/>
                <a:gd name="T21" fmla="*/ 1 h 4"/>
                <a:gd name="T22" fmla="*/ 7 w 12"/>
                <a:gd name="T23" fmla="*/ 2 h 4"/>
                <a:gd name="T24" fmla="*/ 7 w 12"/>
                <a:gd name="T25" fmla="*/ 3 h 4"/>
                <a:gd name="T26" fmla="*/ 8 w 12"/>
                <a:gd name="T27" fmla="*/ 2 h 4"/>
                <a:gd name="T28" fmla="*/ 8 w 12"/>
                <a:gd name="T29" fmla="*/ 1 h 4"/>
                <a:gd name="T30" fmla="*/ 0 w 12"/>
                <a:gd name="T31" fmla="*/ 2 h 4"/>
                <a:gd name="T32" fmla="*/ 1 w 12"/>
                <a:gd name="T33" fmla="*/ 3 h 4"/>
                <a:gd name="T34" fmla="*/ 12 w 12"/>
                <a:gd name="T35" fmla="*/ 1 h 4"/>
                <a:gd name="T36" fmla="*/ 11 w 12"/>
                <a:gd name="T37" fmla="*/ 0 h 4"/>
                <a:gd name="T38" fmla="*/ 1 w 12"/>
                <a:gd name="T39" fmla="*/ 2 h 4"/>
                <a:gd name="T40" fmla="*/ 1 w 12"/>
                <a:gd name="T41" fmla="*/ 3 h 4"/>
                <a:gd name="T42" fmla="*/ 11 w 12"/>
                <a:gd name="T43" fmla="*/ 3 h 4"/>
                <a:gd name="T44" fmla="*/ 11 w 12"/>
                <a:gd name="T45" fmla="*/ 2 h 4"/>
                <a:gd name="T46" fmla="*/ 3 w 12"/>
                <a:gd name="T47" fmla="*/ 3 h 4"/>
                <a:gd name="T48" fmla="*/ 3 w 12"/>
                <a:gd name="T4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" h="4">
                  <a:moveTo>
                    <a:pt x="3" y="4"/>
                  </a:moveTo>
                  <a:cubicBezTo>
                    <a:pt x="6" y="4"/>
                    <a:pt x="9" y="4"/>
                    <a:pt x="12" y="3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8" y="1"/>
                    <a:pt x="5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4" y="1"/>
                    <a:pt x="8" y="2"/>
                    <a:pt x="11" y="1"/>
                  </a:cubicBezTo>
                  <a:cubicBezTo>
                    <a:pt x="11" y="1"/>
                    <a:pt x="11" y="1"/>
                    <a:pt x="11" y="0"/>
                  </a:cubicBezTo>
                  <a:cubicBezTo>
                    <a:pt x="8" y="1"/>
                    <a:pt x="4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3" y="3"/>
                    <a:pt x="6" y="3"/>
                    <a:pt x="8" y="3"/>
                  </a:cubicBezTo>
                  <a:cubicBezTo>
                    <a:pt x="8" y="2"/>
                    <a:pt x="8" y="2"/>
                    <a:pt x="8" y="1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6" y="2"/>
                    <a:pt x="6" y="3"/>
                    <a:pt x="7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6" y="1"/>
                    <a:pt x="3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4" y="2"/>
                    <a:pt x="8" y="3"/>
                    <a:pt x="12" y="1"/>
                  </a:cubicBezTo>
                  <a:cubicBezTo>
                    <a:pt x="12" y="1"/>
                    <a:pt x="12" y="0"/>
                    <a:pt x="11" y="0"/>
                  </a:cubicBezTo>
                  <a:cubicBezTo>
                    <a:pt x="8" y="1"/>
                    <a:pt x="4" y="0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5" y="3"/>
                    <a:pt x="8" y="3"/>
                    <a:pt x="11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8" y="3"/>
                    <a:pt x="6" y="3"/>
                    <a:pt x="3" y="3"/>
                  </a:cubicBezTo>
                  <a:cubicBezTo>
                    <a:pt x="2" y="3"/>
                    <a:pt x="2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7" name="Freeform 530"/>
            <p:cNvSpPr/>
            <p:nvPr/>
          </p:nvSpPr>
          <p:spPr bwMode="auto">
            <a:xfrm>
              <a:off x="4543" y="2871"/>
              <a:ext cx="52" cy="53"/>
            </a:xfrm>
            <a:custGeom>
              <a:avLst/>
              <a:gdLst>
                <a:gd name="T0" fmla="*/ 7 w 40"/>
                <a:gd name="T1" fmla="*/ 15 h 41"/>
                <a:gd name="T2" fmla="*/ 28 w 40"/>
                <a:gd name="T3" fmla="*/ 37 h 41"/>
                <a:gd name="T4" fmla="*/ 39 w 40"/>
                <a:gd name="T5" fmla="*/ 37 h 41"/>
                <a:gd name="T6" fmla="*/ 35 w 40"/>
                <a:gd name="T7" fmla="*/ 39 h 41"/>
                <a:gd name="T8" fmla="*/ 11 w 40"/>
                <a:gd name="T9" fmla="*/ 33 h 41"/>
                <a:gd name="T10" fmla="*/ 10 w 40"/>
                <a:gd name="T11" fmla="*/ 15 h 41"/>
                <a:gd name="T12" fmla="*/ 33 w 40"/>
                <a:gd name="T13" fmla="*/ 7 h 41"/>
                <a:gd name="T14" fmla="*/ 10 w 40"/>
                <a:gd name="T15" fmla="*/ 10 h 41"/>
                <a:gd name="T16" fmla="*/ 7 w 40"/>
                <a:gd name="T17" fmla="*/ 32 h 41"/>
                <a:gd name="T18" fmla="*/ 39 w 40"/>
                <a:gd name="T19" fmla="*/ 35 h 41"/>
                <a:gd name="T20" fmla="*/ 23 w 40"/>
                <a:gd name="T21" fmla="*/ 37 h 41"/>
                <a:gd name="T22" fmla="*/ 4 w 40"/>
                <a:gd name="T23" fmla="*/ 21 h 41"/>
                <a:gd name="T24" fmla="*/ 27 w 40"/>
                <a:gd name="T25" fmla="*/ 4 h 41"/>
                <a:gd name="T26" fmla="*/ 4 w 40"/>
                <a:gd name="T27" fmla="*/ 13 h 41"/>
                <a:gd name="T28" fmla="*/ 7 w 40"/>
                <a:gd name="T29" fmla="*/ 34 h 41"/>
                <a:gd name="T30" fmla="*/ 37 w 40"/>
                <a:gd name="T31" fmla="*/ 38 h 41"/>
                <a:gd name="T32" fmla="*/ 25 w 40"/>
                <a:gd name="T33" fmla="*/ 38 h 41"/>
                <a:gd name="T34" fmla="*/ 3 w 40"/>
                <a:gd name="T35" fmla="*/ 26 h 41"/>
                <a:gd name="T36" fmla="*/ 16 w 40"/>
                <a:gd name="T37" fmla="*/ 7 h 41"/>
                <a:gd name="T38" fmla="*/ 31 w 40"/>
                <a:gd name="T39" fmla="*/ 4 h 41"/>
                <a:gd name="T40" fmla="*/ 3 w 40"/>
                <a:gd name="T41" fmla="*/ 26 h 41"/>
                <a:gd name="T42" fmla="*/ 32 w 40"/>
                <a:gd name="T43" fmla="*/ 38 h 41"/>
                <a:gd name="T44" fmla="*/ 12 w 40"/>
                <a:gd name="T45" fmla="*/ 32 h 41"/>
                <a:gd name="T46" fmla="*/ 6 w 40"/>
                <a:gd name="T47" fmla="*/ 16 h 41"/>
                <a:gd name="T48" fmla="*/ 32 w 40"/>
                <a:gd name="T49" fmla="*/ 4 h 41"/>
                <a:gd name="T50" fmla="*/ 8 w 40"/>
                <a:gd name="T51" fmla="*/ 9 h 41"/>
                <a:gd name="T52" fmla="*/ 3 w 40"/>
                <a:gd name="T53" fmla="*/ 29 h 41"/>
                <a:gd name="T54" fmla="*/ 37 w 40"/>
                <a:gd name="T55" fmla="*/ 38 h 41"/>
                <a:gd name="T56" fmla="*/ 12 w 40"/>
                <a:gd name="T57" fmla="*/ 35 h 41"/>
                <a:gd name="T58" fmla="*/ 4 w 40"/>
                <a:gd name="T59" fmla="*/ 15 h 41"/>
                <a:gd name="T60" fmla="*/ 27 w 40"/>
                <a:gd name="T61" fmla="*/ 4 h 41"/>
                <a:gd name="T62" fmla="*/ 15 w 40"/>
                <a:gd name="T63" fmla="*/ 8 h 41"/>
                <a:gd name="T64" fmla="*/ 2 w 40"/>
                <a:gd name="T65" fmla="*/ 28 h 41"/>
                <a:gd name="T66" fmla="*/ 27 w 40"/>
                <a:gd name="T67" fmla="*/ 38 h 41"/>
                <a:gd name="T68" fmla="*/ 39 w 40"/>
                <a:gd name="T69" fmla="*/ 33 h 41"/>
                <a:gd name="T70" fmla="*/ 7 w 40"/>
                <a:gd name="T71" fmla="*/ 30 h 41"/>
                <a:gd name="T72" fmla="*/ 18 w 40"/>
                <a:gd name="T73" fmla="*/ 6 h 41"/>
                <a:gd name="T74" fmla="*/ 33 w 40"/>
                <a:gd name="T75" fmla="*/ 6 h 41"/>
                <a:gd name="T76" fmla="*/ 17 w 40"/>
                <a:gd name="T77" fmla="*/ 8 h 41"/>
                <a:gd name="T78" fmla="*/ 18 w 40"/>
                <a:gd name="T79" fmla="*/ 38 h 41"/>
                <a:gd name="T80" fmla="*/ 36 w 40"/>
                <a:gd name="T81" fmla="*/ 40 h 41"/>
                <a:gd name="T82" fmla="*/ 35 w 40"/>
                <a:gd name="T83" fmla="*/ 35 h 41"/>
                <a:gd name="T84" fmla="*/ 9 w 40"/>
                <a:gd name="T85" fmla="*/ 32 h 41"/>
                <a:gd name="T86" fmla="*/ 23 w 40"/>
                <a:gd name="T87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0" h="41">
                  <a:moveTo>
                    <a:pt x="23" y="7"/>
                  </a:moveTo>
                  <a:cubicBezTo>
                    <a:pt x="17" y="3"/>
                    <a:pt x="10" y="9"/>
                    <a:pt x="7" y="15"/>
                  </a:cubicBezTo>
                  <a:cubicBezTo>
                    <a:pt x="4" y="21"/>
                    <a:pt x="3" y="30"/>
                    <a:pt x="10" y="34"/>
                  </a:cubicBezTo>
                  <a:cubicBezTo>
                    <a:pt x="15" y="38"/>
                    <a:pt x="22" y="37"/>
                    <a:pt x="28" y="37"/>
                  </a:cubicBezTo>
                  <a:cubicBezTo>
                    <a:pt x="31" y="37"/>
                    <a:pt x="34" y="36"/>
                    <a:pt x="37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7"/>
                    <a:pt x="38" y="38"/>
                    <a:pt x="38" y="38"/>
                  </a:cubicBezTo>
                  <a:cubicBezTo>
                    <a:pt x="37" y="38"/>
                    <a:pt x="36" y="39"/>
                    <a:pt x="35" y="39"/>
                  </a:cubicBezTo>
                  <a:cubicBezTo>
                    <a:pt x="31" y="40"/>
                    <a:pt x="27" y="40"/>
                    <a:pt x="23" y="39"/>
                  </a:cubicBezTo>
                  <a:cubicBezTo>
                    <a:pt x="19" y="37"/>
                    <a:pt x="15" y="36"/>
                    <a:pt x="11" y="33"/>
                  </a:cubicBezTo>
                  <a:cubicBezTo>
                    <a:pt x="9" y="31"/>
                    <a:pt x="8" y="28"/>
                    <a:pt x="7" y="25"/>
                  </a:cubicBezTo>
                  <a:cubicBezTo>
                    <a:pt x="6" y="21"/>
                    <a:pt x="8" y="17"/>
                    <a:pt x="10" y="15"/>
                  </a:cubicBezTo>
                  <a:cubicBezTo>
                    <a:pt x="13" y="11"/>
                    <a:pt x="17" y="9"/>
                    <a:pt x="21" y="8"/>
                  </a:cubicBezTo>
                  <a:cubicBezTo>
                    <a:pt x="25" y="7"/>
                    <a:pt x="30" y="9"/>
                    <a:pt x="33" y="7"/>
                  </a:cubicBezTo>
                  <a:cubicBezTo>
                    <a:pt x="34" y="7"/>
                    <a:pt x="34" y="6"/>
                    <a:pt x="33" y="6"/>
                  </a:cubicBezTo>
                  <a:cubicBezTo>
                    <a:pt x="26" y="0"/>
                    <a:pt x="16" y="4"/>
                    <a:pt x="10" y="10"/>
                  </a:cubicBezTo>
                  <a:cubicBezTo>
                    <a:pt x="8" y="13"/>
                    <a:pt x="5" y="17"/>
                    <a:pt x="4" y="21"/>
                  </a:cubicBezTo>
                  <a:cubicBezTo>
                    <a:pt x="4" y="25"/>
                    <a:pt x="5" y="29"/>
                    <a:pt x="7" y="32"/>
                  </a:cubicBezTo>
                  <a:cubicBezTo>
                    <a:pt x="11" y="36"/>
                    <a:pt x="17" y="37"/>
                    <a:pt x="22" y="37"/>
                  </a:cubicBezTo>
                  <a:cubicBezTo>
                    <a:pt x="28" y="37"/>
                    <a:pt x="33" y="35"/>
                    <a:pt x="39" y="35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5" y="37"/>
                    <a:pt x="28" y="37"/>
                    <a:pt x="23" y="37"/>
                  </a:cubicBezTo>
                  <a:cubicBezTo>
                    <a:pt x="18" y="37"/>
                    <a:pt x="12" y="37"/>
                    <a:pt x="8" y="34"/>
                  </a:cubicBezTo>
                  <a:cubicBezTo>
                    <a:pt x="4" y="31"/>
                    <a:pt x="2" y="25"/>
                    <a:pt x="4" y="21"/>
                  </a:cubicBezTo>
                  <a:cubicBezTo>
                    <a:pt x="5" y="16"/>
                    <a:pt x="9" y="13"/>
                    <a:pt x="12" y="11"/>
                  </a:cubicBezTo>
                  <a:cubicBezTo>
                    <a:pt x="17" y="8"/>
                    <a:pt x="22" y="5"/>
                    <a:pt x="27" y="4"/>
                  </a:cubicBezTo>
                  <a:cubicBezTo>
                    <a:pt x="28" y="4"/>
                    <a:pt x="28" y="3"/>
                    <a:pt x="27" y="3"/>
                  </a:cubicBezTo>
                  <a:cubicBezTo>
                    <a:pt x="19" y="4"/>
                    <a:pt x="9" y="7"/>
                    <a:pt x="4" y="13"/>
                  </a:cubicBezTo>
                  <a:cubicBezTo>
                    <a:pt x="1" y="16"/>
                    <a:pt x="0" y="21"/>
                    <a:pt x="1" y="25"/>
                  </a:cubicBezTo>
                  <a:cubicBezTo>
                    <a:pt x="2" y="29"/>
                    <a:pt x="4" y="32"/>
                    <a:pt x="7" y="34"/>
                  </a:cubicBezTo>
                  <a:cubicBezTo>
                    <a:pt x="11" y="37"/>
                    <a:pt x="17" y="38"/>
                    <a:pt x="22" y="39"/>
                  </a:cubicBezTo>
                  <a:cubicBezTo>
                    <a:pt x="27" y="39"/>
                    <a:pt x="32" y="39"/>
                    <a:pt x="37" y="38"/>
                  </a:cubicBezTo>
                  <a:cubicBezTo>
                    <a:pt x="37" y="38"/>
                    <a:pt x="37" y="37"/>
                    <a:pt x="37" y="37"/>
                  </a:cubicBezTo>
                  <a:cubicBezTo>
                    <a:pt x="33" y="38"/>
                    <a:pt x="29" y="38"/>
                    <a:pt x="25" y="38"/>
                  </a:cubicBezTo>
                  <a:cubicBezTo>
                    <a:pt x="21" y="37"/>
                    <a:pt x="16" y="36"/>
                    <a:pt x="12" y="34"/>
                  </a:cubicBezTo>
                  <a:cubicBezTo>
                    <a:pt x="9" y="33"/>
                    <a:pt x="5" y="30"/>
                    <a:pt x="3" y="26"/>
                  </a:cubicBezTo>
                  <a:cubicBezTo>
                    <a:pt x="1" y="23"/>
                    <a:pt x="1" y="19"/>
                    <a:pt x="3" y="15"/>
                  </a:cubicBezTo>
                  <a:cubicBezTo>
                    <a:pt x="6" y="11"/>
                    <a:pt x="11" y="8"/>
                    <a:pt x="16" y="7"/>
                  </a:cubicBezTo>
                  <a:cubicBezTo>
                    <a:pt x="21" y="6"/>
                    <a:pt x="26" y="4"/>
                    <a:pt x="32" y="5"/>
                  </a:cubicBezTo>
                  <a:cubicBezTo>
                    <a:pt x="32" y="5"/>
                    <a:pt x="32" y="4"/>
                    <a:pt x="31" y="4"/>
                  </a:cubicBezTo>
                  <a:cubicBezTo>
                    <a:pt x="22" y="6"/>
                    <a:pt x="10" y="7"/>
                    <a:pt x="5" y="16"/>
                  </a:cubicBezTo>
                  <a:cubicBezTo>
                    <a:pt x="3" y="19"/>
                    <a:pt x="2" y="23"/>
                    <a:pt x="3" y="26"/>
                  </a:cubicBezTo>
                  <a:cubicBezTo>
                    <a:pt x="4" y="29"/>
                    <a:pt x="7" y="31"/>
                    <a:pt x="9" y="33"/>
                  </a:cubicBezTo>
                  <a:cubicBezTo>
                    <a:pt x="17" y="36"/>
                    <a:pt x="25" y="37"/>
                    <a:pt x="32" y="38"/>
                  </a:cubicBezTo>
                  <a:cubicBezTo>
                    <a:pt x="33" y="39"/>
                    <a:pt x="33" y="37"/>
                    <a:pt x="33" y="37"/>
                  </a:cubicBezTo>
                  <a:cubicBezTo>
                    <a:pt x="26" y="36"/>
                    <a:pt x="18" y="35"/>
                    <a:pt x="12" y="32"/>
                  </a:cubicBezTo>
                  <a:cubicBezTo>
                    <a:pt x="9" y="31"/>
                    <a:pt x="6" y="29"/>
                    <a:pt x="4" y="26"/>
                  </a:cubicBezTo>
                  <a:cubicBezTo>
                    <a:pt x="2" y="23"/>
                    <a:pt x="4" y="19"/>
                    <a:pt x="6" y="16"/>
                  </a:cubicBezTo>
                  <a:cubicBezTo>
                    <a:pt x="12" y="7"/>
                    <a:pt x="23" y="7"/>
                    <a:pt x="32" y="5"/>
                  </a:cubicBezTo>
                  <a:cubicBezTo>
                    <a:pt x="32" y="5"/>
                    <a:pt x="32" y="4"/>
                    <a:pt x="32" y="4"/>
                  </a:cubicBezTo>
                  <a:cubicBezTo>
                    <a:pt x="28" y="4"/>
                    <a:pt x="24" y="4"/>
                    <a:pt x="20" y="5"/>
                  </a:cubicBezTo>
                  <a:cubicBezTo>
                    <a:pt x="16" y="6"/>
                    <a:pt x="11" y="7"/>
                    <a:pt x="8" y="9"/>
                  </a:cubicBezTo>
                  <a:cubicBezTo>
                    <a:pt x="4" y="11"/>
                    <a:pt x="2" y="14"/>
                    <a:pt x="0" y="18"/>
                  </a:cubicBezTo>
                  <a:cubicBezTo>
                    <a:pt x="0" y="22"/>
                    <a:pt x="1" y="26"/>
                    <a:pt x="3" y="29"/>
                  </a:cubicBezTo>
                  <a:cubicBezTo>
                    <a:pt x="7" y="34"/>
                    <a:pt x="13" y="37"/>
                    <a:pt x="19" y="38"/>
                  </a:cubicBezTo>
                  <a:cubicBezTo>
                    <a:pt x="25" y="40"/>
                    <a:pt x="32" y="40"/>
                    <a:pt x="37" y="38"/>
                  </a:cubicBezTo>
                  <a:cubicBezTo>
                    <a:pt x="38" y="38"/>
                    <a:pt x="38" y="37"/>
                    <a:pt x="37" y="37"/>
                  </a:cubicBezTo>
                  <a:cubicBezTo>
                    <a:pt x="29" y="39"/>
                    <a:pt x="20" y="38"/>
                    <a:pt x="12" y="35"/>
                  </a:cubicBezTo>
                  <a:cubicBezTo>
                    <a:pt x="8" y="34"/>
                    <a:pt x="5" y="31"/>
                    <a:pt x="3" y="27"/>
                  </a:cubicBezTo>
                  <a:cubicBezTo>
                    <a:pt x="1" y="23"/>
                    <a:pt x="2" y="19"/>
                    <a:pt x="4" y="15"/>
                  </a:cubicBezTo>
                  <a:cubicBezTo>
                    <a:pt x="6" y="11"/>
                    <a:pt x="11" y="9"/>
                    <a:pt x="15" y="7"/>
                  </a:cubicBezTo>
                  <a:cubicBezTo>
                    <a:pt x="19" y="6"/>
                    <a:pt x="23" y="4"/>
                    <a:pt x="27" y="4"/>
                  </a:cubicBezTo>
                  <a:cubicBezTo>
                    <a:pt x="27" y="4"/>
                    <a:pt x="27" y="3"/>
                    <a:pt x="27" y="3"/>
                  </a:cubicBezTo>
                  <a:cubicBezTo>
                    <a:pt x="23" y="4"/>
                    <a:pt x="19" y="6"/>
                    <a:pt x="15" y="8"/>
                  </a:cubicBezTo>
                  <a:cubicBezTo>
                    <a:pt x="11" y="10"/>
                    <a:pt x="7" y="13"/>
                    <a:pt x="4" y="16"/>
                  </a:cubicBezTo>
                  <a:cubicBezTo>
                    <a:pt x="2" y="20"/>
                    <a:pt x="1" y="24"/>
                    <a:pt x="2" y="28"/>
                  </a:cubicBezTo>
                  <a:cubicBezTo>
                    <a:pt x="4" y="33"/>
                    <a:pt x="8" y="36"/>
                    <a:pt x="13" y="37"/>
                  </a:cubicBezTo>
                  <a:cubicBezTo>
                    <a:pt x="17" y="38"/>
                    <a:pt x="22" y="38"/>
                    <a:pt x="27" y="38"/>
                  </a:cubicBezTo>
                  <a:cubicBezTo>
                    <a:pt x="31" y="38"/>
                    <a:pt x="36" y="37"/>
                    <a:pt x="40" y="34"/>
                  </a:cubicBezTo>
                  <a:cubicBezTo>
                    <a:pt x="40" y="34"/>
                    <a:pt x="40" y="33"/>
                    <a:pt x="39" y="33"/>
                  </a:cubicBezTo>
                  <a:cubicBezTo>
                    <a:pt x="32" y="34"/>
                    <a:pt x="24" y="36"/>
                    <a:pt x="16" y="35"/>
                  </a:cubicBezTo>
                  <a:cubicBezTo>
                    <a:pt x="13" y="34"/>
                    <a:pt x="9" y="33"/>
                    <a:pt x="7" y="30"/>
                  </a:cubicBezTo>
                  <a:cubicBezTo>
                    <a:pt x="5" y="26"/>
                    <a:pt x="5" y="22"/>
                    <a:pt x="6" y="18"/>
                  </a:cubicBezTo>
                  <a:cubicBezTo>
                    <a:pt x="8" y="13"/>
                    <a:pt x="13" y="9"/>
                    <a:pt x="18" y="6"/>
                  </a:cubicBezTo>
                  <a:cubicBezTo>
                    <a:pt x="22" y="4"/>
                    <a:pt x="28" y="3"/>
                    <a:pt x="33" y="7"/>
                  </a:cubicBezTo>
                  <a:cubicBezTo>
                    <a:pt x="33" y="7"/>
                    <a:pt x="33" y="6"/>
                    <a:pt x="33" y="6"/>
                  </a:cubicBezTo>
                  <a:cubicBezTo>
                    <a:pt x="30" y="7"/>
                    <a:pt x="27" y="6"/>
                    <a:pt x="24" y="6"/>
                  </a:cubicBezTo>
                  <a:cubicBezTo>
                    <a:pt x="22" y="6"/>
                    <a:pt x="19" y="7"/>
                    <a:pt x="17" y="8"/>
                  </a:cubicBezTo>
                  <a:cubicBezTo>
                    <a:pt x="12" y="10"/>
                    <a:pt x="8" y="15"/>
                    <a:pt x="6" y="20"/>
                  </a:cubicBezTo>
                  <a:cubicBezTo>
                    <a:pt x="4" y="28"/>
                    <a:pt x="11" y="35"/>
                    <a:pt x="18" y="38"/>
                  </a:cubicBezTo>
                  <a:cubicBezTo>
                    <a:pt x="22" y="40"/>
                    <a:pt x="26" y="41"/>
                    <a:pt x="31" y="41"/>
                  </a:cubicBezTo>
                  <a:cubicBezTo>
                    <a:pt x="32" y="41"/>
                    <a:pt x="35" y="40"/>
                    <a:pt x="36" y="40"/>
                  </a:cubicBezTo>
                  <a:cubicBezTo>
                    <a:pt x="38" y="39"/>
                    <a:pt x="40" y="38"/>
                    <a:pt x="40" y="37"/>
                  </a:cubicBezTo>
                  <a:cubicBezTo>
                    <a:pt x="39" y="35"/>
                    <a:pt x="36" y="35"/>
                    <a:pt x="35" y="35"/>
                  </a:cubicBezTo>
                  <a:cubicBezTo>
                    <a:pt x="32" y="35"/>
                    <a:pt x="29" y="36"/>
                    <a:pt x="26" y="36"/>
                  </a:cubicBezTo>
                  <a:cubicBezTo>
                    <a:pt x="20" y="37"/>
                    <a:pt x="13" y="37"/>
                    <a:pt x="9" y="32"/>
                  </a:cubicBezTo>
                  <a:cubicBezTo>
                    <a:pt x="4" y="27"/>
                    <a:pt x="6" y="19"/>
                    <a:pt x="9" y="14"/>
                  </a:cubicBezTo>
                  <a:cubicBezTo>
                    <a:pt x="12" y="10"/>
                    <a:pt x="17" y="5"/>
                    <a:pt x="23" y="8"/>
                  </a:cubicBezTo>
                  <a:cubicBezTo>
                    <a:pt x="23" y="9"/>
                    <a:pt x="24" y="8"/>
                    <a:pt x="23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8" name="Freeform 531"/>
            <p:cNvSpPr/>
            <p:nvPr/>
          </p:nvSpPr>
          <p:spPr bwMode="auto">
            <a:xfrm>
              <a:off x="2332" y="1276"/>
              <a:ext cx="453" cy="239"/>
            </a:xfrm>
            <a:custGeom>
              <a:avLst/>
              <a:gdLst>
                <a:gd name="T0" fmla="*/ 53 w 351"/>
                <a:gd name="T1" fmla="*/ 35 h 185"/>
                <a:gd name="T2" fmla="*/ 276 w 351"/>
                <a:gd name="T3" fmla="*/ 31 h 185"/>
                <a:gd name="T4" fmla="*/ 331 w 351"/>
                <a:gd name="T5" fmla="*/ 112 h 185"/>
                <a:gd name="T6" fmla="*/ 291 w 351"/>
                <a:gd name="T7" fmla="*/ 173 h 185"/>
                <a:gd name="T8" fmla="*/ 168 w 351"/>
                <a:gd name="T9" fmla="*/ 164 h 185"/>
                <a:gd name="T10" fmla="*/ 38 w 351"/>
                <a:gd name="T11" fmla="*/ 178 h 185"/>
                <a:gd name="T12" fmla="*/ 4 w 351"/>
                <a:gd name="T13" fmla="*/ 136 h 185"/>
                <a:gd name="T14" fmla="*/ 112 w 351"/>
                <a:gd name="T15" fmla="*/ 16 h 185"/>
                <a:gd name="T16" fmla="*/ 266 w 351"/>
                <a:gd name="T17" fmla="*/ 31 h 185"/>
                <a:gd name="T18" fmla="*/ 331 w 351"/>
                <a:gd name="T19" fmla="*/ 68 h 185"/>
                <a:gd name="T20" fmla="*/ 303 w 351"/>
                <a:gd name="T21" fmla="*/ 161 h 185"/>
                <a:gd name="T22" fmla="*/ 257 w 351"/>
                <a:gd name="T23" fmla="*/ 167 h 185"/>
                <a:gd name="T24" fmla="*/ 77 w 351"/>
                <a:gd name="T25" fmla="*/ 172 h 185"/>
                <a:gd name="T26" fmla="*/ 23 w 351"/>
                <a:gd name="T27" fmla="*/ 177 h 185"/>
                <a:gd name="T28" fmla="*/ 7 w 351"/>
                <a:gd name="T29" fmla="*/ 107 h 185"/>
                <a:gd name="T30" fmla="*/ 118 w 351"/>
                <a:gd name="T31" fmla="*/ 18 h 185"/>
                <a:gd name="T32" fmla="*/ 284 w 351"/>
                <a:gd name="T33" fmla="*/ 39 h 185"/>
                <a:gd name="T34" fmla="*/ 346 w 351"/>
                <a:gd name="T35" fmla="*/ 88 h 185"/>
                <a:gd name="T36" fmla="*/ 316 w 351"/>
                <a:gd name="T37" fmla="*/ 158 h 185"/>
                <a:gd name="T38" fmla="*/ 253 w 351"/>
                <a:gd name="T39" fmla="*/ 168 h 185"/>
                <a:gd name="T40" fmla="*/ 125 w 351"/>
                <a:gd name="T41" fmla="*/ 163 h 185"/>
                <a:gd name="T42" fmla="*/ 130 w 351"/>
                <a:gd name="T43" fmla="*/ 165 h 185"/>
                <a:gd name="T44" fmla="*/ 258 w 351"/>
                <a:gd name="T45" fmla="*/ 171 h 185"/>
                <a:gd name="T46" fmla="*/ 317 w 351"/>
                <a:gd name="T47" fmla="*/ 160 h 185"/>
                <a:gd name="T48" fmla="*/ 345 w 351"/>
                <a:gd name="T49" fmla="*/ 79 h 185"/>
                <a:gd name="T50" fmla="*/ 217 w 351"/>
                <a:gd name="T51" fmla="*/ 16 h 185"/>
                <a:gd name="T52" fmla="*/ 7 w 351"/>
                <a:gd name="T53" fmla="*/ 84 h 185"/>
                <a:gd name="T54" fmla="*/ 11 w 351"/>
                <a:gd name="T55" fmla="*/ 137 h 185"/>
                <a:gd name="T56" fmla="*/ 26 w 351"/>
                <a:gd name="T57" fmla="*/ 182 h 185"/>
                <a:gd name="T58" fmla="*/ 83 w 351"/>
                <a:gd name="T59" fmla="*/ 174 h 185"/>
                <a:gd name="T60" fmla="*/ 219 w 351"/>
                <a:gd name="T61" fmla="*/ 165 h 185"/>
                <a:gd name="T62" fmla="*/ 305 w 351"/>
                <a:gd name="T63" fmla="*/ 163 h 185"/>
                <a:gd name="T64" fmla="*/ 335 w 351"/>
                <a:gd name="T65" fmla="*/ 71 h 185"/>
                <a:gd name="T66" fmla="*/ 239 w 351"/>
                <a:gd name="T67" fmla="*/ 18 h 185"/>
                <a:gd name="T68" fmla="*/ 87 w 351"/>
                <a:gd name="T69" fmla="*/ 20 h 185"/>
                <a:gd name="T70" fmla="*/ 4 w 351"/>
                <a:gd name="T71" fmla="*/ 151 h 185"/>
                <a:gd name="T72" fmla="*/ 43 w 351"/>
                <a:gd name="T73" fmla="*/ 179 h 185"/>
                <a:gd name="T74" fmla="*/ 221 w 351"/>
                <a:gd name="T75" fmla="*/ 167 h 185"/>
                <a:gd name="T76" fmla="*/ 305 w 351"/>
                <a:gd name="T77" fmla="*/ 174 h 185"/>
                <a:gd name="T78" fmla="*/ 338 w 351"/>
                <a:gd name="T79" fmla="*/ 95 h 185"/>
                <a:gd name="T80" fmla="*/ 209 w 351"/>
                <a:gd name="T81" fmla="*/ 8 h 185"/>
                <a:gd name="T82" fmla="*/ 4 w 351"/>
                <a:gd name="T83" fmla="*/ 101 h 185"/>
                <a:gd name="T84" fmla="*/ 12 w 351"/>
                <a:gd name="T85" fmla="*/ 16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51" h="185">
                  <a:moveTo>
                    <a:pt x="12" y="162"/>
                  </a:moveTo>
                  <a:cubicBezTo>
                    <a:pt x="11" y="135"/>
                    <a:pt x="1" y="108"/>
                    <a:pt x="9" y="82"/>
                  </a:cubicBezTo>
                  <a:cubicBezTo>
                    <a:pt x="15" y="61"/>
                    <a:pt x="34" y="46"/>
                    <a:pt x="53" y="35"/>
                  </a:cubicBezTo>
                  <a:cubicBezTo>
                    <a:pt x="73" y="24"/>
                    <a:pt x="94" y="17"/>
                    <a:pt x="116" y="12"/>
                  </a:cubicBezTo>
                  <a:cubicBezTo>
                    <a:pt x="143" y="7"/>
                    <a:pt x="171" y="6"/>
                    <a:pt x="198" y="9"/>
                  </a:cubicBezTo>
                  <a:cubicBezTo>
                    <a:pt x="225" y="12"/>
                    <a:pt x="251" y="19"/>
                    <a:pt x="276" y="31"/>
                  </a:cubicBezTo>
                  <a:cubicBezTo>
                    <a:pt x="297" y="41"/>
                    <a:pt x="317" y="54"/>
                    <a:pt x="329" y="75"/>
                  </a:cubicBezTo>
                  <a:cubicBezTo>
                    <a:pt x="333" y="80"/>
                    <a:pt x="336" y="86"/>
                    <a:pt x="335" y="93"/>
                  </a:cubicBezTo>
                  <a:cubicBezTo>
                    <a:pt x="335" y="100"/>
                    <a:pt x="333" y="106"/>
                    <a:pt x="331" y="112"/>
                  </a:cubicBezTo>
                  <a:cubicBezTo>
                    <a:pt x="327" y="126"/>
                    <a:pt x="326" y="140"/>
                    <a:pt x="321" y="153"/>
                  </a:cubicBezTo>
                  <a:cubicBezTo>
                    <a:pt x="317" y="163"/>
                    <a:pt x="310" y="171"/>
                    <a:pt x="300" y="173"/>
                  </a:cubicBezTo>
                  <a:cubicBezTo>
                    <a:pt x="297" y="173"/>
                    <a:pt x="294" y="173"/>
                    <a:pt x="291" y="173"/>
                  </a:cubicBezTo>
                  <a:cubicBezTo>
                    <a:pt x="287" y="172"/>
                    <a:pt x="283" y="172"/>
                    <a:pt x="279" y="171"/>
                  </a:cubicBezTo>
                  <a:cubicBezTo>
                    <a:pt x="272" y="170"/>
                    <a:pt x="264" y="168"/>
                    <a:pt x="257" y="167"/>
                  </a:cubicBezTo>
                  <a:cubicBezTo>
                    <a:pt x="228" y="163"/>
                    <a:pt x="197" y="163"/>
                    <a:pt x="168" y="164"/>
                  </a:cubicBezTo>
                  <a:cubicBezTo>
                    <a:pt x="138" y="165"/>
                    <a:pt x="108" y="168"/>
                    <a:pt x="79" y="172"/>
                  </a:cubicBezTo>
                  <a:cubicBezTo>
                    <a:pt x="71" y="173"/>
                    <a:pt x="64" y="174"/>
                    <a:pt x="57" y="175"/>
                  </a:cubicBezTo>
                  <a:cubicBezTo>
                    <a:pt x="51" y="176"/>
                    <a:pt x="44" y="177"/>
                    <a:pt x="38" y="178"/>
                  </a:cubicBezTo>
                  <a:cubicBezTo>
                    <a:pt x="33" y="179"/>
                    <a:pt x="28" y="180"/>
                    <a:pt x="23" y="180"/>
                  </a:cubicBezTo>
                  <a:cubicBezTo>
                    <a:pt x="18" y="180"/>
                    <a:pt x="15" y="177"/>
                    <a:pt x="12" y="172"/>
                  </a:cubicBezTo>
                  <a:cubicBezTo>
                    <a:pt x="8" y="161"/>
                    <a:pt x="6" y="148"/>
                    <a:pt x="4" y="136"/>
                  </a:cubicBezTo>
                  <a:cubicBezTo>
                    <a:pt x="2" y="124"/>
                    <a:pt x="2" y="113"/>
                    <a:pt x="4" y="101"/>
                  </a:cubicBezTo>
                  <a:cubicBezTo>
                    <a:pt x="9" y="78"/>
                    <a:pt x="23" y="59"/>
                    <a:pt x="42" y="45"/>
                  </a:cubicBezTo>
                  <a:cubicBezTo>
                    <a:pt x="62" y="30"/>
                    <a:pt x="87" y="21"/>
                    <a:pt x="112" y="16"/>
                  </a:cubicBezTo>
                  <a:cubicBezTo>
                    <a:pt x="137" y="10"/>
                    <a:pt x="163" y="7"/>
                    <a:pt x="189" y="9"/>
                  </a:cubicBezTo>
                  <a:cubicBezTo>
                    <a:pt x="202" y="9"/>
                    <a:pt x="215" y="12"/>
                    <a:pt x="228" y="16"/>
                  </a:cubicBezTo>
                  <a:cubicBezTo>
                    <a:pt x="241" y="21"/>
                    <a:pt x="253" y="26"/>
                    <a:pt x="266" y="31"/>
                  </a:cubicBezTo>
                  <a:cubicBezTo>
                    <a:pt x="279" y="36"/>
                    <a:pt x="292" y="40"/>
                    <a:pt x="304" y="47"/>
                  </a:cubicBezTo>
                  <a:cubicBezTo>
                    <a:pt x="309" y="50"/>
                    <a:pt x="315" y="53"/>
                    <a:pt x="320" y="57"/>
                  </a:cubicBezTo>
                  <a:cubicBezTo>
                    <a:pt x="324" y="60"/>
                    <a:pt x="328" y="63"/>
                    <a:pt x="331" y="68"/>
                  </a:cubicBezTo>
                  <a:cubicBezTo>
                    <a:pt x="338" y="78"/>
                    <a:pt x="336" y="92"/>
                    <a:pt x="331" y="103"/>
                  </a:cubicBezTo>
                  <a:cubicBezTo>
                    <a:pt x="326" y="117"/>
                    <a:pt x="320" y="130"/>
                    <a:pt x="313" y="142"/>
                  </a:cubicBezTo>
                  <a:cubicBezTo>
                    <a:pt x="310" y="149"/>
                    <a:pt x="307" y="155"/>
                    <a:pt x="303" y="161"/>
                  </a:cubicBezTo>
                  <a:cubicBezTo>
                    <a:pt x="300" y="166"/>
                    <a:pt x="296" y="169"/>
                    <a:pt x="290" y="170"/>
                  </a:cubicBezTo>
                  <a:cubicBezTo>
                    <a:pt x="285" y="171"/>
                    <a:pt x="280" y="171"/>
                    <a:pt x="275" y="170"/>
                  </a:cubicBezTo>
                  <a:cubicBezTo>
                    <a:pt x="269" y="169"/>
                    <a:pt x="263" y="168"/>
                    <a:pt x="257" y="167"/>
                  </a:cubicBezTo>
                  <a:cubicBezTo>
                    <a:pt x="227" y="163"/>
                    <a:pt x="197" y="161"/>
                    <a:pt x="167" y="162"/>
                  </a:cubicBezTo>
                  <a:cubicBezTo>
                    <a:pt x="151" y="163"/>
                    <a:pt x="136" y="164"/>
                    <a:pt x="121" y="166"/>
                  </a:cubicBezTo>
                  <a:cubicBezTo>
                    <a:pt x="106" y="168"/>
                    <a:pt x="92" y="171"/>
                    <a:pt x="77" y="172"/>
                  </a:cubicBezTo>
                  <a:cubicBezTo>
                    <a:pt x="70" y="174"/>
                    <a:pt x="63" y="174"/>
                    <a:pt x="56" y="176"/>
                  </a:cubicBezTo>
                  <a:cubicBezTo>
                    <a:pt x="49" y="177"/>
                    <a:pt x="43" y="179"/>
                    <a:pt x="37" y="180"/>
                  </a:cubicBezTo>
                  <a:cubicBezTo>
                    <a:pt x="32" y="181"/>
                    <a:pt x="27" y="180"/>
                    <a:pt x="23" y="177"/>
                  </a:cubicBezTo>
                  <a:cubicBezTo>
                    <a:pt x="21" y="174"/>
                    <a:pt x="19" y="170"/>
                    <a:pt x="18" y="166"/>
                  </a:cubicBezTo>
                  <a:cubicBezTo>
                    <a:pt x="15" y="157"/>
                    <a:pt x="14" y="148"/>
                    <a:pt x="14" y="140"/>
                  </a:cubicBezTo>
                  <a:cubicBezTo>
                    <a:pt x="12" y="128"/>
                    <a:pt x="8" y="118"/>
                    <a:pt x="7" y="107"/>
                  </a:cubicBezTo>
                  <a:cubicBezTo>
                    <a:pt x="3" y="81"/>
                    <a:pt x="23" y="59"/>
                    <a:pt x="43" y="45"/>
                  </a:cubicBezTo>
                  <a:cubicBezTo>
                    <a:pt x="54" y="38"/>
                    <a:pt x="66" y="33"/>
                    <a:pt x="78" y="29"/>
                  </a:cubicBezTo>
                  <a:cubicBezTo>
                    <a:pt x="91" y="24"/>
                    <a:pt x="105" y="21"/>
                    <a:pt x="118" y="18"/>
                  </a:cubicBezTo>
                  <a:cubicBezTo>
                    <a:pt x="146" y="13"/>
                    <a:pt x="174" y="13"/>
                    <a:pt x="202" y="16"/>
                  </a:cubicBezTo>
                  <a:cubicBezTo>
                    <a:pt x="216" y="18"/>
                    <a:pt x="230" y="21"/>
                    <a:pt x="244" y="24"/>
                  </a:cubicBezTo>
                  <a:cubicBezTo>
                    <a:pt x="257" y="28"/>
                    <a:pt x="271" y="33"/>
                    <a:pt x="284" y="39"/>
                  </a:cubicBezTo>
                  <a:cubicBezTo>
                    <a:pt x="294" y="43"/>
                    <a:pt x="304" y="49"/>
                    <a:pt x="313" y="54"/>
                  </a:cubicBezTo>
                  <a:cubicBezTo>
                    <a:pt x="323" y="60"/>
                    <a:pt x="332" y="67"/>
                    <a:pt x="340" y="75"/>
                  </a:cubicBezTo>
                  <a:cubicBezTo>
                    <a:pt x="343" y="79"/>
                    <a:pt x="346" y="83"/>
                    <a:pt x="346" y="88"/>
                  </a:cubicBezTo>
                  <a:cubicBezTo>
                    <a:pt x="347" y="93"/>
                    <a:pt x="346" y="98"/>
                    <a:pt x="344" y="103"/>
                  </a:cubicBezTo>
                  <a:cubicBezTo>
                    <a:pt x="340" y="113"/>
                    <a:pt x="334" y="122"/>
                    <a:pt x="329" y="131"/>
                  </a:cubicBezTo>
                  <a:cubicBezTo>
                    <a:pt x="324" y="140"/>
                    <a:pt x="321" y="149"/>
                    <a:pt x="316" y="158"/>
                  </a:cubicBezTo>
                  <a:cubicBezTo>
                    <a:pt x="313" y="162"/>
                    <a:pt x="310" y="166"/>
                    <a:pt x="305" y="169"/>
                  </a:cubicBezTo>
                  <a:cubicBezTo>
                    <a:pt x="301" y="171"/>
                    <a:pt x="295" y="172"/>
                    <a:pt x="289" y="172"/>
                  </a:cubicBezTo>
                  <a:cubicBezTo>
                    <a:pt x="277" y="172"/>
                    <a:pt x="265" y="169"/>
                    <a:pt x="253" y="168"/>
                  </a:cubicBezTo>
                  <a:cubicBezTo>
                    <a:pt x="238" y="166"/>
                    <a:pt x="223" y="166"/>
                    <a:pt x="207" y="165"/>
                  </a:cubicBezTo>
                  <a:cubicBezTo>
                    <a:pt x="193" y="165"/>
                    <a:pt x="179" y="165"/>
                    <a:pt x="165" y="164"/>
                  </a:cubicBezTo>
                  <a:cubicBezTo>
                    <a:pt x="152" y="163"/>
                    <a:pt x="138" y="163"/>
                    <a:pt x="125" y="163"/>
                  </a:cubicBezTo>
                  <a:cubicBezTo>
                    <a:pt x="100" y="163"/>
                    <a:pt x="74" y="165"/>
                    <a:pt x="50" y="175"/>
                  </a:cubicBezTo>
                  <a:cubicBezTo>
                    <a:pt x="49" y="175"/>
                    <a:pt x="49" y="178"/>
                    <a:pt x="51" y="177"/>
                  </a:cubicBezTo>
                  <a:cubicBezTo>
                    <a:pt x="76" y="167"/>
                    <a:pt x="103" y="165"/>
                    <a:pt x="130" y="165"/>
                  </a:cubicBezTo>
                  <a:cubicBezTo>
                    <a:pt x="143" y="165"/>
                    <a:pt x="157" y="166"/>
                    <a:pt x="170" y="166"/>
                  </a:cubicBezTo>
                  <a:cubicBezTo>
                    <a:pt x="184" y="167"/>
                    <a:pt x="198" y="167"/>
                    <a:pt x="213" y="168"/>
                  </a:cubicBezTo>
                  <a:cubicBezTo>
                    <a:pt x="228" y="168"/>
                    <a:pt x="243" y="169"/>
                    <a:pt x="258" y="171"/>
                  </a:cubicBezTo>
                  <a:cubicBezTo>
                    <a:pt x="270" y="172"/>
                    <a:pt x="282" y="175"/>
                    <a:pt x="293" y="174"/>
                  </a:cubicBezTo>
                  <a:cubicBezTo>
                    <a:pt x="298" y="174"/>
                    <a:pt x="303" y="173"/>
                    <a:pt x="307" y="170"/>
                  </a:cubicBezTo>
                  <a:cubicBezTo>
                    <a:pt x="311" y="168"/>
                    <a:pt x="314" y="164"/>
                    <a:pt x="317" y="160"/>
                  </a:cubicBezTo>
                  <a:cubicBezTo>
                    <a:pt x="322" y="152"/>
                    <a:pt x="326" y="142"/>
                    <a:pt x="330" y="133"/>
                  </a:cubicBezTo>
                  <a:cubicBezTo>
                    <a:pt x="335" y="124"/>
                    <a:pt x="341" y="116"/>
                    <a:pt x="345" y="106"/>
                  </a:cubicBezTo>
                  <a:cubicBezTo>
                    <a:pt x="349" y="97"/>
                    <a:pt x="351" y="88"/>
                    <a:pt x="345" y="79"/>
                  </a:cubicBezTo>
                  <a:cubicBezTo>
                    <a:pt x="340" y="70"/>
                    <a:pt x="331" y="63"/>
                    <a:pt x="323" y="58"/>
                  </a:cubicBezTo>
                  <a:cubicBezTo>
                    <a:pt x="314" y="51"/>
                    <a:pt x="304" y="47"/>
                    <a:pt x="295" y="42"/>
                  </a:cubicBezTo>
                  <a:cubicBezTo>
                    <a:pt x="270" y="29"/>
                    <a:pt x="244" y="21"/>
                    <a:pt x="217" y="16"/>
                  </a:cubicBezTo>
                  <a:cubicBezTo>
                    <a:pt x="189" y="12"/>
                    <a:pt x="161" y="10"/>
                    <a:pt x="134" y="14"/>
                  </a:cubicBezTo>
                  <a:cubicBezTo>
                    <a:pt x="107" y="16"/>
                    <a:pt x="80" y="24"/>
                    <a:pt x="55" y="36"/>
                  </a:cubicBezTo>
                  <a:cubicBezTo>
                    <a:pt x="35" y="46"/>
                    <a:pt x="15" y="62"/>
                    <a:pt x="7" y="84"/>
                  </a:cubicBezTo>
                  <a:cubicBezTo>
                    <a:pt x="4" y="90"/>
                    <a:pt x="4" y="96"/>
                    <a:pt x="4" y="103"/>
                  </a:cubicBezTo>
                  <a:cubicBezTo>
                    <a:pt x="4" y="109"/>
                    <a:pt x="6" y="115"/>
                    <a:pt x="7" y="120"/>
                  </a:cubicBezTo>
                  <a:cubicBezTo>
                    <a:pt x="9" y="126"/>
                    <a:pt x="10" y="132"/>
                    <a:pt x="11" y="137"/>
                  </a:cubicBezTo>
                  <a:cubicBezTo>
                    <a:pt x="12" y="141"/>
                    <a:pt x="12" y="145"/>
                    <a:pt x="12" y="150"/>
                  </a:cubicBezTo>
                  <a:cubicBezTo>
                    <a:pt x="13" y="158"/>
                    <a:pt x="15" y="167"/>
                    <a:pt x="19" y="174"/>
                  </a:cubicBezTo>
                  <a:cubicBezTo>
                    <a:pt x="21" y="177"/>
                    <a:pt x="23" y="180"/>
                    <a:pt x="26" y="182"/>
                  </a:cubicBezTo>
                  <a:cubicBezTo>
                    <a:pt x="31" y="184"/>
                    <a:pt x="37" y="183"/>
                    <a:pt x="42" y="181"/>
                  </a:cubicBezTo>
                  <a:cubicBezTo>
                    <a:pt x="48" y="180"/>
                    <a:pt x="55" y="178"/>
                    <a:pt x="61" y="177"/>
                  </a:cubicBezTo>
                  <a:cubicBezTo>
                    <a:pt x="69" y="176"/>
                    <a:pt x="76" y="175"/>
                    <a:pt x="83" y="174"/>
                  </a:cubicBezTo>
                  <a:cubicBezTo>
                    <a:pt x="91" y="173"/>
                    <a:pt x="98" y="171"/>
                    <a:pt x="105" y="170"/>
                  </a:cubicBezTo>
                  <a:cubicBezTo>
                    <a:pt x="113" y="169"/>
                    <a:pt x="121" y="168"/>
                    <a:pt x="128" y="167"/>
                  </a:cubicBezTo>
                  <a:cubicBezTo>
                    <a:pt x="158" y="164"/>
                    <a:pt x="189" y="163"/>
                    <a:pt x="219" y="165"/>
                  </a:cubicBezTo>
                  <a:cubicBezTo>
                    <a:pt x="234" y="166"/>
                    <a:pt x="249" y="168"/>
                    <a:pt x="264" y="170"/>
                  </a:cubicBezTo>
                  <a:cubicBezTo>
                    <a:pt x="274" y="172"/>
                    <a:pt x="284" y="175"/>
                    <a:pt x="294" y="172"/>
                  </a:cubicBezTo>
                  <a:cubicBezTo>
                    <a:pt x="299" y="170"/>
                    <a:pt x="302" y="167"/>
                    <a:pt x="305" y="163"/>
                  </a:cubicBezTo>
                  <a:cubicBezTo>
                    <a:pt x="309" y="157"/>
                    <a:pt x="312" y="150"/>
                    <a:pt x="315" y="144"/>
                  </a:cubicBezTo>
                  <a:cubicBezTo>
                    <a:pt x="322" y="131"/>
                    <a:pt x="327" y="118"/>
                    <a:pt x="333" y="105"/>
                  </a:cubicBezTo>
                  <a:cubicBezTo>
                    <a:pt x="338" y="94"/>
                    <a:pt x="340" y="82"/>
                    <a:pt x="335" y="71"/>
                  </a:cubicBezTo>
                  <a:cubicBezTo>
                    <a:pt x="331" y="61"/>
                    <a:pt x="322" y="55"/>
                    <a:pt x="314" y="50"/>
                  </a:cubicBezTo>
                  <a:cubicBezTo>
                    <a:pt x="302" y="43"/>
                    <a:pt x="290" y="37"/>
                    <a:pt x="277" y="33"/>
                  </a:cubicBezTo>
                  <a:cubicBezTo>
                    <a:pt x="264" y="28"/>
                    <a:pt x="252" y="23"/>
                    <a:pt x="239" y="18"/>
                  </a:cubicBezTo>
                  <a:cubicBezTo>
                    <a:pt x="227" y="13"/>
                    <a:pt x="214" y="9"/>
                    <a:pt x="202" y="7"/>
                  </a:cubicBezTo>
                  <a:cubicBezTo>
                    <a:pt x="189" y="6"/>
                    <a:pt x="176" y="6"/>
                    <a:pt x="163" y="7"/>
                  </a:cubicBezTo>
                  <a:cubicBezTo>
                    <a:pt x="137" y="8"/>
                    <a:pt x="112" y="12"/>
                    <a:pt x="87" y="20"/>
                  </a:cubicBezTo>
                  <a:cubicBezTo>
                    <a:pt x="64" y="28"/>
                    <a:pt x="42" y="39"/>
                    <a:pt x="25" y="57"/>
                  </a:cubicBezTo>
                  <a:cubicBezTo>
                    <a:pt x="10" y="73"/>
                    <a:pt x="1" y="94"/>
                    <a:pt x="0" y="116"/>
                  </a:cubicBezTo>
                  <a:cubicBezTo>
                    <a:pt x="0" y="128"/>
                    <a:pt x="2" y="140"/>
                    <a:pt x="4" y="151"/>
                  </a:cubicBezTo>
                  <a:cubicBezTo>
                    <a:pt x="5" y="157"/>
                    <a:pt x="7" y="163"/>
                    <a:pt x="9" y="169"/>
                  </a:cubicBezTo>
                  <a:cubicBezTo>
                    <a:pt x="10" y="173"/>
                    <a:pt x="12" y="178"/>
                    <a:pt x="16" y="181"/>
                  </a:cubicBezTo>
                  <a:cubicBezTo>
                    <a:pt x="24" y="185"/>
                    <a:pt x="35" y="181"/>
                    <a:pt x="43" y="179"/>
                  </a:cubicBezTo>
                  <a:cubicBezTo>
                    <a:pt x="57" y="177"/>
                    <a:pt x="72" y="175"/>
                    <a:pt x="87" y="173"/>
                  </a:cubicBezTo>
                  <a:cubicBezTo>
                    <a:pt x="117" y="169"/>
                    <a:pt x="147" y="167"/>
                    <a:pt x="177" y="166"/>
                  </a:cubicBezTo>
                  <a:cubicBezTo>
                    <a:pt x="192" y="166"/>
                    <a:pt x="206" y="166"/>
                    <a:pt x="221" y="167"/>
                  </a:cubicBezTo>
                  <a:cubicBezTo>
                    <a:pt x="236" y="168"/>
                    <a:pt x="252" y="169"/>
                    <a:pt x="267" y="171"/>
                  </a:cubicBezTo>
                  <a:cubicBezTo>
                    <a:pt x="274" y="172"/>
                    <a:pt x="281" y="174"/>
                    <a:pt x="288" y="175"/>
                  </a:cubicBezTo>
                  <a:cubicBezTo>
                    <a:pt x="294" y="176"/>
                    <a:pt x="299" y="176"/>
                    <a:pt x="305" y="174"/>
                  </a:cubicBezTo>
                  <a:cubicBezTo>
                    <a:pt x="314" y="171"/>
                    <a:pt x="319" y="162"/>
                    <a:pt x="323" y="154"/>
                  </a:cubicBezTo>
                  <a:cubicBezTo>
                    <a:pt x="328" y="141"/>
                    <a:pt x="329" y="126"/>
                    <a:pt x="333" y="113"/>
                  </a:cubicBezTo>
                  <a:cubicBezTo>
                    <a:pt x="335" y="107"/>
                    <a:pt x="337" y="101"/>
                    <a:pt x="338" y="95"/>
                  </a:cubicBezTo>
                  <a:cubicBezTo>
                    <a:pt x="338" y="88"/>
                    <a:pt x="336" y="83"/>
                    <a:pt x="333" y="77"/>
                  </a:cubicBezTo>
                  <a:cubicBezTo>
                    <a:pt x="323" y="57"/>
                    <a:pt x="303" y="42"/>
                    <a:pt x="283" y="32"/>
                  </a:cubicBezTo>
                  <a:cubicBezTo>
                    <a:pt x="260" y="20"/>
                    <a:pt x="235" y="12"/>
                    <a:pt x="209" y="8"/>
                  </a:cubicBezTo>
                  <a:cubicBezTo>
                    <a:pt x="160" y="0"/>
                    <a:pt x="108" y="6"/>
                    <a:pt x="63" y="28"/>
                  </a:cubicBezTo>
                  <a:cubicBezTo>
                    <a:pt x="43" y="37"/>
                    <a:pt x="25" y="49"/>
                    <a:pt x="13" y="67"/>
                  </a:cubicBezTo>
                  <a:cubicBezTo>
                    <a:pt x="7" y="78"/>
                    <a:pt x="4" y="89"/>
                    <a:pt x="4" y="101"/>
                  </a:cubicBezTo>
                  <a:cubicBezTo>
                    <a:pt x="3" y="114"/>
                    <a:pt x="6" y="128"/>
                    <a:pt x="7" y="141"/>
                  </a:cubicBezTo>
                  <a:cubicBezTo>
                    <a:pt x="8" y="148"/>
                    <a:pt x="9" y="154"/>
                    <a:pt x="10" y="162"/>
                  </a:cubicBezTo>
                  <a:cubicBezTo>
                    <a:pt x="10" y="163"/>
                    <a:pt x="12" y="163"/>
                    <a:pt x="12" y="16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9" name="Freeform 532"/>
            <p:cNvSpPr/>
            <p:nvPr/>
          </p:nvSpPr>
          <p:spPr bwMode="auto">
            <a:xfrm>
              <a:off x="2345" y="1419"/>
              <a:ext cx="398" cy="89"/>
            </a:xfrm>
            <a:custGeom>
              <a:avLst/>
              <a:gdLst>
                <a:gd name="T0" fmla="*/ 262 w 308"/>
                <a:gd name="T1" fmla="*/ 21 h 69"/>
                <a:gd name="T2" fmla="*/ 103 w 308"/>
                <a:gd name="T3" fmla="*/ 19 h 69"/>
                <a:gd name="T4" fmla="*/ 15 w 308"/>
                <a:gd name="T5" fmla="*/ 42 h 69"/>
                <a:gd name="T6" fmla="*/ 197 w 308"/>
                <a:gd name="T7" fmla="*/ 19 h 69"/>
                <a:gd name="T8" fmla="*/ 249 w 308"/>
                <a:gd name="T9" fmla="*/ 30 h 69"/>
                <a:gd name="T10" fmla="*/ 280 w 308"/>
                <a:gd name="T11" fmla="*/ 41 h 69"/>
                <a:gd name="T12" fmla="*/ 156 w 308"/>
                <a:gd name="T13" fmla="*/ 35 h 69"/>
                <a:gd name="T14" fmla="*/ 40 w 308"/>
                <a:gd name="T15" fmla="*/ 57 h 69"/>
                <a:gd name="T16" fmla="*/ 121 w 308"/>
                <a:gd name="T17" fmla="*/ 43 h 69"/>
                <a:gd name="T18" fmla="*/ 40 w 308"/>
                <a:gd name="T19" fmla="*/ 54 h 69"/>
                <a:gd name="T20" fmla="*/ 72 w 308"/>
                <a:gd name="T21" fmla="*/ 53 h 69"/>
                <a:gd name="T22" fmla="*/ 9 w 308"/>
                <a:gd name="T23" fmla="*/ 60 h 69"/>
                <a:gd name="T24" fmla="*/ 2 w 308"/>
                <a:gd name="T25" fmla="*/ 43 h 69"/>
                <a:gd name="T26" fmla="*/ 14 w 308"/>
                <a:gd name="T27" fmla="*/ 41 h 69"/>
                <a:gd name="T28" fmla="*/ 9 w 308"/>
                <a:gd name="T29" fmla="*/ 60 h 69"/>
                <a:gd name="T30" fmla="*/ 114 w 308"/>
                <a:gd name="T31" fmla="*/ 38 h 69"/>
                <a:gd name="T32" fmla="*/ 115 w 308"/>
                <a:gd name="T33" fmla="*/ 23 h 69"/>
                <a:gd name="T34" fmla="*/ 51 w 308"/>
                <a:gd name="T35" fmla="*/ 21 h 69"/>
                <a:gd name="T36" fmla="*/ 139 w 308"/>
                <a:gd name="T37" fmla="*/ 19 h 69"/>
                <a:gd name="T38" fmla="*/ 178 w 308"/>
                <a:gd name="T39" fmla="*/ 29 h 69"/>
                <a:gd name="T40" fmla="*/ 119 w 308"/>
                <a:gd name="T41" fmla="*/ 46 h 69"/>
                <a:gd name="T42" fmla="*/ 96 w 308"/>
                <a:gd name="T43" fmla="*/ 50 h 69"/>
                <a:gd name="T44" fmla="*/ 131 w 308"/>
                <a:gd name="T45" fmla="*/ 32 h 69"/>
                <a:gd name="T46" fmla="*/ 195 w 308"/>
                <a:gd name="T47" fmla="*/ 24 h 69"/>
                <a:gd name="T48" fmla="*/ 146 w 308"/>
                <a:gd name="T49" fmla="*/ 22 h 69"/>
                <a:gd name="T50" fmla="*/ 171 w 308"/>
                <a:gd name="T51" fmla="*/ 11 h 69"/>
                <a:gd name="T52" fmla="*/ 226 w 308"/>
                <a:gd name="T53" fmla="*/ 11 h 69"/>
                <a:gd name="T54" fmla="*/ 196 w 308"/>
                <a:gd name="T55" fmla="*/ 9 h 69"/>
                <a:gd name="T56" fmla="*/ 152 w 308"/>
                <a:gd name="T57" fmla="*/ 30 h 69"/>
                <a:gd name="T58" fmla="*/ 257 w 308"/>
                <a:gd name="T59" fmla="*/ 47 h 69"/>
                <a:gd name="T60" fmla="*/ 205 w 308"/>
                <a:gd name="T61" fmla="*/ 40 h 69"/>
                <a:gd name="T62" fmla="*/ 92 w 308"/>
                <a:gd name="T63" fmla="*/ 14 h 69"/>
                <a:gd name="T64" fmla="*/ 96 w 308"/>
                <a:gd name="T65" fmla="*/ 20 h 69"/>
                <a:gd name="T66" fmla="*/ 117 w 308"/>
                <a:gd name="T67" fmla="*/ 9 h 69"/>
                <a:gd name="T68" fmla="*/ 99 w 308"/>
                <a:gd name="T69" fmla="*/ 22 h 69"/>
                <a:gd name="T70" fmla="*/ 138 w 308"/>
                <a:gd name="T71" fmla="*/ 27 h 69"/>
                <a:gd name="T72" fmla="*/ 198 w 308"/>
                <a:gd name="T73" fmla="*/ 28 h 69"/>
                <a:gd name="T74" fmla="*/ 215 w 308"/>
                <a:gd name="T75" fmla="*/ 39 h 69"/>
                <a:gd name="T76" fmla="*/ 209 w 308"/>
                <a:gd name="T77" fmla="*/ 43 h 69"/>
                <a:gd name="T78" fmla="*/ 116 w 308"/>
                <a:gd name="T79" fmla="*/ 41 h 69"/>
                <a:gd name="T80" fmla="*/ 121 w 308"/>
                <a:gd name="T81" fmla="*/ 25 h 69"/>
                <a:gd name="T82" fmla="*/ 107 w 308"/>
                <a:gd name="T83" fmla="*/ 11 h 69"/>
                <a:gd name="T84" fmla="*/ 114 w 308"/>
                <a:gd name="T85" fmla="*/ 23 h 69"/>
                <a:gd name="T86" fmla="*/ 75 w 308"/>
                <a:gd name="T87" fmla="*/ 44 h 69"/>
                <a:gd name="T88" fmla="*/ 10 w 308"/>
                <a:gd name="T89" fmla="*/ 59 h 69"/>
                <a:gd name="T90" fmla="*/ 14 w 308"/>
                <a:gd name="T91" fmla="*/ 40 h 69"/>
                <a:gd name="T92" fmla="*/ 2 w 308"/>
                <a:gd name="T93" fmla="*/ 46 h 69"/>
                <a:gd name="T94" fmla="*/ 47 w 308"/>
                <a:gd name="T95" fmla="*/ 43 h 69"/>
                <a:gd name="T96" fmla="*/ 71 w 308"/>
                <a:gd name="T97" fmla="*/ 50 h 69"/>
                <a:gd name="T98" fmla="*/ 26 w 308"/>
                <a:gd name="T99" fmla="*/ 57 h 69"/>
                <a:gd name="T100" fmla="*/ 83 w 308"/>
                <a:gd name="T101" fmla="*/ 49 h 69"/>
                <a:gd name="T102" fmla="*/ 71 w 308"/>
                <a:gd name="T103" fmla="*/ 53 h 69"/>
                <a:gd name="T104" fmla="*/ 175 w 308"/>
                <a:gd name="T105" fmla="*/ 33 h 69"/>
                <a:gd name="T106" fmla="*/ 279 w 308"/>
                <a:gd name="T107" fmla="*/ 40 h 69"/>
                <a:gd name="T108" fmla="*/ 284 w 308"/>
                <a:gd name="T109" fmla="*/ 36 h 69"/>
                <a:gd name="T110" fmla="*/ 280 w 308"/>
                <a:gd name="T111" fmla="*/ 35 h 69"/>
                <a:gd name="T112" fmla="*/ 249 w 308"/>
                <a:gd name="T113" fmla="*/ 24 h 69"/>
                <a:gd name="T114" fmla="*/ 101 w 308"/>
                <a:gd name="T115" fmla="*/ 19 h 69"/>
                <a:gd name="T116" fmla="*/ 6 w 308"/>
                <a:gd name="T117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08" h="69">
                  <a:moveTo>
                    <a:pt x="307" y="31"/>
                  </a:moveTo>
                  <a:cubicBezTo>
                    <a:pt x="255" y="9"/>
                    <a:pt x="199" y="4"/>
                    <a:pt x="143" y="6"/>
                  </a:cubicBezTo>
                  <a:cubicBezTo>
                    <a:pt x="96" y="8"/>
                    <a:pt x="49" y="14"/>
                    <a:pt x="6" y="34"/>
                  </a:cubicBezTo>
                  <a:cubicBezTo>
                    <a:pt x="7" y="35"/>
                    <a:pt x="7" y="36"/>
                    <a:pt x="7" y="37"/>
                  </a:cubicBezTo>
                  <a:cubicBezTo>
                    <a:pt x="17" y="30"/>
                    <a:pt x="28" y="26"/>
                    <a:pt x="39" y="22"/>
                  </a:cubicBezTo>
                  <a:cubicBezTo>
                    <a:pt x="50" y="19"/>
                    <a:pt x="62" y="17"/>
                    <a:pt x="74" y="15"/>
                  </a:cubicBezTo>
                  <a:cubicBezTo>
                    <a:pt x="102" y="10"/>
                    <a:pt x="130" y="7"/>
                    <a:pt x="159" y="6"/>
                  </a:cubicBezTo>
                  <a:cubicBezTo>
                    <a:pt x="182" y="6"/>
                    <a:pt x="206" y="6"/>
                    <a:pt x="229" y="10"/>
                  </a:cubicBezTo>
                  <a:cubicBezTo>
                    <a:pt x="241" y="13"/>
                    <a:pt x="252" y="16"/>
                    <a:pt x="262" y="21"/>
                  </a:cubicBezTo>
                  <a:cubicBezTo>
                    <a:pt x="273" y="26"/>
                    <a:pt x="283" y="33"/>
                    <a:pt x="293" y="39"/>
                  </a:cubicBezTo>
                  <a:cubicBezTo>
                    <a:pt x="294" y="38"/>
                    <a:pt x="294" y="37"/>
                    <a:pt x="294" y="37"/>
                  </a:cubicBezTo>
                  <a:cubicBezTo>
                    <a:pt x="271" y="26"/>
                    <a:pt x="245" y="19"/>
                    <a:pt x="220" y="15"/>
                  </a:cubicBezTo>
                  <a:cubicBezTo>
                    <a:pt x="194" y="11"/>
                    <a:pt x="168" y="10"/>
                    <a:pt x="142" y="12"/>
                  </a:cubicBezTo>
                  <a:cubicBezTo>
                    <a:pt x="120" y="13"/>
                    <a:pt x="99" y="16"/>
                    <a:pt x="78" y="21"/>
                  </a:cubicBezTo>
                  <a:cubicBezTo>
                    <a:pt x="69" y="24"/>
                    <a:pt x="59" y="27"/>
                    <a:pt x="50" y="31"/>
                  </a:cubicBezTo>
                  <a:cubicBezTo>
                    <a:pt x="42" y="34"/>
                    <a:pt x="33" y="38"/>
                    <a:pt x="25" y="39"/>
                  </a:cubicBezTo>
                  <a:cubicBezTo>
                    <a:pt x="25" y="40"/>
                    <a:pt x="25" y="41"/>
                    <a:pt x="26" y="42"/>
                  </a:cubicBezTo>
                  <a:cubicBezTo>
                    <a:pt x="50" y="30"/>
                    <a:pt x="76" y="24"/>
                    <a:pt x="103" y="19"/>
                  </a:cubicBezTo>
                  <a:cubicBezTo>
                    <a:pt x="116" y="17"/>
                    <a:pt x="130" y="16"/>
                    <a:pt x="144" y="15"/>
                  </a:cubicBezTo>
                  <a:cubicBezTo>
                    <a:pt x="157" y="15"/>
                    <a:pt x="171" y="14"/>
                    <a:pt x="184" y="15"/>
                  </a:cubicBezTo>
                  <a:cubicBezTo>
                    <a:pt x="221" y="16"/>
                    <a:pt x="257" y="26"/>
                    <a:pt x="292" y="37"/>
                  </a:cubicBezTo>
                  <a:cubicBezTo>
                    <a:pt x="294" y="37"/>
                    <a:pt x="294" y="35"/>
                    <a:pt x="293" y="34"/>
                  </a:cubicBezTo>
                  <a:cubicBezTo>
                    <a:pt x="284" y="28"/>
                    <a:pt x="272" y="25"/>
                    <a:pt x="262" y="24"/>
                  </a:cubicBezTo>
                  <a:cubicBezTo>
                    <a:pt x="248" y="21"/>
                    <a:pt x="235" y="19"/>
                    <a:pt x="222" y="18"/>
                  </a:cubicBezTo>
                  <a:cubicBezTo>
                    <a:pt x="207" y="16"/>
                    <a:pt x="192" y="15"/>
                    <a:pt x="177" y="15"/>
                  </a:cubicBezTo>
                  <a:cubicBezTo>
                    <a:pt x="162" y="15"/>
                    <a:pt x="147" y="16"/>
                    <a:pt x="133" y="18"/>
                  </a:cubicBezTo>
                  <a:cubicBezTo>
                    <a:pt x="93" y="21"/>
                    <a:pt x="53" y="28"/>
                    <a:pt x="15" y="42"/>
                  </a:cubicBezTo>
                  <a:cubicBezTo>
                    <a:pt x="15" y="42"/>
                    <a:pt x="16" y="43"/>
                    <a:pt x="16" y="44"/>
                  </a:cubicBezTo>
                  <a:cubicBezTo>
                    <a:pt x="27" y="37"/>
                    <a:pt x="39" y="34"/>
                    <a:pt x="51" y="31"/>
                  </a:cubicBezTo>
                  <a:cubicBezTo>
                    <a:pt x="65" y="28"/>
                    <a:pt x="78" y="25"/>
                    <a:pt x="92" y="23"/>
                  </a:cubicBezTo>
                  <a:cubicBezTo>
                    <a:pt x="121" y="18"/>
                    <a:pt x="150" y="16"/>
                    <a:pt x="179" y="17"/>
                  </a:cubicBezTo>
                  <a:cubicBezTo>
                    <a:pt x="213" y="18"/>
                    <a:pt x="247" y="23"/>
                    <a:pt x="279" y="35"/>
                  </a:cubicBezTo>
                  <a:cubicBezTo>
                    <a:pt x="279" y="34"/>
                    <a:pt x="280" y="33"/>
                    <a:pt x="280" y="33"/>
                  </a:cubicBezTo>
                  <a:cubicBezTo>
                    <a:pt x="273" y="33"/>
                    <a:pt x="266" y="31"/>
                    <a:pt x="260" y="30"/>
                  </a:cubicBezTo>
                  <a:cubicBezTo>
                    <a:pt x="254" y="28"/>
                    <a:pt x="247" y="26"/>
                    <a:pt x="241" y="25"/>
                  </a:cubicBezTo>
                  <a:cubicBezTo>
                    <a:pt x="226" y="22"/>
                    <a:pt x="212" y="20"/>
                    <a:pt x="197" y="19"/>
                  </a:cubicBezTo>
                  <a:cubicBezTo>
                    <a:pt x="183" y="18"/>
                    <a:pt x="169" y="18"/>
                    <a:pt x="155" y="19"/>
                  </a:cubicBezTo>
                  <a:cubicBezTo>
                    <a:pt x="141" y="20"/>
                    <a:pt x="128" y="21"/>
                    <a:pt x="115" y="23"/>
                  </a:cubicBezTo>
                  <a:cubicBezTo>
                    <a:pt x="87" y="27"/>
                    <a:pt x="60" y="35"/>
                    <a:pt x="34" y="46"/>
                  </a:cubicBezTo>
                  <a:cubicBezTo>
                    <a:pt x="33" y="47"/>
                    <a:pt x="34" y="49"/>
                    <a:pt x="35" y="48"/>
                  </a:cubicBezTo>
                  <a:cubicBezTo>
                    <a:pt x="62" y="39"/>
                    <a:pt x="89" y="31"/>
                    <a:pt x="117" y="26"/>
                  </a:cubicBezTo>
                  <a:cubicBezTo>
                    <a:pt x="146" y="21"/>
                    <a:pt x="175" y="20"/>
                    <a:pt x="204" y="22"/>
                  </a:cubicBezTo>
                  <a:cubicBezTo>
                    <a:pt x="231" y="25"/>
                    <a:pt x="257" y="30"/>
                    <a:pt x="283" y="38"/>
                  </a:cubicBezTo>
                  <a:cubicBezTo>
                    <a:pt x="284" y="39"/>
                    <a:pt x="285" y="37"/>
                    <a:pt x="284" y="36"/>
                  </a:cubicBezTo>
                  <a:cubicBezTo>
                    <a:pt x="273" y="31"/>
                    <a:pt x="261" y="30"/>
                    <a:pt x="249" y="30"/>
                  </a:cubicBezTo>
                  <a:cubicBezTo>
                    <a:pt x="235" y="28"/>
                    <a:pt x="220" y="27"/>
                    <a:pt x="205" y="26"/>
                  </a:cubicBezTo>
                  <a:cubicBezTo>
                    <a:pt x="175" y="25"/>
                    <a:pt x="145" y="27"/>
                    <a:pt x="115" y="31"/>
                  </a:cubicBezTo>
                  <a:cubicBezTo>
                    <a:pt x="84" y="34"/>
                    <a:pt x="53" y="41"/>
                    <a:pt x="22" y="47"/>
                  </a:cubicBezTo>
                  <a:cubicBezTo>
                    <a:pt x="22" y="48"/>
                    <a:pt x="22" y="49"/>
                    <a:pt x="23" y="49"/>
                  </a:cubicBezTo>
                  <a:cubicBezTo>
                    <a:pt x="51" y="42"/>
                    <a:pt x="81" y="37"/>
                    <a:pt x="110" y="35"/>
                  </a:cubicBezTo>
                  <a:cubicBezTo>
                    <a:pt x="140" y="32"/>
                    <a:pt x="170" y="31"/>
                    <a:pt x="200" y="33"/>
                  </a:cubicBezTo>
                  <a:cubicBezTo>
                    <a:pt x="214" y="34"/>
                    <a:pt x="227" y="35"/>
                    <a:pt x="240" y="37"/>
                  </a:cubicBezTo>
                  <a:cubicBezTo>
                    <a:pt x="253" y="39"/>
                    <a:pt x="266" y="42"/>
                    <a:pt x="279" y="43"/>
                  </a:cubicBezTo>
                  <a:cubicBezTo>
                    <a:pt x="280" y="43"/>
                    <a:pt x="280" y="41"/>
                    <a:pt x="280" y="41"/>
                  </a:cubicBezTo>
                  <a:cubicBezTo>
                    <a:pt x="277" y="37"/>
                    <a:pt x="272" y="36"/>
                    <a:pt x="268" y="35"/>
                  </a:cubicBezTo>
                  <a:cubicBezTo>
                    <a:pt x="264" y="34"/>
                    <a:pt x="259" y="33"/>
                    <a:pt x="254" y="33"/>
                  </a:cubicBezTo>
                  <a:cubicBezTo>
                    <a:pt x="248" y="32"/>
                    <a:pt x="243" y="31"/>
                    <a:pt x="237" y="30"/>
                  </a:cubicBezTo>
                  <a:cubicBezTo>
                    <a:pt x="230" y="29"/>
                    <a:pt x="222" y="28"/>
                    <a:pt x="215" y="28"/>
                  </a:cubicBezTo>
                  <a:cubicBezTo>
                    <a:pt x="185" y="26"/>
                    <a:pt x="155" y="27"/>
                    <a:pt x="125" y="31"/>
                  </a:cubicBezTo>
                  <a:cubicBezTo>
                    <a:pt x="92" y="35"/>
                    <a:pt x="59" y="42"/>
                    <a:pt x="26" y="52"/>
                  </a:cubicBezTo>
                  <a:cubicBezTo>
                    <a:pt x="27" y="52"/>
                    <a:pt x="27" y="53"/>
                    <a:pt x="27" y="54"/>
                  </a:cubicBezTo>
                  <a:cubicBezTo>
                    <a:pt x="55" y="45"/>
                    <a:pt x="84" y="40"/>
                    <a:pt x="112" y="37"/>
                  </a:cubicBezTo>
                  <a:cubicBezTo>
                    <a:pt x="127" y="36"/>
                    <a:pt x="141" y="35"/>
                    <a:pt x="156" y="35"/>
                  </a:cubicBezTo>
                  <a:cubicBezTo>
                    <a:pt x="171" y="35"/>
                    <a:pt x="186" y="36"/>
                    <a:pt x="200" y="37"/>
                  </a:cubicBezTo>
                  <a:cubicBezTo>
                    <a:pt x="221" y="39"/>
                    <a:pt x="242" y="42"/>
                    <a:pt x="263" y="44"/>
                  </a:cubicBezTo>
                  <a:cubicBezTo>
                    <a:pt x="263" y="43"/>
                    <a:pt x="263" y="42"/>
                    <a:pt x="263" y="42"/>
                  </a:cubicBezTo>
                  <a:cubicBezTo>
                    <a:pt x="256" y="42"/>
                    <a:pt x="248" y="40"/>
                    <a:pt x="241" y="39"/>
                  </a:cubicBezTo>
                  <a:cubicBezTo>
                    <a:pt x="234" y="38"/>
                    <a:pt x="226" y="37"/>
                    <a:pt x="219" y="37"/>
                  </a:cubicBezTo>
                  <a:cubicBezTo>
                    <a:pt x="204" y="36"/>
                    <a:pt x="189" y="36"/>
                    <a:pt x="173" y="37"/>
                  </a:cubicBezTo>
                  <a:cubicBezTo>
                    <a:pt x="159" y="37"/>
                    <a:pt x="145" y="39"/>
                    <a:pt x="131" y="40"/>
                  </a:cubicBezTo>
                  <a:cubicBezTo>
                    <a:pt x="117" y="41"/>
                    <a:pt x="104" y="42"/>
                    <a:pt x="91" y="44"/>
                  </a:cubicBezTo>
                  <a:cubicBezTo>
                    <a:pt x="73" y="47"/>
                    <a:pt x="56" y="50"/>
                    <a:pt x="40" y="57"/>
                  </a:cubicBezTo>
                  <a:cubicBezTo>
                    <a:pt x="39" y="57"/>
                    <a:pt x="39" y="59"/>
                    <a:pt x="40" y="59"/>
                  </a:cubicBezTo>
                  <a:cubicBezTo>
                    <a:pt x="70" y="56"/>
                    <a:pt x="100" y="51"/>
                    <a:pt x="131" y="48"/>
                  </a:cubicBezTo>
                  <a:cubicBezTo>
                    <a:pt x="161" y="46"/>
                    <a:pt x="192" y="46"/>
                    <a:pt x="222" y="46"/>
                  </a:cubicBezTo>
                  <a:cubicBezTo>
                    <a:pt x="233" y="46"/>
                    <a:pt x="243" y="47"/>
                    <a:pt x="253" y="47"/>
                  </a:cubicBezTo>
                  <a:cubicBezTo>
                    <a:pt x="255" y="47"/>
                    <a:pt x="255" y="45"/>
                    <a:pt x="254" y="45"/>
                  </a:cubicBezTo>
                  <a:cubicBezTo>
                    <a:pt x="247" y="43"/>
                    <a:pt x="241" y="43"/>
                    <a:pt x="234" y="43"/>
                  </a:cubicBezTo>
                  <a:cubicBezTo>
                    <a:pt x="227" y="43"/>
                    <a:pt x="220" y="42"/>
                    <a:pt x="213" y="42"/>
                  </a:cubicBezTo>
                  <a:cubicBezTo>
                    <a:pt x="197" y="41"/>
                    <a:pt x="182" y="41"/>
                    <a:pt x="167" y="41"/>
                  </a:cubicBezTo>
                  <a:cubicBezTo>
                    <a:pt x="152" y="41"/>
                    <a:pt x="137" y="42"/>
                    <a:pt x="121" y="43"/>
                  </a:cubicBezTo>
                  <a:cubicBezTo>
                    <a:pt x="107" y="45"/>
                    <a:pt x="93" y="45"/>
                    <a:pt x="78" y="47"/>
                  </a:cubicBezTo>
                  <a:cubicBezTo>
                    <a:pt x="68" y="48"/>
                    <a:pt x="57" y="50"/>
                    <a:pt x="46" y="48"/>
                  </a:cubicBezTo>
                  <a:cubicBezTo>
                    <a:pt x="46" y="49"/>
                    <a:pt x="46" y="49"/>
                    <a:pt x="46" y="50"/>
                  </a:cubicBezTo>
                  <a:cubicBezTo>
                    <a:pt x="102" y="41"/>
                    <a:pt x="159" y="48"/>
                    <a:pt x="216" y="45"/>
                  </a:cubicBezTo>
                  <a:cubicBezTo>
                    <a:pt x="217" y="45"/>
                    <a:pt x="217" y="43"/>
                    <a:pt x="216" y="43"/>
                  </a:cubicBezTo>
                  <a:cubicBezTo>
                    <a:pt x="185" y="42"/>
                    <a:pt x="155" y="41"/>
                    <a:pt x="124" y="43"/>
                  </a:cubicBezTo>
                  <a:cubicBezTo>
                    <a:pt x="109" y="44"/>
                    <a:pt x="94" y="46"/>
                    <a:pt x="80" y="47"/>
                  </a:cubicBezTo>
                  <a:cubicBezTo>
                    <a:pt x="72" y="48"/>
                    <a:pt x="65" y="49"/>
                    <a:pt x="58" y="50"/>
                  </a:cubicBezTo>
                  <a:cubicBezTo>
                    <a:pt x="52" y="51"/>
                    <a:pt x="46" y="53"/>
                    <a:pt x="40" y="54"/>
                  </a:cubicBezTo>
                  <a:cubicBezTo>
                    <a:pt x="35" y="55"/>
                    <a:pt x="31" y="55"/>
                    <a:pt x="26" y="55"/>
                  </a:cubicBezTo>
                  <a:cubicBezTo>
                    <a:pt x="26" y="55"/>
                    <a:pt x="26" y="56"/>
                    <a:pt x="27" y="57"/>
                  </a:cubicBezTo>
                  <a:cubicBezTo>
                    <a:pt x="53" y="48"/>
                    <a:pt x="83" y="42"/>
                    <a:pt x="111" y="44"/>
                  </a:cubicBezTo>
                  <a:cubicBezTo>
                    <a:pt x="111" y="43"/>
                    <a:pt x="111" y="43"/>
                    <a:pt x="110" y="42"/>
                  </a:cubicBezTo>
                  <a:cubicBezTo>
                    <a:pt x="106" y="47"/>
                    <a:pt x="99" y="49"/>
                    <a:pt x="93" y="50"/>
                  </a:cubicBezTo>
                  <a:cubicBezTo>
                    <a:pt x="86" y="52"/>
                    <a:pt x="79" y="53"/>
                    <a:pt x="72" y="55"/>
                  </a:cubicBezTo>
                  <a:cubicBezTo>
                    <a:pt x="56" y="58"/>
                    <a:pt x="41" y="67"/>
                    <a:pt x="23" y="66"/>
                  </a:cubicBezTo>
                  <a:cubicBezTo>
                    <a:pt x="24" y="67"/>
                    <a:pt x="24" y="67"/>
                    <a:pt x="24" y="68"/>
                  </a:cubicBezTo>
                  <a:cubicBezTo>
                    <a:pt x="38" y="59"/>
                    <a:pt x="56" y="57"/>
                    <a:pt x="72" y="53"/>
                  </a:cubicBezTo>
                  <a:cubicBezTo>
                    <a:pt x="71" y="52"/>
                    <a:pt x="71" y="51"/>
                    <a:pt x="71" y="51"/>
                  </a:cubicBezTo>
                  <a:cubicBezTo>
                    <a:pt x="54" y="59"/>
                    <a:pt x="35" y="61"/>
                    <a:pt x="17" y="63"/>
                  </a:cubicBezTo>
                  <a:cubicBezTo>
                    <a:pt x="17" y="64"/>
                    <a:pt x="17" y="64"/>
                    <a:pt x="18" y="65"/>
                  </a:cubicBezTo>
                  <a:cubicBezTo>
                    <a:pt x="19" y="62"/>
                    <a:pt x="22" y="60"/>
                    <a:pt x="25" y="59"/>
                  </a:cubicBezTo>
                  <a:cubicBezTo>
                    <a:pt x="28" y="56"/>
                    <a:pt x="32" y="55"/>
                    <a:pt x="36" y="53"/>
                  </a:cubicBezTo>
                  <a:cubicBezTo>
                    <a:pt x="43" y="51"/>
                    <a:pt x="51" y="48"/>
                    <a:pt x="57" y="46"/>
                  </a:cubicBezTo>
                  <a:cubicBezTo>
                    <a:pt x="59" y="45"/>
                    <a:pt x="58" y="43"/>
                    <a:pt x="57" y="43"/>
                  </a:cubicBezTo>
                  <a:cubicBezTo>
                    <a:pt x="40" y="47"/>
                    <a:pt x="25" y="54"/>
                    <a:pt x="8" y="57"/>
                  </a:cubicBezTo>
                  <a:cubicBezTo>
                    <a:pt x="8" y="58"/>
                    <a:pt x="9" y="59"/>
                    <a:pt x="9" y="60"/>
                  </a:cubicBezTo>
                  <a:cubicBezTo>
                    <a:pt x="21" y="53"/>
                    <a:pt x="37" y="53"/>
                    <a:pt x="48" y="45"/>
                  </a:cubicBezTo>
                  <a:cubicBezTo>
                    <a:pt x="49" y="44"/>
                    <a:pt x="49" y="43"/>
                    <a:pt x="48" y="43"/>
                  </a:cubicBezTo>
                  <a:cubicBezTo>
                    <a:pt x="42" y="40"/>
                    <a:pt x="35" y="44"/>
                    <a:pt x="30" y="46"/>
                  </a:cubicBezTo>
                  <a:cubicBezTo>
                    <a:pt x="26" y="47"/>
                    <a:pt x="22" y="48"/>
                    <a:pt x="18" y="49"/>
                  </a:cubicBezTo>
                  <a:cubicBezTo>
                    <a:pt x="14" y="50"/>
                    <a:pt x="8" y="51"/>
                    <a:pt x="3" y="52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16" y="48"/>
                    <a:pt x="29" y="46"/>
                    <a:pt x="41" y="39"/>
                  </a:cubicBezTo>
                  <a:cubicBezTo>
                    <a:pt x="42" y="39"/>
                    <a:pt x="42" y="37"/>
                    <a:pt x="40" y="37"/>
                  </a:cubicBezTo>
                  <a:cubicBezTo>
                    <a:pt x="27" y="36"/>
                    <a:pt x="15" y="42"/>
                    <a:pt x="2" y="43"/>
                  </a:cubicBezTo>
                  <a:cubicBezTo>
                    <a:pt x="2" y="44"/>
                    <a:pt x="2" y="45"/>
                    <a:pt x="2" y="46"/>
                  </a:cubicBezTo>
                  <a:cubicBezTo>
                    <a:pt x="15" y="38"/>
                    <a:pt x="31" y="34"/>
                    <a:pt x="45" y="32"/>
                  </a:cubicBezTo>
                  <a:cubicBezTo>
                    <a:pt x="47" y="31"/>
                    <a:pt x="46" y="30"/>
                    <a:pt x="45" y="30"/>
                  </a:cubicBezTo>
                  <a:cubicBezTo>
                    <a:pt x="31" y="28"/>
                    <a:pt x="18" y="35"/>
                    <a:pt x="5" y="37"/>
                  </a:cubicBezTo>
                  <a:cubicBezTo>
                    <a:pt x="5" y="38"/>
                    <a:pt x="5" y="39"/>
                    <a:pt x="6" y="39"/>
                  </a:cubicBezTo>
                  <a:cubicBezTo>
                    <a:pt x="14" y="33"/>
                    <a:pt x="24" y="31"/>
                    <a:pt x="34" y="29"/>
                  </a:cubicBezTo>
                  <a:cubicBezTo>
                    <a:pt x="43" y="28"/>
                    <a:pt x="53" y="27"/>
                    <a:pt x="63" y="25"/>
                  </a:cubicBezTo>
                  <a:cubicBezTo>
                    <a:pt x="65" y="24"/>
                    <a:pt x="64" y="22"/>
                    <a:pt x="63" y="22"/>
                  </a:cubicBezTo>
                  <a:cubicBezTo>
                    <a:pt x="46" y="26"/>
                    <a:pt x="28" y="31"/>
                    <a:pt x="14" y="41"/>
                  </a:cubicBezTo>
                  <a:cubicBezTo>
                    <a:pt x="13" y="41"/>
                    <a:pt x="13" y="43"/>
                    <a:pt x="14" y="43"/>
                  </a:cubicBezTo>
                  <a:cubicBezTo>
                    <a:pt x="26" y="44"/>
                    <a:pt x="39" y="40"/>
                    <a:pt x="51" y="38"/>
                  </a:cubicBezTo>
                  <a:cubicBezTo>
                    <a:pt x="50" y="37"/>
                    <a:pt x="50" y="37"/>
                    <a:pt x="50" y="36"/>
                  </a:cubicBezTo>
                  <a:cubicBezTo>
                    <a:pt x="42" y="45"/>
                    <a:pt x="29" y="45"/>
                    <a:pt x="19" y="51"/>
                  </a:cubicBezTo>
                  <a:cubicBezTo>
                    <a:pt x="19" y="51"/>
                    <a:pt x="18" y="52"/>
                    <a:pt x="19" y="52"/>
                  </a:cubicBezTo>
                  <a:cubicBezTo>
                    <a:pt x="24" y="55"/>
                    <a:pt x="29" y="53"/>
                    <a:pt x="33" y="52"/>
                  </a:cubicBezTo>
                  <a:cubicBezTo>
                    <a:pt x="38" y="50"/>
                    <a:pt x="43" y="47"/>
                    <a:pt x="48" y="46"/>
                  </a:cubicBezTo>
                  <a:cubicBezTo>
                    <a:pt x="48" y="45"/>
                    <a:pt x="48" y="45"/>
                    <a:pt x="47" y="44"/>
                  </a:cubicBezTo>
                  <a:cubicBezTo>
                    <a:pt x="35" y="51"/>
                    <a:pt x="21" y="52"/>
                    <a:pt x="9" y="60"/>
                  </a:cubicBezTo>
                  <a:cubicBezTo>
                    <a:pt x="8" y="60"/>
                    <a:pt x="8" y="61"/>
                    <a:pt x="10" y="62"/>
                  </a:cubicBezTo>
                  <a:cubicBezTo>
                    <a:pt x="17" y="64"/>
                    <a:pt x="25" y="62"/>
                    <a:pt x="32" y="60"/>
                  </a:cubicBezTo>
                  <a:cubicBezTo>
                    <a:pt x="40" y="57"/>
                    <a:pt x="48" y="54"/>
                    <a:pt x="56" y="52"/>
                  </a:cubicBezTo>
                  <a:cubicBezTo>
                    <a:pt x="56" y="51"/>
                    <a:pt x="56" y="50"/>
                    <a:pt x="55" y="50"/>
                  </a:cubicBezTo>
                  <a:cubicBezTo>
                    <a:pt x="46" y="55"/>
                    <a:pt x="35" y="60"/>
                    <a:pt x="24" y="60"/>
                  </a:cubicBezTo>
                  <a:cubicBezTo>
                    <a:pt x="24" y="61"/>
                    <a:pt x="24" y="62"/>
                    <a:pt x="24" y="63"/>
                  </a:cubicBezTo>
                  <a:cubicBezTo>
                    <a:pt x="40" y="57"/>
                    <a:pt x="57" y="53"/>
                    <a:pt x="73" y="49"/>
                  </a:cubicBezTo>
                  <a:cubicBezTo>
                    <a:pt x="87" y="46"/>
                    <a:pt x="102" y="46"/>
                    <a:pt x="115" y="40"/>
                  </a:cubicBezTo>
                  <a:cubicBezTo>
                    <a:pt x="116" y="39"/>
                    <a:pt x="115" y="38"/>
                    <a:pt x="114" y="38"/>
                  </a:cubicBezTo>
                  <a:cubicBezTo>
                    <a:pt x="101" y="36"/>
                    <a:pt x="88" y="39"/>
                    <a:pt x="76" y="41"/>
                  </a:cubicBezTo>
                  <a:cubicBezTo>
                    <a:pt x="65" y="43"/>
                    <a:pt x="54" y="48"/>
                    <a:pt x="43" y="45"/>
                  </a:cubicBezTo>
                  <a:cubicBezTo>
                    <a:pt x="43" y="46"/>
                    <a:pt x="43" y="46"/>
                    <a:pt x="43" y="47"/>
                  </a:cubicBezTo>
                  <a:cubicBezTo>
                    <a:pt x="67" y="35"/>
                    <a:pt x="95" y="40"/>
                    <a:pt x="118" y="26"/>
                  </a:cubicBezTo>
                  <a:cubicBezTo>
                    <a:pt x="119" y="25"/>
                    <a:pt x="118" y="24"/>
                    <a:pt x="117" y="24"/>
                  </a:cubicBezTo>
                  <a:cubicBezTo>
                    <a:pt x="91" y="21"/>
                    <a:pt x="67" y="34"/>
                    <a:pt x="42" y="35"/>
                  </a:cubicBezTo>
                  <a:cubicBezTo>
                    <a:pt x="42" y="36"/>
                    <a:pt x="42" y="36"/>
                    <a:pt x="42" y="37"/>
                  </a:cubicBezTo>
                  <a:cubicBezTo>
                    <a:pt x="53" y="31"/>
                    <a:pt x="65" y="29"/>
                    <a:pt x="77" y="27"/>
                  </a:cubicBezTo>
                  <a:cubicBezTo>
                    <a:pt x="90" y="25"/>
                    <a:pt x="102" y="24"/>
                    <a:pt x="115" y="23"/>
                  </a:cubicBezTo>
                  <a:cubicBezTo>
                    <a:pt x="116" y="22"/>
                    <a:pt x="115" y="21"/>
                    <a:pt x="114" y="21"/>
                  </a:cubicBezTo>
                  <a:cubicBezTo>
                    <a:pt x="92" y="20"/>
                    <a:pt x="71" y="25"/>
                    <a:pt x="49" y="24"/>
                  </a:cubicBezTo>
                  <a:cubicBezTo>
                    <a:pt x="49" y="24"/>
                    <a:pt x="49" y="25"/>
                    <a:pt x="49" y="26"/>
                  </a:cubicBezTo>
                  <a:cubicBezTo>
                    <a:pt x="73" y="19"/>
                    <a:pt x="98" y="15"/>
                    <a:pt x="122" y="10"/>
                  </a:cubicBezTo>
                  <a:cubicBezTo>
                    <a:pt x="122" y="10"/>
                    <a:pt x="122" y="9"/>
                    <a:pt x="122" y="8"/>
                  </a:cubicBezTo>
                  <a:cubicBezTo>
                    <a:pt x="109" y="11"/>
                    <a:pt x="97" y="12"/>
                    <a:pt x="84" y="14"/>
                  </a:cubicBezTo>
                  <a:cubicBezTo>
                    <a:pt x="78" y="15"/>
                    <a:pt x="73" y="16"/>
                    <a:pt x="68" y="18"/>
                  </a:cubicBezTo>
                  <a:cubicBezTo>
                    <a:pt x="62" y="19"/>
                    <a:pt x="57" y="20"/>
                    <a:pt x="51" y="19"/>
                  </a:cubicBezTo>
                  <a:cubicBezTo>
                    <a:pt x="51" y="20"/>
                    <a:pt x="51" y="21"/>
                    <a:pt x="51" y="21"/>
                  </a:cubicBezTo>
                  <a:cubicBezTo>
                    <a:pt x="59" y="16"/>
                    <a:pt x="68" y="16"/>
                    <a:pt x="77" y="15"/>
                  </a:cubicBezTo>
                  <a:cubicBezTo>
                    <a:pt x="87" y="14"/>
                    <a:pt x="97" y="12"/>
                    <a:pt x="107" y="13"/>
                  </a:cubicBezTo>
                  <a:cubicBezTo>
                    <a:pt x="107" y="12"/>
                    <a:pt x="107" y="12"/>
                    <a:pt x="106" y="11"/>
                  </a:cubicBezTo>
                  <a:cubicBezTo>
                    <a:pt x="87" y="21"/>
                    <a:pt x="63" y="21"/>
                    <a:pt x="43" y="29"/>
                  </a:cubicBezTo>
                  <a:cubicBezTo>
                    <a:pt x="42" y="29"/>
                    <a:pt x="42" y="31"/>
                    <a:pt x="43" y="31"/>
                  </a:cubicBezTo>
                  <a:cubicBezTo>
                    <a:pt x="51" y="33"/>
                    <a:pt x="59" y="31"/>
                    <a:pt x="66" y="30"/>
                  </a:cubicBezTo>
                  <a:cubicBezTo>
                    <a:pt x="75" y="28"/>
                    <a:pt x="83" y="26"/>
                    <a:pt x="91" y="25"/>
                  </a:cubicBezTo>
                  <a:cubicBezTo>
                    <a:pt x="99" y="24"/>
                    <a:pt x="106" y="21"/>
                    <a:pt x="114" y="20"/>
                  </a:cubicBezTo>
                  <a:cubicBezTo>
                    <a:pt x="122" y="18"/>
                    <a:pt x="131" y="17"/>
                    <a:pt x="139" y="19"/>
                  </a:cubicBezTo>
                  <a:cubicBezTo>
                    <a:pt x="139" y="18"/>
                    <a:pt x="139" y="17"/>
                    <a:pt x="139" y="17"/>
                  </a:cubicBezTo>
                  <a:cubicBezTo>
                    <a:pt x="133" y="21"/>
                    <a:pt x="126" y="22"/>
                    <a:pt x="120" y="23"/>
                  </a:cubicBezTo>
                  <a:cubicBezTo>
                    <a:pt x="113" y="24"/>
                    <a:pt x="106" y="25"/>
                    <a:pt x="99" y="26"/>
                  </a:cubicBezTo>
                  <a:cubicBezTo>
                    <a:pt x="84" y="30"/>
                    <a:pt x="68" y="31"/>
                    <a:pt x="54" y="38"/>
                  </a:cubicBezTo>
                  <a:cubicBezTo>
                    <a:pt x="52" y="39"/>
                    <a:pt x="53" y="40"/>
                    <a:pt x="54" y="40"/>
                  </a:cubicBezTo>
                  <a:cubicBezTo>
                    <a:pt x="76" y="35"/>
                    <a:pt x="99" y="33"/>
                    <a:pt x="121" y="31"/>
                  </a:cubicBezTo>
                  <a:cubicBezTo>
                    <a:pt x="131" y="31"/>
                    <a:pt x="140" y="29"/>
                    <a:pt x="150" y="29"/>
                  </a:cubicBezTo>
                  <a:cubicBezTo>
                    <a:pt x="159" y="28"/>
                    <a:pt x="169" y="28"/>
                    <a:pt x="178" y="31"/>
                  </a:cubicBezTo>
                  <a:cubicBezTo>
                    <a:pt x="178" y="31"/>
                    <a:pt x="178" y="30"/>
                    <a:pt x="178" y="29"/>
                  </a:cubicBezTo>
                  <a:cubicBezTo>
                    <a:pt x="166" y="36"/>
                    <a:pt x="151" y="34"/>
                    <a:pt x="138" y="36"/>
                  </a:cubicBezTo>
                  <a:cubicBezTo>
                    <a:pt x="131" y="37"/>
                    <a:pt x="123" y="38"/>
                    <a:pt x="115" y="39"/>
                  </a:cubicBezTo>
                  <a:cubicBezTo>
                    <a:pt x="108" y="40"/>
                    <a:pt x="99" y="41"/>
                    <a:pt x="92" y="44"/>
                  </a:cubicBezTo>
                  <a:cubicBezTo>
                    <a:pt x="90" y="44"/>
                    <a:pt x="90" y="46"/>
                    <a:pt x="92" y="46"/>
                  </a:cubicBezTo>
                  <a:cubicBezTo>
                    <a:pt x="127" y="43"/>
                    <a:pt x="162" y="37"/>
                    <a:pt x="197" y="40"/>
                  </a:cubicBezTo>
                  <a:cubicBezTo>
                    <a:pt x="197" y="39"/>
                    <a:pt x="197" y="39"/>
                    <a:pt x="197" y="38"/>
                  </a:cubicBezTo>
                  <a:cubicBezTo>
                    <a:pt x="186" y="43"/>
                    <a:pt x="173" y="41"/>
                    <a:pt x="161" y="41"/>
                  </a:cubicBezTo>
                  <a:cubicBezTo>
                    <a:pt x="147" y="42"/>
                    <a:pt x="133" y="45"/>
                    <a:pt x="119" y="43"/>
                  </a:cubicBezTo>
                  <a:cubicBezTo>
                    <a:pt x="119" y="44"/>
                    <a:pt x="119" y="45"/>
                    <a:pt x="119" y="46"/>
                  </a:cubicBezTo>
                  <a:cubicBezTo>
                    <a:pt x="148" y="40"/>
                    <a:pt x="179" y="37"/>
                    <a:pt x="208" y="43"/>
                  </a:cubicBezTo>
                  <a:cubicBezTo>
                    <a:pt x="208" y="42"/>
                    <a:pt x="208" y="42"/>
                    <a:pt x="208" y="41"/>
                  </a:cubicBezTo>
                  <a:cubicBezTo>
                    <a:pt x="202" y="43"/>
                    <a:pt x="195" y="44"/>
                    <a:pt x="188" y="44"/>
                  </a:cubicBezTo>
                  <a:cubicBezTo>
                    <a:pt x="181" y="45"/>
                    <a:pt x="174" y="44"/>
                    <a:pt x="167" y="45"/>
                  </a:cubicBezTo>
                  <a:cubicBezTo>
                    <a:pt x="149" y="46"/>
                    <a:pt x="131" y="51"/>
                    <a:pt x="113" y="51"/>
                  </a:cubicBezTo>
                  <a:cubicBezTo>
                    <a:pt x="113" y="52"/>
                    <a:pt x="113" y="53"/>
                    <a:pt x="113" y="54"/>
                  </a:cubicBezTo>
                  <a:cubicBezTo>
                    <a:pt x="145" y="47"/>
                    <a:pt x="178" y="47"/>
                    <a:pt x="211" y="44"/>
                  </a:cubicBezTo>
                  <a:cubicBezTo>
                    <a:pt x="212" y="44"/>
                    <a:pt x="212" y="42"/>
                    <a:pt x="211" y="42"/>
                  </a:cubicBezTo>
                  <a:cubicBezTo>
                    <a:pt x="172" y="42"/>
                    <a:pt x="133" y="42"/>
                    <a:pt x="96" y="50"/>
                  </a:cubicBezTo>
                  <a:cubicBezTo>
                    <a:pt x="94" y="50"/>
                    <a:pt x="95" y="52"/>
                    <a:pt x="96" y="52"/>
                  </a:cubicBezTo>
                  <a:cubicBezTo>
                    <a:pt x="116" y="51"/>
                    <a:pt x="137" y="48"/>
                    <a:pt x="157" y="46"/>
                  </a:cubicBezTo>
                  <a:cubicBezTo>
                    <a:pt x="177" y="45"/>
                    <a:pt x="196" y="46"/>
                    <a:pt x="215" y="42"/>
                  </a:cubicBezTo>
                  <a:cubicBezTo>
                    <a:pt x="217" y="41"/>
                    <a:pt x="217" y="39"/>
                    <a:pt x="215" y="39"/>
                  </a:cubicBezTo>
                  <a:cubicBezTo>
                    <a:pt x="201" y="33"/>
                    <a:pt x="184" y="36"/>
                    <a:pt x="168" y="36"/>
                  </a:cubicBezTo>
                  <a:cubicBezTo>
                    <a:pt x="160" y="37"/>
                    <a:pt x="151" y="37"/>
                    <a:pt x="143" y="37"/>
                  </a:cubicBezTo>
                  <a:cubicBezTo>
                    <a:pt x="133" y="37"/>
                    <a:pt x="123" y="37"/>
                    <a:pt x="114" y="35"/>
                  </a:cubicBezTo>
                  <a:cubicBezTo>
                    <a:pt x="114" y="36"/>
                    <a:pt x="114" y="36"/>
                    <a:pt x="114" y="37"/>
                  </a:cubicBezTo>
                  <a:cubicBezTo>
                    <a:pt x="119" y="34"/>
                    <a:pt x="125" y="33"/>
                    <a:pt x="131" y="32"/>
                  </a:cubicBezTo>
                  <a:cubicBezTo>
                    <a:pt x="137" y="31"/>
                    <a:pt x="143" y="31"/>
                    <a:pt x="149" y="31"/>
                  </a:cubicBezTo>
                  <a:cubicBezTo>
                    <a:pt x="166" y="30"/>
                    <a:pt x="182" y="30"/>
                    <a:pt x="198" y="28"/>
                  </a:cubicBezTo>
                  <a:cubicBezTo>
                    <a:pt x="198" y="27"/>
                    <a:pt x="198" y="26"/>
                    <a:pt x="198" y="25"/>
                  </a:cubicBezTo>
                  <a:cubicBezTo>
                    <a:pt x="183" y="28"/>
                    <a:pt x="168" y="27"/>
                    <a:pt x="153" y="28"/>
                  </a:cubicBezTo>
                  <a:cubicBezTo>
                    <a:pt x="140" y="29"/>
                    <a:pt x="126" y="33"/>
                    <a:pt x="112" y="30"/>
                  </a:cubicBezTo>
                  <a:cubicBezTo>
                    <a:pt x="112" y="31"/>
                    <a:pt x="112" y="31"/>
                    <a:pt x="112" y="32"/>
                  </a:cubicBezTo>
                  <a:cubicBezTo>
                    <a:pt x="124" y="27"/>
                    <a:pt x="137" y="29"/>
                    <a:pt x="149" y="29"/>
                  </a:cubicBezTo>
                  <a:cubicBezTo>
                    <a:pt x="164" y="28"/>
                    <a:pt x="180" y="25"/>
                    <a:pt x="195" y="26"/>
                  </a:cubicBezTo>
                  <a:cubicBezTo>
                    <a:pt x="195" y="25"/>
                    <a:pt x="195" y="24"/>
                    <a:pt x="195" y="24"/>
                  </a:cubicBezTo>
                  <a:cubicBezTo>
                    <a:pt x="188" y="24"/>
                    <a:pt x="181" y="24"/>
                    <a:pt x="174" y="24"/>
                  </a:cubicBezTo>
                  <a:cubicBezTo>
                    <a:pt x="167" y="24"/>
                    <a:pt x="161" y="24"/>
                    <a:pt x="155" y="24"/>
                  </a:cubicBezTo>
                  <a:cubicBezTo>
                    <a:pt x="150" y="24"/>
                    <a:pt x="145" y="25"/>
                    <a:pt x="140" y="25"/>
                  </a:cubicBezTo>
                  <a:cubicBezTo>
                    <a:pt x="136" y="25"/>
                    <a:pt x="130" y="25"/>
                    <a:pt x="126" y="23"/>
                  </a:cubicBezTo>
                  <a:cubicBezTo>
                    <a:pt x="126" y="24"/>
                    <a:pt x="126" y="24"/>
                    <a:pt x="126" y="25"/>
                  </a:cubicBezTo>
                  <a:cubicBezTo>
                    <a:pt x="137" y="20"/>
                    <a:pt x="150" y="21"/>
                    <a:pt x="161" y="20"/>
                  </a:cubicBezTo>
                  <a:cubicBezTo>
                    <a:pt x="172" y="20"/>
                    <a:pt x="185" y="16"/>
                    <a:pt x="196" y="21"/>
                  </a:cubicBezTo>
                  <a:cubicBezTo>
                    <a:pt x="196" y="20"/>
                    <a:pt x="196" y="19"/>
                    <a:pt x="196" y="18"/>
                  </a:cubicBezTo>
                  <a:cubicBezTo>
                    <a:pt x="180" y="24"/>
                    <a:pt x="163" y="20"/>
                    <a:pt x="146" y="22"/>
                  </a:cubicBezTo>
                  <a:cubicBezTo>
                    <a:pt x="138" y="23"/>
                    <a:pt x="130" y="24"/>
                    <a:pt x="122" y="24"/>
                  </a:cubicBezTo>
                  <a:cubicBezTo>
                    <a:pt x="115" y="25"/>
                    <a:pt x="107" y="25"/>
                    <a:pt x="100" y="22"/>
                  </a:cubicBezTo>
                  <a:cubicBezTo>
                    <a:pt x="100" y="22"/>
                    <a:pt x="100" y="23"/>
                    <a:pt x="100" y="24"/>
                  </a:cubicBezTo>
                  <a:cubicBezTo>
                    <a:pt x="107" y="18"/>
                    <a:pt x="116" y="17"/>
                    <a:pt x="124" y="16"/>
                  </a:cubicBezTo>
                  <a:cubicBezTo>
                    <a:pt x="133" y="15"/>
                    <a:pt x="143" y="15"/>
                    <a:pt x="152" y="15"/>
                  </a:cubicBezTo>
                  <a:cubicBezTo>
                    <a:pt x="163" y="15"/>
                    <a:pt x="174" y="15"/>
                    <a:pt x="184" y="15"/>
                  </a:cubicBezTo>
                  <a:cubicBezTo>
                    <a:pt x="198" y="16"/>
                    <a:pt x="212" y="17"/>
                    <a:pt x="226" y="17"/>
                  </a:cubicBezTo>
                  <a:cubicBezTo>
                    <a:pt x="228" y="16"/>
                    <a:pt x="228" y="14"/>
                    <a:pt x="226" y="14"/>
                  </a:cubicBezTo>
                  <a:cubicBezTo>
                    <a:pt x="208" y="14"/>
                    <a:pt x="189" y="12"/>
                    <a:pt x="171" y="11"/>
                  </a:cubicBezTo>
                  <a:cubicBezTo>
                    <a:pt x="161" y="10"/>
                    <a:pt x="152" y="10"/>
                    <a:pt x="142" y="9"/>
                  </a:cubicBezTo>
                  <a:cubicBezTo>
                    <a:pt x="134" y="9"/>
                    <a:pt x="125" y="11"/>
                    <a:pt x="117" y="9"/>
                  </a:cubicBezTo>
                  <a:cubicBezTo>
                    <a:pt x="117" y="9"/>
                    <a:pt x="117" y="10"/>
                    <a:pt x="117" y="11"/>
                  </a:cubicBezTo>
                  <a:cubicBezTo>
                    <a:pt x="136" y="10"/>
                    <a:pt x="155" y="11"/>
                    <a:pt x="174" y="12"/>
                  </a:cubicBezTo>
                  <a:cubicBezTo>
                    <a:pt x="192" y="13"/>
                    <a:pt x="209" y="16"/>
                    <a:pt x="227" y="14"/>
                  </a:cubicBezTo>
                  <a:cubicBezTo>
                    <a:pt x="228" y="14"/>
                    <a:pt x="229" y="12"/>
                    <a:pt x="227" y="12"/>
                  </a:cubicBezTo>
                  <a:cubicBezTo>
                    <a:pt x="186" y="0"/>
                    <a:pt x="143" y="7"/>
                    <a:pt x="101" y="9"/>
                  </a:cubicBezTo>
                  <a:cubicBezTo>
                    <a:pt x="99" y="9"/>
                    <a:pt x="99" y="11"/>
                    <a:pt x="101" y="11"/>
                  </a:cubicBezTo>
                  <a:cubicBezTo>
                    <a:pt x="143" y="11"/>
                    <a:pt x="184" y="7"/>
                    <a:pt x="226" y="11"/>
                  </a:cubicBezTo>
                  <a:cubicBezTo>
                    <a:pt x="226" y="10"/>
                    <a:pt x="226" y="10"/>
                    <a:pt x="226" y="9"/>
                  </a:cubicBezTo>
                  <a:cubicBezTo>
                    <a:pt x="205" y="13"/>
                    <a:pt x="184" y="10"/>
                    <a:pt x="163" y="11"/>
                  </a:cubicBezTo>
                  <a:cubicBezTo>
                    <a:pt x="140" y="12"/>
                    <a:pt x="118" y="14"/>
                    <a:pt x="96" y="18"/>
                  </a:cubicBezTo>
                  <a:cubicBezTo>
                    <a:pt x="96" y="18"/>
                    <a:pt x="96" y="19"/>
                    <a:pt x="96" y="20"/>
                  </a:cubicBezTo>
                  <a:cubicBezTo>
                    <a:pt x="116" y="14"/>
                    <a:pt x="137" y="15"/>
                    <a:pt x="158" y="15"/>
                  </a:cubicBezTo>
                  <a:cubicBezTo>
                    <a:pt x="181" y="15"/>
                    <a:pt x="205" y="13"/>
                    <a:pt x="228" y="13"/>
                  </a:cubicBezTo>
                  <a:cubicBezTo>
                    <a:pt x="229" y="13"/>
                    <a:pt x="230" y="12"/>
                    <a:pt x="228" y="11"/>
                  </a:cubicBezTo>
                  <a:cubicBezTo>
                    <a:pt x="224" y="9"/>
                    <a:pt x="219" y="9"/>
                    <a:pt x="214" y="9"/>
                  </a:cubicBezTo>
                  <a:cubicBezTo>
                    <a:pt x="208" y="9"/>
                    <a:pt x="202" y="9"/>
                    <a:pt x="196" y="9"/>
                  </a:cubicBezTo>
                  <a:cubicBezTo>
                    <a:pt x="184" y="9"/>
                    <a:pt x="172" y="9"/>
                    <a:pt x="160" y="10"/>
                  </a:cubicBezTo>
                  <a:cubicBezTo>
                    <a:pt x="137" y="10"/>
                    <a:pt x="115" y="9"/>
                    <a:pt x="92" y="14"/>
                  </a:cubicBezTo>
                  <a:cubicBezTo>
                    <a:pt x="91" y="14"/>
                    <a:pt x="91" y="16"/>
                    <a:pt x="93" y="16"/>
                  </a:cubicBezTo>
                  <a:cubicBezTo>
                    <a:pt x="119" y="11"/>
                    <a:pt x="145" y="15"/>
                    <a:pt x="171" y="16"/>
                  </a:cubicBezTo>
                  <a:cubicBezTo>
                    <a:pt x="194" y="17"/>
                    <a:pt x="219" y="14"/>
                    <a:pt x="241" y="22"/>
                  </a:cubicBezTo>
                  <a:cubicBezTo>
                    <a:pt x="241" y="22"/>
                    <a:pt x="241" y="21"/>
                    <a:pt x="241" y="20"/>
                  </a:cubicBezTo>
                  <a:cubicBezTo>
                    <a:pt x="227" y="25"/>
                    <a:pt x="212" y="23"/>
                    <a:pt x="198" y="24"/>
                  </a:cubicBezTo>
                  <a:cubicBezTo>
                    <a:pt x="183" y="25"/>
                    <a:pt x="167" y="25"/>
                    <a:pt x="152" y="28"/>
                  </a:cubicBezTo>
                  <a:cubicBezTo>
                    <a:pt x="150" y="28"/>
                    <a:pt x="151" y="30"/>
                    <a:pt x="152" y="30"/>
                  </a:cubicBezTo>
                  <a:cubicBezTo>
                    <a:pt x="184" y="30"/>
                    <a:pt x="217" y="31"/>
                    <a:pt x="248" y="41"/>
                  </a:cubicBezTo>
                  <a:cubicBezTo>
                    <a:pt x="248" y="40"/>
                    <a:pt x="248" y="39"/>
                    <a:pt x="248" y="38"/>
                  </a:cubicBezTo>
                  <a:cubicBezTo>
                    <a:pt x="234" y="41"/>
                    <a:pt x="219" y="38"/>
                    <a:pt x="205" y="38"/>
                  </a:cubicBezTo>
                  <a:cubicBezTo>
                    <a:pt x="189" y="37"/>
                    <a:pt x="173" y="39"/>
                    <a:pt x="157" y="38"/>
                  </a:cubicBezTo>
                  <a:cubicBezTo>
                    <a:pt x="157" y="39"/>
                    <a:pt x="157" y="39"/>
                    <a:pt x="158" y="40"/>
                  </a:cubicBezTo>
                  <a:cubicBezTo>
                    <a:pt x="164" y="37"/>
                    <a:pt x="172" y="37"/>
                    <a:pt x="179" y="38"/>
                  </a:cubicBezTo>
                  <a:cubicBezTo>
                    <a:pt x="187" y="38"/>
                    <a:pt x="194" y="40"/>
                    <a:pt x="201" y="41"/>
                  </a:cubicBezTo>
                  <a:cubicBezTo>
                    <a:pt x="220" y="43"/>
                    <a:pt x="239" y="43"/>
                    <a:pt x="257" y="50"/>
                  </a:cubicBezTo>
                  <a:cubicBezTo>
                    <a:pt x="257" y="49"/>
                    <a:pt x="257" y="48"/>
                    <a:pt x="257" y="47"/>
                  </a:cubicBezTo>
                  <a:cubicBezTo>
                    <a:pt x="249" y="48"/>
                    <a:pt x="242" y="47"/>
                    <a:pt x="235" y="46"/>
                  </a:cubicBezTo>
                  <a:cubicBezTo>
                    <a:pt x="233" y="46"/>
                    <a:pt x="233" y="48"/>
                    <a:pt x="235" y="48"/>
                  </a:cubicBezTo>
                  <a:cubicBezTo>
                    <a:pt x="242" y="49"/>
                    <a:pt x="250" y="51"/>
                    <a:pt x="257" y="50"/>
                  </a:cubicBezTo>
                  <a:cubicBezTo>
                    <a:pt x="258" y="49"/>
                    <a:pt x="258" y="48"/>
                    <a:pt x="257" y="47"/>
                  </a:cubicBezTo>
                  <a:cubicBezTo>
                    <a:pt x="239" y="40"/>
                    <a:pt x="220" y="41"/>
                    <a:pt x="201" y="38"/>
                  </a:cubicBezTo>
                  <a:cubicBezTo>
                    <a:pt x="193" y="37"/>
                    <a:pt x="186" y="36"/>
                    <a:pt x="178" y="35"/>
                  </a:cubicBezTo>
                  <a:cubicBezTo>
                    <a:pt x="171" y="35"/>
                    <a:pt x="163" y="35"/>
                    <a:pt x="156" y="38"/>
                  </a:cubicBezTo>
                  <a:cubicBezTo>
                    <a:pt x="155" y="39"/>
                    <a:pt x="156" y="40"/>
                    <a:pt x="157" y="40"/>
                  </a:cubicBezTo>
                  <a:cubicBezTo>
                    <a:pt x="173" y="41"/>
                    <a:pt x="189" y="40"/>
                    <a:pt x="205" y="40"/>
                  </a:cubicBezTo>
                  <a:cubicBezTo>
                    <a:pt x="220" y="40"/>
                    <a:pt x="235" y="43"/>
                    <a:pt x="249" y="41"/>
                  </a:cubicBezTo>
                  <a:cubicBezTo>
                    <a:pt x="250" y="40"/>
                    <a:pt x="250" y="39"/>
                    <a:pt x="249" y="38"/>
                  </a:cubicBezTo>
                  <a:cubicBezTo>
                    <a:pt x="218" y="29"/>
                    <a:pt x="184" y="28"/>
                    <a:pt x="152" y="28"/>
                  </a:cubicBezTo>
                  <a:cubicBezTo>
                    <a:pt x="152" y="29"/>
                    <a:pt x="152" y="30"/>
                    <a:pt x="152" y="30"/>
                  </a:cubicBezTo>
                  <a:cubicBezTo>
                    <a:pt x="167" y="27"/>
                    <a:pt x="183" y="27"/>
                    <a:pt x="199" y="26"/>
                  </a:cubicBezTo>
                  <a:cubicBezTo>
                    <a:pt x="213" y="25"/>
                    <a:pt x="228" y="27"/>
                    <a:pt x="242" y="22"/>
                  </a:cubicBezTo>
                  <a:cubicBezTo>
                    <a:pt x="243" y="22"/>
                    <a:pt x="243" y="21"/>
                    <a:pt x="242" y="20"/>
                  </a:cubicBezTo>
                  <a:cubicBezTo>
                    <a:pt x="220" y="12"/>
                    <a:pt x="195" y="14"/>
                    <a:pt x="172" y="14"/>
                  </a:cubicBezTo>
                  <a:cubicBezTo>
                    <a:pt x="145" y="13"/>
                    <a:pt x="119" y="9"/>
                    <a:pt x="92" y="14"/>
                  </a:cubicBezTo>
                  <a:cubicBezTo>
                    <a:pt x="92" y="14"/>
                    <a:pt x="93" y="15"/>
                    <a:pt x="93" y="16"/>
                  </a:cubicBezTo>
                  <a:cubicBezTo>
                    <a:pt x="115" y="12"/>
                    <a:pt x="137" y="13"/>
                    <a:pt x="160" y="12"/>
                  </a:cubicBezTo>
                  <a:cubicBezTo>
                    <a:pt x="172" y="12"/>
                    <a:pt x="184" y="12"/>
                    <a:pt x="196" y="12"/>
                  </a:cubicBezTo>
                  <a:cubicBezTo>
                    <a:pt x="201" y="12"/>
                    <a:pt x="207" y="12"/>
                    <a:pt x="212" y="12"/>
                  </a:cubicBezTo>
                  <a:cubicBezTo>
                    <a:pt x="217" y="12"/>
                    <a:pt x="223" y="11"/>
                    <a:pt x="228" y="13"/>
                  </a:cubicBezTo>
                  <a:cubicBezTo>
                    <a:pt x="228" y="12"/>
                    <a:pt x="228" y="12"/>
                    <a:pt x="228" y="11"/>
                  </a:cubicBezTo>
                  <a:cubicBezTo>
                    <a:pt x="204" y="11"/>
                    <a:pt x="181" y="12"/>
                    <a:pt x="157" y="12"/>
                  </a:cubicBezTo>
                  <a:cubicBezTo>
                    <a:pt x="137" y="12"/>
                    <a:pt x="115" y="12"/>
                    <a:pt x="96" y="18"/>
                  </a:cubicBezTo>
                  <a:cubicBezTo>
                    <a:pt x="94" y="18"/>
                    <a:pt x="95" y="20"/>
                    <a:pt x="96" y="20"/>
                  </a:cubicBezTo>
                  <a:cubicBezTo>
                    <a:pt x="119" y="16"/>
                    <a:pt x="142" y="14"/>
                    <a:pt x="164" y="13"/>
                  </a:cubicBezTo>
                  <a:cubicBezTo>
                    <a:pt x="185" y="13"/>
                    <a:pt x="206" y="15"/>
                    <a:pt x="226" y="11"/>
                  </a:cubicBezTo>
                  <a:cubicBezTo>
                    <a:pt x="228" y="11"/>
                    <a:pt x="227" y="9"/>
                    <a:pt x="226" y="9"/>
                  </a:cubicBezTo>
                  <a:cubicBezTo>
                    <a:pt x="184" y="5"/>
                    <a:pt x="143" y="9"/>
                    <a:pt x="101" y="9"/>
                  </a:cubicBezTo>
                  <a:cubicBezTo>
                    <a:pt x="101" y="10"/>
                    <a:pt x="101" y="10"/>
                    <a:pt x="101" y="11"/>
                  </a:cubicBezTo>
                  <a:cubicBezTo>
                    <a:pt x="143" y="10"/>
                    <a:pt x="186" y="3"/>
                    <a:pt x="227" y="14"/>
                  </a:cubicBezTo>
                  <a:cubicBezTo>
                    <a:pt x="227" y="13"/>
                    <a:pt x="227" y="12"/>
                    <a:pt x="227" y="12"/>
                  </a:cubicBezTo>
                  <a:cubicBezTo>
                    <a:pt x="210" y="14"/>
                    <a:pt x="192" y="11"/>
                    <a:pt x="175" y="10"/>
                  </a:cubicBezTo>
                  <a:cubicBezTo>
                    <a:pt x="156" y="9"/>
                    <a:pt x="136" y="8"/>
                    <a:pt x="117" y="9"/>
                  </a:cubicBezTo>
                  <a:cubicBezTo>
                    <a:pt x="115" y="9"/>
                    <a:pt x="115" y="10"/>
                    <a:pt x="116" y="11"/>
                  </a:cubicBezTo>
                  <a:cubicBezTo>
                    <a:pt x="124" y="13"/>
                    <a:pt x="132" y="12"/>
                    <a:pt x="141" y="12"/>
                  </a:cubicBezTo>
                  <a:cubicBezTo>
                    <a:pt x="150" y="12"/>
                    <a:pt x="159" y="13"/>
                    <a:pt x="169" y="13"/>
                  </a:cubicBezTo>
                  <a:cubicBezTo>
                    <a:pt x="188" y="15"/>
                    <a:pt x="207" y="16"/>
                    <a:pt x="226" y="17"/>
                  </a:cubicBezTo>
                  <a:cubicBezTo>
                    <a:pt x="226" y="16"/>
                    <a:pt x="226" y="15"/>
                    <a:pt x="226" y="14"/>
                  </a:cubicBezTo>
                  <a:cubicBezTo>
                    <a:pt x="212" y="15"/>
                    <a:pt x="198" y="14"/>
                    <a:pt x="184" y="13"/>
                  </a:cubicBezTo>
                  <a:cubicBezTo>
                    <a:pt x="173" y="13"/>
                    <a:pt x="162" y="13"/>
                    <a:pt x="151" y="13"/>
                  </a:cubicBezTo>
                  <a:cubicBezTo>
                    <a:pt x="141" y="13"/>
                    <a:pt x="132" y="13"/>
                    <a:pt x="122" y="14"/>
                  </a:cubicBezTo>
                  <a:cubicBezTo>
                    <a:pt x="114" y="15"/>
                    <a:pt x="105" y="17"/>
                    <a:pt x="99" y="22"/>
                  </a:cubicBezTo>
                  <a:cubicBezTo>
                    <a:pt x="98" y="23"/>
                    <a:pt x="99" y="24"/>
                    <a:pt x="99" y="24"/>
                  </a:cubicBezTo>
                  <a:cubicBezTo>
                    <a:pt x="106" y="27"/>
                    <a:pt x="114" y="27"/>
                    <a:pt x="121" y="26"/>
                  </a:cubicBezTo>
                  <a:cubicBezTo>
                    <a:pt x="129" y="26"/>
                    <a:pt x="137" y="25"/>
                    <a:pt x="145" y="24"/>
                  </a:cubicBezTo>
                  <a:cubicBezTo>
                    <a:pt x="162" y="22"/>
                    <a:pt x="180" y="26"/>
                    <a:pt x="197" y="21"/>
                  </a:cubicBezTo>
                  <a:cubicBezTo>
                    <a:pt x="198" y="20"/>
                    <a:pt x="198" y="19"/>
                    <a:pt x="197" y="18"/>
                  </a:cubicBezTo>
                  <a:cubicBezTo>
                    <a:pt x="186" y="14"/>
                    <a:pt x="172" y="18"/>
                    <a:pt x="160" y="18"/>
                  </a:cubicBezTo>
                  <a:cubicBezTo>
                    <a:pt x="149" y="18"/>
                    <a:pt x="136" y="18"/>
                    <a:pt x="125" y="23"/>
                  </a:cubicBezTo>
                  <a:cubicBezTo>
                    <a:pt x="124" y="23"/>
                    <a:pt x="124" y="25"/>
                    <a:pt x="125" y="25"/>
                  </a:cubicBezTo>
                  <a:cubicBezTo>
                    <a:pt x="129" y="27"/>
                    <a:pt x="133" y="27"/>
                    <a:pt x="138" y="27"/>
                  </a:cubicBezTo>
                  <a:cubicBezTo>
                    <a:pt x="143" y="27"/>
                    <a:pt x="148" y="27"/>
                    <a:pt x="153" y="27"/>
                  </a:cubicBezTo>
                  <a:cubicBezTo>
                    <a:pt x="159" y="26"/>
                    <a:pt x="166" y="26"/>
                    <a:pt x="172" y="26"/>
                  </a:cubicBezTo>
                  <a:cubicBezTo>
                    <a:pt x="179" y="26"/>
                    <a:pt x="187" y="26"/>
                    <a:pt x="195" y="26"/>
                  </a:cubicBezTo>
                  <a:cubicBezTo>
                    <a:pt x="196" y="26"/>
                    <a:pt x="196" y="24"/>
                    <a:pt x="195" y="24"/>
                  </a:cubicBezTo>
                  <a:cubicBezTo>
                    <a:pt x="180" y="23"/>
                    <a:pt x="164" y="26"/>
                    <a:pt x="149" y="26"/>
                  </a:cubicBezTo>
                  <a:cubicBezTo>
                    <a:pt x="137" y="27"/>
                    <a:pt x="124" y="25"/>
                    <a:pt x="112" y="30"/>
                  </a:cubicBezTo>
                  <a:cubicBezTo>
                    <a:pt x="111" y="30"/>
                    <a:pt x="111" y="32"/>
                    <a:pt x="112" y="32"/>
                  </a:cubicBezTo>
                  <a:cubicBezTo>
                    <a:pt x="125" y="35"/>
                    <a:pt x="139" y="31"/>
                    <a:pt x="152" y="30"/>
                  </a:cubicBezTo>
                  <a:cubicBezTo>
                    <a:pt x="168" y="29"/>
                    <a:pt x="183" y="30"/>
                    <a:pt x="198" y="28"/>
                  </a:cubicBezTo>
                  <a:cubicBezTo>
                    <a:pt x="200" y="27"/>
                    <a:pt x="199" y="25"/>
                    <a:pt x="198" y="25"/>
                  </a:cubicBezTo>
                  <a:cubicBezTo>
                    <a:pt x="181" y="28"/>
                    <a:pt x="165" y="28"/>
                    <a:pt x="148" y="29"/>
                  </a:cubicBezTo>
                  <a:cubicBezTo>
                    <a:pt x="142" y="29"/>
                    <a:pt x="136" y="29"/>
                    <a:pt x="130" y="30"/>
                  </a:cubicBezTo>
                  <a:cubicBezTo>
                    <a:pt x="124" y="31"/>
                    <a:pt x="118" y="32"/>
                    <a:pt x="113" y="35"/>
                  </a:cubicBezTo>
                  <a:cubicBezTo>
                    <a:pt x="112" y="36"/>
                    <a:pt x="112" y="37"/>
                    <a:pt x="114" y="37"/>
                  </a:cubicBezTo>
                  <a:cubicBezTo>
                    <a:pt x="122" y="39"/>
                    <a:pt x="131" y="40"/>
                    <a:pt x="140" y="39"/>
                  </a:cubicBezTo>
                  <a:cubicBezTo>
                    <a:pt x="149" y="39"/>
                    <a:pt x="158" y="39"/>
                    <a:pt x="167" y="39"/>
                  </a:cubicBezTo>
                  <a:cubicBezTo>
                    <a:pt x="183" y="38"/>
                    <a:pt x="200" y="36"/>
                    <a:pt x="215" y="42"/>
                  </a:cubicBezTo>
                  <a:cubicBezTo>
                    <a:pt x="215" y="41"/>
                    <a:pt x="215" y="40"/>
                    <a:pt x="215" y="39"/>
                  </a:cubicBezTo>
                  <a:cubicBezTo>
                    <a:pt x="196" y="43"/>
                    <a:pt x="176" y="43"/>
                    <a:pt x="157" y="44"/>
                  </a:cubicBezTo>
                  <a:cubicBezTo>
                    <a:pt x="136" y="46"/>
                    <a:pt x="116" y="49"/>
                    <a:pt x="96" y="50"/>
                  </a:cubicBezTo>
                  <a:cubicBezTo>
                    <a:pt x="96" y="50"/>
                    <a:pt x="96" y="51"/>
                    <a:pt x="96" y="52"/>
                  </a:cubicBezTo>
                  <a:cubicBezTo>
                    <a:pt x="134" y="45"/>
                    <a:pt x="172" y="44"/>
                    <a:pt x="211" y="44"/>
                  </a:cubicBezTo>
                  <a:cubicBezTo>
                    <a:pt x="211" y="43"/>
                    <a:pt x="211" y="42"/>
                    <a:pt x="211" y="42"/>
                  </a:cubicBezTo>
                  <a:cubicBezTo>
                    <a:pt x="178" y="45"/>
                    <a:pt x="145" y="45"/>
                    <a:pt x="112" y="51"/>
                  </a:cubicBezTo>
                  <a:cubicBezTo>
                    <a:pt x="111" y="52"/>
                    <a:pt x="111" y="54"/>
                    <a:pt x="113" y="54"/>
                  </a:cubicBezTo>
                  <a:cubicBezTo>
                    <a:pt x="131" y="53"/>
                    <a:pt x="149" y="49"/>
                    <a:pt x="168" y="47"/>
                  </a:cubicBezTo>
                  <a:cubicBezTo>
                    <a:pt x="182" y="46"/>
                    <a:pt x="196" y="48"/>
                    <a:pt x="209" y="43"/>
                  </a:cubicBezTo>
                  <a:cubicBezTo>
                    <a:pt x="210" y="42"/>
                    <a:pt x="210" y="41"/>
                    <a:pt x="209" y="41"/>
                  </a:cubicBezTo>
                  <a:cubicBezTo>
                    <a:pt x="179" y="35"/>
                    <a:pt x="148" y="38"/>
                    <a:pt x="119" y="43"/>
                  </a:cubicBezTo>
                  <a:cubicBezTo>
                    <a:pt x="117" y="43"/>
                    <a:pt x="118" y="46"/>
                    <a:pt x="119" y="46"/>
                  </a:cubicBezTo>
                  <a:cubicBezTo>
                    <a:pt x="133" y="47"/>
                    <a:pt x="148" y="44"/>
                    <a:pt x="162" y="44"/>
                  </a:cubicBezTo>
                  <a:cubicBezTo>
                    <a:pt x="174" y="43"/>
                    <a:pt x="187" y="45"/>
                    <a:pt x="198" y="40"/>
                  </a:cubicBezTo>
                  <a:cubicBezTo>
                    <a:pt x="199" y="39"/>
                    <a:pt x="199" y="38"/>
                    <a:pt x="198" y="38"/>
                  </a:cubicBezTo>
                  <a:cubicBezTo>
                    <a:pt x="162" y="35"/>
                    <a:pt x="127" y="41"/>
                    <a:pt x="92" y="44"/>
                  </a:cubicBezTo>
                  <a:cubicBezTo>
                    <a:pt x="92" y="45"/>
                    <a:pt x="92" y="45"/>
                    <a:pt x="92" y="46"/>
                  </a:cubicBezTo>
                  <a:cubicBezTo>
                    <a:pt x="100" y="43"/>
                    <a:pt x="108" y="42"/>
                    <a:pt x="116" y="41"/>
                  </a:cubicBezTo>
                  <a:cubicBezTo>
                    <a:pt x="124" y="40"/>
                    <a:pt x="132" y="39"/>
                    <a:pt x="139" y="38"/>
                  </a:cubicBezTo>
                  <a:cubicBezTo>
                    <a:pt x="152" y="37"/>
                    <a:pt x="167" y="37"/>
                    <a:pt x="179" y="31"/>
                  </a:cubicBezTo>
                  <a:cubicBezTo>
                    <a:pt x="180" y="31"/>
                    <a:pt x="179" y="30"/>
                    <a:pt x="178" y="29"/>
                  </a:cubicBezTo>
                  <a:cubicBezTo>
                    <a:pt x="170" y="26"/>
                    <a:pt x="160" y="26"/>
                    <a:pt x="151" y="26"/>
                  </a:cubicBezTo>
                  <a:cubicBezTo>
                    <a:pt x="141" y="27"/>
                    <a:pt x="132" y="28"/>
                    <a:pt x="122" y="29"/>
                  </a:cubicBezTo>
                  <a:cubicBezTo>
                    <a:pt x="99" y="31"/>
                    <a:pt x="76" y="33"/>
                    <a:pt x="54" y="38"/>
                  </a:cubicBezTo>
                  <a:cubicBezTo>
                    <a:pt x="54" y="39"/>
                    <a:pt x="54" y="39"/>
                    <a:pt x="55" y="40"/>
                  </a:cubicBezTo>
                  <a:cubicBezTo>
                    <a:pt x="69" y="33"/>
                    <a:pt x="85" y="32"/>
                    <a:pt x="100" y="29"/>
                  </a:cubicBezTo>
                  <a:cubicBezTo>
                    <a:pt x="107" y="27"/>
                    <a:pt x="114" y="26"/>
                    <a:pt x="121" y="25"/>
                  </a:cubicBezTo>
                  <a:cubicBezTo>
                    <a:pt x="127" y="24"/>
                    <a:pt x="134" y="22"/>
                    <a:pt x="140" y="19"/>
                  </a:cubicBezTo>
                  <a:cubicBezTo>
                    <a:pt x="141" y="18"/>
                    <a:pt x="140" y="17"/>
                    <a:pt x="139" y="17"/>
                  </a:cubicBezTo>
                  <a:cubicBezTo>
                    <a:pt x="132" y="15"/>
                    <a:pt x="125" y="15"/>
                    <a:pt x="117" y="17"/>
                  </a:cubicBezTo>
                  <a:cubicBezTo>
                    <a:pt x="109" y="18"/>
                    <a:pt x="101" y="20"/>
                    <a:pt x="93" y="22"/>
                  </a:cubicBezTo>
                  <a:cubicBezTo>
                    <a:pt x="85" y="24"/>
                    <a:pt x="77" y="25"/>
                    <a:pt x="70" y="27"/>
                  </a:cubicBezTo>
                  <a:cubicBezTo>
                    <a:pt x="61" y="29"/>
                    <a:pt x="52" y="31"/>
                    <a:pt x="43" y="29"/>
                  </a:cubicBezTo>
                  <a:cubicBezTo>
                    <a:pt x="43" y="30"/>
                    <a:pt x="43" y="30"/>
                    <a:pt x="43" y="31"/>
                  </a:cubicBezTo>
                  <a:cubicBezTo>
                    <a:pt x="64" y="23"/>
                    <a:pt x="88" y="23"/>
                    <a:pt x="108" y="13"/>
                  </a:cubicBezTo>
                  <a:cubicBezTo>
                    <a:pt x="108" y="13"/>
                    <a:pt x="108" y="11"/>
                    <a:pt x="107" y="11"/>
                  </a:cubicBezTo>
                  <a:cubicBezTo>
                    <a:pt x="97" y="9"/>
                    <a:pt x="87" y="11"/>
                    <a:pt x="77" y="13"/>
                  </a:cubicBezTo>
                  <a:cubicBezTo>
                    <a:pt x="68" y="14"/>
                    <a:pt x="58" y="14"/>
                    <a:pt x="50" y="19"/>
                  </a:cubicBezTo>
                  <a:cubicBezTo>
                    <a:pt x="49" y="20"/>
                    <a:pt x="49" y="21"/>
                    <a:pt x="50" y="21"/>
                  </a:cubicBezTo>
                  <a:cubicBezTo>
                    <a:pt x="61" y="23"/>
                    <a:pt x="72" y="18"/>
                    <a:pt x="82" y="17"/>
                  </a:cubicBezTo>
                  <a:cubicBezTo>
                    <a:pt x="95" y="15"/>
                    <a:pt x="109" y="14"/>
                    <a:pt x="122" y="10"/>
                  </a:cubicBezTo>
                  <a:cubicBezTo>
                    <a:pt x="124" y="10"/>
                    <a:pt x="123" y="8"/>
                    <a:pt x="122" y="8"/>
                  </a:cubicBezTo>
                  <a:cubicBezTo>
                    <a:pt x="97" y="13"/>
                    <a:pt x="72" y="17"/>
                    <a:pt x="48" y="24"/>
                  </a:cubicBezTo>
                  <a:cubicBezTo>
                    <a:pt x="47" y="24"/>
                    <a:pt x="47" y="26"/>
                    <a:pt x="49" y="26"/>
                  </a:cubicBezTo>
                  <a:cubicBezTo>
                    <a:pt x="71" y="28"/>
                    <a:pt x="92" y="22"/>
                    <a:pt x="114" y="23"/>
                  </a:cubicBezTo>
                  <a:cubicBezTo>
                    <a:pt x="114" y="22"/>
                    <a:pt x="114" y="21"/>
                    <a:pt x="114" y="21"/>
                  </a:cubicBezTo>
                  <a:cubicBezTo>
                    <a:pt x="102" y="22"/>
                    <a:pt x="89" y="23"/>
                    <a:pt x="77" y="25"/>
                  </a:cubicBezTo>
                  <a:cubicBezTo>
                    <a:pt x="65" y="27"/>
                    <a:pt x="52" y="30"/>
                    <a:pt x="41" y="35"/>
                  </a:cubicBezTo>
                  <a:cubicBezTo>
                    <a:pt x="40" y="36"/>
                    <a:pt x="40" y="37"/>
                    <a:pt x="41" y="37"/>
                  </a:cubicBezTo>
                  <a:cubicBezTo>
                    <a:pt x="67" y="36"/>
                    <a:pt x="91" y="24"/>
                    <a:pt x="117" y="26"/>
                  </a:cubicBezTo>
                  <a:cubicBezTo>
                    <a:pt x="117" y="25"/>
                    <a:pt x="117" y="24"/>
                    <a:pt x="116" y="24"/>
                  </a:cubicBezTo>
                  <a:cubicBezTo>
                    <a:pt x="94" y="38"/>
                    <a:pt x="66" y="33"/>
                    <a:pt x="42" y="45"/>
                  </a:cubicBezTo>
                  <a:cubicBezTo>
                    <a:pt x="42" y="45"/>
                    <a:pt x="42" y="47"/>
                    <a:pt x="43" y="47"/>
                  </a:cubicBezTo>
                  <a:cubicBezTo>
                    <a:pt x="53" y="50"/>
                    <a:pt x="64" y="46"/>
                    <a:pt x="75" y="44"/>
                  </a:cubicBezTo>
                  <a:cubicBezTo>
                    <a:pt x="87" y="41"/>
                    <a:pt x="101" y="39"/>
                    <a:pt x="114" y="40"/>
                  </a:cubicBezTo>
                  <a:cubicBezTo>
                    <a:pt x="114" y="39"/>
                    <a:pt x="114" y="39"/>
                    <a:pt x="114" y="38"/>
                  </a:cubicBezTo>
                  <a:cubicBezTo>
                    <a:pt x="101" y="44"/>
                    <a:pt x="86" y="44"/>
                    <a:pt x="72" y="47"/>
                  </a:cubicBezTo>
                  <a:cubicBezTo>
                    <a:pt x="56" y="51"/>
                    <a:pt x="40" y="55"/>
                    <a:pt x="24" y="60"/>
                  </a:cubicBezTo>
                  <a:cubicBezTo>
                    <a:pt x="22" y="61"/>
                    <a:pt x="23" y="63"/>
                    <a:pt x="24" y="63"/>
                  </a:cubicBezTo>
                  <a:cubicBezTo>
                    <a:pt x="36" y="62"/>
                    <a:pt x="47" y="57"/>
                    <a:pt x="57" y="52"/>
                  </a:cubicBezTo>
                  <a:cubicBezTo>
                    <a:pt x="58" y="51"/>
                    <a:pt x="57" y="49"/>
                    <a:pt x="56" y="50"/>
                  </a:cubicBezTo>
                  <a:cubicBezTo>
                    <a:pt x="48" y="51"/>
                    <a:pt x="41" y="54"/>
                    <a:pt x="34" y="57"/>
                  </a:cubicBezTo>
                  <a:cubicBezTo>
                    <a:pt x="26" y="59"/>
                    <a:pt x="18" y="62"/>
                    <a:pt x="10" y="59"/>
                  </a:cubicBezTo>
                  <a:cubicBezTo>
                    <a:pt x="10" y="60"/>
                    <a:pt x="10" y="61"/>
                    <a:pt x="10" y="61"/>
                  </a:cubicBezTo>
                  <a:cubicBezTo>
                    <a:pt x="22" y="54"/>
                    <a:pt x="37" y="53"/>
                    <a:pt x="48" y="46"/>
                  </a:cubicBezTo>
                  <a:cubicBezTo>
                    <a:pt x="50" y="45"/>
                    <a:pt x="49" y="43"/>
                    <a:pt x="48" y="44"/>
                  </a:cubicBezTo>
                  <a:cubicBezTo>
                    <a:pt x="43" y="45"/>
                    <a:pt x="39" y="47"/>
                    <a:pt x="34" y="49"/>
                  </a:cubicBezTo>
                  <a:cubicBezTo>
                    <a:pt x="30" y="50"/>
                    <a:pt x="25" y="52"/>
                    <a:pt x="20" y="51"/>
                  </a:cubicBezTo>
                  <a:cubicBezTo>
                    <a:pt x="20" y="51"/>
                    <a:pt x="20" y="52"/>
                    <a:pt x="20" y="52"/>
                  </a:cubicBezTo>
                  <a:cubicBezTo>
                    <a:pt x="30" y="46"/>
                    <a:pt x="43" y="46"/>
                    <a:pt x="51" y="38"/>
                  </a:cubicBezTo>
                  <a:cubicBezTo>
                    <a:pt x="52" y="37"/>
                    <a:pt x="51" y="36"/>
                    <a:pt x="50" y="36"/>
                  </a:cubicBezTo>
                  <a:cubicBezTo>
                    <a:pt x="38" y="37"/>
                    <a:pt x="26" y="41"/>
                    <a:pt x="14" y="40"/>
                  </a:cubicBezTo>
                  <a:cubicBezTo>
                    <a:pt x="14" y="41"/>
                    <a:pt x="14" y="42"/>
                    <a:pt x="15" y="43"/>
                  </a:cubicBezTo>
                  <a:cubicBezTo>
                    <a:pt x="29" y="33"/>
                    <a:pt x="46" y="28"/>
                    <a:pt x="63" y="25"/>
                  </a:cubicBezTo>
                  <a:cubicBezTo>
                    <a:pt x="63" y="24"/>
                    <a:pt x="63" y="23"/>
                    <a:pt x="63" y="22"/>
                  </a:cubicBezTo>
                  <a:cubicBezTo>
                    <a:pt x="43" y="27"/>
                    <a:pt x="21" y="25"/>
                    <a:pt x="4" y="37"/>
                  </a:cubicBezTo>
                  <a:cubicBezTo>
                    <a:pt x="3" y="38"/>
                    <a:pt x="4" y="40"/>
                    <a:pt x="5" y="39"/>
                  </a:cubicBezTo>
                  <a:cubicBezTo>
                    <a:pt x="19" y="37"/>
                    <a:pt x="32" y="31"/>
                    <a:pt x="45" y="32"/>
                  </a:cubicBezTo>
                  <a:cubicBezTo>
                    <a:pt x="45" y="31"/>
                    <a:pt x="45" y="30"/>
                    <a:pt x="45" y="30"/>
                  </a:cubicBezTo>
                  <a:cubicBezTo>
                    <a:pt x="30" y="31"/>
                    <a:pt x="14" y="36"/>
                    <a:pt x="1" y="44"/>
                  </a:cubicBezTo>
                  <a:cubicBezTo>
                    <a:pt x="0" y="44"/>
                    <a:pt x="1" y="46"/>
                    <a:pt x="2" y="46"/>
                  </a:cubicBezTo>
                  <a:cubicBezTo>
                    <a:pt x="15" y="45"/>
                    <a:pt x="27" y="39"/>
                    <a:pt x="40" y="39"/>
                  </a:cubicBezTo>
                  <a:cubicBezTo>
                    <a:pt x="40" y="39"/>
                    <a:pt x="40" y="38"/>
                    <a:pt x="40" y="37"/>
                  </a:cubicBezTo>
                  <a:cubicBezTo>
                    <a:pt x="28" y="44"/>
                    <a:pt x="15" y="46"/>
                    <a:pt x="3" y="52"/>
                  </a:cubicBezTo>
                  <a:cubicBezTo>
                    <a:pt x="2" y="53"/>
                    <a:pt x="3" y="54"/>
                    <a:pt x="4" y="54"/>
                  </a:cubicBezTo>
                  <a:cubicBezTo>
                    <a:pt x="9" y="53"/>
                    <a:pt x="14" y="52"/>
                    <a:pt x="18" y="51"/>
                  </a:cubicBezTo>
                  <a:cubicBezTo>
                    <a:pt x="22" y="50"/>
                    <a:pt x="26" y="49"/>
                    <a:pt x="29" y="48"/>
                  </a:cubicBezTo>
                  <a:cubicBezTo>
                    <a:pt x="32" y="47"/>
                    <a:pt x="35" y="46"/>
                    <a:pt x="39" y="45"/>
                  </a:cubicBezTo>
                  <a:cubicBezTo>
                    <a:pt x="41" y="45"/>
                    <a:pt x="45" y="44"/>
                    <a:pt x="47" y="45"/>
                  </a:cubicBezTo>
                  <a:cubicBezTo>
                    <a:pt x="47" y="44"/>
                    <a:pt x="47" y="43"/>
                    <a:pt x="47" y="43"/>
                  </a:cubicBezTo>
                  <a:cubicBezTo>
                    <a:pt x="36" y="51"/>
                    <a:pt x="20" y="51"/>
                    <a:pt x="8" y="57"/>
                  </a:cubicBezTo>
                  <a:cubicBezTo>
                    <a:pt x="7" y="58"/>
                    <a:pt x="8" y="60"/>
                    <a:pt x="9" y="60"/>
                  </a:cubicBezTo>
                  <a:cubicBezTo>
                    <a:pt x="25" y="56"/>
                    <a:pt x="41" y="49"/>
                    <a:pt x="57" y="46"/>
                  </a:cubicBezTo>
                  <a:cubicBezTo>
                    <a:pt x="57" y="45"/>
                    <a:pt x="57" y="44"/>
                    <a:pt x="56" y="43"/>
                  </a:cubicBezTo>
                  <a:cubicBezTo>
                    <a:pt x="49" y="47"/>
                    <a:pt x="41" y="49"/>
                    <a:pt x="33" y="52"/>
                  </a:cubicBezTo>
                  <a:cubicBezTo>
                    <a:pt x="27" y="54"/>
                    <a:pt x="19" y="57"/>
                    <a:pt x="16" y="64"/>
                  </a:cubicBezTo>
                  <a:cubicBezTo>
                    <a:pt x="15" y="64"/>
                    <a:pt x="16" y="66"/>
                    <a:pt x="17" y="66"/>
                  </a:cubicBezTo>
                  <a:cubicBezTo>
                    <a:pt x="36" y="64"/>
                    <a:pt x="55" y="61"/>
                    <a:pt x="72" y="52"/>
                  </a:cubicBezTo>
                  <a:cubicBezTo>
                    <a:pt x="73" y="52"/>
                    <a:pt x="72" y="50"/>
                    <a:pt x="71" y="50"/>
                  </a:cubicBezTo>
                  <a:cubicBezTo>
                    <a:pt x="55" y="54"/>
                    <a:pt x="37" y="57"/>
                    <a:pt x="23" y="66"/>
                  </a:cubicBezTo>
                  <a:cubicBezTo>
                    <a:pt x="22" y="67"/>
                    <a:pt x="22" y="68"/>
                    <a:pt x="23" y="68"/>
                  </a:cubicBezTo>
                  <a:cubicBezTo>
                    <a:pt x="41" y="69"/>
                    <a:pt x="57" y="60"/>
                    <a:pt x="74" y="57"/>
                  </a:cubicBezTo>
                  <a:cubicBezTo>
                    <a:pt x="81" y="55"/>
                    <a:pt x="88" y="54"/>
                    <a:pt x="95" y="52"/>
                  </a:cubicBezTo>
                  <a:cubicBezTo>
                    <a:pt x="101" y="51"/>
                    <a:pt x="108" y="48"/>
                    <a:pt x="112" y="43"/>
                  </a:cubicBezTo>
                  <a:cubicBezTo>
                    <a:pt x="113" y="43"/>
                    <a:pt x="112" y="42"/>
                    <a:pt x="111" y="42"/>
                  </a:cubicBezTo>
                  <a:cubicBezTo>
                    <a:pt x="97" y="41"/>
                    <a:pt x="82" y="42"/>
                    <a:pt x="68" y="44"/>
                  </a:cubicBezTo>
                  <a:cubicBezTo>
                    <a:pt x="54" y="46"/>
                    <a:pt x="40" y="50"/>
                    <a:pt x="26" y="55"/>
                  </a:cubicBezTo>
                  <a:cubicBezTo>
                    <a:pt x="25" y="55"/>
                    <a:pt x="25" y="57"/>
                    <a:pt x="26" y="57"/>
                  </a:cubicBezTo>
                  <a:cubicBezTo>
                    <a:pt x="38" y="59"/>
                    <a:pt x="50" y="54"/>
                    <a:pt x="61" y="52"/>
                  </a:cubicBezTo>
                  <a:cubicBezTo>
                    <a:pt x="76" y="50"/>
                    <a:pt x="92" y="48"/>
                    <a:pt x="107" y="47"/>
                  </a:cubicBezTo>
                  <a:cubicBezTo>
                    <a:pt x="122" y="45"/>
                    <a:pt x="137" y="45"/>
                    <a:pt x="153" y="44"/>
                  </a:cubicBezTo>
                  <a:cubicBezTo>
                    <a:pt x="168" y="44"/>
                    <a:pt x="183" y="45"/>
                    <a:pt x="198" y="45"/>
                  </a:cubicBezTo>
                  <a:cubicBezTo>
                    <a:pt x="204" y="45"/>
                    <a:pt x="210" y="45"/>
                    <a:pt x="216" y="45"/>
                  </a:cubicBezTo>
                  <a:cubicBezTo>
                    <a:pt x="216" y="44"/>
                    <a:pt x="216" y="43"/>
                    <a:pt x="216" y="43"/>
                  </a:cubicBezTo>
                  <a:cubicBezTo>
                    <a:pt x="159" y="45"/>
                    <a:pt x="102" y="39"/>
                    <a:pt x="46" y="48"/>
                  </a:cubicBezTo>
                  <a:cubicBezTo>
                    <a:pt x="45" y="48"/>
                    <a:pt x="45" y="50"/>
                    <a:pt x="46" y="50"/>
                  </a:cubicBezTo>
                  <a:cubicBezTo>
                    <a:pt x="58" y="53"/>
                    <a:pt x="71" y="50"/>
                    <a:pt x="83" y="49"/>
                  </a:cubicBezTo>
                  <a:cubicBezTo>
                    <a:pt x="98" y="47"/>
                    <a:pt x="113" y="46"/>
                    <a:pt x="128" y="45"/>
                  </a:cubicBezTo>
                  <a:cubicBezTo>
                    <a:pt x="143" y="44"/>
                    <a:pt x="158" y="43"/>
                    <a:pt x="173" y="43"/>
                  </a:cubicBezTo>
                  <a:cubicBezTo>
                    <a:pt x="189" y="43"/>
                    <a:pt x="204" y="44"/>
                    <a:pt x="219" y="45"/>
                  </a:cubicBezTo>
                  <a:cubicBezTo>
                    <a:pt x="225" y="45"/>
                    <a:pt x="230" y="45"/>
                    <a:pt x="236" y="45"/>
                  </a:cubicBezTo>
                  <a:cubicBezTo>
                    <a:pt x="242" y="45"/>
                    <a:pt x="247" y="45"/>
                    <a:pt x="253" y="47"/>
                  </a:cubicBezTo>
                  <a:cubicBezTo>
                    <a:pt x="253" y="46"/>
                    <a:pt x="253" y="45"/>
                    <a:pt x="253" y="45"/>
                  </a:cubicBezTo>
                  <a:cubicBezTo>
                    <a:pt x="223" y="44"/>
                    <a:pt x="192" y="44"/>
                    <a:pt x="162" y="45"/>
                  </a:cubicBezTo>
                  <a:cubicBezTo>
                    <a:pt x="147" y="45"/>
                    <a:pt x="131" y="46"/>
                    <a:pt x="116" y="48"/>
                  </a:cubicBezTo>
                  <a:cubicBezTo>
                    <a:pt x="101" y="49"/>
                    <a:pt x="86" y="51"/>
                    <a:pt x="71" y="53"/>
                  </a:cubicBezTo>
                  <a:cubicBezTo>
                    <a:pt x="61" y="54"/>
                    <a:pt x="51" y="56"/>
                    <a:pt x="40" y="57"/>
                  </a:cubicBezTo>
                  <a:cubicBezTo>
                    <a:pt x="40" y="57"/>
                    <a:pt x="40" y="58"/>
                    <a:pt x="40" y="59"/>
                  </a:cubicBezTo>
                  <a:cubicBezTo>
                    <a:pt x="66" y="49"/>
                    <a:pt x="93" y="46"/>
                    <a:pt x="120" y="43"/>
                  </a:cubicBezTo>
                  <a:cubicBezTo>
                    <a:pt x="134" y="42"/>
                    <a:pt x="148" y="41"/>
                    <a:pt x="161" y="40"/>
                  </a:cubicBezTo>
                  <a:cubicBezTo>
                    <a:pt x="177" y="39"/>
                    <a:pt x="192" y="39"/>
                    <a:pt x="207" y="39"/>
                  </a:cubicBezTo>
                  <a:cubicBezTo>
                    <a:pt x="217" y="39"/>
                    <a:pt x="226" y="39"/>
                    <a:pt x="235" y="41"/>
                  </a:cubicBezTo>
                  <a:cubicBezTo>
                    <a:pt x="245" y="42"/>
                    <a:pt x="254" y="44"/>
                    <a:pt x="263" y="44"/>
                  </a:cubicBezTo>
                  <a:cubicBezTo>
                    <a:pt x="265" y="44"/>
                    <a:pt x="265" y="42"/>
                    <a:pt x="263" y="42"/>
                  </a:cubicBezTo>
                  <a:cubicBezTo>
                    <a:pt x="234" y="39"/>
                    <a:pt x="204" y="34"/>
                    <a:pt x="175" y="33"/>
                  </a:cubicBezTo>
                  <a:cubicBezTo>
                    <a:pt x="146" y="31"/>
                    <a:pt x="117" y="34"/>
                    <a:pt x="88" y="38"/>
                  </a:cubicBezTo>
                  <a:cubicBezTo>
                    <a:pt x="67" y="41"/>
                    <a:pt x="46" y="46"/>
                    <a:pt x="26" y="52"/>
                  </a:cubicBezTo>
                  <a:cubicBezTo>
                    <a:pt x="25" y="52"/>
                    <a:pt x="26" y="55"/>
                    <a:pt x="27" y="54"/>
                  </a:cubicBezTo>
                  <a:cubicBezTo>
                    <a:pt x="84" y="37"/>
                    <a:pt x="143" y="28"/>
                    <a:pt x="203" y="30"/>
                  </a:cubicBezTo>
                  <a:cubicBezTo>
                    <a:pt x="211" y="30"/>
                    <a:pt x="219" y="30"/>
                    <a:pt x="226" y="31"/>
                  </a:cubicBezTo>
                  <a:cubicBezTo>
                    <a:pt x="234" y="32"/>
                    <a:pt x="241" y="33"/>
                    <a:pt x="249" y="34"/>
                  </a:cubicBezTo>
                  <a:cubicBezTo>
                    <a:pt x="254" y="35"/>
                    <a:pt x="259" y="36"/>
                    <a:pt x="264" y="36"/>
                  </a:cubicBezTo>
                  <a:cubicBezTo>
                    <a:pt x="269" y="37"/>
                    <a:pt x="274" y="39"/>
                    <a:pt x="278" y="42"/>
                  </a:cubicBezTo>
                  <a:cubicBezTo>
                    <a:pt x="278" y="42"/>
                    <a:pt x="278" y="41"/>
                    <a:pt x="279" y="40"/>
                  </a:cubicBezTo>
                  <a:cubicBezTo>
                    <a:pt x="264" y="40"/>
                    <a:pt x="249" y="36"/>
                    <a:pt x="234" y="34"/>
                  </a:cubicBezTo>
                  <a:cubicBezTo>
                    <a:pt x="219" y="32"/>
                    <a:pt x="204" y="31"/>
                    <a:pt x="189" y="30"/>
                  </a:cubicBezTo>
                  <a:cubicBezTo>
                    <a:pt x="159" y="29"/>
                    <a:pt x="129" y="30"/>
                    <a:pt x="99" y="33"/>
                  </a:cubicBezTo>
                  <a:cubicBezTo>
                    <a:pt x="73" y="36"/>
                    <a:pt x="47" y="41"/>
                    <a:pt x="22" y="47"/>
                  </a:cubicBezTo>
                  <a:cubicBezTo>
                    <a:pt x="21" y="48"/>
                    <a:pt x="21" y="50"/>
                    <a:pt x="23" y="49"/>
                  </a:cubicBezTo>
                  <a:cubicBezTo>
                    <a:pt x="82" y="36"/>
                    <a:pt x="142" y="27"/>
                    <a:pt x="203" y="29"/>
                  </a:cubicBezTo>
                  <a:cubicBezTo>
                    <a:pt x="217" y="29"/>
                    <a:pt x="232" y="30"/>
                    <a:pt x="246" y="32"/>
                  </a:cubicBezTo>
                  <a:cubicBezTo>
                    <a:pt x="259" y="33"/>
                    <a:pt x="272" y="33"/>
                    <a:pt x="283" y="38"/>
                  </a:cubicBezTo>
                  <a:cubicBezTo>
                    <a:pt x="283" y="37"/>
                    <a:pt x="283" y="37"/>
                    <a:pt x="284" y="36"/>
                  </a:cubicBezTo>
                  <a:cubicBezTo>
                    <a:pt x="256" y="27"/>
                    <a:pt x="228" y="22"/>
                    <a:pt x="199" y="19"/>
                  </a:cubicBezTo>
                  <a:cubicBezTo>
                    <a:pt x="170" y="17"/>
                    <a:pt x="142" y="19"/>
                    <a:pt x="114" y="24"/>
                  </a:cubicBezTo>
                  <a:cubicBezTo>
                    <a:pt x="86" y="30"/>
                    <a:pt x="60" y="37"/>
                    <a:pt x="34" y="46"/>
                  </a:cubicBezTo>
                  <a:cubicBezTo>
                    <a:pt x="35" y="47"/>
                    <a:pt x="35" y="48"/>
                    <a:pt x="35" y="48"/>
                  </a:cubicBezTo>
                  <a:cubicBezTo>
                    <a:pt x="60" y="37"/>
                    <a:pt x="86" y="30"/>
                    <a:pt x="113" y="26"/>
                  </a:cubicBezTo>
                  <a:cubicBezTo>
                    <a:pt x="127" y="24"/>
                    <a:pt x="140" y="22"/>
                    <a:pt x="154" y="21"/>
                  </a:cubicBezTo>
                  <a:cubicBezTo>
                    <a:pt x="168" y="21"/>
                    <a:pt x="182" y="20"/>
                    <a:pt x="196" y="21"/>
                  </a:cubicBezTo>
                  <a:cubicBezTo>
                    <a:pt x="211" y="22"/>
                    <a:pt x="226" y="25"/>
                    <a:pt x="241" y="27"/>
                  </a:cubicBezTo>
                  <a:cubicBezTo>
                    <a:pt x="254" y="30"/>
                    <a:pt x="266" y="36"/>
                    <a:pt x="280" y="35"/>
                  </a:cubicBezTo>
                  <a:cubicBezTo>
                    <a:pt x="281" y="35"/>
                    <a:pt x="281" y="33"/>
                    <a:pt x="280" y="33"/>
                  </a:cubicBezTo>
                  <a:cubicBezTo>
                    <a:pt x="255" y="24"/>
                    <a:pt x="228" y="19"/>
                    <a:pt x="202" y="16"/>
                  </a:cubicBezTo>
                  <a:cubicBezTo>
                    <a:pt x="174" y="14"/>
                    <a:pt x="146" y="15"/>
                    <a:pt x="119" y="17"/>
                  </a:cubicBezTo>
                  <a:cubicBezTo>
                    <a:pt x="99" y="19"/>
                    <a:pt x="80" y="22"/>
                    <a:pt x="61" y="27"/>
                  </a:cubicBezTo>
                  <a:cubicBezTo>
                    <a:pt x="45" y="30"/>
                    <a:pt x="29" y="33"/>
                    <a:pt x="15" y="42"/>
                  </a:cubicBezTo>
                  <a:cubicBezTo>
                    <a:pt x="14" y="42"/>
                    <a:pt x="15" y="45"/>
                    <a:pt x="16" y="44"/>
                  </a:cubicBezTo>
                  <a:cubicBezTo>
                    <a:pt x="43" y="34"/>
                    <a:pt x="71" y="28"/>
                    <a:pt x="99" y="24"/>
                  </a:cubicBezTo>
                  <a:cubicBezTo>
                    <a:pt x="129" y="19"/>
                    <a:pt x="158" y="17"/>
                    <a:pt x="188" y="18"/>
                  </a:cubicBezTo>
                  <a:cubicBezTo>
                    <a:pt x="208" y="18"/>
                    <a:pt x="229" y="21"/>
                    <a:pt x="249" y="24"/>
                  </a:cubicBezTo>
                  <a:cubicBezTo>
                    <a:pt x="256" y="25"/>
                    <a:pt x="263" y="26"/>
                    <a:pt x="271" y="28"/>
                  </a:cubicBezTo>
                  <a:cubicBezTo>
                    <a:pt x="278" y="30"/>
                    <a:pt x="286" y="32"/>
                    <a:pt x="292" y="36"/>
                  </a:cubicBezTo>
                  <a:cubicBezTo>
                    <a:pt x="292" y="36"/>
                    <a:pt x="293" y="35"/>
                    <a:pt x="293" y="34"/>
                  </a:cubicBezTo>
                  <a:cubicBezTo>
                    <a:pt x="266" y="27"/>
                    <a:pt x="238" y="18"/>
                    <a:pt x="210" y="15"/>
                  </a:cubicBezTo>
                  <a:cubicBezTo>
                    <a:pt x="183" y="11"/>
                    <a:pt x="155" y="12"/>
                    <a:pt x="128" y="14"/>
                  </a:cubicBezTo>
                  <a:cubicBezTo>
                    <a:pt x="92" y="17"/>
                    <a:pt x="57" y="24"/>
                    <a:pt x="25" y="39"/>
                  </a:cubicBezTo>
                  <a:cubicBezTo>
                    <a:pt x="23" y="40"/>
                    <a:pt x="24" y="42"/>
                    <a:pt x="25" y="42"/>
                  </a:cubicBezTo>
                  <a:cubicBezTo>
                    <a:pt x="37" y="40"/>
                    <a:pt x="48" y="33"/>
                    <a:pt x="59" y="30"/>
                  </a:cubicBezTo>
                  <a:cubicBezTo>
                    <a:pt x="73" y="25"/>
                    <a:pt x="87" y="21"/>
                    <a:pt x="101" y="19"/>
                  </a:cubicBezTo>
                  <a:cubicBezTo>
                    <a:pt x="128" y="14"/>
                    <a:pt x="156" y="12"/>
                    <a:pt x="183" y="14"/>
                  </a:cubicBezTo>
                  <a:cubicBezTo>
                    <a:pt x="221" y="16"/>
                    <a:pt x="259" y="23"/>
                    <a:pt x="293" y="39"/>
                  </a:cubicBezTo>
                  <a:cubicBezTo>
                    <a:pt x="295" y="39"/>
                    <a:pt x="296" y="37"/>
                    <a:pt x="294" y="37"/>
                  </a:cubicBezTo>
                  <a:cubicBezTo>
                    <a:pt x="283" y="29"/>
                    <a:pt x="270" y="22"/>
                    <a:pt x="258" y="17"/>
                  </a:cubicBezTo>
                  <a:cubicBezTo>
                    <a:pt x="245" y="12"/>
                    <a:pt x="232" y="8"/>
                    <a:pt x="219" y="6"/>
                  </a:cubicBezTo>
                  <a:cubicBezTo>
                    <a:pt x="205" y="5"/>
                    <a:pt x="191" y="4"/>
                    <a:pt x="178" y="4"/>
                  </a:cubicBezTo>
                  <a:cubicBezTo>
                    <a:pt x="163" y="4"/>
                    <a:pt x="148" y="4"/>
                    <a:pt x="134" y="5"/>
                  </a:cubicBezTo>
                  <a:cubicBezTo>
                    <a:pt x="110" y="7"/>
                    <a:pt x="87" y="10"/>
                    <a:pt x="64" y="14"/>
                  </a:cubicBezTo>
                  <a:cubicBezTo>
                    <a:pt x="44" y="18"/>
                    <a:pt x="23" y="23"/>
                    <a:pt x="6" y="34"/>
                  </a:cubicBezTo>
                  <a:cubicBezTo>
                    <a:pt x="5" y="35"/>
                    <a:pt x="6" y="37"/>
                    <a:pt x="7" y="37"/>
                  </a:cubicBezTo>
                  <a:cubicBezTo>
                    <a:pt x="32" y="25"/>
                    <a:pt x="58" y="18"/>
                    <a:pt x="85" y="14"/>
                  </a:cubicBezTo>
                  <a:cubicBezTo>
                    <a:pt x="112" y="10"/>
                    <a:pt x="140" y="8"/>
                    <a:pt x="167" y="8"/>
                  </a:cubicBezTo>
                  <a:cubicBezTo>
                    <a:pt x="215" y="8"/>
                    <a:pt x="262" y="15"/>
                    <a:pt x="306" y="33"/>
                  </a:cubicBezTo>
                  <a:cubicBezTo>
                    <a:pt x="308" y="34"/>
                    <a:pt x="308" y="32"/>
                    <a:pt x="307" y="3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0" name="Freeform 533"/>
            <p:cNvSpPr/>
            <p:nvPr/>
          </p:nvSpPr>
          <p:spPr bwMode="auto">
            <a:xfrm>
              <a:off x="2543" y="1435"/>
              <a:ext cx="196" cy="61"/>
            </a:xfrm>
            <a:custGeom>
              <a:avLst/>
              <a:gdLst>
                <a:gd name="T0" fmla="*/ 85 w 152"/>
                <a:gd name="T1" fmla="*/ 38 h 47"/>
                <a:gd name="T2" fmla="*/ 10 w 152"/>
                <a:gd name="T3" fmla="*/ 33 h 47"/>
                <a:gd name="T4" fmla="*/ 120 w 152"/>
                <a:gd name="T5" fmla="*/ 45 h 47"/>
                <a:gd name="T6" fmla="*/ 67 w 152"/>
                <a:gd name="T7" fmla="*/ 31 h 47"/>
                <a:gd name="T8" fmla="*/ 125 w 152"/>
                <a:gd name="T9" fmla="*/ 43 h 47"/>
                <a:gd name="T10" fmla="*/ 56 w 152"/>
                <a:gd name="T11" fmla="*/ 25 h 47"/>
                <a:gd name="T12" fmla="*/ 136 w 152"/>
                <a:gd name="T13" fmla="*/ 41 h 47"/>
                <a:gd name="T14" fmla="*/ 100 w 152"/>
                <a:gd name="T15" fmla="*/ 35 h 47"/>
                <a:gd name="T16" fmla="*/ 84 w 152"/>
                <a:gd name="T17" fmla="*/ 24 h 47"/>
                <a:gd name="T18" fmla="*/ 140 w 152"/>
                <a:gd name="T19" fmla="*/ 39 h 47"/>
                <a:gd name="T20" fmla="*/ 88 w 152"/>
                <a:gd name="T21" fmla="*/ 25 h 47"/>
                <a:gd name="T22" fmla="*/ 96 w 152"/>
                <a:gd name="T23" fmla="*/ 23 h 47"/>
                <a:gd name="T24" fmla="*/ 101 w 152"/>
                <a:gd name="T25" fmla="*/ 15 h 47"/>
                <a:gd name="T26" fmla="*/ 101 w 152"/>
                <a:gd name="T27" fmla="*/ 14 h 47"/>
                <a:gd name="T28" fmla="*/ 133 w 152"/>
                <a:gd name="T29" fmla="*/ 19 h 47"/>
                <a:gd name="T30" fmla="*/ 71 w 152"/>
                <a:gd name="T31" fmla="*/ 7 h 47"/>
                <a:gd name="T32" fmla="*/ 65 w 152"/>
                <a:gd name="T33" fmla="*/ 1 h 47"/>
                <a:gd name="T34" fmla="*/ 74 w 152"/>
                <a:gd name="T35" fmla="*/ 0 h 47"/>
                <a:gd name="T36" fmla="*/ 143 w 152"/>
                <a:gd name="T37" fmla="*/ 19 h 47"/>
                <a:gd name="T38" fmla="*/ 112 w 152"/>
                <a:gd name="T39" fmla="*/ 7 h 47"/>
                <a:gd name="T40" fmla="*/ 144 w 152"/>
                <a:gd name="T41" fmla="*/ 40 h 47"/>
                <a:gd name="T42" fmla="*/ 136 w 152"/>
                <a:gd name="T43" fmla="*/ 40 h 47"/>
                <a:gd name="T44" fmla="*/ 137 w 152"/>
                <a:gd name="T45" fmla="*/ 44 h 47"/>
                <a:gd name="T46" fmla="*/ 137 w 152"/>
                <a:gd name="T47" fmla="*/ 41 h 47"/>
                <a:gd name="T48" fmla="*/ 137 w 152"/>
                <a:gd name="T49" fmla="*/ 41 h 47"/>
                <a:gd name="T50" fmla="*/ 138 w 152"/>
                <a:gd name="T51" fmla="*/ 43 h 47"/>
                <a:gd name="T52" fmla="*/ 141 w 152"/>
                <a:gd name="T53" fmla="*/ 30 h 47"/>
                <a:gd name="T54" fmla="*/ 144 w 152"/>
                <a:gd name="T55" fmla="*/ 41 h 47"/>
                <a:gd name="T56" fmla="*/ 98 w 152"/>
                <a:gd name="T57" fmla="*/ 3 h 47"/>
                <a:gd name="T58" fmla="*/ 142 w 152"/>
                <a:gd name="T59" fmla="*/ 22 h 47"/>
                <a:gd name="T60" fmla="*/ 73 w 152"/>
                <a:gd name="T61" fmla="*/ 2 h 47"/>
                <a:gd name="T62" fmla="*/ 64 w 152"/>
                <a:gd name="T63" fmla="*/ 3 h 47"/>
                <a:gd name="T64" fmla="*/ 71 w 152"/>
                <a:gd name="T65" fmla="*/ 5 h 47"/>
                <a:gd name="T66" fmla="*/ 129 w 152"/>
                <a:gd name="T67" fmla="*/ 21 h 47"/>
                <a:gd name="T68" fmla="*/ 100 w 152"/>
                <a:gd name="T69" fmla="*/ 16 h 47"/>
                <a:gd name="T70" fmla="*/ 100 w 152"/>
                <a:gd name="T71" fmla="*/ 18 h 47"/>
                <a:gd name="T72" fmla="*/ 96 w 152"/>
                <a:gd name="T73" fmla="*/ 21 h 47"/>
                <a:gd name="T74" fmla="*/ 139 w 152"/>
                <a:gd name="T75" fmla="*/ 35 h 47"/>
                <a:gd name="T76" fmla="*/ 140 w 152"/>
                <a:gd name="T77" fmla="*/ 39 h 47"/>
                <a:gd name="T78" fmla="*/ 83 w 152"/>
                <a:gd name="T79" fmla="*/ 24 h 47"/>
                <a:gd name="T80" fmla="*/ 134 w 152"/>
                <a:gd name="T81" fmla="*/ 42 h 47"/>
                <a:gd name="T82" fmla="*/ 76 w 152"/>
                <a:gd name="T83" fmla="*/ 28 h 47"/>
                <a:gd name="T84" fmla="*/ 135 w 152"/>
                <a:gd name="T85" fmla="*/ 40 h 47"/>
                <a:gd name="T86" fmla="*/ 55 w 152"/>
                <a:gd name="T87" fmla="*/ 27 h 47"/>
                <a:gd name="T88" fmla="*/ 125 w 152"/>
                <a:gd name="T89" fmla="*/ 45 h 47"/>
                <a:gd name="T90" fmla="*/ 63 w 152"/>
                <a:gd name="T91" fmla="*/ 33 h 47"/>
                <a:gd name="T92" fmla="*/ 119 w 152"/>
                <a:gd name="T93" fmla="*/ 42 h 47"/>
                <a:gd name="T94" fmla="*/ 10 w 152"/>
                <a:gd name="T95" fmla="*/ 36 h 47"/>
                <a:gd name="T96" fmla="*/ 85 w 152"/>
                <a:gd name="T97" fmla="*/ 35 h 47"/>
                <a:gd name="T98" fmla="*/ 94 w 152"/>
                <a:gd name="T99" fmla="*/ 3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2" h="47">
                  <a:moveTo>
                    <a:pt x="94" y="33"/>
                  </a:moveTo>
                  <a:cubicBezTo>
                    <a:pt x="80" y="30"/>
                    <a:pt x="66" y="29"/>
                    <a:pt x="52" y="32"/>
                  </a:cubicBezTo>
                  <a:cubicBezTo>
                    <a:pt x="51" y="33"/>
                    <a:pt x="51" y="34"/>
                    <a:pt x="52" y="34"/>
                  </a:cubicBezTo>
                  <a:cubicBezTo>
                    <a:pt x="62" y="38"/>
                    <a:pt x="74" y="37"/>
                    <a:pt x="85" y="38"/>
                  </a:cubicBezTo>
                  <a:cubicBezTo>
                    <a:pt x="97" y="38"/>
                    <a:pt x="110" y="41"/>
                    <a:pt x="122" y="38"/>
                  </a:cubicBezTo>
                  <a:cubicBezTo>
                    <a:pt x="123" y="38"/>
                    <a:pt x="123" y="36"/>
                    <a:pt x="121" y="36"/>
                  </a:cubicBezTo>
                  <a:cubicBezTo>
                    <a:pt x="103" y="36"/>
                    <a:pt x="84" y="33"/>
                    <a:pt x="66" y="33"/>
                  </a:cubicBezTo>
                  <a:cubicBezTo>
                    <a:pt x="47" y="32"/>
                    <a:pt x="29" y="33"/>
                    <a:pt x="10" y="33"/>
                  </a:cubicBezTo>
                  <a:cubicBezTo>
                    <a:pt x="9" y="33"/>
                    <a:pt x="9" y="36"/>
                    <a:pt x="10" y="36"/>
                  </a:cubicBezTo>
                  <a:cubicBezTo>
                    <a:pt x="31" y="36"/>
                    <a:pt x="52" y="37"/>
                    <a:pt x="73" y="41"/>
                  </a:cubicBezTo>
                  <a:cubicBezTo>
                    <a:pt x="81" y="43"/>
                    <a:pt x="89" y="45"/>
                    <a:pt x="98" y="46"/>
                  </a:cubicBezTo>
                  <a:cubicBezTo>
                    <a:pt x="105" y="47"/>
                    <a:pt x="113" y="47"/>
                    <a:pt x="120" y="45"/>
                  </a:cubicBezTo>
                  <a:cubicBezTo>
                    <a:pt x="121" y="44"/>
                    <a:pt x="121" y="43"/>
                    <a:pt x="120" y="43"/>
                  </a:cubicBezTo>
                  <a:cubicBezTo>
                    <a:pt x="118" y="40"/>
                    <a:pt x="115" y="39"/>
                    <a:pt x="111" y="38"/>
                  </a:cubicBezTo>
                  <a:cubicBezTo>
                    <a:pt x="107" y="37"/>
                    <a:pt x="102" y="36"/>
                    <a:pt x="98" y="35"/>
                  </a:cubicBezTo>
                  <a:cubicBezTo>
                    <a:pt x="87" y="34"/>
                    <a:pt x="77" y="33"/>
                    <a:pt x="67" y="31"/>
                  </a:cubicBezTo>
                  <a:cubicBezTo>
                    <a:pt x="45" y="29"/>
                    <a:pt x="24" y="30"/>
                    <a:pt x="2" y="30"/>
                  </a:cubicBezTo>
                  <a:cubicBezTo>
                    <a:pt x="1" y="30"/>
                    <a:pt x="0" y="32"/>
                    <a:pt x="2" y="33"/>
                  </a:cubicBezTo>
                  <a:cubicBezTo>
                    <a:pt x="42" y="39"/>
                    <a:pt x="84" y="37"/>
                    <a:pt x="125" y="45"/>
                  </a:cubicBezTo>
                  <a:cubicBezTo>
                    <a:pt x="126" y="45"/>
                    <a:pt x="127" y="43"/>
                    <a:pt x="125" y="43"/>
                  </a:cubicBezTo>
                  <a:cubicBezTo>
                    <a:pt x="119" y="40"/>
                    <a:pt x="111" y="39"/>
                    <a:pt x="105" y="38"/>
                  </a:cubicBezTo>
                  <a:cubicBezTo>
                    <a:pt x="99" y="37"/>
                    <a:pt x="93" y="35"/>
                    <a:pt x="87" y="34"/>
                  </a:cubicBezTo>
                  <a:cubicBezTo>
                    <a:pt x="81" y="33"/>
                    <a:pt x="76" y="33"/>
                    <a:pt x="70" y="31"/>
                  </a:cubicBezTo>
                  <a:cubicBezTo>
                    <a:pt x="65" y="30"/>
                    <a:pt x="60" y="28"/>
                    <a:pt x="56" y="25"/>
                  </a:cubicBezTo>
                  <a:cubicBezTo>
                    <a:pt x="56" y="26"/>
                    <a:pt x="56" y="27"/>
                    <a:pt x="55" y="27"/>
                  </a:cubicBezTo>
                  <a:cubicBezTo>
                    <a:pt x="70" y="27"/>
                    <a:pt x="84" y="31"/>
                    <a:pt x="98" y="34"/>
                  </a:cubicBezTo>
                  <a:cubicBezTo>
                    <a:pt x="110" y="38"/>
                    <a:pt x="122" y="45"/>
                    <a:pt x="136" y="43"/>
                  </a:cubicBezTo>
                  <a:cubicBezTo>
                    <a:pt x="137" y="43"/>
                    <a:pt x="137" y="41"/>
                    <a:pt x="136" y="41"/>
                  </a:cubicBezTo>
                  <a:cubicBezTo>
                    <a:pt x="131" y="34"/>
                    <a:pt x="120" y="33"/>
                    <a:pt x="112" y="32"/>
                  </a:cubicBezTo>
                  <a:cubicBezTo>
                    <a:pt x="100" y="30"/>
                    <a:pt x="88" y="27"/>
                    <a:pt x="76" y="26"/>
                  </a:cubicBezTo>
                  <a:cubicBezTo>
                    <a:pt x="76" y="26"/>
                    <a:pt x="75" y="27"/>
                    <a:pt x="76" y="28"/>
                  </a:cubicBezTo>
                  <a:cubicBezTo>
                    <a:pt x="82" y="33"/>
                    <a:pt x="92" y="34"/>
                    <a:pt x="100" y="35"/>
                  </a:cubicBezTo>
                  <a:cubicBezTo>
                    <a:pt x="111" y="37"/>
                    <a:pt x="123" y="41"/>
                    <a:pt x="134" y="45"/>
                  </a:cubicBezTo>
                  <a:cubicBezTo>
                    <a:pt x="134" y="44"/>
                    <a:pt x="134" y="43"/>
                    <a:pt x="134" y="42"/>
                  </a:cubicBezTo>
                  <a:cubicBezTo>
                    <a:pt x="126" y="41"/>
                    <a:pt x="119" y="35"/>
                    <a:pt x="111" y="32"/>
                  </a:cubicBezTo>
                  <a:cubicBezTo>
                    <a:pt x="102" y="29"/>
                    <a:pt x="93" y="28"/>
                    <a:pt x="84" y="24"/>
                  </a:cubicBezTo>
                  <a:cubicBezTo>
                    <a:pt x="84" y="25"/>
                    <a:pt x="84" y="26"/>
                    <a:pt x="84" y="26"/>
                  </a:cubicBezTo>
                  <a:cubicBezTo>
                    <a:pt x="93" y="25"/>
                    <a:pt x="102" y="29"/>
                    <a:pt x="110" y="31"/>
                  </a:cubicBezTo>
                  <a:cubicBezTo>
                    <a:pt x="115" y="32"/>
                    <a:pt x="119" y="33"/>
                    <a:pt x="124" y="34"/>
                  </a:cubicBezTo>
                  <a:cubicBezTo>
                    <a:pt x="129" y="36"/>
                    <a:pt x="135" y="37"/>
                    <a:pt x="140" y="39"/>
                  </a:cubicBezTo>
                  <a:cubicBezTo>
                    <a:pt x="140" y="38"/>
                    <a:pt x="140" y="37"/>
                    <a:pt x="140" y="36"/>
                  </a:cubicBezTo>
                  <a:cubicBezTo>
                    <a:pt x="132" y="35"/>
                    <a:pt x="123" y="31"/>
                    <a:pt x="115" y="29"/>
                  </a:cubicBezTo>
                  <a:cubicBezTo>
                    <a:pt x="106" y="27"/>
                    <a:pt x="97" y="26"/>
                    <a:pt x="89" y="23"/>
                  </a:cubicBezTo>
                  <a:cubicBezTo>
                    <a:pt x="89" y="24"/>
                    <a:pt x="89" y="25"/>
                    <a:pt x="88" y="25"/>
                  </a:cubicBezTo>
                  <a:cubicBezTo>
                    <a:pt x="106" y="27"/>
                    <a:pt x="122" y="38"/>
                    <a:pt x="139" y="38"/>
                  </a:cubicBezTo>
                  <a:cubicBezTo>
                    <a:pt x="140" y="38"/>
                    <a:pt x="141" y="36"/>
                    <a:pt x="140" y="36"/>
                  </a:cubicBezTo>
                  <a:cubicBezTo>
                    <a:pt x="129" y="24"/>
                    <a:pt x="111" y="26"/>
                    <a:pt x="97" y="21"/>
                  </a:cubicBezTo>
                  <a:cubicBezTo>
                    <a:pt x="97" y="21"/>
                    <a:pt x="96" y="22"/>
                    <a:pt x="96" y="23"/>
                  </a:cubicBezTo>
                  <a:cubicBezTo>
                    <a:pt x="110" y="24"/>
                    <a:pt x="123" y="31"/>
                    <a:pt x="137" y="33"/>
                  </a:cubicBezTo>
                  <a:cubicBezTo>
                    <a:pt x="138" y="33"/>
                    <a:pt x="139" y="31"/>
                    <a:pt x="138" y="31"/>
                  </a:cubicBezTo>
                  <a:cubicBezTo>
                    <a:pt x="135" y="25"/>
                    <a:pt x="128" y="23"/>
                    <a:pt x="122" y="21"/>
                  </a:cubicBezTo>
                  <a:cubicBezTo>
                    <a:pt x="115" y="18"/>
                    <a:pt x="107" y="17"/>
                    <a:pt x="101" y="15"/>
                  </a:cubicBezTo>
                  <a:cubicBezTo>
                    <a:pt x="99" y="15"/>
                    <a:pt x="98" y="17"/>
                    <a:pt x="100" y="18"/>
                  </a:cubicBezTo>
                  <a:cubicBezTo>
                    <a:pt x="112" y="22"/>
                    <a:pt x="125" y="28"/>
                    <a:pt x="138" y="29"/>
                  </a:cubicBezTo>
                  <a:cubicBezTo>
                    <a:pt x="139" y="29"/>
                    <a:pt x="140" y="27"/>
                    <a:pt x="138" y="27"/>
                  </a:cubicBezTo>
                  <a:cubicBezTo>
                    <a:pt x="126" y="21"/>
                    <a:pt x="113" y="19"/>
                    <a:pt x="101" y="14"/>
                  </a:cubicBezTo>
                  <a:cubicBezTo>
                    <a:pt x="101" y="15"/>
                    <a:pt x="100" y="15"/>
                    <a:pt x="100" y="16"/>
                  </a:cubicBezTo>
                  <a:cubicBezTo>
                    <a:pt x="116" y="18"/>
                    <a:pt x="131" y="24"/>
                    <a:pt x="146" y="28"/>
                  </a:cubicBezTo>
                  <a:cubicBezTo>
                    <a:pt x="147" y="29"/>
                    <a:pt x="148" y="27"/>
                    <a:pt x="147" y="27"/>
                  </a:cubicBezTo>
                  <a:cubicBezTo>
                    <a:pt x="143" y="23"/>
                    <a:pt x="138" y="21"/>
                    <a:pt x="133" y="19"/>
                  </a:cubicBezTo>
                  <a:cubicBezTo>
                    <a:pt x="127" y="17"/>
                    <a:pt x="120" y="16"/>
                    <a:pt x="114" y="15"/>
                  </a:cubicBezTo>
                  <a:cubicBezTo>
                    <a:pt x="107" y="13"/>
                    <a:pt x="101" y="12"/>
                    <a:pt x="94" y="11"/>
                  </a:cubicBezTo>
                  <a:cubicBezTo>
                    <a:pt x="86" y="10"/>
                    <a:pt x="78" y="8"/>
                    <a:pt x="71" y="5"/>
                  </a:cubicBezTo>
                  <a:cubicBezTo>
                    <a:pt x="71" y="6"/>
                    <a:pt x="71" y="7"/>
                    <a:pt x="71" y="7"/>
                  </a:cubicBezTo>
                  <a:cubicBezTo>
                    <a:pt x="94" y="8"/>
                    <a:pt x="115" y="19"/>
                    <a:pt x="138" y="25"/>
                  </a:cubicBezTo>
                  <a:cubicBezTo>
                    <a:pt x="139" y="25"/>
                    <a:pt x="140" y="24"/>
                    <a:pt x="139" y="23"/>
                  </a:cubicBezTo>
                  <a:cubicBezTo>
                    <a:pt x="130" y="13"/>
                    <a:pt x="117" y="10"/>
                    <a:pt x="104" y="8"/>
                  </a:cubicBezTo>
                  <a:cubicBezTo>
                    <a:pt x="91" y="6"/>
                    <a:pt x="78" y="6"/>
                    <a:pt x="65" y="1"/>
                  </a:cubicBezTo>
                  <a:cubicBezTo>
                    <a:pt x="65" y="2"/>
                    <a:pt x="65" y="3"/>
                    <a:pt x="64" y="3"/>
                  </a:cubicBezTo>
                  <a:cubicBezTo>
                    <a:pt x="89" y="2"/>
                    <a:pt x="111" y="14"/>
                    <a:pt x="134" y="22"/>
                  </a:cubicBezTo>
                  <a:cubicBezTo>
                    <a:pt x="135" y="22"/>
                    <a:pt x="136" y="21"/>
                    <a:pt x="135" y="20"/>
                  </a:cubicBezTo>
                  <a:cubicBezTo>
                    <a:pt x="117" y="7"/>
                    <a:pt x="94" y="6"/>
                    <a:pt x="74" y="0"/>
                  </a:cubicBezTo>
                  <a:cubicBezTo>
                    <a:pt x="74" y="1"/>
                    <a:pt x="74" y="2"/>
                    <a:pt x="74" y="2"/>
                  </a:cubicBezTo>
                  <a:cubicBezTo>
                    <a:pt x="85" y="2"/>
                    <a:pt x="97" y="6"/>
                    <a:pt x="107" y="9"/>
                  </a:cubicBezTo>
                  <a:cubicBezTo>
                    <a:pt x="119" y="13"/>
                    <a:pt x="131" y="16"/>
                    <a:pt x="141" y="22"/>
                  </a:cubicBezTo>
                  <a:cubicBezTo>
                    <a:pt x="142" y="21"/>
                    <a:pt x="142" y="20"/>
                    <a:pt x="143" y="19"/>
                  </a:cubicBezTo>
                  <a:cubicBezTo>
                    <a:pt x="134" y="17"/>
                    <a:pt x="127" y="13"/>
                    <a:pt x="119" y="11"/>
                  </a:cubicBezTo>
                  <a:cubicBezTo>
                    <a:pt x="112" y="9"/>
                    <a:pt x="104" y="7"/>
                    <a:pt x="97" y="3"/>
                  </a:cubicBezTo>
                  <a:cubicBezTo>
                    <a:pt x="97" y="4"/>
                    <a:pt x="97" y="5"/>
                    <a:pt x="97" y="6"/>
                  </a:cubicBezTo>
                  <a:cubicBezTo>
                    <a:pt x="102" y="4"/>
                    <a:pt x="107" y="6"/>
                    <a:pt x="112" y="7"/>
                  </a:cubicBezTo>
                  <a:cubicBezTo>
                    <a:pt x="119" y="9"/>
                    <a:pt x="126" y="11"/>
                    <a:pt x="132" y="15"/>
                  </a:cubicBezTo>
                  <a:cubicBezTo>
                    <a:pt x="138" y="17"/>
                    <a:pt x="143" y="21"/>
                    <a:pt x="146" y="26"/>
                  </a:cubicBezTo>
                  <a:cubicBezTo>
                    <a:pt x="150" y="31"/>
                    <a:pt x="147" y="35"/>
                    <a:pt x="142" y="39"/>
                  </a:cubicBezTo>
                  <a:cubicBezTo>
                    <a:pt x="143" y="39"/>
                    <a:pt x="144" y="40"/>
                    <a:pt x="144" y="40"/>
                  </a:cubicBezTo>
                  <a:cubicBezTo>
                    <a:pt x="146" y="34"/>
                    <a:pt x="151" y="29"/>
                    <a:pt x="148" y="23"/>
                  </a:cubicBezTo>
                  <a:cubicBezTo>
                    <a:pt x="148" y="22"/>
                    <a:pt x="147" y="21"/>
                    <a:pt x="147" y="22"/>
                  </a:cubicBezTo>
                  <a:cubicBezTo>
                    <a:pt x="143" y="24"/>
                    <a:pt x="140" y="27"/>
                    <a:pt x="138" y="31"/>
                  </a:cubicBezTo>
                  <a:cubicBezTo>
                    <a:pt x="136" y="33"/>
                    <a:pt x="133" y="38"/>
                    <a:pt x="136" y="40"/>
                  </a:cubicBezTo>
                  <a:cubicBezTo>
                    <a:pt x="141" y="46"/>
                    <a:pt x="151" y="35"/>
                    <a:pt x="150" y="29"/>
                  </a:cubicBezTo>
                  <a:cubicBezTo>
                    <a:pt x="150" y="29"/>
                    <a:pt x="149" y="28"/>
                    <a:pt x="148" y="29"/>
                  </a:cubicBezTo>
                  <a:cubicBezTo>
                    <a:pt x="143" y="31"/>
                    <a:pt x="139" y="37"/>
                    <a:pt x="136" y="42"/>
                  </a:cubicBezTo>
                  <a:cubicBezTo>
                    <a:pt x="135" y="43"/>
                    <a:pt x="137" y="45"/>
                    <a:pt x="137" y="44"/>
                  </a:cubicBezTo>
                  <a:cubicBezTo>
                    <a:pt x="141" y="39"/>
                    <a:pt x="144" y="34"/>
                    <a:pt x="147" y="29"/>
                  </a:cubicBezTo>
                  <a:cubicBezTo>
                    <a:pt x="147" y="28"/>
                    <a:pt x="146" y="27"/>
                    <a:pt x="145" y="27"/>
                  </a:cubicBezTo>
                  <a:cubicBezTo>
                    <a:pt x="141" y="30"/>
                    <a:pt x="138" y="36"/>
                    <a:pt x="135" y="40"/>
                  </a:cubicBezTo>
                  <a:cubicBezTo>
                    <a:pt x="136" y="40"/>
                    <a:pt x="137" y="41"/>
                    <a:pt x="137" y="41"/>
                  </a:cubicBezTo>
                  <a:cubicBezTo>
                    <a:pt x="138" y="40"/>
                    <a:pt x="138" y="40"/>
                    <a:pt x="139" y="39"/>
                  </a:cubicBezTo>
                  <a:cubicBezTo>
                    <a:pt x="140" y="37"/>
                    <a:pt x="138" y="36"/>
                    <a:pt x="137" y="38"/>
                  </a:cubicBezTo>
                  <a:cubicBezTo>
                    <a:pt x="137" y="38"/>
                    <a:pt x="136" y="39"/>
                    <a:pt x="135" y="40"/>
                  </a:cubicBezTo>
                  <a:cubicBezTo>
                    <a:pt x="135" y="41"/>
                    <a:pt x="137" y="42"/>
                    <a:pt x="137" y="41"/>
                  </a:cubicBezTo>
                  <a:cubicBezTo>
                    <a:pt x="140" y="37"/>
                    <a:pt x="142" y="32"/>
                    <a:pt x="146" y="30"/>
                  </a:cubicBezTo>
                  <a:cubicBezTo>
                    <a:pt x="146" y="29"/>
                    <a:pt x="146" y="28"/>
                    <a:pt x="145" y="28"/>
                  </a:cubicBezTo>
                  <a:cubicBezTo>
                    <a:pt x="143" y="33"/>
                    <a:pt x="139" y="38"/>
                    <a:pt x="136" y="42"/>
                  </a:cubicBezTo>
                  <a:cubicBezTo>
                    <a:pt x="136" y="43"/>
                    <a:pt x="137" y="43"/>
                    <a:pt x="138" y="43"/>
                  </a:cubicBezTo>
                  <a:cubicBezTo>
                    <a:pt x="141" y="39"/>
                    <a:pt x="144" y="33"/>
                    <a:pt x="149" y="31"/>
                  </a:cubicBezTo>
                  <a:cubicBezTo>
                    <a:pt x="149" y="30"/>
                    <a:pt x="148" y="30"/>
                    <a:pt x="148" y="30"/>
                  </a:cubicBezTo>
                  <a:cubicBezTo>
                    <a:pt x="149" y="34"/>
                    <a:pt x="139" y="43"/>
                    <a:pt x="137" y="38"/>
                  </a:cubicBezTo>
                  <a:cubicBezTo>
                    <a:pt x="136" y="36"/>
                    <a:pt x="140" y="32"/>
                    <a:pt x="141" y="30"/>
                  </a:cubicBezTo>
                  <a:cubicBezTo>
                    <a:pt x="143" y="28"/>
                    <a:pt x="145" y="25"/>
                    <a:pt x="148" y="24"/>
                  </a:cubicBezTo>
                  <a:cubicBezTo>
                    <a:pt x="147" y="24"/>
                    <a:pt x="147" y="24"/>
                    <a:pt x="146" y="23"/>
                  </a:cubicBezTo>
                  <a:cubicBezTo>
                    <a:pt x="148" y="29"/>
                    <a:pt x="143" y="34"/>
                    <a:pt x="142" y="39"/>
                  </a:cubicBezTo>
                  <a:cubicBezTo>
                    <a:pt x="142" y="40"/>
                    <a:pt x="143" y="41"/>
                    <a:pt x="144" y="41"/>
                  </a:cubicBezTo>
                  <a:cubicBezTo>
                    <a:pt x="148" y="37"/>
                    <a:pt x="152" y="33"/>
                    <a:pt x="150" y="27"/>
                  </a:cubicBezTo>
                  <a:cubicBezTo>
                    <a:pt x="148" y="21"/>
                    <a:pt x="142" y="18"/>
                    <a:pt x="137" y="15"/>
                  </a:cubicBezTo>
                  <a:cubicBezTo>
                    <a:pt x="131" y="11"/>
                    <a:pt x="124" y="8"/>
                    <a:pt x="117" y="6"/>
                  </a:cubicBezTo>
                  <a:cubicBezTo>
                    <a:pt x="111" y="4"/>
                    <a:pt x="105" y="3"/>
                    <a:pt x="98" y="3"/>
                  </a:cubicBezTo>
                  <a:cubicBezTo>
                    <a:pt x="98" y="3"/>
                    <a:pt x="97" y="3"/>
                    <a:pt x="96" y="3"/>
                  </a:cubicBezTo>
                  <a:cubicBezTo>
                    <a:pt x="95" y="3"/>
                    <a:pt x="95" y="5"/>
                    <a:pt x="96" y="5"/>
                  </a:cubicBezTo>
                  <a:cubicBezTo>
                    <a:pt x="102" y="9"/>
                    <a:pt x="110" y="10"/>
                    <a:pt x="117" y="12"/>
                  </a:cubicBezTo>
                  <a:cubicBezTo>
                    <a:pt x="126" y="15"/>
                    <a:pt x="133" y="19"/>
                    <a:pt x="142" y="22"/>
                  </a:cubicBezTo>
                  <a:cubicBezTo>
                    <a:pt x="143" y="22"/>
                    <a:pt x="144" y="20"/>
                    <a:pt x="143" y="20"/>
                  </a:cubicBezTo>
                  <a:cubicBezTo>
                    <a:pt x="132" y="13"/>
                    <a:pt x="120" y="11"/>
                    <a:pt x="108" y="7"/>
                  </a:cubicBezTo>
                  <a:cubicBezTo>
                    <a:pt x="97" y="4"/>
                    <a:pt x="85" y="0"/>
                    <a:pt x="74" y="0"/>
                  </a:cubicBezTo>
                  <a:cubicBezTo>
                    <a:pt x="72" y="0"/>
                    <a:pt x="72" y="2"/>
                    <a:pt x="73" y="2"/>
                  </a:cubicBezTo>
                  <a:cubicBezTo>
                    <a:pt x="93" y="8"/>
                    <a:pt x="116" y="9"/>
                    <a:pt x="134" y="22"/>
                  </a:cubicBezTo>
                  <a:cubicBezTo>
                    <a:pt x="134" y="21"/>
                    <a:pt x="134" y="21"/>
                    <a:pt x="134" y="20"/>
                  </a:cubicBezTo>
                  <a:cubicBezTo>
                    <a:pt x="112" y="12"/>
                    <a:pt x="89" y="0"/>
                    <a:pt x="64" y="1"/>
                  </a:cubicBezTo>
                  <a:cubicBezTo>
                    <a:pt x="63" y="1"/>
                    <a:pt x="63" y="3"/>
                    <a:pt x="64" y="3"/>
                  </a:cubicBezTo>
                  <a:cubicBezTo>
                    <a:pt x="76" y="7"/>
                    <a:pt x="89" y="8"/>
                    <a:pt x="102" y="10"/>
                  </a:cubicBezTo>
                  <a:cubicBezTo>
                    <a:pt x="114" y="12"/>
                    <a:pt x="128" y="15"/>
                    <a:pt x="137" y="24"/>
                  </a:cubicBezTo>
                  <a:cubicBezTo>
                    <a:pt x="138" y="24"/>
                    <a:pt x="138" y="23"/>
                    <a:pt x="138" y="22"/>
                  </a:cubicBezTo>
                  <a:cubicBezTo>
                    <a:pt x="116" y="17"/>
                    <a:pt x="95" y="6"/>
                    <a:pt x="71" y="5"/>
                  </a:cubicBezTo>
                  <a:cubicBezTo>
                    <a:pt x="70" y="5"/>
                    <a:pt x="70" y="7"/>
                    <a:pt x="71" y="7"/>
                  </a:cubicBezTo>
                  <a:cubicBezTo>
                    <a:pt x="77" y="10"/>
                    <a:pt x="84" y="12"/>
                    <a:pt x="92" y="13"/>
                  </a:cubicBezTo>
                  <a:cubicBezTo>
                    <a:pt x="98" y="14"/>
                    <a:pt x="105" y="15"/>
                    <a:pt x="112" y="17"/>
                  </a:cubicBezTo>
                  <a:cubicBezTo>
                    <a:pt x="118" y="18"/>
                    <a:pt x="124" y="19"/>
                    <a:pt x="129" y="21"/>
                  </a:cubicBezTo>
                  <a:cubicBezTo>
                    <a:pt x="135" y="22"/>
                    <a:pt x="141" y="24"/>
                    <a:pt x="145" y="28"/>
                  </a:cubicBezTo>
                  <a:cubicBezTo>
                    <a:pt x="145" y="27"/>
                    <a:pt x="146" y="27"/>
                    <a:pt x="146" y="26"/>
                  </a:cubicBezTo>
                  <a:cubicBezTo>
                    <a:pt x="131" y="21"/>
                    <a:pt x="116" y="15"/>
                    <a:pt x="100" y="14"/>
                  </a:cubicBezTo>
                  <a:cubicBezTo>
                    <a:pt x="99" y="14"/>
                    <a:pt x="99" y="16"/>
                    <a:pt x="100" y="16"/>
                  </a:cubicBezTo>
                  <a:cubicBezTo>
                    <a:pt x="112" y="21"/>
                    <a:pt x="125" y="23"/>
                    <a:pt x="137" y="29"/>
                  </a:cubicBezTo>
                  <a:cubicBezTo>
                    <a:pt x="137" y="28"/>
                    <a:pt x="138" y="27"/>
                    <a:pt x="138" y="27"/>
                  </a:cubicBezTo>
                  <a:cubicBezTo>
                    <a:pt x="125" y="26"/>
                    <a:pt x="113" y="19"/>
                    <a:pt x="101" y="15"/>
                  </a:cubicBezTo>
                  <a:cubicBezTo>
                    <a:pt x="100" y="16"/>
                    <a:pt x="100" y="17"/>
                    <a:pt x="100" y="18"/>
                  </a:cubicBezTo>
                  <a:cubicBezTo>
                    <a:pt x="106" y="19"/>
                    <a:pt x="113" y="21"/>
                    <a:pt x="119" y="22"/>
                  </a:cubicBezTo>
                  <a:cubicBezTo>
                    <a:pt x="125" y="24"/>
                    <a:pt x="133" y="27"/>
                    <a:pt x="136" y="32"/>
                  </a:cubicBezTo>
                  <a:cubicBezTo>
                    <a:pt x="137" y="31"/>
                    <a:pt x="137" y="31"/>
                    <a:pt x="137" y="30"/>
                  </a:cubicBezTo>
                  <a:cubicBezTo>
                    <a:pt x="123" y="29"/>
                    <a:pt x="110" y="22"/>
                    <a:pt x="96" y="21"/>
                  </a:cubicBezTo>
                  <a:cubicBezTo>
                    <a:pt x="95" y="20"/>
                    <a:pt x="95" y="22"/>
                    <a:pt x="96" y="23"/>
                  </a:cubicBezTo>
                  <a:cubicBezTo>
                    <a:pt x="103" y="25"/>
                    <a:pt x="111" y="26"/>
                    <a:pt x="118" y="28"/>
                  </a:cubicBezTo>
                  <a:cubicBezTo>
                    <a:pt x="125" y="30"/>
                    <a:pt x="133" y="32"/>
                    <a:pt x="139" y="37"/>
                  </a:cubicBezTo>
                  <a:cubicBezTo>
                    <a:pt x="139" y="37"/>
                    <a:pt x="139" y="36"/>
                    <a:pt x="139" y="35"/>
                  </a:cubicBezTo>
                  <a:cubicBezTo>
                    <a:pt x="122" y="35"/>
                    <a:pt x="106" y="25"/>
                    <a:pt x="88" y="23"/>
                  </a:cubicBezTo>
                  <a:cubicBezTo>
                    <a:pt x="87" y="23"/>
                    <a:pt x="87" y="25"/>
                    <a:pt x="88" y="25"/>
                  </a:cubicBezTo>
                  <a:cubicBezTo>
                    <a:pt x="96" y="28"/>
                    <a:pt x="105" y="29"/>
                    <a:pt x="113" y="31"/>
                  </a:cubicBezTo>
                  <a:cubicBezTo>
                    <a:pt x="122" y="33"/>
                    <a:pt x="131" y="37"/>
                    <a:pt x="140" y="39"/>
                  </a:cubicBezTo>
                  <a:cubicBezTo>
                    <a:pt x="141" y="39"/>
                    <a:pt x="142" y="36"/>
                    <a:pt x="140" y="36"/>
                  </a:cubicBezTo>
                  <a:cubicBezTo>
                    <a:pt x="135" y="35"/>
                    <a:pt x="130" y="34"/>
                    <a:pt x="125" y="32"/>
                  </a:cubicBezTo>
                  <a:cubicBezTo>
                    <a:pt x="120" y="31"/>
                    <a:pt x="115" y="30"/>
                    <a:pt x="110" y="28"/>
                  </a:cubicBezTo>
                  <a:cubicBezTo>
                    <a:pt x="101" y="26"/>
                    <a:pt x="92" y="22"/>
                    <a:pt x="83" y="24"/>
                  </a:cubicBezTo>
                  <a:cubicBezTo>
                    <a:pt x="82" y="24"/>
                    <a:pt x="82" y="26"/>
                    <a:pt x="83" y="26"/>
                  </a:cubicBezTo>
                  <a:cubicBezTo>
                    <a:pt x="91" y="30"/>
                    <a:pt x="100" y="31"/>
                    <a:pt x="108" y="34"/>
                  </a:cubicBezTo>
                  <a:cubicBezTo>
                    <a:pt x="117" y="37"/>
                    <a:pt x="125" y="43"/>
                    <a:pt x="134" y="45"/>
                  </a:cubicBezTo>
                  <a:cubicBezTo>
                    <a:pt x="135" y="45"/>
                    <a:pt x="136" y="43"/>
                    <a:pt x="134" y="42"/>
                  </a:cubicBezTo>
                  <a:cubicBezTo>
                    <a:pt x="124" y="39"/>
                    <a:pt x="113" y="35"/>
                    <a:pt x="101" y="33"/>
                  </a:cubicBezTo>
                  <a:cubicBezTo>
                    <a:pt x="97" y="32"/>
                    <a:pt x="93" y="31"/>
                    <a:pt x="89" y="31"/>
                  </a:cubicBezTo>
                  <a:cubicBezTo>
                    <a:pt x="85" y="30"/>
                    <a:pt x="80" y="29"/>
                    <a:pt x="77" y="26"/>
                  </a:cubicBezTo>
                  <a:cubicBezTo>
                    <a:pt x="77" y="27"/>
                    <a:pt x="77" y="28"/>
                    <a:pt x="76" y="28"/>
                  </a:cubicBezTo>
                  <a:cubicBezTo>
                    <a:pt x="88" y="29"/>
                    <a:pt x="99" y="33"/>
                    <a:pt x="110" y="34"/>
                  </a:cubicBezTo>
                  <a:cubicBezTo>
                    <a:pt x="114" y="35"/>
                    <a:pt x="119" y="35"/>
                    <a:pt x="123" y="36"/>
                  </a:cubicBezTo>
                  <a:cubicBezTo>
                    <a:pt x="127" y="38"/>
                    <a:pt x="132" y="39"/>
                    <a:pt x="135" y="42"/>
                  </a:cubicBezTo>
                  <a:cubicBezTo>
                    <a:pt x="135" y="42"/>
                    <a:pt x="135" y="41"/>
                    <a:pt x="135" y="40"/>
                  </a:cubicBezTo>
                  <a:cubicBezTo>
                    <a:pt x="128" y="42"/>
                    <a:pt x="122" y="39"/>
                    <a:pt x="115" y="38"/>
                  </a:cubicBezTo>
                  <a:cubicBezTo>
                    <a:pt x="109" y="36"/>
                    <a:pt x="103" y="33"/>
                    <a:pt x="96" y="31"/>
                  </a:cubicBezTo>
                  <a:cubicBezTo>
                    <a:pt x="83" y="28"/>
                    <a:pt x="69" y="24"/>
                    <a:pt x="55" y="25"/>
                  </a:cubicBezTo>
                  <a:cubicBezTo>
                    <a:pt x="54" y="25"/>
                    <a:pt x="54" y="27"/>
                    <a:pt x="55" y="27"/>
                  </a:cubicBezTo>
                  <a:cubicBezTo>
                    <a:pt x="59" y="30"/>
                    <a:pt x="64" y="32"/>
                    <a:pt x="68" y="33"/>
                  </a:cubicBezTo>
                  <a:cubicBezTo>
                    <a:pt x="74" y="34"/>
                    <a:pt x="80" y="35"/>
                    <a:pt x="86" y="36"/>
                  </a:cubicBezTo>
                  <a:cubicBezTo>
                    <a:pt x="92" y="37"/>
                    <a:pt x="97" y="39"/>
                    <a:pt x="103" y="40"/>
                  </a:cubicBezTo>
                  <a:cubicBezTo>
                    <a:pt x="110" y="41"/>
                    <a:pt x="118" y="42"/>
                    <a:pt x="125" y="45"/>
                  </a:cubicBezTo>
                  <a:cubicBezTo>
                    <a:pt x="125" y="44"/>
                    <a:pt x="125" y="43"/>
                    <a:pt x="125" y="43"/>
                  </a:cubicBezTo>
                  <a:cubicBezTo>
                    <a:pt x="85" y="35"/>
                    <a:pt x="43" y="37"/>
                    <a:pt x="2" y="30"/>
                  </a:cubicBezTo>
                  <a:cubicBezTo>
                    <a:pt x="2" y="31"/>
                    <a:pt x="2" y="32"/>
                    <a:pt x="2" y="33"/>
                  </a:cubicBezTo>
                  <a:cubicBezTo>
                    <a:pt x="23" y="32"/>
                    <a:pt x="43" y="31"/>
                    <a:pt x="63" y="33"/>
                  </a:cubicBezTo>
                  <a:cubicBezTo>
                    <a:pt x="74" y="34"/>
                    <a:pt x="84" y="35"/>
                    <a:pt x="94" y="37"/>
                  </a:cubicBezTo>
                  <a:cubicBezTo>
                    <a:pt x="99" y="38"/>
                    <a:pt x="103" y="39"/>
                    <a:pt x="108" y="40"/>
                  </a:cubicBezTo>
                  <a:cubicBezTo>
                    <a:pt x="112" y="40"/>
                    <a:pt x="116" y="41"/>
                    <a:pt x="119" y="44"/>
                  </a:cubicBezTo>
                  <a:cubicBezTo>
                    <a:pt x="119" y="43"/>
                    <a:pt x="119" y="43"/>
                    <a:pt x="119" y="42"/>
                  </a:cubicBezTo>
                  <a:cubicBezTo>
                    <a:pt x="112" y="45"/>
                    <a:pt x="104" y="44"/>
                    <a:pt x="97" y="43"/>
                  </a:cubicBezTo>
                  <a:cubicBezTo>
                    <a:pt x="89" y="42"/>
                    <a:pt x="80" y="40"/>
                    <a:pt x="72" y="39"/>
                  </a:cubicBezTo>
                  <a:cubicBezTo>
                    <a:pt x="52" y="34"/>
                    <a:pt x="31" y="33"/>
                    <a:pt x="10" y="33"/>
                  </a:cubicBezTo>
                  <a:cubicBezTo>
                    <a:pt x="10" y="34"/>
                    <a:pt x="10" y="35"/>
                    <a:pt x="10" y="36"/>
                  </a:cubicBezTo>
                  <a:cubicBezTo>
                    <a:pt x="29" y="35"/>
                    <a:pt x="47" y="34"/>
                    <a:pt x="66" y="35"/>
                  </a:cubicBezTo>
                  <a:cubicBezTo>
                    <a:pt x="84" y="35"/>
                    <a:pt x="103" y="38"/>
                    <a:pt x="121" y="38"/>
                  </a:cubicBezTo>
                  <a:cubicBezTo>
                    <a:pt x="121" y="37"/>
                    <a:pt x="121" y="37"/>
                    <a:pt x="121" y="36"/>
                  </a:cubicBezTo>
                  <a:cubicBezTo>
                    <a:pt x="109" y="39"/>
                    <a:pt x="97" y="36"/>
                    <a:pt x="85" y="35"/>
                  </a:cubicBezTo>
                  <a:cubicBezTo>
                    <a:pt x="75" y="35"/>
                    <a:pt x="63" y="36"/>
                    <a:pt x="53" y="32"/>
                  </a:cubicBezTo>
                  <a:cubicBezTo>
                    <a:pt x="53" y="33"/>
                    <a:pt x="53" y="34"/>
                    <a:pt x="53" y="34"/>
                  </a:cubicBezTo>
                  <a:cubicBezTo>
                    <a:pt x="66" y="31"/>
                    <a:pt x="80" y="33"/>
                    <a:pt x="93" y="35"/>
                  </a:cubicBezTo>
                  <a:cubicBezTo>
                    <a:pt x="94" y="35"/>
                    <a:pt x="95" y="33"/>
                    <a:pt x="94" y="3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1" name="Freeform 534"/>
            <p:cNvSpPr/>
            <p:nvPr/>
          </p:nvSpPr>
          <p:spPr bwMode="auto">
            <a:xfrm>
              <a:off x="2116" y="1043"/>
              <a:ext cx="857" cy="427"/>
            </a:xfrm>
            <a:custGeom>
              <a:avLst/>
              <a:gdLst>
                <a:gd name="T0" fmla="*/ 43 w 663"/>
                <a:gd name="T1" fmla="*/ 212 h 330"/>
                <a:gd name="T2" fmla="*/ 50 w 663"/>
                <a:gd name="T3" fmla="*/ 273 h 330"/>
                <a:gd name="T4" fmla="*/ 123 w 663"/>
                <a:gd name="T5" fmla="*/ 309 h 330"/>
                <a:gd name="T6" fmla="*/ 28 w 663"/>
                <a:gd name="T7" fmla="*/ 225 h 330"/>
                <a:gd name="T8" fmla="*/ 284 w 663"/>
                <a:gd name="T9" fmla="*/ 37 h 330"/>
                <a:gd name="T10" fmla="*/ 258 w 663"/>
                <a:gd name="T11" fmla="*/ 51 h 330"/>
                <a:gd name="T12" fmla="*/ 7 w 663"/>
                <a:gd name="T13" fmla="*/ 249 h 330"/>
                <a:gd name="T14" fmla="*/ 145 w 663"/>
                <a:gd name="T15" fmla="*/ 323 h 330"/>
                <a:gd name="T16" fmla="*/ 48 w 663"/>
                <a:gd name="T17" fmla="*/ 279 h 330"/>
                <a:gd name="T18" fmla="*/ 133 w 663"/>
                <a:gd name="T19" fmla="*/ 141 h 330"/>
                <a:gd name="T20" fmla="*/ 391 w 663"/>
                <a:gd name="T21" fmla="*/ 47 h 330"/>
                <a:gd name="T22" fmla="*/ 621 w 663"/>
                <a:gd name="T23" fmla="*/ 238 h 330"/>
                <a:gd name="T24" fmla="*/ 501 w 663"/>
                <a:gd name="T25" fmla="*/ 320 h 330"/>
                <a:gd name="T26" fmla="*/ 636 w 663"/>
                <a:gd name="T27" fmla="*/ 232 h 330"/>
                <a:gd name="T28" fmla="*/ 400 w 663"/>
                <a:gd name="T29" fmla="*/ 53 h 330"/>
                <a:gd name="T30" fmla="*/ 531 w 663"/>
                <a:gd name="T31" fmla="*/ 137 h 330"/>
                <a:gd name="T32" fmla="*/ 636 w 663"/>
                <a:gd name="T33" fmla="*/ 258 h 330"/>
                <a:gd name="T34" fmla="*/ 551 w 663"/>
                <a:gd name="T35" fmla="*/ 300 h 330"/>
                <a:gd name="T36" fmla="*/ 634 w 663"/>
                <a:gd name="T37" fmla="*/ 225 h 330"/>
                <a:gd name="T38" fmla="*/ 455 w 663"/>
                <a:gd name="T39" fmla="*/ 90 h 330"/>
                <a:gd name="T40" fmla="*/ 292 w 663"/>
                <a:gd name="T41" fmla="*/ 25 h 330"/>
                <a:gd name="T42" fmla="*/ 514 w 663"/>
                <a:gd name="T43" fmla="*/ 120 h 330"/>
                <a:gd name="T44" fmla="*/ 639 w 663"/>
                <a:gd name="T45" fmla="*/ 259 h 330"/>
                <a:gd name="T46" fmla="*/ 551 w 663"/>
                <a:gd name="T47" fmla="*/ 300 h 330"/>
                <a:gd name="T48" fmla="*/ 623 w 663"/>
                <a:gd name="T49" fmla="*/ 224 h 330"/>
                <a:gd name="T50" fmla="*/ 551 w 663"/>
                <a:gd name="T51" fmla="*/ 172 h 330"/>
                <a:gd name="T52" fmla="*/ 605 w 663"/>
                <a:gd name="T53" fmla="*/ 282 h 330"/>
                <a:gd name="T54" fmla="*/ 591 w 663"/>
                <a:gd name="T55" fmla="*/ 284 h 330"/>
                <a:gd name="T56" fmla="*/ 620 w 663"/>
                <a:gd name="T57" fmla="*/ 196 h 330"/>
                <a:gd name="T58" fmla="*/ 365 w 663"/>
                <a:gd name="T59" fmla="*/ 32 h 330"/>
                <a:gd name="T60" fmla="*/ 317 w 663"/>
                <a:gd name="T61" fmla="*/ 17 h 330"/>
                <a:gd name="T62" fmla="*/ 597 w 663"/>
                <a:gd name="T63" fmla="*/ 200 h 330"/>
                <a:gd name="T64" fmla="*/ 642 w 663"/>
                <a:gd name="T65" fmla="*/ 256 h 330"/>
                <a:gd name="T66" fmla="*/ 494 w 663"/>
                <a:gd name="T67" fmla="*/ 320 h 330"/>
                <a:gd name="T68" fmla="*/ 658 w 663"/>
                <a:gd name="T69" fmla="*/ 234 h 330"/>
                <a:gd name="T70" fmla="*/ 330 w 663"/>
                <a:gd name="T71" fmla="*/ 13 h 330"/>
                <a:gd name="T72" fmla="*/ 539 w 663"/>
                <a:gd name="T73" fmla="*/ 152 h 330"/>
                <a:gd name="T74" fmla="*/ 502 w 663"/>
                <a:gd name="T75" fmla="*/ 322 h 330"/>
                <a:gd name="T76" fmla="*/ 632 w 663"/>
                <a:gd name="T77" fmla="*/ 246 h 330"/>
                <a:gd name="T78" fmla="*/ 406 w 663"/>
                <a:gd name="T79" fmla="*/ 54 h 330"/>
                <a:gd name="T80" fmla="*/ 155 w 663"/>
                <a:gd name="T81" fmla="*/ 122 h 330"/>
                <a:gd name="T82" fmla="*/ 2 w 663"/>
                <a:gd name="T83" fmla="*/ 256 h 330"/>
                <a:gd name="T84" fmla="*/ 142 w 663"/>
                <a:gd name="T85" fmla="*/ 324 h 330"/>
                <a:gd name="T86" fmla="*/ 110 w 663"/>
                <a:gd name="T87" fmla="*/ 303 h 330"/>
                <a:gd name="T88" fmla="*/ 37 w 663"/>
                <a:gd name="T89" fmla="*/ 210 h 330"/>
                <a:gd name="T90" fmla="*/ 297 w 663"/>
                <a:gd name="T91" fmla="*/ 28 h 330"/>
                <a:gd name="T92" fmla="*/ 170 w 663"/>
                <a:gd name="T93" fmla="*/ 114 h 330"/>
                <a:gd name="T94" fmla="*/ 3 w 663"/>
                <a:gd name="T95" fmla="*/ 258 h 330"/>
                <a:gd name="T96" fmla="*/ 127 w 663"/>
                <a:gd name="T97" fmla="*/ 313 h 330"/>
                <a:gd name="T98" fmla="*/ 56 w 663"/>
                <a:gd name="T99" fmla="*/ 273 h 330"/>
                <a:gd name="T100" fmla="*/ 31 w 663"/>
                <a:gd name="T101" fmla="*/ 225 h 330"/>
                <a:gd name="T102" fmla="*/ 294 w 663"/>
                <a:gd name="T103" fmla="*/ 28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63" h="330">
                  <a:moveTo>
                    <a:pt x="292" y="26"/>
                  </a:moveTo>
                  <a:cubicBezTo>
                    <a:pt x="276" y="36"/>
                    <a:pt x="262" y="49"/>
                    <a:pt x="247" y="60"/>
                  </a:cubicBezTo>
                  <a:cubicBezTo>
                    <a:pt x="230" y="73"/>
                    <a:pt x="212" y="85"/>
                    <a:pt x="195" y="98"/>
                  </a:cubicBezTo>
                  <a:cubicBezTo>
                    <a:pt x="161" y="122"/>
                    <a:pt x="127" y="148"/>
                    <a:pt x="93" y="173"/>
                  </a:cubicBezTo>
                  <a:cubicBezTo>
                    <a:pt x="76" y="186"/>
                    <a:pt x="60" y="199"/>
                    <a:pt x="43" y="212"/>
                  </a:cubicBezTo>
                  <a:cubicBezTo>
                    <a:pt x="35" y="219"/>
                    <a:pt x="27" y="225"/>
                    <a:pt x="20" y="231"/>
                  </a:cubicBezTo>
                  <a:cubicBezTo>
                    <a:pt x="15" y="235"/>
                    <a:pt x="9" y="241"/>
                    <a:pt x="11" y="248"/>
                  </a:cubicBezTo>
                  <a:cubicBezTo>
                    <a:pt x="11" y="251"/>
                    <a:pt x="14" y="253"/>
                    <a:pt x="17" y="255"/>
                  </a:cubicBezTo>
                  <a:cubicBezTo>
                    <a:pt x="20" y="258"/>
                    <a:pt x="23" y="260"/>
                    <a:pt x="27" y="262"/>
                  </a:cubicBezTo>
                  <a:cubicBezTo>
                    <a:pt x="34" y="267"/>
                    <a:pt x="42" y="270"/>
                    <a:pt x="50" y="273"/>
                  </a:cubicBezTo>
                  <a:cubicBezTo>
                    <a:pt x="67" y="280"/>
                    <a:pt x="85" y="287"/>
                    <a:pt x="102" y="293"/>
                  </a:cubicBezTo>
                  <a:cubicBezTo>
                    <a:pt x="111" y="297"/>
                    <a:pt x="120" y="301"/>
                    <a:pt x="128" y="305"/>
                  </a:cubicBezTo>
                  <a:cubicBezTo>
                    <a:pt x="136" y="310"/>
                    <a:pt x="144" y="314"/>
                    <a:pt x="150" y="321"/>
                  </a:cubicBezTo>
                  <a:cubicBezTo>
                    <a:pt x="150" y="320"/>
                    <a:pt x="151" y="320"/>
                    <a:pt x="151" y="319"/>
                  </a:cubicBezTo>
                  <a:cubicBezTo>
                    <a:pt x="141" y="318"/>
                    <a:pt x="132" y="313"/>
                    <a:pt x="123" y="309"/>
                  </a:cubicBezTo>
                  <a:cubicBezTo>
                    <a:pt x="114" y="305"/>
                    <a:pt x="104" y="302"/>
                    <a:pt x="95" y="299"/>
                  </a:cubicBezTo>
                  <a:cubicBezTo>
                    <a:pt x="75" y="292"/>
                    <a:pt x="56" y="284"/>
                    <a:pt x="37" y="276"/>
                  </a:cubicBezTo>
                  <a:cubicBezTo>
                    <a:pt x="28" y="273"/>
                    <a:pt x="19" y="269"/>
                    <a:pt x="10" y="264"/>
                  </a:cubicBezTo>
                  <a:cubicBezTo>
                    <a:pt x="2" y="258"/>
                    <a:pt x="5" y="250"/>
                    <a:pt x="10" y="244"/>
                  </a:cubicBezTo>
                  <a:cubicBezTo>
                    <a:pt x="15" y="237"/>
                    <a:pt x="21" y="230"/>
                    <a:pt x="28" y="225"/>
                  </a:cubicBezTo>
                  <a:cubicBezTo>
                    <a:pt x="35" y="218"/>
                    <a:pt x="42" y="212"/>
                    <a:pt x="50" y="206"/>
                  </a:cubicBezTo>
                  <a:cubicBezTo>
                    <a:pt x="65" y="194"/>
                    <a:pt x="80" y="183"/>
                    <a:pt x="96" y="171"/>
                  </a:cubicBezTo>
                  <a:cubicBezTo>
                    <a:pt x="113" y="158"/>
                    <a:pt x="130" y="146"/>
                    <a:pt x="147" y="133"/>
                  </a:cubicBezTo>
                  <a:cubicBezTo>
                    <a:pt x="181" y="109"/>
                    <a:pt x="215" y="83"/>
                    <a:pt x="251" y="59"/>
                  </a:cubicBezTo>
                  <a:cubicBezTo>
                    <a:pt x="262" y="52"/>
                    <a:pt x="273" y="44"/>
                    <a:pt x="284" y="37"/>
                  </a:cubicBezTo>
                  <a:cubicBezTo>
                    <a:pt x="295" y="29"/>
                    <a:pt x="306" y="21"/>
                    <a:pt x="318" y="18"/>
                  </a:cubicBezTo>
                  <a:cubicBezTo>
                    <a:pt x="320" y="18"/>
                    <a:pt x="319" y="16"/>
                    <a:pt x="318" y="16"/>
                  </a:cubicBezTo>
                  <a:cubicBezTo>
                    <a:pt x="312" y="16"/>
                    <a:pt x="306" y="19"/>
                    <a:pt x="301" y="23"/>
                  </a:cubicBezTo>
                  <a:cubicBezTo>
                    <a:pt x="294" y="26"/>
                    <a:pt x="289" y="31"/>
                    <a:pt x="282" y="35"/>
                  </a:cubicBezTo>
                  <a:cubicBezTo>
                    <a:pt x="275" y="40"/>
                    <a:pt x="266" y="46"/>
                    <a:pt x="258" y="51"/>
                  </a:cubicBezTo>
                  <a:cubicBezTo>
                    <a:pt x="249" y="57"/>
                    <a:pt x="240" y="62"/>
                    <a:pt x="232" y="68"/>
                  </a:cubicBezTo>
                  <a:cubicBezTo>
                    <a:pt x="197" y="93"/>
                    <a:pt x="162" y="117"/>
                    <a:pt x="127" y="142"/>
                  </a:cubicBezTo>
                  <a:cubicBezTo>
                    <a:pt x="109" y="155"/>
                    <a:pt x="92" y="167"/>
                    <a:pt x="74" y="180"/>
                  </a:cubicBezTo>
                  <a:cubicBezTo>
                    <a:pt x="58" y="192"/>
                    <a:pt x="42" y="203"/>
                    <a:pt x="26" y="215"/>
                  </a:cubicBezTo>
                  <a:cubicBezTo>
                    <a:pt x="16" y="223"/>
                    <a:pt x="2" y="235"/>
                    <a:pt x="7" y="249"/>
                  </a:cubicBezTo>
                  <a:cubicBezTo>
                    <a:pt x="11" y="260"/>
                    <a:pt x="25" y="266"/>
                    <a:pt x="34" y="270"/>
                  </a:cubicBezTo>
                  <a:cubicBezTo>
                    <a:pt x="42" y="274"/>
                    <a:pt x="50" y="278"/>
                    <a:pt x="58" y="282"/>
                  </a:cubicBezTo>
                  <a:cubicBezTo>
                    <a:pt x="69" y="288"/>
                    <a:pt x="81" y="293"/>
                    <a:pt x="93" y="298"/>
                  </a:cubicBezTo>
                  <a:cubicBezTo>
                    <a:pt x="105" y="304"/>
                    <a:pt x="116" y="309"/>
                    <a:pt x="128" y="315"/>
                  </a:cubicBezTo>
                  <a:cubicBezTo>
                    <a:pt x="134" y="318"/>
                    <a:pt x="139" y="321"/>
                    <a:pt x="145" y="323"/>
                  </a:cubicBezTo>
                  <a:cubicBezTo>
                    <a:pt x="150" y="325"/>
                    <a:pt x="156" y="326"/>
                    <a:pt x="161" y="329"/>
                  </a:cubicBezTo>
                  <a:cubicBezTo>
                    <a:pt x="161" y="328"/>
                    <a:pt x="161" y="328"/>
                    <a:pt x="162" y="327"/>
                  </a:cubicBezTo>
                  <a:cubicBezTo>
                    <a:pt x="152" y="327"/>
                    <a:pt x="144" y="322"/>
                    <a:pt x="136" y="318"/>
                  </a:cubicBezTo>
                  <a:cubicBezTo>
                    <a:pt x="126" y="314"/>
                    <a:pt x="116" y="310"/>
                    <a:pt x="107" y="305"/>
                  </a:cubicBezTo>
                  <a:cubicBezTo>
                    <a:pt x="87" y="296"/>
                    <a:pt x="68" y="288"/>
                    <a:pt x="48" y="279"/>
                  </a:cubicBezTo>
                  <a:cubicBezTo>
                    <a:pt x="40" y="276"/>
                    <a:pt x="33" y="273"/>
                    <a:pt x="25" y="270"/>
                  </a:cubicBezTo>
                  <a:cubicBezTo>
                    <a:pt x="18" y="267"/>
                    <a:pt x="11" y="265"/>
                    <a:pt x="7" y="260"/>
                  </a:cubicBezTo>
                  <a:cubicBezTo>
                    <a:pt x="0" y="252"/>
                    <a:pt x="7" y="243"/>
                    <a:pt x="12" y="238"/>
                  </a:cubicBezTo>
                  <a:cubicBezTo>
                    <a:pt x="19" y="231"/>
                    <a:pt x="27" y="226"/>
                    <a:pt x="34" y="220"/>
                  </a:cubicBezTo>
                  <a:cubicBezTo>
                    <a:pt x="67" y="194"/>
                    <a:pt x="100" y="167"/>
                    <a:pt x="133" y="141"/>
                  </a:cubicBezTo>
                  <a:cubicBezTo>
                    <a:pt x="167" y="116"/>
                    <a:pt x="200" y="90"/>
                    <a:pt x="234" y="65"/>
                  </a:cubicBezTo>
                  <a:cubicBezTo>
                    <a:pt x="251" y="53"/>
                    <a:pt x="268" y="42"/>
                    <a:pt x="286" y="32"/>
                  </a:cubicBezTo>
                  <a:cubicBezTo>
                    <a:pt x="294" y="28"/>
                    <a:pt x="301" y="23"/>
                    <a:pt x="309" y="20"/>
                  </a:cubicBezTo>
                  <a:cubicBezTo>
                    <a:pt x="319" y="17"/>
                    <a:pt x="329" y="18"/>
                    <a:pt x="338" y="21"/>
                  </a:cubicBezTo>
                  <a:cubicBezTo>
                    <a:pt x="357" y="26"/>
                    <a:pt x="374" y="37"/>
                    <a:pt x="391" y="47"/>
                  </a:cubicBezTo>
                  <a:cubicBezTo>
                    <a:pt x="409" y="58"/>
                    <a:pt x="427" y="70"/>
                    <a:pt x="445" y="80"/>
                  </a:cubicBezTo>
                  <a:cubicBezTo>
                    <a:pt x="461" y="90"/>
                    <a:pt x="478" y="99"/>
                    <a:pt x="493" y="111"/>
                  </a:cubicBezTo>
                  <a:cubicBezTo>
                    <a:pt x="508" y="122"/>
                    <a:pt x="522" y="134"/>
                    <a:pt x="535" y="148"/>
                  </a:cubicBezTo>
                  <a:cubicBezTo>
                    <a:pt x="550" y="162"/>
                    <a:pt x="563" y="177"/>
                    <a:pt x="577" y="192"/>
                  </a:cubicBezTo>
                  <a:cubicBezTo>
                    <a:pt x="592" y="207"/>
                    <a:pt x="607" y="222"/>
                    <a:pt x="621" y="238"/>
                  </a:cubicBezTo>
                  <a:cubicBezTo>
                    <a:pt x="627" y="244"/>
                    <a:pt x="633" y="250"/>
                    <a:pt x="640" y="256"/>
                  </a:cubicBezTo>
                  <a:cubicBezTo>
                    <a:pt x="644" y="259"/>
                    <a:pt x="653" y="265"/>
                    <a:pt x="650" y="272"/>
                  </a:cubicBezTo>
                  <a:cubicBezTo>
                    <a:pt x="649" y="276"/>
                    <a:pt x="641" y="279"/>
                    <a:pt x="637" y="280"/>
                  </a:cubicBezTo>
                  <a:cubicBezTo>
                    <a:pt x="631" y="282"/>
                    <a:pt x="626" y="284"/>
                    <a:pt x="620" y="286"/>
                  </a:cubicBezTo>
                  <a:cubicBezTo>
                    <a:pt x="581" y="298"/>
                    <a:pt x="540" y="307"/>
                    <a:pt x="501" y="320"/>
                  </a:cubicBezTo>
                  <a:cubicBezTo>
                    <a:pt x="502" y="321"/>
                    <a:pt x="502" y="321"/>
                    <a:pt x="502" y="322"/>
                  </a:cubicBezTo>
                  <a:cubicBezTo>
                    <a:pt x="532" y="304"/>
                    <a:pt x="568" y="299"/>
                    <a:pt x="600" y="285"/>
                  </a:cubicBezTo>
                  <a:cubicBezTo>
                    <a:pt x="607" y="282"/>
                    <a:pt x="615" y="279"/>
                    <a:pt x="622" y="275"/>
                  </a:cubicBezTo>
                  <a:cubicBezTo>
                    <a:pt x="628" y="271"/>
                    <a:pt x="634" y="267"/>
                    <a:pt x="638" y="262"/>
                  </a:cubicBezTo>
                  <a:cubicBezTo>
                    <a:pt x="644" y="253"/>
                    <a:pt x="640" y="241"/>
                    <a:pt x="636" y="232"/>
                  </a:cubicBezTo>
                  <a:cubicBezTo>
                    <a:pt x="629" y="221"/>
                    <a:pt x="620" y="212"/>
                    <a:pt x="611" y="203"/>
                  </a:cubicBezTo>
                  <a:cubicBezTo>
                    <a:pt x="600" y="193"/>
                    <a:pt x="587" y="183"/>
                    <a:pt x="574" y="174"/>
                  </a:cubicBezTo>
                  <a:cubicBezTo>
                    <a:pt x="558" y="162"/>
                    <a:pt x="540" y="151"/>
                    <a:pt x="524" y="139"/>
                  </a:cubicBezTo>
                  <a:cubicBezTo>
                    <a:pt x="506" y="127"/>
                    <a:pt x="488" y="114"/>
                    <a:pt x="471" y="102"/>
                  </a:cubicBezTo>
                  <a:cubicBezTo>
                    <a:pt x="448" y="85"/>
                    <a:pt x="424" y="69"/>
                    <a:pt x="400" y="53"/>
                  </a:cubicBezTo>
                  <a:cubicBezTo>
                    <a:pt x="389" y="46"/>
                    <a:pt x="378" y="38"/>
                    <a:pt x="365" y="31"/>
                  </a:cubicBezTo>
                  <a:cubicBezTo>
                    <a:pt x="354" y="25"/>
                    <a:pt x="341" y="20"/>
                    <a:pt x="330" y="13"/>
                  </a:cubicBezTo>
                  <a:cubicBezTo>
                    <a:pt x="330" y="14"/>
                    <a:pt x="329" y="14"/>
                    <a:pt x="329" y="15"/>
                  </a:cubicBezTo>
                  <a:cubicBezTo>
                    <a:pt x="366" y="24"/>
                    <a:pt x="399" y="46"/>
                    <a:pt x="431" y="67"/>
                  </a:cubicBezTo>
                  <a:cubicBezTo>
                    <a:pt x="464" y="91"/>
                    <a:pt x="498" y="114"/>
                    <a:pt x="531" y="137"/>
                  </a:cubicBezTo>
                  <a:cubicBezTo>
                    <a:pt x="563" y="161"/>
                    <a:pt x="595" y="185"/>
                    <a:pt x="627" y="209"/>
                  </a:cubicBezTo>
                  <a:cubicBezTo>
                    <a:pt x="634" y="214"/>
                    <a:pt x="641" y="219"/>
                    <a:pt x="647" y="225"/>
                  </a:cubicBezTo>
                  <a:cubicBezTo>
                    <a:pt x="652" y="230"/>
                    <a:pt x="661" y="239"/>
                    <a:pt x="657" y="246"/>
                  </a:cubicBezTo>
                  <a:cubicBezTo>
                    <a:pt x="655" y="249"/>
                    <a:pt x="651" y="251"/>
                    <a:pt x="649" y="252"/>
                  </a:cubicBezTo>
                  <a:cubicBezTo>
                    <a:pt x="644" y="255"/>
                    <a:pt x="640" y="256"/>
                    <a:pt x="636" y="258"/>
                  </a:cubicBezTo>
                  <a:cubicBezTo>
                    <a:pt x="627" y="263"/>
                    <a:pt x="617" y="267"/>
                    <a:pt x="608" y="271"/>
                  </a:cubicBezTo>
                  <a:cubicBezTo>
                    <a:pt x="570" y="287"/>
                    <a:pt x="531" y="301"/>
                    <a:pt x="494" y="320"/>
                  </a:cubicBezTo>
                  <a:cubicBezTo>
                    <a:pt x="494" y="321"/>
                    <a:pt x="494" y="321"/>
                    <a:pt x="495" y="322"/>
                  </a:cubicBezTo>
                  <a:cubicBezTo>
                    <a:pt x="504" y="317"/>
                    <a:pt x="513" y="315"/>
                    <a:pt x="523" y="312"/>
                  </a:cubicBezTo>
                  <a:cubicBezTo>
                    <a:pt x="533" y="308"/>
                    <a:pt x="542" y="304"/>
                    <a:pt x="551" y="300"/>
                  </a:cubicBezTo>
                  <a:cubicBezTo>
                    <a:pt x="571" y="292"/>
                    <a:pt x="590" y="285"/>
                    <a:pt x="609" y="276"/>
                  </a:cubicBezTo>
                  <a:cubicBezTo>
                    <a:pt x="618" y="272"/>
                    <a:pt x="627" y="268"/>
                    <a:pt x="635" y="263"/>
                  </a:cubicBezTo>
                  <a:cubicBezTo>
                    <a:pt x="640" y="261"/>
                    <a:pt x="647" y="258"/>
                    <a:pt x="650" y="252"/>
                  </a:cubicBezTo>
                  <a:cubicBezTo>
                    <a:pt x="652" y="248"/>
                    <a:pt x="650" y="243"/>
                    <a:pt x="647" y="239"/>
                  </a:cubicBezTo>
                  <a:cubicBezTo>
                    <a:pt x="644" y="234"/>
                    <a:pt x="639" y="229"/>
                    <a:pt x="634" y="225"/>
                  </a:cubicBezTo>
                  <a:cubicBezTo>
                    <a:pt x="629" y="221"/>
                    <a:pt x="624" y="218"/>
                    <a:pt x="619" y="214"/>
                  </a:cubicBezTo>
                  <a:cubicBezTo>
                    <a:pt x="613" y="210"/>
                    <a:pt x="608" y="205"/>
                    <a:pt x="602" y="200"/>
                  </a:cubicBezTo>
                  <a:cubicBezTo>
                    <a:pt x="585" y="187"/>
                    <a:pt x="569" y="176"/>
                    <a:pt x="552" y="164"/>
                  </a:cubicBezTo>
                  <a:cubicBezTo>
                    <a:pt x="535" y="152"/>
                    <a:pt x="518" y="139"/>
                    <a:pt x="502" y="126"/>
                  </a:cubicBezTo>
                  <a:cubicBezTo>
                    <a:pt x="486" y="114"/>
                    <a:pt x="471" y="101"/>
                    <a:pt x="455" y="90"/>
                  </a:cubicBezTo>
                  <a:cubicBezTo>
                    <a:pt x="428" y="70"/>
                    <a:pt x="400" y="54"/>
                    <a:pt x="372" y="38"/>
                  </a:cubicBezTo>
                  <a:cubicBezTo>
                    <a:pt x="364" y="34"/>
                    <a:pt x="357" y="30"/>
                    <a:pt x="350" y="25"/>
                  </a:cubicBezTo>
                  <a:cubicBezTo>
                    <a:pt x="344" y="22"/>
                    <a:pt x="338" y="18"/>
                    <a:pt x="331" y="16"/>
                  </a:cubicBezTo>
                  <a:cubicBezTo>
                    <a:pt x="317" y="11"/>
                    <a:pt x="305" y="21"/>
                    <a:pt x="291" y="24"/>
                  </a:cubicBezTo>
                  <a:cubicBezTo>
                    <a:pt x="292" y="24"/>
                    <a:pt x="292" y="25"/>
                    <a:pt x="292" y="25"/>
                  </a:cubicBezTo>
                  <a:cubicBezTo>
                    <a:pt x="307" y="0"/>
                    <a:pt x="343" y="23"/>
                    <a:pt x="361" y="32"/>
                  </a:cubicBezTo>
                  <a:cubicBezTo>
                    <a:pt x="368" y="36"/>
                    <a:pt x="376" y="40"/>
                    <a:pt x="382" y="43"/>
                  </a:cubicBezTo>
                  <a:cubicBezTo>
                    <a:pt x="392" y="48"/>
                    <a:pt x="400" y="53"/>
                    <a:pt x="409" y="58"/>
                  </a:cubicBezTo>
                  <a:cubicBezTo>
                    <a:pt x="427" y="69"/>
                    <a:pt x="445" y="79"/>
                    <a:pt x="463" y="89"/>
                  </a:cubicBezTo>
                  <a:cubicBezTo>
                    <a:pt x="480" y="98"/>
                    <a:pt x="498" y="108"/>
                    <a:pt x="514" y="120"/>
                  </a:cubicBezTo>
                  <a:cubicBezTo>
                    <a:pt x="531" y="131"/>
                    <a:pt x="547" y="145"/>
                    <a:pt x="564" y="157"/>
                  </a:cubicBezTo>
                  <a:cubicBezTo>
                    <a:pt x="581" y="169"/>
                    <a:pt x="598" y="181"/>
                    <a:pt x="615" y="195"/>
                  </a:cubicBezTo>
                  <a:cubicBezTo>
                    <a:pt x="623" y="201"/>
                    <a:pt x="631" y="208"/>
                    <a:pt x="639" y="215"/>
                  </a:cubicBezTo>
                  <a:cubicBezTo>
                    <a:pt x="644" y="220"/>
                    <a:pt x="652" y="226"/>
                    <a:pt x="656" y="233"/>
                  </a:cubicBezTo>
                  <a:cubicBezTo>
                    <a:pt x="662" y="244"/>
                    <a:pt x="647" y="254"/>
                    <a:pt x="639" y="259"/>
                  </a:cubicBezTo>
                  <a:cubicBezTo>
                    <a:pt x="630" y="264"/>
                    <a:pt x="619" y="268"/>
                    <a:pt x="609" y="273"/>
                  </a:cubicBezTo>
                  <a:cubicBezTo>
                    <a:pt x="592" y="280"/>
                    <a:pt x="575" y="288"/>
                    <a:pt x="558" y="295"/>
                  </a:cubicBezTo>
                  <a:cubicBezTo>
                    <a:pt x="539" y="303"/>
                    <a:pt x="521" y="310"/>
                    <a:pt x="503" y="318"/>
                  </a:cubicBezTo>
                  <a:cubicBezTo>
                    <a:pt x="503" y="319"/>
                    <a:pt x="504" y="319"/>
                    <a:pt x="504" y="320"/>
                  </a:cubicBezTo>
                  <a:cubicBezTo>
                    <a:pt x="518" y="310"/>
                    <a:pt x="535" y="304"/>
                    <a:pt x="551" y="300"/>
                  </a:cubicBezTo>
                  <a:cubicBezTo>
                    <a:pt x="565" y="295"/>
                    <a:pt x="580" y="291"/>
                    <a:pt x="594" y="287"/>
                  </a:cubicBezTo>
                  <a:cubicBezTo>
                    <a:pt x="605" y="284"/>
                    <a:pt x="616" y="281"/>
                    <a:pt x="626" y="276"/>
                  </a:cubicBezTo>
                  <a:cubicBezTo>
                    <a:pt x="634" y="272"/>
                    <a:pt x="643" y="266"/>
                    <a:pt x="643" y="256"/>
                  </a:cubicBezTo>
                  <a:cubicBezTo>
                    <a:pt x="642" y="250"/>
                    <a:pt x="639" y="245"/>
                    <a:pt x="636" y="240"/>
                  </a:cubicBezTo>
                  <a:cubicBezTo>
                    <a:pt x="633" y="234"/>
                    <a:pt x="628" y="229"/>
                    <a:pt x="623" y="224"/>
                  </a:cubicBezTo>
                  <a:cubicBezTo>
                    <a:pt x="613" y="214"/>
                    <a:pt x="601" y="205"/>
                    <a:pt x="590" y="196"/>
                  </a:cubicBezTo>
                  <a:cubicBezTo>
                    <a:pt x="576" y="185"/>
                    <a:pt x="561" y="176"/>
                    <a:pt x="546" y="165"/>
                  </a:cubicBezTo>
                  <a:cubicBezTo>
                    <a:pt x="533" y="155"/>
                    <a:pt x="519" y="144"/>
                    <a:pt x="504" y="138"/>
                  </a:cubicBezTo>
                  <a:cubicBezTo>
                    <a:pt x="502" y="137"/>
                    <a:pt x="502" y="140"/>
                    <a:pt x="503" y="140"/>
                  </a:cubicBezTo>
                  <a:cubicBezTo>
                    <a:pt x="521" y="148"/>
                    <a:pt x="536" y="160"/>
                    <a:pt x="551" y="172"/>
                  </a:cubicBezTo>
                  <a:cubicBezTo>
                    <a:pt x="567" y="183"/>
                    <a:pt x="584" y="194"/>
                    <a:pt x="600" y="207"/>
                  </a:cubicBezTo>
                  <a:cubicBezTo>
                    <a:pt x="612" y="217"/>
                    <a:pt x="625" y="227"/>
                    <a:pt x="634" y="241"/>
                  </a:cubicBezTo>
                  <a:cubicBezTo>
                    <a:pt x="637" y="246"/>
                    <a:pt x="641" y="252"/>
                    <a:pt x="640" y="259"/>
                  </a:cubicBezTo>
                  <a:cubicBezTo>
                    <a:pt x="639" y="264"/>
                    <a:pt x="635" y="268"/>
                    <a:pt x="631" y="270"/>
                  </a:cubicBezTo>
                  <a:cubicBezTo>
                    <a:pt x="623" y="276"/>
                    <a:pt x="614" y="279"/>
                    <a:pt x="605" y="282"/>
                  </a:cubicBezTo>
                  <a:cubicBezTo>
                    <a:pt x="596" y="284"/>
                    <a:pt x="588" y="287"/>
                    <a:pt x="579" y="289"/>
                  </a:cubicBezTo>
                  <a:cubicBezTo>
                    <a:pt x="553" y="297"/>
                    <a:pt x="525" y="302"/>
                    <a:pt x="503" y="318"/>
                  </a:cubicBezTo>
                  <a:cubicBezTo>
                    <a:pt x="502" y="319"/>
                    <a:pt x="503" y="321"/>
                    <a:pt x="504" y="320"/>
                  </a:cubicBezTo>
                  <a:cubicBezTo>
                    <a:pt x="523" y="312"/>
                    <a:pt x="543" y="303"/>
                    <a:pt x="563" y="295"/>
                  </a:cubicBezTo>
                  <a:cubicBezTo>
                    <a:pt x="572" y="292"/>
                    <a:pt x="582" y="288"/>
                    <a:pt x="591" y="284"/>
                  </a:cubicBezTo>
                  <a:cubicBezTo>
                    <a:pt x="598" y="280"/>
                    <a:pt x="605" y="277"/>
                    <a:pt x="613" y="274"/>
                  </a:cubicBezTo>
                  <a:cubicBezTo>
                    <a:pt x="624" y="269"/>
                    <a:pt x="635" y="264"/>
                    <a:pt x="645" y="258"/>
                  </a:cubicBezTo>
                  <a:cubicBezTo>
                    <a:pt x="654" y="252"/>
                    <a:pt x="663" y="243"/>
                    <a:pt x="658" y="232"/>
                  </a:cubicBezTo>
                  <a:cubicBezTo>
                    <a:pt x="655" y="226"/>
                    <a:pt x="648" y="221"/>
                    <a:pt x="643" y="216"/>
                  </a:cubicBezTo>
                  <a:cubicBezTo>
                    <a:pt x="636" y="209"/>
                    <a:pt x="628" y="202"/>
                    <a:pt x="620" y="196"/>
                  </a:cubicBezTo>
                  <a:cubicBezTo>
                    <a:pt x="604" y="183"/>
                    <a:pt x="587" y="171"/>
                    <a:pt x="570" y="158"/>
                  </a:cubicBezTo>
                  <a:cubicBezTo>
                    <a:pt x="554" y="146"/>
                    <a:pt x="537" y="133"/>
                    <a:pt x="520" y="121"/>
                  </a:cubicBezTo>
                  <a:cubicBezTo>
                    <a:pt x="504" y="110"/>
                    <a:pt x="487" y="99"/>
                    <a:pt x="469" y="89"/>
                  </a:cubicBezTo>
                  <a:cubicBezTo>
                    <a:pt x="451" y="80"/>
                    <a:pt x="434" y="70"/>
                    <a:pt x="416" y="59"/>
                  </a:cubicBezTo>
                  <a:cubicBezTo>
                    <a:pt x="399" y="50"/>
                    <a:pt x="382" y="41"/>
                    <a:pt x="365" y="32"/>
                  </a:cubicBezTo>
                  <a:cubicBezTo>
                    <a:pt x="354" y="26"/>
                    <a:pt x="343" y="20"/>
                    <a:pt x="332" y="16"/>
                  </a:cubicBezTo>
                  <a:cubicBezTo>
                    <a:pt x="321" y="11"/>
                    <a:pt x="308" y="9"/>
                    <a:pt x="298" y="16"/>
                  </a:cubicBezTo>
                  <a:cubicBezTo>
                    <a:pt x="295" y="18"/>
                    <a:pt x="292" y="21"/>
                    <a:pt x="291" y="24"/>
                  </a:cubicBezTo>
                  <a:cubicBezTo>
                    <a:pt x="290" y="25"/>
                    <a:pt x="291" y="26"/>
                    <a:pt x="292" y="26"/>
                  </a:cubicBezTo>
                  <a:cubicBezTo>
                    <a:pt x="301" y="24"/>
                    <a:pt x="309" y="19"/>
                    <a:pt x="317" y="17"/>
                  </a:cubicBezTo>
                  <a:cubicBezTo>
                    <a:pt x="327" y="14"/>
                    <a:pt x="337" y="20"/>
                    <a:pt x="345" y="25"/>
                  </a:cubicBezTo>
                  <a:cubicBezTo>
                    <a:pt x="363" y="36"/>
                    <a:pt x="381" y="46"/>
                    <a:pt x="399" y="56"/>
                  </a:cubicBezTo>
                  <a:cubicBezTo>
                    <a:pt x="416" y="67"/>
                    <a:pt x="434" y="77"/>
                    <a:pt x="451" y="90"/>
                  </a:cubicBezTo>
                  <a:cubicBezTo>
                    <a:pt x="467" y="101"/>
                    <a:pt x="483" y="115"/>
                    <a:pt x="499" y="127"/>
                  </a:cubicBezTo>
                  <a:cubicBezTo>
                    <a:pt x="531" y="152"/>
                    <a:pt x="565" y="175"/>
                    <a:pt x="597" y="200"/>
                  </a:cubicBezTo>
                  <a:cubicBezTo>
                    <a:pt x="604" y="205"/>
                    <a:pt x="610" y="210"/>
                    <a:pt x="617" y="215"/>
                  </a:cubicBezTo>
                  <a:cubicBezTo>
                    <a:pt x="622" y="219"/>
                    <a:pt x="627" y="222"/>
                    <a:pt x="632" y="226"/>
                  </a:cubicBezTo>
                  <a:cubicBezTo>
                    <a:pt x="637" y="230"/>
                    <a:pt x="642" y="235"/>
                    <a:pt x="646" y="241"/>
                  </a:cubicBezTo>
                  <a:cubicBezTo>
                    <a:pt x="647" y="243"/>
                    <a:pt x="648" y="245"/>
                    <a:pt x="648" y="248"/>
                  </a:cubicBezTo>
                  <a:cubicBezTo>
                    <a:pt x="649" y="252"/>
                    <a:pt x="645" y="255"/>
                    <a:pt x="642" y="256"/>
                  </a:cubicBezTo>
                  <a:cubicBezTo>
                    <a:pt x="639" y="259"/>
                    <a:pt x="634" y="261"/>
                    <a:pt x="630" y="263"/>
                  </a:cubicBezTo>
                  <a:cubicBezTo>
                    <a:pt x="624" y="267"/>
                    <a:pt x="618" y="270"/>
                    <a:pt x="612" y="273"/>
                  </a:cubicBezTo>
                  <a:cubicBezTo>
                    <a:pt x="599" y="278"/>
                    <a:pt x="585" y="283"/>
                    <a:pt x="572" y="289"/>
                  </a:cubicBezTo>
                  <a:cubicBezTo>
                    <a:pt x="559" y="294"/>
                    <a:pt x="545" y="300"/>
                    <a:pt x="532" y="306"/>
                  </a:cubicBezTo>
                  <a:cubicBezTo>
                    <a:pt x="519" y="311"/>
                    <a:pt x="506" y="314"/>
                    <a:pt x="494" y="320"/>
                  </a:cubicBezTo>
                  <a:cubicBezTo>
                    <a:pt x="492" y="321"/>
                    <a:pt x="494" y="322"/>
                    <a:pt x="495" y="322"/>
                  </a:cubicBezTo>
                  <a:cubicBezTo>
                    <a:pt x="532" y="304"/>
                    <a:pt x="570" y="289"/>
                    <a:pt x="608" y="274"/>
                  </a:cubicBezTo>
                  <a:cubicBezTo>
                    <a:pt x="617" y="270"/>
                    <a:pt x="627" y="265"/>
                    <a:pt x="636" y="261"/>
                  </a:cubicBezTo>
                  <a:cubicBezTo>
                    <a:pt x="643" y="258"/>
                    <a:pt x="651" y="255"/>
                    <a:pt x="657" y="250"/>
                  </a:cubicBezTo>
                  <a:cubicBezTo>
                    <a:pt x="662" y="245"/>
                    <a:pt x="661" y="239"/>
                    <a:pt x="658" y="234"/>
                  </a:cubicBezTo>
                  <a:cubicBezTo>
                    <a:pt x="653" y="228"/>
                    <a:pt x="647" y="222"/>
                    <a:pt x="641" y="217"/>
                  </a:cubicBezTo>
                  <a:cubicBezTo>
                    <a:pt x="628" y="206"/>
                    <a:pt x="614" y="197"/>
                    <a:pt x="600" y="187"/>
                  </a:cubicBezTo>
                  <a:cubicBezTo>
                    <a:pt x="584" y="174"/>
                    <a:pt x="567" y="161"/>
                    <a:pt x="550" y="148"/>
                  </a:cubicBezTo>
                  <a:cubicBezTo>
                    <a:pt x="516" y="124"/>
                    <a:pt x="482" y="100"/>
                    <a:pt x="448" y="76"/>
                  </a:cubicBezTo>
                  <a:cubicBezTo>
                    <a:pt x="411" y="51"/>
                    <a:pt x="373" y="23"/>
                    <a:pt x="330" y="13"/>
                  </a:cubicBezTo>
                  <a:cubicBezTo>
                    <a:pt x="328" y="12"/>
                    <a:pt x="328" y="14"/>
                    <a:pt x="329" y="15"/>
                  </a:cubicBezTo>
                  <a:cubicBezTo>
                    <a:pt x="337" y="20"/>
                    <a:pt x="346" y="24"/>
                    <a:pt x="355" y="28"/>
                  </a:cubicBezTo>
                  <a:cubicBezTo>
                    <a:pt x="364" y="33"/>
                    <a:pt x="373" y="38"/>
                    <a:pt x="381" y="43"/>
                  </a:cubicBezTo>
                  <a:cubicBezTo>
                    <a:pt x="399" y="55"/>
                    <a:pt x="417" y="67"/>
                    <a:pt x="434" y="79"/>
                  </a:cubicBezTo>
                  <a:cubicBezTo>
                    <a:pt x="469" y="103"/>
                    <a:pt x="504" y="128"/>
                    <a:pt x="539" y="152"/>
                  </a:cubicBezTo>
                  <a:cubicBezTo>
                    <a:pt x="567" y="172"/>
                    <a:pt x="596" y="190"/>
                    <a:pt x="619" y="214"/>
                  </a:cubicBezTo>
                  <a:cubicBezTo>
                    <a:pt x="627" y="223"/>
                    <a:pt x="636" y="234"/>
                    <a:pt x="639" y="246"/>
                  </a:cubicBezTo>
                  <a:cubicBezTo>
                    <a:pt x="641" y="262"/>
                    <a:pt x="626" y="270"/>
                    <a:pt x="615" y="276"/>
                  </a:cubicBezTo>
                  <a:cubicBezTo>
                    <a:pt x="579" y="295"/>
                    <a:pt x="536" y="299"/>
                    <a:pt x="501" y="320"/>
                  </a:cubicBezTo>
                  <a:cubicBezTo>
                    <a:pt x="500" y="321"/>
                    <a:pt x="501" y="322"/>
                    <a:pt x="502" y="322"/>
                  </a:cubicBezTo>
                  <a:cubicBezTo>
                    <a:pt x="542" y="309"/>
                    <a:pt x="583" y="300"/>
                    <a:pt x="623" y="287"/>
                  </a:cubicBezTo>
                  <a:cubicBezTo>
                    <a:pt x="628" y="285"/>
                    <a:pt x="634" y="284"/>
                    <a:pt x="639" y="282"/>
                  </a:cubicBezTo>
                  <a:cubicBezTo>
                    <a:pt x="644" y="280"/>
                    <a:pt x="649" y="278"/>
                    <a:pt x="652" y="274"/>
                  </a:cubicBezTo>
                  <a:cubicBezTo>
                    <a:pt x="655" y="270"/>
                    <a:pt x="652" y="266"/>
                    <a:pt x="650" y="262"/>
                  </a:cubicBezTo>
                  <a:cubicBezTo>
                    <a:pt x="645" y="256"/>
                    <a:pt x="638" y="252"/>
                    <a:pt x="632" y="246"/>
                  </a:cubicBezTo>
                  <a:cubicBezTo>
                    <a:pt x="625" y="239"/>
                    <a:pt x="618" y="231"/>
                    <a:pt x="611" y="223"/>
                  </a:cubicBezTo>
                  <a:cubicBezTo>
                    <a:pt x="603" y="216"/>
                    <a:pt x="596" y="208"/>
                    <a:pt x="589" y="200"/>
                  </a:cubicBezTo>
                  <a:cubicBezTo>
                    <a:pt x="574" y="185"/>
                    <a:pt x="560" y="170"/>
                    <a:pt x="546" y="155"/>
                  </a:cubicBezTo>
                  <a:cubicBezTo>
                    <a:pt x="520" y="128"/>
                    <a:pt x="492" y="104"/>
                    <a:pt x="460" y="86"/>
                  </a:cubicBezTo>
                  <a:cubicBezTo>
                    <a:pt x="442" y="76"/>
                    <a:pt x="424" y="65"/>
                    <a:pt x="406" y="54"/>
                  </a:cubicBezTo>
                  <a:cubicBezTo>
                    <a:pt x="390" y="43"/>
                    <a:pt x="373" y="32"/>
                    <a:pt x="355" y="24"/>
                  </a:cubicBezTo>
                  <a:cubicBezTo>
                    <a:pt x="340" y="17"/>
                    <a:pt x="320" y="12"/>
                    <a:pt x="304" y="19"/>
                  </a:cubicBezTo>
                  <a:cubicBezTo>
                    <a:pt x="296" y="23"/>
                    <a:pt x="288" y="28"/>
                    <a:pt x="281" y="32"/>
                  </a:cubicBezTo>
                  <a:cubicBezTo>
                    <a:pt x="272" y="38"/>
                    <a:pt x="263" y="43"/>
                    <a:pt x="255" y="49"/>
                  </a:cubicBezTo>
                  <a:cubicBezTo>
                    <a:pt x="220" y="71"/>
                    <a:pt x="188" y="97"/>
                    <a:pt x="155" y="122"/>
                  </a:cubicBezTo>
                  <a:cubicBezTo>
                    <a:pt x="138" y="135"/>
                    <a:pt x="121" y="148"/>
                    <a:pt x="104" y="161"/>
                  </a:cubicBezTo>
                  <a:cubicBezTo>
                    <a:pt x="88" y="174"/>
                    <a:pt x="72" y="187"/>
                    <a:pt x="55" y="201"/>
                  </a:cubicBezTo>
                  <a:cubicBezTo>
                    <a:pt x="47" y="207"/>
                    <a:pt x="39" y="214"/>
                    <a:pt x="31" y="220"/>
                  </a:cubicBezTo>
                  <a:cubicBezTo>
                    <a:pt x="23" y="226"/>
                    <a:pt x="16" y="231"/>
                    <a:pt x="9" y="238"/>
                  </a:cubicBezTo>
                  <a:cubicBezTo>
                    <a:pt x="5" y="243"/>
                    <a:pt x="0" y="249"/>
                    <a:pt x="2" y="256"/>
                  </a:cubicBezTo>
                  <a:cubicBezTo>
                    <a:pt x="3" y="262"/>
                    <a:pt x="9" y="265"/>
                    <a:pt x="14" y="268"/>
                  </a:cubicBezTo>
                  <a:cubicBezTo>
                    <a:pt x="20" y="271"/>
                    <a:pt x="26" y="273"/>
                    <a:pt x="32" y="275"/>
                  </a:cubicBezTo>
                  <a:cubicBezTo>
                    <a:pt x="42" y="279"/>
                    <a:pt x="52" y="283"/>
                    <a:pt x="62" y="288"/>
                  </a:cubicBezTo>
                  <a:cubicBezTo>
                    <a:pt x="82" y="297"/>
                    <a:pt x="101" y="306"/>
                    <a:pt x="121" y="314"/>
                  </a:cubicBezTo>
                  <a:cubicBezTo>
                    <a:pt x="128" y="317"/>
                    <a:pt x="135" y="321"/>
                    <a:pt x="142" y="324"/>
                  </a:cubicBezTo>
                  <a:cubicBezTo>
                    <a:pt x="148" y="327"/>
                    <a:pt x="155" y="330"/>
                    <a:pt x="162" y="330"/>
                  </a:cubicBezTo>
                  <a:cubicBezTo>
                    <a:pt x="163" y="330"/>
                    <a:pt x="163" y="328"/>
                    <a:pt x="162" y="327"/>
                  </a:cubicBezTo>
                  <a:cubicBezTo>
                    <a:pt x="159" y="325"/>
                    <a:pt x="155" y="324"/>
                    <a:pt x="152" y="323"/>
                  </a:cubicBezTo>
                  <a:cubicBezTo>
                    <a:pt x="147" y="322"/>
                    <a:pt x="142" y="319"/>
                    <a:pt x="137" y="317"/>
                  </a:cubicBezTo>
                  <a:cubicBezTo>
                    <a:pt x="128" y="313"/>
                    <a:pt x="119" y="308"/>
                    <a:pt x="110" y="303"/>
                  </a:cubicBezTo>
                  <a:cubicBezTo>
                    <a:pt x="91" y="295"/>
                    <a:pt x="72" y="287"/>
                    <a:pt x="54" y="278"/>
                  </a:cubicBezTo>
                  <a:cubicBezTo>
                    <a:pt x="43" y="272"/>
                    <a:pt x="31" y="267"/>
                    <a:pt x="20" y="260"/>
                  </a:cubicBezTo>
                  <a:cubicBezTo>
                    <a:pt x="15" y="257"/>
                    <a:pt x="10" y="252"/>
                    <a:pt x="8" y="246"/>
                  </a:cubicBezTo>
                  <a:cubicBezTo>
                    <a:pt x="6" y="238"/>
                    <a:pt x="12" y="231"/>
                    <a:pt x="17" y="225"/>
                  </a:cubicBezTo>
                  <a:cubicBezTo>
                    <a:pt x="23" y="220"/>
                    <a:pt x="30" y="215"/>
                    <a:pt x="37" y="210"/>
                  </a:cubicBezTo>
                  <a:cubicBezTo>
                    <a:pt x="46" y="203"/>
                    <a:pt x="54" y="197"/>
                    <a:pt x="63" y="191"/>
                  </a:cubicBezTo>
                  <a:cubicBezTo>
                    <a:pt x="81" y="178"/>
                    <a:pt x="98" y="166"/>
                    <a:pt x="115" y="153"/>
                  </a:cubicBezTo>
                  <a:cubicBezTo>
                    <a:pt x="150" y="128"/>
                    <a:pt x="185" y="104"/>
                    <a:pt x="220" y="79"/>
                  </a:cubicBezTo>
                  <a:cubicBezTo>
                    <a:pt x="239" y="66"/>
                    <a:pt x="258" y="53"/>
                    <a:pt x="277" y="41"/>
                  </a:cubicBezTo>
                  <a:cubicBezTo>
                    <a:pt x="284" y="37"/>
                    <a:pt x="291" y="32"/>
                    <a:pt x="297" y="28"/>
                  </a:cubicBezTo>
                  <a:cubicBezTo>
                    <a:pt x="303" y="23"/>
                    <a:pt x="310" y="18"/>
                    <a:pt x="318" y="18"/>
                  </a:cubicBezTo>
                  <a:cubicBezTo>
                    <a:pt x="318" y="17"/>
                    <a:pt x="318" y="17"/>
                    <a:pt x="318" y="16"/>
                  </a:cubicBezTo>
                  <a:cubicBezTo>
                    <a:pt x="301" y="20"/>
                    <a:pt x="287" y="32"/>
                    <a:pt x="273" y="41"/>
                  </a:cubicBezTo>
                  <a:cubicBezTo>
                    <a:pt x="256" y="53"/>
                    <a:pt x="238" y="65"/>
                    <a:pt x="221" y="77"/>
                  </a:cubicBezTo>
                  <a:cubicBezTo>
                    <a:pt x="204" y="89"/>
                    <a:pt x="187" y="102"/>
                    <a:pt x="170" y="114"/>
                  </a:cubicBezTo>
                  <a:cubicBezTo>
                    <a:pt x="152" y="127"/>
                    <a:pt x="135" y="139"/>
                    <a:pt x="118" y="151"/>
                  </a:cubicBezTo>
                  <a:cubicBezTo>
                    <a:pt x="102" y="163"/>
                    <a:pt x="87" y="175"/>
                    <a:pt x="71" y="187"/>
                  </a:cubicBezTo>
                  <a:cubicBezTo>
                    <a:pt x="55" y="199"/>
                    <a:pt x="40" y="210"/>
                    <a:pt x="26" y="223"/>
                  </a:cubicBezTo>
                  <a:cubicBezTo>
                    <a:pt x="20" y="228"/>
                    <a:pt x="14" y="234"/>
                    <a:pt x="9" y="241"/>
                  </a:cubicBezTo>
                  <a:cubicBezTo>
                    <a:pt x="5" y="246"/>
                    <a:pt x="1" y="252"/>
                    <a:pt x="3" y="258"/>
                  </a:cubicBezTo>
                  <a:cubicBezTo>
                    <a:pt x="4" y="265"/>
                    <a:pt x="14" y="269"/>
                    <a:pt x="20" y="272"/>
                  </a:cubicBezTo>
                  <a:cubicBezTo>
                    <a:pt x="29" y="276"/>
                    <a:pt x="38" y="279"/>
                    <a:pt x="47" y="283"/>
                  </a:cubicBezTo>
                  <a:cubicBezTo>
                    <a:pt x="55" y="286"/>
                    <a:pt x="64" y="290"/>
                    <a:pt x="73" y="293"/>
                  </a:cubicBezTo>
                  <a:cubicBezTo>
                    <a:pt x="82" y="296"/>
                    <a:pt x="91" y="300"/>
                    <a:pt x="100" y="303"/>
                  </a:cubicBezTo>
                  <a:cubicBezTo>
                    <a:pt x="109" y="306"/>
                    <a:pt x="118" y="309"/>
                    <a:pt x="127" y="313"/>
                  </a:cubicBezTo>
                  <a:cubicBezTo>
                    <a:pt x="134" y="317"/>
                    <a:pt x="142" y="321"/>
                    <a:pt x="151" y="321"/>
                  </a:cubicBezTo>
                  <a:cubicBezTo>
                    <a:pt x="152" y="322"/>
                    <a:pt x="152" y="320"/>
                    <a:pt x="152" y="319"/>
                  </a:cubicBezTo>
                  <a:cubicBezTo>
                    <a:pt x="147" y="313"/>
                    <a:pt x="139" y="309"/>
                    <a:pt x="132" y="305"/>
                  </a:cubicBezTo>
                  <a:cubicBezTo>
                    <a:pt x="124" y="300"/>
                    <a:pt x="116" y="297"/>
                    <a:pt x="108" y="293"/>
                  </a:cubicBezTo>
                  <a:cubicBezTo>
                    <a:pt x="91" y="286"/>
                    <a:pt x="73" y="280"/>
                    <a:pt x="56" y="273"/>
                  </a:cubicBezTo>
                  <a:cubicBezTo>
                    <a:pt x="47" y="269"/>
                    <a:pt x="39" y="266"/>
                    <a:pt x="31" y="262"/>
                  </a:cubicBezTo>
                  <a:cubicBezTo>
                    <a:pt x="27" y="260"/>
                    <a:pt x="24" y="258"/>
                    <a:pt x="21" y="256"/>
                  </a:cubicBezTo>
                  <a:cubicBezTo>
                    <a:pt x="17" y="253"/>
                    <a:pt x="12" y="249"/>
                    <a:pt x="13" y="244"/>
                  </a:cubicBezTo>
                  <a:cubicBezTo>
                    <a:pt x="14" y="240"/>
                    <a:pt x="17" y="237"/>
                    <a:pt x="20" y="234"/>
                  </a:cubicBezTo>
                  <a:cubicBezTo>
                    <a:pt x="23" y="231"/>
                    <a:pt x="27" y="228"/>
                    <a:pt x="31" y="225"/>
                  </a:cubicBezTo>
                  <a:cubicBezTo>
                    <a:pt x="39" y="219"/>
                    <a:pt x="47" y="212"/>
                    <a:pt x="56" y="205"/>
                  </a:cubicBezTo>
                  <a:cubicBezTo>
                    <a:pt x="89" y="179"/>
                    <a:pt x="123" y="153"/>
                    <a:pt x="158" y="128"/>
                  </a:cubicBezTo>
                  <a:cubicBezTo>
                    <a:pt x="175" y="115"/>
                    <a:pt x="192" y="103"/>
                    <a:pt x="210" y="90"/>
                  </a:cubicBezTo>
                  <a:cubicBezTo>
                    <a:pt x="226" y="78"/>
                    <a:pt x="243" y="67"/>
                    <a:pt x="259" y="54"/>
                  </a:cubicBezTo>
                  <a:cubicBezTo>
                    <a:pt x="270" y="45"/>
                    <a:pt x="281" y="36"/>
                    <a:pt x="294" y="28"/>
                  </a:cubicBezTo>
                  <a:cubicBezTo>
                    <a:pt x="295" y="28"/>
                    <a:pt x="294" y="26"/>
                    <a:pt x="292" y="2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2" name="Freeform 535"/>
            <p:cNvSpPr/>
            <p:nvPr/>
          </p:nvSpPr>
          <p:spPr bwMode="auto">
            <a:xfrm>
              <a:off x="2217" y="1171"/>
              <a:ext cx="99" cy="428"/>
            </a:xfrm>
            <a:custGeom>
              <a:avLst/>
              <a:gdLst>
                <a:gd name="T0" fmla="*/ 37 w 77"/>
                <a:gd name="T1" fmla="*/ 10 h 331"/>
                <a:gd name="T2" fmla="*/ 34 w 77"/>
                <a:gd name="T3" fmla="*/ 216 h 331"/>
                <a:gd name="T4" fmla="*/ 47 w 77"/>
                <a:gd name="T5" fmla="*/ 235 h 331"/>
                <a:gd name="T6" fmla="*/ 36 w 77"/>
                <a:gd name="T7" fmla="*/ 231 h 331"/>
                <a:gd name="T8" fmla="*/ 50 w 77"/>
                <a:gd name="T9" fmla="*/ 244 h 331"/>
                <a:gd name="T10" fmla="*/ 24 w 77"/>
                <a:gd name="T11" fmla="*/ 272 h 331"/>
                <a:gd name="T12" fmla="*/ 36 w 77"/>
                <a:gd name="T13" fmla="*/ 234 h 331"/>
                <a:gd name="T14" fmla="*/ 22 w 77"/>
                <a:gd name="T15" fmla="*/ 267 h 331"/>
                <a:gd name="T16" fmla="*/ 37 w 77"/>
                <a:gd name="T17" fmla="*/ 231 h 331"/>
                <a:gd name="T18" fmla="*/ 25 w 77"/>
                <a:gd name="T19" fmla="*/ 237 h 331"/>
                <a:gd name="T20" fmla="*/ 29 w 77"/>
                <a:gd name="T21" fmla="*/ 267 h 331"/>
                <a:gd name="T22" fmla="*/ 4 w 77"/>
                <a:gd name="T23" fmla="*/ 305 h 331"/>
                <a:gd name="T24" fmla="*/ 25 w 77"/>
                <a:gd name="T25" fmla="*/ 267 h 331"/>
                <a:gd name="T26" fmla="*/ 5 w 77"/>
                <a:gd name="T27" fmla="*/ 326 h 331"/>
                <a:gd name="T28" fmla="*/ 29 w 77"/>
                <a:gd name="T29" fmla="*/ 272 h 331"/>
                <a:gd name="T30" fmla="*/ 18 w 77"/>
                <a:gd name="T31" fmla="*/ 327 h 331"/>
                <a:gd name="T32" fmla="*/ 22 w 77"/>
                <a:gd name="T33" fmla="*/ 300 h 331"/>
                <a:gd name="T34" fmla="*/ 35 w 77"/>
                <a:gd name="T35" fmla="*/ 301 h 331"/>
                <a:gd name="T36" fmla="*/ 31 w 77"/>
                <a:gd name="T37" fmla="*/ 317 h 331"/>
                <a:gd name="T38" fmla="*/ 43 w 77"/>
                <a:gd name="T39" fmla="*/ 270 h 331"/>
                <a:gd name="T40" fmla="*/ 43 w 77"/>
                <a:gd name="T41" fmla="*/ 315 h 331"/>
                <a:gd name="T42" fmla="*/ 39 w 77"/>
                <a:gd name="T43" fmla="*/ 273 h 331"/>
                <a:gd name="T44" fmla="*/ 45 w 77"/>
                <a:gd name="T45" fmla="*/ 304 h 331"/>
                <a:gd name="T46" fmla="*/ 44 w 77"/>
                <a:gd name="T47" fmla="*/ 302 h 331"/>
                <a:gd name="T48" fmla="*/ 49 w 77"/>
                <a:gd name="T49" fmla="*/ 270 h 331"/>
                <a:gd name="T50" fmla="*/ 50 w 77"/>
                <a:gd name="T51" fmla="*/ 312 h 331"/>
                <a:gd name="T52" fmla="*/ 53 w 77"/>
                <a:gd name="T53" fmla="*/ 266 h 331"/>
                <a:gd name="T54" fmla="*/ 73 w 77"/>
                <a:gd name="T55" fmla="*/ 315 h 331"/>
                <a:gd name="T56" fmla="*/ 61 w 77"/>
                <a:gd name="T57" fmla="*/ 286 h 331"/>
                <a:gd name="T58" fmla="*/ 62 w 77"/>
                <a:gd name="T59" fmla="*/ 272 h 331"/>
                <a:gd name="T60" fmla="*/ 76 w 77"/>
                <a:gd name="T61" fmla="*/ 315 h 331"/>
                <a:gd name="T62" fmla="*/ 60 w 77"/>
                <a:gd name="T63" fmla="*/ 260 h 331"/>
                <a:gd name="T64" fmla="*/ 70 w 77"/>
                <a:gd name="T65" fmla="*/ 323 h 331"/>
                <a:gd name="T66" fmla="*/ 55 w 77"/>
                <a:gd name="T67" fmla="*/ 320 h 331"/>
                <a:gd name="T68" fmla="*/ 48 w 77"/>
                <a:gd name="T69" fmla="*/ 280 h 331"/>
                <a:gd name="T70" fmla="*/ 50 w 77"/>
                <a:gd name="T71" fmla="*/ 310 h 331"/>
                <a:gd name="T72" fmla="*/ 46 w 77"/>
                <a:gd name="T73" fmla="*/ 301 h 331"/>
                <a:gd name="T74" fmla="*/ 43 w 77"/>
                <a:gd name="T75" fmla="*/ 312 h 331"/>
                <a:gd name="T76" fmla="*/ 41 w 77"/>
                <a:gd name="T77" fmla="*/ 273 h 331"/>
                <a:gd name="T78" fmla="*/ 41 w 77"/>
                <a:gd name="T79" fmla="*/ 313 h 331"/>
                <a:gd name="T80" fmla="*/ 41 w 77"/>
                <a:gd name="T81" fmla="*/ 270 h 331"/>
                <a:gd name="T82" fmla="*/ 33 w 77"/>
                <a:gd name="T83" fmla="*/ 315 h 331"/>
                <a:gd name="T84" fmla="*/ 33 w 77"/>
                <a:gd name="T85" fmla="*/ 299 h 331"/>
                <a:gd name="T86" fmla="*/ 28 w 77"/>
                <a:gd name="T87" fmla="*/ 285 h 331"/>
                <a:gd name="T88" fmla="*/ 16 w 77"/>
                <a:gd name="T89" fmla="*/ 326 h 331"/>
                <a:gd name="T90" fmla="*/ 27 w 77"/>
                <a:gd name="T91" fmla="*/ 271 h 331"/>
                <a:gd name="T92" fmla="*/ 6 w 77"/>
                <a:gd name="T93" fmla="*/ 323 h 331"/>
                <a:gd name="T94" fmla="*/ 23 w 77"/>
                <a:gd name="T95" fmla="*/ 266 h 331"/>
                <a:gd name="T96" fmla="*/ 12 w 77"/>
                <a:gd name="T97" fmla="*/ 291 h 331"/>
                <a:gd name="T98" fmla="*/ 46 w 77"/>
                <a:gd name="T99" fmla="*/ 271 h 331"/>
                <a:gd name="T100" fmla="*/ 16 w 77"/>
                <a:gd name="T101" fmla="*/ 262 h 331"/>
                <a:gd name="T102" fmla="*/ 48 w 77"/>
                <a:gd name="T103" fmla="*/ 248 h 331"/>
                <a:gd name="T104" fmla="*/ 22 w 77"/>
                <a:gd name="T105" fmla="*/ 269 h 331"/>
                <a:gd name="T106" fmla="*/ 36 w 77"/>
                <a:gd name="T107" fmla="*/ 231 h 331"/>
                <a:gd name="T108" fmla="*/ 26 w 77"/>
                <a:gd name="T109" fmla="*/ 272 h 331"/>
                <a:gd name="T110" fmla="*/ 48 w 77"/>
                <a:gd name="T111" fmla="*/ 246 h 331"/>
                <a:gd name="T112" fmla="*/ 25 w 77"/>
                <a:gd name="T113" fmla="*/ 241 h 331"/>
                <a:gd name="T114" fmla="*/ 57 w 77"/>
                <a:gd name="T115" fmla="*/ 247 h 331"/>
                <a:gd name="T116" fmla="*/ 31 w 77"/>
                <a:gd name="T117" fmla="*/ 241 h 331"/>
                <a:gd name="T118" fmla="*/ 31 w 77"/>
                <a:gd name="T119" fmla="*/ 112 h 331"/>
                <a:gd name="T120" fmla="*/ 56 w 77"/>
                <a:gd name="T121" fmla="*/ 4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7" h="331">
                  <a:moveTo>
                    <a:pt x="75" y="21"/>
                  </a:moveTo>
                  <a:cubicBezTo>
                    <a:pt x="76" y="15"/>
                    <a:pt x="77" y="7"/>
                    <a:pt x="72" y="3"/>
                  </a:cubicBezTo>
                  <a:cubicBezTo>
                    <a:pt x="68" y="0"/>
                    <a:pt x="61" y="0"/>
                    <a:pt x="56" y="1"/>
                  </a:cubicBezTo>
                  <a:cubicBezTo>
                    <a:pt x="49" y="3"/>
                    <a:pt x="43" y="6"/>
                    <a:pt x="37" y="10"/>
                  </a:cubicBezTo>
                  <a:cubicBezTo>
                    <a:pt x="31" y="15"/>
                    <a:pt x="27" y="21"/>
                    <a:pt x="24" y="29"/>
                  </a:cubicBezTo>
                  <a:cubicBezTo>
                    <a:pt x="15" y="51"/>
                    <a:pt x="21" y="77"/>
                    <a:pt x="26" y="100"/>
                  </a:cubicBezTo>
                  <a:cubicBezTo>
                    <a:pt x="32" y="129"/>
                    <a:pt x="40" y="159"/>
                    <a:pt x="38" y="189"/>
                  </a:cubicBezTo>
                  <a:cubicBezTo>
                    <a:pt x="38" y="198"/>
                    <a:pt x="36" y="207"/>
                    <a:pt x="34" y="216"/>
                  </a:cubicBezTo>
                  <a:cubicBezTo>
                    <a:pt x="32" y="224"/>
                    <a:pt x="29" y="232"/>
                    <a:pt x="29" y="241"/>
                  </a:cubicBezTo>
                  <a:cubicBezTo>
                    <a:pt x="29" y="242"/>
                    <a:pt x="31" y="242"/>
                    <a:pt x="31" y="241"/>
                  </a:cubicBezTo>
                  <a:cubicBezTo>
                    <a:pt x="32" y="237"/>
                    <a:pt x="34" y="233"/>
                    <a:pt x="38" y="232"/>
                  </a:cubicBezTo>
                  <a:cubicBezTo>
                    <a:pt x="41" y="231"/>
                    <a:pt x="45" y="234"/>
                    <a:pt x="47" y="235"/>
                  </a:cubicBezTo>
                  <a:cubicBezTo>
                    <a:pt x="53" y="240"/>
                    <a:pt x="58" y="250"/>
                    <a:pt x="54" y="257"/>
                  </a:cubicBezTo>
                  <a:cubicBezTo>
                    <a:pt x="50" y="265"/>
                    <a:pt x="37" y="269"/>
                    <a:pt x="30" y="264"/>
                  </a:cubicBezTo>
                  <a:cubicBezTo>
                    <a:pt x="23" y="259"/>
                    <a:pt x="25" y="248"/>
                    <a:pt x="28" y="242"/>
                  </a:cubicBezTo>
                  <a:cubicBezTo>
                    <a:pt x="29" y="238"/>
                    <a:pt x="32" y="233"/>
                    <a:pt x="36" y="231"/>
                  </a:cubicBezTo>
                  <a:cubicBezTo>
                    <a:pt x="40" y="229"/>
                    <a:pt x="46" y="231"/>
                    <a:pt x="48" y="235"/>
                  </a:cubicBezTo>
                  <a:cubicBezTo>
                    <a:pt x="54" y="242"/>
                    <a:pt x="53" y="255"/>
                    <a:pt x="49" y="263"/>
                  </a:cubicBezTo>
                  <a:cubicBezTo>
                    <a:pt x="50" y="263"/>
                    <a:pt x="50" y="264"/>
                    <a:pt x="51" y="264"/>
                  </a:cubicBezTo>
                  <a:cubicBezTo>
                    <a:pt x="53" y="258"/>
                    <a:pt x="52" y="250"/>
                    <a:pt x="50" y="244"/>
                  </a:cubicBezTo>
                  <a:cubicBezTo>
                    <a:pt x="48" y="239"/>
                    <a:pt x="45" y="232"/>
                    <a:pt x="39" y="231"/>
                  </a:cubicBezTo>
                  <a:cubicBezTo>
                    <a:pt x="31" y="229"/>
                    <a:pt x="23" y="237"/>
                    <a:pt x="20" y="244"/>
                  </a:cubicBezTo>
                  <a:cubicBezTo>
                    <a:pt x="18" y="248"/>
                    <a:pt x="17" y="253"/>
                    <a:pt x="19" y="258"/>
                  </a:cubicBezTo>
                  <a:cubicBezTo>
                    <a:pt x="20" y="263"/>
                    <a:pt x="23" y="267"/>
                    <a:pt x="24" y="272"/>
                  </a:cubicBezTo>
                  <a:cubicBezTo>
                    <a:pt x="24" y="272"/>
                    <a:pt x="25" y="272"/>
                    <a:pt x="26" y="272"/>
                  </a:cubicBezTo>
                  <a:cubicBezTo>
                    <a:pt x="23" y="267"/>
                    <a:pt x="21" y="261"/>
                    <a:pt x="20" y="256"/>
                  </a:cubicBezTo>
                  <a:cubicBezTo>
                    <a:pt x="20" y="250"/>
                    <a:pt x="21" y="245"/>
                    <a:pt x="25" y="240"/>
                  </a:cubicBezTo>
                  <a:cubicBezTo>
                    <a:pt x="28" y="237"/>
                    <a:pt x="32" y="234"/>
                    <a:pt x="36" y="234"/>
                  </a:cubicBezTo>
                  <a:cubicBezTo>
                    <a:pt x="41" y="234"/>
                    <a:pt x="44" y="238"/>
                    <a:pt x="46" y="241"/>
                  </a:cubicBezTo>
                  <a:cubicBezTo>
                    <a:pt x="48" y="245"/>
                    <a:pt x="49" y="250"/>
                    <a:pt x="49" y="254"/>
                  </a:cubicBezTo>
                  <a:cubicBezTo>
                    <a:pt x="49" y="258"/>
                    <a:pt x="48" y="261"/>
                    <a:pt x="44" y="262"/>
                  </a:cubicBezTo>
                  <a:cubicBezTo>
                    <a:pt x="38" y="266"/>
                    <a:pt x="29" y="267"/>
                    <a:pt x="22" y="267"/>
                  </a:cubicBezTo>
                  <a:cubicBezTo>
                    <a:pt x="21" y="267"/>
                    <a:pt x="21" y="268"/>
                    <a:pt x="21" y="269"/>
                  </a:cubicBezTo>
                  <a:cubicBezTo>
                    <a:pt x="29" y="273"/>
                    <a:pt x="39" y="276"/>
                    <a:pt x="45" y="268"/>
                  </a:cubicBezTo>
                  <a:cubicBezTo>
                    <a:pt x="51" y="261"/>
                    <a:pt x="52" y="251"/>
                    <a:pt x="50" y="243"/>
                  </a:cubicBezTo>
                  <a:cubicBezTo>
                    <a:pt x="48" y="237"/>
                    <a:pt x="45" y="229"/>
                    <a:pt x="37" y="231"/>
                  </a:cubicBezTo>
                  <a:cubicBezTo>
                    <a:pt x="30" y="233"/>
                    <a:pt x="25" y="240"/>
                    <a:pt x="22" y="246"/>
                  </a:cubicBezTo>
                  <a:cubicBezTo>
                    <a:pt x="19" y="250"/>
                    <a:pt x="16" y="256"/>
                    <a:pt x="16" y="262"/>
                  </a:cubicBezTo>
                  <a:cubicBezTo>
                    <a:pt x="17" y="262"/>
                    <a:pt x="18" y="262"/>
                    <a:pt x="19" y="262"/>
                  </a:cubicBezTo>
                  <a:cubicBezTo>
                    <a:pt x="19" y="254"/>
                    <a:pt x="20" y="243"/>
                    <a:pt x="25" y="237"/>
                  </a:cubicBezTo>
                  <a:cubicBezTo>
                    <a:pt x="32" y="231"/>
                    <a:pt x="44" y="233"/>
                    <a:pt x="49" y="240"/>
                  </a:cubicBezTo>
                  <a:cubicBezTo>
                    <a:pt x="54" y="247"/>
                    <a:pt x="54" y="258"/>
                    <a:pt x="50" y="265"/>
                  </a:cubicBezTo>
                  <a:cubicBezTo>
                    <a:pt x="47" y="268"/>
                    <a:pt x="44" y="270"/>
                    <a:pt x="39" y="270"/>
                  </a:cubicBezTo>
                  <a:cubicBezTo>
                    <a:pt x="36" y="270"/>
                    <a:pt x="32" y="268"/>
                    <a:pt x="29" y="267"/>
                  </a:cubicBezTo>
                  <a:cubicBezTo>
                    <a:pt x="25" y="266"/>
                    <a:pt x="22" y="266"/>
                    <a:pt x="19" y="269"/>
                  </a:cubicBezTo>
                  <a:cubicBezTo>
                    <a:pt x="17" y="271"/>
                    <a:pt x="16" y="274"/>
                    <a:pt x="15" y="276"/>
                  </a:cubicBezTo>
                  <a:cubicBezTo>
                    <a:pt x="14" y="279"/>
                    <a:pt x="13" y="282"/>
                    <a:pt x="12" y="285"/>
                  </a:cubicBezTo>
                  <a:cubicBezTo>
                    <a:pt x="9" y="291"/>
                    <a:pt x="6" y="298"/>
                    <a:pt x="4" y="305"/>
                  </a:cubicBezTo>
                  <a:cubicBezTo>
                    <a:pt x="2" y="311"/>
                    <a:pt x="0" y="318"/>
                    <a:pt x="1" y="324"/>
                  </a:cubicBezTo>
                  <a:cubicBezTo>
                    <a:pt x="1" y="325"/>
                    <a:pt x="2" y="326"/>
                    <a:pt x="3" y="325"/>
                  </a:cubicBezTo>
                  <a:cubicBezTo>
                    <a:pt x="10" y="318"/>
                    <a:pt x="12" y="309"/>
                    <a:pt x="14" y="300"/>
                  </a:cubicBezTo>
                  <a:cubicBezTo>
                    <a:pt x="17" y="289"/>
                    <a:pt x="22" y="278"/>
                    <a:pt x="25" y="267"/>
                  </a:cubicBezTo>
                  <a:cubicBezTo>
                    <a:pt x="25" y="266"/>
                    <a:pt x="23" y="265"/>
                    <a:pt x="23" y="266"/>
                  </a:cubicBezTo>
                  <a:cubicBezTo>
                    <a:pt x="17" y="274"/>
                    <a:pt x="16" y="284"/>
                    <a:pt x="13" y="293"/>
                  </a:cubicBezTo>
                  <a:cubicBezTo>
                    <a:pt x="10" y="303"/>
                    <a:pt x="3" y="313"/>
                    <a:pt x="4" y="324"/>
                  </a:cubicBezTo>
                  <a:cubicBezTo>
                    <a:pt x="4" y="325"/>
                    <a:pt x="5" y="326"/>
                    <a:pt x="5" y="326"/>
                  </a:cubicBezTo>
                  <a:cubicBezTo>
                    <a:pt x="9" y="326"/>
                    <a:pt x="12" y="322"/>
                    <a:pt x="13" y="319"/>
                  </a:cubicBezTo>
                  <a:cubicBezTo>
                    <a:pt x="16" y="314"/>
                    <a:pt x="18" y="309"/>
                    <a:pt x="20" y="303"/>
                  </a:cubicBezTo>
                  <a:cubicBezTo>
                    <a:pt x="22" y="297"/>
                    <a:pt x="23" y="291"/>
                    <a:pt x="25" y="285"/>
                  </a:cubicBezTo>
                  <a:cubicBezTo>
                    <a:pt x="26" y="280"/>
                    <a:pt x="27" y="276"/>
                    <a:pt x="29" y="272"/>
                  </a:cubicBezTo>
                  <a:cubicBezTo>
                    <a:pt x="28" y="272"/>
                    <a:pt x="27" y="271"/>
                    <a:pt x="27" y="271"/>
                  </a:cubicBezTo>
                  <a:cubicBezTo>
                    <a:pt x="27" y="280"/>
                    <a:pt x="23" y="289"/>
                    <a:pt x="21" y="298"/>
                  </a:cubicBezTo>
                  <a:cubicBezTo>
                    <a:pt x="19" y="308"/>
                    <a:pt x="16" y="317"/>
                    <a:pt x="16" y="327"/>
                  </a:cubicBezTo>
                  <a:cubicBezTo>
                    <a:pt x="16" y="328"/>
                    <a:pt x="17" y="328"/>
                    <a:pt x="18" y="327"/>
                  </a:cubicBezTo>
                  <a:cubicBezTo>
                    <a:pt x="23" y="320"/>
                    <a:pt x="26" y="311"/>
                    <a:pt x="28" y="302"/>
                  </a:cubicBezTo>
                  <a:cubicBezTo>
                    <a:pt x="31" y="293"/>
                    <a:pt x="32" y="283"/>
                    <a:pt x="33" y="274"/>
                  </a:cubicBezTo>
                  <a:cubicBezTo>
                    <a:pt x="33" y="272"/>
                    <a:pt x="31" y="272"/>
                    <a:pt x="31" y="273"/>
                  </a:cubicBezTo>
                  <a:cubicBezTo>
                    <a:pt x="25" y="280"/>
                    <a:pt x="23" y="291"/>
                    <a:pt x="22" y="300"/>
                  </a:cubicBezTo>
                  <a:cubicBezTo>
                    <a:pt x="21" y="306"/>
                    <a:pt x="21" y="311"/>
                    <a:pt x="21" y="317"/>
                  </a:cubicBezTo>
                  <a:cubicBezTo>
                    <a:pt x="21" y="321"/>
                    <a:pt x="21" y="326"/>
                    <a:pt x="23" y="330"/>
                  </a:cubicBezTo>
                  <a:cubicBezTo>
                    <a:pt x="23" y="330"/>
                    <a:pt x="24" y="331"/>
                    <a:pt x="25" y="330"/>
                  </a:cubicBezTo>
                  <a:cubicBezTo>
                    <a:pt x="31" y="322"/>
                    <a:pt x="34" y="311"/>
                    <a:pt x="35" y="301"/>
                  </a:cubicBezTo>
                  <a:cubicBezTo>
                    <a:pt x="37" y="290"/>
                    <a:pt x="37" y="279"/>
                    <a:pt x="40" y="268"/>
                  </a:cubicBezTo>
                  <a:cubicBezTo>
                    <a:pt x="40" y="268"/>
                    <a:pt x="39" y="268"/>
                    <a:pt x="38" y="268"/>
                  </a:cubicBezTo>
                  <a:cubicBezTo>
                    <a:pt x="35" y="280"/>
                    <a:pt x="35" y="292"/>
                    <a:pt x="32" y="304"/>
                  </a:cubicBezTo>
                  <a:cubicBezTo>
                    <a:pt x="31" y="308"/>
                    <a:pt x="31" y="312"/>
                    <a:pt x="31" y="317"/>
                  </a:cubicBezTo>
                  <a:cubicBezTo>
                    <a:pt x="31" y="320"/>
                    <a:pt x="31" y="325"/>
                    <a:pt x="34" y="327"/>
                  </a:cubicBezTo>
                  <a:cubicBezTo>
                    <a:pt x="34" y="327"/>
                    <a:pt x="35" y="328"/>
                    <a:pt x="36" y="327"/>
                  </a:cubicBezTo>
                  <a:cubicBezTo>
                    <a:pt x="41" y="321"/>
                    <a:pt x="41" y="312"/>
                    <a:pt x="41" y="304"/>
                  </a:cubicBezTo>
                  <a:cubicBezTo>
                    <a:pt x="41" y="293"/>
                    <a:pt x="42" y="281"/>
                    <a:pt x="43" y="270"/>
                  </a:cubicBezTo>
                  <a:cubicBezTo>
                    <a:pt x="42" y="270"/>
                    <a:pt x="41" y="270"/>
                    <a:pt x="41" y="270"/>
                  </a:cubicBezTo>
                  <a:cubicBezTo>
                    <a:pt x="40" y="289"/>
                    <a:pt x="32" y="308"/>
                    <a:pt x="38" y="327"/>
                  </a:cubicBezTo>
                  <a:cubicBezTo>
                    <a:pt x="38" y="328"/>
                    <a:pt x="39" y="328"/>
                    <a:pt x="40" y="327"/>
                  </a:cubicBezTo>
                  <a:cubicBezTo>
                    <a:pt x="42" y="324"/>
                    <a:pt x="43" y="320"/>
                    <a:pt x="43" y="315"/>
                  </a:cubicBezTo>
                  <a:cubicBezTo>
                    <a:pt x="44" y="311"/>
                    <a:pt x="44" y="306"/>
                    <a:pt x="43" y="301"/>
                  </a:cubicBezTo>
                  <a:cubicBezTo>
                    <a:pt x="43" y="296"/>
                    <a:pt x="44" y="291"/>
                    <a:pt x="44" y="286"/>
                  </a:cubicBezTo>
                  <a:cubicBezTo>
                    <a:pt x="44" y="282"/>
                    <a:pt x="44" y="276"/>
                    <a:pt x="41" y="273"/>
                  </a:cubicBezTo>
                  <a:cubicBezTo>
                    <a:pt x="41" y="272"/>
                    <a:pt x="40" y="272"/>
                    <a:pt x="39" y="273"/>
                  </a:cubicBezTo>
                  <a:cubicBezTo>
                    <a:pt x="36" y="280"/>
                    <a:pt x="35" y="290"/>
                    <a:pt x="35" y="298"/>
                  </a:cubicBezTo>
                  <a:cubicBezTo>
                    <a:pt x="35" y="307"/>
                    <a:pt x="36" y="316"/>
                    <a:pt x="39" y="324"/>
                  </a:cubicBezTo>
                  <a:cubicBezTo>
                    <a:pt x="40" y="325"/>
                    <a:pt x="41" y="325"/>
                    <a:pt x="41" y="324"/>
                  </a:cubicBezTo>
                  <a:cubicBezTo>
                    <a:pt x="46" y="319"/>
                    <a:pt x="45" y="311"/>
                    <a:pt x="45" y="304"/>
                  </a:cubicBezTo>
                  <a:cubicBezTo>
                    <a:pt x="45" y="299"/>
                    <a:pt x="45" y="294"/>
                    <a:pt x="45" y="290"/>
                  </a:cubicBezTo>
                  <a:cubicBezTo>
                    <a:pt x="45" y="284"/>
                    <a:pt x="45" y="278"/>
                    <a:pt x="46" y="272"/>
                  </a:cubicBezTo>
                  <a:cubicBezTo>
                    <a:pt x="45" y="272"/>
                    <a:pt x="44" y="271"/>
                    <a:pt x="44" y="271"/>
                  </a:cubicBezTo>
                  <a:cubicBezTo>
                    <a:pt x="42" y="281"/>
                    <a:pt x="44" y="291"/>
                    <a:pt x="44" y="302"/>
                  </a:cubicBezTo>
                  <a:cubicBezTo>
                    <a:pt x="44" y="308"/>
                    <a:pt x="42" y="317"/>
                    <a:pt x="47" y="322"/>
                  </a:cubicBezTo>
                  <a:cubicBezTo>
                    <a:pt x="47" y="323"/>
                    <a:pt x="48" y="323"/>
                    <a:pt x="49" y="322"/>
                  </a:cubicBezTo>
                  <a:cubicBezTo>
                    <a:pt x="54" y="315"/>
                    <a:pt x="53" y="305"/>
                    <a:pt x="52" y="297"/>
                  </a:cubicBezTo>
                  <a:cubicBezTo>
                    <a:pt x="52" y="288"/>
                    <a:pt x="50" y="279"/>
                    <a:pt x="49" y="270"/>
                  </a:cubicBezTo>
                  <a:cubicBezTo>
                    <a:pt x="49" y="268"/>
                    <a:pt x="47" y="268"/>
                    <a:pt x="47" y="270"/>
                  </a:cubicBezTo>
                  <a:cubicBezTo>
                    <a:pt x="46" y="273"/>
                    <a:pt x="46" y="277"/>
                    <a:pt x="46" y="280"/>
                  </a:cubicBezTo>
                  <a:cubicBezTo>
                    <a:pt x="46" y="286"/>
                    <a:pt x="46" y="292"/>
                    <a:pt x="47" y="297"/>
                  </a:cubicBezTo>
                  <a:cubicBezTo>
                    <a:pt x="47" y="302"/>
                    <a:pt x="48" y="307"/>
                    <a:pt x="50" y="312"/>
                  </a:cubicBezTo>
                  <a:cubicBezTo>
                    <a:pt x="51" y="315"/>
                    <a:pt x="52" y="319"/>
                    <a:pt x="55" y="321"/>
                  </a:cubicBezTo>
                  <a:cubicBezTo>
                    <a:pt x="56" y="321"/>
                    <a:pt x="57" y="321"/>
                    <a:pt x="57" y="320"/>
                  </a:cubicBezTo>
                  <a:cubicBezTo>
                    <a:pt x="60" y="302"/>
                    <a:pt x="57" y="284"/>
                    <a:pt x="56" y="266"/>
                  </a:cubicBezTo>
                  <a:cubicBezTo>
                    <a:pt x="56" y="264"/>
                    <a:pt x="53" y="264"/>
                    <a:pt x="53" y="266"/>
                  </a:cubicBezTo>
                  <a:cubicBezTo>
                    <a:pt x="53" y="276"/>
                    <a:pt x="55" y="285"/>
                    <a:pt x="58" y="295"/>
                  </a:cubicBezTo>
                  <a:cubicBezTo>
                    <a:pt x="60" y="305"/>
                    <a:pt x="64" y="314"/>
                    <a:pt x="68" y="324"/>
                  </a:cubicBezTo>
                  <a:cubicBezTo>
                    <a:pt x="68" y="324"/>
                    <a:pt x="69" y="325"/>
                    <a:pt x="70" y="324"/>
                  </a:cubicBezTo>
                  <a:cubicBezTo>
                    <a:pt x="72" y="323"/>
                    <a:pt x="73" y="318"/>
                    <a:pt x="73" y="315"/>
                  </a:cubicBezTo>
                  <a:cubicBezTo>
                    <a:pt x="73" y="310"/>
                    <a:pt x="72" y="305"/>
                    <a:pt x="71" y="300"/>
                  </a:cubicBezTo>
                  <a:cubicBezTo>
                    <a:pt x="69" y="286"/>
                    <a:pt x="66" y="273"/>
                    <a:pt x="62" y="259"/>
                  </a:cubicBezTo>
                  <a:cubicBezTo>
                    <a:pt x="62" y="259"/>
                    <a:pt x="60" y="258"/>
                    <a:pt x="60" y="259"/>
                  </a:cubicBezTo>
                  <a:cubicBezTo>
                    <a:pt x="54" y="266"/>
                    <a:pt x="58" y="278"/>
                    <a:pt x="61" y="286"/>
                  </a:cubicBezTo>
                  <a:cubicBezTo>
                    <a:pt x="65" y="296"/>
                    <a:pt x="70" y="305"/>
                    <a:pt x="73" y="315"/>
                  </a:cubicBezTo>
                  <a:cubicBezTo>
                    <a:pt x="74" y="316"/>
                    <a:pt x="76" y="316"/>
                    <a:pt x="76" y="315"/>
                  </a:cubicBezTo>
                  <a:cubicBezTo>
                    <a:pt x="76" y="307"/>
                    <a:pt x="74" y="300"/>
                    <a:pt x="72" y="292"/>
                  </a:cubicBezTo>
                  <a:cubicBezTo>
                    <a:pt x="71" y="285"/>
                    <a:pt x="68" y="277"/>
                    <a:pt x="62" y="272"/>
                  </a:cubicBezTo>
                  <a:cubicBezTo>
                    <a:pt x="61" y="271"/>
                    <a:pt x="59" y="273"/>
                    <a:pt x="60" y="274"/>
                  </a:cubicBezTo>
                  <a:cubicBezTo>
                    <a:pt x="66" y="278"/>
                    <a:pt x="68" y="286"/>
                    <a:pt x="70" y="293"/>
                  </a:cubicBezTo>
                  <a:cubicBezTo>
                    <a:pt x="72" y="300"/>
                    <a:pt x="74" y="308"/>
                    <a:pt x="73" y="315"/>
                  </a:cubicBezTo>
                  <a:cubicBezTo>
                    <a:pt x="74" y="315"/>
                    <a:pt x="75" y="315"/>
                    <a:pt x="76" y="315"/>
                  </a:cubicBezTo>
                  <a:cubicBezTo>
                    <a:pt x="73" y="305"/>
                    <a:pt x="68" y="297"/>
                    <a:pt x="64" y="288"/>
                  </a:cubicBezTo>
                  <a:cubicBezTo>
                    <a:pt x="62" y="283"/>
                    <a:pt x="61" y="278"/>
                    <a:pt x="60" y="273"/>
                  </a:cubicBezTo>
                  <a:cubicBezTo>
                    <a:pt x="59" y="268"/>
                    <a:pt x="59" y="264"/>
                    <a:pt x="61" y="260"/>
                  </a:cubicBezTo>
                  <a:cubicBezTo>
                    <a:pt x="61" y="260"/>
                    <a:pt x="60" y="260"/>
                    <a:pt x="60" y="260"/>
                  </a:cubicBezTo>
                  <a:cubicBezTo>
                    <a:pt x="64" y="272"/>
                    <a:pt x="66" y="285"/>
                    <a:pt x="69" y="298"/>
                  </a:cubicBezTo>
                  <a:cubicBezTo>
                    <a:pt x="70" y="303"/>
                    <a:pt x="70" y="307"/>
                    <a:pt x="70" y="312"/>
                  </a:cubicBezTo>
                  <a:cubicBezTo>
                    <a:pt x="71" y="315"/>
                    <a:pt x="71" y="321"/>
                    <a:pt x="68" y="323"/>
                  </a:cubicBezTo>
                  <a:cubicBezTo>
                    <a:pt x="69" y="323"/>
                    <a:pt x="69" y="323"/>
                    <a:pt x="70" y="323"/>
                  </a:cubicBezTo>
                  <a:cubicBezTo>
                    <a:pt x="66" y="314"/>
                    <a:pt x="63" y="305"/>
                    <a:pt x="60" y="295"/>
                  </a:cubicBezTo>
                  <a:cubicBezTo>
                    <a:pt x="58" y="286"/>
                    <a:pt x="56" y="276"/>
                    <a:pt x="56" y="266"/>
                  </a:cubicBezTo>
                  <a:cubicBezTo>
                    <a:pt x="55" y="266"/>
                    <a:pt x="54" y="266"/>
                    <a:pt x="53" y="266"/>
                  </a:cubicBezTo>
                  <a:cubicBezTo>
                    <a:pt x="55" y="284"/>
                    <a:pt x="57" y="302"/>
                    <a:pt x="55" y="320"/>
                  </a:cubicBezTo>
                  <a:cubicBezTo>
                    <a:pt x="55" y="320"/>
                    <a:pt x="56" y="319"/>
                    <a:pt x="56" y="319"/>
                  </a:cubicBezTo>
                  <a:cubicBezTo>
                    <a:pt x="54" y="317"/>
                    <a:pt x="53" y="313"/>
                    <a:pt x="52" y="310"/>
                  </a:cubicBezTo>
                  <a:cubicBezTo>
                    <a:pt x="50" y="305"/>
                    <a:pt x="50" y="300"/>
                    <a:pt x="49" y="295"/>
                  </a:cubicBezTo>
                  <a:cubicBezTo>
                    <a:pt x="48" y="291"/>
                    <a:pt x="48" y="285"/>
                    <a:pt x="48" y="280"/>
                  </a:cubicBezTo>
                  <a:cubicBezTo>
                    <a:pt x="48" y="277"/>
                    <a:pt x="48" y="274"/>
                    <a:pt x="49" y="270"/>
                  </a:cubicBezTo>
                  <a:cubicBezTo>
                    <a:pt x="48" y="270"/>
                    <a:pt x="48" y="270"/>
                    <a:pt x="47" y="270"/>
                  </a:cubicBezTo>
                  <a:cubicBezTo>
                    <a:pt x="48" y="279"/>
                    <a:pt x="49" y="287"/>
                    <a:pt x="50" y="296"/>
                  </a:cubicBezTo>
                  <a:cubicBezTo>
                    <a:pt x="50" y="301"/>
                    <a:pt x="50" y="305"/>
                    <a:pt x="50" y="310"/>
                  </a:cubicBezTo>
                  <a:cubicBezTo>
                    <a:pt x="50" y="314"/>
                    <a:pt x="49" y="318"/>
                    <a:pt x="47" y="321"/>
                  </a:cubicBezTo>
                  <a:cubicBezTo>
                    <a:pt x="47" y="321"/>
                    <a:pt x="48" y="321"/>
                    <a:pt x="48" y="321"/>
                  </a:cubicBezTo>
                  <a:cubicBezTo>
                    <a:pt x="46" y="318"/>
                    <a:pt x="46" y="315"/>
                    <a:pt x="46" y="312"/>
                  </a:cubicBezTo>
                  <a:cubicBezTo>
                    <a:pt x="46" y="308"/>
                    <a:pt x="46" y="304"/>
                    <a:pt x="46" y="301"/>
                  </a:cubicBezTo>
                  <a:cubicBezTo>
                    <a:pt x="46" y="291"/>
                    <a:pt x="44" y="282"/>
                    <a:pt x="46" y="272"/>
                  </a:cubicBezTo>
                  <a:cubicBezTo>
                    <a:pt x="46" y="271"/>
                    <a:pt x="44" y="270"/>
                    <a:pt x="44" y="271"/>
                  </a:cubicBezTo>
                  <a:cubicBezTo>
                    <a:pt x="42" y="281"/>
                    <a:pt x="43" y="291"/>
                    <a:pt x="43" y="302"/>
                  </a:cubicBezTo>
                  <a:cubicBezTo>
                    <a:pt x="43" y="305"/>
                    <a:pt x="43" y="308"/>
                    <a:pt x="43" y="312"/>
                  </a:cubicBezTo>
                  <a:cubicBezTo>
                    <a:pt x="42" y="315"/>
                    <a:pt x="42" y="320"/>
                    <a:pt x="40" y="323"/>
                  </a:cubicBezTo>
                  <a:cubicBezTo>
                    <a:pt x="40" y="323"/>
                    <a:pt x="41" y="323"/>
                    <a:pt x="41" y="323"/>
                  </a:cubicBezTo>
                  <a:cubicBezTo>
                    <a:pt x="38" y="315"/>
                    <a:pt x="38" y="307"/>
                    <a:pt x="38" y="298"/>
                  </a:cubicBezTo>
                  <a:cubicBezTo>
                    <a:pt x="38" y="290"/>
                    <a:pt x="38" y="281"/>
                    <a:pt x="41" y="273"/>
                  </a:cubicBezTo>
                  <a:cubicBezTo>
                    <a:pt x="41" y="273"/>
                    <a:pt x="40" y="274"/>
                    <a:pt x="39" y="274"/>
                  </a:cubicBezTo>
                  <a:cubicBezTo>
                    <a:pt x="42" y="277"/>
                    <a:pt x="41" y="282"/>
                    <a:pt x="41" y="287"/>
                  </a:cubicBezTo>
                  <a:cubicBezTo>
                    <a:pt x="41" y="291"/>
                    <a:pt x="41" y="296"/>
                    <a:pt x="41" y="300"/>
                  </a:cubicBezTo>
                  <a:cubicBezTo>
                    <a:pt x="41" y="304"/>
                    <a:pt x="41" y="309"/>
                    <a:pt x="41" y="313"/>
                  </a:cubicBezTo>
                  <a:cubicBezTo>
                    <a:pt x="41" y="317"/>
                    <a:pt x="41" y="323"/>
                    <a:pt x="38" y="326"/>
                  </a:cubicBezTo>
                  <a:cubicBezTo>
                    <a:pt x="38" y="326"/>
                    <a:pt x="39" y="326"/>
                    <a:pt x="40" y="326"/>
                  </a:cubicBezTo>
                  <a:cubicBezTo>
                    <a:pt x="34" y="308"/>
                    <a:pt x="42" y="288"/>
                    <a:pt x="43" y="270"/>
                  </a:cubicBezTo>
                  <a:cubicBezTo>
                    <a:pt x="43" y="268"/>
                    <a:pt x="41" y="268"/>
                    <a:pt x="41" y="270"/>
                  </a:cubicBezTo>
                  <a:cubicBezTo>
                    <a:pt x="40" y="280"/>
                    <a:pt x="39" y="291"/>
                    <a:pt x="39" y="302"/>
                  </a:cubicBezTo>
                  <a:cubicBezTo>
                    <a:pt x="38" y="310"/>
                    <a:pt x="39" y="320"/>
                    <a:pt x="34" y="326"/>
                  </a:cubicBezTo>
                  <a:cubicBezTo>
                    <a:pt x="35" y="326"/>
                    <a:pt x="35" y="326"/>
                    <a:pt x="36" y="326"/>
                  </a:cubicBezTo>
                  <a:cubicBezTo>
                    <a:pt x="33" y="323"/>
                    <a:pt x="33" y="318"/>
                    <a:pt x="33" y="315"/>
                  </a:cubicBezTo>
                  <a:cubicBezTo>
                    <a:pt x="33" y="311"/>
                    <a:pt x="34" y="307"/>
                    <a:pt x="35" y="303"/>
                  </a:cubicBezTo>
                  <a:cubicBezTo>
                    <a:pt x="37" y="291"/>
                    <a:pt x="37" y="280"/>
                    <a:pt x="40" y="268"/>
                  </a:cubicBezTo>
                  <a:cubicBezTo>
                    <a:pt x="41" y="267"/>
                    <a:pt x="38" y="266"/>
                    <a:pt x="38" y="268"/>
                  </a:cubicBezTo>
                  <a:cubicBezTo>
                    <a:pt x="35" y="278"/>
                    <a:pt x="35" y="288"/>
                    <a:pt x="33" y="299"/>
                  </a:cubicBezTo>
                  <a:cubicBezTo>
                    <a:pt x="32" y="309"/>
                    <a:pt x="30" y="320"/>
                    <a:pt x="23" y="329"/>
                  </a:cubicBezTo>
                  <a:cubicBezTo>
                    <a:pt x="24" y="329"/>
                    <a:pt x="25" y="329"/>
                    <a:pt x="25" y="329"/>
                  </a:cubicBezTo>
                  <a:cubicBezTo>
                    <a:pt x="22" y="320"/>
                    <a:pt x="23" y="310"/>
                    <a:pt x="24" y="301"/>
                  </a:cubicBezTo>
                  <a:cubicBezTo>
                    <a:pt x="25" y="296"/>
                    <a:pt x="26" y="291"/>
                    <a:pt x="28" y="285"/>
                  </a:cubicBezTo>
                  <a:cubicBezTo>
                    <a:pt x="29" y="281"/>
                    <a:pt x="30" y="277"/>
                    <a:pt x="33" y="274"/>
                  </a:cubicBezTo>
                  <a:cubicBezTo>
                    <a:pt x="32" y="274"/>
                    <a:pt x="31" y="274"/>
                    <a:pt x="31" y="274"/>
                  </a:cubicBezTo>
                  <a:cubicBezTo>
                    <a:pt x="29" y="283"/>
                    <a:pt x="28" y="292"/>
                    <a:pt x="26" y="301"/>
                  </a:cubicBezTo>
                  <a:cubicBezTo>
                    <a:pt x="24" y="309"/>
                    <a:pt x="21" y="319"/>
                    <a:pt x="16" y="326"/>
                  </a:cubicBezTo>
                  <a:cubicBezTo>
                    <a:pt x="17" y="327"/>
                    <a:pt x="17" y="327"/>
                    <a:pt x="18" y="327"/>
                  </a:cubicBezTo>
                  <a:cubicBezTo>
                    <a:pt x="18" y="317"/>
                    <a:pt x="21" y="307"/>
                    <a:pt x="23" y="297"/>
                  </a:cubicBezTo>
                  <a:cubicBezTo>
                    <a:pt x="25" y="288"/>
                    <a:pt x="29" y="280"/>
                    <a:pt x="29" y="271"/>
                  </a:cubicBezTo>
                  <a:cubicBezTo>
                    <a:pt x="29" y="270"/>
                    <a:pt x="27" y="270"/>
                    <a:pt x="27" y="271"/>
                  </a:cubicBezTo>
                  <a:cubicBezTo>
                    <a:pt x="25" y="274"/>
                    <a:pt x="24" y="278"/>
                    <a:pt x="23" y="282"/>
                  </a:cubicBezTo>
                  <a:cubicBezTo>
                    <a:pt x="22" y="288"/>
                    <a:pt x="20" y="293"/>
                    <a:pt x="19" y="299"/>
                  </a:cubicBezTo>
                  <a:cubicBezTo>
                    <a:pt x="17" y="305"/>
                    <a:pt x="15" y="310"/>
                    <a:pt x="13" y="316"/>
                  </a:cubicBezTo>
                  <a:cubicBezTo>
                    <a:pt x="11" y="318"/>
                    <a:pt x="9" y="323"/>
                    <a:pt x="6" y="323"/>
                  </a:cubicBezTo>
                  <a:cubicBezTo>
                    <a:pt x="6" y="324"/>
                    <a:pt x="6" y="324"/>
                    <a:pt x="7" y="324"/>
                  </a:cubicBezTo>
                  <a:cubicBezTo>
                    <a:pt x="5" y="314"/>
                    <a:pt x="12" y="304"/>
                    <a:pt x="15" y="294"/>
                  </a:cubicBezTo>
                  <a:cubicBezTo>
                    <a:pt x="18" y="285"/>
                    <a:pt x="19" y="275"/>
                    <a:pt x="25" y="267"/>
                  </a:cubicBezTo>
                  <a:cubicBezTo>
                    <a:pt x="24" y="267"/>
                    <a:pt x="23" y="267"/>
                    <a:pt x="23" y="266"/>
                  </a:cubicBezTo>
                  <a:cubicBezTo>
                    <a:pt x="20" y="277"/>
                    <a:pt x="15" y="287"/>
                    <a:pt x="12" y="298"/>
                  </a:cubicBezTo>
                  <a:cubicBezTo>
                    <a:pt x="10" y="307"/>
                    <a:pt x="8" y="317"/>
                    <a:pt x="1" y="323"/>
                  </a:cubicBezTo>
                  <a:cubicBezTo>
                    <a:pt x="2" y="324"/>
                    <a:pt x="3" y="324"/>
                    <a:pt x="3" y="324"/>
                  </a:cubicBezTo>
                  <a:cubicBezTo>
                    <a:pt x="2" y="313"/>
                    <a:pt x="8" y="302"/>
                    <a:pt x="12" y="291"/>
                  </a:cubicBezTo>
                  <a:cubicBezTo>
                    <a:pt x="14" y="286"/>
                    <a:pt x="16" y="281"/>
                    <a:pt x="18" y="276"/>
                  </a:cubicBezTo>
                  <a:cubicBezTo>
                    <a:pt x="19" y="272"/>
                    <a:pt x="21" y="269"/>
                    <a:pt x="26" y="269"/>
                  </a:cubicBezTo>
                  <a:cubicBezTo>
                    <a:pt x="29" y="269"/>
                    <a:pt x="32" y="271"/>
                    <a:pt x="36" y="272"/>
                  </a:cubicBezTo>
                  <a:cubicBezTo>
                    <a:pt x="39" y="273"/>
                    <a:pt x="42" y="273"/>
                    <a:pt x="46" y="271"/>
                  </a:cubicBezTo>
                  <a:cubicBezTo>
                    <a:pt x="53" y="268"/>
                    <a:pt x="56" y="258"/>
                    <a:pt x="55" y="250"/>
                  </a:cubicBezTo>
                  <a:cubicBezTo>
                    <a:pt x="54" y="245"/>
                    <a:pt x="52" y="239"/>
                    <a:pt x="48" y="235"/>
                  </a:cubicBezTo>
                  <a:cubicBezTo>
                    <a:pt x="43" y="231"/>
                    <a:pt x="36" y="231"/>
                    <a:pt x="30" y="232"/>
                  </a:cubicBezTo>
                  <a:cubicBezTo>
                    <a:pt x="18" y="235"/>
                    <a:pt x="16" y="251"/>
                    <a:pt x="16" y="262"/>
                  </a:cubicBezTo>
                  <a:cubicBezTo>
                    <a:pt x="16" y="263"/>
                    <a:pt x="19" y="263"/>
                    <a:pt x="19" y="262"/>
                  </a:cubicBezTo>
                  <a:cubicBezTo>
                    <a:pt x="19" y="254"/>
                    <a:pt x="23" y="247"/>
                    <a:pt x="28" y="241"/>
                  </a:cubicBezTo>
                  <a:cubicBezTo>
                    <a:pt x="31" y="237"/>
                    <a:pt x="38" y="229"/>
                    <a:pt x="44" y="235"/>
                  </a:cubicBezTo>
                  <a:cubicBezTo>
                    <a:pt x="47" y="238"/>
                    <a:pt x="48" y="243"/>
                    <a:pt x="48" y="248"/>
                  </a:cubicBezTo>
                  <a:cubicBezTo>
                    <a:pt x="49" y="253"/>
                    <a:pt x="48" y="258"/>
                    <a:pt x="47" y="262"/>
                  </a:cubicBezTo>
                  <a:cubicBezTo>
                    <a:pt x="45" y="266"/>
                    <a:pt x="42" y="269"/>
                    <a:pt x="38" y="271"/>
                  </a:cubicBezTo>
                  <a:cubicBezTo>
                    <a:pt x="32" y="272"/>
                    <a:pt x="27" y="270"/>
                    <a:pt x="23" y="267"/>
                  </a:cubicBezTo>
                  <a:cubicBezTo>
                    <a:pt x="22" y="268"/>
                    <a:pt x="22" y="268"/>
                    <a:pt x="22" y="269"/>
                  </a:cubicBezTo>
                  <a:cubicBezTo>
                    <a:pt x="26" y="269"/>
                    <a:pt x="31" y="269"/>
                    <a:pt x="35" y="268"/>
                  </a:cubicBezTo>
                  <a:cubicBezTo>
                    <a:pt x="39" y="267"/>
                    <a:pt x="44" y="266"/>
                    <a:pt x="48" y="263"/>
                  </a:cubicBezTo>
                  <a:cubicBezTo>
                    <a:pt x="55" y="257"/>
                    <a:pt x="51" y="245"/>
                    <a:pt x="47" y="238"/>
                  </a:cubicBezTo>
                  <a:cubicBezTo>
                    <a:pt x="44" y="234"/>
                    <a:pt x="41" y="231"/>
                    <a:pt x="36" y="231"/>
                  </a:cubicBezTo>
                  <a:cubicBezTo>
                    <a:pt x="31" y="231"/>
                    <a:pt x="26" y="235"/>
                    <a:pt x="23" y="239"/>
                  </a:cubicBezTo>
                  <a:cubicBezTo>
                    <a:pt x="20" y="243"/>
                    <a:pt x="18" y="249"/>
                    <a:pt x="18" y="255"/>
                  </a:cubicBezTo>
                  <a:cubicBezTo>
                    <a:pt x="18" y="261"/>
                    <a:pt x="21" y="267"/>
                    <a:pt x="24" y="273"/>
                  </a:cubicBezTo>
                  <a:cubicBezTo>
                    <a:pt x="24" y="274"/>
                    <a:pt x="26" y="274"/>
                    <a:pt x="26" y="272"/>
                  </a:cubicBezTo>
                  <a:cubicBezTo>
                    <a:pt x="26" y="268"/>
                    <a:pt x="24" y="265"/>
                    <a:pt x="22" y="261"/>
                  </a:cubicBezTo>
                  <a:cubicBezTo>
                    <a:pt x="20" y="257"/>
                    <a:pt x="20" y="253"/>
                    <a:pt x="21" y="248"/>
                  </a:cubicBezTo>
                  <a:cubicBezTo>
                    <a:pt x="23" y="241"/>
                    <a:pt x="30" y="232"/>
                    <a:pt x="38" y="233"/>
                  </a:cubicBezTo>
                  <a:cubicBezTo>
                    <a:pt x="44" y="234"/>
                    <a:pt x="47" y="241"/>
                    <a:pt x="48" y="246"/>
                  </a:cubicBezTo>
                  <a:cubicBezTo>
                    <a:pt x="50" y="251"/>
                    <a:pt x="50" y="258"/>
                    <a:pt x="49" y="263"/>
                  </a:cubicBezTo>
                  <a:cubicBezTo>
                    <a:pt x="49" y="264"/>
                    <a:pt x="50" y="265"/>
                    <a:pt x="51" y="264"/>
                  </a:cubicBezTo>
                  <a:cubicBezTo>
                    <a:pt x="57" y="253"/>
                    <a:pt x="57" y="229"/>
                    <a:pt x="40" y="228"/>
                  </a:cubicBezTo>
                  <a:cubicBezTo>
                    <a:pt x="32" y="228"/>
                    <a:pt x="28" y="235"/>
                    <a:pt x="25" y="241"/>
                  </a:cubicBezTo>
                  <a:cubicBezTo>
                    <a:pt x="23" y="248"/>
                    <a:pt x="21" y="258"/>
                    <a:pt x="26" y="263"/>
                  </a:cubicBezTo>
                  <a:cubicBezTo>
                    <a:pt x="31" y="270"/>
                    <a:pt x="41" y="269"/>
                    <a:pt x="48" y="266"/>
                  </a:cubicBezTo>
                  <a:cubicBezTo>
                    <a:pt x="52" y="264"/>
                    <a:pt x="55" y="261"/>
                    <a:pt x="56" y="258"/>
                  </a:cubicBezTo>
                  <a:cubicBezTo>
                    <a:pt x="58" y="254"/>
                    <a:pt x="58" y="250"/>
                    <a:pt x="57" y="247"/>
                  </a:cubicBezTo>
                  <a:cubicBezTo>
                    <a:pt x="55" y="240"/>
                    <a:pt x="50" y="233"/>
                    <a:pt x="43" y="231"/>
                  </a:cubicBezTo>
                  <a:cubicBezTo>
                    <a:pt x="41" y="229"/>
                    <a:pt x="37" y="229"/>
                    <a:pt x="35" y="231"/>
                  </a:cubicBezTo>
                  <a:cubicBezTo>
                    <a:pt x="31" y="233"/>
                    <a:pt x="30" y="237"/>
                    <a:pt x="29" y="240"/>
                  </a:cubicBezTo>
                  <a:cubicBezTo>
                    <a:pt x="29" y="240"/>
                    <a:pt x="30" y="240"/>
                    <a:pt x="31" y="241"/>
                  </a:cubicBezTo>
                  <a:cubicBezTo>
                    <a:pt x="31" y="234"/>
                    <a:pt x="33" y="227"/>
                    <a:pt x="35" y="220"/>
                  </a:cubicBezTo>
                  <a:cubicBezTo>
                    <a:pt x="37" y="213"/>
                    <a:pt x="39" y="206"/>
                    <a:pt x="40" y="199"/>
                  </a:cubicBezTo>
                  <a:cubicBezTo>
                    <a:pt x="41" y="185"/>
                    <a:pt x="41" y="170"/>
                    <a:pt x="39" y="156"/>
                  </a:cubicBezTo>
                  <a:cubicBezTo>
                    <a:pt x="37" y="141"/>
                    <a:pt x="34" y="126"/>
                    <a:pt x="31" y="112"/>
                  </a:cubicBezTo>
                  <a:cubicBezTo>
                    <a:pt x="28" y="99"/>
                    <a:pt x="25" y="86"/>
                    <a:pt x="23" y="73"/>
                  </a:cubicBezTo>
                  <a:cubicBezTo>
                    <a:pt x="21" y="61"/>
                    <a:pt x="21" y="48"/>
                    <a:pt x="24" y="36"/>
                  </a:cubicBezTo>
                  <a:cubicBezTo>
                    <a:pt x="26" y="27"/>
                    <a:pt x="30" y="19"/>
                    <a:pt x="37" y="13"/>
                  </a:cubicBezTo>
                  <a:cubicBezTo>
                    <a:pt x="42" y="9"/>
                    <a:pt x="49" y="5"/>
                    <a:pt x="56" y="4"/>
                  </a:cubicBezTo>
                  <a:cubicBezTo>
                    <a:pt x="61" y="2"/>
                    <a:pt x="68" y="2"/>
                    <a:pt x="71" y="6"/>
                  </a:cubicBezTo>
                  <a:cubicBezTo>
                    <a:pt x="75" y="10"/>
                    <a:pt x="74" y="16"/>
                    <a:pt x="72" y="20"/>
                  </a:cubicBezTo>
                  <a:cubicBezTo>
                    <a:pt x="72" y="21"/>
                    <a:pt x="74" y="22"/>
                    <a:pt x="75" y="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3" name="Freeform 536"/>
            <p:cNvSpPr/>
            <p:nvPr/>
          </p:nvSpPr>
          <p:spPr bwMode="auto">
            <a:xfrm>
              <a:off x="2238" y="1163"/>
              <a:ext cx="82" cy="317"/>
            </a:xfrm>
            <a:custGeom>
              <a:avLst/>
              <a:gdLst>
                <a:gd name="T0" fmla="*/ 37 w 64"/>
                <a:gd name="T1" fmla="*/ 13 h 245"/>
                <a:gd name="T2" fmla="*/ 28 w 64"/>
                <a:gd name="T3" fmla="*/ 195 h 245"/>
                <a:gd name="T4" fmla="*/ 23 w 64"/>
                <a:gd name="T5" fmla="*/ 204 h 245"/>
                <a:gd name="T6" fmla="*/ 30 w 64"/>
                <a:gd name="T7" fmla="*/ 201 h 245"/>
                <a:gd name="T8" fmla="*/ 26 w 64"/>
                <a:gd name="T9" fmla="*/ 180 h 245"/>
                <a:gd name="T10" fmla="*/ 32 w 64"/>
                <a:gd name="T11" fmla="*/ 186 h 245"/>
                <a:gd name="T12" fmla="*/ 26 w 64"/>
                <a:gd name="T13" fmla="*/ 193 h 245"/>
                <a:gd name="T14" fmla="*/ 29 w 64"/>
                <a:gd name="T15" fmla="*/ 120 h 245"/>
                <a:gd name="T16" fmla="*/ 27 w 64"/>
                <a:gd name="T17" fmla="*/ 182 h 245"/>
                <a:gd name="T18" fmla="*/ 35 w 64"/>
                <a:gd name="T19" fmla="*/ 151 h 245"/>
                <a:gd name="T20" fmla="*/ 21 w 64"/>
                <a:gd name="T21" fmla="*/ 119 h 245"/>
                <a:gd name="T22" fmla="*/ 30 w 64"/>
                <a:gd name="T23" fmla="*/ 141 h 245"/>
                <a:gd name="T24" fmla="*/ 25 w 64"/>
                <a:gd name="T25" fmla="*/ 119 h 245"/>
                <a:gd name="T26" fmla="*/ 15 w 64"/>
                <a:gd name="T27" fmla="*/ 114 h 245"/>
                <a:gd name="T28" fmla="*/ 13 w 64"/>
                <a:gd name="T29" fmla="*/ 38 h 245"/>
                <a:gd name="T30" fmla="*/ 12 w 64"/>
                <a:gd name="T31" fmla="*/ 108 h 245"/>
                <a:gd name="T32" fmla="*/ 27 w 64"/>
                <a:gd name="T33" fmla="*/ 122 h 245"/>
                <a:gd name="T34" fmla="*/ 25 w 64"/>
                <a:gd name="T35" fmla="*/ 133 h 245"/>
                <a:gd name="T36" fmla="*/ 13 w 64"/>
                <a:gd name="T37" fmla="*/ 81 h 245"/>
                <a:gd name="T38" fmla="*/ 13 w 64"/>
                <a:gd name="T39" fmla="*/ 90 h 245"/>
                <a:gd name="T40" fmla="*/ 19 w 64"/>
                <a:gd name="T41" fmla="*/ 109 h 245"/>
                <a:gd name="T42" fmla="*/ 18 w 64"/>
                <a:gd name="T43" fmla="*/ 138 h 245"/>
                <a:gd name="T44" fmla="*/ 19 w 64"/>
                <a:gd name="T45" fmla="*/ 74 h 245"/>
                <a:gd name="T46" fmla="*/ 23 w 64"/>
                <a:gd name="T47" fmla="*/ 101 h 245"/>
                <a:gd name="T48" fmla="*/ 24 w 64"/>
                <a:gd name="T49" fmla="*/ 35 h 245"/>
                <a:gd name="T50" fmla="*/ 52 w 64"/>
                <a:gd name="T51" fmla="*/ 16 h 245"/>
                <a:gd name="T52" fmla="*/ 23 w 64"/>
                <a:gd name="T53" fmla="*/ 15 h 245"/>
                <a:gd name="T54" fmla="*/ 24 w 64"/>
                <a:gd name="T55" fmla="*/ 14 h 245"/>
                <a:gd name="T56" fmla="*/ 60 w 64"/>
                <a:gd name="T57" fmla="*/ 15 h 245"/>
                <a:gd name="T58" fmla="*/ 58 w 64"/>
                <a:gd name="T59" fmla="*/ 15 h 245"/>
                <a:gd name="T60" fmla="*/ 25 w 64"/>
                <a:gd name="T61" fmla="*/ 10 h 245"/>
                <a:gd name="T62" fmla="*/ 24 w 64"/>
                <a:gd name="T63" fmla="*/ 19 h 245"/>
                <a:gd name="T64" fmla="*/ 25 w 64"/>
                <a:gd name="T65" fmla="*/ 19 h 245"/>
                <a:gd name="T66" fmla="*/ 23 w 64"/>
                <a:gd name="T67" fmla="*/ 23 h 245"/>
                <a:gd name="T68" fmla="*/ 23 w 64"/>
                <a:gd name="T69" fmla="*/ 101 h 245"/>
                <a:gd name="T70" fmla="*/ 19 w 64"/>
                <a:gd name="T71" fmla="*/ 75 h 245"/>
                <a:gd name="T72" fmla="*/ 18 w 64"/>
                <a:gd name="T73" fmla="*/ 138 h 245"/>
                <a:gd name="T74" fmla="*/ 23 w 64"/>
                <a:gd name="T75" fmla="*/ 130 h 245"/>
                <a:gd name="T76" fmla="*/ 11 w 64"/>
                <a:gd name="T77" fmla="*/ 38 h 245"/>
                <a:gd name="T78" fmla="*/ 9 w 64"/>
                <a:gd name="T79" fmla="*/ 66 h 245"/>
                <a:gd name="T80" fmla="*/ 13 w 64"/>
                <a:gd name="T81" fmla="*/ 87 h 245"/>
                <a:gd name="T82" fmla="*/ 22 w 64"/>
                <a:gd name="T83" fmla="*/ 117 h 245"/>
                <a:gd name="T84" fmla="*/ 5 w 64"/>
                <a:gd name="T85" fmla="*/ 59 h 245"/>
                <a:gd name="T86" fmla="*/ 14 w 64"/>
                <a:gd name="T87" fmla="*/ 108 h 245"/>
                <a:gd name="T88" fmla="*/ 17 w 64"/>
                <a:gd name="T89" fmla="*/ 50 h 245"/>
                <a:gd name="T90" fmla="*/ 14 w 64"/>
                <a:gd name="T91" fmla="*/ 66 h 245"/>
                <a:gd name="T92" fmla="*/ 18 w 64"/>
                <a:gd name="T93" fmla="*/ 79 h 245"/>
                <a:gd name="T94" fmla="*/ 21 w 64"/>
                <a:gd name="T95" fmla="*/ 143 h 245"/>
                <a:gd name="T96" fmla="*/ 34 w 64"/>
                <a:gd name="T97" fmla="*/ 120 h 245"/>
                <a:gd name="T98" fmla="*/ 28 w 64"/>
                <a:gd name="T99" fmla="*/ 181 h 245"/>
                <a:gd name="T100" fmla="*/ 29 w 64"/>
                <a:gd name="T101" fmla="*/ 150 h 245"/>
                <a:gd name="T102" fmla="*/ 26 w 64"/>
                <a:gd name="T103" fmla="*/ 194 h 245"/>
                <a:gd name="T104" fmla="*/ 30 w 64"/>
                <a:gd name="T105" fmla="*/ 223 h 245"/>
                <a:gd name="T106" fmla="*/ 24 w 64"/>
                <a:gd name="T107" fmla="*/ 226 h 245"/>
                <a:gd name="T108" fmla="*/ 30 w 64"/>
                <a:gd name="T109" fmla="*/ 201 h 245"/>
                <a:gd name="T110" fmla="*/ 19 w 64"/>
                <a:gd name="T111" fmla="*/ 221 h 245"/>
                <a:gd name="T112" fmla="*/ 31 w 64"/>
                <a:gd name="T113" fmla="*/ 208 h 245"/>
                <a:gd name="T114" fmla="*/ 55 w 64"/>
                <a:gd name="T115" fmla="*/ 20 h 245"/>
                <a:gd name="T116" fmla="*/ 28 w 64"/>
                <a:gd name="T117" fmla="*/ 23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4" h="245">
                  <a:moveTo>
                    <a:pt x="28" y="233"/>
                  </a:moveTo>
                  <a:cubicBezTo>
                    <a:pt x="32" y="221"/>
                    <a:pt x="35" y="208"/>
                    <a:pt x="36" y="195"/>
                  </a:cubicBezTo>
                  <a:cubicBezTo>
                    <a:pt x="37" y="182"/>
                    <a:pt x="37" y="169"/>
                    <a:pt x="36" y="155"/>
                  </a:cubicBezTo>
                  <a:cubicBezTo>
                    <a:pt x="34" y="141"/>
                    <a:pt x="33" y="126"/>
                    <a:pt x="31" y="112"/>
                  </a:cubicBezTo>
                  <a:cubicBezTo>
                    <a:pt x="30" y="104"/>
                    <a:pt x="29" y="97"/>
                    <a:pt x="27" y="90"/>
                  </a:cubicBezTo>
                  <a:cubicBezTo>
                    <a:pt x="26" y="83"/>
                    <a:pt x="24" y="77"/>
                    <a:pt x="22" y="71"/>
                  </a:cubicBezTo>
                  <a:cubicBezTo>
                    <a:pt x="20" y="62"/>
                    <a:pt x="18" y="54"/>
                    <a:pt x="18" y="46"/>
                  </a:cubicBezTo>
                  <a:cubicBezTo>
                    <a:pt x="19" y="36"/>
                    <a:pt x="22" y="28"/>
                    <a:pt x="28" y="20"/>
                  </a:cubicBezTo>
                  <a:cubicBezTo>
                    <a:pt x="30" y="17"/>
                    <a:pt x="33" y="15"/>
                    <a:pt x="37" y="13"/>
                  </a:cubicBezTo>
                  <a:cubicBezTo>
                    <a:pt x="41" y="12"/>
                    <a:pt x="45" y="14"/>
                    <a:pt x="49" y="16"/>
                  </a:cubicBezTo>
                  <a:cubicBezTo>
                    <a:pt x="55" y="20"/>
                    <a:pt x="57" y="28"/>
                    <a:pt x="60" y="35"/>
                  </a:cubicBezTo>
                  <a:cubicBezTo>
                    <a:pt x="60" y="36"/>
                    <a:pt x="61" y="35"/>
                    <a:pt x="62" y="34"/>
                  </a:cubicBezTo>
                  <a:cubicBezTo>
                    <a:pt x="63" y="26"/>
                    <a:pt x="59" y="18"/>
                    <a:pt x="51" y="15"/>
                  </a:cubicBezTo>
                  <a:cubicBezTo>
                    <a:pt x="44" y="11"/>
                    <a:pt x="35" y="14"/>
                    <a:pt x="29" y="20"/>
                  </a:cubicBezTo>
                  <a:cubicBezTo>
                    <a:pt x="22" y="26"/>
                    <a:pt x="19" y="35"/>
                    <a:pt x="17" y="44"/>
                  </a:cubicBezTo>
                  <a:cubicBezTo>
                    <a:pt x="15" y="54"/>
                    <a:pt x="14" y="65"/>
                    <a:pt x="15" y="75"/>
                  </a:cubicBezTo>
                  <a:cubicBezTo>
                    <a:pt x="15" y="101"/>
                    <a:pt x="20" y="126"/>
                    <a:pt x="24" y="151"/>
                  </a:cubicBezTo>
                  <a:cubicBezTo>
                    <a:pt x="26" y="165"/>
                    <a:pt x="28" y="180"/>
                    <a:pt x="28" y="195"/>
                  </a:cubicBezTo>
                  <a:cubicBezTo>
                    <a:pt x="29" y="207"/>
                    <a:pt x="29" y="221"/>
                    <a:pt x="26" y="233"/>
                  </a:cubicBezTo>
                  <a:cubicBezTo>
                    <a:pt x="25" y="237"/>
                    <a:pt x="24" y="240"/>
                    <a:pt x="23" y="243"/>
                  </a:cubicBezTo>
                  <a:cubicBezTo>
                    <a:pt x="23" y="243"/>
                    <a:pt x="24" y="243"/>
                    <a:pt x="25" y="244"/>
                  </a:cubicBezTo>
                  <a:cubicBezTo>
                    <a:pt x="25" y="230"/>
                    <a:pt x="25" y="216"/>
                    <a:pt x="29" y="204"/>
                  </a:cubicBezTo>
                  <a:cubicBezTo>
                    <a:pt x="30" y="202"/>
                    <a:pt x="28" y="202"/>
                    <a:pt x="27" y="203"/>
                  </a:cubicBezTo>
                  <a:cubicBezTo>
                    <a:pt x="22" y="213"/>
                    <a:pt x="19" y="223"/>
                    <a:pt x="16" y="233"/>
                  </a:cubicBezTo>
                  <a:cubicBezTo>
                    <a:pt x="16" y="234"/>
                    <a:pt x="17" y="234"/>
                    <a:pt x="18" y="234"/>
                  </a:cubicBezTo>
                  <a:cubicBezTo>
                    <a:pt x="21" y="224"/>
                    <a:pt x="23" y="215"/>
                    <a:pt x="25" y="205"/>
                  </a:cubicBezTo>
                  <a:cubicBezTo>
                    <a:pt x="25" y="204"/>
                    <a:pt x="24" y="203"/>
                    <a:pt x="23" y="204"/>
                  </a:cubicBezTo>
                  <a:cubicBezTo>
                    <a:pt x="21" y="210"/>
                    <a:pt x="18" y="215"/>
                    <a:pt x="16" y="220"/>
                  </a:cubicBezTo>
                  <a:cubicBezTo>
                    <a:pt x="15" y="225"/>
                    <a:pt x="13" y="231"/>
                    <a:pt x="14" y="237"/>
                  </a:cubicBezTo>
                  <a:cubicBezTo>
                    <a:pt x="15" y="237"/>
                    <a:pt x="15" y="238"/>
                    <a:pt x="16" y="237"/>
                  </a:cubicBezTo>
                  <a:cubicBezTo>
                    <a:pt x="21" y="235"/>
                    <a:pt x="22" y="229"/>
                    <a:pt x="24" y="225"/>
                  </a:cubicBezTo>
                  <a:cubicBezTo>
                    <a:pt x="26" y="219"/>
                    <a:pt x="27" y="213"/>
                    <a:pt x="28" y="208"/>
                  </a:cubicBezTo>
                  <a:cubicBezTo>
                    <a:pt x="28" y="208"/>
                    <a:pt x="27" y="208"/>
                    <a:pt x="26" y="208"/>
                  </a:cubicBezTo>
                  <a:cubicBezTo>
                    <a:pt x="26" y="218"/>
                    <a:pt x="22" y="228"/>
                    <a:pt x="19" y="237"/>
                  </a:cubicBezTo>
                  <a:cubicBezTo>
                    <a:pt x="20" y="238"/>
                    <a:pt x="21" y="238"/>
                    <a:pt x="22" y="238"/>
                  </a:cubicBezTo>
                  <a:cubicBezTo>
                    <a:pt x="24" y="225"/>
                    <a:pt x="26" y="213"/>
                    <a:pt x="30" y="201"/>
                  </a:cubicBezTo>
                  <a:cubicBezTo>
                    <a:pt x="29" y="201"/>
                    <a:pt x="28" y="200"/>
                    <a:pt x="28" y="200"/>
                  </a:cubicBezTo>
                  <a:cubicBezTo>
                    <a:pt x="25" y="210"/>
                    <a:pt x="25" y="219"/>
                    <a:pt x="22" y="228"/>
                  </a:cubicBezTo>
                  <a:cubicBezTo>
                    <a:pt x="23" y="228"/>
                    <a:pt x="24" y="229"/>
                    <a:pt x="24" y="229"/>
                  </a:cubicBezTo>
                  <a:cubicBezTo>
                    <a:pt x="23" y="212"/>
                    <a:pt x="32" y="197"/>
                    <a:pt x="31" y="180"/>
                  </a:cubicBezTo>
                  <a:cubicBezTo>
                    <a:pt x="31" y="179"/>
                    <a:pt x="29" y="179"/>
                    <a:pt x="29" y="180"/>
                  </a:cubicBezTo>
                  <a:cubicBezTo>
                    <a:pt x="25" y="195"/>
                    <a:pt x="20" y="211"/>
                    <a:pt x="20" y="227"/>
                  </a:cubicBezTo>
                  <a:cubicBezTo>
                    <a:pt x="20" y="228"/>
                    <a:pt x="22" y="228"/>
                    <a:pt x="22" y="227"/>
                  </a:cubicBezTo>
                  <a:cubicBezTo>
                    <a:pt x="26" y="212"/>
                    <a:pt x="28" y="196"/>
                    <a:pt x="28" y="180"/>
                  </a:cubicBezTo>
                  <a:cubicBezTo>
                    <a:pt x="27" y="180"/>
                    <a:pt x="26" y="180"/>
                    <a:pt x="26" y="180"/>
                  </a:cubicBezTo>
                  <a:cubicBezTo>
                    <a:pt x="26" y="195"/>
                    <a:pt x="21" y="210"/>
                    <a:pt x="22" y="226"/>
                  </a:cubicBezTo>
                  <a:cubicBezTo>
                    <a:pt x="22" y="227"/>
                    <a:pt x="24" y="228"/>
                    <a:pt x="24" y="226"/>
                  </a:cubicBezTo>
                  <a:cubicBezTo>
                    <a:pt x="30" y="214"/>
                    <a:pt x="31" y="200"/>
                    <a:pt x="31" y="186"/>
                  </a:cubicBezTo>
                  <a:cubicBezTo>
                    <a:pt x="31" y="185"/>
                    <a:pt x="29" y="185"/>
                    <a:pt x="29" y="186"/>
                  </a:cubicBezTo>
                  <a:cubicBezTo>
                    <a:pt x="27" y="193"/>
                    <a:pt x="25" y="201"/>
                    <a:pt x="24" y="208"/>
                  </a:cubicBezTo>
                  <a:cubicBezTo>
                    <a:pt x="23" y="215"/>
                    <a:pt x="22" y="222"/>
                    <a:pt x="23" y="229"/>
                  </a:cubicBezTo>
                  <a:cubicBezTo>
                    <a:pt x="24" y="231"/>
                    <a:pt x="25" y="231"/>
                    <a:pt x="26" y="230"/>
                  </a:cubicBezTo>
                  <a:cubicBezTo>
                    <a:pt x="33" y="217"/>
                    <a:pt x="29" y="201"/>
                    <a:pt x="34" y="187"/>
                  </a:cubicBezTo>
                  <a:cubicBezTo>
                    <a:pt x="34" y="187"/>
                    <a:pt x="33" y="186"/>
                    <a:pt x="32" y="186"/>
                  </a:cubicBezTo>
                  <a:cubicBezTo>
                    <a:pt x="29" y="198"/>
                    <a:pt x="28" y="211"/>
                    <a:pt x="28" y="223"/>
                  </a:cubicBezTo>
                  <a:cubicBezTo>
                    <a:pt x="27" y="225"/>
                    <a:pt x="30" y="225"/>
                    <a:pt x="30" y="223"/>
                  </a:cubicBezTo>
                  <a:cubicBezTo>
                    <a:pt x="32" y="205"/>
                    <a:pt x="32" y="187"/>
                    <a:pt x="32" y="169"/>
                  </a:cubicBezTo>
                  <a:cubicBezTo>
                    <a:pt x="32" y="168"/>
                    <a:pt x="30" y="168"/>
                    <a:pt x="30" y="169"/>
                  </a:cubicBezTo>
                  <a:cubicBezTo>
                    <a:pt x="30" y="182"/>
                    <a:pt x="28" y="195"/>
                    <a:pt x="29" y="209"/>
                  </a:cubicBezTo>
                  <a:cubicBezTo>
                    <a:pt x="29" y="208"/>
                    <a:pt x="30" y="208"/>
                    <a:pt x="31" y="208"/>
                  </a:cubicBezTo>
                  <a:cubicBezTo>
                    <a:pt x="26" y="188"/>
                    <a:pt x="36" y="168"/>
                    <a:pt x="30" y="148"/>
                  </a:cubicBezTo>
                  <a:cubicBezTo>
                    <a:pt x="29" y="147"/>
                    <a:pt x="28" y="147"/>
                    <a:pt x="28" y="148"/>
                  </a:cubicBezTo>
                  <a:cubicBezTo>
                    <a:pt x="23" y="163"/>
                    <a:pt x="28" y="178"/>
                    <a:pt x="26" y="193"/>
                  </a:cubicBezTo>
                  <a:cubicBezTo>
                    <a:pt x="27" y="193"/>
                    <a:pt x="28" y="193"/>
                    <a:pt x="28" y="193"/>
                  </a:cubicBezTo>
                  <a:cubicBezTo>
                    <a:pt x="26" y="184"/>
                    <a:pt x="26" y="175"/>
                    <a:pt x="26" y="165"/>
                  </a:cubicBezTo>
                  <a:cubicBezTo>
                    <a:pt x="27" y="156"/>
                    <a:pt x="28" y="146"/>
                    <a:pt x="28" y="137"/>
                  </a:cubicBezTo>
                  <a:cubicBezTo>
                    <a:pt x="28" y="137"/>
                    <a:pt x="27" y="137"/>
                    <a:pt x="26" y="137"/>
                  </a:cubicBezTo>
                  <a:cubicBezTo>
                    <a:pt x="26" y="154"/>
                    <a:pt x="22" y="172"/>
                    <a:pt x="25" y="190"/>
                  </a:cubicBezTo>
                  <a:cubicBezTo>
                    <a:pt x="25" y="191"/>
                    <a:pt x="27" y="191"/>
                    <a:pt x="27" y="190"/>
                  </a:cubicBezTo>
                  <a:cubicBezTo>
                    <a:pt x="30" y="186"/>
                    <a:pt x="30" y="181"/>
                    <a:pt x="30" y="176"/>
                  </a:cubicBezTo>
                  <a:cubicBezTo>
                    <a:pt x="30" y="170"/>
                    <a:pt x="30" y="165"/>
                    <a:pt x="29" y="159"/>
                  </a:cubicBezTo>
                  <a:cubicBezTo>
                    <a:pt x="28" y="146"/>
                    <a:pt x="31" y="132"/>
                    <a:pt x="29" y="120"/>
                  </a:cubicBezTo>
                  <a:cubicBezTo>
                    <a:pt x="28" y="118"/>
                    <a:pt x="27" y="118"/>
                    <a:pt x="26" y="120"/>
                  </a:cubicBezTo>
                  <a:cubicBezTo>
                    <a:pt x="23" y="129"/>
                    <a:pt x="26" y="140"/>
                    <a:pt x="26" y="150"/>
                  </a:cubicBezTo>
                  <a:cubicBezTo>
                    <a:pt x="27" y="162"/>
                    <a:pt x="28" y="173"/>
                    <a:pt x="29" y="185"/>
                  </a:cubicBezTo>
                  <a:cubicBezTo>
                    <a:pt x="29" y="186"/>
                    <a:pt x="31" y="187"/>
                    <a:pt x="31" y="185"/>
                  </a:cubicBezTo>
                  <a:cubicBezTo>
                    <a:pt x="32" y="173"/>
                    <a:pt x="29" y="160"/>
                    <a:pt x="28" y="148"/>
                  </a:cubicBezTo>
                  <a:cubicBezTo>
                    <a:pt x="26" y="137"/>
                    <a:pt x="28" y="126"/>
                    <a:pt x="25" y="115"/>
                  </a:cubicBezTo>
                  <a:cubicBezTo>
                    <a:pt x="24" y="114"/>
                    <a:pt x="23" y="114"/>
                    <a:pt x="22" y="115"/>
                  </a:cubicBezTo>
                  <a:cubicBezTo>
                    <a:pt x="19" y="124"/>
                    <a:pt x="22" y="136"/>
                    <a:pt x="23" y="146"/>
                  </a:cubicBezTo>
                  <a:cubicBezTo>
                    <a:pt x="25" y="157"/>
                    <a:pt x="23" y="170"/>
                    <a:pt x="27" y="182"/>
                  </a:cubicBezTo>
                  <a:cubicBezTo>
                    <a:pt x="27" y="182"/>
                    <a:pt x="28" y="183"/>
                    <a:pt x="29" y="182"/>
                  </a:cubicBezTo>
                  <a:cubicBezTo>
                    <a:pt x="32" y="179"/>
                    <a:pt x="32" y="176"/>
                    <a:pt x="32" y="172"/>
                  </a:cubicBezTo>
                  <a:cubicBezTo>
                    <a:pt x="32" y="168"/>
                    <a:pt x="32" y="163"/>
                    <a:pt x="32" y="159"/>
                  </a:cubicBezTo>
                  <a:cubicBezTo>
                    <a:pt x="31" y="153"/>
                    <a:pt x="31" y="147"/>
                    <a:pt x="31" y="142"/>
                  </a:cubicBezTo>
                  <a:cubicBezTo>
                    <a:pt x="31" y="135"/>
                    <a:pt x="30" y="128"/>
                    <a:pt x="30" y="121"/>
                  </a:cubicBezTo>
                  <a:cubicBezTo>
                    <a:pt x="30" y="121"/>
                    <a:pt x="29" y="121"/>
                    <a:pt x="28" y="121"/>
                  </a:cubicBezTo>
                  <a:cubicBezTo>
                    <a:pt x="32" y="141"/>
                    <a:pt x="31" y="162"/>
                    <a:pt x="33" y="182"/>
                  </a:cubicBezTo>
                  <a:cubicBezTo>
                    <a:pt x="33" y="183"/>
                    <a:pt x="35" y="183"/>
                    <a:pt x="35" y="182"/>
                  </a:cubicBezTo>
                  <a:cubicBezTo>
                    <a:pt x="38" y="172"/>
                    <a:pt x="35" y="162"/>
                    <a:pt x="35" y="151"/>
                  </a:cubicBezTo>
                  <a:cubicBezTo>
                    <a:pt x="34" y="141"/>
                    <a:pt x="37" y="130"/>
                    <a:pt x="34" y="120"/>
                  </a:cubicBezTo>
                  <a:cubicBezTo>
                    <a:pt x="34" y="119"/>
                    <a:pt x="32" y="119"/>
                    <a:pt x="32" y="120"/>
                  </a:cubicBezTo>
                  <a:cubicBezTo>
                    <a:pt x="31" y="141"/>
                    <a:pt x="32" y="161"/>
                    <a:pt x="31" y="181"/>
                  </a:cubicBezTo>
                  <a:cubicBezTo>
                    <a:pt x="32" y="181"/>
                    <a:pt x="33" y="181"/>
                    <a:pt x="33" y="181"/>
                  </a:cubicBezTo>
                  <a:cubicBezTo>
                    <a:pt x="27" y="163"/>
                    <a:pt x="32" y="144"/>
                    <a:pt x="28" y="126"/>
                  </a:cubicBezTo>
                  <a:cubicBezTo>
                    <a:pt x="27" y="125"/>
                    <a:pt x="25" y="125"/>
                    <a:pt x="25" y="127"/>
                  </a:cubicBezTo>
                  <a:cubicBezTo>
                    <a:pt x="29" y="142"/>
                    <a:pt x="31" y="160"/>
                    <a:pt x="26" y="176"/>
                  </a:cubicBezTo>
                  <a:cubicBezTo>
                    <a:pt x="27" y="176"/>
                    <a:pt x="28" y="176"/>
                    <a:pt x="29" y="176"/>
                  </a:cubicBezTo>
                  <a:cubicBezTo>
                    <a:pt x="22" y="157"/>
                    <a:pt x="28" y="137"/>
                    <a:pt x="21" y="119"/>
                  </a:cubicBezTo>
                  <a:cubicBezTo>
                    <a:pt x="21" y="117"/>
                    <a:pt x="19" y="118"/>
                    <a:pt x="19" y="119"/>
                  </a:cubicBezTo>
                  <a:cubicBezTo>
                    <a:pt x="18" y="127"/>
                    <a:pt x="18" y="136"/>
                    <a:pt x="19" y="144"/>
                  </a:cubicBezTo>
                  <a:cubicBezTo>
                    <a:pt x="20" y="152"/>
                    <a:pt x="21" y="160"/>
                    <a:pt x="25" y="168"/>
                  </a:cubicBezTo>
                  <a:cubicBezTo>
                    <a:pt x="25" y="169"/>
                    <a:pt x="26" y="168"/>
                    <a:pt x="27" y="168"/>
                  </a:cubicBezTo>
                  <a:cubicBezTo>
                    <a:pt x="30" y="157"/>
                    <a:pt x="26" y="147"/>
                    <a:pt x="24" y="137"/>
                  </a:cubicBezTo>
                  <a:cubicBezTo>
                    <a:pt x="21" y="125"/>
                    <a:pt x="22" y="112"/>
                    <a:pt x="19" y="100"/>
                  </a:cubicBezTo>
                  <a:cubicBezTo>
                    <a:pt x="19" y="99"/>
                    <a:pt x="17" y="99"/>
                    <a:pt x="17" y="101"/>
                  </a:cubicBezTo>
                  <a:cubicBezTo>
                    <a:pt x="19" y="115"/>
                    <a:pt x="24" y="128"/>
                    <a:pt x="28" y="141"/>
                  </a:cubicBezTo>
                  <a:cubicBezTo>
                    <a:pt x="28" y="143"/>
                    <a:pt x="31" y="142"/>
                    <a:pt x="30" y="141"/>
                  </a:cubicBezTo>
                  <a:cubicBezTo>
                    <a:pt x="27" y="120"/>
                    <a:pt x="21" y="100"/>
                    <a:pt x="18" y="79"/>
                  </a:cubicBezTo>
                  <a:cubicBezTo>
                    <a:pt x="18" y="79"/>
                    <a:pt x="17" y="79"/>
                    <a:pt x="16" y="79"/>
                  </a:cubicBezTo>
                  <a:cubicBezTo>
                    <a:pt x="19" y="87"/>
                    <a:pt x="22" y="96"/>
                    <a:pt x="24" y="104"/>
                  </a:cubicBezTo>
                  <a:cubicBezTo>
                    <a:pt x="25" y="112"/>
                    <a:pt x="27" y="121"/>
                    <a:pt x="25" y="130"/>
                  </a:cubicBezTo>
                  <a:cubicBezTo>
                    <a:pt x="26" y="130"/>
                    <a:pt x="27" y="130"/>
                    <a:pt x="27" y="130"/>
                  </a:cubicBezTo>
                  <a:cubicBezTo>
                    <a:pt x="24" y="120"/>
                    <a:pt x="20" y="111"/>
                    <a:pt x="18" y="101"/>
                  </a:cubicBezTo>
                  <a:cubicBezTo>
                    <a:pt x="15" y="92"/>
                    <a:pt x="13" y="81"/>
                    <a:pt x="16" y="71"/>
                  </a:cubicBezTo>
                  <a:cubicBezTo>
                    <a:pt x="15" y="71"/>
                    <a:pt x="15" y="71"/>
                    <a:pt x="14" y="71"/>
                  </a:cubicBezTo>
                  <a:cubicBezTo>
                    <a:pt x="22" y="86"/>
                    <a:pt x="21" y="103"/>
                    <a:pt x="25" y="119"/>
                  </a:cubicBezTo>
                  <a:cubicBezTo>
                    <a:pt x="26" y="118"/>
                    <a:pt x="27" y="118"/>
                    <a:pt x="27" y="118"/>
                  </a:cubicBezTo>
                  <a:cubicBezTo>
                    <a:pt x="20" y="101"/>
                    <a:pt x="21" y="83"/>
                    <a:pt x="16" y="66"/>
                  </a:cubicBezTo>
                  <a:cubicBezTo>
                    <a:pt x="16" y="64"/>
                    <a:pt x="14" y="65"/>
                    <a:pt x="14" y="66"/>
                  </a:cubicBezTo>
                  <a:cubicBezTo>
                    <a:pt x="13" y="85"/>
                    <a:pt x="18" y="104"/>
                    <a:pt x="19" y="124"/>
                  </a:cubicBezTo>
                  <a:cubicBezTo>
                    <a:pt x="20" y="123"/>
                    <a:pt x="21" y="123"/>
                    <a:pt x="21" y="123"/>
                  </a:cubicBezTo>
                  <a:cubicBezTo>
                    <a:pt x="16" y="116"/>
                    <a:pt x="13" y="106"/>
                    <a:pt x="12" y="97"/>
                  </a:cubicBezTo>
                  <a:cubicBezTo>
                    <a:pt x="10" y="88"/>
                    <a:pt x="9" y="79"/>
                    <a:pt x="7" y="70"/>
                  </a:cubicBezTo>
                  <a:cubicBezTo>
                    <a:pt x="7" y="68"/>
                    <a:pt x="5" y="69"/>
                    <a:pt x="5" y="70"/>
                  </a:cubicBezTo>
                  <a:cubicBezTo>
                    <a:pt x="5" y="85"/>
                    <a:pt x="11" y="100"/>
                    <a:pt x="15" y="114"/>
                  </a:cubicBezTo>
                  <a:cubicBezTo>
                    <a:pt x="15" y="116"/>
                    <a:pt x="17" y="115"/>
                    <a:pt x="17" y="114"/>
                  </a:cubicBezTo>
                  <a:cubicBezTo>
                    <a:pt x="14" y="93"/>
                    <a:pt x="13" y="71"/>
                    <a:pt x="17" y="50"/>
                  </a:cubicBezTo>
                  <a:cubicBezTo>
                    <a:pt x="17" y="49"/>
                    <a:pt x="15" y="48"/>
                    <a:pt x="15" y="50"/>
                  </a:cubicBezTo>
                  <a:cubicBezTo>
                    <a:pt x="9" y="72"/>
                    <a:pt x="20" y="94"/>
                    <a:pt x="24" y="115"/>
                  </a:cubicBezTo>
                  <a:cubicBezTo>
                    <a:pt x="24" y="115"/>
                    <a:pt x="25" y="115"/>
                    <a:pt x="26" y="115"/>
                  </a:cubicBezTo>
                  <a:cubicBezTo>
                    <a:pt x="21" y="101"/>
                    <a:pt x="16" y="87"/>
                    <a:pt x="15" y="71"/>
                  </a:cubicBezTo>
                  <a:cubicBezTo>
                    <a:pt x="14" y="65"/>
                    <a:pt x="15" y="60"/>
                    <a:pt x="15" y="54"/>
                  </a:cubicBezTo>
                  <a:cubicBezTo>
                    <a:pt x="16" y="49"/>
                    <a:pt x="17" y="43"/>
                    <a:pt x="15" y="38"/>
                  </a:cubicBezTo>
                  <a:cubicBezTo>
                    <a:pt x="15" y="37"/>
                    <a:pt x="14" y="37"/>
                    <a:pt x="13" y="38"/>
                  </a:cubicBezTo>
                  <a:cubicBezTo>
                    <a:pt x="7" y="48"/>
                    <a:pt x="8" y="60"/>
                    <a:pt x="10" y="71"/>
                  </a:cubicBezTo>
                  <a:cubicBezTo>
                    <a:pt x="11" y="84"/>
                    <a:pt x="14" y="96"/>
                    <a:pt x="14" y="108"/>
                  </a:cubicBezTo>
                  <a:cubicBezTo>
                    <a:pt x="15" y="108"/>
                    <a:pt x="15" y="108"/>
                    <a:pt x="16" y="108"/>
                  </a:cubicBezTo>
                  <a:cubicBezTo>
                    <a:pt x="13" y="97"/>
                    <a:pt x="11" y="86"/>
                    <a:pt x="11" y="74"/>
                  </a:cubicBezTo>
                  <a:cubicBezTo>
                    <a:pt x="10" y="64"/>
                    <a:pt x="13" y="54"/>
                    <a:pt x="11" y="44"/>
                  </a:cubicBezTo>
                  <a:cubicBezTo>
                    <a:pt x="11" y="43"/>
                    <a:pt x="10" y="42"/>
                    <a:pt x="9" y="43"/>
                  </a:cubicBezTo>
                  <a:cubicBezTo>
                    <a:pt x="5" y="45"/>
                    <a:pt x="4" y="50"/>
                    <a:pt x="3" y="54"/>
                  </a:cubicBezTo>
                  <a:cubicBezTo>
                    <a:pt x="2" y="61"/>
                    <a:pt x="3" y="67"/>
                    <a:pt x="4" y="73"/>
                  </a:cubicBezTo>
                  <a:cubicBezTo>
                    <a:pt x="5" y="85"/>
                    <a:pt x="8" y="96"/>
                    <a:pt x="12" y="108"/>
                  </a:cubicBezTo>
                  <a:cubicBezTo>
                    <a:pt x="12" y="109"/>
                    <a:pt x="14" y="109"/>
                    <a:pt x="14" y="108"/>
                  </a:cubicBezTo>
                  <a:cubicBezTo>
                    <a:pt x="15" y="91"/>
                    <a:pt x="9" y="75"/>
                    <a:pt x="7" y="59"/>
                  </a:cubicBezTo>
                  <a:cubicBezTo>
                    <a:pt x="6" y="59"/>
                    <a:pt x="6" y="59"/>
                    <a:pt x="5" y="60"/>
                  </a:cubicBezTo>
                  <a:cubicBezTo>
                    <a:pt x="7" y="71"/>
                    <a:pt x="9" y="82"/>
                    <a:pt x="11" y="93"/>
                  </a:cubicBezTo>
                  <a:cubicBezTo>
                    <a:pt x="14" y="104"/>
                    <a:pt x="17" y="115"/>
                    <a:pt x="24" y="124"/>
                  </a:cubicBezTo>
                  <a:cubicBezTo>
                    <a:pt x="25" y="124"/>
                    <a:pt x="26" y="124"/>
                    <a:pt x="26" y="123"/>
                  </a:cubicBezTo>
                  <a:cubicBezTo>
                    <a:pt x="27" y="116"/>
                    <a:pt x="25" y="109"/>
                    <a:pt x="24" y="102"/>
                  </a:cubicBezTo>
                  <a:cubicBezTo>
                    <a:pt x="23" y="103"/>
                    <a:pt x="22" y="103"/>
                    <a:pt x="22" y="103"/>
                  </a:cubicBezTo>
                  <a:cubicBezTo>
                    <a:pt x="27" y="108"/>
                    <a:pt x="27" y="116"/>
                    <a:pt x="27" y="122"/>
                  </a:cubicBezTo>
                  <a:cubicBezTo>
                    <a:pt x="27" y="122"/>
                    <a:pt x="28" y="121"/>
                    <a:pt x="28" y="121"/>
                  </a:cubicBezTo>
                  <a:cubicBezTo>
                    <a:pt x="26" y="120"/>
                    <a:pt x="25" y="117"/>
                    <a:pt x="24" y="115"/>
                  </a:cubicBezTo>
                  <a:cubicBezTo>
                    <a:pt x="22" y="112"/>
                    <a:pt x="21" y="108"/>
                    <a:pt x="20" y="105"/>
                  </a:cubicBezTo>
                  <a:cubicBezTo>
                    <a:pt x="19" y="102"/>
                    <a:pt x="18" y="98"/>
                    <a:pt x="17" y="95"/>
                  </a:cubicBezTo>
                  <a:cubicBezTo>
                    <a:pt x="17" y="93"/>
                    <a:pt x="16" y="90"/>
                    <a:pt x="18" y="88"/>
                  </a:cubicBezTo>
                  <a:cubicBezTo>
                    <a:pt x="17" y="88"/>
                    <a:pt x="17" y="88"/>
                    <a:pt x="16" y="87"/>
                  </a:cubicBezTo>
                  <a:cubicBezTo>
                    <a:pt x="21" y="94"/>
                    <a:pt x="22" y="102"/>
                    <a:pt x="24" y="110"/>
                  </a:cubicBezTo>
                  <a:cubicBezTo>
                    <a:pt x="25" y="117"/>
                    <a:pt x="25" y="126"/>
                    <a:pt x="23" y="133"/>
                  </a:cubicBezTo>
                  <a:cubicBezTo>
                    <a:pt x="24" y="133"/>
                    <a:pt x="24" y="133"/>
                    <a:pt x="25" y="133"/>
                  </a:cubicBezTo>
                  <a:cubicBezTo>
                    <a:pt x="21" y="126"/>
                    <a:pt x="19" y="118"/>
                    <a:pt x="18" y="111"/>
                  </a:cubicBezTo>
                  <a:cubicBezTo>
                    <a:pt x="16" y="103"/>
                    <a:pt x="15" y="95"/>
                    <a:pt x="15" y="87"/>
                  </a:cubicBezTo>
                  <a:cubicBezTo>
                    <a:pt x="15" y="86"/>
                    <a:pt x="13" y="86"/>
                    <a:pt x="13" y="87"/>
                  </a:cubicBezTo>
                  <a:cubicBezTo>
                    <a:pt x="12" y="99"/>
                    <a:pt x="14" y="111"/>
                    <a:pt x="13" y="123"/>
                  </a:cubicBezTo>
                  <a:cubicBezTo>
                    <a:pt x="14" y="123"/>
                    <a:pt x="15" y="123"/>
                    <a:pt x="15" y="122"/>
                  </a:cubicBezTo>
                  <a:cubicBezTo>
                    <a:pt x="7" y="108"/>
                    <a:pt x="9" y="91"/>
                    <a:pt x="10" y="75"/>
                  </a:cubicBezTo>
                  <a:cubicBezTo>
                    <a:pt x="12" y="56"/>
                    <a:pt x="15" y="37"/>
                    <a:pt x="21" y="19"/>
                  </a:cubicBezTo>
                  <a:cubicBezTo>
                    <a:pt x="21" y="17"/>
                    <a:pt x="19" y="17"/>
                    <a:pt x="18" y="18"/>
                  </a:cubicBezTo>
                  <a:cubicBezTo>
                    <a:pt x="10" y="38"/>
                    <a:pt x="13" y="60"/>
                    <a:pt x="13" y="81"/>
                  </a:cubicBezTo>
                  <a:cubicBezTo>
                    <a:pt x="14" y="81"/>
                    <a:pt x="14" y="80"/>
                    <a:pt x="15" y="80"/>
                  </a:cubicBezTo>
                  <a:cubicBezTo>
                    <a:pt x="12" y="75"/>
                    <a:pt x="11" y="69"/>
                    <a:pt x="11" y="64"/>
                  </a:cubicBezTo>
                  <a:cubicBezTo>
                    <a:pt x="11" y="58"/>
                    <a:pt x="11" y="53"/>
                    <a:pt x="12" y="48"/>
                  </a:cubicBezTo>
                  <a:cubicBezTo>
                    <a:pt x="13" y="43"/>
                    <a:pt x="15" y="39"/>
                    <a:pt x="16" y="34"/>
                  </a:cubicBezTo>
                  <a:cubicBezTo>
                    <a:pt x="16" y="30"/>
                    <a:pt x="18" y="26"/>
                    <a:pt x="16" y="22"/>
                  </a:cubicBezTo>
                  <a:cubicBezTo>
                    <a:pt x="15" y="22"/>
                    <a:pt x="15" y="21"/>
                    <a:pt x="14" y="22"/>
                  </a:cubicBezTo>
                  <a:cubicBezTo>
                    <a:pt x="4" y="28"/>
                    <a:pt x="4" y="44"/>
                    <a:pt x="4" y="54"/>
                  </a:cubicBezTo>
                  <a:cubicBezTo>
                    <a:pt x="5" y="66"/>
                    <a:pt x="7" y="79"/>
                    <a:pt x="11" y="91"/>
                  </a:cubicBezTo>
                  <a:cubicBezTo>
                    <a:pt x="12" y="90"/>
                    <a:pt x="13" y="90"/>
                    <a:pt x="13" y="90"/>
                  </a:cubicBezTo>
                  <a:cubicBezTo>
                    <a:pt x="3" y="74"/>
                    <a:pt x="15" y="55"/>
                    <a:pt x="13" y="38"/>
                  </a:cubicBezTo>
                  <a:cubicBezTo>
                    <a:pt x="13" y="37"/>
                    <a:pt x="12" y="36"/>
                    <a:pt x="11" y="37"/>
                  </a:cubicBezTo>
                  <a:cubicBezTo>
                    <a:pt x="6" y="39"/>
                    <a:pt x="5" y="45"/>
                    <a:pt x="5" y="50"/>
                  </a:cubicBezTo>
                  <a:cubicBezTo>
                    <a:pt x="4" y="57"/>
                    <a:pt x="5" y="65"/>
                    <a:pt x="6" y="72"/>
                  </a:cubicBezTo>
                  <a:cubicBezTo>
                    <a:pt x="7" y="79"/>
                    <a:pt x="9" y="86"/>
                    <a:pt x="10" y="93"/>
                  </a:cubicBezTo>
                  <a:cubicBezTo>
                    <a:pt x="13" y="104"/>
                    <a:pt x="16" y="114"/>
                    <a:pt x="21" y="124"/>
                  </a:cubicBezTo>
                  <a:cubicBezTo>
                    <a:pt x="21" y="126"/>
                    <a:pt x="22" y="125"/>
                    <a:pt x="23" y="124"/>
                  </a:cubicBezTo>
                  <a:cubicBezTo>
                    <a:pt x="23" y="118"/>
                    <a:pt x="22" y="113"/>
                    <a:pt x="21" y="108"/>
                  </a:cubicBezTo>
                  <a:cubicBezTo>
                    <a:pt x="21" y="108"/>
                    <a:pt x="20" y="108"/>
                    <a:pt x="19" y="109"/>
                  </a:cubicBezTo>
                  <a:cubicBezTo>
                    <a:pt x="20" y="115"/>
                    <a:pt x="24" y="123"/>
                    <a:pt x="21" y="129"/>
                  </a:cubicBezTo>
                  <a:cubicBezTo>
                    <a:pt x="22" y="129"/>
                    <a:pt x="22" y="129"/>
                    <a:pt x="23" y="129"/>
                  </a:cubicBezTo>
                  <a:cubicBezTo>
                    <a:pt x="21" y="122"/>
                    <a:pt x="19" y="115"/>
                    <a:pt x="15" y="108"/>
                  </a:cubicBezTo>
                  <a:cubicBezTo>
                    <a:pt x="15" y="107"/>
                    <a:pt x="13" y="108"/>
                    <a:pt x="13" y="109"/>
                  </a:cubicBezTo>
                  <a:cubicBezTo>
                    <a:pt x="14" y="117"/>
                    <a:pt x="16" y="125"/>
                    <a:pt x="18" y="133"/>
                  </a:cubicBezTo>
                  <a:cubicBezTo>
                    <a:pt x="18" y="132"/>
                    <a:pt x="19" y="132"/>
                    <a:pt x="20" y="132"/>
                  </a:cubicBezTo>
                  <a:cubicBezTo>
                    <a:pt x="17" y="123"/>
                    <a:pt x="15" y="115"/>
                    <a:pt x="13" y="106"/>
                  </a:cubicBezTo>
                  <a:cubicBezTo>
                    <a:pt x="12" y="106"/>
                    <a:pt x="11" y="106"/>
                    <a:pt x="11" y="107"/>
                  </a:cubicBezTo>
                  <a:cubicBezTo>
                    <a:pt x="15" y="117"/>
                    <a:pt x="15" y="128"/>
                    <a:pt x="18" y="138"/>
                  </a:cubicBezTo>
                  <a:cubicBezTo>
                    <a:pt x="18" y="139"/>
                    <a:pt x="20" y="139"/>
                    <a:pt x="20" y="138"/>
                  </a:cubicBezTo>
                  <a:cubicBezTo>
                    <a:pt x="19" y="129"/>
                    <a:pt x="17" y="120"/>
                    <a:pt x="16" y="111"/>
                  </a:cubicBezTo>
                  <a:cubicBezTo>
                    <a:pt x="15" y="106"/>
                    <a:pt x="15" y="101"/>
                    <a:pt x="16" y="96"/>
                  </a:cubicBezTo>
                  <a:cubicBezTo>
                    <a:pt x="16" y="92"/>
                    <a:pt x="16" y="87"/>
                    <a:pt x="19" y="85"/>
                  </a:cubicBezTo>
                  <a:cubicBezTo>
                    <a:pt x="19" y="85"/>
                    <a:pt x="18" y="85"/>
                    <a:pt x="17" y="85"/>
                  </a:cubicBezTo>
                  <a:cubicBezTo>
                    <a:pt x="23" y="89"/>
                    <a:pt x="25" y="96"/>
                    <a:pt x="26" y="102"/>
                  </a:cubicBezTo>
                  <a:cubicBezTo>
                    <a:pt x="27" y="108"/>
                    <a:pt x="28" y="115"/>
                    <a:pt x="29" y="121"/>
                  </a:cubicBezTo>
                  <a:cubicBezTo>
                    <a:pt x="30" y="120"/>
                    <a:pt x="31" y="120"/>
                    <a:pt x="32" y="120"/>
                  </a:cubicBezTo>
                  <a:cubicBezTo>
                    <a:pt x="27" y="105"/>
                    <a:pt x="25" y="89"/>
                    <a:pt x="19" y="74"/>
                  </a:cubicBezTo>
                  <a:cubicBezTo>
                    <a:pt x="19" y="73"/>
                    <a:pt x="17" y="74"/>
                    <a:pt x="17" y="75"/>
                  </a:cubicBezTo>
                  <a:cubicBezTo>
                    <a:pt x="15" y="81"/>
                    <a:pt x="16" y="87"/>
                    <a:pt x="17" y="93"/>
                  </a:cubicBezTo>
                  <a:cubicBezTo>
                    <a:pt x="18" y="99"/>
                    <a:pt x="21" y="106"/>
                    <a:pt x="21" y="112"/>
                  </a:cubicBezTo>
                  <a:cubicBezTo>
                    <a:pt x="22" y="112"/>
                    <a:pt x="23" y="112"/>
                    <a:pt x="23" y="112"/>
                  </a:cubicBezTo>
                  <a:cubicBezTo>
                    <a:pt x="20" y="104"/>
                    <a:pt x="20" y="94"/>
                    <a:pt x="18" y="86"/>
                  </a:cubicBezTo>
                  <a:cubicBezTo>
                    <a:pt x="16" y="79"/>
                    <a:pt x="13" y="70"/>
                    <a:pt x="16" y="63"/>
                  </a:cubicBezTo>
                  <a:cubicBezTo>
                    <a:pt x="15" y="63"/>
                    <a:pt x="15" y="63"/>
                    <a:pt x="14" y="64"/>
                  </a:cubicBezTo>
                  <a:cubicBezTo>
                    <a:pt x="19" y="68"/>
                    <a:pt x="20" y="75"/>
                    <a:pt x="22" y="81"/>
                  </a:cubicBezTo>
                  <a:cubicBezTo>
                    <a:pt x="23" y="87"/>
                    <a:pt x="24" y="94"/>
                    <a:pt x="23" y="101"/>
                  </a:cubicBezTo>
                  <a:cubicBezTo>
                    <a:pt x="24" y="100"/>
                    <a:pt x="25" y="100"/>
                    <a:pt x="25" y="100"/>
                  </a:cubicBezTo>
                  <a:cubicBezTo>
                    <a:pt x="23" y="93"/>
                    <a:pt x="21" y="85"/>
                    <a:pt x="20" y="77"/>
                  </a:cubicBezTo>
                  <a:cubicBezTo>
                    <a:pt x="19" y="70"/>
                    <a:pt x="18" y="61"/>
                    <a:pt x="21" y="53"/>
                  </a:cubicBezTo>
                  <a:cubicBezTo>
                    <a:pt x="20" y="53"/>
                    <a:pt x="20" y="53"/>
                    <a:pt x="19" y="53"/>
                  </a:cubicBezTo>
                  <a:cubicBezTo>
                    <a:pt x="21" y="59"/>
                    <a:pt x="22" y="65"/>
                    <a:pt x="23" y="70"/>
                  </a:cubicBezTo>
                  <a:cubicBezTo>
                    <a:pt x="23" y="76"/>
                    <a:pt x="24" y="83"/>
                    <a:pt x="21" y="88"/>
                  </a:cubicBezTo>
                  <a:cubicBezTo>
                    <a:pt x="22" y="88"/>
                    <a:pt x="22" y="88"/>
                    <a:pt x="23" y="88"/>
                  </a:cubicBezTo>
                  <a:cubicBezTo>
                    <a:pt x="18" y="75"/>
                    <a:pt x="17" y="61"/>
                    <a:pt x="19" y="48"/>
                  </a:cubicBezTo>
                  <a:cubicBezTo>
                    <a:pt x="20" y="44"/>
                    <a:pt x="23" y="39"/>
                    <a:pt x="24" y="35"/>
                  </a:cubicBezTo>
                  <a:cubicBezTo>
                    <a:pt x="26" y="30"/>
                    <a:pt x="27" y="26"/>
                    <a:pt x="25" y="22"/>
                  </a:cubicBezTo>
                  <a:cubicBezTo>
                    <a:pt x="25" y="21"/>
                    <a:pt x="24" y="21"/>
                    <a:pt x="24" y="21"/>
                  </a:cubicBezTo>
                  <a:cubicBezTo>
                    <a:pt x="17" y="24"/>
                    <a:pt x="15" y="32"/>
                    <a:pt x="13" y="39"/>
                  </a:cubicBezTo>
                  <a:cubicBezTo>
                    <a:pt x="13" y="43"/>
                    <a:pt x="12" y="47"/>
                    <a:pt x="11" y="51"/>
                  </a:cubicBezTo>
                  <a:cubicBezTo>
                    <a:pt x="10" y="54"/>
                    <a:pt x="9" y="57"/>
                    <a:pt x="6" y="60"/>
                  </a:cubicBezTo>
                  <a:cubicBezTo>
                    <a:pt x="7" y="60"/>
                    <a:pt x="7" y="60"/>
                    <a:pt x="8" y="61"/>
                  </a:cubicBezTo>
                  <a:cubicBezTo>
                    <a:pt x="4" y="49"/>
                    <a:pt x="10" y="35"/>
                    <a:pt x="18" y="26"/>
                  </a:cubicBezTo>
                  <a:cubicBezTo>
                    <a:pt x="26" y="16"/>
                    <a:pt x="39" y="9"/>
                    <a:pt x="50" y="18"/>
                  </a:cubicBezTo>
                  <a:cubicBezTo>
                    <a:pt x="51" y="19"/>
                    <a:pt x="53" y="18"/>
                    <a:pt x="52" y="16"/>
                  </a:cubicBezTo>
                  <a:cubicBezTo>
                    <a:pt x="45" y="8"/>
                    <a:pt x="34" y="8"/>
                    <a:pt x="26" y="14"/>
                  </a:cubicBezTo>
                  <a:cubicBezTo>
                    <a:pt x="18" y="21"/>
                    <a:pt x="16" y="33"/>
                    <a:pt x="12" y="42"/>
                  </a:cubicBezTo>
                  <a:cubicBezTo>
                    <a:pt x="12" y="42"/>
                    <a:pt x="13" y="43"/>
                    <a:pt x="14" y="43"/>
                  </a:cubicBezTo>
                  <a:cubicBezTo>
                    <a:pt x="16" y="33"/>
                    <a:pt x="22" y="23"/>
                    <a:pt x="29" y="16"/>
                  </a:cubicBezTo>
                  <a:cubicBezTo>
                    <a:pt x="33" y="12"/>
                    <a:pt x="38" y="10"/>
                    <a:pt x="44" y="13"/>
                  </a:cubicBezTo>
                  <a:cubicBezTo>
                    <a:pt x="49" y="16"/>
                    <a:pt x="53" y="21"/>
                    <a:pt x="55" y="27"/>
                  </a:cubicBezTo>
                  <a:cubicBezTo>
                    <a:pt x="56" y="26"/>
                    <a:pt x="57" y="26"/>
                    <a:pt x="57" y="25"/>
                  </a:cubicBezTo>
                  <a:cubicBezTo>
                    <a:pt x="52" y="18"/>
                    <a:pt x="49" y="2"/>
                    <a:pt x="36" y="4"/>
                  </a:cubicBezTo>
                  <a:cubicBezTo>
                    <a:pt x="30" y="5"/>
                    <a:pt x="26" y="10"/>
                    <a:pt x="23" y="15"/>
                  </a:cubicBezTo>
                  <a:cubicBezTo>
                    <a:pt x="21" y="21"/>
                    <a:pt x="19" y="28"/>
                    <a:pt x="16" y="34"/>
                  </a:cubicBezTo>
                  <a:cubicBezTo>
                    <a:pt x="17" y="34"/>
                    <a:pt x="18" y="35"/>
                    <a:pt x="19" y="35"/>
                  </a:cubicBezTo>
                  <a:cubicBezTo>
                    <a:pt x="20" y="27"/>
                    <a:pt x="23" y="18"/>
                    <a:pt x="30" y="13"/>
                  </a:cubicBezTo>
                  <a:cubicBezTo>
                    <a:pt x="37" y="8"/>
                    <a:pt x="46" y="9"/>
                    <a:pt x="53" y="12"/>
                  </a:cubicBezTo>
                  <a:cubicBezTo>
                    <a:pt x="53" y="11"/>
                    <a:pt x="54" y="10"/>
                    <a:pt x="54" y="10"/>
                  </a:cubicBezTo>
                  <a:cubicBezTo>
                    <a:pt x="43" y="7"/>
                    <a:pt x="32" y="8"/>
                    <a:pt x="22" y="14"/>
                  </a:cubicBezTo>
                  <a:cubicBezTo>
                    <a:pt x="13" y="20"/>
                    <a:pt x="8" y="30"/>
                    <a:pt x="6" y="41"/>
                  </a:cubicBezTo>
                  <a:cubicBezTo>
                    <a:pt x="6" y="42"/>
                    <a:pt x="7" y="43"/>
                    <a:pt x="8" y="42"/>
                  </a:cubicBezTo>
                  <a:cubicBezTo>
                    <a:pt x="14" y="33"/>
                    <a:pt x="16" y="22"/>
                    <a:pt x="24" y="14"/>
                  </a:cubicBezTo>
                  <a:cubicBezTo>
                    <a:pt x="28" y="10"/>
                    <a:pt x="35" y="8"/>
                    <a:pt x="41" y="10"/>
                  </a:cubicBezTo>
                  <a:cubicBezTo>
                    <a:pt x="48" y="12"/>
                    <a:pt x="52" y="18"/>
                    <a:pt x="55" y="24"/>
                  </a:cubicBezTo>
                  <a:cubicBezTo>
                    <a:pt x="55" y="23"/>
                    <a:pt x="56" y="23"/>
                    <a:pt x="56" y="22"/>
                  </a:cubicBezTo>
                  <a:cubicBezTo>
                    <a:pt x="51" y="19"/>
                    <a:pt x="45" y="16"/>
                    <a:pt x="38" y="15"/>
                  </a:cubicBezTo>
                  <a:cubicBezTo>
                    <a:pt x="31" y="14"/>
                    <a:pt x="25" y="17"/>
                    <a:pt x="18" y="19"/>
                  </a:cubicBezTo>
                  <a:cubicBezTo>
                    <a:pt x="19" y="20"/>
                    <a:pt x="19" y="20"/>
                    <a:pt x="20" y="21"/>
                  </a:cubicBezTo>
                  <a:cubicBezTo>
                    <a:pt x="28" y="3"/>
                    <a:pt x="55" y="8"/>
                    <a:pt x="61" y="26"/>
                  </a:cubicBezTo>
                  <a:cubicBezTo>
                    <a:pt x="61" y="28"/>
                    <a:pt x="63" y="27"/>
                    <a:pt x="63" y="26"/>
                  </a:cubicBezTo>
                  <a:cubicBezTo>
                    <a:pt x="62" y="22"/>
                    <a:pt x="61" y="18"/>
                    <a:pt x="60" y="15"/>
                  </a:cubicBezTo>
                  <a:cubicBezTo>
                    <a:pt x="59" y="13"/>
                    <a:pt x="57" y="14"/>
                    <a:pt x="58" y="15"/>
                  </a:cubicBezTo>
                  <a:cubicBezTo>
                    <a:pt x="59" y="20"/>
                    <a:pt x="61" y="24"/>
                    <a:pt x="62" y="29"/>
                  </a:cubicBezTo>
                  <a:cubicBezTo>
                    <a:pt x="63" y="29"/>
                    <a:pt x="63" y="28"/>
                    <a:pt x="64" y="28"/>
                  </a:cubicBezTo>
                  <a:cubicBezTo>
                    <a:pt x="62" y="26"/>
                    <a:pt x="61" y="22"/>
                    <a:pt x="60" y="20"/>
                  </a:cubicBezTo>
                  <a:cubicBezTo>
                    <a:pt x="60" y="18"/>
                    <a:pt x="58" y="19"/>
                    <a:pt x="58" y="20"/>
                  </a:cubicBezTo>
                  <a:cubicBezTo>
                    <a:pt x="59" y="23"/>
                    <a:pt x="60" y="27"/>
                    <a:pt x="62" y="30"/>
                  </a:cubicBezTo>
                  <a:cubicBezTo>
                    <a:pt x="63" y="30"/>
                    <a:pt x="64" y="29"/>
                    <a:pt x="64" y="28"/>
                  </a:cubicBezTo>
                  <a:cubicBezTo>
                    <a:pt x="63" y="23"/>
                    <a:pt x="61" y="19"/>
                    <a:pt x="60" y="15"/>
                  </a:cubicBezTo>
                  <a:cubicBezTo>
                    <a:pt x="59" y="15"/>
                    <a:pt x="58" y="15"/>
                    <a:pt x="58" y="15"/>
                  </a:cubicBezTo>
                  <a:cubicBezTo>
                    <a:pt x="59" y="19"/>
                    <a:pt x="60" y="23"/>
                    <a:pt x="61" y="26"/>
                  </a:cubicBezTo>
                  <a:cubicBezTo>
                    <a:pt x="61" y="26"/>
                    <a:pt x="62" y="26"/>
                    <a:pt x="63" y="26"/>
                  </a:cubicBezTo>
                  <a:cubicBezTo>
                    <a:pt x="57" y="6"/>
                    <a:pt x="27" y="0"/>
                    <a:pt x="18" y="19"/>
                  </a:cubicBezTo>
                  <a:cubicBezTo>
                    <a:pt x="17" y="20"/>
                    <a:pt x="18" y="22"/>
                    <a:pt x="19" y="21"/>
                  </a:cubicBezTo>
                  <a:cubicBezTo>
                    <a:pt x="25" y="19"/>
                    <a:pt x="31" y="17"/>
                    <a:pt x="37" y="17"/>
                  </a:cubicBezTo>
                  <a:cubicBezTo>
                    <a:pt x="44" y="18"/>
                    <a:pt x="50" y="21"/>
                    <a:pt x="55" y="24"/>
                  </a:cubicBezTo>
                  <a:cubicBezTo>
                    <a:pt x="56" y="25"/>
                    <a:pt x="57" y="23"/>
                    <a:pt x="57" y="23"/>
                  </a:cubicBezTo>
                  <a:cubicBezTo>
                    <a:pt x="54" y="17"/>
                    <a:pt x="49" y="11"/>
                    <a:pt x="43" y="8"/>
                  </a:cubicBezTo>
                  <a:cubicBezTo>
                    <a:pt x="37" y="6"/>
                    <a:pt x="30" y="7"/>
                    <a:pt x="25" y="10"/>
                  </a:cubicBezTo>
                  <a:cubicBezTo>
                    <a:pt x="14" y="17"/>
                    <a:pt x="13" y="31"/>
                    <a:pt x="6" y="41"/>
                  </a:cubicBezTo>
                  <a:cubicBezTo>
                    <a:pt x="7" y="41"/>
                    <a:pt x="7" y="41"/>
                    <a:pt x="8" y="41"/>
                  </a:cubicBezTo>
                  <a:cubicBezTo>
                    <a:pt x="10" y="31"/>
                    <a:pt x="15" y="22"/>
                    <a:pt x="24" y="16"/>
                  </a:cubicBezTo>
                  <a:cubicBezTo>
                    <a:pt x="32" y="10"/>
                    <a:pt x="43" y="10"/>
                    <a:pt x="53" y="12"/>
                  </a:cubicBezTo>
                  <a:cubicBezTo>
                    <a:pt x="55" y="12"/>
                    <a:pt x="55" y="10"/>
                    <a:pt x="54" y="10"/>
                  </a:cubicBezTo>
                  <a:cubicBezTo>
                    <a:pt x="46" y="6"/>
                    <a:pt x="37" y="6"/>
                    <a:pt x="29" y="11"/>
                  </a:cubicBezTo>
                  <a:cubicBezTo>
                    <a:pt x="21" y="17"/>
                    <a:pt x="18" y="26"/>
                    <a:pt x="16" y="34"/>
                  </a:cubicBezTo>
                  <a:cubicBezTo>
                    <a:pt x="16" y="35"/>
                    <a:pt x="18" y="36"/>
                    <a:pt x="19" y="35"/>
                  </a:cubicBezTo>
                  <a:cubicBezTo>
                    <a:pt x="21" y="30"/>
                    <a:pt x="22" y="24"/>
                    <a:pt x="24" y="19"/>
                  </a:cubicBezTo>
                  <a:cubicBezTo>
                    <a:pt x="26" y="14"/>
                    <a:pt x="29" y="8"/>
                    <a:pt x="35" y="6"/>
                  </a:cubicBezTo>
                  <a:cubicBezTo>
                    <a:pt x="47" y="3"/>
                    <a:pt x="50" y="20"/>
                    <a:pt x="55" y="27"/>
                  </a:cubicBezTo>
                  <a:cubicBezTo>
                    <a:pt x="56" y="28"/>
                    <a:pt x="58" y="27"/>
                    <a:pt x="57" y="25"/>
                  </a:cubicBezTo>
                  <a:cubicBezTo>
                    <a:pt x="54" y="20"/>
                    <a:pt x="51" y="14"/>
                    <a:pt x="45" y="11"/>
                  </a:cubicBezTo>
                  <a:cubicBezTo>
                    <a:pt x="40" y="8"/>
                    <a:pt x="34" y="9"/>
                    <a:pt x="30" y="12"/>
                  </a:cubicBezTo>
                  <a:cubicBezTo>
                    <a:pt x="25" y="16"/>
                    <a:pt x="21" y="21"/>
                    <a:pt x="18" y="26"/>
                  </a:cubicBezTo>
                  <a:cubicBezTo>
                    <a:pt x="16" y="31"/>
                    <a:pt x="13" y="37"/>
                    <a:pt x="11" y="42"/>
                  </a:cubicBezTo>
                  <a:cubicBezTo>
                    <a:pt x="11" y="44"/>
                    <a:pt x="13" y="44"/>
                    <a:pt x="14" y="43"/>
                  </a:cubicBezTo>
                  <a:cubicBezTo>
                    <a:pt x="17" y="35"/>
                    <a:pt x="19" y="26"/>
                    <a:pt x="25" y="19"/>
                  </a:cubicBezTo>
                  <a:cubicBezTo>
                    <a:pt x="31" y="11"/>
                    <a:pt x="43" y="9"/>
                    <a:pt x="50" y="18"/>
                  </a:cubicBezTo>
                  <a:cubicBezTo>
                    <a:pt x="50" y="17"/>
                    <a:pt x="51" y="17"/>
                    <a:pt x="52" y="16"/>
                  </a:cubicBezTo>
                  <a:cubicBezTo>
                    <a:pt x="46" y="12"/>
                    <a:pt x="40" y="10"/>
                    <a:pt x="34" y="12"/>
                  </a:cubicBezTo>
                  <a:cubicBezTo>
                    <a:pt x="27" y="13"/>
                    <a:pt x="22" y="18"/>
                    <a:pt x="17" y="23"/>
                  </a:cubicBezTo>
                  <a:cubicBezTo>
                    <a:pt x="9" y="32"/>
                    <a:pt x="1" y="48"/>
                    <a:pt x="6" y="61"/>
                  </a:cubicBezTo>
                  <a:cubicBezTo>
                    <a:pt x="6" y="62"/>
                    <a:pt x="7" y="62"/>
                    <a:pt x="8" y="62"/>
                  </a:cubicBezTo>
                  <a:cubicBezTo>
                    <a:pt x="13" y="57"/>
                    <a:pt x="14" y="49"/>
                    <a:pt x="15" y="42"/>
                  </a:cubicBezTo>
                  <a:cubicBezTo>
                    <a:pt x="16" y="36"/>
                    <a:pt x="18" y="27"/>
                    <a:pt x="25" y="23"/>
                  </a:cubicBezTo>
                  <a:cubicBezTo>
                    <a:pt x="24" y="23"/>
                    <a:pt x="24" y="23"/>
                    <a:pt x="23" y="23"/>
                  </a:cubicBezTo>
                  <a:cubicBezTo>
                    <a:pt x="25" y="27"/>
                    <a:pt x="22" y="33"/>
                    <a:pt x="21" y="37"/>
                  </a:cubicBezTo>
                  <a:cubicBezTo>
                    <a:pt x="19" y="41"/>
                    <a:pt x="17" y="46"/>
                    <a:pt x="17" y="51"/>
                  </a:cubicBezTo>
                  <a:cubicBezTo>
                    <a:pt x="15" y="64"/>
                    <a:pt x="16" y="77"/>
                    <a:pt x="21" y="89"/>
                  </a:cubicBezTo>
                  <a:cubicBezTo>
                    <a:pt x="21" y="90"/>
                    <a:pt x="22" y="90"/>
                    <a:pt x="23" y="89"/>
                  </a:cubicBezTo>
                  <a:cubicBezTo>
                    <a:pt x="26" y="84"/>
                    <a:pt x="26" y="77"/>
                    <a:pt x="25" y="71"/>
                  </a:cubicBezTo>
                  <a:cubicBezTo>
                    <a:pt x="25" y="65"/>
                    <a:pt x="24" y="58"/>
                    <a:pt x="21" y="52"/>
                  </a:cubicBezTo>
                  <a:cubicBezTo>
                    <a:pt x="20" y="51"/>
                    <a:pt x="19" y="52"/>
                    <a:pt x="19" y="53"/>
                  </a:cubicBezTo>
                  <a:cubicBezTo>
                    <a:pt x="16" y="60"/>
                    <a:pt x="16" y="68"/>
                    <a:pt x="17" y="76"/>
                  </a:cubicBezTo>
                  <a:cubicBezTo>
                    <a:pt x="19" y="84"/>
                    <a:pt x="21" y="93"/>
                    <a:pt x="23" y="101"/>
                  </a:cubicBezTo>
                  <a:cubicBezTo>
                    <a:pt x="23" y="102"/>
                    <a:pt x="25" y="102"/>
                    <a:pt x="25" y="101"/>
                  </a:cubicBezTo>
                  <a:cubicBezTo>
                    <a:pt x="26" y="94"/>
                    <a:pt x="25" y="87"/>
                    <a:pt x="24" y="80"/>
                  </a:cubicBezTo>
                  <a:cubicBezTo>
                    <a:pt x="22" y="74"/>
                    <a:pt x="21" y="66"/>
                    <a:pt x="16" y="62"/>
                  </a:cubicBezTo>
                  <a:cubicBezTo>
                    <a:pt x="15" y="61"/>
                    <a:pt x="14" y="62"/>
                    <a:pt x="14" y="62"/>
                  </a:cubicBezTo>
                  <a:cubicBezTo>
                    <a:pt x="11" y="70"/>
                    <a:pt x="14" y="79"/>
                    <a:pt x="16" y="86"/>
                  </a:cubicBezTo>
                  <a:cubicBezTo>
                    <a:pt x="17" y="95"/>
                    <a:pt x="17" y="105"/>
                    <a:pt x="21" y="113"/>
                  </a:cubicBezTo>
                  <a:cubicBezTo>
                    <a:pt x="22" y="114"/>
                    <a:pt x="24" y="114"/>
                    <a:pt x="24" y="113"/>
                  </a:cubicBezTo>
                  <a:cubicBezTo>
                    <a:pt x="23" y="107"/>
                    <a:pt x="21" y="101"/>
                    <a:pt x="20" y="95"/>
                  </a:cubicBezTo>
                  <a:cubicBezTo>
                    <a:pt x="19" y="89"/>
                    <a:pt x="17" y="82"/>
                    <a:pt x="19" y="75"/>
                  </a:cubicBezTo>
                  <a:cubicBezTo>
                    <a:pt x="18" y="75"/>
                    <a:pt x="18" y="76"/>
                    <a:pt x="17" y="76"/>
                  </a:cubicBezTo>
                  <a:cubicBezTo>
                    <a:pt x="23" y="90"/>
                    <a:pt x="25" y="106"/>
                    <a:pt x="29" y="121"/>
                  </a:cubicBezTo>
                  <a:cubicBezTo>
                    <a:pt x="30" y="122"/>
                    <a:pt x="32" y="122"/>
                    <a:pt x="32" y="120"/>
                  </a:cubicBezTo>
                  <a:cubicBezTo>
                    <a:pt x="30" y="114"/>
                    <a:pt x="29" y="106"/>
                    <a:pt x="28" y="99"/>
                  </a:cubicBezTo>
                  <a:cubicBezTo>
                    <a:pt x="26" y="93"/>
                    <a:pt x="24" y="87"/>
                    <a:pt x="19" y="83"/>
                  </a:cubicBezTo>
                  <a:cubicBezTo>
                    <a:pt x="18" y="83"/>
                    <a:pt x="18" y="83"/>
                    <a:pt x="17" y="83"/>
                  </a:cubicBezTo>
                  <a:cubicBezTo>
                    <a:pt x="15" y="86"/>
                    <a:pt x="14" y="90"/>
                    <a:pt x="13" y="93"/>
                  </a:cubicBezTo>
                  <a:cubicBezTo>
                    <a:pt x="13" y="98"/>
                    <a:pt x="13" y="104"/>
                    <a:pt x="14" y="109"/>
                  </a:cubicBezTo>
                  <a:cubicBezTo>
                    <a:pt x="14" y="119"/>
                    <a:pt x="16" y="128"/>
                    <a:pt x="18" y="138"/>
                  </a:cubicBezTo>
                  <a:cubicBezTo>
                    <a:pt x="18" y="138"/>
                    <a:pt x="19" y="138"/>
                    <a:pt x="20" y="138"/>
                  </a:cubicBezTo>
                  <a:cubicBezTo>
                    <a:pt x="17" y="127"/>
                    <a:pt x="17" y="116"/>
                    <a:pt x="13" y="105"/>
                  </a:cubicBezTo>
                  <a:cubicBezTo>
                    <a:pt x="12" y="104"/>
                    <a:pt x="10" y="105"/>
                    <a:pt x="10" y="106"/>
                  </a:cubicBezTo>
                  <a:cubicBezTo>
                    <a:pt x="12" y="115"/>
                    <a:pt x="15" y="124"/>
                    <a:pt x="18" y="133"/>
                  </a:cubicBezTo>
                  <a:cubicBezTo>
                    <a:pt x="18" y="134"/>
                    <a:pt x="20" y="134"/>
                    <a:pt x="20" y="132"/>
                  </a:cubicBezTo>
                  <a:cubicBezTo>
                    <a:pt x="18" y="124"/>
                    <a:pt x="17" y="116"/>
                    <a:pt x="16" y="108"/>
                  </a:cubicBezTo>
                  <a:cubicBezTo>
                    <a:pt x="15" y="109"/>
                    <a:pt x="14" y="109"/>
                    <a:pt x="13" y="109"/>
                  </a:cubicBezTo>
                  <a:cubicBezTo>
                    <a:pt x="17" y="116"/>
                    <a:pt x="19" y="123"/>
                    <a:pt x="21" y="130"/>
                  </a:cubicBezTo>
                  <a:cubicBezTo>
                    <a:pt x="21" y="131"/>
                    <a:pt x="23" y="131"/>
                    <a:pt x="23" y="130"/>
                  </a:cubicBezTo>
                  <a:cubicBezTo>
                    <a:pt x="26" y="123"/>
                    <a:pt x="22" y="115"/>
                    <a:pt x="21" y="108"/>
                  </a:cubicBezTo>
                  <a:cubicBezTo>
                    <a:pt x="21" y="107"/>
                    <a:pt x="19" y="107"/>
                    <a:pt x="19" y="109"/>
                  </a:cubicBezTo>
                  <a:cubicBezTo>
                    <a:pt x="20" y="114"/>
                    <a:pt x="21" y="118"/>
                    <a:pt x="20" y="124"/>
                  </a:cubicBezTo>
                  <a:cubicBezTo>
                    <a:pt x="21" y="123"/>
                    <a:pt x="22" y="123"/>
                    <a:pt x="22" y="123"/>
                  </a:cubicBezTo>
                  <a:cubicBezTo>
                    <a:pt x="18" y="114"/>
                    <a:pt x="15" y="104"/>
                    <a:pt x="13" y="94"/>
                  </a:cubicBezTo>
                  <a:cubicBezTo>
                    <a:pt x="11" y="87"/>
                    <a:pt x="10" y="80"/>
                    <a:pt x="9" y="73"/>
                  </a:cubicBezTo>
                  <a:cubicBezTo>
                    <a:pt x="7" y="67"/>
                    <a:pt x="7" y="60"/>
                    <a:pt x="7" y="53"/>
                  </a:cubicBezTo>
                  <a:cubicBezTo>
                    <a:pt x="7" y="48"/>
                    <a:pt x="7" y="41"/>
                    <a:pt x="12" y="39"/>
                  </a:cubicBezTo>
                  <a:cubicBezTo>
                    <a:pt x="12" y="38"/>
                    <a:pt x="11" y="38"/>
                    <a:pt x="11" y="38"/>
                  </a:cubicBezTo>
                  <a:cubicBezTo>
                    <a:pt x="12" y="56"/>
                    <a:pt x="0" y="74"/>
                    <a:pt x="11" y="91"/>
                  </a:cubicBezTo>
                  <a:cubicBezTo>
                    <a:pt x="12" y="92"/>
                    <a:pt x="14" y="91"/>
                    <a:pt x="14" y="90"/>
                  </a:cubicBezTo>
                  <a:cubicBezTo>
                    <a:pt x="9" y="79"/>
                    <a:pt x="7" y="67"/>
                    <a:pt x="7" y="56"/>
                  </a:cubicBezTo>
                  <a:cubicBezTo>
                    <a:pt x="6" y="50"/>
                    <a:pt x="6" y="43"/>
                    <a:pt x="8" y="37"/>
                  </a:cubicBezTo>
                  <a:cubicBezTo>
                    <a:pt x="9" y="32"/>
                    <a:pt x="11" y="27"/>
                    <a:pt x="15" y="24"/>
                  </a:cubicBezTo>
                  <a:cubicBezTo>
                    <a:pt x="15" y="24"/>
                    <a:pt x="14" y="23"/>
                    <a:pt x="14" y="23"/>
                  </a:cubicBezTo>
                  <a:cubicBezTo>
                    <a:pt x="16" y="27"/>
                    <a:pt x="14" y="33"/>
                    <a:pt x="13" y="37"/>
                  </a:cubicBezTo>
                  <a:cubicBezTo>
                    <a:pt x="11" y="41"/>
                    <a:pt x="10" y="45"/>
                    <a:pt x="9" y="50"/>
                  </a:cubicBezTo>
                  <a:cubicBezTo>
                    <a:pt x="8" y="55"/>
                    <a:pt x="9" y="61"/>
                    <a:pt x="9" y="66"/>
                  </a:cubicBezTo>
                  <a:cubicBezTo>
                    <a:pt x="9" y="71"/>
                    <a:pt x="10" y="77"/>
                    <a:pt x="13" y="81"/>
                  </a:cubicBezTo>
                  <a:cubicBezTo>
                    <a:pt x="13" y="82"/>
                    <a:pt x="15" y="82"/>
                    <a:pt x="15" y="81"/>
                  </a:cubicBezTo>
                  <a:cubicBezTo>
                    <a:pt x="15" y="60"/>
                    <a:pt x="12" y="38"/>
                    <a:pt x="21" y="19"/>
                  </a:cubicBezTo>
                  <a:cubicBezTo>
                    <a:pt x="20" y="19"/>
                    <a:pt x="19" y="18"/>
                    <a:pt x="18" y="18"/>
                  </a:cubicBezTo>
                  <a:cubicBezTo>
                    <a:pt x="12" y="36"/>
                    <a:pt x="10" y="56"/>
                    <a:pt x="8" y="75"/>
                  </a:cubicBezTo>
                  <a:cubicBezTo>
                    <a:pt x="6" y="91"/>
                    <a:pt x="5" y="109"/>
                    <a:pt x="13" y="123"/>
                  </a:cubicBezTo>
                  <a:cubicBezTo>
                    <a:pt x="14" y="124"/>
                    <a:pt x="15" y="124"/>
                    <a:pt x="15" y="123"/>
                  </a:cubicBezTo>
                  <a:cubicBezTo>
                    <a:pt x="16" y="111"/>
                    <a:pt x="15" y="99"/>
                    <a:pt x="15" y="87"/>
                  </a:cubicBezTo>
                  <a:cubicBezTo>
                    <a:pt x="14" y="87"/>
                    <a:pt x="13" y="87"/>
                    <a:pt x="13" y="87"/>
                  </a:cubicBezTo>
                  <a:cubicBezTo>
                    <a:pt x="13" y="95"/>
                    <a:pt x="14" y="103"/>
                    <a:pt x="15" y="111"/>
                  </a:cubicBezTo>
                  <a:cubicBezTo>
                    <a:pt x="17" y="119"/>
                    <a:pt x="19" y="127"/>
                    <a:pt x="23" y="134"/>
                  </a:cubicBezTo>
                  <a:cubicBezTo>
                    <a:pt x="24" y="135"/>
                    <a:pt x="25" y="135"/>
                    <a:pt x="25" y="134"/>
                  </a:cubicBezTo>
                  <a:cubicBezTo>
                    <a:pt x="28" y="126"/>
                    <a:pt x="27" y="117"/>
                    <a:pt x="26" y="110"/>
                  </a:cubicBezTo>
                  <a:cubicBezTo>
                    <a:pt x="25" y="102"/>
                    <a:pt x="23" y="93"/>
                    <a:pt x="18" y="87"/>
                  </a:cubicBezTo>
                  <a:cubicBezTo>
                    <a:pt x="18" y="86"/>
                    <a:pt x="17" y="85"/>
                    <a:pt x="16" y="86"/>
                  </a:cubicBezTo>
                  <a:cubicBezTo>
                    <a:pt x="15" y="88"/>
                    <a:pt x="15" y="91"/>
                    <a:pt x="15" y="94"/>
                  </a:cubicBezTo>
                  <a:cubicBezTo>
                    <a:pt x="15" y="98"/>
                    <a:pt x="16" y="102"/>
                    <a:pt x="17" y="106"/>
                  </a:cubicBezTo>
                  <a:cubicBezTo>
                    <a:pt x="19" y="109"/>
                    <a:pt x="20" y="114"/>
                    <a:pt x="22" y="117"/>
                  </a:cubicBezTo>
                  <a:cubicBezTo>
                    <a:pt x="23" y="120"/>
                    <a:pt x="25" y="122"/>
                    <a:pt x="28" y="123"/>
                  </a:cubicBezTo>
                  <a:cubicBezTo>
                    <a:pt x="28" y="123"/>
                    <a:pt x="29" y="123"/>
                    <a:pt x="29" y="122"/>
                  </a:cubicBezTo>
                  <a:cubicBezTo>
                    <a:pt x="30" y="116"/>
                    <a:pt x="29" y="106"/>
                    <a:pt x="24" y="102"/>
                  </a:cubicBezTo>
                  <a:cubicBezTo>
                    <a:pt x="23" y="101"/>
                    <a:pt x="21" y="102"/>
                    <a:pt x="22" y="103"/>
                  </a:cubicBezTo>
                  <a:cubicBezTo>
                    <a:pt x="22" y="109"/>
                    <a:pt x="25" y="116"/>
                    <a:pt x="24" y="123"/>
                  </a:cubicBezTo>
                  <a:cubicBezTo>
                    <a:pt x="25" y="123"/>
                    <a:pt x="25" y="122"/>
                    <a:pt x="26" y="122"/>
                  </a:cubicBezTo>
                  <a:cubicBezTo>
                    <a:pt x="19" y="114"/>
                    <a:pt x="16" y="102"/>
                    <a:pt x="13" y="92"/>
                  </a:cubicBezTo>
                  <a:cubicBezTo>
                    <a:pt x="11" y="81"/>
                    <a:pt x="9" y="70"/>
                    <a:pt x="7" y="59"/>
                  </a:cubicBezTo>
                  <a:cubicBezTo>
                    <a:pt x="7" y="58"/>
                    <a:pt x="5" y="58"/>
                    <a:pt x="5" y="59"/>
                  </a:cubicBezTo>
                  <a:cubicBezTo>
                    <a:pt x="7" y="75"/>
                    <a:pt x="13" y="91"/>
                    <a:pt x="11" y="108"/>
                  </a:cubicBezTo>
                  <a:cubicBezTo>
                    <a:pt x="12" y="108"/>
                    <a:pt x="13" y="108"/>
                    <a:pt x="14" y="107"/>
                  </a:cubicBezTo>
                  <a:cubicBezTo>
                    <a:pt x="11" y="97"/>
                    <a:pt x="8" y="87"/>
                    <a:pt x="7" y="76"/>
                  </a:cubicBezTo>
                  <a:cubicBezTo>
                    <a:pt x="5" y="70"/>
                    <a:pt x="5" y="63"/>
                    <a:pt x="5" y="57"/>
                  </a:cubicBezTo>
                  <a:cubicBezTo>
                    <a:pt x="6" y="53"/>
                    <a:pt x="7" y="47"/>
                    <a:pt x="11" y="45"/>
                  </a:cubicBezTo>
                  <a:cubicBezTo>
                    <a:pt x="10" y="44"/>
                    <a:pt x="9" y="44"/>
                    <a:pt x="9" y="44"/>
                  </a:cubicBezTo>
                  <a:cubicBezTo>
                    <a:pt x="10" y="49"/>
                    <a:pt x="9" y="54"/>
                    <a:pt x="9" y="59"/>
                  </a:cubicBezTo>
                  <a:cubicBezTo>
                    <a:pt x="8" y="65"/>
                    <a:pt x="8" y="70"/>
                    <a:pt x="8" y="75"/>
                  </a:cubicBezTo>
                  <a:cubicBezTo>
                    <a:pt x="9" y="87"/>
                    <a:pt x="11" y="98"/>
                    <a:pt x="14" y="108"/>
                  </a:cubicBezTo>
                  <a:cubicBezTo>
                    <a:pt x="14" y="110"/>
                    <a:pt x="16" y="109"/>
                    <a:pt x="16" y="108"/>
                  </a:cubicBezTo>
                  <a:cubicBezTo>
                    <a:pt x="17" y="97"/>
                    <a:pt x="14" y="85"/>
                    <a:pt x="12" y="73"/>
                  </a:cubicBezTo>
                  <a:cubicBezTo>
                    <a:pt x="11" y="62"/>
                    <a:pt x="9" y="49"/>
                    <a:pt x="15" y="39"/>
                  </a:cubicBezTo>
                  <a:cubicBezTo>
                    <a:pt x="15" y="39"/>
                    <a:pt x="14" y="39"/>
                    <a:pt x="13" y="38"/>
                  </a:cubicBezTo>
                  <a:cubicBezTo>
                    <a:pt x="15" y="44"/>
                    <a:pt x="14" y="50"/>
                    <a:pt x="13" y="55"/>
                  </a:cubicBezTo>
                  <a:cubicBezTo>
                    <a:pt x="12" y="61"/>
                    <a:pt x="12" y="67"/>
                    <a:pt x="13" y="73"/>
                  </a:cubicBezTo>
                  <a:cubicBezTo>
                    <a:pt x="14" y="88"/>
                    <a:pt x="18" y="102"/>
                    <a:pt x="24" y="115"/>
                  </a:cubicBezTo>
                  <a:cubicBezTo>
                    <a:pt x="24" y="117"/>
                    <a:pt x="26" y="116"/>
                    <a:pt x="26" y="115"/>
                  </a:cubicBezTo>
                  <a:cubicBezTo>
                    <a:pt x="23" y="94"/>
                    <a:pt x="11" y="72"/>
                    <a:pt x="17" y="50"/>
                  </a:cubicBezTo>
                  <a:cubicBezTo>
                    <a:pt x="16" y="50"/>
                    <a:pt x="15" y="50"/>
                    <a:pt x="15" y="50"/>
                  </a:cubicBezTo>
                  <a:cubicBezTo>
                    <a:pt x="10" y="71"/>
                    <a:pt x="11" y="93"/>
                    <a:pt x="15" y="114"/>
                  </a:cubicBezTo>
                  <a:cubicBezTo>
                    <a:pt x="16" y="114"/>
                    <a:pt x="16" y="114"/>
                    <a:pt x="17" y="114"/>
                  </a:cubicBezTo>
                  <a:cubicBezTo>
                    <a:pt x="14" y="99"/>
                    <a:pt x="8" y="85"/>
                    <a:pt x="7" y="70"/>
                  </a:cubicBezTo>
                  <a:cubicBezTo>
                    <a:pt x="6" y="70"/>
                    <a:pt x="6" y="70"/>
                    <a:pt x="5" y="70"/>
                  </a:cubicBezTo>
                  <a:cubicBezTo>
                    <a:pt x="9" y="88"/>
                    <a:pt x="8" y="109"/>
                    <a:pt x="20" y="124"/>
                  </a:cubicBezTo>
                  <a:cubicBezTo>
                    <a:pt x="20" y="125"/>
                    <a:pt x="22" y="125"/>
                    <a:pt x="22" y="124"/>
                  </a:cubicBezTo>
                  <a:cubicBezTo>
                    <a:pt x="21" y="104"/>
                    <a:pt x="15" y="85"/>
                    <a:pt x="16" y="66"/>
                  </a:cubicBezTo>
                  <a:cubicBezTo>
                    <a:pt x="15" y="66"/>
                    <a:pt x="15" y="66"/>
                    <a:pt x="14" y="66"/>
                  </a:cubicBezTo>
                  <a:cubicBezTo>
                    <a:pt x="19" y="84"/>
                    <a:pt x="18" y="102"/>
                    <a:pt x="25" y="119"/>
                  </a:cubicBezTo>
                  <a:cubicBezTo>
                    <a:pt x="26" y="120"/>
                    <a:pt x="28" y="120"/>
                    <a:pt x="27" y="118"/>
                  </a:cubicBezTo>
                  <a:cubicBezTo>
                    <a:pt x="23" y="102"/>
                    <a:pt x="24" y="85"/>
                    <a:pt x="16" y="70"/>
                  </a:cubicBezTo>
                  <a:cubicBezTo>
                    <a:pt x="15" y="69"/>
                    <a:pt x="14" y="70"/>
                    <a:pt x="14" y="70"/>
                  </a:cubicBezTo>
                  <a:cubicBezTo>
                    <a:pt x="11" y="80"/>
                    <a:pt x="13" y="91"/>
                    <a:pt x="15" y="101"/>
                  </a:cubicBezTo>
                  <a:cubicBezTo>
                    <a:pt x="18" y="111"/>
                    <a:pt x="21" y="121"/>
                    <a:pt x="25" y="130"/>
                  </a:cubicBezTo>
                  <a:cubicBezTo>
                    <a:pt x="26" y="132"/>
                    <a:pt x="27" y="132"/>
                    <a:pt x="27" y="130"/>
                  </a:cubicBezTo>
                  <a:cubicBezTo>
                    <a:pt x="29" y="122"/>
                    <a:pt x="28" y="113"/>
                    <a:pt x="26" y="105"/>
                  </a:cubicBezTo>
                  <a:cubicBezTo>
                    <a:pt x="24" y="96"/>
                    <a:pt x="21" y="87"/>
                    <a:pt x="18" y="79"/>
                  </a:cubicBezTo>
                  <a:cubicBezTo>
                    <a:pt x="18" y="77"/>
                    <a:pt x="16" y="78"/>
                    <a:pt x="16" y="79"/>
                  </a:cubicBezTo>
                  <a:cubicBezTo>
                    <a:pt x="19" y="100"/>
                    <a:pt x="25" y="121"/>
                    <a:pt x="28" y="141"/>
                  </a:cubicBezTo>
                  <a:cubicBezTo>
                    <a:pt x="29" y="141"/>
                    <a:pt x="30" y="141"/>
                    <a:pt x="30" y="141"/>
                  </a:cubicBezTo>
                  <a:cubicBezTo>
                    <a:pt x="26" y="127"/>
                    <a:pt x="22" y="114"/>
                    <a:pt x="19" y="100"/>
                  </a:cubicBezTo>
                  <a:cubicBezTo>
                    <a:pt x="19" y="100"/>
                    <a:pt x="18" y="101"/>
                    <a:pt x="17" y="101"/>
                  </a:cubicBezTo>
                  <a:cubicBezTo>
                    <a:pt x="20" y="112"/>
                    <a:pt x="19" y="124"/>
                    <a:pt x="21" y="135"/>
                  </a:cubicBezTo>
                  <a:cubicBezTo>
                    <a:pt x="23" y="145"/>
                    <a:pt x="27" y="156"/>
                    <a:pt x="25" y="167"/>
                  </a:cubicBezTo>
                  <a:cubicBezTo>
                    <a:pt x="25" y="167"/>
                    <a:pt x="26" y="167"/>
                    <a:pt x="27" y="167"/>
                  </a:cubicBezTo>
                  <a:cubicBezTo>
                    <a:pt x="23" y="159"/>
                    <a:pt x="22" y="151"/>
                    <a:pt x="21" y="143"/>
                  </a:cubicBezTo>
                  <a:cubicBezTo>
                    <a:pt x="21" y="135"/>
                    <a:pt x="20" y="127"/>
                    <a:pt x="21" y="119"/>
                  </a:cubicBezTo>
                  <a:cubicBezTo>
                    <a:pt x="21" y="119"/>
                    <a:pt x="20" y="119"/>
                    <a:pt x="19" y="119"/>
                  </a:cubicBezTo>
                  <a:cubicBezTo>
                    <a:pt x="26" y="138"/>
                    <a:pt x="20" y="158"/>
                    <a:pt x="26" y="177"/>
                  </a:cubicBezTo>
                  <a:cubicBezTo>
                    <a:pt x="27" y="178"/>
                    <a:pt x="28" y="178"/>
                    <a:pt x="29" y="177"/>
                  </a:cubicBezTo>
                  <a:cubicBezTo>
                    <a:pt x="33" y="160"/>
                    <a:pt x="31" y="142"/>
                    <a:pt x="28" y="126"/>
                  </a:cubicBezTo>
                  <a:cubicBezTo>
                    <a:pt x="27" y="126"/>
                    <a:pt x="26" y="127"/>
                    <a:pt x="25" y="127"/>
                  </a:cubicBezTo>
                  <a:cubicBezTo>
                    <a:pt x="30" y="144"/>
                    <a:pt x="25" y="164"/>
                    <a:pt x="31" y="181"/>
                  </a:cubicBezTo>
                  <a:cubicBezTo>
                    <a:pt x="32" y="183"/>
                    <a:pt x="33" y="182"/>
                    <a:pt x="33" y="181"/>
                  </a:cubicBezTo>
                  <a:cubicBezTo>
                    <a:pt x="35" y="161"/>
                    <a:pt x="33" y="141"/>
                    <a:pt x="34" y="120"/>
                  </a:cubicBezTo>
                  <a:cubicBezTo>
                    <a:pt x="33" y="121"/>
                    <a:pt x="33" y="121"/>
                    <a:pt x="32" y="121"/>
                  </a:cubicBezTo>
                  <a:cubicBezTo>
                    <a:pt x="35" y="131"/>
                    <a:pt x="32" y="141"/>
                    <a:pt x="32" y="151"/>
                  </a:cubicBezTo>
                  <a:cubicBezTo>
                    <a:pt x="33" y="161"/>
                    <a:pt x="36" y="171"/>
                    <a:pt x="33" y="181"/>
                  </a:cubicBezTo>
                  <a:cubicBezTo>
                    <a:pt x="34" y="181"/>
                    <a:pt x="35" y="182"/>
                    <a:pt x="35" y="182"/>
                  </a:cubicBezTo>
                  <a:cubicBezTo>
                    <a:pt x="34" y="161"/>
                    <a:pt x="35" y="141"/>
                    <a:pt x="30" y="121"/>
                  </a:cubicBezTo>
                  <a:cubicBezTo>
                    <a:pt x="30" y="120"/>
                    <a:pt x="28" y="120"/>
                    <a:pt x="28" y="121"/>
                  </a:cubicBezTo>
                  <a:cubicBezTo>
                    <a:pt x="28" y="133"/>
                    <a:pt x="29" y="145"/>
                    <a:pt x="29" y="157"/>
                  </a:cubicBezTo>
                  <a:cubicBezTo>
                    <a:pt x="29" y="161"/>
                    <a:pt x="30" y="165"/>
                    <a:pt x="30" y="169"/>
                  </a:cubicBezTo>
                  <a:cubicBezTo>
                    <a:pt x="30" y="173"/>
                    <a:pt x="30" y="177"/>
                    <a:pt x="28" y="181"/>
                  </a:cubicBezTo>
                  <a:cubicBezTo>
                    <a:pt x="28" y="181"/>
                    <a:pt x="29" y="181"/>
                    <a:pt x="29" y="181"/>
                  </a:cubicBezTo>
                  <a:cubicBezTo>
                    <a:pt x="26" y="170"/>
                    <a:pt x="27" y="158"/>
                    <a:pt x="25" y="147"/>
                  </a:cubicBezTo>
                  <a:cubicBezTo>
                    <a:pt x="25" y="141"/>
                    <a:pt x="24" y="136"/>
                    <a:pt x="23" y="131"/>
                  </a:cubicBezTo>
                  <a:cubicBezTo>
                    <a:pt x="23" y="126"/>
                    <a:pt x="22" y="120"/>
                    <a:pt x="25" y="115"/>
                  </a:cubicBezTo>
                  <a:cubicBezTo>
                    <a:pt x="24" y="115"/>
                    <a:pt x="23" y="115"/>
                    <a:pt x="22" y="115"/>
                  </a:cubicBezTo>
                  <a:cubicBezTo>
                    <a:pt x="25" y="126"/>
                    <a:pt x="24" y="137"/>
                    <a:pt x="25" y="148"/>
                  </a:cubicBezTo>
                  <a:cubicBezTo>
                    <a:pt x="26" y="160"/>
                    <a:pt x="29" y="173"/>
                    <a:pt x="29" y="185"/>
                  </a:cubicBezTo>
                  <a:cubicBezTo>
                    <a:pt x="30" y="185"/>
                    <a:pt x="30" y="185"/>
                    <a:pt x="31" y="185"/>
                  </a:cubicBezTo>
                  <a:cubicBezTo>
                    <a:pt x="30" y="174"/>
                    <a:pt x="29" y="162"/>
                    <a:pt x="29" y="150"/>
                  </a:cubicBezTo>
                  <a:cubicBezTo>
                    <a:pt x="28" y="141"/>
                    <a:pt x="26" y="130"/>
                    <a:pt x="29" y="120"/>
                  </a:cubicBezTo>
                  <a:cubicBezTo>
                    <a:pt x="28" y="120"/>
                    <a:pt x="27" y="120"/>
                    <a:pt x="26" y="120"/>
                  </a:cubicBezTo>
                  <a:cubicBezTo>
                    <a:pt x="29" y="133"/>
                    <a:pt x="26" y="145"/>
                    <a:pt x="27" y="158"/>
                  </a:cubicBezTo>
                  <a:cubicBezTo>
                    <a:pt x="27" y="163"/>
                    <a:pt x="28" y="169"/>
                    <a:pt x="28" y="174"/>
                  </a:cubicBezTo>
                  <a:cubicBezTo>
                    <a:pt x="28" y="179"/>
                    <a:pt x="28" y="184"/>
                    <a:pt x="25" y="189"/>
                  </a:cubicBezTo>
                  <a:cubicBezTo>
                    <a:pt x="26" y="189"/>
                    <a:pt x="27" y="189"/>
                    <a:pt x="27" y="189"/>
                  </a:cubicBezTo>
                  <a:cubicBezTo>
                    <a:pt x="25" y="172"/>
                    <a:pt x="28" y="154"/>
                    <a:pt x="28" y="137"/>
                  </a:cubicBezTo>
                  <a:cubicBezTo>
                    <a:pt x="28" y="135"/>
                    <a:pt x="26" y="135"/>
                    <a:pt x="26" y="137"/>
                  </a:cubicBezTo>
                  <a:cubicBezTo>
                    <a:pt x="26" y="156"/>
                    <a:pt x="21" y="175"/>
                    <a:pt x="26" y="194"/>
                  </a:cubicBezTo>
                  <a:cubicBezTo>
                    <a:pt x="26" y="195"/>
                    <a:pt x="28" y="195"/>
                    <a:pt x="28" y="193"/>
                  </a:cubicBezTo>
                  <a:cubicBezTo>
                    <a:pt x="30" y="178"/>
                    <a:pt x="26" y="163"/>
                    <a:pt x="30" y="148"/>
                  </a:cubicBezTo>
                  <a:cubicBezTo>
                    <a:pt x="29" y="148"/>
                    <a:pt x="28" y="148"/>
                    <a:pt x="28" y="148"/>
                  </a:cubicBezTo>
                  <a:cubicBezTo>
                    <a:pt x="33" y="168"/>
                    <a:pt x="24" y="189"/>
                    <a:pt x="29" y="209"/>
                  </a:cubicBezTo>
                  <a:cubicBezTo>
                    <a:pt x="29" y="210"/>
                    <a:pt x="31" y="210"/>
                    <a:pt x="31" y="209"/>
                  </a:cubicBezTo>
                  <a:cubicBezTo>
                    <a:pt x="30" y="195"/>
                    <a:pt x="32" y="182"/>
                    <a:pt x="32" y="169"/>
                  </a:cubicBezTo>
                  <a:cubicBezTo>
                    <a:pt x="31" y="169"/>
                    <a:pt x="31" y="169"/>
                    <a:pt x="30" y="169"/>
                  </a:cubicBezTo>
                  <a:cubicBezTo>
                    <a:pt x="30" y="187"/>
                    <a:pt x="29" y="205"/>
                    <a:pt x="28" y="223"/>
                  </a:cubicBezTo>
                  <a:cubicBezTo>
                    <a:pt x="28" y="223"/>
                    <a:pt x="29" y="223"/>
                    <a:pt x="30" y="223"/>
                  </a:cubicBezTo>
                  <a:cubicBezTo>
                    <a:pt x="31" y="211"/>
                    <a:pt x="31" y="199"/>
                    <a:pt x="34" y="187"/>
                  </a:cubicBezTo>
                  <a:cubicBezTo>
                    <a:pt x="35" y="185"/>
                    <a:pt x="33" y="185"/>
                    <a:pt x="32" y="186"/>
                  </a:cubicBezTo>
                  <a:cubicBezTo>
                    <a:pt x="27" y="200"/>
                    <a:pt x="31" y="216"/>
                    <a:pt x="24" y="229"/>
                  </a:cubicBezTo>
                  <a:cubicBezTo>
                    <a:pt x="24" y="229"/>
                    <a:pt x="25" y="229"/>
                    <a:pt x="26" y="229"/>
                  </a:cubicBezTo>
                  <a:cubicBezTo>
                    <a:pt x="25" y="222"/>
                    <a:pt x="26" y="215"/>
                    <a:pt x="26" y="208"/>
                  </a:cubicBezTo>
                  <a:cubicBezTo>
                    <a:pt x="28" y="201"/>
                    <a:pt x="29" y="194"/>
                    <a:pt x="31" y="187"/>
                  </a:cubicBezTo>
                  <a:cubicBezTo>
                    <a:pt x="30" y="187"/>
                    <a:pt x="30" y="187"/>
                    <a:pt x="29" y="186"/>
                  </a:cubicBezTo>
                  <a:cubicBezTo>
                    <a:pt x="29" y="199"/>
                    <a:pt x="28" y="213"/>
                    <a:pt x="22" y="225"/>
                  </a:cubicBezTo>
                  <a:cubicBezTo>
                    <a:pt x="23" y="225"/>
                    <a:pt x="24" y="225"/>
                    <a:pt x="24" y="226"/>
                  </a:cubicBezTo>
                  <a:cubicBezTo>
                    <a:pt x="23" y="210"/>
                    <a:pt x="28" y="195"/>
                    <a:pt x="28" y="180"/>
                  </a:cubicBezTo>
                  <a:cubicBezTo>
                    <a:pt x="28" y="179"/>
                    <a:pt x="26" y="178"/>
                    <a:pt x="26" y="180"/>
                  </a:cubicBezTo>
                  <a:cubicBezTo>
                    <a:pt x="26" y="195"/>
                    <a:pt x="24" y="211"/>
                    <a:pt x="20" y="226"/>
                  </a:cubicBezTo>
                  <a:cubicBezTo>
                    <a:pt x="21" y="226"/>
                    <a:pt x="22" y="227"/>
                    <a:pt x="22" y="227"/>
                  </a:cubicBezTo>
                  <a:cubicBezTo>
                    <a:pt x="22" y="211"/>
                    <a:pt x="27" y="196"/>
                    <a:pt x="31" y="181"/>
                  </a:cubicBezTo>
                  <a:cubicBezTo>
                    <a:pt x="30" y="180"/>
                    <a:pt x="29" y="180"/>
                    <a:pt x="29" y="180"/>
                  </a:cubicBezTo>
                  <a:cubicBezTo>
                    <a:pt x="29" y="197"/>
                    <a:pt x="21" y="212"/>
                    <a:pt x="22" y="229"/>
                  </a:cubicBezTo>
                  <a:cubicBezTo>
                    <a:pt x="22" y="230"/>
                    <a:pt x="24" y="230"/>
                    <a:pt x="24" y="229"/>
                  </a:cubicBezTo>
                  <a:cubicBezTo>
                    <a:pt x="28" y="220"/>
                    <a:pt x="27" y="210"/>
                    <a:pt x="30" y="201"/>
                  </a:cubicBezTo>
                  <a:cubicBezTo>
                    <a:pt x="30" y="199"/>
                    <a:pt x="28" y="199"/>
                    <a:pt x="28" y="200"/>
                  </a:cubicBezTo>
                  <a:cubicBezTo>
                    <a:pt x="24" y="212"/>
                    <a:pt x="21" y="225"/>
                    <a:pt x="19" y="237"/>
                  </a:cubicBezTo>
                  <a:cubicBezTo>
                    <a:pt x="19" y="239"/>
                    <a:pt x="21" y="240"/>
                    <a:pt x="22" y="238"/>
                  </a:cubicBezTo>
                  <a:cubicBezTo>
                    <a:pt x="24" y="228"/>
                    <a:pt x="28" y="218"/>
                    <a:pt x="28" y="208"/>
                  </a:cubicBezTo>
                  <a:cubicBezTo>
                    <a:pt x="28" y="206"/>
                    <a:pt x="27" y="206"/>
                    <a:pt x="26" y="207"/>
                  </a:cubicBezTo>
                  <a:cubicBezTo>
                    <a:pt x="25" y="212"/>
                    <a:pt x="24" y="217"/>
                    <a:pt x="22" y="222"/>
                  </a:cubicBezTo>
                  <a:cubicBezTo>
                    <a:pt x="21" y="227"/>
                    <a:pt x="19" y="233"/>
                    <a:pt x="15" y="235"/>
                  </a:cubicBezTo>
                  <a:cubicBezTo>
                    <a:pt x="15" y="235"/>
                    <a:pt x="16" y="236"/>
                    <a:pt x="17" y="236"/>
                  </a:cubicBezTo>
                  <a:cubicBezTo>
                    <a:pt x="15" y="231"/>
                    <a:pt x="17" y="225"/>
                    <a:pt x="19" y="221"/>
                  </a:cubicBezTo>
                  <a:cubicBezTo>
                    <a:pt x="21" y="215"/>
                    <a:pt x="23" y="210"/>
                    <a:pt x="25" y="206"/>
                  </a:cubicBezTo>
                  <a:cubicBezTo>
                    <a:pt x="24" y="205"/>
                    <a:pt x="24" y="205"/>
                    <a:pt x="23" y="205"/>
                  </a:cubicBezTo>
                  <a:cubicBezTo>
                    <a:pt x="21" y="214"/>
                    <a:pt x="18" y="224"/>
                    <a:pt x="16" y="233"/>
                  </a:cubicBezTo>
                  <a:cubicBezTo>
                    <a:pt x="15" y="235"/>
                    <a:pt x="17" y="235"/>
                    <a:pt x="18" y="234"/>
                  </a:cubicBezTo>
                  <a:cubicBezTo>
                    <a:pt x="21" y="224"/>
                    <a:pt x="24" y="213"/>
                    <a:pt x="29" y="204"/>
                  </a:cubicBezTo>
                  <a:cubicBezTo>
                    <a:pt x="28" y="204"/>
                    <a:pt x="28" y="203"/>
                    <a:pt x="27" y="203"/>
                  </a:cubicBezTo>
                  <a:cubicBezTo>
                    <a:pt x="22" y="216"/>
                    <a:pt x="23" y="230"/>
                    <a:pt x="22" y="244"/>
                  </a:cubicBezTo>
                  <a:cubicBezTo>
                    <a:pt x="22" y="245"/>
                    <a:pt x="24" y="245"/>
                    <a:pt x="25" y="244"/>
                  </a:cubicBezTo>
                  <a:cubicBezTo>
                    <a:pt x="30" y="233"/>
                    <a:pt x="31" y="220"/>
                    <a:pt x="31" y="208"/>
                  </a:cubicBezTo>
                  <a:cubicBezTo>
                    <a:pt x="31" y="194"/>
                    <a:pt x="30" y="180"/>
                    <a:pt x="29" y="167"/>
                  </a:cubicBezTo>
                  <a:cubicBezTo>
                    <a:pt x="26" y="139"/>
                    <a:pt x="19" y="112"/>
                    <a:pt x="17" y="85"/>
                  </a:cubicBezTo>
                  <a:cubicBezTo>
                    <a:pt x="16" y="75"/>
                    <a:pt x="16" y="65"/>
                    <a:pt x="17" y="56"/>
                  </a:cubicBezTo>
                  <a:cubicBezTo>
                    <a:pt x="18" y="46"/>
                    <a:pt x="20" y="36"/>
                    <a:pt x="25" y="28"/>
                  </a:cubicBezTo>
                  <a:cubicBezTo>
                    <a:pt x="30" y="20"/>
                    <a:pt x="38" y="15"/>
                    <a:pt x="47" y="16"/>
                  </a:cubicBezTo>
                  <a:cubicBezTo>
                    <a:pt x="50" y="16"/>
                    <a:pt x="54" y="18"/>
                    <a:pt x="56" y="21"/>
                  </a:cubicBezTo>
                  <a:cubicBezTo>
                    <a:pt x="59" y="25"/>
                    <a:pt x="60" y="30"/>
                    <a:pt x="59" y="34"/>
                  </a:cubicBezTo>
                  <a:cubicBezTo>
                    <a:pt x="60" y="34"/>
                    <a:pt x="61" y="34"/>
                    <a:pt x="61" y="34"/>
                  </a:cubicBezTo>
                  <a:cubicBezTo>
                    <a:pt x="60" y="29"/>
                    <a:pt x="58" y="24"/>
                    <a:pt x="55" y="20"/>
                  </a:cubicBezTo>
                  <a:cubicBezTo>
                    <a:pt x="53" y="15"/>
                    <a:pt x="48" y="12"/>
                    <a:pt x="43" y="11"/>
                  </a:cubicBezTo>
                  <a:cubicBezTo>
                    <a:pt x="32" y="8"/>
                    <a:pt x="25" y="19"/>
                    <a:pt x="21" y="28"/>
                  </a:cubicBezTo>
                  <a:cubicBezTo>
                    <a:pt x="15" y="39"/>
                    <a:pt x="15" y="51"/>
                    <a:pt x="18" y="63"/>
                  </a:cubicBezTo>
                  <a:cubicBezTo>
                    <a:pt x="19" y="70"/>
                    <a:pt x="21" y="76"/>
                    <a:pt x="23" y="82"/>
                  </a:cubicBezTo>
                  <a:cubicBezTo>
                    <a:pt x="25" y="89"/>
                    <a:pt x="26" y="96"/>
                    <a:pt x="28" y="103"/>
                  </a:cubicBezTo>
                  <a:cubicBezTo>
                    <a:pt x="30" y="114"/>
                    <a:pt x="31" y="126"/>
                    <a:pt x="32" y="138"/>
                  </a:cubicBezTo>
                  <a:cubicBezTo>
                    <a:pt x="33" y="148"/>
                    <a:pt x="34" y="160"/>
                    <a:pt x="34" y="171"/>
                  </a:cubicBezTo>
                  <a:cubicBezTo>
                    <a:pt x="35" y="192"/>
                    <a:pt x="32" y="213"/>
                    <a:pt x="26" y="232"/>
                  </a:cubicBezTo>
                  <a:cubicBezTo>
                    <a:pt x="25" y="234"/>
                    <a:pt x="28" y="234"/>
                    <a:pt x="28" y="23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4" name="Freeform 537"/>
            <p:cNvSpPr/>
            <p:nvPr/>
          </p:nvSpPr>
          <p:spPr bwMode="auto">
            <a:xfrm>
              <a:off x="2307" y="1449"/>
              <a:ext cx="38" cy="27"/>
            </a:xfrm>
            <a:custGeom>
              <a:avLst/>
              <a:gdLst>
                <a:gd name="T0" fmla="*/ 19 w 29"/>
                <a:gd name="T1" fmla="*/ 15 h 21"/>
                <a:gd name="T2" fmla="*/ 26 w 29"/>
                <a:gd name="T3" fmla="*/ 19 h 21"/>
                <a:gd name="T4" fmla="*/ 27 w 29"/>
                <a:gd name="T5" fmla="*/ 17 h 21"/>
                <a:gd name="T6" fmla="*/ 6 w 29"/>
                <a:gd name="T7" fmla="*/ 2 h 21"/>
                <a:gd name="T8" fmla="*/ 4 w 29"/>
                <a:gd name="T9" fmla="*/ 4 h 21"/>
                <a:gd name="T10" fmla="*/ 27 w 29"/>
                <a:gd name="T11" fmla="*/ 20 h 21"/>
                <a:gd name="T12" fmla="*/ 28 w 29"/>
                <a:gd name="T13" fmla="*/ 18 h 21"/>
                <a:gd name="T14" fmla="*/ 2 w 29"/>
                <a:gd name="T15" fmla="*/ 0 h 21"/>
                <a:gd name="T16" fmla="*/ 1 w 29"/>
                <a:gd name="T17" fmla="*/ 2 h 21"/>
                <a:gd name="T18" fmla="*/ 16 w 29"/>
                <a:gd name="T19" fmla="*/ 17 h 21"/>
                <a:gd name="T20" fmla="*/ 17 w 29"/>
                <a:gd name="T21" fmla="*/ 15 h 21"/>
                <a:gd name="T22" fmla="*/ 3 w 29"/>
                <a:gd name="T23" fmla="*/ 1 h 21"/>
                <a:gd name="T24" fmla="*/ 1 w 29"/>
                <a:gd name="T25" fmla="*/ 2 h 21"/>
                <a:gd name="T26" fmla="*/ 27 w 29"/>
                <a:gd name="T27" fmla="*/ 20 h 21"/>
                <a:gd name="T28" fmla="*/ 28 w 29"/>
                <a:gd name="T29" fmla="*/ 18 h 21"/>
                <a:gd name="T30" fmla="*/ 6 w 29"/>
                <a:gd name="T31" fmla="*/ 3 h 21"/>
                <a:gd name="T32" fmla="*/ 4 w 29"/>
                <a:gd name="T33" fmla="*/ 4 h 21"/>
                <a:gd name="T34" fmla="*/ 26 w 29"/>
                <a:gd name="T35" fmla="*/ 19 h 21"/>
                <a:gd name="T36" fmla="*/ 27 w 29"/>
                <a:gd name="T37" fmla="*/ 17 h 21"/>
                <a:gd name="T38" fmla="*/ 21 w 29"/>
                <a:gd name="T39" fmla="*/ 13 h 21"/>
                <a:gd name="T40" fmla="*/ 19 w 29"/>
                <a:gd name="T41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9" h="21">
                  <a:moveTo>
                    <a:pt x="19" y="15"/>
                  </a:moveTo>
                  <a:cubicBezTo>
                    <a:pt x="22" y="16"/>
                    <a:pt x="24" y="18"/>
                    <a:pt x="26" y="19"/>
                  </a:cubicBezTo>
                  <a:cubicBezTo>
                    <a:pt x="27" y="20"/>
                    <a:pt x="28" y="18"/>
                    <a:pt x="27" y="17"/>
                  </a:cubicBezTo>
                  <a:cubicBezTo>
                    <a:pt x="20" y="12"/>
                    <a:pt x="13" y="8"/>
                    <a:pt x="6" y="2"/>
                  </a:cubicBezTo>
                  <a:cubicBezTo>
                    <a:pt x="5" y="2"/>
                    <a:pt x="4" y="3"/>
                    <a:pt x="4" y="4"/>
                  </a:cubicBezTo>
                  <a:cubicBezTo>
                    <a:pt x="8" y="13"/>
                    <a:pt x="19" y="18"/>
                    <a:pt x="27" y="20"/>
                  </a:cubicBezTo>
                  <a:cubicBezTo>
                    <a:pt x="29" y="21"/>
                    <a:pt x="29" y="19"/>
                    <a:pt x="28" y="18"/>
                  </a:cubicBezTo>
                  <a:cubicBezTo>
                    <a:pt x="18" y="14"/>
                    <a:pt x="12" y="5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4" y="8"/>
                    <a:pt x="10" y="13"/>
                    <a:pt x="16" y="17"/>
                  </a:cubicBezTo>
                  <a:cubicBezTo>
                    <a:pt x="17" y="18"/>
                    <a:pt x="19" y="16"/>
                    <a:pt x="17" y="15"/>
                  </a:cubicBezTo>
                  <a:cubicBezTo>
                    <a:pt x="12" y="11"/>
                    <a:pt x="6" y="7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1" y="7"/>
                    <a:pt x="17" y="16"/>
                    <a:pt x="27" y="20"/>
                  </a:cubicBezTo>
                  <a:cubicBezTo>
                    <a:pt x="27" y="20"/>
                    <a:pt x="28" y="19"/>
                    <a:pt x="28" y="18"/>
                  </a:cubicBezTo>
                  <a:cubicBezTo>
                    <a:pt x="20" y="16"/>
                    <a:pt x="10" y="11"/>
                    <a:pt x="6" y="3"/>
                  </a:cubicBezTo>
                  <a:cubicBezTo>
                    <a:pt x="6" y="3"/>
                    <a:pt x="5" y="4"/>
                    <a:pt x="4" y="4"/>
                  </a:cubicBezTo>
                  <a:cubicBezTo>
                    <a:pt x="11" y="10"/>
                    <a:pt x="19" y="14"/>
                    <a:pt x="26" y="19"/>
                  </a:cubicBezTo>
                  <a:cubicBezTo>
                    <a:pt x="26" y="19"/>
                    <a:pt x="27" y="18"/>
                    <a:pt x="27" y="17"/>
                  </a:cubicBezTo>
                  <a:cubicBezTo>
                    <a:pt x="25" y="16"/>
                    <a:pt x="23" y="14"/>
                    <a:pt x="21" y="13"/>
                  </a:cubicBezTo>
                  <a:cubicBezTo>
                    <a:pt x="19" y="12"/>
                    <a:pt x="18" y="14"/>
                    <a:pt x="19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5" name="Freeform 538"/>
            <p:cNvSpPr/>
            <p:nvPr/>
          </p:nvSpPr>
          <p:spPr bwMode="auto">
            <a:xfrm>
              <a:off x="2346" y="1523"/>
              <a:ext cx="105" cy="302"/>
            </a:xfrm>
            <a:custGeom>
              <a:avLst/>
              <a:gdLst>
                <a:gd name="T0" fmla="*/ 8 w 81"/>
                <a:gd name="T1" fmla="*/ 52 h 234"/>
                <a:gd name="T2" fmla="*/ 57 w 81"/>
                <a:gd name="T3" fmla="*/ 119 h 234"/>
                <a:gd name="T4" fmla="*/ 51 w 81"/>
                <a:gd name="T5" fmla="*/ 229 h 234"/>
                <a:gd name="T6" fmla="*/ 8 w 81"/>
                <a:gd name="T7" fmla="*/ 203 h 234"/>
                <a:gd name="T8" fmla="*/ 68 w 81"/>
                <a:gd name="T9" fmla="*/ 161 h 234"/>
                <a:gd name="T10" fmla="*/ 10 w 81"/>
                <a:gd name="T11" fmla="*/ 33 h 234"/>
                <a:gd name="T12" fmla="*/ 66 w 81"/>
                <a:gd name="T13" fmla="*/ 69 h 234"/>
                <a:gd name="T14" fmla="*/ 11 w 81"/>
                <a:gd name="T15" fmla="*/ 103 h 234"/>
                <a:gd name="T16" fmla="*/ 64 w 81"/>
                <a:gd name="T17" fmla="*/ 155 h 234"/>
                <a:gd name="T18" fmla="*/ 12 w 81"/>
                <a:gd name="T19" fmla="*/ 191 h 234"/>
                <a:gd name="T20" fmla="*/ 13 w 81"/>
                <a:gd name="T21" fmla="*/ 225 h 234"/>
                <a:gd name="T22" fmla="*/ 66 w 81"/>
                <a:gd name="T23" fmla="*/ 127 h 234"/>
                <a:gd name="T24" fmla="*/ 5 w 81"/>
                <a:gd name="T25" fmla="*/ 34 h 234"/>
                <a:gd name="T26" fmla="*/ 64 w 81"/>
                <a:gd name="T27" fmla="*/ 45 h 234"/>
                <a:gd name="T28" fmla="*/ 39 w 81"/>
                <a:gd name="T29" fmla="*/ 11 h 234"/>
                <a:gd name="T30" fmla="*/ 13 w 81"/>
                <a:gd name="T31" fmla="*/ 99 h 234"/>
                <a:gd name="T32" fmla="*/ 53 w 81"/>
                <a:gd name="T33" fmla="*/ 138 h 234"/>
                <a:gd name="T34" fmla="*/ 32 w 81"/>
                <a:gd name="T35" fmla="*/ 221 h 234"/>
                <a:gd name="T36" fmla="*/ 16 w 81"/>
                <a:gd name="T37" fmla="*/ 164 h 234"/>
                <a:gd name="T38" fmla="*/ 33 w 81"/>
                <a:gd name="T39" fmla="*/ 225 h 234"/>
                <a:gd name="T40" fmla="*/ 56 w 81"/>
                <a:gd name="T41" fmla="*/ 120 h 234"/>
                <a:gd name="T42" fmla="*/ 8 w 81"/>
                <a:gd name="T43" fmla="*/ 62 h 234"/>
                <a:gd name="T44" fmla="*/ 62 w 81"/>
                <a:gd name="T45" fmla="*/ 70 h 234"/>
                <a:gd name="T46" fmla="*/ 9 w 81"/>
                <a:gd name="T47" fmla="*/ 56 h 234"/>
                <a:gd name="T48" fmla="*/ 57 w 81"/>
                <a:gd name="T49" fmla="*/ 151 h 234"/>
                <a:gd name="T50" fmla="*/ 10 w 81"/>
                <a:gd name="T51" fmla="*/ 169 h 234"/>
                <a:gd name="T52" fmla="*/ 69 w 81"/>
                <a:gd name="T53" fmla="*/ 196 h 234"/>
                <a:gd name="T54" fmla="*/ 8 w 81"/>
                <a:gd name="T55" fmla="*/ 100 h 234"/>
                <a:gd name="T56" fmla="*/ 39 w 81"/>
                <a:gd name="T57" fmla="*/ 17 h 234"/>
                <a:gd name="T58" fmla="*/ 4 w 81"/>
                <a:gd name="T59" fmla="*/ 90 h 234"/>
                <a:gd name="T60" fmla="*/ 65 w 81"/>
                <a:gd name="T61" fmla="*/ 163 h 234"/>
                <a:gd name="T62" fmla="*/ 20 w 81"/>
                <a:gd name="T63" fmla="*/ 216 h 234"/>
                <a:gd name="T64" fmla="*/ 58 w 81"/>
                <a:gd name="T65" fmla="*/ 226 h 234"/>
                <a:gd name="T66" fmla="*/ 29 w 81"/>
                <a:gd name="T67" fmla="*/ 114 h 234"/>
                <a:gd name="T68" fmla="*/ 10 w 81"/>
                <a:gd name="T69" fmla="*/ 35 h 234"/>
                <a:gd name="T70" fmla="*/ 62 w 81"/>
                <a:gd name="T71" fmla="*/ 70 h 234"/>
                <a:gd name="T72" fmla="*/ 11 w 81"/>
                <a:gd name="T73" fmla="*/ 37 h 234"/>
                <a:gd name="T74" fmla="*/ 24 w 81"/>
                <a:gd name="T75" fmla="*/ 119 h 234"/>
                <a:gd name="T76" fmla="*/ 68 w 81"/>
                <a:gd name="T77" fmla="*/ 207 h 234"/>
                <a:gd name="T78" fmla="*/ 18 w 81"/>
                <a:gd name="T79" fmla="*/ 164 h 234"/>
                <a:gd name="T80" fmla="*/ 50 w 81"/>
                <a:gd name="T81" fmla="*/ 224 h 234"/>
                <a:gd name="T82" fmla="*/ 64 w 81"/>
                <a:gd name="T83" fmla="*/ 162 h 234"/>
                <a:gd name="T84" fmla="*/ 18 w 81"/>
                <a:gd name="T85" fmla="*/ 121 h 234"/>
                <a:gd name="T86" fmla="*/ 14 w 81"/>
                <a:gd name="T87" fmla="*/ 40 h 234"/>
                <a:gd name="T88" fmla="*/ 66 w 81"/>
                <a:gd name="T89" fmla="*/ 70 h 234"/>
                <a:gd name="T90" fmla="*/ 23 w 81"/>
                <a:gd name="T91" fmla="*/ 5 h 234"/>
                <a:gd name="T92" fmla="*/ 16 w 81"/>
                <a:gd name="T93" fmla="*/ 121 h 234"/>
                <a:gd name="T94" fmla="*/ 59 w 81"/>
                <a:gd name="T95" fmla="*/ 222 h 234"/>
                <a:gd name="T96" fmla="*/ 5 w 81"/>
                <a:gd name="T97" fmla="*/ 181 h 234"/>
                <a:gd name="T98" fmla="*/ 65 w 81"/>
                <a:gd name="T99" fmla="*/ 226 h 234"/>
                <a:gd name="T100" fmla="*/ 45 w 81"/>
                <a:gd name="T101" fmla="*/ 119 h 234"/>
                <a:gd name="T102" fmla="*/ 15 w 81"/>
                <a:gd name="T103" fmla="*/ 29 h 234"/>
                <a:gd name="T104" fmla="*/ 64 w 81"/>
                <a:gd name="T105" fmla="*/ 68 h 234"/>
                <a:gd name="T106" fmla="*/ 13 w 81"/>
                <a:gd name="T107" fmla="*/ 22 h 234"/>
                <a:gd name="T108" fmla="*/ 66 w 81"/>
                <a:gd name="T109" fmla="*/ 148 h 234"/>
                <a:gd name="T110" fmla="*/ 20 w 81"/>
                <a:gd name="T111" fmla="*/ 227 h 234"/>
                <a:gd name="T112" fmla="*/ 7 w 81"/>
                <a:gd name="T113" fmla="*/ 212 h 234"/>
                <a:gd name="T114" fmla="*/ 81 w 81"/>
                <a:gd name="T115" fmla="*/ 186 h 234"/>
                <a:gd name="T116" fmla="*/ 23 w 81"/>
                <a:gd name="T117" fmla="*/ 115 h 234"/>
                <a:gd name="T118" fmla="*/ 29 w 81"/>
                <a:gd name="T119" fmla="*/ 1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1" h="234">
                  <a:moveTo>
                    <a:pt x="66" y="65"/>
                  </a:moveTo>
                  <a:cubicBezTo>
                    <a:pt x="77" y="54"/>
                    <a:pt x="74" y="34"/>
                    <a:pt x="67" y="21"/>
                  </a:cubicBezTo>
                  <a:cubicBezTo>
                    <a:pt x="63" y="15"/>
                    <a:pt x="58" y="9"/>
                    <a:pt x="51" y="7"/>
                  </a:cubicBezTo>
                  <a:cubicBezTo>
                    <a:pt x="43" y="4"/>
                    <a:pt x="34" y="6"/>
                    <a:pt x="27" y="9"/>
                  </a:cubicBezTo>
                  <a:cubicBezTo>
                    <a:pt x="12" y="17"/>
                    <a:pt x="8" y="36"/>
                    <a:pt x="8" y="52"/>
                  </a:cubicBezTo>
                  <a:cubicBezTo>
                    <a:pt x="8" y="60"/>
                    <a:pt x="9" y="68"/>
                    <a:pt x="10" y="77"/>
                  </a:cubicBezTo>
                  <a:cubicBezTo>
                    <a:pt x="10" y="85"/>
                    <a:pt x="9" y="94"/>
                    <a:pt x="11" y="102"/>
                  </a:cubicBezTo>
                  <a:cubicBezTo>
                    <a:pt x="12" y="111"/>
                    <a:pt x="18" y="118"/>
                    <a:pt x="27" y="118"/>
                  </a:cubicBezTo>
                  <a:cubicBezTo>
                    <a:pt x="32" y="117"/>
                    <a:pt x="38" y="115"/>
                    <a:pt x="43" y="114"/>
                  </a:cubicBezTo>
                  <a:cubicBezTo>
                    <a:pt x="48" y="114"/>
                    <a:pt x="53" y="115"/>
                    <a:pt x="57" y="119"/>
                  </a:cubicBezTo>
                  <a:cubicBezTo>
                    <a:pt x="64" y="126"/>
                    <a:pt x="67" y="137"/>
                    <a:pt x="70" y="146"/>
                  </a:cubicBezTo>
                  <a:cubicBezTo>
                    <a:pt x="73" y="157"/>
                    <a:pt x="76" y="168"/>
                    <a:pt x="77" y="180"/>
                  </a:cubicBezTo>
                  <a:cubicBezTo>
                    <a:pt x="79" y="187"/>
                    <a:pt x="79" y="194"/>
                    <a:pt x="79" y="201"/>
                  </a:cubicBezTo>
                  <a:cubicBezTo>
                    <a:pt x="79" y="206"/>
                    <a:pt x="78" y="211"/>
                    <a:pt x="75" y="216"/>
                  </a:cubicBezTo>
                  <a:cubicBezTo>
                    <a:pt x="70" y="224"/>
                    <a:pt x="60" y="227"/>
                    <a:pt x="51" y="229"/>
                  </a:cubicBezTo>
                  <a:cubicBezTo>
                    <a:pt x="42" y="231"/>
                    <a:pt x="31" y="231"/>
                    <a:pt x="22" y="227"/>
                  </a:cubicBezTo>
                  <a:cubicBezTo>
                    <a:pt x="12" y="223"/>
                    <a:pt x="7" y="211"/>
                    <a:pt x="9" y="200"/>
                  </a:cubicBezTo>
                  <a:cubicBezTo>
                    <a:pt x="10" y="193"/>
                    <a:pt x="13" y="187"/>
                    <a:pt x="13" y="179"/>
                  </a:cubicBezTo>
                  <a:cubicBezTo>
                    <a:pt x="12" y="178"/>
                    <a:pt x="11" y="178"/>
                    <a:pt x="10" y="179"/>
                  </a:cubicBezTo>
                  <a:cubicBezTo>
                    <a:pt x="8" y="187"/>
                    <a:pt x="8" y="195"/>
                    <a:pt x="8" y="203"/>
                  </a:cubicBezTo>
                  <a:cubicBezTo>
                    <a:pt x="9" y="211"/>
                    <a:pt x="10" y="220"/>
                    <a:pt x="16" y="226"/>
                  </a:cubicBezTo>
                  <a:cubicBezTo>
                    <a:pt x="22" y="233"/>
                    <a:pt x="33" y="234"/>
                    <a:pt x="41" y="233"/>
                  </a:cubicBezTo>
                  <a:cubicBezTo>
                    <a:pt x="50" y="232"/>
                    <a:pt x="60" y="229"/>
                    <a:pt x="65" y="221"/>
                  </a:cubicBezTo>
                  <a:cubicBezTo>
                    <a:pt x="71" y="213"/>
                    <a:pt x="71" y="202"/>
                    <a:pt x="71" y="193"/>
                  </a:cubicBezTo>
                  <a:cubicBezTo>
                    <a:pt x="71" y="183"/>
                    <a:pt x="69" y="172"/>
                    <a:pt x="68" y="161"/>
                  </a:cubicBezTo>
                  <a:cubicBezTo>
                    <a:pt x="68" y="147"/>
                    <a:pt x="73" y="124"/>
                    <a:pt x="55" y="119"/>
                  </a:cubicBezTo>
                  <a:cubicBezTo>
                    <a:pt x="46" y="116"/>
                    <a:pt x="37" y="119"/>
                    <a:pt x="28" y="118"/>
                  </a:cubicBezTo>
                  <a:cubicBezTo>
                    <a:pt x="19" y="117"/>
                    <a:pt x="14" y="108"/>
                    <a:pt x="11" y="100"/>
                  </a:cubicBezTo>
                  <a:cubicBezTo>
                    <a:pt x="6" y="89"/>
                    <a:pt x="5" y="77"/>
                    <a:pt x="4" y="65"/>
                  </a:cubicBezTo>
                  <a:cubicBezTo>
                    <a:pt x="4" y="54"/>
                    <a:pt x="6" y="43"/>
                    <a:pt x="10" y="33"/>
                  </a:cubicBezTo>
                  <a:cubicBezTo>
                    <a:pt x="13" y="24"/>
                    <a:pt x="19" y="15"/>
                    <a:pt x="27" y="9"/>
                  </a:cubicBezTo>
                  <a:cubicBezTo>
                    <a:pt x="34" y="4"/>
                    <a:pt x="45" y="4"/>
                    <a:pt x="52" y="10"/>
                  </a:cubicBezTo>
                  <a:cubicBezTo>
                    <a:pt x="57" y="16"/>
                    <a:pt x="59" y="25"/>
                    <a:pt x="61" y="33"/>
                  </a:cubicBezTo>
                  <a:cubicBezTo>
                    <a:pt x="63" y="44"/>
                    <a:pt x="64" y="56"/>
                    <a:pt x="64" y="68"/>
                  </a:cubicBezTo>
                  <a:cubicBezTo>
                    <a:pt x="64" y="70"/>
                    <a:pt x="65" y="70"/>
                    <a:pt x="66" y="69"/>
                  </a:cubicBezTo>
                  <a:cubicBezTo>
                    <a:pt x="67" y="60"/>
                    <a:pt x="68" y="51"/>
                    <a:pt x="68" y="43"/>
                  </a:cubicBezTo>
                  <a:cubicBezTo>
                    <a:pt x="69" y="34"/>
                    <a:pt x="68" y="24"/>
                    <a:pt x="63" y="17"/>
                  </a:cubicBezTo>
                  <a:cubicBezTo>
                    <a:pt x="52" y="0"/>
                    <a:pt x="26" y="9"/>
                    <a:pt x="16" y="22"/>
                  </a:cubicBezTo>
                  <a:cubicBezTo>
                    <a:pt x="9" y="32"/>
                    <a:pt x="10" y="46"/>
                    <a:pt x="11" y="58"/>
                  </a:cubicBezTo>
                  <a:cubicBezTo>
                    <a:pt x="11" y="73"/>
                    <a:pt x="10" y="88"/>
                    <a:pt x="11" y="103"/>
                  </a:cubicBezTo>
                  <a:cubicBezTo>
                    <a:pt x="12" y="110"/>
                    <a:pt x="14" y="117"/>
                    <a:pt x="21" y="119"/>
                  </a:cubicBezTo>
                  <a:cubicBezTo>
                    <a:pt x="24" y="120"/>
                    <a:pt x="27" y="120"/>
                    <a:pt x="31" y="120"/>
                  </a:cubicBezTo>
                  <a:cubicBezTo>
                    <a:pt x="35" y="120"/>
                    <a:pt x="40" y="120"/>
                    <a:pt x="44" y="121"/>
                  </a:cubicBezTo>
                  <a:cubicBezTo>
                    <a:pt x="54" y="124"/>
                    <a:pt x="58" y="133"/>
                    <a:pt x="60" y="142"/>
                  </a:cubicBezTo>
                  <a:cubicBezTo>
                    <a:pt x="61" y="147"/>
                    <a:pt x="62" y="151"/>
                    <a:pt x="64" y="155"/>
                  </a:cubicBezTo>
                  <a:cubicBezTo>
                    <a:pt x="65" y="160"/>
                    <a:pt x="66" y="165"/>
                    <a:pt x="68" y="171"/>
                  </a:cubicBezTo>
                  <a:cubicBezTo>
                    <a:pt x="72" y="188"/>
                    <a:pt x="80" y="221"/>
                    <a:pt x="56" y="229"/>
                  </a:cubicBezTo>
                  <a:cubicBezTo>
                    <a:pt x="49" y="231"/>
                    <a:pt x="40" y="230"/>
                    <a:pt x="33" y="228"/>
                  </a:cubicBezTo>
                  <a:cubicBezTo>
                    <a:pt x="25" y="226"/>
                    <a:pt x="19" y="222"/>
                    <a:pt x="15" y="214"/>
                  </a:cubicBezTo>
                  <a:cubicBezTo>
                    <a:pt x="12" y="207"/>
                    <a:pt x="12" y="198"/>
                    <a:pt x="12" y="191"/>
                  </a:cubicBezTo>
                  <a:cubicBezTo>
                    <a:pt x="11" y="183"/>
                    <a:pt x="12" y="175"/>
                    <a:pt x="10" y="167"/>
                  </a:cubicBezTo>
                  <a:cubicBezTo>
                    <a:pt x="10" y="166"/>
                    <a:pt x="9" y="166"/>
                    <a:pt x="9" y="166"/>
                  </a:cubicBezTo>
                  <a:cubicBezTo>
                    <a:pt x="3" y="169"/>
                    <a:pt x="3" y="178"/>
                    <a:pt x="2" y="183"/>
                  </a:cubicBezTo>
                  <a:cubicBezTo>
                    <a:pt x="1" y="192"/>
                    <a:pt x="2" y="200"/>
                    <a:pt x="4" y="209"/>
                  </a:cubicBezTo>
                  <a:cubicBezTo>
                    <a:pt x="5" y="215"/>
                    <a:pt x="7" y="221"/>
                    <a:pt x="13" y="225"/>
                  </a:cubicBezTo>
                  <a:cubicBezTo>
                    <a:pt x="20" y="229"/>
                    <a:pt x="30" y="230"/>
                    <a:pt x="38" y="229"/>
                  </a:cubicBezTo>
                  <a:cubicBezTo>
                    <a:pt x="46" y="229"/>
                    <a:pt x="55" y="228"/>
                    <a:pt x="62" y="223"/>
                  </a:cubicBezTo>
                  <a:cubicBezTo>
                    <a:pt x="68" y="219"/>
                    <a:pt x="71" y="212"/>
                    <a:pt x="72" y="205"/>
                  </a:cubicBezTo>
                  <a:cubicBezTo>
                    <a:pt x="76" y="187"/>
                    <a:pt x="73" y="169"/>
                    <a:pt x="71" y="151"/>
                  </a:cubicBezTo>
                  <a:cubicBezTo>
                    <a:pt x="70" y="143"/>
                    <a:pt x="70" y="135"/>
                    <a:pt x="66" y="127"/>
                  </a:cubicBezTo>
                  <a:cubicBezTo>
                    <a:pt x="62" y="121"/>
                    <a:pt x="54" y="119"/>
                    <a:pt x="47" y="119"/>
                  </a:cubicBezTo>
                  <a:cubicBezTo>
                    <a:pt x="38" y="119"/>
                    <a:pt x="30" y="123"/>
                    <a:pt x="21" y="121"/>
                  </a:cubicBezTo>
                  <a:cubicBezTo>
                    <a:pt x="12" y="119"/>
                    <a:pt x="11" y="108"/>
                    <a:pt x="10" y="101"/>
                  </a:cubicBezTo>
                  <a:cubicBezTo>
                    <a:pt x="8" y="86"/>
                    <a:pt x="9" y="71"/>
                    <a:pt x="7" y="56"/>
                  </a:cubicBezTo>
                  <a:cubicBezTo>
                    <a:pt x="7" y="49"/>
                    <a:pt x="5" y="42"/>
                    <a:pt x="5" y="34"/>
                  </a:cubicBezTo>
                  <a:cubicBezTo>
                    <a:pt x="4" y="28"/>
                    <a:pt x="4" y="22"/>
                    <a:pt x="7" y="17"/>
                  </a:cubicBezTo>
                  <a:cubicBezTo>
                    <a:pt x="10" y="8"/>
                    <a:pt x="20" y="7"/>
                    <a:pt x="28" y="7"/>
                  </a:cubicBezTo>
                  <a:cubicBezTo>
                    <a:pt x="33" y="7"/>
                    <a:pt x="38" y="8"/>
                    <a:pt x="43" y="10"/>
                  </a:cubicBezTo>
                  <a:cubicBezTo>
                    <a:pt x="48" y="13"/>
                    <a:pt x="52" y="17"/>
                    <a:pt x="55" y="22"/>
                  </a:cubicBezTo>
                  <a:cubicBezTo>
                    <a:pt x="60" y="29"/>
                    <a:pt x="62" y="37"/>
                    <a:pt x="64" y="45"/>
                  </a:cubicBezTo>
                  <a:cubicBezTo>
                    <a:pt x="66" y="52"/>
                    <a:pt x="69" y="61"/>
                    <a:pt x="66" y="69"/>
                  </a:cubicBezTo>
                  <a:cubicBezTo>
                    <a:pt x="67" y="69"/>
                    <a:pt x="68" y="70"/>
                    <a:pt x="68" y="70"/>
                  </a:cubicBezTo>
                  <a:cubicBezTo>
                    <a:pt x="68" y="61"/>
                    <a:pt x="69" y="52"/>
                    <a:pt x="69" y="43"/>
                  </a:cubicBezTo>
                  <a:cubicBezTo>
                    <a:pt x="68" y="35"/>
                    <a:pt x="67" y="26"/>
                    <a:pt x="62" y="19"/>
                  </a:cubicBezTo>
                  <a:cubicBezTo>
                    <a:pt x="56" y="12"/>
                    <a:pt x="47" y="10"/>
                    <a:pt x="39" y="11"/>
                  </a:cubicBezTo>
                  <a:cubicBezTo>
                    <a:pt x="31" y="11"/>
                    <a:pt x="22" y="14"/>
                    <a:pt x="17" y="21"/>
                  </a:cubicBezTo>
                  <a:cubicBezTo>
                    <a:pt x="14" y="25"/>
                    <a:pt x="13" y="30"/>
                    <a:pt x="13" y="35"/>
                  </a:cubicBezTo>
                  <a:cubicBezTo>
                    <a:pt x="12" y="42"/>
                    <a:pt x="12" y="49"/>
                    <a:pt x="13" y="55"/>
                  </a:cubicBezTo>
                  <a:cubicBezTo>
                    <a:pt x="13" y="63"/>
                    <a:pt x="14" y="70"/>
                    <a:pt x="14" y="76"/>
                  </a:cubicBezTo>
                  <a:cubicBezTo>
                    <a:pt x="14" y="84"/>
                    <a:pt x="13" y="91"/>
                    <a:pt x="13" y="99"/>
                  </a:cubicBezTo>
                  <a:cubicBezTo>
                    <a:pt x="12" y="105"/>
                    <a:pt x="12" y="112"/>
                    <a:pt x="13" y="118"/>
                  </a:cubicBezTo>
                  <a:cubicBezTo>
                    <a:pt x="14" y="121"/>
                    <a:pt x="16" y="124"/>
                    <a:pt x="20" y="125"/>
                  </a:cubicBezTo>
                  <a:cubicBezTo>
                    <a:pt x="23" y="126"/>
                    <a:pt x="27" y="125"/>
                    <a:pt x="30" y="124"/>
                  </a:cubicBezTo>
                  <a:cubicBezTo>
                    <a:pt x="35" y="123"/>
                    <a:pt x="39" y="123"/>
                    <a:pt x="43" y="125"/>
                  </a:cubicBezTo>
                  <a:cubicBezTo>
                    <a:pt x="48" y="127"/>
                    <a:pt x="51" y="132"/>
                    <a:pt x="53" y="138"/>
                  </a:cubicBezTo>
                  <a:cubicBezTo>
                    <a:pt x="55" y="143"/>
                    <a:pt x="57" y="149"/>
                    <a:pt x="59" y="155"/>
                  </a:cubicBezTo>
                  <a:cubicBezTo>
                    <a:pt x="63" y="168"/>
                    <a:pt x="67" y="181"/>
                    <a:pt x="71" y="194"/>
                  </a:cubicBezTo>
                  <a:cubicBezTo>
                    <a:pt x="72" y="199"/>
                    <a:pt x="73" y="205"/>
                    <a:pt x="72" y="211"/>
                  </a:cubicBezTo>
                  <a:cubicBezTo>
                    <a:pt x="71" y="216"/>
                    <a:pt x="66" y="219"/>
                    <a:pt x="61" y="220"/>
                  </a:cubicBezTo>
                  <a:cubicBezTo>
                    <a:pt x="52" y="222"/>
                    <a:pt x="42" y="223"/>
                    <a:pt x="32" y="221"/>
                  </a:cubicBezTo>
                  <a:cubicBezTo>
                    <a:pt x="29" y="221"/>
                    <a:pt x="25" y="219"/>
                    <a:pt x="22" y="217"/>
                  </a:cubicBezTo>
                  <a:cubicBezTo>
                    <a:pt x="19" y="214"/>
                    <a:pt x="18" y="211"/>
                    <a:pt x="17" y="208"/>
                  </a:cubicBezTo>
                  <a:cubicBezTo>
                    <a:pt x="15" y="203"/>
                    <a:pt x="14" y="198"/>
                    <a:pt x="12" y="193"/>
                  </a:cubicBezTo>
                  <a:cubicBezTo>
                    <a:pt x="10" y="187"/>
                    <a:pt x="4" y="164"/>
                    <a:pt x="17" y="165"/>
                  </a:cubicBezTo>
                  <a:cubicBezTo>
                    <a:pt x="16" y="165"/>
                    <a:pt x="16" y="165"/>
                    <a:pt x="16" y="164"/>
                  </a:cubicBezTo>
                  <a:cubicBezTo>
                    <a:pt x="16" y="167"/>
                    <a:pt x="15" y="170"/>
                    <a:pt x="14" y="173"/>
                  </a:cubicBezTo>
                  <a:cubicBezTo>
                    <a:pt x="12" y="176"/>
                    <a:pt x="11" y="179"/>
                    <a:pt x="11" y="183"/>
                  </a:cubicBezTo>
                  <a:cubicBezTo>
                    <a:pt x="10" y="190"/>
                    <a:pt x="11" y="196"/>
                    <a:pt x="13" y="203"/>
                  </a:cubicBezTo>
                  <a:cubicBezTo>
                    <a:pt x="15" y="209"/>
                    <a:pt x="17" y="214"/>
                    <a:pt x="21" y="218"/>
                  </a:cubicBezTo>
                  <a:cubicBezTo>
                    <a:pt x="24" y="221"/>
                    <a:pt x="28" y="224"/>
                    <a:pt x="33" y="225"/>
                  </a:cubicBezTo>
                  <a:cubicBezTo>
                    <a:pt x="42" y="227"/>
                    <a:pt x="53" y="226"/>
                    <a:pt x="61" y="221"/>
                  </a:cubicBezTo>
                  <a:cubicBezTo>
                    <a:pt x="68" y="216"/>
                    <a:pt x="71" y="208"/>
                    <a:pt x="72" y="200"/>
                  </a:cubicBezTo>
                  <a:cubicBezTo>
                    <a:pt x="73" y="191"/>
                    <a:pt x="73" y="181"/>
                    <a:pt x="73" y="172"/>
                  </a:cubicBezTo>
                  <a:cubicBezTo>
                    <a:pt x="73" y="162"/>
                    <a:pt x="73" y="152"/>
                    <a:pt x="71" y="142"/>
                  </a:cubicBezTo>
                  <a:cubicBezTo>
                    <a:pt x="69" y="133"/>
                    <a:pt x="65" y="124"/>
                    <a:pt x="56" y="120"/>
                  </a:cubicBezTo>
                  <a:cubicBezTo>
                    <a:pt x="47" y="114"/>
                    <a:pt x="35" y="115"/>
                    <a:pt x="24" y="117"/>
                  </a:cubicBezTo>
                  <a:cubicBezTo>
                    <a:pt x="19" y="117"/>
                    <a:pt x="13" y="117"/>
                    <a:pt x="11" y="112"/>
                  </a:cubicBezTo>
                  <a:cubicBezTo>
                    <a:pt x="9" y="107"/>
                    <a:pt x="9" y="102"/>
                    <a:pt x="9" y="97"/>
                  </a:cubicBezTo>
                  <a:cubicBezTo>
                    <a:pt x="10" y="93"/>
                    <a:pt x="10" y="89"/>
                    <a:pt x="10" y="84"/>
                  </a:cubicBezTo>
                  <a:cubicBezTo>
                    <a:pt x="9" y="77"/>
                    <a:pt x="8" y="70"/>
                    <a:pt x="8" y="62"/>
                  </a:cubicBezTo>
                  <a:cubicBezTo>
                    <a:pt x="8" y="56"/>
                    <a:pt x="9" y="49"/>
                    <a:pt x="11" y="43"/>
                  </a:cubicBezTo>
                  <a:cubicBezTo>
                    <a:pt x="13" y="38"/>
                    <a:pt x="15" y="34"/>
                    <a:pt x="18" y="30"/>
                  </a:cubicBezTo>
                  <a:cubicBezTo>
                    <a:pt x="24" y="23"/>
                    <a:pt x="33" y="15"/>
                    <a:pt x="43" y="19"/>
                  </a:cubicBezTo>
                  <a:cubicBezTo>
                    <a:pt x="52" y="22"/>
                    <a:pt x="56" y="33"/>
                    <a:pt x="59" y="42"/>
                  </a:cubicBezTo>
                  <a:cubicBezTo>
                    <a:pt x="61" y="51"/>
                    <a:pt x="62" y="61"/>
                    <a:pt x="62" y="70"/>
                  </a:cubicBezTo>
                  <a:cubicBezTo>
                    <a:pt x="62" y="72"/>
                    <a:pt x="64" y="72"/>
                    <a:pt x="64" y="71"/>
                  </a:cubicBezTo>
                  <a:cubicBezTo>
                    <a:pt x="67" y="63"/>
                    <a:pt x="66" y="54"/>
                    <a:pt x="65" y="46"/>
                  </a:cubicBezTo>
                  <a:cubicBezTo>
                    <a:pt x="65" y="37"/>
                    <a:pt x="62" y="28"/>
                    <a:pt x="57" y="21"/>
                  </a:cubicBezTo>
                  <a:cubicBezTo>
                    <a:pt x="47" y="7"/>
                    <a:pt x="22" y="8"/>
                    <a:pt x="12" y="22"/>
                  </a:cubicBezTo>
                  <a:cubicBezTo>
                    <a:pt x="5" y="31"/>
                    <a:pt x="8" y="45"/>
                    <a:pt x="9" y="56"/>
                  </a:cubicBezTo>
                  <a:cubicBezTo>
                    <a:pt x="10" y="70"/>
                    <a:pt x="10" y="85"/>
                    <a:pt x="11" y="100"/>
                  </a:cubicBezTo>
                  <a:cubicBezTo>
                    <a:pt x="12" y="104"/>
                    <a:pt x="13" y="108"/>
                    <a:pt x="16" y="110"/>
                  </a:cubicBezTo>
                  <a:cubicBezTo>
                    <a:pt x="18" y="113"/>
                    <a:pt x="22" y="114"/>
                    <a:pt x="25" y="115"/>
                  </a:cubicBezTo>
                  <a:cubicBezTo>
                    <a:pt x="34" y="117"/>
                    <a:pt x="43" y="119"/>
                    <a:pt x="50" y="126"/>
                  </a:cubicBezTo>
                  <a:cubicBezTo>
                    <a:pt x="56" y="133"/>
                    <a:pt x="56" y="143"/>
                    <a:pt x="57" y="151"/>
                  </a:cubicBezTo>
                  <a:cubicBezTo>
                    <a:pt x="58" y="163"/>
                    <a:pt x="61" y="174"/>
                    <a:pt x="63" y="185"/>
                  </a:cubicBezTo>
                  <a:cubicBezTo>
                    <a:pt x="66" y="196"/>
                    <a:pt x="68" y="209"/>
                    <a:pt x="62" y="219"/>
                  </a:cubicBezTo>
                  <a:cubicBezTo>
                    <a:pt x="57" y="228"/>
                    <a:pt x="46" y="228"/>
                    <a:pt x="37" y="224"/>
                  </a:cubicBezTo>
                  <a:cubicBezTo>
                    <a:pt x="16" y="215"/>
                    <a:pt x="12" y="189"/>
                    <a:pt x="13" y="169"/>
                  </a:cubicBezTo>
                  <a:cubicBezTo>
                    <a:pt x="13" y="168"/>
                    <a:pt x="11" y="168"/>
                    <a:pt x="10" y="169"/>
                  </a:cubicBezTo>
                  <a:cubicBezTo>
                    <a:pt x="8" y="177"/>
                    <a:pt x="7" y="187"/>
                    <a:pt x="8" y="196"/>
                  </a:cubicBezTo>
                  <a:cubicBezTo>
                    <a:pt x="9" y="204"/>
                    <a:pt x="11" y="213"/>
                    <a:pt x="18" y="217"/>
                  </a:cubicBezTo>
                  <a:cubicBezTo>
                    <a:pt x="26" y="222"/>
                    <a:pt x="36" y="223"/>
                    <a:pt x="44" y="224"/>
                  </a:cubicBezTo>
                  <a:cubicBezTo>
                    <a:pt x="51" y="224"/>
                    <a:pt x="60" y="224"/>
                    <a:pt x="64" y="218"/>
                  </a:cubicBezTo>
                  <a:cubicBezTo>
                    <a:pt x="69" y="212"/>
                    <a:pt x="69" y="203"/>
                    <a:pt x="69" y="196"/>
                  </a:cubicBezTo>
                  <a:cubicBezTo>
                    <a:pt x="68" y="188"/>
                    <a:pt x="67" y="181"/>
                    <a:pt x="67" y="173"/>
                  </a:cubicBezTo>
                  <a:cubicBezTo>
                    <a:pt x="67" y="163"/>
                    <a:pt x="68" y="153"/>
                    <a:pt x="66" y="143"/>
                  </a:cubicBezTo>
                  <a:cubicBezTo>
                    <a:pt x="65" y="134"/>
                    <a:pt x="62" y="124"/>
                    <a:pt x="53" y="120"/>
                  </a:cubicBezTo>
                  <a:cubicBezTo>
                    <a:pt x="44" y="115"/>
                    <a:pt x="33" y="120"/>
                    <a:pt x="23" y="119"/>
                  </a:cubicBezTo>
                  <a:cubicBezTo>
                    <a:pt x="13" y="118"/>
                    <a:pt x="9" y="109"/>
                    <a:pt x="8" y="100"/>
                  </a:cubicBezTo>
                  <a:cubicBezTo>
                    <a:pt x="7" y="96"/>
                    <a:pt x="7" y="91"/>
                    <a:pt x="6" y="86"/>
                  </a:cubicBezTo>
                  <a:cubicBezTo>
                    <a:pt x="6" y="81"/>
                    <a:pt x="5" y="75"/>
                    <a:pt x="4" y="70"/>
                  </a:cubicBezTo>
                  <a:cubicBezTo>
                    <a:pt x="3" y="56"/>
                    <a:pt x="4" y="41"/>
                    <a:pt x="10" y="28"/>
                  </a:cubicBezTo>
                  <a:cubicBezTo>
                    <a:pt x="12" y="22"/>
                    <a:pt x="16" y="17"/>
                    <a:pt x="22" y="14"/>
                  </a:cubicBezTo>
                  <a:cubicBezTo>
                    <a:pt x="28" y="11"/>
                    <a:pt x="34" y="13"/>
                    <a:pt x="39" y="17"/>
                  </a:cubicBezTo>
                  <a:cubicBezTo>
                    <a:pt x="41" y="18"/>
                    <a:pt x="42" y="16"/>
                    <a:pt x="41" y="15"/>
                  </a:cubicBezTo>
                  <a:cubicBezTo>
                    <a:pt x="36" y="11"/>
                    <a:pt x="31" y="10"/>
                    <a:pt x="26" y="11"/>
                  </a:cubicBezTo>
                  <a:cubicBezTo>
                    <a:pt x="21" y="12"/>
                    <a:pt x="16" y="15"/>
                    <a:pt x="13" y="19"/>
                  </a:cubicBezTo>
                  <a:cubicBezTo>
                    <a:pt x="4" y="29"/>
                    <a:pt x="2" y="42"/>
                    <a:pt x="1" y="55"/>
                  </a:cubicBezTo>
                  <a:cubicBezTo>
                    <a:pt x="1" y="67"/>
                    <a:pt x="3" y="78"/>
                    <a:pt x="4" y="90"/>
                  </a:cubicBezTo>
                  <a:cubicBezTo>
                    <a:pt x="5" y="98"/>
                    <a:pt x="6" y="108"/>
                    <a:pt x="11" y="115"/>
                  </a:cubicBezTo>
                  <a:cubicBezTo>
                    <a:pt x="16" y="123"/>
                    <a:pt x="27" y="122"/>
                    <a:pt x="36" y="121"/>
                  </a:cubicBezTo>
                  <a:cubicBezTo>
                    <a:pt x="41" y="120"/>
                    <a:pt x="46" y="120"/>
                    <a:pt x="51" y="121"/>
                  </a:cubicBezTo>
                  <a:cubicBezTo>
                    <a:pt x="56" y="123"/>
                    <a:pt x="60" y="128"/>
                    <a:pt x="61" y="132"/>
                  </a:cubicBezTo>
                  <a:cubicBezTo>
                    <a:pt x="65" y="142"/>
                    <a:pt x="65" y="153"/>
                    <a:pt x="65" y="163"/>
                  </a:cubicBezTo>
                  <a:cubicBezTo>
                    <a:pt x="65" y="171"/>
                    <a:pt x="65" y="179"/>
                    <a:pt x="66" y="187"/>
                  </a:cubicBezTo>
                  <a:cubicBezTo>
                    <a:pt x="66" y="195"/>
                    <a:pt x="67" y="204"/>
                    <a:pt x="65" y="212"/>
                  </a:cubicBezTo>
                  <a:cubicBezTo>
                    <a:pt x="64" y="215"/>
                    <a:pt x="62" y="218"/>
                    <a:pt x="59" y="220"/>
                  </a:cubicBezTo>
                  <a:cubicBezTo>
                    <a:pt x="56" y="222"/>
                    <a:pt x="51" y="222"/>
                    <a:pt x="48" y="222"/>
                  </a:cubicBezTo>
                  <a:cubicBezTo>
                    <a:pt x="38" y="222"/>
                    <a:pt x="28" y="220"/>
                    <a:pt x="20" y="216"/>
                  </a:cubicBezTo>
                  <a:cubicBezTo>
                    <a:pt x="12" y="211"/>
                    <a:pt x="11" y="200"/>
                    <a:pt x="10" y="192"/>
                  </a:cubicBezTo>
                  <a:cubicBezTo>
                    <a:pt x="10" y="185"/>
                    <a:pt x="10" y="177"/>
                    <a:pt x="13" y="169"/>
                  </a:cubicBezTo>
                  <a:cubicBezTo>
                    <a:pt x="12" y="169"/>
                    <a:pt x="11" y="169"/>
                    <a:pt x="10" y="169"/>
                  </a:cubicBezTo>
                  <a:cubicBezTo>
                    <a:pt x="10" y="189"/>
                    <a:pt x="14" y="214"/>
                    <a:pt x="33" y="225"/>
                  </a:cubicBezTo>
                  <a:cubicBezTo>
                    <a:pt x="40" y="229"/>
                    <a:pt x="50" y="231"/>
                    <a:pt x="58" y="226"/>
                  </a:cubicBezTo>
                  <a:cubicBezTo>
                    <a:pt x="67" y="222"/>
                    <a:pt x="69" y="210"/>
                    <a:pt x="68" y="201"/>
                  </a:cubicBezTo>
                  <a:cubicBezTo>
                    <a:pt x="68" y="189"/>
                    <a:pt x="64" y="177"/>
                    <a:pt x="61" y="166"/>
                  </a:cubicBezTo>
                  <a:cubicBezTo>
                    <a:pt x="59" y="156"/>
                    <a:pt x="59" y="146"/>
                    <a:pt x="57" y="136"/>
                  </a:cubicBezTo>
                  <a:cubicBezTo>
                    <a:pt x="55" y="128"/>
                    <a:pt x="50" y="121"/>
                    <a:pt x="42" y="118"/>
                  </a:cubicBezTo>
                  <a:cubicBezTo>
                    <a:pt x="38" y="116"/>
                    <a:pt x="33" y="115"/>
                    <a:pt x="29" y="114"/>
                  </a:cubicBezTo>
                  <a:cubicBezTo>
                    <a:pt x="25" y="113"/>
                    <a:pt x="21" y="112"/>
                    <a:pt x="19" y="109"/>
                  </a:cubicBezTo>
                  <a:cubicBezTo>
                    <a:pt x="15" y="107"/>
                    <a:pt x="14" y="102"/>
                    <a:pt x="14" y="98"/>
                  </a:cubicBezTo>
                  <a:cubicBezTo>
                    <a:pt x="13" y="91"/>
                    <a:pt x="13" y="83"/>
                    <a:pt x="12" y="76"/>
                  </a:cubicBezTo>
                  <a:cubicBezTo>
                    <a:pt x="12" y="68"/>
                    <a:pt x="12" y="61"/>
                    <a:pt x="11" y="54"/>
                  </a:cubicBezTo>
                  <a:cubicBezTo>
                    <a:pt x="11" y="48"/>
                    <a:pt x="10" y="42"/>
                    <a:pt x="10" y="35"/>
                  </a:cubicBezTo>
                  <a:cubicBezTo>
                    <a:pt x="10" y="30"/>
                    <a:pt x="12" y="24"/>
                    <a:pt x="16" y="20"/>
                  </a:cubicBezTo>
                  <a:cubicBezTo>
                    <a:pt x="20" y="17"/>
                    <a:pt x="25" y="15"/>
                    <a:pt x="30" y="14"/>
                  </a:cubicBezTo>
                  <a:cubicBezTo>
                    <a:pt x="38" y="12"/>
                    <a:pt x="49" y="14"/>
                    <a:pt x="55" y="21"/>
                  </a:cubicBezTo>
                  <a:cubicBezTo>
                    <a:pt x="60" y="28"/>
                    <a:pt x="62" y="37"/>
                    <a:pt x="63" y="46"/>
                  </a:cubicBezTo>
                  <a:cubicBezTo>
                    <a:pt x="64" y="54"/>
                    <a:pt x="64" y="62"/>
                    <a:pt x="62" y="70"/>
                  </a:cubicBezTo>
                  <a:cubicBezTo>
                    <a:pt x="63" y="70"/>
                    <a:pt x="64" y="70"/>
                    <a:pt x="64" y="70"/>
                  </a:cubicBezTo>
                  <a:cubicBezTo>
                    <a:pt x="64" y="62"/>
                    <a:pt x="64" y="54"/>
                    <a:pt x="62" y="46"/>
                  </a:cubicBezTo>
                  <a:cubicBezTo>
                    <a:pt x="60" y="38"/>
                    <a:pt x="58" y="29"/>
                    <a:pt x="52" y="22"/>
                  </a:cubicBezTo>
                  <a:cubicBezTo>
                    <a:pt x="47" y="16"/>
                    <a:pt x="38" y="13"/>
                    <a:pt x="30" y="17"/>
                  </a:cubicBezTo>
                  <a:cubicBezTo>
                    <a:pt x="22" y="21"/>
                    <a:pt x="15" y="29"/>
                    <a:pt x="11" y="37"/>
                  </a:cubicBezTo>
                  <a:cubicBezTo>
                    <a:pt x="5" y="49"/>
                    <a:pt x="5" y="61"/>
                    <a:pt x="7" y="74"/>
                  </a:cubicBezTo>
                  <a:cubicBezTo>
                    <a:pt x="7" y="79"/>
                    <a:pt x="8" y="85"/>
                    <a:pt x="7" y="91"/>
                  </a:cubicBezTo>
                  <a:cubicBezTo>
                    <a:pt x="7" y="96"/>
                    <a:pt x="7" y="100"/>
                    <a:pt x="7" y="105"/>
                  </a:cubicBezTo>
                  <a:cubicBezTo>
                    <a:pt x="8" y="109"/>
                    <a:pt x="8" y="113"/>
                    <a:pt x="11" y="116"/>
                  </a:cubicBezTo>
                  <a:cubicBezTo>
                    <a:pt x="14" y="120"/>
                    <a:pt x="20" y="120"/>
                    <a:pt x="24" y="119"/>
                  </a:cubicBezTo>
                  <a:cubicBezTo>
                    <a:pt x="30" y="118"/>
                    <a:pt x="35" y="117"/>
                    <a:pt x="40" y="118"/>
                  </a:cubicBezTo>
                  <a:cubicBezTo>
                    <a:pt x="47" y="118"/>
                    <a:pt x="53" y="120"/>
                    <a:pt x="58" y="123"/>
                  </a:cubicBezTo>
                  <a:cubicBezTo>
                    <a:pt x="66" y="129"/>
                    <a:pt x="69" y="140"/>
                    <a:pt x="70" y="150"/>
                  </a:cubicBezTo>
                  <a:cubicBezTo>
                    <a:pt x="71" y="159"/>
                    <a:pt x="71" y="169"/>
                    <a:pt x="71" y="179"/>
                  </a:cubicBezTo>
                  <a:cubicBezTo>
                    <a:pt x="70" y="188"/>
                    <a:pt x="71" y="198"/>
                    <a:pt x="68" y="207"/>
                  </a:cubicBezTo>
                  <a:cubicBezTo>
                    <a:pt x="65" y="216"/>
                    <a:pt x="58" y="221"/>
                    <a:pt x="49" y="223"/>
                  </a:cubicBezTo>
                  <a:cubicBezTo>
                    <a:pt x="36" y="225"/>
                    <a:pt x="24" y="222"/>
                    <a:pt x="18" y="210"/>
                  </a:cubicBezTo>
                  <a:cubicBezTo>
                    <a:pt x="14" y="202"/>
                    <a:pt x="13" y="194"/>
                    <a:pt x="13" y="186"/>
                  </a:cubicBezTo>
                  <a:cubicBezTo>
                    <a:pt x="13" y="182"/>
                    <a:pt x="14" y="178"/>
                    <a:pt x="15" y="175"/>
                  </a:cubicBezTo>
                  <a:cubicBezTo>
                    <a:pt x="17" y="171"/>
                    <a:pt x="18" y="168"/>
                    <a:pt x="18" y="164"/>
                  </a:cubicBezTo>
                  <a:cubicBezTo>
                    <a:pt x="18" y="163"/>
                    <a:pt x="17" y="163"/>
                    <a:pt x="17" y="163"/>
                  </a:cubicBezTo>
                  <a:cubicBezTo>
                    <a:pt x="1" y="162"/>
                    <a:pt x="8" y="186"/>
                    <a:pt x="10" y="194"/>
                  </a:cubicBezTo>
                  <a:cubicBezTo>
                    <a:pt x="12" y="199"/>
                    <a:pt x="13" y="205"/>
                    <a:pt x="15" y="210"/>
                  </a:cubicBezTo>
                  <a:cubicBezTo>
                    <a:pt x="18" y="219"/>
                    <a:pt x="27" y="223"/>
                    <a:pt x="35" y="224"/>
                  </a:cubicBezTo>
                  <a:cubicBezTo>
                    <a:pt x="40" y="225"/>
                    <a:pt x="45" y="224"/>
                    <a:pt x="50" y="224"/>
                  </a:cubicBezTo>
                  <a:cubicBezTo>
                    <a:pt x="54" y="223"/>
                    <a:pt x="59" y="223"/>
                    <a:pt x="64" y="222"/>
                  </a:cubicBezTo>
                  <a:cubicBezTo>
                    <a:pt x="68" y="220"/>
                    <a:pt x="72" y="218"/>
                    <a:pt x="74" y="214"/>
                  </a:cubicBezTo>
                  <a:cubicBezTo>
                    <a:pt x="75" y="209"/>
                    <a:pt x="75" y="204"/>
                    <a:pt x="74" y="199"/>
                  </a:cubicBezTo>
                  <a:cubicBezTo>
                    <a:pt x="73" y="194"/>
                    <a:pt x="72" y="189"/>
                    <a:pt x="70" y="184"/>
                  </a:cubicBezTo>
                  <a:cubicBezTo>
                    <a:pt x="68" y="177"/>
                    <a:pt x="66" y="169"/>
                    <a:pt x="64" y="162"/>
                  </a:cubicBezTo>
                  <a:cubicBezTo>
                    <a:pt x="62" y="156"/>
                    <a:pt x="59" y="149"/>
                    <a:pt x="57" y="142"/>
                  </a:cubicBezTo>
                  <a:cubicBezTo>
                    <a:pt x="56" y="138"/>
                    <a:pt x="54" y="133"/>
                    <a:pt x="51" y="128"/>
                  </a:cubicBezTo>
                  <a:cubicBezTo>
                    <a:pt x="48" y="125"/>
                    <a:pt x="44" y="122"/>
                    <a:pt x="40" y="121"/>
                  </a:cubicBezTo>
                  <a:cubicBezTo>
                    <a:pt x="36" y="121"/>
                    <a:pt x="32" y="121"/>
                    <a:pt x="28" y="122"/>
                  </a:cubicBezTo>
                  <a:cubicBezTo>
                    <a:pt x="25" y="123"/>
                    <a:pt x="20" y="124"/>
                    <a:pt x="18" y="121"/>
                  </a:cubicBezTo>
                  <a:cubicBezTo>
                    <a:pt x="16" y="120"/>
                    <a:pt x="16" y="118"/>
                    <a:pt x="15" y="116"/>
                  </a:cubicBezTo>
                  <a:cubicBezTo>
                    <a:pt x="14" y="112"/>
                    <a:pt x="14" y="108"/>
                    <a:pt x="14" y="105"/>
                  </a:cubicBezTo>
                  <a:cubicBezTo>
                    <a:pt x="15" y="97"/>
                    <a:pt x="15" y="90"/>
                    <a:pt x="16" y="83"/>
                  </a:cubicBezTo>
                  <a:cubicBezTo>
                    <a:pt x="16" y="76"/>
                    <a:pt x="16" y="69"/>
                    <a:pt x="15" y="61"/>
                  </a:cubicBezTo>
                  <a:cubicBezTo>
                    <a:pt x="15" y="54"/>
                    <a:pt x="14" y="48"/>
                    <a:pt x="14" y="40"/>
                  </a:cubicBezTo>
                  <a:cubicBezTo>
                    <a:pt x="14" y="35"/>
                    <a:pt x="15" y="29"/>
                    <a:pt x="18" y="24"/>
                  </a:cubicBezTo>
                  <a:cubicBezTo>
                    <a:pt x="22" y="17"/>
                    <a:pt x="31" y="13"/>
                    <a:pt x="39" y="13"/>
                  </a:cubicBezTo>
                  <a:cubicBezTo>
                    <a:pt x="47" y="13"/>
                    <a:pt x="56" y="15"/>
                    <a:pt x="61" y="22"/>
                  </a:cubicBezTo>
                  <a:cubicBezTo>
                    <a:pt x="65" y="28"/>
                    <a:pt x="66" y="37"/>
                    <a:pt x="66" y="46"/>
                  </a:cubicBezTo>
                  <a:cubicBezTo>
                    <a:pt x="66" y="54"/>
                    <a:pt x="66" y="61"/>
                    <a:pt x="66" y="70"/>
                  </a:cubicBezTo>
                  <a:cubicBezTo>
                    <a:pt x="66" y="71"/>
                    <a:pt x="68" y="71"/>
                    <a:pt x="68" y="70"/>
                  </a:cubicBezTo>
                  <a:cubicBezTo>
                    <a:pt x="70" y="65"/>
                    <a:pt x="69" y="60"/>
                    <a:pt x="69" y="56"/>
                  </a:cubicBezTo>
                  <a:cubicBezTo>
                    <a:pt x="68" y="51"/>
                    <a:pt x="66" y="45"/>
                    <a:pt x="65" y="40"/>
                  </a:cubicBezTo>
                  <a:cubicBezTo>
                    <a:pt x="62" y="30"/>
                    <a:pt x="58" y="20"/>
                    <a:pt x="50" y="13"/>
                  </a:cubicBezTo>
                  <a:cubicBezTo>
                    <a:pt x="43" y="7"/>
                    <a:pt x="33" y="4"/>
                    <a:pt x="23" y="5"/>
                  </a:cubicBezTo>
                  <a:cubicBezTo>
                    <a:pt x="16" y="5"/>
                    <a:pt x="8" y="8"/>
                    <a:pt x="4" y="16"/>
                  </a:cubicBezTo>
                  <a:cubicBezTo>
                    <a:pt x="2" y="21"/>
                    <a:pt x="2" y="26"/>
                    <a:pt x="3" y="31"/>
                  </a:cubicBezTo>
                  <a:cubicBezTo>
                    <a:pt x="3" y="39"/>
                    <a:pt x="4" y="46"/>
                    <a:pt x="5" y="54"/>
                  </a:cubicBezTo>
                  <a:cubicBezTo>
                    <a:pt x="6" y="68"/>
                    <a:pt x="6" y="83"/>
                    <a:pt x="7" y="98"/>
                  </a:cubicBezTo>
                  <a:cubicBezTo>
                    <a:pt x="8" y="106"/>
                    <a:pt x="9" y="116"/>
                    <a:pt x="16" y="121"/>
                  </a:cubicBezTo>
                  <a:cubicBezTo>
                    <a:pt x="22" y="125"/>
                    <a:pt x="31" y="124"/>
                    <a:pt x="38" y="122"/>
                  </a:cubicBezTo>
                  <a:cubicBezTo>
                    <a:pt x="46" y="121"/>
                    <a:pt x="56" y="120"/>
                    <a:pt x="62" y="126"/>
                  </a:cubicBezTo>
                  <a:cubicBezTo>
                    <a:pt x="68" y="132"/>
                    <a:pt x="68" y="142"/>
                    <a:pt x="69" y="150"/>
                  </a:cubicBezTo>
                  <a:cubicBezTo>
                    <a:pt x="70" y="168"/>
                    <a:pt x="73" y="186"/>
                    <a:pt x="70" y="204"/>
                  </a:cubicBezTo>
                  <a:cubicBezTo>
                    <a:pt x="69" y="211"/>
                    <a:pt x="66" y="219"/>
                    <a:pt x="59" y="222"/>
                  </a:cubicBezTo>
                  <a:cubicBezTo>
                    <a:pt x="51" y="226"/>
                    <a:pt x="42" y="227"/>
                    <a:pt x="33" y="227"/>
                  </a:cubicBezTo>
                  <a:cubicBezTo>
                    <a:pt x="25" y="227"/>
                    <a:pt x="15" y="225"/>
                    <a:pt x="10" y="219"/>
                  </a:cubicBezTo>
                  <a:cubicBezTo>
                    <a:pt x="8" y="217"/>
                    <a:pt x="7" y="214"/>
                    <a:pt x="7" y="211"/>
                  </a:cubicBezTo>
                  <a:cubicBezTo>
                    <a:pt x="6" y="207"/>
                    <a:pt x="5" y="202"/>
                    <a:pt x="5" y="198"/>
                  </a:cubicBezTo>
                  <a:cubicBezTo>
                    <a:pt x="4" y="192"/>
                    <a:pt x="4" y="187"/>
                    <a:pt x="5" y="181"/>
                  </a:cubicBezTo>
                  <a:cubicBezTo>
                    <a:pt x="5" y="177"/>
                    <a:pt x="6" y="171"/>
                    <a:pt x="10" y="169"/>
                  </a:cubicBezTo>
                  <a:cubicBezTo>
                    <a:pt x="9" y="168"/>
                    <a:pt x="9" y="168"/>
                    <a:pt x="8" y="168"/>
                  </a:cubicBezTo>
                  <a:cubicBezTo>
                    <a:pt x="12" y="185"/>
                    <a:pt x="5" y="206"/>
                    <a:pt x="17" y="221"/>
                  </a:cubicBezTo>
                  <a:cubicBezTo>
                    <a:pt x="22" y="228"/>
                    <a:pt x="32" y="231"/>
                    <a:pt x="40" y="232"/>
                  </a:cubicBezTo>
                  <a:cubicBezTo>
                    <a:pt x="49" y="233"/>
                    <a:pt x="58" y="232"/>
                    <a:pt x="65" y="226"/>
                  </a:cubicBezTo>
                  <a:cubicBezTo>
                    <a:pt x="73" y="220"/>
                    <a:pt x="75" y="209"/>
                    <a:pt x="75" y="199"/>
                  </a:cubicBezTo>
                  <a:cubicBezTo>
                    <a:pt x="75" y="188"/>
                    <a:pt x="72" y="177"/>
                    <a:pt x="69" y="165"/>
                  </a:cubicBezTo>
                  <a:cubicBezTo>
                    <a:pt x="68" y="161"/>
                    <a:pt x="66" y="156"/>
                    <a:pt x="65" y="151"/>
                  </a:cubicBezTo>
                  <a:cubicBezTo>
                    <a:pt x="64" y="147"/>
                    <a:pt x="63" y="142"/>
                    <a:pt x="61" y="138"/>
                  </a:cubicBezTo>
                  <a:cubicBezTo>
                    <a:pt x="58" y="129"/>
                    <a:pt x="54" y="122"/>
                    <a:pt x="45" y="119"/>
                  </a:cubicBezTo>
                  <a:cubicBezTo>
                    <a:pt x="38" y="117"/>
                    <a:pt x="30" y="119"/>
                    <a:pt x="22" y="117"/>
                  </a:cubicBezTo>
                  <a:cubicBezTo>
                    <a:pt x="13" y="115"/>
                    <a:pt x="13" y="103"/>
                    <a:pt x="13" y="95"/>
                  </a:cubicBezTo>
                  <a:cubicBezTo>
                    <a:pt x="13" y="88"/>
                    <a:pt x="13" y="80"/>
                    <a:pt x="13" y="72"/>
                  </a:cubicBezTo>
                  <a:cubicBezTo>
                    <a:pt x="13" y="65"/>
                    <a:pt x="13" y="58"/>
                    <a:pt x="13" y="51"/>
                  </a:cubicBezTo>
                  <a:cubicBezTo>
                    <a:pt x="12" y="43"/>
                    <a:pt x="13" y="36"/>
                    <a:pt x="15" y="29"/>
                  </a:cubicBezTo>
                  <a:cubicBezTo>
                    <a:pt x="17" y="25"/>
                    <a:pt x="20" y="21"/>
                    <a:pt x="24" y="18"/>
                  </a:cubicBezTo>
                  <a:cubicBezTo>
                    <a:pt x="30" y="13"/>
                    <a:pt x="39" y="10"/>
                    <a:pt x="47" y="10"/>
                  </a:cubicBezTo>
                  <a:cubicBezTo>
                    <a:pt x="55" y="11"/>
                    <a:pt x="61" y="16"/>
                    <a:pt x="63" y="23"/>
                  </a:cubicBezTo>
                  <a:cubicBezTo>
                    <a:pt x="66" y="30"/>
                    <a:pt x="66" y="38"/>
                    <a:pt x="66" y="46"/>
                  </a:cubicBezTo>
                  <a:cubicBezTo>
                    <a:pt x="66" y="54"/>
                    <a:pt x="65" y="61"/>
                    <a:pt x="64" y="68"/>
                  </a:cubicBezTo>
                  <a:cubicBezTo>
                    <a:pt x="64" y="68"/>
                    <a:pt x="65" y="68"/>
                    <a:pt x="66" y="68"/>
                  </a:cubicBezTo>
                  <a:cubicBezTo>
                    <a:pt x="66" y="57"/>
                    <a:pt x="65" y="45"/>
                    <a:pt x="63" y="33"/>
                  </a:cubicBezTo>
                  <a:cubicBezTo>
                    <a:pt x="62" y="25"/>
                    <a:pt x="60" y="17"/>
                    <a:pt x="55" y="11"/>
                  </a:cubicBezTo>
                  <a:cubicBezTo>
                    <a:pt x="50" y="4"/>
                    <a:pt x="42" y="2"/>
                    <a:pt x="34" y="4"/>
                  </a:cubicBezTo>
                  <a:cubicBezTo>
                    <a:pt x="24" y="5"/>
                    <a:pt x="18" y="14"/>
                    <a:pt x="13" y="22"/>
                  </a:cubicBezTo>
                  <a:cubicBezTo>
                    <a:pt x="2" y="40"/>
                    <a:pt x="0" y="63"/>
                    <a:pt x="4" y="84"/>
                  </a:cubicBezTo>
                  <a:cubicBezTo>
                    <a:pt x="6" y="94"/>
                    <a:pt x="9" y="106"/>
                    <a:pt x="15" y="114"/>
                  </a:cubicBezTo>
                  <a:cubicBezTo>
                    <a:pt x="20" y="120"/>
                    <a:pt x="27" y="120"/>
                    <a:pt x="35" y="120"/>
                  </a:cubicBezTo>
                  <a:cubicBezTo>
                    <a:pt x="43" y="120"/>
                    <a:pt x="55" y="118"/>
                    <a:pt x="61" y="125"/>
                  </a:cubicBezTo>
                  <a:cubicBezTo>
                    <a:pt x="67" y="131"/>
                    <a:pt x="66" y="141"/>
                    <a:pt x="66" y="148"/>
                  </a:cubicBezTo>
                  <a:cubicBezTo>
                    <a:pt x="66" y="159"/>
                    <a:pt x="67" y="168"/>
                    <a:pt x="68" y="178"/>
                  </a:cubicBezTo>
                  <a:cubicBezTo>
                    <a:pt x="69" y="189"/>
                    <a:pt x="70" y="200"/>
                    <a:pt x="67" y="210"/>
                  </a:cubicBezTo>
                  <a:cubicBezTo>
                    <a:pt x="66" y="215"/>
                    <a:pt x="64" y="219"/>
                    <a:pt x="61" y="222"/>
                  </a:cubicBezTo>
                  <a:cubicBezTo>
                    <a:pt x="58" y="226"/>
                    <a:pt x="53" y="228"/>
                    <a:pt x="48" y="230"/>
                  </a:cubicBezTo>
                  <a:cubicBezTo>
                    <a:pt x="39" y="232"/>
                    <a:pt x="28" y="232"/>
                    <a:pt x="20" y="227"/>
                  </a:cubicBezTo>
                  <a:cubicBezTo>
                    <a:pt x="13" y="222"/>
                    <a:pt x="11" y="212"/>
                    <a:pt x="10" y="204"/>
                  </a:cubicBezTo>
                  <a:cubicBezTo>
                    <a:pt x="10" y="196"/>
                    <a:pt x="10" y="187"/>
                    <a:pt x="13" y="180"/>
                  </a:cubicBezTo>
                  <a:cubicBezTo>
                    <a:pt x="12" y="180"/>
                    <a:pt x="11" y="179"/>
                    <a:pt x="10" y="179"/>
                  </a:cubicBezTo>
                  <a:cubicBezTo>
                    <a:pt x="11" y="185"/>
                    <a:pt x="9" y="190"/>
                    <a:pt x="7" y="196"/>
                  </a:cubicBezTo>
                  <a:cubicBezTo>
                    <a:pt x="6" y="201"/>
                    <a:pt x="5" y="207"/>
                    <a:pt x="7" y="212"/>
                  </a:cubicBezTo>
                  <a:cubicBezTo>
                    <a:pt x="9" y="222"/>
                    <a:pt x="16" y="229"/>
                    <a:pt x="26" y="231"/>
                  </a:cubicBezTo>
                  <a:cubicBezTo>
                    <a:pt x="35" y="234"/>
                    <a:pt x="45" y="233"/>
                    <a:pt x="54" y="231"/>
                  </a:cubicBezTo>
                  <a:cubicBezTo>
                    <a:pt x="62" y="229"/>
                    <a:pt x="71" y="225"/>
                    <a:pt x="76" y="218"/>
                  </a:cubicBezTo>
                  <a:cubicBezTo>
                    <a:pt x="79" y="215"/>
                    <a:pt x="80" y="211"/>
                    <a:pt x="81" y="206"/>
                  </a:cubicBezTo>
                  <a:cubicBezTo>
                    <a:pt x="81" y="200"/>
                    <a:pt x="81" y="193"/>
                    <a:pt x="81" y="186"/>
                  </a:cubicBezTo>
                  <a:cubicBezTo>
                    <a:pt x="80" y="174"/>
                    <a:pt x="76" y="162"/>
                    <a:pt x="73" y="151"/>
                  </a:cubicBezTo>
                  <a:cubicBezTo>
                    <a:pt x="71" y="141"/>
                    <a:pt x="68" y="132"/>
                    <a:pt x="63" y="123"/>
                  </a:cubicBezTo>
                  <a:cubicBezTo>
                    <a:pt x="61" y="120"/>
                    <a:pt x="58" y="116"/>
                    <a:pt x="55" y="114"/>
                  </a:cubicBezTo>
                  <a:cubicBezTo>
                    <a:pt x="50" y="111"/>
                    <a:pt x="45" y="112"/>
                    <a:pt x="40" y="113"/>
                  </a:cubicBezTo>
                  <a:cubicBezTo>
                    <a:pt x="34" y="114"/>
                    <a:pt x="29" y="116"/>
                    <a:pt x="23" y="115"/>
                  </a:cubicBezTo>
                  <a:cubicBezTo>
                    <a:pt x="18" y="114"/>
                    <a:pt x="15" y="110"/>
                    <a:pt x="14" y="106"/>
                  </a:cubicBezTo>
                  <a:cubicBezTo>
                    <a:pt x="11" y="98"/>
                    <a:pt x="13" y="88"/>
                    <a:pt x="12" y="80"/>
                  </a:cubicBezTo>
                  <a:cubicBezTo>
                    <a:pt x="12" y="72"/>
                    <a:pt x="10" y="63"/>
                    <a:pt x="10" y="55"/>
                  </a:cubicBezTo>
                  <a:cubicBezTo>
                    <a:pt x="10" y="47"/>
                    <a:pt x="11" y="38"/>
                    <a:pt x="13" y="30"/>
                  </a:cubicBezTo>
                  <a:cubicBezTo>
                    <a:pt x="16" y="22"/>
                    <a:pt x="21" y="15"/>
                    <a:pt x="29" y="11"/>
                  </a:cubicBezTo>
                  <a:cubicBezTo>
                    <a:pt x="36" y="7"/>
                    <a:pt x="45" y="6"/>
                    <a:pt x="53" y="10"/>
                  </a:cubicBezTo>
                  <a:cubicBezTo>
                    <a:pt x="67" y="18"/>
                    <a:pt x="74" y="38"/>
                    <a:pt x="70" y="53"/>
                  </a:cubicBezTo>
                  <a:cubicBezTo>
                    <a:pt x="69" y="57"/>
                    <a:pt x="68" y="61"/>
                    <a:pt x="65" y="64"/>
                  </a:cubicBezTo>
                  <a:cubicBezTo>
                    <a:pt x="64" y="65"/>
                    <a:pt x="65" y="67"/>
                    <a:pt x="66" y="6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6" name="Freeform 539"/>
            <p:cNvSpPr/>
            <p:nvPr/>
          </p:nvSpPr>
          <p:spPr bwMode="auto">
            <a:xfrm>
              <a:off x="2442" y="1520"/>
              <a:ext cx="90" cy="300"/>
            </a:xfrm>
            <a:custGeom>
              <a:avLst/>
              <a:gdLst>
                <a:gd name="T0" fmla="*/ 68 w 70"/>
                <a:gd name="T1" fmla="*/ 4 h 232"/>
                <a:gd name="T2" fmla="*/ 13 w 70"/>
                <a:gd name="T3" fmla="*/ 13 h 232"/>
                <a:gd name="T4" fmla="*/ 68 w 70"/>
                <a:gd name="T5" fmla="*/ 6 h 232"/>
                <a:gd name="T6" fmla="*/ 68 w 70"/>
                <a:gd name="T7" fmla="*/ 8 h 232"/>
                <a:gd name="T8" fmla="*/ 6 w 70"/>
                <a:gd name="T9" fmla="*/ 10 h 232"/>
                <a:gd name="T10" fmla="*/ 64 w 70"/>
                <a:gd name="T11" fmla="*/ 9 h 232"/>
                <a:gd name="T12" fmla="*/ 4 w 70"/>
                <a:gd name="T13" fmla="*/ 10 h 232"/>
                <a:gd name="T14" fmla="*/ 63 w 70"/>
                <a:gd name="T15" fmla="*/ 4 h 232"/>
                <a:gd name="T16" fmla="*/ 1 w 70"/>
                <a:gd name="T17" fmla="*/ 11 h 232"/>
                <a:gd name="T18" fmla="*/ 40 w 70"/>
                <a:gd name="T19" fmla="*/ 8 h 232"/>
                <a:gd name="T20" fmla="*/ 28 w 70"/>
                <a:gd name="T21" fmla="*/ 15 h 232"/>
                <a:gd name="T22" fmla="*/ 41 w 70"/>
                <a:gd name="T23" fmla="*/ 150 h 232"/>
                <a:gd name="T24" fmla="*/ 35 w 70"/>
                <a:gd name="T25" fmla="*/ 99 h 232"/>
                <a:gd name="T26" fmla="*/ 33 w 70"/>
                <a:gd name="T27" fmla="*/ 108 h 232"/>
                <a:gd name="T28" fmla="*/ 42 w 70"/>
                <a:gd name="T29" fmla="*/ 216 h 232"/>
                <a:gd name="T30" fmla="*/ 41 w 70"/>
                <a:gd name="T31" fmla="*/ 133 h 232"/>
                <a:gd name="T32" fmla="*/ 35 w 70"/>
                <a:gd name="T33" fmla="*/ 21 h 232"/>
                <a:gd name="T34" fmla="*/ 48 w 70"/>
                <a:gd name="T35" fmla="*/ 198 h 232"/>
                <a:gd name="T36" fmla="*/ 47 w 70"/>
                <a:gd name="T37" fmla="*/ 182 h 232"/>
                <a:gd name="T38" fmla="*/ 40 w 70"/>
                <a:gd name="T39" fmla="*/ 53 h 232"/>
                <a:gd name="T40" fmla="*/ 35 w 70"/>
                <a:gd name="T41" fmla="*/ 53 h 232"/>
                <a:gd name="T42" fmla="*/ 39 w 70"/>
                <a:gd name="T43" fmla="*/ 224 h 232"/>
                <a:gd name="T44" fmla="*/ 41 w 70"/>
                <a:gd name="T45" fmla="*/ 168 h 232"/>
                <a:gd name="T46" fmla="*/ 39 w 70"/>
                <a:gd name="T47" fmla="*/ 54 h 232"/>
                <a:gd name="T48" fmla="*/ 36 w 70"/>
                <a:gd name="T49" fmla="*/ 65 h 232"/>
                <a:gd name="T50" fmla="*/ 42 w 70"/>
                <a:gd name="T51" fmla="*/ 200 h 232"/>
                <a:gd name="T52" fmla="*/ 44 w 70"/>
                <a:gd name="T53" fmla="*/ 189 h 232"/>
                <a:gd name="T54" fmla="*/ 39 w 70"/>
                <a:gd name="T55" fmla="*/ 75 h 232"/>
                <a:gd name="T56" fmla="*/ 36 w 70"/>
                <a:gd name="T57" fmla="*/ 26 h 232"/>
                <a:gd name="T58" fmla="*/ 39 w 70"/>
                <a:gd name="T59" fmla="*/ 162 h 232"/>
                <a:gd name="T60" fmla="*/ 39 w 70"/>
                <a:gd name="T61" fmla="*/ 223 h 232"/>
                <a:gd name="T62" fmla="*/ 38 w 70"/>
                <a:gd name="T63" fmla="*/ 132 h 232"/>
                <a:gd name="T64" fmla="*/ 32 w 70"/>
                <a:gd name="T65" fmla="*/ 16 h 232"/>
                <a:gd name="T66" fmla="*/ 45 w 70"/>
                <a:gd name="T67" fmla="*/ 185 h 232"/>
                <a:gd name="T68" fmla="*/ 47 w 70"/>
                <a:gd name="T69" fmla="*/ 182 h 232"/>
                <a:gd name="T70" fmla="*/ 38 w 70"/>
                <a:gd name="T71" fmla="*/ 21 h 232"/>
                <a:gd name="T72" fmla="*/ 40 w 70"/>
                <a:gd name="T73" fmla="*/ 155 h 232"/>
                <a:gd name="T74" fmla="*/ 42 w 70"/>
                <a:gd name="T75" fmla="*/ 216 h 232"/>
                <a:gd name="T76" fmla="*/ 38 w 70"/>
                <a:gd name="T77" fmla="*/ 128 h 232"/>
                <a:gd name="T78" fmla="*/ 27 w 70"/>
                <a:gd name="T79" fmla="*/ 23 h 232"/>
                <a:gd name="T80" fmla="*/ 42 w 70"/>
                <a:gd name="T81" fmla="*/ 184 h 232"/>
                <a:gd name="T82" fmla="*/ 34 w 70"/>
                <a:gd name="T83" fmla="*/ 49 h 232"/>
                <a:gd name="T84" fmla="*/ 31 w 70"/>
                <a:gd name="T85" fmla="*/ 9 h 232"/>
                <a:gd name="T86" fmla="*/ 41 w 70"/>
                <a:gd name="T87" fmla="*/ 6 h 232"/>
                <a:gd name="T88" fmla="*/ 1 w 70"/>
                <a:gd name="T89" fmla="*/ 13 h 232"/>
                <a:gd name="T90" fmla="*/ 63 w 70"/>
                <a:gd name="T91" fmla="*/ 2 h 232"/>
                <a:gd name="T92" fmla="*/ 3 w 70"/>
                <a:gd name="T93" fmla="*/ 10 h 232"/>
                <a:gd name="T94" fmla="*/ 64 w 70"/>
                <a:gd name="T95" fmla="*/ 9 h 232"/>
                <a:gd name="T96" fmla="*/ 7 w 70"/>
                <a:gd name="T97" fmla="*/ 12 h 232"/>
                <a:gd name="T98" fmla="*/ 68 w 70"/>
                <a:gd name="T99" fmla="*/ 6 h 232"/>
                <a:gd name="T100" fmla="*/ 67 w 70"/>
                <a:gd name="T101" fmla="*/ 8 h 232"/>
                <a:gd name="T102" fmla="*/ 12 w 70"/>
                <a:gd name="T103" fmla="*/ 10 h 232"/>
                <a:gd name="T104" fmla="*/ 67 w 70"/>
                <a:gd name="T105" fmla="*/ 6 h 232"/>
                <a:gd name="T106" fmla="*/ 19 w 70"/>
                <a:gd name="T107" fmla="*/ 7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0" h="232">
                  <a:moveTo>
                    <a:pt x="20" y="9"/>
                  </a:moveTo>
                  <a:cubicBezTo>
                    <a:pt x="35" y="3"/>
                    <a:pt x="52" y="7"/>
                    <a:pt x="67" y="6"/>
                  </a:cubicBezTo>
                  <a:cubicBezTo>
                    <a:pt x="69" y="6"/>
                    <a:pt x="69" y="4"/>
                    <a:pt x="68" y="4"/>
                  </a:cubicBezTo>
                  <a:cubicBezTo>
                    <a:pt x="59" y="0"/>
                    <a:pt x="49" y="1"/>
                    <a:pt x="40" y="3"/>
                  </a:cubicBezTo>
                  <a:cubicBezTo>
                    <a:pt x="31" y="4"/>
                    <a:pt x="21" y="7"/>
                    <a:pt x="12" y="10"/>
                  </a:cubicBezTo>
                  <a:cubicBezTo>
                    <a:pt x="13" y="11"/>
                    <a:pt x="13" y="12"/>
                    <a:pt x="13" y="13"/>
                  </a:cubicBezTo>
                  <a:cubicBezTo>
                    <a:pt x="21" y="8"/>
                    <a:pt x="30" y="6"/>
                    <a:pt x="40" y="5"/>
                  </a:cubicBezTo>
                  <a:cubicBezTo>
                    <a:pt x="48" y="4"/>
                    <a:pt x="59" y="3"/>
                    <a:pt x="67" y="8"/>
                  </a:cubicBezTo>
                  <a:cubicBezTo>
                    <a:pt x="67" y="7"/>
                    <a:pt x="67" y="7"/>
                    <a:pt x="68" y="6"/>
                  </a:cubicBezTo>
                  <a:cubicBezTo>
                    <a:pt x="46" y="1"/>
                    <a:pt x="24" y="5"/>
                    <a:pt x="5" y="14"/>
                  </a:cubicBezTo>
                  <a:cubicBezTo>
                    <a:pt x="3" y="14"/>
                    <a:pt x="4" y="16"/>
                    <a:pt x="6" y="15"/>
                  </a:cubicBezTo>
                  <a:cubicBezTo>
                    <a:pt x="26" y="9"/>
                    <a:pt x="47" y="10"/>
                    <a:pt x="68" y="8"/>
                  </a:cubicBezTo>
                  <a:cubicBezTo>
                    <a:pt x="70" y="8"/>
                    <a:pt x="70" y="6"/>
                    <a:pt x="69" y="6"/>
                  </a:cubicBezTo>
                  <a:cubicBezTo>
                    <a:pt x="58" y="4"/>
                    <a:pt x="48" y="3"/>
                    <a:pt x="37" y="4"/>
                  </a:cubicBezTo>
                  <a:cubicBezTo>
                    <a:pt x="27" y="5"/>
                    <a:pt x="16" y="6"/>
                    <a:pt x="6" y="10"/>
                  </a:cubicBezTo>
                  <a:cubicBezTo>
                    <a:pt x="5" y="10"/>
                    <a:pt x="5" y="12"/>
                    <a:pt x="6" y="12"/>
                  </a:cubicBezTo>
                  <a:cubicBezTo>
                    <a:pt x="25" y="17"/>
                    <a:pt x="44" y="7"/>
                    <a:pt x="63" y="11"/>
                  </a:cubicBezTo>
                  <a:cubicBezTo>
                    <a:pt x="65" y="11"/>
                    <a:pt x="65" y="9"/>
                    <a:pt x="64" y="9"/>
                  </a:cubicBezTo>
                  <a:cubicBezTo>
                    <a:pt x="54" y="6"/>
                    <a:pt x="45" y="3"/>
                    <a:pt x="34" y="3"/>
                  </a:cubicBezTo>
                  <a:cubicBezTo>
                    <a:pt x="24" y="3"/>
                    <a:pt x="14" y="8"/>
                    <a:pt x="3" y="8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7" y="6"/>
                    <a:pt x="12" y="5"/>
                    <a:pt x="16" y="4"/>
                  </a:cubicBezTo>
                  <a:cubicBezTo>
                    <a:pt x="21" y="2"/>
                    <a:pt x="27" y="2"/>
                    <a:pt x="32" y="2"/>
                  </a:cubicBezTo>
                  <a:cubicBezTo>
                    <a:pt x="42" y="2"/>
                    <a:pt x="53" y="4"/>
                    <a:pt x="63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52" y="4"/>
                    <a:pt x="41" y="5"/>
                    <a:pt x="31" y="6"/>
                  </a:cubicBezTo>
                  <a:cubicBezTo>
                    <a:pt x="21" y="7"/>
                    <a:pt x="11" y="10"/>
                    <a:pt x="1" y="11"/>
                  </a:cubicBezTo>
                  <a:cubicBezTo>
                    <a:pt x="1" y="12"/>
                    <a:pt x="1" y="12"/>
                    <a:pt x="2" y="13"/>
                  </a:cubicBezTo>
                  <a:cubicBezTo>
                    <a:pt x="8" y="10"/>
                    <a:pt x="14" y="9"/>
                    <a:pt x="21" y="7"/>
                  </a:cubicBezTo>
                  <a:cubicBezTo>
                    <a:pt x="27" y="6"/>
                    <a:pt x="34" y="6"/>
                    <a:pt x="40" y="8"/>
                  </a:cubicBezTo>
                  <a:cubicBezTo>
                    <a:pt x="40" y="7"/>
                    <a:pt x="41" y="7"/>
                    <a:pt x="41" y="6"/>
                  </a:cubicBezTo>
                  <a:cubicBezTo>
                    <a:pt x="38" y="6"/>
                    <a:pt x="34" y="5"/>
                    <a:pt x="31" y="6"/>
                  </a:cubicBezTo>
                  <a:cubicBezTo>
                    <a:pt x="28" y="8"/>
                    <a:pt x="28" y="12"/>
                    <a:pt x="28" y="15"/>
                  </a:cubicBezTo>
                  <a:cubicBezTo>
                    <a:pt x="29" y="30"/>
                    <a:pt x="31" y="45"/>
                    <a:pt x="32" y="60"/>
                  </a:cubicBezTo>
                  <a:cubicBezTo>
                    <a:pt x="34" y="75"/>
                    <a:pt x="35" y="90"/>
                    <a:pt x="37" y="105"/>
                  </a:cubicBezTo>
                  <a:cubicBezTo>
                    <a:pt x="38" y="120"/>
                    <a:pt x="40" y="135"/>
                    <a:pt x="41" y="150"/>
                  </a:cubicBezTo>
                  <a:cubicBezTo>
                    <a:pt x="42" y="161"/>
                    <a:pt x="42" y="173"/>
                    <a:pt x="42" y="184"/>
                  </a:cubicBezTo>
                  <a:cubicBezTo>
                    <a:pt x="43" y="184"/>
                    <a:pt x="44" y="184"/>
                    <a:pt x="44" y="184"/>
                  </a:cubicBezTo>
                  <a:cubicBezTo>
                    <a:pt x="42" y="156"/>
                    <a:pt x="38" y="128"/>
                    <a:pt x="35" y="99"/>
                  </a:cubicBezTo>
                  <a:cubicBezTo>
                    <a:pt x="33" y="74"/>
                    <a:pt x="34" y="47"/>
                    <a:pt x="29" y="22"/>
                  </a:cubicBezTo>
                  <a:cubicBezTo>
                    <a:pt x="29" y="21"/>
                    <a:pt x="27" y="21"/>
                    <a:pt x="27" y="22"/>
                  </a:cubicBezTo>
                  <a:cubicBezTo>
                    <a:pt x="26" y="51"/>
                    <a:pt x="30" y="80"/>
                    <a:pt x="33" y="108"/>
                  </a:cubicBezTo>
                  <a:cubicBezTo>
                    <a:pt x="35" y="123"/>
                    <a:pt x="37" y="138"/>
                    <a:pt x="38" y="152"/>
                  </a:cubicBezTo>
                  <a:cubicBezTo>
                    <a:pt x="39" y="167"/>
                    <a:pt x="39" y="182"/>
                    <a:pt x="40" y="196"/>
                  </a:cubicBezTo>
                  <a:cubicBezTo>
                    <a:pt x="40" y="203"/>
                    <a:pt x="41" y="210"/>
                    <a:pt x="42" y="216"/>
                  </a:cubicBezTo>
                  <a:cubicBezTo>
                    <a:pt x="42" y="216"/>
                    <a:pt x="43" y="216"/>
                    <a:pt x="44" y="216"/>
                  </a:cubicBezTo>
                  <a:cubicBezTo>
                    <a:pt x="40" y="204"/>
                    <a:pt x="43" y="191"/>
                    <a:pt x="43" y="179"/>
                  </a:cubicBezTo>
                  <a:cubicBezTo>
                    <a:pt x="43" y="163"/>
                    <a:pt x="42" y="149"/>
                    <a:pt x="41" y="133"/>
                  </a:cubicBezTo>
                  <a:cubicBezTo>
                    <a:pt x="40" y="104"/>
                    <a:pt x="42" y="75"/>
                    <a:pt x="40" y="45"/>
                  </a:cubicBezTo>
                  <a:cubicBezTo>
                    <a:pt x="40" y="37"/>
                    <a:pt x="39" y="29"/>
                    <a:pt x="38" y="21"/>
                  </a:cubicBezTo>
                  <a:cubicBezTo>
                    <a:pt x="38" y="20"/>
                    <a:pt x="35" y="20"/>
                    <a:pt x="35" y="21"/>
                  </a:cubicBezTo>
                  <a:cubicBezTo>
                    <a:pt x="36" y="51"/>
                    <a:pt x="37" y="80"/>
                    <a:pt x="39" y="109"/>
                  </a:cubicBezTo>
                  <a:cubicBezTo>
                    <a:pt x="39" y="124"/>
                    <a:pt x="40" y="139"/>
                    <a:pt x="41" y="154"/>
                  </a:cubicBezTo>
                  <a:cubicBezTo>
                    <a:pt x="43" y="168"/>
                    <a:pt x="45" y="183"/>
                    <a:pt x="48" y="198"/>
                  </a:cubicBezTo>
                  <a:cubicBezTo>
                    <a:pt x="49" y="206"/>
                    <a:pt x="50" y="215"/>
                    <a:pt x="48" y="224"/>
                  </a:cubicBezTo>
                  <a:cubicBezTo>
                    <a:pt x="49" y="224"/>
                    <a:pt x="49" y="224"/>
                    <a:pt x="50" y="224"/>
                  </a:cubicBezTo>
                  <a:cubicBezTo>
                    <a:pt x="47" y="210"/>
                    <a:pt x="48" y="196"/>
                    <a:pt x="47" y="182"/>
                  </a:cubicBezTo>
                  <a:cubicBezTo>
                    <a:pt x="46" y="167"/>
                    <a:pt x="44" y="153"/>
                    <a:pt x="43" y="138"/>
                  </a:cubicBezTo>
                  <a:cubicBezTo>
                    <a:pt x="43" y="123"/>
                    <a:pt x="42" y="108"/>
                    <a:pt x="41" y="94"/>
                  </a:cubicBezTo>
                  <a:cubicBezTo>
                    <a:pt x="40" y="80"/>
                    <a:pt x="40" y="67"/>
                    <a:pt x="40" y="53"/>
                  </a:cubicBezTo>
                  <a:cubicBezTo>
                    <a:pt x="39" y="41"/>
                    <a:pt x="38" y="28"/>
                    <a:pt x="34" y="16"/>
                  </a:cubicBezTo>
                  <a:cubicBezTo>
                    <a:pt x="34" y="16"/>
                    <a:pt x="33" y="16"/>
                    <a:pt x="32" y="16"/>
                  </a:cubicBezTo>
                  <a:cubicBezTo>
                    <a:pt x="36" y="28"/>
                    <a:pt x="36" y="41"/>
                    <a:pt x="35" y="53"/>
                  </a:cubicBezTo>
                  <a:cubicBezTo>
                    <a:pt x="35" y="67"/>
                    <a:pt x="35" y="81"/>
                    <a:pt x="35" y="96"/>
                  </a:cubicBezTo>
                  <a:cubicBezTo>
                    <a:pt x="35" y="126"/>
                    <a:pt x="37" y="156"/>
                    <a:pt x="38" y="187"/>
                  </a:cubicBezTo>
                  <a:cubicBezTo>
                    <a:pt x="38" y="199"/>
                    <a:pt x="39" y="211"/>
                    <a:pt x="39" y="224"/>
                  </a:cubicBezTo>
                  <a:cubicBezTo>
                    <a:pt x="39" y="225"/>
                    <a:pt x="41" y="225"/>
                    <a:pt x="42" y="224"/>
                  </a:cubicBezTo>
                  <a:cubicBezTo>
                    <a:pt x="45" y="212"/>
                    <a:pt x="42" y="200"/>
                    <a:pt x="41" y="188"/>
                  </a:cubicBezTo>
                  <a:cubicBezTo>
                    <a:pt x="41" y="182"/>
                    <a:pt x="41" y="175"/>
                    <a:pt x="41" y="168"/>
                  </a:cubicBezTo>
                  <a:cubicBezTo>
                    <a:pt x="41" y="161"/>
                    <a:pt x="41" y="153"/>
                    <a:pt x="40" y="145"/>
                  </a:cubicBezTo>
                  <a:cubicBezTo>
                    <a:pt x="40" y="130"/>
                    <a:pt x="38" y="115"/>
                    <a:pt x="38" y="99"/>
                  </a:cubicBezTo>
                  <a:cubicBezTo>
                    <a:pt x="37" y="84"/>
                    <a:pt x="38" y="69"/>
                    <a:pt x="39" y="54"/>
                  </a:cubicBezTo>
                  <a:cubicBezTo>
                    <a:pt x="39" y="45"/>
                    <a:pt x="39" y="35"/>
                    <a:pt x="39" y="26"/>
                  </a:cubicBezTo>
                  <a:cubicBezTo>
                    <a:pt x="38" y="25"/>
                    <a:pt x="36" y="24"/>
                    <a:pt x="36" y="26"/>
                  </a:cubicBezTo>
                  <a:cubicBezTo>
                    <a:pt x="33" y="39"/>
                    <a:pt x="35" y="52"/>
                    <a:pt x="36" y="65"/>
                  </a:cubicBezTo>
                  <a:cubicBezTo>
                    <a:pt x="37" y="80"/>
                    <a:pt x="37" y="95"/>
                    <a:pt x="38" y="109"/>
                  </a:cubicBezTo>
                  <a:cubicBezTo>
                    <a:pt x="39" y="125"/>
                    <a:pt x="40" y="140"/>
                    <a:pt x="41" y="155"/>
                  </a:cubicBezTo>
                  <a:cubicBezTo>
                    <a:pt x="42" y="170"/>
                    <a:pt x="42" y="185"/>
                    <a:pt x="42" y="200"/>
                  </a:cubicBezTo>
                  <a:cubicBezTo>
                    <a:pt x="41" y="210"/>
                    <a:pt x="40" y="220"/>
                    <a:pt x="41" y="231"/>
                  </a:cubicBezTo>
                  <a:cubicBezTo>
                    <a:pt x="41" y="232"/>
                    <a:pt x="43" y="232"/>
                    <a:pt x="43" y="231"/>
                  </a:cubicBezTo>
                  <a:cubicBezTo>
                    <a:pt x="42" y="217"/>
                    <a:pt x="44" y="203"/>
                    <a:pt x="44" y="189"/>
                  </a:cubicBezTo>
                  <a:cubicBezTo>
                    <a:pt x="44" y="174"/>
                    <a:pt x="43" y="159"/>
                    <a:pt x="42" y="144"/>
                  </a:cubicBezTo>
                  <a:cubicBezTo>
                    <a:pt x="41" y="128"/>
                    <a:pt x="40" y="113"/>
                    <a:pt x="40" y="97"/>
                  </a:cubicBezTo>
                  <a:cubicBezTo>
                    <a:pt x="39" y="90"/>
                    <a:pt x="39" y="82"/>
                    <a:pt x="39" y="75"/>
                  </a:cubicBezTo>
                  <a:cubicBezTo>
                    <a:pt x="39" y="68"/>
                    <a:pt x="38" y="61"/>
                    <a:pt x="37" y="54"/>
                  </a:cubicBezTo>
                  <a:cubicBezTo>
                    <a:pt x="36" y="45"/>
                    <a:pt x="36" y="36"/>
                    <a:pt x="38" y="26"/>
                  </a:cubicBezTo>
                  <a:cubicBezTo>
                    <a:pt x="38" y="26"/>
                    <a:pt x="37" y="26"/>
                    <a:pt x="36" y="26"/>
                  </a:cubicBezTo>
                  <a:cubicBezTo>
                    <a:pt x="37" y="41"/>
                    <a:pt x="36" y="56"/>
                    <a:pt x="36" y="71"/>
                  </a:cubicBezTo>
                  <a:cubicBezTo>
                    <a:pt x="35" y="87"/>
                    <a:pt x="35" y="102"/>
                    <a:pt x="36" y="117"/>
                  </a:cubicBezTo>
                  <a:cubicBezTo>
                    <a:pt x="37" y="132"/>
                    <a:pt x="38" y="147"/>
                    <a:pt x="39" y="162"/>
                  </a:cubicBezTo>
                  <a:cubicBezTo>
                    <a:pt x="39" y="170"/>
                    <a:pt x="39" y="177"/>
                    <a:pt x="39" y="184"/>
                  </a:cubicBezTo>
                  <a:cubicBezTo>
                    <a:pt x="39" y="190"/>
                    <a:pt x="40" y="196"/>
                    <a:pt x="40" y="202"/>
                  </a:cubicBezTo>
                  <a:cubicBezTo>
                    <a:pt x="41" y="209"/>
                    <a:pt x="41" y="216"/>
                    <a:pt x="39" y="223"/>
                  </a:cubicBezTo>
                  <a:cubicBezTo>
                    <a:pt x="40" y="223"/>
                    <a:pt x="41" y="224"/>
                    <a:pt x="42" y="224"/>
                  </a:cubicBezTo>
                  <a:cubicBezTo>
                    <a:pt x="41" y="208"/>
                    <a:pt x="40" y="193"/>
                    <a:pt x="40" y="178"/>
                  </a:cubicBezTo>
                  <a:cubicBezTo>
                    <a:pt x="39" y="163"/>
                    <a:pt x="39" y="147"/>
                    <a:pt x="38" y="132"/>
                  </a:cubicBezTo>
                  <a:cubicBezTo>
                    <a:pt x="36" y="103"/>
                    <a:pt x="38" y="75"/>
                    <a:pt x="38" y="46"/>
                  </a:cubicBezTo>
                  <a:cubicBezTo>
                    <a:pt x="38" y="36"/>
                    <a:pt x="38" y="25"/>
                    <a:pt x="34" y="16"/>
                  </a:cubicBezTo>
                  <a:cubicBezTo>
                    <a:pt x="34" y="14"/>
                    <a:pt x="32" y="15"/>
                    <a:pt x="32" y="16"/>
                  </a:cubicBezTo>
                  <a:cubicBezTo>
                    <a:pt x="40" y="42"/>
                    <a:pt x="37" y="69"/>
                    <a:pt x="39" y="96"/>
                  </a:cubicBezTo>
                  <a:cubicBezTo>
                    <a:pt x="39" y="111"/>
                    <a:pt x="40" y="126"/>
                    <a:pt x="41" y="141"/>
                  </a:cubicBezTo>
                  <a:cubicBezTo>
                    <a:pt x="42" y="155"/>
                    <a:pt x="44" y="170"/>
                    <a:pt x="45" y="185"/>
                  </a:cubicBezTo>
                  <a:cubicBezTo>
                    <a:pt x="45" y="198"/>
                    <a:pt x="45" y="211"/>
                    <a:pt x="48" y="224"/>
                  </a:cubicBezTo>
                  <a:cubicBezTo>
                    <a:pt x="48" y="225"/>
                    <a:pt x="50" y="225"/>
                    <a:pt x="50" y="224"/>
                  </a:cubicBezTo>
                  <a:cubicBezTo>
                    <a:pt x="54" y="210"/>
                    <a:pt x="50" y="195"/>
                    <a:pt x="47" y="182"/>
                  </a:cubicBezTo>
                  <a:cubicBezTo>
                    <a:pt x="45" y="167"/>
                    <a:pt x="43" y="152"/>
                    <a:pt x="42" y="137"/>
                  </a:cubicBezTo>
                  <a:cubicBezTo>
                    <a:pt x="41" y="107"/>
                    <a:pt x="39" y="78"/>
                    <a:pt x="38" y="48"/>
                  </a:cubicBezTo>
                  <a:cubicBezTo>
                    <a:pt x="38" y="39"/>
                    <a:pt x="38" y="30"/>
                    <a:pt x="38" y="21"/>
                  </a:cubicBezTo>
                  <a:cubicBezTo>
                    <a:pt x="37" y="22"/>
                    <a:pt x="36" y="22"/>
                    <a:pt x="36" y="22"/>
                  </a:cubicBezTo>
                  <a:cubicBezTo>
                    <a:pt x="40" y="50"/>
                    <a:pt x="39" y="80"/>
                    <a:pt x="39" y="109"/>
                  </a:cubicBezTo>
                  <a:cubicBezTo>
                    <a:pt x="39" y="124"/>
                    <a:pt x="39" y="139"/>
                    <a:pt x="40" y="155"/>
                  </a:cubicBezTo>
                  <a:cubicBezTo>
                    <a:pt x="40" y="162"/>
                    <a:pt x="40" y="170"/>
                    <a:pt x="41" y="177"/>
                  </a:cubicBezTo>
                  <a:cubicBezTo>
                    <a:pt x="41" y="183"/>
                    <a:pt x="40" y="190"/>
                    <a:pt x="40" y="196"/>
                  </a:cubicBezTo>
                  <a:cubicBezTo>
                    <a:pt x="40" y="203"/>
                    <a:pt x="40" y="210"/>
                    <a:pt x="42" y="216"/>
                  </a:cubicBezTo>
                  <a:cubicBezTo>
                    <a:pt x="42" y="218"/>
                    <a:pt x="44" y="218"/>
                    <a:pt x="44" y="216"/>
                  </a:cubicBezTo>
                  <a:cubicBezTo>
                    <a:pt x="42" y="201"/>
                    <a:pt x="42" y="186"/>
                    <a:pt x="41" y="171"/>
                  </a:cubicBezTo>
                  <a:cubicBezTo>
                    <a:pt x="40" y="157"/>
                    <a:pt x="40" y="142"/>
                    <a:pt x="38" y="128"/>
                  </a:cubicBezTo>
                  <a:cubicBezTo>
                    <a:pt x="35" y="99"/>
                    <a:pt x="30" y="70"/>
                    <a:pt x="29" y="41"/>
                  </a:cubicBezTo>
                  <a:cubicBezTo>
                    <a:pt x="29" y="35"/>
                    <a:pt x="29" y="29"/>
                    <a:pt x="29" y="22"/>
                  </a:cubicBezTo>
                  <a:cubicBezTo>
                    <a:pt x="28" y="22"/>
                    <a:pt x="27" y="23"/>
                    <a:pt x="27" y="23"/>
                  </a:cubicBezTo>
                  <a:cubicBezTo>
                    <a:pt x="29" y="35"/>
                    <a:pt x="30" y="48"/>
                    <a:pt x="31" y="61"/>
                  </a:cubicBezTo>
                  <a:cubicBezTo>
                    <a:pt x="31" y="74"/>
                    <a:pt x="32" y="87"/>
                    <a:pt x="33" y="100"/>
                  </a:cubicBezTo>
                  <a:cubicBezTo>
                    <a:pt x="36" y="128"/>
                    <a:pt x="39" y="156"/>
                    <a:pt x="42" y="184"/>
                  </a:cubicBezTo>
                  <a:cubicBezTo>
                    <a:pt x="42" y="186"/>
                    <a:pt x="44" y="186"/>
                    <a:pt x="44" y="184"/>
                  </a:cubicBezTo>
                  <a:cubicBezTo>
                    <a:pt x="45" y="154"/>
                    <a:pt x="41" y="124"/>
                    <a:pt x="38" y="94"/>
                  </a:cubicBezTo>
                  <a:cubicBezTo>
                    <a:pt x="36" y="79"/>
                    <a:pt x="35" y="65"/>
                    <a:pt x="34" y="49"/>
                  </a:cubicBezTo>
                  <a:cubicBezTo>
                    <a:pt x="33" y="42"/>
                    <a:pt x="32" y="34"/>
                    <a:pt x="32" y="26"/>
                  </a:cubicBezTo>
                  <a:cubicBezTo>
                    <a:pt x="31" y="23"/>
                    <a:pt x="31" y="19"/>
                    <a:pt x="31" y="15"/>
                  </a:cubicBezTo>
                  <a:cubicBezTo>
                    <a:pt x="31" y="13"/>
                    <a:pt x="30" y="11"/>
                    <a:pt x="31" y="9"/>
                  </a:cubicBezTo>
                  <a:cubicBezTo>
                    <a:pt x="31" y="8"/>
                    <a:pt x="33" y="8"/>
                    <a:pt x="34" y="8"/>
                  </a:cubicBezTo>
                  <a:cubicBezTo>
                    <a:pt x="36" y="8"/>
                    <a:pt x="39" y="8"/>
                    <a:pt x="41" y="8"/>
                  </a:cubicBezTo>
                  <a:cubicBezTo>
                    <a:pt x="42" y="8"/>
                    <a:pt x="42" y="6"/>
                    <a:pt x="41" y="6"/>
                  </a:cubicBezTo>
                  <a:cubicBezTo>
                    <a:pt x="35" y="3"/>
                    <a:pt x="27" y="4"/>
                    <a:pt x="21" y="5"/>
                  </a:cubicBezTo>
                  <a:cubicBezTo>
                    <a:pt x="14" y="6"/>
                    <a:pt x="7" y="8"/>
                    <a:pt x="1" y="11"/>
                  </a:cubicBezTo>
                  <a:cubicBezTo>
                    <a:pt x="0" y="12"/>
                    <a:pt x="0" y="13"/>
                    <a:pt x="1" y="13"/>
                  </a:cubicBezTo>
                  <a:cubicBezTo>
                    <a:pt x="11" y="13"/>
                    <a:pt x="21" y="9"/>
                    <a:pt x="31" y="8"/>
                  </a:cubicBezTo>
                  <a:cubicBezTo>
                    <a:pt x="42" y="7"/>
                    <a:pt x="52" y="6"/>
                    <a:pt x="63" y="4"/>
                  </a:cubicBezTo>
                  <a:cubicBezTo>
                    <a:pt x="64" y="4"/>
                    <a:pt x="64" y="2"/>
                    <a:pt x="63" y="2"/>
                  </a:cubicBezTo>
                  <a:cubicBezTo>
                    <a:pt x="52" y="1"/>
                    <a:pt x="41" y="0"/>
                    <a:pt x="31" y="0"/>
                  </a:cubicBezTo>
                  <a:cubicBezTo>
                    <a:pt x="21" y="0"/>
                    <a:pt x="9" y="1"/>
                    <a:pt x="2" y="9"/>
                  </a:cubicBezTo>
                  <a:cubicBezTo>
                    <a:pt x="2" y="9"/>
                    <a:pt x="3" y="10"/>
                    <a:pt x="3" y="10"/>
                  </a:cubicBezTo>
                  <a:cubicBezTo>
                    <a:pt x="13" y="10"/>
                    <a:pt x="23" y="6"/>
                    <a:pt x="33" y="5"/>
                  </a:cubicBezTo>
                  <a:cubicBezTo>
                    <a:pt x="43" y="4"/>
                    <a:pt x="53" y="8"/>
                    <a:pt x="63" y="11"/>
                  </a:cubicBezTo>
                  <a:cubicBezTo>
                    <a:pt x="63" y="10"/>
                    <a:pt x="64" y="9"/>
                    <a:pt x="64" y="9"/>
                  </a:cubicBezTo>
                  <a:cubicBezTo>
                    <a:pt x="55" y="7"/>
                    <a:pt x="45" y="8"/>
                    <a:pt x="36" y="9"/>
                  </a:cubicBezTo>
                  <a:cubicBezTo>
                    <a:pt x="27" y="10"/>
                    <a:pt x="16" y="12"/>
                    <a:pt x="7" y="10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17" y="9"/>
                    <a:pt x="27" y="7"/>
                    <a:pt x="37" y="6"/>
                  </a:cubicBezTo>
                  <a:cubicBezTo>
                    <a:pt x="48" y="6"/>
                    <a:pt x="58" y="6"/>
                    <a:pt x="68" y="8"/>
                  </a:cubicBezTo>
                  <a:cubicBezTo>
                    <a:pt x="68" y="7"/>
                    <a:pt x="68" y="7"/>
                    <a:pt x="68" y="6"/>
                  </a:cubicBezTo>
                  <a:cubicBezTo>
                    <a:pt x="47" y="7"/>
                    <a:pt x="25" y="6"/>
                    <a:pt x="5" y="13"/>
                  </a:cubicBezTo>
                  <a:cubicBezTo>
                    <a:pt x="5" y="14"/>
                    <a:pt x="6" y="15"/>
                    <a:pt x="6" y="15"/>
                  </a:cubicBezTo>
                  <a:cubicBezTo>
                    <a:pt x="25" y="8"/>
                    <a:pt x="46" y="3"/>
                    <a:pt x="67" y="8"/>
                  </a:cubicBezTo>
                  <a:cubicBezTo>
                    <a:pt x="68" y="9"/>
                    <a:pt x="69" y="7"/>
                    <a:pt x="68" y="6"/>
                  </a:cubicBezTo>
                  <a:cubicBezTo>
                    <a:pt x="60" y="1"/>
                    <a:pt x="49" y="1"/>
                    <a:pt x="40" y="2"/>
                  </a:cubicBezTo>
                  <a:cubicBezTo>
                    <a:pt x="31" y="3"/>
                    <a:pt x="20" y="6"/>
                    <a:pt x="12" y="10"/>
                  </a:cubicBezTo>
                  <a:cubicBezTo>
                    <a:pt x="11" y="11"/>
                    <a:pt x="12" y="13"/>
                    <a:pt x="13" y="13"/>
                  </a:cubicBezTo>
                  <a:cubicBezTo>
                    <a:pt x="21" y="9"/>
                    <a:pt x="30" y="7"/>
                    <a:pt x="39" y="5"/>
                  </a:cubicBezTo>
                  <a:cubicBezTo>
                    <a:pt x="48" y="3"/>
                    <a:pt x="58" y="2"/>
                    <a:pt x="67" y="6"/>
                  </a:cubicBezTo>
                  <a:cubicBezTo>
                    <a:pt x="67" y="5"/>
                    <a:pt x="67" y="4"/>
                    <a:pt x="67" y="4"/>
                  </a:cubicBezTo>
                  <a:cubicBezTo>
                    <a:pt x="59" y="4"/>
                    <a:pt x="51" y="3"/>
                    <a:pt x="43" y="3"/>
                  </a:cubicBezTo>
                  <a:cubicBezTo>
                    <a:pt x="35" y="3"/>
                    <a:pt x="27" y="4"/>
                    <a:pt x="19" y="7"/>
                  </a:cubicBezTo>
                  <a:cubicBezTo>
                    <a:pt x="18" y="8"/>
                    <a:pt x="19" y="10"/>
                    <a:pt x="20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7" name="Freeform 540"/>
            <p:cNvSpPr/>
            <p:nvPr/>
          </p:nvSpPr>
          <p:spPr bwMode="auto">
            <a:xfrm>
              <a:off x="2541" y="1528"/>
              <a:ext cx="71" cy="283"/>
            </a:xfrm>
            <a:custGeom>
              <a:avLst/>
              <a:gdLst>
                <a:gd name="T0" fmla="*/ 5 w 55"/>
                <a:gd name="T1" fmla="*/ 122 h 219"/>
                <a:gd name="T2" fmla="*/ 31 w 55"/>
                <a:gd name="T3" fmla="*/ 208 h 219"/>
                <a:gd name="T4" fmla="*/ 51 w 55"/>
                <a:gd name="T5" fmla="*/ 134 h 219"/>
                <a:gd name="T6" fmla="*/ 51 w 55"/>
                <a:gd name="T7" fmla="*/ 2 h 219"/>
                <a:gd name="T8" fmla="*/ 46 w 55"/>
                <a:gd name="T9" fmla="*/ 197 h 219"/>
                <a:gd name="T10" fmla="*/ 9 w 55"/>
                <a:gd name="T11" fmla="*/ 199 h 219"/>
                <a:gd name="T12" fmla="*/ 8 w 55"/>
                <a:gd name="T13" fmla="*/ 66 h 219"/>
                <a:gd name="T14" fmla="*/ 3 w 55"/>
                <a:gd name="T15" fmla="*/ 145 h 219"/>
                <a:gd name="T16" fmla="*/ 22 w 55"/>
                <a:gd name="T17" fmla="*/ 215 h 219"/>
                <a:gd name="T18" fmla="*/ 51 w 55"/>
                <a:gd name="T19" fmla="*/ 179 h 219"/>
                <a:gd name="T20" fmla="*/ 49 w 55"/>
                <a:gd name="T21" fmla="*/ 14 h 219"/>
                <a:gd name="T22" fmla="*/ 48 w 55"/>
                <a:gd name="T23" fmla="*/ 188 h 219"/>
                <a:gd name="T24" fmla="*/ 11 w 55"/>
                <a:gd name="T25" fmla="*/ 210 h 219"/>
                <a:gd name="T26" fmla="*/ 12 w 55"/>
                <a:gd name="T27" fmla="*/ 214 h 219"/>
                <a:gd name="T28" fmla="*/ 10 w 55"/>
                <a:gd name="T29" fmla="*/ 141 h 219"/>
                <a:gd name="T30" fmla="*/ 6 w 55"/>
                <a:gd name="T31" fmla="*/ 17 h 219"/>
                <a:gd name="T32" fmla="*/ 10 w 55"/>
                <a:gd name="T33" fmla="*/ 147 h 219"/>
                <a:gd name="T34" fmla="*/ 33 w 55"/>
                <a:gd name="T35" fmla="*/ 213 h 219"/>
                <a:gd name="T36" fmla="*/ 50 w 55"/>
                <a:gd name="T37" fmla="*/ 191 h 219"/>
                <a:gd name="T38" fmla="*/ 48 w 55"/>
                <a:gd name="T39" fmla="*/ 14 h 219"/>
                <a:gd name="T40" fmla="*/ 47 w 55"/>
                <a:gd name="T41" fmla="*/ 190 h 219"/>
                <a:gd name="T42" fmla="*/ 20 w 55"/>
                <a:gd name="T43" fmla="*/ 216 h 219"/>
                <a:gd name="T44" fmla="*/ 9 w 55"/>
                <a:gd name="T45" fmla="*/ 80 h 219"/>
                <a:gd name="T46" fmla="*/ 10 w 55"/>
                <a:gd name="T47" fmla="*/ 152 h 219"/>
                <a:gd name="T48" fmla="*/ 37 w 55"/>
                <a:gd name="T49" fmla="*/ 216 h 219"/>
                <a:gd name="T50" fmla="*/ 51 w 55"/>
                <a:gd name="T51" fmla="*/ 139 h 219"/>
                <a:gd name="T52" fmla="*/ 46 w 55"/>
                <a:gd name="T53" fmla="*/ 45 h 219"/>
                <a:gd name="T54" fmla="*/ 47 w 55"/>
                <a:gd name="T55" fmla="*/ 176 h 219"/>
                <a:gd name="T56" fmla="*/ 33 w 55"/>
                <a:gd name="T57" fmla="*/ 213 h 219"/>
                <a:gd name="T58" fmla="*/ 11 w 55"/>
                <a:gd name="T59" fmla="*/ 137 h 219"/>
                <a:gd name="T60" fmla="*/ 5 w 55"/>
                <a:gd name="T61" fmla="*/ 65 h 219"/>
                <a:gd name="T62" fmla="*/ 11 w 55"/>
                <a:gd name="T63" fmla="*/ 197 h 219"/>
                <a:gd name="T64" fmla="*/ 45 w 55"/>
                <a:gd name="T65" fmla="*/ 213 h 219"/>
                <a:gd name="T66" fmla="*/ 50 w 55"/>
                <a:gd name="T67" fmla="*/ 162 h 219"/>
                <a:gd name="T68" fmla="*/ 45 w 55"/>
                <a:gd name="T69" fmla="*/ 25 h 219"/>
                <a:gd name="T70" fmla="*/ 46 w 55"/>
                <a:gd name="T71" fmla="*/ 211 h 219"/>
                <a:gd name="T72" fmla="*/ 13 w 55"/>
                <a:gd name="T73" fmla="*/ 194 h 219"/>
                <a:gd name="T74" fmla="*/ 7 w 55"/>
                <a:gd name="T75" fmla="*/ 14 h 219"/>
                <a:gd name="T76" fmla="*/ 12 w 55"/>
                <a:gd name="T77" fmla="*/ 190 h 219"/>
                <a:gd name="T78" fmla="*/ 46 w 55"/>
                <a:gd name="T79" fmla="*/ 215 h 219"/>
                <a:gd name="T80" fmla="*/ 48 w 55"/>
                <a:gd name="T81" fmla="*/ 14 h 219"/>
                <a:gd name="T82" fmla="*/ 48 w 55"/>
                <a:gd name="T83" fmla="*/ 174 h 219"/>
                <a:gd name="T84" fmla="*/ 37 w 55"/>
                <a:gd name="T85" fmla="*/ 210 h 219"/>
                <a:gd name="T86" fmla="*/ 17 w 55"/>
                <a:gd name="T87" fmla="*/ 198 h 219"/>
                <a:gd name="T88" fmla="*/ 10 w 55"/>
                <a:gd name="T89" fmla="*/ 64 h 219"/>
                <a:gd name="T90" fmla="*/ 8 w 55"/>
                <a:gd name="T91" fmla="*/ 109 h 219"/>
                <a:gd name="T92" fmla="*/ 10 w 55"/>
                <a:gd name="T93" fmla="*/ 216 h 219"/>
                <a:gd name="T94" fmla="*/ 11 w 55"/>
                <a:gd name="T95" fmla="*/ 208 h 219"/>
                <a:gd name="T96" fmla="*/ 50 w 55"/>
                <a:gd name="T97" fmla="*/ 180 h 219"/>
                <a:gd name="T98" fmla="*/ 46 w 55"/>
                <a:gd name="T99" fmla="*/ 13 h 219"/>
                <a:gd name="T100" fmla="*/ 48 w 55"/>
                <a:gd name="T101" fmla="*/ 187 h 219"/>
                <a:gd name="T102" fmla="*/ 9 w 55"/>
                <a:gd name="T103" fmla="*/ 213 h 219"/>
                <a:gd name="T104" fmla="*/ 6 w 55"/>
                <a:gd name="T105" fmla="*/ 160 h 219"/>
                <a:gd name="T106" fmla="*/ 7 w 55"/>
                <a:gd name="T107" fmla="*/ 101 h 219"/>
                <a:gd name="T108" fmla="*/ 16 w 55"/>
                <a:gd name="T109" fmla="*/ 210 h 219"/>
                <a:gd name="T110" fmla="*/ 52 w 55"/>
                <a:gd name="T111" fmla="*/ 176 h 219"/>
                <a:gd name="T112" fmla="*/ 51 w 55"/>
                <a:gd name="T113" fmla="*/ 47 h 219"/>
                <a:gd name="T114" fmla="*/ 20 w 55"/>
                <a:gd name="T115" fmla="*/ 204 h 219"/>
                <a:gd name="T116" fmla="*/ 7 w 55"/>
                <a:gd name="T117" fmla="*/ 141 h 219"/>
                <a:gd name="T118" fmla="*/ 9 w 55"/>
                <a:gd name="T119" fmla="*/ 4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5" h="219">
                  <a:moveTo>
                    <a:pt x="7" y="4"/>
                  </a:moveTo>
                  <a:cubicBezTo>
                    <a:pt x="11" y="15"/>
                    <a:pt x="11" y="28"/>
                    <a:pt x="10" y="40"/>
                  </a:cubicBezTo>
                  <a:cubicBezTo>
                    <a:pt x="9" y="52"/>
                    <a:pt x="8" y="64"/>
                    <a:pt x="7" y="76"/>
                  </a:cubicBezTo>
                  <a:cubicBezTo>
                    <a:pt x="7" y="92"/>
                    <a:pt x="6" y="107"/>
                    <a:pt x="5" y="122"/>
                  </a:cubicBezTo>
                  <a:cubicBezTo>
                    <a:pt x="5" y="136"/>
                    <a:pt x="5" y="149"/>
                    <a:pt x="5" y="163"/>
                  </a:cubicBezTo>
                  <a:cubicBezTo>
                    <a:pt x="4" y="169"/>
                    <a:pt x="4" y="175"/>
                    <a:pt x="4" y="181"/>
                  </a:cubicBezTo>
                  <a:cubicBezTo>
                    <a:pt x="5" y="186"/>
                    <a:pt x="5" y="192"/>
                    <a:pt x="7" y="196"/>
                  </a:cubicBezTo>
                  <a:cubicBezTo>
                    <a:pt x="12" y="204"/>
                    <a:pt x="23" y="207"/>
                    <a:pt x="31" y="208"/>
                  </a:cubicBezTo>
                  <a:cubicBezTo>
                    <a:pt x="35" y="208"/>
                    <a:pt x="39" y="208"/>
                    <a:pt x="43" y="206"/>
                  </a:cubicBezTo>
                  <a:cubicBezTo>
                    <a:pt x="45" y="204"/>
                    <a:pt x="47" y="201"/>
                    <a:pt x="49" y="197"/>
                  </a:cubicBezTo>
                  <a:cubicBezTo>
                    <a:pt x="51" y="190"/>
                    <a:pt x="51" y="181"/>
                    <a:pt x="50" y="173"/>
                  </a:cubicBezTo>
                  <a:cubicBezTo>
                    <a:pt x="50" y="160"/>
                    <a:pt x="51" y="147"/>
                    <a:pt x="51" y="134"/>
                  </a:cubicBezTo>
                  <a:cubicBezTo>
                    <a:pt x="52" y="119"/>
                    <a:pt x="53" y="104"/>
                    <a:pt x="53" y="89"/>
                  </a:cubicBezTo>
                  <a:cubicBezTo>
                    <a:pt x="53" y="74"/>
                    <a:pt x="54" y="60"/>
                    <a:pt x="53" y="45"/>
                  </a:cubicBezTo>
                  <a:cubicBezTo>
                    <a:pt x="53" y="30"/>
                    <a:pt x="55" y="16"/>
                    <a:pt x="53" y="2"/>
                  </a:cubicBezTo>
                  <a:cubicBezTo>
                    <a:pt x="53" y="0"/>
                    <a:pt x="51" y="1"/>
                    <a:pt x="51" y="2"/>
                  </a:cubicBezTo>
                  <a:cubicBezTo>
                    <a:pt x="48" y="32"/>
                    <a:pt x="49" y="62"/>
                    <a:pt x="49" y="93"/>
                  </a:cubicBezTo>
                  <a:cubicBezTo>
                    <a:pt x="50" y="108"/>
                    <a:pt x="50" y="122"/>
                    <a:pt x="51" y="138"/>
                  </a:cubicBezTo>
                  <a:cubicBezTo>
                    <a:pt x="51" y="151"/>
                    <a:pt x="51" y="164"/>
                    <a:pt x="50" y="178"/>
                  </a:cubicBezTo>
                  <a:cubicBezTo>
                    <a:pt x="49" y="184"/>
                    <a:pt x="49" y="191"/>
                    <a:pt x="46" y="197"/>
                  </a:cubicBezTo>
                  <a:cubicBezTo>
                    <a:pt x="45" y="201"/>
                    <a:pt x="40" y="205"/>
                    <a:pt x="35" y="206"/>
                  </a:cubicBezTo>
                  <a:cubicBezTo>
                    <a:pt x="31" y="207"/>
                    <a:pt x="26" y="208"/>
                    <a:pt x="20" y="208"/>
                  </a:cubicBezTo>
                  <a:cubicBezTo>
                    <a:pt x="17" y="208"/>
                    <a:pt x="13" y="208"/>
                    <a:pt x="11" y="205"/>
                  </a:cubicBezTo>
                  <a:cubicBezTo>
                    <a:pt x="10" y="203"/>
                    <a:pt x="9" y="201"/>
                    <a:pt x="9" y="199"/>
                  </a:cubicBezTo>
                  <a:cubicBezTo>
                    <a:pt x="8" y="195"/>
                    <a:pt x="8" y="192"/>
                    <a:pt x="8" y="188"/>
                  </a:cubicBezTo>
                  <a:cubicBezTo>
                    <a:pt x="7" y="181"/>
                    <a:pt x="8" y="174"/>
                    <a:pt x="8" y="166"/>
                  </a:cubicBezTo>
                  <a:cubicBezTo>
                    <a:pt x="9" y="152"/>
                    <a:pt x="10" y="137"/>
                    <a:pt x="10" y="122"/>
                  </a:cubicBezTo>
                  <a:cubicBezTo>
                    <a:pt x="10" y="104"/>
                    <a:pt x="9" y="85"/>
                    <a:pt x="8" y="66"/>
                  </a:cubicBezTo>
                  <a:cubicBezTo>
                    <a:pt x="8" y="47"/>
                    <a:pt x="8" y="28"/>
                    <a:pt x="8" y="9"/>
                  </a:cubicBezTo>
                  <a:cubicBezTo>
                    <a:pt x="7" y="9"/>
                    <a:pt x="7" y="9"/>
                    <a:pt x="6" y="9"/>
                  </a:cubicBezTo>
                  <a:cubicBezTo>
                    <a:pt x="7" y="39"/>
                    <a:pt x="4" y="69"/>
                    <a:pt x="3" y="99"/>
                  </a:cubicBezTo>
                  <a:cubicBezTo>
                    <a:pt x="3" y="114"/>
                    <a:pt x="3" y="130"/>
                    <a:pt x="3" y="145"/>
                  </a:cubicBezTo>
                  <a:cubicBezTo>
                    <a:pt x="3" y="158"/>
                    <a:pt x="4" y="170"/>
                    <a:pt x="3" y="183"/>
                  </a:cubicBezTo>
                  <a:cubicBezTo>
                    <a:pt x="2" y="191"/>
                    <a:pt x="1" y="200"/>
                    <a:pt x="3" y="208"/>
                  </a:cubicBezTo>
                  <a:cubicBezTo>
                    <a:pt x="4" y="212"/>
                    <a:pt x="5" y="214"/>
                    <a:pt x="8" y="215"/>
                  </a:cubicBezTo>
                  <a:cubicBezTo>
                    <a:pt x="12" y="216"/>
                    <a:pt x="18" y="216"/>
                    <a:pt x="22" y="215"/>
                  </a:cubicBezTo>
                  <a:cubicBezTo>
                    <a:pt x="26" y="214"/>
                    <a:pt x="31" y="214"/>
                    <a:pt x="35" y="213"/>
                  </a:cubicBezTo>
                  <a:cubicBezTo>
                    <a:pt x="39" y="212"/>
                    <a:pt x="42" y="211"/>
                    <a:pt x="45" y="208"/>
                  </a:cubicBezTo>
                  <a:cubicBezTo>
                    <a:pt x="47" y="206"/>
                    <a:pt x="48" y="201"/>
                    <a:pt x="49" y="198"/>
                  </a:cubicBezTo>
                  <a:cubicBezTo>
                    <a:pt x="50" y="192"/>
                    <a:pt x="50" y="185"/>
                    <a:pt x="51" y="179"/>
                  </a:cubicBezTo>
                  <a:cubicBezTo>
                    <a:pt x="51" y="165"/>
                    <a:pt x="50" y="150"/>
                    <a:pt x="50" y="137"/>
                  </a:cubicBezTo>
                  <a:cubicBezTo>
                    <a:pt x="50" y="122"/>
                    <a:pt x="50" y="108"/>
                    <a:pt x="50" y="94"/>
                  </a:cubicBezTo>
                  <a:cubicBezTo>
                    <a:pt x="50" y="80"/>
                    <a:pt x="50" y="66"/>
                    <a:pt x="49" y="52"/>
                  </a:cubicBezTo>
                  <a:cubicBezTo>
                    <a:pt x="48" y="39"/>
                    <a:pt x="45" y="26"/>
                    <a:pt x="49" y="14"/>
                  </a:cubicBezTo>
                  <a:cubicBezTo>
                    <a:pt x="48" y="14"/>
                    <a:pt x="47" y="14"/>
                    <a:pt x="46" y="13"/>
                  </a:cubicBezTo>
                  <a:cubicBezTo>
                    <a:pt x="49" y="44"/>
                    <a:pt x="50" y="74"/>
                    <a:pt x="49" y="105"/>
                  </a:cubicBezTo>
                  <a:cubicBezTo>
                    <a:pt x="49" y="120"/>
                    <a:pt x="49" y="135"/>
                    <a:pt x="48" y="150"/>
                  </a:cubicBezTo>
                  <a:cubicBezTo>
                    <a:pt x="48" y="163"/>
                    <a:pt x="48" y="176"/>
                    <a:pt x="48" y="188"/>
                  </a:cubicBezTo>
                  <a:cubicBezTo>
                    <a:pt x="49" y="195"/>
                    <a:pt x="50" y="208"/>
                    <a:pt x="41" y="212"/>
                  </a:cubicBezTo>
                  <a:cubicBezTo>
                    <a:pt x="36" y="213"/>
                    <a:pt x="30" y="211"/>
                    <a:pt x="25" y="210"/>
                  </a:cubicBezTo>
                  <a:cubicBezTo>
                    <a:pt x="21" y="208"/>
                    <a:pt x="16" y="207"/>
                    <a:pt x="11" y="208"/>
                  </a:cubicBezTo>
                  <a:cubicBezTo>
                    <a:pt x="9" y="208"/>
                    <a:pt x="10" y="210"/>
                    <a:pt x="11" y="210"/>
                  </a:cubicBezTo>
                  <a:cubicBezTo>
                    <a:pt x="22" y="209"/>
                    <a:pt x="33" y="210"/>
                    <a:pt x="44" y="209"/>
                  </a:cubicBezTo>
                  <a:cubicBezTo>
                    <a:pt x="44" y="208"/>
                    <a:pt x="44" y="207"/>
                    <a:pt x="43" y="206"/>
                  </a:cubicBezTo>
                  <a:cubicBezTo>
                    <a:pt x="32" y="208"/>
                    <a:pt x="22" y="211"/>
                    <a:pt x="11" y="214"/>
                  </a:cubicBezTo>
                  <a:cubicBezTo>
                    <a:pt x="11" y="214"/>
                    <a:pt x="12" y="214"/>
                    <a:pt x="12" y="214"/>
                  </a:cubicBezTo>
                  <a:cubicBezTo>
                    <a:pt x="10" y="210"/>
                    <a:pt x="10" y="205"/>
                    <a:pt x="10" y="200"/>
                  </a:cubicBezTo>
                  <a:cubicBezTo>
                    <a:pt x="10" y="195"/>
                    <a:pt x="11" y="190"/>
                    <a:pt x="11" y="185"/>
                  </a:cubicBezTo>
                  <a:cubicBezTo>
                    <a:pt x="11" y="178"/>
                    <a:pt x="10" y="171"/>
                    <a:pt x="10" y="164"/>
                  </a:cubicBezTo>
                  <a:cubicBezTo>
                    <a:pt x="10" y="156"/>
                    <a:pt x="10" y="148"/>
                    <a:pt x="10" y="141"/>
                  </a:cubicBezTo>
                  <a:cubicBezTo>
                    <a:pt x="10" y="125"/>
                    <a:pt x="10" y="110"/>
                    <a:pt x="10" y="95"/>
                  </a:cubicBezTo>
                  <a:cubicBezTo>
                    <a:pt x="9" y="80"/>
                    <a:pt x="8" y="64"/>
                    <a:pt x="8" y="49"/>
                  </a:cubicBezTo>
                  <a:cubicBezTo>
                    <a:pt x="7" y="38"/>
                    <a:pt x="7" y="27"/>
                    <a:pt x="8" y="17"/>
                  </a:cubicBezTo>
                  <a:cubicBezTo>
                    <a:pt x="7" y="17"/>
                    <a:pt x="7" y="17"/>
                    <a:pt x="6" y="17"/>
                  </a:cubicBezTo>
                  <a:cubicBezTo>
                    <a:pt x="8" y="23"/>
                    <a:pt x="8" y="29"/>
                    <a:pt x="8" y="35"/>
                  </a:cubicBezTo>
                  <a:cubicBezTo>
                    <a:pt x="8" y="42"/>
                    <a:pt x="8" y="49"/>
                    <a:pt x="8" y="56"/>
                  </a:cubicBezTo>
                  <a:cubicBezTo>
                    <a:pt x="8" y="71"/>
                    <a:pt x="7" y="86"/>
                    <a:pt x="7" y="102"/>
                  </a:cubicBezTo>
                  <a:cubicBezTo>
                    <a:pt x="8" y="117"/>
                    <a:pt x="9" y="132"/>
                    <a:pt x="10" y="147"/>
                  </a:cubicBezTo>
                  <a:cubicBezTo>
                    <a:pt x="11" y="162"/>
                    <a:pt x="13" y="177"/>
                    <a:pt x="14" y="192"/>
                  </a:cubicBezTo>
                  <a:cubicBezTo>
                    <a:pt x="15" y="197"/>
                    <a:pt x="14" y="202"/>
                    <a:pt x="14" y="207"/>
                  </a:cubicBezTo>
                  <a:cubicBezTo>
                    <a:pt x="15" y="210"/>
                    <a:pt x="17" y="211"/>
                    <a:pt x="21" y="212"/>
                  </a:cubicBezTo>
                  <a:cubicBezTo>
                    <a:pt x="25" y="213"/>
                    <a:pt x="29" y="213"/>
                    <a:pt x="33" y="213"/>
                  </a:cubicBezTo>
                  <a:cubicBezTo>
                    <a:pt x="35" y="213"/>
                    <a:pt x="36" y="212"/>
                    <a:pt x="38" y="212"/>
                  </a:cubicBezTo>
                  <a:cubicBezTo>
                    <a:pt x="40" y="212"/>
                    <a:pt x="41" y="213"/>
                    <a:pt x="43" y="213"/>
                  </a:cubicBezTo>
                  <a:cubicBezTo>
                    <a:pt x="46" y="213"/>
                    <a:pt x="49" y="208"/>
                    <a:pt x="49" y="206"/>
                  </a:cubicBezTo>
                  <a:cubicBezTo>
                    <a:pt x="51" y="201"/>
                    <a:pt x="50" y="196"/>
                    <a:pt x="50" y="191"/>
                  </a:cubicBezTo>
                  <a:cubicBezTo>
                    <a:pt x="50" y="184"/>
                    <a:pt x="51" y="177"/>
                    <a:pt x="51" y="171"/>
                  </a:cubicBezTo>
                  <a:cubicBezTo>
                    <a:pt x="51" y="163"/>
                    <a:pt x="51" y="155"/>
                    <a:pt x="51" y="148"/>
                  </a:cubicBezTo>
                  <a:cubicBezTo>
                    <a:pt x="51" y="125"/>
                    <a:pt x="51" y="103"/>
                    <a:pt x="50" y="81"/>
                  </a:cubicBezTo>
                  <a:cubicBezTo>
                    <a:pt x="49" y="59"/>
                    <a:pt x="48" y="36"/>
                    <a:pt x="48" y="14"/>
                  </a:cubicBezTo>
                  <a:cubicBezTo>
                    <a:pt x="48" y="12"/>
                    <a:pt x="45" y="12"/>
                    <a:pt x="45" y="14"/>
                  </a:cubicBezTo>
                  <a:cubicBezTo>
                    <a:pt x="45" y="45"/>
                    <a:pt x="46" y="75"/>
                    <a:pt x="46" y="106"/>
                  </a:cubicBezTo>
                  <a:cubicBezTo>
                    <a:pt x="47" y="122"/>
                    <a:pt x="47" y="137"/>
                    <a:pt x="47" y="152"/>
                  </a:cubicBezTo>
                  <a:cubicBezTo>
                    <a:pt x="47" y="165"/>
                    <a:pt x="47" y="177"/>
                    <a:pt x="47" y="190"/>
                  </a:cubicBezTo>
                  <a:cubicBezTo>
                    <a:pt x="48" y="195"/>
                    <a:pt x="48" y="199"/>
                    <a:pt x="48" y="204"/>
                  </a:cubicBezTo>
                  <a:cubicBezTo>
                    <a:pt x="47" y="207"/>
                    <a:pt x="47" y="212"/>
                    <a:pt x="43" y="214"/>
                  </a:cubicBezTo>
                  <a:cubicBezTo>
                    <a:pt x="40" y="216"/>
                    <a:pt x="35" y="216"/>
                    <a:pt x="32" y="217"/>
                  </a:cubicBezTo>
                  <a:cubicBezTo>
                    <a:pt x="28" y="217"/>
                    <a:pt x="24" y="217"/>
                    <a:pt x="20" y="216"/>
                  </a:cubicBezTo>
                  <a:cubicBezTo>
                    <a:pt x="16" y="215"/>
                    <a:pt x="15" y="209"/>
                    <a:pt x="14" y="205"/>
                  </a:cubicBezTo>
                  <a:cubicBezTo>
                    <a:pt x="14" y="200"/>
                    <a:pt x="14" y="195"/>
                    <a:pt x="14" y="191"/>
                  </a:cubicBezTo>
                  <a:cubicBezTo>
                    <a:pt x="14" y="176"/>
                    <a:pt x="12" y="161"/>
                    <a:pt x="11" y="146"/>
                  </a:cubicBezTo>
                  <a:cubicBezTo>
                    <a:pt x="10" y="124"/>
                    <a:pt x="10" y="102"/>
                    <a:pt x="9" y="80"/>
                  </a:cubicBezTo>
                  <a:cubicBezTo>
                    <a:pt x="8" y="58"/>
                    <a:pt x="7" y="36"/>
                    <a:pt x="7" y="14"/>
                  </a:cubicBezTo>
                  <a:cubicBezTo>
                    <a:pt x="7" y="14"/>
                    <a:pt x="6" y="14"/>
                    <a:pt x="5" y="14"/>
                  </a:cubicBezTo>
                  <a:cubicBezTo>
                    <a:pt x="5" y="45"/>
                    <a:pt x="6" y="75"/>
                    <a:pt x="7" y="106"/>
                  </a:cubicBezTo>
                  <a:cubicBezTo>
                    <a:pt x="8" y="121"/>
                    <a:pt x="9" y="137"/>
                    <a:pt x="10" y="152"/>
                  </a:cubicBezTo>
                  <a:cubicBezTo>
                    <a:pt x="10" y="159"/>
                    <a:pt x="10" y="167"/>
                    <a:pt x="10" y="175"/>
                  </a:cubicBezTo>
                  <a:cubicBezTo>
                    <a:pt x="11" y="180"/>
                    <a:pt x="10" y="186"/>
                    <a:pt x="10" y="191"/>
                  </a:cubicBezTo>
                  <a:cubicBezTo>
                    <a:pt x="11" y="200"/>
                    <a:pt x="12" y="212"/>
                    <a:pt x="22" y="216"/>
                  </a:cubicBezTo>
                  <a:cubicBezTo>
                    <a:pt x="27" y="217"/>
                    <a:pt x="32" y="216"/>
                    <a:pt x="37" y="216"/>
                  </a:cubicBezTo>
                  <a:cubicBezTo>
                    <a:pt x="41" y="215"/>
                    <a:pt x="45" y="215"/>
                    <a:pt x="49" y="212"/>
                  </a:cubicBezTo>
                  <a:cubicBezTo>
                    <a:pt x="51" y="210"/>
                    <a:pt x="52" y="206"/>
                    <a:pt x="52" y="203"/>
                  </a:cubicBezTo>
                  <a:cubicBezTo>
                    <a:pt x="52" y="197"/>
                    <a:pt x="52" y="191"/>
                    <a:pt x="52" y="185"/>
                  </a:cubicBezTo>
                  <a:cubicBezTo>
                    <a:pt x="51" y="170"/>
                    <a:pt x="51" y="155"/>
                    <a:pt x="51" y="139"/>
                  </a:cubicBezTo>
                  <a:cubicBezTo>
                    <a:pt x="51" y="120"/>
                    <a:pt x="50" y="101"/>
                    <a:pt x="48" y="82"/>
                  </a:cubicBezTo>
                  <a:cubicBezTo>
                    <a:pt x="47" y="63"/>
                    <a:pt x="45" y="44"/>
                    <a:pt x="47" y="25"/>
                  </a:cubicBezTo>
                  <a:cubicBezTo>
                    <a:pt x="46" y="25"/>
                    <a:pt x="45" y="25"/>
                    <a:pt x="45" y="25"/>
                  </a:cubicBezTo>
                  <a:cubicBezTo>
                    <a:pt x="46" y="32"/>
                    <a:pt x="46" y="39"/>
                    <a:pt x="46" y="45"/>
                  </a:cubicBezTo>
                  <a:cubicBezTo>
                    <a:pt x="46" y="52"/>
                    <a:pt x="46" y="59"/>
                    <a:pt x="46" y="67"/>
                  </a:cubicBezTo>
                  <a:cubicBezTo>
                    <a:pt x="47" y="82"/>
                    <a:pt x="46" y="97"/>
                    <a:pt x="46" y="112"/>
                  </a:cubicBezTo>
                  <a:cubicBezTo>
                    <a:pt x="47" y="128"/>
                    <a:pt x="48" y="143"/>
                    <a:pt x="48" y="158"/>
                  </a:cubicBezTo>
                  <a:cubicBezTo>
                    <a:pt x="48" y="164"/>
                    <a:pt x="47" y="170"/>
                    <a:pt x="47" y="176"/>
                  </a:cubicBezTo>
                  <a:cubicBezTo>
                    <a:pt x="47" y="180"/>
                    <a:pt x="47" y="184"/>
                    <a:pt x="47" y="188"/>
                  </a:cubicBezTo>
                  <a:cubicBezTo>
                    <a:pt x="47" y="192"/>
                    <a:pt x="47" y="197"/>
                    <a:pt x="46" y="201"/>
                  </a:cubicBezTo>
                  <a:cubicBezTo>
                    <a:pt x="46" y="205"/>
                    <a:pt x="46" y="209"/>
                    <a:pt x="44" y="211"/>
                  </a:cubicBezTo>
                  <a:cubicBezTo>
                    <a:pt x="41" y="214"/>
                    <a:pt x="35" y="213"/>
                    <a:pt x="33" y="213"/>
                  </a:cubicBezTo>
                  <a:cubicBezTo>
                    <a:pt x="29" y="213"/>
                    <a:pt x="24" y="213"/>
                    <a:pt x="21" y="212"/>
                  </a:cubicBezTo>
                  <a:cubicBezTo>
                    <a:pt x="15" y="210"/>
                    <a:pt x="14" y="206"/>
                    <a:pt x="13" y="201"/>
                  </a:cubicBezTo>
                  <a:cubicBezTo>
                    <a:pt x="13" y="195"/>
                    <a:pt x="12" y="188"/>
                    <a:pt x="12" y="182"/>
                  </a:cubicBezTo>
                  <a:cubicBezTo>
                    <a:pt x="11" y="167"/>
                    <a:pt x="11" y="152"/>
                    <a:pt x="11" y="137"/>
                  </a:cubicBezTo>
                  <a:cubicBezTo>
                    <a:pt x="11" y="117"/>
                    <a:pt x="10" y="97"/>
                    <a:pt x="8" y="77"/>
                  </a:cubicBezTo>
                  <a:cubicBezTo>
                    <a:pt x="7" y="59"/>
                    <a:pt x="8" y="39"/>
                    <a:pt x="2" y="21"/>
                  </a:cubicBezTo>
                  <a:cubicBezTo>
                    <a:pt x="2" y="20"/>
                    <a:pt x="0" y="21"/>
                    <a:pt x="0" y="22"/>
                  </a:cubicBezTo>
                  <a:cubicBezTo>
                    <a:pt x="4" y="36"/>
                    <a:pt x="5" y="50"/>
                    <a:pt x="5" y="65"/>
                  </a:cubicBezTo>
                  <a:cubicBezTo>
                    <a:pt x="6" y="79"/>
                    <a:pt x="7" y="94"/>
                    <a:pt x="8" y="109"/>
                  </a:cubicBezTo>
                  <a:cubicBezTo>
                    <a:pt x="8" y="124"/>
                    <a:pt x="9" y="139"/>
                    <a:pt x="9" y="154"/>
                  </a:cubicBezTo>
                  <a:cubicBezTo>
                    <a:pt x="9" y="162"/>
                    <a:pt x="9" y="169"/>
                    <a:pt x="9" y="177"/>
                  </a:cubicBezTo>
                  <a:cubicBezTo>
                    <a:pt x="10" y="184"/>
                    <a:pt x="11" y="190"/>
                    <a:pt x="11" y="197"/>
                  </a:cubicBezTo>
                  <a:cubicBezTo>
                    <a:pt x="11" y="201"/>
                    <a:pt x="11" y="206"/>
                    <a:pt x="14" y="210"/>
                  </a:cubicBezTo>
                  <a:cubicBezTo>
                    <a:pt x="16" y="213"/>
                    <a:pt x="20" y="214"/>
                    <a:pt x="23" y="215"/>
                  </a:cubicBezTo>
                  <a:cubicBezTo>
                    <a:pt x="28" y="216"/>
                    <a:pt x="32" y="216"/>
                    <a:pt x="36" y="216"/>
                  </a:cubicBezTo>
                  <a:cubicBezTo>
                    <a:pt x="39" y="216"/>
                    <a:pt x="43" y="215"/>
                    <a:pt x="45" y="213"/>
                  </a:cubicBezTo>
                  <a:cubicBezTo>
                    <a:pt x="47" y="210"/>
                    <a:pt x="48" y="207"/>
                    <a:pt x="49" y="204"/>
                  </a:cubicBezTo>
                  <a:cubicBezTo>
                    <a:pt x="49" y="199"/>
                    <a:pt x="49" y="195"/>
                    <a:pt x="50" y="190"/>
                  </a:cubicBezTo>
                  <a:cubicBezTo>
                    <a:pt x="50" y="186"/>
                    <a:pt x="50" y="182"/>
                    <a:pt x="50" y="177"/>
                  </a:cubicBezTo>
                  <a:cubicBezTo>
                    <a:pt x="50" y="173"/>
                    <a:pt x="50" y="168"/>
                    <a:pt x="50" y="162"/>
                  </a:cubicBezTo>
                  <a:cubicBezTo>
                    <a:pt x="50" y="139"/>
                    <a:pt x="48" y="115"/>
                    <a:pt x="49" y="91"/>
                  </a:cubicBezTo>
                  <a:cubicBezTo>
                    <a:pt x="49" y="80"/>
                    <a:pt x="49" y="68"/>
                    <a:pt x="48" y="56"/>
                  </a:cubicBezTo>
                  <a:cubicBezTo>
                    <a:pt x="48" y="45"/>
                    <a:pt x="50" y="35"/>
                    <a:pt x="47" y="25"/>
                  </a:cubicBezTo>
                  <a:cubicBezTo>
                    <a:pt x="47" y="23"/>
                    <a:pt x="45" y="24"/>
                    <a:pt x="45" y="25"/>
                  </a:cubicBezTo>
                  <a:cubicBezTo>
                    <a:pt x="42" y="54"/>
                    <a:pt x="46" y="84"/>
                    <a:pt x="48" y="113"/>
                  </a:cubicBezTo>
                  <a:cubicBezTo>
                    <a:pt x="49" y="128"/>
                    <a:pt x="49" y="143"/>
                    <a:pt x="49" y="159"/>
                  </a:cubicBezTo>
                  <a:cubicBezTo>
                    <a:pt x="49" y="173"/>
                    <a:pt x="49" y="187"/>
                    <a:pt x="50" y="201"/>
                  </a:cubicBezTo>
                  <a:cubicBezTo>
                    <a:pt x="50" y="204"/>
                    <a:pt x="50" y="208"/>
                    <a:pt x="46" y="211"/>
                  </a:cubicBezTo>
                  <a:cubicBezTo>
                    <a:pt x="45" y="212"/>
                    <a:pt x="42" y="212"/>
                    <a:pt x="40" y="213"/>
                  </a:cubicBezTo>
                  <a:cubicBezTo>
                    <a:pt x="38" y="213"/>
                    <a:pt x="35" y="214"/>
                    <a:pt x="32" y="214"/>
                  </a:cubicBezTo>
                  <a:cubicBezTo>
                    <a:pt x="27" y="214"/>
                    <a:pt x="21" y="214"/>
                    <a:pt x="18" y="210"/>
                  </a:cubicBezTo>
                  <a:cubicBezTo>
                    <a:pt x="14" y="206"/>
                    <a:pt x="13" y="200"/>
                    <a:pt x="13" y="194"/>
                  </a:cubicBezTo>
                  <a:cubicBezTo>
                    <a:pt x="12" y="189"/>
                    <a:pt x="13" y="184"/>
                    <a:pt x="13" y="178"/>
                  </a:cubicBezTo>
                  <a:cubicBezTo>
                    <a:pt x="13" y="171"/>
                    <a:pt x="12" y="164"/>
                    <a:pt x="12" y="156"/>
                  </a:cubicBezTo>
                  <a:cubicBezTo>
                    <a:pt x="11" y="141"/>
                    <a:pt x="11" y="126"/>
                    <a:pt x="10" y="111"/>
                  </a:cubicBezTo>
                  <a:cubicBezTo>
                    <a:pt x="8" y="79"/>
                    <a:pt x="7" y="47"/>
                    <a:pt x="7" y="14"/>
                  </a:cubicBezTo>
                  <a:cubicBezTo>
                    <a:pt x="7" y="13"/>
                    <a:pt x="5" y="13"/>
                    <a:pt x="5" y="14"/>
                  </a:cubicBezTo>
                  <a:cubicBezTo>
                    <a:pt x="5" y="43"/>
                    <a:pt x="7" y="72"/>
                    <a:pt x="7" y="101"/>
                  </a:cubicBezTo>
                  <a:cubicBezTo>
                    <a:pt x="8" y="115"/>
                    <a:pt x="8" y="130"/>
                    <a:pt x="9" y="145"/>
                  </a:cubicBezTo>
                  <a:cubicBezTo>
                    <a:pt x="10" y="160"/>
                    <a:pt x="11" y="176"/>
                    <a:pt x="12" y="190"/>
                  </a:cubicBezTo>
                  <a:cubicBezTo>
                    <a:pt x="12" y="198"/>
                    <a:pt x="10" y="209"/>
                    <a:pt x="16" y="216"/>
                  </a:cubicBezTo>
                  <a:cubicBezTo>
                    <a:pt x="18" y="219"/>
                    <a:pt x="21" y="219"/>
                    <a:pt x="25" y="219"/>
                  </a:cubicBezTo>
                  <a:cubicBezTo>
                    <a:pt x="29" y="219"/>
                    <a:pt x="34" y="219"/>
                    <a:pt x="38" y="218"/>
                  </a:cubicBezTo>
                  <a:cubicBezTo>
                    <a:pt x="41" y="218"/>
                    <a:pt x="44" y="217"/>
                    <a:pt x="46" y="215"/>
                  </a:cubicBezTo>
                  <a:cubicBezTo>
                    <a:pt x="49" y="212"/>
                    <a:pt x="50" y="208"/>
                    <a:pt x="50" y="204"/>
                  </a:cubicBezTo>
                  <a:cubicBezTo>
                    <a:pt x="51" y="200"/>
                    <a:pt x="50" y="195"/>
                    <a:pt x="50" y="190"/>
                  </a:cubicBezTo>
                  <a:cubicBezTo>
                    <a:pt x="50" y="185"/>
                    <a:pt x="50" y="180"/>
                    <a:pt x="50" y="176"/>
                  </a:cubicBezTo>
                  <a:cubicBezTo>
                    <a:pt x="50" y="122"/>
                    <a:pt x="47" y="68"/>
                    <a:pt x="48" y="14"/>
                  </a:cubicBezTo>
                  <a:cubicBezTo>
                    <a:pt x="47" y="14"/>
                    <a:pt x="46" y="14"/>
                    <a:pt x="45" y="14"/>
                  </a:cubicBezTo>
                  <a:cubicBezTo>
                    <a:pt x="45" y="44"/>
                    <a:pt x="48" y="75"/>
                    <a:pt x="49" y="105"/>
                  </a:cubicBezTo>
                  <a:cubicBezTo>
                    <a:pt x="49" y="121"/>
                    <a:pt x="49" y="136"/>
                    <a:pt x="49" y="151"/>
                  </a:cubicBezTo>
                  <a:cubicBezTo>
                    <a:pt x="49" y="159"/>
                    <a:pt x="49" y="167"/>
                    <a:pt x="48" y="174"/>
                  </a:cubicBezTo>
                  <a:cubicBezTo>
                    <a:pt x="48" y="181"/>
                    <a:pt x="48" y="187"/>
                    <a:pt x="48" y="193"/>
                  </a:cubicBezTo>
                  <a:cubicBezTo>
                    <a:pt x="48" y="198"/>
                    <a:pt x="48" y="204"/>
                    <a:pt x="46" y="208"/>
                  </a:cubicBezTo>
                  <a:cubicBezTo>
                    <a:pt x="45" y="210"/>
                    <a:pt x="44" y="211"/>
                    <a:pt x="42" y="210"/>
                  </a:cubicBezTo>
                  <a:cubicBezTo>
                    <a:pt x="40" y="210"/>
                    <a:pt x="39" y="210"/>
                    <a:pt x="37" y="210"/>
                  </a:cubicBezTo>
                  <a:cubicBezTo>
                    <a:pt x="33" y="210"/>
                    <a:pt x="29" y="210"/>
                    <a:pt x="25" y="210"/>
                  </a:cubicBezTo>
                  <a:cubicBezTo>
                    <a:pt x="23" y="210"/>
                    <a:pt x="21" y="210"/>
                    <a:pt x="19" y="209"/>
                  </a:cubicBezTo>
                  <a:cubicBezTo>
                    <a:pt x="17" y="209"/>
                    <a:pt x="17" y="207"/>
                    <a:pt x="17" y="205"/>
                  </a:cubicBezTo>
                  <a:cubicBezTo>
                    <a:pt x="16" y="203"/>
                    <a:pt x="17" y="201"/>
                    <a:pt x="17" y="198"/>
                  </a:cubicBezTo>
                  <a:cubicBezTo>
                    <a:pt x="17" y="195"/>
                    <a:pt x="17" y="192"/>
                    <a:pt x="17" y="189"/>
                  </a:cubicBezTo>
                  <a:cubicBezTo>
                    <a:pt x="16" y="182"/>
                    <a:pt x="15" y="174"/>
                    <a:pt x="14" y="167"/>
                  </a:cubicBezTo>
                  <a:cubicBezTo>
                    <a:pt x="12" y="152"/>
                    <a:pt x="11" y="137"/>
                    <a:pt x="11" y="122"/>
                  </a:cubicBezTo>
                  <a:cubicBezTo>
                    <a:pt x="9" y="102"/>
                    <a:pt x="10" y="83"/>
                    <a:pt x="10" y="64"/>
                  </a:cubicBezTo>
                  <a:cubicBezTo>
                    <a:pt x="10" y="55"/>
                    <a:pt x="10" y="46"/>
                    <a:pt x="10" y="37"/>
                  </a:cubicBezTo>
                  <a:cubicBezTo>
                    <a:pt x="11" y="30"/>
                    <a:pt x="11" y="23"/>
                    <a:pt x="8" y="16"/>
                  </a:cubicBezTo>
                  <a:cubicBezTo>
                    <a:pt x="7" y="15"/>
                    <a:pt x="6" y="16"/>
                    <a:pt x="6" y="17"/>
                  </a:cubicBezTo>
                  <a:cubicBezTo>
                    <a:pt x="4" y="47"/>
                    <a:pt x="7" y="78"/>
                    <a:pt x="8" y="109"/>
                  </a:cubicBezTo>
                  <a:cubicBezTo>
                    <a:pt x="8" y="124"/>
                    <a:pt x="8" y="139"/>
                    <a:pt x="7" y="154"/>
                  </a:cubicBezTo>
                  <a:cubicBezTo>
                    <a:pt x="7" y="162"/>
                    <a:pt x="8" y="170"/>
                    <a:pt x="8" y="177"/>
                  </a:cubicBezTo>
                  <a:cubicBezTo>
                    <a:pt x="8" y="183"/>
                    <a:pt x="8" y="188"/>
                    <a:pt x="8" y="194"/>
                  </a:cubicBezTo>
                  <a:cubicBezTo>
                    <a:pt x="8" y="200"/>
                    <a:pt x="6" y="209"/>
                    <a:pt x="10" y="216"/>
                  </a:cubicBezTo>
                  <a:cubicBezTo>
                    <a:pt x="11" y="216"/>
                    <a:pt x="11" y="216"/>
                    <a:pt x="12" y="216"/>
                  </a:cubicBezTo>
                  <a:cubicBezTo>
                    <a:pt x="22" y="214"/>
                    <a:pt x="33" y="210"/>
                    <a:pt x="44" y="209"/>
                  </a:cubicBezTo>
                  <a:cubicBezTo>
                    <a:pt x="45" y="208"/>
                    <a:pt x="45" y="206"/>
                    <a:pt x="43" y="206"/>
                  </a:cubicBezTo>
                  <a:cubicBezTo>
                    <a:pt x="33" y="208"/>
                    <a:pt x="22" y="206"/>
                    <a:pt x="11" y="208"/>
                  </a:cubicBezTo>
                  <a:cubicBezTo>
                    <a:pt x="11" y="209"/>
                    <a:pt x="11" y="210"/>
                    <a:pt x="11" y="210"/>
                  </a:cubicBezTo>
                  <a:cubicBezTo>
                    <a:pt x="22" y="208"/>
                    <a:pt x="31" y="217"/>
                    <a:pt x="42" y="214"/>
                  </a:cubicBezTo>
                  <a:cubicBezTo>
                    <a:pt x="50" y="211"/>
                    <a:pt x="51" y="200"/>
                    <a:pt x="51" y="193"/>
                  </a:cubicBezTo>
                  <a:cubicBezTo>
                    <a:pt x="51" y="189"/>
                    <a:pt x="50" y="184"/>
                    <a:pt x="50" y="180"/>
                  </a:cubicBezTo>
                  <a:cubicBezTo>
                    <a:pt x="50" y="173"/>
                    <a:pt x="50" y="166"/>
                    <a:pt x="51" y="159"/>
                  </a:cubicBezTo>
                  <a:cubicBezTo>
                    <a:pt x="51" y="143"/>
                    <a:pt x="51" y="128"/>
                    <a:pt x="51" y="113"/>
                  </a:cubicBezTo>
                  <a:cubicBezTo>
                    <a:pt x="52" y="80"/>
                    <a:pt x="52" y="47"/>
                    <a:pt x="49" y="13"/>
                  </a:cubicBezTo>
                  <a:cubicBezTo>
                    <a:pt x="49" y="12"/>
                    <a:pt x="47" y="12"/>
                    <a:pt x="46" y="13"/>
                  </a:cubicBezTo>
                  <a:cubicBezTo>
                    <a:pt x="43" y="26"/>
                    <a:pt x="45" y="39"/>
                    <a:pt x="47" y="53"/>
                  </a:cubicBezTo>
                  <a:cubicBezTo>
                    <a:pt x="48" y="68"/>
                    <a:pt x="48" y="83"/>
                    <a:pt x="48" y="98"/>
                  </a:cubicBezTo>
                  <a:cubicBezTo>
                    <a:pt x="48" y="113"/>
                    <a:pt x="47" y="128"/>
                    <a:pt x="48" y="143"/>
                  </a:cubicBezTo>
                  <a:cubicBezTo>
                    <a:pt x="48" y="158"/>
                    <a:pt x="49" y="173"/>
                    <a:pt x="48" y="187"/>
                  </a:cubicBezTo>
                  <a:cubicBezTo>
                    <a:pt x="47" y="192"/>
                    <a:pt x="47" y="198"/>
                    <a:pt x="45" y="203"/>
                  </a:cubicBezTo>
                  <a:cubicBezTo>
                    <a:pt x="44" y="207"/>
                    <a:pt x="41" y="209"/>
                    <a:pt x="37" y="210"/>
                  </a:cubicBezTo>
                  <a:cubicBezTo>
                    <a:pt x="33" y="211"/>
                    <a:pt x="28" y="212"/>
                    <a:pt x="24" y="212"/>
                  </a:cubicBezTo>
                  <a:cubicBezTo>
                    <a:pt x="19" y="213"/>
                    <a:pt x="14" y="214"/>
                    <a:pt x="9" y="213"/>
                  </a:cubicBezTo>
                  <a:cubicBezTo>
                    <a:pt x="6" y="212"/>
                    <a:pt x="5" y="208"/>
                    <a:pt x="4" y="204"/>
                  </a:cubicBezTo>
                  <a:cubicBezTo>
                    <a:pt x="4" y="200"/>
                    <a:pt x="4" y="195"/>
                    <a:pt x="5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6" y="173"/>
                    <a:pt x="6" y="166"/>
                    <a:pt x="6" y="160"/>
                  </a:cubicBezTo>
                  <a:cubicBezTo>
                    <a:pt x="6" y="134"/>
                    <a:pt x="5" y="109"/>
                    <a:pt x="6" y="84"/>
                  </a:cubicBezTo>
                  <a:cubicBezTo>
                    <a:pt x="7" y="59"/>
                    <a:pt x="9" y="34"/>
                    <a:pt x="8" y="9"/>
                  </a:cubicBezTo>
                  <a:cubicBezTo>
                    <a:pt x="8" y="7"/>
                    <a:pt x="6" y="7"/>
                    <a:pt x="6" y="9"/>
                  </a:cubicBezTo>
                  <a:cubicBezTo>
                    <a:pt x="5" y="39"/>
                    <a:pt x="6" y="70"/>
                    <a:pt x="7" y="101"/>
                  </a:cubicBezTo>
                  <a:cubicBezTo>
                    <a:pt x="7" y="108"/>
                    <a:pt x="8" y="116"/>
                    <a:pt x="8" y="123"/>
                  </a:cubicBezTo>
                  <a:cubicBezTo>
                    <a:pt x="8" y="131"/>
                    <a:pt x="8" y="138"/>
                    <a:pt x="7" y="145"/>
                  </a:cubicBezTo>
                  <a:cubicBezTo>
                    <a:pt x="6" y="160"/>
                    <a:pt x="5" y="174"/>
                    <a:pt x="6" y="189"/>
                  </a:cubicBezTo>
                  <a:cubicBezTo>
                    <a:pt x="6" y="197"/>
                    <a:pt x="6" y="208"/>
                    <a:pt x="16" y="210"/>
                  </a:cubicBezTo>
                  <a:cubicBezTo>
                    <a:pt x="20" y="211"/>
                    <a:pt x="25" y="210"/>
                    <a:pt x="29" y="210"/>
                  </a:cubicBezTo>
                  <a:cubicBezTo>
                    <a:pt x="34" y="209"/>
                    <a:pt x="38" y="208"/>
                    <a:pt x="42" y="206"/>
                  </a:cubicBezTo>
                  <a:cubicBezTo>
                    <a:pt x="46" y="203"/>
                    <a:pt x="48" y="199"/>
                    <a:pt x="50" y="195"/>
                  </a:cubicBezTo>
                  <a:cubicBezTo>
                    <a:pt x="51" y="189"/>
                    <a:pt x="52" y="182"/>
                    <a:pt x="52" y="176"/>
                  </a:cubicBezTo>
                  <a:cubicBezTo>
                    <a:pt x="53" y="163"/>
                    <a:pt x="53" y="149"/>
                    <a:pt x="53" y="136"/>
                  </a:cubicBezTo>
                  <a:cubicBezTo>
                    <a:pt x="52" y="91"/>
                    <a:pt x="49" y="47"/>
                    <a:pt x="53" y="2"/>
                  </a:cubicBezTo>
                  <a:cubicBezTo>
                    <a:pt x="52" y="2"/>
                    <a:pt x="51" y="3"/>
                    <a:pt x="51" y="3"/>
                  </a:cubicBezTo>
                  <a:cubicBezTo>
                    <a:pt x="53" y="17"/>
                    <a:pt x="50" y="32"/>
                    <a:pt x="51" y="47"/>
                  </a:cubicBezTo>
                  <a:cubicBezTo>
                    <a:pt x="51" y="63"/>
                    <a:pt x="51" y="78"/>
                    <a:pt x="51" y="93"/>
                  </a:cubicBezTo>
                  <a:cubicBezTo>
                    <a:pt x="50" y="120"/>
                    <a:pt x="47" y="148"/>
                    <a:pt x="48" y="176"/>
                  </a:cubicBezTo>
                  <a:cubicBezTo>
                    <a:pt x="49" y="184"/>
                    <a:pt x="49" y="193"/>
                    <a:pt x="45" y="200"/>
                  </a:cubicBezTo>
                  <a:cubicBezTo>
                    <a:pt x="40" y="208"/>
                    <a:pt x="28" y="206"/>
                    <a:pt x="20" y="204"/>
                  </a:cubicBezTo>
                  <a:cubicBezTo>
                    <a:pt x="16" y="202"/>
                    <a:pt x="11" y="199"/>
                    <a:pt x="9" y="195"/>
                  </a:cubicBezTo>
                  <a:cubicBezTo>
                    <a:pt x="7" y="190"/>
                    <a:pt x="7" y="183"/>
                    <a:pt x="7" y="178"/>
                  </a:cubicBezTo>
                  <a:cubicBezTo>
                    <a:pt x="6" y="171"/>
                    <a:pt x="7" y="165"/>
                    <a:pt x="7" y="159"/>
                  </a:cubicBezTo>
                  <a:cubicBezTo>
                    <a:pt x="7" y="153"/>
                    <a:pt x="7" y="147"/>
                    <a:pt x="7" y="141"/>
                  </a:cubicBezTo>
                  <a:cubicBezTo>
                    <a:pt x="7" y="128"/>
                    <a:pt x="8" y="114"/>
                    <a:pt x="8" y="101"/>
                  </a:cubicBezTo>
                  <a:cubicBezTo>
                    <a:pt x="9" y="89"/>
                    <a:pt x="9" y="77"/>
                    <a:pt x="10" y="64"/>
                  </a:cubicBezTo>
                  <a:cubicBezTo>
                    <a:pt x="11" y="54"/>
                    <a:pt x="12" y="43"/>
                    <a:pt x="13" y="33"/>
                  </a:cubicBezTo>
                  <a:cubicBezTo>
                    <a:pt x="13" y="23"/>
                    <a:pt x="12" y="13"/>
                    <a:pt x="9" y="4"/>
                  </a:cubicBezTo>
                  <a:cubicBezTo>
                    <a:pt x="8" y="2"/>
                    <a:pt x="6" y="3"/>
                    <a:pt x="7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8" name="Freeform 541"/>
            <p:cNvSpPr/>
            <p:nvPr/>
          </p:nvSpPr>
          <p:spPr bwMode="auto">
            <a:xfrm>
              <a:off x="2497" y="1793"/>
              <a:ext cx="5" cy="14"/>
            </a:xfrm>
            <a:custGeom>
              <a:avLst/>
              <a:gdLst>
                <a:gd name="T0" fmla="*/ 1 w 4"/>
                <a:gd name="T1" fmla="*/ 2 h 11"/>
                <a:gd name="T2" fmla="*/ 0 w 4"/>
                <a:gd name="T3" fmla="*/ 9 h 11"/>
                <a:gd name="T4" fmla="*/ 3 w 4"/>
                <a:gd name="T5" fmla="*/ 9 h 11"/>
                <a:gd name="T6" fmla="*/ 3 w 4"/>
                <a:gd name="T7" fmla="*/ 2 h 11"/>
                <a:gd name="T8" fmla="*/ 1 w 4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1">
                  <a:moveTo>
                    <a:pt x="1" y="2"/>
                  </a:moveTo>
                  <a:cubicBezTo>
                    <a:pt x="1" y="4"/>
                    <a:pt x="1" y="6"/>
                    <a:pt x="0" y="9"/>
                  </a:cubicBezTo>
                  <a:cubicBezTo>
                    <a:pt x="0" y="10"/>
                    <a:pt x="2" y="11"/>
                    <a:pt x="3" y="9"/>
                  </a:cubicBezTo>
                  <a:cubicBezTo>
                    <a:pt x="3" y="7"/>
                    <a:pt x="3" y="4"/>
                    <a:pt x="3" y="2"/>
                  </a:cubicBezTo>
                  <a:cubicBezTo>
                    <a:pt x="4" y="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9" name="Freeform 542"/>
            <p:cNvSpPr/>
            <p:nvPr/>
          </p:nvSpPr>
          <p:spPr bwMode="auto">
            <a:xfrm>
              <a:off x="2625" y="1520"/>
              <a:ext cx="78" cy="296"/>
            </a:xfrm>
            <a:custGeom>
              <a:avLst/>
              <a:gdLst>
                <a:gd name="T0" fmla="*/ 8 w 60"/>
                <a:gd name="T1" fmla="*/ 199 h 229"/>
                <a:gd name="T2" fmla="*/ 10 w 60"/>
                <a:gd name="T3" fmla="*/ 218 h 229"/>
                <a:gd name="T4" fmla="*/ 11 w 60"/>
                <a:gd name="T5" fmla="*/ 81 h 229"/>
                <a:gd name="T6" fmla="*/ 12 w 60"/>
                <a:gd name="T7" fmla="*/ 10 h 229"/>
                <a:gd name="T8" fmla="*/ 42 w 60"/>
                <a:gd name="T9" fmla="*/ 42 h 229"/>
                <a:gd name="T10" fmla="*/ 48 w 60"/>
                <a:gd name="T11" fmla="*/ 160 h 229"/>
                <a:gd name="T12" fmla="*/ 8 w 60"/>
                <a:gd name="T13" fmla="*/ 221 h 229"/>
                <a:gd name="T14" fmla="*/ 58 w 60"/>
                <a:gd name="T15" fmla="*/ 121 h 229"/>
                <a:gd name="T16" fmla="*/ 30 w 60"/>
                <a:gd name="T17" fmla="*/ 27 h 229"/>
                <a:gd name="T18" fmla="*/ 9 w 60"/>
                <a:gd name="T19" fmla="*/ 10 h 229"/>
                <a:gd name="T20" fmla="*/ 8 w 60"/>
                <a:gd name="T21" fmla="*/ 10 h 229"/>
                <a:gd name="T22" fmla="*/ 11 w 60"/>
                <a:gd name="T23" fmla="*/ 36 h 229"/>
                <a:gd name="T24" fmla="*/ 13 w 60"/>
                <a:gd name="T25" fmla="*/ 92 h 229"/>
                <a:gd name="T26" fmla="*/ 5 w 60"/>
                <a:gd name="T27" fmla="*/ 206 h 229"/>
                <a:gd name="T28" fmla="*/ 8 w 60"/>
                <a:gd name="T29" fmla="*/ 227 h 229"/>
                <a:gd name="T30" fmla="*/ 34 w 60"/>
                <a:gd name="T31" fmla="*/ 199 h 229"/>
                <a:gd name="T32" fmla="*/ 56 w 60"/>
                <a:gd name="T33" fmla="*/ 86 h 229"/>
                <a:gd name="T34" fmla="*/ 40 w 60"/>
                <a:gd name="T35" fmla="*/ 38 h 229"/>
                <a:gd name="T36" fmla="*/ 8 w 60"/>
                <a:gd name="T37" fmla="*/ 9 h 229"/>
                <a:gd name="T38" fmla="*/ 8 w 60"/>
                <a:gd name="T39" fmla="*/ 30 h 229"/>
                <a:gd name="T40" fmla="*/ 6 w 60"/>
                <a:gd name="T41" fmla="*/ 154 h 229"/>
                <a:gd name="T42" fmla="*/ 4 w 60"/>
                <a:gd name="T43" fmla="*/ 213 h 229"/>
                <a:gd name="T44" fmla="*/ 26 w 60"/>
                <a:gd name="T45" fmla="*/ 209 h 229"/>
                <a:gd name="T46" fmla="*/ 54 w 60"/>
                <a:gd name="T47" fmla="*/ 113 h 229"/>
                <a:gd name="T48" fmla="*/ 44 w 60"/>
                <a:gd name="T49" fmla="*/ 45 h 229"/>
                <a:gd name="T50" fmla="*/ 13 w 60"/>
                <a:gd name="T51" fmla="*/ 8 h 229"/>
                <a:gd name="T52" fmla="*/ 12 w 60"/>
                <a:gd name="T53" fmla="*/ 26 h 229"/>
                <a:gd name="T54" fmla="*/ 12 w 60"/>
                <a:gd name="T55" fmla="*/ 95 h 229"/>
                <a:gd name="T56" fmla="*/ 9 w 60"/>
                <a:gd name="T57" fmla="*/ 183 h 229"/>
                <a:gd name="T58" fmla="*/ 1 w 60"/>
                <a:gd name="T59" fmla="*/ 216 h 229"/>
                <a:gd name="T60" fmla="*/ 11 w 60"/>
                <a:gd name="T61" fmla="*/ 195 h 229"/>
                <a:gd name="T62" fmla="*/ 12 w 60"/>
                <a:gd name="T63" fmla="*/ 159 h 229"/>
                <a:gd name="T64" fmla="*/ 14 w 60"/>
                <a:gd name="T65" fmla="*/ 68 h 229"/>
                <a:gd name="T66" fmla="*/ 14 w 60"/>
                <a:gd name="T67" fmla="*/ 22 h 229"/>
                <a:gd name="T68" fmla="*/ 13 w 60"/>
                <a:gd name="T69" fmla="*/ 10 h 229"/>
                <a:gd name="T70" fmla="*/ 34 w 60"/>
                <a:gd name="T71" fmla="*/ 29 h 229"/>
                <a:gd name="T72" fmla="*/ 52 w 60"/>
                <a:gd name="T73" fmla="*/ 108 h 229"/>
                <a:gd name="T74" fmla="*/ 25 w 60"/>
                <a:gd name="T75" fmla="*/ 206 h 229"/>
                <a:gd name="T76" fmla="*/ 5 w 60"/>
                <a:gd name="T77" fmla="*/ 204 h 229"/>
                <a:gd name="T78" fmla="*/ 8 w 60"/>
                <a:gd name="T79" fmla="*/ 160 h 229"/>
                <a:gd name="T80" fmla="*/ 10 w 60"/>
                <a:gd name="T81" fmla="*/ 91 h 229"/>
                <a:gd name="T82" fmla="*/ 10 w 60"/>
                <a:gd name="T83" fmla="*/ 21 h 229"/>
                <a:gd name="T84" fmla="*/ 14 w 60"/>
                <a:gd name="T85" fmla="*/ 10 h 229"/>
                <a:gd name="T86" fmla="*/ 40 w 60"/>
                <a:gd name="T87" fmla="*/ 41 h 229"/>
                <a:gd name="T88" fmla="*/ 49 w 60"/>
                <a:gd name="T89" fmla="*/ 157 h 229"/>
                <a:gd name="T90" fmla="*/ 16 w 60"/>
                <a:gd name="T91" fmla="*/ 222 h 229"/>
                <a:gd name="T92" fmla="*/ 7 w 60"/>
                <a:gd name="T93" fmla="*/ 212 h 229"/>
                <a:gd name="T94" fmla="*/ 10 w 60"/>
                <a:gd name="T95" fmla="*/ 169 h 229"/>
                <a:gd name="T96" fmla="*/ 16 w 60"/>
                <a:gd name="T97" fmla="*/ 78 h 229"/>
                <a:gd name="T98" fmla="*/ 10 w 60"/>
                <a:gd name="T99" fmla="*/ 11 h 229"/>
                <a:gd name="T100" fmla="*/ 20 w 60"/>
                <a:gd name="T101" fmla="*/ 19 h 229"/>
                <a:gd name="T102" fmla="*/ 45 w 60"/>
                <a:gd name="T103" fmla="*/ 62 h 229"/>
                <a:gd name="T104" fmla="*/ 8 w 60"/>
                <a:gd name="T105" fmla="*/ 221 h 229"/>
                <a:gd name="T106" fmla="*/ 34 w 60"/>
                <a:gd name="T107" fmla="*/ 195 h 229"/>
                <a:gd name="T108" fmla="*/ 56 w 60"/>
                <a:gd name="T109" fmla="*/ 91 h 229"/>
                <a:gd name="T110" fmla="*/ 15 w 60"/>
                <a:gd name="T111" fmla="*/ 10 h 229"/>
                <a:gd name="T112" fmla="*/ 9 w 60"/>
                <a:gd name="T113" fmla="*/ 11 h 229"/>
                <a:gd name="T114" fmla="*/ 8 w 60"/>
                <a:gd name="T115" fmla="*/ 98 h 229"/>
                <a:gd name="T116" fmla="*/ 8 w 60"/>
                <a:gd name="T117" fmla="*/ 218 h 229"/>
                <a:gd name="T118" fmla="*/ 16 w 60"/>
                <a:gd name="T119" fmla="*/ 45 h 229"/>
                <a:gd name="T120" fmla="*/ 11 w 60"/>
                <a:gd name="T121" fmla="*/ 2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0" h="229">
                  <a:moveTo>
                    <a:pt x="11" y="26"/>
                  </a:moveTo>
                  <a:cubicBezTo>
                    <a:pt x="21" y="83"/>
                    <a:pt x="8" y="141"/>
                    <a:pt x="8" y="199"/>
                  </a:cubicBezTo>
                  <a:cubicBezTo>
                    <a:pt x="7" y="206"/>
                    <a:pt x="8" y="212"/>
                    <a:pt x="8" y="218"/>
                  </a:cubicBezTo>
                  <a:cubicBezTo>
                    <a:pt x="8" y="220"/>
                    <a:pt x="10" y="220"/>
                    <a:pt x="10" y="218"/>
                  </a:cubicBezTo>
                  <a:cubicBezTo>
                    <a:pt x="10" y="188"/>
                    <a:pt x="9" y="157"/>
                    <a:pt x="9" y="127"/>
                  </a:cubicBezTo>
                  <a:cubicBezTo>
                    <a:pt x="9" y="111"/>
                    <a:pt x="10" y="96"/>
                    <a:pt x="11" y="81"/>
                  </a:cubicBezTo>
                  <a:cubicBezTo>
                    <a:pt x="11" y="67"/>
                    <a:pt x="13" y="53"/>
                    <a:pt x="13" y="38"/>
                  </a:cubicBezTo>
                  <a:cubicBezTo>
                    <a:pt x="14" y="29"/>
                    <a:pt x="13" y="20"/>
                    <a:pt x="12" y="10"/>
                  </a:cubicBezTo>
                  <a:cubicBezTo>
                    <a:pt x="11" y="11"/>
                    <a:pt x="11" y="11"/>
                    <a:pt x="11" y="12"/>
                  </a:cubicBezTo>
                  <a:cubicBezTo>
                    <a:pt x="27" y="13"/>
                    <a:pt x="36" y="29"/>
                    <a:pt x="42" y="42"/>
                  </a:cubicBezTo>
                  <a:cubicBezTo>
                    <a:pt x="49" y="58"/>
                    <a:pt x="52" y="75"/>
                    <a:pt x="54" y="91"/>
                  </a:cubicBezTo>
                  <a:cubicBezTo>
                    <a:pt x="56" y="114"/>
                    <a:pt x="54" y="138"/>
                    <a:pt x="48" y="160"/>
                  </a:cubicBezTo>
                  <a:cubicBezTo>
                    <a:pt x="44" y="172"/>
                    <a:pt x="40" y="183"/>
                    <a:pt x="32" y="193"/>
                  </a:cubicBezTo>
                  <a:cubicBezTo>
                    <a:pt x="25" y="203"/>
                    <a:pt x="16" y="212"/>
                    <a:pt x="8" y="221"/>
                  </a:cubicBezTo>
                  <a:cubicBezTo>
                    <a:pt x="7" y="222"/>
                    <a:pt x="8" y="223"/>
                    <a:pt x="9" y="223"/>
                  </a:cubicBezTo>
                  <a:cubicBezTo>
                    <a:pt x="44" y="203"/>
                    <a:pt x="57" y="159"/>
                    <a:pt x="58" y="121"/>
                  </a:cubicBezTo>
                  <a:cubicBezTo>
                    <a:pt x="58" y="98"/>
                    <a:pt x="53" y="76"/>
                    <a:pt x="45" y="55"/>
                  </a:cubicBezTo>
                  <a:cubicBezTo>
                    <a:pt x="41" y="45"/>
                    <a:pt x="37" y="35"/>
                    <a:pt x="30" y="27"/>
                  </a:cubicBezTo>
                  <a:cubicBezTo>
                    <a:pt x="27" y="23"/>
                    <a:pt x="24" y="19"/>
                    <a:pt x="20" y="15"/>
                  </a:cubicBezTo>
                  <a:cubicBezTo>
                    <a:pt x="17" y="13"/>
                    <a:pt x="13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16"/>
                    <a:pt x="8" y="22"/>
                    <a:pt x="9" y="27"/>
                  </a:cubicBezTo>
                  <a:cubicBezTo>
                    <a:pt x="9" y="30"/>
                    <a:pt x="10" y="33"/>
                    <a:pt x="11" y="36"/>
                  </a:cubicBezTo>
                  <a:cubicBezTo>
                    <a:pt x="12" y="39"/>
                    <a:pt x="12" y="43"/>
                    <a:pt x="12" y="46"/>
                  </a:cubicBezTo>
                  <a:cubicBezTo>
                    <a:pt x="13" y="62"/>
                    <a:pt x="14" y="77"/>
                    <a:pt x="13" y="92"/>
                  </a:cubicBezTo>
                  <a:cubicBezTo>
                    <a:pt x="11" y="122"/>
                    <a:pt x="9" y="153"/>
                    <a:pt x="7" y="183"/>
                  </a:cubicBezTo>
                  <a:cubicBezTo>
                    <a:pt x="6" y="191"/>
                    <a:pt x="5" y="198"/>
                    <a:pt x="5" y="206"/>
                  </a:cubicBezTo>
                  <a:cubicBezTo>
                    <a:pt x="5" y="211"/>
                    <a:pt x="4" y="215"/>
                    <a:pt x="4" y="219"/>
                  </a:cubicBezTo>
                  <a:cubicBezTo>
                    <a:pt x="4" y="222"/>
                    <a:pt x="4" y="226"/>
                    <a:pt x="8" y="227"/>
                  </a:cubicBezTo>
                  <a:cubicBezTo>
                    <a:pt x="11" y="229"/>
                    <a:pt x="14" y="227"/>
                    <a:pt x="16" y="224"/>
                  </a:cubicBezTo>
                  <a:cubicBezTo>
                    <a:pt x="24" y="217"/>
                    <a:pt x="29" y="208"/>
                    <a:pt x="34" y="199"/>
                  </a:cubicBezTo>
                  <a:cubicBezTo>
                    <a:pt x="41" y="187"/>
                    <a:pt x="46" y="175"/>
                    <a:pt x="50" y="162"/>
                  </a:cubicBezTo>
                  <a:cubicBezTo>
                    <a:pt x="58" y="137"/>
                    <a:pt x="60" y="111"/>
                    <a:pt x="56" y="86"/>
                  </a:cubicBezTo>
                  <a:cubicBezTo>
                    <a:pt x="54" y="73"/>
                    <a:pt x="50" y="60"/>
                    <a:pt x="45" y="48"/>
                  </a:cubicBezTo>
                  <a:cubicBezTo>
                    <a:pt x="44" y="45"/>
                    <a:pt x="42" y="41"/>
                    <a:pt x="40" y="38"/>
                  </a:cubicBezTo>
                  <a:cubicBezTo>
                    <a:pt x="39" y="35"/>
                    <a:pt x="37" y="33"/>
                    <a:pt x="35" y="30"/>
                  </a:cubicBezTo>
                  <a:cubicBezTo>
                    <a:pt x="33" y="27"/>
                    <a:pt x="13" y="0"/>
                    <a:pt x="8" y="9"/>
                  </a:cubicBezTo>
                  <a:cubicBezTo>
                    <a:pt x="7" y="11"/>
                    <a:pt x="7" y="15"/>
                    <a:pt x="7" y="17"/>
                  </a:cubicBezTo>
                  <a:cubicBezTo>
                    <a:pt x="7" y="22"/>
                    <a:pt x="8" y="26"/>
                    <a:pt x="8" y="30"/>
                  </a:cubicBezTo>
                  <a:cubicBezTo>
                    <a:pt x="9" y="40"/>
                    <a:pt x="9" y="51"/>
                    <a:pt x="8" y="62"/>
                  </a:cubicBezTo>
                  <a:cubicBezTo>
                    <a:pt x="8" y="92"/>
                    <a:pt x="6" y="123"/>
                    <a:pt x="6" y="154"/>
                  </a:cubicBezTo>
                  <a:cubicBezTo>
                    <a:pt x="6" y="169"/>
                    <a:pt x="3" y="183"/>
                    <a:pt x="3" y="198"/>
                  </a:cubicBezTo>
                  <a:cubicBezTo>
                    <a:pt x="3" y="203"/>
                    <a:pt x="3" y="208"/>
                    <a:pt x="4" y="213"/>
                  </a:cubicBezTo>
                  <a:cubicBezTo>
                    <a:pt x="5" y="216"/>
                    <a:pt x="6" y="220"/>
                    <a:pt x="10" y="220"/>
                  </a:cubicBezTo>
                  <a:cubicBezTo>
                    <a:pt x="17" y="222"/>
                    <a:pt x="23" y="213"/>
                    <a:pt x="26" y="209"/>
                  </a:cubicBezTo>
                  <a:cubicBezTo>
                    <a:pt x="31" y="201"/>
                    <a:pt x="35" y="194"/>
                    <a:pt x="38" y="186"/>
                  </a:cubicBezTo>
                  <a:cubicBezTo>
                    <a:pt x="48" y="163"/>
                    <a:pt x="54" y="138"/>
                    <a:pt x="54" y="113"/>
                  </a:cubicBezTo>
                  <a:cubicBezTo>
                    <a:pt x="55" y="101"/>
                    <a:pt x="53" y="90"/>
                    <a:pt x="51" y="78"/>
                  </a:cubicBezTo>
                  <a:cubicBezTo>
                    <a:pt x="49" y="67"/>
                    <a:pt x="47" y="56"/>
                    <a:pt x="44" y="45"/>
                  </a:cubicBezTo>
                  <a:cubicBezTo>
                    <a:pt x="41" y="36"/>
                    <a:pt x="37" y="28"/>
                    <a:pt x="31" y="21"/>
                  </a:cubicBezTo>
                  <a:cubicBezTo>
                    <a:pt x="26" y="15"/>
                    <a:pt x="20" y="8"/>
                    <a:pt x="13" y="8"/>
                  </a:cubicBezTo>
                  <a:cubicBezTo>
                    <a:pt x="12" y="8"/>
                    <a:pt x="12" y="8"/>
                    <a:pt x="11" y="9"/>
                  </a:cubicBezTo>
                  <a:cubicBezTo>
                    <a:pt x="9" y="15"/>
                    <a:pt x="11" y="21"/>
                    <a:pt x="12" y="26"/>
                  </a:cubicBezTo>
                  <a:cubicBezTo>
                    <a:pt x="12" y="34"/>
                    <a:pt x="12" y="42"/>
                    <a:pt x="12" y="49"/>
                  </a:cubicBezTo>
                  <a:cubicBezTo>
                    <a:pt x="12" y="65"/>
                    <a:pt x="12" y="80"/>
                    <a:pt x="12" y="95"/>
                  </a:cubicBezTo>
                  <a:cubicBezTo>
                    <a:pt x="12" y="110"/>
                    <a:pt x="11" y="126"/>
                    <a:pt x="11" y="141"/>
                  </a:cubicBezTo>
                  <a:cubicBezTo>
                    <a:pt x="10" y="155"/>
                    <a:pt x="9" y="170"/>
                    <a:pt x="9" y="183"/>
                  </a:cubicBezTo>
                  <a:cubicBezTo>
                    <a:pt x="9" y="189"/>
                    <a:pt x="9" y="195"/>
                    <a:pt x="8" y="201"/>
                  </a:cubicBezTo>
                  <a:cubicBezTo>
                    <a:pt x="7" y="206"/>
                    <a:pt x="6" y="213"/>
                    <a:pt x="1" y="216"/>
                  </a:cubicBezTo>
                  <a:cubicBezTo>
                    <a:pt x="0" y="217"/>
                    <a:pt x="1" y="219"/>
                    <a:pt x="2" y="218"/>
                  </a:cubicBezTo>
                  <a:cubicBezTo>
                    <a:pt x="10" y="213"/>
                    <a:pt x="11" y="203"/>
                    <a:pt x="11" y="195"/>
                  </a:cubicBezTo>
                  <a:cubicBezTo>
                    <a:pt x="11" y="190"/>
                    <a:pt x="11" y="186"/>
                    <a:pt x="11" y="182"/>
                  </a:cubicBezTo>
                  <a:cubicBezTo>
                    <a:pt x="12" y="174"/>
                    <a:pt x="12" y="167"/>
                    <a:pt x="12" y="159"/>
                  </a:cubicBezTo>
                  <a:cubicBezTo>
                    <a:pt x="13" y="144"/>
                    <a:pt x="14" y="129"/>
                    <a:pt x="14" y="114"/>
                  </a:cubicBezTo>
                  <a:cubicBezTo>
                    <a:pt x="14" y="98"/>
                    <a:pt x="14" y="83"/>
                    <a:pt x="14" y="68"/>
                  </a:cubicBezTo>
                  <a:cubicBezTo>
                    <a:pt x="14" y="57"/>
                    <a:pt x="14" y="47"/>
                    <a:pt x="14" y="36"/>
                  </a:cubicBezTo>
                  <a:cubicBezTo>
                    <a:pt x="14" y="32"/>
                    <a:pt x="14" y="27"/>
                    <a:pt x="14" y="22"/>
                  </a:cubicBezTo>
                  <a:cubicBezTo>
                    <a:pt x="13" y="18"/>
                    <a:pt x="12" y="14"/>
                    <a:pt x="14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7" y="10"/>
                    <a:pt x="21" y="14"/>
                    <a:pt x="24" y="17"/>
                  </a:cubicBezTo>
                  <a:cubicBezTo>
                    <a:pt x="28" y="21"/>
                    <a:pt x="31" y="24"/>
                    <a:pt x="34" y="29"/>
                  </a:cubicBezTo>
                  <a:cubicBezTo>
                    <a:pt x="41" y="39"/>
                    <a:pt x="44" y="53"/>
                    <a:pt x="47" y="65"/>
                  </a:cubicBezTo>
                  <a:cubicBezTo>
                    <a:pt x="49" y="79"/>
                    <a:pt x="52" y="93"/>
                    <a:pt x="52" y="108"/>
                  </a:cubicBezTo>
                  <a:cubicBezTo>
                    <a:pt x="52" y="122"/>
                    <a:pt x="51" y="135"/>
                    <a:pt x="48" y="149"/>
                  </a:cubicBezTo>
                  <a:cubicBezTo>
                    <a:pt x="43" y="169"/>
                    <a:pt x="36" y="189"/>
                    <a:pt x="25" y="206"/>
                  </a:cubicBezTo>
                  <a:cubicBezTo>
                    <a:pt x="22" y="210"/>
                    <a:pt x="13" y="224"/>
                    <a:pt x="8" y="216"/>
                  </a:cubicBezTo>
                  <a:cubicBezTo>
                    <a:pt x="6" y="213"/>
                    <a:pt x="6" y="208"/>
                    <a:pt x="5" y="204"/>
                  </a:cubicBezTo>
                  <a:cubicBezTo>
                    <a:pt x="5" y="197"/>
                    <a:pt x="6" y="190"/>
                    <a:pt x="6" y="182"/>
                  </a:cubicBezTo>
                  <a:cubicBezTo>
                    <a:pt x="7" y="175"/>
                    <a:pt x="8" y="167"/>
                    <a:pt x="8" y="160"/>
                  </a:cubicBezTo>
                  <a:cubicBezTo>
                    <a:pt x="9" y="152"/>
                    <a:pt x="8" y="145"/>
                    <a:pt x="9" y="137"/>
                  </a:cubicBezTo>
                  <a:cubicBezTo>
                    <a:pt x="9" y="122"/>
                    <a:pt x="9" y="106"/>
                    <a:pt x="10" y="91"/>
                  </a:cubicBezTo>
                  <a:cubicBezTo>
                    <a:pt x="10" y="76"/>
                    <a:pt x="11" y="60"/>
                    <a:pt x="11" y="45"/>
                  </a:cubicBezTo>
                  <a:cubicBezTo>
                    <a:pt x="11" y="37"/>
                    <a:pt x="10" y="29"/>
                    <a:pt x="10" y="21"/>
                  </a:cubicBezTo>
                  <a:cubicBezTo>
                    <a:pt x="9" y="17"/>
                    <a:pt x="9" y="14"/>
                    <a:pt x="10" y="10"/>
                  </a:cubicBezTo>
                  <a:cubicBezTo>
                    <a:pt x="11" y="8"/>
                    <a:pt x="13" y="9"/>
                    <a:pt x="14" y="10"/>
                  </a:cubicBezTo>
                  <a:cubicBezTo>
                    <a:pt x="20" y="14"/>
                    <a:pt x="25" y="21"/>
                    <a:pt x="29" y="27"/>
                  </a:cubicBezTo>
                  <a:cubicBezTo>
                    <a:pt x="33" y="31"/>
                    <a:pt x="37" y="36"/>
                    <a:pt x="40" y="41"/>
                  </a:cubicBezTo>
                  <a:cubicBezTo>
                    <a:pt x="46" y="53"/>
                    <a:pt x="49" y="66"/>
                    <a:pt x="52" y="78"/>
                  </a:cubicBezTo>
                  <a:cubicBezTo>
                    <a:pt x="57" y="104"/>
                    <a:pt x="57" y="131"/>
                    <a:pt x="49" y="157"/>
                  </a:cubicBezTo>
                  <a:cubicBezTo>
                    <a:pt x="46" y="170"/>
                    <a:pt x="40" y="183"/>
                    <a:pt x="34" y="195"/>
                  </a:cubicBezTo>
                  <a:cubicBezTo>
                    <a:pt x="29" y="204"/>
                    <a:pt x="23" y="214"/>
                    <a:pt x="16" y="222"/>
                  </a:cubicBezTo>
                  <a:cubicBezTo>
                    <a:pt x="14" y="224"/>
                    <a:pt x="9" y="228"/>
                    <a:pt x="7" y="223"/>
                  </a:cubicBezTo>
                  <a:cubicBezTo>
                    <a:pt x="6" y="220"/>
                    <a:pt x="7" y="215"/>
                    <a:pt x="7" y="212"/>
                  </a:cubicBezTo>
                  <a:cubicBezTo>
                    <a:pt x="8" y="205"/>
                    <a:pt x="8" y="198"/>
                    <a:pt x="8" y="192"/>
                  </a:cubicBezTo>
                  <a:cubicBezTo>
                    <a:pt x="9" y="184"/>
                    <a:pt x="9" y="177"/>
                    <a:pt x="10" y="169"/>
                  </a:cubicBezTo>
                  <a:cubicBezTo>
                    <a:pt x="12" y="154"/>
                    <a:pt x="12" y="138"/>
                    <a:pt x="13" y="123"/>
                  </a:cubicBezTo>
                  <a:cubicBezTo>
                    <a:pt x="14" y="108"/>
                    <a:pt x="16" y="93"/>
                    <a:pt x="16" y="78"/>
                  </a:cubicBezTo>
                  <a:cubicBezTo>
                    <a:pt x="16" y="65"/>
                    <a:pt x="15" y="53"/>
                    <a:pt x="14" y="40"/>
                  </a:cubicBezTo>
                  <a:cubicBezTo>
                    <a:pt x="13" y="30"/>
                    <a:pt x="8" y="21"/>
                    <a:pt x="10" y="11"/>
                  </a:cubicBezTo>
                  <a:cubicBezTo>
                    <a:pt x="10" y="11"/>
                    <a:pt x="9" y="12"/>
                    <a:pt x="9" y="12"/>
                  </a:cubicBezTo>
                  <a:cubicBezTo>
                    <a:pt x="13" y="12"/>
                    <a:pt x="17" y="16"/>
                    <a:pt x="20" y="19"/>
                  </a:cubicBezTo>
                  <a:cubicBezTo>
                    <a:pt x="24" y="22"/>
                    <a:pt x="27" y="26"/>
                    <a:pt x="30" y="30"/>
                  </a:cubicBezTo>
                  <a:cubicBezTo>
                    <a:pt x="37" y="39"/>
                    <a:pt x="41" y="51"/>
                    <a:pt x="45" y="62"/>
                  </a:cubicBezTo>
                  <a:cubicBezTo>
                    <a:pt x="52" y="83"/>
                    <a:pt x="56" y="105"/>
                    <a:pt x="55" y="127"/>
                  </a:cubicBezTo>
                  <a:cubicBezTo>
                    <a:pt x="54" y="162"/>
                    <a:pt x="41" y="203"/>
                    <a:pt x="8" y="221"/>
                  </a:cubicBezTo>
                  <a:cubicBezTo>
                    <a:pt x="8" y="221"/>
                    <a:pt x="9" y="222"/>
                    <a:pt x="9" y="223"/>
                  </a:cubicBezTo>
                  <a:cubicBezTo>
                    <a:pt x="18" y="213"/>
                    <a:pt x="27" y="205"/>
                    <a:pt x="34" y="195"/>
                  </a:cubicBezTo>
                  <a:cubicBezTo>
                    <a:pt x="42" y="185"/>
                    <a:pt x="46" y="173"/>
                    <a:pt x="50" y="161"/>
                  </a:cubicBezTo>
                  <a:cubicBezTo>
                    <a:pt x="56" y="138"/>
                    <a:pt x="59" y="114"/>
                    <a:pt x="56" y="91"/>
                  </a:cubicBezTo>
                  <a:cubicBezTo>
                    <a:pt x="54" y="75"/>
                    <a:pt x="51" y="58"/>
                    <a:pt x="45" y="43"/>
                  </a:cubicBezTo>
                  <a:cubicBezTo>
                    <a:pt x="40" y="29"/>
                    <a:pt x="31" y="14"/>
                    <a:pt x="15" y="10"/>
                  </a:cubicBezTo>
                  <a:cubicBezTo>
                    <a:pt x="14" y="10"/>
                    <a:pt x="12" y="10"/>
                    <a:pt x="11" y="10"/>
                  </a:cubicBezTo>
                  <a:cubicBezTo>
                    <a:pt x="10" y="9"/>
                    <a:pt x="9" y="10"/>
                    <a:pt x="9" y="11"/>
                  </a:cubicBezTo>
                  <a:cubicBezTo>
                    <a:pt x="12" y="25"/>
                    <a:pt x="11" y="40"/>
                    <a:pt x="10" y="54"/>
                  </a:cubicBezTo>
                  <a:cubicBezTo>
                    <a:pt x="9" y="69"/>
                    <a:pt x="8" y="84"/>
                    <a:pt x="8" y="98"/>
                  </a:cubicBezTo>
                  <a:cubicBezTo>
                    <a:pt x="7" y="129"/>
                    <a:pt x="8" y="159"/>
                    <a:pt x="8" y="190"/>
                  </a:cubicBezTo>
                  <a:cubicBezTo>
                    <a:pt x="8" y="199"/>
                    <a:pt x="8" y="209"/>
                    <a:pt x="8" y="218"/>
                  </a:cubicBezTo>
                  <a:cubicBezTo>
                    <a:pt x="9" y="218"/>
                    <a:pt x="9" y="218"/>
                    <a:pt x="10" y="218"/>
                  </a:cubicBezTo>
                  <a:cubicBezTo>
                    <a:pt x="7" y="160"/>
                    <a:pt x="21" y="103"/>
                    <a:pt x="16" y="45"/>
                  </a:cubicBezTo>
                  <a:cubicBezTo>
                    <a:pt x="16" y="38"/>
                    <a:pt x="15" y="32"/>
                    <a:pt x="14" y="25"/>
                  </a:cubicBezTo>
                  <a:cubicBezTo>
                    <a:pt x="13" y="24"/>
                    <a:pt x="11" y="24"/>
                    <a:pt x="11" y="2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0" name="Freeform 543"/>
            <p:cNvSpPr/>
            <p:nvPr/>
          </p:nvSpPr>
          <p:spPr bwMode="auto">
            <a:xfrm>
              <a:off x="2636" y="1533"/>
              <a:ext cx="69" cy="275"/>
            </a:xfrm>
            <a:custGeom>
              <a:avLst/>
              <a:gdLst>
                <a:gd name="T0" fmla="*/ 5 w 54"/>
                <a:gd name="T1" fmla="*/ 18 h 213"/>
                <a:gd name="T2" fmla="*/ 7 w 54"/>
                <a:gd name="T3" fmla="*/ 55 h 213"/>
                <a:gd name="T4" fmla="*/ 5 w 54"/>
                <a:gd name="T5" fmla="*/ 100 h 213"/>
                <a:gd name="T6" fmla="*/ 4 w 54"/>
                <a:gd name="T7" fmla="*/ 121 h 213"/>
                <a:gd name="T8" fmla="*/ 2 w 54"/>
                <a:gd name="T9" fmla="*/ 144 h 213"/>
                <a:gd name="T10" fmla="*/ 2 w 54"/>
                <a:gd name="T11" fmla="*/ 187 h 213"/>
                <a:gd name="T12" fmla="*/ 4 w 54"/>
                <a:gd name="T13" fmla="*/ 187 h 213"/>
                <a:gd name="T14" fmla="*/ 7 w 54"/>
                <a:gd name="T15" fmla="*/ 25 h 213"/>
                <a:gd name="T16" fmla="*/ 5 w 54"/>
                <a:gd name="T17" fmla="*/ 25 h 213"/>
                <a:gd name="T18" fmla="*/ 9 w 54"/>
                <a:gd name="T19" fmla="*/ 61 h 213"/>
                <a:gd name="T20" fmla="*/ 8 w 54"/>
                <a:gd name="T21" fmla="*/ 104 h 213"/>
                <a:gd name="T22" fmla="*/ 5 w 54"/>
                <a:gd name="T23" fmla="*/ 149 h 213"/>
                <a:gd name="T24" fmla="*/ 1 w 54"/>
                <a:gd name="T25" fmla="*/ 191 h 213"/>
                <a:gd name="T26" fmla="*/ 2 w 54"/>
                <a:gd name="T27" fmla="*/ 212 h 213"/>
                <a:gd name="T28" fmla="*/ 4 w 54"/>
                <a:gd name="T29" fmla="*/ 213 h 213"/>
                <a:gd name="T30" fmla="*/ 40 w 54"/>
                <a:gd name="T31" fmla="*/ 157 h 213"/>
                <a:gd name="T32" fmla="*/ 53 w 54"/>
                <a:gd name="T33" fmla="*/ 75 h 213"/>
                <a:gd name="T34" fmla="*/ 38 w 54"/>
                <a:gd name="T35" fmla="*/ 24 h 213"/>
                <a:gd name="T36" fmla="*/ 2 w 54"/>
                <a:gd name="T37" fmla="*/ 0 h 213"/>
                <a:gd name="T38" fmla="*/ 2 w 54"/>
                <a:gd name="T39" fmla="*/ 2 h 213"/>
                <a:gd name="T40" fmla="*/ 29 w 54"/>
                <a:gd name="T41" fmla="*/ 18 h 213"/>
                <a:gd name="T42" fmla="*/ 47 w 54"/>
                <a:gd name="T43" fmla="*/ 49 h 213"/>
                <a:gd name="T44" fmla="*/ 50 w 54"/>
                <a:gd name="T45" fmla="*/ 88 h 213"/>
                <a:gd name="T46" fmla="*/ 45 w 54"/>
                <a:gd name="T47" fmla="*/ 131 h 213"/>
                <a:gd name="T48" fmla="*/ 2 w 54"/>
                <a:gd name="T49" fmla="*/ 211 h 213"/>
                <a:gd name="T50" fmla="*/ 4 w 54"/>
                <a:gd name="T51" fmla="*/ 212 h 213"/>
                <a:gd name="T52" fmla="*/ 5 w 54"/>
                <a:gd name="T53" fmla="*/ 170 h 213"/>
                <a:gd name="T54" fmla="*/ 9 w 54"/>
                <a:gd name="T55" fmla="*/ 128 h 213"/>
                <a:gd name="T56" fmla="*/ 11 w 54"/>
                <a:gd name="T57" fmla="*/ 81 h 213"/>
                <a:gd name="T58" fmla="*/ 11 w 54"/>
                <a:gd name="T59" fmla="*/ 43 h 213"/>
                <a:gd name="T60" fmla="*/ 7 w 54"/>
                <a:gd name="T61" fmla="*/ 24 h 213"/>
                <a:gd name="T62" fmla="*/ 5 w 54"/>
                <a:gd name="T63" fmla="*/ 25 h 213"/>
                <a:gd name="T64" fmla="*/ 2 w 54"/>
                <a:gd name="T65" fmla="*/ 187 h 213"/>
                <a:gd name="T66" fmla="*/ 4 w 54"/>
                <a:gd name="T67" fmla="*/ 187 h 213"/>
                <a:gd name="T68" fmla="*/ 5 w 54"/>
                <a:gd name="T69" fmla="*/ 144 h 213"/>
                <a:gd name="T70" fmla="*/ 7 w 54"/>
                <a:gd name="T71" fmla="*/ 122 h 213"/>
                <a:gd name="T72" fmla="*/ 7 w 54"/>
                <a:gd name="T73" fmla="*/ 100 h 213"/>
                <a:gd name="T74" fmla="*/ 9 w 54"/>
                <a:gd name="T75" fmla="*/ 55 h 213"/>
                <a:gd name="T76" fmla="*/ 7 w 54"/>
                <a:gd name="T77" fmla="*/ 17 h 213"/>
                <a:gd name="T78" fmla="*/ 5 w 54"/>
                <a:gd name="T79" fmla="*/ 18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4" h="213">
                  <a:moveTo>
                    <a:pt x="5" y="18"/>
                  </a:moveTo>
                  <a:cubicBezTo>
                    <a:pt x="8" y="30"/>
                    <a:pt x="7" y="43"/>
                    <a:pt x="7" y="55"/>
                  </a:cubicBezTo>
                  <a:cubicBezTo>
                    <a:pt x="7" y="70"/>
                    <a:pt x="6" y="85"/>
                    <a:pt x="5" y="100"/>
                  </a:cubicBezTo>
                  <a:cubicBezTo>
                    <a:pt x="5" y="107"/>
                    <a:pt x="5" y="114"/>
                    <a:pt x="4" y="121"/>
                  </a:cubicBezTo>
                  <a:cubicBezTo>
                    <a:pt x="4" y="129"/>
                    <a:pt x="3" y="136"/>
                    <a:pt x="2" y="144"/>
                  </a:cubicBezTo>
                  <a:cubicBezTo>
                    <a:pt x="1" y="158"/>
                    <a:pt x="0" y="173"/>
                    <a:pt x="2" y="187"/>
                  </a:cubicBezTo>
                  <a:cubicBezTo>
                    <a:pt x="2" y="189"/>
                    <a:pt x="4" y="189"/>
                    <a:pt x="4" y="187"/>
                  </a:cubicBezTo>
                  <a:cubicBezTo>
                    <a:pt x="5" y="133"/>
                    <a:pt x="4" y="79"/>
                    <a:pt x="7" y="25"/>
                  </a:cubicBezTo>
                  <a:cubicBezTo>
                    <a:pt x="7" y="25"/>
                    <a:pt x="6" y="25"/>
                    <a:pt x="5" y="25"/>
                  </a:cubicBezTo>
                  <a:cubicBezTo>
                    <a:pt x="9" y="36"/>
                    <a:pt x="9" y="49"/>
                    <a:pt x="9" y="61"/>
                  </a:cubicBezTo>
                  <a:cubicBezTo>
                    <a:pt x="8" y="76"/>
                    <a:pt x="8" y="89"/>
                    <a:pt x="8" y="104"/>
                  </a:cubicBezTo>
                  <a:cubicBezTo>
                    <a:pt x="7" y="119"/>
                    <a:pt x="6" y="134"/>
                    <a:pt x="5" y="149"/>
                  </a:cubicBezTo>
                  <a:cubicBezTo>
                    <a:pt x="4" y="163"/>
                    <a:pt x="2" y="177"/>
                    <a:pt x="1" y="191"/>
                  </a:cubicBezTo>
                  <a:cubicBezTo>
                    <a:pt x="1" y="198"/>
                    <a:pt x="1" y="205"/>
                    <a:pt x="2" y="212"/>
                  </a:cubicBezTo>
                  <a:cubicBezTo>
                    <a:pt x="2" y="213"/>
                    <a:pt x="3" y="213"/>
                    <a:pt x="4" y="213"/>
                  </a:cubicBezTo>
                  <a:cubicBezTo>
                    <a:pt x="24" y="200"/>
                    <a:pt x="34" y="179"/>
                    <a:pt x="40" y="157"/>
                  </a:cubicBezTo>
                  <a:cubicBezTo>
                    <a:pt x="48" y="131"/>
                    <a:pt x="54" y="103"/>
                    <a:pt x="53" y="75"/>
                  </a:cubicBezTo>
                  <a:cubicBezTo>
                    <a:pt x="52" y="57"/>
                    <a:pt x="48" y="39"/>
                    <a:pt x="38" y="24"/>
                  </a:cubicBezTo>
                  <a:cubicBezTo>
                    <a:pt x="29" y="12"/>
                    <a:pt x="16" y="6"/>
                    <a:pt x="2" y="0"/>
                  </a:cubicBezTo>
                  <a:cubicBezTo>
                    <a:pt x="1" y="0"/>
                    <a:pt x="0" y="2"/>
                    <a:pt x="2" y="2"/>
                  </a:cubicBezTo>
                  <a:cubicBezTo>
                    <a:pt x="11" y="6"/>
                    <a:pt x="21" y="11"/>
                    <a:pt x="29" y="18"/>
                  </a:cubicBezTo>
                  <a:cubicBezTo>
                    <a:pt x="38" y="26"/>
                    <a:pt x="43" y="38"/>
                    <a:pt x="47" y="49"/>
                  </a:cubicBezTo>
                  <a:cubicBezTo>
                    <a:pt x="50" y="62"/>
                    <a:pt x="51" y="75"/>
                    <a:pt x="50" y="88"/>
                  </a:cubicBezTo>
                  <a:cubicBezTo>
                    <a:pt x="50" y="102"/>
                    <a:pt x="48" y="117"/>
                    <a:pt x="45" y="131"/>
                  </a:cubicBezTo>
                  <a:cubicBezTo>
                    <a:pt x="38" y="160"/>
                    <a:pt x="30" y="194"/>
                    <a:pt x="2" y="211"/>
                  </a:cubicBezTo>
                  <a:cubicBezTo>
                    <a:pt x="3" y="211"/>
                    <a:pt x="4" y="212"/>
                    <a:pt x="4" y="212"/>
                  </a:cubicBezTo>
                  <a:cubicBezTo>
                    <a:pt x="2" y="198"/>
                    <a:pt x="4" y="184"/>
                    <a:pt x="5" y="170"/>
                  </a:cubicBezTo>
                  <a:cubicBezTo>
                    <a:pt x="7" y="156"/>
                    <a:pt x="8" y="142"/>
                    <a:pt x="9" y="128"/>
                  </a:cubicBezTo>
                  <a:cubicBezTo>
                    <a:pt x="10" y="112"/>
                    <a:pt x="10" y="97"/>
                    <a:pt x="11" y="81"/>
                  </a:cubicBezTo>
                  <a:cubicBezTo>
                    <a:pt x="11" y="69"/>
                    <a:pt x="11" y="56"/>
                    <a:pt x="11" y="43"/>
                  </a:cubicBezTo>
                  <a:cubicBezTo>
                    <a:pt x="10" y="37"/>
                    <a:pt x="10" y="30"/>
                    <a:pt x="7" y="24"/>
                  </a:cubicBezTo>
                  <a:cubicBezTo>
                    <a:pt x="7" y="23"/>
                    <a:pt x="5" y="23"/>
                    <a:pt x="5" y="25"/>
                  </a:cubicBezTo>
                  <a:cubicBezTo>
                    <a:pt x="2" y="79"/>
                    <a:pt x="2" y="133"/>
                    <a:pt x="2" y="187"/>
                  </a:cubicBezTo>
                  <a:cubicBezTo>
                    <a:pt x="2" y="187"/>
                    <a:pt x="3" y="187"/>
                    <a:pt x="4" y="187"/>
                  </a:cubicBezTo>
                  <a:cubicBezTo>
                    <a:pt x="3" y="173"/>
                    <a:pt x="4" y="158"/>
                    <a:pt x="5" y="144"/>
                  </a:cubicBezTo>
                  <a:cubicBezTo>
                    <a:pt x="5" y="137"/>
                    <a:pt x="6" y="129"/>
                    <a:pt x="7" y="122"/>
                  </a:cubicBezTo>
                  <a:cubicBezTo>
                    <a:pt x="7" y="115"/>
                    <a:pt x="7" y="107"/>
                    <a:pt x="7" y="100"/>
                  </a:cubicBezTo>
                  <a:cubicBezTo>
                    <a:pt x="8" y="85"/>
                    <a:pt x="10" y="70"/>
                    <a:pt x="9" y="55"/>
                  </a:cubicBezTo>
                  <a:cubicBezTo>
                    <a:pt x="9" y="42"/>
                    <a:pt x="11" y="29"/>
                    <a:pt x="7" y="17"/>
                  </a:cubicBezTo>
                  <a:cubicBezTo>
                    <a:pt x="7" y="16"/>
                    <a:pt x="5" y="17"/>
                    <a:pt x="5" y="1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1" name="Freeform 544"/>
            <p:cNvSpPr/>
            <p:nvPr/>
          </p:nvSpPr>
          <p:spPr bwMode="auto">
            <a:xfrm>
              <a:off x="2691" y="1528"/>
              <a:ext cx="76" cy="293"/>
            </a:xfrm>
            <a:custGeom>
              <a:avLst/>
              <a:gdLst>
                <a:gd name="T0" fmla="*/ 33 w 59"/>
                <a:gd name="T1" fmla="*/ 94 h 227"/>
                <a:gd name="T2" fmla="*/ 11 w 59"/>
                <a:gd name="T3" fmla="*/ 202 h 227"/>
                <a:gd name="T4" fmla="*/ 19 w 59"/>
                <a:gd name="T5" fmla="*/ 201 h 227"/>
                <a:gd name="T6" fmla="*/ 29 w 59"/>
                <a:gd name="T7" fmla="*/ 141 h 227"/>
                <a:gd name="T8" fmla="*/ 46 w 59"/>
                <a:gd name="T9" fmla="*/ 52 h 227"/>
                <a:gd name="T10" fmla="*/ 48 w 59"/>
                <a:gd name="T11" fmla="*/ 5 h 227"/>
                <a:gd name="T12" fmla="*/ 35 w 59"/>
                <a:gd name="T13" fmla="*/ 67 h 227"/>
                <a:gd name="T14" fmla="*/ 25 w 59"/>
                <a:gd name="T15" fmla="*/ 65 h 227"/>
                <a:gd name="T16" fmla="*/ 16 w 59"/>
                <a:gd name="T17" fmla="*/ 22 h 227"/>
                <a:gd name="T18" fmla="*/ 27 w 59"/>
                <a:gd name="T19" fmla="*/ 98 h 227"/>
                <a:gd name="T20" fmla="*/ 5 w 59"/>
                <a:gd name="T21" fmla="*/ 11 h 227"/>
                <a:gd name="T22" fmla="*/ 17 w 59"/>
                <a:gd name="T23" fmla="*/ 45 h 227"/>
                <a:gd name="T24" fmla="*/ 22 w 59"/>
                <a:gd name="T25" fmla="*/ 90 h 227"/>
                <a:gd name="T26" fmla="*/ 40 w 59"/>
                <a:gd name="T27" fmla="*/ 52 h 227"/>
                <a:gd name="T28" fmla="*/ 51 w 59"/>
                <a:gd name="T29" fmla="*/ 1 h 227"/>
                <a:gd name="T30" fmla="*/ 29 w 59"/>
                <a:gd name="T31" fmla="*/ 119 h 227"/>
                <a:gd name="T32" fmla="*/ 13 w 59"/>
                <a:gd name="T33" fmla="*/ 225 h 227"/>
                <a:gd name="T34" fmla="*/ 28 w 59"/>
                <a:gd name="T35" fmla="*/ 143 h 227"/>
                <a:gd name="T36" fmla="*/ 55 w 59"/>
                <a:gd name="T37" fmla="*/ 4 h 227"/>
                <a:gd name="T38" fmla="*/ 39 w 59"/>
                <a:gd name="T39" fmla="*/ 87 h 227"/>
                <a:gd name="T40" fmla="*/ 15 w 59"/>
                <a:gd name="T41" fmla="*/ 198 h 227"/>
                <a:gd name="T42" fmla="*/ 21 w 59"/>
                <a:gd name="T43" fmla="*/ 188 h 227"/>
                <a:gd name="T44" fmla="*/ 43 w 59"/>
                <a:gd name="T45" fmla="*/ 60 h 227"/>
                <a:gd name="T46" fmla="*/ 46 w 59"/>
                <a:gd name="T47" fmla="*/ 45 h 227"/>
                <a:gd name="T48" fmla="*/ 19 w 59"/>
                <a:gd name="T49" fmla="*/ 178 h 227"/>
                <a:gd name="T50" fmla="*/ 17 w 59"/>
                <a:gd name="T51" fmla="*/ 172 h 227"/>
                <a:gd name="T52" fmla="*/ 23 w 59"/>
                <a:gd name="T53" fmla="*/ 55 h 227"/>
                <a:gd name="T54" fmla="*/ 15 w 59"/>
                <a:gd name="T55" fmla="*/ 36 h 227"/>
                <a:gd name="T56" fmla="*/ 17 w 59"/>
                <a:gd name="T57" fmla="*/ 34 h 227"/>
                <a:gd name="T58" fmla="*/ 16 w 59"/>
                <a:gd name="T59" fmla="*/ 41 h 227"/>
                <a:gd name="T60" fmla="*/ 22 w 59"/>
                <a:gd name="T61" fmla="*/ 112 h 227"/>
                <a:gd name="T62" fmla="*/ 11 w 59"/>
                <a:gd name="T63" fmla="*/ 216 h 227"/>
                <a:gd name="T64" fmla="*/ 47 w 59"/>
                <a:gd name="T65" fmla="*/ 51 h 227"/>
                <a:gd name="T66" fmla="*/ 56 w 59"/>
                <a:gd name="T67" fmla="*/ 3 h 227"/>
                <a:gd name="T68" fmla="*/ 20 w 59"/>
                <a:gd name="T69" fmla="*/ 175 h 227"/>
                <a:gd name="T70" fmla="*/ 12 w 59"/>
                <a:gd name="T71" fmla="*/ 220 h 227"/>
                <a:gd name="T72" fmla="*/ 33 w 59"/>
                <a:gd name="T73" fmla="*/ 133 h 227"/>
                <a:gd name="T74" fmla="*/ 55 w 59"/>
                <a:gd name="T75" fmla="*/ 4 h 227"/>
                <a:gd name="T76" fmla="*/ 26 w 59"/>
                <a:gd name="T77" fmla="*/ 135 h 227"/>
                <a:gd name="T78" fmla="*/ 15 w 59"/>
                <a:gd name="T79" fmla="*/ 226 h 227"/>
                <a:gd name="T80" fmla="*/ 35 w 59"/>
                <a:gd name="T81" fmla="*/ 97 h 227"/>
                <a:gd name="T82" fmla="*/ 51 w 59"/>
                <a:gd name="T83" fmla="*/ 2 h 227"/>
                <a:gd name="T84" fmla="*/ 33 w 59"/>
                <a:gd name="T85" fmla="*/ 72 h 227"/>
                <a:gd name="T86" fmla="*/ 23 w 59"/>
                <a:gd name="T87" fmla="*/ 78 h 227"/>
                <a:gd name="T88" fmla="*/ 13 w 59"/>
                <a:gd name="T89" fmla="*/ 25 h 227"/>
                <a:gd name="T90" fmla="*/ 20 w 59"/>
                <a:gd name="T91" fmla="*/ 53 h 227"/>
                <a:gd name="T92" fmla="*/ 27 w 59"/>
                <a:gd name="T93" fmla="*/ 64 h 227"/>
                <a:gd name="T94" fmla="*/ 5 w 59"/>
                <a:gd name="T95" fmla="*/ 6 h 227"/>
                <a:gd name="T96" fmla="*/ 24 w 59"/>
                <a:gd name="T97" fmla="*/ 121 h 227"/>
                <a:gd name="T98" fmla="*/ 44 w 59"/>
                <a:gd name="T99" fmla="*/ 37 h 227"/>
                <a:gd name="T100" fmla="*/ 48 w 59"/>
                <a:gd name="T101" fmla="*/ 6 h 227"/>
                <a:gd name="T102" fmla="*/ 38 w 59"/>
                <a:gd name="T103" fmla="*/ 70 h 227"/>
                <a:gd name="T104" fmla="*/ 23 w 59"/>
                <a:gd name="T105" fmla="*/ 158 h 227"/>
                <a:gd name="T106" fmla="*/ 14 w 59"/>
                <a:gd name="T107" fmla="*/ 210 h 227"/>
                <a:gd name="T108" fmla="*/ 14 w 59"/>
                <a:gd name="T109" fmla="*/ 201 h 227"/>
                <a:gd name="T110" fmla="*/ 35 w 59"/>
                <a:gd name="T111" fmla="*/ 93 h 227"/>
                <a:gd name="T112" fmla="*/ 46 w 59"/>
                <a:gd name="T113" fmla="*/ 1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9" h="227">
                  <a:moveTo>
                    <a:pt x="46" y="17"/>
                  </a:moveTo>
                  <a:cubicBezTo>
                    <a:pt x="48" y="30"/>
                    <a:pt x="45" y="43"/>
                    <a:pt x="42" y="55"/>
                  </a:cubicBezTo>
                  <a:cubicBezTo>
                    <a:pt x="39" y="68"/>
                    <a:pt x="35" y="81"/>
                    <a:pt x="33" y="94"/>
                  </a:cubicBezTo>
                  <a:cubicBezTo>
                    <a:pt x="29" y="109"/>
                    <a:pt x="26" y="123"/>
                    <a:pt x="23" y="138"/>
                  </a:cubicBezTo>
                  <a:cubicBezTo>
                    <a:pt x="19" y="153"/>
                    <a:pt x="17" y="168"/>
                    <a:pt x="15" y="183"/>
                  </a:cubicBezTo>
                  <a:cubicBezTo>
                    <a:pt x="14" y="189"/>
                    <a:pt x="13" y="196"/>
                    <a:pt x="11" y="202"/>
                  </a:cubicBezTo>
                  <a:cubicBezTo>
                    <a:pt x="10" y="207"/>
                    <a:pt x="8" y="213"/>
                    <a:pt x="9" y="218"/>
                  </a:cubicBezTo>
                  <a:cubicBezTo>
                    <a:pt x="9" y="219"/>
                    <a:pt x="10" y="219"/>
                    <a:pt x="11" y="219"/>
                  </a:cubicBezTo>
                  <a:cubicBezTo>
                    <a:pt x="16" y="216"/>
                    <a:pt x="18" y="207"/>
                    <a:pt x="19" y="201"/>
                  </a:cubicBezTo>
                  <a:cubicBezTo>
                    <a:pt x="20" y="193"/>
                    <a:pt x="21" y="184"/>
                    <a:pt x="22" y="176"/>
                  </a:cubicBezTo>
                  <a:cubicBezTo>
                    <a:pt x="23" y="171"/>
                    <a:pt x="24" y="167"/>
                    <a:pt x="25" y="163"/>
                  </a:cubicBezTo>
                  <a:cubicBezTo>
                    <a:pt x="26" y="155"/>
                    <a:pt x="28" y="148"/>
                    <a:pt x="29" y="141"/>
                  </a:cubicBezTo>
                  <a:cubicBezTo>
                    <a:pt x="32" y="126"/>
                    <a:pt x="34" y="112"/>
                    <a:pt x="36" y="97"/>
                  </a:cubicBezTo>
                  <a:cubicBezTo>
                    <a:pt x="37" y="89"/>
                    <a:pt x="38" y="82"/>
                    <a:pt x="40" y="74"/>
                  </a:cubicBezTo>
                  <a:cubicBezTo>
                    <a:pt x="41" y="67"/>
                    <a:pt x="44" y="59"/>
                    <a:pt x="46" y="52"/>
                  </a:cubicBezTo>
                  <a:cubicBezTo>
                    <a:pt x="47" y="44"/>
                    <a:pt x="49" y="37"/>
                    <a:pt x="50" y="29"/>
                  </a:cubicBezTo>
                  <a:cubicBezTo>
                    <a:pt x="51" y="21"/>
                    <a:pt x="50" y="14"/>
                    <a:pt x="51" y="6"/>
                  </a:cubicBezTo>
                  <a:cubicBezTo>
                    <a:pt x="51" y="4"/>
                    <a:pt x="49" y="4"/>
                    <a:pt x="48" y="5"/>
                  </a:cubicBezTo>
                  <a:cubicBezTo>
                    <a:pt x="46" y="10"/>
                    <a:pt x="46" y="15"/>
                    <a:pt x="45" y="19"/>
                  </a:cubicBezTo>
                  <a:cubicBezTo>
                    <a:pt x="44" y="25"/>
                    <a:pt x="43" y="30"/>
                    <a:pt x="42" y="35"/>
                  </a:cubicBezTo>
                  <a:cubicBezTo>
                    <a:pt x="40" y="46"/>
                    <a:pt x="37" y="56"/>
                    <a:pt x="35" y="67"/>
                  </a:cubicBezTo>
                  <a:cubicBezTo>
                    <a:pt x="31" y="85"/>
                    <a:pt x="32" y="104"/>
                    <a:pt x="24" y="121"/>
                  </a:cubicBezTo>
                  <a:cubicBezTo>
                    <a:pt x="25" y="121"/>
                    <a:pt x="26" y="121"/>
                    <a:pt x="27" y="122"/>
                  </a:cubicBezTo>
                  <a:cubicBezTo>
                    <a:pt x="32" y="103"/>
                    <a:pt x="29" y="83"/>
                    <a:pt x="25" y="65"/>
                  </a:cubicBezTo>
                  <a:cubicBezTo>
                    <a:pt x="22" y="44"/>
                    <a:pt x="15" y="25"/>
                    <a:pt x="6" y="6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11" y="9"/>
                    <a:pt x="14" y="17"/>
                    <a:pt x="16" y="22"/>
                  </a:cubicBezTo>
                  <a:cubicBezTo>
                    <a:pt x="19" y="29"/>
                    <a:pt x="20" y="36"/>
                    <a:pt x="22" y="44"/>
                  </a:cubicBezTo>
                  <a:cubicBezTo>
                    <a:pt x="23" y="51"/>
                    <a:pt x="24" y="59"/>
                    <a:pt x="25" y="67"/>
                  </a:cubicBezTo>
                  <a:cubicBezTo>
                    <a:pt x="25" y="77"/>
                    <a:pt x="24" y="88"/>
                    <a:pt x="27" y="98"/>
                  </a:cubicBezTo>
                  <a:cubicBezTo>
                    <a:pt x="28" y="99"/>
                    <a:pt x="29" y="99"/>
                    <a:pt x="30" y="98"/>
                  </a:cubicBezTo>
                  <a:cubicBezTo>
                    <a:pt x="31" y="83"/>
                    <a:pt x="28" y="68"/>
                    <a:pt x="22" y="54"/>
                  </a:cubicBezTo>
                  <a:cubicBezTo>
                    <a:pt x="17" y="39"/>
                    <a:pt x="10" y="25"/>
                    <a:pt x="5" y="11"/>
                  </a:cubicBezTo>
                  <a:cubicBezTo>
                    <a:pt x="4" y="11"/>
                    <a:pt x="4" y="11"/>
                    <a:pt x="3" y="12"/>
                  </a:cubicBezTo>
                  <a:cubicBezTo>
                    <a:pt x="7" y="16"/>
                    <a:pt x="10" y="21"/>
                    <a:pt x="12" y="27"/>
                  </a:cubicBezTo>
                  <a:cubicBezTo>
                    <a:pt x="14" y="33"/>
                    <a:pt x="16" y="39"/>
                    <a:pt x="17" y="45"/>
                  </a:cubicBezTo>
                  <a:cubicBezTo>
                    <a:pt x="19" y="53"/>
                    <a:pt x="20" y="60"/>
                    <a:pt x="20" y="68"/>
                  </a:cubicBezTo>
                  <a:cubicBezTo>
                    <a:pt x="21" y="72"/>
                    <a:pt x="21" y="76"/>
                    <a:pt x="21" y="80"/>
                  </a:cubicBezTo>
                  <a:cubicBezTo>
                    <a:pt x="21" y="83"/>
                    <a:pt x="21" y="87"/>
                    <a:pt x="22" y="90"/>
                  </a:cubicBezTo>
                  <a:cubicBezTo>
                    <a:pt x="23" y="91"/>
                    <a:pt x="23" y="91"/>
                    <a:pt x="24" y="91"/>
                  </a:cubicBezTo>
                  <a:cubicBezTo>
                    <a:pt x="29" y="88"/>
                    <a:pt x="32" y="81"/>
                    <a:pt x="34" y="75"/>
                  </a:cubicBezTo>
                  <a:cubicBezTo>
                    <a:pt x="37" y="68"/>
                    <a:pt x="38" y="60"/>
                    <a:pt x="40" y="52"/>
                  </a:cubicBezTo>
                  <a:cubicBezTo>
                    <a:pt x="42" y="45"/>
                    <a:pt x="44" y="38"/>
                    <a:pt x="46" y="31"/>
                  </a:cubicBezTo>
                  <a:cubicBezTo>
                    <a:pt x="50" y="21"/>
                    <a:pt x="54" y="12"/>
                    <a:pt x="53" y="2"/>
                  </a:cubicBezTo>
                  <a:cubicBezTo>
                    <a:pt x="53" y="0"/>
                    <a:pt x="51" y="0"/>
                    <a:pt x="51" y="1"/>
                  </a:cubicBezTo>
                  <a:cubicBezTo>
                    <a:pt x="46" y="12"/>
                    <a:pt x="45" y="23"/>
                    <a:pt x="43" y="35"/>
                  </a:cubicBezTo>
                  <a:cubicBezTo>
                    <a:pt x="42" y="48"/>
                    <a:pt x="39" y="61"/>
                    <a:pt x="36" y="74"/>
                  </a:cubicBezTo>
                  <a:cubicBezTo>
                    <a:pt x="34" y="89"/>
                    <a:pt x="32" y="104"/>
                    <a:pt x="29" y="119"/>
                  </a:cubicBezTo>
                  <a:cubicBezTo>
                    <a:pt x="26" y="134"/>
                    <a:pt x="23" y="148"/>
                    <a:pt x="21" y="163"/>
                  </a:cubicBezTo>
                  <a:cubicBezTo>
                    <a:pt x="19" y="174"/>
                    <a:pt x="19" y="184"/>
                    <a:pt x="19" y="195"/>
                  </a:cubicBezTo>
                  <a:cubicBezTo>
                    <a:pt x="19" y="205"/>
                    <a:pt x="18" y="216"/>
                    <a:pt x="13" y="225"/>
                  </a:cubicBezTo>
                  <a:cubicBezTo>
                    <a:pt x="14" y="225"/>
                    <a:pt x="14" y="225"/>
                    <a:pt x="15" y="225"/>
                  </a:cubicBezTo>
                  <a:cubicBezTo>
                    <a:pt x="20" y="213"/>
                    <a:pt x="20" y="200"/>
                    <a:pt x="21" y="187"/>
                  </a:cubicBezTo>
                  <a:cubicBezTo>
                    <a:pt x="22" y="173"/>
                    <a:pt x="25" y="158"/>
                    <a:pt x="28" y="143"/>
                  </a:cubicBezTo>
                  <a:cubicBezTo>
                    <a:pt x="30" y="128"/>
                    <a:pt x="32" y="113"/>
                    <a:pt x="34" y="98"/>
                  </a:cubicBezTo>
                  <a:cubicBezTo>
                    <a:pt x="37" y="83"/>
                    <a:pt x="40" y="69"/>
                    <a:pt x="44" y="55"/>
                  </a:cubicBezTo>
                  <a:cubicBezTo>
                    <a:pt x="48" y="38"/>
                    <a:pt x="52" y="21"/>
                    <a:pt x="55" y="4"/>
                  </a:cubicBezTo>
                  <a:cubicBezTo>
                    <a:pt x="55" y="3"/>
                    <a:pt x="53" y="2"/>
                    <a:pt x="52" y="3"/>
                  </a:cubicBezTo>
                  <a:cubicBezTo>
                    <a:pt x="48" y="16"/>
                    <a:pt x="47" y="30"/>
                    <a:pt x="45" y="43"/>
                  </a:cubicBezTo>
                  <a:cubicBezTo>
                    <a:pt x="43" y="57"/>
                    <a:pt x="41" y="72"/>
                    <a:pt x="39" y="87"/>
                  </a:cubicBezTo>
                  <a:cubicBezTo>
                    <a:pt x="37" y="101"/>
                    <a:pt x="34" y="116"/>
                    <a:pt x="31" y="131"/>
                  </a:cubicBezTo>
                  <a:cubicBezTo>
                    <a:pt x="28" y="146"/>
                    <a:pt x="24" y="161"/>
                    <a:pt x="20" y="176"/>
                  </a:cubicBezTo>
                  <a:cubicBezTo>
                    <a:pt x="19" y="183"/>
                    <a:pt x="17" y="190"/>
                    <a:pt x="15" y="198"/>
                  </a:cubicBezTo>
                  <a:cubicBezTo>
                    <a:pt x="14" y="205"/>
                    <a:pt x="13" y="212"/>
                    <a:pt x="10" y="219"/>
                  </a:cubicBezTo>
                  <a:cubicBezTo>
                    <a:pt x="9" y="220"/>
                    <a:pt x="11" y="221"/>
                    <a:pt x="12" y="220"/>
                  </a:cubicBezTo>
                  <a:cubicBezTo>
                    <a:pt x="18" y="210"/>
                    <a:pt x="19" y="198"/>
                    <a:pt x="21" y="188"/>
                  </a:cubicBezTo>
                  <a:cubicBezTo>
                    <a:pt x="23" y="174"/>
                    <a:pt x="25" y="161"/>
                    <a:pt x="28" y="148"/>
                  </a:cubicBezTo>
                  <a:cubicBezTo>
                    <a:pt x="30" y="133"/>
                    <a:pt x="33" y="118"/>
                    <a:pt x="35" y="103"/>
                  </a:cubicBezTo>
                  <a:cubicBezTo>
                    <a:pt x="38" y="89"/>
                    <a:pt x="40" y="75"/>
                    <a:pt x="43" y="60"/>
                  </a:cubicBezTo>
                  <a:cubicBezTo>
                    <a:pt x="47" y="41"/>
                    <a:pt x="52" y="22"/>
                    <a:pt x="58" y="4"/>
                  </a:cubicBezTo>
                  <a:cubicBezTo>
                    <a:pt x="58" y="3"/>
                    <a:pt x="57" y="3"/>
                    <a:pt x="56" y="3"/>
                  </a:cubicBezTo>
                  <a:cubicBezTo>
                    <a:pt x="52" y="17"/>
                    <a:pt x="50" y="31"/>
                    <a:pt x="46" y="45"/>
                  </a:cubicBezTo>
                  <a:cubicBezTo>
                    <a:pt x="43" y="59"/>
                    <a:pt x="40" y="74"/>
                    <a:pt x="37" y="89"/>
                  </a:cubicBezTo>
                  <a:cubicBezTo>
                    <a:pt x="34" y="104"/>
                    <a:pt x="31" y="119"/>
                    <a:pt x="28" y="134"/>
                  </a:cubicBezTo>
                  <a:cubicBezTo>
                    <a:pt x="25" y="148"/>
                    <a:pt x="22" y="163"/>
                    <a:pt x="19" y="178"/>
                  </a:cubicBezTo>
                  <a:cubicBezTo>
                    <a:pt x="17" y="190"/>
                    <a:pt x="16" y="204"/>
                    <a:pt x="9" y="215"/>
                  </a:cubicBezTo>
                  <a:cubicBezTo>
                    <a:pt x="10" y="215"/>
                    <a:pt x="10" y="216"/>
                    <a:pt x="11" y="216"/>
                  </a:cubicBezTo>
                  <a:cubicBezTo>
                    <a:pt x="14" y="201"/>
                    <a:pt x="16" y="186"/>
                    <a:pt x="17" y="172"/>
                  </a:cubicBezTo>
                  <a:cubicBezTo>
                    <a:pt x="19" y="157"/>
                    <a:pt x="20" y="142"/>
                    <a:pt x="22" y="127"/>
                  </a:cubicBezTo>
                  <a:cubicBezTo>
                    <a:pt x="23" y="114"/>
                    <a:pt x="27" y="101"/>
                    <a:pt x="28" y="88"/>
                  </a:cubicBezTo>
                  <a:cubicBezTo>
                    <a:pt x="28" y="77"/>
                    <a:pt x="26" y="66"/>
                    <a:pt x="23" y="55"/>
                  </a:cubicBezTo>
                  <a:cubicBezTo>
                    <a:pt x="18" y="39"/>
                    <a:pt x="12" y="24"/>
                    <a:pt x="3" y="11"/>
                  </a:cubicBezTo>
                  <a:cubicBezTo>
                    <a:pt x="2" y="11"/>
                    <a:pt x="2" y="12"/>
                    <a:pt x="1" y="12"/>
                  </a:cubicBezTo>
                  <a:cubicBezTo>
                    <a:pt x="8" y="18"/>
                    <a:pt x="12" y="27"/>
                    <a:pt x="15" y="36"/>
                  </a:cubicBezTo>
                  <a:cubicBezTo>
                    <a:pt x="18" y="44"/>
                    <a:pt x="19" y="54"/>
                    <a:pt x="19" y="63"/>
                  </a:cubicBezTo>
                  <a:cubicBezTo>
                    <a:pt x="19" y="64"/>
                    <a:pt x="22" y="64"/>
                    <a:pt x="22" y="63"/>
                  </a:cubicBezTo>
                  <a:cubicBezTo>
                    <a:pt x="22" y="53"/>
                    <a:pt x="20" y="44"/>
                    <a:pt x="17" y="34"/>
                  </a:cubicBezTo>
                  <a:cubicBezTo>
                    <a:pt x="14" y="26"/>
                    <a:pt x="10" y="17"/>
                    <a:pt x="3" y="10"/>
                  </a:cubicBezTo>
                  <a:cubicBezTo>
                    <a:pt x="2" y="9"/>
                    <a:pt x="0" y="11"/>
                    <a:pt x="1" y="12"/>
                  </a:cubicBezTo>
                  <a:cubicBezTo>
                    <a:pt x="7" y="21"/>
                    <a:pt x="12" y="31"/>
                    <a:pt x="16" y="41"/>
                  </a:cubicBezTo>
                  <a:cubicBezTo>
                    <a:pt x="20" y="52"/>
                    <a:pt x="23" y="64"/>
                    <a:pt x="25" y="76"/>
                  </a:cubicBezTo>
                  <a:cubicBezTo>
                    <a:pt x="25" y="81"/>
                    <a:pt x="25" y="86"/>
                    <a:pt x="25" y="92"/>
                  </a:cubicBezTo>
                  <a:cubicBezTo>
                    <a:pt x="24" y="98"/>
                    <a:pt x="23" y="105"/>
                    <a:pt x="22" y="112"/>
                  </a:cubicBezTo>
                  <a:cubicBezTo>
                    <a:pt x="19" y="126"/>
                    <a:pt x="18" y="140"/>
                    <a:pt x="17" y="155"/>
                  </a:cubicBezTo>
                  <a:cubicBezTo>
                    <a:pt x="15" y="175"/>
                    <a:pt x="13" y="195"/>
                    <a:pt x="9" y="215"/>
                  </a:cubicBezTo>
                  <a:cubicBezTo>
                    <a:pt x="9" y="216"/>
                    <a:pt x="10" y="217"/>
                    <a:pt x="11" y="216"/>
                  </a:cubicBezTo>
                  <a:cubicBezTo>
                    <a:pt x="17" y="206"/>
                    <a:pt x="19" y="194"/>
                    <a:pt x="21" y="183"/>
                  </a:cubicBezTo>
                  <a:cubicBezTo>
                    <a:pt x="23" y="168"/>
                    <a:pt x="26" y="154"/>
                    <a:pt x="29" y="139"/>
                  </a:cubicBezTo>
                  <a:cubicBezTo>
                    <a:pt x="35" y="110"/>
                    <a:pt x="41" y="80"/>
                    <a:pt x="47" y="51"/>
                  </a:cubicBezTo>
                  <a:cubicBezTo>
                    <a:pt x="49" y="42"/>
                    <a:pt x="51" y="35"/>
                    <a:pt x="53" y="27"/>
                  </a:cubicBezTo>
                  <a:cubicBezTo>
                    <a:pt x="54" y="19"/>
                    <a:pt x="56" y="11"/>
                    <a:pt x="58" y="4"/>
                  </a:cubicBezTo>
                  <a:cubicBezTo>
                    <a:pt x="59" y="2"/>
                    <a:pt x="57" y="2"/>
                    <a:pt x="56" y="3"/>
                  </a:cubicBezTo>
                  <a:cubicBezTo>
                    <a:pt x="46" y="30"/>
                    <a:pt x="40" y="58"/>
                    <a:pt x="36" y="86"/>
                  </a:cubicBezTo>
                  <a:cubicBezTo>
                    <a:pt x="33" y="101"/>
                    <a:pt x="31" y="116"/>
                    <a:pt x="28" y="130"/>
                  </a:cubicBezTo>
                  <a:cubicBezTo>
                    <a:pt x="26" y="145"/>
                    <a:pt x="23" y="160"/>
                    <a:pt x="20" y="175"/>
                  </a:cubicBezTo>
                  <a:cubicBezTo>
                    <a:pt x="19" y="182"/>
                    <a:pt x="18" y="189"/>
                    <a:pt x="17" y="197"/>
                  </a:cubicBezTo>
                  <a:cubicBezTo>
                    <a:pt x="16" y="204"/>
                    <a:pt x="14" y="212"/>
                    <a:pt x="10" y="219"/>
                  </a:cubicBezTo>
                  <a:cubicBezTo>
                    <a:pt x="11" y="219"/>
                    <a:pt x="12" y="219"/>
                    <a:pt x="12" y="220"/>
                  </a:cubicBezTo>
                  <a:cubicBezTo>
                    <a:pt x="15" y="213"/>
                    <a:pt x="16" y="206"/>
                    <a:pt x="17" y="199"/>
                  </a:cubicBezTo>
                  <a:cubicBezTo>
                    <a:pt x="19" y="192"/>
                    <a:pt x="20" y="185"/>
                    <a:pt x="22" y="178"/>
                  </a:cubicBezTo>
                  <a:cubicBezTo>
                    <a:pt x="26" y="163"/>
                    <a:pt x="29" y="148"/>
                    <a:pt x="33" y="133"/>
                  </a:cubicBezTo>
                  <a:cubicBezTo>
                    <a:pt x="36" y="119"/>
                    <a:pt x="39" y="104"/>
                    <a:pt x="41" y="89"/>
                  </a:cubicBezTo>
                  <a:cubicBezTo>
                    <a:pt x="43" y="75"/>
                    <a:pt x="45" y="60"/>
                    <a:pt x="47" y="46"/>
                  </a:cubicBezTo>
                  <a:cubicBezTo>
                    <a:pt x="49" y="32"/>
                    <a:pt x="50" y="18"/>
                    <a:pt x="55" y="4"/>
                  </a:cubicBezTo>
                  <a:cubicBezTo>
                    <a:pt x="54" y="4"/>
                    <a:pt x="53" y="4"/>
                    <a:pt x="52" y="4"/>
                  </a:cubicBezTo>
                  <a:cubicBezTo>
                    <a:pt x="48" y="33"/>
                    <a:pt x="39" y="61"/>
                    <a:pt x="33" y="90"/>
                  </a:cubicBezTo>
                  <a:cubicBezTo>
                    <a:pt x="30" y="105"/>
                    <a:pt x="29" y="120"/>
                    <a:pt x="26" y="135"/>
                  </a:cubicBezTo>
                  <a:cubicBezTo>
                    <a:pt x="24" y="150"/>
                    <a:pt x="22" y="165"/>
                    <a:pt x="20" y="180"/>
                  </a:cubicBezTo>
                  <a:cubicBezTo>
                    <a:pt x="17" y="195"/>
                    <a:pt x="19" y="210"/>
                    <a:pt x="13" y="225"/>
                  </a:cubicBezTo>
                  <a:cubicBezTo>
                    <a:pt x="12" y="226"/>
                    <a:pt x="14" y="227"/>
                    <a:pt x="15" y="226"/>
                  </a:cubicBezTo>
                  <a:cubicBezTo>
                    <a:pt x="21" y="214"/>
                    <a:pt x="21" y="200"/>
                    <a:pt x="21" y="187"/>
                  </a:cubicBezTo>
                  <a:cubicBezTo>
                    <a:pt x="22" y="172"/>
                    <a:pt x="24" y="157"/>
                    <a:pt x="27" y="142"/>
                  </a:cubicBezTo>
                  <a:cubicBezTo>
                    <a:pt x="29" y="127"/>
                    <a:pt x="32" y="112"/>
                    <a:pt x="35" y="97"/>
                  </a:cubicBezTo>
                  <a:cubicBezTo>
                    <a:pt x="37" y="83"/>
                    <a:pt x="40" y="68"/>
                    <a:pt x="43" y="53"/>
                  </a:cubicBezTo>
                  <a:cubicBezTo>
                    <a:pt x="46" y="36"/>
                    <a:pt x="45" y="18"/>
                    <a:pt x="53" y="2"/>
                  </a:cubicBezTo>
                  <a:cubicBezTo>
                    <a:pt x="52" y="2"/>
                    <a:pt x="51" y="2"/>
                    <a:pt x="51" y="2"/>
                  </a:cubicBezTo>
                  <a:cubicBezTo>
                    <a:pt x="51" y="11"/>
                    <a:pt x="48" y="21"/>
                    <a:pt x="44" y="29"/>
                  </a:cubicBezTo>
                  <a:cubicBezTo>
                    <a:pt x="42" y="36"/>
                    <a:pt x="40" y="44"/>
                    <a:pt x="38" y="51"/>
                  </a:cubicBezTo>
                  <a:cubicBezTo>
                    <a:pt x="37" y="58"/>
                    <a:pt x="35" y="65"/>
                    <a:pt x="33" y="72"/>
                  </a:cubicBezTo>
                  <a:cubicBezTo>
                    <a:pt x="31" y="78"/>
                    <a:pt x="28" y="85"/>
                    <a:pt x="23" y="89"/>
                  </a:cubicBezTo>
                  <a:cubicBezTo>
                    <a:pt x="23" y="89"/>
                    <a:pt x="24" y="89"/>
                    <a:pt x="24" y="89"/>
                  </a:cubicBezTo>
                  <a:cubicBezTo>
                    <a:pt x="23" y="85"/>
                    <a:pt x="23" y="81"/>
                    <a:pt x="23" y="78"/>
                  </a:cubicBezTo>
                  <a:cubicBezTo>
                    <a:pt x="23" y="73"/>
                    <a:pt x="23" y="69"/>
                    <a:pt x="22" y="65"/>
                  </a:cubicBezTo>
                  <a:cubicBezTo>
                    <a:pt x="22" y="57"/>
                    <a:pt x="20" y="50"/>
                    <a:pt x="19" y="43"/>
                  </a:cubicBezTo>
                  <a:cubicBezTo>
                    <a:pt x="17" y="37"/>
                    <a:pt x="16" y="30"/>
                    <a:pt x="13" y="25"/>
                  </a:cubicBezTo>
                  <a:cubicBezTo>
                    <a:pt x="12" y="19"/>
                    <a:pt x="9" y="14"/>
                    <a:pt x="5" y="10"/>
                  </a:cubicBezTo>
                  <a:cubicBezTo>
                    <a:pt x="4" y="9"/>
                    <a:pt x="2" y="10"/>
                    <a:pt x="3" y="11"/>
                  </a:cubicBezTo>
                  <a:cubicBezTo>
                    <a:pt x="8" y="26"/>
                    <a:pt x="15" y="39"/>
                    <a:pt x="20" y="53"/>
                  </a:cubicBezTo>
                  <a:cubicBezTo>
                    <a:pt x="25" y="67"/>
                    <a:pt x="29" y="82"/>
                    <a:pt x="27" y="98"/>
                  </a:cubicBezTo>
                  <a:cubicBezTo>
                    <a:pt x="28" y="97"/>
                    <a:pt x="29" y="97"/>
                    <a:pt x="29" y="97"/>
                  </a:cubicBezTo>
                  <a:cubicBezTo>
                    <a:pt x="26" y="87"/>
                    <a:pt x="27" y="75"/>
                    <a:pt x="27" y="64"/>
                  </a:cubicBezTo>
                  <a:cubicBezTo>
                    <a:pt x="27" y="56"/>
                    <a:pt x="25" y="49"/>
                    <a:pt x="23" y="41"/>
                  </a:cubicBezTo>
                  <a:cubicBezTo>
                    <a:pt x="22" y="33"/>
                    <a:pt x="20" y="26"/>
                    <a:pt x="17" y="19"/>
                  </a:cubicBezTo>
                  <a:cubicBezTo>
                    <a:pt x="15" y="13"/>
                    <a:pt x="11" y="7"/>
                    <a:pt x="5" y="6"/>
                  </a:cubicBezTo>
                  <a:cubicBezTo>
                    <a:pt x="4" y="5"/>
                    <a:pt x="3" y="6"/>
                    <a:pt x="4" y="7"/>
                  </a:cubicBezTo>
                  <a:cubicBezTo>
                    <a:pt x="13" y="25"/>
                    <a:pt x="19" y="44"/>
                    <a:pt x="23" y="64"/>
                  </a:cubicBezTo>
                  <a:cubicBezTo>
                    <a:pt x="27" y="82"/>
                    <a:pt x="29" y="102"/>
                    <a:pt x="24" y="121"/>
                  </a:cubicBezTo>
                  <a:cubicBezTo>
                    <a:pt x="24" y="122"/>
                    <a:pt x="26" y="123"/>
                    <a:pt x="26" y="122"/>
                  </a:cubicBezTo>
                  <a:cubicBezTo>
                    <a:pt x="34" y="105"/>
                    <a:pt x="33" y="86"/>
                    <a:pt x="37" y="68"/>
                  </a:cubicBezTo>
                  <a:cubicBezTo>
                    <a:pt x="39" y="58"/>
                    <a:pt x="42" y="47"/>
                    <a:pt x="44" y="37"/>
                  </a:cubicBezTo>
                  <a:cubicBezTo>
                    <a:pt x="45" y="32"/>
                    <a:pt x="46" y="27"/>
                    <a:pt x="47" y="22"/>
                  </a:cubicBezTo>
                  <a:cubicBezTo>
                    <a:pt x="48" y="17"/>
                    <a:pt x="48" y="11"/>
                    <a:pt x="50" y="6"/>
                  </a:cubicBezTo>
                  <a:cubicBezTo>
                    <a:pt x="50" y="6"/>
                    <a:pt x="49" y="6"/>
                    <a:pt x="48" y="6"/>
                  </a:cubicBezTo>
                  <a:cubicBezTo>
                    <a:pt x="48" y="13"/>
                    <a:pt x="49" y="20"/>
                    <a:pt x="48" y="28"/>
                  </a:cubicBezTo>
                  <a:cubicBezTo>
                    <a:pt x="47" y="35"/>
                    <a:pt x="46" y="42"/>
                    <a:pt x="44" y="49"/>
                  </a:cubicBezTo>
                  <a:cubicBezTo>
                    <a:pt x="42" y="56"/>
                    <a:pt x="40" y="63"/>
                    <a:pt x="38" y="70"/>
                  </a:cubicBezTo>
                  <a:cubicBezTo>
                    <a:pt x="37" y="77"/>
                    <a:pt x="36" y="85"/>
                    <a:pt x="35" y="92"/>
                  </a:cubicBezTo>
                  <a:cubicBezTo>
                    <a:pt x="32" y="106"/>
                    <a:pt x="30" y="121"/>
                    <a:pt x="28" y="136"/>
                  </a:cubicBezTo>
                  <a:cubicBezTo>
                    <a:pt x="26" y="143"/>
                    <a:pt x="25" y="150"/>
                    <a:pt x="23" y="158"/>
                  </a:cubicBezTo>
                  <a:cubicBezTo>
                    <a:pt x="22" y="163"/>
                    <a:pt x="21" y="168"/>
                    <a:pt x="20" y="173"/>
                  </a:cubicBezTo>
                  <a:cubicBezTo>
                    <a:pt x="19" y="181"/>
                    <a:pt x="18" y="189"/>
                    <a:pt x="17" y="197"/>
                  </a:cubicBezTo>
                  <a:cubicBezTo>
                    <a:pt x="16" y="201"/>
                    <a:pt x="16" y="206"/>
                    <a:pt x="14" y="210"/>
                  </a:cubicBezTo>
                  <a:cubicBezTo>
                    <a:pt x="13" y="212"/>
                    <a:pt x="12" y="216"/>
                    <a:pt x="10" y="217"/>
                  </a:cubicBezTo>
                  <a:cubicBezTo>
                    <a:pt x="10" y="217"/>
                    <a:pt x="11" y="218"/>
                    <a:pt x="11" y="218"/>
                  </a:cubicBezTo>
                  <a:cubicBezTo>
                    <a:pt x="10" y="212"/>
                    <a:pt x="12" y="207"/>
                    <a:pt x="14" y="201"/>
                  </a:cubicBezTo>
                  <a:cubicBezTo>
                    <a:pt x="16" y="195"/>
                    <a:pt x="17" y="189"/>
                    <a:pt x="18" y="183"/>
                  </a:cubicBezTo>
                  <a:cubicBezTo>
                    <a:pt x="20" y="168"/>
                    <a:pt x="22" y="153"/>
                    <a:pt x="25" y="138"/>
                  </a:cubicBezTo>
                  <a:cubicBezTo>
                    <a:pt x="29" y="123"/>
                    <a:pt x="32" y="108"/>
                    <a:pt x="35" y="93"/>
                  </a:cubicBezTo>
                  <a:cubicBezTo>
                    <a:pt x="38" y="81"/>
                    <a:pt x="41" y="68"/>
                    <a:pt x="45" y="55"/>
                  </a:cubicBezTo>
                  <a:cubicBezTo>
                    <a:pt x="47" y="42"/>
                    <a:pt x="50" y="29"/>
                    <a:pt x="48" y="17"/>
                  </a:cubicBezTo>
                  <a:cubicBezTo>
                    <a:pt x="48" y="15"/>
                    <a:pt x="46" y="16"/>
                    <a:pt x="46" y="1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2" name="Freeform 545"/>
            <p:cNvSpPr/>
            <p:nvPr/>
          </p:nvSpPr>
          <p:spPr bwMode="auto">
            <a:xfrm>
              <a:off x="2358" y="1854"/>
              <a:ext cx="380" cy="97"/>
            </a:xfrm>
            <a:custGeom>
              <a:avLst/>
              <a:gdLst>
                <a:gd name="T0" fmla="*/ 238 w 294"/>
                <a:gd name="T1" fmla="*/ 11 h 75"/>
                <a:gd name="T2" fmla="*/ 240 w 294"/>
                <a:gd name="T3" fmla="*/ 5 h 75"/>
                <a:gd name="T4" fmla="*/ 150 w 294"/>
                <a:gd name="T5" fmla="*/ 9 h 75"/>
                <a:gd name="T6" fmla="*/ 9 w 294"/>
                <a:gd name="T7" fmla="*/ 14 h 75"/>
                <a:gd name="T8" fmla="*/ 240 w 294"/>
                <a:gd name="T9" fmla="*/ 5 h 75"/>
                <a:gd name="T10" fmla="*/ 232 w 294"/>
                <a:gd name="T11" fmla="*/ 3 h 75"/>
                <a:gd name="T12" fmla="*/ 59 w 294"/>
                <a:gd name="T13" fmla="*/ 13 h 75"/>
                <a:gd name="T14" fmla="*/ 5 w 294"/>
                <a:gd name="T15" fmla="*/ 17 h 75"/>
                <a:gd name="T16" fmla="*/ 8 w 294"/>
                <a:gd name="T17" fmla="*/ 44 h 75"/>
                <a:gd name="T18" fmla="*/ 5 w 294"/>
                <a:gd name="T19" fmla="*/ 42 h 75"/>
                <a:gd name="T20" fmla="*/ 18 w 294"/>
                <a:gd name="T21" fmla="*/ 73 h 75"/>
                <a:gd name="T22" fmla="*/ 98 w 294"/>
                <a:gd name="T23" fmla="*/ 71 h 75"/>
                <a:gd name="T24" fmla="*/ 234 w 294"/>
                <a:gd name="T25" fmla="*/ 62 h 75"/>
                <a:gd name="T26" fmla="*/ 53 w 294"/>
                <a:gd name="T27" fmla="*/ 71 h 75"/>
                <a:gd name="T28" fmla="*/ 5 w 294"/>
                <a:gd name="T29" fmla="*/ 52 h 75"/>
                <a:gd name="T30" fmla="*/ 16 w 294"/>
                <a:gd name="T31" fmla="*/ 16 h 75"/>
                <a:gd name="T32" fmla="*/ 147 w 294"/>
                <a:gd name="T33" fmla="*/ 13 h 75"/>
                <a:gd name="T34" fmla="*/ 277 w 294"/>
                <a:gd name="T35" fmla="*/ 8 h 75"/>
                <a:gd name="T36" fmla="*/ 272 w 294"/>
                <a:gd name="T37" fmla="*/ 6 h 75"/>
                <a:gd name="T38" fmla="*/ 271 w 294"/>
                <a:gd name="T39" fmla="*/ 20 h 75"/>
                <a:gd name="T40" fmla="*/ 288 w 294"/>
                <a:gd name="T41" fmla="*/ 29 h 75"/>
                <a:gd name="T42" fmla="*/ 276 w 294"/>
                <a:gd name="T43" fmla="*/ 38 h 75"/>
                <a:gd name="T44" fmla="*/ 276 w 294"/>
                <a:gd name="T45" fmla="*/ 55 h 75"/>
                <a:gd name="T46" fmla="*/ 283 w 294"/>
                <a:gd name="T47" fmla="*/ 55 h 75"/>
                <a:gd name="T48" fmla="*/ 275 w 294"/>
                <a:gd name="T49" fmla="*/ 38 h 75"/>
                <a:gd name="T50" fmla="*/ 272 w 294"/>
                <a:gd name="T51" fmla="*/ 19 h 75"/>
                <a:gd name="T52" fmla="*/ 273 w 294"/>
                <a:gd name="T53" fmla="*/ 37 h 75"/>
                <a:gd name="T54" fmla="*/ 281 w 294"/>
                <a:gd name="T55" fmla="*/ 55 h 75"/>
                <a:gd name="T56" fmla="*/ 149 w 294"/>
                <a:gd name="T57" fmla="*/ 68 h 75"/>
                <a:gd name="T58" fmla="*/ 35 w 294"/>
                <a:gd name="T59" fmla="*/ 73 h 75"/>
                <a:gd name="T60" fmla="*/ 11 w 294"/>
                <a:gd name="T61" fmla="*/ 60 h 75"/>
                <a:gd name="T62" fmla="*/ 4 w 294"/>
                <a:gd name="T63" fmla="*/ 18 h 75"/>
                <a:gd name="T64" fmla="*/ 5 w 294"/>
                <a:gd name="T65" fmla="*/ 41 h 75"/>
                <a:gd name="T66" fmla="*/ 16 w 294"/>
                <a:gd name="T67" fmla="*/ 74 h 75"/>
                <a:gd name="T68" fmla="*/ 81 w 294"/>
                <a:gd name="T69" fmla="*/ 73 h 75"/>
                <a:gd name="T70" fmla="*/ 260 w 294"/>
                <a:gd name="T71" fmla="*/ 64 h 75"/>
                <a:gd name="T72" fmla="*/ 274 w 294"/>
                <a:gd name="T73" fmla="*/ 37 h 75"/>
                <a:gd name="T74" fmla="*/ 281 w 294"/>
                <a:gd name="T75" fmla="*/ 22 h 75"/>
                <a:gd name="T76" fmla="*/ 286 w 294"/>
                <a:gd name="T77" fmla="*/ 28 h 75"/>
                <a:gd name="T78" fmla="*/ 274 w 294"/>
                <a:gd name="T79" fmla="*/ 38 h 75"/>
                <a:gd name="T80" fmla="*/ 261 w 294"/>
                <a:gd name="T81" fmla="*/ 61 h 75"/>
                <a:gd name="T82" fmla="*/ 277 w 294"/>
                <a:gd name="T83" fmla="*/ 36 h 75"/>
                <a:gd name="T84" fmla="*/ 272 w 294"/>
                <a:gd name="T85" fmla="*/ 20 h 75"/>
                <a:gd name="T86" fmla="*/ 288 w 294"/>
                <a:gd name="T87" fmla="*/ 10 h 75"/>
                <a:gd name="T88" fmla="*/ 277 w 294"/>
                <a:gd name="T89" fmla="*/ 8 h 75"/>
                <a:gd name="T90" fmla="*/ 189 w 294"/>
                <a:gd name="T91" fmla="*/ 9 h 75"/>
                <a:gd name="T92" fmla="*/ 27 w 294"/>
                <a:gd name="T93" fmla="*/ 13 h 75"/>
                <a:gd name="T94" fmla="*/ 2 w 294"/>
                <a:gd name="T95" fmla="*/ 46 h 75"/>
                <a:gd name="T96" fmla="*/ 20 w 294"/>
                <a:gd name="T97" fmla="*/ 73 h 75"/>
                <a:gd name="T98" fmla="*/ 205 w 294"/>
                <a:gd name="T99" fmla="*/ 65 h 75"/>
                <a:gd name="T100" fmla="*/ 275 w 294"/>
                <a:gd name="T101" fmla="*/ 58 h 75"/>
                <a:gd name="T102" fmla="*/ 31 w 294"/>
                <a:gd name="T103" fmla="*/ 70 h 75"/>
                <a:gd name="T104" fmla="*/ 6 w 294"/>
                <a:gd name="T105" fmla="*/ 55 h 75"/>
                <a:gd name="T106" fmla="*/ 5 w 294"/>
                <a:gd name="T107" fmla="*/ 22 h 75"/>
                <a:gd name="T108" fmla="*/ 7 w 294"/>
                <a:gd name="T109" fmla="*/ 22 h 75"/>
                <a:gd name="T110" fmla="*/ 51 w 294"/>
                <a:gd name="T111" fmla="*/ 14 h 75"/>
                <a:gd name="T112" fmla="*/ 140 w 294"/>
                <a:gd name="T113" fmla="*/ 11 h 75"/>
                <a:gd name="T114" fmla="*/ 277 w 294"/>
                <a:gd name="T115" fmla="*/ 3 h 75"/>
                <a:gd name="T116" fmla="*/ 197 w 294"/>
                <a:gd name="T117" fmla="*/ 4 h 75"/>
                <a:gd name="T118" fmla="*/ 9 w 294"/>
                <a:gd name="T119" fmla="*/ 14 h 75"/>
                <a:gd name="T120" fmla="*/ 215 w 294"/>
                <a:gd name="T121" fmla="*/ 8 h 75"/>
                <a:gd name="T122" fmla="*/ 278 w 294"/>
                <a:gd name="T123" fmla="*/ 6 h 75"/>
                <a:gd name="T124" fmla="*/ 114 w 294"/>
                <a:gd name="T125" fmla="*/ 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4" h="75">
                  <a:moveTo>
                    <a:pt x="115" y="9"/>
                  </a:moveTo>
                  <a:cubicBezTo>
                    <a:pt x="142" y="4"/>
                    <a:pt x="170" y="9"/>
                    <a:pt x="198" y="10"/>
                  </a:cubicBezTo>
                  <a:cubicBezTo>
                    <a:pt x="211" y="10"/>
                    <a:pt x="225" y="10"/>
                    <a:pt x="238" y="11"/>
                  </a:cubicBezTo>
                  <a:cubicBezTo>
                    <a:pt x="252" y="11"/>
                    <a:pt x="265" y="10"/>
                    <a:pt x="279" y="8"/>
                  </a:cubicBezTo>
                  <a:cubicBezTo>
                    <a:pt x="280" y="8"/>
                    <a:pt x="280" y="6"/>
                    <a:pt x="279" y="6"/>
                  </a:cubicBezTo>
                  <a:cubicBezTo>
                    <a:pt x="266" y="2"/>
                    <a:pt x="253" y="4"/>
                    <a:pt x="240" y="5"/>
                  </a:cubicBezTo>
                  <a:cubicBezTo>
                    <a:pt x="233" y="5"/>
                    <a:pt x="226" y="5"/>
                    <a:pt x="219" y="5"/>
                  </a:cubicBezTo>
                  <a:cubicBezTo>
                    <a:pt x="211" y="6"/>
                    <a:pt x="204" y="6"/>
                    <a:pt x="196" y="7"/>
                  </a:cubicBezTo>
                  <a:cubicBezTo>
                    <a:pt x="181" y="8"/>
                    <a:pt x="166" y="9"/>
                    <a:pt x="150" y="9"/>
                  </a:cubicBezTo>
                  <a:cubicBezTo>
                    <a:pt x="135" y="10"/>
                    <a:pt x="120" y="10"/>
                    <a:pt x="105" y="11"/>
                  </a:cubicBezTo>
                  <a:cubicBezTo>
                    <a:pt x="73" y="11"/>
                    <a:pt x="41" y="12"/>
                    <a:pt x="9" y="12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39" y="11"/>
                    <a:pt x="70" y="9"/>
                    <a:pt x="100" y="8"/>
                  </a:cubicBezTo>
                  <a:cubicBezTo>
                    <a:pt x="131" y="8"/>
                    <a:pt x="161" y="7"/>
                    <a:pt x="192" y="7"/>
                  </a:cubicBezTo>
                  <a:cubicBezTo>
                    <a:pt x="208" y="7"/>
                    <a:pt x="224" y="6"/>
                    <a:pt x="240" y="5"/>
                  </a:cubicBezTo>
                  <a:cubicBezTo>
                    <a:pt x="252" y="4"/>
                    <a:pt x="265" y="3"/>
                    <a:pt x="277" y="3"/>
                  </a:cubicBezTo>
                  <a:cubicBezTo>
                    <a:pt x="277" y="2"/>
                    <a:pt x="277" y="2"/>
                    <a:pt x="277" y="1"/>
                  </a:cubicBezTo>
                  <a:cubicBezTo>
                    <a:pt x="262" y="1"/>
                    <a:pt x="247" y="2"/>
                    <a:pt x="232" y="3"/>
                  </a:cubicBezTo>
                  <a:cubicBezTo>
                    <a:pt x="216" y="4"/>
                    <a:pt x="201" y="5"/>
                    <a:pt x="186" y="6"/>
                  </a:cubicBezTo>
                  <a:cubicBezTo>
                    <a:pt x="155" y="7"/>
                    <a:pt x="125" y="10"/>
                    <a:pt x="94" y="12"/>
                  </a:cubicBezTo>
                  <a:cubicBezTo>
                    <a:pt x="83" y="12"/>
                    <a:pt x="71" y="13"/>
                    <a:pt x="59" y="13"/>
                  </a:cubicBezTo>
                  <a:cubicBezTo>
                    <a:pt x="48" y="12"/>
                    <a:pt x="37" y="11"/>
                    <a:pt x="25" y="12"/>
                  </a:cubicBezTo>
                  <a:cubicBezTo>
                    <a:pt x="20" y="12"/>
                    <a:pt x="15" y="13"/>
                    <a:pt x="10" y="14"/>
                  </a:cubicBezTo>
                  <a:cubicBezTo>
                    <a:pt x="8" y="14"/>
                    <a:pt x="6" y="15"/>
                    <a:pt x="5" y="17"/>
                  </a:cubicBezTo>
                  <a:cubicBezTo>
                    <a:pt x="4" y="19"/>
                    <a:pt x="5" y="23"/>
                    <a:pt x="5" y="25"/>
                  </a:cubicBezTo>
                  <a:cubicBezTo>
                    <a:pt x="6" y="31"/>
                    <a:pt x="6" y="38"/>
                    <a:pt x="6" y="44"/>
                  </a:cubicBezTo>
                  <a:cubicBezTo>
                    <a:pt x="6" y="45"/>
                    <a:pt x="8" y="45"/>
                    <a:pt x="8" y="44"/>
                  </a:cubicBezTo>
                  <a:cubicBezTo>
                    <a:pt x="11" y="37"/>
                    <a:pt x="8" y="29"/>
                    <a:pt x="8" y="22"/>
                  </a:cubicBezTo>
                  <a:cubicBezTo>
                    <a:pt x="7" y="22"/>
                    <a:pt x="6" y="22"/>
                    <a:pt x="5" y="22"/>
                  </a:cubicBezTo>
                  <a:cubicBezTo>
                    <a:pt x="7" y="28"/>
                    <a:pt x="6" y="35"/>
                    <a:pt x="5" y="42"/>
                  </a:cubicBezTo>
                  <a:cubicBezTo>
                    <a:pt x="4" y="48"/>
                    <a:pt x="4" y="53"/>
                    <a:pt x="3" y="59"/>
                  </a:cubicBezTo>
                  <a:cubicBezTo>
                    <a:pt x="3" y="63"/>
                    <a:pt x="3" y="67"/>
                    <a:pt x="6" y="70"/>
                  </a:cubicBezTo>
                  <a:cubicBezTo>
                    <a:pt x="9" y="72"/>
                    <a:pt x="14" y="73"/>
                    <a:pt x="18" y="73"/>
                  </a:cubicBezTo>
                  <a:cubicBezTo>
                    <a:pt x="22" y="73"/>
                    <a:pt x="27" y="72"/>
                    <a:pt x="31" y="72"/>
                  </a:cubicBezTo>
                  <a:cubicBezTo>
                    <a:pt x="38" y="72"/>
                    <a:pt x="45" y="72"/>
                    <a:pt x="52" y="72"/>
                  </a:cubicBezTo>
                  <a:cubicBezTo>
                    <a:pt x="68" y="72"/>
                    <a:pt x="83" y="72"/>
                    <a:pt x="98" y="71"/>
                  </a:cubicBezTo>
                  <a:cubicBezTo>
                    <a:pt x="157" y="68"/>
                    <a:pt x="216" y="61"/>
                    <a:pt x="275" y="60"/>
                  </a:cubicBezTo>
                  <a:cubicBezTo>
                    <a:pt x="275" y="59"/>
                    <a:pt x="275" y="58"/>
                    <a:pt x="275" y="58"/>
                  </a:cubicBezTo>
                  <a:cubicBezTo>
                    <a:pt x="262" y="62"/>
                    <a:pt x="248" y="61"/>
                    <a:pt x="234" y="62"/>
                  </a:cubicBezTo>
                  <a:cubicBezTo>
                    <a:pt x="219" y="62"/>
                    <a:pt x="205" y="63"/>
                    <a:pt x="190" y="64"/>
                  </a:cubicBezTo>
                  <a:cubicBezTo>
                    <a:pt x="159" y="65"/>
                    <a:pt x="129" y="67"/>
                    <a:pt x="98" y="69"/>
                  </a:cubicBezTo>
                  <a:cubicBezTo>
                    <a:pt x="83" y="70"/>
                    <a:pt x="68" y="70"/>
                    <a:pt x="53" y="71"/>
                  </a:cubicBezTo>
                  <a:cubicBezTo>
                    <a:pt x="45" y="71"/>
                    <a:pt x="38" y="71"/>
                    <a:pt x="31" y="71"/>
                  </a:cubicBezTo>
                  <a:cubicBezTo>
                    <a:pt x="26" y="71"/>
                    <a:pt x="22" y="71"/>
                    <a:pt x="18" y="70"/>
                  </a:cubicBezTo>
                  <a:cubicBezTo>
                    <a:pt x="8" y="69"/>
                    <a:pt x="7" y="60"/>
                    <a:pt x="5" y="52"/>
                  </a:cubicBezTo>
                  <a:cubicBezTo>
                    <a:pt x="4" y="47"/>
                    <a:pt x="4" y="41"/>
                    <a:pt x="4" y="36"/>
                  </a:cubicBezTo>
                  <a:cubicBezTo>
                    <a:pt x="4" y="31"/>
                    <a:pt x="4" y="25"/>
                    <a:pt x="7" y="22"/>
                  </a:cubicBezTo>
                  <a:cubicBezTo>
                    <a:pt x="8" y="18"/>
                    <a:pt x="12" y="17"/>
                    <a:pt x="16" y="16"/>
                  </a:cubicBezTo>
                  <a:cubicBezTo>
                    <a:pt x="20" y="15"/>
                    <a:pt x="25" y="15"/>
                    <a:pt x="29" y="15"/>
                  </a:cubicBezTo>
                  <a:cubicBezTo>
                    <a:pt x="38" y="15"/>
                    <a:pt x="47" y="16"/>
                    <a:pt x="55" y="16"/>
                  </a:cubicBezTo>
                  <a:cubicBezTo>
                    <a:pt x="86" y="16"/>
                    <a:pt x="116" y="14"/>
                    <a:pt x="147" y="13"/>
                  </a:cubicBezTo>
                  <a:cubicBezTo>
                    <a:pt x="169" y="12"/>
                    <a:pt x="192" y="11"/>
                    <a:pt x="214" y="10"/>
                  </a:cubicBezTo>
                  <a:cubicBezTo>
                    <a:pt x="225" y="9"/>
                    <a:pt x="235" y="9"/>
                    <a:pt x="246" y="8"/>
                  </a:cubicBezTo>
                  <a:cubicBezTo>
                    <a:pt x="256" y="8"/>
                    <a:pt x="266" y="7"/>
                    <a:pt x="277" y="8"/>
                  </a:cubicBezTo>
                  <a:cubicBezTo>
                    <a:pt x="277" y="7"/>
                    <a:pt x="277" y="7"/>
                    <a:pt x="277" y="6"/>
                  </a:cubicBezTo>
                  <a:cubicBezTo>
                    <a:pt x="275" y="6"/>
                    <a:pt x="274" y="5"/>
                    <a:pt x="272" y="4"/>
                  </a:cubicBezTo>
                  <a:cubicBezTo>
                    <a:pt x="272" y="5"/>
                    <a:pt x="272" y="5"/>
                    <a:pt x="272" y="6"/>
                  </a:cubicBezTo>
                  <a:cubicBezTo>
                    <a:pt x="275" y="5"/>
                    <a:pt x="287" y="6"/>
                    <a:pt x="286" y="11"/>
                  </a:cubicBezTo>
                  <a:cubicBezTo>
                    <a:pt x="285" y="13"/>
                    <a:pt x="280" y="15"/>
                    <a:pt x="278" y="16"/>
                  </a:cubicBezTo>
                  <a:cubicBezTo>
                    <a:pt x="276" y="17"/>
                    <a:pt x="273" y="18"/>
                    <a:pt x="271" y="20"/>
                  </a:cubicBezTo>
                  <a:cubicBezTo>
                    <a:pt x="270" y="20"/>
                    <a:pt x="270" y="21"/>
                    <a:pt x="271" y="22"/>
                  </a:cubicBezTo>
                  <a:cubicBezTo>
                    <a:pt x="274" y="23"/>
                    <a:pt x="277" y="23"/>
                    <a:pt x="280" y="24"/>
                  </a:cubicBezTo>
                  <a:cubicBezTo>
                    <a:pt x="283" y="25"/>
                    <a:pt x="287" y="25"/>
                    <a:pt x="288" y="29"/>
                  </a:cubicBezTo>
                  <a:cubicBezTo>
                    <a:pt x="289" y="32"/>
                    <a:pt x="286" y="33"/>
                    <a:pt x="284" y="33"/>
                  </a:cubicBezTo>
                  <a:cubicBezTo>
                    <a:pt x="281" y="34"/>
                    <a:pt x="278" y="35"/>
                    <a:pt x="276" y="36"/>
                  </a:cubicBezTo>
                  <a:cubicBezTo>
                    <a:pt x="275" y="37"/>
                    <a:pt x="275" y="38"/>
                    <a:pt x="276" y="38"/>
                  </a:cubicBezTo>
                  <a:cubicBezTo>
                    <a:pt x="280" y="39"/>
                    <a:pt x="292" y="43"/>
                    <a:pt x="289" y="49"/>
                  </a:cubicBezTo>
                  <a:cubicBezTo>
                    <a:pt x="287" y="51"/>
                    <a:pt x="285" y="52"/>
                    <a:pt x="283" y="53"/>
                  </a:cubicBezTo>
                  <a:cubicBezTo>
                    <a:pt x="281" y="54"/>
                    <a:pt x="278" y="55"/>
                    <a:pt x="276" y="55"/>
                  </a:cubicBezTo>
                  <a:cubicBezTo>
                    <a:pt x="271" y="57"/>
                    <a:pt x="265" y="58"/>
                    <a:pt x="260" y="59"/>
                  </a:cubicBezTo>
                  <a:cubicBezTo>
                    <a:pt x="259" y="59"/>
                    <a:pt x="259" y="61"/>
                    <a:pt x="260" y="61"/>
                  </a:cubicBezTo>
                  <a:cubicBezTo>
                    <a:pt x="268" y="63"/>
                    <a:pt x="278" y="61"/>
                    <a:pt x="283" y="55"/>
                  </a:cubicBezTo>
                  <a:cubicBezTo>
                    <a:pt x="286" y="52"/>
                    <a:pt x="287" y="49"/>
                    <a:pt x="286" y="46"/>
                  </a:cubicBezTo>
                  <a:cubicBezTo>
                    <a:pt x="284" y="41"/>
                    <a:pt x="279" y="38"/>
                    <a:pt x="275" y="36"/>
                  </a:cubicBezTo>
                  <a:cubicBezTo>
                    <a:pt x="275" y="37"/>
                    <a:pt x="275" y="37"/>
                    <a:pt x="275" y="38"/>
                  </a:cubicBezTo>
                  <a:cubicBezTo>
                    <a:pt x="277" y="35"/>
                    <a:pt x="282" y="35"/>
                    <a:pt x="285" y="34"/>
                  </a:cubicBezTo>
                  <a:cubicBezTo>
                    <a:pt x="287" y="33"/>
                    <a:pt x="289" y="30"/>
                    <a:pt x="288" y="27"/>
                  </a:cubicBezTo>
                  <a:cubicBezTo>
                    <a:pt x="286" y="22"/>
                    <a:pt x="277" y="18"/>
                    <a:pt x="272" y="19"/>
                  </a:cubicBezTo>
                  <a:cubicBezTo>
                    <a:pt x="270" y="19"/>
                    <a:pt x="270" y="21"/>
                    <a:pt x="272" y="21"/>
                  </a:cubicBezTo>
                  <a:cubicBezTo>
                    <a:pt x="276" y="21"/>
                    <a:pt x="283" y="24"/>
                    <a:pt x="286" y="28"/>
                  </a:cubicBezTo>
                  <a:cubicBezTo>
                    <a:pt x="289" y="34"/>
                    <a:pt x="276" y="36"/>
                    <a:pt x="273" y="37"/>
                  </a:cubicBezTo>
                  <a:cubicBezTo>
                    <a:pt x="272" y="37"/>
                    <a:pt x="272" y="39"/>
                    <a:pt x="273" y="39"/>
                  </a:cubicBezTo>
                  <a:cubicBezTo>
                    <a:pt x="277" y="40"/>
                    <a:pt x="282" y="42"/>
                    <a:pt x="285" y="46"/>
                  </a:cubicBezTo>
                  <a:cubicBezTo>
                    <a:pt x="288" y="50"/>
                    <a:pt x="285" y="53"/>
                    <a:pt x="281" y="55"/>
                  </a:cubicBezTo>
                  <a:cubicBezTo>
                    <a:pt x="276" y="59"/>
                    <a:pt x="268" y="60"/>
                    <a:pt x="262" y="61"/>
                  </a:cubicBezTo>
                  <a:cubicBezTo>
                    <a:pt x="254" y="62"/>
                    <a:pt x="247" y="63"/>
                    <a:pt x="240" y="64"/>
                  </a:cubicBezTo>
                  <a:cubicBezTo>
                    <a:pt x="209" y="67"/>
                    <a:pt x="179" y="68"/>
                    <a:pt x="149" y="68"/>
                  </a:cubicBezTo>
                  <a:cubicBezTo>
                    <a:pt x="134" y="68"/>
                    <a:pt x="119" y="68"/>
                    <a:pt x="103" y="69"/>
                  </a:cubicBezTo>
                  <a:cubicBezTo>
                    <a:pt x="88" y="70"/>
                    <a:pt x="73" y="71"/>
                    <a:pt x="58" y="72"/>
                  </a:cubicBezTo>
                  <a:cubicBezTo>
                    <a:pt x="50" y="73"/>
                    <a:pt x="43" y="73"/>
                    <a:pt x="35" y="73"/>
                  </a:cubicBezTo>
                  <a:cubicBezTo>
                    <a:pt x="32" y="73"/>
                    <a:pt x="28" y="73"/>
                    <a:pt x="24" y="72"/>
                  </a:cubicBezTo>
                  <a:cubicBezTo>
                    <a:pt x="21" y="72"/>
                    <a:pt x="18" y="72"/>
                    <a:pt x="15" y="71"/>
                  </a:cubicBezTo>
                  <a:cubicBezTo>
                    <a:pt x="12" y="69"/>
                    <a:pt x="11" y="64"/>
                    <a:pt x="11" y="60"/>
                  </a:cubicBezTo>
                  <a:cubicBezTo>
                    <a:pt x="10" y="56"/>
                    <a:pt x="10" y="52"/>
                    <a:pt x="9" y="47"/>
                  </a:cubicBezTo>
                  <a:cubicBezTo>
                    <a:pt x="8" y="42"/>
                    <a:pt x="6" y="37"/>
                    <a:pt x="5" y="32"/>
                  </a:cubicBezTo>
                  <a:cubicBezTo>
                    <a:pt x="4" y="28"/>
                    <a:pt x="2" y="22"/>
                    <a:pt x="4" y="18"/>
                  </a:cubicBezTo>
                  <a:cubicBezTo>
                    <a:pt x="5" y="16"/>
                    <a:pt x="3" y="15"/>
                    <a:pt x="2" y="16"/>
                  </a:cubicBezTo>
                  <a:cubicBezTo>
                    <a:pt x="0" y="20"/>
                    <a:pt x="1" y="23"/>
                    <a:pt x="1" y="26"/>
                  </a:cubicBezTo>
                  <a:cubicBezTo>
                    <a:pt x="2" y="31"/>
                    <a:pt x="3" y="36"/>
                    <a:pt x="5" y="41"/>
                  </a:cubicBezTo>
                  <a:cubicBezTo>
                    <a:pt x="6" y="44"/>
                    <a:pt x="7" y="49"/>
                    <a:pt x="8" y="52"/>
                  </a:cubicBezTo>
                  <a:cubicBezTo>
                    <a:pt x="8" y="57"/>
                    <a:pt x="8" y="62"/>
                    <a:pt x="9" y="66"/>
                  </a:cubicBezTo>
                  <a:cubicBezTo>
                    <a:pt x="10" y="70"/>
                    <a:pt x="12" y="72"/>
                    <a:pt x="16" y="74"/>
                  </a:cubicBezTo>
                  <a:cubicBezTo>
                    <a:pt x="18" y="74"/>
                    <a:pt x="21" y="74"/>
                    <a:pt x="23" y="75"/>
                  </a:cubicBezTo>
                  <a:cubicBezTo>
                    <a:pt x="27" y="75"/>
                    <a:pt x="31" y="75"/>
                    <a:pt x="35" y="75"/>
                  </a:cubicBezTo>
                  <a:cubicBezTo>
                    <a:pt x="50" y="75"/>
                    <a:pt x="65" y="74"/>
                    <a:pt x="81" y="73"/>
                  </a:cubicBezTo>
                  <a:cubicBezTo>
                    <a:pt x="96" y="72"/>
                    <a:pt x="111" y="71"/>
                    <a:pt x="126" y="70"/>
                  </a:cubicBezTo>
                  <a:cubicBezTo>
                    <a:pt x="141" y="70"/>
                    <a:pt x="156" y="70"/>
                    <a:pt x="172" y="70"/>
                  </a:cubicBezTo>
                  <a:cubicBezTo>
                    <a:pt x="201" y="70"/>
                    <a:pt x="231" y="67"/>
                    <a:pt x="260" y="64"/>
                  </a:cubicBezTo>
                  <a:cubicBezTo>
                    <a:pt x="267" y="63"/>
                    <a:pt x="274" y="61"/>
                    <a:pt x="280" y="59"/>
                  </a:cubicBezTo>
                  <a:cubicBezTo>
                    <a:pt x="284" y="57"/>
                    <a:pt x="287" y="55"/>
                    <a:pt x="288" y="51"/>
                  </a:cubicBezTo>
                  <a:cubicBezTo>
                    <a:pt x="291" y="43"/>
                    <a:pt x="280" y="38"/>
                    <a:pt x="274" y="37"/>
                  </a:cubicBezTo>
                  <a:cubicBezTo>
                    <a:pt x="274" y="37"/>
                    <a:pt x="274" y="38"/>
                    <a:pt x="274" y="39"/>
                  </a:cubicBezTo>
                  <a:cubicBezTo>
                    <a:pt x="279" y="38"/>
                    <a:pt x="290" y="36"/>
                    <a:pt x="288" y="28"/>
                  </a:cubicBezTo>
                  <a:cubicBezTo>
                    <a:pt x="287" y="25"/>
                    <a:pt x="284" y="23"/>
                    <a:pt x="281" y="22"/>
                  </a:cubicBezTo>
                  <a:cubicBezTo>
                    <a:pt x="279" y="20"/>
                    <a:pt x="275" y="19"/>
                    <a:pt x="272" y="19"/>
                  </a:cubicBezTo>
                  <a:cubicBezTo>
                    <a:pt x="272" y="19"/>
                    <a:pt x="272" y="20"/>
                    <a:pt x="272" y="21"/>
                  </a:cubicBezTo>
                  <a:cubicBezTo>
                    <a:pt x="276" y="20"/>
                    <a:pt x="284" y="24"/>
                    <a:pt x="286" y="28"/>
                  </a:cubicBezTo>
                  <a:cubicBezTo>
                    <a:pt x="287" y="32"/>
                    <a:pt x="282" y="33"/>
                    <a:pt x="280" y="33"/>
                  </a:cubicBezTo>
                  <a:cubicBezTo>
                    <a:pt x="278" y="34"/>
                    <a:pt x="275" y="34"/>
                    <a:pt x="274" y="37"/>
                  </a:cubicBezTo>
                  <a:cubicBezTo>
                    <a:pt x="273" y="37"/>
                    <a:pt x="274" y="38"/>
                    <a:pt x="274" y="38"/>
                  </a:cubicBezTo>
                  <a:cubicBezTo>
                    <a:pt x="280" y="41"/>
                    <a:pt x="288" y="47"/>
                    <a:pt x="281" y="54"/>
                  </a:cubicBezTo>
                  <a:cubicBezTo>
                    <a:pt x="276" y="59"/>
                    <a:pt x="268" y="60"/>
                    <a:pt x="261" y="59"/>
                  </a:cubicBezTo>
                  <a:cubicBezTo>
                    <a:pt x="261" y="59"/>
                    <a:pt x="261" y="60"/>
                    <a:pt x="261" y="61"/>
                  </a:cubicBezTo>
                  <a:cubicBezTo>
                    <a:pt x="268" y="59"/>
                    <a:pt x="274" y="58"/>
                    <a:pt x="280" y="56"/>
                  </a:cubicBezTo>
                  <a:cubicBezTo>
                    <a:pt x="284" y="55"/>
                    <a:pt x="290" y="54"/>
                    <a:pt x="291" y="49"/>
                  </a:cubicBezTo>
                  <a:cubicBezTo>
                    <a:pt x="294" y="42"/>
                    <a:pt x="282" y="37"/>
                    <a:pt x="277" y="36"/>
                  </a:cubicBezTo>
                  <a:cubicBezTo>
                    <a:pt x="277" y="37"/>
                    <a:pt x="277" y="37"/>
                    <a:pt x="277" y="38"/>
                  </a:cubicBezTo>
                  <a:cubicBezTo>
                    <a:pt x="281" y="35"/>
                    <a:pt x="292" y="36"/>
                    <a:pt x="291" y="29"/>
                  </a:cubicBezTo>
                  <a:cubicBezTo>
                    <a:pt x="289" y="22"/>
                    <a:pt x="277" y="22"/>
                    <a:pt x="272" y="20"/>
                  </a:cubicBezTo>
                  <a:cubicBezTo>
                    <a:pt x="272" y="20"/>
                    <a:pt x="272" y="21"/>
                    <a:pt x="272" y="22"/>
                  </a:cubicBezTo>
                  <a:cubicBezTo>
                    <a:pt x="275" y="20"/>
                    <a:pt x="279" y="19"/>
                    <a:pt x="282" y="17"/>
                  </a:cubicBezTo>
                  <a:cubicBezTo>
                    <a:pt x="285" y="16"/>
                    <a:pt x="288" y="13"/>
                    <a:pt x="288" y="10"/>
                  </a:cubicBezTo>
                  <a:cubicBezTo>
                    <a:pt x="287" y="4"/>
                    <a:pt x="276" y="3"/>
                    <a:pt x="271" y="4"/>
                  </a:cubicBezTo>
                  <a:cubicBezTo>
                    <a:pt x="270" y="4"/>
                    <a:pt x="270" y="6"/>
                    <a:pt x="271" y="6"/>
                  </a:cubicBezTo>
                  <a:cubicBezTo>
                    <a:pt x="273" y="7"/>
                    <a:pt x="274" y="8"/>
                    <a:pt x="277" y="8"/>
                  </a:cubicBezTo>
                  <a:cubicBezTo>
                    <a:pt x="278" y="8"/>
                    <a:pt x="278" y="6"/>
                    <a:pt x="277" y="6"/>
                  </a:cubicBezTo>
                  <a:cubicBezTo>
                    <a:pt x="263" y="4"/>
                    <a:pt x="249" y="6"/>
                    <a:pt x="235" y="7"/>
                  </a:cubicBezTo>
                  <a:cubicBezTo>
                    <a:pt x="220" y="7"/>
                    <a:pt x="204" y="8"/>
                    <a:pt x="189" y="9"/>
                  </a:cubicBezTo>
                  <a:cubicBezTo>
                    <a:pt x="159" y="10"/>
                    <a:pt x="128" y="12"/>
                    <a:pt x="97" y="13"/>
                  </a:cubicBezTo>
                  <a:cubicBezTo>
                    <a:pt x="82" y="13"/>
                    <a:pt x="68" y="13"/>
                    <a:pt x="53" y="13"/>
                  </a:cubicBezTo>
                  <a:cubicBezTo>
                    <a:pt x="44" y="13"/>
                    <a:pt x="36" y="12"/>
                    <a:pt x="27" y="13"/>
                  </a:cubicBezTo>
                  <a:cubicBezTo>
                    <a:pt x="20" y="13"/>
                    <a:pt x="10" y="13"/>
                    <a:pt x="5" y="19"/>
                  </a:cubicBezTo>
                  <a:cubicBezTo>
                    <a:pt x="3" y="22"/>
                    <a:pt x="2" y="27"/>
                    <a:pt x="1" y="31"/>
                  </a:cubicBezTo>
                  <a:cubicBezTo>
                    <a:pt x="1" y="36"/>
                    <a:pt x="1" y="41"/>
                    <a:pt x="2" y="46"/>
                  </a:cubicBezTo>
                  <a:cubicBezTo>
                    <a:pt x="3" y="51"/>
                    <a:pt x="4" y="56"/>
                    <a:pt x="5" y="61"/>
                  </a:cubicBezTo>
                  <a:cubicBezTo>
                    <a:pt x="6" y="64"/>
                    <a:pt x="7" y="68"/>
                    <a:pt x="11" y="70"/>
                  </a:cubicBezTo>
                  <a:cubicBezTo>
                    <a:pt x="13" y="72"/>
                    <a:pt x="17" y="73"/>
                    <a:pt x="20" y="73"/>
                  </a:cubicBezTo>
                  <a:cubicBezTo>
                    <a:pt x="25" y="73"/>
                    <a:pt x="30" y="73"/>
                    <a:pt x="34" y="73"/>
                  </a:cubicBezTo>
                  <a:cubicBezTo>
                    <a:pt x="65" y="73"/>
                    <a:pt x="95" y="72"/>
                    <a:pt x="126" y="70"/>
                  </a:cubicBezTo>
                  <a:cubicBezTo>
                    <a:pt x="152" y="68"/>
                    <a:pt x="178" y="67"/>
                    <a:pt x="205" y="65"/>
                  </a:cubicBezTo>
                  <a:cubicBezTo>
                    <a:pt x="217" y="65"/>
                    <a:pt x="229" y="64"/>
                    <a:pt x="241" y="64"/>
                  </a:cubicBezTo>
                  <a:cubicBezTo>
                    <a:pt x="253" y="64"/>
                    <a:pt x="264" y="63"/>
                    <a:pt x="275" y="60"/>
                  </a:cubicBezTo>
                  <a:cubicBezTo>
                    <a:pt x="276" y="59"/>
                    <a:pt x="276" y="58"/>
                    <a:pt x="275" y="58"/>
                  </a:cubicBezTo>
                  <a:cubicBezTo>
                    <a:pt x="214" y="58"/>
                    <a:pt x="154" y="66"/>
                    <a:pt x="93" y="69"/>
                  </a:cubicBezTo>
                  <a:cubicBezTo>
                    <a:pt x="79" y="70"/>
                    <a:pt x="65" y="70"/>
                    <a:pt x="51" y="70"/>
                  </a:cubicBezTo>
                  <a:cubicBezTo>
                    <a:pt x="44" y="70"/>
                    <a:pt x="38" y="70"/>
                    <a:pt x="31" y="70"/>
                  </a:cubicBezTo>
                  <a:cubicBezTo>
                    <a:pt x="27" y="70"/>
                    <a:pt x="23" y="70"/>
                    <a:pt x="19" y="70"/>
                  </a:cubicBezTo>
                  <a:cubicBezTo>
                    <a:pt x="16" y="70"/>
                    <a:pt x="11" y="70"/>
                    <a:pt x="7" y="68"/>
                  </a:cubicBezTo>
                  <a:cubicBezTo>
                    <a:pt x="4" y="66"/>
                    <a:pt x="5" y="59"/>
                    <a:pt x="6" y="55"/>
                  </a:cubicBezTo>
                  <a:cubicBezTo>
                    <a:pt x="7" y="50"/>
                    <a:pt x="7" y="44"/>
                    <a:pt x="8" y="39"/>
                  </a:cubicBezTo>
                  <a:cubicBezTo>
                    <a:pt x="8" y="33"/>
                    <a:pt x="9" y="27"/>
                    <a:pt x="8" y="21"/>
                  </a:cubicBezTo>
                  <a:cubicBezTo>
                    <a:pt x="7" y="20"/>
                    <a:pt x="5" y="20"/>
                    <a:pt x="5" y="22"/>
                  </a:cubicBezTo>
                  <a:cubicBezTo>
                    <a:pt x="6" y="29"/>
                    <a:pt x="8" y="37"/>
                    <a:pt x="6" y="43"/>
                  </a:cubicBezTo>
                  <a:cubicBezTo>
                    <a:pt x="7" y="43"/>
                    <a:pt x="7" y="44"/>
                    <a:pt x="8" y="44"/>
                  </a:cubicBezTo>
                  <a:cubicBezTo>
                    <a:pt x="8" y="37"/>
                    <a:pt x="8" y="30"/>
                    <a:pt x="7" y="22"/>
                  </a:cubicBezTo>
                  <a:cubicBezTo>
                    <a:pt x="7" y="21"/>
                    <a:pt x="7" y="19"/>
                    <a:pt x="7" y="18"/>
                  </a:cubicBezTo>
                  <a:cubicBezTo>
                    <a:pt x="7" y="17"/>
                    <a:pt x="10" y="16"/>
                    <a:pt x="10" y="16"/>
                  </a:cubicBezTo>
                  <a:cubicBezTo>
                    <a:pt x="24" y="13"/>
                    <a:pt x="37" y="14"/>
                    <a:pt x="51" y="14"/>
                  </a:cubicBezTo>
                  <a:cubicBezTo>
                    <a:pt x="58" y="15"/>
                    <a:pt x="65" y="15"/>
                    <a:pt x="72" y="15"/>
                  </a:cubicBezTo>
                  <a:cubicBezTo>
                    <a:pt x="79" y="15"/>
                    <a:pt x="87" y="14"/>
                    <a:pt x="94" y="14"/>
                  </a:cubicBezTo>
                  <a:cubicBezTo>
                    <a:pt x="110" y="13"/>
                    <a:pt x="125" y="12"/>
                    <a:pt x="140" y="11"/>
                  </a:cubicBezTo>
                  <a:cubicBezTo>
                    <a:pt x="151" y="10"/>
                    <a:pt x="163" y="9"/>
                    <a:pt x="174" y="9"/>
                  </a:cubicBezTo>
                  <a:cubicBezTo>
                    <a:pt x="186" y="8"/>
                    <a:pt x="197" y="8"/>
                    <a:pt x="209" y="7"/>
                  </a:cubicBezTo>
                  <a:cubicBezTo>
                    <a:pt x="232" y="6"/>
                    <a:pt x="254" y="3"/>
                    <a:pt x="277" y="3"/>
                  </a:cubicBezTo>
                  <a:cubicBezTo>
                    <a:pt x="278" y="3"/>
                    <a:pt x="278" y="1"/>
                    <a:pt x="277" y="1"/>
                  </a:cubicBezTo>
                  <a:cubicBezTo>
                    <a:pt x="265" y="0"/>
                    <a:pt x="254" y="2"/>
                    <a:pt x="242" y="3"/>
                  </a:cubicBezTo>
                  <a:cubicBezTo>
                    <a:pt x="227" y="4"/>
                    <a:pt x="212" y="4"/>
                    <a:pt x="197" y="4"/>
                  </a:cubicBezTo>
                  <a:cubicBezTo>
                    <a:pt x="167" y="4"/>
                    <a:pt x="136" y="5"/>
                    <a:pt x="105" y="6"/>
                  </a:cubicBezTo>
                  <a:cubicBezTo>
                    <a:pt x="73" y="7"/>
                    <a:pt x="41" y="8"/>
                    <a:pt x="9" y="12"/>
                  </a:cubicBezTo>
                  <a:cubicBezTo>
                    <a:pt x="7" y="12"/>
                    <a:pt x="7" y="14"/>
                    <a:pt x="9" y="14"/>
                  </a:cubicBezTo>
                  <a:cubicBezTo>
                    <a:pt x="39" y="14"/>
                    <a:pt x="70" y="14"/>
                    <a:pt x="101" y="13"/>
                  </a:cubicBezTo>
                  <a:cubicBezTo>
                    <a:pt x="131" y="12"/>
                    <a:pt x="162" y="11"/>
                    <a:pt x="192" y="9"/>
                  </a:cubicBezTo>
                  <a:cubicBezTo>
                    <a:pt x="200" y="9"/>
                    <a:pt x="207" y="8"/>
                    <a:pt x="215" y="8"/>
                  </a:cubicBezTo>
                  <a:cubicBezTo>
                    <a:pt x="223" y="8"/>
                    <a:pt x="230" y="8"/>
                    <a:pt x="238" y="7"/>
                  </a:cubicBezTo>
                  <a:cubicBezTo>
                    <a:pt x="251" y="7"/>
                    <a:pt x="265" y="4"/>
                    <a:pt x="278" y="8"/>
                  </a:cubicBezTo>
                  <a:cubicBezTo>
                    <a:pt x="278" y="7"/>
                    <a:pt x="278" y="6"/>
                    <a:pt x="278" y="6"/>
                  </a:cubicBezTo>
                  <a:cubicBezTo>
                    <a:pt x="265" y="8"/>
                    <a:pt x="251" y="8"/>
                    <a:pt x="237" y="8"/>
                  </a:cubicBezTo>
                  <a:cubicBezTo>
                    <a:pt x="224" y="8"/>
                    <a:pt x="210" y="8"/>
                    <a:pt x="196" y="7"/>
                  </a:cubicBezTo>
                  <a:cubicBezTo>
                    <a:pt x="169" y="6"/>
                    <a:pt x="141" y="2"/>
                    <a:pt x="114" y="7"/>
                  </a:cubicBezTo>
                  <a:cubicBezTo>
                    <a:pt x="113" y="7"/>
                    <a:pt x="113" y="9"/>
                    <a:pt x="115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3" name="Freeform 546"/>
            <p:cNvSpPr/>
            <p:nvPr/>
          </p:nvSpPr>
          <p:spPr bwMode="auto">
            <a:xfrm>
              <a:off x="2709" y="1856"/>
              <a:ext cx="4" cy="3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0 h 2"/>
                <a:gd name="T4" fmla="*/ 1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3" y="2"/>
                    <a:pt x="3" y="0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4" name="Freeform 547"/>
            <p:cNvSpPr/>
            <p:nvPr/>
          </p:nvSpPr>
          <p:spPr bwMode="auto">
            <a:xfrm>
              <a:off x="2712" y="1852"/>
              <a:ext cx="129" cy="77"/>
            </a:xfrm>
            <a:custGeom>
              <a:avLst/>
              <a:gdLst>
                <a:gd name="T0" fmla="*/ 36 w 100"/>
                <a:gd name="T1" fmla="*/ 12 h 59"/>
                <a:gd name="T2" fmla="*/ 72 w 100"/>
                <a:gd name="T3" fmla="*/ 22 h 59"/>
                <a:gd name="T4" fmla="*/ 87 w 100"/>
                <a:gd name="T5" fmla="*/ 26 h 59"/>
                <a:gd name="T6" fmla="*/ 10 w 100"/>
                <a:gd name="T7" fmla="*/ 58 h 59"/>
                <a:gd name="T8" fmla="*/ 55 w 100"/>
                <a:gd name="T9" fmla="*/ 40 h 59"/>
                <a:gd name="T10" fmla="*/ 88 w 100"/>
                <a:gd name="T11" fmla="*/ 26 h 59"/>
                <a:gd name="T12" fmla="*/ 42 w 100"/>
                <a:gd name="T13" fmla="*/ 12 h 59"/>
                <a:gd name="T14" fmla="*/ 1 w 100"/>
                <a:gd name="T15" fmla="*/ 2 h 59"/>
                <a:gd name="T16" fmla="*/ 73 w 100"/>
                <a:gd name="T17" fmla="*/ 18 h 59"/>
                <a:gd name="T18" fmla="*/ 85 w 100"/>
                <a:gd name="T19" fmla="*/ 22 h 59"/>
                <a:gd name="T20" fmla="*/ 93 w 100"/>
                <a:gd name="T21" fmla="*/ 23 h 59"/>
                <a:gd name="T22" fmla="*/ 75 w 100"/>
                <a:gd name="T23" fmla="*/ 19 h 59"/>
                <a:gd name="T24" fmla="*/ 98 w 100"/>
                <a:gd name="T25" fmla="*/ 23 h 59"/>
                <a:gd name="T26" fmla="*/ 66 w 100"/>
                <a:gd name="T27" fmla="*/ 36 h 59"/>
                <a:gd name="T28" fmla="*/ 95 w 100"/>
                <a:gd name="T29" fmla="*/ 24 h 59"/>
                <a:gd name="T30" fmla="*/ 11 w 100"/>
                <a:gd name="T31" fmla="*/ 2 h 59"/>
                <a:gd name="T32" fmla="*/ 54 w 100"/>
                <a:gd name="T33" fmla="*/ 14 h 59"/>
                <a:gd name="T34" fmla="*/ 93 w 100"/>
                <a:gd name="T35" fmla="*/ 24 h 59"/>
                <a:gd name="T36" fmla="*/ 66 w 100"/>
                <a:gd name="T37" fmla="*/ 36 h 59"/>
                <a:gd name="T38" fmla="*/ 99 w 100"/>
                <a:gd name="T39" fmla="*/ 23 h 59"/>
                <a:gd name="T40" fmla="*/ 76 w 100"/>
                <a:gd name="T41" fmla="*/ 20 h 59"/>
                <a:gd name="T42" fmla="*/ 92 w 100"/>
                <a:gd name="T43" fmla="*/ 22 h 59"/>
                <a:gd name="T44" fmla="*/ 72 w 100"/>
                <a:gd name="T45" fmla="*/ 15 h 59"/>
                <a:gd name="T46" fmla="*/ 3 w 100"/>
                <a:gd name="T47" fmla="*/ 0 h 59"/>
                <a:gd name="T48" fmla="*/ 41 w 100"/>
                <a:gd name="T49" fmla="*/ 15 h 59"/>
                <a:gd name="T50" fmla="*/ 87 w 100"/>
                <a:gd name="T51" fmla="*/ 28 h 59"/>
                <a:gd name="T52" fmla="*/ 71 w 100"/>
                <a:gd name="T53" fmla="*/ 33 h 59"/>
                <a:gd name="T54" fmla="*/ 33 w 100"/>
                <a:gd name="T55" fmla="*/ 47 h 59"/>
                <a:gd name="T56" fmla="*/ 10 w 100"/>
                <a:gd name="T57" fmla="*/ 58 h 59"/>
                <a:gd name="T58" fmla="*/ 88 w 100"/>
                <a:gd name="T59" fmla="*/ 26 h 59"/>
                <a:gd name="T60" fmla="*/ 57 w 100"/>
                <a:gd name="T61" fmla="*/ 16 h 59"/>
                <a:gd name="T62" fmla="*/ 13 w 100"/>
                <a:gd name="T63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" h="59">
                  <a:moveTo>
                    <a:pt x="12" y="6"/>
                  </a:moveTo>
                  <a:cubicBezTo>
                    <a:pt x="20" y="8"/>
                    <a:pt x="28" y="10"/>
                    <a:pt x="36" y="12"/>
                  </a:cubicBezTo>
                  <a:cubicBezTo>
                    <a:pt x="43" y="14"/>
                    <a:pt x="49" y="16"/>
                    <a:pt x="56" y="18"/>
                  </a:cubicBezTo>
                  <a:cubicBezTo>
                    <a:pt x="61" y="19"/>
                    <a:pt x="67" y="20"/>
                    <a:pt x="72" y="22"/>
                  </a:cubicBezTo>
                  <a:cubicBezTo>
                    <a:pt x="77" y="23"/>
                    <a:pt x="83" y="25"/>
                    <a:pt x="86" y="28"/>
                  </a:cubicBezTo>
                  <a:cubicBezTo>
                    <a:pt x="86" y="27"/>
                    <a:pt x="86" y="27"/>
                    <a:pt x="87" y="26"/>
                  </a:cubicBezTo>
                  <a:cubicBezTo>
                    <a:pt x="61" y="37"/>
                    <a:pt x="36" y="49"/>
                    <a:pt x="9" y="56"/>
                  </a:cubicBezTo>
                  <a:cubicBezTo>
                    <a:pt x="9" y="57"/>
                    <a:pt x="9" y="58"/>
                    <a:pt x="10" y="58"/>
                  </a:cubicBezTo>
                  <a:cubicBezTo>
                    <a:pt x="18" y="56"/>
                    <a:pt x="25" y="53"/>
                    <a:pt x="32" y="50"/>
                  </a:cubicBezTo>
                  <a:cubicBezTo>
                    <a:pt x="40" y="47"/>
                    <a:pt x="47" y="43"/>
                    <a:pt x="55" y="40"/>
                  </a:cubicBezTo>
                  <a:cubicBezTo>
                    <a:pt x="66" y="36"/>
                    <a:pt x="79" y="35"/>
                    <a:pt x="88" y="28"/>
                  </a:cubicBezTo>
                  <a:cubicBezTo>
                    <a:pt x="89" y="27"/>
                    <a:pt x="88" y="26"/>
                    <a:pt x="88" y="26"/>
                  </a:cubicBezTo>
                  <a:cubicBezTo>
                    <a:pt x="80" y="23"/>
                    <a:pt x="72" y="20"/>
                    <a:pt x="65" y="18"/>
                  </a:cubicBezTo>
                  <a:cubicBezTo>
                    <a:pt x="57" y="16"/>
                    <a:pt x="49" y="14"/>
                    <a:pt x="42" y="12"/>
                  </a:cubicBezTo>
                  <a:cubicBezTo>
                    <a:pt x="28" y="8"/>
                    <a:pt x="16" y="0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16" y="8"/>
                    <a:pt x="32" y="10"/>
                    <a:pt x="48" y="12"/>
                  </a:cubicBezTo>
                  <a:cubicBezTo>
                    <a:pt x="56" y="14"/>
                    <a:pt x="65" y="16"/>
                    <a:pt x="73" y="18"/>
                  </a:cubicBezTo>
                  <a:cubicBezTo>
                    <a:pt x="76" y="18"/>
                    <a:pt x="78" y="19"/>
                    <a:pt x="80" y="19"/>
                  </a:cubicBezTo>
                  <a:cubicBezTo>
                    <a:pt x="81" y="20"/>
                    <a:pt x="83" y="21"/>
                    <a:pt x="85" y="22"/>
                  </a:cubicBezTo>
                  <a:cubicBezTo>
                    <a:pt x="87" y="23"/>
                    <a:pt x="90" y="25"/>
                    <a:pt x="93" y="24"/>
                  </a:cubicBezTo>
                  <a:cubicBezTo>
                    <a:pt x="94" y="24"/>
                    <a:pt x="94" y="23"/>
                    <a:pt x="93" y="23"/>
                  </a:cubicBezTo>
                  <a:cubicBezTo>
                    <a:pt x="89" y="18"/>
                    <a:pt x="82" y="17"/>
                    <a:pt x="76" y="17"/>
                  </a:cubicBezTo>
                  <a:cubicBezTo>
                    <a:pt x="74" y="17"/>
                    <a:pt x="74" y="19"/>
                    <a:pt x="75" y="19"/>
                  </a:cubicBezTo>
                  <a:cubicBezTo>
                    <a:pt x="83" y="21"/>
                    <a:pt x="91" y="24"/>
                    <a:pt x="99" y="25"/>
                  </a:cubicBezTo>
                  <a:cubicBezTo>
                    <a:pt x="98" y="24"/>
                    <a:pt x="98" y="23"/>
                    <a:pt x="98" y="23"/>
                  </a:cubicBezTo>
                  <a:cubicBezTo>
                    <a:pt x="88" y="27"/>
                    <a:pt x="76" y="30"/>
                    <a:pt x="66" y="33"/>
                  </a:cubicBezTo>
                  <a:cubicBezTo>
                    <a:pt x="64" y="34"/>
                    <a:pt x="65" y="36"/>
                    <a:pt x="66" y="36"/>
                  </a:cubicBezTo>
                  <a:cubicBezTo>
                    <a:pt x="76" y="33"/>
                    <a:pt x="86" y="31"/>
                    <a:pt x="95" y="26"/>
                  </a:cubicBezTo>
                  <a:cubicBezTo>
                    <a:pt x="95" y="26"/>
                    <a:pt x="95" y="24"/>
                    <a:pt x="95" y="24"/>
                  </a:cubicBezTo>
                  <a:cubicBezTo>
                    <a:pt x="82" y="17"/>
                    <a:pt x="68" y="15"/>
                    <a:pt x="55" y="12"/>
                  </a:cubicBezTo>
                  <a:cubicBezTo>
                    <a:pt x="40" y="9"/>
                    <a:pt x="26" y="4"/>
                    <a:pt x="11" y="2"/>
                  </a:cubicBezTo>
                  <a:cubicBezTo>
                    <a:pt x="9" y="2"/>
                    <a:pt x="9" y="4"/>
                    <a:pt x="11" y="4"/>
                  </a:cubicBezTo>
                  <a:cubicBezTo>
                    <a:pt x="26" y="6"/>
                    <a:pt x="40" y="11"/>
                    <a:pt x="54" y="14"/>
                  </a:cubicBezTo>
                  <a:cubicBezTo>
                    <a:pt x="68" y="17"/>
                    <a:pt x="81" y="19"/>
                    <a:pt x="93" y="26"/>
                  </a:cubicBezTo>
                  <a:cubicBezTo>
                    <a:pt x="93" y="25"/>
                    <a:pt x="93" y="24"/>
                    <a:pt x="93" y="24"/>
                  </a:cubicBezTo>
                  <a:cubicBezTo>
                    <a:pt x="85" y="29"/>
                    <a:pt x="75" y="30"/>
                    <a:pt x="66" y="33"/>
                  </a:cubicBezTo>
                  <a:cubicBezTo>
                    <a:pt x="66" y="34"/>
                    <a:pt x="66" y="35"/>
                    <a:pt x="66" y="36"/>
                  </a:cubicBezTo>
                  <a:cubicBezTo>
                    <a:pt x="77" y="32"/>
                    <a:pt x="89" y="30"/>
                    <a:pt x="99" y="25"/>
                  </a:cubicBezTo>
                  <a:cubicBezTo>
                    <a:pt x="100" y="24"/>
                    <a:pt x="100" y="23"/>
                    <a:pt x="99" y="23"/>
                  </a:cubicBezTo>
                  <a:cubicBezTo>
                    <a:pt x="91" y="22"/>
                    <a:pt x="84" y="19"/>
                    <a:pt x="76" y="17"/>
                  </a:cubicBezTo>
                  <a:cubicBezTo>
                    <a:pt x="76" y="18"/>
                    <a:pt x="76" y="19"/>
                    <a:pt x="76" y="20"/>
                  </a:cubicBezTo>
                  <a:cubicBezTo>
                    <a:pt x="81" y="20"/>
                    <a:pt x="88" y="20"/>
                    <a:pt x="91" y="24"/>
                  </a:cubicBezTo>
                  <a:cubicBezTo>
                    <a:pt x="92" y="23"/>
                    <a:pt x="92" y="23"/>
                    <a:pt x="92" y="22"/>
                  </a:cubicBezTo>
                  <a:cubicBezTo>
                    <a:pt x="89" y="23"/>
                    <a:pt x="85" y="20"/>
                    <a:pt x="83" y="18"/>
                  </a:cubicBezTo>
                  <a:cubicBezTo>
                    <a:pt x="79" y="17"/>
                    <a:pt x="76" y="16"/>
                    <a:pt x="72" y="15"/>
                  </a:cubicBezTo>
                  <a:cubicBezTo>
                    <a:pt x="64" y="13"/>
                    <a:pt x="56" y="12"/>
                    <a:pt x="48" y="10"/>
                  </a:cubicBezTo>
                  <a:cubicBezTo>
                    <a:pt x="33" y="8"/>
                    <a:pt x="17" y="6"/>
                    <a:pt x="3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16" y="2"/>
                    <a:pt x="28" y="11"/>
                    <a:pt x="41" y="15"/>
                  </a:cubicBezTo>
                  <a:cubicBezTo>
                    <a:pt x="49" y="17"/>
                    <a:pt x="56" y="18"/>
                    <a:pt x="64" y="20"/>
                  </a:cubicBezTo>
                  <a:cubicBezTo>
                    <a:pt x="72" y="23"/>
                    <a:pt x="79" y="25"/>
                    <a:pt x="87" y="28"/>
                  </a:cubicBezTo>
                  <a:cubicBezTo>
                    <a:pt x="87" y="27"/>
                    <a:pt x="87" y="26"/>
                    <a:pt x="87" y="26"/>
                  </a:cubicBezTo>
                  <a:cubicBezTo>
                    <a:pt x="82" y="30"/>
                    <a:pt x="76" y="32"/>
                    <a:pt x="71" y="33"/>
                  </a:cubicBezTo>
                  <a:cubicBezTo>
                    <a:pt x="65" y="35"/>
                    <a:pt x="59" y="36"/>
                    <a:pt x="54" y="38"/>
                  </a:cubicBezTo>
                  <a:cubicBezTo>
                    <a:pt x="46" y="41"/>
                    <a:pt x="40" y="44"/>
                    <a:pt x="33" y="47"/>
                  </a:cubicBezTo>
                  <a:cubicBezTo>
                    <a:pt x="25" y="50"/>
                    <a:pt x="17" y="54"/>
                    <a:pt x="9" y="56"/>
                  </a:cubicBezTo>
                  <a:cubicBezTo>
                    <a:pt x="8" y="56"/>
                    <a:pt x="8" y="59"/>
                    <a:pt x="10" y="58"/>
                  </a:cubicBezTo>
                  <a:cubicBezTo>
                    <a:pt x="36" y="51"/>
                    <a:pt x="62" y="39"/>
                    <a:pt x="87" y="29"/>
                  </a:cubicBezTo>
                  <a:cubicBezTo>
                    <a:pt x="88" y="28"/>
                    <a:pt x="88" y="27"/>
                    <a:pt x="88" y="26"/>
                  </a:cubicBezTo>
                  <a:cubicBezTo>
                    <a:pt x="84" y="23"/>
                    <a:pt x="80" y="22"/>
                    <a:pt x="75" y="20"/>
                  </a:cubicBezTo>
                  <a:cubicBezTo>
                    <a:pt x="70" y="18"/>
                    <a:pt x="63" y="17"/>
                    <a:pt x="57" y="16"/>
                  </a:cubicBezTo>
                  <a:cubicBezTo>
                    <a:pt x="51" y="14"/>
                    <a:pt x="45" y="12"/>
                    <a:pt x="39" y="10"/>
                  </a:cubicBezTo>
                  <a:cubicBezTo>
                    <a:pt x="30" y="8"/>
                    <a:pt x="21" y="6"/>
                    <a:pt x="13" y="4"/>
                  </a:cubicBezTo>
                  <a:cubicBezTo>
                    <a:pt x="11" y="3"/>
                    <a:pt x="11" y="5"/>
                    <a:pt x="12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5" name="Freeform 548"/>
            <p:cNvSpPr/>
            <p:nvPr/>
          </p:nvSpPr>
          <p:spPr bwMode="auto">
            <a:xfrm>
              <a:off x="2788" y="1874"/>
              <a:ext cx="35" cy="21"/>
            </a:xfrm>
            <a:custGeom>
              <a:avLst/>
              <a:gdLst>
                <a:gd name="T0" fmla="*/ 7 w 27"/>
                <a:gd name="T1" fmla="*/ 5 h 16"/>
                <a:gd name="T2" fmla="*/ 5 w 27"/>
                <a:gd name="T3" fmla="*/ 12 h 16"/>
                <a:gd name="T4" fmla="*/ 7 w 27"/>
                <a:gd name="T5" fmla="*/ 11 h 16"/>
                <a:gd name="T6" fmla="*/ 8 w 27"/>
                <a:gd name="T7" fmla="*/ 3 h 16"/>
                <a:gd name="T8" fmla="*/ 7 w 27"/>
                <a:gd name="T9" fmla="*/ 1 h 16"/>
                <a:gd name="T10" fmla="*/ 3 w 27"/>
                <a:gd name="T11" fmla="*/ 14 h 16"/>
                <a:gd name="T12" fmla="*/ 5 w 27"/>
                <a:gd name="T13" fmla="*/ 14 h 16"/>
                <a:gd name="T14" fmla="*/ 7 w 27"/>
                <a:gd name="T15" fmla="*/ 4 h 16"/>
                <a:gd name="T16" fmla="*/ 5 w 27"/>
                <a:gd name="T17" fmla="*/ 3 h 16"/>
                <a:gd name="T18" fmla="*/ 5 w 27"/>
                <a:gd name="T19" fmla="*/ 15 h 16"/>
                <a:gd name="T20" fmla="*/ 10 w 27"/>
                <a:gd name="T21" fmla="*/ 15 h 16"/>
                <a:gd name="T22" fmla="*/ 11 w 27"/>
                <a:gd name="T23" fmla="*/ 9 h 16"/>
                <a:gd name="T24" fmla="*/ 9 w 27"/>
                <a:gd name="T25" fmla="*/ 9 h 16"/>
                <a:gd name="T26" fmla="*/ 5 w 27"/>
                <a:gd name="T27" fmla="*/ 10 h 16"/>
                <a:gd name="T28" fmla="*/ 5 w 27"/>
                <a:gd name="T29" fmla="*/ 12 h 16"/>
                <a:gd name="T30" fmla="*/ 19 w 27"/>
                <a:gd name="T31" fmla="*/ 8 h 16"/>
                <a:gd name="T32" fmla="*/ 19 w 27"/>
                <a:gd name="T33" fmla="*/ 7 h 16"/>
                <a:gd name="T34" fmla="*/ 10 w 27"/>
                <a:gd name="T35" fmla="*/ 9 h 16"/>
                <a:gd name="T36" fmla="*/ 10 w 27"/>
                <a:gd name="T37" fmla="*/ 10 h 16"/>
                <a:gd name="T38" fmla="*/ 23 w 27"/>
                <a:gd name="T39" fmla="*/ 10 h 16"/>
                <a:gd name="T40" fmla="*/ 23 w 27"/>
                <a:gd name="T41" fmla="*/ 9 h 16"/>
                <a:gd name="T42" fmla="*/ 13 w 27"/>
                <a:gd name="T43" fmla="*/ 6 h 16"/>
                <a:gd name="T44" fmla="*/ 12 w 27"/>
                <a:gd name="T45" fmla="*/ 7 h 16"/>
                <a:gd name="T46" fmla="*/ 26 w 27"/>
                <a:gd name="T47" fmla="*/ 8 h 16"/>
                <a:gd name="T48" fmla="*/ 25 w 27"/>
                <a:gd name="T49" fmla="*/ 6 h 16"/>
                <a:gd name="T50" fmla="*/ 15 w 27"/>
                <a:gd name="T51" fmla="*/ 7 h 16"/>
                <a:gd name="T52" fmla="*/ 14 w 27"/>
                <a:gd name="T53" fmla="*/ 9 h 16"/>
                <a:gd name="T54" fmla="*/ 25 w 27"/>
                <a:gd name="T55" fmla="*/ 9 h 16"/>
                <a:gd name="T56" fmla="*/ 25 w 27"/>
                <a:gd name="T57" fmla="*/ 8 h 16"/>
                <a:gd name="T58" fmla="*/ 15 w 27"/>
                <a:gd name="T59" fmla="*/ 6 h 16"/>
                <a:gd name="T60" fmla="*/ 15 w 27"/>
                <a:gd name="T61" fmla="*/ 8 h 16"/>
                <a:gd name="T62" fmla="*/ 24 w 27"/>
                <a:gd name="T63" fmla="*/ 9 h 16"/>
                <a:gd name="T64" fmla="*/ 24 w 27"/>
                <a:gd name="T65" fmla="*/ 8 h 16"/>
                <a:gd name="T66" fmla="*/ 16 w 27"/>
                <a:gd name="T67" fmla="*/ 7 h 16"/>
                <a:gd name="T68" fmla="*/ 15 w 27"/>
                <a:gd name="T69" fmla="*/ 9 h 16"/>
                <a:gd name="T70" fmla="*/ 25 w 27"/>
                <a:gd name="T71" fmla="*/ 8 h 16"/>
                <a:gd name="T72" fmla="*/ 25 w 27"/>
                <a:gd name="T73" fmla="*/ 6 h 16"/>
                <a:gd name="T74" fmla="*/ 14 w 27"/>
                <a:gd name="T75" fmla="*/ 6 h 16"/>
                <a:gd name="T76" fmla="*/ 13 w 27"/>
                <a:gd name="T77" fmla="*/ 8 h 16"/>
                <a:gd name="T78" fmla="*/ 21 w 27"/>
                <a:gd name="T79" fmla="*/ 10 h 16"/>
                <a:gd name="T80" fmla="*/ 21 w 27"/>
                <a:gd name="T81" fmla="*/ 9 h 16"/>
                <a:gd name="T82" fmla="*/ 11 w 27"/>
                <a:gd name="T83" fmla="*/ 8 h 16"/>
                <a:gd name="T84" fmla="*/ 12 w 27"/>
                <a:gd name="T85" fmla="*/ 10 h 16"/>
                <a:gd name="T86" fmla="*/ 17 w 27"/>
                <a:gd name="T87" fmla="*/ 9 h 16"/>
                <a:gd name="T88" fmla="*/ 17 w 27"/>
                <a:gd name="T89" fmla="*/ 7 h 16"/>
                <a:gd name="T90" fmla="*/ 7 w 27"/>
                <a:gd name="T91" fmla="*/ 10 h 16"/>
                <a:gd name="T92" fmla="*/ 7 w 27"/>
                <a:gd name="T93" fmla="*/ 12 h 16"/>
                <a:gd name="T94" fmla="*/ 10 w 27"/>
                <a:gd name="T95" fmla="*/ 11 h 16"/>
                <a:gd name="T96" fmla="*/ 9 w 27"/>
                <a:gd name="T97" fmla="*/ 10 h 16"/>
                <a:gd name="T98" fmla="*/ 8 w 27"/>
                <a:gd name="T99" fmla="*/ 14 h 16"/>
                <a:gd name="T100" fmla="*/ 6 w 27"/>
                <a:gd name="T101" fmla="*/ 10 h 16"/>
                <a:gd name="T102" fmla="*/ 8 w 27"/>
                <a:gd name="T103" fmla="*/ 3 h 16"/>
                <a:gd name="T104" fmla="*/ 5 w 27"/>
                <a:gd name="T105" fmla="*/ 3 h 16"/>
                <a:gd name="T106" fmla="*/ 3 w 27"/>
                <a:gd name="T107" fmla="*/ 14 h 16"/>
                <a:gd name="T108" fmla="*/ 5 w 27"/>
                <a:gd name="T109" fmla="*/ 13 h 16"/>
                <a:gd name="T110" fmla="*/ 8 w 27"/>
                <a:gd name="T111" fmla="*/ 3 h 16"/>
                <a:gd name="T112" fmla="*/ 7 w 27"/>
                <a:gd name="T113" fmla="*/ 1 h 16"/>
                <a:gd name="T114" fmla="*/ 6 w 27"/>
                <a:gd name="T115" fmla="*/ 13 h 16"/>
                <a:gd name="T116" fmla="*/ 8 w 27"/>
                <a:gd name="T117" fmla="*/ 12 h 16"/>
                <a:gd name="T118" fmla="*/ 9 w 27"/>
                <a:gd name="T119" fmla="*/ 5 h 16"/>
                <a:gd name="T120" fmla="*/ 7 w 27"/>
                <a:gd name="T121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" h="16">
                  <a:moveTo>
                    <a:pt x="7" y="5"/>
                  </a:moveTo>
                  <a:cubicBezTo>
                    <a:pt x="7" y="8"/>
                    <a:pt x="6" y="9"/>
                    <a:pt x="5" y="12"/>
                  </a:cubicBezTo>
                  <a:cubicBezTo>
                    <a:pt x="6" y="12"/>
                    <a:pt x="7" y="11"/>
                    <a:pt x="7" y="11"/>
                  </a:cubicBezTo>
                  <a:cubicBezTo>
                    <a:pt x="5" y="9"/>
                    <a:pt x="6" y="5"/>
                    <a:pt x="8" y="3"/>
                  </a:cubicBezTo>
                  <a:cubicBezTo>
                    <a:pt x="9" y="2"/>
                    <a:pt x="8" y="0"/>
                    <a:pt x="7" y="1"/>
                  </a:cubicBezTo>
                  <a:cubicBezTo>
                    <a:pt x="3" y="4"/>
                    <a:pt x="0" y="10"/>
                    <a:pt x="3" y="14"/>
                  </a:cubicBezTo>
                  <a:cubicBezTo>
                    <a:pt x="4" y="15"/>
                    <a:pt x="5" y="15"/>
                    <a:pt x="5" y="14"/>
                  </a:cubicBezTo>
                  <a:cubicBezTo>
                    <a:pt x="5" y="10"/>
                    <a:pt x="6" y="7"/>
                    <a:pt x="7" y="4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4" y="7"/>
                    <a:pt x="2" y="12"/>
                    <a:pt x="5" y="15"/>
                  </a:cubicBezTo>
                  <a:cubicBezTo>
                    <a:pt x="7" y="16"/>
                    <a:pt x="9" y="16"/>
                    <a:pt x="10" y="15"/>
                  </a:cubicBezTo>
                  <a:cubicBezTo>
                    <a:pt x="11" y="14"/>
                    <a:pt x="11" y="11"/>
                    <a:pt x="11" y="9"/>
                  </a:cubicBezTo>
                  <a:cubicBezTo>
                    <a:pt x="11" y="9"/>
                    <a:pt x="10" y="8"/>
                    <a:pt x="9" y="9"/>
                  </a:cubicBezTo>
                  <a:cubicBezTo>
                    <a:pt x="8" y="9"/>
                    <a:pt x="7" y="9"/>
                    <a:pt x="5" y="10"/>
                  </a:cubicBezTo>
                  <a:cubicBezTo>
                    <a:pt x="5" y="10"/>
                    <a:pt x="5" y="11"/>
                    <a:pt x="5" y="12"/>
                  </a:cubicBezTo>
                  <a:cubicBezTo>
                    <a:pt x="9" y="16"/>
                    <a:pt x="17" y="13"/>
                    <a:pt x="19" y="8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15" y="5"/>
                    <a:pt x="12" y="5"/>
                    <a:pt x="10" y="9"/>
                  </a:cubicBezTo>
                  <a:cubicBezTo>
                    <a:pt x="9" y="9"/>
                    <a:pt x="10" y="10"/>
                    <a:pt x="10" y="10"/>
                  </a:cubicBezTo>
                  <a:cubicBezTo>
                    <a:pt x="14" y="13"/>
                    <a:pt x="19" y="13"/>
                    <a:pt x="23" y="10"/>
                  </a:cubicBezTo>
                  <a:cubicBezTo>
                    <a:pt x="23" y="10"/>
                    <a:pt x="23" y="9"/>
                    <a:pt x="23" y="9"/>
                  </a:cubicBezTo>
                  <a:cubicBezTo>
                    <a:pt x="21" y="5"/>
                    <a:pt x="17" y="4"/>
                    <a:pt x="13" y="6"/>
                  </a:cubicBezTo>
                  <a:cubicBezTo>
                    <a:pt x="12" y="6"/>
                    <a:pt x="12" y="7"/>
                    <a:pt x="12" y="7"/>
                  </a:cubicBezTo>
                  <a:cubicBezTo>
                    <a:pt x="15" y="11"/>
                    <a:pt x="23" y="11"/>
                    <a:pt x="26" y="8"/>
                  </a:cubicBezTo>
                  <a:cubicBezTo>
                    <a:pt x="27" y="7"/>
                    <a:pt x="26" y="6"/>
                    <a:pt x="25" y="6"/>
                  </a:cubicBezTo>
                  <a:cubicBezTo>
                    <a:pt x="22" y="6"/>
                    <a:pt x="18" y="6"/>
                    <a:pt x="15" y="7"/>
                  </a:cubicBezTo>
                  <a:cubicBezTo>
                    <a:pt x="14" y="7"/>
                    <a:pt x="14" y="8"/>
                    <a:pt x="14" y="9"/>
                  </a:cubicBezTo>
                  <a:cubicBezTo>
                    <a:pt x="18" y="11"/>
                    <a:pt x="22" y="11"/>
                    <a:pt x="25" y="9"/>
                  </a:cubicBezTo>
                  <a:cubicBezTo>
                    <a:pt x="26" y="9"/>
                    <a:pt x="26" y="8"/>
                    <a:pt x="25" y="8"/>
                  </a:cubicBezTo>
                  <a:cubicBezTo>
                    <a:pt x="22" y="6"/>
                    <a:pt x="18" y="6"/>
                    <a:pt x="15" y="6"/>
                  </a:cubicBezTo>
                  <a:cubicBezTo>
                    <a:pt x="13" y="6"/>
                    <a:pt x="13" y="8"/>
                    <a:pt x="15" y="8"/>
                  </a:cubicBezTo>
                  <a:cubicBezTo>
                    <a:pt x="18" y="8"/>
                    <a:pt x="21" y="8"/>
                    <a:pt x="24" y="9"/>
                  </a:cubicBezTo>
                  <a:cubicBezTo>
                    <a:pt x="24" y="9"/>
                    <a:pt x="24" y="8"/>
                    <a:pt x="24" y="8"/>
                  </a:cubicBezTo>
                  <a:cubicBezTo>
                    <a:pt x="21" y="9"/>
                    <a:pt x="18" y="9"/>
                    <a:pt x="16" y="7"/>
                  </a:cubicBezTo>
                  <a:cubicBezTo>
                    <a:pt x="16" y="8"/>
                    <a:pt x="15" y="8"/>
                    <a:pt x="15" y="9"/>
                  </a:cubicBezTo>
                  <a:cubicBezTo>
                    <a:pt x="19" y="8"/>
                    <a:pt x="22" y="8"/>
                    <a:pt x="25" y="8"/>
                  </a:cubicBezTo>
                  <a:cubicBezTo>
                    <a:pt x="25" y="8"/>
                    <a:pt x="25" y="7"/>
                    <a:pt x="25" y="6"/>
                  </a:cubicBezTo>
                  <a:cubicBezTo>
                    <a:pt x="22" y="9"/>
                    <a:pt x="16" y="9"/>
                    <a:pt x="14" y="6"/>
                  </a:cubicBezTo>
                  <a:cubicBezTo>
                    <a:pt x="14" y="6"/>
                    <a:pt x="14" y="7"/>
                    <a:pt x="13" y="8"/>
                  </a:cubicBezTo>
                  <a:cubicBezTo>
                    <a:pt x="16" y="7"/>
                    <a:pt x="20" y="7"/>
                    <a:pt x="21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8" y="11"/>
                    <a:pt x="14" y="10"/>
                    <a:pt x="11" y="8"/>
                  </a:cubicBezTo>
                  <a:cubicBezTo>
                    <a:pt x="11" y="9"/>
                    <a:pt x="12" y="9"/>
                    <a:pt x="12" y="10"/>
                  </a:cubicBezTo>
                  <a:cubicBezTo>
                    <a:pt x="13" y="8"/>
                    <a:pt x="15" y="8"/>
                    <a:pt x="17" y="9"/>
                  </a:cubicBezTo>
                  <a:cubicBezTo>
                    <a:pt x="17" y="8"/>
                    <a:pt x="17" y="8"/>
                    <a:pt x="17" y="7"/>
                  </a:cubicBezTo>
                  <a:cubicBezTo>
                    <a:pt x="16" y="11"/>
                    <a:pt x="10" y="13"/>
                    <a:pt x="7" y="10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8" y="11"/>
                    <a:pt x="9" y="11"/>
                    <a:pt x="10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3"/>
                    <a:pt x="8" y="14"/>
                  </a:cubicBezTo>
                  <a:cubicBezTo>
                    <a:pt x="6" y="14"/>
                    <a:pt x="6" y="11"/>
                    <a:pt x="6" y="10"/>
                  </a:cubicBezTo>
                  <a:cubicBezTo>
                    <a:pt x="6" y="8"/>
                    <a:pt x="7" y="6"/>
                    <a:pt x="8" y="3"/>
                  </a:cubicBezTo>
                  <a:cubicBezTo>
                    <a:pt x="8" y="2"/>
                    <a:pt x="6" y="1"/>
                    <a:pt x="5" y="3"/>
                  </a:cubicBezTo>
                  <a:cubicBezTo>
                    <a:pt x="4" y="6"/>
                    <a:pt x="3" y="10"/>
                    <a:pt x="3" y="14"/>
                  </a:cubicBezTo>
                  <a:cubicBezTo>
                    <a:pt x="4" y="13"/>
                    <a:pt x="4" y="13"/>
                    <a:pt x="5" y="13"/>
                  </a:cubicBezTo>
                  <a:cubicBezTo>
                    <a:pt x="3" y="9"/>
                    <a:pt x="5" y="6"/>
                    <a:pt x="8" y="3"/>
                  </a:cubicBezTo>
                  <a:cubicBezTo>
                    <a:pt x="8" y="2"/>
                    <a:pt x="7" y="2"/>
                    <a:pt x="7" y="1"/>
                  </a:cubicBezTo>
                  <a:cubicBezTo>
                    <a:pt x="3" y="4"/>
                    <a:pt x="3" y="9"/>
                    <a:pt x="6" y="13"/>
                  </a:cubicBezTo>
                  <a:cubicBezTo>
                    <a:pt x="6" y="14"/>
                    <a:pt x="7" y="13"/>
                    <a:pt x="8" y="12"/>
                  </a:cubicBezTo>
                  <a:cubicBezTo>
                    <a:pt x="8" y="10"/>
                    <a:pt x="9" y="8"/>
                    <a:pt x="9" y="5"/>
                  </a:cubicBezTo>
                  <a:cubicBezTo>
                    <a:pt x="10" y="4"/>
                    <a:pt x="7" y="4"/>
                    <a:pt x="7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6" name="Freeform 549"/>
            <p:cNvSpPr/>
            <p:nvPr/>
          </p:nvSpPr>
          <p:spPr bwMode="auto">
            <a:xfrm>
              <a:off x="2358" y="1904"/>
              <a:ext cx="359" cy="25"/>
            </a:xfrm>
            <a:custGeom>
              <a:avLst/>
              <a:gdLst>
                <a:gd name="T0" fmla="*/ 235 w 278"/>
                <a:gd name="T1" fmla="*/ 4 h 19"/>
                <a:gd name="T2" fmla="*/ 192 w 278"/>
                <a:gd name="T3" fmla="*/ 7 h 19"/>
                <a:gd name="T4" fmla="*/ 149 w 278"/>
                <a:gd name="T5" fmla="*/ 10 h 19"/>
                <a:gd name="T6" fmla="*/ 127 w 278"/>
                <a:gd name="T7" fmla="*/ 12 h 19"/>
                <a:gd name="T8" fmla="*/ 105 w 278"/>
                <a:gd name="T9" fmla="*/ 13 h 19"/>
                <a:gd name="T10" fmla="*/ 60 w 278"/>
                <a:gd name="T11" fmla="*/ 15 h 19"/>
                <a:gd name="T12" fmla="*/ 2 w 278"/>
                <a:gd name="T13" fmla="*/ 13 h 19"/>
                <a:gd name="T14" fmla="*/ 1 w 278"/>
                <a:gd name="T15" fmla="*/ 15 h 19"/>
                <a:gd name="T16" fmla="*/ 38 w 278"/>
                <a:gd name="T17" fmla="*/ 15 h 19"/>
                <a:gd name="T18" fmla="*/ 84 w 278"/>
                <a:gd name="T19" fmla="*/ 16 h 19"/>
                <a:gd name="T20" fmla="*/ 130 w 278"/>
                <a:gd name="T21" fmla="*/ 16 h 19"/>
                <a:gd name="T22" fmla="*/ 176 w 278"/>
                <a:gd name="T23" fmla="*/ 15 h 19"/>
                <a:gd name="T24" fmla="*/ 226 w 278"/>
                <a:gd name="T25" fmla="*/ 10 h 19"/>
                <a:gd name="T26" fmla="*/ 276 w 278"/>
                <a:gd name="T27" fmla="*/ 4 h 19"/>
                <a:gd name="T28" fmla="*/ 277 w 278"/>
                <a:gd name="T29" fmla="*/ 1 h 19"/>
                <a:gd name="T30" fmla="*/ 257 w 278"/>
                <a:gd name="T31" fmla="*/ 1 h 19"/>
                <a:gd name="T32" fmla="*/ 236 w 278"/>
                <a:gd name="T33" fmla="*/ 3 h 19"/>
                <a:gd name="T34" fmla="*/ 190 w 278"/>
                <a:gd name="T35" fmla="*/ 7 h 19"/>
                <a:gd name="T36" fmla="*/ 98 w 278"/>
                <a:gd name="T37" fmla="*/ 13 h 19"/>
                <a:gd name="T38" fmla="*/ 53 w 278"/>
                <a:gd name="T39" fmla="*/ 13 h 19"/>
                <a:gd name="T40" fmla="*/ 9 w 278"/>
                <a:gd name="T41" fmla="*/ 14 h 19"/>
                <a:gd name="T42" fmla="*/ 10 w 278"/>
                <a:gd name="T43" fmla="*/ 16 h 19"/>
                <a:gd name="T44" fmla="*/ 53 w 278"/>
                <a:gd name="T45" fmla="*/ 15 h 19"/>
                <a:gd name="T46" fmla="*/ 98 w 278"/>
                <a:gd name="T47" fmla="*/ 15 h 19"/>
                <a:gd name="T48" fmla="*/ 189 w 278"/>
                <a:gd name="T49" fmla="*/ 10 h 19"/>
                <a:gd name="T50" fmla="*/ 234 w 278"/>
                <a:gd name="T51" fmla="*/ 5 h 19"/>
                <a:gd name="T52" fmla="*/ 256 w 278"/>
                <a:gd name="T53" fmla="*/ 4 h 19"/>
                <a:gd name="T54" fmla="*/ 276 w 278"/>
                <a:gd name="T55" fmla="*/ 4 h 19"/>
                <a:gd name="T56" fmla="*/ 276 w 278"/>
                <a:gd name="T57" fmla="*/ 1 h 19"/>
                <a:gd name="T58" fmla="*/ 232 w 278"/>
                <a:gd name="T59" fmla="*/ 7 h 19"/>
                <a:gd name="T60" fmla="*/ 187 w 278"/>
                <a:gd name="T61" fmla="*/ 12 h 19"/>
                <a:gd name="T62" fmla="*/ 95 w 278"/>
                <a:gd name="T63" fmla="*/ 14 h 19"/>
                <a:gd name="T64" fmla="*/ 45 w 278"/>
                <a:gd name="T65" fmla="*/ 13 h 19"/>
                <a:gd name="T66" fmla="*/ 23 w 278"/>
                <a:gd name="T67" fmla="*/ 14 h 19"/>
                <a:gd name="T68" fmla="*/ 2 w 278"/>
                <a:gd name="T69" fmla="*/ 13 h 19"/>
                <a:gd name="T70" fmla="*/ 2 w 278"/>
                <a:gd name="T71" fmla="*/ 15 h 19"/>
                <a:gd name="T72" fmla="*/ 91 w 278"/>
                <a:gd name="T73" fmla="*/ 16 h 19"/>
                <a:gd name="T74" fmla="*/ 136 w 278"/>
                <a:gd name="T75" fmla="*/ 13 h 19"/>
                <a:gd name="T76" fmla="*/ 180 w 278"/>
                <a:gd name="T77" fmla="*/ 10 h 19"/>
                <a:gd name="T78" fmla="*/ 236 w 278"/>
                <a:gd name="T79" fmla="*/ 6 h 19"/>
                <a:gd name="T80" fmla="*/ 235 w 278"/>
                <a:gd name="T81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8" h="19">
                  <a:moveTo>
                    <a:pt x="235" y="4"/>
                  </a:moveTo>
                  <a:cubicBezTo>
                    <a:pt x="221" y="7"/>
                    <a:pt x="207" y="7"/>
                    <a:pt x="192" y="7"/>
                  </a:cubicBezTo>
                  <a:cubicBezTo>
                    <a:pt x="178" y="8"/>
                    <a:pt x="163" y="8"/>
                    <a:pt x="149" y="10"/>
                  </a:cubicBezTo>
                  <a:cubicBezTo>
                    <a:pt x="142" y="10"/>
                    <a:pt x="134" y="11"/>
                    <a:pt x="127" y="12"/>
                  </a:cubicBezTo>
                  <a:cubicBezTo>
                    <a:pt x="119" y="12"/>
                    <a:pt x="112" y="12"/>
                    <a:pt x="105" y="13"/>
                  </a:cubicBezTo>
                  <a:cubicBezTo>
                    <a:pt x="89" y="13"/>
                    <a:pt x="75" y="14"/>
                    <a:pt x="60" y="15"/>
                  </a:cubicBezTo>
                  <a:cubicBezTo>
                    <a:pt x="40" y="15"/>
                    <a:pt x="21" y="15"/>
                    <a:pt x="2" y="13"/>
                  </a:cubicBezTo>
                  <a:cubicBezTo>
                    <a:pt x="0" y="13"/>
                    <a:pt x="0" y="15"/>
                    <a:pt x="1" y="15"/>
                  </a:cubicBezTo>
                  <a:cubicBezTo>
                    <a:pt x="13" y="19"/>
                    <a:pt x="26" y="16"/>
                    <a:pt x="38" y="15"/>
                  </a:cubicBezTo>
                  <a:cubicBezTo>
                    <a:pt x="54" y="15"/>
                    <a:pt x="69" y="15"/>
                    <a:pt x="84" y="16"/>
                  </a:cubicBezTo>
                  <a:cubicBezTo>
                    <a:pt x="100" y="17"/>
                    <a:pt x="115" y="17"/>
                    <a:pt x="130" y="16"/>
                  </a:cubicBezTo>
                  <a:cubicBezTo>
                    <a:pt x="145" y="16"/>
                    <a:pt x="160" y="16"/>
                    <a:pt x="176" y="15"/>
                  </a:cubicBezTo>
                  <a:cubicBezTo>
                    <a:pt x="192" y="14"/>
                    <a:pt x="209" y="12"/>
                    <a:pt x="226" y="10"/>
                  </a:cubicBezTo>
                  <a:cubicBezTo>
                    <a:pt x="243" y="8"/>
                    <a:pt x="259" y="4"/>
                    <a:pt x="276" y="4"/>
                  </a:cubicBezTo>
                  <a:cubicBezTo>
                    <a:pt x="278" y="4"/>
                    <a:pt x="278" y="2"/>
                    <a:pt x="277" y="1"/>
                  </a:cubicBezTo>
                  <a:cubicBezTo>
                    <a:pt x="270" y="0"/>
                    <a:pt x="264" y="1"/>
                    <a:pt x="257" y="1"/>
                  </a:cubicBezTo>
                  <a:cubicBezTo>
                    <a:pt x="250" y="2"/>
                    <a:pt x="243" y="2"/>
                    <a:pt x="236" y="3"/>
                  </a:cubicBezTo>
                  <a:cubicBezTo>
                    <a:pt x="220" y="4"/>
                    <a:pt x="205" y="6"/>
                    <a:pt x="190" y="7"/>
                  </a:cubicBezTo>
                  <a:cubicBezTo>
                    <a:pt x="159" y="10"/>
                    <a:pt x="129" y="12"/>
                    <a:pt x="98" y="13"/>
                  </a:cubicBezTo>
                  <a:cubicBezTo>
                    <a:pt x="83" y="13"/>
                    <a:pt x="68" y="14"/>
                    <a:pt x="53" y="13"/>
                  </a:cubicBezTo>
                  <a:cubicBezTo>
                    <a:pt x="38" y="13"/>
                    <a:pt x="23" y="11"/>
                    <a:pt x="9" y="14"/>
                  </a:cubicBezTo>
                  <a:cubicBezTo>
                    <a:pt x="7" y="14"/>
                    <a:pt x="8" y="16"/>
                    <a:pt x="10" y="16"/>
                  </a:cubicBezTo>
                  <a:cubicBezTo>
                    <a:pt x="24" y="13"/>
                    <a:pt x="38" y="15"/>
                    <a:pt x="53" y="15"/>
                  </a:cubicBezTo>
                  <a:cubicBezTo>
                    <a:pt x="67" y="16"/>
                    <a:pt x="82" y="16"/>
                    <a:pt x="98" y="15"/>
                  </a:cubicBezTo>
                  <a:cubicBezTo>
                    <a:pt x="128" y="14"/>
                    <a:pt x="159" y="13"/>
                    <a:pt x="189" y="10"/>
                  </a:cubicBezTo>
                  <a:cubicBezTo>
                    <a:pt x="204" y="8"/>
                    <a:pt x="219" y="7"/>
                    <a:pt x="234" y="5"/>
                  </a:cubicBezTo>
                  <a:cubicBezTo>
                    <a:pt x="241" y="5"/>
                    <a:pt x="248" y="5"/>
                    <a:pt x="256" y="4"/>
                  </a:cubicBezTo>
                  <a:cubicBezTo>
                    <a:pt x="262" y="3"/>
                    <a:pt x="269" y="2"/>
                    <a:pt x="276" y="4"/>
                  </a:cubicBezTo>
                  <a:cubicBezTo>
                    <a:pt x="276" y="3"/>
                    <a:pt x="276" y="2"/>
                    <a:pt x="276" y="1"/>
                  </a:cubicBezTo>
                  <a:cubicBezTo>
                    <a:pt x="262" y="2"/>
                    <a:pt x="247" y="4"/>
                    <a:pt x="232" y="7"/>
                  </a:cubicBezTo>
                  <a:cubicBezTo>
                    <a:pt x="217" y="9"/>
                    <a:pt x="202" y="10"/>
                    <a:pt x="187" y="12"/>
                  </a:cubicBezTo>
                  <a:cubicBezTo>
                    <a:pt x="156" y="14"/>
                    <a:pt x="126" y="15"/>
                    <a:pt x="95" y="14"/>
                  </a:cubicBezTo>
                  <a:cubicBezTo>
                    <a:pt x="78" y="14"/>
                    <a:pt x="62" y="13"/>
                    <a:pt x="45" y="13"/>
                  </a:cubicBezTo>
                  <a:cubicBezTo>
                    <a:pt x="38" y="13"/>
                    <a:pt x="31" y="13"/>
                    <a:pt x="23" y="14"/>
                  </a:cubicBezTo>
                  <a:cubicBezTo>
                    <a:pt x="16" y="14"/>
                    <a:pt x="9" y="15"/>
                    <a:pt x="2" y="13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32" y="19"/>
                    <a:pt x="61" y="17"/>
                    <a:pt x="91" y="16"/>
                  </a:cubicBezTo>
                  <a:cubicBezTo>
                    <a:pt x="106" y="15"/>
                    <a:pt x="121" y="15"/>
                    <a:pt x="136" y="13"/>
                  </a:cubicBezTo>
                  <a:cubicBezTo>
                    <a:pt x="150" y="12"/>
                    <a:pt x="165" y="10"/>
                    <a:pt x="180" y="10"/>
                  </a:cubicBezTo>
                  <a:cubicBezTo>
                    <a:pt x="198" y="10"/>
                    <a:pt x="217" y="10"/>
                    <a:pt x="236" y="6"/>
                  </a:cubicBezTo>
                  <a:cubicBezTo>
                    <a:pt x="237" y="6"/>
                    <a:pt x="237" y="4"/>
                    <a:pt x="235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7" name="Freeform 550"/>
            <p:cNvSpPr/>
            <p:nvPr/>
          </p:nvSpPr>
          <p:spPr bwMode="auto">
            <a:xfrm>
              <a:off x="2367" y="1883"/>
              <a:ext cx="346" cy="16"/>
            </a:xfrm>
            <a:custGeom>
              <a:avLst/>
              <a:gdLst>
                <a:gd name="T0" fmla="*/ 257 w 268"/>
                <a:gd name="T1" fmla="*/ 0 h 12"/>
                <a:gd name="T2" fmla="*/ 213 w 268"/>
                <a:gd name="T3" fmla="*/ 3 h 12"/>
                <a:gd name="T4" fmla="*/ 192 w 268"/>
                <a:gd name="T5" fmla="*/ 3 h 12"/>
                <a:gd name="T6" fmla="*/ 170 w 268"/>
                <a:gd name="T7" fmla="*/ 5 h 12"/>
                <a:gd name="T8" fmla="*/ 78 w 268"/>
                <a:gd name="T9" fmla="*/ 8 h 12"/>
                <a:gd name="T10" fmla="*/ 37 w 268"/>
                <a:gd name="T11" fmla="*/ 8 h 12"/>
                <a:gd name="T12" fmla="*/ 1 w 268"/>
                <a:gd name="T13" fmla="*/ 8 h 12"/>
                <a:gd name="T14" fmla="*/ 1 w 268"/>
                <a:gd name="T15" fmla="*/ 10 h 12"/>
                <a:gd name="T16" fmla="*/ 91 w 268"/>
                <a:gd name="T17" fmla="*/ 11 h 12"/>
                <a:gd name="T18" fmla="*/ 137 w 268"/>
                <a:gd name="T19" fmla="*/ 11 h 12"/>
                <a:gd name="T20" fmla="*/ 182 w 268"/>
                <a:gd name="T21" fmla="*/ 9 h 12"/>
                <a:gd name="T22" fmla="*/ 228 w 268"/>
                <a:gd name="T23" fmla="*/ 6 h 12"/>
                <a:gd name="T24" fmla="*/ 267 w 268"/>
                <a:gd name="T25" fmla="*/ 4 h 12"/>
                <a:gd name="T26" fmla="*/ 267 w 268"/>
                <a:gd name="T27" fmla="*/ 1 h 12"/>
                <a:gd name="T28" fmla="*/ 176 w 268"/>
                <a:gd name="T29" fmla="*/ 6 h 12"/>
                <a:gd name="T30" fmla="*/ 130 w 268"/>
                <a:gd name="T31" fmla="*/ 8 h 12"/>
                <a:gd name="T32" fmla="*/ 84 w 268"/>
                <a:gd name="T33" fmla="*/ 8 h 12"/>
                <a:gd name="T34" fmla="*/ 3 w 268"/>
                <a:gd name="T35" fmla="*/ 8 h 12"/>
                <a:gd name="T36" fmla="*/ 3 w 268"/>
                <a:gd name="T37" fmla="*/ 10 h 12"/>
                <a:gd name="T38" fmla="*/ 94 w 268"/>
                <a:gd name="T39" fmla="*/ 11 h 12"/>
                <a:gd name="T40" fmla="*/ 140 w 268"/>
                <a:gd name="T41" fmla="*/ 10 h 12"/>
                <a:gd name="T42" fmla="*/ 186 w 268"/>
                <a:gd name="T43" fmla="*/ 8 h 12"/>
                <a:gd name="T44" fmla="*/ 267 w 268"/>
                <a:gd name="T45" fmla="*/ 4 h 12"/>
                <a:gd name="T46" fmla="*/ 267 w 268"/>
                <a:gd name="T47" fmla="*/ 1 h 12"/>
                <a:gd name="T48" fmla="*/ 231 w 268"/>
                <a:gd name="T49" fmla="*/ 3 h 12"/>
                <a:gd name="T50" fmla="*/ 189 w 268"/>
                <a:gd name="T51" fmla="*/ 6 h 12"/>
                <a:gd name="T52" fmla="*/ 144 w 268"/>
                <a:gd name="T53" fmla="*/ 9 h 12"/>
                <a:gd name="T54" fmla="*/ 98 w 268"/>
                <a:gd name="T55" fmla="*/ 9 h 12"/>
                <a:gd name="T56" fmla="*/ 50 w 268"/>
                <a:gd name="T57" fmla="*/ 9 h 12"/>
                <a:gd name="T58" fmla="*/ 1 w 268"/>
                <a:gd name="T59" fmla="*/ 8 h 12"/>
                <a:gd name="T60" fmla="*/ 2 w 268"/>
                <a:gd name="T61" fmla="*/ 10 h 12"/>
                <a:gd name="T62" fmla="*/ 41 w 268"/>
                <a:gd name="T63" fmla="*/ 10 h 12"/>
                <a:gd name="T64" fmla="*/ 63 w 268"/>
                <a:gd name="T65" fmla="*/ 11 h 12"/>
                <a:gd name="T66" fmla="*/ 86 w 268"/>
                <a:gd name="T67" fmla="*/ 11 h 12"/>
                <a:gd name="T68" fmla="*/ 177 w 268"/>
                <a:gd name="T69" fmla="*/ 7 h 12"/>
                <a:gd name="T70" fmla="*/ 218 w 268"/>
                <a:gd name="T71" fmla="*/ 5 h 12"/>
                <a:gd name="T72" fmla="*/ 257 w 268"/>
                <a:gd name="T73" fmla="*/ 3 h 12"/>
                <a:gd name="T74" fmla="*/ 257 w 268"/>
                <a:gd name="T7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8" h="12">
                  <a:moveTo>
                    <a:pt x="257" y="0"/>
                  </a:moveTo>
                  <a:cubicBezTo>
                    <a:pt x="243" y="3"/>
                    <a:pt x="228" y="3"/>
                    <a:pt x="213" y="3"/>
                  </a:cubicBezTo>
                  <a:cubicBezTo>
                    <a:pt x="206" y="3"/>
                    <a:pt x="199" y="3"/>
                    <a:pt x="192" y="3"/>
                  </a:cubicBezTo>
                  <a:cubicBezTo>
                    <a:pt x="184" y="4"/>
                    <a:pt x="177" y="5"/>
                    <a:pt x="170" y="5"/>
                  </a:cubicBezTo>
                  <a:cubicBezTo>
                    <a:pt x="139" y="7"/>
                    <a:pt x="109" y="9"/>
                    <a:pt x="78" y="8"/>
                  </a:cubicBezTo>
                  <a:cubicBezTo>
                    <a:pt x="65" y="8"/>
                    <a:pt x="51" y="9"/>
                    <a:pt x="37" y="8"/>
                  </a:cubicBezTo>
                  <a:cubicBezTo>
                    <a:pt x="25" y="7"/>
                    <a:pt x="13" y="5"/>
                    <a:pt x="1" y="8"/>
                  </a:cubicBezTo>
                  <a:cubicBezTo>
                    <a:pt x="0" y="8"/>
                    <a:pt x="0" y="10"/>
                    <a:pt x="1" y="10"/>
                  </a:cubicBezTo>
                  <a:cubicBezTo>
                    <a:pt x="31" y="12"/>
                    <a:pt x="61" y="10"/>
                    <a:pt x="91" y="11"/>
                  </a:cubicBezTo>
                  <a:cubicBezTo>
                    <a:pt x="106" y="11"/>
                    <a:pt x="122" y="12"/>
                    <a:pt x="137" y="11"/>
                  </a:cubicBezTo>
                  <a:cubicBezTo>
                    <a:pt x="152" y="11"/>
                    <a:pt x="167" y="9"/>
                    <a:pt x="182" y="9"/>
                  </a:cubicBezTo>
                  <a:cubicBezTo>
                    <a:pt x="197" y="8"/>
                    <a:pt x="213" y="7"/>
                    <a:pt x="228" y="6"/>
                  </a:cubicBezTo>
                  <a:cubicBezTo>
                    <a:pt x="241" y="4"/>
                    <a:pt x="254" y="2"/>
                    <a:pt x="267" y="4"/>
                  </a:cubicBezTo>
                  <a:cubicBezTo>
                    <a:pt x="267" y="3"/>
                    <a:pt x="267" y="2"/>
                    <a:pt x="267" y="1"/>
                  </a:cubicBezTo>
                  <a:cubicBezTo>
                    <a:pt x="237" y="1"/>
                    <a:pt x="206" y="5"/>
                    <a:pt x="176" y="6"/>
                  </a:cubicBezTo>
                  <a:cubicBezTo>
                    <a:pt x="160" y="7"/>
                    <a:pt x="145" y="7"/>
                    <a:pt x="130" y="8"/>
                  </a:cubicBezTo>
                  <a:cubicBezTo>
                    <a:pt x="115" y="8"/>
                    <a:pt x="100" y="8"/>
                    <a:pt x="84" y="8"/>
                  </a:cubicBezTo>
                  <a:cubicBezTo>
                    <a:pt x="57" y="9"/>
                    <a:pt x="30" y="8"/>
                    <a:pt x="3" y="8"/>
                  </a:cubicBezTo>
                  <a:cubicBezTo>
                    <a:pt x="1" y="8"/>
                    <a:pt x="1" y="10"/>
                    <a:pt x="3" y="10"/>
                  </a:cubicBezTo>
                  <a:cubicBezTo>
                    <a:pt x="33" y="10"/>
                    <a:pt x="64" y="11"/>
                    <a:pt x="94" y="11"/>
                  </a:cubicBezTo>
                  <a:cubicBezTo>
                    <a:pt x="110" y="10"/>
                    <a:pt x="125" y="10"/>
                    <a:pt x="140" y="10"/>
                  </a:cubicBezTo>
                  <a:cubicBezTo>
                    <a:pt x="155" y="9"/>
                    <a:pt x="170" y="9"/>
                    <a:pt x="186" y="8"/>
                  </a:cubicBezTo>
                  <a:cubicBezTo>
                    <a:pt x="213" y="7"/>
                    <a:pt x="240" y="3"/>
                    <a:pt x="267" y="4"/>
                  </a:cubicBezTo>
                  <a:cubicBezTo>
                    <a:pt x="268" y="4"/>
                    <a:pt x="268" y="2"/>
                    <a:pt x="267" y="1"/>
                  </a:cubicBezTo>
                  <a:cubicBezTo>
                    <a:pt x="255" y="0"/>
                    <a:pt x="243" y="2"/>
                    <a:pt x="231" y="3"/>
                  </a:cubicBezTo>
                  <a:cubicBezTo>
                    <a:pt x="217" y="5"/>
                    <a:pt x="203" y="5"/>
                    <a:pt x="189" y="6"/>
                  </a:cubicBezTo>
                  <a:cubicBezTo>
                    <a:pt x="174" y="7"/>
                    <a:pt x="159" y="8"/>
                    <a:pt x="144" y="9"/>
                  </a:cubicBezTo>
                  <a:cubicBezTo>
                    <a:pt x="129" y="10"/>
                    <a:pt x="114" y="9"/>
                    <a:pt x="98" y="9"/>
                  </a:cubicBezTo>
                  <a:cubicBezTo>
                    <a:pt x="82" y="8"/>
                    <a:pt x="66" y="8"/>
                    <a:pt x="50" y="9"/>
                  </a:cubicBezTo>
                  <a:cubicBezTo>
                    <a:pt x="34" y="9"/>
                    <a:pt x="17" y="9"/>
                    <a:pt x="1" y="8"/>
                  </a:cubicBezTo>
                  <a:cubicBezTo>
                    <a:pt x="1" y="8"/>
                    <a:pt x="2" y="9"/>
                    <a:pt x="2" y="10"/>
                  </a:cubicBezTo>
                  <a:cubicBezTo>
                    <a:pt x="15" y="7"/>
                    <a:pt x="28" y="9"/>
                    <a:pt x="41" y="10"/>
                  </a:cubicBezTo>
                  <a:cubicBezTo>
                    <a:pt x="48" y="11"/>
                    <a:pt x="56" y="11"/>
                    <a:pt x="63" y="11"/>
                  </a:cubicBezTo>
                  <a:cubicBezTo>
                    <a:pt x="70" y="11"/>
                    <a:pt x="78" y="11"/>
                    <a:pt x="86" y="11"/>
                  </a:cubicBezTo>
                  <a:cubicBezTo>
                    <a:pt x="116" y="11"/>
                    <a:pt x="147" y="9"/>
                    <a:pt x="177" y="7"/>
                  </a:cubicBezTo>
                  <a:cubicBezTo>
                    <a:pt x="190" y="6"/>
                    <a:pt x="204" y="5"/>
                    <a:pt x="218" y="5"/>
                  </a:cubicBezTo>
                  <a:cubicBezTo>
                    <a:pt x="231" y="5"/>
                    <a:pt x="244" y="5"/>
                    <a:pt x="257" y="3"/>
                  </a:cubicBezTo>
                  <a:cubicBezTo>
                    <a:pt x="259" y="2"/>
                    <a:pt x="258" y="0"/>
                    <a:pt x="257" y="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8" name="Freeform 551"/>
            <p:cNvSpPr/>
            <p:nvPr/>
          </p:nvSpPr>
          <p:spPr bwMode="auto">
            <a:xfrm>
              <a:off x="2302" y="1865"/>
              <a:ext cx="66" cy="87"/>
            </a:xfrm>
            <a:custGeom>
              <a:avLst/>
              <a:gdLst>
                <a:gd name="T0" fmla="*/ 14 w 51"/>
                <a:gd name="T1" fmla="*/ 5 h 67"/>
                <a:gd name="T2" fmla="*/ 4 w 51"/>
                <a:gd name="T3" fmla="*/ 41 h 67"/>
                <a:gd name="T4" fmla="*/ 29 w 51"/>
                <a:gd name="T5" fmla="*/ 64 h 67"/>
                <a:gd name="T6" fmla="*/ 50 w 51"/>
                <a:gd name="T7" fmla="*/ 61 h 67"/>
                <a:gd name="T8" fmla="*/ 19 w 51"/>
                <a:gd name="T9" fmla="*/ 62 h 67"/>
                <a:gd name="T10" fmla="*/ 5 w 51"/>
                <a:gd name="T11" fmla="*/ 49 h 67"/>
                <a:gd name="T12" fmla="*/ 6 w 51"/>
                <a:gd name="T13" fmla="*/ 21 h 67"/>
                <a:gd name="T14" fmla="*/ 47 w 51"/>
                <a:gd name="T15" fmla="*/ 10 h 67"/>
                <a:gd name="T16" fmla="*/ 35 w 51"/>
                <a:gd name="T17" fmla="*/ 5 h 67"/>
                <a:gd name="T18" fmla="*/ 9 w 51"/>
                <a:gd name="T19" fmla="*/ 11 h 67"/>
                <a:gd name="T20" fmla="*/ 4 w 51"/>
                <a:gd name="T21" fmla="*/ 37 h 67"/>
                <a:gd name="T22" fmla="*/ 4 w 51"/>
                <a:gd name="T23" fmla="*/ 60 h 67"/>
                <a:gd name="T24" fmla="*/ 43 w 51"/>
                <a:gd name="T25" fmla="*/ 64 h 67"/>
                <a:gd name="T26" fmla="*/ 13 w 51"/>
                <a:gd name="T27" fmla="*/ 62 h 67"/>
                <a:gd name="T28" fmla="*/ 11 w 51"/>
                <a:gd name="T29" fmla="*/ 15 h 67"/>
                <a:gd name="T30" fmla="*/ 45 w 51"/>
                <a:gd name="T31" fmla="*/ 11 h 67"/>
                <a:gd name="T32" fmla="*/ 16 w 51"/>
                <a:gd name="T33" fmla="*/ 8 h 67"/>
                <a:gd name="T34" fmla="*/ 4 w 51"/>
                <a:gd name="T35" fmla="*/ 31 h 67"/>
                <a:gd name="T36" fmla="*/ 7 w 51"/>
                <a:gd name="T37" fmla="*/ 56 h 67"/>
                <a:gd name="T38" fmla="*/ 41 w 51"/>
                <a:gd name="T39" fmla="*/ 62 h 67"/>
                <a:gd name="T40" fmla="*/ 37 w 51"/>
                <a:gd name="T41" fmla="*/ 61 h 67"/>
                <a:gd name="T42" fmla="*/ 41 w 51"/>
                <a:gd name="T43" fmla="*/ 62 h 67"/>
                <a:gd name="T44" fmla="*/ 23 w 51"/>
                <a:gd name="T45" fmla="*/ 59 h 67"/>
                <a:gd name="T46" fmla="*/ 6 w 51"/>
                <a:gd name="T47" fmla="*/ 45 h 67"/>
                <a:gd name="T48" fmla="*/ 8 w 51"/>
                <a:gd name="T49" fmla="*/ 19 h 67"/>
                <a:gd name="T50" fmla="*/ 31 w 51"/>
                <a:gd name="T51" fmla="*/ 8 h 67"/>
                <a:gd name="T52" fmla="*/ 44 w 51"/>
                <a:gd name="T53" fmla="*/ 9 h 67"/>
                <a:gd name="T54" fmla="*/ 2 w 51"/>
                <a:gd name="T55" fmla="*/ 38 h 67"/>
                <a:gd name="T56" fmla="*/ 23 w 51"/>
                <a:gd name="T57" fmla="*/ 65 h 67"/>
                <a:gd name="T58" fmla="*/ 43 w 51"/>
                <a:gd name="T59" fmla="*/ 64 h 67"/>
                <a:gd name="T60" fmla="*/ 21 w 51"/>
                <a:gd name="T61" fmla="*/ 63 h 67"/>
                <a:gd name="T62" fmla="*/ 6 w 51"/>
                <a:gd name="T63" fmla="*/ 49 h 67"/>
                <a:gd name="T64" fmla="*/ 15 w 51"/>
                <a:gd name="T65" fmla="*/ 10 h 67"/>
                <a:gd name="T66" fmla="*/ 43 w 51"/>
                <a:gd name="T67" fmla="*/ 9 h 67"/>
                <a:gd name="T68" fmla="*/ 46 w 51"/>
                <a:gd name="T69" fmla="*/ 8 h 67"/>
                <a:gd name="T70" fmla="*/ 2 w 51"/>
                <a:gd name="T71" fmla="*/ 31 h 67"/>
                <a:gd name="T72" fmla="*/ 5 w 51"/>
                <a:gd name="T73" fmla="*/ 58 h 67"/>
                <a:gd name="T74" fmla="*/ 36 w 51"/>
                <a:gd name="T75" fmla="*/ 64 h 67"/>
                <a:gd name="T76" fmla="*/ 49 w 51"/>
                <a:gd name="T77" fmla="*/ 61 h 67"/>
                <a:gd name="T78" fmla="*/ 10 w 51"/>
                <a:gd name="T79" fmla="*/ 58 h 67"/>
                <a:gd name="T80" fmla="*/ 13 w 51"/>
                <a:gd name="T81" fmla="*/ 8 h 67"/>
                <a:gd name="T82" fmla="*/ 44 w 51"/>
                <a:gd name="T83" fmla="*/ 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1" h="67">
                  <a:moveTo>
                    <a:pt x="45" y="6"/>
                  </a:moveTo>
                  <a:cubicBezTo>
                    <a:pt x="35" y="5"/>
                    <a:pt x="24" y="0"/>
                    <a:pt x="14" y="5"/>
                  </a:cubicBezTo>
                  <a:cubicBezTo>
                    <a:pt x="6" y="8"/>
                    <a:pt x="5" y="19"/>
                    <a:pt x="4" y="27"/>
                  </a:cubicBezTo>
                  <a:cubicBezTo>
                    <a:pt x="4" y="32"/>
                    <a:pt x="4" y="36"/>
                    <a:pt x="4" y="41"/>
                  </a:cubicBezTo>
                  <a:cubicBezTo>
                    <a:pt x="3" y="45"/>
                    <a:pt x="3" y="49"/>
                    <a:pt x="4" y="53"/>
                  </a:cubicBezTo>
                  <a:cubicBezTo>
                    <a:pt x="6" y="63"/>
                    <a:pt x="21" y="64"/>
                    <a:pt x="29" y="64"/>
                  </a:cubicBezTo>
                  <a:cubicBezTo>
                    <a:pt x="36" y="65"/>
                    <a:pt x="43" y="64"/>
                    <a:pt x="50" y="63"/>
                  </a:cubicBezTo>
                  <a:cubicBezTo>
                    <a:pt x="51" y="63"/>
                    <a:pt x="51" y="61"/>
                    <a:pt x="50" y="61"/>
                  </a:cubicBezTo>
                  <a:cubicBezTo>
                    <a:pt x="43" y="61"/>
                    <a:pt x="36" y="61"/>
                    <a:pt x="29" y="62"/>
                  </a:cubicBezTo>
                  <a:cubicBezTo>
                    <a:pt x="26" y="62"/>
                    <a:pt x="22" y="62"/>
                    <a:pt x="19" y="62"/>
                  </a:cubicBezTo>
                  <a:cubicBezTo>
                    <a:pt x="16" y="62"/>
                    <a:pt x="13" y="62"/>
                    <a:pt x="11" y="61"/>
                  </a:cubicBezTo>
                  <a:cubicBezTo>
                    <a:pt x="7" y="58"/>
                    <a:pt x="5" y="53"/>
                    <a:pt x="5" y="49"/>
                  </a:cubicBezTo>
                  <a:cubicBezTo>
                    <a:pt x="5" y="44"/>
                    <a:pt x="5" y="40"/>
                    <a:pt x="5" y="35"/>
                  </a:cubicBezTo>
                  <a:cubicBezTo>
                    <a:pt x="4" y="31"/>
                    <a:pt x="5" y="26"/>
                    <a:pt x="6" y="21"/>
                  </a:cubicBezTo>
                  <a:cubicBezTo>
                    <a:pt x="7" y="16"/>
                    <a:pt x="9" y="13"/>
                    <a:pt x="14" y="11"/>
                  </a:cubicBezTo>
                  <a:cubicBezTo>
                    <a:pt x="25" y="8"/>
                    <a:pt x="36" y="14"/>
                    <a:pt x="47" y="10"/>
                  </a:cubicBezTo>
                  <a:cubicBezTo>
                    <a:pt x="48" y="10"/>
                    <a:pt x="48" y="9"/>
                    <a:pt x="47" y="8"/>
                  </a:cubicBezTo>
                  <a:cubicBezTo>
                    <a:pt x="43" y="6"/>
                    <a:pt x="39" y="5"/>
                    <a:pt x="35" y="5"/>
                  </a:cubicBezTo>
                  <a:cubicBezTo>
                    <a:pt x="30" y="5"/>
                    <a:pt x="25" y="5"/>
                    <a:pt x="20" y="6"/>
                  </a:cubicBezTo>
                  <a:cubicBezTo>
                    <a:pt x="16" y="7"/>
                    <a:pt x="12" y="8"/>
                    <a:pt x="9" y="11"/>
                  </a:cubicBezTo>
                  <a:cubicBezTo>
                    <a:pt x="6" y="14"/>
                    <a:pt x="5" y="18"/>
                    <a:pt x="4" y="22"/>
                  </a:cubicBezTo>
                  <a:cubicBezTo>
                    <a:pt x="4" y="27"/>
                    <a:pt x="4" y="32"/>
                    <a:pt x="4" y="37"/>
                  </a:cubicBezTo>
                  <a:cubicBezTo>
                    <a:pt x="4" y="41"/>
                    <a:pt x="4" y="46"/>
                    <a:pt x="3" y="50"/>
                  </a:cubicBezTo>
                  <a:cubicBezTo>
                    <a:pt x="3" y="53"/>
                    <a:pt x="3" y="57"/>
                    <a:pt x="4" y="60"/>
                  </a:cubicBezTo>
                  <a:cubicBezTo>
                    <a:pt x="6" y="63"/>
                    <a:pt x="10" y="64"/>
                    <a:pt x="14" y="65"/>
                  </a:cubicBezTo>
                  <a:cubicBezTo>
                    <a:pt x="23" y="67"/>
                    <a:pt x="33" y="65"/>
                    <a:pt x="43" y="64"/>
                  </a:cubicBezTo>
                  <a:cubicBezTo>
                    <a:pt x="44" y="64"/>
                    <a:pt x="44" y="62"/>
                    <a:pt x="43" y="62"/>
                  </a:cubicBezTo>
                  <a:cubicBezTo>
                    <a:pt x="33" y="62"/>
                    <a:pt x="23" y="65"/>
                    <a:pt x="13" y="62"/>
                  </a:cubicBezTo>
                  <a:cubicBezTo>
                    <a:pt x="2" y="60"/>
                    <a:pt x="4" y="48"/>
                    <a:pt x="5" y="40"/>
                  </a:cubicBezTo>
                  <a:cubicBezTo>
                    <a:pt x="5" y="31"/>
                    <a:pt x="2" y="19"/>
                    <a:pt x="11" y="15"/>
                  </a:cubicBezTo>
                  <a:cubicBezTo>
                    <a:pt x="17" y="12"/>
                    <a:pt x="23" y="12"/>
                    <a:pt x="29" y="12"/>
                  </a:cubicBezTo>
                  <a:cubicBezTo>
                    <a:pt x="34" y="13"/>
                    <a:pt x="40" y="13"/>
                    <a:pt x="45" y="11"/>
                  </a:cubicBezTo>
                  <a:cubicBezTo>
                    <a:pt x="46" y="11"/>
                    <a:pt x="47" y="9"/>
                    <a:pt x="45" y="9"/>
                  </a:cubicBezTo>
                  <a:cubicBezTo>
                    <a:pt x="37" y="5"/>
                    <a:pt x="25" y="5"/>
                    <a:pt x="16" y="8"/>
                  </a:cubicBezTo>
                  <a:cubicBezTo>
                    <a:pt x="12" y="10"/>
                    <a:pt x="8" y="13"/>
                    <a:pt x="6" y="16"/>
                  </a:cubicBezTo>
                  <a:cubicBezTo>
                    <a:pt x="4" y="21"/>
                    <a:pt x="4" y="26"/>
                    <a:pt x="4" y="31"/>
                  </a:cubicBezTo>
                  <a:cubicBezTo>
                    <a:pt x="4" y="35"/>
                    <a:pt x="4" y="40"/>
                    <a:pt x="4" y="45"/>
                  </a:cubicBezTo>
                  <a:cubicBezTo>
                    <a:pt x="4" y="49"/>
                    <a:pt x="4" y="53"/>
                    <a:pt x="7" y="56"/>
                  </a:cubicBezTo>
                  <a:cubicBezTo>
                    <a:pt x="10" y="60"/>
                    <a:pt x="16" y="61"/>
                    <a:pt x="20" y="61"/>
                  </a:cubicBezTo>
                  <a:cubicBezTo>
                    <a:pt x="27" y="62"/>
                    <a:pt x="34" y="62"/>
                    <a:pt x="41" y="62"/>
                  </a:cubicBezTo>
                  <a:cubicBezTo>
                    <a:pt x="40" y="62"/>
                    <a:pt x="40" y="61"/>
                    <a:pt x="40" y="60"/>
                  </a:cubicBezTo>
                  <a:cubicBezTo>
                    <a:pt x="39" y="61"/>
                    <a:pt x="38" y="61"/>
                    <a:pt x="37" y="61"/>
                  </a:cubicBezTo>
                  <a:cubicBezTo>
                    <a:pt x="35" y="61"/>
                    <a:pt x="35" y="63"/>
                    <a:pt x="37" y="63"/>
                  </a:cubicBezTo>
                  <a:cubicBezTo>
                    <a:pt x="38" y="63"/>
                    <a:pt x="40" y="63"/>
                    <a:pt x="41" y="62"/>
                  </a:cubicBezTo>
                  <a:cubicBezTo>
                    <a:pt x="42" y="62"/>
                    <a:pt x="42" y="60"/>
                    <a:pt x="41" y="60"/>
                  </a:cubicBezTo>
                  <a:cubicBezTo>
                    <a:pt x="35" y="60"/>
                    <a:pt x="29" y="60"/>
                    <a:pt x="23" y="59"/>
                  </a:cubicBezTo>
                  <a:cubicBezTo>
                    <a:pt x="18" y="59"/>
                    <a:pt x="12" y="58"/>
                    <a:pt x="9" y="55"/>
                  </a:cubicBezTo>
                  <a:cubicBezTo>
                    <a:pt x="6" y="52"/>
                    <a:pt x="6" y="48"/>
                    <a:pt x="6" y="45"/>
                  </a:cubicBezTo>
                  <a:cubicBezTo>
                    <a:pt x="6" y="40"/>
                    <a:pt x="6" y="36"/>
                    <a:pt x="6" y="32"/>
                  </a:cubicBezTo>
                  <a:cubicBezTo>
                    <a:pt x="6" y="28"/>
                    <a:pt x="6" y="23"/>
                    <a:pt x="8" y="19"/>
                  </a:cubicBezTo>
                  <a:cubicBezTo>
                    <a:pt x="9" y="15"/>
                    <a:pt x="13" y="12"/>
                    <a:pt x="17" y="10"/>
                  </a:cubicBezTo>
                  <a:cubicBezTo>
                    <a:pt x="22" y="9"/>
                    <a:pt x="26" y="8"/>
                    <a:pt x="31" y="8"/>
                  </a:cubicBezTo>
                  <a:cubicBezTo>
                    <a:pt x="35" y="8"/>
                    <a:pt x="40" y="9"/>
                    <a:pt x="44" y="11"/>
                  </a:cubicBezTo>
                  <a:cubicBezTo>
                    <a:pt x="44" y="10"/>
                    <a:pt x="44" y="9"/>
                    <a:pt x="44" y="9"/>
                  </a:cubicBezTo>
                  <a:cubicBezTo>
                    <a:pt x="33" y="13"/>
                    <a:pt x="20" y="7"/>
                    <a:pt x="9" y="13"/>
                  </a:cubicBezTo>
                  <a:cubicBezTo>
                    <a:pt x="0" y="18"/>
                    <a:pt x="3" y="30"/>
                    <a:pt x="2" y="38"/>
                  </a:cubicBezTo>
                  <a:cubicBezTo>
                    <a:pt x="2" y="46"/>
                    <a:pt x="0" y="58"/>
                    <a:pt x="9" y="63"/>
                  </a:cubicBezTo>
                  <a:cubicBezTo>
                    <a:pt x="13" y="65"/>
                    <a:pt x="18" y="65"/>
                    <a:pt x="23" y="65"/>
                  </a:cubicBezTo>
                  <a:cubicBezTo>
                    <a:pt x="29" y="65"/>
                    <a:pt x="34" y="65"/>
                    <a:pt x="40" y="65"/>
                  </a:cubicBezTo>
                  <a:cubicBezTo>
                    <a:pt x="41" y="64"/>
                    <a:pt x="42" y="64"/>
                    <a:pt x="43" y="64"/>
                  </a:cubicBezTo>
                  <a:cubicBezTo>
                    <a:pt x="43" y="64"/>
                    <a:pt x="43" y="63"/>
                    <a:pt x="43" y="62"/>
                  </a:cubicBezTo>
                  <a:cubicBezTo>
                    <a:pt x="36" y="63"/>
                    <a:pt x="29" y="64"/>
                    <a:pt x="21" y="63"/>
                  </a:cubicBezTo>
                  <a:cubicBezTo>
                    <a:pt x="17" y="63"/>
                    <a:pt x="10" y="63"/>
                    <a:pt x="7" y="59"/>
                  </a:cubicBezTo>
                  <a:cubicBezTo>
                    <a:pt x="5" y="56"/>
                    <a:pt x="5" y="52"/>
                    <a:pt x="6" y="49"/>
                  </a:cubicBezTo>
                  <a:cubicBezTo>
                    <a:pt x="6" y="45"/>
                    <a:pt x="6" y="40"/>
                    <a:pt x="6" y="36"/>
                  </a:cubicBezTo>
                  <a:cubicBezTo>
                    <a:pt x="6" y="27"/>
                    <a:pt x="5" y="15"/>
                    <a:pt x="15" y="10"/>
                  </a:cubicBezTo>
                  <a:cubicBezTo>
                    <a:pt x="19" y="8"/>
                    <a:pt x="24" y="8"/>
                    <a:pt x="28" y="7"/>
                  </a:cubicBezTo>
                  <a:cubicBezTo>
                    <a:pt x="33" y="7"/>
                    <a:pt x="38" y="7"/>
                    <a:pt x="43" y="9"/>
                  </a:cubicBezTo>
                  <a:cubicBezTo>
                    <a:pt x="44" y="9"/>
                    <a:pt x="45" y="10"/>
                    <a:pt x="46" y="10"/>
                  </a:cubicBezTo>
                  <a:cubicBezTo>
                    <a:pt x="46" y="9"/>
                    <a:pt x="46" y="9"/>
                    <a:pt x="46" y="8"/>
                  </a:cubicBezTo>
                  <a:cubicBezTo>
                    <a:pt x="35" y="11"/>
                    <a:pt x="24" y="6"/>
                    <a:pt x="13" y="10"/>
                  </a:cubicBezTo>
                  <a:cubicBezTo>
                    <a:pt x="4" y="13"/>
                    <a:pt x="2" y="23"/>
                    <a:pt x="2" y="31"/>
                  </a:cubicBezTo>
                  <a:cubicBezTo>
                    <a:pt x="2" y="36"/>
                    <a:pt x="2" y="40"/>
                    <a:pt x="3" y="45"/>
                  </a:cubicBezTo>
                  <a:cubicBezTo>
                    <a:pt x="3" y="49"/>
                    <a:pt x="3" y="54"/>
                    <a:pt x="5" y="58"/>
                  </a:cubicBezTo>
                  <a:cubicBezTo>
                    <a:pt x="7" y="62"/>
                    <a:pt x="11" y="64"/>
                    <a:pt x="15" y="64"/>
                  </a:cubicBezTo>
                  <a:cubicBezTo>
                    <a:pt x="22" y="65"/>
                    <a:pt x="29" y="64"/>
                    <a:pt x="36" y="64"/>
                  </a:cubicBezTo>
                  <a:cubicBezTo>
                    <a:pt x="41" y="63"/>
                    <a:pt x="45" y="63"/>
                    <a:pt x="50" y="63"/>
                  </a:cubicBezTo>
                  <a:cubicBezTo>
                    <a:pt x="49" y="62"/>
                    <a:pt x="49" y="61"/>
                    <a:pt x="49" y="61"/>
                  </a:cubicBezTo>
                  <a:cubicBezTo>
                    <a:pt x="43" y="62"/>
                    <a:pt x="36" y="62"/>
                    <a:pt x="29" y="62"/>
                  </a:cubicBezTo>
                  <a:cubicBezTo>
                    <a:pt x="23" y="62"/>
                    <a:pt x="16" y="61"/>
                    <a:pt x="10" y="58"/>
                  </a:cubicBezTo>
                  <a:cubicBezTo>
                    <a:pt x="2" y="53"/>
                    <a:pt x="6" y="41"/>
                    <a:pt x="6" y="34"/>
                  </a:cubicBezTo>
                  <a:cubicBezTo>
                    <a:pt x="7" y="26"/>
                    <a:pt x="6" y="15"/>
                    <a:pt x="13" y="8"/>
                  </a:cubicBezTo>
                  <a:cubicBezTo>
                    <a:pt x="17" y="5"/>
                    <a:pt x="23" y="5"/>
                    <a:pt x="28" y="5"/>
                  </a:cubicBezTo>
                  <a:cubicBezTo>
                    <a:pt x="33" y="6"/>
                    <a:pt x="39" y="7"/>
                    <a:pt x="44" y="8"/>
                  </a:cubicBezTo>
                  <a:cubicBezTo>
                    <a:pt x="46" y="9"/>
                    <a:pt x="46" y="7"/>
                    <a:pt x="45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9" name="Freeform 552"/>
            <p:cNvSpPr/>
            <p:nvPr/>
          </p:nvSpPr>
          <p:spPr bwMode="auto">
            <a:xfrm>
              <a:off x="2306" y="1894"/>
              <a:ext cx="49" cy="9"/>
            </a:xfrm>
            <a:custGeom>
              <a:avLst/>
              <a:gdLst>
                <a:gd name="T0" fmla="*/ 13 w 38"/>
                <a:gd name="T1" fmla="*/ 4 h 7"/>
                <a:gd name="T2" fmla="*/ 36 w 38"/>
                <a:gd name="T3" fmla="*/ 4 h 7"/>
                <a:gd name="T4" fmla="*/ 35 w 38"/>
                <a:gd name="T5" fmla="*/ 1 h 7"/>
                <a:gd name="T6" fmla="*/ 9 w 38"/>
                <a:gd name="T7" fmla="*/ 3 h 7"/>
                <a:gd name="T8" fmla="*/ 9 w 38"/>
                <a:gd name="T9" fmla="*/ 6 h 7"/>
                <a:gd name="T10" fmla="*/ 36 w 38"/>
                <a:gd name="T11" fmla="*/ 5 h 7"/>
                <a:gd name="T12" fmla="*/ 36 w 38"/>
                <a:gd name="T13" fmla="*/ 3 h 7"/>
                <a:gd name="T14" fmla="*/ 1 w 38"/>
                <a:gd name="T15" fmla="*/ 4 h 7"/>
                <a:gd name="T16" fmla="*/ 2 w 38"/>
                <a:gd name="T17" fmla="*/ 7 h 7"/>
                <a:gd name="T18" fmla="*/ 14 w 38"/>
                <a:gd name="T19" fmla="*/ 6 h 7"/>
                <a:gd name="T20" fmla="*/ 27 w 38"/>
                <a:gd name="T21" fmla="*/ 6 h 7"/>
                <a:gd name="T22" fmla="*/ 28 w 38"/>
                <a:gd name="T23" fmla="*/ 4 h 7"/>
                <a:gd name="T24" fmla="*/ 19 w 38"/>
                <a:gd name="T25" fmla="*/ 4 h 7"/>
                <a:gd name="T26" fmla="*/ 20 w 38"/>
                <a:gd name="T27" fmla="*/ 6 h 7"/>
                <a:gd name="T28" fmla="*/ 27 w 38"/>
                <a:gd name="T29" fmla="*/ 6 h 7"/>
                <a:gd name="T30" fmla="*/ 27 w 38"/>
                <a:gd name="T31" fmla="*/ 4 h 7"/>
                <a:gd name="T32" fmla="*/ 1 w 38"/>
                <a:gd name="T33" fmla="*/ 5 h 7"/>
                <a:gd name="T34" fmla="*/ 2 w 38"/>
                <a:gd name="T35" fmla="*/ 7 h 7"/>
                <a:gd name="T36" fmla="*/ 36 w 38"/>
                <a:gd name="T37" fmla="*/ 5 h 7"/>
                <a:gd name="T38" fmla="*/ 36 w 38"/>
                <a:gd name="T39" fmla="*/ 3 h 7"/>
                <a:gd name="T40" fmla="*/ 8 w 38"/>
                <a:gd name="T41" fmla="*/ 3 h 7"/>
                <a:gd name="T42" fmla="*/ 8 w 38"/>
                <a:gd name="T43" fmla="*/ 6 h 7"/>
                <a:gd name="T44" fmla="*/ 37 w 38"/>
                <a:gd name="T45" fmla="*/ 3 h 7"/>
                <a:gd name="T46" fmla="*/ 36 w 38"/>
                <a:gd name="T47" fmla="*/ 1 h 7"/>
                <a:gd name="T48" fmla="*/ 14 w 38"/>
                <a:gd name="T49" fmla="*/ 2 h 7"/>
                <a:gd name="T50" fmla="*/ 13 w 38"/>
                <a:gd name="T5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8" h="7">
                  <a:moveTo>
                    <a:pt x="13" y="4"/>
                  </a:moveTo>
                  <a:cubicBezTo>
                    <a:pt x="21" y="6"/>
                    <a:pt x="29" y="4"/>
                    <a:pt x="36" y="4"/>
                  </a:cubicBezTo>
                  <a:cubicBezTo>
                    <a:pt x="36" y="3"/>
                    <a:pt x="36" y="2"/>
                    <a:pt x="35" y="1"/>
                  </a:cubicBezTo>
                  <a:cubicBezTo>
                    <a:pt x="27" y="5"/>
                    <a:pt x="17" y="4"/>
                    <a:pt x="9" y="3"/>
                  </a:cubicBezTo>
                  <a:cubicBezTo>
                    <a:pt x="9" y="4"/>
                    <a:pt x="9" y="5"/>
                    <a:pt x="9" y="6"/>
                  </a:cubicBezTo>
                  <a:cubicBezTo>
                    <a:pt x="18" y="3"/>
                    <a:pt x="27" y="6"/>
                    <a:pt x="36" y="5"/>
                  </a:cubicBezTo>
                  <a:cubicBezTo>
                    <a:pt x="37" y="5"/>
                    <a:pt x="38" y="3"/>
                    <a:pt x="36" y="3"/>
                  </a:cubicBezTo>
                  <a:cubicBezTo>
                    <a:pt x="25" y="0"/>
                    <a:pt x="13" y="3"/>
                    <a:pt x="1" y="4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6" y="5"/>
                    <a:pt x="11" y="5"/>
                    <a:pt x="14" y="6"/>
                  </a:cubicBezTo>
                  <a:cubicBezTo>
                    <a:pt x="19" y="6"/>
                    <a:pt x="23" y="7"/>
                    <a:pt x="27" y="6"/>
                  </a:cubicBezTo>
                  <a:cubicBezTo>
                    <a:pt x="29" y="6"/>
                    <a:pt x="29" y="4"/>
                    <a:pt x="28" y="4"/>
                  </a:cubicBezTo>
                  <a:cubicBezTo>
                    <a:pt x="25" y="3"/>
                    <a:pt x="22" y="3"/>
                    <a:pt x="19" y="4"/>
                  </a:cubicBezTo>
                  <a:cubicBezTo>
                    <a:pt x="18" y="5"/>
                    <a:pt x="19" y="7"/>
                    <a:pt x="20" y="6"/>
                  </a:cubicBezTo>
                  <a:cubicBezTo>
                    <a:pt x="22" y="6"/>
                    <a:pt x="25" y="6"/>
                    <a:pt x="27" y="6"/>
                  </a:cubicBezTo>
                  <a:cubicBezTo>
                    <a:pt x="27" y="6"/>
                    <a:pt x="27" y="5"/>
                    <a:pt x="27" y="4"/>
                  </a:cubicBezTo>
                  <a:cubicBezTo>
                    <a:pt x="19" y="4"/>
                    <a:pt x="9" y="1"/>
                    <a:pt x="1" y="5"/>
                  </a:cubicBezTo>
                  <a:cubicBezTo>
                    <a:pt x="0" y="5"/>
                    <a:pt x="1" y="7"/>
                    <a:pt x="2" y="7"/>
                  </a:cubicBezTo>
                  <a:cubicBezTo>
                    <a:pt x="13" y="5"/>
                    <a:pt x="25" y="2"/>
                    <a:pt x="36" y="5"/>
                  </a:cubicBezTo>
                  <a:cubicBezTo>
                    <a:pt x="36" y="4"/>
                    <a:pt x="36" y="3"/>
                    <a:pt x="36" y="3"/>
                  </a:cubicBezTo>
                  <a:cubicBezTo>
                    <a:pt x="27" y="3"/>
                    <a:pt x="17" y="1"/>
                    <a:pt x="8" y="3"/>
                  </a:cubicBezTo>
                  <a:cubicBezTo>
                    <a:pt x="7" y="3"/>
                    <a:pt x="7" y="5"/>
                    <a:pt x="8" y="6"/>
                  </a:cubicBezTo>
                  <a:cubicBezTo>
                    <a:pt x="18" y="6"/>
                    <a:pt x="28" y="7"/>
                    <a:pt x="37" y="3"/>
                  </a:cubicBezTo>
                  <a:cubicBezTo>
                    <a:pt x="38" y="3"/>
                    <a:pt x="37" y="1"/>
                    <a:pt x="36" y="1"/>
                  </a:cubicBezTo>
                  <a:cubicBezTo>
                    <a:pt x="29" y="2"/>
                    <a:pt x="21" y="3"/>
                    <a:pt x="14" y="2"/>
                  </a:cubicBezTo>
                  <a:cubicBezTo>
                    <a:pt x="13" y="1"/>
                    <a:pt x="12" y="4"/>
                    <a:pt x="1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0" name="Freeform 553"/>
            <p:cNvSpPr/>
            <p:nvPr/>
          </p:nvSpPr>
          <p:spPr bwMode="auto">
            <a:xfrm>
              <a:off x="2312" y="1905"/>
              <a:ext cx="43" cy="8"/>
            </a:xfrm>
            <a:custGeom>
              <a:avLst/>
              <a:gdLst>
                <a:gd name="T0" fmla="*/ 5 w 33"/>
                <a:gd name="T1" fmla="*/ 5 h 6"/>
                <a:gd name="T2" fmla="*/ 31 w 33"/>
                <a:gd name="T3" fmla="*/ 3 h 6"/>
                <a:gd name="T4" fmla="*/ 31 w 33"/>
                <a:gd name="T5" fmla="*/ 1 h 6"/>
                <a:gd name="T6" fmla="*/ 1 w 33"/>
                <a:gd name="T7" fmla="*/ 3 h 6"/>
                <a:gd name="T8" fmla="*/ 1 w 33"/>
                <a:gd name="T9" fmla="*/ 6 h 6"/>
                <a:gd name="T10" fmla="*/ 31 w 33"/>
                <a:gd name="T11" fmla="*/ 3 h 6"/>
                <a:gd name="T12" fmla="*/ 31 w 33"/>
                <a:gd name="T13" fmla="*/ 1 h 6"/>
                <a:gd name="T14" fmla="*/ 5 w 33"/>
                <a:gd name="T15" fmla="*/ 3 h 6"/>
                <a:gd name="T16" fmla="*/ 5 w 33"/>
                <a:gd name="T1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6">
                  <a:moveTo>
                    <a:pt x="5" y="5"/>
                  </a:moveTo>
                  <a:cubicBezTo>
                    <a:pt x="13" y="5"/>
                    <a:pt x="23" y="5"/>
                    <a:pt x="31" y="3"/>
                  </a:cubicBezTo>
                  <a:cubicBezTo>
                    <a:pt x="33" y="3"/>
                    <a:pt x="32" y="1"/>
                    <a:pt x="31" y="1"/>
                  </a:cubicBezTo>
                  <a:cubicBezTo>
                    <a:pt x="21" y="0"/>
                    <a:pt x="11" y="2"/>
                    <a:pt x="1" y="3"/>
                  </a:cubicBezTo>
                  <a:cubicBezTo>
                    <a:pt x="0" y="3"/>
                    <a:pt x="0" y="6"/>
                    <a:pt x="1" y="6"/>
                  </a:cubicBezTo>
                  <a:cubicBezTo>
                    <a:pt x="11" y="5"/>
                    <a:pt x="21" y="3"/>
                    <a:pt x="31" y="3"/>
                  </a:cubicBezTo>
                  <a:cubicBezTo>
                    <a:pt x="31" y="3"/>
                    <a:pt x="31" y="2"/>
                    <a:pt x="31" y="1"/>
                  </a:cubicBezTo>
                  <a:cubicBezTo>
                    <a:pt x="22" y="3"/>
                    <a:pt x="13" y="3"/>
                    <a:pt x="5" y="3"/>
                  </a:cubicBezTo>
                  <a:cubicBezTo>
                    <a:pt x="3" y="3"/>
                    <a:pt x="3" y="5"/>
                    <a:pt x="5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1" name="Freeform 554"/>
            <p:cNvSpPr/>
            <p:nvPr/>
          </p:nvSpPr>
          <p:spPr bwMode="auto">
            <a:xfrm>
              <a:off x="6596" y="2373"/>
              <a:ext cx="88" cy="106"/>
            </a:xfrm>
            <a:custGeom>
              <a:avLst/>
              <a:gdLst>
                <a:gd name="T0" fmla="*/ 43 w 68"/>
                <a:gd name="T1" fmla="*/ 32 h 82"/>
                <a:gd name="T2" fmla="*/ 24 w 68"/>
                <a:gd name="T3" fmla="*/ 23 h 82"/>
                <a:gd name="T4" fmla="*/ 8 w 68"/>
                <a:gd name="T5" fmla="*/ 33 h 82"/>
                <a:gd name="T6" fmla="*/ 24 w 68"/>
                <a:gd name="T7" fmla="*/ 73 h 82"/>
                <a:gd name="T8" fmla="*/ 67 w 68"/>
                <a:gd name="T9" fmla="*/ 61 h 82"/>
                <a:gd name="T10" fmla="*/ 65 w 68"/>
                <a:gd name="T11" fmla="*/ 60 h 82"/>
                <a:gd name="T12" fmla="*/ 22 w 68"/>
                <a:gd name="T13" fmla="*/ 71 h 82"/>
                <a:gd name="T14" fmla="*/ 5 w 68"/>
                <a:gd name="T15" fmla="*/ 56 h 82"/>
                <a:gd name="T16" fmla="*/ 13 w 68"/>
                <a:gd name="T17" fmla="*/ 29 h 82"/>
                <a:gd name="T18" fmla="*/ 28 w 68"/>
                <a:gd name="T19" fmla="*/ 26 h 82"/>
                <a:gd name="T20" fmla="*/ 42 w 68"/>
                <a:gd name="T21" fmla="*/ 30 h 82"/>
                <a:gd name="T22" fmla="*/ 53 w 68"/>
                <a:gd name="T23" fmla="*/ 21 h 82"/>
                <a:gd name="T24" fmla="*/ 63 w 68"/>
                <a:gd name="T25" fmla="*/ 3 h 82"/>
                <a:gd name="T26" fmla="*/ 61 w 68"/>
                <a:gd name="T27" fmla="*/ 2 h 82"/>
                <a:gd name="T28" fmla="*/ 44 w 68"/>
                <a:gd name="T29" fmla="*/ 29 h 82"/>
                <a:gd name="T30" fmla="*/ 46 w 68"/>
                <a:gd name="T31" fmla="*/ 30 h 82"/>
                <a:gd name="T32" fmla="*/ 59 w 68"/>
                <a:gd name="T33" fmla="*/ 5 h 82"/>
                <a:gd name="T34" fmla="*/ 56 w 68"/>
                <a:gd name="T35" fmla="*/ 4 h 82"/>
                <a:gd name="T36" fmla="*/ 41 w 68"/>
                <a:gd name="T37" fmla="*/ 32 h 82"/>
                <a:gd name="T38" fmla="*/ 43 w 68"/>
                <a:gd name="T39" fmla="*/ 34 h 82"/>
                <a:gd name="T40" fmla="*/ 64 w 68"/>
                <a:gd name="T41" fmla="*/ 3 h 82"/>
                <a:gd name="T42" fmla="*/ 62 w 68"/>
                <a:gd name="T43" fmla="*/ 1 h 82"/>
                <a:gd name="T44" fmla="*/ 46 w 68"/>
                <a:gd name="T45" fmla="*/ 26 h 82"/>
                <a:gd name="T46" fmla="*/ 48 w 68"/>
                <a:gd name="T47" fmla="*/ 27 h 82"/>
                <a:gd name="T48" fmla="*/ 55 w 68"/>
                <a:gd name="T49" fmla="*/ 11 h 82"/>
                <a:gd name="T50" fmla="*/ 53 w 68"/>
                <a:gd name="T51" fmla="*/ 10 h 82"/>
                <a:gd name="T52" fmla="*/ 46 w 68"/>
                <a:gd name="T53" fmla="*/ 26 h 82"/>
                <a:gd name="T54" fmla="*/ 48 w 68"/>
                <a:gd name="T55" fmla="*/ 27 h 82"/>
                <a:gd name="T56" fmla="*/ 64 w 68"/>
                <a:gd name="T57" fmla="*/ 3 h 82"/>
                <a:gd name="T58" fmla="*/ 62 w 68"/>
                <a:gd name="T59" fmla="*/ 1 h 82"/>
                <a:gd name="T60" fmla="*/ 40 w 68"/>
                <a:gd name="T61" fmla="*/ 33 h 82"/>
                <a:gd name="T62" fmla="*/ 42 w 68"/>
                <a:gd name="T63" fmla="*/ 34 h 82"/>
                <a:gd name="T64" fmla="*/ 59 w 68"/>
                <a:gd name="T65" fmla="*/ 5 h 82"/>
                <a:gd name="T66" fmla="*/ 56 w 68"/>
                <a:gd name="T67" fmla="*/ 4 h 82"/>
                <a:gd name="T68" fmla="*/ 44 w 68"/>
                <a:gd name="T69" fmla="*/ 29 h 82"/>
                <a:gd name="T70" fmla="*/ 46 w 68"/>
                <a:gd name="T71" fmla="*/ 31 h 82"/>
                <a:gd name="T72" fmla="*/ 63 w 68"/>
                <a:gd name="T73" fmla="*/ 3 h 82"/>
                <a:gd name="T74" fmla="*/ 61 w 68"/>
                <a:gd name="T75" fmla="*/ 2 h 82"/>
                <a:gd name="T76" fmla="*/ 52 w 68"/>
                <a:gd name="T77" fmla="*/ 19 h 82"/>
                <a:gd name="T78" fmla="*/ 39 w 68"/>
                <a:gd name="T79" fmla="*/ 27 h 82"/>
                <a:gd name="T80" fmla="*/ 26 w 68"/>
                <a:gd name="T81" fmla="*/ 23 h 82"/>
                <a:gd name="T82" fmla="*/ 12 w 68"/>
                <a:gd name="T83" fmla="*/ 26 h 82"/>
                <a:gd name="T84" fmla="*/ 1 w 68"/>
                <a:gd name="T85" fmla="*/ 51 h 82"/>
                <a:gd name="T86" fmla="*/ 13 w 68"/>
                <a:gd name="T87" fmla="*/ 69 h 82"/>
                <a:gd name="T88" fmla="*/ 67 w 68"/>
                <a:gd name="T89" fmla="*/ 60 h 82"/>
                <a:gd name="T90" fmla="*/ 65 w 68"/>
                <a:gd name="T91" fmla="*/ 59 h 82"/>
                <a:gd name="T92" fmla="*/ 17 w 68"/>
                <a:gd name="T93" fmla="*/ 65 h 82"/>
                <a:gd name="T94" fmla="*/ 8 w 68"/>
                <a:gd name="T95" fmla="*/ 42 h 82"/>
                <a:gd name="T96" fmla="*/ 19 w 68"/>
                <a:gd name="T97" fmla="*/ 26 h 82"/>
                <a:gd name="T98" fmla="*/ 41 w 68"/>
                <a:gd name="T99" fmla="*/ 34 h 82"/>
                <a:gd name="T100" fmla="*/ 43 w 68"/>
                <a:gd name="T101" fmla="*/ 3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8" h="82">
                  <a:moveTo>
                    <a:pt x="43" y="32"/>
                  </a:moveTo>
                  <a:cubicBezTo>
                    <a:pt x="38" y="26"/>
                    <a:pt x="31" y="22"/>
                    <a:pt x="24" y="23"/>
                  </a:cubicBezTo>
                  <a:cubicBezTo>
                    <a:pt x="17" y="23"/>
                    <a:pt x="12" y="28"/>
                    <a:pt x="8" y="33"/>
                  </a:cubicBezTo>
                  <a:cubicBezTo>
                    <a:pt x="0" y="48"/>
                    <a:pt x="9" y="67"/>
                    <a:pt x="24" y="73"/>
                  </a:cubicBezTo>
                  <a:cubicBezTo>
                    <a:pt x="39" y="80"/>
                    <a:pt x="56" y="71"/>
                    <a:pt x="67" y="61"/>
                  </a:cubicBezTo>
                  <a:cubicBezTo>
                    <a:pt x="66" y="61"/>
                    <a:pt x="66" y="60"/>
                    <a:pt x="65" y="60"/>
                  </a:cubicBezTo>
                  <a:cubicBezTo>
                    <a:pt x="59" y="77"/>
                    <a:pt x="36" y="77"/>
                    <a:pt x="22" y="71"/>
                  </a:cubicBezTo>
                  <a:cubicBezTo>
                    <a:pt x="15" y="69"/>
                    <a:pt x="7" y="63"/>
                    <a:pt x="5" y="56"/>
                  </a:cubicBezTo>
                  <a:cubicBezTo>
                    <a:pt x="1" y="46"/>
                    <a:pt x="4" y="35"/>
                    <a:pt x="13" y="29"/>
                  </a:cubicBezTo>
                  <a:cubicBezTo>
                    <a:pt x="17" y="26"/>
                    <a:pt x="23" y="25"/>
                    <a:pt x="28" y="26"/>
                  </a:cubicBezTo>
                  <a:cubicBezTo>
                    <a:pt x="33" y="27"/>
                    <a:pt x="37" y="30"/>
                    <a:pt x="42" y="30"/>
                  </a:cubicBezTo>
                  <a:cubicBezTo>
                    <a:pt x="47" y="30"/>
                    <a:pt x="51" y="25"/>
                    <a:pt x="53" y="21"/>
                  </a:cubicBezTo>
                  <a:cubicBezTo>
                    <a:pt x="57" y="16"/>
                    <a:pt x="59" y="9"/>
                    <a:pt x="63" y="3"/>
                  </a:cubicBezTo>
                  <a:cubicBezTo>
                    <a:pt x="62" y="3"/>
                    <a:pt x="61" y="3"/>
                    <a:pt x="61" y="2"/>
                  </a:cubicBezTo>
                  <a:cubicBezTo>
                    <a:pt x="56" y="12"/>
                    <a:pt x="51" y="21"/>
                    <a:pt x="44" y="29"/>
                  </a:cubicBezTo>
                  <a:cubicBezTo>
                    <a:pt x="45" y="29"/>
                    <a:pt x="46" y="30"/>
                    <a:pt x="46" y="30"/>
                  </a:cubicBezTo>
                  <a:cubicBezTo>
                    <a:pt x="50" y="22"/>
                    <a:pt x="53" y="13"/>
                    <a:pt x="59" y="5"/>
                  </a:cubicBezTo>
                  <a:cubicBezTo>
                    <a:pt x="58" y="5"/>
                    <a:pt x="57" y="5"/>
                    <a:pt x="56" y="4"/>
                  </a:cubicBezTo>
                  <a:cubicBezTo>
                    <a:pt x="52" y="14"/>
                    <a:pt x="47" y="24"/>
                    <a:pt x="41" y="32"/>
                  </a:cubicBezTo>
                  <a:cubicBezTo>
                    <a:pt x="41" y="33"/>
                    <a:pt x="42" y="33"/>
                    <a:pt x="43" y="34"/>
                  </a:cubicBezTo>
                  <a:cubicBezTo>
                    <a:pt x="50" y="24"/>
                    <a:pt x="56" y="13"/>
                    <a:pt x="64" y="3"/>
                  </a:cubicBezTo>
                  <a:cubicBezTo>
                    <a:pt x="65" y="2"/>
                    <a:pt x="63" y="0"/>
                    <a:pt x="62" y="1"/>
                  </a:cubicBezTo>
                  <a:cubicBezTo>
                    <a:pt x="56" y="9"/>
                    <a:pt x="53" y="19"/>
                    <a:pt x="46" y="26"/>
                  </a:cubicBezTo>
                  <a:cubicBezTo>
                    <a:pt x="47" y="26"/>
                    <a:pt x="47" y="27"/>
                    <a:pt x="48" y="27"/>
                  </a:cubicBezTo>
                  <a:cubicBezTo>
                    <a:pt x="49" y="21"/>
                    <a:pt x="52" y="16"/>
                    <a:pt x="55" y="11"/>
                  </a:cubicBezTo>
                  <a:cubicBezTo>
                    <a:pt x="56" y="10"/>
                    <a:pt x="54" y="8"/>
                    <a:pt x="53" y="10"/>
                  </a:cubicBezTo>
                  <a:cubicBezTo>
                    <a:pt x="50" y="15"/>
                    <a:pt x="47" y="20"/>
                    <a:pt x="46" y="26"/>
                  </a:cubicBezTo>
                  <a:cubicBezTo>
                    <a:pt x="46" y="27"/>
                    <a:pt x="47" y="28"/>
                    <a:pt x="48" y="27"/>
                  </a:cubicBezTo>
                  <a:cubicBezTo>
                    <a:pt x="55" y="21"/>
                    <a:pt x="58" y="10"/>
                    <a:pt x="64" y="3"/>
                  </a:cubicBezTo>
                  <a:cubicBezTo>
                    <a:pt x="64" y="2"/>
                    <a:pt x="63" y="2"/>
                    <a:pt x="62" y="1"/>
                  </a:cubicBezTo>
                  <a:cubicBezTo>
                    <a:pt x="54" y="11"/>
                    <a:pt x="48" y="22"/>
                    <a:pt x="40" y="33"/>
                  </a:cubicBezTo>
                  <a:cubicBezTo>
                    <a:pt x="40" y="34"/>
                    <a:pt x="41" y="35"/>
                    <a:pt x="42" y="34"/>
                  </a:cubicBezTo>
                  <a:cubicBezTo>
                    <a:pt x="49" y="25"/>
                    <a:pt x="54" y="15"/>
                    <a:pt x="59" y="5"/>
                  </a:cubicBezTo>
                  <a:cubicBezTo>
                    <a:pt x="59" y="4"/>
                    <a:pt x="57" y="3"/>
                    <a:pt x="56" y="4"/>
                  </a:cubicBezTo>
                  <a:cubicBezTo>
                    <a:pt x="51" y="12"/>
                    <a:pt x="48" y="21"/>
                    <a:pt x="44" y="29"/>
                  </a:cubicBezTo>
                  <a:cubicBezTo>
                    <a:pt x="43" y="30"/>
                    <a:pt x="45" y="32"/>
                    <a:pt x="46" y="31"/>
                  </a:cubicBezTo>
                  <a:cubicBezTo>
                    <a:pt x="53" y="22"/>
                    <a:pt x="58" y="13"/>
                    <a:pt x="63" y="3"/>
                  </a:cubicBezTo>
                  <a:cubicBezTo>
                    <a:pt x="63" y="2"/>
                    <a:pt x="61" y="1"/>
                    <a:pt x="61" y="2"/>
                  </a:cubicBezTo>
                  <a:cubicBezTo>
                    <a:pt x="57" y="7"/>
                    <a:pt x="55" y="13"/>
                    <a:pt x="52" y="19"/>
                  </a:cubicBezTo>
                  <a:cubicBezTo>
                    <a:pt x="49" y="24"/>
                    <a:pt x="45" y="28"/>
                    <a:pt x="39" y="27"/>
                  </a:cubicBezTo>
                  <a:cubicBezTo>
                    <a:pt x="35" y="26"/>
                    <a:pt x="31" y="24"/>
                    <a:pt x="26" y="23"/>
                  </a:cubicBezTo>
                  <a:cubicBezTo>
                    <a:pt x="21" y="23"/>
                    <a:pt x="16" y="24"/>
                    <a:pt x="12" y="26"/>
                  </a:cubicBezTo>
                  <a:cubicBezTo>
                    <a:pt x="4" y="31"/>
                    <a:pt x="0" y="41"/>
                    <a:pt x="1" y="51"/>
                  </a:cubicBezTo>
                  <a:cubicBezTo>
                    <a:pt x="2" y="59"/>
                    <a:pt x="7" y="65"/>
                    <a:pt x="13" y="69"/>
                  </a:cubicBezTo>
                  <a:cubicBezTo>
                    <a:pt x="28" y="80"/>
                    <a:pt x="60" y="82"/>
                    <a:pt x="67" y="60"/>
                  </a:cubicBezTo>
                  <a:cubicBezTo>
                    <a:pt x="68" y="59"/>
                    <a:pt x="66" y="59"/>
                    <a:pt x="65" y="59"/>
                  </a:cubicBezTo>
                  <a:cubicBezTo>
                    <a:pt x="52" y="71"/>
                    <a:pt x="31" y="79"/>
                    <a:pt x="17" y="65"/>
                  </a:cubicBezTo>
                  <a:cubicBezTo>
                    <a:pt x="10" y="60"/>
                    <a:pt x="7" y="51"/>
                    <a:pt x="8" y="42"/>
                  </a:cubicBezTo>
                  <a:cubicBezTo>
                    <a:pt x="9" y="35"/>
                    <a:pt x="13" y="29"/>
                    <a:pt x="19" y="26"/>
                  </a:cubicBezTo>
                  <a:cubicBezTo>
                    <a:pt x="28" y="22"/>
                    <a:pt x="36" y="27"/>
                    <a:pt x="41" y="34"/>
                  </a:cubicBezTo>
                  <a:cubicBezTo>
                    <a:pt x="42" y="35"/>
                    <a:pt x="44" y="33"/>
                    <a:pt x="43" y="3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2" name="Freeform 555"/>
            <p:cNvSpPr/>
            <p:nvPr/>
          </p:nvSpPr>
          <p:spPr bwMode="auto">
            <a:xfrm>
              <a:off x="6569" y="2367"/>
              <a:ext cx="162" cy="137"/>
            </a:xfrm>
            <a:custGeom>
              <a:avLst/>
              <a:gdLst>
                <a:gd name="T0" fmla="*/ 105 w 125"/>
                <a:gd name="T1" fmla="*/ 19 h 106"/>
                <a:gd name="T2" fmla="*/ 45 w 125"/>
                <a:gd name="T3" fmla="*/ 4 h 106"/>
                <a:gd name="T4" fmla="*/ 16 w 125"/>
                <a:gd name="T5" fmla="*/ 19 h 106"/>
                <a:gd name="T6" fmla="*/ 2 w 125"/>
                <a:gd name="T7" fmla="*/ 46 h 106"/>
                <a:gd name="T8" fmla="*/ 8 w 125"/>
                <a:gd name="T9" fmla="*/ 76 h 106"/>
                <a:gd name="T10" fmla="*/ 19 w 125"/>
                <a:gd name="T11" fmla="*/ 88 h 106"/>
                <a:gd name="T12" fmla="*/ 30 w 125"/>
                <a:gd name="T13" fmla="*/ 96 h 106"/>
                <a:gd name="T14" fmla="*/ 54 w 125"/>
                <a:gd name="T15" fmla="*/ 105 h 106"/>
                <a:gd name="T16" fmla="*/ 82 w 125"/>
                <a:gd name="T17" fmla="*/ 101 h 106"/>
                <a:gd name="T18" fmla="*/ 112 w 125"/>
                <a:gd name="T19" fmla="*/ 79 h 106"/>
                <a:gd name="T20" fmla="*/ 125 w 125"/>
                <a:gd name="T21" fmla="*/ 43 h 106"/>
                <a:gd name="T22" fmla="*/ 123 w 125"/>
                <a:gd name="T23" fmla="*/ 42 h 106"/>
                <a:gd name="T24" fmla="*/ 112 w 125"/>
                <a:gd name="T25" fmla="*/ 74 h 106"/>
                <a:gd name="T26" fmla="*/ 88 w 125"/>
                <a:gd name="T27" fmla="*/ 96 h 106"/>
                <a:gd name="T28" fmla="*/ 58 w 125"/>
                <a:gd name="T29" fmla="*/ 103 h 106"/>
                <a:gd name="T30" fmla="*/ 32 w 125"/>
                <a:gd name="T31" fmla="*/ 95 h 106"/>
                <a:gd name="T32" fmla="*/ 20 w 125"/>
                <a:gd name="T33" fmla="*/ 86 h 106"/>
                <a:gd name="T34" fmla="*/ 9 w 125"/>
                <a:gd name="T35" fmla="*/ 73 h 106"/>
                <a:gd name="T36" fmla="*/ 6 w 125"/>
                <a:gd name="T37" fmla="*/ 42 h 106"/>
                <a:gd name="T38" fmla="*/ 24 w 125"/>
                <a:gd name="T39" fmla="*/ 15 h 106"/>
                <a:gd name="T40" fmla="*/ 56 w 125"/>
                <a:gd name="T41" fmla="*/ 5 h 106"/>
                <a:gd name="T42" fmla="*/ 104 w 125"/>
                <a:gd name="T43" fmla="*/ 20 h 106"/>
                <a:gd name="T44" fmla="*/ 105 w 125"/>
                <a:gd name="T45" fmla="*/ 19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5" h="106">
                  <a:moveTo>
                    <a:pt x="105" y="19"/>
                  </a:moveTo>
                  <a:cubicBezTo>
                    <a:pt x="89" y="5"/>
                    <a:pt x="66" y="0"/>
                    <a:pt x="45" y="4"/>
                  </a:cubicBezTo>
                  <a:cubicBezTo>
                    <a:pt x="35" y="7"/>
                    <a:pt x="24" y="11"/>
                    <a:pt x="16" y="19"/>
                  </a:cubicBezTo>
                  <a:cubicBezTo>
                    <a:pt x="9" y="26"/>
                    <a:pt x="4" y="36"/>
                    <a:pt x="2" y="46"/>
                  </a:cubicBezTo>
                  <a:cubicBezTo>
                    <a:pt x="0" y="57"/>
                    <a:pt x="3" y="67"/>
                    <a:pt x="8" y="76"/>
                  </a:cubicBezTo>
                  <a:cubicBezTo>
                    <a:pt x="11" y="80"/>
                    <a:pt x="15" y="84"/>
                    <a:pt x="19" y="88"/>
                  </a:cubicBezTo>
                  <a:cubicBezTo>
                    <a:pt x="23" y="91"/>
                    <a:pt x="26" y="94"/>
                    <a:pt x="30" y="96"/>
                  </a:cubicBezTo>
                  <a:cubicBezTo>
                    <a:pt x="38" y="101"/>
                    <a:pt x="46" y="104"/>
                    <a:pt x="54" y="105"/>
                  </a:cubicBezTo>
                  <a:cubicBezTo>
                    <a:pt x="64" y="106"/>
                    <a:pt x="74" y="104"/>
                    <a:pt x="82" y="101"/>
                  </a:cubicBezTo>
                  <a:cubicBezTo>
                    <a:pt x="95" y="97"/>
                    <a:pt x="105" y="89"/>
                    <a:pt x="112" y="79"/>
                  </a:cubicBezTo>
                  <a:cubicBezTo>
                    <a:pt x="120" y="68"/>
                    <a:pt x="123" y="55"/>
                    <a:pt x="125" y="43"/>
                  </a:cubicBezTo>
                  <a:cubicBezTo>
                    <a:pt x="125" y="41"/>
                    <a:pt x="123" y="40"/>
                    <a:pt x="123" y="42"/>
                  </a:cubicBezTo>
                  <a:cubicBezTo>
                    <a:pt x="121" y="53"/>
                    <a:pt x="118" y="64"/>
                    <a:pt x="112" y="74"/>
                  </a:cubicBezTo>
                  <a:cubicBezTo>
                    <a:pt x="106" y="84"/>
                    <a:pt x="98" y="91"/>
                    <a:pt x="88" y="96"/>
                  </a:cubicBezTo>
                  <a:cubicBezTo>
                    <a:pt x="79" y="101"/>
                    <a:pt x="68" y="104"/>
                    <a:pt x="58" y="103"/>
                  </a:cubicBezTo>
                  <a:cubicBezTo>
                    <a:pt x="49" y="103"/>
                    <a:pt x="40" y="100"/>
                    <a:pt x="32" y="95"/>
                  </a:cubicBezTo>
                  <a:cubicBezTo>
                    <a:pt x="28" y="92"/>
                    <a:pt x="24" y="89"/>
                    <a:pt x="20" y="86"/>
                  </a:cubicBezTo>
                  <a:cubicBezTo>
                    <a:pt x="16" y="82"/>
                    <a:pt x="12" y="78"/>
                    <a:pt x="9" y="73"/>
                  </a:cubicBezTo>
                  <a:cubicBezTo>
                    <a:pt x="4" y="64"/>
                    <a:pt x="3" y="53"/>
                    <a:pt x="6" y="42"/>
                  </a:cubicBezTo>
                  <a:cubicBezTo>
                    <a:pt x="8" y="31"/>
                    <a:pt x="15" y="22"/>
                    <a:pt x="24" y="15"/>
                  </a:cubicBezTo>
                  <a:cubicBezTo>
                    <a:pt x="34" y="9"/>
                    <a:pt x="45" y="6"/>
                    <a:pt x="56" y="5"/>
                  </a:cubicBezTo>
                  <a:cubicBezTo>
                    <a:pt x="73" y="4"/>
                    <a:pt x="91" y="9"/>
                    <a:pt x="104" y="20"/>
                  </a:cubicBezTo>
                  <a:cubicBezTo>
                    <a:pt x="105" y="22"/>
                    <a:pt x="106" y="20"/>
                    <a:pt x="105" y="1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3" name="Freeform 556"/>
            <p:cNvSpPr/>
            <p:nvPr/>
          </p:nvSpPr>
          <p:spPr bwMode="auto">
            <a:xfrm>
              <a:off x="6604" y="2367"/>
              <a:ext cx="106" cy="90"/>
            </a:xfrm>
            <a:custGeom>
              <a:avLst/>
              <a:gdLst>
                <a:gd name="T0" fmla="*/ 70 w 82"/>
                <a:gd name="T1" fmla="*/ 56 h 70"/>
                <a:gd name="T2" fmla="*/ 77 w 82"/>
                <a:gd name="T3" fmla="*/ 21 h 70"/>
                <a:gd name="T4" fmla="*/ 74 w 82"/>
                <a:gd name="T5" fmla="*/ 21 h 70"/>
                <a:gd name="T6" fmla="*/ 60 w 82"/>
                <a:gd name="T7" fmla="*/ 68 h 70"/>
                <a:gd name="T8" fmla="*/ 62 w 82"/>
                <a:gd name="T9" fmla="*/ 69 h 70"/>
                <a:gd name="T10" fmla="*/ 65 w 82"/>
                <a:gd name="T11" fmla="*/ 12 h 70"/>
                <a:gd name="T12" fmla="*/ 32 w 82"/>
                <a:gd name="T13" fmla="*/ 1 h 70"/>
                <a:gd name="T14" fmla="*/ 1 w 82"/>
                <a:gd name="T15" fmla="*/ 12 h 70"/>
                <a:gd name="T16" fmla="*/ 2 w 82"/>
                <a:gd name="T17" fmla="*/ 14 h 70"/>
                <a:gd name="T18" fmla="*/ 30 w 82"/>
                <a:gd name="T19" fmla="*/ 3 h 70"/>
                <a:gd name="T20" fmla="*/ 47 w 82"/>
                <a:gd name="T21" fmla="*/ 5 h 70"/>
                <a:gd name="T22" fmla="*/ 63 w 82"/>
                <a:gd name="T23" fmla="*/ 12 h 70"/>
                <a:gd name="T24" fmla="*/ 60 w 82"/>
                <a:gd name="T25" fmla="*/ 67 h 70"/>
                <a:gd name="T26" fmla="*/ 62 w 82"/>
                <a:gd name="T27" fmla="*/ 69 h 70"/>
                <a:gd name="T28" fmla="*/ 77 w 82"/>
                <a:gd name="T29" fmla="*/ 22 h 70"/>
                <a:gd name="T30" fmla="*/ 75 w 82"/>
                <a:gd name="T31" fmla="*/ 22 h 70"/>
                <a:gd name="T32" fmla="*/ 67 w 82"/>
                <a:gd name="T33" fmla="*/ 55 h 70"/>
                <a:gd name="T34" fmla="*/ 70 w 82"/>
                <a:gd name="T35" fmla="*/ 5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2" h="70">
                  <a:moveTo>
                    <a:pt x="70" y="56"/>
                  </a:moveTo>
                  <a:cubicBezTo>
                    <a:pt x="74" y="45"/>
                    <a:pt x="82" y="32"/>
                    <a:pt x="77" y="21"/>
                  </a:cubicBezTo>
                  <a:cubicBezTo>
                    <a:pt x="76" y="20"/>
                    <a:pt x="75" y="20"/>
                    <a:pt x="74" y="21"/>
                  </a:cubicBezTo>
                  <a:cubicBezTo>
                    <a:pt x="69" y="36"/>
                    <a:pt x="68" y="53"/>
                    <a:pt x="60" y="68"/>
                  </a:cubicBezTo>
                  <a:cubicBezTo>
                    <a:pt x="60" y="69"/>
                    <a:pt x="61" y="70"/>
                    <a:pt x="62" y="69"/>
                  </a:cubicBezTo>
                  <a:cubicBezTo>
                    <a:pt x="76" y="54"/>
                    <a:pt x="81" y="27"/>
                    <a:pt x="65" y="12"/>
                  </a:cubicBezTo>
                  <a:cubicBezTo>
                    <a:pt x="56" y="3"/>
                    <a:pt x="43" y="0"/>
                    <a:pt x="32" y="1"/>
                  </a:cubicBezTo>
                  <a:cubicBezTo>
                    <a:pt x="20" y="1"/>
                    <a:pt x="11" y="7"/>
                    <a:pt x="1" y="12"/>
                  </a:cubicBezTo>
                  <a:cubicBezTo>
                    <a:pt x="0" y="12"/>
                    <a:pt x="1" y="14"/>
                    <a:pt x="2" y="14"/>
                  </a:cubicBezTo>
                  <a:cubicBezTo>
                    <a:pt x="11" y="9"/>
                    <a:pt x="20" y="3"/>
                    <a:pt x="30" y="3"/>
                  </a:cubicBezTo>
                  <a:cubicBezTo>
                    <a:pt x="36" y="3"/>
                    <a:pt x="42" y="4"/>
                    <a:pt x="47" y="5"/>
                  </a:cubicBezTo>
                  <a:cubicBezTo>
                    <a:pt x="53" y="7"/>
                    <a:pt x="58" y="9"/>
                    <a:pt x="63" y="12"/>
                  </a:cubicBezTo>
                  <a:cubicBezTo>
                    <a:pt x="79" y="26"/>
                    <a:pt x="74" y="54"/>
                    <a:pt x="60" y="67"/>
                  </a:cubicBezTo>
                  <a:cubicBezTo>
                    <a:pt x="61" y="68"/>
                    <a:pt x="62" y="68"/>
                    <a:pt x="62" y="69"/>
                  </a:cubicBezTo>
                  <a:cubicBezTo>
                    <a:pt x="70" y="54"/>
                    <a:pt x="71" y="37"/>
                    <a:pt x="77" y="22"/>
                  </a:cubicBezTo>
                  <a:cubicBezTo>
                    <a:pt x="76" y="22"/>
                    <a:pt x="76" y="22"/>
                    <a:pt x="75" y="22"/>
                  </a:cubicBezTo>
                  <a:cubicBezTo>
                    <a:pt x="79" y="33"/>
                    <a:pt x="72" y="45"/>
                    <a:pt x="67" y="55"/>
                  </a:cubicBezTo>
                  <a:cubicBezTo>
                    <a:pt x="67" y="56"/>
                    <a:pt x="69" y="57"/>
                    <a:pt x="70" y="5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4" name="Freeform 557"/>
            <p:cNvSpPr/>
            <p:nvPr/>
          </p:nvSpPr>
          <p:spPr bwMode="auto">
            <a:xfrm>
              <a:off x="6484" y="2282"/>
              <a:ext cx="294" cy="297"/>
            </a:xfrm>
            <a:custGeom>
              <a:avLst/>
              <a:gdLst>
                <a:gd name="T0" fmla="*/ 103 w 228"/>
                <a:gd name="T1" fmla="*/ 32 h 230"/>
                <a:gd name="T2" fmla="*/ 34 w 228"/>
                <a:gd name="T3" fmla="*/ 129 h 230"/>
                <a:gd name="T4" fmla="*/ 132 w 228"/>
                <a:gd name="T5" fmla="*/ 201 h 230"/>
                <a:gd name="T6" fmla="*/ 212 w 228"/>
                <a:gd name="T7" fmla="*/ 55 h 230"/>
                <a:gd name="T8" fmla="*/ 172 w 228"/>
                <a:gd name="T9" fmla="*/ 11 h 230"/>
                <a:gd name="T10" fmla="*/ 51 w 228"/>
                <a:gd name="T11" fmla="*/ 31 h 230"/>
                <a:gd name="T12" fmla="*/ 3 w 228"/>
                <a:gd name="T13" fmla="*/ 118 h 230"/>
                <a:gd name="T14" fmla="*/ 20 w 228"/>
                <a:gd name="T15" fmla="*/ 202 h 230"/>
                <a:gd name="T16" fmla="*/ 62 w 228"/>
                <a:gd name="T17" fmla="*/ 228 h 230"/>
                <a:gd name="T18" fmla="*/ 4 w 228"/>
                <a:gd name="T19" fmla="*/ 139 h 230"/>
                <a:gd name="T20" fmla="*/ 68 w 228"/>
                <a:gd name="T21" fmla="*/ 23 h 230"/>
                <a:gd name="T22" fmla="*/ 134 w 228"/>
                <a:gd name="T23" fmla="*/ 4 h 230"/>
                <a:gd name="T24" fmla="*/ 193 w 228"/>
                <a:gd name="T25" fmla="*/ 40 h 230"/>
                <a:gd name="T26" fmla="*/ 224 w 228"/>
                <a:gd name="T27" fmla="*/ 105 h 230"/>
                <a:gd name="T28" fmla="*/ 205 w 228"/>
                <a:gd name="T29" fmla="*/ 159 h 230"/>
                <a:gd name="T30" fmla="*/ 154 w 228"/>
                <a:gd name="T31" fmla="*/ 195 h 230"/>
                <a:gd name="T32" fmla="*/ 92 w 228"/>
                <a:gd name="T33" fmla="*/ 196 h 230"/>
                <a:gd name="T34" fmla="*/ 45 w 228"/>
                <a:gd name="T35" fmla="*/ 164 h 230"/>
                <a:gd name="T36" fmla="*/ 38 w 228"/>
                <a:gd name="T37" fmla="*/ 96 h 230"/>
                <a:gd name="T38" fmla="*/ 72 w 228"/>
                <a:gd name="T39" fmla="*/ 44 h 230"/>
                <a:gd name="T40" fmla="*/ 172 w 228"/>
                <a:gd name="T41" fmla="*/ 71 h 230"/>
                <a:gd name="T42" fmla="*/ 136 w 228"/>
                <a:gd name="T43" fmla="*/ 173 h 230"/>
                <a:gd name="T44" fmla="*/ 90 w 228"/>
                <a:gd name="T45" fmla="*/ 154 h 230"/>
                <a:gd name="T46" fmla="*/ 74 w 228"/>
                <a:gd name="T47" fmla="*/ 106 h 230"/>
                <a:gd name="T48" fmla="*/ 152 w 228"/>
                <a:gd name="T49" fmla="*/ 76 h 230"/>
                <a:gd name="T50" fmla="*/ 136 w 228"/>
                <a:gd name="T51" fmla="*/ 62 h 230"/>
                <a:gd name="T52" fmla="*/ 79 w 228"/>
                <a:gd name="T53" fmla="*/ 87 h 230"/>
                <a:gd name="T54" fmla="*/ 76 w 228"/>
                <a:gd name="T55" fmla="*/ 131 h 230"/>
                <a:gd name="T56" fmla="*/ 131 w 228"/>
                <a:gd name="T57" fmla="*/ 176 h 230"/>
                <a:gd name="T58" fmla="*/ 187 w 228"/>
                <a:gd name="T59" fmla="*/ 112 h 230"/>
                <a:gd name="T60" fmla="*/ 165 w 228"/>
                <a:gd name="T61" fmla="*/ 55 h 230"/>
                <a:gd name="T62" fmla="*/ 119 w 228"/>
                <a:gd name="T63" fmla="*/ 28 h 230"/>
                <a:gd name="T64" fmla="*/ 46 w 228"/>
                <a:gd name="T65" fmla="*/ 71 h 230"/>
                <a:gd name="T66" fmla="*/ 32 w 228"/>
                <a:gd name="T67" fmla="*/ 134 h 230"/>
                <a:gd name="T68" fmla="*/ 75 w 228"/>
                <a:gd name="T69" fmla="*/ 190 h 230"/>
                <a:gd name="T70" fmla="*/ 109 w 228"/>
                <a:gd name="T71" fmla="*/ 200 h 230"/>
                <a:gd name="T72" fmla="*/ 185 w 228"/>
                <a:gd name="T73" fmla="*/ 181 h 230"/>
                <a:gd name="T74" fmla="*/ 213 w 228"/>
                <a:gd name="T75" fmla="*/ 152 h 230"/>
                <a:gd name="T76" fmla="*/ 221 w 228"/>
                <a:gd name="T77" fmla="*/ 83 h 230"/>
                <a:gd name="T78" fmla="*/ 154 w 228"/>
                <a:gd name="T79" fmla="*/ 7 h 230"/>
                <a:gd name="T80" fmla="*/ 92 w 228"/>
                <a:gd name="T81" fmla="*/ 6 h 230"/>
                <a:gd name="T82" fmla="*/ 29 w 228"/>
                <a:gd name="T83" fmla="*/ 55 h 230"/>
                <a:gd name="T84" fmla="*/ 8 w 228"/>
                <a:gd name="T85" fmla="*/ 171 h 230"/>
                <a:gd name="T86" fmla="*/ 63 w 228"/>
                <a:gd name="T87" fmla="*/ 228 h 230"/>
                <a:gd name="T88" fmla="*/ 8 w 228"/>
                <a:gd name="T89" fmla="*/ 173 h 230"/>
                <a:gd name="T90" fmla="*/ 9 w 228"/>
                <a:gd name="T91" fmla="*/ 97 h 230"/>
                <a:gd name="T92" fmla="*/ 107 w 228"/>
                <a:gd name="T93" fmla="*/ 8 h 230"/>
                <a:gd name="T94" fmla="*/ 193 w 228"/>
                <a:gd name="T95" fmla="*/ 28 h 230"/>
                <a:gd name="T96" fmla="*/ 219 w 228"/>
                <a:gd name="T97" fmla="*/ 119 h 230"/>
                <a:gd name="T98" fmla="*/ 122 w 228"/>
                <a:gd name="T99" fmla="*/ 199 h 230"/>
                <a:gd name="T100" fmla="*/ 36 w 228"/>
                <a:gd name="T101" fmla="*/ 110 h 230"/>
                <a:gd name="T102" fmla="*/ 128 w 228"/>
                <a:gd name="T103" fmla="*/ 35 h 230"/>
                <a:gd name="T104" fmla="*/ 191 w 228"/>
                <a:gd name="T105" fmla="*/ 10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8" h="230">
                  <a:moveTo>
                    <a:pt x="193" y="103"/>
                  </a:moveTo>
                  <a:cubicBezTo>
                    <a:pt x="196" y="57"/>
                    <a:pt x="143" y="26"/>
                    <a:pt x="103" y="32"/>
                  </a:cubicBezTo>
                  <a:cubicBezTo>
                    <a:pt x="82" y="36"/>
                    <a:pt x="63" y="49"/>
                    <a:pt x="50" y="66"/>
                  </a:cubicBezTo>
                  <a:cubicBezTo>
                    <a:pt x="37" y="84"/>
                    <a:pt x="31" y="107"/>
                    <a:pt x="34" y="129"/>
                  </a:cubicBezTo>
                  <a:cubicBezTo>
                    <a:pt x="36" y="152"/>
                    <a:pt x="47" y="173"/>
                    <a:pt x="66" y="186"/>
                  </a:cubicBezTo>
                  <a:cubicBezTo>
                    <a:pt x="84" y="199"/>
                    <a:pt x="110" y="203"/>
                    <a:pt x="132" y="201"/>
                  </a:cubicBezTo>
                  <a:cubicBezTo>
                    <a:pt x="175" y="195"/>
                    <a:pt x="215" y="161"/>
                    <a:pt x="221" y="117"/>
                  </a:cubicBezTo>
                  <a:cubicBezTo>
                    <a:pt x="224" y="96"/>
                    <a:pt x="220" y="74"/>
                    <a:pt x="212" y="55"/>
                  </a:cubicBezTo>
                  <a:cubicBezTo>
                    <a:pt x="208" y="45"/>
                    <a:pt x="203" y="36"/>
                    <a:pt x="196" y="28"/>
                  </a:cubicBezTo>
                  <a:cubicBezTo>
                    <a:pt x="190" y="20"/>
                    <a:pt x="181" y="15"/>
                    <a:pt x="172" y="11"/>
                  </a:cubicBezTo>
                  <a:cubicBezTo>
                    <a:pt x="154" y="2"/>
                    <a:pt x="133" y="1"/>
                    <a:pt x="114" y="4"/>
                  </a:cubicBezTo>
                  <a:cubicBezTo>
                    <a:pt x="91" y="8"/>
                    <a:pt x="69" y="18"/>
                    <a:pt x="51" y="31"/>
                  </a:cubicBezTo>
                  <a:cubicBezTo>
                    <a:pt x="33" y="45"/>
                    <a:pt x="20" y="63"/>
                    <a:pt x="11" y="83"/>
                  </a:cubicBezTo>
                  <a:cubicBezTo>
                    <a:pt x="7" y="95"/>
                    <a:pt x="5" y="106"/>
                    <a:pt x="3" y="118"/>
                  </a:cubicBezTo>
                  <a:cubicBezTo>
                    <a:pt x="2" y="131"/>
                    <a:pt x="1" y="144"/>
                    <a:pt x="3" y="157"/>
                  </a:cubicBezTo>
                  <a:cubicBezTo>
                    <a:pt x="5" y="173"/>
                    <a:pt x="10" y="189"/>
                    <a:pt x="20" y="202"/>
                  </a:cubicBezTo>
                  <a:cubicBezTo>
                    <a:pt x="31" y="215"/>
                    <a:pt x="47" y="223"/>
                    <a:pt x="62" y="230"/>
                  </a:cubicBezTo>
                  <a:cubicBezTo>
                    <a:pt x="62" y="229"/>
                    <a:pt x="62" y="229"/>
                    <a:pt x="62" y="228"/>
                  </a:cubicBezTo>
                  <a:cubicBezTo>
                    <a:pt x="43" y="226"/>
                    <a:pt x="29" y="211"/>
                    <a:pt x="20" y="194"/>
                  </a:cubicBezTo>
                  <a:cubicBezTo>
                    <a:pt x="11" y="178"/>
                    <a:pt x="6" y="158"/>
                    <a:pt x="4" y="139"/>
                  </a:cubicBezTo>
                  <a:cubicBezTo>
                    <a:pt x="2" y="117"/>
                    <a:pt x="7" y="96"/>
                    <a:pt x="17" y="77"/>
                  </a:cubicBezTo>
                  <a:cubicBezTo>
                    <a:pt x="29" y="55"/>
                    <a:pt x="49" y="38"/>
                    <a:pt x="68" y="23"/>
                  </a:cubicBezTo>
                  <a:cubicBezTo>
                    <a:pt x="79" y="14"/>
                    <a:pt x="91" y="8"/>
                    <a:pt x="104" y="4"/>
                  </a:cubicBezTo>
                  <a:cubicBezTo>
                    <a:pt x="114" y="2"/>
                    <a:pt x="124" y="2"/>
                    <a:pt x="134" y="4"/>
                  </a:cubicBezTo>
                  <a:cubicBezTo>
                    <a:pt x="146" y="7"/>
                    <a:pt x="157" y="11"/>
                    <a:pt x="167" y="17"/>
                  </a:cubicBezTo>
                  <a:cubicBezTo>
                    <a:pt x="177" y="23"/>
                    <a:pt x="186" y="31"/>
                    <a:pt x="193" y="40"/>
                  </a:cubicBezTo>
                  <a:cubicBezTo>
                    <a:pt x="200" y="49"/>
                    <a:pt x="206" y="60"/>
                    <a:pt x="212" y="70"/>
                  </a:cubicBezTo>
                  <a:cubicBezTo>
                    <a:pt x="218" y="81"/>
                    <a:pt x="223" y="92"/>
                    <a:pt x="224" y="105"/>
                  </a:cubicBezTo>
                  <a:cubicBezTo>
                    <a:pt x="226" y="118"/>
                    <a:pt x="221" y="131"/>
                    <a:pt x="216" y="142"/>
                  </a:cubicBezTo>
                  <a:cubicBezTo>
                    <a:pt x="213" y="148"/>
                    <a:pt x="209" y="154"/>
                    <a:pt x="205" y="159"/>
                  </a:cubicBezTo>
                  <a:cubicBezTo>
                    <a:pt x="201" y="164"/>
                    <a:pt x="196" y="169"/>
                    <a:pt x="191" y="173"/>
                  </a:cubicBezTo>
                  <a:cubicBezTo>
                    <a:pt x="180" y="183"/>
                    <a:pt x="168" y="192"/>
                    <a:pt x="154" y="195"/>
                  </a:cubicBezTo>
                  <a:cubicBezTo>
                    <a:pt x="141" y="198"/>
                    <a:pt x="127" y="197"/>
                    <a:pt x="114" y="197"/>
                  </a:cubicBezTo>
                  <a:cubicBezTo>
                    <a:pt x="106" y="198"/>
                    <a:pt x="99" y="198"/>
                    <a:pt x="92" y="196"/>
                  </a:cubicBezTo>
                  <a:cubicBezTo>
                    <a:pt x="87" y="195"/>
                    <a:pt x="82" y="191"/>
                    <a:pt x="77" y="188"/>
                  </a:cubicBezTo>
                  <a:cubicBezTo>
                    <a:pt x="66" y="181"/>
                    <a:pt x="53" y="175"/>
                    <a:pt x="45" y="164"/>
                  </a:cubicBezTo>
                  <a:cubicBezTo>
                    <a:pt x="38" y="154"/>
                    <a:pt x="35" y="141"/>
                    <a:pt x="34" y="130"/>
                  </a:cubicBezTo>
                  <a:cubicBezTo>
                    <a:pt x="33" y="118"/>
                    <a:pt x="35" y="107"/>
                    <a:pt x="38" y="96"/>
                  </a:cubicBezTo>
                  <a:cubicBezTo>
                    <a:pt x="41" y="85"/>
                    <a:pt x="46" y="75"/>
                    <a:pt x="52" y="66"/>
                  </a:cubicBezTo>
                  <a:cubicBezTo>
                    <a:pt x="57" y="57"/>
                    <a:pt x="64" y="49"/>
                    <a:pt x="72" y="44"/>
                  </a:cubicBezTo>
                  <a:cubicBezTo>
                    <a:pt x="89" y="33"/>
                    <a:pt x="111" y="28"/>
                    <a:pt x="130" y="32"/>
                  </a:cubicBezTo>
                  <a:cubicBezTo>
                    <a:pt x="150" y="36"/>
                    <a:pt x="163" y="54"/>
                    <a:pt x="172" y="71"/>
                  </a:cubicBezTo>
                  <a:cubicBezTo>
                    <a:pt x="181" y="88"/>
                    <a:pt x="188" y="110"/>
                    <a:pt x="183" y="130"/>
                  </a:cubicBezTo>
                  <a:cubicBezTo>
                    <a:pt x="176" y="152"/>
                    <a:pt x="157" y="167"/>
                    <a:pt x="136" y="173"/>
                  </a:cubicBezTo>
                  <a:cubicBezTo>
                    <a:pt x="127" y="175"/>
                    <a:pt x="118" y="176"/>
                    <a:pt x="110" y="172"/>
                  </a:cubicBezTo>
                  <a:cubicBezTo>
                    <a:pt x="102" y="168"/>
                    <a:pt x="95" y="161"/>
                    <a:pt x="90" y="154"/>
                  </a:cubicBezTo>
                  <a:cubicBezTo>
                    <a:pt x="85" y="146"/>
                    <a:pt x="81" y="138"/>
                    <a:pt x="78" y="129"/>
                  </a:cubicBezTo>
                  <a:cubicBezTo>
                    <a:pt x="75" y="122"/>
                    <a:pt x="74" y="113"/>
                    <a:pt x="74" y="106"/>
                  </a:cubicBezTo>
                  <a:cubicBezTo>
                    <a:pt x="77" y="76"/>
                    <a:pt x="117" y="51"/>
                    <a:pt x="143" y="68"/>
                  </a:cubicBezTo>
                  <a:cubicBezTo>
                    <a:pt x="147" y="70"/>
                    <a:pt x="150" y="73"/>
                    <a:pt x="152" y="76"/>
                  </a:cubicBezTo>
                  <a:cubicBezTo>
                    <a:pt x="153" y="77"/>
                    <a:pt x="155" y="76"/>
                    <a:pt x="154" y="75"/>
                  </a:cubicBezTo>
                  <a:cubicBezTo>
                    <a:pt x="150" y="69"/>
                    <a:pt x="144" y="64"/>
                    <a:pt x="136" y="62"/>
                  </a:cubicBezTo>
                  <a:cubicBezTo>
                    <a:pt x="130" y="59"/>
                    <a:pt x="122" y="59"/>
                    <a:pt x="115" y="61"/>
                  </a:cubicBezTo>
                  <a:cubicBezTo>
                    <a:pt x="100" y="64"/>
                    <a:pt x="87" y="74"/>
                    <a:pt x="79" y="87"/>
                  </a:cubicBezTo>
                  <a:cubicBezTo>
                    <a:pt x="75" y="93"/>
                    <a:pt x="72" y="100"/>
                    <a:pt x="72" y="108"/>
                  </a:cubicBezTo>
                  <a:cubicBezTo>
                    <a:pt x="71" y="116"/>
                    <a:pt x="73" y="124"/>
                    <a:pt x="76" y="131"/>
                  </a:cubicBezTo>
                  <a:cubicBezTo>
                    <a:pt x="82" y="148"/>
                    <a:pt x="92" y="164"/>
                    <a:pt x="107" y="173"/>
                  </a:cubicBezTo>
                  <a:cubicBezTo>
                    <a:pt x="115" y="177"/>
                    <a:pt x="123" y="178"/>
                    <a:pt x="131" y="176"/>
                  </a:cubicBezTo>
                  <a:cubicBezTo>
                    <a:pt x="142" y="175"/>
                    <a:pt x="152" y="170"/>
                    <a:pt x="160" y="164"/>
                  </a:cubicBezTo>
                  <a:cubicBezTo>
                    <a:pt x="177" y="152"/>
                    <a:pt x="188" y="133"/>
                    <a:pt x="187" y="112"/>
                  </a:cubicBezTo>
                  <a:cubicBezTo>
                    <a:pt x="186" y="102"/>
                    <a:pt x="183" y="92"/>
                    <a:pt x="180" y="83"/>
                  </a:cubicBezTo>
                  <a:cubicBezTo>
                    <a:pt x="176" y="73"/>
                    <a:pt x="171" y="63"/>
                    <a:pt x="165" y="55"/>
                  </a:cubicBezTo>
                  <a:cubicBezTo>
                    <a:pt x="160" y="47"/>
                    <a:pt x="153" y="40"/>
                    <a:pt x="146" y="35"/>
                  </a:cubicBezTo>
                  <a:cubicBezTo>
                    <a:pt x="137" y="31"/>
                    <a:pt x="128" y="29"/>
                    <a:pt x="119" y="28"/>
                  </a:cubicBezTo>
                  <a:cubicBezTo>
                    <a:pt x="100" y="28"/>
                    <a:pt x="79" y="34"/>
                    <a:pt x="65" y="47"/>
                  </a:cubicBezTo>
                  <a:cubicBezTo>
                    <a:pt x="57" y="53"/>
                    <a:pt x="51" y="62"/>
                    <a:pt x="46" y="71"/>
                  </a:cubicBezTo>
                  <a:cubicBezTo>
                    <a:pt x="40" y="80"/>
                    <a:pt x="36" y="91"/>
                    <a:pt x="34" y="102"/>
                  </a:cubicBezTo>
                  <a:cubicBezTo>
                    <a:pt x="31" y="112"/>
                    <a:pt x="31" y="123"/>
                    <a:pt x="32" y="134"/>
                  </a:cubicBezTo>
                  <a:cubicBezTo>
                    <a:pt x="33" y="146"/>
                    <a:pt x="37" y="157"/>
                    <a:pt x="44" y="167"/>
                  </a:cubicBezTo>
                  <a:cubicBezTo>
                    <a:pt x="53" y="177"/>
                    <a:pt x="65" y="183"/>
                    <a:pt x="75" y="190"/>
                  </a:cubicBezTo>
                  <a:cubicBezTo>
                    <a:pt x="80" y="193"/>
                    <a:pt x="85" y="196"/>
                    <a:pt x="90" y="198"/>
                  </a:cubicBezTo>
                  <a:cubicBezTo>
                    <a:pt x="96" y="200"/>
                    <a:pt x="103" y="200"/>
                    <a:pt x="109" y="200"/>
                  </a:cubicBezTo>
                  <a:cubicBezTo>
                    <a:pt x="122" y="200"/>
                    <a:pt x="136" y="201"/>
                    <a:pt x="149" y="199"/>
                  </a:cubicBezTo>
                  <a:cubicBezTo>
                    <a:pt x="163" y="196"/>
                    <a:pt x="175" y="190"/>
                    <a:pt x="185" y="181"/>
                  </a:cubicBezTo>
                  <a:cubicBezTo>
                    <a:pt x="191" y="177"/>
                    <a:pt x="196" y="172"/>
                    <a:pt x="201" y="166"/>
                  </a:cubicBezTo>
                  <a:cubicBezTo>
                    <a:pt x="205" y="162"/>
                    <a:pt x="209" y="157"/>
                    <a:pt x="213" y="152"/>
                  </a:cubicBezTo>
                  <a:cubicBezTo>
                    <a:pt x="220" y="141"/>
                    <a:pt x="224" y="129"/>
                    <a:pt x="226" y="117"/>
                  </a:cubicBezTo>
                  <a:cubicBezTo>
                    <a:pt x="228" y="105"/>
                    <a:pt x="225" y="94"/>
                    <a:pt x="221" y="83"/>
                  </a:cubicBezTo>
                  <a:cubicBezTo>
                    <a:pt x="216" y="72"/>
                    <a:pt x="210" y="61"/>
                    <a:pt x="204" y="51"/>
                  </a:cubicBezTo>
                  <a:cubicBezTo>
                    <a:pt x="191" y="32"/>
                    <a:pt x="175" y="16"/>
                    <a:pt x="154" y="7"/>
                  </a:cubicBezTo>
                  <a:cubicBezTo>
                    <a:pt x="143" y="3"/>
                    <a:pt x="132" y="0"/>
                    <a:pt x="121" y="0"/>
                  </a:cubicBezTo>
                  <a:cubicBezTo>
                    <a:pt x="111" y="0"/>
                    <a:pt x="101" y="2"/>
                    <a:pt x="92" y="6"/>
                  </a:cubicBezTo>
                  <a:cubicBezTo>
                    <a:pt x="78" y="12"/>
                    <a:pt x="67" y="20"/>
                    <a:pt x="56" y="30"/>
                  </a:cubicBezTo>
                  <a:cubicBezTo>
                    <a:pt x="46" y="38"/>
                    <a:pt x="37" y="46"/>
                    <a:pt x="29" y="55"/>
                  </a:cubicBezTo>
                  <a:cubicBezTo>
                    <a:pt x="15" y="72"/>
                    <a:pt x="5" y="93"/>
                    <a:pt x="2" y="115"/>
                  </a:cubicBezTo>
                  <a:cubicBezTo>
                    <a:pt x="0" y="134"/>
                    <a:pt x="3" y="153"/>
                    <a:pt x="8" y="171"/>
                  </a:cubicBezTo>
                  <a:cubicBezTo>
                    <a:pt x="16" y="197"/>
                    <a:pt x="33" y="227"/>
                    <a:pt x="62" y="230"/>
                  </a:cubicBezTo>
                  <a:cubicBezTo>
                    <a:pt x="63" y="230"/>
                    <a:pt x="64" y="229"/>
                    <a:pt x="63" y="228"/>
                  </a:cubicBezTo>
                  <a:cubicBezTo>
                    <a:pt x="51" y="223"/>
                    <a:pt x="39" y="216"/>
                    <a:pt x="29" y="207"/>
                  </a:cubicBezTo>
                  <a:cubicBezTo>
                    <a:pt x="19" y="198"/>
                    <a:pt x="12" y="186"/>
                    <a:pt x="8" y="173"/>
                  </a:cubicBezTo>
                  <a:cubicBezTo>
                    <a:pt x="5" y="161"/>
                    <a:pt x="4" y="148"/>
                    <a:pt x="4" y="134"/>
                  </a:cubicBezTo>
                  <a:cubicBezTo>
                    <a:pt x="5" y="122"/>
                    <a:pt x="6" y="109"/>
                    <a:pt x="9" y="97"/>
                  </a:cubicBezTo>
                  <a:cubicBezTo>
                    <a:pt x="16" y="74"/>
                    <a:pt x="28" y="54"/>
                    <a:pt x="45" y="39"/>
                  </a:cubicBezTo>
                  <a:cubicBezTo>
                    <a:pt x="63" y="24"/>
                    <a:pt x="85" y="13"/>
                    <a:pt x="107" y="8"/>
                  </a:cubicBezTo>
                  <a:cubicBezTo>
                    <a:pt x="127" y="3"/>
                    <a:pt x="149" y="3"/>
                    <a:pt x="168" y="11"/>
                  </a:cubicBezTo>
                  <a:cubicBezTo>
                    <a:pt x="178" y="15"/>
                    <a:pt x="186" y="21"/>
                    <a:pt x="193" y="28"/>
                  </a:cubicBezTo>
                  <a:cubicBezTo>
                    <a:pt x="201" y="36"/>
                    <a:pt x="206" y="46"/>
                    <a:pt x="210" y="56"/>
                  </a:cubicBezTo>
                  <a:cubicBezTo>
                    <a:pt x="218" y="76"/>
                    <a:pt x="222" y="98"/>
                    <a:pt x="219" y="119"/>
                  </a:cubicBezTo>
                  <a:cubicBezTo>
                    <a:pt x="215" y="141"/>
                    <a:pt x="203" y="160"/>
                    <a:pt x="186" y="175"/>
                  </a:cubicBezTo>
                  <a:cubicBezTo>
                    <a:pt x="168" y="190"/>
                    <a:pt x="145" y="198"/>
                    <a:pt x="122" y="199"/>
                  </a:cubicBezTo>
                  <a:cubicBezTo>
                    <a:pt x="98" y="200"/>
                    <a:pt x="73" y="193"/>
                    <a:pt x="57" y="175"/>
                  </a:cubicBezTo>
                  <a:cubicBezTo>
                    <a:pt x="40" y="158"/>
                    <a:pt x="34" y="133"/>
                    <a:pt x="36" y="110"/>
                  </a:cubicBezTo>
                  <a:cubicBezTo>
                    <a:pt x="38" y="88"/>
                    <a:pt x="49" y="66"/>
                    <a:pt x="66" y="52"/>
                  </a:cubicBezTo>
                  <a:cubicBezTo>
                    <a:pt x="83" y="37"/>
                    <a:pt x="106" y="31"/>
                    <a:pt x="128" y="35"/>
                  </a:cubicBezTo>
                  <a:cubicBezTo>
                    <a:pt x="149" y="39"/>
                    <a:pt x="171" y="52"/>
                    <a:pt x="183" y="71"/>
                  </a:cubicBezTo>
                  <a:cubicBezTo>
                    <a:pt x="189" y="80"/>
                    <a:pt x="192" y="91"/>
                    <a:pt x="191" y="103"/>
                  </a:cubicBezTo>
                  <a:cubicBezTo>
                    <a:pt x="191" y="104"/>
                    <a:pt x="193" y="104"/>
                    <a:pt x="193" y="10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5" name="Freeform 558"/>
            <p:cNvSpPr/>
            <p:nvPr/>
          </p:nvSpPr>
          <p:spPr bwMode="auto">
            <a:xfrm>
              <a:off x="6565" y="2534"/>
              <a:ext cx="17" cy="42"/>
            </a:xfrm>
            <a:custGeom>
              <a:avLst/>
              <a:gdLst>
                <a:gd name="T0" fmla="*/ 5 w 13"/>
                <a:gd name="T1" fmla="*/ 22 h 33"/>
                <a:gd name="T2" fmla="*/ 13 w 13"/>
                <a:gd name="T3" fmla="*/ 3 h 33"/>
                <a:gd name="T4" fmla="*/ 11 w 13"/>
                <a:gd name="T5" fmla="*/ 2 h 33"/>
                <a:gd name="T6" fmla="*/ 1 w 13"/>
                <a:gd name="T7" fmla="*/ 31 h 33"/>
                <a:gd name="T8" fmla="*/ 3 w 13"/>
                <a:gd name="T9" fmla="*/ 31 h 33"/>
                <a:gd name="T10" fmla="*/ 11 w 13"/>
                <a:gd name="T11" fmla="*/ 10 h 33"/>
                <a:gd name="T12" fmla="*/ 9 w 13"/>
                <a:gd name="T13" fmla="*/ 9 h 33"/>
                <a:gd name="T14" fmla="*/ 1 w 13"/>
                <a:gd name="T15" fmla="*/ 31 h 33"/>
                <a:gd name="T16" fmla="*/ 3 w 13"/>
                <a:gd name="T17" fmla="*/ 31 h 33"/>
                <a:gd name="T18" fmla="*/ 13 w 13"/>
                <a:gd name="T19" fmla="*/ 3 h 33"/>
                <a:gd name="T20" fmla="*/ 11 w 13"/>
                <a:gd name="T21" fmla="*/ 2 h 33"/>
                <a:gd name="T22" fmla="*/ 3 w 13"/>
                <a:gd name="T23" fmla="*/ 22 h 33"/>
                <a:gd name="T24" fmla="*/ 5 w 13"/>
                <a:gd name="T25" fmla="*/ 2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33">
                  <a:moveTo>
                    <a:pt x="5" y="22"/>
                  </a:moveTo>
                  <a:cubicBezTo>
                    <a:pt x="6" y="15"/>
                    <a:pt x="10" y="9"/>
                    <a:pt x="13" y="3"/>
                  </a:cubicBezTo>
                  <a:cubicBezTo>
                    <a:pt x="13" y="1"/>
                    <a:pt x="11" y="0"/>
                    <a:pt x="11" y="2"/>
                  </a:cubicBezTo>
                  <a:cubicBezTo>
                    <a:pt x="5" y="10"/>
                    <a:pt x="0" y="20"/>
                    <a:pt x="1" y="31"/>
                  </a:cubicBezTo>
                  <a:cubicBezTo>
                    <a:pt x="1" y="33"/>
                    <a:pt x="3" y="33"/>
                    <a:pt x="3" y="31"/>
                  </a:cubicBezTo>
                  <a:cubicBezTo>
                    <a:pt x="4" y="23"/>
                    <a:pt x="8" y="16"/>
                    <a:pt x="11" y="10"/>
                  </a:cubicBezTo>
                  <a:cubicBezTo>
                    <a:pt x="12" y="8"/>
                    <a:pt x="10" y="7"/>
                    <a:pt x="9" y="9"/>
                  </a:cubicBezTo>
                  <a:cubicBezTo>
                    <a:pt x="5" y="16"/>
                    <a:pt x="2" y="23"/>
                    <a:pt x="1" y="31"/>
                  </a:cubicBezTo>
                  <a:cubicBezTo>
                    <a:pt x="2" y="31"/>
                    <a:pt x="2" y="31"/>
                    <a:pt x="3" y="31"/>
                  </a:cubicBezTo>
                  <a:cubicBezTo>
                    <a:pt x="3" y="21"/>
                    <a:pt x="7" y="11"/>
                    <a:pt x="13" y="3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8" y="8"/>
                    <a:pt x="4" y="14"/>
                    <a:pt x="3" y="22"/>
                  </a:cubicBezTo>
                  <a:cubicBezTo>
                    <a:pt x="3" y="23"/>
                    <a:pt x="5" y="23"/>
                    <a:pt x="5" y="2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6" name="Freeform 559"/>
            <p:cNvSpPr/>
            <p:nvPr/>
          </p:nvSpPr>
          <p:spPr bwMode="auto">
            <a:xfrm>
              <a:off x="6535" y="2027"/>
              <a:ext cx="278" cy="290"/>
            </a:xfrm>
            <a:custGeom>
              <a:avLst/>
              <a:gdLst>
                <a:gd name="T0" fmla="*/ 22 w 215"/>
                <a:gd name="T1" fmla="*/ 214 h 224"/>
                <a:gd name="T2" fmla="*/ 87 w 215"/>
                <a:gd name="T3" fmla="*/ 151 h 224"/>
                <a:gd name="T4" fmla="*/ 150 w 215"/>
                <a:gd name="T5" fmla="*/ 86 h 224"/>
                <a:gd name="T6" fmla="*/ 187 w 215"/>
                <a:gd name="T7" fmla="*/ 42 h 224"/>
                <a:gd name="T8" fmla="*/ 214 w 215"/>
                <a:gd name="T9" fmla="*/ 2 h 224"/>
                <a:gd name="T10" fmla="*/ 212 w 215"/>
                <a:gd name="T11" fmla="*/ 1 h 224"/>
                <a:gd name="T12" fmla="*/ 186 w 215"/>
                <a:gd name="T13" fmla="*/ 34 h 224"/>
                <a:gd name="T14" fmla="*/ 158 w 215"/>
                <a:gd name="T15" fmla="*/ 69 h 224"/>
                <a:gd name="T16" fmla="*/ 127 w 215"/>
                <a:gd name="T17" fmla="*/ 103 h 224"/>
                <a:gd name="T18" fmla="*/ 97 w 215"/>
                <a:gd name="T19" fmla="*/ 136 h 224"/>
                <a:gd name="T20" fmla="*/ 1 w 215"/>
                <a:gd name="T21" fmla="*/ 221 h 224"/>
                <a:gd name="T22" fmla="*/ 2 w 215"/>
                <a:gd name="T23" fmla="*/ 223 h 224"/>
                <a:gd name="T24" fmla="*/ 70 w 215"/>
                <a:gd name="T25" fmla="*/ 170 h 224"/>
                <a:gd name="T26" fmla="*/ 130 w 215"/>
                <a:gd name="T27" fmla="*/ 107 h 224"/>
                <a:gd name="T28" fmla="*/ 163 w 215"/>
                <a:gd name="T29" fmla="*/ 69 h 224"/>
                <a:gd name="T30" fmla="*/ 192 w 215"/>
                <a:gd name="T31" fmla="*/ 32 h 224"/>
                <a:gd name="T32" fmla="*/ 190 w 215"/>
                <a:gd name="T33" fmla="*/ 30 h 224"/>
                <a:gd name="T34" fmla="*/ 164 w 215"/>
                <a:gd name="T35" fmla="*/ 63 h 224"/>
                <a:gd name="T36" fmla="*/ 135 w 215"/>
                <a:gd name="T37" fmla="*/ 98 h 224"/>
                <a:gd name="T38" fmla="*/ 75 w 215"/>
                <a:gd name="T39" fmla="*/ 162 h 224"/>
                <a:gd name="T40" fmla="*/ 1 w 215"/>
                <a:gd name="T41" fmla="*/ 221 h 224"/>
                <a:gd name="T42" fmla="*/ 3 w 215"/>
                <a:gd name="T43" fmla="*/ 223 h 224"/>
                <a:gd name="T44" fmla="*/ 71 w 215"/>
                <a:gd name="T45" fmla="*/ 164 h 224"/>
                <a:gd name="T46" fmla="*/ 103 w 215"/>
                <a:gd name="T47" fmla="*/ 133 h 224"/>
                <a:gd name="T48" fmla="*/ 134 w 215"/>
                <a:gd name="T49" fmla="*/ 100 h 224"/>
                <a:gd name="T50" fmla="*/ 176 w 215"/>
                <a:gd name="T51" fmla="*/ 51 h 224"/>
                <a:gd name="T52" fmla="*/ 214 w 215"/>
                <a:gd name="T53" fmla="*/ 3 h 224"/>
                <a:gd name="T54" fmla="*/ 212 w 215"/>
                <a:gd name="T55" fmla="*/ 2 h 224"/>
                <a:gd name="T56" fmla="*/ 191 w 215"/>
                <a:gd name="T57" fmla="*/ 34 h 224"/>
                <a:gd name="T58" fmla="*/ 164 w 215"/>
                <a:gd name="T59" fmla="*/ 66 h 224"/>
                <a:gd name="T60" fmla="*/ 103 w 215"/>
                <a:gd name="T61" fmla="*/ 133 h 224"/>
                <a:gd name="T62" fmla="*/ 20 w 215"/>
                <a:gd name="T63" fmla="*/ 212 h 224"/>
                <a:gd name="T64" fmla="*/ 22 w 215"/>
                <a:gd name="T65" fmla="*/ 21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5" h="224">
                  <a:moveTo>
                    <a:pt x="22" y="214"/>
                  </a:moveTo>
                  <a:cubicBezTo>
                    <a:pt x="43" y="192"/>
                    <a:pt x="65" y="172"/>
                    <a:pt x="87" y="151"/>
                  </a:cubicBezTo>
                  <a:cubicBezTo>
                    <a:pt x="108" y="130"/>
                    <a:pt x="129" y="109"/>
                    <a:pt x="150" y="86"/>
                  </a:cubicBezTo>
                  <a:cubicBezTo>
                    <a:pt x="162" y="72"/>
                    <a:pt x="175" y="57"/>
                    <a:pt x="187" y="42"/>
                  </a:cubicBezTo>
                  <a:cubicBezTo>
                    <a:pt x="197" y="30"/>
                    <a:pt x="208" y="17"/>
                    <a:pt x="214" y="2"/>
                  </a:cubicBezTo>
                  <a:cubicBezTo>
                    <a:pt x="215" y="1"/>
                    <a:pt x="213" y="0"/>
                    <a:pt x="212" y="1"/>
                  </a:cubicBezTo>
                  <a:cubicBezTo>
                    <a:pt x="202" y="11"/>
                    <a:pt x="194" y="23"/>
                    <a:pt x="186" y="34"/>
                  </a:cubicBezTo>
                  <a:cubicBezTo>
                    <a:pt x="178" y="46"/>
                    <a:pt x="168" y="58"/>
                    <a:pt x="158" y="69"/>
                  </a:cubicBezTo>
                  <a:cubicBezTo>
                    <a:pt x="148" y="80"/>
                    <a:pt x="138" y="91"/>
                    <a:pt x="127" y="103"/>
                  </a:cubicBezTo>
                  <a:cubicBezTo>
                    <a:pt x="117" y="114"/>
                    <a:pt x="108" y="125"/>
                    <a:pt x="97" y="136"/>
                  </a:cubicBezTo>
                  <a:cubicBezTo>
                    <a:pt x="67" y="166"/>
                    <a:pt x="34" y="194"/>
                    <a:pt x="1" y="221"/>
                  </a:cubicBezTo>
                  <a:cubicBezTo>
                    <a:pt x="0" y="222"/>
                    <a:pt x="1" y="224"/>
                    <a:pt x="2" y="223"/>
                  </a:cubicBezTo>
                  <a:cubicBezTo>
                    <a:pt x="27" y="208"/>
                    <a:pt x="49" y="190"/>
                    <a:pt x="70" y="170"/>
                  </a:cubicBezTo>
                  <a:cubicBezTo>
                    <a:pt x="91" y="150"/>
                    <a:pt x="111" y="129"/>
                    <a:pt x="130" y="107"/>
                  </a:cubicBezTo>
                  <a:cubicBezTo>
                    <a:pt x="141" y="94"/>
                    <a:pt x="152" y="82"/>
                    <a:pt x="163" y="69"/>
                  </a:cubicBezTo>
                  <a:cubicBezTo>
                    <a:pt x="172" y="57"/>
                    <a:pt x="180" y="43"/>
                    <a:pt x="192" y="32"/>
                  </a:cubicBezTo>
                  <a:cubicBezTo>
                    <a:pt x="193" y="31"/>
                    <a:pt x="191" y="30"/>
                    <a:pt x="190" y="30"/>
                  </a:cubicBezTo>
                  <a:cubicBezTo>
                    <a:pt x="180" y="40"/>
                    <a:pt x="172" y="52"/>
                    <a:pt x="164" y="63"/>
                  </a:cubicBezTo>
                  <a:cubicBezTo>
                    <a:pt x="155" y="75"/>
                    <a:pt x="145" y="86"/>
                    <a:pt x="135" y="98"/>
                  </a:cubicBezTo>
                  <a:cubicBezTo>
                    <a:pt x="116" y="120"/>
                    <a:pt x="96" y="142"/>
                    <a:pt x="75" y="162"/>
                  </a:cubicBezTo>
                  <a:cubicBezTo>
                    <a:pt x="53" y="184"/>
                    <a:pt x="29" y="205"/>
                    <a:pt x="1" y="221"/>
                  </a:cubicBezTo>
                  <a:cubicBezTo>
                    <a:pt x="2" y="221"/>
                    <a:pt x="2" y="222"/>
                    <a:pt x="3" y="223"/>
                  </a:cubicBezTo>
                  <a:cubicBezTo>
                    <a:pt x="26" y="204"/>
                    <a:pt x="49" y="185"/>
                    <a:pt x="71" y="164"/>
                  </a:cubicBezTo>
                  <a:cubicBezTo>
                    <a:pt x="82" y="154"/>
                    <a:pt x="93" y="144"/>
                    <a:pt x="103" y="133"/>
                  </a:cubicBezTo>
                  <a:cubicBezTo>
                    <a:pt x="114" y="122"/>
                    <a:pt x="123" y="111"/>
                    <a:pt x="134" y="100"/>
                  </a:cubicBezTo>
                  <a:cubicBezTo>
                    <a:pt x="148" y="84"/>
                    <a:pt x="163" y="68"/>
                    <a:pt x="176" y="51"/>
                  </a:cubicBezTo>
                  <a:cubicBezTo>
                    <a:pt x="189" y="35"/>
                    <a:pt x="199" y="17"/>
                    <a:pt x="214" y="3"/>
                  </a:cubicBezTo>
                  <a:cubicBezTo>
                    <a:pt x="213" y="2"/>
                    <a:pt x="213" y="2"/>
                    <a:pt x="212" y="2"/>
                  </a:cubicBezTo>
                  <a:cubicBezTo>
                    <a:pt x="207" y="14"/>
                    <a:pt x="199" y="24"/>
                    <a:pt x="191" y="34"/>
                  </a:cubicBezTo>
                  <a:cubicBezTo>
                    <a:pt x="182" y="45"/>
                    <a:pt x="173" y="56"/>
                    <a:pt x="164" y="66"/>
                  </a:cubicBezTo>
                  <a:cubicBezTo>
                    <a:pt x="145" y="89"/>
                    <a:pt x="124" y="112"/>
                    <a:pt x="103" y="133"/>
                  </a:cubicBezTo>
                  <a:cubicBezTo>
                    <a:pt x="75" y="159"/>
                    <a:pt x="47" y="185"/>
                    <a:pt x="20" y="212"/>
                  </a:cubicBezTo>
                  <a:cubicBezTo>
                    <a:pt x="19" y="213"/>
                    <a:pt x="21" y="215"/>
                    <a:pt x="22" y="2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7" name="Freeform 560"/>
            <p:cNvSpPr/>
            <p:nvPr/>
          </p:nvSpPr>
          <p:spPr bwMode="auto">
            <a:xfrm>
              <a:off x="6784" y="1971"/>
              <a:ext cx="213" cy="452"/>
            </a:xfrm>
            <a:custGeom>
              <a:avLst/>
              <a:gdLst>
                <a:gd name="T0" fmla="*/ 46 w 165"/>
                <a:gd name="T1" fmla="*/ 267 h 349"/>
                <a:gd name="T2" fmla="*/ 120 w 165"/>
                <a:gd name="T3" fmla="*/ 144 h 349"/>
                <a:gd name="T4" fmla="*/ 108 w 165"/>
                <a:gd name="T5" fmla="*/ 151 h 349"/>
                <a:gd name="T6" fmla="*/ 81 w 165"/>
                <a:gd name="T7" fmla="*/ 196 h 349"/>
                <a:gd name="T8" fmla="*/ 13 w 165"/>
                <a:gd name="T9" fmla="*/ 344 h 349"/>
                <a:gd name="T10" fmla="*/ 81 w 165"/>
                <a:gd name="T11" fmla="*/ 198 h 349"/>
                <a:gd name="T12" fmla="*/ 126 w 165"/>
                <a:gd name="T13" fmla="*/ 131 h 349"/>
                <a:gd name="T14" fmla="*/ 140 w 165"/>
                <a:gd name="T15" fmla="*/ 126 h 349"/>
                <a:gd name="T16" fmla="*/ 126 w 165"/>
                <a:gd name="T17" fmla="*/ 98 h 349"/>
                <a:gd name="T18" fmla="*/ 70 w 165"/>
                <a:gd name="T19" fmla="*/ 60 h 349"/>
                <a:gd name="T20" fmla="*/ 34 w 165"/>
                <a:gd name="T21" fmla="*/ 52 h 349"/>
                <a:gd name="T22" fmla="*/ 16 w 165"/>
                <a:gd name="T23" fmla="*/ 50 h 349"/>
                <a:gd name="T24" fmla="*/ 85 w 165"/>
                <a:gd name="T25" fmla="*/ 67 h 349"/>
                <a:gd name="T26" fmla="*/ 128 w 165"/>
                <a:gd name="T27" fmla="*/ 109 h 349"/>
                <a:gd name="T28" fmla="*/ 135 w 165"/>
                <a:gd name="T29" fmla="*/ 127 h 349"/>
                <a:gd name="T30" fmla="*/ 120 w 165"/>
                <a:gd name="T31" fmla="*/ 104 h 349"/>
                <a:gd name="T32" fmla="*/ 34 w 165"/>
                <a:gd name="T33" fmla="*/ 45 h 349"/>
                <a:gd name="T34" fmla="*/ 6 w 165"/>
                <a:gd name="T35" fmla="*/ 61 h 349"/>
                <a:gd name="T36" fmla="*/ 15 w 165"/>
                <a:gd name="T37" fmla="*/ 23 h 349"/>
                <a:gd name="T38" fmla="*/ 3 w 165"/>
                <a:gd name="T39" fmla="*/ 52 h 349"/>
                <a:gd name="T40" fmla="*/ 43 w 165"/>
                <a:gd name="T41" fmla="*/ 7 h 349"/>
                <a:gd name="T42" fmla="*/ 111 w 165"/>
                <a:gd name="T43" fmla="*/ 24 h 349"/>
                <a:gd name="T44" fmla="*/ 157 w 165"/>
                <a:gd name="T45" fmla="*/ 78 h 349"/>
                <a:gd name="T46" fmla="*/ 163 w 165"/>
                <a:gd name="T47" fmla="*/ 94 h 349"/>
                <a:gd name="T48" fmla="*/ 96 w 165"/>
                <a:gd name="T49" fmla="*/ 9 h 349"/>
                <a:gd name="T50" fmla="*/ 13 w 165"/>
                <a:gd name="T51" fmla="*/ 36 h 349"/>
                <a:gd name="T52" fmla="*/ 27 w 165"/>
                <a:gd name="T53" fmla="*/ 14 h 349"/>
                <a:gd name="T54" fmla="*/ 102 w 165"/>
                <a:gd name="T55" fmla="*/ 22 h 349"/>
                <a:gd name="T56" fmla="*/ 156 w 165"/>
                <a:gd name="T57" fmla="*/ 91 h 349"/>
                <a:gd name="T58" fmla="*/ 138 w 165"/>
                <a:gd name="T59" fmla="*/ 126 h 349"/>
                <a:gd name="T60" fmla="*/ 158 w 165"/>
                <a:gd name="T61" fmla="*/ 101 h 349"/>
                <a:gd name="T62" fmla="*/ 137 w 165"/>
                <a:gd name="T63" fmla="*/ 129 h 349"/>
                <a:gd name="T64" fmla="*/ 158 w 165"/>
                <a:gd name="T65" fmla="*/ 100 h 349"/>
                <a:gd name="T66" fmla="*/ 138 w 165"/>
                <a:gd name="T67" fmla="*/ 126 h 349"/>
                <a:gd name="T68" fmla="*/ 150 w 165"/>
                <a:gd name="T69" fmla="*/ 109 h 349"/>
                <a:gd name="T70" fmla="*/ 153 w 165"/>
                <a:gd name="T71" fmla="*/ 65 h 349"/>
                <a:gd name="T72" fmla="*/ 56 w 165"/>
                <a:gd name="T73" fmla="*/ 6 h 349"/>
                <a:gd name="T74" fmla="*/ 17 w 165"/>
                <a:gd name="T75" fmla="*/ 23 h 349"/>
                <a:gd name="T76" fmla="*/ 15 w 165"/>
                <a:gd name="T77" fmla="*/ 36 h 349"/>
                <a:gd name="T78" fmla="*/ 87 w 165"/>
                <a:gd name="T79" fmla="*/ 8 h 349"/>
                <a:gd name="T80" fmla="*/ 161 w 165"/>
                <a:gd name="T81" fmla="*/ 96 h 349"/>
                <a:gd name="T82" fmla="*/ 159 w 165"/>
                <a:gd name="T83" fmla="*/ 76 h 349"/>
                <a:gd name="T84" fmla="*/ 127 w 165"/>
                <a:gd name="T85" fmla="*/ 34 h 349"/>
                <a:gd name="T86" fmla="*/ 35 w 165"/>
                <a:gd name="T87" fmla="*/ 7 h 349"/>
                <a:gd name="T88" fmla="*/ 2 w 165"/>
                <a:gd name="T89" fmla="*/ 52 h 349"/>
                <a:gd name="T90" fmla="*/ 15 w 165"/>
                <a:gd name="T91" fmla="*/ 23 h 349"/>
                <a:gd name="T92" fmla="*/ 6 w 165"/>
                <a:gd name="T93" fmla="*/ 62 h 349"/>
                <a:gd name="T94" fmla="*/ 100 w 165"/>
                <a:gd name="T95" fmla="*/ 79 h 349"/>
                <a:gd name="T96" fmla="*/ 135 w 165"/>
                <a:gd name="T97" fmla="*/ 129 h 349"/>
                <a:gd name="T98" fmla="*/ 127 w 165"/>
                <a:gd name="T99" fmla="*/ 103 h 349"/>
                <a:gd name="T100" fmla="*/ 49 w 165"/>
                <a:gd name="T101" fmla="*/ 51 h 349"/>
                <a:gd name="T102" fmla="*/ 16 w 165"/>
                <a:gd name="T103" fmla="*/ 50 h 349"/>
                <a:gd name="T104" fmla="*/ 86 w 165"/>
                <a:gd name="T105" fmla="*/ 70 h 349"/>
                <a:gd name="T106" fmla="*/ 136 w 165"/>
                <a:gd name="T107" fmla="*/ 116 h 349"/>
                <a:gd name="T108" fmla="*/ 141 w 165"/>
                <a:gd name="T109" fmla="*/ 125 h 349"/>
                <a:gd name="T110" fmla="*/ 120 w 165"/>
                <a:gd name="T111" fmla="*/ 134 h 349"/>
                <a:gd name="T112" fmla="*/ 54 w 165"/>
                <a:gd name="T113" fmla="*/ 243 h 349"/>
                <a:gd name="T114" fmla="*/ 16 w 165"/>
                <a:gd name="T115" fmla="*/ 345 h 349"/>
                <a:gd name="T116" fmla="*/ 91 w 165"/>
                <a:gd name="T117" fmla="*/ 183 h 349"/>
                <a:gd name="T118" fmla="*/ 119 w 165"/>
                <a:gd name="T119" fmla="*/ 145 h 349"/>
                <a:gd name="T120" fmla="*/ 75 w 165"/>
                <a:gd name="T121" fmla="*/ 210 h 349"/>
                <a:gd name="T122" fmla="*/ 31 w 165"/>
                <a:gd name="T123" fmla="*/ 288 h 349"/>
                <a:gd name="T124" fmla="*/ 3 w 165"/>
                <a:gd name="T125" fmla="*/ 347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5" h="349">
                  <a:moveTo>
                    <a:pt x="3" y="347"/>
                  </a:moveTo>
                  <a:cubicBezTo>
                    <a:pt x="17" y="320"/>
                    <a:pt x="31" y="293"/>
                    <a:pt x="46" y="267"/>
                  </a:cubicBezTo>
                  <a:cubicBezTo>
                    <a:pt x="60" y="242"/>
                    <a:pt x="74" y="216"/>
                    <a:pt x="90" y="193"/>
                  </a:cubicBezTo>
                  <a:cubicBezTo>
                    <a:pt x="101" y="177"/>
                    <a:pt x="112" y="162"/>
                    <a:pt x="120" y="144"/>
                  </a:cubicBezTo>
                  <a:cubicBezTo>
                    <a:pt x="120" y="143"/>
                    <a:pt x="119" y="142"/>
                    <a:pt x="118" y="143"/>
                  </a:cubicBezTo>
                  <a:cubicBezTo>
                    <a:pt x="114" y="145"/>
                    <a:pt x="111" y="148"/>
                    <a:pt x="108" y="151"/>
                  </a:cubicBezTo>
                  <a:cubicBezTo>
                    <a:pt x="105" y="156"/>
                    <a:pt x="102" y="160"/>
                    <a:pt x="99" y="164"/>
                  </a:cubicBezTo>
                  <a:cubicBezTo>
                    <a:pt x="93" y="175"/>
                    <a:pt x="87" y="185"/>
                    <a:pt x="81" y="196"/>
                  </a:cubicBezTo>
                  <a:cubicBezTo>
                    <a:pt x="66" y="222"/>
                    <a:pt x="54" y="249"/>
                    <a:pt x="41" y="276"/>
                  </a:cubicBezTo>
                  <a:cubicBezTo>
                    <a:pt x="31" y="298"/>
                    <a:pt x="22" y="321"/>
                    <a:pt x="13" y="344"/>
                  </a:cubicBezTo>
                  <a:cubicBezTo>
                    <a:pt x="14" y="344"/>
                    <a:pt x="15" y="344"/>
                    <a:pt x="16" y="345"/>
                  </a:cubicBezTo>
                  <a:cubicBezTo>
                    <a:pt x="28" y="292"/>
                    <a:pt x="54" y="244"/>
                    <a:pt x="81" y="198"/>
                  </a:cubicBezTo>
                  <a:cubicBezTo>
                    <a:pt x="91" y="183"/>
                    <a:pt x="100" y="167"/>
                    <a:pt x="110" y="152"/>
                  </a:cubicBezTo>
                  <a:cubicBezTo>
                    <a:pt x="115" y="145"/>
                    <a:pt x="120" y="138"/>
                    <a:pt x="126" y="131"/>
                  </a:cubicBezTo>
                  <a:cubicBezTo>
                    <a:pt x="127" y="129"/>
                    <a:pt x="129" y="126"/>
                    <a:pt x="131" y="125"/>
                  </a:cubicBezTo>
                  <a:cubicBezTo>
                    <a:pt x="134" y="123"/>
                    <a:pt x="137" y="125"/>
                    <a:pt x="140" y="126"/>
                  </a:cubicBezTo>
                  <a:cubicBezTo>
                    <a:pt x="141" y="127"/>
                    <a:pt x="141" y="126"/>
                    <a:pt x="141" y="125"/>
                  </a:cubicBezTo>
                  <a:cubicBezTo>
                    <a:pt x="140" y="115"/>
                    <a:pt x="133" y="106"/>
                    <a:pt x="126" y="98"/>
                  </a:cubicBezTo>
                  <a:cubicBezTo>
                    <a:pt x="119" y="90"/>
                    <a:pt x="110" y="83"/>
                    <a:pt x="101" y="77"/>
                  </a:cubicBezTo>
                  <a:cubicBezTo>
                    <a:pt x="91" y="70"/>
                    <a:pt x="81" y="64"/>
                    <a:pt x="70" y="60"/>
                  </a:cubicBezTo>
                  <a:cubicBezTo>
                    <a:pt x="64" y="57"/>
                    <a:pt x="58" y="56"/>
                    <a:pt x="52" y="54"/>
                  </a:cubicBezTo>
                  <a:cubicBezTo>
                    <a:pt x="46" y="53"/>
                    <a:pt x="40" y="52"/>
                    <a:pt x="34" y="52"/>
                  </a:cubicBezTo>
                  <a:cubicBezTo>
                    <a:pt x="28" y="51"/>
                    <a:pt x="22" y="50"/>
                    <a:pt x="17" y="48"/>
                  </a:cubicBezTo>
                  <a:cubicBezTo>
                    <a:pt x="17" y="48"/>
                    <a:pt x="16" y="49"/>
                    <a:pt x="16" y="50"/>
                  </a:cubicBezTo>
                  <a:cubicBezTo>
                    <a:pt x="28" y="49"/>
                    <a:pt x="40" y="51"/>
                    <a:pt x="51" y="54"/>
                  </a:cubicBezTo>
                  <a:cubicBezTo>
                    <a:pt x="63" y="57"/>
                    <a:pt x="74" y="62"/>
                    <a:pt x="85" y="67"/>
                  </a:cubicBezTo>
                  <a:cubicBezTo>
                    <a:pt x="93" y="72"/>
                    <a:pt x="101" y="77"/>
                    <a:pt x="108" y="84"/>
                  </a:cubicBezTo>
                  <a:cubicBezTo>
                    <a:pt x="116" y="91"/>
                    <a:pt x="123" y="100"/>
                    <a:pt x="128" y="109"/>
                  </a:cubicBezTo>
                  <a:cubicBezTo>
                    <a:pt x="131" y="114"/>
                    <a:pt x="134" y="121"/>
                    <a:pt x="134" y="128"/>
                  </a:cubicBezTo>
                  <a:cubicBezTo>
                    <a:pt x="135" y="127"/>
                    <a:pt x="135" y="127"/>
                    <a:pt x="135" y="127"/>
                  </a:cubicBezTo>
                  <a:cubicBezTo>
                    <a:pt x="131" y="126"/>
                    <a:pt x="128" y="121"/>
                    <a:pt x="126" y="117"/>
                  </a:cubicBezTo>
                  <a:cubicBezTo>
                    <a:pt x="124" y="113"/>
                    <a:pt x="123" y="108"/>
                    <a:pt x="120" y="104"/>
                  </a:cubicBezTo>
                  <a:cubicBezTo>
                    <a:pt x="114" y="92"/>
                    <a:pt x="106" y="81"/>
                    <a:pt x="97" y="72"/>
                  </a:cubicBezTo>
                  <a:cubicBezTo>
                    <a:pt x="80" y="55"/>
                    <a:pt x="57" y="44"/>
                    <a:pt x="34" y="45"/>
                  </a:cubicBezTo>
                  <a:cubicBezTo>
                    <a:pt x="22" y="46"/>
                    <a:pt x="12" y="51"/>
                    <a:pt x="4" y="60"/>
                  </a:cubicBezTo>
                  <a:cubicBezTo>
                    <a:pt x="4" y="60"/>
                    <a:pt x="5" y="61"/>
                    <a:pt x="6" y="61"/>
                  </a:cubicBezTo>
                  <a:cubicBezTo>
                    <a:pt x="5" y="48"/>
                    <a:pt x="15" y="36"/>
                    <a:pt x="17" y="24"/>
                  </a:cubicBezTo>
                  <a:cubicBezTo>
                    <a:pt x="17" y="22"/>
                    <a:pt x="15" y="22"/>
                    <a:pt x="15" y="23"/>
                  </a:cubicBezTo>
                  <a:cubicBezTo>
                    <a:pt x="11" y="33"/>
                    <a:pt x="8" y="43"/>
                    <a:pt x="1" y="51"/>
                  </a:cubicBezTo>
                  <a:cubicBezTo>
                    <a:pt x="1" y="51"/>
                    <a:pt x="2" y="51"/>
                    <a:pt x="3" y="52"/>
                  </a:cubicBezTo>
                  <a:cubicBezTo>
                    <a:pt x="4" y="41"/>
                    <a:pt x="9" y="30"/>
                    <a:pt x="16" y="23"/>
                  </a:cubicBezTo>
                  <a:cubicBezTo>
                    <a:pt x="24" y="15"/>
                    <a:pt x="33" y="10"/>
                    <a:pt x="43" y="7"/>
                  </a:cubicBezTo>
                  <a:cubicBezTo>
                    <a:pt x="55" y="5"/>
                    <a:pt x="66" y="7"/>
                    <a:pt x="77" y="9"/>
                  </a:cubicBezTo>
                  <a:cubicBezTo>
                    <a:pt x="89" y="13"/>
                    <a:pt x="101" y="18"/>
                    <a:pt x="111" y="24"/>
                  </a:cubicBezTo>
                  <a:cubicBezTo>
                    <a:pt x="125" y="33"/>
                    <a:pt x="136" y="46"/>
                    <a:pt x="145" y="59"/>
                  </a:cubicBezTo>
                  <a:cubicBezTo>
                    <a:pt x="150" y="65"/>
                    <a:pt x="154" y="71"/>
                    <a:pt x="157" y="78"/>
                  </a:cubicBezTo>
                  <a:cubicBezTo>
                    <a:pt x="160" y="83"/>
                    <a:pt x="163" y="89"/>
                    <a:pt x="161" y="95"/>
                  </a:cubicBezTo>
                  <a:cubicBezTo>
                    <a:pt x="161" y="95"/>
                    <a:pt x="162" y="94"/>
                    <a:pt x="163" y="94"/>
                  </a:cubicBezTo>
                  <a:cubicBezTo>
                    <a:pt x="152" y="72"/>
                    <a:pt x="142" y="49"/>
                    <a:pt x="126" y="31"/>
                  </a:cubicBezTo>
                  <a:cubicBezTo>
                    <a:pt x="118" y="22"/>
                    <a:pt x="108" y="15"/>
                    <a:pt x="96" y="9"/>
                  </a:cubicBezTo>
                  <a:cubicBezTo>
                    <a:pt x="88" y="5"/>
                    <a:pt x="79" y="3"/>
                    <a:pt x="69" y="3"/>
                  </a:cubicBezTo>
                  <a:cubicBezTo>
                    <a:pt x="48" y="3"/>
                    <a:pt x="18" y="11"/>
                    <a:pt x="13" y="36"/>
                  </a:cubicBezTo>
                  <a:cubicBezTo>
                    <a:pt x="14" y="36"/>
                    <a:pt x="15" y="36"/>
                    <a:pt x="15" y="36"/>
                  </a:cubicBezTo>
                  <a:cubicBezTo>
                    <a:pt x="17" y="28"/>
                    <a:pt x="20" y="19"/>
                    <a:pt x="27" y="14"/>
                  </a:cubicBezTo>
                  <a:cubicBezTo>
                    <a:pt x="33" y="9"/>
                    <a:pt x="42" y="7"/>
                    <a:pt x="49" y="7"/>
                  </a:cubicBezTo>
                  <a:cubicBezTo>
                    <a:pt x="68" y="7"/>
                    <a:pt x="86" y="14"/>
                    <a:pt x="102" y="22"/>
                  </a:cubicBezTo>
                  <a:cubicBezTo>
                    <a:pt x="120" y="31"/>
                    <a:pt x="137" y="44"/>
                    <a:pt x="149" y="62"/>
                  </a:cubicBezTo>
                  <a:cubicBezTo>
                    <a:pt x="154" y="70"/>
                    <a:pt x="160" y="81"/>
                    <a:pt x="156" y="91"/>
                  </a:cubicBezTo>
                  <a:cubicBezTo>
                    <a:pt x="154" y="97"/>
                    <a:pt x="151" y="102"/>
                    <a:pt x="148" y="108"/>
                  </a:cubicBezTo>
                  <a:cubicBezTo>
                    <a:pt x="145" y="114"/>
                    <a:pt x="142" y="120"/>
                    <a:pt x="138" y="126"/>
                  </a:cubicBezTo>
                  <a:cubicBezTo>
                    <a:pt x="138" y="126"/>
                    <a:pt x="139" y="127"/>
                    <a:pt x="140" y="127"/>
                  </a:cubicBezTo>
                  <a:cubicBezTo>
                    <a:pt x="145" y="118"/>
                    <a:pt x="151" y="109"/>
                    <a:pt x="158" y="101"/>
                  </a:cubicBezTo>
                  <a:cubicBezTo>
                    <a:pt x="157" y="101"/>
                    <a:pt x="157" y="100"/>
                    <a:pt x="156" y="100"/>
                  </a:cubicBezTo>
                  <a:cubicBezTo>
                    <a:pt x="155" y="111"/>
                    <a:pt x="145" y="121"/>
                    <a:pt x="137" y="129"/>
                  </a:cubicBezTo>
                  <a:cubicBezTo>
                    <a:pt x="136" y="129"/>
                    <a:pt x="138" y="131"/>
                    <a:pt x="139" y="130"/>
                  </a:cubicBezTo>
                  <a:cubicBezTo>
                    <a:pt x="147" y="122"/>
                    <a:pt x="157" y="112"/>
                    <a:pt x="158" y="100"/>
                  </a:cubicBezTo>
                  <a:cubicBezTo>
                    <a:pt x="158" y="99"/>
                    <a:pt x="157" y="99"/>
                    <a:pt x="156" y="99"/>
                  </a:cubicBezTo>
                  <a:cubicBezTo>
                    <a:pt x="149" y="108"/>
                    <a:pt x="143" y="117"/>
                    <a:pt x="138" y="126"/>
                  </a:cubicBezTo>
                  <a:cubicBezTo>
                    <a:pt x="137" y="127"/>
                    <a:pt x="139" y="129"/>
                    <a:pt x="140" y="127"/>
                  </a:cubicBezTo>
                  <a:cubicBezTo>
                    <a:pt x="144" y="122"/>
                    <a:pt x="147" y="115"/>
                    <a:pt x="150" y="109"/>
                  </a:cubicBezTo>
                  <a:cubicBezTo>
                    <a:pt x="153" y="103"/>
                    <a:pt x="156" y="98"/>
                    <a:pt x="158" y="93"/>
                  </a:cubicBezTo>
                  <a:cubicBezTo>
                    <a:pt x="162" y="83"/>
                    <a:pt x="158" y="73"/>
                    <a:pt x="153" y="65"/>
                  </a:cubicBezTo>
                  <a:cubicBezTo>
                    <a:pt x="143" y="46"/>
                    <a:pt x="126" y="32"/>
                    <a:pt x="107" y="22"/>
                  </a:cubicBezTo>
                  <a:cubicBezTo>
                    <a:pt x="91" y="14"/>
                    <a:pt x="74" y="7"/>
                    <a:pt x="56" y="6"/>
                  </a:cubicBezTo>
                  <a:cubicBezTo>
                    <a:pt x="48" y="5"/>
                    <a:pt x="40" y="5"/>
                    <a:pt x="33" y="8"/>
                  </a:cubicBezTo>
                  <a:cubicBezTo>
                    <a:pt x="25" y="11"/>
                    <a:pt x="20" y="16"/>
                    <a:pt x="17" y="23"/>
                  </a:cubicBezTo>
                  <a:cubicBezTo>
                    <a:pt x="15" y="27"/>
                    <a:pt x="14" y="31"/>
                    <a:pt x="13" y="36"/>
                  </a:cubicBezTo>
                  <a:cubicBezTo>
                    <a:pt x="13" y="37"/>
                    <a:pt x="15" y="38"/>
                    <a:pt x="15" y="36"/>
                  </a:cubicBezTo>
                  <a:cubicBezTo>
                    <a:pt x="19" y="16"/>
                    <a:pt x="42" y="7"/>
                    <a:pt x="60" y="6"/>
                  </a:cubicBezTo>
                  <a:cubicBezTo>
                    <a:pt x="69" y="5"/>
                    <a:pt x="78" y="5"/>
                    <a:pt x="87" y="8"/>
                  </a:cubicBezTo>
                  <a:cubicBezTo>
                    <a:pt x="99" y="12"/>
                    <a:pt x="110" y="19"/>
                    <a:pt x="119" y="28"/>
                  </a:cubicBezTo>
                  <a:cubicBezTo>
                    <a:pt x="139" y="46"/>
                    <a:pt x="149" y="72"/>
                    <a:pt x="161" y="96"/>
                  </a:cubicBezTo>
                  <a:cubicBezTo>
                    <a:pt x="161" y="96"/>
                    <a:pt x="162" y="96"/>
                    <a:pt x="163" y="95"/>
                  </a:cubicBezTo>
                  <a:cubicBezTo>
                    <a:pt x="165" y="89"/>
                    <a:pt x="162" y="81"/>
                    <a:pt x="159" y="76"/>
                  </a:cubicBezTo>
                  <a:cubicBezTo>
                    <a:pt x="155" y="68"/>
                    <a:pt x="149" y="60"/>
                    <a:pt x="143" y="53"/>
                  </a:cubicBezTo>
                  <a:cubicBezTo>
                    <a:pt x="138" y="46"/>
                    <a:pt x="133" y="39"/>
                    <a:pt x="127" y="34"/>
                  </a:cubicBezTo>
                  <a:cubicBezTo>
                    <a:pt x="118" y="25"/>
                    <a:pt x="108" y="18"/>
                    <a:pt x="96" y="14"/>
                  </a:cubicBezTo>
                  <a:cubicBezTo>
                    <a:pt x="77" y="6"/>
                    <a:pt x="55" y="0"/>
                    <a:pt x="35" y="7"/>
                  </a:cubicBezTo>
                  <a:cubicBezTo>
                    <a:pt x="16" y="15"/>
                    <a:pt x="3" y="31"/>
                    <a:pt x="0" y="51"/>
                  </a:cubicBezTo>
                  <a:cubicBezTo>
                    <a:pt x="0" y="52"/>
                    <a:pt x="1" y="53"/>
                    <a:pt x="2" y="52"/>
                  </a:cubicBezTo>
                  <a:cubicBezTo>
                    <a:pt x="10" y="45"/>
                    <a:pt x="13" y="33"/>
                    <a:pt x="17" y="24"/>
                  </a:cubicBezTo>
                  <a:cubicBezTo>
                    <a:pt x="16" y="24"/>
                    <a:pt x="15" y="23"/>
                    <a:pt x="15" y="23"/>
                  </a:cubicBezTo>
                  <a:cubicBezTo>
                    <a:pt x="12" y="36"/>
                    <a:pt x="3" y="48"/>
                    <a:pt x="4" y="61"/>
                  </a:cubicBezTo>
                  <a:cubicBezTo>
                    <a:pt x="4" y="62"/>
                    <a:pt x="5" y="63"/>
                    <a:pt x="6" y="62"/>
                  </a:cubicBezTo>
                  <a:cubicBezTo>
                    <a:pt x="21" y="42"/>
                    <a:pt x="50" y="45"/>
                    <a:pt x="70" y="55"/>
                  </a:cubicBezTo>
                  <a:cubicBezTo>
                    <a:pt x="82" y="61"/>
                    <a:pt x="92" y="69"/>
                    <a:pt x="100" y="79"/>
                  </a:cubicBezTo>
                  <a:cubicBezTo>
                    <a:pt x="108" y="88"/>
                    <a:pt x="116" y="99"/>
                    <a:pt x="121" y="110"/>
                  </a:cubicBezTo>
                  <a:cubicBezTo>
                    <a:pt x="124" y="117"/>
                    <a:pt x="127" y="127"/>
                    <a:pt x="135" y="129"/>
                  </a:cubicBezTo>
                  <a:cubicBezTo>
                    <a:pt x="136" y="129"/>
                    <a:pt x="136" y="129"/>
                    <a:pt x="136" y="128"/>
                  </a:cubicBezTo>
                  <a:cubicBezTo>
                    <a:pt x="137" y="119"/>
                    <a:pt x="132" y="110"/>
                    <a:pt x="127" y="103"/>
                  </a:cubicBezTo>
                  <a:cubicBezTo>
                    <a:pt x="121" y="94"/>
                    <a:pt x="114" y="86"/>
                    <a:pt x="106" y="79"/>
                  </a:cubicBezTo>
                  <a:cubicBezTo>
                    <a:pt x="90" y="65"/>
                    <a:pt x="70" y="56"/>
                    <a:pt x="49" y="51"/>
                  </a:cubicBezTo>
                  <a:cubicBezTo>
                    <a:pt x="39" y="48"/>
                    <a:pt x="27" y="46"/>
                    <a:pt x="16" y="48"/>
                  </a:cubicBezTo>
                  <a:cubicBezTo>
                    <a:pt x="15" y="48"/>
                    <a:pt x="15" y="49"/>
                    <a:pt x="16" y="50"/>
                  </a:cubicBezTo>
                  <a:cubicBezTo>
                    <a:pt x="27" y="55"/>
                    <a:pt x="39" y="53"/>
                    <a:pt x="50" y="56"/>
                  </a:cubicBezTo>
                  <a:cubicBezTo>
                    <a:pt x="63" y="59"/>
                    <a:pt x="75" y="64"/>
                    <a:pt x="86" y="70"/>
                  </a:cubicBezTo>
                  <a:cubicBezTo>
                    <a:pt x="96" y="75"/>
                    <a:pt x="105" y="82"/>
                    <a:pt x="113" y="89"/>
                  </a:cubicBezTo>
                  <a:cubicBezTo>
                    <a:pt x="122" y="97"/>
                    <a:pt x="130" y="105"/>
                    <a:pt x="136" y="116"/>
                  </a:cubicBezTo>
                  <a:cubicBezTo>
                    <a:pt x="137" y="119"/>
                    <a:pt x="138" y="122"/>
                    <a:pt x="139" y="126"/>
                  </a:cubicBezTo>
                  <a:cubicBezTo>
                    <a:pt x="140" y="125"/>
                    <a:pt x="140" y="125"/>
                    <a:pt x="141" y="125"/>
                  </a:cubicBezTo>
                  <a:cubicBezTo>
                    <a:pt x="137" y="122"/>
                    <a:pt x="133" y="121"/>
                    <a:pt x="129" y="123"/>
                  </a:cubicBezTo>
                  <a:cubicBezTo>
                    <a:pt x="126" y="126"/>
                    <a:pt x="123" y="131"/>
                    <a:pt x="120" y="134"/>
                  </a:cubicBezTo>
                  <a:cubicBezTo>
                    <a:pt x="111" y="146"/>
                    <a:pt x="103" y="159"/>
                    <a:pt x="95" y="171"/>
                  </a:cubicBezTo>
                  <a:cubicBezTo>
                    <a:pt x="80" y="195"/>
                    <a:pt x="66" y="219"/>
                    <a:pt x="54" y="243"/>
                  </a:cubicBezTo>
                  <a:cubicBezTo>
                    <a:pt x="37" y="275"/>
                    <a:pt x="22" y="309"/>
                    <a:pt x="13" y="344"/>
                  </a:cubicBezTo>
                  <a:cubicBezTo>
                    <a:pt x="13" y="346"/>
                    <a:pt x="15" y="346"/>
                    <a:pt x="16" y="345"/>
                  </a:cubicBezTo>
                  <a:cubicBezTo>
                    <a:pt x="26" y="317"/>
                    <a:pt x="38" y="290"/>
                    <a:pt x="50" y="263"/>
                  </a:cubicBezTo>
                  <a:cubicBezTo>
                    <a:pt x="63" y="236"/>
                    <a:pt x="76" y="209"/>
                    <a:pt x="91" y="183"/>
                  </a:cubicBezTo>
                  <a:cubicBezTo>
                    <a:pt x="95" y="176"/>
                    <a:pt x="99" y="169"/>
                    <a:pt x="104" y="162"/>
                  </a:cubicBezTo>
                  <a:cubicBezTo>
                    <a:pt x="108" y="156"/>
                    <a:pt x="113" y="148"/>
                    <a:pt x="119" y="145"/>
                  </a:cubicBezTo>
                  <a:cubicBezTo>
                    <a:pt x="119" y="144"/>
                    <a:pt x="118" y="144"/>
                    <a:pt x="118" y="143"/>
                  </a:cubicBezTo>
                  <a:cubicBezTo>
                    <a:pt x="107" y="168"/>
                    <a:pt x="90" y="188"/>
                    <a:pt x="75" y="210"/>
                  </a:cubicBezTo>
                  <a:cubicBezTo>
                    <a:pt x="68" y="222"/>
                    <a:pt x="61" y="236"/>
                    <a:pt x="54" y="248"/>
                  </a:cubicBezTo>
                  <a:cubicBezTo>
                    <a:pt x="46" y="261"/>
                    <a:pt x="39" y="275"/>
                    <a:pt x="31" y="288"/>
                  </a:cubicBezTo>
                  <a:cubicBezTo>
                    <a:pt x="21" y="307"/>
                    <a:pt x="11" y="326"/>
                    <a:pt x="1" y="346"/>
                  </a:cubicBezTo>
                  <a:cubicBezTo>
                    <a:pt x="0" y="347"/>
                    <a:pt x="2" y="349"/>
                    <a:pt x="3" y="34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8" name="Freeform 561"/>
            <p:cNvSpPr/>
            <p:nvPr/>
          </p:nvSpPr>
          <p:spPr bwMode="auto">
            <a:xfrm>
              <a:off x="6955" y="2058"/>
              <a:ext cx="104" cy="96"/>
            </a:xfrm>
            <a:custGeom>
              <a:avLst/>
              <a:gdLst>
                <a:gd name="T0" fmla="*/ 20 w 80"/>
                <a:gd name="T1" fmla="*/ 58 h 74"/>
                <a:gd name="T2" fmla="*/ 48 w 80"/>
                <a:gd name="T3" fmla="*/ 58 h 74"/>
                <a:gd name="T4" fmla="*/ 27 w 80"/>
                <a:gd name="T5" fmla="*/ 28 h 74"/>
                <a:gd name="T6" fmla="*/ 40 w 80"/>
                <a:gd name="T7" fmla="*/ 41 h 74"/>
                <a:gd name="T8" fmla="*/ 26 w 80"/>
                <a:gd name="T9" fmla="*/ 68 h 74"/>
                <a:gd name="T10" fmla="*/ 11 w 80"/>
                <a:gd name="T11" fmla="*/ 73 h 74"/>
                <a:gd name="T12" fmla="*/ 32 w 80"/>
                <a:gd name="T13" fmla="*/ 37 h 74"/>
                <a:gd name="T14" fmla="*/ 74 w 80"/>
                <a:gd name="T15" fmla="*/ 27 h 74"/>
                <a:gd name="T16" fmla="*/ 43 w 80"/>
                <a:gd name="T17" fmla="*/ 8 h 74"/>
                <a:gd name="T18" fmla="*/ 34 w 80"/>
                <a:gd name="T19" fmla="*/ 12 h 74"/>
                <a:gd name="T20" fmla="*/ 38 w 80"/>
                <a:gd name="T21" fmla="*/ 38 h 74"/>
                <a:gd name="T22" fmla="*/ 29 w 80"/>
                <a:gd name="T23" fmla="*/ 33 h 74"/>
                <a:gd name="T24" fmla="*/ 43 w 80"/>
                <a:gd name="T25" fmla="*/ 62 h 74"/>
                <a:gd name="T26" fmla="*/ 2 w 80"/>
                <a:gd name="T27" fmla="*/ 64 h 74"/>
                <a:gd name="T28" fmla="*/ 11 w 80"/>
                <a:gd name="T29" fmla="*/ 71 h 74"/>
                <a:gd name="T30" fmla="*/ 2 w 80"/>
                <a:gd name="T31" fmla="*/ 64 h 74"/>
                <a:gd name="T32" fmla="*/ 22 w 80"/>
                <a:gd name="T33" fmla="*/ 72 h 74"/>
                <a:gd name="T34" fmla="*/ 50 w 80"/>
                <a:gd name="T35" fmla="*/ 44 h 74"/>
                <a:gd name="T36" fmla="*/ 28 w 80"/>
                <a:gd name="T37" fmla="*/ 33 h 74"/>
                <a:gd name="T38" fmla="*/ 78 w 80"/>
                <a:gd name="T39" fmla="*/ 15 h 74"/>
                <a:gd name="T40" fmla="*/ 33 w 80"/>
                <a:gd name="T41" fmla="*/ 10 h 74"/>
                <a:gd name="T42" fmla="*/ 71 w 80"/>
                <a:gd name="T43" fmla="*/ 20 h 74"/>
                <a:gd name="T44" fmla="*/ 59 w 80"/>
                <a:gd name="T45" fmla="*/ 41 h 74"/>
                <a:gd name="T46" fmla="*/ 32 w 80"/>
                <a:gd name="T47" fmla="*/ 39 h 74"/>
                <a:gd name="T48" fmla="*/ 44 w 80"/>
                <a:gd name="T49" fmla="*/ 56 h 74"/>
                <a:gd name="T50" fmla="*/ 11 w 80"/>
                <a:gd name="T51" fmla="*/ 71 h 74"/>
                <a:gd name="T52" fmla="*/ 27 w 80"/>
                <a:gd name="T53" fmla="*/ 70 h 74"/>
                <a:gd name="T54" fmla="*/ 43 w 80"/>
                <a:gd name="T55" fmla="*/ 41 h 74"/>
                <a:gd name="T56" fmla="*/ 26 w 80"/>
                <a:gd name="T57" fmla="*/ 29 h 74"/>
                <a:gd name="T58" fmla="*/ 49 w 80"/>
                <a:gd name="T59" fmla="*/ 45 h 74"/>
                <a:gd name="T60" fmla="*/ 29 w 80"/>
                <a:gd name="T61" fmla="*/ 64 h 74"/>
                <a:gd name="T62" fmla="*/ 22 w 80"/>
                <a:gd name="T63" fmla="*/ 4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0" h="74">
                  <a:moveTo>
                    <a:pt x="20" y="46"/>
                  </a:moveTo>
                  <a:cubicBezTo>
                    <a:pt x="20" y="50"/>
                    <a:pt x="19" y="54"/>
                    <a:pt x="20" y="58"/>
                  </a:cubicBezTo>
                  <a:cubicBezTo>
                    <a:pt x="20" y="62"/>
                    <a:pt x="23" y="65"/>
                    <a:pt x="26" y="66"/>
                  </a:cubicBezTo>
                  <a:cubicBezTo>
                    <a:pt x="34" y="69"/>
                    <a:pt x="43" y="64"/>
                    <a:pt x="48" y="58"/>
                  </a:cubicBezTo>
                  <a:cubicBezTo>
                    <a:pt x="53" y="52"/>
                    <a:pt x="53" y="45"/>
                    <a:pt x="48" y="39"/>
                  </a:cubicBezTo>
                  <a:cubicBezTo>
                    <a:pt x="42" y="34"/>
                    <a:pt x="34" y="32"/>
                    <a:pt x="27" y="28"/>
                  </a:cubicBezTo>
                  <a:cubicBezTo>
                    <a:pt x="27" y="28"/>
                    <a:pt x="26" y="29"/>
                    <a:pt x="26" y="29"/>
                  </a:cubicBezTo>
                  <a:cubicBezTo>
                    <a:pt x="31" y="33"/>
                    <a:pt x="37" y="36"/>
                    <a:pt x="40" y="41"/>
                  </a:cubicBezTo>
                  <a:cubicBezTo>
                    <a:pt x="44" y="47"/>
                    <a:pt x="42" y="53"/>
                    <a:pt x="38" y="58"/>
                  </a:cubicBezTo>
                  <a:cubicBezTo>
                    <a:pt x="35" y="62"/>
                    <a:pt x="31" y="65"/>
                    <a:pt x="26" y="68"/>
                  </a:cubicBezTo>
                  <a:cubicBezTo>
                    <a:pt x="22" y="70"/>
                    <a:pt x="16" y="72"/>
                    <a:pt x="11" y="71"/>
                  </a:cubicBezTo>
                  <a:cubicBezTo>
                    <a:pt x="11" y="71"/>
                    <a:pt x="11" y="72"/>
                    <a:pt x="11" y="73"/>
                  </a:cubicBezTo>
                  <a:cubicBezTo>
                    <a:pt x="24" y="68"/>
                    <a:pt x="41" y="68"/>
                    <a:pt x="49" y="55"/>
                  </a:cubicBezTo>
                  <a:cubicBezTo>
                    <a:pt x="54" y="44"/>
                    <a:pt x="42" y="33"/>
                    <a:pt x="32" y="37"/>
                  </a:cubicBezTo>
                  <a:cubicBezTo>
                    <a:pt x="31" y="38"/>
                    <a:pt x="31" y="39"/>
                    <a:pt x="32" y="39"/>
                  </a:cubicBezTo>
                  <a:cubicBezTo>
                    <a:pt x="45" y="48"/>
                    <a:pt x="72" y="47"/>
                    <a:pt x="74" y="27"/>
                  </a:cubicBezTo>
                  <a:cubicBezTo>
                    <a:pt x="75" y="19"/>
                    <a:pt x="73" y="12"/>
                    <a:pt x="65" y="9"/>
                  </a:cubicBezTo>
                  <a:cubicBezTo>
                    <a:pt x="58" y="6"/>
                    <a:pt x="50" y="8"/>
                    <a:pt x="43" y="8"/>
                  </a:cubicBezTo>
                  <a:cubicBezTo>
                    <a:pt x="40" y="9"/>
                    <a:pt x="36" y="10"/>
                    <a:pt x="33" y="10"/>
                  </a:cubicBezTo>
                  <a:cubicBezTo>
                    <a:pt x="33" y="11"/>
                    <a:pt x="34" y="12"/>
                    <a:pt x="34" y="12"/>
                  </a:cubicBezTo>
                  <a:cubicBezTo>
                    <a:pt x="45" y="4"/>
                    <a:pt x="74" y="0"/>
                    <a:pt x="76" y="20"/>
                  </a:cubicBezTo>
                  <a:cubicBezTo>
                    <a:pt x="78" y="39"/>
                    <a:pt x="52" y="46"/>
                    <a:pt x="38" y="38"/>
                  </a:cubicBezTo>
                  <a:cubicBezTo>
                    <a:pt x="35" y="37"/>
                    <a:pt x="32" y="34"/>
                    <a:pt x="31" y="31"/>
                  </a:cubicBezTo>
                  <a:cubicBezTo>
                    <a:pt x="30" y="32"/>
                    <a:pt x="29" y="33"/>
                    <a:pt x="29" y="33"/>
                  </a:cubicBezTo>
                  <a:cubicBezTo>
                    <a:pt x="36" y="34"/>
                    <a:pt x="43" y="38"/>
                    <a:pt x="47" y="44"/>
                  </a:cubicBezTo>
                  <a:cubicBezTo>
                    <a:pt x="52" y="51"/>
                    <a:pt x="50" y="58"/>
                    <a:pt x="43" y="62"/>
                  </a:cubicBezTo>
                  <a:cubicBezTo>
                    <a:pt x="37" y="67"/>
                    <a:pt x="29" y="69"/>
                    <a:pt x="22" y="70"/>
                  </a:cubicBezTo>
                  <a:cubicBezTo>
                    <a:pt x="15" y="71"/>
                    <a:pt x="7" y="70"/>
                    <a:pt x="2" y="64"/>
                  </a:cubicBezTo>
                  <a:cubicBezTo>
                    <a:pt x="2" y="65"/>
                    <a:pt x="1" y="65"/>
                    <a:pt x="1" y="66"/>
                  </a:cubicBezTo>
                  <a:cubicBezTo>
                    <a:pt x="4" y="67"/>
                    <a:pt x="8" y="69"/>
                    <a:pt x="11" y="71"/>
                  </a:cubicBezTo>
                  <a:cubicBezTo>
                    <a:pt x="13" y="72"/>
                    <a:pt x="14" y="70"/>
                    <a:pt x="12" y="69"/>
                  </a:cubicBezTo>
                  <a:cubicBezTo>
                    <a:pt x="9" y="67"/>
                    <a:pt x="6" y="65"/>
                    <a:pt x="2" y="64"/>
                  </a:cubicBezTo>
                  <a:cubicBezTo>
                    <a:pt x="1" y="63"/>
                    <a:pt x="0" y="65"/>
                    <a:pt x="1" y="66"/>
                  </a:cubicBezTo>
                  <a:cubicBezTo>
                    <a:pt x="6" y="72"/>
                    <a:pt x="14" y="73"/>
                    <a:pt x="22" y="72"/>
                  </a:cubicBezTo>
                  <a:cubicBezTo>
                    <a:pt x="31" y="72"/>
                    <a:pt x="39" y="69"/>
                    <a:pt x="46" y="64"/>
                  </a:cubicBezTo>
                  <a:cubicBezTo>
                    <a:pt x="52" y="59"/>
                    <a:pt x="54" y="51"/>
                    <a:pt x="50" y="44"/>
                  </a:cubicBezTo>
                  <a:cubicBezTo>
                    <a:pt x="46" y="37"/>
                    <a:pt x="38" y="32"/>
                    <a:pt x="30" y="31"/>
                  </a:cubicBezTo>
                  <a:cubicBezTo>
                    <a:pt x="29" y="31"/>
                    <a:pt x="28" y="32"/>
                    <a:pt x="28" y="33"/>
                  </a:cubicBezTo>
                  <a:cubicBezTo>
                    <a:pt x="37" y="47"/>
                    <a:pt x="59" y="47"/>
                    <a:pt x="71" y="37"/>
                  </a:cubicBezTo>
                  <a:cubicBezTo>
                    <a:pt x="78" y="32"/>
                    <a:pt x="80" y="23"/>
                    <a:pt x="78" y="15"/>
                  </a:cubicBezTo>
                  <a:cubicBezTo>
                    <a:pt x="75" y="8"/>
                    <a:pt x="67" y="4"/>
                    <a:pt x="60" y="3"/>
                  </a:cubicBezTo>
                  <a:cubicBezTo>
                    <a:pt x="50" y="2"/>
                    <a:pt x="40" y="5"/>
                    <a:pt x="33" y="10"/>
                  </a:cubicBezTo>
                  <a:cubicBezTo>
                    <a:pt x="32" y="11"/>
                    <a:pt x="32" y="13"/>
                    <a:pt x="34" y="12"/>
                  </a:cubicBezTo>
                  <a:cubicBezTo>
                    <a:pt x="44" y="11"/>
                    <a:pt x="68" y="4"/>
                    <a:pt x="71" y="20"/>
                  </a:cubicBezTo>
                  <a:cubicBezTo>
                    <a:pt x="73" y="24"/>
                    <a:pt x="72" y="29"/>
                    <a:pt x="70" y="33"/>
                  </a:cubicBezTo>
                  <a:cubicBezTo>
                    <a:pt x="68" y="38"/>
                    <a:pt x="64" y="40"/>
                    <a:pt x="59" y="41"/>
                  </a:cubicBezTo>
                  <a:cubicBezTo>
                    <a:pt x="51" y="44"/>
                    <a:pt x="40" y="42"/>
                    <a:pt x="33" y="37"/>
                  </a:cubicBezTo>
                  <a:cubicBezTo>
                    <a:pt x="33" y="38"/>
                    <a:pt x="32" y="39"/>
                    <a:pt x="32" y="39"/>
                  </a:cubicBezTo>
                  <a:cubicBezTo>
                    <a:pt x="37" y="38"/>
                    <a:pt x="41" y="39"/>
                    <a:pt x="45" y="43"/>
                  </a:cubicBezTo>
                  <a:cubicBezTo>
                    <a:pt x="49" y="47"/>
                    <a:pt x="48" y="53"/>
                    <a:pt x="44" y="56"/>
                  </a:cubicBezTo>
                  <a:cubicBezTo>
                    <a:pt x="40" y="61"/>
                    <a:pt x="34" y="64"/>
                    <a:pt x="28" y="66"/>
                  </a:cubicBezTo>
                  <a:cubicBezTo>
                    <a:pt x="22" y="67"/>
                    <a:pt x="16" y="68"/>
                    <a:pt x="11" y="71"/>
                  </a:cubicBezTo>
                  <a:cubicBezTo>
                    <a:pt x="10" y="71"/>
                    <a:pt x="9" y="72"/>
                    <a:pt x="10" y="73"/>
                  </a:cubicBezTo>
                  <a:cubicBezTo>
                    <a:pt x="16" y="74"/>
                    <a:pt x="22" y="72"/>
                    <a:pt x="27" y="70"/>
                  </a:cubicBezTo>
                  <a:cubicBezTo>
                    <a:pt x="32" y="67"/>
                    <a:pt x="37" y="63"/>
                    <a:pt x="41" y="58"/>
                  </a:cubicBezTo>
                  <a:cubicBezTo>
                    <a:pt x="45" y="53"/>
                    <a:pt x="46" y="47"/>
                    <a:pt x="43" y="41"/>
                  </a:cubicBezTo>
                  <a:cubicBezTo>
                    <a:pt x="40" y="35"/>
                    <a:pt x="33" y="31"/>
                    <a:pt x="27" y="28"/>
                  </a:cubicBezTo>
                  <a:cubicBezTo>
                    <a:pt x="26" y="27"/>
                    <a:pt x="25" y="29"/>
                    <a:pt x="26" y="29"/>
                  </a:cubicBezTo>
                  <a:cubicBezTo>
                    <a:pt x="31" y="33"/>
                    <a:pt x="37" y="35"/>
                    <a:pt x="43" y="39"/>
                  </a:cubicBezTo>
                  <a:cubicBezTo>
                    <a:pt x="45" y="40"/>
                    <a:pt x="48" y="42"/>
                    <a:pt x="49" y="45"/>
                  </a:cubicBezTo>
                  <a:cubicBezTo>
                    <a:pt x="50" y="48"/>
                    <a:pt x="49" y="52"/>
                    <a:pt x="48" y="55"/>
                  </a:cubicBezTo>
                  <a:cubicBezTo>
                    <a:pt x="44" y="61"/>
                    <a:pt x="37" y="66"/>
                    <a:pt x="29" y="64"/>
                  </a:cubicBezTo>
                  <a:cubicBezTo>
                    <a:pt x="25" y="64"/>
                    <a:pt x="23" y="61"/>
                    <a:pt x="22" y="57"/>
                  </a:cubicBezTo>
                  <a:cubicBezTo>
                    <a:pt x="22" y="53"/>
                    <a:pt x="22" y="49"/>
                    <a:pt x="22" y="46"/>
                  </a:cubicBezTo>
                  <a:cubicBezTo>
                    <a:pt x="22" y="44"/>
                    <a:pt x="20" y="44"/>
                    <a:pt x="20" y="4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9" name="Freeform 562"/>
            <p:cNvSpPr/>
            <p:nvPr/>
          </p:nvSpPr>
          <p:spPr bwMode="auto">
            <a:xfrm>
              <a:off x="6968" y="2084"/>
              <a:ext cx="170" cy="178"/>
            </a:xfrm>
            <a:custGeom>
              <a:avLst/>
              <a:gdLst>
                <a:gd name="T0" fmla="*/ 7 w 131"/>
                <a:gd name="T1" fmla="*/ 101 h 138"/>
                <a:gd name="T2" fmla="*/ 61 w 131"/>
                <a:gd name="T3" fmla="*/ 128 h 138"/>
                <a:gd name="T4" fmla="*/ 82 w 131"/>
                <a:gd name="T5" fmla="*/ 72 h 138"/>
                <a:gd name="T6" fmla="*/ 73 w 131"/>
                <a:gd name="T7" fmla="*/ 44 h 138"/>
                <a:gd name="T8" fmla="*/ 81 w 131"/>
                <a:gd name="T9" fmla="*/ 60 h 138"/>
                <a:gd name="T10" fmla="*/ 120 w 131"/>
                <a:gd name="T11" fmla="*/ 63 h 138"/>
                <a:gd name="T12" fmla="*/ 108 w 131"/>
                <a:gd name="T13" fmla="*/ 17 h 138"/>
                <a:gd name="T14" fmla="*/ 73 w 131"/>
                <a:gd name="T15" fmla="*/ 2 h 138"/>
                <a:gd name="T16" fmla="*/ 121 w 131"/>
                <a:gd name="T17" fmla="*/ 40 h 138"/>
                <a:gd name="T18" fmla="*/ 81 w 131"/>
                <a:gd name="T19" fmla="*/ 59 h 138"/>
                <a:gd name="T20" fmla="*/ 59 w 131"/>
                <a:gd name="T21" fmla="*/ 46 h 138"/>
                <a:gd name="T22" fmla="*/ 82 w 131"/>
                <a:gd name="T23" fmla="*/ 100 h 138"/>
                <a:gd name="T24" fmla="*/ 45 w 131"/>
                <a:gd name="T25" fmla="*/ 126 h 138"/>
                <a:gd name="T26" fmla="*/ 13 w 131"/>
                <a:gd name="T27" fmla="*/ 48 h 138"/>
                <a:gd name="T28" fmla="*/ 16 w 131"/>
                <a:gd name="T29" fmla="*/ 114 h 138"/>
                <a:gd name="T30" fmla="*/ 70 w 131"/>
                <a:gd name="T31" fmla="*/ 64 h 138"/>
                <a:gd name="T32" fmla="*/ 49 w 131"/>
                <a:gd name="T33" fmla="*/ 43 h 138"/>
                <a:gd name="T34" fmla="*/ 87 w 131"/>
                <a:gd name="T35" fmla="*/ 71 h 138"/>
                <a:gd name="T36" fmla="*/ 116 w 131"/>
                <a:gd name="T37" fmla="*/ 27 h 138"/>
                <a:gd name="T38" fmla="*/ 70 w 131"/>
                <a:gd name="T39" fmla="*/ 5 h 138"/>
                <a:gd name="T40" fmla="*/ 123 w 131"/>
                <a:gd name="T41" fmla="*/ 44 h 138"/>
                <a:gd name="T42" fmla="*/ 99 w 131"/>
                <a:gd name="T43" fmla="*/ 72 h 138"/>
                <a:gd name="T44" fmla="*/ 51 w 131"/>
                <a:gd name="T45" fmla="*/ 42 h 138"/>
                <a:gd name="T46" fmla="*/ 72 w 131"/>
                <a:gd name="T47" fmla="*/ 74 h 138"/>
                <a:gd name="T48" fmla="*/ 51 w 131"/>
                <a:gd name="T49" fmla="*/ 130 h 138"/>
                <a:gd name="T50" fmla="*/ 7 w 131"/>
                <a:gd name="T51" fmla="*/ 84 h 138"/>
                <a:gd name="T52" fmla="*/ 10 w 131"/>
                <a:gd name="T53" fmla="*/ 48 h 138"/>
                <a:gd name="T54" fmla="*/ 47 w 131"/>
                <a:gd name="T55" fmla="*/ 129 h 138"/>
                <a:gd name="T56" fmla="*/ 85 w 131"/>
                <a:gd name="T57" fmla="*/ 105 h 138"/>
                <a:gd name="T58" fmla="*/ 68 w 131"/>
                <a:gd name="T59" fmla="*/ 49 h 138"/>
                <a:gd name="T60" fmla="*/ 59 w 131"/>
                <a:gd name="T61" fmla="*/ 46 h 138"/>
                <a:gd name="T62" fmla="*/ 106 w 131"/>
                <a:gd name="T63" fmla="*/ 66 h 138"/>
                <a:gd name="T64" fmla="*/ 115 w 131"/>
                <a:gd name="T65" fmla="*/ 23 h 138"/>
                <a:gd name="T66" fmla="*/ 74 w 131"/>
                <a:gd name="T67" fmla="*/ 0 h 138"/>
                <a:gd name="T68" fmla="*/ 103 w 131"/>
                <a:gd name="T69" fmla="*/ 16 h 138"/>
                <a:gd name="T70" fmla="*/ 123 w 131"/>
                <a:gd name="T71" fmla="*/ 53 h 138"/>
                <a:gd name="T72" fmla="*/ 99 w 131"/>
                <a:gd name="T73" fmla="*/ 68 h 138"/>
                <a:gd name="T74" fmla="*/ 73 w 131"/>
                <a:gd name="T75" fmla="*/ 42 h 138"/>
                <a:gd name="T76" fmla="*/ 78 w 131"/>
                <a:gd name="T77" fmla="*/ 68 h 138"/>
                <a:gd name="T78" fmla="*/ 60 w 131"/>
                <a:gd name="T79" fmla="*/ 126 h 138"/>
                <a:gd name="T80" fmla="*/ 8 w 131"/>
                <a:gd name="T81" fmla="*/ 97 h 138"/>
                <a:gd name="T82" fmla="*/ 9 w 131"/>
                <a:gd name="T83" fmla="*/ 6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1" h="138">
                  <a:moveTo>
                    <a:pt x="9" y="65"/>
                  </a:moveTo>
                  <a:cubicBezTo>
                    <a:pt x="5" y="77"/>
                    <a:pt x="3" y="89"/>
                    <a:pt x="7" y="101"/>
                  </a:cubicBezTo>
                  <a:cubicBezTo>
                    <a:pt x="10" y="112"/>
                    <a:pt x="18" y="121"/>
                    <a:pt x="29" y="126"/>
                  </a:cubicBezTo>
                  <a:cubicBezTo>
                    <a:pt x="39" y="131"/>
                    <a:pt x="51" y="131"/>
                    <a:pt x="61" y="128"/>
                  </a:cubicBezTo>
                  <a:cubicBezTo>
                    <a:pt x="72" y="124"/>
                    <a:pt x="79" y="115"/>
                    <a:pt x="82" y="105"/>
                  </a:cubicBezTo>
                  <a:cubicBezTo>
                    <a:pt x="86" y="95"/>
                    <a:pt x="86" y="82"/>
                    <a:pt x="82" y="72"/>
                  </a:cubicBezTo>
                  <a:cubicBezTo>
                    <a:pt x="80" y="67"/>
                    <a:pt x="78" y="63"/>
                    <a:pt x="76" y="58"/>
                  </a:cubicBezTo>
                  <a:cubicBezTo>
                    <a:pt x="73" y="54"/>
                    <a:pt x="72" y="49"/>
                    <a:pt x="73" y="44"/>
                  </a:cubicBezTo>
                  <a:cubicBezTo>
                    <a:pt x="73" y="44"/>
                    <a:pt x="72" y="44"/>
                    <a:pt x="72" y="44"/>
                  </a:cubicBezTo>
                  <a:cubicBezTo>
                    <a:pt x="76" y="48"/>
                    <a:pt x="78" y="54"/>
                    <a:pt x="81" y="60"/>
                  </a:cubicBezTo>
                  <a:cubicBezTo>
                    <a:pt x="84" y="64"/>
                    <a:pt x="88" y="68"/>
                    <a:pt x="93" y="70"/>
                  </a:cubicBezTo>
                  <a:cubicBezTo>
                    <a:pt x="102" y="72"/>
                    <a:pt x="113" y="69"/>
                    <a:pt x="120" y="63"/>
                  </a:cubicBezTo>
                  <a:cubicBezTo>
                    <a:pt x="127" y="57"/>
                    <a:pt x="126" y="47"/>
                    <a:pt x="123" y="39"/>
                  </a:cubicBezTo>
                  <a:cubicBezTo>
                    <a:pt x="120" y="31"/>
                    <a:pt x="114" y="23"/>
                    <a:pt x="108" y="17"/>
                  </a:cubicBezTo>
                  <a:cubicBezTo>
                    <a:pt x="98" y="8"/>
                    <a:pt x="84" y="7"/>
                    <a:pt x="74" y="0"/>
                  </a:cubicBezTo>
                  <a:cubicBezTo>
                    <a:pt x="74" y="0"/>
                    <a:pt x="74" y="1"/>
                    <a:pt x="73" y="2"/>
                  </a:cubicBezTo>
                  <a:cubicBezTo>
                    <a:pt x="84" y="4"/>
                    <a:pt x="95" y="7"/>
                    <a:pt x="104" y="14"/>
                  </a:cubicBezTo>
                  <a:cubicBezTo>
                    <a:pt x="112" y="21"/>
                    <a:pt x="119" y="30"/>
                    <a:pt x="121" y="40"/>
                  </a:cubicBezTo>
                  <a:cubicBezTo>
                    <a:pt x="124" y="50"/>
                    <a:pt x="117" y="60"/>
                    <a:pt x="108" y="63"/>
                  </a:cubicBezTo>
                  <a:cubicBezTo>
                    <a:pt x="99" y="66"/>
                    <a:pt x="89" y="63"/>
                    <a:pt x="81" y="59"/>
                  </a:cubicBezTo>
                  <a:cubicBezTo>
                    <a:pt x="74" y="55"/>
                    <a:pt x="67" y="50"/>
                    <a:pt x="60" y="44"/>
                  </a:cubicBezTo>
                  <a:cubicBezTo>
                    <a:pt x="60" y="45"/>
                    <a:pt x="60" y="45"/>
                    <a:pt x="59" y="46"/>
                  </a:cubicBezTo>
                  <a:cubicBezTo>
                    <a:pt x="69" y="50"/>
                    <a:pt x="73" y="62"/>
                    <a:pt x="77" y="71"/>
                  </a:cubicBezTo>
                  <a:cubicBezTo>
                    <a:pt x="80" y="80"/>
                    <a:pt x="82" y="90"/>
                    <a:pt x="82" y="100"/>
                  </a:cubicBezTo>
                  <a:cubicBezTo>
                    <a:pt x="83" y="109"/>
                    <a:pt x="82" y="117"/>
                    <a:pt x="73" y="122"/>
                  </a:cubicBezTo>
                  <a:cubicBezTo>
                    <a:pt x="65" y="127"/>
                    <a:pt x="54" y="128"/>
                    <a:pt x="45" y="126"/>
                  </a:cubicBezTo>
                  <a:cubicBezTo>
                    <a:pt x="30" y="122"/>
                    <a:pt x="20" y="110"/>
                    <a:pt x="15" y="96"/>
                  </a:cubicBezTo>
                  <a:cubicBezTo>
                    <a:pt x="10" y="81"/>
                    <a:pt x="9" y="64"/>
                    <a:pt x="13" y="48"/>
                  </a:cubicBezTo>
                  <a:cubicBezTo>
                    <a:pt x="13" y="47"/>
                    <a:pt x="11" y="46"/>
                    <a:pt x="10" y="48"/>
                  </a:cubicBezTo>
                  <a:cubicBezTo>
                    <a:pt x="4" y="69"/>
                    <a:pt x="0" y="96"/>
                    <a:pt x="16" y="114"/>
                  </a:cubicBezTo>
                  <a:cubicBezTo>
                    <a:pt x="30" y="129"/>
                    <a:pt x="52" y="138"/>
                    <a:pt x="72" y="131"/>
                  </a:cubicBezTo>
                  <a:cubicBezTo>
                    <a:pt x="101" y="120"/>
                    <a:pt x="80" y="81"/>
                    <a:pt x="70" y="64"/>
                  </a:cubicBezTo>
                  <a:cubicBezTo>
                    <a:pt x="64" y="56"/>
                    <a:pt x="58" y="48"/>
                    <a:pt x="51" y="42"/>
                  </a:cubicBezTo>
                  <a:cubicBezTo>
                    <a:pt x="50" y="41"/>
                    <a:pt x="48" y="42"/>
                    <a:pt x="49" y="43"/>
                  </a:cubicBezTo>
                  <a:cubicBezTo>
                    <a:pt x="53" y="49"/>
                    <a:pt x="58" y="54"/>
                    <a:pt x="64" y="58"/>
                  </a:cubicBezTo>
                  <a:cubicBezTo>
                    <a:pt x="71" y="63"/>
                    <a:pt x="79" y="68"/>
                    <a:pt x="87" y="71"/>
                  </a:cubicBezTo>
                  <a:cubicBezTo>
                    <a:pt x="100" y="77"/>
                    <a:pt x="119" y="80"/>
                    <a:pt x="126" y="64"/>
                  </a:cubicBezTo>
                  <a:cubicBezTo>
                    <a:pt x="131" y="51"/>
                    <a:pt x="124" y="36"/>
                    <a:pt x="116" y="27"/>
                  </a:cubicBezTo>
                  <a:cubicBezTo>
                    <a:pt x="104" y="13"/>
                    <a:pt x="86" y="9"/>
                    <a:pt x="70" y="3"/>
                  </a:cubicBezTo>
                  <a:cubicBezTo>
                    <a:pt x="69" y="3"/>
                    <a:pt x="68" y="5"/>
                    <a:pt x="70" y="5"/>
                  </a:cubicBezTo>
                  <a:cubicBezTo>
                    <a:pt x="81" y="10"/>
                    <a:pt x="94" y="13"/>
                    <a:pt x="104" y="20"/>
                  </a:cubicBezTo>
                  <a:cubicBezTo>
                    <a:pt x="113" y="26"/>
                    <a:pt x="120" y="35"/>
                    <a:pt x="123" y="44"/>
                  </a:cubicBezTo>
                  <a:cubicBezTo>
                    <a:pt x="126" y="53"/>
                    <a:pt x="127" y="63"/>
                    <a:pt x="120" y="69"/>
                  </a:cubicBezTo>
                  <a:cubicBezTo>
                    <a:pt x="114" y="75"/>
                    <a:pt x="106" y="74"/>
                    <a:pt x="99" y="72"/>
                  </a:cubicBezTo>
                  <a:cubicBezTo>
                    <a:pt x="89" y="70"/>
                    <a:pt x="79" y="65"/>
                    <a:pt x="71" y="60"/>
                  </a:cubicBezTo>
                  <a:cubicBezTo>
                    <a:pt x="63" y="55"/>
                    <a:pt x="56" y="49"/>
                    <a:pt x="51" y="42"/>
                  </a:cubicBezTo>
                  <a:cubicBezTo>
                    <a:pt x="51" y="42"/>
                    <a:pt x="50" y="42"/>
                    <a:pt x="49" y="43"/>
                  </a:cubicBezTo>
                  <a:cubicBezTo>
                    <a:pt x="59" y="52"/>
                    <a:pt x="66" y="63"/>
                    <a:pt x="72" y="74"/>
                  </a:cubicBezTo>
                  <a:cubicBezTo>
                    <a:pt x="79" y="85"/>
                    <a:pt x="85" y="99"/>
                    <a:pt x="84" y="112"/>
                  </a:cubicBezTo>
                  <a:cubicBezTo>
                    <a:pt x="82" y="128"/>
                    <a:pt x="64" y="132"/>
                    <a:pt x="51" y="130"/>
                  </a:cubicBezTo>
                  <a:cubicBezTo>
                    <a:pt x="40" y="128"/>
                    <a:pt x="29" y="123"/>
                    <a:pt x="21" y="115"/>
                  </a:cubicBezTo>
                  <a:cubicBezTo>
                    <a:pt x="12" y="107"/>
                    <a:pt x="8" y="96"/>
                    <a:pt x="7" y="84"/>
                  </a:cubicBezTo>
                  <a:cubicBezTo>
                    <a:pt x="7" y="72"/>
                    <a:pt x="9" y="60"/>
                    <a:pt x="13" y="48"/>
                  </a:cubicBezTo>
                  <a:cubicBezTo>
                    <a:pt x="12" y="48"/>
                    <a:pt x="11" y="48"/>
                    <a:pt x="10" y="48"/>
                  </a:cubicBezTo>
                  <a:cubicBezTo>
                    <a:pt x="6" y="64"/>
                    <a:pt x="7" y="82"/>
                    <a:pt x="13" y="98"/>
                  </a:cubicBezTo>
                  <a:cubicBezTo>
                    <a:pt x="19" y="113"/>
                    <a:pt x="30" y="126"/>
                    <a:pt x="47" y="129"/>
                  </a:cubicBezTo>
                  <a:cubicBezTo>
                    <a:pt x="56" y="130"/>
                    <a:pt x="66" y="129"/>
                    <a:pt x="74" y="125"/>
                  </a:cubicBezTo>
                  <a:cubicBezTo>
                    <a:pt x="82" y="121"/>
                    <a:pt x="85" y="113"/>
                    <a:pt x="85" y="105"/>
                  </a:cubicBezTo>
                  <a:cubicBezTo>
                    <a:pt x="85" y="95"/>
                    <a:pt x="83" y="86"/>
                    <a:pt x="81" y="77"/>
                  </a:cubicBezTo>
                  <a:cubicBezTo>
                    <a:pt x="78" y="67"/>
                    <a:pt x="75" y="57"/>
                    <a:pt x="68" y="49"/>
                  </a:cubicBezTo>
                  <a:cubicBezTo>
                    <a:pt x="66" y="47"/>
                    <a:pt x="63" y="45"/>
                    <a:pt x="60" y="44"/>
                  </a:cubicBezTo>
                  <a:cubicBezTo>
                    <a:pt x="59" y="43"/>
                    <a:pt x="58" y="45"/>
                    <a:pt x="59" y="46"/>
                  </a:cubicBezTo>
                  <a:cubicBezTo>
                    <a:pt x="66" y="51"/>
                    <a:pt x="73" y="57"/>
                    <a:pt x="81" y="61"/>
                  </a:cubicBezTo>
                  <a:cubicBezTo>
                    <a:pt x="88" y="65"/>
                    <a:pt x="97" y="68"/>
                    <a:pt x="106" y="66"/>
                  </a:cubicBezTo>
                  <a:cubicBezTo>
                    <a:pt x="114" y="64"/>
                    <a:pt x="122" y="57"/>
                    <a:pt x="124" y="48"/>
                  </a:cubicBezTo>
                  <a:cubicBezTo>
                    <a:pt x="126" y="39"/>
                    <a:pt x="120" y="30"/>
                    <a:pt x="115" y="23"/>
                  </a:cubicBezTo>
                  <a:cubicBezTo>
                    <a:pt x="111" y="16"/>
                    <a:pt x="104" y="11"/>
                    <a:pt x="98" y="7"/>
                  </a:cubicBezTo>
                  <a:cubicBezTo>
                    <a:pt x="90" y="3"/>
                    <a:pt x="82" y="1"/>
                    <a:pt x="74" y="0"/>
                  </a:cubicBezTo>
                  <a:cubicBezTo>
                    <a:pt x="73" y="0"/>
                    <a:pt x="72" y="1"/>
                    <a:pt x="73" y="2"/>
                  </a:cubicBezTo>
                  <a:cubicBezTo>
                    <a:pt x="82" y="9"/>
                    <a:pt x="94" y="10"/>
                    <a:pt x="103" y="16"/>
                  </a:cubicBezTo>
                  <a:cubicBezTo>
                    <a:pt x="111" y="22"/>
                    <a:pt x="117" y="31"/>
                    <a:pt x="120" y="40"/>
                  </a:cubicBezTo>
                  <a:cubicBezTo>
                    <a:pt x="122" y="44"/>
                    <a:pt x="124" y="49"/>
                    <a:pt x="123" y="53"/>
                  </a:cubicBezTo>
                  <a:cubicBezTo>
                    <a:pt x="122" y="58"/>
                    <a:pt x="118" y="62"/>
                    <a:pt x="114" y="64"/>
                  </a:cubicBezTo>
                  <a:cubicBezTo>
                    <a:pt x="110" y="67"/>
                    <a:pt x="104" y="68"/>
                    <a:pt x="99" y="68"/>
                  </a:cubicBezTo>
                  <a:cubicBezTo>
                    <a:pt x="93" y="68"/>
                    <a:pt x="87" y="65"/>
                    <a:pt x="84" y="60"/>
                  </a:cubicBezTo>
                  <a:cubicBezTo>
                    <a:pt x="80" y="54"/>
                    <a:pt x="78" y="47"/>
                    <a:pt x="73" y="42"/>
                  </a:cubicBezTo>
                  <a:cubicBezTo>
                    <a:pt x="72" y="42"/>
                    <a:pt x="72" y="42"/>
                    <a:pt x="71" y="43"/>
                  </a:cubicBezTo>
                  <a:cubicBezTo>
                    <a:pt x="68" y="51"/>
                    <a:pt x="75" y="61"/>
                    <a:pt x="78" y="68"/>
                  </a:cubicBezTo>
                  <a:cubicBezTo>
                    <a:pt x="83" y="78"/>
                    <a:pt x="84" y="90"/>
                    <a:pt x="81" y="100"/>
                  </a:cubicBezTo>
                  <a:cubicBezTo>
                    <a:pt x="79" y="112"/>
                    <a:pt x="71" y="121"/>
                    <a:pt x="60" y="126"/>
                  </a:cubicBezTo>
                  <a:cubicBezTo>
                    <a:pt x="49" y="129"/>
                    <a:pt x="36" y="128"/>
                    <a:pt x="26" y="122"/>
                  </a:cubicBezTo>
                  <a:cubicBezTo>
                    <a:pt x="17" y="116"/>
                    <a:pt x="10" y="108"/>
                    <a:pt x="8" y="97"/>
                  </a:cubicBezTo>
                  <a:cubicBezTo>
                    <a:pt x="6" y="87"/>
                    <a:pt x="8" y="76"/>
                    <a:pt x="11" y="66"/>
                  </a:cubicBezTo>
                  <a:cubicBezTo>
                    <a:pt x="11" y="65"/>
                    <a:pt x="9" y="64"/>
                    <a:pt x="9" y="6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0" name="Freeform 563"/>
            <p:cNvSpPr/>
            <p:nvPr/>
          </p:nvSpPr>
          <p:spPr bwMode="auto">
            <a:xfrm>
              <a:off x="6995" y="2138"/>
              <a:ext cx="60" cy="109"/>
            </a:xfrm>
            <a:custGeom>
              <a:avLst/>
              <a:gdLst>
                <a:gd name="T0" fmla="*/ 2 w 46"/>
                <a:gd name="T1" fmla="*/ 16 h 84"/>
                <a:gd name="T2" fmla="*/ 37 w 46"/>
                <a:gd name="T3" fmla="*/ 62 h 84"/>
                <a:gd name="T4" fmla="*/ 39 w 46"/>
                <a:gd name="T5" fmla="*/ 32 h 84"/>
                <a:gd name="T6" fmla="*/ 30 w 46"/>
                <a:gd name="T7" fmla="*/ 15 h 84"/>
                <a:gd name="T8" fmla="*/ 22 w 46"/>
                <a:gd name="T9" fmla="*/ 1 h 84"/>
                <a:gd name="T10" fmla="*/ 21 w 46"/>
                <a:gd name="T11" fmla="*/ 2 h 84"/>
                <a:gd name="T12" fmla="*/ 32 w 46"/>
                <a:gd name="T13" fmla="*/ 15 h 84"/>
                <a:gd name="T14" fmla="*/ 39 w 46"/>
                <a:gd name="T15" fmla="*/ 39 h 84"/>
                <a:gd name="T16" fmla="*/ 37 w 46"/>
                <a:gd name="T17" fmla="*/ 60 h 84"/>
                <a:gd name="T18" fmla="*/ 25 w 46"/>
                <a:gd name="T19" fmla="*/ 63 h 84"/>
                <a:gd name="T20" fmla="*/ 17 w 46"/>
                <a:gd name="T21" fmla="*/ 53 h 84"/>
                <a:gd name="T22" fmla="*/ 11 w 46"/>
                <a:gd name="T23" fmla="*/ 37 h 84"/>
                <a:gd name="T24" fmla="*/ 3 w 46"/>
                <a:gd name="T25" fmla="*/ 11 h 84"/>
                <a:gd name="T26" fmla="*/ 1 w 46"/>
                <a:gd name="T27" fmla="*/ 12 h 84"/>
                <a:gd name="T28" fmla="*/ 37 w 46"/>
                <a:gd name="T29" fmla="*/ 64 h 84"/>
                <a:gd name="T30" fmla="*/ 42 w 46"/>
                <a:gd name="T31" fmla="*/ 49 h 84"/>
                <a:gd name="T32" fmla="*/ 40 w 46"/>
                <a:gd name="T33" fmla="*/ 28 h 84"/>
                <a:gd name="T34" fmla="*/ 32 w 46"/>
                <a:gd name="T35" fmla="*/ 9 h 84"/>
                <a:gd name="T36" fmla="*/ 21 w 46"/>
                <a:gd name="T37" fmla="*/ 0 h 84"/>
                <a:gd name="T38" fmla="*/ 19 w 46"/>
                <a:gd name="T39" fmla="*/ 1 h 84"/>
                <a:gd name="T40" fmla="*/ 30 w 46"/>
                <a:gd name="T41" fmla="*/ 21 h 84"/>
                <a:gd name="T42" fmla="*/ 40 w 46"/>
                <a:gd name="T43" fmla="*/ 45 h 84"/>
                <a:gd name="T44" fmla="*/ 32 w 46"/>
                <a:gd name="T45" fmla="*/ 63 h 84"/>
                <a:gd name="T46" fmla="*/ 19 w 46"/>
                <a:gd name="T47" fmla="*/ 58 h 84"/>
                <a:gd name="T48" fmla="*/ 9 w 46"/>
                <a:gd name="T49" fmla="*/ 35 h 84"/>
                <a:gd name="T50" fmla="*/ 5 w 46"/>
                <a:gd name="T51" fmla="*/ 16 h 84"/>
                <a:gd name="T52" fmla="*/ 2 w 46"/>
                <a:gd name="T53" fmla="*/ 1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" h="84">
                  <a:moveTo>
                    <a:pt x="2" y="16"/>
                  </a:moveTo>
                  <a:cubicBezTo>
                    <a:pt x="2" y="29"/>
                    <a:pt x="18" y="81"/>
                    <a:pt x="37" y="62"/>
                  </a:cubicBezTo>
                  <a:cubicBezTo>
                    <a:pt x="46" y="54"/>
                    <a:pt x="43" y="42"/>
                    <a:pt x="39" y="32"/>
                  </a:cubicBezTo>
                  <a:cubicBezTo>
                    <a:pt x="36" y="26"/>
                    <a:pt x="33" y="20"/>
                    <a:pt x="30" y="15"/>
                  </a:cubicBezTo>
                  <a:cubicBezTo>
                    <a:pt x="27" y="10"/>
                    <a:pt x="24" y="6"/>
                    <a:pt x="22" y="1"/>
                  </a:cubicBezTo>
                  <a:cubicBezTo>
                    <a:pt x="21" y="1"/>
                    <a:pt x="21" y="2"/>
                    <a:pt x="21" y="2"/>
                  </a:cubicBezTo>
                  <a:cubicBezTo>
                    <a:pt x="26" y="3"/>
                    <a:pt x="30" y="10"/>
                    <a:pt x="32" y="15"/>
                  </a:cubicBezTo>
                  <a:cubicBezTo>
                    <a:pt x="36" y="22"/>
                    <a:pt x="39" y="31"/>
                    <a:pt x="39" y="39"/>
                  </a:cubicBezTo>
                  <a:cubicBezTo>
                    <a:pt x="40" y="46"/>
                    <a:pt x="40" y="54"/>
                    <a:pt x="37" y="60"/>
                  </a:cubicBezTo>
                  <a:cubicBezTo>
                    <a:pt x="34" y="65"/>
                    <a:pt x="29" y="67"/>
                    <a:pt x="25" y="63"/>
                  </a:cubicBezTo>
                  <a:cubicBezTo>
                    <a:pt x="21" y="61"/>
                    <a:pt x="19" y="57"/>
                    <a:pt x="17" y="53"/>
                  </a:cubicBezTo>
                  <a:cubicBezTo>
                    <a:pt x="15" y="47"/>
                    <a:pt x="12" y="42"/>
                    <a:pt x="11" y="37"/>
                  </a:cubicBezTo>
                  <a:cubicBezTo>
                    <a:pt x="8" y="28"/>
                    <a:pt x="6" y="20"/>
                    <a:pt x="3" y="11"/>
                  </a:cubicBezTo>
                  <a:cubicBezTo>
                    <a:pt x="3" y="10"/>
                    <a:pt x="0" y="10"/>
                    <a:pt x="1" y="12"/>
                  </a:cubicBezTo>
                  <a:cubicBezTo>
                    <a:pt x="4" y="21"/>
                    <a:pt x="19" y="84"/>
                    <a:pt x="37" y="64"/>
                  </a:cubicBezTo>
                  <a:cubicBezTo>
                    <a:pt x="41" y="60"/>
                    <a:pt x="42" y="54"/>
                    <a:pt x="42" y="49"/>
                  </a:cubicBezTo>
                  <a:cubicBezTo>
                    <a:pt x="42" y="42"/>
                    <a:pt x="41" y="35"/>
                    <a:pt x="40" y="28"/>
                  </a:cubicBezTo>
                  <a:cubicBezTo>
                    <a:pt x="38" y="21"/>
                    <a:pt x="36" y="15"/>
                    <a:pt x="32" y="9"/>
                  </a:cubicBezTo>
                  <a:cubicBezTo>
                    <a:pt x="30" y="5"/>
                    <a:pt x="26" y="1"/>
                    <a:pt x="21" y="0"/>
                  </a:cubicBezTo>
                  <a:cubicBezTo>
                    <a:pt x="20" y="0"/>
                    <a:pt x="19" y="0"/>
                    <a:pt x="19" y="1"/>
                  </a:cubicBezTo>
                  <a:cubicBezTo>
                    <a:pt x="22" y="8"/>
                    <a:pt x="27" y="15"/>
                    <a:pt x="30" y="21"/>
                  </a:cubicBezTo>
                  <a:cubicBezTo>
                    <a:pt x="35" y="28"/>
                    <a:pt x="39" y="36"/>
                    <a:pt x="40" y="45"/>
                  </a:cubicBezTo>
                  <a:cubicBezTo>
                    <a:pt x="41" y="52"/>
                    <a:pt x="39" y="60"/>
                    <a:pt x="32" y="63"/>
                  </a:cubicBezTo>
                  <a:cubicBezTo>
                    <a:pt x="27" y="66"/>
                    <a:pt x="22" y="62"/>
                    <a:pt x="19" y="58"/>
                  </a:cubicBezTo>
                  <a:cubicBezTo>
                    <a:pt x="14" y="51"/>
                    <a:pt x="11" y="43"/>
                    <a:pt x="9" y="35"/>
                  </a:cubicBezTo>
                  <a:cubicBezTo>
                    <a:pt x="7" y="29"/>
                    <a:pt x="5" y="23"/>
                    <a:pt x="5" y="16"/>
                  </a:cubicBezTo>
                  <a:cubicBezTo>
                    <a:pt x="5" y="15"/>
                    <a:pt x="2" y="15"/>
                    <a:pt x="2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1" name="Freeform 564"/>
            <p:cNvSpPr/>
            <p:nvPr/>
          </p:nvSpPr>
          <p:spPr bwMode="auto">
            <a:xfrm>
              <a:off x="7039" y="2103"/>
              <a:ext cx="61" cy="53"/>
            </a:xfrm>
            <a:custGeom>
              <a:avLst/>
              <a:gdLst>
                <a:gd name="T0" fmla="*/ 13 w 47"/>
                <a:gd name="T1" fmla="*/ 19 h 41"/>
                <a:gd name="T2" fmla="*/ 33 w 47"/>
                <a:gd name="T3" fmla="*/ 31 h 41"/>
                <a:gd name="T4" fmla="*/ 44 w 47"/>
                <a:gd name="T5" fmla="*/ 26 h 41"/>
                <a:gd name="T6" fmla="*/ 45 w 47"/>
                <a:gd name="T7" fmla="*/ 19 h 41"/>
                <a:gd name="T8" fmla="*/ 26 w 47"/>
                <a:gd name="T9" fmla="*/ 6 h 41"/>
                <a:gd name="T10" fmla="*/ 2 w 47"/>
                <a:gd name="T11" fmla="*/ 0 h 41"/>
                <a:gd name="T12" fmla="*/ 2 w 47"/>
                <a:gd name="T13" fmla="*/ 2 h 41"/>
                <a:gd name="T14" fmla="*/ 25 w 47"/>
                <a:gd name="T15" fmla="*/ 11 h 41"/>
                <a:gd name="T16" fmla="*/ 41 w 47"/>
                <a:gd name="T17" fmla="*/ 27 h 41"/>
                <a:gd name="T18" fmla="*/ 13 w 47"/>
                <a:gd name="T19" fmla="*/ 32 h 41"/>
                <a:gd name="T20" fmla="*/ 13 w 47"/>
                <a:gd name="T21" fmla="*/ 34 h 41"/>
                <a:gd name="T22" fmla="*/ 43 w 47"/>
                <a:gd name="T23" fmla="*/ 28 h 41"/>
                <a:gd name="T24" fmla="*/ 28 w 47"/>
                <a:gd name="T25" fmla="*/ 10 h 41"/>
                <a:gd name="T26" fmla="*/ 2 w 47"/>
                <a:gd name="T27" fmla="*/ 0 h 41"/>
                <a:gd name="T28" fmla="*/ 2 w 47"/>
                <a:gd name="T29" fmla="*/ 2 h 41"/>
                <a:gd name="T30" fmla="*/ 22 w 47"/>
                <a:gd name="T31" fmla="*/ 7 h 41"/>
                <a:gd name="T32" fmla="*/ 40 w 47"/>
                <a:gd name="T33" fmla="*/ 17 h 41"/>
                <a:gd name="T34" fmla="*/ 43 w 47"/>
                <a:gd name="T35" fmla="*/ 24 h 41"/>
                <a:gd name="T36" fmla="*/ 34 w 47"/>
                <a:gd name="T37" fmla="*/ 28 h 41"/>
                <a:gd name="T38" fmla="*/ 14 w 47"/>
                <a:gd name="T39" fmla="*/ 17 h 41"/>
                <a:gd name="T40" fmla="*/ 13 w 47"/>
                <a:gd name="T41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7" h="41">
                  <a:moveTo>
                    <a:pt x="13" y="19"/>
                  </a:moveTo>
                  <a:cubicBezTo>
                    <a:pt x="18" y="24"/>
                    <a:pt x="25" y="31"/>
                    <a:pt x="33" y="31"/>
                  </a:cubicBezTo>
                  <a:cubicBezTo>
                    <a:pt x="38" y="30"/>
                    <a:pt x="41" y="29"/>
                    <a:pt x="44" y="26"/>
                  </a:cubicBezTo>
                  <a:cubicBezTo>
                    <a:pt x="47" y="24"/>
                    <a:pt x="46" y="21"/>
                    <a:pt x="45" y="19"/>
                  </a:cubicBezTo>
                  <a:cubicBezTo>
                    <a:pt x="41" y="12"/>
                    <a:pt x="32" y="9"/>
                    <a:pt x="26" y="6"/>
                  </a:cubicBezTo>
                  <a:cubicBezTo>
                    <a:pt x="18" y="3"/>
                    <a:pt x="10" y="0"/>
                    <a:pt x="2" y="0"/>
                  </a:cubicBezTo>
                  <a:cubicBezTo>
                    <a:pt x="1" y="0"/>
                    <a:pt x="0" y="2"/>
                    <a:pt x="2" y="2"/>
                  </a:cubicBezTo>
                  <a:cubicBezTo>
                    <a:pt x="9" y="4"/>
                    <a:pt x="17" y="7"/>
                    <a:pt x="25" y="11"/>
                  </a:cubicBezTo>
                  <a:cubicBezTo>
                    <a:pt x="32" y="14"/>
                    <a:pt x="39" y="19"/>
                    <a:pt x="41" y="27"/>
                  </a:cubicBezTo>
                  <a:cubicBezTo>
                    <a:pt x="43" y="39"/>
                    <a:pt x="18" y="33"/>
                    <a:pt x="13" y="32"/>
                  </a:cubicBezTo>
                  <a:cubicBezTo>
                    <a:pt x="12" y="32"/>
                    <a:pt x="11" y="34"/>
                    <a:pt x="13" y="34"/>
                  </a:cubicBezTo>
                  <a:cubicBezTo>
                    <a:pt x="20" y="36"/>
                    <a:pt x="44" y="41"/>
                    <a:pt x="43" y="28"/>
                  </a:cubicBezTo>
                  <a:cubicBezTo>
                    <a:pt x="43" y="20"/>
                    <a:pt x="35" y="14"/>
                    <a:pt x="28" y="10"/>
                  </a:cubicBezTo>
                  <a:cubicBezTo>
                    <a:pt x="20" y="5"/>
                    <a:pt x="11" y="2"/>
                    <a:pt x="2" y="0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8" y="2"/>
                    <a:pt x="15" y="5"/>
                    <a:pt x="22" y="7"/>
                  </a:cubicBezTo>
                  <a:cubicBezTo>
                    <a:pt x="28" y="9"/>
                    <a:pt x="35" y="12"/>
                    <a:pt x="40" y="17"/>
                  </a:cubicBezTo>
                  <a:cubicBezTo>
                    <a:pt x="42" y="18"/>
                    <a:pt x="45" y="21"/>
                    <a:pt x="43" y="24"/>
                  </a:cubicBezTo>
                  <a:cubicBezTo>
                    <a:pt x="41" y="26"/>
                    <a:pt x="37" y="28"/>
                    <a:pt x="34" y="28"/>
                  </a:cubicBezTo>
                  <a:cubicBezTo>
                    <a:pt x="26" y="29"/>
                    <a:pt x="20" y="22"/>
                    <a:pt x="14" y="17"/>
                  </a:cubicBezTo>
                  <a:cubicBezTo>
                    <a:pt x="13" y="16"/>
                    <a:pt x="12" y="18"/>
                    <a:pt x="13" y="1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2" name="Freeform 565"/>
            <p:cNvSpPr/>
            <p:nvPr/>
          </p:nvSpPr>
          <p:spPr bwMode="auto">
            <a:xfrm>
              <a:off x="6935" y="2154"/>
              <a:ext cx="62" cy="182"/>
            </a:xfrm>
            <a:custGeom>
              <a:avLst/>
              <a:gdLst>
                <a:gd name="T0" fmla="*/ 18 w 48"/>
                <a:gd name="T1" fmla="*/ 16 h 141"/>
                <a:gd name="T2" fmla="*/ 2 w 48"/>
                <a:gd name="T3" fmla="*/ 65 h 141"/>
                <a:gd name="T4" fmla="*/ 4 w 48"/>
                <a:gd name="T5" fmla="*/ 90 h 141"/>
                <a:gd name="T6" fmla="*/ 11 w 48"/>
                <a:gd name="T7" fmla="*/ 124 h 141"/>
                <a:gd name="T8" fmla="*/ 12 w 48"/>
                <a:gd name="T9" fmla="*/ 123 h 141"/>
                <a:gd name="T10" fmla="*/ 11 w 48"/>
                <a:gd name="T11" fmla="*/ 121 h 141"/>
                <a:gd name="T12" fmla="*/ 9 w 48"/>
                <a:gd name="T13" fmla="*/ 123 h 141"/>
                <a:gd name="T14" fmla="*/ 13 w 48"/>
                <a:gd name="T15" fmla="*/ 131 h 141"/>
                <a:gd name="T16" fmla="*/ 15 w 48"/>
                <a:gd name="T17" fmla="*/ 130 h 141"/>
                <a:gd name="T18" fmla="*/ 15 w 48"/>
                <a:gd name="T19" fmla="*/ 104 h 141"/>
                <a:gd name="T20" fmla="*/ 14 w 48"/>
                <a:gd name="T21" fmla="*/ 105 h 141"/>
                <a:gd name="T22" fmla="*/ 29 w 48"/>
                <a:gd name="T23" fmla="*/ 122 h 141"/>
                <a:gd name="T24" fmla="*/ 47 w 48"/>
                <a:gd name="T25" fmla="*/ 131 h 141"/>
                <a:gd name="T26" fmla="*/ 48 w 48"/>
                <a:gd name="T27" fmla="*/ 130 h 141"/>
                <a:gd name="T28" fmla="*/ 41 w 48"/>
                <a:gd name="T29" fmla="*/ 103 h 141"/>
                <a:gd name="T30" fmla="*/ 32 w 48"/>
                <a:gd name="T31" fmla="*/ 74 h 141"/>
                <a:gd name="T32" fmla="*/ 31 w 48"/>
                <a:gd name="T33" fmla="*/ 14 h 141"/>
                <a:gd name="T34" fmla="*/ 29 w 48"/>
                <a:gd name="T35" fmla="*/ 14 h 141"/>
                <a:gd name="T36" fmla="*/ 27 w 48"/>
                <a:gd name="T37" fmla="*/ 78 h 141"/>
                <a:gd name="T38" fmla="*/ 32 w 48"/>
                <a:gd name="T39" fmla="*/ 112 h 141"/>
                <a:gd name="T40" fmla="*/ 35 w 48"/>
                <a:gd name="T41" fmla="*/ 127 h 141"/>
                <a:gd name="T42" fmla="*/ 38 w 48"/>
                <a:gd name="T43" fmla="*/ 140 h 141"/>
                <a:gd name="T44" fmla="*/ 39 w 48"/>
                <a:gd name="T45" fmla="*/ 139 h 141"/>
                <a:gd name="T46" fmla="*/ 16 w 48"/>
                <a:gd name="T47" fmla="*/ 109 h 141"/>
                <a:gd name="T48" fmla="*/ 14 w 48"/>
                <a:gd name="T49" fmla="*/ 109 h 141"/>
                <a:gd name="T50" fmla="*/ 8 w 48"/>
                <a:gd name="T51" fmla="*/ 136 h 141"/>
                <a:gd name="T52" fmla="*/ 11 w 48"/>
                <a:gd name="T53" fmla="*/ 136 h 141"/>
                <a:gd name="T54" fmla="*/ 3 w 48"/>
                <a:gd name="T55" fmla="*/ 105 h 141"/>
                <a:gd name="T56" fmla="*/ 3 w 48"/>
                <a:gd name="T57" fmla="*/ 72 h 141"/>
                <a:gd name="T58" fmla="*/ 26 w 48"/>
                <a:gd name="T59" fmla="*/ 2 h 141"/>
                <a:gd name="T60" fmla="*/ 24 w 48"/>
                <a:gd name="T61" fmla="*/ 1 h 141"/>
                <a:gd name="T62" fmla="*/ 0 w 48"/>
                <a:gd name="T63" fmla="*/ 71 h 141"/>
                <a:gd name="T64" fmla="*/ 1 w 48"/>
                <a:gd name="T65" fmla="*/ 104 h 141"/>
                <a:gd name="T66" fmla="*/ 7 w 48"/>
                <a:gd name="T67" fmla="*/ 135 h 141"/>
                <a:gd name="T68" fmla="*/ 9 w 48"/>
                <a:gd name="T69" fmla="*/ 137 h 141"/>
                <a:gd name="T70" fmla="*/ 11 w 48"/>
                <a:gd name="T71" fmla="*/ 136 h 141"/>
                <a:gd name="T72" fmla="*/ 16 w 48"/>
                <a:gd name="T73" fmla="*/ 110 h 141"/>
                <a:gd name="T74" fmla="*/ 14 w 48"/>
                <a:gd name="T75" fmla="*/ 110 h 141"/>
                <a:gd name="T76" fmla="*/ 38 w 48"/>
                <a:gd name="T77" fmla="*/ 141 h 141"/>
                <a:gd name="T78" fmla="*/ 40 w 48"/>
                <a:gd name="T79" fmla="*/ 140 h 141"/>
                <a:gd name="T80" fmla="*/ 39 w 48"/>
                <a:gd name="T81" fmla="*/ 129 h 141"/>
                <a:gd name="T82" fmla="*/ 35 w 48"/>
                <a:gd name="T83" fmla="*/ 116 h 141"/>
                <a:gd name="T84" fmla="*/ 29 w 48"/>
                <a:gd name="T85" fmla="*/ 81 h 141"/>
                <a:gd name="T86" fmla="*/ 31 w 48"/>
                <a:gd name="T87" fmla="*/ 14 h 141"/>
                <a:gd name="T88" fmla="*/ 29 w 48"/>
                <a:gd name="T89" fmla="*/ 14 h 141"/>
                <a:gd name="T90" fmla="*/ 30 w 48"/>
                <a:gd name="T91" fmla="*/ 74 h 141"/>
                <a:gd name="T92" fmla="*/ 32 w 48"/>
                <a:gd name="T93" fmla="*/ 88 h 141"/>
                <a:gd name="T94" fmla="*/ 37 w 48"/>
                <a:gd name="T95" fmla="*/ 102 h 141"/>
                <a:gd name="T96" fmla="*/ 46 w 48"/>
                <a:gd name="T97" fmla="*/ 130 h 141"/>
                <a:gd name="T98" fmla="*/ 47 w 48"/>
                <a:gd name="T99" fmla="*/ 128 h 141"/>
                <a:gd name="T100" fmla="*/ 29 w 48"/>
                <a:gd name="T101" fmla="*/ 119 h 141"/>
                <a:gd name="T102" fmla="*/ 15 w 48"/>
                <a:gd name="T103" fmla="*/ 103 h 141"/>
                <a:gd name="T104" fmla="*/ 13 w 48"/>
                <a:gd name="T105" fmla="*/ 103 h 141"/>
                <a:gd name="T106" fmla="*/ 13 w 48"/>
                <a:gd name="T107" fmla="*/ 130 h 141"/>
                <a:gd name="T108" fmla="*/ 15 w 48"/>
                <a:gd name="T109" fmla="*/ 130 h 141"/>
                <a:gd name="T110" fmla="*/ 11 w 48"/>
                <a:gd name="T111" fmla="*/ 121 h 141"/>
                <a:gd name="T112" fmla="*/ 9 w 48"/>
                <a:gd name="T113" fmla="*/ 122 h 141"/>
                <a:gd name="T114" fmla="*/ 11 w 48"/>
                <a:gd name="T115" fmla="*/ 125 h 141"/>
                <a:gd name="T116" fmla="*/ 13 w 48"/>
                <a:gd name="T117" fmla="*/ 124 h 141"/>
                <a:gd name="T118" fmla="*/ 7 w 48"/>
                <a:gd name="T119" fmla="*/ 93 h 141"/>
                <a:gd name="T120" fmla="*/ 5 w 48"/>
                <a:gd name="T121" fmla="*/ 67 h 141"/>
                <a:gd name="T122" fmla="*/ 20 w 48"/>
                <a:gd name="T123" fmla="*/ 18 h 141"/>
                <a:gd name="T124" fmla="*/ 18 w 48"/>
                <a:gd name="T125" fmla="*/ 16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8" h="141">
                  <a:moveTo>
                    <a:pt x="18" y="16"/>
                  </a:moveTo>
                  <a:cubicBezTo>
                    <a:pt x="10" y="32"/>
                    <a:pt x="4" y="48"/>
                    <a:pt x="2" y="65"/>
                  </a:cubicBezTo>
                  <a:cubicBezTo>
                    <a:pt x="2" y="73"/>
                    <a:pt x="2" y="82"/>
                    <a:pt x="4" y="90"/>
                  </a:cubicBezTo>
                  <a:cubicBezTo>
                    <a:pt x="6" y="102"/>
                    <a:pt x="9" y="112"/>
                    <a:pt x="11" y="124"/>
                  </a:cubicBezTo>
                  <a:cubicBezTo>
                    <a:pt x="11" y="123"/>
                    <a:pt x="12" y="123"/>
                    <a:pt x="12" y="123"/>
                  </a:cubicBezTo>
                  <a:cubicBezTo>
                    <a:pt x="12" y="123"/>
                    <a:pt x="11" y="122"/>
                    <a:pt x="11" y="121"/>
                  </a:cubicBezTo>
                  <a:cubicBezTo>
                    <a:pt x="11" y="122"/>
                    <a:pt x="10" y="122"/>
                    <a:pt x="9" y="123"/>
                  </a:cubicBezTo>
                  <a:cubicBezTo>
                    <a:pt x="11" y="125"/>
                    <a:pt x="12" y="128"/>
                    <a:pt x="13" y="131"/>
                  </a:cubicBezTo>
                  <a:cubicBezTo>
                    <a:pt x="13" y="132"/>
                    <a:pt x="15" y="132"/>
                    <a:pt x="15" y="130"/>
                  </a:cubicBezTo>
                  <a:cubicBezTo>
                    <a:pt x="15" y="122"/>
                    <a:pt x="13" y="113"/>
                    <a:pt x="15" y="104"/>
                  </a:cubicBezTo>
                  <a:cubicBezTo>
                    <a:pt x="15" y="104"/>
                    <a:pt x="14" y="104"/>
                    <a:pt x="14" y="105"/>
                  </a:cubicBezTo>
                  <a:cubicBezTo>
                    <a:pt x="20" y="109"/>
                    <a:pt x="23" y="116"/>
                    <a:pt x="29" y="122"/>
                  </a:cubicBezTo>
                  <a:cubicBezTo>
                    <a:pt x="33" y="127"/>
                    <a:pt x="40" y="132"/>
                    <a:pt x="47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7" y="120"/>
                    <a:pt x="44" y="112"/>
                    <a:pt x="41" y="103"/>
                  </a:cubicBezTo>
                  <a:cubicBezTo>
                    <a:pt x="36" y="94"/>
                    <a:pt x="33" y="84"/>
                    <a:pt x="32" y="74"/>
                  </a:cubicBezTo>
                  <a:cubicBezTo>
                    <a:pt x="30" y="54"/>
                    <a:pt x="31" y="34"/>
                    <a:pt x="31" y="14"/>
                  </a:cubicBezTo>
                  <a:cubicBezTo>
                    <a:pt x="31" y="13"/>
                    <a:pt x="29" y="13"/>
                    <a:pt x="29" y="14"/>
                  </a:cubicBezTo>
                  <a:cubicBezTo>
                    <a:pt x="26" y="35"/>
                    <a:pt x="24" y="57"/>
                    <a:pt x="27" y="78"/>
                  </a:cubicBezTo>
                  <a:cubicBezTo>
                    <a:pt x="28" y="89"/>
                    <a:pt x="29" y="101"/>
                    <a:pt x="32" y="112"/>
                  </a:cubicBezTo>
                  <a:cubicBezTo>
                    <a:pt x="33" y="117"/>
                    <a:pt x="34" y="122"/>
                    <a:pt x="35" y="127"/>
                  </a:cubicBezTo>
                  <a:cubicBezTo>
                    <a:pt x="37" y="131"/>
                    <a:pt x="38" y="135"/>
                    <a:pt x="38" y="140"/>
                  </a:cubicBezTo>
                  <a:cubicBezTo>
                    <a:pt x="38" y="140"/>
                    <a:pt x="39" y="139"/>
                    <a:pt x="39" y="139"/>
                  </a:cubicBezTo>
                  <a:cubicBezTo>
                    <a:pt x="28" y="132"/>
                    <a:pt x="23" y="120"/>
                    <a:pt x="16" y="109"/>
                  </a:cubicBezTo>
                  <a:cubicBezTo>
                    <a:pt x="16" y="108"/>
                    <a:pt x="15" y="108"/>
                    <a:pt x="14" y="109"/>
                  </a:cubicBezTo>
                  <a:cubicBezTo>
                    <a:pt x="9" y="117"/>
                    <a:pt x="9" y="127"/>
                    <a:pt x="8" y="136"/>
                  </a:cubicBezTo>
                  <a:cubicBezTo>
                    <a:pt x="9" y="136"/>
                    <a:pt x="10" y="136"/>
                    <a:pt x="11" y="136"/>
                  </a:cubicBezTo>
                  <a:cubicBezTo>
                    <a:pt x="5" y="127"/>
                    <a:pt x="4" y="115"/>
                    <a:pt x="3" y="105"/>
                  </a:cubicBezTo>
                  <a:cubicBezTo>
                    <a:pt x="3" y="94"/>
                    <a:pt x="2" y="83"/>
                    <a:pt x="3" y="72"/>
                  </a:cubicBezTo>
                  <a:cubicBezTo>
                    <a:pt x="4" y="47"/>
                    <a:pt x="12" y="23"/>
                    <a:pt x="26" y="2"/>
                  </a:cubicBezTo>
                  <a:cubicBezTo>
                    <a:pt x="27" y="1"/>
                    <a:pt x="25" y="0"/>
                    <a:pt x="24" y="1"/>
                  </a:cubicBezTo>
                  <a:cubicBezTo>
                    <a:pt x="10" y="21"/>
                    <a:pt x="2" y="46"/>
                    <a:pt x="0" y="71"/>
                  </a:cubicBezTo>
                  <a:cubicBezTo>
                    <a:pt x="0" y="81"/>
                    <a:pt x="0" y="93"/>
                    <a:pt x="1" y="104"/>
                  </a:cubicBezTo>
                  <a:cubicBezTo>
                    <a:pt x="2" y="114"/>
                    <a:pt x="2" y="126"/>
                    <a:pt x="7" y="135"/>
                  </a:cubicBezTo>
                  <a:cubicBezTo>
                    <a:pt x="8" y="136"/>
                    <a:pt x="8" y="136"/>
                    <a:pt x="9" y="137"/>
                  </a:cubicBezTo>
                  <a:cubicBezTo>
                    <a:pt x="9" y="138"/>
                    <a:pt x="11" y="138"/>
                    <a:pt x="11" y="136"/>
                  </a:cubicBezTo>
                  <a:cubicBezTo>
                    <a:pt x="11" y="128"/>
                    <a:pt x="11" y="117"/>
                    <a:pt x="16" y="110"/>
                  </a:cubicBezTo>
                  <a:cubicBezTo>
                    <a:pt x="16" y="110"/>
                    <a:pt x="15" y="110"/>
                    <a:pt x="14" y="110"/>
                  </a:cubicBezTo>
                  <a:cubicBezTo>
                    <a:pt x="21" y="122"/>
                    <a:pt x="26" y="134"/>
                    <a:pt x="38" y="141"/>
                  </a:cubicBezTo>
                  <a:cubicBezTo>
                    <a:pt x="39" y="141"/>
                    <a:pt x="40" y="141"/>
                    <a:pt x="40" y="140"/>
                  </a:cubicBezTo>
                  <a:cubicBezTo>
                    <a:pt x="41" y="137"/>
                    <a:pt x="40" y="133"/>
                    <a:pt x="39" y="129"/>
                  </a:cubicBezTo>
                  <a:cubicBezTo>
                    <a:pt x="37" y="125"/>
                    <a:pt x="36" y="120"/>
                    <a:pt x="35" y="116"/>
                  </a:cubicBezTo>
                  <a:cubicBezTo>
                    <a:pt x="32" y="104"/>
                    <a:pt x="30" y="92"/>
                    <a:pt x="29" y="81"/>
                  </a:cubicBezTo>
                  <a:cubicBezTo>
                    <a:pt x="27" y="59"/>
                    <a:pt x="28" y="36"/>
                    <a:pt x="31" y="14"/>
                  </a:cubicBezTo>
                  <a:cubicBezTo>
                    <a:pt x="30" y="14"/>
                    <a:pt x="30" y="14"/>
                    <a:pt x="29" y="14"/>
                  </a:cubicBezTo>
                  <a:cubicBezTo>
                    <a:pt x="28" y="34"/>
                    <a:pt x="28" y="54"/>
                    <a:pt x="30" y="74"/>
                  </a:cubicBezTo>
                  <a:cubicBezTo>
                    <a:pt x="30" y="78"/>
                    <a:pt x="31" y="83"/>
                    <a:pt x="32" y="88"/>
                  </a:cubicBezTo>
                  <a:cubicBezTo>
                    <a:pt x="33" y="93"/>
                    <a:pt x="35" y="97"/>
                    <a:pt x="37" y="102"/>
                  </a:cubicBezTo>
                  <a:cubicBezTo>
                    <a:pt x="41" y="111"/>
                    <a:pt x="45" y="120"/>
                    <a:pt x="46" y="130"/>
                  </a:cubicBezTo>
                  <a:cubicBezTo>
                    <a:pt x="46" y="129"/>
                    <a:pt x="47" y="129"/>
                    <a:pt x="47" y="128"/>
                  </a:cubicBezTo>
                  <a:cubicBezTo>
                    <a:pt x="40" y="130"/>
                    <a:pt x="33" y="124"/>
                    <a:pt x="29" y="119"/>
                  </a:cubicBezTo>
                  <a:cubicBezTo>
                    <a:pt x="24" y="114"/>
                    <a:pt x="21" y="107"/>
                    <a:pt x="15" y="103"/>
                  </a:cubicBezTo>
                  <a:cubicBezTo>
                    <a:pt x="14" y="102"/>
                    <a:pt x="13" y="102"/>
                    <a:pt x="13" y="103"/>
                  </a:cubicBezTo>
                  <a:cubicBezTo>
                    <a:pt x="11" y="112"/>
                    <a:pt x="13" y="121"/>
                    <a:pt x="13" y="130"/>
                  </a:cubicBezTo>
                  <a:cubicBezTo>
                    <a:pt x="14" y="130"/>
                    <a:pt x="14" y="130"/>
                    <a:pt x="15" y="130"/>
                  </a:cubicBezTo>
                  <a:cubicBezTo>
                    <a:pt x="14" y="127"/>
                    <a:pt x="13" y="123"/>
                    <a:pt x="11" y="121"/>
                  </a:cubicBezTo>
                  <a:cubicBezTo>
                    <a:pt x="10" y="120"/>
                    <a:pt x="8" y="121"/>
                    <a:pt x="9" y="122"/>
                  </a:cubicBezTo>
                  <a:cubicBezTo>
                    <a:pt x="10" y="123"/>
                    <a:pt x="10" y="124"/>
                    <a:pt x="11" y="125"/>
                  </a:cubicBezTo>
                  <a:cubicBezTo>
                    <a:pt x="12" y="125"/>
                    <a:pt x="13" y="125"/>
                    <a:pt x="13" y="124"/>
                  </a:cubicBezTo>
                  <a:cubicBezTo>
                    <a:pt x="12" y="113"/>
                    <a:pt x="9" y="103"/>
                    <a:pt x="7" y="93"/>
                  </a:cubicBezTo>
                  <a:cubicBezTo>
                    <a:pt x="5" y="84"/>
                    <a:pt x="4" y="75"/>
                    <a:pt x="5" y="67"/>
                  </a:cubicBezTo>
                  <a:cubicBezTo>
                    <a:pt x="5" y="49"/>
                    <a:pt x="12" y="33"/>
                    <a:pt x="20" y="18"/>
                  </a:cubicBezTo>
                  <a:cubicBezTo>
                    <a:pt x="20" y="16"/>
                    <a:pt x="18" y="15"/>
                    <a:pt x="18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3" name="Freeform 566"/>
            <p:cNvSpPr/>
            <p:nvPr/>
          </p:nvSpPr>
          <p:spPr bwMode="auto">
            <a:xfrm>
              <a:off x="7032" y="2014"/>
              <a:ext cx="133" cy="71"/>
            </a:xfrm>
            <a:custGeom>
              <a:avLst/>
              <a:gdLst>
                <a:gd name="T0" fmla="*/ 29 w 103"/>
                <a:gd name="T1" fmla="*/ 54 h 55"/>
                <a:gd name="T2" fmla="*/ 102 w 103"/>
                <a:gd name="T3" fmla="*/ 34 h 55"/>
                <a:gd name="T4" fmla="*/ 102 w 103"/>
                <a:gd name="T5" fmla="*/ 32 h 55"/>
                <a:gd name="T6" fmla="*/ 65 w 103"/>
                <a:gd name="T7" fmla="*/ 25 h 55"/>
                <a:gd name="T8" fmla="*/ 66 w 103"/>
                <a:gd name="T9" fmla="*/ 27 h 55"/>
                <a:gd name="T10" fmla="*/ 77 w 103"/>
                <a:gd name="T11" fmla="*/ 18 h 55"/>
                <a:gd name="T12" fmla="*/ 91 w 103"/>
                <a:gd name="T13" fmla="*/ 12 h 55"/>
                <a:gd name="T14" fmla="*/ 100 w 103"/>
                <a:gd name="T15" fmla="*/ 5 h 55"/>
                <a:gd name="T16" fmla="*/ 98 w 103"/>
                <a:gd name="T17" fmla="*/ 0 h 55"/>
                <a:gd name="T18" fmla="*/ 92 w 103"/>
                <a:gd name="T19" fmla="*/ 0 h 55"/>
                <a:gd name="T20" fmla="*/ 82 w 103"/>
                <a:gd name="T21" fmla="*/ 3 h 55"/>
                <a:gd name="T22" fmla="*/ 65 w 103"/>
                <a:gd name="T23" fmla="*/ 9 h 55"/>
                <a:gd name="T24" fmla="*/ 30 w 103"/>
                <a:gd name="T25" fmla="*/ 27 h 55"/>
                <a:gd name="T26" fmla="*/ 2 w 103"/>
                <a:gd name="T27" fmla="*/ 48 h 55"/>
                <a:gd name="T28" fmla="*/ 3 w 103"/>
                <a:gd name="T29" fmla="*/ 49 h 55"/>
                <a:gd name="T30" fmla="*/ 19 w 103"/>
                <a:gd name="T31" fmla="*/ 34 h 55"/>
                <a:gd name="T32" fmla="*/ 41 w 103"/>
                <a:gd name="T33" fmla="*/ 24 h 55"/>
                <a:gd name="T34" fmla="*/ 87 w 103"/>
                <a:gd name="T35" fmla="*/ 4 h 55"/>
                <a:gd name="T36" fmla="*/ 86 w 103"/>
                <a:gd name="T37" fmla="*/ 2 h 55"/>
                <a:gd name="T38" fmla="*/ 64 w 103"/>
                <a:gd name="T39" fmla="*/ 20 h 55"/>
                <a:gd name="T40" fmla="*/ 64 w 103"/>
                <a:gd name="T41" fmla="*/ 21 h 55"/>
                <a:gd name="T42" fmla="*/ 94 w 103"/>
                <a:gd name="T43" fmla="*/ 33 h 55"/>
                <a:gd name="T44" fmla="*/ 94 w 103"/>
                <a:gd name="T45" fmla="*/ 32 h 55"/>
                <a:gd name="T46" fmla="*/ 77 w 103"/>
                <a:gd name="T47" fmla="*/ 42 h 55"/>
                <a:gd name="T48" fmla="*/ 78 w 103"/>
                <a:gd name="T49" fmla="*/ 45 h 55"/>
                <a:gd name="T50" fmla="*/ 96 w 103"/>
                <a:gd name="T51" fmla="*/ 33 h 55"/>
                <a:gd name="T52" fmla="*/ 96 w 103"/>
                <a:gd name="T53" fmla="*/ 32 h 55"/>
                <a:gd name="T54" fmla="*/ 82 w 103"/>
                <a:gd name="T55" fmla="*/ 25 h 55"/>
                <a:gd name="T56" fmla="*/ 66 w 103"/>
                <a:gd name="T57" fmla="*/ 20 h 55"/>
                <a:gd name="T58" fmla="*/ 66 w 103"/>
                <a:gd name="T59" fmla="*/ 21 h 55"/>
                <a:gd name="T60" fmla="*/ 88 w 103"/>
                <a:gd name="T61" fmla="*/ 4 h 55"/>
                <a:gd name="T62" fmla="*/ 86 w 103"/>
                <a:gd name="T63" fmla="*/ 2 h 55"/>
                <a:gd name="T64" fmla="*/ 39 w 103"/>
                <a:gd name="T65" fmla="*/ 22 h 55"/>
                <a:gd name="T66" fmla="*/ 17 w 103"/>
                <a:gd name="T67" fmla="*/ 33 h 55"/>
                <a:gd name="T68" fmla="*/ 1 w 103"/>
                <a:gd name="T69" fmla="*/ 48 h 55"/>
                <a:gd name="T70" fmla="*/ 3 w 103"/>
                <a:gd name="T71" fmla="*/ 49 h 55"/>
                <a:gd name="T72" fmla="*/ 69 w 103"/>
                <a:gd name="T73" fmla="*/ 9 h 55"/>
                <a:gd name="T74" fmla="*/ 87 w 103"/>
                <a:gd name="T75" fmla="*/ 3 h 55"/>
                <a:gd name="T76" fmla="*/ 96 w 103"/>
                <a:gd name="T77" fmla="*/ 2 h 55"/>
                <a:gd name="T78" fmla="*/ 98 w 103"/>
                <a:gd name="T79" fmla="*/ 4 h 55"/>
                <a:gd name="T80" fmla="*/ 88 w 103"/>
                <a:gd name="T81" fmla="*/ 11 h 55"/>
                <a:gd name="T82" fmla="*/ 74 w 103"/>
                <a:gd name="T83" fmla="*/ 16 h 55"/>
                <a:gd name="T84" fmla="*/ 64 w 103"/>
                <a:gd name="T85" fmla="*/ 26 h 55"/>
                <a:gd name="T86" fmla="*/ 64 w 103"/>
                <a:gd name="T87" fmla="*/ 27 h 55"/>
                <a:gd name="T88" fmla="*/ 101 w 103"/>
                <a:gd name="T89" fmla="*/ 34 h 55"/>
                <a:gd name="T90" fmla="*/ 101 w 103"/>
                <a:gd name="T91" fmla="*/ 32 h 55"/>
                <a:gd name="T92" fmla="*/ 63 w 103"/>
                <a:gd name="T93" fmla="*/ 37 h 55"/>
                <a:gd name="T94" fmla="*/ 27 w 103"/>
                <a:gd name="T95" fmla="*/ 52 h 55"/>
                <a:gd name="T96" fmla="*/ 29 w 103"/>
                <a:gd name="T97" fmla="*/ 5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3" h="55">
                  <a:moveTo>
                    <a:pt x="29" y="54"/>
                  </a:moveTo>
                  <a:cubicBezTo>
                    <a:pt x="49" y="36"/>
                    <a:pt x="77" y="40"/>
                    <a:pt x="102" y="34"/>
                  </a:cubicBezTo>
                  <a:cubicBezTo>
                    <a:pt x="103" y="34"/>
                    <a:pt x="103" y="32"/>
                    <a:pt x="102" y="32"/>
                  </a:cubicBezTo>
                  <a:cubicBezTo>
                    <a:pt x="90" y="28"/>
                    <a:pt x="77" y="30"/>
                    <a:pt x="65" y="25"/>
                  </a:cubicBezTo>
                  <a:cubicBezTo>
                    <a:pt x="65" y="26"/>
                    <a:pt x="66" y="26"/>
                    <a:pt x="66" y="27"/>
                  </a:cubicBezTo>
                  <a:cubicBezTo>
                    <a:pt x="67" y="21"/>
                    <a:pt x="73" y="19"/>
                    <a:pt x="77" y="18"/>
                  </a:cubicBezTo>
                  <a:cubicBezTo>
                    <a:pt x="82" y="16"/>
                    <a:pt x="86" y="15"/>
                    <a:pt x="91" y="12"/>
                  </a:cubicBezTo>
                  <a:cubicBezTo>
                    <a:pt x="94" y="11"/>
                    <a:pt x="98" y="9"/>
                    <a:pt x="100" y="5"/>
                  </a:cubicBezTo>
                  <a:cubicBezTo>
                    <a:pt x="102" y="3"/>
                    <a:pt x="101" y="0"/>
                    <a:pt x="98" y="0"/>
                  </a:cubicBezTo>
                  <a:cubicBezTo>
                    <a:pt x="96" y="0"/>
                    <a:pt x="94" y="0"/>
                    <a:pt x="92" y="0"/>
                  </a:cubicBezTo>
                  <a:cubicBezTo>
                    <a:pt x="88" y="1"/>
                    <a:pt x="85" y="1"/>
                    <a:pt x="82" y="3"/>
                  </a:cubicBezTo>
                  <a:cubicBezTo>
                    <a:pt x="76" y="4"/>
                    <a:pt x="71" y="6"/>
                    <a:pt x="65" y="9"/>
                  </a:cubicBezTo>
                  <a:cubicBezTo>
                    <a:pt x="53" y="13"/>
                    <a:pt x="41" y="20"/>
                    <a:pt x="30" y="27"/>
                  </a:cubicBezTo>
                  <a:cubicBezTo>
                    <a:pt x="20" y="33"/>
                    <a:pt x="11" y="40"/>
                    <a:pt x="2" y="48"/>
                  </a:cubicBezTo>
                  <a:cubicBezTo>
                    <a:pt x="2" y="48"/>
                    <a:pt x="2" y="49"/>
                    <a:pt x="3" y="49"/>
                  </a:cubicBezTo>
                  <a:cubicBezTo>
                    <a:pt x="6" y="42"/>
                    <a:pt x="13" y="38"/>
                    <a:pt x="19" y="34"/>
                  </a:cubicBezTo>
                  <a:cubicBezTo>
                    <a:pt x="26" y="30"/>
                    <a:pt x="33" y="27"/>
                    <a:pt x="41" y="24"/>
                  </a:cubicBezTo>
                  <a:cubicBezTo>
                    <a:pt x="56" y="17"/>
                    <a:pt x="70" y="6"/>
                    <a:pt x="87" y="4"/>
                  </a:cubicBezTo>
                  <a:cubicBezTo>
                    <a:pt x="87" y="3"/>
                    <a:pt x="86" y="3"/>
                    <a:pt x="86" y="2"/>
                  </a:cubicBezTo>
                  <a:cubicBezTo>
                    <a:pt x="79" y="9"/>
                    <a:pt x="71" y="12"/>
                    <a:pt x="64" y="20"/>
                  </a:cubicBezTo>
                  <a:cubicBezTo>
                    <a:pt x="64" y="20"/>
                    <a:pt x="64" y="21"/>
                    <a:pt x="64" y="21"/>
                  </a:cubicBezTo>
                  <a:cubicBezTo>
                    <a:pt x="72" y="29"/>
                    <a:pt x="88" y="24"/>
                    <a:pt x="94" y="33"/>
                  </a:cubicBezTo>
                  <a:cubicBezTo>
                    <a:pt x="94" y="33"/>
                    <a:pt x="94" y="33"/>
                    <a:pt x="94" y="32"/>
                  </a:cubicBezTo>
                  <a:cubicBezTo>
                    <a:pt x="91" y="38"/>
                    <a:pt x="83" y="40"/>
                    <a:pt x="77" y="42"/>
                  </a:cubicBezTo>
                  <a:cubicBezTo>
                    <a:pt x="76" y="43"/>
                    <a:pt x="77" y="45"/>
                    <a:pt x="78" y="45"/>
                  </a:cubicBezTo>
                  <a:cubicBezTo>
                    <a:pt x="84" y="42"/>
                    <a:pt x="92" y="40"/>
                    <a:pt x="96" y="33"/>
                  </a:cubicBezTo>
                  <a:cubicBezTo>
                    <a:pt x="96" y="33"/>
                    <a:pt x="96" y="33"/>
                    <a:pt x="96" y="32"/>
                  </a:cubicBezTo>
                  <a:cubicBezTo>
                    <a:pt x="93" y="27"/>
                    <a:pt x="88" y="26"/>
                    <a:pt x="82" y="25"/>
                  </a:cubicBezTo>
                  <a:cubicBezTo>
                    <a:pt x="77" y="24"/>
                    <a:pt x="70" y="24"/>
                    <a:pt x="66" y="20"/>
                  </a:cubicBezTo>
                  <a:cubicBezTo>
                    <a:pt x="66" y="20"/>
                    <a:pt x="66" y="21"/>
                    <a:pt x="66" y="21"/>
                  </a:cubicBezTo>
                  <a:cubicBezTo>
                    <a:pt x="72" y="14"/>
                    <a:pt x="81" y="10"/>
                    <a:pt x="88" y="4"/>
                  </a:cubicBezTo>
                  <a:cubicBezTo>
                    <a:pt x="89" y="3"/>
                    <a:pt x="88" y="1"/>
                    <a:pt x="86" y="2"/>
                  </a:cubicBezTo>
                  <a:cubicBezTo>
                    <a:pt x="69" y="4"/>
                    <a:pt x="55" y="15"/>
                    <a:pt x="39" y="22"/>
                  </a:cubicBezTo>
                  <a:cubicBezTo>
                    <a:pt x="32" y="26"/>
                    <a:pt x="24" y="29"/>
                    <a:pt x="17" y="33"/>
                  </a:cubicBezTo>
                  <a:cubicBezTo>
                    <a:pt x="11" y="37"/>
                    <a:pt x="4" y="41"/>
                    <a:pt x="1" y="48"/>
                  </a:cubicBezTo>
                  <a:cubicBezTo>
                    <a:pt x="0" y="49"/>
                    <a:pt x="2" y="50"/>
                    <a:pt x="3" y="49"/>
                  </a:cubicBezTo>
                  <a:cubicBezTo>
                    <a:pt x="23" y="33"/>
                    <a:pt x="45" y="19"/>
                    <a:pt x="69" y="9"/>
                  </a:cubicBezTo>
                  <a:cubicBezTo>
                    <a:pt x="75" y="7"/>
                    <a:pt x="81" y="5"/>
                    <a:pt x="87" y="3"/>
                  </a:cubicBezTo>
                  <a:cubicBezTo>
                    <a:pt x="90" y="3"/>
                    <a:pt x="93" y="2"/>
                    <a:pt x="96" y="2"/>
                  </a:cubicBezTo>
                  <a:cubicBezTo>
                    <a:pt x="98" y="2"/>
                    <a:pt x="100" y="2"/>
                    <a:pt x="98" y="4"/>
                  </a:cubicBezTo>
                  <a:cubicBezTo>
                    <a:pt x="97" y="7"/>
                    <a:pt x="92" y="10"/>
                    <a:pt x="88" y="11"/>
                  </a:cubicBezTo>
                  <a:cubicBezTo>
                    <a:pt x="84" y="13"/>
                    <a:pt x="78" y="14"/>
                    <a:pt x="74" y="16"/>
                  </a:cubicBezTo>
                  <a:cubicBezTo>
                    <a:pt x="69" y="18"/>
                    <a:pt x="65" y="21"/>
                    <a:pt x="64" y="26"/>
                  </a:cubicBezTo>
                  <a:cubicBezTo>
                    <a:pt x="63" y="27"/>
                    <a:pt x="64" y="27"/>
                    <a:pt x="64" y="27"/>
                  </a:cubicBezTo>
                  <a:cubicBezTo>
                    <a:pt x="76" y="33"/>
                    <a:pt x="89" y="30"/>
                    <a:pt x="101" y="34"/>
                  </a:cubicBezTo>
                  <a:cubicBezTo>
                    <a:pt x="101" y="34"/>
                    <a:pt x="101" y="33"/>
                    <a:pt x="101" y="32"/>
                  </a:cubicBezTo>
                  <a:cubicBezTo>
                    <a:pt x="89" y="35"/>
                    <a:pt x="75" y="35"/>
                    <a:pt x="63" y="37"/>
                  </a:cubicBezTo>
                  <a:cubicBezTo>
                    <a:pt x="50" y="39"/>
                    <a:pt x="37" y="43"/>
                    <a:pt x="27" y="52"/>
                  </a:cubicBezTo>
                  <a:cubicBezTo>
                    <a:pt x="26" y="53"/>
                    <a:pt x="28" y="55"/>
                    <a:pt x="29" y="5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4" name="Freeform 567"/>
            <p:cNvSpPr/>
            <p:nvPr/>
          </p:nvSpPr>
          <p:spPr bwMode="auto">
            <a:xfrm>
              <a:off x="6849" y="1655"/>
              <a:ext cx="369" cy="437"/>
            </a:xfrm>
            <a:custGeom>
              <a:avLst/>
              <a:gdLst>
                <a:gd name="T0" fmla="*/ 79 w 285"/>
                <a:gd name="T1" fmla="*/ 89 h 338"/>
                <a:gd name="T2" fmla="*/ 69 w 285"/>
                <a:gd name="T3" fmla="*/ 100 h 338"/>
                <a:gd name="T4" fmla="*/ 44 w 285"/>
                <a:gd name="T5" fmla="*/ 160 h 338"/>
                <a:gd name="T6" fmla="*/ 17 w 285"/>
                <a:gd name="T7" fmla="*/ 221 h 338"/>
                <a:gd name="T8" fmla="*/ 0 w 285"/>
                <a:gd name="T9" fmla="*/ 257 h 338"/>
                <a:gd name="T10" fmla="*/ 62 w 285"/>
                <a:gd name="T11" fmla="*/ 135 h 338"/>
                <a:gd name="T12" fmla="*/ 106 w 285"/>
                <a:gd name="T13" fmla="*/ 40 h 338"/>
                <a:gd name="T14" fmla="*/ 209 w 285"/>
                <a:gd name="T15" fmla="*/ 15 h 338"/>
                <a:gd name="T16" fmla="*/ 257 w 285"/>
                <a:gd name="T17" fmla="*/ 40 h 338"/>
                <a:gd name="T18" fmla="*/ 282 w 285"/>
                <a:gd name="T19" fmla="*/ 66 h 338"/>
                <a:gd name="T20" fmla="*/ 188 w 285"/>
                <a:gd name="T21" fmla="*/ 206 h 338"/>
                <a:gd name="T22" fmla="*/ 135 w 285"/>
                <a:gd name="T23" fmla="*/ 275 h 338"/>
                <a:gd name="T24" fmla="*/ 108 w 285"/>
                <a:gd name="T25" fmla="*/ 324 h 338"/>
                <a:gd name="T26" fmla="*/ 110 w 285"/>
                <a:gd name="T27" fmla="*/ 325 h 338"/>
                <a:gd name="T28" fmla="*/ 207 w 285"/>
                <a:gd name="T29" fmla="*/ 178 h 338"/>
                <a:gd name="T30" fmla="*/ 264 w 285"/>
                <a:gd name="T31" fmla="*/ 110 h 338"/>
                <a:gd name="T32" fmla="*/ 285 w 285"/>
                <a:gd name="T33" fmla="*/ 83 h 338"/>
                <a:gd name="T34" fmla="*/ 259 w 285"/>
                <a:gd name="T35" fmla="*/ 38 h 338"/>
                <a:gd name="T36" fmla="*/ 174 w 285"/>
                <a:gd name="T37" fmla="*/ 14 h 338"/>
                <a:gd name="T38" fmla="*/ 130 w 285"/>
                <a:gd name="T39" fmla="*/ 28 h 338"/>
                <a:gd name="T40" fmla="*/ 103 w 285"/>
                <a:gd name="T41" fmla="*/ 62 h 338"/>
                <a:gd name="T42" fmla="*/ 86 w 285"/>
                <a:gd name="T43" fmla="*/ 100 h 338"/>
                <a:gd name="T44" fmla="*/ 60 w 285"/>
                <a:gd name="T45" fmla="*/ 137 h 338"/>
                <a:gd name="T46" fmla="*/ 65 w 285"/>
                <a:gd name="T47" fmla="*/ 123 h 338"/>
                <a:gd name="T48" fmla="*/ 94 w 285"/>
                <a:gd name="T49" fmla="*/ 68 h 338"/>
                <a:gd name="T50" fmla="*/ 151 w 285"/>
                <a:gd name="T51" fmla="*/ 12 h 338"/>
                <a:gd name="T52" fmla="*/ 238 w 285"/>
                <a:gd name="T53" fmla="*/ 21 h 338"/>
                <a:gd name="T54" fmla="*/ 268 w 285"/>
                <a:gd name="T55" fmla="*/ 85 h 338"/>
                <a:gd name="T56" fmla="*/ 258 w 285"/>
                <a:gd name="T57" fmla="*/ 118 h 338"/>
                <a:gd name="T58" fmla="*/ 151 w 285"/>
                <a:gd name="T59" fmla="*/ 260 h 338"/>
                <a:gd name="T60" fmla="*/ 106 w 285"/>
                <a:gd name="T61" fmla="*/ 337 h 338"/>
                <a:gd name="T62" fmla="*/ 206 w 285"/>
                <a:gd name="T63" fmla="*/ 189 h 338"/>
                <a:gd name="T64" fmla="*/ 271 w 285"/>
                <a:gd name="T65" fmla="*/ 89 h 338"/>
                <a:gd name="T66" fmla="*/ 244 w 285"/>
                <a:gd name="T67" fmla="*/ 23 h 338"/>
                <a:gd name="T68" fmla="*/ 161 w 285"/>
                <a:gd name="T69" fmla="*/ 6 h 338"/>
                <a:gd name="T70" fmla="*/ 103 w 285"/>
                <a:gd name="T71" fmla="*/ 50 h 338"/>
                <a:gd name="T72" fmla="*/ 59 w 285"/>
                <a:gd name="T73" fmla="*/ 139 h 338"/>
                <a:gd name="T74" fmla="*/ 81 w 285"/>
                <a:gd name="T75" fmla="*/ 112 h 338"/>
                <a:gd name="T76" fmla="*/ 100 w 285"/>
                <a:gd name="T77" fmla="*/ 76 h 338"/>
                <a:gd name="T78" fmla="*/ 112 w 285"/>
                <a:gd name="T79" fmla="*/ 45 h 338"/>
                <a:gd name="T80" fmla="*/ 138 w 285"/>
                <a:gd name="T81" fmla="*/ 27 h 338"/>
                <a:gd name="T82" fmla="*/ 273 w 285"/>
                <a:gd name="T83" fmla="*/ 59 h 338"/>
                <a:gd name="T84" fmla="*/ 273 w 285"/>
                <a:gd name="T85" fmla="*/ 98 h 338"/>
                <a:gd name="T86" fmla="*/ 229 w 285"/>
                <a:gd name="T87" fmla="*/ 148 h 338"/>
                <a:gd name="T88" fmla="*/ 149 w 285"/>
                <a:gd name="T89" fmla="*/ 255 h 338"/>
                <a:gd name="T90" fmla="*/ 108 w 285"/>
                <a:gd name="T91" fmla="*/ 324 h 338"/>
                <a:gd name="T92" fmla="*/ 120 w 285"/>
                <a:gd name="T93" fmla="*/ 298 h 338"/>
                <a:gd name="T94" fmla="*/ 164 w 285"/>
                <a:gd name="T95" fmla="*/ 240 h 338"/>
                <a:gd name="T96" fmla="*/ 284 w 285"/>
                <a:gd name="T97" fmla="*/ 66 h 338"/>
                <a:gd name="T98" fmla="*/ 258 w 285"/>
                <a:gd name="T99" fmla="*/ 38 h 338"/>
                <a:gd name="T100" fmla="*/ 193 w 285"/>
                <a:gd name="T101" fmla="*/ 10 h 338"/>
                <a:gd name="T102" fmla="*/ 99 w 285"/>
                <a:gd name="T103" fmla="*/ 46 h 338"/>
                <a:gd name="T104" fmla="*/ 16 w 285"/>
                <a:gd name="T105" fmla="*/ 236 h 338"/>
                <a:gd name="T106" fmla="*/ 2 w 285"/>
                <a:gd name="T107" fmla="*/ 257 h 338"/>
                <a:gd name="T108" fmla="*/ 16 w 285"/>
                <a:gd name="T109" fmla="*/ 227 h 338"/>
                <a:gd name="T110" fmla="*/ 69 w 285"/>
                <a:gd name="T111" fmla="*/ 107 h 338"/>
                <a:gd name="T112" fmla="*/ 77 w 285"/>
                <a:gd name="T113" fmla="*/ 89 h 338"/>
                <a:gd name="T114" fmla="*/ 14 w 285"/>
                <a:gd name="T115" fmla="*/ 233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5" h="338">
                  <a:moveTo>
                    <a:pt x="14" y="233"/>
                  </a:moveTo>
                  <a:cubicBezTo>
                    <a:pt x="44" y="189"/>
                    <a:pt x="66" y="140"/>
                    <a:pt x="79" y="89"/>
                  </a:cubicBezTo>
                  <a:cubicBezTo>
                    <a:pt x="79" y="88"/>
                    <a:pt x="78" y="87"/>
                    <a:pt x="77" y="88"/>
                  </a:cubicBezTo>
                  <a:cubicBezTo>
                    <a:pt x="73" y="91"/>
                    <a:pt x="71" y="96"/>
                    <a:pt x="69" y="100"/>
                  </a:cubicBezTo>
                  <a:cubicBezTo>
                    <a:pt x="67" y="106"/>
                    <a:pt x="64" y="112"/>
                    <a:pt x="61" y="119"/>
                  </a:cubicBezTo>
                  <a:cubicBezTo>
                    <a:pt x="55" y="132"/>
                    <a:pt x="50" y="146"/>
                    <a:pt x="44" y="160"/>
                  </a:cubicBezTo>
                  <a:cubicBezTo>
                    <a:pt x="38" y="174"/>
                    <a:pt x="32" y="187"/>
                    <a:pt x="26" y="201"/>
                  </a:cubicBezTo>
                  <a:cubicBezTo>
                    <a:pt x="23" y="208"/>
                    <a:pt x="20" y="215"/>
                    <a:pt x="17" y="221"/>
                  </a:cubicBezTo>
                  <a:cubicBezTo>
                    <a:pt x="14" y="226"/>
                    <a:pt x="11" y="231"/>
                    <a:pt x="9" y="236"/>
                  </a:cubicBezTo>
                  <a:cubicBezTo>
                    <a:pt x="5" y="242"/>
                    <a:pt x="1" y="249"/>
                    <a:pt x="0" y="257"/>
                  </a:cubicBezTo>
                  <a:cubicBezTo>
                    <a:pt x="0" y="258"/>
                    <a:pt x="1" y="259"/>
                    <a:pt x="2" y="258"/>
                  </a:cubicBezTo>
                  <a:cubicBezTo>
                    <a:pt x="33" y="223"/>
                    <a:pt x="47" y="178"/>
                    <a:pt x="62" y="135"/>
                  </a:cubicBezTo>
                  <a:cubicBezTo>
                    <a:pt x="69" y="112"/>
                    <a:pt x="77" y="91"/>
                    <a:pt x="88" y="70"/>
                  </a:cubicBezTo>
                  <a:cubicBezTo>
                    <a:pt x="93" y="59"/>
                    <a:pt x="99" y="49"/>
                    <a:pt x="106" y="40"/>
                  </a:cubicBezTo>
                  <a:cubicBezTo>
                    <a:pt x="114" y="31"/>
                    <a:pt x="124" y="24"/>
                    <a:pt x="135" y="19"/>
                  </a:cubicBezTo>
                  <a:cubicBezTo>
                    <a:pt x="159" y="9"/>
                    <a:pt x="184" y="9"/>
                    <a:pt x="209" y="15"/>
                  </a:cubicBezTo>
                  <a:cubicBezTo>
                    <a:pt x="220" y="18"/>
                    <a:pt x="232" y="22"/>
                    <a:pt x="242" y="28"/>
                  </a:cubicBezTo>
                  <a:cubicBezTo>
                    <a:pt x="248" y="32"/>
                    <a:pt x="253" y="36"/>
                    <a:pt x="257" y="40"/>
                  </a:cubicBezTo>
                  <a:cubicBezTo>
                    <a:pt x="261" y="45"/>
                    <a:pt x="265" y="50"/>
                    <a:pt x="268" y="54"/>
                  </a:cubicBezTo>
                  <a:cubicBezTo>
                    <a:pt x="272" y="59"/>
                    <a:pt x="277" y="63"/>
                    <a:pt x="282" y="66"/>
                  </a:cubicBezTo>
                  <a:cubicBezTo>
                    <a:pt x="282" y="66"/>
                    <a:pt x="281" y="65"/>
                    <a:pt x="281" y="64"/>
                  </a:cubicBezTo>
                  <a:cubicBezTo>
                    <a:pt x="259" y="117"/>
                    <a:pt x="224" y="162"/>
                    <a:pt x="188" y="206"/>
                  </a:cubicBezTo>
                  <a:cubicBezTo>
                    <a:pt x="179" y="218"/>
                    <a:pt x="169" y="229"/>
                    <a:pt x="160" y="241"/>
                  </a:cubicBezTo>
                  <a:cubicBezTo>
                    <a:pt x="152" y="252"/>
                    <a:pt x="143" y="263"/>
                    <a:pt x="135" y="275"/>
                  </a:cubicBezTo>
                  <a:cubicBezTo>
                    <a:pt x="129" y="282"/>
                    <a:pt x="123" y="290"/>
                    <a:pt x="117" y="298"/>
                  </a:cubicBezTo>
                  <a:cubicBezTo>
                    <a:pt x="112" y="306"/>
                    <a:pt x="108" y="314"/>
                    <a:pt x="108" y="324"/>
                  </a:cubicBezTo>
                  <a:cubicBezTo>
                    <a:pt x="108" y="324"/>
                    <a:pt x="108" y="324"/>
                    <a:pt x="108" y="325"/>
                  </a:cubicBezTo>
                  <a:cubicBezTo>
                    <a:pt x="108" y="326"/>
                    <a:pt x="109" y="326"/>
                    <a:pt x="110" y="325"/>
                  </a:cubicBezTo>
                  <a:cubicBezTo>
                    <a:pt x="126" y="302"/>
                    <a:pt x="139" y="275"/>
                    <a:pt x="155" y="251"/>
                  </a:cubicBezTo>
                  <a:cubicBezTo>
                    <a:pt x="170" y="225"/>
                    <a:pt x="188" y="201"/>
                    <a:pt x="207" y="178"/>
                  </a:cubicBezTo>
                  <a:cubicBezTo>
                    <a:pt x="216" y="167"/>
                    <a:pt x="225" y="155"/>
                    <a:pt x="235" y="144"/>
                  </a:cubicBezTo>
                  <a:cubicBezTo>
                    <a:pt x="245" y="132"/>
                    <a:pt x="254" y="121"/>
                    <a:pt x="264" y="110"/>
                  </a:cubicBezTo>
                  <a:cubicBezTo>
                    <a:pt x="269" y="105"/>
                    <a:pt x="274" y="100"/>
                    <a:pt x="280" y="95"/>
                  </a:cubicBezTo>
                  <a:cubicBezTo>
                    <a:pt x="283" y="92"/>
                    <a:pt x="285" y="88"/>
                    <a:pt x="285" y="83"/>
                  </a:cubicBezTo>
                  <a:cubicBezTo>
                    <a:pt x="285" y="75"/>
                    <a:pt x="280" y="66"/>
                    <a:pt x="275" y="58"/>
                  </a:cubicBezTo>
                  <a:cubicBezTo>
                    <a:pt x="271" y="51"/>
                    <a:pt x="265" y="44"/>
                    <a:pt x="259" y="38"/>
                  </a:cubicBezTo>
                  <a:cubicBezTo>
                    <a:pt x="252" y="31"/>
                    <a:pt x="243" y="25"/>
                    <a:pt x="234" y="21"/>
                  </a:cubicBezTo>
                  <a:cubicBezTo>
                    <a:pt x="215" y="13"/>
                    <a:pt x="194" y="11"/>
                    <a:pt x="174" y="14"/>
                  </a:cubicBezTo>
                  <a:cubicBezTo>
                    <a:pt x="164" y="15"/>
                    <a:pt x="154" y="18"/>
                    <a:pt x="144" y="22"/>
                  </a:cubicBezTo>
                  <a:cubicBezTo>
                    <a:pt x="139" y="24"/>
                    <a:pt x="134" y="25"/>
                    <a:pt x="130" y="28"/>
                  </a:cubicBezTo>
                  <a:cubicBezTo>
                    <a:pt x="125" y="30"/>
                    <a:pt x="120" y="32"/>
                    <a:pt x="117" y="36"/>
                  </a:cubicBezTo>
                  <a:cubicBezTo>
                    <a:pt x="108" y="42"/>
                    <a:pt x="106" y="53"/>
                    <a:pt x="103" y="62"/>
                  </a:cubicBezTo>
                  <a:cubicBezTo>
                    <a:pt x="101" y="69"/>
                    <a:pt x="98" y="75"/>
                    <a:pt x="95" y="81"/>
                  </a:cubicBezTo>
                  <a:cubicBezTo>
                    <a:pt x="92" y="88"/>
                    <a:pt x="89" y="94"/>
                    <a:pt x="86" y="100"/>
                  </a:cubicBezTo>
                  <a:cubicBezTo>
                    <a:pt x="82" y="107"/>
                    <a:pt x="78" y="113"/>
                    <a:pt x="74" y="120"/>
                  </a:cubicBezTo>
                  <a:cubicBezTo>
                    <a:pt x="70" y="126"/>
                    <a:pt x="66" y="133"/>
                    <a:pt x="60" y="137"/>
                  </a:cubicBezTo>
                  <a:cubicBezTo>
                    <a:pt x="60" y="137"/>
                    <a:pt x="61" y="138"/>
                    <a:pt x="62" y="138"/>
                  </a:cubicBezTo>
                  <a:cubicBezTo>
                    <a:pt x="60" y="133"/>
                    <a:pt x="63" y="127"/>
                    <a:pt x="65" y="123"/>
                  </a:cubicBezTo>
                  <a:cubicBezTo>
                    <a:pt x="68" y="117"/>
                    <a:pt x="71" y="111"/>
                    <a:pt x="73" y="106"/>
                  </a:cubicBezTo>
                  <a:cubicBezTo>
                    <a:pt x="80" y="93"/>
                    <a:pt x="87" y="80"/>
                    <a:pt x="94" y="68"/>
                  </a:cubicBezTo>
                  <a:cubicBezTo>
                    <a:pt x="102" y="56"/>
                    <a:pt x="110" y="44"/>
                    <a:pt x="120" y="34"/>
                  </a:cubicBezTo>
                  <a:cubicBezTo>
                    <a:pt x="129" y="25"/>
                    <a:pt x="139" y="17"/>
                    <a:pt x="151" y="12"/>
                  </a:cubicBezTo>
                  <a:cubicBezTo>
                    <a:pt x="170" y="4"/>
                    <a:pt x="192" y="2"/>
                    <a:pt x="212" y="7"/>
                  </a:cubicBezTo>
                  <a:cubicBezTo>
                    <a:pt x="222" y="10"/>
                    <a:pt x="231" y="14"/>
                    <a:pt x="238" y="21"/>
                  </a:cubicBezTo>
                  <a:cubicBezTo>
                    <a:pt x="247" y="28"/>
                    <a:pt x="252" y="37"/>
                    <a:pt x="256" y="47"/>
                  </a:cubicBezTo>
                  <a:cubicBezTo>
                    <a:pt x="261" y="59"/>
                    <a:pt x="266" y="72"/>
                    <a:pt x="268" y="85"/>
                  </a:cubicBezTo>
                  <a:cubicBezTo>
                    <a:pt x="269" y="91"/>
                    <a:pt x="269" y="97"/>
                    <a:pt x="267" y="103"/>
                  </a:cubicBezTo>
                  <a:cubicBezTo>
                    <a:pt x="265" y="109"/>
                    <a:pt x="262" y="114"/>
                    <a:pt x="258" y="118"/>
                  </a:cubicBezTo>
                  <a:cubicBezTo>
                    <a:pt x="241" y="143"/>
                    <a:pt x="222" y="165"/>
                    <a:pt x="203" y="189"/>
                  </a:cubicBezTo>
                  <a:cubicBezTo>
                    <a:pt x="185" y="212"/>
                    <a:pt x="167" y="236"/>
                    <a:pt x="151" y="260"/>
                  </a:cubicBezTo>
                  <a:cubicBezTo>
                    <a:pt x="134" y="285"/>
                    <a:pt x="119" y="310"/>
                    <a:pt x="104" y="336"/>
                  </a:cubicBezTo>
                  <a:cubicBezTo>
                    <a:pt x="103" y="337"/>
                    <a:pt x="105" y="338"/>
                    <a:pt x="106" y="337"/>
                  </a:cubicBezTo>
                  <a:cubicBezTo>
                    <a:pt x="120" y="311"/>
                    <a:pt x="136" y="286"/>
                    <a:pt x="153" y="261"/>
                  </a:cubicBezTo>
                  <a:cubicBezTo>
                    <a:pt x="169" y="236"/>
                    <a:pt x="187" y="212"/>
                    <a:pt x="206" y="189"/>
                  </a:cubicBezTo>
                  <a:cubicBezTo>
                    <a:pt x="224" y="166"/>
                    <a:pt x="243" y="143"/>
                    <a:pt x="260" y="119"/>
                  </a:cubicBezTo>
                  <a:cubicBezTo>
                    <a:pt x="267" y="110"/>
                    <a:pt x="272" y="101"/>
                    <a:pt x="271" y="89"/>
                  </a:cubicBezTo>
                  <a:cubicBezTo>
                    <a:pt x="269" y="76"/>
                    <a:pt x="265" y="63"/>
                    <a:pt x="260" y="51"/>
                  </a:cubicBezTo>
                  <a:cubicBezTo>
                    <a:pt x="257" y="40"/>
                    <a:pt x="252" y="31"/>
                    <a:pt x="244" y="23"/>
                  </a:cubicBezTo>
                  <a:cubicBezTo>
                    <a:pt x="238" y="16"/>
                    <a:pt x="229" y="11"/>
                    <a:pt x="220" y="7"/>
                  </a:cubicBezTo>
                  <a:cubicBezTo>
                    <a:pt x="202" y="0"/>
                    <a:pt x="180" y="1"/>
                    <a:pt x="161" y="6"/>
                  </a:cubicBezTo>
                  <a:cubicBezTo>
                    <a:pt x="151" y="9"/>
                    <a:pt x="140" y="14"/>
                    <a:pt x="131" y="20"/>
                  </a:cubicBezTo>
                  <a:cubicBezTo>
                    <a:pt x="120" y="28"/>
                    <a:pt x="111" y="39"/>
                    <a:pt x="103" y="50"/>
                  </a:cubicBezTo>
                  <a:cubicBezTo>
                    <a:pt x="87" y="72"/>
                    <a:pt x="75" y="97"/>
                    <a:pt x="63" y="122"/>
                  </a:cubicBezTo>
                  <a:cubicBezTo>
                    <a:pt x="61" y="127"/>
                    <a:pt x="58" y="133"/>
                    <a:pt x="59" y="139"/>
                  </a:cubicBezTo>
                  <a:cubicBezTo>
                    <a:pt x="59" y="139"/>
                    <a:pt x="60" y="140"/>
                    <a:pt x="61" y="139"/>
                  </a:cubicBezTo>
                  <a:cubicBezTo>
                    <a:pt x="71" y="133"/>
                    <a:pt x="75" y="122"/>
                    <a:pt x="81" y="112"/>
                  </a:cubicBezTo>
                  <a:cubicBezTo>
                    <a:pt x="84" y="107"/>
                    <a:pt x="88" y="101"/>
                    <a:pt x="91" y="95"/>
                  </a:cubicBezTo>
                  <a:cubicBezTo>
                    <a:pt x="94" y="89"/>
                    <a:pt x="97" y="83"/>
                    <a:pt x="100" y="76"/>
                  </a:cubicBezTo>
                  <a:cubicBezTo>
                    <a:pt x="102" y="71"/>
                    <a:pt x="105" y="65"/>
                    <a:pt x="107" y="59"/>
                  </a:cubicBezTo>
                  <a:cubicBezTo>
                    <a:pt x="108" y="54"/>
                    <a:pt x="109" y="49"/>
                    <a:pt x="112" y="45"/>
                  </a:cubicBezTo>
                  <a:cubicBezTo>
                    <a:pt x="115" y="40"/>
                    <a:pt x="119" y="36"/>
                    <a:pt x="124" y="34"/>
                  </a:cubicBezTo>
                  <a:cubicBezTo>
                    <a:pt x="129" y="31"/>
                    <a:pt x="133" y="29"/>
                    <a:pt x="138" y="27"/>
                  </a:cubicBezTo>
                  <a:cubicBezTo>
                    <a:pt x="176" y="10"/>
                    <a:pt x="225" y="9"/>
                    <a:pt x="257" y="39"/>
                  </a:cubicBezTo>
                  <a:cubicBezTo>
                    <a:pt x="263" y="45"/>
                    <a:pt x="268" y="52"/>
                    <a:pt x="273" y="59"/>
                  </a:cubicBezTo>
                  <a:cubicBezTo>
                    <a:pt x="277" y="67"/>
                    <a:pt x="283" y="76"/>
                    <a:pt x="282" y="85"/>
                  </a:cubicBezTo>
                  <a:cubicBezTo>
                    <a:pt x="282" y="91"/>
                    <a:pt x="277" y="94"/>
                    <a:pt x="273" y="98"/>
                  </a:cubicBezTo>
                  <a:cubicBezTo>
                    <a:pt x="268" y="103"/>
                    <a:pt x="262" y="109"/>
                    <a:pt x="257" y="114"/>
                  </a:cubicBezTo>
                  <a:cubicBezTo>
                    <a:pt x="247" y="125"/>
                    <a:pt x="238" y="137"/>
                    <a:pt x="229" y="148"/>
                  </a:cubicBezTo>
                  <a:cubicBezTo>
                    <a:pt x="209" y="171"/>
                    <a:pt x="191" y="194"/>
                    <a:pt x="174" y="218"/>
                  </a:cubicBezTo>
                  <a:cubicBezTo>
                    <a:pt x="165" y="230"/>
                    <a:pt x="157" y="242"/>
                    <a:pt x="149" y="255"/>
                  </a:cubicBezTo>
                  <a:cubicBezTo>
                    <a:pt x="142" y="267"/>
                    <a:pt x="135" y="280"/>
                    <a:pt x="127" y="293"/>
                  </a:cubicBezTo>
                  <a:cubicBezTo>
                    <a:pt x="121" y="303"/>
                    <a:pt x="115" y="314"/>
                    <a:pt x="108" y="324"/>
                  </a:cubicBezTo>
                  <a:cubicBezTo>
                    <a:pt x="108" y="324"/>
                    <a:pt x="109" y="324"/>
                    <a:pt x="110" y="325"/>
                  </a:cubicBezTo>
                  <a:cubicBezTo>
                    <a:pt x="109" y="315"/>
                    <a:pt x="115" y="306"/>
                    <a:pt x="120" y="298"/>
                  </a:cubicBezTo>
                  <a:cubicBezTo>
                    <a:pt x="125" y="290"/>
                    <a:pt x="132" y="283"/>
                    <a:pt x="138" y="275"/>
                  </a:cubicBezTo>
                  <a:cubicBezTo>
                    <a:pt x="146" y="263"/>
                    <a:pt x="155" y="251"/>
                    <a:pt x="164" y="240"/>
                  </a:cubicBezTo>
                  <a:cubicBezTo>
                    <a:pt x="173" y="228"/>
                    <a:pt x="183" y="217"/>
                    <a:pt x="192" y="205"/>
                  </a:cubicBezTo>
                  <a:cubicBezTo>
                    <a:pt x="227" y="162"/>
                    <a:pt x="261" y="117"/>
                    <a:pt x="284" y="66"/>
                  </a:cubicBezTo>
                  <a:cubicBezTo>
                    <a:pt x="284" y="65"/>
                    <a:pt x="284" y="64"/>
                    <a:pt x="283" y="64"/>
                  </a:cubicBezTo>
                  <a:cubicBezTo>
                    <a:pt x="272" y="58"/>
                    <a:pt x="266" y="47"/>
                    <a:pt x="258" y="38"/>
                  </a:cubicBezTo>
                  <a:cubicBezTo>
                    <a:pt x="250" y="30"/>
                    <a:pt x="239" y="23"/>
                    <a:pt x="229" y="19"/>
                  </a:cubicBezTo>
                  <a:cubicBezTo>
                    <a:pt x="217" y="14"/>
                    <a:pt x="205" y="12"/>
                    <a:pt x="193" y="10"/>
                  </a:cubicBezTo>
                  <a:cubicBezTo>
                    <a:pt x="182" y="8"/>
                    <a:pt x="169" y="8"/>
                    <a:pt x="158" y="10"/>
                  </a:cubicBezTo>
                  <a:cubicBezTo>
                    <a:pt x="134" y="14"/>
                    <a:pt x="112" y="26"/>
                    <a:pt x="99" y="46"/>
                  </a:cubicBezTo>
                  <a:cubicBezTo>
                    <a:pt x="86" y="65"/>
                    <a:pt x="77" y="86"/>
                    <a:pt x="69" y="108"/>
                  </a:cubicBezTo>
                  <a:cubicBezTo>
                    <a:pt x="53" y="151"/>
                    <a:pt x="41" y="197"/>
                    <a:pt x="16" y="236"/>
                  </a:cubicBezTo>
                  <a:cubicBezTo>
                    <a:pt x="11" y="243"/>
                    <a:pt x="6" y="250"/>
                    <a:pt x="0" y="257"/>
                  </a:cubicBezTo>
                  <a:cubicBezTo>
                    <a:pt x="1" y="257"/>
                    <a:pt x="1" y="257"/>
                    <a:pt x="2" y="257"/>
                  </a:cubicBezTo>
                  <a:cubicBezTo>
                    <a:pt x="3" y="252"/>
                    <a:pt x="5" y="247"/>
                    <a:pt x="8" y="242"/>
                  </a:cubicBezTo>
                  <a:cubicBezTo>
                    <a:pt x="11" y="237"/>
                    <a:pt x="13" y="232"/>
                    <a:pt x="16" y="227"/>
                  </a:cubicBezTo>
                  <a:cubicBezTo>
                    <a:pt x="23" y="215"/>
                    <a:pt x="28" y="202"/>
                    <a:pt x="34" y="189"/>
                  </a:cubicBezTo>
                  <a:cubicBezTo>
                    <a:pt x="45" y="162"/>
                    <a:pt x="57" y="134"/>
                    <a:pt x="69" y="107"/>
                  </a:cubicBezTo>
                  <a:cubicBezTo>
                    <a:pt x="71" y="102"/>
                    <a:pt x="73" y="94"/>
                    <a:pt x="78" y="90"/>
                  </a:cubicBezTo>
                  <a:cubicBezTo>
                    <a:pt x="78" y="90"/>
                    <a:pt x="77" y="89"/>
                    <a:pt x="77" y="89"/>
                  </a:cubicBezTo>
                  <a:cubicBezTo>
                    <a:pt x="63" y="139"/>
                    <a:pt x="41" y="188"/>
                    <a:pt x="11" y="231"/>
                  </a:cubicBezTo>
                  <a:cubicBezTo>
                    <a:pt x="11" y="233"/>
                    <a:pt x="13" y="234"/>
                    <a:pt x="14" y="23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5" name="Freeform 568"/>
            <p:cNvSpPr/>
            <p:nvPr/>
          </p:nvSpPr>
          <p:spPr bwMode="auto">
            <a:xfrm>
              <a:off x="6547" y="2307"/>
              <a:ext cx="12" cy="13"/>
            </a:xfrm>
            <a:custGeom>
              <a:avLst/>
              <a:gdLst>
                <a:gd name="T0" fmla="*/ 8 w 9"/>
                <a:gd name="T1" fmla="*/ 3 h 10"/>
                <a:gd name="T2" fmla="*/ 8 w 9"/>
                <a:gd name="T3" fmla="*/ 2 h 10"/>
                <a:gd name="T4" fmla="*/ 7 w 9"/>
                <a:gd name="T5" fmla="*/ 2 h 10"/>
                <a:gd name="T6" fmla="*/ 5 w 9"/>
                <a:gd name="T7" fmla="*/ 1 h 10"/>
                <a:gd name="T8" fmla="*/ 0 w 9"/>
                <a:gd name="T9" fmla="*/ 8 h 10"/>
                <a:gd name="T10" fmla="*/ 2 w 9"/>
                <a:gd name="T11" fmla="*/ 9 h 10"/>
                <a:gd name="T12" fmla="*/ 7 w 9"/>
                <a:gd name="T13" fmla="*/ 2 h 10"/>
                <a:gd name="T14" fmla="*/ 5 w 9"/>
                <a:gd name="T15" fmla="*/ 2 h 10"/>
                <a:gd name="T16" fmla="*/ 5 w 9"/>
                <a:gd name="T17" fmla="*/ 4 h 10"/>
                <a:gd name="T18" fmla="*/ 7 w 9"/>
                <a:gd name="T19" fmla="*/ 5 h 10"/>
                <a:gd name="T20" fmla="*/ 8 w 9"/>
                <a:gd name="T2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10">
                  <a:moveTo>
                    <a:pt x="8" y="3"/>
                  </a:moveTo>
                  <a:cubicBezTo>
                    <a:pt x="8" y="3"/>
                    <a:pt x="8" y="3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6" y="0"/>
                    <a:pt x="5" y="1"/>
                  </a:cubicBezTo>
                  <a:cubicBezTo>
                    <a:pt x="3" y="3"/>
                    <a:pt x="1" y="5"/>
                    <a:pt x="0" y="8"/>
                  </a:cubicBezTo>
                  <a:cubicBezTo>
                    <a:pt x="0" y="10"/>
                    <a:pt x="2" y="10"/>
                    <a:pt x="2" y="9"/>
                  </a:cubicBezTo>
                  <a:cubicBezTo>
                    <a:pt x="4" y="7"/>
                    <a:pt x="5" y="4"/>
                    <a:pt x="7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6" y="4"/>
                    <a:pt x="6" y="4"/>
                    <a:pt x="7" y="5"/>
                  </a:cubicBezTo>
                  <a:cubicBezTo>
                    <a:pt x="8" y="6"/>
                    <a:pt x="9" y="4"/>
                    <a:pt x="8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6" name="Freeform 569"/>
            <p:cNvSpPr/>
            <p:nvPr/>
          </p:nvSpPr>
          <p:spPr bwMode="auto">
            <a:xfrm>
              <a:off x="6603" y="2386"/>
              <a:ext cx="100" cy="88"/>
            </a:xfrm>
            <a:custGeom>
              <a:avLst/>
              <a:gdLst>
                <a:gd name="T0" fmla="*/ 2 w 78"/>
                <a:gd name="T1" fmla="*/ 40 h 68"/>
                <a:gd name="T2" fmla="*/ 2 w 78"/>
                <a:gd name="T3" fmla="*/ 38 h 68"/>
                <a:gd name="T4" fmla="*/ 14 w 78"/>
                <a:gd name="T5" fmla="*/ 23 h 68"/>
                <a:gd name="T6" fmla="*/ 20 w 78"/>
                <a:gd name="T7" fmla="*/ 22 h 68"/>
                <a:gd name="T8" fmla="*/ 10 w 78"/>
                <a:gd name="T9" fmla="*/ 42 h 68"/>
                <a:gd name="T10" fmla="*/ 10 w 78"/>
                <a:gd name="T11" fmla="*/ 46 h 68"/>
                <a:gd name="T12" fmla="*/ 28 w 78"/>
                <a:gd name="T13" fmla="*/ 26 h 68"/>
                <a:gd name="T14" fmla="*/ 12 w 78"/>
                <a:gd name="T15" fmla="*/ 55 h 68"/>
                <a:gd name="T16" fmla="*/ 10 w 78"/>
                <a:gd name="T17" fmla="*/ 61 h 68"/>
                <a:gd name="T18" fmla="*/ 48 w 78"/>
                <a:gd name="T19" fmla="*/ 12 h 68"/>
                <a:gd name="T20" fmla="*/ 57 w 78"/>
                <a:gd name="T21" fmla="*/ 3 h 68"/>
                <a:gd name="T22" fmla="*/ 26 w 78"/>
                <a:gd name="T23" fmla="*/ 54 h 68"/>
                <a:gd name="T24" fmla="*/ 56 w 78"/>
                <a:gd name="T25" fmla="*/ 5 h 68"/>
                <a:gd name="T26" fmla="*/ 57 w 78"/>
                <a:gd name="T27" fmla="*/ 11 h 68"/>
                <a:gd name="T28" fmla="*/ 42 w 78"/>
                <a:gd name="T29" fmla="*/ 38 h 68"/>
                <a:gd name="T30" fmla="*/ 63 w 78"/>
                <a:gd name="T31" fmla="*/ 14 h 68"/>
                <a:gd name="T32" fmla="*/ 36 w 78"/>
                <a:gd name="T33" fmla="*/ 58 h 68"/>
                <a:gd name="T34" fmla="*/ 33 w 78"/>
                <a:gd name="T35" fmla="*/ 64 h 68"/>
                <a:gd name="T36" fmla="*/ 68 w 78"/>
                <a:gd name="T37" fmla="*/ 18 h 68"/>
                <a:gd name="T38" fmla="*/ 67 w 78"/>
                <a:gd name="T39" fmla="*/ 30 h 68"/>
                <a:gd name="T40" fmla="*/ 51 w 78"/>
                <a:gd name="T41" fmla="*/ 64 h 68"/>
                <a:gd name="T42" fmla="*/ 59 w 78"/>
                <a:gd name="T43" fmla="*/ 55 h 68"/>
                <a:gd name="T44" fmla="*/ 76 w 78"/>
                <a:gd name="T45" fmla="*/ 22 h 68"/>
                <a:gd name="T46" fmla="*/ 72 w 78"/>
                <a:gd name="T47" fmla="*/ 12 h 68"/>
                <a:gd name="T48" fmla="*/ 64 w 78"/>
                <a:gd name="T49" fmla="*/ 18 h 68"/>
                <a:gd name="T50" fmla="*/ 56 w 78"/>
                <a:gd name="T51" fmla="*/ 11 h 68"/>
                <a:gd name="T52" fmla="*/ 54 w 78"/>
                <a:gd name="T53" fmla="*/ 1 h 68"/>
                <a:gd name="T54" fmla="*/ 54 w 78"/>
                <a:gd name="T55" fmla="*/ 3 h 68"/>
                <a:gd name="T56" fmla="*/ 57 w 78"/>
                <a:gd name="T57" fmla="*/ 12 h 68"/>
                <a:gd name="T58" fmla="*/ 62 w 78"/>
                <a:gd name="T59" fmla="*/ 19 h 68"/>
                <a:gd name="T60" fmla="*/ 69 w 78"/>
                <a:gd name="T61" fmla="*/ 12 h 68"/>
                <a:gd name="T62" fmla="*/ 65 w 78"/>
                <a:gd name="T63" fmla="*/ 31 h 68"/>
                <a:gd name="T64" fmla="*/ 59 w 78"/>
                <a:gd name="T65" fmla="*/ 55 h 68"/>
                <a:gd name="T66" fmla="*/ 71 w 78"/>
                <a:gd name="T67" fmla="*/ 32 h 68"/>
                <a:gd name="T68" fmla="*/ 68 w 78"/>
                <a:gd name="T69" fmla="*/ 29 h 68"/>
                <a:gd name="T70" fmla="*/ 45 w 78"/>
                <a:gd name="T71" fmla="*/ 61 h 68"/>
                <a:gd name="T72" fmla="*/ 33 w 78"/>
                <a:gd name="T73" fmla="*/ 64 h 68"/>
                <a:gd name="T74" fmla="*/ 63 w 78"/>
                <a:gd name="T75" fmla="*/ 14 h 68"/>
                <a:gd name="T76" fmla="*/ 48 w 78"/>
                <a:gd name="T77" fmla="*/ 35 h 68"/>
                <a:gd name="T78" fmla="*/ 25 w 78"/>
                <a:gd name="T79" fmla="*/ 65 h 68"/>
                <a:gd name="T80" fmla="*/ 57 w 78"/>
                <a:gd name="T81" fmla="*/ 10 h 68"/>
                <a:gd name="T82" fmla="*/ 21 w 78"/>
                <a:gd name="T83" fmla="*/ 59 h 68"/>
                <a:gd name="T84" fmla="*/ 56 w 78"/>
                <a:gd name="T85" fmla="*/ 5 h 68"/>
                <a:gd name="T86" fmla="*/ 26 w 78"/>
                <a:gd name="T87" fmla="*/ 54 h 68"/>
                <a:gd name="T88" fmla="*/ 22 w 78"/>
                <a:gd name="T89" fmla="*/ 51 h 68"/>
                <a:gd name="T90" fmla="*/ 48 w 78"/>
                <a:gd name="T91" fmla="*/ 12 h 68"/>
                <a:gd name="T92" fmla="*/ 32 w 78"/>
                <a:gd name="T93" fmla="*/ 33 h 68"/>
                <a:gd name="T94" fmla="*/ 13 w 78"/>
                <a:gd name="T95" fmla="*/ 55 h 68"/>
                <a:gd name="T96" fmla="*/ 29 w 78"/>
                <a:gd name="T97" fmla="*/ 25 h 68"/>
                <a:gd name="T98" fmla="*/ 24 w 78"/>
                <a:gd name="T99" fmla="*/ 23 h 68"/>
                <a:gd name="T100" fmla="*/ 10 w 78"/>
                <a:gd name="T101" fmla="*/ 42 h 68"/>
                <a:gd name="T102" fmla="*/ 6 w 78"/>
                <a:gd name="T103" fmla="*/ 38 h 68"/>
                <a:gd name="T104" fmla="*/ 15 w 78"/>
                <a:gd name="T105" fmla="*/ 22 h 68"/>
                <a:gd name="T106" fmla="*/ 12 w 78"/>
                <a:gd name="T107" fmla="*/ 24 h 68"/>
                <a:gd name="T108" fmla="*/ 3 w 78"/>
                <a:gd name="T109" fmla="*/ 4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" h="68">
                  <a:moveTo>
                    <a:pt x="1" y="35"/>
                  </a:moveTo>
                  <a:cubicBezTo>
                    <a:pt x="0" y="37"/>
                    <a:pt x="0" y="38"/>
                    <a:pt x="0" y="40"/>
                  </a:cubicBezTo>
                  <a:cubicBezTo>
                    <a:pt x="0" y="40"/>
                    <a:pt x="2" y="41"/>
                    <a:pt x="2" y="40"/>
                  </a:cubicBezTo>
                  <a:cubicBezTo>
                    <a:pt x="6" y="35"/>
                    <a:pt x="10" y="30"/>
                    <a:pt x="12" y="24"/>
                  </a:cubicBezTo>
                  <a:cubicBezTo>
                    <a:pt x="12" y="23"/>
                    <a:pt x="11" y="23"/>
                    <a:pt x="10" y="23"/>
                  </a:cubicBezTo>
                  <a:cubicBezTo>
                    <a:pt x="9" y="28"/>
                    <a:pt x="5" y="33"/>
                    <a:pt x="2" y="38"/>
                  </a:cubicBezTo>
                  <a:cubicBezTo>
                    <a:pt x="2" y="39"/>
                    <a:pt x="3" y="40"/>
                    <a:pt x="4" y="40"/>
                  </a:cubicBezTo>
                  <a:cubicBezTo>
                    <a:pt x="9" y="35"/>
                    <a:pt x="12" y="29"/>
                    <a:pt x="16" y="24"/>
                  </a:cubicBezTo>
                  <a:cubicBezTo>
                    <a:pt x="16" y="24"/>
                    <a:pt x="15" y="23"/>
                    <a:pt x="14" y="23"/>
                  </a:cubicBezTo>
                  <a:cubicBezTo>
                    <a:pt x="12" y="28"/>
                    <a:pt x="9" y="33"/>
                    <a:pt x="6" y="38"/>
                  </a:cubicBezTo>
                  <a:cubicBezTo>
                    <a:pt x="5" y="39"/>
                    <a:pt x="7" y="40"/>
                    <a:pt x="8" y="39"/>
                  </a:cubicBezTo>
                  <a:cubicBezTo>
                    <a:pt x="12" y="34"/>
                    <a:pt x="14" y="26"/>
                    <a:pt x="20" y="22"/>
                  </a:cubicBezTo>
                  <a:cubicBezTo>
                    <a:pt x="20" y="21"/>
                    <a:pt x="19" y="21"/>
                    <a:pt x="18" y="21"/>
                  </a:cubicBezTo>
                  <a:cubicBezTo>
                    <a:pt x="16" y="28"/>
                    <a:pt x="11" y="34"/>
                    <a:pt x="8" y="40"/>
                  </a:cubicBezTo>
                  <a:cubicBezTo>
                    <a:pt x="7" y="41"/>
                    <a:pt x="9" y="43"/>
                    <a:pt x="10" y="42"/>
                  </a:cubicBezTo>
                  <a:cubicBezTo>
                    <a:pt x="14" y="36"/>
                    <a:pt x="18" y="29"/>
                    <a:pt x="23" y="24"/>
                  </a:cubicBezTo>
                  <a:cubicBezTo>
                    <a:pt x="23" y="24"/>
                    <a:pt x="22" y="24"/>
                    <a:pt x="22" y="23"/>
                  </a:cubicBezTo>
                  <a:cubicBezTo>
                    <a:pt x="22" y="32"/>
                    <a:pt x="13" y="39"/>
                    <a:pt x="10" y="46"/>
                  </a:cubicBezTo>
                  <a:cubicBezTo>
                    <a:pt x="10" y="47"/>
                    <a:pt x="11" y="49"/>
                    <a:pt x="12" y="48"/>
                  </a:cubicBezTo>
                  <a:cubicBezTo>
                    <a:pt x="20" y="43"/>
                    <a:pt x="23" y="33"/>
                    <a:pt x="30" y="27"/>
                  </a:cubicBezTo>
                  <a:cubicBezTo>
                    <a:pt x="30" y="27"/>
                    <a:pt x="29" y="26"/>
                    <a:pt x="28" y="26"/>
                  </a:cubicBezTo>
                  <a:cubicBezTo>
                    <a:pt x="28" y="32"/>
                    <a:pt x="24" y="37"/>
                    <a:pt x="21" y="40"/>
                  </a:cubicBezTo>
                  <a:cubicBezTo>
                    <a:pt x="18" y="45"/>
                    <a:pt x="14" y="49"/>
                    <a:pt x="11" y="54"/>
                  </a:cubicBezTo>
                  <a:cubicBezTo>
                    <a:pt x="10" y="55"/>
                    <a:pt x="11" y="56"/>
                    <a:pt x="12" y="55"/>
                  </a:cubicBezTo>
                  <a:cubicBezTo>
                    <a:pt x="20" y="49"/>
                    <a:pt x="24" y="40"/>
                    <a:pt x="32" y="33"/>
                  </a:cubicBezTo>
                  <a:cubicBezTo>
                    <a:pt x="31" y="33"/>
                    <a:pt x="30" y="32"/>
                    <a:pt x="30" y="32"/>
                  </a:cubicBezTo>
                  <a:cubicBezTo>
                    <a:pt x="26" y="43"/>
                    <a:pt x="17" y="52"/>
                    <a:pt x="10" y="61"/>
                  </a:cubicBezTo>
                  <a:cubicBezTo>
                    <a:pt x="10" y="62"/>
                    <a:pt x="11" y="63"/>
                    <a:pt x="12" y="62"/>
                  </a:cubicBezTo>
                  <a:cubicBezTo>
                    <a:pt x="28" y="49"/>
                    <a:pt x="37" y="29"/>
                    <a:pt x="50" y="13"/>
                  </a:cubicBezTo>
                  <a:cubicBezTo>
                    <a:pt x="49" y="13"/>
                    <a:pt x="49" y="12"/>
                    <a:pt x="48" y="12"/>
                  </a:cubicBezTo>
                  <a:cubicBezTo>
                    <a:pt x="41" y="26"/>
                    <a:pt x="32" y="39"/>
                    <a:pt x="22" y="51"/>
                  </a:cubicBezTo>
                  <a:cubicBezTo>
                    <a:pt x="21" y="52"/>
                    <a:pt x="23" y="54"/>
                    <a:pt x="24" y="53"/>
                  </a:cubicBezTo>
                  <a:cubicBezTo>
                    <a:pt x="38" y="39"/>
                    <a:pt x="47" y="20"/>
                    <a:pt x="57" y="3"/>
                  </a:cubicBezTo>
                  <a:cubicBezTo>
                    <a:pt x="56" y="3"/>
                    <a:pt x="56" y="2"/>
                    <a:pt x="55" y="2"/>
                  </a:cubicBezTo>
                  <a:cubicBezTo>
                    <a:pt x="50" y="21"/>
                    <a:pt x="34" y="36"/>
                    <a:pt x="24" y="53"/>
                  </a:cubicBezTo>
                  <a:cubicBezTo>
                    <a:pt x="23" y="54"/>
                    <a:pt x="25" y="55"/>
                    <a:pt x="26" y="54"/>
                  </a:cubicBezTo>
                  <a:cubicBezTo>
                    <a:pt x="33" y="49"/>
                    <a:pt x="39" y="41"/>
                    <a:pt x="44" y="33"/>
                  </a:cubicBezTo>
                  <a:cubicBezTo>
                    <a:pt x="49" y="24"/>
                    <a:pt x="53" y="15"/>
                    <a:pt x="59" y="6"/>
                  </a:cubicBezTo>
                  <a:cubicBezTo>
                    <a:pt x="58" y="6"/>
                    <a:pt x="57" y="6"/>
                    <a:pt x="56" y="5"/>
                  </a:cubicBezTo>
                  <a:cubicBezTo>
                    <a:pt x="45" y="24"/>
                    <a:pt x="31" y="40"/>
                    <a:pt x="20" y="59"/>
                  </a:cubicBezTo>
                  <a:cubicBezTo>
                    <a:pt x="20" y="60"/>
                    <a:pt x="21" y="61"/>
                    <a:pt x="22" y="61"/>
                  </a:cubicBezTo>
                  <a:cubicBezTo>
                    <a:pt x="39" y="48"/>
                    <a:pt x="45" y="27"/>
                    <a:pt x="57" y="11"/>
                  </a:cubicBezTo>
                  <a:cubicBezTo>
                    <a:pt x="56" y="10"/>
                    <a:pt x="56" y="10"/>
                    <a:pt x="55" y="10"/>
                  </a:cubicBezTo>
                  <a:cubicBezTo>
                    <a:pt x="55" y="15"/>
                    <a:pt x="54" y="19"/>
                    <a:pt x="51" y="23"/>
                  </a:cubicBezTo>
                  <a:cubicBezTo>
                    <a:pt x="49" y="29"/>
                    <a:pt x="46" y="34"/>
                    <a:pt x="42" y="38"/>
                  </a:cubicBezTo>
                  <a:cubicBezTo>
                    <a:pt x="36" y="47"/>
                    <a:pt x="29" y="55"/>
                    <a:pt x="24" y="66"/>
                  </a:cubicBezTo>
                  <a:cubicBezTo>
                    <a:pt x="24" y="67"/>
                    <a:pt x="26" y="68"/>
                    <a:pt x="26" y="67"/>
                  </a:cubicBezTo>
                  <a:cubicBezTo>
                    <a:pt x="40" y="50"/>
                    <a:pt x="48" y="30"/>
                    <a:pt x="63" y="14"/>
                  </a:cubicBezTo>
                  <a:cubicBezTo>
                    <a:pt x="62" y="13"/>
                    <a:pt x="62" y="13"/>
                    <a:pt x="61" y="12"/>
                  </a:cubicBezTo>
                  <a:cubicBezTo>
                    <a:pt x="54" y="28"/>
                    <a:pt x="36" y="39"/>
                    <a:pt x="34" y="57"/>
                  </a:cubicBezTo>
                  <a:cubicBezTo>
                    <a:pt x="34" y="58"/>
                    <a:pt x="35" y="59"/>
                    <a:pt x="36" y="58"/>
                  </a:cubicBezTo>
                  <a:cubicBezTo>
                    <a:pt x="47" y="45"/>
                    <a:pt x="56" y="29"/>
                    <a:pt x="65" y="15"/>
                  </a:cubicBezTo>
                  <a:cubicBezTo>
                    <a:pt x="66" y="14"/>
                    <a:pt x="64" y="13"/>
                    <a:pt x="63" y="14"/>
                  </a:cubicBezTo>
                  <a:cubicBezTo>
                    <a:pt x="52" y="30"/>
                    <a:pt x="40" y="46"/>
                    <a:pt x="33" y="64"/>
                  </a:cubicBezTo>
                  <a:cubicBezTo>
                    <a:pt x="33" y="66"/>
                    <a:pt x="34" y="66"/>
                    <a:pt x="35" y="65"/>
                  </a:cubicBezTo>
                  <a:cubicBezTo>
                    <a:pt x="50" y="53"/>
                    <a:pt x="57" y="34"/>
                    <a:pt x="70" y="19"/>
                  </a:cubicBezTo>
                  <a:cubicBezTo>
                    <a:pt x="69" y="19"/>
                    <a:pt x="69" y="18"/>
                    <a:pt x="68" y="18"/>
                  </a:cubicBezTo>
                  <a:cubicBezTo>
                    <a:pt x="61" y="32"/>
                    <a:pt x="50" y="44"/>
                    <a:pt x="43" y="59"/>
                  </a:cubicBezTo>
                  <a:cubicBezTo>
                    <a:pt x="43" y="61"/>
                    <a:pt x="45" y="62"/>
                    <a:pt x="45" y="61"/>
                  </a:cubicBezTo>
                  <a:cubicBezTo>
                    <a:pt x="50" y="49"/>
                    <a:pt x="57" y="37"/>
                    <a:pt x="67" y="30"/>
                  </a:cubicBezTo>
                  <a:cubicBezTo>
                    <a:pt x="67" y="29"/>
                    <a:pt x="66" y="29"/>
                    <a:pt x="66" y="28"/>
                  </a:cubicBezTo>
                  <a:cubicBezTo>
                    <a:pt x="64" y="41"/>
                    <a:pt x="55" y="52"/>
                    <a:pt x="49" y="63"/>
                  </a:cubicBezTo>
                  <a:cubicBezTo>
                    <a:pt x="48" y="64"/>
                    <a:pt x="50" y="65"/>
                    <a:pt x="51" y="64"/>
                  </a:cubicBezTo>
                  <a:cubicBezTo>
                    <a:pt x="60" y="56"/>
                    <a:pt x="63" y="43"/>
                    <a:pt x="73" y="34"/>
                  </a:cubicBezTo>
                  <a:cubicBezTo>
                    <a:pt x="72" y="34"/>
                    <a:pt x="71" y="33"/>
                    <a:pt x="71" y="33"/>
                  </a:cubicBezTo>
                  <a:cubicBezTo>
                    <a:pt x="68" y="41"/>
                    <a:pt x="64" y="48"/>
                    <a:pt x="59" y="55"/>
                  </a:cubicBezTo>
                  <a:cubicBezTo>
                    <a:pt x="60" y="56"/>
                    <a:pt x="60" y="56"/>
                    <a:pt x="61" y="56"/>
                  </a:cubicBezTo>
                  <a:cubicBezTo>
                    <a:pt x="66" y="45"/>
                    <a:pt x="72" y="35"/>
                    <a:pt x="77" y="23"/>
                  </a:cubicBezTo>
                  <a:cubicBezTo>
                    <a:pt x="78" y="22"/>
                    <a:pt x="77" y="22"/>
                    <a:pt x="76" y="22"/>
                  </a:cubicBezTo>
                  <a:cubicBezTo>
                    <a:pt x="71" y="21"/>
                    <a:pt x="67" y="26"/>
                    <a:pt x="64" y="29"/>
                  </a:cubicBezTo>
                  <a:cubicBezTo>
                    <a:pt x="65" y="29"/>
                    <a:pt x="65" y="30"/>
                    <a:pt x="66" y="30"/>
                  </a:cubicBezTo>
                  <a:cubicBezTo>
                    <a:pt x="65" y="23"/>
                    <a:pt x="72" y="19"/>
                    <a:pt x="72" y="12"/>
                  </a:cubicBezTo>
                  <a:cubicBezTo>
                    <a:pt x="72" y="11"/>
                    <a:pt x="71" y="11"/>
                    <a:pt x="70" y="11"/>
                  </a:cubicBezTo>
                  <a:cubicBezTo>
                    <a:pt x="67" y="12"/>
                    <a:pt x="64" y="15"/>
                    <a:pt x="62" y="18"/>
                  </a:cubicBezTo>
                  <a:cubicBezTo>
                    <a:pt x="62" y="18"/>
                    <a:pt x="63" y="18"/>
                    <a:pt x="64" y="18"/>
                  </a:cubicBezTo>
                  <a:cubicBezTo>
                    <a:pt x="62" y="14"/>
                    <a:pt x="64" y="10"/>
                    <a:pt x="65" y="7"/>
                  </a:cubicBezTo>
                  <a:cubicBezTo>
                    <a:pt x="65" y="6"/>
                    <a:pt x="64" y="5"/>
                    <a:pt x="63" y="6"/>
                  </a:cubicBezTo>
                  <a:cubicBezTo>
                    <a:pt x="61" y="8"/>
                    <a:pt x="58" y="9"/>
                    <a:pt x="56" y="11"/>
                  </a:cubicBezTo>
                  <a:cubicBezTo>
                    <a:pt x="56" y="11"/>
                    <a:pt x="57" y="11"/>
                    <a:pt x="57" y="11"/>
                  </a:cubicBezTo>
                  <a:cubicBezTo>
                    <a:pt x="56" y="8"/>
                    <a:pt x="55" y="5"/>
                    <a:pt x="55" y="2"/>
                  </a:cubicBezTo>
                  <a:cubicBezTo>
                    <a:pt x="55" y="1"/>
                    <a:pt x="54" y="1"/>
                    <a:pt x="54" y="1"/>
                  </a:cubicBezTo>
                  <a:cubicBezTo>
                    <a:pt x="51" y="1"/>
                    <a:pt x="51" y="2"/>
                    <a:pt x="50" y="4"/>
                  </a:cubicBezTo>
                  <a:cubicBezTo>
                    <a:pt x="49" y="6"/>
                    <a:pt x="51" y="7"/>
                    <a:pt x="52" y="5"/>
                  </a:cubicBezTo>
                  <a:cubicBezTo>
                    <a:pt x="52" y="5"/>
                    <a:pt x="53" y="3"/>
                    <a:pt x="54" y="3"/>
                  </a:cubicBezTo>
                  <a:cubicBezTo>
                    <a:pt x="54" y="3"/>
                    <a:pt x="53" y="2"/>
                    <a:pt x="53" y="2"/>
                  </a:cubicBezTo>
                  <a:cubicBezTo>
                    <a:pt x="53" y="5"/>
                    <a:pt x="54" y="9"/>
                    <a:pt x="56" y="12"/>
                  </a:cubicBezTo>
                  <a:cubicBezTo>
                    <a:pt x="56" y="13"/>
                    <a:pt x="57" y="13"/>
                    <a:pt x="57" y="12"/>
                  </a:cubicBezTo>
                  <a:cubicBezTo>
                    <a:pt x="59" y="10"/>
                    <a:pt x="62" y="9"/>
                    <a:pt x="65" y="7"/>
                  </a:cubicBezTo>
                  <a:cubicBezTo>
                    <a:pt x="64" y="7"/>
                    <a:pt x="63" y="7"/>
                    <a:pt x="63" y="6"/>
                  </a:cubicBezTo>
                  <a:cubicBezTo>
                    <a:pt x="61" y="10"/>
                    <a:pt x="60" y="15"/>
                    <a:pt x="62" y="19"/>
                  </a:cubicBezTo>
                  <a:cubicBezTo>
                    <a:pt x="62" y="20"/>
                    <a:pt x="63" y="19"/>
                    <a:pt x="63" y="19"/>
                  </a:cubicBezTo>
                  <a:cubicBezTo>
                    <a:pt x="65" y="16"/>
                    <a:pt x="68" y="14"/>
                    <a:pt x="71" y="13"/>
                  </a:cubicBezTo>
                  <a:cubicBezTo>
                    <a:pt x="70" y="13"/>
                    <a:pt x="70" y="12"/>
                    <a:pt x="69" y="12"/>
                  </a:cubicBezTo>
                  <a:cubicBezTo>
                    <a:pt x="69" y="16"/>
                    <a:pt x="67" y="18"/>
                    <a:pt x="66" y="21"/>
                  </a:cubicBezTo>
                  <a:cubicBezTo>
                    <a:pt x="64" y="24"/>
                    <a:pt x="63" y="27"/>
                    <a:pt x="63" y="30"/>
                  </a:cubicBezTo>
                  <a:cubicBezTo>
                    <a:pt x="64" y="31"/>
                    <a:pt x="65" y="31"/>
                    <a:pt x="65" y="31"/>
                  </a:cubicBezTo>
                  <a:cubicBezTo>
                    <a:pt x="68" y="28"/>
                    <a:pt x="71" y="23"/>
                    <a:pt x="76" y="24"/>
                  </a:cubicBezTo>
                  <a:cubicBezTo>
                    <a:pt x="76" y="23"/>
                    <a:pt x="75" y="23"/>
                    <a:pt x="75" y="22"/>
                  </a:cubicBezTo>
                  <a:cubicBezTo>
                    <a:pt x="70" y="34"/>
                    <a:pt x="65" y="44"/>
                    <a:pt x="59" y="55"/>
                  </a:cubicBezTo>
                  <a:cubicBezTo>
                    <a:pt x="58" y="57"/>
                    <a:pt x="60" y="58"/>
                    <a:pt x="61" y="56"/>
                  </a:cubicBezTo>
                  <a:cubicBezTo>
                    <a:pt x="66" y="49"/>
                    <a:pt x="70" y="42"/>
                    <a:pt x="73" y="34"/>
                  </a:cubicBezTo>
                  <a:cubicBezTo>
                    <a:pt x="73" y="32"/>
                    <a:pt x="72" y="32"/>
                    <a:pt x="71" y="32"/>
                  </a:cubicBezTo>
                  <a:cubicBezTo>
                    <a:pt x="61" y="41"/>
                    <a:pt x="59" y="54"/>
                    <a:pt x="49" y="63"/>
                  </a:cubicBezTo>
                  <a:cubicBezTo>
                    <a:pt x="50" y="63"/>
                    <a:pt x="50" y="64"/>
                    <a:pt x="51" y="64"/>
                  </a:cubicBezTo>
                  <a:cubicBezTo>
                    <a:pt x="57" y="53"/>
                    <a:pt x="66" y="42"/>
                    <a:pt x="68" y="29"/>
                  </a:cubicBezTo>
                  <a:cubicBezTo>
                    <a:pt x="68" y="28"/>
                    <a:pt x="67" y="27"/>
                    <a:pt x="66" y="28"/>
                  </a:cubicBezTo>
                  <a:cubicBezTo>
                    <a:pt x="56" y="35"/>
                    <a:pt x="48" y="48"/>
                    <a:pt x="43" y="59"/>
                  </a:cubicBezTo>
                  <a:cubicBezTo>
                    <a:pt x="44" y="60"/>
                    <a:pt x="45" y="60"/>
                    <a:pt x="45" y="61"/>
                  </a:cubicBezTo>
                  <a:cubicBezTo>
                    <a:pt x="52" y="46"/>
                    <a:pt x="63" y="33"/>
                    <a:pt x="70" y="19"/>
                  </a:cubicBezTo>
                  <a:cubicBezTo>
                    <a:pt x="71" y="18"/>
                    <a:pt x="69" y="16"/>
                    <a:pt x="68" y="17"/>
                  </a:cubicBezTo>
                  <a:cubicBezTo>
                    <a:pt x="56" y="32"/>
                    <a:pt x="48" y="51"/>
                    <a:pt x="33" y="64"/>
                  </a:cubicBezTo>
                  <a:cubicBezTo>
                    <a:pt x="34" y="64"/>
                    <a:pt x="35" y="65"/>
                    <a:pt x="35" y="65"/>
                  </a:cubicBezTo>
                  <a:cubicBezTo>
                    <a:pt x="42" y="47"/>
                    <a:pt x="54" y="31"/>
                    <a:pt x="65" y="15"/>
                  </a:cubicBezTo>
                  <a:cubicBezTo>
                    <a:pt x="65" y="15"/>
                    <a:pt x="64" y="14"/>
                    <a:pt x="63" y="14"/>
                  </a:cubicBezTo>
                  <a:cubicBezTo>
                    <a:pt x="54" y="28"/>
                    <a:pt x="46" y="43"/>
                    <a:pt x="34" y="56"/>
                  </a:cubicBezTo>
                  <a:cubicBezTo>
                    <a:pt x="35" y="57"/>
                    <a:pt x="35" y="57"/>
                    <a:pt x="36" y="57"/>
                  </a:cubicBezTo>
                  <a:cubicBezTo>
                    <a:pt x="37" y="49"/>
                    <a:pt x="43" y="41"/>
                    <a:pt x="48" y="35"/>
                  </a:cubicBezTo>
                  <a:cubicBezTo>
                    <a:pt x="53" y="28"/>
                    <a:pt x="59" y="21"/>
                    <a:pt x="63" y="13"/>
                  </a:cubicBezTo>
                  <a:cubicBezTo>
                    <a:pt x="63" y="12"/>
                    <a:pt x="62" y="11"/>
                    <a:pt x="61" y="12"/>
                  </a:cubicBezTo>
                  <a:cubicBezTo>
                    <a:pt x="47" y="28"/>
                    <a:pt x="38" y="48"/>
                    <a:pt x="25" y="65"/>
                  </a:cubicBezTo>
                  <a:cubicBezTo>
                    <a:pt x="25" y="66"/>
                    <a:pt x="26" y="66"/>
                    <a:pt x="27" y="67"/>
                  </a:cubicBezTo>
                  <a:cubicBezTo>
                    <a:pt x="31" y="56"/>
                    <a:pt x="39" y="48"/>
                    <a:pt x="45" y="38"/>
                  </a:cubicBezTo>
                  <a:cubicBezTo>
                    <a:pt x="51" y="30"/>
                    <a:pt x="58" y="20"/>
                    <a:pt x="57" y="10"/>
                  </a:cubicBezTo>
                  <a:cubicBezTo>
                    <a:pt x="57" y="9"/>
                    <a:pt x="56" y="8"/>
                    <a:pt x="55" y="9"/>
                  </a:cubicBezTo>
                  <a:cubicBezTo>
                    <a:pt x="49" y="17"/>
                    <a:pt x="45" y="26"/>
                    <a:pt x="40" y="35"/>
                  </a:cubicBezTo>
                  <a:cubicBezTo>
                    <a:pt x="35" y="44"/>
                    <a:pt x="29" y="53"/>
                    <a:pt x="21" y="59"/>
                  </a:cubicBezTo>
                  <a:cubicBezTo>
                    <a:pt x="21" y="59"/>
                    <a:pt x="22" y="60"/>
                    <a:pt x="23" y="60"/>
                  </a:cubicBezTo>
                  <a:cubicBezTo>
                    <a:pt x="33" y="41"/>
                    <a:pt x="47" y="25"/>
                    <a:pt x="59" y="6"/>
                  </a:cubicBezTo>
                  <a:cubicBezTo>
                    <a:pt x="59" y="5"/>
                    <a:pt x="57" y="4"/>
                    <a:pt x="56" y="5"/>
                  </a:cubicBezTo>
                  <a:cubicBezTo>
                    <a:pt x="51" y="13"/>
                    <a:pt x="47" y="22"/>
                    <a:pt x="43" y="30"/>
                  </a:cubicBezTo>
                  <a:cubicBezTo>
                    <a:pt x="38" y="38"/>
                    <a:pt x="32" y="47"/>
                    <a:pt x="25" y="52"/>
                  </a:cubicBezTo>
                  <a:cubicBezTo>
                    <a:pt x="25" y="53"/>
                    <a:pt x="26" y="53"/>
                    <a:pt x="26" y="54"/>
                  </a:cubicBezTo>
                  <a:cubicBezTo>
                    <a:pt x="36" y="37"/>
                    <a:pt x="52" y="22"/>
                    <a:pt x="57" y="3"/>
                  </a:cubicBezTo>
                  <a:cubicBezTo>
                    <a:pt x="58" y="1"/>
                    <a:pt x="56" y="0"/>
                    <a:pt x="55" y="2"/>
                  </a:cubicBezTo>
                  <a:cubicBezTo>
                    <a:pt x="45" y="18"/>
                    <a:pt x="36" y="37"/>
                    <a:pt x="22" y="51"/>
                  </a:cubicBezTo>
                  <a:cubicBezTo>
                    <a:pt x="23" y="52"/>
                    <a:pt x="23" y="52"/>
                    <a:pt x="24" y="53"/>
                  </a:cubicBezTo>
                  <a:cubicBezTo>
                    <a:pt x="34" y="40"/>
                    <a:pt x="43" y="27"/>
                    <a:pt x="50" y="13"/>
                  </a:cubicBezTo>
                  <a:cubicBezTo>
                    <a:pt x="51" y="12"/>
                    <a:pt x="49" y="11"/>
                    <a:pt x="48" y="12"/>
                  </a:cubicBezTo>
                  <a:cubicBezTo>
                    <a:pt x="35" y="28"/>
                    <a:pt x="26" y="47"/>
                    <a:pt x="11" y="61"/>
                  </a:cubicBezTo>
                  <a:cubicBezTo>
                    <a:pt x="11" y="61"/>
                    <a:pt x="12" y="62"/>
                    <a:pt x="12" y="62"/>
                  </a:cubicBezTo>
                  <a:cubicBezTo>
                    <a:pt x="19" y="52"/>
                    <a:pt x="28" y="44"/>
                    <a:pt x="32" y="33"/>
                  </a:cubicBezTo>
                  <a:cubicBezTo>
                    <a:pt x="32" y="32"/>
                    <a:pt x="31" y="31"/>
                    <a:pt x="30" y="32"/>
                  </a:cubicBezTo>
                  <a:cubicBezTo>
                    <a:pt x="23" y="38"/>
                    <a:pt x="19" y="47"/>
                    <a:pt x="11" y="53"/>
                  </a:cubicBezTo>
                  <a:cubicBezTo>
                    <a:pt x="12" y="54"/>
                    <a:pt x="12" y="54"/>
                    <a:pt x="13" y="55"/>
                  </a:cubicBezTo>
                  <a:cubicBezTo>
                    <a:pt x="16" y="50"/>
                    <a:pt x="20" y="45"/>
                    <a:pt x="24" y="41"/>
                  </a:cubicBezTo>
                  <a:cubicBezTo>
                    <a:pt x="27" y="37"/>
                    <a:pt x="31" y="32"/>
                    <a:pt x="31" y="26"/>
                  </a:cubicBezTo>
                  <a:cubicBezTo>
                    <a:pt x="31" y="25"/>
                    <a:pt x="29" y="25"/>
                    <a:pt x="29" y="25"/>
                  </a:cubicBezTo>
                  <a:cubicBezTo>
                    <a:pt x="21" y="31"/>
                    <a:pt x="19" y="42"/>
                    <a:pt x="11" y="46"/>
                  </a:cubicBezTo>
                  <a:cubicBezTo>
                    <a:pt x="11" y="46"/>
                    <a:pt x="12" y="47"/>
                    <a:pt x="12" y="47"/>
                  </a:cubicBezTo>
                  <a:cubicBezTo>
                    <a:pt x="16" y="39"/>
                    <a:pt x="24" y="33"/>
                    <a:pt x="24" y="23"/>
                  </a:cubicBezTo>
                  <a:cubicBezTo>
                    <a:pt x="24" y="22"/>
                    <a:pt x="23" y="22"/>
                    <a:pt x="22" y="23"/>
                  </a:cubicBezTo>
                  <a:cubicBezTo>
                    <a:pt x="16" y="28"/>
                    <a:pt x="12" y="34"/>
                    <a:pt x="8" y="40"/>
                  </a:cubicBezTo>
                  <a:cubicBezTo>
                    <a:pt x="9" y="40"/>
                    <a:pt x="9" y="41"/>
                    <a:pt x="10" y="42"/>
                  </a:cubicBezTo>
                  <a:cubicBezTo>
                    <a:pt x="13" y="35"/>
                    <a:pt x="19" y="29"/>
                    <a:pt x="20" y="21"/>
                  </a:cubicBezTo>
                  <a:cubicBezTo>
                    <a:pt x="21" y="20"/>
                    <a:pt x="20" y="19"/>
                    <a:pt x="18" y="20"/>
                  </a:cubicBezTo>
                  <a:cubicBezTo>
                    <a:pt x="13" y="25"/>
                    <a:pt x="11" y="32"/>
                    <a:pt x="6" y="38"/>
                  </a:cubicBezTo>
                  <a:cubicBezTo>
                    <a:pt x="7" y="38"/>
                    <a:pt x="7" y="39"/>
                    <a:pt x="8" y="39"/>
                  </a:cubicBezTo>
                  <a:cubicBezTo>
                    <a:pt x="11" y="34"/>
                    <a:pt x="14" y="29"/>
                    <a:pt x="17" y="23"/>
                  </a:cubicBezTo>
                  <a:cubicBezTo>
                    <a:pt x="17" y="22"/>
                    <a:pt x="15" y="22"/>
                    <a:pt x="15" y="22"/>
                  </a:cubicBezTo>
                  <a:cubicBezTo>
                    <a:pt x="10" y="27"/>
                    <a:pt x="7" y="33"/>
                    <a:pt x="2" y="38"/>
                  </a:cubicBezTo>
                  <a:cubicBezTo>
                    <a:pt x="3" y="38"/>
                    <a:pt x="3" y="39"/>
                    <a:pt x="4" y="39"/>
                  </a:cubicBezTo>
                  <a:cubicBezTo>
                    <a:pt x="7" y="34"/>
                    <a:pt x="11" y="29"/>
                    <a:pt x="12" y="24"/>
                  </a:cubicBezTo>
                  <a:cubicBezTo>
                    <a:pt x="13" y="22"/>
                    <a:pt x="11" y="22"/>
                    <a:pt x="11" y="23"/>
                  </a:cubicBezTo>
                  <a:cubicBezTo>
                    <a:pt x="8" y="28"/>
                    <a:pt x="5" y="34"/>
                    <a:pt x="1" y="39"/>
                  </a:cubicBezTo>
                  <a:cubicBezTo>
                    <a:pt x="2" y="39"/>
                    <a:pt x="2" y="39"/>
                    <a:pt x="3" y="40"/>
                  </a:cubicBezTo>
                  <a:cubicBezTo>
                    <a:pt x="3" y="38"/>
                    <a:pt x="3" y="38"/>
                    <a:pt x="3" y="37"/>
                  </a:cubicBezTo>
                  <a:cubicBezTo>
                    <a:pt x="4" y="35"/>
                    <a:pt x="2" y="34"/>
                    <a:pt x="1" y="3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7" name="Freeform 570"/>
            <p:cNvSpPr/>
            <p:nvPr/>
          </p:nvSpPr>
          <p:spPr bwMode="auto">
            <a:xfrm>
              <a:off x="1156" y="1017"/>
              <a:ext cx="133" cy="402"/>
            </a:xfrm>
            <a:custGeom>
              <a:avLst/>
              <a:gdLst>
                <a:gd name="T0" fmla="*/ 23 w 103"/>
                <a:gd name="T1" fmla="*/ 267 h 311"/>
                <a:gd name="T2" fmla="*/ 26 w 103"/>
                <a:gd name="T3" fmla="*/ 210 h 311"/>
                <a:gd name="T4" fmla="*/ 34 w 103"/>
                <a:gd name="T5" fmla="*/ 155 h 311"/>
                <a:gd name="T6" fmla="*/ 51 w 103"/>
                <a:gd name="T7" fmla="*/ 120 h 311"/>
                <a:gd name="T8" fmla="*/ 62 w 103"/>
                <a:gd name="T9" fmla="*/ 83 h 311"/>
                <a:gd name="T10" fmla="*/ 56 w 103"/>
                <a:gd name="T11" fmla="*/ 32 h 311"/>
                <a:gd name="T12" fmla="*/ 85 w 103"/>
                <a:gd name="T13" fmla="*/ 11 h 311"/>
                <a:gd name="T14" fmla="*/ 96 w 103"/>
                <a:gd name="T15" fmla="*/ 33 h 311"/>
                <a:gd name="T16" fmla="*/ 101 w 103"/>
                <a:gd name="T17" fmla="*/ 91 h 311"/>
                <a:gd name="T18" fmla="*/ 94 w 103"/>
                <a:gd name="T19" fmla="*/ 133 h 311"/>
                <a:gd name="T20" fmla="*/ 99 w 103"/>
                <a:gd name="T21" fmla="*/ 75 h 311"/>
                <a:gd name="T22" fmla="*/ 93 w 103"/>
                <a:gd name="T23" fmla="*/ 26 h 311"/>
                <a:gd name="T24" fmla="*/ 62 w 103"/>
                <a:gd name="T25" fmla="*/ 4 h 311"/>
                <a:gd name="T26" fmla="*/ 55 w 103"/>
                <a:gd name="T27" fmla="*/ 19 h 311"/>
                <a:gd name="T28" fmla="*/ 60 w 103"/>
                <a:gd name="T29" fmla="*/ 75 h 311"/>
                <a:gd name="T30" fmla="*/ 50 w 103"/>
                <a:gd name="T31" fmla="*/ 116 h 311"/>
                <a:gd name="T32" fmla="*/ 32 w 103"/>
                <a:gd name="T33" fmla="*/ 145 h 311"/>
                <a:gd name="T34" fmla="*/ 28 w 103"/>
                <a:gd name="T35" fmla="*/ 200 h 311"/>
                <a:gd name="T36" fmla="*/ 17 w 103"/>
                <a:gd name="T37" fmla="*/ 272 h 311"/>
                <a:gd name="T38" fmla="*/ 29 w 103"/>
                <a:gd name="T39" fmla="*/ 219 h 311"/>
                <a:gd name="T40" fmla="*/ 30 w 103"/>
                <a:gd name="T41" fmla="*/ 161 h 311"/>
                <a:gd name="T42" fmla="*/ 38 w 103"/>
                <a:gd name="T43" fmla="*/ 138 h 311"/>
                <a:gd name="T44" fmla="*/ 59 w 103"/>
                <a:gd name="T45" fmla="*/ 94 h 311"/>
                <a:gd name="T46" fmla="*/ 62 w 103"/>
                <a:gd name="T47" fmla="*/ 66 h 311"/>
                <a:gd name="T48" fmla="*/ 56 w 103"/>
                <a:gd name="T49" fmla="*/ 23 h 311"/>
                <a:gd name="T50" fmla="*/ 74 w 103"/>
                <a:gd name="T51" fmla="*/ 4 h 311"/>
                <a:gd name="T52" fmla="*/ 96 w 103"/>
                <a:gd name="T53" fmla="*/ 44 h 311"/>
                <a:gd name="T54" fmla="*/ 95 w 103"/>
                <a:gd name="T55" fmla="*/ 128 h 311"/>
                <a:gd name="T56" fmla="*/ 95 w 103"/>
                <a:gd name="T57" fmla="*/ 133 h 311"/>
                <a:gd name="T58" fmla="*/ 102 w 103"/>
                <a:gd name="T59" fmla="*/ 90 h 311"/>
                <a:gd name="T60" fmla="*/ 100 w 103"/>
                <a:gd name="T61" fmla="*/ 47 h 311"/>
                <a:gd name="T62" fmla="*/ 96 w 103"/>
                <a:gd name="T63" fmla="*/ 24 h 311"/>
                <a:gd name="T64" fmla="*/ 61 w 103"/>
                <a:gd name="T65" fmla="*/ 6 h 311"/>
                <a:gd name="T66" fmla="*/ 58 w 103"/>
                <a:gd name="T67" fmla="*/ 45 h 311"/>
                <a:gd name="T68" fmla="*/ 62 w 103"/>
                <a:gd name="T69" fmla="*/ 72 h 311"/>
                <a:gd name="T70" fmla="*/ 53 w 103"/>
                <a:gd name="T71" fmla="*/ 110 h 311"/>
                <a:gd name="T72" fmla="*/ 27 w 103"/>
                <a:gd name="T73" fmla="*/ 169 h 311"/>
                <a:gd name="T74" fmla="*/ 24 w 103"/>
                <a:gd name="T75" fmla="*/ 226 h 311"/>
                <a:gd name="T76" fmla="*/ 21 w 103"/>
                <a:gd name="T77" fmla="*/ 273 h 311"/>
                <a:gd name="T78" fmla="*/ 2 w 103"/>
                <a:gd name="T79" fmla="*/ 311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" h="311">
                  <a:moveTo>
                    <a:pt x="2" y="311"/>
                  </a:moveTo>
                  <a:cubicBezTo>
                    <a:pt x="12" y="298"/>
                    <a:pt x="21" y="284"/>
                    <a:pt x="23" y="267"/>
                  </a:cubicBezTo>
                  <a:cubicBezTo>
                    <a:pt x="24" y="258"/>
                    <a:pt x="25" y="248"/>
                    <a:pt x="25" y="239"/>
                  </a:cubicBezTo>
                  <a:cubicBezTo>
                    <a:pt x="25" y="229"/>
                    <a:pt x="26" y="219"/>
                    <a:pt x="26" y="210"/>
                  </a:cubicBezTo>
                  <a:cubicBezTo>
                    <a:pt x="25" y="200"/>
                    <a:pt x="25" y="191"/>
                    <a:pt x="26" y="181"/>
                  </a:cubicBezTo>
                  <a:cubicBezTo>
                    <a:pt x="27" y="172"/>
                    <a:pt x="30" y="163"/>
                    <a:pt x="34" y="155"/>
                  </a:cubicBezTo>
                  <a:cubicBezTo>
                    <a:pt x="37" y="147"/>
                    <a:pt x="42" y="139"/>
                    <a:pt x="45" y="132"/>
                  </a:cubicBezTo>
                  <a:cubicBezTo>
                    <a:pt x="47" y="128"/>
                    <a:pt x="49" y="124"/>
                    <a:pt x="51" y="120"/>
                  </a:cubicBezTo>
                  <a:cubicBezTo>
                    <a:pt x="52" y="116"/>
                    <a:pt x="54" y="112"/>
                    <a:pt x="55" y="108"/>
                  </a:cubicBezTo>
                  <a:cubicBezTo>
                    <a:pt x="58" y="100"/>
                    <a:pt x="61" y="91"/>
                    <a:pt x="62" y="83"/>
                  </a:cubicBezTo>
                  <a:cubicBezTo>
                    <a:pt x="64" y="74"/>
                    <a:pt x="64" y="65"/>
                    <a:pt x="62" y="57"/>
                  </a:cubicBezTo>
                  <a:cubicBezTo>
                    <a:pt x="60" y="48"/>
                    <a:pt x="57" y="40"/>
                    <a:pt x="56" y="32"/>
                  </a:cubicBezTo>
                  <a:cubicBezTo>
                    <a:pt x="54" y="25"/>
                    <a:pt x="55" y="16"/>
                    <a:pt x="59" y="9"/>
                  </a:cubicBezTo>
                  <a:cubicBezTo>
                    <a:pt x="66" y="0"/>
                    <a:pt x="78" y="6"/>
                    <a:pt x="85" y="11"/>
                  </a:cubicBezTo>
                  <a:cubicBezTo>
                    <a:pt x="89" y="15"/>
                    <a:pt x="92" y="19"/>
                    <a:pt x="94" y="24"/>
                  </a:cubicBezTo>
                  <a:cubicBezTo>
                    <a:pt x="96" y="27"/>
                    <a:pt x="96" y="30"/>
                    <a:pt x="96" y="33"/>
                  </a:cubicBezTo>
                  <a:cubicBezTo>
                    <a:pt x="97" y="38"/>
                    <a:pt x="98" y="43"/>
                    <a:pt x="98" y="48"/>
                  </a:cubicBezTo>
                  <a:cubicBezTo>
                    <a:pt x="101" y="62"/>
                    <a:pt x="103" y="77"/>
                    <a:pt x="101" y="91"/>
                  </a:cubicBezTo>
                  <a:cubicBezTo>
                    <a:pt x="100" y="98"/>
                    <a:pt x="98" y="105"/>
                    <a:pt x="97" y="111"/>
                  </a:cubicBezTo>
                  <a:cubicBezTo>
                    <a:pt x="96" y="119"/>
                    <a:pt x="96" y="126"/>
                    <a:pt x="94" y="133"/>
                  </a:cubicBezTo>
                  <a:cubicBezTo>
                    <a:pt x="94" y="133"/>
                    <a:pt x="95" y="133"/>
                    <a:pt x="95" y="133"/>
                  </a:cubicBezTo>
                  <a:cubicBezTo>
                    <a:pt x="98" y="114"/>
                    <a:pt x="100" y="95"/>
                    <a:pt x="99" y="75"/>
                  </a:cubicBezTo>
                  <a:cubicBezTo>
                    <a:pt x="99" y="67"/>
                    <a:pt x="98" y="58"/>
                    <a:pt x="97" y="50"/>
                  </a:cubicBezTo>
                  <a:cubicBezTo>
                    <a:pt x="97" y="42"/>
                    <a:pt x="95" y="34"/>
                    <a:pt x="93" y="26"/>
                  </a:cubicBezTo>
                  <a:cubicBezTo>
                    <a:pt x="90" y="19"/>
                    <a:pt x="87" y="11"/>
                    <a:pt x="81" y="6"/>
                  </a:cubicBezTo>
                  <a:cubicBezTo>
                    <a:pt x="75" y="1"/>
                    <a:pt x="68" y="1"/>
                    <a:pt x="62" y="4"/>
                  </a:cubicBezTo>
                  <a:cubicBezTo>
                    <a:pt x="59" y="6"/>
                    <a:pt x="57" y="8"/>
                    <a:pt x="56" y="11"/>
                  </a:cubicBezTo>
                  <a:cubicBezTo>
                    <a:pt x="54" y="14"/>
                    <a:pt x="54" y="17"/>
                    <a:pt x="55" y="19"/>
                  </a:cubicBezTo>
                  <a:cubicBezTo>
                    <a:pt x="55" y="28"/>
                    <a:pt x="57" y="37"/>
                    <a:pt x="58" y="46"/>
                  </a:cubicBezTo>
                  <a:cubicBezTo>
                    <a:pt x="60" y="56"/>
                    <a:pt x="61" y="65"/>
                    <a:pt x="60" y="75"/>
                  </a:cubicBezTo>
                  <a:cubicBezTo>
                    <a:pt x="59" y="85"/>
                    <a:pt x="58" y="94"/>
                    <a:pt x="55" y="103"/>
                  </a:cubicBezTo>
                  <a:cubicBezTo>
                    <a:pt x="54" y="108"/>
                    <a:pt x="53" y="112"/>
                    <a:pt x="50" y="116"/>
                  </a:cubicBezTo>
                  <a:cubicBezTo>
                    <a:pt x="49" y="120"/>
                    <a:pt x="47" y="123"/>
                    <a:pt x="45" y="126"/>
                  </a:cubicBezTo>
                  <a:cubicBezTo>
                    <a:pt x="40" y="132"/>
                    <a:pt x="36" y="138"/>
                    <a:pt x="32" y="145"/>
                  </a:cubicBezTo>
                  <a:cubicBezTo>
                    <a:pt x="29" y="153"/>
                    <a:pt x="28" y="161"/>
                    <a:pt x="28" y="170"/>
                  </a:cubicBezTo>
                  <a:cubicBezTo>
                    <a:pt x="28" y="180"/>
                    <a:pt x="28" y="190"/>
                    <a:pt x="28" y="200"/>
                  </a:cubicBezTo>
                  <a:cubicBezTo>
                    <a:pt x="28" y="218"/>
                    <a:pt x="27" y="237"/>
                    <a:pt x="23" y="254"/>
                  </a:cubicBezTo>
                  <a:cubicBezTo>
                    <a:pt x="21" y="260"/>
                    <a:pt x="19" y="266"/>
                    <a:pt x="17" y="272"/>
                  </a:cubicBezTo>
                  <a:cubicBezTo>
                    <a:pt x="17" y="272"/>
                    <a:pt x="18" y="273"/>
                    <a:pt x="18" y="272"/>
                  </a:cubicBezTo>
                  <a:cubicBezTo>
                    <a:pt x="25" y="255"/>
                    <a:pt x="28" y="237"/>
                    <a:pt x="29" y="219"/>
                  </a:cubicBezTo>
                  <a:cubicBezTo>
                    <a:pt x="30" y="209"/>
                    <a:pt x="30" y="200"/>
                    <a:pt x="29" y="190"/>
                  </a:cubicBezTo>
                  <a:cubicBezTo>
                    <a:pt x="29" y="180"/>
                    <a:pt x="29" y="170"/>
                    <a:pt x="30" y="161"/>
                  </a:cubicBezTo>
                  <a:cubicBezTo>
                    <a:pt x="30" y="156"/>
                    <a:pt x="31" y="152"/>
                    <a:pt x="32" y="148"/>
                  </a:cubicBezTo>
                  <a:cubicBezTo>
                    <a:pt x="34" y="144"/>
                    <a:pt x="36" y="141"/>
                    <a:pt x="38" y="138"/>
                  </a:cubicBezTo>
                  <a:cubicBezTo>
                    <a:pt x="42" y="131"/>
                    <a:pt x="47" y="126"/>
                    <a:pt x="50" y="119"/>
                  </a:cubicBezTo>
                  <a:cubicBezTo>
                    <a:pt x="55" y="111"/>
                    <a:pt x="57" y="103"/>
                    <a:pt x="59" y="94"/>
                  </a:cubicBezTo>
                  <a:cubicBezTo>
                    <a:pt x="59" y="90"/>
                    <a:pt x="60" y="85"/>
                    <a:pt x="61" y="80"/>
                  </a:cubicBezTo>
                  <a:cubicBezTo>
                    <a:pt x="61" y="76"/>
                    <a:pt x="62" y="71"/>
                    <a:pt x="62" y="66"/>
                  </a:cubicBezTo>
                  <a:cubicBezTo>
                    <a:pt x="62" y="57"/>
                    <a:pt x="60" y="47"/>
                    <a:pt x="58" y="38"/>
                  </a:cubicBezTo>
                  <a:cubicBezTo>
                    <a:pt x="57" y="33"/>
                    <a:pt x="57" y="28"/>
                    <a:pt x="56" y="23"/>
                  </a:cubicBezTo>
                  <a:cubicBezTo>
                    <a:pt x="56" y="20"/>
                    <a:pt x="56" y="17"/>
                    <a:pt x="56" y="13"/>
                  </a:cubicBezTo>
                  <a:cubicBezTo>
                    <a:pt x="57" y="6"/>
                    <a:pt x="67" y="2"/>
                    <a:pt x="74" y="4"/>
                  </a:cubicBezTo>
                  <a:cubicBezTo>
                    <a:pt x="81" y="6"/>
                    <a:pt x="86" y="14"/>
                    <a:pt x="89" y="21"/>
                  </a:cubicBezTo>
                  <a:cubicBezTo>
                    <a:pt x="93" y="28"/>
                    <a:pt x="94" y="36"/>
                    <a:pt x="96" y="44"/>
                  </a:cubicBezTo>
                  <a:cubicBezTo>
                    <a:pt x="97" y="52"/>
                    <a:pt x="97" y="61"/>
                    <a:pt x="98" y="69"/>
                  </a:cubicBezTo>
                  <a:cubicBezTo>
                    <a:pt x="99" y="89"/>
                    <a:pt x="98" y="109"/>
                    <a:pt x="95" y="128"/>
                  </a:cubicBezTo>
                  <a:cubicBezTo>
                    <a:pt x="94" y="130"/>
                    <a:pt x="94" y="132"/>
                    <a:pt x="94" y="133"/>
                  </a:cubicBezTo>
                  <a:cubicBezTo>
                    <a:pt x="94" y="134"/>
                    <a:pt x="95" y="134"/>
                    <a:pt x="95" y="133"/>
                  </a:cubicBezTo>
                  <a:cubicBezTo>
                    <a:pt x="97" y="124"/>
                    <a:pt x="97" y="114"/>
                    <a:pt x="99" y="105"/>
                  </a:cubicBezTo>
                  <a:cubicBezTo>
                    <a:pt x="100" y="100"/>
                    <a:pt x="101" y="95"/>
                    <a:pt x="102" y="90"/>
                  </a:cubicBezTo>
                  <a:cubicBezTo>
                    <a:pt x="103" y="85"/>
                    <a:pt x="103" y="81"/>
                    <a:pt x="103" y="76"/>
                  </a:cubicBezTo>
                  <a:cubicBezTo>
                    <a:pt x="103" y="66"/>
                    <a:pt x="101" y="57"/>
                    <a:pt x="100" y="47"/>
                  </a:cubicBezTo>
                  <a:cubicBezTo>
                    <a:pt x="99" y="43"/>
                    <a:pt x="98" y="38"/>
                    <a:pt x="97" y="33"/>
                  </a:cubicBezTo>
                  <a:cubicBezTo>
                    <a:pt x="97" y="30"/>
                    <a:pt x="97" y="27"/>
                    <a:pt x="96" y="24"/>
                  </a:cubicBezTo>
                  <a:cubicBezTo>
                    <a:pt x="92" y="15"/>
                    <a:pt x="83" y="7"/>
                    <a:pt x="74" y="4"/>
                  </a:cubicBezTo>
                  <a:cubicBezTo>
                    <a:pt x="70" y="3"/>
                    <a:pt x="65" y="3"/>
                    <a:pt x="61" y="6"/>
                  </a:cubicBezTo>
                  <a:cubicBezTo>
                    <a:pt x="57" y="9"/>
                    <a:pt x="55" y="15"/>
                    <a:pt x="54" y="21"/>
                  </a:cubicBezTo>
                  <a:cubicBezTo>
                    <a:pt x="53" y="29"/>
                    <a:pt x="55" y="37"/>
                    <a:pt x="58" y="45"/>
                  </a:cubicBezTo>
                  <a:cubicBezTo>
                    <a:pt x="59" y="49"/>
                    <a:pt x="60" y="54"/>
                    <a:pt x="61" y="58"/>
                  </a:cubicBezTo>
                  <a:cubicBezTo>
                    <a:pt x="62" y="62"/>
                    <a:pt x="62" y="67"/>
                    <a:pt x="62" y="72"/>
                  </a:cubicBezTo>
                  <a:cubicBezTo>
                    <a:pt x="62" y="80"/>
                    <a:pt x="60" y="89"/>
                    <a:pt x="57" y="97"/>
                  </a:cubicBezTo>
                  <a:cubicBezTo>
                    <a:pt x="56" y="102"/>
                    <a:pt x="54" y="106"/>
                    <a:pt x="53" y="110"/>
                  </a:cubicBezTo>
                  <a:cubicBezTo>
                    <a:pt x="52" y="114"/>
                    <a:pt x="50" y="119"/>
                    <a:pt x="48" y="123"/>
                  </a:cubicBezTo>
                  <a:cubicBezTo>
                    <a:pt x="42" y="139"/>
                    <a:pt x="31" y="153"/>
                    <a:pt x="27" y="169"/>
                  </a:cubicBezTo>
                  <a:cubicBezTo>
                    <a:pt x="24" y="178"/>
                    <a:pt x="24" y="188"/>
                    <a:pt x="24" y="197"/>
                  </a:cubicBezTo>
                  <a:cubicBezTo>
                    <a:pt x="24" y="207"/>
                    <a:pt x="25" y="216"/>
                    <a:pt x="24" y="226"/>
                  </a:cubicBezTo>
                  <a:cubicBezTo>
                    <a:pt x="24" y="234"/>
                    <a:pt x="24" y="242"/>
                    <a:pt x="23" y="249"/>
                  </a:cubicBezTo>
                  <a:cubicBezTo>
                    <a:pt x="23" y="257"/>
                    <a:pt x="23" y="265"/>
                    <a:pt x="21" y="273"/>
                  </a:cubicBezTo>
                  <a:cubicBezTo>
                    <a:pt x="18" y="287"/>
                    <a:pt x="10" y="299"/>
                    <a:pt x="1" y="310"/>
                  </a:cubicBezTo>
                  <a:cubicBezTo>
                    <a:pt x="0" y="311"/>
                    <a:pt x="1" y="311"/>
                    <a:pt x="2" y="3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8" name="Freeform 571"/>
            <p:cNvSpPr/>
            <p:nvPr/>
          </p:nvSpPr>
          <p:spPr bwMode="auto">
            <a:xfrm>
              <a:off x="1276" y="858"/>
              <a:ext cx="239" cy="484"/>
            </a:xfrm>
            <a:custGeom>
              <a:avLst/>
              <a:gdLst>
                <a:gd name="T0" fmla="*/ 14 w 185"/>
                <a:gd name="T1" fmla="*/ 94 h 374"/>
                <a:gd name="T2" fmla="*/ 9 w 185"/>
                <a:gd name="T3" fmla="*/ 166 h 374"/>
                <a:gd name="T4" fmla="*/ 2 w 185"/>
                <a:gd name="T5" fmla="*/ 273 h 374"/>
                <a:gd name="T6" fmla="*/ 1 w 185"/>
                <a:gd name="T7" fmla="*/ 339 h 374"/>
                <a:gd name="T8" fmla="*/ 32 w 185"/>
                <a:gd name="T9" fmla="*/ 372 h 374"/>
                <a:gd name="T10" fmla="*/ 100 w 185"/>
                <a:gd name="T11" fmla="*/ 372 h 374"/>
                <a:gd name="T12" fmla="*/ 162 w 185"/>
                <a:gd name="T13" fmla="*/ 369 h 374"/>
                <a:gd name="T14" fmla="*/ 177 w 185"/>
                <a:gd name="T15" fmla="*/ 331 h 374"/>
                <a:gd name="T16" fmla="*/ 181 w 185"/>
                <a:gd name="T17" fmla="*/ 228 h 374"/>
                <a:gd name="T18" fmla="*/ 183 w 185"/>
                <a:gd name="T19" fmla="*/ 82 h 374"/>
                <a:gd name="T20" fmla="*/ 184 w 185"/>
                <a:gd name="T21" fmla="*/ 31 h 374"/>
                <a:gd name="T22" fmla="*/ 160 w 185"/>
                <a:gd name="T23" fmla="*/ 8 h 374"/>
                <a:gd name="T24" fmla="*/ 63 w 185"/>
                <a:gd name="T25" fmla="*/ 1 h 374"/>
                <a:gd name="T26" fmla="*/ 19 w 185"/>
                <a:gd name="T27" fmla="*/ 8 h 374"/>
                <a:gd name="T28" fmla="*/ 11 w 185"/>
                <a:gd name="T29" fmla="*/ 64 h 374"/>
                <a:gd name="T30" fmla="*/ 7 w 185"/>
                <a:gd name="T31" fmla="*/ 210 h 374"/>
                <a:gd name="T32" fmla="*/ 1 w 185"/>
                <a:gd name="T33" fmla="*/ 317 h 374"/>
                <a:gd name="T34" fmla="*/ 16 w 185"/>
                <a:gd name="T35" fmla="*/ 365 h 374"/>
                <a:gd name="T36" fmla="*/ 114 w 185"/>
                <a:gd name="T37" fmla="*/ 371 h 374"/>
                <a:gd name="T38" fmla="*/ 166 w 185"/>
                <a:gd name="T39" fmla="*/ 364 h 374"/>
                <a:gd name="T40" fmla="*/ 176 w 185"/>
                <a:gd name="T41" fmla="*/ 318 h 374"/>
                <a:gd name="T42" fmla="*/ 178 w 185"/>
                <a:gd name="T43" fmla="*/ 173 h 374"/>
                <a:gd name="T44" fmla="*/ 180 w 185"/>
                <a:gd name="T45" fmla="*/ 100 h 374"/>
                <a:gd name="T46" fmla="*/ 182 w 185"/>
                <a:gd name="T47" fmla="*/ 34 h 374"/>
                <a:gd name="T48" fmla="*/ 171 w 185"/>
                <a:gd name="T49" fmla="*/ 13 h 374"/>
                <a:gd name="T50" fmla="*/ 78 w 185"/>
                <a:gd name="T51" fmla="*/ 4 h 374"/>
                <a:gd name="T52" fmla="*/ 24 w 185"/>
                <a:gd name="T53" fmla="*/ 5 h 374"/>
                <a:gd name="T54" fmla="*/ 15 w 185"/>
                <a:gd name="T55" fmla="*/ 32 h 374"/>
                <a:gd name="T56" fmla="*/ 41 w 185"/>
                <a:gd name="T57" fmla="*/ 2 h 374"/>
                <a:gd name="T58" fmla="*/ 104 w 185"/>
                <a:gd name="T59" fmla="*/ 6 h 374"/>
                <a:gd name="T60" fmla="*/ 166 w 185"/>
                <a:gd name="T61" fmla="*/ 12 h 374"/>
                <a:gd name="T62" fmla="*/ 180 w 185"/>
                <a:gd name="T63" fmla="*/ 33 h 374"/>
                <a:gd name="T64" fmla="*/ 178 w 185"/>
                <a:gd name="T65" fmla="*/ 99 h 374"/>
                <a:gd name="T66" fmla="*/ 177 w 185"/>
                <a:gd name="T67" fmla="*/ 172 h 374"/>
                <a:gd name="T68" fmla="*/ 177 w 185"/>
                <a:gd name="T69" fmla="*/ 244 h 374"/>
                <a:gd name="T70" fmla="*/ 175 w 185"/>
                <a:gd name="T71" fmla="*/ 317 h 374"/>
                <a:gd name="T72" fmla="*/ 164 w 185"/>
                <a:gd name="T73" fmla="*/ 365 h 374"/>
                <a:gd name="T74" fmla="*/ 70 w 185"/>
                <a:gd name="T75" fmla="*/ 370 h 374"/>
                <a:gd name="T76" fmla="*/ 36 w 185"/>
                <a:gd name="T77" fmla="*/ 370 h 374"/>
                <a:gd name="T78" fmla="*/ 4 w 185"/>
                <a:gd name="T79" fmla="*/ 334 h 374"/>
                <a:gd name="T80" fmla="*/ 7 w 185"/>
                <a:gd name="T81" fmla="*/ 230 h 374"/>
                <a:gd name="T82" fmla="*/ 12 w 185"/>
                <a:gd name="T83" fmla="*/ 84 h 374"/>
                <a:gd name="T84" fmla="*/ 14 w 185"/>
                <a:gd name="T85" fmla="*/ 18 h 374"/>
                <a:gd name="T86" fmla="*/ 31 w 185"/>
                <a:gd name="T87" fmla="*/ 3 h 374"/>
                <a:gd name="T88" fmla="*/ 79 w 185"/>
                <a:gd name="T89" fmla="*/ 4 h 374"/>
                <a:gd name="T90" fmla="*/ 151 w 185"/>
                <a:gd name="T91" fmla="*/ 8 h 374"/>
                <a:gd name="T92" fmla="*/ 176 w 185"/>
                <a:gd name="T93" fmla="*/ 16 h 374"/>
                <a:gd name="T94" fmla="*/ 184 w 185"/>
                <a:gd name="T95" fmla="*/ 45 h 374"/>
                <a:gd name="T96" fmla="*/ 180 w 185"/>
                <a:gd name="T97" fmla="*/ 152 h 374"/>
                <a:gd name="T98" fmla="*/ 180 w 185"/>
                <a:gd name="T99" fmla="*/ 225 h 374"/>
                <a:gd name="T100" fmla="*/ 176 w 185"/>
                <a:gd name="T101" fmla="*/ 298 h 374"/>
                <a:gd name="T102" fmla="*/ 173 w 185"/>
                <a:gd name="T103" fmla="*/ 352 h 374"/>
                <a:gd name="T104" fmla="*/ 129 w 185"/>
                <a:gd name="T105" fmla="*/ 373 h 374"/>
                <a:gd name="T106" fmla="*/ 59 w 185"/>
                <a:gd name="T107" fmla="*/ 371 h 374"/>
                <a:gd name="T108" fmla="*/ 8 w 185"/>
                <a:gd name="T109" fmla="*/ 354 h 374"/>
                <a:gd name="T110" fmla="*/ 2 w 185"/>
                <a:gd name="T111" fmla="*/ 294 h 374"/>
                <a:gd name="T112" fmla="*/ 7 w 185"/>
                <a:gd name="T113" fmla="*/ 224 h 374"/>
                <a:gd name="T114" fmla="*/ 14 w 185"/>
                <a:gd name="T115" fmla="*/ 119 h 374"/>
                <a:gd name="T116" fmla="*/ 15 w 185"/>
                <a:gd name="T117" fmla="*/ 29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5" h="374">
                  <a:moveTo>
                    <a:pt x="14" y="29"/>
                  </a:moveTo>
                  <a:cubicBezTo>
                    <a:pt x="19" y="51"/>
                    <a:pt x="14" y="73"/>
                    <a:pt x="14" y="94"/>
                  </a:cubicBezTo>
                  <a:cubicBezTo>
                    <a:pt x="13" y="106"/>
                    <a:pt x="13" y="118"/>
                    <a:pt x="12" y="130"/>
                  </a:cubicBezTo>
                  <a:cubicBezTo>
                    <a:pt x="11" y="142"/>
                    <a:pt x="10" y="154"/>
                    <a:pt x="9" y="166"/>
                  </a:cubicBezTo>
                  <a:cubicBezTo>
                    <a:pt x="8" y="190"/>
                    <a:pt x="6" y="214"/>
                    <a:pt x="5" y="239"/>
                  </a:cubicBezTo>
                  <a:cubicBezTo>
                    <a:pt x="4" y="250"/>
                    <a:pt x="3" y="262"/>
                    <a:pt x="2" y="273"/>
                  </a:cubicBezTo>
                  <a:cubicBezTo>
                    <a:pt x="1" y="285"/>
                    <a:pt x="0" y="297"/>
                    <a:pt x="0" y="308"/>
                  </a:cubicBezTo>
                  <a:cubicBezTo>
                    <a:pt x="0" y="318"/>
                    <a:pt x="0" y="329"/>
                    <a:pt x="1" y="339"/>
                  </a:cubicBezTo>
                  <a:cubicBezTo>
                    <a:pt x="3" y="347"/>
                    <a:pt x="6" y="355"/>
                    <a:pt x="11" y="361"/>
                  </a:cubicBezTo>
                  <a:cubicBezTo>
                    <a:pt x="16" y="368"/>
                    <a:pt x="24" y="371"/>
                    <a:pt x="32" y="372"/>
                  </a:cubicBezTo>
                  <a:cubicBezTo>
                    <a:pt x="43" y="373"/>
                    <a:pt x="54" y="372"/>
                    <a:pt x="64" y="372"/>
                  </a:cubicBezTo>
                  <a:cubicBezTo>
                    <a:pt x="76" y="372"/>
                    <a:pt x="88" y="371"/>
                    <a:pt x="100" y="372"/>
                  </a:cubicBezTo>
                  <a:cubicBezTo>
                    <a:pt x="112" y="372"/>
                    <a:pt x="123" y="374"/>
                    <a:pt x="135" y="374"/>
                  </a:cubicBezTo>
                  <a:cubicBezTo>
                    <a:pt x="144" y="374"/>
                    <a:pt x="154" y="374"/>
                    <a:pt x="162" y="369"/>
                  </a:cubicBezTo>
                  <a:cubicBezTo>
                    <a:pt x="168" y="365"/>
                    <a:pt x="172" y="359"/>
                    <a:pt x="174" y="353"/>
                  </a:cubicBezTo>
                  <a:cubicBezTo>
                    <a:pt x="176" y="346"/>
                    <a:pt x="177" y="339"/>
                    <a:pt x="177" y="331"/>
                  </a:cubicBezTo>
                  <a:cubicBezTo>
                    <a:pt x="177" y="321"/>
                    <a:pt x="177" y="311"/>
                    <a:pt x="178" y="301"/>
                  </a:cubicBezTo>
                  <a:cubicBezTo>
                    <a:pt x="178" y="277"/>
                    <a:pt x="180" y="252"/>
                    <a:pt x="181" y="228"/>
                  </a:cubicBezTo>
                  <a:cubicBezTo>
                    <a:pt x="181" y="204"/>
                    <a:pt x="180" y="180"/>
                    <a:pt x="181" y="155"/>
                  </a:cubicBezTo>
                  <a:cubicBezTo>
                    <a:pt x="183" y="131"/>
                    <a:pt x="183" y="107"/>
                    <a:pt x="183" y="82"/>
                  </a:cubicBezTo>
                  <a:cubicBezTo>
                    <a:pt x="184" y="71"/>
                    <a:pt x="184" y="59"/>
                    <a:pt x="185" y="47"/>
                  </a:cubicBezTo>
                  <a:cubicBezTo>
                    <a:pt x="185" y="42"/>
                    <a:pt x="185" y="37"/>
                    <a:pt x="184" y="31"/>
                  </a:cubicBezTo>
                  <a:cubicBezTo>
                    <a:pt x="184" y="27"/>
                    <a:pt x="182" y="22"/>
                    <a:pt x="180" y="18"/>
                  </a:cubicBezTo>
                  <a:cubicBezTo>
                    <a:pt x="175" y="12"/>
                    <a:pt x="167" y="10"/>
                    <a:pt x="160" y="8"/>
                  </a:cubicBezTo>
                  <a:cubicBezTo>
                    <a:pt x="149" y="6"/>
                    <a:pt x="137" y="5"/>
                    <a:pt x="126" y="4"/>
                  </a:cubicBezTo>
                  <a:cubicBezTo>
                    <a:pt x="105" y="2"/>
                    <a:pt x="84" y="3"/>
                    <a:pt x="63" y="1"/>
                  </a:cubicBezTo>
                  <a:cubicBezTo>
                    <a:pt x="55" y="0"/>
                    <a:pt x="46" y="0"/>
                    <a:pt x="38" y="1"/>
                  </a:cubicBezTo>
                  <a:cubicBezTo>
                    <a:pt x="31" y="1"/>
                    <a:pt x="24" y="3"/>
                    <a:pt x="19" y="8"/>
                  </a:cubicBezTo>
                  <a:cubicBezTo>
                    <a:pt x="13" y="13"/>
                    <a:pt x="12" y="22"/>
                    <a:pt x="11" y="30"/>
                  </a:cubicBezTo>
                  <a:cubicBezTo>
                    <a:pt x="11" y="41"/>
                    <a:pt x="11" y="52"/>
                    <a:pt x="11" y="64"/>
                  </a:cubicBezTo>
                  <a:cubicBezTo>
                    <a:pt x="10" y="88"/>
                    <a:pt x="11" y="112"/>
                    <a:pt x="10" y="137"/>
                  </a:cubicBezTo>
                  <a:cubicBezTo>
                    <a:pt x="10" y="161"/>
                    <a:pt x="9" y="185"/>
                    <a:pt x="7" y="210"/>
                  </a:cubicBezTo>
                  <a:cubicBezTo>
                    <a:pt x="6" y="234"/>
                    <a:pt x="4" y="257"/>
                    <a:pt x="2" y="281"/>
                  </a:cubicBezTo>
                  <a:cubicBezTo>
                    <a:pt x="2" y="293"/>
                    <a:pt x="1" y="304"/>
                    <a:pt x="1" y="317"/>
                  </a:cubicBezTo>
                  <a:cubicBezTo>
                    <a:pt x="2" y="326"/>
                    <a:pt x="3" y="335"/>
                    <a:pt x="4" y="344"/>
                  </a:cubicBezTo>
                  <a:cubicBezTo>
                    <a:pt x="6" y="352"/>
                    <a:pt x="9" y="360"/>
                    <a:pt x="16" y="365"/>
                  </a:cubicBezTo>
                  <a:cubicBezTo>
                    <a:pt x="23" y="371"/>
                    <a:pt x="33" y="372"/>
                    <a:pt x="41" y="372"/>
                  </a:cubicBezTo>
                  <a:cubicBezTo>
                    <a:pt x="66" y="371"/>
                    <a:pt x="90" y="371"/>
                    <a:pt x="114" y="371"/>
                  </a:cubicBezTo>
                  <a:cubicBezTo>
                    <a:pt x="124" y="371"/>
                    <a:pt x="134" y="371"/>
                    <a:pt x="144" y="371"/>
                  </a:cubicBezTo>
                  <a:cubicBezTo>
                    <a:pt x="152" y="371"/>
                    <a:pt x="160" y="369"/>
                    <a:pt x="166" y="364"/>
                  </a:cubicBezTo>
                  <a:cubicBezTo>
                    <a:pt x="173" y="360"/>
                    <a:pt x="175" y="352"/>
                    <a:pt x="176" y="344"/>
                  </a:cubicBezTo>
                  <a:cubicBezTo>
                    <a:pt x="177" y="336"/>
                    <a:pt x="176" y="327"/>
                    <a:pt x="176" y="318"/>
                  </a:cubicBezTo>
                  <a:cubicBezTo>
                    <a:pt x="177" y="294"/>
                    <a:pt x="177" y="270"/>
                    <a:pt x="178" y="246"/>
                  </a:cubicBezTo>
                  <a:cubicBezTo>
                    <a:pt x="180" y="222"/>
                    <a:pt x="178" y="198"/>
                    <a:pt x="178" y="173"/>
                  </a:cubicBezTo>
                  <a:cubicBezTo>
                    <a:pt x="178" y="161"/>
                    <a:pt x="179" y="149"/>
                    <a:pt x="179" y="137"/>
                  </a:cubicBezTo>
                  <a:cubicBezTo>
                    <a:pt x="179" y="125"/>
                    <a:pt x="179" y="112"/>
                    <a:pt x="180" y="100"/>
                  </a:cubicBezTo>
                  <a:cubicBezTo>
                    <a:pt x="180" y="88"/>
                    <a:pt x="180" y="76"/>
                    <a:pt x="180" y="64"/>
                  </a:cubicBezTo>
                  <a:cubicBezTo>
                    <a:pt x="181" y="54"/>
                    <a:pt x="182" y="44"/>
                    <a:pt x="182" y="34"/>
                  </a:cubicBezTo>
                  <a:cubicBezTo>
                    <a:pt x="181" y="29"/>
                    <a:pt x="180" y="25"/>
                    <a:pt x="178" y="21"/>
                  </a:cubicBezTo>
                  <a:cubicBezTo>
                    <a:pt x="177" y="18"/>
                    <a:pt x="174" y="15"/>
                    <a:pt x="171" y="13"/>
                  </a:cubicBezTo>
                  <a:cubicBezTo>
                    <a:pt x="165" y="10"/>
                    <a:pt x="157" y="8"/>
                    <a:pt x="149" y="7"/>
                  </a:cubicBezTo>
                  <a:cubicBezTo>
                    <a:pt x="126" y="4"/>
                    <a:pt x="102" y="6"/>
                    <a:pt x="78" y="4"/>
                  </a:cubicBezTo>
                  <a:cubicBezTo>
                    <a:pt x="68" y="3"/>
                    <a:pt x="59" y="1"/>
                    <a:pt x="49" y="1"/>
                  </a:cubicBezTo>
                  <a:cubicBezTo>
                    <a:pt x="40" y="0"/>
                    <a:pt x="31" y="1"/>
                    <a:pt x="24" y="5"/>
                  </a:cubicBezTo>
                  <a:cubicBezTo>
                    <a:pt x="15" y="11"/>
                    <a:pt x="14" y="22"/>
                    <a:pt x="14" y="32"/>
                  </a:cubicBezTo>
                  <a:cubicBezTo>
                    <a:pt x="14" y="33"/>
                    <a:pt x="15" y="33"/>
                    <a:pt x="15" y="32"/>
                  </a:cubicBezTo>
                  <a:cubicBezTo>
                    <a:pt x="15" y="25"/>
                    <a:pt x="15" y="17"/>
                    <a:pt x="19" y="11"/>
                  </a:cubicBezTo>
                  <a:cubicBezTo>
                    <a:pt x="24" y="4"/>
                    <a:pt x="33" y="2"/>
                    <a:pt x="41" y="2"/>
                  </a:cubicBezTo>
                  <a:cubicBezTo>
                    <a:pt x="50" y="1"/>
                    <a:pt x="60" y="3"/>
                    <a:pt x="70" y="4"/>
                  </a:cubicBezTo>
                  <a:cubicBezTo>
                    <a:pt x="81" y="6"/>
                    <a:pt x="93" y="6"/>
                    <a:pt x="104" y="6"/>
                  </a:cubicBezTo>
                  <a:cubicBezTo>
                    <a:pt x="116" y="6"/>
                    <a:pt x="128" y="6"/>
                    <a:pt x="141" y="7"/>
                  </a:cubicBezTo>
                  <a:cubicBezTo>
                    <a:pt x="149" y="8"/>
                    <a:pt x="158" y="9"/>
                    <a:pt x="166" y="12"/>
                  </a:cubicBezTo>
                  <a:cubicBezTo>
                    <a:pt x="170" y="14"/>
                    <a:pt x="173" y="16"/>
                    <a:pt x="176" y="19"/>
                  </a:cubicBezTo>
                  <a:cubicBezTo>
                    <a:pt x="179" y="23"/>
                    <a:pt x="180" y="28"/>
                    <a:pt x="180" y="33"/>
                  </a:cubicBezTo>
                  <a:cubicBezTo>
                    <a:pt x="181" y="43"/>
                    <a:pt x="180" y="53"/>
                    <a:pt x="179" y="63"/>
                  </a:cubicBezTo>
                  <a:cubicBezTo>
                    <a:pt x="178" y="75"/>
                    <a:pt x="178" y="87"/>
                    <a:pt x="178" y="99"/>
                  </a:cubicBezTo>
                  <a:cubicBezTo>
                    <a:pt x="178" y="111"/>
                    <a:pt x="178" y="123"/>
                    <a:pt x="178" y="136"/>
                  </a:cubicBezTo>
                  <a:cubicBezTo>
                    <a:pt x="178" y="148"/>
                    <a:pt x="177" y="160"/>
                    <a:pt x="177" y="172"/>
                  </a:cubicBezTo>
                  <a:cubicBezTo>
                    <a:pt x="177" y="184"/>
                    <a:pt x="177" y="196"/>
                    <a:pt x="177" y="208"/>
                  </a:cubicBezTo>
                  <a:cubicBezTo>
                    <a:pt x="178" y="220"/>
                    <a:pt x="178" y="232"/>
                    <a:pt x="177" y="244"/>
                  </a:cubicBezTo>
                  <a:cubicBezTo>
                    <a:pt x="176" y="256"/>
                    <a:pt x="176" y="268"/>
                    <a:pt x="176" y="280"/>
                  </a:cubicBezTo>
                  <a:cubicBezTo>
                    <a:pt x="176" y="292"/>
                    <a:pt x="175" y="305"/>
                    <a:pt x="175" y="317"/>
                  </a:cubicBezTo>
                  <a:cubicBezTo>
                    <a:pt x="175" y="326"/>
                    <a:pt x="175" y="335"/>
                    <a:pt x="174" y="344"/>
                  </a:cubicBezTo>
                  <a:cubicBezTo>
                    <a:pt x="173" y="352"/>
                    <a:pt x="171" y="360"/>
                    <a:pt x="164" y="365"/>
                  </a:cubicBezTo>
                  <a:cubicBezTo>
                    <a:pt x="157" y="369"/>
                    <a:pt x="147" y="369"/>
                    <a:pt x="139" y="370"/>
                  </a:cubicBezTo>
                  <a:cubicBezTo>
                    <a:pt x="116" y="370"/>
                    <a:pt x="93" y="370"/>
                    <a:pt x="70" y="370"/>
                  </a:cubicBezTo>
                  <a:cubicBezTo>
                    <a:pt x="64" y="370"/>
                    <a:pt x="58" y="370"/>
                    <a:pt x="52" y="370"/>
                  </a:cubicBezTo>
                  <a:cubicBezTo>
                    <a:pt x="47" y="370"/>
                    <a:pt x="41" y="371"/>
                    <a:pt x="36" y="370"/>
                  </a:cubicBezTo>
                  <a:cubicBezTo>
                    <a:pt x="27" y="370"/>
                    <a:pt x="16" y="367"/>
                    <a:pt x="11" y="359"/>
                  </a:cubicBezTo>
                  <a:cubicBezTo>
                    <a:pt x="6" y="351"/>
                    <a:pt x="5" y="342"/>
                    <a:pt x="4" y="334"/>
                  </a:cubicBezTo>
                  <a:cubicBezTo>
                    <a:pt x="3" y="323"/>
                    <a:pt x="3" y="312"/>
                    <a:pt x="3" y="301"/>
                  </a:cubicBezTo>
                  <a:cubicBezTo>
                    <a:pt x="3" y="277"/>
                    <a:pt x="6" y="254"/>
                    <a:pt x="7" y="230"/>
                  </a:cubicBezTo>
                  <a:cubicBezTo>
                    <a:pt x="9" y="206"/>
                    <a:pt x="10" y="181"/>
                    <a:pt x="11" y="157"/>
                  </a:cubicBezTo>
                  <a:cubicBezTo>
                    <a:pt x="12" y="133"/>
                    <a:pt x="12" y="108"/>
                    <a:pt x="12" y="84"/>
                  </a:cubicBezTo>
                  <a:cubicBezTo>
                    <a:pt x="12" y="72"/>
                    <a:pt x="12" y="59"/>
                    <a:pt x="12" y="47"/>
                  </a:cubicBezTo>
                  <a:cubicBezTo>
                    <a:pt x="12" y="38"/>
                    <a:pt x="12" y="28"/>
                    <a:pt x="14" y="18"/>
                  </a:cubicBezTo>
                  <a:cubicBezTo>
                    <a:pt x="15" y="14"/>
                    <a:pt x="17" y="11"/>
                    <a:pt x="21" y="8"/>
                  </a:cubicBezTo>
                  <a:cubicBezTo>
                    <a:pt x="24" y="6"/>
                    <a:pt x="27" y="4"/>
                    <a:pt x="31" y="3"/>
                  </a:cubicBezTo>
                  <a:cubicBezTo>
                    <a:pt x="39" y="1"/>
                    <a:pt x="47" y="1"/>
                    <a:pt x="55" y="2"/>
                  </a:cubicBezTo>
                  <a:cubicBezTo>
                    <a:pt x="63" y="2"/>
                    <a:pt x="71" y="3"/>
                    <a:pt x="79" y="4"/>
                  </a:cubicBezTo>
                  <a:cubicBezTo>
                    <a:pt x="91" y="4"/>
                    <a:pt x="103" y="4"/>
                    <a:pt x="114" y="5"/>
                  </a:cubicBezTo>
                  <a:cubicBezTo>
                    <a:pt x="126" y="5"/>
                    <a:pt x="139" y="6"/>
                    <a:pt x="151" y="8"/>
                  </a:cubicBezTo>
                  <a:cubicBezTo>
                    <a:pt x="155" y="9"/>
                    <a:pt x="160" y="10"/>
                    <a:pt x="165" y="11"/>
                  </a:cubicBezTo>
                  <a:cubicBezTo>
                    <a:pt x="169" y="12"/>
                    <a:pt x="173" y="13"/>
                    <a:pt x="176" y="16"/>
                  </a:cubicBezTo>
                  <a:cubicBezTo>
                    <a:pt x="180" y="19"/>
                    <a:pt x="181" y="23"/>
                    <a:pt x="182" y="28"/>
                  </a:cubicBezTo>
                  <a:cubicBezTo>
                    <a:pt x="184" y="33"/>
                    <a:pt x="184" y="39"/>
                    <a:pt x="184" y="45"/>
                  </a:cubicBezTo>
                  <a:cubicBezTo>
                    <a:pt x="184" y="56"/>
                    <a:pt x="182" y="68"/>
                    <a:pt x="182" y="79"/>
                  </a:cubicBezTo>
                  <a:cubicBezTo>
                    <a:pt x="182" y="104"/>
                    <a:pt x="182" y="128"/>
                    <a:pt x="180" y="152"/>
                  </a:cubicBezTo>
                  <a:cubicBezTo>
                    <a:pt x="180" y="165"/>
                    <a:pt x="179" y="177"/>
                    <a:pt x="180" y="189"/>
                  </a:cubicBezTo>
                  <a:cubicBezTo>
                    <a:pt x="180" y="201"/>
                    <a:pt x="180" y="213"/>
                    <a:pt x="180" y="225"/>
                  </a:cubicBezTo>
                  <a:cubicBezTo>
                    <a:pt x="179" y="237"/>
                    <a:pt x="179" y="249"/>
                    <a:pt x="178" y="262"/>
                  </a:cubicBezTo>
                  <a:cubicBezTo>
                    <a:pt x="177" y="274"/>
                    <a:pt x="177" y="286"/>
                    <a:pt x="176" y="298"/>
                  </a:cubicBezTo>
                  <a:cubicBezTo>
                    <a:pt x="176" y="308"/>
                    <a:pt x="176" y="319"/>
                    <a:pt x="176" y="330"/>
                  </a:cubicBezTo>
                  <a:cubicBezTo>
                    <a:pt x="176" y="337"/>
                    <a:pt x="175" y="344"/>
                    <a:pt x="173" y="352"/>
                  </a:cubicBezTo>
                  <a:cubicBezTo>
                    <a:pt x="171" y="359"/>
                    <a:pt x="166" y="365"/>
                    <a:pt x="160" y="368"/>
                  </a:cubicBezTo>
                  <a:cubicBezTo>
                    <a:pt x="151" y="374"/>
                    <a:pt x="139" y="373"/>
                    <a:pt x="129" y="373"/>
                  </a:cubicBezTo>
                  <a:cubicBezTo>
                    <a:pt x="118" y="372"/>
                    <a:pt x="106" y="371"/>
                    <a:pt x="95" y="370"/>
                  </a:cubicBezTo>
                  <a:cubicBezTo>
                    <a:pt x="83" y="370"/>
                    <a:pt x="71" y="371"/>
                    <a:pt x="59" y="371"/>
                  </a:cubicBezTo>
                  <a:cubicBezTo>
                    <a:pt x="48" y="371"/>
                    <a:pt x="37" y="372"/>
                    <a:pt x="27" y="369"/>
                  </a:cubicBezTo>
                  <a:cubicBezTo>
                    <a:pt x="18" y="368"/>
                    <a:pt x="12" y="362"/>
                    <a:pt x="8" y="354"/>
                  </a:cubicBezTo>
                  <a:cubicBezTo>
                    <a:pt x="3" y="346"/>
                    <a:pt x="2" y="338"/>
                    <a:pt x="2" y="329"/>
                  </a:cubicBezTo>
                  <a:cubicBezTo>
                    <a:pt x="1" y="317"/>
                    <a:pt x="1" y="306"/>
                    <a:pt x="2" y="294"/>
                  </a:cubicBezTo>
                  <a:cubicBezTo>
                    <a:pt x="3" y="283"/>
                    <a:pt x="4" y="271"/>
                    <a:pt x="5" y="260"/>
                  </a:cubicBezTo>
                  <a:cubicBezTo>
                    <a:pt x="6" y="248"/>
                    <a:pt x="6" y="236"/>
                    <a:pt x="7" y="224"/>
                  </a:cubicBezTo>
                  <a:cubicBezTo>
                    <a:pt x="9" y="200"/>
                    <a:pt x="10" y="176"/>
                    <a:pt x="11" y="152"/>
                  </a:cubicBezTo>
                  <a:cubicBezTo>
                    <a:pt x="12" y="141"/>
                    <a:pt x="13" y="130"/>
                    <a:pt x="14" y="119"/>
                  </a:cubicBezTo>
                  <a:cubicBezTo>
                    <a:pt x="15" y="109"/>
                    <a:pt x="15" y="98"/>
                    <a:pt x="15" y="88"/>
                  </a:cubicBezTo>
                  <a:cubicBezTo>
                    <a:pt x="16" y="68"/>
                    <a:pt x="19" y="48"/>
                    <a:pt x="15" y="29"/>
                  </a:cubicBezTo>
                  <a:cubicBezTo>
                    <a:pt x="15" y="28"/>
                    <a:pt x="13" y="29"/>
                    <a:pt x="14" y="2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9" name="Freeform 572"/>
            <p:cNvSpPr/>
            <p:nvPr/>
          </p:nvSpPr>
          <p:spPr bwMode="auto">
            <a:xfrm>
              <a:off x="1505" y="1104"/>
              <a:ext cx="31" cy="64"/>
            </a:xfrm>
            <a:custGeom>
              <a:avLst/>
              <a:gdLst>
                <a:gd name="T0" fmla="*/ 7 w 24"/>
                <a:gd name="T1" fmla="*/ 1 h 50"/>
                <a:gd name="T2" fmla="*/ 22 w 24"/>
                <a:gd name="T3" fmla="*/ 25 h 50"/>
                <a:gd name="T4" fmla="*/ 22 w 24"/>
                <a:gd name="T5" fmla="*/ 39 h 50"/>
                <a:gd name="T6" fmla="*/ 21 w 24"/>
                <a:gd name="T7" fmla="*/ 45 h 50"/>
                <a:gd name="T8" fmla="*/ 14 w 24"/>
                <a:gd name="T9" fmla="*/ 47 h 50"/>
                <a:gd name="T10" fmla="*/ 7 w 24"/>
                <a:gd name="T11" fmla="*/ 43 h 50"/>
                <a:gd name="T12" fmla="*/ 3 w 24"/>
                <a:gd name="T13" fmla="*/ 37 h 50"/>
                <a:gd name="T14" fmla="*/ 2 w 24"/>
                <a:gd name="T15" fmla="*/ 23 h 50"/>
                <a:gd name="T16" fmla="*/ 6 w 24"/>
                <a:gd name="T17" fmla="*/ 9 h 50"/>
                <a:gd name="T18" fmla="*/ 16 w 24"/>
                <a:gd name="T19" fmla="*/ 6 h 50"/>
                <a:gd name="T20" fmla="*/ 21 w 24"/>
                <a:gd name="T21" fmla="*/ 15 h 50"/>
                <a:gd name="T22" fmla="*/ 22 w 24"/>
                <a:gd name="T23" fmla="*/ 26 h 50"/>
                <a:gd name="T24" fmla="*/ 24 w 24"/>
                <a:gd name="T25" fmla="*/ 26 h 50"/>
                <a:gd name="T26" fmla="*/ 22 w 24"/>
                <a:gd name="T27" fmla="*/ 14 h 50"/>
                <a:gd name="T28" fmla="*/ 17 w 24"/>
                <a:gd name="T29" fmla="*/ 5 h 50"/>
                <a:gd name="T30" fmla="*/ 7 w 24"/>
                <a:gd name="T31" fmla="*/ 6 h 50"/>
                <a:gd name="T32" fmla="*/ 1 w 24"/>
                <a:gd name="T33" fmla="*/ 17 h 50"/>
                <a:gd name="T34" fmla="*/ 1 w 24"/>
                <a:gd name="T35" fmla="*/ 32 h 50"/>
                <a:gd name="T36" fmla="*/ 3 w 24"/>
                <a:gd name="T37" fmla="*/ 38 h 50"/>
                <a:gd name="T38" fmla="*/ 6 w 24"/>
                <a:gd name="T39" fmla="*/ 44 h 50"/>
                <a:gd name="T40" fmla="*/ 19 w 24"/>
                <a:gd name="T41" fmla="*/ 48 h 50"/>
                <a:gd name="T42" fmla="*/ 23 w 24"/>
                <a:gd name="T43" fmla="*/ 36 h 50"/>
                <a:gd name="T44" fmla="*/ 23 w 24"/>
                <a:gd name="T45" fmla="*/ 27 h 50"/>
                <a:gd name="T46" fmla="*/ 21 w 24"/>
                <a:gd name="T47" fmla="*/ 15 h 50"/>
                <a:gd name="T48" fmla="*/ 7 w 24"/>
                <a:gd name="T49" fmla="*/ 0 h 50"/>
                <a:gd name="T50" fmla="*/ 7 w 24"/>
                <a:gd name="T51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4" h="50">
                  <a:moveTo>
                    <a:pt x="7" y="1"/>
                  </a:moveTo>
                  <a:cubicBezTo>
                    <a:pt x="17" y="4"/>
                    <a:pt x="21" y="16"/>
                    <a:pt x="22" y="25"/>
                  </a:cubicBezTo>
                  <a:cubicBezTo>
                    <a:pt x="22" y="30"/>
                    <a:pt x="22" y="34"/>
                    <a:pt x="22" y="39"/>
                  </a:cubicBezTo>
                  <a:cubicBezTo>
                    <a:pt x="22" y="41"/>
                    <a:pt x="22" y="44"/>
                    <a:pt x="21" y="45"/>
                  </a:cubicBezTo>
                  <a:cubicBezTo>
                    <a:pt x="19" y="48"/>
                    <a:pt x="16" y="48"/>
                    <a:pt x="14" y="47"/>
                  </a:cubicBezTo>
                  <a:cubicBezTo>
                    <a:pt x="12" y="46"/>
                    <a:pt x="9" y="45"/>
                    <a:pt x="7" y="43"/>
                  </a:cubicBezTo>
                  <a:cubicBezTo>
                    <a:pt x="6" y="41"/>
                    <a:pt x="4" y="39"/>
                    <a:pt x="3" y="37"/>
                  </a:cubicBezTo>
                  <a:cubicBezTo>
                    <a:pt x="2" y="33"/>
                    <a:pt x="2" y="27"/>
                    <a:pt x="2" y="23"/>
                  </a:cubicBezTo>
                  <a:cubicBezTo>
                    <a:pt x="2" y="18"/>
                    <a:pt x="3" y="12"/>
                    <a:pt x="6" y="9"/>
                  </a:cubicBezTo>
                  <a:cubicBezTo>
                    <a:pt x="8" y="6"/>
                    <a:pt x="13" y="3"/>
                    <a:pt x="16" y="6"/>
                  </a:cubicBezTo>
                  <a:cubicBezTo>
                    <a:pt x="19" y="7"/>
                    <a:pt x="20" y="12"/>
                    <a:pt x="21" y="15"/>
                  </a:cubicBezTo>
                  <a:cubicBezTo>
                    <a:pt x="22" y="18"/>
                    <a:pt x="22" y="22"/>
                    <a:pt x="22" y="26"/>
                  </a:cubicBezTo>
                  <a:cubicBezTo>
                    <a:pt x="22" y="26"/>
                    <a:pt x="24" y="26"/>
                    <a:pt x="24" y="26"/>
                  </a:cubicBezTo>
                  <a:cubicBezTo>
                    <a:pt x="24" y="22"/>
                    <a:pt x="23" y="18"/>
                    <a:pt x="22" y="14"/>
                  </a:cubicBezTo>
                  <a:cubicBezTo>
                    <a:pt x="21" y="11"/>
                    <a:pt x="20" y="7"/>
                    <a:pt x="17" y="5"/>
                  </a:cubicBezTo>
                  <a:cubicBezTo>
                    <a:pt x="14" y="2"/>
                    <a:pt x="10" y="3"/>
                    <a:pt x="7" y="6"/>
                  </a:cubicBezTo>
                  <a:cubicBezTo>
                    <a:pt x="4" y="8"/>
                    <a:pt x="2" y="12"/>
                    <a:pt x="1" y="17"/>
                  </a:cubicBezTo>
                  <a:cubicBezTo>
                    <a:pt x="0" y="22"/>
                    <a:pt x="0" y="27"/>
                    <a:pt x="1" y="32"/>
                  </a:cubicBezTo>
                  <a:cubicBezTo>
                    <a:pt x="1" y="34"/>
                    <a:pt x="2" y="36"/>
                    <a:pt x="3" y="38"/>
                  </a:cubicBezTo>
                  <a:cubicBezTo>
                    <a:pt x="3" y="40"/>
                    <a:pt x="5" y="42"/>
                    <a:pt x="6" y="44"/>
                  </a:cubicBezTo>
                  <a:cubicBezTo>
                    <a:pt x="9" y="47"/>
                    <a:pt x="15" y="50"/>
                    <a:pt x="19" y="48"/>
                  </a:cubicBezTo>
                  <a:cubicBezTo>
                    <a:pt x="23" y="47"/>
                    <a:pt x="23" y="41"/>
                    <a:pt x="23" y="36"/>
                  </a:cubicBezTo>
                  <a:cubicBezTo>
                    <a:pt x="23" y="33"/>
                    <a:pt x="24" y="30"/>
                    <a:pt x="23" y="27"/>
                  </a:cubicBezTo>
                  <a:cubicBezTo>
                    <a:pt x="23" y="23"/>
                    <a:pt x="22" y="19"/>
                    <a:pt x="21" y="15"/>
                  </a:cubicBezTo>
                  <a:cubicBezTo>
                    <a:pt x="19" y="9"/>
                    <a:pt x="15" y="2"/>
                    <a:pt x="7" y="0"/>
                  </a:cubicBezTo>
                  <a:cubicBezTo>
                    <a:pt x="6" y="0"/>
                    <a:pt x="6" y="1"/>
                    <a:pt x="7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0" name="Freeform 573"/>
            <p:cNvSpPr/>
            <p:nvPr/>
          </p:nvSpPr>
          <p:spPr bwMode="auto">
            <a:xfrm>
              <a:off x="1509" y="1159"/>
              <a:ext cx="36" cy="61"/>
            </a:xfrm>
            <a:custGeom>
              <a:avLst/>
              <a:gdLst>
                <a:gd name="T0" fmla="*/ 0 w 28"/>
                <a:gd name="T1" fmla="*/ 23 h 47"/>
                <a:gd name="T2" fmla="*/ 4 w 28"/>
                <a:gd name="T3" fmla="*/ 36 h 47"/>
                <a:gd name="T4" fmla="*/ 12 w 28"/>
                <a:gd name="T5" fmla="*/ 44 h 47"/>
                <a:gd name="T6" fmla="*/ 27 w 28"/>
                <a:gd name="T7" fmla="*/ 28 h 47"/>
                <a:gd name="T8" fmla="*/ 26 w 28"/>
                <a:gd name="T9" fmla="*/ 15 h 47"/>
                <a:gd name="T10" fmla="*/ 22 w 28"/>
                <a:gd name="T11" fmla="*/ 4 h 47"/>
                <a:gd name="T12" fmla="*/ 10 w 28"/>
                <a:gd name="T13" fmla="*/ 2 h 47"/>
                <a:gd name="T14" fmla="*/ 3 w 28"/>
                <a:gd name="T15" fmla="*/ 14 h 47"/>
                <a:gd name="T16" fmla="*/ 5 w 28"/>
                <a:gd name="T17" fmla="*/ 14 h 47"/>
                <a:gd name="T18" fmla="*/ 14 w 28"/>
                <a:gd name="T19" fmla="*/ 2 h 47"/>
                <a:gd name="T20" fmla="*/ 24 w 28"/>
                <a:gd name="T21" fmla="*/ 11 h 47"/>
                <a:gd name="T22" fmla="*/ 26 w 28"/>
                <a:gd name="T23" fmla="*/ 27 h 47"/>
                <a:gd name="T24" fmla="*/ 20 w 28"/>
                <a:gd name="T25" fmla="*/ 41 h 47"/>
                <a:gd name="T26" fmla="*/ 8 w 28"/>
                <a:gd name="T27" fmla="*/ 39 h 47"/>
                <a:gd name="T28" fmla="*/ 1 w 28"/>
                <a:gd name="T29" fmla="*/ 23 h 47"/>
                <a:gd name="T30" fmla="*/ 0 w 28"/>
                <a:gd name="T31" fmla="*/ 2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47">
                  <a:moveTo>
                    <a:pt x="0" y="23"/>
                  </a:moveTo>
                  <a:cubicBezTo>
                    <a:pt x="0" y="27"/>
                    <a:pt x="2" y="32"/>
                    <a:pt x="4" y="36"/>
                  </a:cubicBezTo>
                  <a:cubicBezTo>
                    <a:pt x="6" y="39"/>
                    <a:pt x="9" y="42"/>
                    <a:pt x="12" y="44"/>
                  </a:cubicBezTo>
                  <a:cubicBezTo>
                    <a:pt x="21" y="47"/>
                    <a:pt x="26" y="35"/>
                    <a:pt x="27" y="28"/>
                  </a:cubicBezTo>
                  <a:cubicBezTo>
                    <a:pt x="28" y="24"/>
                    <a:pt x="27" y="19"/>
                    <a:pt x="26" y="15"/>
                  </a:cubicBezTo>
                  <a:cubicBezTo>
                    <a:pt x="26" y="11"/>
                    <a:pt x="25" y="7"/>
                    <a:pt x="22" y="4"/>
                  </a:cubicBezTo>
                  <a:cubicBezTo>
                    <a:pt x="19" y="0"/>
                    <a:pt x="14" y="0"/>
                    <a:pt x="10" y="2"/>
                  </a:cubicBezTo>
                  <a:cubicBezTo>
                    <a:pt x="7" y="5"/>
                    <a:pt x="4" y="10"/>
                    <a:pt x="3" y="14"/>
                  </a:cubicBezTo>
                  <a:cubicBezTo>
                    <a:pt x="3" y="15"/>
                    <a:pt x="4" y="15"/>
                    <a:pt x="5" y="14"/>
                  </a:cubicBezTo>
                  <a:cubicBezTo>
                    <a:pt x="6" y="10"/>
                    <a:pt x="9" y="3"/>
                    <a:pt x="14" y="2"/>
                  </a:cubicBezTo>
                  <a:cubicBezTo>
                    <a:pt x="20" y="1"/>
                    <a:pt x="23" y="7"/>
                    <a:pt x="24" y="11"/>
                  </a:cubicBezTo>
                  <a:cubicBezTo>
                    <a:pt x="26" y="17"/>
                    <a:pt x="26" y="22"/>
                    <a:pt x="26" y="27"/>
                  </a:cubicBezTo>
                  <a:cubicBezTo>
                    <a:pt x="26" y="32"/>
                    <a:pt x="24" y="38"/>
                    <a:pt x="20" y="41"/>
                  </a:cubicBezTo>
                  <a:cubicBezTo>
                    <a:pt x="16" y="44"/>
                    <a:pt x="11" y="42"/>
                    <a:pt x="8" y="39"/>
                  </a:cubicBezTo>
                  <a:cubicBezTo>
                    <a:pt x="4" y="35"/>
                    <a:pt x="1" y="29"/>
                    <a:pt x="1" y="23"/>
                  </a:cubicBezTo>
                  <a:cubicBezTo>
                    <a:pt x="1" y="22"/>
                    <a:pt x="0" y="22"/>
                    <a:pt x="0" y="2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1" name="Freeform 574"/>
            <p:cNvSpPr/>
            <p:nvPr/>
          </p:nvSpPr>
          <p:spPr bwMode="auto">
            <a:xfrm>
              <a:off x="1507" y="1219"/>
              <a:ext cx="39" cy="57"/>
            </a:xfrm>
            <a:custGeom>
              <a:avLst/>
              <a:gdLst>
                <a:gd name="T0" fmla="*/ 0 w 30"/>
                <a:gd name="T1" fmla="*/ 19 h 44"/>
                <a:gd name="T2" fmla="*/ 3 w 30"/>
                <a:gd name="T3" fmla="*/ 31 h 44"/>
                <a:gd name="T4" fmla="*/ 10 w 30"/>
                <a:gd name="T5" fmla="*/ 42 h 44"/>
                <a:gd name="T6" fmla="*/ 22 w 30"/>
                <a:gd name="T7" fmla="*/ 38 h 44"/>
                <a:gd name="T8" fmla="*/ 29 w 30"/>
                <a:gd name="T9" fmla="*/ 25 h 44"/>
                <a:gd name="T10" fmla="*/ 20 w 30"/>
                <a:gd name="T11" fmla="*/ 4 h 44"/>
                <a:gd name="T12" fmla="*/ 10 w 30"/>
                <a:gd name="T13" fmla="*/ 1 h 44"/>
                <a:gd name="T14" fmla="*/ 2 w 30"/>
                <a:gd name="T15" fmla="*/ 8 h 44"/>
                <a:gd name="T16" fmla="*/ 3 w 30"/>
                <a:gd name="T17" fmla="*/ 8 h 44"/>
                <a:gd name="T18" fmla="*/ 13 w 30"/>
                <a:gd name="T19" fmla="*/ 2 h 44"/>
                <a:gd name="T20" fmla="*/ 22 w 30"/>
                <a:gd name="T21" fmla="*/ 8 h 44"/>
                <a:gd name="T22" fmla="*/ 28 w 30"/>
                <a:gd name="T23" fmla="*/ 20 h 44"/>
                <a:gd name="T24" fmla="*/ 23 w 30"/>
                <a:gd name="T25" fmla="*/ 34 h 44"/>
                <a:gd name="T26" fmla="*/ 14 w 30"/>
                <a:gd name="T27" fmla="*/ 41 h 44"/>
                <a:gd name="T28" fmla="*/ 7 w 30"/>
                <a:gd name="T29" fmla="*/ 37 h 44"/>
                <a:gd name="T30" fmla="*/ 1 w 30"/>
                <a:gd name="T31" fmla="*/ 19 h 44"/>
                <a:gd name="T32" fmla="*/ 0 w 30"/>
                <a:gd name="T33" fmla="*/ 1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44">
                  <a:moveTo>
                    <a:pt x="0" y="19"/>
                  </a:moveTo>
                  <a:cubicBezTo>
                    <a:pt x="1" y="24"/>
                    <a:pt x="2" y="28"/>
                    <a:pt x="3" y="31"/>
                  </a:cubicBezTo>
                  <a:cubicBezTo>
                    <a:pt x="4" y="35"/>
                    <a:pt x="6" y="40"/>
                    <a:pt x="10" y="42"/>
                  </a:cubicBezTo>
                  <a:cubicBezTo>
                    <a:pt x="14" y="44"/>
                    <a:pt x="19" y="41"/>
                    <a:pt x="22" y="38"/>
                  </a:cubicBezTo>
                  <a:cubicBezTo>
                    <a:pt x="25" y="34"/>
                    <a:pt x="28" y="30"/>
                    <a:pt x="29" y="25"/>
                  </a:cubicBezTo>
                  <a:cubicBezTo>
                    <a:pt x="30" y="17"/>
                    <a:pt x="26" y="8"/>
                    <a:pt x="20" y="4"/>
                  </a:cubicBezTo>
                  <a:cubicBezTo>
                    <a:pt x="17" y="1"/>
                    <a:pt x="14" y="0"/>
                    <a:pt x="10" y="1"/>
                  </a:cubicBezTo>
                  <a:cubicBezTo>
                    <a:pt x="6" y="1"/>
                    <a:pt x="3" y="4"/>
                    <a:pt x="2" y="8"/>
                  </a:cubicBezTo>
                  <a:cubicBezTo>
                    <a:pt x="1" y="9"/>
                    <a:pt x="2" y="9"/>
                    <a:pt x="3" y="8"/>
                  </a:cubicBezTo>
                  <a:cubicBezTo>
                    <a:pt x="5" y="5"/>
                    <a:pt x="8" y="1"/>
                    <a:pt x="13" y="2"/>
                  </a:cubicBezTo>
                  <a:cubicBezTo>
                    <a:pt x="17" y="2"/>
                    <a:pt x="20" y="5"/>
                    <a:pt x="22" y="8"/>
                  </a:cubicBezTo>
                  <a:cubicBezTo>
                    <a:pt x="25" y="11"/>
                    <a:pt x="27" y="16"/>
                    <a:pt x="28" y="20"/>
                  </a:cubicBezTo>
                  <a:cubicBezTo>
                    <a:pt x="28" y="25"/>
                    <a:pt x="26" y="30"/>
                    <a:pt x="23" y="34"/>
                  </a:cubicBezTo>
                  <a:cubicBezTo>
                    <a:pt x="21" y="37"/>
                    <a:pt x="18" y="41"/>
                    <a:pt x="14" y="41"/>
                  </a:cubicBezTo>
                  <a:cubicBezTo>
                    <a:pt x="11" y="42"/>
                    <a:pt x="8" y="40"/>
                    <a:pt x="7" y="37"/>
                  </a:cubicBezTo>
                  <a:cubicBezTo>
                    <a:pt x="3" y="32"/>
                    <a:pt x="3" y="25"/>
                    <a:pt x="1" y="19"/>
                  </a:cubicBezTo>
                  <a:cubicBezTo>
                    <a:pt x="1" y="18"/>
                    <a:pt x="0" y="19"/>
                    <a:pt x="0" y="1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2" name="Freeform 575"/>
            <p:cNvSpPr/>
            <p:nvPr/>
          </p:nvSpPr>
          <p:spPr bwMode="auto">
            <a:xfrm>
              <a:off x="1502" y="1281"/>
              <a:ext cx="34" cy="49"/>
            </a:xfrm>
            <a:custGeom>
              <a:avLst/>
              <a:gdLst>
                <a:gd name="T0" fmla="*/ 1 w 26"/>
                <a:gd name="T1" fmla="*/ 17 h 38"/>
                <a:gd name="T2" fmla="*/ 6 w 26"/>
                <a:gd name="T3" fmla="*/ 32 h 38"/>
                <a:gd name="T4" fmla="*/ 19 w 26"/>
                <a:gd name="T5" fmla="*/ 29 h 38"/>
                <a:gd name="T6" fmla="*/ 25 w 26"/>
                <a:gd name="T7" fmla="*/ 17 h 38"/>
                <a:gd name="T8" fmla="*/ 24 w 26"/>
                <a:gd name="T9" fmla="*/ 4 h 38"/>
                <a:gd name="T10" fmla="*/ 16 w 26"/>
                <a:gd name="T11" fmla="*/ 0 h 38"/>
                <a:gd name="T12" fmla="*/ 9 w 26"/>
                <a:gd name="T13" fmla="*/ 3 h 38"/>
                <a:gd name="T14" fmla="*/ 1 w 26"/>
                <a:gd name="T15" fmla="*/ 18 h 38"/>
                <a:gd name="T16" fmla="*/ 4 w 26"/>
                <a:gd name="T17" fmla="*/ 33 h 38"/>
                <a:gd name="T18" fmla="*/ 18 w 26"/>
                <a:gd name="T19" fmla="*/ 31 h 38"/>
                <a:gd name="T20" fmla="*/ 23 w 26"/>
                <a:gd name="T21" fmla="*/ 21 h 38"/>
                <a:gd name="T22" fmla="*/ 23 w 26"/>
                <a:gd name="T23" fmla="*/ 9 h 38"/>
                <a:gd name="T24" fmla="*/ 16 w 26"/>
                <a:gd name="T25" fmla="*/ 3 h 38"/>
                <a:gd name="T26" fmla="*/ 7 w 26"/>
                <a:gd name="T27" fmla="*/ 6 h 38"/>
                <a:gd name="T28" fmla="*/ 2 w 26"/>
                <a:gd name="T29" fmla="*/ 17 h 38"/>
                <a:gd name="T30" fmla="*/ 3 w 26"/>
                <a:gd name="T31" fmla="*/ 29 h 38"/>
                <a:gd name="T32" fmla="*/ 8 w 26"/>
                <a:gd name="T33" fmla="*/ 37 h 38"/>
                <a:gd name="T34" fmla="*/ 17 w 26"/>
                <a:gd name="T35" fmla="*/ 36 h 38"/>
                <a:gd name="T36" fmla="*/ 21 w 26"/>
                <a:gd name="T37" fmla="*/ 27 h 38"/>
                <a:gd name="T38" fmla="*/ 22 w 26"/>
                <a:gd name="T39" fmla="*/ 16 h 38"/>
                <a:gd name="T40" fmla="*/ 19 w 26"/>
                <a:gd name="T41" fmla="*/ 5 h 38"/>
                <a:gd name="T42" fmla="*/ 9 w 26"/>
                <a:gd name="T43" fmla="*/ 3 h 38"/>
                <a:gd name="T44" fmla="*/ 1 w 26"/>
                <a:gd name="T45" fmla="*/ 19 h 38"/>
                <a:gd name="T46" fmla="*/ 3 w 26"/>
                <a:gd name="T47" fmla="*/ 19 h 38"/>
                <a:gd name="T48" fmla="*/ 7 w 26"/>
                <a:gd name="T49" fmla="*/ 6 h 38"/>
                <a:gd name="T50" fmla="*/ 12 w 26"/>
                <a:gd name="T51" fmla="*/ 3 h 38"/>
                <a:gd name="T52" fmla="*/ 18 w 26"/>
                <a:gd name="T53" fmla="*/ 6 h 38"/>
                <a:gd name="T54" fmla="*/ 21 w 26"/>
                <a:gd name="T55" fmla="*/ 16 h 38"/>
                <a:gd name="T56" fmla="*/ 19 w 26"/>
                <a:gd name="T57" fmla="*/ 28 h 38"/>
                <a:gd name="T58" fmla="*/ 14 w 26"/>
                <a:gd name="T59" fmla="*/ 36 h 38"/>
                <a:gd name="T60" fmla="*/ 6 w 26"/>
                <a:gd name="T61" fmla="*/ 33 h 38"/>
                <a:gd name="T62" fmla="*/ 3 w 26"/>
                <a:gd name="T63" fmla="*/ 23 h 38"/>
                <a:gd name="T64" fmla="*/ 6 w 26"/>
                <a:gd name="T65" fmla="*/ 10 h 38"/>
                <a:gd name="T66" fmla="*/ 13 w 26"/>
                <a:gd name="T67" fmla="*/ 4 h 38"/>
                <a:gd name="T68" fmla="*/ 21 w 26"/>
                <a:gd name="T69" fmla="*/ 9 h 38"/>
                <a:gd name="T70" fmla="*/ 22 w 26"/>
                <a:gd name="T71" fmla="*/ 21 h 38"/>
                <a:gd name="T72" fmla="*/ 16 w 26"/>
                <a:gd name="T73" fmla="*/ 31 h 38"/>
                <a:gd name="T74" fmla="*/ 8 w 26"/>
                <a:gd name="T75" fmla="*/ 34 h 38"/>
                <a:gd name="T76" fmla="*/ 3 w 26"/>
                <a:gd name="T77" fmla="*/ 30 h 38"/>
                <a:gd name="T78" fmla="*/ 4 w 26"/>
                <a:gd name="T79" fmla="*/ 14 h 38"/>
                <a:gd name="T80" fmla="*/ 14 w 26"/>
                <a:gd name="T81" fmla="*/ 2 h 38"/>
                <a:gd name="T82" fmla="*/ 22 w 26"/>
                <a:gd name="T83" fmla="*/ 4 h 38"/>
                <a:gd name="T84" fmla="*/ 24 w 26"/>
                <a:gd name="T85" fmla="*/ 17 h 38"/>
                <a:gd name="T86" fmla="*/ 12 w 26"/>
                <a:gd name="T87" fmla="*/ 32 h 38"/>
                <a:gd name="T88" fmla="*/ 5 w 26"/>
                <a:gd name="T89" fmla="*/ 28 h 38"/>
                <a:gd name="T90" fmla="*/ 3 w 26"/>
                <a:gd name="T91" fmla="*/ 17 h 38"/>
                <a:gd name="T92" fmla="*/ 1 w 26"/>
                <a:gd name="T93" fmla="*/ 1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6" h="38">
                  <a:moveTo>
                    <a:pt x="1" y="17"/>
                  </a:moveTo>
                  <a:cubicBezTo>
                    <a:pt x="1" y="22"/>
                    <a:pt x="2" y="28"/>
                    <a:pt x="6" y="32"/>
                  </a:cubicBezTo>
                  <a:cubicBezTo>
                    <a:pt x="11" y="36"/>
                    <a:pt x="16" y="33"/>
                    <a:pt x="19" y="29"/>
                  </a:cubicBezTo>
                  <a:cubicBezTo>
                    <a:pt x="22" y="26"/>
                    <a:pt x="24" y="22"/>
                    <a:pt x="25" y="17"/>
                  </a:cubicBezTo>
                  <a:cubicBezTo>
                    <a:pt x="26" y="13"/>
                    <a:pt x="26" y="8"/>
                    <a:pt x="24" y="4"/>
                  </a:cubicBezTo>
                  <a:cubicBezTo>
                    <a:pt x="22" y="2"/>
                    <a:pt x="19" y="0"/>
                    <a:pt x="16" y="0"/>
                  </a:cubicBezTo>
                  <a:cubicBezTo>
                    <a:pt x="13" y="0"/>
                    <a:pt x="11" y="1"/>
                    <a:pt x="9" y="3"/>
                  </a:cubicBezTo>
                  <a:cubicBezTo>
                    <a:pt x="5" y="7"/>
                    <a:pt x="3" y="13"/>
                    <a:pt x="1" y="18"/>
                  </a:cubicBezTo>
                  <a:cubicBezTo>
                    <a:pt x="1" y="23"/>
                    <a:pt x="0" y="29"/>
                    <a:pt x="4" y="33"/>
                  </a:cubicBezTo>
                  <a:cubicBezTo>
                    <a:pt x="7" y="37"/>
                    <a:pt x="15" y="35"/>
                    <a:pt x="18" y="31"/>
                  </a:cubicBezTo>
                  <a:cubicBezTo>
                    <a:pt x="21" y="28"/>
                    <a:pt x="22" y="24"/>
                    <a:pt x="23" y="21"/>
                  </a:cubicBezTo>
                  <a:cubicBezTo>
                    <a:pt x="24" y="17"/>
                    <a:pt x="24" y="13"/>
                    <a:pt x="23" y="9"/>
                  </a:cubicBezTo>
                  <a:cubicBezTo>
                    <a:pt x="21" y="6"/>
                    <a:pt x="19" y="3"/>
                    <a:pt x="16" y="3"/>
                  </a:cubicBezTo>
                  <a:cubicBezTo>
                    <a:pt x="12" y="2"/>
                    <a:pt x="9" y="3"/>
                    <a:pt x="7" y="6"/>
                  </a:cubicBezTo>
                  <a:cubicBezTo>
                    <a:pt x="4" y="9"/>
                    <a:pt x="3" y="13"/>
                    <a:pt x="2" y="17"/>
                  </a:cubicBezTo>
                  <a:cubicBezTo>
                    <a:pt x="2" y="21"/>
                    <a:pt x="2" y="25"/>
                    <a:pt x="3" y="29"/>
                  </a:cubicBezTo>
                  <a:cubicBezTo>
                    <a:pt x="3" y="32"/>
                    <a:pt x="5" y="35"/>
                    <a:pt x="8" y="37"/>
                  </a:cubicBezTo>
                  <a:cubicBezTo>
                    <a:pt x="11" y="38"/>
                    <a:pt x="14" y="38"/>
                    <a:pt x="17" y="36"/>
                  </a:cubicBezTo>
                  <a:cubicBezTo>
                    <a:pt x="19" y="34"/>
                    <a:pt x="20" y="30"/>
                    <a:pt x="21" y="27"/>
                  </a:cubicBezTo>
                  <a:cubicBezTo>
                    <a:pt x="22" y="23"/>
                    <a:pt x="22" y="20"/>
                    <a:pt x="22" y="16"/>
                  </a:cubicBezTo>
                  <a:cubicBezTo>
                    <a:pt x="22" y="12"/>
                    <a:pt x="21" y="9"/>
                    <a:pt x="19" y="5"/>
                  </a:cubicBezTo>
                  <a:cubicBezTo>
                    <a:pt x="17" y="2"/>
                    <a:pt x="13" y="1"/>
                    <a:pt x="9" y="3"/>
                  </a:cubicBezTo>
                  <a:cubicBezTo>
                    <a:pt x="4" y="5"/>
                    <a:pt x="1" y="13"/>
                    <a:pt x="1" y="19"/>
                  </a:cubicBezTo>
                  <a:cubicBezTo>
                    <a:pt x="1" y="20"/>
                    <a:pt x="3" y="20"/>
                    <a:pt x="3" y="19"/>
                  </a:cubicBezTo>
                  <a:cubicBezTo>
                    <a:pt x="2" y="14"/>
                    <a:pt x="4" y="9"/>
                    <a:pt x="7" y="6"/>
                  </a:cubicBezTo>
                  <a:cubicBezTo>
                    <a:pt x="9" y="4"/>
                    <a:pt x="11" y="3"/>
                    <a:pt x="12" y="3"/>
                  </a:cubicBezTo>
                  <a:cubicBezTo>
                    <a:pt x="15" y="3"/>
                    <a:pt x="17" y="4"/>
                    <a:pt x="18" y="6"/>
                  </a:cubicBezTo>
                  <a:cubicBezTo>
                    <a:pt x="20" y="9"/>
                    <a:pt x="21" y="13"/>
                    <a:pt x="21" y="16"/>
                  </a:cubicBezTo>
                  <a:cubicBezTo>
                    <a:pt x="21" y="20"/>
                    <a:pt x="20" y="24"/>
                    <a:pt x="19" y="28"/>
                  </a:cubicBezTo>
                  <a:cubicBezTo>
                    <a:pt x="18" y="31"/>
                    <a:pt x="17" y="35"/>
                    <a:pt x="14" y="36"/>
                  </a:cubicBezTo>
                  <a:cubicBezTo>
                    <a:pt x="12" y="38"/>
                    <a:pt x="8" y="36"/>
                    <a:pt x="6" y="33"/>
                  </a:cubicBezTo>
                  <a:cubicBezTo>
                    <a:pt x="4" y="30"/>
                    <a:pt x="3" y="26"/>
                    <a:pt x="3" y="23"/>
                  </a:cubicBezTo>
                  <a:cubicBezTo>
                    <a:pt x="3" y="18"/>
                    <a:pt x="4" y="14"/>
                    <a:pt x="6" y="10"/>
                  </a:cubicBezTo>
                  <a:cubicBezTo>
                    <a:pt x="7" y="7"/>
                    <a:pt x="10" y="4"/>
                    <a:pt x="13" y="4"/>
                  </a:cubicBezTo>
                  <a:cubicBezTo>
                    <a:pt x="17" y="3"/>
                    <a:pt x="20" y="6"/>
                    <a:pt x="21" y="9"/>
                  </a:cubicBezTo>
                  <a:cubicBezTo>
                    <a:pt x="23" y="13"/>
                    <a:pt x="23" y="17"/>
                    <a:pt x="22" y="21"/>
                  </a:cubicBezTo>
                  <a:cubicBezTo>
                    <a:pt x="21" y="25"/>
                    <a:pt x="19" y="29"/>
                    <a:pt x="16" y="31"/>
                  </a:cubicBezTo>
                  <a:cubicBezTo>
                    <a:pt x="14" y="33"/>
                    <a:pt x="11" y="34"/>
                    <a:pt x="8" y="34"/>
                  </a:cubicBezTo>
                  <a:cubicBezTo>
                    <a:pt x="6" y="33"/>
                    <a:pt x="4" y="32"/>
                    <a:pt x="3" y="30"/>
                  </a:cubicBezTo>
                  <a:cubicBezTo>
                    <a:pt x="1" y="25"/>
                    <a:pt x="2" y="19"/>
                    <a:pt x="4" y="14"/>
                  </a:cubicBezTo>
                  <a:cubicBezTo>
                    <a:pt x="6" y="9"/>
                    <a:pt x="9" y="3"/>
                    <a:pt x="14" y="2"/>
                  </a:cubicBezTo>
                  <a:cubicBezTo>
                    <a:pt x="17" y="1"/>
                    <a:pt x="20" y="2"/>
                    <a:pt x="22" y="4"/>
                  </a:cubicBezTo>
                  <a:cubicBezTo>
                    <a:pt x="25" y="7"/>
                    <a:pt x="24" y="13"/>
                    <a:pt x="24" y="17"/>
                  </a:cubicBezTo>
                  <a:cubicBezTo>
                    <a:pt x="22" y="23"/>
                    <a:pt x="19" y="31"/>
                    <a:pt x="12" y="32"/>
                  </a:cubicBezTo>
                  <a:cubicBezTo>
                    <a:pt x="9" y="33"/>
                    <a:pt x="7" y="31"/>
                    <a:pt x="5" y="28"/>
                  </a:cubicBezTo>
                  <a:cubicBezTo>
                    <a:pt x="3" y="25"/>
                    <a:pt x="2" y="21"/>
                    <a:pt x="3" y="17"/>
                  </a:cubicBezTo>
                  <a:cubicBezTo>
                    <a:pt x="3" y="16"/>
                    <a:pt x="1" y="16"/>
                    <a:pt x="1" y="1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3" name="Freeform 576"/>
            <p:cNvSpPr/>
            <p:nvPr/>
          </p:nvSpPr>
          <p:spPr bwMode="auto">
            <a:xfrm>
              <a:off x="1501" y="1214"/>
              <a:ext cx="50" cy="67"/>
            </a:xfrm>
            <a:custGeom>
              <a:avLst/>
              <a:gdLst>
                <a:gd name="T0" fmla="*/ 8 w 39"/>
                <a:gd name="T1" fmla="*/ 14 h 52"/>
                <a:gd name="T2" fmla="*/ 8 w 39"/>
                <a:gd name="T3" fmla="*/ 25 h 52"/>
                <a:gd name="T4" fmla="*/ 11 w 39"/>
                <a:gd name="T5" fmla="*/ 36 h 52"/>
                <a:gd name="T6" fmla="*/ 18 w 39"/>
                <a:gd name="T7" fmla="*/ 44 h 52"/>
                <a:gd name="T8" fmla="*/ 28 w 39"/>
                <a:gd name="T9" fmla="*/ 41 h 52"/>
                <a:gd name="T10" fmla="*/ 33 w 39"/>
                <a:gd name="T11" fmla="*/ 17 h 52"/>
                <a:gd name="T12" fmla="*/ 26 w 39"/>
                <a:gd name="T13" fmla="*/ 7 h 52"/>
                <a:gd name="T14" fmla="*/ 14 w 39"/>
                <a:gd name="T15" fmla="*/ 5 h 52"/>
                <a:gd name="T16" fmla="*/ 2 w 39"/>
                <a:gd name="T17" fmla="*/ 23 h 52"/>
                <a:gd name="T18" fmla="*/ 6 w 39"/>
                <a:gd name="T19" fmla="*/ 47 h 52"/>
                <a:gd name="T20" fmla="*/ 16 w 39"/>
                <a:gd name="T21" fmla="*/ 51 h 52"/>
                <a:gd name="T22" fmla="*/ 26 w 39"/>
                <a:gd name="T23" fmla="*/ 43 h 52"/>
                <a:gd name="T24" fmla="*/ 32 w 39"/>
                <a:gd name="T25" fmla="*/ 31 h 52"/>
                <a:gd name="T26" fmla="*/ 32 w 39"/>
                <a:gd name="T27" fmla="*/ 18 h 52"/>
                <a:gd name="T28" fmla="*/ 26 w 39"/>
                <a:gd name="T29" fmla="*/ 6 h 52"/>
                <a:gd name="T30" fmla="*/ 18 w 39"/>
                <a:gd name="T31" fmla="*/ 0 h 52"/>
                <a:gd name="T32" fmla="*/ 9 w 39"/>
                <a:gd name="T33" fmla="*/ 9 h 52"/>
                <a:gd name="T34" fmla="*/ 6 w 39"/>
                <a:gd name="T35" fmla="*/ 17 h 52"/>
                <a:gd name="T36" fmla="*/ 7 w 39"/>
                <a:gd name="T37" fmla="*/ 39 h 52"/>
                <a:gd name="T38" fmla="*/ 16 w 39"/>
                <a:gd name="T39" fmla="*/ 51 h 52"/>
                <a:gd name="T40" fmla="*/ 26 w 39"/>
                <a:gd name="T41" fmla="*/ 47 h 52"/>
                <a:gd name="T42" fmla="*/ 33 w 39"/>
                <a:gd name="T43" fmla="*/ 37 h 52"/>
                <a:gd name="T44" fmla="*/ 35 w 39"/>
                <a:gd name="T45" fmla="*/ 12 h 52"/>
                <a:gd name="T46" fmla="*/ 17 w 39"/>
                <a:gd name="T47" fmla="*/ 5 h 52"/>
                <a:gd name="T48" fmla="*/ 8 w 39"/>
                <a:gd name="T49" fmla="*/ 23 h 52"/>
                <a:gd name="T50" fmla="*/ 16 w 39"/>
                <a:gd name="T51" fmla="*/ 46 h 52"/>
                <a:gd name="T52" fmla="*/ 17 w 39"/>
                <a:gd name="T53" fmla="*/ 45 h 52"/>
                <a:gd name="T54" fmla="*/ 9 w 39"/>
                <a:gd name="T55" fmla="*/ 26 h 52"/>
                <a:gd name="T56" fmla="*/ 17 w 39"/>
                <a:gd name="T57" fmla="*/ 6 h 52"/>
                <a:gd name="T58" fmla="*/ 26 w 39"/>
                <a:gd name="T59" fmla="*/ 5 h 52"/>
                <a:gd name="T60" fmla="*/ 35 w 39"/>
                <a:gd name="T61" fmla="*/ 14 h 52"/>
                <a:gd name="T62" fmla="*/ 30 w 39"/>
                <a:gd name="T63" fmla="*/ 40 h 52"/>
                <a:gd name="T64" fmla="*/ 21 w 39"/>
                <a:gd name="T65" fmla="*/ 49 h 52"/>
                <a:gd name="T66" fmla="*/ 13 w 39"/>
                <a:gd name="T67" fmla="*/ 49 h 52"/>
                <a:gd name="T68" fmla="*/ 9 w 39"/>
                <a:gd name="T69" fmla="*/ 42 h 52"/>
                <a:gd name="T70" fmla="*/ 7 w 39"/>
                <a:gd name="T71" fmla="*/ 31 h 52"/>
                <a:gd name="T72" fmla="*/ 9 w 39"/>
                <a:gd name="T73" fmla="*/ 11 h 52"/>
                <a:gd name="T74" fmla="*/ 18 w 39"/>
                <a:gd name="T75" fmla="*/ 2 h 52"/>
                <a:gd name="T76" fmla="*/ 26 w 39"/>
                <a:gd name="T77" fmla="*/ 8 h 52"/>
                <a:gd name="T78" fmla="*/ 31 w 39"/>
                <a:gd name="T79" fmla="*/ 21 h 52"/>
                <a:gd name="T80" fmla="*/ 30 w 39"/>
                <a:gd name="T81" fmla="*/ 34 h 52"/>
                <a:gd name="T82" fmla="*/ 22 w 39"/>
                <a:gd name="T83" fmla="*/ 46 h 52"/>
                <a:gd name="T84" fmla="*/ 12 w 39"/>
                <a:gd name="T85" fmla="*/ 49 h 52"/>
                <a:gd name="T86" fmla="*/ 4 w 39"/>
                <a:gd name="T87" fmla="*/ 39 h 52"/>
                <a:gd name="T88" fmla="*/ 2 w 39"/>
                <a:gd name="T89" fmla="*/ 27 h 52"/>
                <a:gd name="T90" fmla="*/ 13 w 39"/>
                <a:gd name="T91" fmla="*/ 7 h 52"/>
                <a:gd name="T92" fmla="*/ 25 w 39"/>
                <a:gd name="T93" fmla="*/ 8 h 52"/>
                <a:gd name="T94" fmla="*/ 32 w 39"/>
                <a:gd name="T95" fmla="*/ 19 h 52"/>
                <a:gd name="T96" fmla="*/ 24 w 39"/>
                <a:gd name="T97" fmla="*/ 42 h 52"/>
                <a:gd name="T98" fmla="*/ 11 w 39"/>
                <a:gd name="T99" fmla="*/ 33 h 52"/>
                <a:gd name="T100" fmla="*/ 9 w 39"/>
                <a:gd name="T101" fmla="*/ 23 h 52"/>
                <a:gd name="T102" fmla="*/ 9 w 39"/>
                <a:gd name="T103" fmla="*/ 14 h 52"/>
                <a:gd name="T104" fmla="*/ 8 w 39"/>
                <a:gd name="T105" fmla="*/ 1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9" h="52">
                  <a:moveTo>
                    <a:pt x="8" y="14"/>
                  </a:moveTo>
                  <a:cubicBezTo>
                    <a:pt x="7" y="18"/>
                    <a:pt x="8" y="22"/>
                    <a:pt x="8" y="25"/>
                  </a:cubicBezTo>
                  <a:cubicBezTo>
                    <a:pt x="9" y="29"/>
                    <a:pt x="10" y="33"/>
                    <a:pt x="11" y="36"/>
                  </a:cubicBezTo>
                  <a:cubicBezTo>
                    <a:pt x="13" y="39"/>
                    <a:pt x="15" y="42"/>
                    <a:pt x="18" y="44"/>
                  </a:cubicBezTo>
                  <a:cubicBezTo>
                    <a:pt x="21" y="45"/>
                    <a:pt x="25" y="43"/>
                    <a:pt x="28" y="41"/>
                  </a:cubicBezTo>
                  <a:cubicBezTo>
                    <a:pt x="34" y="35"/>
                    <a:pt x="35" y="25"/>
                    <a:pt x="33" y="17"/>
                  </a:cubicBezTo>
                  <a:cubicBezTo>
                    <a:pt x="32" y="13"/>
                    <a:pt x="29" y="9"/>
                    <a:pt x="26" y="7"/>
                  </a:cubicBezTo>
                  <a:cubicBezTo>
                    <a:pt x="23" y="5"/>
                    <a:pt x="18" y="4"/>
                    <a:pt x="14" y="5"/>
                  </a:cubicBezTo>
                  <a:cubicBezTo>
                    <a:pt x="6" y="7"/>
                    <a:pt x="3" y="16"/>
                    <a:pt x="2" y="23"/>
                  </a:cubicBezTo>
                  <a:cubicBezTo>
                    <a:pt x="0" y="31"/>
                    <a:pt x="1" y="40"/>
                    <a:pt x="6" y="47"/>
                  </a:cubicBezTo>
                  <a:cubicBezTo>
                    <a:pt x="9" y="50"/>
                    <a:pt x="12" y="52"/>
                    <a:pt x="16" y="51"/>
                  </a:cubicBezTo>
                  <a:cubicBezTo>
                    <a:pt x="20" y="50"/>
                    <a:pt x="24" y="46"/>
                    <a:pt x="26" y="43"/>
                  </a:cubicBezTo>
                  <a:cubicBezTo>
                    <a:pt x="29" y="40"/>
                    <a:pt x="31" y="35"/>
                    <a:pt x="32" y="31"/>
                  </a:cubicBezTo>
                  <a:cubicBezTo>
                    <a:pt x="33" y="27"/>
                    <a:pt x="33" y="23"/>
                    <a:pt x="32" y="18"/>
                  </a:cubicBezTo>
                  <a:cubicBezTo>
                    <a:pt x="31" y="14"/>
                    <a:pt x="29" y="10"/>
                    <a:pt x="26" y="6"/>
                  </a:cubicBezTo>
                  <a:cubicBezTo>
                    <a:pt x="24" y="3"/>
                    <a:pt x="22" y="0"/>
                    <a:pt x="18" y="0"/>
                  </a:cubicBezTo>
                  <a:cubicBezTo>
                    <a:pt x="13" y="0"/>
                    <a:pt x="10" y="5"/>
                    <a:pt x="9" y="9"/>
                  </a:cubicBezTo>
                  <a:cubicBezTo>
                    <a:pt x="7" y="11"/>
                    <a:pt x="7" y="14"/>
                    <a:pt x="6" y="17"/>
                  </a:cubicBezTo>
                  <a:cubicBezTo>
                    <a:pt x="5" y="24"/>
                    <a:pt x="5" y="32"/>
                    <a:pt x="7" y="39"/>
                  </a:cubicBezTo>
                  <a:cubicBezTo>
                    <a:pt x="8" y="44"/>
                    <a:pt x="10" y="51"/>
                    <a:pt x="16" y="51"/>
                  </a:cubicBezTo>
                  <a:cubicBezTo>
                    <a:pt x="20" y="51"/>
                    <a:pt x="23" y="49"/>
                    <a:pt x="26" y="47"/>
                  </a:cubicBezTo>
                  <a:cubicBezTo>
                    <a:pt x="29" y="45"/>
                    <a:pt x="31" y="41"/>
                    <a:pt x="33" y="37"/>
                  </a:cubicBezTo>
                  <a:cubicBezTo>
                    <a:pt x="37" y="30"/>
                    <a:pt x="39" y="20"/>
                    <a:pt x="35" y="12"/>
                  </a:cubicBezTo>
                  <a:cubicBezTo>
                    <a:pt x="32" y="5"/>
                    <a:pt x="24" y="1"/>
                    <a:pt x="17" y="5"/>
                  </a:cubicBezTo>
                  <a:cubicBezTo>
                    <a:pt x="11" y="8"/>
                    <a:pt x="8" y="16"/>
                    <a:pt x="8" y="23"/>
                  </a:cubicBezTo>
                  <a:cubicBezTo>
                    <a:pt x="7" y="31"/>
                    <a:pt x="8" y="42"/>
                    <a:pt x="16" y="46"/>
                  </a:cubicBezTo>
                  <a:cubicBezTo>
                    <a:pt x="17" y="46"/>
                    <a:pt x="18" y="45"/>
                    <a:pt x="17" y="45"/>
                  </a:cubicBezTo>
                  <a:cubicBezTo>
                    <a:pt x="10" y="42"/>
                    <a:pt x="9" y="33"/>
                    <a:pt x="9" y="26"/>
                  </a:cubicBezTo>
                  <a:cubicBezTo>
                    <a:pt x="9" y="19"/>
                    <a:pt x="11" y="10"/>
                    <a:pt x="17" y="6"/>
                  </a:cubicBezTo>
                  <a:cubicBezTo>
                    <a:pt x="20" y="4"/>
                    <a:pt x="23" y="4"/>
                    <a:pt x="26" y="5"/>
                  </a:cubicBezTo>
                  <a:cubicBezTo>
                    <a:pt x="30" y="7"/>
                    <a:pt x="33" y="10"/>
                    <a:pt x="35" y="14"/>
                  </a:cubicBezTo>
                  <a:cubicBezTo>
                    <a:pt x="38" y="23"/>
                    <a:pt x="34" y="33"/>
                    <a:pt x="30" y="40"/>
                  </a:cubicBezTo>
                  <a:cubicBezTo>
                    <a:pt x="28" y="44"/>
                    <a:pt x="25" y="47"/>
                    <a:pt x="21" y="49"/>
                  </a:cubicBezTo>
                  <a:cubicBezTo>
                    <a:pt x="19" y="50"/>
                    <a:pt x="16" y="51"/>
                    <a:pt x="13" y="49"/>
                  </a:cubicBezTo>
                  <a:cubicBezTo>
                    <a:pt x="11" y="48"/>
                    <a:pt x="10" y="45"/>
                    <a:pt x="9" y="42"/>
                  </a:cubicBezTo>
                  <a:cubicBezTo>
                    <a:pt x="8" y="38"/>
                    <a:pt x="7" y="35"/>
                    <a:pt x="7" y="31"/>
                  </a:cubicBezTo>
                  <a:cubicBezTo>
                    <a:pt x="6" y="24"/>
                    <a:pt x="7" y="17"/>
                    <a:pt x="9" y="11"/>
                  </a:cubicBezTo>
                  <a:cubicBezTo>
                    <a:pt x="10" y="7"/>
                    <a:pt x="13" y="2"/>
                    <a:pt x="18" y="2"/>
                  </a:cubicBezTo>
                  <a:cubicBezTo>
                    <a:pt x="21" y="1"/>
                    <a:pt x="24" y="5"/>
                    <a:pt x="26" y="8"/>
                  </a:cubicBezTo>
                  <a:cubicBezTo>
                    <a:pt x="28" y="12"/>
                    <a:pt x="30" y="16"/>
                    <a:pt x="31" y="21"/>
                  </a:cubicBezTo>
                  <a:cubicBezTo>
                    <a:pt x="32" y="25"/>
                    <a:pt x="31" y="29"/>
                    <a:pt x="30" y="34"/>
                  </a:cubicBezTo>
                  <a:cubicBezTo>
                    <a:pt x="28" y="38"/>
                    <a:pt x="26" y="42"/>
                    <a:pt x="22" y="46"/>
                  </a:cubicBezTo>
                  <a:cubicBezTo>
                    <a:pt x="19" y="48"/>
                    <a:pt x="16" y="51"/>
                    <a:pt x="12" y="49"/>
                  </a:cubicBezTo>
                  <a:cubicBezTo>
                    <a:pt x="7" y="48"/>
                    <a:pt x="5" y="43"/>
                    <a:pt x="4" y="39"/>
                  </a:cubicBezTo>
                  <a:cubicBezTo>
                    <a:pt x="2" y="35"/>
                    <a:pt x="2" y="31"/>
                    <a:pt x="2" y="27"/>
                  </a:cubicBezTo>
                  <a:cubicBezTo>
                    <a:pt x="3" y="20"/>
                    <a:pt x="6" y="9"/>
                    <a:pt x="13" y="7"/>
                  </a:cubicBezTo>
                  <a:cubicBezTo>
                    <a:pt x="17" y="5"/>
                    <a:pt x="22" y="6"/>
                    <a:pt x="25" y="8"/>
                  </a:cubicBezTo>
                  <a:cubicBezTo>
                    <a:pt x="29" y="11"/>
                    <a:pt x="31" y="15"/>
                    <a:pt x="32" y="19"/>
                  </a:cubicBezTo>
                  <a:cubicBezTo>
                    <a:pt x="34" y="27"/>
                    <a:pt x="32" y="38"/>
                    <a:pt x="24" y="42"/>
                  </a:cubicBezTo>
                  <a:cubicBezTo>
                    <a:pt x="17" y="45"/>
                    <a:pt x="13" y="38"/>
                    <a:pt x="11" y="33"/>
                  </a:cubicBezTo>
                  <a:cubicBezTo>
                    <a:pt x="10" y="30"/>
                    <a:pt x="10" y="26"/>
                    <a:pt x="9" y="23"/>
                  </a:cubicBezTo>
                  <a:cubicBezTo>
                    <a:pt x="9" y="20"/>
                    <a:pt x="9" y="17"/>
                    <a:pt x="9" y="14"/>
                  </a:cubicBezTo>
                  <a:cubicBezTo>
                    <a:pt x="9" y="14"/>
                    <a:pt x="8" y="14"/>
                    <a:pt x="8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4" name="Freeform 577"/>
            <p:cNvSpPr/>
            <p:nvPr/>
          </p:nvSpPr>
          <p:spPr bwMode="auto">
            <a:xfrm>
              <a:off x="1513" y="1167"/>
              <a:ext cx="35" cy="52"/>
            </a:xfrm>
            <a:custGeom>
              <a:avLst/>
              <a:gdLst>
                <a:gd name="T0" fmla="*/ 4 w 27"/>
                <a:gd name="T1" fmla="*/ 7 h 40"/>
                <a:gd name="T2" fmla="*/ 2 w 27"/>
                <a:gd name="T3" fmla="*/ 17 h 40"/>
                <a:gd name="T4" fmla="*/ 4 w 27"/>
                <a:gd name="T5" fmla="*/ 29 h 40"/>
                <a:gd name="T6" fmla="*/ 10 w 27"/>
                <a:gd name="T7" fmla="*/ 37 h 40"/>
                <a:gd name="T8" fmla="*/ 19 w 27"/>
                <a:gd name="T9" fmla="*/ 36 h 40"/>
                <a:gd name="T10" fmla="*/ 26 w 27"/>
                <a:gd name="T11" fmla="*/ 27 h 40"/>
                <a:gd name="T12" fmla="*/ 26 w 27"/>
                <a:gd name="T13" fmla="*/ 16 h 40"/>
                <a:gd name="T14" fmla="*/ 13 w 27"/>
                <a:gd name="T15" fmla="*/ 0 h 40"/>
                <a:gd name="T16" fmla="*/ 0 w 27"/>
                <a:gd name="T17" fmla="*/ 15 h 40"/>
                <a:gd name="T18" fmla="*/ 1 w 27"/>
                <a:gd name="T19" fmla="*/ 26 h 40"/>
                <a:gd name="T20" fmla="*/ 6 w 27"/>
                <a:gd name="T21" fmla="*/ 35 h 40"/>
                <a:gd name="T22" fmla="*/ 21 w 27"/>
                <a:gd name="T23" fmla="*/ 30 h 40"/>
                <a:gd name="T24" fmla="*/ 19 w 27"/>
                <a:gd name="T25" fmla="*/ 9 h 40"/>
                <a:gd name="T26" fmla="*/ 13 w 27"/>
                <a:gd name="T27" fmla="*/ 4 h 40"/>
                <a:gd name="T28" fmla="*/ 5 w 27"/>
                <a:gd name="T29" fmla="*/ 6 h 40"/>
                <a:gd name="T30" fmla="*/ 6 w 27"/>
                <a:gd name="T31" fmla="*/ 7 h 40"/>
                <a:gd name="T32" fmla="*/ 15 w 27"/>
                <a:gd name="T33" fmla="*/ 6 h 40"/>
                <a:gd name="T34" fmla="*/ 20 w 27"/>
                <a:gd name="T35" fmla="*/ 15 h 40"/>
                <a:gd name="T36" fmla="*/ 16 w 27"/>
                <a:gd name="T37" fmla="*/ 35 h 40"/>
                <a:gd name="T38" fmla="*/ 7 w 27"/>
                <a:gd name="T39" fmla="*/ 34 h 40"/>
                <a:gd name="T40" fmla="*/ 3 w 27"/>
                <a:gd name="T41" fmla="*/ 25 h 40"/>
                <a:gd name="T42" fmla="*/ 2 w 27"/>
                <a:gd name="T43" fmla="*/ 13 h 40"/>
                <a:gd name="T44" fmla="*/ 6 w 27"/>
                <a:gd name="T45" fmla="*/ 4 h 40"/>
                <a:gd name="T46" fmla="*/ 16 w 27"/>
                <a:gd name="T47" fmla="*/ 2 h 40"/>
                <a:gd name="T48" fmla="*/ 23 w 27"/>
                <a:gd name="T49" fmla="*/ 10 h 40"/>
                <a:gd name="T50" fmla="*/ 25 w 27"/>
                <a:gd name="T51" fmla="*/ 23 h 40"/>
                <a:gd name="T52" fmla="*/ 22 w 27"/>
                <a:gd name="T53" fmla="*/ 33 h 40"/>
                <a:gd name="T54" fmla="*/ 12 w 27"/>
                <a:gd name="T55" fmla="*/ 36 h 40"/>
                <a:gd name="T56" fmla="*/ 6 w 27"/>
                <a:gd name="T57" fmla="*/ 29 h 40"/>
                <a:gd name="T58" fmla="*/ 4 w 27"/>
                <a:gd name="T59" fmla="*/ 18 h 40"/>
                <a:gd name="T60" fmla="*/ 5 w 27"/>
                <a:gd name="T61" fmla="*/ 7 h 40"/>
                <a:gd name="T62" fmla="*/ 4 w 27"/>
                <a:gd name="T6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" h="40">
                  <a:moveTo>
                    <a:pt x="4" y="7"/>
                  </a:moveTo>
                  <a:cubicBezTo>
                    <a:pt x="3" y="10"/>
                    <a:pt x="2" y="14"/>
                    <a:pt x="2" y="17"/>
                  </a:cubicBezTo>
                  <a:cubicBezTo>
                    <a:pt x="2" y="21"/>
                    <a:pt x="3" y="25"/>
                    <a:pt x="4" y="29"/>
                  </a:cubicBezTo>
                  <a:cubicBezTo>
                    <a:pt x="6" y="32"/>
                    <a:pt x="7" y="35"/>
                    <a:pt x="10" y="37"/>
                  </a:cubicBezTo>
                  <a:cubicBezTo>
                    <a:pt x="13" y="39"/>
                    <a:pt x="17" y="38"/>
                    <a:pt x="19" y="36"/>
                  </a:cubicBezTo>
                  <a:cubicBezTo>
                    <a:pt x="23" y="34"/>
                    <a:pt x="25" y="31"/>
                    <a:pt x="26" y="27"/>
                  </a:cubicBezTo>
                  <a:cubicBezTo>
                    <a:pt x="27" y="23"/>
                    <a:pt x="26" y="19"/>
                    <a:pt x="26" y="16"/>
                  </a:cubicBezTo>
                  <a:cubicBezTo>
                    <a:pt x="24" y="9"/>
                    <a:pt x="20" y="0"/>
                    <a:pt x="13" y="0"/>
                  </a:cubicBezTo>
                  <a:cubicBezTo>
                    <a:pt x="4" y="0"/>
                    <a:pt x="1" y="8"/>
                    <a:pt x="0" y="15"/>
                  </a:cubicBezTo>
                  <a:cubicBezTo>
                    <a:pt x="0" y="18"/>
                    <a:pt x="0" y="22"/>
                    <a:pt x="1" y="26"/>
                  </a:cubicBezTo>
                  <a:cubicBezTo>
                    <a:pt x="2" y="29"/>
                    <a:pt x="4" y="33"/>
                    <a:pt x="6" y="35"/>
                  </a:cubicBezTo>
                  <a:cubicBezTo>
                    <a:pt x="11" y="40"/>
                    <a:pt x="19" y="36"/>
                    <a:pt x="21" y="30"/>
                  </a:cubicBezTo>
                  <a:cubicBezTo>
                    <a:pt x="24" y="24"/>
                    <a:pt x="23" y="15"/>
                    <a:pt x="19" y="9"/>
                  </a:cubicBezTo>
                  <a:cubicBezTo>
                    <a:pt x="18" y="7"/>
                    <a:pt x="16" y="5"/>
                    <a:pt x="13" y="4"/>
                  </a:cubicBezTo>
                  <a:cubicBezTo>
                    <a:pt x="10" y="3"/>
                    <a:pt x="7" y="4"/>
                    <a:pt x="5" y="6"/>
                  </a:cubicBezTo>
                  <a:cubicBezTo>
                    <a:pt x="4" y="6"/>
                    <a:pt x="5" y="7"/>
                    <a:pt x="6" y="7"/>
                  </a:cubicBezTo>
                  <a:cubicBezTo>
                    <a:pt x="9" y="5"/>
                    <a:pt x="12" y="4"/>
                    <a:pt x="15" y="6"/>
                  </a:cubicBezTo>
                  <a:cubicBezTo>
                    <a:pt x="18" y="8"/>
                    <a:pt x="19" y="12"/>
                    <a:pt x="20" y="15"/>
                  </a:cubicBezTo>
                  <a:cubicBezTo>
                    <a:pt x="22" y="21"/>
                    <a:pt x="22" y="31"/>
                    <a:pt x="16" y="35"/>
                  </a:cubicBezTo>
                  <a:cubicBezTo>
                    <a:pt x="13" y="37"/>
                    <a:pt x="10" y="36"/>
                    <a:pt x="7" y="34"/>
                  </a:cubicBezTo>
                  <a:cubicBezTo>
                    <a:pt x="5" y="32"/>
                    <a:pt x="3" y="28"/>
                    <a:pt x="3" y="25"/>
                  </a:cubicBezTo>
                  <a:cubicBezTo>
                    <a:pt x="1" y="21"/>
                    <a:pt x="1" y="17"/>
                    <a:pt x="2" y="13"/>
                  </a:cubicBezTo>
                  <a:cubicBezTo>
                    <a:pt x="2" y="10"/>
                    <a:pt x="3" y="6"/>
                    <a:pt x="6" y="4"/>
                  </a:cubicBezTo>
                  <a:cubicBezTo>
                    <a:pt x="9" y="2"/>
                    <a:pt x="13" y="1"/>
                    <a:pt x="16" y="2"/>
                  </a:cubicBezTo>
                  <a:cubicBezTo>
                    <a:pt x="19" y="4"/>
                    <a:pt x="21" y="7"/>
                    <a:pt x="23" y="10"/>
                  </a:cubicBezTo>
                  <a:cubicBezTo>
                    <a:pt x="24" y="14"/>
                    <a:pt x="25" y="18"/>
                    <a:pt x="25" y="23"/>
                  </a:cubicBezTo>
                  <a:cubicBezTo>
                    <a:pt x="25" y="26"/>
                    <a:pt x="24" y="30"/>
                    <a:pt x="22" y="33"/>
                  </a:cubicBezTo>
                  <a:cubicBezTo>
                    <a:pt x="19" y="35"/>
                    <a:pt x="15" y="38"/>
                    <a:pt x="12" y="36"/>
                  </a:cubicBezTo>
                  <a:cubicBezTo>
                    <a:pt x="9" y="35"/>
                    <a:pt x="7" y="32"/>
                    <a:pt x="6" y="29"/>
                  </a:cubicBezTo>
                  <a:cubicBezTo>
                    <a:pt x="4" y="26"/>
                    <a:pt x="4" y="22"/>
                    <a:pt x="4" y="18"/>
                  </a:cubicBezTo>
                  <a:cubicBezTo>
                    <a:pt x="3" y="14"/>
                    <a:pt x="4" y="10"/>
                    <a:pt x="5" y="7"/>
                  </a:cubicBezTo>
                  <a:cubicBezTo>
                    <a:pt x="6" y="7"/>
                    <a:pt x="5" y="6"/>
                    <a:pt x="4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5" name="Freeform 578"/>
            <p:cNvSpPr/>
            <p:nvPr/>
          </p:nvSpPr>
          <p:spPr bwMode="auto">
            <a:xfrm>
              <a:off x="1511" y="1109"/>
              <a:ext cx="33" cy="48"/>
            </a:xfrm>
            <a:custGeom>
              <a:avLst/>
              <a:gdLst>
                <a:gd name="T0" fmla="*/ 0 w 25"/>
                <a:gd name="T1" fmla="*/ 15 h 37"/>
                <a:gd name="T2" fmla="*/ 1 w 25"/>
                <a:gd name="T3" fmla="*/ 29 h 37"/>
                <a:gd name="T4" fmla="*/ 12 w 25"/>
                <a:gd name="T5" fmla="*/ 36 h 37"/>
                <a:gd name="T6" fmla="*/ 23 w 25"/>
                <a:gd name="T7" fmla="*/ 26 h 37"/>
                <a:gd name="T8" fmla="*/ 24 w 25"/>
                <a:gd name="T9" fmla="*/ 13 h 37"/>
                <a:gd name="T10" fmla="*/ 20 w 25"/>
                <a:gd name="T11" fmla="*/ 3 h 37"/>
                <a:gd name="T12" fmla="*/ 11 w 25"/>
                <a:gd name="T13" fmla="*/ 1 h 37"/>
                <a:gd name="T14" fmla="*/ 3 w 25"/>
                <a:gd name="T15" fmla="*/ 8 h 37"/>
                <a:gd name="T16" fmla="*/ 0 w 25"/>
                <a:gd name="T17" fmla="*/ 18 h 37"/>
                <a:gd name="T18" fmla="*/ 1 w 25"/>
                <a:gd name="T19" fmla="*/ 19 h 37"/>
                <a:gd name="T20" fmla="*/ 6 w 25"/>
                <a:gd name="T21" fmla="*/ 6 h 37"/>
                <a:gd name="T22" fmla="*/ 12 w 25"/>
                <a:gd name="T23" fmla="*/ 2 h 37"/>
                <a:gd name="T24" fmla="*/ 18 w 25"/>
                <a:gd name="T25" fmla="*/ 3 h 37"/>
                <a:gd name="T26" fmla="*/ 23 w 25"/>
                <a:gd name="T27" fmla="*/ 16 h 37"/>
                <a:gd name="T28" fmla="*/ 19 w 25"/>
                <a:gd name="T29" fmla="*/ 29 h 37"/>
                <a:gd name="T30" fmla="*/ 11 w 25"/>
                <a:gd name="T31" fmla="*/ 35 h 37"/>
                <a:gd name="T32" fmla="*/ 4 w 25"/>
                <a:gd name="T33" fmla="*/ 31 h 37"/>
                <a:gd name="T34" fmla="*/ 2 w 25"/>
                <a:gd name="T35" fmla="*/ 15 h 37"/>
                <a:gd name="T36" fmla="*/ 0 w 25"/>
                <a:gd name="T37" fmla="*/ 1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37">
                  <a:moveTo>
                    <a:pt x="0" y="15"/>
                  </a:moveTo>
                  <a:cubicBezTo>
                    <a:pt x="0" y="20"/>
                    <a:pt x="0" y="24"/>
                    <a:pt x="1" y="29"/>
                  </a:cubicBezTo>
                  <a:cubicBezTo>
                    <a:pt x="3" y="33"/>
                    <a:pt x="7" y="37"/>
                    <a:pt x="12" y="36"/>
                  </a:cubicBezTo>
                  <a:cubicBezTo>
                    <a:pt x="17" y="35"/>
                    <a:pt x="21" y="30"/>
                    <a:pt x="23" y="26"/>
                  </a:cubicBezTo>
                  <a:cubicBezTo>
                    <a:pt x="24" y="21"/>
                    <a:pt x="25" y="17"/>
                    <a:pt x="24" y="13"/>
                  </a:cubicBezTo>
                  <a:cubicBezTo>
                    <a:pt x="24" y="9"/>
                    <a:pt x="22" y="6"/>
                    <a:pt x="20" y="3"/>
                  </a:cubicBezTo>
                  <a:cubicBezTo>
                    <a:pt x="17" y="1"/>
                    <a:pt x="14" y="0"/>
                    <a:pt x="11" y="1"/>
                  </a:cubicBezTo>
                  <a:cubicBezTo>
                    <a:pt x="7" y="2"/>
                    <a:pt x="5" y="5"/>
                    <a:pt x="3" y="8"/>
                  </a:cubicBezTo>
                  <a:cubicBezTo>
                    <a:pt x="2" y="11"/>
                    <a:pt x="1" y="14"/>
                    <a:pt x="0" y="18"/>
                  </a:cubicBezTo>
                  <a:cubicBezTo>
                    <a:pt x="0" y="19"/>
                    <a:pt x="1" y="19"/>
                    <a:pt x="1" y="19"/>
                  </a:cubicBezTo>
                  <a:cubicBezTo>
                    <a:pt x="2" y="14"/>
                    <a:pt x="4" y="9"/>
                    <a:pt x="6" y="6"/>
                  </a:cubicBezTo>
                  <a:cubicBezTo>
                    <a:pt x="8" y="4"/>
                    <a:pt x="10" y="2"/>
                    <a:pt x="12" y="2"/>
                  </a:cubicBezTo>
                  <a:cubicBezTo>
                    <a:pt x="14" y="1"/>
                    <a:pt x="17" y="2"/>
                    <a:pt x="18" y="3"/>
                  </a:cubicBezTo>
                  <a:cubicBezTo>
                    <a:pt x="22" y="6"/>
                    <a:pt x="23" y="12"/>
                    <a:pt x="23" y="16"/>
                  </a:cubicBezTo>
                  <a:cubicBezTo>
                    <a:pt x="23" y="21"/>
                    <a:pt x="22" y="26"/>
                    <a:pt x="19" y="29"/>
                  </a:cubicBezTo>
                  <a:cubicBezTo>
                    <a:pt x="17" y="32"/>
                    <a:pt x="14" y="34"/>
                    <a:pt x="11" y="35"/>
                  </a:cubicBezTo>
                  <a:cubicBezTo>
                    <a:pt x="8" y="35"/>
                    <a:pt x="5" y="33"/>
                    <a:pt x="4" y="31"/>
                  </a:cubicBezTo>
                  <a:cubicBezTo>
                    <a:pt x="1" y="26"/>
                    <a:pt x="2" y="20"/>
                    <a:pt x="2" y="15"/>
                  </a:cubicBezTo>
                  <a:cubicBezTo>
                    <a:pt x="2" y="14"/>
                    <a:pt x="1" y="14"/>
                    <a:pt x="0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6" name="Freeform 579"/>
            <p:cNvSpPr/>
            <p:nvPr/>
          </p:nvSpPr>
          <p:spPr bwMode="auto">
            <a:xfrm>
              <a:off x="1337" y="1330"/>
              <a:ext cx="187" cy="111"/>
            </a:xfrm>
            <a:custGeom>
              <a:avLst/>
              <a:gdLst>
                <a:gd name="T0" fmla="*/ 133 w 145"/>
                <a:gd name="T1" fmla="*/ 5 h 86"/>
                <a:gd name="T2" fmla="*/ 61 w 145"/>
                <a:gd name="T3" fmla="*/ 26 h 86"/>
                <a:gd name="T4" fmla="*/ 43 w 145"/>
                <a:gd name="T5" fmla="*/ 31 h 86"/>
                <a:gd name="T6" fmla="*/ 27 w 145"/>
                <a:gd name="T7" fmla="*/ 38 h 86"/>
                <a:gd name="T8" fmla="*/ 15 w 145"/>
                <a:gd name="T9" fmla="*/ 49 h 86"/>
                <a:gd name="T10" fmla="*/ 6 w 145"/>
                <a:gd name="T11" fmla="*/ 67 h 86"/>
                <a:gd name="T12" fmla="*/ 0 w 145"/>
                <a:gd name="T13" fmla="*/ 79 h 86"/>
                <a:gd name="T14" fmla="*/ 1 w 145"/>
                <a:gd name="T15" fmla="*/ 79 h 86"/>
                <a:gd name="T16" fmla="*/ 8 w 145"/>
                <a:gd name="T17" fmla="*/ 66 h 86"/>
                <a:gd name="T18" fmla="*/ 20 w 145"/>
                <a:gd name="T19" fmla="*/ 54 h 86"/>
                <a:gd name="T20" fmla="*/ 56 w 145"/>
                <a:gd name="T21" fmla="*/ 37 h 86"/>
                <a:gd name="T22" fmla="*/ 97 w 145"/>
                <a:gd name="T23" fmla="*/ 26 h 86"/>
                <a:gd name="T24" fmla="*/ 134 w 145"/>
                <a:gd name="T25" fmla="*/ 9 h 86"/>
                <a:gd name="T26" fmla="*/ 145 w 145"/>
                <a:gd name="T27" fmla="*/ 1 h 86"/>
                <a:gd name="T28" fmla="*/ 144 w 145"/>
                <a:gd name="T29" fmla="*/ 0 h 86"/>
                <a:gd name="T30" fmla="*/ 124 w 145"/>
                <a:gd name="T31" fmla="*/ 12 h 86"/>
                <a:gd name="T32" fmla="*/ 103 w 145"/>
                <a:gd name="T33" fmla="*/ 22 h 86"/>
                <a:gd name="T34" fmla="*/ 57 w 145"/>
                <a:gd name="T35" fmla="*/ 37 h 86"/>
                <a:gd name="T36" fmla="*/ 25 w 145"/>
                <a:gd name="T37" fmla="*/ 56 h 86"/>
                <a:gd name="T38" fmla="*/ 1 w 145"/>
                <a:gd name="T39" fmla="*/ 84 h 86"/>
                <a:gd name="T40" fmla="*/ 2 w 145"/>
                <a:gd name="T41" fmla="*/ 85 h 86"/>
                <a:gd name="T42" fmla="*/ 9 w 145"/>
                <a:gd name="T43" fmla="*/ 70 h 86"/>
                <a:gd name="T44" fmla="*/ 22 w 145"/>
                <a:gd name="T45" fmla="*/ 57 h 86"/>
                <a:gd name="T46" fmla="*/ 58 w 145"/>
                <a:gd name="T47" fmla="*/ 36 h 86"/>
                <a:gd name="T48" fmla="*/ 84 w 145"/>
                <a:gd name="T49" fmla="*/ 26 h 86"/>
                <a:gd name="T50" fmla="*/ 83 w 145"/>
                <a:gd name="T51" fmla="*/ 25 h 86"/>
                <a:gd name="T52" fmla="*/ 42 w 145"/>
                <a:gd name="T53" fmla="*/ 42 h 86"/>
                <a:gd name="T54" fmla="*/ 12 w 145"/>
                <a:gd name="T55" fmla="*/ 65 h 86"/>
                <a:gd name="T56" fmla="*/ 0 w 145"/>
                <a:gd name="T57" fmla="*/ 85 h 86"/>
                <a:gd name="T58" fmla="*/ 1 w 145"/>
                <a:gd name="T59" fmla="*/ 85 h 86"/>
                <a:gd name="T60" fmla="*/ 16 w 145"/>
                <a:gd name="T61" fmla="*/ 69 h 86"/>
                <a:gd name="T62" fmla="*/ 30 w 145"/>
                <a:gd name="T63" fmla="*/ 54 h 86"/>
                <a:gd name="T64" fmla="*/ 49 w 145"/>
                <a:gd name="T65" fmla="*/ 42 h 86"/>
                <a:gd name="T66" fmla="*/ 71 w 145"/>
                <a:gd name="T67" fmla="*/ 34 h 86"/>
                <a:gd name="T68" fmla="*/ 109 w 145"/>
                <a:gd name="T69" fmla="*/ 21 h 86"/>
                <a:gd name="T70" fmla="*/ 145 w 145"/>
                <a:gd name="T71" fmla="*/ 1 h 86"/>
                <a:gd name="T72" fmla="*/ 144 w 145"/>
                <a:gd name="T73" fmla="*/ 0 h 86"/>
                <a:gd name="T74" fmla="*/ 107 w 145"/>
                <a:gd name="T75" fmla="*/ 21 h 86"/>
                <a:gd name="T76" fmla="*/ 67 w 145"/>
                <a:gd name="T77" fmla="*/ 33 h 86"/>
                <a:gd name="T78" fmla="*/ 28 w 145"/>
                <a:gd name="T79" fmla="*/ 48 h 86"/>
                <a:gd name="T80" fmla="*/ 15 w 145"/>
                <a:gd name="T81" fmla="*/ 57 h 86"/>
                <a:gd name="T82" fmla="*/ 3 w 145"/>
                <a:gd name="T83" fmla="*/ 70 h 86"/>
                <a:gd name="T84" fmla="*/ 0 w 145"/>
                <a:gd name="T85" fmla="*/ 79 h 86"/>
                <a:gd name="T86" fmla="*/ 1 w 145"/>
                <a:gd name="T87" fmla="*/ 80 h 86"/>
                <a:gd name="T88" fmla="*/ 10 w 145"/>
                <a:gd name="T89" fmla="*/ 61 h 86"/>
                <a:gd name="T90" fmla="*/ 21 w 145"/>
                <a:gd name="T91" fmla="*/ 44 h 86"/>
                <a:gd name="T92" fmla="*/ 34 w 145"/>
                <a:gd name="T93" fmla="*/ 35 h 86"/>
                <a:gd name="T94" fmla="*/ 52 w 145"/>
                <a:gd name="T95" fmla="*/ 30 h 86"/>
                <a:gd name="T96" fmla="*/ 125 w 145"/>
                <a:gd name="T97" fmla="*/ 11 h 86"/>
                <a:gd name="T98" fmla="*/ 134 w 145"/>
                <a:gd name="T99" fmla="*/ 6 h 86"/>
                <a:gd name="T100" fmla="*/ 133 w 145"/>
                <a:gd name="T101" fmla="*/ 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5" h="86">
                  <a:moveTo>
                    <a:pt x="133" y="5"/>
                  </a:moveTo>
                  <a:cubicBezTo>
                    <a:pt x="113" y="21"/>
                    <a:pt x="85" y="22"/>
                    <a:pt x="61" y="26"/>
                  </a:cubicBezTo>
                  <a:cubicBezTo>
                    <a:pt x="55" y="28"/>
                    <a:pt x="49" y="29"/>
                    <a:pt x="43" y="31"/>
                  </a:cubicBezTo>
                  <a:cubicBezTo>
                    <a:pt x="37" y="33"/>
                    <a:pt x="32" y="35"/>
                    <a:pt x="27" y="38"/>
                  </a:cubicBezTo>
                  <a:cubicBezTo>
                    <a:pt x="22" y="41"/>
                    <a:pt x="18" y="45"/>
                    <a:pt x="15" y="49"/>
                  </a:cubicBezTo>
                  <a:cubicBezTo>
                    <a:pt x="11" y="54"/>
                    <a:pt x="8" y="61"/>
                    <a:pt x="6" y="67"/>
                  </a:cubicBezTo>
                  <a:cubicBezTo>
                    <a:pt x="4" y="72"/>
                    <a:pt x="2" y="75"/>
                    <a:pt x="0" y="79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1" y="74"/>
                    <a:pt x="4" y="70"/>
                    <a:pt x="8" y="66"/>
                  </a:cubicBezTo>
                  <a:cubicBezTo>
                    <a:pt x="11" y="61"/>
                    <a:pt x="16" y="58"/>
                    <a:pt x="20" y="54"/>
                  </a:cubicBezTo>
                  <a:cubicBezTo>
                    <a:pt x="31" y="46"/>
                    <a:pt x="43" y="41"/>
                    <a:pt x="56" y="37"/>
                  </a:cubicBezTo>
                  <a:cubicBezTo>
                    <a:pt x="69" y="33"/>
                    <a:pt x="83" y="30"/>
                    <a:pt x="97" y="26"/>
                  </a:cubicBezTo>
                  <a:cubicBezTo>
                    <a:pt x="110" y="21"/>
                    <a:pt x="122" y="16"/>
                    <a:pt x="134" y="9"/>
                  </a:cubicBezTo>
                  <a:cubicBezTo>
                    <a:pt x="138" y="7"/>
                    <a:pt x="141" y="4"/>
                    <a:pt x="145" y="1"/>
                  </a:cubicBezTo>
                  <a:cubicBezTo>
                    <a:pt x="145" y="1"/>
                    <a:pt x="145" y="0"/>
                    <a:pt x="144" y="0"/>
                  </a:cubicBezTo>
                  <a:cubicBezTo>
                    <a:pt x="137" y="4"/>
                    <a:pt x="131" y="8"/>
                    <a:pt x="124" y="12"/>
                  </a:cubicBezTo>
                  <a:cubicBezTo>
                    <a:pt x="117" y="16"/>
                    <a:pt x="110" y="19"/>
                    <a:pt x="103" y="22"/>
                  </a:cubicBezTo>
                  <a:cubicBezTo>
                    <a:pt x="88" y="28"/>
                    <a:pt x="72" y="31"/>
                    <a:pt x="57" y="37"/>
                  </a:cubicBezTo>
                  <a:cubicBezTo>
                    <a:pt x="46" y="41"/>
                    <a:pt x="35" y="48"/>
                    <a:pt x="25" y="56"/>
                  </a:cubicBezTo>
                  <a:cubicBezTo>
                    <a:pt x="16" y="65"/>
                    <a:pt x="10" y="76"/>
                    <a:pt x="1" y="84"/>
                  </a:cubicBezTo>
                  <a:cubicBezTo>
                    <a:pt x="1" y="85"/>
                    <a:pt x="1" y="85"/>
                    <a:pt x="2" y="85"/>
                  </a:cubicBezTo>
                  <a:cubicBezTo>
                    <a:pt x="2" y="79"/>
                    <a:pt x="5" y="74"/>
                    <a:pt x="9" y="70"/>
                  </a:cubicBezTo>
                  <a:cubicBezTo>
                    <a:pt x="12" y="65"/>
                    <a:pt x="17" y="61"/>
                    <a:pt x="22" y="57"/>
                  </a:cubicBezTo>
                  <a:cubicBezTo>
                    <a:pt x="33" y="48"/>
                    <a:pt x="45" y="42"/>
                    <a:pt x="58" y="36"/>
                  </a:cubicBezTo>
                  <a:cubicBezTo>
                    <a:pt x="67" y="33"/>
                    <a:pt x="75" y="30"/>
                    <a:pt x="84" y="26"/>
                  </a:cubicBezTo>
                  <a:cubicBezTo>
                    <a:pt x="84" y="26"/>
                    <a:pt x="84" y="25"/>
                    <a:pt x="83" y="25"/>
                  </a:cubicBezTo>
                  <a:cubicBezTo>
                    <a:pt x="69" y="31"/>
                    <a:pt x="56" y="36"/>
                    <a:pt x="42" y="42"/>
                  </a:cubicBezTo>
                  <a:cubicBezTo>
                    <a:pt x="31" y="48"/>
                    <a:pt x="20" y="55"/>
                    <a:pt x="12" y="65"/>
                  </a:cubicBezTo>
                  <a:cubicBezTo>
                    <a:pt x="7" y="70"/>
                    <a:pt x="1" y="77"/>
                    <a:pt x="0" y="85"/>
                  </a:cubicBezTo>
                  <a:cubicBezTo>
                    <a:pt x="0" y="86"/>
                    <a:pt x="1" y="86"/>
                    <a:pt x="1" y="85"/>
                  </a:cubicBezTo>
                  <a:cubicBezTo>
                    <a:pt x="7" y="81"/>
                    <a:pt x="11" y="75"/>
                    <a:pt x="16" y="69"/>
                  </a:cubicBezTo>
                  <a:cubicBezTo>
                    <a:pt x="20" y="63"/>
                    <a:pt x="25" y="58"/>
                    <a:pt x="30" y="54"/>
                  </a:cubicBezTo>
                  <a:cubicBezTo>
                    <a:pt x="36" y="49"/>
                    <a:pt x="42" y="45"/>
                    <a:pt x="49" y="42"/>
                  </a:cubicBezTo>
                  <a:cubicBezTo>
                    <a:pt x="56" y="39"/>
                    <a:pt x="63" y="36"/>
                    <a:pt x="71" y="34"/>
                  </a:cubicBezTo>
                  <a:cubicBezTo>
                    <a:pt x="84" y="30"/>
                    <a:pt x="97" y="26"/>
                    <a:pt x="109" y="21"/>
                  </a:cubicBezTo>
                  <a:cubicBezTo>
                    <a:pt x="122" y="15"/>
                    <a:pt x="133" y="8"/>
                    <a:pt x="145" y="1"/>
                  </a:cubicBezTo>
                  <a:cubicBezTo>
                    <a:pt x="145" y="1"/>
                    <a:pt x="144" y="1"/>
                    <a:pt x="144" y="0"/>
                  </a:cubicBezTo>
                  <a:cubicBezTo>
                    <a:pt x="133" y="9"/>
                    <a:pt x="120" y="15"/>
                    <a:pt x="107" y="21"/>
                  </a:cubicBezTo>
                  <a:cubicBezTo>
                    <a:pt x="94" y="26"/>
                    <a:pt x="81" y="29"/>
                    <a:pt x="67" y="33"/>
                  </a:cubicBezTo>
                  <a:cubicBezTo>
                    <a:pt x="54" y="36"/>
                    <a:pt x="40" y="41"/>
                    <a:pt x="28" y="48"/>
                  </a:cubicBezTo>
                  <a:cubicBezTo>
                    <a:pt x="23" y="51"/>
                    <a:pt x="19" y="54"/>
                    <a:pt x="15" y="57"/>
                  </a:cubicBezTo>
                  <a:cubicBezTo>
                    <a:pt x="10" y="61"/>
                    <a:pt x="7" y="65"/>
                    <a:pt x="3" y="70"/>
                  </a:cubicBezTo>
                  <a:cubicBezTo>
                    <a:pt x="1" y="72"/>
                    <a:pt x="0" y="76"/>
                    <a:pt x="0" y="79"/>
                  </a:cubicBezTo>
                  <a:cubicBezTo>
                    <a:pt x="0" y="80"/>
                    <a:pt x="1" y="80"/>
                    <a:pt x="1" y="80"/>
                  </a:cubicBezTo>
                  <a:cubicBezTo>
                    <a:pt x="5" y="74"/>
                    <a:pt x="7" y="67"/>
                    <a:pt x="10" y="61"/>
                  </a:cubicBezTo>
                  <a:cubicBezTo>
                    <a:pt x="12" y="54"/>
                    <a:pt x="16" y="49"/>
                    <a:pt x="21" y="44"/>
                  </a:cubicBezTo>
                  <a:cubicBezTo>
                    <a:pt x="25" y="40"/>
                    <a:pt x="29" y="37"/>
                    <a:pt x="34" y="35"/>
                  </a:cubicBezTo>
                  <a:cubicBezTo>
                    <a:pt x="40" y="33"/>
                    <a:pt x="46" y="31"/>
                    <a:pt x="52" y="30"/>
                  </a:cubicBezTo>
                  <a:cubicBezTo>
                    <a:pt x="77" y="24"/>
                    <a:pt x="103" y="24"/>
                    <a:pt x="125" y="11"/>
                  </a:cubicBezTo>
                  <a:cubicBezTo>
                    <a:pt x="128" y="10"/>
                    <a:pt x="131" y="8"/>
                    <a:pt x="134" y="6"/>
                  </a:cubicBezTo>
                  <a:cubicBezTo>
                    <a:pt x="134" y="5"/>
                    <a:pt x="133" y="4"/>
                    <a:pt x="133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7" name="Freeform 580"/>
            <p:cNvSpPr/>
            <p:nvPr/>
          </p:nvSpPr>
          <p:spPr bwMode="auto">
            <a:xfrm>
              <a:off x="1173" y="1379"/>
              <a:ext cx="10" cy="30"/>
            </a:xfrm>
            <a:custGeom>
              <a:avLst/>
              <a:gdLst>
                <a:gd name="T0" fmla="*/ 1 w 8"/>
                <a:gd name="T1" fmla="*/ 22 h 23"/>
                <a:gd name="T2" fmla="*/ 8 w 8"/>
                <a:gd name="T3" fmla="*/ 1 h 23"/>
                <a:gd name="T4" fmla="*/ 7 w 8"/>
                <a:gd name="T5" fmla="*/ 1 h 23"/>
                <a:gd name="T6" fmla="*/ 0 w 8"/>
                <a:gd name="T7" fmla="*/ 22 h 23"/>
                <a:gd name="T8" fmla="*/ 1 w 8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3">
                  <a:moveTo>
                    <a:pt x="1" y="22"/>
                  </a:moveTo>
                  <a:cubicBezTo>
                    <a:pt x="4" y="15"/>
                    <a:pt x="8" y="9"/>
                    <a:pt x="8" y="1"/>
                  </a:cubicBezTo>
                  <a:cubicBezTo>
                    <a:pt x="8" y="1"/>
                    <a:pt x="7" y="0"/>
                    <a:pt x="7" y="1"/>
                  </a:cubicBezTo>
                  <a:cubicBezTo>
                    <a:pt x="7" y="8"/>
                    <a:pt x="3" y="15"/>
                    <a:pt x="0" y="22"/>
                  </a:cubicBezTo>
                  <a:cubicBezTo>
                    <a:pt x="0" y="22"/>
                    <a:pt x="1" y="23"/>
                    <a:pt x="1" y="2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8" name="Freeform 581"/>
            <p:cNvSpPr/>
            <p:nvPr/>
          </p:nvSpPr>
          <p:spPr bwMode="auto">
            <a:xfrm>
              <a:off x="1289" y="903"/>
              <a:ext cx="211" cy="379"/>
            </a:xfrm>
            <a:custGeom>
              <a:avLst/>
              <a:gdLst>
                <a:gd name="T0" fmla="*/ 131 w 163"/>
                <a:gd name="T1" fmla="*/ 7 h 293"/>
                <a:gd name="T2" fmla="*/ 156 w 163"/>
                <a:gd name="T3" fmla="*/ 8 h 293"/>
                <a:gd name="T4" fmla="*/ 156 w 163"/>
                <a:gd name="T5" fmla="*/ 58 h 293"/>
                <a:gd name="T6" fmla="*/ 153 w 163"/>
                <a:gd name="T7" fmla="*/ 142 h 293"/>
                <a:gd name="T8" fmla="*/ 150 w 163"/>
                <a:gd name="T9" fmla="*/ 268 h 293"/>
                <a:gd name="T10" fmla="*/ 142 w 163"/>
                <a:gd name="T11" fmla="*/ 291 h 293"/>
                <a:gd name="T12" fmla="*/ 92 w 163"/>
                <a:gd name="T13" fmla="*/ 288 h 293"/>
                <a:gd name="T14" fmla="*/ 23 w 163"/>
                <a:gd name="T15" fmla="*/ 289 h 293"/>
                <a:gd name="T16" fmla="*/ 5 w 163"/>
                <a:gd name="T17" fmla="*/ 283 h 293"/>
                <a:gd name="T18" fmla="*/ 8 w 163"/>
                <a:gd name="T19" fmla="*/ 245 h 293"/>
                <a:gd name="T20" fmla="*/ 12 w 163"/>
                <a:gd name="T21" fmla="*/ 160 h 293"/>
                <a:gd name="T22" fmla="*/ 13 w 163"/>
                <a:gd name="T23" fmla="*/ 46 h 293"/>
                <a:gd name="T24" fmla="*/ 16 w 163"/>
                <a:gd name="T25" fmla="*/ 6 h 293"/>
                <a:gd name="T26" fmla="*/ 48 w 163"/>
                <a:gd name="T27" fmla="*/ 5 h 293"/>
                <a:gd name="T28" fmla="*/ 158 w 163"/>
                <a:gd name="T29" fmla="*/ 7 h 293"/>
                <a:gd name="T30" fmla="*/ 160 w 163"/>
                <a:gd name="T31" fmla="*/ 23 h 293"/>
                <a:gd name="T32" fmla="*/ 155 w 163"/>
                <a:gd name="T33" fmla="*/ 165 h 293"/>
                <a:gd name="T34" fmla="*/ 149 w 163"/>
                <a:gd name="T35" fmla="*/ 249 h 293"/>
                <a:gd name="T36" fmla="*/ 150 w 163"/>
                <a:gd name="T37" fmla="*/ 281 h 293"/>
                <a:gd name="T38" fmla="*/ 129 w 163"/>
                <a:gd name="T39" fmla="*/ 285 h 293"/>
                <a:gd name="T40" fmla="*/ 30 w 163"/>
                <a:gd name="T41" fmla="*/ 284 h 293"/>
                <a:gd name="T42" fmla="*/ 3 w 163"/>
                <a:gd name="T43" fmla="*/ 282 h 293"/>
                <a:gd name="T44" fmla="*/ 4 w 163"/>
                <a:gd name="T45" fmla="*/ 265 h 293"/>
                <a:gd name="T46" fmla="*/ 11 w 163"/>
                <a:gd name="T47" fmla="*/ 152 h 293"/>
                <a:gd name="T48" fmla="*/ 15 w 163"/>
                <a:gd name="T49" fmla="*/ 10 h 293"/>
                <a:gd name="T50" fmla="*/ 6 w 163"/>
                <a:gd name="T51" fmla="*/ 209 h 293"/>
                <a:gd name="T52" fmla="*/ 1 w 163"/>
                <a:gd name="T53" fmla="*/ 278 h 293"/>
                <a:gd name="T54" fmla="*/ 23 w 163"/>
                <a:gd name="T55" fmla="*/ 285 h 293"/>
                <a:gd name="T56" fmla="*/ 122 w 163"/>
                <a:gd name="T57" fmla="*/ 286 h 293"/>
                <a:gd name="T58" fmla="*/ 150 w 163"/>
                <a:gd name="T59" fmla="*/ 285 h 293"/>
                <a:gd name="T60" fmla="*/ 150 w 163"/>
                <a:gd name="T61" fmla="*/ 263 h 293"/>
                <a:gd name="T62" fmla="*/ 155 w 163"/>
                <a:gd name="T63" fmla="*/ 178 h 293"/>
                <a:gd name="T64" fmla="*/ 161 w 163"/>
                <a:gd name="T65" fmla="*/ 65 h 293"/>
                <a:gd name="T66" fmla="*/ 161 w 163"/>
                <a:gd name="T67" fmla="*/ 7 h 293"/>
                <a:gd name="T68" fmla="*/ 126 w 163"/>
                <a:gd name="T69" fmla="*/ 4 h 293"/>
                <a:gd name="T70" fmla="*/ 27 w 163"/>
                <a:gd name="T71" fmla="*/ 2 h 293"/>
                <a:gd name="T72" fmla="*/ 14 w 163"/>
                <a:gd name="T73" fmla="*/ 12 h 293"/>
                <a:gd name="T74" fmla="*/ 13 w 163"/>
                <a:gd name="T75" fmla="*/ 75 h 293"/>
                <a:gd name="T76" fmla="*/ 9 w 163"/>
                <a:gd name="T77" fmla="*/ 189 h 293"/>
                <a:gd name="T78" fmla="*/ 6 w 163"/>
                <a:gd name="T79" fmla="*/ 274 h 293"/>
                <a:gd name="T80" fmla="*/ 31 w 163"/>
                <a:gd name="T81" fmla="*/ 291 h 293"/>
                <a:gd name="T82" fmla="*/ 115 w 163"/>
                <a:gd name="T83" fmla="*/ 290 h 293"/>
                <a:gd name="T84" fmla="*/ 153 w 163"/>
                <a:gd name="T85" fmla="*/ 278 h 293"/>
                <a:gd name="T86" fmla="*/ 152 w 163"/>
                <a:gd name="T87" fmla="*/ 240 h 293"/>
                <a:gd name="T88" fmla="*/ 155 w 163"/>
                <a:gd name="T89" fmla="*/ 126 h 293"/>
                <a:gd name="T90" fmla="*/ 159 w 163"/>
                <a:gd name="T91" fmla="*/ 42 h 293"/>
                <a:gd name="T92" fmla="*/ 150 w 163"/>
                <a:gd name="T93" fmla="*/ 7 h 293"/>
                <a:gd name="T94" fmla="*/ 94 w 163"/>
                <a:gd name="T95" fmla="*/ 6 h 293"/>
                <a:gd name="T96" fmla="*/ 19 w 163"/>
                <a:gd name="T97" fmla="*/ 5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63" h="293">
                  <a:moveTo>
                    <a:pt x="19" y="6"/>
                  </a:moveTo>
                  <a:cubicBezTo>
                    <a:pt x="38" y="8"/>
                    <a:pt x="56" y="7"/>
                    <a:pt x="74" y="7"/>
                  </a:cubicBezTo>
                  <a:cubicBezTo>
                    <a:pt x="94" y="7"/>
                    <a:pt x="112" y="7"/>
                    <a:pt x="131" y="7"/>
                  </a:cubicBezTo>
                  <a:cubicBezTo>
                    <a:pt x="136" y="7"/>
                    <a:pt x="141" y="8"/>
                    <a:pt x="145" y="8"/>
                  </a:cubicBezTo>
                  <a:cubicBezTo>
                    <a:pt x="147" y="8"/>
                    <a:pt x="149" y="8"/>
                    <a:pt x="151" y="8"/>
                  </a:cubicBezTo>
                  <a:cubicBezTo>
                    <a:pt x="153" y="8"/>
                    <a:pt x="154" y="8"/>
                    <a:pt x="156" y="8"/>
                  </a:cubicBezTo>
                  <a:cubicBezTo>
                    <a:pt x="158" y="8"/>
                    <a:pt x="158" y="14"/>
                    <a:pt x="158" y="16"/>
                  </a:cubicBezTo>
                  <a:cubicBezTo>
                    <a:pt x="159" y="20"/>
                    <a:pt x="159" y="25"/>
                    <a:pt x="159" y="30"/>
                  </a:cubicBezTo>
                  <a:cubicBezTo>
                    <a:pt x="158" y="39"/>
                    <a:pt x="157" y="48"/>
                    <a:pt x="156" y="58"/>
                  </a:cubicBezTo>
                  <a:cubicBezTo>
                    <a:pt x="155" y="67"/>
                    <a:pt x="155" y="76"/>
                    <a:pt x="155" y="86"/>
                  </a:cubicBezTo>
                  <a:cubicBezTo>
                    <a:pt x="155" y="95"/>
                    <a:pt x="155" y="104"/>
                    <a:pt x="155" y="114"/>
                  </a:cubicBezTo>
                  <a:cubicBezTo>
                    <a:pt x="155" y="124"/>
                    <a:pt x="153" y="133"/>
                    <a:pt x="153" y="142"/>
                  </a:cubicBezTo>
                  <a:cubicBezTo>
                    <a:pt x="152" y="161"/>
                    <a:pt x="153" y="180"/>
                    <a:pt x="152" y="199"/>
                  </a:cubicBezTo>
                  <a:cubicBezTo>
                    <a:pt x="152" y="218"/>
                    <a:pt x="150" y="236"/>
                    <a:pt x="150" y="255"/>
                  </a:cubicBezTo>
                  <a:cubicBezTo>
                    <a:pt x="150" y="260"/>
                    <a:pt x="150" y="264"/>
                    <a:pt x="150" y="268"/>
                  </a:cubicBezTo>
                  <a:cubicBezTo>
                    <a:pt x="150" y="272"/>
                    <a:pt x="151" y="276"/>
                    <a:pt x="151" y="280"/>
                  </a:cubicBezTo>
                  <a:cubicBezTo>
                    <a:pt x="152" y="283"/>
                    <a:pt x="152" y="287"/>
                    <a:pt x="149" y="289"/>
                  </a:cubicBezTo>
                  <a:cubicBezTo>
                    <a:pt x="147" y="291"/>
                    <a:pt x="144" y="291"/>
                    <a:pt x="142" y="291"/>
                  </a:cubicBezTo>
                  <a:cubicBezTo>
                    <a:pt x="139" y="290"/>
                    <a:pt x="137" y="290"/>
                    <a:pt x="134" y="290"/>
                  </a:cubicBezTo>
                  <a:cubicBezTo>
                    <a:pt x="130" y="289"/>
                    <a:pt x="125" y="289"/>
                    <a:pt x="121" y="289"/>
                  </a:cubicBezTo>
                  <a:cubicBezTo>
                    <a:pt x="111" y="288"/>
                    <a:pt x="102" y="288"/>
                    <a:pt x="92" y="288"/>
                  </a:cubicBezTo>
                  <a:cubicBezTo>
                    <a:pt x="83" y="287"/>
                    <a:pt x="73" y="287"/>
                    <a:pt x="64" y="288"/>
                  </a:cubicBezTo>
                  <a:cubicBezTo>
                    <a:pt x="55" y="288"/>
                    <a:pt x="45" y="288"/>
                    <a:pt x="36" y="289"/>
                  </a:cubicBezTo>
                  <a:cubicBezTo>
                    <a:pt x="32" y="289"/>
                    <a:pt x="27" y="289"/>
                    <a:pt x="23" y="289"/>
                  </a:cubicBezTo>
                  <a:cubicBezTo>
                    <a:pt x="19" y="289"/>
                    <a:pt x="15" y="288"/>
                    <a:pt x="11" y="288"/>
                  </a:cubicBezTo>
                  <a:cubicBezTo>
                    <a:pt x="10" y="288"/>
                    <a:pt x="8" y="287"/>
                    <a:pt x="7" y="287"/>
                  </a:cubicBezTo>
                  <a:cubicBezTo>
                    <a:pt x="6" y="286"/>
                    <a:pt x="5" y="285"/>
                    <a:pt x="5" y="283"/>
                  </a:cubicBezTo>
                  <a:cubicBezTo>
                    <a:pt x="5" y="282"/>
                    <a:pt x="6" y="280"/>
                    <a:pt x="6" y="278"/>
                  </a:cubicBezTo>
                  <a:cubicBezTo>
                    <a:pt x="7" y="277"/>
                    <a:pt x="7" y="275"/>
                    <a:pt x="7" y="273"/>
                  </a:cubicBezTo>
                  <a:cubicBezTo>
                    <a:pt x="8" y="264"/>
                    <a:pt x="7" y="254"/>
                    <a:pt x="8" y="245"/>
                  </a:cubicBezTo>
                  <a:cubicBezTo>
                    <a:pt x="8" y="235"/>
                    <a:pt x="9" y="226"/>
                    <a:pt x="9" y="216"/>
                  </a:cubicBezTo>
                  <a:cubicBezTo>
                    <a:pt x="9" y="207"/>
                    <a:pt x="10" y="197"/>
                    <a:pt x="10" y="188"/>
                  </a:cubicBezTo>
                  <a:cubicBezTo>
                    <a:pt x="10" y="178"/>
                    <a:pt x="11" y="169"/>
                    <a:pt x="12" y="160"/>
                  </a:cubicBezTo>
                  <a:cubicBezTo>
                    <a:pt x="13" y="140"/>
                    <a:pt x="14" y="121"/>
                    <a:pt x="14" y="102"/>
                  </a:cubicBezTo>
                  <a:cubicBezTo>
                    <a:pt x="14" y="93"/>
                    <a:pt x="14" y="83"/>
                    <a:pt x="14" y="74"/>
                  </a:cubicBezTo>
                  <a:cubicBezTo>
                    <a:pt x="14" y="64"/>
                    <a:pt x="13" y="55"/>
                    <a:pt x="13" y="46"/>
                  </a:cubicBezTo>
                  <a:cubicBezTo>
                    <a:pt x="14" y="36"/>
                    <a:pt x="14" y="27"/>
                    <a:pt x="15" y="18"/>
                  </a:cubicBezTo>
                  <a:cubicBezTo>
                    <a:pt x="16" y="16"/>
                    <a:pt x="16" y="14"/>
                    <a:pt x="16" y="12"/>
                  </a:cubicBezTo>
                  <a:cubicBezTo>
                    <a:pt x="16" y="10"/>
                    <a:pt x="16" y="8"/>
                    <a:pt x="16" y="6"/>
                  </a:cubicBezTo>
                  <a:cubicBezTo>
                    <a:pt x="16" y="3"/>
                    <a:pt x="20" y="2"/>
                    <a:pt x="23" y="2"/>
                  </a:cubicBezTo>
                  <a:cubicBezTo>
                    <a:pt x="27" y="2"/>
                    <a:pt x="31" y="3"/>
                    <a:pt x="34" y="3"/>
                  </a:cubicBezTo>
                  <a:cubicBezTo>
                    <a:pt x="39" y="4"/>
                    <a:pt x="44" y="4"/>
                    <a:pt x="48" y="5"/>
                  </a:cubicBezTo>
                  <a:cubicBezTo>
                    <a:pt x="58" y="6"/>
                    <a:pt x="67" y="7"/>
                    <a:pt x="77" y="7"/>
                  </a:cubicBezTo>
                  <a:cubicBezTo>
                    <a:pt x="96" y="7"/>
                    <a:pt x="114" y="5"/>
                    <a:pt x="133" y="6"/>
                  </a:cubicBezTo>
                  <a:cubicBezTo>
                    <a:pt x="142" y="6"/>
                    <a:pt x="150" y="7"/>
                    <a:pt x="158" y="7"/>
                  </a:cubicBezTo>
                  <a:cubicBezTo>
                    <a:pt x="159" y="7"/>
                    <a:pt x="161" y="7"/>
                    <a:pt x="161" y="9"/>
                  </a:cubicBezTo>
                  <a:cubicBezTo>
                    <a:pt x="161" y="10"/>
                    <a:pt x="161" y="12"/>
                    <a:pt x="161" y="13"/>
                  </a:cubicBezTo>
                  <a:cubicBezTo>
                    <a:pt x="161" y="16"/>
                    <a:pt x="161" y="20"/>
                    <a:pt x="160" y="23"/>
                  </a:cubicBezTo>
                  <a:cubicBezTo>
                    <a:pt x="160" y="42"/>
                    <a:pt x="160" y="61"/>
                    <a:pt x="159" y="80"/>
                  </a:cubicBezTo>
                  <a:cubicBezTo>
                    <a:pt x="159" y="98"/>
                    <a:pt x="157" y="118"/>
                    <a:pt x="156" y="137"/>
                  </a:cubicBezTo>
                  <a:cubicBezTo>
                    <a:pt x="156" y="146"/>
                    <a:pt x="156" y="156"/>
                    <a:pt x="155" y="165"/>
                  </a:cubicBezTo>
                  <a:cubicBezTo>
                    <a:pt x="154" y="174"/>
                    <a:pt x="153" y="184"/>
                    <a:pt x="152" y="193"/>
                  </a:cubicBezTo>
                  <a:cubicBezTo>
                    <a:pt x="151" y="202"/>
                    <a:pt x="150" y="212"/>
                    <a:pt x="150" y="221"/>
                  </a:cubicBezTo>
                  <a:cubicBezTo>
                    <a:pt x="149" y="231"/>
                    <a:pt x="149" y="240"/>
                    <a:pt x="149" y="249"/>
                  </a:cubicBezTo>
                  <a:cubicBezTo>
                    <a:pt x="149" y="254"/>
                    <a:pt x="149" y="258"/>
                    <a:pt x="149" y="263"/>
                  </a:cubicBezTo>
                  <a:cubicBezTo>
                    <a:pt x="149" y="267"/>
                    <a:pt x="150" y="271"/>
                    <a:pt x="150" y="275"/>
                  </a:cubicBezTo>
                  <a:cubicBezTo>
                    <a:pt x="150" y="277"/>
                    <a:pt x="150" y="279"/>
                    <a:pt x="150" y="281"/>
                  </a:cubicBezTo>
                  <a:cubicBezTo>
                    <a:pt x="150" y="283"/>
                    <a:pt x="150" y="285"/>
                    <a:pt x="148" y="286"/>
                  </a:cubicBezTo>
                  <a:cubicBezTo>
                    <a:pt x="147" y="288"/>
                    <a:pt x="143" y="286"/>
                    <a:pt x="141" y="286"/>
                  </a:cubicBezTo>
                  <a:cubicBezTo>
                    <a:pt x="137" y="285"/>
                    <a:pt x="133" y="285"/>
                    <a:pt x="129" y="285"/>
                  </a:cubicBezTo>
                  <a:cubicBezTo>
                    <a:pt x="124" y="285"/>
                    <a:pt x="120" y="285"/>
                    <a:pt x="115" y="285"/>
                  </a:cubicBezTo>
                  <a:cubicBezTo>
                    <a:pt x="105" y="284"/>
                    <a:pt x="96" y="284"/>
                    <a:pt x="87" y="284"/>
                  </a:cubicBezTo>
                  <a:cubicBezTo>
                    <a:pt x="68" y="284"/>
                    <a:pt x="49" y="284"/>
                    <a:pt x="30" y="284"/>
                  </a:cubicBezTo>
                  <a:cubicBezTo>
                    <a:pt x="25" y="284"/>
                    <a:pt x="21" y="284"/>
                    <a:pt x="16" y="284"/>
                  </a:cubicBezTo>
                  <a:cubicBezTo>
                    <a:pt x="13" y="284"/>
                    <a:pt x="9" y="284"/>
                    <a:pt x="6" y="283"/>
                  </a:cubicBezTo>
                  <a:cubicBezTo>
                    <a:pt x="5" y="283"/>
                    <a:pt x="4" y="283"/>
                    <a:pt x="3" y="282"/>
                  </a:cubicBezTo>
                  <a:cubicBezTo>
                    <a:pt x="2" y="282"/>
                    <a:pt x="2" y="280"/>
                    <a:pt x="2" y="278"/>
                  </a:cubicBezTo>
                  <a:cubicBezTo>
                    <a:pt x="2" y="276"/>
                    <a:pt x="2" y="274"/>
                    <a:pt x="3" y="272"/>
                  </a:cubicBezTo>
                  <a:cubicBezTo>
                    <a:pt x="3" y="269"/>
                    <a:pt x="3" y="267"/>
                    <a:pt x="4" y="265"/>
                  </a:cubicBezTo>
                  <a:cubicBezTo>
                    <a:pt x="5" y="256"/>
                    <a:pt x="6" y="246"/>
                    <a:pt x="6" y="237"/>
                  </a:cubicBezTo>
                  <a:cubicBezTo>
                    <a:pt x="7" y="228"/>
                    <a:pt x="7" y="218"/>
                    <a:pt x="8" y="209"/>
                  </a:cubicBezTo>
                  <a:cubicBezTo>
                    <a:pt x="8" y="190"/>
                    <a:pt x="10" y="171"/>
                    <a:pt x="11" y="152"/>
                  </a:cubicBezTo>
                  <a:cubicBezTo>
                    <a:pt x="12" y="133"/>
                    <a:pt x="13" y="114"/>
                    <a:pt x="14" y="95"/>
                  </a:cubicBezTo>
                  <a:cubicBezTo>
                    <a:pt x="15" y="67"/>
                    <a:pt x="16" y="38"/>
                    <a:pt x="16" y="10"/>
                  </a:cubicBezTo>
                  <a:cubicBezTo>
                    <a:pt x="16" y="9"/>
                    <a:pt x="15" y="9"/>
                    <a:pt x="15" y="10"/>
                  </a:cubicBezTo>
                  <a:cubicBezTo>
                    <a:pt x="15" y="48"/>
                    <a:pt x="13" y="86"/>
                    <a:pt x="11" y="124"/>
                  </a:cubicBezTo>
                  <a:cubicBezTo>
                    <a:pt x="10" y="143"/>
                    <a:pt x="9" y="161"/>
                    <a:pt x="8" y="181"/>
                  </a:cubicBezTo>
                  <a:cubicBezTo>
                    <a:pt x="7" y="190"/>
                    <a:pt x="7" y="200"/>
                    <a:pt x="6" y="209"/>
                  </a:cubicBezTo>
                  <a:cubicBezTo>
                    <a:pt x="6" y="218"/>
                    <a:pt x="6" y="228"/>
                    <a:pt x="5" y="237"/>
                  </a:cubicBezTo>
                  <a:cubicBezTo>
                    <a:pt x="5" y="246"/>
                    <a:pt x="4" y="256"/>
                    <a:pt x="2" y="265"/>
                  </a:cubicBezTo>
                  <a:cubicBezTo>
                    <a:pt x="2" y="269"/>
                    <a:pt x="1" y="274"/>
                    <a:pt x="1" y="278"/>
                  </a:cubicBezTo>
                  <a:cubicBezTo>
                    <a:pt x="0" y="281"/>
                    <a:pt x="1" y="283"/>
                    <a:pt x="3" y="284"/>
                  </a:cubicBezTo>
                  <a:cubicBezTo>
                    <a:pt x="5" y="285"/>
                    <a:pt x="8" y="285"/>
                    <a:pt x="10" y="285"/>
                  </a:cubicBezTo>
                  <a:cubicBezTo>
                    <a:pt x="15" y="285"/>
                    <a:pt x="19" y="285"/>
                    <a:pt x="23" y="285"/>
                  </a:cubicBezTo>
                  <a:cubicBezTo>
                    <a:pt x="33" y="285"/>
                    <a:pt x="42" y="285"/>
                    <a:pt x="52" y="285"/>
                  </a:cubicBezTo>
                  <a:cubicBezTo>
                    <a:pt x="70" y="285"/>
                    <a:pt x="89" y="285"/>
                    <a:pt x="108" y="285"/>
                  </a:cubicBezTo>
                  <a:cubicBezTo>
                    <a:pt x="113" y="286"/>
                    <a:pt x="117" y="286"/>
                    <a:pt x="122" y="286"/>
                  </a:cubicBezTo>
                  <a:cubicBezTo>
                    <a:pt x="127" y="286"/>
                    <a:pt x="132" y="286"/>
                    <a:pt x="136" y="286"/>
                  </a:cubicBezTo>
                  <a:cubicBezTo>
                    <a:pt x="139" y="286"/>
                    <a:pt x="142" y="288"/>
                    <a:pt x="145" y="288"/>
                  </a:cubicBezTo>
                  <a:cubicBezTo>
                    <a:pt x="147" y="288"/>
                    <a:pt x="149" y="287"/>
                    <a:pt x="150" y="285"/>
                  </a:cubicBezTo>
                  <a:cubicBezTo>
                    <a:pt x="151" y="284"/>
                    <a:pt x="151" y="283"/>
                    <a:pt x="151" y="281"/>
                  </a:cubicBezTo>
                  <a:cubicBezTo>
                    <a:pt x="151" y="279"/>
                    <a:pt x="151" y="277"/>
                    <a:pt x="151" y="275"/>
                  </a:cubicBezTo>
                  <a:cubicBezTo>
                    <a:pt x="151" y="271"/>
                    <a:pt x="151" y="267"/>
                    <a:pt x="150" y="263"/>
                  </a:cubicBezTo>
                  <a:cubicBezTo>
                    <a:pt x="150" y="253"/>
                    <a:pt x="150" y="244"/>
                    <a:pt x="150" y="235"/>
                  </a:cubicBezTo>
                  <a:cubicBezTo>
                    <a:pt x="151" y="225"/>
                    <a:pt x="151" y="216"/>
                    <a:pt x="152" y="207"/>
                  </a:cubicBezTo>
                  <a:cubicBezTo>
                    <a:pt x="153" y="197"/>
                    <a:pt x="154" y="188"/>
                    <a:pt x="155" y="178"/>
                  </a:cubicBezTo>
                  <a:cubicBezTo>
                    <a:pt x="156" y="169"/>
                    <a:pt x="157" y="160"/>
                    <a:pt x="157" y="150"/>
                  </a:cubicBezTo>
                  <a:cubicBezTo>
                    <a:pt x="158" y="141"/>
                    <a:pt x="158" y="131"/>
                    <a:pt x="159" y="122"/>
                  </a:cubicBezTo>
                  <a:cubicBezTo>
                    <a:pt x="159" y="103"/>
                    <a:pt x="161" y="84"/>
                    <a:pt x="161" y="65"/>
                  </a:cubicBezTo>
                  <a:cubicBezTo>
                    <a:pt x="161" y="56"/>
                    <a:pt x="161" y="46"/>
                    <a:pt x="161" y="37"/>
                  </a:cubicBezTo>
                  <a:cubicBezTo>
                    <a:pt x="162" y="29"/>
                    <a:pt x="162" y="21"/>
                    <a:pt x="162" y="13"/>
                  </a:cubicBezTo>
                  <a:cubicBezTo>
                    <a:pt x="162" y="11"/>
                    <a:pt x="163" y="8"/>
                    <a:pt x="161" y="7"/>
                  </a:cubicBezTo>
                  <a:cubicBezTo>
                    <a:pt x="160" y="6"/>
                    <a:pt x="159" y="6"/>
                    <a:pt x="158" y="6"/>
                  </a:cubicBezTo>
                  <a:cubicBezTo>
                    <a:pt x="156" y="6"/>
                    <a:pt x="155" y="6"/>
                    <a:pt x="153" y="6"/>
                  </a:cubicBezTo>
                  <a:cubicBezTo>
                    <a:pt x="144" y="5"/>
                    <a:pt x="135" y="4"/>
                    <a:pt x="126" y="4"/>
                  </a:cubicBezTo>
                  <a:cubicBezTo>
                    <a:pt x="106" y="4"/>
                    <a:pt x="88" y="6"/>
                    <a:pt x="69" y="5"/>
                  </a:cubicBezTo>
                  <a:cubicBezTo>
                    <a:pt x="59" y="5"/>
                    <a:pt x="50" y="4"/>
                    <a:pt x="41" y="3"/>
                  </a:cubicBezTo>
                  <a:cubicBezTo>
                    <a:pt x="36" y="2"/>
                    <a:pt x="32" y="2"/>
                    <a:pt x="27" y="2"/>
                  </a:cubicBezTo>
                  <a:cubicBezTo>
                    <a:pt x="25" y="1"/>
                    <a:pt x="22" y="0"/>
                    <a:pt x="19" y="2"/>
                  </a:cubicBezTo>
                  <a:cubicBezTo>
                    <a:pt x="16" y="2"/>
                    <a:pt x="15" y="5"/>
                    <a:pt x="14" y="7"/>
                  </a:cubicBezTo>
                  <a:cubicBezTo>
                    <a:pt x="14" y="9"/>
                    <a:pt x="15" y="11"/>
                    <a:pt x="14" y="12"/>
                  </a:cubicBezTo>
                  <a:cubicBezTo>
                    <a:pt x="14" y="15"/>
                    <a:pt x="14" y="17"/>
                    <a:pt x="14" y="19"/>
                  </a:cubicBezTo>
                  <a:cubicBezTo>
                    <a:pt x="13" y="29"/>
                    <a:pt x="12" y="38"/>
                    <a:pt x="12" y="47"/>
                  </a:cubicBezTo>
                  <a:cubicBezTo>
                    <a:pt x="12" y="56"/>
                    <a:pt x="12" y="65"/>
                    <a:pt x="13" y="75"/>
                  </a:cubicBezTo>
                  <a:cubicBezTo>
                    <a:pt x="13" y="84"/>
                    <a:pt x="13" y="94"/>
                    <a:pt x="13" y="103"/>
                  </a:cubicBezTo>
                  <a:cubicBezTo>
                    <a:pt x="12" y="122"/>
                    <a:pt x="11" y="142"/>
                    <a:pt x="10" y="161"/>
                  </a:cubicBezTo>
                  <a:cubicBezTo>
                    <a:pt x="10" y="170"/>
                    <a:pt x="9" y="179"/>
                    <a:pt x="9" y="189"/>
                  </a:cubicBezTo>
                  <a:cubicBezTo>
                    <a:pt x="8" y="199"/>
                    <a:pt x="8" y="208"/>
                    <a:pt x="8" y="218"/>
                  </a:cubicBezTo>
                  <a:cubicBezTo>
                    <a:pt x="8" y="227"/>
                    <a:pt x="7" y="236"/>
                    <a:pt x="6" y="246"/>
                  </a:cubicBezTo>
                  <a:cubicBezTo>
                    <a:pt x="6" y="255"/>
                    <a:pt x="7" y="265"/>
                    <a:pt x="6" y="274"/>
                  </a:cubicBezTo>
                  <a:cubicBezTo>
                    <a:pt x="5" y="278"/>
                    <a:pt x="4" y="281"/>
                    <a:pt x="4" y="284"/>
                  </a:cubicBezTo>
                  <a:cubicBezTo>
                    <a:pt x="4" y="287"/>
                    <a:pt x="6" y="288"/>
                    <a:pt x="8" y="288"/>
                  </a:cubicBezTo>
                  <a:cubicBezTo>
                    <a:pt x="16" y="290"/>
                    <a:pt x="23" y="291"/>
                    <a:pt x="31" y="291"/>
                  </a:cubicBezTo>
                  <a:cubicBezTo>
                    <a:pt x="40" y="290"/>
                    <a:pt x="49" y="289"/>
                    <a:pt x="58" y="289"/>
                  </a:cubicBezTo>
                  <a:cubicBezTo>
                    <a:pt x="68" y="288"/>
                    <a:pt x="77" y="288"/>
                    <a:pt x="87" y="289"/>
                  </a:cubicBezTo>
                  <a:cubicBezTo>
                    <a:pt x="96" y="289"/>
                    <a:pt x="105" y="289"/>
                    <a:pt x="115" y="290"/>
                  </a:cubicBezTo>
                  <a:cubicBezTo>
                    <a:pt x="123" y="290"/>
                    <a:pt x="131" y="291"/>
                    <a:pt x="139" y="292"/>
                  </a:cubicBezTo>
                  <a:cubicBezTo>
                    <a:pt x="143" y="292"/>
                    <a:pt x="149" y="293"/>
                    <a:pt x="152" y="288"/>
                  </a:cubicBezTo>
                  <a:cubicBezTo>
                    <a:pt x="153" y="285"/>
                    <a:pt x="153" y="282"/>
                    <a:pt x="153" y="278"/>
                  </a:cubicBezTo>
                  <a:cubicBezTo>
                    <a:pt x="152" y="275"/>
                    <a:pt x="152" y="271"/>
                    <a:pt x="151" y="267"/>
                  </a:cubicBezTo>
                  <a:cubicBezTo>
                    <a:pt x="151" y="263"/>
                    <a:pt x="151" y="258"/>
                    <a:pt x="151" y="254"/>
                  </a:cubicBezTo>
                  <a:cubicBezTo>
                    <a:pt x="151" y="249"/>
                    <a:pt x="152" y="244"/>
                    <a:pt x="152" y="240"/>
                  </a:cubicBezTo>
                  <a:cubicBezTo>
                    <a:pt x="152" y="230"/>
                    <a:pt x="153" y="221"/>
                    <a:pt x="153" y="211"/>
                  </a:cubicBezTo>
                  <a:cubicBezTo>
                    <a:pt x="154" y="192"/>
                    <a:pt x="154" y="173"/>
                    <a:pt x="154" y="155"/>
                  </a:cubicBezTo>
                  <a:cubicBezTo>
                    <a:pt x="154" y="145"/>
                    <a:pt x="155" y="136"/>
                    <a:pt x="155" y="126"/>
                  </a:cubicBezTo>
                  <a:cubicBezTo>
                    <a:pt x="156" y="117"/>
                    <a:pt x="156" y="107"/>
                    <a:pt x="156" y="98"/>
                  </a:cubicBezTo>
                  <a:cubicBezTo>
                    <a:pt x="156" y="89"/>
                    <a:pt x="156" y="79"/>
                    <a:pt x="156" y="70"/>
                  </a:cubicBezTo>
                  <a:cubicBezTo>
                    <a:pt x="157" y="60"/>
                    <a:pt x="158" y="51"/>
                    <a:pt x="159" y="42"/>
                  </a:cubicBezTo>
                  <a:cubicBezTo>
                    <a:pt x="160" y="33"/>
                    <a:pt x="160" y="24"/>
                    <a:pt x="159" y="15"/>
                  </a:cubicBezTo>
                  <a:cubicBezTo>
                    <a:pt x="159" y="12"/>
                    <a:pt x="159" y="9"/>
                    <a:pt x="157" y="7"/>
                  </a:cubicBezTo>
                  <a:cubicBezTo>
                    <a:pt x="156" y="6"/>
                    <a:pt x="152" y="7"/>
                    <a:pt x="150" y="7"/>
                  </a:cubicBezTo>
                  <a:cubicBezTo>
                    <a:pt x="146" y="7"/>
                    <a:pt x="141" y="6"/>
                    <a:pt x="136" y="6"/>
                  </a:cubicBezTo>
                  <a:cubicBezTo>
                    <a:pt x="132" y="6"/>
                    <a:pt x="127" y="6"/>
                    <a:pt x="122" y="6"/>
                  </a:cubicBezTo>
                  <a:cubicBezTo>
                    <a:pt x="113" y="6"/>
                    <a:pt x="103" y="6"/>
                    <a:pt x="94" y="6"/>
                  </a:cubicBezTo>
                  <a:cubicBezTo>
                    <a:pt x="84" y="6"/>
                    <a:pt x="75" y="6"/>
                    <a:pt x="66" y="6"/>
                  </a:cubicBezTo>
                  <a:cubicBezTo>
                    <a:pt x="56" y="6"/>
                    <a:pt x="47" y="6"/>
                    <a:pt x="38" y="6"/>
                  </a:cubicBezTo>
                  <a:cubicBezTo>
                    <a:pt x="32" y="6"/>
                    <a:pt x="26" y="5"/>
                    <a:pt x="19" y="5"/>
                  </a:cubicBezTo>
                  <a:cubicBezTo>
                    <a:pt x="18" y="5"/>
                    <a:pt x="18" y="6"/>
                    <a:pt x="19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9" name="Freeform 582"/>
            <p:cNvSpPr/>
            <p:nvPr/>
          </p:nvSpPr>
          <p:spPr bwMode="auto">
            <a:xfrm>
              <a:off x="1323" y="929"/>
              <a:ext cx="58" cy="47"/>
            </a:xfrm>
            <a:custGeom>
              <a:avLst/>
              <a:gdLst>
                <a:gd name="T0" fmla="*/ 1 w 45"/>
                <a:gd name="T1" fmla="*/ 10 h 36"/>
                <a:gd name="T2" fmla="*/ 1 w 45"/>
                <a:gd name="T3" fmla="*/ 26 h 36"/>
                <a:gd name="T4" fmla="*/ 2 w 45"/>
                <a:gd name="T5" fmla="*/ 26 h 36"/>
                <a:gd name="T6" fmla="*/ 1 w 45"/>
                <a:gd name="T7" fmla="*/ 16 h 36"/>
                <a:gd name="T8" fmla="*/ 2 w 45"/>
                <a:gd name="T9" fmla="*/ 7 h 36"/>
                <a:gd name="T10" fmla="*/ 6 w 45"/>
                <a:gd name="T11" fmla="*/ 5 h 36"/>
                <a:gd name="T12" fmla="*/ 16 w 45"/>
                <a:gd name="T13" fmla="*/ 5 h 36"/>
                <a:gd name="T14" fmla="*/ 28 w 45"/>
                <a:gd name="T15" fmla="*/ 5 h 36"/>
                <a:gd name="T16" fmla="*/ 36 w 45"/>
                <a:gd name="T17" fmla="*/ 4 h 36"/>
                <a:gd name="T18" fmla="*/ 43 w 45"/>
                <a:gd name="T19" fmla="*/ 7 h 36"/>
                <a:gd name="T20" fmla="*/ 44 w 45"/>
                <a:gd name="T21" fmla="*/ 14 h 36"/>
                <a:gd name="T22" fmla="*/ 43 w 45"/>
                <a:gd name="T23" fmla="*/ 25 h 36"/>
                <a:gd name="T24" fmla="*/ 41 w 45"/>
                <a:gd name="T25" fmla="*/ 30 h 36"/>
                <a:gd name="T26" fmla="*/ 36 w 45"/>
                <a:gd name="T27" fmla="*/ 32 h 36"/>
                <a:gd name="T28" fmla="*/ 19 w 45"/>
                <a:gd name="T29" fmla="*/ 31 h 36"/>
                <a:gd name="T30" fmla="*/ 1 w 45"/>
                <a:gd name="T31" fmla="*/ 30 h 36"/>
                <a:gd name="T32" fmla="*/ 1 w 45"/>
                <a:gd name="T33" fmla="*/ 31 h 36"/>
                <a:gd name="T34" fmla="*/ 7 w 45"/>
                <a:gd name="T35" fmla="*/ 33 h 36"/>
                <a:gd name="T36" fmla="*/ 15 w 45"/>
                <a:gd name="T37" fmla="*/ 34 h 36"/>
                <a:gd name="T38" fmla="*/ 33 w 45"/>
                <a:gd name="T39" fmla="*/ 34 h 36"/>
                <a:gd name="T40" fmla="*/ 41 w 45"/>
                <a:gd name="T41" fmla="*/ 25 h 36"/>
                <a:gd name="T42" fmla="*/ 41 w 45"/>
                <a:gd name="T43" fmla="*/ 11 h 36"/>
                <a:gd name="T44" fmla="*/ 19 w 45"/>
                <a:gd name="T45" fmla="*/ 2 h 36"/>
                <a:gd name="T46" fmla="*/ 12 w 45"/>
                <a:gd name="T47" fmla="*/ 3 h 36"/>
                <a:gd name="T48" fmla="*/ 5 w 45"/>
                <a:gd name="T49" fmla="*/ 7 h 36"/>
                <a:gd name="T50" fmla="*/ 1 w 45"/>
                <a:gd name="T51" fmla="*/ 13 h 36"/>
                <a:gd name="T52" fmla="*/ 1 w 45"/>
                <a:gd name="T53" fmla="*/ 21 h 36"/>
                <a:gd name="T54" fmla="*/ 1 w 45"/>
                <a:gd name="T55" fmla="*/ 24 h 36"/>
                <a:gd name="T56" fmla="*/ 2 w 45"/>
                <a:gd name="T57" fmla="*/ 23 h 36"/>
                <a:gd name="T58" fmla="*/ 2 w 45"/>
                <a:gd name="T59" fmla="*/ 15 h 36"/>
                <a:gd name="T60" fmla="*/ 6 w 45"/>
                <a:gd name="T61" fmla="*/ 7 h 36"/>
                <a:gd name="T62" fmla="*/ 14 w 45"/>
                <a:gd name="T63" fmla="*/ 4 h 36"/>
                <a:gd name="T64" fmla="*/ 21 w 45"/>
                <a:gd name="T65" fmla="*/ 3 h 36"/>
                <a:gd name="T66" fmla="*/ 35 w 45"/>
                <a:gd name="T67" fmla="*/ 4 h 36"/>
                <a:gd name="T68" fmla="*/ 39 w 45"/>
                <a:gd name="T69" fmla="*/ 9 h 36"/>
                <a:gd name="T70" fmla="*/ 41 w 45"/>
                <a:gd name="T71" fmla="*/ 16 h 36"/>
                <a:gd name="T72" fmla="*/ 39 w 45"/>
                <a:gd name="T73" fmla="*/ 28 h 36"/>
                <a:gd name="T74" fmla="*/ 36 w 45"/>
                <a:gd name="T75" fmla="*/ 32 h 36"/>
                <a:gd name="T76" fmla="*/ 29 w 45"/>
                <a:gd name="T77" fmla="*/ 33 h 36"/>
                <a:gd name="T78" fmla="*/ 14 w 45"/>
                <a:gd name="T79" fmla="*/ 33 h 36"/>
                <a:gd name="T80" fmla="*/ 8 w 45"/>
                <a:gd name="T81" fmla="*/ 33 h 36"/>
                <a:gd name="T82" fmla="*/ 2 w 45"/>
                <a:gd name="T83" fmla="*/ 31 h 36"/>
                <a:gd name="T84" fmla="*/ 1 w 45"/>
                <a:gd name="T85" fmla="*/ 32 h 36"/>
                <a:gd name="T86" fmla="*/ 25 w 45"/>
                <a:gd name="T87" fmla="*/ 33 h 36"/>
                <a:gd name="T88" fmla="*/ 36 w 45"/>
                <a:gd name="T89" fmla="*/ 33 h 36"/>
                <a:gd name="T90" fmla="*/ 42 w 45"/>
                <a:gd name="T91" fmla="*/ 31 h 36"/>
                <a:gd name="T92" fmla="*/ 45 w 45"/>
                <a:gd name="T93" fmla="*/ 25 h 36"/>
                <a:gd name="T94" fmla="*/ 45 w 45"/>
                <a:gd name="T95" fmla="*/ 17 h 36"/>
                <a:gd name="T96" fmla="*/ 45 w 45"/>
                <a:gd name="T97" fmla="*/ 9 h 36"/>
                <a:gd name="T98" fmla="*/ 42 w 45"/>
                <a:gd name="T99" fmla="*/ 4 h 36"/>
                <a:gd name="T100" fmla="*/ 28 w 45"/>
                <a:gd name="T101" fmla="*/ 3 h 36"/>
                <a:gd name="T102" fmla="*/ 17 w 45"/>
                <a:gd name="T103" fmla="*/ 4 h 36"/>
                <a:gd name="T104" fmla="*/ 7 w 45"/>
                <a:gd name="T105" fmla="*/ 4 h 36"/>
                <a:gd name="T106" fmla="*/ 2 w 45"/>
                <a:gd name="T107" fmla="*/ 5 h 36"/>
                <a:gd name="T108" fmla="*/ 0 w 45"/>
                <a:gd name="T109" fmla="*/ 9 h 36"/>
                <a:gd name="T110" fmla="*/ 0 w 45"/>
                <a:gd name="T111" fmla="*/ 18 h 36"/>
                <a:gd name="T112" fmla="*/ 1 w 45"/>
                <a:gd name="T113" fmla="*/ 27 h 36"/>
                <a:gd name="T114" fmla="*/ 2 w 45"/>
                <a:gd name="T115" fmla="*/ 26 h 36"/>
                <a:gd name="T116" fmla="*/ 2 w 45"/>
                <a:gd name="T117" fmla="*/ 10 h 36"/>
                <a:gd name="T118" fmla="*/ 1 w 45"/>
                <a:gd name="T119" fmla="*/ 1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5" h="36">
                  <a:moveTo>
                    <a:pt x="1" y="10"/>
                  </a:moveTo>
                  <a:cubicBezTo>
                    <a:pt x="1" y="15"/>
                    <a:pt x="1" y="21"/>
                    <a:pt x="1" y="26"/>
                  </a:cubicBezTo>
                  <a:cubicBezTo>
                    <a:pt x="1" y="26"/>
                    <a:pt x="2" y="26"/>
                    <a:pt x="2" y="26"/>
                  </a:cubicBezTo>
                  <a:cubicBezTo>
                    <a:pt x="1" y="23"/>
                    <a:pt x="1" y="20"/>
                    <a:pt x="1" y="16"/>
                  </a:cubicBezTo>
                  <a:cubicBezTo>
                    <a:pt x="1" y="13"/>
                    <a:pt x="1" y="10"/>
                    <a:pt x="2" y="7"/>
                  </a:cubicBezTo>
                  <a:cubicBezTo>
                    <a:pt x="2" y="5"/>
                    <a:pt x="4" y="5"/>
                    <a:pt x="6" y="5"/>
                  </a:cubicBezTo>
                  <a:cubicBezTo>
                    <a:pt x="9" y="5"/>
                    <a:pt x="13" y="5"/>
                    <a:pt x="16" y="5"/>
                  </a:cubicBezTo>
                  <a:cubicBezTo>
                    <a:pt x="20" y="5"/>
                    <a:pt x="24" y="5"/>
                    <a:pt x="28" y="5"/>
                  </a:cubicBezTo>
                  <a:cubicBezTo>
                    <a:pt x="31" y="4"/>
                    <a:pt x="34" y="4"/>
                    <a:pt x="36" y="4"/>
                  </a:cubicBezTo>
                  <a:cubicBezTo>
                    <a:pt x="39" y="4"/>
                    <a:pt x="42" y="5"/>
                    <a:pt x="43" y="7"/>
                  </a:cubicBezTo>
                  <a:cubicBezTo>
                    <a:pt x="44" y="9"/>
                    <a:pt x="44" y="12"/>
                    <a:pt x="44" y="14"/>
                  </a:cubicBezTo>
                  <a:cubicBezTo>
                    <a:pt x="44" y="18"/>
                    <a:pt x="44" y="22"/>
                    <a:pt x="43" y="25"/>
                  </a:cubicBezTo>
                  <a:cubicBezTo>
                    <a:pt x="43" y="27"/>
                    <a:pt x="42" y="29"/>
                    <a:pt x="41" y="30"/>
                  </a:cubicBezTo>
                  <a:cubicBezTo>
                    <a:pt x="40" y="32"/>
                    <a:pt x="38" y="32"/>
                    <a:pt x="36" y="32"/>
                  </a:cubicBezTo>
                  <a:cubicBezTo>
                    <a:pt x="30" y="33"/>
                    <a:pt x="25" y="32"/>
                    <a:pt x="19" y="31"/>
                  </a:cubicBezTo>
                  <a:cubicBezTo>
                    <a:pt x="13" y="31"/>
                    <a:pt x="7" y="30"/>
                    <a:pt x="1" y="30"/>
                  </a:cubicBezTo>
                  <a:cubicBezTo>
                    <a:pt x="1" y="30"/>
                    <a:pt x="0" y="31"/>
                    <a:pt x="1" y="31"/>
                  </a:cubicBezTo>
                  <a:cubicBezTo>
                    <a:pt x="3" y="33"/>
                    <a:pt x="5" y="33"/>
                    <a:pt x="7" y="33"/>
                  </a:cubicBezTo>
                  <a:cubicBezTo>
                    <a:pt x="10" y="34"/>
                    <a:pt x="12" y="34"/>
                    <a:pt x="15" y="34"/>
                  </a:cubicBezTo>
                  <a:cubicBezTo>
                    <a:pt x="21" y="34"/>
                    <a:pt x="27" y="36"/>
                    <a:pt x="33" y="34"/>
                  </a:cubicBezTo>
                  <a:cubicBezTo>
                    <a:pt x="38" y="33"/>
                    <a:pt x="40" y="29"/>
                    <a:pt x="41" y="25"/>
                  </a:cubicBezTo>
                  <a:cubicBezTo>
                    <a:pt x="42" y="20"/>
                    <a:pt x="42" y="15"/>
                    <a:pt x="41" y="11"/>
                  </a:cubicBezTo>
                  <a:cubicBezTo>
                    <a:pt x="39" y="1"/>
                    <a:pt x="27" y="0"/>
                    <a:pt x="19" y="2"/>
                  </a:cubicBezTo>
                  <a:cubicBezTo>
                    <a:pt x="17" y="2"/>
                    <a:pt x="15" y="2"/>
                    <a:pt x="12" y="3"/>
                  </a:cubicBezTo>
                  <a:cubicBezTo>
                    <a:pt x="10" y="4"/>
                    <a:pt x="7" y="5"/>
                    <a:pt x="5" y="7"/>
                  </a:cubicBezTo>
                  <a:cubicBezTo>
                    <a:pt x="3" y="8"/>
                    <a:pt x="2" y="11"/>
                    <a:pt x="1" y="13"/>
                  </a:cubicBezTo>
                  <a:cubicBezTo>
                    <a:pt x="1" y="16"/>
                    <a:pt x="0" y="19"/>
                    <a:pt x="1" y="21"/>
                  </a:cubicBezTo>
                  <a:cubicBezTo>
                    <a:pt x="1" y="22"/>
                    <a:pt x="1" y="23"/>
                    <a:pt x="1" y="24"/>
                  </a:cubicBezTo>
                  <a:cubicBezTo>
                    <a:pt x="2" y="24"/>
                    <a:pt x="3" y="24"/>
                    <a:pt x="2" y="23"/>
                  </a:cubicBezTo>
                  <a:cubicBezTo>
                    <a:pt x="1" y="21"/>
                    <a:pt x="2" y="17"/>
                    <a:pt x="2" y="15"/>
                  </a:cubicBezTo>
                  <a:cubicBezTo>
                    <a:pt x="3" y="12"/>
                    <a:pt x="4" y="9"/>
                    <a:pt x="6" y="7"/>
                  </a:cubicBezTo>
                  <a:cubicBezTo>
                    <a:pt x="8" y="5"/>
                    <a:pt x="12" y="5"/>
                    <a:pt x="14" y="4"/>
                  </a:cubicBezTo>
                  <a:cubicBezTo>
                    <a:pt x="16" y="3"/>
                    <a:pt x="19" y="3"/>
                    <a:pt x="21" y="3"/>
                  </a:cubicBezTo>
                  <a:cubicBezTo>
                    <a:pt x="25" y="2"/>
                    <a:pt x="31" y="2"/>
                    <a:pt x="35" y="4"/>
                  </a:cubicBezTo>
                  <a:cubicBezTo>
                    <a:pt x="37" y="6"/>
                    <a:pt x="39" y="7"/>
                    <a:pt x="39" y="9"/>
                  </a:cubicBezTo>
                  <a:cubicBezTo>
                    <a:pt x="40" y="11"/>
                    <a:pt x="41" y="13"/>
                    <a:pt x="41" y="16"/>
                  </a:cubicBezTo>
                  <a:cubicBezTo>
                    <a:pt x="41" y="19"/>
                    <a:pt x="40" y="24"/>
                    <a:pt x="39" y="28"/>
                  </a:cubicBezTo>
                  <a:cubicBezTo>
                    <a:pt x="38" y="29"/>
                    <a:pt x="37" y="31"/>
                    <a:pt x="36" y="32"/>
                  </a:cubicBezTo>
                  <a:cubicBezTo>
                    <a:pt x="34" y="33"/>
                    <a:pt x="31" y="33"/>
                    <a:pt x="29" y="33"/>
                  </a:cubicBezTo>
                  <a:cubicBezTo>
                    <a:pt x="24" y="34"/>
                    <a:pt x="19" y="33"/>
                    <a:pt x="14" y="33"/>
                  </a:cubicBezTo>
                  <a:cubicBezTo>
                    <a:pt x="12" y="33"/>
                    <a:pt x="10" y="33"/>
                    <a:pt x="8" y="33"/>
                  </a:cubicBezTo>
                  <a:cubicBezTo>
                    <a:pt x="6" y="32"/>
                    <a:pt x="3" y="32"/>
                    <a:pt x="2" y="31"/>
                  </a:cubicBezTo>
                  <a:cubicBezTo>
                    <a:pt x="2" y="31"/>
                    <a:pt x="1" y="31"/>
                    <a:pt x="1" y="32"/>
                  </a:cubicBezTo>
                  <a:cubicBezTo>
                    <a:pt x="9" y="31"/>
                    <a:pt x="18" y="33"/>
                    <a:pt x="25" y="33"/>
                  </a:cubicBezTo>
                  <a:cubicBezTo>
                    <a:pt x="29" y="34"/>
                    <a:pt x="33" y="34"/>
                    <a:pt x="36" y="33"/>
                  </a:cubicBezTo>
                  <a:cubicBezTo>
                    <a:pt x="38" y="33"/>
                    <a:pt x="40" y="33"/>
                    <a:pt x="42" y="31"/>
                  </a:cubicBezTo>
                  <a:cubicBezTo>
                    <a:pt x="44" y="29"/>
                    <a:pt x="44" y="27"/>
                    <a:pt x="45" y="25"/>
                  </a:cubicBezTo>
                  <a:cubicBezTo>
                    <a:pt x="45" y="22"/>
                    <a:pt x="45" y="20"/>
                    <a:pt x="45" y="17"/>
                  </a:cubicBezTo>
                  <a:cubicBezTo>
                    <a:pt x="45" y="15"/>
                    <a:pt x="45" y="12"/>
                    <a:pt x="45" y="9"/>
                  </a:cubicBezTo>
                  <a:cubicBezTo>
                    <a:pt x="44" y="7"/>
                    <a:pt x="44" y="5"/>
                    <a:pt x="42" y="4"/>
                  </a:cubicBezTo>
                  <a:cubicBezTo>
                    <a:pt x="38" y="2"/>
                    <a:pt x="33" y="3"/>
                    <a:pt x="28" y="3"/>
                  </a:cubicBezTo>
                  <a:cubicBezTo>
                    <a:pt x="25" y="4"/>
                    <a:pt x="21" y="4"/>
                    <a:pt x="17" y="4"/>
                  </a:cubicBezTo>
                  <a:cubicBezTo>
                    <a:pt x="14" y="4"/>
                    <a:pt x="11" y="4"/>
                    <a:pt x="7" y="4"/>
                  </a:cubicBezTo>
                  <a:cubicBezTo>
                    <a:pt x="6" y="4"/>
                    <a:pt x="4" y="4"/>
                    <a:pt x="2" y="5"/>
                  </a:cubicBezTo>
                  <a:cubicBezTo>
                    <a:pt x="1" y="5"/>
                    <a:pt x="0" y="7"/>
                    <a:pt x="0" y="9"/>
                  </a:cubicBezTo>
                  <a:cubicBezTo>
                    <a:pt x="0" y="12"/>
                    <a:pt x="0" y="15"/>
                    <a:pt x="0" y="18"/>
                  </a:cubicBezTo>
                  <a:cubicBezTo>
                    <a:pt x="0" y="21"/>
                    <a:pt x="0" y="24"/>
                    <a:pt x="1" y="27"/>
                  </a:cubicBezTo>
                  <a:cubicBezTo>
                    <a:pt x="1" y="27"/>
                    <a:pt x="2" y="27"/>
                    <a:pt x="2" y="26"/>
                  </a:cubicBezTo>
                  <a:cubicBezTo>
                    <a:pt x="3" y="21"/>
                    <a:pt x="2" y="15"/>
                    <a:pt x="2" y="10"/>
                  </a:cubicBezTo>
                  <a:cubicBezTo>
                    <a:pt x="2" y="9"/>
                    <a:pt x="1" y="9"/>
                    <a:pt x="1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0" name="Freeform 583"/>
            <p:cNvSpPr/>
            <p:nvPr/>
          </p:nvSpPr>
          <p:spPr bwMode="auto">
            <a:xfrm>
              <a:off x="1403" y="938"/>
              <a:ext cx="63" cy="4"/>
            </a:xfrm>
            <a:custGeom>
              <a:avLst/>
              <a:gdLst>
                <a:gd name="T0" fmla="*/ 1 w 49"/>
                <a:gd name="T1" fmla="*/ 2 h 3"/>
                <a:gd name="T2" fmla="*/ 28 w 49"/>
                <a:gd name="T3" fmla="*/ 2 h 3"/>
                <a:gd name="T4" fmla="*/ 38 w 49"/>
                <a:gd name="T5" fmla="*/ 2 h 3"/>
                <a:gd name="T6" fmla="*/ 48 w 49"/>
                <a:gd name="T7" fmla="*/ 2 h 3"/>
                <a:gd name="T8" fmla="*/ 48 w 49"/>
                <a:gd name="T9" fmla="*/ 1 h 3"/>
                <a:gd name="T10" fmla="*/ 38 w 49"/>
                <a:gd name="T11" fmla="*/ 1 h 3"/>
                <a:gd name="T12" fmla="*/ 27 w 49"/>
                <a:gd name="T13" fmla="*/ 1 h 3"/>
                <a:gd name="T14" fmla="*/ 1 w 49"/>
                <a:gd name="T15" fmla="*/ 0 h 3"/>
                <a:gd name="T16" fmla="*/ 1 w 49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3">
                  <a:moveTo>
                    <a:pt x="1" y="2"/>
                  </a:moveTo>
                  <a:cubicBezTo>
                    <a:pt x="10" y="2"/>
                    <a:pt x="19" y="2"/>
                    <a:pt x="28" y="2"/>
                  </a:cubicBezTo>
                  <a:cubicBezTo>
                    <a:pt x="31" y="2"/>
                    <a:pt x="35" y="2"/>
                    <a:pt x="38" y="2"/>
                  </a:cubicBezTo>
                  <a:cubicBezTo>
                    <a:pt x="42" y="3"/>
                    <a:pt x="45" y="3"/>
                    <a:pt x="48" y="2"/>
                  </a:cubicBezTo>
                  <a:cubicBezTo>
                    <a:pt x="49" y="2"/>
                    <a:pt x="49" y="0"/>
                    <a:pt x="48" y="1"/>
                  </a:cubicBezTo>
                  <a:cubicBezTo>
                    <a:pt x="45" y="2"/>
                    <a:pt x="41" y="2"/>
                    <a:pt x="38" y="1"/>
                  </a:cubicBezTo>
                  <a:cubicBezTo>
                    <a:pt x="34" y="1"/>
                    <a:pt x="31" y="1"/>
                    <a:pt x="27" y="1"/>
                  </a:cubicBezTo>
                  <a:cubicBezTo>
                    <a:pt x="19" y="1"/>
                    <a:pt x="10" y="0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1" name="Freeform 584"/>
            <p:cNvSpPr/>
            <p:nvPr/>
          </p:nvSpPr>
          <p:spPr bwMode="auto">
            <a:xfrm>
              <a:off x="1409" y="954"/>
              <a:ext cx="55" cy="5"/>
            </a:xfrm>
            <a:custGeom>
              <a:avLst/>
              <a:gdLst>
                <a:gd name="T0" fmla="*/ 1 w 42"/>
                <a:gd name="T1" fmla="*/ 1 h 4"/>
                <a:gd name="T2" fmla="*/ 21 w 42"/>
                <a:gd name="T3" fmla="*/ 3 h 4"/>
                <a:gd name="T4" fmla="*/ 31 w 42"/>
                <a:gd name="T5" fmla="*/ 4 h 4"/>
                <a:gd name="T6" fmla="*/ 41 w 42"/>
                <a:gd name="T7" fmla="*/ 3 h 4"/>
                <a:gd name="T8" fmla="*/ 40 w 42"/>
                <a:gd name="T9" fmla="*/ 2 h 4"/>
                <a:gd name="T10" fmla="*/ 31 w 42"/>
                <a:gd name="T11" fmla="*/ 2 h 4"/>
                <a:gd name="T12" fmla="*/ 22 w 42"/>
                <a:gd name="T13" fmla="*/ 2 h 4"/>
                <a:gd name="T14" fmla="*/ 1 w 42"/>
                <a:gd name="T15" fmla="*/ 0 h 4"/>
                <a:gd name="T16" fmla="*/ 1 w 42"/>
                <a:gd name="T1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4">
                  <a:moveTo>
                    <a:pt x="1" y="1"/>
                  </a:moveTo>
                  <a:cubicBezTo>
                    <a:pt x="8" y="3"/>
                    <a:pt x="15" y="4"/>
                    <a:pt x="21" y="3"/>
                  </a:cubicBezTo>
                  <a:cubicBezTo>
                    <a:pt x="25" y="3"/>
                    <a:pt x="28" y="3"/>
                    <a:pt x="31" y="4"/>
                  </a:cubicBezTo>
                  <a:cubicBezTo>
                    <a:pt x="34" y="4"/>
                    <a:pt x="38" y="4"/>
                    <a:pt x="41" y="3"/>
                  </a:cubicBezTo>
                  <a:cubicBezTo>
                    <a:pt x="42" y="3"/>
                    <a:pt x="41" y="2"/>
                    <a:pt x="40" y="2"/>
                  </a:cubicBezTo>
                  <a:cubicBezTo>
                    <a:pt x="37" y="3"/>
                    <a:pt x="34" y="2"/>
                    <a:pt x="31" y="2"/>
                  </a:cubicBezTo>
                  <a:cubicBezTo>
                    <a:pt x="28" y="2"/>
                    <a:pt x="25" y="2"/>
                    <a:pt x="22" y="2"/>
                  </a:cubicBezTo>
                  <a:cubicBezTo>
                    <a:pt x="15" y="2"/>
                    <a:pt x="8" y="2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2" name="Freeform 585"/>
            <p:cNvSpPr/>
            <p:nvPr/>
          </p:nvSpPr>
          <p:spPr bwMode="auto">
            <a:xfrm>
              <a:off x="1411" y="969"/>
              <a:ext cx="51" cy="7"/>
            </a:xfrm>
            <a:custGeom>
              <a:avLst/>
              <a:gdLst>
                <a:gd name="T0" fmla="*/ 1 w 40"/>
                <a:gd name="T1" fmla="*/ 1 h 5"/>
                <a:gd name="T2" fmla="*/ 20 w 40"/>
                <a:gd name="T3" fmla="*/ 4 h 5"/>
                <a:gd name="T4" fmla="*/ 39 w 40"/>
                <a:gd name="T5" fmla="*/ 3 h 5"/>
                <a:gd name="T6" fmla="*/ 39 w 40"/>
                <a:gd name="T7" fmla="*/ 2 h 5"/>
                <a:gd name="T8" fmla="*/ 20 w 40"/>
                <a:gd name="T9" fmla="*/ 3 h 5"/>
                <a:gd name="T10" fmla="*/ 1 w 40"/>
                <a:gd name="T11" fmla="*/ 0 h 5"/>
                <a:gd name="T12" fmla="*/ 1 w 40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5">
                  <a:moveTo>
                    <a:pt x="1" y="1"/>
                  </a:moveTo>
                  <a:cubicBezTo>
                    <a:pt x="7" y="2"/>
                    <a:pt x="13" y="4"/>
                    <a:pt x="20" y="4"/>
                  </a:cubicBezTo>
                  <a:cubicBezTo>
                    <a:pt x="26" y="5"/>
                    <a:pt x="33" y="5"/>
                    <a:pt x="39" y="3"/>
                  </a:cubicBezTo>
                  <a:cubicBezTo>
                    <a:pt x="40" y="3"/>
                    <a:pt x="40" y="2"/>
                    <a:pt x="39" y="2"/>
                  </a:cubicBezTo>
                  <a:cubicBezTo>
                    <a:pt x="33" y="4"/>
                    <a:pt x="26" y="4"/>
                    <a:pt x="20" y="3"/>
                  </a:cubicBezTo>
                  <a:cubicBezTo>
                    <a:pt x="14" y="2"/>
                    <a:pt x="7" y="2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3" name="Freeform 586"/>
            <p:cNvSpPr/>
            <p:nvPr/>
          </p:nvSpPr>
          <p:spPr bwMode="auto">
            <a:xfrm>
              <a:off x="1337" y="996"/>
              <a:ext cx="123" cy="7"/>
            </a:xfrm>
            <a:custGeom>
              <a:avLst/>
              <a:gdLst>
                <a:gd name="T0" fmla="*/ 94 w 95"/>
                <a:gd name="T1" fmla="*/ 0 h 5"/>
                <a:gd name="T2" fmla="*/ 49 w 95"/>
                <a:gd name="T3" fmla="*/ 2 h 5"/>
                <a:gd name="T4" fmla="*/ 1 w 95"/>
                <a:gd name="T5" fmla="*/ 2 h 5"/>
                <a:gd name="T6" fmla="*/ 1 w 95"/>
                <a:gd name="T7" fmla="*/ 3 h 5"/>
                <a:gd name="T8" fmla="*/ 49 w 95"/>
                <a:gd name="T9" fmla="*/ 4 h 5"/>
                <a:gd name="T10" fmla="*/ 95 w 95"/>
                <a:gd name="T11" fmla="*/ 2 h 5"/>
                <a:gd name="T12" fmla="*/ 94 w 9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5" h="5">
                  <a:moveTo>
                    <a:pt x="94" y="0"/>
                  </a:moveTo>
                  <a:cubicBezTo>
                    <a:pt x="79" y="4"/>
                    <a:pt x="64" y="2"/>
                    <a:pt x="49" y="2"/>
                  </a:cubicBezTo>
                  <a:cubicBezTo>
                    <a:pt x="33" y="2"/>
                    <a:pt x="17" y="2"/>
                    <a:pt x="1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7" y="3"/>
                    <a:pt x="33" y="3"/>
                    <a:pt x="49" y="4"/>
                  </a:cubicBezTo>
                  <a:cubicBezTo>
                    <a:pt x="64" y="4"/>
                    <a:pt x="80" y="5"/>
                    <a:pt x="95" y="2"/>
                  </a:cubicBezTo>
                  <a:cubicBezTo>
                    <a:pt x="95" y="2"/>
                    <a:pt x="95" y="0"/>
                    <a:pt x="94" y="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4" name="Freeform 587"/>
            <p:cNvSpPr/>
            <p:nvPr/>
          </p:nvSpPr>
          <p:spPr bwMode="auto">
            <a:xfrm>
              <a:off x="1329" y="1017"/>
              <a:ext cx="127" cy="8"/>
            </a:xfrm>
            <a:custGeom>
              <a:avLst/>
              <a:gdLst>
                <a:gd name="T0" fmla="*/ 97 w 98"/>
                <a:gd name="T1" fmla="*/ 2 h 6"/>
                <a:gd name="T2" fmla="*/ 76 w 98"/>
                <a:gd name="T3" fmla="*/ 3 h 6"/>
                <a:gd name="T4" fmla="*/ 51 w 98"/>
                <a:gd name="T5" fmla="*/ 2 h 6"/>
                <a:gd name="T6" fmla="*/ 26 w 98"/>
                <a:gd name="T7" fmla="*/ 0 h 6"/>
                <a:gd name="T8" fmla="*/ 14 w 98"/>
                <a:gd name="T9" fmla="*/ 0 h 6"/>
                <a:gd name="T10" fmla="*/ 2 w 98"/>
                <a:gd name="T11" fmla="*/ 1 h 6"/>
                <a:gd name="T12" fmla="*/ 1 w 98"/>
                <a:gd name="T13" fmla="*/ 1 h 6"/>
                <a:gd name="T14" fmla="*/ 0 w 98"/>
                <a:gd name="T15" fmla="*/ 2 h 6"/>
                <a:gd name="T16" fmla="*/ 13 w 98"/>
                <a:gd name="T17" fmla="*/ 2 h 6"/>
                <a:gd name="T18" fmla="*/ 25 w 98"/>
                <a:gd name="T19" fmla="*/ 1 h 6"/>
                <a:gd name="T20" fmla="*/ 50 w 98"/>
                <a:gd name="T21" fmla="*/ 3 h 6"/>
                <a:gd name="T22" fmla="*/ 74 w 98"/>
                <a:gd name="T23" fmla="*/ 4 h 6"/>
                <a:gd name="T24" fmla="*/ 95 w 98"/>
                <a:gd name="T25" fmla="*/ 4 h 6"/>
                <a:gd name="T26" fmla="*/ 97 w 98"/>
                <a:gd name="T27" fmla="*/ 3 h 6"/>
                <a:gd name="T28" fmla="*/ 97 w 98"/>
                <a:gd name="T2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8" h="6">
                  <a:moveTo>
                    <a:pt x="97" y="2"/>
                  </a:moveTo>
                  <a:cubicBezTo>
                    <a:pt x="90" y="5"/>
                    <a:pt x="83" y="4"/>
                    <a:pt x="76" y="3"/>
                  </a:cubicBezTo>
                  <a:cubicBezTo>
                    <a:pt x="68" y="3"/>
                    <a:pt x="59" y="3"/>
                    <a:pt x="51" y="2"/>
                  </a:cubicBezTo>
                  <a:cubicBezTo>
                    <a:pt x="43" y="1"/>
                    <a:pt x="35" y="1"/>
                    <a:pt x="26" y="0"/>
                  </a:cubicBezTo>
                  <a:cubicBezTo>
                    <a:pt x="22" y="0"/>
                    <a:pt x="18" y="0"/>
                    <a:pt x="14" y="0"/>
                  </a:cubicBezTo>
                  <a:cubicBezTo>
                    <a:pt x="10" y="1"/>
                    <a:pt x="6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4" y="2"/>
                    <a:pt x="8" y="2"/>
                    <a:pt x="13" y="2"/>
                  </a:cubicBezTo>
                  <a:cubicBezTo>
                    <a:pt x="17" y="1"/>
                    <a:pt x="21" y="1"/>
                    <a:pt x="25" y="1"/>
                  </a:cubicBezTo>
                  <a:cubicBezTo>
                    <a:pt x="33" y="2"/>
                    <a:pt x="41" y="2"/>
                    <a:pt x="50" y="3"/>
                  </a:cubicBezTo>
                  <a:cubicBezTo>
                    <a:pt x="58" y="4"/>
                    <a:pt x="66" y="4"/>
                    <a:pt x="74" y="4"/>
                  </a:cubicBezTo>
                  <a:cubicBezTo>
                    <a:pt x="81" y="5"/>
                    <a:pt x="88" y="6"/>
                    <a:pt x="95" y="4"/>
                  </a:cubicBezTo>
                  <a:cubicBezTo>
                    <a:pt x="96" y="4"/>
                    <a:pt x="97" y="3"/>
                    <a:pt x="97" y="3"/>
                  </a:cubicBezTo>
                  <a:cubicBezTo>
                    <a:pt x="98" y="3"/>
                    <a:pt x="98" y="2"/>
                    <a:pt x="97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5" name="Freeform 588"/>
            <p:cNvSpPr/>
            <p:nvPr/>
          </p:nvSpPr>
          <p:spPr bwMode="auto">
            <a:xfrm>
              <a:off x="1320" y="1031"/>
              <a:ext cx="149" cy="51"/>
            </a:xfrm>
            <a:custGeom>
              <a:avLst/>
              <a:gdLst>
                <a:gd name="T0" fmla="*/ 6 w 115"/>
                <a:gd name="T1" fmla="*/ 29 h 39"/>
                <a:gd name="T2" fmla="*/ 18 w 115"/>
                <a:gd name="T3" fmla="*/ 36 h 39"/>
                <a:gd name="T4" fmla="*/ 68 w 115"/>
                <a:gd name="T5" fmla="*/ 38 h 39"/>
                <a:gd name="T6" fmla="*/ 103 w 115"/>
                <a:gd name="T7" fmla="*/ 38 h 39"/>
                <a:gd name="T8" fmla="*/ 115 w 115"/>
                <a:gd name="T9" fmla="*/ 26 h 39"/>
                <a:gd name="T10" fmla="*/ 112 w 115"/>
                <a:gd name="T11" fmla="*/ 6 h 39"/>
                <a:gd name="T12" fmla="*/ 101 w 115"/>
                <a:gd name="T13" fmla="*/ 4 h 39"/>
                <a:gd name="T14" fmla="*/ 83 w 115"/>
                <a:gd name="T15" fmla="*/ 4 h 39"/>
                <a:gd name="T16" fmla="*/ 20 w 115"/>
                <a:gd name="T17" fmla="*/ 2 h 39"/>
                <a:gd name="T18" fmla="*/ 3 w 115"/>
                <a:gd name="T19" fmla="*/ 2 h 39"/>
                <a:gd name="T20" fmla="*/ 1 w 115"/>
                <a:gd name="T21" fmla="*/ 20 h 39"/>
                <a:gd name="T22" fmla="*/ 11 w 115"/>
                <a:gd name="T23" fmla="*/ 32 h 39"/>
                <a:gd name="T24" fmla="*/ 47 w 115"/>
                <a:gd name="T25" fmla="*/ 36 h 39"/>
                <a:gd name="T26" fmla="*/ 90 w 115"/>
                <a:gd name="T27" fmla="*/ 37 h 39"/>
                <a:gd name="T28" fmla="*/ 112 w 115"/>
                <a:gd name="T29" fmla="*/ 32 h 39"/>
                <a:gd name="T30" fmla="*/ 111 w 115"/>
                <a:gd name="T31" fmla="*/ 14 h 39"/>
                <a:gd name="T32" fmla="*/ 110 w 115"/>
                <a:gd name="T33" fmla="*/ 7 h 39"/>
                <a:gd name="T34" fmla="*/ 93 w 115"/>
                <a:gd name="T35" fmla="*/ 5 h 39"/>
                <a:gd name="T36" fmla="*/ 60 w 115"/>
                <a:gd name="T37" fmla="*/ 1 h 39"/>
                <a:gd name="T38" fmla="*/ 14 w 115"/>
                <a:gd name="T39" fmla="*/ 3 h 39"/>
                <a:gd name="T40" fmla="*/ 89 w 115"/>
                <a:gd name="T41" fmla="*/ 5 h 39"/>
                <a:gd name="T42" fmla="*/ 106 w 115"/>
                <a:gd name="T43" fmla="*/ 6 h 39"/>
                <a:gd name="T44" fmla="*/ 109 w 115"/>
                <a:gd name="T45" fmla="*/ 10 h 39"/>
                <a:gd name="T46" fmla="*/ 110 w 115"/>
                <a:gd name="T47" fmla="*/ 26 h 39"/>
                <a:gd name="T48" fmla="*/ 110 w 115"/>
                <a:gd name="T49" fmla="*/ 33 h 39"/>
                <a:gd name="T50" fmla="*/ 92 w 115"/>
                <a:gd name="T51" fmla="*/ 35 h 39"/>
                <a:gd name="T52" fmla="*/ 51 w 115"/>
                <a:gd name="T53" fmla="*/ 35 h 39"/>
                <a:gd name="T54" fmla="*/ 14 w 115"/>
                <a:gd name="T55" fmla="*/ 32 h 39"/>
                <a:gd name="T56" fmla="*/ 2 w 115"/>
                <a:gd name="T57" fmla="*/ 18 h 39"/>
                <a:gd name="T58" fmla="*/ 7 w 115"/>
                <a:gd name="T59" fmla="*/ 3 h 39"/>
                <a:gd name="T60" fmla="*/ 41 w 115"/>
                <a:gd name="T61" fmla="*/ 3 h 39"/>
                <a:gd name="T62" fmla="*/ 91 w 115"/>
                <a:gd name="T63" fmla="*/ 5 h 39"/>
                <a:gd name="T64" fmla="*/ 110 w 115"/>
                <a:gd name="T65" fmla="*/ 6 h 39"/>
                <a:gd name="T66" fmla="*/ 113 w 115"/>
                <a:gd name="T67" fmla="*/ 20 h 39"/>
                <a:gd name="T68" fmla="*/ 107 w 115"/>
                <a:gd name="T69" fmla="*/ 37 h 39"/>
                <a:gd name="T70" fmla="*/ 72 w 115"/>
                <a:gd name="T71" fmla="*/ 37 h 39"/>
                <a:gd name="T72" fmla="*/ 13 w 115"/>
                <a:gd name="T73" fmla="*/ 34 h 39"/>
                <a:gd name="T74" fmla="*/ 6 w 115"/>
                <a:gd name="T75" fmla="*/ 1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5" h="39">
                  <a:moveTo>
                    <a:pt x="5" y="12"/>
                  </a:moveTo>
                  <a:cubicBezTo>
                    <a:pt x="6" y="18"/>
                    <a:pt x="5" y="23"/>
                    <a:pt x="6" y="29"/>
                  </a:cubicBezTo>
                  <a:cubicBezTo>
                    <a:pt x="7" y="31"/>
                    <a:pt x="8" y="33"/>
                    <a:pt x="10" y="35"/>
                  </a:cubicBezTo>
                  <a:cubicBezTo>
                    <a:pt x="12" y="36"/>
                    <a:pt x="15" y="36"/>
                    <a:pt x="18" y="36"/>
                  </a:cubicBezTo>
                  <a:cubicBezTo>
                    <a:pt x="26" y="37"/>
                    <a:pt x="34" y="37"/>
                    <a:pt x="42" y="38"/>
                  </a:cubicBezTo>
                  <a:cubicBezTo>
                    <a:pt x="51" y="38"/>
                    <a:pt x="59" y="38"/>
                    <a:pt x="68" y="38"/>
                  </a:cubicBezTo>
                  <a:cubicBezTo>
                    <a:pt x="76" y="38"/>
                    <a:pt x="84" y="38"/>
                    <a:pt x="92" y="38"/>
                  </a:cubicBezTo>
                  <a:cubicBezTo>
                    <a:pt x="96" y="38"/>
                    <a:pt x="99" y="38"/>
                    <a:pt x="103" y="38"/>
                  </a:cubicBezTo>
                  <a:cubicBezTo>
                    <a:pt x="106" y="38"/>
                    <a:pt x="109" y="39"/>
                    <a:pt x="111" y="38"/>
                  </a:cubicBezTo>
                  <a:cubicBezTo>
                    <a:pt x="114" y="35"/>
                    <a:pt x="115" y="30"/>
                    <a:pt x="115" y="26"/>
                  </a:cubicBezTo>
                  <a:cubicBezTo>
                    <a:pt x="115" y="22"/>
                    <a:pt x="114" y="17"/>
                    <a:pt x="114" y="13"/>
                  </a:cubicBezTo>
                  <a:cubicBezTo>
                    <a:pt x="114" y="11"/>
                    <a:pt x="114" y="8"/>
                    <a:pt x="112" y="6"/>
                  </a:cubicBezTo>
                  <a:cubicBezTo>
                    <a:pt x="111" y="4"/>
                    <a:pt x="108" y="4"/>
                    <a:pt x="105" y="4"/>
                  </a:cubicBezTo>
                  <a:cubicBezTo>
                    <a:pt x="104" y="4"/>
                    <a:pt x="102" y="4"/>
                    <a:pt x="101" y="4"/>
                  </a:cubicBezTo>
                  <a:cubicBezTo>
                    <a:pt x="99" y="4"/>
                    <a:pt x="97" y="4"/>
                    <a:pt x="96" y="4"/>
                  </a:cubicBezTo>
                  <a:cubicBezTo>
                    <a:pt x="91" y="4"/>
                    <a:pt x="87" y="4"/>
                    <a:pt x="83" y="4"/>
                  </a:cubicBezTo>
                  <a:cubicBezTo>
                    <a:pt x="66" y="3"/>
                    <a:pt x="50" y="2"/>
                    <a:pt x="33" y="2"/>
                  </a:cubicBezTo>
                  <a:cubicBezTo>
                    <a:pt x="29" y="2"/>
                    <a:pt x="24" y="2"/>
                    <a:pt x="20" y="2"/>
                  </a:cubicBezTo>
                  <a:cubicBezTo>
                    <a:pt x="17" y="2"/>
                    <a:pt x="14" y="2"/>
                    <a:pt x="10" y="2"/>
                  </a:cubicBezTo>
                  <a:cubicBezTo>
                    <a:pt x="8" y="2"/>
                    <a:pt x="5" y="1"/>
                    <a:pt x="3" y="2"/>
                  </a:cubicBezTo>
                  <a:cubicBezTo>
                    <a:pt x="1" y="3"/>
                    <a:pt x="1" y="4"/>
                    <a:pt x="0" y="6"/>
                  </a:cubicBezTo>
                  <a:cubicBezTo>
                    <a:pt x="0" y="11"/>
                    <a:pt x="1" y="15"/>
                    <a:pt x="1" y="20"/>
                  </a:cubicBezTo>
                  <a:cubicBezTo>
                    <a:pt x="2" y="23"/>
                    <a:pt x="2" y="27"/>
                    <a:pt x="5" y="30"/>
                  </a:cubicBezTo>
                  <a:cubicBezTo>
                    <a:pt x="7" y="31"/>
                    <a:pt x="9" y="32"/>
                    <a:pt x="11" y="32"/>
                  </a:cubicBezTo>
                  <a:cubicBezTo>
                    <a:pt x="15" y="33"/>
                    <a:pt x="19" y="34"/>
                    <a:pt x="23" y="34"/>
                  </a:cubicBezTo>
                  <a:cubicBezTo>
                    <a:pt x="31" y="36"/>
                    <a:pt x="39" y="36"/>
                    <a:pt x="47" y="36"/>
                  </a:cubicBezTo>
                  <a:cubicBezTo>
                    <a:pt x="55" y="37"/>
                    <a:pt x="64" y="37"/>
                    <a:pt x="72" y="37"/>
                  </a:cubicBezTo>
                  <a:cubicBezTo>
                    <a:pt x="78" y="37"/>
                    <a:pt x="84" y="37"/>
                    <a:pt x="90" y="37"/>
                  </a:cubicBezTo>
                  <a:cubicBezTo>
                    <a:pt x="94" y="37"/>
                    <a:pt x="99" y="37"/>
                    <a:pt x="104" y="36"/>
                  </a:cubicBezTo>
                  <a:cubicBezTo>
                    <a:pt x="107" y="36"/>
                    <a:pt x="111" y="35"/>
                    <a:pt x="112" y="32"/>
                  </a:cubicBezTo>
                  <a:cubicBezTo>
                    <a:pt x="112" y="29"/>
                    <a:pt x="111" y="27"/>
                    <a:pt x="111" y="25"/>
                  </a:cubicBezTo>
                  <a:cubicBezTo>
                    <a:pt x="111" y="21"/>
                    <a:pt x="111" y="17"/>
                    <a:pt x="111" y="14"/>
                  </a:cubicBezTo>
                  <a:cubicBezTo>
                    <a:pt x="111" y="12"/>
                    <a:pt x="111" y="10"/>
                    <a:pt x="111" y="9"/>
                  </a:cubicBezTo>
                  <a:cubicBezTo>
                    <a:pt x="111" y="8"/>
                    <a:pt x="110" y="7"/>
                    <a:pt x="110" y="7"/>
                  </a:cubicBezTo>
                  <a:cubicBezTo>
                    <a:pt x="109" y="5"/>
                    <a:pt x="105" y="5"/>
                    <a:pt x="103" y="5"/>
                  </a:cubicBezTo>
                  <a:cubicBezTo>
                    <a:pt x="100" y="4"/>
                    <a:pt x="97" y="5"/>
                    <a:pt x="93" y="5"/>
                  </a:cubicBezTo>
                  <a:cubicBezTo>
                    <a:pt x="90" y="4"/>
                    <a:pt x="86" y="4"/>
                    <a:pt x="82" y="4"/>
                  </a:cubicBezTo>
                  <a:cubicBezTo>
                    <a:pt x="75" y="3"/>
                    <a:pt x="67" y="2"/>
                    <a:pt x="60" y="1"/>
                  </a:cubicBezTo>
                  <a:cubicBezTo>
                    <a:pt x="45" y="0"/>
                    <a:pt x="30" y="2"/>
                    <a:pt x="14" y="2"/>
                  </a:cubicBezTo>
                  <a:cubicBezTo>
                    <a:pt x="14" y="2"/>
                    <a:pt x="14" y="3"/>
                    <a:pt x="14" y="3"/>
                  </a:cubicBezTo>
                  <a:cubicBezTo>
                    <a:pt x="31" y="3"/>
                    <a:pt x="48" y="1"/>
                    <a:pt x="64" y="3"/>
                  </a:cubicBezTo>
                  <a:cubicBezTo>
                    <a:pt x="72" y="4"/>
                    <a:pt x="80" y="5"/>
                    <a:pt x="89" y="5"/>
                  </a:cubicBezTo>
                  <a:cubicBezTo>
                    <a:pt x="93" y="6"/>
                    <a:pt x="96" y="6"/>
                    <a:pt x="100" y="6"/>
                  </a:cubicBezTo>
                  <a:cubicBezTo>
                    <a:pt x="102" y="6"/>
                    <a:pt x="104" y="6"/>
                    <a:pt x="106" y="6"/>
                  </a:cubicBezTo>
                  <a:cubicBezTo>
                    <a:pt x="107" y="6"/>
                    <a:pt x="108" y="6"/>
                    <a:pt x="109" y="7"/>
                  </a:cubicBezTo>
                  <a:cubicBezTo>
                    <a:pt x="109" y="8"/>
                    <a:pt x="109" y="9"/>
                    <a:pt x="109" y="10"/>
                  </a:cubicBezTo>
                  <a:cubicBezTo>
                    <a:pt x="110" y="12"/>
                    <a:pt x="110" y="14"/>
                    <a:pt x="110" y="16"/>
                  </a:cubicBezTo>
                  <a:cubicBezTo>
                    <a:pt x="110" y="19"/>
                    <a:pt x="109" y="22"/>
                    <a:pt x="110" y="26"/>
                  </a:cubicBezTo>
                  <a:cubicBezTo>
                    <a:pt x="110" y="27"/>
                    <a:pt x="111" y="28"/>
                    <a:pt x="111" y="29"/>
                  </a:cubicBezTo>
                  <a:cubicBezTo>
                    <a:pt x="111" y="30"/>
                    <a:pt x="111" y="32"/>
                    <a:pt x="110" y="33"/>
                  </a:cubicBezTo>
                  <a:cubicBezTo>
                    <a:pt x="109" y="34"/>
                    <a:pt x="108" y="34"/>
                    <a:pt x="106" y="35"/>
                  </a:cubicBezTo>
                  <a:cubicBezTo>
                    <a:pt x="101" y="36"/>
                    <a:pt x="97" y="35"/>
                    <a:pt x="92" y="35"/>
                  </a:cubicBezTo>
                  <a:cubicBezTo>
                    <a:pt x="87" y="35"/>
                    <a:pt x="81" y="36"/>
                    <a:pt x="76" y="36"/>
                  </a:cubicBezTo>
                  <a:cubicBezTo>
                    <a:pt x="68" y="36"/>
                    <a:pt x="60" y="36"/>
                    <a:pt x="51" y="35"/>
                  </a:cubicBezTo>
                  <a:cubicBezTo>
                    <a:pt x="43" y="35"/>
                    <a:pt x="35" y="35"/>
                    <a:pt x="27" y="34"/>
                  </a:cubicBezTo>
                  <a:cubicBezTo>
                    <a:pt x="23" y="33"/>
                    <a:pt x="19" y="32"/>
                    <a:pt x="14" y="32"/>
                  </a:cubicBezTo>
                  <a:cubicBezTo>
                    <a:pt x="12" y="31"/>
                    <a:pt x="9" y="31"/>
                    <a:pt x="7" y="29"/>
                  </a:cubicBezTo>
                  <a:cubicBezTo>
                    <a:pt x="3" y="27"/>
                    <a:pt x="3" y="22"/>
                    <a:pt x="2" y="18"/>
                  </a:cubicBezTo>
                  <a:cubicBezTo>
                    <a:pt x="2" y="14"/>
                    <a:pt x="1" y="9"/>
                    <a:pt x="2" y="5"/>
                  </a:cubicBezTo>
                  <a:cubicBezTo>
                    <a:pt x="2" y="3"/>
                    <a:pt x="5" y="3"/>
                    <a:pt x="7" y="3"/>
                  </a:cubicBezTo>
                  <a:cubicBezTo>
                    <a:pt x="10" y="3"/>
                    <a:pt x="13" y="3"/>
                    <a:pt x="16" y="3"/>
                  </a:cubicBezTo>
                  <a:cubicBezTo>
                    <a:pt x="24" y="3"/>
                    <a:pt x="32" y="3"/>
                    <a:pt x="41" y="3"/>
                  </a:cubicBezTo>
                  <a:cubicBezTo>
                    <a:pt x="49" y="4"/>
                    <a:pt x="58" y="4"/>
                    <a:pt x="66" y="4"/>
                  </a:cubicBezTo>
                  <a:cubicBezTo>
                    <a:pt x="74" y="5"/>
                    <a:pt x="83" y="5"/>
                    <a:pt x="91" y="5"/>
                  </a:cubicBezTo>
                  <a:cubicBezTo>
                    <a:pt x="95" y="5"/>
                    <a:pt x="98" y="6"/>
                    <a:pt x="102" y="5"/>
                  </a:cubicBezTo>
                  <a:cubicBezTo>
                    <a:pt x="105" y="5"/>
                    <a:pt x="108" y="5"/>
                    <a:pt x="110" y="6"/>
                  </a:cubicBezTo>
                  <a:cubicBezTo>
                    <a:pt x="113" y="8"/>
                    <a:pt x="113" y="11"/>
                    <a:pt x="113" y="14"/>
                  </a:cubicBezTo>
                  <a:cubicBezTo>
                    <a:pt x="113" y="16"/>
                    <a:pt x="113" y="18"/>
                    <a:pt x="113" y="20"/>
                  </a:cubicBezTo>
                  <a:cubicBezTo>
                    <a:pt x="114" y="25"/>
                    <a:pt x="114" y="30"/>
                    <a:pt x="112" y="34"/>
                  </a:cubicBezTo>
                  <a:cubicBezTo>
                    <a:pt x="111" y="36"/>
                    <a:pt x="109" y="37"/>
                    <a:pt x="107" y="37"/>
                  </a:cubicBezTo>
                  <a:cubicBezTo>
                    <a:pt x="104" y="37"/>
                    <a:pt x="101" y="37"/>
                    <a:pt x="97" y="37"/>
                  </a:cubicBezTo>
                  <a:cubicBezTo>
                    <a:pt x="89" y="36"/>
                    <a:pt x="81" y="37"/>
                    <a:pt x="72" y="37"/>
                  </a:cubicBezTo>
                  <a:cubicBezTo>
                    <a:pt x="56" y="38"/>
                    <a:pt x="39" y="36"/>
                    <a:pt x="23" y="35"/>
                  </a:cubicBezTo>
                  <a:cubicBezTo>
                    <a:pt x="20" y="35"/>
                    <a:pt x="16" y="35"/>
                    <a:pt x="13" y="34"/>
                  </a:cubicBezTo>
                  <a:cubicBezTo>
                    <a:pt x="10" y="34"/>
                    <a:pt x="8" y="32"/>
                    <a:pt x="8" y="29"/>
                  </a:cubicBezTo>
                  <a:cubicBezTo>
                    <a:pt x="6" y="23"/>
                    <a:pt x="7" y="18"/>
                    <a:pt x="6" y="12"/>
                  </a:cubicBezTo>
                  <a:cubicBezTo>
                    <a:pt x="6" y="12"/>
                    <a:pt x="5" y="12"/>
                    <a:pt x="5" y="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6" name="Freeform 589"/>
            <p:cNvSpPr/>
            <p:nvPr/>
          </p:nvSpPr>
          <p:spPr bwMode="auto">
            <a:xfrm>
              <a:off x="1329" y="1093"/>
              <a:ext cx="129" cy="10"/>
            </a:xfrm>
            <a:custGeom>
              <a:avLst/>
              <a:gdLst>
                <a:gd name="T0" fmla="*/ 99 w 100"/>
                <a:gd name="T1" fmla="*/ 4 h 7"/>
                <a:gd name="T2" fmla="*/ 50 w 100"/>
                <a:gd name="T3" fmla="*/ 2 h 7"/>
                <a:gd name="T4" fmla="*/ 1 w 100"/>
                <a:gd name="T5" fmla="*/ 1 h 7"/>
                <a:gd name="T6" fmla="*/ 1 w 100"/>
                <a:gd name="T7" fmla="*/ 2 h 7"/>
                <a:gd name="T8" fmla="*/ 50 w 100"/>
                <a:gd name="T9" fmla="*/ 4 h 7"/>
                <a:gd name="T10" fmla="*/ 99 w 100"/>
                <a:gd name="T11" fmla="*/ 6 h 7"/>
                <a:gd name="T12" fmla="*/ 99 w 100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" h="7">
                  <a:moveTo>
                    <a:pt x="99" y="4"/>
                  </a:moveTo>
                  <a:cubicBezTo>
                    <a:pt x="83" y="6"/>
                    <a:pt x="67" y="4"/>
                    <a:pt x="50" y="2"/>
                  </a:cubicBezTo>
                  <a:cubicBezTo>
                    <a:pt x="34" y="1"/>
                    <a:pt x="18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7" y="2"/>
                    <a:pt x="34" y="2"/>
                    <a:pt x="50" y="4"/>
                  </a:cubicBezTo>
                  <a:cubicBezTo>
                    <a:pt x="66" y="5"/>
                    <a:pt x="83" y="7"/>
                    <a:pt x="99" y="6"/>
                  </a:cubicBezTo>
                  <a:cubicBezTo>
                    <a:pt x="100" y="5"/>
                    <a:pt x="100" y="4"/>
                    <a:pt x="99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7" name="Freeform 590"/>
            <p:cNvSpPr/>
            <p:nvPr/>
          </p:nvSpPr>
          <p:spPr bwMode="auto">
            <a:xfrm>
              <a:off x="1324" y="1115"/>
              <a:ext cx="134" cy="4"/>
            </a:xfrm>
            <a:custGeom>
              <a:avLst/>
              <a:gdLst>
                <a:gd name="T0" fmla="*/ 103 w 104"/>
                <a:gd name="T1" fmla="*/ 1 h 3"/>
                <a:gd name="T2" fmla="*/ 53 w 104"/>
                <a:gd name="T3" fmla="*/ 0 h 3"/>
                <a:gd name="T4" fmla="*/ 3 w 104"/>
                <a:gd name="T5" fmla="*/ 1 h 3"/>
                <a:gd name="T6" fmla="*/ 1 w 104"/>
                <a:gd name="T7" fmla="*/ 1 h 3"/>
                <a:gd name="T8" fmla="*/ 1 w 104"/>
                <a:gd name="T9" fmla="*/ 2 h 3"/>
                <a:gd name="T10" fmla="*/ 51 w 104"/>
                <a:gd name="T11" fmla="*/ 2 h 3"/>
                <a:gd name="T12" fmla="*/ 101 w 104"/>
                <a:gd name="T13" fmla="*/ 2 h 3"/>
                <a:gd name="T14" fmla="*/ 103 w 104"/>
                <a:gd name="T15" fmla="*/ 2 h 3"/>
                <a:gd name="T16" fmla="*/ 103 w 104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" h="3">
                  <a:moveTo>
                    <a:pt x="103" y="1"/>
                  </a:moveTo>
                  <a:cubicBezTo>
                    <a:pt x="86" y="1"/>
                    <a:pt x="69" y="0"/>
                    <a:pt x="53" y="0"/>
                  </a:cubicBezTo>
                  <a:cubicBezTo>
                    <a:pt x="36" y="0"/>
                    <a:pt x="20" y="1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8" y="3"/>
                    <a:pt x="34" y="2"/>
                    <a:pt x="51" y="2"/>
                  </a:cubicBezTo>
                  <a:cubicBezTo>
                    <a:pt x="67" y="2"/>
                    <a:pt x="84" y="2"/>
                    <a:pt x="101" y="2"/>
                  </a:cubicBezTo>
                  <a:cubicBezTo>
                    <a:pt x="102" y="2"/>
                    <a:pt x="102" y="2"/>
                    <a:pt x="103" y="2"/>
                  </a:cubicBezTo>
                  <a:cubicBezTo>
                    <a:pt x="104" y="2"/>
                    <a:pt x="104" y="1"/>
                    <a:pt x="103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8" name="Freeform 591"/>
            <p:cNvSpPr/>
            <p:nvPr/>
          </p:nvSpPr>
          <p:spPr bwMode="auto">
            <a:xfrm>
              <a:off x="1385" y="1137"/>
              <a:ext cx="72" cy="2"/>
            </a:xfrm>
            <a:custGeom>
              <a:avLst/>
              <a:gdLst>
                <a:gd name="T0" fmla="*/ 55 w 56"/>
                <a:gd name="T1" fmla="*/ 0 h 1"/>
                <a:gd name="T2" fmla="*/ 0 w 56"/>
                <a:gd name="T3" fmla="*/ 0 h 1"/>
                <a:gd name="T4" fmla="*/ 0 w 56"/>
                <a:gd name="T5" fmla="*/ 1 h 1"/>
                <a:gd name="T6" fmla="*/ 55 w 56"/>
                <a:gd name="T7" fmla="*/ 1 h 1"/>
                <a:gd name="T8" fmla="*/ 55 w 56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1">
                  <a:moveTo>
                    <a:pt x="55" y="0"/>
                  </a:moveTo>
                  <a:cubicBezTo>
                    <a:pt x="37" y="0"/>
                    <a:pt x="19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9" y="1"/>
                    <a:pt x="37" y="1"/>
                    <a:pt x="55" y="1"/>
                  </a:cubicBezTo>
                  <a:cubicBezTo>
                    <a:pt x="56" y="1"/>
                    <a:pt x="56" y="0"/>
                    <a:pt x="55" y="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9" name="Freeform 592"/>
            <p:cNvSpPr/>
            <p:nvPr/>
          </p:nvSpPr>
          <p:spPr bwMode="auto">
            <a:xfrm>
              <a:off x="1392" y="1159"/>
              <a:ext cx="64" cy="4"/>
            </a:xfrm>
            <a:custGeom>
              <a:avLst/>
              <a:gdLst>
                <a:gd name="T0" fmla="*/ 48 w 49"/>
                <a:gd name="T1" fmla="*/ 1 h 3"/>
                <a:gd name="T2" fmla="*/ 24 w 49"/>
                <a:gd name="T3" fmla="*/ 1 h 3"/>
                <a:gd name="T4" fmla="*/ 13 w 49"/>
                <a:gd name="T5" fmla="*/ 0 h 3"/>
                <a:gd name="T6" fmla="*/ 0 w 49"/>
                <a:gd name="T7" fmla="*/ 0 h 3"/>
                <a:gd name="T8" fmla="*/ 0 w 49"/>
                <a:gd name="T9" fmla="*/ 1 h 3"/>
                <a:gd name="T10" fmla="*/ 12 w 49"/>
                <a:gd name="T11" fmla="*/ 1 h 3"/>
                <a:gd name="T12" fmla="*/ 24 w 49"/>
                <a:gd name="T13" fmla="*/ 2 h 3"/>
                <a:gd name="T14" fmla="*/ 49 w 49"/>
                <a:gd name="T15" fmla="*/ 2 h 3"/>
                <a:gd name="T16" fmla="*/ 48 w 49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3">
                  <a:moveTo>
                    <a:pt x="48" y="1"/>
                  </a:moveTo>
                  <a:cubicBezTo>
                    <a:pt x="40" y="2"/>
                    <a:pt x="32" y="2"/>
                    <a:pt x="24" y="1"/>
                  </a:cubicBezTo>
                  <a:cubicBezTo>
                    <a:pt x="20" y="1"/>
                    <a:pt x="16" y="0"/>
                    <a:pt x="13" y="0"/>
                  </a:cubicBezTo>
                  <a:cubicBezTo>
                    <a:pt x="8" y="0"/>
                    <a:pt x="4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" y="2"/>
                    <a:pt x="8" y="2"/>
                    <a:pt x="12" y="1"/>
                  </a:cubicBezTo>
                  <a:cubicBezTo>
                    <a:pt x="16" y="1"/>
                    <a:pt x="20" y="2"/>
                    <a:pt x="24" y="2"/>
                  </a:cubicBezTo>
                  <a:cubicBezTo>
                    <a:pt x="32" y="3"/>
                    <a:pt x="40" y="3"/>
                    <a:pt x="49" y="2"/>
                  </a:cubicBezTo>
                  <a:cubicBezTo>
                    <a:pt x="49" y="2"/>
                    <a:pt x="49" y="1"/>
                    <a:pt x="48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0" name="Freeform 593"/>
            <p:cNvSpPr/>
            <p:nvPr/>
          </p:nvSpPr>
          <p:spPr bwMode="auto">
            <a:xfrm>
              <a:off x="1323" y="1139"/>
              <a:ext cx="50" cy="42"/>
            </a:xfrm>
            <a:custGeom>
              <a:avLst/>
              <a:gdLst>
                <a:gd name="T0" fmla="*/ 35 w 39"/>
                <a:gd name="T1" fmla="*/ 5 h 33"/>
                <a:gd name="T2" fmla="*/ 37 w 39"/>
                <a:gd name="T3" fmla="*/ 20 h 33"/>
                <a:gd name="T4" fmla="*/ 37 w 39"/>
                <a:gd name="T5" fmla="*/ 26 h 33"/>
                <a:gd name="T6" fmla="*/ 36 w 39"/>
                <a:gd name="T7" fmla="*/ 31 h 33"/>
                <a:gd name="T8" fmla="*/ 37 w 39"/>
                <a:gd name="T9" fmla="*/ 31 h 33"/>
                <a:gd name="T10" fmla="*/ 15 w 39"/>
                <a:gd name="T11" fmla="*/ 32 h 33"/>
                <a:gd name="T12" fmla="*/ 6 w 39"/>
                <a:gd name="T13" fmla="*/ 32 h 33"/>
                <a:gd name="T14" fmla="*/ 3 w 39"/>
                <a:gd name="T15" fmla="*/ 27 h 33"/>
                <a:gd name="T16" fmla="*/ 2 w 39"/>
                <a:gd name="T17" fmla="*/ 13 h 33"/>
                <a:gd name="T18" fmla="*/ 3 w 39"/>
                <a:gd name="T19" fmla="*/ 6 h 33"/>
                <a:gd name="T20" fmla="*/ 7 w 39"/>
                <a:gd name="T21" fmla="*/ 3 h 33"/>
                <a:gd name="T22" fmla="*/ 19 w 39"/>
                <a:gd name="T23" fmla="*/ 1 h 33"/>
                <a:gd name="T24" fmla="*/ 30 w 39"/>
                <a:gd name="T25" fmla="*/ 3 h 33"/>
                <a:gd name="T26" fmla="*/ 31 w 39"/>
                <a:gd name="T27" fmla="*/ 2 h 33"/>
                <a:gd name="T28" fmla="*/ 18 w 39"/>
                <a:gd name="T29" fmla="*/ 0 h 33"/>
                <a:gd name="T30" fmla="*/ 5 w 39"/>
                <a:gd name="T31" fmla="*/ 2 h 33"/>
                <a:gd name="T32" fmla="*/ 0 w 39"/>
                <a:gd name="T33" fmla="*/ 13 h 33"/>
                <a:gd name="T34" fmla="*/ 1 w 39"/>
                <a:gd name="T35" fmla="*/ 27 h 33"/>
                <a:gd name="T36" fmla="*/ 5 w 39"/>
                <a:gd name="T37" fmla="*/ 32 h 33"/>
                <a:gd name="T38" fmla="*/ 12 w 39"/>
                <a:gd name="T39" fmla="*/ 33 h 33"/>
                <a:gd name="T40" fmla="*/ 24 w 39"/>
                <a:gd name="T41" fmla="*/ 32 h 33"/>
                <a:gd name="T42" fmla="*/ 37 w 39"/>
                <a:gd name="T43" fmla="*/ 32 h 33"/>
                <a:gd name="T44" fmla="*/ 37 w 39"/>
                <a:gd name="T45" fmla="*/ 32 h 33"/>
                <a:gd name="T46" fmla="*/ 39 w 39"/>
                <a:gd name="T47" fmla="*/ 27 h 33"/>
                <a:gd name="T48" fmla="*/ 38 w 39"/>
                <a:gd name="T49" fmla="*/ 20 h 33"/>
                <a:gd name="T50" fmla="*/ 36 w 39"/>
                <a:gd name="T51" fmla="*/ 5 h 33"/>
                <a:gd name="T52" fmla="*/ 35 w 39"/>
                <a:gd name="T53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9" h="33">
                  <a:moveTo>
                    <a:pt x="35" y="5"/>
                  </a:moveTo>
                  <a:cubicBezTo>
                    <a:pt x="36" y="10"/>
                    <a:pt x="36" y="15"/>
                    <a:pt x="37" y="20"/>
                  </a:cubicBezTo>
                  <a:cubicBezTo>
                    <a:pt x="37" y="21"/>
                    <a:pt x="37" y="24"/>
                    <a:pt x="37" y="26"/>
                  </a:cubicBezTo>
                  <a:cubicBezTo>
                    <a:pt x="37" y="28"/>
                    <a:pt x="37" y="30"/>
                    <a:pt x="36" y="31"/>
                  </a:cubicBezTo>
                  <a:cubicBezTo>
                    <a:pt x="36" y="31"/>
                    <a:pt x="37" y="31"/>
                    <a:pt x="37" y="31"/>
                  </a:cubicBezTo>
                  <a:cubicBezTo>
                    <a:pt x="30" y="30"/>
                    <a:pt x="22" y="30"/>
                    <a:pt x="15" y="32"/>
                  </a:cubicBezTo>
                  <a:cubicBezTo>
                    <a:pt x="12" y="32"/>
                    <a:pt x="9" y="33"/>
                    <a:pt x="6" y="32"/>
                  </a:cubicBezTo>
                  <a:cubicBezTo>
                    <a:pt x="4" y="31"/>
                    <a:pt x="3" y="29"/>
                    <a:pt x="3" y="27"/>
                  </a:cubicBezTo>
                  <a:cubicBezTo>
                    <a:pt x="1" y="22"/>
                    <a:pt x="1" y="17"/>
                    <a:pt x="2" y="13"/>
                  </a:cubicBezTo>
                  <a:cubicBezTo>
                    <a:pt x="2" y="11"/>
                    <a:pt x="2" y="8"/>
                    <a:pt x="3" y="6"/>
                  </a:cubicBezTo>
                  <a:cubicBezTo>
                    <a:pt x="4" y="4"/>
                    <a:pt x="5" y="3"/>
                    <a:pt x="7" y="3"/>
                  </a:cubicBezTo>
                  <a:cubicBezTo>
                    <a:pt x="11" y="1"/>
                    <a:pt x="15" y="1"/>
                    <a:pt x="19" y="1"/>
                  </a:cubicBezTo>
                  <a:cubicBezTo>
                    <a:pt x="23" y="1"/>
                    <a:pt x="27" y="1"/>
                    <a:pt x="30" y="3"/>
                  </a:cubicBezTo>
                  <a:cubicBezTo>
                    <a:pt x="31" y="4"/>
                    <a:pt x="32" y="3"/>
                    <a:pt x="31" y="2"/>
                  </a:cubicBezTo>
                  <a:cubicBezTo>
                    <a:pt x="28" y="0"/>
                    <a:pt x="22" y="0"/>
                    <a:pt x="18" y="0"/>
                  </a:cubicBezTo>
                  <a:cubicBezTo>
                    <a:pt x="14" y="0"/>
                    <a:pt x="9" y="0"/>
                    <a:pt x="5" y="2"/>
                  </a:cubicBezTo>
                  <a:cubicBezTo>
                    <a:pt x="1" y="4"/>
                    <a:pt x="1" y="9"/>
                    <a:pt x="0" y="13"/>
                  </a:cubicBezTo>
                  <a:cubicBezTo>
                    <a:pt x="0" y="18"/>
                    <a:pt x="0" y="22"/>
                    <a:pt x="1" y="27"/>
                  </a:cubicBezTo>
                  <a:cubicBezTo>
                    <a:pt x="2" y="29"/>
                    <a:pt x="3" y="31"/>
                    <a:pt x="5" y="32"/>
                  </a:cubicBezTo>
                  <a:cubicBezTo>
                    <a:pt x="7" y="33"/>
                    <a:pt x="9" y="33"/>
                    <a:pt x="12" y="33"/>
                  </a:cubicBezTo>
                  <a:cubicBezTo>
                    <a:pt x="16" y="33"/>
                    <a:pt x="20" y="32"/>
                    <a:pt x="24" y="32"/>
                  </a:cubicBezTo>
                  <a:cubicBezTo>
                    <a:pt x="28" y="31"/>
                    <a:pt x="32" y="32"/>
                    <a:pt x="37" y="32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9" y="30"/>
                    <a:pt x="39" y="29"/>
                    <a:pt x="39" y="27"/>
                  </a:cubicBezTo>
                  <a:cubicBezTo>
                    <a:pt x="39" y="25"/>
                    <a:pt x="38" y="22"/>
                    <a:pt x="38" y="20"/>
                  </a:cubicBezTo>
                  <a:cubicBezTo>
                    <a:pt x="38" y="15"/>
                    <a:pt x="37" y="10"/>
                    <a:pt x="36" y="5"/>
                  </a:cubicBezTo>
                  <a:cubicBezTo>
                    <a:pt x="36" y="4"/>
                    <a:pt x="35" y="4"/>
                    <a:pt x="35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1" name="Freeform 594"/>
            <p:cNvSpPr/>
            <p:nvPr/>
          </p:nvSpPr>
          <p:spPr bwMode="auto">
            <a:xfrm>
              <a:off x="1400" y="1189"/>
              <a:ext cx="52" cy="47"/>
            </a:xfrm>
            <a:custGeom>
              <a:avLst/>
              <a:gdLst>
                <a:gd name="T0" fmla="*/ 1 w 40"/>
                <a:gd name="T1" fmla="*/ 13 h 36"/>
                <a:gd name="T2" fmla="*/ 1 w 40"/>
                <a:gd name="T3" fmla="*/ 28 h 36"/>
                <a:gd name="T4" fmla="*/ 3 w 40"/>
                <a:gd name="T5" fmla="*/ 33 h 36"/>
                <a:gd name="T6" fmla="*/ 9 w 40"/>
                <a:gd name="T7" fmla="*/ 35 h 36"/>
                <a:gd name="T8" fmla="*/ 17 w 40"/>
                <a:gd name="T9" fmla="*/ 36 h 36"/>
                <a:gd name="T10" fmla="*/ 24 w 40"/>
                <a:gd name="T11" fmla="*/ 36 h 36"/>
                <a:gd name="T12" fmla="*/ 36 w 40"/>
                <a:gd name="T13" fmla="*/ 34 h 36"/>
                <a:gd name="T14" fmla="*/ 40 w 40"/>
                <a:gd name="T15" fmla="*/ 22 h 36"/>
                <a:gd name="T16" fmla="*/ 40 w 40"/>
                <a:gd name="T17" fmla="*/ 9 h 36"/>
                <a:gd name="T18" fmla="*/ 32 w 40"/>
                <a:gd name="T19" fmla="*/ 1 h 36"/>
                <a:gd name="T20" fmla="*/ 23 w 40"/>
                <a:gd name="T21" fmla="*/ 2 h 36"/>
                <a:gd name="T22" fmla="*/ 13 w 40"/>
                <a:gd name="T23" fmla="*/ 5 h 36"/>
                <a:gd name="T24" fmla="*/ 4 w 40"/>
                <a:gd name="T25" fmla="*/ 8 h 36"/>
                <a:gd name="T26" fmla="*/ 4 w 40"/>
                <a:gd name="T27" fmla="*/ 9 h 36"/>
                <a:gd name="T28" fmla="*/ 12 w 40"/>
                <a:gd name="T29" fmla="*/ 6 h 36"/>
                <a:gd name="T30" fmla="*/ 22 w 40"/>
                <a:gd name="T31" fmla="*/ 3 h 36"/>
                <a:gd name="T32" fmla="*/ 37 w 40"/>
                <a:gd name="T33" fmla="*/ 5 h 36"/>
                <a:gd name="T34" fmla="*/ 39 w 40"/>
                <a:gd name="T35" fmla="*/ 18 h 36"/>
                <a:gd name="T36" fmla="*/ 38 w 40"/>
                <a:gd name="T37" fmla="*/ 25 h 36"/>
                <a:gd name="T38" fmla="*/ 37 w 40"/>
                <a:gd name="T39" fmla="*/ 31 h 36"/>
                <a:gd name="T40" fmla="*/ 25 w 40"/>
                <a:gd name="T41" fmla="*/ 35 h 36"/>
                <a:gd name="T42" fmla="*/ 18 w 40"/>
                <a:gd name="T43" fmla="*/ 34 h 36"/>
                <a:gd name="T44" fmla="*/ 12 w 40"/>
                <a:gd name="T45" fmla="*/ 34 h 36"/>
                <a:gd name="T46" fmla="*/ 5 w 40"/>
                <a:gd name="T47" fmla="*/ 33 h 36"/>
                <a:gd name="T48" fmla="*/ 2 w 40"/>
                <a:gd name="T49" fmla="*/ 27 h 36"/>
                <a:gd name="T50" fmla="*/ 2 w 40"/>
                <a:gd name="T51" fmla="*/ 13 h 36"/>
                <a:gd name="T52" fmla="*/ 1 w 40"/>
                <a:gd name="T53" fmla="*/ 1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0" h="36">
                  <a:moveTo>
                    <a:pt x="1" y="13"/>
                  </a:moveTo>
                  <a:cubicBezTo>
                    <a:pt x="1" y="18"/>
                    <a:pt x="0" y="23"/>
                    <a:pt x="1" y="28"/>
                  </a:cubicBezTo>
                  <a:cubicBezTo>
                    <a:pt x="1" y="30"/>
                    <a:pt x="2" y="32"/>
                    <a:pt x="3" y="33"/>
                  </a:cubicBezTo>
                  <a:cubicBezTo>
                    <a:pt x="5" y="35"/>
                    <a:pt x="7" y="35"/>
                    <a:pt x="9" y="35"/>
                  </a:cubicBezTo>
                  <a:cubicBezTo>
                    <a:pt x="12" y="36"/>
                    <a:pt x="14" y="35"/>
                    <a:pt x="17" y="36"/>
                  </a:cubicBezTo>
                  <a:cubicBezTo>
                    <a:pt x="19" y="36"/>
                    <a:pt x="22" y="36"/>
                    <a:pt x="24" y="36"/>
                  </a:cubicBezTo>
                  <a:cubicBezTo>
                    <a:pt x="28" y="36"/>
                    <a:pt x="33" y="36"/>
                    <a:pt x="36" y="34"/>
                  </a:cubicBezTo>
                  <a:cubicBezTo>
                    <a:pt x="40" y="31"/>
                    <a:pt x="40" y="26"/>
                    <a:pt x="40" y="22"/>
                  </a:cubicBezTo>
                  <a:cubicBezTo>
                    <a:pt x="40" y="18"/>
                    <a:pt x="40" y="13"/>
                    <a:pt x="40" y="9"/>
                  </a:cubicBezTo>
                  <a:cubicBezTo>
                    <a:pt x="39" y="5"/>
                    <a:pt x="36" y="2"/>
                    <a:pt x="32" y="1"/>
                  </a:cubicBezTo>
                  <a:cubicBezTo>
                    <a:pt x="29" y="0"/>
                    <a:pt x="26" y="1"/>
                    <a:pt x="23" y="2"/>
                  </a:cubicBezTo>
                  <a:cubicBezTo>
                    <a:pt x="19" y="2"/>
                    <a:pt x="16" y="3"/>
                    <a:pt x="13" y="5"/>
                  </a:cubicBezTo>
                  <a:cubicBezTo>
                    <a:pt x="10" y="6"/>
                    <a:pt x="8" y="8"/>
                    <a:pt x="4" y="8"/>
                  </a:cubicBezTo>
                  <a:cubicBezTo>
                    <a:pt x="3" y="8"/>
                    <a:pt x="3" y="9"/>
                    <a:pt x="4" y="9"/>
                  </a:cubicBezTo>
                  <a:cubicBezTo>
                    <a:pt x="7" y="10"/>
                    <a:pt x="10" y="8"/>
                    <a:pt x="12" y="6"/>
                  </a:cubicBezTo>
                  <a:cubicBezTo>
                    <a:pt x="15" y="5"/>
                    <a:pt x="19" y="4"/>
                    <a:pt x="22" y="3"/>
                  </a:cubicBezTo>
                  <a:cubicBezTo>
                    <a:pt x="27" y="2"/>
                    <a:pt x="34" y="0"/>
                    <a:pt x="37" y="5"/>
                  </a:cubicBezTo>
                  <a:cubicBezTo>
                    <a:pt x="39" y="9"/>
                    <a:pt x="39" y="14"/>
                    <a:pt x="39" y="18"/>
                  </a:cubicBezTo>
                  <a:cubicBezTo>
                    <a:pt x="39" y="21"/>
                    <a:pt x="39" y="23"/>
                    <a:pt x="38" y="25"/>
                  </a:cubicBezTo>
                  <a:cubicBezTo>
                    <a:pt x="38" y="27"/>
                    <a:pt x="38" y="29"/>
                    <a:pt x="37" y="31"/>
                  </a:cubicBezTo>
                  <a:cubicBezTo>
                    <a:pt x="34" y="35"/>
                    <a:pt x="29" y="35"/>
                    <a:pt x="25" y="35"/>
                  </a:cubicBezTo>
                  <a:cubicBezTo>
                    <a:pt x="23" y="35"/>
                    <a:pt x="21" y="34"/>
                    <a:pt x="18" y="34"/>
                  </a:cubicBezTo>
                  <a:cubicBezTo>
                    <a:pt x="16" y="34"/>
                    <a:pt x="14" y="34"/>
                    <a:pt x="12" y="34"/>
                  </a:cubicBezTo>
                  <a:cubicBezTo>
                    <a:pt x="9" y="34"/>
                    <a:pt x="7" y="34"/>
                    <a:pt x="5" y="33"/>
                  </a:cubicBezTo>
                  <a:cubicBezTo>
                    <a:pt x="3" y="32"/>
                    <a:pt x="2" y="29"/>
                    <a:pt x="2" y="27"/>
                  </a:cubicBezTo>
                  <a:cubicBezTo>
                    <a:pt x="2" y="22"/>
                    <a:pt x="2" y="18"/>
                    <a:pt x="2" y="13"/>
                  </a:cubicBezTo>
                  <a:cubicBezTo>
                    <a:pt x="2" y="12"/>
                    <a:pt x="1" y="12"/>
                    <a:pt x="1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2" name="Freeform 595"/>
            <p:cNvSpPr/>
            <p:nvPr/>
          </p:nvSpPr>
          <p:spPr bwMode="auto">
            <a:xfrm>
              <a:off x="1400" y="1177"/>
              <a:ext cx="44" cy="6"/>
            </a:xfrm>
            <a:custGeom>
              <a:avLst/>
              <a:gdLst>
                <a:gd name="T0" fmla="*/ 1 w 34"/>
                <a:gd name="T1" fmla="*/ 1 h 4"/>
                <a:gd name="T2" fmla="*/ 19 w 34"/>
                <a:gd name="T3" fmla="*/ 3 h 4"/>
                <a:gd name="T4" fmla="*/ 26 w 34"/>
                <a:gd name="T5" fmla="*/ 4 h 4"/>
                <a:gd name="T6" fmla="*/ 33 w 34"/>
                <a:gd name="T7" fmla="*/ 3 h 4"/>
                <a:gd name="T8" fmla="*/ 32 w 34"/>
                <a:gd name="T9" fmla="*/ 2 h 4"/>
                <a:gd name="T10" fmla="*/ 25 w 34"/>
                <a:gd name="T11" fmla="*/ 2 h 4"/>
                <a:gd name="T12" fmla="*/ 18 w 34"/>
                <a:gd name="T13" fmla="*/ 2 h 4"/>
                <a:gd name="T14" fmla="*/ 1 w 34"/>
                <a:gd name="T15" fmla="*/ 0 h 4"/>
                <a:gd name="T16" fmla="*/ 1 w 34"/>
                <a:gd name="T1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4">
                  <a:moveTo>
                    <a:pt x="1" y="1"/>
                  </a:moveTo>
                  <a:cubicBezTo>
                    <a:pt x="7" y="2"/>
                    <a:pt x="13" y="3"/>
                    <a:pt x="19" y="3"/>
                  </a:cubicBezTo>
                  <a:cubicBezTo>
                    <a:pt x="21" y="3"/>
                    <a:pt x="24" y="3"/>
                    <a:pt x="26" y="4"/>
                  </a:cubicBezTo>
                  <a:cubicBezTo>
                    <a:pt x="28" y="4"/>
                    <a:pt x="31" y="4"/>
                    <a:pt x="33" y="3"/>
                  </a:cubicBezTo>
                  <a:cubicBezTo>
                    <a:pt x="34" y="3"/>
                    <a:pt x="33" y="2"/>
                    <a:pt x="32" y="2"/>
                  </a:cubicBezTo>
                  <a:cubicBezTo>
                    <a:pt x="30" y="3"/>
                    <a:pt x="28" y="3"/>
                    <a:pt x="25" y="2"/>
                  </a:cubicBezTo>
                  <a:cubicBezTo>
                    <a:pt x="23" y="2"/>
                    <a:pt x="21" y="2"/>
                    <a:pt x="18" y="2"/>
                  </a:cubicBezTo>
                  <a:cubicBezTo>
                    <a:pt x="12" y="2"/>
                    <a:pt x="7" y="1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3" name="Freeform 596"/>
            <p:cNvSpPr/>
            <p:nvPr/>
          </p:nvSpPr>
          <p:spPr bwMode="auto">
            <a:xfrm>
              <a:off x="1327" y="1199"/>
              <a:ext cx="49" cy="7"/>
            </a:xfrm>
            <a:custGeom>
              <a:avLst/>
              <a:gdLst>
                <a:gd name="T0" fmla="*/ 37 w 38"/>
                <a:gd name="T1" fmla="*/ 0 h 5"/>
                <a:gd name="T2" fmla="*/ 1 w 38"/>
                <a:gd name="T3" fmla="*/ 3 h 5"/>
                <a:gd name="T4" fmla="*/ 1 w 38"/>
                <a:gd name="T5" fmla="*/ 4 h 5"/>
                <a:gd name="T6" fmla="*/ 37 w 38"/>
                <a:gd name="T7" fmla="*/ 1 h 5"/>
                <a:gd name="T8" fmla="*/ 37 w 3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">
                  <a:moveTo>
                    <a:pt x="37" y="0"/>
                  </a:moveTo>
                  <a:cubicBezTo>
                    <a:pt x="25" y="0"/>
                    <a:pt x="12" y="0"/>
                    <a:pt x="1" y="3"/>
                  </a:cubicBezTo>
                  <a:cubicBezTo>
                    <a:pt x="0" y="3"/>
                    <a:pt x="0" y="5"/>
                    <a:pt x="1" y="4"/>
                  </a:cubicBezTo>
                  <a:cubicBezTo>
                    <a:pt x="13" y="1"/>
                    <a:pt x="25" y="1"/>
                    <a:pt x="37" y="1"/>
                  </a:cubicBezTo>
                  <a:cubicBezTo>
                    <a:pt x="38" y="1"/>
                    <a:pt x="38" y="0"/>
                    <a:pt x="37" y="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4" name="Freeform 597"/>
            <p:cNvSpPr/>
            <p:nvPr/>
          </p:nvSpPr>
          <p:spPr bwMode="auto">
            <a:xfrm>
              <a:off x="1325" y="1219"/>
              <a:ext cx="49" cy="6"/>
            </a:xfrm>
            <a:custGeom>
              <a:avLst/>
              <a:gdLst>
                <a:gd name="T0" fmla="*/ 37 w 38"/>
                <a:gd name="T1" fmla="*/ 1 h 5"/>
                <a:gd name="T2" fmla="*/ 1 w 38"/>
                <a:gd name="T3" fmla="*/ 1 h 5"/>
                <a:gd name="T4" fmla="*/ 1 w 38"/>
                <a:gd name="T5" fmla="*/ 2 h 5"/>
                <a:gd name="T6" fmla="*/ 37 w 38"/>
                <a:gd name="T7" fmla="*/ 3 h 5"/>
                <a:gd name="T8" fmla="*/ 37 w 38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">
                  <a:moveTo>
                    <a:pt x="37" y="1"/>
                  </a:moveTo>
                  <a:cubicBezTo>
                    <a:pt x="25" y="0"/>
                    <a:pt x="13" y="4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3" y="5"/>
                    <a:pt x="25" y="1"/>
                    <a:pt x="37" y="3"/>
                  </a:cubicBezTo>
                  <a:cubicBezTo>
                    <a:pt x="37" y="3"/>
                    <a:pt x="38" y="1"/>
                    <a:pt x="37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5" name="Freeform 598"/>
            <p:cNvSpPr/>
            <p:nvPr/>
          </p:nvSpPr>
          <p:spPr bwMode="auto">
            <a:xfrm>
              <a:off x="1320" y="1243"/>
              <a:ext cx="138" cy="7"/>
            </a:xfrm>
            <a:custGeom>
              <a:avLst/>
              <a:gdLst>
                <a:gd name="T0" fmla="*/ 106 w 107"/>
                <a:gd name="T1" fmla="*/ 3 h 5"/>
                <a:gd name="T2" fmla="*/ 82 w 107"/>
                <a:gd name="T3" fmla="*/ 3 h 5"/>
                <a:gd name="T4" fmla="*/ 57 w 107"/>
                <a:gd name="T5" fmla="*/ 2 h 5"/>
                <a:gd name="T6" fmla="*/ 32 w 107"/>
                <a:gd name="T7" fmla="*/ 0 h 5"/>
                <a:gd name="T8" fmla="*/ 21 w 107"/>
                <a:gd name="T9" fmla="*/ 0 h 5"/>
                <a:gd name="T10" fmla="*/ 11 w 107"/>
                <a:gd name="T11" fmla="*/ 0 h 5"/>
                <a:gd name="T12" fmla="*/ 1 w 107"/>
                <a:gd name="T13" fmla="*/ 2 h 5"/>
                <a:gd name="T14" fmla="*/ 1 w 107"/>
                <a:gd name="T15" fmla="*/ 3 h 5"/>
                <a:gd name="T16" fmla="*/ 20 w 107"/>
                <a:gd name="T17" fmla="*/ 2 h 5"/>
                <a:gd name="T18" fmla="*/ 31 w 107"/>
                <a:gd name="T19" fmla="*/ 2 h 5"/>
                <a:gd name="T20" fmla="*/ 43 w 107"/>
                <a:gd name="T21" fmla="*/ 2 h 5"/>
                <a:gd name="T22" fmla="*/ 68 w 107"/>
                <a:gd name="T23" fmla="*/ 3 h 5"/>
                <a:gd name="T24" fmla="*/ 80 w 107"/>
                <a:gd name="T25" fmla="*/ 4 h 5"/>
                <a:gd name="T26" fmla="*/ 92 w 107"/>
                <a:gd name="T27" fmla="*/ 5 h 5"/>
                <a:gd name="T28" fmla="*/ 107 w 107"/>
                <a:gd name="T29" fmla="*/ 5 h 5"/>
                <a:gd name="T30" fmla="*/ 106 w 107"/>
                <a:gd name="T3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7" h="5">
                  <a:moveTo>
                    <a:pt x="106" y="3"/>
                  </a:moveTo>
                  <a:cubicBezTo>
                    <a:pt x="98" y="4"/>
                    <a:pt x="90" y="3"/>
                    <a:pt x="82" y="3"/>
                  </a:cubicBezTo>
                  <a:cubicBezTo>
                    <a:pt x="74" y="2"/>
                    <a:pt x="65" y="2"/>
                    <a:pt x="57" y="2"/>
                  </a:cubicBezTo>
                  <a:cubicBezTo>
                    <a:pt x="49" y="1"/>
                    <a:pt x="40" y="1"/>
                    <a:pt x="32" y="0"/>
                  </a:cubicBezTo>
                  <a:cubicBezTo>
                    <a:pt x="28" y="0"/>
                    <a:pt x="25" y="1"/>
                    <a:pt x="21" y="0"/>
                  </a:cubicBezTo>
                  <a:cubicBezTo>
                    <a:pt x="18" y="0"/>
                    <a:pt x="15" y="0"/>
                    <a:pt x="11" y="0"/>
                  </a:cubicBezTo>
                  <a:cubicBezTo>
                    <a:pt x="8" y="0"/>
                    <a:pt x="4" y="0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7" y="1"/>
                    <a:pt x="14" y="2"/>
                    <a:pt x="20" y="2"/>
                  </a:cubicBezTo>
                  <a:cubicBezTo>
                    <a:pt x="23" y="2"/>
                    <a:pt x="27" y="2"/>
                    <a:pt x="31" y="2"/>
                  </a:cubicBezTo>
                  <a:cubicBezTo>
                    <a:pt x="35" y="2"/>
                    <a:pt x="39" y="2"/>
                    <a:pt x="43" y="2"/>
                  </a:cubicBezTo>
                  <a:cubicBezTo>
                    <a:pt x="51" y="3"/>
                    <a:pt x="60" y="3"/>
                    <a:pt x="68" y="3"/>
                  </a:cubicBezTo>
                  <a:cubicBezTo>
                    <a:pt x="72" y="3"/>
                    <a:pt x="76" y="4"/>
                    <a:pt x="80" y="4"/>
                  </a:cubicBezTo>
                  <a:cubicBezTo>
                    <a:pt x="84" y="4"/>
                    <a:pt x="88" y="5"/>
                    <a:pt x="92" y="5"/>
                  </a:cubicBezTo>
                  <a:cubicBezTo>
                    <a:pt x="97" y="5"/>
                    <a:pt x="102" y="5"/>
                    <a:pt x="107" y="5"/>
                  </a:cubicBezTo>
                  <a:cubicBezTo>
                    <a:pt x="107" y="4"/>
                    <a:pt x="107" y="3"/>
                    <a:pt x="106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6" name="Freeform 599"/>
            <p:cNvSpPr/>
            <p:nvPr/>
          </p:nvSpPr>
          <p:spPr bwMode="auto">
            <a:xfrm>
              <a:off x="1146" y="1380"/>
              <a:ext cx="204" cy="86"/>
            </a:xfrm>
            <a:custGeom>
              <a:avLst/>
              <a:gdLst>
                <a:gd name="T0" fmla="*/ 10 w 158"/>
                <a:gd name="T1" fmla="*/ 3 h 66"/>
                <a:gd name="T2" fmla="*/ 6 w 158"/>
                <a:gd name="T3" fmla="*/ 14 h 66"/>
                <a:gd name="T4" fmla="*/ 16 w 158"/>
                <a:gd name="T5" fmla="*/ 25 h 66"/>
                <a:gd name="T6" fmla="*/ 34 w 158"/>
                <a:gd name="T7" fmla="*/ 36 h 66"/>
                <a:gd name="T8" fmla="*/ 57 w 158"/>
                <a:gd name="T9" fmla="*/ 46 h 66"/>
                <a:gd name="T10" fmla="*/ 94 w 158"/>
                <a:gd name="T11" fmla="*/ 58 h 66"/>
                <a:gd name="T12" fmla="*/ 115 w 158"/>
                <a:gd name="T13" fmla="*/ 62 h 66"/>
                <a:gd name="T14" fmla="*/ 149 w 158"/>
                <a:gd name="T15" fmla="*/ 59 h 66"/>
                <a:gd name="T16" fmla="*/ 157 w 158"/>
                <a:gd name="T17" fmla="*/ 50 h 66"/>
                <a:gd name="T18" fmla="*/ 152 w 158"/>
                <a:gd name="T19" fmla="*/ 41 h 66"/>
                <a:gd name="T20" fmla="*/ 151 w 158"/>
                <a:gd name="T21" fmla="*/ 42 h 66"/>
                <a:gd name="T22" fmla="*/ 149 w 158"/>
                <a:gd name="T23" fmla="*/ 51 h 66"/>
                <a:gd name="T24" fmla="*/ 143 w 158"/>
                <a:gd name="T25" fmla="*/ 58 h 66"/>
                <a:gd name="T26" fmla="*/ 120 w 158"/>
                <a:gd name="T27" fmla="*/ 64 h 66"/>
                <a:gd name="T28" fmla="*/ 95 w 158"/>
                <a:gd name="T29" fmla="*/ 63 h 66"/>
                <a:gd name="T30" fmla="*/ 72 w 158"/>
                <a:gd name="T31" fmla="*/ 59 h 66"/>
                <a:gd name="T32" fmla="*/ 33 w 158"/>
                <a:gd name="T33" fmla="*/ 40 h 66"/>
                <a:gd name="T34" fmla="*/ 10 w 158"/>
                <a:gd name="T35" fmla="*/ 21 h 66"/>
                <a:gd name="T36" fmla="*/ 2 w 158"/>
                <a:gd name="T37" fmla="*/ 9 h 66"/>
                <a:gd name="T38" fmla="*/ 1 w 158"/>
                <a:gd name="T39" fmla="*/ 4 h 66"/>
                <a:gd name="T40" fmla="*/ 6 w 158"/>
                <a:gd name="T41" fmla="*/ 1 h 66"/>
                <a:gd name="T42" fmla="*/ 5 w 158"/>
                <a:gd name="T43" fmla="*/ 1 h 66"/>
                <a:gd name="T44" fmla="*/ 12 w 158"/>
                <a:gd name="T45" fmla="*/ 21 h 66"/>
                <a:gd name="T46" fmla="*/ 24 w 158"/>
                <a:gd name="T47" fmla="*/ 35 h 66"/>
                <a:gd name="T48" fmla="*/ 40 w 158"/>
                <a:gd name="T49" fmla="*/ 44 h 66"/>
                <a:gd name="T50" fmla="*/ 57 w 158"/>
                <a:gd name="T51" fmla="*/ 51 h 66"/>
                <a:gd name="T52" fmla="*/ 95 w 158"/>
                <a:gd name="T53" fmla="*/ 62 h 66"/>
                <a:gd name="T54" fmla="*/ 135 w 158"/>
                <a:gd name="T55" fmla="*/ 64 h 66"/>
                <a:gd name="T56" fmla="*/ 154 w 158"/>
                <a:gd name="T57" fmla="*/ 60 h 66"/>
                <a:gd name="T58" fmla="*/ 154 w 158"/>
                <a:gd name="T59" fmla="*/ 59 h 66"/>
                <a:gd name="T60" fmla="*/ 115 w 158"/>
                <a:gd name="T61" fmla="*/ 63 h 66"/>
                <a:gd name="T62" fmla="*/ 75 w 158"/>
                <a:gd name="T63" fmla="*/ 56 h 66"/>
                <a:gd name="T64" fmla="*/ 39 w 158"/>
                <a:gd name="T65" fmla="*/ 43 h 66"/>
                <a:gd name="T66" fmla="*/ 12 w 158"/>
                <a:gd name="T67" fmla="*/ 18 h 66"/>
                <a:gd name="T68" fmla="*/ 6 w 158"/>
                <a:gd name="T69" fmla="*/ 1 h 66"/>
                <a:gd name="T70" fmla="*/ 6 w 158"/>
                <a:gd name="T71" fmla="*/ 0 h 66"/>
                <a:gd name="T72" fmla="*/ 0 w 158"/>
                <a:gd name="T73" fmla="*/ 6 h 66"/>
                <a:gd name="T74" fmla="*/ 4 w 158"/>
                <a:gd name="T75" fmla="*/ 15 h 66"/>
                <a:gd name="T76" fmla="*/ 20 w 158"/>
                <a:gd name="T77" fmla="*/ 32 h 66"/>
                <a:gd name="T78" fmla="*/ 57 w 158"/>
                <a:gd name="T79" fmla="*/ 55 h 66"/>
                <a:gd name="T80" fmla="*/ 87 w 158"/>
                <a:gd name="T81" fmla="*/ 63 h 66"/>
                <a:gd name="T82" fmla="*/ 110 w 158"/>
                <a:gd name="T83" fmla="*/ 65 h 66"/>
                <a:gd name="T84" fmla="*/ 135 w 158"/>
                <a:gd name="T85" fmla="*/ 63 h 66"/>
                <a:gd name="T86" fmla="*/ 148 w 158"/>
                <a:gd name="T87" fmla="*/ 55 h 66"/>
                <a:gd name="T88" fmla="*/ 153 w 158"/>
                <a:gd name="T89" fmla="*/ 42 h 66"/>
                <a:gd name="T90" fmla="*/ 152 w 158"/>
                <a:gd name="T91" fmla="*/ 42 h 66"/>
                <a:gd name="T92" fmla="*/ 156 w 158"/>
                <a:gd name="T93" fmla="*/ 48 h 66"/>
                <a:gd name="T94" fmla="*/ 153 w 158"/>
                <a:gd name="T95" fmla="*/ 54 h 66"/>
                <a:gd name="T96" fmla="*/ 139 w 158"/>
                <a:gd name="T97" fmla="*/ 61 h 66"/>
                <a:gd name="T98" fmla="*/ 104 w 158"/>
                <a:gd name="T99" fmla="*/ 59 h 66"/>
                <a:gd name="T100" fmla="*/ 71 w 158"/>
                <a:gd name="T101" fmla="*/ 50 h 66"/>
                <a:gd name="T102" fmla="*/ 27 w 158"/>
                <a:gd name="T103" fmla="*/ 31 h 66"/>
                <a:gd name="T104" fmla="*/ 12 w 158"/>
                <a:gd name="T105" fmla="*/ 20 h 66"/>
                <a:gd name="T106" fmla="*/ 7 w 158"/>
                <a:gd name="T107" fmla="*/ 9 h 66"/>
                <a:gd name="T108" fmla="*/ 11 w 158"/>
                <a:gd name="T109" fmla="*/ 3 h 66"/>
                <a:gd name="T110" fmla="*/ 10 w 158"/>
                <a:gd name="T111" fmla="*/ 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8" h="66">
                  <a:moveTo>
                    <a:pt x="10" y="3"/>
                  </a:moveTo>
                  <a:cubicBezTo>
                    <a:pt x="7" y="5"/>
                    <a:pt x="5" y="9"/>
                    <a:pt x="6" y="14"/>
                  </a:cubicBezTo>
                  <a:cubicBezTo>
                    <a:pt x="8" y="18"/>
                    <a:pt x="12" y="22"/>
                    <a:pt x="16" y="25"/>
                  </a:cubicBezTo>
                  <a:cubicBezTo>
                    <a:pt x="22" y="30"/>
                    <a:pt x="28" y="33"/>
                    <a:pt x="34" y="36"/>
                  </a:cubicBezTo>
                  <a:cubicBezTo>
                    <a:pt x="42" y="40"/>
                    <a:pt x="49" y="43"/>
                    <a:pt x="57" y="46"/>
                  </a:cubicBezTo>
                  <a:cubicBezTo>
                    <a:pt x="69" y="51"/>
                    <a:pt x="81" y="55"/>
                    <a:pt x="94" y="58"/>
                  </a:cubicBezTo>
                  <a:cubicBezTo>
                    <a:pt x="101" y="60"/>
                    <a:pt x="108" y="61"/>
                    <a:pt x="115" y="62"/>
                  </a:cubicBezTo>
                  <a:cubicBezTo>
                    <a:pt x="126" y="64"/>
                    <a:pt x="139" y="64"/>
                    <a:pt x="149" y="59"/>
                  </a:cubicBezTo>
                  <a:cubicBezTo>
                    <a:pt x="153" y="57"/>
                    <a:pt x="156" y="54"/>
                    <a:pt x="157" y="50"/>
                  </a:cubicBezTo>
                  <a:cubicBezTo>
                    <a:pt x="158" y="46"/>
                    <a:pt x="156" y="42"/>
                    <a:pt x="152" y="41"/>
                  </a:cubicBezTo>
                  <a:cubicBezTo>
                    <a:pt x="152" y="41"/>
                    <a:pt x="151" y="41"/>
                    <a:pt x="151" y="42"/>
                  </a:cubicBezTo>
                  <a:cubicBezTo>
                    <a:pt x="152" y="45"/>
                    <a:pt x="151" y="48"/>
                    <a:pt x="149" y="51"/>
                  </a:cubicBezTo>
                  <a:cubicBezTo>
                    <a:pt x="148" y="54"/>
                    <a:pt x="145" y="57"/>
                    <a:pt x="143" y="58"/>
                  </a:cubicBezTo>
                  <a:cubicBezTo>
                    <a:pt x="136" y="62"/>
                    <a:pt x="128" y="63"/>
                    <a:pt x="120" y="64"/>
                  </a:cubicBezTo>
                  <a:cubicBezTo>
                    <a:pt x="112" y="64"/>
                    <a:pt x="103" y="64"/>
                    <a:pt x="95" y="63"/>
                  </a:cubicBezTo>
                  <a:cubicBezTo>
                    <a:pt x="87" y="62"/>
                    <a:pt x="80" y="61"/>
                    <a:pt x="72" y="59"/>
                  </a:cubicBezTo>
                  <a:cubicBezTo>
                    <a:pt x="58" y="55"/>
                    <a:pt x="45" y="48"/>
                    <a:pt x="33" y="40"/>
                  </a:cubicBezTo>
                  <a:cubicBezTo>
                    <a:pt x="24" y="34"/>
                    <a:pt x="16" y="28"/>
                    <a:pt x="10" y="21"/>
                  </a:cubicBezTo>
                  <a:cubicBezTo>
                    <a:pt x="6" y="17"/>
                    <a:pt x="3" y="13"/>
                    <a:pt x="2" y="9"/>
                  </a:cubicBezTo>
                  <a:cubicBezTo>
                    <a:pt x="1" y="8"/>
                    <a:pt x="1" y="6"/>
                    <a:pt x="1" y="4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8" y="8"/>
                    <a:pt x="9" y="15"/>
                    <a:pt x="12" y="21"/>
                  </a:cubicBezTo>
                  <a:cubicBezTo>
                    <a:pt x="15" y="27"/>
                    <a:pt x="19" y="31"/>
                    <a:pt x="24" y="35"/>
                  </a:cubicBezTo>
                  <a:cubicBezTo>
                    <a:pt x="29" y="39"/>
                    <a:pt x="35" y="42"/>
                    <a:pt x="40" y="44"/>
                  </a:cubicBezTo>
                  <a:cubicBezTo>
                    <a:pt x="46" y="47"/>
                    <a:pt x="51" y="49"/>
                    <a:pt x="57" y="51"/>
                  </a:cubicBezTo>
                  <a:cubicBezTo>
                    <a:pt x="69" y="56"/>
                    <a:pt x="82" y="60"/>
                    <a:pt x="95" y="62"/>
                  </a:cubicBezTo>
                  <a:cubicBezTo>
                    <a:pt x="108" y="65"/>
                    <a:pt x="122" y="66"/>
                    <a:pt x="135" y="64"/>
                  </a:cubicBezTo>
                  <a:cubicBezTo>
                    <a:pt x="142" y="64"/>
                    <a:pt x="148" y="62"/>
                    <a:pt x="154" y="60"/>
                  </a:cubicBezTo>
                  <a:cubicBezTo>
                    <a:pt x="155" y="60"/>
                    <a:pt x="155" y="58"/>
                    <a:pt x="154" y="59"/>
                  </a:cubicBezTo>
                  <a:cubicBezTo>
                    <a:pt x="142" y="63"/>
                    <a:pt x="128" y="64"/>
                    <a:pt x="115" y="63"/>
                  </a:cubicBezTo>
                  <a:cubicBezTo>
                    <a:pt x="102" y="63"/>
                    <a:pt x="88" y="60"/>
                    <a:pt x="75" y="56"/>
                  </a:cubicBezTo>
                  <a:cubicBezTo>
                    <a:pt x="63" y="52"/>
                    <a:pt x="51" y="48"/>
                    <a:pt x="39" y="43"/>
                  </a:cubicBezTo>
                  <a:cubicBezTo>
                    <a:pt x="28" y="37"/>
                    <a:pt x="17" y="30"/>
                    <a:pt x="12" y="18"/>
                  </a:cubicBezTo>
                  <a:cubicBezTo>
                    <a:pt x="9" y="12"/>
                    <a:pt x="9" y="6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2" y="1"/>
                    <a:pt x="0" y="3"/>
                    <a:pt x="0" y="6"/>
                  </a:cubicBezTo>
                  <a:cubicBezTo>
                    <a:pt x="0" y="9"/>
                    <a:pt x="2" y="13"/>
                    <a:pt x="4" y="15"/>
                  </a:cubicBezTo>
                  <a:cubicBezTo>
                    <a:pt x="8" y="22"/>
                    <a:pt x="14" y="27"/>
                    <a:pt x="20" y="32"/>
                  </a:cubicBezTo>
                  <a:cubicBezTo>
                    <a:pt x="31" y="42"/>
                    <a:pt x="44" y="49"/>
                    <a:pt x="57" y="55"/>
                  </a:cubicBezTo>
                  <a:cubicBezTo>
                    <a:pt x="67" y="59"/>
                    <a:pt x="77" y="61"/>
                    <a:pt x="87" y="63"/>
                  </a:cubicBezTo>
                  <a:cubicBezTo>
                    <a:pt x="94" y="64"/>
                    <a:pt x="102" y="65"/>
                    <a:pt x="110" y="65"/>
                  </a:cubicBezTo>
                  <a:cubicBezTo>
                    <a:pt x="119" y="66"/>
                    <a:pt x="127" y="65"/>
                    <a:pt x="135" y="63"/>
                  </a:cubicBezTo>
                  <a:cubicBezTo>
                    <a:pt x="140" y="61"/>
                    <a:pt x="145" y="59"/>
                    <a:pt x="148" y="55"/>
                  </a:cubicBezTo>
                  <a:cubicBezTo>
                    <a:pt x="152" y="51"/>
                    <a:pt x="153" y="46"/>
                    <a:pt x="153" y="42"/>
                  </a:cubicBezTo>
                  <a:cubicBezTo>
                    <a:pt x="152" y="42"/>
                    <a:pt x="152" y="42"/>
                    <a:pt x="152" y="42"/>
                  </a:cubicBezTo>
                  <a:cubicBezTo>
                    <a:pt x="154" y="43"/>
                    <a:pt x="156" y="45"/>
                    <a:pt x="156" y="48"/>
                  </a:cubicBezTo>
                  <a:cubicBezTo>
                    <a:pt x="156" y="50"/>
                    <a:pt x="155" y="52"/>
                    <a:pt x="153" y="54"/>
                  </a:cubicBezTo>
                  <a:cubicBezTo>
                    <a:pt x="150" y="58"/>
                    <a:pt x="144" y="60"/>
                    <a:pt x="139" y="61"/>
                  </a:cubicBezTo>
                  <a:cubicBezTo>
                    <a:pt x="127" y="63"/>
                    <a:pt x="115" y="61"/>
                    <a:pt x="104" y="59"/>
                  </a:cubicBezTo>
                  <a:cubicBezTo>
                    <a:pt x="93" y="57"/>
                    <a:pt x="82" y="54"/>
                    <a:pt x="71" y="50"/>
                  </a:cubicBezTo>
                  <a:cubicBezTo>
                    <a:pt x="56" y="45"/>
                    <a:pt x="41" y="39"/>
                    <a:pt x="27" y="31"/>
                  </a:cubicBezTo>
                  <a:cubicBezTo>
                    <a:pt x="22" y="28"/>
                    <a:pt x="16" y="24"/>
                    <a:pt x="12" y="20"/>
                  </a:cubicBezTo>
                  <a:cubicBezTo>
                    <a:pt x="9" y="17"/>
                    <a:pt x="6" y="13"/>
                    <a:pt x="7" y="9"/>
                  </a:cubicBezTo>
                  <a:cubicBezTo>
                    <a:pt x="8" y="6"/>
                    <a:pt x="10" y="5"/>
                    <a:pt x="11" y="3"/>
                  </a:cubicBezTo>
                  <a:cubicBezTo>
                    <a:pt x="12" y="3"/>
                    <a:pt x="11" y="2"/>
                    <a:pt x="10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7" name="Freeform 600"/>
            <p:cNvSpPr/>
            <p:nvPr/>
          </p:nvSpPr>
          <p:spPr bwMode="auto">
            <a:xfrm>
              <a:off x="1112" y="1365"/>
              <a:ext cx="248" cy="172"/>
            </a:xfrm>
            <a:custGeom>
              <a:avLst/>
              <a:gdLst>
                <a:gd name="T0" fmla="*/ 34 w 192"/>
                <a:gd name="T1" fmla="*/ 3 h 133"/>
                <a:gd name="T2" fmla="*/ 23 w 192"/>
                <a:gd name="T3" fmla="*/ 15 h 133"/>
                <a:gd name="T4" fmla="*/ 6 w 192"/>
                <a:gd name="T5" fmla="*/ 60 h 133"/>
                <a:gd name="T6" fmla="*/ 19 w 192"/>
                <a:gd name="T7" fmla="*/ 38 h 133"/>
                <a:gd name="T8" fmla="*/ 28 w 192"/>
                <a:gd name="T9" fmla="*/ 17 h 133"/>
                <a:gd name="T10" fmla="*/ 16 w 192"/>
                <a:gd name="T11" fmla="*/ 32 h 133"/>
                <a:gd name="T12" fmla="*/ 5 w 192"/>
                <a:gd name="T13" fmla="*/ 60 h 133"/>
                <a:gd name="T14" fmla="*/ 15 w 192"/>
                <a:gd name="T15" fmla="*/ 82 h 133"/>
                <a:gd name="T16" fmla="*/ 82 w 192"/>
                <a:gd name="T17" fmla="*/ 116 h 133"/>
                <a:gd name="T18" fmla="*/ 152 w 192"/>
                <a:gd name="T19" fmla="*/ 128 h 133"/>
                <a:gd name="T20" fmla="*/ 191 w 192"/>
                <a:gd name="T21" fmla="*/ 128 h 133"/>
                <a:gd name="T22" fmla="*/ 104 w 192"/>
                <a:gd name="T23" fmla="*/ 114 h 133"/>
                <a:gd name="T24" fmla="*/ 37 w 192"/>
                <a:gd name="T25" fmla="*/ 85 h 133"/>
                <a:gd name="T26" fmla="*/ 56 w 192"/>
                <a:gd name="T27" fmla="*/ 96 h 133"/>
                <a:gd name="T28" fmla="*/ 119 w 192"/>
                <a:gd name="T29" fmla="*/ 125 h 133"/>
                <a:gd name="T30" fmla="*/ 178 w 192"/>
                <a:gd name="T31" fmla="*/ 111 h 133"/>
                <a:gd name="T32" fmla="*/ 186 w 192"/>
                <a:gd name="T33" fmla="*/ 78 h 133"/>
                <a:gd name="T34" fmla="*/ 176 w 192"/>
                <a:gd name="T35" fmla="*/ 107 h 133"/>
                <a:gd name="T36" fmla="*/ 184 w 192"/>
                <a:gd name="T37" fmla="*/ 71 h 133"/>
                <a:gd name="T38" fmla="*/ 174 w 192"/>
                <a:gd name="T39" fmla="*/ 100 h 133"/>
                <a:gd name="T40" fmla="*/ 155 w 192"/>
                <a:gd name="T41" fmla="*/ 123 h 133"/>
                <a:gd name="T42" fmla="*/ 82 w 192"/>
                <a:gd name="T43" fmla="*/ 112 h 133"/>
                <a:gd name="T44" fmla="*/ 37 w 192"/>
                <a:gd name="T45" fmla="*/ 96 h 133"/>
                <a:gd name="T46" fmla="*/ 12 w 192"/>
                <a:gd name="T47" fmla="*/ 69 h 133"/>
                <a:gd name="T48" fmla="*/ 24 w 192"/>
                <a:gd name="T49" fmla="*/ 21 h 133"/>
                <a:gd name="T50" fmla="*/ 7 w 192"/>
                <a:gd name="T51" fmla="*/ 53 h 133"/>
                <a:gd name="T52" fmla="*/ 16 w 192"/>
                <a:gd name="T53" fmla="*/ 82 h 133"/>
                <a:gd name="T54" fmla="*/ 74 w 192"/>
                <a:gd name="T55" fmla="*/ 102 h 133"/>
                <a:gd name="T56" fmla="*/ 76 w 192"/>
                <a:gd name="T57" fmla="*/ 101 h 133"/>
                <a:gd name="T58" fmla="*/ 18 w 192"/>
                <a:gd name="T59" fmla="*/ 81 h 133"/>
                <a:gd name="T60" fmla="*/ 8 w 192"/>
                <a:gd name="T61" fmla="*/ 53 h 133"/>
                <a:gd name="T62" fmla="*/ 23 w 192"/>
                <a:gd name="T63" fmla="*/ 21 h 133"/>
                <a:gd name="T64" fmla="*/ 41 w 192"/>
                <a:gd name="T65" fmla="*/ 99 h 133"/>
                <a:gd name="T66" fmla="*/ 102 w 192"/>
                <a:gd name="T67" fmla="*/ 120 h 133"/>
                <a:gd name="T68" fmla="*/ 169 w 192"/>
                <a:gd name="T69" fmla="*/ 115 h 133"/>
                <a:gd name="T70" fmla="*/ 183 w 192"/>
                <a:gd name="T71" fmla="*/ 71 h 133"/>
                <a:gd name="T72" fmla="*/ 177 w 192"/>
                <a:gd name="T73" fmla="*/ 107 h 133"/>
                <a:gd name="T74" fmla="*/ 186 w 192"/>
                <a:gd name="T75" fmla="*/ 79 h 133"/>
                <a:gd name="T76" fmla="*/ 156 w 192"/>
                <a:gd name="T77" fmla="*/ 128 h 133"/>
                <a:gd name="T78" fmla="*/ 116 w 192"/>
                <a:gd name="T79" fmla="*/ 123 h 133"/>
                <a:gd name="T80" fmla="*/ 55 w 192"/>
                <a:gd name="T81" fmla="*/ 94 h 133"/>
                <a:gd name="T82" fmla="*/ 37 w 192"/>
                <a:gd name="T83" fmla="*/ 84 h 133"/>
                <a:gd name="T84" fmla="*/ 118 w 192"/>
                <a:gd name="T85" fmla="*/ 118 h 133"/>
                <a:gd name="T86" fmla="*/ 191 w 192"/>
                <a:gd name="T87" fmla="*/ 126 h 133"/>
                <a:gd name="T88" fmla="*/ 95 w 192"/>
                <a:gd name="T89" fmla="*/ 118 h 133"/>
                <a:gd name="T90" fmla="*/ 22 w 192"/>
                <a:gd name="T91" fmla="*/ 86 h 133"/>
                <a:gd name="T92" fmla="*/ 15 w 192"/>
                <a:gd name="T93" fmla="*/ 37 h 133"/>
                <a:gd name="T94" fmla="*/ 28 w 192"/>
                <a:gd name="T95" fmla="*/ 18 h 133"/>
                <a:gd name="T96" fmla="*/ 24 w 192"/>
                <a:gd name="T97" fmla="*/ 28 h 133"/>
                <a:gd name="T98" fmla="*/ 6 w 192"/>
                <a:gd name="T99" fmla="*/ 60 h 133"/>
                <a:gd name="T100" fmla="*/ 21 w 192"/>
                <a:gd name="T101" fmla="*/ 24 h 133"/>
                <a:gd name="T102" fmla="*/ 30 w 192"/>
                <a:gd name="T103" fmla="*/ 6 h 133"/>
                <a:gd name="T104" fmla="*/ 43 w 192"/>
                <a:gd name="T105" fmla="*/ 15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2" h="133">
                  <a:moveTo>
                    <a:pt x="44" y="14"/>
                  </a:moveTo>
                  <a:cubicBezTo>
                    <a:pt x="43" y="10"/>
                    <a:pt x="40" y="3"/>
                    <a:pt x="34" y="3"/>
                  </a:cubicBezTo>
                  <a:cubicBezTo>
                    <a:pt x="32" y="2"/>
                    <a:pt x="29" y="4"/>
                    <a:pt x="28" y="6"/>
                  </a:cubicBezTo>
                  <a:cubicBezTo>
                    <a:pt x="26" y="9"/>
                    <a:pt x="24" y="12"/>
                    <a:pt x="23" y="15"/>
                  </a:cubicBezTo>
                  <a:cubicBezTo>
                    <a:pt x="17" y="27"/>
                    <a:pt x="15" y="40"/>
                    <a:pt x="10" y="52"/>
                  </a:cubicBezTo>
                  <a:cubicBezTo>
                    <a:pt x="9" y="55"/>
                    <a:pt x="7" y="57"/>
                    <a:pt x="6" y="60"/>
                  </a:cubicBezTo>
                  <a:cubicBezTo>
                    <a:pt x="5" y="61"/>
                    <a:pt x="6" y="61"/>
                    <a:pt x="7" y="61"/>
                  </a:cubicBezTo>
                  <a:cubicBezTo>
                    <a:pt x="12" y="54"/>
                    <a:pt x="15" y="46"/>
                    <a:pt x="19" y="38"/>
                  </a:cubicBezTo>
                  <a:cubicBezTo>
                    <a:pt x="21" y="34"/>
                    <a:pt x="23" y="31"/>
                    <a:pt x="25" y="27"/>
                  </a:cubicBezTo>
                  <a:cubicBezTo>
                    <a:pt x="27" y="24"/>
                    <a:pt x="28" y="21"/>
                    <a:pt x="28" y="17"/>
                  </a:cubicBezTo>
                  <a:cubicBezTo>
                    <a:pt x="28" y="17"/>
                    <a:pt x="27" y="16"/>
                    <a:pt x="27" y="17"/>
                  </a:cubicBezTo>
                  <a:cubicBezTo>
                    <a:pt x="22" y="21"/>
                    <a:pt x="19" y="26"/>
                    <a:pt x="16" y="32"/>
                  </a:cubicBezTo>
                  <a:cubicBezTo>
                    <a:pt x="14" y="38"/>
                    <a:pt x="10" y="44"/>
                    <a:pt x="7" y="50"/>
                  </a:cubicBezTo>
                  <a:cubicBezTo>
                    <a:pt x="6" y="53"/>
                    <a:pt x="5" y="57"/>
                    <a:pt x="5" y="60"/>
                  </a:cubicBezTo>
                  <a:cubicBezTo>
                    <a:pt x="5" y="63"/>
                    <a:pt x="6" y="66"/>
                    <a:pt x="7" y="69"/>
                  </a:cubicBezTo>
                  <a:cubicBezTo>
                    <a:pt x="9" y="74"/>
                    <a:pt x="12" y="78"/>
                    <a:pt x="15" y="82"/>
                  </a:cubicBezTo>
                  <a:cubicBezTo>
                    <a:pt x="23" y="90"/>
                    <a:pt x="33" y="96"/>
                    <a:pt x="43" y="100"/>
                  </a:cubicBezTo>
                  <a:cubicBezTo>
                    <a:pt x="56" y="106"/>
                    <a:pt x="69" y="111"/>
                    <a:pt x="82" y="116"/>
                  </a:cubicBezTo>
                  <a:cubicBezTo>
                    <a:pt x="97" y="121"/>
                    <a:pt x="112" y="124"/>
                    <a:pt x="127" y="126"/>
                  </a:cubicBezTo>
                  <a:cubicBezTo>
                    <a:pt x="135" y="128"/>
                    <a:pt x="143" y="128"/>
                    <a:pt x="152" y="128"/>
                  </a:cubicBezTo>
                  <a:cubicBezTo>
                    <a:pt x="160" y="128"/>
                    <a:pt x="168" y="128"/>
                    <a:pt x="176" y="128"/>
                  </a:cubicBezTo>
                  <a:cubicBezTo>
                    <a:pt x="181" y="127"/>
                    <a:pt x="186" y="128"/>
                    <a:pt x="191" y="128"/>
                  </a:cubicBezTo>
                  <a:cubicBezTo>
                    <a:pt x="191" y="127"/>
                    <a:pt x="191" y="127"/>
                    <a:pt x="191" y="126"/>
                  </a:cubicBezTo>
                  <a:cubicBezTo>
                    <a:pt x="162" y="126"/>
                    <a:pt x="132" y="122"/>
                    <a:pt x="104" y="114"/>
                  </a:cubicBezTo>
                  <a:cubicBezTo>
                    <a:pt x="81" y="106"/>
                    <a:pt x="58" y="96"/>
                    <a:pt x="37" y="84"/>
                  </a:cubicBezTo>
                  <a:cubicBezTo>
                    <a:pt x="37" y="84"/>
                    <a:pt x="37" y="84"/>
                    <a:pt x="37" y="85"/>
                  </a:cubicBezTo>
                  <a:cubicBezTo>
                    <a:pt x="40" y="86"/>
                    <a:pt x="43" y="88"/>
                    <a:pt x="46" y="90"/>
                  </a:cubicBezTo>
                  <a:cubicBezTo>
                    <a:pt x="49" y="92"/>
                    <a:pt x="53" y="94"/>
                    <a:pt x="56" y="96"/>
                  </a:cubicBezTo>
                  <a:cubicBezTo>
                    <a:pt x="63" y="100"/>
                    <a:pt x="71" y="103"/>
                    <a:pt x="78" y="107"/>
                  </a:cubicBezTo>
                  <a:cubicBezTo>
                    <a:pt x="92" y="114"/>
                    <a:pt x="105" y="121"/>
                    <a:pt x="119" y="125"/>
                  </a:cubicBezTo>
                  <a:cubicBezTo>
                    <a:pt x="131" y="130"/>
                    <a:pt x="145" y="133"/>
                    <a:pt x="158" y="129"/>
                  </a:cubicBezTo>
                  <a:cubicBezTo>
                    <a:pt x="167" y="126"/>
                    <a:pt x="174" y="119"/>
                    <a:pt x="178" y="111"/>
                  </a:cubicBezTo>
                  <a:cubicBezTo>
                    <a:pt x="183" y="101"/>
                    <a:pt x="185" y="90"/>
                    <a:pt x="187" y="79"/>
                  </a:cubicBezTo>
                  <a:cubicBezTo>
                    <a:pt x="187" y="78"/>
                    <a:pt x="186" y="78"/>
                    <a:pt x="186" y="78"/>
                  </a:cubicBezTo>
                  <a:cubicBezTo>
                    <a:pt x="182" y="82"/>
                    <a:pt x="181" y="87"/>
                    <a:pt x="179" y="92"/>
                  </a:cubicBezTo>
                  <a:cubicBezTo>
                    <a:pt x="178" y="97"/>
                    <a:pt x="177" y="102"/>
                    <a:pt x="176" y="107"/>
                  </a:cubicBezTo>
                  <a:cubicBezTo>
                    <a:pt x="176" y="107"/>
                    <a:pt x="176" y="107"/>
                    <a:pt x="177" y="107"/>
                  </a:cubicBezTo>
                  <a:cubicBezTo>
                    <a:pt x="181" y="96"/>
                    <a:pt x="182" y="83"/>
                    <a:pt x="184" y="71"/>
                  </a:cubicBezTo>
                  <a:cubicBezTo>
                    <a:pt x="184" y="70"/>
                    <a:pt x="183" y="70"/>
                    <a:pt x="183" y="71"/>
                  </a:cubicBezTo>
                  <a:cubicBezTo>
                    <a:pt x="178" y="80"/>
                    <a:pt x="177" y="90"/>
                    <a:pt x="174" y="100"/>
                  </a:cubicBezTo>
                  <a:cubicBezTo>
                    <a:pt x="173" y="105"/>
                    <a:pt x="171" y="109"/>
                    <a:pt x="168" y="114"/>
                  </a:cubicBezTo>
                  <a:cubicBezTo>
                    <a:pt x="165" y="118"/>
                    <a:pt x="160" y="121"/>
                    <a:pt x="155" y="123"/>
                  </a:cubicBezTo>
                  <a:cubicBezTo>
                    <a:pt x="143" y="127"/>
                    <a:pt x="130" y="126"/>
                    <a:pt x="118" y="123"/>
                  </a:cubicBezTo>
                  <a:cubicBezTo>
                    <a:pt x="105" y="121"/>
                    <a:pt x="94" y="116"/>
                    <a:pt x="82" y="112"/>
                  </a:cubicBezTo>
                  <a:cubicBezTo>
                    <a:pt x="75" y="109"/>
                    <a:pt x="67" y="106"/>
                    <a:pt x="60" y="104"/>
                  </a:cubicBezTo>
                  <a:cubicBezTo>
                    <a:pt x="52" y="101"/>
                    <a:pt x="45" y="99"/>
                    <a:pt x="37" y="96"/>
                  </a:cubicBezTo>
                  <a:cubicBezTo>
                    <a:pt x="31" y="94"/>
                    <a:pt x="25" y="91"/>
                    <a:pt x="20" y="87"/>
                  </a:cubicBezTo>
                  <a:cubicBezTo>
                    <a:pt x="16" y="82"/>
                    <a:pt x="13" y="75"/>
                    <a:pt x="12" y="69"/>
                  </a:cubicBezTo>
                  <a:cubicBezTo>
                    <a:pt x="12" y="61"/>
                    <a:pt x="14" y="52"/>
                    <a:pt x="16" y="45"/>
                  </a:cubicBezTo>
                  <a:cubicBezTo>
                    <a:pt x="18" y="37"/>
                    <a:pt x="21" y="29"/>
                    <a:pt x="24" y="21"/>
                  </a:cubicBezTo>
                  <a:cubicBezTo>
                    <a:pt x="24" y="21"/>
                    <a:pt x="23" y="21"/>
                    <a:pt x="23" y="21"/>
                  </a:cubicBezTo>
                  <a:cubicBezTo>
                    <a:pt x="14" y="29"/>
                    <a:pt x="8" y="41"/>
                    <a:pt x="7" y="53"/>
                  </a:cubicBezTo>
                  <a:cubicBezTo>
                    <a:pt x="6" y="58"/>
                    <a:pt x="6" y="64"/>
                    <a:pt x="9" y="70"/>
                  </a:cubicBezTo>
                  <a:cubicBezTo>
                    <a:pt x="10" y="74"/>
                    <a:pt x="13" y="78"/>
                    <a:pt x="16" y="82"/>
                  </a:cubicBezTo>
                  <a:cubicBezTo>
                    <a:pt x="24" y="89"/>
                    <a:pt x="34" y="94"/>
                    <a:pt x="44" y="97"/>
                  </a:cubicBezTo>
                  <a:cubicBezTo>
                    <a:pt x="53" y="100"/>
                    <a:pt x="64" y="102"/>
                    <a:pt x="74" y="102"/>
                  </a:cubicBezTo>
                  <a:cubicBezTo>
                    <a:pt x="75" y="102"/>
                    <a:pt x="75" y="102"/>
                    <a:pt x="76" y="102"/>
                  </a:cubicBezTo>
                  <a:cubicBezTo>
                    <a:pt x="77" y="102"/>
                    <a:pt x="77" y="101"/>
                    <a:pt x="76" y="101"/>
                  </a:cubicBezTo>
                  <a:cubicBezTo>
                    <a:pt x="66" y="101"/>
                    <a:pt x="55" y="99"/>
                    <a:pt x="45" y="97"/>
                  </a:cubicBezTo>
                  <a:cubicBezTo>
                    <a:pt x="35" y="93"/>
                    <a:pt x="25" y="89"/>
                    <a:pt x="18" y="81"/>
                  </a:cubicBezTo>
                  <a:cubicBezTo>
                    <a:pt x="14" y="78"/>
                    <a:pt x="12" y="74"/>
                    <a:pt x="10" y="69"/>
                  </a:cubicBezTo>
                  <a:cubicBezTo>
                    <a:pt x="8" y="64"/>
                    <a:pt x="7" y="59"/>
                    <a:pt x="8" y="53"/>
                  </a:cubicBezTo>
                  <a:cubicBezTo>
                    <a:pt x="9" y="42"/>
                    <a:pt x="15" y="30"/>
                    <a:pt x="24" y="22"/>
                  </a:cubicBezTo>
                  <a:cubicBezTo>
                    <a:pt x="23" y="22"/>
                    <a:pt x="23" y="21"/>
                    <a:pt x="23" y="21"/>
                  </a:cubicBezTo>
                  <a:cubicBezTo>
                    <a:pt x="16" y="43"/>
                    <a:pt x="0" y="73"/>
                    <a:pt x="23" y="90"/>
                  </a:cubicBezTo>
                  <a:cubicBezTo>
                    <a:pt x="28" y="94"/>
                    <a:pt x="34" y="97"/>
                    <a:pt x="41" y="99"/>
                  </a:cubicBezTo>
                  <a:cubicBezTo>
                    <a:pt x="48" y="101"/>
                    <a:pt x="56" y="104"/>
                    <a:pt x="64" y="107"/>
                  </a:cubicBezTo>
                  <a:cubicBezTo>
                    <a:pt x="77" y="111"/>
                    <a:pt x="89" y="116"/>
                    <a:pt x="102" y="120"/>
                  </a:cubicBezTo>
                  <a:cubicBezTo>
                    <a:pt x="114" y="124"/>
                    <a:pt x="127" y="127"/>
                    <a:pt x="140" y="127"/>
                  </a:cubicBezTo>
                  <a:cubicBezTo>
                    <a:pt x="151" y="127"/>
                    <a:pt x="162" y="124"/>
                    <a:pt x="169" y="115"/>
                  </a:cubicBezTo>
                  <a:cubicBezTo>
                    <a:pt x="178" y="102"/>
                    <a:pt x="177" y="85"/>
                    <a:pt x="184" y="71"/>
                  </a:cubicBezTo>
                  <a:cubicBezTo>
                    <a:pt x="184" y="71"/>
                    <a:pt x="183" y="71"/>
                    <a:pt x="183" y="71"/>
                  </a:cubicBezTo>
                  <a:cubicBezTo>
                    <a:pt x="181" y="83"/>
                    <a:pt x="179" y="95"/>
                    <a:pt x="176" y="107"/>
                  </a:cubicBezTo>
                  <a:cubicBezTo>
                    <a:pt x="175" y="108"/>
                    <a:pt x="176" y="108"/>
                    <a:pt x="177" y="107"/>
                  </a:cubicBezTo>
                  <a:cubicBezTo>
                    <a:pt x="178" y="103"/>
                    <a:pt x="179" y="97"/>
                    <a:pt x="180" y="93"/>
                  </a:cubicBezTo>
                  <a:cubicBezTo>
                    <a:pt x="182" y="88"/>
                    <a:pt x="183" y="83"/>
                    <a:pt x="186" y="79"/>
                  </a:cubicBezTo>
                  <a:cubicBezTo>
                    <a:pt x="186" y="79"/>
                    <a:pt x="186" y="79"/>
                    <a:pt x="185" y="79"/>
                  </a:cubicBezTo>
                  <a:cubicBezTo>
                    <a:pt x="183" y="98"/>
                    <a:pt x="177" y="122"/>
                    <a:pt x="156" y="128"/>
                  </a:cubicBezTo>
                  <a:cubicBezTo>
                    <a:pt x="150" y="130"/>
                    <a:pt x="144" y="130"/>
                    <a:pt x="138" y="129"/>
                  </a:cubicBezTo>
                  <a:cubicBezTo>
                    <a:pt x="130" y="128"/>
                    <a:pt x="123" y="126"/>
                    <a:pt x="116" y="123"/>
                  </a:cubicBezTo>
                  <a:cubicBezTo>
                    <a:pt x="102" y="118"/>
                    <a:pt x="88" y="111"/>
                    <a:pt x="75" y="104"/>
                  </a:cubicBezTo>
                  <a:cubicBezTo>
                    <a:pt x="68" y="101"/>
                    <a:pt x="61" y="97"/>
                    <a:pt x="55" y="94"/>
                  </a:cubicBezTo>
                  <a:cubicBezTo>
                    <a:pt x="51" y="92"/>
                    <a:pt x="48" y="90"/>
                    <a:pt x="45" y="88"/>
                  </a:cubicBezTo>
                  <a:cubicBezTo>
                    <a:pt x="43" y="87"/>
                    <a:pt x="40" y="85"/>
                    <a:pt x="37" y="84"/>
                  </a:cubicBezTo>
                  <a:cubicBezTo>
                    <a:pt x="36" y="83"/>
                    <a:pt x="36" y="84"/>
                    <a:pt x="36" y="85"/>
                  </a:cubicBezTo>
                  <a:cubicBezTo>
                    <a:pt x="62" y="100"/>
                    <a:pt x="89" y="111"/>
                    <a:pt x="118" y="118"/>
                  </a:cubicBezTo>
                  <a:cubicBezTo>
                    <a:pt x="142" y="124"/>
                    <a:pt x="166" y="128"/>
                    <a:pt x="191" y="128"/>
                  </a:cubicBezTo>
                  <a:cubicBezTo>
                    <a:pt x="192" y="128"/>
                    <a:pt x="192" y="127"/>
                    <a:pt x="191" y="126"/>
                  </a:cubicBezTo>
                  <a:cubicBezTo>
                    <a:pt x="175" y="126"/>
                    <a:pt x="158" y="127"/>
                    <a:pt x="142" y="127"/>
                  </a:cubicBezTo>
                  <a:cubicBezTo>
                    <a:pt x="126" y="126"/>
                    <a:pt x="110" y="123"/>
                    <a:pt x="95" y="118"/>
                  </a:cubicBezTo>
                  <a:cubicBezTo>
                    <a:pt x="80" y="114"/>
                    <a:pt x="65" y="109"/>
                    <a:pt x="51" y="103"/>
                  </a:cubicBezTo>
                  <a:cubicBezTo>
                    <a:pt x="41" y="98"/>
                    <a:pt x="31" y="93"/>
                    <a:pt x="22" y="86"/>
                  </a:cubicBezTo>
                  <a:cubicBezTo>
                    <a:pt x="14" y="79"/>
                    <a:pt x="5" y="69"/>
                    <a:pt x="7" y="57"/>
                  </a:cubicBezTo>
                  <a:cubicBezTo>
                    <a:pt x="8" y="50"/>
                    <a:pt x="12" y="44"/>
                    <a:pt x="15" y="37"/>
                  </a:cubicBezTo>
                  <a:cubicBezTo>
                    <a:pt x="18" y="32"/>
                    <a:pt x="20" y="26"/>
                    <a:pt x="24" y="21"/>
                  </a:cubicBezTo>
                  <a:cubicBezTo>
                    <a:pt x="25" y="19"/>
                    <a:pt x="26" y="18"/>
                    <a:pt x="28" y="18"/>
                  </a:cubicBezTo>
                  <a:cubicBezTo>
                    <a:pt x="27" y="17"/>
                    <a:pt x="27" y="17"/>
                    <a:pt x="26" y="17"/>
                  </a:cubicBezTo>
                  <a:cubicBezTo>
                    <a:pt x="27" y="21"/>
                    <a:pt x="25" y="24"/>
                    <a:pt x="24" y="28"/>
                  </a:cubicBezTo>
                  <a:cubicBezTo>
                    <a:pt x="22" y="31"/>
                    <a:pt x="20" y="34"/>
                    <a:pt x="18" y="38"/>
                  </a:cubicBezTo>
                  <a:cubicBezTo>
                    <a:pt x="14" y="45"/>
                    <a:pt x="11" y="53"/>
                    <a:pt x="6" y="60"/>
                  </a:cubicBezTo>
                  <a:cubicBezTo>
                    <a:pt x="6" y="60"/>
                    <a:pt x="6" y="60"/>
                    <a:pt x="7" y="61"/>
                  </a:cubicBezTo>
                  <a:cubicBezTo>
                    <a:pt x="14" y="49"/>
                    <a:pt x="16" y="36"/>
                    <a:pt x="21" y="24"/>
                  </a:cubicBezTo>
                  <a:cubicBezTo>
                    <a:pt x="22" y="20"/>
                    <a:pt x="23" y="17"/>
                    <a:pt x="24" y="14"/>
                  </a:cubicBezTo>
                  <a:cubicBezTo>
                    <a:pt x="26" y="11"/>
                    <a:pt x="28" y="8"/>
                    <a:pt x="30" y="6"/>
                  </a:cubicBezTo>
                  <a:cubicBezTo>
                    <a:pt x="36" y="0"/>
                    <a:pt x="41" y="9"/>
                    <a:pt x="43" y="13"/>
                  </a:cubicBezTo>
                  <a:cubicBezTo>
                    <a:pt x="43" y="13"/>
                    <a:pt x="43" y="14"/>
                    <a:pt x="43" y="15"/>
                  </a:cubicBezTo>
                  <a:cubicBezTo>
                    <a:pt x="43" y="15"/>
                    <a:pt x="45" y="15"/>
                    <a:pt x="44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8" name="Freeform 601"/>
            <p:cNvSpPr/>
            <p:nvPr/>
          </p:nvSpPr>
          <p:spPr bwMode="auto">
            <a:xfrm>
              <a:off x="1028" y="1440"/>
              <a:ext cx="81" cy="145"/>
            </a:xfrm>
            <a:custGeom>
              <a:avLst/>
              <a:gdLst>
                <a:gd name="T0" fmla="*/ 62 w 63"/>
                <a:gd name="T1" fmla="*/ 7 h 112"/>
                <a:gd name="T2" fmla="*/ 36 w 63"/>
                <a:gd name="T3" fmla="*/ 23 h 112"/>
                <a:gd name="T4" fmla="*/ 15 w 63"/>
                <a:gd name="T5" fmla="*/ 71 h 112"/>
                <a:gd name="T6" fmla="*/ 10 w 63"/>
                <a:gd name="T7" fmla="*/ 84 h 112"/>
                <a:gd name="T8" fmla="*/ 7 w 63"/>
                <a:gd name="T9" fmla="*/ 92 h 112"/>
                <a:gd name="T10" fmla="*/ 8 w 63"/>
                <a:gd name="T11" fmla="*/ 93 h 112"/>
                <a:gd name="T12" fmla="*/ 25 w 63"/>
                <a:gd name="T13" fmla="*/ 53 h 112"/>
                <a:gd name="T14" fmla="*/ 49 w 63"/>
                <a:gd name="T15" fmla="*/ 16 h 112"/>
                <a:gd name="T16" fmla="*/ 62 w 63"/>
                <a:gd name="T17" fmla="*/ 2 h 112"/>
                <a:gd name="T18" fmla="*/ 61 w 63"/>
                <a:gd name="T19" fmla="*/ 1 h 112"/>
                <a:gd name="T20" fmla="*/ 49 w 63"/>
                <a:gd name="T21" fmla="*/ 10 h 112"/>
                <a:gd name="T22" fmla="*/ 39 w 63"/>
                <a:gd name="T23" fmla="*/ 24 h 112"/>
                <a:gd name="T24" fmla="*/ 30 w 63"/>
                <a:gd name="T25" fmla="*/ 39 h 112"/>
                <a:gd name="T26" fmla="*/ 23 w 63"/>
                <a:gd name="T27" fmla="*/ 54 h 112"/>
                <a:gd name="T28" fmla="*/ 0 w 63"/>
                <a:gd name="T29" fmla="*/ 111 h 112"/>
                <a:gd name="T30" fmla="*/ 1 w 63"/>
                <a:gd name="T31" fmla="*/ 111 h 112"/>
                <a:gd name="T32" fmla="*/ 18 w 63"/>
                <a:gd name="T33" fmla="*/ 72 h 112"/>
                <a:gd name="T34" fmla="*/ 25 w 63"/>
                <a:gd name="T35" fmla="*/ 52 h 112"/>
                <a:gd name="T36" fmla="*/ 32 w 63"/>
                <a:gd name="T37" fmla="*/ 38 h 112"/>
                <a:gd name="T38" fmla="*/ 45 w 63"/>
                <a:gd name="T39" fmla="*/ 17 h 112"/>
                <a:gd name="T40" fmla="*/ 62 w 63"/>
                <a:gd name="T41" fmla="*/ 2 h 112"/>
                <a:gd name="T42" fmla="*/ 61 w 63"/>
                <a:gd name="T43" fmla="*/ 1 h 112"/>
                <a:gd name="T44" fmla="*/ 33 w 63"/>
                <a:gd name="T45" fmla="*/ 36 h 112"/>
                <a:gd name="T46" fmla="*/ 13 w 63"/>
                <a:gd name="T47" fmla="*/ 74 h 112"/>
                <a:gd name="T48" fmla="*/ 7 w 63"/>
                <a:gd name="T49" fmla="*/ 93 h 112"/>
                <a:gd name="T50" fmla="*/ 8 w 63"/>
                <a:gd name="T51" fmla="*/ 93 h 112"/>
                <a:gd name="T52" fmla="*/ 14 w 63"/>
                <a:gd name="T53" fmla="*/ 79 h 112"/>
                <a:gd name="T54" fmla="*/ 22 w 63"/>
                <a:gd name="T55" fmla="*/ 56 h 112"/>
                <a:gd name="T56" fmla="*/ 33 w 63"/>
                <a:gd name="T57" fmla="*/ 32 h 112"/>
                <a:gd name="T58" fmla="*/ 45 w 63"/>
                <a:gd name="T59" fmla="*/ 13 h 112"/>
                <a:gd name="T60" fmla="*/ 61 w 63"/>
                <a:gd name="T61" fmla="*/ 8 h 112"/>
                <a:gd name="T62" fmla="*/ 62 w 63"/>
                <a:gd name="T63" fmla="*/ 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3" h="112">
                  <a:moveTo>
                    <a:pt x="62" y="7"/>
                  </a:moveTo>
                  <a:cubicBezTo>
                    <a:pt x="51" y="0"/>
                    <a:pt x="41" y="15"/>
                    <a:pt x="36" y="23"/>
                  </a:cubicBezTo>
                  <a:cubicBezTo>
                    <a:pt x="27" y="38"/>
                    <a:pt x="21" y="54"/>
                    <a:pt x="15" y="71"/>
                  </a:cubicBezTo>
                  <a:cubicBezTo>
                    <a:pt x="14" y="75"/>
                    <a:pt x="12" y="80"/>
                    <a:pt x="10" y="84"/>
                  </a:cubicBezTo>
                  <a:cubicBezTo>
                    <a:pt x="9" y="87"/>
                    <a:pt x="8" y="90"/>
                    <a:pt x="7" y="92"/>
                  </a:cubicBezTo>
                  <a:cubicBezTo>
                    <a:pt x="7" y="93"/>
                    <a:pt x="8" y="93"/>
                    <a:pt x="8" y="93"/>
                  </a:cubicBezTo>
                  <a:cubicBezTo>
                    <a:pt x="10" y="79"/>
                    <a:pt x="18" y="65"/>
                    <a:pt x="25" y="53"/>
                  </a:cubicBezTo>
                  <a:cubicBezTo>
                    <a:pt x="32" y="40"/>
                    <a:pt x="40" y="27"/>
                    <a:pt x="49" y="16"/>
                  </a:cubicBezTo>
                  <a:cubicBezTo>
                    <a:pt x="53" y="11"/>
                    <a:pt x="57" y="6"/>
                    <a:pt x="62" y="2"/>
                  </a:cubicBezTo>
                  <a:cubicBezTo>
                    <a:pt x="63" y="1"/>
                    <a:pt x="62" y="0"/>
                    <a:pt x="61" y="1"/>
                  </a:cubicBezTo>
                  <a:cubicBezTo>
                    <a:pt x="57" y="3"/>
                    <a:pt x="53" y="6"/>
                    <a:pt x="49" y="10"/>
                  </a:cubicBezTo>
                  <a:cubicBezTo>
                    <a:pt x="45" y="14"/>
                    <a:pt x="42" y="19"/>
                    <a:pt x="39" y="24"/>
                  </a:cubicBezTo>
                  <a:cubicBezTo>
                    <a:pt x="36" y="29"/>
                    <a:pt x="33" y="34"/>
                    <a:pt x="30" y="39"/>
                  </a:cubicBezTo>
                  <a:cubicBezTo>
                    <a:pt x="28" y="44"/>
                    <a:pt x="25" y="49"/>
                    <a:pt x="23" y="54"/>
                  </a:cubicBezTo>
                  <a:cubicBezTo>
                    <a:pt x="15" y="73"/>
                    <a:pt x="11" y="94"/>
                    <a:pt x="0" y="111"/>
                  </a:cubicBezTo>
                  <a:cubicBezTo>
                    <a:pt x="0" y="112"/>
                    <a:pt x="1" y="112"/>
                    <a:pt x="1" y="111"/>
                  </a:cubicBezTo>
                  <a:cubicBezTo>
                    <a:pt x="9" y="99"/>
                    <a:pt x="13" y="86"/>
                    <a:pt x="18" y="72"/>
                  </a:cubicBezTo>
                  <a:cubicBezTo>
                    <a:pt x="20" y="66"/>
                    <a:pt x="22" y="59"/>
                    <a:pt x="25" y="52"/>
                  </a:cubicBezTo>
                  <a:cubicBezTo>
                    <a:pt x="27" y="47"/>
                    <a:pt x="30" y="42"/>
                    <a:pt x="32" y="38"/>
                  </a:cubicBezTo>
                  <a:cubicBezTo>
                    <a:pt x="36" y="30"/>
                    <a:pt x="40" y="23"/>
                    <a:pt x="45" y="17"/>
                  </a:cubicBezTo>
                  <a:cubicBezTo>
                    <a:pt x="49" y="11"/>
                    <a:pt x="55" y="5"/>
                    <a:pt x="62" y="2"/>
                  </a:cubicBezTo>
                  <a:cubicBezTo>
                    <a:pt x="62" y="1"/>
                    <a:pt x="61" y="1"/>
                    <a:pt x="61" y="1"/>
                  </a:cubicBezTo>
                  <a:cubicBezTo>
                    <a:pt x="50" y="11"/>
                    <a:pt x="41" y="23"/>
                    <a:pt x="33" y="36"/>
                  </a:cubicBezTo>
                  <a:cubicBezTo>
                    <a:pt x="26" y="48"/>
                    <a:pt x="19" y="60"/>
                    <a:pt x="13" y="74"/>
                  </a:cubicBezTo>
                  <a:cubicBezTo>
                    <a:pt x="10" y="80"/>
                    <a:pt x="8" y="86"/>
                    <a:pt x="7" y="93"/>
                  </a:cubicBezTo>
                  <a:cubicBezTo>
                    <a:pt x="7" y="94"/>
                    <a:pt x="8" y="94"/>
                    <a:pt x="8" y="93"/>
                  </a:cubicBezTo>
                  <a:cubicBezTo>
                    <a:pt x="10" y="89"/>
                    <a:pt x="12" y="84"/>
                    <a:pt x="14" y="79"/>
                  </a:cubicBezTo>
                  <a:cubicBezTo>
                    <a:pt x="16" y="71"/>
                    <a:pt x="19" y="64"/>
                    <a:pt x="22" y="56"/>
                  </a:cubicBezTo>
                  <a:cubicBezTo>
                    <a:pt x="25" y="48"/>
                    <a:pt x="29" y="40"/>
                    <a:pt x="33" y="32"/>
                  </a:cubicBezTo>
                  <a:cubicBezTo>
                    <a:pt x="36" y="25"/>
                    <a:pt x="40" y="18"/>
                    <a:pt x="45" y="13"/>
                  </a:cubicBezTo>
                  <a:cubicBezTo>
                    <a:pt x="49" y="8"/>
                    <a:pt x="55" y="5"/>
                    <a:pt x="61" y="8"/>
                  </a:cubicBezTo>
                  <a:cubicBezTo>
                    <a:pt x="62" y="8"/>
                    <a:pt x="63" y="7"/>
                    <a:pt x="62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9" name="Freeform 602"/>
            <p:cNvSpPr/>
            <p:nvPr/>
          </p:nvSpPr>
          <p:spPr bwMode="auto">
            <a:xfrm>
              <a:off x="1037" y="1435"/>
              <a:ext cx="300" cy="242"/>
            </a:xfrm>
            <a:custGeom>
              <a:avLst/>
              <a:gdLst>
                <a:gd name="T0" fmla="*/ 215 w 232"/>
                <a:gd name="T1" fmla="*/ 119 h 187"/>
                <a:gd name="T2" fmla="*/ 200 w 232"/>
                <a:gd name="T3" fmla="*/ 153 h 187"/>
                <a:gd name="T4" fmla="*/ 211 w 232"/>
                <a:gd name="T5" fmla="*/ 143 h 187"/>
                <a:gd name="T6" fmla="*/ 231 w 232"/>
                <a:gd name="T7" fmla="*/ 85 h 187"/>
                <a:gd name="T8" fmla="*/ 230 w 232"/>
                <a:gd name="T9" fmla="*/ 83 h 187"/>
                <a:gd name="T10" fmla="*/ 216 w 232"/>
                <a:gd name="T11" fmla="*/ 120 h 187"/>
                <a:gd name="T12" fmla="*/ 203 w 232"/>
                <a:gd name="T13" fmla="*/ 150 h 187"/>
                <a:gd name="T14" fmla="*/ 186 w 232"/>
                <a:gd name="T15" fmla="*/ 173 h 187"/>
                <a:gd name="T16" fmla="*/ 205 w 232"/>
                <a:gd name="T17" fmla="*/ 133 h 187"/>
                <a:gd name="T18" fmla="*/ 223 w 232"/>
                <a:gd name="T19" fmla="*/ 90 h 187"/>
                <a:gd name="T20" fmla="*/ 205 w 232"/>
                <a:gd name="T21" fmla="*/ 133 h 187"/>
                <a:gd name="T22" fmla="*/ 187 w 232"/>
                <a:gd name="T23" fmla="*/ 169 h 187"/>
                <a:gd name="T24" fmla="*/ 192 w 232"/>
                <a:gd name="T25" fmla="*/ 155 h 187"/>
                <a:gd name="T26" fmla="*/ 212 w 232"/>
                <a:gd name="T27" fmla="*/ 109 h 187"/>
                <a:gd name="T28" fmla="*/ 208 w 232"/>
                <a:gd name="T29" fmla="*/ 124 h 187"/>
                <a:gd name="T30" fmla="*/ 194 w 232"/>
                <a:gd name="T31" fmla="*/ 156 h 187"/>
                <a:gd name="T32" fmla="*/ 180 w 232"/>
                <a:gd name="T33" fmla="*/ 186 h 187"/>
                <a:gd name="T34" fmla="*/ 191 w 232"/>
                <a:gd name="T35" fmla="*/ 173 h 187"/>
                <a:gd name="T36" fmla="*/ 217 w 232"/>
                <a:gd name="T37" fmla="*/ 111 h 187"/>
                <a:gd name="T38" fmla="*/ 223 w 232"/>
                <a:gd name="T39" fmla="*/ 93 h 187"/>
                <a:gd name="T40" fmla="*/ 214 w 232"/>
                <a:gd name="T41" fmla="*/ 80 h 187"/>
                <a:gd name="T42" fmla="*/ 180 w 232"/>
                <a:gd name="T43" fmla="*/ 74 h 187"/>
                <a:gd name="T44" fmla="*/ 116 w 232"/>
                <a:gd name="T45" fmla="*/ 52 h 187"/>
                <a:gd name="T46" fmla="*/ 85 w 232"/>
                <a:gd name="T47" fmla="*/ 27 h 187"/>
                <a:gd name="T48" fmla="*/ 78 w 232"/>
                <a:gd name="T49" fmla="*/ 13 h 187"/>
                <a:gd name="T50" fmla="*/ 59 w 232"/>
                <a:gd name="T51" fmla="*/ 3 h 187"/>
                <a:gd name="T52" fmla="*/ 40 w 232"/>
                <a:gd name="T53" fmla="*/ 25 h 187"/>
                <a:gd name="T54" fmla="*/ 16 w 232"/>
                <a:gd name="T55" fmla="*/ 62 h 187"/>
                <a:gd name="T56" fmla="*/ 7 w 232"/>
                <a:gd name="T57" fmla="*/ 80 h 187"/>
                <a:gd name="T58" fmla="*/ 1 w 232"/>
                <a:gd name="T59" fmla="*/ 98 h 187"/>
                <a:gd name="T60" fmla="*/ 3 w 232"/>
                <a:gd name="T61" fmla="*/ 88 h 187"/>
                <a:gd name="T62" fmla="*/ 1 w 232"/>
                <a:gd name="T63" fmla="*/ 97 h 187"/>
                <a:gd name="T64" fmla="*/ 19 w 232"/>
                <a:gd name="T65" fmla="*/ 60 h 187"/>
                <a:gd name="T66" fmla="*/ 42 w 232"/>
                <a:gd name="T67" fmla="*/ 25 h 187"/>
                <a:gd name="T68" fmla="*/ 62 w 232"/>
                <a:gd name="T69" fmla="*/ 3 h 187"/>
                <a:gd name="T70" fmla="*/ 74 w 232"/>
                <a:gd name="T71" fmla="*/ 6 h 187"/>
                <a:gd name="T72" fmla="*/ 89 w 232"/>
                <a:gd name="T73" fmla="*/ 34 h 187"/>
                <a:gd name="T74" fmla="*/ 143 w 232"/>
                <a:gd name="T75" fmla="*/ 65 h 187"/>
                <a:gd name="T76" fmla="*/ 209 w 232"/>
                <a:gd name="T77" fmla="*/ 81 h 187"/>
                <a:gd name="T78" fmla="*/ 222 w 232"/>
                <a:gd name="T79" fmla="*/ 87 h 187"/>
                <a:gd name="T80" fmla="*/ 219 w 232"/>
                <a:gd name="T81" fmla="*/ 101 h 187"/>
                <a:gd name="T82" fmla="*/ 202 w 232"/>
                <a:gd name="T83" fmla="*/ 146 h 187"/>
                <a:gd name="T84" fmla="*/ 180 w 232"/>
                <a:gd name="T85" fmla="*/ 186 h 187"/>
                <a:gd name="T86" fmla="*/ 200 w 232"/>
                <a:gd name="T87" fmla="*/ 145 h 187"/>
                <a:gd name="T88" fmla="*/ 212 w 232"/>
                <a:gd name="T89" fmla="*/ 109 h 187"/>
                <a:gd name="T90" fmla="*/ 197 w 232"/>
                <a:gd name="T91" fmla="*/ 140 h 187"/>
                <a:gd name="T92" fmla="*/ 188 w 232"/>
                <a:gd name="T93" fmla="*/ 170 h 187"/>
                <a:gd name="T94" fmla="*/ 204 w 232"/>
                <a:gd name="T95" fmla="*/ 138 h 187"/>
                <a:gd name="T96" fmla="*/ 221 w 232"/>
                <a:gd name="T97" fmla="*/ 96 h 187"/>
                <a:gd name="T98" fmla="*/ 223 w 232"/>
                <a:gd name="T99" fmla="*/ 90 h 187"/>
                <a:gd name="T100" fmla="*/ 186 w 232"/>
                <a:gd name="T101" fmla="*/ 174 h 187"/>
                <a:gd name="T102" fmla="*/ 195 w 232"/>
                <a:gd name="T103" fmla="*/ 167 h 187"/>
                <a:gd name="T104" fmla="*/ 208 w 232"/>
                <a:gd name="T105" fmla="*/ 140 h 187"/>
                <a:gd name="T106" fmla="*/ 225 w 232"/>
                <a:gd name="T107" fmla="*/ 102 h 187"/>
                <a:gd name="T108" fmla="*/ 231 w 232"/>
                <a:gd name="T109" fmla="*/ 84 h 187"/>
                <a:gd name="T110" fmla="*/ 216 w 232"/>
                <a:gd name="T111" fmla="*/ 126 h 187"/>
                <a:gd name="T112" fmla="*/ 200 w 232"/>
                <a:gd name="T113" fmla="*/ 153 h 187"/>
                <a:gd name="T114" fmla="*/ 209 w 232"/>
                <a:gd name="T115" fmla="*/ 135 h 187"/>
                <a:gd name="T116" fmla="*/ 227 w 232"/>
                <a:gd name="T117" fmla="*/ 81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2" h="187">
                  <a:moveTo>
                    <a:pt x="225" y="81"/>
                  </a:moveTo>
                  <a:cubicBezTo>
                    <a:pt x="227" y="95"/>
                    <a:pt x="221" y="108"/>
                    <a:pt x="215" y="119"/>
                  </a:cubicBezTo>
                  <a:cubicBezTo>
                    <a:pt x="212" y="125"/>
                    <a:pt x="210" y="131"/>
                    <a:pt x="207" y="136"/>
                  </a:cubicBezTo>
                  <a:cubicBezTo>
                    <a:pt x="204" y="141"/>
                    <a:pt x="201" y="147"/>
                    <a:pt x="200" y="153"/>
                  </a:cubicBezTo>
                  <a:cubicBezTo>
                    <a:pt x="200" y="153"/>
                    <a:pt x="201" y="154"/>
                    <a:pt x="201" y="153"/>
                  </a:cubicBezTo>
                  <a:cubicBezTo>
                    <a:pt x="205" y="152"/>
                    <a:pt x="208" y="147"/>
                    <a:pt x="211" y="143"/>
                  </a:cubicBezTo>
                  <a:cubicBezTo>
                    <a:pt x="213" y="138"/>
                    <a:pt x="215" y="133"/>
                    <a:pt x="217" y="128"/>
                  </a:cubicBezTo>
                  <a:cubicBezTo>
                    <a:pt x="222" y="114"/>
                    <a:pt x="228" y="100"/>
                    <a:pt x="231" y="85"/>
                  </a:cubicBezTo>
                  <a:cubicBezTo>
                    <a:pt x="231" y="85"/>
                    <a:pt x="231" y="84"/>
                    <a:pt x="232" y="83"/>
                  </a:cubicBezTo>
                  <a:cubicBezTo>
                    <a:pt x="232" y="83"/>
                    <a:pt x="231" y="82"/>
                    <a:pt x="230" y="83"/>
                  </a:cubicBezTo>
                  <a:cubicBezTo>
                    <a:pt x="227" y="87"/>
                    <a:pt x="227" y="93"/>
                    <a:pt x="225" y="98"/>
                  </a:cubicBezTo>
                  <a:cubicBezTo>
                    <a:pt x="223" y="106"/>
                    <a:pt x="219" y="113"/>
                    <a:pt x="216" y="120"/>
                  </a:cubicBezTo>
                  <a:cubicBezTo>
                    <a:pt x="213" y="126"/>
                    <a:pt x="210" y="131"/>
                    <a:pt x="208" y="137"/>
                  </a:cubicBezTo>
                  <a:cubicBezTo>
                    <a:pt x="206" y="141"/>
                    <a:pt x="205" y="146"/>
                    <a:pt x="203" y="150"/>
                  </a:cubicBezTo>
                  <a:cubicBezTo>
                    <a:pt x="201" y="155"/>
                    <a:pt x="198" y="160"/>
                    <a:pt x="195" y="165"/>
                  </a:cubicBezTo>
                  <a:cubicBezTo>
                    <a:pt x="193" y="168"/>
                    <a:pt x="190" y="172"/>
                    <a:pt x="186" y="173"/>
                  </a:cubicBezTo>
                  <a:cubicBezTo>
                    <a:pt x="186" y="174"/>
                    <a:pt x="187" y="174"/>
                    <a:pt x="187" y="174"/>
                  </a:cubicBezTo>
                  <a:cubicBezTo>
                    <a:pt x="190" y="160"/>
                    <a:pt x="199" y="147"/>
                    <a:pt x="205" y="133"/>
                  </a:cubicBezTo>
                  <a:cubicBezTo>
                    <a:pt x="212" y="120"/>
                    <a:pt x="219" y="105"/>
                    <a:pt x="224" y="91"/>
                  </a:cubicBezTo>
                  <a:cubicBezTo>
                    <a:pt x="224" y="90"/>
                    <a:pt x="223" y="90"/>
                    <a:pt x="223" y="90"/>
                  </a:cubicBezTo>
                  <a:cubicBezTo>
                    <a:pt x="219" y="98"/>
                    <a:pt x="216" y="105"/>
                    <a:pt x="213" y="112"/>
                  </a:cubicBezTo>
                  <a:cubicBezTo>
                    <a:pt x="210" y="119"/>
                    <a:pt x="207" y="126"/>
                    <a:pt x="205" y="133"/>
                  </a:cubicBezTo>
                  <a:cubicBezTo>
                    <a:pt x="200" y="144"/>
                    <a:pt x="197" y="157"/>
                    <a:pt x="189" y="167"/>
                  </a:cubicBezTo>
                  <a:cubicBezTo>
                    <a:pt x="188" y="168"/>
                    <a:pt x="188" y="168"/>
                    <a:pt x="187" y="169"/>
                  </a:cubicBezTo>
                  <a:cubicBezTo>
                    <a:pt x="187" y="169"/>
                    <a:pt x="188" y="170"/>
                    <a:pt x="188" y="170"/>
                  </a:cubicBezTo>
                  <a:cubicBezTo>
                    <a:pt x="188" y="165"/>
                    <a:pt x="190" y="160"/>
                    <a:pt x="192" y="155"/>
                  </a:cubicBezTo>
                  <a:cubicBezTo>
                    <a:pt x="194" y="150"/>
                    <a:pt x="196" y="145"/>
                    <a:pt x="198" y="140"/>
                  </a:cubicBezTo>
                  <a:cubicBezTo>
                    <a:pt x="201" y="129"/>
                    <a:pt x="206" y="119"/>
                    <a:pt x="212" y="109"/>
                  </a:cubicBezTo>
                  <a:cubicBezTo>
                    <a:pt x="211" y="109"/>
                    <a:pt x="211" y="109"/>
                    <a:pt x="211" y="109"/>
                  </a:cubicBezTo>
                  <a:cubicBezTo>
                    <a:pt x="212" y="114"/>
                    <a:pt x="210" y="119"/>
                    <a:pt x="208" y="124"/>
                  </a:cubicBezTo>
                  <a:cubicBezTo>
                    <a:pt x="206" y="129"/>
                    <a:pt x="204" y="134"/>
                    <a:pt x="201" y="140"/>
                  </a:cubicBezTo>
                  <a:cubicBezTo>
                    <a:pt x="199" y="145"/>
                    <a:pt x="197" y="150"/>
                    <a:pt x="194" y="156"/>
                  </a:cubicBezTo>
                  <a:cubicBezTo>
                    <a:pt x="191" y="162"/>
                    <a:pt x="187" y="169"/>
                    <a:pt x="184" y="176"/>
                  </a:cubicBezTo>
                  <a:cubicBezTo>
                    <a:pt x="183" y="179"/>
                    <a:pt x="181" y="183"/>
                    <a:pt x="180" y="186"/>
                  </a:cubicBezTo>
                  <a:cubicBezTo>
                    <a:pt x="180" y="187"/>
                    <a:pt x="181" y="187"/>
                    <a:pt x="181" y="187"/>
                  </a:cubicBezTo>
                  <a:cubicBezTo>
                    <a:pt x="186" y="183"/>
                    <a:pt x="189" y="178"/>
                    <a:pt x="191" y="173"/>
                  </a:cubicBezTo>
                  <a:cubicBezTo>
                    <a:pt x="194" y="167"/>
                    <a:pt x="197" y="161"/>
                    <a:pt x="199" y="156"/>
                  </a:cubicBezTo>
                  <a:cubicBezTo>
                    <a:pt x="206" y="141"/>
                    <a:pt x="212" y="126"/>
                    <a:pt x="217" y="111"/>
                  </a:cubicBezTo>
                  <a:cubicBezTo>
                    <a:pt x="218" y="108"/>
                    <a:pt x="219" y="104"/>
                    <a:pt x="221" y="101"/>
                  </a:cubicBezTo>
                  <a:cubicBezTo>
                    <a:pt x="221" y="98"/>
                    <a:pt x="222" y="96"/>
                    <a:pt x="223" y="93"/>
                  </a:cubicBezTo>
                  <a:cubicBezTo>
                    <a:pt x="224" y="90"/>
                    <a:pt x="225" y="85"/>
                    <a:pt x="221" y="83"/>
                  </a:cubicBezTo>
                  <a:cubicBezTo>
                    <a:pt x="219" y="81"/>
                    <a:pt x="216" y="81"/>
                    <a:pt x="214" y="80"/>
                  </a:cubicBezTo>
                  <a:cubicBezTo>
                    <a:pt x="210" y="79"/>
                    <a:pt x="206" y="79"/>
                    <a:pt x="202" y="78"/>
                  </a:cubicBezTo>
                  <a:cubicBezTo>
                    <a:pt x="195" y="76"/>
                    <a:pt x="187" y="75"/>
                    <a:pt x="180" y="74"/>
                  </a:cubicBezTo>
                  <a:cubicBezTo>
                    <a:pt x="165" y="71"/>
                    <a:pt x="150" y="67"/>
                    <a:pt x="136" y="61"/>
                  </a:cubicBezTo>
                  <a:cubicBezTo>
                    <a:pt x="129" y="58"/>
                    <a:pt x="123" y="55"/>
                    <a:pt x="116" y="52"/>
                  </a:cubicBezTo>
                  <a:cubicBezTo>
                    <a:pt x="110" y="49"/>
                    <a:pt x="104" y="45"/>
                    <a:pt x="99" y="41"/>
                  </a:cubicBezTo>
                  <a:cubicBezTo>
                    <a:pt x="94" y="37"/>
                    <a:pt x="89" y="33"/>
                    <a:pt x="85" y="27"/>
                  </a:cubicBezTo>
                  <a:cubicBezTo>
                    <a:pt x="83" y="25"/>
                    <a:pt x="82" y="22"/>
                    <a:pt x="81" y="20"/>
                  </a:cubicBezTo>
                  <a:cubicBezTo>
                    <a:pt x="80" y="18"/>
                    <a:pt x="79" y="15"/>
                    <a:pt x="78" y="13"/>
                  </a:cubicBezTo>
                  <a:cubicBezTo>
                    <a:pt x="77" y="9"/>
                    <a:pt x="75" y="4"/>
                    <a:pt x="71" y="2"/>
                  </a:cubicBezTo>
                  <a:cubicBezTo>
                    <a:pt x="67" y="0"/>
                    <a:pt x="62" y="2"/>
                    <a:pt x="59" y="3"/>
                  </a:cubicBezTo>
                  <a:cubicBezTo>
                    <a:pt x="55" y="6"/>
                    <a:pt x="51" y="10"/>
                    <a:pt x="48" y="14"/>
                  </a:cubicBezTo>
                  <a:cubicBezTo>
                    <a:pt x="45" y="18"/>
                    <a:pt x="42" y="22"/>
                    <a:pt x="40" y="25"/>
                  </a:cubicBezTo>
                  <a:cubicBezTo>
                    <a:pt x="36" y="31"/>
                    <a:pt x="32" y="36"/>
                    <a:pt x="29" y="42"/>
                  </a:cubicBezTo>
                  <a:cubicBezTo>
                    <a:pt x="24" y="49"/>
                    <a:pt x="20" y="55"/>
                    <a:pt x="16" y="62"/>
                  </a:cubicBezTo>
                  <a:cubicBezTo>
                    <a:pt x="15" y="65"/>
                    <a:pt x="13" y="68"/>
                    <a:pt x="11" y="71"/>
                  </a:cubicBezTo>
                  <a:cubicBezTo>
                    <a:pt x="10" y="74"/>
                    <a:pt x="8" y="77"/>
                    <a:pt x="7" y="80"/>
                  </a:cubicBezTo>
                  <a:cubicBezTo>
                    <a:pt x="3" y="85"/>
                    <a:pt x="0" y="91"/>
                    <a:pt x="0" y="97"/>
                  </a:cubicBezTo>
                  <a:cubicBezTo>
                    <a:pt x="0" y="98"/>
                    <a:pt x="0" y="98"/>
                    <a:pt x="1" y="98"/>
                  </a:cubicBezTo>
                  <a:cubicBezTo>
                    <a:pt x="3" y="95"/>
                    <a:pt x="3" y="92"/>
                    <a:pt x="5" y="89"/>
                  </a:cubicBezTo>
                  <a:cubicBezTo>
                    <a:pt x="5" y="88"/>
                    <a:pt x="3" y="87"/>
                    <a:pt x="3" y="88"/>
                  </a:cubicBezTo>
                  <a:cubicBezTo>
                    <a:pt x="2" y="91"/>
                    <a:pt x="2" y="94"/>
                    <a:pt x="0" y="96"/>
                  </a:cubicBezTo>
                  <a:cubicBezTo>
                    <a:pt x="0" y="97"/>
                    <a:pt x="1" y="97"/>
                    <a:pt x="1" y="97"/>
                  </a:cubicBezTo>
                  <a:cubicBezTo>
                    <a:pt x="2" y="90"/>
                    <a:pt x="6" y="84"/>
                    <a:pt x="9" y="79"/>
                  </a:cubicBezTo>
                  <a:cubicBezTo>
                    <a:pt x="12" y="72"/>
                    <a:pt x="15" y="66"/>
                    <a:pt x="19" y="60"/>
                  </a:cubicBezTo>
                  <a:cubicBezTo>
                    <a:pt x="23" y="54"/>
                    <a:pt x="27" y="47"/>
                    <a:pt x="31" y="40"/>
                  </a:cubicBezTo>
                  <a:cubicBezTo>
                    <a:pt x="35" y="35"/>
                    <a:pt x="38" y="30"/>
                    <a:pt x="42" y="25"/>
                  </a:cubicBezTo>
                  <a:cubicBezTo>
                    <a:pt x="45" y="21"/>
                    <a:pt x="47" y="17"/>
                    <a:pt x="51" y="13"/>
                  </a:cubicBezTo>
                  <a:cubicBezTo>
                    <a:pt x="54" y="9"/>
                    <a:pt x="58" y="5"/>
                    <a:pt x="62" y="3"/>
                  </a:cubicBezTo>
                  <a:cubicBezTo>
                    <a:pt x="64" y="3"/>
                    <a:pt x="66" y="2"/>
                    <a:pt x="68" y="3"/>
                  </a:cubicBezTo>
                  <a:cubicBezTo>
                    <a:pt x="71" y="3"/>
                    <a:pt x="72" y="4"/>
                    <a:pt x="74" y="6"/>
                  </a:cubicBezTo>
                  <a:cubicBezTo>
                    <a:pt x="76" y="10"/>
                    <a:pt x="78" y="15"/>
                    <a:pt x="80" y="20"/>
                  </a:cubicBezTo>
                  <a:cubicBezTo>
                    <a:pt x="82" y="25"/>
                    <a:pt x="85" y="30"/>
                    <a:pt x="89" y="34"/>
                  </a:cubicBezTo>
                  <a:cubicBezTo>
                    <a:pt x="94" y="39"/>
                    <a:pt x="99" y="43"/>
                    <a:pt x="104" y="46"/>
                  </a:cubicBezTo>
                  <a:cubicBezTo>
                    <a:pt x="116" y="54"/>
                    <a:pt x="129" y="60"/>
                    <a:pt x="143" y="65"/>
                  </a:cubicBezTo>
                  <a:cubicBezTo>
                    <a:pt x="157" y="70"/>
                    <a:pt x="172" y="73"/>
                    <a:pt x="187" y="76"/>
                  </a:cubicBezTo>
                  <a:cubicBezTo>
                    <a:pt x="194" y="78"/>
                    <a:pt x="202" y="79"/>
                    <a:pt x="209" y="81"/>
                  </a:cubicBezTo>
                  <a:cubicBezTo>
                    <a:pt x="212" y="81"/>
                    <a:pt x="216" y="81"/>
                    <a:pt x="219" y="83"/>
                  </a:cubicBezTo>
                  <a:cubicBezTo>
                    <a:pt x="221" y="84"/>
                    <a:pt x="222" y="85"/>
                    <a:pt x="222" y="87"/>
                  </a:cubicBezTo>
                  <a:cubicBezTo>
                    <a:pt x="223" y="89"/>
                    <a:pt x="222" y="92"/>
                    <a:pt x="222" y="94"/>
                  </a:cubicBezTo>
                  <a:cubicBezTo>
                    <a:pt x="221" y="96"/>
                    <a:pt x="220" y="99"/>
                    <a:pt x="219" y="101"/>
                  </a:cubicBezTo>
                  <a:cubicBezTo>
                    <a:pt x="216" y="109"/>
                    <a:pt x="214" y="116"/>
                    <a:pt x="211" y="123"/>
                  </a:cubicBezTo>
                  <a:cubicBezTo>
                    <a:pt x="209" y="131"/>
                    <a:pt x="205" y="139"/>
                    <a:pt x="202" y="146"/>
                  </a:cubicBezTo>
                  <a:cubicBezTo>
                    <a:pt x="199" y="153"/>
                    <a:pt x="196" y="159"/>
                    <a:pt x="194" y="165"/>
                  </a:cubicBezTo>
                  <a:cubicBezTo>
                    <a:pt x="190" y="173"/>
                    <a:pt x="187" y="181"/>
                    <a:pt x="180" y="186"/>
                  </a:cubicBezTo>
                  <a:cubicBezTo>
                    <a:pt x="181" y="186"/>
                    <a:pt x="181" y="186"/>
                    <a:pt x="182" y="187"/>
                  </a:cubicBezTo>
                  <a:cubicBezTo>
                    <a:pt x="186" y="172"/>
                    <a:pt x="194" y="159"/>
                    <a:pt x="200" y="145"/>
                  </a:cubicBezTo>
                  <a:cubicBezTo>
                    <a:pt x="204" y="136"/>
                    <a:pt x="210" y="126"/>
                    <a:pt x="212" y="116"/>
                  </a:cubicBezTo>
                  <a:cubicBezTo>
                    <a:pt x="212" y="114"/>
                    <a:pt x="212" y="111"/>
                    <a:pt x="212" y="109"/>
                  </a:cubicBezTo>
                  <a:cubicBezTo>
                    <a:pt x="212" y="108"/>
                    <a:pt x="211" y="108"/>
                    <a:pt x="211" y="109"/>
                  </a:cubicBezTo>
                  <a:cubicBezTo>
                    <a:pt x="205" y="118"/>
                    <a:pt x="200" y="129"/>
                    <a:pt x="197" y="140"/>
                  </a:cubicBezTo>
                  <a:cubicBezTo>
                    <a:pt x="193" y="149"/>
                    <a:pt x="188" y="159"/>
                    <a:pt x="187" y="170"/>
                  </a:cubicBezTo>
                  <a:cubicBezTo>
                    <a:pt x="186" y="170"/>
                    <a:pt x="187" y="171"/>
                    <a:pt x="188" y="170"/>
                  </a:cubicBezTo>
                  <a:cubicBezTo>
                    <a:pt x="192" y="166"/>
                    <a:pt x="195" y="161"/>
                    <a:pt x="197" y="155"/>
                  </a:cubicBezTo>
                  <a:cubicBezTo>
                    <a:pt x="200" y="150"/>
                    <a:pt x="202" y="144"/>
                    <a:pt x="204" y="138"/>
                  </a:cubicBezTo>
                  <a:cubicBezTo>
                    <a:pt x="207" y="132"/>
                    <a:pt x="209" y="125"/>
                    <a:pt x="212" y="119"/>
                  </a:cubicBezTo>
                  <a:cubicBezTo>
                    <a:pt x="215" y="111"/>
                    <a:pt x="218" y="104"/>
                    <a:pt x="221" y="96"/>
                  </a:cubicBezTo>
                  <a:cubicBezTo>
                    <a:pt x="222" y="95"/>
                    <a:pt x="223" y="93"/>
                    <a:pt x="224" y="91"/>
                  </a:cubicBezTo>
                  <a:cubicBezTo>
                    <a:pt x="223" y="91"/>
                    <a:pt x="223" y="91"/>
                    <a:pt x="223" y="90"/>
                  </a:cubicBezTo>
                  <a:cubicBezTo>
                    <a:pt x="217" y="105"/>
                    <a:pt x="211" y="120"/>
                    <a:pt x="204" y="133"/>
                  </a:cubicBezTo>
                  <a:cubicBezTo>
                    <a:pt x="197" y="147"/>
                    <a:pt x="189" y="159"/>
                    <a:pt x="186" y="174"/>
                  </a:cubicBezTo>
                  <a:cubicBezTo>
                    <a:pt x="186" y="174"/>
                    <a:pt x="186" y="175"/>
                    <a:pt x="187" y="175"/>
                  </a:cubicBezTo>
                  <a:cubicBezTo>
                    <a:pt x="190" y="173"/>
                    <a:pt x="193" y="171"/>
                    <a:pt x="195" y="167"/>
                  </a:cubicBezTo>
                  <a:cubicBezTo>
                    <a:pt x="198" y="164"/>
                    <a:pt x="200" y="159"/>
                    <a:pt x="202" y="154"/>
                  </a:cubicBezTo>
                  <a:cubicBezTo>
                    <a:pt x="204" y="150"/>
                    <a:pt x="206" y="145"/>
                    <a:pt x="208" y="140"/>
                  </a:cubicBezTo>
                  <a:cubicBezTo>
                    <a:pt x="210" y="135"/>
                    <a:pt x="212" y="131"/>
                    <a:pt x="215" y="126"/>
                  </a:cubicBezTo>
                  <a:cubicBezTo>
                    <a:pt x="218" y="118"/>
                    <a:pt x="222" y="110"/>
                    <a:pt x="225" y="102"/>
                  </a:cubicBezTo>
                  <a:cubicBezTo>
                    <a:pt x="226" y="99"/>
                    <a:pt x="227" y="96"/>
                    <a:pt x="228" y="93"/>
                  </a:cubicBezTo>
                  <a:cubicBezTo>
                    <a:pt x="228" y="90"/>
                    <a:pt x="229" y="86"/>
                    <a:pt x="231" y="84"/>
                  </a:cubicBezTo>
                  <a:cubicBezTo>
                    <a:pt x="231" y="84"/>
                    <a:pt x="231" y="83"/>
                    <a:pt x="230" y="83"/>
                  </a:cubicBezTo>
                  <a:cubicBezTo>
                    <a:pt x="228" y="98"/>
                    <a:pt x="221" y="112"/>
                    <a:pt x="216" y="126"/>
                  </a:cubicBezTo>
                  <a:cubicBezTo>
                    <a:pt x="214" y="131"/>
                    <a:pt x="212" y="136"/>
                    <a:pt x="210" y="141"/>
                  </a:cubicBezTo>
                  <a:cubicBezTo>
                    <a:pt x="208" y="145"/>
                    <a:pt x="205" y="150"/>
                    <a:pt x="200" y="153"/>
                  </a:cubicBezTo>
                  <a:cubicBezTo>
                    <a:pt x="201" y="153"/>
                    <a:pt x="201" y="153"/>
                    <a:pt x="201" y="153"/>
                  </a:cubicBezTo>
                  <a:cubicBezTo>
                    <a:pt x="202" y="147"/>
                    <a:pt x="206" y="141"/>
                    <a:pt x="209" y="135"/>
                  </a:cubicBezTo>
                  <a:cubicBezTo>
                    <a:pt x="212" y="129"/>
                    <a:pt x="214" y="124"/>
                    <a:pt x="217" y="118"/>
                  </a:cubicBezTo>
                  <a:cubicBezTo>
                    <a:pt x="223" y="107"/>
                    <a:pt x="228" y="94"/>
                    <a:pt x="227" y="81"/>
                  </a:cubicBezTo>
                  <a:cubicBezTo>
                    <a:pt x="227" y="81"/>
                    <a:pt x="225" y="81"/>
                    <a:pt x="225" y="8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0" name="Freeform 603"/>
            <p:cNvSpPr/>
            <p:nvPr/>
          </p:nvSpPr>
          <p:spPr bwMode="auto">
            <a:xfrm>
              <a:off x="1315" y="1348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1" name="Freeform 604"/>
            <p:cNvSpPr/>
            <p:nvPr/>
          </p:nvSpPr>
          <p:spPr bwMode="auto">
            <a:xfrm>
              <a:off x="1324" y="1342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1" y="0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2" name="Freeform 605"/>
            <p:cNvSpPr/>
            <p:nvPr/>
          </p:nvSpPr>
          <p:spPr bwMode="auto">
            <a:xfrm>
              <a:off x="569" y="3414"/>
              <a:ext cx="1002" cy="67"/>
            </a:xfrm>
            <a:custGeom>
              <a:avLst/>
              <a:gdLst>
                <a:gd name="T0" fmla="*/ 25 w 775"/>
                <a:gd name="T1" fmla="*/ 51 h 52"/>
                <a:gd name="T2" fmla="*/ 135 w 775"/>
                <a:gd name="T3" fmla="*/ 43 h 52"/>
                <a:gd name="T4" fmla="*/ 288 w 775"/>
                <a:gd name="T5" fmla="*/ 35 h 52"/>
                <a:gd name="T6" fmla="*/ 369 w 775"/>
                <a:gd name="T7" fmla="*/ 32 h 52"/>
                <a:gd name="T8" fmla="*/ 385 w 775"/>
                <a:gd name="T9" fmla="*/ 8 h 52"/>
                <a:gd name="T10" fmla="*/ 410 w 775"/>
                <a:gd name="T11" fmla="*/ 28 h 52"/>
                <a:gd name="T12" fmla="*/ 387 w 775"/>
                <a:gd name="T13" fmla="*/ 3 h 52"/>
                <a:gd name="T14" fmla="*/ 356 w 775"/>
                <a:gd name="T15" fmla="*/ 22 h 52"/>
                <a:gd name="T16" fmla="*/ 365 w 775"/>
                <a:gd name="T17" fmla="*/ 6 h 52"/>
                <a:gd name="T18" fmla="*/ 401 w 775"/>
                <a:gd name="T19" fmla="*/ 11 h 52"/>
                <a:gd name="T20" fmla="*/ 402 w 775"/>
                <a:gd name="T21" fmla="*/ 33 h 52"/>
                <a:gd name="T22" fmla="*/ 456 w 775"/>
                <a:gd name="T23" fmla="*/ 34 h 52"/>
                <a:gd name="T24" fmla="*/ 606 w 775"/>
                <a:gd name="T25" fmla="*/ 34 h 52"/>
                <a:gd name="T26" fmla="*/ 730 w 775"/>
                <a:gd name="T27" fmla="*/ 34 h 52"/>
                <a:gd name="T28" fmla="*/ 773 w 775"/>
                <a:gd name="T29" fmla="*/ 32 h 52"/>
                <a:gd name="T30" fmla="*/ 750 w 775"/>
                <a:gd name="T31" fmla="*/ 27 h 52"/>
                <a:gd name="T32" fmla="*/ 643 w 775"/>
                <a:gd name="T33" fmla="*/ 29 h 52"/>
                <a:gd name="T34" fmla="*/ 491 w 775"/>
                <a:gd name="T35" fmla="*/ 32 h 52"/>
                <a:gd name="T36" fmla="*/ 422 w 775"/>
                <a:gd name="T37" fmla="*/ 32 h 52"/>
                <a:gd name="T38" fmla="*/ 404 w 775"/>
                <a:gd name="T39" fmla="*/ 30 h 52"/>
                <a:gd name="T40" fmla="*/ 405 w 775"/>
                <a:gd name="T41" fmla="*/ 7 h 52"/>
                <a:gd name="T42" fmla="*/ 364 w 775"/>
                <a:gd name="T43" fmla="*/ 8 h 52"/>
                <a:gd name="T44" fmla="*/ 361 w 775"/>
                <a:gd name="T45" fmla="*/ 29 h 52"/>
                <a:gd name="T46" fmla="*/ 334 w 775"/>
                <a:gd name="T47" fmla="*/ 32 h 52"/>
                <a:gd name="T48" fmla="*/ 259 w 775"/>
                <a:gd name="T49" fmla="*/ 38 h 52"/>
                <a:gd name="T50" fmla="*/ 110 w 775"/>
                <a:gd name="T51" fmla="*/ 43 h 52"/>
                <a:gd name="T52" fmla="*/ 27 w 775"/>
                <a:gd name="T53" fmla="*/ 45 h 52"/>
                <a:gd name="T54" fmla="*/ 1 w 775"/>
                <a:gd name="T55" fmla="*/ 45 h 52"/>
                <a:gd name="T56" fmla="*/ 17 w 775"/>
                <a:gd name="T57" fmla="*/ 48 h 52"/>
                <a:gd name="T58" fmla="*/ 74 w 775"/>
                <a:gd name="T59" fmla="*/ 47 h 52"/>
                <a:gd name="T60" fmla="*/ 187 w 775"/>
                <a:gd name="T61" fmla="*/ 41 h 52"/>
                <a:gd name="T62" fmla="*/ 262 w 775"/>
                <a:gd name="T63" fmla="*/ 39 h 52"/>
                <a:gd name="T64" fmla="*/ 325 w 775"/>
                <a:gd name="T65" fmla="*/ 35 h 52"/>
                <a:gd name="T66" fmla="*/ 361 w 775"/>
                <a:gd name="T67" fmla="*/ 33 h 52"/>
                <a:gd name="T68" fmla="*/ 363 w 775"/>
                <a:gd name="T69" fmla="*/ 13 h 52"/>
                <a:gd name="T70" fmla="*/ 388 w 775"/>
                <a:gd name="T71" fmla="*/ 2 h 52"/>
                <a:gd name="T72" fmla="*/ 404 w 775"/>
                <a:gd name="T73" fmla="*/ 31 h 52"/>
                <a:gd name="T74" fmla="*/ 416 w 775"/>
                <a:gd name="T75" fmla="*/ 34 h 52"/>
                <a:gd name="T76" fmla="*/ 468 w 775"/>
                <a:gd name="T77" fmla="*/ 34 h 52"/>
                <a:gd name="T78" fmla="*/ 620 w 775"/>
                <a:gd name="T79" fmla="*/ 31 h 52"/>
                <a:gd name="T80" fmla="*/ 739 w 775"/>
                <a:gd name="T81" fmla="*/ 29 h 52"/>
                <a:gd name="T82" fmla="*/ 773 w 775"/>
                <a:gd name="T83" fmla="*/ 30 h 52"/>
                <a:gd name="T84" fmla="*/ 740 w 775"/>
                <a:gd name="T85" fmla="*/ 31 h 52"/>
                <a:gd name="T86" fmla="*/ 628 w 775"/>
                <a:gd name="T87" fmla="*/ 32 h 52"/>
                <a:gd name="T88" fmla="*/ 477 w 775"/>
                <a:gd name="T89" fmla="*/ 32 h 52"/>
                <a:gd name="T90" fmla="*/ 418 w 775"/>
                <a:gd name="T91" fmla="*/ 33 h 52"/>
                <a:gd name="T92" fmla="*/ 403 w 775"/>
                <a:gd name="T93" fmla="*/ 33 h 52"/>
                <a:gd name="T94" fmla="*/ 387 w 775"/>
                <a:gd name="T95" fmla="*/ 2 h 52"/>
                <a:gd name="T96" fmla="*/ 356 w 775"/>
                <a:gd name="T97" fmla="*/ 22 h 52"/>
                <a:gd name="T98" fmla="*/ 369 w 775"/>
                <a:gd name="T99" fmla="*/ 8 h 52"/>
                <a:gd name="T100" fmla="*/ 404 w 775"/>
                <a:gd name="T101" fmla="*/ 10 h 52"/>
                <a:gd name="T102" fmla="*/ 410 w 775"/>
                <a:gd name="T103" fmla="*/ 29 h 52"/>
                <a:gd name="T104" fmla="*/ 387 w 775"/>
                <a:gd name="T105" fmla="*/ 6 h 52"/>
                <a:gd name="T106" fmla="*/ 359 w 775"/>
                <a:gd name="T107" fmla="*/ 24 h 52"/>
                <a:gd name="T108" fmla="*/ 368 w 775"/>
                <a:gd name="T109" fmla="*/ 31 h 52"/>
                <a:gd name="T110" fmla="*/ 63 w 775"/>
                <a:gd name="T111" fmla="*/ 46 h 52"/>
                <a:gd name="T112" fmla="*/ 2 w 775"/>
                <a:gd name="T113" fmla="*/ 4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5" h="52">
                  <a:moveTo>
                    <a:pt x="0" y="47"/>
                  </a:moveTo>
                  <a:cubicBezTo>
                    <a:pt x="8" y="52"/>
                    <a:pt x="17" y="52"/>
                    <a:pt x="25" y="51"/>
                  </a:cubicBezTo>
                  <a:cubicBezTo>
                    <a:pt x="36" y="50"/>
                    <a:pt x="47" y="49"/>
                    <a:pt x="59" y="48"/>
                  </a:cubicBezTo>
                  <a:cubicBezTo>
                    <a:pt x="84" y="46"/>
                    <a:pt x="109" y="44"/>
                    <a:pt x="135" y="43"/>
                  </a:cubicBezTo>
                  <a:cubicBezTo>
                    <a:pt x="160" y="42"/>
                    <a:pt x="186" y="41"/>
                    <a:pt x="211" y="39"/>
                  </a:cubicBezTo>
                  <a:cubicBezTo>
                    <a:pt x="237" y="37"/>
                    <a:pt x="262" y="36"/>
                    <a:pt x="288" y="35"/>
                  </a:cubicBezTo>
                  <a:cubicBezTo>
                    <a:pt x="315" y="35"/>
                    <a:pt x="341" y="34"/>
                    <a:pt x="368" y="33"/>
                  </a:cubicBezTo>
                  <a:cubicBezTo>
                    <a:pt x="369" y="33"/>
                    <a:pt x="369" y="32"/>
                    <a:pt x="369" y="32"/>
                  </a:cubicBezTo>
                  <a:cubicBezTo>
                    <a:pt x="368" y="26"/>
                    <a:pt x="357" y="24"/>
                    <a:pt x="361" y="17"/>
                  </a:cubicBezTo>
                  <a:cubicBezTo>
                    <a:pt x="365" y="10"/>
                    <a:pt x="377" y="8"/>
                    <a:pt x="385" y="8"/>
                  </a:cubicBezTo>
                  <a:cubicBezTo>
                    <a:pt x="395" y="8"/>
                    <a:pt x="421" y="13"/>
                    <a:pt x="408" y="27"/>
                  </a:cubicBezTo>
                  <a:cubicBezTo>
                    <a:pt x="409" y="27"/>
                    <a:pt x="409" y="28"/>
                    <a:pt x="410" y="28"/>
                  </a:cubicBezTo>
                  <a:cubicBezTo>
                    <a:pt x="411" y="22"/>
                    <a:pt x="411" y="15"/>
                    <a:pt x="406" y="10"/>
                  </a:cubicBezTo>
                  <a:cubicBezTo>
                    <a:pt x="402" y="4"/>
                    <a:pt x="394" y="3"/>
                    <a:pt x="387" y="3"/>
                  </a:cubicBezTo>
                  <a:cubicBezTo>
                    <a:pt x="381" y="2"/>
                    <a:pt x="374" y="3"/>
                    <a:pt x="368" y="7"/>
                  </a:cubicBezTo>
                  <a:cubicBezTo>
                    <a:pt x="362" y="10"/>
                    <a:pt x="359" y="16"/>
                    <a:pt x="356" y="22"/>
                  </a:cubicBezTo>
                  <a:cubicBezTo>
                    <a:pt x="357" y="23"/>
                    <a:pt x="358" y="23"/>
                    <a:pt x="358" y="23"/>
                  </a:cubicBezTo>
                  <a:cubicBezTo>
                    <a:pt x="360" y="17"/>
                    <a:pt x="360" y="9"/>
                    <a:pt x="365" y="6"/>
                  </a:cubicBezTo>
                  <a:cubicBezTo>
                    <a:pt x="370" y="2"/>
                    <a:pt x="377" y="3"/>
                    <a:pt x="383" y="4"/>
                  </a:cubicBezTo>
                  <a:cubicBezTo>
                    <a:pt x="390" y="4"/>
                    <a:pt x="396" y="6"/>
                    <a:pt x="401" y="11"/>
                  </a:cubicBezTo>
                  <a:cubicBezTo>
                    <a:pt x="407" y="17"/>
                    <a:pt x="408" y="25"/>
                    <a:pt x="402" y="31"/>
                  </a:cubicBezTo>
                  <a:cubicBezTo>
                    <a:pt x="401" y="32"/>
                    <a:pt x="402" y="32"/>
                    <a:pt x="402" y="33"/>
                  </a:cubicBezTo>
                  <a:cubicBezTo>
                    <a:pt x="408" y="37"/>
                    <a:pt x="417" y="35"/>
                    <a:pt x="424" y="35"/>
                  </a:cubicBezTo>
                  <a:cubicBezTo>
                    <a:pt x="435" y="34"/>
                    <a:pt x="446" y="34"/>
                    <a:pt x="456" y="34"/>
                  </a:cubicBezTo>
                  <a:cubicBezTo>
                    <a:pt x="481" y="34"/>
                    <a:pt x="506" y="32"/>
                    <a:pt x="531" y="32"/>
                  </a:cubicBezTo>
                  <a:cubicBezTo>
                    <a:pt x="556" y="32"/>
                    <a:pt x="581" y="34"/>
                    <a:pt x="606" y="34"/>
                  </a:cubicBezTo>
                  <a:cubicBezTo>
                    <a:pt x="631" y="35"/>
                    <a:pt x="657" y="34"/>
                    <a:pt x="682" y="34"/>
                  </a:cubicBezTo>
                  <a:cubicBezTo>
                    <a:pt x="698" y="33"/>
                    <a:pt x="714" y="34"/>
                    <a:pt x="730" y="34"/>
                  </a:cubicBezTo>
                  <a:cubicBezTo>
                    <a:pt x="737" y="34"/>
                    <a:pt x="745" y="33"/>
                    <a:pt x="753" y="33"/>
                  </a:cubicBezTo>
                  <a:cubicBezTo>
                    <a:pt x="760" y="33"/>
                    <a:pt x="766" y="32"/>
                    <a:pt x="773" y="32"/>
                  </a:cubicBezTo>
                  <a:cubicBezTo>
                    <a:pt x="774" y="32"/>
                    <a:pt x="775" y="31"/>
                    <a:pt x="774" y="30"/>
                  </a:cubicBezTo>
                  <a:cubicBezTo>
                    <a:pt x="767" y="26"/>
                    <a:pt x="758" y="27"/>
                    <a:pt x="750" y="27"/>
                  </a:cubicBezTo>
                  <a:cubicBezTo>
                    <a:pt x="739" y="27"/>
                    <a:pt x="729" y="27"/>
                    <a:pt x="718" y="28"/>
                  </a:cubicBezTo>
                  <a:cubicBezTo>
                    <a:pt x="693" y="28"/>
                    <a:pt x="668" y="29"/>
                    <a:pt x="643" y="29"/>
                  </a:cubicBezTo>
                  <a:cubicBezTo>
                    <a:pt x="617" y="29"/>
                    <a:pt x="592" y="30"/>
                    <a:pt x="567" y="31"/>
                  </a:cubicBezTo>
                  <a:cubicBezTo>
                    <a:pt x="541" y="32"/>
                    <a:pt x="516" y="32"/>
                    <a:pt x="491" y="32"/>
                  </a:cubicBezTo>
                  <a:cubicBezTo>
                    <a:pt x="475" y="32"/>
                    <a:pt x="459" y="33"/>
                    <a:pt x="443" y="32"/>
                  </a:cubicBezTo>
                  <a:cubicBezTo>
                    <a:pt x="436" y="32"/>
                    <a:pt x="429" y="32"/>
                    <a:pt x="422" y="32"/>
                  </a:cubicBezTo>
                  <a:cubicBezTo>
                    <a:pt x="418" y="32"/>
                    <a:pt x="415" y="32"/>
                    <a:pt x="412" y="32"/>
                  </a:cubicBezTo>
                  <a:cubicBezTo>
                    <a:pt x="409" y="31"/>
                    <a:pt x="407" y="30"/>
                    <a:pt x="404" y="30"/>
                  </a:cubicBezTo>
                  <a:cubicBezTo>
                    <a:pt x="405" y="31"/>
                    <a:pt x="405" y="31"/>
                    <a:pt x="405" y="31"/>
                  </a:cubicBezTo>
                  <a:cubicBezTo>
                    <a:pt x="405" y="23"/>
                    <a:pt x="411" y="15"/>
                    <a:pt x="405" y="7"/>
                  </a:cubicBezTo>
                  <a:cubicBezTo>
                    <a:pt x="400" y="2"/>
                    <a:pt x="391" y="1"/>
                    <a:pt x="384" y="1"/>
                  </a:cubicBezTo>
                  <a:cubicBezTo>
                    <a:pt x="377" y="0"/>
                    <a:pt x="369" y="3"/>
                    <a:pt x="364" y="8"/>
                  </a:cubicBezTo>
                  <a:cubicBezTo>
                    <a:pt x="362" y="11"/>
                    <a:pt x="361" y="14"/>
                    <a:pt x="360" y="17"/>
                  </a:cubicBezTo>
                  <a:cubicBezTo>
                    <a:pt x="360" y="21"/>
                    <a:pt x="362" y="25"/>
                    <a:pt x="361" y="29"/>
                  </a:cubicBezTo>
                  <a:cubicBezTo>
                    <a:pt x="360" y="34"/>
                    <a:pt x="352" y="32"/>
                    <a:pt x="349" y="32"/>
                  </a:cubicBezTo>
                  <a:cubicBezTo>
                    <a:pt x="344" y="31"/>
                    <a:pt x="339" y="32"/>
                    <a:pt x="334" y="32"/>
                  </a:cubicBezTo>
                  <a:cubicBezTo>
                    <a:pt x="321" y="33"/>
                    <a:pt x="309" y="33"/>
                    <a:pt x="297" y="34"/>
                  </a:cubicBezTo>
                  <a:cubicBezTo>
                    <a:pt x="284" y="35"/>
                    <a:pt x="271" y="36"/>
                    <a:pt x="259" y="38"/>
                  </a:cubicBezTo>
                  <a:cubicBezTo>
                    <a:pt x="247" y="39"/>
                    <a:pt x="234" y="39"/>
                    <a:pt x="222" y="39"/>
                  </a:cubicBezTo>
                  <a:cubicBezTo>
                    <a:pt x="184" y="39"/>
                    <a:pt x="147" y="41"/>
                    <a:pt x="110" y="43"/>
                  </a:cubicBezTo>
                  <a:cubicBezTo>
                    <a:pt x="91" y="44"/>
                    <a:pt x="73" y="45"/>
                    <a:pt x="54" y="45"/>
                  </a:cubicBezTo>
                  <a:cubicBezTo>
                    <a:pt x="45" y="45"/>
                    <a:pt x="36" y="45"/>
                    <a:pt x="27" y="45"/>
                  </a:cubicBezTo>
                  <a:cubicBezTo>
                    <a:pt x="23" y="46"/>
                    <a:pt x="19" y="46"/>
                    <a:pt x="14" y="46"/>
                  </a:cubicBezTo>
                  <a:cubicBezTo>
                    <a:pt x="10" y="46"/>
                    <a:pt x="6" y="45"/>
                    <a:pt x="1" y="45"/>
                  </a:cubicBezTo>
                  <a:cubicBezTo>
                    <a:pt x="0" y="45"/>
                    <a:pt x="0" y="47"/>
                    <a:pt x="1" y="47"/>
                  </a:cubicBezTo>
                  <a:cubicBezTo>
                    <a:pt x="6" y="47"/>
                    <a:pt x="12" y="47"/>
                    <a:pt x="17" y="48"/>
                  </a:cubicBezTo>
                  <a:cubicBezTo>
                    <a:pt x="23" y="48"/>
                    <a:pt x="30" y="47"/>
                    <a:pt x="36" y="47"/>
                  </a:cubicBezTo>
                  <a:cubicBezTo>
                    <a:pt x="49" y="47"/>
                    <a:pt x="61" y="47"/>
                    <a:pt x="74" y="47"/>
                  </a:cubicBezTo>
                  <a:cubicBezTo>
                    <a:pt x="99" y="46"/>
                    <a:pt x="124" y="44"/>
                    <a:pt x="149" y="43"/>
                  </a:cubicBezTo>
                  <a:cubicBezTo>
                    <a:pt x="162" y="42"/>
                    <a:pt x="174" y="42"/>
                    <a:pt x="187" y="41"/>
                  </a:cubicBezTo>
                  <a:cubicBezTo>
                    <a:pt x="199" y="41"/>
                    <a:pt x="212" y="41"/>
                    <a:pt x="225" y="41"/>
                  </a:cubicBezTo>
                  <a:cubicBezTo>
                    <a:pt x="237" y="41"/>
                    <a:pt x="250" y="41"/>
                    <a:pt x="262" y="39"/>
                  </a:cubicBezTo>
                  <a:cubicBezTo>
                    <a:pt x="274" y="38"/>
                    <a:pt x="287" y="36"/>
                    <a:pt x="299" y="35"/>
                  </a:cubicBezTo>
                  <a:cubicBezTo>
                    <a:pt x="308" y="35"/>
                    <a:pt x="317" y="35"/>
                    <a:pt x="325" y="35"/>
                  </a:cubicBezTo>
                  <a:cubicBezTo>
                    <a:pt x="332" y="34"/>
                    <a:pt x="340" y="33"/>
                    <a:pt x="347" y="34"/>
                  </a:cubicBezTo>
                  <a:cubicBezTo>
                    <a:pt x="351" y="34"/>
                    <a:pt x="357" y="35"/>
                    <a:pt x="361" y="33"/>
                  </a:cubicBezTo>
                  <a:cubicBezTo>
                    <a:pt x="364" y="31"/>
                    <a:pt x="363" y="26"/>
                    <a:pt x="363" y="22"/>
                  </a:cubicBezTo>
                  <a:cubicBezTo>
                    <a:pt x="362" y="19"/>
                    <a:pt x="362" y="17"/>
                    <a:pt x="363" y="13"/>
                  </a:cubicBezTo>
                  <a:cubicBezTo>
                    <a:pt x="364" y="10"/>
                    <a:pt x="368" y="7"/>
                    <a:pt x="371" y="5"/>
                  </a:cubicBezTo>
                  <a:cubicBezTo>
                    <a:pt x="376" y="2"/>
                    <a:pt x="382" y="2"/>
                    <a:pt x="388" y="2"/>
                  </a:cubicBezTo>
                  <a:cubicBezTo>
                    <a:pt x="394" y="3"/>
                    <a:pt x="402" y="5"/>
                    <a:pt x="405" y="11"/>
                  </a:cubicBezTo>
                  <a:cubicBezTo>
                    <a:pt x="409" y="17"/>
                    <a:pt x="403" y="25"/>
                    <a:pt x="404" y="31"/>
                  </a:cubicBezTo>
                  <a:cubicBezTo>
                    <a:pt x="404" y="32"/>
                    <a:pt x="404" y="32"/>
                    <a:pt x="404" y="32"/>
                  </a:cubicBezTo>
                  <a:cubicBezTo>
                    <a:pt x="408" y="32"/>
                    <a:pt x="412" y="34"/>
                    <a:pt x="416" y="34"/>
                  </a:cubicBezTo>
                  <a:cubicBezTo>
                    <a:pt x="421" y="34"/>
                    <a:pt x="426" y="34"/>
                    <a:pt x="431" y="34"/>
                  </a:cubicBezTo>
                  <a:cubicBezTo>
                    <a:pt x="443" y="35"/>
                    <a:pt x="456" y="35"/>
                    <a:pt x="468" y="34"/>
                  </a:cubicBezTo>
                  <a:cubicBezTo>
                    <a:pt x="494" y="34"/>
                    <a:pt x="519" y="34"/>
                    <a:pt x="544" y="34"/>
                  </a:cubicBezTo>
                  <a:cubicBezTo>
                    <a:pt x="569" y="34"/>
                    <a:pt x="595" y="31"/>
                    <a:pt x="620" y="31"/>
                  </a:cubicBezTo>
                  <a:cubicBezTo>
                    <a:pt x="645" y="30"/>
                    <a:pt x="670" y="31"/>
                    <a:pt x="696" y="30"/>
                  </a:cubicBezTo>
                  <a:cubicBezTo>
                    <a:pt x="710" y="29"/>
                    <a:pt x="725" y="29"/>
                    <a:pt x="739" y="29"/>
                  </a:cubicBezTo>
                  <a:cubicBezTo>
                    <a:pt x="750" y="29"/>
                    <a:pt x="763" y="27"/>
                    <a:pt x="773" y="32"/>
                  </a:cubicBezTo>
                  <a:cubicBezTo>
                    <a:pt x="773" y="31"/>
                    <a:pt x="773" y="31"/>
                    <a:pt x="773" y="30"/>
                  </a:cubicBezTo>
                  <a:cubicBezTo>
                    <a:pt x="768" y="30"/>
                    <a:pt x="763" y="31"/>
                    <a:pt x="758" y="31"/>
                  </a:cubicBezTo>
                  <a:cubicBezTo>
                    <a:pt x="752" y="31"/>
                    <a:pt x="746" y="31"/>
                    <a:pt x="740" y="31"/>
                  </a:cubicBezTo>
                  <a:cubicBezTo>
                    <a:pt x="728" y="32"/>
                    <a:pt x="716" y="32"/>
                    <a:pt x="703" y="31"/>
                  </a:cubicBezTo>
                  <a:cubicBezTo>
                    <a:pt x="678" y="31"/>
                    <a:pt x="653" y="32"/>
                    <a:pt x="628" y="32"/>
                  </a:cubicBezTo>
                  <a:cubicBezTo>
                    <a:pt x="602" y="32"/>
                    <a:pt x="577" y="31"/>
                    <a:pt x="552" y="30"/>
                  </a:cubicBezTo>
                  <a:cubicBezTo>
                    <a:pt x="527" y="30"/>
                    <a:pt x="502" y="31"/>
                    <a:pt x="477" y="32"/>
                  </a:cubicBezTo>
                  <a:cubicBezTo>
                    <a:pt x="462" y="32"/>
                    <a:pt x="447" y="32"/>
                    <a:pt x="432" y="32"/>
                  </a:cubicBezTo>
                  <a:cubicBezTo>
                    <a:pt x="427" y="32"/>
                    <a:pt x="423" y="33"/>
                    <a:pt x="418" y="33"/>
                  </a:cubicBezTo>
                  <a:cubicBezTo>
                    <a:pt x="413" y="34"/>
                    <a:pt x="407" y="34"/>
                    <a:pt x="403" y="31"/>
                  </a:cubicBezTo>
                  <a:cubicBezTo>
                    <a:pt x="403" y="32"/>
                    <a:pt x="403" y="32"/>
                    <a:pt x="403" y="33"/>
                  </a:cubicBezTo>
                  <a:cubicBezTo>
                    <a:pt x="409" y="27"/>
                    <a:pt x="410" y="20"/>
                    <a:pt x="406" y="14"/>
                  </a:cubicBezTo>
                  <a:cubicBezTo>
                    <a:pt x="402" y="7"/>
                    <a:pt x="394" y="3"/>
                    <a:pt x="387" y="2"/>
                  </a:cubicBezTo>
                  <a:cubicBezTo>
                    <a:pt x="380" y="1"/>
                    <a:pt x="372" y="1"/>
                    <a:pt x="365" y="3"/>
                  </a:cubicBezTo>
                  <a:cubicBezTo>
                    <a:pt x="358" y="6"/>
                    <a:pt x="358" y="16"/>
                    <a:pt x="356" y="22"/>
                  </a:cubicBezTo>
                  <a:cubicBezTo>
                    <a:pt x="356" y="23"/>
                    <a:pt x="358" y="24"/>
                    <a:pt x="358" y="23"/>
                  </a:cubicBezTo>
                  <a:cubicBezTo>
                    <a:pt x="360" y="17"/>
                    <a:pt x="364" y="12"/>
                    <a:pt x="369" y="8"/>
                  </a:cubicBezTo>
                  <a:cubicBezTo>
                    <a:pt x="374" y="5"/>
                    <a:pt x="380" y="5"/>
                    <a:pt x="385" y="5"/>
                  </a:cubicBezTo>
                  <a:cubicBezTo>
                    <a:pt x="392" y="5"/>
                    <a:pt x="398" y="5"/>
                    <a:pt x="404" y="10"/>
                  </a:cubicBezTo>
                  <a:cubicBezTo>
                    <a:pt x="409" y="14"/>
                    <a:pt x="409" y="22"/>
                    <a:pt x="408" y="28"/>
                  </a:cubicBezTo>
                  <a:cubicBezTo>
                    <a:pt x="408" y="29"/>
                    <a:pt x="409" y="29"/>
                    <a:pt x="410" y="29"/>
                  </a:cubicBezTo>
                  <a:cubicBezTo>
                    <a:pt x="414" y="23"/>
                    <a:pt x="415" y="17"/>
                    <a:pt x="409" y="13"/>
                  </a:cubicBezTo>
                  <a:cubicBezTo>
                    <a:pt x="403" y="8"/>
                    <a:pt x="394" y="7"/>
                    <a:pt x="387" y="6"/>
                  </a:cubicBezTo>
                  <a:cubicBezTo>
                    <a:pt x="378" y="5"/>
                    <a:pt x="366" y="8"/>
                    <a:pt x="360" y="15"/>
                  </a:cubicBezTo>
                  <a:cubicBezTo>
                    <a:pt x="358" y="17"/>
                    <a:pt x="357" y="21"/>
                    <a:pt x="359" y="24"/>
                  </a:cubicBezTo>
                  <a:cubicBezTo>
                    <a:pt x="362" y="27"/>
                    <a:pt x="366" y="28"/>
                    <a:pt x="367" y="32"/>
                  </a:cubicBezTo>
                  <a:cubicBezTo>
                    <a:pt x="368" y="32"/>
                    <a:pt x="368" y="32"/>
                    <a:pt x="368" y="31"/>
                  </a:cubicBezTo>
                  <a:cubicBezTo>
                    <a:pt x="317" y="33"/>
                    <a:pt x="267" y="33"/>
                    <a:pt x="216" y="37"/>
                  </a:cubicBezTo>
                  <a:cubicBezTo>
                    <a:pt x="165" y="41"/>
                    <a:pt x="114" y="41"/>
                    <a:pt x="63" y="46"/>
                  </a:cubicBezTo>
                  <a:cubicBezTo>
                    <a:pt x="52" y="47"/>
                    <a:pt x="40" y="47"/>
                    <a:pt x="29" y="49"/>
                  </a:cubicBezTo>
                  <a:cubicBezTo>
                    <a:pt x="20" y="49"/>
                    <a:pt x="9" y="51"/>
                    <a:pt x="2" y="46"/>
                  </a:cubicBezTo>
                  <a:cubicBezTo>
                    <a:pt x="0" y="45"/>
                    <a:pt x="0" y="47"/>
                    <a:pt x="0" y="4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3" name="Freeform 606"/>
            <p:cNvSpPr/>
            <p:nvPr/>
          </p:nvSpPr>
          <p:spPr bwMode="auto">
            <a:xfrm>
              <a:off x="555" y="3397"/>
              <a:ext cx="1020" cy="78"/>
            </a:xfrm>
            <a:custGeom>
              <a:avLst/>
              <a:gdLst>
                <a:gd name="T0" fmla="*/ 789 w 789"/>
                <a:gd name="T1" fmla="*/ 37 h 60"/>
                <a:gd name="T2" fmla="*/ 785 w 789"/>
                <a:gd name="T3" fmla="*/ 45 h 60"/>
                <a:gd name="T4" fmla="*/ 785 w 789"/>
                <a:gd name="T5" fmla="*/ 30 h 60"/>
                <a:gd name="T6" fmla="*/ 756 w 789"/>
                <a:gd name="T7" fmla="*/ 29 h 60"/>
                <a:gd name="T8" fmla="*/ 680 w 789"/>
                <a:gd name="T9" fmla="*/ 31 h 60"/>
                <a:gd name="T10" fmla="*/ 527 w 789"/>
                <a:gd name="T11" fmla="*/ 34 h 60"/>
                <a:gd name="T12" fmla="*/ 451 w 789"/>
                <a:gd name="T13" fmla="*/ 36 h 60"/>
                <a:gd name="T14" fmla="*/ 432 w 789"/>
                <a:gd name="T15" fmla="*/ 38 h 60"/>
                <a:gd name="T16" fmla="*/ 407 w 789"/>
                <a:gd name="T17" fmla="*/ 3 h 60"/>
                <a:gd name="T18" fmla="*/ 355 w 789"/>
                <a:gd name="T19" fmla="*/ 20 h 60"/>
                <a:gd name="T20" fmla="*/ 357 w 789"/>
                <a:gd name="T21" fmla="*/ 35 h 60"/>
                <a:gd name="T22" fmla="*/ 279 w 789"/>
                <a:gd name="T23" fmla="*/ 38 h 60"/>
                <a:gd name="T24" fmla="*/ 123 w 789"/>
                <a:gd name="T25" fmla="*/ 41 h 60"/>
                <a:gd name="T26" fmla="*/ 14 w 789"/>
                <a:gd name="T27" fmla="*/ 44 h 60"/>
                <a:gd name="T28" fmla="*/ 10 w 789"/>
                <a:gd name="T29" fmla="*/ 60 h 60"/>
                <a:gd name="T30" fmla="*/ 4 w 789"/>
                <a:gd name="T31" fmla="*/ 51 h 60"/>
                <a:gd name="T32" fmla="*/ 27 w 789"/>
                <a:gd name="T33" fmla="*/ 49 h 60"/>
                <a:gd name="T34" fmla="*/ 126 w 789"/>
                <a:gd name="T35" fmla="*/ 45 h 60"/>
                <a:gd name="T36" fmla="*/ 242 w 789"/>
                <a:gd name="T37" fmla="*/ 40 h 60"/>
                <a:gd name="T38" fmla="*/ 320 w 789"/>
                <a:gd name="T39" fmla="*/ 41 h 60"/>
                <a:gd name="T40" fmla="*/ 354 w 789"/>
                <a:gd name="T41" fmla="*/ 37 h 60"/>
                <a:gd name="T42" fmla="*/ 283 w 789"/>
                <a:gd name="T43" fmla="*/ 39 h 60"/>
                <a:gd name="T44" fmla="*/ 206 w 789"/>
                <a:gd name="T45" fmla="*/ 40 h 60"/>
                <a:gd name="T46" fmla="*/ 51 w 789"/>
                <a:gd name="T47" fmla="*/ 46 h 60"/>
                <a:gd name="T48" fmla="*/ 6 w 789"/>
                <a:gd name="T49" fmla="*/ 47 h 60"/>
                <a:gd name="T50" fmla="*/ 10 w 789"/>
                <a:gd name="T51" fmla="*/ 60 h 60"/>
                <a:gd name="T52" fmla="*/ 6 w 789"/>
                <a:gd name="T53" fmla="*/ 47 h 60"/>
                <a:gd name="T54" fmla="*/ 52 w 789"/>
                <a:gd name="T55" fmla="*/ 44 h 60"/>
                <a:gd name="T56" fmla="*/ 207 w 789"/>
                <a:gd name="T57" fmla="*/ 44 h 60"/>
                <a:gd name="T58" fmla="*/ 350 w 789"/>
                <a:gd name="T59" fmla="*/ 40 h 60"/>
                <a:gd name="T60" fmla="*/ 356 w 789"/>
                <a:gd name="T61" fmla="*/ 21 h 60"/>
                <a:gd name="T62" fmla="*/ 400 w 789"/>
                <a:gd name="T63" fmla="*/ 3 h 60"/>
                <a:gd name="T64" fmla="*/ 430 w 789"/>
                <a:gd name="T65" fmla="*/ 38 h 60"/>
                <a:gd name="T66" fmla="*/ 447 w 789"/>
                <a:gd name="T67" fmla="*/ 38 h 60"/>
                <a:gd name="T68" fmla="*/ 503 w 789"/>
                <a:gd name="T69" fmla="*/ 37 h 60"/>
                <a:gd name="T70" fmla="*/ 657 w 789"/>
                <a:gd name="T71" fmla="*/ 33 h 60"/>
                <a:gd name="T72" fmla="*/ 772 w 789"/>
                <a:gd name="T73" fmla="*/ 30 h 60"/>
                <a:gd name="T74" fmla="*/ 785 w 789"/>
                <a:gd name="T75" fmla="*/ 45 h 60"/>
                <a:gd name="T76" fmla="*/ 789 w 789"/>
                <a:gd name="T77" fmla="*/ 38 h 60"/>
                <a:gd name="T78" fmla="*/ 787 w 789"/>
                <a:gd name="T79" fmla="*/ 4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89" h="60">
                  <a:moveTo>
                    <a:pt x="789" y="42"/>
                  </a:moveTo>
                  <a:cubicBezTo>
                    <a:pt x="789" y="40"/>
                    <a:pt x="789" y="39"/>
                    <a:pt x="789" y="37"/>
                  </a:cubicBezTo>
                  <a:cubicBezTo>
                    <a:pt x="789" y="36"/>
                    <a:pt x="788" y="36"/>
                    <a:pt x="787" y="37"/>
                  </a:cubicBezTo>
                  <a:cubicBezTo>
                    <a:pt x="785" y="39"/>
                    <a:pt x="785" y="42"/>
                    <a:pt x="785" y="45"/>
                  </a:cubicBezTo>
                  <a:cubicBezTo>
                    <a:pt x="785" y="47"/>
                    <a:pt x="787" y="47"/>
                    <a:pt x="787" y="45"/>
                  </a:cubicBezTo>
                  <a:cubicBezTo>
                    <a:pt x="787" y="40"/>
                    <a:pt x="789" y="34"/>
                    <a:pt x="785" y="30"/>
                  </a:cubicBezTo>
                  <a:cubicBezTo>
                    <a:pt x="782" y="28"/>
                    <a:pt x="778" y="28"/>
                    <a:pt x="775" y="28"/>
                  </a:cubicBezTo>
                  <a:cubicBezTo>
                    <a:pt x="769" y="28"/>
                    <a:pt x="763" y="29"/>
                    <a:pt x="756" y="29"/>
                  </a:cubicBezTo>
                  <a:cubicBezTo>
                    <a:pt x="744" y="30"/>
                    <a:pt x="731" y="31"/>
                    <a:pt x="719" y="31"/>
                  </a:cubicBezTo>
                  <a:cubicBezTo>
                    <a:pt x="706" y="32"/>
                    <a:pt x="693" y="31"/>
                    <a:pt x="680" y="31"/>
                  </a:cubicBezTo>
                  <a:cubicBezTo>
                    <a:pt x="655" y="31"/>
                    <a:pt x="629" y="32"/>
                    <a:pt x="604" y="32"/>
                  </a:cubicBezTo>
                  <a:cubicBezTo>
                    <a:pt x="578" y="33"/>
                    <a:pt x="552" y="33"/>
                    <a:pt x="527" y="34"/>
                  </a:cubicBezTo>
                  <a:cubicBezTo>
                    <a:pt x="509" y="35"/>
                    <a:pt x="492" y="35"/>
                    <a:pt x="475" y="35"/>
                  </a:cubicBezTo>
                  <a:cubicBezTo>
                    <a:pt x="467" y="36"/>
                    <a:pt x="459" y="36"/>
                    <a:pt x="451" y="36"/>
                  </a:cubicBezTo>
                  <a:cubicBezTo>
                    <a:pt x="444" y="35"/>
                    <a:pt x="437" y="35"/>
                    <a:pt x="431" y="37"/>
                  </a:cubicBezTo>
                  <a:cubicBezTo>
                    <a:pt x="431" y="37"/>
                    <a:pt x="432" y="37"/>
                    <a:pt x="432" y="38"/>
                  </a:cubicBezTo>
                  <a:cubicBezTo>
                    <a:pt x="431" y="29"/>
                    <a:pt x="434" y="20"/>
                    <a:pt x="429" y="13"/>
                  </a:cubicBezTo>
                  <a:cubicBezTo>
                    <a:pt x="424" y="6"/>
                    <a:pt x="415" y="4"/>
                    <a:pt x="407" y="3"/>
                  </a:cubicBezTo>
                  <a:cubicBezTo>
                    <a:pt x="394" y="0"/>
                    <a:pt x="379" y="0"/>
                    <a:pt x="367" y="6"/>
                  </a:cubicBezTo>
                  <a:cubicBezTo>
                    <a:pt x="361" y="9"/>
                    <a:pt x="356" y="14"/>
                    <a:pt x="355" y="20"/>
                  </a:cubicBezTo>
                  <a:cubicBezTo>
                    <a:pt x="354" y="23"/>
                    <a:pt x="355" y="26"/>
                    <a:pt x="356" y="29"/>
                  </a:cubicBezTo>
                  <a:cubicBezTo>
                    <a:pt x="357" y="31"/>
                    <a:pt x="357" y="33"/>
                    <a:pt x="357" y="35"/>
                  </a:cubicBezTo>
                  <a:cubicBezTo>
                    <a:pt x="356" y="39"/>
                    <a:pt x="352" y="38"/>
                    <a:pt x="350" y="38"/>
                  </a:cubicBezTo>
                  <a:cubicBezTo>
                    <a:pt x="326" y="35"/>
                    <a:pt x="302" y="37"/>
                    <a:pt x="279" y="38"/>
                  </a:cubicBezTo>
                  <a:cubicBezTo>
                    <a:pt x="253" y="40"/>
                    <a:pt x="227" y="42"/>
                    <a:pt x="201" y="42"/>
                  </a:cubicBezTo>
                  <a:cubicBezTo>
                    <a:pt x="175" y="42"/>
                    <a:pt x="149" y="41"/>
                    <a:pt x="123" y="41"/>
                  </a:cubicBezTo>
                  <a:cubicBezTo>
                    <a:pt x="97" y="41"/>
                    <a:pt x="71" y="42"/>
                    <a:pt x="46" y="42"/>
                  </a:cubicBezTo>
                  <a:cubicBezTo>
                    <a:pt x="35" y="42"/>
                    <a:pt x="25" y="44"/>
                    <a:pt x="14" y="44"/>
                  </a:cubicBezTo>
                  <a:cubicBezTo>
                    <a:pt x="10" y="44"/>
                    <a:pt x="1" y="44"/>
                    <a:pt x="2" y="51"/>
                  </a:cubicBezTo>
                  <a:cubicBezTo>
                    <a:pt x="4" y="54"/>
                    <a:pt x="7" y="57"/>
                    <a:pt x="10" y="60"/>
                  </a:cubicBezTo>
                  <a:cubicBezTo>
                    <a:pt x="10" y="59"/>
                    <a:pt x="11" y="58"/>
                    <a:pt x="11" y="58"/>
                  </a:cubicBezTo>
                  <a:cubicBezTo>
                    <a:pt x="8" y="56"/>
                    <a:pt x="5" y="54"/>
                    <a:pt x="4" y="51"/>
                  </a:cubicBezTo>
                  <a:cubicBezTo>
                    <a:pt x="1" y="47"/>
                    <a:pt x="12" y="49"/>
                    <a:pt x="14" y="49"/>
                  </a:cubicBezTo>
                  <a:cubicBezTo>
                    <a:pt x="18" y="50"/>
                    <a:pt x="23" y="49"/>
                    <a:pt x="27" y="49"/>
                  </a:cubicBezTo>
                  <a:cubicBezTo>
                    <a:pt x="34" y="49"/>
                    <a:pt x="41" y="48"/>
                    <a:pt x="47" y="48"/>
                  </a:cubicBezTo>
                  <a:cubicBezTo>
                    <a:pt x="73" y="47"/>
                    <a:pt x="100" y="46"/>
                    <a:pt x="126" y="45"/>
                  </a:cubicBezTo>
                  <a:cubicBezTo>
                    <a:pt x="152" y="44"/>
                    <a:pt x="177" y="43"/>
                    <a:pt x="203" y="42"/>
                  </a:cubicBezTo>
                  <a:cubicBezTo>
                    <a:pt x="216" y="42"/>
                    <a:pt x="229" y="41"/>
                    <a:pt x="242" y="40"/>
                  </a:cubicBezTo>
                  <a:cubicBezTo>
                    <a:pt x="255" y="39"/>
                    <a:pt x="267" y="40"/>
                    <a:pt x="280" y="41"/>
                  </a:cubicBezTo>
                  <a:cubicBezTo>
                    <a:pt x="293" y="42"/>
                    <a:pt x="307" y="42"/>
                    <a:pt x="320" y="41"/>
                  </a:cubicBezTo>
                  <a:cubicBezTo>
                    <a:pt x="331" y="40"/>
                    <a:pt x="343" y="42"/>
                    <a:pt x="354" y="39"/>
                  </a:cubicBezTo>
                  <a:cubicBezTo>
                    <a:pt x="355" y="39"/>
                    <a:pt x="355" y="37"/>
                    <a:pt x="354" y="37"/>
                  </a:cubicBezTo>
                  <a:cubicBezTo>
                    <a:pt x="343" y="40"/>
                    <a:pt x="331" y="38"/>
                    <a:pt x="320" y="39"/>
                  </a:cubicBezTo>
                  <a:cubicBezTo>
                    <a:pt x="308" y="40"/>
                    <a:pt x="295" y="40"/>
                    <a:pt x="283" y="39"/>
                  </a:cubicBezTo>
                  <a:cubicBezTo>
                    <a:pt x="270" y="38"/>
                    <a:pt x="258" y="37"/>
                    <a:pt x="245" y="38"/>
                  </a:cubicBezTo>
                  <a:cubicBezTo>
                    <a:pt x="232" y="39"/>
                    <a:pt x="220" y="40"/>
                    <a:pt x="206" y="40"/>
                  </a:cubicBezTo>
                  <a:cubicBezTo>
                    <a:pt x="181" y="41"/>
                    <a:pt x="155" y="42"/>
                    <a:pt x="129" y="42"/>
                  </a:cubicBezTo>
                  <a:cubicBezTo>
                    <a:pt x="103" y="44"/>
                    <a:pt x="77" y="45"/>
                    <a:pt x="51" y="46"/>
                  </a:cubicBezTo>
                  <a:cubicBezTo>
                    <a:pt x="41" y="47"/>
                    <a:pt x="32" y="47"/>
                    <a:pt x="23" y="47"/>
                  </a:cubicBezTo>
                  <a:cubicBezTo>
                    <a:pt x="17" y="48"/>
                    <a:pt x="12" y="47"/>
                    <a:pt x="6" y="47"/>
                  </a:cubicBezTo>
                  <a:cubicBezTo>
                    <a:pt x="4" y="47"/>
                    <a:pt x="0" y="48"/>
                    <a:pt x="1" y="52"/>
                  </a:cubicBezTo>
                  <a:cubicBezTo>
                    <a:pt x="3" y="55"/>
                    <a:pt x="7" y="58"/>
                    <a:pt x="10" y="60"/>
                  </a:cubicBezTo>
                  <a:cubicBezTo>
                    <a:pt x="11" y="60"/>
                    <a:pt x="12" y="59"/>
                    <a:pt x="11" y="58"/>
                  </a:cubicBezTo>
                  <a:cubicBezTo>
                    <a:pt x="9" y="56"/>
                    <a:pt x="1" y="50"/>
                    <a:pt x="6" y="47"/>
                  </a:cubicBezTo>
                  <a:cubicBezTo>
                    <a:pt x="9" y="45"/>
                    <a:pt x="15" y="46"/>
                    <a:pt x="18" y="46"/>
                  </a:cubicBezTo>
                  <a:cubicBezTo>
                    <a:pt x="29" y="46"/>
                    <a:pt x="40" y="44"/>
                    <a:pt x="52" y="44"/>
                  </a:cubicBezTo>
                  <a:cubicBezTo>
                    <a:pt x="77" y="44"/>
                    <a:pt x="103" y="43"/>
                    <a:pt x="129" y="43"/>
                  </a:cubicBezTo>
                  <a:cubicBezTo>
                    <a:pt x="155" y="43"/>
                    <a:pt x="181" y="44"/>
                    <a:pt x="207" y="44"/>
                  </a:cubicBezTo>
                  <a:cubicBezTo>
                    <a:pt x="233" y="44"/>
                    <a:pt x="259" y="42"/>
                    <a:pt x="285" y="40"/>
                  </a:cubicBezTo>
                  <a:cubicBezTo>
                    <a:pt x="306" y="38"/>
                    <a:pt x="328" y="37"/>
                    <a:pt x="350" y="40"/>
                  </a:cubicBezTo>
                  <a:cubicBezTo>
                    <a:pt x="355" y="41"/>
                    <a:pt x="360" y="38"/>
                    <a:pt x="359" y="32"/>
                  </a:cubicBezTo>
                  <a:cubicBezTo>
                    <a:pt x="358" y="28"/>
                    <a:pt x="356" y="25"/>
                    <a:pt x="356" y="21"/>
                  </a:cubicBezTo>
                  <a:cubicBezTo>
                    <a:pt x="356" y="18"/>
                    <a:pt x="359" y="14"/>
                    <a:pt x="362" y="11"/>
                  </a:cubicBezTo>
                  <a:cubicBezTo>
                    <a:pt x="371" y="2"/>
                    <a:pt x="388" y="3"/>
                    <a:pt x="400" y="3"/>
                  </a:cubicBezTo>
                  <a:cubicBezTo>
                    <a:pt x="409" y="4"/>
                    <a:pt x="418" y="6"/>
                    <a:pt x="425" y="12"/>
                  </a:cubicBezTo>
                  <a:cubicBezTo>
                    <a:pt x="433" y="18"/>
                    <a:pt x="430" y="29"/>
                    <a:pt x="430" y="38"/>
                  </a:cubicBezTo>
                  <a:cubicBezTo>
                    <a:pt x="430" y="38"/>
                    <a:pt x="431" y="39"/>
                    <a:pt x="431" y="39"/>
                  </a:cubicBezTo>
                  <a:cubicBezTo>
                    <a:pt x="437" y="37"/>
                    <a:pt x="442" y="37"/>
                    <a:pt x="447" y="38"/>
                  </a:cubicBezTo>
                  <a:cubicBezTo>
                    <a:pt x="453" y="38"/>
                    <a:pt x="459" y="38"/>
                    <a:pt x="464" y="38"/>
                  </a:cubicBezTo>
                  <a:cubicBezTo>
                    <a:pt x="477" y="37"/>
                    <a:pt x="490" y="37"/>
                    <a:pt x="503" y="37"/>
                  </a:cubicBezTo>
                  <a:cubicBezTo>
                    <a:pt x="529" y="36"/>
                    <a:pt x="555" y="35"/>
                    <a:pt x="581" y="35"/>
                  </a:cubicBezTo>
                  <a:cubicBezTo>
                    <a:pt x="606" y="35"/>
                    <a:pt x="632" y="34"/>
                    <a:pt x="657" y="33"/>
                  </a:cubicBezTo>
                  <a:cubicBezTo>
                    <a:pt x="683" y="33"/>
                    <a:pt x="709" y="34"/>
                    <a:pt x="734" y="33"/>
                  </a:cubicBezTo>
                  <a:cubicBezTo>
                    <a:pt x="747" y="32"/>
                    <a:pt x="760" y="30"/>
                    <a:pt x="772" y="30"/>
                  </a:cubicBezTo>
                  <a:cubicBezTo>
                    <a:pt x="776" y="30"/>
                    <a:pt x="783" y="29"/>
                    <a:pt x="785" y="34"/>
                  </a:cubicBezTo>
                  <a:cubicBezTo>
                    <a:pt x="787" y="37"/>
                    <a:pt x="785" y="42"/>
                    <a:pt x="785" y="45"/>
                  </a:cubicBezTo>
                  <a:cubicBezTo>
                    <a:pt x="786" y="45"/>
                    <a:pt x="787" y="45"/>
                    <a:pt x="787" y="45"/>
                  </a:cubicBezTo>
                  <a:cubicBezTo>
                    <a:pt x="787" y="42"/>
                    <a:pt x="787" y="40"/>
                    <a:pt x="789" y="38"/>
                  </a:cubicBezTo>
                  <a:cubicBezTo>
                    <a:pt x="788" y="38"/>
                    <a:pt x="788" y="38"/>
                    <a:pt x="787" y="38"/>
                  </a:cubicBezTo>
                  <a:cubicBezTo>
                    <a:pt x="787" y="39"/>
                    <a:pt x="787" y="40"/>
                    <a:pt x="787" y="42"/>
                  </a:cubicBezTo>
                  <a:cubicBezTo>
                    <a:pt x="787" y="43"/>
                    <a:pt x="789" y="43"/>
                    <a:pt x="789" y="4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9" name="Group 808"/>
          <p:cNvGrpSpPr/>
          <p:nvPr/>
        </p:nvGrpSpPr>
        <p:grpSpPr bwMode="auto">
          <a:xfrm>
            <a:off x="862013" y="774701"/>
            <a:ext cx="10463212" cy="4740275"/>
            <a:chOff x="543" y="488"/>
            <a:chExt cx="6591" cy="2986"/>
          </a:xfrm>
        </p:grpSpPr>
        <p:sp>
          <p:nvSpPr>
            <p:cNvPr id="1434" name="Freeform 608"/>
            <p:cNvSpPr/>
            <p:nvPr/>
          </p:nvSpPr>
          <p:spPr bwMode="auto">
            <a:xfrm>
              <a:off x="1046" y="3399"/>
              <a:ext cx="523" cy="57"/>
            </a:xfrm>
            <a:custGeom>
              <a:avLst/>
              <a:gdLst>
                <a:gd name="T0" fmla="*/ 396 w 405"/>
                <a:gd name="T1" fmla="*/ 43 h 44"/>
                <a:gd name="T2" fmla="*/ 405 w 405"/>
                <a:gd name="T3" fmla="*/ 37 h 44"/>
                <a:gd name="T4" fmla="*/ 405 w 405"/>
                <a:gd name="T5" fmla="*/ 36 h 44"/>
                <a:gd name="T6" fmla="*/ 395 w 405"/>
                <a:gd name="T7" fmla="*/ 33 h 44"/>
                <a:gd name="T8" fmla="*/ 383 w 405"/>
                <a:gd name="T9" fmla="*/ 33 h 44"/>
                <a:gd name="T10" fmla="*/ 347 w 405"/>
                <a:gd name="T11" fmla="*/ 34 h 44"/>
                <a:gd name="T12" fmla="*/ 308 w 405"/>
                <a:gd name="T13" fmla="*/ 32 h 44"/>
                <a:gd name="T14" fmla="*/ 268 w 405"/>
                <a:gd name="T15" fmla="*/ 31 h 44"/>
                <a:gd name="T16" fmla="*/ 188 w 405"/>
                <a:gd name="T17" fmla="*/ 32 h 44"/>
                <a:gd name="T18" fmla="*/ 149 w 405"/>
                <a:gd name="T19" fmla="*/ 34 h 44"/>
                <a:gd name="T20" fmla="*/ 110 w 405"/>
                <a:gd name="T21" fmla="*/ 37 h 44"/>
                <a:gd name="T22" fmla="*/ 49 w 405"/>
                <a:gd name="T23" fmla="*/ 36 h 44"/>
                <a:gd name="T24" fmla="*/ 50 w 405"/>
                <a:gd name="T25" fmla="*/ 37 h 44"/>
                <a:gd name="T26" fmla="*/ 48 w 405"/>
                <a:gd name="T27" fmla="*/ 21 h 44"/>
                <a:gd name="T28" fmla="*/ 35 w 405"/>
                <a:gd name="T29" fmla="*/ 7 h 44"/>
                <a:gd name="T30" fmla="*/ 1 w 405"/>
                <a:gd name="T31" fmla="*/ 7 h 44"/>
                <a:gd name="T32" fmla="*/ 2 w 405"/>
                <a:gd name="T33" fmla="*/ 8 h 44"/>
                <a:gd name="T34" fmla="*/ 34 w 405"/>
                <a:gd name="T35" fmla="*/ 8 h 44"/>
                <a:gd name="T36" fmla="*/ 46 w 405"/>
                <a:gd name="T37" fmla="*/ 21 h 44"/>
                <a:gd name="T38" fmla="*/ 48 w 405"/>
                <a:gd name="T39" fmla="*/ 37 h 44"/>
                <a:gd name="T40" fmla="*/ 49 w 405"/>
                <a:gd name="T41" fmla="*/ 38 h 44"/>
                <a:gd name="T42" fmla="*/ 124 w 405"/>
                <a:gd name="T43" fmla="*/ 37 h 44"/>
                <a:gd name="T44" fmla="*/ 204 w 405"/>
                <a:gd name="T45" fmla="*/ 34 h 44"/>
                <a:gd name="T46" fmla="*/ 283 w 405"/>
                <a:gd name="T47" fmla="*/ 33 h 44"/>
                <a:gd name="T48" fmla="*/ 362 w 405"/>
                <a:gd name="T49" fmla="*/ 36 h 44"/>
                <a:gd name="T50" fmla="*/ 386 w 405"/>
                <a:gd name="T51" fmla="*/ 35 h 44"/>
                <a:gd name="T52" fmla="*/ 395 w 405"/>
                <a:gd name="T53" fmla="*/ 34 h 44"/>
                <a:gd name="T54" fmla="*/ 403 w 405"/>
                <a:gd name="T55" fmla="*/ 37 h 44"/>
                <a:gd name="T56" fmla="*/ 403 w 405"/>
                <a:gd name="T57" fmla="*/ 36 h 44"/>
                <a:gd name="T58" fmla="*/ 396 w 405"/>
                <a:gd name="T59" fmla="*/ 42 h 44"/>
                <a:gd name="T60" fmla="*/ 396 w 405"/>
                <a:gd name="T61" fmla="*/ 4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05" h="44">
                  <a:moveTo>
                    <a:pt x="396" y="43"/>
                  </a:moveTo>
                  <a:cubicBezTo>
                    <a:pt x="400" y="42"/>
                    <a:pt x="403" y="40"/>
                    <a:pt x="405" y="37"/>
                  </a:cubicBezTo>
                  <a:cubicBezTo>
                    <a:pt x="405" y="37"/>
                    <a:pt x="405" y="36"/>
                    <a:pt x="405" y="36"/>
                  </a:cubicBezTo>
                  <a:cubicBezTo>
                    <a:pt x="402" y="33"/>
                    <a:pt x="399" y="33"/>
                    <a:pt x="395" y="33"/>
                  </a:cubicBezTo>
                  <a:cubicBezTo>
                    <a:pt x="391" y="32"/>
                    <a:pt x="387" y="33"/>
                    <a:pt x="383" y="33"/>
                  </a:cubicBezTo>
                  <a:cubicBezTo>
                    <a:pt x="371" y="34"/>
                    <a:pt x="359" y="34"/>
                    <a:pt x="347" y="34"/>
                  </a:cubicBezTo>
                  <a:cubicBezTo>
                    <a:pt x="334" y="33"/>
                    <a:pt x="321" y="32"/>
                    <a:pt x="308" y="32"/>
                  </a:cubicBezTo>
                  <a:cubicBezTo>
                    <a:pt x="295" y="31"/>
                    <a:pt x="282" y="31"/>
                    <a:pt x="268" y="31"/>
                  </a:cubicBezTo>
                  <a:cubicBezTo>
                    <a:pt x="242" y="30"/>
                    <a:pt x="215" y="31"/>
                    <a:pt x="188" y="32"/>
                  </a:cubicBezTo>
                  <a:cubicBezTo>
                    <a:pt x="175" y="33"/>
                    <a:pt x="162" y="33"/>
                    <a:pt x="149" y="34"/>
                  </a:cubicBezTo>
                  <a:cubicBezTo>
                    <a:pt x="136" y="35"/>
                    <a:pt x="123" y="36"/>
                    <a:pt x="110" y="37"/>
                  </a:cubicBezTo>
                  <a:cubicBezTo>
                    <a:pt x="90" y="38"/>
                    <a:pt x="69" y="38"/>
                    <a:pt x="49" y="36"/>
                  </a:cubicBezTo>
                  <a:cubicBezTo>
                    <a:pt x="49" y="37"/>
                    <a:pt x="50" y="37"/>
                    <a:pt x="50" y="37"/>
                  </a:cubicBezTo>
                  <a:cubicBezTo>
                    <a:pt x="50" y="32"/>
                    <a:pt x="50" y="26"/>
                    <a:pt x="48" y="21"/>
                  </a:cubicBezTo>
                  <a:cubicBezTo>
                    <a:pt x="46" y="15"/>
                    <a:pt x="41" y="10"/>
                    <a:pt x="35" y="7"/>
                  </a:cubicBezTo>
                  <a:cubicBezTo>
                    <a:pt x="25" y="0"/>
                    <a:pt x="13" y="5"/>
                    <a:pt x="1" y="7"/>
                  </a:cubicBezTo>
                  <a:cubicBezTo>
                    <a:pt x="0" y="7"/>
                    <a:pt x="1" y="9"/>
                    <a:pt x="2" y="8"/>
                  </a:cubicBezTo>
                  <a:cubicBezTo>
                    <a:pt x="12" y="7"/>
                    <a:pt x="23" y="2"/>
                    <a:pt x="34" y="8"/>
                  </a:cubicBezTo>
                  <a:cubicBezTo>
                    <a:pt x="39" y="11"/>
                    <a:pt x="44" y="16"/>
                    <a:pt x="46" y="21"/>
                  </a:cubicBezTo>
                  <a:cubicBezTo>
                    <a:pt x="48" y="26"/>
                    <a:pt x="48" y="32"/>
                    <a:pt x="48" y="37"/>
                  </a:cubicBezTo>
                  <a:cubicBezTo>
                    <a:pt x="48" y="38"/>
                    <a:pt x="49" y="38"/>
                    <a:pt x="49" y="38"/>
                  </a:cubicBezTo>
                  <a:cubicBezTo>
                    <a:pt x="74" y="41"/>
                    <a:pt x="99" y="39"/>
                    <a:pt x="124" y="37"/>
                  </a:cubicBezTo>
                  <a:cubicBezTo>
                    <a:pt x="151" y="36"/>
                    <a:pt x="177" y="35"/>
                    <a:pt x="204" y="34"/>
                  </a:cubicBezTo>
                  <a:cubicBezTo>
                    <a:pt x="230" y="33"/>
                    <a:pt x="257" y="32"/>
                    <a:pt x="283" y="33"/>
                  </a:cubicBezTo>
                  <a:cubicBezTo>
                    <a:pt x="310" y="33"/>
                    <a:pt x="336" y="35"/>
                    <a:pt x="362" y="36"/>
                  </a:cubicBezTo>
                  <a:cubicBezTo>
                    <a:pt x="370" y="36"/>
                    <a:pt x="378" y="35"/>
                    <a:pt x="386" y="35"/>
                  </a:cubicBezTo>
                  <a:cubicBezTo>
                    <a:pt x="389" y="34"/>
                    <a:pt x="392" y="34"/>
                    <a:pt x="395" y="34"/>
                  </a:cubicBezTo>
                  <a:cubicBezTo>
                    <a:pt x="398" y="35"/>
                    <a:pt x="401" y="35"/>
                    <a:pt x="403" y="37"/>
                  </a:cubicBezTo>
                  <a:cubicBezTo>
                    <a:pt x="403" y="37"/>
                    <a:pt x="403" y="37"/>
                    <a:pt x="403" y="36"/>
                  </a:cubicBezTo>
                  <a:cubicBezTo>
                    <a:pt x="401" y="39"/>
                    <a:pt x="398" y="40"/>
                    <a:pt x="396" y="42"/>
                  </a:cubicBezTo>
                  <a:cubicBezTo>
                    <a:pt x="394" y="42"/>
                    <a:pt x="395" y="44"/>
                    <a:pt x="396" y="4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5" name="Freeform 609"/>
            <p:cNvSpPr/>
            <p:nvPr/>
          </p:nvSpPr>
          <p:spPr bwMode="auto">
            <a:xfrm>
              <a:off x="1557" y="3452"/>
              <a:ext cx="3" cy="4"/>
            </a:xfrm>
            <a:custGeom>
              <a:avLst/>
              <a:gdLst>
                <a:gd name="T0" fmla="*/ 2 w 3"/>
                <a:gd name="T1" fmla="*/ 3 h 3"/>
                <a:gd name="T2" fmla="*/ 2 w 3"/>
                <a:gd name="T3" fmla="*/ 0 h 3"/>
                <a:gd name="T4" fmla="*/ 2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3"/>
                    <a:pt x="3" y="0"/>
                    <a:pt x="2" y="0"/>
                  </a:cubicBezTo>
                  <a:cubicBezTo>
                    <a:pt x="0" y="0"/>
                    <a:pt x="0" y="2"/>
                    <a:pt x="2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6" name="Freeform 610"/>
            <p:cNvSpPr/>
            <p:nvPr/>
          </p:nvSpPr>
          <p:spPr bwMode="auto">
            <a:xfrm>
              <a:off x="1016" y="3401"/>
              <a:ext cx="550" cy="57"/>
            </a:xfrm>
            <a:custGeom>
              <a:avLst/>
              <a:gdLst>
                <a:gd name="T0" fmla="*/ 403 w 425"/>
                <a:gd name="T1" fmla="*/ 41 h 44"/>
                <a:gd name="T2" fmla="*/ 407 w 425"/>
                <a:gd name="T3" fmla="*/ 32 h 44"/>
                <a:gd name="T4" fmla="*/ 407 w 425"/>
                <a:gd name="T5" fmla="*/ 33 h 44"/>
                <a:gd name="T6" fmla="*/ 369 w 425"/>
                <a:gd name="T7" fmla="*/ 42 h 44"/>
                <a:gd name="T8" fmla="*/ 391 w 425"/>
                <a:gd name="T9" fmla="*/ 31 h 44"/>
                <a:gd name="T10" fmla="*/ 360 w 425"/>
                <a:gd name="T11" fmla="*/ 34 h 44"/>
                <a:gd name="T12" fmla="*/ 351 w 425"/>
                <a:gd name="T13" fmla="*/ 33 h 44"/>
                <a:gd name="T14" fmla="*/ 310 w 425"/>
                <a:gd name="T15" fmla="*/ 35 h 44"/>
                <a:gd name="T16" fmla="*/ 321 w 425"/>
                <a:gd name="T17" fmla="*/ 30 h 44"/>
                <a:gd name="T18" fmla="*/ 288 w 425"/>
                <a:gd name="T19" fmla="*/ 31 h 44"/>
                <a:gd name="T20" fmla="*/ 283 w 425"/>
                <a:gd name="T21" fmla="*/ 32 h 44"/>
                <a:gd name="T22" fmla="*/ 226 w 425"/>
                <a:gd name="T23" fmla="*/ 40 h 44"/>
                <a:gd name="T24" fmla="*/ 193 w 425"/>
                <a:gd name="T25" fmla="*/ 40 h 44"/>
                <a:gd name="T26" fmla="*/ 184 w 425"/>
                <a:gd name="T27" fmla="*/ 37 h 44"/>
                <a:gd name="T28" fmla="*/ 187 w 425"/>
                <a:gd name="T29" fmla="*/ 31 h 44"/>
                <a:gd name="T30" fmla="*/ 131 w 425"/>
                <a:gd name="T31" fmla="*/ 42 h 44"/>
                <a:gd name="T32" fmla="*/ 132 w 425"/>
                <a:gd name="T33" fmla="*/ 41 h 44"/>
                <a:gd name="T34" fmla="*/ 86 w 425"/>
                <a:gd name="T35" fmla="*/ 41 h 44"/>
                <a:gd name="T36" fmla="*/ 92 w 425"/>
                <a:gd name="T37" fmla="*/ 35 h 44"/>
                <a:gd name="T38" fmla="*/ 61 w 425"/>
                <a:gd name="T39" fmla="*/ 37 h 44"/>
                <a:gd name="T40" fmla="*/ 62 w 425"/>
                <a:gd name="T41" fmla="*/ 21 h 44"/>
                <a:gd name="T42" fmla="*/ 67 w 425"/>
                <a:gd name="T43" fmla="*/ 14 h 44"/>
                <a:gd name="T44" fmla="*/ 63 w 425"/>
                <a:gd name="T45" fmla="*/ 18 h 44"/>
                <a:gd name="T46" fmla="*/ 40 w 425"/>
                <a:gd name="T47" fmla="*/ 6 h 44"/>
                <a:gd name="T48" fmla="*/ 44 w 425"/>
                <a:gd name="T49" fmla="*/ 8 h 44"/>
                <a:gd name="T50" fmla="*/ 49 w 425"/>
                <a:gd name="T51" fmla="*/ 2 h 44"/>
                <a:gd name="T52" fmla="*/ 26 w 425"/>
                <a:gd name="T53" fmla="*/ 1 h 44"/>
                <a:gd name="T54" fmla="*/ 5 w 425"/>
                <a:gd name="T55" fmla="*/ 12 h 44"/>
                <a:gd name="T56" fmla="*/ 10 w 425"/>
                <a:gd name="T57" fmla="*/ 14 h 44"/>
                <a:gd name="T58" fmla="*/ 4 w 425"/>
                <a:gd name="T59" fmla="*/ 32 h 44"/>
                <a:gd name="T60" fmla="*/ 4 w 425"/>
                <a:gd name="T61" fmla="*/ 21 h 44"/>
                <a:gd name="T62" fmla="*/ 6 w 425"/>
                <a:gd name="T63" fmla="*/ 20 h 44"/>
                <a:gd name="T64" fmla="*/ 5 w 425"/>
                <a:gd name="T65" fmla="*/ 33 h 44"/>
                <a:gd name="T66" fmla="*/ 8 w 425"/>
                <a:gd name="T67" fmla="*/ 14 h 44"/>
                <a:gd name="T68" fmla="*/ 13 w 425"/>
                <a:gd name="T69" fmla="*/ 12 h 44"/>
                <a:gd name="T70" fmla="*/ 12 w 425"/>
                <a:gd name="T71" fmla="*/ 9 h 44"/>
                <a:gd name="T72" fmla="*/ 19 w 425"/>
                <a:gd name="T73" fmla="*/ 9 h 44"/>
                <a:gd name="T74" fmla="*/ 52 w 425"/>
                <a:gd name="T75" fmla="*/ 7 h 44"/>
                <a:gd name="T76" fmla="*/ 58 w 425"/>
                <a:gd name="T77" fmla="*/ 9 h 44"/>
                <a:gd name="T78" fmla="*/ 65 w 425"/>
                <a:gd name="T79" fmla="*/ 28 h 44"/>
                <a:gd name="T80" fmla="*/ 61 w 425"/>
                <a:gd name="T81" fmla="*/ 27 h 44"/>
                <a:gd name="T82" fmla="*/ 70 w 425"/>
                <a:gd name="T83" fmla="*/ 19 h 44"/>
                <a:gd name="T84" fmla="*/ 60 w 425"/>
                <a:gd name="T85" fmla="*/ 27 h 44"/>
                <a:gd name="T86" fmla="*/ 67 w 425"/>
                <a:gd name="T87" fmla="*/ 37 h 44"/>
                <a:gd name="T88" fmla="*/ 88 w 425"/>
                <a:gd name="T89" fmla="*/ 37 h 44"/>
                <a:gd name="T90" fmla="*/ 123 w 425"/>
                <a:gd name="T91" fmla="*/ 34 h 44"/>
                <a:gd name="T92" fmla="*/ 118 w 425"/>
                <a:gd name="T93" fmla="*/ 44 h 44"/>
                <a:gd name="T94" fmla="*/ 150 w 425"/>
                <a:gd name="T95" fmla="*/ 35 h 44"/>
                <a:gd name="T96" fmla="*/ 162 w 425"/>
                <a:gd name="T97" fmla="*/ 42 h 44"/>
                <a:gd name="T98" fmla="*/ 225 w 425"/>
                <a:gd name="T99" fmla="*/ 32 h 44"/>
                <a:gd name="T100" fmla="*/ 208 w 425"/>
                <a:gd name="T101" fmla="*/ 39 h 44"/>
                <a:gd name="T102" fmla="*/ 270 w 425"/>
                <a:gd name="T103" fmla="*/ 30 h 44"/>
                <a:gd name="T104" fmla="*/ 295 w 425"/>
                <a:gd name="T105" fmla="*/ 32 h 44"/>
                <a:gd name="T106" fmla="*/ 293 w 425"/>
                <a:gd name="T107" fmla="*/ 36 h 44"/>
                <a:gd name="T108" fmla="*/ 297 w 425"/>
                <a:gd name="T109" fmla="*/ 39 h 44"/>
                <a:gd name="T110" fmla="*/ 343 w 425"/>
                <a:gd name="T111" fmla="*/ 32 h 44"/>
                <a:gd name="T112" fmla="*/ 361 w 425"/>
                <a:gd name="T113" fmla="*/ 34 h 44"/>
                <a:gd name="T114" fmla="*/ 366 w 425"/>
                <a:gd name="T115" fmla="*/ 36 h 44"/>
                <a:gd name="T116" fmla="*/ 363 w 425"/>
                <a:gd name="T117" fmla="*/ 39 h 44"/>
                <a:gd name="T118" fmla="*/ 403 w 425"/>
                <a:gd name="T119" fmla="*/ 33 h 44"/>
                <a:gd name="T120" fmla="*/ 390 w 425"/>
                <a:gd name="T121" fmla="*/ 40 h 44"/>
                <a:gd name="T122" fmla="*/ 422 w 425"/>
                <a:gd name="T123" fmla="*/ 31 h 44"/>
                <a:gd name="T124" fmla="*/ 421 w 425"/>
                <a:gd name="T125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5" h="44">
                  <a:moveTo>
                    <a:pt x="419" y="40"/>
                  </a:moveTo>
                  <a:cubicBezTo>
                    <a:pt x="417" y="39"/>
                    <a:pt x="415" y="38"/>
                    <a:pt x="412" y="38"/>
                  </a:cubicBezTo>
                  <a:cubicBezTo>
                    <a:pt x="412" y="39"/>
                    <a:pt x="413" y="39"/>
                    <a:pt x="413" y="40"/>
                  </a:cubicBezTo>
                  <a:cubicBezTo>
                    <a:pt x="415" y="39"/>
                    <a:pt x="419" y="39"/>
                    <a:pt x="422" y="37"/>
                  </a:cubicBezTo>
                  <a:cubicBezTo>
                    <a:pt x="423" y="37"/>
                    <a:pt x="422" y="35"/>
                    <a:pt x="421" y="36"/>
                  </a:cubicBezTo>
                  <a:cubicBezTo>
                    <a:pt x="415" y="36"/>
                    <a:pt x="409" y="40"/>
                    <a:pt x="402" y="39"/>
                  </a:cubicBezTo>
                  <a:cubicBezTo>
                    <a:pt x="402" y="40"/>
                    <a:pt x="403" y="41"/>
                    <a:pt x="403" y="41"/>
                  </a:cubicBezTo>
                  <a:cubicBezTo>
                    <a:pt x="409" y="37"/>
                    <a:pt x="417" y="38"/>
                    <a:pt x="424" y="35"/>
                  </a:cubicBezTo>
                  <a:cubicBezTo>
                    <a:pt x="425" y="34"/>
                    <a:pt x="424" y="33"/>
                    <a:pt x="424" y="33"/>
                  </a:cubicBezTo>
                  <a:cubicBezTo>
                    <a:pt x="417" y="31"/>
                    <a:pt x="410" y="34"/>
                    <a:pt x="404" y="36"/>
                  </a:cubicBezTo>
                  <a:cubicBezTo>
                    <a:pt x="403" y="36"/>
                    <a:pt x="403" y="38"/>
                    <a:pt x="404" y="38"/>
                  </a:cubicBezTo>
                  <a:cubicBezTo>
                    <a:pt x="411" y="38"/>
                    <a:pt x="417" y="36"/>
                    <a:pt x="422" y="32"/>
                  </a:cubicBezTo>
                  <a:cubicBezTo>
                    <a:pt x="423" y="32"/>
                    <a:pt x="423" y="31"/>
                    <a:pt x="422" y="30"/>
                  </a:cubicBezTo>
                  <a:cubicBezTo>
                    <a:pt x="417" y="30"/>
                    <a:pt x="412" y="31"/>
                    <a:pt x="407" y="32"/>
                  </a:cubicBezTo>
                  <a:cubicBezTo>
                    <a:pt x="403" y="33"/>
                    <a:pt x="398" y="35"/>
                    <a:pt x="394" y="38"/>
                  </a:cubicBezTo>
                  <a:cubicBezTo>
                    <a:pt x="393" y="38"/>
                    <a:pt x="394" y="39"/>
                    <a:pt x="395" y="39"/>
                  </a:cubicBezTo>
                  <a:cubicBezTo>
                    <a:pt x="402" y="39"/>
                    <a:pt x="409" y="36"/>
                    <a:pt x="415" y="32"/>
                  </a:cubicBezTo>
                  <a:cubicBezTo>
                    <a:pt x="415" y="31"/>
                    <a:pt x="415" y="30"/>
                    <a:pt x="414" y="30"/>
                  </a:cubicBezTo>
                  <a:cubicBezTo>
                    <a:pt x="405" y="30"/>
                    <a:pt x="397" y="35"/>
                    <a:pt x="389" y="39"/>
                  </a:cubicBezTo>
                  <a:cubicBezTo>
                    <a:pt x="388" y="39"/>
                    <a:pt x="389" y="41"/>
                    <a:pt x="390" y="40"/>
                  </a:cubicBezTo>
                  <a:cubicBezTo>
                    <a:pt x="396" y="39"/>
                    <a:pt x="402" y="37"/>
                    <a:pt x="407" y="33"/>
                  </a:cubicBezTo>
                  <a:cubicBezTo>
                    <a:pt x="407" y="32"/>
                    <a:pt x="407" y="31"/>
                    <a:pt x="406" y="31"/>
                  </a:cubicBezTo>
                  <a:cubicBezTo>
                    <a:pt x="397" y="30"/>
                    <a:pt x="389" y="35"/>
                    <a:pt x="381" y="37"/>
                  </a:cubicBezTo>
                  <a:cubicBezTo>
                    <a:pt x="380" y="38"/>
                    <a:pt x="380" y="39"/>
                    <a:pt x="382" y="39"/>
                  </a:cubicBezTo>
                  <a:cubicBezTo>
                    <a:pt x="389" y="38"/>
                    <a:pt x="396" y="36"/>
                    <a:pt x="403" y="33"/>
                  </a:cubicBezTo>
                  <a:cubicBezTo>
                    <a:pt x="404" y="32"/>
                    <a:pt x="403" y="31"/>
                    <a:pt x="402" y="31"/>
                  </a:cubicBezTo>
                  <a:cubicBezTo>
                    <a:pt x="391" y="33"/>
                    <a:pt x="380" y="36"/>
                    <a:pt x="368" y="39"/>
                  </a:cubicBezTo>
                  <a:cubicBezTo>
                    <a:pt x="367" y="40"/>
                    <a:pt x="368" y="42"/>
                    <a:pt x="369" y="42"/>
                  </a:cubicBezTo>
                  <a:cubicBezTo>
                    <a:pt x="374" y="41"/>
                    <a:pt x="379" y="39"/>
                    <a:pt x="383" y="38"/>
                  </a:cubicBezTo>
                  <a:cubicBezTo>
                    <a:pt x="388" y="37"/>
                    <a:pt x="392" y="35"/>
                    <a:pt x="396" y="32"/>
                  </a:cubicBezTo>
                  <a:cubicBezTo>
                    <a:pt x="397" y="31"/>
                    <a:pt x="396" y="30"/>
                    <a:pt x="395" y="30"/>
                  </a:cubicBezTo>
                  <a:cubicBezTo>
                    <a:pt x="390" y="29"/>
                    <a:pt x="384" y="30"/>
                    <a:pt x="379" y="32"/>
                  </a:cubicBezTo>
                  <a:cubicBezTo>
                    <a:pt x="373" y="33"/>
                    <a:pt x="367" y="35"/>
                    <a:pt x="362" y="38"/>
                  </a:cubicBezTo>
                  <a:cubicBezTo>
                    <a:pt x="361" y="38"/>
                    <a:pt x="361" y="40"/>
                    <a:pt x="362" y="39"/>
                  </a:cubicBezTo>
                  <a:cubicBezTo>
                    <a:pt x="372" y="39"/>
                    <a:pt x="382" y="36"/>
                    <a:pt x="391" y="31"/>
                  </a:cubicBezTo>
                  <a:cubicBezTo>
                    <a:pt x="391" y="30"/>
                    <a:pt x="391" y="29"/>
                    <a:pt x="391" y="29"/>
                  </a:cubicBezTo>
                  <a:cubicBezTo>
                    <a:pt x="377" y="27"/>
                    <a:pt x="365" y="35"/>
                    <a:pt x="352" y="38"/>
                  </a:cubicBezTo>
                  <a:cubicBezTo>
                    <a:pt x="351" y="39"/>
                    <a:pt x="352" y="40"/>
                    <a:pt x="353" y="40"/>
                  </a:cubicBezTo>
                  <a:cubicBezTo>
                    <a:pt x="357" y="40"/>
                    <a:pt x="362" y="39"/>
                    <a:pt x="366" y="38"/>
                  </a:cubicBezTo>
                  <a:cubicBezTo>
                    <a:pt x="370" y="37"/>
                    <a:pt x="375" y="36"/>
                    <a:pt x="379" y="33"/>
                  </a:cubicBezTo>
                  <a:cubicBezTo>
                    <a:pt x="379" y="33"/>
                    <a:pt x="379" y="32"/>
                    <a:pt x="379" y="32"/>
                  </a:cubicBezTo>
                  <a:cubicBezTo>
                    <a:pt x="372" y="30"/>
                    <a:pt x="366" y="32"/>
                    <a:pt x="360" y="34"/>
                  </a:cubicBezTo>
                  <a:cubicBezTo>
                    <a:pt x="354" y="36"/>
                    <a:pt x="347" y="39"/>
                    <a:pt x="341" y="41"/>
                  </a:cubicBezTo>
                  <a:cubicBezTo>
                    <a:pt x="341" y="41"/>
                    <a:pt x="341" y="42"/>
                    <a:pt x="341" y="42"/>
                  </a:cubicBezTo>
                  <a:cubicBezTo>
                    <a:pt x="348" y="39"/>
                    <a:pt x="355" y="38"/>
                    <a:pt x="362" y="34"/>
                  </a:cubicBezTo>
                  <a:cubicBezTo>
                    <a:pt x="363" y="34"/>
                    <a:pt x="362" y="32"/>
                    <a:pt x="361" y="32"/>
                  </a:cubicBezTo>
                  <a:cubicBezTo>
                    <a:pt x="349" y="32"/>
                    <a:pt x="337" y="38"/>
                    <a:pt x="325" y="41"/>
                  </a:cubicBezTo>
                  <a:cubicBezTo>
                    <a:pt x="325" y="41"/>
                    <a:pt x="326" y="42"/>
                    <a:pt x="326" y="42"/>
                  </a:cubicBezTo>
                  <a:cubicBezTo>
                    <a:pt x="334" y="38"/>
                    <a:pt x="343" y="36"/>
                    <a:pt x="351" y="33"/>
                  </a:cubicBezTo>
                  <a:cubicBezTo>
                    <a:pt x="352" y="33"/>
                    <a:pt x="352" y="31"/>
                    <a:pt x="351" y="31"/>
                  </a:cubicBezTo>
                  <a:cubicBezTo>
                    <a:pt x="341" y="31"/>
                    <a:pt x="331" y="35"/>
                    <a:pt x="322" y="37"/>
                  </a:cubicBezTo>
                  <a:cubicBezTo>
                    <a:pt x="322" y="38"/>
                    <a:pt x="322" y="39"/>
                    <a:pt x="322" y="39"/>
                  </a:cubicBezTo>
                  <a:cubicBezTo>
                    <a:pt x="330" y="37"/>
                    <a:pt x="337" y="36"/>
                    <a:pt x="344" y="33"/>
                  </a:cubicBezTo>
                  <a:cubicBezTo>
                    <a:pt x="345" y="33"/>
                    <a:pt x="345" y="32"/>
                    <a:pt x="344" y="32"/>
                  </a:cubicBezTo>
                  <a:cubicBezTo>
                    <a:pt x="339" y="29"/>
                    <a:pt x="333" y="31"/>
                    <a:pt x="328" y="32"/>
                  </a:cubicBezTo>
                  <a:cubicBezTo>
                    <a:pt x="323" y="33"/>
                    <a:pt x="316" y="36"/>
                    <a:pt x="310" y="35"/>
                  </a:cubicBezTo>
                  <a:cubicBezTo>
                    <a:pt x="310" y="36"/>
                    <a:pt x="311" y="36"/>
                    <a:pt x="311" y="37"/>
                  </a:cubicBezTo>
                  <a:cubicBezTo>
                    <a:pt x="319" y="33"/>
                    <a:pt x="328" y="32"/>
                    <a:pt x="337" y="30"/>
                  </a:cubicBezTo>
                  <a:cubicBezTo>
                    <a:pt x="338" y="30"/>
                    <a:pt x="338" y="28"/>
                    <a:pt x="337" y="28"/>
                  </a:cubicBezTo>
                  <a:cubicBezTo>
                    <a:pt x="323" y="29"/>
                    <a:pt x="310" y="34"/>
                    <a:pt x="296" y="37"/>
                  </a:cubicBezTo>
                  <a:cubicBezTo>
                    <a:pt x="296" y="38"/>
                    <a:pt x="296" y="38"/>
                    <a:pt x="297" y="39"/>
                  </a:cubicBezTo>
                  <a:cubicBezTo>
                    <a:pt x="305" y="36"/>
                    <a:pt x="313" y="36"/>
                    <a:pt x="321" y="32"/>
                  </a:cubicBezTo>
                  <a:cubicBezTo>
                    <a:pt x="322" y="31"/>
                    <a:pt x="321" y="30"/>
                    <a:pt x="321" y="30"/>
                  </a:cubicBezTo>
                  <a:cubicBezTo>
                    <a:pt x="313" y="29"/>
                    <a:pt x="306" y="31"/>
                    <a:pt x="299" y="33"/>
                  </a:cubicBezTo>
                  <a:cubicBezTo>
                    <a:pt x="292" y="35"/>
                    <a:pt x="284" y="37"/>
                    <a:pt x="277" y="40"/>
                  </a:cubicBezTo>
                  <a:cubicBezTo>
                    <a:pt x="277" y="41"/>
                    <a:pt x="277" y="41"/>
                    <a:pt x="278" y="42"/>
                  </a:cubicBezTo>
                  <a:cubicBezTo>
                    <a:pt x="283" y="40"/>
                    <a:pt x="289" y="39"/>
                    <a:pt x="294" y="37"/>
                  </a:cubicBezTo>
                  <a:cubicBezTo>
                    <a:pt x="299" y="36"/>
                    <a:pt x="305" y="34"/>
                    <a:pt x="309" y="31"/>
                  </a:cubicBezTo>
                  <a:cubicBezTo>
                    <a:pt x="310" y="30"/>
                    <a:pt x="309" y="29"/>
                    <a:pt x="308" y="29"/>
                  </a:cubicBezTo>
                  <a:cubicBezTo>
                    <a:pt x="301" y="28"/>
                    <a:pt x="295" y="30"/>
                    <a:pt x="288" y="31"/>
                  </a:cubicBezTo>
                  <a:cubicBezTo>
                    <a:pt x="281" y="33"/>
                    <a:pt x="275" y="35"/>
                    <a:pt x="269" y="38"/>
                  </a:cubicBezTo>
                  <a:cubicBezTo>
                    <a:pt x="268" y="39"/>
                    <a:pt x="268" y="40"/>
                    <a:pt x="270" y="40"/>
                  </a:cubicBezTo>
                  <a:cubicBezTo>
                    <a:pt x="278" y="38"/>
                    <a:pt x="288" y="36"/>
                    <a:pt x="295" y="32"/>
                  </a:cubicBezTo>
                  <a:cubicBezTo>
                    <a:pt x="296" y="31"/>
                    <a:pt x="295" y="30"/>
                    <a:pt x="295" y="30"/>
                  </a:cubicBezTo>
                  <a:cubicBezTo>
                    <a:pt x="282" y="28"/>
                    <a:pt x="270" y="35"/>
                    <a:pt x="258" y="37"/>
                  </a:cubicBezTo>
                  <a:cubicBezTo>
                    <a:pt x="258" y="37"/>
                    <a:pt x="258" y="38"/>
                    <a:pt x="258" y="39"/>
                  </a:cubicBezTo>
                  <a:cubicBezTo>
                    <a:pt x="267" y="36"/>
                    <a:pt x="275" y="35"/>
                    <a:pt x="283" y="32"/>
                  </a:cubicBezTo>
                  <a:cubicBezTo>
                    <a:pt x="284" y="31"/>
                    <a:pt x="284" y="30"/>
                    <a:pt x="283" y="30"/>
                  </a:cubicBezTo>
                  <a:cubicBezTo>
                    <a:pt x="270" y="29"/>
                    <a:pt x="257" y="35"/>
                    <a:pt x="244" y="36"/>
                  </a:cubicBezTo>
                  <a:cubicBezTo>
                    <a:pt x="244" y="37"/>
                    <a:pt x="245" y="38"/>
                    <a:pt x="245" y="38"/>
                  </a:cubicBezTo>
                  <a:cubicBezTo>
                    <a:pt x="253" y="36"/>
                    <a:pt x="262" y="34"/>
                    <a:pt x="270" y="32"/>
                  </a:cubicBezTo>
                  <a:cubicBezTo>
                    <a:pt x="272" y="32"/>
                    <a:pt x="271" y="30"/>
                    <a:pt x="270" y="30"/>
                  </a:cubicBezTo>
                  <a:cubicBezTo>
                    <a:pt x="255" y="29"/>
                    <a:pt x="241" y="38"/>
                    <a:pt x="226" y="38"/>
                  </a:cubicBezTo>
                  <a:cubicBezTo>
                    <a:pt x="226" y="39"/>
                    <a:pt x="226" y="39"/>
                    <a:pt x="226" y="40"/>
                  </a:cubicBezTo>
                  <a:cubicBezTo>
                    <a:pt x="234" y="35"/>
                    <a:pt x="245" y="33"/>
                    <a:pt x="254" y="32"/>
                  </a:cubicBezTo>
                  <a:cubicBezTo>
                    <a:pt x="256" y="32"/>
                    <a:pt x="256" y="31"/>
                    <a:pt x="254" y="31"/>
                  </a:cubicBezTo>
                  <a:cubicBezTo>
                    <a:pt x="238" y="30"/>
                    <a:pt x="224" y="38"/>
                    <a:pt x="209" y="39"/>
                  </a:cubicBezTo>
                  <a:cubicBezTo>
                    <a:pt x="209" y="40"/>
                    <a:pt x="209" y="41"/>
                    <a:pt x="209" y="41"/>
                  </a:cubicBezTo>
                  <a:cubicBezTo>
                    <a:pt x="218" y="36"/>
                    <a:pt x="229" y="35"/>
                    <a:pt x="239" y="33"/>
                  </a:cubicBezTo>
                  <a:cubicBezTo>
                    <a:pt x="240" y="33"/>
                    <a:pt x="240" y="31"/>
                    <a:pt x="239" y="31"/>
                  </a:cubicBezTo>
                  <a:cubicBezTo>
                    <a:pt x="223" y="31"/>
                    <a:pt x="209" y="42"/>
                    <a:pt x="193" y="40"/>
                  </a:cubicBezTo>
                  <a:cubicBezTo>
                    <a:pt x="193" y="41"/>
                    <a:pt x="193" y="41"/>
                    <a:pt x="194" y="42"/>
                  </a:cubicBezTo>
                  <a:cubicBezTo>
                    <a:pt x="195" y="40"/>
                    <a:pt x="197" y="39"/>
                    <a:pt x="200" y="38"/>
                  </a:cubicBezTo>
                  <a:cubicBezTo>
                    <a:pt x="202" y="36"/>
                    <a:pt x="206" y="36"/>
                    <a:pt x="209" y="35"/>
                  </a:cubicBezTo>
                  <a:cubicBezTo>
                    <a:pt x="214" y="34"/>
                    <a:pt x="220" y="33"/>
                    <a:pt x="226" y="32"/>
                  </a:cubicBezTo>
                  <a:cubicBezTo>
                    <a:pt x="226" y="32"/>
                    <a:pt x="227" y="30"/>
                    <a:pt x="226" y="30"/>
                  </a:cubicBezTo>
                  <a:cubicBezTo>
                    <a:pt x="219" y="29"/>
                    <a:pt x="212" y="30"/>
                    <a:pt x="205" y="32"/>
                  </a:cubicBezTo>
                  <a:cubicBezTo>
                    <a:pt x="198" y="33"/>
                    <a:pt x="191" y="36"/>
                    <a:pt x="184" y="37"/>
                  </a:cubicBezTo>
                  <a:cubicBezTo>
                    <a:pt x="184" y="38"/>
                    <a:pt x="185" y="39"/>
                    <a:pt x="185" y="39"/>
                  </a:cubicBezTo>
                  <a:cubicBezTo>
                    <a:pt x="192" y="36"/>
                    <a:pt x="200" y="36"/>
                    <a:pt x="208" y="33"/>
                  </a:cubicBezTo>
                  <a:cubicBezTo>
                    <a:pt x="209" y="32"/>
                    <a:pt x="208" y="31"/>
                    <a:pt x="207" y="31"/>
                  </a:cubicBezTo>
                  <a:cubicBezTo>
                    <a:pt x="192" y="29"/>
                    <a:pt x="177" y="39"/>
                    <a:pt x="162" y="41"/>
                  </a:cubicBezTo>
                  <a:cubicBezTo>
                    <a:pt x="162" y="42"/>
                    <a:pt x="163" y="42"/>
                    <a:pt x="163" y="43"/>
                  </a:cubicBezTo>
                  <a:cubicBezTo>
                    <a:pt x="170" y="36"/>
                    <a:pt x="180" y="38"/>
                    <a:pt x="188" y="33"/>
                  </a:cubicBezTo>
                  <a:cubicBezTo>
                    <a:pt x="189" y="32"/>
                    <a:pt x="188" y="31"/>
                    <a:pt x="187" y="31"/>
                  </a:cubicBezTo>
                  <a:cubicBezTo>
                    <a:pt x="174" y="35"/>
                    <a:pt x="160" y="38"/>
                    <a:pt x="146" y="40"/>
                  </a:cubicBezTo>
                  <a:cubicBezTo>
                    <a:pt x="146" y="40"/>
                    <a:pt x="146" y="41"/>
                    <a:pt x="147" y="42"/>
                  </a:cubicBezTo>
                  <a:cubicBezTo>
                    <a:pt x="155" y="38"/>
                    <a:pt x="163" y="35"/>
                    <a:pt x="172" y="33"/>
                  </a:cubicBezTo>
                  <a:cubicBezTo>
                    <a:pt x="172" y="32"/>
                    <a:pt x="173" y="31"/>
                    <a:pt x="172" y="31"/>
                  </a:cubicBezTo>
                  <a:cubicBezTo>
                    <a:pt x="165" y="29"/>
                    <a:pt x="158" y="31"/>
                    <a:pt x="152" y="33"/>
                  </a:cubicBezTo>
                  <a:cubicBezTo>
                    <a:pt x="145" y="35"/>
                    <a:pt x="138" y="38"/>
                    <a:pt x="131" y="41"/>
                  </a:cubicBezTo>
                  <a:cubicBezTo>
                    <a:pt x="130" y="41"/>
                    <a:pt x="130" y="42"/>
                    <a:pt x="131" y="42"/>
                  </a:cubicBezTo>
                  <a:cubicBezTo>
                    <a:pt x="136" y="42"/>
                    <a:pt x="141" y="41"/>
                    <a:pt x="146" y="39"/>
                  </a:cubicBezTo>
                  <a:cubicBezTo>
                    <a:pt x="151" y="38"/>
                    <a:pt x="155" y="36"/>
                    <a:pt x="159" y="34"/>
                  </a:cubicBezTo>
                  <a:cubicBezTo>
                    <a:pt x="159" y="33"/>
                    <a:pt x="159" y="32"/>
                    <a:pt x="158" y="32"/>
                  </a:cubicBezTo>
                  <a:cubicBezTo>
                    <a:pt x="151" y="31"/>
                    <a:pt x="144" y="33"/>
                    <a:pt x="137" y="34"/>
                  </a:cubicBezTo>
                  <a:cubicBezTo>
                    <a:pt x="130" y="36"/>
                    <a:pt x="123" y="38"/>
                    <a:pt x="117" y="42"/>
                  </a:cubicBezTo>
                  <a:cubicBezTo>
                    <a:pt x="116" y="43"/>
                    <a:pt x="117" y="44"/>
                    <a:pt x="118" y="44"/>
                  </a:cubicBezTo>
                  <a:cubicBezTo>
                    <a:pt x="123" y="43"/>
                    <a:pt x="127" y="42"/>
                    <a:pt x="132" y="41"/>
                  </a:cubicBezTo>
                  <a:cubicBezTo>
                    <a:pt x="136" y="39"/>
                    <a:pt x="141" y="38"/>
                    <a:pt x="144" y="34"/>
                  </a:cubicBezTo>
                  <a:cubicBezTo>
                    <a:pt x="145" y="34"/>
                    <a:pt x="144" y="33"/>
                    <a:pt x="143" y="33"/>
                  </a:cubicBezTo>
                  <a:cubicBezTo>
                    <a:pt x="129" y="32"/>
                    <a:pt x="115" y="38"/>
                    <a:pt x="102" y="41"/>
                  </a:cubicBezTo>
                  <a:cubicBezTo>
                    <a:pt x="102" y="42"/>
                    <a:pt x="102" y="42"/>
                    <a:pt x="102" y="43"/>
                  </a:cubicBezTo>
                  <a:cubicBezTo>
                    <a:pt x="109" y="40"/>
                    <a:pt x="117" y="39"/>
                    <a:pt x="124" y="36"/>
                  </a:cubicBezTo>
                  <a:cubicBezTo>
                    <a:pt x="125" y="36"/>
                    <a:pt x="125" y="34"/>
                    <a:pt x="124" y="34"/>
                  </a:cubicBezTo>
                  <a:cubicBezTo>
                    <a:pt x="111" y="33"/>
                    <a:pt x="99" y="39"/>
                    <a:pt x="86" y="41"/>
                  </a:cubicBezTo>
                  <a:cubicBezTo>
                    <a:pt x="86" y="41"/>
                    <a:pt x="86" y="42"/>
                    <a:pt x="87" y="42"/>
                  </a:cubicBezTo>
                  <a:cubicBezTo>
                    <a:pt x="94" y="39"/>
                    <a:pt x="102" y="39"/>
                    <a:pt x="108" y="34"/>
                  </a:cubicBezTo>
                  <a:cubicBezTo>
                    <a:pt x="109" y="34"/>
                    <a:pt x="109" y="33"/>
                    <a:pt x="108" y="33"/>
                  </a:cubicBezTo>
                  <a:cubicBezTo>
                    <a:pt x="102" y="32"/>
                    <a:pt x="95" y="33"/>
                    <a:pt x="89" y="35"/>
                  </a:cubicBezTo>
                  <a:cubicBezTo>
                    <a:pt x="83" y="36"/>
                    <a:pt x="76" y="39"/>
                    <a:pt x="70" y="41"/>
                  </a:cubicBezTo>
                  <a:cubicBezTo>
                    <a:pt x="69" y="41"/>
                    <a:pt x="69" y="43"/>
                    <a:pt x="70" y="43"/>
                  </a:cubicBezTo>
                  <a:cubicBezTo>
                    <a:pt x="78" y="41"/>
                    <a:pt x="86" y="39"/>
                    <a:pt x="92" y="35"/>
                  </a:cubicBezTo>
                  <a:cubicBezTo>
                    <a:pt x="93" y="34"/>
                    <a:pt x="93" y="33"/>
                    <a:pt x="92" y="33"/>
                  </a:cubicBezTo>
                  <a:cubicBezTo>
                    <a:pt x="83" y="32"/>
                    <a:pt x="75" y="38"/>
                    <a:pt x="67" y="37"/>
                  </a:cubicBezTo>
                  <a:cubicBezTo>
                    <a:pt x="67" y="38"/>
                    <a:pt x="67" y="39"/>
                    <a:pt x="67" y="39"/>
                  </a:cubicBezTo>
                  <a:cubicBezTo>
                    <a:pt x="70" y="38"/>
                    <a:pt x="74" y="36"/>
                    <a:pt x="77" y="36"/>
                  </a:cubicBezTo>
                  <a:cubicBezTo>
                    <a:pt x="78" y="35"/>
                    <a:pt x="78" y="34"/>
                    <a:pt x="77" y="34"/>
                  </a:cubicBezTo>
                  <a:cubicBezTo>
                    <a:pt x="71" y="34"/>
                    <a:pt x="66" y="35"/>
                    <a:pt x="60" y="37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1" y="36"/>
                    <a:pt x="62" y="35"/>
                    <a:pt x="62" y="34"/>
                  </a:cubicBezTo>
                  <a:cubicBezTo>
                    <a:pt x="63" y="32"/>
                    <a:pt x="63" y="30"/>
                    <a:pt x="64" y="29"/>
                  </a:cubicBezTo>
                  <a:cubicBezTo>
                    <a:pt x="64" y="26"/>
                    <a:pt x="62" y="25"/>
                    <a:pt x="59" y="26"/>
                  </a:cubicBezTo>
                  <a:cubicBezTo>
                    <a:pt x="60" y="26"/>
                    <a:pt x="60" y="27"/>
                    <a:pt x="60" y="27"/>
                  </a:cubicBezTo>
                  <a:cubicBezTo>
                    <a:pt x="63" y="25"/>
                    <a:pt x="66" y="24"/>
                    <a:pt x="69" y="23"/>
                  </a:cubicBezTo>
                  <a:cubicBezTo>
                    <a:pt x="70" y="22"/>
                    <a:pt x="70" y="21"/>
                    <a:pt x="69" y="21"/>
                  </a:cubicBezTo>
                  <a:cubicBezTo>
                    <a:pt x="67" y="21"/>
                    <a:pt x="64" y="21"/>
                    <a:pt x="62" y="21"/>
                  </a:cubicBezTo>
                  <a:cubicBezTo>
                    <a:pt x="63" y="22"/>
                    <a:pt x="63" y="22"/>
                    <a:pt x="63" y="23"/>
                  </a:cubicBezTo>
                  <a:cubicBezTo>
                    <a:pt x="65" y="21"/>
                    <a:pt x="68" y="21"/>
                    <a:pt x="71" y="19"/>
                  </a:cubicBezTo>
                  <a:cubicBezTo>
                    <a:pt x="71" y="18"/>
                    <a:pt x="71" y="18"/>
                    <a:pt x="70" y="18"/>
                  </a:cubicBezTo>
                  <a:cubicBezTo>
                    <a:pt x="68" y="16"/>
                    <a:pt x="65" y="17"/>
                    <a:pt x="62" y="18"/>
                  </a:cubicBezTo>
                  <a:cubicBezTo>
                    <a:pt x="62" y="18"/>
                    <a:pt x="62" y="19"/>
                    <a:pt x="63" y="20"/>
                  </a:cubicBezTo>
                  <a:cubicBezTo>
                    <a:pt x="64" y="18"/>
                    <a:pt x="66" y="17"/>
                    <a:pt x="68" y="16"/>
                  </a:cubicBezTo>
                  <a:cubicBezTo>
                    <a:pt x="69" y="16"/>
                    <a:pt x="68" y="14"/>
                    <a:pt x="67" y="14"/>
                  </a:cubicBezTo>
                  <a:cubicBezTo>
                    <a:pt x="65" y="14"/>
                    <a:pt x="62" y="15"/>
                    <a:pt x="60" y="16"/>
                  </a:cubicBezTo>
                  <a:cubicBezTo>
                    <a:pt x="58" y="17"/>
                    <a:pt x="56" y="18"/>
                    <a:pt x="55" y="20"/>
                  </a:cubicBezTo>
                  <a:cubicBezTo>
                    <a:pt x="53" y="25"/>
                    <a:pt x="61" y="28"/>
                    <a:pt x="64" y="32"/>
                  </a:cubicBezTo>
                  <a:cubicBezTo>
                    <a:pt x="64" y="31"/>
                    <a:pt x="64" y="31"/>
                    <a:pt x="65" y="30"/>
                  </a:cubicBezTo>
                  <a:cubicBezTo>
                    <a:pt x="63" y="30"/>
                    <a:pt x="63" y="26"/>
                    <a:pt x="62" y="24"/>
                  </a:cubicBezTo>
                  <a:cubicBezTo>
                    <a:pt x="62" y="23"/>
                    <a:pt x="62" y="19"/>
                    <a:pt x="64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5" y="21"/>
                    <a:pt x="65" y="24"/>
                    <a:pt x="65" y="27"/>
                  </a:cubicBezTo>
                  <a:cubicBezTo>
                    <a:pt x="66" y="27"/>
                    <a:pt x="66" y="27"/>
                    <a:pt x="67" y="27"/>
                  </a:cubicBezTo>
                  <a:cubicBezTo>
                    <a:pt x="62" y="20"/>
                    <a:pt x="61" y="11"/>
                    <a:pt x="54" y="6"/>
                  </a:cubicBezTo>
                  <a:cubicBezTo>
                    <a:pt x="53" y="6"/>
                    <a:pt x="52" y="7"/>
                    <a:pt x="53" y="8"/>
                  </a:cubicBezTo>
                  <a:cubicBezTo>
                    <a:pt x="55" y="10"/>
                    <a:pt x="57" y="12"/>
                    <a:pt x="58" y="15"/>
                  </a:cubicBezTo>
                  <a:cubicBezTo>
                    <a:pt x="58" y="15"/>
                    <a:pt x="59" y="15"/>
                    <a:pt x="59" y="14"/>
                  </a:cubicBezTo>
                  <a:cubicBezTo>
                    <a:pt x="54" y="9"/>
                    <a:pt x="48" y="6"/>
                    <a:pt x="40" y="6"/>
                  </a:cubicBezTo>
                  <a:cubicBezTo>
                    <a:pt x="39" y="6"/>
                    <a:pt x="39" y="8"/>
                    <a:pt x="40" y="8"/>
                  </a:cubicBezTo>
                  <a:cubicBezTo>
                    <a:pt x="46" y="9"/>
                    <a:pt x="52" y="11"/>
                    <a:pt x="58" y="11"/>
                  </a:cubicBezTo>
                  <a:cubicBezTo>
                    <a:pt x="58" y="11"/>
                    <a:pt x="59" y="11"/>
                    <a:pt x="58" y="10"/>
                  </a:cubicBezTo>
                  <a:cubicBezTo>
                    <a:pt x="57" y="6"/>
                    <a:pt x="52" y="6"/>
                    <a:pt x="49" y="5"/>
                  </a:cubicBezTo>
                  <a:cubicBezTo>
                    <a:pt x="45" y="5"/>
                    <a:pt x="40" y="5"/>
                    <a:pt x="36" y="4"/>
                  </a:cubicBezTo>
                  <a:cubicBezTo>
                    <a:pt x="35" y="4"/>
                    <a:pt x="34" y="6"/>
                    <a:pt x="35" y="6"/>
                  </a:cubicBezTo>
                  <a:cubicBezTo>
                    <a:pt x="38" y="7"/>
                    <a:pt x="41" y="8"/>
                    <a:pt x="44" y="8"/>
                  </a:cubicBezTo>
                  <a:cubicBezTo>
                    <a:pt x="47" y="8"/>
                    <a:pt x="50" y="8"/>
                    <a:pt x="53" y="7"/>
                  </a:cubicBezTo>
                  <a:cubicBezTo>
                    <a:pt x="53" y="6"/>
                    <a:pt x="53" y="5"/>
                    <a:pt x="52" y="5"/>
                  </a:cubicBezTo>
                  <a:cubicBezTo>
                    <a:pt x="44" y="1"/>
                    <a:pt x="32" y="0"/>
                    <a:pt x="24" y="5"/>
                  </a:cubicBezTo>
                  <a:cubicBezTo>
                    <a:pt x="23" y="5"/>
                    <a:pt x="23" y="6"/>
                    <a:pt x="24" y="7"/>
                  </a:cubicBezTo>
                  <a:cubicBezTo>
                    <a:pt x="28" y="9"/>
                    <a:pt x="33" y="9"/>
                    <a:pt x="37" y="8"/>
                  </a:cubicBezTo>
                  <a:cubicBezTo>
                    <a:pt x="41" y="8"/>
                    <a:pt x="46" y="7"/>
                    <a:pt x="49" y="4"/>
                  </a:cubicBezTo>
                  <a:cubicBezTo>
                    <a:pt x="50" y="4"/>
                    <a:pt x="50" y="3"/>
                    <a:pt x="49" y="2"/>
                  </a:cubicBezTo>
                  <a:cubicBezTo>
                    <a:pt x="43" y="2"/>
                    <a:pt x="38" y="2"/>
                    <a:pt x="32" y="3"/>
                  </a:cubicBezTo>
                  <a:cubicBezTo>
                    <a:pt x="27" y="3"/>
                    <a:pt x="22" y="4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22" y="11"/>
                    <a:pt x="26" y="11"/>
                    <a:pt x="30" y="10"/>
                  </a:cubicBezTo>
                  <a:cubicBezTo>
                    <a:pt x="34" y="9"/>
                    <a:pt x="39" y="8"/>
                    <a:pt x="41" y="4"/>
                  </a:cubicBezTo>
                  <a:cubicBezTo>
                    <a:pt x="42" y="4"/>
                    <a:pt x="41" y="3"/>
                    <a:pt x="41" y="3"/>
                  </a:cubicBezTo>
                  <a:cubicBezTo>
                    <a:pt x="37" y="0"/>
                    <a:pt x="31" y="0"/>
                    <a:pt x="26" y="1"/>
                  </a:cubicBezTo>
                  <a:cubicBezTo>
                    <a:pt x="21" y="2"/>
                    <a:pt x="15" y="5"/>
                    <a:pt x="11" y="8"/>
                  </a:cubicBezTo>
                  <a:cubicBezTo>
                    <a:pt x="11" y="9"/>
                    <a:pt x="10" y="9"/>
                    <a:pt x="11" y="10"/>
                  </a:cubicBezTo>
                  <a:cubicBezTo>
                    <a:pt x="13" y="13"/>
                    <a:pt x="17" y="12"/>
                    <a:pt x="20" y="11"/>
                  </a:cubicBezTo>
                  <a:cubicBezTo>
                    <a:pt x="24" y="10"/>
                    <a:pt x="28" y="8"/>
                    <a:pt x="30" y="5"/>
                  </a:cubicBezTo>
                  <a:cubicBezTo>
                    <a:pt x="30" y="5"/>
                    <a:pt x="30" y="4"/>
                    <a:pt x="29" y="4"/>
                  </a:cubicBezTo>
                  <a:cubicBezTo>
                    <a:pt x="25" y="2"/>
                    <a:pt x="20" y="4"/>
                    <a:pt x="17" y="5"/>
                  </a:cubicBezTo>
                  <a:cubicBezTo>
                    <a:pt x="12" y="7"/>
                    <a:pt x="8" y="9"/>
                    <a:pt x="5" y="12"/>
                  </a:cubicBezTo>
                  <a:cubicBezTo>
                    <a:pt x="4" y="13"/>
                    <a:pt x="4" y="13"/>
                    <a:pt x="5" y="14"/>
                  </a:cubicBezTo>
                  <a:cubicBezTo>
                    <a:pt x="9" y="18"/>
                    <a:pt x="17" y="12"/>
                    <a:pt x="20" y="9"/>
                  </a:cubicBezTo>
                  <a:cubicBezTo>
                    <a:pt x="21" y="8"/>
                    <a:pt x="20" y="7"/>
                    <a:pt x="20" y="7"/>
                  </a:cubicBezTo>
                  <a:cubicBezTo>
                    <a:pt x="17" y="6"/>
                    <a:pt x="12" y="8"/>
                    <a:pt x="10" y="9"/>
                  </a:cubicBezTo>
                  <a:cubicBezTo>
                    <a:pt x="7" y="11"/>
                    <a:pt x="2" y="14"/>
                    <a:pt x="1" y="18"/>
                  </a:cubicBezTo>
                  <a:cubicBezTo>
                    <a:pt x="0" y="20"/>
                    <a:pt x="2" y="24"/>
                    <a:pt x="5" y="23"/>
                  </a:cubicBezTo>
                  <a:cubicBezTo>
                    <a:pt x="9" y="21"/>
                    <a:pt x="11" y="17"/>
                    <a:pt x="10" y="14"/>
                  </a:cubicBezTo>
                  <a:cubicBezTo>
                    <a:pt x="10" y="13"/>
                    <a:pt x="9" y="12"/>
                    <a:pt x="9" y="13"/>
                  </a:cubicBezTo>
                  <a:cubicBezTo>
                    <a:pt x="6" y="14"/>
                    <a:pt x="5" y="17"/>
                    <a:pt x="5" y="20"/>
                  </a:cubicBezTo>
                  <a:cubicBezTo>
                    <a:pt x="4" y="22"/>
                    <a:pt x="4" y="26"/>
                    <a:pt x="5" y="28"/>
                  </a:cubicBezTo>
                  <a:cubicBezTo>
                    <a:pt x="5" y="29"/>
                    <a:pt x="6" y="29"/>
                    <a:pt x="7" y="28"/>
                  </a:cubicBezTo>
                  <a:cubicBezTo>
                    <a:pt x="8" y="25"/>
                    <a:pt x="9" y="21"/>
                    <a:pt x="9" y="18"/>
                  </a:cubicBezTo>
                  <a:cubicBezTo>
                    <a:pt x="8" y="17"/>
                    <a:pt x="7" y="17"/>
                    <a:pt x="7" y="18"/>
                  </a:cubicBezTo>
                  <a:cubicBezTo>
                    <a:pt x="5" y="22"/>
                    <a:pt x="5" y="27"/>
                    <a:pt x="4" y="32"/>
                  </a:cubicBezTo>
                  <a:cubicBezTo>
                    <a:pt x="4" y="32"/>
                    <a:pt x="5" y="32"/>
                    <a:pt x="5" y="32"/>
                  </a:cubicBezTo>
                  <a:cubicBezTo>
                    <a:pt x="6" y="29"/>
                    <a:pt x="5" y="25"/>
                    <a:pt x="4" y="22"/>
                  </a:cubicBezTo>
                  <a:cubicBezTo>
                    <a:pt x="4" y="21"/>
                    <a:pt x="2" y="21"/>
                    <a:pt x="2" y="22"/>
                  </a:cubicBezTo>
                  <a:cubicBezTo>
                    <a:pt x="3" y="27"/>
                    <a:pt x="4" y="32"/>
                    <a:pt x="6" y="36"/>
                  </a:cubicBezTo>
                  <a:cubicBezTo>
                    <a:pt x="7" y="36"/>
                    <a:pt x="7" y="36"/>
                    <a:pt x="8" y="35"/>
                  </a:cubicBezTo>
                  <a:cubicBezTo>
                    <a:pt x="10" y="31"/>
                    <a:pt x="7" y="24"/>
                    <a:pt x="6" y="20"/>
                  </a:cubicBezTo>
                  <a:cubicBezTo>
                    <a:pt x="5" y="19"/>
                    <a:pt x="4" y="20"/>
                    <a:pt x="4" y="21"/>
                  </a:cubicBezTo>
                  <a:cubicBezTo>
                    <a:pt x="4" y="25"/>
                    <a:pt x="5" y="30"/>
                    <a:pt x="8" y="35"/>
                  </a:cubicBezTo>
                  <a:cubicBezTo>
                    <a:pt x="8" y="35"/>
                    <a:pt x="9" y="35"/>
                    <a:pt x="10" y="35"/>
                  </a:cubicBezTo>
                  <a:cubicBezTo>
                    <a:pt x="13" y="31"/>
                    <a:pt x="11" y="23"/>
                    <a:pt x="7" y="21"/>
                  </a:cubicBezTo>
                  <a:cubicBezTo>
                    <a:pt x="6" y="20"/>
                    <a:pt x="5" y="22"/>
                    <a:pt x="6" y="23"/>
                  </a:cubicBezTo>
                  <a:cubicBezTo>
                    <a:pt x="9" y="24"/>
                    <a:pt x="10" y="31"/>
                    <a:pt x="8" y="33"/>
                  </a:cubicBezTo>
                  <a:cubicBezTo>
                    <a:pt x="9" y="33"/>
                    <a:pt x="9" y="33"/>
                    <a:pt x="10" y="34"/>
                  </a:cubicBezTo>
                  <a:cubicBezTo>
                    <a:pt x="7" y="30"/>
                    <a:pt x="6" y="25"/>
                    <a:pt x="6" y="20"/>
                  </a:cubicBezTo>
                  <a:cubicBezTo>
                    <a:pt x="5" y="20"/>
                    <a:pt x="4" y="21"/>
                    <a:pt x="4" y="21"/>
                  </a:cubicBezTo>
                  <a:cubicBezTo>
                    <a:pt x="6" y="25"/>
                    <a:pt x="8" y="31"/>
                    <a:pt x="6" y="35"/>
                  </a:cubicBezTo>
                  <a:cubicBezTo>
                    <a:pt x="7" y="35"/>
                    <a:pt x="7" y="35"/>
                    <a:pt x="8" y="35"/>
                  </a:cubicBezTo>
                  <a:cubicBezTo>
                    <a:pt x="6" y="31"/>
                    <a:pt x="5" y="26"/>
                    <a:pt x="4" y="22"/>
                  </a:cubicBezTo>
                  <a:cubicBezTo>
                    <a:pt x="4" y="22"/>
                    <a:pt x="3" y="22"/>
                    <a:pt x="2" y="22"/>
                  </a:cubicBezTo>
                  <a:cubicBezTo>
                    <a:pt x="3" y="26"/>
                    <a:pt x="4" y="29"/>
                    <a:pt x="4" y="32"/>
                  </a:cubicBezTo>
                  <a:cubicBezTo>
                    <a:pt x="3" y="33"/>
                    <a:pt x="5" y="34"/>
                    <a:pt x="5" y="33"/>
                  </a:cubicBezTo>
                  <a:cubicBezTo>
                    <a:pt x="6" y="28"/>
                    <a:pt x="6" y="23"/>
                    <a:pt x="8" y="18"/>
                  </a:cubicBezTo>
                  <a:cubicBezTo>
                    <a:pt x="8" y="18"/>
                    <a:pt x="7" y="18"/>
                    <a:pt x="7" y="18"/>
                  </a:cubicBezTo>
                  <a:cubicBezTo>
                    <a:pt x="7" y="21"/>
                    <a:pt x="6" y="24"/>
                    <a:pt x="5" y="27"/>
                  </a:cubicBezTo>
                  <a:cubicBezTo>
                    <a:pt x="6" y="27"/>
                    <a:pt x="6" y="27"/>
                    <a:pt x="7" y="27"/>
                  </a:cubicBezTo>
                  <a:cubicBezTo>
                    <a:pt x="5" y="25"/>
                    <a:pt x="6" y="22"/>
                    <a:pt x="6" y="20"/>
                  </a:cubicBezTo>
                  <a:cubicBezTo>
                    <a:pt x="7" y="18"/>
                    <a:pt x="8" y="16"/>
                    <a:pt x="10" y="14"/>
                  </a:cubicBezTo>
                  <a:cubicBezTo>
                    <a:pt x="9" y="14"/>
                    <a:pt x="9" y="14"/>
                    <a:pt x="8" y="14"/>
                  </a:cubicBezTo>
                  <a:cubicBezTo>
                    <a:pt x="9" y="17"/>
                    <a:pt x="7" y="20"/>
                    <a:pt x="5" y="21"/>
                  </a:cubicBezTo>
                  <a:cubicBezTo>
                    <a:pt x="3" y="22"/>
                    <a:pt x="2" y="20"/>
                    <a:pt x="2" y="19"/>
                  </a:cubicBezTo>
                  <a:cubicBezTo>
                    <a:pt x="2" y="18"/>
                    <a:pt x="4" y="17"/>
                    <a:pt x="4" y="16"/>
                  </a:cubicBezTo>
                  <a:cubicBezTo>
                    <a:pt x="6" y="14"/>
                    <a:pt x="9" y="12"/>
                    <a:pt x="12" y="11"/>
                  </a:cubicBezTo>
                  <a:cubicBezTo>
                    <a:pt x="14" y="10"/>
                    <a:pt x="17" y="8"/>
                    <a:pt x="19" y="9"/>
                  </a:cubicBezTo>
                  <a:cubicBezTo>
                    <a:pt x="19" y="8"/>
                    <a:pt x="19" y="8"/>
                    <a:pt x="19" y="7"/>
                  </a:cubicBezTo>
                  <a:cubicBezTo>
                    <a:pt x="17" y="9"/>
                    <a:pt x="15" y="11"/>
                    <a:pt x="13" y="12"/>
                  </a:cubicBezTo>
                  <a:cubicBezTo>
                    <a:pt x="12" y="12"/>
                    <a:pt x="8" y="14"/>
                    <a:pt x="6" y="12"/>
                  </a:cubicBezTo>
                  <a:cubicBezTo>
                    <a:pt x="6" y="13"/>
                    <a:pt x="6" y="13"/>
                    <a:pt x="6" y="14"/>
                  </a:cubicBezTo>
                  <a:cubicBezTo>
                    <a:pt x="9" y="11"/>
                    <a:pt x="13" y="9"/>
                    <a:pt x="16" y="7"/>
                  </a:cubicBezTo>
                  <a:cubicBezTo>
                    <a:pt x="20" y="6"/>
                    <a:pt x="25" y="4"/>
                    <a:pt x="29" y="6"/>
                  </a:cubicBezTo>
                  <a:cubicBezTo>
                    <a:pt x="28" y="5"/>
                    <a:pt x="28" y="5"/>
                    <a:pt x="28" y="4"/>
                  </a:cubicBezTo>
                  <a:cubicBezTo>
                    <a:pt x="26" y="6"/>
                    <a:pt x="23" y="8"/>
                    <a:pt x="20" y="9"/>
                  </a:cubicBezTo>
                  <a:cubicBezTo>
                    <a:pt x="18" y="10"/>
                    <a:pt x="14" y="11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6" y="6"/>
                    <a:pt x="21" y="5"/>
                    <a:pt x="25" y="3"/>
                  </a:cubicBezTo>
                  <a:cubicBezTo>
                    <a:pt x="30" y="2"/>
                    <a:pt x="36" y="1"/>
                    <a:pt x="40" y="5"/>
                  </a:cubicBezTo>
                  <a:cubicBezTo>
                    <a:pt x="40" y="4"/>
                    <a:pt x="40" y="4"/>
                    <a:pt x="40" y="3"/>
                  </a:cubicBezTo>
                  <a:cubicBezTo>
                    <a:pt x="38" y="6"/>
                    <a:pt x="33" y="7"/>
                    <a:pt x="30" y="8"/>
                  </a:cubicBezTo>
                  <a:cubicBezTo>
                    <a:pt x="27" y="9"/>
                    <a:pt x="22" y="9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3" y="6"/>
                    <a:pt x="29" y="5"/>
                    <a:pt x="34" y="4"/>
                  </a:cubicBezTo>
                  <a:cubicBezTo>
                    <a:pt x="39" y="4"/>
                    <a:pt x="44" y="4"/>
                    <a:pt x="49" y="4"/>
                  </a:cubicBezTo>
                  <a:cubicBezTo>
                    <a:pt x="49" y="4"/>
                    <a:pt x="49" y="3"/>
                    <a:pt x="48" y="3"/>
                  </a:cubicBezTo>
                  <a:cubicBezTo>
                    <a:pt x="45" y="5"/>
                    <a:pt x="41" y="6"/>
                    <a:pt x="37" y="6"/>
                  </a:cubicBezTo>
                  <a:cubicBezTo>
                    <a:pt x="33" y="6"/>
                    <a:pt x="28" y="7"/>
                    <a:pt x="25" y="5"/>
                  </a:cubicBezTo>
                  <a:cubicBezTo>
                    <a:pt x="25" y="6"/>
                    <a:pt x="25" y="6"/>
                    <a:pt x="25" y="7"/>
                  </a:cubicBezTo>
                  <a:cubicBezTo>
                    <a:pt x="33" y="2"/>
                    <a:pt x="44" y="3"/>
                    <a:pt x="52" y="7"/>
                  </a:cubicBezTo>
                  <a:cubicBezTo>
                    <a:pt x="52" y="6"/>
                    <a:pt x="52" y="6"/>
                    <a:pt x="52" y="5"/>
                  </a:cubicBezTo>
                  <a:cubicBezTo>
                    <a:pt x="49" y="6"/>
                    <a:pt x="47" y="6"/>
                    <a:pt x="44" y="6"/>
                  </a:cubicBezTo>
                  <a:cubicBezTo>
                    <a:pt x="42" y="6"/>
                    <a:pt x="39" y="6"/>
                    <a:pt x="36" y="4"/>
                  </a:cubicBezTo>
                  <a:cubicBezTo>
                    <a:pt x="36" y="5"/>
                    <a:pt x="36" y="6"/>
                    <a:pt x="35" y="6"/>
                  </a:cubicBezTo>
                  <a:cubicBezTo>
                    <a:pt x="39" y="6"/>
                    <a:pt x="43" y="6"/>
                    <a:pt x="46" y="7"/>
                  </a:cubicBezTo>
                  <a:cubicBezTo>
                    <a:pt x="50" y="7"/>
                    <a:pt x="55" y="7"/>
                    <a:pt x="57" y="11"/>
                  </a:cubicBezTo>
                  <a:cubicBezTo>
                    <a:pt x="57" y="10"/>
                    <a:pt x="57" y="10"/>
                    <a:pt x="58" y="9"/>
                  </a:cubicBezTo>
                  <a:cubicBezTo>
                    <a:pt x="52" y="9"/>
                    <a:pt x="46" y="7"/>
                    <a:pt x="41" y="6"/>
                  </a:cubicBezTo>
                  <a:cubicBezTo>
                    <a:pt x="41" y="6"/>
                    <a:pt x="41" y="7"/>
                    <a:pt x="40" y="8"/>
                  </a:cubicBezTo>
                  <a:cubicBezTo>
                    <a:pt x="48" y="8"/>
                    <a:pt x="53" y="11"/>
                    <a:pt x="58" y="16"/>
                  </a:cubicBezTo>
                  <a:cubicBezTo>
                    <a:pt x="59" y="16"/>
                    <a:pt x="60" y="16"/>
                    <a:pt x="60" y="15"/>
                  </a:cubicBezTo>
                  <a:cubicBezTo>
                    <a:pt x="59" y="11"/>
                    <a:pt x="57" y="8"/>
                    <a:pt x="54" y="6"/>
                  </a:cubicBezTo>
                  <a:cubicBezTo>
                    <a:pt x="53" y="7"/>
                    <a:pt x="53" y="7"/>
                    <a:pt x="53" y="8"/>
                  </a:cubicBezTo>
                  <a:cubicBezTo>
                    <a:pt x="60" y="12"/>
                    <a:pt x="61" y="22"/>
                    <a:pt x="65" y="28"/>
                  </a:cubicBezTo>
                  <a:cubicBezTo>
                    <a:pt x="66" y="29"/>
                    <a:pt x="67" y="29"/>
                    <a:pt x="67" y="27"/>
                  </a:cubicBezTo>
                  <a:cubicBezTo>
                    <a:pt x="67" y="24"/>
                    <a:pt x="66" y="20"/>
                    <a:pt x="64" y="17"/>
                  </a:cubicBezTo>
                  <a:cubicBezTo>
                    <a:pt x="63" y="16"/>
                    <a:pt x="63" y="16"/>
                    <a:pt x="63" y="17"/>
                  </a:cubicBezTo>
                  <a:cubicBezTo>
                    <a:pt x="60" y="19"/>
                    <a:pt x="60" y="23"/>
                    <a:pt x="61" y="26"/>
                  </a:cubicBezTo>
                  <a:cubicBezTo>
                    <a:pt x="61" y="28"/>
                    <a:pt x="62" y="32"/>
                    <a:pt x="65" y="32"/>
                  </a:cubicBezTo>
                  <a:cubicBezTo>
                    <a:pt x="66" y="32"/>
                    <a:pt x="66" y="31"/>
                    <a:pt x="65" y="30"/>
                  </a:cubicBezTo>
                  <a:cubicBezTo>
                    <a:pt x="64" y="29"/>
                    <a:pt x="63" y="27"/>
                    <a:pt x="61" y="27"/>
                  </a:cubicBezTo>
                  <a:cubicBezTo>
                    <a:pt x="59" y="25"/>
                    <a:pt x="57" y="23"/>
                    <a:pt x="57" y="21"/>
                  </a:cubicBezTo>
                  <a:cubicBezTo>
                    <a:pt x="57" y="19"/>
                    <a:pt x="60" y="18"/>
                    <a:pt x="62" y="17"/>
                  </a:cubicBezTo>
                  <a:cubicBezTo>
                    <a:pt x="63" y="17"/>
                    <a:pt x="65" y="16"/>
                    <a:pt x="67" y="16"/>
                  </a:cubicBezTo>
                  <a:cubicBezTo>
                    <a:pt x="67" y="16"/>
                    <a:pt x="67" y="15"/>
                    <a:pt x="67" y="14"/>
                  </a:cubicBezTo>
                  <a:cubicBezTo>
                    <a:pt x="65" y="15"/>
                    <a:pt x="63" y="17"/>
                    <a:pt x="61" y="18"/>
                  </a:cubicBezTo>
                  <a:cubicBezTo>
                    <a:pt x="61" y="19"/>
                    <a:pt x="61" y="20"/>
                    <a:pt x="62" y="20"/>
                  </a:cubicBezTo>
                  <a:cubicBezTo>
                    <a:pt x="65" y="19"/>
                    <a:pt x="67" y="18"/>
                    <a:pt x="70" y="19"/>
                  </a:cubicBezTo>
                  <a:cubicBezTo>
                    <a:pt x="70" y="19"/>
                    <a:pt x="70" y="18"/>
                    <a:pt x="70" y="18"/>
                  </a:cubicBezTo>
                  <a:cubicBezTo>
                    <a:pt x="67" y="20"/>
                    <a:pt x="64" y="20"/>
                    <a:pt x="62" y="21"/>
                  </a:cubicBezTo>
                  <a:cubicBezTo>
                    <a:pt x="61" y="22"/>
                    <a:pt x="62" y="23"/>
                    <a:pt x="63" y="23"/>
                  </a:cubicBezTo>
                  <a:cubicBezTo>
                    <a:pt x="65" y="23"/>
                    <a:pt x="67" y="23"/>
                    <a:pt x="69" y="23"/>
                  </a:cubicBezTo>
                  <a:cubicBezTo>
                    <a:pt x="69" y="22"/>
                    <a:pt x="69" y="21"/>
                    <a:pt x="69" y="21"/>
                  </a:cubicBezTo>
                  <a:cubicBezTo>
                    <a:pt x="65" y="22"/>
                    <a:pt x="62" y="24"/>
                    <a:pt x="59" y="26"/>
                  </a:cubicBezTo>
                  <a:cubicBezTo>
                    <a:pt x="58" y="27"/>
                    <a:pt x="59" y="28"/>
                    <a:pt x="60" y="27"/>
                  </a:cubicBezTo>
                  <a:cubicBezTo>
                    <a:pt x="61" y="27"/>
                    <a:pt x="62" y="27"/>
                    <a:pt x="62" y="28"/>
                  </a:cubicBezTo>
                  <a:cubicBezTo>
                    <a:pt x="62" y="29"/>
                    <a:pt x="61" y="30"/>
                    <a:pt x="61" y="32"/>
                  </a:cubicBezTo>
                  <a:cubicBezTo>
                    <a:pt x="60" y="33"/>
                    <a:pt x="59" y="36"/>
                    <a:pt x="59" y="38"/>
                  </a:cubicBezTo>
                  <a:cubicBezTo>
                    <a:pt x="59" y="38"/>
                    <a:pt x="60" y="39"/>
                    <a:pt x="61" y="39"/>
                  </a:cubicBezTo>
                  <a:cubicBezTo>
                    <a:pt x="66" y="37"/>
                    <a:pt x="71" y="36"/>
                    <a:pt x="77" y="36"/>
                  </a:cubicBezTo>
                  <a:cubicBezTo>
                    <a:pt x="77" y="35"/>
                    <a:pt x="77" y="34"/>
                    <a:pt x="77" y="34"/>
                  </a:cubicBezTo>
                  <a:cubicBezTo>
                    <a:pt x="73" y="35"/>
                    <a:pt x="70" y="36"/>
                    <a:pt x="67" y="37"/>
                  </a:cubicBezTo>
                  <a:cubicBezTo>
                    <a:pt x="66" y="38"/>
                    <a:pt x="66" y="39"/>
                    <a:pt x="67" y="39"/>
                  </a:cubicBezTo>
                  <a:cubicBezTo>
                    <a:pt x="75" y="39"/>
                    <a:pt x="83" y="34"/>
                    <a:pt x="92" y="35"/>
                  </a:cubicBezTo>
                  <a:cubicBezTo>
                    <a:pt x="92" y="35"/>
                    <a:pt x="91" y="34"/>
                    <a:pt x="91" y="33"/>
                  </a:cubicBezTo>
                  <a:cubicBezTo>
                    <a:pt x="88" y="36"/>
                    <a:pt x="84" y="37"/>
                    <a:pt x="81" y="38"/>
                  </a:cubicBezTo>
                  <a:cubicBezTo>
                    <a:pt x="77" y="39"/>
                    <a:pt x="74" y="40"/>
                    <a:pt x="70" y="41"/>
                  </a:cubicBezTo>
                  <a:cubicBezTo>
                    <a:pt x="70" y="42"/>
                    <a:pt x="70" y="42"/>
                    <a:pt x="70" y="43"/>
                  </a:cubicBezTo>
                  <a:cubicBezTo>
                    <a:pt x="76" y="41"/>
                    <a:pt x="82" y="39"/>
                    <a:pt x="88" y="37"/>
                  </a:cubicBezTo>
                  <a:cubicBezTo>
                    <a:pt x="94" y="35"/>
                    <a:pt x="101" y="33"/>
                    <a:pt x="107" y="35"/>
                  </a:cubicBezTo>
                  <a:cubicBezTo>
                    <a:pt x="107" y="34"/>
                    <a:pt x="107" y="34"/>
                    <a:pt x="107" y="33"/>
                  </a:cubicBezTo>
                  <a:cubicBezTo>
                    <a:pt x="104" y="35"/>
                    <a:pt x="100" y="36"/>
                    <a:pt x="96" y="37"/>
                  </a:cubicBezTo>
                  <a:cubicBezTo>
                    <a:pt x="93" y="38"/>
                    <a:pt x="89" y="39"/>
                    <a:pt x="86" y="41"/>
                  </a:cubicBezTo>
                  <a:cubicBezTo>
                    <a:pt x="85" y="41"/>
                    <a:pt x="85" y="42"/>
                    <a:pt x="86" y="42"/>
                  </a:cubicBezTo>
                  <a:cubicBezTo>
                    <a:pt x="99" y="41"/>
                    <a:pt x="111" y="35"/>
                    <a:pt x="124" y="36"/>
                  </a:cubicBezTo>
                  <a:cubicBezTo>
                    <a:pt x="124" y="36"/>
                    <a:pt x="123" y="35"/>
                    <a:pt x="123" y="34"/>
                  </a:cubicBezTo>
                  <a:cubicBezTo>
                    <a:pt x="116" y="37"/>
                    <a:pt x="108" y="38"/>
                    <a:pt x="101" y="41"/>
                  </a:cubicBezTo>
                  <a:cubicBezTo>
                    <a:pt x="100" y="42"/>
                    <a:pt x="101" y="43"/>
                    <a:pt x="102" y="43"/>
                  </a:cubicBezTo>
                  <a:cubicBezTo>
                    <a:pt x="115" y="39"/>
                    <a:pt x="129" y="33"/>
                    <a:pt x="143" y="35"/>
                  </a:cubicBezTo>
                  <a:cubicBezTo>
                    <a:pt x="143" y="34"/>
                    <a:pt x="143" y="33"/>
                    <a:pt x="143" y="33"/>
                  </a:cubicBezTo>
                  <a:cubicBezTo>
                    <a:pt x="139" y="36"/>
                    <a:pt x="135" y="38"/>
                    <a:pt x="131" y="39"/>
                  </a:cubicBezTo>
                  <a:cubicBezTo>
                    <a:pt x="126" y="40"/>
                    <a:pt x="122" y="41"/>
                    <a:pt x="117" y="42"/>
                  </a:cubicBezTo>
                  <a:cubicBezTo>
                    <a:pt x="118" y="43"/>
                    <a:pt x="118" y="44"/>
                    <a:pt x="118" y="44"/>
                  </a:cubicBezTo>
                  <a:cubicBezTo>
                    <a:pt x="124" y="40"/>
                    <a:pt x="131" y="38"/>
                    <a:pt x="137" y="36"/>
                  </a:cubicBezTo>
                  <a:cubicBezTo>
                    <a:pt x="144" y="35"/>
                    <a:pt x="151" y="33"/>
                    <a:pt x="158" y="34"/>
                  </a:cubicBezTo>
                  <a:cubicBezTo>
                    <a:pt x="158" y="33"/>
                    <a:pt x="158" y="33"/>
                    <a:pt x="157" y="32"/>
                  </a:cubicBezTo>
                  <a:cubicBezTo>
                    <a:pt x="154" y="35"/>
                    <a:pt x="149" y="37"/>
                    <a:pt x="145" y="38"/>
                  </a:cubicBezTo>
                  <a:cubicBezTo>
                    <a:pt x="140" y="39"/>
                    <a:pt x="136" y="40"/>
                    <a:pt x="131" y="41"/>
                  </a:cubicBezTo>
                  <a:cubicBezTo>
                    <a:pt x="131" y="41"/>
                    <a:pt x="131" y="42"/>
                    <a:pt x="131" y="42"/>
                  </a:cubicBezTo>
                  <a:cubicBezTo>
                    <a:pt x="138" y="40"/>
                    <a:pt x="144" y="38"/>
                    <a:pt x="150" y="35"/>
                  </a:cubicBezTo>
                  <a:cubicBezTo>
                    <a:pt x="157" y="33"/>
                    <a:pt x="164" y="31"/>
                    <a:pt x="171" y="33"/>
                  </a:cubicBezTo>
                  <a:cubicBezTo>
                    <a:pt x="171" y="32"/>
                    <a:pt x="171" y="32"/>
                    <a:pt x="171" y="31"/>
                  </a:cubicBezTo>
                  <a:cubicBezTo>
                    <a:pt x="162" y="34"/>
                    <a:pt x="154" y="36"/>
                    <a:pt x="146" y="40"/>
                  </a:cubicBezTo>
                  <a:cubicBezTo>
                    <a:pt x="145" y="40"/>
                    <a:pt x="145" y="42"/>
                    <a:pt x="146" y="42"/>
                  </a:cubicBezTo>
                  <a:cubicBezTo>
                    <a:pt x="160" y="40"/>
                    <a:pt x="174" y="37"/>
                    <a:pt x="188" y="33"/>
                  </a:cubicBezTo>
                  <a:cubicBezTo>
                    <a:pt x="188" y="32"/>
                    <a:pt x="187" y="32"/>
                    <a:pt x="187" y="31"/>
                  </a:cubicBezTo>
                  <a:cubicBezTo>
                    <a:pt x="179" y="36"/>
                    <a:pt x="168" y="35"/>
                    <a:pt x="162" y="42"/>
                  </a:cubicBezTo>
                  <a:cubicBezTo>
                    <a:pt x="161" y="42"/>
                    <a:pt x="162" y="44"/>
                    <a:pt x="163" y="43"/>
                  </a:cubicBezTo>
                  <a:cubicBezTo>
                    <a:pt x="178" y="41"/>
                    <a:pt x="192" y="32"/>
                    <a:pt x="207" y="33"/>
                  </a:cubicBezTo>
                  <a:cubicBezTo>
                    <a:pt x="207" y="32"/>
                    <a:pt x="207" y="32"/>
                    <a:pt x="207" y="31"/>
                  </a:cubicBezTo>
                  <a:cubicBezTo>
                    <a:pt x="200" y="34"/>
                    <a:pt x="191" y="34"/>
                    <a:pt x="184" y="37"/>
                  </a:cubicBezTo>
                  <a:cubicBezTo>
                    <a:pt x="183" y="38"/>
                    <a:pt x="184" y="39"/>
                    <a:pt x="185" y="39"/>
                  </a:cubicBezTo>
                  <a:cubicBezTo>
                    <a:pt x="191" y="38"/>
                    <a:pt x="198" y="36"/>
                    <a:pt x="204" y="34"/>
                  </a:cubicBezTo>
                  <a:cubicBezTo>
                    <a:pt x="211" y="32"/>
                    <a:pt x="218" y="31"/>
                    <a:pt x="225" y="32"/>
                  </a:cubicBezTo>
                  <a:cubicBezTo>
                    <a:pt x="225" y="31"/>
                    <a:pt x="225" y="31"/>
                    <a:pt x="225" y="30"/>
                  </a:cubicBezTo>
                  <a:cubicBezTo>
                    <a:pt x="219" y="32"/>
                    <a:pt x="213" y="32"/>
                    <a:pt x="207" y="34"/>
                  </a:cubicBezTo>
                  <a:cubicBezTo>
                    <a:pt x="202" y="35"/>
                    <a:pt x="195" y="36"/>
                    <a:pt x="192" y="41"/>
                  </a:cubicBezTo>
                  <a:cubicBezTo>
                    <a:pt x="192" y="41"/>
                    <a:pt x="192" y="42"/>
                    <a:pt x="193" y="42"/>
                  </a:cubicBezTo>
                  <a:cubicBezTo>
                    <a:pt x="209" y="44"/>
                    <a:pt x="223" y="32"/>
                    <a:pt x="239" y="33"/>
                  </a:cubicBezTo>
                  <a:cubicBezTo>
                    <a:pt x="239" y="32"/>
                    <a:pt x="239" y="32"/>
                    <a:pt x="239" y="31"/>
                  </a:cubicBezTo>
                  <a:cubicBezTo>
                    <a:pt x="228" y="33"/>
                    <a:pt x="217" y="34"/>
                    <a:pt x="208" y="39"/>
                  </a:cubicBezTo>
                  <a:cubicBezTo>
                    <a:pt x="207" y="40"/>
                    <a:pt x="208" y="41"/>
                    <a:pt x="209" y="41"/>
                  </a:cubicBezTo>
                  <a:cubicBezTo>
                    <a:pt x="224" y="40"/>
                    <a:pt x="238" y="32"/>
                    <a:pt x="254" y="32"/>
                  </a:cubicBezTo>
                  <a:cubicBezTo>
                    <a:pt x="254" y="32"/>
                    <a:pt x="254" y="31"/>
                    <a:pt x="254" y="31"/>
                  </a:cubicBezTo>
                  <a:cubicBezTo>
                    <a:pt x="245" y="31"/>
                    <a:pt x="234" y="33"/>
                    <a:pt x="225" y="38"/>
                  </a:cubicBezTo>
                  <a:cubicBezTo>
                    <a:pt x="225" y="39"/>
                    <a:pt x="225" y="40"/>
                    <a:pt x="226" y="40"/>
                  </a:cubicBezTo>
                  <a:cubicBezTo>
                    <a:pt x="241" y="40"/>
                    <a:pt x="255" y="32"/>
                    <a:pt x="270" y="32"/>
                  </a:cubicBezTo>
                  <a:cubicBezTo>
                    <a:pt x="270" y="31"/>
                    <a:pt x="270" y="31"/>
                    <a:pt x="270" y="30"/>
                  </a:cubicBezTo>
                  <a:cubicBezTo>
                    <a:pt x="262" y="32"/>
                    <a:pt x="253" y="34"/>
                    <a:pt x="244" y="36"/>
                  </a:cubicBezTo>
                  <a:cubicBezTo>
                    <a:pt x="243" y="37"/>
                    <a:pt x="244" y="39"/>
                    <a:pt x="245" y="38"/>
                  </a:cubicBezTo>
                  <a:cubicBezTo>
                    <a:pt x="258" y="37"/>
                    <a:pt x="270" y="31"/>
                    <a:pt x="283" y="32"/>
                  </a:cubicBezTo>
                  <a:cubicBezTo>
                    <a:pt x="283" y="31"/>
                    <a:pt x="282" y="30"/>
                    <a:pt x="282" y="30"/>
                  </a:cubicBezTo>
                  <a:cubicBezTo>
                    <a:pt x="275" y="33"/>
                    <a:pt x="266" y="34"/>
                    <a:pt x="258" y="37"/>
                  </a:cubicBezTo>
                  <a:cubicBezTo>
                    <a:pt x="257" y="37"/>
                    <a:pt x="257" y="39"/>
                    <a:pt x="258" y="39"/>
                  </a:cubicBezTo>
                  <a:cubicBezTo>
                    <a:pt x="271" y="37"/>
                    <a:pt x="282" y="30"/>
                    <a:pt x="295" y="32"/>
                  </a:cubicBezTo>
                  <a:cubicBezTo>
                    <a:pt x="294" y="31"/>
                    <a:pt x="294" y="31"/>
                    <a:pt x="294" y="30"/>
                  </a:cubicBezTo>
                  <a:cubicBezTo>
                    <a:pt x="287" y="35"/>
                    <a:pt x="277" y="36"/>
                    <a:pt x="269" y="38"/>
                  </a:cubicBezTo>
                  <a:cubicBezTo>
                    <a:pt x="269" y="39"/>
                    <a:pt x="270" y="39"/>
                    <a:pt x="270" y="40"/>
                  </a:cubicBezTo>
                  <a:cubicBezTo>
                    <a:pt x="276" y="37"/>
                    <a:pt x="282" y="35"/>
                    <a:pt x="289" y="33"/>
                  </a:cubicBezTo>
                  <a:cubicBezTo>
                    <a:pt x="295" y="32"/>
                    <a:pt x="302" y="30"/>
                    <a:pt x="308" y="31"/>
                  </a:cubicBezTo>
                  <a:cubicBezTo>
                    <a:pt x="308" y="31"/>
                    <a:pt x="308" y="30"/>
                    <a:pt x="307" y="29"/>
                  </a:cubicBezTo>
                  <a:cubicBezTo>
                    <a:pt x="304" y="33"/>
                    <a:pt x="298" y="34"/>
                    <a:pt x="293" y="36"/>
                  </a:cubicBezTo>
                  <a:cubicBezTo>
                    <a:pt x="288" y="37"/>
                    <a:pt x="282" y="38"/>
                    <a:pt x="277" y="40"/>
                  </a:cubicBezTo>
                  <a:cubicBezTo>
                    <a:pt x="276" y="40"/>
                    <a:pt x="277" y="42"/>
                    <a:pt x="278" y="42"/>
                  </a:cubicBezTo>
                  <a:cubicBezTo>
                    <a:pt x="284" y="39"/>
                    <a:pt x="291" y="37"/>
                    <a:pt x="298" y="35"/>
                  </a:cubicBezTo>
                  <a:cubicBezTo>
                    <a:pt x="305" y="33"/>
                    <a:pt x="313" y="32"/>
                    <a:pt x="321" y="32"/>
                  </a:cubicBezTo>
                  <a:cubicBezTo>
                    <a:pt x="320" y="31"/>
                    <a:pt x="320" y="31"/>
                    <a:pt x="320" y="30"/>
                  </a:cubicBezTo>
                  <a:cubicBezTo>
                    <a:pt x="313" y="34"/>
                    <a:pt x="304" y="35"/>
                    <a:pt x="296" y="37"/>
                  </a:cubicBezTo>
                  <a:cubicBezTo>
                    <a:pt x="295" y="37"/>
                    <a:pt x="295" y="39"/>
                    <a:pt x="297" y="39"/>
                  </a:cubicBezTo>
                  <a:cubicBezTo>
                    <a:pt x="310" y="36"/>
                    <a:pt x="323" y="31"/>
                    <a:pt x="337" y="30"/>
                  </a:cubicBezTo>
                  <a:cubicBezTo>
                    <a:pt x="337" y="29"/>
                    <a:pt x="337" y="29"/>
                    <a:pt x="337" y="28"/>
                  </a:cubicBezTo>
                  <a:cubicBezTo>
                    <a:pt x="328" y="31"/>
                    <a:pt x="318" y="32"/>
                    <a:pt x="310" y="35"/>
                  </a:cubicBezTo>
                  <a:cubicBezTo>
                    <a:pt x="309" y="36"/>
                    <a:pt x="309" y="37"/>
                    <a:pt x="310" y="37"/>
                  </a:cubicBezTo>
                  <a:cubicBezTo>
                    <a:pt x="316" y="38"/>
                    <a:pt x="321" y="36"/>
                    <a:pt x="326" y="34"/>
                  </a:cubicBezTo>
                  <a:cubicBezTo>
                    <a:pt x="331" y="33"/>
                    <a:pt x="338" y="31"/>
                    <a:pt x="343" y="33"/>
                  </a:cubicBezTo>
                  <a:cubicBezTo>
                    <a:pt x="343" y="33"/>
                    <a:pt x="343" y="32"/>
                    <a:pt x="343" y="32"/>
                  </a:cubicBezTo>
                  <a:cubicBezTo>
                    <a:pt x="336" y="35"/>
                    <a:pt x="329" y="35"/>
                    <a:pt x="322" y="37"/>
                  </a:cubicBezTo>
                  <a:cubicBezTo>
                    <a:pt x="321" y="38"/>
                    <a:pt x="321" y="39"/>
                    <a:pt x="322" y="39"/>
                  </a:cubicBezTo>
                  <a:cubicBezTo>
                    <a:pt x="332" y="37"/>
                    <a:pt x="341" y="33"/>
                    <a:pt x="351" y="33"/>
                  </a:cubicBezTo>
                  <a:cubicBezTo>
                    <a:pt x="350" y="33"/>
                    <a:pt x="350" y="32"/>
                    <a:pt x="350" y="31"/>
                  </a:cubicBezTo>
                  <a:cubicBezTo>
                    <a:pt x="342" y="34"/>
                    <a:pt x="333" y="37"/>
                    <a:pt x="325" y="41"/>
                  </a:cubicBezTo>
                  <a:cubicBezTo>
                    <a:pt x="324" y="41"/>
                    <a:pt x="325" y="43"/>
                    <a:pt x="326" y="42"/>
                  </a:cubicBezTo>
                  <a:cubicBezTo>
                    <a:pt x="337" y="39"/>
                    <a:pt x="349" y="34"/>
                    <a:pt x="361" y="34"/>
                  </a:cubicBezTo>
                  <a:cubicBezTo>
                    <a:pt x="361" y="34"/>
                    <a:pt x="361" y="33"/>
                    <a:pt x="361" y="32"/>
                  </a:cubicBezTo>
                  <a:cubicBezTo>
                    <a:pt x="354" y="36"/>
                    <a:pt x="347" y="37"/>
                    <a:pt x="340" y="41"/>
                  </a:cubicBezTo>
                  <a:cubicBezTo>
                    <a:pt x="339" y="41"/>
                    <a:pt x="340" y="43"/>
                    <a:pt x="341" y="42"/>
                  </a:cubicBezTo>
                  <a:cubicBezTo>
                    <a:pt x="347" y="42"/>
                    <a:pt x="353" y="39"/>
                    <a:pt x="359" y="36"/>
                  </a:cubicBezTo>
                  <a:cubicBezTo>
                    <a:pt x="365" y="34"/>
                    <a:pt x="372" y="32"/>
                    <a:pt x="378" y="34"/>
                  </a:cubicBezTo>
                  <a:cubicBezTo>
                    <a:pt x="378" y="33"/>
                    <a:pt x="378" y="32"/>
                    <a:pt x="378" y="32"/>
                  </a:cubicBezTo>
                  <a:cubicBezTo>
                    <a:pt x="374" y="34"/>
                    <a:pt x="370" y="35"/>
                    <a:pt x="366" y="36"/>
                  </a:cubicBezTo>
                  <a:cubicBezTo>
                    <a:pt x="361" y="38"/>
                    <a:pt x="357" y="39"/>
                    <a:pt x="353" y="38"/>
                  </a:cubicBezTo>
                  <a:cubicBezTo>
                    <a:pt x="353" y="39"/>
                    <a:pt x="353" y="39"/>
                    <a:pt x="353" y="40"/>
                  </a:cubicBezTo>
                  <a:cubicBezTo>
                    <a:pt x="359" y="38"/>
                    <a:pt x="365" y="36"/>
                    <a:pt x="371" y="34"/>
                  </a:cubicBezTo>
                  <a:cubicBezTo>
                    <a:pt x="377" y="32"/>
                    <a:pt x="384" y="30"/>
                    <a:pt x="390" y="31"/>
                  </a:cubicBezTo>
                  <a:cubicBezTo>
                    <a:pt x="390" y="30"/>
                    <a:pt x="390" y="30"/>
                    <a:pt x="390" y="29"/>
                  </a:cubicBezTo>
                  <a:cubicBezTo>
                    <a:pt x="382" y="34"/>
                    <a:pt x="372" y="37"/>
                    <a:pt x="362" y="38"/>
                  </a:cubicBezTo>
                  <a:cubicBezTo>
                    <a:pt x="363" y="38"/>
                    <a:pt x="363" y="39"/>
                    <a:pt x="363" y="39"/>
                  </a:cubicBezTo>
                  <a:cubicBezTo>
                    <a:pt x="368" y="37"/>
                    <a:pt x="373" y="35"/>
                    <a:pt x="378" y="34"/>
                  </a:cubicBezTo>
                  <a:cubicBezTo>
                    <a:pt x="384" y="32"/>
                    <a:pt x="390" y="32"/>
                    <a:pt x="395" y="32"/>
                  </a:cubicBezTo>
                  <a:cubicBezTo>
                    <a:pt x="395" y="32"/>
                    <a:pt x="395" y="31"/>
                    <a:pt x="395" y="30"/>
                  </a:cubicBezTo>
                  <a:cubicBezTo>
                    <a:pt x="391" y="33"/>
                    <a:pt x="387" y="35"/>
                    <a:pt x="382" y="36"/>
                  </a:cubicBezTo>
                  <a:cubicBezTo>
                    <a:pt x="378" y="38"/>
                    <a:pt x="373" y="39"/>
                    <a:pt x="368" y="39"/>
                  </a:cubicBezTo>
                  <a:cubicBezTo>
                    <a:pt x="369" y="40"/>
                    <a:pt x="369" y="41"/>
                    <a:pt x="369" y="42"/>
                  </a:cubicBezTo>
                  <a:cubicBezTo>
                    <a:pt x="380" y="38"/>
                    <a:pt x="391" y="34"/>
                    <a:pt x="403" y="33"/>
                  </a:cubicBezTo>
                  <a:cubicBezTo>
                    <a:pt x="403" y="32"/>
                    <a:pt x="402" y="32"/>
                    <a:pt x="402" y="31"/>
                  </a:cubicBezTo>
                  <a:cubicBezTo>
                    <a:pt x="395" y="34"/>
                    <a:pt x="388" y="36"/>
                    <a:pt x="381" y="37"/>
                  </a:cubicBezTo>
                  <a:cubicBezTo>
                    <a:pt x="381" y="38"/>
                    <a:pt x="381" y="39"/>
                    <a:pt x="382" y="39"/>
                  </a:cubicBezTo>
                  <a:cubicBezTo>
                    <a:pt x="390" y="37"/>
                    <a:pt x="398" y="32"/>
                    <a:pt x="406" y="33"/>
                  </a:cubicBezTo>
                  <a:cubicBezTo>
                    <a:pt x="406" y="32"/>
                    <a:pt x="406" y="32"/>
                    <a:pt x="405" y="31"/>
                  </a:cubicBezTo>
                  <a:cubicBezTo>
                    <a:pt x="401" y="35"/>
                    <a:pt x="395" y="37"/>
                    <a:pt x="389" y="39"/>
                  </a:cubicBezTo>
                  <a:cubicBezTo>
                    <a:pt x="389" y="39"/>
                    <a:pt x="390" y="39"/>
                    <a:pt x="390" y="40"/>
                  </a:cubicBezTo>
                  <a:cubicBezTo>
                    <a:pt x="398" y="36"/>
                    <a:pt x="405" y="32"/>
                    <a:pt x="414" y="32"/>
                  </a:cubicBezTo>
                  <a:cubicBezTo>
                    <a:pt x="414" y="31"/>
                    <a:pt x="414" y="30"/>
                    <a:pt x="414" y="30"/>
                  </a:cubicBezTo>
                  <a:cubicBezTo>
                    <a:pt x="408" y="34"/>
                    <a:pt x="401" y="37"/>
                    <a:pt x="394" y="38"/>
                  </a:cubicBezTo>
                  <a:cubicBezTo>
                    <a:pt x="394" y="38"/>
                    <a:pt x="395" y="39"/>
                    <a:pt x="395" y="39"/>
                  </a:cubicBezTo>
                  <a:cubicBezTo>
                    <a:pt x="399" y="37"/>
                    <a:pt x="403" y="35"/>
                    <a:pt x="408" y="34"/>
                  </a:cubicBezTo>
                  <a:cubicBezTo>
                    <a:pt x="413" y="32"/>
                    <a:pt x="417" y="32"/>
                    <a:pt x="422" y="32"/>
                  </a:cubicBezTo>
                  <a:cubicBezTo>
                    <a:pt x="422" y="32"/>
                    <a:pt x="422" y="31"/>
                    <a:pt x="422" y="31"/>
                  </a:cubicBezTo>
                  <a:cubicBezTo>
                    <a:pt x="416" y="34"/>
                    <a:pt x="410" y="36"/>
                    <a:pt x="404" y="36"/>
                  </a:cubicBezTo>
                  <a:cubicBezTo>
                    <a:pt x="405" y="37"/>
                    <a:pt x="405" y="37"/>
                    <a:pt x="405" y="38"/>
                  </a:cubicBezTo>
                  <a:cubicBezTo>
                    <a:pt x="410" y="36"/>
                    <a:pt x="417" y="33"/>
                    <a:pt x="423" y="35"/>
                  </a:cubicBezTo>
                  <a:cubicBezTo>
                    <a:pt x="423" y="34"/>
                    <a:pt x="423" y="33"/>
                    <a:pt x="423" y="33"/>
                  </a:cubicBezTo>
                  <a:cubicBezTo>
                    <a:pt x="416" y="36"/>
                    <a:pt x="408" y="36"/>
                    <a:pt x="402" y="39"/>
                  </a:cubicBezTo>
                  <a:cubicBezTo>
                    <a:pt x="401" y="40"/>
                    <a:pt x="401" y="41"/>
                    <a:pt x="402" y="41"/>
                  </a:cubicBezTo>
                  <a:cubicBezTo>
                    <a:pt x="409" y="42"/>
                    <a:pt x="415" y="38"/>
                    <a:pt x="421" y="37"/>
                  </a:cubicBezTo>
                  <a:cubicBezTo>
                    <a:pt x="421" y="37"/>
                    <a:pt x="421" y="36"/>
                    <a:pt x="420" y="36"/>
                  </a:cubicBezTo>
                  <a:cubicBezTo>
                    <a:pt x="418" y="37"/>
                    <a:pt x="415" y="37"/>
                    <a:pt x="412" y="38"/>
                  </a:cubicBezTo>
                  <a:cubicBezTo>
                    <a:pt x="411" y="39"/>
                    <a:pt x="411" y="40"/>
                    <a:pt x="412" y="40"/>
                  </a:cubicBezTo>
                  <a:cubicBezTo>
                    <a:pt x="415" y="40"/>
                    <a:pt x="416" y="40"/>
                    <a:pt x="419" y="41"/>
                  </a:cubicBezTo>
                  <a:cubicBezTo>
                    <a:pt x="419" y="42"/>
                    <a:pt x="420" y="40"/>
                    <a:pt x="419" y="4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7" name="Freeform 611"/>
            <p:cNvSpPr/>
            <p:nvPr/>
          </p:nvSpPr>
          <p:spPr bwMode="auto">
            <a:xfrm>
              <a:off x="560" y="3443"/>
              <a:ext cx="472" cy="29"/>
            </a:xfrm>
            <a:custGeom>
              <a:avLst/>
              <a:gdLst>
                <a:gd name="T0" fmla="*/ 364 w 365"/>
                <a:gd name="T1" fmla="*/ 5 h 23"/>
                <a:gd name="T2" fmla="*/ 333 w 365"/>
                <a:gd name="T3" fmla="*/ 10 h 23"/>
                <a:gd name="T4" fmla="*/ 329 w 365"/>
                <a:gd name="T5" fmla="*/ 13 h 23"/>
                <a:gd name="T6" fmla="*/ 343 w 365"/>
                <a:gd name="T7" fmla="*/ 7 h 23"/>
                <a:gd name="T8" fmla="*/ 302 w 365"/>
                <a:gd name="T9" fmla="*/ 9 h 23"/>
                <a:gd name="T10" fmla="*/ 289 w 365"/>
                <a:gd name="T11" fmla="*/ 9 h 23"/>
                <a:gd name="T12" fmla="*/ 301 w 365"/>
                <a:gd name="T13" fmla="*/ 5 h 23"/>
                <a:gd name="T14" fmla="*/ 287 w 365"/>
                <a:gd name="T15" fmla="*/ 4 h 23"/>
                <a:gd name="T16" fmla="*/ 242 w 365"/>
                <a:gd name="T17" fmla="*/ 12 h 23"/>
                <a:gd name="T18" fmla="*/ 256 w 365"/>
                <a:gd name="T19" fmla="*/ 7 h 23"/>
                <a:gd name="T20" fmla="*/ 245 w 365"/>
                <a:gd name="T21" fmla="*/ 5 h 23"/>
                <a:gd name="T22" fmla="*/ 233 w 365"/>
                <a:gd name="T23" fmla="*/ 7 h 23"/>
                <a:gd name="T24" fmla="*/ 182 w 365"/>
                <a:gd name="T25" fmla="*/ 16 h 23"/>
                <a:gd name="T26" fmla="*/ 191 w 365"/>
                <a:gd name="T27" fmla="*/ 11 h 23"/>
                <a:gd name="T28" fmla="*/ 158 w 365"/>
                <a:gd name="T29" fmla="*/ 13 h 23"/>
                <a:gd name="T30" fmla="*/ 125 w 365"/>
                <a:gd name="T31" fmla="*/ 19 h 23"/>
                <a:gd name="T32" fmla="*/ 126 w 365"/>
                <a:gd name="T33" fmla="*/ 12 h 23"/>
                <a:gd name="T34" fmla="*/ 106 w 365"/>
                <a:gd name="T35" fmla="*/ 17 h 23"/>
                <a:gd name="T36" fmla="*/ 127 w 365"/>
                <a:gd name="T37" fmla="*/ 14 h 23"/>
                <a:gd name="T38" fmla="*/ 105 w 365"/>
                <a:gd name="T39" fmla="*/ 19 h 23"/>
                <a:gd name="T40" fmla="*/ 86 w 365"/>
                <a:gd name="T41" fmla="*/ 19 h 23"/>
                <a:gd name="T42" fmla="*/ 64 w 365"/>
                <a:gd name="T43" fmla="*/ 21 h 23"/>
                <a:gd name="T44" fmla="*/ 74 w 365"/>
                <a:gd name="T45" fmla="*/ 21 h 23"/>
                <a:gd name="T46" fmla="*/ 43 w 365"/>
                <a:gd name="T47" fmla="*/ 21 h 23"/>
                <a:gd name="T48" fmla="*/ 64 w 365"/>
                <a:gd name="T49" fmla="*/ 16 h 23"/>
                <a:gd name="T50" fmla="*/ 52 w 365"/>
                <a:gd name="T51" fmla="*/ 16 h 23"/>
                <a:gd name="T52" fmla="*/ 43 w 365"/>
                <a:gd name="T53" fmla="*/ 16 h 23"/>
                <a:gd name="T54" fmla="*/ 43 w 365"/>
                <a:gd name="T55" fmla="*/ 16 h 23"/>
                <a:gd name="T56" fmla="*/ 51 w 365"/>
                <a:gd name="T57" fmla="*/ 17 h 23"/>
                <a:gd name="T58" fmla="*/ 44 w 365"/>
                <a:gd name="T59" fmla="*/ 16 h 23"/>
                <a:gd name="T60" fmla="*/ 79 w 365"/>
                <a:gd name="T61" fmla="*/ 12 h 23"/>
                <a:gd name="T62" fmla="*/ 91 w 365"/>
                <a:gd name="T63" fmla="*/ 15 h 23"/>
                <a:gd name="T64" fmla="*/ 95 w 365"/>
                <a:gd name="T65" fmla="*/ 14 h 23"/>
                <a:gd name="T66" fmla="*/ 115 w 365"/>
                <a:gd name="T67" fmla="*/ 10 h 23"/>
                <a:gd name="T68" fmla="*/ 137 w 365"/>
                <a:gd name="T69" fmla="*/ 9 h 23"/>
                <a:gd name="T70" fmla="*/ 103 w 365"/>
                <a:gd name="T71" fmla="*/ 18 h 23"/>
                <a:gd name="T72" fmla="*/ 90 w 365"/>
                <a:gd name="T73" fmla="*/ 20 h 23"/>
                <a:gd name="T74" fmla="*/ 93 w 365"/>
                <a:gd name="T75" fmla="*/ 19 h 23"/>
                <a:gd name="T76" fmla="*/ 109 w 365"/>
                <a:gd name="T77" fmla="*/ 15 h 23"/>
                <a:gd name="T78" fmla="*/ 125 w 365"/>
                <a:gd name="T79" fmla="*/ 19 h 23"/>
                <a:gd name="T80" fmla="*/ 178 w 365"/>
                <a:gd name="T81" fmla="*/ 11 h 23"/>
                <a:gd name="T82" fmla="*/ 166 w 365"/>
                <a:gd name="T83" fmla="*/ 15 h 23"/>
                <a:gd name="T84" fmla="*/ 182 w 365"/>
                <a:gd name="T85" fmla="*/ 16 h 23"/>
                <a:gd name="T86" fmla="*/ 233 w 365"/>
                <a:gd name="T87" fmla="*/ 7 h 23"/>
                <a:gd name="T88" fmla="*/ 221 w 365"/>
                <a:gd name="T89" fmla="*/ 12 h 23"/>
                <a:gd name="T90" fmla="*/ 234 w 365"/>
                <a:gd name="T91" fmla="*/ 15 h 23"/>
                <a:gd name="T92" fmla="*/ 276 w 365"/>
                <a:gd name="T93" fmla="*/ 4 h 23"/>
                <a:gd name="T94" fmla="*/ 275 w 365"/>
                <a:gd name="T95" fmla="*/ 10 h 23"/>
                <a:gd name="T96" fmla="*/ 277 w 365"/>
                <a:gd name="T97" fmla="*/ 12 h 23"/>
                <a:gd name="T98" fmla="*/ 327 w 365"/>
                <a:gd name="T99" fmla="*/ 4 h 23"/>
                <a:gd name="T100" fmla="*/ 335 w 365"/>
                <a:gd name="T101" fmla="*/ 3 h 23"/>
                <a:gd name="T102" fmla="*/ 319 w 365"/>
                <a:gd name="T103" fmla="*/ 12 h 23"/>
                <a:gd name="T104" fmla="*/ 343 w 365"/>
                <a:gd name="T105" fmla="*/ 9 h 23"/>
                <a:gd name="T106" fmla="*/ 362 w 365"/>
                <a:gd name="T107" fmla="*/ 7 h 23"/>
                <a:gd name="T108" fmla="*/ 348 w 365"/>
                <a:gd name="T109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65" h="23">
                  <a:moveTo>
                    <a:pt x="359" y="7"/>
                  </a:moveTo>
                  <a:cubicBezTo>
                    <a:pt x="360" y="7"/>
                    <a:pt x="361" y="6"/>
                    <a:pt x="362" y="5"/>
                  </a:cubicBezTo>
                  <a:cubicBezTo>
                    <a:pt x="362" y="5"/>
                    <a:pt x="362" y="4"/>
                    <a:pt x="361" y="4"/>
                  </a:cubicBezTo>
                  <a:cubicBezTo>
                    <a:pt x="357" y="4"/>
                    <a:pt x="353" y="6"/>
                    <a:pt x="348" y="7"/>
                  </a:cubicBezTo>
                  <a:cubicBezTo>
                    <a:pt x="347" y="7"/>
                    <a:pt x="348" y="9"/>
                    <a:pt x="349" y="9"/>
                  </a:cubicBezTo>
                  <a:cubicBezTo>
                    <a:pt x="354" y="7"/>
                    <a:pt x="359" y="7"/>
                    <a:pt x="364" y="5"/>
                  </a:cubicBezTo>
                  <a:cubicBezTo>
                    <a:pt x="365" y="4"/>
                    <a:pt x="365" y="3"/>
                    <a:pt x="364" y="3"/>
                  </a:cubicBezTo>
                  <a:cubicBezTo>
                    <a:pt x="355" y="3"/>
                    <a:pt x="346" y="7"/>
                    <a:pt x="338" y="9"/>
                  </a:cubicBezTo>
                  <a:cubicBezTo>
                    <a:pt x="337" y="9"/>
                    <a:pt x="337" y="11"/>
                    <a:pt x="338" y="11"/>
                  </a:cubicBezTo>
                  <a:cubicBezTo>
                    <a:pt x="346" y="11"/>
                    <a:pt x="354" y="8"/>
                    <a:pt x="362" y="7"/>
                  </a:cubicBezTo>
                  <a:cubicBezTo>
                    <a:pt x="363" y="6"/>
                    <a:pt x="363" y="4"/>
                    <a:pt x="362" y="5"/>
                  </a:cubicBezTo>
                  <a:cubicBezTo>
                    <a:pt x="352" y="6"/>
                    <a:pt x="343" y="7"/>
                    <a:pt x="333" y="10"/>
                  </a:cubicBezTo>
                  <a:cubicBezTo>
                    <a:pt x="333" y="10"/>
                    <a:pt x="332" y="12"/>
                    <a:pt x="333" y="12"/>
                  </a:cubicBezTo>
                  <a:cubicBezTo>
                    <a:pt x="338" y="12"/>
                    <a:pt x="342" y="12"/>
                    <a:pt x="346" y="12"/>
                  </a:cubicBezTo>
                  <a:cubicBezTo>
                    <a:pt x="350" y="11"/>
                    <a:pt x="355" y="10"/>
                    <a:pt x="359" y="8"/>
                  </a:cubicBezTo>
                  <a:cubicBezTo>
                    <a:pt x="360" y="8"/>
                    <a:pt x="360" y="7"/>
                    <a:pt x="359" y="7"/>
                  </a:cubicBezTo>
                  <a:cubicBezTo>
                    <a:pt x="349" y="4"/>
                    <a:pt x="338" y="9"/>
                    <a:pt x="328" y="11"/>
                  </a:cubicBezTo>
                  <a:cubicBezTo>
                    <a:pt x="327" y="11"/>
                    <a:pt x="328" y="13"/>
                    <a:pt x="329" y="13"/>
                  </a:cubicBezTo>
                  <a:cubicBezTo>
                    <a:pt x="337" y="11"/>
                    <a:pt x="345" y="11"/>
                    <a:pt x="352" y="7"/>
                  </a:cubicBezTo>
                  <a:cubicBezTo>
                    <a:pt x="353" y="7"/>
                    <a:pt x="353" y="6"/>
                    <a:pt x="352" y="6"/>
                  </a:cubicBezTo>
                  <a:cubicBezTo>
                    <a:pt x="346" y="5"/>
                    <a:pt x="340" y="6"/>
                    <a:pt x="335" y="7"/>
                  </a:cubicBezTo>
                  <a:cubicBezTo>
                    <a:pt x="329" y="7"/>
                    <a:pt x="324" y="9"/>
                    <a:pt x="318" y="11"/>
                  </a:cubicBezTo>
                  <a:cubicBezTo>
                    <a:pt x="317" y="11"/>
                    <a:pt x="318" y="13"/>
                    <a:pt x="319" y="12"/>
                  </a:cubicBezTo>
                  <a:cubicBezTo>
                    <a:pt x="327" y="10"/>
                    <a:pt x="335" y="9"/>
                    <a:pt x="343" y="7"/>
                  </a:cubicBezTo>
                  <a:cubicBezTo>
                    <a:pt x="344" y="6"/>
                    <a:pt x="344" y="5"/>
                    <a:pt x="342" y="5"/>
                  </a:cubicBezTo>
                  <a:cubicBezTo>
                    <a:pt x="331" y="5"/>
                    <a:pt x="320" y="7"/>
                    <a:pt x="309" y="9"/>
                  </a:cubicBezTo>
                  <a:cubicBezTo>
                    <a:pt x="309" y="10"/>
                    <a:pt x="309" y="11"/>
                    <a:pt x="310" y="12"/>
                  </a:cubicBezTo>
                  <a:cubicBezTo>
                    <a:pt x="318" y="8"/>
                    <a:pt x="328" y="9"/>
                    <a:pt x="336" y="5"/>
                  </a:cubicBezTo>
                  <a:cubicBezTo>
                    <a:pt x="337" y="5"/>
                    <a:pt x="337" y="3"/>
                    <a:pt x="336" y="3"/>
                  </a:cubicBezTo>
                  <a:cubicBezTo>
                    <a:pt x="324" y="4"/>
                    <a:pt x="313" y="7"/>
                    <a:pt x="302" y="9"/>
                  </a:cubicBezTo>
                  <a:cubicBezTo>
                    <a:pt x="301" y="9"/>
                    <a:pt x="302" y="11"/>
                    <a:pt x="303" y="11"/>
                  </a:cubicBezTo>
                  <a:cubicBezTo>
                    <a:pt x="307" y="11"/>
                    <a:pt x="311" y="10"/>
                    <a:pt x="315" y="9"/>
                  </a:cubicBezTo>
                  <a:cubicBezTo>
                    <a:pt x="320" y="8"/>
                    <a:pt x="324" y="7"/>
                    <a:pt x="328" y="4"/>
                  </a:cubicBezTo>
                  <a:cubicBezTo>
                    <a:pt x="329" y="4"/>
                    <a:pt x="328" y="3"/>
                    <a:pt x="328" y="3"/>
                  </a:cubicBezTo>
                  <a:cubicBezTo>
                    <a:pt x="322" y="0"/>
                    <a:pt x="314" y="2"/>
                    <a:pt x="308" y="3"/>
                  </a:cubicBezTo>
                  <a:cubicBezTo>
                    <a:pt x="302" y="5"/>
                    <a:pt x="295" y="7"/>
                    <a:pt x="289" y="9"/>
                  </a:cubicBezTo>
                  <a:cubicBezTo>
                    <a:pt x="288" y="9"/>
                    <a:pt x="288" y="11"/>
                    <a:pt x="289" y="11"/>
                  </a:cubicBezTo>
                  <a:cubicBezTo>
                    <a:pt x="298" y="9"/>
                    <a:pt x="307" y="8"/>
                    <a:pt x="314" y="4"/>
                  </a:cubicBezTo>
                  <a:cubicBezTo>
                    <a:pt x="315" y="3"/>
                    <a:pt x="315" y="2"/>
                    <a:pt x="314" y="2"/>
                  </a:cubicBezTo>
                  <a:cubicBezTo>
                    <a:pt x="301" y="2"/>
                    <a:pt x="288" y="7"/>
                    <a:pt x="276" y="10"/>
                  </a:cubicBezTo>
                  <a:cubicBezTo>
                    <a:pt x="275" y="10"/>
                    <a:pt x="275" y="12"/>
                    <a:pt x="276" y="12"/>
                  </a:cubicBezTo>
                  <a:cubicBezTo>
                    <a:pt x="285" y="13"/>
                    <a:pt x="293" y="8"/>
                    <a:pt x="301" y="5"/>
                  </a:cubicBezTo>
                  <a:cubicBezTo>
                    <a:pt x="302" y="5"/>
                    <a:pt x="302" y="3"/>
                    <a:pt x="301" y="3"/>
                  </a:cubicBezTo>
                  <a:cubicBezTo>
                    <a:pt x="288" y="3"/>
                    <a:pt x="275" y="10"/>
                    <a:pt x="262" y="13"/>
                  </a:cubicBezTo>
                  <a:cubicBezTo>
                    <a:pt x="261" y="13"/>
                    <a:pt x="261" y="15"/>
                    <a:pt x="263" y="14"/>
                  </a:cubicBezTo>
                  <a:cubicBezTo>
                    <a:pt x="267" y="14"/>
                    <a:pt x="271" y="13"/>
                    <a:pt x="276" y="12"/>
                  </a:cubicBezTo>
                  <a:cubicBezTo>
                    <a:pt x="280" y="10"/>
                    <a:pt x="284" y="9"/>
                    <a:pt x="288" y="6"/>
                  </a:cubicBezTo>
                  <a:cubicBezTo>
                    <a:pt x="289" y="5"/>
                    <a:pt x="288" y="4"/>
                    <a:pt x="287" y="4"/>
                  </a:cubicBezTo>
                  <a:cubicBezTo>
                    <a:pt x="281" y="4"/>
                    <a:pt x="275" y="6"/>
                    <a:pt x="269" y="8"/>
                  </a:cubicBezTo>
                  <a:cubicBezTo>
                    <a:pt x="262" y="10"/>
                    <a:pt x="256" y="10"/>
                    <a:pt x="249" y="13"/>
                  </a:cubicBezTo>
                  <a:cubicBezTo>
                    <a:pt x="248" y="13"/>
                    <a:pt x="248" y="15"/>
                    <a:pt x="250" y="15"/>
                  </a:cubicBezTo>
                  <a:cubicBezTo>
                    <a:pt x="259" y="12"/>
                    <a:pt x="268" y="10"/>
                    <a:pt x="277" y="5"/>
                  </a:cubicBezTo>
                  <a:cubicBezTo>
                    <a:pt x="278" y="5"/>
                    <a:pt x="278" y="3"/>
                    <a:pt x="277" y="3"/>
                  </a:cubicBezTo>
                  <a:cubicBezTo>
                    <a:pt x="265" y="3"/>
                    <a:pt x="254" y="10"/>
                    <a:pt x="242" y="12"/>
                  </a:cubicBezTo>
                  <a:cubicBezTo>
                    <a:pt x="242" y="12"/>
                    <a:pt x="243" y="13"/>
                    <a:pt x="243" y="13"/>
                  </a:cubicBezTo>
                  <a:cubicBezTo>
                    <a:pt x="252" y="12"/>
                    <a:pt x="261" y="11"/>
                    <a:pt x="269" y="6"/>
                  </a:cubicBezTo>
                  <a:cubicBezTo>
                    <a:pt x="270" y="6"/>
                    <a:pt x="269" y="4"/>
                    <a:pt x="269" y="4"/>
                  </a:cubicBezTo>
                  <a:cubicBezTo>
                    <a:pt x="256" y="6"/>
                    <a:pt x="244" y="9"/>
                    <a:pt x="233" y="13"/>
                  </a:cubicBezTo>
                  <a:cubicBezTo>
                    <a:pt x="232" y="13"/>
                    <a:pt x="232" y="15"/>
                    <a:pt x="234" y="15"/>
                  </a:cubicBezTo>
                  <a:cubicBezTo>
                    <a:pt x="241" y="13"/>
                    <a:pt x="249" y="10"/>
                    <a:pt x="256" y="7"/>
                  </a:cubicBezTo>
                  <a:cubicBezTo>
                    <a:pt x="257" y="6"/>
                    <a:pt x="256" y="5"/>
                    <a:pt x="256" y="5"/>
                  </a:cubicBezTo>
                  <a:cubicBezTo>
                    <a:pt x="250" y="3"/>
                    <a:pt x="244" y="5"/>
                    <a:pt x="238" y="6"/>
                  </a:cubicBezTo>
                  <a:cubicBezTo>
                    <a:pt x="233" y="8"/>
                    <a:pt x="227" y="10"/>
                    <a:pt x="221" y="12"/>
                  </a:cubicBezTo>
                  <a:cubicBezTo>
                    <a:pt x="220" y="13"/>
                    <a:pt x="220" y="14"/>
                    <a:pt x="221" y="14"/>
                  </a:cubicBezTo>
                  <a:cubicBezTo>
                    <a:pt x="230" y="14"/>
                    <a:pt x="238" y="10"/>
                    <a:pt x="245" y="7"/>
                  </a:cubicBezTo>
                  <a:cubicBezTo>
                    <a:pt x="246" y="7"/>
                    <a:pt x="246" y="5"/>
                    <a:pt x="245" y="5"/>
                  </a:cubicBezTo>
                  <a:cubicBezTo>
                    <a:pt x="239" y="4"/>
                    <a:pt x="234" y="7"/>
                    <a:pt x="228" y="9"/>
                  </a:cubicBezTo>
                  <a:cubicBezTo>
                    <a:pt x="224" y="10"/>
                    <a:pt x="221" y="10"/>
                    <a:pt x="217" y="11"/>
                  </a:cubicBezTo>
                  <a:cubicBezTo>
                    <a:pt x="213" y="12"/>
                    <a:pt x="209" y="13"/>
                    <a:pt x="205" y="15"/>
                  </a:cubicBezTo>
                  <a:cubicBezTo>
                    <a:pt x="204" y="15"/>
                    <a:pt x="204" y="17"/>
                    <a:pt x="205" y="16"/>
                  </a:cubicBezTo>
                  <a:cubicBezTo>
                    <a:pt x="215" y="14"/>
                    <a:pt x="224" y="11"/>
                    <a:pt x="233" y="9"/>
                  </a:cubicBezTo>
                  <a:cubicBezTo>
                    <a:pt x="234" y="9"/>
                    <a:pt x="234" y="7"/>
                    <a:pt x="233" y="7"/>
                  </a:cubicBezTo>
                  <a:cubicBezTo>
                    <a:pt x="220" y="7"/>
                    <a:pt x="209" y="12"/>
                    <a:pt x="196" y="14"/>
                  </a:cubicBezTo>
                  <a:cubicBezTo>
                    <a:pt x="197" y="15"/>
                    <a:pt x="197" y="16"/>
                    <a:pt x="197" y="16"/>
                  </a:cubicBezTo>
                  <a:cubicBezTo>
                    <a:pt x="205" y="14"/>
                    <a:pt x="213" y="12"/>
                    <a:pt x="221" y="10"/>
                  </a:cubicBezTo>
                  <a:cubicBezTo>
                    <a:pt x="222" y="9"/>
                    <a:pt x="221" y="8"/>
                    <a:pt x="220" y="8"/>
                  </a:cubicBezTo>
                  <a:cubicBezTo>
                    <a:pt x="207" y="6"/>
                    <a:pt x="194" y="12"/>
                    <a:pt x="181" y="14"/>
                  </a:cubicBezTo>
                  <a:cubicBezTo>
                    <a:pt x="182" y="15"/>
                    <a:pt x="182" y="16"/>
                    <a:pt x="182" y="16"/>
                  </a:cubicBezTo>
                  <a:cubicBezTo>
                    <a:pt x="190" y="13"/>
                    <a:pt x="198" y="12"/>
                    <a:pt x="206" y="10"/>
                  </a:cubicBezTo>
                  <a:cubicBezTo>
                    <a:pt x="207" y="9"/>
                    <a:pt x="207" y="8"/>
                    <a:pt x="206" y="7"/>
                  </a:cubicBezTo>
                  <a:cubicBezTo>
                    <a:pt x="199" y="7"/>
                    <a:pt x="193" y="8"/>
                    <a:pt x="186" y="9"/>
                  </a:cubicBezTo>
                  <a:cubicBezTo>
                    <a:pt x="179" y="10"/>
                    <a:pt x="173" y="12"/>
                    <a:pt x="166" y="15"/>
                  </a:cubicBezTo>
                  <a:cubicBezTo>
                    <a:pt x="165" y="15"/>
                    <a:pt x="165" y="16"/>
                    <a:pt x="166" y="16"/>
                  </a:cubicBezTo>
                  <a:cubicBezTo>
                    <a:pt x="175" y="16"/>
                    <a:pt x="183" y="13"/>
                    <a:pt x="191" y="11"/>
                  </a:cubicBezTo>
                  <a:cubicBezTo>
                    <a:pt x="192" y="10"/>
                    <a:pt x="192" y="9"/>
                    <a:pt x="191" y="9"/>
                  </a:cubicBezTo>
                  <a:cubicBezTo>
                    <a:pt x="178" y="8"/>
                    <a:pt x="166" y="15"/>
                    <a:pt x="153" y="16"/>
                  </a:cubicBezTo>
                  <a:cubicBezTo>
                    <a:pt x="153" y="17"/>
                    <a:pt x="153" y="18"/>
                    <a:pt x="153" y="18"/>
                  </a:cubicBezTo>
                  <a:cubicBezTo>
                    <a:pt x="162" y="16"/>
                    <a:pt x="170" y="14"/>
                    <a:pt x="179" y="11"/>
                  </a:cubicBezTo>
                  <a:cubicBezTo>
                    <a:pt x="180" y="11"/>
                    <a:pt x="179" y="9"/>
                    <a:pt x="178" y="9"/>
                  </a:cubicBezTo>
                  <a:cubicBezTo>
                    <a:pt x="171" y="8"/>
                    <a:pt x="165" y="11"/>
                    <a:pt x="158" y="13"/>
                  </a:cubicBezTo>
                  <a:cubicBezTo>
                    <a:pt x="150" y="14"/>
                    <a:pt x="142" y="15"/>
                    <a:pt x="134" y="17"/>
                  </a:cubicBezTo>
                  <a:cubicBezTo>
                    <a:pt x="134" y="18"/>
                    <a:pt x="134" y="18"/>
                    <a:pt x="135" y="19"/>
                  </a:cubicBezTo>
                  <a:cubicBezTo>
                    <a:pt x="146" y="14"/>
                    <a:pt x="157" y="12"/>
                    <a:pt x="168" y="9"/>
                  </a:cubicBezTo>
                  <a:cubicBezTo>
                    <a:pt x="169" y="8"/>
                    <a:pt x="169" y="7"/>
                    <a:pt x="168" y="7"/>
                  </a:cubicBezTo>
                  <a:cubicBezTo>
                    <a:pt x="154" y="8"/>
                    <a:pt x="139" y="11"/>
                    <a:pt x="125" y="17"/>
                  </a:cubicBezTo>
                  <a:cubicBezTo>
                    <a:pt x="124" y="17"/>
                    <a:pt x="124" y="19"/>
                    <a:pt x="125" y="19"/>
                  </a:cubicBezTo>
                  <a:cubicBezTo>
                    <a:pt x="134" y="15"/>
                    <a:pt x="145" y="15"/>
                    <a:pt x="152" y="9"/>
                  </a:cubicBezTo>
                  <a:cubicBezTo>
                    <a:pt x="153" y="9"/>
                    <a:pt x="153" y="8"/>
                    <a:pt x="152" y="7"/>
                  </a:cubicBezTo>
                  <a:cubicBezTo>
                    <a:pt x="145" y="6"/>
                    <a:pt x="138" y="7"/>
                    <a:pt x="131" y="9"/>
                  </a:cubicBezTo>
                  <a:cubicBezTo>
                    <a:pt x="124" y="10"/>
                    <a:pt x="116" y="13"/>
                    <a:pt x="109" y="15"/>
                  </a:cubicBezTo>
                  <a:cubicBezTo>
                    <a:pt x="108" y="15"/>
                    <a:pt x="108" y="17"/>
                    <a:pt x="110" y="16"/>
                  </a:cubicBezTo>
                  <a:cubicBezTo>
                    <a:pt x="115" y="15"/>
                    <a:pt x="120" y="14"/>
                    <a:pt x="126" y="12"/>
                  </a:cubicBezTo>
                  <a:cubicBezTo>
                    <a:pt x="131" y="11"/>
                    <a:pt x="136" y="9"/>
                    <a:pt x="141" y="6"/>
                  </a:cubicBezTo>
                  <a:cubicBezTo>
                    <a:pt x="141" y="5"/>
                    <a:pt x="141" y="4"/>
                    <a:pt x="140" y="4"/>
                  </a:cubicBezTo>
                  <a:cubicBezTo>
                    <a:pt x="131" y="2"/>
                    <a:pt x="123" y="7"/>
                    <a:pt x="114" y="10"/>
                  </a:cubicBezTo>
                  <a:cubicBezTo>
                    <a:pt x="107" y="11"/>
                    <a:pt x="97" y="12"/>
                    <a:pt x="91" y="18"/>
                  </a:cubicBezTo>
                  <a:cubicBezTo>
                    <a:pt x="91" y="19"/>
                    <a:pt x="91" y="19"/>
                    <a:pt x="92" y="20"/>
                  </a:cubicBezTo>
                  <a:cubicBezTo>
                    <a:pt x="96" y="20"/>
                    <a:pt x="102" y="18"/>
                    <a:pt x="106" y="17"/>
                  </a:cubicBezTo>
                  <a:cubicBezTo>
                    <a:pt x="111" y="15"/>
                    <a:pt x="116" y="13"/>
                    <a:pt x="120" y="11"/>
                  </a:cubicBezTo>
                  <a:cubicBezTo>
                    <a:pt x="121" y="10"/>
                    <a:pt x="120" y="9"/>
                    <a:pt x="119" y="9"/>
                  </a:cubicBezTo>
                  <a:cubicBezTo>
                    <a:pt x="114" y="9"/>
                    <a:pt x="109" y="10"/>
                    <a:pt x="103" y="12"/>
                  </a:cubicBezTo>
                  <a:cubicBezTo>
                    <a:pt x="98" y="13"/>
                    <a:pt x="93" y="15"/>
                    <a:pt x="89" y="19"/>
                  </a:cubicBezTo>
                  <a:cubicBezTo>
                    <a:pt x="89" y="19"/>
                    <a:pt x="89" y="20"/>
                    <a:pt x="89" y="20"/>
                  </a:cubicBezTo>
                  <a:cubicBezTo>
                    <a:pt x="102" y="23"/>
                    <a:pt x="115" y="15"/>
                    <a:pt x="127" y="14"/>
                  </a:cubicBezTo>
                  <a:cubicBezTo>
                    <a:pt x="127" y="13"/>
                    <a:pt x="127" y="13"/>
                    <a:pt x="127" y="12"/>
                  </a:cubicBezTo>
                  <a:cubicBezTo>
                    <a:pt x="119" y="15"/>
                    <a:pt x="110" y="15"/>
                    <a:pt x="103" y="18"/>
                  </a:cubicBezTo>
                  <a:cubicBezTo>
                    <a:pt x="102" y="19"/>
                    <a:pt x="102" y="20"/>
                    <a:pt x="103" y="20"/>
                  </a:cubicBezTo>
                  <a:cubicBezTo>
                    <a:pt x="118" y="21"/>
                    <a:pt x="132" y="16"/>
                    <a:pt x="146" y="12"/>
                  </a:cubicBezTo>
                  <a:cubicBezTo>
                    <a:pt x="147" y="12"/>
                    <a:pt x="146" y="10"/>
                    <a:pt x="145" y="10"/>
                  </a:cubicBezTo>
                  <a:cubicBezTo>
                    <a:pt x="132" y="13"/>
                    <a:pt x="118" y="14"/>
                    <a:pt x="105" y="19"/>
                  </a:cubicBezTo>
                  <a:cubicBezTo>
                    <a:pt x="104" y="19"/>
                    <a:pt x="104" y="20"/>
                    <a:pt x="105" y="20"/>
                  </a:cubicBezTo>
                  <a:cubicBezTo>
                    <a:pt x="111" y="20"/>
                    <a:pt x="117" y="19"/>
                    <a:pt x="122" y="17"/>
                  </a:cubicBezTo>
                  <a:cubicBezTo>
                    <a:pt x="127" y="16"/>
                    <a:pt x="133" y="13"/>
                    <a:pt x="138" y="11"/>
                  </a:cubicBezTo>
                  <a:cubicBezTo>
                    <a:pt x="139" y="11"/>
                    <a:pt x="138" y="10"/>
                    <a:pt x="138" y="9"/>
                  </a:cubicBezTo>
                  <a:cubicBezTo>
                    <a:pt x="130" y="7"/>
                    <a:pt x="121" y="10"/>
                    <a:pt x="113" y="12"/>
                  </a:cubicBezTo>
                  <a:cubicBezTo>
                    <a:pt x="104" y="14"/>
                    <a:pt x="94" y="15"/>
                    <a:pt x="86" y="19"/>
                  </a:cubicBezTo>
                  <a:cubicBezTo>
                    <a:pt x="85" y="19"/>
                    <a:pt x="85" y="21"/>
                    <a:pt x="86" y="21"/>
                  </a:cubicBezTo>
                  <a:cubicBezTo>
                    <a:pt x="91" y="21"/>
                    <a:pt x="97" y="20"/>
                    <a:pt x="102" y="18"/>
                  </a:cubicBezTo>
                  <a:cubicBezTo>
                    <a:pt x="107" y="17"/>
                    <a:pt x="112" y="15"/>
                    <a:pt x="116" y="12"/>
                  </a:cubicBezTo>
                  <a:cubicBezTo>
                    <a:pt x="117" y="11"/>
                    <a:pt x="116" y="10"/>
                    <a:pt x="115" y="10"/>
                  </a:cubicBezTo>
                  <a:cubicBezTo>
                    <a:pt x="98" y="8"/>
                    <a:pt x="81" y="15"/>
                    <a:pt x="64" y="19"/>
                  </a:cubicBezTo>
                  <a:cubicBezTo>
                    <a:pt x="63" y="19"/>
                    <a:pt x="63" y="21"/>
                    <a:pt x="64" y="21"/>
                  </a:cubicBezTo>
                  <a:cubicBezTo>
                    <a:pt x="70" y="20"/>
                    <a:pt x="75" y="20"/>
                    <a:pt x="80" y="19"/>
                  </a:cubicBezTo>
                  <a:cubicBezTo>
                    <a:pt x="85" y="18"/>
                    <a:pt x="91" y="17"/>
                    <a:pt x="95" y="14"/>
                  </a:cubicBezTo>
                  <a:cubicBezTo>
                    <a:pt x="96" y="13"/>
                    <a:pt x="96" y="12"/>
                    <a:pt x="95" y="12"/>
                  </a:cubicBezTo>
                  <a:cubicBezTo>
                    <a:pt x="81" y="13"/>
                    <a:pt x="66" y="15"/>
                    <a:pt x="54" y="21"/>
                  </a:cubicBezTo>
                  <a:cubicBezTo>
                    <a:pt x="53" y="22"/>
                    <a:pt x="54" y="23"/>
                    <a:pt x="55" y="23"/>
                  </a:cubicBezTo>
                  <a:cubicBezTo>
                    <a:pt x="61" y="23"/>
                    <a:pt x="68" y="22"/>
                    <a:pt x="74" y="21"/>
                  </a:cubicBezTo>
                  <a:cubicBezTo>
                    <a:pt x="80" y="19"/>
                    <a:pt x="87" y="17"/>
                    <a:pt x="92" y="14"/>
                  </a:cubicBezTo>
                  <a:cubicBezTo>
                    <a:pt x="93" y="14"/>
                    <a:pt x="93" y="13"/>
                    <a:pt x="92" y="13"/>
                  </a:cubicBezTo>
                  <a:cubicBezTo>
                    <a:pt x="88" y="12"/>
                    <a:pt x="84" y="12"/>
                    <a:pt x="80" y="13"/>
                  </a:cubicBezTo>
                  <a:cubicBezTo>
                    <a:pt x="76" y="13"/>
                    <a:pt x="71" y="14"/>
                    <a:pt x="67" y="14"/>
                  </a:cubicBezTo>
                  <a:cubicBezTo>
                    <a:pt x="59" y="15"/>
                    <a:pt x="49" y="15"/>
                    <a:pt x="42" y="20"/>
                  </a:cubicBezTo>
                  <a:cubicBezTo>
                    <a:pt x="42" y="20"/>
                    <a:pt x="42" y="22"/>
                    <a:pt x="43" y="21"/>
                  </a:cubicBezTo>
                  <a:cubicBezTo>
                    <a:pt x="55" y="17"/>
                    <a:pt x="68" y="19"/>
                    <a:pt x="79" y="12"/>
                  </a:cubicBezTo>
                  <a:cubicBezTo>
                    <a:pt x="80" y="12"/>
                    <a:pt x="80" y="10"/>
                    <a:pt x="79" y="10"/>
                  </a:cubicBezTo>
                  <a:cubicBezTo>
                    <a:pt x="71" y="9"/>
                    <a:pt x="64" y="11"/>
                    <a:pt x="56" y="13"/>
                  </a:cubicBezTo>
                  <a:cubicBezTo>
                    <a:pt x="48" y="15"/>
                    <a:pt x="40" y="17"/>
                    <a:pt x="33" y="21"/>
                  </a:cubicBezTo>
                  <a:cubicBezTo>
                    <a:pt x="33" y="22"/>
                    <a:pt x="33" y="23"/>
                    <a:pt x="34" y="23"/>
                  </a:cubicBezTo>
                  <a:cubicBezTo>
                    <a:pt x="44" y="22"/>
                    <a:pt x="54" y="20"/>
                    <a:pt x="64" y="16"/>
                  </a:cubicBezTo>
                  <a:cubicBezTo>
                    <a:pt x="65" y="15"/>
                    <a:pt x="64" y="14"/>
                    <a:pt x="63" y="14"/>
                  </a:cubicBezTo>
                  <a:cubicBezTo>
                    <a:pt x="56" y="13"/>
                    <a:pt x="50" y="13"/>
                    <a:pt x="43" y="14"/>
                  </a:cubicBezTo>
                  <a:cubicBezTo>
                    <a:pt x="36" y="15"/>
                    <a:pt x="30" y="17"/>
                    <a:pt x="24" y="20"/>
                  </a:cubicBezTo>
                  <a:cubicBezTo>
                    <a:pt x="23" y="20"/>
                    <a:pt x="23" y="21"/>
                    <a:pt x="24" y="21"/>
                  </a:cubicBezTo>
                  <a:cubicBezTo>
                    <a:pt x="29" y="22"/>
                    <a:pt x="34" y="21"/>
                    <a:pt x="39" y="20"/>
                  </a:cubicBezTo>
                  <a:cubicBezTo>
                    <a:pt x="43" y="20"/>
                    <a:pt x="49" y="19"/>
                    <a:pt x="52" y="16"/>
                  </a:cubicBezTo>
                  <a:cubicBezTo>
                    <a:pt x="53" y="16"/>
                    <a:pt x="52" y="15"/>
                    <a:pt x="52" y="15"/>
                  </a:cubicBezTo>
                  <a:cubicBezTo>
                    <a:pt x="46" y="13"/>
                    <a:pt x="40" y="13"/>
                    <a:pt x="34" y="13"/>
                  </a:cubicBezTo>
                  <a:cubicBezTo>
                    <a:pt x="28" y="13"/>
                    <a:pt x="22" y="13"/>
                    <a:pt x="17" y="16"/>
                  </a:cubicBezTo>
                  <a:cubicBezTo>
                    <a:pt x="16" y="17"/>
                    <a:pt x="16" y="18"/>
                    <a:pt x="17" y="18"/>
                  </a:cubicBezTo>
                  <a:cubicBezTo>
                    <a:pt x="21" y="20"/>
                    <a:pt x="25" y="20"/>
                    <a:pt x="30" y="19"/>
                  </a:cubicBezTo>
                  <a:cubicBezTo>
                    <a:pt x="34" y="19"/>
                    <a:pt x="39" y="18"/>
                    <a:pt x="43" y="16"/>
                  </a:cubicBezTo>
                  <a:cubicBezTo>
                    <a:pt x="44" y="16"/>
                    <a:pt x="45" y="15"/>
                    <a:pt x="43" y="15"/>
                  </a:cubicBezTo>
                  <a:cubicBezTo>
                    <a:pt x="36" y="13"/>
                    <a:pt x="29" y="14"/>
                    <a:pt x="22" y="14"/>
                  </a:cubicBezTo>
                  <a:cubicBezTo>
                    <a:pt x="15" y="14"/>
                    <a:pt x="8" y="12"/>
                    <a:pt x="2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8" y="14"/>
                    <a:pt x="15" y="16"/>
                    <a:pt x="22" y="16"/>
                  </a:cubicBezTo>
                  <a:cubicBezTo>
                    <a:pt x="29" y="16"/>
                    <a:pt x="36" y="15"/>
                    <a:pt x="43" y="16"/>
                  </a:cubicBezTo>
                  <a:cubicBezTo>
                    <a:pt x="43" y="16"/>
                    <a:pt x="43" y="15"/>
                    <a:pt x="43" y="15"/>
                  </a:cubicBezTo>
                  <a:cubicBezTo>
                    <a:pt x="39" y="16"/>
                    <a:pt x="35" y="16"/>
                    <a:pt x="31" y="17"/>
                  </a:cubicBezTo>
                  <a:cubicBezTo>
                    <a:pt x="27" y="18"/>
                    <a:pt x="22" y="18"/>
                    <a:pt x="18" y="16"/>
                  </a:cubicBezTo>
                  <a:cubicBezTo>
                    <a:pt x="18" y="17"/>
                    <a:pt x="18" y="18"/>
                    <a:pt x="18" y="18"/>
                  </a:cubicBezTo>
                  <a:cubicBezTo>
                    <a:pt x="23" y="15"/>
                    <a:pt x="29" y="15"/>
                    <a:pt x="34" y="15"/>
                  </a:cubicBezTo>
                  <a:cubicBezTo>
                    <a:pt x="40" y="15"/>
                    <a:pt x="46" y="15"/>
                    <a:pt x="51" y="17"/>
                  </a:cubicBezTo>
                  <a:cubicBezTo>
                    <a:pt x="51" y="16"/>
                    <a:pt x="51" y="16"/>
                    <a:pt x="51" y="15"/>
                  </a:cubicBezTo>
                  <a:cubicBezTo>
                    <a:pt x="49" y="16"/>
                    <a:pt x="47" y="16"/>
                    <a:pt x="46" y="17"/>
                  </a:cubicBezTo>
                  <a:cubicBezTo>
                    <a:pt x="43" y="18"/>
                    <a:pt x="40" y="18"/>
                    <a:pt x="38" y="19"/>
                  </a:cubicBezTo>
                  <a:cubicBezTo>
                    <a:pt x="34" y="19"/>
                    <a:pt x="29" y="20"/>
                    <a:pt x="24" y="20"/>
                  </a:cubicBezTo>
                  <a:cubicBezTo>
                    <a:pt x="25" y="20"/>
                    <a:pt x="25" y="21"/>
                    <a:pt x="25" y="21"/>
                  </a:cubicBezTo>
                  <a:cubicBezTo>
                    <a:pt x="31" y="18"/>
                    <a:pt x="37" y="17"/>
                    <a:pt x="44" y="16"/>
                  </a:cubicBezTo>
                  <a:cubicBezTo>
                    <a:pt x="50" y="15"/>
                    <a:pt x="57" y="15"/>
                    <a:pt x="63" y="16"/>
                  </a:cubicBezTo>
                  <a:cubicBezTo>
                    <a:pt x="63" y="15"/>
                    <a:pt x="63" y="15"/>
                    <a:pt x="63" y="14"/>
                  </a:cubicBezTo>
                  <a:cubicBezTo>
                    <a:pt x="54" y="18"/>
                    <a:pt x="44" y="21"/>
                    <a:pt x="34" y="21"/>
                  </a:cubicBezTo>
                  <a:cubicBezTo>
                    <a:pt x="34" y="22"/>
                    <a:pt x="34" y="22"/>
                    <a:pt x="34" y="23"/>
                  </a:cubicBezTo>
                  <a:cubicBezTo>
                    <a:pt x="41" y="19"/>
                    <a:pt x="48" y="17"/>
                    <a:pt x="56" y="15"/>
                  </a:cubicBezTo>
                  <a:cubicBezTo>
                    <a:pt x="63" y="13"/>
                    <a:pt x="71" y="11"/>
                    <a:pt x="79" y="12"/>
                  </a:cubicBezTo>
                  <a:cubicBezTo>
                    <a:pt x="79" y="11"/>
                    <a:pt x="78" y="11"/>
                    <a:pt x="78" y="10"/>
                  </a:cubicBezTo>
                  <a:cubicBezTo>
                    <a:pt x="68" y="17"/>
                    <a:pt x="54" y="16"/>
                    <a:pt x="43" y="20"/>
                  </a:cubicBezTo>
                  <a:cubicBezTo>
                    <a:pt x="43" y="20"/>
                    <a:pt x="43" y="21"/>
                    <a:pt x="43" y="21"/>
                  </a:cubicBezTo>
                  <a:cubicBezTo>
                    <a:pt x="50" y="17"/>
                    <a:pt x="60" y="17"/>
                    <a:pt x="67" y="16"/>
                  </a:cubicBezTo>
                  <a:cubicBezTo>
                    <a:pt x="71" y="16"/>
                    <a:pt x="75" y="15"/>
                    <a:pt x="79" y="15"/>
                  </a:cubicBezTo>
                  <a:cubicBezTo>
                    <a:pt x="83" y="14"/>
                    <a:pt x="87" y="13"/>
                    <a:pt x="91" y="15"/>
                  </a:cubicBezTo>
                  <a:cubicBezTo>
                    <a:pt x="91" y="14"/>
                    <a:pt x="91" y="13"/>
                    <a:pt x="91" y="13"/>
                  </a:cubicBezTo>
                  <a:cubicBezTo>
                    <a:pt x="86" y="16"/>
                    <a:pt x="80" y="17"/>
                    <a:pt x="74" y="19"/>
                  </a:cubicBezTo>
                  <a:cubicBezTo>
                    <a:pt x="68" y="20"/>
                    <a:pt x="61" y="21"/>
                    <a:pt x="55" y="21"/>
                  </a:cubicBezTo>
                  <a:cubicBezTo>
                    <a:pt x="55" y="22"/>
                    <a:pt x="55" y="22"/>
                    <a:pt x="55" y="23"/>
                  </a:cubicBezTo>
                  <a:cubicBezTo>
                    <a:pt x="61" y="20"/>
                    <a:pt x="68" y="18"/>
                    <a:pt x="75" y="17"/>
                  </a:cubicBezTo>
                  <a:cubicBezTo>
                    <a:pt x="81" y="15"/>
                    <a:pt x="88" y="15"/>
                    <a:pt x="95" y="14"/>
                  </a:cubicBezTo>
                  <a:cubicBezTo>
                    <a:pt x="95" y="13"/>
                    <a:pt x="95" y="13"/>
                    <a:pt x="94" y="12"/>
                  </a:cubicBezTo>
                  <a:cubicBezTo>
                    <a:pt x="90" y="15"/>
                    <a:pt x="85" y="16"/>
                    <a:pt x="80" y="17"/>
                  </a:cubicBezTo>
                  <a:cubicBezTo>
                    <a:pt x="75" y="18"/>
                    <a:pt x="70" y="19"/>
                    <a:pt x="64" y="19"/>
                  </a:cubicBezTo>
                  <a:cubicBezTo>
                    <a:pt x="64" y="20"/>
                    <a:pt x="65" y="20"/>
                    <a:pt x="65" y="21"/>
                  </a:cubicBezTo>
                  <a:cubicBezTo>
                    <a:pt x="81" y="17"/>
                    <a:pt x="98" y="10"/>
                    <a:pt x="115" y="12"/>
                  </a:cubicBezTo>
                  <a:cubicBezTo>
                    <a:pt x="115" y="11"/>
                    <a:pt x="115" y="10"/>
                    <a:pt x="115" y="10"/>
                  </a:cubicBezTo>
                  <a:cubicBezTo>
                    <a:pt x="111" y="13"/>
                    <a:pt x="106" y="15"/>
                    <a:pt x="101" y="16"/>
                  </a:cubicBezTo>
                  <a:cubicBezTo>
                    <a:pt x="96" y="18"/>
                    <a:pt x="91" y="19"/>
                    <a:pt x="86" y="19"/>
                  </a:cubicBezTo>
                  <a:cubicBezTo>
                    <a:pt x="86" y="19"/>
                    <a:pt x="87" y="20"/>
                    <a:pt x="87" y="20"/>
                  </a:cubicBezTo>
                  <a:cubicBezTo>
                    <a:pt x="95" y="17"/>
                    <a:pt x="104" y="16"/>
                    <a:pt x="113" y="14"/>
                  </a:cubicBezTo>
                  <a:cubicBezTo>
                    <a:pt x="121" y="12"/>
                    <a:pt x="129" y="9"/>
                    <a:pt x="137" y="11"/>
                  </a:cubicBezTo>
                  <a:cubicBezTo>
                    <a:pt x="137" y="11"/>
                    <a:pt x="137" y="10"/>
                    <a:pt x="137" y="9"/>
                  </a:cubicBezTo>
                  <a:cubicBezTo>
                    <a:pt x="132" y="12"/>
                    <a:pt x="127" y="14"/>
                    <a:pt x="121" y="15"/>
                  </a:cubicBezTo>
                  <a:cubicBezTo>
                    <a:pt x="116" y="17"/>
                    <a:pt x="111" y="18"/>
                    <a:pt x="105" y="19"/>
                  </a:cubicBezTo>
                  <a:cubicBezTo>
                    <a:pt x="106" y="19"/>
                    <a:pt x="106" y="20"/>
                    <a:pt x="106" y="20"/>
                  </a:cubicBezTo>
                  <a:cubicBezTo>
                    <a:pt x="119" y="16"/>
                    <a:pt x="132" y="15"/>
                    <a:pt x="146" y="12"/>
                  </a:cubicBezTo>
                  <a:cubicBezTo>
                    <a:pt x="146" y="12"/>
                    <a:pt x="145" y="11"/>
                    <a:pt x="145" y="10"/>
                  </a:cubicBezTo>
                  <a:cubicBezTo>
                    <a:pt x="132" y="14"/>
                    <a:pt x="117" y="19"/>
                    <a:pt x="103" y="18"/>
                  </a:cubicBezTo>
                  <a:cubicBezTo>
                    <a:pt x="103" y="19"/>
                    <a:pt x="103" y="19"/>
                    <a:pt x="104" y="20"/>
                  </a:cubicBezTo>
                  <a:cubicBezTo>
                    <a:pt x="111" y="16"/>
                    <a:pt x="120" y="17"/>
                    <a:pt x="127" y="14"/>
                  </a:cubicBezTo>
                  <a:cubicBezTo>
                    <a:pt x="128" y="13"/>
                    <a:pt x="128" y="12"/>
                    <a:pt x="127" y="12"/>
                  </a:cubicBezTo>
                  <a:cubicBezTo>
                    <a:pt x="121" y="12"/>
                    <a:pt x="115" y="14"/>
                    <a:pt x="109" y="16"/>
                  </a:cubicBezTo>
                  <a:cubicBezTo>
                    <a:pt x="103" y="18"/>
                    <a:pt x="96" y="20"/>
                    <a:pt x="90" y="18"/>
                  </a:cubicBezTo>
                  <a:cubicBezTo>
                    <a:pt x="90" y="19"/>
                    <a:pt x="90" y="19"/>
                    <a:pt x="90" y="20"/>
                  </a:cubicBezTo>
                  <a:cubicBezTo>
                    <a:pt x="94" y="16"/>
                    <a:pt x="99" y="15"/>
                    <a:pt x="104" y="13"/>
                  </a:cubicBezTo>
                  <a:cubicBezTo>
                    <a:pt x="109" y="12"/>
                    <a:pt x="114" y="11"/>
                    <a:pt x="119" y="11"/>
                  </a:cubicBezTo>
                  <a:cubicBezTo>
                    <a:pt x="119" y="10"/>
                    <a:pt x="119" y="10"/>
                    <a:pt x="119" y="9"/>
                  </a:cubicBezTo>
                  <a:cubicBezTo>
                    <a:pt x="115" y="12"/>
                    <a:pt x="111" y="13"/>
                    <a:pt x="106" y="15"/>
                  </a:cubicBezTo>
                  <a:cubicBezTo>
                    <a:pt x="102" y="16"/>
                    <a:pt x="96" y="18"/>
                    <a:pt x="92" y="18"/>
                  </a:cubicBezTo>
                  <a:cubicBezTo>
                    <a:pt x="92" y="18"/>
                    <a:pt x="92" y="19"/>
                    <a:pt x="93" y="19"/>
                  </a:cubicBezTo>
                  <a:cubicBezTo>
                    <a:pt x="98" y="14"/>
                    <a:pt x="107" y="13"/>
                    <a:pt x="114" y="12"/>
                  </a:cubicBezTo>
                  <a:cubicBezTo>
                    <a:pt x="118" y="10"/>
                    <a:pt x="122" y="9"/>
                    <a:pt x="126" y="8"/>
                  </a:cubicBezTo>
                  <a:cubicBezTo>
                    <a:pt x="130" y="6"/>
                    <a:pt x="135" y="5"/>
                    <a:pt x="140" y="6"/>
                  </a:cubicBezTo>
                  <a:cubicBezTo>
                    <a:pt x="140" y="5"/>
                    <a:pt x="140" y="4"/>
                    <a:pt x="140" y="4"/>
                  </a:cubicBezTo>
                  <a:cubicBezTo>
                    <a:pt x="135" y="7"/>
                    <a:pt x="130" y="9"/>
                    <a:pt x="125" y="10"/>
                  </a:cubicBezTo>
                  <a:cubicBezTo>
                    <a:pt x="120" y="12"/>
                    <a:pt x="115" y="13"/>
                    <a:pt x="109" y="15"/>
                  </a:cubicBezTo>
                  <a:cubicBezTo>
                    <a:pt x="109" y="15"/>
                    <a:pt x="109" y="16"/>
                    <a:pt x="110" y="16"/>
                  </a:cubicBezTo>
                  <a:cubicBezTo>
                    <a:pt x="117" y="15"/>
                    <a:pt x="123" y="12"/>
                    <a:pt x="130" y="11"/>
                  </a:cubicBezTo>
                  <a:cubicBezTo>
                    <a:pt x="137" y="9"/>
                    <a:pt x="145" y="8"/>
                    <a:pt x="152" y="9"/>
                  </a:cubicBezTo>
                  <a:cubicBezTo>
                    <a:pt x="152" y="9"/>
                    <a:pt x="151" y="8"/>
                    <a:pt x="151" y="8"/>
                  </a:cubicBezTo>
                  <a:cubicBezTo>
                    <a:pt x="144" y="13"/>
                    <a:pt x="134" y="14"/>
                    <a:pt x="125" y="17"/>
                  </a:cubicBezTo>
                  <a:cubicBezTo>
                    <a:pt x="125" y="17"/>
                    <a:pt x="125" y="18"/>
                    <a:pt x="125" y="19"/>
                  </a:cubicBezTo>
                  <a:cubicBezTo>
                    <a:pt x="139" y="13"/>
                    <a:pt x="154" y="10"/>
                    <a:pt x="168" y="9"/>
                  </a:cubicBezTo>
                  <a:cubicBezTo>
                    <a:pt x="168" y="8"/>
                    <a:pt x="168" y="7"/>
                    <a:pt x="168" y="7"/>
                  </a:cubicBezTo>
                  <a:cubicBezTo>
                    <a:pt x="157" y="10"/>
                    <a:pt x="145" y="12"/>
                    <a:pt x="134" y="17"/>
                  </a:cubicBezTo>
                  <a:cubicBezTo>
                    <a:pt x="133" y="18"/>
                    <a:pt x="133" y="19"/>
                    <a:pt x="134" y="19"/>
                  </a:cubicBezTo>
                  <a:cubicBezTo>
                    <a:pt x="142" y="17"/>
                    <a:pt x="149" y="16"/>
                    <a:pt x="157" y="15"/>
                  </a:cubicBezTo>
                  <a:cubicBezTo>
                    <a:pt x="164" y="13"/>
                    <a:pt x="171" y="10"/>
                    <a:pt x="178" y="11"/>
                  </a:cubicBezTo>
                  <a:cubicBezTo>
                    <a:pt x="178" y="10"/>
                    <a:pt x="178" y="10"/>
                    <a:pt x="178" y="9"/>
                  </a:cubicBezTo>
                  <a:cubicBezTo>
                    <a:pt x="170" y="12"/>
                    <a:pt x="161" y="15"/>
                    <a:pt x="152" y="16"/>
                  </a:cubicBezTo>
                  <a:cubicBezTo>
                    <a:pt x="151" y="16"/>
                    <a:pt x="152" y="18"/>
                    <a:pt x="153" y="18"/>
                  </a:cubicBezTo>
                  <a:cubicBezTo>
                    <a:pt x="166" y="17"/>
                    <a:pt x="178" y="10"/>
                    <a:pt x="191" y="11"/>
                  </a:cubicBezTo>
                  <a:cubicBezTo>
                    <a:pt x="191" y="10"/>
                    <a:pt x="191" y="9"/>
                    <a:pt x="191" y="9"/>
                  </a:cubicBezTo>
                  <a:cubicBezTo>
                    <a:pt x="183" y="12"/>
                    <a:pt x="175" y="14"/>
                    <a:pt x="166" y="15"/>
                  </a:cubicBezTo>
                  <a:cubicBezTo>
                    <a:pt x="166" y="15"/>
                    <a:pt x="166" y="16"/>
                    <a:pt x="167" y="16"/>
                  </a:cubicBezTo>
                  <a:cubicBezTo>
                    <a:pt x="173" y="14"/>
                    <a:pt x="179" y="13"/>
                    <a:pt x="186" y="11"/>
                  </a:cubicBezTo>
                  <a:cubicBezTo>
                    <a:pt x="193" y="10"/>
                    <a:pt x="199" y="9"/>
                    <a:pt x="206" y="10"/>
                  </a:cubicBezTo>
                  <a:cubicBezTo>
                    <a:pt x="206" y="9"/>
                    <a:pt x="206" y="8"/>
                    <a:pt x="206" y="8"/>
                  </a:cubicBezTo>
                  <a:cubicBezTo>
                    <a:pt x="198" y="10"/>
                    <a:pt x="189" y="11"/>
                    <a:pt x="181" y="14"/>
                  </a:cubicBezTo>
                  <a:cubicBezTo>
                    <a:pt x="180" y="15"/>
                    <a:pt x="181" y="16"/>
                    <a:pt x="182" y="16"/>
                  </a:cubicBezTo>
                  <a:cubicBezTo>
                    <a:pt x="194" y="13"/>
                    <a:pt x="207" y="8"/>
                    <a:pt x="220" y="10"/>
                  </a:cubicBezTo>
                  <a:cubicBezTo>
                    <a:pt x="220" y="9"/>
                    <a:pt x="220" y="9"/>
                    <a:pt x="220" y="8"/>
                  </a:cubicBezTo>
                  <a:cubicBezTo>
                    <a:pt x="212" y="10"/>
                    <a:pt x="204" y="12"/>
                    <a:pt x="196" y="14"/>
                  </a:cubicBezTo>
                  <a:cubicBezTo>
                    <a:pt x="195" y="15"/>
                    <a:pt x="196" y="16"/>
                    <a:pt x="197" y="16"/>
                  </a:cubicBezTo>
                  <a:cubicBezTo>
                    <a:pt x="209" y="14"/>
                    <a:pt x="221" y="9"/>
                    <a:pt x="233" y="9"/>
                  </a:cubicBezTo>
                  <a:cubicBezTo>
                    <a:pt x="233" y="9"/>
                    <a:pt x="233" y="8"/>
                    <a:pt x="233" y="7"/>
                  </a:cubicBezTo>
                  <a:cubicBezTo>
                    <a:pt x="223" y="9"/>
                    <a:pt x="214" y="12"/>
                    <a:pt x="205" y="15"/>
                  </a:cubicBezTo>
                  <a:cubicBezTo>
                    <a:pt x="205" y="15"/>
                    <a:pt x="205" y="16"/>
                    <a:pt x="205" y="16"/>
                  </a:cubicBezTo>
                  <a:cubicBezTo>
                    <a:pt x="212" y="14"/>
                    <a:pt x="220" y="13"/>
                    <a:pt x="227" y="11"/>
                  </a:cubicBezTo>
                  <a:cubicBezTo>
                    <a:pt x="233" y="10"/>
                    <a:pt x="239" y="6"/>
                    <a:pt x="245" y="7"/>
                  </a:cubicBezTo>
                  <a:cubicBezTo>
                    <a:pt x="245" y="7"/>
                    <a:pt x="244" y="6"/>
                    <a:pt x="244" y="5"/>
                  </a:cubicBezTo>
                  <a:cubicBezTo>
                    <a:pt x="237" y="9"/>
                    <a:pt x="229" y="12"/>
                    <a:pt x="221" y="12"/>
                  </a:cubicBezTo>
                  <a:cubicBezTo>
                    <a:pt x="222" y="13"/>
                    <a:pt x="222" y="13"/>
                    <a:pt x="222" y="14"/>
                  </a:cubicBezTo>
                  <a:cubicBezTo>
                    <a:pt x="227" y="12"/>
                    <a:pt x="232" y="10"/>
                    <a:pt x="238" y="8"/>
                  </a:cubicBezTo>
                  <a:cubicBezTo>
                    <a:pt x="243" y="7"/>
                    <a:pt x="250" y="5"/>
                    <a:pt x="255" y="7"/>
                  </a:cubicBezTo>
                  <a:cubicBezTo>
                    <a:pt x="255" y="6"/>
                    <a:pt x="255" y="5"/>
                    <a:pt x="255" y="5"/>
                  </a:cubicBezTo>
                  <a:cubicBezTo>
                    <a:pt x="248" y="8"/>
                    <a:pt x="241" y="11"/>
                    <a:pt x="233" y="13"/>
                  </a:cubicBezTo>
                  <a:cubicBezTo>
                    <a:pt x="233" y="13"/>
                    <a:pt x="233" y="14"/>
                    <a:pt x="234" y="15"/>
                  </a:cubicBezTo>
                  <a:cubicBezTo>
                    <a:pt x="245" y="10"/>
                    <a:pt x="257" y="7"/>
                    <a:pt x="269" y="7"/>
                  </a:cubicBezTo>
                  <a:cubicBezTo>
                    <a:pt x="268" y="6"/>
                    <a:pt x="268" y="5"/>
                    <a:pt x="268" y="5"/>
                  </a:cubicBezTo>
                  <a:cubicBezTo>
                    <a:pt x="260" y="9"/>
                    <a:pt x="251" y="10"/>
                    <a:pt x="242" y="12"/>
                  </a:cubicBezTo>
                  <a:cubicBezTo>
                    <a:pt x="241" y="12"/>
                    <a:pt x="242" y="14"/>
                    <a:pt x="243" y="13"/>
                  </a:cubicBezTo>
                  <a:cubicBezTo>
                    <a:pt x="254" y="12"/>
                    <a:pt x="265" y="5"/>
                    <a:pt x="277" y="5"/>
                  </a:cubicBezTo>
                  <a:cubicBezTo>
                    <a:pt x="277" y="5"/>
                    <a:pt x="276" y="4"/>
                    <a:pt x="276" y="4"/>
                  </a:cubicBezTo>
                  <a:cubicBezTo>
                    <a:pt x="268" y="8"/>
                    <a:pt x="258" y="10"/>
                    <a:pt x="249" y="13"/>
                  </a:cubicBezTo>
                  <a:cubicBezTo>
                    <a:pt x="249" y="14"/>
                    <a:pt x="249" y="14"/>
                    <a:pt x="250" y="15"/>
                  </a:cubicBezTo>
                  <a:cubicBezTo>
                    <a:pt x="256" y="13"/>
                    <a:pt x="262" y="11"/>
                    <a:pt x="269" y="10"/>
                  </a:cubicBezTo>
                  <a:cubicBezTo>
                    <a:pt x="275" y="8"/>
                    <a:pt x="281" y="5"/>
                    <a:pt x="287" y="6"/>
                  </a:cubicBezTo>
                  <a:cubicBezTo>
                    <a:pt x="287" y="5"/>
                    <a:pt x="287" y="5"/>
                    <a:pt x="287" y="4"/>
                  </a:cubicBezTo>
                  <a:cubicBezTo>
                    <a:pt x="283" y="7"/>
                    <a:pt x="279" y="9"/>
                    <a:pt x="275" y="10"/>
                  </a:cubicBezTo>
                  <a:cubicBezTo>
                    <a:pt x="271" y="11"/>
                    <a:pt x="267" y="12"/>
                    <a:pt x="263" y="12"/>
                  </a:cubicBezTo>
                  <a:cubicBezTo>
                    <a:pt x="263" y="13"/>
                    <a:pt x="263" y="13"/>
                    <a:pt x="263" y="14"/>
                  </a:cubicBezTo>
                  <a:cubicBezTo>
                    <a:pt x="276" y="12"/>
                    <a:pt x="288" y="5"/>
                    <a:pt x="301" y="5"/>
                  </a:cubicBezTo>
                  <a:cubicBezTo>
                    <a:pt x="301" y="5"/>
                    <a:pt x="301" y="4"/>
                    <a:pt x="301" y="3"/>
                  </a:cubicBezTo>
                  <a:cubicBezTo>
                    <a:pt x="293" y="6"/>
                    <a:pt x="285" y="11"/>
                    <a:pt x="276" y="10"/>
                  </a:cubicBezTo>
                  <a:cubicBezTo>
                    <a:pt x="276" y="11"/>
                    <a:pt x="276" y="12"/>
                    <a:pt x="277" y="12"/>
                  </a:cubicBezTo>
                  <a:cubicBezTo>
                    <a:pt x="289" y="9"/>
                    <a:pt x="301" y="4"/>
                    <a:pt x="314" y="4"/>
                  </a:cubicBezTo>
                  <a:cubicBezTo>
                    <a:pt x="314" y="3"/>
                    <a:pt x="313" y="3"/>
                    <a:pt x="313" y="2"/>
                  </a:cubicBezTo>
                  <a:cubicBezTo>
                    <a:pt x="306" y="6"/>
                    <a:pt x="297" y="7"/>
                    <a:pt x="289" y="9"/>
                  </a:cubicBezTo>
                  <a:cubicBezTo>
                    <a:pt x="289" y="10"/>
                    <a:pt x="289" y="10"/>
                    <a:pt x="289" y="11"/>
                  </a:cubicBezTo>
                  <a:cubicBezTo>
                    <a:pt x="296" y="9"/>
                    <a:pt x="302" y="7"/>
                    <a:pt x="308" y="5"/>
                  </a:cubicBezTo>
                  <a:cubicBezTo>
                    <a:pt x="314" y="4"/>
                    <a:pt x="321" y="2"/>
                    <a:pt x="327" y="4"/>
                  </a:cubicBezTo>
                  <a:cubicBezTo>
                    <a:pt x="327" y="4"/>
                    <a:pt x="327" y="3"/>
                    <a:pt x="327" y="3"/>
                  </a:cubicBezTo>
                  <a:cubicBezTo>
                    <a:pt x="323" y="5"/>
                    <a:pt x="319" y="6"/>
                    <a:pt x="315" y="7"/>
                  </a:cubicBezTo>
                  <a:cubicBezTo>
                    <a:pt x="311" y="8"/>
                    <a:pt x="307" y="9"/>
                    <a:pt x="303" y="9"/>
                  </a:cubicBezTo>
                  <a:cubicBezTo>
                    <a:pt x="303" y="10"/>
                    <a:pt x="303" y="10"/>
                    <a:pt x="303" y="11"/>
                  </a:cubicBezTo>
                  <a:cubicBezTo>
                    <a:pt x="314" y="9"/>
                    <a:pt x="325" y="6"/>
                    <a:pt x="336" y="5"/>
                  </a:cubicBezTo>
                  <a:cubicBezTo>
                    <a:pt x="336" y="5"/>
                    <a:pt x="336" y="4"/>
                    <a:pt x="335" y="3"/>
                  </a:cubicBezTo>
                  <a:cubicBezTo>
                    <a:pt x="327" y="7"/>
                    <a:pt x="317" y="7"/>
                    <a:pt x="309" y="9"/>
                  </a:cubicBezTo>
                  <a:cubicBezTo>
                    <a:pt x="308" y="10"/>
                    <a:pt x="308" y="12"/>
                    <a:pt x="310" y="12"/>
                  </a:cubicBezTo>
                  <a:cubicBezTo>
                    <a:pt x="320" y="9"/>
                    <a:pt x="331" y="7"/>
                    <a:pt x="342" y="7"/>
                  </a:cubicBezTo>
                  <a:cubicBezTo>
                    <a:pt x="342" y="6"/>
                    <a:pt x="342" y="5"/>
                    <a:pt x="342" y="5"/>
                  </a:cubicBezTo>
                  <a:cubicBezTo>
                    <a:pt x="335" y="7"/>
                    <a:pt x="326" y="8"/>
                    <a:pt x="319" y="10"/>
                  </a:cubicBezTo>
                  <a:cubicBezTo>
                    <a:pt x="319" y="11"/>
                    <a:pt x="319" y="12"/>
                    <a:pt x="319" y="12"/>
                  </a:cubicBezTo>
                  <a:cubicBezTo>
                    <a:pt x="324" y="10"/>
                    <a:pt x="330" y="9"/>
                    <a:pt x="335" y="8"/>
                  </a:cubicBezTo>
                  <a:cubicBezTo>
                    <a:pt x="341" y="7"/>
                    <a:pt x="346" y="7"/>
                    <a:pt x="352" y="8"/>
                  </a:cubicBezTo>
                  <a:cubicBezTo>
                    <a:pt x="351" y="7"/>
                    <a:pt x="351" y="7"/>
                    <a:pt x="351" y="6"/>
                  </a:cubicBezTo>
                  <a:cubicBezTo>
                    <a:pt x="344" y="9"/>
                    <a:pt x="336" y="9"/>
                    <a:pt x="328" y="11"/>
                  </a:cubicBezTo>
                  <a:cubicBezTo>
                    <a:pt x="329" y="12"/>
                    <a:pt x="329" y="12"/>
                    <a:pt x="329" y="13"/>
                  </a:cubicBezTo>
                  <a:cubicBezTo>
                    <a:pt x="334" y="12"/>
                    <a:pt x="339" y="10"/>
                    <a:pt x="343" y="9"/>
                  </a:cubicBezTo>
                  <a:cubicBezTo>
                    <a:pt x="348" y="8"/>
                    <a:pt x="354" y="7"/>
                    <a:pt x="359" y="8"/>
                  </a:cubicBezTo>
                  <a:cubicBezTo>
                    <a:pt x="359" y="7"/>
                    <a:pt x="359" y="7"/>
                    <a:pt x="359" y="7"/>
                  </a:cubicBezTo>
                  <a:cubicBezTo>
                    <a:pt x="355" y="8"/>
                    <a:pt x="351" y="9"/>
                    <a:pt x="347" y="9"/>
                  </a:cubicBezTo>
                  <a:cubicBezTo>
                    <a:pt x="343" y="10"/>
                    <a:pt x="338" y="10"/>
                    <a:pt x="334" y="10"/>
                  </a:cubicBezTo>
                  <a:cubicBezTo>
                    <a:pt x="334" y="10"/>
                    <a:pt x="334" y="11"/>
                    <a:pt x="334" y="12"/>
                  </a:cubicBezTo>
                  <a:cubicBezTo>
                    <a:pt x="343" y="9"/>
                    <a:pt x="353" y="8"/>
                    <a:pt x="362" y="7"/>
                  </a:cubicBezTo>
                  <a:cubicBezTo>
                    <a:pt x="362" y="6"/>
                    <a:pt x="362" y="5"/>
                    <a:pt x="362" y="5"/>
                  </a:cubicBezTo>
                  <a:cubicBezTo>
                    <a:pt x="354" y="7"/>
                    <a:pt x="346" y="9"/>
                    <a:pt x="338" y="9"/>
                  </a:cubicBezTo>
                  <a:cubicBezTo>
                    <a:pt x="338" y="10"/>
                    <a:pt x="338" y="10"/>
                    <a:pt x="338" y="11"/>
                  </a:cubicBezTo>
                  <a:cubicBezTo>
                    <a:pt x="347" y="9"/>
                    <a:pt x="355" y="5"/>
                    <a:pt x="364" y="5"/>
                  </a:cubicBezTo>
                  <a:cubicBezTo>
                    <a:pt x="363" y="4"/>
                    <a:pt x="363" y="4"/>
                    <a:pt x="363" y="3"/>
                  </a:cubicBezTo>
                  <a:cubicBezTo>
                    <a:pt x="358" y="5"/>
                    <a:pt x="353" y="6"/>
                    <a:pt x="348" y="7"/>
                  </a:cubicBezTo>
                  <a:cubicBezTo>
                    <a:pt x="348" y="7"/>
                    <a:pt x="348" y="8"/>
                    <a:pt x="349" y="9"/>
                  </a:cubicBezTo>
                  <a:cubicBezTo>
                    <a:pt x="353" y="8"/>
                    <a:pt x="357" y="5"/>
                    <a:pt x="361" y="5"/>
                  </a:cubicBezTo>
                  <a:cubicBezTo>
                    <a:pt x="361" y="5"/>
                    <a:pt x="361" y="4"/>
                    <a:pt x="360" y="4"/>
                  </a:cubicBezTo>
                  <a:cubicBezTo>
                    <a:pt x="360" y="4"/>
                    <a:pt x="359" y="5"/>
                    <a:pt x="358" y="5"/>
                  </a:cubicBezTo>
                  <a:cubicBezTo>
                    <a:pt x="357" y="6"/>
                    <a:pt x="358" y="8"/>
                    <a:pt x="359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8" name="Freeform 612"/>
            <p:cNvSpPr/>
            <p:nvPr/>
          </p:nvSpPr>
          <p:spPr bwMode="auto">
            <a:xfrm>
              <a:off x="565" y="3459"/>
              <a:ext cx="34" cy="15"/>
            </a:xfrm>
            <a:custGeom>
              <a:avLst/>
              <a:gdLst>
                <a:gd name="T0" fmla="*/ 22 w 26"/>
                <a:gd name="T1" fmla="*/ 6 h 11"/>
                <a:gd name="T2" fmla="*/ 11 w 26"/>
                <a:gd name="T3" fmla="*/ 9 h 11"/>
                <a:gd name="T4" fmla="*/ 11 w 26"/>
                <a:gd name="T5" fmla="*/ 11 h 11"/>
                <a:gd name="T6" fmla="*/ 23 w 26"/>
                <a:gd name="T7" fmla="*/ 9 h 11"/>
                <a:gd name="T8" fmla="*/ 23 w 26"/>
                <a:gd name="T9" fmla="*/ 8 h 11"/>
                <a:gd name="T10" fmla="*/ 5 w 26"/>
                <a:gd name="T11" fmla="*/ 7 h 11"/>
                <a:gd name="T12" fmla="*/ 6 w 26"/>
                <a:gd name="T13" fmla="*/ 9 h 11"/>
                <a:gd name="T14" fmla="*/ 21 w 26"/>
                <a:gd name="T15" fmla="*/ 5 h 11"/>
                <a:gd name="T16" fmla="*/ 21 w 26"/>
                <a:gd name="T17" fmla="*/ 3 h 11"/>
                <a:gd name="T18" fmla="*/ 1 w 26"/>
                <a:gd name="T19" fmla="*/ 3 h 11"/>
                <a:gd name="T20" fmla="*/ 1 w 26"/>
                <a:gd name="T21" fmla="*/ 5 h 11"/>
                <a:gd name="T22" fmla="*/ 25 w 26"/>
                <a:gd name="T23" fmla="*/ 3 h 11"/>
                <a:gd name="T24" fmla="*/ 24 w 26"/>
                <a:gd name="T25" fmla="*/ 1 h 11"/>
                <a:gd name="T26" fmla="*/ 5 w 26"/>
                <a:gd name="T27" fmla="*/ 4 h 11"/>
                <a:gd name="T28" fmla="*/ 5 w 26"/>
                <a:gd name="T29" fmla="*/ 6 h 11"/>
                <a:gd name="T30" fmla="*/ 25 w 26"/>
                <a:gd name="T31" fmla="*/ 3 h 11"/>
                <a:gd name="T32" fmla="*/ 24 w 26"/>
                <a:gd name="T33" fmla="*/ 1 h 11"/>
                <a:gd name="T34" fmla="*/ 1 w 26"/>
                <a:gd name="T35" fmla="*/ 3 h 11"/>
                <a:gd name="T36" fmla="*/ 2 w 26"/>
                <a:gd name="T37" fmla="*/ 5 h 11"/>
                <a:gd name="T38" fmla="*/ 20 w 26"/>
                <a:gd name="T39" fmla="*/ 5 h 11"/>
                <a:gd name="T40" fmla="*/ 20 w 26"/>
                <a:gd name="T41" fmla="*/ 3 h 11"/>
                <a:gd name="T42" fmla="*/ 5 w 26"/>
                <a:gd name="T43" fmla="*/ 7 h 11"/>
                <a:gd name="T44" fmla="*/ 5 w 26"/>
                <a:gd name="T45" fmla="*/ 9 h 11"/>
                <a:gd name="T46" fmla="*/ 23 w 26"/>
                <a:gd name="T47" fmla="*/ 9 h 11"/>
                <a:gd name="T48" fmla="*/ 23 w 26"/>
                <a:gd name="T49" fmla="*/ 8 h 11"/>
                <a:gd name="T50" fmla="*/ 11 w 26"/>
                <a:gd name="T51" fmla="*/ 9 h 11"/>
                <a:gd name="T52" fmla="*/ 12 w 26"/>
                <a:gd name="T53" fmla="*/ 10 h 11"/>
                <a:gd name="T54" fmla="*/ 22 w 26"/>
                <a:gd name="T55" fmla="*/ 8 h 11"/>
                <a:gd name="T56" fmla="*/ 22 w 26"/>
                <a:gd name="T57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6" h="11">
                  <a:moveTo>
                    <a:pt x="22" y="6"/>
                  </a:moveTo>
                  <a:cubicBezTo>
                    <a:pt x="18" y="6"/>
                    <a:pt x="14" y="6"/>
                    <a:pt x="11" y="9"/>
                  </a:cubicBezTo>
                  <a:cubicBezTo>
                    <a:pt x="10" y="9"/>
                    <a:pt x="11" y="11"/>
                    <a:pt x="11" y="11"/>
                  </a:cubicBezTo>
                  <a:cubicBezTo>
                    <a:pt x="15" y="10"/>
                    <a:pt x="19" y="10"/>
                    <a:pt x="23" y="9"/>
                  </a:cubicBezTo>
                  <a:cubicBezTo>
                    <a:pt x="24" y="9"/>
                    <a:pt x="24" y="8"/>
                    <a:pt x="23" y="8"/>
                  </a:cubicBezTo>
                  <a:cubicBezTo>
                    <a:pt x="17" y="6"/>
                    <a:pt x="11" y="7"/>
                    <a:pt x="5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11" y="8"/>
                    <a:pt x="17" y="8"/>
                    <a:pt x="21" y="5"/>
                  </a:cubicBezTo>
                  <a:cubicBezTo>
                    <a:pt x="22" y="5"/>
                    <a:pt x="22" y="4"/>
                    <a:pt x="21" y="3"/>
                  </a:cubicBezTo>
                  <a:cubicBezTo>
                    <a:pt x="15" y="2"/>
                    <a:pt x="8" y="2"/>
                    <a:pt x="1" y="3"/>
                  </a:cubicBezTo>
                  <a:cubicBezTo>
                    <a:pt x="0" y="3"/>
                    <a:pt x="0" y="5"/>
                    <a:pt x="1" y="5"/>
                  </a:cubicBezTo>
                  <a:cubicBezTo>
                    <a:pt x="9" y="6"/>
                    <a:pt x="17" y="5"/>
                    <a:pt x="25" y="3"/>
                  </a:cubicBezTo>
                  <a:cubicBezTo>
                    <a:pt x="26" y="2"/>
                    <a:pt x="25" y="0"/>
                    <a:pt x="24" y="1"/>
                  </a:cubicBezTo>
                  <a:cubicBezTo>
                    <a:pt x="18" y="2"/>
                    <a:pt x="11" y="2"/>
                    <a:pt x="5" y="4"/>
                  </a:cubicBezTo>
                  <a:cubicBezTo>
                    <a:pt x="4" y="4"/>
                    <a:pt x="4" y="6"/>
                    <a:pt x="5" y="6"/>
                  </a:cubicBezTo>
                  <a:cubicBezTo>
                    <a:pt x="12" y="4"/>
                    <a:pt x="18" y="4"/>
                    <a:pt x="25" y="3"/>
                  </a:cubicBezTo>
                  <a:cubicBezTo>
                    <a:pt x="24" y="2"/>
                    <a:pt x="24" y="2"/>
                    <a:pt x="24" y="1"/>
                  </a:cubicBezTo>
                  <a:cubicBezTo>
                    <a:pt x="17" y="3"/>
                    <a:pt x="9" y="4"/>
                    <a:pt x="1" y="3"/>
                  </a:cubicBezTo>
                  <a:cubicBezTo>
                    <a:pt x="1" y="4"/>
                    <a:pt x="2" y="4"/>
                    <a:pt x="2" y="5"/>
                  </a:cubicBezTo>
                  <a:cubicBezTo>
                    <a:pt x="8" y="3"/>
                    <a:pt x="14" y="3"/>
                    <a:pt x="20" y="5"/>
                  </a:cubicBezTo>
                  <a:cubicBezTo>
                    <a:pt x="20" y="5"/>
                    <a:pt x="20" y="4"/>
                    <a:pt x="20" y="3"/>
                  </a:cubicBezTo>
                  <a:cubicBezTo>
                    <a:pt x="16" y="6"/>
                    <a:pt x="10" y="6"/>
                    <a:pt x="5" y="7"/>
                  </a:cubicBezTo>
                  <a:cubicBezTo>
                    <a:pt x="4" y="7"/>
                    <a:pt x="4" y="9"/>
                    <a:pt x="5" y="9"/>
                  </a:cubicBezTo>
                  <a:cubicBezTo>
                    <a:pt x="11" y="9"/>
                    <a:pt x="17" y="8"/>
                    <a:pt x="23" y="9"/>
                  </a:cubicBezTo>
                  <a:cubicBezTo>
                    <a:pt x="23" y="9"/>
                    <a:pt x="23" y="8"/>
                    <a:pt x="23" y="8"/>
                  </a:cubicBezTo>
                  <a:cubicBezTo>
                    <a:pt x="19" y="8"/>
                    <a:pt x="15" y="8"/>
                    <a:pt x="11" y="9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5" y="8"/>
                    <a:pt x="19" y="8"/>
                    <a:pt x="22" y="8"/>
                  </a:cubicBezTo>
                  <a:cubicBezTo>
                    <a:pt x="23" y="8"/>
                    <a:pt x="23" y="6"/>
                    <a:pt x="22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9" name="Freeform 613"/>
            <p:cNvSpPr/>
            <p:nvPr/>
          </p:nvSpPr>
          <p:spPr bwMode="auto">
            <a:xfrm>
              <a:off x="547" y="3351"/>
              <a:ext cx="494" cy="48"/>
            </a:xfrm>
            <a:custGeom>
              <a:avLst/>
              <a:gdLst>
                <a:gd name="T0" fmla="*/ 381 w 382"/>
                <a:gd name="T1" fmla="*/ 33 h 37"/>
                <a:gd name="T2" fmla="*/ 345 w 382"/>
                <a:gd name="T3" fmla="*/ 7 h 37"/>
                <a:gd name="T4" fmla="*/ 290 w 382"/>
                <a:gd name="T5" fmla="*/ 0 h 37"/>
                <a:gd name="T6" fmla="*/ 220 w 382"/>
                <a:gd name="T7" fmla="*/ 11 h 37"/>
                <a:gd name="T8" fmla="*/ 149 w 382"/>
                <a:gd name="T9" fmla="*/ 27 h 37"/>
                <a:gd name="T10" fmla="*/ 112 w 382"/>
                <a:gd name="T11" fmla="*/ 33 h 37"/>
                <a:gd name="T12" fmla="*/ 76 w 382"/>
                <a:gd name="T13" fmla="*/ 35 h 37"/>
                <a:gd name="T14" fmla="*/ 40 w 382"/>
                <a:gd name="T15" fmla="*/ 33 h 37"/>
                <a:gd name="T16" fmla="*/ 24 w 382"/>
                <a:gd name="T17" fmla="*/ 29 h 37"/>
                <a:gd name="T18" fmla="*/ 8 w 382"/>
                <a:gd name="T19" fmla="*/ 24 h 37"/>
                <a:gd name="T20" fmla="*/ 2 w 382"/>
                <a:gd name="T21" fmla="*/ 21 h 37"/>
                <a:gd name="T22" fmla="*/ 1 w 382"/>
                <a:gd name="T23" fmla="*/ 22 h 37"/>
                <a:gd name="T24" fmla="*/ 31 w 382"/>
                <a:gd name="T25" fmla="*/ 33 h 37"/>
                <a:gd name="T26" fmla="*/ 66 w 382"/>
                <a:gd name="T27" fmla="*/ 37 h 37"/>
                <a:gd name="T28" fmla="*/ 137 w 382"/>
                <a:gd name="T29" fmla="*/ 31 h 37"/>
                <a:gd name="T30" fmla="*/ 209 w 382"/>
                <a:gd name="T31" fmla="*/ 15 h 37"/>
                <a:gd name="T32" fmla="*/ 279 w 382"/>
                <a:gd name="T33" fmla="*/ 3 h 37"/>
                <a:gd name="T34" fmla="*/ 315 w 382"/>
                <a:gd name="T35" fmla="*/ 3 h 37"/>
                <a:gd name="T36" fmla="*/ 339 w 382"/>
                <a:gd name="T37" fmla="*/ 7 h 37"/>
                <a:gd name="T38" fmla="*/ 378 w 382"/>
                <a:gd name="T39" fmla="*/ 31 h 37"/>
                <a:gd name="T40" fmla="*/ 379 w 382"/>
                <a:gd name="T41" fmla="*/ 33 h 37"/>
                <a:gd name="T42" fmla="*/ 381 w 382"/>
                <a:gd name="T43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2" h="37">
                  <a:moveTo>
                    <a:pt x="381" y="33"/>
                  </a:moveTo>
                  <a:cubicBezTo>
                    <a:pt x="375" y="18"/>
                    <a:pt x="359" y="11"/>
                    <a:pt x="345" y="7"/>
                  </a:cubicBezTo>
                  <a:cubicBezTo>
                    <a:pt x="327" y="2"/>
                    <a:pt x="309" y="0"/>
                    <a:pt x="290" y="0"/>
                  </a:cubicBezTo>
                  <a:cubicBezTo>
                    <a:pt x="266" y="1"/>
                    <a:pt x="243" y="6"/>
                    <a:pt x="220" y="11"/>
                  </a:cubicBezTo>
                  <a:cubicBezTo>
                    <a:pt x="196" y="16"/>
                    <a:pt x="172" y="22"/>
                    <a:pt x="149" y="27"/>
                  </a:cubicBezTo>
                  <a:cubicBezTo>
                    <a:pt x="137" y="29"/>
                    <a:pt x="124" y="31"/>
                    <a:pt x="112" y="33"/>
                  </a:cubicBezTo>
                  <a:cubicBezTo>
                    <a:pt x="100" y="34"/>
                    <a:pt x="88" y="35"/>
                    <a:pt x="76" y="35"/>
                  </a:cubicBezTo>
                  <a:cubicBezTo>
                    <a:pt x="64" y="35"/>
                    <a:pt x="52" y="35"/>
                    <a:pt x="40" y="33"/>
                  </a:cubicBezTo>
                  <a:cubicBezTo>
                    <a:pt x="35" y="32"/>
                    <a:pt x="29" y="30"/>
                    <a:pt x="24" y="29"/>
                  </a:cubicBezTo>
                  <a:cubicBezTo>
                    <a:pt x="19" y="28"/>
                    <a:pt x="13" y="26"/>
                    <a:pt x="8" y="24"/>
                  </a:cubicBezTo>
                  <a:cubicBezTo>
                    <a:pt x="6" y="23"/>
                    <a:pt x="4" y="22"/>
                    <a:pt x="2" y="21"/>
                  </a:cubicBezTo>
                  <a:cubicBezTo>
                    <a:pt x="1" y="20"/>
                    <a:pt x="0" y="22"/>
                    <a:pt x="1" y="22"/>
                  </a:cubicBezTo>
                  <a:cubicBezTo>
                    <a:pt x="10" y="28"/>
                    <a:pt x="21" y="30"/>
                    <a:pt x="31" y="33"/>
                  </a:cubicBezTo>
                  <a:cubicBezTo>
                    <a:pt x="42" y="35"/>
                    <a:pt x="54" y="36"/>
                    <a:pt x="66" y="37"/>
                  </a:cubicBezTo>
                  <a:cubicBezTo>
                    <a:pt x="89" y="37"/>
                    <a:pt x="113" y="35"/>
                    <a:pt x="137" y="31"/>
                  </a:cubicBezTo>
                  <a:cubicBezTo>
                    <a:pt x="161" y="26"/>
                    <a:pt x="185" y="21"/>
                    <a:pt x="209" y="15"/>
                  </a:cubicBezTo>
                  <a:cubicBezTo>
                    <a:pt x="232" y="11"/>
                    <a:pt x="255" y="5"/>
                    <a:pt x="279" y="3"/>
                  </a:cubicBezTo>
                  <a:cubicBezTo>
                    <a:pt x="291" y="2"/>
                    <a:pt x="303" y="2"/>
                    <a:pt x="315" y="3"/>
                  </a:cubicBezTo>
                  <a:cubicBezTo>
                    <a:pt x="323" y="4"/>
                    <a:pt x="331" y="5"/>
                    <a:pt x="339" y="7"/>
                  </a:cubicBezTo>
                  <a:cubicBezTo>
                    <a:pt x="353" y="11"/>
                    <a:pt x="371" y="17"/>
                    <a:pt x="378" y="31"/>
                  </a:cubicBezTo>
                  <a:cubicBezTo>
                    <a:pt x="379" y="31"/>
                    <a:pt x="379" y="32"/>
                    <a:pt x="379" y="33"/>
                  </a:cubicBezTo>
                  <a:cubicBezTo>
                    <a:pt x="380" y="34"/>
                    <a:pt x="382" y="33"/>
                    <a:pt x="381" y="3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0" name="Freeform 614"/>
            <p:cNvSpPr/>
            <p:nvPr/>
          </p:nvSpPr>
          <p:spPr bwMode="auto">
            <a:xfrm>
              <a:off x="543" y="3347"/>
              <a:ext cx="492" cy="112"/>
            </a:xfrm>
            <a:custGeom>
              <a:avLst/>
              <a:gdLst>
                <a:gd name="T0" fmla="*/ 380 w 380"/>
                <a:gd name="T1" fmla="*/ 32 h 87"/>
                <a:gd name="T2" fmla="*/ 337 w 380"/>
                <a:gd name="T3" fmla="*/ 7 h 87"/>
                <a:gd name="T4" fmla="*/ 286 w 380"/>
                <a:gd name="T5" fmla="*/ 2 h 87"/>
                <a:gd name="T6" fmla="*/ 184 w 380"/>
                <a:gd name="T7" fmla="*/ 22 h 87"/>
                <a:gd name="T8" fmla="*/ 113 w 380"/>
                <a:gd name="T9" fmla="*/ 36 h 87"/>
                <a:gd name="T10" fmla="*/ 39 w 380"/>
                <a:gd name="T11" fmla="*/ 36 h 87"/>
                <a:gd name="T12" fmla="*/ 28 w 380"/>
                <a:gd name="T13" fmla="*/ 34 h 87"/>
                <a:gd name="T14" fmla="*/ 19 w 380"/>
                <a:gd name="T15" fmla="*/ 30 h 87"/>
                <a:gd name="T16" fmla="*/ 1 w 380"/>
                <a:gd name="T17" fmla="*/ 24 h 87"/>
                <a:gd name="T18" fmla="*/ 0 w 380"/>
                <a:gd name="T19" fmla="*/ 25 h 87"/>
                <a:gd name="T20" fmla="*/ 7 w 380"/>
                <a:gd name="T21" fmla="*/ 36 h 87"/>
                <a:gd name="T22" fmla="*/ 16 w 380"/>
                <a:gd name="T23" fmla="*/ 51 h 87"/>
                <a:gd name="T24" fmla="*/ 22 w 380"/>
                <a:gd name="T25" fmla="*/ 68 h 87"/>
                <a:gd name="T26" fmla="*/ 24 w 380"/>
                <a:gd name="T27" fmla="*/ 85 h 87"/>
                <a:gd name="T28" fmla="*/ 26 w 380"/>
                <a:gd name="T29" fmla="*/ 85 h 87"/>
                <a:gd name="T30" fmla="*/ 18 w 380"/>
                <a:gd name="T31" fmla="*/ 57 h 87"/>
                <a:gd name="T32" fmla="*/ 5 w 380"/>
                <a:gd name="T33" fmla="*/ 32 h 87"/>
                <a:gd name="T34" fmla="*/ 3 w 380"/>
                <a:gd name="T35" fmla="*/ 33 h 87"/>
                <a:gd name="T36" fmla="*/ 16 w 380"/>
                <a:gd name="T37" fmla="*/ 58 h 87"/>
                <a:gd name="T38" fmla="*/ 24 w 380"/>
                <a:gd name="T39" fmla="*/ 86 h 87"/>
                <a:gd name="T40" fmla="*/ 26 w 380"/>
                <a:gd name="T41" fmla="*/ 85 h 87"/>
                <a:gd name="T42" fmla="*/ 19 w 380"/>
                <a:gd name="T43" fmla="*/ 53 h 87"/>
                <a:gd name="T44" fmla="*/ 10 w 380"/>
                <a:gd name="T45" fmla="*/ 36 h 87"/>
                <a:gd name="T46" fmla="*/ 2 w 380"/>
                <a:gd name="T47" fmla="*/ 25 h 87"/>
                <a:gd name="T48" fmla="*/ 1 w 380"/>
                <a:gd name="T49" fmla="*/ 26 h 87"/>
                <a:gd name="T50" fmla="*/ 17 w 380"/>
                <a:gd name="T51" fmla="*/ 32 h 87"/>
                <a:gd name="T52" fmla="*/ 32 w 380"/>
                <a:gd name="T53" fmla="*/ 36 h 87"/>
                <a:gd name="T54" fmla="*/ 68 w 380"/>
                <a:gd name="T55" fmla="*/ 40 h 87"/>
                <a:gd name="T56" fmla="*/ 140 w 380"/>
                <a:gd name="T57" fmla="*/ 34 h 87"/>
                <a:gd name="T58" fmla="*/ 253 w 380"/>
                <a:gd name="T59" fmla="*/ 8 h 87"/>
                <a:gd name="T60" fmla="*/ 356 w 380"/>
                <a:gd name="T61" fmla="*/ 16 h 87"/>
                <a:gd name="T62" fmla="*/ 378 w 380"/>
                <a:gd name="T63" fmla="*/ 33 h 87"/>
                <a:gd name="T64" fmla="*/ 380 w 380"/>
                <a:gd name="T65" fmla="*/ 3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0" h="87">
                  <a:moveTo>
                    <a:pt x="380" y="32"/>
                  </a:moveTo>
                  <a:cubicBezTo>
                    <a:pt x="368" y="20"/>
                    <a:pt x="353" y="11"/>
                    <a:pt x="337" y="7"/>
                  </a:cubicBezTo>
                  <a:cubicBezTo>
                    <a:pt x="321" y="2"/>
                    <a:pt x="303" y="1"/>
                    <a:pt x="286" y="2"/>
                  </a:cubicBezTo>
                  <a:cubicBezTo>
                    <a:pt x="251" y="4"/>
                    <a:pt x="218" y="14"/>
                    <a:pt x="184" y="22"/>
                  </a:cubicBezTo>
                  <a:cubicBezTo>
                    <a:pt x="161" y="27"/>
                    <a:pt x="137" y="33"/>
                    <a:pt x="113" y="36"/>
                  </a:cubicBezTo>
                  <a:cubicBezTo>
                    <a:pt x="88" y="40"/>
                    <a:pt x="63" y="39"/>
                    <a:pt x="39" y="36"/>
                  </a:cubicBezTo>
                  <a:cubicBezTo>
                    <a:pt x="35" y="35"/>
                    <a:pt x="32" y="35"/>
                    <a:pt x="28" y="34"/>
                  </a:cubicBezTo>
                  <a:cubicBezTo>
                    <a:pt x="25" y="33"/>
                    <a:pt x="22" y="32"/>
                    <a:pt x="19" y="30"/>
                  </a:cubicBezTo>
                  <a:cubicBezTo>
                    <a:pt x="13" y="28"/>
                    <a:pt x="8" y="25"/>
                    <a:pt x="1" y="24"/>
                  </a:cubicBezTo>
                  <a:cubicBezTo>
                    <a:pt x="1" y="24"/>
                    <a:pt x="0" y="25"/>
                    <a:pt x="0" y="25"/>
                  </a:cubicBezTo>
                  <a:cubicBezTo>
                    <a:pt x="1" y="30"/>
                    <a:pt x="4" y="33"/>
                    <a:pt x="7" y="36"/>
                  </a:cubicBezTo>
                  <a:cubicBezTo>
                    <a:pt x="11" y="40"/>
                    <a:pt x="13" y="46"/>
                    <a:pt x="16" y="51"/>
                  </a:cubicBezTo>
                  <a:cubicBezTo>
                    <a:pt x="19" y="57"/>
                    <a:pt x="21" y="62"/>
                    <a:pt x="22" y="68"/>
                  </a:cubicBezTo>
                  <a:cubicBezTo>
                    <a:pt x="23" y="74"/>
                    <a:pt x="24" y="79"/>
                    <a:pt x="24" y="85"/>
                  </a:cubicBezTo>
                  <a:cubicBezTo>
                    <a:pt x="25" y="85"/>
                    <a:pt x="25" y="85"/>
                    <a:pt x="26" y="85"/>
                  </a:cubicBezTo>
                  <a:cubicBezTo>
                    <a:pt x="22" y="76"/>
                    <a:pt x="22" y="66"/>
                    <a:pt x="18" y="57"/>
                  </a:cubicBezTo>
                  <a:cubicBezTo>
                    <a:pt x="15" y="48"/>
                    <a:pt x="9" y="41"/>
                    <a:pt x="5" y="32"/>
                  </a:cubicBezTo>
                  <a:cubicBezTo>
                    <a:pt x="4" y="31"/>
                    <a:pt x="3" y="32"/>
                    <a:pt x="3" y="33"/>
                  </a:cubicBezTo>
                  <a:cubicBezTo>
                    <a:pt x="8" y="42"/>
                    <a:pt x="13" y="49"/>
                    <a:pt x="16" y="58"/>
                  </a:cubicBezTo>
                  <a:cubicBezTo>
                    <a:pt x="20" y="67"/>
                    <a:pt x="20" y="77"/>
                    <a:pt x="24" y="86"/>
                  </a:cubicBezTo>
                  <a:cubicBezTo>
                    <a:pt x="24" y="87"/>
                    <a:pt x="26" y="87"/>
                    <a:pt x="26" y="85"/>
                  </a:cubicBezTo>
                  <a:cubicBezTo>
                    <a:pt x="26" y="74"/>
                    <a:pt x="24" y="63"/>
                    <a:pt x="19" y="53"/>
                  </a:cubicBezTo>
                  <a:cubicBezTo>
                    <a:pt x="16" y="47"/>
                    <a:pt x="13" y="42"/>
                    <a:pt x="10" y="36"/>
                  </a:cubicBezTo>
                  <a:cubicBezTo>
                    <a:pt x="8" y="33"/>
                    <a:pt x="3" y="30"/>
                    <a:pt x="2" y="25"/>
                  </a:cubicBezTo>
                  <a:cubicBezTo>
                    <a:pt x="2" y="26"/>
                    <a:pt x="2" y="26"/>
                    <a:pt x="1" y="26"/>
                  </a:cubicBezTo>
                  <a:cubicBezTo>
                    <a:pt x="7" y="27"/>
                    <a:pt x="12" y="29"/>
                    <a:pt x="17" y="32"/>
                  </a:cubicBezTo>
                  <a:cubicBezTo>
                    <a:pt x="22" y="34"/>
                    <a:pt x="27" y="36"/>
                    <a:pt x="32" y="36"/>
                  </a:cubicBezTo>
                  <a:cubicBezTo>
                    <a:pt x="44" y="39"/>
                    <a:pt x="56" y="39"/>
                    <a:pt x="68" y="40"/>
                  </a:cubicBezTo>
                  <a:cubicBezTo>
                    <a:pt x="92" y="42"/>
                    <a:pt x="116" y="39"/>
                    <a:pt x="140" y="34"/>
                  </a:cubicBezTo>
                  <a:cubicBezTo>
                    <a:pt x="178" y="26"/>
                    <a:pt x="215" y="15"/>
                    <a:pt x="253" y="8"/>
                  </a:cubicBezTo>
                  <a:cubicBezTo>
                    <a:pt x="287" y="2"/>
                    <a:pt x="324" y="0"/>
                    <a:pt x="356" y="16"/>
                  </a:cubicBezTo>
                  <a:cubicBezTo>
                    <a:pt x="364" y="21"/>
                    <a:pt x="372" y="27"/>
                    <a:pt x="378" y="33"/>
                  </a:cubicBezTo>
                  <a:cubicBezTo>
                    <a:pt x="379" y="34"/>
                    <a:pt x="380" y="33"/>
                    <a:pt x="380" y="3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1" name="Freeform 615"/>
            <p:cNvSpPr/>
            <p:nvPr/>
          </p:nvSpPr>
          <p:spPr bwMode="auto">
            <a:xfrm>
              <a:off x="1080" y="3331"/>
              <a:ext cx="491" cy="112"/>
            </a:xfrm>
            <a:custGeom>
              <a:avLst/>
              <a:gdLst>
                <a:gd name="T0" fmla="*/ 11 w 380"/>
                <a:gd name="T1" fmla="*/ 52 h 86"/>
                <a:gd name="T2" fmla="*/ 24 w 380"/>
                <a:gd name="T3" fmla="*/ 27 h 86"/>
                <a:gd name="T4" fmla="*/ 36 w 380"/>
                <a:gd name="T5" fmla="*/ 18 h 86"/>
                <a:gd name="T6" fmla="*/ 51 w 380"/>
                <a:gd name="T7" fmla="*/ 10 h 86"/>
                <a:gd name="T8" fmla="*/ 84 w 380"/>
                <a:gd name="T9" fmla="*/ 2 h 86"/>
                <a:gd name="T10" fmla="*/ 119 w 380"/>
                <a:gd name="T11" fmla="*/ 7 h 86"/>
                <a:gd name="T12" fmla="*/ 152 w 380"/>
                <a:gd name="T13" fmla="*/ 17 h 86"/>
                <a:gd name="T14" fmla="*/ 187 w 380"/>
                <a:gd name="T15" fmla="*/ 26 h 86"/>
                <a:gd name="T16" fmla="*/ 260 w 380"/>
                <a:gd name="T17" fmla="*/ 38 h 86"/>
                <a:gd name="T18" fmla="*/ 291 w 380"/>
                <a:gd name="T19" fmla="*/ 37 h 86"/>
                <a:gd name="T20" fmla="*/ 321 w 380"/>
                <a:gd name="T21" fmla="*/ 35 h 86"/>
                <a:gd name="T22" fmla="*/ 350 w 380"/>
                <a:gd name="T23" fmla="*/ 29 h 86"/>
                <a:gd name="T24" fmla="*/ 364 w 380"/>
                <a:gd name="T25" fmla="*/ 25 h 86"/>
                <a:gd name="T26" fmla="*/ 378 w 380"/>
                <a:gd name="T27" fmla="*/ 21 h 86"/>
                <a:gd name="T28" fmla="*/ 377 w 380"/>
                <a:gd name="T29" fmla="*/ 20 h 86"/>
                <a:gd name="T30" fmla="*/ 374 w 380"/>
                <a:gd name="T31" fmla="*/ 52 h 86"/>
                <a:gd name="T32" fmla="*/ 368 w 380"/>
                <a:gd name="T33" fmla="*/ 84 h 86"/>
                <a:gd name="T34" fmla="*/ 370 w 380"/>
                <a:gd name="T35" fmla="*/ 84 h 86"/>
                <a:gd name="T36" fmla="*/ 372 w 380"/>
                <a:gd name="T37" fmla="*/ 53 h 86"/>
                <a:gd name="T38" fmla="*/ 374 w 380"/>
                <a:gd name="T39" fmla="*/ 38 h 86"/>
                <a:gd name="T40" fmla="*/ 378 w 380"/>
                <a:gd name="T41" fmla="*/ 23 h 86"/>
                <a:gd name="T42" fmla="*/ 376 w 380"/>
                <a:gd name="T43" fmla="*/ 17 h 86"/>
                <a:gd name="T44" fmla="*/ 371 w 380"/>
                <a:gd name="T45" fmla="*/ 18 h 86"/>
                <a:gd name="T46" fmla="*/ 363 w 380"/>
                <a:gd name="T47" fmla="*/ 21 h 86"/>
                <a:gd name="T48" fmla="*/ 329 w 380"/>
                <a:gd name="T49" fmla="*/ 29 h 86"/>
                <a:gd name="T50" fmla="*/ 258 w 380"/>
                <a:gd name="T51" fmla="*/ 34 h 86"/>
                <a:gd name="T52" fmla="*/ 185 w 380"/>
                <a:gd name="T53" fmla="*/ 24 h 86"/>
                <a:gd name="T54" fmla="*/ 114 w 380"/>
                <a:gd name="T55" fmla="*/ 7 h 86"/>
                <a:gd name="T56" fmla="*/ 47 w 380"/>
                <a:gd name="T57" fmla="*/ 7 h 86"/>
                <a:gd name="T58" fmla="*/ 16 w 380"/>
                <a:gd name="T59" fmla="*/ 24 h 86"/>
                <a:gd name="T60" fmla="*/ 0 w 380"/>
                <a:gd name="T61" fmla="*/ 53 h 86"/>
                <a:gd name="T62" fmla="*/ 2 w 380"/>
                <a:gd name="T63" fmla="*/ 53 h 86"/>
                <a:gd name="T64" fmla="*/ 15 w 380"/>
                <a:gd name="T65" fmla="*/ 27 h 86"/>
                <a:gd name="T66" fmla="*/ 40 w 380"/>
                <a:gd name="T67" fmla="*/ 12 h 86"/>
                <a:gd name="T68" fmla="*/ 107 w 380"/>
                <a:gd name="T69" fmla="*/ 7 h 86"/>
                <a:gd name="T70" fmla="*/ 179 w 380"/>
                <a:gd name="T71" fmla="*/ 24 h 86"/>
                <a:gd name="T72" fmla="*/ 251 w 380"/>
                <a:gd name="T73" fmla="*/ 36 h 86"/>
                <a:gd name="T74" fmla="*/ 321 w 380"/>
                <a:gd name="T75" fmla="*/ 33 h 86"/>
                <a:gd name="T76" fmla="*/ 355 w 380"/>
                <a:gd name="T77" fmla="*/ 25 h 86"/>
                <a:gd name="T78" fmla="*/ 372 w 380"/>
                <a:gd name="T79" fmla="*/ 20 h 86"/>
                <a:gd name="T80" fmla="*/ 376 w 380"/>
                <a:gd name="T81" fmla="*/ 19 h 86"/>
                <a:gd name="T82" fmla="*/ 376 w 380"/>
                <a:gd name="T83" fmla="*/ 25 h 86"/>
                <a:gd name="T84" fmla="*/ 372 w 380"/>
                <a:gd name="T85" fmla="*/ 40 h 86"/>
                <a:gd name="T86" fmla="*/ 370 w 380"/>
                <a:gd name="T87" fmla="*/ 54 h 86"/>
                <a:gd name="T88" fmla="*/ 368 w 380"/>
                <a:gd name="T89" fmla="*/ 85 h 86"/>
                <a:gd name="T90" fmla="*/ 370 w 380"/>
                <a:gd name="T91" fmla="*/ 85 h 86"/>
                <a:gd name="T92" fmla="*/ 376 w 380"/>
                <a:gd name="T93" fmla="*/ 52 h 86"/>
                <a:gd name="T94" fmla="*/ 379 w 380"/>
                <a:gd name="T95" fmla="*/ 20 h 86"/>
                <a:gd name="T96" fmla="*/ 378 w 380"/>
                <a:gd name="T97" fmla="*/ 19 h 86"/>
                <a:gd name="T98" fmla="*/ 370 w 380"/>
                <a:gd name="T99" fmla="*/ 21 h 86"/>
                <a:gd name="T100" fmla="*/ 361 w 380"/>
                <a:gd name="T101" fmla="*/ 24 h 86"/>
                <a:gd name="T102" fmla="*/ 345 w 380"/>
                <a:gd name="T103" fmla="*/ 28 h 86"/>
                <a:gd name="T104" fmla="*/ 311 w 380"/>
                <a:gd name="T105" fmla="*/ 34 h 86"/>
                <a:gd name="T106" fmla="*/ 276 w 380"/>
                <a:gd name="T107" fmla="*/ 36 h 86"/>
                <a:gd name="T108" fmla="*/ 239 w 380"/>
                <a:gd name="T109" fmla="*/ 34 h 86"/>
                <a:gd name="T110" fmla="*/ 167 w 380"/>
                <a:gd name="T111" fmla="*/ 19 h 86"/>
                <a:gd name="T112" fmla="*/ 133 w 380"/>
                <a:gd name="T113" fmla="*/ 9 h 86"/>
                <a:gd name="T114" fmla="*/ 99 w 380"/>
                <a:gd name="T115" fmla="*/ 1 h 86"/>
                <a:gd name="T116" fmla="*/ 69 w 380"/>
                <a:gd name="T117" fmla="*/ 2 h 86"/>
                <a:gd name="T118" fmla="*/ 41 w 380"/>
                <a:gd name="T119" fmla="*/ 12 h 86"/>
                <a:gd name="T120" fmla="*/ 20 w 380"/>
                <a:gd name="T121" fmla="*/ 29 h 86"/>
                <a:gd name="T122" fmla="*/ 9 w 380"/>
                <a:gd name="T123" fmla="*/ 51 h 86"/>
                <a:gd name="T124" fmla="*/ 11 w 380"/>
                <a:gd name="T125" fmla="*/ 5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0" h="86">
                  <a:moveTo>
                    <a:pt x="11" y="52"/>
                  </a:moveTo>
                  <a:cubicBezTo>
                    <a:pt x="15" y="44"/>
                    <a:pt x="17" y="35"/>
                    <a:pt x="24" y="27"/>
                  </a:cubicBezTo>
                  <a:cubicBezTo>
                    <a:pt x="27" y="24"/>
                    <a:pt x="31" y="21"/>
                    <a:pt x="36" y="18"/>
                  </a:cubicBezTo>
                  <a:cubicBezTo>
                    <a:pt x="41" y="15"/>
                    <a:pt x="46" y="12"/>
                    <a:pt x="51" y="10"/>
                  </a:cubicBezTo>
                  <a:cubicBezTo>
                    <a:pt x="61" y="5"/>
                    <a:pt x="73" y="2"/>
                    <a:pt x="84" y="2"/>
                  </a:cubicBezTo>
                  <a:cubicBezTo>
                    <a:pt x="96" y="2"/>
                    <a:pt x="107" y="4"/>
                    <a:pt x="119" y="7"/>
                  </a:cubicBezTo>
                  <a:cubicBezTo>
                    <a:pt x="130" y="10"/>
                    <a:pt x="141" y="14"/>
                    <a:pt x="152" y="17"/>
                  </a:cubicBezTo>
                  <a:cubicBezTo>
                    <a:pt x="164" y="21"/>
                    <a:pt x="176" y="23"/>
                    <a:pt x="187" y="26"/>
                  </a:cubicBezTo>
                  <a:cubicBezTo>
                    <a:pt x="211" y="32"/>
                    <a:pt x="235" y="36"/>
                    <a:pt x="260" y="38"/>
                  </a:cubicBezTo>
                  <a:cubicBezTo>
                    <a:pt x="270" y="38"/>
                    <a:pt x="280" y="38"/>
                    <a:pt x="291" y="37"/>
                  </a:cubicBezTo>
                  <a:cubicBezTo>
                    <a:pt x="301" y="36"/>
                    <a:pt x="311" y="36"/>
                    <a:pt x="321" y="35"/>
                  </a:cubicBezTo>
                  <a:cubicBezTo>
                    <a:pt x="331" y="33"/>
                    <a:pt x="340" y="32"/>
                    <a:pt x="350" y="29"/>
                  </a:cubicBezTo>
                  <a:cubicBezTo>
                    <a:pt x="354" y="28"/>
                    <a:pt x="359" y="27"/>
                    <a:pt x="364" y="25"/>
                  </a:cubicBezTo>
                  <a:cubicBezTo>
                    <a:pt x="369" y="23"/>
                    <a:pt x="373" y="22"/>
                    <a:pt x="378" y="21"/>
                  </a:cubicBezTo>
                  <a:cubicBezTo>
                    <a:pt x="378" y="20"/>
                    <a:pt x="377" y="20"/>
                    <a:pt x="377" y="20"/>
                  </a:cubicBezTo>
                  <a:cubicBezTo>
                    <a:pt x="378" y="30"/>
                    <a:pt x="375" y="41"/>
                    <a:pt x="374" y="52"/>
                  </a:cubicBezTo>
                  <a:cubicBezTo>
                    <a:pt x="372" y="63"/>
                    <a:pt x="371" y="74"/>
                    <a:pt x="368" y="84"/>
                  </a:cubicBezTo>
                  <a:cubicBezTo>
                    <a:pt x="369" y="84"/>
                    <a:pt x="370" y="84"/>
                    <a:pt x="370" y="84"/>
                  </a:cubicBezTo>
                  <a:cubicBezTo>
                    <a:pt x="367" y="74"/>
                    <a:pt x="370" y="63"/>
                    <a:pt x="372" y="53"/>
                  </a:cubicBezTo>
                  <a:cubicBezTo>
                    <a:pt x="373" y="48"/>
                    <a:pt x="373" y="43"/>
                    <a:pt x="374" y="38"/>
                  </a:cubicBezTo>
                  <a:cubicBezTo>
                    <a:pt x="376" y="33"/>
                    <a:pt x="378" y="28"/>
                    <a:pt x="378" y="23"/>
                  </a:cubicBezTo>
                  <a:cubicBezTo>
                    <a:pt x="379" y="21"/>
                    <a:pt x="379" y="17"/>
                    <a:pt x="376" y="17"/>
                  </a:cubicBezTo>
                  <a:cubicBezTo>
                    <a:pt x="374" y="17"/>
                    <a:pt x="373" y="18"/>
                    <a:pt x="371" y="18"/>
                  </a:cubicBezTo>
                  <a:cubicBezTo>
                    <a:pt x="368" y="19"/>
                    <a:pt x="366" y="20"/>
                    <a:pt x="363" y="21"/>
                  </a:cubicBezTo>
                  <a:cubicBezTo>
                    <a:pt x="352" y="24"/>
                    <a:pt x="340" y="27"/>
                    <a:pt x="329" y="29"/>
                  </a:cubicBezTo>
                  <a:cubicBezTo>
                    <a:pt x="305" y="34"/>
                    <a:pt x="282" y="35"/>
                    <a:pt x="258" y="34"/>
                  </a:cubicBezTo>
                  <a:cubicBezTo>
                    <a:pt x="234" y="33"/>
                    <a:pt x="209" y="29"/>
                    <a:pt x="185" y="24"/>
                  </a:cubicBezTo>
                  <a:cubicBezTo>
                    <a:pt x="161" y="18"/>
                    <a:pt x="138" y="12"/>
                    <a:pt x="114" y="7"/>
                  </a:cubicBezTo>
                  <a:cubicBezTo>
                    <a:pt x="92" y="2"/>
                    <a:pt x="69" y="1"/>
                    <a:pt x="47" y="7"/>
                  </a:cubicBezTo>
                  <a:cubicBezTo>
                    <a:pt x="35" y="11"/>
                    <a:pt x="25" y="16"/>
                    <a:pt x="16" y="24"/>
                  </a:cubicBezTo>
                  <a:cubicBezTo>
                    <a:pt x="8" y="32"/>
                    <a:pt x="1" y="42"/>
                    <a:pt x="0" y="53"/>
                  </a:cubicBezTo>
                  <a:cubicBezTo>
                    <a:pt x="0" y="54"/>
                    <a:pt x="2" y="54"/>
                    <a:pt x="2" y="53"/>
                  </a:cubicBezTo>
                  <a:cubicBezTo>
                    <a:pt x="3" y="43"/>
                    <a:pt x="9" y="35"/>
                    <a:pt x="15" y="27"/>
                  </a:cubicBezTo>
                  <a:cubicBezTo>
                    <a:pt x="22" y="21"/>
                    <a:pt x="31" y="15"/>
                    <a:pt x="40" y="12"/>
                  </a:cubicBezTo>
                  <a:cubicBezTo>
                    <a:pt x="61" y="4"/>
                    <a:pt x="85" y="3"/>
                    <a:pt x="107" y="7"/>
                  </a:cubicBezTo>
                  <a:cubicBezTo>
                    <a:pt x="132" y="12"/>
                    <a:pt x="155" y="19"/>
                    <a:pt x="179" y="24"/>
                  </a:cubicBezTo>
                  <a:cubicBezTo>
                    <a:pt x="203" y="30"/>
                    <a:pt x="227" y="35"/>
                    <a:pt x="251" y="36"/>
                  </a:cubicBezTo>
                  <a:cubicBezTo>
                    <a:pt x="274" y="37"/>
                    <a:pt x="298" y="36"/>
                    <a:pt x="321" y="33"/>
                  </a:cubicBezTo>
                  <a:cubicBezTo>
                    <a:pt x="332" y="31"/>
                    <a:pt x="344" y="28"/>
                    <a:pt x="355" y="25"/>
                  </a:cubicBezTo>
                  <a:cubicBezTo>
                    <a:pt x="361" y="24"/>
                    <a:pt x="366" y="22"/>
                    <a:pt x="372" y="20"/>
                  </a:cubicBezTo>
                  <a:cubicBezTo>
                    <a:pt x="373" y="20"/>
                    <a:pt x="375" y="19"/>
                    <a:pt x="376" y="19"/>
                  </a:cubicBezTo>
                  <a:cubicBezTo>
                    <a:pt x="377" y="19"/>
                    <a:pt x="376" y="24"/>
                    <a:pt x="376" y="25"/>
                  </a:cubicBezTo>
                  <a:cubicBezTo>
                    <a:pt x="375" y="30"/>
                    <a:pt x="373" y="35"/>
                    <a:pt x="372" y="40"/>
                  </a:cubicBezTo>
                  <a:cubicBezTo>
                    <a:pt x="371" y="45"/>
                    <a:pt x="370" y="50"/>
                    <a:pt x="370" y="54"/>
                  </a:cubicBezTo>
                  <a:cubicBezTo>
                    <a:pt x="368" y="65"/>
                    <a:pt x="366" y="75"/>
                    <a:pt x="368" y="85"/>
                  </a:cubicBezTo>
                  <a:cubicBezTo>
                    <a:pt x="369" y="86"/>
                    <a:pt x="370" y="86"/>
                    <a:pt x="370" y="85"/>
                  </a:cubicBezTo>
                  <a:cubicBezTo>
                    <a:pt x="373" y="74"/>
                    <a:pt x="374" y="63"/>
                    <a:pt x="376" y="52"/>
                  </a:cubicBezTo>
                  <a:cubicBezTo>
                    <a:pt x="377" y="42"/>
                    <a:pt x="380" y="31"/>
                    <a:pt x="379" y="20"/>
                  </a:cubicBezTo>
                  <a:cubicBezTo>
                    <a:pt x="379" y="19"/>
                    <a:pt x="378" y="19"/>
                    <a:pt x="378" y="19"/>
                  </a:cubicBezTo>
                  <a:cubicBezTo>
                    <a:pt x="375" y="19"/>
                    <a:pt x="372" y="20"/>
                    <a:pt x="370" y="21"/>
                  </a:cubicBezTo>
                  <a:cubicBezTo>
                    <a:pt x="367" y="21"/>
                    <a:pt x="364" y="23"/>
                    <a:pt x="361" y="24"/>
                  </a:cubicBezTo>
                  <a:cubicBezTo>
                    <a:pt x="356" y="26"/>
                    <a:pt x="351" y="27"/>
                    <a:pt x="345" y="28"/>
                  </a:cubicBezTo>
                  <a:cubicBezTo>
                    <a:pt x="334" y="31"/>
                    <a:pt x="322" y="33"/>
                    <a:pt x="311" y="34"/>
                  </a:cubicBezTo>
                  <a:cubicBezTo>
                    <a:pt x="299" y="35"/>
                    <a:pt x="288" y="36"/>
                    <a:pt x="276" y="36"/>
                  </a:cubicBezTo>
                  <a:cubicBezTo>
                    <a:pt x="264" y="36"/>
                    <a:pt x="251" y="35"/>
                    <a:pt x="239" y="34"/>
                  </a:cubicBezTo>
                  <a:cubicBezTo>
                    <a:pt x="215" y="31"/>
                    <a:pt x="190" y="25"/>
                    <a:pt x="167" y="19"/>
                  </a:cubicBezTo>
                  <a:cubicBezTo>
                    <a:pt x="155" y="16"/>
                    <a:pt x="144" y="13"/>
                    <a:pt x="133" y="9"/>
                  </a:cubicBezTo>
                  <a:cubicBezTo>
                    <a:pt x="122" y="6"/>
                    <a:pt x="111" y="3"/>
                    <a:pt x="99" y="1"/>
                  </a:cubicBezTo>
                  <a:cubicBezTo>
                    <a:pt x="89" y="0"/>
                    <a:pt x="79" y="0"/>
                    <a:pt x="69" y="2"/>
                  </a:cubicBezTo>
                  <a:cubicBezTo>
                    <a:pt x="59" y="4"/>
                    <a:pt x="50" y="8"/>
                    <a:pt x="41" y="12"/>
                  </a:cubicBezTo>
                  <a:cubicBezTo>
                    <a:pt x="34" y="17"/>
                    <a:pt x="25" y="22"/>
                    <a:pt x="20" y="29"/>
                  </a:cubicBezTo>
                  <a:cubicBezTo>
                    <a:pt x="15" y="36"/>
                    <a:pt x="12" y="44"/>
                    <a:pt x="9" y="51"/>
                  </a:cubicBezTo>
                  <a:cubicBezTo>
                    <a:pt x="9" y="52"/>
                    <a:pt x="10" y="54"/>
                    <a:pt x="11" y="5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2" name="Freeform 616"/>
            <p:cNvSpPr/>
            <p:nvPr/>
          </p:nvSpPr>
          <p:spPr bwMode="auto">
            <a:xfrm>
              <a:off x="1099" y="3362"/>
              <a:ext cx="397" cy="48"/>
            </a:xfrm>
            <a:custGeom>
              <a:avLst/>
              <a:gdLst>
                <a:gd name="T0" fmla="*/ 3 w 307"/>
                <a:gd name="T1" fmla="*/ 36 h 37"/>
                <a:gd name="T2" fmla="*/ 36 w 307"/>
                <a:gd name="T3" fmla="*/ 9 h 37"/>
                <a:gd name="T4" fmla="*/ 82 w 307"/>
                <a:gd name="T5" fmla="*/ 2 h 37"/>
                <a:gd name="T6" fmla="*/ 109 w 307"/>
                <a:gd name="T7" fmla="*/ 3 h 37"/>
                <a:gd name="T8" fmla="*/ 144 w 307"/>
                <a:gd name="T9" fmla="*/ 11 h 37"/>
                <a:gd name="T10" fmla="*/ 178 w 307"/>
                <a:gd name="T11" fmla="*/ 21 h 37"/>
                <a:gd name="T12" fmla="*/ 214 w 307"/>
                <a:gd name="T13" fmla="*/ 29 h 37"/>
                <a:gd name="T14" fmla="*/ 306 w 307"/>
                <a:gd name="T15" fmla="*/ 31 h 37"/>
                <a:gd name="T16" fmla="*/ 306 w 307"/>
                <a:gd name="T17" fmla="*/ 29 h 37"/>
                <a:gd name="T18" fmla="*/ 234 w 307"/>
                <a:gd name="T19" fmla="*/ 30 h 37"/>
                <a:gd name="T20" fmla="*/ 162 w 307"/>
                <a:gd name="T21" fmla="*/ 15 h 37"/>
                <a:gd name="T22" fmla="*/ 94 w 307"/>
                <a:gd name="T23" fmla="*/ 0 h 37"/>
                <a:gd name="T24" fmla="*/ 49 w 307"/>
                <a:gd name="T25" fmla="*/ 3 h 37"/>
                <a:gd name="T26" fmla="*/ 1 w 307"/>
                <a:gd name="T27" fmla="*/ 36 h 37"/>
                <a:gd name="T28" fmla="*/ 3 w 307"/>
                <a:gd name="T29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7" h="37">
                  <a:moveTo>
                    <a:pt x="3" y="36"/>
                  </a:moveTo>
                  <a:cubicBezTo>
                    <a:pt x="9" y="22"/>
                    <a:pt x="22" y="13"/>
                    <a:pt x="36" y="9"/>
                  </a:cubicBezTo>
                  <a:cubicBezTo>
                    <a:pt x="51" y="3"/>
                    <a:pt x="67" y="2"/>
                    <a:pt x="82" y="2"/>
                  </a:cubicBezTo>
                  <a:cubicBezTo>
                    <a:pt x="91" y="2"/>
                    <a:pt x="100" y="2"/>
                    <a:pt x="109" y="3"/>
                  </a:cubicBezTo>
                  <a:cubicBezTo>
                    <a:pt x="121" y="5"/>
                    <a:pt x="132" y="8"/>
                    <a:pt x="144" y="11"/>
                  </a:cubicBezTo>
                  <a:cubicBezTo>
                    <a:pt x="155" y="15"/>
                    <a:pt x="167" y="18"/>
                    <a:pt x="178" y="21"/>
                  </a:cubicBezTo>
                  <a:cubicBezTo>
                    <a:pt x="190" y="24"/>
                    <a:pt x="202" y="27"/>
                    <a:pt x="214" y="29"/>
                  </a:cubicBezTo>
                  <a:cubicBezTo>
                    <a:pt x="245" y="34"/>
                    <a:pt x="276" y="35"/>
                    <a:pt x="306" y="31"/>
                  </a:cubicBezTo>
                  <a:cubicBezTo>
                    <a:pt x="307" y="31"/>
                    <a:pt x="307" y="29"/>
                    <a:pt x="306" y="29"/>
                  </a:cubicBezTo>
                  <a:cubicBezTo>
                    <a:pt x="282" y="32"/>
                    <a:pt x="258" y="33"/>
                    <a:pt x="234" y="30"/>
                  </a:cubicBezTo>
                  <a:cubicBezTo>
                    <a:pt x="209" y="27"/>
                    <a:pt x="186" y="22"/>
                    <a:pt x="162" y="15"/>
                  </a:cubicBezTo>
                  <a:cubicBezTo>
                    <a:pt x="140" y="8"/>
                    <a:pt x="118" y="1"/>
                    <a:pt x="94" y="0"/>
                  </a:cubicBezTo>
                  <a:cubicBezTo>
                    <a:pt x="79" y="0"/>
                    <a:pt x="64" y="0"/>
                    <a:pt x="49" y="3"/>
                  </a:cubicBezTo>
                  <a:cubicBezTo>
                    <a:pt x="30" y="7"/>
                    <a:pt x="9" y="16"/>
                    <a:pt x="1" y="36"/>
                  </a:cubicBezTo>
                  <a:cubicBezTo>
                    <a:pt x="0" y="37"/>
                    <a:pt x="2" y="37"/>
                    <a:pt x="3" y="3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3" name="Freeform 617"/>
            <p:cNvSpPr/>
            <p:nvPr/>
          </p:nvSpPr>
          <p:spPr bwMode="auto">
            <a:xfrm>
              <a:off x="1095" y="3365"/>
              <a:ext cx="401" cy="53"/>
            </a:xfrm>
            <a:custGeom>
              <a:avLst/>
              <a:gdLst>
                <a:gd name="T0" fmla="*/ 2 w 310"/>
                <a:gd name="T1" fmla="*/ 40 h 41"/>
                <a:gd name="T2" fmla="*/ 24 w 310"/>
                <a:gd name="T3" fmla="*/ 22 h 41"/>
                <a:gd name="T4" fmla="*/ 52 w 310"/>
                <a:gd name="T5" fmla="*/ 12 h 41"/>
                <a:gd name="T6" fmla="*/ 122 w 310"/>
                <a:gd name="T7" fmla="*/ 9 h 41"/>
                <a:gd name="T8" fmla="*/ 194 w 310"/>
                <a:gd name="T9" fmla="*/ 23 h 41"/>
                <a:gd name="T10" fmla="*/ 265 w 310"/>
                <a:gd name="T11" fmla="*/ 36 h 41"/>
                <a:gd name="T12" fmla="*/ 309 w 310"/>
                <a:gd name="T13" fmla="*/ 39 h 41"/>
                <a:gd name="T14" fmla="*/ 309 w 310"/>
                <a:gd name="T15" fmla="*/ 37 h 41"/>
                <a:gd name="T16" fmla="*/ 236 w 310"/>
                <a:gd name="T17" fmla="*/ 30 h 41"/>
                <a:gd name="T18" fmla="*/ 201 w 310"/>
                <a:gd name="T19" fmla="*/ 22 h 41"/>
                <a:gd name="T20" fmla="*/ 165 w 310"/>
                <a:gd name="T21" fmla="*/ 14 h 41"/>
                <a:gd name="T22" fmla="*/ 30 w 310"/>
                <a:gd name="T23" fmla="*/ 18 h 41"/>
                <a:gd name="T24" fmla="*/ 1 w 310"/>
                <a:gd name="T25" fmla="*/ 39 h 41"/>
                <a:gd name="T26" fmla="*/ 2 w 310"/>
                <a:gd name="T27" fmla="*/ 4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0" h="41">
                  <a:moveTo>
                    <a:pt x="2" y="40"/>
                  </a:moveTo>
                  <a:cubicBezTo>
                    <a:pt x="7" y="32"/>
                    <a:pt x="15" y="27"/>
                    <a:pt x="24" y="22"/>
                  </a:cubicBezTo>
                  <a:cubicBezTo>
                    <a:pt x="33" y="18"/>
                    <a:pt x="43" y="15"/>
                    <a:pt x="52" y="12"/>
                  </a:cubicBezTo>
                  <a:cubicBezTo>
                    <a:pt x="75" y="7"/>
                    <a:pt x="99" y="6"/>
                    <a:pt x="122" y="9"/>
                  </a:cubicBezTo>
                  <a:cubicBezTo>
                    <a:pt x="147" y="11"/>
                    <a:pt x="171" y="17"/>
                    <a:pt x="194" y="23"/>
                  </a:cubicBezTo>
                  <a:cubicBezTo>
                    <a:pt x="217" y="29"/>
                    <a:pt x="241" y="33"/>
                    <a:pt x="265" y="36"/>
                  </a:cubicBezTo>
                  <a:cubicBezTo>
                    <a:pt x="279" y="38"/>
                    <a:pt x="294" y="39"/>
                    <a:pt x="309" y="39"/>
                  </a:cubicBezTo>
                  <a:cubicBezTo>
                    <a:pt x="310" y="39"/>
                    <a:pt x="310" y="37"/>
                    <a:pt x="309" y="37"/>
                  </a:cubicBezTo>
                  <a:cubicBezTo>
                    <a:pt x="284" y="37"/>
                    <a:pt x="260" y="34"/>
                    <a:pt x="236" y="30"/>
                  </a:cubicBezTo>
                  <a:cubicBezTo>
                    <a:pt x="224" y="28"/>
                    <a:pt x="212" y="25"/>
                    <a:pt x="201" y="22"/>
                  </a:cubicBezTo>
                  <a:cubicBezTo>
                    <a:pt x="189" y="20"/>
                    <a:pt x="177" y="16"/>
                    <a:pt x="165" y="14"/>
                  </a:cubicBezTo>
                  <a:cubicBezTo>
                    <a:pt x="121" y="4"/>
                    <a:pt x="72" y="0"/>
                    <a:pt x="30" y="18"/>
                  </a:cubicBezTo>
                  <a:cubicBezTo>
                    <a:pt x="19" y="22"/>
                    <a:pt x="7" y="28"/>
                    <a:pt x="1" y="39"/>
                  </a:cubicBezTo>
                  <a:cubicBezTo>
                    <a:pt x="0" y="40"/>
                    <a:pt x="2" y="41"/>
                    <a:pt x="2" y="4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4" name="Freeform 618"/>
            <p:cNvSpPr/>
            <p:nvPr/>
          </p:nvSpPr>
          <p:spPr bwMode="auto">
            <a:xfrm>
              <a:off x="1113" y="3390"/>
              <a:ext cx="378" cy="38"/>
            </a:xfrm>
            <a:custGeom>
              <a:avLst/>
              <a:gdLst>
                <a:gd name="T0" fmla="*/ 2 w 292"/>
                <a:gd name="T1" fmla="*/ 26 h 30"/>
                <a:gd name="T2" fmla="*/ 130 w 292"/>
                <a:gd name="T3" fmla="*/ 14 h 30"/>
                <a:gd name="T4" fmla="*/ 276 w 292"/>
                <a:gd name="T5" fmla="*/ 25 h 30"/>
                <a:gd name="T6" fmla="*/ 290 w 292"/>
                <a:gd name="T7" fmla="*/ 23 h 30"/>
                <a:gd name="T8" fmla="*/ 290 w 292"/>
                <a:gd name="T9" fmla="*/ 21 h 30"/>
                <a:gd name="T10" fmla="*/ 142 w 292"/>
                <a:gd name="T11" fmla="*/ 14 h 30"/>
                <a:gd name="T12" fmla="*/ 14 w 292"/>
                <a:gd name="T13" fmla="*/ 18 h 30"/>
                <a:gd name="T14" fmla="*/ 1 w 292"/>
                <a:gd name="T15" fmla="*/ 24 h 30"/>
                <a:gd name="T16" fmla="*/ 2 w 292"/>
                <a:gd name="T17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2" h="30">
                  <a:moveTo>
                    <a:pt x="2" y="26"/>
                  </a:moveTo>
                  <a:cubicBezTo>
                    <a:pt x="41" y="2"/>
                    <a:pt x="87" y="7"/>
                    <a:pt x="130" y="14"/>
                  </a:cubicBezTo>
                  <a:cubicBezTo>
                    <a:pt x="178" y="21"/>
                    <a:pt x="227" y="30"/>
                    <a:pt x="276" y="25"/>
                  </a:cubicBezTo>
                  <a:cubicBezTo>
                    <a:pt x="281" y="25"/>
                    <a:pt x="286" y="24"/>
                    <a:pt x="290" y="23"/>
                  </a:cubicBezTo>
                  <a:cubicBezTo>
                    <a:pt x="292" y="23"/>
                    <a:pt x="291" y="21"/>
                    <a:pt x="290" y="21"/>
                  </a:cubicBezTo>
                  <a:cubicBezTo>
                    <a:pt x="241" y="29"/>
                    <a:pt x="191" y="21"/>
                    <a:pt x="142" y="14"/>
                  </a:cubicBezTo>
                  <a:cubicBezTo>
                    <a:pt x="100" y="7"/>
                    <a:pt x="54" y="0"/>
                    <a:pt x="14" y="18"/>
                  </a:cubicBezTo>
                  <a:cubicBezTo>
                    <a:pt x="9" y="20"/>
                    <a:pt x="5" y="22"/>
                    <a:pt x="1" y="24"/>
                  </a:cubicBezTo>
                  <a:cubicBezTo>
                    <a:pt x="0" y="25"/>
                    <a:pt x="1" y="27"/>
                    <a:pt x="2" y="2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5" name="Freeform 619"/>
            <p:cNvSpPr/>
            <p:nvPr/>
          </p:nvSpPr>
          <p:spPr bwMode="auto">
            <a:xfrm>
              <a:off x="1111" y="3397"/>
              <a:ext cx="318" cy="29"/>
            </a:xfrm>
            <a:custGeom>
              <a:avLst/>
              <a:gdLst>
                <a:gd name="T0" fmla="*/ 1 w 246"/>
                <a:gd name="T1" fmla="*/ 22 h 22"/>
                <a:gd name="T2" fmla="*/ 68 w 246"/>
                <a:gd name="T3" fmla="*/ 6 h 22"/>
                <a:gd name="T4" fmla="*/ 141 w 246"/>
                <a:gd name="T5" fmla="*/ 5 h 22"/>
                <a:gd name="T6" fmla="*/ 244 w 246"/>
                <a:gd name="T7" fmla="*/ 20 h 22"/>
                <a:gd name="T8" fmla="*/ 244 w 246"/>
                <a:gd name="T9" fmla="*/ 18 h 22"/>
                <a:gd name="T10" fmla="*/ 97 w 246"/>
                <a:gd name="T11" fmla="*/ 2 h 22"/>
                <a:gd name="T12" fmla="*/ 1 w 246"/>
                <a:gd name="T13" fmla="*/ 20 h 22"/>
                <a:gd name="T14" fmla="*/ 1 w 246"/>
                <a:gd name="T1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6" h="22">
                  <a:moveTo>
                    <a:pt x="1" y="22"/>
                  </a:moveTo>
                  <a:cubicBezTo>
                    <a:pt x="23" y="14"/>
                    <a:pt x="45" y="8"/>
                    <a:pt x="68" y="6"/>
                  </a:cubicBezTo>
                  <a:cubicBezTo>
                    <a:pt x="93" y="3"/>
                    <a:pt x="117" y="3"/>
                    <a:pt x="141" y="5"/>
                  </a:cubicBezTo>
                  <a:cubicBezTo>
                    <a:pt x="176" y="7"/>
                    <a:pt x="210" y="14"/>
                    <a:pt x="244" y="20"/>
                  </a:cubicBezTo>
                  <a:cubicBezTo>
                    <a:pt x="245" y="20"/>
                    <a:pt x="246" y="18"/>
                    <a:pt x="244" y="18"/>
                  </a:cubicBezTo>
                  <a:cubicBezTo>
                    <a:pt x="196" y="9"/>
                    <a:pt x="147" y="0"/>
                    <a:pt x="97" y="2"/>
                  </a:cubicBezTo>
                  <a:cubicBezTo>
                    <a:pt x="64" y="3"/>
                    <a:pt x="32" y="8"/>
                    <a:pt x="1" y="20"/>
                  </a:cubicBezTo>
                  <a:cubicBezTo>
                    <a:pt x="0" y="21"/>
                    <a:pt x="0" y="22"/>
                    <a:pt x="1" y="2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6" name="Freeform 620"/>
            <p:cNvSpPr/>
            <p:nvPr/>
          </p:nvSpPr>
          <p:spPr bwMode="auto">
            <a:xfrm>
              <a:off x="604" y="3378"/>
              <a:ext cx="405" cy="44"/>
            </a:xfrm>
            <a:custGeom>
              <a:avLst/>
              <a:gdLst>
                <a:gd name="T0" fmla="*/ 312 w 313"/>
                <a:gd name="T1" fmla="*/ 21 h 34"/>
                <a:gd name="T2" fmla="*/ 268 w 313"/>
                <a:gd name="T3" fmla="*/ 3 h 34"/>
                <a:gd name="T4" fmla="*/ 196 w 313"/>
                <a:gd name="T5" fmla="*/ 8 h 34"/>
                <a:gd name="T6" fmla="*/ 122 w 313"/>
                <a:gd name="T7" fmla="*/ 23 h 34"/>
                <a:gd name="T8" fmla="*/ 85 w 313"/>
                <a:gd name="T9" fmla="*/ 30 h 34"/>
                <a:gd name="T10" fmla="*/ 48 w 313"/>
                <a:gd name="T11" fmla="*/ 31 h 34"/>
                <a:gd name="T12" fmla="*/ 1 w 313"/>
                <a:gd name="T13" fmla="*/ 29 h 34"/>
                <a:gd name="T14" fmla="*/ 1 w 313"/>
                <a:gd name="T15" fmla="*/ 30 h 34"/>
                <a:gd name="T16" fmla="*/ 75 w 313"/>
                <a:gd name="T17" fmla="*/ 32 h 34"/>
                <a:gd name="T18" fmla="*/ 148 w 313"/>
                <a:gd name="T19" fmla="*/ 20 h 34"/>
                <a:gd name="T20" fmla="*/ 222 w 313"/>
                <a:gd name="T21" fmla="*/ 5 h 34"/>
                <a:gd name="T22" fmla="*/ 259 w 313"/>
                <a:gd name="T23" fmla="*/ 4 h 34"/>
                <a:gd name="T24" fmla="*/ 286 w 313"/>
                <a:gd name="T25" fmla="*/ 8 h 34"/>
                <a:gd name="T26" fmla="*/ 311 w 313"/>
                <a:gd name="T27" fmla="*/ 22 h 34"/>
                <a:gd name="T28" fmla="*/ 312 w 313"/>
                <a:gd name="T29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3" h="34">
                  <a:moveTo>
                    <a:pt x="312" y="21"/>
                  </a:moveTo>
                  <a:cubicBezTo>
                    <a:pt x="302" y="7"/>
                    <a:pt x="283" y="5"/>
                    <a:pt x="268" y="3"/>
                  </a:cubicBezTo>
                  <a:cubicBezTo>
                    <a:pt x="243" y="0"/>
                    <a:pt x="219" y="3"/>
                    <a:pt x="196" y="8"/>
                  </a:cubicBezTo>
                  <a:cubicBezTo>
                    <a:pt x="171" y="12"/>
                    <a:pt x="147" y="18"/>
                    <a:pt x="122" y="23"/>
                  </a:cubicBezTo>
                  <a:cubicBezTo>
                    <a:pt x="110" y="26"/>
                    <a:pt x="97" y="28"/>
                    <a:pt x="85" y="30"/>
                  </a:cubicBezTo>
                  <a:cubicBezTo>
                    <a:pt x="73" y="31"/>
                    <a:pt x="60" y="31"/>
                    <a:pt x="48" y="31"/>
                  </a:cubicBezTo>
                  <a:cubicBezTo>
                    <a:pt x="32" y="30"/>
                    <a:pt x="17" y="29"/>
                    <a:pt x="1" y="29"/>
                  </a:cubicBezTo>
                  <a:cubicBezTo>
                    <a:pt x="0" y="29"/>
                    <a:pt x="0" y="30"/>
                    <a:pt x="1" y="30"/>
                  </a:cubicBezTo>
                  <a:cubicBezTo>
                    <a:pt x="26" y="32"/>
                    <a:pt x="50" y="34"/>
                    <a:pt x="75" y="32"/>
                  </a:cubicBezTo>
                  <a:cubicBezTo>
                    <a:pt x="100" y="30"/>
                    <a:pt x="124" y="25"/>
                    <a:pt x="148" y="20"/>
                  </a:cubicBezTo>
                  <a:cubicBezTo>
                    <a:pt x="173" y="14"/>
                    <a:pt x="197" y="8"/>
                    <a:pt x="222" y="5"/>
                  </a:cubicBezTo>
                  <a:cubicBezTo>
                    <a:pt x="234" y="4"/>
                    <a:pt x="247" y="3"/>
                    <a:pt x="259" y="4"/>
                  </a:cubicBezTo>
                  <a:cubicBezTo>
                    <a:pt x="268" y="5"/>
                    <a:pt x="277" y="6"/>
                    <a:pt x="286" y="8"/>
                  </a:cubicBezTo>
                  <a:cubicBezTo>
                    <a:pt x="296" y="10"/>
                    <a:pt x="305" y="14"/>
                    <a:pt x="311" y="22"/>
                  </a:cubicBezTo>
                  <a:cubicBezTo>
                    <a:pt x="311" y="23"/>
                    <a:pt x="313" y="22"/>
                    <a:pt x="312" y="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7" name="Freeform 621"/>
            <p:cNvSpPr/>
            <p:nvPr/>
          </p:nvSpPr>
          <p:spPr bwMode="auto">
            <a:xfrm>
              <a:off x="564" y="3388"/>
              <a:ext cx="450" cy="42"/>
            </a:xfrm>
            <a:custGeom>
              <a:avLst/>
              <a:gdLst>
                <a:gd name="T0" fmla="*/ 347 w 348"/>
                <a:gd name="T1" fmla="*/ 22 h 32"/>
                <a:gd name="T2" fmla="*/ 305 w 348"/>
                <a:gd name="T3" fmla="*/ 1 h 32"/>
                <a:gd name="T4" fmla="*/ 282 w 348"/>
                <a:gd name="T5" fmla="*/ 0 h 32"/>
                <a:gd name="T6" fmla="*/ 245 w 348"/>
                <a:gd name="T7" fmla="*/ 1 h 32"/>
                <a:gd name="T8" fmla="*/ 173 w 348"/>
                <a:gd name="T9" fmla="*/ 12 h 32"/>
                <a:gd name="T10" fmla="*/ 102 w 348"/>
                <a:gd name="T11" fmla="*/ 27 h 32"/>
                <a:gd name="T12" fmla="*/ 50 w 348"/>
                <a:gd name="T13" fmla="*/ 30 h 32"/>
                <a:gd name="T14" fmla="*/ 25 w 348"/>
                <a:gd name="T15" fmla="*/ 27 h 32"/>
                <a:gd name="T16" fmla="*/ 1 w 348"/>
                <a:gd name="T17" fmla="*/ 22 h 32"/>
                <a:gd name="T18" fmla="*/ 1 w 348"/>
                <a:gd name="T19" fmla="*/ 24 h 32"/>
                <a:gd name="T20" fmla="*/ 35 w 348"/>
                <a:gd name="T21" fmla="*/ 31 h 32"/>
                <a:gd name="T22" fmla="*/ 72 w 348"/>
                <a:gd name="T23" fmla="*/ 32 h 32"/>
                <a:gd name="T24" fmla="*/ 143 w 348"/>
                <a:gd name="T25" fmla="*/ 21 h 32"/>
                <a:gd name="T26" fmla="*/ 215 w 348"/>
                <a:gd name="T27" fmla="*/ 6 h 32"/>
                <a:gd name="T28" fmla="*/ 286 w 348"/>
                <a:gd name="T29" fmla="*/ 2 h 32"/>
                <a:gd name="T30" fmla="*/ 318 w 348"/>
                <a:gd name="T31" fmla="*/ 6 h 32"/>
                <a:gd name="T32" fmla="*/ 345 w 348"/>
                <a:gd name="T33" fmla="*/ 22 h 32"/>
                <a:gd name="T34" fmla="*/ 347 w 348"/>
                <a:gd name="T35" fmla="*/ 2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48" h="32">
                  <a:moveTo>
                    <a:pt x="347" y="22"/>
                  </a:moveTo>
                  <a:cubicBezTo>
                    <a:pt x="338" y="8"/>
                    <a:pt x="320" y="4"/>
                    <a:pt x="305" y="1"/>
                  </a:cubicBezTo>
                  <a:cubicBezTo>
                    <a:pt x="298" y="1"/>
                    <a:pt x="290" y="0"/>
                    <a:pt x="282" y="0"/>
                  </a:cubicBezTo>
                  <a:cubicBezTo>
                    <a:pt x="270" y="0"/>
                    <a:pt x="258" y="0"/>
                    <a:pt x="245" y="1"/>
                  </a:cubicBezTo>
                  <a:cubicBezTo>
                    <a:pt x="221" y="3"/>
                    <a:pt x="197" y="7"/>
                    <a:pt x="173" y="12"/>
                  </a:cubicBezTo>
                  <a:cubicBezTo>
                    <a:pt x="150" y="17"/>
                    <a:pt x="126" y="24"/>
                    <a:pt x="102" y="27"/>
                  </a:cubicBezTo>
                  <a:cubicBezTo>
                    <a:pt x="85" y="30"/>
                    <a:pt x="68" y="31"/>
                    <a:pt x="50" y="30"/>
                  </a:cubicBezTo>
                  <a:cubicBezTo>
                    <a:pt x="42" y="30"/>
                    <a:pt x="33" y="29"/>
                    <a:pt x="25" y="27"/>
                  </a:cubicBezTo>
                  <a:cubicBezTo>
                    <a:pt x="17" y="25"/>
                    <a:pt x="9" y="22"/>
                    <a:pt x="1" y="22"/>
                  </a:cubicBezTo>
                  <a:cubicBezTo>
                    <a:pt x="0" y="22"/>
                    <a:pt x="0" y="24"/>
                    <a:pt x="1" y="24"/>
                  </a:cubicBezTo>
                  <a:cubicBezTo>
                    <a:pt x="12" y="25"/>
                    <a:pt x="23" y="29"/>
                    <a:pt x="35" y="31"/>
                  </a:cubicBezTo>
                  <a:cubicBezTo>
                    <a:pt x="47" y="32"/>
                    <a:pt x="60" y="32"/>
                    <a:pt x="72" y="32"/>
                  </a:cubicBezTo>
                  <a:cubicBezTo>
                    <a:pt x="96" y="31"/>
                    <a:pt x="120" y="26"/>
                    <a:pt x="143" y="21"/>
                  </a:cubicBezTo>
                  <a:cubicBezTo>
                    <a:pt x="167" y="16"/>
                    <a:pt x="191" y="10"/>
                    <a:pt x="215" y="6"/>
                  </a:cubicBezTo>
                  <a:cubicBezTo>
                    <a:pt x="238" y="3"/>
                    <a:pt x="262" y="1"/>
                    <a:pt x="286" y="2"/>
                  </a:cubicBezTo>
                  <a:cubicBezTo>
                    <a:pt x="297" y="2"/>
                    <a:pt x="307" y="3"/>
                    <a:pt x="318" y="6"/>
                  </a:cubicBezTo>
                  <a:cubicBezTo>
                    <a:pt x="328" y="9"/>
                    <a:pt x="339" y="13"/>
                    <a:pt x="345" y="22"/>
                  </a:cubicBezTo>
                  <a:cubicBezTo>
                    <a:pt x="346" y="24"/>
                    <a:pt x="348" y="23"/>
                    <a:pt x="347" y="2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8" name="Freeform 622"/>
            <p:cNvSpPr/>
            <p:nvPr/>
          </p:nvSpPr>
          <p:spPr bwMode="auto">
            <a:xfrm>
              <a:off x="596" y="3401"/>
              <a:ext cx="413" cy="38"/>
            </a:xfrm>
            <a:custGeom>
              <a:avLst/>
              <a:gdLst>
                <a:gd name="T0" fmla="*/ 318 w 319"/>
                <a:gd name="T1" fmla="*/ 23 h 29"/>
                <a:gd name="T2" fmla="*/ 187 w 319"/>
                <a:gd name="T3" fmla="*/ 3 h 29"/>
                <a:gd name="T4" fmla="*/ 116 w 319"/>
                <a:gd name="T5" fmla="*/ 13 h 29"/>
                <a:gd name="T6" fmla="*/ 79 w 319"/>
                <a:gd name="T7" fmla="*/ 21 h 29"/>
                <a:gd name="T8" fmla="*/ 43 w 319"/>
                <a:gd name="T9" fmla="*/ 27 h 29"/>
                <a:gd name="T10" fmla="*/ 1 w 319"/>
                <a:gd name="T11" fmla="*/ 25 h 29"/>
                <a:gd name="T12" fmla="*/ 1 w 319"/>
                <a:gd name="T13" fmla="*/ 27 h 29"/>
                <a:gd name="T14" fmla="*/ 38 w 319"/>
                <a:gd name="T15" fmla="*/ 29 h 29"/>
                <a:gd name="T16" fmla="*/ 73 w 319"/>
                <a:gd name="T17" fmla="*/ 24 h 29"/>
                <a:gd name="T18" fmla="*/ 147 w 319"/>
                <a:gd name="T19" fmla="*/ 10 h 29"/>
                <a:gd name="T20" fmla="*/ 283 w 319"/>
                <a:gd name="T21" fmla="*/ 12 h 29"/>
                <a:gd name="T22" fmla="*/ 317 w 319"/>
                <a:gd name="T23" fmla="*/ 25 h 29"/>
                <a:gd name="T24" fmla="*/ 318 w 319"/>
                <a:gd name="T25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9" h="29">
                  <a:moveTo>
                    <a:pt x="318" y="23"/>
                  </a:moveTo>
                  <a:cubicBezTo>
                    <a:pt x="278" y="3"/>
                    <a:pt x="232" y="0"/>
                    <a:pt x="187" y="3"/>
                  </a:cubicBezTo>
                  <a:cubicBezTo>
                    <a:pt x="163" y="6"/>
                    <a:pt x="140" y="9"/>
                    <a:pt x="116" y="13"/>
                  </a:cubicBezTo>
                  <a:cubicBezTo>
                    <a:pt x="104" y="15"/>
                    <a:pt x="91" y="18"/>
                    <a:pt x="79" y="21"/>
                  </a:cubicBezTo>
                  <a:cubicBezTo>
                    <a:pt x="67" y="23"/>
                    <a:pt x="55" y="25"/>
                    <a:pt x="43" y="27"/>
                  </a:cubicBezTo>
                  <a:cubicBezTo>
                    <a:pt x="29" y="27"/>
                    <a:pt x="15" y="25"/>
                    <a:pt x="1" y="25"/>
                  </a:cubicBezTo>
                  <a:cubicBezTo>
                    <a:pt x="0" y="25"/>
                    <a:pt x="0" y="27"/>
                    <a:pt x="1" y="27"/>
                  </a:cubicBezTo>
                  <a:cubicBezTo>
                    <a:pt x="13" y="27"/>
                    <a:pt x="25" y="29"/>
                    <a:pt x="38" y="29"/>
                  </a:cubicBezTo>
                  <a:cubicBezTo>
                    <a:pt x="50" y="28"/>
                    <a:pt x="61" y="26"/>
                    <a:pt x="73" y="24"/>
                  </a:cubicBezTo>
                  <a:cubicBezTo>
                    <a:pt x="98" y="18"/>
                    <a:pt x="122" y="14"/>
                    <a:pt x="147" y="10"/>
                  </a:cubicBezTo>
                  <a:cubicBezTo>
                    <a:pt x="192" y="3"/>
                    <a:pt x="239" y="0"/>
                    <a:pt x="283" y="12"/>
                  </a:cubicBezTo>
                  <a:cubicBezTo>
                    <a:pt x="295" y="15"/>
                    <a:pt x="306" y="19"/>
                    <a:pt x="317" y="25"/>
                  </a:cubicBezTo>
                  <a:cubicBezTo>
                    <a:pt x="318" y="25"/>
                    <a:pt x="319" y="24"/>
                    <a:pt x="318" y="2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9" name="Freeform 623"/>
            <p:cNvSpPr/>
            <p:nvPr/>
          </p:nvSpPr>
          <p:spPr bwMode="auto">
            <a:xfrm>
              <a:off x="714" y="3418"/>
              <a:ext cx="291" cy="26"/>
            </a:xfrm>
            <a:custGeom>
              <a:avLst/>
              <a:gdLst>
                <a:gd name="T0" fmla="*/ 224 w 225"/>
                <a:gd name="T1" fmla="*/ 14 h 20"/>
                <a:gd name="T2" fmla="*/ 195 w 225"/>
                <a:gd name="T3" fmla="*/ 5 h 20"/>
                <a:gd name="T4" fmla="*/ 160 w 225"/>
                <a:gd name="T5" fmla="*/ 1 h 20"/>
                <a:gd name="T6" fmla="*/ 87 w 225"/>
                <a:gd name="T7" fmla="*/ 6 h 20"/>
                <a:gd name="T8" fmla="*/ 2 w 225"/>
                <a:gd name="T9" fmla="*/ 18 h 20"/>
                <a:gd name="T10" fmla="*/ 2 w 225"/>
                <a:gd name="T11" fmla="*/ 20 h 20"/>
                <a:gd name="T12" fmla="*/ 148 w 225"/>
                <a:gd name="T13" fmla="*/ 3 h 20"/>
                <a:gd name="T14" fmla="*/ 190 w 225"/>
                <a:gd name="T15" fmla="*/ 6 h 20"/>
                <a:gd name="T16" fmla="*/ 223 w 225"/>
                <a:gd name="T17" fmla="*/ 16 h 20"/>
                <a:gd name="T18" fmla="*/ 224 w 225"/>
                <a:gd name="T19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5" h="20">
                  <a:moveTo>
                    <a:pt x="224" y="14"/>
                  </a:moveTo>
                  <a:cubicBezTo>
                    <a:pt x="216" y="8"/>
                    <a:pt x="205" y="6"/>
                    <a:pt x="195" y="5"/>
                  </a:cubicBezTo>
                  <a:cubicBezTo>
                    <a:pt x="183" y="3"/>
                    <a:pt x="172" y="2"/>
                    <a:pt x="160" y="1"/>
                  </a:cubicBezTo>
                  <a:cubicBezTo>
                    <a:pt x="135" y="0"/>
                    <a:pt x="111" y="2"/>
                    <a:pt x="87" y="6"/>
                  </a:cubicBezTo>
                  <a:cubicBezTo>
                    <a:pt x="58" y="10"/>
                    <a:pt x="30" y="15"/>
                    <a:pt x="2" y="18"/>
                  </a:cubicBezTo>
                  <a:cubicBezTo>
                    <a:pt x="1" y="19"/>
                    <a:pt x="0" y="20"/>
                    <a:pt x="2" y="20"/>
                  </a:cubicBezTo>
                  <a:cubicBezTo>
                    <a:pt x="50" y="15"/>
                    <a:pt x="99" y="3"/>
                    <a:pt x="148" y="3"/>
                  </a:cubicBezTo>
                  <a:cubicBezTo>
                    <a:pt x="162" y="3"/>
                    <a:pt x="176" y="4"/>
                    <a:pt x="190" y="6"/>
                  </a:cubicBezTo>
                  <a:cubicBezTo>
                    <a:pt x="201" y="8"/>
                    <a:pt x="213" y="9"/>
                    <a:pt x="223" y="16"/>
                  </a:cubicBezTo>
                  <a:cubicBezTo>
                    <a:pt x="224" y="17"/>
                    <a:pt x="225" y="15"/>
                    <a:pt x="224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0" name="Freeform 624"/>
            <p:cNvSpPr/>
            <p:nvPr/>
          </p:nvSpPr>
          <p:spPr bwMode="auto">
            <a:xfrm>
              <a:off x="719" y="3368"/>
              <a:ext cx="309" cy="42"/>
            </a:xfrm>
            <a:custGeom>
              <a:avLst/>
              <a:gdLst>
                <a:gd name="T0" fmla="*/ 239 w 239"/>
                <a:gd name="T1" fmla="*/ 28 h 33"/>
                <a:gd name="T2" fmla="*/ 193 w 239"/>
                <a:gd name="T3" fmla="*/ 4 h 33"/>
                <a:gd name="T4" fmla="*/ 130 w 239"/>
                <a:gd name="T5" fmla="*/ 3 h 33"/>
                <a:gd name="T6" fmla="*/ 65 w 239"/>
                <a:gd name="T7" fmla="*/ 16 h 33"/>
                <a:gd name="T8" fmla="*/ 1 w 239"/>
                <a:gd name="T9" fmla="*/ 31 h 33"/>
                <a:gd name="T10" fmla="*/ 2 w 239"/>
                <a:gd name="T11" fmla="*/ 33 h 33"/>
                <a:gd name="T12" fmla="*/ 73 w 239"/>
                <a:gd name="T13" fmla="*/ 16 h 33"/>
                <a:gd name="T14" fmla="*/ 147 w 239"/>
                <a:gd name="T15" fmla="*/ 3 h 33"/>
                <a:gd name="T16" fmla="*/ 198 w 239"/>
                <a:gd name="T17" fmla="*/ 7 h 33"/>
                <a:gd name="T18" fmla="*/ 237 w 239"/>
                <a:gd name="T19" fmla="*/ 30 h 33"/>
                <a:gd name="T20" fmla="*/ 239 w 239"/>
                <a:gd name="T21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9" h="33">
                  <a:moveTo>
                    <a:pt x="239" y="28"/>
                  </a:moveTo>
                  <a:cubicBezTo>
                    <a:pt x="227" y="14"/>
                    <a:pt x="209" y="8"/>
                    <a:pt x="193" y="4"/>
                  </a:cubicBezTo>
                  <a:cubicBezTo>
                    <a:pt x="172" y="0"/>
                    <a:pt x="151" y="0"/>
                    <a:pt x="130" y="3"/>
                  </a:cubicBezTo>
                  <a:cubicBezTo>
                    <a:pt x="108" y="6"/>
                    <a:pt x="87" y="11"/>
                    <a:pt x="65" y="16"/>
                  </a:cubicBezTo>
                  <a:cubicBezTo>
                    <a:pt x="44" y="20"/>
                    <a:pt x="22" y="25"/>
                    <a:pt x="1" y="31"/>
                  </a:cubicBezTo>
                  <a:cubicBezTo>
                    <a:pt x="0" y="32"/>
                    <a:pt x="1" y="33"/>
                    <a:pt x="2" y="33"/>
                  </a:cubicBezTo>
                  <a:cubicBezTo>
                    <a:pt x="26" y="26"/>
                    <a:pt x="50" y="21"/>
                    <a:pt x="73" y="16"/>
                  </a:cubicBezTo>
                  <a:cubicBezTo>
                    <a:pt x="98" y="11"/>
                    <a:pt x="122" y="5"/>
                    <a:pt x="147" y="3"/>
                  </a:cubicBezTo>
                  <a:cubicBezTo>
                    <a:pt x="164" y="2"/>
                    <a:pt x="182" y="3"/>
                    <a:pt x="198" y="7"/>
                  </a:cubicBezTo>
                  <a:cubicBezTo>
                    <a:pt x="213" y="11"/>
                    <a:pt x="228" y="18"/>
                    <a:pt x="237" y="30"/>
                  </a:cubicBezTo>
                  <a:cubicBezTo>
                    <a:pt x="238" y="31"/>
                    <a:pt x="239" y="29"/>
                    <a:pt x="239" y="2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1" name="Freeform 625"/>
            <p:cNvSpPr/>
            <p:nvPr/>
          </p:nvSpPr>
          <p:spPr bwMode="auto">
            <a:xfrm>
              <a:off x="1093" y="3352"/>
              <a:ext cx="78" cy="47"/>
            </a:xfrm>
            <a:custGeom>
              <a:avLst/>
              <a:gdLst>
                <a:gd name="T0" fmla="*/ 2 w 61"/>
                <a:gd name="T1" fmla="*/ 34 h 36"/>
                <a:gd name="T2" fmla="*/ 9 w 61"/>
                <a:gd name="T3" fmla="*/ 22 h 36"/>
                <a:gd name="T4" fmla="*/ 26 w 61"/>
                <a:gd name="T5" fmla="*/ 13 h 36"/>
                <a:gd name="T6" fmla="*/ 60 w 61"/>
                <a:gd name="T7" fmla="*/ 2 h 36"/>
                <a:gd name="T8" fmla="*/ 60 w 61"/>
                <a:gd name="T9" fmla="*/ 2 h 36"/>
                <a:gd name="T10" fmla="*/ 60 w 61"/>
                <a:gd name="T11" fmla="*/ 0 h 36"/>
                <a:gd name="T12" fmla="*/ 27 w 61"/>
                <a:gd name="T13" fmla="*/ 10 h 36"/>
                <a:gd name="T14" fmla="*/ 9 w 61"/>
                <a:gd name="T15" fmla="*/ 20 h 36"/>
                <a:gd name="T16" fmla="*/ 0 w 61"/>
                <a:gd name="T17" fmla="*/ 31 h 36"/>
                <a:gd name="T18" fmla="*/ 0 w 61"/>
                <a:gd name="T19" fmla="*/ 35 h 36"/>
                <a:gd name="T20" fmla="*/ 2 w 61"/>
                <a:gd name="T21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36">
                  <a:moveTo>
                    <a:pt x="2" y="34"/>
                  </a:moveTo>
                  <a:cubicBezTo>
                    <a:pt x="1" y="29"/>
                    <a:pt x="5" y="25"/>
                    <a:pt x="9" y="22"/>
                  </a:cubicBezTo>
                  <a:cubicBezTo>
                    <a:pt x="14" y="18"/>
                    <a:pt x="20" y="15"/>
                    <a:pt x="26" y="13"/>
                  </a:cubicBezTo>
                  <a:cubicBezTo>
                    <a:pt x="37" y="8"/>
                    <a:pt x="48" y="5"/>
                    <a:pt x="60" y="2"/>
                  </a:cubicBezTo>
                  <a:cubicBezTo>
                    <a:pt x="60" y="2"/>
                    <a:pt x="60" y="2"/>
                    <a:pt x="60" y="2"/>
                  </a:cubicBezTo>
                  <a:cubicBezTo>
                    <a:pt x="61" y="2"/>
                    <a:pt x="61" y="0"/>
                    <a:pt x="60" y="0"/>
                  </a:cubicBezTo>
                  <a:cubicBezTo>
                    <a:pt x="48" y="3"/>
                    <a:pt x="37" y="6"/>
                    <a:pt x="27" y="10"/>
                  </a:cubicBezTo>
                  <a:cubicBezTo>
                    <a:pt x="21" y="13"/>
                    <a:pt x="15" y="16"/>
                    <a:pt x="9" y="20"/>
                  </a:cubicBezTo>
                  <a:cubicBezTo>
                    <a:pt x="5" y="22"/>
                    <a:pt x="1" y="26"/>
                    <a:pt x="0" y="31"/>
                  </a:cubicBezTo>
                  <a:cubicBezTo>
                    <a:pt x="0" y="32"/>
                    <a:pt x="0" y="34"/>
                    <a:pt x="0" y="35"/>
                  </a:cubicBezTo>
                  <a:cubicBezTo>
                    <a:pt x="0" y="36"/>
                    <a:pt x="2" y="35"/>
                    <a:pt x="2" y="3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2" name="Freeform 626"/>
            <p:cNvSpPr/>
            <p:nvPr/>
          </p:nvSpPr>
          <p:spPr bwMode="auto">
            <a:xfrm>
              <a:off x="1029" y="3384"/>
              <a:ext cx="13" cy="17"/>
            </a:xfrm>
            <a:custGeom>
              <a:avLst/>
              <a:gdLst>
                <a:gd name="T0" fmla="*/ 9 w 10"/>
                <a:gd name="T1" fmla="*/ 11 h 13"/>
                <a:gd name="T2" fmla="*/ 2 w 10"/>
                <a:gd name="T3" fmla="*/ 0 h 13"/>
                <a:gd name="T4" fmla="*/ 1 w 10"/>
                <a:gd name="T5" fmla="*/ 2 h 13"/>
                <a:gd name="T6" fmla="*/ 8 w 10"/>
                <a:gd name="T7" fmla="*/ 12 h 13"/>
                <a:gd name="T8" fmla="*/ 9 w 10"/>
                <a:gd name="T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11"/>
                  </a:moveTo>
                  <a:cubicBezTo>
                    <a:pt x="8" y="7"/>
                    <a:pt x="6" y="2"/>
                    <a:pt x="2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5" y="4"/>
                    <a:pt x="7" y="7"/>
                    <a:pt x="8" y="12"/>
                  </a:cubicBezTo>
                  <a:cubicBezTo>
                    <a:pt x="8" y="13"/>
                    <a:pt x="10" y="13"/>
                    <a:pt x="9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3" name="Freeform 627"/>
            <p:cNvSpPr/>
            <p:nvPr/>
          </p:nvSpPr>
          <p:spPr bwMode="auto">
            <a:xfrm>
              <a:off x="560" y="3311"/>
              <a:ext cx="508" cy="86"/>
            </a:xfrm>
            <a:custGeom>
              <a:avLst/>
              <a:gdLst>
                <a:gd name="T0" fmla="*/ 391 w 393"/>
                <a:gd name="T1" fmla="*/ 65 h 67"/>
                <a:gd name="T2" fmla="*/ 389 w 393"/>
                <a:gd name="T3" fmla="*/ 40 h 67"/>
                <a:gd name="T4" fmla="*/ 374 w 393"/>
                <a:gd name="T5" fmla="*/ 20 h 67"/>
                <a:gd name="T6" fmla="*/ 349 w 393"/>
                <a:gd name="T7" fmla="*/ 7 h 67"/>
                <a:gd name="T8" fmla="*/ 313 w 393"/>
                <a:gd name="T9" fmla="*/ 1 h 67"/>
                <a:gd name="T10" fmla="*/ 241 w 393"/>
                <a:gd name="T11" fmla="*/ 10 h 67"/>
                <a:gd name="T12" fmla="*/ 167 w 393"/>
                <a:gd name="T13" fmla="*/ 23 h 67"/>
                <a:gd name="T14" fmla="*/ 92 w 393"/>
                <a:gd name="T15" fmla="*/ 27 h 67"/>
                <a:gd name="T16" fmla="*/ 55 w 393"/>
                <a:gd name="T17" fmla="*/ 25 h 67"/>
                <a:gd name="T18" fmla="*/ 19 w 393"/>
                <a:gd name="T19" fmla="*/ 17 h 67"/>
                <a:gd name="T20" fmla="*/ 2 w 393"/>
                <a:gd name="T21" fmla="*/ 12 h 67"/>
                <a:gd name="T22" fmla="*/ 1 w 393"/>
                <a:gd name="T23" fmla="*/ 13 h 67"/>
                <a:gd name="T24" fmla="*/ 6 w 393"/>
                <a:gd name="T25" fmla="*/ 24 h 67"/>
                <a:gd name="T26" fmla="*/ 19 w 393"/>
                <a:gd name="T27" fmla="*/ 33 h 67"/>
                <a:gd name="T28" fmla="*/ 36 w 393"/>
                <a:gd name="T29" fmla="*/ 39 h 67"/>
                <a:gd name="T30" fmla="*/ 61 w 393"/>
                <a:gd name="T31" fmla="*/ 46 h 67"/>
                <a:gd name="T32" fmla="*/ 61 w 393"/>
                <a:gd name="T33" fmla="*/ 45 h 67"/>
                <a:gd name="T34" fmla="*/ 36 w 393"/>
                <a:gd name="T35" fmla="*/ 38 h 67"/>
                <a:gd name="T36" fmla="*/ 12 w 393"/>
                <a:gd name="T37" fmla="*/ 25 h 67"/>
                <a:gd name="T38" fmla="*/ 11 w 393"/>
                <a:gd name="T39" fmla="*/ 26 h 67"/>
                <a:gd name="T40" fmla="*/ 37 w 393"/>
                <a:gd name="T41" fmla="*/ 41 h 67"/>
                <a:gd name="T42" fmla="*/ 67 w 393"/>
                <a:gd name="T43" fmla="*/ 45 h 67"/>
                <a:gd name="T44" fmla="*/ 67 w 393"/>
                <a:gd name="T45" fmla="*/ 43 h 67"/>
                <a:gd name="T46" fmla="*/ 38 w 393"/>
                <a:gd name="T47" fmla="*/ 40 h 67"/>
                <a:gd name="T48" fmla="*/ 13 w 393"/>
                <a:gd name="T49" fmla="*/ 25 h 67"/>
                <a:gd name="T50" fmla="*/ 11 w 393"/>
                <a:gd name="T51" fmla="*/ 27 h 67"/>
                <a:gd name="T52" fmla="*/ 33 w 393"/>
                <a:gd name="T53" fmla="*/ 40 h 67"/>
                <a:gd name="T54" fmla="*/ 60 w 393"/>
                <a:gd name="T55" fmla="*/ 46 h 67"/>
                <a:gd name="T56" fmla="*/ 61 w 393"/>
                <a:gd name="T57" fmla="*/ 45 h 67"/>
                <a:gd name="T58" fmla="*/ 40 w 393"/>
                <a:gd name="T59" fmla="*/ 39 h 67"/>
                <a:gd name="T60" fmla="*/ 21 w 393"/>
                <a:gd name="T61" fmla="*/ 32 h 67"/>
                <a:gd name="T62" fmla="*/ 9 w 393"/>
                <a:gd name="T63" fmla="*/ 24 h 67"/>
                <a:gd name="T64" fmla="*/ 3 w 393"/>
                <a:gd name="T65" fmla="*/ 13 h 67"/>
                <a:gd name="T66" fmla="*/ 2 w 393"/>
                <a:gd name="T67" fmla="*/ 14 h 67"/>
                <a:gd name="T68" fmla="*/ 18 w 393"/>
                <a:gd name="T69" fmla="*/ 19 h 67"/>
                <a:gd name="T70" fmla="*/ 36 w 393"/>
                <a:gd name="T71" fmla="*/ 23 h 67"/>
                <a:gd name="T72" fmla="*/ 72 w 393"/>
                <a:gd name="T73" fmla="*/ 28 h 67"/>
                <a:gd name="T74" fmla="*/ 147 w 393"/>
                <a:gd name="T75" fmla="*/ 27 h 67"/>
                <a:gd name="T76" fmla="*/ 221 w 393"/>
                <a:gd name="T77" fmla="*/ 17 h 67"/>
                <a:gd name="T78" fmla="*/ 294 w 393"/>
                <a:gd name="T79" fmla="*/ 4 h 67"/>
                <a:gd name="T80" fmla="*/ 330 w 393"/>
                <a:gd name="T81" fmla="*/ 4 h 67"/>
                <a:gd name="T82" fmla="*/ 363 w 393"/>
                <a:gd name="T83" fmla="*/ 14 h 67"/>
                <a:gd name="T84" fmla="*/ 390 w 393"/>
                <a:gd name="T85" fmla="*/ 57 h 67"/>
                <a:gd name="T86" fmla="*/ 389 w 393"/>
                <a:gd name="T87" fmla="*/ 65 h 67"/>
                <a:gd name="T88" fmla="*/ 391 w 393"/>
                <a:gd name="T89" fmla="*/ 6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93" h="67">
                  <a:moveTo>
                    <a:pt x="391" y="65"/>
                  </a:moveTo>
                  <a:cubicBezTo>
                    <a:pt x="393" y="57"/>
                    <a:pt x="392" y="48"/>
                    <a:pt x="389" y="40"/>
                  </a:cubicBezTo>
                  <a:cubicBezTo>
                    <a:pt x="386" y="32"/>
                    <a:pt x="381" y="25"/>
                    <a:pt x="374" y="20"/>
                  </a:cubicBezTo>
                  <a:cubicBezTo>
                    <a:pt x="367" y="13"/>
                    <a:pt x="358" y="9"/>
                    <a:pt x="349" y="7"/>
                  </a:cubicBezTo>
                  <a:cubicBezTo>
                    <a:pt x="337" y="3"/>
                    <a:pt x="325" y="1"/>
                    <a:pt x="313" y="1"/>
                  </a:cubicBezTo>
                  <a:cubicBezTo>
                    <a:pt x="289" y="0"/>
                    <a:pt x="265" y="6"/>
                    <a:pt x="241" y="10"/>
                  </a:cubicBezTo>
                  <a:cubicBezTo>
                    <a:pt x="217" y="16"/>
                    <a:pt x="192" y="20"/>
                    <a:pt x="167" y="23"/>
                  </a:cubicBezTo>
                  <a:cubicBezTo>
                    <a:pt x="142" y="26"/>
                    <a:pt x="117" y="28"/>
                    <a:pt x="92" y="27"/>
                  </a:cubicBezTo>
                  <a:cubicBezTo>
                    <a:pt x="80" y="27"/>
                    <a:pt x="67" y="26"/>
                    <a:pt x="55" y="25"/>
                  </a:cubicBezTo>
                  <a:cubicBezTo>
                    <a:pt x="43" y="23"/>
                    <a:pt x="30" y="20"/>
                    <a:pt x="19" y="17"/>
                  </a:cubicBezTo>
                  <a:cubicBezTo>
                    <a:pt x="13" y="15"/>
                    <a:pt x="8" y="13"/>
                    <a:pt x="2" y="12"/>
                  </a:cubicBezTo>
                  <a:cubicBezTo>
                    <a:pt x="2" y="12"/>
                    <a:pt x="1" y="13"/>
                    <a:pt x="1" y="13"/>
                  </a:cubicBezTo>
                  <a:cubicBezTo>
                    <a:pt x="0" y="17"/>
                    <a:pt x="3" y="21"/>
                    <a:pt x="6" y="24"/>
                  </a:cubicBezTo>
                  <a:cubicBezTo>
                    <a:pt x="9" y="28"/>
                    <a:pt x="14" y="31"/>
                    <a:pt x="19" y="33"/>
                  </a:cubicBezTo>
                  <a:cubicBezTo>
                    <a:pt x="24" y="36"/>
                    <a:pt x="30" y="37"/>
                    <a:pt x="36" y="39"/>
                  </a:cubicBezTo>
                  <a:cubicBezTo>
                    <a:pt x="44" y="42"/>
                    <a:pt x="52" y="44"/>
                    <a:pt x="61" y="46"/>
                  </a:cubicBezTo>
                  <a:cubicBezTo>
                    <a:pt x="62" y="47"/>
                    <a:pt x="62" y="45"/>
                    <a:pt x="61" y="45"/>
                  </a:cubicBezTo>
                  <a:cubicBezTo>
                    <a:pt x="53" y="41"/>
                    <a:pt x="44" y="40"/>
                    <a:pt x="36" y="38"/>
                  </a:cubicBezTo>
                  <a:cubicBezTo>
                    <a:pt x="27" y="36"/>
                    <a:pt x="19" y="32"/>
                    <a:pt x="12" y="25"/>
                  </a:cubicBezTo>
                  <a:cubicBezTo>
                    <a:pt x="12" y="24"/>
                    <a:pt x="10" y="25"/>
                    <a:pt x="11" y="26"/>
                  </a:cubicBezTo>
                  <a:cubicBezTo>
                    <a:pt x="17" y="35"/>
                    <a:pt x="27" y="39"/>
                    <a:pt x="37" y="41"/>
                  </a:cubicBezTo>
                  <a:cubicBezTo>
                    <a:pt x="46" y="44"/>
                    <a:pt x="57" y="45"/>
                    <a:pt x="67" y="45"/>
                  </a:cubicBezTo>
                  <a:cubicBezTo>
                    <a:pt x="68" y="45"/>
                    <a:pt x="68" y="43"/>
                    <a:pt x="67" y="43"/>
                  </a:cubicBezTo>
                  <a:cubicBezTo>
                    <a:pt x="57" y="43"/>
                    <a:pt x="48" y="42"/>
                    <a:pt x="38" y="40"/>
                  </a:cubicBezTo>
                  <a:cubicBezTo>
                    <a:pt x="29" y="37"/>
                    <a:pt x="18" y="34"/>
                    <a:pt x="13" y="25"/>
                  </a:cubicBezTo>
                  <a:cubicBezTo>
                    <a:pt x="12" y="26"/>
                    <a:pt x="12" y="26"/>
                    <a:pt x="11" y="27"/>
                  </a:cubicBezTo>
                  <a:cubicBezTo>
                    <a:pt x="17" y="33"/>
                    <a:pt x="25" y="37"/>
                    <a:pt x="33" y="40"/>
                  </a:cubicBezTo>
                  <a:cubicBezTo>
                    <a:pt x="42" y="42"/>
                    <a:pt x="52" y="42"/>
                    <a:pt x="60" y="46"/>
                  </a:cubicBezTo>
                  <a:cubicBezTo>
                    <a:pt x="61" y="46"/>
                    <a:pt x="61" y="45"/>
                    <a:pt x="61" y="45"/>
                  </a:cubicBezTo>
                  <a:cubicBezTo>
                    <a:pt x="54" y="43"/>
                    <a:pt x="47" y="41"/>
                    <a:pt x="40" y="39"/>
                  </a:cubicBezTo>
                  <a:cubicBezTo>
                    <a:pt x="33" y="37"/>
                    <a:pt x="27" y="35"/>
                    <a:pt x="21" y="32"/>
                  </a:cubicBezTo>
                  <a:cubicBezTo>
                    <a:pt x="17" y="30"/>
                    <a:pt x="13" y="27"/>
                    <a:pt x="9" y="24"/>
                  </a:cubicBezTo>
                  <a:cubicBezTo>
                    <a:pt x="6" y="22"/>
                    <a:pt x="2" y="18"/>
                    <a:pt x="3" y="13"/>
                  </a:cubicBezTo>
                  <a:cubicBezTo>
                    <a:pt x="3" y="14"/>
                    <a:pt x="2" y="14"/>
                    <a:pt x="2" y="14"/>
                  </a:cubicBezTo>
                  <a:cubicBezTo>
                    <a:pt x="7" y="15"/>
                    <a:pt x="13" y="17"/>
                    <a:pt x="18" y="19"/>
                  </a:cubicBezTo>
                  <a:cubicBezTo>
                    <a:pt x="24" y="20"/>
                    <a:pt x="30" y="22"/>
                    <a:pt x="36" y="23"/>
                  </a:cubicBezTo>
                  <a:cubicBezTo>
                    <a:pt x="48" y="26"/>
                    <a:pt x="60" y="27"/>
                    <a:pt x="72" y="28"/>
                  </a:cubicBezTo>
                  <a:cubicBezTo>
                    <a:pt x="97" y="30"/>
                    <a:pt x="122" y="30"/>
                    <a:pt x="147" y="27"/>
                  </a:cubicBezTo>
                  <a:cubicBezTo>
                    <a:pt x="172" y="25"/>
                    <a:pt x="196" y="21"/>
                    <a:pt x="221" y="17"/>
                  </a:cubicBezTo>
                  <a:cubicBezTo>
                    <a:pt x="245" y="12"/>
                    <a:pt x="269" y="6"/>
                    <a:pt x="294" y="4"/>
                  </a:cubicBezTo>
                  <a:cubicBezTo>
                    <a:pt x="306" y="3"/>
                    <a:pt x="318" y="3"/>
                    <a:pt x="330" y="4"/>
                  </a:cubicBezTo>
                  <a:cubicBezTo>
                    <a:pt x="341" y="6"/>
                    <a:pt x="353" y="9"/>
                    <a:pt x="363" y="14"/>
                  </a:cubicBezTo>
                  <a:cubicBezTo>
                    <a:pt x="379" y="23"/>
                    <a:pt x="390" y="39"/>
                    <a:pt x="390" y="57"/>
                  </a:cubicBezTo>
                  <a:cubicBezTo>
                    <a:pt x="390" y="60"/>
                    <a:pt x="390" y="62"/>
                    <a:pt x="389" y="65"/>
                  </a:cubicBezTo>
                  <a:cubicBezTo>
                    <a:pt x="389" y="66"/>
                    <a:pt x="391" y="67"/>
                    <a:pt x="391" y="6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4" name="Freeform 628"/>
            <p:cNvSpPr/>
            <p:nvPr/>
          </p:nvSpPr>
          <p:spPr bwMode="auto">
            <a:xfrm>
              <a:off x="572" y="3361"/>
              <a:ext cx="125" cy="29"/>
            </a:xfrm>
            <a:custGeom>
              <a:avLst/>
              <a:gdLst>
                <a:gd name="T0" fmla="*/ 95 w 97"/>
                <a:gd name="T1" fmla="*/ 1 h 22"/>
                <a:gd name="T2" fmla="*/ 6 w 97"/>
                <a:gd name="T3" fmla="*/ 2 h 22"/>
                <a:gd name="T4" fmla="*/ 5 w 97"/>
                <a:gd name="T5" fmla="*/ 4 h 22"/>
                <a:gd name="T6" fmla="*/ 12 w 97"/>
                <a:gd name="T7" fmla="*/ 21 h 22"/>
                <a:gd name="T8" fmla="*/ 13 w 97"/>
                <a:gd name="T9" fmla="*/ 20 h 22"/>
                <a:gd name="T10" fmla="*/ 2 w 97"/>
                <a:gd name="T11" fmla="*/ 5 h 22"/>
                <a:gd name="T12" fmla="*/ 1 w 97"/>
                <a:gd name="T13" fmla="*/ 6 h 22"/>
                <a:gd name="T14" fmla="*/ 21 w 97"/>
                <a:gd name="T15" fmla="*/ 7 h 22"/>
                <a:gd name="T16" fmla="*/ 21 w 97"/>
                <a:gd name="T17" fmla="*/ 5 h 22"/>
                <a:gd name="T18" fmla="*/ 1 w 97"/>
                <a:gd name="T19" fmla="*/ 4 h 22"/>
                <a:gd name="T20" fmla="*/ 0 w 97"/>
                <a:gd name="T21" fmla="*/ 6 h 22"/>
                <a:gd name="T22" fmla="*/ 12 w 97"/>
                <a:gd name="T23" fmla="*/ 21 h 22"/>
                <a:gd name="T24" fmla="*/ 13 w 97"/>
                <a:gd name="T25" fmla="*/ 20 h 22"/>
                <a:gd name="T26" fmla="*/ 6 w 97"/>
                <a:gd name="T27" fmla="*/ 3 h 22"/>
                <a:gd name="T28" fmla="*/ 5 w 97"/>
                <a:gd name="T29" fmla="*/ 4 h 22"/>
                <a:gd name="T30" fmla="*/ 95 w 97"/>
                <a:gd name="T31" fmla="*/ 2 h 22"/>
                <a:gd name="T32" fmla="*/ 95 w 97"/>
                <a:gd name="T3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7" h="22">
                  <a:moveTo>
                    <a:pt x="95" y="1"/>
                  </a:moveTo>
                  <a:cubicBezTo>
                    <a:pt x="66" y="8"/>
                    <a:pt x="35" y="7"/>
                    <a:pt x="6" y="2"/>
                  </a:cubicBezTo>
                  <a:cubicBezTo>
                    <a:pt x="5" y="2"/>
                    <a:pt x="4" y="3"/>
                    <a:pt x="5" y="4"/>
                  </a:cubicBezTo>
                  <a:cubicBezTo>
                    <a:pt x="8" y="9"/>
                    <a:pt x="10" y="15"/>
                    <a:pt x="12" y="21"/>
                  </a:cubicBezTo>
                  <a:cubicBezTo>
                    <a:pt x="12" y="21"/>
                    <a:pt x="13" y="20"/>
                    <a:pt x="13" y="20"/>
                  </a:cubicBezTo>
                  <a:cubicBezTo>
                    <a:pt x="10" y="15"/>
                    <a:pt x="6" y="9"/>
                    <a:pt x="2" y="5"/>
                  </a:cubicBezTo>
                  <a:cubicBezTo>
                    <a:pt x="2" y="5"/>
                    <a:pt x="2" y="6"/>
                    <a:pt x="1" y="6"/>
                  </a:cubicBezTo>
                  <a:cubicBezTo>
                    <a:pt x="8" y="5"/>
                    <a:pt x="14" y="7"/>
                    <a:pt x="21" y="7"/>
                  </a:cubicBezTo>
                  <a:cubicBezTo>
                    <a:pt x="22" y="7"/>
                    <a:pt x="22" y="5"/>
                    <a:pt x="21" y="5"/>
                  </a:cubicBezTo>
                  <a:cubicBezTo>
                    <a:pt x="14" y="6"/>
                    <a:pt x="8" y="3"/>
                    <a:pt x="1" y="4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5" y="11"/>
                    <a:pt x="8" y="16"/>
                    <a:pt x="12" y="21"/>
                  </a:cubicBezTo>
                  <a:cubicBezTo>
                    <a:pt x="12" y="22"/>
                    <a:pt x="14" y="22"/>
                    <a:pt x="13" y="20"/>
                  </a:cubicBezTo>
                  <a:cubicBezTo>
                    <a:pt x="12" y="14"/>
                    <a:pt x="9" y="8"/>
                    <a:pt x="6" y="3"/>
                  </a:cubicBezTo>
                  <a:cubicBezTo>
                    <a:pt x="6" y="3"/>
                    <a:pt x="6" y="4"/>
                    <a:pt x="5" y="4"/>
                  </a:cubicBezTo>
                  <a:cubicBezTo>
                    <a:pt x="35" y="9"/>
                    <a:pt x="66" y="10"/>
                    <a:pt x="95" y="2"/>
                  </a:cubicBezTo>
                  <a:cubicBezTo>
                    <a:pt x="97" y="2"/>
                    <a:pt x="96" y="0"/>
                    <a:pt x="95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5" name="Freeform 629"/>
            <p:cNvSpPr/>
            <p:nvPr/>
          </p:nvSpPr>
          <p:spPr bwMode="auto">
            <a:xfrm>
              <a:off x="1064" y="3295"/>
              <a:ext cx="467" cy="96"/>
            </a:xfrm>
            <a:custGeom>
              <a:avLst/>
              <a:gdLst>
                <a:gd name="T0" fmla="*/ 2 w 361"/>
                <a:gd name="T1" fmla="*/ 67 h 74"/>
                <a:gd name="T2" fmla="*/ 10 w 361"/>
                <a:gd name="T3" fmla="*/ 37 h 74"/>
                <a:gd name="T4" fmla="*/ 30 w 361"/>
                <a:gd name="T5" fmla="*/ 15 h 74"/>
                <a:gd name="T6" fmla="*/ 58 w 361"/>
                <a:gd name="T7" fmla="*/ 5 h 74"/>
                <a:gd name="T8" fmla="*/ 93 w 361"/>
                <a:gd name="T9" fmla="*/ 5 h 74"/>
                <a:gd name="T10" fmla="*/ 159 w 361"/>
                <a:gd name="T11" fmla="*/ 25 h 74"/>
                <a:gd name="T12" fmla="*/ 192 w 361"/>
                <a:gd name="T13" fmla="*/ 35 h 74"/>
                <a:gd name="T14" fmla="*/ 226 w 361"/>
                <a:gd name="T15" fmla="*/ 41 h 74"/>
                <a:gd name="T16" fmla="*/ 296 w 361"/>
                <a:gd name="T17" fmla="*/ 42 h 74"/>
                <a:gd name="T18" fmla="*/ 327 w 361"/>
                <a:gd name="T19" fmla="*/ 37 h 74"/>
                <a:gd name="T20" fmla="*/ 341 w 361"/>
                <a:gd name="T21" fmla="*/ 32 h 74"/>
                <a:gd name="T22" fmla="*/ 352 w 361"/>
                <a:gd name="T23" fmla="*/ 23 h 74"/>
                <a:gd name="T24" fmla="*/ 360 w 361"/>
                <a:gd name="T25" fmla="*/ 18 h 74"/>
                <a:gd name="T26" fmla="*/ 359 w 361"/>
                <a:gd name="T27" fmla="*/ 17 h 74"/>
                <a:gd name="T28" fmla="*/ 303 w 361"/>
                <a:gd name="T29" fmla="*/ 36 h 74"/>
                <a:gd name="T30" fmla="*/ 235 w 361"/>
                <a:gd name="T31" fmla="*/ 35 h 74"/>
                <a:gd name="T32" fmla="*/ 162 w 361"/>
                <a:gd name="T33" fmla="*/ 24 h 74"/>
                <a:gd name="T34" fmla="*/ 93 w 361"/>
                <a:gd name="T35" fmla="*/ 7 h 74"/>
                <a:gd name="T36" fmla="*/ 57 w 361"/>
                <a:gd name="T37" fmla="*/ 6 h 74"/>
                <a:gd name="T38" fmla="*/ 30 w 361"/>
                <a:gd name="T39" fmla="*/ 14 h 74"/>
                <a:gd name="T40" fmla="*/ 3 w 361"/>
                <a:gd name="T41" fmla="*/ 63 h 74"/>
                <a:gd name="T42" fmla="*/ 1 w 361"/>
                <a:gd name="T43" fmla="*/ 72 h 74"/>
                <a:gd name="T44" fmla="*/ 3 w 361"/>
                <a:gd name="T45" fmla="*/ 73 h 74"/>
                <a:gd name="T46" fmla="*/ 26 w 361"/>
                <a:gd name="T47" fmla="*/ 19 h 74"/>
                <a:gd name="T48" fmla="*/ 53 w 361"/>
                <a:gd name="T49" fmla="*/ 9 h 74"/>
                <a:gd name="T50" fmla="*/ 88 w 361"/>
                <a:gd name="T51" fmla="*/ 8 h 74"/>
                <a:gd name="T52" fmla="*/ 159 w 361"/>
                <a:gd name="T53" fmla="*/ 25 h 74"/>
                <a:gd name="T54" fmla="*/ 231 w 361"/>
                <a:gd name="T55" fmla="*/ 37 h 74"/>
                <a:gd name="T56" fmla="*/ 267 w 361"/>
                <a:gd name="T57" fmla="*/ 39 h 74"/>
                <a:gd name="T58" fmla="*/ 300 w 361"/>
                <a:gd name="T59" fmla="*/ 38 h 74"/>
                <a:gd name="T60" fmla="*/ 355 w 361"/>
                <a:gd name="T61" fmla="*/ 22 h 74"/>
                <a:gd name="T62" fmla="*/ 360 w 361"/>
                <a:gd name="T63" fmla="*/ 18 h 74"/>
                <a:gd name="T64" fmla="*/ 360 w 361"/>
                <a:gd name="T65" fmla="*/ 16 h 74"/>
                <a:gd name="T66" fmla="*/ 336 w 361"/>
                <a:gd name="T67" fmla="*/ 32 h 74"/>
                <a:gd name="T68" fmla="*/ 306 w 361"/>
                <a:gd name="T69" fmla="*/ 39 h 74"/>
                <a:gd name="T70" fmla="*/ 236 w 361"/>
                <a:gd name="T71" fmla="*/ 40 h 74"/>
                <a:gd name="T72" fmla="*/ 167 w 361"/>
                <a:gd name="T73" fmla="*/ 26 h 74"/>
                <a:gd name="T74" fmla="*/ 102 w 361"/>
                <a:gd name="T75" fmla="*/ 4 h 74"/>
                <a:gd name="T76" fmla="*/ 38 w 361"/>
                <a:gd name="T77" fmla="*/ 9 h 74"/>
                <a:gd name="T78" fmla="*/ 16 w 361"/>
                <a:gd name="T79" fmla="*/ 25 h 74"/>
                <a:gd name="T80" fmla="*/ 3 w 361"/>
                <a:gd name="T81" fmla="*/ 52 h 74"/>
                <a:gd name="T82" fmla="*/ 1 w 361"/>
                <a:gd name="T83" fmla="*/ 67 h 74"/>
                <a:gd name="T84" fmla="*/ 2 w 361"/>
                <a:gd name="T85" fmla="*/ 6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1" h="74">
                  <a:moveTo>
                    <a:pt x="2" y="67"/>
                  </a:moveTo>
                  <a:cubicBezTo>
                    <a:pt x="4" y="57"/>
                    <a:pt x="6" y="46"/>
                    <a:pt x="10" y="37"/>
                  </a:cubicBezTo>
                  <a:cubicBezTo>
                    <a:pt x="14" y="28"/>
                    <a:pt x="21" y="20"/>
                    <a:pt x="30" y="15"/>
                  </a:cubicBezTo>
                  <a:cubicBezTo>
                    <a:pt x="38" y="9"/>
                    <a:pt x="48" y="7"/>
                    <a:pt x="58" y="5"/>
                  </a:cubicBezTo>
                  <a:cubicBezTo>
                    <a:pt x="70" y="3"/>
                    <a:pt x="81" y="3"/>
                    <a:pt x="93" y="5"/>
                  </a:cubicBezTo>
                  <a:cubicBezTo>
                    <a:pt x="116" y="9"/>
                    <a:pt x="137" y="17"/>
                    <a:pt x="159" y="25"/>
                  </a:cubicBezTo>
                  <a:cubicBezTo>
                    <a:pt x="170" y="29"/>
                    <a:pt x="180" y="32"/>
                    <a:pt x="192" y="35"/>
                  </a:cubicBezTo>
                  <a:cubicBezTo>
                    <a:pt x="203" y="37"/>
                    <a:pt x="214" y="39"/>
                    <a:pt x="226" y="41"/>
                  </a:cubicBezTo>
                  <a:cubicBezTo>
                    <a:pt x="249" y="43"/>
                    <a:pt x="273" y="43"/>
                    <a:pt x="296" y="42"/>
                  </a:cubicBezTo>
                  <a:cubicBezTo>
                    <a:pt x="306" y="41"/>
                    <a:pt x="317" y="40"/>
                    <a:pt x="327" y="37"/>
                  </a:cubicBezTo>
                  <a:cubicBezTo>
                    <a:pt x="332" y="36"/>
                    <a:pt x="336" y="34"/>
                    <a:pt x="341" y="32"/>
                  </a:cubicBezTo>
                  <a:cubicBezTo>
                    <a:pt x="344" y="29"/>
                    <a:pt x="348" y="26"/>
                    <a:pt x="352" y="23"/>
                  </a:cubicBezTo>
                  <a:cubicBezTo>
                    <a:pt x="354" y="21"/>
                    <a:pt x="357" y="19"/>
                    <a:pt x="360" y="18"/>
                  </a:cubicBezTo>
                  <a:cubicBezTo>
                    <a:pt x="360" y="18"/>
                    <a:pt x="360" y="17"/>
                    <a:pt x="359" y="17"/>
                  </a:cubicBezTo>
                  <a:cubicBezTo>
                    <a:pt x="343" y="29"/>
                    <a:pt x="323" y="34"/>
                    <a:pt x="303" y="36"/>
                  </a:cubicBezTo>
                  <a:cubicBezTo>
                    <a:pt x="280" y="38"/>
                    <a:pt x="258" y="37"/>
                    <a:pt x="235" y="35"/>
                  </a:cubicBezTo>
                  <a:cubicBezTo>
                    <a:pt x="211" y="33"/>
                    <a:pt x="186" y="31"/>
                    <a:pt x="162" y="24"/>
                  </a:cubicBezTo>
                  <a:cubicBezTo>
                    <a:pt x="139" y="17"/>
                    <a:pt x="116" y="10"/>
                    <a:pt x="93" y="7"/>
                  </a:cubicBezTo>
                  <a:cubicBezTo>
                    <a:pt x="81" y="5"/>
                    <a:pt x="69" y="4"/>
                    <a:pt x="57" y="6"/>
                  </a:cubicBezTo>
                  <a:cubicBezTo>
                    <a:pt x="48" y="7"/>
                    <a:pt x="38" y="9"/>
                    <a:pt x="30" y="14"/>
                  </a:cubicBezTo>
                  <a:cubicBezTo>
                    <a:pt x="12" y="24"/>
                    <a:pt x="7" y="44"/>
                    <a:pt x="3" y="63"/>
                  </a:cubicBezTo>
                  <a:cubicBezTo>
                    <a:pt x="2" y="66"/>
                    <a:pt x="2" y="69"/>
                    <a:pt x="1" y="72"/>
                  </a:cubicBezTo>
                  <a:cubicBezTo>
                    <a:pt x="1" y="73"/>
                    <a:pt x="3" y="74"/>
                    <a:pt x="3" y="73"/>
                  </a:cubicBezTo>
                  <a:cubicBezTo>
                    <a:pt x="8" y="54"/>
                    <a:pt x="9" y="32"/>
                    <a:pt x="26" y="19"/>
                  </a:cubicBezTo>
                  <a:cubicBezTo>
                    <a:pt x="34" y="13"/>
                    <a:pt x="44" y="10"/>
                    <a:pt x="53" y="9"/>
                  </a:cubicBezTo>
                  <a:cubicBezTo>
                    <a:pt x="65" y="7"/>
                    <a:pt x="77" y="7"/>
                    <a:pt x="88" y="8"/>
                  </a:cubicBezTo>
                  <a:cubicBezTo>
                    <a:pt x="112" y="10"/>
                    <a:pt x="136" y="18"/>
                    <a:pt x="159" y="25"/>
                  </a:cubicBezTo>
                  <a:cubicBezTo>
                    <a:pt x="182" y="32"/>
                    <a:pt x="206" y="34"/>
                    <a:pt x="231" y="37"/>
                  </a:cubicBezTo>
                  <a:cubicBezTo>
                    <a:pt x="243" y="38"/>
                    <a:pt x="255" y="39"/>
                    <a:pt x="267" y="39"/>
                  </a:cubicBezTo>
                  <a:cubicBezTo>
                    <a:pt x="278" y="40"/>
                    <a:pt x="289" y="39"/>
                    <a:pt x="300" y="38"/>
                  </a:cubicBezTo>
                  <a:cubicBezTo>
                    <a:pt x="319" y="36"/>
                    <a:pt x="339" y="33"/>
                    <a:pt x="355" y="22"/>
                  </a:cubicBezTo>
                  <a:cubicBezTo>
                    <a:pt x="357" y="21"/>
                    <a:pt x="359" y="19"/>
                    <a:pt x="360" y="18"/>
                  </a:cubicBezTo>
                  <a:cubicBezTo>
                    <a:pt x="361" y="18"/>
                    <a:pt x="360" y="16"/>
                    <a:pt x="360" y="16"/>
                  </a:cubicBezTo>
                  <a:cubicBezTo>
                    <a:pt x="350" y="19"/>
                    <a:pt x="345" y="28"/>
                    <a:pt x="336" y="32"/>
                  </a:cubicBezTo>
                  <a:cubicBezTo>
                    <a:pt x="327" y="37"/>
                    <a:pt x="316" y="38"/>
                    <a:pt x="306" y="39"/>
                  </a:cubicBezTo>
                  <a:cubicBezTo>
                    <a:pt x="282" y="41"/>
                    <a:pt x="259" y="42"/>
                    <a:pt x="236" y="40"/>
                  </a:cubicBezTo>
                  <a:cubicBezTo>
                    <a:pt x="212" y="38"/>
                    <a:pt x="189" y="33"/>
                    <a:pt x="167" y="26"/>
                  </a:cubicBezTo>
                  <a:cubicBezTo>
                    <a:pt x="145" y="18"/>
                    <a:pt x="124" y="9"/>
                    <a:pt x="102" y="4"/>
                  </a:cubicBezTo>
                  <a:cubicBezTo>
                    <a:pt x="80" y="0"/>
                    <a:pt x="58" y="0"/>
                    <a:pt x="38" y="9"/>
                  </a:cubicBezTo>
                  <a:cubicBezTo>
                    <a:pt x="29" y="12"/>
                    <a:pt x="22" y="18"/>
                    <a:pt x="16" y="25"/>
                  </a:cubicBezTo>
                  <a:cubicBezTo>
                    <a:pt x="9" y="33"/>
                    <a:pt x="5" y="42"/>
                    <a:pt x="3" y="52"/>
                  </a:cubicBezTo>
                  <a:cubicBezTo>
                    <a:pt x="2" y="57"/>
                    <a:pt x="1" y="62"/>
                    <a:pt x="1" y="67"/>
                  </a:cubicBezTo>
                  <a:cubicBezTo>
                    <a:pt x="0" y="68"/>
                    <a:pt x="2" y="69"/>
                    <a:pt x="2" y="6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6" name="Freeform 630"/>
            <p:cNvSpPr/>
            <p:nvPr/>
          </p:nvSpPr>
          <p:spPr bwMode="auto">
            <a:xfrm>
              <a:off x="1084" y="3317"/>
              <a:ext cx="442" cy="51"/>
            </a:xfrm>
            <a:custGeom>
              <a:avLst/>
              <a:gdLst>
                <a:gd name="T0" fmla="*/ 340 w 342"/>
                <a:gd name="T1" fmla="*/ 14 h 39"/>
                <a:gd name="T2" fmla="*/ 221 w 342"/>
                <a:gd name="T3" fmla="*/ 27 h 39"/>
                <a:gd name="T4" fmla="*/ 166 w 342"/>
                <a:gd name="T5" fmla="*/ 17 h 39"/>
                <a:gd name="T6" fmla="*/ 114 w 342"/>
                <a:gd name="T7" fmla="*/ 7 h 39"/>
                <a:gd name="T8" fmla="*/ 17 w 342"/>
                <a:gd name="T9" fmla="*/ 20 h 39"/>
                <a:gd name="T10" fmla="*/ 1 w 342"/>
                <a:gd name="T11" fmla="*/ 35 h 39"/>
                <a:gd name="T12" fmla="*/ 2 w 342"/>
                <a:gd name="T13" fmla="*/ 37 h 39"/>
                <a:gd name="T14" fmla="*/ 46 w 342"/>
                <a:gd name="T15" fmla="*/ 9 h 39"/>
                <a:gd name="T16" fmla="*/ 96 w 342"/>
                <a:gd name="T17" fmla="*/ 6 h 39"/>
                <a:gd name="T18" fmla="*/ 149 w 342"/>
                <a:gd name="T19" fmla="*/ 15 h 39"/>
                <a:gd name="T20" fmla="*/ 200 w 342"/>
                <a:gd name="T21" fmla="*/ 26 h 39"/>
                <a:gd name="T22" fmla="*/ 320 w 342"/>
                <a:gd name="T23" fmla="*/ 26 h 39"/>
                <a:gd name="T24" fmla="*/ 341 w 342"/>
                <a:gd name="T25" fmla="*/ 16 h 39"/>
                <a:gd name="T26" fmla="*/ 340 w 342"/>
                <a:gd name="T27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2" h="39">
                  <a:moveTo>
                    <a:pt x="340" y="14"/>
                  </a:moveTo>
                  <a:cubicBezTo>
                    <a:pt x="304" y="37"/>
                    <a:pt x="260" y="33"/>
                    <a:pt x="221" y="27"/>
                  </a:cubicBezTo>
                  <a:cubicBezTo>
                    <a:pt x="203" y="24"/>
                    <a:pt x="184" y="21"/>
                    <a:pt x="166" y="17"/>
                  </a:cubicBezTo>
                  <a:cubicBezTo>
                    <a:pt x="149" y="14"/>
                    <a:pt x="132" y="9"/>
                    <a:pt x="114" y="7"/>
                  </a:cubicBezTo>
                  <a:cubicBezTo>
                    <a:pt x="82" y="1"/>
                    <a:pt x="45" y="0"/>
                    <a:pt x="17" y="20"/>
                  </a:cubicBezTo>
                  <a:cubicBezTo>
                    <a:pt x="11" y="25"/>
                    <a:pt x="6" y="30"/>
                    <a:pt x="1" y="35"/>
                  </a:cubicBezTo>
                  <a:cubicBezTo>
                    <a:pt x="0" y="36"/>
                    <a:pt x="1" y="38"/>
                    <a:pt x="2" y="37"/>
                  </a:cubicBezTo>
                  <a:cubicBezTo>
                    <a:pt x="14" y="23"/>
                    <a:pt x="28" y="14"/>
                    <a:pt x="46" y="9"/>
                  </a:cubicBezTo>
                  <a:cubicBezTo>
                    <a:pt x="62" y="5"/>
                    <a:pt x="79" y="5"/>
                    <a:pt x="96" y="6"/>
                  </a:cubicBezTo>
                  <a:cubicBezTo>
                    <a:pt x="114" y="8"/>
                    <a:pt x="132" y="12"/>
                    <a:pt x="149" y="15"/>
                  </a:cubicBezTo>
                  <a:cubicBezTo>
                    <a:pt x="166" y="19"/>
                    <a:pt x="183" y="22"/>
                    <a:pt x="200" y="26"/>
                  </a:cubicBezTo>
                  <a:cubicBezTo>
                    <a:pt x="239" y="32"/>
                    <a:pt x="282" y="39"/>
                    <a:pt x="320" y="26"/>
                  </a:cubicBezTo>
                  <a:cubicBezTo>
                    <a:pt x="327" y="23"/>
                    <a:pt x="334" y="20"/>
                    <a:pt x="341" y="16"/>
                  </a:cubicBezTo>
                  <a:cubicBezTo>
                    <a:pt x="342" y="15"/>
                    <a:pt x="341" y="14"/>
                    <a:pt x="340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7" name="Freeform 631"/>
            <p:cNvSpPr/>
            <p:nvPr/>
          </p:nvSpPr>
          <p:spPr bwMode="auto">
            <a:xfrm>
              <a:off x="1514" y="3328"/>
              <a:ext cx="10" cy="15"/>
            </a:xfrm>
            <a:custGeom>
              <a:avLst/>
              <a:gdLst>
                <a:gd name="T0" fmla="*/ 6 w 8"/>
                <a:gd name="T1" fmla="*/ 1 h 12"/>
                <a:gd name="T2" fmla="*/ 0 w 8"/>
                <a:gd name="T3" fmla="*/ 10 h 12"/>
                <a:gd name="T4" fmla="*/ 2 w 8"/>
                <a:gd name="T5" fmla="*/ 11 h 12"/>
                <a:gd name="T6" fmla="*/ 8 w 8"/>
                <a:gd name="T7" fmla="*/ 2 h 12"/>
                <a:gd name="T8" fmla="*/ 6 w 8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6" y="1"/>
                  </a:moveTo>
                  <a:cubicBezTo>
                    <a:pt x="4" y="4"/>
                    <a:pt x="2" y="7"/>
                    <a:pt x="0" y="10"/>
                  </a:cubicBezTo>
                  <a:cubicBezTo>
                    <a:pt x="0" y="12"/>
                    <a:pt x="1" y="12"/>
                    <a:pt x="2" y="11"/>
                  </a:cubicBezTo>
                  <a:cubicBezTo>
                    <a:pt x="4" y="8"/>
                    <a:pt x="6" y="5"/>
                    <a:pt x="8" y="2"/>
                  </a:cubicBezTo>
                  <a:cubicBezTo>
                    <a:pt x="8" y="1"/>
                    <a:pt x="7" y="0"/>
                    <a:pt x="6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8" name="Freeform 632"/>
            <p:cNvSpPr/>
            <p:nvPr/>
          </p:nvSpPr>
          <p:spPr bwMode="auto">
            <a:xfrm>
              <a:off x="1514" y="3356"/>
              <a:ext cx="5" cy="10"/>
            </a:xfrm>
            <a:custGeom>
              <a:avLst/>
              <a:gdLst>
                <a:gd name="T0" fmla="*/ 2 w 4"/>
                <a:gd name="T1" fmla="*/ 2 h 8"/>
                <a:gd name="T2" fmla="*/ 0 w 4"/>
                <a:gd name="T3" fmla="*/ 6 h 8"/>
                <a:gd name="T4" fmla="*/ 2 w 4"/>
                <a:gd name="T5" fmla="*/ 7 h 8"/>
                <a:gd name="T6" fmla="*/ 4 w 4"/>
                <a:gd name="T7" fmla="*/ 2 h 8"/>
                <a:gd name="T8" fmla="*/ 2 w 4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2" y="2"/>
                  </a:moveTo>
                  <a:cubicBezTo>
                    <a:pt x="2" y="3"/>
                    <a:pt x="1" y="4"/>
                    <a:pt x="0" y="6"/>
                  </a:cubicBezTo>
                  <a:cubicBezTo>
                    <a:pt x="0" y="7"/>
                    <a:pt x="1" y="8"/>
                    <a:pt x="2" y="7"/>
                  </a:cubicBezTo>
                  <a:cubicBezTo>
                    <a:pt x="2" y="5"/>
                    <a:pt x="3" y="4"/>
                    <a:pt x="4" y="2"/>
                  </a:cubicBezTo>
                  <a:cubicBezTo>
                    <a:pt x="4" y="1"/>
                    <a:pt x="3" y="0"/>
                    <a:pt x="2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9" name="Freeform 633"/>
            <p:cNvSpPr/>
            <p:nvPr/>
          </p:nvSpPr>
          <p:spPr bwMode="auto">
            <a:xfrm>
              <a:off x="992" y="3171"/>
              <a:ext cx="46" cy="141"/>
            </a:xfrm>
            <a:custGeom>
              <a:avLst/>
              <a:gdLst>
                <a:gd name="T0" fmla="*/ 2 w 36"/>
                <a:gd name="T1" fmla="*/ 108 h 109"/>
                <a:gd name="T2" fmla="*/ 31 w 36"/>
                <a:gd name="T3" fmla="*/ 71 h 109"/>
                <a:gd name="T4" fmla="*/ 33 w 36"/>
                <a:gd name="T5" fmla="*/ 59 h 109"/>
                <a:gd name="T6" fmla="*/ 34 w 36"/>
                <a:gd name="T7" fmla="*/ 47 h 109"/>
                <a:gd name="T8" fmla="*/ 34 w 36"/>
                <a:gd name="T9" fmla="*/ 13 h 109"/>
                <a:gd name="T10" fmla="*/ 32 w 36"/>
                <a:gd name="T11" fmla="*/ 1 h 109"/>
                <a:gd name="T12" fmla="*/ 30 w 36"/>
                <a:gd name="T13" fmla="*/ 2 h 109"/>
                <a:gd name="T14" fmla="*/ 33 w 36"/>
                <a:gd name="T15" fmla="*/ 15 h 109"/>
                <a:gd name="T16" fmla="*/ 33 w 36"/>
                <a:gd name="T17" fmla="*/ 30 h 109"/>
                <a:gd name="T18" fmla="*/ 34 w 36"/>
                <a:gd name="T19" fmla="*/ 48 h 109"/>
                <a:gd name="T20" fmla="*/ 31 w 36"/>
                <a:gd name="T21" fmla="*/ 62 h 109"/>
                <a:gd name="T22" fmla="*/ 7 w 36"/>
                <a:gd name="T23" fmla="*/ 105 h 109"/>
                <a:gd name="T24" fmla="*/ 9 w 36"/>
                <a:gd name="T25" fmla="*/ 106 h 109"/>
                <a:gd name="T26" fmla="*/ 33 w 36"/>
                <a:gd name="T27" fmla="*/ 62 h 109"/>
                <a:gd name="T28" fmla="*/ 36 w 36"/>
                <a:gd name="T29" fmla="*/ 48 h 109"/>
                <a:gd name="T30" fmla="*/ 35 w 36"/>
                <a:gd name="T31" fmla="*/ 29 h 109"/>
                <a:gd name="T32" fmla="*/ 35 w 36"/>
                <a:gd name="T33" fmla="*/ 14 h 109"/>
                <a:gd name="T34" fmla="*/ 32 w 36"/>
                <a:gd name="T35" fmla="*/ 1 h 109"/>
                <a:gd name="T36" fmla="*/ 30 w 36"/>
                <a:gd name="T37" fmla="*/ 2 h 109"/>
                <a:gd name="T38" fmla="*/ 32 w 36"/>
                <a:gd name="T39" fmla="*/ 36 h 109"/>
                <a:gd name="T40" fmla="*/ 31 w 36"/>
                <a:gd name="T41" fmla="*/ 64 h 109"/>
                <a:gd name="T42" fmla="*/ 21 w 36"/>
                <a:gd name="T43" fmla="*/ 88 h 109"/>
                <a:gd name="T44" fmla="*/ 4 w 36"/>
                <a:gd name="T45" fmla="*/ 105 h 109"/>
                <a:gd name="T46" fmla="*/ 1 w 36"/>
                <a:gd name="T47" fmla="*/ 106 h 109"/>
                <a:gd name="T48" fmla="*/ 2 w 36"/>
                <a:gd name="T49" fmla="*/ 10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6" h="109">
                  <a:moveTo>
                    <a:pt x="2" y="108"/>
                  </a:moveTo>
                  <a:cubicBezTo>
                    <a:pt x="17" y="102"/>
                    <a:pt x="26" y="86"/>
                    <a:pt x="31" y="71"/>
                  </a:cubicBezTo>
                  <a:cubicBezTo>
                    <a:pt x="32" y="67"/>
                    <a:pt x="33" y="63"/>
                    <a:pt x="33" y="59"/>
                  </a:cubicBezTo>
                  <a:cubicBezTo>
                    <a:pt x="34" y="55"/>
                    <a:pt x="34" y="51"/>
                    <a:pt x="34" y="47"/>
                  </a:cubicBezTo>
                  <a:cubicBezTo>
                    <a:pt x="35" y="35"/>
                    <a:pt x="35" y="24"/>
                    <a:pt x="34" y="13"/>
                  </a:cubicBezTo>
                  <a:cubicBezTo>
                    <a:pt x="33" y="9"/>
                    <a:pt x="33" y="5"/>
                    <a:pt x="32" y="1"/>
                  </a:cubicBezTo>
                  <a:cubicBezTo>
                    <a:pt x="32" y="1"/>
                    <a:pt x="31" y="2"/>
                    <a:pt x="30" y="2"/>
                  </a:cubicBezTo>
                  <a:cubicBezTo>
                    <a:pt x="33" y="6"/>
                    <a:pt x="33" y="11"/>
                    <a:pt x="33" y="15"/>
                  </a:cubicBezTo>
                  <a:cubicBezTo>
                    <a:pt x="33" y="20"/>
                    <a:pt x="33" y="25"/>
                    <a:pt x="33" y="30"/>
                  </a:cubicBezTo>
                  <a:cubicBezTo>
                    <a:pt x="34" y="36"/>
                    <a:pt x="34" y="42"/>
                    <a:pt x="34" y="48"/>
                  </a:cubicBezTo>
                  <a:cubicBezTo>
                    <a:pt x="33" y="52"/>
                    <a:pt x="33" y="58"/>
                    <a:pt x="31" y="62"/>
                  </a:cubicBezTo>
                  <a:cubicBezTo>
                    <a:pt x="25" y="78"/>
                    <a:pt x="10" y="88"/>
                    <a:pt x="7" y="105"/>
                  </a:cubicBezTo>
                  <a:cubicBezTo>
                    <a:pt x="7" y="106"/>
                    <a:pt x="8" y="107"/>
                    <a:pt x="9" y="106"/>
                  </a:cubicBezTo>
                  <a:cubicBezTo>
                    <a:pt x="11" y="89"/>
                    <a:pt x="27" y="78"/>
                    <a:pt x="33" y="62"/>
                  </a:cubicBezTo>
                  <a:cubicBezTo>
                    <a:pt x="35" y="57"/>
                    <a:pt x="35" y="52"/>
                    <a:pt x="36" y="48"/>
                  </a:cubicBezTo>
                  <a:cubicBezTo>
                    <a:pt x="36" y="42"/>
                    <a:pt x="36" y="35"/>
                    <a:pt x="35" y="29"/>
                  </a:cubicBezTo>
                  <a:cubicBezTo>
                    <a:pt x="35" y="24"/>
                    <a:pt x="35" y="19"/>
                    <a:pt x="35" y="14"/>
                  </a:cubicBezTo>
                  <a:cubicBezTo>
                    <a:pt x="35" y="10"/>
                    <a:pt x="34" y="5"/>
                    <a:pt x="32" y="1"/>
                  </a:cubicBezTo>
                  <a:cubicBezTo>
                    <a:pt x="31" y="0"/>
                    <a:pt x="30" y="1"/>
                    <a:pt x="30" y="2"/>
                  </a:cubicBezTo>
                  <a:cubicBezTo>
                    <a:pt x="32" y="13"/>
                    <a:pt x="32" y="25"/>
                    <a:pt x="32" y="36"/>
                  </a:cubicBezTo>
                  <a:cubicBezTo>
                    <a:pt x="32" y="46"/>
                    <a:pt x="33" y="55"/>
                    <a:pt x="31" y="64"/>
                  </a:cubicBezTo>
                  <a:cubicBezTo>
                    <a:pt x="29" y="73"/>
                    <a:pt x="25" y="81"/>
                    <a:pt x="21" y="88"/>
                  </a:cubicBezTo>
                  <a:cubicBezTo>
                    <a:pt x="17" y="95"/>
                    <a:pt x="11" y="102"/>
                    <a:pt x="4" y="105"/>
                  </a:cubicBezTo>
                  <a:cubicBezTo>
                    <a:pt x="3" y="106"/>
                    <a:pt x="2" y="106"/>
                    <a:pt x="1" y="106"/>
                  </a:cubicBezTo>
                  <a:cubicBezTo>
                    <a:pt x="0" y="107"/>
                    <a:pt x="1" y="109"/>
                    <a:pt x="2" y="10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0" name="Freeform 634"/>
            <p:cNvSpPr/>
            <p:nvPr/>
          </p:nvSpPr>
          <p:spPr bwMode="auto">
            <a:xfrm>
              <a:off x="1075" y="3172"/>
              <a:ext cx="104" cy="135"/>
            </a:xfrm>
            <a:custGeom>
              <a:avLst/>
              <a:gdLst>
                <a:gd name="T0" fmla="*/ 35 w 81"/>
                <a:gd name="T1" fmla="*/ 102 h 104"/>
                <a:gd name="T2" fmla="*/ 17 w 81"/>
                <a:gd name="T3" fmla="*/ 89 h 104"/>
                <a:gd name="T4" fmla="*/ 12 w 81"/>
                <a:gd name="T5" fmla="*/ 68 h 104"/>
                <a:gd name="T6" fmla="*/ 10 w 81"/>
                <a:gd name="T7" fmla="*/ 56 h 104"/>
                <a:gd name="T8" fmla="*/ 6 w 81"/>
                <a:gd name="T9" fmla="*/ 42 h 104"/>
                <a:gd name="T10" fmla="*/ 5 w 81"/>
                <a:gd name="T11" fmla="*/ 15 h 104"/>
                <a:gd name="T12" fmla="*/ 43 w 81"/>
                <a:gd name="T13" fmla="*/ 8 h 104"/>
                <a:gd name="T14" fmla="*/ 64 w 81"/>
                <a:gd name="T15" fmla="*/ 9 h 104"/>
                <a:gd name="T16" fmla="*/ 79 w 81"/>
                <a:gd name="T17" fmla="*/ 20 h 104"/>
                <a:gd name="T18" fmla="*/ 81 w 81"/>
                <a:gd name="T19" fmla="*/ 20 h 104"/>
                <a:gd name="T20" fmla="*/ 57 w 81"/>
                <a:gd name="T21" fmla="*/ 6 h 104"/>
                <a:gd name="T22" fmla="*/ 40 w 81"/>
                <a:gd name="T23" fmla="*/ 7 h 104"/>
                <a:gd name="T24" fmla="*/ 24 w 81"/>
                <a:gd name="T25" fmla="*/ 8 h 104"/>
                <a:gd name="T26" fmla="*/ 10 w 81"/>
                <a:gd name="T27" fmla="*/ 9 h 104"/>
                <a:gd name="T28" fmla="*/ 10 w 81"/>
                <a:gd name="T29" fmla="*/ 11 h 104"/>
                <a:gd name="T30" fmla="*/ 21 w 81"/>
                <a:gd name="T31" fmla="*/ 10 h 104"/>
                <a:gd name="T32" fmla="*/ 37 w 81"/>
                <a:gd name="T33" fmla="*/ 9 h 104"/>
                <a:gd name="T34" fmla="*/ 53 w 81"/>
                <a:gd name="T35" fmla="*/ 8 h 104"/>
                <a:gd name="T36" fmla="*/ 79 w 81"/>
                <a:gd name="T37" fmla="*/ 20 h 104"/>
                <a:gd name="T38" fmla="*/ 81 w 81"/>
                <a:gd name="T39" fmla="*/ 20 h 104"/>
                <a:gd name="T40" fmla="*/ 45 w 81"/>
                <a:gd name="T41" fmla="*/ 6 h 104"/>
                <a:gd name="T42" fmla="*/ 5 w 81"/>
                <a:gd name="T43" fmla="*/ 10 h 104"/>
                <a:gd name="T44" fmla="*/ 1 w 81"/>
                <a:gd name="T45" fmla="*/ 33 h 104"/>
                <a:gd name="T46" fmla="*/ 9 w 81"/>
                <a:gd name="T47" fmla="*/ 61 h 104"/>
                <a:gd name="T48" fmla="*/ 23 w 81"/>
                <a:gd name="T49" fmla="*/ 99 h 104"/>
                <a:gd name="T50" fmla="*/ 34 w 81"/>
                <a:gd name="T51" fmla="*/ 104 h 104"/>
                <a:gd name="T52" fmla="*/ 35 w 81"/>
                <a:gd name="T53" fmla="*/ 10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104">
                  <a:moveTo>
                    <a:pt x="35" y="102"/>
                  </a:moveTo>
                  <a:cubicBezTo>
                    <a:pt x="27" y="101"/>
                    <a:pt x="21" y="96"/>
                    <a:pt x="17" y="89"/>
                  </a:cubicBezTo>
                  <a:cubicBezTo>
                    <a:pt x="14" y="82"/>
                    <a:pt x="13" y="75"/>
                    <a:pt x="12" y="68"/>
                  </a:cubicBezTo>
                  <a:cubicBezTo>
                    <a:pt x="12" y="63"/>
                    <a:pt x="11" y="60"/>
                    <a:pt x="10" y="56"/>
                  </a:cubicBezTo>
                  <a:cubicBezTo>
                    <a:pt x="9" y="51"/>
                    <a:pt x="7" y="47"/>
                    <a:pt x="6" y="42"/>
                  </a:cubicBezTo>
                  <a:cubicBezTo>
                    <a:pt x="3" y="33"/>
                    <a:pt x="0" y="23"/>
                    <a:pt x="5" y="15"/>
                  </a:cubicBezTo>
                  <a:cubicBezTo>
                    <a:pt x="12" y="1"/>
                    <a:pt x="31" y="7"/>
                    <a:pt x="43" y="8"/>
                  </a:cubicBezTo>
                  <a:cubicBezTo>
                    <a:pt x="50" y="8"/>
                    <a:pt x="57" y="8"/>
                    <a:pt x="64" y="9"/>
                  </a:cubicBezTo>
                  <a:cubicBezTo>
                    <a:pt x="71" y="10"/>
                    <a:pt x="77" y="13"/>
                    <a:pt x="79" y="20"/>
                  </a:cubicBezTo>
                  <a:cubicBezTo>
                    <a:pt x="79" y="21"/>
                    <a:pt x="81" y="21"/>
                    <a:pt x="81" y="20"/>
                  </a:cubicBezTo>
                  <a:cubicBezTo>
                    <a:pt x="81" y="7"/>
                    <a:pt x="66" y="6"/>
                    <a:pt x="57" y="6"/>
                  </a:cubicBezTo>
                  <a:cubicBezTo>
                    <a:pt x="51" y="6"/>
                    <a:pt x="46" y="7"/>
                    <a:pt x="40" y="7"/>
                  </a:cubicBezTo>
                  <a:cubicBezTo>
                    <a:pt x="35" y="7"/>
                    <a:pt x="29" y="7"/>
                    <a:pt x="24" y="8"/>
                  </a:cubicBezTo>
                  <a:cubicBezTo>
                    <a:pt x="19" y="8"/>
                    <a:pt x="15" y="11"/>
                    <a:pt x="10" y="9"/>
                  </a:cubicBezTo>
                  <a:cubicBezTo>
                    <a:pt x="9" y="9"/>
                    <a:pt x="8" y="11"/>
                    <a:pt x="10" y="11"/>
                  </a:cubicBezTo>
                  <a:cubicBezTo>
                    <a:pt x="13" y="12"/>
                    <a:pt x="17" y="11"/>
                    <a:pt x="21" y="10"/>
                  </a:cubicBezTo>
                  <a:cubicBezTo>
                    <a:pt x="26" y="9"/>
                    <a:pt x="31" y="9"/>
                    <a:pt x="37" y="9"/>
                  </a:cubicBezTo>
                  <a:cubicBezTo>
                    <a:pt x="42" y="9"/>
                    <a:pt x="48" y="9"/>
                    <a:pt x="53" y="8"/>
                  </a:cubicBezTo>
                  <a:cubicBezTo>
                    <a:pt x="62" y="8"/>
                    <a:pt x="79" y="7"/>
                    <a:pt x="79" y="20"/>
                  </a:cubicBezTo>
                  <a:cubicBezTo>
                    <a:pt x="80" y="20"/>
                    <a:pt x="80" y="20"/>
                    <a:pt x="81" y="20"/>
                  </a:cubicBezTo>
                  <a:cubicBezTo>
                    <a:pt x="77" y="5"/>
                    <a:pt x="57" y="7"/>
                    <a:pt x="45" y="6"/>
                  </a:cubicBezTo>
                  <a:cubicBezTo>
                    <a:pt x="33" y="6"/>
                    <a:pt x="15" y="0"/>
                    <a:pt x="5" y="10"/>
                  </a:cubicBezTo>
                  <a:cubicBezTo>
                    <a:pt x="0" y="16"/>
                    <a:pt x="0" y="26"/>
                    <a:pt x="1" y="33"/>
                  </a:cubicBezTo>
                  <a:cubicBezTo>
                    <a:pt x="3" y="43"/>
                    <a:pt x="7" y="51"/>
                    <a:pt x="9" y="61"/>
                  </a:cubicBezTo>
                  <a:cubicBezTo>
                    <a:pt x="12" y="74"/>
                    <a:pt x="11" y="91"/>
                    <a:pt x="23" y="99"/>
                  </a:cubicBezTo>
                  <a:cubicBezTo>
                    <a:pt x="27" y="102"/>
                    <a:pt x="30" y="103"/>
                    <a:pt x="34" y="104"/>
                  </a:cubicBezTo>
                  <a:cubicBezTo>
                    <a:pt x="35" y="104"/>
                    <a:pt x="36" y="102"/>
                    <a:pt x="35" y="10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1" name="Freeform 635"/>
            <p:cNvSpPr/>
            <p:nvPr/>
          </p:nvSpPr>
          <p:spPr bwMode="auto">
            <a:xfrm>
              <a:off x="1157" y="3165"/>
              <a:ext cx="31" cy="22"/>
            </a:xfrm>
            <a:custGeom>
              <a:avLst/>
              <a:gdLst>
                <a:gd name="T0" fmla="*/ 14 w 24"/>
                <a:gd name="T1" fmla="*/ 13 h 17"/>
                <a:gd name="T2" fmla="*/ 24 w 24"/>
                <a:gd name="T3" fmla="*/ 2 h 17"/>
                <a:gd name="T4" fmla="*/ 22 w 24"/>
                <a:gd name="T5" fmla="*/ 1 h 17"/>
                <a:gd name="T6" fmla="*/ 18 w 24"/>
                <a:gd name="T7" fmla="*/ 7 h 17"/>
                <a:gd name="T8" fmla="*/ 12 w 24"/>
                <a:gd name="T9" fmla="*/ 14 h 17"/>
                <a:gd name="T10" fmla="*/ 13 w 24"/>
                <a:gd name="T11" fmla="*/ 14 h 17"/>
                <a:gd name="T12" fmla="*/ 1 w 24"/>
                <a:gd name="T13" fmla="*/ 15 h 17"/>
                <a:gd name="T14" fmla="*/ 1 w 24"/>
                <a:gd name="T15" fmla="*/ 16 h 17"/>
                <a:gd name="T16" fmla="*/ 12 w 24"/>
                <a:gd name="T17" fmla="*/ 15 h 17"/>
                <a:gd name="T18" fmla="*/ 13 w 24"/>
                <a:gd name="T19" fmla="*/ 15 h 17"/>
                <a:gd name="T20" fmla="*/ 24 w 24"/>
                <a:gd name="T21" fmla="*/ 2 h 17"/>
                <a:gd name="T22" fmla="*/ 22 w 24"/>
                <a:gd name="T23" fmla="*/ 1 h 17"/>
                <a:gd name="T24" fmla="*/ 12 w 24"/>
                <a:gd name="T25" fmla="*/ 12 h 17"/>
                <a:gd name="T26" fmla="*/ 14 w 24"/>
                <a:gd name="T27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17">
                  <a:moveTo>
                    <a:pt x="14" y="13"/>
                  </a:moveTo>
                  <a:cubicBezTo>
                    <a:pt x="17" y="9"/>
                    <a:pt x="20" y="6"/>
                    <a:pt x="24" y="2"/>
                  </a:cubicBezTo>
                  <a:cubicBezTo>
                    <a:pt x="23" y="2"/>
                    <a:pt x="23" y="1"/>
                    <a:pt x="22" y="1"/>
                  </a:cubicBezTo>
                  <a:cubicBezTo>
                    <a:pt x="20" y="3"/>
                    <a:pt x="19" y="5"/>
                    <a:pt x="18" y="7"/>
                  </a:cubicBezTo>
                  <a:cubicBezTo>
                    <a:pt x="16" y="10"/>
                    <a:pt x="15" y="12"/>
                    <a:pt x="12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0" y="10"/>
                    <a:pt x="5" y="13"/>
                    <a:pt x="1" y="15"/>
                  </a:cubicBezTo>
                  <a:cubicBezTo>
                    <a:pt x="0" y="15"/>
                    <a:pt x="0" y="17"/>
                    <a:pt x="1" y="16"/>
                  </a:cubicBezTo>
                  <a:cubicBezTo>
                    <a:pt x="4" y="15"/>
                    <a:pt x="9" y="12"/>
                    <a:pt x="12" y="15"/>
                  </a:cubicBezTo>
                  <a:cubicBezTo>
                    <a:pt x="12" y="15"/>
                    <a:pt x="13" y="15"/>
                    <a:pt x="13" y="15"/>
                  </a:cubicBezTo>
                  <a:cubicBezTo>
                    <a:pt x="18" y="13"/>
                    <a:pt x="20" y="6"/>
                    <a:pt x="24" y="2"/>
                  </a:cubicBezTo>
                  <a:cubicBezTo>
                    <a:pt x="24" y="1"/>
                    <a:pt x="23" y="0"/>
                    <a:pt x="22" y="1"/>
                  </a:cubicBezTo>
                  <a:cubicBezTo>
                    <a:pt x="18" y="4"/>
                    <a:pt x="15" y="8"/>
                    <a:pt x="12" y="12"/>
                  </a:cubicBezTo>
                  <a:cubicBezTo>
                    <a:pt x="12" y="13"/>
                    <a:pt x="13" y="14"/>
                    <a:pt x="14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2" name="Freeform 636"/>
            <p:cNvSpPr/>
            <p:nvPr/>
          </p:nvSpPr>
          <p:spPr bwMode="auto">
            <a:xfrm>
              <a:off x="1082" y="3130"/>
              <a:ext cx="137" cy="50"/>
            </a:xfrm>
            <a:custGeom>
              <a:avLst/>
              <a:gdLst>
                <a:gd name="T0" fmla="*/ 3 w 106"/>
                <a:gd name="T1" fmla="*/ 37 h 39"/>
                <a:gd name="T2" fmla="*/ 4 w 106"/>
                <a:gd name="T3" fmla="*/ 26 h 39"/>
                <a:gd name="T4" fmla="*/ 5 w 106"/>
                <a:gd name="T5" fmla="*/ 16 h 39"/>
                <a:gd name="T6" fmla="*/ 16 w 106"/>
                <a:gd name="T7" fmla="*/ 10 h 39"/>
                <a:gd name="T8" fmla="*/ 32 w 106"/>
                <a:gd name="T9" fmla="*/ 10 h 39"/>
                <a:gd name="T10" fmla="*/ 48 w 106"/>
                <a:gd name="T11" fmla="*/ 8 h 39"/>
                <a:gd name="T12" fmla="*/ 66 w 106"/>
                <a:gd name="T13" fmla="*/ 4 h 39"/>
                <a:gd name="T14" fmla="*/ 101 w 106"/>
                <a:gd name="T15" fmla="*/ 6 h 39"/>
                <a:gd name="T16" fmla="*/ 104 w 106"/>
                <a:gd name="T17" fmla="*/ 7 h 39"/>
                <a:gd name="T18" fmla="*/ 105 w 106"/>
                <a:gd name="T19" fmla="*/ 5 h 39"/>
                <a:gd name="T20" fmla="*/ 85 w 106"/>
                <a:gd name="T21" fmla="*/ 4 h 39"/>
                <a:gd name="T22" fmla="*/ 56 w 106"/>
                <a:gd name="T23" fmla="*/ 3 h 39"/>
                <a:gd name="T24" fmla="*/ 34 w 106"/>
                <a:gd name="T25" fmla="*/ 10 h 39"/>
                <a:gd name="T26" fmla="*/ 11 w 106"/>
                <a:gd name="T27" fmla="*/ 12 h 39"/>
                <a:gd name="T28" fmla="*/ 11 w 106"/>
                <a:gd name="T29" fmla="*/ 14 h 39"/>
                <a:gd name="T30" fmla="*/ 54 w 106"/>
                <a:gd name="T31" fmla="*/ 5 h 39"/>
                <a:gd name="T32" fmla="*/ 83 w 106"/>
                <a:gd name="T33" fmla="*/ 6 h 39"/>
                <a:gd name="T34" fmla="*/ 93 w 106"/>
                <a:gd name="T35" fmla="*/ 5 h 39"/>
                <a:gd name="T36" fmla="*/ 104 w 106"/>
                <a:gd name="T37" fmla="*/ 7 h 39"/>
                <a:gd name="T38" fmla="*/ 105 w 106"/>
                <a:gd name="T39" fmla="*/ 5 h 39"/>
                <a:gd name="T40" fmla="*/ 70 w 106"/>
                <a:gd name="T41" fmla="*/ 2 h 39"/>
                <a:gd name="T42" fmla="*/ 53 w 106"/>
                <a:gd name="T43" fmla="*/ 4 h 39"/>
                <a:gd name="T44" fmla="*/ 36 w 106"/>
                <a:gd name="T45" fmla="*/ 8 h 39"/>
                <a:gd name="T46" fmla="*/ 7 w 106"/>
                <a:gd name="T47" fmla="*/ 11 h 39"/>
                <a:gd name="T48" fmla="*/ 2 w 106"/>
                <a:gd name="T49" fmla="*/ 30 h 39"/>
                <a:gd name="T50" fmla="*/ 1 w 106"/>
                <a:gd name="T51" fmla="*/ 37 h 39"/>
                <a:gd name="T52" fmla="*/ 3 w 106"/>
                <a:gd name="T53" fmla="*/ 3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6" h="39">
                  <a:moveTo>
                    <a:pt x="3" y="37"/>
                  </a:moveTo>
                  <a:cubicBezTo>
                    <a:pt x="4" y="33"/>
                    <a:pt x="4" y="30"/>
                    <a:pt x="4" y="26"/>
                  </a:cubicBezTo>
                  <a:cubicBezTo>
                    <a:pt x="3" y="23"/>
                    <a:pt x="3" y="19"/>
                    <a:pt x="5" y="16"/>
                  </a:cubicBezTo>
                  <a:cubicBezTo>
                    <a:pt x="7" y="12"/>
                    <a:pt x="12" y="10"/>
                    <a:pt x="16" y="10"/>
                  </a:cubicBezTo>
                  <a:cubicBezTo>
                    <a:pt x="22" y="10"/>
                    <a:pt x="27" y="10"/>
                    <a:pt x="32" y="10"/>
                  </a:cubicBezTo>
                  <a:cubicBezTo>
                    <a:pt x="38" y="10"/>
                    <a:pt x="43" y="9"/>
                    <a:pt x="48" y="8"/>
                  </a:cubicBezTo>
                  <a:cubicBezTo>
                    <a:pt x="54" y="6"/>
                    <a:pt x="60" y="5"/>
                    <a:pt x="66" y="4"/>
                  </a:cubicBezTo>
                  <a:cubicBezTo>
                    <a:pt x="78" y="2"/>
                    <a:pt x="89" y="3"/>
                    <a:pt x="101" y="6"/>
                  </a:cubicBezTo>
                  <a:cubicBezTo>
                    <a:pt x="102" y="6"/>
                    <a:pt x="103" y="7"/>
                    <a:pt x="104" y="7"/>
                  </a:cubicBezTo>
                  <a:cubicBezTo>
                    <a:pt x="105" y="7"/>
                    <a:pt x="106" y="6"/>
                    <a:pt x="105" y="5"/>
                  </a:cubicBezTo>
                  <a:cubicBezTo>
                    <a:pt x="100" y="1"/>
                    <a:pt x="91" y="3"/>
                    <a:pt x="85" y="4"/>
                  </a:cubicBezTo>
                  <a:cubicBezTo>
                    <a:pt x="76" y="4"/>
                    <a:pt x="66" y="1"/>
                    <a:pt x="56" y="3"/>
                  </a:cubicBezTo>
                  <a:cubicBezTo>
                    <a:pt x="49" y="4"/>
                    <a:pt x="42" y="7"/>
                    <a:pt x="34" y="10"/>
                  </a:cubicBezTo>
                  <a:cubicBezTo>
                    <a:pt x="27" y="13"/>
                    <a:pt x="19" y="15"/>
                    <a:pt x="11" y="12"/>
                  </a:cubicBezTo>
                  <a:cubicBezTo>
                    <a:pt x="10" y="12"/>
                    <a:pt x="10" y="14"/>
                    <a:pt x="11" y="14"/>
                  </a:cubicBezTo>
                  <a:cubicBezTo>
                    <a:pt x="26" y="20"/>
                    <a:pt x="40" y="8"/>
                    <a:pt x="54" y="5"/>
                  </a:cubicBezTo>
                  <a:cubicBezTo>
                    <a:pt x="64" y="3"/>
                    <a:pt x="74" y="6"/>
                    <a:pt x="83" y="6"/>
                  </a:cubicBezTo>
                  <a:cubicBezTo>
                    <a:pt x="87" y="6"/>
                    <a:pt x="90" y="5"/>
                    <a:pt x="93" y="5"/>
                  </a:cubicBezTo>
                  <a:cubicBezTo>
                    <a:pt x="97" y="5"/>
                    <a:pt x="101" y="4"/>
                    <a:pt x="104" y="7"/>
                  </a:cubicBezTo>
                  <a:cubicBezTo>
                    <a:pt x="104" y="6"/>
                    <a:pt x="104" y="6"/>
                    <a:pt x="105" y="5"/>
                  </a:cubicBezTo>
                  <a:cubicBezTo>
                    <a:pt x="94" y="1"/>
                    <a:pt x="82" y="0"/>
                    <a:pt x="70" y="2"/>
                  </a:cubicBezTo>
                  <a:cubicBezTo>
                    <a:pt x="65" y="2"/>
                    <a:pt x="59" y="3"/>
                    <a:pt x="53" y="4"/>
                  </a:cubicBezTo>
                  <a:cubicBezTo>
                    <a:pt x="48" y="6"/>
                    <a:pt x="42" y="8"/>
                    <a:pt x="36" y="8"/>
                  </a:cubicBezTo>
                  <a:cubicBezTo>
                    <a:pt x="27" y="9"/>
                    <a:pt x="16" y="6"/>
                    <a:pt x="7" y="11"/>
                  </a:cubicBezTo>
                  <a:cubicBezTo>
                    <a:pt x="0" y="15"/>
                    <a:pt x="1" y="23"/>
                    <a:pt x="2" y="30"/>
                  </a:cubicBezTo>
                  <a:cubicBezTo>
                    <a:pt x="2" y="32"/>
                    <a:pt x="2" y="34"/>
                    <a:pt x="1" y="37"/>
                  </a:cubicBezTo>
                  <a:cubicBezTo>
                    <a:pt x="1" y="38"/>
                    <a:pt x="3" y="39"/>
                    <a:pt x="3" y="3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3" name="Freeform 637"/>
            <p:cNvSpPr/>
            <p:nvPr/>
          </p:nvSpPr>
          <p:spPr bwMode="auto">
            <a:xfrm>
              <a:off x="881" y="3136"/>
              <a:ext cx="163" cy="57"/>
            </a:xfrm>
            <a:custGeom>
              <a:avLst/>
              <a:gdLst>
                <a:gd name="T0" fmla="*/ 122 w 126"/>
                <a:gd name="T1" fmla="*/ 42 h 44"/>
                <a:gd name="T2" fmla="*/ 124 w 126"/>
                <a:gd name="T3" fmla="*/ 18 h 44"/>
                <a:gd name="T4" fmla="*/ 106 w 126"/>
                <a:gd name="T5" fmla="*/ 4 h 44"/>
                <a:gd name="T6" fmla="*/ 76 w 126"/>
                <a:gd name="T7" fmla="*/ 6 h 44"/>
                <a:gd name="T8" fmla="*/ 39 w 126"/>
                <a:gd name="T9" fmla="*/ 9 h 44"/>
                <a:gd name="T10" fmla="*/ 1 w 126"/>
                <a:gd name="T11" fmla="*/ 0 h 44"/>
                <a:gd name="T12" fmla="*/ 1 w 126"/>
                <a:gd name="T13" fmla="*/ 2 h 44"/>
                <a:gd name="T14" fmla="*/ 14 w 126"/>
                <a:gd name="T15" fmla="*/ 5 h 44"/>
                <a:gd name="T16" fmla="*/ 30 w 126"/>
                <a:gd name="T17" fmla="*/ 5 h 44"/>
                <a:gd name="T18" fmla="*/ 67 w 126"/>
                <a:gd name="T19" fmla="*/ 2 h 44"/>
                <a:gd name="T20" fmla="*/ 66 w 126"/>
                <a:gd name="T21" fmla="*/ 0 h 44"/>
                <a:gd name="T22" fmla="*/ 31 w 126"/>
                <a:gd name="T23" fmla="*/ 4 h 44"/>
                <a:gd name="T24" fmla="*/ 16 w 126"/>
                <a:gd name="T25" fmla="*/ 3 h 44"/>
                <a:gd name="T26" fmla="*/ 1 w 126"/>
                <a:gd name="T27" fmla="*/ 1 h 44"/>
                <a:gd name="T28" fmla="*/ 1 w 126"/>
                <a:gd name="T29" fmla="*/ 2 h 44"/>
                <a:gd name="T30" fmla="*/ 33 w 126"/>
                <a:gd name="T31" fmla="*/ 11 h 44"/>
                <a:gd name="T32" fmla="*/ 68 w 126"/>
                <a:gd name="T33" fmla="*/ 9 h 44"/>
                <a:gd name="T34" fmla="*/ 100 w 126"/>
                <a:gd name="T35" fmla="*/ 5 h 44"/>
                <a:gd name="T36" fmla="*/ 115 w 126"/>
                <a:gd name="T37" fmla="*/ 9 h 44"/>
                <a:gd name="T38" fmla="*/ 122 w 126"/>
                <a:gd name="T39" fmla="*/ 19 h 44"/>
                <a:gd name="T40" fmla="*/ 120 w 126"/>
                <a:gd name="T41" fmla="*/ 42 h 44"/>
                <a:gd name="T42" fmla="*/ 122 w 126"/>
                <a:gd name="T43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6" h="44">
                  <a:moveTo>
                    <a:pt x="122" y="42"/>
                  </a:moveTo>
                  <a:cubicBezTo>
                    <a:pt x="124" y="35"/>
                    <a:pt x="126" y="26"/>
                    <a:pt x="124" y="18"/>
                  </a:cubicBezTo>
                  <a:cubicBezTo>
                    <a:pt x="122" y="10"/>
                    <a:pt x="114" y="5"/>
                    <a:pt x="106" y="4"/>
                  </a:cubicBezTo>
                  <a:cubicBezTo>
                    <a:pt x="95" y="2"/>
                    <a:pt x="85" y="4"/>
                    <a:pt x="76" y="6"/>
                  </a:cubicBezTo>
                  <a:cubicBezTo>
                    <a:pt x="63" y="8"/>
                    <a:pt x="51" y="10"/>
                    <a:pt x="39" y="9"/>
                  </a:cubicBezTo>
                  <a:cubicBezTo>
                    <a:pt x="26" y="9"/>
                    <a:pt x="14" y="3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ubicBezTo>
                    <a:pt x="5" y="4"/>
                    <a:pt x="9" y="5"/>
                    <a:pt x="14" y="5"/>
                  </a:cubicBezTo>
                  <a:cubicBezTo>
                    <a:pt x="19" y="5"/>
                    <a:pt x="25" y="5"/>
                    <a:pt x="30" y="5"/>
                  </a:cubicBezTo>
                  <a:cubicBezTo>
                    <a:pt x="42" y="5"/>
                    <a:pt x="55" y="4"/>
                    <a:pt x="67" y="2"/>
                  </a:cubicBezTo>
                  <a:cubicBezTo>
                    <a:pt x="68" y="2"/>
                    <a:pt x="67" y="0"/>
                    <a:pt x="66" y="0"/>
                  </a:cubicBezTo>
                  <a:cubicBezTo>
                    <a:pt x="54" y="3"/>
                    <a:pt x="42" y="3"/>
                    <a:pt x="31" y="4"/>
                  </a:cubicBezTo>
                  <a:cubicBezTo>
                    <a:pt x="26" y="4"/>
                    <a:pt x="21" y="4"/>
                    <a:pt x="16" y="3"/>
                  </a:cubicBezTo>
                  <a:cubicBezTo>
                    <a:pt x="11" y="3"/>
                    <a:pt x="6" y="3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2" y="5"/>
                    <a:pt x="22" y="9"/>
                    <a:pt x="33" y="11"/>
                  </a:cubicBezTo>
                  <a:cubicBezTo>
                    <a:pt x="44" y="12"/>
                    <a:pt x="57" y="11"/>
                    <a:pt x="68" y="9"/>
                  </a:cubicBezTo>
                  <a:cubicBezTo>
                    <a:pt x="79" y="8"/>
                    <a:pt x="90" y="5"/>
                    <a:pt x="100" y="5"/>
                  </a:cubicBezTo>
                  <a:cubicBezTo>
                    <a:pt x="106" y="5"/>
                    <a:pt x="111" y="6"/>
                    <a:pt x="115" y="9"/>
                  </a:cubicBezTo>
                  <a:cubicBezTo>
                    <a:pt x="119" y="11"/>
                    <a:pt x="121" y="15"/>
                    <a:pt x="122" y="19"/>
                  </a:cubicBezTo>
                  <a:cubicBezTo>
                    <a:pt x="124" y="27"/>
                    <a:pt x="122" y="35"/>
                    <a:pt x="120" y="42"/>
                  </a:cubicBezTo>
                  <a:cubicBezTo>
                    <a:pt x="119" y="43"/>
                    <a:pt x="121" y="44"/>
                    <a:pt x="122" y="4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4" name="Freeform 638"/>
            <p:cNvSpPr/>
            <p:nvPr/>
          </p:nvSpPr>
          <p:spPr bwMode="auto">
            <a:xfrm>
              <a:off x="899" y="3169"/>
              <a:ext cx="130" cy="36"/>
            </a:xfrm>
            <a:custGeom>
              <a:avLst/>
              <a:gdLst>
                <a:gd name="T0" fmla="*/ 100 w 101"/>
                <a:gd name="T1" fmla="*/ 6 h 28"/>
                <a:gd name="T2" fmla="*/ 82 w 101"/>
                <a:gd name="T3" fmla="*/ 0 h 28"/>
                <a:gd name="T4" fmla="*/ 58 w 101"/>
                <a:gd name="T5" fmla="*/ 3 h 28"/>
                <a:gd name="T6" fmla="*/ 37 w 101"/>
                <a:gd name="T7" fmla="*/ 8 h 28"/>
                <a:gd name="T8" fmla="*/ 25 w 101"/>
                <a:gd name="T9" fmla="*/ 12 h 28"/>
                <a:gd name="T10" fmla="*/ 20 w 101"/>
                <a:gd name="T11" fmla="*/ 23 h 28"/>
                <a:gd name="T12" fmla="*/ 19 w 101"/>
                <a:gd name="T13" fmla="*/ 26 h 28"/>
                <a:gd name="T14" fmla="*/ 21 w 101"/>
                <a:gd name="T15" fmla="*/ 26 h 28"/>
                <a:gd name="T16" fmla="*/ 30 w 101"/>
                <a:gd name="T17" fmla="*/ 11 h 28"/>
                <a:gd name="T18" fmla="*/ 29 w 101"/>
                <a:gd name="T19" fmla="*/ 9 h 28"/>
                <a:gd name="T20" fmla="*/ 14 w 101"/>
                <a:gd name="T21" fmla="*/ 10 h 28"/>
                <a:gd name="T22" fmla="*/ 2 w 101"/>
                <a:gd name="T23" fmla="*/ 7 h 28"/>
                <a:gd name="T24" fmla="*/ 1 w 101"/>
                <a:gd name="T25" fmla="*/ 9 h 28"/>
                <a:gd name="T26" fmla="*/ 28 w 101"/>
                <a:gd name="T27" fmla="*/ 10 h 28"/>
                <a:gd name="T28" fmla="*/ 28 w 101"/>
                <a:gd name="T29" fmla="*/ 9 h 28"/>
                <a:gd name="T30" fmla="*/ 2 w 101"/>
                <a:gd name="T31" fmla="*/ 7 h 28"/>
                <a:gd name="T32" fmla="*/ 2 w 101"/>
                <a:gd name="T33" fmla="*/ 9 h 28"/>
                <a:gd name="T34" fmla="*/ 15 w 101"/>
                <a:gd name="T35" fmla="*/ 13 h 28"/>
                <a:gd name="T36" fmla="*/ 30 w 101"/>
                <a:gd name="T37" fmla="*/ 11 h 28"/>
                <a:gd name="T38" fmla="*/ 29 w 101"/>
                <a:gd name="T39" fmla="*/ 10 h 28"/>
                <a:gd name="T40" fmla="*/ 19 w 101"/>
                <a:gd name="T41" fmla="*/ 27 h 28"/>
                <a:gd name="T42" fmla="*/ 21 w 101"/>
                <a:gd name="T43" fmla="*/ 27 h 28"/>
                <a:gd name="T44" fmla="*/ 25 w 101"/>
                <a:gd name="T45" fmla="*/ 15 h 28"/>
                <a:gd name="T46" fmla="*/ 37 w 101"/>
                <a:gd name="T47" fmla="*/ 10 h 28"/>
                <a:gd name="T48" fmla="*/ 57 w 101"/>
                <a:gd name="T49" fmla="*/ 6 h 28"/>
                <a:gd name="T50" fmla="*/ 80 w 101"/>
                <a:gd name="T51" fmla="*/ 2 h 28"/>
                <a:gd name="T52" fmla="*/ 99 w 101"/>
                <a:gd name="T53" fmla="*/ 8 h 28"/>
                <a:gd name="T54" fmla="*/ 100 w 101"/>
                <a:gd name="T55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1" h="28">
                  <a:moveTo>
                    <a:pt x="100" y="6"/>
                  </a:moveTo>
                  <a:cubicBezTo>
                    <a:pt x="96" y="1"/>
                    <a:pt x="89" y="0"/>
                    <a:pt x="82" y="0"/>
                  </a:cubicBezTo>
                  <a:cubicBezTo>
                    <a:pt x="74" y="0"/>
                    <a:pt x="66" y="2"/>
                    <a:pt x="58" y="3"/>
                  </a:cubicBezTo>
                  <a:cubicBezTo>
                    <a:pt x="51" y="5"/>
                    <a:pt x="44" y="7"/>
                    <a:pt x="37" y="8"/>
                  </a:cubicBezTo>
                  <a:cubicBezTo>
                    <a:pt x="33" y="8"/>
                    <a:pt x="28" y="9"/>
                    <a:pt x="25" y="12"/>
                  </a:cubicBezTo>
                  <a:cubicBezTo>
                    <a:pt x="22" y="14"/>
                    <a:pt x="21" y="19"/>
                    <a:pt x="20" y="23"/>
                  </a:cubicBezTo>
                  <a:cubicBezTo>
                    <a:pt x="20" y="24"/>
                    <a:pt x="20" y="25"/>
                    <a:pt x="19" y="26"/>
                  </a:cubicBezTo>
                  <a:cubicBezTo>
                    <a:pt x="20" y="26"/>
                    <a:pt x="21" y="26"/>
                    <a:pt x="21" y="26"/>
                  </a:cubicBezTo>
                  <a:cubicBezTo>
                    <a:pt x="18" y="20"/>
                    <a:pt x="26" y="14"/>
                    <a:pt x="30" y="11"/>
                  </a:cubicBezTo>
                  <a:cubicBezTo>
                    <a:pt x="31" y="11"/>
                    <a:pt x="31" y="9"/>
                    <a:pt x="29" y="9"/>
                  </a:cubicBezTo>
                  <a:cubicBezTo>
                    <a:pt x="25" y="11"/>
                    <a:pt x="19" y="12"/>
                    <a:pt x="14" y="10"/>
                  </a:cubicBezTo>
                  <a:cubicBezTo>
                    <a:pt x="10" y="9"/>
                    <a:pt x="6" y="7"/>
                    <a:pt x="2" y="7"/>
                  </a:cubicBezTo>
                  <a:cubicBezTo>
                    <a:pt x="1" y="7"/>
                    <a:pt x="0" y="9"/>
                    <a:pt x="1" y="9"/>
                  </a:cubicBezTo>
                  <a:cubicBezTo>
                    <a:pt x="10" y="12"/>
                    <a:pt x="19" y="12"/>
                    <a:pt x="28" y="10"/>
                  </a:cubicBezTo>
                  <a:cubicBezTo>
                    <a:pt x="29" y="10"/>
                    <a:pt x="29" y="9"/>
                    <a:pt x="28" y="9"/>
                  </a:cubicBezTo>
                  <a:cubicBezTo>
                    <a:pt x="19" y="10"/>
                    <a:pt x="11" y="10"/>
                    <a:pt x="2" y="7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7" y="9"/>
                    <a:pt x="11" y="12"/>
                    <a:pt x="15" y="13"/>
                  </a:cubicBezTo>
                  <a:cubicBezTo>
                    <a:pt x="20" y="13"/>
                    <a:pt x="25" y="12"/>
                    <a:pt x="30" y="11"/>
                  </a:cubicBezTo>
                  <a:cubicBezTo>
                    <a:pt x="30" y="11"/>
                    <a:pt x="29" y="10"/>
                    <a:pt x="29" y="10"/>
                  </a:cubicBezTo>
                  <a:cubicBezTo>
                    <a:pt x="24" y="13"/>
                    <a:pt x="16" y="20"/>
                    <a:pt x="19" y="27"/>
                  </a:cubicBezTo>
                  <a:cubicBezTo>
                    <a:pt x="20" y="27"/>
                    <a:pt x="21" y="28"/>
                    <a:pt x="21" y="27"/>
                  </a:cubicBezTo>
                  <a:cubicBezTo>
                    <a:pt x="23" y="23"/>
                    <a:pt x="22" y="19"/>
                    <a:pt x="25" y="15"/>
                  </a:cubicBezTo>
                  <a:cubicBezTo>
                    <a:pt x="27" y="11"/>
                    <a:pt x="33" y="10"/>
                    <a:pt x="37" y="10"/>
                  </a:cubicBezTo>
                  <a:cubicBezTo>
                    <a:pt x="44" y="9"/>
                    <a:pt x="50" y="7"/>
                    <a:pt x="57" y="6"/>
                  </a:cubicBezTo>
                  <a:cubicBezTo>
                    <a:pt x="65" y="4"/>
                    <a:pt x="73" y="2"/>
                    <a:pt x="80" y="2"/>
                  </a:cubicBezTo>
                  <a:cubicBezTo>
                    <a:pt x="87" y="1"/>
                    <a:pt x="94" y="3"/>
                    <a:pt x="99" y="8"/>
                  </a:cubicBezTo>
                  <a:cubicBezTo>
                    <a:pt x="99" y="9"/>
                    <a:pt x="101" y="7"/>
                    <a:pt x="100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5" name="Freeform 639"/>
            <p:cNvSpPr/>
            <p:nvPr/>
          </p:nvSpPr>
          <p:spPr bwMode="auto">
            <a:xfrm>
              <a:off x="976" y="3176"/>
              <a:ext cx="16" cy="14"/>
            </a:xfrm>
            <a:custGeom>
              <a:avLst/>
              <a:gdLst>
                <a:gd name="T0" fmla="*/ 10 w 12"/>
                <a:gd name="T1" fmla="*/ 0 h 11"/>
                <a:gd name="T2" fmla="*/ 1 w 12"/>
                <a:gd name="T3" fmla="*/ 10 h 11"/>
                <a:gd name="T4" fmla="*/ 3 w 12"/>
                <a:gd name="T5" fmla="*/ 10 h 11"/>
                <a:gd name="T6" fmla="*/ 4 w 12"/>
                <a:gd name="T7" fmla="*/ 5 h 11"/>
                <a:gd name="T8" fmla="*/ 2 w 12"/>
                <a:gd name="T9" fmla="*/ 5 h 11"/>
                <a:gd name="T10" fmla="*/ 1 w 12"/>
                <a:gd name="T11" fmla="*/ 10 h 11"/>
                <a:gd name="T12" fmla="*/ 3 w 12"/>
                <a:gd name="T13" fmla="*/ 10 h 11"/>
                <a:gd name="T14" fmla="*/ 11 w 12"/>
                <a:gd name="T15" fmla="*/ 2 h 11"/>
                <a:gd name="T16" fmla="*/ 10 w 12"/>
                <a:gd name="T1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1">
                  <a:moveTo>
                    <a:pt x="10" y="0"/>
                  </a:moveTo>
                  <a:cubicBezTo>
                    <a:pt x="6" y="2"/>
                    <a:pt x="2" y="5"/>
                    <a:pt x="1" y="10"/>
                  </a:cubicBezTo>
                  <a:cubicBezTo>
                    <a:pt x="0" y="11"/>
                    <a:pt x="2" y="11"/>
                    <a:pt x="3" y="10"/>
                  </a:cubicBezTo>
                  <a:cubicBezTo>
                    <a:pt x="3" y="9"/>
                    <a:pt x="3" y="7"/>
                    <a:pt x="4" y="5"/>
                  </a:cubicBezTo>
                  <a:cubicBezTo>
                    <a:pt x="4" y="4"/>
                    <a:pt x="2" y="4"/>
                    <a:pt x="2" y="5"/>
                  </a:cubicBezTo>
                  <a:cubicBezTo>
                    <a:pt x="2" y="6"/>
                    <a:pt x="1" y="8"/>
                    <a:pt x="1" y="10"/>
                  </a:cubicBezTo>
                  <a:cubicBezTo>
                    <a:pt x="1" y="10"/>
                    <a:pt x="2" y="10"/>
                    <a:pt x="3" y="10"/>
                  </a:cubicBezTo>
                  <a:cubicBezTo>
                    <a:pt x="4" y="6"/>
                    <a:pt x="7" y="3"/>
                    <a:pt x="11" y="2"/>
                  </a:cubicBezTo>
                  <a:cubicBezTo>
                    <a:pt x="12" y="1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6" name="Freeform 640"/>
            <p:cNvSpPr/>
            <p:nvPr/>
          </p:nvSpPr>
          <p:spPr bwMode="auto">
            <a:xfrm>
              <a:off x="925" y="3126"/>
              <a:ext cx="42" cy="26"/>
            </a:xfrm>
            <a:custGeom>
              <a:avLst/>
              <a:gdLst>
                <a:gd name="T0" fmla="*/ 31 w 33"/>
                <a:gd name="T1" fmla="*/ 13 h 20"/>
                <a:gd name="T2" fmla="*/ 14 w 33"/>
                <a:gd name="T3" fmla="*/ 13 h 20"/>
                <a:gd name="T4" fmla="*/ 2 w 33"/>
                <a:gd name="T5" fmla="*/ 1 h 20"/>
                <a:gd name="T6" fmla="*/ 1 w 33"/>
                <a:gd name="T7" fmla="*/ 2 h 20"/>
                <a:gd name="T8" fmla="*/ 23 w 33"/>
                <a:gd name="T9" fmla="*/ 20 h 20"/>
                <a:gd name="T10" fmla="*/ 23 w 33"/>
                <a:gd name="T11" fmla="*/ 18 h 20"/>
                <a:gd name="T12" fmla="*/ 2 w 33"/>
                <a:gd name="T13" fmla="*/ 1 h 20"/>
                <a:gd name="T14" fmla="*/ 1 w 33"/>
                <a:gd name="T15" fmla="*/ 2 h 20"/>
                <a:gd name="T16" fmla="*/ 12 w 33"/>
                <a:gd name="T17" fmla="*/ 15 h 20"/>
                <a:gd name="T18" fmla="*/ 31 w 33"/>
                <a:gd name="T19" fmla="*/ 15 h 20"/>
                <a:gd name="T20" fmla="*/ 31 w 33"/>
                <a:gd name="T21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20">
                  <a:moveTo>
                    <a:pt x="31" y="13"/>
                  </a:moveTo>
                  <a:cubicBezTo>
                    <a:pt x="25" y="14"/>
                    <a:pt x="20" y="15"/>
                    <a:pt x="14" y="13"/>
                  </a:cubicBezTo>
                  <a:cubicBezTo>
                    <a:pt x="8" y="12"/>
                    <a:pt x="4" y="7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3" y="12"/>
                    <a:pt x="13" y="20"/>
                    <a:pt x="23" y="20"/>
                  </a:cubicBezTo>
                  <a:cubicBezTo>
                    <a:pt x="24" y="20"/>
                    <a:pt x="24" y="18"/>
                    <a:pt x="23" y="18"/>
                  </a:cubicBezTo>
                  <a:cubicBezTo>
                    <a:pt x="14" y="18"/>
                    <a:pt x="5" y="10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2" y="8"/>
                    <a:pt x="6" y="13"/>
                    <a:pt x="12" y="15"/>
                  </a:cubicBezTo>
                  <a:cubicBezTo>
                    <a:pt x="18" y="17"/>
                    <a:pt x="25" y="16"/>
                    <a:pt x="31" y="15"/>
                  </a:cubicBezTo>
                  <a:cubicBezTo>
                    <a:pt x="33" y="15"/>
                    <a:pt x="32" y="13"/>
                    <a:pt x="31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7" name="Freeform 641"/>
            <p:cNvSpPr/>
            <p:nvPr/>
          </p:nvSpPr>
          <p:spPr bwMode="auto">
            <a:xfrm>
              <a:off x="985" y="3123"/>
              <a:ext cx="30" cy="18"/>
            </a:xfrm>
            <a:custGeom>
              <a:avLst/>
              <a:gdLst>
                <a:gd name="T0" fmla="*/ 7 w 23"/>
                <a:gd name="T1" fmla="*/ 8 h 14"/>
                <a:gd name="T2" fmla="*/ 2 w 23"/>
                <a:gd name="T3" fmla="*/ 1 h 14"/>
                <a:gd name="T4" fmla="*/ 0 w 23"/>
                <a:gd name="T5" fmla="*/ 2 h 14"/>
                <a:gd name="T6" fmla="*/ 9 w 23"/>
                <a:gd name="T7" fmla="*/ 10 h 14"/>
                <a:gd name="T8" fmla="*/ 22 w 23"/>
                <a:gd name="T9" fmla="*/ 12 h 14"/>
                <a:gd name="T10" fmla="*/ 21 w 23"/>
                <a:gd name="T11" fmla="*/ 11 h 14"/>
                <a:gd name="T12" fmla="*/ 10 w 23"/>
                <a:gd name="T13" fmla="*/ 8 h 14"/>
                <a:gd name="T14" fmla="*/ 2 w 23"/>
                <a:gd name="T15" fmla="*/ 1 h 14"/>
                <a:gd name="T16" fmla="*/ 1 w 23"/>
                <a:gd name="T17" fmla="*/ 2 h 14"/>
                <a:gd name="T18" fmla="*/ 6 w 23"/>
                <a:gd name="T19" fmla="*/ 9 h 14"/>
                <a:gd name="T20" fmla="*/ 7 w 23"/>
                <a:gd name="T21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14">
                  <a:moveTo>
                    <a:pt x="7" y="8"/>
                  </a:moveTo>
                  <a:cubicBezTo>
                    <a:pt x="6" y="6"/>
                    <a:pt x="4" y="3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2" y="5"/>
                    <a:pt x="6" y="8"/>
                    <a:pt x="9" y="10"/>
                  </a:cubicBezTo>
                  <a:cubicBezTo>
                    <a:pt x="13" y="12"/>
                    <a:pt x="18" y="14"/>
                    <a:pt x="22" y="12"/>
                  </a:cubicBezTo>
                  <a:cubicBezTo>
                    <a:pt x="23" y="12"/>
                    <a:pt x="22" y="10"/>
                    <a:pt x="21" y="11"/>
                  </a:cubicBezTo>
                  <a:cubicBezTo>
                    <a:pt x="18" y="12"/>
                    <a:pt x="14" y="10"/>
                    <a:pt x="10" y="8"/>
                  </a:cubicBezTo>
                  <a:cubicBezTo>
                    <a:pt x="8" y="7"/>
                    <a:pt x="3" y="4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3" y="4"/>
                    <a:pt x="4" y="7"/>
                    <a:pt x="6" y="9"/>
                  </a:cubicBezTo>
                  <a:cubicBezTo>
                    <a:pt x="6" y="11"/>
                    <a:pt x="8" y="9"/>
                    <a:pt x="7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8" name="Freeform 642"/>
            <p:cNvSpPr/>
            <p:nvPr/>
          </p:nvSpPr>
          <p:spPr bwMode="auto">
            <a:xfrm>
              <a:off x="1058" y="3083"/>
              <a:ext cx="125" cy="62"/>
            </a:xfrm>
            <a:custGeom>
              <a:avLst/>
              <a:gdLst>
                <a:gd name="T0" fmla="*/ 2 w 97"/>
                <a:gd name="T1" fmla="*/ 47 h 48"/>
                <a:gd name="T2" fmla="*/ 10 w 97"/>
                <a:gd name="T3" fmla="*/ 27 h 48"/>
                <a:gd name="T4" fmla="*/ 37 w 97"/>
                <a:gd name="T5" fmla="*/ 18 h 48"/>
                <a:gd name="T6" fmla="*/ 67 w 97"/>
                <a:gd name="T7" fmla="*/ 14 h 48"/>
                <a:gd name="T8" fmla="*/ 95 w 97"/>
                <a:gd name="T9" fmla="*/ 2 h 48"/>
                <a:gd name="T10" fmla="*/ 94 w 97"/>
                <a:gd name="T11" fmla="*/ 0 h 48"/>
                <a:gd name="T12" fmla="*/ 70 w 97"/>
                <a:gd name="T13" fmla="*/ 10 h 48"/>
                <a:gd name="T14" fmla="*/ 36 w 97"/>
                <a:gd name="T15" fmla="*/ 17 h 48"/>
                <a:gd name="T16" fmla="*/ 36 w 97"/>
                <a:gd name="T17" fmla="*/ 19 h 48"/>
                <a:gd name="T18" fmla="*/ 72 w 97"/>
                <a:gd name="T19" fmla="*/ 12 h 48"/>
                <a:gd name="T20" fmla="*/ 96 w 97"/>
                <a:gd name="T21" fmla="*/ 2 h 48"/>
                <a:gd name="T22" fmla="*/ 95 w 97"/>
                <a:gd name="T23" fmla="*/ 0 h 48"/>
                <a:gd name="T24" fmla="*/ 81 w 97"/>
                <a:gd name="T25" fmla="*/ 7 h 48"/>
                <a:gd name="T26" fmla="*/ 65 w 97"/>
                <a:gd name="T27" fmla="*/ 13 h 48"/>
                <a:gd name="T28" fmla="*/ 33 w 97"/>
                <a:gd name="T29" fmla="*/ 17 h 48"/>
                <a:gd name="T30" fmla="*/ 8 w 97"/>
                <a:gd name="T31" fmla="*/ 27 h 48"/>
                <a:gd name="T32" fmla="*/ 1 w 97"/>
                <a:gd name="T33" fmla="*/ 47 h 48"/>
                <a:gd name="T34" fmla="*/ 2 w 97"/>
                <a:gd name="T35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7" h="48">
                  <a:moveTo>
                    <a:pt x="2" y="47"/>
                  </a:moveTo>
                  <a:cubicBezTo>
                    <a:pt x="3" y="39"/>
                    <a:pt x="5" y="32"/>
                    <a:pt x="10" y="27"/>
                  </a:cubicBezTo>
                  <a:cubicBezTo>
                    <a:pt x="18" y="21"/>
                    <a:pt x="28" y="19"/>
                    <a:pt x="37" y="18"/>
                  </a:cubicBezTo>
                  <a:cubicBezTo>
                    <a:pt x="47" y="17"/>
                    <a:pt x="58" y="16"/>
                    <a:pt x="67" y="14"/>
                  </a:cubicBezTo>
                  <a:cubicBezTo>
                    <a:pt x="78" y="12"/>
                    <a:pt x="86" y="6"/>
                    <a:pt x="95" y="2"/>
                  </a:cubicBezTo>
                  <a:cubicBezTo>
                    <a:pt x="95" y="1"/>
                    <a:pt x="95" y="1"/>
                    <a:pt x="94" y="0"/>
                  </a:cubicBezTo>
                  <a:cubicBezTo>
                    <a:pt x="88" y="6"/>
                    <a:pt x="78" y="8"/>
                    <a:pt x="70" y="10"/>
                  </a:cubicBezTo>
                  <a:cubicBezTo>
                    <a:pt x="58" y="13"/>
                    <a:pt x="47" y="15"/>
                    <a:pt x="36" y="17"/>
                  </a:cubicBezTo>
                  <a:cubicBezTo>
                    <a:pt x="35" y="18"/>
                    <a:pt x="35" y="20"/>
                    <a:pt x="36" y="19"/>
                  </a:cubicBezTo>
                  <a:cubicBezTo>
                    <a:pt x="48" y="17"/>
                    <a:pt x="60" y="15"/>
                    <a:pt x="72" y="12"/>
                  </a:cubicBezTo>
                  <a:cubicBezTo>
                    <a:pt x="80" y="9"/>
                    <a:pt x="89" y="7"/>
                    <a:pt x="96" y="2"/>
                  </a:cubicBezTo>
                  <a:cubicBezTo>
                    <a:pt x="97" y="1"/>
                    <a:pt x="95" y="0"/>
                    <a:pt x="95" y="0"/>
                  </a:cubicBezTo>
                  <a:cubicBezTo>
                    <a:pt x="90" y="3"/>
                    <a:pt x="85" y="5"/>
                    <a:pt x="81" y="7"/>
                  </a:cubicBezTo>
                  <a:cubicBezTo>
                    <a:pt x="76" y="10"/>
                    <a:pt x="70" y="12"/>
                    <a:pt x="65" y="13"/>
                  </a:cubicBezTo>
                  <a:cubicBezTo>
                    <a:pt x="54" y="15"/>
                    <a:pt x="43" y="15"/>
                    <a:pt x="33" y="17"/>
                  </a:cubicBezTo>
                  <a:cubicBezTo>
                    <a:pt x="24" y="18"/>
                    <a:pt x="14" y="20"/>
                    <a:pt x="8" y="27"/>
                  </a:cubicBezTo>
                  <a:cubicBezTo>
                    <a:pt x="3" y="32"/>
                    <a:pt x="2" y="40"/>
                    <a:pt x="1" y="47"/>
                  </a:cubicBezTo>
                  <a:cubicBezTo>
                    <a:pt x="0" y="48"/>
                    <a:pt x="2" y="48"/>
                    <a:pt x="2" y="4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9" name="Freeform 643"/>
            <p:cNvSpPr/>
            <p:nvPr/>
          </p:nvSpPr>
          <p:spPr bwMode="auto">
            <a:xfrm>
              <a:off x="1150" y="3068"/>
              <a:ext cx="20" cy="38"/>
            </a:xfrm>
            <a:custGeom>
              <a:avLst/>
              <a:gdLst>
                <a:gd name="T0" fmla="*/ 3 w 16"/>
                <a:gd name="T1" fmla="*/ 11 h 30"/>
                <a:gd name="T2" fmla="*/ 6 w 16"/>
                <a:gd name="T3" fmla="*/ 2 h 30"/>
                <a:gd name="T4" fmla="*/ 5 w 16"/>
                <a:gd name="T5" fmla="*/ 1 h 30"/>
                <a:gd name="T6" fmla="*/ 4 w 16"/>
                <a:gd name="T7" fmla="*/ 12 h 30"/>
                <a:gd name="T8" fmla="*/ 1 w 16"/>
                <a:gd name="T9" fmla="*/ 22 h 30"/>
                <a:gd name="T10" fmla="*/ 1 w 16"/>
                <a:gd name="T11" fmla="*/ 23 h 30"/>
                <a:gd name="T12" fmla="*/ 14 w 16"/>
                <a:gd name="T13" fmla="*/ 30 h 30"/>
                <a:gd name="T14" fmla="*/ 14 w 16"/>
                <a:gd name="T15" fmla="*/ 28 h 30"/>
                <a:gd name="T16" fmla="*/ 2 w 16"/>
                <a:gd name="T17" fmla="*/ 22 h 30"/>
                <a:gd name="T18" fmla="*/ 2 w 16"/>
                <a:gd name="T19" fmla="*/ 23 h 30"/>
                <a:gd name="T20" fmla="*/ 7 w 16"/>
                <a:gd name="T21" fmla="*/ 12 h 30"/>
                <a:gd name="T22" fmla="*/ 7 w 16"/>
                <a:gd name="T23" fmla="*/ 1 h 30"/>
                <a:gd name="T24" fmla="*/ 5 w 16"/>
                <a:gd name="T25" fmla="*/ 1 h 30"/>
                <a:gd name="T26" fmla="*/ 1 w 16"/>
                <a:gd name="T27" fmla="*/ 11 h 30"/>
                <a:gd name="T28" fmla="*/ 3 w 16"/>
                <a:gd name="T29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" h="30">
                  <a:moveTo>
                    <a:pt x="3" y="11"/>
                  </a:moveTo>
                  <a:cubicBezTo>
                    <a:pt x="4" y="8"/>
                    <a:pt x="4" y="4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6" y="5"/>
                    <a:pt x="5" y="9"/>
                    <a:pt x="4" y="12"/>
                  </a:cubicBezTo>
                  <a:cubicBezTo>
                    <a:pt x="4" y="15"/>
                    <a:pt x="2" y="19"/>
                    <a:pt x="1" y="22"/>
                  </a:cubicBezTo>
                  <a:cubicBezTo>
                    <a:pt x="0" y="23"/>
                    <a:pt x="1" y="23"/>
                    <a:pt x="1" y="23"/>
                  </a:cubicBezTo>
                  <a:cubicBezTo>
                    <a:pt x="6" y="25"/>
                    <a:pt x="9" y="28"/>
                    <a:pt x="14" y="30"/>
                  </a:cubicBezTo>
                  <a:cubicBezTo>
                    <a:pt x="15" y="30"/>
                    <a:pt x="16" y="29"/>
                    <a:pt x="14" y="28"/>
                  </a:cubicBezTo>
                  <a:cubicBezTo>
                    <a:pt x="10" y="27"/>
                    <a:pt x="6" y="23"/>
                    <a:pt x="2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19"/>
                    <a:pt x="5" y="16"/>
                    <a:pt x="7" y="12"/>
                  </a:cubicBezTo>
                  <a:cubicBezTo>
                    <a:pt x="7" y="9"/>
                    <a:pt x="8" y="4"/>
                    <a:pt x="7" y="1"/>
                  </a:cubicBezTo>
                  <a:cubicBezTo>
                    <a:pt x="6" y="0"/>
                    <a:pt x="6" y="0"/>
                    <a:pt x="5" y="1"/>
                  </a:cubicBezTo>
                  <a:cubicBezTo>
                    <a:pt x="2" y="3"/>
                    <a:pt x="2" y="7"/>
                    <a:pt x="1" y="11"/>
                  </a:cubicBezTo>
                  <a:cubicBezTo>
                    <a:pt x="1" y="12"/>
                    <a:pt x="3" y="12"/>
                    <a:pt x="3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0" name="Freeform 644"/>
            <p:cNvSpPr/>
            <p:nvPr/>
          </p:nvSpPr>
          <p:spPr bwMode="auto">
            <a:xfrm>
              <a:off x="1051" y="3038"/>
              <a:ext cx="99" cy="106"/>
            </a:xfrm>
            <a:custGeom>
              <a:avLst/>
              <a:gdLst>
                <a:gd name="T0" fmla="*/ 10 w 76"/>
                <a:gd name="T1" fmla="*/ 63 h 82"/>
                <a:gd name="T2" fmla="*/ 19 w 76"/>
                <a:gd name="T3" fmla="*/ 44 h 82"/>
                <a:gd name="T4" fmla="*/ 33 w 76"/>
                <a:gd name="T5" fmla="*/ 31 h 82"/>
                <a:gd name="T6" fmla="*/ 56 w 76"/>
                <a:gd name="T7" fmla="*/ 20 h 82"/>
                <a:gd name="T8" fmla="*/ 66 w 76"/>
                <a:gd name="T9" fmla="*/ 12 h 82"/>
                <a:gd name="T10" fmla="*/ 75 w 76"/>
                <a:gd name="T11" fmla="*/ 2 h 82"/>
                <a:gd name="T12" fmla="*/ 74 w 76"/>
                <a:gd name="T13" fmla="*/ 1 h 82"/>
                <a:gd name="T14" fmla="*/ 63 w 76"/>
                <a:gd name="T15" fmla="*/ 11 h 82"/>
                <a:gd name="T16" fmla="*/ 50 w 76"/>
                <a:gd name="T17" fmla="*/ 18 h 82"/>
                <a:gd name="T18" fmla="*/ 33 w 76"/>
                <a:gd name="T19" fmla="*/ 26 h 82"/>
                <a:gd name="T20" fmla="*/ 19 w 76"/>
                <a:gd name="T21" fmla="*/ 33 h 82"/>
                <a:gd name="T22" fmla="*/ 1 w 76"/>
                <a:gd name="T23" fmla="*/ 79 h 82"/>
                <a:gd name="T24" fmla="*/ 1 w 76"/>
                <a:gd name="T25" fmla="*/ 80 h 82"/>
                <a:gd name="T26" fmla="*/ 2 w 76"/>
                <a:gd name="T27" fmla="*/ 81 h 82"/>
                <a:gd name="T28" fmla="*/ 22 w 76"/>
                <a:gd name="T29" fmla="*/ 34 h 82"/>
                <a:gd name="T30" fmla="*/ 37 w 76"/>
                <a:gd name="T31" fmla="*/ 26 h 82"/>
                <a:gd name="T32" fmla="*/ 53 w 76"/>
                <a:gd name="T33" fmla="*/ 18 h 82"/>
                <a:gd name="T34" fmla="*/ 75 w 76"/>
                <a:gd name="T35" fmla="*/ 2 h 82"/>
                <a:gd name="T36" fmla="*/ 74 w 76"/>
                <a:gd name="T37" fmla="*/ 1 h 82"/>
                <a:gd name="T38" fmla="*/ 65 w 76"/>
                <a:gd name="T39" fmla="*/ 10 h 82"/>
                <a:gd name="T40" fmla="*/ 53 w 76"/>
                <a:gd name="T41" fmla="*/ 18 h 82"/>
                <a:gd name="T42" fmla="*/ 30 w 76"/>
                <a:gd name="T43" fmla="*/ 30 h 82"/>
                <a:gd name="T44" fmla="*/ 17 w 76"/>
                <a:gd name="T45" fmla="*/ 43 h 82"/>
                <a:gd name="T46" fmla="*/ 8 w 76"/>
                <a:gd name="T47" fmla="*/ 63 h 82"/>
                <a:gd name="T48" fmla="*/ 10 w 76"/>
                <a:gd name="T49" fmla="*/ 6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6" h="82">
                  <a:moveTo>
                    <a:pt x="10" y="63"/>
                  </a:moveTo>
                  <a:cubicBezTo>
                    <a:pt x="12" y="57"/>
                    <a:pt x="15" y="50"/>
                    <a:pt x="19" y="44"/>
                  </a:cubicBezTo>
                  <a:cubicBezTo>
                    <a:pt x="22" y="39"/>
                    <a:pt x="27" y="34"/>
                    <a:pt x="33" y="31"/>
                  </a:cubicBezTo>
                  <a:cubicBezTo>
                    <a:pt x="40" y="26"/>
                    <a:pt x="48" y="23"/>
                    <a:pt x="56" y="20"/>
                  </a:cubicBezTo>
                  <a:cubicBezTo>
                    <a:pt x="59" y="17"/>
                    <a:pt x="63" y="15"/>
                    <a:pt x="66" y="12"/>
                  </a:cubicBezTo>
                  <a:cubicBezTo>
                    <a:pt x="69" y="9"/>
                    <a:pt x="72" y="5"/>
                    <a:pt x="75" y="2"/>
                  </a:cubicBezTo>
                  <a:cubicBezTo>
                    <a:pt x="75" y="2"/>
                    <a:pt x="74" y="2"/>
                    <a:pt x="74" y="1"/>
                  </a:cubicBezTo>
                  <a:cubicBezTo>
                    <a:pt x="71" y="5"/>
                    <a:pt x="67" y="8"/>
                    <a:pt x="63" y="11"/>
                  </a:cubicBezTo>
                  <a:cubicBezTo>
                    <a:pt x="59" y="14"/>
                    <a:pt x="54" y="16"/>
                    <a:pt x="50" y="18"/>
                  </a:cubicBezTo>
                  <a:cubicBezTo>
                    <a:pt x="44" y="20"/>
                    <a:pt x="39" y="23"/>
                    <a:pt x="33" y="26"/>
                  </a:cubicBezTo>
                  <a:cubicBezTo>
                    <a:pt x="29" y="28"/>
                    <a:pt x="24" y="30"/>
                    <a:pt x="19" y="33"/>
                  </a:cubicBezTo>
                  <a:cubicBezTo>
                    <a:pt x="6" y="45"/>
                    <a:pt x="6" y="63"/>
                    <a:pt x="1" y="79"/>
                  </a:cubicBezTo>
                  <a:cubicBezTo>
                    <a:pt x="1" y="79"/>
                    <a:pt x="1" y="80"/>
                    <a:pt x="1" y="80"/>
                  </a:cubicBezTo>
                  <a:cubicBezTo>
                    <a:pt x="0" y="81"/>
                    <a:pt x="2" y="82"/>
                    <a:pt x="2" y="81"/>
                  </a:cubicBezTo>
                  <a:cubicBezTo>
                    <a:pt x="8" y="65"/>
                    <a:pt x="7" y="45"/>
                    <a:pt x="22" y="34"/>
                  </a:cubicBezTo>
                  <a:cubicBezTo>
                    <a:pt x="26" y="31"/>
                    <a:pt x="32" y="28"/>
                    <a:pt x="37" y="26"/>
                  </a:cubicBezTo>
                  <a:cubicBezTo>
                    <a:pt x="42" y="23"/>
                    <a:pt x="48" y="21"/>
                    <a:pt x="53" y="18"/>
                  </a:cubicBezTo>
                  <a:cubicBezTo>
                    <a:pt x="61" y="15"/>
                    <a:pt x="71" y="10"/>
                    <a:pt x="75" y="2"/>
                  </a:cubicBezTo>
                  <a:cubicBezTo>
                    <a:pt x="76" y="1"/>
                    <a:pt x="75" y="0"/>
                    <a:pt x="74" y="1"/>
                  </a:cubicBezTo>
                  <a:cubicBezTo>
                    <a:pt x="71" y="4"/>
                    <a:pt x="68" y="7"/>
                    <a:pt x="65" y="10"/>
                  </a:cubicBezTo>
                  <a:cubicBezTo>
                    <a:pt x="62" y="14"/>
                    <a:pt x="58" y="16"/>
                    <a:pt x="53" y="18"/>
                  </a:cubicBezTo>
                  <a:cubicBezTo>
                    <a:pt x="46" y="22"/>
                    <a:pt x="38" y="25"/>
                    <a:pt x="30" y="30"/>
                  </a:cubicBezTo>
                  <a:cubicBezTo>
                    <a:pt x="25" y="33"/>
                    <a:pt x="21" y="38"/>
                    <a:pt x="17" y="43"/>
                  </a:cubicBezTo>
                  <a:cubicBezTo>
                    <a:pt x="13" y="49"/>
                    <a:pt x="11" y="56"/>
                    <a:pt x="8" y="63"/>
                  </a:cubicBezTo>
                  <a:cubicBezTo>
                    <a:pt x="8" y="64"/>
                    <a:pt x="10" y="65"/>
                    <a:pt x="10" y="6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1" name="Freeform 645"/>
            <p:cNvSpPr/>
            <p:nvPr/>
          </p:nvSpPr>
          <p:spPr bwMode="auto">
            <a:xfrm>
              <a:off x="918" y="3028"/>
              <a:ext cx="119" cy="107"/>
            </a:xfrm>
            <a:custGeom>
              <a:avLst/>
              <a:gdLst>
                <a:gd name="T0" fmla="*/ 91 w 92"/>
                <a:gd name="T1" fmla="*/ 82 h 83"/>
                <a:gd name="T2" fmla="*/ 89 w 92"/>
                <a:gd name="T3" fmla="*/ 59 h 83"/>
                <a:gd name="T4" fmla="*/ 77 w 92"/>
                <a:gd name="T5" fmla="*/ 44 h 83"/>
                <a:gd name="T6" fmla="*/ 56 w 92"/>
                <a:gd name="T7" fmla="*/ 36 h 83"/>
                <a:gd name="T8" fmla="*/ 44 w 92"/>
                <a:gd name="T9" fmla="*/ 34 h 83"/>
                <a:gd name="T10" fmla="*/ 30 w 92"/>
                <a:gd name="T11" fmla="*/ 28 h 83"/>
                <a:gd name="T12" fmla="*/ 1 w 92"/>
                <a:gd name="T13" fmla="*/ 1 h 83"/>
                <a:gd name="T14" fmla="*/ 0 w 92"/>
                <a:gd name="T15" fmla="*/ 2 h 83"/>
                <a:gd name="T16" fmla="*/ 25 w 92"/>
                <a:gd name="T17" fmla="*/ 25 h 83"/>
                <a:gd name="T18" fmla="*/ 26 w 92"/>
                <a:gd name="T19" fmla="*/ 24 h 83"/>
                <a:gd name="T20" fmla="*/ 23 w 92"/>
                <a:gd name="T21" fmla="*/ 6 h 83"/>
                <a:gd name="T22" fmla="*/ 21 w 92"/>
                <a:gd name="T23" fmla="*/ 6 h 83"/>
                <a:gd name="T24" fmla="*/ 27 w 92"/>
                <a:gd name="T25" fmla="*/ 27 h 83"/>
                <a:gd name="T26" fmla="*/ 26 w 92"/>
                <a:gd name="T27" fmla="*/ 29 h 83"/>
                <a:gd name="T28" fmla="*/ 19 w 92"/>
                <a:gd name="T29" fmla="*/ 30 h 83"/>
                <a:gd name="T30" fmla="*/ 5 w 92"/>
                <a:gd name="T31" fmla="*/ 36 h 83"/>
                <a:gd name="T32" fmla="*/ 6 w 92"/>
                <a:gd name="T33" fmla="*/ 38 h 83"/>
                <a:gd name="T34" fmla="*/ 15 w 92"/>
                <a:gd name="T35" fmla="*/ 32 h 83"/>
                <a:gd name="T36" fmla="*/ 15 w 92"/>
                <a:gd name="T37" fmla="*/ 30 h 83"/>
                <a:gd name="T38" fmla="*/ 5 w 92"/>
                <a:gd name="T39" fmla="*/ 36 h 83"/>
                <a:gd name="T40" fmla="*/ 6 w 92"/>
                <a:gd name="T41" fmla="*/ 38 h 83"/>
                <a:gd name="T42" fmla="*/ 15 w 92"/>
                <a:gd name="T43" fmla="*/ 33 h 83"/>
                <a:gd name="T44" fmla="*/ 22 w 92"/>
                <a:gd name="T45" fmla="*/ 32 h 83"/>
                <a:gd name="T46" fmla="*/ 29 w 92"/>
                <a:gd name="T47" fmla="*/ 28 h 83"/>
                <a:gd name="T48" fmla="*/ 27 w 92"/>
                <a:gd name="T49" fmla="*/ 16 h 83"/>
                <a:gd name="T50" fmla="*/ 23 w 92"/>
                <a:gd name="T51" fmla="*/ 5 h 83"/>
                <a:gd name="T52" fmla="*/ 21 w 92"/>
                <a:gd name="T53" fmla="*/ 6 h 83"/>
                <a:gd name="T54" fmla="*/ 24 w 92"/>
                <a:gd name="T55" fmla="*/ 24 h 83"/>
                <a:gd name="T56" fmla="*/ 25 w 92"/>
                <a:gd name="T57" fmla="*/ 23 h 83"/>
                <a:gd name="T58" fmla="*/ 1 w 92"/>
                <a:gd name="T59" fmla="*/ 1 h 83"/>
                <a:gd name="T60" fmla="*/ 0 w 92"/>
                <a:gd name="T61" fmla="*/ 2 h 83"/>
                <a:gd name="T62" fmla="*/ 42 w 92"/>
                <a:gd name="T63" fmla="*/ 35 h 83"/>
                <a:gd name="T64" fmla="*/ 55 w 92"/>
                <a:gd name="T65" fmla="*/ 38 h 83"/>
                <a:gd name="T66" fmla="*/ 66 w 92"/>
                <a:gd name="T67" fmla="*/ 41 h 83"/>
                <a:gd name="T68" fmla="*/ 83 w 92"/>
                <a:gd name="T69" fmla="*/ 53 h 83"/>
                <a:gd name="T70" fmla="*/ 89 w 92"/>
                <a:gd name="T71" fmla="*/ 82 h 83"/>
                <a:gd name="T72" fmla="*/ 91 w 92"/>
                <a:gd name="T73" fmla="*/ 8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2" h="83">
                  <a:moveTo>
                    <a:pt x="91" y="82"/>
                  </a:moveTo>
                  <a:cubicBezTo>
                    <a:pt x="92" y="75"/>
                    <a:pt x="92" y="67"/>
                    <a:pt x="89" y="59"/>
                  </a:cubicBezTo>
                  <a:cubicBezTo>
                    <a:pt x="87" y="53"/>
                    <a:pt x="82" y="48"/>
                    <a:pt x="77" y="44"/>
                  </a:cubicBezTo>
                  <a:cubicBezTo>
                    <a:pt x="71" y="40"/>
                    <a:pt x="64" y="38"/>
                    <a:pt x="56" y="36"/>
                  </a:cubicBezTo>
                  <a:cubicBezTo>
                    <a:pt x="52" y="35"/>
                    <a:pt x="48" y="35"/>
                    <a:pt x="44" y="34"/>
                  </a:cubicBezTo>
                  <a:cubicBezTo>
                    <a:pt x="39" y="32"/>
                    <a:pt x="34" y="31"/>
                    <a:pt x="30" y="28"/>
                  </a:cubicBezTo>
                  <a:cubicBezTo>
                    <a:pt x="18" y="22"/>
                    <a:pt x="7" y="13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7" y="11"/>
                    <a:pt x="14" y="20"/>
                    <a:pt x="25" y="25"/>
                  </a:cubicBezTo>
                  <a:cubicBezTo>
                    <a:pt x="25" y="25"/>
                    <a:pt x="26" y="25"/>
                    <a:pt x="26" y="24"/>
                  </a:cubicBezTo>
                  <a:cubicBezTo>
                    <a:pt x="27" y="18"/>
                    <a:pt x="22" y="12"/>
                    <a:pt x="23" y="6"/>
                  </a:cubicBezTo>
                  <a:cubicBezTo>
                    <a:pt x="23" y="6"/>
                    <a:pt x="22" y="6"/>
                    <a:pt x="21" y="6"/>
                  </a:cubicBezTo>
                  <a:cubicBezTo>
                    <a:pt x="24" y="13"/>
                    <a:pt x="27" y="20"/>
                    <a:pt x="27" y="27"/>
                  </a:cubicBezTo>
                  <a:cubicBezTo>
                    <a:pt x="27" y="28"/>
                    <a:pt x="27" y="29"/>
                    <a:pt x="26" y="29"/>
                  </a:cubicBezTo>
                  <a:cubicBezTo>
                    <a:pt x="24" y="30"/>
                    <a:pt x="22" y="30"/>
                    <a:pt x="19" y="30"/>
                  </a:cubicBezTo>
                  <a:cubicBezTo>
                    <a:pt x="14" y="31"/>
                    <a:pt x="9" y="33"/>
                    <a:pt x="5" y="36"/>
                  </a:cubicBezTo>
                  <a:cubicBezTo>
                    <a:pt x="5" y="37"/>
                    <a:pt x="5" y="37"/>
                    <a:pt x="6" y="38"/>
                  </a:cubicBezTo>
                  <a:cubicBezTo>
                    <a:pt x="9" y="36"/>
                    <a:pt x="12" y="33"/>
                    <a:pt x="15" y="32"/>
                  </a:cubicBezTo>
                  <a:cubicBezTo>
                    <a:pt x="16" y="31"/>
                    <a:pt x="16" y="29"/>
                    <a:pt x="15" y="30"/>
                  </a:cubicBezTo>
                  <a:cubicBezTo>
                    <a:pt x="11" y="31"/>
                    <a:pt x="8" y="34"/>
                    <a:pt x="5" y="36"/>
                  </a:cubicBezTo>
                  <a:cubicBezTo>
                    <a:pt x="4" y="37"/>
                    <a:pt x="5" y="38"/>
                    <a:pt x="6" y="38"/>
                  </a:cubicBezTo>
                  <a:cubicBezTo>
                    <a:pt x="8" y="36"/>
                    <a:pt x="11" y="34"/>
                    <a:pt x="15" y="33"/>
                  </a:cubicBezTo>
                  <a:cubicBezTo>
                    <a:pt x="17" y="32"/>
                    <a:pt x="19" y="32"/>
                    <a:pt x="22" y="32"/>
                  </a:cubicBezTo>
                  <a:cubicBezTo>
                    <a:pt x="25" y="32"/>
                    <a:pt x="29" y="32"/>
                    <a:pt x="29" y="28"/>
                  </a:cubicBezTo>
                  <a:cubicBezTo>
                    <a:pt x="29" y="24"/>
                    <a:pt x="28" y="20"/>
                    <a:pt x="27" y="16"/>
                  </a:cubicBezTo>
                  <a:cubicBezTo>
                    <a:pt x="26" y="13"/>
                    <a:pt x="24" y="9"/>
                    <a:pt x="23" y="5"/>
                  </a:cubicBezTo>
                  <a:cubicBezTo>
                    <a:pt x="23" y="4"/>
                    <a:pt x="21" y="5"/>
                    <a:pt x="21" y="6"/>
                  </a:cubicBezTo>
                  <a:cubicBezTo>
                    <a:pt x="21" y="12"/>
                    <a:pt x="25" y="18"/>
                    <a:pt x="24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15" y="18"/>
                    <a:pt x="8" y="9"/>
                    <a:pt x="1" y="1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8" y="19"/>
                    <a:pt x="25" y="30"/>
                    <a:pt x="42" y="35"/>
                  </a:cubicBezTo>
                  <a:cubicBezTo>
                    <a:pt x="46" y="36"/>
                    <a:pt x="51" y="37"/>
                    <a:pt x="55" y="38"/>
                  </a:cubicBezTo>
                  <a:cubicBezTo>
                    <a:pt x="59" y="39"/>
                    <a:pt x="63" y="40"/>
                    <a:pt x="66" y="41"/>
                  </a:cubicBezTo>
                  <a:cubicBezTo>
                    <a:pt x="73" y="44"/>
                    <a:pt x="79" y="47"/>
                    <a:pt x="83" y="53"/>
                  </a:cubicBezTo>
                  <a:cubicBezTo>
                    <a:pt x="90" y="61"/>
                    <a:pt x="90" y="72"/>
                    <a:pt x="89" y="82"/>
                  </a:cubicBezTo>
                  <a:cubicBezTo>
                    <a:pt x="89" y="83"/>
                    <a:pt x="90" y="83"/>
                    <a:pt x="91" y="8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2" name="Freeform 646"/>
            <p:cNvSpPr/>
            <p:nvPr/>
          </p:nvSpPr>
          <p:spPr bwMode="auto">
            <a:xfrm>
              <a:off x="965" y="3055"/>
              <a:ext cx="38" cy="45"/>
            </a:xfrm>
            <a:custGeom>
              <a:avLst/>
              <a:gdLst>
                <a:gd name="T0" fmla="*/ 29 w 30"/>
                <a:gd name="T1" fmla="*/ 20 h 35"/>
                <a:gd name="T2" fmla="*/ 14 w 30"/>
                <a:gd name="T3" fmla="*/ 25 h 35"/>
                <a:gd name="T4" fmla="*/ 1 w 30"/>
                <a:gd name="T5" fmla="*/ 33 h 35"/>
                <a:gd name="T6" fmla="*/ 2 w 30"/>
                <a:gd name="T7" fmla="*/ 35 h 35"/>
                <a:gd name="T8" fmla="*/ 15 w 30"/>
                <a:gd name="T9" fmla="*/ 28 h 35"/>
                <a:gd name="T10" fmla="*/ 21 w 30"/>
                <a:gd name="T11" fmla="*/ 24 h 35"/>
                <a:gd name="T12" fmla="*/ 26 w 30"/>
                <a:gd name="T13" fmla="*/ 20 h 35"/>
                <a:gd name="T14" fmla="*/ 29 w 30"/>
                <a:gd name="T15" fmla="*/ 13 h 35"/>
                <a:gd name="T16" fmla="*/ 25 w 30"/>
                <a:gd name="T17" fmla="*/ 1 h 35"/>
                <a:gd name="T18" fmla="*/ 23 w 30"/>
                <a:gd name="T19" fmla="*/ 1 h 35"/>
                <a:gd name="T20" fmla="*/ 23 w 30"/>
                <a:gd name="T21" fmla="*/ 7 h 35"/>
                <a:gd name="T22" fmla="*/ 25 w 30"/>
                <a:gd name="T23" fmla="*/ 7 h 35"/>
                <a:gd name="T24" fmla="*/ 25 w 30"/>
                <a:gd name="T25" fmla="*/ 2 h 35"/>
                <a:gd name="T26" fmla="*/ 23 w 30"/>
                <a:gd name="T27" fmla="*/ 2 h 35"/>
                <a:gd name="T28" fmla="*/ 27 w 30"/>
                <a:gd name="T29" fmla="*/ 12 h 35"/>
                <a:gd name="T30" fmla="*/ 26 w 30"/>
                <a:gd name="T31" fmla="*/ 17 h 35"/>
                <a:gd name="T32" fmla="*/ 24 w 30"/>
                <a:gd name="T33" fmla="*/ 19 h 35"/>
                <a:gd name="T34" fmla="*/ 13 w 30"/>
                <a:gd name="T35" fmla="*/ 26 h 35"/>
                <a:gd name="T36" fmla="*/ 1 w 30"/>
                <a:gd name="T37" fmla="*/ 33 h 35"/>
                <a:gd name="T38" fmla="*/ 2 w 30"/>
                <a:gd name="T39" fmla="*/ 35 h 35"/>
                <a:gd name="T40" fmla="*/ 29 w 30"/>
                <a:gd name="T41" fmla="*/ 22 h 35"/>
                <a:gd name="T42" fmla="*/ 29 w 30"/>
                <a:gd name="T43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0" h="35">
                  <a:moveTo>
                    <a:pt x="29" y="20"/>
                  </a:moveTo>
                  <a:cubicBezTo>
                    <a:pt x="23" y="19"/>
                    <a:pt x="19" y="21"/>
                    <a:pt x="14" y="25"/>
                  </a:cubicBezTo>
                  <a:cubicBezTo>
                    <a:pt x="10" y="27"/>
                    <a:pt x="6" y="31"/>
                    <a:pt x="1" y="33"/>
                  </a:cubicBezTo>
                  <a:cubicBezTo>
                    <a:pt x="2" y="34"/>
                    <a:pt x="2" y="34"/>
                    <a:pt x="2" y="35"/>
                  </a:cubicBezTo>
                  <a:cubicBezTo>
                    <a:pt x="6" y="32"/>
                    <a:pt x="11" y="30"/>
                    <a:pt x="15" y="28"/>
                  </a:cubicBezTo>
                  <a:cubicBezTo>
                    <a:pt x="17" y="26"/>
                    <a:pt x="19" y="25"/>
                    <a:pt x="21" y="24"/>
                  </a:cubicBezTo>
                  <a:cubicBezTo>
                    <a:pt x="23" y="22"/>
                    <a:pt x="25" y="21"/>
                    <a:pt x="26" y="20"/>
                  </a:cubicBezTo>
                  <a:cubicBezTo>
                    <a:pt x="29" y="18"/>
                    <a:pt x="29" y="15"/>
                    <a:pt x="29" y="13"/>
                  </a:cubicBezTo>
                  <a:cubicBezTo>
                    <a:pt x="28" y="9"/>
                    <a:pt x="26" y="5"/>
                    <a:pt x="25" y="1"/>
                  </a:cubicBezTo>
                  <a:cubicBezTo>
                    <a:pt x="25" y="0"/>
                    <a:pt x="24" y="0"/>
                    <a:pt x="23" y="1"/>
                  </a:cubicBezTo>
                  <a:cubicBezTo>
                    <a:pt x="23" y="3"/>
                    <a:pt x="23" y="5"/>
                    <a:pt x="23" y="7"/>
                  </a:cubicBezTo>
                  <a:cubicBezTo>
                    <a:pt x="23" y="8"/>
                    <a:pt x="25" y="8"/>
                    <a:pt x="25" y="7"/>
                  </a:cubicBezTo>
                  <a:cubicBezTo>
                    <a:pt x="25" y="5"/>
                    <a:pt x="25" y="3"/>
                    <a:pt x="25" y="2"/>
                  </a:cubicBezTo>
                  <a:cubicBezTo>
                    <a:pt x="25" y="2"/>
                    <a:pt x="24" y="2"/>
                    <a:pt x="23" y="2"/>
                  </a:cubicBezTo>
                  <a:cubicBezTo>
                    <a:pt x="24" y="5"/>
                    <a:pt x="26" y="8"/>
                    <a:pt x="27" y="12"/>
                  </a:cubicBezTo>
                  <a:cubicBezTo>
                    <a:pt x="27" y="14"/>
                    <a:pt x="27" y="16"/>
                    <a:pt x="26" y="17"/>
                  </a:cubicBezTo>
                  <a:cubicBezTo>
                    <a:pt x="26" y="18"/>
                    <a:pt x="24" y="19"/>
                    <a:pt x="24" y="19"/>
                  </a:cubicBezTo>
                  <a:cubicBezTo>
                    <a:pt x="20" y="22"/>
                    <a:pt x="17" y="24"/>
                    <a:pt x="13" y="26"/>
                  </a:cubicBezTo>
                  <a:cubicBezTo>
                    <a:pt x="9" y="29"/>
                    <a:pt x="5" y="31"/>
                    <a:pt x="1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11" y="31"/>
                    <a:pt x="18" y="21"/>
                    <a:pt x="29" y="22"/>
                  </a:cubicBezTo>
                  <a:cubicBezTo>
                    <a:pt x="30" y="22"/>
                    <a:pt x="30" y="20"/>
                    <a:pt x="29" y="2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3" name="Freeform 647"/>
            <p:cNvSpPr/>
            <p:nvPr/>
          </p:nvSpPr>
          <p:spPr bwMode="auto">
            <a:xfrm>
              <a:off x="1075" y="3079"/>
              <a:ext cx="3" cy="3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0 h 2"/>
                <a:gd name="T4" fmla="*/ 1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3" y="2"/>
                    <a:pt x="3" y="0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4" name="Freeform 648"/>
            <p:cNvSpPr/>
            <p:nvPr/>
          </p:nvSpPr>
          <p:spPr bwMode="auto">
            <a:xfrm>
              <a:off x="1059" y="3002"/>
              <a:ext cx="54" cy="120"/>
            </a:xfrm>
            <a:custGeom>
              <a:avLst/>
              <a:gdLst>
                <a:gd name="T0" fmla="*/ 11 w 42"/>
                <a:gd name="T1" fmla="*/ 62 h 93"/>
                <a:gd name="T2" fmla="*/ 9 w 42"/>
                <a:gd name="T3" fmla="*/ 66 h 93"/>
                <a:gd name="T4" fmla="*/ 11 w 42"/>
                <a:gd name="T5" fmla="*/ 66 h 93"/>
                <a:gd name="T6" fmla="*/ 20 w 42"/>
                <a:gd name="T7" fmla="*/ 33 h 93"/>
                <a:gd name="T8" fmla="*/ 41 w 42"/>
                <a:gd name="T9" fmla="*/ 1 h 93"/>
                <a:gd name="T10" fmla="*/ 40 w 42"/>
                <a:gd name="T11" fmla="*/ 1 h 93"/>
                <a:gd name="T12" fmla="*/ 31 w 42"/>
                <a:gd name="T13" fmla="*/ 22 h 93"/>
                <a:gd name="T14" fmla="*/ 16 w 42"/>
                <a:gd name="T15" fmla="*/ 42 h 93"/>
                <a:gd name="T16" fmla="*/ 6 w 42"/>
                <a:gd name="T17" fmla="*/ 64 h 93"/>
                <a:gd name="T18" fmla="*/ 0 w 42"/>
                <a:gd name="T19" fmla="*/ 91 h 93"/>
                <a:gd name="T20" fmla="*/ 2 w 42"/>
                <a:gd name="T21" fmla="*/ 91 h 93"/>
                <a:gd name="T22" fmla="*/ 8 w 42"/>
                <a:gd name="T23" fmla="*/ 65 h 93"/>
                <a:gd name="T24" fmla="*/ 19 w 42"/>
                <a:gd name="T25" fmla="*/ 41 h 93"/>
                <a:gd name="T26" fmla="*/ 33 w 42"/>
                <a:gd name="T27" fmla="*/ 22 h 93"/>
                <a:gd name="T28" fmla="*/ 42 w 42"/>
                <a:gd name="T29" fmla="*/ 1 h 93"/>
                <a:gd name="T30" fmla="*/ 40 w 42"/>
                <a:gd name="T31" fmla="*/ 1 h 93"/>
                <a:gd name="T32" fmla="*/ 18 w 42"/>
                <a:gd name="T33" fmla="*/ 33 h 93"/>
                <a:gd name="T34" fmla="*/ 9 w 42"/>
                <a:gd name="T35" fmla="*/ 66 h 93"/>
                <a:gd name="T36" fmla="*/ 10 w 42"/>
                <a:gd name="T37" fmla="*/ 67 h 93"/>
                <a:gd name="T38" fmla="*/ 13 w 42"/>
                <a:gd name="T39" fmla="*/ 63 h 93"/>
                <a:gd name="T40" fmla="*/ 11 w 42"/>
                <a:gd name="T41" fmla="*/ 6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93">
                  <a:moveTo>
                    <a:pt x="11" y="62"/>
                  </a:moveTo>
                  <a:cubicBezTo>
                    <a:pt x="11" y="63"/>
                    <a:pt x="10" y="64"/>
                    <a:pt x="9" y="66"/>
                  </a:cubicBezTo>
                  <a:cubicBezTo>
                    <a:pt x="10" y="66"/>
                    <a:pt x="10" y="66"/>
                    <a:pt x="11" y="66"/>
                  </a:cubicBezTo>
                  <a:cubicBezTo>
                    <a:pt x="10" y="55"/>
                    <a:pt x="14" y="43"/>
                    <a:pt x="20" y="33"/>
                  </a:cubicBezTo>
                  <a:cubicBezTo>
                    <a:pt x="27" y="22"/>
                    <a:pt x="36" y="13"/>
                    <a:pt x="41" y="1"/>
                  </a:cubicBezTo>
                  <a:cubicBezTo>
                    <a:pt x="41" y="1"/>
                    <a:pt x="40" y="1"/>
                    <a:pt x="40" y="1"/>
                  </a:cubicBezTo>
                  <a:cubicBezTo>
                    <a:pt x="40" y="9"/>
                    <a:pt x="35" y="16"/>
                    <a:pt x="31" y="22"/>
                  </a:cubicBezTo>
                  <a:cubicBezTo>
                    <a:pt x="26" y="29"/>
                    <a:pt x="21" y="35"/>
                    <a:pt x="16" y="42"/>
                  </a:cubicBezTo>
                  <a:cubicBezTo>
                    <a:pt x="12" y="48"/>
                    <a:pt x="8" y="56"/>
                    <a:pt x="6" y="64"/>
                  </a:cubicBezTo>
                  <a:cubicBezTo>
                    <a:pt x="3" y="73"/>
                    <a:pt x="3" y="82"/>
                    <a:pt x="0" y="91"/>
                  </a:cubicBezTo>
                  <a:cubicBezTo>
                    <a:pt x="0" y="92"/>
                    <a:pt x="2" y="93"/>
                    <a:pt x="2" y="91"/>
                  </a:cubicBezTo>
                  <a:cubicBezTo>
                    <a:pt x="5" y="82"/>
                    <a:pt x="5" y="73"/>
                    <a:pt x="8" y="65"/>
                  </a:cubicBezTo>
                  <a:cubicBezTo>
                    <a:pt x="10" y="56"/>
                    <a:pt x="14" y="48"/>
                    <a:pt x="19" y="41"/>
                  </a:cubicBezTo>
                  <a:cubicBezTo>
                    <a:pt x="23" y="35"/>
                    <a:pt x="29" y="29"/>
                    <a:pt x="33" y="22"/>
                  </a:cubicBezTo>
                  <a:cubicBezTo>
                    <a:pt x="37" y="16"/>
                    <a:pt x="41" y="9"/>
                    <a:pt x="42" y="1"/>
                  </a:cubicBezTo>
                  <a:cubicBezTo>
                    <a:pt x="42" y="0"/>
                    <a:pt x="40" y="0"/>
                    <a:pt x="40" y="1"/>
                  </a:cubicBezTo>
                  <a:cubicBezTo>
                    <a:pt x="34" y="12"/>
                    <a:pt x="25" y="22"/>
                    <a:pt x="18" y="33"/>
                  </a:cubicBezTo>
                  <a:cubicBezTo>
                    <a:pt x="12" y="42"/>
                    <a:pt x="8" y="55"/>
                    <a:pt x="9" y="66"/>
                  </a:cubicBezTo>
                  <a:cubicBezTo>
                    <a:pt x="9" y="67"/>
                    <a:pt x="10" y="67"/>
                    <a:pt x="10" y="67"/>
                  </a:cubicBezTo>
                  <a:cubicBezTo>
                    <a:pt x="11" y="66"/>
                    <a:pt x="12" y="64"/>
                    <a:pt x="13" y="63"/>
                  </a:cubicBezTo>
                  <a:cubicBezTo>
                    <a:pt x="13" y="62"/>
                    <a:pt x="12" y="61"/>
                    <a:pt x="11" y="6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5" name="Freeform 649"/>
            <p:cNvSpPr/>
            <p:nvPr/>
          </p:nvSpPr>
          <p:spPr bwMode="auto">
            <a:xfrm>
              <a:off x="996" y="2978"/>
              <a:ext cx="55" cy="152"/>
            </a:xfrm>
            <a:custGeom>
              <a:avLst/>
              <a:gdLst>
                <a:gd name="T0" fmla="*/ 36 w 43"/>
                <a:gd name="T1" fmla="*/ 116 h 117"/>
                <a:gd name="T2" fmla="*/ 42 w 43"/>
                <a:gd name="T3" fmla="*/ 88 h 117"/>
                <a:gd name="T4" fmla="*/ 39 w 43"/>
                <a:gd name="T5" fmla="*/ 61 h 117"/>
                <a:gd name="T6" fmla="*/ 26 w 43"/>
                <a:gd name="T7" fmla="*/ 33 h 117"/>
                <a:gd name="T8" fmla="*/ 25 w 43"/>
                <a:gd name="T9" fmla="*/ 2 h 117"/>
                <a:gd name="T10" fmla="*/ 23 w 43"/>
                <a:gd name="T11" fmla="*/ 2 h 117"/>
                <a:gd name="T12" fmla="*/ 23 w 43"/>
                <a:gd name="T13" fmla="*/ 13 h 117"/>
                <a:gd name="T14" fmla="*/ 26 w 43"/>
                <a:gd name="T15" fmla="*/ 26 h 117"/>
                <a:gd name="T16" fmla="*/ 33 w 43"/>
                <a:gd name="T17" fmla="*/ 51 h 117"/>
                <a:gd name="T18" fmla="*/ 34 w 43"/>
                <a:gd name="T19" fmla="*/ 51 h 117"/>
                <a:gd name="T20" fmla="*/ 29 w 43"/>
                <a:gd name="T21" fmla="*/ 40 h 117"/>
                <a:gd name="T22" fmla="*/ 25 w 43"/>
                <a:gd name="T23" fmla="*/ 27 h 117"/>
                <a:gd name="T24" fmla="*/ 16 w 43"/>
                <a:gd name="T25" fmla="*/ 16 h 117"/>
                <a:gd name="T26" fmla="*/ 2 w 43"/>
                <a:gd name="T27" fmla="*/ 7 h 117"/>
                <a:gd name="T28" fmla="*/ 0 w 43"/>
                <a:gd name="T29" fmla="*/ 7 h 117"/>
                <a:gd name="T30" fmla="*/ 6 w 43"/>
                <a:gd name="T31" fmla="*/ 17 h 117"/>
                <a:gd name="T32" fmla="*/ 16 w 43"/>
                <a:gd name="T33" fmla="*/ 19 h 117"/>
                <a:gd name="T34" fmla="*/ 28 w 43"/>
                <a:gd name="T35" fmla="*/ 18 h 117"/>
                <a:gd name="T36" fmla="*/ 38 w 43"/>
                <a:gd name="T37" fmla="*/ 16 h 117"/>
                <a:gd name="T38" fmla="*/ 38 w 43"/>
                <a:gd name="T39" fmla="*/ 14 h 117"/>
                <a:gd name="T40" fmla="*/ 2 w 43"/>
                <a:gd name="T41" fmla="*/ 7 h 117"/>
                <a:gd name="T42" fmla="*/ 1 w 43"/>
                <a:gd name="T43" fmla="*/ 8 h 117"/>
                <a:gd name="T44" fmla="*/ 15 w 43"/>
                <a:gd name="T45" fmla="*/ 18 h 117"/>
                <a:gd name="T46" fmla="*/ 24 w 43"/>
                <a:gd name="T47" fmla="*/ 30 h 117"/>
                <a:gd name="T48" fmla="*/ 28 w 43"/>
                <a:gd name="T49" fmla="*/ 43 h 117"/>
                <a:gd name="T50" fmla="*/ 33 w 43"/>
                <a:gd name="T51" fmla="*/ 52 h 117"/>
                <a:gd name="T52" fmla="*/ 35 w 43"/>
                <a:gd name="T53" fmla="*/ 51 h 117"/>
                <a:gd name="T54" fmla="*/ 28 w 43"/>
                <a:gd name="T55" fmla="*/ 27 h 117"/>
                <a:gd name="T56" fmla="*/ 25 w 43"/>
                <a:gd name="T57" fmla="*/ 14 h 117"/>
                <a:gd name="T58" fmla="*/ 25 w 43"/>
                <a:gd name="T59" fmla="*/ 2 h 117"/>
                <a:gd name="T60" fmla="*/ 23 w 43"/>
                <a:gd name="T61" fmla="*/ 1 h 117"/>
                <a:gd name="T62" fmla="*/ 23 w 43"/>
                <a:gd name="T63" fmla="*/ 30 h 117"/>
                <a:gd name="T64" fmla="*/ 36 w 43"/>
                <a:gd name="T65" fmla="*/ 58 h 117"/>
                <a:gd name="T66" fmla="*/ 40 w 43"/>
                <a:gd name="T67" fmla="*/ 86 h 117"/>
                <a:gd name="T68" fmla="*/ 34 w 43"/>
                <a:gd name="T69" fmla="*/ 115 h 117"/>
                <a:gd name="T70" fmla="*/ 36 w 43"/>
                <a:gd name="T71" fmla="*/ 11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3" h="117">
                  <a:moveTo>
                    <a:pt x="36" y="116"/>
                  </a:moveTo>
                  <a:cubicBezTo>
                    <a:pt x="38" y="107"/>
                    <a:pt x="41" y="98"/>
                    <a:pt x="42" y="88"/>
                  </a:cubicBezTo>
                  <a:cubicBezTo>
                    <a:pt x="43" y="79"/>
                    <a:pt x="42" y="70"/>
                    <a:pt x="39" y="61"/>
                  </a:cubicBezTo>
                  <a:cubicBezTo>
                    <a:pt x="36" y="51"/>
                    <a:pt x="30" y="42"/>
                    <a:pt x="26" y="33"/>
                  </a:cubicBezTo>
                  <a:cubicBezTo>
                    <a:pt x="22" y="23"/>
                    <a:pt x="21" y="12"/>
                    <a:pt x="25" y="2"/>
                  </a:cubicBezTo>
                  <a:cubicBezTo>
                    <a:pt x="24" y="2"/>
                    <a:pt x="24" y="2"/>
                    <a:pt x="23" y="2"/>
                  </a:cubicBezTo>
                  <a:cubicBezTo>
                    <a:pt x="23" y="6"/>
                    <a:pt x="23" y="9"/>
                    <a:pt x="23" y="13"/>
                  </a:cubicBezTo>
                  <a:cubicBezTo>
                    <a:pt x="23" y="18"/>
                    <a:pt x="24" y="21"/>
                    <a:pt x="26" y="26"/>
                  </a:cubicBezTo>
                  <a:cubicBezTo>
                    <a:pt x="29" y="34"/>
                    <a:pt x="31" y="43"/>
                    <a:pt x="33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1" y="48"/>
                    <a:pt x="30" y="43"/>
                    <a:pt x="29" y="40"/>
                  </a:cubicBezTo>
                  <a:cubicBezTo>
                    <a:pt x="27" y="36"/>
                    <a:pt x="26" y="31"/>
                    <a:pt x="25" y="27"/>
                  </a:cubicBezTo>
                  <a:cubicBezTo>
                    <a:pt x="23" y="22"/>
                    <a:pt x="19" y="19"/>
                    <a:pt x="16" y="16"/>
                  </a:cubicBezTo>
                  <a:cubicBezTo>
                    <a:pt x="11" y="13"/>
                    <a:pt x="6" y="10"/>
                    <a:pt x="2" y="7"/>
                  </a:cubicBezTo>
                  <a:cubicBezTo>
                    <a:pt x="1" y="6"/>
                    <a:pt x="0" y="7"/>
                    <a:pt x="0" y="7"/>
                  </a:cubicBezTo>
                  <a:cubicBezTo>
                    <a:pt x="1" y="12"/>
                    <a:pt x="3" y="15"/>
                    <a:pt x="6" y="17"/>
                  </a:cubicBezTo>
                  <a:cubicBezTo>
                    <a:pt x="9" y="19"/>
                    <a:pt x="13" y="19"/>
                    <a:pt x="16" y="19"/>
                  </a:cubicBezTo>
                  <a:cubicBezTo>
                    <a:pt x="20" y="19"/>
                    <a:pt x="24" y="18"/>
                    <a:pt x="28" y="18"/>
                  </a:cubicBezTo>
                  <a:cubicBezTo>
                    <a:pt x="31" y="17"/>
                    <a:pt x="34" y="16"/>
                    <a:pt x="38" y="16"/>
                  </a:cubicBezTo>
                  <a:cubicBezTo>
                    <a:pt x="39" y="16"/>
                    <a:pt x="39" y="14"/>
                    <a:pt x="38" y="14"/>
                  </a:cubicBezTo>
                  <a:cubicBezTo>
                    <a:pt x="27" y="14"/>
                    <a:pt x="5" y="24"/>
                    <a:pt x="2" y="7"/>
                  </a:cubicBezTo>
                  <a:cubicBezTo>
                    <a:pt x="2" y="7"/>
                    <a:pt x="1" y="8"/>
                    <a:pt x="1" y="8"/>
                  </a:cubicBezTo>
                  <a:cubicBezTo>
                    <a:pt x="5" y="12"/>
                    <a:pt x="10" y="15"/>
                    <a:pt x="15" y="18"/>
                  </a:cubicBezTo>
                  <a:cubicBezTo>
                    <a:pt x="19" y="21"/>
                    <a:pt x="22" y="25"/>
                    <a:pt x="24" y="30"/>
                  </a:cubicBezTo>
                  <a:cubicBezTo>
                    <a:pt x="25" y="34"/>
                    <a:pt x="26" y="39"/>
                    <a:pt x="28" y="43"/>
                  </a:cubicBezTo>
                  <a:cubicBezTo>
                    <a:pt x="29" y="46"/>
                    <a:pt x="30" y="50"/>
                    <a:pt x="33" y="52"/>
                  </a:cubicBezTo>
                  <a:cubicBezTo>
                    <a:pt x="34" y="52"/>
                    <a:pt x="35" y="52"/>
                    <a:pt x="35" y="51"/>
                  </a:cubicBezTo>
                  <a:cubicBezTo>
                    <a:pt x="33" y="43"/>
                    <a:pt x="31" y="34"/>
                    <a:pt x="28" y="27"/>
                  </a:cubicBezTo>
                  <a:cubicBezTo>
                    <a:pt x="27" y="22"/>
                    <a:pt x="26" y="18"/>
                    <a:pt x="25" y="14"/>
                  </a:cubicBezTo>
                  <a:cubicBezTo>
                    <a:pt x="25" y="10"/>
                    <a:pt x="25" y="6"/>
                    <a:pt x="25" y="2"/>
                  </a:cubicBezTo>
                  <a:cubicBezTo>
                    <a:pt x="25" y="1"/>
                    <a:pt x="23" y="0"/>
                    <a:pt x="23" y="1"/>
                  </a:cubicBezTo>
                  <a:cubicBezTo>
                    <a:pt x="20" y="11"/>
                    <a:pt x="20" y="21"/>
                    <a:pt x="23" y="30"/>
                  </a:cubicBezTo>
                  <a:cubicBezTo>
                    <a:pt x="27" y="40"/>
                    <a:pt x="32" y="49"/>
                    <a:pt x="36" y="58"/>
                  </a:cubicBezTo>
                  <a:cubicBezTo>
                    <a:pt x="40" y="67"/>
                    <a:pt x="41" y="77"/>
                    <a:pt x="40" y="86"/>
                  </a:cubicBezTo>
                  <a:cubicBezTo>
                    <a:pt x="39" y="96"/>
                    <a:pt x="37" y="106"/>
                    <a:pt x="34" y="115"/>
                  </a:cubicBezTo>
                  <a:cubicBezTo>
                    <a:pt x="34" y="117"/>
                    <a:pt x="35" y="117"/>
                    <a:pt x="36" y="1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6" name="Freeform 650"/>
            <p:cNvSpPr/>
            <p:nvPr/>
          </p:nvSpPr>
          <p:spPr bwMode="auto">
            <a:xfrm>
              <a:off x="1016" y="3031"/>
              <a:ext cx="43" cy="20"/>
            </a:xfrm>
            <a:custGeom>
              <a:avLst/>
              <a:gdLst>
                <a:gd name="T0" fmla="*/ 8 w 33"/>
                <a:gd name="T1" fmla="*/ 7 h 15"/>
                <a:gd name="T2" fmla="*/ 2 w 33"/>
                <a:gd name="T3" fmla="*/ 4 h 15"/>
                <a:gd name="T4" fmla="*/ 1 w 33"/>
                <a:gd name="T5" fmla="*/ 6 h 15"/>
                <a:gd name="T6" fmla="*/ 33 w 33"/>
                <a:gd name="T7" fmla="*/ 2 h 15"/>
                <a:gd name="T8" fmla="*/ 31 w 33"/>
                <a:gd name="T9" fmla="*/ 1 h 15"/>
                <a:gd name="T10" fmla="*/ 21 w 33"/>
                <a:gd name="T11" fmla="*/ 12 h 15"/>
                <a:gd name="T12" fmla="*/ 22 w 33"/>
                <a:gd name="T13" fmla="*/ 14 h 15"/>
                <a:gd name="T14" fmla="*/ 33 w 33"/>
                <a:gd name="T15" fmla="*/ 2 h 15"/>
                <a:gd name="T16" fmla="*/ 31 w 33"/>
                <a:gd name="T17" fmla="*/ 1 h 15"/>
                <a:gd name="T18" fmla="*/ 2 w 33"/>
                <a:gd name="T19" fmla="*/ 4 h 15"/>
                <a:gd name="T20" fmla="*/ 1 w 33"/>
                <a:gd name="T21" fmla="*/ 6 h 15"/>
                <a:gd name="T22" fmla="*/ 8 w 33"/>
                <a:gd name="T23" fmla="*/ 9 h 15"/>
                <a:gd name="T24" fmla="*/ 8 w 33"/>
                <a:gd name="T2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15">
                  <a:moveTo>
                    <a:pt x="8" y="7"/>
                  </a:moveTo>
                  <a:cubicBezTo>
                    <a:pt x="6" y="6"/>
                    <a:pt x="4" y="5"/>
                    <a:pt x="2" y="4"/>
                  </a:cubicBezTo>
                  <a:cubicBezTo>
                    <a:pt x="1" y="4"/>
                    <a:pt x="0" y="5"/>
                    <a:pt x="1" y="6"/>
                  </a:cubicBezTo>
                  <a:cubicBezTo>
                    <a:pt x="11" y="12"/>
                    <a:pt x="24" y="11"/>
                    <a:pt x="33" y="2"/>
                  </a:cubicBezTo>
                  <a:cubicBezTo>
                    <a:pt x="32" y="2"/>
                    <a:pt x="31" y="2"/>
                    <a:pt x="31" y="1"/>
                  </a:cubicBezTo>
                  <a:cubicBezTo>
                    <a:pt x="29" y="6"/>
                    <a:pt x="25" y="10"/>
                    <a:pt x="21" y="12"/>
                  </a:cubicBezTo>
                  <a:cubicBezTo>
                    <a:pt x="20" y="13"/>
                    <a:pt x="21" y="15"/>
                    <a:pt x="22" y="14"/>
                  </a:cubicBezTo>
                  <a:cubicBezTo>
                    <a:pt x="26" y="11"/>
                    <a:pt x="31" y="7"/>
                    <a:pt x="33" y="2"/>
                  </a:cubicBezTo>
                  <a:cubicBezTo>
                    <a:pt x="33" y="1"/>
                    <a:pt x="32" y="0"/>
                    <a:pt x="31" y="1"/>
                  </a:cubicBezTo>
                  <a:cubicBezTo>
                    <a:pt x="24" y="9"/>
                    <a:pt x="11" y="10"/>
                    <a:pt x="2" y="4"/>
                  </a:cubicBezTo>
                  <a:cubicBezTo>
                    <a:pt x="2" y="5"/>
                    <a:pt x="1" y="6"/>
                    <a:pt x="1" y="6"/>
                  </a:cubicBezTo>
                  <a:cubicBezTo>
                    <a:pt x="3" y="7"/>
                    <a:pt x="6" y="8"/>
                    <a:pt x="8" y="9"/>
                  </a:cubicBezTo>
                  <a:cubicBezTo>
                    <a:pt x="9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7" name="Freeform 651"/>
            <p:cNvSpPr/>
            <p:nvPr/>
          </p:nvSpPr>
          <p:spPr bwMode="auto">
            <a:xfrm>
              <a:off x="1090" y="2989"/>
              <a:ext cx="32" cy="40"/>
            </a:xfrm>
            <a:custGeom>
              <a:avLst/>
              <a:gdLst>
                <a:gd name="T0" fmla="*/ 5 w 25"/>
                <a:gd name="T1" fmla="*/ 16 h 31"/>
                <a:gd name="T2" fmla="*/ 7 w 25"/>
                <a:gd name="T3" fmla="*/ 2 h 31"/>
                <a:gd name="T4" fmla="*/ 6 w 25"/>
                <a:gd name="T5" fmla="*/ 1 h 31"/>
                <a:gd name="T6" fmla="*/ 4 w 25"/>
                <a:gd name="T7" fmla="*/ 25 h 31"/>
                <a:gd name="T8" fmla="*/ 12 w 25"/>
                <a:gd name="T9" fmla="*/ 30 h 31"/>
                <a:gd name="T10" fmla="*/ 24 w 25"/>
                <a:gd name="T11" fmla="*/ 31 h 31"/>
                <a:gd name="T12" fmla="*/ 24 w 25"/>
                <a:gd name="T13" fmla="*/ 29 h 31"/>
                <a:gd name="T14" fmla="*/ 13 w 25"/>
                <a:gd name="T15" fmla="*/ 29 h 31"/>
                <a:gd name="T16" fmla="*/ 13 w 25"/>
                <a:gd name="T17" fmla="*/ 31 h 31"/>
                <a:gd name="T18" fmla="*/ 23 w 25"/>
                <a:gd name="T19" fmla="*/ 31 h 31"/>
                <a:gd name="T20" fmla="*/ 24 w 25"/>
                <a:gd name="T21" fmla="*/ 29 h 31"/>
                <a:gd name="T22" fmla="*/ 13 w 25"/>
                <a:gd name="T23" fmla="*/ 28 h 31"/>
                <a:gd name="T24" fmla="*/ 5 w 25"/>
                <a:gd name="T25" fmla="*/ 24 h 31"/>
                <a:gd name="T26" fmla="*/ 6 w 25"/>
                <a:gd name="T27" fmla="*/ 12 h 31"/>
                <a:gd name="T28" fmla="*/ 8 w 25"/>
                <a:gd name="T29" fmla="*/ 1 h 31"/>
                <a:gd name="T30" fmla="*/ 6 w 25"/>
                <a:gd name="T31" fmla="*/ 1 h 31"/>
                <a:gd name="T32" fmla="*/ 3 w 25"/>
                <a:gd name="T33" fmla="*/ 17 h 31"/>
                <a:gd name="T34" fmla="*/ 5 w 25"/>
                <a:gd name="T35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" h="31">
                  <a:moveTo>
                    <a:pt x="5" y="16"/>
                  </a:moveTo>
                  <a:cubicBezTo>
                    <a:pt x="4" y="12"/>
                    <a:pt x="5" y="6"/>
                    <a:pt x="7" y="2"/>
                  </a:cubicBezTo>
                  <a:cubicBezTo>
                    <a:pt x="7" y="2"/>
                    <a:pt x="6" y="2"/>
                    <a:pt x="6" y="1"/>
                  </a:cubicBezTo>
                  <a:cubicBezTo>
                    <a:pt x="6" y="10"/>
                    <a:pt x="0" y="18"/>
                    <a:pt x="4" y="25"/>
                  </a:cubicBezTo>
                  <a:cubicBezTo>
                    <a:pt x="5" y="29"/>
                    <a:pt x="9" y="30"/>
                    <a:pt x="12" y="30"/>
                  </a:cubicBezTo>
                  <a:cubicBezTo>
                    <a:pt x="16" y="31"/>
                    <a:pt x="20" y="31"/>
                    <a:pt x="24" y="31"/>
                  </a:cubicBezTo>
                  <a:cubicBezTo>
                    <a:pt x="25" y="31"/>
                    <a:pt x="25" y="29"/>
                    <a:pt x="24" y="29"/>
                  </a:cubicBezTo>
                  <a:cubicBezTo>
                    <a:pt x="20" y="27"/>
                    <a:pt x="17" y="28"/>
                    <a:pt x="13" y="29"/>
                  </a:cubicBezTo>
                  <a:cubicBezTo>
                    <a:pt x="12" y="29"/>
                    <a:pt x="11" y="31"/>
                    <a:pt x="13" y="31"/>
                  </a:cubicBezTo>
                  <a:cubicBezTo>
                    <a:pt x="16" y="31"/>
                    <a:pt x="20" y="29"/>
                    <a:pt x="23" y="31"/>
                  </a:cubicBezTo>
                  <a:cubicBezTo>
                    <a:pt x="24" y="30"/>
                    <a:pt x="24" y="29"/>
                    <a:pt x="24" y="29"/>
                  </a:cubicBezTo>
                  <a:cubicBezTo>
                    <a:pt x="20" y="29"/>
                    <a:pt x="17" y="29"/>
                    <a:pt x="13" y="28"/>
                  </a:cubicBezTo>
                  <a:cubicBezTo>
                    <a:pt x="10" y="28"/>
                    <a:pt x="6" y="27"/>
                    <a:pt x="5" y="24"/>
                  </a:cubicBezTo>
                  <a:cubicBezTo>
                    <a:pt x="3" y="20"/>
                    <a:pt x="5" y="16"/>
                    <a:pt x="6" y="12"/>
                  </a:cubicBezTo>
                  <a:cubicBezTo>
                    <a:pt x="7" y="8"/>
                    <a:pt x="8" y="5"/>
                    <a:pt x="8" y="1"/>
                  </a:cubicBezTo>
                  <a:cubicBezTo>
                    <a:pt x="8" y="1"/>
                    <a:pt x="6" y="0"/>
                    <a:pt x="6" y="1"/>
                  </a:cubicBezTo>
                  <a:cubicBezTo>
                    <a:pt x="3" y="6"/>
                    <a:pt x="2" y="12"/>
                    <a:pt x="3" y="17"/>
                  </a:cubicBezTo>
                  <a:cubicBezTo>
                    <a:pt x="4" y="18"/>
                    <a:pt x="6" y="18"/>
                    <a:pt x="5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8" name="Freeform 652"/>
            <p:cNvSpPr/>
            <p:nvPr/>
          </p:nvSpPr>
          <p:spPr bwMode="auto">
            <a:xfrm>
              <a:off x="1064" y="3034"/>
              <a:ext cx="16" cy="34"/>
            </a:xfrm>
            <a:custGeom>
              <a:avLst/>
              <a:gdLst>
                <a:gd name="T0" fmla="*/ 5 w 12"/>
                <a:gd name="T1" fmla="*/ 14 h 26"/>
                <a:gd name="T2" fmla="*/ 3 w 12"/>
                <a:gd name="T3" fmla="*/ 2 h 26"/>
                <a:gd name="T4" fmla="*/ 1 w 12"/>
                <a:gd name="T5" fmla="*/ 2 h 26"/>
                <a:gd name="T6" fmla="*/ 3 w 12"/>
                <a:gd name="T7" fmla="*/ 14 h 26"/>
                <a:gd name="T8" fmla="*/ 10 w 12"/>
                <a:gd name="T9" fmla="*/ 25 h 26"/>
                <a:gd name="T10" fmla="*/ 11 w 12"/>
                <a:gd name="T11" fmla="*/ 24 h 26"/>
                <a:gd name="T12" fmla="*/ 5 w 12"/>
                <a:gd name="T13" fmla="*/ 13 h 26"/>
                <a:gd name="T14" fmla="*/ 3 w 12"/>
                <a:gd name="T15" fmla="*/ 1 h 26"/>
                <a:gd name="T16" fmla="*/ 1 w 12"/>
                <a:gd name="T17" fmla="*/ 1 h 26"/>
                <a:gd name="T18" fmla="*/ 3 w 12"/>
                <a:gd name="T19" fmla="*/ 15 h 26"/>
                <a:gd name="T20" fmla="*/ 5 w 12"/>
                <a:gd name="T21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26">
                  <a:moveTo>
                    <a:pt x="5" y="14"/>
                  </a:moveTo>
                  <a:cubicBezTo>
                    <a:pt x="4" y="10"/>
                    <a:pt x="2" y="6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2" y="6"/>
                    <a:pt x="2" y="10"/>
                    <a:pt x="3" y="14"/>
                  </a:cubicBezTo>
                  <a:cubicBezTo>
                    <a:pt x="4" y="19"/>
                    <a:pt x="6" y="23"/>
                    <a:pt x="10" y="25"/>
                  </a:cubicBezTo>
                  <a:cubicBezTo>
                    <a:pt x="11" y="26"/>
                    <a:pt x="12" y="24"/>
                    <a:pt x="11" y="24"/>
                  </a:cubicBezTo>
                  <a:cubicBezTo>
                    <a:pt x="7" y="21"/>
                    <a:pt x="5" y="17"/>
                    <a:pt x="5" y="13"/>
                  </a:cubicBezTo>
                  <a:cubicBezTo>
                    <a:pt x="4" y="9"/>
                    <a:pt x="4" y="5"/>
                    <a:pt x="3" y="1"/>
                  </a:cubicBezTo>
                  <a:cubicBezTo>
                    <a:pt x="3" y="0"/>
                    <a:pt x="1" y="0"/>
                    <a:pt x="1" y="1"/>
                  </a:cubicBezTo>
                  <a:cubicBezTo>
                    <a:pt x="0" y="6"/>
                    <a:pt x="2" y="10"/>
                    <a:pt x="3" y="15"/>
                  </a:cubicBezTo>
                  <a:cubicBezTo>
                    <a:pt x="3" y="16"/>
                    <a:pt x="5" y="15"/>
                    <a:pt x="5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9" name="Freeform 653"/>
            <p:cNvSpPr/>
            <p:nvPr/>
          </p:nvSpPr>
          <p:spPr bwMode="auto">
            <a:xfrm>
              <a:off x="1016" y="3091"/>
              <a:ext cx="46" cy="32"/>
            </a:xfrm>
            <a:custGeom>
              <a:avLst/>
              <a:gdLst>
                <a:gd name="T0" fmla="*/ 30 w 35"/>
                <a:gd name="T1" fmla="*/ 21 h 25"/>
                <a:gd name="T2" fmla="*/ 33 w 35"/>
                <a:gd name="T3" fmla="*/ 24 h 25"/>
                <a:gd name="T4" fmla="*/ 34 w 35"/>
                <a:gd name="T5" fmla="*/ 23 h 25"/>
                <a:gd name="T6" fmla="*/ 23 w 35"/>
                <a:gd name="T7" fmla="*/ 6 h 25"/>
                <a:gd name="T8" fmla="*/ 21 w 35"/>
                <a:gd name="T9" fmla="*/ 6 h 25"/>
                <a:gd name="T10" fmla="*/ 23 w 35"/>
                <a:gd name="T11" fmla="*/ 12 h 25"/>
                <a:gd name="T12" fmla="*/ 25 w 35"/>
                <a:gd name="T13" fmla="*/ 18 h 25"/>
                <a:gd name="T14" fmla="*/ 27 w 35"/>
                <a:gd name="T15" fmla="*/ 17 h 25"/>
                <a:gd name="T16" fmla="*/ 16 w 35"/>
                <a:gd name="T17" fmla="*/ 1 h 25"/>
                <a:gd name="T18" fmla="*/ 14 w 35"/>
                <a:gd name="T19" fmla="*/ 1 h 25"/>
                <a:gd name="T20" fmla="*/ 11 w 35"/>
                <a:gd name="T21" fmla="*/ 14 h 25"/>
                <a:gd name="T22" fmla="*/ 1 w 35"/>
                <a:gd name="T23" fmla="*/ 22 h 25"/>
                <a:gd name="T24" fmla="*/ 1 w 35"/>
                <a:gd name="T25" fmla="*/ 24 h 25"/>
                <a:gd name="T26" fmla="*/ 18 w 35"/>
                <a:gd name="T27" fmla="*/ 14 h 25"/>
                <a:gd name="T28" fmla="*/ 17 w 35"/>
                <a:gd name="T29" fmla="*/ 12 h 25"/>
                <a:gd name="T30" fmla="*/ 1 w 35"/>
                <a:gd name="T31" fmla="*/ 22 h 25"/>
                <a:gd name="T32" fmla="*/ 1 w 35"/>
                <a:gd name="T33" fmla="*/ 24 h 25"/>
                <a:gd name="T34" fmla="*/ 13 w 35"/>
                <a:gd name="T35" fmla="*/ 15 h 25"/>
                <a:gd name="T36" fmla="*/ 16 w 35"/>
                <a:gd name="T37" fmla="*/ 1 h 25"/>
                <a:gd name="T38" fmla="*/ 14 w 35"/>
                <a:gd name="T39" fmla="*/ 1 h 25"/>
                <a:gd name="T40" fmla="*/ 26 w 35"/>
                <a:gd name="T41" fmla="*/ 18 h 25"/>
                <a:gd name="T42" fmla="*/ 27 w 35"/>
                <a:gd name="T43" fmla="*/ 18 h 25"/>
                <a:gd name="T44" fmla="*/ 23 w 35"/>
                <a:gd name="T45" fmla="*/ 6 h 25"/>
                <a:gd name="T46" fmla="*/ 22 w 35"/>
                <a:gd name="T47" fmla="*/ 7 h 25"/>
                <a:gd name="T48" fmla="*/ 33 w 35"/>
                <a:gd name="T49" fmla="*/ 24 h 25"/>
                <a:gd name="T50" fmla="*/ 34 w 35"/>
                <a:gd name="T51" fmla="*/ 23 h 25"/>
                <a:gd name="T52" fmla="*/ 31 w 35"/>
                <a:gd name="T53" fmla="*/ 19 h 25"/>
                <a:gd name="T54" fmla="*/ 30 w 35"/>
                <a:gd name="T55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5" h="25">
                  <a:moveTo>
                    <a:pt x="30" y="21"/>
                  </a:moveTo>
                  <a:cubicBezTo>
                    <a:pt x="31" y="22"/>
                    <a:pt x="32" y="23"/>
                    <a:pt x="33" y="24"/>
                  </a:cubicBezTo>
                  <a:cubicBezTo>
                    <a:pt x="34" y="25"/>
                    <a:pt x="35" y="24"/>
                    <a:pt x="34" y="23"/>
                  </a:cubicBezTo>
                  <a:cubicBezTo>
                    <a:pt x="31" y="17"/>
                    <a:pt x="28" y="11"/>
                    <a:pt x="23" y="6"/>
                  </a:cubicBezTo>
                  <a:cubicBezTo>
                    <a:pt x="22" y="5"/>
                    <a:pt x="21" y="5"/>
                    <a:pt x="21" y="6"/>
                  </a:cubicBezTo>
                  <a:cubicBezTo>
                    <a:pt x="21" y="8"/>
                    <a:pt x="22" y="10"/>
                    <a:pt x="23" y="12"/>
                  </a:cubicBezTo>
                  <a:cubicBezTo>
                    <a:pt x="24" y="13"/>
                    <a:pt x="26" y="15"/>
                    <a:pt x="25" y="18"/>
                  </a:cubicBezTo>
                  <a:cubicBezTo>
                    <a:pt x="26" y="17"/>
                    <a:pt x="27" y="17"/>
                    <a:pt x="27" y="17"/>
                  </a:cubicBezTo>
                  <a:cubicBezTo>
                    <a:pt x="22" y="12"/>
                    <a:pt x="19" y="7"/>
                    <a:pt x="16" y="1"/>
                  </a:cubicBezTo>
                  <a:cubicBezTo>
                    <a:pt x="16" y="0"/>
                    <a:pt x="14" y="0"/>
                    <a:pt x="14" y="1"/>
                  </a:cubicBezTo>
                  <a:cubicBezTo>
                    <a:pt x="16" y="6"/>
                    <a:pt x="15" y="10"/>
                    <a:pt x="11" y="14"/>
                  </a:cubicBezTo>
                  <a:cubicBezTo>
                    <a:pt x="8" y="18"/>
                    <a:pt x="4" y="20"/>
                    <a:pt x="1" y="22"/>
                  </a:cubicBezTo>
                  <a:cubicBezTo>
                    <a:pt x="0" y="23"/>
                    <a:pt x="0" y="25"/>
                    <a:pt x="1" y="24"/>
                  </a:cubicBezTo>
                  <a:cubicBezTo>
                    <a:pt x="7" y="21"/>
                    <a:pt x="13" y="18"/>
                    <a:pt x="18" y="14"/>
                  </a:cubicBezTo>
                  <a:cubicBezTo>
                    <a:pt x="19" y="13"/>
                    <a:pt x="18" y="12"/>
                    <a:pt x="17" y="12"/>
                  </a:cubicBezTo>
                  <a:cubicBezTo>
                    <a:pt x="12" y="16"/>
                    <a:pt x="6" y="19"/>
                    <a:pt x="1" y="22"/>
                  </a:cubicBezTo>
                  <a:cubicBezTo>
                    <a:pt x="1" y="23"/>
                    <a:pt x="1" y="24"/>
                    <a:pt x="1" y="24"/>
                  </a:cubicBezTo>
                  <a:cubicBezTo>
                    <a:pt x="6" y="21"/>
                    <a:pt x="10" y="19"/>
                    <a:pt x="13" y="15"/>
                  </a:cubicBezTo>
                  <a:cubicBezTo>
                    <a:pt x="17" y="11"/>
                    <a:pt x="18" y="6"/>
                    <a:pt x="16" y="1"/>
                  </a:cubicBezTo>
                  <a:cubicBezTo>
                    <a:pt x="16" y="1"/>
                    <a:pt x="15" y="1"/>
                    <a:pt x="14" y="1"/>
                  </a:cubicBezTo>
                  <a:cubicBezTo>
                    <a:pt x="17" y="8"/>
                    <a:pt x="21" y="13"/>
                    <a:pt x="26" y="18"/>
                  </a:cubicBezTo>
                  <a:cubicBezTo>
                    <a:pt x="26" y="19"/>
                    <a:pt x="27" y="18"/>
                    <a:pt x="27" y="18"/>
                  </a:cubicBezTo>
                  <a:cubicBezTo>
                    <a:pt x="28" y="13"/>
                    <a:pt x="23" y="10"/>
                    <a:pt x="23" y="6"/>
                  </a:cubicBezTo>
                  <a:cubicBezTo>
                    <a:pt x="23" y="6"/>
                    <a:pt x="22" y="7"/>
                    <a:pt x="22" y="7"/>
                  </a:cubicBezTo>
                  <a:cubicBezTo>
                    <a:pt x="26" y="12"/>
                    <a:pt x="30" y="18"/>
                    <a:pt x="33" y="24"/>
                  </a:cubicBezTo>
                  <a:cubicBezTo>
                    <a:pt x="33" y="24"/>
                    <a:pt x="34" y="24"/>
                    <a:pt x="34" y="23"/>
                  </a:cubicBezTo>
                  <a:cubicBezTo>
                    <a:pt x="34" y="22"/>
                    <a:pt x="32" y="21"/>
                    <a:pt x="31" y="19"/>
                  </a:cubicBezTo>
                  <a:cubicBezTo>
                    <a:pt x="31" y="18"/>
                    <a:pt x="29" y="20"/>
                    <a:pt x="30" y="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0" name="Freeform 654"/>
            <p:cNvSpPr/>
            <p:nvPr/>
          </p:nvSpPr>
          <p:spPr bwMode="auto">
            <a:xfrm>
              <a:off x="1098" y="3121"/>
              <a:ext cx="14" cy="23"/>
            </a:xfrm>
            <a:custGeom>
              <a:avLst/>
              <a:gdLst>
                <a:gd name="T0" fmla="*/ 6 w 11"/>
                <a:gd name="T1" fmla="*/ 11 h 18"/>
                <a:gd name="T2" fmla="*/ 2 w 11"/>
                <a:gd name="T3" fmla="*/ 1 h 18"/>
                <a:gd name="T4" fmla="*/ 1 w 11"/>
                <a:gd name="T5" fmla="*/ 2 h 18"/>
                <a:gd name="T6" fmla="*/ 9 w 11"/>
                <a:gd name="T7" fmla="*/ 17 h 18"/>
                <a:gd name="T8" fmla="*/ 11 w 11"/>
                <a:gd name="T9" fmla="*/ 17 h 18"/>
                <a:gd name="T10" fmla="*/ 2 w 11"/>
                <a:gd name="T11" fmla="*/ 1 h 18"/>
                <a:gd name="T12" fmla="*/ 1 w 11"/>
                <a:gd name="T13" fmla="*/ 2 h 18"/>
                <a:gd name="T14" fmla="*/ 4 w 11"/>
                <a:gd name="T15" fmla="*/ 11 h 18"/>
                <a:gd name="T16" fmla="*/ 6 w 11"/>
                <a:gd name="T17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8">
                  <a:moveTo>
                    <a:pt x="6" y="11"/>
                  </a:moveTo>
                  <a:cubicBezTo>
                    <a:pt x="5" y="7"/>
                    <a:pt x="4" y="4"/>
                    <a:pt x="2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4" y="7"/>
                    <a:pt x="7" y="12"/>
                    <a:pt x="9" y="17"/>
                  </a:cubicBezTo>
                  <a:cubicBezTo>
                    <a:pt x="9" y="18"/>
                    <a:pt x="11" y="18"/>
                    <a:pt x="11" y="17"/>
                  </a:cubicBezTo>
                  <a:cubicBezTo>
                    <a:pt x="9" y="11"/>
                    <a:pt x="5" y="6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2" y="5"/>
                    <a:pt x="4" y="8"/>
                    <a:pt x="4" y="11"/>
                  </a:cubicBezTo>
                  <a:cubicBezTo>
                    <a:pt x="4" y="13"/>
                    <a:pt x="6" y="13"/>
                    <a:pt x="6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1" name="Freeform 655"/>
            <p:cNvSpPr/>
            <p:nvPr/>
          </p:nvSpPr>
          <p:spPr bwMode="auto">
            <a:xfrm>
              <a:off x="1067" y="3143"/>
              <a:ext cx="22" cy="15"/>
            </a:xfrm>
            <a:custGeom>
              <a:avLst/>
              <a:gdLst>
                <a:gd name="T0" fmla="*/ 0 w 17"/>
                <a:gd name="T1" fmla="*/ 2 h 12"/>
                <a:gd name="T2" fmla="*/ 16 w 17"/>
                <a:gd name="T3" fmla="*/ 12 h 12"/>
                <a:gd name="T4" fmla="*/ 17 w 17"/>
                <a:gd name="T5" fmla="*/ 11 h 12"/>
                <a:gd name="T6" fmla="*/ 16 w 17"/>
                <a:gd name="T7" fmla="*/ 9 h 12"/>
                <a:gd name="T8" fmla="*/ 15 w 17"/>
                <a:gd name="T9" fmla="*/ 10 h 12"/>
                <a:gd name="T10" fmla="*/ 15 w 17"/>
                <a:gd name="T11" fmla="*/ 11 h 12"/>
                <a:gd name="T12" fmla="*/ 16 w 17"/>
                <a:gd name="T13" fmla="*/ 10 h 12"/>
                <a:gd name="T14" fmla="*/ 2 w 17"/>
                <a:gd name="T15" fmla="*/ 2 h 12"/>
                <a:gd name="T16" fmla="*/ 0 w 17"/>
                <a:gd name="T1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2">
                  <a:moveTo>
                    <a:pt x="0" y="2"/>
                  </a:moveTo>
                  <a:cubicBezTo>
                    <a:pt x="4" y="7"/>
                    <a:pt x="10" y="12"/>
                    <a:pt x="16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10"/>
                    <a:pt x="17" y="10"/>
                    <a:pt x="16" y="9"/>
                  </a:cubicBezTo>
                  <a:cubicBezTo>
                    <a:pt x="15" y="8"/>
                    <a:pt x="14" y="9"/>
                    <a:pt x="15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ubicBezTo>
                    <a:pt x="11" y="10"/>
                    <a:pt x="5" y="5"/>
                    <a:pt x="2" y="2"/>
                  </a:cubicBezTo>
                  <a:cubicBezTo>
                    <a:pt x="1" y="0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2" name="Freeform 656"/>
            <p:cNvSpPr/>
            <p:nvPr/>
          </p:nvSpPr>
          <p:spPr bwMode="auto">
            <a:xfrm>
              <a:off x="1051" y="3161"/>
              <a:ext cx="8" cy="68"/>
            </a:xfrm>
            <a:custGeom>
              <a:avLst/>
              <a:gdLst>
                <a:gd name="T0" fmla="*/ 0 w 6"/>
                <a:gd name="T1" fmla="*/ 2 h 53"/>
                <a:gd name="T2" fmla="*/ 1 w 6"/>
                <a:gd name="T3" fmla="*/ 52 h 53"/>
                <a:gd name="T4" fmla="*/ 3 w 6"/>
                <a:gd name="T5" fmla="*/ 52 h 53"/>
                <a:gd name="T6" fmla="*/ 2 w 6"/>
                <a:gd name="T7" fmla="*/ 1 h 53"/>
                <a:gd name="T8" fmla="*/ 0 w 6"/>
                <a:gd name="T9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3">
                  <a:moveTo>
                    <a:pt x="0" y="2"/>
                  </a:moveTo>
                  <a:cubicBezTo>
                    <a:pt x="4" y="18"/>
                    <a:pt x="1" y="35"/>
                    <a:pt x="1" y="52"/>
                  </a:cubicBezTo>
                  <a:cubicBezTo>
                    <a:pt x="1" y="53"/>
                    <a:pt x="3" y="53"/>
                    <a:pt x="3" y="52"/>
                  </a:cubicBezTo>
                  <a:cubicBezTo>
                    <a:pt x="3" y="35"/>
                    <a:pt x="6" y="18"/>
                    <a:pt x="2" y="1"/>
                  </a:cubicBezTo>
                  <a:cubicBezTo>
                    <a:pt x="1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3" name="Freeform 657"/>
            <p:cNvSpPr/>
            <p:nvPr/>
          </p:nvSpPr>
          <p:spPr bwMode="auto">
            <a:xfrm>
              <a:off x="1060" y="3163"/>
              <a:ext cx="7" cy="37"/>
            </a:xfrm>
            <a:custGeom>
              <a:avLst/>
              <a:gdLst>
                <a:gd name="T0" fmla="*/ 2 w 5"/>
                <a:gd name="T1" fmla="*/ 1 h 28"/>
                <a:gd name="T2" fmla="*/ 1 w 5"/>
                <a:gd name="T3" fmla="*/ 26 h 28"/>
                <a:gd name="T4" fmla="*/ 3 w 5"/>
                <a:gd name="T5" fmla="*/ 27 h 28"/>
                <a:gd name="T6" fmla="*/ 4 w 5"/>
                <a:gd name="T7" fmla="*/ 1 h 28"/>
                <a:gd name="T8" fmla="*/ 2 w 5"/>
                <a:gd name="T9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8">
                  <a:moveTo>
                    <a:pt x="2" y="1"/>
                  </a:moveTo>
                  <a:cubicBezTo>
                    <a:pt x="1" y="10"/>
                    <a:pt x="3" y="18"/>
                    <a:pt x="1" y="26"/>
                  </a:cubicBezTo>
                  <a:cubicBezTo>
                    <a:pt x="0" y="27"/>
                    <a:pt x="2" y="28"/>
                    <a:pt x="3" y="27"/>
                  </a:cubicBezTo>
                  <a:cubicBezTo>
                    <a:pt x="5" y="19"/>
                    <a:pt x="3" y="10"/>
                    <a:pt x="4" y="1"/>
                  </a:cubicBezTo>
                  <a:cubicBezTo>
                    <a:pt x="4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4" name="Freeform 658"/>
            <p:cNvSpPr/>
            <p:nvPr/>
          </p:nvSpPr>
          <p:spPr bwMode="auto">
            <a:xfrm>
              <a:off x="833" y="2924"/>
              <a:ext cx="419" cy="321"/>
            </a:xfrm>
            <a:custGeom>
              <a:avLst/>
              <a:gdLst>
                <a:gd name="T0" fmla="*/ 103 w 324"/>
                <a:gd name="T1" fmla="*/ 242 h 248"/>
                <a:gd name="T2" fmla="*/ 42 w 324"/>
                <a:gd name="T3" fmla="*/ 233 h 248"/>
                <a:gd name="T4" fmla="*/ 10 w 324"/>
                <a:gd name="T5" fmla="*/ 193 h 248"/>
                <a:gd name="T6" fmla="*/ 18 w 324"/>
                <a:gd name="T7" fmla="*/ 136 h 248"/>
                <a:gd name="T8" fmla="*/ 26 w 324"/>
                <a:gd name="T9" fmla="*/ 89 h 248"/>
                <a:gd name="T10" fmla="*/ 58 w 324"/>
                <a:gd name="T11" fmla="*/ 42 h 248"/>
                <a:gd name="T12" fmla="*/ 167 w 324"/>
                <a:gd name="T13" fmla="*/ 2 h 248"/>
                <a:gd name="T14" fmla="*/ 242 w 324"/>
                <a:gd name="T15" fmla="*/ 27 h 248"/>
                <a:gd name="T16" fmla="*/ 294 w 324"/>
                <a:gd name="T17" fmla="*/ 82 h 248"/>
                <a:gd name="T18" fmla="*/ 308 w 324"/>
                <a:gd name="T19" fmla="*/ 136 h 248"/>
                <a:gd name="T20" fmla="*/ 318 w 324"/>
                <a:gd name="T21" fmla="*/ 194 h 248"/>
                <a:gd name="T22" fmla="*/ 263 w 324"/>
                <a:gd name="T23" fmla="*/ 238 h 248"/>
                <a:gd name="T24" fmla="*/ 219 w 324"/>
                <a:gd name="T25" fmla="*/ 240 h 248"/>
                <a:gd name="T26" fmla="*/ 219 w 324"/>
                <a:gd name="T27" fmla="*/ 244 h 248"/>
                <a:gd name="T28" fmla="*/ 270 w 324"/>
                <a:gd name="T29" fmla="*/ 235 h 248"/>
                <a:gd name="T30" fmla="*/ 316 w 324"/>
                <a:gd name="T31" fmla="*/ 200 h 248"/>
                <a:gd name="T32" fmla="*/ 319 w 324"/>
                <a:gd name="T33" fmla="*/ 151 h 248"/>
                <a:gd name="T34" fmla="*/ 290 w 324"/>
                <a:gd name="T35" fmla="*/ 72 h 248"/>
                <a:gd name="T36" fmla="*/ 266 w 324"/>
                <a:gd name="T37" fmla="*/ 44 h 248"/>
                <a:gd name="T38" fmla="*/ 213 w 324"/>
                <a:gd name="T39" fmla="*/ 10 h 248"/>
                <a:gd name="T40" fmla="*/ 166 w 324"/>
                <a:gd name="T41" fmla="*/ 3 h 248"/>
                <a:gd name="T42" fmla="*/ 110 w 324"/>
                <a:gd name="T43" fmla="*/ 12 h 248"/>
                <a:gd name="T44" fmla="*/ 123 w 324"/>
                <a:gd name="T45" fmla="*/ 12 h 248"/>
                <a:gd name="T46" fmla="*/ 82 w 324"/>
                <a:gd name="T47" fmla="*/ 38 h 248"/>
                <a:gd name="T48" fmla="*/ 45 w 324"/>
                <a:gd name="T49" fmla="*/ 55 h 248"/>
                <a:gd name="T50" fmla="*/ 17 w 324"/>
                <a:gd name="T51" fmla="*/ 98 h 248"/>
                <a:gd name="T52" fmla="*/ 19 w 324"/>
                <a:gd name="T53" fmla="*/ 93 h 248"/>
                <a:gd name="T54" fmla="*/ 16 w 324"/>
                <a:gd name="T55" fmla="*/ 172 h 248"/>
                <a:gd name="T56" fmla="*/ 38 w 324"/>
                <a:gd name="T57" fmla="*/ 227 h 248"/>
                <a:gd name="T58" fmla="*/ 88 w 324"/>
                <a:gd name="T59" fmla="*/ 242 h 248"/>
                <a:gd name="T60" fmla="*/ 94 w 324"/>
                <a:gd name="T61" fmla="*/ 239 h 248"/>
                <a:gd name="T62" fmla="*/ 44 w 324"/>
                <a:gd name="T63" fmla="*/ 227 h 248"/>
                <a:gd name="T64" fmla="*/ 8 w 324"/>
                <a:gd name="T65" fmla="*/ 180 h 248"/>
                <a:gd name="T66" fmla="*/ 25 w 324"/>
                <a:gd name="T67" fmla="*/ 134 h 248"/>
                <a:gd name="T68" fmla="*/ 24 w 324"/>
                <a:gd name="T69" fmla="*/ 126 h 248"/>
                <a:gd name="T70" fmla="*/ 37 w 324"/>
                <a:gd name="T71" fmla="*/ 71 h 248"/>
                <a:gd name="T72" fmla="*/ 39 w 324"/>
                <a:gd name="T73" fmla="*/ 67 h 248"/>
                <a:gd name="T74" fmla="*/ 86 w 324"/>
                <a:gd name="T75" fmla="*/ 35 h 248"/>
                <a:gd name="T76" fmla="*/ 115 w 324"/>
                <a:gd name="T77" fmla="*/ 12 h 248"/>
                <a:gd name="T78" fmla="*/ 108 w 324"/>
                <a:gd name="T79" fmla="*/ 14 h 248"/>
                <a:gd name="T80" fmla="*/ 160 w 324"/>
                <a:gd name="T81" fmla="*/ 5 h 248"/>
                <a:gd name="T82" fmla="*/ 225 w 324"/>
                <a:gd name="T83" fmla="*/ 30 h 248"/>
                <a:gd name="T84" fmla="*/ 277 w 324"/>
                <a:gd name="T85" fmla="*/ 58 h 248"/>
                <a:gd name="T86" fmla="*/ 305 w 324"/>
                <a:gd name="T87" fmla="*/ 111 h 248"/>
                <a:gd name="T88" fmla="*/ 311 w 324"/>
                <a:gd name="T89" fmla="*/ 179 h 248"/>
                <a:gd name="T90" fmla="*/ 276 w 324"/>
                <a:gd name="T91" fmla="*/ 229 h 248"/>
                <a:gd name="T92" fmla="*/ 228 w 324"/>
                <a:gd name="T93" fmla="*/ 240 h 248"/>
                <a:gd name="T94" fmla="*/ 200 w 324"/>
                <a:gd name="T95" fmla="*/ 243 h 248"/>
                <a:gd name="T96" fmla="*/ 261 w 324"/>
                <a:gd name="T97" fmla="*/ 244 h 248"/>
                <a:gd name="T98" fmla="*/ 306 w 324"/>
                <a:gd name="T99" fmla="*/ 211 h 248"/>
                <a:gd name="T100" fmla="*/ 323 w 324"/>
                <a:gd name="T101" fmla="*/ 152 h 248"/>
                <a:gd name="T102" fmla="*/ 312 w 324"/>
                <a:gd name="T103" fmla="*/ 112 h 248"/>
                <a:gd name="T104" fmla="*/ 290 w 324"/>
                <a:gd name="T105" fmla="*/ 60 h 248"/>
                <a:gd name="T106" fmla="*/ 227 w 324"/>
                <a:gd name="T107" fmla="*/ 21 h 248"/>
                <a:gd name="T108" fmla="*/ 125 w 324"/>
                <a:gd name="T109" fmla="*/ 13 h 248"/>
                <a:gd name="T110" fmla="*/ 56 w 324"/>
                <a:gd name="T111" fmla="*/ 41 h 248"/>
                <a:gd name="T112" fmla="*/ 16 w 324"/>
                <a:gd name="T113" fmla="*/ 98 h 248"/>
                <a:gd name="T114" fmla="*/ 9 w 324"/>
                <a:gd name="T115" fmla="*/ 145 h 248"/>
                <a:gd name="T116" fmla="*/ 18 w 324"/>
                <a:gd name="T117" fmla="*/ 207 h 248"/>
                <a:gd name="T118" fmla="*/ 60 w 324"/>
                <a:gd name="T119" fmla="*/ 236 h 248"/>
                <a:gd name="T120" fmla="*/ 113 w 324"/>
                <a:gd name="T121" fmla="*/ 242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4" h="248">
                  <a:moveTo>
                    <a:pt x="139" y="230"/>
                  </a:moveTo>
                  <a:cubicBezTo>
                    <a:pt x="136" y="234"/>
                    <a:pt x="133" y="237"/>
                    <a:pt x="128" y="240"/>
                  </a:cubicBezTo>
                  <a:cubicBezTo>
                    <a:pt x="126" y="241"/>
                    <a:pt x="124" y="242"/>
                    <a:pt x="121" y="242"/>
                  </a:cubicBezTo>
                  <a:cubicBezTo>
                    <a:pt x="120" y="242"/>
                    <a:pt x="119" y="242"/>
                    <a:pt x="117" y="242"/>
                  </a:cubicBezTo>
                  <a:cubicBezTo>
                    <a:pt x="116" y="242"/>
                    <a:pt x="115" y="241"/>
                    <a:pt x="114" y="240"/>
                  </a:cubicBezTo>
                  <a:cubicBezTo>
                    <a:pt x="110" y="237"/>
                    <a:pt x="106" y="240"/>
                    <a:pt x="103" y="242"/>
                  </a:cubicBezTo>
                  <a:cubicBezTo>
                    <a:pt x="98" y="244"/>
                    <a:pt x="93" y="245"/>
                    <a:pt x="88" y="245"/>
                  </a:cubicBezTo>
                  <a:cubicBezTo>
                    <a:pt x="83" y="246"/>
                    <a:pt x="77" y="245"/>
                    <a:pt x="73" y="243"/>
                  </a:cubicBezTo>
                  <a:cubicBezTo>
                    <a:pt x="71" y="242"/>
                    <a:pt x="69" y="240"/>
                    <a:pt x="67" y="238"/>
                  </a:cubicBezTo>
                  <a:cubicBezTo>
                    <a:pt x="66" y="237"/>
                    <a:pt x="65" y="236"/>
                    <a:pt x="63" y="235"/>
                  </a:cubicBezTo>
                  <a:cubicBezTo>
                    <a:pt x="62" y="233"/>
                    <a:pt x="59" y="235"/>
                    <a:pt x="57" y="235"/>
                  </a:cubicBezTo>
                  <a:cubicBezTo>
                    <a:pt x="52" y="236"/>
                    <a:pt x="46" y="235"/>
                    <a:pt x="42" y="233"/>
                  </a:cubicBezTo>
                  <a:cubicBezTo>
                    <a:pt x="39" y="232"/>
                    <a:pt x="36" y="230"/>
                    <a:pt x="34" y="228"/>
                  </a:cubicBezTo>
                  <a:cubicBezTo>
                    <a:pt x="32" y="225"/>
                    <a:pt x="31" y="222"/>
                    <a:pt x="30" y="218"/>
                  </a:cubicBezTo>
                  <a:cubicBezTo>
                    <a:pt x="29" y="215"/>
                    <a:pt x="29" y="213"/>
                    <a:pt x="27" y="210"/>
                  </a:cubicBezTo>
                  <a:cubicBezTo>
                    <a:pt x="26" y="208"/>
                    <a:pt x="24" y="207"/>
                    <a:pt x="22" y="207"/>
                  </a:cubicBezTo>
                  <a:cubicBezTo>
                    <a:pt x="19" y="205"/>
                    <a:pt x="17" y="204"/>
                    <a:pt x="15" y="202"/>
                  </a:cubicBezTo>
                  <a:cubicBezTo>
                    <a:pt x="12" y="199"/>
                    <a:pt x="11" y="196"/>
                    <a:pt x="10" y="193"/>
                  </a:cubicBezTo>
                  <a:cubicBezTo>
                    <a:pt x="9" y="186"/>
                    <a:pt x="13" y="179"/>
                    <a:pt x="18" y="174"/>
                  </a:cubicBezTo>
                  <a:cubicBezTo>
                    <a:pt x="19" y="174"/>
                    <a:pt x="19" y="173"/>
                    <a:pt x="18" y="173"/>
                  </a:cubicBezTo>
                  <a:cubicBezTo>
                    <a:pt x="15" y="169"/>
                    <a:pt x="12" y="166"/>
                    <a:pt x="10" y="161"/>
                  </a:cubicBezTo>
                  <a:cubicBezTo>
                    <a:pt x="8" y="157"/>
                    <a:pt x="8" y="153"/>
                    <a:pt x="10" y="148"/>
                  </a:cubicBezTo>
                  <a:cubicBezTo>
                    <a:pt x="11" y="145"/>
                    <a:pt x="12" y="143"/>
                    <a:pt x="14" y="141"/>
                  </a:cubicBezTo>
                  <a:cubicBezTo>
                    <a:pt x="15" y="139"/>
                    <a:pt x="17" y="138"/>
                    <a:pt x="18" y="136"/>
                  </a:cubicBezTo>
                  <a:cubicBezTo>
                    <a:pt x="19" y="135"/>
                    <a:pt x="20" y="133"/>
                    <a:pt x="20" y="132"/>
                  </a:cubicBezTo>
                  <a:cubicBezTo>
                    <a:pt x="20" y="130"/>
                    <a:pt x="19" y="129"/>
                    <a:pt x="19" y="128"/>
                  </a:cubicBezTo>
                  <a:cubicBezTo>
                    <a:pt x="17" y="126"/>
                    <a:pt x="16" y="125"/>
                    <a:pt x="15" y="123"/>
                  </a:cubicBezTo>
                  <a:cubicBezTo>
                    <a:pt x="14" y="121"/>
                    <a:pt x="13" y="118"/>
                    <a:pt x="13" y="115"/>
                  </a:cubicBezTo>
                  <a:cubicBezTo>
                    <a:pt x="13" y="110"/>
                    <a:pt x="14" y="105"/>
                    <a:pt x="16" y="100"/>
                  </a:cubicBezTo>
                  <a:cubicBezTo>
                    <a:pt x="19" y="96"/>
                    <a:pt x="22" y="91"/>
                    <a:pt x="26" y="89"/>
                  </a:cubicBezTo>
                  <a:cubicBezTo>
                    <a:pt x="28" y="88"/>
                    <a:pt x="30" y="87"/>
                    <a:pt x="31" y="86"/>
                  </a:cubicBezTo>
                  <a:cubicBezTo>
                    <a:pt x="32" y="85"/>
                    <a:pt x="34" y="84"/>
                    <a:pt x="34" y="83"/>
                  </a:cubicBezTo>
                  <a:cubicBezTo>
                    <a:pt x="34" y="82"/>
                    <a:pt x="34" y="81"/>
                    <a:pt x="34" y="80"/>
                  </a:cubicBezTo>
                  <a:cubicBezTo>
                    <a:pt x="34" y="78"/>
                    <a:pt x="34" y="75"/>
                    <a:pt x="35" y="73"/>
                  </a:cubicBezTo>
                  <a:cubicBezTo>
                    <a:pt x="36" y="69"/>
                    <a:pt x="37" y="64"/>
                    <a:pt x="39" y="60"/>
                  </a:cubicBezTo>
                  <a:cubicBezTo>
                    <a:pt x="43" y="52"/>
                    <a:pt x="50" y="46"/>
                    <a:pt x="58" y="42"/>
                  </a:cubicBezTo>
                  <a:cubicBezTo>
                    <a:pt x="62" y="40"/>
                    <a:pt x="67" y="40"/>
                    <a:pt x="72" y="38"/>
                  </a:cubicBezTo>
                  <a:cubicBezTo>
                    <a:pt x="76" y="36"/>
                    <a:pt x="79" y="32"/>
                    <a:pt x="83" y="29"/>
                  </a:cubicBezTo>
                  <a:cubicBezTo>
                    <a:pt x="90" y="21"/>
                    <a:pt x="100" y="14"/>
                    <a:pt x="111" y="13"/>
                  </a:cubicBezTo>
                  <a:cubicBezTo>
                    <a:pt x="116" y="13"/>
                    <a:pt x="122" y="15"/>
                    <a:pt x="127" y="15"/>
                  </a:cubicBezTo>
                  <a:cubicBezTo>
                    <a:pt x="132" y="14"/>
                    <a:pt x="136" y="12"/>
                    <a:pt x="140" y="10"/>
                  </a:cubicBezTo>
                  <a:cubicBezTo>
                    <a:pt x="149" y="7"/>
                    <a:pt x="158" y="2"/>
                    <a:pt x="167" y="2"/>
                  </a:cubicBezTo>
                  <a:cubicBezTo>
                    <a:pt x="173" y="3"/>
                    <a:pt x="177" y="5"/>
                    <a:pt x="181" y="8"/>
                  </a:cubicBezTo>
                  <a:cubicBezTo>
                    <a:pt x="184" y="9"/>
                    <a:pt x="186" y="10"/>
                    <a:pt x="188" y="10"/>
                  </a:cubicBezTo>
                  <a:cubicBezTo>
                    <a:pt x="191" y="11"/>
                    <a:pt x="193" y="10"/>
                    <a:pt x="195" y="10"/>
                  </a:cubicBezTo>
                  <a:cubicBezTo>
                    <a:pt x="205" y="8"/>
                    <a:pt x="218" y="7"/>
                    <a:pt x="223" y="17"/>
                  </a:cubicBezTo>
                  <a:cubicBezTo>
                    <a:pt x="225" y="20"/>
                    <a:pt x="226" y="24"/>
                    <a:pt x="230" y="25"/>
                  </a:cubicBezTo>
                  <a:cubicBezTo>
                    <a:pt x="233" y="27"/>
                    <a:pt x="238" y="26"/>
                    <a:pt x="242" y="27"/>
                  </a:cubicBezTo>
                  <a:cubicBezTo>
                    <a:pt x="246" y="27"/>
                    <a:pt x="251" y="28"/>
                    <a:pt x="254" y="30"/>
                  </a:cubicBezTo>
                  <a:cubicBezTo>
                    <a:pt x="258" y="33"/>
                    <a:pt x="261" y="36"/>
                    <a:pt x="263" y="40"/>
                  </a:cubicBezTo>
                  <a:cubicBezTo>
                    <a:pt x="265" y="44"/>
                    <a:pt x="265" y="49"/>
                    <a:pt x="269" y="51"/>
                  </a:cubicBezTo>
                  <a:cubicBezTo>
                    <a:pt x="272" y="54"/>
                    <a:pt x="277" y="54"/>
                    <a:pt x="281" y="56"/>
                  </a:cubicBezTo>
                  <a:cubicBezTo>
                    <a:pt x="287" y="57"/>
                    <a:pt x="290" y="62"/>
                    <a:pt x="293" y="67"/>
                  </a:cubicBezTo>
                  <a:cubicBezTo>
                    <a:pt x="295" y="72"/>
                    <a:pt x="295" y="77"/>
                    <a:pt x="294" y="82"/>
                  </a:cubicBezTo>
                  <a:cubicBezTo>
                    <a:pt x="293" y="85"/>
                    <a:pt x="292" y="87"/>
                    <a:pt x="291" y="89"/>
                  </a:cubicBezTo>
                  <a:cubicBezTo>
                    <a:pt x="291" y="90"/>
                    <a:pt x="290" y="91"/>
                    <a:pt x="290" y="93"/>
                  </a:cubicBezTo>
                  <a:cubicBezTo>
                    <a:pt x="290" y="97"/>
                    <a:pt x="294" y="99"/>
                    <a:pt x="297" y="100"/>
                  </a:cubicBezTo>
                  <a:cubicBezTo>
                    <a:pt x="301" y="102"/>
                    <a:pt x="305" y="103"/>
                    <a:pt x="308" y="107"/>
                  </a:cubicBezTo>
                  <a:cubicBezTo>
                    <a:pt x="310" y="111"/>
                    <a:pt x="311" y="117"/>
                    <a:pt x="311" y="122"/>
                  </a:cubicBezTo>
                  <a:cubicBezTo>
                    <a:pt x="311" y="126"/>
                    <a:pt x="310" y="131"/>
                    <a:pt x="308" y="136"/>
                  </a:cubicBezTo>
                  <a:cubicBezTo>
                    <a:pt x="307" y="139"/>
                    <a:pt x="307" y="140"/>
                    <a:pt x="309" y="142"/>
                  </a:cubicBezTo>
                  <a:cubicBezTo>
                    <a:pt x="312" y="145"/>
                    <a:pt x="316" y="146"/>
                    <a:pt x="319" y="149"/>
                  </a:cubicBezTo>
                  <a:cubicBezTo>
                    <a:pt x="322" y="152"/>
                    <a:pt x="323" y="156"/>
                    <a:pt x="321" y="161"/>
                  </a:cubicBezTo>
                  <a:cubicBezTo>
                    <a:pt x="320" y="165"/>
                    <a:pt x="316" y="167"/>
                    <a:pt x="315" y="171"/>
                  </a:cubicBezTo>
                  <a:cubicBezTo>
                    <a:pt x="313" y="174"/>
                    <a:pt x="315" y="177"/>
                    <a:pt x="317" y="180"/>
                  </a:cubicBezTo>
                  <a:cubicBezTo>
                    <a:pt x="319" y="185"/>
                    <a:pt x="320" y="189"/>
                    <a:pt x="318" y="194"/>
                  </a:cubicBezTo>
                  <a:cubicBezTo>
                    <a:pt x="317" y="199"/>
                    <a:pt x="313" y="201"/>
                    <a:pt x="309" y="204"/>
                  </a:cubicBezTo>
                  <a:cubicBezTo>
                    <a:pt x="307" y="205"/>
                    <a:pt x="305" y="207"/>
                    <a:pt x="305" y="209"/>
                  </a:cubicBezTo>
                  <a:cubicBezTo>
                    <a:pt x="304" y="213"/>
                    <a:pt x="304" y="216"/>
                    <a:pt x="302" y="220"/>
                  </a:cubicBezTo>
                  <a:cubicBezTo>
                    <a:pt x="297" y="228"/>
                    <a:pt x="288" y="233"/>
                    <a:pt x="279" y="233"/>
                  </a:cubicBezTo>
                  <a:cubicBezTo>
                    <a:pt x="275" y="234"/>
                    <a:pt x="272" y="234"/>
                    <a:pt x="269" y="234"/>
                  </a:cubicBezTo>
                  <a:cubicBezTo>
                    <a:pt x="266" y="235"/>
                    <a:pt x="264" y="235"/>
                    <a:pt x="263" y="238"/>
                  </a:cubicBezTo>
                  <a:cubicBezTo>
                    <a:pt x="262" y="239"/>
                    <a:pt x="262" y="240"/>
                    <a:pt x="261" y="242"/>
                  </a:cubicBezTo>
                  <a:cubicBezTo>
                    <a:pt x="259" y="243"/>
                    <a:pt x="257" y="244"/>
                    <a:pt x="255" y="244"/>
                  </a:cubicBezTo>
                  <a:cubicBezTo>
                    <a:pt x="252" y="245"/>
                    <a:pt x="249" y="245"/>
                    <a:pt x="246" y="245"/>
                  </a:cubicBezTo>
                  <a:cubicBezTo>
                    <a:pt x="241" y="246"/>
                    <a:pt x="236" y="246"/>
                    <a:pt x="232" y="246"/>
                  </a:cubicBezTo>
                  <a:cubicBezTo>
                    <a:pt x="229" y="245"/>
                    <a:pt x="221" y="245"/>
                    <a:pt x="221" y="240"/>
                  </a:cubicBezTo>
                  <a:cubicBezTo>
                    <a:pt x="221" y="239"/>
                    <a:pt x="219" y="239"/>
                    <a:pt x="219" y="240"/>
                  </a:cubicBezTo>
                  <a:cubicBezTo>
                    <a:pt x="219" y="242"/>
                    <a:pt x="215" y="243"/>
                    <a:pt x="213" y="243"/>
                  </a:cubicBezTo>
                  <a:cubicBezTo>
                    <a:pt x="209" y="243"/>
                    <a:pt x="205" y="243"/>
                    <a:pt x="201" y="242"/>
                  </a:cubicBezTo>
                  <a:cubicBezTo>
                    <a:pt x="195" y="240"/>
                    <a:pt x="184" y="236"/>
                    <a:pt x="188" y="228"/>
                  </a:cubicBezTo>
                  <a:cubicBezTo>
                    <a:pt x="187" y="228"/>
                    <a:pt x="187" y="228"/>
                    <a:pt x="187" y="228"/>
                  </a:cubicBezTo>
                  <a:cubicBezTo>
                    <a:pt x="194" y="231"/>
                    <a:pt x="200" y="238"/>
                    <a:pt x="207" y="241"/>
                  </a:cubicBezTo>
                  <a:cubicBezTo>
                    <a:pt x="210" y="243"/>
                    <a:pt x="215" y="244"/>
                    <a:pt x="219" y="244"/>
                  </a:cubicBezTo>
                  <a:cubicBezTo>
                    <a:pt x="222" y="243"/>
                    <a:pt x="224" y="243"/>
                    <a:pt x="227" y="242"/>
                  </a:cubicBezTo>
                  <a:cubicBezTo>
                    <a:pt x="230" y="242"/>
                    <a:pt x="232" y="242"/>
                    <a:pt x="235" y="243"/>
                  </a:cubicBezTo>
                  <a:cubicBezTo>
                    <a:pt x="238" y="244"/>
                    <a:pt x="240" y="245"/>
                    <a:pt x="242" y="246"/>
                  </a:cubicBezTo>
                  <a:cubicBezTo>
                    <a:pt x="244" y="246"/>
                    <a:pt x="247" y="246"/>
                    <a:pt x="249" y="246"/>
                  </a:cubicBezTo>
                  <a:cubicBezTo>
                    <a:pt x="254" y="246"/>
                    <a:pt x="259" y="245"/>
                    <a:pt x="264" y="243"/>
                  </a:cubicBezTo>
                  <a:cubicBezTo>
                    <a:pt x="267" y="241"/>
                    <a:pt x="268" y="238"/>
                    <a:pt x="270" y="235"/>
                  </a:cubicBezTo>
                  <a:cubicBezTo>
                    <a:pt x="271" y="233"/>
                    <a:pt x="273" y="232"/>
                    <a:pt x="275" y="231"/>
                  </a:cubicBezTo>
                  <a:cubicBezTo>
                    <a:pt x="277" y="230"/>
                    <a:pt x="279" y="231"/>
                    <a:pt x="281" y="231"/>
                  </a:cubicBezTo>
                  <a:cubicBezTo>
                    <a:pt x="286" y="231"/>
                    <a:pt x="290" y="231"/>
                    <a:pt x="294" y="229"/>
                  </a:cubicBezTo>
                  <a:cubicBezTo>
                    <a:pt x="298" y="227"/>
                    <a:pt x="302" y="224"/>
                    <a:pt x="303" y="220"/>
                  </a:cubicBezTo>
                  <a:cubicBezTo>
                    <a:pt x="305" y="215"/>
                    <a:pt x="302" y="210"/>
                    <a:pt x="306" y="207"/>
                  </a:cubicBezTo>
                  <a:cubicBezTo>
                    <a:pt x="310" y="204"/>
                    <a:pt x="314" y="203"/>
                    <a:pt x="316" y="200"/>
                  </a:cubicBezTo>
                  <a:cubicBezTo>
                    <a:pt x="320" y="196"/>
                    <a:pt x="321" y="192"/>
                    <a:pt x="320" y="188"/>
                  </a:cubicBezTo>
                  <a:cubicBezTo>
                    <a:pt x="319" y="184"/>
                    <a:pt x="316" y="182"/>
                    <a:pt x="314" y="180"/>
                  </a:cubicBezTo>
                  <a:cubicBezTo>
                    <a:pt x="312" y="179"/>
                    <a:pt x="312" y="177"/>
                    <a:pt x="313" y="176"/>
                  </a:cubicBezTo>
                  <a:cubicBezTo>
                    <a:pt x="314" y="174"/>
                    <a:pt x="315" y="172"/>
                    <a:pt x="316" y="171"/>
                  </a:cubicBezTo>
                  <a:cubicBezTo>
                    <a:pt x="319" y="168"/>
                    <a:pt x="321" y="165"/>
                    <a:pt x="322" y="161"/>
                  </a:cubicBezTo>
                  <a:cubicBezTo>
                    <a:pt x="323" y="157"/>
                    <a:pt x="323" y="153"/>
                    <a:pt x="319" y="151"/>
                  </a:cubicBezTo>
                  <a:cubicBezTo>
                    <a:pt x="316" y="148"/>
                    <a:pt x="312" y="148"/>
                    <a:pt x="308" y="147"/>
                  </a:cubicBezTo>
                  <a:cubicBezTo>
                    <a:pt x="308" y="147"/>
                    <a:pt x="308" y="147"/>
                    <a:pt x="308" y="147"/>
                  </a:cubicBezTo>
                  <a:cubicBezTo>
                    <a:pt x="311" y="135"/>
                    <a:pt x="314" y="122"/>
                    <a:pt x="307" y="111"/>
                  </a:cubicBezTo>
                  <a:cubicBezTo>
                    <a:pt x="302" y="102"/>
                    <a:pt x="293" y="98"/>
                    <a:pt x="284" y="96"/>
                  </a:cubicBezTo>
                  <a:cubicBezTo>
                    <a:pt x="284" y="97"/>
                    <a:pt x="284" y="97"/>
                    <a:pt x="285" y="97"/>
                  </a:cubicBezTo>
                  <a:cubicBezTo>
                    <a:pt x="284" y="88"/>
                    <a:pt x="291" y="81"/>
                    <a:pt x="290" y="72"/>
                  </a:cubicBezTo>
                  <a:cubicBezTo>
                    <a:pt x="289" y="67"/>
                    <a:pt x="287" y="63"/>
                    <a:pt x="283" y="60"/>
                  </a:cubicBezTo>
                  <a:cubicBezTo>
                    <a:pt x="282" y="59"/>
                    <a:pt x="280" y="57"/>
                    <a:pt x="278" y="57"/>
                  </a:cubicBezTo>
                  <a:cubicBezTo>
                    <a:pt x="277" y="56"/>
                    <a:pt x="275" y="55"/>
                    <a:pt x="273" y="55"/>
                  </a:cubicBezTo>
                  <a:cubicBezTo>
                    <a:pt x="271" y="55"/>
                    <a:pt x="269" y="55"/>
                    <a:pt x="268" y="54"/>
                  </a:cubicBezTo>
                  <a:cubicBezTo>
                    <a:pt x="267" y="53"/>
                    <a:pt x="267" y="50"/>
                    <a:pt x="267" y="49"/>
                  </a:cubicBezTo>
                  <a:cubicBezTo>
                    <a:pt x="266" y="47"/>
                    <a:pt x="266" y="45"/>
                    <a:pt x="266" y="44"/>
                  </a:cubicBezTo>
                  <a:cubicBezTo>
                    <a:pt x="265" y="42"/>
                    <a:pt x="264" y="40"/>
                    <a:pt x="263" y="38"/>
                  </a:cubicBezTo>
                  <a:cubicBezTo>
                    <a:pt x="257" y="30"/>
                    <a:pt x="247" y="27"/>
                    <a:pt x="237" y="27"/>
                  </a:cubicBezTo>
                  <a:cubicBezTo>
                    <a:pt x="233" y="27"/>
                    <a:pt x="229" y="28"/>
                    <a:pt x="226" y="29"/>
                  </a:cubicBezTo>
                  <a:cubicBezTo>
                    <a:pt x="226" y="30"/>
                    <a:pt x="226" y="30"/>
                    <a:pt x="227" y="30"/>
                  </a:cubicBezTo>
                  <a:cubicBezTo>
                    <a:pt x="225" y="27"/>
                    <a:pt x="224" y="22"/>
                    <a:pt x="222" y="18"/>
                  </a:cubicBezTo>
                  <a:cubicBezTo>
                    <a:pt x="220" y="15"/>
                    <a:pt x="217" y="12"/>
                    <a:pt x="213" y="10"/>
                  </a:cubicBezTo>
                  <a:cubicBezTo>
                    <a:pt x="209" y="9"/>
                    <a:pt x="204" y="8"/>
                    <a:pt x="200" y="9"/>
                  </a:cubicBezTo>
                  <a:cubicBezTo>
                    <a:pt x="198" y="9"/>
                    <a:pt x="196" y="9"/>
                    <a:pt x="194" y="10"/>
                  </a:cubicBezTo>
                  <a:cubicBezTo>
                    <a:pt x="193" y="11"/>
                    <a:pt x="191" y="13"/>
                    <a:pt x="189" y="13"/>
                  </a:cubicBezTo>
                  <a:cubicBezTo>
                    <a:pt x="187" y="13"/>
                    <a:pt x="185" y="11"/>
                    <a:pt x="184" y="10"/>
                  </a:cubicBezTo>
                  <a:cubicBezTo>
                    <a:pt x="183" y="8"/>
                    <a:pt x="181" y="7"/>
                    <a:pt x="180" y="6"/>
                  </a:cubicBezTo>
                  <a:cubicBezTo>
                    <a:pt x="176" y="3"/>
                    <a:pt x="171" y="3"/>
                    <a:pt x="166" y="3"/>
                  </a:cubicBezTo>
                  <a:cubicBezTo>
                    <a:pt x="161" y="2"/>
                    <a:pt x="156" y="3"/>
                    <a:pt x="152" y="4"/>
                  </a:cubicBezTo>
                  <a:cubicBezTo>
                    <a:pt x="147" y="5"/>
                    <a:pt x="143" y="6"/>
                    <a:pt x="140" y="9"/>
                  </a:cubicBezTo>
                  <a:cubicBezTo>
                    <a:pt x="137" y="11"/>
                    <a:pt x="137" y="14"/>
                    <a:pt x="135" y="16"/>
                  </a:cubicBezTo>
                  <a:cubicBezTo>
                    <a:pt x="134" y="18"/>
                    <a:pt x="130" y="16"/>
                    <a:pt x="128" y="15"/>
                  </a:cubicBezTo>
                  <a:cubicBezTo>
                    <a:pt x="125" y="14"/>
                    <a:pt x="122" y="13"/>
                    <a:pt x="119" y="12"/>
                  </a:cubicBezTo>
                  <a:cubicBezTo>
                    <a:pt x="116" y="11"/>
                    <a:pt x="113" y="12"/>
                    <a:pt x="110" y="12"/>
                  </a:cubicBezTo>
                  <a:cubicBezTo>
                    <a:pt x="103" y="13"/>
                    <a:pt x="98" y="16"/>
                    <a:pt x="93" y="21"/>
                  </a:cubicBezTo>
                  <a:cubicBezTo>
                    <a:pt x="89" y="26"/>
                    <a:pt x="85" y="32"/>
                    <a:pt x="82" y="38"/>
                  </a:cubicBezTo>
                  <a:cubicBezTo>
                    <a:pt x="82" y="38"/>
                    <a:pt x="83" y="38"/>
                    <a:pt x="83" y="38"/>
                  </a:cubicBezTo>
                  <a:cubicBezTo>
                    <a:pt x="80" y="30"/>
                    <a:pt x="90" y="22"/>
                    <a:pt x="96" y="19"/>
                  </a:cubicBezTo>
                  <a:cubicBezTo>
                    <a:pt x="100" y="16"/>
                    <a:pt x="105" y="15"/>
                    <a:pt x="110" y="14"/>
                  </a:cubicBezTo>
                  <a:cubicBezTo>
                    <a:pt x="115" y="13"/>
                    <a:pt x="120" y="15"/>
                    <a:pt x="123" y="12"/>
                  </a:cubicBezTo>
                  <a:cubicBezTo>
                    <a:pt x="124" y="12"/>
                    <a:pt x="124" y="11"/>
                    <a:pt x="123" y="10"/>
                  </a:cubicBezTo>
                  <a:cubicBezTo>
                    <a:pt x="113" y="9"/>
                    <a:pt x="103" y="13"/>
                    <a:pt x="96" y="19"/>
                  </a:cubicBezTo>
                  <a:cubicBezTo>
                    <a:pt x="92" y="22"/>
                    <a:pt x="89" y="25"/>
                    <a:pt x="86" y="30"/>
                  </a:cubicBezTo>
                  <a:cubicBezTo>
                    <a:pt x="85" y="32"/>
                    <a:pt x="84" y="34"/>
                    <a:pt x="83" y="36"/>
                  </a:cubicBezTo>
                  <a:cubicBezTo>
                    <a:pt x="83" y="37"/>
                    <a:pt x="82" y="37"/>
                    <a:pt x="82" y="38"/>
                  </a:cubicBezTo>
                  <a:cubicBezTo>
                    <a:pt x="82" y="39"/>
                    <a:pt x="82" y="38"/>
                    <a:pt x="82" y="38"/>
                  </a:cubicBezTo>
                  <a:cubicBezTo>
                    <a:pt x="73" y="36"/>
                    <a:pt x="65" y="38"/>
                    <a:pt x="57" y="42"/>
                  </a:cubicBezTo>
                  <a:cubicBezTo>
                    <a:pt x="49" y="46"/>
                    <a:pt x="40" y="53"/>
                    <a:pt x="38" y="62"/>
                  </a:cubicBezTo>
                  <a:cubicBezTo>
                    <a:pt x="36" y="69"/>
                    <a:pt x="38" y="76"/>
                    <a:pt x="39" y="82"/>
                  </a:cubicBezTo>
                  <a:cubicBezTo>
                    <a:pt x="40" y="82"/>
                    <a:pt x="40" y="82"/>
                    <a:pt x="41" y="82"/>
                  </a:cubicBezTo>
                  <a:cubicBezTo>
                    <a:pt x="37" y="78"/>
                    <a:pt x="36" y="73"/>
                    <a:pt x="37" y="68"/>
                  </a:cubicBezTo>
                  <a:cubicBezTo>
                    <a:pt x="38" y="63"/>
                    <a:pt x="42" y="58"/>
                    <a:pt x="45" y="55"/>
                  </a:cubicBezTo>
                  <a:cubicBezTo>
                    <a:pt x="53" y="47"/>
                    <a:pt x="61" y="42"/>
                    <a:pt x="70" y="35"/>
                  </a:cubicBezTo>
                  <a:cubicBezTo>
                    <a:pt x="70" y="34"/>
                    <a:pt x="69" y="33"/>
                    <a:pt x="68" y="34"/>
                  </a:cubicBezTo>
                  <a:cubicBezTo>
                    <a:pt x="52" y="42"/>
                    <a:pt x="24" y="67"/>
                    <a:pt x="40" y="87"/>
                  </a:cubicBezTo>
                  <a:cubicBezTo>
                    <a:pt x="41" y="86"/>
                    <a:pt x="41" y="86"/>
                    <a:pt x="41" y="85"/>
                  </a:cubicBezTo>
                  <a:cubicBezTo>
                    <a:pt x="36" y="86"/>
                    <a:pt x="32" y="87"/>
                    <a:pt x="27" y="88"/>
                  </a:cubicBezTo>
                  <a:cubicBezTo>
                    <a:pt x="23" y="90"/>
                    <a:pt x="20" y="94"/>
                    <a:pt x="17" y="98"/>
                  </a:cubicBezTo>
                  <a:cubicBezTo>
                    <a:pt x="15" y="103"/>
                    <a:pt x="13" y="108"/>
                    <a:pt x="14" y="114"/>
                  </a:cubicBezTo>
                  <a:cubicBezTo>
                    <a:pt x="16" y="119"/>
                    <a:pt x="20" y="123"/>
                    <a:pt x="23" y="127"/>
                  </a:cubicBezTo>
                  <a:cubicBezTo>
                    <a:pt x="23" y="127"/>
                    <a:pt x="24" y="126"/>
                    <a:pt x="24" y="126"/>
                  </a:cubicBezTo>
                  <a:cubicBezTo>
                    <a:pt x="10" y="116"/>
                    <a:pt x="20" y="97"/>
                    <a:pt x="29" y="87"/>
                  </a:cubicBezTo>
                  <a:cubicBezTo>
                    <a:pt x="30" y="86"/>
                    <a:pt x="29" y="85"/>
                    <a:pt x="28" y="85"/>
                  </a:cubicBezTo>
                  <a:cubicBezTo>
                    <a:pt x="24" y="87"/>
                    <a:pt x="21" y="90"/>
                    <a:pt x="19" y="93"/>
                  </a:cubicBezTo>
                  <a:cubicBezTo>
                    <a:pt x="16" y="97"/>
                    <a:pt x="14" y="102"/>
                    <a:pt x="13" y="106"/>
                  </a:cubicBezTo>
                  <a:cubicBezTo>
                    <a:pt x="9" y="117"/>
                    <a:pt x="16" y="128"/>
                    <a:pt x="24" y="135"/>
                  </a:cubicBezTo>
                  <a:cubicBezTo>
                    <a:pt x="24" y="135"/>
                    <a:pt x="24" y="134"/>
                    <a:pt x="24" y="134"/>
                  </a:cubicBezTo>
                  <a:cubicBezTo>
                    <a:pt x="14" y="137"/>
                    <a:pt x="6" y="143"/>
                    <a:pt x="4" y="153"/>
                  </a:cubicBezTo>
                  <a:cubicBezTo>
                    <a:pt x="3" y="157"/>
                    <a:pt x="4" y="162"/>
                    <a:pt x="7" y="165"/>
                  </a:cubicBezTo>
                  <a:cubicBezTo>
                    <a:pt x="10" y="167"/>
                    <a:pt x="14" y="168"/>
                    <a:pt x="16" y="172"/>
                  </a:cubicBezTo>
                  <a:cubicBezTo>
                    <a:pt x="16" y="171"/>
                    <a:pt x="16" y="171"/>
                    <a:pt x="16" y="170"/>
                  </a:cubicBezTo>
                  <a:cubicBezTo>
                    <a:pt x="10" y="174"/>
                    <a:pt x="0" y="183"/>
                    <a:pt x="4" y="192"/>
                  </a:cubicBezTo>
                  <a:cubicBezTo>
                    <a:pt x="7" y="200"/>
                    <a:pt x="18" y="200"/>
                    <a:pt x="24" y="196"/>
                  </a:cubicBezTo>
                  <a:cubicBezTo>
                    <a:pt x="24" y="196"/>
                    <a:pt x="23" y="196"/>
                    <a:pt x="23" y="196"/>
                  </a:cubicBezTo>
                  <a:cubicBezTo>
                    <a:pt x="27" y="203"/>
                    <a:pt x="23" y="212"/>
                    <a:pt x="27" y="219"/>
                  </a:cubicBezTo>
                  <a:cubicBezTo>
                    <a:pt x="30" y="223"/>
                    <a:pt x="34" y="225"/>
                    <a:pt x="38" y="227"/>
                  </a:cubicBezTo>
                  <a:cubicBezTo>
                    <a:pt x="43" y="229"/>
                    <a:pt x="47" y="229"/>
                    <a:pt x="52" y="228"/>
                  </a:cubicBezTo>
                  <a:cubicBezTo>
                    <a:pt x="53" y="228"/>
                    <a:pt x="54" y="228"/>
                    <a:pt x="55" y="228"/>
                  </a:cubicBezTo>
                  <a:cubicBezTo>
                    <a:pt x="57" y="228"/>
                    <a:pt x="58" y="229"/>
                    <a:pt x="58" y="230"/>
                  </a:cubicBezTo>
                  <a:cubicBezTo>
                    <a:pt x="61" y="234"/>
                    <a:pt x="64" y="237"/>
                    <a:pt x="67" y="240"/>
                  </a:cubicBezTo>
                  <a:cubicBezTo>
                    <a:pt x="69" y="242"/>
                    <a:pt x="72" y="244"/>
                    <a:pt x="76" y="245"/>
                  </a:cubicBezTo>
                  <a:cubicBezTo>
                    <a:pt x="80" y="245"/>
                    <a:pt x="84" y="244"/>
                    <a:pt x="88" y="242"/>
                  </a:cubicBezTo>
                  <a:cubicBezTo>
                    <a:pt x="91" y="241"/>
                    <a:pt x="93" y="241"/>
                    <a:pt x="97" y="241"/>
                  </a:cubicBezTo>
                  <a:cubicBezTo>
                    <a:pt x="100" y="241"/>
                    <a:pt x="103" y="242"/>
                    <a:pt x="106" y="242"/>
                  </a:cubicBezTo>
                  <a:cubicBezTo>
                    <a:pt x="113" y="241"/>
                    <a:pt x="120" y="239"/>
                    <a:pt x="125" y="235"/>
                  </a:cubicBezTo>
                  <a:cubicBezTo>
                    <a:pt x="126" y="234"/>
                    <a:pt x="125" y="232"/>
                    <a:pt x="124" y="233"/>
                  </a:cubicBezTo>
                  <a:cubicBezTo>
                    <a:pt x="120" y="236"/>
                    <a:pt x="115" y="238"/>
                    <a:pt x="109" y="239"/>
                  </a:cubicBezTo>
                  <a:cubicBezTo>
                    <a:pt x="104" y="240"/>
                    <a:pt x="99" y="239"/>
                    <a:pt x="94" y="239"/>
                  </a:cubicBezTo>
                  <a:cubicBezTo>
                    <a:pt x="89" y="239"/>
                    <a:pt x="85" y="242"/>
                    <a:pt x="81" y="243"/>
                  </a:cubicBezTo>
                  <a:cubicBezTo>
                    <a:pt x="77" y="243"/>
                    <a:pt x="73" y="243"/>
                    <a:pt x="70" y="240"/>
                  </a:cubicBezTo>
                  <a:cubicBezTo>
                    <a:pt x="67" y="238"/>
                    <a:pt x="64" y="234"/>
                    <a:pt x="61" y="231"/>
                  </a:cubicBezTo>
                  <a:cubicBezTo>
                    <a:pt x="60" y="229"/>
                    <a:pt x="58" y="225"/>
                    <a:pt x="55" y="226"/>
                  </a:cubicBezTo>
                  <a:cubicBezTo>
                    <a:pt x="54" y="226"/>
                    <a:pt x="53" y="226"/>
                    <a:pt x="52" y="226"/>
                  </a:cubicBezTo>
                  <a:cubicBezTo>
                    <a:pt x="49" y="227"/>
                    <a:pt x="47" y="227"/>
                    <a:pt x="44" y="227"/>
                  </a:cubicBezTo>
                  <a:cubicBezTo>
                    <a:pt x="39" y="226"/>
                    <a:pt x="34" y="223"/>
                    <a:pt x="30" y="219"/>
                  </a:cubicBezTo>
                  <a:cubicBezTo>
                    <a:pt x="27" y="216"/>
                    <a:pt x="27" y="211"/>
                    <a:pt x="27" y="207"/>
                  </a:cubicBezTo>
                  <a:cubicBezTo>
                    <a:pt x="27" y="203"/>
                    <a:pt x="27" y="199"/>
                    <a:pt x="25" y="195"/>
                  </a:cubicBezTo>
                  <a:cubicBezTo>
                    <a:pt x="24" y="195"/>
                    <a:pt x="24" y="194"/>
                    <a:pt x="23" y="195"/>
                  </a:cubicBezTo>
                  <a:cubicBezTo>
                    <a:pt x="18" y="198"/>
                    <a:pt x="9" y="198"/>
                    <a:pt x="6" y="192"/>
                  </a:cubicBezTo>
                  <a:cubicBezTo>
                    <a:pt x="4" y="188"/>
                    <a:pt x="6" y="183"/>
                    <a:pt x="8" y="180"/>
                  </a:cubicBezTo>
                  <a:cubicBezTo>
                    <a:pt x="11" y="177"/>
                    <a:pt x="14" y="174"/>
                    <a:pt x="17" y="172"/>
                  </a:cubicBezTo>
                  <a:cubicBezTo>
                    <a:pt x="18" y="171"/>
                    <a:pt x="18" y="171"/>
                    <a:pt x="18" y="170"/>
                  </a:cubicBezTo>
                  <a:cubicBezTo>
                    <a:pt x="16" y="168"/>
                    <a:pt x="13" y="166"/>
                    <a:pt x="10" y="164"/>
                  </a:cubicBezTo>
                  <a:cubicBezTo>
                    <a:pt x="6" y="162"/>
                    <a:pt x="5" y="159"/>
                    <a:pt x="6" y="155"/>
                  </a:cubicBezTo>
                  <a:cubicBezTo>
                    <a:pt x="7" y="145"/>
                    <a:pt x="16" y="138"/>
                    <a:pt x="25" y="136"/>
                  </a:cubicBezTo>
                  <a:cubicBezTo>
                    <a:pt x="25" y="135"/>
                    <a:pt x="25" y="135"/>
                    <a:pt x="25" y="134"/>
                  </a:cubicBezTo>
                  <a:cubicBezTo>
                    <a:pt x="18" y="127"/>
                    <a:pt x="11" y="117"/>
                    <a:pt x="14" y="107"/>
                  </a:cubicBezTo>
                  <a:cubicBezTo>
                    <a:pt x="16" y="103"/>
                    <a:pt x="18" y="99"/>
                    <a:pt x="20" y="95"/>
                  </a:cubicBezTo>
                  <a:cubicBezTo>
                    <a:pt x="22" y="92"/>
                    <a:pt x="25" y="88"/>
                    <a:pt x="28" y="87"/>
                  </a:cubicBezTo>
                  <a:cubicBezTo>
                    <a:pt x="28" y="87"/>
                    <a:pt x="28" y="86"/>
                    <a:pt x="28" y="86"/>
                  </a:cubicBezTo>
                  <a:cubicBezTo>
                    <a:pt x="18" y="97"/>
                    <a:pt x="8" y="116"/>
                    <a:pt x="23" y="127"/>
                  </a:cubicBezTo>
                  <a:cubicBezTo>
                    <a:pt x="24" y="128"/>
                    <a:pt x="25" y="127"/>
                    <a:pt x="24" y="126"/>
                  </a:cubicBezTo>
                  <a:cubicBezTo>
                    <a:pt x="21" y="122"/>
                    <a:pt x="18" y="118"/>
                    <a:pt x="16" y="114"/>
                  </a:cubicBezTo>
                  <a:cubicBezTo>
                    <a:pt x="15" y="108"/>
                    <a:pt x="17" y="103"/>
                    <a:pt x="19" y="99"/>
                  </a:cubicBezTo>
                  <a:cubicBezTo>
                    <a:pt x="22" y="95"/>
                    <a:pt x="25" y="92"/>
                    <a:pt x="29" y="90"/>
                  </a:cubicBezTo>
                  <a:cubicBezTo>
                    <a:pt x="33" y="88"/>
                    <a:pt x="37" y="87"/>
                    <a:pt x="41" y="87"/>
                  </a:cubicBezTo>
                  <a:cubicBezTo>
                    <a:pt x="42" y="87"/>
                    <a:pt x="42" y="86"/>
                    <a:pt x="42" y="85"/>
                  </a:cubicBezTo>
                  <a:cubicBezTo>
                    <a:pt x="38" y="81"/>
                    <a:pt x="37" y="76"/>
                    <a:pt x="37" y="71"/>
                  </a:cubicBezTo>
                  <a:cubicBezTo>
                    <a:pt x="38" y="65"/>
                    <a:pt x="41" y="61"/>
                    <a:pt x="44" y="56"/>
                  </a:cubicBezTo>
                  <a:cubicBezTo>
                    <a:pt x="51" y="48"/>
                    <a:pt x="60" y="40"/>
                    <a:pt x="69" y="35"/>
                  </a:cubicBezTo>
                  <a:cubicBezTo>
                    <a:pt x="69" y="35"/>
                    <a:pt x="68" y="34"/>
                    <a:pt x="68" y="34"/>
                  </a:cubicBezTo>
                  <a:cubicBezTo>
                    <a:pt x="55" y="44"/>
                    <a:pt x="22" y="63"/>
                    <a:pt x="39" y="83"/>
                  </a:cubicBezTo>
                  <a:cubicBezTo>
                    <a:pt x="40" y="84"/>
                    <a:pt x="41" y="83"/>
                    <a:pt x="41" y="82"/>
                  </a:cubicBezTo>
                  <a:cubicBezTo>
                    <a:pt x="40" y="77"/>
                    <a:pt x="39" y="72"/>
                    <a:pt x="39" y="67"/>
                  </a:cubicBezTo>
                  <a:cubicBezTo>
                    <a:pt x="39" y="63"/>
                    <a:pt x="41" y="58"/>
                    <a:pt x="44" y="54"/>
                  </a:cubicBezTo>
                  <a:cubicBezTo>
                    <a:pt x="51" y="46"/>
                    <a:pt x="61" y="40"/>
                    <a:pt x="71" y="39"/>
                  </a:cubicBezTo>
                  <a:cubicBezTo>
                    <a:pt x="74" y="39"/>
                    <a:pt x="76" y="39"/>
                    <a:pt x="79" y="39"/>
                  </a:cubicBezTo>
                  <a:cubicBezTo>
                    <a:pt x="80" y="40"/>
                    <a:pt x="81" y="40"/>
                    <a:pt x="82" y="40"/>
                  </a:cubicBezTo>
                  <a:cubicBezTo>
                    <a:pt x="83" y="40"/>
                    <a:pt x="83" y="40"/>
                    <a:pt x="83" y="39"/>
                  </a:cubicBezTo>
                  <a:cubicBezTo>
                    <a:pt x="85" y="38"/>
                    <a:pt x="85" y="36"/>
                    <a:pt x="86" y="35"/>
                  </a:cubicBezTo>
                  <a:cubicBezTo>
                    <a:pt x="87" y="33"/>
                    <a:pt x="88" y="30"/>
                    <a:pt x="89" y="28"/>
                  </a:cubicBezTo>
                  <a:cubicBezTo>
                    <a:pt x="91" y="26"/>
                    <a:pt x="93" y="24"/>
                    <a:pt x="95" y="22"/>
                  </a:cubicBezTo>
                  <a:cubicBezTo>
                    <a:pt x="99" y="19"/>
                    <a:pt x="103" y="16"/>
                    <a:pt x="108" y="14"/>
                  </a:cubicBezTo>
                  <a:cubicBezTo>
                    <a:pt x="113" y="13"/>
                    <a:pt x="118" y="12"/>
                    <a:pt x="123" y="12"/>
                  </a:cubicBezTo>
                  <a:cubicBezTo>
                    <a:pt x="122" y="12"/>
                    <a:pt x="122" y="11"/>
                    <a:pt x="122" y="11"/>
                  </a:cubicBezTo>
                  <a:cubicBezTo>
                    <a:pt x="120" y="12"/>
                    <a:pt x="117" y="12"/>
                    <a:pt x="115" y="12"/>
                  </a:cubicBezTo>
                  <a:cubicBezTo>
                    <a:pt x="113" y="12"/>
                    <a:pt x="110" y="12"/>
                    <a:pt x="108" y="12"/>
                  </a:cubicBezTo>
                  <a:cubicBezTo>
                    <a:pt x="103" y="13"/>
                    <a:pt x="98" y="15"/>
                    <a:pt x="93" y="18"/>
                  </a:cubicBezTo>
                  <a:cubicBezTo>
                    <a:pt x="87" y="22"/>
                    <a:pt x="78" y="30"/>
                    <a:pt x="81" y="38"/>
                  </a:cubicBezTo>
                  <a:cubicBezTo>
                    <a:pt x="82" y="39"/>
                    <a:pt x="83" y="39"/>
                    <a:pt x="83" y="39"/>
                  </a:cubicBezTo>
                  <a:cubicBezTo>
                    <a:pt x="88" y="32"/>
                    <a:pt x="91" y="25"/>
                    <a:pt x="97" y="19"/>
                  </a:cubicBezTo>
                  <a:cubicBezTo>
                    <a:pt x="100" y="17"/>
                    <a:pt x="104" y="15"/>
                    <a:pt x="108" y="14"/>
                  </a:cubicBezTo>
                  <a:cubicBezTo>
                    <a:pt x="112" y="13"/>
                    <a:pt x="116" y="13"/>
                    <a:pt x="120" y="15"/>
                  </a:cubicBezTo>
                  <a:cubicBezTo>
                    <a:pt x="124" y="16"/>
                    <a:pt x="127" y="17"/>
                    <a:pt x="131" y="18"/>
                  </a:cubicBezTo>
                  <a:cubicBezTo>
                    <a:pt x="133" y="19"/>
                    <a:pt x="136" y="19"/>
                    <a:pt x="137" y="17"/>
                  </a:cubicBezTo>
                  <a:cubicBezTo>
                    <a:pt x="138" y="15"/>
                    <a:pt x="139" y="13"/>
                    <a:pt x="140" y="12"/>
                  </a:cubicBezTo>
                  <a:cubicBezTo>
                    <a:pt x="141" y="10"/>
                    <a:pt x="143" y="8"/>
                    <a:pt x="145" y="8"/>
                  </a:cubicBezTo>
                  <a:cubicBezTo>
                    <a:pt x="149" y="6"/>
                    <a:pt x="155" y="5"/>
                    <a:pt x="160" y="5"/>
                  </a:cubicBezTo>
                  <a:cubicBezTo>
                    <a:pt x="166" y="4"/>
                    <a:pt x="176" y="4"/>
                    <a:pt x="181" y="9"/>
                  </a:cubicBezTo>
                  <a:cubicBezTo>
                    <a:pt x="183" y="11"/>
                    <a:pt x="185" y="14"/>
                    <a:pt x="188" y="15"/>
                  </a:cubicBezTo>
                  <a:cubicBezTo>
                    <a:pt x="190" y="16"/>
                    <a:pt x="193" y="14"/>
                    <a:pt x="195" y="13"/>
                  </a:cubicBezTo>
                  <a:cubicBezTo>
                    <a:pt x="201" y="9"/>
                    <a:pt x="209" y="10"/>
                    <a:pt x="215" y="13"/>
                  </a:cubicBezTo>
                  <a:cubicBezTo>
                    <a:pt x="218" y="15"/>
                    <a:pt x="220" y="18"/>
                    <a:pt x="222" y="22"/>
                  </a:cubicBezTo>
                  <a:cubicBezTo>
                    <a:pt x="223" y="25"/>
                    <a:pt x="223" y="28"/>
                    <a:pt x="225" y="30"/>
                  </a:cubicBezTo>
                  <a:cubicBezTo>
                    <a:pt x="226" y="31"/>
                    <a:pt x="226" y="31"/>
                    <a:pt x="226" y="31"/>
                  </a:cubicBezTo>
                  <a:cubicBezTo>
                    <a:pt x="236" y="27"/>
                    <a:pt x="249" y="28"/>
                    <a:pt x="257" y="35"/>
                  </a:cubicBezTo>
                  <a:cubicBezTo>
                    <a:pt x="261" y="38"/>
                    <a:pt x="264" y="42"/>
                    <a:pt x="264" y="46"/>
                  </a:cubicBezTo>
                  <a:cubicBezTo>
                    <a:pt x="265" y="48"/>
                    <a:pt x="265" y="50"/>
                    <a:pt x="265" y="52"/>
                  </a:cubicBezTo>
                  <a:cubicBezTo>
                    <a:pt x="265" y="53"/>
                    <a:pt x="266" y="55"/>
                    <a:pt x="267" y="55"/>
                  </a:cubicBezTo>
                  <a:cubicBezTo>
                    <a:pt x="270" y="57"/>
                    <a:pt x="274" y="57"/>
                    <a:pt x="277" y="58"/>
                  </a:cubicBezTo>
                  <a:cubicBezTo>
                    <a:pt x="279" y="58"/>
                    <a:pt x="281" y="60"/>
                    <a:pt x="282" y="62"/>
                  </a:cubicBezTo>
                  <a:cubicBezTo>
                    <a:pt x="285" y="63"/>
                    <a:pt x="286" y="66"/>
                    <a:pt x="287" y="69"/>
                  </a:cubicBezTo>
                  <a:cubicBezTo>
                    <a:pt x="290" y="78"/>
                    <a:pt x="284" y="86"/>
                    <a:pt x="283" y="94"/>
                  </a:cubicBezTo>
                  <a:cubicBezTo>
                    <a:pt x="283" y="96"/>
                    <a:pt x="283" y="96"/>
                    <a:pt x="283" y="97"/>
                  </a:cubicBezTo>
                  <a:cubicBezTo>
                    <a:pt x="283" y="98"/>
                    <a:pt x="283" y="98"/>
                    <a:pt x="283" y="98"/>
                  </a:cubicBezTo>
                  <a:cubicBezTo>
                    <a:pt x="292" y="100"/>
                    <a:pt x="301" y="103"/>
                    <a:pt x="305" y="111"/>
                  </a:cubicBezTo>
                  <a:cubicBezTo>
                    <a:pt x="312" y="123"/>
                    <a:pt x="309" y="135"/>
                    <a:pt x="307" y="147"/>
                  </a:cubicBezTo>
                  <a:cubicBezTo>
                    <a:pt x="306" y="147"/>
                    <a:pt x="307" y="148"/>
                    <a:pt x="307" y="148"/>
                  </a:cubicBezTo>
                  <a:cubicBezTo>
                    <a:pt x="310" y="149"/>
                    <a:pt x="314" y="150"/>
                    <a:pt x="317" y="152"/>
                  </a:cubicBezTo>
                  <a:cubicBezTo>
                    <a:pt x="321" y="154"/>
                    <a:pt x="321" y="157"/>
                    <a:pt x="320" y="161"/>
                  </a:cubicBezTo>
                  <a:cubicBezTo>
                    <a:pt x="320" y="165"/>
                    <a:pt x="316" y="168"/>
                    <a:pt x="314" y="171"/>
                  </a:cubicBezTo>
                  <a:cubicBezTo>
                    <a:pt x="312" y="174"/>
                    <a:pt x="310" y="176"/>
                    <a:pt x="311" y="179"/>
                  </a:cubicBezTo>
                  <a:cubicBezTo>
                    <a:pt x="312" y="182"/>
                    <a:pt x="316" y="184"/>
                    <a:pt x="318" y="187"/>
                  </a:cubicBezTo>
                  <a:cubicBezTo>
                    <a:pt x="320" y="191"/>
                    <a:pt x="317" y="198"/>
                    <a:pt x="313" y="201"/>
                  </a:cubicBezTo>
                  <a:cubicBezTo>
                    <a:pt x="310" y="203"/>
                    <a:pt x="306" y="204"/>
                    <a:pt x="303" y="207"/>
                  </a:cubicBezTo>
                  <a:cubicBezTo>
                    <a:pt x="300" y="211"/>
                    <a:pt x="303" y="216"/>
                    <a:pt x="301" y="220"/>
                  </a:cubicBezTo>
                  <a:cubicBezTo>
                    <a:pt x="299" y="225"/>
                    <a:pt x="294" y="228"/>
                    <a:pt x="289" y="228"/>
                  </a:cubicBezTo>
                  <a:cubicBezTo>
                    <a:pt x="285" y="229"/>
                    <a:pt x="281" y="228"/>
                    <a:pt x="276" y="229"/>
                  </a:cubicBezTo>
                  <a:cubicBezTo>
                    <a:pt x="272" y="229"/>
                    <a:pt x="270" y="232"/>
                    <a:pt x="268" y="236"/>
                  </a:cubicBezTo>
                  <a:cubicBezTo>
                    <a:pt x="267" y="237"/>
                    <a:pt x="266" y="238"/>
                    <a:pt x="265" y="240"/>
                  </a:cubicBezTo>
                  <a:cubicBezTo>
                    <a:pt x="263" y="241"/>
                    <a:pt x="261" y="242"/>
                    <a:pt x="259" y="243"/>
                  </a:cubicBezTo>
                  <a:cubicBezTo>
                    <a:pt x="254" y="244"/>
                    <a:pt x="248" y="245"/>
                    <a:pt x="243" y="244"/>
                  </a:cubicBezTo>
                  <a:cubicBezTo>
                    <a:pt x="240" y="244"/>
                    <a:pt x="238" y="242"/>
                    <a:pt x="236" y="241"/>
                  </a:cubicBezTo>
                  <a:cubicBezTo>
                    <a:pt x="233" y="240"/>
                    <a:pt x="231" y="240"/>
                    <a:pt x="228" y="240"/>
                  </a:cubicBezTo>
                  <a:cubicBezTo>
                    <a:pt x="226" y="240"/>
                    <a:pt x="223" y="241"/>
                    <a:pt x="221" y="242"/>
                  </a:cubicBezTo>
                  <a:cubicBezTo>
                    <a:pt x="218" y="242"/>
                    <a:pt x="216" y="242"/>
                    <a:pt x="213" y="242"/>
                  </a:cubicBezTo>
                  <a:cubicBezTo>
                    <a:pt x="209" y="241"/>
                    <a:pt x="205" y="238"/>
                    <a:pt x="202" y="236"/>
                  </a:cubicBezTo>
                  <a:cubicBezTo>
                    <a:pt x="197" y="232"/>
                    <a:pt x="193" y="228"/>
                    <a:pt x="187" y="226"/>
                  </a:cubicBezTo>
                  <a:cubicBezTo>
                    <a:pt x="187" y="226"/>
                    <a:pt x="186" y="226"/>
                    <a:pt x="186" y="226"/>
                  </a:cubicBezTo>
                  <a:cubicBezTo>
                    <a:pt x="181" y="236"/>
                    <a:pt x="193" y="241"/>
                    <a:pt x="200" y="243"/>
                  </a:cubicBezTo>
                  <a:cubicBezTo>
                    <a:pt x="205" y="245"/>
                    <a:pt x="210" y="245"/>
                    <a:pt x="215" y="245"/>
                  </a:cubicBezTo>
                  <a:cubicBezTo>
                    <a:pt x="217" y="244"/>
                    <a:pt x="221" y="243"/>
                    <a:pt x="221" y="240"/>
                  </a:cubicBezTo>
                  <a:cubicBezTo>
                    <a:pt x="220" y="240"/>
                    <a:pt x="220" y="240"/>
                    <a:pt x="219" y="240"/>
                  </a:cubicBezTo>
                  <a:cubicBezTo>
                    <a:pt x="219" y="246"/>
                    <a:pt x="227" y="247"/>
                    <a:pt x="231" y="247"/>
                  </a:cubicBezTo>
                  <a:cubicBezTo>
                    <a:pt x="237" y="248"/>
                    <a:pt x="242" y="248"/>
                    <a:pt x="248" y="247"/>
                  </a:cubicBezTo>
                  <a:cubicBezTo>
                    <a:pt x="253" y="247"/>
                    <a:pt x="257" y="246"/>
                    <a:pt x="261" y="244"/>
                  </a:cubicBezTo>
                  <a:cubicBezTo>
                    <a:pt x="263" y="243"/>
                    <a:pt x="263" y="241"/>
                    <a:pt x="264" y="240"/>
                  </a:cubicBezTo>
                  <a:cubicBezTo>
                    <a:pt x="265" y="238"/>
                    <a:pt x="265" y="237"/>
                    <a:pt x="268" y="237"/>
                  </a:cubicBezTo>
                  <a:cubicBezTo>
                    <a:pt x="272" y="235"/>
                    <a:pt x="277" y="236"/>
                    <a:pt x="281" y="235"/>
                  </a:cubicBezTo>
                  <a:cubicBezTo>
                    <a:pt x="285" y="235"/>
                    <a:pt x="289" y="233"/>
                    <a:pt x="293" y="231"/>
                  </a:cubicBezTo>
                  <a:cubicBezTo>
                    <a:pt x="296" y="229"/>
                    <a:pt x="300" y="226"/>
                    <a:pt x="302" y="223"/>
                  </a:cubicBezTo>
                  <a:cubicBezTo>
                    <a:pt x="305" y="219"/>
                    <a:pt x="305" y="215"/>
                    <a:pt x="306" y="211"/>
                  </a:cubicBezTo>
                  <a:cubicBezTo>
                    <a:pt x="307" y="208"/>
                    <a:pt x="308" y="207"/>
                    <a:pt x="310" y="206"/>
                  </a:cubicBezTo>
                  <a:cubicBezTo>
                    <a:pt x="313" y="203"/>
                    <a:pt x="317" y="201"/>
                    <a:pt x="319" y="197"/>
                  </a:cubicBezTo>
                  <a:cubicBezTo>
                    <a:pt x="321" y="194"/>
                    <a:pt x="322" y="189"/>
                    <a:pt x="321" y="185"/>
                  </a:cubicBezTo>
                  <a:cubicBezTo>
                    <a:pt x="320" y="181"/>
                    <a:pt x="316" y="178"/>
                    <a:pt x="316" y="174"/>
                  </a:cubicBezTo>
                  <a:cubicBezTo>
                    <a:pt x="316" y="170"/>
                    <a:pt x="320" y="166"/>
                    <a:pt x="322" y="163"/>
                  </a:cubicBezTo>
                  <a:cubicBezTo>
                    <a:pt x="324" y="160"/>
                    <a:pt x="324" y="156"/>
                    <a:pt x="323" y="152"/>
                  </a:cubicBezTo>
                  <a:cubicBezTo>
                    <a:pt x="322" y="149"/>
                    <a:pt x="319" y="147"/>
                    <a:pt x="316" y="145"/>
                  </a:cubicBezTo>
                  <a:cubicBezTo>
                    <a:pt x="315" y="144"/>
                    <a:pt x="313" y="143"/>
                    <a:pt x="311" y="141"/>
                  </a:cubicBezTo>
                  <a:cubicBezTo>
                    <a:pt x="310" y="141"/>
                    <a:pt x="309" y="140"/>
                    <a:pt x="310" y="138"/>
                  </a:cubicBezTo>
                  <a:cubicBezTo>
                    <a:pt x="310" y="137"/>
                    <a:pt x="311" y="135"/>
                    <a:pt x="311" y="134"/>
                  </a:cubicBezTo>
                  <a:cubicBezTo>
                    <a:pt x="312" y="131"/>
                    <a:pt x="312" y="129"/>
                    <a:pt x="312" y="126"/>
                  </a:cubicBezTo>
                  <a:cubicBezTo>
                    <a:pt x="313" y="122"/>
                    <a:pt x="313" y="117"/>
                    <a:pt x="312" y="112"/>
                  </a:cubicBezTo>
                  <a:cubicBezTo>
                    <a:pt x="311" y="108"/>
                    <a:pt x="308" y="104"/>
                    <a:pt x="305" y="102"/>
                  </a:cubicBezTo>
                  <a:cubicBezTo>
                    <a:pt x="301" y="99"/>
                    <a:pt x="297" y="99"/>
                    <a:pt x="294" y="96"/>
                  </a:cubicBezTo>
                  <a:cubicBezTo>
                    <a:pt x="292" y="95"/>
                    <a:pt x="291" y="93"/>
                    <a:pt x="292" y="91"/>
                  </a:cubicBezTo>
                  <a:cubicBezTo>
                    <a:pt x="293" y="90"/>
                    <a:pt x="294" y="88"/>
                    <a:pt x="294" y="86"/>
                  </a:cubicBezTo>
                  <a:cubicBezTo>
                    <a:pt x="296" y="82"/>
                    <a:pt x="297" y="77"/>
                    <a:pt x="296" y="72"/>
                  </a:cubicBezTo>
                  <a:cubicBezTo>
                    <a:pt x="295" y="68"/>
                    <a:pt x="293" y="63"/>
                    <a:pt x="290" y="60"/>
                  </a:cubicBezTo>
                  <a:cubicBezTo>
                    <a:pt x="287" y="56"/>
                    <a:pt x="283" y="54"/>
                    <a:pt x="278" y="53"/>
                  </a:cubicBezTo>
                  <a:cubicBezTo>
                    <a:pt x="276" y="52"/>
                    <a:pt x="274" y="52"/>
                    <a:pt x="272" y="51"/>
                  </a:cubicBezTo>
                  <a:cubicBezTo>
                    <a:pt x="269" y="49"/>
                    <a:pt x="268" y="48"/>
                    <a:pt x="267" y="45"/>
                  </a:cubicBezTo>
                  <a:cubicBezTo>
                    <a:pt x="266" y="41"/>
                    <a:pt x="264" y="37"/>
                    <a:pt x="261" y="33"/>
                  </a:cubicBezTo>
                  <a:cubicBezTo>
                    <a:pt x="256" y="27"/>
                    <a:pt x="247" y="24"/>
                    <a:pt x="239" y="24"/>
                  </a:cubicBezTo>
                  <a:cubicBezTo>
                    <a:pt x="235" y="24"/>
                    <a:pt x="230" y="25"/>
                    <a:pt x="227" y="21"/>
                  </a:cubicBezTo>
                  <a:cubicBezTo>
                    <a:pt x="225" y="18"/>
                    <a:pt x="225" y="14"/>
                    <a:pt x="221" y="11"/>
                  </a:cubicBezTo>
                  <a:cubicBezTo>
                    <a:pt x="213" y="5"/>
                    <a:pt x="202" y="7"/>
                    <a:pt x="193" y="8"/>
                  </a:cubicBezTo>
                  <a:cubicBezTo>
                    <a:pt x="187" y="9"/>
                    <a:pt x="183" y="6"/>
                    <a:pt x="178" y="4"/>
                  </a:cubicBezTo>
                  <a:cubicBezTo>
                    <a:pt x="174" y="1"/>
                    <a:pt x="170" y="0"/>
                    <a:pt x="165" y="0"/>
                  </a:cubicBezTo>
                  <a:cubicBezTo>
                    <a:pt x="155" y="1"/>
                    <a:pt x="147" y="5"/>
                    <a:pt x="139" y="9"/>
                  </a:cubicBezTo>
                  <a:cubicBezTo>
                    <a:pt x="134" y="11"/>
                    <a:pt x="130" y="13"/>
                    <a:pt x="125" y="13"/>
                  </a:cubicBezTo>
                  <a:cubicBezTo>
                    <a:pt x="122" y="13"/>
                    <a:pt x="119" y="12"/>
                    <a:pt x="116" y="12"/>
                  </a:cubicBezTo>
                  <a:cubicBezTo>
                    <a:pt x="113" y="12"/>
                    <a:pt x="111" y="12"/>
                    <a:pt x="108" y="12"/>
                  </a:cubicBezTo>
                  <a:cubicBezTo>
                    <a:pt x="98" y="13"/>
                    <a:pt x="88" y="20"/>
                    <a:pt x="82" y="27"/>
                  </a:cubicBezTo>
                  <a:cubicBezTo>
                    <a:pt x="78" y="31"/>
                    <a:pt x="75" y="35"/>
                    <a:pt x="70" y="37"/>
                  </a:cubicBezTo>
                  <a:cubicBezTo>
                    <a:pt x="68" y="38"/>
                    <a:pt x="66" y="38"/>
                    <a:pt x="63" y="39"/>
                  </a:cubicBezTo>
                  <a:cubicBezTo>
                    <a:pt x="61" y="39"/>
                    <a:pt x="59" y="40"/>
                    <a:pt x="56" y="41"/>
                  </a:cubicBezTo>
                  <a:cubicBezTo>
                    <a:pt x="49" y="45"/>
                    <a:pt x="42" y="51"/>
                    <a:pt x="38" y="58"/>
                  </a:cubicBezTo>
                  <a:cubicBezTo>
                    <a:pt x="36" y="62"/>
                    <a:pt x="34" y="66"/>
                    <a:pt x="33" y="70"/>
                  </a:cubicBezTo>
                  <a:cubicBezTo>
                    <a:pt x="33" y="73"/>
                    <a:pt x="32" y="78"/>
                    <a:pt x="32" y="82"/>
                  </a:cubicBezTo>
                  <a:cubicBezTo>
                    <a:pt x="32" y="83"/>
                    <a:pt x="32" y="83"/>
                    <a:pt x="31" y="84"/>
                  </a:cubicBezTo>
                  <a:cubicBezTo>
                    <a:pt x="29" y="85"/>
                    <a:pt x="27" y="86"/>
                    <a:pt x="25" y="87"/>
                  </a:cubicBezTo>
                  <a:cubicBezTo>
                    <a:pt x="21" y="90"/>
                    <a:pt x="18" y="94"/>
                    <a:pt x="16" y="98"/>
                  </a:cubicBezTo>
                  <a:cubicBezTo>
                    <a:pt x="11" y="105"/>
                    <a:pt x="10" y="116"/>
                    <a:pt x="14" y="125"/>
                  </a:cubicBezTo>
                  <a:cubicBezTo>
                    <a:pt x="14" y="126"/>
                    <a:pt x="16" y="127"/>
                    <a:pt x="17" y="129"/>
                  </a:cubicBezTo>
                  <a:cubicBezTo>
                    <a:pt x="17" y="129"/>
                    <a:pt x="18" y="130"/>
                    <a:pt x="18" y="131"/>
                  </a:cubicBezTo>
                  <a:cubicBezTo>
                    <a:pt x="19" y="132"/>
                    <a:pt x="18" y="133"/>
                    <a:pt x="17" y="134"/>
                  </a:cubicBezTo>
                  <a:cubicBezTo>
                    <a:pt x="16" y="136"/>
                    <a:pt x="15" y="138"/>
                    <a:pt x="13" y="139"/>
                  </a:cubicBezTo>
                  <a:cubicBezTo>
                    <a:pt x="11" y="141"/>
                    <a:pt x="10" y="143"/>
                    <a:pt x="9" y="145"/>
                  </a:cubicBezTo>
                  <a:cubicBezTo>
                    <a:pt x="7" y="149"/>
                    <a:pt x="6" y="153"/>
                    <a:pt x="7" y="157"/>
                  </a:cubicBezTo>
                  <a:cubicBezTo>
                    <a:pt x="7" y="162"/>
                    <a:pt x="10" y="165"/>
                    <a:pt x="12" y="169"/>
                  </a:cubicBezTo>
                  <a:cubicBezTo>
                    <a:pt x="13" y="171"/>
                    <a:pt x="15" y="172"/>
                    <a:pt x="17" y="174"/>
                  </a:cubicBezTo>
                  <a:cubicBezTo>
                    <a:pt x="17" y="174"/>
                    <a:pt x="17" y="174"/>
                    <a:pt x="17" y="173"/>
                  </a:cubicBezTo>
                  <a:cubicBezTo>
                    <a:pt x="10" y="179"/>
                    <a:pt x="6" y="189"/>
                    <a:pt x="10" y="198"/>
                  </a:cubicBezTo>
                  <a:cubicBezTo>
                    <a:pt x="11" y="201"/>
                    <a:pt x="14" y="205"/>
                    <a:pt x="18" y="207"/>
                  </a:cubicBezTo>
                  <a:cubicBezTo>
                    <a:pt x="19" y="208"/>
                    <a:pt x="21" y="208"/>
                    <a:pt x="23" y="209"/>
                  </a:cubicBezTo>
                  <a:cubicBezTo>
                    <a:pt x="25" y="210"/>
                    <a:pt x="26" y="211"/>
                    <a:pt x="27" y="213"/>
                  </a:cubicBezTo>
                  <a:cubicBezTo>
                    <a:pt x="28" y="218"/>
                    <a:pt x="28" y="222"/>
                    <a:pt x="31" y="226"/>
                  </a:cubicBezTo>
                  <a:cubicBezTo>
                    <a:pt x="33" y="230"/>
                    <a:pt x="37" y="233"/>
                    <a:pt x="41" y="235"/>
                  </a:cubicBezTo>
                  <a:cubicBezTo>
                    <a:pt x="45" y="237"/>
                    <a:pt x="50" y="238"/>
                    <a:pt x="55" y="237"/>
                  </a:cubicBezTo>
                  <a:cubicBezTo>
                    <a:pt x="56" y="237"/>
                    <a:pt x="58" y="237"/>
                    <a:pt x="60" y="236"/>
                  </a:cubicBezTo>
                  <a:cubicBezTo>
                    <a:pt x="62" y="236"/>
                    <a:pt x="62" y="236"/>
                    <a:pt x="62" y="237"/>
                  </a:cubicBezTo>
                  <a:cubicBezTo>
                    <a:pt x="64" y="238"/>
                    <a:pt x="65" y="239"/>
                    <a:pt x="66" y="240"/>
                  </a:cubicBezTo>
                  <a:cubicBezTo>
                    <a:pt x="67" y="241"/>
                    <a:pt x="68" y="242"/>
                    <a:pt x="70" y="243"/>
                  </a:cubicBezTo>
                  <a:cubicBezTo>
                    <a:pt x="73" y="246"/>
                    <a:pt x="76" y="246"/>
                    <a:pt x="80" y="247"/>
                  </a:cubicBezTo>
                  <a:cubicBezTo>
                    <a:pt x="87" y="248"/>
                    <a:pt x="96" y="247"/>
                    <a:pt x="103" y="244"/>
                  </a:cubicBezTo>
                  <a:cubicBezTo>
                    <a:pt x="106" y="243"/>
                    <a:pt x="109" y="239"/>
                    <a:pt x="113" y="242"/>
                  </a:cubicBezTo>
                  <a:cubicBezTo>
                    <a:pt x="115" y="243"/>
                    <a:pt x="116" y="244"/>
                    <a:pt x="118" y="244"/>
                  </a:cubicBezTo>
                  <a:cubicBezTo>
                    <a:pt x="119" y="244"/>
                    <a:pt x="121" y="244"/>
                    <a:pt x="123" y="244"/>
                  </a:cubicBezTo>
                  <a:cubicBezTo>
                    <a:pt x="131" y="243"/>
                    <a:pt x="137" y="237"/>
                    <a:pt x="141" y="231"/>
                  </a:cubicBezTo>
                  <a:cubicBezTo>
                    <a:pt x="142" y="230"/>
                    <a:pt x="140" y="229"/>
                    <a:pt x="139" y="23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5" name="Freeform 659"/>
            <p:cNvSpPr/>
            <p:nvPr/>
          </p:nvSpPr>
          <p:spPr bwMode="auto">
            <a:xfrm>
              <a:off x="771" y="3225"/>
              <a:ext cx="152" cy="92"/>
            </a:xfrm>
            <a:custGeom>
              <a:avLst/>
              <a:gdLst>
                <a:gd name="T0" fmla="*/ 32 w 118"/>
                <a:gd name="T1" fmla="*/ 39 h 71"/>
                <a:gd name="T2" fmla="*/ 5 w 118"/>
                <a:gd name="T3" fmla="*/ 63 h 71"/>
                <a:gd name="T4" fmla="*/ 6 w 118"/>
                <a:gd name="T5" fmla="*/ 63 h 71"/>
                <a:gd name="T6" fmla="*/ 55 w 118"/>
                <a:gd name="T7" fmla="*/ 28 h 71"/>
                <a:gd name="T8" fmla="*/ 116 w 118"/>
                <a:gd name="T9" fmla="*/ 2 h 71"/>
                <a:gd name="T10" fmla="*/ 116 w 118"/>
                <a:gd name="T11" fmla="*/ 0 h 71"/>
                <a:gd name="T12" fmla="*/ 100 w 118"/>
                <a:gd name="T13" fmla="*/ 6 h 71"/>
                <a:gd name="T14" fmla="*/ 84 w 118"/>
                <a:gd name="T15" fmla="*/ 11 h 71"/>
                <a:gd name="T16" fmla="*/ 53 w 118"/>
                <a:gd name="T17" fmla="*/ 25 h 71"/>
                <a:gd name="T18" fmla="*/ 4 w 118"/>
                <a:gd name="T19" fmla="*/ 64 h 71"/>
                <a:gd name="T20" fmla="*/ 1 w 118"/>
                <a:gd name="T21" fmla="*/ 69 h 71"/>
                <a:gd name="T22" fmla="*/ 2 w 118"/>
                <a:gd name="T23" fmla="*/ 70 h 71"/>
                <a:gd name="T24" fmla="*/ 51 w 118"/>
                <a:gd name="T25" fmla="*/ 28 h 71"/>
                <a:gd name="T26" fmla="*/ 82 w 118"/>
                <a:gd name="T27" fmla="*/ 13 h 71"/>
                <a:gd name="T28" fmla="*/ 98 w 118"/>
                <a:gd name="T29" fmla="*/ 8 h 71"/>
                <a:gd name="T30" fmla="*/ 113 w 118"/>
                <a:gd name="T31" fmla="*/ 4 h 71"/>
                <a:gd name="T32" fmla="*/ 117 w 118"/>
                <a:gd name="T33" fmla="*/ 2 h 71"/>
                <a:gd name="T34" fmla="*/ 116 w 118"/>
                <a:gd name="T35" fmla="*/ 0 h 71"/>
                <a:gd name="T36" fmla="*/ 54 w 118"/>
                <a:gd name="T37" fmla="*/ 26 h 71"/>
                <a:gd name="T38" fmla="*/ 5 w 118"/>
                <a:gd name="T39" fmla="*/ 62 h 71"/>
                <a:gd name="T40" fmla="*/ 6 w 118"/>
                <a:gd name="T41" fmla="*/ 63 h 71"/>
                <a:gd name="T42" fmla="*/ 33 w 118"/>
                <a:gd name="T43" fmla="*/ 41 h 71"/>
                <a:gd name="T44" fmla="*/ 32 w 118"/>
                <a:gd name="T45" fmla="*/ 3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8" h="71">
                  <a:moveTo>
                    <a:pt x="32" y="39"/>
                  </a:moveTo>
                  <a:cubicBezTo>
                    <a:pt x="23" y="46"/>
                    <a:pt x="12" y="52"/>
                    <a:pt x="5" y="63"/>
                  </a:cubicBezTo>
                  <a:cubicBezTo>
                    <a:pt x="4" y="63"/>
                    <a:pt x="5" y="64"/>
                    <a:pt x="6" y="63"/>
                  </a:cubicBezTo>
                  <a:cubicBezTo>
                    <a:pt x="19" y="48"/>
                    <a:pt x="37" y="37"/>
                    <a:pt x="55" y="28"/>
                  </a:cubicBezTo>
                  <a:cubicBezTo>
                    <a:pt x="75" y="17"/>
                    <a:pt x="95" y="8"/>
                    <a:pt x="116" y="2"/>
                  </a:cubicBezTo>
                  <a:cubicBezTo>
                    <a:pt x="116" y="1"/>
                    <a:pt x="116" y="1"/>
                    <a:pt x="116" y="0"/>
                  </a:cubicBezTo>
                  <a:cubicBezTo>
                    <a:pt x="111" y="3"/>
                    <a:pt x="106" y="4"/>
                    <a:pt x="100" y="6"/>
                  </a:cubicBezTo>
                  <a:cubicBezTo>
                    <a:pt x="95" y="7"/>
                    <a:pt x="90" y="9"/>
                    <a:pt x="84" y="11"/>
                  </a:cubicBezTo>
                  <a:cubicBezTo>
                    <a:pt x="74" y="15"/>
                    <a:pt x="63" y="19"/>
                    <a:pt x="53" y="25"/>
                  </a:cubicBezTo>
                  <a:cubicBezTo>
                    <a:pt x="34" y="35"/>
                    <a:pt x="18" y="48"/>
                    <a:pt x="4" y="64"/>
                  </a:cubicBezTo>
                  <a:cubicBezTo>
                    <a:pt x="3" y="66"/>
                    <a:pt x="2" y="67"/>
                    <a:pt x="1" y="69"/>
                  </a:cubicBezTo>
                  <a:cubicBezTo>
                    <a:pt x="0" y="70"/>
                    <a:pt x="2" y="71"/>
                    <a:pt x="2" y="70"/>
                  </a:cubicBezTo>
                  <a:cubicBezTo>
                    <a:pt x="15" y="53"/>
                    <a:pt x="32" y="39"/>
                    <a:pt x="51" y="28"/>
                  </a:cubicBezTo>
                  <a:cubicBezTo>
                    <a:pt x="61" y="23"/>
                    <a:pt x="71" y="18"/>
                    <a:pt x="82" y="13"/>
                  </a:cubicBezTo>
                  <a:cubicBezTo>
                    <a:pt x="88" y="11"/>
                    <a:pt x="93" y="10"/>
                    <a:pt x="98" y="8"/>
                  </a:cubicBezTo>
                  <a:cubicBezTo>
                    <a:pt x="103" y="7"/>
                    <a:pt x="108" y="5"/>
                    <a:pt x="113" y="4"/>
                  </a:cubicBezTo>
                  <a:cubicBezTo>
                    <a:pt x="114" y="3"/>
                    <a:pt x="115" y="2"/>
                    <a:pt x="117" y="2"/>
                  </a:cubicBezTo>
                  <a:cubicBezTo>
                    <a:pt x="118" y="1"/>
                    <a:pt x="117" y="0"/>
                    <a:pt x="116" y="0"/>
                  </a:cubicBezTo>
                  <a:cubicBezTo>
                    <a:pt x="94" y="6"/>
                    <a:pt x="74" y="16"/>
                    <a:pt x="54" y="26"/>
                  </a:cubicBezTo>
                  <a:cubicBezTo>
                    <a:pt x="36" y="35"/>
                    <a:pt x="18" y="47"/>
                    <a:pt x="5" y="62"/>
                  </a:cubicBezTo>
                  <a:cubicBezTo>
                    <a:pt x="5" y="63"/>
                    <a:pt x="6" y="63"/>
                    <a:pt x="6" y="63"/>
                  </a:cubicBezTo>
                  <a:cubicBezTo>
                    <a:pt x="13" y="54"/>
                    <a:pt x="24" y="48"/>
                    <a:pt x="33" y="41"/>
                  </a:cubicBezTo>
                  <a:cubicBezTo>
                    <a:pt x="34" y="40"/>
                    <a:pt x="33" y="38"/>
                    <a:pt x="32" y="3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6" name="Freeform 660"/>
            <p:cNvSpPr/>
            <p:nvPr/>
          </p:nvSpPr>
          <p:spPr bwMode="auto">
            <a:xfrm>
              <a:off x="828" y="3253"/>
              <a:ext cx="4" cy="2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0 h 2"/>
                <a:gd name="T4" fmla="*/ 1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3" y="2"/>
                    <a:pt x="3" y="0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7" name="Freeform 661"/>
            <p:cNvSpPr/>
            <p:nvPr/>
          </p:nvSpPr>
          <p:spPr bwMode="auto">
            <a:xfrm>
              <a:off x="630" y="3236"/>
              <a:ext cx="221" cy="98"/>
            </a:xfrm>
            <a:custGeom>
              <a:avLst/>
              <a:gdLst>
                <a:gd name="T0" fmla="*/ 90 w 171"/>
                <a:gd name="T1" fmla="*/ 14 h 76"/>
                <a:gd name="T2" fmla="*/ 37 w 171"/>
                <a:gd name="T3" fmla="*/ 35 h 76"/>
                <a:gd name="T4" fmla="*/ 16 w 171"/>
                <a:gd name="T5" fmla="*/ 52 h 76"/>
                <a:gd name="T6" fmla="*/ 0 w 171"/>
                <a:gd name="T7" fmla="*/ 74 h 76"/>
                <a:gd name="T8" fmla="*/ 2 w 171"/>
                <a:gd name="T9" fmla="*/ 75 h 76"/>
                <a:gd name="T10" fmla="*/ 17 w 171"/>
                <a:gd name="T11" fmla="*/ 51 h 76"/>
                <a:gd name="T12" fmla="*/ 40 w 171"/>
                <a:gd name="T13" fmla="*/ 31 h 76"/>
                <a:gd name="T14" fmla="*/ 101 w 171"/>
                <a:gd name="T15" fmla="*/ 6 h 76"/>
                <a:gd name="T16" fmla="*/ 139 w 171"/>
                <a:gd name="T17" fmla="*/ 3 h 76"/>
                <a:gd name="T18" fmla="*/ 170 w 171"/>
                <a:gd name="T19" fmla="*/ 3 h 76"/>
                <a:gd name="T20" fmla="*/ 171 w 171"/>
                <a:gd name="T21" fmla="*/ 1 h 76"/>
                <a:gd name="T22" fmla="*/ 163 w 171"/>
                <a:gd name="T23" fmla="*/ 0 h 76"/>
                <a:gd name="T24" fmla="*/ 163 w 171"/>
                <a:gd name="T25" fmla="*/ 2 h 76"/>
                <a:gd name="T26" fmla="*/ 170 w 171"/>
                <a:gd name="T27" fmla="*/ 3 h 76"/>
                <a:gd name="T28" fmla="*/ 170 w 171"/>
                <a:gd name="T29" fmla="*/ 1 h 76"/>
                <a:gd name="T30" fmla="*/ 141 w 171"/>
                <a:gd name="T31" fmla="*/ 1 h 76"/>
                <a:gd name="T32" fmla="*/ 125 w 171"/>
                <a:gd name="T33" fmla="*/ 1 h 76"/>
                <a:gd name="T34" fmla="*/ 107 w 171"/>
                <a:gd name="T35" fmla="*/ 3 h 76"/>
                <a:gd name="T36" fmla="*/ 45 w 171"/>
                <a:gd name="T37" fmla="*/ 25 h 76"/>
                <a:gd name="T38" fmla="*/ 17 w 171"/>
                <a:gd name="T39" fmla="*/ 48 h 76"/>
                <a:gd name="T40" fmla="*/ 0 w 171"/>
                <a:gd name="T41" fmla="*/ 75 h 76"/>
                <a:gd name="T42" fmla="*/ 2 w 171"/>
                <a:gd name="T43" fmla="*/ 76 h 76"/>
                <a:gd name="T44" fmla="*/ 17 w 171"/>
                <a:gd name="T45" fmla="*/ 55 h 76"/>
                <a:gd name="T46" fmla="*/ 38 w 171"/>
                <a:gd name="T47" fmla="*/ 36 h 76"/>
                <a:gd name="T48" fmla="*/ 90 w 171"/>
                <a:gd name="T49" fmla="*/ 15 h 76"/>
                <a:gd name="T50" fmla="*/ 90 w 171"/>
                <a:gd name="T51" fmla="*/ 1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1" h="76">
                  <a:moveTo>
                    <a:pt x="90" y="14"/>
                  </a:moveTo>
                  <a:cubicBezTo>
                    <a:pt x="72" y="19"/>
                    <a:pt x="54" y="25"/>
                    <a:pt x="37" y="35"/>
                  </a:cubicBezTo>
                  <a:cubicBezTo>
                    <a:pt x="30" y="39"/>
                    <a:pt x="22" y="45"/>
                    <a:pt x="16" y="52"/>
                  </a:cubicBezTo>
                  <a:cubicBezTo>
                    <a:pt x="10" y="59"/>
                    <a:pt x="6" y="67"/>
                    <a:pt x="0" y="74"/>
                  </a:cubicBezTo>
                  <a:cubicBezTo>
                    <a:pt x="1" y="75"/>
                    <a:pt x="1" y="75"/>
                    <a:pt x="2" y="75"/>
                  </a:cubicBezTo>
                  <a:cubicBezTo>
                    <a:pt x="3" y="65"/>
                    <a:pt x="10" y="57"/>
                    <a:pt x="17" y="51"/>
                  </a:cubicBezTo>
                  <a:cubicBezTo>
                    <a:pt x="24" y="44"/>
                    <a:pt x="31" y="37"/>
                    <a:pt x="40" y="31"/>
                  </a:cubicBezTo>
                  <a:cubicBezTo>
                    <a:pt x="58" y="18"/>
                    <a:pt x="80" y="10"/>
                    <a:pt x="101" y="6"/>
                  </a:cubicBezTo>
                  <a:cubicBezTo>
                    <a:pt x="114" y="4"/>
                    <a:pt x="127" y="2"/>
                    <a:pt x="139" y="3"/>
                  </a:cubicBezTo>
                  <a:cubicBezTo>
                    <a:pt x="149" y="3"/>
                    <a:pt x="161" y="7"/>
                    <a:pt x="170" y="3"/>
                  </a:cubicBezTo>
                  <a:cubicBezTo>
                    <a:pt x="171" y="3"/>
                    <a:pt x="171" y="2"/>
                    <a:pt x="171" y="1"/>
                  </a:cubicBezTo>
                  <a:cubicBezTo>
                    <a:pt x="168" y="0"/>
                    <a:pt x="165" y="0"/>
                    <a:pt x="163" y="0"/>
                  </a:cubicBezTo>
                  <a:cubicBezTo>
                    <a:pt x="162" y="0"/>
                    <a:pt x="162" y="2"/>
                    <a:pt x="163" y="2"/>
                  </a:cubicBezTo>
                  <a:cubicBezTo>
                    <a:pt x="165" y="2"/>
                    <a:pt x="168" y="1"/>
                    <a:pt x="170" y="3"/>
                  </a:cubicBezTo>
                  <a:cubicBezTo>
                    <a:pt x="170" y="2"/>
                    <a:pt x="170" y="2"/>
                    <a:pt x="170" y="1"/>
                  </a:cubicBezTo>
                  <a:cubicBezTo>
                    <a:pt x="161" y="5"/>
                    <a:pt x="150" y="2"/>
                    <a:pt x="141" y="1"/>
                  </a:cubicBezTo>
                  <a:cubicBezTo>
                    <a:pt x="135" y="1"/>
                    <a:pt x="130" y="1"/>
                    <a:pt x="125" y="1"/>
                  </a:cubicBezTo>
                  <a:cubicBezTo>
                    <a:pt x="119" y="2"/>
                    <a:pt x="113" y="2"/>
                    <a:pt x="107" y="3"/>
                  </a:cubicBezTo>
                  <a:cubicBezTo>
                    <a:pt x="85" y="6"/>
                    <a:pt x="64" y="14"/>
                    <a:pt x="45" y="25"/>
                  </a:cubicBezTo>
                  <a:cubicBezTo>
                    <a:pt x="34" y="32"/>
                    <a:pt x="25" y="39"/>
                    <a:pt x="17" y="48"/>
                  </a:cubicBezTo>
                  <a:cubicBezTo>
                    <a:pt x="10" y="55"/>
                    <a:pt x="1" y="64"/>
                    <a:pt x="0" y="75"/>
                  </a:cubicBezTo>
                  <a:cubicBezTo>
                    <a:pt x="0" y="76"/>
                    <a:pt x="1" y="76"/>
                    <a:pt x="2" y="76"/>
                  </a:cubicBezTo>
                  <a:cubicBezTo>
                    <a:pt x="7" y="69"/>
                    <a:pt x="11" y="62"/>
                    <a:pt x="17" y="55"/>
                  </a:cubicBezTo>
                  <a:cubicBezTo>
                    <a:pt x="22" y="47"/>
                    <a:pt x="30" y="41"/>
                    <a:pt x="38" y="36"/>
                  </a:cubicBezTo>
                  <a:cubicBezTo>
                    <a:pt x="54" y="26"/>
                    <a:pt x="72" y="20"/>
                    <a:pt x="90" y="15"/>
                  </a:cubicBezTo>
                  <a:cubicBezTo>
                    <a:pt x="91" y="15"/>
                    <a:pt x="91" y="13"/>
                    <a:pt x="90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8" name="Freeform 662"/>
            <p:cNvSpPr/>
            <p:nvPr/>
          </p:nvSpPr>
          <p:spPr bwMode="auto">
            <a:xfrm>
              <a:off x="1165" y="3245"/>
              <a:ext cx="41" cy="49"/>
            </a:xfrm>
            <a:custGeom>
              <a:avLst/>
              <a:gdLst>
                <a:gd name="T0" fmla="*/ 1 w 32"/>
                <a:gd name="T1" fmla="*/ 2 h 38"/>
                <a:gd name="T2" fmla="*/ 20 w 32"/>
                <a:gd name="T3" fmla="*/ 16 h 38"/>
                <a:gd name="T4" fmla="*/ 30 w 32"/>
                <a:gd name="T5" fmla="*/ 37 h 38"/>
                <a:gd name="T6" fmla="*/ 32 w 32"/>
                <a:gd name="T7" fmla="*/ 36 h 38"/>
                <a:gd name="T8" fmla="*/ 22 w 32"/>
                <a:gd name="T9" fmla="*/ 15 h 38"/>
                <a:gd name="T10" fmla="*/ 2 w 32"/>
                <a:gd name="T11" fmla="*/ 1 h 38"/>
                <a:gd name="T12" fmla="*/ 1 w 32"/>
                <a:gd name="T13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8">
                  <a:moveTo>
                    <a:pt x="1" y="2"/>
                  </a:moveTo>
                  <a:cubicBezTo>
                    <a:pt x="8" y="5"/>
                    <a:pt x="15" y="10"/>
                    <a:pt x="20" y="16"/>
                  </a:cubicBezTo>
                  <a:cubicBezTo>
                    <a:pt x="25" y="22"/>
                    <a:pt x="28" y="29"/>
                    <a:pt x="30" y="37"/>
                  </a:cubicBezTo>
                  <a:cubicBezTo>
                    <a:pt x="31" y="38"/>
                    <a:pt x="32" y="37"/>
                    <a:pt x="32" y="36"/>
                  </a:cubicBezTo>
                  <a:cubicBezTo>
                    <a:pt x="30" y="29"/>
                    <a:pt x="26" y="21"/>
                    <a:pt x="22" y="15"/>
                  </a:cubicBezTo>
                  <a:cubicBezTo>
                    <a:pt x="16" y="9"/>
                    <a:pt x="10" y="4"/>
                    <a:pt x="2" y="1"/>
                  </a:cubicBezTo>
                  <a:cubicBezTo>
                    <a:pt x="1" y="0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9" name="Freeform 663"/>
            <p:cNvSpPr/>
            <p:nvPr/>
          </p:nvSpPr>
          <p:spPr bwMode="auto">
            <a:xfrm>
              <a:off x="1192" y="3225"/>
              <a:ext cx="250" cy="114"/>
            </a:xfrm>
            <a:custGeom>
              <a:avLst/>
              <a:gdLst>
                <a:gd name="T0" fmla="*/ 10 w 193"/>
                <a:gd name="T1" fmla="*/ 19 h 88"/>
                <a:gd name="T2" fmla="*/ 133 w 193"/>
                <a:gd name="T3" fmla="*/ 24 h 88"/>
                <a:gd name="T4" fmla="*/ 170 w 193"/>
                <a:gd name="T5" fmla="*/ 49 h 88"/>
                <a:gd name="T6" fmla="*/ 191 w 193"/>
                <a:gd name="T7" fmla="*/ 86 h 88"/>
                <a:gd name="T8" fmla="*/ 192 w 193"/>
                <a:gd name="T9" fmla="*/ 86 h 88"/>
                <a:gd name="T10" fmla="*/ 176 w 193"/>
                <a:gd name="T11" fmla="*/ 59 h 88"/>
                <a:gd name="T12" fmla="*/ 153 w 193"/>
                <a:gd name="T13" fmla="*/ 37 h 88"/>
                <a:gd name="T14" fmla="*/ 91 w 193"/>
                <a:gd name="T15" fmla="*/ 15 h 88"/>
                <a:gd name="T16" fmla="*/ 1 w 193"/>
                <a:gd name="T17" fmla="*/ 24 h 88"/>
                <a:gd name="T18" fmla="*/ 2 w 193"/>
                <a:gd name="T19" fmla="*/ 25 h 88"/>
                <a:gd name="T20" fmla="*/ 139 w 193"/>
                <a:gd name="T21" fmla="*/ 31 h 88"/>
                <a:gd name="T22" fmla="*/ 170 w 193"/>
                <a:gd name="T23" fmla="*/ 55 h 88"/>
                <a:gd name="T24" fmla="*/ 191 w 193"/>
                <a:gd name="T25" fmla="*/ 87 h 88"/>
                <a:gd name="T26" fmla="*/ 193 w 193"/>
                <a:gd name="T27" fmla="*/ 86 h 88"/>
                <a:gd name="T28" fmla="*/ 170 w 193"/>
                <a:gd name="T29" fmla="*/ 46 h 88"/>
                <a:gd name="T30" fmla="*/ 128 w 193"/>
                <a:gd name="T31" fmla="*/ 20 h 88"/>
                <a:gd name="T32" fmla="*/ 9 w 193"/>
                <a:gd name="T33" fmla="*/ 17 h 88"/>
                <a:gd name="T34" fmla="*/ 10 w 193"/>
                <a:gd name="T35" fmla="*/ 19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3" h="88">
                  <a:moveTo>
                    <a:pt x="10" y="19"/>
                  </a:moveTo>
                  <a:cubicBezTo>
                    <a:pt x="49" y="1"/>
                    <a:pt x="95" y="7"/>
                    <a:pt x="133" y="24"/>
                  </a:cubicBezTo>
                  <a:cubicBezTo>
                    <a:pt x="146" y="31"/>
                    <a:pt x="159" y="39"/>
                    <a:pt x="170" y="49"/>
                  </a:cubicBezTo>
                  <a:cubicBezTo>
                    <a:pt x="181" y="58"/>
                    <a:pt x="191" y="71"/>
                    <a:pt x="191" y="86"/>
                  </a:cubicBezTo>
                  <a:cubicBezTo>
                    <a:pt x="191" y="86"/>
                    <a:pt x="192" y="86"/>
                    <a:pt x="192" y="86"/>
                  </a:cubicBezTo>
                  <a:cubicBezTo>
                    <a:pt x="186" y="77"/>
                    <a:pt x="182" y="67"/>
                    <a:pt x="176" y="59"/>
                  </a:cubicBezTo>
                  <a:cubicBezTo>
                    <a:pt x="170" y="51"/>
                    <a:pt x="162" y="43"/>
                    <a:pt x="153" y="37"/>
                  </a:cubicBezTo>
                  <a:cubicBezTo>
                    <a:pt x="135" y="25"/>
                    <a:pt x="113" y="17"/>
                    <a:pt x="91" y="15"/>
                  </a:cubicBezTo>
                  <a:cubicBezTo>
                    <a:pt x="61" y="10"/>
                    <a:pt x="30" y="15"/>
                    <a:pt x="1" y="24"/>
                  </a:cubicBezTo>
                  <a:cubicBezTo>
                    <a:pt x="0" y="24"/>
                    <a:pt x="1" y="26"/>
                    <a:pt x="2" y="25"/>
                  </a:cubicBezTo>
                  <a:cubicBezTo>
                    <a:pt x="46" y="12"/>
                    <a:pt x="97" y="9"/>
                    <a:pt x="139" y="31"/>
                  </a:cubicBezTo>
                  <a:cubicBezTo>
                    <a:pt x="150" y="37"/>
                    <a:pt x="161" y="45"/>
                    <a:pt x="170" y="55"/>
                  </a:cubicBezTo>
                  <a:cubicBezTo>
                    <a:pt x="179" y="64"/>
                    <a:pt x="183" y="77"/>
                    <a:pt x="191" y="87"/>
                  </a:cubicBezTo>
                  <a:cubicBezTo>
                    <a:pt x="192" y="88"/>
                    <a:pt x="193" y="87"/>
                    <a:pt x="193" y="86"/>
                  </a:cubicBezTo>
                  <a:cubicBezTo>
                    <a:pt x="193" y="70"/>
                    <a:pt x="182" y="56"/>
                    <a:pt x="170" y="46"/>
                  </a:cubicBezTo>
                  <a:cubicBezTo>
                    <a:pt x="158" y="35"/>
                    <a:pt x="143" y="27"/>
                    <a:pt x="128" y="20"/>
                  </a:cubicBezTo>
                  <a:cubicBezTo>
                    <a:pt x="91" y="4"/>
                    <a:pt x="46" y="0"/>
                    <a:pt x="9" y="17"/>
                  </a:cubicBezTo>
                  <a:cubicBezTo>
                    <a:pt x="8" y="18"/>
                    <a:pt x="9" y="19"/>
                    <a:pt x="10" y="1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0" name="Freeform 664"/>
            <p:cNvSpPr/>
            <p:nvPr/>
          </p:nvSpPr>
          <p:spPr bwMode="auto">
            <a:xfrm>
              <a:off x="1385" y="3267"/>
              <a:ext cx="111" cy="63"/>
            </a:xfrm>
            <a:custGeom>
              <a:avLst/>
              <a:gdLst>
                <a:gd name="T0" fmla="*/ 81 w 86"/>
                <a:gd name="T1" fmla="*/ 28 h 49"/>
                <a:gd name="T2" fmla="*/ 47 w 86"/>
                <a:gd name="T3" fmla="*/ 5 h 49"/>
                <a:gd name="T4" fmla="*/ 26 w 86"/>
                <a:gd name="T5" fmla="*/ 3 h 49"/>
                <a:gd name="T6" fmla="*/ 1 w 86"/>
                <a:gd name="T7" fmla="*/ 2 h 49"/>
                <a:gd name="T8" fmla="*/ 2 w 86"/>
                <a:gd name="T9" fmla="*/ 4 h 49"/>
                <a:gd name="T10" fmla="*/ 12 w 86"/>
                <a:gd name="T11" fmla="*/ 2 h 49"/>
                <a:gd name="T12" fmla="*/ 24 w 86"/>
                <a:gd name="T13" fmla="*/ 4 h 49"/>
                <a:gd name="T14" fmla="*/ 49 w 86"/>
                <a:gd name="T15" fmla="*/ 13 h 49"/>
                <a:gd name="T16" fmla="*/ 69 w 86"/>
                <a:gd name="T17" fmla="*/ 28 h 49"/>
                <a:gd name="T18" fmla="*/ 84 w 86"/>
                <a:gd name="T19" fmla="*/ 48 h 49"/>
                <a:gd name="T20" fmla="*/ 85 w 86"/>
                <a:gd name="T21" fmla="*/ 47 h 49"/>
                <a:gd name="T22" fmla="*/ 70 w 86"/>
                <a:gd name="T23" fmla="*/ 26 h 49"/>
                <a:gd name="T24" fmla="*/ 49 w 86"/>
                <a:gd name="T25" fmla="*/ 10 h 49"/>
                <a:gd name="T26" fmla="*/ 22 w 86"/>
                <a:gd name="T27" fmla="*/ 1 h 49"/>
                <a:gd name="T28" fmla="*/ 10 w 86"/>
                <a:gd name="T29" fmla="*/ 0 h 49"/>
                <a:gd name="T30" fmla="*/ 0 w 86"/>
                <a:gd name="T31" fmla="*/ 2 h 49"/>
                <a:gd name="T32" fmla="*/ 1 w 86"/>
                <a:gd name="T33" fmla="*/ 4 h 49"/>
                <a:gd name="T34" fmla="*/ 23 w 86"/>
                <a:gd name="T35" fmla="*/ 5 h 49"/>
                <a:gd name="T36" fmla="*/ 34 w 86"/>
                <a:gd name="T37" fmla="*/ 4 h 49"/>
                <a:gd name="T38" fmla="*/ 45 w 86"/>
                <a:gd name="T39" fmla="*/ 6 h 49"/>
                <a:gd name="T40" fmla="*/ 80 w 86"/>
                <a:gd name="T41" fmla="*/ 29 h 49"/>
                <a:gd name="T42" fmla="*/ 81 w 86"/>
                <a:gd name="T43" fmla="*/ 2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6" h="49">
                  <a:moveTo>
                    <a:pt x="81" y="28"/>
                  </a:moveTo>
                  <a:cubicBezTo>
                    <a:pt x="72" y="17"/>
                    <a:pt x="61" y="9"/>
                    <a:pt x="47" y="5"/>
                  </a:cubicBezTo>
                  <a:cubicBezTo>
                    <a:pt x="40" y="3"/>
                    <a:pt x="33" y="2"/>
                    <a:pt x="26" y="3"/>
                  </a:cubicBezTo>
                  <a:cubicBezTo>
                    <a:pt x="18" y="3"/>
                    <a:pt x="9" y="4"/>
                    <a:pt x="1" y="2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4" y="1"/>
                    <a:pt x="9" y="2"/>
                    <a:pt x="12" y="2"/>
                  </a:cubicBezTo>
                  <a:cubicBezTo>
                    <a:pt x="16" y="3"/>
                    <a:pt x="20" y="3"/>
                    <a:pt x="24" y="4"/>
                  </a:cubicBezTo>
                  <a:cubicBezTo>
                    <a:pt x="33" y="5"/>
                    <a:pt x="41" y="8"/>
                    <a:pt x="49" y="13"/>
                  </a:cubicBezTo>
                  <a:cubicBezTo>
                    <a:pt x="56" y="17"/>
                    <a:pt x="63" y="22"/>
                    <a:pt x="69" y="28"/>
                  </a:cubicBezTo>
                  <a:cubicBezTo>
                    <a:pt x="75" y="34"/>
                    <a:pt x="80" y="40"/>
                    <a:pt x="84" y="48"/>
                  </a:cubicBezTo>
                  <a:cubicBezTo>
                    <a:pt x="84" y="49"/>
                    <a:pt x="86" y="48"/>
                    <a:pt x="85" y="47"/>
                  </a:cubicBezTo>
                  <a:cubicBezTo>
                    <a:pt x="81" y="39"/>
                    <a:pt x="76" y="32"/>
                    <a:pt x="70" y="26"/>
                  </a:cubicBezTo>
                  <a:cubicBezTo>
                    <a:pt x="63" y="20"/>
                    <a:pt x="56" y="14"/>
                    <a:pt x="49" y="10"/>
                  </a:cubicBezTo>
                  <a:cubicBezTo>
                    <a:pt x="41" y="5"/>
                    <a:pt x="31" y="3"/>
                    <a:pt x="22" y="1"/>
                  </a:cubicBezTo>
                  <a:cubicBezTo>
                    <a:pt x="18" y="1"/>
                    <a:pt x="14" y="0"/>
                    <a:pt x="10" y="0"/>
                  </a:cubicBezTo>
                  <a:cubicBezTo>
                    <a:pt x="7" y="0"/>
                    <a:pt x="3" y="0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8" y="6"/>
                    <a:pt x="16" y="5"/>
                    <a:pt x="23" y="5"/>
                  </a:cubicBezTo>
                  <a:cubicBezTo>
                    <a:pt x="27" y="5"/>
                    <a:pt x="30" y="4"/>
                    <a:pt x="34" y="4"/>
                  </a:cubicBezTo>
                  <a:cubicBezTo>
                    <a:pt x="38" y="5"/>
                    <a:pt x="42" y="5"/>
                    <a:pt x="45" y="6"/>
                  </a:cubicBezTo>
                  <a:cubicBezTo>
                    <a:pt x="59" y="10"/>
                    <a:pt x="71" y="18"/>
                    <a:pt x="80" y="29"/>
                  </a:cubicBezTo>
                  <a:cubicBezTo>
                    <a:pt x="81" y="30"/>
                    <a:pt x="82" y="29"/>
                    <a:pt x="81" y="2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1" name="Freeform 665"/>
            <p:cNvSpPr/>
            <p:nvPr/>
          </p:nvSpPr>
          <p:spPr bwMode="auto">
            <a:xfrm>
              <a:off x="599" y="3075"/>
              <a:ext cx="244" cy="228"/>
            </a:xfrm>
            <a:custGeom>
              <a:avLst/>
              <a:gdLst>
                <a:gd name="T0" fmla="*/ 2 w 189"/>
                <a:gd name="T1" fmla="*/ 174 h 176"/>
                <a:gd name="T2" fmla="*/ 9 w 189"/>
                <a:gd name="T3" fmla="*/ 153 h 176"/>
                <a:gd name="T4" fmla="*/ 20 w 189"/>
                <a:gd name="T5" fmla="*/ 147 h 176"/>
                <a:gd name="T6" fmla="*/ 28 w 189"/>
                <a:gd name="T7" fmla="*/ 136 h 176"/>
                <a:gd name="T8" fmla="*/ 37 w 189"/>
                <a:gd name="T9" fmla="*/ 109 h 176"/>
                <a:gd name="T10" fmla="*/ 48 w 189"/>
                <a:gd name="T11" fmla="*/ 78 h 176"/>
                <a:gd name="T12" fmla="*/ 61 w 189"/>
                <a:gd name="T13" fmla="*/ 44 h 176"/>
                <a:gd name="T14" fmla="*/ 72 w 189"/>
                <a:gd name="T15" fmla="*/ 17 h 176"/>
                <a:gd name="T16" fmla="*/ 77 w 189"/>
                <a:gd name="T17" fmla="*/ 7 h 176"/>
                <a:gd name="T18" fmla="*/ 80 w 189"/>
                <a:gd name="T19" fmla="*/ 5 h 176"/>
                <a:gd name="T20" fmla="*/ 85 w 189"/>
                <a:gd name="T21" fmla="*/ 8 h 176"/>
                <a:gd name="T22" fmla="*/ 94 w 189"/>
                <a:gd name="T23" fmla="*/ 29 h 176"/>
                <a:gd name="T24" fmla="*/ 99 w 189"/>
                <a:gd name="T25" fmla="*/ 32 h 176"/>
                <a:gd name="T26" fmla="*/ 103 w 189"/>
                <a:gd name="T27" fmla="*/ 40 h 176"/>
                <a:gd name="T28" fmla="*/ 109 w 189"/>
                <a:gd name="T29" fmla="*/ 56 h 176"/>
                <a:gd name="T30" fmla="*/ 116 w 189"/>
                <a:gd name="T31" fmla="*/ 63 h 176"/>
                <a:gd name="T32" fmla="*/ 120 w 189"/>
                <a:gd name="T33" fmla="*/ 61 h 176"/>
                <a:gd name="T34" fmla="*/ 125 w 189"/>
                <a:gd name="T35" fmla="*/ 55 h 176"/>
                <a:gd name="T36" fmla="*/ 136 w 189"/>
                <a:gd name="T37" fmla="*/ 47 h 176"/>
                <a:gd name="T38" fmla="*/ 140 w 189"/>
                <a:gd name="T39" fmla="*/ 48 h 176"/>
                <a:gd name="T40" fmla="*/ 142 w 189"/>
                <a:gd name="T41" fmla="*/ 52 h 176"/>
                <a:gd name="T42" fmla="*/ 149 w 189"/>
                <a:gd name="T43" fmla="*/ 57 h 176"/>
                <a:gd name="T44" fmla="*/ 155 w 189"/>
                <a:gd name="T45" fmla="*/ 55 h 176"/>
                <a:gd name="T46" fmla="*/ 167 w 189"/>
                <a:gd name="T47" fmla="*/ 45 h 176"/>
                <a:gd name="T48" fmla="*/ 177 w 189"/>
                <a:gd name="T49" fmla="*/ 47 h 176"/>
                <a:gd name="T50" fmla="*/ 187 w 189"/>
                <a:gd name="T51" fmla="*/ 54 h 176"/>
                <a:gd name="T52" fmla="*/ 188 w 189"/>
                <a:gd name="T53" fmla="*/ 52 h 176"/>
                <a:gd name="T54" fmla="*/ 166 w 189"/>
                <a:gd name="T55" fmla="*/ 43 h 176"/>
                <a:gd name="T56" fmla="*/ 153 w 189"/>
                <a:gd name="T57" fmla="*/ 54 h 176"/>
                <a:gd name="T58" fmla="*/ 147 w 189"/>
                <a:gd name="T59" fmla="*/ 55 h 176"/>
                <a:gd name="T60" fmla="*/ 141 w 189"/>
                <a:gd name="T61" fmla="*/ 47 h 176"/>
                <a:gd name="T62" fmla="*/ 134 w 189"/>
                <a:gd name="T63" fmla="*/ 46 h 176"/>
                <a:gd name="T64" fmla="*/ 123 w 189"/>
                <a:gd name="T65" fmla="*/ 54 h 176"/>
                <a:gd name="T66" fmla="*/ 118 w 189"/>
                <a:gd name="T67" fmla="*/ 59 h 176"/>
                <a:gd name="T68" fmla="*/ 114 w 189"/>
                <a:gd name="T69" fmla="*/ 60 h 176"/>
                <a:gd name="T70" fmla="*/ 111 w 189"/>
                <a:gd name="T71" fmla="*/ 54 h 176"/>
                <a:gd name="T72" fmla="*/ 107 w 189"/>
                <a:gd name="T73" fmla="*/ 46 h 176"/>
                <a:gd name="T74" fmla="*/ 105 w 189"/>
                <a:gd name="T75" fmla="*/ 38 h 176"/>
                <a:gd name="T76" fmla="*/ 101 w 189"/>
                <a:gd name="T77" fmla="*/ 31 h 176"/>
                <a:gd name="T78" fmla="*/ 96 w 189"/>
                <a:gd name="T79" fmla="*/ 28 h 176"/>
                <a:gd name="T80" fmla="*/ 93 w 189"/>
                <a:gd name="T81" fmla="*/ 23 h 176"/>
                <a:gd name="T82" fmla="*/ 89 w 189"/>
                <a:gd name="T83" fmla="*/ 11 h 176"/>
                <a:gd name="T84" fmla="*/ 83 w 189"/>
                <a:gd name="T85" fmla="*/ 3 h 176"/>
                <a:gd name="T86" fmla="*/ 71 w 189"/>
                <a:gd name="T87" fmla="*/ 15 h 176"/>
                <a:gd name="T88" fmla="*/ 67 w 189"/>
                <a:gd name="T89" fmla="*/ 24 h 176"/>
                <a:gd name="T90" fmla="*/ 60 w 189"/>
                <a:gd name="T91" fmla="*/ 41 h 176"/>
                <a:gd name="T92" fmla="*/ 47 w 189"/>
                <a:gd name="T93" fmla="*/ 75 h 176"/>
                <a:gd name="T94" fmla="*/ 36 w 189"/>
                <a:gd name="T95" fmla="*/ 106 h 176"/>
                <a:gd name="T96" fmla="*/ 27 w 189"/>
                <a:gd name="T97" fmla="*/ 134 h 176"/>
                <a:gd name="T98" fmla="*/ 18 w 189"/>
                <a:gd name="T99" fmla="*/ 146 h 176"/>
                <a:gd name="T100" fmla="*/ 11 w 189"/>
                <a:gd name="T101" fmla="*/ 149 h 176"/>
                <a:gd name="T102" fmla="*/ 7 w 189"/>
                <a:gd name="T103" fmla="*/ 152 h 176"/>
                <a:gd name="T104" fmla="*/ 3 w 189"/>
                <a:gd name="T105" fmla="*/ 163 h 176"/>
                <a:gd name="T106" fmla="*/ 0 w 189"/>
                <a:gd name="T107" fmla="*/ 174 h 176"/>
                <a:gd name="T108" fmla="*/ 2 w 189"/>
                <a:gd name="T109" fmla="*/ 174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9" h="176">
                  <a:moveTo>
                    <a:pt x="2" y="174"/>
                  </a:moveTo>
                  <a:cubicBezTo>
                    <a:pt x="4" y="167"/>
                    <a:pt x="5" y="159"/>
                    <a:pt x="9" y="153"/>
                  </a:cubicBezTo>
                  <a:cubicBezTo>
                    <a:pt x="11" y="149"/>
                    <a:pt x="16" y="150"/>
                    <a:pt x="20" y="147"/>
                  </a:cubicBezTo>
                  <a:cubicBezTo>
                    <a:pt x="23" y="144"/>
                    <a:pt x="26" y="140"/>
                    <a:pt x="28" y="136"/>
                  </a:cubicBezTo>
                  <a:cubicBezTo>
                    <a:pt x="32" y="128"/>
                    <a:pt x="35" y="118"/>
                    <a:pt x="37" y="109"/>
                  </a:cubicBezTo>
                  <a:cubicBezTo>
                    <a:pt x="40" y="99"/>
                    <a:pt x="44" y="89"/>
                    <a:pt x="48" y="78"/>
                  </a:cubicBezTo>
                  <a:cubicBezTo>
                    <a:pt x="52" y="67"/>
                    <a:pt x="56" y="56"/>
                    <a:pt x="61" y="44"/>
                  </a:cubicBezTo>
                  <a:cubicBezTo>
                    <a:pt x="64" y="35"/>
                    <a:pt x="68" y="26"/>
                    <a:pt x="72" y="17"/>
                  </a:cubicBezTo>
                  <a:cubicBezTo>
                    <a:pt x="73" y="13"/>
                    <a:pt x="74" y="10"/>
                    <a:pt x="77" y="7"/>
                  </a:cubicBezTo>
                  <a:cubicBezTo>
                    <a:pt x="78" y="6"/>
                    <a:pt x="79" y="5"/>
                    <a:pt x="80" y="5"/>
                  </a:cubicBezTo>
                  <a:cubicBezTo>
                    <a:pt x="82" y="5"/>
                    <a:pt x="84" y="6"/>
                    <a:pt x="85" y="8"/>
                  </a:cubicBezTo>
                  <a:cubicBezTo>
                    <a:pt x="90" y="14"/>
                    <a:pt x="89" y="23"/>
                    <a:pt x="94" y="29"/>
                  </a:cubicBezTo>
                  <a:cubicBezTo>
                    <a:pt x="96" y="30"/>
                    <a:pt x="97" y="31"/>
                    <a:pt x="99" y="32"/>
                  </a:cubicBezTo>
                  <a:cubicBezTo>
                    <a:pt x="102" y="34"/>
                    <a:pt x="103" y="37"/>
                    <a:pt x="103" y="40"/>
                  </a:cubicBezTo>
                  <a:cubicBezTo>
                    <a:pt x="105" y="46"/>
                    <a:pt x="107" y="51"/>
                    <a:pt x="109" y="56"/>
                  </a:cubicBezTo>
                  <a:cubicBezTo>
                    <a:pt x="110" y="58"/>
                    <a:pt x="112" y="63"/>
                    <a:pt x="116" y="63"/>
                  </a:cubicBezTo>
                  <a:cubicBezTo>
                    <a:pt x="117" y="63"/>
                    <a:pt x="118" y="62"/>
                    <a:pt x="120" y="61"/>
                  </a:cubicBezTo>
                  <a:cubicBezTo>
                    <a:pt x="121" y="59"/>
                    <a:pt x="123" y="57"/>
                    <a:pt x="125" y="55"/>
                  </a:cubicBezTo>
                  <a:cubicBezTo>
                    <a:pt x="128" y="52"/>
                    <a:pt x="131" y="48"/>
                    <a:pt x="136" y="47"/>
                  </a:cubicBezTo>
                  <a:cubicBezTo>
                    <a:pt x="138" y="47"/>
                    <a:pt x="139" y="47"/>
                    <a:pt x="140" y="48"/>
                  </a:cubicBezTo>
                  <a:cubicBezTo>
                    <a:pt x="140" y="50"/>
                    <a:pt x="141" y="51"/>
                    <a:pt x="142" y="52"/>
                  </a:cubicBezTo>
                  <a:cubicBezTo>
                    <a:pt x="143" y="55"/>
                    <a:pt x="146" y="57"/>
                    <a:pt x="149" y="57"/>
                  </a:cubicBezTo>
                  <a:cubicBezTo>
                    <a:pt x="151" y="58"/>
                    <a:pt x="153" y="57"/>
                    <a:pt x="155" y="55"/>
                  </a:cubicBezTo>
                  <a:cubicBezTo>
                    <a:pt x="159" y="52"/>
                    <a:pt x="162" y="47"/>
                    <a:pt x="167" y="45"/>
                  </a:cubicBezTo>
                  <a:cubicBezTo>
                    <a:pt x="170" y="43"/>
                    <a:pt x="174" y="45"/>
                    <a:pt x="177" y="47"/>
                  </a:cubicBezTo>
                  <a:cubicBezTo>
                    <a:pt x="180" y="49"/>
                    <a:pt x="183" y="52"/>
                    <a:pt x="187" y="54"/>
                  </a:cubicBezTo>
                  <a:cubicBezTo>
                    <a:pt x="188" y="54"/>
                    <a:pt x="189" y="52"/>
                    <a:pt x="188" y="52"/>
                  </a:cubicBezTo>
                  <a:cubicBezTo>
                    <a:pt x="181" y="49"/>
                    <a:pt x="175" y="40"/>
                    <a:pt x="166" y="43"/>
                  </a:cubicBezTo>
                  <a:cubicBezTo>
                    <a:pt x="161" y="45"/>
                    <a:pt x="158" y="50"/>
                    <a:pt x="153" y="54"/>
                  </a:cubicBezTo>
                  <a:cubicBezTo>
                    <a:pt x="152" y="55"/>
                    <a:pt x="149" y="56"/>
                    <a:pt x="147" y="55"/>
                  </a:cubicBezTo>
                  <a:cubicBezTo>
                    <a:pt x="144" y="53"/>
                    <a:pt x="143" y="50"/>
                    <a:pt x="141" y="47"/>
                  </a:cubicBezTo>
                  <a:cubicBezTo>
                    <a:pt x="139" y="44"/>
                    <a:pt x="136" y="45"/>
                    <a:pt x="134" y="46"/>
                  </a:cubicBezTo>
                  <a:cubicBezTo>
                    <a:pt x="130" y="47"/>
                    <a:pt x="126" y="51"/>
                    <a:pt x="123" y="54"/>
                  </a:cubicBezTo>
                  <a:cubicBezTo>
                    <a:pt x="122" y="56"/>
                    <a:pt x="120" y="57"/>
                    <a:pt x="118" y="59"/>
                  </a:cubicBezTo>
                  <a:cubicBezTo>
                    <a:pt x="117" y="60"/>
                    <a:pt x="116" y="62"/>
                    <a:pt x="114" y="60"/>
                  </a:cubicBezTo>
                  <a:cubicBezTo>
                    <a:pt x="113" y="59"/>
                    <a:pt x="112" y="56"/>
                    <a:pt x="111" y="54"/>
                  </a:cubicBezTo>
                  <a:cubicBezTo>
                    <a:pt x="109" y="52"/>
                    <a:pt x="108" y="49"/>
                    <a:pt x="107" y="46"/>
                  </a:cubicBezTo>
                  <a:cubicBezTo>
                    <a:pt x="106" y="43"/>
                    <a:pt x="106" y="40"/>
                    <a:pt x="105" y="38"/>
                  </a:cubicBezTo>
                  <a:cubicBezTo>
                    <a:pt x="104" y="36"/>
                    <a:pt x="103" y="33"/>
                    <a:pt x="101" y="31"/>
                  </a:cubicBezTo>
                  <a:cubicBezTo>
                    <a:pt x="99" y="30"/>
                    <a:pt x="98" y="30"/>
                    <a:pt x="96" y="28"/>
                  </a:cubicBezTo>
                  <a:cubicBezTo>
                    <a:pt x="94" y="27"/>
                    <a:pt x="93" y="24"/>
                    <a:pt x="93" y="23"/>
                  </a:cubicBezTo>
                  <a:cubicBezTo>
                    <a:pt x="91" y="19"/>
                    <a:pt x="91" y="15"/>
                    <a:pt x="89" y="11"/>
                  </a:cubicBezTo>
                  <a:cubicBezTo>
                    <a:pt x="88" y="8"/>
                    <a:pt x="86" y="5"/>
                    <a:pt x="83" y="3"/>
                  </a:cubicBezTo>
                  <a:cubicBezTo>
                    <a:pt x="76" y="0"/>
                    <a:pt x="72" y="10"/>
                    <a:pt x="71" y="15"/>
                  </a:cubicBezTo>
                  <a:cubicBezTo>
                    <a:pt x="69" y="18"/>
                    <a:pt x="68" y="21"/>
                    <a:pt x="67" y="24"/>
                  </a:cubicBezTo>
                  <a:cubicBezTo>
                    <a:pt x="64" y="30"/>
                    <a:pt x="62" y="36"/>
                    <a:pt x="60" y="41"/>
                  </a:cubicBezTo>
                  <a:cubicBezTo>
                    <a:pt x="55" y="52"/>
                    <a:pt x="51" y="64"/>
                    <a:pt x="47" y="75"/>
                  </a:cubicBezTo>
                  <a:cubicBezTo>
                    <a:pt x="44" y="86"/>
                    <a:pt x="39" y="96"/>
                    <a:pt x="36" y="106"/>
                  </a:cubicBezTo>
                  <a:cubicBezTo>
                    <a:pt x="33" y="116"/>
                    <a:pt x="31" y="125"/>
                    <a:pt x="27" y="134"/>
                  </a:cubicBezTo>
                  <a:cubicBezTo>
                    <a:pt x="25" y="138"/>
                    <a:pt x="22" y="144"/>
                    <a:pt x="18" y="146"/>
                  </a:cubicBezTo>
                  <a:cubicBezTo>
                    <a:pt x="16" y="147"/>
                    <a:pt x="13" y="148"/>
                    <a:pt x="11" y="149"/>
                  </a:cubicBezTo>
                  <a:cubicBezTo>
                    <a:pt x="9" y="150"/>
                    <a:pt x="8" y="151"/>
                    <a:pt x="7" y="152"/>
                  </a:cubicBezTo>
                  <a:cubicBezTo>
                    <a:pt x="5" y="156"/>
                    <a:pt x="4" y="159"/>
                    <a:pt x="3" y="163"/>
                  </a:cubicBezTo>
                  <a:cubicBezTo>
                    <a:pt x="2" y="167"/>
                    <a:pt x="1" y="170"/>
                    <a:pt x="0" y="174"/>
                  </a:cubicBezTo>
                  <a:cubicBezTo>
                    <a:pt x="0" y="175"/>
                    <a:pt x="2" y="176"/>
                    <a:pt x="2" y="17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2" name="Freeform 666"/>
            <p:cNvSpPr/>
            <p:nvPr/>
          </p:nvSpPr>
          <p:spPr bwMode="auto">
            <a:xfrm>
              <a:off x="1262" y="3086"/>
              <a:ext cx="254" cy="213"/>
            </a:xfrm>
            <a:custGeom>
              <a:avLst/>
              <a:gdLst>
                <a:gd name="T0" fmla="*/ 14 w 197"/>
                <a:gd name="T1" fmla="*/ 60 h 165"/>
                <a:gd name="T2" fmla="*/ 28 w 197"/>
                <a:gd name="T3" fmla="*/ 83 h 165"/>
                <a:gd name="T4" fmla="*/ 37 w 197"/>
                <a:gd name="T5" fmla="*/ 92 h 165"/>
                <a:gd name="T6" fmla="*/ 50 w 197"/>
                <a:gd name="T7" fmla="*/ 95 h 165"/>
                <a:gd name="T8" fmla="*/ 75 w 197"/>
                <a:gd name="T9" fmla="*/ 43 h 165"/>
                <a:gd name="T10" fmla="*/ 90 w 197"/>
                <a:gd name="T11" fmla="*/ 5 h 165"/>
                <a:gd name="T12" fmla="*/ 104 w 197"/>
                <a:gd name="T13" fmla="*/ 23 h 165"/>
                <a:gd name="T14" fmla="*/ 112 w 197"/>
                <a:gd name="T15" fmla="*/ 42 h 165"/>
                <a:gd name="T16" fmla="*/ 126 w 197"/>
                <a:gd name="T17" fmla="*/ 43 h 165"/>
                <a:gd name="T18" fmla="*/ 135 w 197"/>
                <a:gd name="T19" fmla="*/ 74 h 165"/>
                <a:gd name="T20" fmla="*/ 158 w 197"/>
                <a:gd name="T21" fmla="*/ 76 h 165"/>
                <a:gd name="T22" fmla="*/ 171 w 197"/>
                <a:gd name="T23" fmla="*/ 98 h 165"/>
                <a:gd name="T24" fmla="*/ 189 w 197"/>
                <a:gd name="T25" fmla="*/ 141 h 165"/>
                <a:gd name="T26" fmla="*/ 194 w 197"/>
                <a:gd name="T27" fmla="*/ 164 h 165"/>
                <a:gd name="T28" fmla="*/ 182 w 197"/>
                <a:gd name="T29" fmla="*/ 109 h 165"/>
                <a:gd name="T30" fmla="*/ 159 w 197"/>
                <a:gd name="T31" fmla="*/ 82 h 165"/>
                <a:gd name="T32" fmla="*/ 194 w 197"/>
                <a:gd name="T33" fmla="*/ 164 h 165"/>
                <a:gd name="T34" fmla="*/ 193 w 197"/>
                <a:gd name="T35" fmla="*/ 151 h 165"/>
                <a:gd name="T36" fmla="*/ 182 w 197"/>
                <a:gd name="T37" fmla="*/ 118 h 165"/>
                <a:gd name="T38" fmla="*/ 170 w 197"/>
                <a:gd name="T39" fmla="*/ 85 h 165"/>
                <a:gd name="T40" fmla="*/ 147 w 197"/>
                <a:gd name="T41" fmla="*/ 79 h 165"/>
                <a:gd name="T42" fmla="*/ 131 w 197"/>
                <a:gd name="T43" fmla="*/ 54 h 165"/>
                <a:gd name="T44" fmla="*/ 123 w 197"/>
                <a:gd name="T45" fmla="*/ 39 h 165"/>
                <a:gd name="T46" fmla="*/ 109 w 197"/>
                <a:gd name="T47" fmla="*/ 38 h 165"/>
                <a:gd name="T48" fmla="*/ 104 w 197"/>
                <a:gd name="T49" fmla="*/ 15 h 165"/>
                <a:gd name="T50" fmla="*/ 88 w 197"/>
                <a:gd name="T51" fmla="*/ 4 h 165"/>
                <a:gd name="T52" fmla="*/ 74 w 197"/>
                <a:gd name="T53" fmla="*/ 43 h 165"/>
                <a:gd name="T54" fmla="*/ 56 w 197"/>
                <a:gd name="T55" fmla="*/ 88 h 165"/>
                <a:gd name="T56" fmla="*/ 38 w 197"/>
                <a:gd name="T57" fmla="*/ 89 h 165"/>
                <a:gd name="T58" fmla="*/ 32 w 197"/>
                <a:gd name="T59" fmla="*/ 83 h 165"/>
                <a:gd name="T60" fmla="*/ 21 w 197"/>
                <a:gd name="T61" fmla="*/ 70 h 165"/>
                <a:gd name="T62" fmla="*/ 3 w 197"/>
                <a:gd name="T63" fmla="*/ 5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7" h="165">
                  <a:moveTo>
                    <a:pt x="3" y="52"/>
                  </a:moveTo>
                  <a:cubicBezTo>
                    <a:pt x="8" y="47"/>
                    <a:pt x="12" y="57"/>
                    <a:pt x="14" y="60"/>
                  </a:cubicBezTo>
                  <a:cubicBezTo>
                    <a:pt x="17" y="66"/>
                    <a:pt x="20" y="72"/>
                    <a:pt x="23" y="77"/>
                  </a:cubicBezTo>
                  <a:cubicBezTo>
                    <a:pt x="25" y="79"/>
                    <a:pt x="26" y="81"/>
                    <a:pt x="28" y="83"/>
                  </a:cubicBezTo>
                  <a:cubicBezTo>
                    <a:pt x="30" y="84"/>
                    <a:pt x="32" y="84"/>
                    <a:pt x="34" y="86"/>
                  </a:cubicBezTo>
                  <a:cubicBezTo>
                    <a:pt x="35" y="88"/>
                    <a:pt x="36" y="90"/>
                    <a:pt x="37" y="92"/>
                  </a:cubicBezTo>
                  <a:cubicBezTo>
                    <a:pt x="38" y="93"/>
                    <a:pt x="39" y="94"/>
                    <a:pt x="40" y="94"/>
                  </a:cubicBezTo>
                  <a:cubicBezTo>
                    <a:pt x="43" y="96"/>
                    <a:pt x="47" y="97"/>
                    <a:pt x="50" y="95"/>
                  </a:cubicBezTo>
                  <a:cubicBezTo>
                    <a:pt x="57" y="93"/>
                    <a:pt x="61" y="83"/>
                    <a:pt x="65" y="77"/>
                  </a:cubicBezTo>
                  <a:cubicBezTo>
                    <a:pt x="69" y="66"/>
                    <a:pt x="72" y="54"/>
                    <a:pt x="75" y="43"/>
                  </a:cubicBezTo>
                  <a:cubicBezTo>
                    <a:pt x="78" y="33"/>
                    <a:pt x="81" y="22"/>
                    <a:pt x="85" y="13"/>
                  </a:cubicBezTo>
                  <a:cubicBezTo>
                    <a:pt x="86" y="10"/>
                    <a:pt x="87" y="7"/>
                    <a:pt x="90" y="5"/>
                  </a:cubicBezTo>
                  <a:cubicBezTo>
                    <a:pt x="93" y="2"/>
                    <a:pt x="97" y="4"/>
                    <a:pt x="99" y="7"/>
                  </a:cubicBezTo>
                  <a:cubicBezTo>
                    <a:pt x="102" y="11"/>
                    <a:pt x="103" y="18"/>
                    <a:pt x="104" y="23"/>
                  </a:cubicBezTo>
                  <a:cubicBezTo>
                    <a:pt x="104" y="28"/>
                    <a:pt x="105" y="33"/>
                    <a:pt x="106" y="37"/>
                  </a:cubicBezTo>
                  <a:cubicBezTo>
                    <a:pt x="107" y="40"/>
                    <a:pt x="109" y="41"/>
                    <a:pt x="112" y="42"/>
                  </a:cubicBezTo>
                  <a:cubicBezTo>
                    <a:pt x="114" y="42"/>
                    <a:pt x="117" y="41"/>
                    <a:pt x="119" y="41"/>
                  </a:cubicBezTo>
                  <a:cubicBezTo>
                    <a:pt x="122" y="40"/>
                    <a:pt x="124" y="40"/>
                    <a:pt x="126" y="43"/>
                  </a:cubicBezTo>
                  <a:cubicBezTo>
                    <a:pt x="128" y="46"/>
                    <a:pt x="128" y="49"/>
                    <a:pt x="129" y="53"/>
                  </a:cubicBezTo>
                  <a:cubicBezTo>
                    <a:pt x="130" y="60"/>
                    <a:pt x="131" y="68"/>
                    <a:pt x="135" y="74"/>
                  </a:cubicBezTo>
                  <a:cubicBezTo>
                    <a:pt x="138" y="80"/>
                    <a:pt x="144" y="83"/>
                    <a:pt x="150" y="80"/>
                  </a:cubicBezTo>
                  <a:cubicBezTo>
                    <a:pt x="153" y="79"/>
                    <a:pt x="155" y="77"/>
                    <a:pt x="158" y="76"/>
                  </a:cubicBezTo>
                  <a:cubicBezTo>
                    <a:pt x="162" y="76"/>
                    <a:pt x="164" y="79"/>
                    <a:pt x="166" y="82"/>
                  </a:cubicBezTo>
                  <a:cubicBezTo>
                    <a:pt x="169" y="87"/>
                    <a:pt x="170" y="93"/>
                    <a:pt x="171" y="98"/>
                  </a:cubicBezTo>
                  <a:cubicBezTo>
                    <a:pt x="173" y="104"/>
                    <a:pt x="176" y="109"/>
                    <a:pt x="178" y="114"/>
                  </a:cubicBezTo>
                  <a:cubicBezTo>
                    <a:pt x="182" y="123"/>
                    <a:pt x="186" y="132"/>
                    <a:pt x="189" y="141"/>
                  </a:cubicBezTo>
                  <a:cubicBezTo>
                    <a:pt x="190" y="145"/>
                    <a:pt x="191" y="150"/>
                    <a:pt x="192" y="154"/>
                  </a:cubicBezTo>
                  <a:cubicBezTo>
                    <a:pt x="192" y="157"/>
                    <a:pt x="193" y="161"/>
                    <a:pt x="194" y="164"/>
                  </a:cubicBezTo>
                  <a:cubicBezTo>
                    <a:pt x="194" y="165"/>
                    <a:pt x="196" y="165"/>
                    <a:pt x="196" y="164"/>
                  </a:cubicBezTo>
                  <a:cubicBezTo>
                    <a:pt x="197" y="145"/>
                    <a:pt x="190" y="126"/>
                    <a:pt x="182" y="109"/>
                  </a:cubicBezTo>
                  <a:cubicBezTo>
                    <a:pt x="177" y="97"/>
                    <a:pt x="174" y="82"/>
                    <a:pt x="159" y="80"/>
                  </a:cubicBezTo>
                  <a:cubicBezTo>
                    <a:pt x="158" y="80"/>
                    <a:pt x="158" y="82"/>
                    <a:pt x="159" y="82"/>
                  </a:cubicBezTo>
                  <a:cubicBezTo>
                    <a:pt x="173" y="83"/>
                    <a:pt x="176" y="100"/>
                    <a:pt x="181" y="110"/>
                  </a:cubicBezTo>
                  <a:cubicBezTo>
                    <a:pt x="188" y="127"/>
                    <a:pt x="195" y="145"/>
                    <a:pt x="194" y="164"/>
                  </a:cubicBezTo>
                  <a:cubicBezTo>
                    <a:pt x="194" y="164"/>
                    <a:pt x="195" y="164"/>
                    <a:pt x="196" y="163"/>
                  </a:cubicBezTo>
                  <a:cubicBezTo>
                    <a:pt x="194" y="160"/>
                    <a:pt x="194" y="155"/>
                    <a:pt x="193" y="151"/>
                  </a:cubicBezTo>
                  <a:cubicBezTo>
                    <a:pt x="192" y="145"/>
                    <a:pt x="190" y="139"/>
                    <a:pt x="188" y="134"/>
                  </a:cubicBezTo>
                  <a:cubicBezTo>
                    <a:pt x="186" y="129"/>
                    <a:pt x="184" y="123"/>
                    <a:pt x="182" y="118"/>
                  </a:cubicBezTo>
                  <a:cubicBezTo>
                    <a:pt x="179" y="112"/>
                    <a:pt x="177" y="107"/>
                    <a:pt x="174" y="101"/>
                  </a:cubicBezTo>
                  <a:cubicBezTo>
                    <a:pt x="173" y="96"/>
                    <a:pt x="172" y="90"/>
                    <a:pt x="170" y="85"/>
                  </a:cubicBezTo>
                  <a:cubicBezTo>
                    <a:pt x="168" y="81"/>
                    <a:pt x="166" y="77"/>
                    <a:pt x="162" y="75"/>
                  </a:cubicBezTo>
                  <a:cubicBezTo>
                    <a:pt x="157" y="73"/>
                    <a:pt x="152" y="78"/>
                    <a:pt x="147" y="79"/>
                  </a:cubicBezTo>
                  <a:cubicBezTo>
                    <a:pt x="139" y="81"/>
                    <a:pt x="135" y="72"/>
                    <a:pt x="133" y="66"/>
                  </a:cubicBezTo>
                  <a:cubicBezTo>
                    <a:pt x="132" y="62"/>
                    <a:pt x="132" y="58"/>
                    <a:pt x="131" y="54"/>
                  </a:cubicBezTo>
                  <a:cubicBezTo>
                    <a:pt x="130" y="51"/>
                    <a:pt x="130" y="47"/>
                    <a:pt x="129" y="44"/>
                  </a:cubicBezTo>
                  <a:cubicBezTo>
                    <a:pt x="128" y="42"/>
                    <a:pt x="126" y="39"/>
                    <a:pt x="123" y="39"/>
                  </a:cubicBezTo>
                  <a:cubicBezTo>
                    <a:pt x="121" y="38"/>
                    <a:pt x="118" y="39"/>
                    <a:pt x="116" y="40"/>
                  </a:cubicBezTo>
                  <a:cubicBezTo>
                    <a:pt x="114" y="40"/>
                    <a:pt x="111" y="40"/>
                    <a:pt x="109" y="38"/>
                  </a:cubicBezTo>
                  <a:cubicBezTo>
                    <a:pt x="108" y="36"/>
                    <a:pt x="108" y="34"/>
                    <a:pt x="107" y="32"/>
                  </a:cubicBezTo>
                  <a:cubicBezTo>
                    <a:pt x="106" y="27"/>
                    <a:pt x="105" y="21"/>
                    <a:pt x="104" y="15"/>
                  </a:cubicBezTo>
                  <a:cubicBezTo>
                    <a:pt x="103" y="11"/>
                    <a:pt x="101" y="5"/>
                    <a:pt x="97" y="2"/>
                  </a:cubicBezTo>
                  <a:cubicBezTo>
                    <a:pt x="95" y="0"/>
                    <a:pt x="90" y="1"/>
                    <a:pt x="88" y="4"/>
                  </a:cubicBezTo>
                  <a:cubicBezTo>
                    <a:pt x="86" y="6"/>
                    <a:pt x="84" y="9"/>
                    <a:pt x="83" y="12"/>
                  </a:cubicBezTo>
                  <a:cubicBezTo>
                    <a:pt x="79" y="22"/>
                    <a:pt x="76" y="32"/>
                    <a:pt x="74" y="43"/>
                  </a:cubicBezTo>
                  <a:cubicBezTo>
                    <a:pt x="70" y="54"/>
                    <a:pt x="67" y="65"/>
                    <a:pt x="62" y="76"/>
                  </a:cubicBezTo>
                  <a:cubicBezTo>
                    <a:pt x="61" y="80"/>
                    <a:pt x="59" y="84"/>
                    <a:pt x="56" y="88"/>
                  </a:cubicBezTo>
                  <a:cubicBezTo>
                    <a:pt x="54" y="91"/>
                    <a:pt x="51" y="93"/>
                    <a:pt x="48" y="94"/>
                  </a:cubicBezTo>
                  <a:cubicBezTo>
                    <a:pt x="44" y="95"/>
                    <a:pt x="39" y="92"/>
                    <a:pt x="38" y="89"/>
                  </a:cubicBezTo>
                  <a:cubicBezTo>
                    <a:pt x="37" y="87"/>
                    <a:pt x="36" y="85"/>
                    <a:pt x="35" y="84"/>
                  </a:cubicBezTo>
                  <a:cubicBezTo>
                    <a:pt x="34" y="83"/>
                    <a:pt x="33" y="83"/>
                    <a:pt x="32" y="83"/>
                  </a:cubicBezTo>
                  <a:cubicBezTo>
                    <a:pt x="30" y="82"/>
                    <a:pt x="29" y="81"/>
                    <a:pt x="28" y="80"/>
                  </a:cubicBezTo>
                  <a:cubicBezTo>
                    <a:pt x="25" y="77"/>
                    <a:pt x="23" y="74"/>
                    <a:pt x="21" y="70"/>
                  </a:cubicBezTo>
                  <a:cubicBezTo>
                    <a:pt x="18" y="64"/>
                    <a:pt x="10" y="42"/>
                    <a:pt x="1" y="50"/>
                  </a:cubicBezTo>
                  <a:cubicBezTo>
                    <a:pt x="0" y="51"/>
                    <a:pt x="2" y="53"/>
                    <a:pt x="3" y="5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3" name="Freeform 667"/>
            <p:cNvSpPr/>
            <p:nvPr/>
          </p:nvSpPr>
          <p:spPr bwMode="auto">
            <a:xfrm>
              <a:off x="1358" y="3126"/>
              <a:ext cx="65" cy="35"/>
            </a:xfrm>
            <a:custGeom>
              <a:avLst/>
              <a:gdLst>
                <a:gd name="T0" fmla="*/ 2 w 51"/>
                <a:gd name="T1" fmla="*/ 4 h 27"/>
                <a:gd name="T2" fmla="*/ 19 w 51"/>
                <a:gd name="T3" fmla="*/ 5 h 27"/>
                <a:gd name="T4" fmla="*/ 26 w 51"/>
                <a:gd name="T5" fmla="*/ 19 h 27"/>
                <a:gd name="T6" fmla="*/ 50 w 51"/>
                <a:gd name="T7" fmla="*/ 21 h 27"/>
                <a:gd name="T8" fmla="*/ 49 w 51"/>
                <a:gd name="T9" fmla="*/ 19 h 27"/>
                <a:gd name="T10" fmla="*/ 36 w 51"/>
                <a:gd name="T11" fmla="*/ 22 h 27"/>
                <a:gd name="T12" fmla="*/ 26 w 51"/>
                <a:gd name="T13" fmla="*/ 12 h 27"/>
                <a:gd name="T14" fmla="*/ 23 w 51"/>
                <a:gd name="T15" fmla="*/ 6 h 27"/>
                <a:gd name="T16" fmla="*/ 17 w 51"/>
                <a:gd name="T17" fmla="*/ 2 h 27"/>
                <a:gd name="T18" fmla="*/ 2 w 51"/>
                <a:gd name="T19" fmla="*/ 3 h 27"/>
                <a:gd name="T20" fmla="*/ 2 w 51"/>
                <a:gd name="T21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7">
                  <a:moveTo>
                    <a:pt x="2" y="4"/>
                  </a:moveTo>
                  <a:cubicBezTo>
                    <a:pt x="8" y="1"/>
                    <a:pt x="15" y="2"/>
                    <a:pt x="19" y="5"/>
                  </a:cubicBezTo>
                  <a:cubicBezTo>
                    <a:pt x="24" y="8"/>
                    <a:pt x="24" y="15"/>
                    <a:pt x="26" y="19"/>
                  </a:cubicBezTo>
                  <a:cubicBezTo>
                    <a:pt x="32" y="27"/>
                    <a:pt x="43" y="24"/>
                    <a:pt x="50" y="21"/>
                  </a:cubicBezTo>
                  <a:cubicBezTo>
                    <a:pt x="51" y="20"/>
                    <a:pt x="50" y="19"/>
                    <a:pt x="49" y="19"/>
                  </a:cubicBezTo>
                  <a:cubicBezTo>
                    <a:pt x="45" y="21"/>
                    <a:pt x="40" y="23"/>
                    <a:pt x="36" y="22"/>
                  </a:cubicBezTo>
                  <a:cubicBezTo>
                    <a:pt x="30" y="22"/>
                    <a:pt x="27" y="17"/>
                    <a:pt x="26" y="12"/>
                  </a:cubicBezTo>
                  <a:cubicBezTo>
                    <a:pt x="25" y="10"/>
                    <a:pt x="25" y="8"/>
                    <a:pt x="23" y="6"/>
                  </a:cubicBezTo>
                  <a:cubicBezTo>
                    <a:pt x="22" y="4"/>
                    <a:pt x="19" y="3"/>
                    <a:pt x="17" y="2"/>
                  </a:cubicBezTo>
                  <a:cubicBezTo>
                    <a:pt x="12" y="0"/>
                    <a:pt x="6" y="0"/>
                    <a:pt x="2" y="3"/>
                  </a:cubicBezTo>
                  <a:cubicBezTo>
                    <a:pt x="0" y="3"/>
                    <a:pt x="1" y="5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4" name="Freeform 668"/>
            <p:cNvSpPr/>
            <p:nvPr/>
          </p:nvSpPr>
          <p:spPr bwMode="auto">
            <a:xfrm>
              <a:off x="1356" y="3091"/>
              <a:ext cx="132" cy="134"/>
            </a:xfrm>
            <a:custGeom>
              <a:avLst/>
              <a:gdLst>
                <a:gd name="T0" fmla="*/ 96 w 102"/>
                <a:gd name="T1" fmla="*/ 99 h 104"/>
                <a:gd name="T2" fmla="*/ 85 w 102"/>
                <a:gd name="T3" fmla="*/ 98 h 104"/>
                <a:gd name="T4" fmla="*/ 72 w 102"/>
                <a:gd name="T5" fmla="*/ 96 h 104"/>
                <a:gd name="T6" fmla="*/ 66 w 102"/>
                <a:gd name="T7" fmla="*/ 85 h 104"/>
                <a:gd name="T8" fmla="*/ 63 w 102"/>
                <a:gd name="T9" fmla="*/ 73 h 104"/>
                <a:gd name="T10" fmla="*/ 61 w 102"/>
                <a:gd name="T11" fmla="*/ 73 h 104"/>
                <a:gd name="T12" fmla="*/ 66 w 102"/>
                <a:gd name="T13" fmla="*/ 95 h 104"/>
                <a:gd name="T14" fmla="*/ 81 w 102"/>
                <a:gd name="T15" fmla="*/ 96 h 104"/>
                <a:gd name="T16" fmla="*/ 100 w 102"/>
                <a:gd name="T17" fmla="*/ 103 h 104"/>
                <a:gd name="T18" fmla="*/ 101 w 102"/>
                <a:gd name="T19" fmla="*/ 102 h 104"/>
                <a:gd name="T20" fmla="*/ 90 w 102"/>
                <a:gd name="T21" fmla="*/ 97 h 104"/>
                <a:gd name="T22" fmla="*/ 77 w 102"/>
                <a:gd name="T23" fmla="*/ 98 h 104"/>
                <a:gd name="T24" fmla="*/ 69 w 102"/>
                <a:gd name="T25" fmla="*/ 89 h 104"/>
                <a:gd name="T26" fmla="*/ 62 w 102"/>
                <a:gd name="T27" fmla="*/ 73 h 104"/>
                <a:gd name="T28" fmla="*/ 56 w 102"/>
                <a:gd name="T29" fmla="*/ 55 h 104"/>
                <a:gd name="T30" fmla="*/ 52 w 102"/>
                <a:gd name="T31" fmla="*/ 41 h 104"/>
                <a:gd name="T32" fmla="*/ 44 w 102"/>
                <a:gd name="T33" fmla="*/ 34 h 104"/>
                <a:gd name="T34" fmla="*/ 38 w 102"/>
                <a:gd name="T35" fmla="*/ 33 h 104"/>
                <a:gd name="T36" fmla="*/ 34 w 102"/>
                <a:gd name="T37" fmla="*/ 30 h 104"/>
                <a:gd name="T38" fmla="*/ 31 w 102"/>
                <a:gd name="T39" fmla="*/ 21 h 104"/>
                <a:gd name="T40" fmla="*/ 28 w 102"/>
                <a:gd name="T41" fmla="*/ 13 h 104"/>
                <a:gd name="T42" fmla="*/ 18 w 102"/>
                <a:gd name="T43" fmla="*/ 1 h 104"/>
                <a:gd name="T44" fmla="*/ 7 w 102"/>
                <a:gd name="T45" fmla="*/ 7 h 104"/>
                <a:gd name="T46" fmla="*/ 1 w 102"/>
                <a:gd name="T47" fmla="*/ 21 h 104"/>
                <a:gd name="T48" fmla="*/ 3 w 102"/>
                <a:gd name="T49" fmla="*/ 22 h 104"/>
                <a:gd name="T50" fmla="*/ 11 w 102"/>
                <a:gd name="T51" fmla="*/ 5 h 104"/>
                <a:gd name="T52" fmla="*/ 21 w 102"/>
                <a:gd name="T53" fmla="*/ 5 h 104"/>
                <a:gd name="T54" fmla="*/ 27 w 102"/>
                <a:gd name="T55" fmla="*/ 15 h 104"/>
                <a:gd name="T56" fmla="*/ 30 w 102"/>
                <a:gd name="T57" fmla="*/ 27 h 104"/>
                <a:gd name="T58" fmla="*/ 36 w 102"/>
                <a:gd name="T59" fmla="*/ 35 h 104"/>
                <a:gd name="T60" fmla="*/ 41 w 102"/>
                <a:gd name="T61" fmla="*/ 35 h 104"/>
                <a:gd name="T62" fmla="*/ 47 w 102"/>
                <a:gd name="T63" fmla="*/ 38 h 104"/>
                <a:gd name="T64" fmla="*/ 53 w 102"/>
                <a:gd name="T65" fmla="*/ 50 h 104"/>
                <a:gd name="T66" fmla="*/ 56 w 102"/>
                <a:gd name="T67" fmla="*/ 62 h 104"/>
                <a:gd name="T68" fmla="*/ 60 w 102"/>
                <a:gd name="T69" fmla="*/ 73 h 104"/>
                <a:gd name="T70" fmla="*/ 65 w 102"/>
                <a:gd name="T71" fmla="*/ 84 h 104"/>
                <a:gd name="T72" fmla="*/ 69 w 102"/>
                <a:gd name="T73" fmla="*/ 93 h 104"/>
                <a:gd name="T74" fmla="*/ 82 w 102"/>
                <a:gd name="T75" fmla="*/ 101 h 104"/>
                <a:gd name="T76" fmla="*/ 100 w 102"/>
                <a:gd name="T77" fmla="*/ 103 h 104"/>
                <a:gd name="T78" fmla="*/ 101 w 102"/>
                <a:gd name="T79" fmla="*/ 102 h 104"/>
                <a:gd name="T80" fmla="*/ 86 w 102"/>
                <a:gd name="T81" fmla="*/ 94 h 104"/>
                <a:gd name="T82" fmla="*/ 68 w 102"/>
                <a:gd name="T83" fmla="*/ 94 h 104"/>
                <a:gd name="T84" fmla="*/ 65 w 102"/>
                <a:gd name="T85" fmla="*/ 84 h 104"/>
                <a:gd name="T86" fmla="*/ 63 w 102"/>
                <a:gd name="T87" fmla="*/ 73 h 104"/>
                <a:gd name="T88" fmla="*/ 61 w 102"/>
                <a:gd name="T89" fmla="*/ 73 h 104"/>
                <a:gd name="T90" fmla="*/ 64 w 102"/>
                <a:gd name="T91" fmla="*/ 87 h 104"/>
                <a:gd name="T92" fmla="*/ 70 w 102"/>
                <a:gd name="T93" fmla="*/ 97 h 104"/>
                <a:gd name="T94" fmla="*/ 82 w 102"/>
                <a:gd name="T95" fmla="*/ 100 h 104"/>
                <a:gd name="T96" fmla="*/ 96 w 102"/>
                <a:gd name="T97" fmla="*/ 101 h 104"/>
                <a:gd name="T98" fmla="*/ 96 w 102"/>
                <a:gd name="T99" fmla="*/ 99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2" h="104">
                  <a:moveTo>
                    <a:pt x="96" y="99"/>
                  </a:moveTo>
                  <a:cubicBezTo>
                    <a:pt x="93" y="97"/>
                    <a:pt x="89" y="97"/>
                    <a:pt x="85" y="98"/>
                  </a:cubicBezTo>
                  <a:cubicBezTo>
                    <a:pt x="81" y="98"/>
                    <a:pt x="76" y="98"/>
                    <a:pt x="72" y="96"/>
                  </a:cubicBezTo>
                  <a:cubicBezTo>
                    <a:pt x="69" y="94"/>
                    <a:pt x="67" y="89"/>
                    <a:pt x="66" y="85"/>
                  </a:cubicBezTo>
                  <a:cubicBezTo>
                    <a:pt x="65" y="81"/>
                    <a:pt x="64" y="77"/>
                    <a:pt x="63" y="73"/>
                  </a:cubicBezTo>
                  <a:cubicBezTo>
                    <a:pt x="62" y="73"/>
                    <a:pt x="62" y="73"/>
                    <a:pt x="61" y="73"/>
                  </a:cubicBezTo>
                  <a:cubicBezTo>
                    <a:pt x="64" y="80"/>
                    <a:pt x="60" y="90"/>
                    <a:pt x="66" y="95"/>
                  </a:cubicBezTo>
                  <a:cubicBezTo>
                    <a:pt x="70" y="98"/>
                    <a:pt x="76" y="97"/>
                    <a:pt x="81" y="96"/>
                  </a:cubicBezTo>
                  <a:cubicBezTo>
                    <a:pt x="87" y="96"/>
                    <a:pt x="94" y="99"/>
                    <a:pt x="100" y="103"/>
                  </a:cubicBezTo>
                  <a:cubicBezTo>
                    <a:pt x="101" y="104"/>
                    <a:pt x="102" y="102"/>
                    <a:pt x="101" y="102"/>
                  </a:cubicBezTo>
                  <a:cubicBezTo>
                    <a:pt x="98" y="98"/>
                    <a:pt x="94" y="97"/>
                    <a:pt x="90" y="97"/>
                  </a:cubicBezTo>
                  <a:cubicBezTo>
                    <a:pt x="86" y="98"/>
                    <a:pt x="81" y="99"/>
                    <a:pt x="77" y="98"/>
                  </a:cubicBezTo>
                  <a:cubicBezTo>
                    <a:pt x="73" y="97"/>
                    <a:pt x="70" y="93"/>
                    <a:pt x="69" y="89"/>
                  </a:cubicBezTo>
                  <a:cubicBezTo>
                    <a:pt x="67" y="83"/>
                    <a:pt x="64" y="78"/>
                    <a:pt x="62" y="73"/>
                  </a:cubicBezTo>
                  <a:cubicBezTo>
                    <a:pt x="59" y="67"/>
                    <a:pt x="58" y="61"/>
                    <a:pt x="56" y="55"/>
                  </a:cubicBezTo>
                  <a:cubicBezTo>
                    <a:pt x="55" y="50"/>
                    <a:pt x="54" y="45"/>
                    <a:pt x="52" y="41"/>
                  </a:cubicBezTo>
                  <a:cubicBezTo>
                    <a:pt x="50" y="38"/>
                    <a:pt x="47" y="35"/>
                    <a:pt x="44" y="34"/>
                  </a:cubicBezTo>
                  <a:cubicBezTo>
                    <a:pt x="42" y="33"/>
                    <a:pt x="40" y="33"/>
                    <a:pt x="38" y="33"/>
                  </a:cubicBezTo>
                  <a:cubicBezTo>
                    <a:pt x="36" y="33"/>
                    <a:pt x="35" y="32"/>
                    <a:pt x="34" y="30"/>
                  </a:cubicBezTo>
                  <a:cubicBezTo>
                    <a:pt x="32" y="28"/>
                    <a:pt x="32" y="24"/>
                    <a:pt x="31" y="21"/>
                  </a:cubicBezTo>
                  <a:cubicBezTo>
                    <a:pt x="30" y="18"/>
                    <a:pt x="29" y="16"/>
                    <a:pt x="28" y="13"/>
                  </a:cubicBezTo>
                  <a:cubicBezTo>
                    <a:pt x="26" y="9"/>
                    <a:pt x="23" y="3"/>
                    <a:pt x="18" y="1"/>
                  </a:cubicBezTo>
                  <a:cubicBezTo>
                    <a:pt x="13" y="0"/>
                    <a:pt x="9" y="3"/>
                    <a:pt x="7" y="7"/>
                  </a:cubicBezTo>
                  <a:cubicBezTo>
                    <a:pt x="4" y="12"/>
                    <a:pt x="4" y="17"/>
                    <a:pt x="1" y="21"/>
                  </a:cubicBezTo>
                  <a:cubicBezTo>
                    <a:pt x="0" y="22"/>
                    <a:pt x="2" y="23"/>
                    <a:pt x="3" y="22"/>
                  </a:cubicBezTo>
                  <a:cubicBezTo>
                    <a:pt x="6" y="17"/>
                    <a:pt x="6" y="9"/>
                    <a:pt x="11" y="5"/>
                  </a:cubicBezTo>
                  <a:cubicBezTo>
                    <a:pt x="14" y="2"/>
                    <a:pt x="18" y="3"/>
                    <a:pt x="21" y="5"/>
                  </a:cubicBezTo>
                  <a:cubicBezTo>
                    <a:pt x="24" y="8"/>
                    <a:pt x="25" y="12"/>
                    <a:pt x="27" y="15"/>
                  </a:cubicBezTo>
                  <a:cubicBezTo>
                    <a:pt x="28" y="19"/>
                    <a:pt x="29" y="23"/>
                    <a:pt x="30" y="27"/>
                  </a:cubicBezTo>
                  <a:cubicBezTo>
                    <a:pt x="31" y="30"/>
                    <a:pt x="33" y="34"/>
                    <a:pt x="36" y="35"/>
                  </a:cubicBezTo>
                  <a:cubicBezTo>
                    <a:pt x="38" y="35"/>
                    <a:pt x="39" y="35"/>
                    <a:pt x="41" y="35"/>
                  </a:cubicBezTo>
                  <a:cubicBezTo>
                    <a:pt x="43" y="36"/>
                    <a:pt x="45" y="37"/>
                    <a:pt x="47" y="38"/>
                  </a:cubicBezTo>
                  <a:cubicBezTo>
                    <a:pt x="50" y="41"/>
                    <a:pt x="52" y="46"/>
                    <a:pt x="53" y="50"/>
                  </a:cubicBezTo>
                  <a:cubicBezTo>
                    <a:pt x="54" y="54"/>
                    <a:pt x="55" y="58"/>
                    <a:pt x="56" y="62"/>
                  </a:cubicBezTo>
                  <a:cubicBezTo>
                    <a:pt x="57" y="66"/>
                    <a:pt x="58" y="69"/>
                    <a:pt x="60" y="73"/>
                  </a:cubicBezTo>
                  <a:cubicBezTo>
                    <a:pt x="62" y="77"/>
                    <a:pt x="63" y="80"/>
                    <a:pt x="65" y="84"/>
                  </a:cubicBezTo>
                  <a:cubicBezTo>
                    <a:pt x="66" y="87"/>
                    <a:pt x="67" y="90"/>
                    <a:pt x="69" y="93"/>
                  </a:cubicBezTo>
                  <a:cubicBezTo>
                    <a:pt x="72" y="98"/>
                    <a:pt x="76" y="101"/>
                    <a:pt x="82" y="101"/>
                  </a:cubicBezTo>
                  <a:cubicBezTo>
                    <a:pt x="88" y="100"/>
                    <a:pt x="95" y="97"/>
                    <a:pt x="100" y="103"/>
                  </a:cubicBezTo>
                  <a:cubicBezTo>
                    <a:pt x="100" y="102"/>
                    <a:pt x="101" y="102"/>
                    <a:pt x="101" y="102"/>
                  </a:cubicBezTo>
                  <a:cubicBezTo>
                    <a:pt x="97" y="98"/>
                    <a:pt x="91" y="95"/>
                    <a:pt x="86" y="94"/>
                  </a:cubicBezTo>
                  <a:cubicBezTo>
                    <a:pt x="80" y="94"/>
                    <a:pt x="74" y="97"/>
                    <a:pt x="68" y="94"/>
                  </a:cubicBezTo>
                  <a:cubicBezTo>
                    <a:pt x="65" y="92"/>
                    <a:pt x="65" y="87"/>
                    <a:pt x="65" y="84"/>
                  </a:cubicBezTo>
                  <a:cubicBezTo>
                    <a:pt x="64" y="80"/>
                    <a:pt x="64" y="76"/>
                    <a:pt x="63" y="73"/>
                  </a:cubicBezTo>
                  <a:cubicBezTo>
                    <a:pt x="63" y="72"/>
                    <a:pt x="61" y="72"/>
                    <a:pt x="61" y="73"/>
                  </a:cubicBezTo>
                  <a:cubicBezTo>
                    <a:pt x="63" y="78"/>
                    <a:pt x="63" y="82"/>
                    <a:pt x="64" y="87"/>
                  </a:cubicBezTo>
                  <a:cubicBezTo>
                    <a:pt x="65" y="91"/>
                    <a:pt x="67" y="95"/>
                    <a:pt x="70" y="97"/>
                  </a:cubicBezTo>
                  <a:cubicBezTo>
                    <a:pt x="74" y="100"/>
                    <a:pt x="78" y="100"/>
                    <a:pt x="82" y="100"/>
                  </a:cubicBezTo>
                  <a:cubicBezTo>
                    <a:pt x="87" y="99"/>
                    <a:pt x="92" y="99"/>
                    <a:pt x="96" y="101"/>
                  </a:cubicBezTo>
                  <a:cubicBezTo>
                    <a:pt x="97" y="101"/>
                    <a:pt x="98" y="99"/>
                    <a:pt x="96" y="9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5" name="Freeform 669"/>
            <p:cNvSpPr/>
            <p:nvPr/>
          </p:nvSpPr>
          <p:spPr bwMode="auto">
            <a:xfrm>
              <a:off x="1236" y="3149"/>
              <a:ext cx="56" cy="41"/>
            </a:xfrm>
            <a:custGeom>
              <a:avLst/>
              <a:gdLst>
                <a:gd name="T0" fmla="*/ 42 w 43"/>
                <a:gd name="T1" fmla="*/ 25 h 32"/>
                <a:gd name="T2" fmla="*/ 26 w 43"/>
                <a:gd name="T3" fmla="*/ 27 h 32"/>
                <a:gd name="T4" fmla="*/ 15 w 43"/>
                <a:gd name="T5" fmla="*/ 27 h 32"/>
                <a:gd name="T6" fmla="*/ 4 w 43"/>
                <a:gd name="T7" fmla="*/ 24 h 32"/>
                <a:gd name="T8" fmla="*/ 4 w 43"/>
                <a:gd name="T9" fmla="*/ 26 h 32"/>
                <a:gd name="T10" fmla="*/ 16 w 43"/>
                <a:gd name="T11" fmla="*/ 30 h 32"/>
                <a:gd name="T12" fmla="*/ 28 w 43"/>
                <a:gd name="T13" fmla="*/ 30 h 32"/>
                <a:gd name="T14" fmla="*/ 37 w 43"/>
                <a:gd name="T15" fmla="*/ 15 h 32"/>
                <a:gd name="T16" fmla="*/ 30 w 43"/>
                <a:gd name="T17" fmla="*/ 6 h 32"/>
                <a:gd name="T18" fmla="*/ 23 w 43"/>
                <a:gd name="T19" fmla="*/ 1 h 32"/>
                <a:gd name="T20" fmla="*/ 12 w 43"/>
                <a:gd name="T21" fmla="*/ 3 h 32"/>
                <a:gd name="T22" fmla="*/ 1 w 43"/>
                <a:gd name="T23" fmla="*/ 9 h 32"/>
                <a:gd name="T24" fmla="*/ 2 w 43"/>
                <a:gd name="T25" fmla="*/ 11 h 32"/>
                <a:gd name="T26" fmla="*/ 20 w 43"/>
                <a:gd name="T27" fmla="*/ 3 h 32"/>
                <a:gd name="T28" fmla="*/ 28 w 43"/>
                <a:gd name="T29" fmla="*/ 6 h 32"/>
                <a:gd name="T30" fmla="*/ 34 w 43"/>
                <a:gd name="T31" fmla="*/ 14 h 32"/>
                <a:gd name="T32" fmla="*/ 25 w 43"/>
                <a:gd name="T33" fmla="*/ 29 h 32"/>
                <a:gd name="T34" fmla="*/ 4 w 43"/>
                <a:gd name="T35" fmla="*/ 24 h 32"/>
                <a:gd name="T36" fmla="*/ 4 w 43"/>
                <a:gd name="T37" fmla="*/ 26 h 32"/>
                <a:gd name="T38" fmla="*/ 24 w 43"/>
                <a:gd name="T39" fmla="*/ 30 h 32"/>
                <a:gd name="T40" fmla="*/ 40 w 43"/>
                <a:gd name="T41" fmla="*/ 26 h 32"/>
                <a:gd name="T42" fmla="*/ 42 w 43"/>
                <a:gd name="T43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32">
                  <a:moveTo>
                    <a:pt x="42" y="25"/>
                  </a:moveTo>
                  <a:cubicBezTo>
                    <a:pt x="37" y="20"/>
                    <a:pt x="31" y="24"/>
                    <a:pt x="26" y="27"/>
                  </a:cubicBezTo>
                  <a:cubicBezTo>
                    <a:pt x="23" y="29"/>
                    <a:pt x="19" y="29"/>
                    <a:pt x="15" y="27"/>
                  </a:cubicBezTo>
                  <a:cubicBezTo>
                    <a:pt x="12" y="26"/>
                    <a:pt x="8" y="24"/>
                    <a:pt x="4" y="24"/>
                  </a:cubicBezTo>
                  <a:cubicBezTo>
                    <a:pt x="3" y="24"/>
                    <a:pt x="3" y="26"/>
                    <a:pt x="4" y="26"/>
                  </a:cubicBezTo>
                  <a:cubicBezTo>
                    <a:pt x="9" y="26"/>
                    <a:pt x="12" y="28"/>
                    <a:pt x="16" y="30"/>
                  </a:cubicBezTo>
                  <a:cubicBezTo>
                    <a:pt x="20" y="31"/>
                    <a:pt x="24" y="32"/>
                    <a:pt x="28" y="30"/>
                  </a:cubicBezTo>
                  <a:cubicBezTo>
                    <a:pt x="34" y="28"/>
                    <a:pt x="40" y="22"/>
                    <a:pt x="37" y="15"/>
                  </a:cubicBezTo>
                  <a:cubicBezTo>
                    <a:pt x="35" y="11"/>
                    <a:pt x="33" y="8"/>
                    <a:pt x="30" y="6"/>
                  </a:cubicBezTo>
                  <a:cubicBezTo>
                    <a:pt x="28" y="3"/>
                    <a:pt x="26" y="1"/>
                    <a:pt x="23" y="1"/>
                  </a:cubicBezTo>
                  <a:cubicBezTo>
                    <a:pt x="19" y="0"/>
                    <a:pt x="15" y="2"/>
                    <a:pt x="12" y="3"/>
                  </a:cubicBezTo>
                  <a:cubicBezTo>
                    <a:pt x="9" y="5"/>
                    <a:pt x="5" y="7"/>
                    <a:pt x="1" y="9"/>
                  </a:cubicBezTo>
                  <a:cubicBezTo>
                    <a:pt x="0" y="10"/>
                    <a:pt x="0" y="12"/>
                    <a:pt x="2" y="11"/>
                  </a:cubicBezTo>
                  <a:cubicBezTo>
                    <a:pt x="8" y="9"/>
                    <a:pt x="14" y="3"/>
                    <a:pt x="20" y="3"/>
                  </a:cubicBezTo>
                  <a:cubicBezTo>
                    <a:pt x="24" y="2"/>
                    <a:pt x="26" y="4"/>
                    <a:pt x="28" y="6"/>
                  </a:cubicBezTo>
                  <a:cubicBezTo>
                    <a:pt x="31" y="9"/>
                    <a:pt x="33" y="12"/>
                    <a:pt x="34" y="14"/>
                  </a:cubicBezTo>
                  <a:cubicBezTo>
                    <a:pt x="38" y="21"/>
                    <a:pt x="32" y="28"/>
                    <a:pt x="25" y="29"/>
                  </a:cubicBezTo>
                  <a:cubicBezTo>
                    <a:pt x="18" y="31"/>
                    <a:pt x="12" y="25"/>
                    <a:pt x="4" y="24"/>
                  </a:cubicBezTo>
                  <a:cubicBezTo>
                    <a:pt x="4" y="25"/>
                    <a:pt x="4" y="25"/>
                    <a:pt x="4" y="26"/>
                  </a:cubicBezTo>
                  <a:cubicBezTo>
                    <a:pt x="11" y="26"/>
                    <a:pt x="17" y="32"/>
                    <a:pt x="24" y="30"/>
                  </a:cubicBezTo>
                  <a:cubicBezTo>
                    <a:pt x="29" y="28"/>
                    <a:pt x="35" y="21"/>
                    <a:pt x="40" y="26"/>
                  </a:cubicBezTo>
                  <a:cubicBezTo>
                    <a:pt x="41" y="27"/>
                    <a:pt x="43" y="26"/>
                    <a:pt x="42" y="2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6" name="Freeform 670"/>
            <p:cNvSpPr/>
            <p:nvPr/>
          </p:nvSpPr>
          <p:spPr bwMode="auto">
            <a:xfrm>
              <a:off x="668" y="3147"/>
              <a:ext cx="74" cy="19"/>
            </a:xfrm>
            <a:custGeom>
              <a:avLst/>
              <a:gdLst>
                <a:gd name="T0" fmla="*/ 5 w 58"/>
                <a:gd name="T1" fmla="*/ 7 h 15"/>
                <a:gd name="T2" fmla="*/ 20 w 58"/>
                <a:gd name="T3" fmla="*/ 9 h 15"/>
                <a:gd name="T4" fmla="*/ 35 w 58"/>
                <a:gd name="T5" fmla="*/ 14 h 15"/>
                <a:gd name="T6" fmla="*/ 48 w 58"/>
                <a:gd name="T7" fmla="*/ 10 h 15"/>
                <a:gd name="T8" fmla="*/ 57 w 58"/>
                <a:gd name="T9" fmla="*/ 2 h 15"/>
                <a:gd name="T10" fmla="*/ 56 w 58"/>
                <a:gd name="T11" fmla="*/ 1 h 15"/>
                <a:gd name="T12" fmla="*/ 47 w 58"/>
                <a:gd name="T13" fmla="*/ 10 h 15"/>
                <a:gd name="T14" fmla="*/ 41 w 58"/>
                <a:gd name="T15" fmla="*/ 13 h 15"/>
                <a:gd name="T16" fmla="*/ 34 w 58"/>
                <a:gd name="T17" fmla="*/ 10 h 15"/>
                <a:gd name="T18" fmla="*/ 19 w 58"/>
                <a:gd name="T19" fmla="*/ 6 h 15"/>
                <a:gd name="T20" fmla="*/ 1 w 58"/>
                <a:gd name="T21" fmla="*/ 5 h 15"/>
                <a:gd name="T22" fmla="*/ 1 w 58"/>
                <a:gd name="T23" fmla="*/ 7 h 15"/>
                <a:gd name="T24" fmla="*/ 19 w 58"/>
                <a:gd name="T25" fmla="*/ 8 h 15"/>
                <a:gd name="T26" fmla="*/ 28 w 58"/>
                <a:gd name="T27" fmla="*/ 9 h 15"/>
                <a:gd name="T28" fmla="*/ 35 w 58"/>
                <a:gd name="T29" fmla="*/ 13 h 15"/>
                <a:gd name="T30" fmla="*/ 41 w 58"/>
                <a:gd name="T31" fmla="*/ 15 h 15"/>
                <a:gd name="T32" fmla="*/ 47 w 58"/>
                <a:gd name="T33" fmla="*/ 13 h 15"/>
                <a:gd name="T34" fmla="*/ 57 w 58"/>
                <a:gd name="T35" fmla="*/ 2 h 15"/>
                <a:gd name="T36" fmla="*/ 56 w 58"/>
                <a:gd name="T37" fmla="*/ 1 h 15"/>
                <a:gd name="T38" fmla="*/ 48 w 58"/>
                <a:gd name="T39" fmla="*/ 7 h 15"/>
                <a:gd name="T40" fmla="*/ 43 w 58"/>
                <a:gd name="T41" fmla="*/ 11 h 15"/>
                <a:gd name="T42" fmla="*/ 34 w 58"/>
                <a:gd name="T43" fmla="*/ 11 h 15"/>
                <a:gd name="T44" fmla="*/ 5 w 58"/>
                <a:gd name="T45" fmla="*/ 5 h 15"/>
                <a:gd name="T46" fmla="*/ 5 w 58"/>
                <a:gd name="T47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8" h="15">
                  <a:moveTo>
                    <a:pt x="5" y="7"/>
                  </a:moveTo>
                  <a:cubicBezTo>
                    <a:pt x="10" y="5"/>
                    <a:pt x="15" y="7"/>
                    <a:pt x="20" y="9"/>
                  </a:cubicBezTo>
                  <a:cubicBezTo>
                    <a:pt x="25" y="11"/>
                    <a:pt x="30" y="13"/>
                    <a:pt x="35" y="14"/>
                  </a:cubicBezTo>
                  <a:cubicBezTo>
                    <a:pt x="40" y="14"/>
                    <a:pt x="45" y="14"/>
                    <a:pt x="48" y="10"/>
                  </a:cubicBezTo>
                  <a:cubicBezTo>
                    <a:pt x="51" y="7"/>
                    <a:pt x="53" y="3"/>
                    <a:pt x="57" y="2"/>
                  </a:cubicBezTo>
                  <a:cubicBezTo>
                    <a:pt x="57" y="2"/>
                    <a:pt x="56" y="1"/>
                    <a:pt x="56" y="1"/>
                  </a:cubicBezTo>
                  <a:cubicBezTo>
                    <a:pt x="52" y="3"/>
                    <a:pt x="50" y="7"/>
                    <a:pt x="47" y="10"/>
                  </a:cubicBezTo>
                  <a:cubicBezTo>
                    <a:pt x="45" y="12"/>
                    <a:pt x="43" y="13"/>
                    <a:pt x="41" y="13"/>
                  </a:cubicBezTo>
                  <a:cubicBezTo>
                    <a:pt x="38" y="14"/>
                    <a:pt x="36" y="11"/>
                    <a:pt x="34" y="10"/>
                  </a:cubicBezTo>
                  <a:cubicBezTo>
                    <a:pt x="29" y="7"/>
                    <a:pt x="24" y="6"/>
                    <a:pt x="19" y="6"/>
                  </a:cubicBezTo>
                  <a:cubicBezTo>
                    <a:pt x="13" y="5"/>
                    <a:pt x="7" y="5"/>
                    <a:pt x="1" y="5"/>
                  </a:cubicBezTo>
                  <a:cubicBezTo>
                    <a:pt x="0" y="5"/>
                    <a:pt x="0" y="7"/>
                    <a:pt x="1" y="7"/>
                  </a:cubicBezTo>
                  <a:cubicBezTo>
                    <a:pt x="7" y="7"/>
                    <a:pt x="13" y="7"/>
                    <a:pt x="19" y="8"/>
                  </a:cubicBezTo>
                  <a:cubicBezTo>
                    <a:pt x="22" y="8"/>
                    <a:pt x="25" y="8"/>
                    <a:pt x="28" y="9"/>
                  </a:cubicBezTo>
                  <a:cubicBezTo>
                    <a:pt x="31" y="10"/>
                    <a:pt x="33" y="12"/>
                    <a:pt x="35" y="13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5"/>
                    <a:pt x="45" y="14"/>
                    <a:pt x="47" y="13"/>
                  </a:cubicBezTo>
                  <a:cubicBezTo>
                    <a:pt x="50" y="10"/>
                    <a:pt x="53" y="5"/>
                    <a:pt x="57" y="2"/>
                  </a:cubicBezTo>
                  <a:cubicBezTo>
                    <a:pt x="58" y="2"/>
                    <a:pt x="57" y="0"/>
                    <a:pt x="56" y="1"/>
                  </a:cubicBezTo>
                  <a:cubicBezTo>
                    <a:pt x="53" y="1"/>
                    <a:pt x="51" y="4"/>
                    <a:pt x="48" y="7"/>
                  </a:cubicBezTo>
                  <a:cubicBezTo>
                    <a:pt x="47" y="9"/>
                    <a:pt x="45" y="11"/>
                    <a:pt x="43" y="11"/>
                  </a:cubicBezTo>
                  <a:cubicBezTo>
                    <a:pt x="40" y="12"/>
                    <a:pt x="37" y="12"/>
                    <a:pt x="34" y="11"/>
                  </a:cubicBezTo>
                  <a:cubicBezTo>
                    <a:pt x="25" y="10"/>
                    <a:pt x="15" y="2"/>
                    <a:pt x="5" y="5"/>
                  </a:cubicBezTo>
                  <a:cubicBezTo>
                    <a:pt x="4" y="6"/>
                    <a:pt x="4" y="8"/>
                    <a:pt x="5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7" name="Freeform 671"/>
            <p:cNvSpPr/>
            <p:nvPr/>
          </p:nvSpPr>
          <p:spPr bwMode="auto">
            <a:xfrm>
              <a:off x="748" y="3156"/>
              <a:ext cx="97" cy="22"/>
            </a:xfrm>
            <a:custGeom>
              <a:avLst/>
              <a:gdLst>
                <a:gd name="T0" fmla="*/ 6 w 75"/>
                <a:gd name="T1" fmla="*/ 2 h 17"/>
                <a:gd name="T2" fmla="*/ 17 w 75"/>
                <a:gd name="T3" fmla="*/ 15 h 17"/>
                <a:gd name="T4" fmla="*/ 25 w 75"/>
                <a:gd name="T5" fmla="*/ 16 h 17"/>
                <a:gd name="T6" fmla="*/ 34 w 75"/>
                <a:gd name="T7" fmla="*/ 13 h 17"/>
                <a:gd name="T8" fmla="*/ 43 w 75"/>
                <a:gd name="T9" fmla="*/ 9 h 17"/>
                <a:gd name="T10" fmla="*/ 52 w 75"/>
                <a:gd name="T11" fmla="*/ 11 h 17"/>
                <a:gd name="T12" fmla="*/ 62 w 75"/>
                <a:gd name="T13" fmla="*/ 9 h 17"/>
                <a:gd name="T14" fmla="*/ 73 w 75"/>
                <a:gd name="T15" fmla="*/ 7 h 17"/>
                <a:gd name="T16" fmla="*/ 74 w 75"/>
                <a:gd name="T17" fmla="*/ 5 h 17"/>
                <a:gd name="T18" fmla="*/ 54 w 75"/>
                <a:gd name="T19" fmla="*/ 8 h 17"/>
                <a:gd name="T20" fmla="*/ 42 w 75"/>
                <a:gd name="T21" fmla="*/ 8 h 17"/>
                <a:gd name="T22" fmla="*/ 32 w 75"/>
                <a:gd name="T23" fmla="*/ 9 h 17"/>
                <a:gd name="T24" fmla="*/ 21 w 75"/>
                <a:gd name="T25" fmla="*/ 13 h 17"/>
                <a:gd name="T26" fmla="*/ 14 w 75"/>
                <a:gd name="T27" fmla="*/ 9 h 17"/>
                <a:gd name="T28" fmla="*/ 1 w 75"/>
                <a:gd name="T29" fmla="*/ 1 h 17"/>
                <a:gd name="T30" fmla="*/ 1 w 75"/>
                <a:gd name="T31" fmla="*/ 3 h 17"/>
                <a:gd name="T32" fmla="*/ 13 w 75"/>
                <a:gd name="T33" fmla="*/ 12 h 17"/>
                <a:gd name="T34" fmla="*/ 20 w 75"/>
                <a:gd name="T35" fmla="*/ 15 h 17"/>
                <a:gd name="T36" fmla="*/ 29 w 75"/>
                <a:gd name="T37" fmla="*/ 12 h 17"/>
                <a:gd name="T38" fmla="*/ 40 w 75"/>
                <a:gd name="T39" fmla="*/ 10 h 17"/>
                <a:gd name="T40" fmla="*/ 51 w 75"/>
                <a:gd name="T41" fmla="*/ 11 h 17"/>
                <a:gd name="T42" fmla="*/ 73 w 75"/>
                <a:gd name="T43" fmla="*/ 7 h 17"/>
                <a:gd name="T44" fmla="*/ 73 w 75"/>
                <a:gd name="T45" fmla="*/ 5 h 17"/>
                <a:gd name="T46" fmla="*/ 63 w 75"/>
                <a:gd name="T47" fmla="*/ 7 h 17"/>
                <a:gd name="T48" fmla="*/ 53 w 75"/>
                <a:gd name="T49" fmla="*/ 10 h 17"/>
                <a:gd name="T50" fmla="*/ 45 w 75"/>
                <a:gd name="T51" fmla="*/ 7 h 17"/>
                <a:gd name="T52" fmla="*/ 37 w 75"/>
                <a:gd name="T53" fmla="*/ 9 h 17"/>
                <a:gd name="T54" fmla="*/ 19 w 75"/>
                <a:gd name="T55" fmla="*/ 13 h 17"/>
                <a:gd name="T56" fmla="*/ 7 w 75"/>
                <a:gd name="T57" fmla="*/ 1 h 17"/>
                <a:gd name="T58" fmla="*/ 6 w 75"/>
                <a:gd name="T5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5" h="17">
                  <a:moveTo>
                    <a:pt x="6" y="2"/>
                  </a:moveTo>
                  <a:cubicBezTo>
                    <a:pt x="8" y="7"/>
                    <a:pt x="12" y="12"/>
                    <a:pt x="17" y="15"/>
                  </a:cubicBezTo>
                  <a:cubicBezTo>
                    <a:pt x="20" y="16"/>
                    <a:pt x="22" y="17"/>
                    <a:pt x="25" y="16"/>
                  </a:cubicBezTo>
                  <a:cubicBezTo>
                    <a:pt x="28" y="16"/>
                    <a:pt x="31" y="14"/>
                    <a:pt x="34" y="13"/>
                  </a:cubicBezTo>
                  <a:cubicBezTo>
                    <a:pt x="37" y="11"/>
                    <a:pt x="40" y="9"/>
                    <a:pt x="43" y="9"/>
                  </a:cubicBezTo>
                  <a:cubicBezTo>
                    <a:pt x="46" y="9"/>
                    <a:pt x="49" y="11"/>
                    <a:pt x="52" y="11"/>
                  </a:cubicBezTo>
                  <a:cubicBezTo>
                    <a:pt x="56" y="12"/>
                    <a:pt x="59" y="10"/>
                    <a:pt x="62" y="9"/>
                  </a:cubicBezTo>
                  <a:cubicBezTo>
                    <a:pt x="66" y="8"/>
                    <a:pt x="69" y="7"/>
                    <a:pt x="73" y="7"/>
                  </a:cubicBezTo>
                  <a:cubicBezTo>
                    <a:pt x="74" y="7"/>
                    <a:pt x="75" y="6"/>
                    <a:pt x="74" y="5"/>
                  </a:cubicBezTo>
                  <a:cubicBezTo>
                    <a:pt x="67" y="2"/>
                    <a:pt x="60" y="6"/>
                    <a:pt x="54" y="8"/>
                  </a:cubicBezTo>
                  <a:cubicBezTo>
                    <a:pt x="50" y="10"/>
                    <a:pt x="46" y="9"/>
                    <a:pt x="42" y="8"/>
                  </a:cubicBezTo>
                  <a:cubicBezTo>
                    <a:pt x="38" y="7"/>
                    <a:pt x="35" y="7"/>
                    <a:pt x="32" y="9"/>
                  </a:cubicBezTo>
                  <a:cubicBezTo>
                    <a:pt x="28" y="10"/>
                    <a:pt x="25" y="12"/>
                    <a:pt x="21" y="13"/>
                  </a:cubicBezTo>
                  <a:cubicBezTo>
                    <a:pt x="18" y="13"/>
                    <a:pt x="16" y="11"/>
                    <a:pt x="14" y="9"/>
                  </a:cubicBezTo>
                  <a:cubicBezTo>
                    <a:pt x="10" y="6"/>
                    <a:pt x="7" y="1"/>
                    <a:pt x="1" y="1"/>
                  </a:cubicBezTo>
                  <a:cubicBezTo>
                    <a:pt x="0" y="1"/>
                    <a:pt x="0" y="3"/>
                    <a:pt x="1" y="3"/>
                  </a:cubicBezTo>
                  <a:cubicBezTo>
                    <a:pt x="7" y="3"/>
                    <a:pt x="10" y="9"/>
                    <a:pt x="13" y="12"/>
                  </a:cubicBezTo>
                  <a:cubicBezTo>
                    <a:pt x="15" y="13"/>
                    <a:pt x="17" y="14"/>
                    <a:pt x="20" y="15"/>
                  </a:cubicBezTo>
                  <a:cubicBezTo>
                    <a:pt x="23" y="15"/>
                    <a:pt x="26" y="13"/>
                    <a:pt x="29" y="12"/>
                  </a:cubicBezTo>
                  <a:cubicBezTo>
                    <a:pt x="33" y="10"/>
                    <a:pt x="36" y="9"/>
                    <a:pt x="40" y="10"/>
                  </a:cubicBezTo>
                  <a:cubicBezTo>
                    <a:pt x="44" y="10"/>
                    <a:pt x="47" y="11"/>
                    <a:pt x="51" y="11"/>
                  </a:cubicBezTo>
                  <a:cubicBezTo>
                    <a:pt x="58" y="10"/>
                    <a:pt x="66" y="3"/>
                    <a:pt x="73" y="7"/>
                  </a:cubicBezTo>
                  <a:cubicBezTo>
                    <a:pt x="73" y="7"/>
                    <a:pt x="73" y="6"/>
                    <a:pt x="73" y="5"/>
                  </a:cubicBezTo>
                  <a:cubicBezTo>
                    <a:pt x="70" y="5"/>
                    <a:pt x="67" y="6"/>
                    <a:pt x="63" y="7"/>
                  </a:cubicBezTo>
                  <a:cubicBezTo>
                    <a:pt x="60" y="8"/>
                    <a:pt x="57" y="10"/>
                    <a:pt x="53" y="10"/>
                  </a:cubicBezTo>
                  <a:cubicBezTo>
                    <a:pt x="50" y="9"/>
                    <a:pt x="48" y="8"/>
                    <a:pt x="45" y="7"/>
                  </a:cubicBezTo>
                  <a:cubicBezTo>
                    <a:pt x="42" y="7"/>
                    <a:pt x="39" y="7"/>
                    <a:pt x="37" y="9"/>
                  </a:cubicBezTo>
                  <a:cubicBezTo>
                    <a:pt x="31" y="11"/>
                    <a:pt x="26" y="17"/>
                    <a:pt x="19" y="13"/>
                  </a:cubicBezTo>
                  <a:cubicBezTo>
                    <a:pt x="14" y="11"/>
                    <a:pt x="9" y="6"/>
                    <a:pt x="7" y="1"/>
                  </a:cubicBezTo>
                  <a:cubicBezTo>
                    <a:pt x="7" y="0"/>
                    <a:pt x="5" y="1"/>
                    <a:pt x="6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8" name="Freeform 672"/>
            <p:cNvSpPr/>
            <p:nvPr/>
          </p:nvSpPr>
          <p:spPr bwMode="auto">
            <a:xfrm>
              <a:off x="594" y="3295"/>
              <a:ext cx="11" cy="38"/>
            </a:xfrm>
            <a:custGeom>
              <a:avLst/>
              <a:gdLst>
                <a:gd name="T0" fmla="*/ 7 w 9"/>
                <a:gd name="T1" fmla="*/ 1 h 29"/>
                <a:gd name="T2" fmla="*/ 1 w 9"/>
                <a:gd name="T3" fmla="*/ 21 h 29"/>
                <a:gd name="T4" fmla="*/ 3 w 9"/>
                <a:gd name="T5" fmla="*/ 21 h 29"/>
                <a:gd name="T6" fmla="*/ 8 w 9"/>
                <a:gd name="T7" fmla="*/ 11 h 29"/>
                <a:gd name="T8" fmla="*/ 6 w 9"/>
                <a:gd name="T9" fmla="*/ 10 h 29"/>
                <a:gd name="T10" fmla="*/ 0 w 9"/>
                <a:gd name="T11" fmla="*/ 26 h 29"/>
                <a:gd name="T12" fmla="*/ 2 w 9"/>
                <a:gd name="T13" fmla="*/ 28 h 29"/>
                <a:gd name="T14" fmla="*/ 8 w 9"/>
                <a:gd name="T15" fmla="*/ 10 h 29"/>
                <a:gd name="T16" fmla="*/ 6 w 9"/>
                <a:gd name="T17" fmla="*/ 10 h 29"/>
                <a:gd name="T18" fmla="*/ 1 w 9"/>
                <a:gd name="T19" fmla="*/ 21 h 29"/>
                <a:gd name="T20" fmla="*/ 3 w 9"/>
                <a:gd name="T21" fmla="*/ 21 h 29"/>
                <a:gd name="T22" fmla="*/ 9 w 9"/>
                <a:gd name="T23" fmla="*/ 1 h 29"/>
                <a:gd name="T24" fmla="*/ 7 w 9"/>
                <a:gd name="T25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29">
                  <a:moveTo>
                    <a:pt x="7" y="1"/>
                  </a:moveTo>
                  <a:cubicBezTo>
                    <a:pt x="5" y="7"/>
                    <a:pt x="3" y="14"/>
                    <a:pt x="1" y="21"/>
                  </a:cubicBezTo>
                  <a:cubicBezTo>
                    <a:pt x="1" y="21"/>
                    <a:pt x="2" y="21"/>
                    <a:pt x="3" y="21"/>
                  </a:cubicBezTo>
                  <a:cubicBezTo>
                    <a:pt x="4" y="18"/>
                    <a:pt x="6" y="14"/>
                    <a:pt x="8" y="11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6" y="16"/>
                    <a:pt x="3" y="22"/>
                    <a:pt x="0" y="26"/>
                  </a:cubicBezTo>
                  <a:cubicBezTo>
                    <a:pt x="0" y="28"/>
                    <a:pt x="1" y="29"/>
                    <a:pt x="2" y="28"/>
                  </a:cubicBezTo>
                  <a:cubicBezTo>
                    <a:pt x="5" y="22"/>
                    <a:pt x="8" y="16"/>
                    <a:pt x="8" y="10"/>
                  </a:cubicBezTo>
                  <a:cubicBezTo>
                    <a:pt x="8" y="9"/>
                    <a:pt x="7" y="9"/>
                    <a:pt x="6" y="10"/>
                  </a:cubicBezTo>
                  <a:cubicBezTo>
                    <a:pt x="4" y="13"/>
                    <a:pt x="2" y="17"/>
                    <a:pt x="1" y="21"/>
                  </a:cubicBezTo>
                  <a:cubicBezTo>
                    <a:pt x="0" y="22"/>
                    <a:pt x="2" y="22"/>
                    <a:pt x="3" y="21"/>
                  </a:cubicBezTo>
                  <a:cubicBezTo>
                    <a:pt x="5" y="15"/>
                    <a:pt x="7" y="8"/>
                    <a:pt x="9" y="1"/>
                  </a:cubicBezTo>
                  <a:cubicBezTo>
                    <a:pt x="9" y="0"/>
                    <a:pt x="7" y="0"/>
                    <a:pt x="7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9" name="Freeform 673"/>
            <p:cNvSpPr/>
            <p:nvPr/>
          </p:nvSpPr>
          <p:spPr bwMode="auto">
            <a:xfrm>
              <a:off x="618" y="3050"/>
              <a:ext cx="46" cy="28"/>
            </a:xfrm>
            <a:custGeom>
              <a:avLst/>
              <a:gdLst>
                <a:gd name="T0" fmla="*/ 14 w 35"/>
                <a:gd name="T1" fmla="*/ 15 h 22"/>
                <a:gd name="T2" fmla="*/ 34 w 35"/>
                <a:gd name="T3" fmla="*/ 3 h 22"/>
                <a:gd name="T4" fmla="*/ 33 w 35"/>
                <a:gd name="T5" fmla="*/ 1 h 22"/>
                <a:gd name="T6" fmla="*/ 18 w 35"/>
                <a:gd name="T7" fmla="*/ 20 h 22"/>
                <a:gd name="T8" fmla="*/ 20 w 35"/>
                <a:gd name="T9" fmla="*/ 19 h 22"/>
                <a:gd name="T10" fmla="*/ 2 w 35"/>
                <a:gd name="T11" fmla="*/ 6 h 22"/>
                <a:gd name="T12" fmla="*/ 1 w 35"/>
                <a:gd name="T13" fmla="*/ 8 h 22"/>
                <a:gd name="T14" fmla="*/ 17 w 35"/>
                <a:gd name="T15" fmla="*/ 21 h 22"/>
                <a:gd name="T16" fmla="*/ 18 w 35"/>
                <a:gd name="T17" fmla="*/ 21 h 22"/>
                <a:gd name="T18" fmla="*/ 33 w 35"/>
                <a:gd name="T19" fmla="*/ 2 h 22"/>
                <a:gd name="T20" fmla="*/ 32 w 35"/>
                <a:gd name="T21" fmla="*/ 1 h 22"/>
                <a:gd name="T22" fmla="*/ 17 w 35"/>
                <a:gd name="T23" fmla="*/ 19 h 22"/>
                <a:gd name="T24" fmla="*/ 19 w 35"/>
                <a:gd name="T25" fmla="*/ 19 h 22"/>
                <a:gd name="T26" fmla="*/ 6 w 35"/>
                <a:gd name="T27" fmla="*/ 11 h 22"/>
                <a:gd name="T28" fmla="*/ 6 w 35"/>
                <a:gd name="T29" fmla="*/ 12 h 22"/>
                <a:gd name="T30" fmla="*/ 18 w 35"/>
                <a:gd name="T31" fmla="*/ 20 h 22"/>
                <a:gd name="T32" fmla="*/ 19 w 35"/>
                <a:gd name="T33" fmla="*/ 20 h 22"/>
                <a:gd name="T34" fmla="*/ 33 w 35"/>
                <a:gd name="T35" fmla="*/ 2 h 22"/>
                <a:gd name="T36" fmla="*/ 32 w 35"/>
                <a:gd name="T37" fmla="*/ 1 h 22"/>
                <a:gd name="T38" fmla="*/ 17 w 35"/>
                <a:gd name="T39" fmla="*/ 20 h 22"/>
                <a:gd name="T40" fmla="*/ 19 w 35"/>
                <a:gd name="T41" fmla="*/ 21 h 22"/>
                <a:gd name="T42" fmla="*/ 2 w 35"/>
                <a:gd name="T43" fmla="*/ 6 h 22"/>
                <a:gd name="T44" fmla="*/ 1 w 35"/>
                <a:gd name="T45" fmla="*/ 8 h 22"/>
                <a:gd name="T46" fmla="*/ 18 w 35"/>
                <a:gd name="T47" fmla="*/ 21 h 22"/>
                <a:gd name="T48" fmla="*/ 20 w 35"/>
                <a:gd name="T49" fmla="*/ 20 h 22"/>
                <a:gd name="T50" fmla="*/ 34 w 35"/>
                <a:gd name="T51" fmla="*/ 3 h 22"/>
                <a:gd name="T52" fmla="*/ 33 w 35"/>
                <a:gd name="T53" fmla="*/ 1 h 22"/>
                <a:gd name="T54" fmla="*/ 25 w 35"/>
                <a:gd name="T55" fmla="*/ 9 h 22"/>
                <a:gd name="T56" fmla="*/ 14 w 35"/>
                <a:gd name="T57" fmla="*/ 13 h 22"/>
                <a:gd name="T58" fmla="*/ 14 w 35"/>
                <a:gd name="T59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5" h="22">
                  <a:moveTo>
                    <a:pt x="14" y="15"/>
                  </a:moveTo>
                  <a:cubicBezTo>
                    <a:pt x="22" y="19"/>
                    <a:pt x="29" y="7"/>
                    <a:pt x="34" y="3"/>
                  </a:cubicBezTo>
                  <a:cubicBezTo>
                    <a:pt x="34" y="2"/>
                    <a:pt x="33" y="2"/>
                    <a:pt x="33" y="1"/>
                  </a:cubicBezTo>
                  <a:cubicBezTo>
                    <a:pt x="27" y="7"/>
                    <a:pt x="21" y="12"/>
                    <a:pt x="18" y="20"/>
                  </a:cubicBezTo>
                  <a:cubicBezTo>
                    <a:pt x="19" y="20"/>
                    <a:pt x="19" y="20"/>
                    <a:pt x="20" y="19"/>
                  </a:cubicBezTo>
                  <a:cubicBezTo>
                    <a:pt x="14" y="14"/>
                    <a:pt x="8" y="10"/>
                    <a:pt x="2" y="6"/>
                  </a:cubicBezTo>
                  <a:cubicBezTo>
                    <a:pt x="2" y="6"/>
                    <a:pt x="1" y="7"/>
                    <a:pt x="1" y="8"/>
                  </a:cubicBezTo>
                  <a:cubicBezTo>
                    <a:pt x="7" y="10"/>
                    <a:pt x="14" y="14"/>
                    <a:pt x="17" y="21"/>
                  </a:cubicBezTo>
                  <a:cubicBezTo>
                    <a:pt x="17" y="22"/>
                    <a:pt x="18" y="22"/>
                    <a:pt x="18" y="21"/>
                  </a:cubicBezTo>
                  <a:cubicBezTo>
                    <a:pt x="23" y="15"/>
                    <a:pt x="27" y="8"/>
                    <a:pt x="33" y="2"/>
                  </a:cubicBezTo>
                  <a:cubicBezTo>
                    <a:pt x="33" y="2"/>
                    <a:pt x="32" y="1"/>
                    <a:pt x="32" y="1"/>
                  </a:cubicBezTo>
                  <a:cubicBezTo>
                    <a:pt x="27" y="7"/>
                    <a:pt x="22" y="13"/>
                    <a:pt x="17" y="19"/>
                  </a:cubicBezTo>
                  <a:cubicBezTo>
                    <a:pt x="18" y="19"/>
                    <a:pt x="18" y="19"/>
                    <a:pt x="19" y="19"/>
                  </a:cubicBezTo>
                  <a:cubicBezTo>
                    <a:pt x="15" y="16"/>
                    <a:pt x="11" y="13"/>
                    <a:pt x="6" y="11"/>
                  </a:cubicBezTo>
                  <a:cubicBezTo>
                    <a:pt x="5" y="10"/>
                    <a:pt x="4" y="12"/>
                    <a:pt x="6" y="12"/>
                  </a:cubicBezTo>
                  <a:cubicBezTo>
                    <a:pt x="10" y="15"/>
                    <a:pt x="14" y="18"/>
                    <a:pt x="18" y="20"/>
                  </a:cubicBezTo>
                  <a:cubicBezTo>
                    <a:pt x="18" y="21"/>
                    <a:pt x="19" y="20"/>
                    <a:pt x="19" y="20"/>
                  </a:cubicBezTo>
                  <a:cubicBezTo>
                    <a:pt x="23" y="14"/>
                    <a:pt x="29" y="8"/>
                    <a:pt x="33" y="2"/>
                  </a:cubicBezTo>
                  <a:cubicBezTo>
                    <a:pt x="34" y="1"/>
                    <a:pt x="33" y="0"/>
                    <a:pt x="32" y="1"/>
                  </a:cubicBezTo>
                  <a:cubicBezTo>
                    <a:pt x="25" y="6"/>
                    <a:pt x="21" y="14"/>
                    <a:pt x="17" y="20"/>
                  </a:cubicBezTo>
                  <a:cubicBezTo>
                    <a:pt x="17" y="20"/>
                    <a:pt x="18" y="20"/>
                    <a:pt x="19" y="21"/>
                  </a:cubicBezTo>
                  <a:cubicBezTo>
                    <a:pt x="16" y="13"/>
                    <a:pt x="9" y="9"/>
                    <a:pt x="2" y="6"/>
                  </a:cubicBezTo>
                  <a:cubicBezTo>
                    <a:pt x="1" y="5"/>
                    <a:pt x="0" y="7"/>
                    <a:pt x="1" y="8"/>
                  </a:cubicBezTo>
                  <a:cubicBezTo>
                    <a:pt x="7" y="11"/>
                    <a:pt x="13" y="16"/>
                    <a:pt x="18" y="21"/>
                  </a:cubicBezTo>
                  <a:cubicBezTo>
                    <a:pt x="19" y="21"/>
                    <a:pt x="20" y="21"/>
                    <a:pt x="20" y="20"/>
                  </a:cubicBezTo>
                  <a:cubicBezTo>
                    <a:pt x="22" y="13"/>
                    <a:pt x="29" y="8"/>
                    <a:pt x="34" y="3"/>
                  </a:cubicBezTo>
                  <a:cubicBezTo>
                    <a:pt x="35" y="2"/>
                    <a:pt x="34" y="1"/>
                    <a:pt x="33" y="1"/>
                  </a:cubicBezTo>
                  <a:cubicBezTo>
                    <a:pt x="30" y="3"/>
                    <a:pt x="28" y="6"/>
                    <a:pt x="25" y="9"/>
                  </a:cubicBezTo>
                  <a:cubicBezTo>
                    <a:pt x="22" y="12"/>
                    <a:pt x="18" y="15"/>
                    <a:pt x="14" y="13"/>
                  </a:cubicBezTo>
                  <a:cubicBezTo>
                    <a:pt x="13" y="13"/>
                    <a:pt x="12" y="14"/>
                    <a:pt x="14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0" name="Freeform 674"/>
            <p:cNvSpPr/>
            <p:nvPr/>
          </p:nvSpPr>
          <p:spPr bwMode="auto">
            <a:xfrm>
              <a:off x="737" y="3069"/>
              <a:ext cx="30" cy="18"/>
            </a:xfrm>
            <a:custGeom>
              <a:avLst/>
              <a:gdLst>
                <a:gd name="T0" fmla="*/ 5 w 23"/>
                <a:gd name="T1" fmla="*/ 6 h 14"/>
                <a:gd name="T2" fmla="*/ 8 w 23"/>
                <a:gd name="T3" fmla="*/ 13 h 14"/>
                <a:gd name="T4" fmla="*/ 10 w 23"/>
                <a:gd name="T5" fmla="*/ 14 h 14"/>
                <a:gd name="T6" fmla="*/ 21 w 23"/>
                <a:gd name="T7" fmla="*/ 2 h 14"/>
                <a:gd name="T8" fmla="*/ 21 w 23"/>
                <a:gd name="T9" fmla="*/ 0 h 14"/>
                <a:gd name="T10" fmla="*/ 9 w 23"/>
                <a:gd name="T11" fmla="*/ 12 h 14"/>
                <a:gd name="T12" fmla="*/ 11 w 23"/>
                <a:gd name="T13" fmla="*/ 12 h 14"/>
                <a:gd name="T14" fmla="*/ 2 w 23"/>
                <a:gd name="T15" fmla="*/ 2 h 14"/>
                <a:gd name="T16" fmla="*/ 1 w 23"/>
                <a:gd name="T17" fmla="*/ 3 h 14"/>
                <a:gd name="T18" fmla="*/ 9 w 23"/>
                <a:gd name="T19" fmla="*/ 13 h 14"/>
                <a:gd name="T20" fmla="*/ 11 w 23"/>
                <a:gd name="T21" fmla="*/ 13 h 14"/>
                <a:gd name="T22" fmla="*/ 21 w 23"/>
                <a:gd name="T23" fmla="*/ 2 h 14"/>
                <a:gd name="T24" fmla="*/ 20 w 23"/>
                <a:gd name="T25" fmla="*/ 0 h 14"/>
                <a:gd name="T26" fmla="*/ 9 w 23"/>
                <a:gd name="T27" fmla="*/ 12 h 14"/>
                <a:gd name="T28" fmla="*/ 10 w 23"/>
                <a:gd name="T29" fmla="*/ 13 h 14"/>
                <a:gd name="T30" fmla="*/ 6 w 23"/>
                <a:gd name="T31" fmla="*/ 4 h 14"/>
                <a:gd name="T32" fmla="*/ 5 w 23"/>
                <a:gd name="T33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14">
                  <a:moveTo>
                    <a:pt x="5" y="6"/>
                  </a:moveTo>
                  <a:cubicBezTo>
                    <a:pt x="7" y="8"/>
                    <a:pt x="8" y="10"/>
                    <a:pt x="8" y="13"/>
                  </a:cubicBezTo>
                  <a:cubicBezTo>
                    <a:pt x="8" y="14"/>
                    <a:pt x="9" y="14"/>
                    <a:pt x="10" y="14"/>
                  </a:cubicBezTo>
                  <a:cubicBezTo>
                    <a:pt x="15" y="11"/>
                    <a:pt x="16" y="5"/>
                    <a:pt x="21" y="2"/>
                  </a:cubicBezTo>
                  <a:cubicBezTo>
                    <a:pt x="23" y="1"/>
                    <a:pt x="22" y="0"/>
                    <a:pt x="21" y="0"/>
                  </a:cubicBezTo>
                  <a:cubicBezTo>
                    <a:pt x="14" y="1"/>
                    <a:pt x="10" y="6"/>
                    <a:pt x="9" y="12"/>
                  </a:cubicBezTo>
                  <a:cubicBezTo>
                    <a:pt x="10" y="12"/>
                    <a:pt x="10" y="12"/>
                    <a:pt x="11" y="12"/>
                  </a:cubicBezTo>
                  <a:cubicBezTo>
                    <a:pt x="9" y="8"/>
                    <a:pt x="6" y="3"/>
                    <a:pt x="2" y="2"/>
                  </a:cubicBezTo>
                  <a:cubicBezTo>
                    <a:pt x="1" y="1"/>
                    <a:pt x="0" y="3"/>
                    <a:pt x="1" y="3"/>
                  </a:cubicBezTo>
                  <a:cubicBezTo>
                    <a:pt x="5" y="5"/>
                    <a:pt x="7" y="9"/>
                    <a:pt x="9" y="13"/>
                  </a:cubicBezTo>
                  <a:cubicBezTo>
                    <a:pt x="9" y="14"/>
                    <a:pt x="11" y="14"/>
                    <a:pt x="11" y="13"/>
                  </a:cubicBezTo>
                  <a:cubicBezTo>
                    <a:pt x="12" y="7"/>
                    <a:pt x="15" y="3"/>
                    <a:pt x="21" y="2"/>
                  </a:cubicBezTo>
                  <a:cubicBezTo>
                    <a:pt x="21" y="1"/>
                    <a:pt x="21" y="1"/>
                    <a:pt x="20" y="0"/>
                  </a:cubicBezTo>
                  <a:cubicBezTo>
                    <a:pt x="15" y="3"/>
                    <a:pt x="14" y="9"/>
                    <a:pt x="9" y="12"/>
                  </a:cubicBezTo>
                  <a:cubicBezTo>
                    <a:pt x="9" y="12"/>
                    <a:pt x="10" y="13"/>
                    <a:pt x="10" y="13"/>
                  </a:cubicBezTo>
                  <a:cubicBezTo>
                    <a:pt x="10" y="9"/>
                    <a:pt x="9" y="6"/>
                    <a:pt x="6" y="4"/>
                  </a:cubicBezTo>
                  <a:cubicBezTo>
                    <a:pt x="5" y="3"/>
                    <a:pt x="4" y="5"/>
                    <a:pt x="5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1" name="Freeform 675"/>
            <p:cNvSpPr/>
            <p:nvPr/>
          </p:nvSpPr>
          <p:spPr bwMode="auto">
            <a:xfrm>
              <a:off x="688" y="2982"/>
              <a:ext cx="73" cy="51"/>
            </a:xfrm>
            <a:custGeom>
              <a:avLst/>
              <a:gdLst>
                <a:gd name="T0" fmla="*/ 15 w 56"/>
                <a:gd name="T1" fmla="*/ 21 h 39"/>
                <a:gd name="T2" fmla="*/ 23 w 56"/>
                <a:gd name="T3" fmla="*/ 32 h 39"/>
                <a:gd name="T4" fmla="*/ 36 w 56"/>
                <a:gd name="T5" fmla="*/ 19 h 39"/>
                <a:gd name="T6" fmla="*/ 55 w 56"/>
                <a:gd name="T7" fmla="*/ 6 h 39"/>
                <a:gd name="T8" fmla="*/ 36 w 56"/>
                <a:gd name="T9" fmla="*/ 15 h 39"/>
                <a:gd name="T10" fmla="*/ 22 w 56"/>
                <a:gd name="T11" fmla="*/ 31 h 39"/>
                <a:gd name="T12" fmla="*/ 22 w 56"/>
                <a:gd name="T13" fmla="*/ 32 h 39"/>
                <a:gd name="T14" fmla="*/ 16 w 56"/>
                <a:gd name="T15" fmla="*/ 25 h 39"/>
                <a:gd name="T16" fmla="*/ 1 w 56"/>
                <a:gd name="T17" fmla="*/ 9 h 39"/>
                <a:gd name="T18" fmla="*/ 13 w 56"/>
                <a:gd name="T19" fmla="*/ 28 h 39"/>
                <a:gd name="T20" fmla="*/ 21 w 56"/>
                <a:gd name="T21" fmla="*/ 36 h 39"/>
                <a:gd name="T22" fmla="*/ 42 w 56"/>
                <a:gd name="T23" fmla="*/ 15 h 39"/>
                <a:gd name="T24" fmla="*/ 55 w 56"/>
                <a:gd name="T25" fmla="*/ 5 h 39"/>
                <a:gd name="T26" fmla="*/ 28 w 56"/>
                <a:gd name="T27" fmla="*/ 26 h 39"/>
                <a:gd name="T28" fmla="*/ 22 w 56"/>
                <a:gd name="T29" fmla="*/ 37 h 39"/>
                <a:gd name="T30" fmla="*/ 2 w 56"/>
                <a:gd name="T31" fmla="*/ 10 h 39"/>
                <a:gd name="T32" fmla="*/ 13 w 56"/>
                <a:gd name="T33" fmla="*/ 25 h 39"/>
                <a:gd name="T34" fmla="*/ 22 w 56"/>
                <a:gd name="T35" fmla="*/ 38 h 39"/>
                <a:gd name="T36" fmla="*/ 55 w 56"/>
                <a:gd name="T37" fmla="*/ 7 h 39"/>
                <a:gd name="T38" fmla="*/ 42 w 56"/>
                <a:gd name="T39" fmla="*/ 13 h 39"/>
                <a:gd name="T40" fmla="*/ 22 w 56"/>
                <a:gd name="T41" fmla="*/ 33 h 39"/>
                <a:gd name="T42" fmla="*/ 17 w 56"/>
                <a:gd name="T43" fmla="*/ 33 h 39"/>
                <a:gd name="T44" fmla="*/ 10 w 56"/>
                <a:gd name="T45" fmla="*/ 16 h 39"/>
                <a:gd name="T46" fmla="*/ 1 w 56"/>
                <a:gd name="T47" fmla="*/ 9 h 39"/>
                <a:gd name="T48" fmla="*/ 19 w 56"/>
                <a:gd name="T49" fmla="*/ 33 h 39"/>
                <a:gd name="T50" fmla="*/ 25 w 56"/>
                <a:gd name="T51" fmla="*/ 30 h 39"/>
                <a:gd name="T52" fmla="*/ 35 w 56"/>
                <a:gd name="T53" fmla="*/ 19 h 39"/>
                <a:gd name="T54" fmla="*/ 54 w 56"/>
                <a:gd name="T55" fmla="*/ 6 h 39"/>
                <a:gd name="T56" fmla="*/ 36 w 56"/>
                <a:gd name="T57" fmla="*/ 17 h 39"/>
                <a:gd name="T58" fmla="*/ 20 w 56"/>
                <a:gd name="T59" fmla="*/ 30 h 39"/>
                <a:gd name="T60" fmla="*/ 15 w 56"/>
                <a:gd name="T61" fmla="*/ 18 h 39"/>
                <a:gd name="T62" fmla="*/ 2 w 56"/>
                <a:gd name="T63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6" h="39">
                  <a:moveTo>
                    <a:pt x="2" y="3"/>
                  </a:moveTo>
                  <a:cubicBezTo>
                    <a:pt x="7" y="8"/>
                    <a:pt x="11" y="14"/>
                    <a:pt x="15" y="21"/>
                  </a:cubicBezTo>
                  <a:cubicBezTo>
                    <a:pt x="16" y="24"/>
                    <a:pt x="17" y="27"/>
                    <a:pt x="18" y="30"/>
                  </a:cubicBezTo>
                  <a:cubicBezTo>
                    <a:pt x="19" y="32"/>
                    <a:pt x="21" y="33"/>
                    <a:pt x="23" y="32"/>
                  </a:cubicBezTo>
                  <a:cubicBezTo>
                    <a:pt x="26" y="31"/>
                    <a:pt x="28" y="29"/>
                    <a:pt x="29" y="27"/>
                  </a:cubicBezTo>
                  <a:cubicBezTo>
                    <a:pt x="32" y="25"/>
                    <a:pt x="34" y="22"/>
                    <a:pt x="36" y="19"/>
                  </a:cubicBezTo>
                  <a:cubicBezTo>
                    <a:pt x="39" y="17"/>
                    <a:pt x="42" y="15"/>
                    <a:pt x="45" y="13"/>
                  </a:cubicBezTo>
                  <a:cubicBezTo>
                    <a:pt x="48" y="11"/>
                    <a:pt x="52" y="9"/>
                    <a:pt x="55" y="6"/>
                  </a:cubicBezTo>
                  <a:cubicBezTo>
                    <a:pt x="56" y="6"/>
                    <a:pt x="55" y="4"/>
                    <a:pt x="54" y="4"/>
                  </a:cubicBezTo>
                  <a:cubicBezTo>
                    <a:pt x="47" y="7"/>
                    <a:pt x="42" y="11"/>
                    <a:pt x="36" y="15"/>
                  </a:cubicBezTo>
                  <a:cubicBezTo>
                    <a:pt x="31" y="19"/>
                    <a:pt x="29" y="25"/>
                    <a:pt x="24" y="30"/>
                  </a:cubicBezTo>
                  <a:cubicBezTo>
                    <a:pt x="23" y="30"/>
                    <a:pt x="22" y="30"/>
                    <a:pt x="22" y="31"/>
                  </a:cubicBezTo>
                  <a:cubicBezTo>
                    <a:pt x="22" y="32"/>
                    <a:pt x="22" y="32"/>
                    <a:pt x="21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1" y="32"/>
                    <a:pt x="20" y="31"/>
                    <a:pt x="20" y="31"/>
                  </a:cubicBezTo>
                  <a:cubicBezTo>
                    <a:pt x="18" y="30"/>
                    <a:pt x="16" y="27"/>
                    <a:pt x="16" y="25"/>
                  </a:cubicBezTo>
                  <a:cubicBezTo>
                    <a:pt x="12" y="18"/>
                    <a:pt x="7" y="13"/>
                    <a:pt x="2" y="7"/>
                  </a:cubicBezTo>
                  <a:cubicBezTo>
                    <a:pt x="2" y="8"/>
                    <a:pt x="2" y="9"/>
                    <a:pt x="1" y="9"/>
                  </a:cubicBezTo>
                  <a:cubicBezTo>
                    <a:pt x="5" y="11"/>
                    <a:pt x="7" y="16"/>
                    <a:pt x="10" y="19"/>
                  </a:cubicBezTo>
                  <a:cubicBezTo>
                    <a:pt x="11" y="22"/>
                    <a:pt x="12" y="25"/>
                    <a:pt x="13" y="28"/>
                  </a:cubicBezTo>
                  <a:cubicBezTo>
                    <a:pt x="14" y="30"/>
                    <a:pt x="15" y="33"/>
                    <a:pt x="17" y="36"/>
                  </a:cubicBezTo>
                  <a:cubicBezTo>
                    <a:pt x="18" y="37"/>
                    <a:pt x="20" y="37"/>
                    <a:pt x="21" y="36"/>
                  </a:cubicBezTo>
                  <a:cubicBezTo>
                    <a:pt x="26" y="32"/>
                    <a:pt x="29" y="27"/>
                    <a:pt x="33" y="22"/>
                  </a:cubicBezTo>
                  <a:cubicBezTo>
                    <a:pt x="35" y="19"/>
                    <a:pt x="39" y="18"/>
                    <a:pt x="42" y="15"/>
                  </a:cubicBezTo>
                  <a:cubicBezTo>
                    <a:pt x="46" y="12"/>
                    <a:pt x="51" y="9"/>
                    <a:pt x="55" y="7"/>
                  </a:cubicBezTo>
                  <a:cubicBezTo>
                    <a:pt x="56" y="6"/>
                    <a:pt x="56" y="4"/>
                    <a:pt x="55" y="5"/>
                  </a:cubicBezTo>
                  <a:cubicBezTo>
                    <a:pt x="47" y="6"/>
                    <a:pt x="40" y="12"/>
                    <a:pt x="35" y="17"/>
                  </a:cubicBezTo>
                  <a:cubicBezTo>
                    <a:pt x="32" y="20"/>
                    <a:pt x="29" y="22"/>
                    <a:pt x="28" y="26"/>
                  </a:cubicBezTo>
                  <a:cubicBezTo>
                    <a:pt x="25" y="30"/>
                    <a:pt x="24" y="34"/>
                    <a:pt x="21" y="37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18" y="33"/>
                    <a:pt x="17" y="28"/>
                    <a:pt x="14" y="23"/>
                  </a:cubicBezTo>
                  <a:cubicBezTo>
                    <a:pt x="11" y="18"/>
                    <a:pt x="7" y="14"/>
                    <a:pt x="2" y="10"/>
                  </a:cubicBezTo>
                  <a:cubicBezTo>
                    <a:pt x="1" y="9"/>
                    <a:pt x="0" y="10"/>
                    <a:pt x="1" y="11"/>
                  </a:cubicBezTo>
                  <a:cubicBezTo>
                    <a:pt x="5" y="16"/>
                    <a:pt x="10" y="20"/>
                    <a:pt x="13" y="25"/>
                  </a:cubicBezTo>
                  <a:cubicBezTo>
                    <a:pt x="16" y="30"/>
                    <a:pt x="17" y="35"/>
                    <a:pt x="21" y="38"/>
                  </a:cubicBezTo>
                  <a:cubicBezTo>
                    <a:pt x="22" y="39"/>
                    <a:pt x="22" y="39"/>
                    <a:pt x="22" y="38"/>
                  </a:cubicBezTo>
                  <a:cubicBezTo>
                    <a:pt x="27" y="33"/>
                    <a:pt x="29" y="25"/>
                    <a:pt x="35" y="19"/>
                  </a:cubicBezTo>
                  <a:cubicBezTo>
                    <a:pt x="40" y="14"/>
                    <a:pt x="47" y="8"/>
                    <a:pt x="55" y="7"/>
                  </a:cubicBezTo>
                  <a:cubicBezTo>
                    <a:pt x="55" y="6"/>
                    <a:pt x="55" y="6"/>
                    <a:pt x="54" y="5"/>
                  </a:cubicBezTo>
                  <a:cubicBezTo>
                    <a:pt x="50" y="8"/>
                    <a:pt x="46" y="10"/>
                    <a:pt x="42" y="13"/>
                  </a:cubicBezTo>
                  <a:cubicBezTo>
                    <a:pt x="39" y="15"/>
                    <a:pt x="35" y="17"/>
                    <a:pt x="32" y="20"/>
                  </a:cubicBezTo>
                  <a:cubicBezTo>
                    <a:pt x="29" y="24"/>
                    <a:pt x="25" y="29"/>
                    <a:pt x="22" y="33"/>
                  </a:cubicBezTo>
                  <a:cubicBezTo>
                    <a:pt x="21" y="33"/>
                    <a:pt x="20" y="34"/>
                    <a:pt x="19" y="34"/>
                  </a:cubicBezTo>
                  <a:cubicBezTo>
                    <a:pt x="18" y="35"/>
                    <a:pt x="18" y="34"/>
                    <a:pt x="17" y="33"/>
                  </a:cubicBezTo>
                  <a:cubicBezTo>
                    <a:pt x="16" y="30"/>
                    <a:pt x="15" y="27"/>
                    <a:pt x="14" y="24"/>
                  </a:cubicBezTo>
                  <a:cubicBezTo>
                    <a:pt x="13" y="22"/>
                    <a:pt x="12" y="19"/>
                    <a:pt x="10" y="16"/>
                  </a:cubicBezTo>
                  <a:cubicBezTo>
                    <a:pt x="8" y="13"/>
                    <a:pt x="6" y="9"/>
                    <a:pt x="2" y="7"/>
                  </a:cubicBezTo>
                  <a:cubicBezTo>
                    <a:pt x="1" y="7"/>
                    <a:pt x="0" y="8"/>
                    <a:pt x="1" y="9"/>
                  </a:cubicBezTo>
                  <a:cubicBezTo>
                    <a:pt x="6" y="14"/>
                    <a:pt x="11" y="20"/>
                    <a:pt x="14" y="27"/>
                  </a:cubicBezTo>
                  <a:cubicBezTo>
                    <a:pt x="16" y="29"/>
                    <a:pt x="17" y="31"/>
                    <a:pt x="19" y="33"/>
                  </a:cubicBezTo>
                  <a:cubicBezTo>
                    <a:pt x="20" y="34"/>
                    <a:pt x="23" y="35"/>
                    <a:pt x="23" y="33"/>
                  </a:cubicBezTo>
                  <a:cubicBezTo>
                    <a:pt x="24" y="32"/>
                    <a:pt x="25" y="31"/>
                    <a:pt x="25" y="30"/>
                  </a:cubicBezTo>
                  <a:cubicBezTo>
                    <a:pt x="27" y="30"/>
                    <a:pt x="28" y="28"/>
                    <a:pt x="29" y="27"/>
                  </a:cubicBezTo>
                  <a:cubicBezTo>
                    <a:pt x="31" y="24"/>
                    <a:pt x="33" y="21"/>
                    <a:pt x="35" y="19"/>
                  </a:cubicBezTo>
                  <a:cubicBezTo>
                    <a:pt x="38" y="16"/>
                    <a:pt x="41" y="14"/>
                    <a:pt x="44" y="12"/>
                  </a:cubicBezTo>
                  <a:cubicBezTo>
                    <a:pt x="47" y="9"/>
                    <a:pt x="51" y="7"/>
                    <a:pt x="54" y="6"/>
                  </a:cubicBezTo>
                  <a:cubicBezTo>
                    <a:pt x="54" y="6"/>
                    <a:pt x="54" y="5"/>
                    <a:pt x="53" y="5"/>
                  </a:cubicBezTo>
                  <a:cubicBezTo>
                    <a:pt x="48" y="9"/>
                    <a:pt x="41" y="12"/>
                    <a:pt x="36" y="17"/>
                  </a:cubicBezTo>
                  <a:cubicBezTo>
                    <a:pt x="32" y="21"/>
                    <a:pt x="29" y="27"/>
                    <a:pt x="24" y="30"/>
                  </a:cubicBezTo>
                  <a:cubicBezTo>
                    <a:pt x="23" y="30"/>
                    <a:pt x="21" y="31"/>
                    <a:pt x="20" y="30"/>
                  </a:cubicBezTo>
                  <a:cubicBezTo>
                    <a:pt x="19" y="29"/>
                    <a:pt x="19" y="27"/>
                    <a:pt x="19" y="26"/>
                  </a:cubicBezTo>
                  <a:cubicBezTo>
                    <a:pt x="18" y="23"/>
                    <a:pt x="16" y="20"/>
                    <a:pt x="15" y="18"/>
                  </a:cubicBezTo>
                  <a:cubicBezTo>
                    <a:pt x="12" y="11"/>
                    <a:pt x="8" y="6"/>
                    <a:pt x="3" y="1"/>
                  </a:cubicBezTo>
                  <a:cubicBezTo>
                    <a:pt x="2" y="0"/>
                    <a:pt x="1" y="2"/>
                    <a:pt x="2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2" name="Freeform 676"/>
            <p:cNvSpPr/>
            <p:nvPr/>
          </p:nvSpPr>
          <p:spPr bwMode="auto">
            <a:xfrm>
              <a:off x="780" y="3021"/>
              <a:ext cx="30" cy="20"/>
            </a:xfrm>
            <a:custGeom>
              <a:avLst/>
              <a:gdLst>
                <a:gd name="T0" fmla="*/ 3 w 23"/>
                <a:gd name="T1" fmla="*/ 7 h 15"/>
                <a:gd name="T2" fmla="*/ 8 w 23"/>
                <a:gd name="T3" fmla="*/ 14 h 15"/>
                <a:gd name="T4" fmla="*/ 10 w 23"/>
                <a:gd name="T5" fmla="*/ 14 h 15"/>
                <a:gd name="T6" fmla="*/ 23 w 23"/>
                <a:gd name="T7" fmla="*/ 2 h 15"/>
                <a:gd name="T8" fmla="*/ 22 w 23"/>
                <a:gd name="T9" fmla="*/ 0 h 15"/>
                <a:gd name="T10" fmla="*/ 7 w 23"/>
                <a:gd name="T11" fmla="*/ 13 h 15"/>
                <a:gd name="T12" fmla="*/ 8 w 23"/>
                <a:gd name="T13" fmla="*/ 12 h 15"/>
                <a:gd name="T14" fmla="*/ 2 w 23"/>
                <a:gd name="T15" fmla="*/ 6 h 15"/>
                <a:gd name="T16" fmla="*/ 0 w 23"/>
                <a:gd name="T17" fmla="*/ 7 h 15"/>
                <a:gd name="T18" fmla="*/ 7 w 23"/>
                <a:gd name="T19" fmla="*/ 14 h 15"/>
                <a:gd name="T20" fmla="*/ 9 w 23"/>
                <a:gd name="T21" fmla="*/ 13 h 15"/>
                <a:gd name="T22" fmla="*/ 22 w 23"/>
                <a:gd name="T23" fmla="*/ 2 h 15"/>
                <a:gd name="T24" fmla="*/ 21 w 23"/>
                <a:gd name="T25" fmla="*/ 0 h 15"/>
                <a:gd name="T26" fmla="*/ 8 w 23"/>
                <a:gd name="T27" fmla="*/ 13 h 15"/>
                <a:gd name="T28" fmla="*/ 10 w 23"/>
                <a:gd name="T29" fmla="*/ 13 h 15"/>
                <a:gd name="T30" fmla="*/ 3 w 23"/>
                <a:gd name="T31" fmla="*/ 5 h 15"/>
                <a:gd name="T32" fmla="*/ 3 w 23"/>
                <a:gd name="T3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15">
                  <a:moveTo>
                    <a:pt x="3" y="7"/>
                  </a:moveTo>
                  <a:cubicBezTo>
                    <a:pt x="5" y="9"/>
                    <a:pt x="7" y="11"/>
                    <a:pt x="8" y="14"/>
                  </a:cubicBezTo>
                  <a:cubicBezTo>
                    <a:pt x="9" y="15"/>
                    <a:pt x="10" y="15"/>
                    <a:pt x="10" y="14"/>
                  </a:cubicBezTo>
                  <a:cubicBezTo>
                    <a:pt x="13" y="9"/>
                    <a:pt x="17" y="4"/>
                    <a:pt x="23" y="2"/>
                  </a:cubicBezTo>
                  <a:cubicBezTo>
                    <a:pt x="23" y="1"/>
                    <a:pt x="23" y="0"/>
                    <a:pt x="22" y="0"/>
                  </a:cubicBezTo>
                  <a:cubicBezTo>
                    <a:pt x="15" y="1"/>
                    <a:pt x="9" y="6"/>
                    <a:pt x="7" y="13"/>
                  </a:cubicBezTo>
                  <a:cubicBezTo>
                    <a:pt x="7" y="12"/>
                    <a:pt x="8" y="12"/>
                    <a:pt x="8" y="12"/>
                  </a:cubicBezTo>
                  <a:cubicBezTo>
                    <a:pt x="6" y="10"/>
                    <a:pt x="4" y="8"/>
                    <a:pt x="2" y="6"/>
                  </a:cubicBezTo>
                  <a:cubicBezTo>
                    <a:pt x="1" y="5"/>
                    <a:pt x="0" y="7"/>
                    <a:pt x="0" y="7"/>
                  </a:cubicBezTo>
                  <a:cubicBezTo>
                    <a:pt x="3" y="10"/>
                    <a:pt x="5" y="12"/>
                    <a:pt x="7" y="14"/>
                  </a:cubicBezTo>
                  <a:cubicBezTo>
                    <a:pt x="8" y="14"/>
                    <a:pt x="9" y="14"/>
                    <a:pt x="9" y="13"/>
                  </a:cubicBezTo>
                  <a:cubicBezTo>
                    <a:pt x="11" y="7"/>
                    <a:pt x="16" y="3"/>
                    <a:pt x="22" y="2"/>
                  </a:cubicBezTo>
                  <a:cubicBezTo>
                    <a:pt x="22" y="1"/>
                    <a:pt x="22" y="0"/>
                    <a:pt x="21" y="0"/>
                  </a:cubicBezTo>
                  <a:cubicBezTo>
                    <a:pt x="16" y="3"/>
                    <a:pt x="11" y="7"/>
                    <a:pt x="8" y="13"/>
                  </a:cubicBezTo>
                  <a:cubicBezTo>
                    <a:pt x="9" y="13"/>
                    <a:pt x="9" y="13"/>
                    <a:pt x="10" y="13"/>
                  </a:cubicBezTo>
                  <a:cubicBezTo>
                    <a:pt x="9" y="10"/>
                    <a:pt x="6" y="7"/>
                    <a:pt x="3" y="5"/>
                  </a:cubicBezTo>
                  <a:cubicBezTo>
                    <a:pt x="2" y="5"/>
                    <a:pt x="2" y="6"/>
                    <a:pt x="3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3" name="Freeform 677"/>
            <p:cNvSpPr/>
            <p:nvPr/>
          </p:nvSpPr>
          <p:spPr bwMode="auto">
            <a:xfrm>
              <a:off x="825" y="2940"/>
              <a:ext cx="51" cy="26"/>
            </a:xfrm>
            <a:custGeom>
              <a:avLst/>
              <a:gdLst>
                <a:gd name="T0" fmla="*/ 17 w 39"/>
                <a:gd name="T1" fmla="*/ 12 h 20"/>
                <a:gd name="T2" fmla="*/ 25 w 39"/>
                <a:gd name="T3" fmla="*/ 17 h 20"/>
                <a:gd name="T4" fmla="*/ 31 w 39"/>
                <a:gd name="T5" fmla="*/ 12 h 20"/>
                <a:gd name="T6" fmla="*/ 39 w 39"/>
                <a:gd name="T7" fmla="*/ 4 h 20"/>
                <a:gd name="T8" fmla="*/ 38 w 39"/>
                <a:gd name="T9" fmla="*/ 2 h 20"/>
                <a:gd name="T10" fmla="*/ 31 w 39"/>
                <a:gd name="T11" fmla="*/ 10 h 20"/>
                <a:gd name="T12" fmla="*/ 25 w 39"/>
                <a:gd name="T13" fmla="*/ 16 h 20"/>
                <a:gd name="T14" fmla="*/ 16 w 39"/>
                <a:gd name="T15" fmla="*/ 8 h 20"/>
                <a:gd name="T16" fmla="*/ 1 w 39"/>
                <a:gd name="T17" fmla="*/ 0 h 20"/>
                <a:gd name="T18" fmla="*/ 1 w 39"/>
                <a:gd name="T19" fmla="*/ 2 h 20"/>
                <a:gd name="T20" fmla="*/ 16 w 39"/>
                <a:gd name="T21" fmla="*/ 10 h 20"/>
                <a:gd name="T22" fmla="*/ 25 w 39"/>
                <a:gd name="T23" fmla="*/ 18 h 20"/>
                <a:gd name="T24" fmla="*/ 31 w 39"/>
                <a:gd name="T25" fmla="*/ 14 h 20"/>
                <a:gd name="T26" fmla="*/ 38 w 39"/>
                <a:gd name="T27" fmla="*/ 4 h 20"/>
                <a:gd name="T28" fmla="*/ 37 w 39"/>
                <a:gd name="T29" fmla="*/ 2 h 20"/>
                <a:gd name="T30" fmla="*/ 25 w 39"/>
                <a:gd name="T31" fmla="*/ 15 h 20"/>
                <a:gd name="T32" fmla="*/ 22 w 39"/>
                <a:gd name="T33" fmla="*/ 15 h 20"/>
                <a:gd name="T34" fmla="*/ 18 w 39"/>
                <a:gd name="T35" fmla="*/ 11 h 20"/>
                <a:gd name="T36" fmla="*/ 17 w 39"/>
                <a:gd name="T37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20">
                  <a:moveTo>
                    <a:pt x="17" y="12"/>
                  </a:moveTo>
                  <a:cubicBezTo>
                    <a:pt x="19" y="14"/>
                    <a:pt x="21" y="19"/>
                    <a:pt x="25" y="17"/>
                  </a:cubicBezTo>
                  <a:cubicBezTo>
                    <a:pt x="27" y="16"/>
                    <a:pt x="29" y="13"/>
                    <a:pt x="31" y="12"/>
                  </a:cubicBezTo>
                  <a:cubicBezTo>
                    <a:pt x="34" y="9"/>
                    <a:pt x="36" y="6"/>
                    <a:pt x="39" y="4"/>
                  </a:cubicBezTo>
                  <a:cubicBezTo>
                    <a:pt x="39" y="3"/>
                    <a:pt x="39" y="2"/>
                    <a:pt x="38" y="2"/>
                  </a:cubicBezTo>
                  <a:cubicBezTo>
                    <a:pt x="34" y="3"/>
                    <a:pt x="33" y="7"/>
                    <a:pt x="31" y="10"/>
                  </a:cubicBezTo>
                  <a:cubicBezTo>
                    <a:pt x="30" y="12"/>
                    <a:pt x="28" y="18"/>
                    <a:pt x="25" y="16"/>
                  </a:cubicBezTo>
                  <a:cubicBezTo>
                    <a:pt x="22" y="14"/>
                    <a:pt x="19" y="11"/>
                    <a:pt x="16" y="8"/>
                  </a:cubicBezTo>
                  <a:cubicBezTo>
                    <a:pt x="12" y="4"/>
                    <a:pt x="7" y="1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ubicBezTo>
                    <a:pt x="6" y="3"/>
                    <a:pt x="12" y="6"/>
                    <a:pt x="16" y="10"/>
                  </a:cubicBezTo>
                  <a:cubicBezTo>
                    <a:pt x="19" y="13"/>
                    <a:pt x="21" y="16"/>
                    <a:pt x="25" y="18"/>
                  </a:cubicBezTo>
                  <a:cubicBezTo>
                    <a:pt x="28" y="20"/>
                    <a:pt x="30" y="16"/>
                    <a:pt x="31" y="14"/>
                  </a:cubicBezTo>
                  <a:cubicBezTo>
                    <a:pt x="33" y="11"/>
                    <a:pt x="34" y="5"/>
                    <a:pt x="38" y="4"/>
                  </a:cubicBezTo>
                  <a:cubicBezTo>
                    <a:pt x="38" y="3"/>
                    <a:pt x="37" y="3"/>
                    <a:pt x="37" y="2"/>
                  </a:cubicBezTo>
                  <a:cubicBezTo>
                    <a:pt x="34" y="7"/>
                    <a:pt x="30" y="11"/>
                    <a:pt x="25" y="15"/>
                  </a:cubicBezTo>
                  <a:cubicBezTo>
                    <a:pt x="24" y="15"/>
                    <a:pt x="23" y="16"/>
                    <a:pt x="22" y="15"/>
                  </a:cubicBezTo>
                  <a:cubicBezTo>
                    <a:pt x="21" y="14"/>
                    <a:pt x="19" y="12"/>
                    <a:pt x="18" y="11"/>
                  </a:cubicBezTo>
                  <a:cubicBezTo>
                    <a:pt x="18" y="10"/>
                    <a:pt x="16" y="11"/>
                    <a:pt x="17" y="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4" name="Freeform 678"/>
            <p:cNvSpPr/>
            <p:nvPr/>
          </p:nvSpPr>
          <p:spPr bwMode="auto">
            <a:xfrm>
              <a:off x="563" y="3135"/>
              <a:ext cx="48" cy="27"/>
            </a:xfrm>
            <a:custGeom>
              <a:avLst/>
              <a:gdLst>
                <a:gd name="T0" fmla="*/ 4 w 37"/>
                <a:gd name="T1" fmla="*/ 4 h 21"/>
                <a:gd name="T2" fmla="*/ 13 w 37"/>
                <a:gd name="T3" fmla="*/ 9 h 21"/>
                <a:gd name="T4" fmla="*/ 18 w 37"/>
                <a:gd name="T5" fmla="*/ 18 h 21"/>
                <a:gd name="T6" fmla="*/ 20 w 37"/>
                <a:gd name="T7" fmla="*/ 19 h 21"/>
                <a:gd name="T8" fmla="*/ 36 w 37"/>
                <a:gd name="T9" fmla="*/ 4 h 21"/>
                <a:gd name="T10" fmla="*/ 35 w 37"/>
                <a:gd name="T11" fmla="*/ 2 h 21"/>
                <a:gd name="T12" fmla="*/ 21 w 37"/>
                <a:gd name="T13" fmla="*/ 17 h 21"/>
                <a:gd name="T14" fmla="*/ 22 w 37"/>
                <a:gd name="T15" fmla="*/ 17 h 21"/>
                <a:gd name="T16" fmla="*/ 2 w 37"/>
                <a:gd name="T17" fmla="*/ 0 h 21"/>
                <a:gd name="T18" fmla="*/ 1 w 37"/>
                <a:gd name="T19" fmla="*/ 2 h 21"/>
                <a:gd name="T20" fmla="*/ 11 w 37"/>
                <a:gd name="T21" fmla="*/ 13 h 21"/>
                <a:gd name="T22" fmla="*/ 17 w 37"/>
                <a:gd name="T23" fmla="*/ 21 h 21"/>
                <a:gd name="T24" fmla="*/ 18 w 37"/>
                <a:gd name="T25" fmla="*/ 19 h 21"/>
                <a:gd name="T26" fmla="*/ 15 w 37"/>
                <a:gd name="T27" fmla="*/ 16 h 21"/>
                <a:gd name="T28" fmla="*/ 12 w 37"/>
                <a:gd name="T29" fmla="*/ 11 h 21"/>
                <a:gd name="T30" fmla="*/ 2 w 37"/>
                <a:gd name="T31" fmla="*/ 0 h 21"/>
                <a:gd name="T32" fmla="*/ 1 w 37"/>
                <a:gd name="T33" fmla="*/ 2 h 21"/>
                <a:gd name="T34" fmla="*/ 21 w 37"/>
                <a:gd name="T35" fmla="*/ 19 h 21"/>
                <a:gd name="T36" fmla="*/ 22 w 37"/>
                <a:gd name="T37" fmla="*/ 18 h 21"/>
                <a:gd name="T38" fmla="*/ 36 w 37"/>
                <a:gd name="T39" fmla="*/ 4 h 21"/>
                <a:gd name="T40" fmla="*/ 35 w 37"/>
                <a:gd name="T41" fmla="*/ 2 h 21"/>
                <a:gd name="T42" fmla="*/ 18 w 37"/>
                <a:gd name="T43" fmla="*/ 17 h 21"/>
                <a:gd name="T44" fmla="*/ 20 w 37"/>
                <a:gd name="T45" fmla="*/ 17 h 21"/>
                <a:gd name="T46" fmla="*/ 14 w 37"/>
                <a:gd name="T47" fmla="*/ 8 h 21"/>
                <a:gd name="T48" fmla="*/ 5 w 37"/>
                <a:gd name="T49" fmla="*/ 3 h 21"/>
                <a:gd name="T50" fmla="*/ 4 w 37"/>
                <a:gd name="T51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7" h="21">
                  <a:moveTo>
                    <a:pt x="4" y="4"/>
                  </a:moveTo>
                  <a:cubicBezTo>
                    <a:pt x="7" y="5"/>
                    <a:pt x="11" y="7"/>
                    <a:pt x="13" y="9"/>
                  </a:cubicBezTo>
                  <a:cubicBezTo>
                    <a:pt x="15" y="12"/>
                    <a:pt x="17" y="15"/>
                    <a:pt x="18" y="18"/>
                  </a:cubicBezTo>
                  <a:cubicBezTo>
                    <a:pt x="19" y="19"/>
                    <a:pt x="19" y="19"/>
                    <a:pt x="20" y="19"/>
                  </a:cubicBezTo>
                  <a:cubicBezTo>
                    <a:pt x="24" y="12"/>
                    <a:pt x="30" y="8"/>
                    <a:pt x="36" y="4"/>
                  </a:cubicBezTo>
                  <a:cubicBezTo>
                    <a:pt x="37" y="3"/>
                    <a:pt x="36" y="1"/>
                    <a:pt x="35" y="2"/>
                  </a:cubicBezTo>
                  <a:cubicBezTo>
                    <a:pt x="29" y="6"/>
                    <a:pt x="25" y="11"/>
                    <a:pt x="21" y="17"/>
                  </a:cubicBezTo>
                  <a:cubicBezTo>
                    <a:pt x="21" y="17"/>
                    <a:pt x="21" y="17"/>
                    <a:pt x="22" y="17"/>
                  </a:cubicBezTo>
                  <a:cubicBezTo>
                    <a:pt x="14" y="12"/>
                    <a:pt x="10" y="4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4" y="5"/>
                    <a:pt x="9" y="9"/>
                    <a:pt x="11" y="13"/>
                  </a:cubicBezTo>
                  <a:cubicBezTo>
                    <a:pt x="13" y="16"/>
                    <a:pt x="14" y="20"/>
                    <a:pt x="17" y="21"/>
                  </a:cubicBezTo>
                  <a:cubicBezTo>
                    <a:pt x="19" y="21"/>
                    <a:pt x="19" y="19"/>
                    <a:pt x="18" y="19"/>
                  </a:cubicBezTo>
                  <a:cubicBezTo>
                    <a:pt x="16" y="18"/>
                    <a:pt x="16" y="17"/>
                    <a:pt x="15" y="16"/>
                  </a:cubicBezTo>
                  <a:cubicBezTo>
                    <a:pt x="14" y="14"/>
                    <a:pt x="13" y="12"/>
                    <a:pt x="12" y="11"/>
                  </a:cubicBezTo>
                  <a:cubicBezTo>
                    <a:pt x="10" y="7"/>
                    <a:pt x="5" y="4"/>
                    <a:pt x="2" y="0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9" y="5"/>
                    <a:pt x="13" y="14"/>
                    <a:pt x="21" y="19"/>
                  </a:cubicBezTo>
                  <a:cubicBezTo>
                    <a:pt x="21" y="19"/>
                    <a:pt x="22" y="19"/>
                    <a:pt x="22" y="18"/>
                  </a:cubicBezTo>
                  <a:cubicBezTo>
                    <a:pt x="26" y="13"/>
                    <a:pt x="30" y="7"/>
                    <a:pt x="36" y="4"/>
                  </a:cubicBezTo>
                  <a:cubicBezTo>
                    <a:pt x="36" y="3"/>
                    <a:pt x="35" y="3"/>
                    <a:pt x="35" y="2"/>
                  </a:cubicBezTo>
                  <a:cubicBezTo>
                    <a:pt x="29" y="6"/>
                    <a:pt x="23" y="11"/>
                    <a:pt x="18" y="17"/>
                  </a:cubicBezTo>
                  <a:cubicBezTo>
                    <a:pt x="19" y="17"/>
                    <a:pt x="19" y="17"/>
                    <a:pt x="20" y="17"/>
                  </a:cubicBezTo>
                  <a:cubicBezTo>
                    <a:pt x="18" y="14"/>
                    <a:pt x="17" y="11"/>
                    <a:pt x="14" y="8"/>
                  </a:cubicBezTo>
                  <a:cubicBezTo>
                    <a:pt x="12" y="5"/>
                    <a:pt x="8" y="4"/>
                    <a:pt x="5" y="3"/>
                  </a:cubicBezTo>
                  <a:cubicBezTo>
                    <a:pt x="3" y="2"/>
                    <a:pt x="3" y="4"/>
                    <a:pt x="4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5" name="Freeform 679"/>
            <p:cNvSpPr/>
            <p:nvPr/>
          </p:nvSpPr>
          <p:spPr bwMode="auto">
            <a:xfrm>
              <a:off x="578" y="3019"/>
              <a:ext cx="18" cy="10"/>
            </a:xfrm>
            <a:custGeom>
              <a:avLst/>
              <a:gdLst>
                <a:gd name="T0" fmla="*/ 1 w 14"/>
                <a:gd name="T1" fmla="*/ 4 h 8"/>
                <a:gd name="T2" fmla="*/ 6 w 14"/>
                <a:gd name="T3" fmla="*/ 8 h 8"/>
                <a:gd name="T4" fmla="*/ 7 w 14"/>
                <a:gd name="T5" fmla="*/ 8 h 8"/>
                <a:gd name="T6" fmla="*/ 14 w 14"/>
                <a:gd name="T7" fmla="*/ 2 h 8"/>
                <a:gd name="T8" fmla="*/ 12 w 14"/>
                <a:gd name="T9" fmla="*/ 1 h 8"/>
                <a:gd name="T10" fmla="*/ 5 w 14"/>
                <a:gd name="T11" fmla="*/ 2 h 8"/>
                <a:gd name="T12" fmla="*/ 4 w 14"/>
                <a:gd name="T13" fmla="*/ 4 h 8"/>
                <a:gd name="T14" fmla="*/ 14 w 14"/>
                <a:gd name="T15" fmla="*/ 2 h 8"/>
                <a:gd name="T16" fmla="*/ 12 w 14"/>
                <a:gd name="T17" fmla="*/ 1 h 8"/>
                <a:gd name="T18" fmla="*/ 6 w 14"/>
                <a:gd name="T19" fmla="*/ 6 h 8"/>
                <a:gd name="T20" fmla="*/ 7 w 14"/>
                <a:gd name="T21" fmla="*/ 7 h 8"/>
                <a:gd name="T22" fmla="*/ 2 w 14"/>
                <a:gd name="T23" fmla="*/ 2 h 8"/>
                <a:gd name="T24" fmla="*/ 1 w 14"/>
                <a:gd name="T2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8">
                  <a:moveTo>
                    <a:pt x="1" y="4"/>
                  </a:moveTo>
                  <a:cubicBezTo>
                    <a:pt x="3" y="5"/>
                    <a:pt x="5" y="6"/>
                    <a:pt x="6" y="8"/>
                  </a:cubicBezTo>
                  <a:cubicBezTo>
                    <a:pt x="6" y="8"/>
                    <a:pt x="7" y="8"/>
                    <a:pt x="7" y="8"/>
                  </a:cubicBezTo>
                  <a:cubicBezTo>
                    <a:pt x="10" y="6"/>
                    <a:pt x="11" y="4"/>
                    <a:pt x="14" y="2"/>
                  </a:cubicBezTo>
                  <a:cubicBezTo>
                    <a:pt x="13" y="2"/>
                    <a:pt x="13" y="1"/>
                    <a:pt x="12" y="1"/>
                  </a:cubicBezTo>
                  <a:cubicBezTo>
                    <a:pt x="10" y="4"/>
                    <a:pt x="7" y="4"/>
                    <a:pt x="5" y="2"/>
                  </a:cubicBezTo>
                  <a:cubicBezTo>
                    <a:pt x="4" y="2"/>
                    <a:pt x="3" y="3"/>
                    <a:pt x="4" y="4"/>
                  </a:cubicBezTo>
                  <a:cubicBezTo>
                    <a:pt x="7" y="6"/>
                    <a:pt x="11" y="5"/>
                    <a:pt x="14" y="2"/>
                  </a:cubicBezTo>
                  <a:cubicBezTo>
                    <a:pt x="14" y="1"/>
                    <a:pt x="13" y="0"/>
                    <a:pt x="12" y="1"/>
                  </a:cubicBezTo>
                  <a:cubicBezTo>
                    <a:pt x="10" y="2"/>
                    <a:pt x="8" y="5"/>
                    <a:pt x="6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6" y="5"/>
                    <a:pt x="5" y="3"/>
                    <a:pt x="2" y="2"/>
                  </a:cubicBezTo>
                  <a:cubicBezTo>
                    <a:pt x="1" y="2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6" name="Freeform 680"/>
            <p:cNvSpPr/>
            <p:nvPr/>
          </p:nvSpPr>
          <p:spPr bwMode="auto">
            <a:xfrm>
              <a:off x="1279" y="3008"/>
              <a:ext cx="40" cy="23"/>
            </a:xfrm>
            <a:custGeom>
              <a:avLst/>
              <a:gdLst>
                <a:gd name="T0" fmla="*/ 6 w 31"/>
                <a:gd name="T1" fmla="*/ 12 h 18"/>
                <a:gd name="T2" fmla="*/ 12 w 31"/>
                <a:gd name="T3" fmla="*/ 18 h 18"/>
                <a:gd name="T4" fmla="*/ 13 w 31"/>
                <a:gd name="T5" fmla="*/ 17 h 18"/>
                <a:gd name="T6" fmla="*/ 30 w 31"/>
                <a:gd name="T7" fmla="*/ 2 h 18"/>
                <a:gd name="T8" fmla="*/ 30 w 31"/>
                <a:gd name="T9" fmla="*/ 1 h 18"/>
                <a:gd name="T10" fmla="*/ 8 w 31"/>
                <a:gd name="T11" fmla="*/ 14 h 18"/>
                <a:gd name="T12" fmla="*/ 10 w 31"/>
                <a:gd name="T13" fmla="*/ 14 h 18"/>
                <a:gd name="T14" fmla="*/ 2 w 31"/>
                <a:gd name="T15" fmla="*/ 9 h 18"/>
                <a:gd name="T16" fmla="*/ 1 w 31"/>
                <a:gd name="T17" fmla="*/ 10 h 18"/>
                <a:gd name="T18" fmla="*/ 8 w 31"/>
                <a:gd name="T19" fmla="*/ 15 h 18"/>
                <a:gd name="T20" fmla="*/ 10 w 31"/>
                <a:gd name="T21" fmla="*/ 15 h 18"/>
                <a:gd name="T22" fmla="*/ 30 w 31"/>
                <a:gd name="T23" fmla="*/ 2 h 18"/>
                <a:gd name="T24" fmla="*/ 30 w 31"/>
                <a:gd name="T25" fmla="*/ 1 h 18"/>
                <a:gd name="T26" fmla="*/ 12 w 31"/>
                <a:gd name="T27" fmla="*/ 16 h 18"/>
                <a:gd name="T28" fmla="*/ 13 w 31"/>
                <a:gd name="T29" fmla="*/ 16 h 18"/>
                <a:gd name="T30" fmla="*/ 8 w 31"/>
                <a:gd name="T31" fmla="*/ 11 h 18"/>
                <a:gd name="T32" fmla="*/ 6 w 31"/>
                <a:gd name="T33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8">
                  <a:moveTo>
                    <a:pt x="6" y="12"/>
                  </a:moveTo>
                  <a:cubicBezTo>
                    <a:pt x="7" y="14"/>
                    <a:pt x="10" y="16"/>
                    <a:pt x="12" y="18"/>
                  </a:cubicBezTo>
                  <a:cubicBezTo>
                    <a:pt x="13" y="18"/>
                    <a:pt x="13" y="18"/>
                    <a:pt x="13" y="17"/>
                  </a:cubicBezTo>
                  <a:cubicBezTo>
                    <a:pt x="19" y="12"/>
                    <a:pt x="24" y="6"/>
                    <a:pt x="30" y="2"/>
                  </a:cubicBezTo>
                  <a:cubicBezTo>
                    <a:pt x="31" y="2"/>
                    <a:pt x="31" y="0"/>
                    <a:pt x="30" y="1"/>
                  </a:cubicBezTo>
                  <a:cubicBezTo>
                    <a:pt x="21" y="2"/>
                    <a:pt x="14" y="7"/>
                    <a:pt x="8" y="14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7" y="12"/>
                    <a:pt x="5" y="10"/>
                    <a:pt x="2" y="9"/>
                  </a:cubicBezTo>
                  <a:cubicBezTo>
                    <a:pt x="1" y="8"/>
                    <a:pt x="0" y="10"/>
                    <a:pt x="1" y="10"/>
                  </a:cubicBezTo>
                  <a:cubicBezTo>
                    <a:pt x="4" y="12"/>
                    <a:pt x="6" y="13"/>
                    <a:pt x="8" y="15"/>
                  </a:cubicBezTo>
                  <a:cubicBezTo>
                    <a:pt x="9" y="16"/>
                    <a:pt x="10" y="16"/>
                    <a:pt x="10" y="15"/>
                  </a:cubicBezTo>
                  <a:cubicBezTo>
                    <a:pt x="15" y="9"/>
                    <a:pt x="22" y="4"/>
                    <a:pt x="30" y="2"/>
                  </a:cubicBezTo>
                  <a:cubicBezTo>
                    <a:pt x="30" y="2"/>
                    <a:pt x="30" y="1"/>
                    <a:pt x="30" y="1"/>
                  </a:cubicBezTo>
                  <a:cubicBezTo>
                    <a:pt x="23" y="5"/>
                    <a:pt x="18" y="10"/>
                    <a:pt x="12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1" y="15"/>
                    <a:pt x="9" y="13"/>
                    <a:pt x="8" y="11"/>
                  </a:cubicBezTo>
                  <a:cubicBezTo>
                    <a:pt x="7" y="10"/>
                    <a:pt x="5" y="11"/>
                    <a:pt x="6" y="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7" name="Freeform 681"/>
            <p:cNvSpPr/>
            <p:nvPr/>
          </p:nvSpPr>
          <p:spPr bwMode="auto">
            <a:xfrm>
              <a:off x="1306" y="2940"/>
              <a:ext cx="63" cy="37"/>
            </a:xfrm>
            <a:custGeom>
              <a:avLst/>
              <a:gdLst>
                <a:gd name="T0" fmla="*/ 8 w 49"/>
                <a:gd name="T1" fmla="*/ 9 h 29"/>
                <a:gd name="T2" fmla="*/ 19 w 49"/>
                <a:gd name="T3" fmla="*/ 14 h 29"/>
                <a:gd name="T4" fmla="*/ 26 w 49"/>
                <a:gd name="T5" fmla="*/ 26 h 29"/>
                <a:gd name="T6" fmla="*/ 27 w 49"/>
                <a:gd name="T7" fmla="*/ 27 h 29"/>
                <a:gd name="T8" fmla="*/ 36 w 49"/>
                <a:gd name="T9" fmla="*/ 13 h 29"/>
                <a:gd name="T10" fmla="*/ 49 w 49"/>
                <a:gd name="T11" fmla="*/ 2 h 29"/>
                <a:gd name="T12" fmla="*/ 48 w 49"/>
                <a:gd name="T13" fmla="*/ 0 h 29"/>
                <a:gd name="T14" fmla="*/ 23 w 49"/>
                <a:gd name="T15" fmla="*/ 27 h 29"/>
                <a:gd name="T16" fmla="*/ 25 w 49"/>
                <a:gd name="T17" fmla="*/ 27 h 29"/>
                <a:gd name="T18" fmla="*/ 2 w 49"/>
                <a:gd name="T19" fmla="*/ 6 h 29"/>
                <a:gd name="T20" fmla="*/ 1 w 49"/>
                <a:gd name="T21" fmla="*/ 7 h 29"/>
                <a:gd name="T22" fmla="*/ 18 w 49"/>
                <a:gd name="T23" fmla="*/ 25 h 29"/>
                <a:gd name="T24" fmla="*/ 20 w 49"/>
                <a:gd name="T25" fmla="*/ 24 h 29"/>
                <a:gd name="T26" fmla="*/ 2 w 49"/>
                <a:gd name="T27" fmla="*/ 6 h 29"/>
                <a:gd name="T28" fmla="*/ 1 w 49"/>
                <a:gd name="T29" fmla="*/ 7 h 29"/>
                <a:gd name="T30" fmla="*/ 23 w 49"/>
                <a:gd name="T31" fmla="*/ 28 h 29"/>
                <a:gd name="T32" fmla="*/ 25 w 49"/>
                <a:gd name="T33" fmla="*/ 28 h 29"/>
                <a:gd name="T34" fmla="*/ 48 w 49"/>
                <a:gd name="T35" fmla="*/ 2 h 29"/>
                <a:gd name="T36" fmla="*/ 48 w 49"/>
                <a:gd name="T37" fmla="*/ 0 h 29"/>
                <a:gd name="T38" fmla="*/ 35 w 49"/>
                <a:gd name="T39" fmla="*/ 11 h 29"/>
                <a:gd name="T40" fmla="*/ 26 w 49"/>
                <a:gd name="T41" fmla="*/ 26 h 29"/>
                <a:gd name="T42" fmla="*/ 28 w 49"/>
                <a:gd name="T43" fmla="*/ 26 h 29"/>
                <a:gd name="T44" fmla="*/ 7 w 49"/>
                <a:gd name="T45" fmla="*/ 7 h 29"/>
                <a:gd name="T46" fmla="*/ 8 w 49"/>
                <a:gd name="T47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9" h="29">
                  <a:moveTo>
                    <a:pt x="8" y="9"/>
                  </a:moveTo>
                  <a:cubicBezTo>
                    <a:pt x="12" y="8"/>
                    <a:pt x="16" y="11"/>
                    <a:pt x="19" y="14"/>
                  </a:cubicBezTo>
                  <a:cubicBezTo>
                    <a:pt x="22" y="17"/>
                    <a:pt x="25" y="21"/>
                    <a:pt x="26" y="26"/>
                  </a:cubicBezTo>
                  <a:cubicBezTo>
                    <a:pt x="26" y="27"/>
                    <a:pt x="27" y="27"/>
                    <a:pt x="27" y="27"/>
                  </a:cubicBezTo>
                  <a:cubicBezTo>
                    <a:pt x="31" y="22"/>
                    <a:pt x="33" y="17"/>
                    <a:pt x="36" y="13"/>
                  </a:cubicBezTo>
                  <a:cubicBezTo>
                    <a:pt x="40" y="9"/>
                    <a:pt x="45" y="6"/>
                    <a:pt x="49" y="2"/>
                  </a:cubicBezTo>
                  <a:cubicBezTo>
                    <a:pt x="49" y="1"/>
                    <a:pt x="49" y="0"/>
                    <a:pt x="48" y="0"/>
                  </a:cubicBezTo>
                  <a:cubicBezTo>
                    <a:pt x="34" y="3"/>
                    <a:pt x="30" y="16"/>
                    <a:pt x="23" y="27"/>
                  </a:cubicBezTo>
                  <a:cubicBezTo>
                    <a:pt x="24" y="27"/>
                    <a:pt x="24" y="27"/>
                    <a:pt x="25" y="27"/>
                  </a:cubicBezTo>
                  <a:cubicBezTo>
                    <a:pt x="22" y="17"/>
                    <a:pt x="12" y="8"/>
                    <a:pt x="2" y="6"/>
                  </a:cubicBezTo>
                  <a:cubicBezTo>
                    <a:pt x="1" y="5"/>
                    <a:pt x="0" y="6"/>
                    <a:pt x="1" y="7"/>
                  </a:cubicBezTo>
                  <a:cubicBezTo>
                    <a:pt x="6" y="13"/>
                    <a:pt x="15" y="16"/>
                    <a:pt x="18" y="25"/>
                  </a:cubicBezTo>
                  <a:cubicBezTo>
                    <a:pt x="19" y="26"/>
                    <a:pt x="20" y="25"/>
                    <a:pt x="20" y="24"/>
                  </a:cubicBezTo>
                  <a:cubicBezTo>
                    <a:pt x="16" y="16"/>
                    <a:pt x="8" y="12"/>
                    <a:pt x="2" y="6"/>
                  </a:cubicBezTo>
                  <a:cubicBezTo>
                    <a:pt x="2" y="6"/>
                    <a:pt x="1" y="7"/>
                    <a:pt x="1" y="7"/>
                  </a:cubicBezTo>
                  <a:cubicBezTo>
                    <a:pt x="11" y="10"/>
                    <a:pt x="20" y="18"/>
                    <a:pt x="23" y="28"/>
                  </a:cubicBezTo>
                  <a:cubicBezTo>
                    <a:pt x="23" y="29"/>
                    <a:pt x="24" y="29"/>
                    <a:pt x="25" y="28"/>
                  </a:cubicBezTo>
                  <a:cubicBezTo>
                    <a:pt x="31" y="18"/>
                    <a:pt x="35" y="5"/>
                    <a:pt x="48" y="2"/>
                  </a:cubicBezTo>
                  <a:cubicBezTo>
                    <a:pt x="48" y="1"/>
                    <a:pt x="48" y="1"/>
                    <a:pt x="48" y="0"/>
                  </a:cubicBezTo>
                  <a:cubicBezTo>
                    <a:pt x="43" y="4"/>
                    <a:pt x="39" y="7"/>
                    <a:pt x="35" y="11"/>
                  </a:cubicBezTo>
                  <a:cubicBezTo>
                    <a:pt x="31" y="15"/>
                    <a:pt x="29" y="21"/>
                    <a:pt x="26" y="26"/>
                  </a:cubicBezTo>
                  <a:cubicBezTo>
                    <a:pt x="26" y="26"/>
                    <a:pt x="27" y="26"/>
                    <a:pt x="28" y="26"/>
                  </a:cubicBezTo>
                  <a:cubicBezTo>
                    <a:pt x="27" y="17"/>
                    <a:pt x="17" y="6"/>
                    <a:pt x="7" y="7"/>
                  </a:cubicBezTo>
                  <a:cubicBezTo>
                    <a:pt x="6" y="7"/>
                    <a:pt x="6" y="9"/>
                    <a:pt x="8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8" name="Freeform 682"/>
            <p:cNvSpPr/>
            <p:nvPr/>
          </p:nvSpPr>
          <p:spPr bwMode="auto">
            <a:xfrm>
              <a:off x="1296" y="3079"/>
              <a:ext cx="38" cy="21"/>
            </a:xfrm>
            <a:custGeom>
              <a:avLst/>
              <a:gdLst>
                <a:gd name="T0" fmla="*/ 11 w 30"/>
                <a:gd name="T1" fmla="*/ 9 h 16"/>
                <a:gd name="T2" fmla="*/ 15 w 30"/>
                <a:gd name="T3" fmla="*/ 15 h 16"/>
                <a:gd name="T4" fmla="*/ 16 w 30"/>
                <a:gd name="T5" fmla="*/ 16 h 16"/>
                <a:gd name="T6" fmla="*/ 29 w 30"/>
                <a:gd name="T7" fmla="*/ 3 h 16"/>
                <a:gd name="T8" fmla="*/ 28 w 30"/>
                <a:gd name="T9" fmla="*/ 2 h 16"/>
                <a:gd name="T10" fmla="*/ 15 w 30"/>
                <a:gd name="T11" fmla="*/ 13 h 16"/>
                <a:gd name="T12" fmla="*/ 17 w 30"/>
                <a:gd name="T13" fmla="*/ 12 h 16"/>
                <a:gd name="T14" fmla="*/ 2 w 30"/>
                <a:gd name="T15" fmla="*/ 1 h 16"/>
                <a:gd name="T16" fmla="*/ 1 w 30"/>
                <a:gd name="T17" fmla="*/ 3 h 16"/>
                <a:gd name="T18" fmla="*/ 15 w 30"/>
                <a:gd name="T19" fmla="*/ 14 h 16"/>
                <a:gd name="T20" fmla="*/ 17 w 30"/>
                <a:gd name="T21" fmla="*/ 14 h 16"/>
                <a:gd name="T22" fmla="*/ 29 w 30"/>
                <a:gd name="T23" fmla="*/ 3 h 16"/>
                <a:gd name="T24" fmla="*/ 28 w 30"/>
                <a:gd name="T25" fmla="*/ 2 h 16"/>
                <a:gd name="T26" fmla="*/ 15 w 30"/>
                <a:gd name="T27" fmla="*/ 14 h 16"/>
                <a:gd name="T28" fmla="*/ 17 w 30"/>
                <a:gd name="T29" fmla="*/ 15 h 16"/>
                <a:gd name="T30" fmla="*/ 12 w 30"/>
                <a:gd name="T31" fmla="*/ 8 h 16"/>
                <a:gd name="T32" fmla="*/ 11 w 30"/>
                <a:gd name="T33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16">
                  <a:moveTo>
                    <a:pt x="11" y="9"/>
                  </a:moveTo>
                  <a:cubicBezTo>
                    <a:pt x="13" y="11"/>
                    <a:pt x="14" y="13"/>
                    <a:pt x="15" y="15"/>
                  </a:cubicBezTo>
                  <a:cubicBezTo>
                    <a:pt x="15" y="16"/>
                    <a:pt x="16" y="16"/>
                    <a:pt x="16" y="16"/>
                  </a:cubicBezTo>
                  <a:cubicBezTo>
                    <a:pt x="21" y="12"/>
                    <a:pt x="24" y="6"/>
                    <a:pt x="29" y="3"/>
                  </a:cubicBezTo>
                  <a:cubicBezTo>
                    <a:pt x="29" y="3"/>
                    <a:pt x="28" y="2"/>
                    <a:pt x="28" y="2"/>
                  </a:cubicBezTo>
                  <a:cubicBezTo>
                    <a:pt x="23" y="5"/>
                    <a:pt x="18" y="8"/>
                    <a:pt x="15" y="13"/>
                  </a:cubicBezTo>
                  <a:cubicBezTo>
                    <a:pt x="16" y="13"/>
                    <a:pt x="16" y="13"/>
                    <a:pt x="17" y="12"/>
                  </a:cubicBezTo>
                  <a:cubicBezTo>
                    <a:pt x="12" y="8"/>
                    <a:pt x="7" y="4"/>
                    <a:pt x="2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6" y="6"/>
                    <a:pt x="11" y="9"/>
                    <a:pt x="15" y="14"/>
                  </a:cubicBezTo>
                  <a:cubicBezTo>
                    <a:pt x="16" y="14"/>
                    <a:pt x="17" y="14"/>
                    <a:pt x="17" y="14"/>
                  </a:cubicBezTo>
                  <a:cubicBezTo>
                    <a:pt x="20" y="9"/>
                    <a:pt x="24" y="6"/>
                    <a:pt x="29" y="3"/>
                  </a:cubicBezTo>
                  <a:cubicBezTo>
                    <a:pt x="30" y="3"/>
                    <a:pt x="29" y="1"/>
                    <a:pt x="28" y="2"/>
                  </a:cubicBezTo>
                  <a:cubicBezTo>
                    <a:pt x="23" y="5"/>
                    <a:pt x="20" y="10"/>
                    <a:pt x="15" y="14"/>
                  </a:cubicBezTo>
                  <a:cubicBezTo>
                    <a:pt x="16" y="15"/>
                    <a:pt x="16" y="15"/>
                    <a:pt x="17" y="15"/>
                  </a:cubicBezTo>
                  <a:cubicBezTo>
                    <a:pt x="16" y="12"/>
                    <a:pt x="15" y="10"/>
                    <a:pt x="12" y="8"/>
                  </a:cubicBezTo>
                  <a:cubicBezTo>
                    <a:pt x="12" y="7"/>
                    <a:pt x="10" y="9"/>
                    <a:pt x="11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9" name="Freeform 683"/>
            <p:cNvSpPr/>
            <p:nvPr/>
          </p:nvSpPr>
          <p:spPr bwMode="auto">
            <a:xfrm>
              <a:off x="1407" y="3021"/>
              <a:ext cx="94" cy="38"/>
            </a:xfrm>
            <a:custGeom>
              <a:avLst/>
              <a:gdLst>
                <a:gd name="T0" fmla="*/ 9 w 73"/>
                <a:gd name="T1" fmla="*/ 8 h 29"/>
                <a:gd name="T2" fmla="*/ 22 w 73"/>
                <a:gd name="T3" fmla="*/ 14 h 29"/>
                <a:gd name="T4" fmla="*/ 26 w 73"/>
                <a:gd name="T5" fmla="*/ 28 h 29"/>
                <a:gd name="T6" fmla="*/ 27 w 73"/>
                <a:gd name="T7" fmla="*/ 29 h 29"/>
                <a:gd name="T8" fmla="*/ 36 w 73"/>
                <a:gd name="T9" fmla="*/ 24 h 29"/>
                <a:gd name="T10" fmla="*/ 47 w 73"/>
                <a:gd name="T11" fmla="*/ 15 h 29"/>
                <a:gd name="T12" fmla="*/ 73 w 73"/>
                <a:gd name="T13" fmla="*/ 2 h 29"/>
                <a:gd name="T14" fmla="*/ 72 w 73"/>
                <a:gd name="T15" fmla="*/ 0 h 29"/>
                <a:gd name="T16" fmla="*/ 50 w 73"/>
                <a:gd name="T17" fmla="*/ 8 h 29"/>
                <a:gd name="T18" fmla="*/ 41 w 73"/>
                <a:gd name="T19" fmla="*/ 15 h 29"/>
                <a:gd name="T20" fmla="*/ 35 w 73"/>
                <a:gd name="T21" fmla="*/ 22 h 29"/>
                <a:gd name="T22" fmla="*/ 29 w 73"/>
                <a:gd name="T23" fmla="*/ 20 h 29"/>
                <a:gd name="T24" fmla="*/ 23 w 73"/>
                <a:gd name="T25" fmla="*/ 12 h 29"/>
                <a:gd name="T26" fmla="*/ 2 w 73"/>
                <a:gd name="T27" fmla="*/ 3 h 29"/>
                <a:gd name="T28" fmla="*/ 1 w 73"/>
                <a:gd name="T29" fmla="*/ 5 h 29"/>
                <a:gd name="T30" fmla="*/ 19 w 73"/>
                <a:gd name="T31" fmla="*/ 26 h 29"/>
                <a:gd name="T32" fmla="*/ 21 w 73"/>
                <a:gd name="T33" fmla="*/ 25 h 29"/>
                <a:gd name="T34" fmla="*/ 2 w 73"/>
                <a:gd name="T35" fmla="*/ 3 h 29"/>
                <a:gd name="T36" fmla="*/ 1 w 73"/>
                <a:gd name="T37" fmla="*/ 5 h 29"/>
                <a:gd name="T38" fmla="*/ 23 w 73"/>
                <a:gd name="T39" fmla="*/ 15 h 29"/>
                <a:gd name="T40" fmla="*/ 29 w 73"/>
                <a:gd name="T41" fmla="*/ 22 h 29"/>
                <a:gd name="T42" fmla="*/ 35 w 73"/>
                <a:gd name="T43" fmla="*/ 24 h 29"/>
                <a:gd name="T44" fmla="*/ 40 w 73"/>
                <a:gd name="T45" fmla="*/ 19 h 29"/>
                <a:gd name="T46" fmla="*/ 49 w 73"/>
                <a:gd name="T47" fmla="*/ 11 h 29"/>
                <a:gd name="T48" fmla="*/ 72 w 73"/>
                <a:gd name="T49" fmla="*/ 2 h 29"/>
                <a:gd name="T50" fmla="*/ 72 w 73"/>
                <a:gd name="T51" fmla="*/ 1 h 29"/>
                <a:gd name="T52" fmla="*/ 48 w 73"/>
                <a:gd name="T53" fmla="*/ 12 h 29"/>
                <a:gd name="T54" fmla="*/ 37 w 73"/>
                <a:gd name="T55" fmla="*/ 20 h 29"/>
                <a:gd name="T56" fmla="*/ 33 w 73"/>
                <a:gd name="T57" fmla="*/ 24 h 29"/>
                <a:gd name="T58" fmla="*/ 27 w 73"/>
                <a:gd name="T59" fmla="*/ 27 h 29"/>
                <a:gd name="T60" fmla="*/ 28 w 73"/>
                <a:gd name="T61" fmla="*/ 28 h 29"/>
                <a:gd name="T62" fmla="*/ 24 w 73"/>
                <a:gd name="T63" fmla="*/ 13 h 29"/>
                <a:gd name="T64" fmla="*/ 10 w 73"/>
                <a:gd name="T65" fmla="*/ 6 h 29"/>
                <a:gd name="T66" fmla="*/ 9 w 73"/>
                <a:gd name="T67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3" h="29">
                  <a:moveTo>
                    <a:pt x="9" y="8"/>
                  </a:moveTo>
                  <a:cubicBezTo>
                    <a:pt x="14" y="8"/>
                    <a:pt x="19" y="10"/>
                    <a:pt x="22" y="14"/>
                  </a:cubicBezTo>
                  <a:cubicBezTo>
                    <a:pt x="26" y="18"/>
                    <a:pt x="27" y="23"/>
                    <a:pt x="26" y="28"/>
                  </a:cubicBezTo>
                  <a:cubicBezTo>
                    <a:pt x="26" y="28"/>
                    <a:pt x="27" y="29"/>
                    <a:pt x="27" y="29"/>
                  </a:cubicBezTo>
                  <a:cubicBezTo>
                    <a:pt x="31" y="29"/>
                    <a:pt x="33" y="26"/>
                    <a:pt x="36" y="24"/>
                  </a:cubicBezTo>
                  <a:cubicBezTo>
                    <a:pt x="40" y="21"/>
                    <a:pt x="43" y="18"/>
                    <a:pt x="47" y="15"/>
                  </a:cubicBezTo>
                  <a:cubicBezTo>
                    <a:pt x="56" y="10"/>
                    <a:pt x="65" y="8"/>
                    <a:pt x="73" y="2"/>
                  </a:cubicBezTo>
                  <a:cubicBezTo>
                    <a:pt x="73" y="2"/>
                    <a:pt x="73" y="0"/>
                    <a:pt x="72" y="0"/>
                  </a:cubicBezTo>
                  <a:cubicBezTo>
                    <a:pt x="64" y="0"/>
                    <a:pt x="57" y="4"/>
                    <a:pt x="50" y="8"/>
                  </a:cubicBezTo>
                  <a:cubicBezTo>
                    <a:pt x="47" y="10"/>
                    <a:pt x="44" y="12"/>
                    <a:pt x="41" y="15"/>
                  </a:cubicBezTo>
                  <a:cubicBezTo>
                    <a:pt x="39" y="17"/>
                    <a:pt x="37" y="20"/>
                    <a:pt x="35" y="22"/>
                  </a:cubicBezTo>
                  <a:cubicBezTo>
                    <a:pt x="33" y="24"/>
                    <a:pt x="30" y="22"/>
                    <a:pt x="29" y="20"/>
                  </a:cubicBezTo>
                  <a:cubicBezTo>
                    <a:pt x="27" y="18"/>
                    <a:pt x="25" y="15"/>
                    <a:pt x="23" y="12"/>
                  </a:cubicBezTo>
                  <a:cubicBezTo>
                    <a:pt x="17" y="7"/>
                    <a:pt x="9" y="5"/>
                    <a:pt x="2" y="3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9" y="10"/>
                    <a:pt x="15" y="17"/>
                    <a:pt x="19" y="26"/>
                  </a:cubicBezTo>
                  <a:cubicBezTo>
                    <a:pt x="19" y="27"/>
                    <a:pt x="21" y="26"/>
                    <a:pt x="21" y="25"/>
                  </a:cubicBezTo>
                  <a:cubicBezTo>
                    <a:pt x="17" y="16"/>
                    <a:pt x="10" y="8"/>
                    <a:pt x="2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9" y="7"/>
                    <a:pt x="17" y="9"/>
                    <a:pt x="23" y="15"/>
                  </a:cubicBezTo>
                  <a:cubicBezTo>
                    <a:pt x="25" y="18"/>
                    <a:pt x="26" y="20"/>
                    <a:pt x="29" y="22"/>
                  </a:cubicBezTo>
                  <a:cubicBezTo>
                    <a:pt x="30" y="24"/>
                    <a:pt x="33" y="25"/>
                    <a:pt x="35" y="24"/>
                  </a:cubicBezTo>
                  <a:cubicBezTo>
                    <a:pt x="37" y="23"/>
                    <a:pt x="39" y="21"/>
                    <a:pt x="40" y="19"/>
                  </a:cubicBezTo>
                  <a:cubicBezTo>
                    <a:pt x="43" y="16"/>
                    <a:pt x="46" y="13"/>
                    <a:pt x="49" y="11"/>
                  </a:cubicBezTo>
                  <a:cubicBezTo>
                    <a:pt x="55" y="7"/>
                    <a:pt x="64" y="3"/>
                    <a:pt x="72" y="2"/>
                  </a:cubicBezTo>
                  <a:cubicBezTo>
                    <a:pt x="72" y="2"/>
                    <a:pt x="72" y="1"/>
                    <a:pt x="72" y="1"/>
                  </a:cubicBezTo>
                  <a:cubicBezTo>
                    <a:pt x="64" y="6"/>
                    <a:pt x="55" y="8"/>
                    <a:pt x="48" y="12"/>
                  </a:cubicBezTo>
                  <a:cubicBezTo>
                    <a:pt x="44" y="15"/>
                    <a:pt x="41" y="17"/>
                    <a:pt x="37" y="20"/>
                  </a:cubicBezTo>
                  <a:cubicBezTo>
                    <a:pt x="36" y="21"/>
                    <a:pt x="34" y="23"/>
                    <a:pt x="33" y="24"/>
                  </a:cubicBezTo>
                  <a:cubicBezTo>
                    <a:pt x="31" y="26"/>
                    <a:pt x="30" y="27"/>
                    <a:pt x="27" y="27"/>
                  </a:cubicBezTo>
                  <a:cubicBezTo>
                    <a:pt x="28" y="27"/>
                    <a:pt x="28" y="28"/>
                    <a:pt x="28" y="28"/>
                  </a:cubicBezTo>
                  <a:cubicBezTo>
                    <a:pt x="29" y="23"/>
                    <a:pt x="27" y="18"/>
                    <a:pt x="24" y="13"/>
                  </a:cubicBezTo>
                  <a:cubicBezTo>
                    <a:pt x="20" y="9"/>
                    <a:pt x="15" y="7"/>
                    <a:pt x="10" y="6"/>
                  </a:cubicBezTo>
                  <a:cubicBezTo>
                    <a:pt x="9" y="6"/>
                    <a:pt x="8" y="7"/>
                    <a:pt x="9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0" name="Freeform 684"/>
            <p:cNvSpPr/>
            <p:nvPr/>
          </p:nvSpPr>
          <p:spPr bwMode="auto">
            <a:xfrm>
              <a:off x="1411" y="2975"/>
              <a:ext cx="32" cy="16"/>
            </a:xfrm>
            <a:custGeom>
              <a:avLst/>
              <a:gdLst>
                <a:gd name="T0" fmla="*/ 2 w 25"/>
                <a:gd name="T1" fmla="*/ 4 h 13"/>
                <a:gd name="T2" fmla="*/ 12 w 25"/>
                <a:gd name="T3" fmla="*/ 13 h 13"/>
                <a:gd name="T4" fmla="*/ 14 w 25"/>
                <a:gd name="T5" fmla="*/ 13 h 13"/>
                <a:gd name="T6" fmla="*/ 25 w 25"/>
                <a:gd name="T7" fmla="*/ 3 h 13"/>
                <a:gd name="T8" fmla="*/ 24 w 25"/>
                <a:gd name="T9" fmla="*/ 1 h 13"/>
                <a:gd name="T10" fmla="*/ 14 w 25"/>
                <a:gd name="T11" fmla="*/ 6 h 13"/>
                <a:gd name="T12" fmla="*/ 9 w 25"/>
                <a:gd name="T13" fmla="*/ 6 h 13"/>
                <a:gd name="T14" fmla="*/ 2 w 25"/>
                <a:gd name="T15" fmla="*/ 3 h 13"/>
                <a:gd name="T16" fmla="*/ 2 w 25"/>
                <a:gd name="T17" fmla="*/ 5 h 13"/>
                <a:gd name="T18" fmla="*/ 8 w 25"/>
                <a:gd name="T19" fmla="*/ 7 h 13"/>
                <a:gd name="T20" fmla="*/ 12 w 25"/>
                <a:gd name="T21" fmla="*/ 9 h 13"/>
                <a:gd name="T22" fmla="*/ 18 w 25"/>
                <a:gd name="T23" fmla="*/ 6 h 13"/>
                <a:gd name="T24" fmla="*/ 24 w 25"/>
                <a:gd name="T25" fmla="*/ 3 h 13"/>
                <a:gd name="T26" fmla="*/ 23 w 25"/>
                <a:gd name="T27" fmla="*/ 1 h 13"/>
                <a:gd name="T28" fmla="*/ 13 w 25"/>
                <a:gd name="T29" fmla="*/ 12 h 13"/>
                <a:gd name="T30" fmla="*/ 14 w 25"/>
                <a:gd name="T31" fmla="*/ 12 h 13"/>
                <a:gd name="T32" fmla="*/ 2 w 25"/>
                <a:gd name="T33" fmla="*/ 2 h 13"/>
                <a:gd name="T34" fmla="*/ 2 w 25"/>
                <a:gd name="T3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" h="13">
                  <a:moveTo>
                    <a:pt x="2" y="4"/>
                  </a:moveTo>
                  <a:cubicBezTo>
                    <a:pt x="6" y="6"/>
                    <a:pt x="11" y="7"/>
                    <a:pt x="12" y="13"/>
                  </a:cubicBezTo>
                  <a:cubicBezTo>
                    <a:pt x="12" y="13"/>
                    <a:pt x="13" y="13"/>
                    <a:pt x="14" y="13"/>
                  </a:cubicBezTo>
                  <a:cubicBezTo>
                    <a:pt x="18" y="10"/>
                    <a:pt x="22" y="7"/>
                    <a:pt x="25" y="3"/>
                  </a:cubicBezTo>
                  <a:cubicBezTo>
                    <a:pt x="25" y="2"/>
                    <a:pt x="25" y="1"/>
                    <a:pt x="24" y="1"/>
                  </a:cubicBezTo>
                  <a:cubicBezTo>
                    <a:pt x="20" y="0"/>
                    <a:pt x="18" y="5"/>
                    <a:pt x="14" y="6"/>
                  </a:cubicBezTo>
                  <a:cubicBezTo>
                    <a:pt x="12" y="7"/>
                    <a:pt x="10" y="7"/>
                    <a:pt x="9" y="6"/>
                  </a:cubicBezTo>
                  <a:cubicBezTo>
                    <a:pt x="7" y="4"/>
                    <a:pt x="5" y="3"/>
                    <a:pt x="2" y="3"/>
                  </a:cubicBezTo>
                  <a:cubicBezTo>
                    <a:pt x="1" y="3"/>
                    <a:pt x="0" y="5"/>
                    <a:pt x="2" y="5"/>
                  </a:cubicBezTo>
                  <a:cubicBezTo>
                    <a:pt x="4" y="5"/>
                    <a:pt x="6" y="6"/>
                    <a:pt x="8" y="7"/>
                  </a:cubicBezTo>
                  <a:cubicBezTo>
                    <a:pt x="9" y="8"/>
                    <a:pt x="11" y="9"/>
                    <a:pt x="12" y="9"/>
                  </a:cubicBezTo>
                  <a:cubicBezTo>
                    <a:pt x="15" y="9"/>
                    <a:pt x="16" y="7"/>
                    <a:pt x="18" y="6"/>
                  </a:cubicBezTo>
                  <a:cubicBezTo>
                    <a:pt x="20" y="4"/>
                    <a:pt x="21" y="2"/>
                    <a:pt x="24" y="3"/>
                  </a:cubicBezTo>
                  <a:cubicBezTo>
                    <a:pt x="24" y="3"/>
                    <a:pt x="23" y="2"/>
                    <a:pt x="23" y="1"/>
                  </a:cubicBezTo>
                  <a:cubicBezTo>
                    <a:pt x="21" y="6"/>
                    <a:pt x="17" y="9"/>
                    <a:pt x="13" y="12"/>
                  </a:cubicBezTo>
                  <a:cubicBezTo>
                    <a:pt x="13" y="12"/>
                    <a:pt x="14" y="12"/>
                    <a:pt x="14" y="12"/>
                  </a:cubicBezTo>
                  <a:cubicBezTo>
                    <a:pt x="13" y="6"/>
                    <a:pt x="8" y="4"/>
                    <a:pt x="2" y="2"/>
                  </a:cubicBezTo>
                  <a:cubicBezTo>
                    <a:pt x="1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1" name="Freeform 685"/>
            <p:cNvSpPr/>
            <p:nvPr/>
          </p:nvSpPr>
          <p:spPr bwMode="auto">
            <a:xfrm>
              <a:off x="1186" y="2937"/>
              <a:ext cx="46" cy="25"/>
            </a:xfrm>
            <a:custGeom>
              <a:avLst/>
              <a:gdLst>
                <a:gd name="T0" fmla="*/ 8 w 36"/>
                <a:gd name="T1" fmla="*/ 9 h 19"/>
                <a:gd name="T2" fmla="*/ 12 w 36"/>
                <a:gd name="T3" fmla="*/ 17 h 19"/>
                <a:gd name="T4" fmla="*/ 14 w 36"/>
                <a:gd name="T5" fmla="*/ 18 h 19"/>
                <a:gd name="T6" fmla="*/ 35 w 36"/>
                <a:gd name="T7" fmla="*/ 2 h 19"/>
                <a:gd name="T8" fmla="*/ 34 w 36"/>
                <a:gd name="T9" fmla="*/ 1 h 19"/>
                <a:gd name="T10" fmla="*/ 25 w 36"/>
                <a:gd name="T11" fmla="*/ 6 h 19"/>
                <a:gd name="T12" fmla="*/ 17 w 36"/>
                <a:gd name="T13" fmla="*/ 11 h 19"/>
                <a:gd name="T14" fmla="*/ 15 w 36"/>
                <a:gd name="T15" fmla="*/ 12 h 19"/>
                <a:gd name="T16" fmla="*/ 11 w 36"/>
                <a:gd name="T17" fmla="*/ 10 h 19"/>
                <a:gd name="T18" fmla="*/ 2 w 36"/>
                <a:gd name="T19" fmla="*/ 6 h 19"/>
                <a:gd name="T20" fmla="*/ 1 w 36"/>
                <a:gd name="T21" fmla="*/ 8 h 19"/>
                <a:gd name="T22" fmla="*/ 11 w 36"/>
                <a:gd name="T23" fmla="*/ 12 h 19"/>
                <a:gd name="T24" fmla="*/ 17 w 36"/>
                <a:gd name="T25" fmla="*/ 13 h 19"/>
                <a:gd name="T26" fmla="*/ 19 w 36"/>
                <a:gd name="T27" fmla="*/ 12 h 19"/>
                <a:gd name="T28" fmla="*/ 24 w 36"/>
                <a:gd name="T29" fmla="*/ 9 h 19"/>
                <a:gd name="T30" fmla="*/ 35 w 36"/>
                <a:gd name="T31" fmla="*/ 2 h 19"/>
                <a:gd name="T32" fmla="*/ 34 w 36"/>
                <a:gd name="T33" fmla="*/ 1 h 19"/>
                <a:gd name="T34" fmla="*/ 12 w 36"/>
                <a:gd name="T35" fmla="*/ 17 h 19"/>
                <a:gd name="T36" fmla="*/ 14 w 36"/>
                <a:gd name="T37" fmla="*/ 18 h 19"/>
                <a:gd name="T38" fmla="*/ 9 w 36"/>
                <a:gd name="T39" fmla="*/ 8 h 19"/>
                <a:gd name="T40" fmla="*/ 8 w 36"/>
                <a:gd name="T41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" h="19">
                  <a:moveTo>
                    <a:pt x="8" y="9"/>
                  </a:moveTo>
                  <a:cubicBezTo>
                    <a:pt x="10" y="11"/>
                    <a:pt x="13" y="14"/>
                    <a:pt x="12" y="17"/>
                  </a:cubicBezTo>
                  <a:cubicBezTo>
                    <a:pt x="12" y="18"/>
                    <a:pt x="14" y="19"/>
                    <a:pt x="14" y="18"/>
                  </a:cubicBezTo>
                  <a:cubicBezTo>
                    <a:pt x="16" y="8"/>
                    <a:pt x="28" y="6"/>
                    <a:pt x="35" y="2"/>
                  </a:cubicBezTo>
                  <a:cubicBezTo>
                    <a:pt x="36" y="2"/>
                    <a:pt x="35" y="0"/>
                    <a:pt x="34" y="1"/>
                  </a:cubicBezTo>
                  <a:cubicBezTo>
                    <a:pt x="31" y="2"/>
                    <a:pt x="28" y="4"/>
                    <a:pt x="25" y="6"/>
                  </a:cubicBezTo>
                  <a:cubicBezTo>
                    <a:pt x="22" y="8"/>
                    <a:pt x="19" y="9"/>
                    <a:pt x="17" y="11"/>
                  </a:cubicBezTo>
                  <a:cubicBezTo>
                    <a:pt x="16" y="11"/>
                    <a:pt x="16" y="12"/>
                    <a:pt x="15" y="12"/>
                  </a:cubicBezTo>
                  <a:cubicBezTo>
                    <a:pt x="14" y="11"/>
                    <a:pt x="12" y="11"/>
                    <a:pt x="11" y="10"/>
                  </a:cubicBezTo>
                  <a:cubicBezTo>
                    <a:pt x="8" y="9"/>
                    <a:pt x="5" y="7"/>
                    <a:pt x="2" y="6"/>
                  </a:cubicBezTo>
                  <a:cubicBezTo>
                    <a:pt x="1" y="5"/>
                    <a:pt x="0" y="7"/>
                    <a:pt x="1" y="8"/>
                  </a:cubicBezTo>
                  <a:cubicBezTo>
                    <a:pt x="5" y="9"/>
                    <a:pt x="8" y="11"/>
                    <a:pt x="11" y="12"/>
                  </a:cubicBezTo>
                  <a:cubicBezTo>
                    <a:pt x="13" y="13"/>
                    <a:pt x="15" y="14"/>
                    <a:pt x="17" y="13"/>
                  </a:cubicBezTo>
                  <a:cubicBezTo>
                    <a:pt x="18" y="13"/>
                    <a:pt x="18" y="12"/>
                    <a:pt x="19" y="12"/>
                  </a:cubicBezTo>
                  <a:cubicBezTo>
                    <a:pt x="21" y="11"/>
                    <a:pt x="22" y="10"/>
                    <a:pt x="24" y="9"/>
                  </a:cubicBezTo>
                  <a:cubicBezTo>
                    <a:pt x="28" y="6"/>
                    <a:pt x="31" y="4"/>
                    <a:pt x="35" y="2"/>
                  </a:cubicBezTo>
                  <a:cubicBezTo>
                    <a:pt x="35" y="2"/>
                    <a:pt x="35" y="1"/>
                    <a:pt x="34" y="1"/>
                  </a:cubicBezTo>
                  <a:cubicBezTo>
                    <a:pt x="26" y="5"/>
                    <a:pt x="14" y="7"/>
                    <a:pt x="12" y="17"/>
                  </a:cubicBezTo>
                  <a:cubicBezTo>
                    <a:pt x="13" y="17"/>
                    <a:pt x="14" y="18"/>
                    <a:pt x="14" y="18"/>
                  </a:cubicBezTo>
                  <a:cubicBezTo>
                    <a:pt x="15" y="14"/>
                    <a:pt x="12" y="11"/>
                    <a:pt x="9" y="8"/>
                  </a:cubicBezTo>
                  <a:cubicBezTo>
                    <a:pt x="8" y="7"/>
                    <a:pt x="7" y="8"/>
                    <a:pt x="8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2" name="Freeform 686"/>
            <p:cNvSpPr/>
            <p:nvPr/>
          </p:nvSpPr>
          <p:spPr bwMode="auto">
            <a:xfrm>
              <a:off x="728" y="3238"/>
              <a:ext cx="132" cy="20"/>
            </a:xfrm>
            <a:custGeom>
              <a:avLst/>
              <a:gdLst>
                <a:gd name="T0" fmla="*/ 86 w 102"/>
                <a:gd name="T1" fmla="*/ 8 h 15"/>
                <a:gd name="T2" fmla="*/ 93 w 102"/>
                <a:gd name="T3" fmla="*/ 12 h 15"/>
                <a:gd name="T4" fmla="*/ 94 w 102"/>
                <a:gd name="T5" fmla="*/ 11 h 15"/>
                <a:gd name="T6" fmla="*/ 74 w 102"/>
                <a:gd name="T7" fmla="*/ 4 h 15"/>
                <a:gd name="T8" fmla="*/ 52 w 102"/>
                <a:gd name="T9" fmla="*/ 2 h 15"/>
                <a:gd name="T10" fmla="*/ 7 w 102"/>
                <a:gd name="T11" fmla="*/ 10 h 15"/>
                <a:gd name="T12" fmla="*/ 8 w 102"/>
                <a:gd name="T13" fmla="*/ 11 h 15"/>
                <a:gd name="T14" fmla="*/ 36 w 102"/>
                <a:gd name="T15" fmla="*/ 7 h 15"/>
                <a:gd name="T16" fmla="*/ 63 w 102"/>
                <a:gd name="T17" fmla="*/ 3 h 15"/>
                <a:gd name="T18" fmla="*/ 82 w 102"/>
                <a:gd name="T19" fmla="*/ 2 h 15"/>
                <a:gd name="T20" fmla="*/ 100 w 102"/>
                <a:gd name="T21" fmla="*/ 7 h 15"/>
                <a:gd name="T22" fmla="*/ 101 w 102"/>
                <a:gd name="T23" fmla="*/ 6 h 15"/>
                <a:gd name="T24" fmla="*/ 75 w 102"/>
                <a:gd name="T25" fmla="*/ 1 h 15"/>
                <a:gd name="T26" fmla="*/ 49 w 102"/>
                <a:gd name="T27" fmla="*/ 1 h 15"/>
                <a:gd name="T28" fmla="*/ 2 w 102"/>
                <a:gd name="T29" fmla="*/ 13 h 15"/>
                <a:gd name="T30" fmla="*/ 3 w 102"/>
                <a:gd name="T31" fmla="*/ 15 h 15"/>
                <a:gd name="T32" fmla="*/ 51 w 102"/>
                <a:gd name="T33" fmla="*/ 3 h 15"/>
                <a:gd name="T34" fmla="*/ 75 w 102"/>
                <a:gd name="T35" fmla="*/ 3 h 15"/>
                <a:gd name="T36" fmla="*/ 101 w 102"/>
                <a:gd name="T37" fmla="*/ 7 h 15"/>
                <a:gd name="T38" fmla="*/ 102 w 102"/>
                <a:gd name="T39" fmla="*/ 6 h 15"/>
                <a:gd name="T40" fmla="*/ 85 w 102"/>
                <a:gd name="T41" fmla="*/ 0 h 15"/>
                <a:gd name="T42" fmla="*/ 64 w 102"/>
                <a:gd name="T43" fmla="*/ 1 h 15"/>
                <a:gd name="T44" fmla="*/ 39 w 102"/>
                <a:gd name="T45" fmla="*/ 4 h 15"/>
                <a:gd name="T46" fmla="*/ 8 w 102"/>
                <a:gd name="T47" fmla="*/ 9 h 15"/>
                <a:gd name="T48" fmla="*/ 8 w 102"/>
                <a:gd name="T49" fmla="*/ 11 h 15"/>
                <a:gd name="T50" fmla="*/ 51 w 102"/>
                <a:gd name="T51" fmla="*/ 3 h 15"/>
                <a:gd name="T52" fmla="*/ 72 w 102"/>
                <a:gd name="T53" fmla="*/ 6 h 15"/>
                <a:gd name="T54" fmla="*/ 93 w 102"/>
                <a:gd name="T55" fmla="*/ 12 h 15"/>
                <a:gd name="T56" fmla="*/ 94 w 102"/>
                <a:gd name="T57" fmla="*/ 11 h 15"/>
                <a:gd name="T58" fmla="*/ 87 w 102"/>
                <a:gd name="T59" fmla="*/ 7 h 15"/>
                <a:gd name="T60" fmla="*/ 86 w 102"/>
                <a:gd name="T61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2" h="15">
                  <a:moveTo>
                    <a:pt x="86" y="8"/>
                  </a:moveTo>
                  <a:cubicBezTo>
                    <a:pt x="88" y="10"/>
                    <a:pt x="91" y="11"/>
                    <a:pt x="93" y="12"/>
                  </a:cubicBezTo>
                  <a:cubicBezTo>
                    <a:pt x="94" y="13"/>
                    <a:pt x="95" y="11"/>
                    <a:pt x="94" y="11"/>
                  </a:cubicBezTo>
                  <a:cubicBezTo>
                    <a:pt x="88" y="6"/>
                    <a:pt x="81" y="5"/>
                    <a:pt x="74" y="4"/>
                  </a:cubicBezTo>
                  <a:cubicBezTo>
                    <a:pt x="67" y="3"/>
                    <a:pt x="59" y="2"/>
                    <a:pt x="52" y="2"/>
                  </a:cubicBezTo>
                  <a:cubicBezTo>
                    <a:pt x="37" y="0"/>
                    <a:pt x="21" y="2"/>
                    <a:pt x="7" y="10"/>
                  </a:cubicBezTo>
                  <a:cubicBezTo>
                    <a:pt x="7" y="10"/>
                    <a:pt x="7" y="11"/>
                    <a:pt x="8" y="11"/>
                  </a:cubicBezTo>
                  <a:cubicBezTo>
                    <a:pt x="17" y="11"/>
                    <a:pt x="27" y="9"/>
                    <a:pt x="36" y="7"/>
                  </a:cubicBezTo>
                  <a:cubicBezTo>
                    <a:pt x="45" y="5"/>
                    <a:pt x="53" y="4"/>
                    <a:pt x="63" y="3"/>
                  </a:cubicBezTo>
                  <a:cubicBezTo>
                    <a:pt x="69" y="3"/>
                    <a:pt x="76" y="2"/>
                    <a:pt x="82" y="2"/>
                  </a:cubicBezTo>
                  <a:cubicBezTo>
                    <a:pt x="88" y="3"/>
                    <a:pt x="96" y="3"/>
                    <a:pt x="100" y="7"/>
                  </a:cubicBezTo>
                  <a:cubicBezTo>
                    <a:pt x="100" y="6"/>
                    <a:pt x="101" y="6"/>
                    <a:pt x="101" y="6"/>
                  </a:cubicBezTo>
                  <a:cubicBezTo>
                    <a:pt x="92" y="5"/>
                    <a:pt x="84" y="3"/>
                    <a:pt x="75" y="1"/>
                  </a:cubicBezTo>
                  <a:cubicBezTo>
                    <a:pt x="66" y="0"/>
                    <a:pt x="58" y="0"/>
                    <a:pt x="49" y="1"/>
                  </a:cubicBezTo>
                  <a:cubicBezTo>
                    <a:pt x="33" y="2"/>
                    <a:pt x="17" y="6"/>
                    <a:pt x="2" y="13"/>
                  </a:cubicBezTo>
                  <a:cubicBezTo>
                    <a:pt x="0" y="13"/>
                    <a:pt x="1" y="15"/>
                    <a:pt x="3" y="15"/>
                  </a:cubicBezTo>
                  <a:cubicBezTo>
                    <a:pt x="18" y="8"/>
                    <a:pt x="34" y="4"/>
                    <a:pt x="51" y="3"/>
                  </a:cubicBezTo>
                  <a:cubicBezTo>
                    <a:pt x="59" y="2"/>
                    <a:pt x="67" y="2"/>
                    <a:pt x="75" y="3"/>
                  </a:cubicBezTo>
                  <a:cubicBezTo>
                    <a:pt x="84" y="5"/>
                    <a:pt x="92" y="7"/>
                    <a:pt x="101" y="7"/>
                  </a:cubicBezTo>
                  <a:cubicBezTo>
                    <a:pt x="102" y="7"/>
                    <a:pt x="102" y="6"/>
                    <a:pt x="102" y="6"/>
                  </a:cubicBezTo>
                  <a:cubicBezTo>
                    <a:pt x="97" y="2"/>
                    <a:pt x="91" y="1"/>
                    <a:pt x="85" y="0"/>
                  </a:cubicBezTo>
                  <a:cubicBezTo>
                    <a:pt x="78" y="0"/>
                    <a:pt x="71" y="0"/>
                    <a:pt x="64" y="1"/>
                  </a:cubicBezTo>
                  <a:cubicBezTo>
                    <a:pt x="56" y="1"/>
                    <a:pt x="47" y="3"/>
                    <a:pt x="39" y="4"/>
                  </a:cubicBezTo>
                  <a:cubicBezTo>
                    <a:pt x="29" y="6"/>
                    <a:pt x="18" y="9"/>
                    <a:pt x="8" y="9"/>
                  </a:cubicBezTo>
                  <a:cubicBezTo>
                    <a:pt x="8" y="10"/>
                    <a:pt x="8" y="11"/>
                    <a:pt x="8" y="11"/>
                  </a:cubicBezTo>
                  <a:cubicBezTo>
                    <a:pt x="21" y="4"/>
                    <a:pt x="37" y="3"/>
                    <a:pt x="51" y="3"/>
                  </a:cubicBezTo>
                  <a:cubicBezTo>
                    <a:pt x="58" y="4"/>
                    <a:pt x="65" y="5"/>
                    <a:pt x="72" y="6"/>
                  </a:cubicBezTo>
                  <a:cubicBezTo>
                    <a:pt x="79" y="7"/>
                    <a:pt x="87" y="8"/>
                    <a:pt x="93" y="12"/>
                  </a:cubicBezTo>
                  <a:cubicBezTo>
                    <a:pt x="93" y="12"/>
                    <a:pt x="94" y="11"/>
                    <a:pt x="94" y="11"/>
                  </a:cubicBezTo>
                  <a:cubicBezTo>
                    <a:pt x="92" y="9"/>
                    <a:pt x="89" y="8"/>
                    <a:pt x="87" y="7"/>
                  </a:cubicBezTo>
                  <a:cubicBezTo>
                    <a:pt x="86" y="6"/>
                    <a:pt x="85" y="8"/>
                    <a:pt x="86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3" name="Freeform 687"/>
            <p:cNvSpPr/>
            <p:nvPr/>
          </p:nvSpPr>
          <p:spPr bwMode="auto">
            <a:xfrm>
              <a:off x="739" y="2494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4" name="Freeform 688"/>
            <p:cNvSpPr/>
            <p:nvPr/>
          </p:nvSpPr>
          <p:spPr bwMode="auto">
            <a:xfrm>
              <a:off x="569" y="2700"/>
              <a:ext cx="697" cy="15"/>
            </a:xfrm>
            <a:custGeom>
              <a:avLst/>
              <a:gdLst>
                <a:gd name="T0" fmla="*/ 48 w 539"/>
                <a:gd name="T1" fmla="*/ 7 h 11"/>
                <a:gd name="T2" fmla="*/ 98 w 539"/>
                <a:gd name="T3" fmla="*/ 5 h 11"/>
                <a:gd name="T4" fmla="*/ 417 w 539"/>
                <a:gd name="T5" fmla="*/ 5 h 11"/>
                <a:gd name="T6" fmla="*/ 538 w 539"/>
                <a:gd name="T7" fmla="*/ 1 h 11"/>
                <a:gd name="T8" fmla="*/ 494 w 539"/>
                <a:gd name="T9" fmla="*/ 0 h 11"/>
                <a:gd name="T10" fmla="*/ 333 w 539"/>
                <a:gd name="T11" fmla="*/ 1 h 11"/>
                <a:gd name="T12" fmla="*/ 120 w 539"/>
                <a:gd name="T13" fmla="*/ 3 h 11"/>
                <a:gd name="T14" fmla="*/ 35 w 539"/>
                <a:gd name="T15" fmla="*/ 9 h 11"/>
                <a:gd name="T16" fmla="*/ 10 w 539"/>
                <a:gd name="T17" fmla="*/ 10 h 11"/>
                <a:gd name="T18" fmla="*/ 62 w 539"/>
                <a:gd name="T19" fmla="*/ 9 h 11"/>
                <a:gd name="T20" fmla="*/ 222 w 539"/>
                <a:gd name="T21" fmla="*/ 5 h 11"/>
                <a:gd name="T22" fmla="*/ 436 w 539"/>
                <a:gd name="T23" fmla="*/ 3 h 11"/>
                <a:gd name="T24" fmla="*/ 529 w 539"/>
                <a:gd name="T25" fmla="*/ 4 h 11"/>
                <a:gd name="T26" fmla="*/ 314 w 539"/>
                <a:gd name="T27" fmla="*/ 1 h 11"/>
                <a:gd name="T28" fmla="*/ 101 w 539"/>
                <a:gd name="T29" fmla="*/ 4 h 11"/>
                <a:gd name="T30" fmla="*/ 31 w 539"/>
                <a:gd name="T31" fmla="*/ 7 h 11"/>
                <a:gd name="T32" fmla="*/ 83 w 539"/>
                <a:gd name="T33" fmla="*/ 6 h 11"/>
                <a:gd name="T34" fmla="*/ 242 w 539"/>
                <a:gd name="T35" fmla="*/ 3 h 11"/>
                <a:gd name="T36" fmla="*/ 529 w 539"/>
                <a:gd name="T37" fmla="*/ 4 h 11"/>
                <a:gd name="T38" fmla="*/ 477 w 539"/>
                <a:gd name="T39" fmla="*/ 2 h 11"/>
                <a:gd name="T40" fmla="*/ 317 w 539"/>
                <a:gd name="T41" fmla="*/ 4 h 11"/>
                <a:gd name="T42" fmla="*/ 103 w 539"/>
                <a:gd name="T43" fmla="*/ 7 h 11"/>
                <a:gd name="T44" fmla="*/ 32 w 539"/>
                <a:gd name="T45" fmla="*/ 8 h 11"/>
                <a:gd name="T46" fmla="*/ 9 w 539"/>
                <a:gd name="T47" fmla="*/ 10 h 11"/>
                <a:gd name="T48" fmla="*/ 53 w 539"/>
                <a:gd name="T49" fmla="*/ 9 h 11"/>
                <a:gd name="T50" fmla="*/ 159 w 539"/>
                <a:gd name="T51" fmla="*/ 4 h 11"/>
                <a:gd name="T52" fmla="*/ 426 w 539"/>
                <a:gd name="T53" fmla="*/ 3 h 11"/>
                <a:gd name="T54" fmla="*/ 513 w 539"/>
                <a:gd name="T55" fmla="*/ 1 h 11"/>
                <a:gd name="T56" fmla="*/ 538 w 539"/>
                <a:gd name="T57" fmla="*/ 1 h 11"/>
                <a:gd name="T58" fmla="*/ 325 w 539"/>
                <a:gd name="T59" fmla="*/ 2 h 11"/>
                <a:gd name="T60" fmla="*/ 112 w 539"/>
                <a:gd name="T61" fmla="*/ 4 h 11"/>
                <a:gd name="T62" fmla="*/ 56 w 539"/>
                <a:gd name="T63" fmla="*/ 5 h 11"/>
                <a:gd name="T64" fmla="*/ 0 w 539"/>
                <a:gd name="T6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39" h="11">
                  <a:moveTo>
                    <a:pt x="0" y="7"/>
                  </a:moveTo>
                  <a:cubicBezTo>
                    <a:pt x="16" y="10"/>
                    <a:pt x="33" y="8"/>
                    <a:pt x="48" y="7"/>
                  </a:cubicBezTo>
                  <a:cubicBezTo>
                    <a:pt x="57" y="6"/>
                    <a:pt x="65" y="5"/>
                    <a:pt x="73" y="5"/>
                  </a:cubicBezTo>
                  <a:cubicBezTo>
                    <a:pt x="81" y="4"/>
                    <a:pt x="90" y="5"/>
                    <a:pt x="98" y="5"/>
                  </a:cubicBezTo>
                  <a:cubicBezTo>
                    <a:pt x="134" y="6"/>
                    <a:pt x="169" y="4"/>
                    <a:pt x="204" y="3"/>
                  </a:cubicBezTo>
                  <a:cubicBezTo>
                    <a:pt x="275" y="1"/>
                    <a:pt x="346" y="4"/>
                    <a:pt x="417" y="5"/>
                  </a:cubicBezTo>
                  <a:cubicBezTo>
                    <a:pt x="458" y="5"/>
                    <a:pt x="498" y="3"/>
                    <a:pt x="538" y="3"/>
                  </a:cubicBezTo>
                  <a:cubicBezTo>
                    <a:pt x="539" y="3"/>
                    <a:pt x="539" y="1"/>
                    <a:pt x="538" y="1"/>
                  </a:cubicBezTo>
                  <a:cubicBezTo>
                    <a:pt x="532" y="0"/>
                    <a:pt x="524" y="0"/>
                    <a:pt x="518" y="0"/>
                  </a:cubicBezTo>
                  <a:cubicBezTo>
                    <a:pt x="510" y="0"/>
                    <a:pt x="502" y="0"/>
                    <a:pt x="494" y="0"/>
                  </a:cubicBezTo>
                  <a:cubicBezTo>
                    <a:pt x="476" y="1"/>
                    <a:pt x="458" y="1"/>
                    <a:pt x="440" y="1"/>
                  </a:cubicBezTo>
                  <a:cubicBezTo>
                    <a:pt x="404" y="1"/>
                    <a:pt x="369" y="1"/>
                    <a:pt x="333" y="1"/>
                  </a:cubicBezTo>
                  <a:cubicBezTo>
                    <a:pt x="298" y="1"/>
                    <a:pt x="262" y="1"/>
                    <a:pt x="226" y="1"/>
                  </a:cubicBezTo>
                  <a:cubicBezTo>
                    <a:pt x="191" y="1"/>
                    <a:pt x="155" y="3"/>
                    <a:pt x="120" y="3"/>
                  </a:cubicBezTo>
                  <a:cubicBezTo>
                    <a:pt x="100" y="4"/>
                    <a:pt x="81" y="5"/>
                    <a:pt x="61" y="7"/>
                  </a:cubicBezTo>
                  <a:cubicBezTo>
                    <a:pt x="53" y="8"/>
                    <a:pt x="44" y="8"/>
                    <a:pt x="35" y="9"/>
                  </a:cubicBezTo>
                  <a:cubicBezTo>
                    <a:pt x="27" y="10"/>
                    <a:pt x="18" y="10"/>
                    <a:pt x="10" y="9"/>
                  </a:cubicBezTo>
                  <a:cubicBezTo>
                    <a:pt x="10" y="9"/>
                    <a:pt x="10" y="9"/>
                    <a:pt x="10" y="10"/>
                  </a:cubicBezTo>
                  <a:cubicBezTo>
                    <a:pt x="18" y="9"/>
                    <a:pt x="27" y="9"/>
                    <a:pt x="36" y="9"/>
                  </a:cubicBezTo>
                  <a:cubicBezTo>
                    <a:pt x="45" y="9"/>
                    <a:pt x="54" y="9"/>
                    <a:pt x="62" y="9"/>
                  </a:cubicBezTo>
                  <a:cubicBezTo>
                    <a:pt x="80" y="9"/>
                    <a:pt x="98" y="8"/>
                    <a:pt x="116" y="8"/>
                  </a:cubicBezTo>
                  <a:cubicBezTo>
                    <a:pt x="151" y="7"/>
                    <a:pt x="187" y="6"/>
                    <a:pt x="222" y="5"/>
                  </a:cubicBezTo>
                  <a:cubicBezTo>
                    <a:pt x="258" y="5"/>
                    <a:pt x="294" y="5"/>
                    <a:pt x="329" y="5"/>
                  </a:cubicBezTo>
                  <a:cubicBezTo>
                    <a:pt x="365" y="4"/>
                    <a:pt x="401" y="4"/>
                    <a:pt x="436" y="3"/>
                  </a:cubicBezTo>
                  <a:cubicBezTo>
                    <a:pt x="452" y="3"/>
                    <a:pt x="468" y="3"/>
                    <a:pt x="483" y="3"/>
                  </a:cubicBezTo>
                  <a:cubicBezTo>
                    <a:pt x="498" y="3"/>
                    <a:pt x="514" y="2"/>
                    <a:pt x="529" y="4"/>
                  </a:cubicBezTo>
                  <a:cubicBezTo>
                    <a:pt x="529" y="3"/>
                    <a:pt x="529" y="3"/>
                    <a:pt x="529" y="3"/>
                  </a:cubicBezTo>
                  <a:cubicBezTo>
                    <a:pt x="457" y="2"/>
                    <a:pt x="385" y="1"/>
                    <a:pt x="314" y="1"/>
                  </a:cubicBezTo>
                  <a:cubicBezTo>
                    <a:pt x="278" y="1"/>
                    <a:pt x="242" y="1"/>
                    <a:pt x="207" y="2"/>
                  </a:cubicBezTo>
                  <a:cubicBezTo>
                    <a:pt x="171" y="3"/>
                    <a:pt x="136" y="4"/>
                    <a:pt x="101" y="4"/>
                  </a:cubicBezTo>
                  <a:cubicBezTo>
                    <a:pt x="89" y="5"/>
                    <a:pt x="78" y="5"/>
                    <a:pt x="66" y="6"/>
                  </a:cubicBezTo>
                  <a:cubicBezTo>
                    <a:pt x="54" y="7"/>
                    <a:pt x="42" y="7"/>
                    <a:pt x="31" y="7"/>
                  </a:cubicBezTo>
                  <a:cubicBezTo>
                    <a:pt x="29" y="7"/>
                    <a:pt x="29" y="8"/>
                    <a:pt x="30" y="8"/>
                  </a:cubicBezTo>
                  <a:cubicBezTo>
                    <a:pt x="48" y="9"/>
                    <a:pt x="65" y="7"/>
                    <a:pt x="83" y="6"/>
                  </a:cubicBezTo>
                  <a:cubicBezTo>
                    <a:pt x="100" y="5"/>
                    <a:pt x="118" y="5"/>
                    <a:pt x="135" y="5"/>
                  </a:cubicBezTo>
                  <a:cubicBezTo>
                    <a:pt x="171" y="4"/>
                    <a:pt x="207" y="3"/>
                    <a:pt x="242" y="3"/>
                  </a:cubicBezTo>
                  <a:cubicBezTo>
                    <a:pt x="314" y="1"/>
                    <a:pt x="385" y="3"/>
                    <a:pt x="457" y="3"/>
                  </a:cubicBezTo>
                  <a:cubicBezTo>
                    <a:pt x="481" y="3"/>
                    <a:pt x="505" y="4"/>
                    <a:pt x="529" y="4"/>
                  </a:cubicBezTo>
                  <a:cubicBezTo>
                    <a:pt x="530" y="4"/>
                    <a:pt x="530" y="3"/>
                    <a:pt x="529" y="3"/>
                  </a:cubicBezTo>
                  <a:cubicBezTo>
                    <a:pt x="512" y="1"/>
                    <a:pt x="494" y="2"/>
                    <a:pt x="477" y="2"/>
                  </a:cubicBezTo>
                  <a:cubicBezTo>
                    <a:pt x="459" y="2"/>
                    <a:pt x="441" y="2"/>
                    <a:pt x="424" y="2"/>
                  </a:cubicBezTo>
                  <a:cubicBezTo>
                    <a:pt x="388" y="3"/>
                    <a:pt x="352" y="3"/>
                    <a:pt x="317" y="4"/>
                  </a:cubicBezTo>
                  <a:cubicBezTo>
                    <a:pt x="281" y="4"/>
                    <a:pt x="245" y="4"/>
                    <a:pt x="209" y="4"/>
                  </a:cubicBezTo>
                  <a:cubicBezTo>
                    <a:pt x="174" y="5"/>
                    <a:pt x="138" y="6"/>
                    <a:pt x="103" y="7"/>
                  </a:cubicBezTo>
                  <a:cubicBezTo>
                    <a:pt x="87" y="7"/>
                    <a:pt x="71" y="8"/>
                    <a:pt x="55" y="8"/>
                  </a:cubicBezTo>
                  <a:cubicBezTo>
                    <a:pt x="47" y="8"/>
                    <a:pt x="39" y="8"/>
                    <a:pt x="32" y="8"/>
                  </a:cubicBezTo>
                  <a:cubicBezTo>
                    <a:pt x="24" y="8"/>
                    <a:pt x="17" y="8"/>
                    <a:pt x="9" y="9"/>
                  </a:cubicBezTo>
                  <a:cubicBezTo>
                    <a:pt x="9" y="9"/>
                    <a:pt x="9" y="10"/>
                    <a:pt x="9" y="10"/>
                  </a:cubicBezTo>
                  <a:cubicBezTo>
                    <a:pt x="16" y="11"/>
                    <a:pt x="23" y="11"/>
                    <a:pt x="30" y="11"/>
                  </a:cubicBezTo>
                  <a:cubicBezTo>
                    <a:pt x="38" y="10"/>
                    <a:pt x="45" y="9"/>
                    <a:pt x="53" y="9"/>
                  </a:cubicBezTo>
                  <a:cubicBezTo>
                    <a:pt x="71" y="8"/>
                    <a:pt x="88" y="6"/>
                    <a:pt x="106" y="5"/>
                  </a:cubicBezTo>
                  <a:cubicBezTo>
                    <a:pt x="124" y="4"/>
                    <a:pt x="142" y="4"/>
                    <a:pt x="159" y="4"/>
                  </a:cubicBezTo>
                  <a:cubicBezTo>
                    <a:pt x="177" y="3"/>
                    <a:pt x="195" y="3"/>
                    <a:pt x="213" y="3"/>
                  </a:cubicBezTo>
                  <a:cubicBezTo>
                    <a:pt x="284" y="1"/>
                    <a:pt x="355" y="3"/>
                    <a:pt x="426" y="3"/>
                  </a:cubicBezTo>
                  <a:cubicBezTo>
                    <a:pt x="446" y="2"/>
                    <a:pt x="465" y="2"/>
                    <a:pt x="485" y="1"/>
                  </a:cubicBezTo>
                  <a:cubicBezTo>
                    <a:pt x="494" y="1"/>
                    <a:pt x="504" y="1"/>
                    <a:pt x="513" y="1"/>
                  </a:cubicBezTo>
                  <a:cubicBezTo>
                    <a:pt x="521" y="1"/>
                    <a:pt x="530" y="1"/>
                    <a:pt x="538" y="3"/>
                  </a:cubicBezTo>
                  <a:cubicBezTo>
                    <a:pt x="538" y="2"/>
                    <a:pt x="538" y="2"/>
                    <a:pt x="538" y="1"/>
                  </a:cubicBezTo>
                  <a:cubicBezTo>
                    <a:pt x="502" y="1"/>
                    <a:pt x="467" y="3"/>
                    <a:pt x="431" y="3"/>
                  </a:cubicBezTo>
                  <a:cubicBezTo>
                    <a:pt x="396" y="4"/>
                    <a:pt x="360" y="3"/>
                    <a:pt x="325" y="2"/>
                  </a:cubicBezTo>
                  <a:cubicBezTo>
                    <a:pt x="289" y="1"/>
                    <a:pt x="254" y="1"/>
                    <a:pt x="218" y="2"/>
                  </a:cubicBezTo>
                  <a:cubicBezTo>
                    <a:pt x="183" y="3"/>
                    <a:pt x="147" y="5"/>
                    <a:pt x="112" y="4"/>
                  </a:cubicBezTo>
                  <a:cubicBezTo>
                    <a:pt x="103" y="4"/>
                    <a:pt x="93" y="4"/>
                    <a:pt x="84" y="3"/>
                  </a:cubicBezTo>
                  <a:cubicBezTo>
                    <a:pt x="75" y="3"/>
                    <a:pt x="65" y="4"/>
                    <a:pt x="56" y="5"/>
                  </a:cubicBezTo>
                  <a:cubicBezTo>
                    <a:pt x="38" y="6"/>
                    <a:pt x="19" y="9"/>
                    <a:pt x="1" y="6"/>
                  </a:cubicBezTo>
                  <a:cubicBezTo>
                    <a:pt x="0" y="6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5" name="Freeform 689"/>
            <p:cNvSpPr/>
            <p:nvPr/>
          </p:nvSpPr>
          <p:spPr bwMode="auto">
            <a:xfrm>
              <a:off x="607" y="2622"/>
              <a:ext cx="77" cy="89"/>
            </a:xfrm>
            <a:custGeom>
              <a:avLst/>
              <a:gdLst>
                <a:gd name="T0" fmla="*/ 8 w 60"/>
                <a:gd name="T1" fmla="*/ 58 h 69"/>
                <a:gd name="T2" fmla="*/ 6 w 60"/>
                <a:gd name="T3" fmla="*/ 33 h 69"/>
                <a:gd name="T4" fmla="*/ 8 w 60"/>
                <a:gd name="T5" fmla="*/ 6 h 69"/>
                <a:gd name="T6" fmla="*/ 6 w 60"/>
                <a:gd name="T7" fmla="*/ 6 h 69"/>
                <a:gd name="T8" fmla="*/ 4 w 60"/>
                <a:gd name="T9" fmla="*/ 34 h 69"/>
                <a:gd name="T10" fmla="*/ 5 w 60"/>
                <a:gd name="T11" fmla="*/ 51 h 69"/>
                <a:gd name="T12" fmla="*/ 5 w 60"/>
                <a:gd name="T13" fmla="*/ 59 h 69"/>
                <a:gd name="T14" fmla="*/ 5 w 60"/>
                <a:gd name="T15" fmla="*/ 68 h 69"/>
                <a:gd name="T16" fmla="*/ 6 w 60"/>
                <a:gd name="T17" fmla="*/ 68 h 69"/>
                <a:gd name="T18" fmla="*/ 5 w 60"/>
                <a:gd name="T19" fmla="*/ 50 h 69"/>
                <a:gd name="T20" fmla="*/ 2 w 60"/>
                <a:gd name="T21" fmla="*/ 28 h 69"/>
                <a:gd name="T22" fmla="*/ 2 w 60"/>
                <a:gd name="T23" fmla="*/ 15 h 69"/>
                <a:gd name="T24" fmla="*/ 2 w 60"/>
                <a:gd name="T25" fmla="*/ 7 h 69"/>
                <a:gd name="T26" fmla="*/ 9 w 60"/>
                <a:gd name="T27" fmla="*/ 3 h 69"/>
                <a:gd name="T28" fmla="*/ 19 w 60"/>
                <a:gd name="T29" fmla="*/ 3 h 69"/>
                <a:gd name="T30" fmla="*/ 30 w 60"/>
                <a:gd name="T31" fmla="*/ 3 h 69"/>
                <a:gd name="T32" fmla="*/ 44 w 60"/>
                <a:gd name="T33" fmla="*/ 4 h 69"/>
                <a:gd name="T34" fmla="*/ 53 w 60"/>
                <a:gd name="T35" fmla="*/ 4 h 69"/>
                <a:gd name="T36" fmla="*/ 56 w 60"/>
                <a:gd name="T37" fmla="*/ 10 h 69"/>
                <a:gd name="T38" fmla="*/ 58 w 60"/>
                <a:gd name="T39" fmla="*/ 32 h 69"/>
                <a:gd name="T40" fmla="*/ 59 w 60"/>
                <a:gd name="T41" fmla="*/ 53 h 69"/>
                <a:gd name="T42" fmla="*/ 57 w 60"/>
                <a:gd name="T43" fmla="*/ 66 h 69"/>
                <a:gd name="T44" fmla="*/ 58 w 60"/>
                <a:gd name="T45" fmla="*/ 66 h 69"/>
                <a:gd name="T46" fmla="*/ 59 w 60"/>
                <a:gd name="T47" fmla="*/ 19 h 69"/>
                <a:gd name="T48" fmla="*/ 57 w 60"/>
                <a:gd name="T49" fmla="*/ 11 h 69"/>
                <a:gd name="T50" fmla="*/ 51 w 60"/>
                <a:gd name="T51" fmla="*/ 7 h 69"/>
                <a:gd name="T52" fmla="*/ 35 w 60"/>
                <a:gd name="T53" fmla="*/ 3 h 69"/>
                <a:gd name="T54" fmla="*/ 5 w 60"/>
                <a:gd name="T55" fmla="*/ 11 h 69"/>
                <a:gd name="T56" fmla="*/ 4 w 60"/>
                <a:gd name="T57" fmla="*/ 21 h 69"/>
                <a:gd name="T58" fmla="*/ 4 w 60"/>
                <a:gd name="T59" fmla="*/ 31 h 69"/>
                <a:gd name="T60" fmla="*/ 5 w 60"/>
                <a:gd name="T61" fmla="*/ 52 h 69"/>
                <a:gd name="T62" fmla="*/ 5 w 60"/>
                <a:gd name="T63" fmla="*/ 53 h 69"/>
                <a:gd name="T64" fmla="*/ 6 w 60"/>
                <a:gd name="T65" fmla="*/ 53 h 69"/>
                <a:gd name="T66" fmla="*/ 5 w 60"/>
                <a:gd name="T67" fmla="*/ 32 h 69"/>
                <a:gd name="T68" fmla="*/ 5 w 60"/>
                <a:gd name="T69" fmla="*/ 22 h 69"/>
                <a:gd name="T70" fmla="*/ 6 w 60"/>
                <a:gd name="T71" fmla="*/ 12 h 69"/>
                <a:gd name="T72" fmla="*/ 39 w 60"/>
                <a:gd name="T73" fmla="*/ 5 h 69"/>
                <a:gd name="T74" fmla="*/ 53 w 60"/>
                <a:gd name="T75" fmla="*/ 9 h 69"/>
                <a:gd name="T76" fmla="*/ 58 w 60"/>
                <a:gd name="T77" fmla="*/ 24 h 69"/>
                <a:gd name="T78" fmla="*/ 57 w 60"/>
                <a:gd name="T79" fmla="*/ 66 h 69"/>
                <a:gd name="T80" fmla="*/ 58 w 60"/>
                <a:gd name="T81" fmla="*/ 66 h 69"/>
                <a:gd name="T82" fmla="*/ 60 w 60"/>
                <a:gd name="T83" fmla="*/ 46 h 69"/>
                <a:gd name="T84" fmla="*/ 59 w 60"/>
                <a:gd name="T85" fmla="*/ 24 h 69"/>
                <a:gd name="T86" fmla="*/ 58 w 60"/>
                <a:gd name="T87" fmla="*/ 14 h 69"/>
                <a:gd name="T88" fmla="*/ 56 w 60"/>
                <a:gd name="T89" fmla="*/ 5 h 69"/>
                <a:gd name="T90" fmla="*/ 51 w 60"/>
                <a:gd name="T91" fmla="*/ 3 h 69"/>
                <a:gd name="T92" fmla="*/ 41 w 60"/>
                <a:gd name="T93" fmla="*/ 2 h 69"/>
                <a:gd name="T94" fmla="*/ 17 w 60"/>
                <a:gd name="T95" fmla="*/ 2 h 69"/>
                <a:gd name="T96" fmla="*/ 1 w 60"/>
                <a:gd name="T97" fmla="*/ 6 h 69"/>
                <a:gd name="T98" fmla="*/ 0 w 60"/>
                <a:gd name="T99" fmla="*/ 13 h 69"/>
                <a:gd name="T100" fmla="*/ 1 w 60"/>
                <a:gd name="T101" fmla="*/ 25 h 69"/>
                <a:gd name="T102" fmla="*/ 3 w 60"/>
                <a:gd name="T103" fmla="*/ 47 h 69"/>
                <a:gd name="T104" fmla="*/ 5 w 60"/>
                <a:gd name="T105" fmla="*/ 68 h 69"/>
                <a:gd name="T106" fmla="*/ 6 w 60"/>
                <a:gd name="T107" fmla="*/ 68 h 69"/>
                <a:gd name="T108" fmla="*/ 7 w 60"/>
                <a:gd name="T109" fmla="*/ 60 h 69"/>
                <a:gd name="T110" fmla="*/ 6 w 60"/>
                <a:gd name="T111" fmla="*/ 52 h 69"/>
                <a:gd name="T112" fmla="*/ 5 w 60"/>
                <a:gd name="T113" fmla="*/ 35 h 69"/>
                <a:gd name="T114" fmla="*/ 8 w 60"/>
                <a:gd name="T115" fmla="*/ 6 h 69"/>
                <a:gd name="T116" fmla="*/ 6 w 60"/>
                <a:gd name="T117" fmla="*/ 6 h 69"/>
                <a:gd name="T118" fmla="*/ 4 w 60"/>
                <a:gd name="T119" fmla="*/ 33 h 69"/>
                <a:gd name="T120" fmla="*/ 6 w 60"/>
                <a:gd name="T121" fmla="*/ 58 h 69"/>
                <a:gd name="T122" fmla="*/ 8 w 60"/>
                <a:gd name="T123" fmla="*/ 5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0" h="69">
                  <a:moveTo>
                    <a:pt x="8" y="58"/>
                  </a:moveTo>
                  <a:cubicBezTo>
                    <a:pt x="8" y="50"/>
                    <a:pt x="5" y="41"/>
                    <a:pt x="6" y="33"/>
                  </a:cubicBezTo>
                  <a:cubicBezTo>
                    <a:pt x="6" y="24"/>
                    <a:pt x="8" y="15"/>
                    <a:pt x="8" y="6"/>
                  </a:cubicBezTo>
                  <a:cubicBezTo>
                    <a:pt x="8" y="5"/>
                    <a:pt x="7" y="5"/>
                    <a:pt x="6" y="6"/>
                  </a:cubicBezTo>
                  <a:cubicBezTo>
                    <a:pt x="3" y="15"/>
                    <a:pt x="3" y="25"/>
                    <a:pt x="4" y="34"/>
                  </a:cubicBezTo>
                  <a:cubicBezTo>
                    <a:pt x="4" y="40"/>
                    <a:pt x="4" y="46"/>
                    <a:pt x="5" y="51"/>
                  </a:cubicBezTo>
                  <a:cubicBezTo>
                    <a:pt x="5" y="54"/>
                    <a:pt x="6" y="57"/>
                    <a:pt x="5" y="59"/>
                  </a:cubicBezTo>
                  <a:cubicBezTo>
                    <a:pt x="5" y="62"/>
                    <a:pt x="5" y="65"/>
                    <a:pt x="5" y="68"/>
                  </a:cubicBezTo>
                  <a:cubicBezTo>
                    <a:pt x="5" y="69"/>
                    <a:pt x="6" y="69"/>
                    <a:pt x="6" y="68"/>
                  </a:cubicBezTo>
                  <a:cubicBezTo>
                    <a:pt x="8" y="62"/>
                    <a:pt x="7" y="56"/>
                    <a:pt x="5" y="50"/>
                  </a:cubicBezTo>
                  <a:cubicBezTo>
                    <a:pt x="4" y="42"/>
                    <a:pt x="3" y="35"/>
                    <a:pt x="2" y="28"/>
                  </a:cubicBezTo>
                  <a:cubicBezTo>
                    <a:pt x="2" y="24"/>
                    <a:pt x="2" y="20"/>
                    <a:pt x="2" y="15"/>
                  </a:cubicBezTo>
                  <a:cubicBezTo>
                    <a:pt x="2" y="13"/>
                    <a:pt x="2" y="10"/>
                    <a:pt x="2" y="7"/>
                  </a:cubicBezTo>
                  <a:cubicBezTo>
                    <a:pt x="3" y="4"/>
                    <a:pt x="6" y="3"/>
                    <a:pt x="9" y="3"/>
                  </a:cubicBezTo>
                  <a:cubicBezTo>
                    <a:pt x="12" y="3"/>
                    <a:pt x="16" y="3"/>
                    <a:pt x="19" y="3"/>
                  </a:cubicBezTo>
                  <a:cubicBezTo>
                    <a:pt x="23" y="3"/>
                    <a:pt x="26" y="3"/>
                    <a:pt x="30" y="3"/>
                  </a:cubicBezTo>
                  <a:cubicBezTo>
                    <a:pt x="35" y="3"/>
                    <a:pt x="39" y="3"/>
                    <a:pt x="44" y="4"/>
                  </a:cubicBezTo>
                  <a:cubicBezTo>
                    <a:pt x="47" y="4"/>
                    <a:pt x="50" y="3"/>
                    <a:pt x="53" y="4"/>
                  </a:cubicBezTo>
                  <a:cubicBezTo>
                    <a:pt x="55" y="5"/>
                    <a:pt x="56" y="8"/>
                    <a:pt x="56" y="10"/>
                  </a:cubicBezTo>
                  <a:cubicBezTo>
                    <a:pt x="58" y="17"/>
                    <a:pt x="58" y="25"/>
                    <a:pt x="58" y="32"/>
                  </a:cubicBezTo>
                  <a:cubicBezTo>
                    <a:pt x="58" y="39"/>
                    <a:pt x="59" y="46"/>
                    <a:pt x="59" y="53"/>
                  </a:cubicBezTo>
                  <a:cubicBezTo>
                    <a:pt x="58" y="58"/>
                    <a:pt x="58" y="62"/>
                    <a:pt x="57" y="66"/>
                  </a:cubicBezTo>
                  <a:cubicBezTo>
                    <a:pt x="57" y="66"/>
                    <a:pt x="58" y="66"/>
                    <a:pt x="58" y="66"/>
                  </a:cubicBezTo>
                  <a:cubicBezTo>
                    <a:pt x="57" y="50"/>
                    <a:pt x="60" y="35"/>
                    <a:pt x="59" y="19"/>
                  </a:cubicBezTo>
                  <a:cubicBezTo>
                    <a:pt x="59" y="16"/>
                    <a:pt x="58" y="13"/>
                    <a:pt x="57" y="11"/>
                  </a:cubicBezTo>
                  <a:cubicBezTo>
                    <a:pt x="55" y="9"/>
                    <a:pt x="53" y="8"/>
                    <a:pt x="51" y="7"/>
                  </a:cubicBezTo>
                  <a:cubicBezTo>
                    <a:pt x="46" y="4"/>
                    <a:pt x="40" y="4"/>
                    <a:pt x="35" y="3"/>
                  </a:cubicBezTo>
                  <a:cubicBezTo>
                    <a:pt x="24" y="2"/>
                    <a:pt x="9" y="0"/>
                    <a:pt x="5" y="11"/>
                  </a:cubicBezTo>
                  <a:cubicBezTo>
                    <a:pt x="4" y="15"/>
                    <a:pt x="4" y="18"/>
                    <a:pt x="4" y="21"/>
                  </a:cubicBezTo>
                  <a:cubicBezTo>
                    <a:pt x="4" y="24"/>
                    <a:pt x="4" y="28"/>
                    <a:pt x="4" y="31"/>
                  </a:cubicBezTo>
                  <a:cubicBezTo>
                    <a:pt x="4" y="38"/>
                    <a:pt x="3" y="45"/>
                    <a:pt x="5" y="52"/>
                  </a:cubicBezTo>
                  <a:cubicBezTo>
                    <a:pt x="5" y="52"/>
                    <a:pt x="5" y="52"/>
                    <a:pt x="5" y="53"/>
                  </a:cubicBezTo>
                  <a:cubicBezTo>
                    <a:pt x="5" y="54"/>
                    <a:pt x="7" y="53"/>
                    <a:pt x="6" y="53"/>
                  </a:cubicBezTo>
                  <a:cubicBezTo>
                    <a:pt x="4" y="46"/>
                    <a:pt x="5" y="39"/>
                    <a:pt x="5" y="32"/>
                  </a:cubicBezTo>
                  <a:cubicBezTo>
                    <a:pt x="6" y="28"/>
                    <a:pt x="6" y="25"/>
                    <a:pt x="5" y="22"/>
                  </a:cubicBezTo>
                  <a:cubicBezTo>
                    <a:pt x="5" y="18"/>
                    <a:pt x="5" y="15"/>
                    <a:pt x="6" y="12"/>
                  </a:cubicBezTo>
                  <a:cubicBezTo>
                    <a:pt x="10" y="0"/>
                    <a:pt x="28" y="4"/>
                    <a:pt x="39" y="5"/>
                  </a:cubicBezTo>
                  <a:cubicBezTo>
                    <a:pt x="43" y="5"/>
                    <a:pt x="49" y="6"/>
                    <a:pt x="53" y="9"/>
                  </a:cubicBezTo>
                  <a:cubicBezTo>
                    <a:pt x="58" y="12"/>
                    <a:pt x="58" y="19"/>
                    <a:pt x="58" y="24"/>
                  </a:cubicBezTo>
                  <a:cubicBezTo>
                    <a:pt x="58" y="38"/>
                    <a:pt x="56" y="52"/>
                    <a:pt x="57" y="66"/>
                  </a:cubicBezTo>
                  <a:cubicBezTo>
                    <a:pt x="57" y="67"/>
                    <a:pt x="58" y="67"/>
                    <a:pt x="58" y="66"/>
                  </a:cubicBezTo>
                  <a:cubicBezTo>
                    <a:pt x="60" y="59"/>
                    <a:pt x="60" y="52"/>
                    <a:pt x="60" y="46"/>
                  </a:cubicBezTo>
                  <a:cubicBezTo>
                    <a:pt x="60" y="38"/>
                    <a:pt x="60" y="31"/>
                    <a:pt x="59" y="24"/>
                  </a:cubicBezTo>
                  <a:cubicBezTo>
                    <a:pt x="59" y="21"/>
                    <a:pt x="59" y="17"/>
                    <a:pt x="58" y="14"/>
                  </a:cubicBezTo>
                  <a:cubicBezTo>
                    <a:pt x="58" y="11"/>
                    <a:pt x="58" y="8"/>
                    <a:pt x="56" y="5"/>
                  </a:cubicBezTo>
                  <a:cubicBezTo>
                    <a:pt x="55" y="4"/>
                    <a:pt x="53" y="3"/>
                    <a:pt x="51" y="3"/>
                  </a:cubicBezTo>
                  <a:cubicBezTo>
                    <a:pt x="48" y="2"/>
                    <a:pt x="44" y="2"/>
                    <a:pt x="41" y="2"/>
                  </a:cubicBezTo>
                  <a:cubicBezTo>
                    <a:pt x="33" y="2"/>
                    <a:pt x="25" y="2"/>
                    <a:pt x="17" y="2"/>
                  </a:cubicBezTo>
                  <a:cubicBezTo>
                    <a:pt x="11" y="1"/>
                    <a:pt x="4" y="0"/>
                    <a:pt x="1" y="6"/>
                  </a:cubicBezTo>
                  <a:cubicBezTo>
                    <a:pt x="0" y="8"/>
                    <a:pt x="0" y="11"/>
                    <a:pt x="0" y="13"/>
                  </a:cubicBezTo>
                  <a:cubicBezTo>
                    <a:pt x="0" y="17"/>
                    <a:pt x="0" y="21"/>
                    <a:pt x="1" y="25"/>
                  </a:cubicBezTo>
                  <a:cubicBezTo>
                    <a:pt x="1" y="32"/>
                    <a:pt x="2" y="40"/>
                    <a:pt x="3" y="47"/>
                  </a:cubicBezTo>
                  <a:cubicBezTo>
                    <a:pt x="5" y="54"/>
                    <a:pt x="7" y="61"/>
                    <a:pt x="5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5"/>
                    <a:pt x="7" y="62"/>
                    <a:pt x="7" y="60"/>
                  </a:cubicBezTo>
                  <a:cubicBezTo>
                    <a:pt x="7" y="57"/>
                    <a:pt x="7" y="54"/>
                    <a:pt x="6" y="52"/>
                  </a:cubicBezTo>
                  <a:cubicBezTo>
                    <a:pt x="6" y="46"/>
                    <a:pt x="5" y="41"/>
                    <a:pt x="5" y="35"/>
                  </a:cubicBezTo>
                  <a:cubicBezTo>
                    <a:pt x="5" y="25"/>
                    <a:pt x="4" y="15"/>
                    <a:pt x="8" y="6"/>
                  </a:cubicBezTo>
                  <a:cubicBezTo>
                    <a:pt x="7" y="6"/>
                    <a:pt x="7" y="6"/>
                    <a:pt x="6" y="6"/>
                  </a:cubicBezTo>
                  <a:cubicBezTo>
                    <a:pt x="7" y="15"/>
                    <a:pt x="5" y="24"/>
                    <a:pt x="4" y="33"/>
                  </a:cubicBezTo>
                  <a:cubicBezTo>
                    <a:pt x="4" y="41"/>
                    <a:pt x="6" y="50"/>
                    <a:pt x="6" y="58"/>
                  </a:cubicBezTo>
                  <a:cubicBezTo>
                    <a:pt x="6" y="59"/>
                    <a:pt x="8" y="59"/>
                    <a:pt x="8" y="5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6" name="Freeform 690"/>
            <p:cNvSpPr/>
            <p:nvPr/>
          </p:nvSpPr>
          <p:spPr bwMode="auto">
            <a:xfrm>
              <a:off x="655" y="2534"/>
              <a:ext cx="153" cy="170"/>
            </a:xfrm>
            <a:custGeom>
              <a:avLst/>
              <a:gdLst>
                <a:gd name="T0" fmla="*/ 4 w 119"/>
                <a:gd name="T1" fmla="*/ 61 h 132"/>
                <a:gd name="T2" fmla="*/ 13 w 119"/>
                <a:gd name="T3" fmla="*/ 45 h 132"/>
                <a:gd name="T4" fmla="*/ 59 w 119"/>
                <a:gd name="T5" fmla="*/ 6 h 132"/>
                <a:gd name="T6" fmla="*/ 31 w 119"/>
                <a:gd name="T7" fmla="*/ 27 h 132"/>
                <a:gd name="T8" fmla="*/ 6 w 119"/>
                <a:gd name="T9" fmla="*/ 49 h 132"/>
                <a:gd name="T10" fmla="*/ 51 w 119"/>
                <a:gd name="T11" fmla="*/ 8 h 132"/>
                <a:gd name="T12" fmla="*/ 75 w 119"/>
                <a:gd name="T13" fmla="*/ 13 h 132"/>
                <a:gd name="T14" fmla="*/ 108 w 119"/>
                <a:gd name="T15" fmla="*/ 49 h 132"/>
                <a:gd name="T16" fmla="*/ 87 w 119"/>
                <a:gd name="T17" fmla="*/ 26 h 132"/>
                <a:gd name="T18" fmla="*/ 61 w 119"/>
                <a:gd name="T19" fmla="*/ 7 h 132"/>
                <a:gd name="T20" fmla="*/ 100 w 119"/>
                <a:gd name="T21" fmla="*/ 35 h 132"/>
                <a:gd name="T22" fmla="*/ 114 w 119"/>
                <a:gd name="T23" fmla="*/ 45 h 132"/>
                <a:gd name="T24" fmla="*/ 115 w 119"/>
                <a:gd name="T25" fmla="*/ 59 h 132"/>
                <a:gd name="T26" fmla="*/ 115 w 119"/>
                <a:gd name="T27" fmla="*/ 87 h 132"/>
                <a:gd name="T28" fmla="*/ 116 w 119"/>
                <a:gd name="T29" fmla="*/ 132 h 132"/>
                <a:gd name="T30" fmla="*/ 118 w 119"/>
                <a:gd name="T31" fmla="*/ 124 h 132"/>
                <a:gd name="T32" fmla="*/ 117 w 119"/>
                <a:gd name="T33" fmla="*/ 94 h 132"/>
                <a:gd name="T34" fmla="*/ 112 w 119"/>
                <a:gd name="T35" fmla="*/ 53 h 132"/>
                <a:gd name="T36" fmla="*/ 110 w 119"/>
                <a:gd name="T37" fmla="*/ 59 h 132"/>
                <a:gd name="T38" fmla="*/ 114 w 119"/>
                <a:gd name="T39" fmla="*/ 86 h 132"/>
                <a:gd name="T40" fmla="*/ 119 w 119"/>
                <a:gd name="T41" fmla="*/ 122 h 132"/>
                <a:gd name="T42" fmla="*/ 113 w 119"/>
                <a:gd name="T43" fmla="*/ 67 h 132"/>
                <a:gd name="T44" fmla="*/ 112 w 119"/>
                <a:gd name="T45" fmla="*/ 54 h 132"/>
                <a:gd name="T46" fmla="*/ 114 w 119"/>
                <a:gd name="T47" fmla="*/ 74 h 132"/>
                <a:gd name="T48" fmla="*/ 116 w 119"/>
                <a:gd name="T49" fmla="*/ 115 h 132"/>
                <a:gd name="T50" fmla="*/ 116 w 119"/>
                <a:gd name="T51" fmla="*/ 132 h 132"/>
                <a:gd name="T52" fmla="*/ 115 w 119"/>
                <a:gd name="T53" fmla="*/ 109 h 132"/>
                <a:gd name="T54" fmla="*/ 117 w 119"/>
                <a:gd name="T55" fmla="*/ 85 h 132"/>
                <a:gd name="T56" fmla="*/ 117 w 119"/>
                <a:gd name="T57" fmla="*/ 51 h 132"/>
                <a:gd name="T58" fmla="*/ 109 w 119"/>
                <a:gd name="T59" fmla="*/ 39 h 132"/>
                <a:gd name="T60" fmla="*/ 88 w 119"/>
                <a:gd name="T61" fmla="*/ 26 h 132"/>
                <a:gd name="T62" fmla="*/ 61 w 119"/>
                <a:gd name="T63" fmla="*/ 7 h 132"/>
                <a:gd name="T64" fmla="*/ 108 w 119"/>
                <a:gd name="T65" fmla="*/ 49 h 132"/>
                <a:gd name="T66" fmla="*/ 94 w 119"/>
                <a:gd name="T67" fmla="*/ 32 h 132"/>
                <a:gd name="T68" fmla="*/ 64 w 119"/>
                <a:gd name="T69" fmla="*/ 2 h 132"/>
                <a:gd name="T70" fmla="*/ 43 w 119"/>
                <a:gd name="T71" fmla="*/ 14 h 132"/>
                <a:gd name="T72" fmla="*/ 4 w 119"/>
                <a:gd name="T73" fmla="*/ 49 h 132"/>
                <a:gd name="T74" fmla="*/ 32 w 119"/>
                <a:gd name="T75" fmla="*/ 28 h 132"/>
                <a:gd name="T76" fmla="*/ 59 w 119"/>
                <a:gd name="T77" fmla="*/ 6 h 132"/>
                <a:gd name="T78" fmla="*/ 20 w 119"/>
                <a:gd name="T79" fmla="*/ 37 h 132"/>
                <a:gd name="T80" fmla="*/ 5 w 119"/>
                <a:gd name="T81" fmla="*/ 51 h 132"/>
                <a:gd name="T82" fmla="*/ 4 w 119"/>
                <a:gd name="T83" fmla="*/ 7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9" h="132">
                  <a:moveTo>
                    <a:pt x="5" y="70"/>
                  </a:moveTo>
                  <a:cubicBezTo>
                    <a:pt x="5" y="67"/>
                    <a:pt x="5" y="64"/>
                    <a:pt x="4" y="61"/>
                  </a:cubicBezTo>
                  <a:cubicBezTo>
                    <a:pt x="4" y="58"/>
                    <a:pt x="4" y="54"/>
                    <a:pt x="6" y="52"/>
                  </a:cubicBezTo>
                  <a:cubicBezTo>
                    <a:pt x="8" y="49"/>
                    <a:pt x="11" y="47"/>
                    <a:pt x="13" y="45"/>
                  </a:cubicBezTo>
                  <a:cubicBezTo>
                    <a:pt x="16" y="43"/>
                    <a:pt x="19" y="40"/>
                    <a:pt x="22" y="38"/>
                  </a:cubicBezTo>
                  <a:cubicBezTo>
                    <a:pt x="34" y="27"/>
                    <a:pt x="47" y="17"/>
                    <a:pt x="59" y="6"/>
                  </a:cubicBezTo>
                  <a:cubicBezTo>
                    <a:pt x="58" y="6"/>
                    <a:pt x="58" y="5"/>
                    <a:pt x="58" y="5"/>
                  </a:cubicBezTo>
                  <a:cubicBezTo>
                    <a:pt x="50" y="13"/>
                    <a:pt x="40" y="20"/>
                    <a:pt x="31" y="27"/>
                  </a:cubicBezTo>
                  <a:cubicBezTo>
                    <a:pt x="22" y="34"/>
                    <a:pt x="12" y="40"/>
                    <a:pt x="4" y="49"/>
                  </a:cubicBezTo>
                  <a:cubicBezTo>
                    <a:pt x="4" y="49"/>
                    <a:pt x="5" y="50"/>
                    <a:pt x="6" y="49"/>
                  </a:cubicBezTo>
                  <a:cubicBezTo>
                    <a:pt x="16" y="37"/>
                    <a:pt x="29" y="28"/>
                    <a:pt x="41" y="18"/>
                  </a:cubicBezTo>
                  <a:cubicBezTo>
                    <a:pt x="45" y="14"/>
                    <a:pt x="48" y="11"/>
                    <a:pt x="51" y="8"/>
                  </a:cubicBezTo>
                  <a:cubicBezTo>
                    <a:pt x="55" y="5"/>
                    <a:pt x="60" y="1"/>
                    <a:pt x="65" y="4"/>
                  </a:cubicBezTo>
                  <a:cubicBezTo>
                    <a:pt x="69" y="6"/>
                    <a:pt x="72" y="10"/>
                    <a:pt x="75" y="13"/>
                  </a:cubicBezTo>
                  <a:cubicBezTo>
                    <a:pt x="78" y="18"/>
                    <a:pt x="83" y="22"/>
                    <a:pt x="87" y="26"/>
                  </a:cubicBezTo>
                  <a:cubicBezTo>
                    <a:pt x="94" y="33"/>
                    <a:pt x="100" y="42"/>
                    <a:pt x="108" y="49"/>
                  </a:cubicBezTo>
                  <a:cubicBezTo>
                    <a:pt x="109" y="49"/>
                    <a:pt x="110" y="49"/>
                    <a:pt x="110" y="48"/>
                  </a:cubicBezTo>
                  <a:cubicBezTo>
                    <a:pt x="103" y="40"/>
                    <a:pt x="94" y="33"/>
                    <a:pt x="87" y="26"/>
                  </a:cubicBezTo>
                  <a:cubicBezTo>
                    <a:pt x="79" y="19"/>
                    <a:pt x="72" y="11"/>
                    <a:pt x="62" y="6"/>
                  </a:cubicBezTo>
                  <a:cubicBezTo>
                    <a:pt x="61" y="6"/>
                    <a:pt x="60" y="7"/>
                    <a:pt x="61" y="7"/>
                  </a:cubicBezTo>
                  <a:cubicBezTo>
                    <a:pt x="67" y="12"/>
                    <a:pt x="73" y="17"/>
                    <a:pt x="80" y="22"/>
                  </a:cubicBezTo>
                  <a:cubicBezTo>
                    <a:pt x="86" y="27"/>
                    <a:pt x="94" y="31"/>
                    <a:pt x="100" y="35"/>
                  </a:cubicBezTo>
                  <a:cubicBezTo>
                    <a:pt x="104" y="37"/>
                    <a:pt x="107" y="39"/>
                    <a:pt x="110" y="41"/>
                  </a:cubicBezTo>
                  <a:cubicBezTo>
                    <a:pt x="112" y="42"/>
                    <a:pt x="113" y="43"/>
                    <a:pt x="114" y="45"/>
                  </a:cubicBezTo>
                  <a:cubicBezTo>
                    <a:pt x="115" y="46"/>
                    <a:pt x="115" y="47"/>
                    <a:pt x="115" y="49"/>
                  </a:cubicBezTo>
                  <a:cubicBezTo>
                    <a:pt x="116" y="52"/>
                    <a:pt x="115" y="56"/>
                    <a:pt x="115" y="59"/>
                  </a:cubicBezTo>
                  <a:cubicBezTo>
                    <a:pt x="114" y="63"/>
                    <a:pt x="115" y="67"/>
                    <a:pt x="115" y="71"/>
                  </a:cubicBezTo>
                  <a:cubicBezTo>
                    <a:pt x="115" y="76"/>
                    <a:pt x="115" y="82"/>
                    <a:pt x="115" y="87"/>
                  </a:cubicBezTo>
                  <a:cubicBezTo>
                    <a:pt x="115" y="92"/>
                    <a:pt x="115" y="97"/>
                    <a:pt x="114" y="103"/>
                  </a:cubicBezTo>
                  <a:cubicBezTo>
                    <a:pt x="113" y="112"/>
                    <a:pt x="112" y="122"/>
                    <a:pt x="116" y="132"/>
                  </a:cubicBezTo>
                  <a:cubicBezTo>
                    <a:pt x="116" y="132"/>
                    <a:pt x="117" y="132"/>
                    <a:pt x="117" y="132"/>
                  </a:cubicBezTo>
                  <a:cubicBezTo>
                    <a:pt x="118" y="129"/>
                    <a:pt x="118" y="127"/>
                    <a:pt x="118" y="124"/>
                  </a:cubicBezTo>
                  <a:cubicBezTo>
                    <a:pt x="118" y="121"/>
                    <a:pt x="118" y="118"/>
                    <a:pt x="118" y="115"/>
                  </a:cubicBezTo>
                  <a:cubicBezTo>
                    <a:pt x="117" y="108"/>
                    <a:pt x="117" y="101"/>
                    <a:pt x="117" y="94"/>
                  </a:cubicBezTo>
                  <a:cubicBezTo>
                    <a:pt x="116" y="87"/>
                    <a:pt x="116" y="80"/>
                    <a:pt x="116" y="73"/>
                  </a:cubicBezTo>
                  <a:cubicBezTo>
                    <a:pt x="115" y="67"/>
                    <a:pt x="114" y="60"/>
                    <a:pt x="112" y="53"/>
                  </a:cubicBezTo>
                  <a:cubicBezTo>
                    <a:pt x="112" y="53"/>
                    <a:pt x="111" y="53"/>
                    <a:pt x="110" y="53"/>
                  </a:cubicBezTo>
                  <a:cubicBezTo>
                    <a:pt x="110" y="55"/>
                    <a:pt x="110" y="58"/>
                    <a:pt x="110" y="59"/>
                  </a:cubicBezTo>
                  <a:cubicBezTo>
                    <a:pt x="110" y="62"/>
                    <a:pt x="111" y="64"/>
                    <a:pt x="111" y="66"/>
                  </a:cubicBezTo>
                  <a:cubicBezTo>
                    <a:pt x="112" y="73"/>
                    <a:pt x="113" y="79"/>
                    <a:pt x="114" y="86"/>
                  </a:cubicBezTo>
                  <a:cubicBezTo>
                    <a:pt x="116" y="98"/>
                    <a:pt x="115" y="110"/>
                    <a:pt x="117" y="122"/>
                  </a:cubicBezTo>
                  <a:cubicBezTo>
                    <a:pt x="118" y="123"/>
                    <a:pt x="119" y="123"/>
                    <a:pt x="119" y="122"/>
                  </a:cubicBezTo>
                  <a:cubicBezTo>
                    <a:pt x="116" y="110"/>
                    <a:pt x="117" y="98"/>
                    <a:pt x="116" y="86"/>
                  </a:cubicBezTo>
                  <a:cubicBezTo>
                    <a:pt x="115" y="79"/>
                    <a:pt x="114" y="73"/>
                    <a:pt x="113" y="67"/>
                  </a:cubicBezTo>
                  <a:cubicBezTo>
                    <a:pt x="112" y="65"/>
                    <a:pt x="112" y="62"/>
                    <a:pt x="112" y="60"/>
                  </a:cubicBezTo>
                  <a:cubicBezTo>
                    <a:pt x="111" y="58"/>
                    <a:pt x="111" y="56"/>
                    <a:pt x="112" y="54"/>
                  </a:cubicBezTo>
                  <a:cubicBezTo>
                    <a:pt x="111" y="54"/>
                    <a:pt x="111" y="54"/>
                    <a:pt x="110" y="54"/>
                  </a:cubicBezTo>
                  <a:cubicBezTo>
                    <a:pt x="112" y="60"/>
                    <a:pt x="114" y="67"/>
                    <a:pt x="114" y="74"/>
                  </a:cubicBezTo>
                  <a:cubicBezTo>
                    <a:pt x="115" y="80"/>
                    <a:pt x="115" y="87"/>
                    <a:pt x="115" y="94"/>
                  </a:cubicBezTo>
                  <a:cubicBezTo>
                    <a:pt x="115" y="101"/>
                    <a:pt x="116" y="108"/>
                    <a:pt x="116" y="115"/>
                  </a:cubicBezTo>
                  <a:cubicBezTo>
                    <a:pt x="116" y="118"/>
                    <a:pt x="117" y="120"/>
                    <a:pt x="117" y="123"/>
                  </a:cubicBezTo>
                  <a:cubicBezTo>
                    <a:pt x="117" y="126"/>
                    <a:pt x="117" y="129"/>
                    <a:pt x="116" y="132"/>
                  </a:cubicBezTo>
                  <a:cubicBezTo>
                    <a:pt x="116" y="132"/>
                    <a:pt x="117" y="132"/>
                    <a:pt x="117" y="132"/>
                  </a:cubicBezTo>
                  <a:cubicBezTo>
                    <a:pt x="114" y="124"/>
                    <a:pt x="114" y="117"/>
                    <a:pt x="115" y="109"/>
                  </a:cubicBezTo>
                  <a:cubicBezTo>
                    <a:pt x="115" y="105"/>
                    <a:pt x="116" y="101"/>
                    <a:pt x="116" y="97"/>
                  </a:cubicBezTo>
                  <a:cubicBezTo>
                    <a:pt x="116" y="94"/>
                    <a:pt x="117" y="90"/>
                    <a:pt x="117" y="85"/>
                  </a:cubicBezTo>
                  <a:cubicBezTo>
                    <a:pt x="117" y="77"/>
                    <a:pt x="116" y="69"/>
                    <a:pt x="116" y="61"/>
                  </a:cubicBezTo>
                  <a:cubicBezTo>
                    <a:pt x="116" y="58"/>
                    <a:pt x="116" y="54"/>
                    <a:pt x="117" y="51"/>
                  </a:cubicBezTo>
                  <a:cubicBezTo>
                    <a:pt x="117" y="48"/>
                    <a:pt x="117" y="46"/>
                    <a:pt x="114" y="43"/>
                  </a:cubicBezTo>
                  <a:cubicBezTo>
                    <a:pt x="113" y="42"/>
                    <a:pt x="111" y="40"/>
                    <a:pt x="109" y="39"/>
                  </a:cubicBezTo>
                  <a:cubicBezTo>
                    <a:pt x="107" y="38"/>
                    <a:pt x="105" y="36"/>
                    <a:pt x="103" y="35"/>
                  </a:cubicBezTo>
                  <a:cubicBezTo>
                    <a:pt x="98" y="32"/>
                    <a:pt x="93" y="29"/>
                    <a:pt x="88" y="26"/>
                  </a:cubicBezTo>
                  <a:cubicBezTo>
                    <a:pt x="79" y="20"/>
                    <a:pt x="70" y="13"/>
                    <a:pt x="62" y="6"/>
                  </a:cubicBezTo>
                  <a:cubicBezTo>
                    <a:pt x="62" y="7"/>
                    <a:pt x="61" y="7"/>
                    <a:pt x="61" y="7"/>
                  </a:cubicBezTo>
                  <a:cubicBezTo>
                    <a:pt x="71" y="12"/>
                    <a:pt x="78" y="20"/>
                    <a:pt x="85" y="27"/>
                  </a:cubicBezTo>
                  <a:cubicBezTo>
                    <a:pt x="93" y="34"/>
                    <a:pt x="102" y="40"/>
                    <a:pt x="108" y="49"/>
                  </a:cubicBezTo>
                  <a:cubicBezTo>
                    <a:pt x="109" y="48"/>
                    <a:pt x="109" y="48"/>
                    <a:pt x="109" y="48"/>
                  </a:cubicBezTo>
                  <a:cubicBezTo>
                    <a:pt x="103" y="43"/>
                    <a:pt x="99" y="37"/>
                    <a:pt x="94" y="32"/>
                  </a:cubicBezTo>
                  <a:cubicBezTo>
                    <a:pt x="89" y="26"/>
                    <a:pt x="83" y="21"/>
                    <a:pt x="78" y="15"/>
                  </a:cubicBezTo>
                  <a:cubicBezTo>
                    <a:pt x="74" y="11"/>
                    <a:pt x="71" y="4"/>
                    <a:pt x="64" y="2"/>
                  </a:cubicBezTo>
                  <a:cubicBezTo>
                    <a:pt x="60" y="0"/>
                    <a:pt x="55" y="4"/>
                    <a:pt x="52" y="6"/>
                  </a:cubicBezTo>
                  <a:cubicBezTo>
                    <a:pt x="48" y="8"/>
                    <a:pt x="45" y="11"/>
                    <a:pt x="43" y="14"/>
                  </a:cubicBezTo>
                  <a:cubicBezTo>
                    <a:pt x="39" y="18"/>
                    <a:pt x="36" y="21"/>
                    <a:pt x="32" y="24"/>
                  </a:cubicBezTo>
                  <a:cubicBezTo>
                    <a:pt x="22" y="32"/>
                    <a:pt x="13" y="39"/>
                    <a:pt x="4" y="49"/>
                  </a:cubicBezTo>
                  <a:cubicBezTo>
                    <a:pt x="5" y="49"/>
                    <a:pt x="5" y="49"/>
                    <a:pt x="6" y="49"/>
                  </a:cubicBezTo>
                  <a:cubicBezTo>
                    <a:pt x="13" y="41"/>
                    <a:pt x="23" y="35"/>
                    <a:pt x="32" y="28"/>
                  </a:cubicBezTo>
                  <a:cubicBezTo>
                    <a:pt x="36" y="25"/>
                    <a:pt x="41" y="21"/>
                    <a:pt x="45" y="18"/>
                  </a:cubicBezTo>
                  <a:cubicBezTo>
                    <a:pt x="50" y="14"/>
                    <a:pt x="55" y="10"/>
                    <a:pt x="59" y="6"/>
                  </a:cubicBezTo>
                  <a:cubicBezTo>
                    <a:pt x="59" y="5"/>
                    <a:pt x="58" y="4"/>
                    <a:pt x="58" y="5"/>
                  </a:cubicBezTo>
                  <a:cubicBezTo>
                    <a:pt x="46" y="16"/>
                    <a:pt x="33" y="26"/>
                    <a:pt x="20" y="37"/>
                  </a:cubicBezTo>
                  <a:cubicBezTo>
                    <a:pt x="18" y="40"/>
                    <a:pt x="15" y="42"/>
                    <a:pt x="12" y="44"/>
                  </a:cubicBezTo>
                  <a:cubicBezTo>
                    <a:pt x="10" y="46"/>
                    <a:pt x="7" y="48"/>
                    <a:pt x="5" y="51"/>
                  </a:cubicBezTo>
                  <a:cubicBezTo>
                    <a:pt x="0" y="56"/>
                    <a:pt x="4" y="62"/>
                    <a:pt x="4" y="69"/>
                  </a:cubicBezTo>
                  <a:cubicBezTo>
                    <a:pt x="4" y="69"/>
                    <a:pt x="4" y="70"/>
                    <a:pt x="4" y="70"/>
                  </a:cubicBezTo>
                  <a:cubicBezTo>
                    <a:pt x="4" y="71"/>
                    <a:pt x="5" y="71"/>
                    <a:pt x="5" y="7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7" name="Freeform 691"/>
            <p:cNvSpPr/>
            <p:nvPr/>
          </p:nvSpPr>
          <p:spPr bwMode="auto">
            <a:xfrm>
              <a:off x="834" y="2563"/>
              <a:ext cx="229" cy="145"/>
            </a:xfrm>
            <a:custGeom>
              <a:avLst/>
              <a:gdLst>
                <a:gd name="T0" fmla="*/ 2 w 177"/>
                <a:gd name="T1" fmla="*/ 84 h 112"/>
                <a:gd name="T2" fmla="*/ 9 w 177"/>
                <a:gd name="T3" fmla="*/ 53 h 112"/>
                <a:gd name="T4" fmla="*/ 26 w 177"/>
                <a:gd name="T5" fmla="*/ 49 h 112"/>
                <a:gd name="T6" fmla="*/ 66 w 177"/>
                <a:gd name="T7" fmla="*/ 50 h 112"/>
                <a:gd name="T8" fmla="*/ 99 w 177"/>
                <a:gd name="T9" fmla="*/ 48 h 112"/>
                <a:gd name="T10" fmla="*/ 113 w 177"/>
                <a:gd name="T11" fmla="*/ 48 h 112"/>
                <a:gd name="T12" fmla="*/ 107 w 177"/>
                <a:gd name="T13" fmla="*/ 19 h 112"/>
                <a:gd name="T14" fmla="*/ 111 w 177"/>
                <a:gd name="T15" fmla="*/ 6 h 112"/>
                <a:gd name="T16" fmla="*/ 139 w 177"/>
                <a:gd name="T17" fmla="*/ 3 h 112"/>
                <a:gd name="T18" fmla="*/ 155 w 177"/>
                <a:gd name="T19" fmla="*/ 3 h 112"/>
                <a:gd name="T20" fmla="*/ 166 w 177"/>
                <a:gd name="T21" fmla="*/ 15 h 112"/>
                <a:gd name="T22" fmla="*/ 168 w 177"/>
                <a:gd name="T23" fmla="*/ 34 h 112"/>
                <a:gd name="T24" fmla="*/ 173 w 177"/>
                <a:gd name="T25" fmla="*/ 85 h 112"/>
                <a:gd name="T26" fmla="*/ 176 w 177"/>
                <a:gd name="T27" fmla="*/ 111 h 112"/>
                <a:gd name="T28" fmla="*/ 173 w 177"/>
                <a:gd name="T29" fmla="*/ 91 h 112"/>
                <a:gd name="T30" fmla="*/ 174 w 177"/>
                <a:gd name="T31" fmla="*/ 43 h 112"/>
                <a:gd name="T32" fmla="*/ 175 w 177"/>
                <a:gd name="T33" fmla="*/ 20 h 112"/>
                <a:gd name="T34" fmla="*/ 151 w 177"/>
                <a:gd name="T35" fmla="*/ 5 h 112"/>
                <a:gd name="T36" fmla="*/ 127 w 177"/>
                <a:gd name="T37" fmla="*/ 2 h 112"/>
                <a:gd name="T38" fmla="*/ 109 w 177"/>
                <a:gd name="T39" fmla="*/ 15 h 112"/>
                <a:gd name="T40" fmla="*/ 111 w 177"/>
                <a:gd name="T41" fmla="*/ 34 h 112"/>
                <a:gd name="T42" fmla="*/ 110 w 177"/>
                <a:gd name="T43" fmla="*/ 46 h 112"/>
                <a:gd name="T44" fmla="*/ 101 w 177"/>
                <a:gd name="T45" fmla="*/ 47 h 112"/>
                <a:gd name="T46" fmla="*/ 41 w 177"/>
                <a:gd name="T47" fmla="*/ 45 h 112"/>
                <a:gd name="T48" fmla="*/ 6 w 177"/>
                <a:gd name="T49" fmla="*/ 48 h 112"/>
                <a:gd name="T50" fmla="*/ 3 w 177"/>
                <a:gd name="T51" fmla="*/ 62 h 112"/>
                <a:gd name="T52" fmla="*/ 4 w 177"/>
                <a:gd name="T53" fmla="*/ 95 h 112"/>
                <a:gd name="T54" fmla="*/ 3 w 177"/>
                <a:gd name="T55" fmla="*/ 74 h 112"/>
                <a:gd name="T56" fmla="*/ 4 w 177"/>
                <a:gd name="T57" fmla="*/ 55 h 112"/>
                <a:gd name="T58" fmla="*/ 13 w 177"/>
                <a:gd name="T59" fmla="*/ 47 h 112"/>
                <a:gd name="T60" fmla="*/ 43 w 177"/>
                <a:gd name="T61" fmla="*/ 47 h 112"/>
                <a:gd name="T62" fmla="*/ 108 w 177"/>
                <a:gd name="T63" fmla="*/ 49 h 112"/>
                <a:gd name="T64" fmla="*/ 112 w 177"/>
                <a:gd name="T65" fmla="*/ 36 h 112"/>
                <a:gd name="T66" fmla="*/ 111 w 177"/>
                <a:gd name="T67" fmla="*/ 17 h 112"/>
                <a:gd name="T68" fmla="*/ 120 w 177"/>
                <a:gd name="T69" fmla="*/ 2 h 112"/>
                <a:gd name="T70" fmla="*/ 141 w 177"/>
                <a:gd name="T71" fmla="*/ 5 h 112"/>
                <a:gd name="T72" fmla="*/ 169 w 177"/>
                <a:gd name="T73" fmla="*/ 12 h 112"/>
                <a:gd name="T74" fmla="*/ 172 w 177"/>
                <a:gd name="T75" fmla="*/ 51 h 112"/>
                <a:gd name="T76" fmla="*/ 172 w 177"/>
                <a:gd name="T77" fmla="*/ 96 h 112"/>
                <a:gd name="T78" fmla="*/ 177 w 177"/>
                <a:gd name="T79" fmla="*/ 111 h 112"/>
                <a:gd name="T80" fmla="*/ 172 w 177"/>
                <a:gd name="T81" fmla="*/ 63 h 112"/>
                <a:gd name="T82" fmla="*/ 162 w 177"/>
                <a:gd name="T83" fmla="*/ 4 h 112"/>
                <a:gd name="T84" fmla="*/ 116 w 177"/>
                <a:gd name="T85" fmla="*/ 3 h 112"/>
                <a:gd name="T86" fmla="*/ 105 w 177"/>
                <a:gd name="T87" fmla="*/ 15 h 112"/>
                <a:gd name="T88" fmla="*/ 113 w 177"/>
                <a:gd name="T89" fmla="*/ 40 h 112"/>
                <a:gd name="T90" fmla="*/ 104 w 177"/>
                <a:gd name="T91" fmla="*/ 47 h 112"/>
                <a:gd name="T92" fmla="*/ 51 w 177"/>
                <a:gd name="T93" fmla="*/ 48 h 112"/>
                <a:gd name="T94" fmla="*/ 9 w 177"/>
                <a:gd name="T95" fmla="*/ 51 h 112"/>
                <a:gd name="T96" fmla="*/ 3 w 177"/>
                <a:gd name="T97" fmla="*/ 62 h 112"/>
                <a:gd name="T98" fmla="*/ 1 w 177"/>
                <a:gd name="T99" fmla="*/ 10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7" h="112">
                  <a:moveTo>
                    <a:pt x="2" y="105"/>
                  </a:moveTo>
                  <a:cubicBezTo>
                    <a:pt x="4" y="98"/>
                    <a:pt x="3" y="91"/>
                    <a:pt x="2" y="84"/>
                  </a:cubicBezTo>
                  <a:cubicBezTo>
                    <a:pt x="1" y="77"/>
                    <a:pt x="2" y="69"/>
                    <a:pt x="4" y="62"/>
                  </a:cubicBezTo>
                  <a:cubicBezTo>
                    <a:pt x="5" y="59"/>
                    <a:pt x="6" y="55"/>
                    <a:pt x="9" y="53"/>
                  </a:cubicBezTo>
                  <a:cubicBezTo>
                    <a:pt x="11" y="51"/>
                    <a:pt x="14" y="50"/>
                    <a:pt x="16" y="49"/>
                  </a:cubicBezTo>
                  <a:cubicBezTo>
                    <a:pt x="20" y="49"/>
                    <a:pt x="23" y="49"/>
                    <a:pt x="26" y="49"/>
                  </a:cubicBezTo>
                  <a:cubicBezTo>
                    <a:pt x="30" y="49"/>
                    <a:pt x="34" y="49"/>
                    <a:pt x="38" y="49"/>
                  </a:cubicBezTo>
                  <a:cubicBezTo>
                    <a:pt x="48" y="49"/>
                    <a:pt x="57" y="50"/>
                    <a:pt x="66" y="50"/>
                  </a:cubicBezTo>
                  <a:cubicBezTo>
                    <a:pt x="75" y="50"/>
                    <a:pt x="84" y="48"/>
                    <a:pt x="93" y="48"/>
                  </a:cubicBezTo>
                  <a:cubicBezTo>
                    <a:pt x="95" y="48"/>
                    <a:pt x="97" y="48"/>
                    <a:pt x="99" y="48"/>
                  </a:cubicBezTo>
                  <a:cubicBezTo>
                    <a:pt x="101" y="48"/>
                    <a:pt x="103" y="48"/>
                    <a:pt x="105" y="48"/>
                  </a:cubicBezTo>
                  <a:cubicBezTo>
                    <a:pt x="107" y="49"/>
                    <a:pt x="111" y="49"/>
                    <a:pt x="113" y="48"/>
                  </a:cubicBezTo>
                  <a:cubicBezTo>
                    <a:pt x="117" y="45"/>
                    <a:pt x="115" y="39"/>
                    <a:pt x="114" y="36"/>
                  </a:cubicBezTo>
                  <a:cubicBezTo>
                    <a:pt x="112" y="30"/>
                    <a:pt x="109" y="25"/>
                    <a:pt x="107" y="19"/>
                  </a:cubicBezTo>
                  <a:cubicBezTo>
                    <a:pt x="106" y="16"/>
                    <a:pt x="106" y="13"/>
                    <a:pt x="107" y="10"/>
                  </a:cubicBezTo>
                  <a:cubicBezTo>
                    <a:pt x="108" y="8"/>
                    <a:pt x="109" y="7"/>
                    <a:pt x="111" y="6"/>
                  </a:cubicBezTo>
                  <a:cubicBezTo>
                    <a:pt x="115" y="4"/>
                    <a:pt x="120" y="3"/>
                    <a:pt x="125" y="3"/>
                  </a:cubicBezTo>
                  <a:cubicBezTo>
                    <a:pt x="130" y="2"/>
                    <a:pt x="135" y="2"/>
                    <a:pt x="139" y="3"/>
                  </a:cubicBezTo>
                  <a:cubicBezTo>
                    <a:pt x="142" y="3"/>
                    <a:pt x="143" y="3"/>
                    <a:pt x="145" y="3"/>
                  </a:cubicBezTo>
                  <a:cubicBezTo>
                    <a:pt x="148" y="3"/>
                    <a:pt x="152" y="3"/>
                    <a:pt x="155" y="3"/>
                  </a:cubicBezTo>
                  <a:cubicBezTo>
                    <a:pt x="158" y="4"/>
                    <a:pt x="161" y="5"/>
                    <a:pt x="163" y="7"/>
                  </a:cubicBezTo>
                  <a:cubicBezTo>
                    <a:pt x="165" y="9"/>
                    <a:pt x="166" y="12"/>
                    <a:pt x="166" y="15"/>
                  </a:cubicBezTo>
                  <a:cubicBezTo>
                    <a:pt x="167" y="18"/>
                    <a:pt x="167" y="20"/>
                    <a:pt x="167" y="23"/>
                  </a:cubicBezTo>
                  <a:cubicBezTo>
                    <a:pt x="168" y="27"/>
                    <a:pt x="168" y="31"/>
                    <a:pt x="168" y="34"/>
                  </a:cubicBezTo>
                  <a:cubicBezTo>
                    <a:pt x="169" y="42"/>
                    <a:pt x="169" y="50"/>
                    <a:pt x="170" y="59"/>
                  </a:cubicBezTo>
                  <a:cubicBezTo>
                    <a:pt x="170" y="67"/>
                    <a:pt x="171" y="76"/>
                    <a:pt x="173" y="85"/>
                  </a:cubicBezTo>
                  <a:cubicBezTo>
                    <a:pt x="174" y="94"/>
                    <a:pt x="176" y="102"/>
                    <a:pt x="175" y="111"/>
                  </a:cubicBezTo>
                  <a:cubicBezTo>
                    <a:pt x="176" y="111"/>
                    <a:pt x="176" y="111"/>
                    <a:pt x="176" y="111"/>
                  </a:cubicBezTo>
                  <a:cubicBezTo>
                    <a:pt x="175" y="108"/>
                    <a:pt x="175" y="104"/>
                    <a:pt x="174" y="101"/>
                  </a:cubicBezTo>
                  <a:cubicBezTo>
                    <a:pt x="174" y="98"/>
                    <a:pt x="173" y="94"/>
                    <a:pt x="173" y="91"/>
                  </a:cubicBezTo>
                  <a:cubicBezTo>
                    <a:pt x="172" y="83"/>
                    <a:pt x="172" y="75"/>
                    <a:pt x="172" y="67"/>
                  </a:cubicBezTo>
                  <a:cubicBezTo>
                    <a:pt x="173" y="59"/>
                    <a:pt x="174" y="51"/>
                    <a:pt x="174" y="43"/>
                  </a:cubicBezTo>
                  <a:cubicBezTo>
                    <a:pt x="175" y="39"/>
                    <a:pt x="175" y="35"/>
                    <a:pt x="175" y="31"/>
                  </a:cubicBezTo>
                  <a:cubicBezTo>
                    <a:pt x="175" y="27"/>
                    <a:pt x="176" y="24"/>
                    <a:pt x="175" y="20"/>
                  </a:cubicBezTo>
                  <a:cubicBezTo>
                    <a:pt x="175" y="16"/>
                    <a:pt x="172" y="12"/>
                    <a:pt x="168" y="9"/>
                  </a:cubicBezTo>
                  <a:cubicBezTo>
                    <a:pt x="163" y="6"/>
                    <a:pt x="157" y="6"/>
                    <a:pt x="151" y="5"/>
                  </a:cubicBezTo>
                  <a:cubicBezTo>
                    <a:pt x="146" y="4"/>
                    <a:pt x="142" y="4"/>
                    <a:pt x="138" y="3"/>
                  </a:cubicBezTo>
                  <a:cubicBezTo>
                    <a:pt x="134" y="3"/>
                    <a:pt x="131" y="2"/>
                    <a:pt x="127" y="2"/>
                  </a:cubicBezTo>
                  <a:cubicBezTo>
                    <a:pt x="122" y="1"/>
                    <a:pt x="116" y="0"/>
                    <a:pt x="112" y="4"/>
                  </a:cubicBezTo>
                  <a:cubicBezTo>
                    <a:pt x="110" y="7"/>
                    <a:pt x="110" y="12"/>
                    <a:pt x="109" y="15"/>
                  </a:cubicBezTo>
                  <a:cubicBezTo>
                    <a:pt x="109" y="20"/>
                    <a:pt x="110" y="24"/>
                    <a:pt x="110" y="29"/>
                  </a:cubicBezTo>
                  <a:cubicBezTo>
                    <a:pt x="110" y="31"/>
                    <a:pt x="110" y="32"/>
                    <a:pt x="111" y="34"/>
                  </a:cubicBezTo>
                  <a:cubicBezTo>
                    <a:pt x="111" y="37"/>
                    <a:pt x="111" y="40"/>
                    <a:pt x="111" y="43"/>
                  </a:cubicBezTo>
                  <a:cubicBezTo>
                    <a:pt x="111" y="44"/>
                    <a:pt x="111" y="45"/>
                    <a:pt x="110" y="46"/>
                  </a:cubicBezTo>
                  <a:cubicBezTo>
                    <a:pt x="109" y="48"/>
                    <a:pt x="107" y="48"/>
                    <a:pt x="106" y="48"/>
                  </a:cubicBezTo>
                  <a:cubicBezTo>
                    <a:pt x="104" y="48"/>
                    <a:pt x="102" y="48"/>
                    <a:pt x="101" y="47"/>
                  </a:cubicBezTo>
                  <a:cubicBezTo>
                    <a:pt x="98" y="47"/>
                    <a:pt x="96" y="47"/>
                    <a:pt x="94" y="47"/>
                  </a:cubicBezTo>
                  <a:cubicBezTo>
                    <a:pt x="76" y="46"/>
                    <a:pt x="58" y="47"/>
                    <a:pt x="41" y="45"/>
                  </a:cubicBezTo>
                  <a:cubicBezTo>
                    <a:pt x="33" y="45"/>
                    <a:pt x="25" y="44"/>
                    <a:pt x="17" y="45"/>
                  </a:cubicBezTo>
                  <a:cubicBezTo>
                    <a:pt x="13" y="45"/>
                    <a:pt x="9" y="46"/>
                    <a:pt x="6" y="48"/>
                  </a:cubicBezTo>
                  <a:cubicBezTo>
                    <a:pt x="4" y="49"/>
                    <a:pt x="3" y="51"/>
                    <a:pt x="3" y="53"/>
                  </a:cubicBezTo>
                  <a:cubicBezTo>
                    <a:pt x="2" y="56"/>
                    <a:pt x="3" y="59"/>
                    <a:pt x="3" y="62"/>
                  </a:cubicBezTo>
                  <a:cubicBezTo>
                    <a:pt x="2" y="66"/>
                    <a:pt x="2" y="70"/>
                    <a:pt x="2" y="73"/>
                  </a:cubicBezTo>
                  <a:cubicBezTo>
                    <a:pt x="1" y="80"/>
                    <a:pt x="1" y="88"/>
                    <a:pt x="4" y="95"/>
                  </a:cubicBezTo>
                  <a:cubicBezTo>
                    <a:pt x="4" y="95"/>
                    <a:pt x="6" y="95"/>
                    <a:pt x="5" y="94"/>
                  </a:cubicBezTo>
                  <a:cubicBezTo>
                    <a:pt x="3" y="88"/>
                    <a:pt x="3" y="81"/>
                    <a:pt x="3" y="74"/>
                  </a:cubicBezTo>
                  <a:cubicBezTo>
                    <a:pt x="3" y="71"/>
                    <a:pt x="4" y="67"/>
                    <a:pt x="4" y="64"/>
                  </a:cubicBezTo>
                  <a:cubicBezTo>
                    <a:pt x="4" y="61"/>
                    <a:pt x="4" y="58"/>
                    <a:pt x="4" y="55"/>
                  </a:cubicBezTo>
                  <a:cubicBezTo>
                    <a:pt x="4" y="53"/>
                    <a:pt x="5" y="50"/>
                    <a:pt x="8" y="48"/>
                  </a:cubicBezTo>
                  <a:cubicBezTo>
                    <a:pt x="9" y="48"/>
                    <a:pt x="11" y="47"/>
                    <a:pt x="13" y="47"/>
                  </a:cubicBezTo>
                  <a:cubicBezTo>
                    <a:pt x="15" y="47"/>
                    <a:pt x="17" y="46"/>
                    <a:pt x="19" y="46"/>
                  </a:cubicBezTo>
                  <a:cubicBezTo>
                    <a:pt x="27" y="45"/>
                    <a:pt x="35" y="46"/>
                    <a:pt x="43" y="47"/>
                  </a:cubicBezTo>
                  <a:cubicBezTo>
                    <a:pt x="61" y="48"/>
                    <a:pt x="79" y="47"/>
                    <a:pt x="97" y="48"/>
                  </a:cubicBezTo>
                  <a:cubicBezTo>
                    <a:pt x="100" y="49"/>
                    <a:pt x="104" y="49"/>
                    <a:pt x="108" y="49"/>
                  </a:cubicBezTo>
                  <a:cubicBezTo>
                    <a:pt x="110" y="48"/>
                    <a:pt x="112" y="47"/>
                    <a:pt x="112" y="44"/>
                  </a:cubicBezTo>
                  <a:cubicBezTo>
                    <a:pt x="113" y="41"/>
                    <a:pt x="112" y="39"/>
                    <a:pt x="112" y="36"/>
                  </a:cubicBezTo>
                  <a:cubicBezTo>
                    <a:pt x="112" y="34"/>
                    <a:pt x="112" y="32"/>
                    <a:pt x="112" y="30"/>
                  </a:cubicBezTo>
                  <a:cubicBezTo>
                    <a:pt x="112" y="26"/>
                    <a:pt x="111" y="22"/>
                    <a:pt x="111" y="17"/>
                  </a:cubicBezTo>
                  <a:cubicBezTo>
                    <a:pt x="111" y="13"/>
                    <a:pt x="111" y="8"/>
                    <a:pt x="113" y="5"/>
                  </a:cubicBezTo>
                  <a:cubicBezTo>
                    <a:pt x="115" y="3"/>
                    <a:pt x="117" y="2"/>
                    <a:pt x="120" y="2"/>
                  </a:cubicBezTo>
                  <a:cubicBezTo>
                    <a:pt x="123" y="2"/>
                    <a:pt x="126" y="3"/>
                    <a:pt x="130" y="4"/>
                  </a:cubicBezTo>
                  <a:cubicBezTo>
                    <a:pt x="133" y="4"/>
                    <a:pt x="137" y="5"/>
                    <a:pt x="141" y="5"/>
                  </a:cubicBezTo>
                  <a:cubicBezTo>
                    <a:pt x="145" y="5"/>
                    <a:pt x="150" y="6"/>
                    <a:pt x="154" y="7"/>
                  </a:cubicBezTo>
                  <a:cubicBezTo>
                    <a:pt x="160" y="8"/>
                    <a:pt x="166" y="9"/>
                    <a:pt x="169" y="12"/>
                  </a:cubicBezTo>
                  <a:cubicBezTo>
                    <a:pt x="174" y="16"/>
                    <a:pt x="174" y="22"/>
                    <a:pt x="174" y="27"/>
                  </a:cubicBezTo>
                  <a:cubicBezTo>
                    <a:pt x="174" y="35"/>
                    <a:pt x="173" y="44"/>
                    <a:pt x="172" y="51"/>
                  </a:cubicBezTo>
                  <a:cubicBezTo>
                    <a:pt x="171" y="60"/>
                    <a:pt x="171" y="68"/>
                    <a:pt x="171" y="76"/>
                  </a:cubicBezTo>
                  <a:cubicBezTo>
                    <a:pt x="171" y="82"/>
                    <a:pt x="171" y="89"/>
                    <a:pt x="172" y="96"/>
                  </a:cubicBezTo>
                  <a:cubicBezTo>
                    <a:pt x="173" y="101"/>
                    <a:pt x="173" y="107"/>
                    <a:pt x="175" y="111"/>
                  </a:cubicBezTo>
                  <a:cubicBezTo>
                    <a:pt x="176" y="112"/>
                    <a:pt x="177" y="112"/>
                    <a:pt x="177" y="111"/>
                  </a:cubicBezTo>
                  <a:cubicBezTo>
                    <a:pt x="177" y="103"/>
                    <a:pt x="176" y="95"/>
                    <a:pt x="175" y="88"/>
                  </a:cubicBezTo>
                  <a:cubicBezTo>
                    <a:pt x="173" y="80"/>
                    <a:pt x="172" y="71"/>
                    <a:pt x="172" y="63"/>
                  </a:cubicBezTo>
                  <a:cubicBezTo>
                    <a:pt x="170" y="48"/>
                    <a:pt x="170" y="33"/>
                    <a:pt x="168" y="18"/>
                  </a:cubicBezTo>
                  <a:cubicBezTo>
                    <a:pt x="168" y="14"/>
                    <a:pt x="167" y="8"/>
                    <a:pt x="162" y="4"/>
                  </a:cubicBezTo>
                  <a:cubicBezTo>
                    <a:pt x="157" y="1"/>
                    <a:pt x="150" y="2"/>
                    <a:pt x="144" y="2"/>
                  </a:cubicBezTo>
                  <a:cubicBezTo>
                    <a:pt x="135" y="1"/>
                    <a:pt x="125" y="1"/>
                    <a:pt x="116" y="3"/>
                  </a:cubicBezTo>
                  <a:cubicBezTo>
                    <a:pt x="112" y="4"/>
                    <a:pt x="108" y="5"/>
                    <a:pt x="106" y="8"/>
                  </a:cubicBezTo>
                  <a:cubicBezTo>
                    <a:pt x="105" y="11"/>
                    <a:pt x="105" y="13"/>
                    <a:pt x="105" y="15"/>
                  </a:cubicBezTo>
                  <a:cubicBezTo>
                    <a:pt x="105" y="19"/>
                    <a:pt x="106" y="22"/>
                    <a:pt x="107" y="25"/>
                  </a:cubicBezTo>
                  <a:cubicBezTo>
                    <a:pt x="110" y="30"/>
                    <a:pt x="112" y="35"/>
                    <a:pt x="113" y="40"/>
                  </a:cubicBezTo>
                  <a:cubicBezTo>
                    <a:pt x="114" y="42"/>
                    <a:pt x="114" y="45"/>
                    <a:pt x="113" y="46"/>
                  </a:cubicBezTo>
                  <a:cubicBezTo>
                    <a:pt x="111" y="48"/>
                    <a:pt x="106" y="47"/>
                    <a:pt x="104" y="47"/>
                  </a:cubicBezTo>
                  <a:cubicBezTo>
                    <a:pt x="95" y="46"/>
                    <a:pt x="87" y="47"/>
                    <a:pt x="78" y="48"/>
                  </a:cubicBezTo>
                  <a:cubicBezTo>
                    <a:pt x="69" y="49"/>
                    <a:pt x="60" y="49"/>
                    <a:pt x="51" y="48"/>
                  </a:cubicBezTo>
                  <a:cubicBezTo>
                    <a:pt x="42" y="48"/>
                    <a:pt x="33" y="48"/>
                    <a:pt x="25" y="48"/>
                  </a:cubicBezTo>
                  <a:cubicBezTo>
                    <a:pt x="19" y="48"/>
                    <a:pt x="13" y="48"/>
                    <a:pt x="9" y="51"/>
                  </a:cubicBezTo>
                  <a:cubicBezTo>
                    <a:pt x="7" y="52"/>
                    <a:pt x="6" y="53"/>
                    <a:pt x="6" y="55"/>
                  </a:cubicBezTo>
                  <a:cubicBezTo>
                    <a:pt x="4" y="57"/>
                    <a:pt x="4" y="60"/>
                    <a:pt x="3" y="62"/>
                  </a:cubicBezTo>
                  <a:cubicBezTo>
                    <a:pt x="1" y="67"/>
                    <a:pt x="1" y="71"/>
                    <a:pt x="0" y="76"/>
                  </a:cubicBezTo>
                  <a:cubicBezTo>
                    <a:pt x="0" y="86"/>
                    <a:pt x="3" y="95"/>
                    <a:pt x="1" y="105"/>
                  </a:cubicBezTo>
                  <a:cubicBezTo>
                    <a:pt x="0" y="106"/>
                    <a:pt x="2" y="106"/>
                    <a:pt x="2" y="10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8" name="Freeform 692"/>
            <p:cNvSpPr/>
            <p:nvPr/>
          </p:nvSpPr>
          <p:spPr bwMode="auto">
            <a:xfrm>
              <a:off x="855" y="2642"/>
              <a:ext cx="28" cy="25"/>
            </a:xfrm>
            <a:custGeom>
              <a:avLst/>
              <a:gdLst>
                <a:gd name="T0" fmla="*/ 1 w 22"/>
                <a:gd name="T1" fmla="*/ 7 h 19"/>
                <a:gd name="T2" fmla="*/ 0 w 22"/>
                <a:gd name="T3" fmla="*/ 15 h 19"/>
                <a:gd name="T4" fmla="*/ 2 w 22"/>
                <a:gd name="T5" fmla="*/ 15 h 19"/>
                <a:gd name="T6" fmla="*/ 1 w 22"/>
                <a:gd name="T7" fmla="*/ 8 h 19"/>
                <a:gd name="T8" fmla="*/ 5 w 22"/>
                <a:gd name="T9" fmla="*/ 3 h 19"/>
                <a:gd name="T10" fmla="*/ 12 w 22"/>
                <a:gd name="T11" fmla="*/ 2 h 19"/>
                <a:gd name="T12" fmla="*/ 18 w 22"/>
                <a:gd name="T13" fmla="*/ 4 h 19"/>
                <a:gd name="T14" fmla="*/ 19 w 22"/>
                <a:gd name="T15" fmla="*/ 11 h 19"/>
                <a:gd name="T16" fmla="*/ 16 w 22"/>
                <a:gd name="T17" fmla="*/ 16 h 19"/>
                <a:gd name="T18" fmla="*/ 9 w 22"/>
                <a:gd name="T19" fmla="*/ 16 h 19"/>
                <a:gd name="T20" fmla="*/ 1 w 22"/>
                <a:gd name="T21" fmla="*/ 17 h 19"/>
                <a:gd name="T22" fmla="*/ 2 w 22"/>
                <a:gd name="T23" fmla="*/ 18 h 19"/>
                <a:gd name="T24" fmla="*/ 17 w 22"/>
                <a:gd name="T25" fmla="*/ 16 h 19"/>
                <a:gd name="T26" fmla="*/ 19 w 22"/>
                <a:gd name="T27" fmla="*/ 4 h 19"/>
                <a:gd name="T28" fmla="*/ 15 w 22"/>
                <a:gd name="T29" fmla="*/ 1 h 19"/>
                <a:gd name="T30" fmla="*/ 7 w 22"/>
                <a:gd name="T31" fmla="*/ 1 h 19"/>
                <a:gd name="T32" fmla="*/ 1 w 22"/>
                <a:gd name="T33" fmla="*/ 4 h 19"/>
                <a:gd name="T34" fmla="*/ 0 w 22"/>
                <a:gd name="T35" fmla="*/ 11 h 19"/>
                <a:gd name="T36" fmla="*/ 0 w 22"/>
                <a:gd name="T37" fmla="*/ 15 h 19"/>
                <a:gd name="T38" fmla="*/ 2 w 22"/>
                <a:gd name="T39" fmla="*/ 15 h 19"/>
                <a:gd name="T40" fmla="*/ 2 w 22"/>
                <a:gd name="T41" fmla="*/ 7 h 19"/>
                <a:gd name="T42" fmla="*/ 1 w 22"/>
                <a:gd name="T43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19">
                  <a:moveTo>
                    <a:pt x="1" y="7"/>
                  </a:moveTo>
                  <a:cubicBezTo>
                    <a:pt x="1" y="9"/>
                    <a:pt x="1" y="12"/>
                    <a:pt x="0" y="15"/>
                  </a:cubicBezTo>
                  <a:cubicBezTo>
                    <a:pt x="1" y="15"/>
                    <a:pt x="1" y="15"/>
                    <a:pt x="2" y="15"/>
                  </a:cubicBezTo>
                  <a:cubicBezTo>
                    <a:pt x="1" y="13"/>
                    <a:pt x="1" y="10"/>
                    <a:pt x="1" y="8"/>
                  </a:cubicBezTo>
                  <a:cubicBezTo>
                    <a:pt x="2" y="6"/>
                    <a:pt x="2" y="4"/>
                    <a:pt x="5" y="3"/>
                  </a:cubicBezTo>
                  <a:cubicBezTo>
                    <a:pt x="7" y="2"/>
                    <a:pt x="10" y="2"/>
                    <a:pt x="12" y="2"/>
                  </a:cubicBezTo>
                  <a:cubicBezTo>
                    <a:pt x="15" y="2"/>
                    <a:pt x="17" y="2"/>
                    <a:pt x="18" y="4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9" y="13"/>
                    <a:pt x="18" y="15"/>
                    <a:pt x="16" y="16"/>
                  </a:cubicBezTo>
                  <a:cubicBezTo>
                    <a:pt x="14" y="16"/>
                    <a:pt x="11" y="16"/>
                    <a:pt x="9" y="16"/>
                  </a:cubicBezTo>
                  <a:cubicBezTo>
                    <a:pt x="6" y="16"/>
                    <a:pt x="4" y="16"/>
                    <a:pt x="1" y="17"/>
                  </a:cubicBezTo>
                  <a:cubicBezTo>
                    <a:pt x="0" y="17"/>
                    <a:pt x="1" y="18"/>
                    <a:pt x="2" y="18"/>
                  </a:cubicBezTo>
                  <a:cubicBezTo>
                    <a:pt x="7" y="17"/>
                    <a:pt x="13" y="19"/>
                    <a:pt x="17" y="16"/>
                  </a:cubicBezTo>
                  <a:cubicBezTo>
                    <a:pt x="22" y="14"/>
                    <a:pt x="21" y="8"/>
                    <a:pt x="19" y="4"/>
                  </a:cubicBezTo>
                  <a:cubicBezTo>
                    <a:pt x="18" y="3"/>
                    <a:pt x="17" y="1"/>
                    <a:pt x="15" y="1"/>
                  </a:cubicBezTo>
                  <a:cubicBezTo>
                    <a:pt x="12" y="0"/>
                    <a:pt x="10" y="1"/>
                    <a:pt x="7" y="1"/>
                  </a:cubicBezTo>
                  <a:cubicBezTo>
                    <a:pt x="5" y="1"/>
                    <a:pt x="3" y="2"/>
                    <a:pt x="1" y="4"/>
                  </a:cubicBezTo>
                  <a:cubicBezTo>
                    <a:pt x="0" y="6"/>
                    <a:pt x="0" y="9"/>
                    <a:pt x="0" y="11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16"/>
                    <a:pt x="2" y="16"/>
                    <a:pt x="2" y="15"/>
                  </a:cubicBezTo>
                  <a:cubicBezTo>
                    <a:pt x="3" y="12"/>
                    <a:pt x="2" y="9"/>
                    <a:pt x="2" y="7"/>
                  </a:cubicBezTo>
                  <a:cubicBezTo>
                    <a:pt x="2" y="6"/>
                    <a:pt x="0" y="6"/>
                    <a:pt x="1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9" name="Freeform 693"/>
            <p:cNvSpPr/>
            <p:nvPr/>
          </p:nvSpPr>
          <p:spPr bwMode="auto">
            <a:xfrm>
              <a:off x="898" y="2647"/>
              <a:ext cx="34" cy="16"/>
            </a:xfrm>
            <a:custGeom>
              <a:avLst/>
              <a:gdLst>
                <a:gd name="T0" fmla="*/ 0 w 27"/>
                <a:gd name="T1" fmla="*/ 4 h 12"/>
                <a:gd name="T2" fmla="*/ 1 w 27"/>
                <a:gd name="T3" fmla="*/ 9 h 12"/>
                <a:gd name="T4" fmla="*/ 4 w 27"/>
                <a:gd name="T5" fmla="*/ 11 h 12"/>
                <a:gd name="T6" fmla="*/ 12 w 27"/>
                <a:gd name="T7" fmla="*/ 11 h 12"/>
                <a:gd name="T8" fmla="*/ 26 w 27"/>
                <a:gd name="T9" fmla="*/ 10 h 12"/>
                <a:gd name="T10" fmla="*/ 27 w 27"/>
                <a:gd name="T11" fmla="*/ 9 h 12"/>
                <a:gd name="T12" fmla="*/ 8 w 27"/>
                <a:gd name="T13" fmla="*/ 2 h 12"/>
                <a:gd name="T14" fmla="*/ 8 w 27"/>
                <a:gd name="T15" fmla="*/ 3 h 12"/>
                <a:gd name="T16" fmla="*/ 19 w 27"/>
                <a:gd name="T17" fmla="*/ 2 h 12"/>
                <a:gd name="T18" fmla="*/ 24 w 27"/>
                <a:gd name="T19" fmla="*/ 4 h 12"/>
                <a:gd name="T20" fmla="*/ 25 w 27"/>
                <a:gd name="T21" fmla="*/ 9 h 12"/>
                <a:gd name="T22" fmla="*/ 26 w 27"/>
                <a:gd name="T23" fmla="*/ 9 h 12"/>
                <a:gd name="T24" fmla="*/ 14 w 27"/>
                <a:gd name="T25" fmla="*/ 9 h 12"/>
                <a:gd name="T26" fmla="*/ 5 w 27"/>
                <a:gd name="T27" fmla="*/ 10 h 12"/>
                <a:gd name="T28" fmla="*/ 2 w 27"/>
                <a:gd name="T29" fmla="*/ 9 h 12"/>
                <a:gd name="T30" fmla="*/ 2 w 27"/>
                <a:gd name="T31" fmla="*/ 3 h 12"/>
                <a:gd name="T32" fmla="*/ 0 w 27"/>
                <a:gd name="T3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12">
                  <a:moveTo>
                    <a:pt x="0" y="4"/>
                  </a:moveTo>
                  <a:cubicBezTo>
                    <a:pt x="0" y="5"/>
                    <a:pt x="0" y="7"/>
                    <a:pt x="1" y="9"/>
                  </a:cubicBezTo>
                  <a:cubicBezTo>
                    <a:pt x="2" y="11"/>
                    <a:pt x="2" y="11"/>
                    <a:pt x="4" y="11"/>
                  </a:cubicBezTo>
                  <a:cubicBezTo>
                    <a:pt x="6" y="12"/>
                    <a:pt x="9" y="11"/>
                    <a:pt x="12" y="11"/>
                  </a:cubicBezTo>
                  <a:cubicBezTo>
                    <a:pt x="17" y="11"/>
                    <a:pt x="21" y="10"/>
                    <a:pt x="26" y="10"/>
                  </a:cubicBezTo>
                  <a:cubicBezTo>
                    <a:pt x="26" y="10"/>
                    <a:pt x="27" y="9"/>
                    <a:pt x="27" y="9"/>
                  </a:cubicBezTo>
                  <a:cubicBezTo>
                    <a:pt x="27" y="0"/>
                    <a:pt x="15" y="0"/>
                    <a:pt x="8" y="2"/>
                  </a:cubicBezTo>
                  <a:cubicBezTo>
                    <a:pt x="7" y="2"/>
                    <a:pt x="7" y="3"/>
                    <a:pt x="8" y="3"/>
                  </a:cubicBezTo>
                  <a:cubicBezTo>
                    <a:pt x="11" y="2"/>
                    <a:pt x="15" y="2"/>
                    <a:pt x="19" y="2"/>
                  </a:cubicBezTo>
                  <a:cubicBezTo>
                    <a:pt x="21" y="2"/>
                    <a:pt x="22" y="3"/>
                    <a:pt x="24" y="4"/>
                  </a:cubicBezTo>
                  <a:cubicBezTo>
                    <a:pt x="25" y="5"/>
                    <a:pt x="25" y="7"/>
                    <a:pt x="25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2" y="9"/>
                    <a:pt x="18" y="9"/>
                    <a:pt x="14" y="9"/>
                  </a:cubicBezTo>
                  <a:cubicBezTo>
                    <a:pt x="11" y="10"/>
                    <a:pt x="8" y="10"/>
                    <a:pt x="5" y="10"/>
                  </a:cubicBezTo>
                  <a:cubicBezTo>
                    <a:pt x="4" y="10"/>
                    <a:pt x="3" y="10"/>
                    <a:pt x="2" y="9"/>
                  </a:cubicBezTo>
                  <a:cubicBezTo>
                    <a:pt x="2" y="7"/>
                    <a:pt x="2" y="5"/>
                    <a:pt x="2" y="3"/>
                  </a:cubicBezTo>
                  <a:cubicBezTo>
                    <a:pt x="1" y="2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0" name="Freeform 694"/>
            <p:cNvSpPr/>
            <p:nvPr/>
          </p:nvSpPr>
          <p:spPr bwMode="auto">
            <a:xfrm>
              <a:off x="695" y="2563"/>
              <a:ext cx="57" cy="31"/>
            </a:xfrm>
            <a:custGeom>
              <a:avLst/>
              <a:gdLst>
                <a:gd name="T0" fmla="*/ 17 w 44"/>
                <a:gd name="T1" fmla="*/ 5 h 24"/>
                <a:gd name="T2" fmla="*/ 3 w 44"/>
                <a:gd name="T3" fmla="*/ 18 h 24"/>
                <a:gd name="T4" fmla="*/ 4 w 44"/>
                <a:gd name="T5" fmla="*/ 19 h 24"/>
                <a:gd name="T6" fmla="*/ 11 w 44"/>
                <a:gd name="T7" fmla="*/ 11 h 24"/>
                <a:gd name="T8" fmla="*/ 20 w 44"/>
                <a:gd name="T9" fmla="*/ 3 h 24"/>
                <a:gd name="T10" fmla="*/ 24 w 44"/>
                <a:gd name="T11" fmla="*/ 3 h 24"/>
                <a:gd name="T12" fmla="*/ 30 w 44"/>
                <a:gd name="T13" fmla="*/ 8 h 24"/>
                <a:gd name="T14" fmla="*/ 35 w 44"/>
                <a:gd name="T15" fmla="*/ 13 h 24"/>
                <a:gd name="T16" fmla="*/ 43 w 44"/>
                <a:gd name="T17" fmla="*/ 20 h 24"/>
                <a:gd name="T18" fmla="*/ 43 w 44"/>
                <a:gd name="T19" fmla="*/ 19 h 24"/>
                <a:gd name="T20" fmla="*/ 35 w 44"/>
                <a:gd name="T21" fmla="*/ 21 h 24"/>
                <a:gd name="T22" fmla="*/ 26 w 44"/>
                <a:gd name="T23" fmla="*/ 22 h 24"/>
                <a:gd name="T24" fmla="*/ 1 w 44"/>
                <a:gd name="T25" fmla="*/ 22 h 24"/>
                <a:gd name="T26" fmla="*/ 2 w 44"/>
                <a:gd name="T27" fmla="*/ 23 h 24"/>
                <a:gd name="T28" fmla="*/ 14 w 44"/>
                <a:gd name="T29" fmla="*/ 23 h 24"/>
                <a:gd name="T30" fmla="*/ 27 w 44"/>
                <a:gd name="T31" fmla="*/ 23 h 24"/>
                <a:gd name="T32" fmla="*/ 36 w 44"/>
                <a:gd name="T33" fmla="*/ 22 h 24"/>
                <a:gd name="T34" fmla="*/ 44 w 44"/>
                <a:gd name="T35" fmla="*/ 20 h 24"/>
                <a:gd name="T36" fmla="*/ 44 w 44"/>
                <a:gd name="T37" fmla="*/ 19 h 24"/>
                <a:gd name="T38" fmla="*/ 36 w 44"/>
                <a:gd name="T39" fmla="*/ 12 h 24"/>
                <a:gd name="T40" fmla="*/ 30 w 44"/>
                <a:gd name="T41" fmla="*/ 7 h 24"/>
                <a:gd name="T42" fmla="*/ 20 w 44"/>
                <a:gd name="T43" fmla="*/ 2 h 24"/>
                <a:gd name="T44" fmla="*/ 16 w 44"/>
                <a:gd name="T45" fmla="*/ 5 h 24"/>
                <a:gd name="T46" fmla="*/ 11 w 44"/>
                <a:gd name="T47" fmla="*/ 9 h 24"/>
                <a:gd name="T48" fmla="*/ 3 w 44"/>
                <a:gd name="T49" fmla="*/ 18 h 24"/>
                <a:gd name="T50" fmla="*/ 4 w 44"/>
                <a:gd name="T51" fmla="*/ 19 h 24"/>
                <a:gd name="T52" fmla="*/ 18 w 44"/>
                <a:gd name="T53" fmla="*/ 6 h 24"/>
                <a:gd name="T54" fmla="*/ 17 w 44"/>
                <a:gd name="T55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4" h="24">
                  <a:moveTo>
                    <a:pt x="17" y="5"/>
                  </a:moveTo>
                  <a:cubicBezTo>
                    <a:pt x="13" y="10"/>
                    <a:pt x="8" y="14"/>
                    <a:pt x="3" y="18"/>
                  </a:cubicBezTo>
                  <a:cubicBezTo>
                    <a:pt x="3" y="19"/>
                    <a:pt x="3" y="19"/>
                    <a:pt x="4" y="19"/>
                  </a:cubicBezTo>
                  <a:cubicBezTo>
                    <a:pt x="7" y="17"/>
                    <a:pt x="9" y="14"/>
                    <a:pt x="11" y="11"/>
                  </a:cubicBezTo>
                  <a:cubicBezTo>
                    <a:pt x="14" y="8"/>
                    <a:pt x="17" y="5"/>
                    <a:pt x="20" y="3"/>
                  </a:cubicBezTo>
                  <a:cubicBezTo>
                    <a:pt x="22" y="2"/>
                    <a:pt x="23" y="2"/>
                    <a:pt x="24" y="3"/>
                  </a:cubicBezTo>
                  <a:cubicBezTo>
                    <a:pt x="26" y="5"/>
                    <a:pt x="28" y="7"/>
                    <a:pt x="30" y="8"/>
                  </a:cubicBezTo>
                  <a:cubicBezTo>
                    <a:pt x="31" y="11"/>
                    <a:pt x="33" y="12"/>
                    <a:pt x="35" y="13"/>
                  </a:cubicBezTo>
                  <a:cubicBezTo>
                    <a:pt x="38" y="15"/>
                    <a:pt x="41" y="17"/>
                    <a:pt x="43" y="20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1" y="20"/>
                    <a:pt x="38" y="21"/>
                    <a:pt x="35" y="21"/>
                  </a:cubicBezTo>
                  <a:cubicBezTo>
                    <a:pt x="32" y="21"/>
                    <a:pt x="29" y="21"/>
                    <a:pt x="26" y="22"/>
                  </a:cubicBezTo>
                  <a:cubicBezTo>
                    <a:pt x="18" y="22"/>
                    <a:pt x="9" y="20"/>
                    <a:pt x="1" y="22"/>
                  </a:cubicBezTo>
                  <a:cubicBezTo>
                    <a:pt x="0" y="22"/>
                    <a:pt x="1" y="24"/>
                    <a:pt x="2" y="23"/>
                  </a:cubicBezTo>
                  <a:cubicBezTo>
                    <a:pt x="6" y="22"/>
                    <a:pt x="10" y="22"/>
                    <a:pt x="14" y="23"/>
                  </a:cubicBezTo>
                  <a:cubicBezTo>
                    <a:pt x="19" y="23"/>
                    <a:pt x="23" y="23"/>
                    <a:pt x="27" y="23"/>
                  </a:cubicBezTo>
                  <a:cubicBezTo>
                    <a:pt x="30" y="23"/>
                    <a:pt x="33" y="23"/>
                    <a:pt x="36" y="22"/>
                  </a:cubicBezTo>
                  <a:cubicBezTo>
                    <a:pt x="39" y="22"/>
                    <a:pt x="42" y="21"/>
                    <a:pt x="44" y="20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1" y="16"/>
                    <a:pt x="38" y="14"/>
                    <a:pt x="36" y="12"/>
                  </a:cubicBezTo>
                  <a:cubicBezTo>
                    <a:pt x="33" y="11"/>
                    <a:pt x="32" y="9"/>
                    <a:pt x="30" y="7"/>
                  </a:cubicBezTo>
                  <a:cubicBezTo>
                    <a:pt x="28" y="4"/>
                    <a:pt x="25" y="0"/>
                    <a:pt x="20" y="2"/>
                  </a:cubicBezTo>
                  <a:cubicBezTo>
                    <a:pt x="19" y="2"/>
                    <a:pt x="17" y="3"/>
                    <a:pt x="16" y="5"/>
                  </a:cubicBezTo>
                  <a:cubicBezTo>
                    <a:pt x="14" y="6"/>
                    <a:pt x="13" y="8"/>
                    <a:pt x="11" y="9"/>
                  </a:cubicBezTo>
                  <a:cubicBezTo>
                    <a:pt x="8" y="12"/>
                    <a:pt x="6" y="16"/>
                    <a:pt x="3" y="18"/>
                  </a:cubicBezTo>
                  <a:cubicBezTo>
                    <a:pt x="2" y="19"/>
                    <a:pt x="3" y="20"/>
                    <a:pt x="4" y="19"/>
                  </a:cubicBezTo>
                  <a:cubicBezTo>
                    <a:pt x="9" y="15"/>
                    <a:pt x="14" y="11"/>
                    <a:pt x="18" y="6"/>
                  </a:cubicBezTo>
                  <a:cubicBezTo>
                    <a:pt x="19" y="5"/>
                    <a:pt x="17" y="5"/>
                    <a:pt x="17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1" name="Freeform 695"/>
            <p:cNvSpPr/>
            <p:nvPr/>
          </p:nvSpPr>
          <p:spPr bwMode="auto">
            <a:xfrm>
              <a:off x="739" y="2607"/>
              <a:ext cx="41" cy="31"/>
            </a:xfrm>
            <a:custGeom>
              <a:avLst/>
              <a:gdLst>
                <a:gd name="T0" fmla="*/ 3 w 32"/>
                <a:gd name="T1" fmla="*/ 15 h 24"/>
                <a:gd name="T2" fmla="*/ 3 w 32"/>
                <a:gd name="T3" fmla="*/ 20 h 24"/>
                <a:gd name="T4" fmla="*/ 7 w 32"/>
                <a:gd name="T5" fmla="*/ 22 h 24"/>
                <a:gd name="T6" fmla="*/ 19 w 32"/>
                <a:gd name="T7" fmla="*/ 23 h 24"/>
                <a:gd name="T8" fmla="*/ 26 w 32"/>
                <a:gd name="T9" fmla="*/ 24 h 24"/>
                <a:gd name="T10" fmla="*/ 29 w 32"/>
                <a:gd name="T11" fmla="*/ 24 h 24"/>
                <a:gd name="T12" fmla="*/ 31 w 32"/>
                <a:gd name="T13" fmla="*/ 21 h 24"/>
                <a:gd name="T14" fmla="*/ 31 w 32"/>
                <a:gd name="T15" fmla="*/ 10 h 24"/>
                <a:gd name="T16" fmla="*/ 31 w 32"/>
                <a:gd name="T17" fmla="*/ 3 h 24"/>
                <a:gd name="T18" fmla="*/ 25 w 32"/>
                <a:gd name="T19" fmla="*/ 0 h 24"/>
                <a:gd name="T20" fmla="*/ 14 w 32"/>
                <a:gd name="T21" fmla="*/ 1 h 24"/>
                <a:gd name="T22" fmla="*/ 5 w 32"/>
                <a:gd name="T23" fmla="*/ 4 h 24"/>
                <a:gd name="T24" fmla="*/ 0 w 32"/>
                <a:gd name="T25" fmla="*/ 18 h 24"/>
                <a:gd name="T26" fmla="*/ 1 w 32"/>
                <a:gd name="T27" fmla="*/ 18 h 24"/>
                <a:gd name="T28" fmla="*/ 7 w 32"/>
                <a:gd name="T29" fmla="*/ 4 h 24"/>
                <a:gd name="T30" fmla="*/ 12 w 32"/>
                <a:gd name="T31" fmla="*/ 3 h 24"/>
                <a:gd name="T32" fmla="*/ 18 w 32"/>
                <a:gd name="T33" fmla="*/ 2 h 24"/>
                <a:gd name="T34" fmla="*/ 28 w 32"/>
                <a:gd name="T35" fmla="*/ 2 h 24"/>
                <a:gd name="T36" fmla="*/ 30 w 32"/>
                <a:gd name="T37" fmla="*/ 8 h 24"/>
                <a:gd name="T38" fmla="*/ 30 w 32"/>
                <a:gd name="T39" fmla="*/ 20 h 24"/>
                <a:gd name="T40" fmla="*/ 29 w 32"/>
                <a:gd name="T41" fmla="*/ 23 h 24"/>
                <a:gd name="T42" fmla="*/ 27 w 32"/>
                <a:gd name="T43" fmla="*/ 23 h 24"/>
                <a:gd name="T44" fmla="*/ 14 w 32"/>
                <a:gd name="T45" fmla="*/ 22 h 24"/>
                <a:gd name="T46" fmla="*/ 8 w 32"/>
                <a:gd name="T47" fmla="*/ 21 h 24"/>
                <a:gd name="T48" fmla="*/ 5 w 32"/>
                <a:gd name="T49" fmla="*/ 20 h 24"/>
                <a:gd name="T50" fmla="*/ 4 w 32"/>
                <a:gd name="T51" fmla="*/ 19 h 24"/>
                <a:gd name="T52" fmla="*/ 4 w 32"/>
                <a:gd name="T53" fmla="*/ 15 h 24"/>
                <a:gd name="T54" fmla="*/ 3 w 32"/>
                <a:gd name="T55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2" h="24">
                  <a:moveTo>
                    <a:pt x="3" y="15"/>
                  </a:moveTo>
                  <a:cubicBezTo>
                    <a:pt x="3" y="17"/>
                    <a:pt x="2" y="19"/>
                    <a:pt x="3" y="20"/>
                  </a:cubicBezTo>
                  <a:cubicBezTo>
                    <a:pt x="4" y="22"/>
                    <a:pt x="6" y="22"/>
                    <a:pt x="7" y="22"/>
                  </a:cubicBezTo>
                  <a:cubicBezTo>
                    <a:pt x="11" y="23"/>
                    <a:pt x="15" y="23"/>
                    <a:pt x="19" y="23"/>
                  </a:cubicBezTo>
                  <a:cubicBezTo>
                    <a:pt x="22" y="23"/>
                    <a:pt x="24" y="24"/>
                    <a:pt x="26" y="24"/>
                  </a:cubicBezTo>
                  <a:cubicBezTo>
                    <a:pt x="27" y="24"/>
                    <a:pt x="28" y="24"/>
                    <a:pt x="29" y="24"/>
                  </a:cubicBezTo>
                  <a:cubicBezTo>
                    <a:pt x="31" y="24"/>
                    <a:pt x="31" y="22"/>
                    <a:pt x="31" y="21"/>
                  </a:cubicBezTo>
                  <a:cubicBezTo>
                    <a:pt x="31" y="17"/>
                    <a:pt x="31" y="14"/>
                    <a:pt x="31" y="10"/>
                  </a:cubicBezTo>
                  <a:cubicBezTo>
                    <a:pt x="31" y="8"/>
                    <a:pt x="32" y="5"/>
                    <a:pt x="31" y="3"/>
                  </a:cubicBezTo>
                  <a:cubicBezTo>
                    <a:pt x="30" y="1"/>
                    <a:pt x="27" y="1"/>
                    <a:pt x="25" y="0"/>
                  </a:cubicBezTo>
                  <a:cubicBezTo>
                    <a:pt x="21" y="0"/>
                    <a:pt x="18" y="1"/>
                    <a:pt x="14" y="1"/>
                  </a:cubicBezTo>
                  <a:cubicBezTo>
                    <a:pt x="11" y="2"/>
                    <a:pt x="7" y="3"/>
                    <a:pt x="5" y="4"/>
                  </a:cubicBezTo>
                  <a:cubicBezTo>
                    <a:pt x="0" y="7"/>
                    <a:pt x="0" y="13"/>
                    <a:pt x="0" y="18"/>
                  </a:cubicBezTo>
                  <a:cubicBezTo>
                    <a:pt x="0" y="19"/>
                    <a:pt x="1" y="19"/>
                    <a:pt x="1" y="18"/>
                  </a:cubicBezTo>
                  <a:cubicBezTo>
                    <a:pt x="1" y="13"/>
                    <a:pt x="2" y="7"/>
                    <a:pt x="7" y="4"/>
                  </a:cubicBezTo>
                  <a:cubicBezTo>
                    <a:pt x="9" y="4"/>
                    <a:pt x="11" y="4"/>
                    <a:pt x="12" y="3"/>
                  </a:cubicBezTo>
                  <a:cubicBezTo>
                    <a:pt x="14" y="3"/>
                    <a:pt x="16" y="2"/>
                    <a:pt x="18" y="2"/>
                  </a:cubicBezTo>
                  <a:cubicBezTo>
                    <a:pt x="21" y="1"/>
                    <a:pt x="25" y="1"/>
                    <a:pt x="28" y="2"/>
                  </a:cubicBezTo>
                  <a:cubicBezTo>
                    <a:pt x="31" y="3"/>
                    <a:pt x="30" y="7"/>
                    <a:pt x="30" y="8"/>
                  </a:cubicBezTo>
                  <a:cubicBezTo>
                    <a:pt x="30" y="12"/>
                    <a:pt x="30" y="16"/>
                    <a:pt x="30" y="20"/>
                  </a:cubicBezTo>
                  <a:cubicBezTo>
                    <a:pt x="30" y="21"/>
                    <a:pt x="30" y="22"/>
                    <a:pt x="29" y="23"/>
                  </a:cubicBezTo>
                  <a:cubicBezTo>
                    <a:pt x="29" y="23"/>
                    <a:pt x="28" y="23"/>
                    <a:pt x="27" y="23"/>
                  </a:cubicBezTo>
                  <a:cubicBezTo>
                    <a:pt x="23" y="23"/>
                    <a:pt x="19" y="22"/>
                    <a:pt x="14" y="22"/>
                  </a:cubicBezTo>
                  <a:cubicBezTo>
                    <a:pt x="12" y="22"/>
                    <a:pt x="10" y="21"/>
                    <a:pt x="8" y="21"/>
                  </a:cubicBezTo>
                  <a:cubicBezTo>
                    <a:pt x="7" y="21"/>
                    <a:pt x="6" y="21"/>
                    <a:pt x="5" y="20"/>
                  </a:cubicBezTo>
                  <a:cubicBezTo>
                    <a:pt x="4" y="20"/>
                    <a:pt x="4" y="19"/>
                    <a:pt x="4" y="19"/>
                  </a:cubicBezTo>
                  <a:cubicBezTo>
                    <a:pt x="4" y="17"/>
                    <a:pt x="4" y="16"/>
                    <a:pt x="4" y="15"/>
                  </a:cubicBezTo>
                  <a:cubicBezTo>
                    <a:pt x="4" y="14"/>
                    <a:pt x="3" y="14"/>
                    <a:pt x="3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2" name="Freeform 696"/>
            <p:cNvSpPr/>
            <p:nvPr/>
          </p:nvSpPr>
          <p:spPr bwMode="auto">
            <a:xfrm>
              <a:off x="736" y="2644"/>
              <a:ext cx="40" cy="23"/>
            </a:xfrm>
            <a:custGeom>
              <a:avLst/>
              <a:gdLst>
                <a:gd name="T0" fmla="*/ 3 w 31"/>
                <a:gd name="T1" fmla="*/ 11 h 18"/>
                <a:gd name="T2" fmla="*/ 6 w 31"/>
                <a:gd name="T3" fmla="*/ 17 h 18"/>
                <a:gd name="T4" fmla="*/ 12 w 31"/>
                <a:gd name="T5" fmla="*/ 18 h 18"/>
                <a:gd name="T6" fmla="*/ 20 w 31"/>
                <a:gd name="T7" fmla="*/ 18 h 18"/>
                <a:gd name="T8" fmla="*/ 27 w 31"/>
                <a:gd name="T9" fmla="*/ 17 h 18"/>
                <a:gd name="T10" fmla="*/ 26 w 31"/>
                <a:gd name="T11" fmla="*/ 5 h 18"/>
                <a:gd name="T12" fmla="*/ 21 w 31"/>
                <a:gd name="T13" fmla="*/ 1 h 18"/>
                <a:gd name="T14" fmla="*/ 13 w 31"/>
                <a:gd name="T15" fmla="*/ 2 h 18"/>
                <a:gd name="T16" fmla="*/ 1 w 31"/>
                <a:gd name="T17" fmla="*/ 7 h 18"/>
                <a:gd name="T18" fmla="*/ 2 w 31"/>
                <a:gd name="T19" fmla="*/ 8 h 18"/>
                <a:gd name="T20" fmla="*/ 18 w 31"/>
                <a:gd name="T21" fmla="*/ 2 h 18"/>
                <a:gd name="T22" fmla="*/ 24 w 31"/>
                <a:gd name="T23" fmla="*/ 5 h 18"/>
                <a:gd name="T24" fmla="*/ 27 w 31"/>
                <a:gd name="T25" fmla="*/ 12 h 18"/>
                <a:gd name="T26" fmla="*/ 27 w 31"/>
                <a:gd name="T27" fmla="*/ 15 h 18"/>
                <a:gd name="T28" fmla="*/ 23 w 31"/>
                <a:gd name="T29" fmla="*/ 17 h 18"/>
                <a:gd name="T30" fmla="*/ 15 w 31"/>
                <a:gd name="T31" fmla="*/ 16 h 18"/>
                <a:gd name="T32" fmla="*/ 8 w 31"/>
                <a:gd name="T33" fmla="*/ 16 h 18"/>
                <a:gd name="T34" fmla="*/ 4 w 31"/>
                <a:gd name="T35" fmla="*/ 11 h 18"/>
                <a:gd name="T36" fmla="*/ 4 w 31"/>
                <a:gd name="T37" fmla="*/ 11 h 18"/>
                <a:gd name="T38" fmla="*/ 3 w 31"/>
                <a:gd name="T39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8">
                  <a:moveTo>
                    <a:pt x="3" y="11"/>
                  </a:moveTo>
                  <a:cubicBezTo>
                    <a:pt x="4" y="13"/>
                    <a:pt x="4" y="15"/>
                    <a:pt x="6" y="17"/>
                  </a:cubicBezTo>
                  <a:cubicBezTo>
                    <a:pt x="8" y="18"/>
                    <a:pt x="10" y="18"/>
                    <a:pt x="12" y="18"/>
                  </a:cubicBezTo>
                  <a:cubicBezTo>
                    <a:pt x="14" y="18"/>
                    <a:pt x="17" y="18"/>
                    <a:pt x="20" y="18"/>
                  </a:cubicBezTo>
                  <a:cubicBezTo>
                    <a:pt x="22" y="18"/>
                    <a:pt x="25" y="18"/>
                    <a:pt x="27" y="17"/>
                  </a:cubicBezTo>
                  <a:cubicBezTo>
                    <a:pt x="31" y="14"/>
                    <a:pt x="28" y="8"/>
                    <a:pt x="26" y="5"/>
                  </a:cubicBezTo>
                  <a:cubicBezTo>
                    <a:pt x="25" y="3"/>
                    <a:pt x="23" y="1"/>
                    <a:pt x="21" y="1"/>
                  </a:cubicBezTo>
                  <a:cubicBezTo>
                    <a:pt x="18" y="0"/>
                    <a:pt x="15" y="1"/>
                    <a:pt x="13" y="2"/>
                  </a:cubicBezTo>
                  <a:cubicBezTo>
                    <a:pt x="9" y="3"/>
                    <a:pt x="5" y="6"/>
                    <a:pt x="1" y="7"/>
                  </a:cubicBezTo>
                  <a:cubicBezTo>
                    <a:pt x="0" y="8"/>
                    <a:pt x="1" y="9"/>
                    <a:pt x="2" y="8"/>
                  </a:cubicBezTo>
                  <a:cubicBezTo>
                    <a:pt x="7" y="6"/>
                    <a:pt x="12" y="3"/>
                    <a:pt x="18" y="2"/>
                  </a:cubicBezTo>
                  <a:cubicBezTo>
                    <a:pt x="21" y="1"/>
                    <a:pt x="23" y="3"/>
                    <a:pt x="24" y="5"/>
                  </a:cubicBezTo>
                  <a:cubicBezTo>
                    <a:pt x="26" y="7"/>
                    <a:pt x="27" y="9"/>
                    <a:pt x="27" y="12"/>
                  </a:cubicBezTo>
                  <a:cubicBezTo>
                    <a:pt x="27" y="13"/>
                    <a:pt x="27" y="14"/>
                    <a:pt x="27" y="15"/>
                  </a:cubicBezTo>
                  <a:cubicBezTo>
                    <a:pt x="26" y="16"/>
                    <a:pt x="25" y="17"/>
                    <a:pt x="23" y="17"/>
                  </a:cubicBezTo>
                  <a:cubicBezTo>
                    <a:pt x="21" y="17"/>
                    <a:pt x="18" y="16"/>
                    <a:pt x="15" y="16"/>
                  </a:cubicBezTo>
                  <a:cubicBezTo>
                    <a:pt x="13" y="16"/>
                    <a:pt x="10" y="17"/>
                    <a:pt x="8" y="16"/>
                  </a:cubicBezTo>
                  <a:cubicBezTo>
                    <a:pt x="6" y="15"/>
                    <a:pt x="5" y="13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3" y="11"/>
                    <a:pt x="3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3" name="Freeform 697"/>
            <p:cNvSpPr/>
            <p:nvPr/>
          </p:nvSpPr>
          <p:spPr bwMode="auto">
            <a:xfrm>
              <a:off x="634" y="2681"/>
              <a:ext cx="18" cy="30"/>
            </a:xfrm>
            <a:custGeom>
              <a:avLst/>
              <a:gdLst>
                <a:gd name="T0" fmla="*/ 1 w 14"/>
                <a:gd name="T1" fmla="*/ 15 h 23"/>
                <a:gd name="T2" fmla="*/ 2 w 14"/>
                <a:gd name="T3" fmla="*/ 8 h 23"/>
                <a:gd name="T4" fmla="*/ 8 w 14"/>
                <a:gd name="T5" fmla="*/ 3 h 23"/>
                <a:gd name="T6" fmla="*/ 12 w 14"/>
                <a:gd name="T7" fmla="*/ 11 h 23"/>
                <a:gd name="T8" fmla="*/ 11 w 14"/>
                <a:gd name="T9" fmla="*/ 21 h 23"/>
                <a:gd name="T10" fmla="*/ 12 w 14"/>
                <a:gd name="T11" fmla="*/ 22 h 23"/>
                <a:gd name="T12" fmla="*/ 14 w 14"/>
                <a:gd name="T13" fmla="*/ 10 h 23"/>
                <a:gd name="T14" fmla="*/ 9 w 14"/>
                <a:gd name="T15" fmla="*/ 2 h 23"/>
                <a:gd name="T16" fmla="*/ 0 w 14"/>
                <a:gd name="T17" fmla="*/ 15 h 23"/>
                <a:gd name="T18" fmla="*/ 1 w 14"/>
                <a:gd name="T19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23">
                  <a:moveTo>
                    <a:pt x="1" y="15"/>
                  </a:moveTo>
                  <a:cubicBezTo>
                    <a:pt x="1" y="13"/>
                    <a:pt x="2" y="10"/>
                    <a:pt x="2" y="8"/>
                  </a:cubicBezTo>
                  <a:cubicBezTo>
                    <a:pt x="3" y="6"/>
                    <a:pt x="5" y="2"/>
                    <a:pt x="8" y="3"/>
                  </a:cubicBezTo>
                  <a:cubicBezTo>
                    <a:pt x="12" y="4"/>
                    <a:pt x="12" y="8"/>
                    <a:pt x="12" y="11"/>
                  </a:cubicBezTo>
                  <a:cubicBezTo>
                    <a:pt x="12" y="14"/>
                    <a:pt x="12" y="18"/>
                    <a:pt x="11" y="21"/>
                  </a:cubicBezTo>
                  <a:cubicBezTo>
                    <a:pt x="10" y="22"/>
                    <a:pt x="11" y="23"/>
                    <a:pt x="12" y="22"/>
                  </a:cubicBezTo>
                  <a:cubicBezTo>
                    <a:pt x="14" y="18"/>
                    <a:pt x="14" y="14"/>
                    <a:pt x="14" y="10"/>
                  </a:cubicBezTo>
                  <a:cubicBezTo>
                    <a:pt x="14" y="7"/>
                    <a:pt x="13" y="3"/>
                    <a:pt x="9" y="2"/>
                  </a:cubicBezTo>
                  <a:cubicBezTo>
                    <a:pt x="1" y="0"/>
                    <a:pt x="0" y="11"/>
                    <a:pt x="0" y="15"/>
                  </a:cubicBezTo>
                  <a:cubicBezTo>
                    <a:pt x="0" y="16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4" name="Freeform 698"/>
            <p:cNvSpPr/>
            <p:nvPr/>
          </p:nvSpPr>
          <p:spPr bwMode="auto">
            <a:xfrm>
              <a:off x="625" y="2638"/>
              <a:ext cx="44" cy="24"/>
            </a:xfrm>
            <a:custGeom>
              <a:avLst/>
              <a:gdLst>
                <a:gd name="T0" fmla="*/ 3 w 34"/>
                <a:gd name="T1" fmla="*/ 11 h 18"/>
                <a:gd name="T2" fmla="*/ 4 w 34"/>
                <a:gd name="T3" fmla="*/ 17 h 18"/>
                <a:gd name="T4" fmla="*/ 8 w 34"/>
                <a:gd name="T5" fmla="*/ 18 h 18"/>
                <a:gd name="T6" fmla="*/ 22 w 34"/>
                <a:gd name="T7" fmla="*/ 17 h 18"/>
                <a:gd name="T8" fmla="*/ 28 w 34"/>
                <a:gd name="T9" fmla="*/ 17 h 18"/>
                <a:gd name="T10" fmla="*/ 32 w 34"/>
                <a:gd name="T11" fmla="*/ 16 h 18"/>
                <a:gd name="T12" fmla="*/ 34 w 34"/>
                <a:gd name="T13" fmla="*/ 10 h 18"/>
                <a:gd name="T14" fmla="*/ 33 w 34"/>
                <a:gd name="T15" fmla="*/ 4 h 18"/>
                <a:gd name="T16" fmla="*/ 20 w 34"/>
                <a:gd name="T17" fmla="*/ 0 h 18"/>
                <a:gd name="T18" fmla="*/ 13 w 34"/>
                <a:gd name="T19" fmla="*/ 1 h 18"/>
                <a:gd name="T20" fmla="*/ 6 w 34"/>
                <a:gd name="T21" fmla="*/ 3 h 18"/>
                <a:gd name="T22" fmla="*/ 1 w 34"/>
                <a:gd name="T23" fmla="*/ 15 h 18"/>
                <a:gd name="T24" fmla="*/ 2 w 34"/>
                <a:gd name="T25" fmla="*/ 15 h 18"/>
                <a:gd name="T26" fmla="*/ 8 w 34"/>
                <a:gd name="T27" fmla="*/ 4 h 18"/>
                <a:gd name="T28" fmla="*/ 16 w 34"/>
                <a:gd name="T29" fmla="*/ 2 h 18"/>
                <a:gd name="T30" fmla="*/ 24 w 34"/>
                <a:gd name="T31" fmla="*/ 2 h 18"/>
                <a:gd name="T32" fmla="*/ 31 w 34"/>
                <a:gd name="T33" fmla="*/ 4 h 18"/>
                <a:gd name="T34" fmla="*/ 33 w 34"/>
                <a:gd name="T35" fmla="*/ 10 h 18"/>
                <a:gd name="T36" fmla="*/ 32 w 34"/>
                <a:gd name="T37" fmla="*/ 14 h 18"/>
                <a:gd name="T38" fmla="*/ 28 w 34"/>
                <a:gd name="T39" fmla="*/ 16 h 18"/>
                <a:gd name="T40" fmla="*/ 16 w 34"/>
                <a:gd name="T41" fmla="*/ 16 h 18"/>
                <a:gd name="T42" fmla="*/ 9 w 34"/>
                <a:gd name="T43" fmla="*/ 17 h 18"/>
                <a:gd name="T44" fmla="*/ 5 w 34"/>
                <a:gd name="T45" fmla="*/ 16 h 18"/>
                <a:gd name="T46" fmla="*/ 5 w 34"/>
                <a:gd name="T47" fmla="*/ 11 h 18"/>
                <a:gd name="T48" fmla="*/ 3 w 34"/>
                <a:gd name="T49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18">
                  <a:moveTo>
                    <a:pt x="3" y="11"/>
                  </a:moveTo>
                  <a:cubicBezTo>
                    <a:pt x="3" y="13"/>
                    <a:pt x="3" y="15"/>
                    <a:pt x="4" y="17"/>
                  </a:cubicBezTo>
                  <a:cubicBezTo>
                    <a:pt x="4" y="18"/>
                    <a:pt x="7" y="18"/>
                    <a:pt x="8" y="18"/>
                  </a:cubicBezTo>
                  <a:cubicBezTo>
                    <a:pt x="13" y="18"/>
                    <a:pt x="17" y="17"/>
                    <a:pt x="22" y="17"/>
                  </a:cubicBezTo>
                  <a:cubicBezTo>
                    <a:pt x="24" y="17"/>
                    <a:pt x="25" y="16"/>
                    <a:pt x="28" y="17"/>
                  </a:cubicBezTo>
                  <a:cubicBezTo>
                    <a:pt x="29" y="17"/>
                    <a:pt x="30" y="17"/>
                    <a:pt x="32" y="16"/>
                  </a:cubicBezTo>
                  <a:cubicBezTo>
                    <a:pt x="34" y="15"/>
                    <a:pt x="34" y="12"/>
                    <a:pt x="34" y="10"/>
                  </a:cubicBezTo>
                  <a:cubicBezTo>
                    <a:pt x="34" y="8"/>
                    <a:pt x="34" y="6"/>
                    <a:pt x="33" y="4"/>
                  </a:cubicBezTo>
                  <a:cubicBezTo>
                    <a:pt x="31" y="0"/>
                    <a:pt x="25" y="0"/>
                    <a:pt x="20" y="0"/>
                  </a:cubicBezTo>
                  <a:cubicBezTo>
                    <a:pt x="18" y="1"/>
                    <a:pt x="15" y="1"/>
                    <a:pt x="13" y="1"/>
                  </a:cubicBezTo>
                  <a:cubicBezTo>
                    <a:pt x="10" y="2"/>
                    <a:pt x="8" y="2"/>
                    <a:pt x="6" y="3"/>
                  </a:cubicBezTo>
                  <a:cubicBezTo>
                    <a:pt x="2" y="6"/>
                    <a:pt x="1" y="11"/>
                    <a:pt x="1" y="15"/>
                  </a:cubicBezTo>
                  <a:cubicBezTo>
                    <a:pt x="0" y="16"/>
                    <a:pt x="2" y="16"/>
                    <a:pt x="2" y="15"/>
                  </a:cubicBezTo>
                  <a:cubicBezTo>
                    <a:pt x="3" y="11"/>
                    <a:pt x="3" y="5"/>
                    <a:pt x="8" y="4"/>
                  </a:cubicBezTo>
                  <a:cubicBezTo>
                    <a:pt x="11" y="2"/>
                    <a:pt x="14" y="2"/>
                    <a:pt x="16" y="2"/>
                  </a:cubicBezTo>
                  <a:cubicBezTo>
                    <a:pt x="19" y="2"/>
                    <a:pt x="22" y="2"/>
                    <a:pt x="24" y="2"/>
                  </a:cubicBezTo>
                  <a:cubicBezTo>
                    <a:pt x="27" y="2"/>
                    <a:pt x="29" y="2"/>
                    <a:pt x="31" y="4"/>
                  </a:cubicBezTo>
                  <a:cubicBezTo>
                    <a:pt x="33" y="5"/>
                    <a:pt x="32" y="8"/>
                    <a:pt x="33" y="10"/>
                  </a:cubicBezTo>
                  <a:cubicBezTo>
                    <a:pt x="33" y="11"/>
                    <a:pt x="33" y="12"/>
                    <a:pt x="32" y="14"/>
                  </a:cubicBezTo>
                  <a:cubicBezTo>
                    <a:pt x="32" y="16"/>
                    <a:pt x="30" y="16"/>
                    <a:pt x="28" y="16"/>
                  </a:cubicBezTo>
                  <a:cubicBezTo>
                    <a:pt x="24" y="15"/>
                    <a:pt x="20" y="16"/>
                    <a:pt x="16" y="16"/>
                  </a:cubicBezTo>
                  <a:cubicBezTo>
                    <a:pt x="13" y="16"/>
                    <a:pt x="11" y="17"/>
                    <a:pt x="9" y="17"/>
                  </a:cubicBezTo>
                  <a:cubicBezTo>
                    <a:pt x="8" y="17"/>
                    <a:pt x="6" y="17"/>
                    <a:pt x="5" y="16"/>
                  </a:cubicBezTo>
                  <a:cubicBezTo>
                    <a:pt x="4" y="16"/>
                    <a:pt x="5" y="13"/>
                    <a:pt x="5" y="11"/>
                  </a:cubicBezTo>
                  <a:cubicBezTo>
                    <a:pt x="5" y="11"/>
                    <a:pt x="3" y="11"/>
                    <a:pt x="3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5" name="Freeform 699"/>
            <p:cNvSpPr/>
            <p:nvPr/>
          </p:nvSpPr>
          <p:spPr bwMode="auto">
            <a:xfrm>
              <a:off x="1084" y="2704"/>
              <a:ext cx="2" cy="2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6" name="Freeform 700"/>
            <p:cNvSpPr/>
            <p:nvPr/>
          </p:nvSpPr>
          <p:spPr bwMode="auto">
            <a:xfrm>
              <a:off x="1016" y="2434"/>
              <a:ext cx="128" cy="268"/>
            </a:xfrm>
            <a:custGeom>
              <a:avLst/>
              <a:gdLst>
                <a:gd name="T0" fmla="*/ 5 w 99"/>
                <a:gd name="T1" fmla="*/ 77 h 207"/>
                <a:gd name="T2" fmla="*/ 7 w 99"/>
                <a:gd name="T3" fmla="*/ 55 h 207"/>
                <a:gd name="T4" fmla="*/ 18 w 99"/>
                <a:gd name="T5" fmla="*/ 37 h 207"/>
                <a:gd name="T6" fmla="*/ 25 w 99"/>
                <a:gd name="T7" fmla="*/ 18 h 207"/>
                <a:gd name="T8" fmla="*/ 32 w 99"/>
                <a:gd name="T9" fmla="*/ 5 h 207"/>
                <a:gd name="T10" fmla="*/ 40 w 99"/>
                <a:gd name="T11" fmla="*/ 8 h 207"/>
                <a:gd name="T12" fmla="*/ 74 w 99"/>
                <a:gd name="T13" fmla="*/ 38 h 207"/>
                <a:gd name="T14" fmla="*/ 93 w 99"/>
                <a:gd name="T15" fmla="*/ 52 h 207"/>
                <a:gd name="T16" fmla="*/ 97 w 99"/>
                <a:gd name="T17" fmla="*/ 71 h 207"/>
                <a:gd name="T18" fmla="*/ 94 w 99"/>
                <a:gd name="T19" fmla="*/ 193 h 207"/>
                <a:gd name="T20" fmla="*/ 93 w 99"/>
                <a:gd name="T21" fmla="*/ 207 h 207"/>
                <a:gd name="T22" fmla="*/ 95 w 99"/>
                <a:gd name="T23" fmla="*/ 109 h 207"/>
                <a:gd name="T24" fmla="*/ 95 w 99"/>
                <a:gd name="T25" fmla="*/ 72 h 207"/>
                <a:gd name="T26" fmla="*/ 80 w 99"/>
                <a:gd name="T27" fmla="*/ 47 h 207"/>
                <a:gd name="T28" fmla="*/ 53 w 99"/>
                <a:gd name="T29" fmla="*/ 20 h 207"/>
                <a:gd name="T30" fmla="*/ 42 w 99"/>
                <a:gd name="T31" fmla="*/ 5 h 207"/>
                <a:gd name="T32" fmla="*/ 31 w 99"/>
                <a:gd name="T33" fmla="*/ 5 h 207"/>
                <a:gd name="T34" fmla="*/ 18 w 99"/>
                <a:gd name="T35" fmla="*/ 31 h 207"/>
                <a:gd name="T36" fmla="*/ 6 w 99"/>
                <a:gd name="T37" fmla="*/ 53 h 207"/>
                <a:gd name="T38" fmla="*/ 5 w 99"/>
                <a:gd name="T39" fmla="*/ 60 h 207"/>
                <a:gd name="T40" fmla="*/ 11 w 99"/>
                <a:gd name="T41" fmla="*/ 49 h 207"/>
                <a:gd name="T42" fmla="*/ 26 w 99"/>
                <a:gd name="T43" fmla="*/ 20 h 207"/>
                <a:gd name="T44" fmla="*/ 31 w 99"/>
                <a:gd name="T45" fmla="*/ 7 h 207"/>
                <a:gd name="T46" fmla="*/ 18 w 99"/>
                <a:gd name="T47" fmla="*/ 29 h 207"/>
                <a:gd name="T48" fmla="*/ 8 w 99"/>
                <a:gd name="T49" fmla="*/ 48 h 207"/>
                <a:gd name="T50" fmla="*/ 3 w 99"/>
                <a:gd name="T51" fmla="*/ 70 h 207"/>
                <a:gd name="T52" fmla="*/ 4 w 99"/>
                <a:gd name="T53" fmla="*/ 99 h 207"/>
                <a:gd name="T54" fmla="*/ 6 w 99"/>
                <a:gd name="T55" fmla="*/ 81 h 207"/>
                <a:gd name="T56" fmla="*/ 4 w 99"/>
                <a:gd name="T57" fmla="*/ 61 h 207"/>
                <a:gd name="T58" fmla="*/ 9 w 99"/>
                <a:gd name="T59" fmla="*/ 50 h 207"/>
                <a:gd name="T60" fmla="*/ 19 w 99"/>
                <a:gd name="T61" fmla="*/ 30 h 207"/>
                <a:gd name="T62" fmla="*/ 25 w 99"/>
                <a:gd name="T63" fmla="*/ 14 h 207"/>
                <a:gd name="T64" fmla="*/ 31 w 99"/>
                <a:gd name="T65" fmla="*/ 7 h 207"/>
                <a:gd name="T66" fmla="*/ 17 w 99"/>
                <a:gd name="T67" fmla="*/ 34 h 207"/>
                <a:gd name="T68" fmla="*/ 7 w 99"/>
                <a:gd name="T69" fmla="*/ 54 h 207"/>
                <a:gd name="T70" fmla="*/ 5 w 99"/>
                <a:gd name="T71" fmla="*/ 60 h 207"/>
                <a:gd name="T72" fmla="*/ 15 w 99"/>
                <a:gd name="T73" fmla="*/ 40 h 207"/>
                <a:gd name="T74" fmla="*/ 27 w 99"/>
                <a:gd name="T75" fmla="*/ 15 h 207"/>
                <a:gd name="T76" fmla="*/ 37 w 99"/>
                <a:gd name="T77" fmla="*/ 2 h 207"/>
                <a:gd name="T78" fmla="*/ 44 w 99"/>
                <a:gd name="T79" fmla="*/ 12 h 207"/>
                <a:gd name="T80" fmla="*/ 69 w 99"/>
                <a:gd name="T81" fmla="*/ 38 h 207"/>
                <a:gd name="T82" fmla="*/ 92 w 99"/>
                <a:gd name="T83" fmla="*/ 64 h 207"/>
                <a:gd name="T84" fmla="*/ 94 w 99"/>
                <a:gd name="T85" fmla="*/ 99 h 207"/>
                <a:gd name="T86" fmla="*/ 93 w 99"/>
                <a:gd name="T87" fmla="*/ 207 h 207"/>
                <a:gd name="T88" fmla="*/ 94 w 99"/>
                <a:gd name="T89" fmla="*/ 201 h 207"/>
                <a:gd name="T90" fmla="*/ 96 w 99"/>
                <a:gd name="T91" fmla="*/ 183 h 207"/>
                <a:gd name="T92" fmla="*/ 96 w 99"/>
                <a:gd name="T93" fmla="*/ 109 h 207"/>
                <a:gd name="T94" fmla="*/ 99 w 99"/>
                <a:gd name="T95" fmla="*/ 62 h 207"/>
                <a:gd name="T96" fmla="*/ 88 w 99"/>
                <a:gd name="T97" fmla="*/ 48 h 207"/>
                <a:gd name="T98" fmla="*/ 58 w 99"/>
                <a:gd name="T99" fmla="*/ 23 h 207"/>
                <a:gd name="T100" fmla="*/ 38 w 99"/>
                <a:gd name="T101" fmla="*/ 5 h 207"/>
                <a:gd name="T102" fmla="*/ 27 w 99"/>
                <a:gd name="T103" fmla="*/ 10 h 207"/>
                <a:gd name="T104" fmla="*/ 21 w 99"/>
                <a:gd name="T105" fmla="*/ 25 h 207"/>
                <a:gd name="T106" fmla="*/ 11 w 99"/>
                <a:gd name="T107" fmla="*/ 46 h 207"/>
                <a:gd name="T108" fmla="*/ 3 w 99"/>
                <a:gd name="T109" fmla="*/ 63 h 207"/>
                <a:gd name="T110" fmla="*/ 0 w 99"/>
                <a:gd name="T111" fmla="*/ 10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9" h="207">
                  <a:moveTo>
                    <a:pt x="1" y="100"/>
                  </a:moveTo>
                  <a:cubicBezTo>
                    <a:pt x="3" y="92"/>
                    <a:pt x="4" y="85"/>
                    <a:pt x="5" y="77"/>
                  </a:cubicBezTo>
                  <a:cubicBezTo>
                    <a:pt x="5" y="73"/>
                    <a:pt x="5" y="69"/>
                    <a:pt x="5" y="65"/>
                  </a:cubicBezTo>
                  <a:cubicBezTo>
                    <a:pt x="4" y="61"/>
                    <a:pt x="5" y="58"/>
                    <a:pt x="7" y="55"/>
                  </a:cubicBezTo>
                  <a:cubicBezTo>
                    <a:pt x="8" y="52"/>
                    <a:pt x="10" y="49"/>
                    <a:pt x="12" y="46"/>
                  </a:cubicBezTo>
                  <a:cubicBezTo>
                    <a:pt x="14" y="43"/>
                    <a:pt x="16" y="40"/>
                    <a:pt x="18" y="37"/>
                  </a:cubicBezTo>
                  <a:cubicBezTo>
                    <a:pt x="19" y="33"/>
                    <a:pt x="20" y="30"/>
                    <a:pt x="22" y="26"/>
                  </a:cubicBezTo>
                  <a:cubicBezTo>
                    <a:pt x="23" y="23"/>
                    <a:pt x="24" y="21"/>
                    <a:pt x="25" y="18"/>
                  </a:cubicBezTo>
                  <a:cubicBezTo>
                    <a:pt x="26" y="16"/>
                    <a:pt x="27" y="13"/>
                    <a:pt x="28" y="11"/>
                  </a:cubicBezTo>
                  <a:cubicBezTo>
                    <a:pt x="29" y="9"/>
                    <a:pt x="30" y="7"/>
                    <a:pt x="32" y="5"/>
                  </a:cubicBezTo>
                  <a:cubicBezTo>
                    <a:pt x="33" y="4"/>
                    <a:pt x="34" y="5"/>
                    <a:pt x="35" y="5"/>
                  </a:cubicBezTo>
                  <a:cubicBezTo>
                    <a:pt x="37" y="6"/>
                    <a:pt x="38" y="7"/>
                    <a:pt x="40" y="8"/>
                  </a:cubicBezTo>
                  <a:cubicBezTo>
                    <a:pt x="47" y="13"/>
                    <a:pt x="52" y="20"/>
                    <a:pt x="59" y="26"/>
                  </a:cubicBezTo>
                  <a:cubicBezTo>
                    <a:pt x="63" y="30"/>
                    <a:pt x="69" y="34"/>
                    <a:pt x="74" y="38"/>
                  </a:cubicBezTo>
                  <a:cubicBezTo>
                    <a:pt x="77" y="41"/>
                    <a:pt x="80" y="44"/>
                    <a:pt x="83" y="46"/>
                  </a:cubicBezTo>
                  <a:cubicBezTo>
                    <a:pt x="86" y="48"/>
                    <a:pt x="90" y="50"/>
                    <a:pt x="93" y="52"/>
                  </a:cubicBezTo>
                  <a:cubicBezTo>
                    <a:pt x="96" y="55"/>
                    <a:pt x="98" y="57"/>
                    <a:pt x="98" y="60"/>
                  </a:cubicBezTo>
                  <a:cubicBezTo>
                    <a:pt x="98" y="64"/>
                    <a:pt x="97" y="67"/>
                    <a:pt x="97" y="71"/>
                  </a:cubicBezTo>
                  <a:cubicBezTo>
                    <a:pt x="96" y="79"/>
                    <a:pt x="96" y="87"/>
                    <a:pt x="95" y="95"/>
                  </a:cubicBezTo>
                  <a:cubicBezTo>
                    <a:pt x="94" y="128"/>
                    <a:pt x="97" y="160"/>
                    <a:pt x="94" y="193"/>
                  </a:cubicBezTo>
                  <a:cubicBezTo>
                    <a:pt x="94" y="195"/>
                    <a:pt x="93" y="198"/>
                    <a:pt x="93" y="200"/>
                  </a:cubicBezTo>
                  <a:cubicBezTo>
                    <a:pt x="93" y="203"/>
                    <a:pt x="92" y="205"/>
                    <a:pt x="93" y="207"/>
                  </a:cubicBezTo>
                  <a:cubicBezTo>
                    <a:pt x="93" y="207"/>
                    <a:pt x="94" y="207"/>
                    <a:pt x="94" y="207"/>
                  </a:cubicBezTo>
                  <a:cubicBezTo>
                    <a:pt x="94" y="174"/>
                    <a:pt x="95" y="142"/>
                    <a:pt x="95" y="109"/>
                  </a:cubicBezTo>
                  <a:cubicBezTo>
                    <a:pt x="96" y="101"/>
                    <a:pt x="96" y="93"/>
                    <a:pt x="96" y="85"/>
                  </a:cubicBezTo>
                  <a:cubicBezTo>
                    <a:pt x="96" y="81"/>
                    <a:pt x="96" y="77"/>
                    <a:pt x="95" y="72"/>
                  </a:cubicBezTo>
                  <a:cubicBezTo>
                    <a:pt x="95" y="69"/>
                    <a:pt x="95" y="66"/>
                    <a:pt x="94" y="63"/>
                  </a:cubicBezTo>
                  <a:cubicBezTo>
                    <a:pt x="91" y="57"/>
                    <a:pt x="85" y="52"/>
                    <a:pt x="80" y="47"/>
                  </a:cubicBezTo>
                  <a:cubicBezTo>
                    <a:pt x="74" y="41"/>
                    <a:pt x="68" y="35"/>
                    <a:pt x="62" y="29"/>
                  </a:cubicBezTo>
                  <a:cubicBezTo>
                    <a:pt x="59" y="26"/>
                    <a:pt x="56" y="23"/>
                    <a:pt x="53" y="20"/>
                  </a:cubicBezTo>
                  <a:cubicBezTo>
                    <a:pt x="51" y="17"/>
                    <a:pt x="48" y="14"/>
                    <a:pt x="46" y="11"/>
                  </a:cubicBezTo>
                  <a:cubicBezTo>
                    <a:pt x="44" y="9"/>
                    <a:pt x="43" y="7"/>
                    <a:pt x="42" y="5"/>
                  </a:cubicBezTo>
                  <a:cubicBezTo>
                    <a:pt x="41" y="4"/>
                    <a:pt x="40" y="1"/>
                    <a:pt x="38" y="1"/>
                  </a:cubicBezTo>
                  <a:cubicBezTo>
                    <a:pt x="35" y="0"/>
                    <a:pt x="33" y="3"/>
                    <a:pt x="31" y="5"/>
                  </a:cubicBezTo>
                  <a:cubicBezTo>
                    <a:pt x="29" y="8"/>
                    <a:pt x="27" y="12"/>
                    <a:pt x="25" y="16"/>
                  </a:cubicBezTo>
                  <a:cubicBezTo>
                    <a:pt x="23" y="21"/>
                    <a:pt x="21" y="25"/>
                    <a:pt x="18" y="31"/>
                  </a:cubicBezTo>
                  <a:cubicBezTo>
                    <a:pt x="16" y="36"/>
                    <a:pt x="13" y="41"/>
                    <a:pt x="10" y="46"/>
                  </a:cubicBezTo>
                  <a:cubicBezTo>
                    <a:pt x="9" y="48"/>
                    <a:pt x="7" y="51"/>
                    <a:pt x="6" y="53"/>
                  </a:cubicBezTo>
                  <a:cubicBezTo>
                    <a:pt x="5" y="55"/>
                    <a:pt x="4" y="57"/>
                    <a:pt x="4" y="59"/>
                  </a:cubicBezTo>
                  <a:cubicBezTo>
                    <a:pt x="3" y="60"/>
                    <a:pt x="4" y="60"/>
                    <a:pt x="5" y="60"/>
                  </a:cubicBezTo>
                  <a:cubicBezTo>
                    <a:pt x="6" y="59"/>
                    <a:pt x="7" y="57"/>
                    <a:pt x="7" y="55"/>
                  </a:cubicBezTo>
                  <a:cubicBezTo>
                    <a:pt x="9" y="53"/>
                    <a:pt x="10" y="51"/>
                    <a:pt x="11" y="49"/>
                  </a:cubicBezTo>
                  <a:cubicBezTo>
                    <a:pt x="14" y="44"/>
                    <a:pt x="16" y="39"/>
                    <a:pt x="19" y="34"/>
                  </a:cubicBezTo>
                  <a:cubicBezTo>
                    <a:pt x="21" y="30"/>
                    <a:pt x="24" y="25"/>
                    <a:pt x="26" y="20"/>
                  </a:cubicBezTo>
                  <a:cubicBezTo>
                    <a:pt x="29" y="16"/>
                    <a:pt x="31" y="12"/>
                    <a:pt x="32" y="7"/>
                  </a:cubicBezTo>
                  <a:cubicBezTo>
                    <a:pt x="32" y="7"/>
                    <a:pt x="32" y="7"/>
                    <a:pt x="31" y="7"/>
                  </a:cubicBezTo>
                  <a:cubicBezTo>
                    <a:pt x="27" y="8"/>
                    <a:pt x="25" y="13"/>
                    <a:pt x="23" y="16"/>
                  </a:cubicBezTo>
                  <a:cubicBezTo>
                    <a:pt x="21" y="20"/>
                    <a:pt x="19" y="24"/>
                    <a:pt x="18" y="29"/>
                  </a:cubicBezTo>
                  <a:cubicBezTo>
                    <a:pt x="16" y="32"/>
                    <a:pt x="15" y="34"/>
                    <a:pt x="13" y="37"/>
                  </a:cubicBezTo>
                  <a:cubicBezTo>
                    <a:pt x="12" y="41"/>
                    <a:pt x="10" y="44"/>
                    <a:pt x="8" y="48"/>
                  </a:cubicBezTo>
                  <a:cubicBezTo>
                    <a:pt x="6" y="52"/>
                    <a:pt x="5" y="55"/>
                    <a:pt x="3" y="59"/>
                  </a:cubicBezTo>
                  <a:cubicBezTo>
                    <a:pt x="2" y="63"/>
                    <a:pt x="2" y="66"/>
                    <a:pt x="3" y="70"/>
                  </a:cubicBezTo>
                  <a:cubicBezTo>
                    <a:pt x="4" y="75"/>
                    <a:pt x="5" y="80"/>
                    <a:pt x="5" y="85"/>
                  </a:cubicBezTo>
                  <a:cubicBezTo>
                    <a:pt x="6" y="90"/>
                    <a:pt x="6" y="95"/>
                    <a:pt x="4" y="99"/>
                  </a:cubicBezTo>
                  <a:cubicBezTo>
                    <a:pt x="3" y="100"/>
                    <a:pt x="5" y="100"/>
                    <a:pt x="5" y="100"/>
                  </a:cubicBezTo>
                  <a:cubicBezTo>
                    <a:pt x="7" y="94"/>
                    <a:pt x="7" y="87"/>
                    <a:pt x="6" y="81"/>
                  </a:cubicBezTo>
                  <a:cubicBezTo>
                    <a:pt x="6" y="79"/>
                    <a:pt x="6" y="76"/>
                    <a:pt x="5" y="73"/>
                  </a:cubicBezTo>
                  <a:cubicBezTo>
                    <a:pt x="5" y="69"/>
                    <a:pt x="3" y="65"/>
                    <a:pt x="4" y="61"/>
                  </a:cubicBezTo>
                  <a:cubicBezTo>
                    <a:pt x="5" y="59"/>
                    <a:pt x="6" y="57"/>
                    <a:pt x="6" y="55"/>
                  </a:cubicBezTo>
                  <a:cubicBezTo>
                    <a:pt x="7" y="54"/>
                    <a:pt x="8" y="52"/>
                    <a:pt x="9" y="50"/>
                  </a:cubicBezTo>
                  <a:cubicBezTo>
                    <a:pt x="11" y="46"/>
                    <a:pt x="12" y="42"/>
                    <a:pt x="14" y="39"/>
                  </a:cubicBezTo>
                  <a:cubicBezTo>
                    <a:pt x="16" y="36"/>
                    <a:pt x="18" y="33"/>
                    <a:pt x="19" y="30"/>
                  </a:cubicBezTo>
                  <a:cubicBezTo>
                    <a:pt x="19" y="28"/>
                    <a:pt x="20" y="26"/>
                    <a:pt x="21" y="24"/>
                  </a:cubicBezTo>
                  <a:cubicBezTo>
                    <a:pt x="22" y="21"/>
                    <a:pt x="24" y="17"/>
                    <a:pt x="25" y="14"/>
                  </a:cubicBezTo>
                  <a:cubicBezTo>
                    <a:pt x="27" y="12"/>
                    <a:pt x="29" y="9"/>
                    <a:pt x="31" y="8"/>
                  </a:cubicBezTo>
                  <a:cubicBezTo>
                    <a:pt x="31" y="8"/>
                    <a:pt x="31" y="7"/>
                    <a:pt x="31" y="7"/>
                  </a:cubicBezTo>
                  <a:cubicBezTo>
                    <a:pt x="30" y="12"/>
                    <a:pt x="27" y="16"/>
                    <a:pt x="25" y="20"/>
                  </a:cubicBezTo>
                  <a:cubicBezTo>
                    <a:pt x="22" y="25"/>
                    <a:pt x="20" y="30"/>
                    <a:pt x="17" y="34"/>
                  </a:cubicBezTo>
                  <a:cubicBezTo>
                    <a:pt x="15" y="39"/>
                    <a:pt x="13" y="43"/>
                    <a:pt x="10" y="48"/>
                  </a:cubicBezTo>
                  <a:cubicBezTo>
                    <a:pt x="9" y="50"/>
                    <a:pt x="8" y="52"/>
                    <a:pt x="7" y="54"/>
                  </a:cubicBezTo>
                  <a:cubicBezTo>
                    <a:pt x="6" y="56"/>
                    <a:pt x="5" y="57"/>
                    <a:pt x="4" y="59"/>
                  </a:cubicBezTo>
                  <a:cubicBezTo>
                    <a:pt x="4" y="59"/>
                    <a:pt x="4" y="60"/>
                    <a:pt x="5" y="60"/>
                  </a:cubicBezTo>
                  <a:cubicBezTo>
                    <a:pt x="6" y="56"/>
                    <a:pt x="8" y="53"/>
                    <a:pt x="9" y="50"/>
                  </a:cubicBezTo>
                  <a:cubicBezTo>
                    <a:pt x="11" y="47"/>
                    <a:pt x="13" y="43"/>
                    <a:pt x="15" y="40"/>
                  </a:cubicBezTo>
                  <a:cubicBezTo>
                    <a:pt x="17" y="35"/>
                    <a:pt x="20" y="30"/>
                    <a:pt x="22" y="25"/>
                  </a:cubicBezTo>
                  <a:cubicBezTo>
                    <a:pt x="24" y="22"/>
                    <a:pt x="25" y="18"/>
                    <a:pt x="27" y="15"/>
                  </a:cubicBezTo>
                  <a:cubicBezTo>
                    <a:pt x="29" y="11"/>
                    <a:pt x="31" y="7"/>
                    <a:pt x="34" y="4"/>
                  </a:cubicBezTo>
                  <a:cubicBezTo>
                    <a:pt x="35" y="3"/>
                    <a:pt x="36" y="2"/>
                    <a:pt x="37" y="2"/>
                  </a:cubicBezTo>
                  <a:cubicBezTo>
                    <a:pt x="39" y="2"/>
                    <a:pt x="40" y="5"/>
                    <a:pt x="41" y="6"/>
                  </a:cubicBezTo>
                  <a:cubicBezTo>
                    <a:pt x="42" y="8"/>
                    <a:pt x="43" y="10"/>
                    <a:pt x="44" y="12"/>
                  </a:cubicBezTo>
                  <a:cubicBezTo>
                    <a:pt x="46" y="15"/>
                    <a:pt x="49" y="17"/>
                    <a:pt x="52" y="20"/>
                  </a:cubicBezTo>
                  <a:cubicBezTo>
                    <a:pt x="58" y="26"/>
                    <a:pt x="63" y="32"/>
                    <a:pt x="69" y="38"/>
                  </a:cubicBezTo>
                  <a:cubicBezTo>
                    <a:pt x="75" y="44"/>
                    <a:pt x="81" y="50"/>
                    <a:pt x="87" y="56"/>
                  </a:cubicBezTo>
                  <a:cubicBezTo>
                    <a:pt x="89" y="58"/>
                    <a:pt x="91" y="61"/>
                    <a:pt x="92" y="64"/>
                  </a:cubicBezTo>
                  <a:cubicBezTo>
                    <a:pt x="94" y="67"/>
                    <a:pt x="94" y="71"/>
                    <a:pt x="94" y="75"/>
                  </a:cubicBezTo>
                  <a:cubicBezTo>
                    <a:pt x="94" y="83"/>
                    <a:pt x="94" y="91"/>
                    <a:pt x="94" y="99"/>
                  </a:cubicBezTo>
                  <a:cubicBezTo>
                    <a:pt x="94" y="115"/>
                    <a:pt x="94" y="131"/>
                    <a:pt x="94" y="148"/>
                  </a:cubicBezTo>
                  <a:cubicBezTo>
                    <a:pt x="93" y="168"/>
                    <a:pt x="93" y="187"/>
                    <a:pt x="93" y="207"/>
                  </a:cubicBezTo>
                  <a:cubicBezTo>
                    <a:pt x="93" y="207"/>
                    <a:pt x="94" y="207"/>
                    <a:pt x="94" y="207"/>
                  </a:cubicBezTo>
                  <a:cubicBezTo>
                    <a:pt x="94" y="205"/>
                    <a:pt x="94" y="203"/>
                    <a:pt x="94" y="201"/>
                  </a:cubicBezTo>
                  <a:cubicBezTo>
                    <a:pt x="95" y="199"/>
                    <a:pt x="95" y="197"/>
                    <a:pt x="95" y="195"/>
                  </a:cubicBezTo>
                  <a:cubicBezTo>
                    <a:pt x="95" y="191"/>
                    <a:pt x="96" y="187"/>
                    <a:pt x="96" y="183"/>
                  </a:cubicBezTo>
                  <a:cubicBezTo>
                    <a:pt x="96" y="174"/>
                    <a:pt x="97" y="166"/>
                    <a:pt x="97" y="158"/>
                  </a:cubicBezTo>
                  <a:cubicBezTo>
                    <a:pt x="97" y="142"/>
                    <a:pt x="96" y="126"/>
                    <a:pt x="96" y="109"/>
                  </a:cubicBezTo>
                  <a:cubicBezTo>
                    <a:pt x="96" y="101"/>
                    <a:pt x="97" y="93"/>
                    <a:pt x="97" y="85"/>
                  </a:cubicBezTo>
                  <a:cubicBezTo>
                    <a:pt x="98" y="77"/>
                    <a:pt x="99" y="69"/>
                    <a:pt x="99" y="62"/>
                  </a:cubicBezTo>
                  <a:cubicBezTo>
                    <a:pt x="99" y="59"/>
                    <a:pt x="99" y="57"/>
                    <a:pt x="97" y="54"/>
                  </a:cubicBezTo>
                  <a:cubicBezTo>
                    <a:pt x="95" y="52"/>
                    <a:pt x="91" y="50"/>
                    <a:pt x="88" y="48"/>
                  </a:cubicBezTo>
                  <a:cubicBezTo>
                    <a:pt x="81" y="43"/>
                    <a:pt x="75" y="38"/>
                    <a:pt x="69" y="33"/>
                  </a:cubicBezTo>
                  <a:cubicBezTo>
                    <a:pt x="65" y="30"/>
                    <a:pt x="61" y="26"/>
                    <a:pt x="58" y="23"/>
                  </a:cubicBezTo>
                  <a:cubicBezTo>
                    <a:pt x="55" y="20"/>
                    <a:pt x="51" y="17"/>
                    <a:pt x="48" y="13"/>
                  </a:cubicBezTo>
                  <a:cubicBezTo>
                    <a:pt x="45" y="11"/>
                    <a:pt x="42" y="8"/>
                    <a:pt x="38" y="5"/>
                  </a:cubicBezTo>
                  <a:cubicBezTo>
                    <a:pt x="36" y="4"/>
                    <a:pt x="33" y="3"/>
                    <a:pt x="30" y="5"/>
                  </a:cubicBezTo>
                  <a:cubicBezTo>
                    <a:pt x="29" y="6"/>
                    <a:pt x="28" y="8"/>
                    <a:pt x="27" y="10"/>
                  </a:cubicBezTo>
                  <a:cubicBezTo>
                    <a:pt x="26" y="13"/>
                    <a:pt x="25" y="15"/>
                    <a:pt x="24" y="18"/>
                  </a:cubicBezTo>
                  <a:cubicBezTo>
                    <a:pt x="23" y="20"/>
                    <a:pt x="22" y="23"/>
                    <a:pt x="21" y="25"/>
                  </a:cubicBezTo>
                  <a:cubicBezTo>
                    <a:pt x="19" y="29"/>
                    <a:pt x="18" y="33"/>
                    <a:pt x="16" y="36"/>
                  </a:cubicBezTo>
                  <a:cubicBezTo>
                    <a:pt x="15" y="40"/>
                    <a:pt x="13" y="43"/>
                    <a:pt x="11" y="46"/>
                  </a:cubicBezTo>
                  <a:cubicBezTo>
                    <a:pt x="9" y="49"/>
                    <a:pt x="7" y="52"/>
                    <a:pt x="5" y="54"/>
                  </a:cubicBezTo>
                  <a:cubicBezTo>
                    <a:pt x="4" y="57"/>
                    <a:pt x="3" y="60"/>
                    <a:pt x="3" y="63"/>
                  </a:cubicBezTo>
                  <a:cubicBezTo>
                    <a:pt x="3" y="67"/>
                    <a:pt x="4" y="71"/>
                    <a:pt x="3" y="75"/>
                  </a:cubicBezTo>
                  <a:cubicBezTo>
                    <a:pt x="3" y="84"/>
                    <a:pt x="2" y="92"/>
                    <a:pt x="0" y="100"/>
                  </a:cubicBezTo>
                  <a:cubicBezTo>
                    <a:pt x="0" y="100"/>
                    <a:pt x="1" y="101"/>
                    <a:pt x="1" y="10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7" name="Freeform 701"/>
            <p:cNvSpPr/>
            <p:nvPr/>
          </p:nvSpPr>
          <p:spPr bwMode="auto">
            <a:xfrm>
              <a:off x="1032" y="2518"/>
              <a:ext cx="46" cy="29"/>
            </a:xfrm>
            <a:custGeom>
              <a:avLst/>
              <a:gdLst>
                <a:gd name="T0" fmla="*/ 1 w 36"/>
                <a:gd name="T1" fmla="*/ 12 h 22"/>
                <a:gd name="T2" fmla="*/ 1 w 36"/>
                <a:gd name="T3" fmla="*/ 18 h 22"/>
                <a:gd name="T4" fmla="*/ 4 w 36"/>
                <a:gd name="T5" fmla="*/ 21 h 22"/>
                <a:gd name="T6" fmla="*/ 11 w 36"/>
                <a:gd name="T7" fmla="*/ 21 h 22"/>
                <a:gd name="T8" fmla="*/ 21 w 36"/>
                <a:gd name="T9" fmla="*/ 20 h 22"/>
                <a:gd name="T10" fmla="*/ 32 w 36"/>
                <a:gd name="T11" fmla="*/ 20 h 22"/>
                <a:gd name="T12" fmla="*/ 34 w 36"/>
                <a:gd name="T13" fmla="*/ 17 h 22"/>
                <a:gd name="T14" fmla="*/ 27 w 36"/>
                <a:gd name="T15" fmla="*/ 4 h 22"/>
                <a:gd name="T16" fmla="*/ 1 w 36"/>
                <a:gd name="T17" fmla="*/ 5 h 22"/>
                <a:gd name="T18" fmla="*/ 1 w 36"/>
                <a:gd name="T19" fmla="*/ 6 h 22"/>
                <a:gd name="T20" fmla="*/ 26 w 36"/>
                <a:gd name="T21" fmla="*/ 5 h 22"/>
                <a:gd name="T22" fmla="*/ 33 w 36"/>
                <a:gd name="T23" fmla="*/ 12 h 22"/>
                <a:gd name="T24" fmla="*/ 33 w 36"/>
                <a:gd name="T25" fmla="*/ 16 h 22"/>
                <a:gd name="T26" fmla="*/ 32 w 36"/>
                <a:gd name="T27" fmla="*/ 19 h 22"/>
                <a:gd name="T28" fmla="*/ 30 w 36"/>
                <a:gd name="T29" fmla="*/ 19 h 22"/>
                <a:gd name="T30" fmla="*/ 23 w 36"/>
                <a:gd name="T31" fmla="*/ 19 h 22"/>
                <a:gd name="T32" fmla="*/ 13 w 36"/>
                <a:gd name="T33" fmla="*/ 19 h 22"/>
                <a:gd name="T34" fmla="*/ 5 w 36"/>
                <a:gd name="T35" fmla="*/ 20 h 22"/>
                <a:gd name="T36" fmla="*/ 3 w 36"/>
                <a:gd name="T37" fmla="*/ 19 h 22"/>
                <a:gd name="T38" fmla="*/ 3 w 36"/>
                <a:gd name="T39" fmla="*/ 15 h 22"/>
                <a:gd name="T40" fmla="*/ 3 w 36"/>
                <a:gd name="T41" fmla="*/ 11 h 22"/>
                <a:gd name="T42" fmla="*/ 1 w 36"/>
                <a:gd name="T43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22">
                  <a:moveTo>
                    <a:pt x="1" y="12"/>
                  </a:moveTo>
                  <a:cubicBezTo>
                    <a:pt x="2" y="14"/>
                    <a:pt x="1" y="16"/>
                    <a:pt x="1" y="18"/>
                  </a:cubicBezTo>
                  <a:cubicBezTo>
                    <a:pt x="2" y="19"/>
                    <a:pt x="2" y="21"/>
                    <a:pt x="4" y="21"/>
                  </a:cubicBezTo>
                  <a:cubicBezTo>
                    <a:pt x="6" y="22"/>
                    <a:pt x="9" y="21"/>
                    <a:pt x="11" y="21"/>
                  </a:cubicBezTo>
                  <a:cubicBezTo>
                    <a:pt x="15" y="20"/>
                    <a:pt x="18" y="20"/>
                    <a:pt x="21" y="20"/>
                  </a:cubicBezTo>
                  <a:cubicBezTo>
                    <a:pt x="25" y="20"/>
                    <a:pt x="28" y="20"/>
                    <a:pt x="32" y="20"/>
                  </a:cubicBezTo>
                  <a:cubicBezTo>
                    <a:pt x="34" y="20"/>
                    <a:pt x="34" y="19"/>
                    <a:pt x="34" y="17"/>
                  </a:cubicBezTo>
                  <a:cubicBezTo>
                    <a:pt x="36" y="12"/>
                    <a:pt x="32" y="6"/>
                    <a:pt x="27" y="4"/>
                  </a:cubicBezTo>
                  <a:cubicBezTo>
                    <a:pt x="18" y="0"/>
                    <a:pt x="9" y="3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9" y="4"/>
                    <a:pt x="18" y="2"/>
                    <a:pt x="26" y="5"/>
                  </a:cubicBezTo>
                  <a:cubicBezTo>
                    <a:pt x="29" y="6"/>
                    <a:pt x="31" y="9"/>
                    <a:pt x="33" y="12"/>
                  </a:cubicBezTo>
                  <a:cubicBezTo>
                    <a:pt x="33" y="13"/>
                    <a:pt x="33" y="14"/>
                    <a:pt x="33" y="16"/>
                  </a:cubicBezTo>
                  <a:cubicBezTo>
                    <a:pt x="33" y="17"/>
                    <a:pt x="33" y="18"/>
                    <a:pt x="32" y="19"/>
                  </a:cubicBezTo>
                  <a:cubicBezTo>
                    <a:pt x="32" y="19"/>
                    <a:pt x="31" y="19"/>
                    <a:pt x="30" y="19"/>
                  </a:cubicBezTo>
                  <a:cubicBezTo>
                    <a:pt x="28" y="19"/>
                    <a:pt x="25" y="19"/>
                    <a:pt x="23" y="19"/>
                  </a:cubicBezTo>
                  <a:cubicBezTo>
                    <a:pt x="20" y="19"/>
                    <a:pt x="16" y="19"/>
                    <a:pt x="13" y="19"/>
                  </a:cubicBezTo>
                  <a:cubicBezTo>
                    <a:pt x="10" y="20"/>
                    <a:pt x="7" y="20"/>
                    <a:pt x="5" y="20"/>
                  </a:cubicBezTo>
                  <a:cubicBezTo>
                    <a:pt x="4" y="20"/>
                    <a:pt x="3" y="20"/>
                    <a:pt x="3" y="19"/>
                  </a:cubicBezTo>
                  <a:cubicBezTo>
                    <a:pt x="3" y="18"/>
                    <a:pt x="3" y="17"/>
                    <a:pt x="3" y="15"/>
                  </a:cubicBezTo>
                  <a:cubicBezTo>
                    <a:pt x="3" y="14"/>
                    <a:pt x="3" y="13"/>
                    <a:pt x="3" y="11"/>
                  </a:cubicBezTo>
                  <a:cubicBezTo>
                    <a:pt x="3" y="11"/>
                    <a:pt x="1" y="11"/>
                    <a:pt x="1" y="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8" name="Freeform 702"/>
            <p:cNvSpPr/>
            <p:nvPr/>
          </p:nvSpPr>
          <p:spPr bwMode="auto">
            <a:xfrm>
              <a:off x="1082" y="2522"/>
              <a:ext cx="46" cy="23"/>
            </a:xfrm>
            <a:custGeom>
              <a:avLst/>
              <a:gdLst>
                <a:gd name="T0" fmla="*/ 2 w 35"/>
                <a:gd name="T1" fmla="*/ 6 h 18"/>
                <a:gd name="T2" fmla="*/ 1 w 35"/>
                <a:gd name="T3" fmla="*/ 12 h 18"/>
                <a:gd name="T4" fmla="*/ 2 w 35"/>
                <a:gd name="T5" fmla="*/ 16 h 18"/>
                <a:gd name="T6" fmla="*/ 10 w 35"/>
                <a:gd name="T7" fmla="*/ 16 h 18"/>
                <a:gd name="T8" fmla="*/ 15 w 35"/>
                <a:gd name="T9" fmla="*/ 17 h 18"/>
                <a:gd name="T10" fmla="*/ 30 w 35"/>
                <a:gd name="T11" fmla="*/ 18 h 18"/>
                <a:gd name="T12" fmla="*/ 34 w 35"/>
                <a:gd name="T13" fmla="*/ 17 h 18"/>
                <a:gd name="T14" fmla="*/ 33 w 35"/>
                <a:gd name="T15" fmla="*/ 13 h 18"/>
                <a:gd name="T16" fmla="*/ 31 w 35"/>
                <a:gd name="T17" fmla="*/ 6 h 18"/>
                <a:gd name="T18" fmla="*/ 26 w 35"/>
                <a:gd name="T19" fmla="*/ 2 h 18"/>
                <a:gd name="T20" fmla="*/ 8 w 35"/>
                <a:gd name="T21" fmla="*/ 2 h 18"/>
                <a:gd name="T22" fmla="*/ 8 w 35"/>
                <a:gd name="T23" fmla="*/ 4 h 18"/>
                <a:gd name="T24" fmla="*/ 26 w 35"/>
                <a:gd name="T25" fmla="*/ 3 h 18"/>
                <a:gd name="T26" fmla="*/ 30 w 35"/>
                <a:gd name="T27" fmla="*/ 8 h 18"/>
                <a:gd name="T28" fmla="*/ 32 w 35"/>
                <a:gd name="T29" fmla="*/ 14 h 18"/>
                <a:gd name="T30" fmla="*/ 33 w 35"/>
                <a:gd name="T31" fmla="*/ 16 h 18"/>
                <a:gd name="T32" fmla="*/ 31 w 35"/>
                <a:gd name="T33" fmla="*/ 17 h 18"/>
                <a:gd name="T34" fmla="*/ 25 w 35"/>
                <a:gd name="T35" fmla="*/ 17 h 18"/>
                <a:gd name="T36" fmla="*/ 11 w 35"/>
                <a:gd name="T37" fmla="*/ 15 h 18"/>
                <a:gd name="T38" fmla="*/ 2 w 35"/>
                <a:gd name="T39" fmla="*/ 14 h 18"/>
                <a:gd name="T40" fmla="*/ 3 w 35"/>
                <a:gd name="T41" fmla="*/ 10 h 18"/>
                <a:gd name="T42" fmla="*/ 4 w 35"/>
                <a:gd name="T43" fmla="*/ 6 h 18"/>
                <a:gd name="T44" fmla="*/ 2 w 35"/>
                <a:gd name="T45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5" h="18">
                  <a:moveTo>
                    <a:pt x="2" y="6"/>
                  </a:moveTo>
                  <a:cubicBezTo>
                    <a:pt x="2" y="8"/>
                    <a:pt x="1" y="10"/>
                    <a:pt x="1" y="12"/>
                  </a:cubicBezTo>
                  <a:cubicBezTo>
                    <a:pt x="1" y="13"/>
                    <a:pt x="0" y="16"/>
                    <a:pt x="2" y="16"/>
                  </a:cubicBezTo>
                  <a:cubicBezTo>
                    <a:pt x="5" y="18"/>
                    <a:pt x="8" y="17"/>
                    <a:pt x="10" y="16"/>
                  </a:cubicBezTo>
                  <a:cubicBezTo>
                    <a:pt x="12" y="16"/>
                    <a:pt x="14" y="17"/>
                    <a:pt x="15" y="17"/>
                  </a:cubicBezTo>
                  <a:cubicBezTo>
                    <a:pt x="20" y="17"/>
                    <a:pt x="25" y="18"/>
                    <a:pt x="30" y="18"/>
                  </a:cubicBezTo>
                  <a:cubicBezTo>
                    <a:pt x="31" y="18"/>
                    <a:pt x="33" y="18"/>
                    <a:pt x="34" y="17"/>
                  </a:cubicBezTo>
                  <a:cubicBezTo>
                    <a:pt x="35" y="16"/>
                    <a:pt x="34" y="14"/>
                    <a:pt x="33" y="13"/>
                  </a:cubicBezTo>
                  <a:cubicBezTo>
                    <a:pt x="33" y="10"/>
                    <a:pt x="32" y="8"/>
                    <a:pt x="31" y="6"/>
                  </a:cubicBezTo>
                  <a:cubicBezTo>
                    <a:pt x="30" y="4"/>
                    <a:pt x="28" y="3"/>
                    <a:pt x="26" y="2"/>
                  </a:cubicBezTo>
                  <a:cubicBezTo>
                    <a:pt x="21" y="0"/>
                    <a:pt x="14" y="1"/>
                    <a:pt x="8" y="2"/>
                  </a:cubicBezTo>
                  <a:cubicBezTo>
                    <a:pt x="7" y="3"/>
                    <a:pt x="8" y="4"/>
                    <a:pt x="8" y="4"/>
                  </a:cubicBezTo>
                  <a:cubicBezTo>
                    <a:pt x="14" y="2"/>
                    <a:pt x="21" y="1"/>
                    <a:pt x="26" y="3"/>
                  </a:cubicBezTo>
                  <a:cubicBezTo>
                    <a:pt x="28" y="4"/>
                    <a:pt x="29" y="6"/>
                    <a:pt x="30" y="8"/>
                  </a:cubicBezTo>
                  <a:cubicBezTo>
                    <a:pt x="31" y="10"/>
                    <a:pt x="32" y="12"/>
                    <a:pt x="32" y="14"/>
                  </a:cubicBezTo>
                  <a:cubicBezTo>
                    <a:pt x="33" y="15"/>
                    <a:pt x="33" y="16"/>
                    <a:pt x="33" y="16"/>
                  </a:cubicBezTo>
                  <a:cubicBezTo>
                    <a:pt x="32" y="17"/>
                    <a:pt x="32" y="17"/>
                    <a:pt x="31" y="17"/>
                  </a:cubicBezTo>
                  <a:cubicBezTo>
                    <a:pt x="29" y="17"/>
                    <a:pt x="27" y="17"/>
                    <a:pt x="25" y="17"/>
                  </a:cubicBezTo>
                  <a:cubicBezTo>
                    <a:pt x="20" y="16"/>
                    <a:pt x="16" y="15"/>
                    <a:pt x="11" y="15"/>
                  </a:cubicBezTo>
                  <a:cubicBezTo>
                    <a:pt x="9" y="15"/>
                    <a:pt x="3" y="17"/>
                    <a:pt x="2" y="14"/>
                  </a:cubicBezTo>
                  <a:cubicBezTo>
                    <a:pt x="2" y="13"/>
                    <a:pt x="2" y="11"/>
                    <a:pt x="3" y="10"/>
                  </a:cubicBezTo>
                  <a:cubicBezTo>
                    <a:pt x="3" y="9"/>
                    <a:pt x="3" y="8"/>
                    <a:pt x="4" y="6"/>
                  </a:cubicBezTo>
                  <a:cubicBezTo>
                    <a:pt x="4" y="5"/>
                    <a:pt x="2" y="5"/>
                    <a:pt x="2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9" name="Freeform 703"/>
            <p:cNvSpPr/>
            <p:nvPr/>
          </p:nvSpPr>
          <p:spPr bwMode="auto">
            <a:xfrm>
              <a:off x="1080" y="2563"/>
              <a:ext cx="46" cy="28"/>
            </a:xfrm>
            <a:custGeom>
              <a:avLst/>
              <a:gdLst>
                <a:gd name="T0" fmla="*/ 1 w 36"/>
                <a:gd name="T1" fmla="*/ 11 h 21"/>
                <a:gd name="T2" fmla="*/ 6 w 36"/>
                <a:gd name="T3" fmla="*/ 21 h 21"/>
                <a:gd name="T4" fmla="*/ 15 w 36"/>
                <a:gd name="T5" fmla="*/ 20 h 21"/>
                <a:gd name="T6" fmla="*/ 21 w 36"/>
                <a:gd name="T7" fmla="*/ 20 h 21"/>
                <a:gd name="T8" fmla="*/ 29 w 36"/>
                <a:gd name="T9" fmla="*/ 20 h 21"/>
                <a:gd name="T10" fmla="*/ 34 w 36"/>
                <a:gd name="T11" fmla="*/ 18 h 21"/>
                <a:gd name="T12" fmla="*/ 35 w 36"/>
                <a:gd name="T13" fmla="*/ 14 h 21"/>
                <a:gd name="T14" fmla="*/ 32 w 36"/>
                <a:gd name="T15" fmla="*/ 7 h 21"/>
                <a:gd name="T16" fmla="*/ 29 w 36"/>
                <a:gd name="T17" fmla="*/ 2 h 21"/>
                <a:gd name="T18" fmla="*/ 20 w 36"/>
                <a:gd name="T19" fmla="*/ 0 h 21"/>
                <a:gd name="T20" fmla="*/ 1 w 36"/>
                <a:gd name="T21" fmla="*/ 4 h 21"/>
                <a:gd name="T22" fmla="*/ 1 w 36"/>
                <a:gd name="T23" fmla="*/ 5 h 21"/>
                <a:gd name="T24" fmla="*/ 20 w 36"/>
                <a:gd name="T25" fmla="*/ 2 h 21"/>
                <a:gd name="T26" fmla="*/ 28 w 36"/>
                <a:gd name="T27" fmla="*/ 4 h 21"/>
                <a:gd name="T28" fmla="*/ 32 w 36"/>
                <a:gd name="T29" fmla="*/ 9 h 21"/>
                <a:gd name="T30" fmla="*/ 34 w 36"/>
                <a:gd name="T31" fmla="*/ 15 h 21"/>
                <a:gd name="T32" fmla="*/ 30 w 36"/>
                <a:gd name="T33" fmla="*/ 18 h 21"/>
                <a:gd name="T34" fmla="*/ 16 w 36"/>
                <a:gd name="T35" fmla="*/ 19 h 21"/>
                <a:gd name="T36" fmla="*/ 11 w 36"/>
                <a:gd name="T37" fmla="*/ 20 h 21"/>
                <a:gd name="T38" fmla="*/ 5 w 36"/>
                <a:gd name="T39" fmla="*/ 20 h 21"/>
                <a:gd name="T40" fmla="*/ 3 w 36"/>
                <a:gd name="T41" fmla="*/ 16 h 21"/>
                <a:gd name="T42" fmla="*/ 2 w 36"/>
                <a:gd name="T43" fmla="*/ 11 h 21"/>
                <a:gd name="T44" fmla="*/ 1 w 36"/>
                <a:gd name="T45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" h="21">
                  <a:moveTo>
                    <a:pt x="1" y="11"/>
                  </a:moveTo>
                  <a:cubicBezTo>
                    <a:pt x="1" y="15"/>
                    <a:pt x="1" y="21"/>
                    <a:pt x="6" y="21"/>
                  </a:cubicBezTo>
                  <a:cubicBezTo>
                    <a:pt x="9" y="21"/>
                    <a:pt x="12" y="21"/>
                    <a:pt x="15" y="20"/>
                  </a:cubicBezTo>
                  <a:cubicBezTo>
                    <a:pt x="17" y="20"/>
                    <a:pt x="19" y="20"/>
                    <a:pt x="21" y="20"/>
                  </a:cubicBezTo>
                  <a:cubicBezTo>
                    <a:pt x="24" y="20"/>
                    <a:pt x="26" y="20"/>
                    <a:pt x="29" y="20"/>
                  </a:cubicBezTo>
                  <a:cubicBezTo>
                    <a:pt x="31" y="19"/>
                    <a:pt x="33" y="19"/>
                    <a:pt x="34" y="18"/>
                  </a:cubicBezTo>
                  <a:cubicBezTo>
                    <a:pt x="36" y="17"/>
                    <a:pt x="35" y="15"/>
                    <a:pt x="35" y="14"/>
                  </a:cubicBezTo>
                  <a:cubicBezTo>
                    <a:pt x="35" y="11"/>
                    <a:pt x="34" y="9"/>
                    <a:pt x="32" y="7"/>
                  </a:cubicBezTo>
                  <a:cubicBezTo>
                    <a:pt x="31" y="5"/>
                    <a:pt x="30" y="4"/>
                    <a:pt x="29" y="2"/>
                  </a:cubicBezTo>
                  <a:cubicBezTo>
                    <a:pt x="26" y="1"/>
                    <a:pt x="23" y="0"/>
                    <a:pt x="20" y="0"/>
                  </a:cubicBezTo>
                  <a:cubicBezTo>
                    <a:pt x="14" y="0"/>
                    <a:pt x="7" y="2"/>
                    <a:pt x="1" y="4"/>
                  </a:cubicBezTo>
                  <a:cubicBezTo>
                    <a:pt x="0" y="5"/>
                    <a:pt x="1" y="6"/>
                    <a:pt x="1" y="5"/>
                  </a:cubicBezTo>
                  <a:cubicBezTo>
                    <a:pt x="8" y="4"/>
                    <a:pt x="14" y="2"/>
                    <a:pt x="20" y="2"/>
                  </a:cubicBezTo>
                  <a:cubicBezTo>
                    <a:pt x="23" y="2"/>
                    <a:pt x="26" y="2"/>
                    <a:pt x="28" y="4"/>
                  </a:cubicBezTo>
                  <a:cubicBezTo>
                    <a:pt x="30" y="5"/>
                    <a:pt x="31" y="7"/>
                    <a:pt x="32" y="9"/>
                  </a:cubicBezTo>
                  <a:cubicBezTo>
                    <a:pt x="33" y="11"/>
                    <a:pt x="34" y="13"/>
                    <a:pt x="34" y="15"/>
                  </a:cubicBezTo>
                  <a:cubicBezTo>
                    <a:pt x="34" y="17"/>
                    <a:pt x="32" y="18"/>
                    <a:pt x="30" y="18"/>
                  </a:cubicBezTo>
                  <a:cubicBezTo>
                    <a:pt x="25" y="19"/>
                    <a:pt x="21" y="18"/>
                    <a:pt x="16" y="19"/>
                  </a:cubicBezTo>
                  <a:cubicBezTo>
                    <a:pt x="14" y="19"/>
                    <a:pt x="13" y="19"/>
                    <a:pt x="11" y="20"/>
                  </a:cubicBezTo>
                  <a:cubicBezTo>
                    <a:pt x="9" y="20"/>
                    <a:pt x="7" y="20"/>
                    <a:pt x="5" y="20"/>
                  </a:cubicBezTo>
                  <a:cubicBezTo>
                    <a:pt x="3" y="19"/>
                    <a:pt x="3" y="17"/>
                    <a:pt x="3" y="16"/>
                  </a:cubicBezTo>
                  <a:cubicBezTo>
                    <a:pt x="2" y="14"/>
                    <a:pt x="2" y="13"/>
                    <a:pt x="2" y="11"/>
                  </a:cubicBezTo>
                  <a:cubicBezTo>
                    <a:pt x="2" y="11"/>
                    <a:pt x="1" y="11"/>
                    <a:pt x="1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0" name="Freeform 704"/>
            <p:cNvSpPr/>
            <p:nvPr/>
          </p:nvSpPr>
          <p:spPr bwMode="auto">
            <a:xfrm>
              <a:off x="1091" y="2335"/>
              <a:ext cx="124" cy="368"/>
            </a:xfrm>
            <a:custGeom>
              <a:avLst/>
              <a:gdLst>
                <a:gd name="T0" fmla="*/ 88 w 96"/>
                <a:gd name="T1" fmla="*/ 257 h 285"/>
                <a:gd name="T2" fmla="*/ 91 w 96"/>
                <a:gd name="T3" fmla="*/ 229 h 285"/>
                <a:gd name="T4" fmla="*/ 95 w 96"/>
                <a:gd name="T5" fmla="*/ 175 h 285"/>
                <a:gd name="T6" fmla="*/ 95 w 96"/>
                <a:gd name="T7" fmla="*/ 120 h 285"/>
                <a:gd name="T8" fmla="*/ 94 w 96"/>
                <a:gd name="T9" fmla="*/ 65 h 285"/>
                <a:gd name="T10" fmla="*/ 90 w 96"/>
                <a:gd name="T11" fmla="*/ 39 h 285"/>
                <a:gd name="T12" fmla="*/ 88 w 96"/>
                <a:gd name="T13" fmla="*/ 13 h 285"/>
                <a:gd name="T14" fmla="*/ 91 w 96"/>
                <a:gd name="T15" fmla="*/ 65 h 285"/>
                <a:gd name="T16" fmla="*/ 91 w 96"/>
                <a:gd name="T17" fmla="*/ 121 h 285"/>
                <a:gd name="T18" fmla="*/ 90 w 96"/>
                <a:gd name="T19" fmla="*/ 234 h 285"/>
                <a:gd name="T20" fmla="*/ 83 w 96"/>
                <a:gd name="T21" fmla="*/ 274 h 285"/>
                <a:gd name="T22" fmla="*/ 85 w 96"/>
                <a:gd name="T23" fmla="*/ 284 h 285"/>
                <a:gd name="T24" fmla="*/ 86 w 96"/>
                <a:gd name="T25" fmla="*/ 263 h 285"/>
                <a:gd name="T26" fmla="*/ 87 w 96"/>
                <a:gd name="T27" fmla="*/ 179 h 285"/>
                <a:gd name="T28" fmla="*/ 89 w 96"/>
                <a:gd name="T29" fmla="*/ 68 h 285"/>
                <a:gd name="T30" fmla="*/ 85 w 96"/>
                <a:gd name="T31" fmla="*/ 19 h 285"/>
                <a:gd name="T32" fmla="*/ 78 w 96"/>
                <a:gd name="T33" fmla="*/ 1 h 285"/>
                <a:gd name="T34" fmla="*/ 37 w 96"/>
                <a:gd name="T35" fmla="*/ 0 h 285"/>
                <a:gd name="T36" fmla="*/ 7 w 96"/>
                <a:gd name="T37" fmla="*/ 0 h 285"/>
                <a:gd name="T38" fmla="*/ 0 w 96"/>
                <a:gd name="T39" fmla="*/ 11 h 285"/>
                <a:gd name="T40" fmla="*/ 1 w 96"/>
                <a:gd name="T41" fmla="*/ 56 h 285"/>
                <a:gd name="T42" fmla="*/ 8 w 96"/>
                <a:gd name="T43" fmla="*/ 110 h 285"/>
                <a:gd name="T44" fmla="*/ 6 w 96"/>
                <a:gd name="T45" fmla="*/ 92 h 285"/>
                <a:gd name="T46" fmla="*/ 2 w 96"/>
                <a:gd name="T47" fmla="*/ 32 h 285"/>
                <a:gd name="T48" fmla="*/ 3 w 96"/>
                <a:gd name="T49" fmla="*/ 74 h 285"/>
                <a:gd name="T50" fmla="*/ 8 w 96"/>
                <a:gd name="T51" fmla="*/ 110 h 285"/>
                <a:gd name="T52" fmla="*/ 3 w 96"/>
                <a:gd name="T53" fmla="*/ 56 h 285"/>
                <a:gd name="T54" fmla="*/ 1 w 96"/>
                <a:gd name="T55" fmla="*/ 15 h 285"/>
                <a:gd name="T56" fmla="*/ 8 w 96"/>
                <a:gd name="T57" fmla="*/ 1 h 285"/>
                <a:gd name="T58" fmla="*/ 23 w 96"/>
                <a:gd name="T59" fmla="*/ 1 h 285"/>
                <a:gd name="T60" fmla="*/ 67 w 96"/>
                <a:gd name="T61" fmla="*/ 1 h 285"/>
                <a:gd name="T62" fmla="*/ 84 w 96"/>
                <a:gd name="T63" fmla="*/ 16 h 285"/>
                <a:gd name="T64" fmla="*/ 84 w 96"/>
                <a:gd name="T65" fmla="*/ 36 h 285"/>
                <a:gd name="T66" fmla="*/ 90 w 96"/>
                <a:gd name="T67" fmla="*/ 118 h 285"/>
                <a:gd name="T68" fmla="*/ 85 w 96"/>
                <a:gd name="T69" fmla="*/ 174 h 285"/>
                <a:gd name="T70" fmla="*/ 85 w 96"/>
                <a:gd name="T71" fmla="*/ 259 h 285"/>
                <a:gd name="T72" fmla="*/ 84 w 96"/>
                <a:gd name="T73" fmla="*/ 284 h 285"/>
                <a:gd name="T74" fmla="*/ 85 w 96"/>
                <a:gd name="T75" fmla="*/ 274 h 285"/>
                <a:gd name="T76" fmla="*/ 91 w 96"/>
                <a:gd name="T77" fmla="*/ 236 h 285"/>
                <a:gd name="T78" fmla="*/ 92 w 96"/>
                <a:gd name="T79" fmla="*/ 125 h 285"/>
                <a:gd name="T80" fmla="*/ 93 w 96"/>
                <a:gd name="T81" fmla="*/ 68 h 285"/>
                <a:gd name="T82" fmla="*/ 89 w 96"/>
                <a:gd name="T83" fmla="*/ 14 h 285"/>
                <a:gd name="T84" fmla="*/ 88 w 96"/>
                <a:gd name="T85" fmla="*/ 39 h 285"/>
                <a:gd name="T86" fmla="*/ 93 w 96"/>
                <a:gd name="T87" fmla="*/ 66 h 285"/>
                <a:gd name="T88" fmla="*/ 94 w 96"/>
                <a:gd name="T89" fmla="*/ 121 h 285"/>
                <a:gd name="T90" fmla="*/ 94 w 96"/>
                <a:gd name="T91" fmla="*/ 176 h 285"/>
                <a:gd name="T92" fmla="*/ 91 w 96"/>
                <a:gd name="T93" fmla="*/ 217 h 285"/>
                <a:gd name="T94" fmla="*/ 86 w 96"/>
                <a:gd name="T95" fmla="*/ 257 h 285"/>
                <a:gd name="T96" fmla="*/ 85 w 96"/>
                <a:gd name="T97" fmla="*/ 283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6" h="285">
                  <a:moveTo>
                    <a:pt x="85" y="283"/>
                  </a:moveTo>
                  <a:cubicBezTo>
                    <a:pt x="87" y="274"/>
                    <a:pt x="87" y="266"/>
                    <a:pt x="88" y="257"/>
                  </a:cubicBezTo>
                  <a:cubicBezTo>
                    <a:pt x="88" y="252"/>
                    <a:pt x="89" y="248"/>
                    <a:pt x="90" y="243"/>
                  </a:cubicBezTo>
                  <a:cubicBezTo>
                    <a:pt x="90" y="239"/>
                    <a:pt x="91" y="234"/>
                    <a:pt x="91" y="229"/>
                  </a:cubicBezTo>
                  <a:cubicBezTo>
                    <a:pt x="93" y="220"/>
                    <a:pt x="93" y="211"/>
                    <a:pt x="93" y="202"/>
                  </a:cubicBezTo>
                  <a:cubicBezTo>
                    <a:pt x="94" y="193"/>
                    <a:pt x="95" y="184"/>
                    <a:pt x="95" y="175"/>
                  </a:cubicBezTo>
                  <a:cubicBezTo>
                    <a:pt x="96" y="166"/>
                    <a:pt x="95" y="157"/>
                    <a:pt x="95" y="147"/>
                  </a:cubicBezTo>
                  <a:cubicBezTo>
                    <a:pt x="95" y="138"/>
                    <a:pt x="95" y="129"/>
                    <a:pt x="95" y="120"/>
                  </a:cubicBezTo>
                  <a:cubicBezTo>
                    <a:pt x="95" y="110"/>
                    <a:pt x="95" y="101"/>
                    <a:pt x="95" y="92"/>
                  </a:cubicBezTo>
                  <a:cubicBezTo>
                    <a:pt x="95" y="83"/>
                    <a:pt x="95" y="74"/>
                    <a:pt x="94" y="65"/>
                  </a:cubicBezTo>
                  <a:cubicBezTo>
                    <a:pt x="94" y="60"/>
                    <a:pt x="93" y="56"/>
                    <a:pt x="93" y="52"/>
                  </a:cubicBezTo>
                  <a:cubicBezTo>
                    <a:pt x="92" y="48"/>
                    <a:pt x="91" y="43"/>
                    <a:pt x="90" y="39"/>
                  </a:cubicBezTo>
                  <a:cubicBezTo>
                    <a:pt x="89" y="31"/>
                    <a:pt x="89" y="22"/>
                    <a:pt x="89" y="13"/>
                  </a:cubicBezTo>
                  <a:cubicBezTo>
                    <a:pt x="89" y="13"/>
                    <a:pt x="88" y="13"/>
                    <a:pt x="88" y="13"/>
                  </a:cubicBezTo>
                  <a:cubicBezTo>
                    <a:pt x="86" y="21"/>
                    <a:pt x="87" y="30"/>
                    <a:pt x="88" y="38"/>
                  </a:cubicBezTo>
                  <a:cubicBezTo>
                    <a:pt x="89" y="47"/>
                    <a:pt x="90" y="56"/>
                    <a:pt x="91" y="65"/>
                  </a:cubicBezTo>
                  <a:cubicBezTo>
                    <a:pt x="92" y="75"/>
                    <a:pt x="92" y="84"/>
                    <a:pt x="91" y="93"/>
                  </a:cubicBezTo>
                  <a:cubicBezTo>
                    <a:pt x="91" y="103"/>
                    <a:pt x="91" y="112"/>
                    <a:pt x="91" y="121"/>
                  </a:cubicBezTo>
                  <a:cubicBezTo>
                    <a:pt x="91" y="140"/>
                    <a:pt x="90" y="159"/>
                    <a:pt x="91" y="178"/>
                  </a:cubicBezTo>
                  <a:cubicBezTo>
                    <a:pt x="91" y="196"/>
                    <a:pt x="92" y="215"/>
                    <a:pt x="90" y="234"/>
                  </a:cubicBezTo>
                  <a:cubicBezTo>
                    <a:pt x="88" y="243"/>
                    <a:pt x="87" y="253"/>
                    <a:pt x="85" y="263"/>
                  </a:cubicBezTo>
                  <a:cubicBezTo>
                    <a:pt x="85" y="266"/>
                    <a:pt x="84" y="270"/>
                    <a:pt x="83" y="274"/>
                  </a:cubicBezTo>
                  <a:cubicBezTo>
                    <a:pt x="83" y="277"/>
                    <a:pt x="83" y="281"/>
                    <a:pt x="84" y="284"/>
                  </a:cubicBezTo>
                  <a:cubicBezTo>
                    <a:pt x="84" y="285"/>
                    <a:pt x="85" y="285"/>
                    <a:pt x="85" y="284"/>
                  </a:cubicBezTo>
                  <a:cubicBezTo>
                    <a:pt x="87" y="281"/>
                    <a:pt x="87" y="278"/>
                    <a:pt x="87" y="274"/>
                  </a:cubicBezTo>
                  <a:cubicBezTo>
                    <a:pt x="86" y="271"/>
                    <a:pt x="86" y="266"/>
                    <a:pt x="86" y="263"/>
                  </a:cubicBezTo>
                  <a:cubicBezTo>
                    <a:pt x="87" y="253"/>
                    <a:pt x="87" y="244"/>
                    <a:pt x="88" y="235"/>
                  </a:cubicBezTo>
                  <a:cubicBezTo>
                    <a:pt x="89" y="216"/>
                    <a:pt x="87" y="198"/>
                    <a:pt x="87" y="179"/>
                  </a:cubicBezTo>
                  <a:cubicBezTo>
                    <a:pt x="87" y="161"/>
                    <a:pt x="88" y="142"/>
                    <a:pt x="91" y="124"/>
                  </a:cubicBezTo>
                  <a:cubicBezTo>
                    <a:pt x="93" y="105"/>
                    <a:pt x="92" y="87"/>
                    <a:pt x="89" y="68"/>
                  </a:cubicBezTo>
                  <a:cubicBezTo>
                    <a:pt x="88" y="59"/>
                    <a:pt x="87" y="50"/>
                    <a:pt x="86" y="41"/>
                  </a:cubicBezTo>
                  <a:cubicBezTo>
                    <a:pt x="85" y="34"/>
                    <a:pt x="85" y="26"/>
                    <a:pt x="85" y="19"/>
                  </a:cubicBezTo>
                  <a:cubicBezTo>
                    <a:pt x="86" y="14"/>
                    <a:pt x="87" y="9"/>
                    <a:pt x="84" y="4"/>
                  </a:cubicBezTo>
                  <a:cubicBezTo>
                    <a:pt x="83" y="2"/>
                    <a:pt x="81" y="1"/>
                    <a:pt x="78" y="1"/>
                  </a:cubicBezTo>
                  <a:cubicBezTo>
                    <a:pt x="74" y="0"/>
                    <a:pt x="70" y="0"/>
                    <a:pt x="65" y="0"/>
                  </a:cubicBezTo>
                  <a:cubicBezTo>
                    <a:pt x="56" y="0"/>
                    <a:pt x="46" y="0"/>
                    <a:pt x="37" y="0"/>
                  </a:cubicBezTo>
                  <a:cubicBezTo>
                    <a:pt x="32" y="0"/>
                    <a:pt x="26" y="0"/>
                    <a:pt x="21" y="0"/>
                  </a:cubicBezTo>
                  <a:cubicBezTo>
                    <a:pt x="16" y="0"/>
                    <a:pt x="12" y="0"/>
                    <a:pt x="7" y="0"/>
                  </a:cubicBezTo>
                  <a:cubicBezTo>
                    <a:pt x="4" y="1"/>
                    <a:pt x="2" y="2"/>
                    <a:pt x="1" y="4"/>
                  </a:cubicBezTo>
                  <a:cubicBezTo>
                    <a:pt x="0" y="6"/>
                    <a:pt x="0" y="9"/>
                    <a:pt x="0" y="11"/>
                  </a:cubicBezTo>
                  <a:cubicBezTo>
                    <a:pt x="0" y="20"/>
                    <a:pt x="0" y="29"/>
                    <a:pt x="0" y="37"/>
                  </a:cubicBezTo>
                  <a:cubicBezTo>
                    <a:pt x="1" y="44"/>
                    <a:pt x="1" y="50"/>
                    <a:pt x="1" y="56"/>
                  </a:cubicBezTo>
                  <a:cubicBezTo>
                    <a:pt x="2" y="62"/>
                    <a:pt x="3" y="68"/>
                    <a:pt x="4" y="74"/>
                  </a:cubicBezTo>
                  <a:cubicBezTo>
                    <a:pt x="6" y="86"/>
                    <a:pt x="8" y="98"/>
                    <a:pt x="8" y="110"/>
                  </a:cubicBezTo>
                  <a:cubicBezTo>
                    <a:pt x="9" y="110"/>
                    <a:pt x="9" y="110"/>
                    <a:pt x="10" y="110"/>
                  </a:cubicBezTo>
                  <a:cubicBezTo>
                    <a:pt x="8" y="104"/>
                    <a:pt x="7" y="98"/>
                    <a:pt x="6" y="92"/>
                  </a:cubicBezTo>
                  <a:cubicBezTo>
                    <a:pt x="6" y="86"/>
                    <a:pt x="5" y="79"/>
                    <a:pt x="5" y="73"/>
                  </a:cubicBezTo>
                  <a:cubicBezTo>
                    <a:pt x="4" y="59"/>
                    <a:pt x="5" y="45"/>
                    <a:pt x="2" y="32"/>
                  </a:cubicBezTo>
                  <a:cubicBezTo>
                    <a:pt x="2" y="31"/>
                    <a:pt x="0" y="31"/>
                    <a:pt x="0" y="32"/>
                  </a:cubicBezTo>
                  <a:cubicBezTo>
                    <a:pt x="4" y="46"/>
                    <a:pt x="3" y="60"/>
                    <a:pt x="3" y="74"/>
                  </a:cubicBezTo>
                  <a:cubicBezTo>
                    <a:pt x="4" y="80"/>
                    <a:pt x="5" y="86"/>
                    <a:pt x="5" y="92"/>
                  </a:cubicBezTo>
                  <a:cubicBezTo>
                    <a:pt x="5" y="98"/>
                    <a:pt x="6" y="104"/>
                    <a:pt x="8" y="110"/>
                  </a:cubicBezTo>
                  <a:cubicBezTo>
                    <a:pt x="9" y="111"/>
                    <a:pt x="10" y="111"/>
                    <a:pt x="10" y="110"/>
                  </a:cubicBezTo>
                  <a:cubicBezTo>
                    <a:pt x="9" y="92"/>
                    <a:pt x="5" y="74"/>
                    <a:pt x="3" y="56"/>
                  </a:cubicBezTo>
                  <a:cubicBezTo>
                    <a:pt x="2" y="47"/>
                    <a:pt x="2" y="38"/>
                    <a:pt x="1" y="29"/>
                  </a:cubicBezTo>
                  <a:cubicBezTo>
                    <a:pt x="1" y="24"/>
                    <a:pt x="1" y="19"/>
                    <a:pt x="1" y="15"/>
                  </a:cubicBezTo>
                  <a:cubicBezTo>
                    <a:pt x="1" y="12"/>
                    <a:pt x="1" y="9"/>
                    <a:pt x="2" y="6"/>
                  </a:cubicBezTo>
                  <a:cubicBezTo>
                    <a:pt x="2" y="3"/>
                    <a:pt x="5" y="2"/>
                    <a:pt x="8" y="1"/>
                  </a:cubicBezTo>
                  <a:cubicBezTo>
                    <a:pt x="10" y="1"/>
                    <a:pt x="13" y="1"/>
                    <a:pt x="15" y="1"/>
                  </a:cubicBezTo>
                  <a:cubicBezTo>
                    <a:pt x="18" y="1"/>
                    <a:pt x="20" y="1"/>
                    <a:pt x="23" y="1"/>
                  </a:cubicBezTo>
                  <a:cubicBezTo>
                    <a:pt x="33" y="1"/>
                    <a:pt x="43" y="2"/>
                    <a:pt x="53" y="1"/>
                  </a:cubicBezTo>
                  <a:cubicBezTo>
                    <a:pt x="58" y="1"/>
                    <a:pt x="62" y="1"/>
                    <a:pt x="67" y="1"/>
                  </a:cubicBezTo>
                  <a:cubicBezTo>
                    <a:pt x="71" y="1"/>
                    <a:pt x="76" y="1"/>
                    <a:pt x="80" y="2"/>
                  </a:cubicBezTo>
                  <a:cubicBezTo>
                    <a:pt x="85" y="4"/>
                    <a:pt x="85" y="12"/>
                    <a:pt x="84" y="16"/>
                  </a:cubicBezTo>
                  <a:cubicBezTo>
                    <a:pt x="84" y="18"/>
                    <a:pt x="84" y="21"/>
                    <a:pt x="84" y="23"/>
                  </a:cubicBezTo>
                  <a:cubicBezTo>
                    <a:pt x="83" y="28"/>
                    <a:pt x="84" y="32"/>
                    <a:pt x="84" y="36"/>
                  </a:cubicBezTo>
                  <a:cubicBezTo>
                    <a:pt x="85" y="45"/>
                    <a:pt x="86" y="54"/>
                    <a:pt x="87" y="62"/>
                  </a:cubicBezTo>
                  <a:cubicBezTo>
                    <a:pt x="90" y="81"/>
                    <a:pt x="92" y="99"/>
                    <a:pt x="90" y="118"/>
                  </a:cubicBezTo>
                  <a:cubicBezTo>
                    <a:pt x="89" y="128"/>
                    <a:pt x="88" y="137"/>
                    <a:pt x="87" y="146"/>
                  </a:cubicBezTo>
                  <a:cubicBezTo>
                    <a:pt x="86" y="155"/>
                    <a:pt x="85" y="164"/>
                    <a:pt x="85" y="174"/>
                  </a:cubicBezTo>
                  <a:cubicBezTo>
                    <a:pt x="85" y="192"/>
                    <a:pt x="87" y="210"/>
                    <a:pt x="87" y="229"/>
                  </a:cubicBezTo>
                  <a:cubicBezTo>
                    <a:pt x="87" y="239"/>
                    <a:pt x="85" y="249"/>
                    <a:pt x="85" y="259"/>
                  </a:cubicBezTo>
                  <a:cubicBezTo>
                    <a:pt x="85" y="264"/>
                    <a:pt x="85" y="268"/>
                    <a:pt x="85" y="273"/>
                  </a:cubicBezTo>
                  <a:cubicBezTo>
                    <a:pt x="85" y="276"/>
                    <a:pt x="86" y="280"/>
                    <a:pt x="84" y="284"/>
                  </a:cubicBezTo>
                  <a:cubicBezTo>
                    <a:pt x="85" y="284"/>
                    <a:pt x="85" y="284"/>
                    <a:pt x="85" y="284"/>
                  </a:cubicBezTo>
                  <a:cubicBezTo>
                    <a:pt x="84" y="281"/>
                    <a:pt x="85" y="277"/>
                    <a:pt x="85" y="274"/>
                  </a:cubicBezTo>
                  <a:cubicBezTo>
                    <a:pt x="85" y="271"/>
                    <a:pt x="86" y="267"/>
                    <a:pt x="87" y="263"/>
                  </a:cubicBezTo>
                  <a:cubicBezTo>
                    <a:pt x="88" y="254"/>
                    <a:pt x="89" y="245"/>
                    <a:pt x="91" y="236"/>
                  </a:cubicBezTo>
                  <a:cubicBezTo>
                    <a:pt x="93" y="218"/>
                    <a:pt x="93" y="199"/>
                    <a:pt x="92" y="180"/>
                  </a:cubicBezTo>
                  <a:cubicBezTo>
                    <a:pt x="92" y="162"/>
                    <a:pt x="92" y="143"/>
                    <a:pt x="92" y="125"/>
                  </a:cubicBezTo>
                  <a:cubicBezTo>
                    <a:pt x="93" y="115"/>
                    <a:pt x="93" y="105"/>
                    <a:pt x="93" y="96"/>
                  </a:cubicBezTo>
                  <a:cubicBezTo>
                    <a:pt x="93" y="87"/>
                    <a:pt x="93" y="78"/>
                    <a:pt x="93" y="68"/>
                  </a:cubicBezTo>
                  <a:cubicBezTo>
                    <a:pt x="92" y="59"/>
                    <a:pt x="91" y="50"/>
                    <a:pt x="90" y="40"/>
                  </a:cubicBezTo>
                  <a:cubicBezTo>
                    <a:pt x="89" y="31"/>
                    <a:pt x="87" y="22"/>
                    <a:pt x="89" y="14"/>
                  </a:cubicBezTo>
                  <a:cubicBezTo>
                    <a:pt x="89" y="14"/>
                    <a:pt x="88" y="14"/>
                    <a:pt x="88" y="13"/>
                  </a:cubicBezTo>
                  <a:cubicBezTo>
                    <a:pt x="88" y="22"/>
                    <a:pt x="87" y="31"/>
                    <a:pt x="88" y="39"/>
                  </a:cubicBezTo>
                  <a:cubicBezTo>
                    <a:pt x="89" y="44"/>
                    <a:pt x="90" y="48"/>
                    <a:pt x="91" y="52"/>
                  </a:cubicBezTo>
                  <a:cubicBezTo>
                    <a:pt x="92" y="57"/>
                    <a:pt x="93" y="62"/>
                    <a:pt x="93" y="66"/>
                  </a:cubicBezTo>
                  <a:cubicBezTo>
                    <a:pt x="94" y="75"/>
                    <a:pt x="94" y="84"/>
                    <a:pt x="94" y="93"/>
                  </a:cubicBezTo>
                  <a:cubicBezTo>
                    <a:pt x="94" y="102"/>
                    <a:pt x="94" y="112"/>
                    <a:pt x="94" y="121"/>
                  </a:cubicBezTo>
                  <a:cubicBezTo>
                    <a:pt x="94" y="130"/>
                    <a:pt x="94" y="140"/>
                    <a:pt x="94" y="149"/>
                  </a:cubicBezTo>
                  <a:cubicBezTo>
                    <a:pt x="94" y="158"/>
                    <a:pt x="94" y="167"/>
                    <a:pt x="94" y="176"/>
                  </a:cubicBezTo>
                  <a:cubicBezTo>
                    <a:pt x="93" y="185"/>
                    <a:pt x="92" y="194"/>
                    <a:pt x="92" y="203"/>
                  </a:cubicBezTo>
                  <a:cubicBezTo>
                    <a:pt x="92" y="208"/>
                    <a:pt x="92" y="213"/>
                    <a:pt x="91" y="217"/>
                  </a:cubicBezTo>
                  <a:cubicBezTo>
                    <a:pt x="91" y="222"/>
                    <a:pt x="90" y="226"/>
                    <a:pt x="90" y="231"/>
                  </a:cubicBezTo>
                  <a:cubicBezTo>
                    <a:pt x="89" y="239"/>
                    <a:pt x="87" y="248"/>
                    <a:pt x="86" y="257"/>
                  </a:cubicBezTo>
                  <a:cubicBezTo>
                    <a:pt x="85" y="266"/>
                    <a:pt x="86" y="274"/>
                    <a:pt x="84" y="283"/>
                  </a:cubicBezTo>
                  <a:cubicBezTo>
                    <a:pt x="84" y="284"/>
                    <a:pt x="85" y="284"/>
                    <a:pt x="85" y="28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1" name="Freeform 705"/>
            <p:cNvSpPr/>
            <p:nvPr/>
          </p:nvSpPr>
          <p:spPr bwMode="auto">
            <a:xfrm>
              <a:off x="770" y="2435"/>
              <a:ext cx="146" cy="189"/>
            </a:xfrm>
            <a:custGeom>
              <a:avLst/>
              <a:gdLst>
                <a:gd name="T0" fmla="*/ 6 w 113"/>
                <a:gd name="T1" fmla="*/ 79 h 146"/>
                <a:gd name="T2" fmla="*/ 6 w 113"/>
                <a:gd name="T3" fmla="*/ 32 h 146"/>
                <a:gd name="T4" fmla="*/ 7 w 113"/>
                <a:gd name="T5" fmla="*/ 12 h 146"/>
                <a:gd name="T6" fmla="*/ 86 w 113"/>
                <a:gd name="T7" fmla="*/ 3 h 146"/>
                <a:gd name="T8" fmla="*/ 103 w 113"/>
                <a:gd name="T9" fmla="*/ 4 h 146"/>
                <a:gd name="T10" fmla="*/ 106 w 113"/>
                <a:gd name="T11" fmla="*/ 15 h 146"/>
                <a:gd name="T12" fmla="*/ 111 w 113"/>
                <a:gd name="T13" fmla="*/ 73 h 146"/>
                <a:gd name="T14" fmla="*/ 107 w 113"/>
                <a:gd name="T15" fmla="*/ 133 h 146"/>
                <a:gd name="T16" fmla="*/ 107 w 113"/>
                <a:gd name="T17" fmla="*/ 146 h 146"/>
                <a:gd name="T18" fmla="*/ 110 w 113"/>
                <a:gd name="T19" fmla="*/ 137 h 146"/>
                <a:gd name="T20" fmla="*/ 112 w 113"/>
                <a:gd name="T21" fmla="*/ 103 h 146"/>
                <a:gd name="T22" fmla="*/ 110 w 113"/>
                <a:gd name="T23" fmla="*/ 34 h 146"/>
                <a:gd name="T24" fmla="*/ 98 w 113"/>
                <a:gd name="T25" fmla="*/ 7 h 146"/>
                <a:gd name="T26" fmla="*/ 75 w 113"/>
                <a:gd name="T27" fmla="*/ 4 h 146"/>
                <a:gd name="T28" fmla="*/ 13 w 113"/>
                <a:gd name="T29" fmla="*/ 5 h 146"/>
                <a:gd name="T30" fmla="*/ 2 w 113"/>
                <a:gd name="T31" fmla="*/ 20 h 146"/>
                <a:gd name="T32" fmla="*/ 3 w 113"/>
                <a:gd name="T33" fmla="*/ 53 h 146"/>
                <a:gd name="T34" fmla="*/ 6 w 113"/>
                <a:gd name="T35" fmla="*/ 106 h 146"/>
                <a:gd name="T36" fmla="*/ 3 w 113"/>
                <a:gd name="T37" fmla="*/ 66 h 146"/>
                <a:gd name="T38" fmla="*/ 4 w 113"/>
                <a:gd name="T39" fmla="*/ 46 h 146"/>
                <a:gd name="T40" fmla="*/ 8 w 113"/>
                <a:gd name="T41" fmla="*/ 9 h 146"/>
                <a:gd name="T42" fmla="*/ 51 w 113"/>
                <a:gd name="T43" fmla="*/ 2 h 146"/>
                <a:gd name="T44" fmla="*/ 90 w 113"/>
                <a:gd name="T45" fmla="*/ 7 h 146"/>
                <a:gd name="T46" fmla="*/ 106 w 113"/>
                <a:gd name="T47" fmla="*/ 15 h 146"/>
                <a:gd name="T48" fmla="*/ 110 w 113"/>
                <a:gd name="T49" fmla="*/ 74 h 146"/>
                <a:gd name="T50" fmla="*/ 109 w 113"/>
                <a:gd name="T51" fmla="*/ 134 h 146"/>
                <a:gd name="T52" fmla="*/ 108 w 113"/>
                <a:gd name="T53" fmla="*/ 144 h 146"/>
                <a:gd name="T54" fmla="*/ 110 w 113"/>
                <a:gd name="T55" fmla="*/ 126 h 146"/>
                <a:gd name="T56" fmla="*/ 112 w 113"/>
                <a:gd name="T57" fmla="*/ 77 h 146"/>
                <a:gd name="T58" fmla="*/ 109 w 113"/>
                <a:gd name="T59" fmla="*/ 29 h 146"/>
                <a:gd name="T60" fmla="*/ 107 w 113"/>
                <a:gd name="T61" fmla="*/ 10 h 146"/>
                <a:gd name="T62" fmla="*/ 97 w 113"/>
                <a:gd name="T63" fmla="*/ 2 h 146"/>
                <a:gd name="T64" fmla="*/ 42 w 113"/>
                <a:gd name="T65" fmla="*/ 2 h 146"/>
                <a:gd name="T66" fmla="*/ 11 w 113"/>
                <a:gd name="T67" fmla="*/ 6 h 146"/>
                <a:gd name="T68" fmla="*/ 4 w 113"/>
                <a:gd name="T69" fmla="*/ 38 h 146"/>
                <a:gd name="T70" fmla="*/ 0 w 113"/>
                <a:gd name="T71" fmla="*/ 99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3" h="146">
                  <a:moveTo>
                    <a:pt x="1" y="100"/>
                  </a:moveTo>
                  <a:cubicBezTo>
                    <a:pt x="5" y="94"/>
                    <a:pt x="6" y="86"/>
                    <a:pt x="6" y="79"/>
                  </a:cubicBezTo>
                  <a:cubicBezTo>
                    <a:pt x="6" y="72"/>
                    <a:pt x="6" y="64"/>
                    <a:pt x="5" y="57"/>
                  </a:cubicBezTo>
                  <a:cubicBezTo>
                    <a:pt x="5" y="49"/>
                    <a:pt x="5" y="41"/>
                    <a:pt x="6" y="32"/>
                  </a:cubicBezTo>
                  <a:cubicBezTo>
                    <a:pt x="6" y="28"/>
                    <a:pt x="6" y="24"/>
                    <a:pt x="6" y="20"/>
                  </a:cubicBezTo>
                  <a:cubicBezTo>
                    <a:pt x="6" y="17"/>
                    <a:pt x="6" y="14"/>
                    <a:pt x="7" y="12"/>
                  </a:cubicBezTo>
                  <a:cubicBezTo>
                    <a:pt x="12" y="3"/>
                    <a:pt x="26" y="3"/>
                    <a:pt x="35" y="3"/>
                  </a:cubicBezTo>
                  <a:cubicBezTo>
                    <a:pt x="52" y="2"/>
                    <a:pt x="69" y="2"/>
                    <a:pt x="86" y="3"/>
                  </a:cubicBezTo>
                  <a:cubicBezTo>
                    <a:pt x="90" y="3"/>
                    <a:pt x="94" y="3"/>
                    <a:pt x="98" y="3"/>
                  </a:cubicBezTo>
                  <a:cubicBezTo>
                    <a:pt x="100" y="3"/>
                    <a:pt x="102" y="3"/>
                    <a:pt x="103" y="4"/>
                  </a:cubicBezTo>
                  <a:cubicBezTo>
                    <a:pt x="104" y="5"/>
                    <a:pt x="104" y="6"/>
                    <a:pt x="105" y="7"/>
                  </a:cubicBezTo>
                  <a:cubicBezTo>
                    <a:pt x="105" y="10"/>
                    <a:pt x="106" y="13"/>
                    <a:pt x="106" y="15"/>
                  </a:cubicBezTo>
                  <a:cubicBezTo>
                    <a:pt x="106" y="18"/>
                    <a:pt x="106" y="21"/>
                    <a:pt x="107" y="24"/>
                  </a:cubicBezTo>
                  <a:cubicBezTo>
                    <a:pt x="109" y="41"/>
                    <a:pt x="109" y="57"/>
                    <a:pt x="111" y="73"/>
                  </a:cubicBezTo>
                  <a:cubicBezTo>
                    <a:pt x="112" y="86"/>
                    <a:pt x="111" y="99"/>
                    <a:pt x="110" y="113"/>
                  </a:cubicBezTo>
                  <a:cubicBezTo>
                    <a:pt x="109" y="119"/>
                    <a:pt x="109" y="126"/>
                    <a:pt x="107" y="133"/>
                  </a:cubicBezTo>
                  <a:cubicBezTo>
                    <a:pt x="107" y="135"/>
                    <a:pt x="106" y="138"/>
                    <a:pt x="106" y="140"/>
                  </a:cubicBezTo>
                  <a:cubicBezTo>
                    <a:pt x="106" y="142"/>
                    <a:pt x="105" y="144"/>
                    <a:pt x="107" y="146"/>
                  </a:cubicBezTo>
                  <a:cubicBezTo>
                    <a:pt x="107" y="146"/>
                    <a:pt x="108" y="146"/>
                    <a:pt x="108" y="145"/>
                  </a:cubicBezTo>
                  <a:cubicBezTo>
                    <a:pt x="110" y="143"/>
                    <a:pt x="110" y="140"/>
                    <a:pt x="110" y="137"/>
                  </a:cubicBezTo>
                  <a:cubicBezTo>
                    <a:pt x="111" y="134"/>
                    <a:pt x="111" y="131"/>
                    <a:pt x="111" y="127"/>
                  </a:cubicBezTo>
                  <a:cubicBezTo>
                    <a:pt x="111" y="119"/>
                    <a:pt x="112" y="111"/>
                    <a:pt x="112" y="103"/>
                  </a:cubicBezTo>
                  <a:cubicBezTo>
                    <a:pt x="112" y="86"/>
                    <a:pt x="112" y="70"/>
                    <a:pt x="111" y="54"/>
                  </a:cubicBezTo>
                  <a:cubicBezTo>
                    <a:pt x="111" y="47"/>
                    <a:pt x="110" y="41"/>
                    <a:pt x="110" y="34"/>
                  </a:cubicBezTo>
                  <a:cubicBezTo>
                    <a:pt x="110" y="29"/>
                    <a:pt x="110" y="23"/>
                    <a:pt x="109" y="18"/>
                  </a:cubicBezTo>
                  <a:cubicBezTo>
                    <a:pt x="107" y="13"/>
                    <a:pt x="104" y="9"/>
                    <a:pt x="98" y="7"/>
                  </a:cubicBezTo>
                  <a:cubicBezTo>
                    <a:pt x="95" y="6"/>
                    <a:pt x="92" y="6"/>
                    <a:pt x="88" y="6"/>
                  </a:cubicBezTo>
                  <a:cubicBezTo>
                    <a:pt x="84" y="5"/>
                    <a:pt x="80" y="5"/>
                    <a:pt x="75" y="4"/>
                  </a:cubicBezTo>
                  <a:cubicBezTo>
                    <a:pt x="65" y="2"/>
                    <a:pt x="53" y="1"/>
                    <a:pt x="43" y="1"/>
                  </a:cubicBezTo>
                  <a:cubicBezTo>
                    <a:pt x="33" y="0"/>
                    <a:pt x="22" y="0"/>
                    <a:pt x="13" y="5"/>
                  </a:cubicBezTo>
                  <a:cubicBezTo>
                    <a:pt x="9" y="6"/>
                    <a:pt x="6" y="9"/>
                    <a:pt x="4" y="13"/>
                  </a:cubicBezTo>
                  <a:cubicBezTo>
                    <a:pt x="3" y="15"/>
                    <a:pt x="2" y="18"/>
                    <a:pt x="2" y="20"/>
                  </a:cubicBezTo>
                  <a:cubicBezTo>
                    <a:pt x="1" y="24"/>
                    <a:pt x="1" y="27"/>
                    <a:pt x="1" y="31"/>
                  </a:cubicBezTo>
                  <a:cubicBezTo>
                    <a:pt x="1" y="38"/>
                    <a:pt x="2" y="46"/>
                    <a:pt x="3" y="53"/>
                  </a:cubicBezTo>
                  <a:cubicBezTo>
                    <a:pt x="3" y="60"/>
                    <a:pt x="2" y="66"/>
                    <a:pt x="1" y="73"/>
                  </a:cubicBezTo>
                  <a:cubicBezTo>
                    <a:pt x="1" y="84"/>
                    <a:pt x="1" y="96"/>
                    <a:pt x="6" y="106"/>
                  </a:cubicBezTo>
                  <a:cubicBezTo>
                    <a:pt x="7" y="107"/>
                    <a:pt x="8" y="106"/>
                    <a:pt x="7" y="105"/>
                  </a:cubicBezTo>
                  <a:cubicBezTo>
                    <a:pt x="1" y="94"/>
                    <a:pt x="2" y="79"/>
                    <a:pt x="3" y="66"/>
                  </a:cubicBezTo>
                  <a:cubicBezTo>
                    <a:pt x="4" y="63"/>
                    <a:pt x="4" y="60"/>
                    <a:pt x="4" y="57"/>
                  </a:cubicBezTo>
                  <a:cubicBezTo>
                    <a:pt x="4" y="53"/>
                    <a:pt x="4" y="50"/>
                    <a:pt x="4" y="46"/>
                  </a:cubicBezTo>
                  <a:cubicBezTo>
                    <a:pt x="3" y="39"/>
                    <a:pt x="2" y="32"/>
                    <a:pt x="3" y="24"/>
                  </a:cubicBezTo>
                  <a:cubicBezTo>
                    <a:pt x="3" y="19"/>
                    <a:pt x="4" y="14"/>
                    <a:pt x="8" y="9"/>
                  </a:cubicBezTo>
                  <a:cubicBezTo>
                    <a:pt x="11" y="6"/>
                    <a:pt x="16" y="5"/>
                    <a:pt x="20" y="4"/>
                  </a:cubicBezTo>
                  <a:cubicBezTo>
                    <a:pt x="30" y="1"/>
                    <a:pt x="41" y="2"/>
                    <a:pt x="51" y="2"/>
                  </a:cubicBezTo>
                  <a:cubicBezTo>
                    <a:pt x="56" y="3"/>
                    <a:pt x="60" y="3"/>
                    <a:pt x="64" y="4"/>
                  </a:cubicBezTo>
                  <a:cubicBezTo>
                    <a:pt x="73" y="5"/>
                    <a:pt x="81" y="6"/>
                    <a:pt x="90" y="7"/>
                  </a:cubicBezTo>
                  <a:cubicBezTo>
                    <a:pt x="93" y="7"/>
                    <a:pt x="97" y="8"/>
                    <a:pt x="100" y="9"/>
                  </a:cubicBezTo>
                  <a:cubicBezTo>
                    <a:pt x="103" y="10"/>
                    <a:pt x="105" y="12"/>
                    <a:pt x="106" y="15"/>
                  </a:cubicBezTo>
                  <a:cubicBezTo>
                    <a:pt x="108" y="20"/>
                    <a:pt x="109" y="26"/>
                    <a:pt x="109" y="31"/>
                  </a:cubicBezTo>
                  <a:cubicBezTo>
                    <a:pt x="109" y="45"/>
                    <a:pt x="110" y="59"/>
                    <a:pt x="110" y="74"/>
                  </a:cubicBezTo>
                  <a:cubicBezTo>
                    <a:pt x="111" y="90"/>
                    <a:pt x="111" y="106"/>
                    <a:pt x="110" y="122"/>
                  </a:cubicBezTo>
                  <a:cubicBezTo>
                    <a:pt x="109" y="126"/>
                    <a:pt x="109" y="131"/>
                    <a:pt x="109" y="134"/>
                  </a:cubicBezTo>
                  <a:cubicBezTo>
                    <a:pt x="109" y="138"/>
                    <a:pt x="109" y="142"/>
                    <a:pt x="107" y="145"/>
                  </a:cubicBezTo>
                  <a:cubicBezTo>
                    <a:pt x="107" y="145"/>
                    <a:pt x="107" y="145"/>
                    <a:pt x="108" y="144"/>
                  </a:cubicBezTo>
                  <a:cubicBezTo>
                    <a:pt x="106" y="143"/>
                    <a:pt x="108" y="139"/>
                    <a:pt x="108" y="137"/>
                  </a:cubicBezTo>
                  <a:cubicBezTo>
                    <a:pt x="109" y="133"/>
                    <a:pt x="109" y="129"/>
                    <a:pt x="110" y="126"/>
                  </a:cubicBezTo>
                  <a:cubicBezTo>
                    <a:pt x="111" y="118"/>
                    <a:pt x="112" y="110"/>
                    <a:pt x="112" y="101"/>
                  </a:cubicBezTo>
                  <a:cubicBezTo>
                    <a:pt x="113" y="94"/>
                    <a:pt x="113" y="85"/>
                    <a:pt x="112" y="77"/>
                  </a:cubicBezTo>
                  <a:cubicBezTo>
                    <a:pt x="112" y="69"/>
                    <a:pt x="111" y="61"/>
                    <a:pt x="111" y="53"/>
                  </a:cubicBezTo>
                  <a:cubicBezTo>
                    <a:pt x="110" y="45"/>
                    <a:pt x="109" y="37"/>
                    <a:pt x="109" y="29"/>
                  </a:cubicBezTo>
                  <a:cubicBezTo>
                    <a:pt x="108" y="25"/>
                    <a:pt x="108" y="21"/>
                    <a:pt x="107" y="17"/>
                  </a:cubicBezTo>
                  <a:cubicBezTo>
                    <a:pt x="107" y="15"/>
                    <a:pt x="107" y="13"/>
                    <a:pt x="107" y="10"/>
                  </a:cubicBezTo>
                  <a:cubicBezTo>
                    <a:pt x="106" y="8"/>
                    <a:pt x="106" y="6"/>
                    <a:pt x="105" y="4"/>
                  </a:cubicBezTo>
                  <a:cubicBezTo>
                    <a:pt x="103" y="2"/>
                    <a:pt x="100" y="1"/>
                    <a:pt x="97" y="2"/>
                  </a:cubicBezTo>
                  <a:cubicBezTo>
                    <a:pt x="88" y="2"/>
                    <a:pt x="79" y="1"/>
                    <a:pt x="70" y="1"/>
                  </a:cubicBezTo>
                  <a:cubicBezTo>
                    <a:pt x="61" y="1"/>
                    <a:pt x="52" y="1"/>
                    <a:pt x="42" y="2"/>
                  </a:cubicBezTo>
                  <a:cubicBezTo>
                    <a:pt x="37" y="2"/>
                    <a:pt x="31" y="1"/>
                    <a:pt x="25" y="2"/>
                  </a:cubicBezTo>
                  <a:cubicBezTo>
                    <a:pt x="21" y="2"/>
                    <a:pt x="15" y="3"/>
                    <a:pt x="11" y="6"/>
                  </a:cubicBezTo>
                  <a:cubicBezTo>
                    <a:pt x="7" y="9"/>
                    <a:pt x="5" y="12"/>
                    <a:pt x="5" y="17"/>
                  </a:cubicBezTo>
                  <a:cubicBezTo>
                    <a:pt x="4" y="23"/>
                    <a:pt x="4" y="31"/>
                    <a:pt x="4" y="38"/>
                  </a:cubicBezTo>
                  <a:cubicBezTo>
                    <a:pt x="4" y="45"/>
                    <a:pt x="4" y="52"/>
                    <a:pt x="4" y="60"/>
                  </a:cubicBezTo>
                  <a:cubicBezTo>
                    <a:pt x="4" y="73"/>
                    <a:pt x="7" y="87"/>
                    <a:pt x="0" y="99"/>
                  </a:cubicBezTo>
                  <a:cubicBezTo>
                    <a:pt x="0" y="100"/>
                    <a:pt x="1" y="101"/>
                    <a:pt x="1" y="10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2" name="Freeform 706"/>
            <p:cNvSpPr/>
            <p:nvPr/>
          </p:nvSpPr>
          <p:spPr bwMode="auto">
            <a:xfrm>
              <a:off x="792" y="2472"/>
              <a:ext cx="24" cy="19"/>
            </a:xfrm>
            <a:custGeom>
              <a:avLst/>
              <a:gdLst>
                <a:gd name="T0" fmla="*/ 0 w 19"/>
                <a:gd name="T1" fmla="*/ 6 h 15"/>
                <a:gd name="T2" fmla="*/ 0 w 19"/>
                <a:gd name="T3" fmla="*/ 12 h 15"/>
                <a:gd name="T4" fmla="*/ 3 w 19"/>
                <a:gd name="T5" fmla="*/ 15 h 15"/>
                <a:gd name="T6" fmla="*/ 10 w 19"/>
                <a:gd name="T7" fmla="*/ 14 h 15"/>
                <a:gd name="T8" fmla="*/ 17 w 19"/>
                <a:gd name="T9" fmla="*/ 13 h 15"/>
                <a:gd name="T10" fmla="*/ 19 w 19"/>
                <a:gd name="T11" fmla="*/ 8 h 15"/>
                <a:gd name="T12" fmla="*/ 16 w 19"/>
                <a:gd name="T13" fmla="*/ 4 h 15"/>
                <a:gd name="T14" fmla="*/ 3 w 19"/>
                <a:gd name="T15" fmla="*/ 2 h 15"/>
                <a:gd name="T16" fmla="*/ 3 w 19"/>
                <a:gd name="T17" fmla="*/ 3 h 15"/>
                <a:gd name="T18" fmla="*/ 14 w 19"/>
                <a:gd name="T19" fmla="*/ 4 h 15"/>
                <a:gd name="T20" fmla="*/ 17 w 19"/>
                <a:gd name="T21" fmla="*/ 8 h 15"/>
                <a:gd name="T22" fmla="*/ 16 w 19"/>
                <a:gd name="T23" fmla="*/ 12 h 15"/>
                <a:gd name="T24" fmla="*/ 9 w 19"/>
                <a:gd name="T25" fmla="*/ 13 h 15"/>
                <a:gd name="T26" fmla="*/ 4 w 19"/>
                <a:gd name="T27" fmla="*/ 14 h 15"/>
                <a:gd name="T28" fmla="*/ 2 w 19"/>
                <a:gd name="T29" fmla="*/ 11 h 15"/>
                <a:gd name="T30" fmla="*/ 2 w 19"/>
                <a:gd name="T31" fmla="*/ 6 h 15"/>
                <a:gd name="T32" fmla="*/ 0 w 19"/>
                <a:gd name="T33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15">
                  <a:moveTo>
                    <a:pt x="0" y="6"/>
                  </a:moveTo>
                  <a:cubicBezTo>
                    <a:pt x="0" y="8"/>
                    <a:pt x="0" y="10"/>
                    <a:pt x="0" y="12"/>
                  </a:cubicBezTo>
                  <a:cubicBezTo>
                    <a:pt x="1" y="14"/>
                    <a:pt x="1" y="15"/>
                    <a:pt x="3" y="15"/>
                  </a:cubicBezTo>
                  <a:cubicBezTo>
                    <a:pt x="5" y="15"/>
                    <a:pt x="8" y="14"/>
                    <a:pt x="10" y="14"/>
                  </a:cubicBezTo>
                  <a:cubicBezTo>
                    <a:pt x="12" y="14"/>
                    <a:pt x="15" y="14"/>
                    <a:pt x="17" y="13"/>
                  </a:cubicBezTo>
                  <a:cubicBezTo>
                    <a:pt x="19" y="12"/>
                    <a:pt x="19" y="10"/>
                    <a:pt x="19" y="8"/>
                  </a:cubicBezTo>
                  <a:cubicBezTo>
                    <a:pt x="19" y="7"/>
                    <a:pt x="17" y="5"/>
                    <a:pt x="16" y="4"/>
                  </a:cubicBezTo>
                  <a:cubicBezTo>
                    <a:pt x="12" y="2"/>
                    <a:pt x="6" y="0"/>
                    <a:pt x="3" y="2"/>
                  </a:cubicBezTo>
                  <a:cubicBezTo>
                    <a:pt x="2" y="3"/>
                    <a:pt x="2" y="4"/>
                    <a:pt x="3" y="3"/>
                  </a:cubicBezTo>
                  <a:cubicBezTo>
                    <a:pt x="6" y="2"/>
                    <a:pt x="11" y="3"/>
                    <a:pt x="14" y="4"/>
                  </a:cubicBezTo>
                  <a:cubicBezTo>
                    <a:pt x="16" y="5"/>
                    <a:pt x="17" y="7"/>
                    <a:pt x="17" y="8"/>
                  </a:cubicBezTo>
                  <a:cubicBezTo>
                    <a:pt x="18" y="10"/>
                    <a:pt x="17" y="11"/>
                    <a:pt x="16" y="12"/>
                  </a:cubicBezTo>
                  <a:cubicBezTo>
                    <a:pt x="14" y="13"/>
                    <a:pt x="11" y="13"/>
                    <a:pt x="9" y="13"/>
                  </a:cubicBezTo>
                  <a:cubicBezTo>
                    <a:pt x="8" y="13"/>
                    <a:pt x="6" y="14"/>
                    <a:pt x="4" y="14"/>
                  </a:cubicBezTo>
                  <a:cubicBezTo>
                    <a:pt x="2" y="14"/>
                    <a:pt x="2" y="13"/>
                    <a:pt x="2" y="11"/>
                  </a:cubicBezTo>
                  <a:cubicBezTo>
                    <a:pt x="2" y="10"/>
                    <a:pt x="2" y="8"/>
                    <a:pt x="2" y="6"/>
                  </a:cubicBezTo>
                  <a:cubicBezTo>
                    <a:pt x="2" y="5"/>
                    <a:pt x="0" y="5"/>
                    <a:pt x="0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3" name="Freeform 707"/>
            <p:cNvSpPr/>
            <p:nvPr/>
          </p:nvSpPr>
          <p:spPr bwMode="auto">
            <a:xfrm>
              <a:off x="826" y="2476"/>
              <a:ext cx="29" cy="12"/>
            </a:xfrm>
            <a:custGeom>
              <a:avLst/>
              <a:gdLst>
                <a:gd name="T0" fmla="*/ 5 w 22"/>
                <a:gd name="T1" fmla="*/ 3 h 10"/>
                <a:gd name="T2" fmla="*/ 3 w 22"/>
                <a:gd name="T3" fmla="*/ 9 h 10"/>
                <a:gd name="T4" fmla="*/ 4 w 22"/>
                <a:gd name="T5" fmla="*/ 10 h 10"/>
                <a:gd name="T6" fmla="*/ 8 w 22"/>
                <a:gd name="T7" fmla="*/ 10 h 10"/>
                <a:gd name="T8" fmla="*/ 15 w 22"/>
                <a:gd name="T9" fmla="*/ 9 h 10"/>
                <a:gd name="T10" fmla="*/ 21 w 22"/>
                <a:gd name="T11" fmla="*/ 7 h 10"/>
                <a:gd name="T12" fmla="*/ 21 w 22"/>
                <a:gd name="T13" fmla="*/ 4 h 10"/>
                <a:gd name="T14" fmla="*/ 12 w 22"/>
                <a:gd name="T15" fmla="*/ 0 h 10"/>
                <a:gd name="T16" fmla="*/ 1 w 22"/>
                <a:gd name="T17" fmla="*/ 1 h 10"/>
                <a:gd name="T18" fmla="*/ 2 w 22"/>
                <a:gd name="T19" fmla="*/ 2 h 10"/>
                <a:gd name="T20" fmla="*/ 10 w 22"/>
                <a:gd name="T21" fmla="*/ 1 h 10"/>
                <a:gd name="T22" fmla="*/ 20 w 22"/>
                <a:gd name="T23" fmla="*/ 4 h 10"/>
                <a:gd name="T24" fmla="*/ 15 w 22"/>
                <a:gd name="T25" fmla="*/ 8 h 10"/>
                <a:gd name="T26" fmla="*/ 9 w 22"/>
                <a:gd name="T27" fmla="*/ 9 h 10"/>
                <a:gd name="T28" fmla="*/ 4 w 22"/>
                <a:gd name="T29" fmla="*/ 8 h 10"/>
                <a:gd name="T30" fmla="*/ 5 w 22"/>
                <a:gd name="T31" fmla="*/ 9 h 10"/>
                <a:gd name="T32" fmla="*/ 6 w 22"/>
                <a:gd name="T33" fmla="*/ 4 h 10"/>
                <a:gd name="T34" fmla="*/ 5 w 22"/>
                <a:gd name="T3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" h="10">
                  <a:moveTo>
                    <a:pt x="5" y="3"/>
                  </a:moveTo>
                  <a:cubicBezTo>
                    <a:pt x="4" y="5"/>
                    <a:pt x="4" y="7"/>
                    <a:pt x="3" y="9"/>
                  </a:cubicBezTo>
                  <a:cubicBezTo>
                    <a:pt x="3" y="9"/>
                    <a:pt x="3" y="9"/>
                    <a:pt x="4" y="10"/>
                  </a:cubicBezTo>
                  <a:cubicBezTo>
                    <a:pt x="5" y="10"/>
                    <a:pt x="7" y="10"/>
                    <a:pt x="8" y="10"/>
                  </a:cubicBezTo>
                  <a:cubicBezTo>
                    <a:pt x="11" y="10"/>
                    <a:pt x="13" y="10"/>
                    <a:pt x="15" y="9"/>
                  </a:cubicBezTo>
                  <a:cubicBezTo>
                    <a:pt x="17" y="9"/>
                    <a:pt x="19" y="8"/>
                    <a:pt x="21" y="7"/>
                  </a:cubicBezTo>
                  <a:cubicBezTo>
                    <a:pt x="22" y="6"/>
                    <a:pt x="22" y="4"/>
                    <a:pt x="21" y="4"/>
                  </a:cubicBezTo>
                  <a:cubicBezTo>
                    <a:pt x="20" y="0"/>
                    <a:pt x="15" y="0"/>
                    <a:pt x="12" y="0"/>
                  </a:cubicBezTo>
                  <a:cubicBezTo>
                    <a:pt x="8" y="0"/>
                    <a:pt x="4" y="0"/>
                    <a:pt x="1" y="1"/>
                  </a:cubicBezTo>
                  <a:cubicBezTo>
                    <a:pt x="0" y="2"/>
                    <a:pt x="1" y="3"/>
                    <a:pt x="2" y="2"/>
                  </a:cubicBezTo>
                  <a:cubicBezTo>
                    <a:pt x="4" y="1"/>
                    <a:pt x="8" y="1"/>
                    <a:pt x="10" y="1"/>
                  </a:cubicBezTo>
                  <a:cubicBezTo>
                    <a:pt x="13" y="1"/>
                    <a:pt x="18" y="1"/>
                    <a:pt x="20" y="4"/>
                  </a:cubicBezTo>
                  <a:cubicBezTo>
                    <a:pt x="22" y="7"/>
                    <a:pt x="17" y="8"/>
                    <a:pt x="15" y="8"/>
                  </a:cubicBezTo>
                  <a:cubicBezTo>
                    <a:pt x="13" y="8"/>
                    <a:pt x="11" y="9"/>
                    <a:pt x="9" y="9"/>
                  </a:cubicBezTo>
                  <a:cubicBezTo>
                    <a:pt x="7" y="9"/>
                    <a:pt x="5" y="9"/>
                    <a:pt x="4" y="8"/>
                  </a:cubicBezTo>
                  <a:cubicBezTo>
                    <a:pt x="4" y="8"/>
                    <a:pt x="5" y="9"/>
                    <a:pt x="5" y="9"/>
                  </a:cubicBezTo>
                  <a:cubicBezTo>
                    <a:pt x="5" y="7"/>
                    <a:pt x="6" y="5"/>
                    <a:pt x="6" y="4"/>
                  </a:cubicBezTo>
                  <a:cubicBezTo>
                    <a:pt x="7" y="3"/>
                    <a:pt x="5" y="2"/>
                    <a:pt x="5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4" name="Freeform 708"/>
            <p:cNvSpPr/>
            <p:nvPr/>
          </p:nvSpPr>
          <p:spPr bwMode="auto">
            <a:xfrm>
              <a:off x="861" y="2478"/>
              <a:ext cx="31" cy="13"/>
            </a:xfrm>
            <a:custGeom>
              <a:avLst/>
              <a:gdLst>
                <a:gd name="T0" fmla="*/ 2 w 24"/>
                <a:gd name="T1" fmla="*/ 5 h 10"/>
                <a:gd name="T2" fmla="*/ 3 w 24"/>
                <a:gd name="T3" fmla="*/ 10 h 10"/>
                <a:gd name="T4" fmla="*/ 9 w 24"/>
                <a:gd name="T5" fmla="*/ 10 h 10"/>
                <a:gd name="T6" fmla="*/ 17 w 24"/>
                <a:gd name="T7" fmla="*/ 10 h 10"/>
                <a:gd name="T8" fmla="*/ 23 w 24"/>
                <a:gd name="T9" fmla="*/ 7 h 10"/>
                <a:gd name="T10" fmla="*/ 21 w 24"/>
                <a:gd name="T11" fmla="*/ 2 h 10"/>
                <a:gd name="T12" fmla="*/ 9 w 24"/>
                <a:gd name="T13" fmla="*/ 3 h 10"/>
                <a:gd name="T14" fmla="*/ 9 w 24"/>
                <a:gd name="T15" fmla="*/ 4 h 10"/>
                <a:gd name="T16" fmla="*/ 20 w 24"/>
                <a:gd name="T17" fmla="*/ 3 h 10"/>
                <a:gd name="T18" fmla="*/ 22 w 24"/>
                <a:gd name="T19" fmla="*/ 5 h 10"/>
                <a:gd name="T20" fmla="*/ 20 w 24"/>
                <a:gd name="T21" fmla="*/ 8 h 10"/>
                <a:gd name="T22" fmla="*/ 15 w 24"/>
                <a:gd name="T23" fmla="*/ 9 h 10"/>
                <a:gd name="T24" fmla="*/ 4 w 24"/>
                <a:gd name="T25" fmla="*/ 9 h 10"/>
                <a:gd name="T26" fmla="*/ 3 w 24"/>
                <a:gd name="T27" fmla="*/ 9 h 10"/>
                <a:gd name="T28" fmla="*/ 4 w 24"/>
                <a:gd name="T29" fmla="*/ 5 h 10"/>
                <a:gd name="T30" fmla="*/ 2 w 24"/>
                <a:gd name="T3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" h="10">
                  <a:moveTo>
                    <a:pt x="2" y="5"/>
                  </a:moveTo>
                  <a:cubicBezTo>
                    <a:pt x="1" y="6"/>
                    <a:pt x="0" y="10"/>
                    <a:pt x="3" y="10"/>
                  </a:cubicBezTo>
                  <a:cubicBezTo>
                    <a:pt x="5" y="10"/>
                    <a:pt x="7" y="10"/>
                    <a:pt x="9" y="10"/>
                  </a:cubicBezTo>
                  <a:cubicBezTo>
                    <a:pt x="12" y="10"/>
                    <a:pt x="15" y="10"/>
                    <a:pt x="17" y="10"/>
                  </a:cubicBezTo>
                  <a:cubicBezTo>
                    <a:pt x="19" y="10"/>
                    <a:pt x="22" y="9"/>
                    <a:pt x="23" y="7"/>
                  </a:cubicBezTo>
                  <a:cubicBezTo>
                    <a:pt x="24" y="5"/>
                    <a:pt x="23" y="4"/>
                    <a:pt x="21" y="2"/>
                  </a:cubicBezTo>
                  <a:cubicBezTo>
                    <a:pt x="18" y="0"/>
                    <a:pt x="12" y="2"/>
                    <a:pt x="9" y="3"/>
                  </a:cubicBezTo>
                  <a:cubicBezTo>
                    <a:pt x="8" y="3"/>
                    <a:pt x="9" y="5"/>
                    <a:pt x="9" y="4"/>
                  </a:cubicBezTo>
                  <a:cubicBezTo>
                    <a:pt x="12" y="3"/>
                    <a:pt x="17" y="2"/>
                    <a:pt x="20" y="3"/>
                  </a:cubicBezTo>
                  <a:cubicBezTo>
                    <a:pt x="21" y="4"/>
                    <a:pt x="22" y="4"/>
                    <a:pt x="22" y="5"/>
                  </a:cubicBezTo>
                  <a:cubicBezTo>
                    <a:pt x="23" y="6"/>
                    <a:pt x="21" y="7"/>
                    <a:pt x="20" y="8"/>
                  </a:cubicBezTo>
                  <a:cubicBezTo>
                    <a:pt x="19" y="9"/>
                    <a:pt x="16" y="9"/>
                    <a:pt x="15" y="9"/>
                  </a:cubicBezTo>
                  <a:cubicBezTo>
                    <a:pt x="11" y="9"/>
                    <a:pt x="8" y="9"/>
                    <a:pt x="4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4" y="4"/>
                    <a:pt x="3" y="4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5" name="Freeform 709"/>
            <p:cNvSpPr/>
            <p:nvPr/>
          </p:nvSpPr>
          <p:spPr bwMode="auto">
            <a:xfrm>
              <a:off x="792" y="2504"/>
              <a:ext cx="29" cy="13"/>
            </a:xfrm>
            <a:custGeom>
              <a:avLst/>
              <a:gdLst>
                <a:gd name="T0" fmla="*/ 2 w 23"/>
                <a:gd name="T1" fmla="*/ 4 h 10"/>
                <a:gd name="T2" fmla="*/ 1 w 23"/>
                <a:gd name="T3" fmla="*/ 9 h 10"/>
                <a:gd name="T4" fmla="*/ 3 w 23"/>
                <a:gd name="T5" fmla="*/ 10 h 10"/>
                <a:gd name="T6" fmla="*/ 9 w 23"/>
                <a:gd name="T7" fmla="*/ 10 h 10"/>
                <a:gd name="T8" fmla="*/ 17 w 23"/>
                <a:gd name="T9" fmla="*/ 10 h 10"/>
                <a:gd name="T10" fmla="*/ 22 w 23"/>
                <a:gd name="T11" fmla="*/ 7 h 10"/>
                <a:gd name="T12" fmla="*/ 19 w 23"/>
                <a:gd name="T13" fmla="*/ 2 h 10"/>
                <a:gd name="T14" fmla="*/ 4 w 23"/>
                <a:gd name="T15" fmla="*/ 5 h 10"/>
                <a:gd name="T16" fmla="*/ 5 w 23"/>
                <a:gd name="T17" fmla="*/ 6 h 10"/>
                <a:gd name="T18" fmla="*/ 18 w 23"/>
                <a:gd name="T19" fmla="*/ 3 h 10"/>
                <a:gd name="T20" fmla="*/ 21 w 23"/>
                <a:gd name="T21" fmla="*/ 5 h 10"/>
                <a:gd name="T22" fmla="*/ 19 w 23"/>
                <a:gd name="T23" fmla="*/ 8 h 10"/>
                <a:gd name="T24" fmla="*/ 15 w 23"/>
                <a:gd name="T25" fmla="*/ 9 h 10"/>
                <a:gd name="T26" fmla="*/ 4 w 23"/>
                <a:gd name="T27" fmla="*/ 9 h 10"/>
                <a:gd name="T28" fmla="*/ 2 w 23"/>
                <a:gd name="T29" fmla="*/ 9 h 10"/>
                <a:gd name="T30" fmla="*/ 3 w 23"/>
                <a:gd name="T31" fmla="*/ 4 h 10"/>
                <a:gd name="T32" fmla="*/ 2 w 23"/>
                <a:gd name="T3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10">
                  <a:moveTo>
                    <a:pt x="2" y="4"/>
                  </a:moveTo>
                  <a:cubicBezTo>
                    <a:pt x="1" y="6"/>
                    <a:pt x="0" y="7"/>
                    <a:pt x="1" y="9"/>
                  </a:cubicBezTo>
                  <a:cubicBezTo>
                    <a:pt x="1" y="10"/>
                    <a:pt x="2" y="10"/>
                    <a:pt x="3" y="10"/>
                  </a:cubicBezTo>
                  <a:cubicBezTo>
                    <a:pt x="5" y="10"/>
                    <a:pt x="7" y="10"/>
                    <a:pt x="9" y="10"/>
                  </a:cubicBezTo>
                  <a:cubicBezTo>
                    <a:pt x="12" y="10"/>
                    <a:pt x="15" y="10"/>
                    <a:pt x="17" y="10"/>
                  </a:cubicBezTo>
                  <a:cubicBezTo>
                    <a:pt x="19" y="9"/>
                    <a:pt x="21" y="9"/>
                    <a:pt x="22" y="7"/>
                  </a:cubicBezTo>
                  <a:cubicBezTo>
                    <a:pt x="23" y="5"/>
                    <a:pt x="21" y="3"/>
                    <a:pt x="19" y="2"/>
                  </a:cubicBezTo>
                  <a:cubicBezTo>
                    <a:pt x="14" y="0"/>
                    <a:pt x="8" y="2"/>
                    <a:pt x="4" y="5"/>
                  </a:cubicBezTo>
                  <a:cubicBezTo>
                    <a:pt x="3" y="5"/>
                    <a:pt x="4" y="6"/>
                    <a:pt x="5" y="6"/>
                  </a:cubicBezTo>
                  <a:cubicBezTo>
                    <a:pt x="8" y="3"/>
                    <a:pt x="14" y="1"/>
                    <a:pt x="18" y="3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1" y="6"/>
                    <a:pt x="20" y="7"/>
                    <a:pt x="19" y="8"/>
                  </a:cubicBezTo>
                  <a:cubicBezTo>
                    <a:pt x="18" y="9"/>
                    <a:pt x="16" y="9"/>
                    <a:pt x="15" y="9"/>
                  </a:cubicBezTo>
                  <a:cubicBezTo>
                    <a:pt x="11" y="9"/>
                    <a:pt x="8" y="9"/>
                    <a:pt x="4" y="9"/>
                  </a:cubicBezTo>
                  <a:cubicBezTo>
                    <a:pt x="3" y="9"/>
                    <a:pt x="2" y="9"/>
                    <a:pt x="2" y="9"/>
                  </a:cubicBezTo>
                  <a:cubicBezTo>
                    <a:pt x="2" y="7"/>
                    <a:pt x="3" y="6"/>
                    <a:pt x="3" y="4"/>
                  </a:cubicBezTo>
                  <a:cubicBezTo>
                    <a:pt x="3" y="3"/>
                    <a:pt x="2" y="3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6" name="Freeform 710"/>
            <p:cNvSpPr/>
            <p:nvPr/>
          </p:nvSpPr>
          <p:spPr bwMode="auto">
            <a:xfrm>
              <a:off x="826" y="2507"/>
              <a:ext cx="30" cy="14"/>
            </a:xfrm>
            <a:custGeom>
              <a:avLst/>
              <a:gdLst>
                <a:gd name="T0" fmla="*/ 1 w 23"/>
                <a:gd name="T1" fmla="*/ 4 h 11"/>
                <a:gd name="T2" fmla="*/ 4 w 23"/>
                <a:gd name="T3" fmla="*/ 10 h 11"/>
                <a:gd name="T4" fmla="*/ 15 w 23"/>
                <a:gd name="T5" fmla="*/ 8 h 11"/>
                <a:gd name="T6" fmla="*/ 21 w 23"/>
                <a:gd name="T7" fmla="*/ 2 h 11"/>
                <a:gd name="T8" fmla="*/ 15 w 23"/>
                <a:gd name="T9" fmla="*/ 0 h 11"/>
                <a:gd name="T10" fmla="*/ 6 w 23"/>
                <a:gd name="T11" fmla="*/ 3 h 11"/>
                <a:gd name="T12" fmla="*/ 7 w 23"/>
                <a:gd name="T13" fmla="*/ 4 h 11"/>
                <a:gd name="T14" fmla="*/ 13 w 23"/>
                <a:gd name="T15" fmla="*/ 2 h 11"/>
                <a:gd name="T16" fmla="*/ 17 w 23"/>
                <a:gd name="T17" fmla="*/ 1 h 11"/>
                <a:gd name="T18" fmla="*/ 20 w 23"/>
                <a:gd name="T19" fmla="*/ 3 h 11"/>
                <a:gd name="T20" fmla="*/ 17 w 23"/>
                <a:gd name="T21" fmla="*/ 6 h 11"/>
                <a:gd name="T22" fmla="*/ 14 w 23"/>
                <a:gd name="T23" fmla="*/ 7 h 11"/>
                <a:gd name="T24" fmla="*/ 5 w 23"/>
                <a:gd name="T25" fmla="*/ 9 h 11"/>
                <a:gd name="T26" fmla="*/ 2 w 23"/>
                <a:gd name="T27" fmla="*/ 8 h 11"/>
                <a:gd name="T28" fmla="*/ 2 w 23"/>
                <a:gd name="T29" fmla="*/ 4 h 11"/>
                <a:gd name="T30" fmla="*/ 1 w 23"/>
                <a:gd name="T3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" h="11">
                  <a:moveTo>
                    <a:pt x="1" y="4"/>
                  </a:moveTo>
                  <a:cubicBezTo>
                    <a:pt x="0" y="7"/>
                    <a:pt x="0" y="10"/>
                    <a:pt x="4" y="10"/>
                  </a:cubicBezTo>
                  <a:cubicBezTo>
                    <a:pt x="8" y="11"/>
                    <a:pt x="12" y="9"/>
                    <a:pt x="15" y="8"/>
                  </a:cubicBezTo>
                  <a:cubicBezTo>
                    <a:pt x="17" y="7"/>
                    <a:pt x="23" y="5"/>
                    <a:pt x="21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2" y="1"/>
                    <a:pt x="9" y="2"/>
                    <a:pt x="6" y="3"/>
                  </a:cubicBezTo>
                  <a:cubicBezTo>
                    <a:pt x="5" y="4"/>
                    <a:pt x="6" y="5"/>
                    <a:pt x="7" y="4"/>
                  </a:cubicBezTo>
                  <a:cubicBezTo>
                    <a:pt x="9" y="3"/>
                    <a:pt x="11" y="2"/>
                    <a:pt x="13" y="2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8" y="2"/>
                    <a:pt x="20" y="2"/>
                    <a:pt x="20" y="3"/>
                  </a:cubicBezTo>
                  <a:cubicBezTo>
                    <a:pt x="20" y="4"/>
                    <a:pt x="18" y="5"/>
                    <a:pt x="17" y="6"/>
                  </a:cubicBezTo>
                  <a:cubicBezTo>
                    <a:pt x="16" y="7"/>
                    <a:pt x="15" y="7"/>
                    <a:pt x="14" y="7"/>
                  </a:cubicBezTo>
                  <a:cubicBezTo>
                    <a:pt x="11" y="8"/>
                    <a:pt x="8" y="9"/>
                    <a:pt x="5" y="9"/>
                  </a:cubicBezTo>
                  <a:cubicBezTo>
                    <a:pt x="4" y="9"/>
                    <a:pt x="3" y="8"/>
                    <a:pt x="2" y="8"/>
                  </a:cubicBezTo>
                  <a:cubicBezTo>
                    <a:pt x="1" y="7"/>
                    <a:pt x="2" y="5"/>
                    <a:pt x="2" y="4"/>
                  </a:cubicBezTo>
                  <a:cubicBezTo>
                    <a:pt x="2" y="4"/>
                    <a:pt x="1" y="3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7" name="Freeform 711"/>
            <p:cNvSpPr/>
            <p:nvPr/>
          </p:nvSpPr>
          <p:spPr bwMode="auto">
            <a:xfrm>
              <a:off x="865" y="2504"/>
              <a:ext cx="29" cy="13"/>
            </a:xfrm>
            <a:custGeom>
              <a:avLst/>
              <a:gdLst>
                <a:gd name="T0" fmla="*/ 0 w 22"/>
                <a:gd name="T1" fmla="*/ 6 h 10"/>
                <a:gd name="T2" fmla="*/ 9 w 22"/>
                <a:gd name="T3" fmla="*/ 10 h 10"/>
                <a:gd name="T4" fmla="*/ 21 w 22"/>
                <a:gd name="T5" fmla="*/ 8 h 10"/>
                <a:gd name="T6" fmla="*/ 22 w 22"/>
                <a:gd name="T7" fmla="*/ 7 h 10"/>
                <a:gd name="T8" fmla="*/ 6 w 22"/>
                <a:gd name="T9" fmla="*/ 5 h 10"/>
                <a:gd name="T10" fmla="*/ 6 w 22"/>
                <a:gd name="T11" fmla="*/ 6 h 10"/>
                <a:gd name="T12" fmla="*/ 20 w 22"/>
                <a:gd name="T13" fmla="*/ 7 h 10"/>
                <a:gd name="T14" fmla="*/ 21 w 22"/>
                <a:gd name="T15" fmla="*/ 6 h 10"/>
                <a:gd name="T16" fmla="*/ 11 w 22"/>
                <a:gd name="T17" fmla="*/ 9 h 10"/>
                <a:gd name="T18" fmla="*/ 2 w 22"/>
                <a:gd name="T19" fmla="*/ 5 h 10"/>
                <a:gd name="T20" fmla="*/ 0 w 22"/>
                <a:gd name="T21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0">
                  <a:moveTo>
                    <a:pt x="0" y="6"/>
                  </a:moveTo>
                  <a:cubicBezTo>
                    <a:pt x="2" y="9"/>
                    <a:pt x="6" y="10"/>
                    <a:pt x="9" y="10"/>
                  </a:cubicBezTo>
                  <a:cubicBezTo>
                    <a:pt x="13" y="10"/>
                    <a:pt x="18" y="10"/>
                    <a:pt x="21" y="8"/>
                  </a:cubicBezTo>
                  <a:cubicBezTo>
                    <a:pt x="21" y="7"/>
                    <a:pt x="22" y="7"/>
                    <a:pt x="22" y="7"/>
                  </a:cubicBezTo>
                  <a:cubicBezTo>
                    <a:pt x="20" y="0"/>
                    <a:pt x="10" y="2"/>
                    <a:pt x="6" y="5"/>
                  </a:cubicBezTo>
                  <a:cubicBezTo>
                    <a:pt x="5" y="5"/>
                    <a:pt x="5" y="6"/>
                    <a:pt x="6" y="6"/>
                  </a:cubicBezTo>
                  <a:cubicBezTo>
                    <a:pt x="10" y="4"/>
                    <a:pt x="19" y="1"/>
                    <a:pt x="20" y="7"/>
                  </a:cubicBezTo>
                  <a:cubicBezTo>
                    <a:pt x="20" y="7"/>
                    <a:pt x="20" y="7"/>
                    <a:pt x="21" y="6"/>
                  </a:cubicBezTo>
                  <a:cubicBezTo>
                    <a:pt x="18" y="8"/>
                    <a:pt x="14" y="9"/>
                    <a:pt x="11" y="9"/>
                  </a:cubicBezTo>
                  <a:cubicBezTo>
                    <a:pt x="8" y="9"/>
                    <a:pt x="3" y="9"/>
                    <a:pt x="2" y="5"/>
                  </a:cubicBezTo>
                  <a:cubicBezTo>
                    <a:pt x="2" y="5"/>
                    <a:pt x="0" y="5"/>
                    <a:pt x="0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8" name="Freeform 712"/>
            <p:cNvSpPr/>
            <p:nvPr/>
          </p:nvSpPr>
          <p:spPr bwMode="auto">
            <a:xfrm>
              <a:off x="788" y="2540"/>
              <a:ext cx="28" cy="13"/>
            </a:xfrm>
            <a:custGeom>
              <a:avLst/>
              <a:gdLst>
                <a:gd name="T0" fmla="*/ 0 w 22"/>
                <a:gd name="T1" fmla="*/ 2 h 10"/>
                <a:gd name="T2" fmla="*/ 1 w 22"/>
                <a:gd name="T3" fmla="*/ 8 h 10"/>
                <a:gd name="T4" fmla="*/ 6 w 22"/>
                <a:gd name="T5" fmla="*/ 10 h 10"/>
                <a:gd name="T6" fmla="*/ 19 w 22"/>
                <a:gd name="T7" fmla="*/ 5 h 10"/>
                <a:gd name="T8" fmla="*/ 21 w 22"/>
                <a:gd name="T9" fmla="*/ 2 h 10"/>
                <a:gd name="T10" fmla="*/ 19 w 22"/>
                <a:gd name="T11" fmla="*/ 1 h 10"/>
                <a:gd name="T12" fmla="*/ 7 w 22"/>
                <a:gd name="T13" fmla="*/ 3 h 10"/>
                <a:gd name="T14" fmla="*/ 8 w 22"/>
                <a:gd name="T15" fmla="*/ 4 h 10"/>
                <a:gd name="T16" fmla="*/ 17 w 22"/>
                <a:gd name="T17" fmla="*/ 2 h 10"/>
                <a:gd name="T18" fmla="*/ 20 w 22"/>
                <a:gd name="T19" fmla="*/ 2 h 10"/>
                <a:gd name="T20" fmla="*/ 17 w 22"/>
                <a:gd name="T21" fmla="*/ 5 h 10"/>
                <a:gd name="T22" fmla="*/ 7 w 22"/>
                <a:gd name="T23" fmla="*/ 9 h 10"/>
                <a:gd name="T24" fmla="*/ 2 w 22"/>
                <a:gd name="T25" fmla="*/ 7 h 10"/>
                <a:gd name="T26" fmla="*/ 1 w 22"/>
                <a:gd name="T27" fmla="*/ 2 h 10"/>
                <a:gd name="T28" fmla="*/ 0 w 22"/>
                <a:gd name="T2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" h="10">
                  <a:moveTo>
                    <a:pt x="0" y="2"/>
                  </a:moveTo>
                  <a:cubicBezTo>
                    <a:pt x="1" y="4"/>
                    <a:pt x="0" y="6"/>
                    <a:pt x="1" y="8"/>
                  </a:cubicBezTo>
                  <a:cubicBezTo>
                    <a:pt x="2" y="10"/>
                    <a:pt x="4" y="10"/>
                    <a:pt x="6" y="10"/>
                  </a:cubicBezTo>
                  <a:cubicBezTo>
                    <a:pt x="11" y="10"/>
                    <a:pt x="16" y="8"/>
                    <a:pt x="19" y="5"/>
                  </a:cubicBezTo>
                  <a:cubicBezTo>
                    <a:pt x="20" y="5"/>
                    <a:pt x="22" y="3"/>
                    <a:pt x="21" y="2"/>
                  </a:cubicBezTo>
                  <a:cubicBezTo>
                    <a:pt x="21" y="1"/>
                    <a:pt x="20" y="1"/>
                    <a:pt x="19" y="1"/>
                  </a:cubicBezTo>
                  <a:cubicBezTo>
                    <a:pt x="15" y="0"/>
                    <a:pt x="11" y="1"/>
                    <a:pt x="7" y="3"/>
                  </a:cubicBezTo>
                  <a:cubicBezTo>
                    <a:pt x="7" y="3"/>
                    <a:pt x="7" y="4"/>
                    <a:pt x="8" y="4"/>
                  </a:cubicBezTo>
                  <a:cubicBezTo>
                    <a:pt x="11" y="2"/>
                    <a:pt x="14" y="2"/>
                    <a:pt x="17" y="2"/>
                  </a:cubicBezTo>
                  <a:cubicBezTo>
                    <a:pt x="18" y="2"/>
                    <a:pt x="19" y="2"/>
                    <a:pt x="20" y="2"/>
                  </a:cubicBezTo>
                  <a:cubicBezTo>
                    <a:pt x="20" y="3"/>
                    <a:pt x="18" y="5"/>
                    <a:pt x="17" y="5"/>
                  </a:cubicBezTo>
                  <a:cubicBezTo>
                    <a:pt x="14" y="7"/>
                    <a:pt x="11" y="8"/>
                    <a:pt x="7" y="9"/>
                  </a:cubicBezTo>
                  <a:cubicBezTo>
                    <a:pt x="5" y="9"/>
                    <a:pt x="3" y="9"/>
                    <a:pt x="2" y="7"/>
                  </a:cubicBezTo>
                  <a:cubicBezTo>
                    <a:pt x="1" y="5"/>
                    <a:pt x="2" y="3"/>
                    <a:pt x="1" y="2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9" name="Freeform 713"/>
            <p:cNvSpPr/>
            <p:nvPr/>
          </p:nvSpPr>
          <p:spPr bwMode="auto">
            <a:xfrm>
              <a:off x="830" y="2540"/>
              <a:ext cx="25" cy="16"/>
            </a:xfrm>
            <a:custGeom>
              <a:avLst/>
              <a:gdLst>
                <a:gd name="T0" fmla="*/ 0 w 19"/>
                <a:gd name="T1" fmla="*/ 4 h 12"/>
                <a:gd name="T2" fmla="*/ 19 w 19"/>
                <a:gd name="T3" fmla="*/ 3 h 12"/>
                <a:gd name="T4" fmla="*/ 19 w 19"/>
                <a:gd name="T5" fmla="*/ 3 h 12"/>
                <a:gd name="T6" fmla="*/ 6 w 19"/>
                <a:gd name="T7" fmla="*/ 3 h 12"/>
                <a:gd name="T8" fmla="*/ 7 w 19"/>
                <a:gd name="T9" fmla="*/ 3 h 12"/>
                <a:gd name="T10" fmla="*/ 18 w 19"/>
                <a:gd name="T11" fmla="*/ 4 h 12"/>
                <a:gd name="T12" fmla="*/ 18 w 19"/>
                <a:gd name="T13" fmla="*/ 3 h 12"/>
                <a:gd name="T14" fmla="*/ 2 w 19"/>
                <a:gd name="T15" fmla="*/ 4 h 12"/>
                <a:gd name="T16" fmla="*/ 0 w 19"/>
                <a:gd name="T1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2">
                  <a:moveTo>
                    <a:pt x="0" y="4"/>
                  </a:moveTo>
                  <a:cubicBezTo>
                    <a:pt x="1" y="12"/>
                    <a:pt x="16" y="8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5" y="1"/>
                    <a:pt x="9" y="0"/>
                    <a:pt x="6" y="3"/>
                  </a:cubicBezTo>
                  <a:cubicBezTo>
                    <a:pt x="5" y="3"/>
                    <a:pt x="6" y="4"/>
                    <a:pt x="7" y="3"/>
                  </a:cubicBezTo>
                  <a:cubicBezTo>
                    <a:pt x="10" y="1"/>
                    <a:pt x="15" y="2"/>
                    <a:pt x="18" y="4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6" y="6"/>
                    <a:pt x="2" y="10"/>
                    <a:pt x="2" y="4"/>
                  </a:cubicBezTo>
                  <a:cubicBezTo>
                    <a:pt x="2" y="3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0" name="Freeform 714"/>
            <p:cNvSpPr/>
            <p:nvPr/>
          </p:nvSpPr>
          <p:spPr bwMode="auto">
            <a:xfrm>
              <a:off x="869" y="2540"/>
              <a:ext cx="25" cy="11"/>
            </a:xfrm>
            <a:custGeom>
              <a:avLst/>
              <a:gdLst>
                <a:gd name="T0" fmla="*/ 1 w 19"/>
                <a:gd name="T1" fmla="*/ 2 h 8"/>
                <a:gd name="T2" fmla="*/ 2 w 19"/>
                <a:gd name="T3" fmla="*/ 7 h 8"/>
                <a:gd name="T4" fmla="*/ 8 w 19"/>
                <a:gd name="T5" fmla="*/ 7 h 8"/>
                <a:gd name="T6" fmla="*/ 15 w 19"/>
                <a:gd name="T7" fmla="*/ 5 h 8"/>
                <a:gd name="T8" fmla="*/ 19 w 19"/>
                <a:gd name="T9" fmla="*/ 2 h 8"/>
                <a:gd name="T10" fmla="*/ 18 w 19"/>
                <a:gd name="T11" fmla="*/ 1 h 8"/>
                <a:gd name="T12" fmla="*/ 9 w 19"/>
                <a:gd name="T13" fmla="*/ 0 h 8"/>
                <a:gd name="T14" fmla="*/ 9 w 19"/>
                <a:gd name="T15" fmla="*/ 1 h 8"/>
                <a:gd name="T16" fmla="*/ 18 w 19"/>
                <a:gd name="T17" fmla="*/ 2 h 8"/>
                <a:gd name="T18" fmla="*/ 17 w 19"/>
                <a:gd name="T19" fmla="*/ 1 h 8"/>
                <a:gd name="T20" fmla="*/ 15 w 19"/>
                <a:gd name="T21" fmla="*/ 4 h 8"/>
                <a:gd name="T22" fmla="*/ 9 w 19"/>
                <a:gd name="T23" fmla="*/ 6 h 8"/>
                <a:gd name="T24" fmla="*/ 4 w 19"/>
                <a:gd name="T25" fmla="*/ 6 h 8"/>
                <a:gd name="T26" fmla="*/ 3 w 19"/>
                <a:gd name="T27" fmla="*/ 2 h 8"/>
                <a:gd name="T28" fmla="*/ 1 w 19"/>
                <a:gd name="T2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8">
                  <a:moveTo>
                    <a:pt x="1" y="2"/>
                  </a:moveTo>
                  <a:cubicBezTo>
                    <a:pt x="1" y="3"/>
                    <a:pt x="0" y="6"/>
                    <a:pt x="2" y="7"/>
                  </a:cubicBezTo>
                  <a:cubicBezTo>
                    <a:pt x="4" y="8"/>
                    <a:pt x="6" y="8"/>
                    <a:pt x="8" y="7"/>
                  </a:cubicBezTo>
                  <a:cubicBezTo>
                    <a:pt x="11" y="7"/>
                    <a:pt x="13" y="6"/>
                    <a:pt x="15" y="5"/>
                  </a:cubicBezTo>
                  <a:cubicBezTo>
                    <a:pt x="17" y="4"/>
                    <a:pt x="18" y="3"/>
                    <a:pt x="19" y="2"/>
                  </a:cubicBezTo>
                  <a:cubicBezTo>
                    <a:pt x="19" y="1"/>
                    <a:pt x="19" y="1"/>
                    <a:pt x="18" y="1"/>
                  </a:cubicBezTo>
                  <a:cubicBezTo>
                    <a:pt x="15" y="0"/>
                    <a:pt x="12" y="1"/>
                    <a:pt x="9" y="0"/>
                  </a:cubicBezTo>
                  <a:cubicBezTo>
                    <a:pt x="8" y="0"/>
                    <a:pt x="8" y="1"/>
                    <a:pt x="9" y="1"/>
                  </a:cubicBezTo>
                  <a:cubicBezTo>
                    <a:pt x="12" y="2"/>
                    <a:pt x="15" y="1"/>
                    <a:pt x="18" y="2"/>
                  </a:cubicBezTo>
                  <a:cubicBezTo>
                    <a:pt x="18" y="2"/>
                    <a:pt x="18" y="2"/>
                    <a:pt x="17" y="1"/>
                  </a:cubicBezTo>
                  <a:cubicBezTo>
                    <a:pt x="17" y="2"/>
                    <a:pt x="16" y="3"/>
                    <a:pt x="15" y="4"/>
                  </a:cubicBezTo>
                  <a:cubicBezTo>
                    <a:pt x="13" y="5"/>
                    <a:pt x="11" y="5"/>
                    <a:pt x="9" y="6"/>
                  </a:cubicBezTo>
                  <a:cubicBezTo>
                    <a:pt x="7" y="6"/>
                    <a:pt x="5" y="7"/>
                    <a:pt x="4" y="6"/>
                  </a:cubicBezTo>
                  <a:cubicBezTo>
                    <a:pt x="2" y="5"/>
                    <a:pt x="2" y="3"/>
                    <a:pt x="3" y="2"/>
                  </a:cubicBezTo>
                  <a:cubicBezTo>
                    <a:pt x="3" y="1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1" name="Freeform 715"/>
            <p:cNvSpPr/>
            <p:nvPr/>
          </p:nvSpPr>
          <p:spPr bwMode="auto">
            <a:xfrm>
              <a:off x="1102" y="2359"/>
              <a:ext cx="28" cy="21"/>
            </a:xfrm>
            <a:custGeom>
              <a:avLst/>
              <a:gdLst>
                <a:gd name="T0" fmla="*/ 4 w 22"/>
                <a:gd name="T1" fmla="*/ 4 h 16"/>
                <a:gd name="T2" fmla="*/ 14 w 22"/>
                <a:gd name="T3" fmla="*/ 3 h 16"/>
                <a:gd name="T4" fmla="*/ 17 w 22"/>
                <a:gd name="T5" fmla="*/ 11 h 16"/>
                <a:gd name="T6" fmla="*/ 7 w 22"/>
                <a:gd name="T7" fmla="*/ 13 h 16"/>
                <a:gd name="T8" fmla="*/ 1 w 22"/>
                <a:gd name="T9" fmla="*/ 5 h 16"/>
                <a:gd name="T10" fmla="*/ 0 w 22"/>
                <a:gd name="T11" fmla="*/ 5 h 16"/>
                <a:gd name="T12" fmla="*/ 6 w 22"/>
                <a:gd name="T13" fmla="*/ 14 h 16"/>
                <a:gd name="T14" fmla="*/ 18 w 22"/>
                <a:gd name="T15" fmla="*/ 12 h 16"/>
                <a:gd name="T16" fmla="*/ 17 w 22"/>
                <a:gd name="T17" fmla="*/ 2 h 16"/>
                <a:gd name="T18" fmla="*/ 4 w 22"/>
                <a:gd name="T19" fmla="*/ 3 h 16"/>
                <a:gd name="T20" fmla="*/ 4 w 22"/>
                <a:gd name="T21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6">
                  <a:moveTo>
                    <a:pt x="4" y="4"/>
                  </a:moveTo>
                  <a:cubicBezTo>
                    <a:pt x="8" y="3"/>
                    <a:pt x="11" y="2"/>
                    <a:pt x="14" y="3"/>
                  </a:cubicBezTo>
                  <a:cubicBezTo>
                    <a:pt x="19" y="4"/>
                    <a:pt x="21" y="9"/>
                    <a:pt x="17" y="11"/>
                  </a:cubicBezTo>
                  <a:cubicBezTo>
                    <a:pt x="15" y="14"/>
                    <a:pt x="10" y="14"/>
                    <a:pt x="7" y="13"/>
                  </a:cubicBezTo>
                  <a:cubicBezTo>
                    <a:pt x="3" y="11"/>
                    <a:pt x="2" y="8"/>
                    <a:pt x="1" y="5"/>
                  </a:cubicBezTo>
                  <a:cubicBezTo>
                    <a:pt x="1" y="4"/>
                    <a:pt x="0" y="4"/>
                    <a:pt x="0" y="5"/>
                  </a:cubicBezTo>
                  <a:cubicBezTo>
                    <a:pt x="0" y="8"/>
                    <a:pt x="2" y="12"/>
                    <a:pt x="6" y="14"/>
                  </a:cubicBezTo>
                  <a:cubicBezTo>
                    <a:pt x="10" y="16"/>
                    <a:pt x="15" y="15"/>
                    <a:pt x="18" y="12"/>
                  </a:cubicBezTo>
                  <a:cubicBezTo>
                    <a:pt x="22" y="9"/>
                    <a:pt x="21" y="4"/>
                    <a:pt x="17" y="2"/>
                  </a:cubicBezTo>
                  <a:cubicBezTo>
                    <a:pt x="13" y="0"/>
                    <a:pt x="8" y="2"/>
                    <a:pt x="4" y="3"/>
                  </a:cubicBezTo>
                  <a:cubicBezTo>
                    <a:pt x="3" y="3"/>
                    <a:pt x="3" y="4"/>
                    <a:pt x="4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2" name="Freeform 716"/>
            <p:cNvSpPr/>
            <p:nvPr/>
          </p:nvSpPr>
          <p:spPr bwMode="auto">
            <a:xfrm>
              <a:off x="1148" y="2364"/>
              <a:ext cx="30" cy="12"/>
            </a:xfrm>
            <a:custGeom>
              <a:avLst/>
              <a:gdLst>
                <a:gd name="T0" fmla="*/ 0 w 23"/>
                <a:gd name="T1" fmla="*/ 6 h 9"/>
                <a:gd name="T2" fmla="*/ 13 w 23"/>
                <a:gd name="T3" fmla="*/ 9 h 9"/>
                <a:gd name="T4" fmla="*/ 23 w 23"/>
                <a:gd name="T5" fmla="*/ 3 h 9"/>
                <a:gd name="T6" fmla="*/ 16 w 23"/>
                <a:gd name="T7" fmla="*/ 0 h 9"/>
                <a:gd name="T8" fmla="*/ 5 w 23"/>
                <a:gd name="T9" fmla="*/ 1 h 9"/>
                <a:gd name="T10" fmla="*/ 4 w 23"/>
                <a:gd name="T11" fmla="*/ 1 h 9"/>
                <a:gd name="T12" fmla="*/ 4 w 23"/>
                <a:gd name="T13" fmla="*/ 2 h 9"/>
                <a:gd name="T14" fmla="*/ 12 w 23"/>
                <a:gd name="T15" fmla="*/ 2 h 9"/>
                <a:gd name="T16" fmla="*/ 18 w 23"/>
                <a:gd name="T17" fmla="*/ 2 h 9"/>
                <a:gd name="T18" fmla="*/ 21 w 23"/>
                <a:gd name="T19" fmla="*/ 3 h 9"/>
                <a:gd name="T20" fmla="*/ 20 w 23"/>
                <a:gd name="T21" fmla="*/ 5 h 9"/>
                <a:gd name="T22" fmla="*/ 15 w 23"/>
                <a:gd name="T23" fmla="*/ 7 h 9"/>
                <a:gd name="T24" fmla="*/ 7 w 23"/>
                <a:gd name="T25" fmla="*/ 8 h 9"/>
                <a:gd name="T26" fmla="*/ 1 w 23"/>
                <a:gd name="T27" fmla="*/ 5 h 9"/>
                <a:gd name="T28" fmla="*/ 0 w 23"/>
                <a:gd name="T2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" h="9">
                  <a:moveTo>
                    <a:pt x="0" y="6"/>
                  </a:moveTo>
                  <a:cubicBezTo>
                    <a:pt x="3" y="9"/>
                    <a:pt x="9" y="9"/>
                    <a:pt x="13" y="9"/>
                  </a:cubicBezTo>
                  <a:cubicBezTo>
                    <a:pt x="17" y="8"/>
                    <a:pt x="22" y="7"/>
                    <a:pt x="23" y="3"/>
                  </a:cubicBezTo>
                  <a:cubicBezTo>
                    <a:pt x="23" y="1"/>
                    <a:pt x="18" y="1"/>
                    <a:pt x="16" y="0"/>
                  </a:cubicBezTo>
                  <a:cubicBezTo>
                    <a:pt x="12" y="0"/>
                    <a:pt x="9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7" y="2"/>
                    <a:pt x="10" y="2"/>
                    <a:pt x="12" y="2"/>
                  </a:cubicBezTo>
                  <a:cubicBezTo>
                    <a:pt x="14" y="2"/>
                    <a:pt x="16" y="2"/>
                    <a:pt x="18" y="2"/>
                  </a:cubicBezTo>
                  <a:cubicBezTo>
                    <a:pt x="19" y="2"/>
                    <a:pt x="20" y="2"/>
                    <a:pt x="21" y="3"/>
                  </a:cubicBezTo>
                  <a:cubicBezTo>
                    <a:pt x="22" y="3"/>
                    <a:pt x="21" y="5"/>
                    <a:pt x="20" y="5"/>
                  </a:cubicBezTo>
                  <a:cubicBezTo>
                    <a:pt x="19" y="6"/>
                    <a:pt x="17" y="7"/>
                    <a:pt x="15" y="7"/>
                  </a:cubicBezTo>
                  <a:cubicBezTo>
                    <a:pt x="12" y="8"/>
                    <a:pt x="10" y="8"/>
                    <a:pt x="7" y="8"/>
                  </a:cubicBezTo>
                  <a:cubicBezTo>
                    <a:pt x="5" y="7"/>
                    <a:pt x="3" y="7"/>
                    <a:pt x="1" y="5"/>
                  </a:cubicBezTo>
                  <a:cubicBezTo>
                    <a:pt x="1" y="5"/>
                    <a:pt x="0" y="5"/>
                    <a:pt x="0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3" name="Freeform 717"/>
            <p:cNvSpPr/>
            <p:nvPr/>
          </p:nvSpPr>
          <p:spPr bwMode="auto">
            <a:xfrm>
              <a:off x="1109" y="2394"/>
              <a:ext cx="29" cy="8"/>
            </a:xfrm>
            <a:custGeom>
              <a:avLst/>
              <a:gdLst>
                <a:gd name="T0" fmla="*/ 1 w 22"/>
                <a:gd name="T1" fmla="*/ 3 h 6"/>
                <a:gd name="T2" fmla="*/ 11 w 22"/>
                <a:gd name="T3" fmla="*/ 6 h 6"/>
                <a:gd name="T4" fmla="*/ 20 w 22"/>
                <a:gd name="T5" fmla="*/ 3 h 6"/>
                <a:gd name="T6" fmla="*/ 6 w 22"/>
                <a:gd name="T7" fmla="*/ 1 h 6"/>
                <a:gd name="T8" fmla="*/ 7 w 22"/>
                <a:gd name="T9" fmla="*/ 3 h 6"/>
                <a:gd name="T10" fmla="*/ 13 w 22"/>
                <a:gd name="T11" fmla="*/ 2 h 6"/>
                <a:gd name="T12" fmla="*/ 18 w 22"/>
                <a:gd name="T13" fmla="*/ 3 h 6"/>
                <a:gd name="T14" fmla="*/ 16 w 22"/>
                <a:gd name="T15" fmla="*/ 4 h 6"/>
                <a:gd name="T16" fmla="*/ 11 w 22"/>
                <a:gd name="T17" fmla="*/ 4 h 6"/>
                <a:gd name="T18" fmla="*/ 6 w 22"/>
                <a:gd name="T19" fmla="*/ 4 h 6"/>
                <a:gd name="T20" fmla="*/ 2 w 22"/>
                <a:gd name="T21" fmla="*/ 2 h 6"/>
                <a:gd name="T22" fmla="*/ 1 w 22"/>
                <a:gd name="T2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6">
                  <a:moveTo>
                    <a:pt x="1" y="3"/>
                  </a:moveTo>
                  <a:cubicBezTo>
                    <a:pt x="2" y="5"/>
                    <a:pt x="7" y="6"/>
                    <a:pt x="11" y="6"/>
                  </a:cubicBezTo>
                  <a:cubicBezTo>
                    <a:pt x="13" y="6"/>
                    <a:pt x="18" y="6"/>
                    <a:pt x="20" y="3"/>
                  </a:cubicBezTo>
                  <a:cubicBezTo>
                    <a:pt x="22" y="0"/>
                    <a:pt x="8" y="1"/>
                    <a:pt x="6" y="1"/>
                  </a:cubicBezTo>
                  <a:cubicBezTo>
                    <a:pt x="6" y="1"/>
                    <a:pt x="6" y="3"/>
                    <a:pt x="7" y="3"/>
                  </a:cubicBezTo>
                  <a:cubicBezTo>
                    <a:pt x="9" y="2"/>
                    <a:pt x="11" y="2"/>
                    <a:pt x="13" y="2"/>
                  </a:cubicBezTo>
                  <a:cubicBezTo>
                    <a:pt x="14" y="2"/>
                    <a:pt x="18" y="2"/>
                    <a:pt x="18" y="3"/>
                  </a:cubicBezTo>
                  <a:cubicBezTo>
                    <a:pt x="18" y="3"/>
                    <a:pt x="16" y="4"/>
                    <a:pt x="16" y="4"/>
                  </a:cubicBezTo>
                  <a:cubicBezTo>
                    <a:pt x="14" y="4"/>
                    <a:pt x="13" y="5"/>
                    <a:pt x="11" y="4"/>
                  </a:cubicBezTo>
                  <a:cubicBezTo>
                    <a:pt x="9" y="4"/>
                    <a:pt x="7" y="4"/>
                    <a:pt x="6" y="4"/>
                  </a:cubicBezTo>
                  <a:cubicBezTo>
                    <a:pt x="4" y="4"/>
                    <a:pt x="3" y="3"/>
                    <a:pt x="2" y="2"/>
                  </a:cubicBezTo>
                  <a:cubicBezTo>
                    <a:pt x="1" y="1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4" name="Freeform 718"/>
            <p:cNvSpPr/>
            <p:nvPr/>
          </p:nvSpPr>
          <p:spPr bwMode="auto">
            <a:xfrm>
              <a:off x="1156" y="2386"/>
              <a:ext cx="21" cy="16"/>
            </a:xfrm>
            <a:custGeom>
              <a:avLst/>
              <a:gdLst>
                <a:gd name="T0" fmla="*/ 1 w 16"/>
                <a:gd name="T1" fmla="*/ 11 h 12"/>
                <a:gd name="T2" fmla="*/ 10 w 16"/>
                <a:gd name="T3" fmla="*/ 11 h 12"/>
                <a:gd name="T4" fmla="*/ 15 w 16"/>
                <a:gd name="T5" fmla="*/ 6 h 12"/>
                <a:gd name="T6" fmla="*/ 2 w 16"/>
                <a:gd name="T7" fmla="*/ 7 h 12"/>
                <a:gd name="T8" fmla="*/ 2 w 16"/>
                <a:gd name="T9" fmla="*/ 8 h 12"/>
                <a:gd name="T10" fmla="*/ 14 w 16"/>
                <a:gd name="T11" fmla="*/ 6 h 12"/>
                <a:gd name="T12" fmla="*/ 9 w 16"/>
                <a:gd name="T13" fmla="*/ 10 h 12"/>
                <a:gd name="T14" fmla="*/ 2 w 16"/>
                <a:gd name="T15" fmla="*/ 10 h 12"/>
                <a:gd name="T16" fmla="*/ 1 w 16"/>
                <a:gd name="T1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2">
                  <a:moveTo>
                    <a:pt x="1" y="11"/>
                  </a:moveTo>
                  <a:cubicBezTo>
                    <a:pt x="4" y="12"/>
                    <a:pt x="7" y="12"/>
                    <a:pt x="10" y="11"/>
                  </a:cubicBezTo>
                  <a:cubicBezTo>
                    <a:pt x="13" y="10"/>
                    <a:pt x="16" y="9"/>
                    <a:pt x="15" y="6"/>
                  </a:cubicBezTo>
                  <a:cubicBezTo>
                    <a:pt x="15" y="0"/>
                    <a:pt x="4" y="5"/>
                    <a:pt x="2" y="7"/>
                  </a:cubicBezTo>
                  <a:cubicBezTo>
                    <a:pt x="1" y="7"/>
                    <a:pt x="2" y="8"/>
                    <a:pt x="2" y="8"/>
                  </a:cubicBezTo>
                  <a:cubicBezTo>
                    <a:pt x="4" y="7"/>
                    <a:pt x="13" y="2"/>
                    <a:pt x="14" y="6"/>
                  </a:cubicBezTo>
                  <a:cubicBezTo>
                    <a:pt x="15" y="8"/>
                    <a:pt x="11" y="10"/>
                    <a:pt x="9" y="10"/>
                  </a:cubicBezTo>
                  <a:cubicBezTo>
                    <a:pt x="7" y="11"/>
                    <a:pt x="4" y="11"/>
                    <a:pt x="2" y="10"/>
                  </a:cubicBezTo>
                  <a:cubicBezTo>
                    <a:pt x="1" y="9"/>
                    <a:pt x="0" y="10"/>
                    <a:pt x="1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5" name="Freeform 719"/>
            <p:cNvSpPr/>
            <p:nvPr/>
          </p:nvSpPr>
          <p:spPr bwMode="auto">
            <a:xfrm>
              <a:off x="1112" y="2416"/>
              <a:ext cx="25" cy="7"/>
            </a:xfrm>
            <a:custGeom>
              <a:avLst/>
              <a:gdLst>
                <a:gd name="T0" fmla="*/ 0 w 19"/>
                <a:gd name="T1" fmla="*/ 2 h 5"/>
                <a:gd name="T2" fmla="*/ 10 w 19"/>
                <a:gd name="T3" fmla="*/ 5 h 5"/>
                <a:gd name="T4" fmla="*/ 19 w 19"/>
                <a:gd name="T5" fmla="*/ 2 h 5"/>
                <a:gd name="T6" fmla="*/ 19 w 19"/>
                <a:gd name="T7" fmla="*/ 1 h 5"/>
                <a:gd name="T8" fmla="*/ 11 w 19"/>
                <a:gd name="T9" fmla="*/ 1 h 5"/>
                <a:gd name="T10" fmla="*/ 12 w 19"/>
                <a:gd name="T11" fmla="*/ 2 h 5"/>
                <a:gd name="T12" fmla="*/ 18 w 19"/>
                <a:gd name="T13" fmla="*/ 2 h 5"/>
                <a:gd name="T14" fmla="*/ 18 w 19"/>
                <a:gd name="T15" fmla="*/ 1 h 5"/>
                <a:gd name="T16" fmla="*/ 10 w 19"/>
                <a:gd name="T17" fmla="*/ 4 h 5"/>
                <a:gd name="T18" fmla="*/ 1 w 19"/>
                <a:gd name="T19" fmla="*/ 1 h 5"/>
                <a:gd name="T20" fmla="*/ 0 w 19"/>
                <a:gd name="T2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5">
                  <a:moveTo>
                    <a:pt x="0" y="2"/>
                  </a:moveTo>
                  <a:cubicBezTo>
                    <a:pt x="3" y="5"/>
                    <a:pt x="7" y="5"/>
                    <a:pt x="10" y="5"/>
                  </a:cubicBezTo>
                  <a:cubicBezTo>
                    <a:pt x="14" y="5"/>
                    <a:pt x="18" y="5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6" y="0"/>
                    <a:pt x="14" y="0"/>
                    <a:pt x="11" y="1"/>
                  </a:cubicBezTo>
                  <a:cubicBezTo>
                    <a:pt x="10" y="1"/>
                    <a:pt x="11" y="2"/>
                    <a:pt x="12" y="2"/>
                  </a:cubicBezTo>
                  <a:cubicBezTo>
                    <a:pt x="14" y="2"/>
                    <a:pt x="16" y="1"/>
                    <a:pt x="18" y="2"/>
                  </a:cubicBezTo>
                  <a:cubicBezTo>
                    <a:pt x="18" y="2"/>
                    <a:pt x="18" y="1"/>
                    <a:pt x="18" y="1"/>
                  </a:cubicBezTo>
                  <a:cubicBezTo>
                    <a:pt x="17" y="4"/>
                    <a:pt x="12" y="4"/>
                    <a:pt x="10" y="4"/>
                  </a:cubicBezTo>
                  <a:cubicBezTo>
                    <a:pt x="7" y="4"/>
                    <a:pt x="3" y="3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6" name="Freeform 720"/>
            <p:cNvSpPr/>
            <p:nvPr/>
          </p:nvSpPr>
          <p:spPr bwMode="auto">
            <a:xfrm>
              <a:off x="1153" y="2412"/>
              <a:ext cx="30" cy="17"/>
            </a:xfrm>
            <a:custGeom>
              <a:avLst/>
              <a:gdLst>
                <a:gd name="T0" fmla="*/ 0 w 23"/>
                <a:gd name="T1" fmla="*/ 8 h 13"/>
                <a:gd name="T2" fmla="*/ 9 w 23"/>
                <a:gd name="T3" fmla="*/ 13 h 13"/>
                <a:gd name="T4" fmla="*/ 21 w 23"/>
                <a:gd name="T5" fmla="*/ 10 h 13"/>
                <a:gd name="T6" fmla="*/ 23 w 23"/>
                <a:gd name="T7" fmla="*/ 6 h 13"/>
                <a:gd name="T8" fmla="*/ 21 w 23"/>
                <a:gd name="T9" fmla="*/ 2 h 13"/>
                <a:gd name="T10" fmla="*/ 8 w 23"/>
                <a:gd name="T11" fmla="*/ 0 h 13"/>
                <a:gd name="T12" fmla="*/ 4 w 23"/>
                <a:gd name="T13" fmla="*/ 2 h 13"/>
                <a:gd name="T14" fmla="*/ 5 w 23"/>
                <a:gd name="T15" fmla="*/ 2 h 13"/>
                <a:gd name="T16" fmla="*/ 16 w 23"/>
                <a:gd name="T17" fmla="*/ 2 h 13"/>
                <a:gd name="T18" fmla="*/ 21 w 23"/>
                <a:gd name="T19" fmla="*/ 8 h 13"/>
                <a:gd name="T20" fmla="*/ 11 w 23"/>
                <a:gd name="T21" fmla="*/ 12 h 13"/>
                <a:gd name="T22" fmla="*/ 1 w 23"/>
                <a:gd name="T23" fmla="*/ 8 h 13"/>
                <a:gd name="T24" fmla="*/ 0 w 23"/>
                <a:gd name="T25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13">
                  <a:moveTo>
                    <a:pt x="0" y="8"/>
                  </a:moveTo>
                  <a:cubicBezTo>
                    <a:pt x="0" y="12"/>
                    <a:pt x="5" y="13"/>
                    <a:pt x="9" y="13"/>
                  </a:cubicBezTo>
                  <a:cubicBezTo>
                    <a:pt x="13" y="13"/>
                    <a:pt x="18" y="12"/>
                    <a:pt x="21" y="10"/>
                  </a:cubicBezTo>
                  <a:cubicBezTo>
                    <a:pt x="22" y="9"/>
                    <a:pt x="23" y="8"/>
                    <a:pt x="23" y="6"/>
                  </a:cubicBezTo>
                  <a:cubicBezTo>
                    <a:pt x="23" y="4"/>
                    <a:pt x="22" y="3"/>
                    <a:pt x="21" y="2"/>
                  </a:cubicBezTo>
                  <a:cubicBezTo>
                    <a:pt x="17" y="0"/>
                    <a:pt x="12" y="0"/>
                    <a:pt x="8" y="0"/>
                  </a:cubicBezTo>
                  <a:cubicBezTo>
                    <a:pt x="7" y="0"/>
                    <a:pt x="5" y="1"/>
                    <a:pt x="4" y="2"/>
                  </a:cubicBezTo>
                  <a:cubicBezTo>
                    <a:pt x="3" y="2"/>
                    <a:pt x="4" y="3"/>
                    <a:pt x="5" y="2"/>
                  </a:cubicBezTo>
                  <a:cubicBezTo>
                    <a:pt x="8" y="1"/>
                    <a:pt x="12" y="1"/>
                    <a:pt x="16" y="2"/>
                  </a:cubicBezTo>
                  <a:cubicBezTo>
                    <a:pt x="19" y="2"/>
                    <a:pt x="23" y="4"/>
                    <a:pt x="21" y="8"/>
                  </a:cubicBezTo>
                  <a:cubicBezTo>
                    <a:pt x="19" y="11"/>
                    <a:pt x="14" y="11"/>
                    <a:pt x="11" y="12"/>
                  </a:cubicBezTo>
                  <a:cubicBezTo>
                    <a:pt x="8" y="12"/>
                    <a:pt x="1" y="12"/>
                    <a:pt x="1" y="8"/>
                  </a:cubicBezTo>
                  <a:cubicBezTo>
                    <a:pt x="1" y="7"/>
                    <a:pt x="0" y="7"/>
                    <a:pt x="0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7" name="Freeform 721"/>
            <p:cNvSpPr/>
            <p:nvPr/>
          </p:nvSpPr>
          <p:spPr bwMode="auto">
            <a:xfrm>
              <a:off x="1155" y="2437"/>
              <a:ext cx="31" cy="11"/>
            </a:xfrm>
            <a:custGeom>
              <a:avLst/>
              <a:gdLst>
                <a:gd name="T0" fmla="*/ 1 w 24"/>
                <a:gd name="T1" fmla="*/ 6 h 9"/>
                <a:gd name="T2" fmla="*/ 9 w 24"/>
                <a:gd name="T3" fmla="*/ 9 h 9"/>
                <a:gd name="T4" fmla="*/ 20 w 24"/>
                <a:gd name="T5" fmla="*/ 8 h 9"/>
                <a:gd name="T6" fmla="*/ 23 w 24"/>
                <a:gd name="T7" fmla="*/ 5 h 9"/>
                <a:gd name="T8" fmla="*/ 20 w 24"/>
                <a:gd name="T9" fmla="*/ 1 h 9"/>
                <a:gd name="T10" fmla="*/ 6 w 24"/>
                <a:gd name="T11" fmla="*/ 2 h 9"/>
                <a:gd name="T12" fmla="*/ 7 w 24"/>
                <a:gd name="T13" fmla="*/ 3 h 9"/>
                <a:gd name="T14" fmla="*/ 18 w 24"/>
                <a:gd name="T15" fmla="*/ 2 h 9"/>
                <a:gd name="T16" fmla="*/ 22 w 24"/>
                <a:gd name="T17" fmla="*/ 6 h 9"/>
                <a:gd name="T18" fmla="*/ 18 w 24"/>
                <a:gd name="T19" fmla="*/ 7 h 9"/>
                <a:gd name="T20" fmla="*/ 9 w 24"/>
                <a:gd name="T21" fmla="*/ 8 h 9"/>
                <a:gd name="T22" fmla="*/ 2 w 24"/>
                <a:gd name="T23" fmla="*/ 5 h 9"/>
                <a:gd name="T24" fmla="*/ 1 w 24"/>
                <a:gd name="T2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9">
                  <a:moveTo>
                    <a:pt x="1" y="6"/>
                  </a:moveTo>
                  <a:cubicBezTo>
                    <a:pt x="3" y="8"/>
                    <a:pt x="6" y="8"/>
                    <a:pt x="9" y="9"/>
                  </a:cubicBezTo>
                  <a:cubicBezTo>
                    <a:pt x="13" y="9"/>
                    <a:pt x="17" y="9"/>
                    <a:pt x="20" y="8"/>
                  </a:cubicBezTo>
                  <a:cubicBezTo>
                    <a:pt x="22" y="8"/>
                    <a:pt x="23" y="7"/>
                    <a:pt x="23" y="5"/>
                  </a:cubicBezTo>
                  <a:cubicBezTo>
                    <a:pt x="24" y="4"/>
                    <a:pt x="22" y="2"/>
                    <a:pt x="20" y="1"/>
                  </a:cubicBezTo>
                  <a:cubicBezTo>
                    <a:pt x="16" y="0"/>
                    <a:pt x="10" y="1"/>
                    <a:pt x="6" y="2"/>
                  </a:cubicBezTo>
                  <a:cubicBezTo>
                    <a:pt x="6" y="2"/>
                    <a:pt x="6" y="4"/>
                    <a:pt x="7" y="3"/>
                  </a:cubicBezTo>
                  <a:cubicBezTo>
                    <a:pt x="10" y="2"/>
                    <a:pt x="14" y="1"/>
                    <a:pt x="18" y="2"/>
                  </a:cubicBezTo>
                  <a:cubicBezTo>
                    <a:pt x="19" y="2"/>
                    <a:pt x="23" y="4"/>
                    <a:pt x="22" y="6"/>
                  </a:cubicBezTo>
                  <a:cubicBezTo>
                    <a:pt x="21" y="7"/>
                    <a:pt x="20" y="7"/>
                    <a:pt x="18" y="7"/>
                  </a:cubicBezTo>
                  <a:cubicBezTo>
                    <a:pt x="16" y="8"/>
                    <a:pt x="12" y="8"/>
                    <a:pt x="9" y="8"/>
                  </a:cubicBezTo>
                  <a:cubicBezTo>
                    <a:pt x="7" y="7"/>
                    <a:pt x="3" y="7"/>
                    <a:pt x="2" y="5"/>
                  </a:cubicBezTo>
                  <a:cubicBezTo>
                    <a:pt x="2" y="4"/>
                    <a:pt x="0" y="5"/>
                    <a:pt x="1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8" name="Freeform 722"/>
            <p:cNvSpPr/>
            <p:nvPr/>
          </p:nvSpPr>
          <p:spPr bwMode="auto">
            <a:xfrm>
              <a:off x="1106" y="2443"/>
              <a:ext cx="27" cy="11"/>
            </a:xfrm>
            <a:custGeom>
              <a:avLst/>
              <a:gdLst>
                <a:gd name="T0" fmla="*/ 0 w 21"/>
                <a:gd name="T1" fmla="*/ 4 h 8"/>
                <a:gd name="T2" fmla="*/ 9 w 21"/>
                <a:gd name="T3" fmla="*/ 8 h 8"/>
                <a:gd name="T4" fmla="*/ 19 w 21"/>
                <a:gd name="T5" fmla="*/ 5 h 8"/>
                <a:gd name="T6" fmla="*/ 21 w 21"/>
                <a:gd name="T7" fmla="*/ 1 h 8"/>
                <a:gd name="T8" fmla="*/ 18 w 21"/>
                <a:gd name="T9" fmla="*/ 0 h 8"/>
                <a:gd name="T10" fmla="*/ 9 w 21"/>
                <a:gd name="T11" fmla="*/ 2 h 8"/>
                <a:gd name="T12" fmla="*/ 10 w 21"/>
                <a:gd name="T13" fmla="*/ 3 h 8"/>
                <a:gd name="T14" fmla="*/ 17 w 21"/>
                <a:gd name="T15" fmla="*/ 1 h 8"/>
                <a:gd name="T16" fmla="*/ 19 w 21"/>
                <a:gd name="T17" fmla="*/ 2 h 8"/>
                <a:gd name="T18" fmla="*/ 18 w 21"/>
                <a:gd name="T19" fmla="*/ 4 h 8"/>
                <a:gd name="T20" fmla="*/ 9 w 21"/>
                <a:gd name="T21" fmla="*/ 6 h 8"/>
                <a:gd name="T22" fmla="*/ 2 w 21"/>
                <a:gd name="T23" fmla="*/ 3 h 8"/>
                <a:gd name="T24" fmla="*/ 0 w 21"/>
                <a:gd name="T2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8">
                  <a:moveTo>
                    <a:pt x="0" y="4"/>
                  </a:moveTo>
                  <a:cubicBezTo>
                    <a:pt x="2" y="7"/>
                    <a:pt x="6" y="8"/>
                    <a:pt x="9" y="8"/>
                  </a:cubicBezTo>
                  <a:cubicBezTo>
                    <a:pt x="13" y="8"/>
                    <a:pt x="17" y="7"/>
                    <a:pt x="19" y="5"/>
                  </a:cubicBezTo>
                  <a:cubicBezTo>
                    <a:pt x="20" y="4"/>
                    <a:pt x="21" y="3"/>
                    <a:pt x="21" y="1"/>
                  </a:cubicBezTo>
                  <a:cubicBezTo>
                    <a:pt x="20" y="0"/>
                    <a:pt x="19" y="0"/>
                    <a:pt x="18" y="0"/>
                  </a:cubicBezTo>
                  <a:cubicBezTo>
                    <a:pt x="15" y="0"/>
                    <a:pt x="12" y="0"/>
                    <a:pt x="9" y="2"/>
                  </a:cubicBezTo>
                  <a:cubicBezTo>
                    <a:pt x="9" y="2"/>
                    <a:pt x="9" y="3"/>
                    <a:pt x="10" y="3"/>
                  </a:cubicBezTo>
                  <a:cubicBezTo>
                    <a:pt x="12" y="2"/>
                    <a:pt x="15" y="1"/>
                    <a:pt x="17" y="1"/>
                  </a:cubicBezTo>
                  <a:cubicBezTo>
                    <a:pt x="17" y="1"/>
                    <a:pt x="19" y="1"/>
                    <a:pt x="19" y="2"/>
                  </a:cubicBezTo>
                  <a:cubicBezTo>
                    <a:pt x="20" y="2"/>
                    <a:pt x="18" y="4"/>
                    <a:pt x="18" y="4"/>
                  </a:cubicBezTo>
                  <a:cubicBezTo>
                    <a:pt x="15" y="6"/>
                    <a:pt x="12" y="6"/>
                    <a:pt x="9" y="6"/>
                  </a:cubicBezTo>
                  <a:cubicBezTo>
                    <a:pt x="6" y="6"/>
                    <a:pt x="3" y="6"/>
                    <a:pt x="2" y="3"/>
                  </a:cubicBezTo>
                  <a:cubicBezTo>
                    <a:pt x="1" y="3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9" name="Freeform 723"/>
            <p:cNvSpPr/>
            <p:nvPr/>
          </p:nvSpPr>
          <p:spPr bwMode="auto">
            <a:xfrm>
              <a:off x="1151" y="2459"/>
              <a:ext cx="33" cy="11"/>
            </a:xfrm>
            <a:custGeom>
              <a:avLst/>
              <a:gdLst>
                <a:gd name="T0" fmla="*/ 1 w 26"/>
                <a:gd name="T1" fmla="*/ 7 h 9"/>
                <a:gd name="T2" fmla="*/ 6 w 26"/>
                <a:gd name="T3" fmla="*/ 8 h 9"/>
                <a:gd name="T4" fmla="*/ 13 w 26"/>
                <a:gd name="T5" fmla="*/ 9 h 9"/>
                <a:gd name="T6" fmla="*/ 23 w 26"/>
                <a:gd name="T7" fmla="*/ 5 h 9"/>
                <a:gd name="T8" fmla="*/ 8 w 26"/>
                <a:gd name="T9" fmla="*/ 1 h 9"/>
                <a:gd name="T10" fmla="*/ 8 w 26"/>
                <a:gd name="T11" fmla="*/ 2 h 9"/>
                <a:gd name="T12" fmla="*/ 22 w 26"/>
                <a:gd name="T13" fmla="*/ 5 h 9"/>
                <a:gd name="T14" fmla="*/ 12 w 26"/>
                <a:gd name="T15" fmla="*/ 8 h 9"/>
                <a:gd name="T16" fmla="*/ 6 w 26"/>
                <a:gd name="T17" fmla="*/ 7 h 9"/>
                <a:gd name="T18" fmla="*/ 2 w 26"/>
                <a:gd name="T19" fmla="*/ 6 h 9"/>
                <a:gd name="T20" fmla="*/ 1 w 26"/>
                <a:gd name="T21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9">
                  <a:moveTo>
                    <a:pt x="1" y="7"/>
                  </a:moveTo>
                  <a:cubicBezTo>
                    <a:pt x="2" y="8"/>
                    <a:pt x="4" y="8"/>
                    <a:pt x="6" y="8"/>
                  </a:cubicBezTo>
                  <a:cubicBezTo>
                    <a:pt x="8" y="9"/>
                    <a:pt x="10" y="9"/>
                    <a:pt x="13" y="9"/>
                  </a:cubicBezTo>
                  <a:cubicBezTo>
                    <a:pt x="16" y="9"/>
                    <a:pt x="21" y="9"/>
                    <a:pt x="23" y="5"/>
                  </a:cubicBezTo>
                  <a:cubicBezTo>
                    <a:pt x="26" y="0"/>
                    <a:pt x="11" y="0"/>
                    <a:pt x="8" y="1"/>
                  </a:cubicBezTo>
                  <a:cubicBezTo>
                    <a:pt x="7" y="1"/>
                    <a:pt x="8" y="2"/>
                    <a:pt x="8" y="2"/>
                  </a:cubicBezTo>
                  <a:cubicBezTo>
                    <a:pt x="11" y="1"/>
                    <a:pt x="24" y="2"/>
                    <a:pt x="22" y="5"/>
                  </a:cubicBezTo>
                  <a:cubicBezTo>
                    <a:pt x="20" y="8"/>
                    <a:pt x="15" y="8"/>
                    <a:pt x="12" y="8"/>
                  </a:cubicBezTo>
                  <a:cubicBezTo>
                    <a:pt x="10" y="8"/>
                    <a:pt x="8" y="8"/>
                    <a:pt x="6" y="7"/>
                  </a:cubicBezTo>
                  <a:cubicBezTo>
                    <a:pt x="5" y="7"/>
                    <a:pt x="3" y="7"/>
                    <a:pt x="2" y="6"/>
                  </a:cubicBezTo>
                  <a:cubicBezTo>
                    <a:pt x="2" y="5"/>
                    <a:pt x="0" y="6"/>
                    <a:pt x="1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0" name="Freeform 724"/>
            <p:cNvSpPr/>
            <p:nvPr/>
          </p:nvSpPr>
          <p:spPr bwMode="auto">
            <a:xfrm>
              <a:off x="1156" y="2488"/>
              <a:ext cx="27" cy="13"/>
            </a:xfrm>
            <a:custGeom>
              <a:avLst/>
              <a:gdLst>
                <a:gd name="T0" fmla="*/ 0 w 21"/>
                <a:gd name="T1" fmla="*/ 5 h 10"/>
                <a:gd name="T2" fmla="*/ 13 w 21"/>
                <a:gd name="T3" fmla="*/ 9 h 10"/>
                <a:gd name="T4" fmla="*/ 19 w 21"/>
                <a:gd name="T5" fmla="*/ 6 h 10"/>
                <a:gd name="T6" fmla="*/ 21 w 21"/>
                <a:gd name="T7" fmla="*/ 3 h 10"/>
                <a:gd name="T8" fmla="*/ 14 w 21"/>
                <a:gd name="T9" fmla="*/ 0 h 10"/>
                <a:gd name="T10" fmla="*/ 5 w 21"/>
                <a:gd name="T11" fmla="*/ 1 h 10"/>
                <a:gd name="T12" fmla="*/ 5 w 21"/>
                <a:gd name="T13" fmla="*/ 2 h 10"/>
                <a:gd name="T14" fmla="*/ 12 w 21"/>
                <a:gd name="T15" fmla="*/ 1 h 10"/>
                <a:gd name="T16" fmla="*/ 19 w 21"/>
                <a:gd name="T17" fmla="*/ 3 h 10"/>
                <a:gd name="T18" fmla="*/ 19 w 21"/>
                <a:gd name="T19" fmla="*/ 5 h 10"/>
                <a:gd name="T20" fmla="*/ 14 w 21"/>
                <a:gd name="T21" fmla="*/ 8 h 10"/>
                <a:gd name="T22" fmla="*/ 2 w 21"/>
                <a:gd name="T23" fmla="*/ 5 h 10"/>
                <a:gd name="T24" fmla="*/ 0 w 21"/>
                <a:gd name="T2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10">
                  <a:moveTo>
                    <a:pt x="0" y="5"/>
                  </a:moveTo>
                  <a:cubicBezTo>
                    <a:pt x="3" y="9"/>
                    <a:pt x="8" y="10"/>
                    <a:pt x="13" y="9"/>
                  </a:cubicBezTo>
                  <a:cubicBezTo>
                    <a:pt x="16" y="9"/>
                    <a:pt x="18" y="8"/>
                    <a:pt x="19" y="6"/>
                  </a:cubicBezTo>
                  <a:cubicBezTo>
                    <a:pt x="20" y="5"/>
                    <a:pt x="21" y="4"/>
                    <a:pt x="21" y="3"/>
                  </a:cubicBezTo>
                  <a:cubicBezTo>
                    <a:pt x="20" y="0"/>
                    <a:pt x="16" y="0"/>
                    <a:pt x="14" y="0"/>
                  </a:cubicBezTo>
                  <a:cubicBezTo>
                    <a:pt x="11" y="0"/>
                    <a:pt x="8" y="1"/>
                    <a:pt x="5" y="1"/>
                  </a:cubicBezTo>
                  <a:cubicBezTo>
                    <a:pt x="4" y="1"/>
                    <a:pt x="4" y="3"/>
                    <a:pt x="5" y="2"/>
                  </a:cubicBezTo>
                  <a:cubicBezTo>
                    <a:pt x="7" y="2"/>
                    <a:pt x="10" y="2"/>
                    <a:pt x="12" y="1"/>
                  </a:cubicBezTo>
                  <a:cubicBezTo>
                    <a:pt x="14" y="1"/>
                    <a:pt x="17" y="1"/>
                    <a:pt x="19" y="3"/>
                  </a:cubicBezTo>
                  <a:cubicBezTo>
                    <a:pt x="20" y="3"/>
                    <a:pt x="19" y="4"/>
                    <a:pt x="19" y="5"/>
                  </a:cubicBezTo>
                  <a:cubicBezTo>
                    <a:pt x="17" y="6"/>
                    <a:pt x="15" y="8"/>
                    <a:pt x="14" y="8"/>
                  </a:cubicBezTo>
                  <a:cubicBezTo>
                    <a:pt x="9" y="9"/>
                    <a:pt x="4" y="8"/>
                    <a:pt x="2" y="5"/>
                  </a:cubicBezTo>
                  <a:cubicBezTo>
                    <a:pt x="1" y="4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1" name="Freeform 725"/>
            <p:cNvSpPr/>
            <p:nvPr/>
          </p:nvSpPr>
          <p:spPr bwMode="auto">
            <a:xfrm>
              <a:off x="1159" y="2519"/>
              <a:ext cx="27" cy="11"/>
            </a:xfrm>
            <a:custGeom>
              <a:avLst/>
              <a:gdLst>
                <a:gd name="T0" fmla="*/ 2 w 21"/>
                <a:gd name="T1" fmla="*/ 5 h 8"/>
                <a:gd name="T2" fmla="*/ 21 w 21"/>
                <a:gd name="T3" fmla="*/ 3 h 8"/>
                <a:gd name="T4" fmla="*/ 21 w 21"/>
                <a:gd name="T5" fmla="*/ 2 h 8"/>
                <a:gd name="T6" fmla="*/ 12 w 21"/>
                <a:gd name="T7" fmla="*/ 0 h 8"/>
                <a:gd name="T8" fmla="*/ 1 w 21"/>
                <a:gd name="T9" fmla="*/ 1 h 8"/>
                <a:gd name="T10" fmla="*/ 2 w 21"/>
                <a:gd name="T11" fmla="*/ 3 h 8"/>
                <a:gd name="T12" fmla="*/ 11 w 21"/>
                <a:gd name="T13" fmla="*/ 1 h 8"/>
                <a:gd name="T14" fmla="*/ 20 w 21"/>
                <a:gd name="T15" fmla="*/ 3 h 8"/>
                <a:gd name="T16" fmla="*/ 20 w 21"/>
                <a:gd name="T17" fmla="*/ 2 h 8"/>
                <a:gd name="T18" fmla="*/ 12 w 21"/>
                <a:gd name="T19" fmla="*/ 5 h 8"/>
                <a:gd name="T20" fmla="*/ 3 w 21"/>
                <a:gd name="T21" fmla="*/ 4 h 8"/>
                <a:gd name="T22" fmla="*/ 2 w 21"/>
                <a:gd name="T2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8">
                  <a:moveTo>
                    <a:pt x="2" y="5"/>
                  </a:moveTo>
                  <a:cubicBezTo>
                    <a:pt x="8" y="6"/>
                    <a:pt x="17" y="8"/>
                    <a:pt x="21" y="3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9" y="0"/>
                    <a:pt x="15" y="0"/>
                    <a:pt x="12" y="0"/>
                  </a:cubicBezTo>
                  <a:cubicBezTo>
                    <a:pt x="8" y="0"/>
                    <a:pt x="4" y="0"/>
                    <a:pt x="1" y="1"/>
                  </a:cubicBezTo>
                  <a:cubicBezTo>
                    <a:pt x="0" y="1"/>
                    <a:pt x="1" y="3"/>
                    <a:pt x="2" y="3"/>
                  </a:cubicBezTo>
                  <a:cubicBezTo>
                    <a:pt x="4" y="1"/>
                    <a:pt x="8" y="1"/>
                    <a:pt x="11" y="1"/>
                  </a:cubicBezTo>
                  <a:cubicBezTo>
                    <a:pt x="14" y="1"/>
                    <a:pt x="18" y="1"/>
                    <a:pt x="20" y="3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18" y="4"/>
                    <a:pt x="15" y="5"/>
                    <a:pt x="12" y="5"/>
                  </a:cubicBezTo>
                  <a:cubicBezTo>
                    <a:pt x="9" y="5"/>
                    <a:pt x="6" y="4"/>
                    <a:pt x="3" y="4"/>
                  </a:cubicBezTo>
                  <a:cubicBezTo>
                    <a:pt x="2" y="3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2" name="Freeform 726"/>
            <p:cNvSpPr/>
            <p:nvPr/>
          </p:nvSpPr>
          <p:spPr bwMode="auto">
            <a:xfrm>
              <a:off x="1162" y="2547"/>
              <a:ext cx="13" cy="6"/>
            </a:xfrm>
            <a:custGeom>
              <a:avLst/>
              <a:gdLst>
                <a:gd name="T0" fmla="*/ 0 w 10"/>
                <a:gd name="T1" fmla="*/ 4 h 5"/>
                <a:gd name="T2" fmla="*/ 8 w 10"/>
                <a:gd name="T3" fmla="*/ 3 h 5"/>
                <a:gd name="T4" fmla="*/ 10 w 10"/>
                <a:gd name="T5" fmla="*/ 2 h 5"/>
                <a:gd name="T6" fmla="*/ 7 w 10"/>
                <a:gd name="T7" fmla="*/ 0 h 5"/>
                <a:gd name="T8" fmla="*/ 6 w 10"/>
                <a:gd name="T9" fmla="*/ 1 h 5"/>
                <a:gd name="T10" fmla="*/ 8 w 10"/>
                <a:gd name="T11" fmla="*/ 2 h 5"/>
                <a:gd name="T12" fmla="*/ 8 w 10"/>
                <a:gd name="T13" fmla="*/ 2 h 5"/>
                <a:gd name="T14" fmla="*/ 6 w 10"/>
                <a:gd name="T15" fmla="*/ 2 h 5"/>
                <a:gd name="T16" fmla="*/ 1 w 10"/>
                <a:gd name="T17" fmla="*/ 3 h 5"/>
                <a:gd name="T18" fmla="*/ 0 w 10"/>
                <a:gd name="T1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5">
                  <a:moveTo>
                    <a:pt x="0" y="4"/>
                  </a:moveTo>
                  <a:cubicBezTo>
                    <a:pt x="3" y="5"/>
                    <a:pt x="6" y="4"/>
                    <a:pt x="8" y="3"/>
                  </a:cubicBezTo>
                  <a:cubicBezTo>
                    <a:pt x="9" y="3"/>
                    <a:pt x="10" y="2"/>
                    <a:pt x="10" y="2"/>
                  </a:cubicBezTo>
                  <a:cubicBezTo>
                    <a:pt x="10" y="0"/>
                    <a:pt x="8" y="0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7" y="1"/>
                    <a:pt x="8" y="1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5" y="3"/>
                    <a:pt x="3" y="3"/>
                    <a:pt x="1" y="3"/>
                  </a:cubicBezTo>
                  <a:cubicBezTo>
                    <a:pt x="0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3" name="Freeform 727"/>
            <p:cNvSpPr/>
            <p:nvPr/>
          </p:nvSpPr>
          <p:spPr bwMode="auto">
            <a:xfrm>
              <a:off x="1217" y="2582"/>
              <a:ext cx="68" cy="122"/>
            </a:xfrm>
            <a:custGeom>
              <a:avLst/>
              <a:gdLst>
                <a:gd name="T0" fmla="*/ 11 w 53"/>
                <a:gd name="T1" fmla="*/ 3 h 95"/>
                <a:gd name="T2" fmla="*/ 30 w 53"/>
                <a:gd name="T3" fmla="*/ 3 h 95"/>
                <a:gd name="T4" fmla="*/ 40 w 53"/>
                <a:gd name="T5" fmla="*/ 6 h 95"/>
                <a:gd name="T6" fmla="*/ 46 w 53"/>
                <a:gd name="T7" fmla="*/ 13 h 95"/>
                <a:gd name="T8" fmla="*/ 51 w 53"/>
                <a:gd name="T9" fmla="*/ 32 h 95"/>
                <a:gd name="T10" fmla="*/ 49 w 53"/>
                <a:gd name="T11" fmla="*/ 56 h 95"/>
                <a:gd name="T12" fmla="*/ 46 w 53"/>
                <a:gd name="T13" fmla="*/ 70 h 95"/>
                <a:gd name="T14" fmla="*/ 43 w 53"/>
                <a:gd name="T15" fmla="*/ 84 h 95"/>
                <a:gd name="T16" fmla="*/ 44 w 53"/>
                <a:gd name="T17" fmla="*/ 84 h 95"/>
                <a:gd name="T18" fmla="*/ 47 w 53"/>
                <a:gd name="T19" fmla="*/ 63 h 95"/>
                <a:gd name="T20" fmla="*/ 49 w 53"/>
                <a:gd name="T21" fmla="*/ 40 h 95"/>
                <a:gd name="T22" fmla="*/ 48 w 53"/>
                <a:gd name="T23" fmla="*/ 17 h 95"/>
                <a:gd name="T24" fmla="*/ 41 w 53"/>
                <a:gd name="T25" fmla="*/ 6 h 95"/>
                <a:gd name="T26" fmla="*/ 22 w 53"/>
                <a:gd name="T27" fmla="*/ 3 h 95"/>
                <a:gd name="T28" fmla="*/ 1 w 53"/>
                <a:gd name="T29" fmla="*/ 4 h 95"/>
                <a:gd name="T30" fmla="*/ 1 w 53"/>
                <a:gd name="T31" fmla="*/ 5 h 95"/>
                <a:gd name="T32" fmla="*/ 39 w 53"/>
                <a:gd name="T33" fmla="*/ 12 h 95"/>
                <a:gd name="T34" fmla="*/ 50 w 53"/>
                <a:gd name="T35" fmla="*/ 49 h 95"/>
                <a:gd name="T36" fmla="*/ 51 w 53"/>
                <a:gd name="T37" fmla="*/ 69 h 95"/>
                <a:gd name="T38" fmla="*/ 51 w 53"/>
                <a:gd name="T39" fmla="*/ 79 h 95"/>
                <a:gd name="T40" fmla="*/ 49 w 53"/>
                <a:gd name="T41" fmla="*/ 87 h 95"/>
                <a:gd name="T42" fmla="*/ 38 w 53"/>
                <a:gd name="T43" fmla="*/ 93 h 95"/>
                <a:gd name="T44" fmla="*/ 24 w 53"/>
                <a:gd name="T45" fmla="*/ 93 h 95"/>
                <a:gd name="T46" fmla="*/ 24 w 53"/>
                <a:gd name="T47" fmla="*/ 95 h 95"/>
                <a:gd name="T48" fmla="*/ 38 w 53"/>
                <a:gd name="T49" fmla="*/ 91 h 95"/>
                <a:gd name="T50" fmla="*/ 37 w 53"/>
                <a:gd name="T51" fmla="*/ 90 h 95"/>
                <a:gd name="T52" fmla="*/ 24 w 53"/>
                <a:gd name="T53" fmla="*/ 93 h 95"/>
                <a:gd name="T54" fmla="*/ 24 w 53"/>
                <a:gd name="T55" fmla="*/ 95 h 95"/>
                <a:gd name="T56" fmla="*/ 39 w 53"/>
                <a:gd name="T57" fmla="*/ 93 h 95"/>
                <a:gd name="T58" fmla="*/ 50 w 53"/>
                <a:gd name="T59" fmla="*/ 88 h 95"/>
                <a:gd name="T60" fmla="*/ 52 w 53"/>
                <a:gd name="T61" fmla="*/ 79 h 95"/>
                <a:gd name="T62" fmla="*/ 52 w 53"/>
                <a:gd name="T63" fmla="*/ 69 h 95"/>
                <a:gd name="T64" fmla="*/ 52 w 53"/>
                <a:gd name="T65" fmla="*/ 46 h 95"/>
                <a:gd name="T66" fmla="*/ 40 w 53"/>
                <a:gd name="T67" fmla="*/ 11 h 95"/>
                <a:gd name="T68" fmla="*/ 3 w 53"/>
                <a:gd name="T69" fmla="*/ 4 h 95"/>
                <a:gd name="T70" fmla="*/ 1 w 53"/>
                <a:gd name="T71" fmla="*/ 4 h 95"/>
                <a:gd name="T72" fmla="*/ 1 w 53"/>
                <a:gd name="T73" fmla="*/ 5 h 95"/>
                <a:gd name="T74" fmla="*/ 31 w 53"/>
                <a:gd name="T75" fmla="*/ 4 h 95"/>
                <a:gd name="T76" fmla="*/ 43 w 53"/>
                <a:gd name="T77" fmla="*/ 9 h 95"/>
                <a:gd name="T78" fmla="*/ 46 w 53"/>
                <a:gd name="T79" fmla="*/ 16 h 95"/>
                <a:gd name="T80" fmla="*/ 48 w 53"/>
                <a:gd name="T81" fmla="*/ 28 h 95"/>
                <a:gd name="T82" fmla="*/ 46 w 53"/>
                <a:gd name="T83" fmla="*/ 56 h 95"/>
                <a:gd name="T84" fmla="*/ 43 w 53"/>
                <a:gd name="T85" fmla="*/ 84 h 95"/>
                <a:gd name="T86" fmla="*/ 44 w 53"/>
                <a:gd name="T87" fmla="*/ 84 h 95"/>
                <a:gd name="T88" fmla="*/ 46 w 53"/>
                <a:gd name="T89" fmla="*/ 73 h 95"/>
                <a:gd name="T90" fmla="*/ 49 w 53"/>
                <a:gd name="T91" fmla="*/ 62 h 95"/>
                <a:gd name="T92" fmla="*/ 52 w 53"/>
                <a:gd name="T93" fmla="*/ 38 h 95"/>
                <a:gd name="T94" fmla="*/ 50 w 53"/>
                <a:gd name="T95" fmla="*/ 18 h 95"/>
                <a:gd name="T96" fmla="*/ 39 w 53"/>
                <a:gd name="T97" fmla="*/ 4 h 95"/>
                <a:gd name="T98" fmla="*/ 11 w 53"/>
                <a:gd name="T99" fmla="*/ 2 h 95"/>
                <a:gd name="T100" fmla="*/ 11 w 53"/>
                <a:gd name="T101" fmla="*/ 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3" h="95">
                  <a:moveTo>
                    <a:pt x="11" y="3"/>
                  </a:moveTo>
                  <a:cubicBezTo>
                    <a:pt x="18" y="3"/>
                    <a:pt x="24" y="2"/>
                    <a:pt x="30" y="3"/>
                  </a:cubicBezTo>
                  <a:cubicBezTo>
                    <a:pt x="34" y="3"/>
                    <a:pt x="37" y="4"/>
                    <a:pt x="40" y="6"/>
                  </a:cubicBezTo>
                  <a:cubicBezTo>
                    <a:pt x="43" y="7"/>
                    <a:pt x="45" y="10"/>
                    <a:pt x="46" y="13"/>
                  </a:cubicBezTo>
                  <a:cubicBezTo>
                    <a:pt x="50" y="18"/>
                    <a:pt x="50" y="25"/>
                    <a:pt x="51" y="32"/>
                  </a:cubicBezTo>
                  <a:cubicBezTo>
                    <a:pt x="51" y="40"/>
                    <a:pt x="50" y="48"/>
                    <a:pt x="49" y="56"/>
                  </a:cubicBezTo>
                  <a:cubicBezTo>
                    <a:pt x="48" y="60"/>
                    <a:pt x="47" y="66"/>
                    <a:pt x="46" y="70"/>
                  </a:cubicBezTo>
                  <a:cubicBezTo>
                    <a:pt x="45" y="75"/>
                    <a:pt x="43" y="80"/>
                    <a:pt x="43" y="84"/>
                  </a:cubicBezTo>
                  <a:cubicBezTo>
                    <a:pt x="43" y="85"/>
                    <a:pt x="44" y="85"/>
                    <a:pt x="44" y="84"/>
                  </a:cubicBezTo>
                  <a:cubicBezTo>
                    <a:pt x="46" y="77"/>
                    <a:pt x="46" y="70"/>
                    <a:pt x="47" y="63"/>
                  </a:cubicBezTo>
                  <a:cubicBezTo>
                    <a:pt x="47" y="55"/>
                    <a:pt x="48" y="48"/>
                    <a:pt x="49" y="40"/>
                  </a:cubicBezTo>
                  <a:cubicBezTo>
                    <a:pt x="49" y="32"/>
                    <a:pt x="49" y="24"/>
                    <a:pt x="48" y="17"/>
                  </a:cubicBezTo>
                  <a:cubicBezTo>
                    <a:pt x="47" y="12"/>
                    <a:pt x="45" y="8"/>
                    <a:pt x="41" y="6"/>
                  </a:cubicBezTo>
                  <a:cubicBezTo>
                    <a:pt x="35" y="2"/>
                    <a:pt x="28" y="2"/>
                    <a:pt x="22" y="3"/>
                  </a:cubicBezTo>
                  <a:cubicBezTo>
                    <a:pt x="15" y="3"/>
                    <a:pt x="8" y="4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4" y="5"/>
                    <a:pt x="28" y="5"/>
                    <a:pt x="39" y="12"/>
                  </a:cubicBezTo>
                  <a:cubicBezTo>
                    <a:pt x="52" y="20"/>
                    <a:pt x="50" y="36"/>
                    <a:pt x="50" y="49"/>
                  </a:cubicBezTo>
                  <a:cubicBezTo>
                    <a:pt x="51" y="55"/>
                    <a:pt x="51" y="62"/>
                    <a:pt x="51" y="69"/>
                  </a:cubicBezTo>
                  <a:cubicBezTo>
                    <a:pt x="51" y="72"/>
                    <a:pt x="51" y="76"/>
                    <a:pt x="51" y="79"/>
                  </a:cubicBezTo>
                  <a:cubicBezTo>
                    <a:pt x="50" y="82"/>
                    <a:pt x="50" y="85"/>
                    <a:pt x="49" y="87"/>
                  </a:cubicBezTo>
                  <a:cubicBezTo>
                    <a:pt x="47" y="91"/>
                    <a:pt x="42" y="92"/>
                    <a:pt x="38" y="93"/>
                  </a:cubicBezTo>
                  <a:cubicBezTo>
                    <a:pt x="33" y="93"/>
                    <a:pt x="28" y="93"/>
                    <a:pt x="24" y="93"/>
                  </a:cubicBezTo>
                  <a:cubicBezTo>
                    <a:pt x="24" y="94"/>
                    <a:pt x="24" y="94"/>
                    <a:pt x="24" y="95"/>
                  </a:cubicBezTo>
                  <a:cubicBezTo>
                    <a:pt x="29" y="93"/>
                    <a:pt x="34" y="94"/>
                    <a:pt x="38" y="91"/>
                  </a:cubicBezTo>
                  <a:cubicBezTo>
                    <a:pt x="39" y="91"/>
                    <a:pt x="38" y="90"/>
                    <a:pt x="37" y="90"/>
                  </a:cubicBezTo>
                  <a:cubicBezTo>
                    <a:pt x="33" y="93"/>
                    <a:pt x="28" y="93"/>
                    <a:pt x="24" y="93"/>
                  </a:cubicBezTo>
                  <a:cubicBezTo>
                    <a:pt x="23" y="93"/>
                    <a:pt x="23" y="95"/>
                    <a:pt x="24" y="95"/>
                  </a:cubicBezTo>
                  <a:cubicBezTo>
                    <a:pt x="29" y="94"/>
                    <a:pt x="34" y="94"/>
                    <a:pt x="39" y="93"/>
                  </a:cubicBezTo>
                  <a:cubicBezTo>
                    <a:pt x="43" y="93"/>
                    <a:pt x="49" y="92"/>
                    <a:pt x="50" y="88"/>
                  </a:cubicBezTo>
                  <a:cubicBezTo>
                    <a:pt x="52" y="85"/>
                    <a:pt x="52" y="82"/>
                    <a:pt x="52" y="79"/>
                  </a:cubicBezTo>
                  <a:cubicBezTo>
                    <a:pt x="52" y="76"/>
                    <a:pt x="52" y="72"/>
                    <a:pt x="52" y="69"/>
                  </a:cubicBezTo>
                  <a:cubicBezTo>
                    <a:pt x="52" y="61"/>
                    <a:pt x="52" y="54"/>
                    <a:pt x="52" y="46"/>
                  </a:cubicBezTo>
                  <a:cubicBezTo>
                    <a:pt x="52" y="34"/>
                    <a:pt x="53" y="19"/>
                    <a:pt x="40" y="11"/>
                  </a:cubicBezTo>
                  <a:cubicBezTo>
                    <a:pt x="30" y="4"/>
                    <a:pt x="16" y="4"/>
                    <a:pt x="3" y="4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1" y="5"/>
                    <a:pt x="21" y="3"/>
                    <a:pt x="31" y="4"/>
                  </a:cubicBezTo>
                  <a:cubicBezTo>
                    <a:pt x="36" y="4"/>
                    <a:pt x="40" y="6"/>
                    <a:pt x="43" y="9"/>
                  </a:cubicBezTo>
                  <a:cubicBezTo>
                    <a:pt x="45" y="11"/>
                    <a:pt x="46" y="14"/>
                    <a:pt x="46" y="16"/>
                  </a:cubicBezTo>
                  <a:cubicBezTo>
                    <a:pt x="47" y="20"/>
                    <a:pt x="47" y="24"/>
                    <a:pt x="48" y="28"/>
                  </a:cubicBezTo>
                  <a:cubicBezTo>
                    <a:pt x="48" y="37"/>
                    <a:pt x="46" y="47"/>
                    <a:pt x="46" y="56"/>
                  </a:cubicBezTo>
                  <a:cubicBezTo>
                    <a:pt x="45" y="66"/>
                    <a:pt x="45" y="75"/>
                    <a:pt x="43" y="84"/>
                  </a:cubicBezTo>
                  <a:cubicBezTo>
                    <a:pt x="43" y="84"/>
                    <a:pt x="44" y="84"/>
                    <a:pt x="44" y="84"/>
                  </a:cubicBezTo>
                  <a:cubicBezTo>
                    <a:pt x="44" y="80"/>
                    <a:pt x="45" y="77"/>
                    <a:pt x="46" y="73"/>
                  </a:cubicBezTo>
                  <a:cubicBezTo>
                    <a:pt x="48" y="69"/>
                    <a:pt x="49" y="65"/>
                    <a:pt x="49" y="62"/>
                  </a:cubicBezTo>
                  <a:cubicBezTo>
                    <a:pt x="51" y="54"/>
                    <a:pt x="52" y="46"/>
                    <a:pt x="52" y="38"/>
                  </a:cubicBezTo>
                  <a:cubicBezTo>
                    <a:pt x="52" y="31"/>
                    <a:pt x="52" y="24"/>
                    <a:pt x="50" y="18"/>
                  </a:cubicBezTo>
                  <a:cubicBezTo>
                    <a:pt x="49" y="12"/>
                    <a:pt x="45" y="7"/>
                    <a:pt x="39" y="4"/>
                  </a:cubicBezTo>
                  <a:cubicBezTo>
                    <a:pt x="31" y="0"/>
                    <a:pt x="20" y="1"/>
                    <a:pt x="11" y="2"/>
                  </a:cubicBezTo>
                  <a:cubicBezTo>
                    <a:pt x="10" y="2"/>
                    <a:pt x="10" y="3"/>
                    <a:pt x="1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4" name="Freeform 728"/>
            <p:cNvSpPr/>
            <p:nvPr/>
          </p:nvSpPr>
          <p:spPr bwMode="auto">
            <a:xfrm>
              <a:off x="1263" y="2589"/>
              <a:ext cx="3" cy="2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5" name="Freeform 729"/>
            <p:cNvSpPr/>
            <p:nvPr/>
          </p:nvSpPr>
          <p:spPr bwMode="auto">
            <a:xfrm>
              <a:off x="1212" y="2535"/>
              <a:ext cx="56" cy="56"/>
            </a:xfrm>
            <a:custGeom>
              <a:avLst/>
              <a:gdLst>
                <a:gd name="T0" fmla="*/ 42 w 44"/>
                <a:gd name="T1" fmla="*/ 43 h 43"/>
                <a:gd name="T2" fmla="*/ 44 w 44"/>
                <a:gd name="T3" fmla="*/ 42 h 43"/>
                <a:gd name="T4" fmla="*/ 44 w 44"/>
                <a:gd name="T5" fmla="*/ 42 h 43"/>
                <a:gd name="T6" fmla="*/ 38 w 44"/>
                <a:gd name="T7" fmla="*/ 33 h 43"/>
                <a:gd name="T8" fmla="*/ 29 w 44"/>
                <a:gd name="T9" fmla="*/ 25 h 43"/>
                <a:gd name="T10" fmla="*/ 16 w 44"/>
                <a:gd name="T11" fmla="*/ 14 h 43"/>
                <a:gd name="T12" fmla="*/ 10 w 44"/>
                <a:gd name="T13" fmla="*/ 8 h 43"/>
                <a:gd name="T14" fmla="*/ 5 w 44"/>
                <a:gd name="T15" fmla="*/ 3 h 43"/>
                <a:gd name="T16" fmla="*/ 4 w 44"/>
                <a:gd name="T17" fmla="*/ 3 h 43"/>
                <a:gd name="T18" fmla="*/ 13 w 44"/>
                <a:gd name="T19" fmla="*/ 9 h 43"/>
                <a:gd name="T20" fmla="*/ 21 w 44"/>
                <a:gd name="T21" fmla="*/ 19 h 43"/>
                <a:gd name="T22" fmla="*/ 41 w 44"/>
                <a:gd name="T23" fmla="*/ 41 h 43"/>
                <a:gd name="T24" fmla="*/ 42 w 44"/>
                <a:gd name="T25" fmla="*/ 40 h 43"/>
                <a:gd name="T26" fmla="*/ 28 w 44"/>
                <a:gd name="T27" fmla="*/ 28 h 43"/>
                <a:gd name="T28" fmla="*/ 16 w 44"/>
                <a:gd name="T29" fmla="*/ 16 h 43"/>
                <a:gd name="T30" fmla="*/ 8 w 44"/>
                <a:gd name="T31" fmla="*/ 9 h 43"/>
                <a:gd name="T32" fmla="*/ 4 w 44"/>
                <a:gd name="T33" fmla="*/ 5 h 43"/>
                <a:gd name="T34" fmla="*/ 3 w 44"/>
                <a:gd name="T35" fmla="*/ 1 h 43"/>
                <a:gd name="T36" fmla="*/ 2 w 44"/>
                <a:gd name="T37" fmla="*/ 1 h 43"/>
                <a:gd name="T38" fmla="*/ 15 w 44"/>
                <a:gd name="T39" fmla="*/ 15 h 43"/>
                <a:gd name="T40" fmla="*/ 31 w 44"/>
                <a:gd name="T41" fmla="*/ 30 h 43"/>
                <a:gd name="T42" fmla="*/ 38 w 44"/>
                <a:gd name="T43" fmla="*/ 37 h 43"/>
                <a:gd name="T44" fmla="*/ 38 w 44"/>
                <a:gd name="T45" fmla="*/ 39 h 43"/>
                <a:gd name="T46" fmla="*/ 33 w 44"/>
                <a:gd name="T47" fmla="*/ 40 h 43"/>
                <a:gd name="T48" fmla="*/ 7 w 44"/>
                <a:gd name="T49" fmla="*/ 41 h 43"/>
                <a:gd name="T50" fmla="*/ 7 w 44"/>
                <a:gd name="T51" fmla="*/ 42 h 43"/>
                <a:gd name="T52" fmla="*/ 34 w 44"/>
                <a:gd name="T53" fmla="*/ 41 h 43"/>
                <a:gd name="T54" fmla="*/ 40 w 44"/>
                <a:gd name="T55" fmla="*/ 39 h 43"/>
                <a:gd name="T56" fmla="*/ 37 w 44"/>
                <a:gd name="T57" fmla="*/ 34 h 43"/>
                <a:gd name="T58" fmla="*/ 19 w 44"/>
                <a:gd name="T59" fmla="*/ 18 h 43"/>
                <a:gd name="T60" fmla="*/ 7 w 44"/>
                <a:gd name="T61" fmla="*/ 3 h 43"/>
                <a:gd name="T62" fmla="*/ 3 w 44"/>
                <a:gd name="T63" fmla="*/ 1 h 43"/>
                <a:gd name="T64" fmla="*/ 1 w 44"/>
                <a:gd name="T65" fmla="*/ 1 h 43"/>
                <a:gd name="T66" fmla="*/ 5 w 44"/>
                <a:gd name="T67" fmla="*/ 9 h 43"/>
                <a:gd name="T68" fmla="*/ 14 w 44"/>
                <a:gd name="T69" fmla="*/ 16 h 43"/>
                <a:gd name="T70" fmla="*/ 26 w 44"/>
                <a:gd name="T71" fmla="*/ 28 h 43"/>
                <a:gd name="T72" fmla="*/ 41 w 44"/>
                <a:gd name="T73" fmla="*/ 41 h 43"/>
                <a:gd name="T74" fmla="*/ 42 w 44"/>
                <a:gd name="T75" fmla="*/ 40 h 43"/>
                <a:gd name="T76" fmla="*/ 22 w 44"/>
                <a:gd name="T77" fmla="*/ 17 h 43"/>
                <a:gd name="T78" fmla="*/ 13 w 44"/>
                <a:gd name="T79" fmla="*/ 8 h 43"/>
                <a:gd name="T80" fmla="*/ 5 w 44"/>
                <a:gd name="T81" fmla="*/ 2 h 43"/>
                <a:gd name="T82" fmla="*/ 4 w 44"/>
                <a:gd name="T83" fmla="*/ 3 h 43"/>
                <a:gd name="T84" fmla="*/ 8 w 44"/>
                <a:gd name="T85" fmla="*/ 8 h 43"/>
                <a:gd name="T86" fmla="*/ 14 w 44"/>
                <a:gd name="T87" fmla="*/ 14 h 43"/>
                <a:gd name="T88" fmla="*/ 27 w 44"/>
                <a:gd name="T89" fmla="*/ 25 h 43"/>
                <a:gd name="T90" fmla="*/ 36 w 44"/>
                <a:gd name="T91" fmla="*/ 33 h 43"/>
                <a:gd name="T92" fmla="*/ 43 w 44"/>
                <a:gd name="T93" fmla="*/ 42 h 43"/>
                <a:gd name="T94" fmla="*/ 43 w 44"/>
                <a:gd name="T95" fmla="*/ 42 h 43"/>
                <a:gd name="T96" fmla="*/ 42 w 44"/>
                <a:gd name="T97" fmla="*/ 42 h 43"/>
                <a:gd name="T98" fmla="*/ 42 w 44"/>
                <a:gd name="T9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4" h="43">
                  <a:moveTo>
                    <a:pt x="42" y="43"/>
                  </a:moveTo>
                  <a:cubicBezTo>
                    <a:pt x="43" y="43"/>
                    <a:pt x="43" y="43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39"/>
                    <a:pt x="41" y="36"/>
                    <a:pt x="38" y="33"/>
                  </a:cubicBezTo>
                  <a:cubicBezTo>
                    <a:pt x="35" y="30"/>
                    <a:pt x="32" y="28"/>
                    <a:pt x="29" y="25"/>
                  </a:cubicBezTo>
                  <a:cubicBezTo>
                    <a:pt x="25" y="21"/>
                    <a:pt x="20" y="18"/>
                    <a:pt x="16" y="14"/>
                  </a:cubicBezTo>
                  <a:cubicBezTo>
                    <a:pt x="14" y="12"/>
                    <a:pt x="12" y="10"/>
                    <a:pt x="10" y="8"/>
                  </a:cubicBezTo>
                  <a:cubicBezTo>
                    <a:pt x="8" y="7"/>
                    <a:pt x="6" y="5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8" y="4"/>
                    <a:pt x="11" y="7"/>
                    <a:pt x="13" y="9"/>
                  </a:cubicBezTo>
                  <a:cubicBezTo>
                    <a:pt x="16" y="12"/>
                    <a:pt x="18" y="15"/>
                    <a:pt x="21" y="19"/>
                  </a:cubicBezTo>
                  <a:cubicBezTo>
                    <a:pt x="27" y="26"/>
                    <a:pt x="35" y="33"/>
                    <a:pt x="41" y="41"/>
                  </a:cubicBezTo>
                  <a:cubicBezTo>
                    <a:pt x="41" y="40"/>
                    <a:pt x="41" y="40"/>
                    <a:pt x="42" y="40"/>
                  </a:cubicBezTo>
                  <a:cubicBezTo>
                    <a:pt x="37" y="36"/>
                    <a:pt x="33" y="32"/>
                    <a:pt x="28" y="28"/>
                  </a:cubicBezTo>
                  <a:cubicBezTo>
                    <a:pt x="24" y="24"/>
                    <a:pt x="20" y="20"/>
                    <a:pt x="16" y="16"/>
                  </a:cubicBezTo>
                  <a:cubicBezTo>
                    <a:pt x="13" y="14"/>
                    <a:pt x="10" y="12"/>
                    <a:pt x="8" y="9"/>
                  </a:cubicBezTo>
                  <a:cubicBezTo>
                    <a:pt x="6" y="8"/>
                    <a:pt x="5" y="7"/>
                    <a:pt x="4" y="5"/>
                  </a:cubicBezTo>
                  <a:cubicBezTo>
                    <a:pt x="3" y="4"/>
                    <a:pt x="2" y="3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8" y="4"/>
                    <a:pt x="11" y="10"/>
                    <a:pt x="15" y="15"/>
                  </a:cubicBezTo>
                  <a:cubicBezTo>
                    <a:pt x="19" y="20"/>
                    <a:pt x="25" y="25"/>
                    <a:pt x="31" y="30"/>
                  </a:cubicBezTo>
                  <a:cubicBezTo>
                    <a:pt x="33" y="32"/>
                    <a:pt x="36" y="35"/>
                    <a:pt x="38" y="37"/>
                  </a:cubicBezTo>
                  <a:cubicBezTo>
                    <a:pt x="39" y="38"/>
                    <a:pt x="39" y="39"/>
                    <a:pt x="38" y="39"/>
                  </a:cubicBezTo>
                  <a:cubicBezTo>
                    <a:pt x="36" y="39"/>
                    <a:pt x="35" y="39"/>
                    <a:pt x="33" y="40"/>
                  </a:cubicBezTo>
                  <a:cubicBezTo>
                    <a:pt x="25" y="40"/>
                    <a:pt x="16" y="41"/>
                    <a:pt x="7" y="41"/>
                  </a:cubicBezTo>
                  <a:cubicBezTo>
                    <a:pt x="6" y="41"/>
                    <a:pt x="6" y="43"/>
                    <a:pt x="7" y="42"/>
                  </a:cubicBezTo>
                  <a:cubicBezTo>
                    <a:pt x="16" y="42"/>
                    <a:pt x="25" y="42"/>
                    <a:pt x="34" y="41"/>
                  </a:cubicBezTo>
                  <a:cubicBezTo>
                    <a:pt x="35" y="40"/>
                    <a:pt x="39" y="41"/>
                    <a:pt x="40" y="39"/>
                  </a:cubicBezTo>
                  <a:cubicBezTo>
                    <a:pt x="41" y="37"/>
                    <a:pt x="38" y="35"/>
                    <a:pt x="37" y="34"/>
                  </a:cubicBezTo>
                  <a:cubicBezTo>
                    <a:pt x="31" y="28"/>
                    <a:pt x="25" y="23"/>
                    <a:pt x="19" y="18"/>
                  </a:cubicBezTo>
                  <a:cubicBezTo>
                    <a:pt x="15" y="13"/>
                    <a:pt x="12" y="7"/>
                    <a:pt x="7" y="3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0" y="4"/>
                    <a:pt x="3" y="7"/>
                    <a:pt x="5" y="9"/>
                  </a:cubicBezTo>
                  <a:cubicBezTo>
                    <a:pt x="8" y="11"/>
                    <a:pt x="11" y="14"/>
                    <a:pt x="14" y="16"/>
                  </a:cubicBezTo>
                  <a:cubicBezTo>
                    <a:pt x="18" y="20"/>
                    <a:pt x="22" y="24"/>
                    <a:pt x="26" y="28"/>
                  </a:cubicBezTo>
                  <a:cubicBezTo>
                    <a:pt x="31" y="32"/>
                    <a:pt x="36" y="37"/>
                    <a:pt x="41" y="41"/>
                  </a:cubicBezTo>
                  <a:cubicBezTo>
                    <a:pt x="41" y="41"/>
                    <a:pt x="42" y="41"/>
                    <a:pt x="42" y="40"/>
                  </a:cubicBezTo>
                  <a:cubicBezTo>
                    <a:pt x="37" y="32"/>
                    <a:pt x="28" y="25"/>
                    <a:pt x="22" y="17"/>
                  </a:cubicBezTo>
                  <a:cubicBezTo>
                    <a:pt x="19" y="14"/>
                    <a:pt x="16" y="11"/>
                    <a:pt x="13" y="8"/>
                  </a:cubicBezTo>
                  <a:cubicBezTo>
                    <a:pt x="11" y="6"/>
                    <a:pt x="8" y="3"/>
                    <a:pt x="5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5" y="5"/>
                    <a:pt x="7" y="7"/>
                    <a:pt x="8" y="8"/>
                  </a:cubicBezTo>
                  <a:cubicBezTo>
                    <a:pt x="10" y="10"/>
                    <a:pt x="12" y="12"/>
                    <a:pt x="14" y="14"/>
                  </a:cubicBezTo>
                  <a:cubicBezTo>
                    <a:pt x="18" y="18"/>
                    <a:pt x="23" y="21"/>
                    <a:pt x="27" y="25"/>
                  </a:cubicBezTo>
                  <a:cubicBezTo>
                    <a:pt x="30" y="28"/>
                    <a:pt x="33" y="30"/>
                    <a:pt x="36" y="33"/>
                  </a:cubicBezTo>
                  <a:cubicBezTo>
                    <a:pt x="39" y="35"/>
                    <a:pt x="42" y="39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3" y="42"/>
                    <a:pt x="43" y="42"/>
                    <a:pt x="42" y="42"/>
                  </a:cubicBezTo>
                  <a:cubicBezTo>
                    <a:pt x="41" y="42"/>
                    <a:pt x="41" y="43"/>
                    <a:pt x="42" y="4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6" name="Freeform 730"/>
            <p:cNvSpPr/>
            <p:nvPr/>
          </p:nvSpPr>
          <p:spPr bwMode="auto">
            <a:xfrm>
              <a:off x="1237" y="2593"/>
              <a:ext cx="2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7" name="Freeform 731"/>
            <p:cNvSpPr/>
            <p:nvPr/>
          </p:nvSpPr>
          <p:spPr bwMode="auto">
            <a:xfrm>
              <a:off x="865" y="2333"/>
              <a:ext cx="95" cy="289"/>
            </a:xfrm>
            <a:custGeom>
              <a:avLst/>
              <a:gdLst>
                <a:gd name="T0" fmla="*/ 9 w 73"/>
                <a:gd name="T1" fmla="*/ 65 h 223"/>
                <a:gd name="T2" fmla="*/ 9 w 73"/>
                <a:gd name="T3" fmla="*/ 32 h 223"/>
                <a:gd name="T4" fmla="*/ 10 w 73"/>
                <a:gd name="T5" fmla="*/ 8 h 223"/>
                <a:gd name="T6" fmla="*/ 26 w 73"/>
                <a:gd name="T7" fmla="*/ 2 h 223"/>
                <a:gd name="T8" fmla="*/ 59 w 73"/>
                <a:gd name="T9" fmla="*/ 7 h 223"/>
                <a:gd name="T10" fmla="*/ 65 w 73"/>
                <a:gd name="T11" fmla="*/ 34 h 223"/>
                <a:gd name="T12" fmla="*/ 69 w 73"/>
                <a:gd name="T13" fmla="*/ 81 h 223"/>
                <a:gd name="T14" fmla="*/ 67 w 73"/>
                <a:gd name="T15" fmla="*/ 176 h 223"/>
                <a:gd name="T16" fmla="*/ 69 w 73"/>
                <a:gd name="T17" fmla="*/ 211 h 223"/>
                <a:gd name="T18" fmla="*/ 68 w 73"/>
                <a:gd name="T19" fmla="*/ 222 h 223"/>
                <a:gd name="T20" fmla="*/ 68 w 73"/>
                <a:gd name="T21" fmla="*/ 124 h 223"/>
                <a:gd name="T22" fmla="*/ 63 w 73"/>
                <a:gd name="T23" fmla="*/ 51 h 223"/>
                <a:gd name="T24" fmla="*/ 63 w 73"/>
                <a:gd name="T25" fmla="*/ 14 h 223"/>
                <a:gd name="T26" fmla="*/ 57 w 73"/>
                <a:gd name="T27" fmla="*/ 3 h 223"/>
                <a:gd name="T28" fmla="*/ 26 w 73"/>
                <a:gd name="T29" fmla="*/ 2 h 223"/>
                <a:gd name="T30" fmla="*/ 1 w 73"/>
                <a:gd name="T31" fmla="*/ 13 h 223"/>
                <a:gd name="T32" fmla="*/ 0 w 73"/>
                <a:gd name="T33" fmla="*/ 32 h 223"/>
                <a:gd name="T34" fmla="*/ 8 w 73"/>
                <a:gd name="T35" fmla="*/ 89 h 223"/>
                <a:gd name="T36" fmla="*/ 6 w 73"/>
                <a:gd name="T37" fmla="*/ 43 h 223"/>
                <a:gd name="T38" fmla="*/ 6 w 73"/>
                <a:gd name="T39" fmla="*/ 10 h 223"/>
                <a:gd name="T40" fmla="*/ 33 w 73"/>
                <a:gd name="T41" fmla="*/ 3 h 223"/>
                <a:gd name="T42" fmla="*/ 51 w 73"/>
                <a:gd name="T43" fmla="*/ 6 h 223"/>
                <a:gd name="T44" fmla="*/ 61 w 73"/>
                <a:gd name="T45" fmla="*/ 23 h 223"/>
                <a:gd name="T46" fmla="*/ 66 w 73"/>
                <a:gd name="T47" fmla="*/ 56 h 223"/>
                <a:gd name="T48" fmla="*/ 68 w 73"/>
                <a:gd name="T49" fmla="*/ 103 h 223"/>
                <a:gd name="T50" fmla="*/ 70 w 73"/>
                <a:gd name="T51" fmla="*/ 128 h 223"/>
                <a:gd name="T52" fmla="*/ 71 w 73"/>
                <a:gd name="T53" fmla="*/ 184 h 223"/>
                <a:gd name="T54" fmla="*/ 71 w 73"/>
                <a:gd name="T55" fmla="*/ 111 h 223"/>
                <a:gd name="T56" fmla="*/ 68 w 73"/>
                <a:gd name="T57" fmla="*/ 88 h 223"/>
                <a:gd name="T58" fmla="*/ 62 w 73"/>
                <a:gd name="T59" fmla="*/ 20 h 223"/>
                <a:gd name="T60" fmla="*/ 43 w 73"/>
                <a:gd name="T61" fmla="*/ 3 h 223"/>
                <a:gd name="T62" fmla="*/ 7 w 73"/>
                <a:gd name="T63" fmla="*/ 7 h 223"/>
                <a:gd name="T64" fmla="*/ 3 w 73"/>
                <a:gd name="T65" fmla="*/ 18 h 223"/>
                <a:gd name="T66" fmla="*/ 5 w 73"/>
                <a:gd name="T67" fmla="*/ 41 h 223"/>
                <a:gd name="T68" fmla="*/ 8 w 73"/>
                <a:gd name="T69" fmla="*/ 89 h 223"/>
                <a:gd name="T70" fmla="*/ 7 w 73"/>
                <a:gd name="T71" fmla="*/ 66 h 223"/>
                <a:gd name="T72" fmla="*/ 1 w 73"/>
                <a:gd name="T73" fmla="*/ 21 h 223"/>
                <a:gd name="T74" fmla="*/ 23 w 73"/>
                <a:gd name="T75" fmla="*/ 4 h 223"/>
                <a:gd name="T76" fmla="*/ 52 w 73"/>
                <a:gd name="T77" fmla="*/ 3 h 223"/>
                <a:gd name="T78" fmla="*/ 61 w 73"/>
                <a:gd name="T79" fmla="*/ 9 h 223"/>
                <a:gd name="T80" fmla="*/ 62 w 73"/>
                <a:gd name="T81" fmla="*/ 27 h 223"/>
                <a:gd name="T82" fmla="*/ 64 w 73"/>
                <a:gd name="T83" fmla="*/ 76 h 223"/>
                <a:gd name="T84" fmla="*/ 68 w 73"/>
                <a:gd name="T85" fmla="*/ 223 h 223"/>
                <a:gd name="T86" fmla="*/ 70 w 73"/>
                <a:gd name="T87" fmla="*/ 218 h 223"/>
                <a:gd name="T88" fmla="*/ 70 w 73"/>
                <a:gd name="T89" fmla="*/ 200 h 223"/>
                <a:gd name="T90" fmla="*/ 72 w 73"/>
                <a:gd name="T91" fmla="*/ 127 h 223"/>
                <a:gd name="T92" fmla="*/ 68 w 73"/>
                <a:gd name="T93" fmla="*/ 54 h 223"/>
                <a:gd name="T94" fmla="*/ 66 w 73"/>
                <a:gd name="T95" fmla="*/ 17 h 223"/>
                <a:gd name="T96" fmla="*/ 42 w 73"/>
                <a:gd name="T97" fmla="*/ 0 h 223"/>
                <a:gd name="T98" fmla="*/ 19 w 73"/>
                <a:gd name="T99" fmla="*/ 2 h 223"/>
                <a:gd name="T100" fmla="*/ 8 w 73"/>
                <a:gd name="T101" fmla="*/ 11 h 223"/>
                <a:gd name="T102" fmla="*/ 8 w 73"/>
                <a:gd name="T103" fmla="*/ 45 h 223"/>
                <a:gd name="T104" fmla="*/ 7 w 73"/>
                <a:gd name="T105" fmla="*/ 69 h 223"/>
                <a:gd name="T106" fmla="*/ 8 w 73"/>
                <a:gd name="T107" fmla="*/ 77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3" h="223">
                  <a:moveTo>
                    <a:pt x="8" y="77"/>
                  </a:moveTo>
                  <a:cubicBezTo>
                    <a:pt x="8" y="73"/>
                    <a:pt x="8" y="69"/>
                    <a:pt x="9" y="65"/>
                  </a:cubicBezTo>
                  <a:cubicBezTo>
                    <a:pt x="9" y="61"/>
                    <a:pt x="9" y="57"/>
                    <a:pt x="10" y="53"/>
                  </a:cubicBezTo>
                  <a:cubicBezTo>
                    <a:pt x="10" y="46"/>
                    <a:pt x="10" y="39"/>
                    <a:pt x="9" y="32"/>
                  </a:cubicBezTo>
                  <a:cubicBezTo>
                    <a:pt x="9" y="26"/>
                    <a:pt x="8" y="21"/>
                    <a:pt x="8" y="16"/>
                  </a:cubicBezTo>
                  <a:cubicBezTo>
                    <a:pt x="8" y="13"/>
                    <a:pt x="9" y="11"/>
                    <a:pt x="10" y="8"/>
                  </a:cubicBezTo>
                  <a:cubicBezTo>
                    <a:pt x="11" y="6"/>
                    <a:pt x="14" y="5"/>
                    <a:pt x="17" y="4"/>
                  </a:cubicBezTo>
                  <a:cubicBezTo>
                    <a:pt x="20" y="3"/>
                    <a:pt x="23" y="3"/>
                    <a:pt x="26" y="2"/>
                  </a:cubicBezTo>
                  <a:cubicBezTo>
                    <a:pt x="31" y="2"/>
                    <a:pt x="35" y="2"/>
                    <a:pt x="39" y="2"/>
                  </a:cubicBezTo>
                  <a:cubicBezTo>
                    <a:pt x="46" y="1"/>
                    <a:pt x="54" y="2"/>
                    <a:pt x="59" y="7"/>
                  </a:cubicBezTo>
                  <a:cubicBezTo>
                    <a:pt x="63" y="10"/>
                    <a:pt x="64" y="15"/>
                    <a:pt x="65" y="19"/>
                  </a:cubicBezTo>
                  <a:cubicBezTo>
                    <a:pt x="65" y="24"/>
                    <a:pt x="65" y="29"/>
                    <a:pt x="65" y="34"/>
                  </a:cubicBezTo>
                  <a:cubicBezTo>
                    <a:pt x="66" y="41"/>
                    <a:pt x="66" y="49"/>
                    <a:pt x="67" y="57"/>
                  </a:cubicBezTo>
                  <a:cubicBezTo>
                    <a:pt x="68" y="65"/>
                    <a:pt x="69" y="73"/>
                    <a:pt x="69" y="81"/>
                  </a:cubicBezTo>
                  <a:cubicBezTo>
                    <a:pt x="71" y="98"/>
                    <a:pt x="72" y="114"/>
                    <a:pt x="71" y="130"/>
                  </a:cubicBezTo>
                  <a:cubicBezTo>
                    <a:pt x="70" y="145"/>
                    <a:pt x="68" y="161"/>
                    <a:pt x="67" y="176"/>
                  </a:cubicBezTo>
                  <a:cubicBezTo>
                    <a:pt x="67" y="184"/>
                    <a:pt x="68" y="192"/>
                    <a:pt x="68" y="200"/>
                  </a:cubicBezTo>
                  <a:cubicBezTo>
                    <a:pt x="68" y="204"/>
                    <a:pt x="68" y="207"/>
                    <a:pt x="69" y="211"/>
                  </a:cubicBezTo>
                  <a:cubicBezTo>
                    <a:pt x="69" y="213"/>
                    <a:pt x="69" y="215"/>
                    <a:pt x="69" y="217"/>
                  </a:cubicBezTo>
                  <a:cubicBezTo>
                    <a:pt x="69" y="219"/>
                    <a:pt x="69" y="221"/>
                    <a:pt x="68" y="222"/>
                  </a:cubicBezTo>
                  <a:cubicBezTo>
                    <a:pt x="69" y="222"/>
                    <a:pt x="69" y="223"/>
                    <a:pt x="69" y="223"/>
                  </a:cubicBezTo>
                  <a:cubicBezTo>
                    <a:pt x="70" y="190"/>
                    <a:pt x="70" y="157"/>
                    <a:pt x="68" y="124"/>
                  </a:cubicBezTo>
                  <a:cubicBezTo>
                    <a:pt x="67" y="108"/>
                    <a:pt x="66" y="92"/>
                    <a:pt x="65" y="76"/>
                  </a:cubicBezTo>
                  <a:cubicBezTo>
                    <a:pt x="65" y="67"/>
                    <a:pt x="64" y="59"/>
                    <a:pt x="63" y="51"/>
                  </a:cubicBezTo>
                  <a:cubicBezTo>
                    <a:pt x="63" y="43"/>
                    <a:pt x="63" y="35"/>
                    <a:pt x="63" y="26"/>
                  </a:cubicBezTo>
                  <a:cubicBezTo>
                    <a:pt x="63" y="22"/>
                    <a:pt x="63" y="18"/>
                    <a:pt x="63" y="14"/>
                  </a:cubicBezTo>
                  <a:cubicBezTo>
                    <a:pt x="63" y="12"/>
                    <a:pt x="63" y="8"/>
                    <a:pt x="62" y="6"/>
                  </a:cubicBezTo>
                  <a:cubicBezTo>
                    <a:pt x="61" y="4"/>
                    <a:pt x="59" y="3"/>
                    <a:pt x="57" y="3"/>
                  </a:cubicBezTo>
                  <a:cubicBezTo>
                    <a:pt x="53" y="2"/>
                    <a:pt x="49" y="2"/>
                    <a:pt x="45" y="2"/>
                  </a:cubicBezTo>
                  <a:cubicBezTo>
                    <a:pt x="39" y="2"/>
                    <a:pt x="33" y="2"/>
                    <a:pt x="26" y="2"/>
                  </a:cubicBezTo>
                  <a:cubicBezTo>
                    <a:pt x="21" y="2"/>
                    <a:pt x="16" y="2"/>
                    <a:pt x="11" y="4"/>
                  </a:cubicBezTo>
                  <a:cubicBezTo>
                    <a:pt x="6" y="5"/>
                    <a:pt x="3" y="8"/>
                    <a:pt x="1" y="13"/>
                  </a:cubicBezTo>
                  <a:cubicBezTo>
                    <a:pt x="0" y="15"/>
                    <a:pt x="0" y="19"/>
                    <a:pt x="0" y="22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3" y="48"/>
                    <a:pt x="6" y="63"/>
                    <a:pt x="7" y="78"/>
                  </a:cubicBezTo>
                  <a:cubicBezTo>
                    <a:pt x="7" y="82"/>
                    <a:pt x="8" y="85"/>
                    <a:pt x="8" y="89"/>
                  </a:cubicBezTo>
                  <a:cubicBezTo>
                    <a:pt x="8" y="89"/>
                    <a:pt x="9" y="89"/>
                    <a:pt x="9" y="89"/>
                  </a:cubicBezTo>
                  <a:cubicBezTo>
                    <a:pt x="6" y="74"/>
                    <a:pt x="7" y="59"/>
                    <a:pt x="6" y="43"/>
                  </a:cubicBezTo>
                  <a:cubicBezTo>
                    <a:pt x="6" y="35"/>
                    <a:pt x="5" y="27"/>
                    <a:pt x="5" y="19"/>
                  </a:cubicBezTo>
                  <a:cubicBezTo>
                    <a:pt x="5" y="16"/>
                    <a:pt x="4" y="13"/>
                    <a:pt x="6" y="10"/>
                  </a:cubicBezTo>
                  <a:cubicBezTo>
                    <a:pt x="7" y="8"/>
                    <a:pt x="10" y="6"/>
                    <a:pt x="13" y="5"/>
                  </a:cubicBezTo>
                  <a:cubicBezTo>
                    <a:pt x="20" y="3"/>
                    <a:pt x="26" y="3"/>
                    <a:pt x="33" y="3"/>
                  </a:cubicBezTo>
                  <a:cubicBezTo>
                    <a:pt x="36" y="4"/>
                    <a:pt x="39" y="4"/>
                    <a:pt x="42" y="4"/>
                  </a:cubicBezTo>
                  <a:cubicBezTo>
                    <a:pt x="45" y="5"/>
                    <a:pt x="48" y="5"/>
                    <a:pt x="51" y="6"/>
                  </a:cubicBezTo>
                  <a:cubicBezTo>
                    <a:pt x="57" y="8"/>
                    <a:pt x="59" y="11"/>
                    <a:pt x="60" y="16"/>
                  </a:cubicBezTo>
                  <a:cubicBezTo>
                    <a:pt x="61" y="18"/>
                    <a:pt x="61" y="21"/>
                    <a:pt x="61" y="23"/>
                  </a:cubicBezTo>
                  <a:cubicBezTo>
                    <a:pt x="62" y="26"/>
                    <a:pt x="62" y="29"/>
                    <a:pt x="63" y="32"/>
                  </a:cubicBezTo>
                  <a:cubicBezTo>
                    <a:pt x="64" y="40"/>
                    <a:pt x="65" y="48"/>
                    <a:pt x="66" y="56"/>
                  </a:cubicBezTo>
                  <a:cubicBezTo>
                    <a:pt x="66" y="64"/>
                    <a:pt x="67" y="72"/>
                    <a:pt x="67" y="80"/>
                  </a:cubicBezTo>
                  <a:cubicBezTo>
                    <a:pt x="67" y="88"/>
                    <a:pt x="67" y="96"/>
                    <a:pt x="68" y="103"/>
                  </a:cubicBezTo>
                  <a:cubicBezTo>
                    <a:pt x="69" y="108"/>
                    <a:pt x="69" y="111"/>
                    <a:pt x="70" y="115"/>
                  </a:cubicBezTo>
                  <a:cubicBezTo>
                    <a:pt x="70" y="120"/>
                    <a:pt x="70" y="124"/>
                    <a:pt x="70" y="128"/>
                  </a:cubicBezTo>
                  <a:cubicBezTo>
                    <a:pt x="70" y="147"/>
                    <a:pt x="70" y="165"/>
                    <a:pt x="69" y="184"/>
                  </a:cubicBezTo>
                  <a:cubicBezTo>
                    <a:pt x="69" y="185"/>
                    <a:pt x="71" y="185"/>
                    <a:pt x="71" y="184"/>
                  </a:cubicBezTo>
                  <a:cubicBezTo>
                    <a:pt x="71" y="168"/>
                    <a:pt x="72" y="152"/>
                    <a:pt x="72" y="135"/>
                  </a:cubicBezTo>
                  <a:cubicBezTo>
                    <a:pt x="72" y="127"/>
                    <a:pt x="72" y="119"/>
                    <a:pt x="71" y="111"/>
                  </a:cubicBezTo>
                  <a:cubicBezTo>
                    <a:pt x="70" y="107"/>
                    <a:pt x="69" y="103"/>
                    <a:pt x="69" y="99"/>
                  </a:cubicBezTo>
                  <a:cubicBezTo>
                    <a:pt x="69" y="96"/>
                    <a:pt x="68" y="91"/>
                    <a:pt x="68" y="88"/>
                  </a:cubicBezTo>
                  <a:cubicBezTo>
                    <a:pt x="68" y="72"/>
                    <a:pt x="67" y="55"/>
                    <a:pt x="65" y="40"/>
                  </a:cubicBezTo>
                  <a:cubicBezTo>
                    <a:pt x="64" y="33"/>
                    <a:pt x="63" y="27"/>
                    <a:pt x="62" y="20"/>
                  </a:cubicBezTo>
                  <a:cubicBezTo>
                    <a:pt x="62" y="16"/>
                    <a:pt x="61" y="12"/>
                    <a:pt x="58" y="8"/>
                  </a:cubicBezTo>
                  <a:cubicBezTo>
                    <a:pt x="54" y="5"/>
                    <a:pt x="49" y="4"/>
                    <a:pt x="43" y="3"/>
                  </a:cubicBezTo>
                  <a:cubicBezTo>
                    <a:pt x="37" y="2"/>
                    <a:pt x="31" y="2"/>
                    <a:pt x="24" y="2"/>
                  </a:cubicBezTo>
                  <a:cubicBezTo>
                    <a:pt x="18" y="2"/>
                    <a:pt x="12" y="4"/>
                    <a:pt x="7" y="7"/>
                  </a:cubicBezTo>
                  <a:cubicBezTo>
                    <a:pt x="5" y="8"/>
                    <a:pt x="3" y="11"/>
                    <a:pt x="3" y="14"/>
                  </a:cubicBezTo>
                  <a:cubicBezTo>
                    <a:pt x="3" y="15"/>
                    <a:pt x="3" y="17"/>
                    <a:pt x="3" y="18"/>
                  </a:cubicBezTo>
                  <a:cubicBezTo>
                    <a:pt x="3" y="20"/>
                    <a:pt x="3" y="22"/>
                    <a:pt x="3" y="24"/>
                  </a:cubicBezTo>
                  <a:cubicBezTo>
                    <a:pt x="4" y="29"/>
                    <a:pt x="4" y="35"/>
                    <a:pt x="5" y="41"/>
                  </a:cubicBezTo>
                  <a:cubicBezTo>
                    <a:pt x="5" y="46"/>
                    <a:pt x="5" y="52"/>
                    <a:pt x="5" y="58"/>
                  </a:cubicBezTo>
                  <a:cubicBezTo>
                    <a:pt x="5" y="68"/>
                    <a:pt x="5" y="79"/>
                    <a:pt x="8" y="89"/>
                  </a:cubicBezTo>
                  <a:cubicBezTo>
                    <a:pt x="8" y="90"/>
                    <a:pt x="9" y="90"/>
                    <a:pt x="9" y="89"/>
                  </a:cubicBezTo>
                  <a:cubicBezTo>
                    <a:pt x="9" y="81"/>
                    <a:pt x="8" y="73"/>
                    <a:pt x="7" y="66"/>
                  </a:cubicBezTo>
                  <a:cubicBezTo>
                    <a:pt x="6" y="58"/>
                    <a:pt x="5" y="50"/>
                    <a:pt x="3" y="42"/>
                  </a:cubicBezTo>
                  <a:cubicBezTo>
                    <a:pt x="2" y="35"/>
                    <a:pt x="1" y="28"/>
                    <a:pt x="1" y="21"/>
                  </a:cubicBezTo>
                  <a:cubicBezTo>
                    <a:pt x="1" y="16"/>
                    <a:pt x="2" y="10"/>
                    <a:pt x="8" y="7"/>
                  </a:cubicBezTo>
                  <a:cubicBezTo>
                    <a:pt x="12" y="4"/>
                    <a:pt x="18" y="4"/>
                    <a:pt x="23" y="4"/>
                  </a:cubicBezTo>
                  <a:cubicBezTo>
                    <a:pt x="28" y="3"/>
                    <a:pt x="34" y="4"/>
                    <a:pt x="40" y="3"/>
                  </a:cubicBezTo>
                  <a:cubicBezTo>
                    <a:pt x="44" y="3"/>
                    <a:pt x="48" y="3"/>
                    <a:pt x="52" y="3"/>
                  </a:cubicBezTo>
                  <a:cubicBezTo>
                    <a:pt x="55" y="3"/>
                    <a:pt x="59" y="4"/>
                    <a:pt x="60" y="6"/>
                  </a:cubicBezTo>
                  <a:cubicBezTo>
                    <a:pt x="61" y="7"/>
                    <a:pt x="61" y="8"/>
                    <a:pt x="61" y="9"/>
                  </a:cubicBezTo>
                  <a:cubicBezTo>
                    <a:pt x="62" y="11"/>
                    <a:pt x="62" y="13"/>
                    <a:pt x="62" y="15"/>
                  </a:cubicBezTo>
                  <a:cubicBezTo>
                    <a:pt x="62" y="19"/>
                    <a:pt x="62" y="23"/>
                    <a:pt x="62" y="27"/>
                  </a:cubicBezTo>
                  <a:cubicBezTo>
                    <a:pt x="62" y="35"/>
                    <a:pt x="61" y="43"/>
                    <a:pt x="62" y="52"/>
                  </a:cubicBezTo>
                  <a:cubicBezTo>
                    <a:pt x="63" y="60"/>
                    <a:pt x="63" y="68"/>
                    <a:pt x="64" y="76"/>
                  </a:cubicBezTo>
                  <a:cubicBezTo>
                    <a:pt x="65" y="93"/>
                    <a:pt x="66" y="109"/>
                    <a:pt x="67" y="125"/>
                  </a:cubicBezTo>
                  <a:cubicBezTo>
                    <a:pt x="68" y="157"/>
                    <a:pt x="69" y="190"/>
                    <a:pt x="68" y="223"/>
                  </a:cubicBezTo>
                  <a:cubicBezTo>
                    <a:pt x="68" y="223"/>
                    <a:pt x="69" y="223"/>
                    <a:pt x="69" y="223"/>
                  </a:cubicBezTo>
                  <a:cubicBezTo>
                    <a:pt x="70" y="221"/>
                    <a:pt x="70" y="220"/>
                    <a:pt x="70" y="218"/>
                  </a:cubicBezTo>
                  <a:cubicBezTo>
                    <a:pt x="70" y="216"/>
                    <a:pt x="70" y="214"/>
                    <a:pt x="70" y="212"/>
                  </a:cubicBezTo>
                  <a:cubicBezTo>
                    <a:pt x="70" y="208"/>
                    <a:pt x="70" y="204"/>
                    <a:pt x="70" y="200"/>
                  </a:cubicBezTo>
                  <a:cubicBezTo>
                    <a:pt x="69" y="192"/>
                    <a:pt x="69" y="183"/>
                    <a:pt x="69" y="175"/>
                  </a:cubicBezTo>
                  <a:cubicBezTo>
                    <a:pt x="69" y="159"/>
                    <a:pt x="72" y="143"/>
                    <a:pt x="72" y="127"/>
                  </a:cubicBezTo>
                  <a:cubicBezTo>
                    <a:pt x="73" y="111"/>
                    <a:pt x="72" y="94"/>
                    <a:pt x="70" y="78"/>
                  </a:cubicBezTo>
                  <a:cubicBezTo>
                    <a:pt x="70" y="70"/>
                    <a:pt x="69" y="62"/>
                    <a:pt x="68" y="54"/>
                  </a:cubicBezTo>
                  <a:cubicBezTo>
                    <a:pt x="68" y="46"/>
                    <a:pt x="67" y="39"/>
                    <a:pt x="66" y="32"/>
                  </a:cubicBezTo>
                  <a:cubicBezTo>
                    <a:pt x="66" y="27"/>
                    <a:pt x="66" y="22"/>
                    <a:pt x="66" y="17"/>
                  </a:cubicBezTo>
                  <a:cubicBezTo>
                    <a:pt x="65" y="13"/>
                    <a:pt x="64" y="9"/>
                    <a:pt x="60" y="5"/>
                  </a:cubicBezTo>
                  <a:cubicBezTo>
                    <a:pt x="56" y="1"/>
                    <a:pt x="48" y="0"/>
                    <a:pt x="42" y="0"/>
                  </a:cubicBezTo>
                  <a:cubicBezTo>
                    <a:pt x="37" y="0"/>
                    <a:pt x="33" y="1"/>
                    <a:pt x="29" y="1"/>
                  </a:cubicBezTo>
                  <a:cubicBezTo>
                    <a:pt x="26" y="1"/>
                    <a:pt x="22" y="2"/>
                    <a:pt x="19" y="2"/>
                  </a:cubicBezTo>
                  <a:cubicBezTo>
                    <a:pt x="16" y="2"/>
                    <a:pt x="13" y="3"/>
                    <a:pt x="11" y="5"/>
                  </a:cubicBezTo>
                  <a:cubicBezTo>
                    <a:pt x="9" y="7"/>
                    <a:pt x="8" y="9"/>
                    <a:pt x="8" y="11"/>
                  </a:cubicBezTo>
                  <a:cubicBezTo>
                    <a:pt x="6" y="16"/>
                    <a:pt x="7" y="21"/>
                    <a:pt x="7" y="27"/>
                  </a:cubicBezTo>
                  <a:cubicBezTo>
                    <a:pt x="8" y="33"/>
                    <a:pt x="8" y="39"/>
                    <a:pt x="8" y="45"/>
                  </a:cubicBezTo>
                  <a:cubicBezTo>
                    <a:pt x="8" y="49"/>
                    <a:pt x="8" y="53"/>
                    <a:pt x="8" y="57"/>
                  </a:cubicBezTo>
                  <a:cubicBezTo>
                    <a:pt x="8" y="61"/>
                    <a:pt x="8" y="65"/>
                    <a:pt x="7" y="69"/>
                  </a:cubicBezTo>
                  <a:cubicBezTo>
                    <a:pt x="6" y="72"/>
                    <a:pt x="6" y="74"/>
                    <a:pt x="6" y="77"/>
                  </a:cubicBezTo>
                  <a:cubicBezTo>
                    <a:pt x="6" y="78"/>
                    <a:pt x="8" y="78"/>
                    <a:pt x="8" y="7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8" name="Freeform 732"/>
            <p:cNvSpPr/>
            <p:nvPr/>
          </p:nvSpPr>
          <p:spPr bwMode="auto">
            <a:xfrm>
              <a:off x="956" y="2397"/>
              <a:ext cx="147" cy="7"/>
            </a:xfrm>
            <a:custGeom>
              <a:avLst/>
              <a:gdLst>
                <a:gd name="T0" fmla="*/ 7 w 114"/>
                <a:gd name="T1" fmla="*/ 3 h 6"/>
                <a:gd name="T2" fmla="*/ 27 w 114"/>
                <a:gd name="T3" fmla="*/ 4 h 6"/>
                <a:gd name="T4" fmla="*/ 50 w 114"/>
                <a:gd name="T5" fmla="*/ 3 h 6"/>
                <a:gd name="T6" fmla="*/ 74 w 114"/>
                <a:gd name="T7" fmla="*/ 2 h 6"/>
                <a:gd name="T8" fmla="*/ 98 w 114"/>
                <a:gd name="T9" fmla="*/ 1 h 6"/>
                <a:gd name="T10" fmla="*/ 98 w 114"/>
                <a:gd name="T11" fmla="*/ 0 h 6"/>
                <a:gd name="T12" fmla="*/ 50 w 114"/>
                <a:gd name="T13" fmla="*/ 3 h 6"/>
                <a:gd name="T14" fmla="*/ 2 w 114"/>
                <a:gd name="T15" fmla="*/ 4 h 6"/>
                <a:gd name="T16" fmla="*/ 2 w 114"/>
                <a:gd name="T17" fmla="*/ 5 h 6"/>
                <a:gd name="T18" fmla="*/ 23 w 114"/>
                <a:gd name="T19" fmla="*/ 3 h 6"/>
                <a:gd name="T20" fmla="*/ 51 w 114"/>
                <a:gd name="T21" fmla="*/ 4 h 6"/>
                <a:gd name="T22" fmla="*/ 79 w 114"/>
                <a:gd name="T23" fmla="*/ 4 h 6"/>
                <a:gd name="T24" fmla="*/ 105 w 114"/>
                <a:gd name="T25" fmla="*/ 4 h 6"/>
                <a:gd name="T26" fmla="*/ 114 w 114"/>
                <a:gd name="T27" fmla="*/ 4 h 6"/>
                <a:gd name="T28" fmla="*/ 114 w 114"/>
                <a:gd name="T29" fmla="*/ 2 h 6"/>
                <a:gd name="T30" fmla="*/ 91 w 114"/>
                <a:gd name="T31" fmla="*/ 1 h 6"/>
                <a:gd name="T32" fmla="*/ 80 w 114"/>
                <a:gd name="T33" fmla="*/ 1 h 6"/>
                <a:gd name="T34" fmla="*/ 67 w 114"/>
                <a:gd name="T35" fmla="*/ 1 h 6"/>
                <a:gd name="T36" fmla="*/ 15 w 114"/>
                <a:gd name="T37" fmla="*/ 3 h 6"/>
                <a:gd name="T38" fmla="*/ 15 w 114"/>
                <a:gd name="T39" fmla="*/ 5 h 6"/>
                <a:gd name="T40" fmla="*/ 66 w 114"/>
                <a:gd name="T41" fmla="*/ 2 h 6"/>
                <a:gd name="T42" fmla="*/ 78 w 114"/>
                <a:gd name="T43" fmla="*/ 2 h 6"/>
                <a:gd name="T44" fmla="*/ 90 w 114"/>
                <a:gd name="T45" fmla="*/ 2 h 6"/>
                <a:gd name="T46" fmla="*/ 113 w 114"/>
                <a:gd name="T47" fmla="*/ 4 h 6"/>
                <a:gd name="T48" fmla="*/ 113 w 114"/>
                <a:gd name="T49" fmla="*/ 2 h 6"/>
                <a:gd name="T50" fmla="*/ 87 w 114"/>
                <a:gd name="T51" fmla="*/ 3 h 6"/>
                <a:gd name="T52" fmla="*/ 59 w 114"/>
                <a:gd name="T53" fmla="*/ 3 h 6"/>
                <a:gd name="T54" fmla="*/ 31 w 114"/>
                <a:gd name="T55" fmla="*/ 2 h 6"/>
                <a:gd name="T56" fmla="*/ 19 w 114"/>
                <a:gd name="T57" fmla="*/ 2 h 6"/>
                <a:gd name="T58" fmla="*/ 8 w 114"/>
                <a:gd name="T59" fmla="*/ 2 h 6"/>
                <a:gd name="T60" fmla="*/ 1 w 114"/>
                <a:gd name="T61" fmla="*/ 4 h 6"/>
                <a:gd name="T62" fmla="*/ 2 w 114"/>
                <a:gd name="T63" fmla="*/ 5 h 6"/>
                <a:gd name="T64" fmla="*/ 50 w 114"/>
                <a:gd name="T65" fmla="*/ 4 h 6"/>
                <a:gd name="T66" fmla="*/ 98 w 114"/>
                <a:gd name="T67" fmla="*/ 1 h 6"/>
                <a:gd name="T68" fmla="*/ 98 w 114"/>
                <a:gd name="T69" fmla="*/ 0 h 6"/>
                <a:gd name="T70" fmla="*/ 75 w 114"/>
                <a:gd name="T71" fmla="*/ 1 h 6"/>
                <a:gd name="T72" fmla="*/ 51 w 114"/>
                <a:gd name="T73" fmla="*/ 2 h 6"/>
                <a:gd name="T74" fmla="*/ 28 w 114"/>
                <a:gd name="T75" fmla="*/ 2 h 6"/>
                <a:gd name="T76" fmla="*/ 7 w 114"/>
                <a:gd name="T77" fmla="*/ 2 h 6"/>
                <a:gd name="T78" fmla="*/ 7 w 114"/>
                <a:gd name="T7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4" h="6">
                  <a:moveTo>
                    <a:pt x="7" y="3"/>
                  </a:moveTo>
                  <a:cubicBezTo>
                    <a:pt x="13" y="5"/>
                    <a:pt x="20" y="4"/>
                    <a:pt x="27" y="4"/>
                  </a:cubicBezTo>
                  <a:cubicBezTo>
                    <a:pt x="35" y="3"/>
                    <a:pt x="43" y="3"/>
                    <a:pt x="50" y="3"/>
                  </a:cubicBezTo>
                  <a:cubicBezTo>
                    <a:pt x="58" y="3"/>
                    <a:pt x="66" y="3"/>
                    <a:pt x="74" y="2"/>
                  </a:cubicBezTo>
                  <a:cubicBezTo>
                    <a:pt x="82" y="2"/>
                    <a:pt x="90" y="1"/>
                    <a:pt x="98" y="1"/>
                  </a:cubicBezTo>
                  <a:cubicBezTo>
                    <a:pt x="98" y="1"/>
                    <a:pt x="98" y="0"/>
                    <a:pt x="98" y="0"/>
                  </a:cubicBezTo>
                  <a:cubicBezTo>
                    <a:pt x="82" y="2"/>
                    <a:pt x="66" y="2"/>
                    <a:pt x="50" y="3"/>
                  </a:cubicBezTo>
                  <a:cubicBezTo>
                    <a:pt x="34" y="3"/>
                    <a:pt x="18" y="5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8" y="2"/>
                    <a:pt x="16" y="3"/>
                    <a:pt x="23" y="3"/>
                  </a:cubicBezTo>
                  <a:cubicBezTo>
                    <a:pt x="32" y="3"/>
                    <a:pt x="42" y="3"/>
                    <a:pt x="51" y="4"/>
                  </a:cubicBezTo>
                  <a:cubicBezTo>
                    <a:pt x="60" y="4"/>
                    <a:pt x="69" y="4"/>
                    <a:pt x="79" y="4"/>
                  </a:cubicBezTo>
                  <a:cubicBezTo>
                    <a:pt x="88" y="4"/>
                    <a:pt x="97" y="5"/>
                    <a:pt x="105" y="4"/>
                  </a:cubicBezTo>
                  <a:cubicBezTo>
                    <a:pt x="108" y="4"/>
                    <a:pt x="111" y="4"/>
                    <a:pt x="114" y="4"/>
                  </a:cubicBezTo>
                  <a:cubicBezTo>
                    <a:pt x="114" y="3"/>
                    <a:pt x="114" y="3"/>
                    <a:pt x="114" y="2"/>
                  </a:cubicBezTo>
                  <a:cubicBezTo>
                    <a:pt x="106" y="1"/>
                    <a:pt x="99" y="1"/>
                    <a:pt x="91" y="1"/>
                  </a:cubicBezTo>
                  <a:cubicBezTo>
                    <a:pt x="88" y="1"/>
                    <a:pt x="84" y="1"/>
                    <a:pt x="80" y="1"/>
                  </a:cubicBezTo>
                  <a:cubicBezTo>
                    <a:pt x="76" y="1"/>
                    <a:pt x="72" y="1"/>
                    <a:pt x="67" y="1"/>
                  </a:cubicBezTo>
                  <a:cubicBezTo>
                    <a:pt x="50" y="1"/>
                    <a:pt x="33" y="3"/>
                    <a:pt x="15" y="3"/>
                  </a:cubicBezTo>
                  <a:cubicBezTo>
                    <a:pt x="14" y="3"/>
                    <a:pt x="14" y="5"/>
                    <a:pt x="15" y="5"/>
                  </a:cubicBezTo>
                  <a:cubicBezTo>
                    <a:pt x="32" y="4"/>
                    <a:pt x="49" y="3"/>
                    <a:pt x="66" y="2"/>
                  </a:cubicBezTo>
                  <a:cubicBezTo>
                    <a:pt x="70" y="2"/>
                    <a:pt x="75" y="2"/>
                    <a:pt x="78" y="2"/>
                  </a:cubicBezTo>
                  <a:cubicBezTo>
                    <a:pt x="82" y="3"/>
                    <a:pt x="86" y="2"/>
                    <a:pt x="90" y="2"/>
                  </a:cubicBezTo>
                  <a:cubicBezTo>
                    <a:pt x="98" y="2"/>
                    <a:pt x="106" y="2"/>
                    <a:pt x="113" y="4"/>
                  </a:cubicBezTo>
                  <a:cubicBezTo>
                    <a:pt x="113" y="3"/>
                    <a:pt x="113" y="3"/>
                    <a:pt x="113" y="2"/>
                  </a:cubicBezTo>
                  <a:cubicBezTo>
                    <a:pt x="105" y="4"/>
                    <a:pt x="96" y="3"/>
                    <a:pt x="87" y="3"/>
                  </a:cubicBezTo>
                  <a:cubicBezTo>
                    <a:pt x="78" y="3"/>
                    <a:pt x="69" y="3"/>
                    <a:pt x="59" y="3"/>
                  </a:cubicBezTo>
                  <a:cubicBezTo>
                    <a:pt x="50" y="2"/>
                    <a:pt x="41" y="2"/>
                    <a:pt x="31" y="2"/>
                  </a:cubicBezTo>
                  <a:cubicBezTo>
                    <a:pt x="27" y="2"/>
                    <a:pt x="23" y="2"/>
                    <a:pt x="19" y="2"/>
                  </a:cubicBezTo>
                  <a:cubicBezTo>
                    <a:pt x="15" y="2"/>
                    <a:pt x="12" y="2"/>
                    <a:pt x="8" y="2"/>
                  </a:cubicBezTo>
                  <a:cubicBezTo>
                    <a:pt x="6" y="3"/>
                    <a:pt x="3" y="3"/>
                    <a:pt x="1" y="4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18" y="6"/>
                    <a:pt x="34" y="5"/>
                    <a:pt x="50" y="4"/>
                  </a:cubicBezTo>
                  <a:cubicBezTo>
                    <a:pt x="66" y="3"/>
                    <a:pt x="82" y="3"/>
                    <a:pt x="98" y="1"/>
                  </a:cubicBezTo>
                  <a:cubicBezTo>
                    <a:pt x="99" y="1"/>
                    <a:pt x="99" y="0"/>
                    <a:pt x="98" y="0"/>
                  </a:cubicBezTo>
                  <a:cubicBezTo>
                    <a:pt x="90" y="0"/>
                    <a:pt x="83" y="1"/>
                    <a:pt x="75" y="1"/>
                  </a:cubicBezTo>
                  <a:cubicBezTo>
                    <a:pt x="67" y="2"/>
                    <a:pt x="59" y="2"/>
                    <a:pt x="51" y="2"/>
                  </a:cubicBezTo>
                  <a:cubicBezTo>
                    <a:pt x="44" y="2"/>
                    <a:pt x="36" y="2"/>
                    <a:pt x="28" y="2"/>
                  </a:cubicBezTo>
                  <a:cubicBezTo>
                    <a:pt x="21" y="3"/>
                    <a:pt x="14" y="3"/>
                    <a:pt x="7" y="2"/>
                  </a:cubicBezTo>
                  <a:cubicBezTo>
                    <a:pt x="6" y="2"/>
                    <a:pt x="6" y="3"/>
                    <a:pt x="7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9" name="Freeform 733"/>
            <p:cNvSpPr/>
            <p:nvPr/>
          </p:nvSpPr>
          <p:spPr bwMode="auto">
            <a:xfrm>
              <a:off x="1252" y="2698"/>
              <a:ext cx="75" cy="8"/>
            </a:xfrm>
            <a:custGeom>
              <a:avLst/>
              <a:gdLst>
                <a:gd name="T0" fmla="*/ 13 w 58"/>
                <a:gd name="T1" fmla="*/ 4 h 6"/>
                <a:gd name="T2" fmla="*/ 12 w 58"/>
                <a:gd name="T3" fmla="*/ 4 h 6"/>
                <a:gd name="T4" fmla="*/ 12 w 58"/>
                <a:gd name="T5" fmla="*/ 5 h 6"/>
                <a:gd name="T6" fmla="*/ 50 w 58"/>
                <a:gd name="T7" fmla="*/ 3 h 6"/>
                <a:gd name="T8" fmla="*/ 50 w 58"/>
                <a:gd name="T9" fmla="*/ 2 h 6"/>
                <a:gd name="T10" fmla="*/ 25 w 58"/>
                <a:gd name="T11" fmla="*/ 1 h 6"/>
                <a:gd name="T12" fmla="*/ 1 w 58"/>
                <a:gd name="T13" fmla="*/ 2 h 6"/>
                <a:gd name="T14" fmla="*/ 1 w 58"/>
                <a:gd name="T15" fmla="*/ 3 h 6"/>
                <a:gd name="T16" fmla="*/ 27 w 58"/>
                <a:gd name="T17" fmla="*/ 2 h 6"/>
                <a:gd name="T18" fmla="*/ 57 w 58"/>
                <a:gd name="T19" fmla="*/ 4 h 6"/>
                <a:gd name="T20" fmla="*/ 57 w 58"/>
                <a:gd name="T21" fmla="*/ 3 h 6"/>
                <a:gd name="T22" fmla="*/ 34 w 58"/>
                <a:gd name="T23" fmla="*/ 2 h 6"/>
                <a:gd name="T24" fmla="*/ 4 w 58"/>
                <a:gd name="T25" fmla="*/ 3 h 6"/>
                <a:gd name="T26" fmla="*/ 4 w 58"/>
                <a:gd name="T27" fmla="*/ 4 h 6"/>
                <a:gd name="T28" fmla="*/ 33 w 58"/>
                <a:gd name="T29" fmla="*/ 3 h 6"/>
                <a:gd name="T30" fmla="*/ 45 w 58"/>
                <a:gd name="T31" fmla="*/ 3 h 6"/>
                <a:gd name="T32" fmla="*/ 57 w 58"/>
                <a:gd name="T33" fmla="*/ 4 h 6"/>
                <a:gd name="T34" fmla="*/ 57 w 58"/>
                <a:gd name="T35" fmla="*/ 3 h 6"/>
                <a:gd name="T36" fmla="*/ 27 w 58"/>
                <a:gd name="T37" fmla="*/ 1 h 6"/>
                <a:gd name="T38" fmla="*/ 1 w 58"/>
                <a:gd name="T39" fmla="*/ 2 h 6"/>
                <a:gd name="T40" fmla="*/ 1 w 58"/>
                <a:gd name="T41" fmla="*/ 3 h 6"/>
                <a:gd name="T42" fmla="*/ 25 w 58"/>
                <a:gd name="T43" fmla="*/ 3 h 6"/>
                <a:gd name="T44" fmla="*/ 50 w 58"/>
                <a:gd name="T45" fmla="*/ 3 h 6"/>
                <a:gd name="T46" fmla="*/ 50 w 58"/>
                <a:gd name="T47" fmla="*/ 2 h 6"/>
                <a:gd name="T48" fmla="*/ 12 w 58"/>
                <a:gd name="T49" fmla="*/ 4 h 6"/>
                <a:gd name="T50" fmla="*/ 11 w 58"/>
                <a:gd name="T51" fmla="*/ 5 h 6"/>
                <a:gd name="T52" fmla="*/ 14 w 58"/>
                <a:gd name="T53" fmla="*/ 5 h 6"/>
                <a:gd name="T54" fmla="*/ 13 w 58"/>
                <a:gd name="T5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8" h="6">
                  <a:moveTo>
                    <a:pt x="13" y="4"/>
                  </a:moveTo>
                  <a:cubicBezTo>
                    <a:pt x="13" y="4"/>
                    <a:pt x="12" y="5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24" y="1"/>
                    <a:pt x="37" y="3"/>
                    <a:pt x="50" y="3"/>
                  </a:cubicBezTo>
                  <a:cubicBezTo>
                    <a:pt x="50" y="3"/>
                    <a:pt x="50" y="3"/>
                    <a:pt x="50" y="2"/>
                  </a:cubicBezTo>
                  <a:cubicBezTo>
                    <a:pt x="42" y="2"/>
                    <a:pt x="33" y="1"/>
                    <a:pt x="25" y="1"/>
                  </a:cubicBezTo>
                  <a:cubicBezTo>
                    <a:pt x="17" y="2"/>
                    <a:pt x="9" y="3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9" y="1"/>
                    <a:pt x="18" y="2"/>
                    <a:pt x="27" y="2"/>
                  </a:cubicBezTo>
                  <a:cubicBezTo>
                    <a:pt x="37" y="3"/>
                    <a:pt x="47" y="3"/>
                    <a:pt x="57" y="4"/>
                  </a:cubicBezTo>
                  <a:cubicBezTo>
                    <a:pt x="58" y="4"/>
                    <a:pt x="58" y="3"/>
                    <a:pt x="57" y="3"/>
                  </a:cubicBezTo>
                  <a:cubicBezTo>
                    <a:pt x="50" y="1"/>
                    <a:pt x="41" y="2"/>
                    <a:pt x="34" y="2"/>
                  </a:cubicBezTo>
                  <a:cubicBezTo>
                    <a:pt x="24" y="3"/>
                    <a:pt x="14" y="3"/>
                    <a:pt x="4" y="3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14" y="4"/>
                    <a:pt x="23" y="4"/>
                    <a:pt x="33" y="3"/>
                  </a:cubicBezTo>
                  <a:cubicBezTo>
                    <a:pt x="37" y="3"/>
                    <a:pt x="41" y="3"/>
                    <a:pt x="45" y="3"/>
                  </a:cubicBezTo>
                  <a:cubicBezTo>
                    <a:pt x="49" y="3"/>
                    <a:pt x="53" y="3"/>
                    <a:pt x="57" y="4"/>
                  </a:cubicBezTo>
                  <a:cubicBezTo>
                    <a:pt x="57" y="4"/>
                    <a:pt x="57" y="3"/>
                    <a:pt x="57" y="3"/>
                  </a:cubicBezTo>
                  <a:cubicBezTo>
                    <a:pt x="47" y="2"/>
                    <a:pt x="37" y="2"/>
                    <a:pt x="27" y="1"/>
                  </a:cubicBezTo>
                  <a:cubicBezTo>
                    <a:pt x="18" y="1"/>
                    <a:pt x="9" y="0"/>
                    <a:pt x="1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9" y="4"/>
                    <a:pt x="17" y="3"/>
                    <a:pt x="25" y="3"/>
                  </a:cubicBezTo>
                  <a:cubicBezTo>
                    <a:pt x="33" y="3"/>
                    <a:pt x="42" y="3"/>
                    <a:pt x="50" y="3"/>
                  </a:cubicBezTo>
                  <a:cubicBezTo>
                    <a:pt x="51" y="3"/>
                    <a:pt x="51" y="2"/>
                    <a:pt x="50" y="2"/>
                  </a:cubicBezTo>
                  <a:cubicBezTo>
                    <a:pt x="37" y="2"/>
                    <a:pt x="24" y="0"/>
                    <a:pt x="12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6"/>
                    <a:pt x="13" y="6"/>
                    <a:pt x="14" y="5"/>
                  </a:cubicBezTo>
                  <a:cubicBezTo>
                    <a:pt x="15" y="5"/>
                    <a:pt x="14" y="4"/>
                    <a:pt x="1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0" name="Freeform 734"/>
            <p:cNvSpPr/>
            <p:nvPr/>
          </p:nvSpPr>
          <p:spPr bwMode="auto">
            <a:xfrm>
              <a:off x="639" y="2700"/>
              <a:ext cx="684" cy="145"/>
            </a:xfrm>
            <a:custGeom>
              <a:avLst/>
              <a:gdLst>
                <a:gd name="T0" fmla="*/ 58 w 529"/>
                <a:gd name="T1" fmla="*/ 21 h 112"/>
                <a:gd name="T2" fmla="*/ 443 w 529"/>
                <a:gd name="T3" fmla="*/ 2 h 112"/>
                <a:gd name="T4" fmla="*/ 82 w 529"/>
                <a:gd name="T5" fmla="*/ 25 h 112"/>
                <a:gd name="T6" fmla="*/ 178 w 529"/>
                <a:gd name="T7" fmla="*/ 14 h 112"/>
                <a:gd name="T8" fmla="*/ 500 w 529"/>
                <a:gd name="T9" fmla="*/ 14 h 112"/>
                <a:gd name="T10" fmla="*/ 51 w 529"/>
                <a:gd name="T11" fmla="*/ 24 h 112"/>
                <a:gd name="T12" fmla="*/ 479 w 529"/>
                <a:gd name="T13" fmla="*/ 18 h 112"/>
                <a:gd name="T14" fmla="*/ 134 w 529"/>
                <a:gd name="T15" fmla="*/ 27 h 112"/>
                <a:gd name="T16" fmla="*/ 82 w 529"/>
                <a:gd name="T17" fmla="*/ 45 h 112"/>
                <a:gd name="T18" fmla="*/ 523 w 529"/>
                <a:gd name="T19" fmla="*/ 43 h 112"/>
                <a:gd name="T20" fmla="*/ 98 w 529"/>
                <a:gd name="T21" fmla="*/ 54 h 112"/>
                <a:gd name="T22" fmla="*/ 446 w 529"/>
                <a:gd name="T23" fmla="*/ 55 h 112"/>
                <a:gd name="T24" fmla="*/ 274 w 529"/>
                <a:gd name="T25" fmla="*/ 61 h 112"/>
                <a:gd name="T26" fmla="*/ 242 w 529"/>
                <a:gd name="T27" fmla="*/ 68 h 112"/>
                <a:gd name="T28" fmla="*/ 396 w 529"/>
                <a:gd name="T29" fmla="*/ 85 h 112"/>
                <a:gd name="T30" fmla="*/ 283 w 529"/>
                <a:gd name="T31" fmla="*/ 87 h 112"/>
                <a:gd name="T32" fmla="*/ 250 w 529"/>
                <a:gd name="T33" fmla="*/ 99 h 112"/>
                <a:gd name="T34" fmla="*/ 265 w 529"/>
                <a:gd name="T35" fmla="*/ 110 h 112"/>
                <a:gd name="T36" fmla="*/ 287 w 529"/>
                <a:gd name="T37" fmla="*/ 101 h 112"/>
                <a:gd name="T38" fmla="*/ 292 w 529"/>
                <a:gd name="T39" fmla="*/ 88 h 112"/>
                <a:gd name="T40" fmla="*/ 413 w 529"/>
                <a:gd name="T41" fmla="*/ 77 h 112"/>
                <a:gd name="T42" fmla="*/ 252 w 529"/>
                <a:gd name="T43" fmla="*/ 71 h 112"/>
                <a:gd name="T44" fmla="*/ 150 w 529"/>
                <a:gd name="T45" fmla="*/ 75 h 112"/>
                <a:gd name="T46" fmla="*/ 479 w 529"/>
                <a:gd name="T47" fmla="*/ 53 h 112"/>
                <a:gd name="T48" fmla="*/ 213 w 529"/>
                <a:gd name="T49" fmla="*/ 47 h 112"/>
                <a:gd name="T50" fmla="*/ 46 w 529"/>
                <a:gd name="T51" fmla="*/ 43 h 112"/>
                <a:gd name="T52" fmla="*/ 447 w 529"/>
                <a:gd name="T53" fmla="*/ 23 h 112"/>
                <a:gd name="T54" fmla="*/ 54 w 529"/>
                <a:gd name="T55" fmla="*/ 26 h 112"/>
                <a:gd name="T56" fmla="*/ 367 w 529"/>
                <a:gd name="T57" fmla="*/ 10 h 112"/>
                <a:gd name="T58" fmla="*/ 127 w 529"/>
                <a:gd name="T59" fmla="*/ 18 h 112"/>
                <a:gd name="T60" fmla="*/ 206 w 529"/>
                <a:gd name="T61" fmla="*/ 16 h 112"/>
                <a:gd name="T62" fmla="*/ 343 w 529"/>
                <a:gd name="T63" fmla="*/ 30 h 112"/>
                <a:gd name="T64" fmla="*/ 92 w 529"/>
                <a:gd name="T65" fmla="*/ 39 h 112"/>
                <a:gd name="T66" fmla="*/ 417 w 529"/>
                <a:gd name="T67" fmla="*/ 39 h 112"/>
                <a:gd name="T68" fmla="*/ 321 w 529"/>
                <a:gd name="T69" fmla="*/ 52 h 112"/>
                <a:gd name="T70" fmla="*/ 125 w 529"/>
                <a:gd name="T71" fmla="*/ 76 h 112"/>
                <a:gd name="T72" fmla="*/ 396 w 529"/>
                <a:gd name="T73" fmla="*/ 63 h 112"/>
                <a:gd name="T74" fmla="*/ 362 w 529"/>
                <a:gd name="T75" fmla="*/ 77 h 112"/>
                <a:gd name="T76" fmla="*/ 290 w 529"/>
                <a:gd name="T77" fmla="*/ 90 h 112"/>
                <a:gd name="T78" fmla="*/ 292 w 529"/>
                <a:gd name="T79" fmla="*/ 102 h 112"/>
                <a:gd name="T80" fmla="*/ 278 w 529"/>
                <a:gd name="T81" fmla="*/ 110 h 112"/>
                <a:gd name="T82" fmla="*/ 260 w 529"/>
                <a:gd name="T83" fmla="*/ 97 h 112"/>
                <a:gd name="T84" fmla="*/ 323 w 529"/>
                <a:gd name="T85" fmla="*/ 86 h 112"/>
                <a:gd name="T86" fmla="*/ 409 w 529"/>
                <a:gd name="T87" fmla="*/ 81 h 112"/>
                <a:gd name="T88" fmla="*/ 327 w 529"/>
                <a:gd name="T89" fmla="*/ 67 h 112"/>
                <a:gd name="T90" fmla="*/ 155 w 529"/>
                <a:gd name="T91" fmla="*/ 66 h 112"/>
                <a:gd name="T92" fmla="*/ 481 w 529"/>
                <a:gd name="T93" fmla="*/ 57 h 112"/>
                <a:gd name="T94" fmla="*/ 68 w 529"/>
                <a:gd name="T95" fmla="*/ 55 h 112"/>
                <a:gd name="T96" fmla="*/ 475 w 529"/>
                <a:gd name="T97" fmla="*/ 39 h 112"/>
                <a:gd name="T98" fmla="*/ 434 w 529"/>
                <a:gd name="T99" fmla="*/ 33 h 112"/>
                <a:gd name="T100" fmla="*/ 34 w 529"/>
                <a:gd name="T101" fmla="*/ 29 h 112"/>
                <a:gd name="T102" fmla="*/ 529 w 529"/>
                <a:gd name="T103" fmla="*/ 18 h 112"/>
                <a:gd name="T104" fmla="*/ 210 w 529"/>
                <a:gd name="T105" fmla="*/ 17 h 112"/>
                <a:gd name="T106" fmla="*/ 83 w 529"/>
                <a:gd name="T107" fmla="*/ 22 h 112"/>
                <a:gd name="T108" fmla="*/ 438 w 529"/>
                <a:gd name="T109" fmla="*/ 7 h 112"/>
                <a:gd name="T110" fmla="*/ 81 w 529"/>
                <a:gd name="T111" fmla="*/ 22 h 112"/>
                <a:gd name="T112" fmla="*/ 176 w 529"/>
                <a:gd name="T113" fmla="*/ 13 h 112"/>
                <a:gd name="T114" fmla="*/ 407 w 529"/>
                <a:gd name="T115" fmla="*/ 1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29" h="112">
                  <a:moveTo>
                    <a:pt x="491" y="8"/>
                  </a:moveTo>
                  <a:cubicBezTo>
                    <a:pt x="456" y="8"/>
                    <a:pt x="422" y="9"/>
                    <a:pt x="387" y="10"/>
                  </a:cubicBezTo>
                  <a:cubicBezTo>
                    <a:pt x="352" y="11"/>
                    <a:pt x="318" y="8"/>
                    <a:pt x="283" y="7"/>
                  </a:cubicBezTo>
                  <a:cubicBezTo>
                    <a:pt x="248" y="5"/>
                    <a:pt x="213" y="7"/>
                    <a:pt x="179" y="9"/>
                  </a:cubicBezTo>
                  <a:cubicBezTo>
                    <a:pt x="161" y="10"/>
                    <a:pt x="144" y="11"/>
                    <a:pt x="127" y="12"/>
                  </a:cubicBezTo>
                  <a:cubicBezTo>
                    <a:pt x="118" y="13"/>
                    <a:pt x="110" y="13"/>
                    <a:pt x="101" y="14"/>
                  </a:cubicBezTo>
                  <a:cubicBezTo>
                    <a:pt x="93" y="14"/>
                    <a:pt x="85" y="15"/>
                    <a:pt x="76" y="16"/>
                  </a:cubicBezTo>
                  <a:cubicBezTo>
                    <a:pt x="67" y="17"/>
                    <a:pt x="57" y="16"/>
                    <a:pt x="48" y="19"/>
                  </a:cubicBezTo>
                  <a:cubicBezTo>
                    <a:pt x="48" y="20"/>
                    <a:pt x="48" y="21"/>
                    <a:pt x="48" y="21"/>
                  </a:cubicBezTo>
                  <a:cubicBezTo>
                    <a:pt x="52" y="21"/>
                    <a:pt x="55" y="21"/>
                    <a:pt x="58" y="21"/>
                  </a:cubicBezTo>
                  <a:cubicBezTo>
                    <a:pt x="62" y="21"/>
                    <a:pt x="66" y="21"/>
                    <a:pt x="70" y="21"/>
                  </a:cubicBezTo>
                  <a:cubicBezTo>
                    <a:pt x="79" y="21"/>
                    <a:pt x="87" y="20"/>
                    <a:pt x="96" y="20"/>
                  </a:cubicBezTo>
                  <a:cubicBezTo>
                    <a:pt x="113" y="19"/>
                    <a:pt x="131" y="18"/>
                    <a:pt x="148" y="16"/>
                  </a:cubicBezTo>
                  <a:cubicBezTo>
                    <a:pt x="183" y="13"/>
                    <a:pt x="217" y="11"/>
                    <a:pt x="252" y="9"/>
                  </a:cubicBezTo>
                  <a:cubicBezTo>
                    <a:pt x="287" y="7"/>
                    <a:pt x="322" y="5"/>
                    <a:pt x="357" y="5"/>
                  </a:cubicBezTo>
                  <a:cubicBezTo>
                    <a:pt x="392" y="4"/>
                    <a:pt x="426" y="4"/>
                    <a:pt x="461" y="4"/>
                  </a:cubicBezTo>
                  <a:cubicBezTo>
                    <a:pt x="470" y="4"/>
                    <a:pt x="480" y="3"/>
                    <a:pt x="489" y="3"/>
                  </a:cubicBezTo>
                  <a:cubicBezTo>
                    <a:pt x="490" y="3"/>
                    <a:pt x="490" y="2"/>
                    <a:pt x="489" y="2"/>
                  </a:cubicBezTo>
                  <a:cubicBezTo>
                    <a:pt x="483" y="0"/>
                    <a:pt x="476" y="1"/>
                    <a:pt x="469" y="1"/>
                  </a:cubicBezTo>
                  <a:cubicBezTo>
                    <a:pt x="461" y="1"/>
                    <a:pt x="452" y="1"/>
                    <a:pt x="443" y="2"/>
                  </a:cubicBezTo>
                  <a:cubicBezTo>
                    <a:pt x="426" y="2"/>
                    <a:pt x="409" y="3"/>
                    <a:pt x="391" y="3"/>
                  </a:cubicBezTo>
                  <a:cubicBezTo>
                    <a:pt x="356" y="4"/>
                    <a:pt x="321" y="5"/>
                    <a:pt x="287" y="7"/>
                  </a:cubicBezTo>
                  <a:cubicBezTo>
                    <a:pt x="252" y="9"/>
                    <a:pt x="217" y="11"/>
                    <a:pt x="182" y="13"/>
                  </a:cubicBezTo>
                  <a:cubicBezTo>
                    <a:pt x="147" y="15"/>
                    <a:pt x="113" y="18"/>
                    <a:pt x="79" y="22"/>
                  </a:cubicBezTo>
                  <a:cubicBezTo>
                    <a:pt x="70" y="22"/>
                    <a:pt x="62" y="24"/>
                    <a:pt x="54" y="24"/>
                  </a:cubicBezTo>
                  <a:cubicBezTo>
                    <a:pt x="47" y="25"/>
                    <a:pt x="40" y="25"/>
                    <a:pt x="33" y="27"/>
                  </a:cubicBezTo>
                  <a:cubicBezTo>
                    <a:pt x="32" y="27"/>
                    <a:pt x="32" y="28"/>
                    <a:pt x="33" y="28"/>
                  </a:cubicBezTo>
                  <a:cubicBezTo>
                    <a:pt x="36" y="28"/>
                    <a:pt x="40" y="28"/>
                    <a:pt x="43" y="28"/>
                  </a:cubicBezTo>
                  <a:cubicBezTo>
                    <a:pt x="48" y="28"/>
                    <a:pt x="52" y="28"/>
                    <a:pt x="56" y="28"/>
                  </a:cubicBezTo>
                  <a:cubicBezTo>
                    <a:pt x="65" y="27"/>
                    <a:pt x="74" y="26"/>
                    <a:pt x="82" y="25"/>
                  </a:cubicBezTo>
                  <a:cubicBezTo>
                    <a:pt x="100" y="25"/>
                    <a:pt x="117" y="24"/>
                    <a:pt x="134" y="22"/>
                  </a:cubicBezTo>
                  <a:cubicBezTo>
                    <a:pt x="169" y="20"/>
                    <a:pt x="204" y="18"/>
                    <a:pt x="239" y="16"/>
                  </a:cubicBezTo>
                  <a:cubicBezTo>
                    <a:pt x="308" y="13"/>
                    <a:pt x="378" y="9"/>
                    <a:pt x="448" y="8"/>
                  </a:cubicBezTo>
                  <a:cubicBezTo>
                    <a:pt x="462" y="8"/>
                    <a:pt x="476" y="8"/>
                    <a:pt x="490" y="8"/>
                  </a:cubicBezTo>
                  <a:cubicBezTo>
                    <a:pt x="490" y="8"/>
                    <a:pt x="490" y="8"/>
                    <a:pt x="490" y="7"/>
                  </a:cubicBezTo>
                  <a:cubicBezTo>
                    <a:pt x="482" y="9"/>
                    <a:pt x="474" y="8"/>
                    <a:pt x="466" y="9"/>
                  </a:cubicBezTo>
                  <a:cubicBezTo>
                    <a:pt x="458" y="9"/>
                    <a:pt x="449" y="9"/>
                    <a:pt x="441" y="10"/>
                  </a:cubicBezTo>
                  <a:cubicBezTo>
                    <a:pt x="423" y="10"/>
                    <a:pt x="406" y="11"/>
                    <a:pt x="388" y="11"/>
                  </a:cubicBezTo>
                  <a:cubicBezTo>
                    <a:pt x="353" y="11"/>
                    <a:pt x="318" y="11"/>
                    <a:pt x="283" y="11"/>
                  </a:cubicBezTo>
                  <a:cubicBezTo>
                    <a:pt x="248" y="12"/>
                    <a:pt x="213" y="13"/>
                    <a:pt x="178" y="14"/>
                  </a:cubicBezTo>
                  <a:cubicBezTo>
                    <a:pt x="144" y="16"/>
                    <a:pt x="109" y="19"/>
                    <a:pt x="74" y="22"/>
                  </a:cubicBezTo>
                  <a:cubicBezTo>
                    <a:pt x="54" y="23"/>
                    <a:pt x="34" y="25"/>
                    <a:pt x="14" y="27"/>
                  </a:cubicBezTo>
                  <a:cubicBezTo>
                    <a:pt x="14" y="27"/>
                    <a:pt x="14" y="28"/>
                    <a:pt x="14" y="28"/>
                  </a:cubicBezTo>
                  <a:cubicBezTo>
                    <a:pt x="30" y="25"/>
                    <a:pt x="46" y="25"/>
                    <a:pt x="62" y="25"/>
                  </a:cubicBezTo>
                  <a:cubicBezTo>
                    <a:pt x="79" y="24"/>
                    <a:pt x="96" y="23"/>
                    <a:pt x="113" y="23"/>
                  </a:cubicBezTo>
                  <a:cubicBezTo>
                    <a:pt x="148" y="22"/>
                    <a:pt x="183" y="23"/>
                    <a:pt x="218" y="22"/>
                  </a:cubicBezTo>
                  <a:cubicBezTo>
                    <a:pt x="253" y="22"/>
                    <a:pt x="288" y="21"/>
                    <a:pt x="323" y="20"/>
                  </a:cubicBezTo>
                  <a:cubicBezTo>
                    <a:pt x="358" y="18"/>
                    <a:pt x="393" y="18"/>
                    <a:pt x="428" y="16"/>
                  </a:cubicBezTo>
                  <a:cubicBezTo>
                    <a:pt x="441" y="16"/>
                    <a:pt x="453" y="16"/>
                    <a:pt x="466" y="15"/>
                  </a:cubicBezTo>
                  <a:cubicBezTo>
                    <a:pt x="477" y="15"/>
                    <a:pt x="489" y="16"/>
                    <a:pt x="500" y="14"/>
                  </a:cubicBezTo>
                  <a:cubicBezTo>
                    <a:pt x="501" y="14"/>
                    <a:pt x="501" y="13"/>
                    <a:pt x="500" y="13"/>
                  </a:cubicBezTo>
                  <a:cubicBezTo>
                    <a:pt x="483" y="12"/>
                    <a:pt x="466" y="12"/>
                    <a:pt x="448" y="13"/>
                  </a:cubicBezTo>
                  <a:cubicBezTo>
                    <a:pt x="431" y="13"/>
                    <a:pt x="414" y="13"/>
                    <a:pt x="396" y="13"/>
                  </a:cubicBezTo>
                  <a:cubicBezTo>
                    <a:pt x="361" y="13"/>
                    <a:pt x="326" y="13"/>
                    <a:pt x="291" y="14"/>
                  </a:cubicBezTo>
                  <a:cubicBezTo>
                    <a:pt x="256" y="14"/>
                    <a:pt x="221" y="15"/>
                    <a:pt x="186" y="16"/>
                  </a:cubicBezTo>
                  <a:cubicBezTo>
                    <a:pt x="151" y="17"/>
                    <a:pt x="116" y="18"/>
                    <a:pt x="81" y="21"/>
                  </a:cubicBezTo>
                  <a:cubicBezTo>
                    <a:pt x="55" y="22"/>
                    <a:pt x="28" y="24"/>
                    <a:pt x="1" y="26"/>
                  </a:cubicBezTo>
                  <a:cubicBezTo>
                    <a:pt x="1" y="26"/>
                    <a:pt x="1" y="27"/>
                    <a:pt x="1" y="27"/>
                  </a:cubicBezTo>
                  <a:cubicBezTo>
                    <a:pt x="9" y="25"/>
                    <a:pt x="17" y="25"/>
                    <a:pt x="25" y="25"/>
                  </a:cubicBezTo>
                  <a:cubicBezTo>
                    <a:pt x="34" y="25"/>
                    <a:pt x="42" y="25"/>
                    <a:pt x="51" y="24"/>
                  </a:cubicBezTo>
                  <a:cubicBezTo>
                    <a:pt x="68" y="23"/>
                    <a:pt x="86" y="23"/>
                    <a:pt x="103" y="23"/>
                  </a:cubicBezTo>
                  <a:cubicBezTo>
                    <a:pt x="138" y="22"/>
                    <a:pt x="173" y="21"/>
                    <a:pt x="208" y="21"/>
                  </a:cubicBezTo>
                  <a:cubicBezTo>
                    <a:pt x="243" y="21"/>
                    <a:pt x="278" y="21"/>
                    <a:pt x="313" y="21"/>
                  </a:cubicBezTo>
                  <a:cubicBezTo>
                    <a:pt x="348" y="21"/>
                    <a:pt x="383" y="20"/>
                    <a:pt x="418" y="20"/>
                  </a:cubicBezTo>
                  <a:cubicBezTo>
                    <a:pt x="437" y="20"/>
                    <a:pt x="455" y="20"/>
                    <a:pt x="474" y="19"/>
                  </a:cubicBezTo>
                  <a:cubicBezTo>
                    <a:pt x="484" y="19"/>
                    <a:pt x="493" y="19"/>
                    <a:pt x="502" y="19"/>
                  </a:cubicBezTo>
                  <a:cubicBezTo>
                    <a:pt x="511" y="19"/>
                    <a:pt x="520" y="20"/>
                    <a:pt x="529" y="19"/>
                  </a:cubicBezTo>
                  <a:cubicBezTo>
                    <a:pt x="529" y="19"/>
                    <a:pt x="529" y="18"/>
                    <a:pt x="529" y="18"/>
                  </a:cubicBezTo>
                  <a:cubicBezTo>
                    <a:pt x="521" y="17"/>
                    <a:pt x="513" y="18"/>
                    <a:pt x="505" y="18"/>
                  </a:cubicBezTo>
                  <a:cubicBezTo>
                    <a:pt x="497" y="18"/>
                    <a:pt x="488" y="18"/>
                    <a:pt x="479" y="18"/>
                  </a:cubicBezTo>
                  <a:cubicBezTo>
                    <a:pt x="462" y="17"/>
                    <a:pt x="444" y="17"/>
                    <a:pt x="427" y="17"/>
                  </a:cubicBezTo>
                  <a:cubicBezTo>
                    <a:pt x="392" y="16"/>
                    <a:pt x="356" y="16"/>
                    <a:pt x="321" y="16"/>
                  </a:cubicBezTo>
                  <a:cubicBezTo>
                    <a:pt x="252" y="16"/>
                    <a:pt x="182" y="19"/>
                    <a:pt x="112" y="23"/>
                  </a:cubicBezTo>
                  <a:cubicBezTo>
                    <a:pt x="99" y="24"/>
                    <a:pt x="86" y="25"/>
                    <a:pt x="73" y="26"/>
                  </a:cubicBezTo>
                  <a:cubicBezTo>
                    <a:pt x="67" y="27"/>
                    <a:pt x="61" y="27"/>
                    <a:pt x="55" y="28"/>
                  </a:cubicBezTo>
                  <a:cubicBezTo>
                    <a:pt x="48" y="29"/>
                    <a:pt x="41" y="30"/>
                    <a:pt x="34" y="29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41" y="28"/>
                    <a:pt x="49" y="29"/>
                    <a:pt x="56" y="29"/>
                  </a:cubicBezTo>
                  <a:cubicBezTo>
                    <a:pt x="64" y="28"/>
                    <a:pt x="73" y="28"/>
                    <a:pt x="82" y="27"/>
                  </a:cubicBezTo>
                  <a:cubicBezTo>
                    <a:pt x="99" y="27"/>
                    <a:pt x="117" y="27"/>
                    <a:pt x="134" y="27"/>
                  </a:cubicBezTo>
                  <a:cubicBezTo>
                    <a:pt x="169" y="26"/>
                    <a:pt x="204" y="26"/>
                    <a:pt x="239" y="27"/>
                  </a:cubicBezTo>
                  <a:cubicBezTo>
                    <a:pt x="274" y="27"/>
                    <a:pt x="309" y="27"/>
                    <a:pt x="344" y="28"/>
                  </a:cubicBezTo>
                  <a:cubicBezTo>
                    <a:pt x="379" y="28"/>
                    <a:pt x="414" y="28"/>
                    <a:pt x="449" y="30"/>
                  </a:cubicBezTo>
                  <a:cubicBezTo>
                    <a:pt x="458" y="30"/>
                    <a:pt x="466" y="30"/>
                    <a:pt x="475" y="30"/>
                  </a:cubicBezTo>
                  <a:cubicBezTo>
                    <a:pt x="482" y="30"/>
                    <a:pt x="490" y="30"/>
                    <a:pt x="497" y="31"/>
                  </a:cubicBezTo>
                  <a:cubicBezTo>
                    <a:pt x="497" y="31"/>
                    <a:pt x="497" y="30"/>
                    <a:pt x="497" y="30"/>
                  </a:cubicBezTo>
                  <a:cubicBezTo>
                    <a:pt x="463" y="32"/>
                    <a:pt x="428" y="31"/>
                    <a:pt x="394" y="31"/>
                  </a:cubicBezTo>
                  <a:cubicBezTo>
                    <a:pt x="359" y="32"/>
                    <a:pt x="324" y="32"/>
                    <a:pt x="289" y="33"/>
                  </a:cubicBezTo>
                  <a:cubicBezTo>
                    <a:pt x="254" y="34"/>
                    <a:pt x="220" y="35"/>
                    <a:pt x="185" y="37"/>
                  </a:cubicBezTo>
                  <a:cubicBezTo>
                    <a:pt x="150" y="39"/>
                    <a:pt x="116" y="41"/>
                    <a:pt x="82" y="45"/>
                  </a:cubicBezTo>
                  <a:cubicBezTo>
                    <a:pt x="61" y="48"/>
                    <a:pt x="40" y="52"/>
                    <a:pt x="19" y="54"/>
                  </a:cubicBezTo>
                  <a:cubicBezTo>
                    <a:pt x="19" y="54"/>
                    <a:pt x="19" y="55"/>
                    <a:pt x="19" y="55"/>
                  </a:cubicBezTo>
                  <a:cubicBezTo>
                    <a:pt x="35" y="51"/>
                    <a:pt x="52" y="50"/>
                    <a:pt x="68" y="48"/>
                  </a:cubicBezTo>
                  <a:cubicBezTo>
                    <a:pt x="85" y="47"/>
                    <a:pt x="102" y="46"/>
                    <a:pt x="119" y="44"/>
                  </a:cubicBezTo>
                  <a:cubicBezTo>
                    <a:pt x="153" y="42"/>
                    <a:pt x="188" y="40"/>
                    <a:pt x="223" y="39"/>
                  </a:cubicBezTo>
                  <a:cubicBezTo>
                    <a:pt x="293" y="36"/>
                    <a:pt x="362" y="36"/>
                    <a:pt x="432" y="39"/>
                  </a:cubicBezTo>
                  <a:cubicBezTo>
                    <a:pt x="447" y="39"/>
                    <a:pt x="462" y="40"/>
                    <a:pt x="478" y="40"/>
                  </a:cubicBezTo>
                  <a:cubicBezTo>
                    <a:pt x="485" y="41"/>
                    <a:pt x="493" y="42"/>
                    <a:pt x="501" y="42"/>
                  </a:cubicBezTo>
                  <a:cubicBezTo>
                    <a:pt x="508" y="43"/>
                    <a:pt x="516" y="43"/>
                    <a:pt x="523" y="44"/>
                  </a:cubicBezTo>
                  <a:cubicBezTo>
                    <a:pt x="523" y="44"/>
                    <a:pt x="523" y="43"/>
                    <a:pt x="523" y="43"/>
                  </a:cubicBezTo>
                  <a:cubicBezTo>
                    <a:pt x="519" y="44"/>
                    <a:pt x="515" y="43"/>
                    <a:pt x="511" y="43"/>
                  </a:cubicBezTo>
                  <a:cubicBezTo>
                    <a:pt x="507" y="43"/>
                    <a:pt x="502" y="43"/>
                    <a:pt x="498" y="43"/>
                  </a:cubicBezTo>
                  <a:cubicBezTo>
                    <a:pt x="489" y="43"/>
                    <a:pt x="480" y="43"/>
                    <a:pt x="472" y="42"/>
                  </a:cubicBezTo>
                  <a:cubicBezTo>
                    <a:pt x="454" y="42"/>
                    <a:pt x="437" y="42"/>
                    <a:pt x="419" y="41"/>
                  </a:cubicBezTo>
                  <a:cubicBezTo>
                    <a:pt x="384" y="40"/>
                    <a:pt x="349" y="39"/>
                    <a:pt x="314" y="39"/>
                  </a:cubicBezTo>
                  <a:cubicBezTo>
                    <a:pt x="245" y="39"/>
                    <a:pt x="175" y="44"/>
                    <a:pt x="106" y="51"/>
                  </a:cubicBezTo>
                  <a:cubicBezTo>
                    <a:pt x="95" y="52"/>
                    <a:pt x="85" y="52"/>
                    <a:pt x="74" y="54"/>
                  </a:cubicBezTo>
                  <a:cubicBezTo>
                    <a:pt x="65" y="55"/>
                    <a:pt x="55" y="54"/>
                    <a:pt x="47" y="57"/>
                  </a:cubicBezTo>
                  <a:cubicBezTo>
                    <a:pt x="46" y="57"/>
                    <a:pt x="46" y="58"/>
                    <a:pt x="47" y="58"/>
                  </a:cubicBezTo>
                  <a:cubicBezTo>
                    <a:pt x="64" y="58"/>
                    <a:pt x="81" y="56"/>
                    <a:pt x="98" y="54"/>
                  </a:cubicBezTo>
                  <a:cubicBezTo>
                    <a:pt x="115" y="52"/>
                    <a:pt x="132" y="51"/>
                    <a:pt x="150" y="50"/>
                  </a:cubicBezTo>
                  <a:cubicBezTo>
                    <a:pt x="184" y="48"/>
                    <a:pt x="219" y="46"/>
                    <a:pt x="254" y="46"/>
                  </a:cubicBezTo>
                  <a:cubicBezTo>
                    <a:pt x="289" y="45"/>
                    <a:pt x="324" y="45"/>
                    <a:pt x="359" y="45"/>
                  </a:cubicBezTo>
                  <a:cubicBezTo>
                    <a:pt x="394" y="46"/>
                    <a:pt x="428" y="46"/>
                    <a:pt x="463" y="50"/>
                  </a:cubicBezTo>
                  <a:cubicBezTo>
                    <a:pt x="469" y="50"/>
                    <a:pt x="475" y="51"/>
                    <a:pt x="480" y="51"/>
                  </a:cubicBezTo>
                  <a:cubicBezTo>
                    <a:pt x="484" y="52"/>
                    <a:pt x="492" y="52"/>
                    <a:pt x="494" y="55"/>
                  </a:cubicBezTo>
                  <a:cubicBezTo>
                    <a:pt x="494" y="55"/>
                    <a:pt x="494" y="54"/>
                    <a:pt x="494" y="54"/>
                  </a:cubicBezTo>
                  <a:cubicBezTo>
                    <a:pt x="491" y="55"/>
                    <a:pt x="487" y="55"/>
                    <a:pt x="484" y="55"/>
                  </a:cubicBezTo>
                  <a:cubicBezTo>
                    <a:pt x="480" y="55"/>
                    <a:pt x="476" y="55"/>
                    <a:pt x="472" y="56"/>
                  </a:cubicBezTo>
                  <a:cubicBezTo>
                    <a:pt x="464" y="56"/>
                    <a:pt x="455" y="56"/>
                    <a:pt x="446" y="55"/>
                  </a:cubicBezTo>
                  <a:cubicBezTo>
                    <a:pt x="429" y="55"/>
                    <a:pt x="411" y="54"/>
                    <a:pt x="394" y="53"/>
                  </a:cubicBezTo>
                  <a:cubicBezTo>
                    <a:pt x="359" y="52"/>
                    <a:pt x="324" y="51"/>
                    <a:pt x="289" y="52"/>
                  </a:cubicBezTo>
                  <a:cubicBezTo>
                    <a:pt x="254" y="53"/>
                    <a:pt x="220" y="54"/>
                    <a:pt x="186" y="58"/>
                  </a:cubicBezTo>
                  <a:cubicBezTo>
                    <a:pt x="169" y="59"/>
                    <a:pt x="153" y="61"/>
                    <a:pt x="136" y="63"/>
                  </a:cubicBezTo>
                  <a:cubicBezTo>
                    <a:pt x="120" y="65"/>
                    <a:pt x="103" y="67"/>
                    <a:pt x="87" y="70"/>
                  </a:cubicBezTo>
                  <a:cubicBezTo>
                    <a:pt x="82" y="71"/>
                    <a:pt x="77" y="72"/>
                    <a:pt x="71" y="74"/>
                  </a:cubicBezTo>
                  <a:cubicBezTo>
                    <a:pt x="70" y="74"/>
                    <a:pt x="71" y="75"/>
                    <a:pt x="71" y="75"/>
                  </a:cubicBezTo>
                  <a:cubicBezTo>
                    <a:pt x="87" y="76"/>
                    <a:pt x="102" y="73"/>
                    <a:pt x="118" y="71"/>
                  </a:cubicBezTo>
                  <a:cubicBezTo>
                    <a:pt x="135" y="69"/>
                    <a:pt x="152" y="67"/>
                    <a:pt x="170" y="66"/>
                  </a:cubicBezTo>
                  <a:cubicBezTo>
                    <a:pt x="205" y="64"/>
                    <a:pt x="239" y="62"/>
                    <a:pt x="274" y="61"/>
                  </a:cubicBezTo>
                  <a:cubicBezTo>
                    <a:pt x="304" y="61"/>
                    <a:pt x="333" y="61"/>
                    <a:pt x="363" y="62"/>
                  </a:cubicBezTo>
                  <a:cubicBezTo>
                    <a:pt x="378" y="63"/>
                    <a:pt x="392" y="63"/>
                    <a:pt x="407" y="64"/>
                  </a:cubicBezTo>
                  <a:cubicBezTo>
                    <a:pt x="414" y="64"/>
                    <a:pt x="421" y="65"/>
                    <a:pt x="428" y="66"/>
                  </a:cubicBezTo>
                  <a:cubicBezTo>
                    <a:pt x="435" y="66"/>
                    <a:pt x="443" y="66"/>
                    <a:pt x="450" y="68"/>
                  </a:cubicBezTo>
                  <a:cubicBezTo>
                    <a:pt x="450" y="68"/>
                    <a:pt x="450" y="67"/>
                    <a:pt x="450" y="67"/>
                  </a:cubicBezTo>
                  <a:cubicBezTo>
                    <a:pt x="446" y="68"/>
                    <a:pt x="442" y="68"/>
                    <a:pt x="438" y="67"/>
                  </a:cubicBezTo>
                  <a:cubicBezTo>
                    <a:pt x="434" y="67"/>
                    <a:pt x="429" y="67"/>
                    <a:pt x="425" y="67"/>
                  </a:cubicBezTo>
                  <a:cubicBezTo>
                    <a:pt x="416" y="67"/>
                    <a:pt x="408" y="67"/>
                    <a:pt x="399" y="67"/>
                  </a:cubicBezTo>
                  <a:cubicBezTo>
                    <a:pt x="382" y="66"/>
                    <a:pt x="364" y="66"/>
                    <a:pt x="347" y="66"/>
                  </a:cubicBezTo>
                  <a:cubicBezTo>
                    <a:pt x="311" y="66"/>
                    <a:pt x="277" y="67"/>
                    <a:pt x="242" y="68"/>
                  </a:cubicBezTo>
                  <a:cubicBezTo>
                    <a:pt x="221" y="69"/>
                    <a:pt x="200" y="71"/>
                    <a:pt x="179" y="72"/>
                  </a:cubicBezTo>
                  <a:cubicBezTo>
                    <a:pt x="161" y="73"/>
                    <a:pt x="142" y="74"/>
                    <a:pt x="124" y="78"/>
                  </a:cubicBezTo>
                  <a:cubicBezTo>
                    <a:pt x="123" y="79"/>
                    <a:pt x="123" y="79"/>
                    <a:pt x="124" y="79"/>
                  </a:cubicBezTo>
                  <a:cubicBezTo>
                    <a:pt x="141" y="79"/>
                    <a:pt x="158" y="77"/>
                    <a:pt x="175" y="75"/>
                  </a:cubicBezTo>
                  <a:cubicBezTo>
                    <a:pt x="192" y="74"/>
                    <a:pt x="209" y="73"/>
                    <a:pt x="226" y="73"/>
                  </a:cubicBezTo>
                  <a:cubicBezTo>
                    <a:pt x="261" y="72"/>
                    <a:pt x="296" y="72"/>
                    <a:pt x="330" y="73"/>
                  </a:cubicBezTo>
                  <a:cubicBezTo>
                    <a:pt x="344" y="74"/>
                    <a:pt x="359" y="75"/>
                    <a:pt x="373" y="76"/>
                  </a:cubicBezTo>
                  <a:cubicBezTo>
                    <a:pt x="385" y="77"/>
                    <a:pt x="398" y="77"/>
                    <a:pt x="408" y="82"/>
                  </a:cubicBezTo>
                  <a:cubicBezTo>
                    <a:pt x="408" y="82"/>
                    <a:pt x="408" y="82"/>
                    <a:pt x="408" y="81"/>
                  </a:cubicBezTo>
                  <a:cubicBezTo>
                    <a:pt x="406" y="84"/>
                    <a:pt x="399" y="84"/>
                    <a:pt x="396" y="85"/>
                  </a:cubicBezTo>
                  <a:cubicBezTo>
                    <a:pt x="391" y="85"/>
                    <a:pt x="386" y="85"/>
                    <a:pt x="381" y="85"/>
                  </a:cubicBezTo>
                  <a:cubicBezTo>
                    <a:pt x="374" y="85"/>
                    <a:pt x="367" y="85"/>
                    <a:pt x="360" y="85"/>
                  </a:cubicBezTo>
                  <a:cubicBezTo>
                    <a:pt x="351" y="85"/>
                    <a:pt x="342" y="85"/>
                    <a:pt x="333" y="86"/>
                  </a:cubicBezTo>
                  <a:cubicBezTo>
                    <a:pt x="298" y="86"/>
                    <a:pt x="264" y="87"/>
                    <a:pt x="229" y="88"/>
                  </a:cubicBezTo>
                  <a:cubicBezTo>
                    <a:pt x="221" y="88"/>
                    <a:pt x="213" y="89"/>
                    <a:pt x="206" y="90"/>
                  </a:cubicBezTo>
                  <a:cubicBezTo>
                    <a:pt x="199" y="90"/>
                    <a:pt x="191" y="91"/>
                    <a:pt x="184" y="89"/>
                  </a:cubicBezTo>
                  <a:cubicBezTo>
                    <a:pt x="184" y="90"/>
                    <a:pt x="184" y="90"/>
                    <a:pt x="184" y="91"/>
                  </a:cubicBezTo>
                  <a:cubicBezTo>
                    <a:pt x="192" y="88"/>
                    <a:pt x="199" y="88"/>
                    <a:pt x="207" y="88"/>
                  </a:cubicBezTo>
                  <a:cubicBezTo>
                    <a:pt x="215" y="88"/>
                    <a:pt x="223" y="88"/>
                    <a:pt x="231" y="88"/>
                  </a:cubicBezTo>
                  <a:cubicBezTo>
                    <a:pt x="249" y="88"/>
                    <a:pt x="266" y="87"/>
                    <a:pt x="283" y="87"/>
                  </a:cubicBezTo>
                  <a:cubicBezTo>
                    <a:pt x="301" y="87"/>
                    <a:pt x="318" y="87"/>
                    <a:pt x="336" y="88"/>
                  </a:cubicBezTo>
                  <a:cubicBezTo>
                    <a:pt x="351" y="88"/>
                    <a:pt x="366" y="89"/>
                    <a:pt x="381" y="88"/>
                  </a:cubicBezTo>
                  <a:cubicBezTo>
                    <a:pt x="385" y="88"/>
                    <a:pt x="389" y="88"/>
                    <a:pt x="393" y="89"/>
                  </a:cubicBezTo>
                  <a:cubicBezTo>
                    <a:pt x="396" y="89"/>
                    <a:pt x="400" y="89"/>
                    <a:pt x="402" y="91"/>
                  </a:cubicBezTo>
                  <a:cubicBezTo>
                    <a:pt x="402" y="91"/>
                    <a:pt x="402" y="90"/>
                    <a:pt x="402" y="90"/>
                  </a:cubicBezTo>
                  <a:cubicBezTo>
                    <a:pt x="399" y="92"/>
                    <a:pt x="394" y="92"/>
                    <a:pt x="389" y="92"/>
                  </a:cubicBezTo>
                  <a:cubicBezTo>
                    <a:pt x="383" y="93"/>
                    <a:pt x="378" y="93"/>
                    <a:pt x="372" y="93"/>
                  </a:cubicBezTo>
                  <a:cubicBezTo>
                    <a:pt x="359" y="94"/>
                    <a:pt x="346" y="95"/>
                    <a:pt x="332" y="96"/>
                  </a:cubicBezTo>
                  <a:cubicBezTo>
                    <a:pt x="305" y="97"/>
                    <a:pt x="277" y="99"/>
                    <a:pt x="250" y="98"/>
                  </a:cubicBezTo>
                  <a:cubicBezTo>
                    <a:pt x="250" y="99"/>
                    <a:pt x="250" y="99"/>
                    <a:pt x="250" y="99"/>
                  </a:cubicBezTo>
                  <a:cubicBezTo>
                    <a:pt x="254" y="98"/>
                    <a:pt x="258" y="98"/>
                    <a:pt x="261" y="98"/>
                  </a:cubicBezTo>
                  <a:cubicBezTo>
                    <a:pt x="266" y="99"/>
                    <a:pt x="271" y="98"/>
                    <a:pt x="276" y="99"/>
                  </a:cubicBezTo>
                  <a:cubicBezTo>
                    <a:pt x="286" y="99"/>
                    <a:pt x="297" y="99"/>
                    <a:pt x="307" y="99"/>
                  </a:cubicBezTo>
                  <a:cubicBezTo>
                    <a:pt x="317" y="100"/>
                    <a:pt x="327" y="100"/>
                    <a:pt x="337" y="101"/>
                  </a:cubicBezTo>
                  <a:cubicBezTo>
                    <a:pt x="340" y="101"/>
                    <a:pt x="343" y="101"/>
                    <a:pt x="346" y="101"/>
                  </a:cubicBezTo>
                  <a:cubicBezTo>
                    <a:pt x="349" y="101"/>
                    <a:pt x="353" y="101"/>
                    <a:pt x="355" y="103"/>
                  </a:cubicBezTo>
                  <a:cubicBezTo>
                    <a:pt x="355" y="103"/>
                    <a:pt x="355" y="103"/>
                    <a:pt x="356" y="103"/>
                  </a:cubicBezTo>
                  <a:cubicBezTo>
                    <a:pt x="349" y="105"/>
                    <a:pt x="341" y="105"/>
                    <a:pt x="335" y="106"/>
                  </a:cubicBezTo>
                  <a:cubicBezTo>
                    <a:pt x="327" y="106"/>
                    <a:pt x="319" y="107"/>
                    <a:pt x="311" y="108"/>
                  </a:cubicBezTo>
                  <a:cubicBezTo>
                    <a:pt x="296" y="109"/>
                    <a:pt x="280" y="110"/>
                    <a:pt x="265" y="110"/>
                  </a:cubicBezTo>
                  <a:cubicBezTo>
                    <a:pt x="265" y="111"/>
                    <a:pt x="265" y="111"/>
                    <a:pt x="265" y="111"/>
                  </a:cubicBezTo>
                  <a:cubicBezTo>
                    <a:pt x="269" y="110"/>
                    <a:pt x="274" y="111"/>
                    <a:pt x="279" y="111"/>
                  </a:cubicBezTo>
                  <a:cubicBezTo>
                    <a:pt x="284" y="111"/>
                    <a:pt x="290" y="111"/>
                    <a:pt x="295" y="111"/>
                  </a:cubicBezTo>
                  <a:cubicBezTo>
                    <a:pt x="306" y="111"/>
                    <a:pt x="317" y="112"/>
                    <a:pt x="328" y="112"/>
                  </a:cubicBezTo>
                  <a:cubicBezTo>
                    <a:pt x="339" y="112"/>
                    <a:pt x="349" y="112"/>
                    <a:pt x="360" y="111"/>
                  </a:cubicBezTo>
                  <a:cubicBezTo>
                    <a:pt x="367" y="111"/>
                    <a:pt x="376" y="112"/>
                    <a:pt x="382" y="109"/>
                  </a:cubicBezTo>
                  <a:cubicBezTo>
                    <a:pt x="382" y="109"/>
                    <a:pt x="382" y="108"/>
                    <a:pt x="382" y="108"/>
                  </a:cubicBezTo>
                  <a:cubicBezTo>
                    <a:pt x="376" y="105"/>
                    <a:pt x="369" y="105"/>
                    <a:pt x="363" y="105"/>
                  </a:cubicBezTo>
                  <a:cubicBezTo>
                    <a:pt x="355" y="104"/>
                    <a:pt x="346" y="103"/>
                    <a:pt x="337" y="103"/>
                  </a:cubicBezTo>
                  <a:cubicBezTo>
                    <a:pt x="321" y="102"/>
                    <a:pt x="304" y="100"/>
                    <a:pt x="287" y="101"/>
                  </a:cubicBezTo>
                  <a:cubicBezTo>
                    <a:pt x="284" y="101"/>
                    <a:pt x="281" y="101"/>
                    <a:pt x="278" y="101"/>
                  </a:cubicBezTo>
                  <a:cubicBezTo>
                    <a:pt x="276" y="100"/>
                    <a:pt x="274" y="100"/>
                    <a:pt x="273" y="99"/>
                  </a:cubicBezTo>
                  <a:cubicBezTo>
                    <a:pt x="273" y="99"/>
                    <a:pt x="274" y="98"/>
                    <a:pt x="274" y="98"/>
                  </a:cubicBezTo>
                  <a:cubicBezTo>
                    <a:pt x="277" y="96"/>
                    <a:pt x="282" y="95"/>
                    <a:pt x="286" y="94"/>
                  </a:cubicBezTo>
                  <a:cubicBezTo>
                    <a:pt x="294" y="93"/>
                    <a:pt x="303" y="93"/>
                    <a:pt x="311" y="93"/>
                  </a:cubicBezTo>
                  <a:cubicBezTo>
                    <a:pt x="320" y="92"/>
                    <a:pt x="328" y="92"/>
                    <a:pt x="337" y="91"/>
                  </a:cubicBezTo>
                  <a:cubicBezTo>
                    <a:pt x="342" y="91"/>
                    <a:pt x="346" y="91"/>
                    <a:pt x="351" y="91"/>
                  </a:cubicBezTo>
                  <a:cubicBezTo>
                    <a:pt x="355" y="91"/>
                    <a:pt x="359" y="91"/>
                    <a:pt x="362" y="90"/>
                  </a:cubicBezTo>
                  <a:cubicBezTo>
                    <a:pt x="363" y="90"/>
                    <a:pt x="363" y="89"/>
                    <a:pt x="362" y="89"/>
                  </a:cubicBezTo>
                  <a:cubicBezTo>
                    <a:pt x="339" y="85"/>
                    <a:pt x="315" y="88"/>
                    <a:pt x="292" y="88"/>
                  </a:cubicBezTo>
                  <a:cubicBezTo>
                    <a:pt x="279" y="89"/>
                    <a:pt x="266" y="90"/>
                    <a:pt x="254" y="90"/>
                  </a:cubicBezTo>
                  <a:cubicBezTo>
                    <a:pt x="247" y="90"/>
                    <a:pt x="241" y="90"/>
                    <a:pt x="234" y="90"/>
                  </a:cubicBezTo>
                  <a:cubicBezTo>
                    <a:pt x="228" y="90"/>
                    <a:pt x="222" y="90"/>
                    <a:pt x="215" y="89"/>
                  </a:cubicBezTo>
                  <a:cubicBezTo>
                    <a:pt x="215" y="89"/>
                    <a:pt x="216" y="89"/>
                    <a:pt x="216" y="90"/>
                  </a:cubicBezTo>
                  <a:cubicBezTo>
                    <a:pt x="218" y="86"/>
                    <a:pt x="226" y="86"/>
                    <a:pt x="230" y="85"/>
                  </a:cubicBezTo>
                  <a:cubicBezTo>
                    <a:pt x="237" y="85"/>
                    <a:pt x="244" y="84"/>
                    <a:pt x="251" y="84"/>
                  </a:cubicBezTo>
                  <a:cubicBezTo>
                    <a:pt x="268" y="82"/>
                    <a:pt x="286" y="81"/>
                    <a:pt x="303" y="80"/>
                  </a:cubicBezTo>
                  <a:cubicBezTo>
                    <a:pt x="338" y="79"/>
                    <a:pt x="373" y="78"/>
                    <a:pt x="408" y="78"/>
                  </a:cubicBezTo>
                  <a:cubicBezTo>
                    <a:pt x="409" y="78"/>
                    <a:pt x="411" y="78"/>
                    <a:pt x="413" y="78"/>
                  </a:cubicBezTo>
                  <a:cubicBezTo>
                    <a:pt x="414" y="78"/>
                    <a:pt x="414" y="77"/>
                    <a:pt x="413" y="77"/>
                  </a:cubicBezTo>
                  <a:cubicBezTo>
                    <a:pt x="379" y="75"/>
                    <a:pt x="344" y="76"/>
                    <a:pt x="310" y="77"/>
                  </a:cubicBezTo>
                  <a:cubicBezTo>
                    <a:pt x="276" y="78"/>
                    <a:pt x="242" y="79"/>
                    <a:pt x="208" y="80"/>
                  </a:cubicBezTo>
                  <a:cubicBezTo>
                    <a:pt x="202" y="80"/>
                    <a:pt x="196" y="80"/>
                    <a:pt x="190" y="80"/>
                  </a:cubicBezTo>
                  <a:cubicBezTo>
                    <a:pt x="188" y="79"/>
                    <a:pt x="184" y="79"/>
                    <a:pt x="182" y="79"/>
                  </a:cubicBezTo>
                  <a:cubicBezTo>
                    <a:pt x="180" y="78"/>
                    <a:pt x="179" y="78"/>
                    <a:pt x="178" y="77"/>
                  </a:cubicBezTo>
                  <a:cubicBezTo>
                    <a:pt x="177" y="77"/>
                    <a:pt x="177" y="77"/>
                    <a:pt x="178" y="76"/>
                  </a:cubicBezTo>
                  <a:cubicBezTo>
                    <a:pt x="181" y="74"/>
                    <a:pt x="187" y="74"/>
                    <a:pt x="190" y="74"/>
                  </a:cubicBezTo>
                  <a:cubicBezTo>
                    <a:pt x="195" y="74"/>
                    <a:pt x="199" y="74"/>
                    <a:pt x="202" y="74"/>
                  </a:cubicBezTo>
                  <a:cubicBezTo>
                    <a:pt x="210" y="73"/>
                    <a:pt x="218" y="73"/>
                    <a:pt x="226" y="72"/>
                  </a:cubicBezTo>
                  <a:cubicBezTo>
                    <a:pt x="234" y="72"/>
                    <a:pt x="243" y="72"/>
                    <a:pt x="252" y="71"/>
                  </a:cubicBezTo>
                  <a:cubicBezTo>
                    <a:pt x="269" y="71"/>
                    <a:pt x="287" y="70"/>
                    <a:pt x="304" y="69"/>
                  </a:cubicBezTo>
                  <a:cubicBezTo>
                    <a:pt x="328" y="67"/>
                    <a:pt x="351" y="67"/>
                    <a:pt x="375" y="66"/>
                  </a:cubicBezTo>
                  <a:cubicBezTo>
                    <a:pt x="386" y="65"/>
                    <a:pt x="397" y="64"/>
                    <a:pt x="408" y="64"/>
                  </a:cubicBezTo>
                  <a:cubicBezTo>
                    <a:pt x="418" y="63"/>
                    <a:pt x="429" y="63"/>
                    <a:pt x="440" y="65"/>
                  </a:cubicBezTo>
                  <a:cubicBezTo>
                    <a:pt x="440" y="64"/>
                    <a:pt x="440" y="64"/>
                    <a:pt x="440" y="64"/>
                  </a:cubicBezTo>
                  <a:cubicBezTo>
                    <a:pt x="425" y="67"/>
                    <a:pt x="408" y="66"/>
                    <a:pt x="392" y="67"/>
                  </a:cubicBezTo>
                  <a:cubicBezTo>
                    <a:pt x="375" y="67"/>
                    <a:pt x="358" y="67"/>
                    <a:pt x="340" y="68"/>
                  </a:cubicBezTo>
                  <a:cubicBezTo>
                    <a:pt x="305" y="69"/>
                    <a:pt x="271" y="70"/>
                    <a:pt x="236" y="71"/>
                  </a:cubicBezTo>
                  <a:cubicBezTo>
                    <a:pt x="216" y="72"/>
                    <a:pt x="197" y="73"/>
                    <a:pt x="178" y="74"/>
                  </a:cubicBezTo>
                  <a:cubicBezTo>
                    <a:pt x="169" y="74"/>
                    <a:pt x="160" y="75"/>
                    <a:pt x="150" y="75"/>
                  </a:cubicBezTo>
                  <a:cubicBezTo>
                    <a:pt x="145" y="76"/>
                    <a:pt x="141" y="76"/>
                    <a:pt x="136" y="76"/>
                  </a:cubicBezTo>
                  <a:cubicBezTo>
                    <a:pt x="133" y="76"/>
                    <a:pt x="129" y="76"/>
                    <a:pt x="126" y="75"/>
                  </a:cubicBezTo>
                  <a:cubicBezTo>
                    <a:pt x="126" y="75"/>
                    <a:pt x="126" y="76"/>
                    <a:pt x="126" y="76"/>
                  </a:cubicBezTo>
                  <a:cubicBezTo>
                    <a:pt x="129" y="75"/>
                    <a:pt x="133" y="74"/>
                    <a:pt x="136" y="74"/>
                  </a:cubicBezTo>
                  <a:cubicBezTo>
                    <a:pt x="140" y="73"/>
                    <a:pt x="144" y="73"/>
                    <a:pt x="148" y="73"/>
                  </a:cubicBezTo>
                  <a:cubicBezTo>
                    <a:pt x="157" y="72"/>
                    <a:pt x="166" y="71"/>
                    <a:pt x="175" y="70"/>
                  </a:cubicBezTo>
                  <a:cubicBezTo>
                    <a:pt x="192" y="68"/>
                    <a:pt x="210" y="67"/>
                    <a:pt x="227" y="66"/>
                  </a:cubicBezTo>
                  <a:cubicBezTo>
                    <a:pt x="262" y="63"/>
                    <a:pt x="296" y="60"/>
                    <a:pt x="331" y="58"/>
                  </a:cubicBezTo>
                  <a:cubicBezTo>
                    <a:pt x="380" y="55"/>
                    <a:pt x="430" y="54"/>
                    <a:pt x="479" y="54"/>
                  </a:cubicBezTo>
                  <a:cubicBezTo>
                    <a:pt x="479" y="54"/>
                    <a:pt x="479" y="54"/>
                    <a:pt x="479" y="53"/>
                  </a:cubicBezTo>
                  <a:cubicBezTo>
                    <a:pt x="463" y="55"/>
                    <a:pt x="447" y="52"/>
                    <a:pt x="431" y="52"/>
                  </a:cubicBezTo>
                  <a:cubicBezTo>
                    <a:pt x="414" y="52"/>
                    <a:pt x="396" y="52"/>
                    <a:pt x="378" y="51"/>
                  </a:cubicBezTo>
                  <a:cubicBezTo>
                    <a:pt x="344" y="51"/>
                    <a:pt x="309" y="51"/>
                    <a:pt x="274" y="51"/>
                  </a:cubicBezTo>
                  <a:cubicBezTo>
                    <a:pt x="247" y="52"/>
                    <a:pt x="221" y="53"/>
                    <a:pt x="195" y="54"/>
                  </a:cubicBezTo>
                  <a:cubicBezTo>
                    <a:pt x="182" y="55"/>
                    <a:pt x="169" y="56"/>
                    <a:pt x="155" y="56"/>
                  </a:cubicBezTo>
                  <a:cubicBezTo>
                    <a:pt x="149" y="57"/>
                    <a:pt x="143" y="57"/>
                    <a:pt x="136" y="58"/>
                  </a:cubicBezTo>
                  <a:cubicBezTo>
                    <a:pt x="129" y="58"/>
                    <a:pt x="122" y="59"/>
                    <a:pt x="116" y="58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30" y="54"/>
                    <a:pt x="146" y="54"/>
                    <a:pt x="161" y="52"/>
                  </a:cubicBezTo>
                  <a:cubicBezTo>
                    <a:pt x="178" y="50"/>
                    <a:pt x="196" y="49"/>
                    <a:pt x="213" y="47"/>
                  </a:cubicBezTo>
                  <a:cubicBezTo>
                    <a:pt x="247" y="45"/>
                    <a:pt x="282" y="44"/>
                    <a:pt x="317" y="43"/>
                  </a:cubicBezTo>
                  <a:cubicBezTo>
                    <a:pt x="342" y="42"/>
                    <a:pt x="368" y="41"/>
                    <a:pt x="393" y="40"/>
                  </a:cubicBezTo>
                  <a:cubicBezTo>
                    <a:pt x="405" y="40"/>
                    <a:pt x="417" y="40"/>
                    <a:pt x="429" y="40"/>
                  </a:cubicBezTo>
                  <a:cubicBezTo>
                    <a:pt x="441" y="39"/>
                    <a:pt x="452" y="39"/>
                    <a:pt x="464" y="41"/>
                  </a:cubicBezTo>
                  <a:cubicBezTo>
                    <a:pt x="464" y="40"/>
                    <a:pt x="464" y="40"/>
                    <a:pt x="464" y="40"/>
                  </a:cubicBezTo>
                  <a:cubicBezTo>
                    <a:pt x="456" y="41"/>
                    <a:pt x="447" y="40"/>
                    <a:pt x="438" y="40"/>
                  </a:cubicBezTo>
                  <a:cubicBezTo>
                    <a:pt x="430" y="40"/>
                    <a:pt x="421" y="40"/>
                    <a:pt x="413" y="40"/>
                  </a:cubicBezTo>
                  <a:cubicBezTo>
                    <a:pt x="395" y="40"/>
                    <a:pt x="378" y="40"/>
                    <a:pt x="360" y="39"/>
                  </a:cubicBezTo>
                  <a:cubicBezTo>
                    <a:pt x="326" y="39"/>
                    <a:pt x="290" y="38"/>
                    <a:pt x="255" y="38"/>
                  </a:cubicBezTo>
                  <a:cubicBezTo>
                    <a:pt x="186" y="38"/>
                    <a:pt x="116" y="39"/>
                    <a:pt x="46" y="43"/>
                  </a:cubicBezTo>
                  <a:cubicBezTo>
                    <a:pt x="46" y="43"/>
                    <a:pt x="46" y="43"/>
                    <a:pt x="45" y="43"/>
                  </a:cubicBezTo>
                  <a:cubicBezTo>
                    <a:pt x="45" y="44"/>
                    <a:pt x="45" y="44"/>
                    <a:pt x="45" y="45"/>
                  </a:cubicBezTo>
                  <a:cubicBezTo>
                    <a:pt x="62" y="42"/>
                    <a:pt x="79" y="41"/>
                    <a:pt x="96" y="39"/>
                  </a:cubicBezTo>
                  <a:cubicBezTo>
                    <a:pt x="113" y="38"/>
                    <a:pt x="130" y="37"/>
                    <a:pt x="147" y="36"/>
                  </a:cubicBezTo>
                  <a:cubicBezTo>
                    <a:pt x="182" y="34"/>
                    <a:pt x="216" y="33"/>
                    <a:pt x="251" y="32"/>
                  </a:cubicBezTo>
                  <a:cubicBezTo>
                    <a:pt x="284" y="31"/>
                    <a:pt x="316" y="30"/>
                    <a:pt x="349" y="29"/>
                  </a:cubicBezTo>
                  <a:cubicBezTo>
                    <a:pt x="365" y="28"/>
                    <a:pt x="382" y="28"/>
                    <a:pt x="398" y="27"/>
                  </a:cubicBezTo>
                  <a:cubicBezTo>
                    <a:pt x="406" y="26"/>
                    <a:pt x="415" y="26"/>
                    <a:pt x="423" y="25"/>
                  </a:cubicBezTo>
                  <a:cubicBezTo>
                    <a:pt x="431" y="25"/>
                    <a:pt x="439" y="24"/>
                    <a:pt x="447" y="24"/>
                  </a:cubicBezTo>
                  <a:cubicBezTo>
                    <a:pt x="447" y="24"/>
                    <a:pt x="447" y="24"/>
                    <a:pt x="447" y="23"/>
                  </a:cubicBezTo>
                  <a:cubicBezTo>
                    <a:pt x="431" y="26"/>
                    <a:pt x="414" y="26"/>
                    <a:pt x="397" y="27"/>
                  </a:cubicBezTo>
                  <a:cubicBezTo>
                    <a:pt x="380" y="28"/>
                    <a:pt x="363" y="28"/>
                    <a:pt x="345" y="29"/>
                  </a:cubicBezTo>
                  <a:cubicBezTo>
                    <a:pt x="310" y="30"/>
                    <a:pt x="276" y="31"/>
                    <a:pt x="241" y="31"/>
                  </a:cubicBezTo>
                  <a:cubicBezTo>
                    <a:pt x="206" y="31"/>
                    <a:pt x="172" y="32"/>
                    <a:pt x="138" y="32"/>
                  </a:cubicBezTo>
                  <a:cubicBezTo>
                    <a:pt x="121" y="32"/>
                    <a:pt x="104" y="32"/>
                    <a:pt x="87" y="32"/>
                  </a:cubicBezTo>
                  <a:cubicBezTo>
                    <a:pt x="79" y="31"/>
                    <a:pt x="70" y="31"/>
                    <a:pt x="62" y="31"/>
                  </a:cubicBezTo>
                  <a:cubicBezTo>
                    <a:pt x="59" y="31"/>
                    <a:pt x="56" y="31"/>
                    <a:pt x="54" y="31"/>
                  </a:cubicBezTo>
                  <a:cubicBezTo>
                    <a:pt x="51" y="31"/>
                    <a:pt x="47" y="30"/>
                    <a:pt x="45" y="28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8" y="27"/>
                    <a:pt x="51" y="26"/>
                    <a:pt x="54" y="26"/>
                  </a:cubicBezTo>
                  <a:cubicBezTo>
                    <a:pt x="58" y="25"/>
                    <a:pt x="62" y="25"/>
                    <a:pt x="66" y="24"/>
                  </a:cubicBezTo>
                  <a:cubicBezTo>
                    <a:pt x="75" y="23"/>
                    <a:pt x="83" y="22"/>
                    <a:pt x="92" y="21"/>
                  </a:cubicBezTo>
                  <a:cubicBezTo>
                    <a:pt x="109" y="20"/>
                    <a:pt x="127" y="19"/>
                    <a:pt x="144" y="18"/>
                  </a:cubicBezTo>
                  <a:cubicBezTo>
                    <a:pt x="179" y="17"/>
                    <a:pt x="214" y="17"/>
                    <a:pt x="249" y="16"/>
                  </a:cubicBezTo>
                  <a:cubicBezTo>
                    <a:pt x="277" y="16"/>
                    <a:pt x="305" y="17"/>
                    <a:pt x="333" y="16"/>
                  </a:cubicBezTo>
                  <a:cubicBezTo>
                    <a:pt x="347" y="16"/>
                    <a:pt x="360" y="16"/>
                    <a:pt x="375" y="15"/>
                  </a:cubicBezTo>
                  <a:cubicBezTo>
                    <a:pt x="381" y="15"/>
                    <a:pt x="388" y="14"/>
                    <a:pt x="395" y="14"/>
                  </a:cubicBezTo>
                  <a:cubicBezTo>
                    <a:pt x="401" y="14"/>
                    <a:pt x="407" y="14"/>
                    <a:pt x="413" y="13"/>
                  </a:cubicBezTo>
                  <a:cubicBezTo>
                    <a:pt x="414" y="13"/>
                    <a:pt x="414" y="12"/>
                    <a:pt x="413" y="12"/>
                  </a:cubicBezTo>
                  <a:cubicBezTo>
                    <a:pt x="398" y="9"/>
                    <a:pt x="382" y="9"/>
                    <a:pt x="367" y="10"/>
                  </a:cubicBezTo>
                  <a:cubicBezTo>
                    <a:pt x="350" y="10"/>
                    <a:pt x="334" y="10"/>
                    <a:pt x="317" y="10"/>
                  </a:cubicBezTo>
                  <a:cubicBezTo>
                    <a:pt x="282" y="11"/>
                    <a:pt x="247" y="12"/>
                    <a:pt x="213" y="13"/>
                  </a:cubicBezTo>
                  <a:cubicBezTo>
                    <a:pt x="181" y="14"/>
                    <a:pt x="150" y="15"/>
                    <a:pt x="119" y="17"/>
                  </a:cubicBezTo>
                  <a:cubicBezTo>
                    <a:pt x="103" y="18"/>
                    <a:pt x="88" y="19"/>
                    <a:pt x="73" y="21"/>
                  </a:cubicBezTo>
                  <a:cubicBezTo>
                    <a:pt x="65" y="22"/>
                    <a:pt x="57" y="23"/>
                    <a:pt x="50" y="23"/>
                  </a:cubicBezTo>
                  <a:cubicBezTo>
                    <a:pt x="43" y="24"/>
                    <a:pt x="36" y="26"/>
                    <a:pt x="30" y="24"/>
                  </a:cubicBezTo>
                  <a:cubicBezTo>
                    <a:pt x="29" y="24"/>
                    <a:pt x="28" y="25"/>
                    <a:pt x="29" y="25"/>
                  </a:cubicBezTo>
                  <a:cubicBezTo>
                    <a:pt x="36" y="27"/>
                    <a:pt x="43" y="25"/>
                    <a:pt x="50" y="25"/>
                  </a:cubicBezTo>
                  <a:cubicBezTo>
                    <a:pt x="59" y="24"/>
                    <a:pt x="67" y="23"/>
                    <a:pt x="75" y="22"/>
                  </a:cubicBezTo>
                  <a:cubicBezTo>
                    <a:pt x="93" y="20"/>
                    <a:pt x="110" y="19"/>
                    <a:pt x="127" y="18"/>
                  </a:cubicBezTo>
                  <a:cubicBezTo>
                    <a:pt x="162" y="16"/>
                    <a:pt x="197" y="15"/>
                    <a:pt x="231" y="14"/>
                  </a:cubicBezTo>
                  <a:cubicBezTo>
                    <a:pt x="263" y="13"/>
                    <a:pt x="294" y="12"/>
                    <a:pt x="325" y="12"/>
                  </a:cubicBezTo>
                  <a:cubicBezTo>
                    <a:pt x="340" y="11"/>
                    <a:pt x="355" y="11"/>
                    <a:pt x="370" y="11"/>
                  </a:cubicBezTo>
                  <a:cubicBezTo>
                    <a:pt x="384" y="10"/>
                    <a:pt x="398" y="10"/>
                    <a:pt x="412" y="13"/>
                  </a:cubicBezTo>
                  <a:cubicBezTo>
                    <a:pt x="412" y="12"/>
                    <a:pt x="412" y="12"/>
                    <a:pt x="412" y="11"/>
                  </a:cubicBezTo>
                  <a:cubicBezTo>
                    <a:pt x="409" y="13"/>
                    <a:pt x="405" y="13"/>
                    <a:pt x="401" y="13"/>
                  </a:cubicBezTo>
                  <a:cubicBezTo>
                    <a:pt x="397" y="13"/>
                    <a:pt x="393" y="13"/>
                    <a:pt x="389" y="13"/>
                  </a:cubicBezTo>
                  <a:cubicBezTo>
                    <a:pt x="380" y="13"/>
                    <a:pt x="372" y="14"/>
                    <a:pt x="363" y="14"/>
                  </a:cubicBezTo>
                  <a:cubicBezTo>
                    <a:pt x="346" y="15"/>
                    <a:pt x="328" y="15"/>
                    <a:pt x="311" y="15"/>
                  </a:cubicBezTo>
                  <a:cubicBezTo>
                    <a:pt x="276" y="15"/>
                    <a:pt x="241" y="15"/>
                    <a:pt x="206" y="16"/>
                  </a:cubicBezTo>
                  <a:cubicBezTo>
                    <a:pt x="177" y="16"/>
                    <a:pt x="149" y="17"/>
                    <a:pt x="120" y="18"/>
                  </a:cubicBezTo>
                  <a:cubicBezTo>
                    <a:pt x="106" y="19"/>
                    <a:pt x="92" y="20"/>
                    <a:pt x="78" y="21"/>
                  </a:cubicBezTo>
                  <a:cubicBezTo>
                    <a:pt x="71" y="22"/>
                    <a:pt x="64" y="23"/>
                    <a:pt x="58" y="24"/>
                  </a:cubicBezTo>
                  <a:cubicBezTo>
                    <a:pt x="53" y="25"/>
                    <a:pt x="48" y="25"/>
                    <a:pt x="44" y="28"/>
                  </a:cubicBezTo>
                  <a:cubicBezTo>
                    <a:pt x="44" y="28"/>
                    <a:pt x="44" y="29"/>
                    <a:pt x="44" y="29"/>
                  </a:cubicBezTo>
                  <a:cubicBezTo>
                    <a:pt x="47" y="32"/>
                    <a:pt x="53" y="32"/>
                    <a:pt x="57" y="32"/>
                  </a:cubicBezTo>
                  <a:cubicBezTo>
                    <a:pt x="66" y="32"/>
                    <a:pt x="73" y="33"/>
                    <a:pt x="82" y="33"/>
                  </a:cubicBezTo>
                  <a:cubicBezTo>
                    <a:pt x="99" y="33"/>
                    <a:pt x="116" y="33"/>
                    <a:pt x="134" y="33"/>
                  </a:cubicBezTo>
                  <a:cubicBezTo>
                    <a:pt x="169" y="33"/>
                    <a:pt x="204" y="32"/>
                    <a:pt x="239" y="32"/>
                  </a:cubicBezTo>
                  <a:cubicBezTo>
                    <a:pt x="273" y="32"/>
                    <a:pt x="308" y="31"/>
                    <a:pt x="343" y="30"/>
                  </a:cubicBezTo>
                  <a:cubicBezTo>
                    <a:pt x="361" y="30"/>
                    <a:pt x="378" y="29"/>
                    <a:pt x="395" y="28"/>
                  </a:cubicBezTo>
                  <a:cubicBezTo>
                    <a:pt x="411" y="27"/>
                    <a:pt x="428" y="28"/>
                    <a:pt x="443" y="25"/>
                  </a:cubicBezTo>
                  <a:cubicBezTo>
                    <a:pt x="445" y="25"/>
                    <a:pt x="446" y="25"/>
                    <a:pt x="447" y="24"/>
                  </a:cubicBezTo>
                  <a:cubicBezTo>
                    <a:pt x="448" y="24"/>
                    <a:pt x="448" y="23"/>
                    <a:pt x="447" y="23"/>
                  </a:cubicBezTo>
                  <a:cubicBezTo>
                    <a:pt x="439" y="23"/>
                    <a:pt x="430" y="24"/>
                    <a:pt x="422" y="24"/>
                  </a:cubicBezTo>
                  <a:cubicBezTo>
                    <a:pt x="413" y="25"/>
                    <a:pt x="405" y="25"/>
                    <a:pt x="396" y="26"/>
                  </a:cubicBezTo>
                  <a:cubicBezTo>
                    <a:pt x="378" y="26"/>
                    <a:pt x="361" y="27"/>
                    <a:pt x="344" y="28"/>
                  </a:cubicBezTo>
                  <a:cubicBezTo>
                    <a:pt x="309" y="30"/>
                    <a:pt x="274" y="30"/>
                    <a:pt x="239" y="31"/>
                  </a:cubicBezTo>
                  <a:cubicBezTo>
                    <a:pt x="207" y="32"/>
                    <a:pt x="174" y="33"/>
                    <a:pt x="141" y="35"/>
                  </a:cubicBezTo>
                  <a:cubicBezTo>
                    <a:pt x="124" y="36"/>
                    <a:pt x="108" y="37"/>
                    <a:pt x="92" y="39"/>
                  </a:cubicBezTo>
                  <a:cubicBezTo>
                    <a:pt x="76" y="40"/>
                    <a:pt x="60" y="40"/>
                    <a:pt x="45" y="43"/>
                  </a:cubicBezTo>
                  <a:cubicBezTo>
                    <a:pt x="44" y="43"/>
                    <a:pt x="44" y="45"/>
                    <a:pt x="45" y="45"/>
                  </a:cubicBezTo>
                  <a:cubicBezTo>
                    <a:pt x="115" y="40"/>
                    <a:pt x="185" y="39"/>
                    <a:pt x="254" y="39"/>
                  </a:cubicBezTo>
                  <a:cubicBezTo>
                    <a:pt x="289" y="39"/>
                    <a:pt x="324" y="40"/>
                    <a:pt x="359" y="40"/>
                  </a:cubicBezTo>
                  <a:cubicBezTo>
                    <a:pt x="377" y="41"/>
                    <a:pt x="394" y="41"/>
                    <a:pt x="411" y="41"/>
                  </a:cubicBezTo>
                  <a:cubicBezTo>
                    <a:pt x="420" y="42"/>
                    <a:pt x="429" y="42"/>
                    <a:pt x="437" y="42"/>
                  </a:cubicBezTo>
                  <a:cubicBezTo>
                    <a:pt x="446" y="42"/>
                    <a:pt x="454" y="42"/>
                    <a:pt x="462" y="41"/>
                  </a:cubicBezTo>
                  <a:cubicBezTo>
                    <a:pt x="463" y="41"/>
                    <a:pt x="464" y="41"/>
                    <a:pt x="464" y="41"/>
                  </a:cubicBezTo>
                  <a:cubicBezTo>
                    <a:pt x="465" y="40"/>
                    <a:pt x="465" y="40"/>
                    <a:pt x="464" y="40"/>
                  </a:cubicBezTo>
                  <a:cubicBezTo>
                    <a:pt x="449" y="37"/>
                    <a:pt x="433" y="39"/>
                    <a:pt x="417" y="39"/>
                  </a:cubicBezTo>
                  <a:cubicBezTo>
                    <a:pt x="400" y="39"/>
                    <a:pt x="383" y="39"/>
                    <a:pt x="365" y="40"/>
                  </a:cubicBezTo>
                  <a:cubicBezTo>
                    <a:pt x="331" y="41"/>
                    <a:pt x="296" y="42"/>
                    <a:pt x="261" y="43"/>
                  </a:cubicBezTo>
                  <a:cubicBezTo>
                    <a:pt x="235" y="45"/>
                    <a:pt x="209" y="46"/>
                    <a:pt x="184" y="49"/>
                  </a:cubicBezTo>
                  <a:cubicBezTo>
                    <a:pt x="172" y="50"/>
                    <a:pt x="160" y="51"/>
                    <a:pt x="148" y="52"/>
                  </a:cubicBezTo>
                  <a:cubicBezTo>
                    <a:pt x="137" y="53"/>
                    <a:pt x="126" y="55"/>
                    <a:pt x="116" y="58"/>
                  </a:cubicBezTo>
                  <a:cubicBezTo>
                    <a:pt x="115" y="58"/>
                    <a:pt x="115" y="59"/>
                    <a:pt x="116" y="59"/>
                  </a:cubicBezTo>
                  <a:cubicBezTo>
                    <a:pt x="123" y="61"/>
                    <a:pt x="132" y="59"/>
                    <a:pt x="139" y="59"/>
                  </a:cubicBezTo>
                  <a:cubicBezTo>
                    <a:pt x="148" y="58"/>
                    <a:pt x="156" y="58"/>
                    <a:pt x="165" y="57"/>
                  </a:cubicBezTo>
                  <a:cubicBezTo>
                    <a:pt x="182" y="56"/>
                    <a:pt x="199" y="55"/>
                    <a:pt x="216" y="54"/>
                  </a:cubicBezTo>
                  <a:cubicBezTo>
                    <a:pt x="251" y="53"/>
                    <a:pt x="286" y="52"/>
                    <a:pt x="321" y="52"/>
                  </a:cubicBezTo>
                  <a:cubicBezTo>
                    <a:pt x="348" y="52"/>
                    <a:pt x="375" y="52"/>
                    <a:pt x="403" y="53"/>
                  </a:cubicBezTo>
                  <a:cubicBezTo>
                    <a:pt x="416" y="53"/>
                    <a:pt x="429" y="53"/>
                    <a:pt x="442" y="54"/>
                  </a:cubicBezTo>
                  <a:cubicBezTo>
                    <a:pt x="454" y="55"/>
                    <a:pt x="467" y="56"/>
                    <a:pt x="479" y="54"/>
                  </a:cubicBezTo>
                  <a:cubicBezTo>
                    <a:pt x="480" y="54"/>
                    <a:pt x="480" y="53"/>
                    <a:pt x="479" y="53"/>
                  </a:cubicBezTo>
                  <a:cubicBezTo>
                    <a:pt x="409" y="53"/>
                    <a:pt x="339" y="56"/>
                    <a:pt x="270" y="61"/>
                  </a:cubicBezTo>
                  <a:cubicBezTo>
                    <a:pt x="245" y="63"/>
                    <a:pt x="220" y="65"/>
                    <a:pt x="195" y="67"/>
                  </a:cubicBezTo>
                  <a:cubicBezTo>
                    <a:pt x="182" y="68"/>
                    <a:pt x="170" y="69"/>
                    <a:pt x="157" y="70"/>
                  </a:cubicBezTo>
                  <a:cubicBezTo>
                    <a:pt x="151" y="71"/>
                    <a:pt x="145" y="72"/>
                    <a:pt x="139" y="72"/>
                  </a:cubicBezTo>
                  <a:cubicBezTo>
                    <a:pt x="134" y="73"/>
                    <a:pt x="129" y="73"/>
                    <a:pt x="125" y="75"/>
                  </a:cubicBezTo>
                  <a:cubicBezTo>
                    <a:pt x="124" y="75"/>
                    <a:pt x="124" y="76"/>
                    <a:pt x="125" y="76"/>
                  </a:cubicBezTo>
                  <a:cubicBezTo>
                    <a:pt x="127" y="77"/>
                    <a:pt x="129" y="77"/>
                    <a:pt x="132" y="77"/>
                  </a:cubicBezTo>
                  <a:cubicBezTo>
                    <a:pt x="135" y="77"/>
                    <a:pt x="139" y="77"/>
                    <a:pt x="143" y="77"/>
                  </a:cubicBezTo>
                  <a:cubicBezTo>
                    <a:pt x="152" y="76"/>
                    <a:pt x="160" y="76"/>
                    <a:pt x="169" y="76"/>
                  </a:cubicBezTo>
                  <a:cubicBezTo>
                    <a:pt x="186" y="75"/>
                    <a:pt x="204" y="74"/>
                    <a:pt x="221" y="73"/>
                  </a:cubicBezTo>
                  <a:cubicBezTo>
                    <a:pt x="256" y="72"/>
                    <a:pt x="291" y="70"/>
                    <a:pt x="326" y="69"/>
                  </a:cubicBezTo>
                  <a:cubicBezTo>
                    <a:pt x="346" y="69"/>
                    <a:pt x="366" y="69"/>
                    <a:pt x="386" y="68"/>
                  </a:cubicBezTo>
                  <a:cubicBezTo>
                    <a:pt x="396" y="68"/>
                    <a:pt x="405" y="67"/>
                    <a:pt x="414" y="67"/>
                  </a:cubicBezTo>
                  <a:cubicBezTo>
                    <a:pt x="423" y="67"/>
                    <a:pt x="432" y="67"/>
                    <a:pt x="441" y="65"/>
                  </a:cubicBezTo>
                  <a:cubicBezTo>
                    <a:pt x="441" y="65"/>
                    <a:pt x="441" y="64"/>
                    <a:pt x="441" y="64"/>
                  </a:cubicBezTo>
                  <a:cubicBezTo>
                    <a:pt x="426" y="61"/>
                    <a:pt x="411" y="62"/>
                    <a:pt x="396" y="63"/>
                  </a:cubicBezTo>
                  <a:cubicBezTo>
                    <a:pt x="379" y="64"/>
                    <a:pt x="362" y="65"/>
                    <a:pt x="345" y="65"/>
                  </a:cubicBezTo>
                  <a:cubicBezTo>
                    <a:pt x="310" y="67"/>
                    <a:pt x="275" y="69"/>
                    <a:pt x="240" y="71"/>
                  </a:cubicBezTo>
                  <a:cubicBezTo>
                    <a:pt x="226" y="71"/>
                    <a:pt x="212" y="72"/>
                    <a:pt x="197" y="72"/>
                  </a:cubicBezTo>
                  <a:cubicBezTo>
                    <a:pt x="193" y="73"/>
                    <a:pt x="188" y="73"/>
                    <a:pt x="183" y="73"/>
                  </a:cubicBezTo>
                  <a:cubicBezTo>
                    <a:pt x="180" y="74"/>
                    <a:pt x="176" y="74"/>
                    <a:pt x="175" y="77"/>
                  </a:cubicBezTo>
                  <a:cubicBezTo>
                    <a:pt x="175" y="77"/>
                    <a:pt x="175" y="77"/>
                    <a:pt x="176" y="77"/>
                  </a:cubicBezTo>
                  <a:cubicBezTo>
                    <a:pt x="180" y="80"/>
                    <a:pt x="185" y="81"/>
                    <a:pt x="190" y="81"/>
                  </a:cubicBezTo>
                  <a:cubicBezTo>
                    <a:pt x="196" y="81"/>
                    <a:pt x="202" y="81"/>
                    <a:pt x="208" y="81"/>
                  </a:cubicBezTo>
                  <a:cubicBezTo>
                    <a:pt x="225" y="81"/>
                    <a:pt x="242" y="81"/>
                    <a:pt x="259" y="80"/>
                  </a:cubicBezTo>
                  <a:cubicBezTo>
                    <a:pt x="293" y="79"/>
                    <a:pt x="327" y="77"/>
                    <a:pt x="362" y="77"/>
                  </a:cubicBezTo>
                  <a:cubicBezTo>
                    <a:pt x="379" y="77"/>
                    <a:pt x="396" y="77"/>
                    <a:pt x="413" y="78"/>
                  </a:cubicBezTo>
                  <a:cubicBezTo>
                    <a:pt x="413" y="78"/>
                    <a:pt x="413" y="78"/>
                    <a:pt x="413" y="77"/>
                  </a:cubicBezTo>
                  <a:cubicBezTo>
                    <a:pt x="378" y="76"/>
                    <a:pt x="343" y="77"/>
                    <a:pt x="308" y="79"/>
                  </a:cubicBezTo>
                  <a:cubicBezTo>
                    <a:pt x="291" y="80"/>
                    <a:pt x="273" y="81"/>
                    <a:pt x="256" y="82"/>
                  </a:cubicBezTo>
                  <a:cubicBezTo>
                    <a:pt x="248" y="83"/>
                    <a:pt x="241" y="84"/>
                    <a:pt x="233" y="84"/>
                  </a:cubicBezTo>
                  <a:cubicBezTo>
                    <a:pt x="228" y="84"/>
                    <a:pt x="223" y="85"/>
                    <a:pt x="219" y="86"/>
                  </a:cubicBezTo>
                  <a:cubicBezTo>
                    <a:pt x="217" y="87"/>
                    <a:pt x="215" y="88"/>
                    <a:pt x="214" y="89"/>
                  </a:cubicBezTo>
                  <a:cubicBezTo>
                    <a:pt x="214" y="89"/>
                    <a:pt x="214" y="90"/>
                    <a:pt x="215" y="90"/>
                  </a:cubicBezTo>
                  <a:cubicBezTo>
                    <a:pt x="226" y="92"/>
                    <a:pt x="239" y="91"/>
                    <a:pt x="250" y="91"/>
                  </a:cubicBezTo>
                  <a:cubicBezTo>
                    <a:pt x="264" y="91"/>
                    <a:pt x="277" y="90"/>
                    <a:pt x="290" y="90"/>
                  </a:cubicBezTo>
                  <a:cubicBezTo>
                    <a:pt x="302" y="90"/>
                    <a:pt x="314" y="89"/>
                    <a:pt x="326" y="88"/>
                  </a:cubicBezTo>
                  <a:cubicBezTo>
                    <a:pt x="338" y="88"/>
                    <a:pt x="350" y="88"/>
                    <a:pt x="362" y="90"/>
                  </a:cubicBezTo>
                  <a:cubicBezTo>
                    <a:pt x="362" y="90"/>
                    <a:pt x="362" y="90"/>
                    <a:pt x="362" y="89"/>
                  </a:cubicBezTo>
                  <a:cubicBezTo>
                    <a:pt x="357" y="90"/>
                    <a:pt x="351" y="90"/>
                    <a:pt x="345" y="90"/>
                  </a:cubicBezTo>
                  <a:cubicBezTo>
                    <a:pt x="339" y="90"/>
                    <a:pt x="333" y="90"/>
                    <a:pt x="327" y="91"/>
                  </a:cubicBezTo>
                  <a:cubicBezTo>
                    <a:pt x="319" y="91"/>
                    <a:pt x="311" y="92"/>
                    <a:pt x="304" y="92"/>
                  </a:cubicBezTo>
                  <a:cubicBezTo>
                    <a:pt x="297" y="92"/>
                    <a:pt x="290" y="92"/>
                    <a:pt x="284" y="94"/>
                  </a:cubicBezTo>
                  <a:cubicBezTo>
                    <a:pt x="279" y="94"/>
                    <a:pt x="273" y="95"/>
                    <a:pt x="271" y="99"/>
                  </a:cubicBezTo>
                  <a:cubicBezTo>
                    <a:pt x="271" y="99"/>
                    <a:pt x="271" y="100"/>
                    <a:pt x="272" y="100"/>
                  </a:cubicBezTo>
                  <a:cubicBezTo>
                    <a:pt x="277" y="103"/>
                    <a:pt x="286" y="102"/>
                    <a:pt x="292" y="102"/>
                  </a:cubicBezTo>
                  <a:cubicBezTo>
                    <a:pt x="302" y="102"/>
                    <a:pt x="312" y="103"/>
                    <a:pt x="323" y="103"/>
                  </a:cubicBezTo>
                  <a:cubicBezTo>
                    <a:pt x="333" y="103"/>
                    <a:pt x="343" y="104"/>
                    <a:pt x="354" y="105"/>
                  </a:cubicBezTo>
                  <a:cubicBezTo>
                    <a:pt x="359" y="106"/>
                    <a:pt x="363" y="106"/>
                    <a:pt x="368" y="107"/>
                  </a:cubicBezTo>
                  <a:cubicBezTo>
                    <a:pt x="373" y="107"/>
                    <a:pt x="377" y="107"/>
                    <a:pt x="381" y="109"/>
                  </a:cubicBezTo>
                  <a:cubicBezTo>
                    <a:pt x="381" y="109"/>
                    <a:pt x="381" y="108"/>
                    <a:pt x="381" y="108"/>
                  </a:cubicBezTo>
                  <a:cubicBezTo>
                    <a:pt x="378" y="110"/>
                    <a:pt x="374" y="110"/>
                    <a:pt x="370" y="110"/>
                  </a:cubicBezTo>
                  <a:cubicBezTo>
                    <a:pt x="366" y="110"/>
                    <a:pt x="362" y="110"/>
                    <a:pt x="358" y="110"/>
                  </a:cubicBezTo>
                  <a:cubicBezTo>
                    <a:pt x="347" y="111"/>
                    <a:pt x="337" y="110"/>
                    <a:pt x="326" y="110"/>
                  </a:cubicBezTo>
                  <a:cubicBezTo>
                    <a:pt x="315" y="110"/>
                    <a:pt x="304" y="110"/>
                    <a:pt x="293" y="110"/>
                  </a:cubicBezTo>
                  <a:cubicBezTo>
                    <a:pt x="288" y="110"/>
                    <a:pt x="283" y="110"/>
                    <a:pt x="278" y="110"/>
                  </a:cubicBezTo>
                  <a:cubicBezTo>
                    <a:pt x="274" y="110"/>
                    <a:pt x="269" y="109"/>
                    <a:pt x="265" y="110"/>
                  </a:cubicBezTo>
                  <a:cubicBezTo>
                    <a:pt x="264" y="110"/>
                    <a:pt x="264" y="111"/>
                    <a:pt x="265" y="111"/>
                  </a:cubicBezTo>
                  <a:cubicBezTo>
                    <a:pt x="281" y="112"/>
                    <a:pt x="297" y="110"/>
                    <a:pt x="313" y="109"/>
                  </a:cubicBezTo>
                  <a:cubicBezTo>
                    <a:pt x="321" y="108"/>
                    <a:pt x="329" y="107"/>
                    <a:pt x="338" y="107"/>
                  </a:cubicBezTo>
                  <a:cubicBezTo>
                    <a:pt x="344" y="106"/>
                    <a:pt x="350" y="106"/>
                    <a:pt x="356" y="104"/>
                  </a:cubicBezTo>
                  <a:cubicBezTo>
                    <a:pt x="357" y="103"/>
                    <a:pt x="357" y="103"/>
                    <a:pt x="356" y="103"/>
                  </a:cubicBezTo>
                  <a:cubicBezTo>
                    <a:pt x="353" y="99"/>
                    <a:pt x="345" y="100"/>
                    <a:pt x="340" y="100"/>
                  </a:cubicBezTo>
                  <a:cubicBezTo>
                    <a:pt x="329" y="99"/>
                    <a:pt x="319" y="98"/>
                    <a:pt x="308" y="98"/>
                  </a:cubicBezTo>
                  <a:cubicBezTo>
                    <a:pt x="297" y="97"/>
                    <a:pt x="286" y="97"/>
                    <a:pt x="275" y="97"/>
                  </a:cubicBezTo>
                  <a:cubicBezTo>
                    <a:pt x="270" y="97"/>
                    <a:pt x="265" y="97"/>
                    <a:pt x="260" y="97"/>
                  </a:cubicBezTo>
                  <a:cubicBezTo>
                    <a:pt x="256" y="97"/>
                    <a:pt x="253" y="97"/>
                    <a:pt x="250" y="98"/>
                  </a:cubicBezTo>
                  <a:cubicBezTo>
                    <a:pt x="249" y="99"/>
                    <a:pt x="249" y="100"/>
                    <a:pt x="250" y="100"/>
                  </a:cubicBezTo>
                  <a:cubicBezTo>
                    <a:pt x="278" y="101"/>
                    <a:pt x="305" y="98"/>
                    <a:pt x="333" y="97"/>
                  </a:cubicBezTo>
                  <a:cubicBezTo>
                    <a:pt x="347" y="96"/>
                    <a:pt x="361" y="95"/>
                    <a:pt x="374" y="94"/>
                  </a:cubicBezTo>
                  <a:cubicBezTo>
                    <a:pt x="380" y="94"/>
                    <a:pt x="385" y="94"/>
                    <a:pt x="390" y="94"/>
                  </a:cubicBezTo>
                  <a:cubicBezTo>
                    <a:pt x="395" y="94"/>
                    <a:pt x="399" y="93"/>
                    <a:pt x="403" y="91"/>
                  </a:cubicBezTo>
                  <a:cubicBezTo>
                    <a:pt x="404" y="91"/>
                    <a:pt x="404" y="90"/>
                    <a:pt x="403" y="90"/>
                  </a:cubicBezTo>
                  <a:cubicBezTo>
                    <a:pt x="399" y="88"/>
                    <a:pt x="394" y="87"/>
                    <a:pt x="390" y="87"/>
                  </a:cubicBezTo>
                  <a:cubicBezTo>
                    <a:pt x="385" y="87"/>
                    <a:pt x="380" y="87"/>
                    <a:pt x="375" y="87"/>
                  </a:cubicBezTo>
                  <a:cubicBezTo>
                    <a:pt x="357" y="87"/>
                    <a:pt x="340" y="87"/>
                    <a:pt x="323" y="86"/>
                  </a:cubicBezTo>
                  <a:cubicBezTo>
                    <a:pt x="288" y="86"/>
                    <a:pt x="254" y="87"/>
                    <a:pt x="219" y="87"/>
                  </a:cubicBezTo>
                  <a:cubicBezTo>
                    <a:pt x="207" y="87"/>
                    <a:pt x="195" y="86"/>
                    <a:pt x="184" y="89"/>
                  </a:cubicBezTo>
                  <a:cubicBezTo>
                    <a:pt x="183" y="90"/>
                    <a:pt x="183" y="90"/>
                    <a:pt x="184" y="91"/>
                  </a:cubicBezTo>
                  <a:cubicBezTo>
                    <a:pt x="190" y="92"/>
                    <a:pt x="196" y="92"/>
                    <a:pt x="202" y="91"/>
                  </a:cubicBezTo>
                  <a:cubicBezTo>
                    <a:pt x="209" y="91"/>
                    <a:pt x="216" y="90"/>
                    <a:pt x="223" y="90"/>
                  </a:cubicBezTo>
                  <a:cubicBezTo>
                    <a:pt x="240" y="89"/>
                    <a:pt x="257" y="88"/>
                    <a:pt x="275" y="88"/>
                  </a:cubicBezTo>
                  <a:cubicBezTo>
                    <a:pt x="309" y="87"/>
                    <a:pt x="344" y="87"/>
                    <a:pt x="379" y="86"/>
                  </a:cubicBezTo>
                  <a:cubicBezTo>
                    <a:pt x="385" y="86"/>
                    <a:pt x="390" y="86"/>
                    <a:pt x="396" y="86"/>
                  </a:cubicBezTo>
                  <a:cubicBezTo>
                    <a:pt x="400" y="86"/>
                    <a:pt x="407" y="85"/>
                    <a:pt x="409" y="82"/>
                  </a:cubicBezTo>
                  <a:cubicBezTo>
                    <a:pt x="410" y="82"/>
                    <a:pt x="409" y="81"/>
                    <a:pt x="409" y="81"/>
                  </a:cubicBezTo>
                  <a:cubicBezTo>
                    <a:pt x="398" y="76"/>
                    <a:pt x="384" y="76"/>
                    <a:pt x="372" y="75"/>
                  </a:cubicBezTo>
                  <a:cubicBezTo>
                    <a:pt x="364" y="75"/>
                    <a:pt x="356" y="74"/>
                    <a:pt x="349" y="73"/>
                  </a:cubicBezTo>
                  <a:cubicBezTo>
                    <a:pt x="340" y="72"/>
                    <a:pt x="331" y="72"/>
                    <a:pt x="323" y="72"/>
                  </a:cubicBezTo>
                  <a:cubicBezTo>
                    <a:pt x="288" y="70"/>
                    <a:pt x="254" y="71"/>
                    <a:pt x="219" y="72"/>
                  </a:cubicBezTo>
                  <a:cubicBezTo>
                    <a:pt x="203" y="72"/>
                    <a:pt x="187" y="73"/>
                    <a:pt x="172" y="74"/>
                  </a:cubicBezTo>
                  <a:cubicBezTo>
                    <a:pt x="156" y="76"/>
                    <a:pt x="140" y="78"/>
                    <a:pt x="124" y="78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40" y="76"/>
                    <a:pt x="155" y="75"/>
                    <a:pt x="171" y="74"/>
                  </a:cubicBezTo>
                  <a:cubicBezTo>
                    <a:pt x="188" y="73"/>
                    <a:pt x="206" y="72"/>
                    <a:pt x="223" y="71"/>
                  </a:cubicBezTo>
                  <a:cubicBezTo>
                    <a:pt x="258" y="69"/>
                    <a:pt x="293" y="67"/>
                    <a:pt x="327" y="67"/>
                  </a:cubicBezTo>
                  <a:cubicBezTo>
                    <a:pt x="349" y="67"/>
                    <a:pt x="370" y="67"/>
                    <a:pt x="391" y="68"/>
                  </a:cubicBezTo>
                  <a:cubicBezTo>
                    <a:pt x="401" y="68"/>
                    <a:pt x="411" y="68"/>
                    <a:pt x="422" y="69"/>
                  </a:cubicBezTo>
                  <a:cubicBezTo>
                    <a:pt x="427" y="69"/>
                    <a:pt x="432" y="69"/>
                    <a:pt x="437" y="69"/>
                  </a:cubicBezTo>
                  <a:cubicBezTo>
                    <a:pt x="441" y="69"/>
                    <a:pt x="446" y="70"/>
                    <a:pt x="450" y="68"/>
                  </a:cubicBezTo>
                  <a:cubicBezTo>
                    <a:pt x="451" y="68"/>
                    <a:pt x="451" y="67"/>
                    <a:pt x="450" y="67"/>
                  </a:cubicBezTo>
                  <a:cubicBezTo>
                    <a:pt x="443" y="65"/>
                    <a:pt x="435" y="65"/>
                    <a:pt x="427" y="64"/>
                  </a:cubicBezTo>
                  <a:cubicBezTo>
                    <a:pt x="419" y="63"/>
                    <a:pt x="410" y="63"/>
                    <a:pt x="402" y="62"/>
                  </a:cubicBezTo>
                  <a:cubicBezTo>
                    <a:pt x="384" y="61"/>
                    <a:pt x="367" y="61"/>
                    <a:pt x="349" y="60"/>
                  </a:cubicBezTo>
                  <a:cubicBezTo>
                    <a:pt x="315" y="59"/>
                    <a:pt x="280" y="60"/>
                    <a:pt x="245" y="61"/>
                  </a:cubicBezTo>
                  <a:cubicBezTo>
                    <a:pt x="215" y="62"/>
                    <a:pt x="185" y="64"/>
                    <a:pt x="155" y="66"/>
                  </a:cubicBezTo>
                  <a:cubicBezTo>
                    <a:pt x="141" y="67"/>
                    <a:pt x="127" y="68"/>
                    <a:pt x="113" y="70"/>
                  </a:cubicBezTo>
                  <a:cubicBezTo>
                    <a:pt x="99" y="72"/>
                    <a:pt x="85" y="75"/>
                    <a:pt x="71" y="74"/>
                  </a:cubicBezTo>
                  <a:cubicBezTo>
                    <a:pt x="72" y="74"/>
                    <a:pt x="72" y="75"/>
                    <a:pt x="72" y="75"/>
                  </a:cubicBezTo>
                  <a:cubicBezTo>
                    <a:pt x="87" y="71"/>
                    <a:pt x="104" y="68"/>
                    <a:pt x="120" y="66"/>
                  </a:cubicBezTo>
                  <a:cubicBezTo>
                    <a:pt x="136" y="64"/>
                    <a:pt x="153" y="62"/>
                    <a:pt x="170" y="60"/>
                  </a:cubicBezTo>
                  <a:cubicBezTo>
                    <a:pt x="204" y="57"/>
                    <a:pt x="239" y="55"/>
                    <a:pt x="273" y="54"/>
                  </a:cubicBezTo>
                  <a:cubicBezTo>
                    <a:pt x="308" y="52"/>
                    <a:pt x="343" y="53"/>
                    <a:pt x="378" y="54"/>
                  </a:cubicBezTo>
                  <a:cubicBezTo>
                    <a:pt x="396" y="55"/>
                    <a:pt x="413" y="55"/>
                    <a:pt x="431" y="56"/>
                  </a:cubicBezTo>
                  <a:cubicBezTo>
                    <a:pt x="439" y="56"/>
                    <a:pt x="448" y="57"/>
                    <a:pt x="457" y="57"/>
                  </a:cubicBezTo>
                  <a:cubicBezTo>
                    <a:pt x="465" y="57"/>
                    <a:pt x="473" y="57"/>
                    <a:pt x="481" y="57"/>
                  </a:cubicBezTo>
                  <a:cubicBezTo>
                    <a:pt x="486" y="57"/>
                    <a:pt x="491" y="57"/>
                    <a:pt x="495" y="55"/>
                  </a:cubicBezTo>
                  <a:cubicBezTo>
                    <a:pt x="495" y="55"/>
                    <a:pt x="495" y="54"/>
                    <a:pt x="495" y="54"/>
                  </a:cubicBezTo>
                  <a:cubicBezTo>
                    <a:pt x="493" y="51"/>
                    <a:pt x="488" y="51"/>
                    <a:pt x="484" y="50"/>
                  </a:cubicBezTo>
                  <a:cubicBezTo>
                    <a:pt x="478" y="50"/>
                    <a:pt x="473" y="49"/>
                    <a:pt x="467" y="49"/>
                  </a:cubicBezTo>
                  <a:cubicBezTo>
                    <a:pt x="450" y="47"/>
                    <a:pt x="433" y="46"/>
                    <a:pt x="415" y="46"/>
                  </a:cubicBezTo>
                  <a:cubicBezTo>
                    <a:pt x="381" y="44"/>
                    <a:pt x="346" y="43"/>
                    <a:pt x="311" y="44"/>
                  </a:cubicBezTo>
                  <a:cubicBezTo>
                    <a:pt x="241" y="44"/>
                    <a:pt x="171" y="46"/>
                    <a:pt x="102" y="52"/>
                  </a:cubicBezTo>
                  <a:cubicBezTo>
                    <a:pt x="84" y="54"/>
                    <a:pt x="65" y="56"/>
                    <a:pt x="47" y="57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54" y="56"/>
                    <a:pt x="61" y="56"/>
                    <a:pt x="68" y="55"/>
                  </a:cubicBezTo>
                  <a:cubicBezTo>
                    <a:pt x="76" y="55"/>
                    <a:pt x="84" y="54"/>
                    <a:pt x="93" y="53"/>
                  </a:cubicBezTo>
                  <a:cubicBezTo>
                    <a:pt x="110" y="51"/>
                    <a:pt x="127" y="50"/>
                    <a:pt x="145" y="48"/>
                  </a:cubicBezTo>
                  <a:cubicBezTo>
                    <a:pt x="179" y="46"/>
                    <a:pt x="214" y="43"/>
                    <a:pt x="249" y="42"/>
                  </a:cubicBezTo>
                  <a:cubicBezTo>
                    <a:pt x="319" y="39"/>
                    <a:pt x="388" y="42"/>
                    <a:pt x="458" y="43"/>
                  </a:cubicBezTo>
                  <a:cubicBezTo>
                    <a:pt x="469" y="43"/>
                    <a:pt x="480" y="44"/>
                    <a:pt x="492" y="44"/>
                  </a:cubicBezTo>
                  <a:cubicBezTo>
                    <a:pt x="497" y="44"/>
                    <a:pt x="503" y="44"/>
                    <a:pt x="508" y="45"/>
                  </a:cubicBezTo>
                  <a:cubicBezTo>
                    <a:pt x="513" y="45"/>
                    <a:pt x="519" y="45"/>
                    <a:pt x="524" y="44"/>
                  </a:cubicBezTo>
                  <a:cubicBezTo>
                    <a:pt x="524" y="44"/>
                    <a:pt x="524" y="43"/>
                    <a:pt x="524" y="43"/>
                  </a:cubicBezTo>
                  <a:cubicBezTo>
                    <a:pt x="516" y="42"/>
                    <a:pt x="508" y="42"/>
                    <a:pt x="501" y="41"/>
                  </a:cubicBezTo>
                  <a:cubicBezTo>
                    <a:pt x="492" y="40"/>
                    <a:pt x="483" y="40"/>
                    <a:pt x="475" y="39"/>
                  </a:cubicBezTo>
                  <a:cubicBezTo>
                    <a:pt x="457" y="38"/>
                    <a:pt x="440" y="38"/>
                    <a:pt x="423" y="37"/>
                  </a:cubicBezTo>
                  <a:cubicBezTo>
                    <a:pt x="388" y="36"/>
                    <a:pt x="353" y="36"/>
                    <a:pt x="318" y="36"/>
                  </a:cubicBezTo>
                  <a:cubicBezTo>
                    <a:pt x="248" y="36"/>
                    <a:pt x="179" y="39"/>
                    <a:pt x="109" y="44"/>
                  </a:cubicBezTo>
                  <a:cubicBezTo>
                    <a:pt x="94" y="45"/>
                    <a:pt x="79" y="46"/>
                    <a:pt x="63" y="47"/>
                  </a:cubicBezTo>
                  <a:cubicBezTo>
                    <a:pt x="48" y="49"/>
                    <a:pt x="33" y="51"/>
                    <a:pt x="19" y="54"/>
                  </a:cubicBezTo>
                  <a:cubicBezTo>
                    <a:pt x="18" y="54"/>
                    <a:pt x="18" y="55"/>
                    <a:pt x="19" y="55"/>
                  </a:cubicBezTo>
                  <a:cubicBezTo>
                    <a:pt x="35" y="53"/>
                    <a:pt x="52" y="51"/>
                    <a:pt x="69" y="48"/>
                  </a:cubicBezTo>
                  <a:cubicBezTo>
                    <a:pt x="86" y="46"/>
                    <a:pt x="104" y="44"/>
                    <a:pt x="121" y="43"/>
                  </a:cubicBezTo>
                  <a:cubicBezTo>
                    <a:pt x="156" y="40"/>
                    <a:pt x="191" y="38"/>
                    <a:pt x="226" y="36"/>
                  </a:cubicBezTo>
                  <a:cubicBezTo>
                    <a:pt x="295" y="34"/>
                    <a:pt x="365" y="33"/>
                    <a:pt x="434" y="33"/>
                  </a:cubicBezTo>
                  <a:cubicBezTo>
                    <a:pt x="455" y="33"/>
                    <a:pt x="476" y="32"/>
                    <a:pt x="497" y="31"/>
                  </a:cubicBezTo>
                  <a:cubicBezTo>
                    <a:pt x="498" y="31"/>
                    <a:pt x="498" y="30"/>
                    <a:pt x="497" y="30"/>
                  </a:cubicBezTo>
                  <a:cubicBezTo>
                    <a:pt x="491" y="29"/>
                    <a:pt x="483" y="29"/>
                    <a:pt x="476" y="29"/>
                  </a:cubicBezTo>
                  <a:cubicBezTo>
                    <a:pt x="468" y="29"/>
                    <a:pt x="460" y="29"/>
                    <a:pt x="451" y="28"/>
                  </a:cubicBezTo>
                  <a:cubicBezTo>
                    <a:pt x="434" y="28"/>
                    <a:pt x="416" y="28"/>
                    <a:pt x="399" y="27"/>
                  </a:cubicBezTo>
                  <a:cubicBezTo>
                    <a:pt x="364" y="27"/>
                    <a:pt x="329" y="26"/>
                    <a:pt x="294" y="26"/>
                  </a:cubicBezTo>
                  <a:cubicBezTo>
                    <a:pt x="259" y="25"/>
                    <a:pt x="223" y="25"/>
                    <a:pt x="188" y="25"/>
                  </a:cubicBezTo>
                  <a:cubicBezTo>
                    <a:pt x="154" y="25"/>
                    <a:pt x="119" y="25"/>
                    <a:pt x="84" y="26"/>
                  </a:cubicBezTo>
                  <a:cubicBezTo>
                    <a:pt x="74" y="26"/>
                    <a:pt x="65" y="27"/>
                    <a:pt x="56" y="27"/>
                  </a:cubicBezTo>
                  <a:cubicBezTo>
                    <a:pt x="49" y="28"/>
                    <a:pt x="41" y="27"/>
                    <a:pt x="34" y="29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42" y="31"/>
                    <a:pt x="50" y="30"/>
                    <a:pt x="58" y="29"/>
                  </a:cubicBezTo>
                  <a:cubicBezTo>
                    <a:pt x="67" y="28"/>
                    <a:pt x="76" y="27"/>
                    <a:pt x="85" y="26"/>
                  </a:cubicBezTo>
                  <a:cubicBezTo>
                    <a:pt x="102" y="25"/>
                    <a:pt x="119" y="24"/>
                    <a:pt x="136" y="23"/>
                  </a:cubicBezTo>
                  <a:cubicBezTo>
                    <a:pt x="171" y="21"/>
                    <a:pt x="206" y="20"/>
                    <a:pt x="241" y="19"/>
                  </a:cubicBezTo>
                  <a:cubicBezTo>
                    <a:pt x="311" y="17"/>
                    <a:pt x="381" y="18"/>
                    <a:pt x="451" y="18"/>
                  </a:cubicBezTo>
                  <a:cubicBezTo>
                    <a:pt x="464" y="18"/>
                    <a:pt x="477" y="18"/>
                    <a:pt x="490" y="19"/>
                  </a:cubicBezTo>
                  <a:cubicBezTo>
                    <a:pt x="496" y="19"/>
                    <a:pt x="503" y="19"/>
                    <a:pt x="509" y="19"/>
                  </a:cubicBezTo>
                  <a:cubicBezTo>
                    <a:pt x="516" y="19"/>
                    <a:pt x="522" y="18"/>
                    <a:pt x="528" y="19"/>
                  </a:cubicBezTo>
                  <a:cubicBezTo>
                    <a:pt x="528" y="19"/>
                    <a:pt x="528" y="18"/>
                    <a:pt x="529" y="18"/>
                  </a:cubicBezTo>
                  <a:cubicBezTo>
                    <a:pt x="520" y="19"/>
                    <a:pt x="512" y="18"/>
                    <a:pt x="504" y="18"/>
                  </a:cubicBezTo>
                  <a:cubicBezTo>
                    <a:pt x="496" y="18"/>
                    <a:pt x="487" y="18"/>
                    <a:pt x="478" y="18"/>
                  </a:cubicBezTo>
                  <a:cubicBezTo>
                    <a:pt x="461" y="18"/>
                    <a:pt x="444" y="18"/>
                    <a:pt x="426" y="18"/>
                  </a:cubicBezTo>
                  <a:cubicBezTo>
                    <a:pt x="391" y="19"/>
                    <a:pt x="356" y="19"/>
                    <a:pt x="321" y="19"/>
                  </a:cubicBezTo>
                  <a:cubicBezTo>
                    <a:pt x="251" y="20"/>
                    <a:pt x="181" y="20"/>
                    <a:pt x="111" y="21"/>
                  </a:cubicBezTo>
                  <a:cubicBezTo>
                    <a:pt x="92" y="22"/>
                    <a:pt x="73" y="22"/>
                    <a:pt x="54" y="23"/>
                  </a:cubicBezTo>
                  <a:cubicBezTo>
                    <a:pt x="45" y="23"/>
                    <a:pt x="35" y="24"/>
                    <a:pt x="26" y="24"/>
                  </a:cubicBezTo>
                  <a:cubicBezTo>
                    <a:pt x="18" y="24"/>
                    <a:pt x="9" y="24"/>
                    <a:pt x="1" y="26"/>
                  </a:cubicBezTo>
                  <a:cubicBezTo>
                    <a:pt x="0" y="26"/>
                    <a:pt x="0" y="27"/>
                    <a:pt x="1" y="27"/>
                  </a:cubicBezTo>
                  <a:cubicBezTo>
                    <a:pt x="71" y="22"/>
                    <a:pt x="140" y="18"/>
                    <a:pt x="210" y="17"/>
                  </a:cubicBezTo>
                  <a:cubicBezTo>
                    <a:pt x="245" y="16"/>
                    <a:pt x="280" y="15"/>
                    <a:pt x="315" y="15"/>
                  </a:cubicBezTo>
                  <a:cubicBezTo>
                    <a:pt x="350" y="14"/>
                    <a:pt x="385" y="14"/>
                    <a:pt x="420" y="14"/>
                  </a:cubicBezTo>
                  <a:cubicBezTo>
                    <a:pt x="447" y="14"/>
                    <a:pt x="473" y="13"/>
                    <a:pt x="500" y="14"/>
                  </a:cubicBezTo>
                  <a:cubicBezTo>
                    <a:pt x="500" y="13"/>
                    <a:pt x="500" y="13"/>
                    <a:pt x="500" y="13"/>
                  </a:cubicBezTo>
                  <a:cubicBezTo>
                    <a:pt x="492" y="14"/>
                    <a:pt x="484" y="14"/>
                    <a:pt x="476" y="14"/>
                  </a:cubicBezTo>
                  <a:cubicBezTo>
                    <a:pt x="467" y="14"/>
                    <a:pt x="459" y="14"/>
                    <a:pt x="450" y="14"/>
                  </a:cubicBezTo>
                  <a:cubicBezTo>
                    <a:pt x="432" y="15"/>
                    <a:pt x="415" y="16"/>
                    <a:pt x="398" y="16"/>
                  </a:cubicBezTo>
                  <a:cubicBezTo>
                    <a:pt x="363" y="17"/>
                    <a:pt x="328" y="18"/>
                    <a:pt x="293" y="19"/>
                  </a:cubicBezTo>
                  <a:cubicBezTo>
                    <a:pt x="258" y="21"/>
                    <a:pt x="223" y="21"/>
                    <a:pt x="188" y="21"/>
                  </a:cubicBezTo>
                  <a:cubicBezTo>
                    <a:pt x="153" y="21"/>
                    <a:pt x="118" y="21"/>
                    <a:pt x="83" y="22"/>
                  </a:cubicBezTo>
                  <a:cubicBezTo>
                    <a:pt x="71" y="23"/>
                    <a:pt x="60" y="23"/>
                    <a:pt x="48" y="23"/>
                  </a:cubicBezTo>
                  <a:cubicBezTo>
                    <a:pt x="36" y="24"/>
                    <a:pt x="25" y="24"/>
                    <a:pt x="14" y="27"/>
                  </a:cubicBezTo>
                  <a:cubicBezTo>
                    <a:pt x="13" y="27"/>
                    <a:pt x="13" y="28"/>
                    <a:pt x="14" y="28"/>
                  </a:cubicBezTo>
                  <a:cubicBezTo>
                    <a:pt x="83" y="22"/>
                    <a:pt x="153" y="16"/>
                    <a:pt x="222" y="14"/>
                  </a:cubicBezTo>
                  <a:cubicBezTo>
                    <a:pt x="257" y="13"/>
                    <a:pt x="293" y="13"/>
                    <a:pt x="327" y="12"/>
                  </a:cubicBezTo>
                  <a:cubicBezTo>
                    <a:pt x="362" y="12"/>
                    <a:pt x="397" y="13"/>
                    <a:pt x="432" y="11"/>
                  </a:cubicBezTo>
                  <a:cubicBezTo>
                    <a:pt x="443" y="11"/>
                    <a:pt x="453" y="10"/>
                    <a:pt x="463" y="10"/>
                  </a:cubicBezTo>
                  <a:cubicBezTo>
                    <a:pt x="472" y="9"/>
                    <a:pt x="481" y="10"/>
                    <a:pt x="490" y="8"/>
                  </a:cubicBezTo>
                  <a:cubicBezTo>
                    <a:pt x="491" y="8"/>
                    <a:pt x="491" y="7"/>
                    <a:pt x="490" y="7"/>
                  </a:cubicBezTo>
                  <a:cubicBezTo>
                    <a:pt x="473" y="6"/>
                    <a:pt x="456" y="7"/>
                    <a:pt x="438" y="7"/>
                  </a:cubicBezTo>
                  <a:cubicBezTo>
                    <a:pt x="421" y="7"/>
                    <a:pt x="404" y="8"/>
                    <a:pt x="386" y="8"/>
                  </a:cubicBezTo>
                  <a:cubicBezTo>
                    <a:pt x="351" y="9"/>
                    <a:pt x="316" y="11"/>
                    <a:pt x="281" y="13"/>
                  </a:cubicBezTo>
                  <a:cubicBezTo>
                    <a:pt x="247" y="15"/>
                    <a:pt x="212" y="16"/>
                    <a:pt x="177" y="18"/>
                  </a:cubicBezTo>
                  <a:cubicBezTo>
                    <a:pt x="160" y="19"/>
                    <a:pt x="142" y="21"/>
                    <a:pt x="125" y="22"/>
                  </a:cubicBezTo>
                  <a:cubicBezTo>
                    <a:pt x="108" y="23"/>
                    <a:pt x="90" y="24"/>
                    <a:pt x="73" y="25"/>
                  </a:cubicBezTo>
                  <a:cubicBezTo>
                    <a:pt x="66" y="25"/>
                    <a:pt x="60" y="26"/>
                    <a:pt x="53" y="26"/>
                  </a:cubicBezTo>
                  <a:cubicBezTo>
                    <a:pt x="47" y="27"/>
                    <a:pt x="40" y="28"/>
                    <a:pt x="33" y="27"/>
                  </a:cubicBezTo>
                  <a:cubicBezTo>
                    <a:pt x="33" y="27"/>
                    <a:pt x="33" y="27"/>
                    <a:pt x="33" y="28"/>
                  </a:cubicBezTo>
                  <a:cubicBezTo>
                    <a:pt x="41" y="26"/>
                    <a:pt x="48" y="26"/>
                    <a:pt x="56" y="25"/>
                  </a:cubicBezTo>
                  <a:cubicBezTo>
                    <a:pt x="64" y="24"/>
                    <a:pt x="73" y="23"/>
                    <a:pt x="81" y="22"/>
                  </a:cubicBezTo>
                  <a:cubicBezTo>
                    <a:pt x="99" y="21"/>
                    <a:pt x="116" y="19"/>
                    <a:pt x="134" y="18"/>
                  </a:cubicBezTo>
                  <a:cubicBezTo>
                    <a:pt x="169" y="15"/>
                    <a:pt x="204" y="13"/>
                    <a:pt x="238" y="11"/>
                  </a:cubicBezTo>
                  <a:cubicBezTo>
                    <a:pt x="273" y="9"/>
                    <a:pt x="308" y="7"/>
                    <a:pt x="343" y="6"/>
                  </a:cubicBezTo>
                  <a:cubicBezTo>
                    <a:pt x="378" y="5"/>
                    <a:pt x="413" y="4"/>
                    <a:pt x="447" y="3"/>
                  </a:cubicBezTo>
                  <a:cubicBezTo>
                    <a:pt x="455" y="3"/>
                    <a:pt x="463" y="3"/>
                    <a:pt x="470" y="3"/>
                  </a:cubicBezTo>
                  <a:cubicBezTo>
                    <a:pt x="476" y="3"/>
                    <a:pt x="483" y="1"/>
                    <a:pt x="489" y="3"/>
                  </a:cubicBezTo>
                  <a:cubicBezTo>
                    <a:pt x="489" y="3"/>
                    <a:pt x="489" y="2"/>
                    <a:pt x="489" y="2"/>
                  </a:cubicBezTo>
                  <a:cubicBezTo>
                    <a:pt x="454" y="3"/>
                    <a:pt x="420" y="3"/>
                    <a:pt x="385" y="3"/>
                  </a:cubicBezTo>
                  <a:cubicBezTo>
                    <a:pt x="350" y="3"/>
                    <a:pt x="316" y="4"/>
                    <a:pt x="281" y="6"/>
                  </a:cubicBezTo>
                  <a:cubicBezTo>
                    <a:pt x="246" y="8"/>
                    <a:pt x="211" y="10"/>
                    <a:pt x="176" y="13"/>
                  </a:cubicBezTo>
                  <a:cubicBezTo>
                    <a:pt x="141" y="16"/>
                    <a:pt x="107" y="18"/>
                    <a:pt x="72" y="19"/>
                  </a:cubicBezTo>
                  <a:cubicBezTo>
                    <a:pt x="68" y="20"/>
                    <a:pt x="64" y="20"/>
                    <a:pt x="60" y="20"/>
                  </a:cubicBezTo>
                  <a:cubicBezTo>
                    <a:pt x="57" y="20"/>
                    <a:pt x="53" y="21"/>
                    <a:pt x="49" y="19"/>
                  </a:cubicBezTo>
                  <a:cubicBezTo>
                    <a:pt x="49" y="20"/>
                    <a:pt x="49" y="20"/>
                    <a:pt x="49" y="21"/>
                  </a:cubicBezTo>
                  <a:cubicBezTo>
                    <a:pt x="56" y="18"/>
                    <a:pt x="64" y="18"/>
                    <a:pt x="71" y="18"/>
                  </a:cubicBezTo>
                  <a:cubicBezTo>
                    <a:pt x="79" y="17"/>
                    <a:pt x="87" y="16"/>
                    <a:pt x="95" y="16"/>
                  </a:cubicBezTo>
                  <a:cubicBezTo>
                    <a:pt x="112" y="14"/>
                    <a:pt x="129" y="13"/>
                    <a:pt x="146" y="13"/>
                  </a:cubicBezTo>
                  <a:cubicBezTo>
                    <a:pt x="181" y="10"/>
                    <a:pt x="216" y="8"/>
                    <a:pt x="251" y="7"/>
                  </a:cubicBezTo>
                  <a:cubicBezTo>
                    <a:pt x="285" y="7"/>
                    <a:pt x="320" y="10"/>
                    <a:pt x="355" y="11"/>
                  </a:cubicBezTo>
                  <a:cubicBezTo>
                    <a:pt x="372" y="12"/>
                    <a:pt x="390" y="11"/>
                    <a:pt x="407" y="11"/>
                  </a:cubicBezTo>
                  <a:cubicBezTo>
                    <a:pt x="424" y="10"/>
                    <a:pt x="442" y="10"/>
                    <a:pt x="459" y="9"/>
                  </a:cubicBezTo>
                  <a:cubicBezTo>
                    <a:pt x="470" y="9"/>
                    <a:pt x="480" y="9"/>
                    <a:pt x="491" y="9"/>
                  </a:cubicBezTo>
                  <a:cubicBezTo>
                    <a:pt x="492" y="9"/>
                    <a:pt x="492" y="8"/>
                    <a:pt x="491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1" name="Freeform 735"/>
            <p:cNvSpPr/>
            <p:nvPr/>
          </p:nvSpPr>
          <p:spPr bwMode="auto">
            <a:xfrm>
              <a:off x="992" y="2657"/>
              <a:ext cx="33" cy="45"/>
            </a:xfrm>
            <a:custGeom>
              <a:avLst/>
              <a:gdLst>
                <a:gd name="T0" fmla="*/ 5 w 26"/>
                <a:gd name="T1" fmla="*/ 14 h 35"/>
                <a:gd name="T2" fmla="*/ 7 w 26"/>
                <a:gd name="T3" fmla="*/ 30 h 35"/>
                <a:gd name="T4" fmla="*/ 8 w 26"/>
                <a:gd name="T5" fmla="*/ 30 h 35"/>
                <a:gd name="T6" fmla="*/ 4 w 26"/>
                <a:gd name="T7" fmla="*/ 8 h 35"/>
                <a:gd name="T8" fmla="*/ 4 w 26"/>
                <a:gd name="T9" fmla="*/ 2 h 35"/>
                <a:gd name="T10" fmla="*/ 11 w 26"/>
                <a:gd name="T11" fmla="*/ 2 h 35"/>
                <a:gd name="T12" fmla="*/ 22 w 26"/>
                <a:gd name="T13" fmla="*/ 8 h 35"/>
                <a:gd name="T14" fmla="*/ 23 w 26"/>
                <a:gd name="T15" fmla="*/ 20 h 35"/>
                <a:gd name="T16" fmla="*/ 22 w 26"/>
                <a:gd name="T17" fmla="*/ 35 h 35"/>
                <a:gd name="T18" fmla="*/ 23 w 26"/>
                <a:gd name="T19" fmla="*/ 35 h 35"/>
                <a:gd name="T20" fmla="*/ 22 w 26"/>
                <a:gd name="T21" fmla="*/ 16 h 35"/>
                <a:gd name="T22" fmla="*/ 17 w 26"/>
                <a:gd name="T23" fmla="*/ 3 h 35"/>
                <a:gd name="T24" fmla="*/ 9 w 26"/>
                <a:gd name="T25" fmla="*/ 2 h 35"/>
                <a:gd name="T26" fmla="*/ 4 w 26"/>
                <a:gd name="T27" fmla="*/ 7 h 35"/>
                <a:gd name="T28" fmla="*/ 4 w 26"/>
                <a:gd name="T29" fmla="*/ 16 h 35"/>
                <a:gd name="T30" fmla="*/ 6 w 26"/>
                <a:gd name="T31" fmla="*/ 27 h 35"/>
                <a:gd name="T32" fmla="*/ 6 w 26"/>
                <a:gd name="T33" fmla="*/ 34 h 35"/>
                <a:gd name="T34" fmla="*/ 8 w 26"/>
                <a:gd name="T35" fmla="*/ 34 h 35"/>
                <a:gd name="T36" fmla="*/ 7 w 26"/>
                <a:gd name="T37" fmla="*/ 24 h 35"/>
                <a:gd name="T38" fmla="*/ 5 w 26"/>
                <a:gd name="T39" fmla="*/ 13 h 35"/>
                <a:gd name="T40" fmla="*/ 7 w 26"/>
                <a:gd name="T41" fmla="*/ 5 h 35"/>
                <a:gd name="T42" fmla="*/ 15 w 26"/>
                <a:gd name="T43" fmla="*/ 4 h 35"/>
                <a:gd name="T44" fmla="*/ 21 w 26"/>
                <a:gd name="T45" fmla="*/ 17 h 35"/>
                <a:gd name="T46" fmla="*/ 22 w 26"/>
                <a:gd name="T47" fmla="*/ 35 h 35"/>
                <a:gd name="T48" fmla="*/ 23 w 26"/>
                <a:gd name="T49" fmla="*/ 35 h 35"/>
                <a:gd name="T50" fmla="*/ 24 w 26"/>
                <a:gd name="T51" fmla="*/ 10 h 35"/>
                <a:gd name="T52" fmla="*/ 17 w 26"/>
                <a:gd name="T53" fmla="*/ 2 h 35"/>
                <a:gd name="T54" fmla="*/ 10 w 26"/>
                <a:gd name="T55" fmla="*/ 0 h 35"/>
                <a:gd name="T56" fmla="*/ 4 w 26"/>
                <a:gd name="T57" fmla="*/ 1 h 35"/>
                <a:gd name="T58" fmla="*/ 3 w 26"/>
                <a:gd name="T59" fmla="*/ 11 h 35"/>
                <a:gd name="T60" fmla="*/ 7 w 26"/>
                <a:gd name="T61" fmla="*/ 30 h 35"/>
                <a:gd name="T62" fmla="*/ 8 w 26"/>
                <a:gd name="T63" fmla="*/ 30 h 35"/>
                <a:gd name="T64" fmla="*/ 7 w 26"/>
                <a:gd name="T65" fmla="*/ 14 h 35"/>
                <a:gd name="T66" fmla="*/ 5 w 26"/>
                <a:gd name="T67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" h="35">
                  <a:moveTo>
                    <a:pt x="5" y="14"/>
                  </a:moveTo>
                  <a:cubicBezTo>
                    <a:pt x="7" y="20"/>
                    <a:pt x="6" y="25"/>
                    <a:pt x="7" y="30"/>
                  </a:cubicBezTo>
                  <a:cubicBezTo>
                    <a:pt x="7" y="31"/>
                    <a:pt x="8" y="31"/>
                    <a:pt x="8" y="30"/>
                  </a:cubicBezTo>
                  <a:cubicBezTo>
                    <a:pt x="8" y="23"/>
                    <a:pt x="5" y="16"/>
                    <a:pt x="4" y="8"/>
                  </a:cubicBezTo>
                  <a:cubicBezTo>
                    <a:pt x="3" y="7"/>
                    <a:pt x="3" y="4"/>
                    <a:pt x="4" y="2"/>
                  </a:cubicBezTo>
                  <a:cubicBezTo>
                    <a:pt x="6" y="1"/>
                    <a:pt x="9" y="1"/>
                    <a:pt x="11" y="2"/>
                  </a:cubicBezTo>
                  <a:cubicBezTo>
                    <a:pt x="16" y="2"/>
                    <a:pt x="20" y="4"/>
                    <a:pt x="22" y="8"/>
                  </a:cubicBezTo>
                  <a:cubicBezTo>
                    <a:pt x="23" y="12"/>
                    <a:pt x="23" y="16"/>
                    <a:pt x="23" y="20"/>
                  </a:cubicBezTo>
                  <a:cubicBezTo>
                    <a:pt x="23" y="25"/>
                    <a:pt x="22" y="30"/>
                    <a:pt x="22" y="35"/>
                  </a:cubicBezTo>
                  <a:cubicBezTo>
                    <a:pt x="22" y="35"/>
                    <a:pt x="23" y="35"/>
                    <a:pt x="23" y="35"/>
                  </a:cubicBezTo>
                  <a:cubicBezTo>
                    <a:pt x="24" y="29"/>
                    <a:pt x="23" y="23"/>
                    <a:pt x="22" y="16"/>
                  </a:cubicBezTo>
                  <a:cubicBezTo>
                    <a:pt x="22" y="12"/>
                    <a:pt x="22" y="6"/>
                    <a:pt x="17" y="3"/>
                  </a:cubicBezTo>
                  <a:cubicBezTo>
                    <a:pt x="15" y="2"/>
                    <a:pt x="11" y="2"/>
                    <a:pt x="9" y="2"/>
                  </a:cubicBezTo>
                  <a:cubicBezTo>
                    <a:pt x="6" y="3"/>
                    <a:pt x="5" y="5"/>
                    <a:pt x="4" y="7"/>
                  </a:cubicBezTo>
                  <a:cubicBezTo>
                    <a:pt x="3" y="9"/>
                    <a:pt x="4" y="13"/>
                    <a:pt x="4" y="16"/>
                  </a:cubicBezTo>
                  <a:cubicBezTo>
                    <a:pt x="5" y="20"/>
                    <a:pt x="6" y="23"/>
                    <a:pt x="6" y="27"/>
                  </a:cubicBezTo>
                  <a:cubicBezTo>
                    <a:pt x="6" y="30"/>
                    <a:pt x="6" y="32"/>
                    <a:pt x="6" y="34"/>
                  </a:cubicBezTo>
                  <a:cubicBezTo>
                    <a:pt x="6" y="35"/>
                    <a:pt x="8" y="35"/>
                    <a:pt x="8" y="34"/>
                  </a:cubicBezTo>
                  <a:cubicBezTo>
                    <a:pt x="7" y="31"/>
                    <a:pt x="8" y="27"/>
                    <a:pt x="7" y="24"/>
                  </a:cubicBezTo>
                  <a:cubicBezTo>
                    <a:pt x="7" y="20"/>
                    <a:pt x="6" y="17"/>
                    <a:pt x="5" y="13"/>
                  </a:cubicBezTo>
                  <a:cubicBezTo>
                    <a:pt x="5" y="10"/>
                    <a:pt x="4" y="7"/>
                    <a:pt x="7" y="5"/>
                  </a:cubicBezTo>
                  <a:cubicBezTo>
                    <a:pt x="9" y="3"/>
                    <a:pt x="12" y="3"/>
                    <a:pt x="15" y="4"/>
                  </a:cubicBezTo>
                  <a:cubicBezTo>
                    <a:pt x="21" y="6"/>
                    <a:pt x="21" y="13"/>
                    <a:pt x="21" y="17"/>
                  </a:cubicBezTo>
                  <a:cubicBezTo>
                    <a:pt x="21" y="23"/>
                    <a:pt x="22" y="29"/>
                    <a:pt x="22" y="35"/>
                  </a:cubicBezTo>
                  <a:cubicBezTo>
                    <a:pt x="22" y="35"/>
                    <a:pt x="23" y="35"/>
                    <a:pt x="23" y="35"/>
                  </a:cubicBezTo>
                  <a:cubicBezTo>
                    <a:pt x="23" y="26"/>
                    <a:pt x="26" y="18"/>
                    <a:pt x="24" y="10"/>
                  </a:cubicBezTo>
                  <a:cubicBezTo>
                    <a:pt x="23" y="7"/>
                    <a:pt x="21" y="3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ubicBezTo>
                    <a:pt x="8" y="0"/>
                    <a:pt x="5" y="0"/>
                    <a:pt x="4" y="1"/>
                  </a:cubicBezTo>
                  <a:cubicBezTo>
                    <a:pt x="0" y="4"/>
                    <a:pt x="2" y="9"/>
                    <a:pt x="3" y="11"/>
                  </a:cubicBezTo>
                  <a:cubicBezTo>
                    <a:pt x="5" y="18"/>
                    <a:pt x="7" y="24"/>
                    <a:pt x="7" y="30"/>
                  </a:cubicBezTo>
                  <a:cubicBezTo>
                    <a:pt x="7" y="30"/>
                    <a:pt x="8" y="30"/>
                    <a:pt x="8" y="30"/>
                  </a:cubicBezTo>
                  <a:cubicBezTo>
                    <a:pt x="8" y="25"/>
                    <a:pt x="8" y="19"/>
                    <a:pt x="7" y="14"/>
                  </a:cubicBezTo>
                  <a:cubicBezTo>
                    <a:pt x="7" y="14"/>
                    <a:pt x="5" y="14"/>
                    <a:pt x="5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2" name="Freeform 736"/>
            <p:cNvSpPr/>
            <p:nvPr/>
          </p:nvSpPr>
          <p:spPr bwMode="auto">
            <a:xfrm>
              <a:off x="1223" y="2651"/>
              <a:ext cx="31" cy="51"/>
            </a:xfrm>
            <a:custGeom>
              <a:avLst/>
              <a:gdLst>
                <a:gd name="T0" fmla="*/ 3 w 24"/>
                <a:gd name="T1" fmla="*/ 12 h 39"/>
                <a:gd name="T2" fmla="*/ 3 w 24"/>
                <a:gd name="T3" fmla="*/ 30 h 39"/>
                <a:gd name="T4" fmla="*/ 5 w 24"/>
                <a:gd name="T5" fmla="*/ 29 h 39"/>
                <a:gd name="T6" fmla="*/ 2 w 24"/>
                <a:gd name="T7" fmla="*/ 17 h 39"/>
                <a:gd name="T8" fmla="*/ 4 w 24"/>
                <a:gd name="T9" fmla="*/ 5 h 39"/>
                <a:gd name="T10" fmla="*/ 10 w 24"/>
                <a:gd name="T11" fmla="*/ 2 h 39"/>
                <a:gd name="T12" fmla="*/ 16 w 24"/>
                <a:gd name="T13" fmla="*/ 5 h 39"/>
                <a:gd name="T14" fmla="*/ 18 w 24"/>
                <a:gd name="T15" fmla="*/ 12 h 39"/>
                <a:gd name="T16" fmla="*/ 20 w 24"/>
                <a:gd name="T17" fmla="*/ 22 h 39"/>
                <a:gd name="T18" fmla="*/ 20 w 24"/>
                <a:gd name="T19" fmla="*/ 30 h 39"/>
                <a:gd name="T20" fmla="*/ 22 w 24"/>
                <a:gd name="T21" fmla="*/ 29 h 39"/>
                <a:gd name="T22" fmla="*/ 20 w 24"/>
                <a:gd name="T23" fmla="*/ 18 h 39"/>
                <a:gd name="T24" fmla="*/ 18 w 24"/>
                <a:gd name="T25" fmla="*/ 8 h 39"/>
                <a:gd name="T26" fmla="*/ 7 w 24"/>
                <a:gd name="T27" fmla="*/ 3 h 39"/>
                <a:gd name="T28" fmla="*/ 2 w 24"/>
                <a:gd name="T29" fmla="*/ 6 h 39"/>
                <a:gd name="T30" fmla="*/ 1 w 24"/>
                <a:gd name="T31" fmla="*/ 11 h 39"/>
                <a:gd name="T32" fmla="*/ 4 w 24"/>
                <a:gd name="T33" fmla="*/ 39 h 39"/>
                <a:gd name="T34" fmla="*/ 6 w 24"/>
                <a:gd name="T35" fmla="*/ 39 h 39"/>
                <a:gd name="T36" fmla="*/ 4 w 24"/>
                <a:gd name="T37" fmla="*/ 28 h 39"/>
                <a:gd name="T38" fmla="*/ 4 w 24"/>
                <a:gd name="T39" fmla="*/ 14 h 39"/>
                <a:gd name="T40" fmla="*/ 12 w 24"/>
                <a:gd name="T41" fmla="*/ 7 h 39"/>
                <a:gd name="T42" fmla="*/ 21 w 24"/>
                <a:gd name="T43" fmla="*/ 20 h 39"/>
                <a:gd name="T44" fmla="*/ 21 w 24"/>
                <a:gd name="T45" fmla="*/ 28 h 39"/>
                <a:gd name="T46" fmla="*/ 19 w 24"/>
                <a:gd name="T47" fmla="*/ 35 h 39"/>
                <a:gd name="T48" fmla="*/ 21 w 24"/>
                <a:gd name="T49" fmla="*/ 36 h 39"/>
                <a:gd name="T50" fmla="*/ 22 w 24"/>
                <a:gd name="T51" fmla="*/ 20 h 39"/>
                <a:gd name="T52" fmla="*/ 16 w 24"/>
                <a:gd name="T53" fmla="*/ 7 h 39"/>
                <a:gd name="T54" fmla="*/ 4 w 24"/>
                <a:gd name="T55" fmla="*/ 9 h 39"/>
                <a:gd name="T56" fmla="*/ 2 w 24"/>
                <a:gd name="T57" fmla="*/ 21 h 39"/>
                <a:gd name="T58" fmla="*/ 3 w 24"/>
                <a:gd name="T59" fmla="*/ 30 h 39"/>
                <a:gd name="T60" fmla="*/ 4 w 24"/>
                <a:gd name="T61" fmla="*/ 39 h 39"/>
                <a:gd name="T62" fmla="*/ 6 w 24"/>
                <a:gd name="T63" fmla="*/ 39 h 39"/>
                <a:gd name="T64" fmla="*/ 3 w 24"/>
                <a:gd name="T65" fmla="*/ 16 h 39"/>
                <a:gd name="T66" fmla="*/ 3 w 24"/>
                <a:gd name="T67" fmla="*/ 8 h 39"/>
                <a:gd name="T68" fmla="*/ 7 w 24"/>
                <a:gd name="T69" fmla="*/ 5 h 39"/>
                <a:gd name="T70" fmla="*/ 14 w 24"/>
                <a:gd name="T71" fmla="*/ 6 h 39"/>
                <a:gd name="T72" fmla="*/ 18 w 24"/>
                <a:gd name="T73" fmla="*/ 9 h 39"/>
                <a:gd name="T74" fmla="*/ 18 w 24"/>
                <a:gd name="T75" fmla="*/ 21 h 39"/>
                <a:gd name="T76" fmla="*/ 20 w 24"/>
                <a:gd name="T77" fmla="*/ 30 h 39"/>
                <a:gd name="T78" fmla="*/ 22 w 24"/>
                <a:gd name="T79" fmla="*/ 30 h 39"/>
                <a:gd name="T80" fmla="*/ 19 w 24"/>
                <a:gd name="T81" fmla="*/ 10 h 39"/>
                <a:gd name="T82" fmla="*/ 12 w 24"/>
                <a:gd name="T83" fmla="*/ 1 h 39"/>
                <a:gd name="T84" fmla="*/ 1 w 24"/>
                <a:gd name="T85" fmla="*/ 6 h 39"/>
                <a:gd name="T86" fmla="*/ 1 w 24"/>
                <a:gd name="T87" fmla="*/ 19 h 39"/>
                <a:gd name="T88" fmla="*/ 3 w 24"/>
                <a:gd name="T89" fmla="*/ 30 h 39"/>
                <a:gd name="T90" fmla="*/ 5 w 24"/>
                <a:gd name="T91" fmla="*/ 30 h 39"/>
                <a:gd name="T92" fmla="*/ 4 w 24"/>
                <a:gd name="T93" fmla="*/ 12 h 39"/>
                <a:gd name="T94" fmla="*/ 3 w 24"/>
                <a:gd name="T95" fmla="*/ 1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" h="39">
                  <a:moveTo>
                    <a:pt x="3" y="12"/>
                  </a:moveTo>
                  <a:cubicBezTo>
                    <a:pt x="4" y="18"/>
                    <a:pt x="3" y="24"/>
                    <a:pt x="3" y="30"/>
                  </a:cubicBezTo>
                  <a:cubicBezTo>
                    <a:pt x="4" y="30"/>
                    <a:pt x="4" y="29"/>
                    <a:pt x="5" y="29"/>
                  </a:cubicBezTo>
                  <a:cubicBezTo>
                    <a:pt x="4" y="25"/>
                    <a:pt x="3" y="21"/>
                    <a:pt x="2" y="17"/>
                  </a:cubicBezTo>
                  <a:cubicBezTo>
                    <a:pt x="1" y="13"/>
                    <a:pt x="1" y="8"/>
                    <a:pt x="4" y="5"/>
                  </a:cubicBezTo>
                  <a:cubicBezTo>
                    <a:pt x="5" y="3"/>
                    <a:pt x="8" y="2"/>
                    <a:pt x="10" y="2"/>
                  </a:cubicBezTo>
                  <a:cubicBezTo>
                    <a:pt x="13" y="1"/>
                    <a:pt x="15" y="2"/>
                    <a:pt x="16" y="5"/>
                  </a:cubicBezTo>
                  <a:cubicBezTo>
                    <a:pt x="17" y="7"/>
                    <a:pt x="18" y="10"/>
                    <a:pt x="18" y="12"/>
                  </a:cubicBezTo>
                  <a:cubicBezTo>
                    <a:pt x="18" y="15"/>
                    <a:pt x="19" y="18"/>
                    <a:pt x="20" y="22"/>
                  </a:cubicBezTo>
                  <a:cubicBezTo>
                    <a:pt x="20" y="25"/>
                    <a:pt x="20" y="27"/>
                    <a:pt x="20" y="30"/>
                  </a:cubicBezTo>
                  <a:cubicBezTo>
                    <a:pt x="21" y="30"/>
                    <a:pt x="21" y="30"/>
                    <a:pt x="22" y="29"/>
                  </a:cubicBezTo>
                  <a:cubicBezTo>
                    <a:pt x="19" y="26"/>
                    <a:pt x="19" y="22"/>
                    <a:pt x="20" y="18"/>
                  </a:cubicBezTo>
                  <a:cubicBezTo>
                    <a:pt x="20" y="15"/>
                    <a:pt x="20" y="11"/>
                    <a:pt x="18" y="8"/>
                  </a:cubicBezTo>
                  <a:cubicBezTo>
                    <a:pt x="16" y="4"/>
                    <a:pt x="12" y="3"/>
                    <a:pt x="7" y="3"/>
                  </a:cubicBezTo>
                  <a:cubicBezTo>
                    <a:pt x="5" y="4"/>
                    <a:pt x="3" y="4"/>
                    <a:pt x="2" y="6"/>
                  </a:cubicBezTo>
                  <a:cubicBezTo>
                    <a:pt x="1" y="7"/>
                    <a:pt x="1" y="9"/>
                    <a:pt x="1" y="11"/>
                  </a:cubicBezTo>
                  <a:cubicBezTo>
                    <a:pt x="2" y="20"/>
                    <a:pt x="4" y="29"/>
                    <a:pt x="4" y="39"/>
                  </a:cubicBezTo>
                  <a:cubicBezTo>
                    <a:pt x="4" y="39"/>
                    <a:pt x="6" y="39"/>
                    <a:pt x="6" y="39"/>
                  </a:cubicBezTo>
                  <a:cubicBezTo>
                    <a:pt x="6" y="35"/>
                    <a:pt x="5" y="31"/>
                    <a:pt x="4" y="28"/>
                  </a:cubicBezTo>
                  <a:cubicBezTo>
                    <a:pt x="4" y="23"/>
                    <a:pt x="3" y="19"/>
                    <a:pt x="4" y="14"/>
                  </a:cubicBezTo>
                  <a:cubicBezTo>
                    <a:pt x="5" y="10"/>
                    <a:pt x="7" y="7"/>
                    <a:pt x="12" y="7"/>
                  </a:cubicBezTo>
                  <a:cubicBezTo>
                    <a:pt x="19" y="7"/>
                    <a:pt x="20" y="15"/>
                    <a:pt x="21" y="20"/>
                  </a:cubicBezTo>
                  <a:cubicBezTo>
                    <a:pt x="21" y="22"/>
                    <a:pt x="21" y="25"/>
                    <a:pt x="21" y="28"/>
                  </a:cubicBezTo>
                  <a:cubicBezTo>
                    <a:pt x="21" y="30"/>
                    <a:pt x="21" y="33"/>
                    <a:pt x="19" y="35"/>
                  </a:cubicBezTo>
                  <a:cubicBezTo>
                    <a:pt x="19" y="36"/>
                    <a:pt x="20" y="36"/>
                    <a:pt x="21" y="36"/>
                  </a:cubicBezTo>
                  <a:cubicBezTo>
                    <a:pt x="24" y="31"/>
                    <a:pt x="23" y="25"/>
                    <a:pt x="22" y="20"/>
                  </a:cubicBezTo>
                  <a:cubicBezTo>
                    <a:pt x="21" y="16"/>
                    <a:pt x="21" y="10"/>
                    <a:pt x="16" y="7"/>
                  </a:cubicBezTo>
                  <a:cubicBezTo>
                    <a:pt x="12" y="5"/>
                    <a:pt x="7" y="6"/>
                    <a:pt x="4" y="9"/>
                  </a:cubicBezTo>
                  <a:cubicBezTo>
                    <a:pt x="2" y="13"/>
                    <a:pt x="2" y="17"/>
                    <a:pt x="2" y="21"/>
                  </a:cubicBezTo>
                  <a:cubicBezTo>
                    <a:pt x="2" y="24"/>
                    <a:pt x="3" y="27"/>
                    <a:pt x="3" y="30"/>
                  </a:cubicBezTo>
                  <a:cubicBezTo>
                    <a:pt x="4" y="33"/>
                    <a:pt x="4" y="36"/>
                    <a:pt x="4" y="39"/>
                  </a:cubicBezTo>
                  <a:cubicBezTo>
                    <a:pt x="5" y="39"/>
                    <a:pt x="5" y="39"/>
                    <a:pt x="6" y="39"/>
                  </a:cubicBezTo>
                  <a:cubicBezTo>
                    <a:pt x="6" y="31"/>
                    <a:pt x="4" y="23"/>
                    <a:pt x="3" y="16"/>
                  </a:cubicBezTo>
                  <a:cubicBezTo>
                    <a:pt x="3" y="13"/>
                    <a:pt x="2" y="11"/>
                    <a:pt x="3" y="8"/>
                  </a:cubicBezTo>
                  <a:cubicBezTo>
                    <a:pt x="3" y="6"/>
                    <a:pt x="4" y="5"/>
                    <a:pt x="7" y="5"/>
                  </a:cubicBezTo>
                  <a:cubicBezTo>
                    <a:pt x="9" y="5"/>
                    <a:pt x="12" y="5"/>
                    <a:pt x="14" y="6"/>
                  </a:cubicBezTo>
                  <a:cubicBezTo>
                    <a:pt x="16" y="6"/>
                    <a:pt x="17" y="8"/>
                    <a:pt x="18" y="9"/>
                  </a:cubicBezTo>
                  <a:cubicBezTo>
                    <a:pt x="19" y="13"/>
                    <a:pt x="18" y="17"/>
                    <a:pt x="18" y="21"/>
                  </a:cubicBezTo>
                  <a:cubicBezTo>
                    <a:pt x="18" y="24"/>
                    <a:pt x="18" y="27"/>
                    <a:pt x="20" y="30"/>
                  </a:cubicBezTo>
                  <a:cubicBezTo>
                    <a:pt x="21" y="30"/>
                    <a:pt x="22" y="30"/>
                    <a:pt x="22" y="30"/>
                  </a:cubicBezTo>
                  <a:cubicBezTo>
                    <a:pt x="22" y="23"/>
                    <a:pt x="20" y="17"/>
                    <a:pt x="19" y="10"/>
                  </a:cubicBezTo>
                  <a:cubicBezTo>
                    <a:pt x="18" y="6"/>
                    <a:pt x="18" y="1"/>
                    <a:pt x="12" y="1"/>
                  </a:cubicBezTo>
                  <a:cubicBezTo>
                    <a:pt x="8" y="0"/>
                    <a:pt x="3" y="3"/>
                    <a:pt x="1" y="6"/>
                  </a:cubicBezTo>
                  <a:cubicBezTo>
                    <a:pt x="0" y="10"/>
                    <a:pt x="0" y="15"/>
                    <a:pt x="1" y="19"/>
                  </a:cubicBezTo>
                  <a:cubicBezTo>
                    <a:pt x="2" y="22"/>
                    <a:pt x="3" y="26"/>
                    <a:pt x="3" y="30"/>
                  </a:cubicBezTo>
                  <a:cubicBezTo>
                    <a:pt x="3" y="30"/>
                    <a:pt x="5" y="30"/>
                    <a:pt x="5" y="30"/>
                  </a:cubicBezTo>
                  <a:cubicBezTo>
                    <a:pt x="4" y="24"/>
                    <a:pt x="5" y="18"/>
                    <a:pt x="4" y="12"/>
                  </a:cubicBezTo>
                  <a:cubicBezTo>
                    <a:pt x="4" y="11"/>
                    <a:pt x="3" y="11"/>
                    <a:pt x="3" y="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3" name="Freeform 737"/>
            <p:cNvSpPr/>
            <p:nvPr/>
          </p:nvSpPr>
          <p:spPr bwMode="auto">
            <a:xfrm>
              <a:off x="1224" y="2609"/>
              <a:ext cx="28" cy="20"/>
            </a:xfrm>
            <a:custGeom>
              <a:avLst/>
              <a:gdLst>
                <a:gd name="T0" fmla="*/ 1 w 21"/>
                <a:gd name="T1" fmla="*/ 11 h 16"/>
                <a:gd name="T2" fmla="*/ 3 w 21"/>
                <a:gd name="T3" fmla="*/ 15 h 16"/>
                <a:gd name="T4" fmla="*/ 9 w 21"/>
                <a:gd name="T5" fmla="*/ 15 h 16"/>
                <a:gd name="T6" fmla="*/ 16 w 21"/>
                <a:gd name="T7" fmla="*/ 14 h 16"/>
                <a:gd name="T8" fmla="*/ 20 w 21"/>
                <a:gd name="T9" fmla="*/ 12 h 16"/>
                <a:gd name="T10" fmla="*/ 19 w 21"/>
                <a:gd name="T11" fmla="*/ 6 h 16"/>
                <a:gd name="T12" fmla="*/ 14 w 21"/>
                <a:gd name="T13" fmla="*/ 2 h 16"/>
                <a:gd name="T14" fmla="*/ 1 w 21"/>
                <a:gd name="T15" fmla="*/ 4 h 16"/>
                <a:gd name="T16" fmla="*/ 0 w 21"/>
                <a:gd name="T17" fmla="*/ 4 h 16"/>
                <a:gd name="T18" fmla="*/ 4 w 21"/>
                <a:gd name="T19" fmla="*/ 12 h 16"/>
                <a:gd name="T20" fmla="*/ 5 w 21"/>
                <a:gd name="T21" fmla="*/ 10 h 16"/>
                <a:gd name="T22" fmla="*/ 1 w 21"/>
                <a:gd name="T23" fmla="*/ 4 h 16"/>
                <a:gd name="T24" fmla="*/ 1 w 21"/>
                <a:gd name="T25" fmla="*/ 5 h 16"/>
                <a:gd name="T26" fmla="*/ 13 w 21"/>
                <a:gd name="T27" fmla="*/ 3 h 16"/>
                <a:gd name="T28" fmla="*/ 17 w 21"/>
                <a:gd name="T29" fmla="*/ 6 h 16"/>
                <a:gd name="T30" fmla="*/ 19 w 21"/>
                <a:gd name="T31" fmla="*/ 12 h 16"/>
                <a:gd name="T32" fmla="*/ 15 w 21"/>
                <a:gd name="T33" fmla="*/ 13 h 16"/>
                <a:gd name="T34" fmla="*/ 10 w 21"/>
                <a:gd name="T35" fmla="*/ 14 h 16"/>
                <a:gd name="T36" fmla="*/ 5 w 21"/>
                <a:gd name="T37" fmla="*/ 14 h 16"/>
                <a:gd name="T38" fmla="*/ 2 w 21"/>
                <a:gd name="T39" fmla="*/ 11 h 16"/>
                <a:gd name="T40" fmla="*/ 1 w 21"/>
                <a:gd name="T41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" h="16">
                  <a:moveTo>
                    <a:pt x="1" y="11"/>
                  </a:moveTo>
                  <a:cubicBezTo>
                    <a:pt x="1" y="13"/>
                    <a:pt x="1" y="15"/>
                    <a:pt x="3" y="15"/>
                  </a:cubicBezTo>
                  <a:cubicBezTo>
                    <a:pt x="5" y="16"/>
                    <a:pt x="7" y="16"/>
                    <a:pt x="9" y="15"/>
                  </a:cubicBezTo>
                  <a:cubicBezTo>
                    <a:pt x="11" y="15"/>
                    <a:pt x="14" y="14"/>
                    <a:pt x="16" y="14"/>
                  </a:cubicBezTo>
                  <a:cubicBezTo>
                    <a:pt x="17" y="14"/>
                    <a:pt x="20" y="13"/>
                    <a:pt x="20" y="12"/>
                  </a:cubicBezTo>
                  <a:cubicBezTo>
                    <a:pt x="21" y="10"/>
                    <a:pt x="20" y="8"/>
                    <a:pt x="19" y="6"/>
                  </a:cubicBezTo>
                  <a:cubicBezTo>
                    <a:pt x="18" y="5"/>
                    <a:pt x="16" y="3"/>
                    <a:pt x="14" y="2"/>
                  </a:cubicBezTo>
                  <a:cubicBezTo>
                    <a:pt x="10" y="0"/>
                    <a:pt x="4" y="2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7"/>
                    <a:pt x="2" y="9"/>
                    <a:pt x="4" y="12"/>
                  </a:cubicBezTo>
                  <a:cubicBezTo>
                    <a:pt x="5" y="12"/>
                    <a:pt x="6" y="11"/>
                    <a:pt x="5" y="10"/>
                  </a:cubicBezTo>
                  <a:cubicBezTo>
                    <a:pt x="4" y="9"/>
                    <a:pt x="2" y="7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5" y="4"/>
                    <a:pt x="9" y="2"/>
                    <a:pt x="13" y="3"/>
                  </a:cubicBezTo>
                  <a:cubicBezTo>
                    <a:pt x="15" y="3"/>
                    <a:pt x="16" y="5"/>
                    <a:pt x="17" y="6"/>
                  </a:cubicBezTo>
                  <a:cubicBezTo>
                    <a:pt x="18" y="7"/>
                    <a:pt x="19" y="10"/>
                    <a:pt x="19" y="12"/>
                  </a:cubicBezTo>
                  <a:cubicBezTo>
                    <a:pt x="19" y="13"/>
                    <a:pt x="16" y="13"/>
                    <a:pt x="15" y="13"/>
                  </a:cubicBezTo>
                  <a:cubicBezTo>
                    <a:pt x="13" y="13"/>
                    <a:pt x="12" y="13"/>
                    <a:pt x="10" y="14"/>
                  </a:cubicBezTo>
                  <a:cubicBezTo>
                    <a:pt x="8" y="14"/>
                    <a:pt x="7" y="15"/>
                    <a:pt x="5" y="14"/>
                  </a:cubicBezTo>
                  <a:cubicBezTo>
                    <a:pt x="3" y="14"/>
                    <a:pt x="2" y="13"/>
                    <a:pt x="2" y="11"/>
                  </a:cubicBezTo>
                  <a:cubicBezTo>
                    <a:pt x="2" y="10"/>
                    <a:pt x="1" y="10"/>
                    <a:pt x="1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4" name="Freeform 738"/>
            <p:cNvSpPr/>
            <p:nvPr/>
          </p:nvSpPr>
          <p:spPr bwMode="auto">
            <a:xfrm>
              <a:off x="1156" y="2569"/>
              <a:ext cx="27" cy="18"/>
            </a:xfrm>
            <a:custGeom>
              <a:avLst/>
              <a:gdLst>
                <a:gd name="T0" fmla="*/ 2 w 21"/>
                <a:gd name="T1" fmla="*/ 8 h 14"/>
                <a:gd name="T2" fmla="*/ 2 w 21"/>
                <a:gd name="T3" fmla="*/ 13 h 14"/>
                <a:gd name="T4" fmla="*/ 6 w 21"/>
                <a:gd name="T5" fmla="*/ 14 h 14"/>
                <a:gd name="T6" fmla="*/ 12 w 21"/>
                <a:gd name="T7" fmla="*/ 13 h 14"/>
                <a:gd name="T8" fmla="*/ 19 w 21"/>
                <a:gd name="T9" fmla="*/ 12 h 14"/>
                <a:gd name="T10" fmla="*/ 21 w 21"/>
                <a:gd name="T11" fmla="*/ 8 h 14"/>
                <a:gd name="T12" fmla="*/ 20 w 21"/>
                <a:gd name="T13" fmla="*/ 3 h 14"/>
                <a:gd name="T14" fmla="*/ 6 w 21"/>
                <a:gd name="T15" fmla="*/ 2 h 14"/>
                <a:gd name="T16" fmla="*/ 6 w 21"/>
                <a:gd name="T17" fmla="*/ 4 h 14"/>
                <a:gd name="T18" fmla="*/ 18 w 21"/>
                <a:gd name="T19" fmla="*/ 4 h 14"/>
                <a:gd name="T20" fmla="*/ 20 w 21"/>
                <a:gd name="T21" fmla="*/ 7 h 14"/>
                <a:gd name="T22" fmla="*/ 19 w 21"/>
                <a:gd name="T23" fmla="*/ 11 h 14"/>
                <a:gd name="T24" fmla="*/ 13 w 21"/>
                <a:gd name="T25" fmla="*/ 12 h 14"/>
                <a:gd name="T26" fmla="*/ 8 w 21"/>
                <a:gd name="T27" fmla="*/ 12 h 14"/>
                <a:gd name="T28" fmla="*/ 3 w 21"/>
                <a:gd name="T29" fmla="*/ 12 h 14"/>
                <a:gd name="T30" fmla="*/ 3 w 21"/>
                <a:gd name="T31" fmla="*/ 8 h 14"/>
                <a:gd name="T32" fmla="*/ 2 w 21"/>
                <a:gd name="T33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14">
                  <a:moveTo>
                    <a:pt x="2" y="8"/>
                  </a:moveTo>
                  <a:cubicBezTo>
                    <a:pt x="1" y="9"/>
                    <a:pt x="0" y="11"/>
                    <a:pt x="2" y="13"/>
                  </a:cubicBezTo>
                  <a:cubicBezTo>
                    <a:pt x="3" y="14"/>
                    <a:pt x="4" y="14"/>
                    <a:pt x="6" y="14"/>
                  </a:cubicBezTo>
                  <a:cubicBezTo>
                    <a:pt x="8" y="13"/>
                    <a:pt x="10" y="13"/>
                    <a:pt x="12" y="13"/>
                  </a:cubicBezTo>
                  <a:cubicBezTo>
                    <a:pt x="15" y="13"/>
                    <a:pt x="17" y="13"/>
                    <a:pt x="19" y="12"/>
                  </a:cubicBezTo>
                  <a:cubicBezTo>
                    <a:pt x="21" y="11"/>
                    <a:pt x="21" y="9"/>
                    <a:pt x="21" y="8"/>
                  </a:cubicBezTo>
                  <a:cubicBezTo>
                    <a:pt x="21" y="6"/>
                    <a:pt x="21" y="4"/>
                    <a:pt x="20" y="3"/>
                  </a:cubicBezTo>
                  <a:cubicBezTo>
                    <a:pt x="17" y="0"/>
                    <a:pt x="10" y="2"/>
                    <a:pt x="6" y="2"/>
                  </a:cubicBezTo>
                  <a:cubicBezTo>
                    <a:pt x="5" y="2"/>
                    <a:pt x="5" y="4"/>
                    <a:pt x="6" y="4"/>
                  </a:cubicBezTo>
                  <a:cubicBezTo>
                    <a:pt x="10" y="3"/>
                    <a:pt x="14" y="2"/>
                    <a:pt x="18" y="4"/>
                  </a:cubicBezTo>
                  <a:cubicBezTo>
                    <a:pt x="20" y="4"/>
                    <a:pt x="20" y="5"/>
                    <a:pt x="20" y="7"/>
                  </a:cubicBezTo>
                  <a:cubicBezTo>
                    <a:pt x="20" y="8"/>
                    <a:pt x="20" y="10"/>
                    <a:pt x="19" y="11"/>
                  </a:cubicBezTo>
                  <a:cubicBezTo>
                    <a:pt x="17" y="12"/>
                    <a:pt x="15" y="12"/>
                    <a:pt x="13" y="12"/>
                  </a:cubicBezTo>
                  <a:cubicBezTo>
                    <a:pt x="11" y="12"/>
                    <a:pt x="9" y="12"/>
                    <a:pt x="8" y="12"/>
                  </a:cubicBezTo>
                  <a:cubicBezTo>
                    <a:pt x="6" y="12"/>
                    <a:pt x="4" y="13"/>
                    <a:pt x="3" y="12"/>
                  </a:cubicBezTo>
                  <a:cubicBezTo>
                    <a:pt x="2" y="12"/>
                    <a:pt x="3" y="9"/>
                    <a:pt x="3" y="8"/>
                  </a:cubicBezTo>
                  <a:cubicBezTo>
                    <a:pt x="3" y="7"/>
                    <a:pt x="2" y="7"/>
                    <a:pt x="2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5" name="Freeform 739"/>
            <p:cNvSpPr/>
            <p:nvPr/>
          </p:nvSpPr>
          <p:spPr bwMode="auto">
            <a:xfrm>
              <a:off x="1157" y="2598"/>
              <a:ext cx="31" cy="20"/>
            </a:xfrm>
            <a:custGeom>
              <a:avLst/>
              <a:gdLst>
                <a:gd name="T0" fmla="*/ 0 w 24"/>
                <a:gd name="T1" fmla="*/ 6 h 15"/>
                <a:gd name="T2" fmla="*/ 22 w 24"/>
                <a:gd name="T3" fmla="*/ 7 h 15"/>
                <a:gd name="T4" fmla="*/ 5 w 24"/>
                <a:gd name="T5" fmla="*/ 1 h 15"/>
                <a:gd name="T6" fmla="*/ 5 w 24"/>
                <a:gd name="T7" fmla="*/ 2 h 15"/>
                <a:gd name="T8" fmla="*/ 14 w 24"/>
                <a:gd name="T9" fmla="*/ 2 h 15"/>
                <a:gd name="T10" fmla="*/ 21 w 24"/>
                <a:gd name="T11" fmla="*/ 6 h 15"/>
                <a:gd name="T12" fmla="*/ 11 w 24"/>
                <a:gd name="T13" fmla="*/ 9 h 15"/>
                <a:gd name="T14" fmla="*/ 1 w 24"/>
                <a:gd name="T15" fmla="*/ 5 h 15"/>
                <a:gd name="T16" fmla="*/ 0 w 24"/>
                <a:gd name="T17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5">
                  <a:moveTo>
                    <a:pt x="0" y="6"/>
                  </a:moveTo>
                  <a:cubicBezTo>
                    <a:pt x="5" y="9"/>
                    <a:pt x="19" y="15"/>
                    <a:pt x="22" y="7"/>
                  </a:cubicBezTo>
                  <a:cubicBezTo>
                    <a:pt x="24" y="0"/>
                    <a:pt x="9" y="1"/>
                    <a:pt x="5" y="1"/>
                  </a:cubicBezTo>
                  <a:cubicBezTo>
                    <a:pt x="4" y="1"/>
                    <a:pt x="4" y="2"/>
                    <a:pt x="5" y="2"/>
                  </a:cubicBezTo>
                  <a:cubicBezTo>
                    <a:pt x="8" y="2"/>
                    <a:pt x="11" y="2"/>
                    <a:pt x="14" y="2"/>
                  </a:cubicBezTo>
                  <a:cubicBezTo>
                    <a:pt x="17" y="3"/>
                    <a:pt x="21" y="3"/>
                    <a:pt x="21" y="6"/>
                  </a:cubicBezTo>
                  <a:cubicBezTo>
                    <a:pt x="20" y="10"/>
                    <a:pt x="15" y="10"/>
                    <a:pt x="11" y="9"/>
                  </a:cubicBezTo>
                  <a:cubicBezTo>
                    <a:pt x="8" y="8"/>
                    <a:pt x="4" y="7"/>
                    <a:pt x="1" y="5"/>
                  </a:cubicBezTo>
                  <a:cubicBezTo>
                    <a:pt x="0" y="4"/>
                    <a:pt x="0" y="5"/>
                    <a:pt x="0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6" name="Freeform 740"/>
            <p:cNvSpPr/>
            <p:nvPr/>
          </p:nvSpPr>
          <p:spPr bwMode="auto">
            <a:xfrm>
              <a:off x="1160" y="2629"/>
              <a:ext cx="28" cy="8"/>
            </a:xfrm>
            <a:custGeom>
              <a:avLst/>
              <a:gdLst>
                <a:gd name="T0" fmla="*/ 1 w 22"/>
                <a:gd name="T1" fmla="*/ 2 h 6"/>
                <a:gd name="T2" fmla="*/ 9 w 22"/>
                <a:gd name="T3" fmla="*/ 6 h 6"/>
                <a:gd name="T4" fmla="*/ 21 w 22"/>
                <a:gd name="T5" fmla="*/ 4 h 6"/>
                <a:gd name="T6" fmla="*/ 22 w 22"/>
                <a:gd name="T7" fmla="*/ 3 h 6"/>
                <a:gd name="T8" fmla="*/ 12 w 22"/>
                <a:gd name="T9" fmla="*/ 0 h 6"/>
                <a:gd name="T10" fmla="*/ 12 w 22"/>
                <a:gd name="T11" fmla="*/ 1 h 6"/>
                <a:gd name="T12" fmla="*/ 20 w 22"/>
                <a:gd name="T13" fmla="*/ 3 h 6"/>
                <a:gd name="T14" fmla="*/ 20 w 22"/>
                <a:gd name="T15" fmla="*/ 3 h 6"/>
                <a:gd name="T16" fmla="*/ 11 w 22"/>
                <a:gd name="T17" fmla="*/ 5 h 6"/>
                <a:gd name="T18" fmla="*/ 2 w 22"/>
                <a:gd name="T19" fmla="*/ 1 h 6"/>
                <a:gd name="T20" fmla="*/ 1 w 22"/>
                <a:gd name="T2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6">
                  <a:moveTo>
                    <a:pt x="1" y="2"/>
                  </a:moveTo>
                  <a:cubicBezTo>
                    <a:pt x="2" y="5"/>
                    <a:pt x="6" y="6"/>
                    <a:pt x="9" y="6"/>
                  </a:cubicBezTo>
                  <a:cubicBezTo>
                    <a:pt x="13" y="6"/>
                    <a:pt x="18" y="5"/>
                    <a:pt x="21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0" y="0"/>
                    <a:pt x="15" y="0"/>
                    <a:pt x="12" y="0"/>
                  </a:cubicBezTo>
                  <a:cubicBezTo>
                    <a:pt x="11" y="0"/>
                    <a:pt x="11" y="1"/>
                    <a:pt x="12" y="1"/>
                  </a:cubicBezTo>
                  <a:cubicBezTo>
                    <a:pt x="15" y="2"/>
                    <a:pt x="19" y="1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8" y="4"/>
                    <a:pt x="14" y="5"/>
                    <a:pt x="11" y="5"/>
                  </a:cubicBezTo>
                  <a:cubicBezTo>
                    <a:pt x="7" y="5"/>
                    <a:pt x="3" y="4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7" name="Freeform 741"/>
            <p:cNvSpPr/>
            <p:nvPr/>
          </p:nvSpPr>
          <p:spPr bwMode="auto">
            <a:xfrm>
              <a:off x="1078" y="2606"/>
              <a:ext cx="40" cy="23"/>
            </a:xfrm>
            <a:custGeom>
              <a:avLst/>
              <a:gdLst>
                <a:gd name="T0" fmla="*/ 26 w 31"/>
                <a:gd name="T1" fmla="*/ 14 h 18"/>
                <a:gd name="T2" fmla="*/ 16 w 31"/>
                <a:gd name="T3" fmla="*/ 17 h 18"/>
                <a:gd name="T4" fmla="*/ 3 w 31"/>
                <a:gd name="T5" fmla="*/ 15 h 18"/>
                <a:gd name="T6" fmla="*/ 4 w 31"/>
                <a:gd name="T7" fmla="*/ 16 h 18"/>
                <a:gd name="T8" fmla="*/ 17 w 31"/>
                <a:gd name="T9" fmla="*/ 1 h 18"/>
                <a:gd name="T10" fmla="*/ 26 w 31"/>
                <a:gd name="T11" fmla="*/ 3 h 18"/>
                <a:gd name="T12" fmla="*/ 28 w 31"/>
                <a:gd name="T13" fmla="*/ 10 h 18"/>
                <a:gd name="T14" fmla="*/ 30 w 31"/>
                <a:gd name="T15" fmla="*/ 11 h 18"/>
                <a:gd name="T16" fmla="*/ 28 w 31"/>
                <a:gd name="T17" fmla="*/ 2 h 18"/>
                <a:gd name="T18" fmla="*/ 17 w 31"/>
                <a:gd name="T19" fmla="*/ 0 h 18"/>
                <a:gd name="T20" fmla="*/ 2 w 31"/>
                <a:gd name="T21" fmla="*/ 16 h 18"/>
                <a:gd name="T22" fmla="*/ 3 w 31"/>
                <a:gd name="T23" fmla="*/ 17 h 18"/>
                <a:gd name="T24" fmla="*/ 17 w 31"/>
                <a:gd name="T25" fmla="*/ 18 h 18"/>
                <a:gd name="T26" fmla="*/ 27 w 31"/>
                <a:gd name="T27" fmla="*/ 14 h 18"/>
                <a:gd name="T28" fmla="*/ 26 w 31"/>
                <a:gd name="T29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18">
                  <a:moveTo>
                    <a:pt x="26" y="14"/>
                  </a:moveTo>
                  <a:cubicBezTo>
                    <a:pt x="25" y="17"/>
                    <a:pt x="18" y="17"/>
                    <a:pt x="16" y="17"/>
                  </a:cubicBezTo>
                  <a:cubicBezTo>
                    <a:pt x="12" y="17"/>
                    <a:pt x="7" y="16"/>
                    <a:pt x="3" y="15"/>
                  </a:cubicBezTo>
                  <a:cubicBezTo>
                    <a:pt x="3" y="15"/>
                    <a:pt x="4" y="16"/>
                    <a:pt x="4" y="16"/>
                  </a:cubicBezTo>
                  <a:cubicBezTo>
                    <a:pt x="2" y="8"/>
                    <a:pt x="8" y="1"/>
                    <a:pt x="17" y="1"/>
                  </a:cubicBezTo>
                  <a:cubicBezTo>
                    <a:pt x="20" y="1"/>
                    <a:pt x="23" y="2"/>
                    <a:pt x="26" y="3"/>
                  </a:cubicBezTo>
                  <a:cubicBezTo>
                    <a:pt x="30" y="5"/>
                    <a:pt x="30" y="7"/>
                    <a:pt x="28" y="10"/>
                  </a:cubicBezTo>
                  <a:cubicBezTo>
                    <a:pt x="28" y="11"/>
                    <a:pt x="29" y="12"/>
                    <a:pt x="30" y="11"/>
                  </a:cubicBezTo>
                  <a:cubicBezTo>
                    <a:pt x="31" y="8"/>
                    <a:pt x="31" y="5"/>
                    <a:pt x="28" y="2"/>
                  </a:cubicBezTo>
                  <a:cubicBezTo>
                    <a:pt x="25" y="0"/>
                    <a:pt x="21" y="0"/>
                    <a:pt x="17" y="0"/>
                  </a:cubicBezTo>
                  <a:cubicBezTo>
                    <a:pt x="8" y="0"/>
                    <a:pt x="0" y="8"/>
                    <a:pt x="2" y="16"/>
                  </a:cubicBezTo>
                  <a:cubicBezTo>
                    <a:pt x="3" y="16"/>
                    <a:pt x="3" y="17"/>
                    <a:pt x="3" y="17"/>
                  </a:cubicBezTo>
                  <a:cubicBezTo>
                    <a:pt x="8" y="17"/>
                    <a:pt x="12" y="18"/>
                    <a:pt x="17" y="18"/>
                  </a:cubicBezTo>
                  <a:cubicBezTo>
                    <a:pt x="20" y="18"/>
                    <a:pt x="27" y="18"/>
                    <a:pt x="27" y="14"/>
                  </a:cubicBezTo>
                  <a:cubicBezTo>
                    <a:pt x="27" y="14"/>
                    <a:pt x="26" y="14"/>
                    <a:pt x="26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8" name="Freeform 742"/>
            <p:cNvSpPr/>
            <p:nvPr/>
          </p:nvSpPr>
          <p:spPr bwMode="auto">
            <a:xfrm>
              <a:off x="1085" y="2647"/>
              <a:ext cx="36" cy="12"/>
            </a:xfrm>
            <a:custGeom>
              <a:avLst/>
              <a:gdLst>
                <a:gd name="T0" fmla="*/ 0 w 28"/>
                <a:gd name="T1" fmla="*/ 2 h 9"/>
                <a:gd name="T2" fmla="*/ 24 w 28"/>
                <a:gd name="T3" fmla="*/ 6 h 9"/>
                <a:gd name="T4" fmla="*/ 25 w 28"/>
                <a:gd name="T5" fmla="*/ 6 h 9"/>
                <a:gd name="T6" fmla="*/ 17 w 28"/>
                <a:gd name="T7" fmla="*/ 0 h 9"/>
                <a:gd name="T8" fmla="*/ 17 w 28"/>
                <a:gd name="T9" fmla="*/ 2 h 9"/>
                <a:gd name="T10" fmla="*/ 24 w 28"/>
                <a:gd name="T11" fmla="*/ 5 h 9"/>
                <a:gd name="T12" fmla="*/ 25 w 28"/>
                <a:gd name="T13" fmla="*/ 5 h 9"/>
                <a:gd name="T14" fmla="*/ 13 w 28"/>
                <a:gd name="T15" fmla="*/ 5 h 9"/>
                <a:gd name="T16" fmla="*/ 1 w 28"/>
                <a:gd name="T17" fmla="*/ 1 h 9"/>
                <a:gd name="T18" fmla="*/ 0 w 28"/>
                <a:gd name="T1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9">
                  <a:moveTo>
                    <a:pt x="0" y="2"/>
                  </a:moveTo>
                  <a:cubicBezTo>
                    <a:pt x="5" y="9"/>
                    <a:pt x="17" y="5"/>
                    <a:pt x="24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8" y="2"/>
                    <a:pt x="20" y="0"/>
                    <a:pt x="17" y="0"/>
                  </a:cubicBezTo>
                  <a:cubicBezTo>
                    <a:pt x="16" y="0"/>
                    <a:pt x="16" y="2"/>
                    <a:pt x="17" y="2"/>
                  </a:cubicBezTo>
                  <a:cubicBezTo>
                    <a:pt x="19" y="2"/>
                    <a:pt x="26" y="3"/>
                    <a:pt x="24" y="5"/>
                  </a:cubicBezTo>
                  <a:cubicBezTo>
                    <a:pt x="24" y="5"/>
                    <a:pt x="25" y="5"/>
                    <a:pt x="25" y="5"/>
                  </a:cubicBezTo>
                  <a:cubicBezTo>
                    <a:pt x="21" y="4"/>
                    <a:pt x="17" y="5"/>
                    <a:pt x="13" y="5"/>
                  </a:cubicBezTo>
                  <a:cubicBezTo>
                    <a:pt x="8" y="5"/>
                    <a:pt x="4" y="5"/>
                    <a:pt x="1" y="1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9" name="Freeform 743"/>
            <p:cNvSpPr/>
            <p:nvPr/>
          </p:nvSpPr>
          <p:spPr bwMode="auto">
            <a:xfrm>
              <a:off x="885" y="2382"/>
              <a:ext cx="47" cy="17"/>
            </a:xfrm>
            <a:custGeom>
              <a:avLst/>
              <a:gdLst>
                <a:gd name="T0" fmla="*/ 24 w 37"/>
                <a:gd name="T1" fmla="*/ 0 h 13"/>
                <a:gd name="T2" fmla="*/ 10 w 37"/>
                <a:gd name="T3" fmla="*/ 0 h 13"/>
                <a:gd name="T4" fmla="*/ 0 w 37"/>
                <a:gd name="T5" fmla="*/ 6 h 13"/>
                <a:gd name="T6" fmla="*/ 2 w 37"/>
                <a:gd name="T7" fmla="*/ 11 h 13"/>
                <a:gd name="T8" fmla="*/ 9 w 37"/>
                <a:gd name="T9" fmla="*/ 12 h 13"/>
                <a:gd name="T10" fmla="*/ 17 w 37"/>
                <a:gd name="T11" fmla="*/ 12 h 13"/>
                <a:gd name="T12" fmla="*/ 26 w 37"/>
                <a:gd name="T13" fmla="*/ 13 h 13"/>
                <a:gd name="T14" fmla="*/ 36 w 37"/>
                <a:gd name="T15" fmla="*/ 9 h 13"/>
                <a:gd name="T16" fmla="*/ 33 w 37"/>
                <a:gd name="T17" fmla="*/ 6 h 13"/>
                <a:gd name="T18" fmla="*/ 23 w 37"/>
                <a:gd name="T19" fmla="*/ 4 h 13"/>
                <a:gd name="T20" fmla="*/ 15 w 37"/>
                <a:gd name="T21" fmla="*/ 3 h 13"/>
                <a:gd name="T22" fmla="*/ 15 w 37"/>
                <a:gd name="T23" fmla="*/ 5 h 13"/>
                <a:gd name="T24" fmla="*/ 25 w 37"/>
                <a:gd name="T25" fmla="*/ 5 h 13"/>
                <a:gd name="T26" fmla="*/ 31 w 37"/>
                <a:gd name="T27" fmla="*/ 7 h 13"/>
                <a:gd name="T28" fmla="*/ 35 w 37"/>
                <a:gd name="T29" fmla="*/ 8 h 13"/>
                <a:gd name="T30" fmla="*/ 32 w 37"/>
                <a:gd name="T31" fmla="*/ 10 h 13"/>
                <a:gd name="T32" fmla="*/ 23 w 37"/>
                <a:gd name="T33" fmla="*/ 11 h 13"/>
                <a:gd name="T34" fmla="*/ 14 w 37"/>
                <a:gd name="T35" fmla="*/ 11 h 13"/>
                <a:gd name="T36" fmla="*/ 6 w 37"/>
                <a:gd name="T37" fmla="*/ 11 h 13"/>
                <a:gd name="T38" fmla="*/ 3 w 37"/>
                <a:gd name="T39" fmla="*/ 10 h 13"/>
                <a:gd name="T40" fmla="*/ 2 w 37"/>
                <a:gd name="T41" fmla="*/ 5 h 13"/>
                <a:gd name="T42" fmla="*/ 7 w 37"/>
                <a:gd name="T43" fmla="*/ 1 h 13"/>
                <a:gd name="T44" fmla="*/ 24 w 37"/>
                <a:gd name="T45" fmla="*/ 1 h 13"/>
                <a:gd name="T46" fmla="*/ 24 w 37"/>
                <a:gd name="T4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7" h="13">
                  <a:moveTo>
                    <a:pt x="24" y="0"/>
                  </a:moveTo>
                  <a:cubicBezTo>
                    <a:pt x="20" y="0"/>
                    <a:pt x="15" y="0"/>
                    <a:pt x="10" y="0"/>
                  </a:cubicBezTo>
                  <a:cubicBezTo>
                    <a:pt x="6" y="0"/>
                    <a:pt x="1" y="1"/>
                    <a:pt x="0" y="6"/>
                  </a:cubicBezTo>
                  <a:cubicBezTo>
                    <a:pt x="0" y="8"/>
                    <a:pt x="0" y="10"/>
                    <a:pt x="2" y="11"/>
                  </a:cubicBezTo>
                  <a:cubicBezTo>
                    <a:pt x="4" y="12"/>
                    <a:pt x="6" y="12"/>
                    <a:pt x="9" y="12"/>
                  </a:cubicBezTo>
                  <a:cubicBezTo>
                    <a:pt x="11" y="12"/>
                    <a:pt x="14" y="12"/>
                    <a:pt x="17" y="12"/>
                  </a:cubicBezTo>
                  <a:cubicBezTo>
                    <a:pt x="20" y="12"/>
                    <a:pt x="23" y="13"/>
                    <a:pt x="26" y="13"/>
                  </a:cubicBezTo>
                  <a:cubicBezTo>
                    <a:pt x="30" y="13"/>
                    <a:pt x="35" y="12"/>
                    <a:pt x="36" y="9"/>
                  </a:cubicBezTo>
                  <a:cubicBezTo>
                    <a:pt x="37" y="7"/>
                    <a:pt x="34" y="6"/>
                    <a:pt x="33" y="6"/>
                  </a:cubicBezTo>
                  <a:cubicBezTo>
                    <a:pt x="30" y="5"/>
                    <a:pt x="26" y="4"/>
                    <a:pt x="23" y="4"/>
                  </a:cubicBezTo>
                  <a:cubicBezTo>
                    <a:pt x="20" y="4"/>
                    <a:pt x="18" y="3"/>
                    <a:pt x="15" y="3"/>
                  </a:cubicBezTo>
                  <a:cubicBezTo>
                    <a:pt x="14" y="3"/>
                    <a:pt x="14" y="5"/>
                    <a:pt x="15" y="5"/>
                  </a:cubicBezTo>
                  <a:cubicBezTo>
                    <a:pt x="18" y="4"/>
                    <a:pt x="22" y="5"/>
                    <a:pt x="25" y="5"/>
                  </a:cubicBezTo>
                  <a:cubicBezTo>
                    <a:pt x="27" y="6"/>
                    <a:pt x="29" y="6"/>
                    <a:pt x="31" y="7"/>
                  </a:cubicBezTo>
                  <a:cubicBezTo>
                    <a:pt x="32" y="7"/>
                    <a:pt x="34" y="7"/>
                    <a:pt x="35" y="8"/>
                  </a:cubicBezTo>
                  <a:cubicBezTo>
                    <a:pt x="36" y="9"/>
                    <a:pt x="33" y="10"/>
                    <a:pt x="32" y="10"/>
                  </a:cubicBezTo>
                  <a:cubicBezTo>
                    <a:pt x="29" y="12"/>
                    <a:pt x="26" y="11"/>
                    <a:pt x="23" y="11"/>
                  </a:cubicBezTo>
                  <a:cubicBezTo>
                    <a:pt x="20" y="11"/>
                    <a:pt x="17" y="11"/>
                    <a:pt x="14" y="11"/>
                  </a:cubicBezTo>
                  <a:cubicBezTo>
                    <a:pt x="11" y="11"/>
                    <a:pt x="9" y="11"/>
                    <a:pt x="6" y="11"/>
                  </a:cubicBezTo>
                  <a:cubicBezTo>
                    <a:pt x="5" y="11"/>
                    <a:pt x="3" y="11"/>
                    <a:pt x="3" y="10"/>
                  </a:cubicBezTo>
                  <a:cubicBezTo>
                    <a:pt x="1" y="9"/>
                    <a:pt x="2" y="7"/>
                    <a:pt x="2" y="5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13" y="0"/>
                    <a:pt x="19" y="2"/>
                    <a:pt x="24" y="1"/>
                  </a:cubicBezTo>
                  <a:cubicBezTo>
                    <a:pt x="25" y="1"/>
                    <a:pt x="25" y="0"/>
                    <a:pt x="24" y="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0" name="Freeform 744"/>
            <p:cNvSpPr/>
            <p:nvPr/>
          </p:nvSpPr>
          <p:spPr bwMode="auto">
            <a:xfrm>
              <a:off x="887" y="2408"/>
              <a:ext cx="48" cy="12"/>
            </a:xfrm>
            <a:custGeom>
              <a:avLst/>
              <a:gdLst>
                <a:gd name="T0" fmla="*/ 5 w 37"/>
                <a:gd name="T1" fmla="*/ 4 h 9"/>
                <a:gd name="T2" fmla="*/ 7 w 37"/>
                <a:gd name="T3" fmla="*/ 8 h 9"/>
                <a:gd name="T4" fmla="*/ 14 w 37"/>
                <a:gd name="T5" fmla="*/ 8 h 9"/>
                <a:gd name="T6" fmla="*/ 28 w 37"/>
                <a:gd name="T7" fmla="*/ 8 h 9"/>
                <a:gd name="T8" fmla="*/ 35 w 37"/>
                <a:gd name="T9" fmla="*/ 7 h 9"/>
                <a:gd name="T10" fmla="*/ 36 w 37"/>
                <a:gd name="T11" fmla="*/ 3 h 9"/>
                <a:gd name="T12" fmla="*/ 31 w 37"/>
                <a:gd name="T13" fmla="*/ 0 h 9"/>
                <a:gd name="T14" fmla="*/ 20 w 37"/>
                <a:gd name="T15" fmla="*/ 0 h 9"/>
                <a:gd name="T16" fmla="*/ 1 w 37"/>
                <a:gd name="T17" fmla="*/ 2 h 9"/>
                <a:gd name="T18" fmla="*/ 1 w 37"/>
                <a:gd name="T19" fmla="*/ 4 h 9"/>
                <a:gd name="T20" fmla="*/ 27 w 37"/>
                <a:gd name="T21" fmla="*/ 1 h 9"/>
                <a:gd name="T22" fmla="*/ 34 w 37"/>
                <a:gd name="T23" fmla="*/ 3 h 9"/>
                <a:gd name="T24" fmla="*/ 35 w 37"/>
                <a:gd name="T25" fmla="*/ 5 h 9"/>
                <a:gd name="T26" fmla="*/ 32 w 37"/>
                <a:gd name="T27" fmla="*/ 7 h 9"/>
                <a:gd name="T28" fmla="*/ 17 w 37"/>
                <a:gd name="T29" fmla="*/ 7 h 9"/>
                <a:gd name="T30" fmla="*/ 11 w 37"/>
                <a:gd name="T31" fmla="*/ 7 h 9"/>
                <a:gd name="T32" fmla="*/ 8 w 37"/>
                <a:gd name="T33" fmla="*/ 7 h 9"/>
                <a:gd name="T34" fmla="*/ 6 w 37"/>
                <a:gd name="T35" fmla="*/ 4 h 9"/>
                <a:gd name="T36" fmla="*/ 6 w 37"/>
                <a:gd name="T37" fmla="*/ 4 h 9"/>
                <a:gd name="T38" fmla="*/ 5 w 37"/>
                <a:gd name="T3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" h="9">
                  <a:moveTo>
                    <a:pt x="5" y="4"/>
                  </a:moveTo>
                  <a:cubicBezTo>
                    <a:pt x="5" y="5"/>
                    <a:pt x="5" y="7"/>
                    <a:pt x="7" y="8"/>
                  </a:cubicBezTo>
                  <a:cubicBezTo>
                    <a:pt x="9" y="9"/>
                    <a:pt x="12" y="8"/>
                    <a:pt x="14" y="8"/>
                  </a:cubicBezTo>
                  <a:cubicBezTo>
                    <a:pt x="18" y="8"/>
                    <a:pt x="23" y="8"/>
                    <a:pt x="28" y="8"/>
                  </a:cubicBezTo>
                  <a:cubicBezTo>
                    <a:pt x="30" y="8"/>
                    <a:pt x="33" y="8"/>
                    <a:pt x="35" y="7"/>
                  </a:cubicBezTo>
                  <a:cubicBezTo>
                    <a:pt x="36" y="7"/>
                    <a:pt x="37" y="5"/>
                    <a:pt x="36" y="3"/>
                  </a:cubicBezTo>
                  <a:cubicBezTo>
                    <a:pt x="35" y="2"/>
                    <a:pt x="33" y="1"/>
                    <a:pt x="31" y="0"/>
                  </a:cubicBezTo>
                  <a:cubicBezTo>
                    <a:pt x="27" y="0"/>
                    <a:pt x="24" y="0"/>
                    <a:pt x="20" y="0"/>
                  </a:cubicBezTo>
                  <a:cubicBezTo>
                    <a:pt x="14" y="0"/>
                    <a:pt x="7" y="2"/>
                    <a:pt x="1" y="2"/>
                  </a:cubicBezTo>
                  <a:cubicBezTo>
                    <a:pt x="0" y="2"/>
                    <a:pt x="0" y="4"/>
                    <a:pt x="1" y="4"/>
                  </a:cubicBezTo>
                  <a:cubicBezTo>
                    <a:pt x="9" y="3"/>
                    <a:pt x="18" y="1"/>
                    <a:pt x="27" y="1"/>
                  </a:cubicBezTo>
                  <a:cubicBezTo>
                    <a:pt x="29" y="1"/>
                    <a:pt x="32" y="2"/>
                    <a:pt x="34" y="3"/>
                  </a:cubicBezTo>
                  <a:cubicBezTo>
                    <a:pt x="35" y="4"/>
                    <a:pt x="35" y="5"/>
                    <a:pt x="35" y="5"/>
                  </a:cubicBezTo>
                  <a:cubicBezTo>
                    <a:pt x="34" y="6"/>
                    <a:pt x="33" y="6"/>
                    <a:pt x="32" y="7"/>
                  </a:cubicBezTo>
                  <a:cubicBezTo>
                    <a:pt x="27" y="8"/>
                    <a:pt x="22" y="7"/>
                    <a:pt x="17" y="7"/>
                  </a:cubicBezTo>
                  <a:cubicBezTo>
                    <a:pt x="15" y="7"/>
                    <a:pt x="13" y="7"/>
                    <a:pt x="11" y="7"/>
                  </a:cubicBezTo>
                  <a:cubicBezTo>
                    <a:pt x="10" y="7"/>
                    <a:pt x="9" y="7"/>
                    <a:pt x="8" y="7"/>
                  </a:cubicBezTo>
                  <a:cubicBezTo>
                    <a:pt x="6" y="7"/>
                    <a:pt x="6" y="5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1" name="Freeform 745"/>
            <p:cNvSpPr/>
            <p:nvPr/>
          </p:nvSpPr>
          <p:spPr bwMode="auto">
            <a:xfrm>
              <a:off x="920" y="2432"/>
              <a:ext cx="15" cy="14"/>
            </a:xfrm>
            <a:custGeom>
              <a:avLst/>
              <a:gdLst>
                <a:gd name="T0" fmla="*/ 1 w 12"/>
                <a:gd name="T1" fmla="*/ 3 h 11"/>
                <a:gd name="T2" fmla="*/ 1 w 12"/>
                <a:gd name="T3" fmla="*/ 9 h 11"/>
                <a:gd name="T4" fmla="*/ 9 w 12"/>
                <a:gd name="T5" fmla="*/ 7 h 11"/>
                <a:gd name="T6" fmla="*/ 10 w 12"/>
                <a:gd name="T7" fmla="*/ 2 h 11"/>
                <a:gd name="T8" fmla="*/ 1 w 12"/>
                <a:gd name="T9" fmla="*/ 1 h 11"/>
                <a:gd name="T10" fmla="*/ 2 w 12"/>
                <a:gd name="T11" fmla="*/ 2 h 11"/>
                <a:gd name="T12" fmla="*/ 7 w 12"/>
                <a:gd name="T13" fmla="*/ 2 h 11"/>
                <a:gd name="T14" fmla="*/ 9 w 12"/>
                <a:gd name="T15" fmla="*/ 5 h 11"/>
                <a:gd name="T16" fmla="*/ 2 w 12"/>
                <a:gd name="T17" fmla="*/ 8 h 11"/>
                <a:gd name="T18" fmla="*/ 3 w 12"/>
                <a:gd name="T19" fmla="*/ 3 h 11"/>
                <a:gd name="T20" fmla="*/ 1 w 12"/>
                <a:gd name="T21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1">
                  <a:moveTo>
                    <a:pt x="1" y="3"/>
                  </a:moveTo>
                  <a:cubicBezTo>
                    <a:pt x="0" y="5"/>
                    <a:pt x="0" y="7"/>
                    <a:pt x="1" y="9"/>
                  </a:cubicBezTo>
                  <a:cubicBezTo>
                    <a:pt x="3" y="11"/>
                    <a:pt x="7" y="8"/>
                    <a:pt x="9" y="7"/>
                  </a:cubicBezTo>
                  <a:cubicBezTo>
                    <a:pt x="10" y="5"/>
                    <a:pt x="12" y="3"/>
                    <a:pt x="10" y="2"/>
                  </a:cubicBezTo>
                  <a:cubicBezTo>
                    <a:pt x="7" y="0"/>
                    <a:pt x="4" y="0"/>
                    <a:pt x="1" y="1"/>
                  </a:cubicBezTo>
                  <a:cubicBezTo>
                    <a:pt x="0" y="1"/>
                    <a:pt x="1" y="2"/>
                    <a:pt x="2" y="2"/>
                  </a:cubicBezTo>
                  <a:cubicBezTo>
                    <a:pt x="4" y="2"/>
                    <a:pt x="5" y="2"/>
                    <a:pt x="7" y="2"/>
                  </a:cubicBezTo>
                  <a:cubicBezTo>
                    <a:pt x="9" y="2"/>
                    <a:pt x="10" y="4"/>
                    <a:pt x="9" y="5"/>
                  </a:cubicBezTo>
                  <a:cubicBezTo>
                    <a:pt x="7" y="6"/>
                    <a:pt x="4" y="10"/>
                    <a:pt x="2" y="8"/>
                  </a:cubicBezTo>
                  <a:cubicBezTo>
                    <a:pt x="1" y="7"/>
                    <a:pt x="2" y="5"/>
                    <a:pt x="3" y="3"/>
                  </a:cubicBezTo>
                  <a:cubicBezTo>
                    <a:pt x="3" y="3"/>
                    <a:pt x="2" y="2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2" name="Freeform 746"/>
            <p:cNvSpPr/>
            <p:nvPr/>
          </p:nvSpPr>
          <p:spPr bwMode="auto">
            <a:xfrm>
              <a:off x="922" y="2451"/>
              <a:ext cx="18" cy="10"/>
            </a:xfrm>
            <a:custGeom>
              <a:avLst/>
              <a:gdLst>
                <a:gd name="T0" fmla="*/ 1 w 14"/>
                <a:gd name="T1" fmla="*/ 7 h 8"/>
                <a:gd name="T2" fmla="*/ 8 w 14"/>
                <a:gd name="T3" fmla="*/ 8 h 8"/>
                <a:gd name="T4" fmla="*/ 13 w 14"/>
                <a:gd name="T5" fmla="*/ 5 h 8"/>
                <a:gd name="T6" fmla="*/ 1 w 14"/>
                <a:gd name="T7" fmla="*/ 3 h 8"/>
                <a:gd name="T8" fmla="*/ 2 w 14"/>
                <a:gd name="T9" fmla="*/ 4 h 8"/>
                <a:gd name="T10" fmla="*/ 12 w 14"/>
                <a:gd name="T11" fmla="*/ 5 h 8"/>
                <a:gd name="T12" fmla="*/ 7 w 14"/>
                <a:gd name="T13" fmla="*/ 7 h 8"/>
                <a:gd name="T14" fmla="*/ 2 w 14"/>
                <a:gd name="T15" fmla="*/ 6 h 8"/>
                <a:gd name="T16" fmla="*/ 1 w 14"/>
                <a:gd name="T1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8">
                  <a:moveTo>
                    <a:pt x="1" y="7"/>
                  </a:moveTo>
                  <a:cubicBezTo>
                    <a:pt x="3" y="8"/>
                    <a:pt x="6" y="8"/>
                    <a:pt x="8" y="8"/>
                  </a:cubicBezTo>
                  <a:cubicBezTo>
                    <a:pt x="10" y="8"/>
                    <a:pt x="13" y="7"/>
                    <a:pt x="13" y="5"/>
                  </a:cubicBezTo>
                  <a:cubicBezTo>
                    <a:pt x="14" y="0"/>
                    <a:pt x="4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4" y="3"/>
                    <a:pt x="12" y="2"/>
                    <a:pt x="12" y="5"/>
                  </a:cubicBezTo>
                  <a:cubicBezTo>
                    <a:pt x="12" y="7"/>
                    <a:pt x="8" y="7"/>
                    <a:pt x="7" y="7"/>
                  </a:cubicBezTo>
                  <a:cubicBezTo>
                    <a:pt x="6" y="7"/>
                    <a:pt x="3" y="7"/>
                    <a:pt x="2" y="6"/>
                  </a:cubicBezTo>
                  <a:cubicBezTo>
                    <a:pt x="1" y="5"/>
                    <a:pt x="0" y="6"/>
                    <a:pt x="1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3" name="Freeform 747"/>
            <p:cNvSpPr/>
            <p:nvPr/>
          </p:nvSpPr>
          <p:spPr bwMode="auto">
            <a:xfrm>
              <a:off x="921" y="2476"/>
              <a:ext cx="19" cy="10"/>
            </a:xfrm>
            <a:custGeom>
              <a:avLst/>
              <a:gdLst>
                <a:gd name="T0" fmla="*/ 2 w 15"/>
                <a:gd name="T1" fmla="*/ 3 h 8"/>
                <a:gd name="T2" fmla="*/ 14 w 15"/>
                <a:gd name="T3" fmla="*/ 3 h 8"/>
                <a:gd name="T4" fmla="*/ 9 w 15"/>
                <a:gd name="T5" fmla="*/ 0 h 8"/>
                <a:gd name="T6" fmla="*/ 1 w 15"/>
                <a:gd name="T7" fmla="*/ 2 h 8"/>
                <a:gd name="T8" fmla="*/ 2 w 15"/>
                <a:gd name="T9" fmla="*/ 3 h 8"/>
                <a:gd name="T10" fmla="*/ 8 w 15"/>
                <a:gd name="T11" fmla="*/ 1 h 8"/>
                <a:gd name="T12" fmla="*/ 13 w 15"/>
                <a:gd name="T13" fmla="*/ 3 h 8"/>
                <a:gd name="T14" fmla="*/ 4 w 15"/>
                <a:gd name="T15" fmla="*/ 3 h 8"/>
                <a:gd name="T16" fmla="*/ 2 w 15"/>
                <a:gd name="T1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8">
                  <a:moveTo>
                    <a:pt x="2" y="3"/>
                  </a:moveTo>
                  <a:cubicBezTo>
                    <a:pt x="2" y="8"/>
                    <a:pt x="14" y="8"/>
                    <a:pt x="14" y="3"/>
                  </a:cubicBezTo>
                  <a:cubicBezTo>
                    <a:pt x="15" y="1"/>
                    <a:pt x="11" y="0"/>
                    <a:pt x="9" y="0"/>
                  </a:cubicBezTo>
                  <a:cubicBezTo>
                    <a:pt x="6" y="0"/>
                    <a:pt x="3" y="0"/>
                    <a:pt x="1" y="2"/>
                  </a:cubicBezTo>
                  <a:cubicBezTo>
                    <a:pt x="0" y="2"/>
                    <a:pt x="2" y="4"/>
                    <a:pt x="2" y="3"/>
                  </a:cubicBezTo>
                  <a:cubicBezTo>
                    <a:pt x="3" y="2"/>
                    <a:pt x="6" y="1"/>
                    <a:pt x="8" y="1"/>
                  </a:cubicBezTo>
                  <a:cubicBezTo>
                    <a:pt x="9" y="1"/>
                    <a:pt x="12" y="1"/>
                    <a:pt x="13" y="3"/>
                  </a:cubicBezTo>
                  <a:cubicBezTo>
                    <a:pt x="14" y="6"/>
                    <a:pt x="3" y="7"/>
                    <a:pt x="4" y="3"/>
                  </a:cubicBezTo>
                  <a:cubicBezTo>
                    <a:pt x="4" y="2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4" name="Freeform 748"/>
            <p:cNvSpPr/>
            <p:nvPr/>
          </p:nvSpPr>
          <p:spPr bwMode="auto">
            <a:xfrm>
              <a:off x="921" y="2498"/>
              <a:ext cx="18" cy="10"/>
            </a:xfrm>
            <a:custGeom>
              <a:avLst/>
              <a:gdLst>
                <a:gd name="T0" fmla="*/ 1 w 14"/>
                <a:gd name="T1" fmla="*/ 3 h 8"/>
                <a:gd name="T2" fmla="*/ 7 w 14"/>
                <a:gd name="T3" fmla="*/ 8 h 8"/>
                <a:gd name="T4" fmla="*/ 14 w 14"/>
                <a:gd name="T5" fmla="*/ 4 h 8"/>
                <a:gd name="T6" fmla="*/ 2 w 14"/>
                <a:gd name="T7" fmla="*/ 0 h 8"/>
                <a:gd name="T8" fmla="*/ 2 w 14"/>
                <a:gd name="T9" fmla="*/ 2 h 8"/>
                <a:gd name="T10" fmla="*/ 7 w 14"/>
                <a:gd name="T11" fmla="*/ 2 h 8"/>
                <a:gd name="T12" fmla="*/ 12 w 14"/>
                <a:gd name="T13" fmla="*/ 3 h 8"/>
                <a:gd name="T14" fmla="*/ 11 w 14"/>
                <a:gd name="T15" fmla="*/ 5 h 8"/>
                <a:gd name="T16" fmla="*/ 8 w 14"/>
                <a:gd name="T17" fmla="*/ 7 h 8"/>
                <a:gd name="T18" fmla="*/ 2 w 14"/>
                <a:gd name="T19" fmla="*/ 3 h 8"/>
                <a:gd name="T20" fmla="*/ 1 w 14"/>
                <a:gd name="T2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8">
                  <a:moveTo>
                    <a:pt x="1" y="3"/>
                  </a:moveTo>
                  <a:cubicBezTo>
                    <a:pt x="2" y="6"/>
                    <a:pt x="4" y="8"/>
                    <a:pt x="7" y="8"/>
                  </a:cubicBezTo>
                  <a:cubicBezTo>
                    <a:pt x="10" y="8"/>
                    <a:pt x="14" y="6"/>
                    <a:pt x="14" y="4"/>
                  </a:cubicBezTo>
                  <a:cubicBezTo>
                    <a:pt x="14" y="0"/>
                    <a:pt x="5" y="0"/>
                    <a:pt x="2" y="0"/>
                  </a:cubicBezTo>
                  <a:cubicBezTo>
                    <a:pt x="1" y="0"/>
                    <a:pt x="1" y="2"/>
                    <a:pt x="2" y="2"/>
                  </a:cubicBezTo>
                  <a:cubicBezTo>
                    <a:pt x="4" y="2"/>
                    <a:pt x="6" y="2"/>
                    <a:pt x="7" y="2"/>
                  </a:cubicBezTo>
                  <a:cubicBezTo>
                    <a:pt x="9" y="2"/>
                    <a:pt x="11" y="2"/>
                    <a:pt x="12" y="3"/>
                  </a:cubicBezTo>
                  <a:cubicBezTo>
                    <a:pt x="13" y="4"/>
                    <a:pt x="12" y="5"/>
                    <a:pt x="11" y="5"/>
                  </a:cubicBezTo>
                  <a:cubicBezTo>
                    <a:pt x="11" y="6"/>
                    <a:pt x="9" y="6"/>
                    <a:pt x="8" y="7"/>
                  </a:cubicBezTo>
                  <a:cubicBezTo>
                    <a:pt x="5" y="7"/>
                    <a:pt x="3" y="5"/>
                    <a:pt x="2" y="3"/>
                  </a:cubicBezTo>
                  <a:cubicBezTo>
                    <a:pt x="2" y="2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5" name="Freeform 749"/>
            <p:cNvSpPr/>
            <p:nvPr/>
          </p:nvSpPr>
          <p:spPr bwMode="auto">
            <a:xfrm>
              <a:off x="921" y="2518"/>
              <a:ext cx="18" cy="11"/>
            </a:xfrm>
            <a:custGeom>
              <a:avLst/>
              <a:gdLst>
                <a:gd name="T0" fmla="*/ 0 w 14"/>
                <a:gd name="T1" fmla="*/ 4 h 8"/>
                <a:gd name="T2" fmla="*/ 4 w 14"/>
                <a:gd name="T3" fmla="*/ 8 h 8"/>
                <a:gd name="T4" fmla="*/ 10 w 14"/>
                <a:gd name="T5" fmla="*/ 7 h 8"/>
                <a:gd name="T6" fmla="*/ 13 w 14"/>
                <a:gd name="T7" fmla="*/ 2 h 8"/>
                <a:gd name="T8" fmla="*/ 10 w 14"/>
                <a:gd name="T9" fmla="*/ 0 h 8"/>
                <a:gd name="T10" fmla="*/ 6 w 14"/>
                <a:gd name="T11" fmla="*/ 1 h 8"/>
                <a:gd name="T12" fmla="*/ 6 w 14"/>
                <a:gd name="T13" fmla="*/ 2 h 8"/>
                <a:gd name="T14" fmla="*/ 12 w 14"/>
                <a:gd name="T15" fmla="*/ 2 h 8"/>
                <a:gd name="T16" fmla="*/ 11 w 14"/>
                <a:gd name="T17" fmla="*/ 3 h 8"/>
                <a:gd name="T18" fmla="*/ 10 w 14"/>
                <a:gd name="T19" fmla="*/ 5 h 8"/>
                <a:gd name="T20" fmla="*/ 5 w 14"/>
                <a:gd name="T21" fmla="*/ 7 h 8"/>
                <a:gd name="T22" fmla="*/ 2 w 14"/>
                <a:gd name="T23" fmla="*/ 4 h 8"/>
                <a:gd name="T24" fmla="*/ 0 w 14"/>
                <a:gd name="T2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8">
                  <a:moveTo>
                    <a:pt x="0" y="4"/>
                  </a:moveTo>
                  <a:cubicBezTo>
                    <a:pt x="1" y="6"/>
                    <a:pt x="2" y="8"/>
                    <a:pt x="4" y="8"/>
                  </a:cubicBezTo>
                  <a:cubicBezTo>
                    <a:pt x="6" y="8"/>
                    <a:pt x="9" y="7"/>
                    <a:pt x="10" y="7"/>
                  </a:cubicBezTo>
                  <a:cubicBezTo>
                    <a:pt x="11" y="5"/>
                    <a:pt x="13" y="4"/>
                    <a:pt x="13" y="2"/>
                  </a:cubicBezTo>
                  <a:cubicBezTo>
                    <a:pt x="14" y="1"/>
                    <a:pt x="11" y="0"/>
                    <a:pt x="10" y="0"/>
                  </a:cubicBezTo>
                  <a:cubicBezTo>
                    <a:pt x="8" y="0"/>
                    <a:pt x="7" y="0"/>
                    <a:pt x="6" y="1"/>
                  </a:cubicBezTo>
                  <a:cubicBezTo>
                    <a:pt x="5" y="1"/>
                    <a:pt x="5" y="2"/>
                    <a:pt x="6" y="2"/>
                  </a:cubicBezTo>
                  <a:cubicBezTo>
                    <a:pt x="7" y="1"/>
                    <a:pt x="11" y="1"/>
                    <a:pt x="12" y="2"/>
                  </a:cubicBezTo>
                  <a:cubicBezTo>
                    <a:pt x="12" y="2"/>
                    <a:pt x="12" y="3"/>
                    <a:pt x="11" y="3"/>
                  </a:cubicBezTo>
                  <a:cubicBezTo>
                    <a:pt x="11" y="4"/>
                    <a:pt x="11" y="4"/>
                    <a:pt x="10" y="5"/>
                  </a:cubicBezTo>
                  <a:cubicBezTo>
                    <a:pt x="9" y="6"/>
                    <a:pt x="7" y="7"/>
                    <a:pt x="5" y="7"/>
                  </a:cubicBezTo>
                  <a:cubicBezTo>
                    <a:pt x="3" y="7"/>
                    <a:pt x="2" y="6"/>
                    <a:pt x="2" y="4"/>
                  </a:cubicBezTo>
                  <a:cubicBezTo>
                    <a:pt x="1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6" name="Freeform 750"/>
            <p:cNvSpPr/>
            <p:nvPr/>
          </p:nvSpPr>
          <p:spPr bwMode="auto">
            <a:xfrm>
              <a:off x="923" y="2544"/>
              <a:ext cx="17" cy="10"/>
            </a:xfrm>
            <a:custGeom>
              <a:avLst/>
              <a:gdLst>
                <a:gd name="T0" fmla="*/ 1 w 13"/>
                <a:gd name="T1" fmla="*/ 3 h 8"/>
                <a:gd name="T2" fmla="*/ 11 w 13"/>
                <a:gd name="T3" fmla="*/ 6 h 8"/>
                <a:gd name="T4" fmla="*/ 13 w 13"/>
                <a:gd name="T5" fmla="*/ 2 h 8"/>
                <a:gd name="T6" fmla="*/ 8 w 13"/>
                <a:gd name="T7" fmla="*/ 2 h 8"/>
                <a:gd name="T8" fmla="*/ 9 w 13"/>
                <a:gd name="T9" fmla="*/ 3 h 8"/>
                <a:gd name="T10" fmla="*/ 12 w 13"/>
                <a:gd name="T11" fmla="*/ 3 h 8"/>
                <a:gd name="T12" fmla="*/ 8 w 13"/>
                <a:gd name="T13" fmla="*/ 6 h 8"/>
                <a:gd name="T14" fmla="*/ 2 w 13"/>
                <a:gd name="T15" fmla="*/ 2 h 8"/>
                <a:gd name="T16" fmla="*/ 1 w 13"/>
                <a:gd name="T1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8">
                  <a:moveTo>
                    <a:pt x="1" y="3"/>
                  </a:moveTo>
                  <a:cubicBezTo>
                    <a:pt x="3" y="6"/>
                    <a:pt x="7" y="8"/>
                    <a:pt x="11" y="6"/>
                  </a:cubicBezTo>
                  <a:cubicBezTo>
                    <a:pt x="12" y="5"/>
                    <a:pt x="13" y="3"/>
                    <a:pt x="13" y="2"/>
                  </a:cubicBezTo>
                  <a:cubicBezTo>
                    <a:pt x="12" y="0"/>
                    <a:pt x="9" y="1"/>
                    <a:pt x="8" y="2"/>
                  </a:cubicBezTo>
                  <a:cubicBezTo>
                    <a:pt x="7" y="2"/>
                    <a:pt x="8" y="3"/>
                    <a:pt x="9" y="3"/>
                  </a:cubicBezTo>
                  <a:cubicBezTo>
                    <a:pt x="9" y="2"/>
                    <a:pt x="11" y="2"/>
                    <a:pt x="12" y="3"/>
                  </a:cubicBezTo>
                  <a:cubicBezTo>
                    <a:pt x="12" y="4"/>
                    <a:pt x="9" y="5"/>
                    <a:pt x="8" y="6"/>
                  </a:cubicBezTo>
                  <a:cubicBezTo>
                    <a:pt x="6" y="7"/>
                    <a:pt x="3" y="4"/>
                    <a:pt x="2" y="2"/>
                  </a:cubicBezTo>
                  <a:cubicBezTo>
                    <a:pt x="2" y="2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7" name="Freeform 751"/>
            <p:cNvSpPr/>
            <p:nvPr/>
          </p:nvSpPr>
          <p:spPr bwMode="auto">
            <a:xfrm>
              <a:off x="675" y="2512"/>
              <a:ext cx="30" cy="62"/>
            </a:xfrm>
            <a:custGeom>
              <a:avLst/>
              <a:gdLst>
                <a:gd name="T0" fmla="*/ 4 w 23"/>
                <a:gd name="T1" fmla="*/ 46 h 48"/>
                <a:gd name="T2" fmla="*/ 2 w 23"/>
                <a:gd name="T3" fmla="*/ 23 h 48"/>
                <a:gd name="T4" fmla="*/ 6 w 23"/>
                <a:gd name="T5" fmla="*/ 4 h 48"/>
                <a:gd name="T6" fmla="*/ 15 w 23"/>
                <a:gd name="T7" fmla="*/ 3 h 48"/>
                <a:gd name="T8" fmla="*/ 19 w 23"/>
                <a:gd name="T9" fmla="*/ 7 h 48"/>
                <a:gd name="T10" fmla="*/ 20 w 23"/>
                <a:gd name="T11" fmla="*/ 21 h 48"/>
                <a:gd name="T12" fmla="*/ 20 w 23"/>
                <a:gd name="T13" fmla="*/ 35 h 48"/>
                <a:gd name="T14" fmla="*/ 21 w 23"/>
                <a:gd name="T15" fmla="*/ 40 h 48"/>
                <a:gd name="T16" fmla="*/ 20 w 23"/>
                <a:gd name="T17" fmla="*/ 46 h 48"/>
                <a:gd name="T18" fmla="*/ 22 w 23"/>
                <a:gd name="T19" fmla="*/ 46 h 48"/>
                <a:gd name="T20" fmla="*/ 18 w 23"/>
                <a:gd name="T21" fmla="*/ 25 h 48"/>
                <a:gd name="T22" fmla="*/ 18 w 23"/>
                <a:gd name="T23" fmla="*/ 17 h 48"/>
                <a:gd name="T24" fmla="*/ 18 w 23"/>
                <a:gd name="T25" fmla="*/ 10 h 48"/>
                <a:gd name="T26" fmla="*/ 14 w 23"/>
                <a:gd name="T27" fmla="*/ 5 h 48"/>
                <a:gd name="T28" fmla="*/ 7 w 23"/>
                <a:gd name="T29" fmla="*/ 5 h 48"/>
                <a:gd name="T30" fmla="*/ 2 w 23"/>
                <a:gd name="T31" fmla="*/ 16 h 48"/>
                <a:gd name="T32" fmla="*/ 3 w 23"/>
                <a:gd name="T33" fmla="*/ 32 h 48"/>
                <a:gd name="T34" fmla="*/ 3 w 23"/>
                <a:gd name="T35" fmla="*/ 40 h 48"/>
                <a:gd name="T36" fmla="*/ 4 w 23"/>
                <a:gd name="T37" fmla="*/ 47 h 48"/>
                <a:gd name="T38" fmla="*/ 5 w 23"/>
                <a:gd name="T39" fmla="*/ 47 h 48"/>
                <a:gd name="T40" fmla="*/ 5 w 23"/>
                <a:gd name="T41" fmla="*/ 37 h 48"/>
                <a:gd name="T42" fmla="*/ 4 w 23"/>
                <a:gd name="T43" fmla="*/ 25 h 48"/>
                <a:gd name="T44" fmla="*/ 5 w 23"/>
                <a:gd name="T45" fmla="*/ 9 h 48"/>
                <a:gd name="T46" fmla="*/ 10 w 23"/>
                <a:gd name="T47" fmla="*/ 6 h 48"/>
                <a:gd name="T48" fmla="*/ 16 w 23"/>
                <a:gd name="T49" fmla="*/ 10 h 48"/>
                <a:gd name="T50" fmla="*/ 17 w 23"/>
                <a:gd name="T51" fmla="*/ 17 h 48"/>
                <a:gd name="T52" fmla="*/ 17 w 23"/>
                <a:gd name="T53" fmla="*/ 25 h 48"/>
                <a:gd name="T54" fmla="*/ 20 w 23"/>
                <a:gd name="T55" fmla="*/ 46 h 48"/>
                <a:gd name="T56" fmla="*/ 22 w 23"/>
                <a:gd name="T57" fmla="*/ 46 h 48"/>
                <a:gd name="T58" fmla="*/ 22 w 23"/>
                <a:gd name="T59" fmla="*/ 37 h 48"/>
                <a:gd name="T60" fmla="*/ 21 w 23"/>
                <a:gd name="T61" fmla="*/ 26 h 48"/>
                <a:gd name="T62" fmla="*/ 21 w 23"/>
                <a:gd name="T63" fmla="*/ 11 h 48"/>
                <a:gd name="T64" fmla="*/ 14 w 23"/>
                <a:gd name="T65" fmla="*/ 1 h 48"/>
                <a:gd name="T66" fmla="*/ 1 w 23"/>
                <a:gd name="T67" fmla="*/ 8 h 48"/>
                <a:gd name="T68" fmla="*/ 0 w 23"/>
                <a:gd name="T69" fmla="*/ 16 h 48"/>
                <a:gd name="T70" fmla="*/ 1 w 23"/>
                <a:gd name="T71" fmla="*/ 26 h 48"/>
                <a:gd name="T72" fmla="*/ 2 w 23"/>
                <a:gd name="T73" fmla="*/ 46 h 48"/>
                <a:gd name="T74" fmla="*/ 4 w 23"/>
                <a:gd name="T75" fmla="*/ 4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" h="48">
                  <a:moveTo>
                    <a:pt x="4" y="46"/>
                  </a:moveTo>
                  <a:cubicBezTo>
                    <a:pt x="3" y="38"/>
                    <a:pt x="3" y="30"/>
                    <a:pt x="2" y="23"/>
                  </a:cubicBezTo>
                  <a:cubicBezTo>
                    <a:pt x="2" y="16"/>
                    <a:pt x="0" y="9"/>
                    <a:pt x="6" y="4"/>
                  </a:cubicBezTo>
                  <a:cubicBezTo>
                    <a:pt x="8" y="2"/>
                    <a:pt x="12" y="1"/>
                    <a:pt x="15" y="3"/>
                  </a:cubicBezTo>
                  <a:cubicBezTo>
                    <a:pt x="17" y="4"/>
                    <a:pt x="18" y="6"/>
                    <a:pt x="19" y="7"/>
                  </a:cubicBezTo>
                  <a:cubicBezTo>
                    <a:pt x="20" y="12"/>
                    <a:pt x="20" y="16"/>
                    <a:pt x="20" y="21"/>
                  </a:cubicBezTo>
                  <a:cubicBezTo>
                    <a:pt x="20" y="25"/>
                    <a:pt x="20" y="30"/>
                    <a:pt x="20" y="35"/>
                  </a:cubicBezTo>
                  <a:cubicBezTo>
                    <a:pt x="20" y="37"/>
                    <a:pt x="21" y="38"/>
                    <a:pt x="21" y="40"/>
                  </a:cubicBezTo>
                  <a:cubicBezTo>
                    <a:pt x="21" y="42"/>
                    <a:pt x="21" y="44"/>
                    <a:pt x="20" y="46"/>
                  </a:cubicBezTo>
                  <a:cubicBezTo>
                    <a:pt x="21" y="46"/>
                    <a:pt x="21" y="46"/>
                    <a:pt x="22" y="46"/>
                  </a:cubicBezTo>
                  <a:cubicBezTo>
                    <a:pt x="19" y="39"/>
                    <a:pt x="19" y="32"/>
                    <a:pt x="18" y="25"/>
                  </a:cubicBezTo>
                  <a:cubicBezTo>
                    <a:pt x="18" y="22"/>
                    <a:pt x="18" y="19"/>
                    <a:pt x="18" y="17"/>
                  </a:cubicBezTo>
                  <a:cubicBezTo>
                    <a:pt x="18" y="15"/>
                    <a:pt x="18" y="12"/>
                    <a:pt x="18" y="10"/>
                  </a:cubicBezTo>
                  <a:cubicBezTo>
                    <a:pt x="17" y="8"/>
                    <a:pt x="16" y="6"/>
                    <a:pt x="14" y="5"/>
                  </a:cubicBezTo>
                  <a:cubicBezTo>
                    <a:pt x="12" y="4"/>
                    <a:pt x="9" y="4"/>
                    <a:pt x="7" y="5"/>
                  </a:cubicBezTo>
                  <a:cubicBezTo>
                    <a:pt x="3" y="7"/>
                    <a:pt x="2" y="12"/>
                    <a:pt x="2" y="16"/>
                  </a:cubicBezTo>
                  <a:cubicBezTo>
                    <a:pt x="2" y="21"/>
                    <a:pt x="3" y="26"/>
                    <a:pt x="3" y="32"/>
                  </a:cubicBezTo>
                  <a:cubicBezTo>
                    <a:pt x="4" y="35"/>
                    <a:pt x="4" y="37"/>
                    <a:pt x="3" y="40"/>
                  </a:cubicBezTo>
                  <a:cubicBezTo>
                    <a:pt x="3" y="42"/>
                    <a:pt x="3" y="45"/>
                    <a:pt x="4" y="47"/>
                  </a:cubicBezTo>
                  <a:cubicBezTo>
                    <a:pt x="4" y="48"/>
                    <a:pt x="6" y="48"/>
                    <a:pt x="5" y="47"/>
                  </a:cubicBezTo>
                  <a:cubicBezTo>
                    <a:pt x="4" y="44"/>
                    <a:pt x="5" y="40"/>
                    <a:pt x="5" y="37"/>
                  </a:cubicBezTo>
                  <a:cubicBezTo>
                    <a:pt x="5" y="33"/>
                    <a:pt x="5" y="29"/>
                    <a:pt x="4" y="25"/>
                  </a:cubicBezTo>
                  <a:cubicBezTo>
                    <a:pt x="4" y="20"/>
                    <a:pt x="2" y="14"/>
                    <a:pt x="5" y="9"/>
                  </a:cubicBezTo>
                  <a:cubicBezTo>
                    <a:pt x="6" y="7"/>
                    <a:pt x="8" y="6"/>
                    <a:pt x="10" y="6"/>
                  </a:cubicBezTo>
                  <a:cubicBezTo>
                    <a:pt x="13" y="6"/>
                    <a:pt x="15" y="7"/>
                    <a:pt x="16" y="10"/>
                  </a:cubicBezTo>
                  <a:cubicBezTo>
                    <a:pt x="17" y="12"/>
                    <a:pt x="17" y="15"/>
                    <a:pt x="17" y="17"/>
                  </a:cubicBezTo>
                  <a:cubicBezTo>
                    <a:pt x="17" y="19"/>
                    <a:pt x="17" y="22"/>
                    <a:pt x="17" y="25"/>
                  </a:cubicBezTo>
                  <a:cubicBezTo>
                    <a:pt x="17" y="32"/>
                    <a:pt x="18" y="39"/>
                    <a:pt x="20" y="46"/>
                  </a:cubicBezTo>
                  <a:cubicBezTo>
                    <a:pt x="21" y="46"/>
                    <a:pt x="22" y="46"/>
                    <a:pt x="22" y="46"/>
                  </a:cubicBezTo>
                  <a:cubicBezTo>
                    <a:pt x="23" y="43"/>
                    <a:pt x="22" y="40"/>
                    <a:pt x="22" y="37"/>
                  </a:cubicBezTo>
                  <a:cubicBezTo>
                    <a:pt x="22" y="34"/>
                    <a:pt x="22" y="30"/>
                    <a:pt x="21" y="26"/>
                  </a:cubicBezTo>
                  <a:cubicBezTo>
                    <a:pt x="21" y="21"/>
                    <a:pt x="22" y="16"/>
                    <a:pt x="21" y="11"/>
                  </a:cubicBezTo>
                  <a:cubicBezTo>
                    <a:pt x="20" y="7"/>
                    <a:pt x="19" y="2"/>
                    <a:pt x="14" y="1"/>
                  </a:cubicBezTo>
                  <a:cubicBezTo>
                    <a:pt x="8" y="0"/>
                    <a:pt x="3" y="4"/>
                    <a:pt x="1" y="8"/>
                  </a:cubicBezTo>
                  <a:cubicBezTo>
                    <a:pt x="0" y="11"/>
                    <a:pt x="0" y="13"/>
                    <a:pt x="0" y="16"/>
                  </a:cubicBezTo>
                  <a:cubicBezTo>
                    <a:pt x="0" y="19"/>
                    <a:pt x="1" y="22"/>
                    <a:pt x="1" y="26"/>
                  </a:cubicBezTo>
                  <a:cubicBezTo>
                    <a:pt x="2" y="33"/>
                    <a:pt x="2" y="39"/>
                    <a:pt x="2" y="46"/>
                  </a:cubicBezTo>
                  <a:cubicBezTo>
                    <a:pt x="3" y="47"/>
                    <a:pt x="4" y="47"/>
                    <a:pt x="4" y="4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8" name="Freeform 752"/>
            <p:cNvSpPr/>
            <p:nvPr/>
          </p:nvSpPr>
          <p:spPr bwMode="auto">
            <a:xfrm>
              <a:off x="674" y="2372"/>
              <a:ext cx="28" cy="127"/>
            </a:xfrm>
            <a:custGeom>
              <a:avLst/>
              <a:gdLst>
                <a:gd name="T0" fmla="*/ 9 w 22"/>
                <a:gd name="T1" fmla="*/ 97 h 98"/>
                <a:gd name="T2" fmla="*/ 10 w 22"/>
                <a:gd name="T3" fmla="*/ 88 h 98"/>
                <a:gd name="T4" fmla="*/ 2 w 22"/>
                <a:gd name="T5" fmla="*/ 81 h 98"/>
                <a:gd name="T6" fmla="*/ 7 w 22"/>
                <a:gd name="T7" fmla="*/ 72 h 98"/>
                <a:gd name="T8" fmla="*/ 17 w 22"/>
                <a:gd name="T9" fmla="*/ 63 h 98"/>
                <a:gd name="T10" fmla="*/ 22 w 22"/>
                <a:gd name="T11" fmla="*/ 55 h 98"/>
                <a:gd name="T12" fmla="*/ 20 w 22"/>
                <a:gd name="T13" fmla="*/ 50 h 98"/>
                <a:gd name="T14" fmla="*/ 12 w 22"/>
                <a:gd name="T15" fmla="*/ 46 h 98"/>
                <a:gd name="T16" fmla="*/ 7 w 22"/>
                <a:gd name="T17" fmla="*/ 39 h 98"/>
                <a:gd name="T18" fmla="*/ 11 w 22"/>
                <a:gd name="T19" fmla="*/ 30 h 98"/>
                <a:gd name="T20" fmla="*/ 17 w 22"/>
                <a:gd name="T21" fmla="*/ 22 h 98"/>
                <a:gd name="T22" fmla="*/ 14 w 22"/>
                <a:gd name="T23" fmla="*/ 13 h 98"/>
                <a:gd name="T24" fmla="*/ 6 w 22"/>
                <a:gd name="T25" fmla="*/ 1 h 98"/>
                <a:gd name="T26" fmla="*/ 5 w 22"/>
                <a:gd name="T27" fmla="*/ 1 h 98"/>
                <a:gd name="T28" fmla="*/ 13 w 22"/>
                <a:gd name="T29" fmla="*/ 14 h 98"/>
                <a:gd name="T30" fmla="*/ 14 w 22"/>
                <a:gd name="T31" fmla="*/ 24 h 98"/>
                <a:gd name="T32" fmla="*/ 8 w 22"/>
                <a:gd name="T33" fmla="*/ 32 h 98"/>
                <a:gd name="T34" fmla="*/ 5 w 22"/>
                <a:gd name="T35" fmla="*/ 40 h 98"/>
                <a:gd name="T36" fmla="*/ 10 w 22"/>
                <a:gd name="T37" fmla="*/ 46 h 98"/>
                <a:gd name="T38" fmla="*/ 18 w 22"/>
                <a:gd name="T39" fmla="*/ 50 h 98"/>
                <a:gd name="T40" fmla="*/ 21 w 22"/>
                <a:gd name="T41" fmla="*/ 55 h 98"/>
                <a:gd name="T42" fmla="*/ 14 w 22"/>
                <a:gd name="T43" fmla="*/ 64 h 98"/>
                <a:gd name="T44" fmla="*/ 4 w 22"/>
                <a:gd name="T45" fmla="*/ 72 h 98"/>
                <a:gd name="T46" fmla="*/ 1 w 22"/>
                <a:gd name="T47" fmla="*/ 81 h 98"/>
                <a:gd name="T48" fmla="*/ 9 w 22"/>
                <a:gd name="T49" fmla="*/ 88 h 98"/>
                <a:gd name="T50" fmla="*/ 11 w 22"/>
                <a:gd name="T51" fmla="*/ 91 h 98"/>
                <a:gd name="T52" fmla="*/ 8 w 22"/>
                <a:gd name="T53" fmla="*/ 97 h 98"/>
                <a:gd name="T54" fmla="*/ 9 w 22"/>
                <a:gd name="T55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98">
                  <a:moveTo>
                    <a:pt x="9" y="97"/>
                  </a:moveTo>
                  <a:cubicBezTo>
                    <a:pt x="12" y="94"/>
                    <a:pt x="14" y="91"/>
                    <a:pt x="10" y="88"/>
                  </a:cubicBezTo>
                  <a:cubicBezTo>
                    <a:pt x="7" y="86"/>
                    <a:pt x="3" y="84"/>
                    <a:pt x="2" y="81"/>
                  </a:cubicBezTo>
                  <a:cubicBezTo>
                    <a:pt x="1" y="77"/>
                    <a:pt x="4" y="74"/>
                    <a:pt x="7" y="72"/>
                  </a:cubicBezTo>
                  <a:cubicBezTo>
                    <a:pt x="10" y="69"/>
                    <a:pt x="14" y="66"/>
                    <a:pt x="17" y="63"/>
                  </a:cubicBezTo>
                  <a:cubicBezTo>
                    <a:pt x="20" y="61"/>
                    <a:pt x="22" y="58"/>
                    <a:pt x="22" y="55"/>
                  </a:cubicBezTo>
                  <a:cubicBezTo>
                    <a:pt x="22" y="53"/>
                    <a:pt x="21" y="51"/>
                    <a:pt x="20" y="50"/>
                  </a:cubicBezTo>
                  <a:cubicBezTo>
                    <a:pt x="18" y="48"/>
                    <a:pt x="15" y="47"/>
                    <a:pt x="12" y="46"/>
                  </a:cubicBezTo>
                  <a:cubicBezTo>
                    <a:pt x="9" y="44"/>
                    <a:pt x="6" y="42"/>
                    <a:pt x="7" y="39"/>
                  </a:cubicBezTo>
                  <a:cubicBezTo>
                    <a:pt x="7" y="36"/>
                    <a:pt x="9" y="33"/>
                    <a:pt x="11" y="30"/>
                  </a:cubicBezTo>
                  <a:cubicBezTo>
                    <a:pt x="13" y="28"/>
                    <a:pt x="16" y="25"/>
                    <a:pt x="17" y="22"/>
                  </a:cubicBezTo>
                  <a:cubicBezTo>
                    <a:pt x="18" y="19"/>
                    <a:pt x="17" y="16"/>
                    <a:pt x="14" y="13"/>
                  </a:cubicBezTo>
                  <a:cubicBezTo>
                    <a:pt x="11" y="10"/>
                    <a:pt x="6" y="6"/>
                    <a:pt x="6" y="1"/>
                  </a:cubicBezTo>
                  <a:cubicBezTo>
                    <a:pt x="7" y="0"/>
                    <a:pt x="5" y="0"/>
                    <a:pt x="5" y="1"/>
                  </a:cubicBezTo>
                  <a:cubicBezTo>
                    <a:pt x="4" y="7"/>
                    <a:pt x="10" y="10"/>
                    <a:pt x="13" y="14"/>
                  </a:cubicBezTo>
                  <a:cubicBezTo>
                    <a:pt x="16" y="17"/>
                    <a:pt x="16" y="21"/>
                    <a:pt x="14" y="24"/>
                  </a:cubicBezTo>
                  <a:cubicBezTo>
                    <a:pt x="13" y="27"/>
                    <a:pt x="10" y="29"/>
                    <a:pt x="8" y="32"/>
                  </a:cubicBezTo>
                  <a:cubicBezTo>
                    <a:pt x="7" y="34"/>
                    <a:pt x="5" y="37"/>
                    <a:pt x="5" y="40"/>
                  </a:cubicBezTo>
                  <a:cubicBezTo>
                    <a:pt x="6" y="43"/>
                    <a:pt x="8" y="45"/>
                    <a:pt x="10" y="46"/>
                  </a:cubicBezTo>
                  <a:cubicBezTo>
                    <a:pt x="13" y="48"/>
                    <a:pt x="16" y="48"/>
                    <a:pt x="18" y="50"/>
                  </a:cubicBezTo>
                  <a:cubicBezTo>
                    <a:pt x="20" y="51"/>
                    <a:pt x="21" y="54"/>
                    <a:pt x="21" y="55"/>
                  </a:cubicBezTo>
                  <a:cubicBezTo>
                    <a:pt x="21" y="59"/>
                    <a:pt x="17" y="62"/>
                    <a:pt x="14" y="64"/>
                  </a:cubicBezTo>
                  <a:cubicBezTo>
                    <a:pt x="11" y="67"/>
                    <a:pt x="7" y="69"/>
                    <a:pt x="4" y="72"/>
                  </a:cubicBezTo>
                  <a:cubicBezTo>
                    <a:pt x="2" y="75"/>
                    <a:pt x="0" y="78"/>
                    <a:pt x="1" y="81"/>
                  </a:cubicBezTo>
                  <a:cubicBezTo>
                    <a:pt x="2" y="85"/>
                    <a:pt x="6" y="86"/>
                    <a:pt x="9" y="88"/>
                  </a:cubicBezTo>
                  <a:cubicBezTo>
                    <a:pt x="10" y="89"/>
                    <a:pt x="11" y="90"/>
                    <a:pt x="11" y="91"/>
                  </a:cubicBezTo>
                  <a:cubicBezTo>
                    <a:pt x="11" y="93"/>
                    <a:pt x="9" y="95"/>
                    <a:pt x="8" y="97"/>
                  </a:cubicBezTo>
                  <a:cubicBezTo>
                    <a:pt x="8" y="97"/>
                    <a:pt x="9" y="98"/>
                    <a:pt x="9" y="9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9" name="Freeform 753"/>
            <p:cNvSpPr/>
            <p:nvPr/>
          </p:nvSpPr>
          <p:spPr bwMode="auto">
            <a:xfrm>
              <a:off x="801" y="2408"/>
              <a:ext cx="33" cy="18"/>
            </a:xfrm>
            <a:custGeom>
              <a:avLst/>
              <a:gdLst>
                <a:gd name="T0" fmla="*/ 25 w 26"/>
                <a:gd name="T1" fmla="*/ 13 h 14"/>
                <a:gd name="T2" fmla="*/ 19 w 26"/>
                <a:gd name="T3" fmla="*/ 2 h 14"/>
                <a:gd name="T4" fmla="*/ 13 w 26"/>
                <a:gd name="T5" fmla="*/ 0 h 14"/>
                <a:gd name="T6" fmla="*/ 1 w 26"/>
                <a:gd name="T7" fmla="*/ 0 h 14"/>
                <a:gd name="T8" fmla="*/ 1 w 26"/>
                <a:gd name="T9" fmla="*/ 1 h 14"/>
                <a:gd name="T10" fmla="*/ 11 w 26"/>
                <a:gd name="T11" fmla="*/ 1 h 14"/>
                <a:gd name="T12" fmla="*/ 18 w 26"/>
                <a:gd name="T13" fmla="*/ 3 h 14"/>
                <a:gd name="T14" fmla="*/ 24 w 26"/>
                <a:gd name="T15" fmla="*/ 14 h 14"/>
                <a:gd name="T16" fmla="*/ 25 w 26"/>
                <a:gd name="T17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4">
                  <a:moveTo>
                    <a:pt x="25" y="13"/>
                  </a:moveTo>
                  <a:cubicBezTo>
                    <a:pt x="24" y="9"/>
                    <a:pt x="22" y="5"/>
                    <a:pt x="19" y="2"/>
                  </a:cubicBezTo>
                  <a:cubicBezTo>
                    <a:pt x="17" y="1"/>
                    <a:pt x="15" y="0"/>
                    <a:pt x="13" y="0"/>
                  </a:cubicBezTo>
                  <a:cubicBezTo>
                    <a:pt x="9" y="0"/>
                    <a:pt x="5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4" y="1"/>
                    <a:pt x="8" y="1"/>
                    <a:pt x="11" y="1"/>
                  </a:cubicBezTo>
                  <a:cubicBezTo>
                    <a:pt x="13" y="1"/>
                    <a:pt x="16" y="2"/>
                    <a:pt x="18" y="3"/>
                  </a:cubicBezTo>
                  <a:cubicBezTo>
                    <a:pt x="21" y="6"/>
                    <a:pt x="22" y="10"/>
                    <a:pt x="24" y="14"/>
                  </a:cubicBezTo>
                  <a:cubicBezTo>
                    <a:pt x="25" y="14"/>
                    <a:pt x="26" y="14"/>
                    <a:pt x="25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0" name="Freeform 754"/>
            <p:cNvSpPr/>
            <p:nvPr/>
          </p:nvSpPr>
          <p:spPr bwMode="auto">
            <a:xfrm>
              <a:off x="797" y="2406"/>
              <a:ext cx="36" cy="32"/>
            </a:xfrm>
            <a:custGeom>
              <a:avLst/>
              <a:gdLst>
                <a:gd name="T0" fmla="*/ 5 w 28"/>
                <a:gd name="T1" fmla="*/ 20 h 25"/>
                <a:gd name="T2" fmla="*/ 3 w 28"/>
                <a:gd name="T3" fmla="*/ 7 h 25"/>
                <a:gd name="T4" fmla="*/ 7 w 28"/>
                <a:gd name="T5" fmla="*/ 3 h 25"/>
                <a:gd name="T6" fmla="*/ 14 w 28"/>
                <a:gd name="T7" fmla="*/ 2 h 25"/>
                <a:gd name="T8" fmla="*/ 24 w 28"/>
                <a:gd name="T9" fmla="*/ 9 h 25"/>
                <a:gd name="T10" fmla="*/ 25 w 28"/>
                <a:gd name="T11" fmla="*/ 21 h 25"/>
                <a:gd name="T12" fmla="*/ 26 w 28"/>
                <a:gd name="T13" fmla="*/ 21 h 25"/>
                <a:gd name="T14" fmla="*/ 22 w 28"/>
                <a:gd name="T15" fmla="*/ 9 h 25"/>
                <a:gd name="T16" fmla="*/ 13 w 28"/>
                <a:gd name="T17" fmla="*/ 3 h 25"/>
                <a:gd name="T18" fmla="*/ 1 w 28"/>
                <a:gd name="T19" fmla="*/ 9 h 25"/>
                <a:gd name="T20" fmla="*/ 2 w 28"/>
                <a:gd name="T21" fmla="*/ 14 h 25"/>
                <a:gd name="T22" fmla="*/ 4 w 28"/>
                <a:gd name="T23" fmla="*/ 21 h 25"/>
                <a:gd name="T24" fmla="*/ 4 w 28"/>
                <a:gd name="T25" fmla="*/ 24 h 25"/>
                <a:gd name="T26" fmla="*/ 5 w 28"/>
                <a:gd name="T27" fmla="*/ 24 h 25"/>
                <a:gd name="T28" fmla="*/ 3 w 28"/>
                <a:gd name="T29" fmla="*/ 13 h 25"/>
                <a:gd name="T30" fmla="*/ 3 w 28"/>
                <a:gd name="T31" fmla="*/ 7 h 25"/>
                <a:gd name="T32" fmla="*/ 11 w 28"/>
                <a:gd name="T33" fmla="*/ 4 h 25"/>
                <a:gd name="T34" fmla="*/ 17 w 28"/>
                <a:gd name="T35" fmla="*/ 6 h 25"/>
                <a:gd name="T36" fmla="*/ 20 w 28"/>
                <a:gd name="T37" fmla="*/ 10 h 25"/>
                <a:gd name="T38" fmla="*/ 25 w 28"/>
                <a:gd name="T39" fmla="*/ 21 h 25"/>
                <a:gd name="T40" fmla="*/ 26 w 28"/>
                <a:gd name="T41" fmla="*/ 21 h 25"/>
                <a:gd name="T42" fmla="*/ 25 w 28"/>
                <a:gd name="T43" fmla="*/ 8 h 25"/>
                <a:gd name="T44" fmla="*/ 14 w 28"/>
                <a:gd name="T45" fmla="*/ 1 h 25"/>
                <a:gd name="T46" fmla="*/ 2 w 28"/>
                <a:gd name="T47" fmla="*/ 6 h 25"/>
                <a:gd name="T48" fmla="*/ 2 w 28"/>
                <a:gd name="T49" fmla="*/ 13 h 25"/>
                <a:gd name="T50" fmla="*/ 4 w 28"/>
                <a:gd name="T51" fmla="*/ 21 h 25"/>
                <a:gd name="T52" fmla="*/ 5 w 28"/>
                <a:gd name="T53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8" h="25">
                  <a:moveTo>
                    <a:pt x="5" y="20"/>
                  </a:moveTo>
                  <a:cubicBezTo>
                    <a:pt x="4" y="16"/>
                    <a:pt x="3" y="12"/>
                    <a:pt x="3" y="7"/>
                  </a:cubicBezTo>
                  <a:cubicBezTo>
                    <a:pt x="4" y="5"/>
                    <a:pt x="5" y="4"/>
                    <a:pt x="7" y="3"/>
                  </a:cubicBezTo>
                  <a:cubicBezTo>
                    <a:pt x="9" y="2"/>
                    <a:pt x="12" y="2"/>
                    <a:pt x="14" y="2"/>
                  </a:cubicBezTo>
                  <a:cubicBezTo>
                    <a:pt x="19" y="2"/>
                    <a:pt x="23" y="5"/>
                    <a:pt x="24" y="9"/>
                  </a:cubicBezTo>
                  <a:cubicBezTo>
                    <a:pt x="26" y="13"/>
                    <a:pt x="26" y="17"/>
                    <a:pt x="25" y="21"/>
                  </a:cubicBezTo>
                  <a:cubicBezTo>
                    <a:pt x="25" y="21"/>
                    <a:pt x="26" y="21"/>
                    <a:pt x="26" y="21"/>
                  </a:cubicBezTo>
                  <a:cubicBezTo>
                    <a:pt x="23" y="17"/>
                    <a:pt x="23" y="13"/>
                    <a:pt x="22" y="9"/>
                  </a:cubicBezTo>
                  <a:cubicBezTo>
                    <a:pt x="20" y="6"/>
                    <a:pt x="17" y="3"/>
                    <a:pt x="13" y="3"/>
                  </a:cubicBezTo>
                  <a:cubicBezTo>
                    <a:pt x="9" y="3"/>
                    <a:pt x="2" y="4"/>
                    <a:pt x="1" y="9"/>
                  </a:cubicBezTo>
                  <a:cubicBezTo>
                    <a:pt x="0" y="11"/>
                    <a:pt x="1" y="13"/>
                    <a:pt x="2" y="14"/>
                  </a:cubicBezTo>
                  <a:cubicBezTo>
                    <a:pt x="2" y="16"/>
                    <a:pt x="3" y="19"/>
                    <a:pt x="4" y="21"/>
                  </a:cubicBezTo>
                  <a:cubicBezTo>
                    <a:pt x="4" y="22"/>
                    <a:pt x="4" y="23"/>
                    <a:pt x="4" y="24"/>
                  </a:cubicBezTo>
                  <a:cubicBezTo>
                    <a:pt x="3" y="25"/>
                    <a:pt x="5" y="25"/>
                    <a:pt x="5" y="24"/>
                  </a:cubicBezTo>
                  <a:cubicBezTo>
                    <a:pt x="6" y="20"/>
                    <a:pt x="4" y="16"/>
                    <a:pt x="3" y="13"/>
                  </a:cubicBezTo>
                  <a:cubicBezTo>
                    <a:pt x="2" y="11"/>
                    <a:pt x="2" y="9"/>
                    <a:pt x="3" y="7"/>
                  </a:cubicBezTo>
                  <a:cubicBezTo>
                    <a:pt x="5" y="5"/>
                    <a:pt x="9" y="5"/>
                    <a:pt x="11" y="4"/>
                  </a:cubicBezTo>
                  <a:cubicBezTo>
                    <a:pt x="13" y="4"/>
                    <a:pt x="16" y="4"/>
                    <a:pt x="17" y="6"/>
                  </a:cubicBezTo>
                  <a:cubicBezTo>
                    <a:pt x="19" y="7"/>
                    <a:pt x="20" y="8"/>
                    <a:pt x="20" y="10"/>
                  </a:cubicBezTo>
                  <a:cubicBezTo>
                    <a:pt x="22" y="14"/>
                    <a:pt x="22" y="18"/>
                    <a:pt x="25" y="21"/>
                  </a:cubicBezTo>
                  <a:cubicBezTo>
                    <a:pt x="25" y="22"/>
                    <a:pt x="26" y="22"/>
                    <a:pt x="26" y="21"/>
                  </a:cubicBezTo>
                  <a:cubicBezTo>
                    <a:pt x="28" y="17"/>
                    <a:pt x="27" y="12"/>
                    <a:pt x="25" y="8"/>
                  </a:cubicBezTo>
                  <a:cubicBezTo>
                    <a:pt x="23" y="4"/>
                    <a:pt x="20" y="1"/>
                    <a:pt x="14" y="1"/>
                  </a:cubicBezTo>
                  <a:cubicBezTo>
                    <a:pt x="10" y="0"/>
                    <a:pt x="4" y="1"/>
                    <a:pt x="2" y="6"/>
                  </a:cubicBezTo>
                  <a:cubicBezTo>
                    <a:pt x="1" y="8"/>
                    <a:pt x="2" y="11"/>
                    <a:pt x="2" y="13"/>
                  </a:cubicBezTo>
                  <a:cubicBezTo>
                    <a:pt x="3" y="16"/>
                    <a:pt x="3" y="18"/>
                    <a:pt x="4" y="21"/>
                  </a:cubicBezTo>
                  <a:cubicBezTo>
                    <a:pt x="4" y="22"/>
                    <a:pt x="5" y="21"/>
                    <a:pt x="5" y="2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1" name="Freeform 755"/>
            <p:cNvSpPr/>
            <p:nvPr/>
          </p:nvSpPr>
          <p:spPr bwMode="auto">
            <a:xfrm>
              <a:off x="801" y="2307"/>
              <a:ext cx="20" cy="86"/>
            </a:xfrm>
            <a:custGeom>
              <a:avLst/>
              <a:gdLst>
                <a:gd name="T0" fmla="*/ 9 w 16"/>
                <a:gd name="T1" fmla="*/ 65 h 66"/>
                <a:gd name="T2" fmla="*/ 7 w 16"/>
                <a:gd name="T3" fmla="*/ 61 h 66"/>
                <a:gd name="T4" fmla="*/ 3 w 16"/>
                <a:gd name="T5" fmla="*/ 58 h 66"/>
                <a:gd name="T6" fmla="*/ 2 w 16"/>
                <a:gd name="T7" fmla="*/ 56 h 66"/>
                <a:gd name="T8" fmla="*/ 7 w 16"/>
                <a:gd name="T9" fmla="*/ 49 h 66"/>
                <a:gd name="T10" fmla="*/ 12 w 16"/>
                <a:gd name="T11" fmla="*/ 36 h 66"/>
                <a:gd name="T12" fmla="*/ 4 w 16"/>
                <a:gd name="T13" fmla="*/ 30 h 66"/>
                <a:gd name="T14" fmla="*/ 4 w 16"/>
                <a:gd name="T15" fmla="*/ 22 h 66"/>
                <a:gd name="T16" fmla="*/ 7 w 16"/>
                <a:gd name="T17" fmla="*/ 17 h 66"/>
                <a:gd name="T18" fmla="*/ 8 w 16"/>
                <a:gd name="T19" fmla="*/ 12 h 66"/>
                <a:gd name="T20" fmla="*/ 6 w 16"/>
                <a:gd name="T21" fmla="*/ 7 h 66"/>
                <a:gd name="T22" fmla="*/ 6 w 16"/>
                <a:gd name="T23" fmla="*/ 1 h 66"/>
                <a:gd name="T24" fmla="*/ 5 w 16"/>
                <a:gd name="T25" fmla="*/ 1 h 66"/>
                <a:gd name="T26" fmla="*/ 5 w 16"/>
                <a:gd name="T27" fmla="*/ 9 h 66"/>
                <a:gd name="T28" fmla="*/ 6 w 16"/>
                <a:gd name="T29" fmla="*/ 16 h 66"/>
                <a:gd name="T30" fmla="*/ 1 w 16"/>
                <a:gd name="T31" fmla="*/ 23 h 66"/>
                <a:gd name="T32" fmla="*/ 3 w 16"/>
                <a:gd name="T33" fmla="*/ 31 h 66"/>
                <a:gd name="T34" fmla="*/ 10 w 16"/>
                <a:gd name="T35" fmla="*/ 36 h 66"/>
                <a:gd name="T36" fmla="*/ 10 w 16"/>
                <a:gd name="T37" fmla="*/ 44 h 66"/>
                <a:gd name="T38" fmla="*/ 4 w 16"/>
                <a:gd name="T39" fmla="*/ 51 h 66"/>
                <a:gd name="T40" fmla="*/ 0 w 16"/>
                <a:gd name="T41" fmla="*/ 56 h 66"/>
                <a:gd name="T42" fmla="*/ 4 w 16"/>
                <a:gd name="T43" fmla="*/ 60 h 66"/>
                <a:gd name="T44" fmla="*/ 7 w 16"/>
                <a:gd name="T45" fmla="*/ 65 h 66"/>
                <a:gd name="T46" fmla="*/ 9 w 16"/>
                <a:gd name="T47" fmla="*/ 6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" h="66">
                  <a:moveTo>
                    <a:pt x="9" y="65"/>
                  </a:moveTo>
                  <a:cubicBezTo>
                    <a:pt x="9" y="64"/>
                    <a:pt x="9" y="62"/>
                    <a:pt x="7" y="61"/>
                  </a:cubicBezTo>
                  <a:cubicBezTo>
                    <a:pt x="6" y="60"/>
                    <a:pt x="5" y="59"/>
                    <a:pt x="3" y="58"/>
                  </a:cubicBezTo>
                  <a:cubicBezTo>
                    <a:pt x="2" y="58"/>
                    <a:pt x="1" y="57"/>
                    <a:pt x="2" y="56"/>
                  </a:cubicBezTo>
                  <a:cubicBezTo>
                    <a:pt x="3" y="53"/>
                    <a:pt x="5" y="51"/>
                    <a:pt x="7" y="49"/>
                  </a:cubicBezTo>
                  <a:cubicBezTo>
                    <a:pt x="11" y="46"/>
                    <a:pt x="16" y="41"/>
                    <a:pt x="12" y="36"/>
                  </a:cubicBezTo>
                  <a:cubicBezTo>
                    <a:pt x="10" y="34"/>
                    <a:pt x="6" y="33"/>
                    <a:pt x="4" y="30"/>
                  </a:cubicBezTo>
                  <a:cubicBezTo>
                    <a:pt x="1" y="28"/>
                    <a:pt x="2" y="25"/>
                    <a:pt x="4" y="22"/>
                  </a:cubicBezTo>
                  <a:cubicBezTo>
                    <a:pt x="5" y="21"/>
                    <a:pt x="6" y="19"/>
                    <a:pt x="7" y="17"/>
                  </a:cubicBezTo>
                  <a:cubicBezTo>
                    <a:pt x="8" y="16"/>
                    <a:pt x="8" y="14"/>
                    <a:pt x="8" y="12"/>
                  </a:cubicBezTo>
                  <a:cubicBezTo>
                    <a:pt x="7" y="11"/>
                    <a:pt x="7" y="9"/>
                    <a:pt x="6" y="7"/>
                  </a:cubicBezTo>
                  <a:cubicBezTo>
                    <a:pt x="5" y="5"/>
                    <a:pt x="5" y="3"/>
                    <a:pt x="6" y="1"/>
                  </a:cubicBezTo>
                  <a:cubicBezTo>
                    <a:pt x="7" y="0"/>
                    <a:pt x="5" y="0"/>
                    <a:pt x="5" y="1"/>
                  </a:cubicBezTo>
                  <a:cubicBezTo>
                    <a:pt x="4" y="3"/>
                    <a:pt x="4" y="6"/>
                    <a:pt x="5" y="9"/>
                  </a:cubicBezTo>
                  <a:cubicBezTo>
                    <a:pt x="6" y="11"/>
                    <a:pt x="7" y="14"/>
                    <a:pt x="6" y="16"/>
                  </a:cubicBezTo>
                  <a:cubicBezTo>
                    <a:pt x="5" y="19"/>
                    <a:pt x="3" y="21"/>
                    <a:pt x="1" y="23"/>
                  </a:cubicBezTo>
                  <a:cubicBezTo>
                    <a:pt x="0" y="25"/>
                    <a:pt x="1" y="28"/>
                    <a:pt x="3" y="31"/>
                  </a:cubicBezTo>
                  <a:cubicBezTo>
                    <a:pt x="4" y="33"/>
                    <a:pt x="8" y="34"/>
                    <a:pt x="10" y="36"/>
                  </a:cubicBezTo>
                  <a:cubicBezTo>
                    <a:pt x="13" y="39"/>
                    <a:pt x="12" y="41"/>
                    <a:pt x="10" y="44"/>
                  </a:cubicBezTo>
                  <a:cubicBezTo>
                    <a:pt x="9" y="46"/>
                    <a:pt x="6" y="49"/>
                    <a:pt x="4" y="51"/>
                  </a:cubicBezTo>
                  <a:cubicBezTo>
                    <a:pt x="2" y="52"/>
                    <a:pt x="1" y="54"/>
                    <a:pt x="0" y="56"/>
                  </a:cubicBezTo>
                  <a:cubicBezTo>
                    <a:pt x="0" y="58"/>
                    <a:pt x="2" y="59"/>
                    <a:pt x="4" y="60"/>
                  </a:cubicBezTo>
                  <a:cubicBezTo>
                    <a:pt x="6" y="61"/>
                    <a:pt x="8" y="63"/>
                    <a:pt x="7" y="65"/>
                  </a:cubicBezTo>
                  <a:cubicBezTo>
                    <a:pt x="7" y="66"/>
                    <a:pt x="9" y="66"/>
                    <a:pt x="9" y="6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2" name="Freeform 756"/>
            <p:cNvSpPr/>
            <p:nvPr/>
          </p:nvSpPr>
          <p:spPr bwMode="auto">
            <a:xfrm>
              <a:off x="979" y="2372"/>
              <a:ext cx="36" cy="27"/>
            </a:xfrm>
            <a:custGeom>
              <a:avLst/>
              <a:gdLst>
                <a:gd name="T0" fmla="*/ 2 w 28"/>
                <a:gd name="T1" fmla="*/ 19 h 21"/>
                <a:gd name="T2" fmla="*/ 3 w 28"/>
                <a:gd name="T3" fmla="*/ 10 h 21"/>
                <a:gd name="T4" fmla="*/ 2 w 28"/>
                <a:gd name="T5" fmla="*/ 7 h 21"/>
                <a:gd name="T6" fmla="*/ 2 w 28"/>
                <a:gd name="T7" fmla="*/ 4 h 21"/>
                <a:gd name="T8" fmla="*/ 8 w 28"/>
                <a:gd name="T9" fmla="*/ 2 h 21"/>
                <a:gd name="T10" fmla="*/ 14 w 28"/>
                <a:gd name="T11" fmla="*/ 3 h 21"/>
                <a:gd name="T12" fmla="*/ 24 w 28"/>
                <a:gd name="T13" fmla="*/ 9 h 21"/>
                <a:gd name="T14" fmla="*/ 25 w 28"/>
                <a:gd name="T15" fmla="*/ 21 h 21"/>
                <a:gd name="T16" fmla="*/ 26 w 28"/>
                <a:gd name="T17" fmla="*/ 21 h 21"/>
                <a:gd name="T18" fmla="*/ 26 w 28"/>
                <a:gd name="T19" fmla="*/ 8 h 21"/>
                <a:gd name="T20" fmla="*/ 17 w 28"/>
                <a:gd name="T21" fmla="*/ 1 h 21"/>
                <a:gd name="T22" fmla="*/ 9 w 28"/>
                <a:gd name="T23" fmla="*/ 1 h 21"/>
                <a:gd name="T24" fmla="*/ 2 w 28"/>
                <a:gd name="T25" fmla="*/ 3 h 21"/>
                <a:gd name="T26" fmla="*/ 1 w 28"/>
                <a:gd name="T27" fmla="*/ 10 h 21"/>
                <a:gd name="T28" fmla="*/ 2 w 28"/>
                <a:gd name="T29" fmla="*/ 16 h 21"/>
                <a:gd name="T30" fmla="*/ 3 w 28"/>
                <a:gd name="T31" fmla="*/ 16 h 21"/>
                <a:gd name="T32" fmla="*/ 3 w 28"/>
                <a:gd name="T33" fmla="*/ 4 h 21"/>
                <a:gd name="T34" fmla="*/ 9 w 28"/>
                <a:gd name="T35" fmla="*/ 2 h 21"/>
                <a:gd name="T36" fmla="*/ 16 w 28"/>
                <a:gd name="T37" fmla="*/ 2 h 21"/>
                <a:gd name="T38" fmla="*/ 25 w 28"/>
                <a:gd name="T39" fmla="*/ 20 h 21"/>
                <a:gd name="T40" fmla="*/ 26 w 28"/>
                <a:gd name="T41" fmla="*/ 21 h 21"/>
                <a:gd name="T42" fmla="*/ 25 w 28"/>
                <a:gd name="T43" fmla="*/ 8 h 21"/>
                <a:gd name="T44" fmla="*/ 14 w 28"/>
                <a:gd name="T45" fmla="*/ 2 h 21"/>
                <a:gd name="T46" fmla="*/ 1 w 28"/>
                <a:gd name="T47" fmla="*/ 3 h 21"/>
                <a:gd name="T48" fmla="*/ 1 w 28"/>
                <a:gd name="T49" fmla="*/ 8 h 21"/>
                <a:gd name="T50" fmla="*/ 1 w 28"/>
                <a:gd name="T51" fmla="*/ 13 h 21"/>
                <a:gd name="T52" fmla="*/ 1 w 28"/>
                <a:gd name="T53" fmla="*/ 19 h 21"/>
                <a:gd name="T54" fmla="*/ 2 w 28"/>
                <a:gd name="T55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" h="21">
                  <a:moveTo>
                    <a:pt x="2" y="19"/>
                  </a:moveTo>
                  <a:cubicBezTo>
                    <a:pt x="2" y="16"/>
                    <a:pt x="3" y="13"/>
                    <a:pt x="3" y="10"/>
                  </a:cubicBezTo>
                  <a:cubicBezTo>
                    <a:pt x="3" y="9"/>
                    <a:pt x="2" y="8"/>
                    <a:pt x="2" y="7"/>
                  </a:cubicBezTo>
                  <a:cubicBezTo>
                    <a:pt x="2" y="6"/>
                    <a:pt x="2" y="5"/>
                    <a:pt x="2" y="4"/>
                  </a:cubicBezTo>
                  <a:cubicBezTo>
                    <a:pt x="3" y="2"/>
                    <a:pt x="6" y="2"/>
                    <a:pt x="8" y="2"/>
                  </a:cubicBezTo>
                  <a:cubicBezTo>
                    <a:pt x="10" y="2"/>
                    <a:pt x="12" y="2"/>
                    <a:pt x="14" y="3"/>
                  </a:cubicBezTo>
                  <a:cubicBezTo>
                    <a:pt x="18" y="4"/>
                    <a:pt x="22" y="5"/>
                    <a:pt x="24" y="9"/>
                  </a:cubicBezTo>
                  <a:cubicBezTo>
                    <a:pt x="25" y="12"/>
                    <a:pt x="25" y="17"/>
                    <a:pt x="25" y="21"/>
                  </a:cubicBezTo>
                  <a:cubicBezTo>
                    <a:pt x="25" y="21"/>
                    <a:pt x="26" y="21"/>
                    <a:pt x="26" y="21"/>
                  </a:cubicBezTo>
                  <a:cubicBezTo>
                    <a:pt x="27" y="16"/>
                    <a:pt x="28" y="12"/>
                    <a:pt x="26" y="8"/>
                  </a:cubicBezTo>
                  <a:cubicBezTo>
                    <a:pt x="25" y="4"/>
                    <a:pt x="21" y="2"/>
                    <a:pt x="17" y="1"/>
                  </a:cubicBezTo>
                  <a:cubicBezTo>
                    <a:pt x="14" y="1"/>
                    <a:pt x="11" y="1"/>
                    <a:pt x="9" y="1"/>
                  </a:cubicBezTo>
                  <a:cubicBezTo>
                    <a:pt x="6" y="1"/>
                    <a:pt x="4" y="2"/>
                    <a:pt x="2" y="3"/>
                  </a:cubicBezTo>
                  <a:cubicBezTo>
                    <a:pt x="1" y="5"/>
                    <a:pt x="1" y="8"/>
                    <a:pt x="1" y="10"/>
                  </a:cubicBezTo>
                  <a:cubicBezTo>
                    <a:pt x="1" y="12"/>
                    <a:pt x="1" y="14"/>
                    <a:pt x="2" y="16"/>
                  </a:cubicBezTo>
                  <a:cubicBezTo>
                    <a:pt x="2" y="17"/>
                    <a:pt x="3" y="16"/>
                    <a:pt x="3" y="16"/>
                  </a:cubicBezTo>
                  <a:cubicBezTo>
                    <a:pt x="2" y="12"/>
                    <a:pt x="1" y="8"/>
                    <a:pt x="3" y="4"/>
                  </a:cubicBezTo>
                  <a:cubicBezTo>
                    <a:pt x="4" y="2"/>
                    <a:pt x="7" y="2"/>
                    <a:pt x="9" y="2"/>
                  </a:cubicBezTo>
                  <a:cubicBezTo>
                    <a:pt x="12" y="2"/>
                    <a:pt x="14" y="2"/>
                    <a:pt x="16" y="2"/>
                  </a:cubicBezTo>
                  <a:cubicBezTo>
                    <a:pt x="27" y="3"/>
                    <a:pt x="26" y="14"/>
                    <a:pt x="25" y="20"/>
                  </a:cubicBezTo>
                  <a:cubicBezTo>
                    <a:pt x="25" y="20"/>
                    <a:pt x="26" y="21"/>
                    <a:pt x="26" y="21"/>
                  </a:cubicBezTo>
                  <a:cubicBezTo>
                    <a:pt x="26" y="16"/>
                    <a:pt x="27" y="12"/>
                    <a:pt x="25" y="8"/>
                  </a:cubicBezTo>
                  <a:cubicBezTo>
                    <a:pt x="23" y="4"/>
                    <a:pt x="18" y="2"/>
                    <a:pt x="14" y="2"/>
                  </a:cubicBezTo>
                  <a:cubicBezTo>
                    <a:pt x="10" y="1"/>
                    <a:pt x="4" y="0"/>
                    <a:pt x="1" y="3"/>
                  </a:cubicBezTo>
                  <a:cubicBezTo>
                    <a:pt x="0" y="4"/>
                    <a:pt x="1" y="6"/>
                    <a:pt x="1" y="8"/>
                  </a:cubicBezTo>
                  <a:cubicBezTo>
                    <a:pt x="1" y="10"/>
                    <a:pt x="1" y="11"/>
                    <a:pt x="1" y="13"/>
                  </a:cubicBezTo>
                  <a:cubicBezTo>
                    <a:pt x="1" y="15"/>
                    <a:pt x="1" y="17"/>
                    <a:pt x="1" y="19"/>
                  </a:cubicBezTo>
                  <a:cubicBezTo>
                    <a:pt x="1" y="20"/>
                    <a:pt x="2" y="20"/>
                    <a:pt x="2" y="1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3" name="Freeform 757"/>
            <p:cNvSpPr/>
            <p:nvPr/>
          </p:nvSpPr>
          <p:spPr bwMode="auto">
            <a:xfrm>
              <a:off x="1016" y="2371"/>
              <a:ext cx="47" cy="31"/>
            </a:xfrm>
            <a:custGeom>
              <a:avLst/>
              <a:gdLst>
                <a:gd name="T0" fmla="*/ 5 w 36"/>
                <a:gd name="T1" fmla="*/ 11 h 24"/>
                <a:gd name="T2" fmla="*/ 6 w 36"/>
                <a:gd name="T3" fmla="*/ 18 h 24"/>
                <a:gd name="T4" fmla="*/ 7 w 36"/>
                <a:gd name="T5" fmla="*/ 18 h 24"/>
                <a:gd name="T6" fmla="*/ 6 w 36"/>
                <a:gd name="T7" fmla="*/ 5 h 24"/>
                <a:gd name="T8" fmla="*/ 12 w 36"/>
                <a:gd name="T9" fmla="*/ 2 h 24"/>
                <a:gd name="T10" fmla="*/ 19 w 36"/>
                <a:gd name="T11" fmla="*/ 1 h 24"/>
                <a:gd name="T12" fmla="*/ 34 w 36"/>
                <a:gd name="T13" fmla="*/ 6 h 24"/>
                <a:gd name="T14" fmla="*/ 35 w 36"/>
                <a:gd name="T15" fmla="*/ 13 h 24"/>
                <a:gd name="T16" fmla="*/ 34 w 36"/>
                <a:gd name="T17" fmla="*/ 21 h 24"/>
                <a:gd name="T18" fmla="*/ 35 w 36"/>
                <a:gd name="T19" fmla="*/ 21 h 24"/>
                <a:gd name="T20" fmla="*/ 31 w 36"/>
                <a:gd name="T21" fmla="*/ 6 h 24"/>
                <a:gd name="T22" fmla="*/ 15 w 36"/>
                <a:gd name="T23" fmla="*/ 2 h 24"/>
                <a:gd name="T24" fmla="*/ 1 w 36"/>
                <a:gd name="T25" fmla="*/ 6 h 24"/>
                <a:gd name="T26" fmla="*/ 2 w 36"/>
                <a:gd name="T27" fmla="*/ 14 h 24"/>
                <a:gd name="T28" fmla="*/ 3 w 36"/>
                <a:gd name="T29" fmla="*/ 23 h 24"/>
                <a:gd name="T30" fmla="*/ 4 w 36"/>
                <a:gd name="T31" fmla="*/ 23 h 24"/>
                <a:gd name="T32" fmla="*/ 2 w 36"/>
                <a:gd name="T33" fmla="*/ 8 h 24"/>
                <a:gd name="T34" fmla="*/ 6 w 36"/>
                <a:gd name="T35" fmla="*/ 3 h 24"/>
                <a:gd name="T36" fmla="*/ 14 w 36"/>
                <a:gd name="T37" fmla="*/ 3 h 24"/>
                <a:gd name="T38" fmla="*/ 30 w 36"/>
                <a:gd name="T39" fmla="*/ 6 h 24"/>
                <a:gd name="T40" fmla="*/ 33 w 36"/>
                <a:gd name="T41" fmla="*/ 13 h 24"/>
                <a:gd name="T42" fmla="*/ 34 w 36"/>
                <a:gd name="T43" fmla="*/ 21 h 24"/>
                <a:gd name="T44" fmla="*/ 35 w 36"/>
                <a:gd name="T45" fmla="*/ 21 h 24"/>
                <a:gd name="T46" fmla="*/ 36 w 36"/>
                <a:gd name="T47" fmla="*/ 13 h 24"/>
                <a:gd name="T48" fmla="*/ 35 w 36"/>
                <a:gd name="T49" fmla="*/ 5 h 24"/>
                <a:gd name="T50" fmla="*/ 20 w 36"/>
                <a:gd name="T51" fmla="*/ 0 h 24"/>
                <a:gd name="T52" fmla="*/ 12 w 36"/>
                <a:gd name="T53" fmla="*/ 0 h 24"/>
                <a:gd name="T54" fmla="*/ 6 w 36"/>
                <a:gd name="T55" fmla="*/ 3 h 24"/>
                <a:gd name="T56" fmla="*/ 5 w 36"/>
                <a:gd name="T57" fmla="*/ 9 h 24"/>
                <a:gd name="T58" fmla="*/ 6 w 36"/>
                <a:gd name="T59" fmla="*/ 18 h 24"/>
                <a:gd name="T60" fmla="*/ 6 w 36"/>
                <a:gd name="T61" fmla="*/ 18 h 24"/>
                <a:gd name="T62" fmla="*/ 7 w 36"/>
                <a:gd name="T63" fmla="*/ 18 h 24"/>
                <a:gd name="T64" fmla="*/ 6 w 36"/>
                <a:gd name="T65" fmla="*/ 11 h 24"/>
                <a:gd name="T66" fmla="*/ 5 w 36"/>
                <a:gd name="T67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" h="24">
                  <a:moveTo>
                    <a:pt x="5" y="11"/>
                  </a:moveTo>
                  <a:cubicBezTo>
                    <a:pt x="5" y="13"/>
                    <a:pt x="5" y="16"/>
                    <a:pt x="6" y="18"/>
                  </a:cubicBezTo>
                  <a:cubicBezTo>
                    <a:pt x="6" y="19"/>
                    <a:pt x="7" y="19"/>
                    <a:pt x="7" y="18"/>
                  </a:cubicBezTo>
                  <a:cubicBezTo>
                    <a:pt x="8" y="14"/>
                    <a:pt x="5" y="9"/>
                    <a:pt x="6" y="5"/>
                  </a:cubicBezTo>
                  <a:cubicBezTo>
                    <a:pt x="7" y="2"/>
                    <a:pt x="10" y="2"/>
                    <a:pt x="12" y="2"/>
                  </a:cubicBezTo>
                  <a:cubicBezTo>
                    <a:pt x="14" y="1"/>
                    <a:pt x="17" y="1"/>
                    <a:pt x="19" y="1"/>
                  </a:cubicBezTo>
                  <a:cubicBezTo>
                    <a:pt x="24" y="2"/>
                    <a:pt x="31" y="1"/>
                    <a:pt x="34" y="6"/>
                  </a:cubicBezTo>
                  <a:cubicBezTo>
                    <a:pt x="34" y="8"/>
                    <a:pt x="35" y="11"/>
                    <a:pt x="35" y="13"/>
                  </a:cubicBezTo>
                  <a:cubicBezTo>
                    <a:pt x="35" y="16"/>
                    <a:pt x="35" y="18"/>
                    <a:pt x="34" y="21"/>
                  </a:cubicBezTo>
                  <a:cubicBezTo>
                    <a:pt x="34" y="21"/>
                    <a:pt x="35" y="21"/>
                    <a:pt x="35" y="21"/>
                  </a:cubicBezTo>
                  <a:cubicBezTo>
                    <a:pt x="36" y="16"/>
                    <a:pt x="35" y="10"/>
                    <a:pt x="31" y="6"/>
                  </a:cubicBezTo>
                  <a:cubicBezTo>
                    <a:pt x="28" y="1"/>
                    <a:pt x="20" y="2"/>
                    <a:pt x="15" y="2"/>
                  </a:cubicBezTo>
                  <a:cubicBezTo>
                    <a:pt x="10" y="2"/>
                    <a:pt x="3" y="1"/>
                    <a:pt x="1" y="6"/>
                  </a:cubicBezTo>
                  <a:cubicBezTo>
                    <a:pt x="0" y="8"/>
                    <a:pt x="1" y="11"/>
                    <a:pt x="2" y="14"/>
                  </a:cubicBezTo>
                  <a:cubicBezTo>
                    <a:pt x="3" y="17"/>
                    <a:pt x="4" y="20"/>
                    <a:pt x="3" y="23"/>
                  </a:cubicBezTo>
                  <a:cubicBezTo>
                    <a:pt x="3" y="23"/>
                    <a:pt x="4" y="24"/>
                    <a:pt x="4" y="23"/>
                  </a:cubicBezTo>
                  <a:cubicBezTo>
                    <a:pt x="6" y="18"/>
                    <a:pt x="2" y="13"/>
                    <a:pt x="2" y="8"/>
                  </a:cubicBezTo>
                  <a:cubicBezTo>
                    <a:pt x="2" y="6"/>
                    <a:pt x="4" y="4"/>
                    <a:pt x="6" y="3"/>
                  </a:cubicBezTo>
                  <a:cubicBezTo>
                    <a:pt x="9" y="3"/>
                    <a:pt x="12" y="3"/>
                    <a:pt x="14" y="3"/>
                  </a:cubicBezTo>
                  <a:cubicBezTo>
                    <a:pt x="19" y="3"/>
                    <a:pt x="26" y="3"/>
                    <a:pt x="30" y="6"/>
                  </a:cubicBezTo>
                  <a:cubicBezTo>
                    <a:pt x="32" y="8"/>
                    <a:pt x="33" y="11"/>
                    <a:pt x="33" y="13"/>
                  </a:cubicBezTo>
                  <a:cubicBezTo>
                    <a:pt x="34" y="16"/>
                    <a:pt x="34" y="18"/>
                    <a:pt x="34" y="21"/>
                  </a:cubicBezTo>
                  <a:cubicBezTo>
                    <a:pt x="34" y="22"/>
                    <a:pt x="35" y="22"/>
                    <a:pt x="35" y="21"/>
                  </a:cubicBezTo>
                  <a:cubicBezTo>
                    <a:pt x="36" y="18"/>
                    <a:pt x="36" y="16"/>
                    <a:pt x="36" y="13"/>
                  </a:cubicBezTo>
                  <a:cubicBezTo>
                    <a:pt x="36" y="11"/>
                    <a:pt x="36" y="8"/>
                    <a:pt x="35" y="5"/>
                  </a:cubicBezTo>
                  <a:cubicBezTo>
                    <a:pt x="32" y="0"/>
                    <a:pt x="25" y="0"/>
                    <a:pt x="20" y="0"/>
                  </a:cubicBezTo>
                  <a:cubicBezTo>
                    <a:pt x="17" y="0"/>
                    <a:pt x="15" y="0"/>
                    <a:pt x="12" y="0"/>
                  </a:cubicBezTo>
                  <a:cubicBezTo>
                    <a:pt x="10" y="0"/>
                    <a:pt x="7" y="1"/>
                    <a:pt x="6" y="3"/>
                  </a:cubicBezTo>
                  <a:cubicBezTo>
                    <a:pt x="4" y="5"/>
                    <a:pt x="5" y="7"/>
                    <a:pt x="5" y="9"/>
                  </a:cubicBezTo>
                  <a:cubicBezTo>
                    <a:pt x="5" y="12"/>
                    <a:pt x="6" y="15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7" y="18"/>
                  </a:cubicBezTo>
                  <a:cubicBezTo>
                    <a:pt x="6" y="16"/>
                    <a:pt x="6" y="13"/>
                    <a:pt x="6" y="11"/>
                  </a:cubicBezTo>
                  <a:cubicBezTo>
                    <a:pt x="6" y="10"/>
                    <a:pt x="4" y="10"/>
                    <a:pt x="5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4" name="Freeform 758"/>
            <p:cNvSpPr/>
            <p:nvPr/>
          </p:nvSpPr>
          <p:spPr bwMode="auto">
            <a:xfrm>
              <a:off x="1027" y="2297"/>
              <a:ext cx="18" cy="65"/>
            </a:xfrm>
            <a:custGeom>
              <a:avLst/>
              <a:gdLst>
                <a:gd name="T0" fmla="*/ 10 w 14"/>
                <a:gd name="T1" fmla="*/ 48 h 50"/>
                <a:gd name="T2" fmla="*/ 13 w 14"/>
                <a:gd name="T3" fmla="*/ 43 h 50"/>
                <a:gd name="T4" fmla="*/ 9 w 14"/>
                <a:gd name="T5" fmla="*/ 40 h 50"/>
                <a:gd name="T6" fmla="*/ 4 w 14"/>
                <a:gd name="T7" fmla="*/ 38 h 50"/>
                <a:gd name="T8" fmla="*/ 7 w 14"/>
                <a:gd name="T9" fmla="*/ 35 h 50"/>
                <a:gd name="T10" fmla="*/ 11 w 14"/>
                <a:gd name="T11" fmla="*/ 27 h 50"/>
                <a:gd name="T12" fmla="*/ 5 w 14"/>
                <a:gd name="T13" fmla="*/ 25 h 50"/>
                <a:gd name="T14" fmla="*/ 3 w 14"/>
                <a:gd name="T15" fmla="*/ 23 h 50"/>
                <a:gd name="T16" fmla="*/ 6 w 14"/>
                <a:gd name="T17" fmla="*/ 20 h 50"/>
                <a:gd name="T18" fmla="*/ 9 w 14"/>
                <a:gd name="T19" fmla="*/ 15 h 50"/>
                <a:gd name="T20" fmla="*/ 7 w 14"/>
                <a:gd name="T21" fmla="*/ 11 h 50"/>
                <a:gd name="T22" fmla="*/ 2 w 14"/>
                <a:gd name="T23" fmla="*/ 8 h 50"/>
                <a:gd name="T24" fmla="*/ 3 w 14"/>
                <a:gd name="T25" fmla="*/ 2 h 50"/>
                <a:gd name="T26" fmla="*/ 2 w 14"/>
                <a:gd name="T27" fmla="*/ 1 h 50"/>
                <a:gd name="T28" fmla="*/ 0 w 14"/>
                <a:gd name="T29" fmla="*/ 7 h 50"/>
                <a:gd name="T30" fmla="*/ 3 w 14"/>
                <a:gd name="T31" fmla="*/ 10 h 50"/>
                <a:gd name="T32" fmla="*/ 7 w 14"/>
                <a:gd name="T33" fmla="*/ 17 h 50"/>
                <a:gd name="T34" fmla="*/ 2 w 14"/>
                <a:gd name="T35" fmla="*/ 22 h 50"/>
                <a:gd name="T36" fmla="*/ 4 w 14"/>
                <a:gd name="T37" fmla="*/ 26 h 50"/>
                <a:gd name="T38" fmla="*/ 10 w 14"/>
                <a:gd name="T39" fmla="*/ 29 h 50"/>
                <a:gd name="T40" fmla="*/ 8 w 14"/>
                <a:gd name="T41" fmla="*/ 33 h 50"/>
                <a:gd name="T42" fmla="*/ 3 w 14"/>
                <a:gd name="T43" fmla="*/ 36 h 50"/>
                <a:gd name="T44" fmla="*/ 4 w 14"/>
                <a:gd name="T45" fmla="*/ 40 h 50"/>
                <a:gd name="T46" fmla="*/ 12 w 14"/>
                <a:gd name="T47" fmla="*/ 42 h 50"/>
                <a:gd name="T48" fmla="*/ 10 w 14"/>
                <a:gd name="T49" fmla="*/ 45 h 50"/>
                <a:gd name="T50" fmla="*/ 9 w 14"/>
                <a:gd name="T51" fmla="*/ 49 h 50"/>
                <a:gd name="T52" fmla="*/ 10 w 14"/>
                <a:gd name="T53" fmla="*/ 4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" h="50">
                  <a:moveTo>
                    <a:pt x="10" y="48"/>
                  </a:moveTo>
                  <a:cubicBezTo>
                    <a:pt x="10" y="46"/>
                    <a:pt x="13" y="45"/>
                    <a:pt x="13" y="43"/>
                  </a:cubicBezTo>
                  <a:cubicBezTo>
                    <a:pt x="14" y="41"/>
                    <a:pt x="11" y="40"/>
                    <a:pt x="9" y="40"/>
                  </a:cubicBezTo>
                  <a:cubicBezTo>
                    <a:pt x="8" y="39"/>
                    <a:pt x="4" y="39"/>
                    <a:pt x="4" y="38"/>
                  </a:cubicBezTo>
                  <a:cubicBezTo>
                    <a:pt x="4" y="36"/>
                    <a:pt x="6" y="35"/>
                    <a:pt x="7" y="35"/>
                  </a:cubicBezTo>
                  <a:cubicBezTo>
                    <a:pt x="9" y="33"/>
                    <a:pt x="13" y="31"/>
                    <a:pt x="11" y="27"/>
                  </a:cubicBezTo>
                  <a:cubicBezTo>
                    <a:pt x="10" y="26"/>
                    <a:pt x="7" y="26"/>
                    <a:pt x="5" y="25"/>
                  </a:cubicBezTo>
                  <a:cubicBezTo>
                    <a:pt x="4" y="25"/>
                    <a:pt x="3" y="24"/>
                    <a:pt x="3" y="23"/>
                  </a:cubicBezTo>
                  <a:cubicBezTo>
                    <a:pt x="3" y="21"/>
                    <a:pt x="5" y="21"/>
                    <a:pt x="6" y="20"/>
                  </a:cubicBezTo>
                  <a:cubicBezTo>
                    <a:pt x="8" y="19"/>
                    <a:pt x="9" y="17"/>
                    <a:pt x="9" y="15"/>
                  </a:cubicBezTo>
                  <a:cubicBezTo>
                    <a:pt x="9" y="13"/>
                    <a:pt x="8" y="12"/>
                    <a:pt x="7" y="11"/>
                  </a:cubicBezTo>
                  <a:cubicBezTo>
                    <a:pt x="5" y="10"/>
                    <a:pt x="4" y="9"/>
                    <a:pt x="2" y="8"/>
                  </a:cubicBezTo>
                  <a:cubicBezTo>
                    <a:pt x="1" y="6"/>
                    <a:pt x="2" y="3"/>
                    <a:pt x="3" y="2"/>
                  </a:cubicBezTo>
                  <a:cubicBezTo>
                    <a:pt x="3" y="1"/>
                    <a:pt x="2" y="0"/>
                    <a:pt x="2" y="1"/>
                  </a:cubicBezTo>
                  <a:cubicBezTo>
                    <a:pt x="0" y="3"/>
                    <a:pt x="0" y="5"/>
                    <a:pt x="0" y="7"/>
                  </a:cubicBezTo>
                  <a:cubicBezTo>
                    <a:pt x="1" y="8"/>
                    <a:pt x="2" y="9"/>
                    <a:pt x="3" y="10"/>
                  </a:cubicBezTo>
                  <a:cubicBezTo>
                    <a:pt x="5" y="12"/>
                    <a:pt x="10" y="14"/>
                    <a:pt x="7" y="17"/>
                  </a:cubicBezTo>
                  <a:cubicBezTo>
                    <a:pt x="5" y="19"/>
                    <a:pt x="3" y="20"/>
                    <a:pt x="2" y="22"/>
                  </a:cubicBezTo>
                  <a:cubicBezTo>
                    <a:pt x="1" y="24"/>
                    <a:pt x="2" y="25"/>
                    <a:pt x="4" y="26"/>
                  </a:cubicBezTo>
                  <a:cubicBezTo>
                    <a:pt x="6" y="27"/>
                    <a:pt x="9" y="27"/>
                    <a:pt x="10" y="29"/>
                  </a:cubicBezTo>
                  <a:cubicBezTo>
                    <a:pt x="10" y="30"/>
                    <a:pt x="9" y="32"/>
                    <a:pt x="8" y="33"/>
                  </a:cubicBezTo>
                  <a:cubicBezTo>
                    <a:pt x="6" y="33"/>
                    <a:pt x="4" y="35"/>
                    <a:pt x="3" y="36"/>
                  </a:cubicBezTo>
                  <a:cubicBezTo>
                    <a:pt x="2" y="37"/>
                    <a:pt x="3" y="39"/>
                    <a:pt x="4" y="40"/>
                  </a:cubicBezTo>
                  <a:cubicBezTo>
                    <a:pt x="6" y="41"/>
                    <a:pt x="11" y="40"/>
                    <a:pt x="12" y="42"/>
                  </a:cubicBezTo>
                  <a:cubicBezTo>
                    <a:pt x="12" y="44"/>
                    <a:pt x="10" y="45"/>
                    <a:pt x="10" y="45"/>
                  </a:cubicBezTo>
                  <a:cubicBezTo>
                    <a:pt x="9" y="46"/>
                    <a:pt x="8" y="48"/>
                    <a:pt x="9" y="49"/>
                  </a:cubicBezTo>
                  <a:cubicBezTo>
                    <a:pt x="9" y="50"/>
                    <a:pt x="10" y="49"/>
                    <a:pt x="10" y="4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5" name="Freeform 759"/>
            <p:cNvSpPr/>
            <p:nvPr/>
          </p:nvSpPr>
          <p:spPr bwMode="auto">
            <a:xfrm>
              <a:off x="980" y="2297"/>
              <a:ext cx="22" cy="65"/>
            </a:xfrm>
            <a:custGeom>
              <a:avLst/>
              <a:gdLst>
                <a:gd name="T0" fmla="*/ 11 w 17"/>
                <a:gd name="T1" fmla="*/ 50 h 50"/>
                <a:gd name="T2" fmla="*/ 15 w 17"/>
                <a:gd name="T3" fmla="*/ 47 h 50"/>
                <a:gd name="T4" fmla="*/ 15 w 17"/>
                <a:gd name="T5" fmla="*/ 46 h 50"/>
                <a:gd name="T6" fmla="*/ 4 w 17"/>
                <a:gd name="T7" fmla="*/ 45 h 50"/>
                <a:gd name="T8" fmla="*/ 5 w 17"/>
                <a:gd name="T9" fmla="*/ 46 h 50"/>
                <a:gd name="T10" fmla="*/ 10 w 17"/>
                <a:gd name="T11" fmla="*/ 43 h 50"/>
                <a:gd name="T12" fmla="*/ 16 w 17"/>
                <a:gd name="T13" fmla="*/ 39 h 50"/>
                <a:gd name="T14" fmla="*/ 16 w 17"/>
                <a:gd name="T15" fmla="*/ 38 h 50"/>
                <a:gd name="T16" fmla="*/ 13 w 17"/>
                <a:gd name="T17" fmla="*/ 37 h 50"/>
                <a:gd name="T18" fmla="*/ 8 w 17"/>
                <a:gd name="T19" fmla="*/ 37 h 50"/>
                <a:gd name="T20" fmla="*/ 8 w 17"/>
                <a:gd name="T21" fmla="*/ 37 h 50"/>
                <a:gd name="T22" fmla="*/ 13 w 17"/>
                <a:gd name="T23" fmla="*/ 33 h 50"/>
                <a:gd name="T24" fmla="*/ 17 w 17"/>
                <a:gd name="T25" fmla="*/ 28 h 50"/>
                <a:gd name="T26" fmla="*/ 7 w 17"/>
                <a:gd name="T27" fmla="*/ 24 h 50"/>
                <a:gd name="T28" fmla="*/ 4 w 17"/>
                <a:gd name="T29" fmla="*/ 21 h 50"/>
                <a:gd name="T30" fmla="*/ 9 w 17"/>
                <a:gd name="T31" fmla="*/ 18 h 50"/>
                <a:gd name="T32" fmla="*/ 7 w 17"/>
                <a:gd name="T33" fmla="*/ 5 h 50"/>
                <a:gd name="T34" fmla="*/ 7 w 17"/>
                <a:gd name="T35" fmla="*/ 2 h 50"/>
                <a:gd name="T36" fmla="*/ 5 w 17"/>
                <a:gd name="T37" fmla="*/ 1 h 50"/>
                <a:gd name="T38" fmla="*/ 7 w 17"/>
                <a:gd name="T39" fmla="*/ 9 h 50"/>
                <a:gd name="T40" fmla="*/ 9 w 17"/>
                <a:gd name="T41" fmla="*/ 16 h 50"/>
                <a:gd name="T42" fmla="*/ 2 w 17"/>
                <a:gd name="T43" fmla="*/ 24 h 50"/>
                <a:gd name="T44" fmla="*/ 8 w 17"/>
                <a:gd name="T45" fmla="*/ 26 h 50"/>
                <a:gd name="T46" fmla="*/ 14 w 17"/>
                <a:gd name="T47" fmla="*/ 27 h 50"/>
                <a:gd name="T48" fmla="*/ 13 w 17"/>
                <a:gd name="T49" fmla="*/ 31 h 50"/>
                <a:gd name="T50" fmla="*/ 8 w 17"/>
                <a:gd name="T51" fmla="*/ 36 h 50"/>
                <a:gd name="T52" fmla="*/ 7 w 17"/>
                <a:gd name="T53" fmla="*/ 37 h 50"/>
                <a:gd name="T54" fmla="*/ 7 w 17"/>
                <a:gd name="T55" fmla="*/ 38 h 50"/>
                <a:gd name="T56" fmla="*/ 11 w 17"/>
                <a:gd name="T57" fmla="*/ 39 h 50"/>
                <a:gd name="T58" fmla="*/ 15 w 17"/>
                <a:gd name="T59" fmla="*/ 39 h 50"/>
                <a:gd name="T60" fmla="*/ 15 w 17"/>
                <a:gd name="T61" fmla="*/ 38 h 50"/>
                <a:gd name="T62" fmla="*/ 4 w 17"/>
                <a:gd name="T63" fmla="*/ 46 h 50"/>
                <a:gd name="T64" fmla="*/ 4 w 17"/>
                <a:gd name="T65" fmla="*/ 47 h 50"/>
                <a:gd name="T66" fmla="*/ 14 w 17"/>
                <a:gd name="T67" fmla="*/ 47 h 50"/>
                <a:gd name="T68" fmla="*/ 14 w 17"/>
                <a:gd name="T69" fmla="*/ 46 h 50"/>
                <a:gd name="T70" fmla="*/ 10 w 17"/>
                <a:gd name="T71" fmla="*/ 49 h 50"/>
                <a:gd name="T72" fmla="*/ 11 w 17"/>
                <a:gd name="T7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" h="50">
                  <a:moveTo>
                    <a:pt x="11" y="50"/>
                  </a:moveTo>
                  <a:cubicBezTo>
                    <a:pt x="12" y="49"/>
                    <a:pt x="14" y="48"/>
                    <a:pt x="15" y="47"/>
                  </a:cubicBezTo>
                  <a:cubicBezTo>
                    <a:pt x="16" y="47"/>
                    <a:pt x="15" y="46"/>
                    <a:pt x="15" y="46"/>
                  </a:cubicBezTo>
                  <a:cubicBezTo>
                    <a:pt x="11" y="45"/>
                    <a:pt x="8" y="46"/>
                    <a:pt x="4" y="45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6" y="45"/>
                    <a:pt x="8" y="43"/>
                    <a:pt x="10" y="43"/>
                  </a:cubicBezTo>
                  <a:cubicBezTo>
                    <a:pt x="12" y="42"/>
                    <a:pt x="14" y="41"/>
                    <a:pt x="16" y="39"/>
                  </a:cubicBezTo>
                  <a:cubicBezTo>
                    <a:pt x="16" y="39"/>
                    <a:pt x="17" y="39"/>
                    <a:pt x="16" y="38"/>
                  </a:cubicBezTo>
                  <a:cubicBezTo>
                    <a:pt x="15" y="38"/>
                    <a:pt x="14" y="37"/>
                    <a:pt x="13" y="37"/>
                  </a:cubicBezTo>
                  <a:cubicBezTo>
                    <a:pt x="11" y="37"/>
                    <a:pt x="10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9" y="35"/>
                    <a:pt x="12" y="34"/>
                    <a:pt x="13" y="33"/>
                  </a:cubicBezTo>
                  <a:cubicBezTo>
                    <a:pt x="15" y="32"/>
                    <a:pt x="17" y="30"/>
                    <a:pt x="17" y="28"/>
                  </a:cubicBezTo>
                  <a:cubicBezTo>
                    <a:pt x="17" y="24"/>
                    <a:pt x="9" y="25"/>
                    <a:pt x="7" y="24"/>
                  </a:cubicBezTo>
                  <a:cubicBezTo>
                    <a:pt x="5" y="24"/>
                    <a:pt x="2" y="23"/>
                    <a:pt x="4" y="21"/>
                  </a:cubicBezTo>
                  <a:cubicBezTo>
                    <a:pt x="5" y="20"/>
                    <a:pt x="8" y="19"/>
                    <a:pt x="9" y="18"/>
                  </a:cubicBezTo>
                  <a:cubicBezTo>
                    <a:pt x="13" y="14"/>
                    <a:pt x="8" y="9"/>
                    <a:pt x="7" y="5"/>
                  </a:cubicBezTo>
                  <a:cubicBezTo>
                    <a:pt x="7" y="4"/>
                    <a:pt x="7" y="3"/>
                    <a:pt x="7" y="2"/>
                  </a:cubicBezTo>
                  <a:cubicBezTo>
                    <a:pt x="7" y="1"/>
                    <a:pt x="5" y="0"/>
                    <a:pt x="5" y="1"/>
                  </a:cubicBezTo>
                  <a:cubicBezTo>
                    <a:pt x="5" y="4"/>
                    <a:pt x="6" y="6"/>
                    <a:pt x="7" y="9"/>
                  </a:cubicBezTo>
                  <a:cubicBezTo>
                    <a:pt x="8" y="11"/>
                    <a:pt x="10" y="14"/>
                    <a:pt x="9" y="16"/>
                  </a:cubicBezTo>
                  <a:cubicBezTo>
                    <a:pt x="8" y="18"/>
                    <a:pt x="0" y="20"/>
                    <a:pt x="2" y="24"/>
                  </a:cubicBezTo>
                  <a:cubicBezTo>
                    <a:pt x="4" y="25"/>
                    <a:pt x="6" y="25"/>
                    <a:pt x="8" y="26"/>
                  </a:cubicBezTo>
                  <a:cubicBezTo>
                    <a:pt x="10" y="26"/>
                    <a:pt x="12" y="26"/>
                    <a:pt x="14" y="27"/>
                  </a:cubicBezTo>
                  <a:cubicBezTo>
                    <a:pt x="17" y="28"/>
                    <a:pt x="14" y="30"/>
                    <a:pt x="13" y="31"/>
                  </a:cubicBezTo>
                  <a:cubicBezTo>
                    <a:pt x="11" y="33"/>
                    <a:pt x="9" y="34"/>
                    <a:pt x="8" y="36"/>
                  </a:cubicBezTo>
                  <a:cubicBezTo>
                    <a:pt x="7" y="36"/>
                    <a:pt x="7" y="36"/>
                    <a:pt x="7" y="37"/>
                  </a:cubicBezTo>
                  <a:cubicBezTo>
                    <a:pt x="7" y="37"/>
                    <a:pt x="7" y="38"/>
                    <a:pt x="7" y="38"/>
                  </a:cubicBezTo>
                  <a:cubicBezTo>
                    <a:pt x="8" y="38"/>
                    <a:pt x="10" y="39"/>
                    <a:pt x="11" y="39"/>
                  </a:cubicBezTo>
                  <a:cubicBezTo>
                    <a:pt x="12" y="39"/>
                    <a:pt x="14" y="38"/>
                    <a:pt x="15" y="39"/>
                  </a:cubicBezTo>
                  <a:cubicBezTo>
                    <a:pt x="15" y="39"/>
                    <a:pt x="15" y="39"/>
                    <a:pt x="15" y="38"/>
                  </a:cubicBezTo>
                  <a:cubicBezTo>
                    <a:pt x="12" y="41"/>
                    <a:pt x="5" y="42"/>
                    <a:pt x="4" y="46"/>
                  </a:cubicBezTo>
                  <a:cubicBezTo>
                    <a:pt x="3" y="46"/>
                    <a:pt x="4" y="47"/>
                    <a:pt x="4" y="47"/>
                  </a:cubicBezTo>
                  <a:cubicBezTo>
                    <a:pt x="8" y="47"/>
                    <a:pt x="11" y="46"/>
                    <a:pt x="14" y="47"/>
                  </a:cubicBezTo>
                  <a:cubicBezTo>
                    <a:pt x="14" y="47"/>
                    <a:pt x="14" y="47"/>
                    <a:pt x="14" y="46"/>
                  </a:cubicBezTo>
                  <a:cubicBezTo>
                    <a:pt x="13" y="47"/>
                    <a:pt x="11" y="48"/>
                    <a:pt x="10" y="49"/>
                  </a:cubicBezTo>
                  <a:cubicBezTo>
                    <a:pt x="9" y="49"/>
                    <a:pt x="10" y="50"/>
                    <a:pt x="11" y="5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6" name="Freeform 760"/>
            <p:cNvSpPr/>
            <p:nvPr/>
          </p:nvSpPr>
          <p:spPr bwMode="auto">
            <a:xfrm>
              <a:off x="976" y="2419"/>
              <a:ext cx="20" cy="40"/>
            </a:xfrm>
            <a:custGeom>
              <a:avLst/>
              <a:gdLst>
                <a:gd name="T0" fmla="*/ 0 w 15"/>
                <a:gd name="T1" fmla="*/ 17 h 31"/>
                <a:gd name="T2" fmla="*/ 0 w 15"/>
                <a:gd name="T3" fmla="*/ 29 h 31"/>
                <a:gd name="T4" fmla="*/ 2 w 15"/>
                <a:gd name="T5" fmla="*/ 29 h 31"/>
                <a:gd name="T6" fmla="*/ 3 w 15"/>
                <a:gd name="T7" fmla="*/ 9 h 31"/>
                <a:gd name="T8" fmla="*/ 8 w 15"/>
                <a:gd name="T9" fmla="*/ 3 h 31"/>
                <a:gd name="T10" fmla="*/ 12 w 15"/>
                <a:gd name="T11" fmla="*/ 9 h 31"/>
                <a:gd name="T12" fmla="*/ 14 w 15"/>
                <a:gd name="T13" fmla="*/ 24 h 31"/>
                <a:gd name="T14" fmla="*/ 13 w 15"/>
                <a:gd name="T15" fmla="*/ 27 h 31"/>
                <a:gd name="T16" fmla="*/ 10 w 15"/>
                <a:gd name="T17" fmla="*/ 29 h 31"/>
                <a:gd name="T18" fmla="*/ 2 w 15"/>
                <a:gd name="T19" fmla="*/ 29 h 31"/>
                <a:gd name="T20" fmla="*/ 1 w 15"/>
                <a:gd name="T21" fmla="*/ 30 h 31"/>
                <a:gd name="T22" fmla="*/ 14 w 15"/>
                <a:gd name="T23" fmla="*/ 27 h 31"/>
                <a:gd name="T24" fmla="*/ 15 w 15"/>
                <a:gd name="T25" fmla="*/ 19 h 31"/>
                <a:gd name="T26" fmla="*/ 14 w 15"/>
                <a:gd name="T27" fmla="*/ 11 h 31"/>
                <a:gd name="T28" fmla="*/ 6 w 15"/>
                <a:gd name="T29" fmla="*/ 3 h 31"/>
                <a:gd name="T30" fmla="*/ 2 w 15"/>
                <a:gd name="T31" fmla="*/ 9 h 31"/>
                <a:gd name="T32" fmla="*/ 0 w 15"/>
                <a:gd name="T33" fmla="*/ 19 h 31"/>
                <a:gd name="T34" fmla="*/ 0 w 15"/>
                <a:gd name="T35" fmla="*/ 29 h 31"/>
                <a:gd name="T36" fmla="*/ 2 w 15"/>
                <a:gd name="T37" fmla="*/ 29 h 31"/>
                <a:gd name="T38" fmla="*/ 2 w 15"/>
                <a:gd name="T39" fmla="*/ 17 h 31"/>
                <a:gd name="T40" fmla="*/ 0 w 15"/>
                <a:gd name="T41" fmla="*/ 1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31">
                  <a:moveTo>
                    <a:pt x="0" y="17"/>
                  </a:moveTo>
                  <a:cubicBezTo>
                    <a:pt x="1" y="21"/>
                    <a:pt x="1" y="25"/>
                    <a:pt x="0" y="29"/>
                  </a:cubicBezTo>
                  <a:cubicBezTo>
                    <a:pt x="1" y="29"/>
                    <a:pt x="1" y="29"/>
                    <a:pt x="2" y="29"/>
                  </a:cubicBezTo>
                  <a:cubicBezTo>
                    <a:pt x="2" y="22"/>
                    <a:pt x="1" y="15"/>
                    <a:pt x="3" y="9"/>
                  </a:cubicBezTo>
                  <a:cubicBezTo>
                    <a:pt x="4" y="7"/>
                    <a:pt x="5" y="4"/>
                    <a:pt x="8" y="3"/>
                  </a:cubicBezTo>
                  <a:cubicBezTo>
                    <a:pt x="10" y="3"/>
                    <a:pt x="11" y="7"/>
                    <a:pt x="12" y="9"/>
                  </a:cubicBezTo>
                  <a:cubicBezTo>
                    <a:pt x="13" y="13"/>
                    <a:pt x="14" y="19"/>
                    <a:pt x="14" y="24"/>
                  </a:cubicBezTo>
                  <a:cubicBezTo>
                    <a:pt x="14" y="25"/>
                    <a:pt x="13" y="26"/>
                    <a:pt x="13" y="27"/>
                  </a:cubicBezTo>
                  <a:cubicBezTo>
                    <a:pt x="12" y="28"/>
                    <a:pt x="11" y="28"/>
                    <a:pt x="10" y="29"/>
                  </a:cubicBezTo>
                  <a:cubicBezTo>
                    <a:pt x="7" y="30"/>
                    <a:pt x="4" y="30"/>
                    <a:pt x="2" y="29"/>
                  </a:cubicBezTo>
                  <a:cubicBezTo>
                    <a:pt x="1" y="29"/>
                    <a:pt x="0" y="30"/>
                    <a:pt x="1" y="30"/>
                  </a:cubicBezTo>
                  <a:cubicBezTo>
                    <a:pt x="5" y="31"/>
                    <a:pt x="13" y="30"/>
                    <a:pt x="14" y="27"/>
                  </a:cubicBezTo>
                  <a:cubicBezTo>
                    <a:pt x="15" y="24"/>
                    <a:pt x="15" y="22"/>
                    <a:pt x="15" y="19"/>
                  </a:cubicBezTo>
                  <a:cubicBezTo>
                    <a:pt x="15" y="16"/>
                    <a:pt x="14" y="14"/>
                    <a:pt x="14" y="11"/>
                  </a:cubicBezTo>
                  <a:cubicBezTo>
                    <a:pt x="13" y="8"/>
                    <a:pt x="11" y="0"/>
                    <a:pt x="6" y="3"/>
                  </a:cubicBezTo>
                  <a:cubicBezTo>
                    <a:pt x="4" y="3"/>
                    <a:pt x="3" y="6"/>
                    <a:pt x="2" y="9"/>
                  </a:cubicBezTo>
                  <a:cubicBezTo>
                    <a:pt x="1" y="12"/>
                    <a:pt x="0" y="15"/>
                    <a:pt x="0" y="19"/>
                  </a:cubicBezTo>
                  <a:cubicBezTo>
                    <a:pt x="0" y="22"/>
                    <a:pt x="0" y="26"/>
                    <a:pt x="0" y="29"/>
                  </a:cubicBezTo>
                  <a:cubicBezTo>
                    <a:pt x="0" y="30"/>
                    <a:pt x="2" y="30"/>
                    <a:pt x="2" y="29"/>
                  </a:cubicBezTo>
                  <a:cubicBezTo>
                    <a:pt x="2" y="25"/>
                    <a:pt x="2" y="21"/>
                    <a:pt x="2" y="17"/>
                  </a:cubicBezTo>
                  <a:cubicBezTo>
                    <a:pt x="2" y="16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7" name="Freeform 761"/>
            <p:cNvSpPr/>
            <p:nvPr/>
          </p:nvSpPr>
          <p:spPr bwMode="auto">
            <a:xfrm>
              <a:off x="1009" y="2420"/>
              <a:ext cx="22" cy="36"/>
            </a:xfrm>
            <a:custGeom>
              <a:avLst/>
              <a:gdLst>
                <a:gd name="T0" fmla="*/ 3 w 17"/>
                <a:gd name="T1" fmla="*/ 23 h 28"/>
                <a:gd name="T2" fmla="*/ 3 w 17"/>
                <a:gd name="T3" fmla="*/ 14 h 28"/>
                <a:gd name="T4" fmla="*/ 6 w 17"/>
                <a:gd name="T5" fmla="*/ 4 h 28"/>
                <a:gd name="T6" fmla="*/ 14 w 17"/>
                <a:gd name="T7" fmla="*/ 7 h 28"/>
                <a:gd name="T8" fmla="*/ 15 w 17"/>
                <a:gd name="T9" fmla="*/ 14 h 28"/>
                <a:gd name="T10" fmla="*/ 15 w 17"/>
                <a:gd name="T11" fmla="*/ 22 h 28"/>
                <a:gd name="T12" fmla="*/ 16 w 17"/>
                <a:gd name="T13" fmla="*/ 26 h 28"/>
                <a:gd name="T14" fmla="*/ 17 w 17"/>
                <a:gd name="T15" fmla="*/ 26 h 28"/>
                <a:gd name="T16" fmla="*/ 16 w 17"/>
                <a:gd name="T17" fmla="*/ 18 h 28"/>
                <a:gd name="T18" fmla="*/ 12 w 17"/>
                <a:gd name="T19" fmla="*/ 8 h 28"/>
                <a:gd name="T20" fmla="*/ 7 w 17"/>
                <a:gd name="T21" fmla="*/ 2 h 28"/>
                <a:gd name="T22" fmla="*/ 1 w 17"/>
                <a:gd name="T23" fmla="*/ 8 h 28"/>
                <a:gd name="T24" fmla="*/ 1 w 17"/>
                <a:gd name="T25" fmla="*/ 22 h 28"/>
                <a:gd name="T26" fmla="*/ 4 w 17"/>
                <a:gd name="T27" fmla="*/ 27 h 28"/>
                <a:gd name="T28" fmla="*/ 13 w 17"/>
                <a:gd name="T29" fmla="*/ 26 h 28"/>
                <a:gd name="T30" fmla="*/ 12 w 17"/>
                <a:gd name="T31" fmla="*/ 24 h 28"/>
                <a:gd name="T32" fmla="*/ 3 w 17"/>
                <a:gd name="T33" fmla="*/ 24 h 28"/>
                <a:gd name="T34" fmla="*/ 2 w 17"/>
                <a:gd name="T35" fmla="*/ 16 h 28"/>
                <a:gd name="T36" fmla="*/ 5 w 17"/>
                <a:gd name="T37" fmla="*/ 4 h 28"/>
                <a:gd name="T38" fmla="*/ 14 w 17"/>
                <a:gd name="T39" fmla="*/ 17 h 28"/>
                <a:gd name="T40" fmla="*/ 16 w 17"/>
                <a:gd name="T41" fmla="*/ 26 h 28"/>
                <a:gd name="T42" fmla="*/ 17 w 17"/>
                <a:gd name="T43" fmla="*/ 26 h 28"/>
                <a:gd name="T44" fmla="*/ 17 w 17"/>
                <a:gd name="T45" fmla="*/ 19 h 28"/>
                <a:gd name="T46" fmla="*/ 16 w 17"/>
                <a:gd name="T47" fmla="*/ 11 h 28"/>
                <a:gd name="T48" fmla="*/ 9 w 17"/>
                <a:gd name="T49" fmla="*/ 2 h 28"/>
                <a:gd name="T50" fmla="*/ 3 w 17"/>
                <a:gd name="T51" fmla="*/ 6 h 28"/>
                <a:gd name="T52" fmla="*/ 2 w 17"/>
                <a:gd name="T53" fmla="*/ 17 h 28"/>
                <a:gd name="T54" fmla="*/ 1 w 17"/>
                <a:gd name="T55" fmla="*/ 23 h 28"/>
                <a:gd name="T56" fmla="*/ 3 w 17"/>
                <a:gd name="T57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" h="28">
                  <a:moveTo>
                    <a:pt x="3" y="23"/>
                  </a:moveTo>
                  <a:cubicBezTo>
                    <a:pt x="3" y="20"/>
                    <a:pt x="3" y="17"/>
                    <a:pt x="3" y="14"/>
                  </a:cubicBezTo>
                  <a:cubicBezTo>
                    <a:pt x="3" y="11"/>
                    <a:pt x="4" y="7"/>
                    <a:pt x="6" y="4"/>
                  </a:cubicBezTo>
                  <a:cubicBezTo>
                    <a:pt x="8" y="1"/>
                    <a:pt x="13" y="5"/>
                    <a:pt x="14" y="7"/>
                  </a:cubicBezTo>
                  <a:cubicBezTo>
                    <a:pt x="15" y="9"/>
                    <a:pt x="15" y="12"/>
                    <a:pt x="15" y="14"/>
                  </a:cubicBezTo>
                  <a:cubicBezTo>
                    <a:pt x="15" y="17"/>
                    <a:pt x="15" y="19"/>
                    <a:pt x="15" y="22"/>
                  </a:cubicBezTo>
                  <a:cubicBezTo>
                    <a:pt x="15" y="23"/>
                    <a:pt x="15" y="24"/>
                    <a:pt x="16" y="26"/>
                  </a:cubicBezTo>
                  <a:cubicBezTo>
                    <a:pt x="16" y="26"/>
                    <a:pt x="17" y="26"/>
                    <a:pt x="17" y="26"/>
                  </a:cubicBezTo>
                  <a:cubicBezTo>
                    <a:pt x="17" y="23"/>
                    <a:pt x="16" y="21"/>
                    <a:pt x="16" y="18"/>
                  </a:cubicBezTo>
                  <a:cubicBezTo>
                    <a:pt x="14" y="14"/>
                    <a:pt x="13" y="11"/>
                    <a:pt x="12" y="8"/>
                  </a:cubicBezTo>
                  <a:cubicBezTo>
                    <a:pt x="11" y="6"/>
                    <a:pt x="10" y="3"/>
                    <a:pt x="7" y="2"/>
                  </a:cubicBezTo>
                  <a:cubicBezTo>
                    <a:pt x="4" y="2"/>
                    <a:pt x="2" y="6"/>
                    <a:pt x="1" y="8"/>
                  </a:cubicBezTo>
                  <a:cubicBezTo>
                    <a:pt x="0" y="13"/>
                    <a:pt x="0" y="18"/>
                    <a:pt x="1" y="22"/>
                  </a:cubicBezTo>
                  <a:cubicBezTo>
                    <a:pt x="2" y="24"/>
                    <a:pt x="2" y="26"/>
                    <a:pt x="4" y="27"/>
                  </a:cubicBezTo>
                  <a:cubicBezTo>
                    <a:pt x="7" y="28"/>
                    <a:pt x="11" y="27"/>
                    <a:pt x="13" y="26"/>
                  </a:cubicBezTo>
                  <a:cubicBezTo>
                    <a:pt x="14" y="25"/>
                    <a:pt x="13" y="24"/>
                    <a:pt x="12" y="24"/>
                  </a:cubicBezTo>
                  <a:cubicBezTo>
                    <a:pt x="9" y="26"/>
                    <a:pt x="5" y="27"/>
                    <a:pt x="3" y="24"/>
                  </a:cubicBezTo>
                  <a:cubicBezTo>
                    <a:pt x="2" y="21"/>
                    <a:pt x="2" y="19"/>
                    <a:pt x="2" y="16"/>
                  </a:cubicBezTo>
                  <a:cubicBezTo>
                    <a:pt x="2" y="12"/>
                    <a:pt x="2" y="7"/>
                    <a:pt x="5" y="4"/>
                  </a:cubicBezTo>
                  <a:cubicBezTo>
                    <a:pt x="9" y="0"/>
                    <a:pt x="13" y="16"/>
                    <a:pt x="14" y="17"/>
                  </a:cubicBezTo>
                  <a:cubicBezTo>
                    <a:pt x="15" y="20"/>
                    <a:pt x="15" y="23"/>
                    <a:pt x="16" y="26"/>
                  </a:cubicBezTo>
                  <a:cubicBezTo>
                    <a:pt x="16" y="26"/>
                    <a:pt x="17" y="26"/>
                    <a:pt x="17" y="26"/>
                  </a:cubicBezTo>
                  <a:cubicBezTo>
                    <a:pt x="16" y="23"/>
                    <a:pt x="16" y="21"/>
                    <a:pt x="17" y="19"/>
                  </a:cubicBezTo>
                  <a:cubicBezTo>
                    <a:pt x="17" y="16"/>
                    <a:pt x="17" y="14"/>
                    <a:pt x="16" y="11"/>
                  </a:cubicBezTo>
                  <a:cubicBezTo>
                    <a:pt x="16" y="7"/>
                    <a:pt x="14" y="3"/>
                    <a:pt x="9" y="2"/>
                  </a:cubicBezTo>
                  <a:cubicBezTo>
                    <a:pt x="6" y="1"/>
                    <a:pt x="4" y="4"/>
                    <a:pt x="3" y="6"/>
                  </a:cubicBezTo>
                  <a:cubicBezTo>
                    <a:pt x="2" y="10"/>
                    <a:pt x="2" y="14"/>
                    <a:pt x="2" y="17"/>
                  </a:cubicBezTo>
                  <a:cubicBezTo>
                    <a:pt x="1" y="19"/>
                    <a:pt x="1" y="21"/>
                    <a:pt x="1" y="23"/>
                  </a:cubicBezTo>
                  <a:cubicBezTo>
                    <a:pt x="1" y="24"/>
                    <a:pt x="3" y="24"/>
                    <a:pt x="3" y="2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8" name="Freeform 762"/>
            <p:cNvSpPr/>
            <p:nvPr/>
          </p:nvSpPr>
          <p:spPr bwMode="auto">
            <a:xfrm>
              <a:off x="979" y="2472"/>
              <a:ext cx="21" cy="42"/>
            </a:xfrm>
            <a:custGeom>
              <a:avLst/>
              <a:gdLst>
                <a:gd name="T0" fmla="*/ 4 w 16"/>
                <a:gd name="T1" fmla="*/ 23 h 33"/>
                <a:gd name="T2" fmla="*/ 3 w 16"/>
                <a:gd name="T3" fmla="*/ 8 h 33"/>
                <a:gd name="T4" fmla="*/ 5 w 16"/>
                <a:gd name="T5" fmla="*/ 4 h 33"/>
                <a:gd name="T6" fmla="*/ 8 w 16"/>
                <a:gd name="T7" fmla="*/ 2 h 33"/>
                <a:gd name="T8" fmla="*/ 12 w 16"/>
                <a:gd name="T9" fmla="*/ 5 h 33"/>
                <a:gd name="T10" fmla="*/ 15 w 16"/>
                <a:gd name="T11" fmla="*/ 17 h 33"/>
                <a:gd name="T12" fmla="*/ 14 w 16"/>
                <a:gd name="T13" fmla="*/ 28 h 33"/>
                <a:gd name="T14" fmla="*/ 16 w 16"/>
                <a:gd name="T15" fmla="*/ 27 h 33"/>
                <a:gd name="T16" fmla="*/ 11 w 16"/>
                <a:gd name="T17" fmla="*/ 8 h 33"/>
                <a:gd name="T18" fmla="*/ 7 w 16"/>
                <a:gd name="T19" fmla="*/ 2 h 33"/>
                <a:gd name="T20" fmla="*/ 3 w 16"/>
                <a:gd name="T21" fmla="*/ 6 h 33"/>
                <a:gd name="T22" fmla="*/ 2 w 16"/>
                <a:gd name="T23" fmla="*/ 17 h 33"/>
                <a:gd name="T24" fmla="*/ 1 w 16"/>
                <a:gd name="T25" fmla="*/ 26 h 33"/>
                <a:gd name="T26" fmla="*/ 4 w 16"/>
                <a:gd name="T27" fmla="*/ 32 h 33"/>
                <a:gd name="T28" fmla="*/ 11 w 16"/>
                <a:gd name="T29" fmla="*/ 29 h 33"/>
                <a:gd name="T30" fmla="*/ 9 w 16"/>
                <a:gd name="T31" fmla="*/ 29 h 33"/>
                <a:gd name="T32" fmla="*/ 3 w 16"/>
                <a:gd name="T33" fmla="*/ 29 h 33"/>
                <a:gd name="T34" fmla="*/ 3 w 16"/>
                <a:gd name="T35" fmla="*/ 23 h 33"/>
                <a:gd name="T36" fmla="*/ 5 w 16"/>
                <a:gd name="T37" fmla="*/ 6 h 33"/>
                <a:gd name="T38" fmla="*/ 6 w 16"/>
                <a:gd name="T39" fmla="*/ 4 h 33"/>
                <a:gd name="T40" fmla="*/ 8 w 16"/>
                <a:gd name="T41" fmla="*/ 5 h 33"/>
                <a:gd name="T42" fmla="*/ 11 w 16"/>
                <a:gd name="T43" fmla="*/ 13 h 33"/>
                <a:gd name="T44" fmla="*/ 14 w 16"/>
                <a:gd name="T45" fmla="*/ 28 h 33"/>
                <a:gd name="T46" fmla="*/ 16 w 16"/>
                <a:gd name="T47" fmla="*/ 28 h 33"/>
                <a:gd name="T48" fmla="*/ 16 w 16"/>
                <a:gd name="T49" fmla="*/ 15 h 33"/>
                <a:gd name="T50" fmla="*/ 12 w 16"/>
                <a:gd name="T51" fmla="*/ 3 h 33"/>
                <a:gd name="T52" fmla="*/ 7 w 16"/>
                <a:gd name="T53" fmla="*/ 1 h 33"/>
                <a:gd name="T54" fmla="*/ 2 w 16"/>
                <a:gd name="T55" fmla="*/ 6 h 33"/>
                <a:gd name="T56" fmla="*/ 2 w 16"/>
                <a:gd name="T57" fmla="*/ 23 h 33"/>
                <a:gd name="T58" fmla="*/ 4 w 16"/>
                <a:gd name="T59" fmla="*/ 2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" h="33">
                  <a:moveTo>
                    <a:pt x="4" y="23"/>
                  </a:moveTo>
                  <a:cubicBezTo>
                    <a:pt x="3" y="18"/>
                    <a:pt x="2" y="13"/>
                    <a:pt x="3" y="8"/>
                  </a:cubicBezTo>
                  <a:cubicBezTo>
                    <a:pt x="4" y="7"/>
                    <a:pt x="4" y="5"/>
                    <a:pt x="5" y="4"/>
                  </a:cubicBezTo>
                  <a:cubicBezTo>
                    <a:pt x="6" y="3"/>
                    <a:pt x="6" y="2"/>
                    <a:pt x="8" y="2"/>
                  </a:cubicBezTo>
                  <a:cubicBezTo>
                    <a:pt x="9" y="1"/>
                    <a:pt x="12" y="4"/>
                    <a:pt x="12" y="5"/>
                  </a:cubicBezTo>
                  <a:cubicBezTo>
                    <a:pt x="14" y="9"/>
                    <a:pt x="15" y="13"/>
                    <a:pt x="15" y="17"/>
                  </a:cubicBezTo>
                  <a:cubicBezTo>
                    <a:pt x="15" y="20"/>
                    <a:pt x="15" y="24"/>
                    <a:pt x="14" y="28"/>
                  </a:cubicBezTo>
                  <a:cubicBezTo>
                    <a:pt x="15" y="28"/>
                    <a:pt x="15" y="28"/>
                    <a:pt x="16" y="27"/>
                  </a:cubicBezTo>
                  <a:cubicBezTo>
                    <a:pt x="12" y="21"/>
                    <a:pt x="13" y="14"/>
                    <a:pt x="11" y="8"/>
                  </a:cubicBezTo>
                  <a:cubicBezTo>
                    <a:pt x="10" y="6"/>
                    <a:pt x="9" y="3"/>
                    <a:pt x="7" y="2"/>
                  </a:cubicBezTo>
                  <a:cubicBezTo>
                    <a:pt x="5" y="2"/>
                    <a:pt x="4" y="5"/>
                    <a:pt x="3" y="6"/>
                  </a:cubicBezTo>
                  <a:cubicBezTo>
                    <a:pt x="2" y="9"/>
                    <a:pt x="2" y="13"/>
                    <a:pt x="2" y="17"/>
                  </a:cubicBezTo>
                  <a:cubicBezTo>
                    <a:pt x="1" y="20"/>
                    <a:pt x="1" y="23"/>
                    <a:pt x="1" y="26"/>
                  </a:cubicBezTo>
                  <a:cubicBezTo>
                    <a:pt x="1" y="28"/>
                    <a:pt x="1" y="31"/>
                    <a:pt x="4" y="32"/>
                  </a:cubicBezTo>
                  <a:cubicBezTo>
                    <a:pt x="6" y="33"/>
                    <a:pt x="9" y="31"/>
                    <a:pt x="11" y="29"/>
                  </a:cubicBezTo>
                  <a:cubicBezTo>
                    <a:pt x="11" y="29"/>
                    <a:pt x="10" y="28"/>
                    <a:pt x="9" y="29"/>
                  </a:cubicBezTo>
                  <a:cubicBezTo>
                    <a:pt x="8" y="31"/>
                    <a:pt x="4" y="32"/>
                    <a:pt x="3" y="29"/>
                  </a:cubicBezTo>
                  <a:cubicBezTo>
                    <a:pt x="2" y="27"/>
                    <a:pt x="3" y="25"/>
                    <a:pt x="3" y="23"/>
                  </a:cubicBezTo>
                  <a:cubicBezTo>
                    <a:pt x="3" y="17"/>
                    <a:pt x="3" y="11"/>
                    <a:pt x="5" y="6"/>
                  </a:cubicBezTo>
                  <a:cubicBezTo>
                    <a:pt x="5" y="5"/>
                    <a:pt x="6" y="4"/>
                    <a:pt x="6" y="4"/>
                  </a:cubicBezTo>
                  <a:cubicBezTo>
                    <a:pt x="7" y="4"/>
                    <a:pt x="8" y="5"/>
                    <a:pt x="8" y="5"/>
                  </a:cubicBezTo>
                  <a:cubicBezTo>
                    <a:pt x="9" y="7"/>
                    <a:pt x="10" y="10"/>
                    <a:pt x="11" y="13"/>
                  </a:cubicBezTo>
                  <a:cubicBezTo>
                    <a:pt x="12" y="18"/>
                    <a:pt x="12" y="23"/>
                    <a:pt x="14" y="28"/>
                  </a:cubicBezTo>
                  <a:cubicBezTo>
                    <a:pt x="15" y="28"/>
                    <a:pt x="16" y="28"/>
                    <a:pt x="16" y="28"/>
                  </a:cubicBezTo>
                  <a:cubicBezTo>
                    <a:pt x="16" y="23"/>
                    <a:pt x="16" y="19"/>
                    <a:pt x="16" y="15"/>
                  </a:cubicBezTo>
                  <a:cubicBezTo>
                    <a:pt x="16" y="11"/>
                    <a:pt x="15" y="7"/>
                    <a:pt x="12" y="3"/>
                  </a:cubicBezTo>
                  <a:cubicBezTo>
                    <a:pt x="11" y="2"/>
                    <a:pt x="9" y="0"/>
                    <a:pt x="7" y="1"/>
                  </a:cubicBezTo>
                  <a:cubicBezTo>
                    <a:pt x="5" y="2"/>
                    <a:pt x="3" y="4"/>
                    <a:pt x="2" y="6"/>
                  </a:cubicBezTo>
                  <a:cubicBezTo>
                    <a:pt x="0" y="11"/>
                    <a:pt x="1" y="17"/>
                    <a:pt x="2" y="23"/>
                  </a:cubicBezTo>
                  <a:cubicBezTo>
                    <a:pt x="3" y="24"/>
                    <a:pt x="4" y="23"/>
                    <a:pt x="4" y="2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9" name="Freeform 763"/>
            <p:cNvSpPr/>
            <p:nvPr/>
          </p:nvSpPr>
          <p:spPr bwMode="auto">
            <a:xfrm>
              <a:off x="3561" y="1139"/>
              <a:ext cx="570" cy="432"/>
            </a:xfrm>
            <a:custGeom>
              <a:avLst/>
              <a:gdLst>
                <a:gd name="T0" fmla="*/ 163 w 441"/>
                <a:gd name="T1" fmla="*/ 27 h 334"/>
                <a:gd name="T2" fmla="*/ 223 w 441"/>
                <a:gd name="T3" fmla="*/ 6 h 334"/>
                <a:gd name="T4" fmla="*/ 289 w 441"/>
                <a:gd name="T5" fmla="*/ 36 h 334"/>
                <a:gd name="T6" fmla="*/ 360 w 441"/>
                <a:gd name="T7" fmla="*/ 53 h 334"/>
                <a:gd name="T8" fmla="*/ 371 w 441"/>
                <a:gd name="T9" fmla="*/ 77 h 334"/>
                <a:gd name="T10" fmla="*/ 406 w 441"/>
                <a:gd name="T11" fmla="*/ 137 h 334"/>
                <a:gd name="T12" fmla="*/ 409 w 441"/>
                <a:gd name="T13" fmla="*/ 206 h 334"/>
                <a:gd name="T14" fmla="*/ 350 w 441"/>
                <a:gd name="T15" fmla="*/ 286 h 334"/>
                <a:gd name="T16" fmla="*/ 329 w 441"/>
                <a:gd name="T17" fmla="*/ 303 h 334"/>
                <a:gd name="T18" fmla="*/ 247 w 441"/>
                <a:gd name="T19" fmla="*/ 322 h 334"/>
                <a:gd name="T20" fmla="*/ 121 w 441"/>
                <a:gd name="T21" fmla="*/ 317 h 334"/>
                <a:gd name="T22" fmla="*/ 83 w 441"/>
                <a:gd name="T23" fmla="*/ 272 h 334"/>
                <a:gd name="T24" fmla="*/ 25 w 441"/>
                <a:gd name="T25" fmla="*/ 243 h 334"/>
                <a:gd name="T26" fmla="*/ 27 w 441"/>
                <a:gd name="T27" fmla="*/ 180 h 334"/>
                <a:gd name="T28" fmla="*/ 11 w 441"/>
                <a:gd name="T29" fmla="*/ 127 h 334"/>
                <a:gd name="T30" fmla="*/ 49 w 441"/>
                <a:gd name="T31" fmla="*/ 74 h 334"/>
                <a:gd name="T32" fmla="*/ 119 w 441"/>
                <a:gd name="T33" fmla="*/ 38 h 334"/>
                <a:gd name="T34" fmla="*/ 46 w 441"/>
                <a:gd name="T35" fmla="*/ 81 h 334"/>
                <a:gd name="T36" fmla="*/ 118 w 441"/>
                <a:gd name="T37" fmla="*/ 37 h 334"/>
                <a:gd name="T38" fmla="*/ 52 w 441"/>
                <a:gd name="T39" fmla="*/ 58 h 334"/>
                <a:gd name="T40" fmla="*/ 9 w 441"/>
                <a:gd name="T41" fmla="*/ 146 h 334"/>
                <a:gd name="T42" fmla="*/ 10 w 441"/>
                <a:gd name="T43" fmla="*/ 116 h 334"/>
                <a:gd name="T44" fmla="*/ 52 w 441"/>
                <a:gd name="T45" fmla="*/ 84 h 334"/>
                <a:gd name="T46" fmla="*/ 6 w 441"/>
                <a:gd name="T47" fmla="*/ 145 h 334"/>
                <a:gd name="T48" fmla="*/ 12 w 441"/>
                <a:gd name="T49" fmla="*/ 200 h 334"/>
                <a:gd name="T50" fmla="*/ 79 w 441"/>
                <a:gd name="T51" fmla="*/ 270 h 334"/>
                <a:gd name="T52" fmla="*/ 30 w 441"/>
                <a:gd name="T53" fmla="*/ 178 h 334"/>
                <a:gd name="T54" fmla="*/ 60 w 441"/>
                <a:gd name="T55" fmla="*/ 274 h 334"/>
                <a:gd name="T56" fmla="*/ 48 w 441"/>
                <a:gd name="T57" fmla="*/ 270 h 334"/>
                <a:gd name="T58" fmla="*/ 31 w 441"/>
                <a:gd name="T59" fmla="*/ 179 h 334"/>
                <a:gd name="T60" fmla="*/ 80 w 441"/>
                <a:gd name="T61" fmla="*/ 270 h 334"/>
                <a:gd name="T62" fmla="*/ 21 w 441"/>
                <a:gd name="T63" fmla="*/ 242 h 334"/>
                <a:gd name="T64" fmla="*/ 8 w 441"/>
                <a:gd name="T65" fmla="*/ 147 h 334"/>
                <a:gd name="T66" fmla="*/ 51 w 441"/>
                <a:gd name="T67" fmla="*/ 85 h 334"/>
                <a:gd name="T68" fmla="*/ 8 w 441"/>
                <a:gd name="T69" fmla="*/ 118 h 334"/>
                <a:gd name="T70" fmla="*/ 11 w 441"/>
                <a:gd name="T71" fmla="*/ 149 h 334"/>
                <a:gd name="T72" fmla="*/ 53 w 441"/>
                <a:gd name="T73" fmla="*/ 60 h 334"/>
                <a:gd name="T74" fmla="*/ 119 w 441"/>
                <a:gd name="T75" fmla="*/ 35 h 334"/>
                <a:gd name="T76" fmla="*/ 48 w 441"/>
                <a:gd name="T77" fmla="*/ 82 h 334"/>
                <a:gd name="T78" fmla="*/ 117 w 441"/>
                <a:gd name="T79" fmla="*/ 37 h 334"/>
                <a:gd name="T80" fmla="*/ 77 w 441"/>
                <a:gd name="T81" fmla="*/ 27 h 334"/>
                <a:gd name="T82" fmla="*/ 48 w 441"/>
                <a:gd name="T83" fmla="*/ 82 h 334"/>
                <a:gd name="T84" fmla="*/ 12 w 441"/>
                <a:gd name="T85" fmla="*/ 115 h 334"/>
                <a:gd name="T86" fmla="*/ 27 w 441"/>
                <a:gd name="T87" fmla="*/ 176 h 334"/>
                <a:gd name="T88" fmla="*/ 34 w 441"/>
                <a:gd name="T89" fmla="*/ 254 h 334"/>
                <a:gd name="T90" fmla="*/ 80 w 441"/>
                <a:gd name="T91" fmla="*/ 275 h 334"/>
                <a:gd name="T92" fmla="*/ 129 w 441"/>
                <a:gd name="T93" fmla="*/ 320 h 334"/>
                <a:gd name="T94" fmla="*/ 249 w 441"/>
                <a:gd name="T95" fmla="*/ 323 h 334"/>
                <a:gd name="T96" fmla="*/ 330 w 441"/>
                <a:gd name="T97" fmla="*/ 304 h 334"/>
                <a:gd name="T98" fmla="*/ 383 w 441"/>
                <a:gd name="T99" fmla="*/ 272 h 334"/>
                <a:gd name="T100" fmla="*/ 429 w 441"/>
                <a:gd name="T101" fmla="*/ 199 h 334"/>
                <a:gd name="T102" fmla="*/ 430 w 441"/>
                <a:gd name="T103" fmla="*/ 96 h 334"/>
                <a:gd name="T104" fmla="*/ 366 w 441"/>
                <a:gd name="T105" fmla="*/ 68 h 334"/>
                <a:gd name="T106" fmla="*/ 299 w 441"/>
                <a:gd name="T107" fmla="*/ 35 h 334"/>
                <a:gd name="T108" fmla="*/ 262 w 441"/>
                <a:gd name="T109" fmla="*/ 5 h 334"/>
                <a:gd name="T110" fmla="*/ 178 w 441"/>
                <a:gd name="T111" fmla="*/ 45 h 334"/>
                <a:gd name="T112" fmla="*/ 140 w 441"/>
                <a:gd name="T113" fmla="*/ 19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41" h="334">
                  <a:moveTo>
                    <a:pt x="111" y="44"/>
                  </a:moveTo>
                  <a:cubicBezTo>
                    <a:pt x="112" y="37"/>
                    <a:pt x="116" y="31"/>
                    <a:pt x="121" y="27"/>
                  </a:cubicBezTo>
                  <a:cubicBezTo>
                    <a:pt x="127" y="23"/>
                    <a:pt x="134" y="21"/>
                    <a:pt x="140" y="20"/>
                  </a:cubicBezTo>
                  <a:cubicBezTo>
                    <a:pt x="148" y="20"/>
                    <a:pt x="157" y="22"/>
                    <a:pt x="163" y="27"/>
                  </a:cubicBezTo>
                  <a:cubicBezTo>
                    <a:pt x="170" y="32"/>
                    <a:pt x="172" y="40"/>
                    <a:pt x="178" y="46"/>
                  </a:cubicBezTo>
                  <a:cubicBezTo>
                    <a:pt x="178" y="47"/>
                    <a:pt x="179" y="47"/>
                    <a:pt x="179" y="46"/>
                  </a:cubicBezTo>
                  <a:cubicBezTo>
                    <a:pt x="186" y="39"/>
                    <a:pt x="191" y="30"/>
                    <a:pt x="198" y="23"/>
                  </a:cubicBezTo>
                  <a:cubicBezTo>
                    <a:pt x="205" y="15"/>
                    <a:pt x="213" y="9"/>
                    <a:pt x="223" y="6"/>
                  </a:cubicBezTo>
                  <a:cubicBezTo>
                    <a:pt x="234" y="3"/>
                    <a:pt x="245" y="1"/>
                    <a:pt x="255" y="4"/>
                  </a:cubicBezTo>
                  <a:cubicBezTo>
                    <a:pt x="266" y="7"/>
                    <a:pt x="275" y="14"/>
                    <a:pt x="281" y="22"/>
                  </a:cubicBezTo>
                  <a:cubicBezTo>
                    <a:pt x="283" y="25"/>
                    <a:pt x="285" y="27"/>
                    <a:pt x="286" y="30"/>
                  </a:cubicBezTo>
                  <a:cubicBezTo>
                    <a:pt x="287" y="32"/>
                    <a:pt x="288" y="34"/>
                    <a:pt x="289" y="36"/>
                  </a:cubicBezTo>
                  <a:cubicBezTo>
                    <a:pt x="291" y="39"/>
                    <a:pt x="295" y="38"/>
                    <a:pt x="298" y="37"/>
                  </a:cubicBezTo>
                  <a:cubicBezTo>
                    <a:pt x="303" y="35"/>
                    <a:pt x="307" y="33"/>
                    <a:pt x="313" y="32"/>
                  </a:cubicBezTo>
                  <a:cubicBezTo>
                    <a:pt x="319" y="32"/>
                    <a:pt x="325" y="33"/>
                    <a:pt x="331" y="34"/>
                  </a:cubicBezTo>
                  <a:cubicBezTo>
                    <a:pt x="342" y="37"/>
                    <a:pt x="354" y="43"/>
                    <a:pt x="360" y="53"/>
                  </a:cubicBezTo>
                  <a:cubicBezTo>
                    <a:pt x="363" y="57"/>
                    <a:pt x="364" y="62"/>
                    <a:pt x="365" y="67"/>
                  </a:cubicBezTo>
                  <a:cubicBezTo>
                    <a:pt x="365" y="69"/>
                    <a:pt x="365" y="71"/>
                    <a:pt x="366" y="74"/>
                  </a:cubicBezTo>
                  <a:cubicBezTo>
                    <a:pt x="366" y="75"/>
                    <a:pt x="366" y="76"/>
                    <a:pt x="368" y="77"/>
                  </a:cubicBezTo>
                  <a:cubicBezTo>
                    <a:pt x="369" y="77"/>
                    <a:pt x="370" y="77"/>
                    <a:pt x="371" y="77"/>
                  </a:cubicBezTo>
                  <a:cubicBezTo>
                    <a:pt x="373" y="77"/>
                    <a:pt x="375" y="76"/>
                    <a:pt x="378" y="76"/>
                  </a:cubicBezTo>
                  <a:cubicBezTo>
                    <a:pt x="384" y="76"/>
                    <a:pt x="390" y="77"/>
                    <a:pt x="395" y="78"/>
                  </a:cubicBezTo>
                  <a:cubicBezTo>
                    <a:pt x="406" y="81"/>
                    <a:pt x="417" y="85"/>
                    <a:pt x="425" y="92"/>
                  </a:cubicBezTo>
                  <a:cubicBezTo>
                    <a:pt x="441" y="108"/>
                    <a:pt x="421" y="130"/>
                    <a:pt x="406" y="137"/>
                  </a:cubicBezTo>
                  <a:cubicBezTo>
                    <a:pt x="405" y="137"/>
                    <a:pt x="406" y="139"/>
                    <a:pt x="406" y="139"/>
                  </a:cubicBezTo>
                  <a:cubicBezTo>
                    <a:pt x="422" y="145"/>
                    <a:pt x="435" y="158"/>
                    <a:pt x="436" y="176"/>
                  </a:cubicBezTo>
                  <a:cubicBezTo>
                    <a:pt x="436" y="183"/>
                    <a:pt x="434" y="191"/>
                    <a:pt x="429" y="197"/>
                  </a:cubicBezTo>
                  <a:cubicBezTo>
                    <a:pt x="424" y="202"/>
                    <a:pt x="416" y="205"/>
                    <a:pt x="409" y="206"/>
                  </a:cubicBezTo>
                  <a:cubicBezTo>
                    <a:pt x="408" y="206"/>
                    <a:pt x="408" y="207"/>
                    <a:pt x="408" y="207"/>
                  </a:cubicBezTo>
                  <a:cubicBezTo>
                    <a:pt x="411" y="219"/>
                    <a:pt x="408" y="232"/>
                    <a:pt x="403" y="242"/>
                  </a:cubicBezTo>
                  <a:cubicBezTo>
                    <a:pt x="398" y="253"/>
                    <a:pt x="391" y="263"/>
                    <a:pt x="382" y="271"/>
                  </a:cubicBezTo>
                  <a:cubicBezTo>
                    <a:pt x="373" y="279"/>
                    <a:pt x="361" y="284"/>
                    <a:pt x="350" y="286"/>
                  </a:cubicBezTo>
                  <a:cubicBezTo>
                    <a:pt x="347" y="287"/>
                    <a:pt x="345" y="287"/>
                    <a:pt x="343" y="287"/>
                  </a:cubicBezTo>
                  <a:cubicBezTo>
                    <a:pt x="342" y="287"/>
                    <a:pt x="340" y="289"/>
                    <a:pt x="339" y="290"/>
                  </a:cubicBezTo>
                  <a:cubicBezTo>
                    <a:pt x="337" y="292"/>
                    <a:pt x="336" y="294"/>
                    <a:pt x="335" y="296"/>
                  </a:cubicBezTo>
                  <a:cubicBezTo>
                    <a:pt x="333" y="298"/>
                    <a:pt x="331" y="301"/>
                    <a:pt x="329" y="303"/>
                  </a:cubicBezTo>
                  <a:cubicBezTo>
                    <a:pt x="313" y="318"/>
                    <a:pt x="288" y="319"/>
                    <a:pt x="269" y="310"/>
                  </a:cubicBezTo>
                  <a:cubicBezTo>
                    <a:pt x="268" y="309"/>
                    <a:pt x="267" y="308"/>
                    <a:pt x="265" y="308"/>
                  </a:cubicBezTo>
                  <a:cubicBezTo>
                    <a:pt x="263" y="309"/>
                    <a:pt x="262" y="310"/>
                    <a:pt x="261" y="310"/>
                  </a:cubicBezTo>
                  <a:cubicBezTo>
                    <a:pt x="257" y="315"/>
                    <a:pt x="252" y="319"/>
                    <a:pt x="247" y="322"/>
                  </a:cubicBezTo>
                  <a:cubicBezTo>
                    <a:pt x="236" y="328"/>
                    <a:pt x="222" y="331"/>
                    <a:pt x="210" y="331"/>
                  </a:cubicBezTo>
                  <a:cubicBezTo>
                    <a:pt x="194" y="332"/>
                    <a:pt x="173" y="327"/>
                    <a:pt x="168" y="309"/>
                  </a:cubicBezTo>
                  <a:cubicBezTo>
                    <a:pt x="168" y="308"/>
                    <a:pt x="167" y="308"/>
                    <a:pt x="166" y="308"/>
                  </a:cubicBezTo>
                  <a:cubicBezTo>
                    <a:pt x="156" y="322"/>
                    <a:pt x="135" y="320"/>
                    <a:pt x="121" y="317"/>
                  </a:cubicBezTo>
                  <a:cubicBezTo>
                    <a:pt x="112" y="316"/>
                    <a:pt x="105" y="313"/>
                    <a:pt x="97" y="310"/>
                  </a:cubicBezTo>
                  <a:cubicBezTo>
                    <a:pt x="89" y="305"/>
                    <a:pt x="82" y="300"/>
                    <a:pt x="79" y="291"/>
                  </a:cubicBezTo>
                  <a:cubicBezTo>
                    <a:pt x="78" y="286"/>
                    <a:pt x="79" y="280"/>
                    <a:pt x="81" y="275"/>
                  </a:cubicBezTo>
                  <a:cubicBezTo>
                    <a:pt x="82" y="274"/>
                    <a:pt x="83" y="273"/>
                    <a:pt x="83" y="272"/>
                  </a:cubicBezTo>
                  <a:cubicBezTo>
                    <a:pt x="82" y="270"/>
                    <a:pt x="81" y="269"/>
                    <a:pt x="79" y="269"/>
                  </a:cubicBezTo>
                  <a:cubicBezTo>
                    <a:pt x="76" y="267"/>
                    <a:pt x="71" y="267"/>
                    <a:pt x="67" y="266"/>
                  </a:cubicBezTo>
                  <a:cubicBezTo>
                    <a:pt x="62" y="265"/>
                    <a:pt x="57" y="263"/>
                    <a:pt x="52" y="261"/>
                  </a:cubicBezTo>
                  <a:cubicBezTo>
                    <a:pt x="42" y="257"/>
                    <a:pt x="31" y="252"/>
                    <a:pt x="25" y="243"/>
                  </a:cubicBezTo>
                  <a:cubicBezTo>
                    <a:pt x="18" y="234"/>
                    <a:pt x="15" y="222"/>
                    <a:pt x="16" y="211"/>
                  </a:cubicBezTo>
                  <a:cubicBezTo>
                    <a:pt x="16" y="205"/>
                    <a:pt x="17" y="200"/>
                    <a:pt x="19" y="194"/>
                  </a:cubicBezTo>
                  <a:cubicBezTo>
                    <a:pt x="20" y="191"/>
                    <a:pt x="21" y="189"/>
                    <a:pt x="22" y="186"/>
                  </a:cubicBezTo>
                  <a:cubicBezTo>
                    <a:pt x="23" y="184"/>
                    <a:pt x="25" y="182"/>
                    <a:pt x="27" y="180"/>
                  </a:cubicBezTo>
                  <a:cubicBezTo>
                    <a:pt x="30" y="176"/>
                    <a:pt x="27" y="174"/>
                    <a:pt x="25" y="171"/>
                  </a:cubicBezTo>
                  <a:cubicBezTo>
                    <a:pt x="24" y="169"/>
                    <a:pt x="22" y="167"/>
                    <a:pt x="21" y="166"/>
                  </a:cubicBezTo>
                  <a:cubicBezTo>
                    <a:pt x="19" y="164"/>
                    <a:pt x="18" y="161"/>
                    <a:pt x="16" y="159"/>
                  </a:cubicBezTo>
                  <a:cubicBezTo>
                    <a:pt x="11" y="149"/>
                    <a:pt x="9" y="138"/>
                    <a:pt x="11" y="127"/>
                  </a:cubicBezTo>
                  <a:cubicBezTo>
                    <a:pt x="12" y="117"/>
                    <a:pt x="17" y="107"/>
                    <a:pt x="24" y="100"/>
                  </a:cubicBezTo>
                  <a:cubicBezTo>
                    <a:pt x="28" y="95"/>
                    <a:pt x="33" y="92"/>
                    <a:pt x="38" y="90"/>
                  </a:cubicBezTo>
                  <a:cubicBezTo>
                    <a:pt x="41" y="89"/>
                    <a:pt x="46" y="89"/>
                    <a:pt x="48" y="86"/>
                  </a:cubicBezTo>
                  <a:cubicBezTo>
                    <a:pt x="50" y="83"/>
                    <a:pt x="49" y="77"/>
                    <a:pt x="49" y="74"/>
                  </a:cubicBezTo>
                  <a:cubicBezTo>
                    <a:pt x="48" y="69"/>
                    <a:pt x="49" y="64"/>
                    <a:pt x="51" y="60"/>
                  </a:cubicBezTo>
                  <a:cubicBezTo>
                    <a:pt x="57" y="41"/>
                    <a:pt x="76" y="23"/>
                    <a:pt x="97" y="24"/>
                  </a:cubicBezTo>
                  <a:cubicBezTo>
                    <a:pt x="106" y="25"/>
                    <a:pt x="115" y="29"/>
                    <a:pt x="118" y="38"/>
                  </a:cubicBezTo>
                  <a:cubicBezTo>
                    <a:pt x="118" y="38"/>
                    <a:pt x="119" y="38"/>
                    <a:pt x="119" y="38"/>
                  </a:cubicBezTo>
                  <a:cubicBezTo>
                    <a:pt x="113" y="23"/>
                    <a:pt x="91" y="29"/>
                    <a:pt x="80" y="33"/>
                  </a:cubicBezTo>
                  <a:cubicBezTo>
                    <a:pt x="72" y="36"/>
                    <a:pt x="65" y="40"/>
                    <a:pt x="59" y="45"/>
                  </a:cubicBezTo>
                  <a:cubicBezTo>
                    <a:pt x="53" y="52"/>
                    <a:pt x="50" y="60"/>
                    <a:pt x="48" y="68"/>
                  </a:cubicBezTo>
                  <a:cubicBezTo>
                    <a:pt x="47" y="72"/>
                    <a:pt x="46" y="77"/>
                    <a:pt x="46" y="81"/>
                  </a:cubicBezTo>
                  <a:cubicBezTo>
                    <a:pt x="47" y="81"/>
                    <a:pt x="47" y="81"/>
                    <a:pt x="48" y="81"/>
                  </a:cubicBezTo>
                  <a:cubicBezTo>
                    <a:pt x="40" y="67"/>
                    <a:pt x="52" y="49"/>
                    <a:pt x="63" y="40"/>
                  </a:cubicBezTo>
                  <a:cubicBezTo>
                    <a:pt x="70" y="34"/>
                    <a:pt x="79" y="30"/>
                    <a:pt x="88" y="30"/>
                  </a:cubicBezTo>
                  <a:cubicBezTo>
                    <a:pt x="99" y="29"/>
                    <a:pt x="109" y="32"/>
                    <a:pt x="118" y="37"/>
                  </a:cubicBezTo>
                  <a:cubicBezTo>
                    <a:pt x="119" y="37"/>
                    <a:pt x="120" y="36"/>
                    <a:pt x="119" y="36"/>
                  </a:cubicBezTo>
                  <a:cubicBezTo>
                    <a:pt x="115" y="30"/>
                    <a:pt x="106" y="29"/>
                    <a:pt x="99" y="29"/>
                  </a:cubicBezTo>
                  <a:cubicBezTo>
                    <a:pt x="89" y="29"/>
                    <a:pt x="79" y="32"/>
                    <a:pt x="71" y="37"/>
                  </a:cubicBezTo>
                  <a:cubicBezTo>
                    <a:pt x="63" y="42"/>
                    <a:pt x="55" y="49"/>
                    <a:pt x="52" y="58"/>
                  </a:cubicBezTo>
                  <a:cubicBezTo>
                    <a:pt x="48" y="67"/>
                    <a:pt x="49" y="76"/>
                    <a:pt x="51" y="85"/>
                  </a:cubicBezTo>
                  <a:cubicBezTo>
                    <a:pt x="51" y="85"/>
                    <a:pt x="52" y="85"/>
                    <a:pt x="52" y="84"/>
                  </a:cubicBezTo>
                  <a:cubicBezTo>
                    <a:pt x="34" y="85"/>
                    <a:pt x="20" y="99"/>
                    <a:pt x="13" y="115"/>
                  </a:cubicBezTo>
                  <a:cubicBezTo>
                    <a:pt x="9" y="125"/>
                    <a:pt x="6" y="136"/>
                    <a:pt x="9" y="146"/>
                  </a:cubicBezTo>
                  <a:cubicBezTo>
                    <a:pt x="10" y="151"/>
                    <a:pt x="12" y="155"/>
                    <a:pt x="15" y="159"/>
                  </a:cubicBezTo>
                  <a:cubicBezTo>
                    <a:pt x="18" y="163"/>
                    <a:pt x="22" y="167"/>
                    <a:pt x="23" y="172"/>
                  </a:cubicBezTo>
                  <a:cubicBezTo>
                    <a:pt x="23" y="171"/>
                    <a:pt x="24" y="171"/>
                    <a:pt x="24" y="171"/>
                  </a:cubicBezTo>
                  <a:cubicBezTo>
                    <a:pt x="9" y="157"/>
                    <a:pt x="2" y="136"/>
                    <a:pt x="10" y="116"/>
                  </a:cubicBezTo>
                  <a:cubicBezTo>
                    <a:pt x="14" y="107"/>
                    <a:pt x="22" y="99"/>
                    <a:pt x="31" y="95"/>
                  </a:cubicBezTo>
                  <a:cubicBezTo>
                    <a:pt x="35" y="93"/>
                    <a:pt x="39" y="92"/>
                    <a:pt x="43" y="90"/>
                  </a:cubicBezTo>
                  <a:cubicBezTo>
                    <a:pt x="46" y="89"/>
                    <a:pt x="50" y="88"/>
                    <a:pt x="52" y="85"/>
                  </a:cubicBezTo>
                  <a:cubicBezTo>
                    <a:pt x="52" y="84"/>
                    <a:pt x="52" y="84"/>
                    <a:pt x="52" y="84"/>
                  </a:cubicBezTo>
                  <a:cubicBezTo>
                    <a:pt x="49" y="82"/>
                    <a:pt x="45" y="83"/>
                    <a:pt x="42" y="84"/>
                  </a:cubicBezTo>
                  <a:cubicBezTo>
                    <a:pt x="39" y="86"/>
                    <a:pt x="35" y="89"/>
                    <a:pt x="32" y="91"/>
                  </a:cubicBezTo>
                  <a:cubicBezTo>
                    <a:pt x="24" y="98"/>
                    <a:pt x="17" y="105"/>
                    <a:pt x="12" y="114"/>
                  </a:cubicBezTo>
                  <a:cubicBezTo>
                    <a:pt x="6" y="123"/>
                    <a:pt x="4" y="134"/>
                    <a:pt x="6" y="145"/>
                  </a:cubicBezTo>
                  <a:cubicBezTo>
                    <a:pt x="8" y="156"/>
                    <a:pt x="17" y="164"/>
                    <a:pt x="25" y="173"/>
                  </a:cubicBezTo>
                  <a:cubicBezTo>
                    <a:pt x="25" y="174"/>
                    <a:pt x="26" y="175"/>
                    <a:pt x="27" y="175"/>
                  </a:cubicBezTo>
                  <a:cubicBezTo>
                    <a:pt x="27" y="175"/>
                    <a:pt x="27" y="175"/>
                    <a:pt x="27" y="174"/>
                  </a:cubicBezTo>
                  <a:cubicBezTo>
                    <a:pt x="19" y="181"/>
                    <a:pt x="14" y="190"/>
                    <a:pt x="12" y="200"/>
                  </a:cubicBezTo>
                  <a:cubicBezTo>
                    <a:pt x="10" y="211"/>
                    <a:pt x="11" y="221"/>
                    <a:pt x="14" y="231"/>
                  </a:cubicBezTo>
                  <a:cubicBezTo>
                    <a:pt x="18" y="241"/>
                    <a:pt x="23" y="250"/>
                    <a:pt x="31" y="257"/>
                  </a:cubicBezTo>
                  <a:cubicBezTo>
                    <a:pt x="39" y="264"/>
                    <a:pt x="49" y="271"/>
                    <a:pt x="59" y="272"/>
                  </a:cubicBezTo>
                  <a:cubicBezTo>
                    <a:pt x="66" y="272"/>
                    <a:pt x="73" y="271"/>
                    <a:pt x="79" y="270"/>
                  </a:cubicBezTo>
                  <a:cubicBezTo>
                    <a:pt x="79" y="269"/>
                    <a:pt x="79" y="269"/>
                    <a:pt x="79" y="268"/>
                  </a:cubicBezTo>
                  <a:cubicBezTo>
                    <a:pt x="60" y="278"/>
                    <a:pt x="37" y="265"/>
                    <a:pt x="26" y="249"/>
                  </a:cubicBezTo>
                  <a:cubicBezTo>
                    <a:pt x="12" y="227"/>
                    <a:pt x="21" y="200"/>
                    <a:pt x="31" y="178"/>
                  </a:cubicBezTo>
                  <a:cubicBezTo>
                    <a:pt x="32" y="178"/>
                    <a:pt x="31" y="177"/>
                    <a:pt x="30" y="178"/>
                  </a:cubicBezTo>
                  <a:cubicBezTo>
                    <a:pt x="23" y="184"/>
                    <a:pt x="19" y="194"/>
                    <a:pt x="17" y="203"/>
                  </a:cubicBezTo>
                  <a:cubicBezTo>
                    <a:pt x="14" y="214"/>
                    <a:pt x="13" y="225"/>
                    <a:pt x="16" y="235"/>
                  </a:cubicBezTo>
                  <a:cubicBezTo>
                    <a:pt x="18" y="246"/>
                    <a:pt x="24" y="256"/>
                    <a:pt x="33" y="263"/>
                  </a:cubicBezTo>
                  <a:cubicBezTo>
                    <a:pt x="40" y="269"/>
                    <a:pt x="50" y="273"/>
                    <a:pt x="60" y="274"/>
                  </a:cubicBezTo>
                  <a:cubicBezTo>
                    <a:pt x="66" y="275"/>
                    <a:pt x="73" y="275"/>
                    <a:pt x="79" y="272"/>
                  </a:cubicBezTo>
                  <a:cubicBezTo>
                    <a:pt x="80" y="272"/>
                    <a:pt x="79" y="270"/>
                    <a:pt x="78" y="271"/>
                  </a:cubicBezTo>
                  <a:cubicBezTo>
                    <a:pt x="74" y="273"/>
                    <a:pt x="68" y="273"/>
                    <a:pt x="63" y="273"/>
                  </a:cubicBezTo>
                  <a:cubicBezTo>
                    <a:pt x="58" y="272"/>
                    <a:pt x="53" y="272"/>
                    <a:pt x="48" y="270"/>
                  </a:cubicBezTo>
                  <a:cubicBezTo>
                    <a:pt x="37" y="266"/>
                    <a:pt x="28" y="258"/>
                    <a:pt x="23" y="248"/>
                  </a:cubicBezTo>
                  <a:cubicBezTo>
                    <a:pt x="17" y="238"/>
                    <a:pt x="15" y="226"/>
                    <a:pt x="16" y="214"/>
                  </a:cubicBezTo>
                  <a:cubicBezTo>
                    <a:pt x="17" y="204"/>
                    <a:pt x="21" y="193"/>
                    <a:pt x="27" y="184"/>
                  </a:cubicBezTo>
                  <a:cubicBezTo>
                    <a:pt x="28" y="182"/>
                    <a:pt x="30" y="180"/>
                    <a:pt x="31" y="179"/>
                  </a:cubicBezTo>
                  <a:cubicBezTo>
                    <a:pt x="31" y="178"/>
                    <a:pt x="30" y="178"/>
                    <a:pt x="30" y="178"/>
                  </a:cubicBezTo>
                  <a:cubicBezTo>
                    <a:pt x="20" y="199"/>
                    <a:pt x="11" y="223"/>
                    <a:pt x="22" y="245"/>
                  </a:cubicBezTo>
                  <a:cubicBezTo>
                    <a:pt x="30" y="262"/>
                    <a:pt x="50" y="275"/>
                    <a:pt x="69" y="273"/>
                  </a:cubicBezTo>
                  <a:cubicBezTo>
                    <a:pt x="73" y="272"/>
                    <a:pt x="76" y="272"/>
                    <a:pt x="80" y="270"/>
                  </a:cubicBezTo>
                  <a:cubicBezTo>
                    <a:pt x="80" y="269"/>
                    <a:pt x="80" y="268"/>
                    <a:pt x="79" y="268"/>
                  </a:cubicBezTo>
                  <a:cubicBezTo>
                    <a:pt x="73" y="269"/>
                    <a:pt x="68" y="270"/>
                    <a:pt x="62" y="270"/>
                  </a:cubicBezTo>
                  <a:cubicBezTo>
                    <a:pt x="56" y="270"/>
                    <a:pt x="50" y="268"/>
                    <a:pt x="44" y="265"/>
                  </a:cubicBezTo>
                  <a:cubicBezTo>
                    <a:pt x="35" y="260"/>
                    <a:pt x="27" y="251"/>
                    <a:pt x="21" y="242"/>
                  </a:cubicBezTo>
                  <a:cubicBezTo>
                    <a:pt x="10" y="223"/>
                    <a:pt x="9" y="198"/>
                    <a:pt x="23" y="181"/>
                  </a:cubicBezTo>
                  <a:cubicBezTo>
                    <a:pt x="24" y="179"/>
                    <a:pt x="26" y="177"/>
                    <a:pt x="28" y="175"/>
                  </a:cubicBezTo>
                  <a:cubicBezTo>
                    <a:pt x="28" y="175"/>
                    <a:pt x="28" y="175"/>
                    <a:pt x="28" y="174"/>
                  </a:cubicBezTo>
                  <a:cubicBezTo>
                    <a:pt x="21" y="166"/>
                    <a:pt x="11" y="158"/>
                    <a:pt x="8" y="147"/>
                  </a:cubicBezTo>
                  <a:cubicBezTo>
                    <a:pt x="6" y="137"/>
                    <a:pt x="7" y="126"/>
                    <a:pt x="12" y="116"/>
                  </a:cubicBezTo>
                  <a:cubicBezTo>
                    <a:pt x="17" y="108"/>
                    <a:pt x="24" y="101"/>
                    <a:pt x="31" y="94"/>
                  </a:cubicBezTo>
                  <a:cubicBezTo>
                    <a:pt x="34" y="92"/>
                    <a:pt x="37" y="89"/>
                    <a:pt x="40" y="87"/>
                  </a:cubicBezTo>
                  <a:cubicBezTo>
                    <a:pt x="43" y="86"/>
                    <a:pt x="48" y="83"/>
                    <a:pt x="51" y="85"/>
                  </a:cubicBezTo>
                  <a:cubicBezTo>
                    <a:pt x="51" y="85"/>
                    <a:pt x="51" y="84"/>
                    <a:pt x="50" y="84"/>
                  </a:cubicBezTo>
                  <a:cubicBezTo>
                    <a:pt x="48" y="87"/>
                    <a:pt x="43" y="89"/>
                    <a:pt x="40" y="90"/>
                  </a:cubicBezTo>
                  <a:cubicBezTo>
                    <a:pt x="35" y="91"/>
                    <a:pt x="31" y="93"/>
                    <a:pt x="27" y="95"/>
                  </a:cubicBezTo>
                  <a:cubicBezTo>
                    <a:pt x="18" y="101"/>
                    <a:pt x="11" y="109"/>
                    <a:pt x="8" y="118"/>
                  </a:cubicBezTo>
                  <a:cubicBezTo>
                    <a:pt x="0" y="137"/>
                    <a:pt x="8" y="159"/>
                    <a:pt x="23" y="172"/>
                  </a:cubicBezTo>
                  <a:cubicBezTo>
                    <a:pt x="24" y="172"/>
                    <a:pt x="24" y="172"/>
                    <a:pt x="24" y="171"/>
                  </a:cubicBezTo>
                  <a:cubicBezTo>
                    <a:pt x="23" y="167"/>
                    <a:pt x="21" y="164"/>
                    <a:pt x="19" y="161"/>
                  </a:cubicBezTo>
                  <a:cubicBezTo>
                    <a:pt x="16" y="157"/>
                    <a:pt x="13" y="153"/>
                    <a:pt x="11" y="149"/>
                  </a:cubicBezTo>
                  <a:cubicBezTo>
                    <a:pt x="7" y="138"/>
                    <a:pt x="10" y="127"/>
                    <a:pt x="14" y="117"/>
                  </a:cubicBezTo>
                  <a:cubicBezTo>
                    <a:pt x="20" y="101"/>
                    <a:pt x="34" y="87"/>
                    <a:pt x="52" y="86"/>
                  </a:cubicBezTo>
                  <a:cubicBezTo>
                    <a:pt x="53" y="86"/>
                    <a:pt x="53" y="85"/>
                    <a:pt x="53" y="85"/>
                  </a:cubicBezTo>
                  <a:cubicBezTo>
                    <a:pt x="51" y="77"/>
                    <a:pt x="50" y="68"/>
                    <a:pt x="53" y="60"/>
                  </a:cubicBezTo>
                  <a:cubicBezTo>
                    <a:pt x="56" y="51"/>
                    <a:pt x="63" y="45"/>
                    <a:pt x="71" y="39"/>
                  </a:cubicBezTo>
                  <a:cubicBezTo>
                    <a:pt x="79" y="34"/>
                    <a:pt x="88" y="31"/>
                    <a:pt x="98" y="30"/>
                  </a:cubicBezTo>
                  <a:cubicBezTo>
                    <a:pt x="104" y="30"/>
                    <a:pt x="114" y="31"/>
                    <a:pt x="118" y="36"/>
                  </a:cubicBezTo>
                  <a:cubicBezTo>
                    <a:pt x="118" y="36"/>
                    <a:pt x="118" y="36"/>
                    <a:pt x="119" y="35"/>
                  </a:cubicBezTo>
                  <a:cubicBezTo>
                    <a:pt x="109" y="30"/>
                    <a:pt x="99" y="27"/>
                    <a:pt x="88" y="28"/>
                  </a:cubicBezTo>
                  <a:cubicBezTo>
                    <a:pt x="78" y="29"/>
                    <a:pt x="69" y="33"/>
                    <a:pt x="61" y="39"/>
                  </a:cubicBezTo>
                  <a:cubicBezTo>
                    <a:pt x="50" y="49"/>
                    <a:pt x="38" y="67"/>
                    <a:pt x="46" y="82"/>
                  </a:cubicBezTo>
                  <a:cubicBezTo>
                    <a:pt x="47" y="83"/>
                    <a:pt x="48" y="83"/>
                    <a:pt x="48" y="82"/>
                  </a:cubicBezTo>
                  <a:cubicBezTo>
                    <a:pt x="48" y="72"/>
                    <a:pt x="50" y="63"/>
                    <a:pt x="55" y="54"/>
                  </a:cubicBezTo>
                  <a:cubicBezTo>
                    <a:pt x="59" y="46"/>
                    <a:pt x="67" y="41"/>
                    <a:pt x="75" y="37"/>
                  </a:cubicBezTo>
                  <a:cubicBezTo>
                    <a:pt x="82" y="34"/>
                    <a:pt x="89" y="32"/>
                    <a:pt x="97" y="30"/>
                  </a:cubicBezTo>
                  <a:cubicBezTo>
                    <a:pt x="104" y="30"/>
                    <a:pt x="113" y="30"/>
                    <a:pt x="117" y="37"/>
                  </a:cubicBezTo>
                  <a:cubicBezTo>
                    <a:pt x="117" y="37"/>
                    <a:pt x="118" y="38"/>
                    <a:pt x="118" y="38"/>
                  </a:cubicBezTo>
                  <a:cubicBezTo>
                    <a:pt x="118" y="39"/>
                    <a:pt x="120" y="39"/>
                    <a:pt x="119" y="38"/>
                  </a:cubicBezTo>
                  <a:cubicBezTo>
                    <a:pt x="117" y="30"/>
                    <a:pt x="110" y="25"/>
                    <a:pt x="102" y="24"/>
                  </a:cubicBezTo>
                  <a:cubicBezTo>
                    <a:pt x="93" y="22"/>
                    <a:pt x="85" y="23"/>
                    <a:pt x="77" y="27"/>
                  </a:cubicBezTo>
                  <a:cubicBezTo>
                    <a:pt x="68" y="31"/>
                    <a:pt x="60" y="39"/>
                    <a:pt x="54" y="48"/>
                  </a:cubicBezTo>
                  <a:cubicBezTo>
                    <a:pt x="51" y="52"/>
                    <a:pt x="50" y="57"/>
                    <a:pt x="48" y="62"/>
                  </a:cubicBezTo>
                  <a:cubicBezTo>
                    <a:pt x="47" y="67"/>
                    <a:pt x="47" y="71"/>
                    <a:pt x="47" y="75"/>
                  </a:cubicBezTo>
                  <a:cubicBezTo>
                    <a:pt x="48" y="78"/>
                    <a:pt x="48" y="80"/>
                    <a:pt x="48" y="82"/>
                  </a:cubicBezTo>
                  <a:cubicBezTo>
                    <a:pt x="48" y="85"/>
                    <a:pt x="46" y="86"/>
                    <a:pt x="44" y="87"/>
                  </a:cubicBezTo>
                  <a:cubicBezTo>
                    <a:pt x="42" y="87"/>
                    <a:pt x="40" y="87"/>
                    <a:pt x="38" y="88"/>
                  </a:cubicBezTo>
                  <a:cubicBezTo>
                    <a:pt x="35" y="89"/>
                    <a:pt x="33" y="90"/>
                    <a:pt x="30" y="92"/>
                  </a:cubicBezTo>
                  <a:cubicBezTo>
                    <a:pt x="22" y="97"/>
                    <a:pt x="16" y="106"/>
                    <a:pt x="12" y="115"/>
                  </a:cubicBezTo>
                  <a:cubicBezTo>
                    <a:pt x="9" y="124"/>
                    <a:pt x="7" y="134"/>
                    <a:pt x="9" y="143"/>
                  </a:cubicBezTo>
                  <a:cubicBezTo>
                    <a:pt x="10" y="149"/>
                    <a:pt x="12" y="154"/>
                    <a:pt x="15" y="159"/>
                  </a:cubicBezTo>
                  <a:cubicBezTo>
                    <a:pt x="17" y="163"/>
                    <a:pt x="20" y="167"/>
                    <a:pt x="23" y="171"/>
                  </a:cubicBezTo>
                  <a:cubicBezTo>
                    <a:pt x="24" y="172"/>
                    <a:pt x="26" y="174"/>
                    <a:pt x="27" y="176"/>
                  </a:cubicBezTo>
                  <a:cubicBezTo>
                    <a:pt x="27" y="178"/>
                    <a:pt x="24" y="180"/>
                    <a:pt x="23" y="182"/>
                  </a:cubicBezTo>
                  <a:cubicBezTo>
                    <a:pt x="19" y="186"/>
                    <a:pt x="18" y="192"/>
                    <a:pt x="16" y="197"/>
                  </a:cubicBezTo>
                  <a:cubicBezTo>
                    <a:pt x="13" y="208"/>
                    <a:pt x="13" y="219"/>
                    <a:pt x="16" y="229"/>
                  </a:cubicBezTo>
                  <a:cubicBezTo>
                    <a:pt x="19" y="239"/>
                    <a:pt x="25" y="248"/>
                    <a:pt x="34" y="254"/>
                  </a:cubicBezTo>
                  <a:cubicBezTo>
                    <a:pt x="42" y="260"/>
                    <a:pt x="52" y="263"/>
                    <a:pt x="62" y="266"/>
                  </a:cubicBezTo>
                  <a:cubicBezTo>
                    <a:pt x="67" y="268"/>
                    <a:pt x="72" y="268"/>
                    <a:pt x="76" y="269"/>
                  </a:cubicBezTo>
                  <a:cubicBezTo>
                    <a:pt x="77" y="269"/>
                    <a:pt x="81" y="271"/>
                    <a:pt x="81" y="272"/>
                  </a:cubicBezTo>
                  <a:cubicBezTo>
                    <a:pt x="81" y="273"/>
                    <a:pt x="80" y="274"/>
                    <a:pt x="80" y="275"/>
                  </a:cubicBezTo>
                  <a:cubicBezTo>
                    <a:pt x="79" y="276"/>
                    <a:pt x="79" y="277"/>
                    <a:pt x="78" y="278"/>
                  </a:cubicBezTo>
                  <a:cubicBezTo>
                    <a:pt x="76" y="287"/>
                    <a:pt x="78" y="297"/>
                    <a:pt x="85" y="304"/>
                  </a:cubicBezTo>
                  <a:cubicBezTo>
                    <a:pt x="90" y="309"/>
                    <a:pt x="98" y="312"/>
                    <a:pt x="105" y="314"/>
                  </a:cubicBezTo>
                  <a:cubicBezTo>
                    <a:pt x="112" y="317"/>
                    <a:pt x="121" y="319"/>
                    <a:pt x="129" y="320"/>
                  </a:cubicBezTo>
                  <a:cubicBezTo>
                    <a:pt x="142" y="322"/>
                    <a:pt x="159" y="321"/>
                    <a:pt x="168" y="309"/>
                  </a:cubicBezTo>
                  <a:cubicBezTo>
                    <a:pt x="167" y="309"/>
                    <a:pt x="167" y="309"/>
                    <a:pt x="166" y="309"/>
                  </a:cubicBezTo>
                  <a:cubicBezTo>
                    <a:pt x="172" y="329"/>
                    <a:pt x="196" y="334"/>
                    <a:pt x="215" y="333"/>
                  </a:cubicBezTo>
                  <a:cubicBezTo>
                    <a:pt x="226" y="332"/>
                    <a:pt x="238" y="328"/>
                    <a:pt x="249" y="323"/>
                  </a:cubicBezTo>
                  <a:cubicBezTo>
                    <a:pt x="254" y="320"/>
                    <a:pt x="258" y="316"/>
                    <a:pt x="263" y="312"/>
                  </a:cubicBezTo>
                  <a:cubicBezTo>
                    <a:pt x="264" y="310"/>
                    <a:pt x="265" y="310"/>
                    <a:pt x="267" y="310"/>
                  </a:cubicBezTo>
                  <a:cubicBezTo>
                    <a:pt x="269" y="311"/>
                    <a:pt x="272" y="313"/>
                    <a:pt x="274" y="313"/>
                  </a:cubicBezTo>
                  <a:cubicBezTo>
                    <a:pt x="293" y="321"/>
                    <a:pt x="315" y="318"/>
                    <a:pt x="330" y="304"/>
                  </a:cubicBezTo>
                  <a:cubicBezTo>
                    <a:pt x="334" y="300"/>
                    <a:pt x="336" y="295"/>
                    <a:pt x="340" y="291"/>
                  </a:cubicBezTo>
                  <a:cubicBezTo>
                    <a:pt x="342" y="289"/>
                    <a:pt x="343" y="289"/>
                    <a:pt x="345" y="289"/>
                  </a:cubicBezTo>
                  <a:cubicBezTo>
                    <a:pt x="348" y="288"/>
                    <a:pt x="350" y="288"/>
                    <a:pt x="353" y="287"/>
                  </a:cubicBezTo>
                  <a:cubicBezTo>
                    <a:pt x="364" y="284"/>
                    <a:pt x="374" y="279"/>
                    <a:pt x="383" y="272"/>
                  </a:cubicBezTo>
                  <a:cubicBezTo>
                    <a:pt x="393" y="264"/>
                    <a:pt x="400" y="253"/>
                    <a:pt x="405" y="242"/>
                  </a:cubicBezTo>
                  <a:cubicBezTo>
                    <a:pt x="410" y="231"/>
                    <a:pt x="412" y="219"/>
                    <a:pt x="409" y="207"/>
                  </a:cubicBezTo>
                  <a:cubicBezTo>
                    <a:pt x="409" y="207"/>
                    <a:pt x="409" y="208"/>
                    <a:pt x="409" y="208"/>
                  </a:cubicBezTo>
                  <a:cubicBezTo>
                    <a:pt x="417" y="207"/>
                    <a:pt x="424" y="204"/>
                    <a:pt x="429" y="199"/>
                  </a:cubicBezTo>
                  <a:cubicBezTo>
                    <a:pt x="435" y="193"/>
                    <a:pt x="437" y="185"/>
                    <a:pt x="437" y="177"/>
                  </a:cubicBezTo>
                  <a:cubicBezTo>
                    <a:pt x="437" y="158"/>
                    <a:pt x="424" y="143"/>
                    <a:pt x="407" y="137"/>
                  </a:cubicBezTo>
                  <a:cubicBezTo>
                    <a:pt x="407" y="138"/>
                    <a:pt x="407" y="138"/>
                    <a:pt x="407" y="139"/>
                  </a:cubicBezTo>
                  <a:cubicBezTo>
                    <a:pt x="421" y="132"/>
                    <a:pt x="439" y="113"/>
                    <a:pt x="430" y="96"/>
                  </a:cubicBezTo>
                  <a:cubicBezTo>
                    <a:pt x="425" y="87"/>
                    <a:pt x="414" y="82"/>
                    <a:pt x="404" y="79"/>
                  </a:cubicBezTo>
                  <a:cubicBezTo>
                    <a:pt x="394" y="75"/>
                    <a:pt x="382" y="73"/>
                    <a:pt x="371" y="75"/>
                  </a:cubicBezTo>
                  <a:cubicBezTo>
                    <a:pt x="370" y="75"/>
                    <a:pt x="369" y="76"/>
                    <a:pt x="368" y="75"/>
                  </a:cubicBezTo>
                  <a:cubicBezTo>
                    <a:pt x="367" y="73"/>
                    <a:pt x="367" y="70"/>
                    <a:pt x="366" y="68"/>
                  </a:cubicBezTo>
                  <a:cubicBezTo>
                    <a:pt x="366" y="63"/>
                    <a:pt x="365" y="59"/>
                    <a:pt x="363" y="54"/>
                  </a:cubicBezTo>
                  <a:cubicBezTo>
                    <a:pt x="359" y="45"/>
                    <a:pt x="348" y="39"/>
                    <a:pt x="339" y="35"/>
                  </a:cubicBezTo>
                  <a:cubicBezTo>
                    <a:pt x="329" y="31"/>
                    <a:pt x="317" y="29"/>
                    <a:pt x="306" y="32"/>
                  </a:cubicBezTo>
                  <a:cubicBezTo>
                    <a:pt x="304" y="33"/>
                    <a:pt x="302" y="34"/>
                    <a:pt x="299" y="35"/>
                  </a:cubicBezTo>
                  <a:cubicBezTo>
                    <a:pt x="297" y="35"/>
                    <a:pt x="294" y="37"/>
                    <a:pt x="292" y="36"/>
                  </a:cubicBezTo>
                  <a:cubicBezTo>
                    <a:pt x="290" y="36"/>
                    <a:pt x="289" y="33"/>
                    <a:pt x="289" y="32"/>
                  </a:cubicBezTo>
                  <a:cubicBezTo>
                    <a:pt x="288" y="30"/>
                    <a:pt x="287" y="27"/>
                    <a:pt x="285" y="25"/>
                  </a:cubicBezTo>
                  <a:cubicBezTo>
                    <a:pt x="280" y="16"/>
                    <a:pt x="271" y="9"/>
                    <a:pt x="262" y="5"/>
                  </a:cubicBezTo>
                  <a:cubicBezTo>
                    <a:pt x="253" y="1"/>
                    <a:pt x="242" y="0"/>
                    <a:pt x="233" y="2"/>
                  </a:cubicBezTo>
                  <a:cubicBezTo>
                    <a:pt x="222" y="3"/>
                    <a:pt x="212" y="7"/>
                    <a:pt x="204" y="14"/>
                  </a:cubicBezTo>
                  <a:cubicBezTo>
                    <a:pt x="197" y="20"/>
                    <a:pt x="191" y="28"/>
                    <a:pt x="185" y="36"/>
                  </a:cubicBezTo>
                  <a:cubicBezTo>
                    <a:pt x="183" y="39"/>
                    <a:pt x="180" y="42"/>
                    <a:pt x="178" y="45"/>
                  </a:cubicBezTo>
                  <a:cubicBezTo>
                    <a:pt x="178" y="45"/>
                    <a:pt x="179" y="45"/>
                    <a:pt x="179" y="45"/>
                  </a:cubicBezTo>
                  <a:cubicBezTo>
                    <a:pt x="176" y="42"/>
                    <a:pt x="174" y="38"/>
                    <a:pt x="172" y="35"/>
                  </a:cubicBezTo>
                  <a:cubicBezTo>
                    <a:pt x="170" y="31"/>
                    <a:pt x="167" y="28"/>
                    <a:pt x="164" y="26"/>
                  </a:cubicBezTo>
                  <a:cubicBezTo>
                    <a:pt x="157" y="21"/>
                    <a:pt x="148" y="18"/>
                    <a:pt x="140" y="19"/>
                  </a:cubicBezTo>
                  <a:cubicBezTo>
                    <a:pt x="125" y="19"/>
                    <a:pt x="113" y="29"/>
                    <a:pt x="109" y="43"/>
                  </a:cubicBezTo>
                  <a:cubicBezTo>
                    <a:pt x="109" y="44"/>
                    <a:pt x="110" y="45"/>
                    <a:pt x="111" y="4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0" name="Freeform 764"/>
            <p:cNvSpPr/>
            <p:nvPr/>
          </p:nvSpPr>
          <p:spPr bwMode="auto">
            <a:xfrm>
              <a:off x="3655" y="1492"/>
              <a:ext cx="240" cy="85"/>
            </a:xfrm>
            <a:custGeom>
              <a:avLst/>
              <a:gdLst>
                <a:gd name="T0" fmla="*/ 33 w 186"/>
                <a:gd name="T1" fmla="*/ 36 h 66"/>
                <a:gd name="T2" fmla="*/ 69 w 186"/>
                <a:gd name="T3" fmla="*/ 44 h 66"/>
                <a:gd name="T4" fmla="*/ 88 w 186"/>
                <a:gd name="T5" fmla="*/ 39 h 66"/>
                <a:gd name="T6" fmla="*/ 70 w 186"/>
                <a:gd name="T7" fmla="*/ 44 h 66"/>
                <a:gd name="T8" fmla="*/ 29 w 186"/>
                <a:gd name="T9" fmla="*/ 33 h 66"/>
                <a:gd name="T10" fmla="*/ 4 w 186"/>
                <a:gd name="T11" fmla="*/ 1 h 66"/>
                <a:gd name="T12" fmla="*/ 4 w 186"/>
                <a:gd name="T13" fmla="*/ 13 h 66"/>
                <a:gd name="T14" fmla="*/ 25 w 186"/>
                <a:gd name="T15" fmla="*/ 40 h 66"/>
                <a:gd name="T16" fmla="*/ 79 w 186"/>
                <a:gd name="T17" fmla="*/ 44 h 66"/>
                <a:gd name="T18" fmla="*/ 95 w 186"/>
                <a:gd name="T19" fmla="*/ 37 h 66"/>
                <a:gd name="T20" fmla="*/ 67 w 186"/>
                <a:gd name="T21" fmla="*/ 42 h 66"/>
                <a:gd name="T22" fmla="*/ 16 w 186"/>
                <a:gd name="T23" fmla="*/ 26 h 66"/>
                <a:gd name="T24" fmla="*/ 3 w 186"/>
                <a:gd name="T25" fmla="*/ 3 h 66"/>
                <a:gd name="T26" fmla="*/ 22 w 186"/>
                <a:gd name="T27" fmla="*/ 35 h 66"/>
                <a:gd name="T28" fmla="*/ 80 w 186"/>
                <a:gd name="T29" fmla="*/ 43 h 66"/>
                <a:gd name="T30" fmla="*/ 94 w 186"/>
                <a:gd name="T31" fmla="*/ 37 h 66"/>
                <a:gd name="T32" fmla="*/ 104 w 186"/>
                <a:gd name="T33" fmla="*/ 47 h 66"/>
                <a:gd name="T34" fmla="*/ 127 w 186"/>
                <a:gd name="T35" fmla="*/ 59 h 66"/>
                <a:gd name="T36" fmla="*/ 173 w 186"/>
                <a:gd name="T37" fmla="*/ 51 h 66"/>
                <a:gd name="T38" fmla="*/ 186 w 186"/>
                <a:gd name="T39" fmla="*/ 42 h 66"/>
                <a:gd name="T40" fmla="*/ 155 w 186"/>
                <a:gd name="T41" fmla="*/ 54 h 66"/>
                <a:gd name="T42" fmla="*/ 102 w 186"/>
                <a:gd name="T43" fmla="*/ 44 h 66"/>
                <a:gd name="T44" fmla="*/ 131 w 186"/>
                <a:gd name="T45" fmla="*/ 62 h 66"/>
                <a:gd name="T46" fmla="*/ 182 w 186"/>
                <a:gd name="T47" fmla="*/ 47 h 66"/>
                <a:gd name="T48" fmla="*/ 135 w 186"/>
                <a:gd name="T49" fmla="*/ 61 h 66"/>
                <a:gd name="T50" fmla="*/ 104 w 186"/>
                <a:gd name="T51" fmla="*/ 44 h 66"/>
                <a:gd name="T52" fmla="*/ 103 w 186"/>
                <a:gd name="T53" fmla="*/ 44 h 66"/>
                <a:gd name="T54" fmla="*/ 185 w 186"/>
                <a:gd name="T55" fmla="*/ 44 h 66"/>
                <a:gd name="T56" fmla="*/ 186 w 186"/>
                <a:gd name="T57" fmla="*/ 40 h 66"/>
                <a:gd name="T58" fmla="*/ 171 w 186"/>
                <a:gd name="T59" fmla="*/ 51 h 66"/>
                <a:gd name="T60" fmla="*/ 145 w 186"/>
                <a:gd name="T61" fmla="*/ 59 h 66"/>
                <a:gd name="T62" fmla="*/ 106 w 186"/>
                <a:gd name="T63" fmla="*/ 46 h 66"/>
                <a:gd name="T64" fmla="*/ 92 w 186"/>
                <a:gd name="T65" fmla="*/ 36 h 66"/>
                <a:gd name="T66" fmla="*/ 71 w 186"/>
                <a:gd name="T67" fmla="*/ 44 h 66"/>
                <a:gd name="T68" fmla="*/ 33 w 186"/>
                <a:gd name="T69" fmla="*/ 39 h 66"/>
                <a:gd name="T70" fmla="*/ 3 w 186"/>
                <a:gd name="T71" fmla="*/ 4 h 66"/>
                <a:gd name="T72" fmla="*/ 7 w 186"/>
                <a:gd name="T73" fmla="*/ 16 h 66"/>
                <a:gd name="T74" fmla="*/ 36 w 186"/>
                <a:gd name="T75" fmla="*/ 40 h 66"/>
                <a:gd name="T76" fmla="*/ 80 w 186"/>
                <a:gd name="T77" fmla="*/ 42 h 66"/>
                <a:gd name="T78" fmla="*/ 95 w 186"/>
                <a:gd name="T79" fmla="*/ 38 h 66"/>
                <a:gd name="T80" fmla="*/ 37 w 186"/>
                <a:gd name="T81" fmla="*/ 43 h 66"/>
                <a:gd name="T82" fmla="*/ 9 w 186"/>
                <a:gd name="T83" fmla="*/ 21 h 66"/>
                <a:gd name="T84" fmla="*/ 4 w 186"/>
                <a:gd name="T85" fmla="*/ 1 h 66"/>
                <a:gd name="T86" fmla="*/ 9 w 186"/>
                <a:gd name="T87" fmla="*/ 13 h 66"/>
                <a:gd name="T88" fmla="*/ 37 w 186"/>
                <a:gd name="T89" fmla="*/ 40 h 66"/>
                <a:gd name="T90" fmla="*/ 76 w 186"/>
                <a:gd name="T91" fmla="*/ 45 h 66"/>
                <a:gd name="T92" fmla="*/ 89 w 186"/>
                <a:gd name="T93" fmla="*/ 37 h 66"/>
                <a:gd name="T94" fmla="*/ 66 w 186"/>
                <a:gd name="T95" fmla="*/ 43 h 66"/>
                <a:gd name="T96" fmla="*/ 12 w 186"/>
                <a:gd name="T97" fmla="*/ 6 h 66"/>
                <a:gd name="T98" fmla="*/ 10 w 186"/>
                <a:gd name="T99" fmla="*/ 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6" h="66">
                  <a:moveTo>
                    <a:pt x="10" y="3"/>
                  </a:moveTo>
                  <a:cubicBezTo>
                    <a:pt x="10" y="18"/>
                    <a:pt x="20" y="29"/>
                    <a:pt x="33" y="36"/>
                  </a:cubicBezTo>
                  <a:cubicBezTo>
                    <a:pt x="39" y="39"/>
                    <a:pt x="47" y="42"/>
                    <a:pt x="54" y="44"/>
                  </a:cubicBezTo>
                  <a:cubicBezTo>
                    <a:pt x="59" y="45"/>
                    <a:pt x="64" y="45"/>
                    <a:pt x="69" y="44"/>
                  </a:cubicBezTo>
                  <a:cubicBezTo>
                    <a:pt x="73" y="44"/>
                    <a:pt x="77" y="42"/>
                    <a:pt x="81" y="40"/>
                  </a:cubicBezTo>
                  <a:cubicBezTo>
                    <a:pt x="83" y="40"/>
                    <a:pt x="86" y="38"/>
                    <a:pt x="88" y="39"/>
                  </a:cubicBezTo>
                  <a:cubicBezTo>
                    <a:pt x="88" y="38"/>
                    <a:pt x="88" y="38"/>
                    <a:pt x="88" y="37"/>
                  </a:cubicBezTo>
                  <a:cubicBezTo>
                    <a:pt x="83" y="42"/>
                    <a:pt x="76" y="44"/>
                    <a:pt x="70" y="44"/>
                  </a:cubicBezTo>
                  <a:cubicBezTo>
                    <a:pt x="63" y="45"/>
                    <a:pt x="55" y="44"/>
                    <a:pt x="48" y="42"/>
                  </a:cubicBezTo>
                  <a:cubicBezTo>
                    <a:pt x="41" y="41"/>
                    <a:pt x="35" y="38"/>
                    <a:pt x="29" y="33"/>
                  </a:cubicBezTo>
                  <a:cubicBezTo>
                    <a:pt x="21" y="28"/>
                    <a:pt x="14" y="21"/>
                    <a:pt x="10" y="13"/>
                  </a:cubicBezTo>
                  <a:cubicBezTo>
                    <a:pt x="9" y="9"/>
                    <a:pt x="7" y="4"/>
                    <a:pt x="4" y="1"/>
                  </a:cubicBezTo>
                  <a:cubicBezTo>
                    <a:pt x="4" y="0"/>
                    <a:pt x="3" y="0"/>
                    <a:pt x="3" y="1"/>
                  </a:cubicBezTo>
                  <a:cubicBezTo>
                    <a:pt x="2" y="5"/>
                    <a:pt x="3" y="9"/>
                    <a:pt x="4" y="13"/>
                  </a:cubicBezTo>
                  <a:cubicBezTo>
                    <a:pt x="5" y="17"/>
                    <a:pt x="7" y="21"/>
                    <a:pt x="9" y="25"/>
                  </a:cubicBezTo>
                  <a:cubicBezTo>
                    <a:pt x="12" y="31"/>
                    <a:pt x="18" y="37"/>
                    <a:pt x="25" y="40"/>
                  </a:cubicBezTo>
                  <a:cubicBezTo>
                    <a:pt x="33" y="45"/>
                    <a:pt x="42" y="46"/>
                    <a:pt x="51" y="47"/>
                  </a:cubicBezTo>
                  <a:cubicBezTo>
                    <a:pt x="60" y="47"/>
                    <a:pt x="70" y="46"/>
                    <a:pt x="79" y="44"/>
                  </a:cubicBezTo>
                  <a:cubicBezTo>
                    <a:pt x="84" y="43"/>
                    <a:pt x="90" y="40"/>
                    <a:pt x="95" y="38"/>
                  </a:cubicBezTo>
                  <a:cubicBezTo>
                    <a:pt x="96" y="38"/>
                    <a:pt x="96" y="37"/>
                    <a:pt x="95" y="37"/>
                  </a:cubicBezTo>
                  <a:cubicBezTo>
                    <a:pt x="90" y="37"/>
                    <a:pt x="86" y="38"/>
                    <a:pt x="81" y="40"/>
                  </a:cubicBezTo>
                  <a:cubicBezTo>
                    <a:pt x="77" y="41"/>
                    <a:pt x="72" y="41"/>
                    <a:pt x="67" y="42"/>
                  </a:cubicBezTo>
                  <a:cubicBezTo>
                    <a:pt x="57" y="42"/>
                    <a:pt x="48" y="41"/>
                    <a:pt x="38" y="38"/>
                  </a:cubicBezTo>
                  <a:cubicBezTo>
                    <a:pt x="30" y="36"/>
                    <a:pt x="22" y="32"/>
                    <a:pt x="16" y="26"/>
                  </a:cubicBezTo>
                  <a:cubicBezTo>
                    <a:pt x="12" y="23"/>
                    <a:pt x="10" y="20"/>
                    <a:pt x="8" y="16"/>
                  </a:cubicBezTo>
                  <a:cubicBezTo>
                    <a:pt x="6" y="11"/>
                    <a:pt x="5" y="7"/>
                    <a:pt x="3" y="3"/>
                  </a:cubicBezTo>
                  <a:cubicBezTo>
                    <a:pt x="2" y="2"/>
                    <a:pt x="1" y="3"/>
                    <a:pt x="1" y="4"/>
                  </a:cubicBezTo>
                  <a:cubicBezTo>
                    <a:pt x="0" y="17"/>
                    <a:pt x="12" y="28"/>
                    <a:pt x="22" y="35"/>
                  </a:cubicBezTo>
                  <a:cubicBezTo>
                    <a:pt x="35" y="43"/>
                    <a:pt x="50" y="49"/>
                    <a:pt x="66" y="47"/>
                  </a:cubicBezTo>
                  <a:cubicBezTo>
                    <a:pt x="71" y="46"/>
                    <a:pt x="76" y="45"/>
                    <a:pt x="80" y="43"/>
                  </a:cubicBezTo>
                  <a:cubicBezTo>
                    <a:pt x="83" y="42"/>
                    <a:pt x="86" y="40"/>
                    <a:pt x="89" y="39"/>
                  </a:cubicBezTo>
                  <a:cubicBezTo>
                    <a:pt x="90" y="38"/>
                    <a:pt x="92" y="37"/>
                    <a:pt x="94" y="37"/>
                  </a:cubicBezTo>
                  <a:cubicBezTo>
                    <a:pt x="95" y="37"/>
                    <a:pt x="96" y="38"/>
                    <a:pt x="97" y="40"/>
                  </a:cubicBezTo>
                  <a:cubicBezTo>
                    <a:pt x="100" y="42"/>
                    <a:pt x="102" y="45"/>
                    <a:pt x="104" y="47"/>
                  </a:cubicBezTo>
                  <a:cubicBezTo>
                    <a:pt x="107" y="51"/>
                    <a:pt x="111" y="53"/>
                    <a:pt x="114" y="55"/>
                  </a:cubicBezTo>
                  <a:cubicBezTo>
                    <a:pt x="118" y="57"/>
                    <a:pt x="123" y="58"/>
                    <a:pt x="127" y="59"/>
                  </a:cubicBezTo>
                  <a:cubicBezTo>
                    <a:pt x="136" y="62"/>
                    <a:pt x="146" y="62"/>
                    <a:pt x="155" y="59"/>
                  </a:cubicBezTo>
                  <a:cubicBezTo>
                    <a:pt x="161" y="58"/>
                    <a:pt x="168" y="55"/>
                    <a:pt x="173" y="51"/>
                  </a:cubicBezTo>
                  <a:cubicBezTo>
                    <a:pt x="175" y="49"/>
                    <a:pt x="177" y="47"/>
                    <a:pt x="179" y="46"/>
                  </a:cubicBezTo>
                  <a:cubicBezTo>
                    <a:pt x="181" y="44"/>
                    <a:pt x="183" y="42"/>
                    <a:pt x="186" y="42"/>
                  </a:cubicBezTo>
                  <a:cubicBezTo>
                    <a:pt x="185" y="42"/>
                    <a:pt x="185" y="41"/>
                    <a:pt x="185" y="41"/>
                  </a:cubicBezTo>
                  <a:cubicBezTo>
                    <a:pt x="182" y="53"/>
                    <a:pt x="165" y="54"/>
                    <a:pt x="155" y="54"/>
                  </a:cubicBezTo>
                  <a:cubicBezTo>
                    <a:pt x="137" y="53"/>
                    <a:pt x="120" y="47"/>
                    <a:pt x="103" y="43"/>
                  </a:cubicBezTo>
                  <a:cubicBezTo>
                    <a:pt x="103" y="43"/>
                    <a:pt x="102" y="43"/>
                    <a:pt x="102" y="44"/>
                  </a:cubicBezTo>
                  <a:cubicBezTo>
                    <a:pt x="103" y="49"/>
                    <a:pt x="109" y="54"/>
                    <a:pt x="113" y="56"/>
                  </a:cubicBezTo>
                  <a:cubicBezTo>
                    <a:pt x="119" y="59"/>
                    <a:pt x="125" y="61"/>
                    <a:pt x="131" y="62"/>
                  </a:cubicBezTo>
                  <a:cubicBezTo>
                    <a:pt x="146" y="66"/>
                    <a:pt x="163" y="62"/>
                    <a:pt x="176" y="53"/>
                  </a:cubicBezTo>
                  <a:cubicBezTo>
                    <a:pt x="178" y="51"/>
                    <a:pt x="180" y="49"/>
                    <a:pt x="182" y="47"/>
                  </a:cubicBezTo>
                  <a:cubicBezTo>
                    <a:pt x="183" y="46"/>
                    <a:pt x="182" y="45"/>
                    <a:pt x="181" y="46"/>
                  </a:cubicBezTo>
                  <a:cubicBezTo>
                    <a:pt x="170" y="58"/>
                    <a:pt x="152" y="64"/>
                    <a:pt x="135" y="61"/>
                  </a:cubicBezTo>
                  <a:cubicBezTo>
                    <a:pt x="129" y="61"/>
                    <a:pt x="123" y="59"/>
                    <a:pt x="117" y="56"/>
                  </a:cubicBezTo>
                  <a:cubicBezTo>
                    <a:pt x="112" y="54"/>
                    <a:pt x="105" y="50"/>
                    <a:pt x="104" y="44"/>
                  </a:cubicBezTo>
                  <a:cubicBezTo>
                    <a:pt x="104" y="44"/>
                    <a:pt x="104" y="43"/>
                    <a:pt x="104" y="43"/>
                  </a:cubicBezTo>
                  <a:cubicBezTo>
                    <a:pt x="104" y="44"/>
                    <a:pt x="103" y="44"/>
                    <a:pt x="103" y="44"/>
                  </a:cubicBezTo>
                  <a:cubicBezTo>
                    <a:pt x="120" y="49"/>
                    <a:pt x="137" y="54"/>
                    <a:pt x="155" y="55"/>
                  </a:cubicBezTo>
                  <a:cubicBezTo>
                    <a:pt x="165" y="55"/>
                    <a:pt x="181" y="55"/>
                    <a:pt x="185" y="44"/>
                  </a:cubicBezTo>
                  <a:cubicBezTo>
                    <a:pt x="186" y="43"/>
                    <a:pt x="186" y="42"/>
                    <a:pt x="186" y="42"/>
                  </a:cubicBezTo>
                  <a:cubicBezTo>
                    <a:pt x="186" y="41"/>
                    <a:pt x="186" y="40"/>
                    <a:pt x="186" y="40"/>
                  </a:cubicBezTo>
                  <a:cubicBezTo>
                    <a:pt x="183" y="40"/>
                    <a:pt x="181" y="43"/>
                    <a:pt x="179" y="44"/>
                  </a:cubicBezTo>
                  <a:cubicBezTo>
                    <a:pt x="176" y="46"/>
                    <a:pt x="173" y="49"/>
                    <a:pt x="171" y="51"/>
                  </a:cubicBezTo>
                  <a:cubicBezTo>
                    <a:pt x="168" y="53"/>
                    <a:pt x="163" y="55"/>
                    <a:pt x="159" y="56"/>
                  </a:cubicBezTo>
                  <a:cubicBezTo>
                    <a:pt x="155" y="58"/>
                    <a:pt x="150" y="59"/>
                    <a:pt x="145" y="59"/>
                  </a:cubicBezTo>
                  <a:cubicBezTo>
                    <a:pt x="135" y="60"/>
                    <a:pt x="126" y="58"/>
                    <a:pt x="117" y="54"/>
                  </a:cubicBezTo>
                  <a:cubicBezTo>
                    <a:pt x="113" y="52"/>
                    <a:pt x="109" y="49"/>
                    <a:pt x="106" y="46"/>
                  </a:cubicBezTo>
                  <a:cubicBezTo>
                    <a:pt x="104" y="44"/>
                    <a:pt x="102" y="41"/>
                    <a:pt x="99" y="39"/>
                  </a:cubicBezTo>
                  <a:cubicBezTo>
                    <a:pt x="97" y="37"/>
                    <a:pt x="95" y="36"/>
                    <a:pt x="92" y="36"/>
                  </a:cubicBezTo>
                  <a:cubicBezTo>
                    <a:pt x="89" y="37"/>
                    <a:pt x="86" y="39"/>
                    <a:pt x="83" y="40"/>
                  </a:cubicBezTo>
                  <a:cubicBezTo>
                    <a:pt x="79" y="42"/>
                    <a:pt x="75" y="43"/>
                    <a:pt x="71" y="44"/>
                  </a:cubicBezTo>
                  <a:cubicBezTo>
                    <a:pt x="66" y="45"/>
                    <a:pt x="61" y="46"/>
                    <a:pt x="55" y="45"/>
                  </a:cubicBezTo>
                  <a:cubicBezTo>
                    <a:pt x="48" y="45"/>
                    <a:pt x="40" y="43"/>
                    <a:pt x="33" y="39"/>
                  </a:cubicBezTo>
                  <a:cubicBezTo>
                    <a:pt x="27" y="36"/>
                    <a:pt x="21" y="32"/>
                    <a:pt x="15" y="27"/>
                  </a:cubicBezTo>
                  <a:cubicBezTo>
                    <a:pt x="8" y="21"/>
                    <a:pt x="2" y="13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4" y="8"/>
                    <a:pt x="5" y="12"/>
                    <a:pt x="7" y="16"/>
                  </a:cubicBezTo>
                  <a:cubicBezTo>
                    <a:pt x="9" y="20"/>
                    <a:pt x="11" y="24"/>
                    <a:pt x="14" y="27"/>
                  </a:cubicBezTo>
                  <a:cubicBezTo>
                    <a:pt x="20" y="33"/>
                    <a:pt x="28" y="37"/>
                    <a:pt x="36" y="40"/>
                  </a:cubicBezTo>
                  <a:cubicBezTo>
                    <a:pt x="45" y="43"/>
                    <a:pt x="55" y="43"/>
                    <a:pt x="65" y="43"/>
                  </a:cubicBezTo>
                  <a:cubicBezTo>
                    <a:pt x="70" y="43"/>
                    <a:pt x="75" y="43"/>
                    <a:pt x="80" y="42"/>
                  </a:cubicBezTo>
                  <a:cubicBezTo>
                    <a:pt x="84" y="41"/>
                    <a:pt x="89" y="39"/>
                    <a:pt x="94" y="38"/>
                  </a:cubicBezTo>
                  <a:cubicBezTo>
                    <a:pt x="94" y="38"/>
                    <a:pt x="95" y="38"/>
                    <a:pt x="95" y="38"/>
                  </a:cubicBezTo>
                  <a:cubicBezTo>
                    <a:pt x="95" y="38"/>
                    <a:pt x="95" y="37"/>
                    <a:pt x="94" y="37"/>
                  </a:cubicBezTo>
                  <a:cubicBezTo>
                    <a:pt x="77" y="45"/>
                    <a:pt x="56" y="48"/>
                    <a:pt x="37" y="43"/>
                  </a:cubicBezTo>
                  <a:cubicBezTo>
                    <a:pt x="29" y="41"/>
                    <a:pt x="22" y="37"/>
                    <a:pt x="16" y="31"/>
                  </a:cubicBezTo>
                  <a:cubicBezTo>
                    <a:pt x="13" y="28"/>
                    <a:pt x="10" y="25"/>
                    <a:pt x="9" y="21"/>
                  </a:cubicBezTo>
                  <a:cubicBezTo>
                    <a:pt x="7" y="17"/>
                    <a:pt x="5" y="13"/>
                    <a:pt x="5" y="8"/>
                  </a:cubicBezTo>
                  <a:cubicBezTo>
                    <a:pt x="4" y="6"/>
                    <a:pt x="4" y="4"/>
                    <a:pt x="4" y="1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6" y="5"/>
                    <a:pt x="7" y="9"/>
                    <a:pt x="9" y="13"/>
                  </a:cubicBezTo>
                  <a:cubicBezTo>
                    <a:pt x="11" y="17"/>
                    <a:pt x="13" y="20"/>
                    <a:pt x="16" y="24"/>
                  </a:cubicBezTo>
                  <a:cubicBezTo>
                    <a:pt x="22" y="31"/>
                    <a:pt x="29" y="37"/>
                    <a:pt x="37" y="40"/>
                  </a:cubicBezTo>
                  <a:cubicBezTo>
                    <a:pt x="43" y="43"/>
                    <a:pt x="49" y="45"/>
                    <a:pt x="55" y="45"/>
                  </a:cubicBezTo>
                  <a:cubicBezTo>
                    <a:pt x="62" y="46"/>
                    <a:pt x="69" y="46"/>
                    <a:pt x="76" y="45"/>
                  </a:cubicBezTo>
                  <a:cubicBezTo>
                    <a:pt x="81" y="44"/>
                    <a:pt x="86" y="42"/>
                    <a:pt x="89" y="39"/>
                  </a:cubicBezTo>
                  <a:cubicBezTo>
                    <a:pt x="90" y="38"/>
                    <a:pt x="89" y="37"/>
                    <a:pt x="89" y="37"/>
                  </a:cubicBezTo>
                  <a:cubicBezTo>
                    <a:pt x="86" y="37"/>
                    <a:pt x="82" y="38"/>
                    <a:pt x="79" y="39"/>
                  </a:cubicBezTo>
                  <a:cubicBezTo>
                    <a:pt x="75" y="41"/>
                    <a:pt x="71" y="43"/>
                    <a:pt x="66" y="43"/>
                  </a:cubicBezTo>
                  <a:cubicBezTo>
                    <a:pt x="57" y="44"/>
                    <a:pt x="48" y="41"/>
                    <a:pt x="40" y="37"/>
                  </a:cubicBezTo>
                  <a:cubicBezTo>
                    <a:pt x="27" y="32"/>
                    <a:pt x="13" y="22"/>
                    <a:pt x="12" y="6"/>
                  </a:cubicBezTo>
                  <a:cubicBezTo>
                    <a:pt x="12" y="5"/>
                    <a:pt x="12" y="4"/>
                    <a:pt x="12" y="3"/>
                  </a:cubicBezTo>
                  <a:cubicBezTo>
                    <a:pt x="12" y="2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1" name="Freeform 765"/>
            <p:cNvSpPr/>
            <p:nvPr/>
          </p:nvSpPr>
          <p:spPr bwMode="auto">
            <a:xfrm>
              <a:off x="3893" y="1312"/>
              <a:ext cx="231" cy="247"/>
            </a:xfrm>
            <a:custGeom>
              <a:avLst/>
              <a:gdLst>
                <a:gd name="T0" fmla="*/ 51 w 179"/>
                <a:gd name="T1" fmla="*/ 186 h 191"/>
                <a:gd name="T2" fmla="*/ 82 w 179"/>
                <a:gd name="T3" fmla="*/ 160 h 191"/>
                <a:gd name="T4" fmla="*/ 52 w 179"/>
                <a:gd name="T5" fmla="*/ 182 h 191"/>
                <a:gd name="T6" fmla="*/ 2 w 179"/>
                <a:gd name="T7" fmla="*/ 182 h 191"/>
                <a:gd name="T8" fmla="*/ 42 w 179"/>
                <a:gd name="T9" fmla="*/ 187 h 191"/>
                <a:gd name="T10" fmla="*/ 84 w 179"/>
                <a:gd name="T11" fmla="*/ 153 h 191"/>
                <a:gd name="T12" fmla="*/ 57 w 179"/>
                <a:gd name="T13" fmla="*/ 179 h 191"/>
                <a:gd name="T14" fmla="*/ 5 w 179"/>
                <a:gd name="T15" fmla="*/ 176 h 191"/>
                <a:gd name="T16" fmla="*/ 53 w 179"/>
                <a:gd name="T17" fmla="*/ 183 h 191"/>
                <a:gd name="T18" fmla="*/ 77 w 179"/>
                <a:gd name="T19" fmla="*/ 164 h 191"/>
                <a:gd name="T20" fmla="*/ 27 w 179"/>
                <a:gd name="T21" fmla="*/ 186 h 191"/>
                <a:gd name="T22" fmla="*/ 5 w 179"/>
                <a:gd name="T23" fmla="*/ 180 h 191"/>
                <a:gd name="T24" fmla="*/ 56 w 179"/>
                <a:gd name="T25" fmla="*/ 186 h 191"/>
                <a:gd name="T26" fmla="*/ 83 w 179"/>
                <a:gd name="T27" fmla="*/ 153 h 191"/>
                <a:gd name="T28" fmla="*/ 104 w 179"/>
                <a:gd name="T29" fmla="*/ 150 h 191"/>
                <a:gd name="T30" fmla="*/ 151 w 179"/>
                <a:gd name="T31" fmla="*/ 104 h 191"/>
                <a:gd name="T32" fmla="*/ 150 w 179"/>
                <a:gd name="T33" fmla="*/ 73 h 191"/>
                <a:gd name="T34" fmla="*/ 103 w 179"/>
                <a:gd name="T35" fmla="*/ 141 h 191"/>
                <a:gd name="T36" fmla="*/ 125 w 179"/>
                <a:gd name="T37" fmla="*/ 141 h 191"/>
                <a:gd name="T38" fmla="*/ 152 w 179"/>
                <a:gd name="T39" fmla="*/ 73 h 191"/>
                <a:gd name="T40" fmla="*/ 178 w 179"/>
                <a:gd name="T41" fmla="*/ 44 h 191"/>
                <a:gd name="T42" fmla="*/ 152 w 179"/>
                <a:gd name="T43" fmla="*/ 2 h 191"/>
                <a:gd name="T44" fmla="*/ 161 w 179"/>
                <a:gd name="T45" fmla="*/ 67 h 191"/>
                <a:gd name="T46" fmla="*/ 155 w 179"/>
                <a:gd name="T47" fmla="*/ 5 h 191"/>
                <a:gd name="T48" fmla="*/ 149 w 179"/>
                <a:gd name="T49" fmla="*/ 72 h 191"/>
                <a:gd name="T50" fmla="*/ 155 w 179"/>
                <a:gd name="T51" fmla="*/ 5 h 191"/>
                <a:gd name="T52" fmla="*/ 167 w 179"/>
                <a:gd name="T53" fmla="*/ 58 h 191"/>
                <a:gd name="T54" fmla="*/ 153 w 179"/>
                <a:gd name="T55" fmla="*/ 72 h 191"/>
                <a:gd name="T56" fmla="*/ 152 w 179"/>
                <a:gd name="T57" fmla="*/ 2 h 191"/>
                <a:gd name="T58" fmla="*/ 151 w 179"/>
                <a:gd name="T59" fmla="*/ 73 h 191"/>
                <a:gd name="T60" fmla="*/ 141 w 179"/>
                <a:gd name="T61" fmla="*/ 120 h 191"/>
                <a:gd name="T62" fmla="*/ 79 w 179"/>
                <a:gd name="T63" fmla="*/ 148 h 191"/>
                <a:gd name="T64" fmla="*/ 153 w 179"/>
                <a:gd name="T65" fmla="*/ 95 h 191"/>
                <a:gd name="T66" fmla="*/ 149 w 179"/>
                <a:gd name="T67" fmla="*/ 81 h 191"/>
                <a:gd name="T68" fmla="*/ 128 w 179"/>
                <a:gd name="T69" fmla="*/ 136 h 191"/>
                <a:gd name="T70" fmla="*/ 81 w 179"/>
                <a:gd name="T71" fmla="*/ 153 h 191"/>
                <a:gd name="T72" fmla="*/ 36 w 179"/>
                <a:gd name="T73" fmla="*/ 187 h 191"/>
                <a:gd name="T74" fmla="*/ 5 w 179"/>
                <a:gd name="T75" fmla="*/ 179 h 191"/>
                <a:gd name="T76" fmla="*/ 39 w 179"/>
                <a:gd name="T77" fmla="*/ 186 h 191"/>
                <a:gd name="T78" fmla="*/ 81 w 179"/>
                <a:gd name="T79" fmla="*/ 152 h 191"/>
                <a:gd name="T80" fmla="*/ 5 w 179"/>
                <a:gd name="T81" fmla="*/ 176 h 191"/>
                <a:gd name="T82" fmla="*/ 54 w 179"/>
                <a:gd name="T83" fmla="*/ 182 h 191"/>
                <a:gd name="T84" fmla="*/ 84 w 179"/>
                <a:gd name="T85" fmla="*/ 153 h 191"/>
                <a:gd name="T86" fmla="*/ 25 w 179"/>
                <a:gd name="T87" fmla="*/ 187 h 191"/>
                <a:gd name="T88" fmla="*/ 2 w 179"/>
                <a:gd name="T89" fmla="*/ 184 h 191"/>
                <a:gd name="T90" fmla="*/ 53 w 179"/>
                <a:gd name="T91" fmla="*/ 184 h 191"/>
                <a:gd name="T92" fmla="*/ 81 w 179"/>
                <a:gd name="T93" fmla="*/ 159 h 191"/>
                <a:gd name="T94" fmla="*/ 53 w 179"/>
                <a:gd name="T95" fmla="*/ 184 h 191"/>
                <a:gd name="T96" fmla="*/ 14 w 179"/>
                <a:gd name="T97" fmla="*/ 184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9" h="191">
                  <a:moveTo>
                    <a:pt x="14" y="184"/>
                  </a:moveTo>
                  <a:cubicBezTo>
                    <a:pt x="19" y="188"/>
                    <a:pt x="25" y="191"/>
                    <a:pt x="32" y="191"/>
                  </a:cubicBezTo>
                  <a:cubicBezTo>
                    <a:pt x="39" y="191"/>
                    <a:pt x="45" y="189"/>
                    <a:pt x="51" y="186"/>
                  </a:cubicBezTo>
                  <a:cubicBezTo>
                    <a:pt x="58" y="184"/>
                    <a:pt x="64" y="180"/>
                    <a:pt x="69" y="175"/>
                  </a:cubicBezTo>
                  <a:cubicBezTo>
                    <a:pt x="71" y="172"/>
                    <a:pt x="73" y="170"/>
                    <a:pt x="75" y="167"/>
                  </a:cubicBezTo>
                  <a:cubicBezTo>
                    <a:pt x="77" y="165"/>
                    <a:pt x="79" y="162"/>
                    <a:pt x="82" y="160"/>
                  </a:cubicBezTo>
                  <a:cubicBezTo>
                    <a:pt x="82" y="160"/>
                    <a:pt x="81" y="159"/>
                    <a:pt x="81" y="159"/>
                  </a:cubicBezTo>
                  <a:cubicBezTo>
                    <a:pt x="79" y="165"/>
                    <a:pt x="74" y="170"/>
                    <a:pt x="69" y="173"/>
                  </a:cubicBezTo>
                  <a:cubicBezTo>
                    <a:pt x="64" y="177"/>
                    <a:pt x="58" y="180"/>
                    <a:pt x="52" y="182"/>
                  </a:cubicBezTo>
                  <a:cubicBezTo>
                    <a:pt x="44" y="185"/>
                    <a:pt x="36" y="186"/>
                    <a:pt x="28" y="186"/>
                  </a:cubicBezTo>
                  <a:cubicBezTo>
                    <a:pt x="24" y="186"/>
                    <a:pt x="19" y="185"/>
                    <a:pt x="14" y="184"/>
                  </a:cubicBezTo>
                  <a:cubicBezTo>
                    <a:pt x="10" y="184"/>
                    <a:pt x="6" y="182"/>
                    <a:pt x="2" y="182"/>
                  </a:cubicBezTo>
                  <a:cubicBezTo>
                    <a:pt x="1" y="182"/>
                    <a:pt x="0" y="183"/>
                    <a:pt x="1" y="183"/>
                  </a:cubicBezTo>
                  <a:cubicBezTo>
                    <a:pt x="7" y="187"/>
                    <a:pt x="14" y="188"/>
                    <a:pt x="20" y="188"/>
                  </a:cubicBezTo>
                  <a:cubicBezTo>
                    <a:pt x="28" y="189"/>
                    <a:pt x="35" y="188"/>
                    <a:pt x="42" y="187"/>
                  </a:cubicBezTo>
                  <a:cubicBezTo>
                    <a:pt x="49" y="186"/>
                    <a:pt x="56" y="183"/>
                    <a:pt x="62" y="178"/>
                  </a:cubicBezTo>
                  <a:cubicBezTo>
                    <a:pt x="69" y="173"/>
                    <a:pt x="74" y="167"/>
                    <a:pt x="79" y="161"/>
                  </a:cubicBezTo>
                  <a:cubicBezTo>
                    <a:pt x="80" y="158"/>
                    <a:pt x="82" y="156"/>
                    <a:pt x="84" y="153"/>
                  </a:cubicBezTo>
                  <a:cubicBezTo>
                    <a:pt x="83" y="153"/>
                    <a:pt x="83" y="153"/>
                    <a:pt x="82" y="153"/>
                  </a:cubicBezTo>
                  <a:cubicBezTo>
                    <a:pt x="83" y="159"/>
                    <a:pt x="79" y="164"/>
                    <a:pt x="75" y="168"/>
                  </a:cubicBezTo>
                  <a:cubicBezTo>
                    <a:pt x="70" y="173"/>
                    <a:pt x="64" y="176"/>
                    <a:pt x="57" y="179"/>
                  </a:cubicBezTo>
                  <a:cubicBezTo>
                    <a:pt x="51" y="182"/>
                    <a:pt x="44" y="183"/>
                    <a:pt x="37" y="183"/>
                  </a:cubicBezTo>
                  <a:cubicBezTo>
                    <a:pt x="27" y="183"/>
                    <a:pt x="18" y="180"/>
                    <a:pt x="8" y="177"/>
                  </a:cubicBezTo>
                  <a:cubicBezTo>
                    <a:pt x="7" y="177"/>
                    <a:pt x="6" y="176"/>
                    <a:pt x="5" y="176"/>
                  </a:cubicBezTo>
                  <a:cubicBezTo>
                    <a:pt x="4" y="176"/>
                    <a:pt x="3" y="177"/>
                    <a:pt x="4" y="177"/>
                  </a:cubicBezTo>
                  <a:cubicBezTo>
                    <a:pt x="12" y="181"/>
                    <a:pt x="20" y="184"/>
                    <a:pt x="29" y="186"/>
                  </a:cubicBezTo>
                  <a:cubicBezTo>
                    <a:pt x="37" y="187"/>
                    <a:pt x="45" y="186"/>
                    <a:pt x="53" y="183"/>
                  </a:cubicBezTo>
                  <a:cubicBezTo>
                    <a:pt x="66" y="177"/>
                    <a:pt x="75" y="165"/>
                    <a:pt x="81" y="152"/>
                  </a:cubicBezTo>
                  <a:cubicBezTo>
                    <a:pt x="81" y="152"/>
                    <a:pt x="80" y="152"/>
                    <a:pt x="80" y="152"/>
                  </a:cubicBezTo>
                  <a:cubicBezTo>
                    <a:pt x="81" y="156"/>
                    <a:pt x="79" y="161"/>
                    <a:pt x="77" y="164"/>
                  </a:cubicBezTo>
                  <a:cubicBezTo>
                    <a:pt x="74" y="168"/>
                    <a:pt x="72" y="171"/>
                    <a:pt x="68" y="173"/>
                  </a:cubicBezTo>
                  <a:cubicBezTo>
                    <a:pt x="62" y="178"/>
                    <a:pt x="54" y="181"/>
                    <a:pt x="46" y="183"/>
                  </a:cubicBezTo>
                  <a:cubicBezTo>
                    <a:pt x="40" y="184"/>
                    <a:pt x="34" y="185"/>
                    <a:pt x="27" y="186"/>
                  </a:cubicBezTo>
                  <a:cubicBezTo>
                    <a:pt x="21" y="186"/>
                    <a:pt x="14" y="185"/>
                    <a:pt x="8" y="182"/>
                  </a:cubicBezTo>
                  <a:cubicBezTo>
                    <a:pt x="7" y="181"/>
                    <a:pt x="6" y="180"/>
                    <a:pt x="6" y="179"/>
                  </a:cubicBezTo>
                  <a:cubicBezTo>
                    <a:pt x="5" y="179"/>
                    <a:pt x="5" y="180"/>
                    <a:pt x="5" y="180"/>
                  </a:cubicBezTo>
                  <a:cubicBezTo>
                    <a:pt x="9" y="180"/>
                    <a:pt x="14" y="182"/>
                    <a:pt x="18" y="184"/>
                  </a:cubicBezTo>
                  <a:cubicBezTo>
                    <a:pt x="22" y="186"/>
                    <a:pt x="26" y="188"/>
                    <a:pt x="30" y="188"/>
                  </a:cubicBezTo>
                  <a:cubicBezTo>
                    <a:pt x="39" y="190"/>
                    <a:pt x="48" y="189"/>
                    <a:pt x="56" y="186"/>
                  </a:cubicBezTo>
                  <a:cubicBezTo>
                    <a:pt x="65" y="184"/>
                    <a:pt x="71" y="178"/>
                    <a:pt x="76" y="171"/>
                  </a:cubicBezTo>
                  <a:cubicBezTo>
                    <a:pt x="78" y="167"/>
                    <a:pt x="79" y="163"/>
                    <a:pt x="80" y="159"/>
                  </a:cubicBezTo>
                  <a:cubicBezTo>
                    <a:pt x="81" y="157"/>
                    <a:pt x="81" y="154"/>
                    <a:pt x="83" y="153"/>
                  </a:cubicBezTo>
                  <a:cubicBezTo>
                    <a:pt x="85" y="152"/>
                    <a:pt x="86" y="152"/>
                    <a:pt x="87" y="152"/>
                  </a:cubicBezTo>
                  <a:cubicBezTo>
                    <a:pt x="89" y="152"/>
                    <a:pt x="91" y="152"/>
                    <a:pt x="93" y="152"/>
                  </a:cubicBezTo>
                  <a:cubicBezTo>
                    <a:pt x="97" y="151"/>
                    <a:pt x="101" y="151"/>
                    <a:pt x="104" y="150"/>
                  </a:cubicBezTo>
                  <a:cubicBezTo>
                    <a:pt x="111" y="148"/>
                    <a:pt x="117" y="145"/>
                    <a:pt x="123" y="141"/>
                  </a:cubicBezTo>
                  <a:cubicBezTo>
                    <a:pt x="129" y="137"/>
                    <a:pt x="134" y="132"/>
                    <a:pt x="138" y="126"/>
                  </a:cubicBezTo>
                  <a:cubicBezTo>
                    <a:pt x="143" y="120"/>
                    <a:pt x="148" y="112"/>
                    <a:pt x="151" y="104"/>
                  </a:cubicBezTo>
                  <a:cubicBezTo>
                    <a:pt x="153" y="98"/>
                    <a:pt x="154" y="93"/>
                    <a:pt x="153" y="87"/>
                  </a:cubicBezTo>
                  <a:cubicBezTo>
                    <a:pt x="152" y="84"/>
                    <a:pt x="151" y="82"/>
                    <a:pt x="151" y="79"/>
                  </a:cubicBezTo>
                  <a:cubicBezTo>
                    <a:pt x="150" y="77"/>
                    <a:pt x="149" y="75"/>
                    <a:pt x="150" y="73"/>
                  </a:cubicBezTo>
                  <a:cubicBezTo>
                    <a:pt x="149" y="73"/>
                    <a:pt x="149" y="73"/>
                    <a:pt x="148" y="73"/>
                  </a:cubicBezTo>
                  <a:cubicBezTo>
                    <a:pt x="159" y="84"/>
                    <a:pt x="150" y="102"/>
                    <a:pt x="142" y="112"/>
                  </a:cubicBezTo>
                  <a:cubicBezTo>
                    <a:pt x="133" y="126"/>
                    <a:pt x="118" y="135"/>
                    <a:pt x="103" y="141"/>
                  </a:cubicBezTo>
                  <a:cubicBezTo>
                    <a:pt x="95" y="144"/>
                    <a:pt x="86" y="146"/>
                    <a:pt x="78" y="148"/>
                  </a:cubicBezTo>
                  <a:cubicBezTo>
                    <a:pt x="77" y="148"/>
                    <a:pt x="78" y="149"/>
                    <a:pt x="79" y="149"/>
                  </a:cubicBezTo>
                  <a:cubicBezTo>
                    <a:pt x="94" y="150"/>
                    <a:pt x="111" y="149"/>
                    <a:pt x="125" y="141"/>
                  </a:cubicBezTo>
                  <a:cubicBezTo>
                    <a:pt x="131" y="137"/>
                    <a:pt x="136" y="130"/>
                    <a:pt x="141" y="124"/>
                  </a:cubicBezTo>
                  <a:cubicBezTo>
                    <a:pt x="145" y="117"/>
                    <a:pt x="149" y="110"/>
                    <a:pt x="151" y="102"/>
                  </a:cubicBezTo>
                  <a:cubicBezTo>
                    <a:pt x="154" y="93"/>
                    <a:pt x="156" y="83"/>
                    <a:pt x="152" y="73"/>
                  </a:cubicBezTo>
                  <a:cubicBezTo>
                    <a:pt x="152" y="73"/>
                    <a:pt x="152" y="74"/>
                    <a:pt x="152" y="74"/>
                  </a:cubicBezTo>
                  <a:cubicBezTo>
                    <a:pt x="158" y="70"/>
                    <a:pt x="164" y="67"/>
                    <a:pt x="169" y="63"/>
                  </a:cubicBezTo>
                  <a:cubicBezTo>
                    <a:pt x="174" y="58"/>
                    <a:pt x="177" y="51"/>
                    <a:pt x="178" y="44"/>
                  </a:cubicBezTo>
                  <a:cubicBezTo>
                    <a:pt x="179" y="27"/>
                    <a:pt x="167" y="13"/>
                    <a:pt x="155" y="3"/>
                  </a:cubicBezTo>
                  <a:cubicBezTo>
                    <a:pt x="154" y="2"/>
                    <a:pt x="154" y="2"/>
                    <a:pt x="153" y="1"/>
                  </a:cubicBezTo>
                  <a:cubicBezTo>
                    <a:pt x="153" y="2"/>
                    <a:pt x="152" y="2"/>
                    <a:pt x="152" y="2"/>
                  </a:cubicBezTo>
                  <a:cubicBezTo>
                    <a:pt x="174" y="19"/>
                    <a:pt x="174" y="54"/>
                    <a:pt x="152" y="71"/>
                  </a:cubicBezTo>
                  <a:cubicBezTo>
                    <a:pt x="151" y="71"/>
                    <a:pt x="152" y="73"/>
                    <a:pt x="153" y="72"/>
                  </a:cubicBezTo>
                  <a:cubicBezTo>
                    <a:pt x="156" y="71"/>
                    <a:pt x="158" y="69"/>
                    <a:pt x="161" y="67"/>
                  </a:cubicBezTo>
                  <a:cubicBezTo>
                    <a:pt x="163" y="65"/>
                    <a:pt x="166" y="62"/>
                    <a:pt x="168" y="59"/>
                  </a:cubicBezTo>
                  <a:cubicBezTo>
                    <a:pt x="173" y="53"/>
                    <a:pt x="176" y="46"/>
                    <a:pt x="177" y="38"/>
                  </a:cubicBezTo>
                  <a:cubicBezTo>
                    <a:pt x="178" y="23"/>
                    <a:pt x="166" y="12"/>
                    <a:pt x="155" y="5"/>
                  </a:cubicBezTo>
                  <a:cubicBezTo>
                    <a:pt x="154" y="5"/>
                    <a:pt x="153" y="5"/>
                    <a:pt x="154" y="6"/>
                  </a:cubicBezTo>
                  <a:cubicBezTo>
                    <a:pt x="163" y="15"/>
                    <a:pt x="167" y="27"/>
                    <a:pt x="167" y="40"/>
                  </a:cubicBezTo>
                  <a:cubicBezTo>
                    <a:pt x="167" y="53"/>
                    <a:pt x="160" y="65"/>
                    <a:pt x="149" y="72"/>
                  </a:cubicBezTo>
                  <a:cubicBezTo>
                    <a:pt x="148" y="73"/>
                    <a:pt x="149" y="74"/>
                    <a:pt x="150" y="74"/>
                  </a:cubicBezTo>
                  <a:cubicBezTo>
                    <a:pt x="161" y="66"/>
                    <a:pt x="168" y="54"/>
                    <a:pt x="169" y="41"/>
                  </a:cubicBezTo>
                  <a:cubicBezTo>
                    <a:pt x="169" y="27"/>
                    <a:pt x="164" y="14"/>
                    <a:pt x="155" y="5"/>
                  </a:cubicBezTo>
                  <a:cubicBezTo>
                    <a:pt x="155" y="5"/>
                    <a:pt x="154" y="6"/>
                    <a:pt x="154" y="6"/>
                  </a:cubicBezTo>
                  <a:cubicBezTo>
                    <a:pt x="165" y="13"/>
                    <a:pt x="176" y="24"/>
                    <a:pt x="175" y="38"/>
                  </a:cubicBezTo>
                  <a:cubicBezTo>
                    <a:pt x="175" y="45"/>
                    <a:pt x="172" y="52"/>
                    <a:pt x="167" y="58"/>
                  </a:cubicBezTo>
                  <a:cubicBezTo>
                    <a:pt x="165" y="60"/>
                    <a:pt x="163" y="63"/>
                    <a:pt x="160" y="65"/>
                  </a:cubicBezTo>
                  <a:cubicBezTo>
                    <a:pt x="158" y="67"/>
                    <a:pt x="155" y="70"/>
                    <a:pt x="152" y="71"/>
                  </a:cubicBezTo>
                  <a:cubicBezTo>
                    <a:pt x="152" y="71"/>
                    <a:pt x="153" y="72"/>
                    <a:pt x="153" y="72"/>
                  </a:cubicBezTo>
                  <a:cubicBezTo>
                    <a:pt x="175" y="56"/>
                    <a:pt x="176" y="19"/>
                    <a:pt x="154" y="2"/>
                  </a:cubicBezTo>
                  <a:cubicBezTo>
                    <a:pt x="154" y="2"/>
                    <a:pt x="153" y="1"/>
                    <a:pt x="153" y="1"/>
                  </a:cubicBezTo>
                  <a:cubicBezTo>
                    <a:pt x="152" y="0"/>
                    <a:pt x="151" y="2"/>
                    <a:pt x="152" y="2"/>
                  </a:cubicBezTo>
                  <a:cubicBezTo>
                    <a:pt x="164" y="12"/>
                    <a:pt x="176" y="25"/>
                    <a:pt x="176" y="42"/>
                  </a:cubicBezTo>
                  <a:cubicBezTo>
                    <a:pt x="176" y="49"/>
                    <a:pt x="173" y="56"/>
                    <a:pt x="168" y="61"/>
                  </a:cubicBezTo>
                  <a:cubicBezTo>
                    <a:pt x="163" y="66"/>
                    <a:pt x="157" y="69"/>
                    <a:pt x="151" y="73"/>
                  </a:cubicBezTo>
                  <a:cubicBezTo>
                    <a:pt x="151" y="73"/>
                    <a:pt x="151" y="73"/>
                    <a:pt x="151" y="74"/>
                  </a:cubicBezTo>
                  <a:cubicBezTo>
                    <a:pt x="154" y="81"/>
                    <a:pt x="153" y="89"/>
                    <a:pt x="151" y="97"/>
                  </a:cubicBezTo>
                  <a:cubicBezTo>
                    <a:pt x="149" y="105"/>
                    <a:pt x="145" y="113"/>
                    <a:pt x="141" y="120"/>
                  </a:cubicBezTo>
                  <a:cubicBezTo>
                    <a:pt x="137" y="127"/>
                    <a:pt x="132" y="134"/>
                    <a:pt x="125" y="138"/>
                  </a:cubicBezTo>
                  <a:cubicBezTo>
                    <a:pt x="118" y="143"/>
                    <a:pt x="110" y="145"/>
                    <a:pt x="103" y="147"/>
                  </a:cubicBezTo>
                  <a:cubicBezTo>
                    <a:pt x="95" y="148"/>
                    <a:pt x="86" y="148"/>
                    <a:pt x="79" y="148"/>
                  </a:cubicBezTo>
                  <a:cubicBezTo>
                    <a:pt x="79" y="148"/>
                    <a:pt x="79" y="149"/>
                    <a:pt x="79" y="149"/>
                  </a:cubicBezTo>
                  <a:cubicBezTo>
                    <a:pt x="96" y="146"/>
                    <a:pt x="113" y="140"/>
                    <a:pt x="127" y="130"/>
                  </a:cubicBezTo>
                  <a:cubicBezTo>
                    <a:pt x="139" y="122"/>
                    <a:pt x="148" y="109"/>
                    <a:pt x="153" y="95"/>
                  </a:cubicBezTo>
                  <a:cubicBezTo>
                    <a:pt x="156" y="87"/>
                    <a:pt x="156" y="78"/>
                    <a:pt x="150" y="72"/>
                  </a:cubicBezTo>
                  <a:cubicBezTo>
                    <a:pt x="149" y="71"/>
                    <a:pt x="148" y="71"/>
                    <a:pt x="148" y="72"/>
                  </a:cubicBezTo>
                  <a:cubicBezTo>
                    <a:pt x="147" y="75"/>
                    <a:pt x="149" y="78"/>
                    <a:pt x="149" y="81"/>
                  </a:cubicBezTo>
                  <a:cubicBezTo>
                    <a:pt x="150" y="84"/>
                    <a:pt x="152" y="88"/>
                    <a:pt x="152" y="91"/>
                  </a:cubicBezTo>
                  <a:cubicBezTo>
                    <a:pt x="152" y="101"/>
                    <a:pt x="147" y="109"/>
                    <a:pt x="142" y="117"/>
                  </a:cubicBezTo>
                  <a:cubicBezTo>
                    <a:pt x="138" y="124"/>
                    <a:pt x="134" y="130"/>
                    <a:pt x="128" y="136"/>
                  </a:cubicBezTo>
                  <a:cubicBezTo>
                    <a:pt x="122" y="140"/>
                    <a:pt x="116" y="144"/>
                    <a:pt x="110" y="146"/>
                  </a:cubicBezTo>
                  <a:cubicBezTo>
                    <a:pt x="102" y="149"/>
                    <a:pt x="95" y="150"/>
                    <a:pt x="87" y="150"/>
                  </a:cubicBezTo>
                  <a:cubicBezTo>
                    <a:pt x="85" y="151"/>
                    <a:pt x="82" y="151"/>
                    <a:pt x="81" y="153"/>
                  </a:cubicBezTo>
                  <a:cubicBezTo>
                    <a:pt x="79" y="155"/>
                    <a:pt x="79" y="158"/>
                    <a:pt x="78" y="160"/>
                  </a:cubicBezTo>
                  <a:cubicBezTo>
                    <a:pt x="76" y="169"/>
                    <a:pt x="70" y="176"/>
                    <a:pt x="63" y="181"/>
                  </a:cubicBezTo>
                  <a:cubicBezTo>
                    <a:pt x="55" y="186"/>
                    <a:pt x="45" y="188"/>
                    <a:pt x="36" y="187"/>
                  </a:cubicBezTo>
                  <a:cubicBezTo>
                    <a:pt x="34" y="187"/>
                    <a:pt x="31" y="187"/>
                    <a:pt x="28" y="186"/>
                  </a:cubicBezTo>
                  <a:cubicBezTo>
                    <a:pt x="25" y="185"/>
                    <a:pt x="22" y="184"/>
                    <a:pt x="20" y="183"/>
                  </a:cubicBezTo>
                  <a:cubicBezTo>
                    <a:pt x="15" y="181"/>
                    <a:pt x="10" y="179"/>
                    <a:pt x="5" y="179"/>
                  </a:cubicBezTo>
                  <a:cubicBezTo>
                    <a:pt x="4" y="179"/>
                    <a:pt x="4" y="179"/>
                    <a:pt x="4" y="180"/>
                  </a:cubicBezTo>
                  <a:cubicBezTo>
                    <a:pt x="8" y="185"/>
                    <a:pt x="13" y="186"/>
                    <a:pt x="19" y="187"/>
                  </a:cubicBezTo>
                  <a:cubicBezTo>
                    <a:pt x="26" y="188"/>
                    <a:pt x="33" y="187"/>
                    <a:pt x="39" y="186"/>
                  </a:cubicBezTo>
                  <a:cubicBezTo>
                    <a:pt x="46" y="185"/>
                    <a:pt x="52" y="183"/>
                    <a:pt x="59" y="181"/>
                  </a:cubicBezTo>
                  <a:cubicBezTo>
                    <a:pt x="66" y="177"/>
                    <a:pt x="73" y="173"/>
                    <a:pt x="78" y="166"/>
                  </a:cubicBezTo>
                  <a:cubicBezTo>
                    <a:pt x="80" y="162"/>
                    <a:pt x="83" y="156"/>
                    <a:pt x="81" y="152"/>
                  </a:cubicBezTo>
                  <a:cubicBezTo>
                    <a:pt x="81" y="151"/>
                    <a:pt x="80" y="151"/>
                    <a:pt x="80" y="152"/>
                  </a:cubicBezTo>
                  <a:cubicBezTo>
                    <a:pt x="74" y="164"/>
                    <a:pt x="65" y="175"/>
                    <a:pt x="53" y="181"/>
                  </a:cubicBezTo>
                  <a:cubicBezTo>
                    <a:pt x="37" y="188"/>
                    <a:pt x="20" y="183"/>
                    <a:pt x="5" y="176"/>
                  </a:cubicBezTo>
                  <a:cubicBezTo>
                    <a:pt x="5" y="176"/>
                    <a:pt x="4" y="177"/>
                    <a:pt x="4" y="177"/>
                  </a:cubicBezTo>
                  <a:cubicBezTo>
                    <a:pt x="13" y="181"/>
                    <a:pt x="23" y="184"/>
                    <a:pt x="32" y="185"/>
                  </a:cubicBezTo>
                  <a:cubicBezTo>
                    <a:pt x="40" y="185"/>
                    <a:pt x="47" y="184"/>
                    <a:pt x="54" y="182"/>
                  </a:cubicBezTo>
                  <a:cubicBezTo>
                    <a:pt x="60" y="179"/>
                    <a:pt x="66" y="176"/>
                    <a:pt x="72" y="173"/>
                  </a:cubicBezTo>
                  <a:cubicBezTo>
                    <a:pt x="76" y="169"/>
                    <a:pt x="81" y="165"/>
                    <a:pt x="83" y="159"/>
                  </a:cubicBezTo>
                  <a:cubicBezTo>
                    <a:pt x="84" y="157"/>
                    <a:pt x="84" y="155"/>
                    <a:pt x="84" y="153"/>
                  </a:cubicBezTo>
                  <a:cubicBezTo>
                    <a:pt x="84" y="152"/>
                    <a:pt x="83" y="152"/>
                    <a:pt x="82" y="153"/>
                  </a:cubicBezTo>
                  <a:cubicBezTo>
                    <a:pt x="73" y="166"/>
                    <a:pt x="62" y="180"/>
                    <a:pt x="46" y="185"/>
                  </a:cubicBezTo>
                  <a:cubicBezTo>
                    <a:pt x="39" y="187"/>
                    <a:pt x="32" y="187"/>
                    <a:pt x="25" y="187"/>
                  </a:cubicBezTo>
                  <a:cubicBezTo>
                    <a:pt x="18" y="187"/>
                    <a:pt x="10" y="186"/>
                    <a:pt x="4" y="183"/>
                  </a:cubicBezTo>
                  <a:cubicBezTo>
                    <a:pt x="3" y="183"/>
                    <a:pt x="3" y="182"/>
                    <a:pt x="2" y="182"/>
                  </a:cubicBezTo>
                  <a:cubicBezTo>
                    <a:pt x="2" y="182"/>
                    <a:pt x="2" y="183"/>
                    <a:pt x="2" y="184"/>
                  </a:cubicBezTo>
                  <a:cubicBezTo>
                    <a:pt x="6" y="184"/>
                    <a:pt x="11" y="185"/>
                    <a:pt x="16" y="186"/>
                  </a:cubicBezTo>
                  <a:cubicBezTo>
                    <a:pt x="20" y="187"/>
                    <a:pt x="25" y="188"/>
                    <a:pt x="30" y="188"/>
                  </a:cubicBezTo>
                  <a:cubicBezTo>
                    <a:pt x="38" y="188"/>
                    <a:pt x="45" y="186"/>
                    <a:pt x="53" y="184"/>
                  </a:cubicBezTo>
                  <a:cubicBezTo>
                    <a:pt x="59" y="181"/>
                    <a:pt x="66" y="178"/>
                    <a:pt x="71" y="174"/>
                  </a:cubicBezTo>
                  <a:cubicBezTo>
                    <a:pt x="76" y="170"/>
                    <a:pt x="81" y="165"/>
                    <a:pt x="82" y="159"/>
                  </a:cubicBezTo>
                  <a:cubicBezTo>
                    <a:pt x="83" y="159"/>
                    <a:pt x="82" y="158"/>
                    <a:pt x="81" y="159"/>
                  </a:cubicBezTo>
                  <a:cubicBezTo>
                    <a:pt x="79" y="160"/>
                    <a:pt x="77" y="162"/>
                    <a:pt x="76" y="164"/>
                  </a:cubicBezTo>
                  <a:cubicBezTo>
                    <a:pt x="74" y="167"/>
                    <a:pt x="72" y="169"/>
                    <a:pt x="69" y="171"/>
                  </a:cubicBezTo>
                  <a:cubicBezTo>
                    <a:pt x="65" y="177"/>
                    <a:pt x="59" y="181"/>
                    <a:pt x="53" y="184"/>
                  </a:cubicBezTo>
                  <a:cubicBezTo>
                    <a:pt x="47" y="187"/>
                    <a:pt x="41" y="189"/>
                    <a:pt x="34" y="189"/>
                  </a:cubicBezTo>
                  <a:cubicBezTo>
                    <a:pt x="27" y="190"/>
                    <a:pt x="21" y="188"/>
                    <a:pt x="15" y="183"/>
                  </a:cubicBezTo>
                  <a:cubicBezTo>
                    <a:pt x="15" y="182"/>
                    <a:pt x="13" y="184"/>
                    <a:pt x="14" y="18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2" name="Freeform 766"/>
            <p:cNvSpPr/>
            <p:nvPr/>
          </p:nvSpPr>
          <p:spPr bwMode="auto">
            <a:xfrm>
              <a:off x="3702" y="1143"/>
              <a:ext cx="411" cy="182"/>
            </a:xfrm>
            <a:custGeom>
              <a:avLst/>
              <a:gdLst>
                <a:gd name="T0" fmla="*/ 300 w 318"/>
                <a:gd name="T1" fmla="*/ 87 h 141"/>
                <a:gd name="T2" fmla="*/ 260 w 318"/>
                <a:gd name="T3" fmla="*/ 75 h 141"/>
                <a:gd name="T4" fmla="*/ 303 w 318"/>
                <a:gd name="T5" fmla="*/ 83 h 141"/>
                <a:gd name="T6" fmla="*/ 308 w 318"/>
                <a:gd name="T7" fmla="*/ 130 h 141"/>
                <a:gd name="T8" fmla="*/ 263 w 318"/>
                <a:gd name="T9" fmla="*/ 69 h 141"/>
                <a:gd name="T10" fmla="*/ 303 w 318"/>
                <a:gd name="T11" fmla="*/ 92 h 141"/>
                <a:gd name="T12" fmla="*/ 305 w 318"/>
                <a:gd name="T13" fmla="*/ 140 h 141"/>
                <a:gd name="T14" fmla="*/ 258 w 318"/>
                <a:gd name="T15" fmla="*/ 77 h 141"/>
                <a:gd name="T16" fmla="*/ 215 w 318"/>
                <a:gd name="T17" fmla="*/ 24 h 141"/>
                <a:gd name="T18" fmla="*/ 172 w 318"/>
                <a:gd name="T19" fmla="*/ 38 h 141"/>
                <a:gd name="T20" fmla="*/ 248 w 318"/>
                <a:gd name="T21" fmla="*/ 59 h 141"/>
                <a:gd name="T22" fmla="*/ 236 w 318"/>
                <a:gd name="T23" fmla="*/ 32 h 141"/>
                <a:gd name="T24" fmla="*/ 179 w 318"/>
                <a:gd name="T25" fmla="*/ 37 h 141"/>
                <a:gd name="T26" fmla="*/ 204 w 318"/>
                <a:gd name="T27" fmla="*/ 27 h 141"/>
                <a:gd name="T28" fmla="*/ 254 w 318"/>
                <a:gd name="T29" fmla="*/ 71 h 141"/>
                <a:gd name="T30" fmla="*/ 177 w 318"/>
                <a:gd name="T31" fmla="*/ 32 h 141"/>
                <a:gd name="T32" fmla="*/ 168 w 318"/>
                <a:gd name="T33" fmla="*/ 24 h 141"/>
                <a:gd name="T34" fmla="*/ 85 w 318"/>
                <a:gd name="T35" fmla="*/ 18 h 141"/>
                <a:gd name="T36" fmla="*/ 85 w 318"/>
                <a:gd name="T37" fmla="*/ 20 h 141"/>
                <a:gd name="T38" fmla="*/ 158 w 318"/>
                <a:gd name="T39" fmla="*/ 22 h 141"/>
                <a:gd name="T40" fmla="*/ 167 w 318"/>
                <a:gd name="T41" fmla="*/ 19 h 141"/>
                <a:gd name="T42" fmla="*/ 79 w 318"/>
                <a:gd name="T43" fmla="*/ 39 h 141"/>
                <a:gd name="T44" fmla="*/ 123 w 318"/>
                <a:gd name="T45" fmla="*/ 6 h 141"/>
                <a:gd name="T46" fmla="*/ 175 w 318"/>
                <a:gd name="T47" fmla="*/ 31 h 141"/>
                <a:gd name="T48" fmla="*/ 83 w 318"/>
                <a:gd name="T49" fmla="*/ 25 h 141"/>
                <a:gd name="T50" fmla="*/ 74 w 318"/>
                <a:gd name="T51" fmla="*/ 38 h 141"/>
                <a:gd name="T52" fmla="*/ 54 w 318"/>
                <a:gd name="T53" fmla="*/ 20 h 141"/>
                <a:gd name="T54" fmla="*/ 3 w 318"/>
                <a:gd name="T55" fmla="*/ 34 h 141"/>
                <a:gd name="T56" fmla="*/ 58 w 318"/>
                <a:gd name="T57" fmla="*/ 26 h 141"/>
                <a:gd name="T58" fmla="*/ 42 w 318"/>
                <a:gd name="T59" fmla="*/ 23 h 141"/>
                <a:gd name="T60" fmla="*/ 2 w 318"/>
                <a:gd name="T61" fmla="*/ 42 h 141"/>
                <a:gd name="T62" fmla="*/ 74 w 318"/>
                <a:gd name="T63" fmla="*/ 38 h 141"/>
                <a:gd name="T64" fmla="*/ 37 w 318"/>
                <a:gd name="T65" fmla="*/ 18 h 141"/>
                <a:gd name="T66" fmla="*/ 14 w 318"/>
                <a:gd name="T67" fmla="*/ 27 h 141"/>
                <a:gd name="T68" fmla="*/ 64 w 318"/>
                <a:gd name="T69" fmla="*/ 30 h 141"/>
                <a:gd name="T70" fmla="*/ 76 w 318"/>
                <a:gd name="T71" fmla="*/ 36 h 141"/>
                <a:gd name="T72" fmla="*/ 174 w 318"/>
                <a:gd name="T73" fmla="*/ 32 h 141"/>
                <a:gd name="T74" fmla="*/ 97 w 318"/>
                <a:gd name="T75" fmla="*/ 12 h 141"/>
                <a:gd name="T76" fmla="*/ 114 w 318"/>
                <a:gd name="T77" fmla="*/ 9 h 141"/>
                <a:gd name="T78" fmla="*/ 174 w 318"/>
                <a:gd name="T79" fmla="*/ 33 h 141"/>
                <a:gd name="T80" fmla="*/ 130 w 318"/>
                <a:gd name="T81" fmla="*/ 4 h 141"/>
                <a:gd name="T82" fmla="*/ 71 w 318"/>
                <a:gd name="T83" fmla="*/ 43 h 141"/>
                <a:gd name="T84" fmla="*/ 145 w 318"/>
                <a:gd name="T85" fmla="*/ 6 h 141"/>
                <a:gd name="T86" fmla="*/ 172 w 318"/>
                <a:gd name="T87" fmla="*/ 34 h 141"/>
                <a:gd name="T88" fmla="*/ 199 w 318"/>
                <a:gd name="T89" fmla="*/ 31 h 141"/>
                <a:gd name="T90" fmla="*/ 254 w 318"/>
                <a:gd name="T91" fmla="*/ 71 h 141"/>
                <a:gd name="T92" fmla="*/ 193 w 318"/>
                <a:gd name="T93" fmla="*/ 30 h 141"/>
                <a:gd name="T94" fmla="*/ 180 w 318"/>
                <a:gd name="T95" fmla="*/ 38 h 141"/>
                <a:gd name="T96" fmla="*/ 240 w 318"/>
                <a:gd name="T97" fmla="*/ 41 h 141"/>
                <a:gd name="T98" fmla="*/ 252 w 318"/>
                <a:gd name="T99" fmla="*/ 74 h 141"/>
                <a:gd name="T100" fmla="*/ 194 w 318"/>
                <a:gd name="T101" fmla="*/ 23 h 141"/>
                <a:gd name="T102" fmla="*/ 221 w 318"/>
                <a:gd name="T103" fmla="*/ 27 h 141"/>
                <a:gd name="T104" fmla="*/ 257 w 318"/>
                <a:gd name="T105" fmla="*/ 77 h 141"/>
                <a:gd name="T106" fmla="*/ 303 w 318"/>
                <a:gd name="T107" fmla="*/ 85 h 141"/>
                <a:gd name="T108" fmla="*/ 304 w 318"/>
                <a:gd name="T109" fmla="*/ 139 h 141"/>
                <a:gd name="T110" fmla="*/ 306 w 318"/>
                <a:gd name="T111" fmla="*/ 93 h 141"/>
                <a:gd name="T112" fmla="*/ 260 w 318"/>
                <a:gd name="T113" fmla="*/ 71 h 141"/>
                <a:gd name="T114" fmla="*/ 306 w 318"/>
                <a:gd name="T115" fmla="*/ 128 h 141"/>
                <a:gd name="T116" fmla="*/ 291 w 318"/>
                <a:gd name="T117" fmla="*/ 74 h 141"/>
                <a:gd name="T118" fmla="*/ 260 w 318"/>
                <a:gd name="T119" fmla="*/ 78 h 141"/>
                <a:gd name="T120" fmla="*/ 299 w 318"/>
                <a:gd name="T121" fmla="*/ 87 h 141"/>
                <a:gd name="T122" fmla="*/ 303 w 318"/>
                <a:gd name="T123" fmla="*/ 126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8" h="141">
                  <a:moveTo>
                    <a:pt x="303" y="126"/>
                  </a:moveTo>
                  <a:cubicBezTo>
                    <a:pt x="309" y="121"/>
                    <a:pt x="311" y="115"/>
                    <a:pt x="310" y="107"/>
                  </a:cubicBezTo>
                  <a:cubicBezTo>
                    <a:pt x="309" y="100"/>
                    <a:pt x="305" y="93"/>
                    <a:pt x="300" y="87"/>
                  </a:cubicBezTo>
                  <a:cubicBezTo>
                    <a:pt x="296" y="81"/>
                    <a:pt x="290" y="75"/>
                    <a:pt x="283" y="72"/>
                  </a:cubicBezTo>
                  <a:cubicBezTo>
                    <a:pt x="279" y="70"/>
                    <a:pt x="275" y="69"/>
                    <a:pt x="271" y="70"/>
                  </a:cubicBezTo>
                  <a:cubicBezTo>
                    <a:pt x="267" y="71"/>
                    <a:pt x="264" y="73"/>
                    <a:pt x="260" y="75"/>
                  </a:cubicBezTo>
                  <a:cubicBezTo>
                    <a:pt x="260" y="75"/>
                    <a:pt x="259" y="76"/>
                    <a:pt x="259" y="76"/>
                  </a:cubicBezTo>
                  <a:cubicBezTo>
                    <a:pt x="258" y="77"/>
                    <a:pt x="258" y="78"/>
                    <a:pt x="259" y="78"/>
                  </a:cubicBezTo>
                  <a:cubicBezTo>
                    <a:pt x="274" y="72"/>
                    <a:pt x="291" y="71"/>
                    <a:pt x="303" y="83"/>
                  </a:cubicBezTo>
                  <a:cubicBezTo>
                    <a:pt x="313" y="94"/>
                    <a:pt x="316" y="114"/>
                    <a:pt x="307" y="127"/>
                  </a:cubicBezTo>
                  <a:cubicBezTo>
                    <a:pt x="307" y="127"/>
                    <a:pt x="307" y="128"/>
                    <a:pt x="306" y="128"/>
                  </a:cubicBezTo>
                  <a:cubicBezTo>
                    <a:pt x="307" y="129"/>
                    <a:pt x="307" y="129"/>
                    <a:pt x="308" y="130"/>
                  </a:cubicBezTo>
                  <a:cubicBezTo>
                    <a:pt x="312" y="122"/>
                    <a:pt x="315" y="114"/>
                    <a:pt x="316" y="105"/>
                  </a:cubicBezTo>
                  <a:cubicBezTo>
                    <a:pt x="316" y="96"/>
                    <a:pt x="312" y="88"/>
                    <a:pt x="306" y="82"/>
                  </a:cubicBezTo>
                  <a:cubicBezTo>
                    <a:pt x="295" y="70"/>
                    <a:pt x="278" y="68"/>
                    <a:pt x="263" y="69"/>
                  </a:cubicBezTo>
                  <a:cubicBezTo>
                    <a:pt x="262" y="69"/>
                    <a:pt x="261" y="69"/>
                    <a:pt x="260" y="69"/>
                  </a:cubicBezTo>
                  <a:cubicBezTo>
                    <a:pt x="259" y="69"/>
                    <a:pt x="259" y="70"/>
                    <a:pt x="260" y="71"/>
                  </a:cubicBezTo>
                  <a:cubicBezTo>
                    <a:pt x="275" y="76"/>
                    <a:pt x="292" y="79"/>
                    <a:pt x="303" y="92"/>
                  </a:cubicBezTo>
                  <a:cubicBezTo>
                    <a:pt x="309" y="98"/>
                    <a:pt x="311" y="106"/>
                    <a:pt x="311" y="115"/>
                  </a:cubicBezTo>
                  <a:cubicBezTo>
                    <a:pt x="311" y="124"/>
                    <a:pt x="308" y="132"/>
                    <a:pt x="304" y="139"/>
                  </a:cubicBezTo>
                  <a:cubicBezTo>
                    <a:pt x="305" y="139"/>
                    <a:pt x="305" y="140"/>
                    <a:pt x="305" y="140"/>
                  </a:cubicBezTo>
                  <a:cubicBezTo>
                    <a:pt x="312" y="128"/>
                    <a:pt x="318" y="113"/>
                    <a:pt x="314" y="99"/>
                  </a:cubicBezTo>
                  <a:cubicBezTo>
                    <a:pt x="310" y="84"/>
                    <a:pt x="294" y="76"/>
                    <a:pt x="280" y="73"/>
                  </a:cubicBezTo>
                  <a:cubicBezTo>
                    <a:pt x="273" y="72"/>
                    <a:pt x="265" y="72"/>
                    <a:pt x="258" y="77"/>
                  </a:cubicBezTo>
                  <a:cubicBezTo>
                    <a:pt x="258" y="77"/>
                    <a:pt x="259" y="77"/>
                    <a:pt x="259" y="77"/>
                  </a:cubicBezTo>
                  <a:cubicBezTo>
                    <a:pt x="255" y="61"/>
                    <a:pt x="251" y="45"/>
                    <a:pt x="238" y="34"/>
                  </a:cubicBezTo>
                  <a:cubicBezTo>
                    <a:pt x="232" y="29"/>
                    <a:pt x="224" y="25"/>
                    <a:pt x="215" y="24"/>
                  </a:cubicBezTo>
                  <a:cubicBezTo>
                    <a:pt x="207" y="23"/>
                    <a:pt x="198" y="24"/>
                    <a:pt x="190" y="27"/>
                  </a:cubicBezTo>
                  <a:cubicBezTo>
                    <a:pt x="184" y="29"/>
                    <a:pt x="177" y="33"/>
                    <a:pt x="171" y="36"/>
                  </a:cubicBezTo>
                  <a:cubicBezTo>
                    <a:pt x="170" y="37"/>
                    <a:pt x="171" y="38"/>
                    <a:pt x="172" y="38"/>
                  </a:cubicBezTo>
                  <a:cubicBezTo>
                    <a:pt x="179" y="34"/>
                    <a:pt x="186" y="27"/>
                    <a:pt x="195" y="25"/>
                  </a:cubicBezTo>
                  <a:cubicBezTo>
                    <a:pt x="203" y="22"/>
                    <a:pt x="213" y="21"/>
                    <a:pt x="222" y="24"/>
                  </a:cubicBezTo>
                  <a:cubicBezTo>
                    <a:pt x="237" y="28"/>
                    <a:pt x="244" y="44"/>
                    <a:pt x="248" y="59"/>
                  </a:cubicBezTo>
                  <a:cubicBezTo>
                    <a:pt x="249" y="64"/>
                    <a:pt x="250" y="69"/>
                    <a:pt x="250" y="75"/>
                  </a:cubicBezTo>
                  <a:cubicBezTo>
                    <a:pt x="251" y="75"/>
                    <a:pt x="252" y="75"/>
                    <a:pt x="252" y="74"/>
                  </a:cubicBezTo>
                  <a:cubicBezTo>
                    <a:pt x="251" y="59"/>
                    <a:pt x="247" y="43"/>
                    <a:pt x="236" y="32"/>
                  </a:cubicBezTo>
                  <a:cubicBezTo>
                    <a:pt x="231" y="27"/>
                    <a:pt x="224" y="24"/>
                    <a:pt x="217" y="23"/>
                  </a:cubicBezTo>
                  <a:cubicBezTo>
                    <a:pt x="209" y="22"/>
                    <a:pt x="202" y="24"/>
                    <a:pt x="195" y="27"/>
                  </a:cubicBezTo>
                  <a:cubicBezTo>
                    <a:pt x="189" y="29"/>
                    <a:pt x="184" y="33"/>
                    <a:pt x="179" y="37"/>
                  </a:cubicBezTo>
                  <a:cubicBezTo>
                    <a:pt x="178" y="37"/>
                    <a:pt x="179" y="38"/>
                    <a:pt x="180" y="38"/>
                  </a:cubicBezTo>
                  <a:cubicBezTo>
                    <a:pt x="184" y="37"/>
                    <a:pt x="187" y="35"/>
                    <a:pt x="191" y="33"/>
                  </a:cubicBezTo>
                  <a:cubicBezTo>
                    <a:pt x="195" y="30"/>
                    <a:pt x="199" y="28"/>
                    <a:pt x="204" y="27"/>
                  </a:cubicBezTo>
                  <a:cubicBezTo>
                    <a:pt x="213" y="25"/>
                    <a:pt x="223" y="27"/>
                    <a:pt x="231" y="32"/>
                  </a:cubicBezTo>
                  <a:cubicBezTo>
                    <a:pt x="244" y="40"/>
                    <a:pt x="253" y="56"/>
                    <a:pt x="253" y="71"/>
                  </a:cubicBezTo>
                  <a:cubicBezTo>
                    <a:pt x="253" y="71"/>
                    <a:pt x="254" y="71"/>
                    <a:pt x="254" y="71"/>
                  </a:cubicBezTo>
                  <a:cubicBezTo>
                    <a:pt x="254" y="57"/>
                    <a:pt x="243" y="46"/>
                    <a:pt x="231" y="39"/>
                  </a:cubicBezTo>
                  <a:cubicBezTo>
                    <a:pt x="217" y="30"/>
                    <a:pt x="200" y="28"/>
                    <a:pt x="184" y="30"/>
                  </a:cubicBezTo>
                  <a:cubicBezTo>
                    <a:pt x="181" y="31"/>
                    <a:pt x="179" y="31"/>
                    <a:pt x="177" y="32"/>
                  </a:cubicBezTo>
                  <a:cubicBezTo>
                    <a:pt x="175" y="32"/>
                    <a:pt x="173" y="33"/>
                    <a:pt x="172" y="32"/>
                  </a:cubicBezTo>
                  <a:cubicBezTo>
                    <a:pt x="171" y="31"/>
                    <a:pt x="171" y="30"/>
                    <a:pt x="170" y="29"/>
                  </a:cubicBezTo>
                  <a:cubicBezTo>
                    <a:pt x="169" y="28"/>
                    <a:pt x="169" y="26"/>
                    <a:pt x="168" y="24"/>
                  </a:cubicBezTo>
                  <a:cubicBezTo>
                    <a:pt x="165" y="18"/>
                    <a:pt x="160" y="13"/>
                    <a:pt x="154" y="9"/>
                  </a:cubicBezTo>
                  <a:cubicBezTo>
                    <a:pt x="141" y="1"/>
                    <a:pt x="125" y="0"/>
                    <a:pt x="112" y="4"/>
                  </a:cubicBezTo>
                  <a:cubicBezTo>
                    <a:pt x="102" y="6"/>
                    <a:pt x="93" y="11"/>
                    <a:pt x="85" y="18"/>
                  </a:cubicBezTo>
                  <a:cubicBezTo>
                    <a:pt x="78" y="24"/>
                    <a:pt x="73" y="33"/>
                    <a:pt x="70" y="42"/>
                  </a:cubicBezTo>
                  <a:cubicBezTo>
                    <a:pt x="70" y="43"/>
                    <a:pt x="71" y="44"/>
                    <a:pt x="71" y="43"/>
                  </a:cubicBezTo>
                  <a:cubicBezTo>
                    <a:pt x="76" y="35"/>
                    <a:pt x="79" y="27"/>
                    <a:pt x="85" y="20"/>
                  </a:cubicBezTo>
                  <a:cubicBezTo>
                    <a:pt x="91" y="13"/>
                    <a:pt x="100" y="9"/>
                    <a:pt x="108" y="6"/>
                  </a:cubicBezTo>
                  <a:cubicBezTo>
                    <a:pt x="117" y="4"/>
                    <a:pt x="127" y="4"/>
                    <a:pt x="135" y="8"/>
                  </a:cubicBezTo>
                  <a:cubicBezTo>
                    <a:pt x="144" y="11"/>
                    <a:pt x="151" y="16"/>
                    <a:pt x="158" y="22"/>
                  </a:cubicBezTo>
                  <a:cubicBezTo>
                    <a:pt x="163" y="27"/>
                    <a:pt x="168" y="32"/>
                    <a:pt x="175" y="34"/>
                  </a:cubicBezTo>
                  <a:cubicBezTo>
                    <a:pt x="175" y="34"/>
                    <a:pt x="175" y="34"/>
                    <a:pt x="176" y="33"/>
                  </a:cubicBezTo>
                  <a:cubicBezTo>
                    <a:pt x="178" y="27"/>
                    <a:pt x="171" y="22"/>
                    <a:pt x="167" y="19"/>
                  </a:cubicBezTo>
                  <a:cubicBezTo>
                    <a:pt x="162" y="14"/>
                    <a:pt x="155" y="10"/>
                    <a:pt x="148" y="7"/>
                  </a:cubicBezTo>
                  <a:cubicBezTo>
                    <a:pt x="132" y="2"/>
                    <a:pt x="115" y="4"/>
                    <a:pt x="101" y="14"/>
                  </a:cubicBezTo>
                  <a:cubicBezTo>
                    <a:pt x="93" y="20"/>
                    <a:pt x="86" y="29"/>
                    <a:pt x="79" y="39"/>
                  </a:cubicBezTo>
                  <a:cubicBezTo>
                    <a:pt x="80" y="39"/>
                    <a:pt x="80" y="39"/>
                    <a:pt x="81" y="39"/>
                  </a:cubicBezTo>
                  <a:cubicBezTo>
                    <a:pt x="80" y="25"/>
                    <a:pt x="93" y="15"/>
                    <a:pt x="104" y="10"/>
                  </a:cubicBezTo>
                  <a:cubicBezTo>
                    <a:pt x="110" y="8"/>
                    <a:pt x="117" y="6"/>
                    <a:pt x="123" y="6"/>
                  </a:cubicBezTo>
                  <a:cubicBezTo>
                    <a:pt x="132" y="5"/>
                    <a:pt x="140" y="7"/>
                    <a:pt x="147" y="11"/>
                  </a:cubicBezTo>
                  <a:cubicBezTo>
                    <a:pt x="158" y="16"/>
                    <a:pt x="166" y="24"/>
                    <a:pt x="174" y="33"/>
                  </a:cubicBezTo>
                  <a:cubicBezTo>
                    <a:pt x="175" y="33"/>
                    <a:pt x="176" y="32"/>
                    <a:pt x="175" y="31"/>
                  </a:cubicBezTo>
                  <a:cubicBezTo>
                    <a:pt x="170" y="21"/>
                    <a:pt x="161" y="12"/>
                    <a:pt x="149" y="8"/>
                  </a:cubicBezTo>
                  <a:cubicBezTo>
                    <a:pt x="138" y="4"/>
                    <a:pt x="125" y="4"/>
                    <a:pt x="114" y="7"/>
                  </a:cubicBezTo>
                  <a:cubicBezTo>
                    <a:pt x="102" y="10"/>
                    <a:pt x="91" y="16"/>
                    <a:pt x="83" y="25"/>
                  </a:cubicBezTo>
                  <a:cubicBezTo>
                    <a:pt x="81" y="27"/>
                    <a:pt x="79" y="29"/>
                    <a:pt x="77" y="32"/>
                  </a:cubicBezTo>
                  <a:cubicBezTo>
                    <a:pt x="76" y="33"/>
                    <a:pt x="76" y="34"/>
                    <a:pt x="75" y="36"/>
                  </a:cubicBezTo>
                  <a:cubicBezTo>
                    <a:pt x="74" y="36"/>
                    <a:pt x="74" y="37"/>
                    <a:pt x="74" y="38"/>
                  </a:cubicBezTo>
                  <a:cubicBezTo>
                    <a:pt x="73" y="38"/>
                    <a:pt x="73" y="37"/>
                    <a:pt x="73" y="37"/>
                  </a:cubicBezTo>
                  <a:cubicBezTo>
                    <a:pt x="70" y="34"/>
                    <a:pt x="67" y="31"/>
                    <a:pt x="64" y="28"/>
                  </a:cubicBezTo>
                  <a:cubicBezTo>
                    <a:pt x="61" y="25"/>
                    <a:pt x="58" y="22"/>
                    <a:pt x="54" y="20"/>
                  </a:cubicBezTo>
                  <a:cubicBezTo>
                    <a:pt x="45" y="16"/>
                    <a:pt x="35" y="16"/>
                    <a:pt x="26" y="19"/>
                  </a:cubicBezTo>
                  <a:cubicBezTo>
                    <a:pt x="22" y="20"/>
                    <a:pt x="18" y="22"/>
                    <a:pt x="14" y="25"/>
                  </a:cubicBezTo>
                  <a:cubicBezTo>
                    <a:pt x="11" y="28"/>
                    <a:pt x="7" y="31"/>
                    <a:pt x="3" y="34"/>
                  </a:cubicBezTo>
                  <a:cubicBezTo>
                    <a:pt x="3" y="34"/>
                    <a:pt x="4" y="35"/>
                    <a:pt x="4" y="35"/>
                  </a:cubicBezTo>
                  <a:cubicBezTo>
                    <a:pt x="11" y="24"/>
                    <a:pt x="26" y="20"/>
                    <a:pt x="38" y="20"/>
                  </a:cubicBezTo>
                  <a:cubicBezTo>
                    <a:pt x="45" y="20"/>
                    <a:pt x="52" y="22"/>
                    <a:pt x="58" y="26"/>
                  </a:cubicBezTo>
                  <a:cubicBezTo>
                    <a:pt x="64" y="29"/>
                    <a:pt x="69" y="34"/>
                    <a:pt x="75" y="38"/>
                  </a:cubicBezTo>
                  <a:cubicBezTo>
                    <a:pt x="75" y="39"/>
                    <a:pt x="76" y="38"/>
                    <a:pt x="76" y="37"/>
                  </a:cubicBezTo>
                  <a:cubicBezTo>
                    <a:pt x="67" y="28"/>
                    <a:pt x="54" y="24"/>
                    <a:pt x="42" y="23"/>
                  </a:cubicBezTo>
                  <a:cubicBezTo>
                    <a:pt x="30" y="23"/>
                    <a:pt x="17" y="25"/>
                    <a:pt x="7" y="33"/>
                  </a:cubicBezTo>
                  <a:cubicBezTo>
                    <a:pt x="5" y="36"/>
                    <a:pt x="2" y="38"/>
                    <a:pt x="1" y="41"/>
                  </a:cubicBezTo>
                  <a:cubicBezTo>
                    <a:pt x="0" y="42"/>
                    <a:pt x="1" y="43"/>
                    <a:pt x="2" y="42"/>
                  </a:cubicBezTo>
                  <a:cubicBezTo>
                    <a:pt x="9" y="31"/>
                    <a:pt x="22" y="26"/>
                    <a:pt x="34" y="25"/>
                  </a:cubicBezTo>
                  <a:cubicBezTo>
                    <a:pt x="47" y="24"/>
                    <a:pt x="61" y="27"/>
                    <a:pt x="70" y="35"/>
                  </a:cubicBezTo>
                  <a:cubicBezTo>
                    <a:pt x="72" y="36"/>
                    <a:pt x="73" y="37"/>
                    <a:pt x="74" y="38"/>
                  </a:cubicBezTo>
                  <a:cubicBezTo>
                    <a:pt x="75" y="38"/>
                    <a:pt x="75" y="37"/>
                    <a:pt x="75" y="37"/>
                  </a:cubicBezTo>
                  <a:cubicBezTo>
                    <a:pt x="69" y="33"/>
                    <a:pt x="64" y="27"/>
                    <a:pt x="57" y="23"/>
                  </a:cubicBezTo>
                  <a:cubicBezTo>
                    <a:pt x="51" y="20"/>
                    <a:pt x="44" y="18"/>
                    <a:pt x="37" y="18"/>
                  </a:cubicBezTo>
                  <a:cubicBezTo>
                    <a:pt x="25" y="18"/>
                    <a:pt x="9" y="23"/>
                    <a:pt x="3" y="34"/>
                  </a:cubicBezTo>
                  <a:cubicBezTo>
                    <a:pt x="2" y="35"/>
                    <a:pt x="3" y="36"/>
                    <a:pt x="4" y="35"/>
                  </a:cubicBezTo>
                  <a:cubicBezTo>
                    <a:pt x="8" y="33"/>
                    <a:pt x="11" y="30"/>
                    <a:pt x="14" y="27"/>
                  </a:cubicBezTo>
                  <a:cubicBezTo>
                    <a:pt x="17" y="24"/>
                    <a:pt x="21" y="22"/>
                    <a:pt x="26" y="21"/>
                  </a:cubicBezTo>
                  <a:cubicBezTo>
                    <a:pt x="35" y="18"/>
                    <a:pt x="45" y="18"/>
                    <a:pt x="54" y="22"/>
                  </a:cubicBezTo>
                  <a:cubicBezTo>
                    <a:pt x="58" y="24"/>
                    <a:pt x="61" y="27"/>
                    <a:pt x="64" y="30"/>
                  </a:cubicBezTo>
                  <a:cubicBezTo>
                    <a:pt x="66" y="32"/>
                    <a:pt x="67" y="33"/>
                    <a:pt x="69" y="35"/>
                  </a:cubicBezTo>
                  <a:cubicBezTo>
                    <a:pt x="70" y="36"/>
                    <a:pt x="71" y="38"/>
                    <a:pt x="72" y="39"/>
                  </a:cubicBezTo>
                  <a:cubicBezTo>
                    <a:pt x="74" y="41"/>
                    <a:pt x="76" y="38"/>
                    <a:pt x="76" y="36"/>
                  </a:cubicBezTo>
                  <a:cubicBezTo>
                    <a:pt x="78" y="33"/>
                    <a:pt x="80" y="31"/>
                    <a:pt x="82" y="28"/>
                  </a:cubicBezTo>
                  <a:cubicBezTo>
                    <a:pt x="97" y="10"/>
                    <a:pt x="126" y="2"/>
                    <a:pt x="148" y="10"/>
                  </a:cubicBezTo>
                  <a:cubicBezTo>
                    <a:pt x="160" y="14"/>
                    <a:pt x="169" y="22"/>
                    <a:pt x="174" y="32"/>
                  </a:cubicBezTo>
                  <a:cubicBezTo>
                    <a:pt x="174" y="32"/>
                    <a:pt x="175" y="32"/>
                    <a:pt x="175" y="31"/>
                  </a:cubicBezTo>
                  <a:cubicBezTo>
                    <a:pt x="164" y="20"/>
                    <a:pt x="152" y="9"/>
                    <a:pt x="137" y="5"/>
                  </a:cubicBezTo>
                  <a:cubicBezTo>
                    <a:pt x="123" y="2"/>
                    <a:pt x="108" y="5"/>
                    <a:pt x="97" y="12"/>
                  </a:cubicBezTo>
                  <a:cubicBezTo>
                    <a:pt x="87" y="18"/>
                    <a:pt x="78" y="27"/>
                    <a:pt x="79" y="39"/>
                  </a:cubicBezTo>
                  <a:cubicBezTo>
                    <a:pt x="79" y="40"/>
                    <a:pt x="80" y="40"/>
                    <a:pt x="81" y="39"/>
                  </a:cubicBezTo>
                  <a:cubicBezTo>
                    <a:pt x="90" y="27"/>
                    <a:pt x="100" y="14"/>
                    <a:pt x="114" y="9"/>
                  </a:cubicBezTo>
                  <a:cubicBezTo>
                    <a:pt x="131" y="3"/>
                    <a:pt x="150" y="7"/>
                    <a:pt x="163" y="17"/>
                  </a:cubicBezTo>
                  <a:cubicBezTo>
                    <a:pt x="166" y="19"/>
                    <a:pt x="169" y="22"/>
                    <a:pt x="171" y="24"/>
                  </a:cubicBezTo>
                  <a:cubicBezTo>
                    <a:pt x="173" y="27"/>
                    <a:pt x="175" y="30"/>
                    <a:pt x="174" y="33"/>
                  </a:cubicBezTo>
                  <a:cubicBezTo>
                    <a:pt x="174" y="33"/>
                    <a:pt x="175" y="33"/>
                    <a:pt x="175" y="32"/>
                  </a:cubicBezTo>
                  <a:cubicBezTo>
                    <a:pt x="166" y="29"/>
                    <a:pt x="160" y="22"/>
                    <a:pt x="153" y="16"/>
                  </a:cubicBezTo>
                  <a:cubicBezTo>
                    <a:pt x="146" y="11"/>
                    <a:pt x="139" y="6"/>
                    <a:pt x="130" y="4"/>
                  </a:cubicBezTo>
                  <a:cubicBezTo>
                    <a:pt x="113" y="0"/>
                    <a:pt x="95" y="7"/>
                    <a:pt x="83" y="19"/>
                  </a:cubicBezTo>
                  <a:cubicBezTo>
                    <a:pt x="77" y="26"/>
                    <a:pt x="74" y="35"/>
                    <a:pt x="70" y="42"/>
                  </a:cubicBezTo>
                  <a:cubicBezTo>
                    <a:pt x="70" y="42"/>
                    <a:pt x="71" y="43"/>
                    <a:pt x="71" y="43"/>
                  </a:cubicBezTo>
                  <a:cubicBezTo>
                    <a:pt x="74" y="35"/>
                    <a:pt x="77" y="29"/>
                    <a:pt x="83" y="23"/>
                  </a:cubicBezTo>
                  <a:cubicBezTo>
                    <a:pt x="88" y="17"/>
                    <a:pt x="94" y="13"/>
                    <a:pt x="100" y="10"/>
                  </a:cubicBezTo>
                  <a:cubicBezTo>
                    <a:pt x="114" y="3"/>
                    <a:pt x="130" y="1"/>
                    <a:pt x="145" y="6"/>
                  </a:cubicBezTo>
                  <a:cubicBezTo>
                    <a:pt x="152" y="9"/>
                    <a:pt x="158" y="13"/>
                    <a:pt x="162" y="19"/>
                  </a:cubicBezTo>
                  <a:cubicBezTo>
                    <a:pt x="165" y="22"/>
                    <a:pt x="166" y="26"/>
                    <a:pt x="168" y="29"/>
                  </a:cubicBezTo>
                  <a:cubicBezTo>
                    <a:pt x="169" y="31"/>
                    <a:pt x="170" y="33"/>
                    <a:pt x="172" y="34"/>
                  </a:cubicBezTo>
                  <a:cubicBezTo>
                    <a:pt x="174" y="34"/>
                    <a:pt x="175" y="34"/>
                    <a:pt x="176" y="34"/>
                  </a:cubicBezTo>
                  <a:cubicBezTo>
                    <a:pt x="179" y="33"/>
                    <a:pt x="181" y="33"/>
                    <a:pt x="184" y="32"/>
                  </a:cubicBezTo>
                  <a:cubicBezTo>
                    <a:pt x="189" y="31"/>
                    <a:pt x="194" y="31"/>
                    <a:pt x="199" y="31"/>
                  </a:cubicBezTo>
                  <a:cubicBezTo>
                    <a:pt x="207" y="32"/>
                    <a:pt x="215" y="33"/>
                    <a:pt x="222" y="36"/>
                  </a:cubicBezTo>
                  <a:cubicBezTo>
                    <a:pt x="236" y="42"/>
                    <a:pt x="252" y="54"/>
                    <a:pt x="253" y="71"/>
                  </a:cubicBezTo>
                  <a:cubicBezTo>
                    <a:pt x="253" y="72"/>
                    <a:pt x="254" y="72"/>
                    <a:pt x="254" y="71"/>
                  </a:cubicBezTo>
                  <a:cubicBezTo>
                    <a:pt x="255" y="55"/>
                    <a:pt x="246" y="39"/>
                    <a:pt x="233" y="31"/>
                  </a:cubicBezTo>
                  <a:cubicBezTo>
                    <a:pt x="225" y="26"/>
                    <a:pt x="216" y="24"/>
                    <a:pt x="207" y="25"/>
                  </a:cubicBezTo>
                  <a:cubicBezTo>
                    <a:pt x="202" y="26"/>
                    <a:pt x="197" y="27"/>
                    <a:pt x="193" y="30"/>
                  </a:cubicBezTo>
                  <a:cubicBezTo>
                    <a:pt x="189" y="32"/>
                    <a:pt x="185" y="35"/>
                    <a:pt x="180" y="36"/>
                  </a:cubicBezTo>
                  <a:cubicBezTo>
                    <a:pt x="180" y="36"/>
                    <a:pt x="180" y="36"/>
                    <a:pt x="179" y="36"/>
                  </a:cubicBezTo>
                  <a:cubicBezTo>
                    <a:pt x="180" y="37"/>
                    <a:pt x="180" y="37"/>
                    <a:pt x="180" y="38"/>
                  </a:cubicBezTo>
                  <a:cubicBezTo>
                    <a:pt x="186" y="33"/>
                    <a:pt x="193" y="29"/>
                    <a:pt x="200" y="27"/>
                  </a:cubicBezTo>
                  <a:cubicBezTo>
                    <a:pt x="207" y="24"/>
                    <a:pt x="216" y="24"/>
                    <a:pt x="223" y="26"/>
                  </a:cubicBezTo>
                  <a:cubicBezTo>
                    <a:pt x="231" y="28"/>
                    <a:pt x="236" y="34"/>
                    <a:pt x="240" y="41"/>
                  </a:cubicBezTo>
                  <a:cubicBezTo>
                    <a:pt x="245" y="47"/>
                    <a:pt x="248" y="55"/>
                    <a:pt x="249" y="63"/>
                  </a:cubicBezTo>
                  <a:cubicBezTo>
                    <a:pt x="250" y="67"/>
                    <a:pt x="250" y="71"/>
                    <a:pt x="250" y="74"/>
                  </a:cubicBezTo>
                  <a:cubicBezTo>
                    <a:pt x="251" y="74"/>
                    <a:pt x="251" y="74"/>
                    <a:pt x="252" y="74"/>
                  </a:cubicBezTo>
                  <a:cubicBezTo>
                    <a:pt x="250" y="60"/>
                    <a:pt x="247" y="45"/>
                    <a:pt x="239" y="34"/>
                  </a:cubicBezTo>
                  <a:cubicBezTo>
                    <a:pt x="234" y="27"/>
                    <a:pt x="228" y="23"/>
                    <a:pt x="220" y="22"/>
                  </a:cubicBezTo>
                  <a:cubicBezTo>
                    <a:pt x="212" y="20"/>
                    <a:pt x="203" y="21"/>
                    <a:pt x="194" y="23"/>
                  </a:cubicBezTo>
                  <a:cubicBezTo>
                    <a:pt x="186" y="26"/>
                    <a:pt x="179" y="32"/>
                    <a:pt x="171" y="36"/>
                  </a:cubicBezTo>
                  <a:cubicBezTo>
                    <a:pt x="171" y="37"/>
                    <a:pt x="171" y="37"/>
                    <a:pt x="172" y="38"/>
                  </a:cubicBezTo>
                  <a:cubicBezTo>
                    <a:pt x="186" y="29"/>
                    <a:pt x="204" y="22"/>
                    <a:pt x="221" y="27"/>
                  </a:cubicBezTo>
                  <a:cubicBezTo>
                    <a:pt x="230" y="29"/>
                    <a:pt x="238" y="35"/>
                    <a:pt x="243" y="42"/>
                  </a:cubicBezTo>
                  <a:cubicBezTo>
                    <a:pt x="248" y="48"/>
                    <a:pt x="251" y="56"/>
                    <a:pt x="254" y="64"/>
                  </a:cubicBezTo>
                  <a:cubicBezTo>
                    <a:pt x="255" y="68"/>
                    <a:pt x="256" y="73"/>
                    <a:pt x="257" y="77"/>
                  </a:cubicBezTo>
                  <a:cubicBezTo>
                    <a:pt x="257" y="78"/>
                    <a:pt x="258" y="78"/>
                    <a:pt x="259" y="78"/>
                  </a:cubicBezTo>
                  <a:cubicBezTo>
                    <a:pt x="266" y="74"/>
                    <a:pt x="274" y="74"/>
                    <a:pt x="282" y="75"/>
                  </a:cubicBezTo>
                  <a:cubicBezTo>
                    <a:pt x="289" y="77"/>
                    <a:pt x="297" y="80"/>
                    <a:pt x="303" y="85"/>
                  </a:cubicBezTo>
                  <a:cubicBezTo>
                    <a:pt x="309" y="90"/>
                    <a:pt x="313" y="97"/>
                    <a:pt x="314" y="104"/>
                  </a:cubicBezTo>
                  <a:cubicBezTo>
                    <a:pt x="314" y="112"/>
                    <a:pt x="312" y="119"/>
                    <a:pt x="310" y="126"/>
                  </a:cubicBezTo>
                  <a:cubicBezTo>
                    <a:pt x="308" y="131"/>
                    <a:pt x="306" y="135"/>
                    <a:pt x="304" y="139"/>
                  </a:cubicBezTo>
                  <a:cubicBezTo>
                    <a:pt x="303" y="140"/>
                    <a:pt x="305" y="141"/>
                    <a:pt x="305" y="140"/>
                  </a:cubicBezTo>
                  <a:cubicBezTo>
                    <a:pt x="310" y="133"/>
                    <a:pt x="312" y="125"/>
                    <a:pt x="313" y="117"/>
                  </a:cubicBezTo>
                  <a:cubicBezTo>
                    <a:pt x="313" y="108"/>
                    <a:pt x="311" y="100"/>
                    <a:pt x="306" y="93"/>
                  </a:cubicBezTo>
                  <a:cubicBezTo>
                    <a:pt x="296" y="80"/>
                    <a:pt x="279" y="75"/>
                    <a:pt x="264" y="70"/>
                  </a:cubicBezTo>
                  <a:cubicBezTo>
                    <a:pt x="263" y="70"/>
                    <a:pt x="262" y="69"/>
                    <a:pt x="260" y="69"/>
                  </a:cubicBezTo>
                  <a:cubicBezTo>
                    <a:pt x="260" y="69"/>
                    <a:pt x="260" y="70"/>
                    <a:pt x="260" y="71"/>
                  </a:cubicBezTo>
                  <a:cubicBezTo>
                    <a:pt x="275" y="70"/>
                    <a:pt x="292" y="71"/>
                    <a:pt x="303" y="81"/>
                  </a:cubicBezTo>
                  <a:cubicBezTo>
                    <a:pt x="310" y="87"/>
                    <a:pt x="314" y="95"/>
                    <a:pt x="314" y="104"/>
                  </a:cubicBezTo>
                  <a:cubicBezTo>
                    <a:pt x="314" y="113"/>
                    <a:pt x="310" y="121"/>
                    <a:pt x="306" y="128"/>
                  </a:cubicBezTo>
                  <a:cubicBezTo>
                    <a:pt x="306" y="129"/>
                    <a:pt x="307" y="130"/>
                    <a:pt x="308" y="130"/>
                  </a:cubicBezTo>
                  <a:cubicBezTo>
                    <a:pt x="317" y="118"/>
                    <a:pt x="316" y="100"/>
                    <a:pt x="308" y="87"/>
                  </a:cubicBezTo>
                  <a:cubicBezTo>
                    <a:pt x="304" y="81"/>
                    <a:pt x="298" y="76"/>
                    <a:pt x="291" y="74"/>
                  </a:cubicBezTo>
                  <a:cubicBezTo>
                    <a:pt x="284" y="71"/>
                    <a:pt x="276" y="72"/>
                    <a:pt x="269" y="73"/>
                  </a:cubicBezTo>
                  <a:cubicBezTo>
                    <a:pt x="266" y="74"/>
                    <a:pt x="262" y="75"/>
                    <a:pt x="259" y="76"/>
                  </a:cubicBezTo>
                  <a:cubicBezTo>
                    <a:pt x="259" y="77"/>
                    <a:pt x="259" y="77"/>
                    <a:pt x="260" y="78"/>
                  </a:cubicBezTo>
                  <a:cubicBezTo>
                    <a:pt x="263" y="76"/>
                    <a:pt x="266" y="74"/>
                    <a:pt x="269" y="72"/>
                  </a:cubicBezTo>
                  <a:cubicBezTo>
                    <a:pt x="273" y="71"/>
                    <a:pt x="277" y="71"/>
                    <a:pt x="281" y="73"/>
                  </a:cubicBezTo>
                  <a:cubicBezTo>
                    <a:pt x="288" y="75"/>
                    <a:pt x="294" y="82"/>
                    <a:pt x="299" y="87"/>
                  </a:cubicBezTo>
                  <a:cubicBezTo>
                    <a:pt x="303" y="93"/>
                    <a:pt x="307" y="99"/>
                    <a:pt x="308" y="106"/>
                  </a:cubicBezTo>
                  <a:cubicBezTo>
                    <a:pt x="310" y="113"/>
                    <a:pt x="308" y="120"/>
                    <a:pt x="302" y="125"/>
                  </a:cubicBezTo>
                  <a:cubicBezTo>
                    <a:pt x="301" y="126"/>
                    <a:pt x="302" y="127"/>
                    <a:pt x="303" y="12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3" name="Freeform 767"/>
            <p:cNvSpPr/>
            <p:nvPr/>
          </p:nvSpPr>
          <p:spPr bwMode="auto">
            <a:xfrm>
              <a:off x="4051" y="1493"/>
              <a:ext cx="127" cy="112"/>
            </a:xfrm>
            <a:custGeom>
              <a:avLst/>
              <a:gdLst>
                <a:gd name="T0" fmla="*/ 4 w 99"/>
                <a:gd name="T1" fmla="*/ 31 h 87"/>
                <a:gd name="T2" fmla="*/ 7 w 99"/>
                <a:gd name="T3" fmla="*/ 60 h 87"/>
                <a:gd name="T4" fmla="*/ 28 w 99"/>
                <a:gd name="T5" fmla="*/ 78 h 87"/>
                <a:gd name="T6" fmla="*/ 84 w 99"/>
                <a:gd name="T7" fmla="*/ 75 h 87"/>
                <a:gd name="T8" fmla="*/ 97 w 99"/>
                <a:gd name="T9" fmla="*/ 43 h 87"/>
                <a:gd name="T10" fmla="*/ 72 w 99"/>
                <a:gd name="T11" fmla="*/ 9 h 87"/>
                <a:gd name="T12" fmla="*/ 35 w 99"/>
                <a:gd name="T13" fmla="*/ 5 h 87"/>
                <a:gd name="T14" fmla="*/ 6 w 99"/>
                <a:gd name="T15" fmla="*/ 22 h 87"/>
                <a:gd name="T16" fmla="*/ 13 w 99"/>
                <a:gd name="T17" fmla="*/ 60 h 87"/>
                <a:gd name="T18" fmla="*/ 53 w 99"/>
                <a:gd name="T19" fmla="*/ 78 h 87"/>
                <a:gd name="T20" fmla="*/ 88 w 99"/>
                <a:gd name="T21" fmla="*/ 62 h 87"/>
                <a:gd name="T22" fmla="*/ 87 w 99"/>
                <a:gd name="T23" fmla="*/ 24 h 87"/>
                <a:gd name="T24" fmla="*/ 15 w 99"/>
                <a:gd name="T25" fmla="*/ 16 h 87"/>
                <a:gd name="T26" fmla="*/ 6 w 99"/>
                <a:gd name="T27" fmla="*/ 35 h 87"/>
                <a:gd name="T28" fmla="*/ 16 w 99"/>
                <a:gd name="T29" fmla="*/ 57 h 87"/>
                <a:gd name="T30" fmla="*/ 30 w 99"/>
                <a:gd name="T31" fmla="*/ 70 h 87"/>
                <a:gd name="T32" fmla="*/ 45 w 99"/>
                <a:gd name="T33" fmla="*/ 75 h 87"/>
                <a:gd name="T34" fmla="*/ 76 w 99"/>
                <a:gd name="T35" fmla="*/ 71 h 87"/>
                <a:gd name="T36" fmla="*/ 91 w 99"/>
                <a:gd name="T37" fmla="*/ 46 h 87"/>
                <a:gd name="T38" fmla="*/ 77 w 99"/>
                <a:gd name="T39" fmla="*/ 17 h 87"/>
                <a:gd name="T40" fmla="*/ 46 w 99"/>
                <a:gd name="T41" fmla="*/ 6 h 87"/>
                <a:gd name="T42" fmla="*/ 15 w 99"/>
                <a:gd name="T43" fmla="*/ 15 h 87"/>
                <a:gd name="T44" fmla="*/ 4 w 99"/>
                <a:gd name="T45" fmla="*/ 28 h 87"/>
                <a:gd name="T46" fmla="*/ 6 w 99"/>
                <a:gd name="T47" fmla="*/ 51 h 87"/>
                <a:gd name="T48" fmla="*/ 24 w 99"/>
                <a:gd name="T49" fmla="*/ 69 h 87"/>
                <a:gd name="T50" fmla="*/ 49 w 99"/>
                <a:gd name="T51" fmla="*/ 77 h 87"/>
                <a:gd name="T52" fmla="*/ 90 w 99"/>
                <a:gd name="T53" fmla="*/ 57 h 87"/>
                <a:gd name="T54" fmla="*/ 78 w 99"/>
                <a:gd name="T55" fmla="*/ 18 h 87"/>
                <a:gd name="T56" fmla="*/ 39 w 99"/>
                <a:gd name="T57" fmla="*/ 9 h 87"/>
                <a:gd name="T58" fmla="*/ 28 w 99"/>
                <a:gd name="T59" fmla="*/ 10 h 87"/>
                <a:gd name="T60" fmla="*/ 29 w 99"/>
                <a:gd name="T61" fmla="*/ 12 h 87"/>
                <a:gd name="T62" fmla="*/ 70 w 99"/>
                <a:gd name="T63" fmla="*/ 15 h 87"/>
                <a:gd name="T64" fmla="*/ 89 w 99"/>
                <a:gd name="T65" fmla="*/ 53 h 87"/>
                <a:gd name="T66" fmla="*/ 49 w 99"/>
                <a:gd name="T67" fmla="*/ 75 h 87"/>
                <a:gd name="T68" fmla="*/ 23 w 99"/>
                <a:gd name="T69" fmla="*/ 66 h 87"/>
                <a:gd name="T70" fmla="*/ 6 w 99"/>
                <a:gd name="T71" fmla="*/ 46 h 87"/>
                <a:gd name="T72" fmla="*/ 9 w 99"/>
                <a:gd name="T73" fmla="*/ 23 h 87"/>
                <a:gd name="T74" fmla="*/ 22 w 99"/>
                <a:gd name="T75" fmla="*/ 13 h 87"/>
                <a:gd name="T76" fmla="*/ 55 w 99"/>
                <a:gd name="T77" fmla="*/ 9 h 87"/>
                <a:gd name="T78" fmla="*/ 83 w 99"/>
                <a:gd name="T79" fmla="*/ 26 h 87"/>
                <a:gd name="T80" fmla="*/ 87 w 99"/>
                <a:gd name="T81" fmla="*/ 58 h 87"/>
                <a:gd name="T82" fmla="*/ 62 w 99"/>
                <a:gd name="T83" fmla="*/ 74 h 87"/>
                <a:gd name="T84" fmla="*/ 30 w 99"/>
                <a:gd name="T85" fmla="*/ 68 h 87"/>
                <a:gd name="T86" fmla="*/ 15 w 99"/>
                <a:gd name="T87" fmla="*/ 54 h 87"/>
                <a:gd name="T88" fmla="*/ 8 w 99"/>
                <a:gd name="T89" fmla="*/ 30 h 87"/>
                <a:gd name="T90" fmla="*/ 23 w 99"/>
                <a:gd name="T91" fmla="*/ 13 h 87"/>
                <a:gd name="T92" fmla="*/ 43 w 99"/>
                <a:gd name="T93" fmla="*/ 7 h 87"/>
                <a:gd name="T94" fmla="*/ 81 w 99"/>
                <a:gd name="T95" fmla="*/ 19 h 87"/>
                <a:gd name="T96" fmla="*/ 89 w 99"/>
                <a:gd name="T97" fmla="*/ 58 h 87"/>
                <a:gd name="T98" fmla="*/ 54 w 99"/>
                <a:gd name="T99" fmla="*/ 77 h 87"/>
                <a:gd name="T100" fmla="*/ 14 w 99"/>
                <a:gd name="T101" fmla="*/ 58 h 87"/>
                <a:gd name="T102" fmla="*/ 10 w 99"/>
                <a:gd name="T103" fmla="*/ 19 h 87"/>
                <a:gd name="T104" fmla="*/ 42 w 99"/>
                <a:gd name="T105" fmla="*/ 6 h 87"/>
                <a:gd name="T106" fmla="*/ 60 w 99"/>
                <a:gd name="T107" fmla="*/ 7 h 87"/>
                <a:gd name="T108" fmla="*/ 81 w 99"/>
                <a:gd name="T109" fmla="*/ 17 h 87"/>
                <a:gd name="T110" fmla="*/ 94 w 99"/>
                <a:gd name="T111" fmla="*/ 36 h 87"/>
                <a:gd name="T112" fmla="*/ 93 w 99"/>
                <a:gd name="T113" fmla="*/ 59 h 87"/>
                <a:gd name="T114" fmla="*/ 73 w 99"/>
                <a:gd name="T115" fmla="*/ 79 h 87"/>
                <a:gd name="T116" fmla="*/ 43 w 99"/>
                <a:gd name="T117" fmla="*/ 81 h 87"/>
                <a:gd name="T118" fmla="*/ 4 w 99"/>
                <a:gd name="T119" fmla="*/ 45 h 87"/>
                <a:gd name="T120" fmla="*/ 6 w 99"/>
                <a:gd name="T121" fmla="*/ 32 h 87"/>
                <a:gd name="T122" fmla="*/ 4 w 99"/>
                <a:gd name="T123" fmla="*/ 3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9" h="87">
                  <a:moveTo>
                    <a:pt x="4" y="31"/>
                  </a:moveTo>
                  <a:cubicBezTo>
                    <a:pt x="1" y="41"/>
                    <a:pt x="2" y="51"/>
                    <a:pt x="7" y="60"/>
                  </a:cubicBezTo>
                  <a:cubicBezTo>
                    <a:pt x="12" y="68"/>
                    <a:pt x="19" y="74"/>
                    <a:pt x="28" y="78"/>
                  </a:cubicBezTo>
                  <a:cubicBezTo>
                    <a:pt x="45" y="86"/>
                    <a:pt x="68" y="87"/>
                    <a:pt x="84" y="75"/>
                  </a:cubicBezTo>
                  <a:cubicBezTo>
                    <a:pt x="93" y="67"/>
                    <a:pt x="99" y="55"/>
                    <a:pt x="97" y="43"/>
                  </a:cubicBezTo>
                  <a:cubicBezTo>
                    <a:pt x="96" y="28"/>
                    <a:pt x="85" y="16"/>
                    <a:pt x="72" y="9"/>
                  </a:cubicBezTo>
                  <a:cubicBezTo>
                    <a:pt x="60" y="3"/>
                    <a:pt x="47" y="3"/>
                    <a:pt x="35" y="5"/>
                  </a:cubicBezTo>
                  <a:cubicBezTo>
                    <a:pt x="23" y="7"/>
                    <a:pt x="12" y="12"/>
                    <a:pt x="6" y="22"/>
                  </a:cubicBezTo>
                  <a:cubicBezTo>
                    <a:pt x="0" y="35"/>
                    <a:pt x="5" y="50"/>
                    <a:pt x="13" y="60"/>
                  </a:cubicBezTo>
                  <a:cubicBezTo>
                    <a:pt x="23" y="71"/>
                    <a:pt x="38" y="78"/>
                    <a:pt x="53" y="78"/>
                  </a:cubicBezTo>
                  <a:cubicBezTo>
                    <a:pt x="66" y="78"/>
                    <a:pt x="80" y="73"/>
                    <a:pt x="88" y="62"/>
                  </a:cubicBezTo>
                  <a:cubicBezTo>
                    <a:pt x="96" y="51"/>
                    <a:pt x="94" y="35"/>
                    <a:pt x="87" y="24"/>
                  </a:cubicBezTo>
                  <a:cubicBezTo>
                    <a:pt x="72" y="1"/>
                    <a:pt x="35" y="0"/>
                    <a:pt x="15" y="16"/>
                  </a:cubicBezTo>
                  <a:cubicBezTo>
                    <a:pt x="9" y="21"/>
                    <a:pt x="6" y="27"/>
                    <a:pt x="6" y="35"/>
                  </a:cubicBezTo>
                  <a:cubicBezTo>
                    <a:pt x="6" y="43"/>
                    <a:pt x="11" y="51"/>
                    <a:pt x="16" y="57"/>
                  </a:cubicBezTo>
                  <a:cubicBezTo>
                    <a:pt x="20" y="63"/>
                    <a:pt x="24" y="67"/>
                    <a:pt x="30" y="70"/>
                  </a:cubicBezTo>
                  <a:cubicBezTo>
                    <a:pt x="35" y="73"/>
                    <a:pt x="40" y="75"/>
                    <a:pt x="45" y="75"/>
                  </a:cubicBezTo>
                  <a:cubicBezTo>
                    <a:pt x="56" y="77"/>
                    <a:pt x="67" y="76"/>
                    <a:pt x="76" y="71"/>
                  </a:cubicBezTo>
                  <a:cubicBezTo>
                    <a:pt x="86" y="66"/>
                    <a:pt x="91" y="57"/>
                    <a:pt x="91" y="46"/>
                  </a:cubicBezTo>
                  <a:cubicBezTo>
                    <a:pt x="91" y="35"/>
                    <a:pt x="86" y="24"/>
                    <a:pt x="77" y="17"/>
                  </a:cubicBezTo>
                  <a:cubicBezTo>
                    <a:pt x="69" y="10"/>
                    <a:pt x="57" y="7"/>
                    <a:pt x="46" y="6"/>
                  </a:cubicBezTo>
                  <a:cubicBezTo>
                    <a:pt x="35" y="6"/>
                    <a:pt x="24" y="9"/>
                    <a:pt x="15" y="15"/>
                  </a:cubicBezTo>
                  <a:cubicBezTo>
                    <a:pt x="10" y="18"/>
                    <a:pt x="6" y="23"/>
                    <a:pt x="4" y="28"/>
                  </a:cubicBezTo>
                  <a:cubicBezTo>
                    <a:pt x="1" y="36"/>
                    <a:pt x="2" y="44"/>
                    <a:pt x="6" y="51"/>
                  </a:cubicBezTo>
                  <a:cubicBezTo>
                    <a:pt x="10" y="58"/>
                    <a:pt x="17" y="64"/>
                    <a:pt x="24" y="69"/>
                  </a:cubicBezTo>
                  <a:cubicBezTo>
                    <a:pt x="32" y="73"/>
                    <a:pt x="41" y="76"/>
                    <a:pt x="49" y="77"/>
                  </a:cubicBezTo>
                  <a:cubicBezTo>
                    <a:pt x="65" y="78"/>
                    <a:pt x="83" y="72"/>
                    <a:pt x="90" y="57"/>
                  </a:cubicBezTo>
                  <a:cubicBezTo>
                    <a:pt x="95" y="43"/>
                    <a:pt x="89" y="27"/>
                    <a:pt x="78" y="18"/>
                  </a:cubicBezTo>
                  <a:cubicBezTo>
                    <a:pt x="67" y="9"/>
                    <a:pt x="52" y="8"/>
                    <a:pt x="39" y="9"/>
                  </a:cubicBezTo>
                  <a:cubicBezTo>
                    <a:pt x="35" y="9"/>
                    <a:pt x="32" y="10"/>
                    <a:pt x="28" y="10"/>
                  </a:cubicBezTo>
                  <a:cubicBezTo>
                    <a:pt x="27" y="11"/>
                    <a:pt x="28" y="12"/>
                    <a:pt x="29" y="12"/>
                  </a:cubicBezTo>
                  <a:cubicBezTo>
                    <a:pt x="42" y="9"/>
                    <a:pt x="58" y="9"/>
                    <a:pt x="70" y="15"/>
                  </a:cubicBezTo>
                  <a:cubicBezTo>
                    <a:pt x="84" y="22"/>
                    <a:pt x="93" y="37"/>
                    <a:pt x="89" y="53"/>
                  </a:cubicBezTo>
                  <a:cubicBezTo>
                    <a:pt x="85" y="70"/>
                    <a:pt x="65" y="76"/>
                    <a:pt x="49" y="75"/>
                  </a:cubicBezTo>
                  <a:cubicBezTo>
                    <a:pt x="40" y="74"/>
                    <a:pt x="30" y="71"/>
                    <a:pt x="23" y="66"/>
                  </a:cubicBezTo>
                  <a:cubicBezTo>
                    <a:pt x="15" y="61"/>
                    <a:pt x="9" y="54"/>
                    <a:pt x="6" y="46"/>
                  </a:cubicBezTo>
                  <a:cubicBezTo>
                    <a:pt x="3" y="38"/>
                    <a:pt x="4" y="30"/>
                    <a:pt x="9" y="23"/>
                  </a:cubicBezTo>
                  <a:cubicBezTo>
                    <a:pt x="12" y="19"/>
                    <a:pt x="17" y="15"/>
                    <a:pt x="22" y="13"/>
                  </a:cubicBezTo>
                  <a:cubicBezTo>
                    <a:pt x="32" y="8"/>
                    <a:pt x="44" y="7"/>
                    <a:pt x="55" y="9"/>
                  </a:cubicBezTo>
                  <a:cubicBezTo>
                    <a:pt x="66" y="11"/>
                    <a:pt x="76" y="17"/>
                    <a:pt x="83" y="26"/>
                  </a:cubicBezTo>
                  <a:cubicBezTo>
                    <a:pt x="90" y="35"/>
                    <a:pt x="92" y="48"/>
                    <a:pt x="87" y="58"/>
                  </a:cubicBezTo>
                  <a:cubicBezTo>
                    <a:pt x="82" y="67"/>
                    <a:pt x="72" y="72"/>
                    <a:pt x="62" y="74"/>
                  </a:cubicBezTo>
                  <a:cubicBezTo>
                    <a:pt x="51" y="75"/>
                    <a:pt x="40" y="74"/>
                    <a:pt x="30" y="68"/>
                  </a:cubicBezTo>
                  <a:cubicBezTo>
                    <a:pt x="24" y="65"/>
                    <a:pt x="19" y="59"/>
                    <a:pt x="15" y="54"/>
                  </a:cubicBezTo>
                  <a:cubicBezTo>
                    <a:pt x="10" y="47"/>
                    <a:pt x="6" y="38"/>
                    <a:pt x="8" y="30"/>
                  </a:cubicBezTo>
                  <a:cubicBezTo>
                    <a:pt x="9" y="22"/>
                    <a:pt x="16" y="17"/>
                    <a:pt x="23" y="13"/>
                  </a:cubicBezTo>
                  <a:cubicBezTo>
                    <a:pt x="29" y="10"/>
                    <a:pt x="36" y="8"/>
                    <a:pt x="43" y="7"/>
                  </a:cubicBezTo>
                  <a:cubicBezTo>
                    <a:pt x="56" y="6"/>
                    <a:pt x="71" y="10"/>
                    <a:pt x="81" y="19"/>
                  </a:cubicBezTo>
                  <a:cubicBezTo>
                    <a:pt x="91" y="28"/>
                    <a:pt x="95" y="45"/>
                    <a:pt x="89" y="58"/>
                  </a:cubicBezTo>
                  <a:cubicBezTo>
                    <a:pt x="82" y="70"/>
                    <a:pt x="67" y="76"/>
                    <a:pt x="54" y="77"/>
                  </a:cubicBezTo>
                  <a:cubicBezTo>
                    <a:pt x="39" y="77"/>
                    <a:pt x="23" y="69"/>
                    <a:pt x="14" y="58"/>
                  </a:cubicBezTo>
                  <a:cubicBezTo>
                    <a:pt x="5" y="47"/>
                    <a:pt x="1" y="31"/>
                    <a:pt x="10" y="19"/>
                  </a:cubicBezTo>
                  <a:cubicBezTo>
                    <a:pt x="17" y="10"/>
                    <a:pt x="31" y="6"/>
                    <a:pt x="42" y="6"/>
                  </a:cubicBezTo>
                  <a:cubicBezTo>
                    <a:pt x="48" y="5"/>
                    <a:pt x="54" y="5"/>
                    <a:pt x="60" y="7"/>
                  </a:cubicBezTo>
                  <a:cubicBezTo>
                    <a:pt x="68" y="8"/>
                    <a:pt x="75" y="12"/>
                    <a:pt x="81" y="17"/>
                  </a:cubicBezTo>
                  <a:cubicBezTo>
                    <a:pt x="87" y="22"/>
                    <a:pt x="92" y="28"/>
                    <a:pt x="94" y="36"/>
                  </a:cubicBezTo>
                  <a:cubicBezTo>
                    <a:pt x="97" y="43"/>
                    <a:pt x="96" y="51"/>
                    <a:pt x="93" y="59"/>
                  </a:cubicBezTo>
                  <a:cubicBezTo>
                    <a:pt x="90" y="68"/>
                    <a:pt x="82" y="75"/>
                    <a:pt x="73" y="79"/>
                  </a:cubicBezTo>
                  <a:cubicBezTo>
                    <a:pt x="63" y="83"/>
                    <a:pt x="53" y="83"/>
                    <a:pt x="43" y="81"/>
                  </a:cubicBezTo>
                  <a:cubicBezTo>
                    <a:pt x="25" y="78"/>
                    <a:pt x="5" y="65"/>
                    <a:pt x="4" y="45"/>
                  </a:cubicBezTo>
                  <a:cubicBezTo>
                    <a:pt x="4" y="41"/>
                    <a:pt x="4" y="36"/>
                    <a:pt x="6" y="32"/>
                  </a:cubicBezTo>
                  <a:cubicBezTo>
                    <a:pt x="6" y="31"/>
                    <a:pt x="4" y="31"/>
                    <a:pt x="4" y="3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4" name="Freeform 768"/>
            <p:cNvSpPr/>
            <p:nvPr/>
          </p:nvSpPr>
          <p:spPr bwMode="auto">
            <a:xfrm>
              <a:off x="4151" y="1604"/>
              <a:ext cx="66" cy="53"/>
            </a:xfrm>
            <a:custGeom>
              <a:avLst/>
              <a:gdLst>
                <a:gd name="T0" fmla="*/ 4 w 51"/>
                <a:gd name="T1" fmla="*/ 18 h 41"/>
                <a:gd name="T2" fmla="*/ 37 w 51"/>
                <a:gd name="T3" fmla="*/ 38 h 41"/>
                <a:gd name="T4" fmla="*/ 50 w 51"/>
                <a:gd name="T5" fmla="*/ 24 h 41"/>
                <a:gd name="T6" fmla="*/ 42 w 51"/>
                <a:gd name="T7" fmla="*/ 8 h 41"/>
                <a:gd name="T8" fmla="*/ 24 w 51"/>
                <a:gd name="T9" fmla="*/ 2 h 41"/>
                <a:gd name="T10" fmla="*/ 7 w 51"/>
                <a:gd name="T11" fmla="*/ 10 h 41"/>
                <a:gd name="T12" fmla="*/ 1 w 51"/>
                <a:gd name="T13" fmla="*/ 24 h 41"/>
                <a:gd name="T14" fmla="*/ 14 w 51"/>
                <a:gd name="T15" fmla="*/ 37 h 41"/>
                <a:gd name="T16" fmla="*/ 44 w 51"/>
                <a:gd name="T17" fmla="*/ 26 h 41"/>
                <a:gd name="T18" fmla="*/ 42 w 51"/>
                <a:gd name="T19" fmla="*/ 4 h 41"/>
                <a:gd name="T20" fmla="*/ 22 w 51"/>
                <a:gd name="T21" fmla="*/ 1 h 41"/>
                <a:gd name="T22" fmla="*/ 7 w 51"/>
                <a:gd name="T23" fmla="*/ 13 h 41"/>
                <a:gd name="T24" fmla="*/ 15 w 51"/>
                <a:gd name="T25" fmla="*/ 30 h 41"/>
                <a:gd name="T26" fmla="*/ 31 w 51"/>
                <a:gd name="T27" fmla="*/ 35 h 41"/>
                <a:gd name="T28" fmla="*/ 45 w 51"/>
                <a:gd name="T29" fmla="*/ 30 h 41"/>
                <a:gd name="T30" fmla="*/ 41 w 51"/>
                <a:gd name="T31" fmla="*/ 9 h 41"/>
                <a:gd name="T32" fmla="*/ 15 w 51"/>
                <a:gd name="T33" fmla="*/ 9 h 41"/>
                <a:gd name="T34" fmla="*/ 15 w 51"/>
                <a:gd name="T35" fmla="*/ 10 h 41"/>
                <a:gd name="T36" fmla="*/ 40 w 51"/>
                <a:gd name="T37" fmla="*/ 11 h 41"/>
                <a:gd name="T38" fmla="*/ 43 w 51"/>
                <a:gd name="T39" fmla="*/ 30 h 41"/>
                <a:gd name="T40" fmla="*/ 26 w 51"/>
                <a:gd name="T41" fmla="*/ 33 h 41"/>
                <a:gd name="T42" fmla="*/ 12 w 51"/>
                <a:gd name="T43" fmla="*/ 26 h 41"/>
                <a:gd name="T44" fmla="*/ 7 w 51"/>
                <a:gd name="T45" fmla="*/ 17 h 41"/>
                <a:gd name="T46" fmla="*/ 11 w 51"/>
                <a:gd name="T47" fmla="*/ 10 h 41"/>
                <a:gd name="T48" fmla="*/ 30 w 51"/>
                <a:gd name="T49" fmla="*/ 2 h 41"/>
                <a:gd name="T50" fmla="*/ 44 w 51"/>
                <a:gd name="T51" fmla="*/ 12 h 41"/>
                <a:gd name="T52" fmla="*/ 43 w 51"/>
                <a:gd name="T53" fmla="*/ 26 h 41"/>
                <a:gd name="T54" fmla="*/ 28 w 51"/>
                <a:gd name="T55" fmla="*/ 36 h 41"/>
                <a:gd name="T56" fmla="*/ 11 w 51"/>
                <a:gd name="T57" fmla="*/ 33 h 41"/>
                <a:gd name="T58" fmla="*/ 3 w 51"/>
                <a:gd name="T59" fmla="*/ 17 h 41"/>
                <a:gd name="T60" fmla="*/ 18 w 51"/>
                <a:gd name="T61" fmla="*/ 6 h 41"/>
                <a:gd name="T62" fmla="*/ 37 w 51"/>
                <a:gd name="T63" fmla="*/ 6 h 41"/>
                <a:gd name="T64" fmla="*/ 49 w 51"/>
                <a:gd name="T65" fmla="*/ 20 h 41"/>
                <a:gd name="T66" fmla="*/ 37 w 51"/>
                <a:gd name="T67" fmla="*/ 36 h 41"/>
                <a:gd name="T68" fmla="*/ 5 w 51"/>
                <a:gd name="T69" fmla="*/ 18 h 41"/>
                <a:gd name="T70" fmla="*/ 4 w 51"/>
                <a:gd name="T71" fmla="*/ 1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1" h="41">
                  <a:moveTo>
                    <a:pt x="4" y="18"/>
                  </a:moveTo>
                  <a:cubicBezTo>
                    <a:pt x="9" y="30"/>
                    <a:pt x="23" y="41"/>
                    <a:pt x="37" y="38"/>
                  </a:cubicBezTo>
                  <a:cubicBezTo>
                    <a:pt x="43" y="36"/>
                    <a:pt x="49" y="30"/>
                    <a:pt x="50" y="24"/>
                  </a:cubicBezTo>
                  <a:cubicBezTo>
                    <a:pt x="51" y="17"/>
                    <a:pt x="47" y="11"/>
                    <a:pt x="42" y="8"/>
                  </a:cubicBezTo>
                  <a:cubicBezTo>
                    <a:pt x="37" y="3"/>
                    <a:pt x="31" y="2"/>
                    <a:pt x="24" y="2"/>
                  </a:cubicBezTo>
                  <a:cubicBezTo>
                    <a:pt x="18" y="3"/>
                    <a:pt x="12" y="6"/>
                    <a:pt x="7" y="10"/>
                  </a:cubicBezTo>
                  <a:cubicBezTo>
                    <a:pt x="3" y="13"/>
                    <a:pt x="0" y="19"/>
                    <a:pt x="1" y="24"/>
                  </a:cubicBezTo>
                  <a:cubicBezTo>
                    <a:pt x="3" y="30"/>
                    <a:pt x="9" y="34"/>
                    <a:pt x="14" y="37"/>
                  </a:cubicBezTo>
                  <a:cubicBezTo>
                    <a:pt x="25" y="41"/>
                    <a:pt x="39" y="38"/>
                    <a:pt x="44" y="26"/>
                  </a:cubicBezTo>
                  <a:cubicBezTo>
                    <a:pt x="47" y="20"/>
                    <a:pt x="48" y="9"/>
                    <a:pt x="42" y="4"/>
                  </a:cubicBezTo>
                  <a:cubicBezTo>
                    <a:pt x="36" y="0"/>
                    <a:pt x="28" y="0"/>
                    <a:pt x="22" y="1"/>
                  </a:cubicBezTo>
                  <a:cubicBezTo>
                    <a:pt x="16" y="3"/>
                    <a:pt x="9" y="7"/>
                    <a:pt x="7" y="13"/>
                  </a:cubicBezTo>
                  <a:cubicBezTo>
                    <a:pt x="4" y="20"/>
                    <a:pt x="9" y="26"/>
                    <a:pt x="15" y="30"/>
                  </a:cubicBezTo>
                  <a:cubicBezTo>
                    <a:pt x="19" y="33"/>
                    <a:pt x="25" y="34"/>
                    <a:pt x="31" y="35"/>
                  </a:cubicBezTo>
                  <a:cubicBezTo>
                    <a:pt x="36" y="35"/>
                    <a:pt x="42" y="34"/>
                    <a:pt x="45" y="30"/>
                  </a:cubicBezTo>
                  <a:cubicBezTo>
                    <a:pt x="51" y="23"/>
                    <a:pt x="47" y="14"/>
                    <a:pt x="41" y="9"/>
                  </a:cubicBezTo>
                  <a:cubicBezTo>
                    <a:pt x="34" y="3"/>
                    <a:pt x="23" y="5"/>
                    <a:pt x="15" y="9"/>
                  </a:cubicBezTo>
                  <a:cubicBezTo>
                    <a:pt x="14" y="9"/>
                    <a:pt x="14" y="11"/>
                    <a:pt x="15" y="10"/>
                  </a:cubicBezTo>
                  <a:cubicBezTo>
                    <a:pt x="23" y="7"/>
                    <a:pt x="33" y="5"/>
                    <a:pt x="40" y="11"/>
                  </a:cubicBezTo>
                  <a:cubicBezTo>
                    <a:pt x="46" y="16"/>
                    <a:pt x="49" y="25"/>
                    <a:pt x="43" y="30"/>
                  </a:cubicBezTo>
                  <a:cubicBezTo>
                    <a:pt x="39" y="34"/>
                    <a:pt x="32" y="34"/>
                    <a:pt x="26" y="33"/>
                  </a:cubicBezTo>
                  <a:cubicBezTo>
                    <a:pt x="21" y="32"/>
                    <a:pt x="16" y="30"/>
                    <a:pt x="12" y="26"/>
                  </a:cubicBezTo>
                  <a:cubicBezTo>
                    <a:pt x="10" y="24"/>
                    <a:pt x="7" y="21"/>
                    <a:pt x="7" y="17"/>
                  </a:cubicBezTo>
                  <a:cubicBezTo>
                    <a:pt x="7" y="14"/>
                    <a:pt x="9" y="12"/>
                    <a:pt x="11" y="10"/>
                  </a:cubicBezTo>
                  <a:cubicBezTo>
                    <a:pt x="16" y="5"/>
                    <a:pt x="23" y="2"/>
                    <a:pt x="30" y="2"/>
                  </a:cubicBezTo>
                  <a:cubicBezTo>
                    <a:pt x="36" y="2"/>
                    <a:pt x="43" y="5"/>
                    <a:pt x="44" y="12"/>
                  </a:cubicBezTo>
                  <a:cubicBezTo>
                    <a:pt x="45" y="16"/>
                    <a:pt x="45" y="22"/>
                    <a:pt x="43" y="26"/>
                  </a:cubicBezTo>
                  <a:cubicBezTo>
                    <a:pt x="40" y="32"/>
                    <a:pt x="34" y="35"/>
                    <a:pt x="28" y="36"/>
                  </a:cubicBezTo>
                  <a:cubicBezTo>
                    <a:pt x="23" y="37"/>
                    <a:pt x="16" y="36"/>
                    <a:pt x="11" y="33"/>
                  </a:cubicBezTo>
                  <a:cubicBezTo>
                    <a:pt x="6" y="30"/>
                    <a:pt x="1" y="24"/>
                    <a:pt x="3" y="17"/>
                  </a:cubicBezTo>
                  <a:cubicBezTo>
                    <a:pt x="6" y="11"/>
                    <a:pt x="12" y="8"/>
                    <a:pt x="18" y="6"/>
                  </a:cubicBezTo>
                  <a:cubicBezTo>
                    <a:pt x="24" y="4"/>
                    <a:pt x="31" y="3"/>
                    <a:pt x="37" y="6"/>
                  </a:cubicBezTo>
                  <a:cubicBezTo>
                    <a:pt x="43" y="9"/>
                    <a:pt x="48" y="14"/>
                    <a:pt x="49" y="20"/>
                  </a:cubicBezTo>
                  <a:cubicBezTo>
                    <a:pt x="50" y="27"/>
                    <a:pt x="44" y="34"/>
                    <a:pt x="37" y="36"/>
                  </a:cubicBezTo>
                  <a:cubicBezTo>
                    <a:pt x="25" y="40"/>
                    <a:pt x="10" y="29"/>
                    <a:pt x="5" y="18"/>
                  </a:cubicBezTo>
                  <a:cubicBezTo>
                    <a:pt x="5" y="16"/>
                    <a:pt x="3" y="17"/>
                    <a:pt x="4" y="1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5" name="Freeform 769"/>
            <p:cNvSpPr/>
            <p:nvPr/>
          </p:nvSpPr>
          <p:spPr bwMode="auto">
            <a:xfrm>
              <a:off x="4147" y="1693"/>
              <a:ext cx="61" cy="44"/>
            </a:xfrm>
            <a:custGeom>
              <a:avLst/>
              <a:gdLst>
                <a:gd name="T0" fmla="*/ 4 w 47"/>
                <a:gd name="T1" fmla="*/ 8 h 34"/>
                <a:gd name="T2" fmla="*/ 1 w 47"/>
                <a:gd name="T3" fmla="*/ 20 h 34"/>
                <a:gd name="T4" fmla="*/ 11 w 47"/>
                <a:gd name="T5" fmla="*/ 29 h 34"/>
                <a:gd name="T6" fmla="*/ 40 w 47"/>
                <a:gd name="T7" fmla="*/ 27 h 34"/>
                <a:gd name="T8" fmla="*/ 45 w 47"/>
                <a:gd name="T9" fmla="*/ 14 h 34"/>
                <a:gd name="T10" fmla="*/ 35 w 47"/>
                <a:gd name="T11" fmla="*/ 7 h 34"/>
                <a:gd name="T12" fmla="*/ 19 w 47"/>
                <a:gd name="T13" fmla="*/ 9 h 34"/>
                <a:gd name="T14" fmla="*/ 10 w 47"/>
                <a:gd name="T15" fmla="*/ 20 h 34"/>
                <a:gd name="T16" fmla="*/ 20 w 47"/>
                <a:gd name="T17" fmla="*/ 31 h 34"/>
                <a:gd name="T18" fmla="*/ 37 w 47"/>
                <a:gd name="T19" fmla="*/ 28 h 34"/>
                <a:gd name="T20" fmla="*/ 28 w 47"/>
                <a:gd name="T21" fmla="*/ 4 h 34"/>
                <a:gd name="T22" fmla="*/ 13 w 47"/>
                <a:gd name="T23" fmla="*/ 25 h 34"/>
                <a:gd name="T24" fmla="*/ 27 w 47"/>
                <a:gd name="T25" fmla="*/ 29 h 34"/>
                <a:gd name="T26" fmla="*/ 35 w 47"/>
                <a:gd name="T27" fmla="*/ 16 h 34"/>
                <a:gd name="T28" fmla="*/ 12 w 47"/>
                <a:gd name="T29" fmla="*/ 4 h 34"/>
                <a:gd name="T30" fmla="*/ 3 w 47"/>
                <a:gd name="T31" fmla="*/ 16 h 34"/>
                <a:gd name="T32" fmla="*/ 10 w 47"/>
                <a:gd name="T33" fmla="*/ 25 h 34"/>
                <a:gd name="T34" fmla="*/ 22 w 47"/>
                <a:gd name="T35" fmla="*/ 27 h 34"/>
                <a:gd name="T36" fmla="*/ 29 w 47"/>
                <a:gd name="T37" fmla="*/ 17 h 34"/>
                <a:gd name="T38" fmla="*/ 24 w 47"/>
                <a:gd name="T39" fmla="*/ 5 h 34"/>
                <a:gd name="T40" fmla="*/ 12 w 47"/>
                <a:gd name="T41" fmla="*/ 5 h 34"/>
                <a:gd name="T42" fmla="*/ 1 w 47"/>
                <a:gd name="T43" fmla="*/ 19 h 34"/>
                <a:gd name="T44" fmla="*/ 3 w 47"/>
                <a:gd name="T45" fmla="*/ 19 h 34"/>
                <a:gd name="T46" fmla="*/ 11 w 47"/>
                <a:gd name="T47" fmla="*/ 7 h 34"/>
                <a:gd name="T48" fmla="*/ 24 w 47"/>
                <a:gd name="T49" fmla="*/ 7 h 34"/>
                <a:gd name="T50" fmla="*/ 27 w 47"/>
                <a:gd name="T51" fmla="*/ 20 h 34"/>
                <a:gd name="T52" fmla="*/ 17 w 47"/>
                <a:gd name="T53" fmla="*/ 26 h 34"/>
                <a:gd name="T54" fmla="*/ 6 w 47"/>
                <a:gd name="T55" fmla="*/ 20 h 34"/>
                <a:gd name="T56" fmla="*/ 10 w 47"/>
                <a:gd name="T57" fmla="*/ 6 h 34"/>
                <a:gd name="T58" fmla="*/ 33 w 47"/>
                <a:gd name="T59" fmla="*/ 19 h 34"/>
                <a:gd name="T60" fmla="*/ 20 w 47"/>
                <a:gd name="T61" fmla="*/ 28 h 34"/>
                <a:gd name="T62" fmla="*/ 12 w 47"/>
                <a:gd name="T63" fmla="*/ 16 h 34"/>
                <a:gd name="T64" fmla="*/ 27 w 47"/>
                <a:gd name="T65" fmla="*/ 6 h 34"/>
                <a:gd name="T66" fmla="*/ 39 w 47"/>
                <a:gd name="T67" fmla="*/ 16 h 34"/>
                <a:gd name="T68" fmla="*/ 32 w 47"/>
                <a:gd name="T69" fmla="*/ 30 h 34"/>
                <a:gd name="T70" fmla="*/ 15 w 47"/>
                <a:gd name="T71" fmla="*/ 26 h 34"/>
                <a:gd name="T72" fmla="*/ 12 w 47"/>
                <a:gd name="T73" fmla="*/ 19 h 34"/>
                <a:gd name="T74" fmla="*/ 17 w 47"/>
                <a:gd name="T75" fmla="*/ 11 h 34"/>
                <a:gd name="T76" fmla="*/ 32 w 47"/>
                <a:gd name="T77" fmla="*/ 9 h 34"/>
                <a:gd name="T78" fmla="*/ 43 w 47"/>
                <a:gd name="T79" fmla="*/ 15 h 34"/>
                <a:gd name="T80" fmla="*/ 36 w 47"/>
                <a:gd name="T81" fmla="*/ 27 h 34"/>
                <a:gd name="T82" fmla="*/ 7 w 47"/>
                <a:gd name="T83" fmla="*/ 25 h 34"/>
                <a:gd name="T84" fmla="*/ 2 w 47"/>
                <a:gd name="T85" fmla="*/ 18 h 34"/>
                <a:gd name="T86" fmla="*/ 6 w 47"/>
                <a:gd name="T87" fmla="*/ 9 h 34"/>
                <a:gd name="T88" fmla="*/ 4 w 47"/>
                <a:gd name="T89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7" h="34">
                  <a:moveTo>
                    <a:pt x="4" y="8"/>
                  </a:moveTo>
                  <a:cubicBezTo>
                    <a:pt x="1" y="11"/>
                    <a:pt x="0" y="16"/>
                    <a:pt x="1" y="20"/>
                  </a:cubicBezTo>
                  <a:cubicBezTo>
                    <a:pt x="3" y="25"/>
                    <a:pt x="7" y="27"/>
                    <a:pt x="11" y="29"/>
                  </a:cubicBezTo>
                  <a:cubicBezTo>
                    <a:pt x="20" y="33"/>
                    <a:pt x="32" y="33"/>
                    <a:pt x="40" y="27"/>
                  </a:cubicBezTo>
                  <a:cubicBezTo>
                    <a:pt x="43" y="24"/>
                    <a:pt x="47" y="19"/>
                    <a:pt x="45" y="14"/>
                  </a:cubicBezTo>
                  <a:cubicBezTo>
                    <a:pt x="43" y="10"/>
                    <a:pt x="39" y="8"/>
                    <a:pt x="35" y="7"/>
                  </a:cubicBezTo>
                  <a:cubicBezTo>
                    <a:pt x="30" y="6"/>
                    <a:pt x="24" y="7"/>
                    <a:pt x="19" y="9"/>
                  </a:cubicBezTo>
                  <a:cubicBezTo>
                    <a:pt x="15" y="10"/>
                    <a:pt x="10" y="15"/>
                    <a:pt x="10" y="20"/>
                  </a:cubicBezTo>
                  <a:cubicBezTo>
                    <a:pt x="11" y="26"/>
                    <a:pt x="16" y="30"/>
                    <a:pt x="20" y="31"/>
                  </a:cubicBezTo>
                  <a:cubicBezTo>
                    <a:pt x="26" y="34"/>
                    <a:pt x="32" y="32"/>
                    <a:pt x="37" y="28"/>
                  </a:cubicBezTo>
                  <a:cubicBezTo>
                    <a:pt x="46" y="20"/>
                    <a:pt x="38" y="7"/>
                    <a:pt x="28" y="4"/>
                  </a:cubicBezTo>
                  <a:cubicBezTo>
                    <a:pt x="17" y="2"/>
                    <a:pt x="4" y="15"/>
                    <a:pt x="13" y="25"/>
                  </a:cubicBezTo>
                  <a:cubicBezTo>
                    <a:pt x="16" y="29"/>
                    <a:pt x="22" y="31"/>
                    <a:pt x="27" y="29"/>
                  </a:cubicBezTo>
                  <a:cubicBezTo>
                    <a:pt x="32" y="27"/>
                    <a:pt x="36" y="22"/>
                    <a:pt x="35" y="16"/>
                  </a:cubicBezTo>
                  <a:cubicBezTo>
                    <a:pt x="34" y="6"/>
                    <a:pt x="21" y="0"/>
                    <a:pt x="12" y="4"/>
                  </a:cubicBezTo>
                  <a:cubicBezTo>
                    <a:pt x="7" y="6"/>
                    <a:pt x="3" y="11"/>
                    <a:pt x="3" y="16"/>
                  </a:cubicBezTo>
                  <a:cubicBezTo>
                    <a:pt x="3" y="20"/>
                    <a:pt x="6" y="23"/>
                    <a:pt x="10" y="25"/>
                  </a:cubicBezTo>
                  <a:cubicBezTo>
                    <a:pt x="13" y="28"/>
                    <a:pt x="18" y="28"/>
                    <a:pt x="22" y="27"/>
                  </a:cubicBezTo>
                  <a:cubicBezTo>
                    <a:pt x="27" y="26"/>
                    <a:pt x="29" y="22"/>
                    <a:pt x="29" y="17"/>
                  </a:cubicBezTo>
                  <a:cubicBezTo>
                    <a:pt x="30" y="12"/>
                    <a:pt x="28" y="8"/>
                    <a:pt x="24" y="5"/>
                  </a:cubicBezTo>
                  <a:cubicBezTo>
                    <a:pt x="20" y="3"/>
                    <a:pt x="16" y="3"/>
                    <a:pt x="12" y="5"/>
                  </a:cubicBezTo>
                  <a:cubicBezTo>
                    <a:pt x="6" y="7"/>
                    <a:pt x="2" y="12"/>
                    <a:pt x="1" y="19"/>
                  </a:cubicBezTo>
                  <a:cubicBezTo>
                    <a:pt x="1" y="20"/>
                    <a:pt x="3" y="20"/>
                    <a:pt x="3" y="19"/>
                  </a:cubicBezTo>
                  <a:cubicBezTo>
                    <a:pt x="3" y="14"/>
                    <a:pt x="6" y="9"/>
                    <a:pt x="11" y="7"/>
                  </a:cubicBezTo>
                  <a:cubicBezTo>
                    <a:pt x="15" y="5"/>
                    <a:pt x="20" y="5"/>
                    <a:pt x="24" y="7"/>
                  </a:cubicBezTo>
                  <a:cubicBezTo>
                    <a:pt x="28" y="10"/>
                    <a:pt x="28" y="16"/>
                    <a:pt x="27" y="20"/>
                  </a:cubicBezTo>
                  <a:cubicBezTo>
                    <a:pt x="26" y="25"/>
                    <a:pt x="21" y="26"/>
                    <a:pt x="17" y="26"/>
                  </a:cubicBezTo>
                  <a:cubicBezTo>
                    <a:pt x="13" y="26"/>
                    <a:pt x="8" y="23"/>
                    <a:pt x="6" y="20"/>
                  </a:cubicBezTo>
                  <a:cubicBezTo>
                    <a:pt x="3" y="15"/>
                    <a:pt x="6" y="10"/>
                    <a:pt x="10" y="6"/>
                  </a:cubicBezTo>
                  <a:cubicBezTo>
                    <a:pt x="19" y="0"/>
                    <a:pt x="34" y="8"/>
                    <a:pt x="33" y="19"/>
                  </a:cubicBezTo>
                  <a:cubicBezTo>
                    <a:pt x="33" y="25"/>
                    <a:pt x="26" y="29"/>
                    <a:pt x="20" y="28"/>
                  </a:cubicBezTo>
                  <a:cubicBezTo>
                    <a:pt x="15" y="27"/>
                    <a:pt x="10" y="22"/>
                    <a:pt x="12" y="16"/>
                  </a:cubicBezTo>
                  <a:cubicBezTo>
                    <a:pt x="13" y="10"/>
                    <a:pt x="20" y="5"/>
                    <a:pt x="27" y="6"/>
                  </a:cubicBezTo>
                  <a:cubicBezTo>
                    <a:pt x="32" y="6"/>
                    <a:pt x="37" y="11"/>
                    <a:pt x="39" y="16"/>
                  </a:cubicBezTo>
                  <a:cubicBezTo>
                    <a:pt x="40" y="22"/>
                    <a:pt x="37" y="27"/>
                    <a:pt x="32" y="30"/>
                  </a:cubicBezTo>
                  <a:cubicBezTo>
                    <a:pt x="26" y="32"/>
                    <a:pt x="19" y="30"/>
                    <a:pt x="15" y="26"/>
                  </a:cubicBezTo>
                  <a:cubicBezTo>
                    <a:pt x="13" y="24"/>
                    <a:pt x="12" y="22"/>
                    <a:pt x="12" y="19"/>
                  </a:cubicBezTo>
                  <a:cubicBezTo>
                    <a:pt x="12" y="16"/>
                    <a:pt x="15" y="13"/>
                    <a:pt x="17" y="11"/>
                  </a:cubicBezTo>
                  <a:cubicBezTo>
                    <a:pt x="22" y="9"/>
                    <a:pt x="27" y="8"/>
                    <a:pt x="32" y="9"/>
                  </a:cubicBezTo>
                  <a:cubicBezTo>
                    <a:pt x="37" y="9"/>
                    <a:pt x="42" y="10"/>
                    <a:pt x="43" y="15"/>
                  </a:cubicBezTo>
                  <a:cubicBezTo>
                    <a:pt x="45" y="20"/>
                    <a:pt x="40" y="25"/>
                    <a:pt x="36" y="27"/>
                  </a:cubicBezTo>
                  <a:cubicBezTo>
                    <a:pt x="28" y="32"/>
                    <a:pt x="15" y="31"/>
                    <a:pt x="7" y="25"/>
                  </a:cubicBezTo>
                  <a:cubicBezTo>
                    <a:pt x="5" y="23"/>
                    <a:pt x="3" y="21"/>
                    <a:pt x="2" y="18"/>
                  </a:cubicBezTo>
                  <a:cubicBezTo>
                    <a:pt x="2" y="15"/>
                    <a:pt x="4" y="11"/>
                    <a:pt x="6" y="9"/>
                  </a:cubicBezTo>
                  <a:cubicBezTo>
                    <a:pt x="6" y="8"/>
                    <a:pt x="5" y="7"/>
                    <a:pt x="4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6" name="Freeform 770"/>
            <p:cNvSpPr/>
            <p:nvPr/>
          </p:nvSpPr>
          <p:spPr bwMode="auto">
            <a:xfrm>
              <a:off x="4109" y="1746"/>
              <a:ext cx="29" cy="30"/>
            </a:xfrm>
            <a:custGeom>
              <a:avLst/>
              <a:gdLst>
                <a:gd name="T0" fmla="*/ 4 w 23"/>
                <a:gd name="T1" fmla="*/ 11 h 23"/>
                <a:gd name="T2" fmla="*/ 18 w 23"/>
                <a:gd name="T3" fmla="*/ 19 h 23"/>
                <a:gd name="T4" fmla="*/ 17 w 23"/>
                <a:gd name="T5" fmla="*/ 5 h 23"/>
                <a:gd name="T6" fmla="*/ 4 w 23"/>
                <a:gd name="T7" fmla="*/ 11 h 23"/>
                <a:gd name="T8" fmla="*/ 5 w 23"/>
                <a:gd name="T9" fmla="*/ 19 h 23"/>
                <a:gd name="T10" fmla="*/ 12 w 23"/>
                <a:gd name="T11" fmla="*/ 21 h 23"/>
                <a:gd name="T12" fmla="*/ 20 w 23"/>
                <a:gd name="T13" fmla="*/ 10 h 23"/>
                <a:gd name="T14" fmla="*/ 12 w 23"/>
                <a:gd name="T15" fmla="*/ 4 h 23"/>
                <a:gd name="T16" fmla="*/ 3 w 23"/>
                <a:gd name="T17" fmla="*/ 7 h 23"/>
                <a:gd name="T18" fmla="*/ 5 w 23"/>
                <a:gd name="T19" fmla="*/ 18 h 23"/>
                <a:gd name="T20" fmla="*/ 20 w 23"/>
                <a:gd name="T21" fmla="*/ 15 h 23"/>
                <a:gd name="T22" fmla="*/ 21 w 23"/>
                <a:gd name="T23" fmla="*/ 8 h 23"/>
                <a:gd name="T24" fmla="*/ 11 w 23"/>
                <a:gd name="T25" fmla="*/ 5 h 23"/>
                <a:gd name="T26" fmla="*/ 11 w 23"/>
                <a:gd name="T27" fmla="*/ 6 h 23"/>
                <a:gd name="T28" fmla="*/ 20 w 23"/>
                <a:gd name="T29" fmla="*/ 12 h 23"/>
                <a:gd name="T30" fmla="*/ 12 w 23"/>
                <a:gd name="T31" fmla="*/ 19 h 23"/>
                <a:gd name="T32" fmla="*/ 3 w 23"/>
                <a:gd name="T33" fmla="*/ 11 h 23"/>
                <a:gd name="T34" fmla="*/ 10 w 23"/>
                <a:gd name="T35" fmla="*/ 5 h 23"/>
                <a:gd name="T36" fmla="*/ 18 w 23"/>
                <a:gd name="T37" fmla="*/ 10 h 23"/>
                <a:gd name="T38" fmla="*/ 8 w 23"/>
                <a:gd name="T39" fmla="*/ 19 h 23"/>
                <a:gd name="T40" fmla="*/ 6 w 23"/>
                <a:gd name="T41" fmla="*/ 10 h 23"/>
                <a:gd name="T42" fmla="*/ 13 w 23"/>
                <a:gd name="T43" fmla="*/ 5 h 23"/>
                <a:gd name="T44" fmla="*/ 14 w 23"/>
                <a:gd name="T45" fmla="*/ 19 h 23"/>
                <a:gd name="T46" fmla="*/ 5 w 23"/>
                <a:gd name="T47" fmla="*/ 11 h 23"/>
                <a:gd name="T48" fmla="*/ 4 w 23"/>
                <a:gd name="T49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" h="23">
                  <a:moveTo>
                    <a:pt x="4" y="11"/>
                  </a:moveTo>
                  <a:cubicBezTo>
                    <a:pt x="5" y="17"/>
                    <a:pt x="12" y="23"/>
                    <a:pt x="18" y="19"/>
                  </a:cubicBezTo>
                  <a:cubicBezTo>
                    <a:pt x="23" y="16"/>
                    <a:pt x="21" y="8"/>
                    <a:pt x="17" y="5"/>
                  </a:cubicBezTo>
                  <a:cubicBezTo>
                    <a:pt x="11" y="0"/>
                    <a:pt x="6" y="6"/>
                    <a:pt x="4" y="11"/>
                  </a:cubicBezTo>
                  <a:cubicBezTo>
                    <a:pt x="3" y="14"/>
                    <a:pt x="3" y="17"/>
                    <a:pt x="5" y="19"/>
                  </a:cubicBezTo>
                  <a:cubicBezTo>
                    <a:pt x="7" y="21"/>
                    <a:pt x="9" y="22"/>
                    <a:pt x="12" y="21"/>
                  </a:cubicBezTo>
                  <a:cubicBezTo>
                    <a:pt x="17" y="20"/>
                    <a:pt x="20" y="15"/>
                    <a:pt x="20" y="10"/>
                  </a:cubicBezTo>
                  <a:cubicBezTo>
                    <a:pt x="19" y="7"/>
                    <a:pt x="15" y="4"/>
                    <a:pt x="12" y="4"/>
                  </a:cubicBezTo>
                  <a:cubicBezTo>
                    <a:pt x="9" y="3"/>
                    <a:pt x="5" y="4"/>
                    <a:pt x="3" y="7"/>
                  </a:cubicBezTo>
                  <a:cubicBezTo>
                    <a:pt x="0" y="10"/>
                    <a:pt x="2" y="15"/>
                    <a:pt x="5" y="18"/>
                  </a:cubicBezTo>
                  <a:cubicBezTo>
                    <a:pt x="9" y="23"/>
                    <a:pt x="16" y="20"/>
                    <a:pt x="20" y="15"/>
                  </a:cubicBezTo>
                  <a:cubicBezTo>
                    <a:pt x="21" y="13"/>
                    <a:pt x="22" y="11"/>
                    <a:pt x="21" y="8"/>
                  </a:cubicBezTo>
                  <a:cubicBezTo>
                    <a:pt x="19" y="5"/>
                    <a:pt x="14" y="5"/>
                    <a:pt x="11" y="5"/>
                  </a:cubicBezTo>
                  <a:cubicBezTo>
                    <a:pt x="10" y="5"/>
                    <a:pt x="10" y="6"/>
                    <a:pt x="11" y="6"/>
                  </a:cubicBezTo>
                  <a:cubicBezTo>
                    <a:pt x="14" y="6"/>
                    <a:pt x="21" y="7"/>
                    <a:pt x="20" y="12"/>
                  </a:cubicBezTo>
                  <a:cubicBezTo>
                    <a:pt x="19" y="15"/>
                    <a:pt x="15" y="18"/>
                    <a:pt x="12" y="19"/>
                  </a:cubicBezTo>
                  <a:cubicBezTo>
                    <a:pt x="7" y="20"/>
                    <a:pt x="4" y="16"/>
                    <a:pt x="3" y="11"/>
                  </a:cubicBezTo>
                  <a:cubicBezTo>
                    <a:pt x="3" y="8"/>
                    <a:pt x="6" y="5"/>
                    <a:pt x="10" y="5"/>
                  </a:cubicBezTo>
                  <a:cubicBezTo>
                    <a:pt x="13" y="5"/>
                    <a:pt x="17" y="7"/>
                    <a:pt x="18" y="10"/>
                  </a:cubicBezTo>
                  <a:cubicBezTo>
                    <a:pt x="19" y="16"/>
                    <a:pt x="13" y="22"/>
                    <a:pt x="8" y="19"/>
                  </a:cubicBezTo>
                  <a:cubicBezTo>
                    <a:pt x="4" y="17"/>
                    <a:pt x="5" y="13"/>
                    <a:pt x="6" y="10"/>
                  </a:cubicBezTo>
                  <a:cubicBezTo>
                    <a:pt x="7" y="8"/>
                    <a:pt x="10" y="4"/>
                    <a:pt x="13" y="5"/>
                  </a:cubicBezTo>
                  <a:cubicBezTo>
                    <a:pt x="19" y="6"/>
                    <a:pt x="23" y="19"/>
                    <a:pt x="14" y="19"/>
                  </a:cubicBezTo>
                  <a:cubicBezTo>
                    <a:pt x="10" y="19"/>
                    <a:pt x="6" y="15"/>
                    <a:pt x="5" y="11"/>
                  </a:cubicBezTo>
                  <a:cubicBezTo>
                    <a:pt x="5" y="10"/>
                    <a:pt x="3" y="10"/>
                    <a:pt x="4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7" name="Freeform 771"/>
            <p:cNvSpPr/>
            <p:nvPr/>
          </p:nvSpPr>
          <p:spPr bwMode="auto">
            <a:xfrm>
              <a:off x="2694" y="2472"/>
              <a:ext cx="420" cy="496"/>
            </a:xfrm>
            <a:custGeom>
              <a:avLst/>
              <a:gdLst>
                <a:gd name="T0" fmla="*/ 234 w 325"/>
                <a:gd name="T1" fmla="*/ 284 h 384"/>
                <a:gd name="T2" fmla="*/ 313 w 325"/>
                <a:gd name="T3" fmla="*/ 184 h 384"/>
                <a:gd name="T4" fmla="*/ 183 w 325"/>
                <a:gd name="T5" fmla="*/ 4 h 384"/>
                <a:gd name="T6" fmla="*/ 26 w 325"/>
                <a:gd name="T7" fmla="*/ 155 h 384"/>
                <a:gd name="T8" fmla="*/ 97 w 325"/>
                <a:gd name="T9" fmla="*/ 283 h 384"/>
                <a:gd name="T10" fmla="*/ 122 w 325"/>
                <a:gd name="T11" fmla="*/ 368 h 384"/>
                <a:gd name="T12" fmla="*/ 91 w 325"/>
                <a:gd name="T13" fmla="*/ 257 h 384"/>
                <a:gd name="T14" fmla="*/ 28 w 325"/>
                <a:gd name="T15" fmla="*/ 195 h 384"/>
                <a:gd name="T16" fmla="*/ 55 w 325"/>
                <a:gd name="T17" fmla="*/ 54 h 384"/>
                <a:gd name="T18" fmla="*/ 317 w 325"/>
                <a:gd name="T19" fmla="*/ 116 h 384"/>
                <a:gd name="T20" fmla="*/ 253 w 325"/>
                <a:gd name="T21" fmla="*/ 274 h 384"/>
                <a:gd name="T22" fmla="*/ 232 w 325"/>
                <a:gd name="T23" fmla="*/ 371 h 384"/>
                <a:gd name="T24" fmla="*/ 228 w 325"/>
                <a:gd name="T25" fmla="*/ 341 h 384"/>
                <a:gd name="T26" fmla="*/ 297 w 325"/>
                <a:gd name="T27" fmla="*/ 191 h 384"/>
                <a:gd name="T28" fmla="*/ 269 w 325"/>
                <a:gd name="T29" fmla="*/ 32 h 384"/>
                <a:gd name="T30" fmla="*/ 94 w 325"/>
                <a:gd name="T31" fmla="*/ 19 h 384"/>
                <a:gd name="T32" fmla="*/ 19 w 325"/>
                <a:gd name="T33" fmla="*/ 163 h 384"/>
                <a:gd name="T34" fmla="*/ 125 w 325"/>
                <a:gd name="T35" fmla="*/ 319 h 384"/>
                <a:gd name="T36" fmla="*/ 129 w 325"/>
                <a:gd name="T37" fmla="*/ 351 h 384"/>
                <a:gd name="T38" fmla="*/ 102 w 325"/>
                <a:gd name="T39" fmla="*/ 265 h 384"/>
                <a:gd name="T40" fmla="*/ 6 w 325"/>
                <a:gd name="T41" fmla="*/ 159 h 384"/>
                <a:gd name="T42" fmla="*/ 76 w 325"/>
                <a:gd name="T43" fmla="*/ 29 h 384"/>
                <a:gd name="T44" fmla="*/ 309 w 325"/>
                <a:gd name="T45" fmla="*/ 112 h 384"/>
                <a:gd name="T46" fmla="*/ 245 w 325"/>
                <a:gd name="T47" fmla="*/ 275 h 384"/>
                <a:gd name="T48" fmla="*/ 228 w 325"/>
                <a:gd name="T49" fmla="*/ 336 h 384"/>
                <a:gd name="T50" fmla="*/ 230 w 325"/>
                <a:gd name="T51" fmla="*/ 330 h 384"/>
                <a:gd name="T52" fmla="*/ 301 w 325"/>
                <a:gd name="T53" fmla="*/ 194 h 384"/>
                <a:gd name="T54" fmla="*/ 263 w 325"/>
                <a:gd name="T55" fmla="*/ 42 h 384"/>
                <a:gd name="T56" fmla="*/ 16 w 325"/>
                <a:gd name="T57" fmla="*/ 91 h 384"/>
                <a:gd name="T58" fmla="*/ 112 w 325"/>
                <a:gd name="T59" fmla="*/ 279 h 384"/>
                <a:gd name="T60" fmla="*/ 133 w 325"/>
                <a:gd name="T61" fmla="*/ 384 h 384"/>
                <a:gd name="T62" fmla="*/ 96 w 325"/>
                <a:gd name="T63" fmla="*/ 266 h 384"/>
                <a:gd name="T64" fmla="*/ 12 w 325"/>
                <a:gd name="T65" fmla="*/ 133 h 384"/>
                <a:gd name="T66" fmla="*/ 100 w 325"/>
                <a:gd name="T67" fmla="*/ 18 h 384"/>
                <a:gd name="T68" fmla="*/ 276 w 325"/>
                <a:gd name="T69" fmla="*/ 39 h 384"/>
                <a:gd name="T70" fmla="*/ 286 w 325"/>
                <a:gd name="T71" fmla="*/ 207 h 384"/>
                <a:gd name="T72" fmla="*/ 227 w 325"/>
                <a:gd name="T73" fmla="*/ 348 h 384"/>
                <a:gd name="T74" fmla="*/ 237 w 325"/>
                <a:gd name="T75" fmla="*/ 301 h 384"/>
                <a:gd name="T76" fmla="*/ 324 w 325"/>
                <a:gd name="T77" fmla="*/ 150 h 384"/>
                <a:gd name="T78" fmla="*/ 233 w 325"/>
                <a:gd name="T79" fmla="*/ 26 h 384"/>
                <a:gd name="T80" fmla="*/ 19 w 325"/>
                <a:gd name="T81" fmla="*/ 112 h 384"/>
                <a:gd name="T82" fmla="*/ 95 w 325"/>
                <a:gd name="T83" fmla="*/ 264 h 384"/>
                <a:gd name="T84" fmla="*/ 121 w 325"/>
                <a:gd name="T85" fmla="*/ 367 h 384"/>
                <a:gd name="T86" fmla="*/ 108 w 325"/>
                <a:gd name="T87" fmla="*/ 301 h 384"/>
                <a:gd name="T88" fmla="*/ 25 w 325"/>
                <a:gd name="T89" fmla="*/ 142 h 384"/>
                <a:gd name="T90" fmla="*/ 200 w 325"/>
                <a:gd name="T91" fmla="*/ 8 h 384"/>
                <a:gd name="T92" fmla="*/ 322 w 325"/>
                <a:gd name="T93" fmla="*/ 126 h 384"/>
                <a:gd name="T94" fmla="*/ 249 w 325"/>
                <a:gd name="T95" fmla="*/ 258 h 384"/>
                <a:gd name="T96" fmla="*/ 234 w 325"/>
                <a:gd name="T97" fmla="*/ 349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5" h="384">
                  <a:moveTo>
                    <a:pt x="236" y="349"/>
                  </a:moveTo>
                  <a:cubicBezTo>
                    <a:pt x="235" y="338"/>
                    <a:pt x="231" y="327"/>
                    <a:pt x="230" y="315"/>
                  </a:cubicBezTo>
                  <a:cubicBezTo>
                    <a:pt x="229" y="304"/>
                    <a:pt x="230" y="294"/>
                    <a:pt x="234" y="284"/>
                  </a:cubicBezTo>
                  <a:cubicBezTo>
                    <a:pt x="242" y="263"/>
                    <a:pt x="259" y="249"/>
                    <a:pt x="275" y="234"/>
                  </a:cubicBezTo>
                  <a:cubicBezTo>
                    <a:pt x="283" y="227"/>
                    <a:pt x="291" y="219"/>
                    <a:pt x="297" y="211"/>
                  </a:cubicBezTo>
                  <a:cubicBezTo>
                    <a:pt x="303" y="202"/>
                    <a:pt x="309" y="193"/>
                    <a:pt x="313" y="184"/>
                  </a:cubicBezTo>
                  <a:cubicBezTo>
                    <a:pt x="321" y="166"/>
                    <a:pt x="325" y="147"/>
                    <a:pt x="323" y="127"/>
                  </a:cubicBezTo>
                  <a:cubicBezTo>
                    <a:pt x="320" y="94"/>
                    <a:pt x="299" y="64"/>
                    <a:pt x="274" y="43"/>
                  </a:cubicBezTo>
                  <a:cubicBezTo>
                    <a:pt x="248" y="23"/>
                    <a:pt x="217" y="7"/>
                    <a:pt x="183" y="4"/>
                  </a:cubicBezTo>
                  <a:cubicBezTo>
                    <a:pt x="150" y="0"/>
                    <a:pt x="116" y="9"/>
                    <a:pt x="88" y="26"/>
                  </a:cubicBezTo>
                  <a:cubicBezTo>
                    <a:pt x="60" y="43"/>
                    <a:pt x="37" y="70"/>
                    <a:pt x="28" y="102"/>
                  </a:cubicBezTo>
                  <a:cubicBezTo>
                    <a:pt x="23" y="119"/>
                    <a:pt x="22" y="138"/>
                    <a:pt x="26" y="155"/>
                  </a:cubicBezTo>
                  <a:cubicBezTo>
                    <a:pt x="29" y="174"/>
                    <a:pt x="38" y="190"/>
                    <a:pt x="48" y="206"/>
                  </a:cubicBezTo>
                  <a:cubicBezTo>
                    <a:pt x="59" y="223"/>
                    <a:pt x="70" y="238"/>
                    <a:pt x="80" y="254"/>
                  </a:cubicBezTo>
                  <a:cubicBezTo>
                    <a:pt x="86" y="264"/>
                    <a:pt x="92" y="273"/>
                    <a:pt x="97" y="283"/>
                  </a:cubicBezTo>
                  <a:cubicBezTo>
                    <a:pt x="103" y="293"/>
                    <a:pt x="108" y="303"/>
                    <a:pt x="112" y="315"/>
                  </a:cubicBezTo>
                  <a:cubicBezTo>
                    <a:pt x="118" y="331"/>
                    <a:pt x="120" y="349"/>
                    <a:pt x="121" y="368"/>
                  </a:cubicBezTo>
                  <a:cubicBezTo>
                    <a:pt x="121" y="368"/>
                    <a:pt x="122" y="369"/>
                    <a:pt x="122" y="368"/>
                  </a:cubicBezTo>
                  <a:cubicBezTo>
                    <a:pt x="124" y="357"/>
                    <a:pt x="124" y="347"/>
                    <a:pt x="123" y="337"/>
                  </a:cubicBezTo>
                  <a:cubicBezTo>
                    <a:pt x="122" y="327"/>
                    <a:pt x="121" y="316"/>
                    <a:pt x="119" y="306"/>
                  </a:cubicBezTo>
                  <a:cubicBezTo>
                    <a:pt x="115" y="288"/>
                    <a:pt x="105" y="271"/>
                    <a:pt x="91" y="257"/>
                  </a:cubicBezTo>
                  <a:cubicBezTo>
                    <a:pt x="84" y="250"/>
                    <a:pt x="76" y="244"/>
                    <a:pt x="69" y="237"/>
                  </a:cubicBezTo>
                  <a:cubicBezTo>
                    <a:pt x="61" y="231"/>
                    <a:pt x="54" y="225"/>
                    <a:pt x="47" y="218"/>
                  </a:cubicBezTo>
                  <a:cubicBezTo>
                    <a:pt x="39" y="211"/>
                    <a:pt x="33" y="203"/>
                    <a:pt x="28" y="195"/>
                  </a:cubicBezTo>
                  <a:cubicBezTo>
                    <a:pt x="22" y="185"/>
                    <a:pt x="19" y="175"/>
                    <a:pt x="17" y="164"/>
                  </a:cubicBezTo>
                  <a:cubicBezTo>
                    <a:pt x="13" y="142"/>
                    <a:pt x="17" y="119"/>
                    <a:pt x="26" y="99"/>
                  </a:cubicBezTo>
                  <a:cubicBezTo>
                    <a:pt x="32" y="82"/>
                    <a:pt x="43" y="67"/>
                    <a:pt x="55" y="54"/>
                  </a:cubicBezTo>
                  <a:cubicBezTo>
                    <a:pt x="80" y="30"/>
                    <a:pt x="113" y="16"/>
                    <a:pt x="147" y="13"/>
                  </a:cubicBezTo>
                  <a:cubicBezTo>
                    <a:pt x="183" y="9"/>
                    <a:pt x="218" y="19"/>
                    <a:pt x="249" y="36"/>
                  </a:cubicBezTo>
                  <a:cubicBezTo>
                    <a:pt x="280" y="54"/>
                    <a:pt x="306" y="82"/>
                    <a:pt x="317" y="116"/>
                  </a:cubicBezTo>
                  <a:cubicBezTo>
                    <a:pt x="323" y="135"/>
                    <a:pt x="325" y="156"/>
                    <a:pt x="320" y="175"/>
                  </a:cubicBezTo>
                  <a:cubicBezTo>
                    <a:pt x="314" y="195"/>
                    <a:pt x="304" y="212"/>
                    <a:pt x="292" y="228"/>
                  </a:cubicBezTo>
                  <a:cubicBezTo>
                    <a:pt x="280" y="244"/>
                    <a:pt x="266" y="259"/>
                    <a:pt x="253" y="274"/>
                  </a:cubicBezTo>
                  <a:cubicBezTo>
                    <a:pt x="247" y="282"/>
                    <a:pt x="241" y="289"/>
                    <a:pt x="237" y="299"/>
                  </a:cubicBezTo>
                  <a:cubicBezTo>
                    <a:pt x="232" y="308"/>
                    <a:pt x="231" y="319"/>
                    <a:pt x="230" y="330"/>
                  </a:cubicBezTo>
                  <a:cubicBezTo>
                    <a:pt x="230" y="344"/>
                    <a:pt x="232" y="357"/>
                    <a:pt x="232" y="371"/>
                  </a:cubicBezTo>
                  <a:cubicBezTo>
                    <a:pt x="232" y="371"/>
                    <a:pt x="232" y="371"/>
                    <a:pt x="233" y="371"/>
                  </a:cubicBezTo>
                  <a:cubicBezTo>
                    <a:pt x="231" y="366"/>
                    <a:pt x="230" y="361"/>
                    <a:pt x="229" y="356"/>
                  </a:cubicBezTo>
                  <a:cubicBezTo>
                    <a:pt x="229" y="351"/>
                    <a:pt x="229" y="346"/>
                    <a:pt x="228" y="341"/>
                  </a:cubicBezTo>
                  <a:cubicBezTo>
                    <a:pt x="228" y="329"/>
                    <a:pt x="229" y="317"/>
                    <a:pt x="232" y="305"/>
                  </a:cubicBezTo>
                  <a:cubicBezTo>
                    <a:pt x="236" y="283"/>
                    <a:pt x="248" y="264"/>
                    <a:pt x="260" y="246"/>
                  </a:cubicBezTo>
                  <a:cubicBezTo>
                    <a:pt x="273" y="228"/>
                    <a:pt x="286" y="210"/>
                    <a:pt x="297" y="191"/>
                  </a:cubicBezTo>
                  <a:cubicBezTo>
                    <a:pt x="307" y="172"/>
                    <a:pt x="315" y="152"/>
                    <a:pt x="317" y="130"/>
                  </a:cubicBezTo>
                  <a:cubicBezTo>
                    <a:pt x="319" y="111"/>
                    <a:pt x="315" y="92"/>
                    <a:pt x="307" y="74"/>
                  </a:cubicBezTo>
                  <a:cubicBezTo>
                    <a:pt x="299" y="57"/>
                    <a:pt x="285" y="43"/>
                    <a:pt x="269" y="32"/>
                  </a:cubicBezTo>
                  <a:cubicBezTo>
                    <a:pt x="252" y="21"/>
                    <a:pt x="233" y="14"/>
                    <a:pt x="214" y="9"/>
                  </a:cubicBezTo>
                  <a:cubicBezTo>
                    <a:pt x="195" y="4"/>
                    <a:pt x="174" y="2"/>
                    <a:pt x="154" y="3"/>
                  </a:cubicBezTo>
                  <a:cubicBezTo>
                    <a:pt x="134" y="5"/>
                    <a:pt x="113" y="10"/>
                    <a:pt x="94" y="19"/>
                  </a:cubicBezTo>
                  <a:cubicBezTo>
                    <a:pt x="76" y="27"/>
                    <a:pt x="60" y="40"/>
                    <a:pt x="46" y="55"/>
                  </a:cubicBezTo>
                  <a:cubicBezTo>
                    <a:pt x="32" y="68"/>
                    <a:pt x="20" y="84"/>
                    <a:pt x="14" y="103"/>
                  </a:cubicBezTo>
                  <a:cubicBezTo>
                    <a:pt x="7" y="123"/>
                    <a:pt x="11" y="144"/>
                    <a:pt x="19" y="163"/>
                  </a:cubicBezTo>
                  <a:cubicBezTo>
                    <a:pt x="27" y="183"/>
                    <a:pt x="39" y="200"/>
                    <a:pt x="52" y="217"/>
                  </a:cubicBezTo>
                  <a:cubicBezTo>
                    <a:pt x="65" y="233"/>
                    <a:pt x="80" y="248"/>
                    <a:pt x="93" y="264"/>
                  </a:cubicBezTo>
                  <a:cubicBezTo>
                    <a:pt x="106" y="281"/>
                    <a:pt x="118" y="299"/>
                    <a:pt x="125" y="319"/>
                  </a:cubicBezTo>
                  <a:cubicBezTo>
                    <a:pt x="132" y="340"/>
                    <a:pt x="134" y="362"/>
                    <a:pt x="133" y="383"/>
                  </a:cubicBezTo>
                  <a:cubicBezTo>
                    <a:pt x="133" y="383"/>
                    <a:pt x="133" y="383"/>
                    <a:pt x="134" y="383"/>
                  </a:cubicBezTo>
                  <a:cubicBezTo>
                    <a:pt x="127" y="374"/>
                    <a:pt x="129" y="362"/>
                    <a:pt x="129" y="351"/>
                  </a:cubicBezTo>
                  <a:cubicBezTo>
                    <a:pt x="129" y="340"/>
                    <a:pt x="129" y="328"/>
                    <a:pt x="127" y="317"/>
                  </a:cubicBezTo>
                  <a:cubicBezTo>
                    <a:pt x="126" y="306"/>
                    <a:pt x="123" y="296"/>
                    <a:pt x="118" y="287"/>
                  </a:cubicBezTo>
                  <a:cubicBezTo>
                    <a:pt x="114" y="279"/>
                    <a:pt x="108" y="271"/>
                    <a:pt x="102" y="265"/>
                  </a:cubicBezTo>
                  <a:cubicBezTo>
                    <a:pt x="89" y="252"/>
                    <a:pt x="73" y="241"/>
                    <a:pt x="59" y="230"/>
                  </a:cubicBezTo>
                  <a:cubicBezTo>
                    <a:pt x="43" y="217"/>
                    <a:pt x="29" y="203"/>
                    <a:pt x="18" y="187"/>
                  </a:cubicBezTo>
                  <a:cubicBezTo>
                    <a:pt x="12" y="178"/>
                    <a:pt x="8" y="169"/>
                    <a:pt x="6" y="159"/>
                  </a:cubicBezTo>
                  <a:cubicBezTo>
                    <a:pt x="4" y="149"/>
                    <a:pt x="3" y="139"/>
                    <a:pt x="5" y="128"/>
                  </a:cubicBezTo>
                  <a:cubicBezTo>
                    <a:pt x="8" y="107"/>
                    <a:pt x="18" y="88"/>
                    <a:pt x="31" y="71"/>
                  </a:cubicBezTo>
                  <a:cubicBezTo>
                    <a:pt x="43" y="54"/>
                    <a:pt x="58" y="40"/>
                    <a:pt x="76" y="29"/>
                  </a:cubicBezTo>
                  <a:cubicBezTo>
                    <a:pt x="94" y="19"/>
                    <a:pt x="114" y="12"/>
                    <a:pt x="134" y="10"/>
                  </a:cubicBezTo>
                  <a:cubicBezTo>
                    <a:pt x="170" y="5"/>
                    <a:pt x="208" y="12"/>
                    <a:pt x="240" y="29"/>
                  </a:cubicBezTo>
                  <a:cubicBezTo>
                    <a:pt x="272" y="47"/>
                    <a:pt x="301" y="76"/>
                    <a:pt x="309" y="112"/>
                  </a:cubicBezTo>
                  <a:cubicBezTo>
                    <a:pt x="318" y="152"/>
                    <a:pt x="303" y="194"/>
                    <a:pt x="282" y="227"/>
                  </a:cubicBezTo>
                  <a:cubicBezTo>
                    <a:pt x="277" y="236"/>
                    <a:pt x="271" y="244"/>
                    <a:pt x="265" y="251"/>
                  </a:cubicBezTo>
                  <a:cubicBezTo>
                    <a:pt x="258" y="259"/>
                    <a:pt x="251" y="267"/>
                    <a:pt x="245" y="275"/>
                  </a:cubicBezTo>
                  <a:cubicBezTo>
                    <a:pt x="239" y="284"/>
                    <a:pt x="234" y="293"/>
                    <a:pt x="231" y="303"/>
                  </a:cubicBezTo>
                  <a:cubicBezTo>
                    <a:pt x="229" y="308"/>
                    <a:pt x="229" y="314"/>
                    <a:pt x="228" y="319"/>
                  </a:cubicBezTo>
                  <a:cubicBezTo>
                    <a:pt x="228" y="325"/>
                    <a:pt x="228" y="331"/>
                    <a:pt x="228" y="336"/>
                  </a:cubicBezTo>
                  <a:cubicBezTo>
                    <a:pt x="228" y="346"/>
                    <a:pt x="227" y="355"/>
                    <a:pt x="229" y="364"/>
                  </a:cubicBezTo>
                  <a:cubicBezTo>
                    <a:pt x="230" y="365"/>
                    <a:pt x="231" y="365"/>
                    <a:pt x="231" y="363"/>
                  </a:cubicBezTo>
                  <a:cubicBezTo>
                    <a:pt x="228" y="352"/>
                    <a:pt x="230" y="341"/>
                    <a:pt x="230" y="330"/>
                  </a:cubicBezTo>
                  <a:cubicBezTo>
                    <a:pt x="229" y="318"/>
                    <a:pt x="231" y="306"/>
                    <a:pt x="235" y="295"/>
                  </a:cubicBezTo>
                  <a:cubicBezTo>
                    <a:pt x="243" y="276"/>
                    <a:pt x="259" y="261"/>
                    <a:pt x="271" y="245"/>
                  </a:cubicBezTo>
                  <a:cubicBezTo>
                    <a:pt x="284" y="229"/>
                    <a:pt x="294" y="212"/>
                    <a:pt x="301" y="194"/>
                  </a:cubicBezTo>
                  <a:cubicBezTo>
                    <a:pt x="309" y="176"/>
                    <a:pt x="313" y="156"/>
                    <a:pt x="313" y="136"/>
                  </a:cubicBezTo>
                  <a:cubicBezTo>
                    <a:pt x="313" y="116"/>
                    <a:pt x="308" y="98"/>
                    <a:pt x="298" y="81"/>
                  </a:cubicBezTo>
                  <a:cubicBezTo>
                    <a:pt x="289" y="66"/>
                    <a:pt x="277" y="53"/>
                    <a:pt x="263" y="42"/>
                  </a:cubicBezTo>
                  <a:cubicBezTo>
                    <a:pt x="234" y="20"/>
                    <a:pt x="199" y="8"/>
                    <a:pt x="163" y="7"/>
                  </a:cubicBezTo>
                  <a:cubicBezTo>
                    <a:pt x="124" y="5"/>
                    <a:pt x="84" y="17"/>
                    <a:pt x="54" y="43"/>
                  </a:cubicBezTo>
                  <a:cubicBezTo>
                    <a:pt x="38" y="56"/>
                    <a:pt x="25" y="73"/>
                    <a:pt x="16" y="91"/>
                  </a:cubicBezTo>
                  <a:cubicBezTo>
                    <a:pt x="6" y="109"/>
                    <a:pt x="0" y="130"/>
                    <a:pt x="3" y="151"/>
                  </a:cubicBezTo>
                  <a:cubicBezTo>
                    <a:pt x="8" y="190"/>
                    <a:pt x="41" y="218"/>
                    <a:pt x="70" y="241"/>
                  </a:cubicBezTo>
                  <a:cubicBezTo>
                    <a:pt x="85" y="252"/>
                    <a:pt x="101" y="264"/>
                    <a:pt x="112" y="279"/>
                  </a:cubicBezTo>
                  <a:cubicBezTo>
                    <a:pt x="125" y="297"/>
                    <a:pt x="127" y="320"/>
                    <a:pt x="127" y="342"/>
                  </a:cubicBezTo>
                  <a:cubicBezTo>
                    <a:pt x="127" y="349"/>
                    <a:pt x="127" y="357"/>
                    <a:pt x="127" y="365"/>
                  </a:cubicBezTo>
                  <a:cubicBezTo>
                    <a:pt x="127" y="372"/>
                    <a:pt x="129" y="378"/>
                    <a:pt x="133" y="384"/>
                  </a:cubicBezTo>
                  <a:cubicBezTo>
                    <a:pt x="133" y="384"/>
                    <a:pt x="134" y="384"/>
                    <a:pt x="134" y="383"/>
                  </a:cubicBezTo>
                  <a:cubicBezTo>
                    <a:pt x="135" y="362"/>
                    <a:pt x="133" y="340"/>
                    <a:pt x="127" y="320"/>
                  </a:cubicBezTo>
                  <a:cubicBezTo>
                    <a:pt x="120" y="300"/>
                    <a:pt x="109" y="282"/>
                    <a:pt x="96" y="266"/>
                  </a:cubicBezTo>
                  <a:cubicBezTo>
                    <a:pt x="83" y="249"/>
                    <a:pt x="69" y="234"/>
                    <a:pt x="55" y="218"/>
                  </a:cubicBezTo>
                  <a:cubicBezTo>
                    <a:pt x="42" y="202"/>
                    <a:pt x="30" y="184"/>
                    <a:pt x="21" y="165"/>
                  </a:cubicBezTo>
                  <a:cubicBezTo>
                    <a:pt x="17" y="154"/>
                    <a:pt x="13" y="144"/>
                    <a:pt x="12" y="133"/>
                  </a:cubicBezTo>
                  <a:cubicBezTo>
                    <a:pt x="11" y="122"/>
                    <a:pt x="12" y="112"/>
                    <a:pt x="15" y="101"/>
                  </a:cubicBezTo>
                  <a:cubicBezTo>
                    <a:pt x="22" y="82"/>
                    <a:pt x="36" y="66"/>
                    <a:pt x="50" y="53"/>
                  </a:cubicBezTo>
                  <a:cubicBezTo>
                    <a:pt x="65" y="38"/>
                    <a:pt x="82" y="26"/>
                    <a:pt x="100" y="18"/>
                  </a:cubicBezTo>
                  <a:cubicBezTo>
                    <a:pt x="120" y="9"/>
                    <a:pt x="141" y="5"/>
                    <a:pt x="163" y="5"/>
                  </a:cubicBezTo>
                  <a:cubicBezTo>
                    <a:pt x="183" y="4"/>
                    <a:pt x="203" y="7"/>
                    <a:pt x="223" y="13"/>
                  </a:cubicBezTo>
                  <a:cubicBezTo>
                    <a:pt x="242" y="18"/>
                    <a:pt x="260" y="27"/>
                    <a:pt x="276" y="39"/>
                  </a:cubicBezTo>
                  <a:cubicBezTo>
                    <a:pt x="292" y="51"/>
                    <a:pt x="304" y="68"/>
                    <a:pt x="311" y="87"/>
                  </a:cubicBezTo>
                  <a:cubicBezTo>
                    <a:pt x="317" y="106"/>
                    <a:pt x="318" y="126"/>
                    <a:pt x="313" y="146"/>
                  </a:cubicBezTo>
                  <a:cubicBezTo>
                    <a:pt x="308" y="168"/>
                    <a:pt x="298" y="188"/>
                    <a:pt x="286" y="207"/>
                  </a:cubicBezTo>
                  <a:cubicBezTo>
                    <a:pt x="274" y="225"/>
                    <a:pt x="260" y="242"/>
                    <a:pt x="248" y="261"/>
                  </a:cubicBezTo>
                  <a:cubicBezTo>
                    <a:pt x="238" y="278"/>
                    <a:pt x="231" y="295"/>
                    <a:pt x="228" y="315"/>
                  </a:cubicBezTo>
                  <a:cubicBezTo>
                    <a:pt x="226" y="326"/>
                    <a:pt x="226" y="337"/>
                    <a:pt x="227" y="348"/>
                  </a:cubicBezTo>
                  <a:cubicBezTo>
                    <a:pt x="228" y="355"/>
                    <a:pt x="228" y="365"/>
                    <a:pt x="232" y="371"/>
                  </a:cubicBezTo>
                  <a:cubicBezTo>
                    <a:pt x="232" y="372"/>
                    <a:pt x="233" y="372"/>
                    <a:pt x="233" y="371"/>
                  </a:cubicBezTo>
                  <a:cubicBezTo>
                    <a:pt x="234" y="348"/>
                    <a:pt x="228" y="324"/>
                    <a:pt x="237" y="301"/>
                  </a:cubicBezTo>
                  <a:cubicBezTo>
                    <a:pt x="241" y="292"/>
                    <a:pt x="247" y="283"/>
                    <a:pt x="254" y="275"/>
                  </a:cubicBezTo>
                  <a:cubicBezTo>
                    <a:pt x="260" y="268"/>
                    <a:pt x="267" y="261"/>
                    <a:pt x="274" y="253"/>
                  </a:cubicBezTo>
                  <a:cubicBezTo>
                    <a:pt x="299" y="223"/>
                    <a:pt x="324" y="190"/>
                    <a:pt x="324" y="150"/>
                  </a:cubicBezTo>
                  <a:cubicBezTo>
                    <a:pt x="324" y="131"/>
                    <a:pt x="319" y="112"/>
                    <a:pt x="310" y="96"/>
                  </a:cubicBezTo>
                  <a:cubicBezTo>
                    <a:pt x="302" y="80"/>
                    <a:pt x="291" y="67"/>
                    <a:pt x="278" y="55"/>
                  </a:cubicBezTo>
                  <a:cubicBezTo>
                    <a:pt x="264" y="43"/>
                    <a:pt x="249" y="34"/>
                    <a:pt x="233" y="26"/>
                  </a:cubicBezTo>
                  <a:cubicBezTo>
                    <a:pt x="217" y="19"/>
                    <a:pt x="200" y="14"/>
                    <a:pt x="183" y="11"/>
                  </a:cubicBezTo>
                  <a:cubicBezTo>
                    <a:pt x="149" y="7"/>
                    <a:pt x="114" y="14"/>
                    <a:pt x="84" y="31"/>
                  </a:cubicBezTo>
                  <a:cubicBezTo>
                    <a:pt x="53" y="48"/>
                    <a:pt x="30" y="77"/>
                    <a:pt x="19" y="112"/>
                  </a:cubicBezTo>
                  <a:cubicBezTo>
                    <a:pt x="13" y="132"/>
                    <a:pt x="12" y="155"/>
                    <a:pt x="18" y="175"/>
                  </a:cubicBezTo>
                  <a:cubicBezTo>
                    <a:pt x="24" y="195"/>
                    <a:pt x="36" y="211"/>
                    <a:pt x="51" y="224"/>
                  </a:cubicBezTo>
                  <a:cubicBezTo>
                    <a:pt x="66" y="238"/>
                    <a:pt x="82" y="249"/>
                    <a:pt x="95" y="264"/>
                  </a:cubicBezTo>
                  <a:cubicBezTo>
                    <a:pt x="102" y="271"/>
                    <a:pt x="107" y="279"/>
                    <a:pt x="111" y="288"/>
                  </a:cubicBezTo>
                  <a:cubicBezTo>
                    <a:pt x="116" y="297"/>
                    <a:pt x="118" y="307"/>
                    <a:pt x="119" y="317"/>
                  </a:cubicBezTo>
                  <a:cubicBezTo>
                    <a:pt x="121" y="333"/>
                    <a:pt x="124" y="351"/>
                    <a:pt x="121" y="367"/>
                  </a:cubicBezTo>
                  <a:cubicBezTo>
                    <a:pt x="121" y="367"/>
                    <a:pt x="122" y="367"/>
                    <a:pt x="122" y="368"/>
                  </a:cubicBezTo>
                  <a:cubicBezTo>
                    <a:pt x="121" y="356"/>
                    <a:pt x="121" y="344"/>
                    <a:pt x="119" y="333"/>
                  </a:cubicBezTo>
                  <a:cubicBezTo>
                    <a:pt x="116" y="322"/>
                    <a:pt x="113" y="311"/>
                    <a:pt x="108" y="301"/>
                  </a:cubicBezTo>
                  <a:cubicBezTo>
                    <a:pt x="103" y="290"/>
                    <a:pt x="98" y="280"/>
                    <a:pt x="92" y="270"/>
                  </a:cubicBezTo>
                  <a:cubicBezTo>
                    <a:pt x="87" y="261"/>
                    <a:pt x="81" y="252"/>
                    <a:pt x="76" y="244"/>
                  </a:cubicBezTo>
                  <a:cubicBezTo>
                    <a:pt x="54" y="212"/>
                    <a:pt x="28" y="181"/>
                    <a:pt x="25" y="142"/>
                  </a:cubicBezTo>
                  <a:cubicBezTo>
                    <a:pt x="22" y="107"/>
                    <a:pt x="37" y="73"/>
                    <a:pt x="62" y="49"/>
                  </a:cubicBezTo>
                  <a:cubicBezTo>
                    <a:pt x="86" y="25"/>
                    <a:pt x="118" y="10"/>
                    <a:pt x="151" y="5"/>
                  </a:cubicBezTo>
                  <a:cubicBezTo>
                    <a:pt x="168" y="3"/>
                    <a:pt x="184" y="4"/>
                    <a:pt x="200" y="8"/>
                  </a:cubicBezTo>
                  <a:cubicBezTo>
                    <a:pt x="217" y="12"/>
                    <a:pt x="232" y="19"/>
                    <a:pt x="247" y="27"/>
                  </a:cubicBezTo>
                  <a:cubicBezTo>
                    <a:pt x="277" y="44"/>
                    <a:pt x="304" y="70"/>
                    <a:pt x="316" y="102"/>
                  </a:cubicBezTo>
                  <a:cubicBezTo>
                    <a:pt x="319" y="110"/>
                    <a:pt x="321" y="118"/>
                    <a:pt x="322" y="126"/>
                  </a:cubicBezTo>
                  <a:cubicBezTo>
                    <a:pt x="323" y="136"/>
                    <a:pt x="322" y="145"/>
                    <a:pt x="320" y="154"/>
                  </a:cubicBezTo>
                  <a:cubicBezTo>
                    <a:pt x="317" y="175"/>
                    <a:pt x="308" y="194"/>
                    <a:pt x="295" y="211"/>
                  </a:cubicBezTo>
                  <a:cubicBezTo>
                    <a:pt x="282" y="228"/>
                    <a:pt x="263" y="241"/>
                    <a:pt x="249" y="258"/>
                  </a:cubicBezTo>
                  <a:cubicBezTo>
                    <a:pt x="242" y="265"/>
                    <a:pt x="236" y="274"/>
                    <a:pt x="233" y="283"/>
                  </a:cubicBezTo>
                  <a:cubicBezTo>
                    <a:pt x="229" y="293"/>
                    <a:pt x="227" y="303"/>
                    <a:pt x="228" y="314"/>
                  </a:cubicBezTo>
                  <a:cubicBezTo>
                    <a:pt x="229" y="326"/>
                    <a:pt x="233" y="337"/>
                    <a:pt x="234" y="349"/>
                  </a:cubicBezTo>
                  <a:cubicBezTo>
                    <a:pt x="235" y="350"/>
                    <a:pt x="236" y="350"/>
                    <a:pt x="236" y="34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8" name="Freeform 772"/>
            <p:cNvSpPr/>
            <p:nvPr/>
          </p:nvSpPr>
          <p:spPr bwMode="auto">
            <a:xfrm>
              <a:off x="2712" y="2472"/>
              <a:ext cx="402" cy="477"/>
            </a:xfrm>
            <a:custGeom>
              <a:avLst/>
              <a:gdLst>
                <a:gd name="T0" fmla="*/ 250 w 311"/>
                <a:gd name="T1" fmla="*/ 249 h 369"/>
                <a:gd name="T2" fmla="*/ 303 w 311"/>
                <a:gd name="T3" fmla="*/ 142 h 369"/>
                <a:gd name="T4" fmla="*/ 267 w 311"/>
                <a:gd name="T5" fmla="*/ 49 h 369"/>
                <a:gd name="T6" fmla="*/ 157 w 311"/>
                <a:gd name="T7" fmla="*/ 4 h 369"/>
                <a:gd name="T8" fmla="*/ 68 w 311"/>
                <a:gd name="T9" fmla="*/ 28 h 369"/>
                <a:gd name="T10" fmla="*/ 2 w 311"/>
                <a:gd name="T11" fmla="*/ 122 h 369"/>
                <a:gd name="T12" fmla="*/ 10 w 311"/>
                <a:gd name="T13" fmla="*/ 180 h 369"/>
                <a:gd name="T14" fmla="*/ 74 w 311"/>
                <a:gd name="T15" fmla="*/ 259 h 369"/>
                <a:gd name="T16" fmla="*/ 107 w 311"/>
                <a:gd name="T17" fmla="*/ 282 h 369"/>
                <a:gd name="T18" fmla="*/ 62 w 311"/>
                <a:gd name="T19" fmla="*/ 250 h 369"/>
                <a:gd name="T20" fmla="*/ 6 w 311"/>
                <a:gd name="T21" fmla="*/ 134 h 369"/>
                <a:gd name="T22" fmla="*/ 18 w 311"/>
                <a:gd name="T23" fmla="*/ 72 h 369"/>
                <a:gd name="T24" fmla="*/ 117 w 311"/>
                <a:gd name="T25" fmla="*/ 7 h 369"/>
                <a:gd name="T26" fmla="*/ 216 w 311"/>
                <a:gd name="T27" fmla="*/ 19 h 369"/>
                <a:gd name="T28" fmla="*/ 280 w 311"/>
                <a:gd name="T29" fmla="*/ 67 h 369"/>
                <a:gd name="T30" fmla="*/ 309 w 311"/>
                <a:gd name="T31" fmla="*/ 140 h 369"/>
                <a:gd name="T32" fmla="*/ 282 w 311"/>
                <a:gd name="T33" fmla="*/ 224 h 369"/>
                <a:gd name="T34" fmla="*/ 243 w 311"/>
                <a:gd name="T35" fmla="*/ 267 h 369"/>
                <a:gd name="T36" fmla="*/ 216 w 311"/>
                <a:gd name="T37" fmla="*/ 319 h 369"/>
                <a:gd name="T38" fmla="*/ 213 w 311"/>
                <a:gd name="T39" fmla="*/ 357 h 369"/>
                <a:gd name="T40" fmla="*/ 217 w 311"/>
                <a:gd name="T41" fmla="*/ 326 h 369"/>
                <a:gd name="T42" fmla="*/ 262 w 311"/>
                <a:gd name="T43" fmla="*/ 250 h 369"/>
                <a:gd name="T44" fmla="*/ 311 w 311"/>
                <a:gd name="T45" fmla="*/ 147 h 369"/>
                <a:gd name="T46" fmla="*/ 298 w 311"/>
                <a:gd name="T47" fmla="*/ 95 h 369"/>
                <a:gd name="T48" fmla="*/ 228 w 311"/>
                <a:gd name="T49" fmla="*/ 23 h 369"/>
                <a:gd name="T50" fmla="*/ 101 w 311"/>
                <a:gd name="T51" fmla="*/ 9 h 369"/>
                <a:gd name="T52" fmla="*/ 11 w 311"/>
                <a:gd name="T53" fmla="*/ 81 h 369"/>
                <a:gd name="T54" fmla="*/ 16 w 311"/>
                <a:gd name="T55" fmla="*/ 174 h 369"/>
                <a:gd name="T56" fmla="*/ 64 w 311"/>
                <a:gd name="T57" fmla="*/ 254 h 369"/>
                <a:gd name="T58" fmla="*/ 106 w 311"/>
                <a:gd name="T59" fmla="*/ 284 h 369"/>
                <a:gd name="T60" fmla="*/ 82 w 311"/>
                <a:gd name="T61" fmla="*/ 263 h 369"/>
                <a:gd name="T62" fmla="*/ 17 w 311"/>
                <a:gd name="T63" fmla="*/ 190 h 369"/>
                <a:gd name="T64" fmla="*/ 3 w 311"/>
                <a:gd name="T65" fmla="*/ 131 h 369"/>
                <a:gd name="T66" fmla="*/ 65 w 311"/>
                <a:gd name="T67" fmla="*/ 31 h 369"/>
                <a:gd name="T68" fmla="*/ 155 w 311"/>
                <a:gd name="T69" fmla="*/ 5 h 369"/>
                <a:gd name="T70" fmla="*/ 226 w 311"/>
                <a:gd name="T71" fmla="*/ 24 h 369"/>
                <a:gd name="T72" fmla="*/ 300 w 311"/>
                <a:gd name="T73" fmla="*/ 148 h 369"/>
                <a:gd name="T74" fmla="*/ 280 w 311"/>
                <a:gd name="T75" fmla="*/ 205 h 369"/>
                <a:gd name="T76" fmla="*/ 222 w 311"/>
                <a:gd name="T77" fmla="*/ 312 h 369"/>
                <a:gd name="T78" fmla="*/ 220 w 311"/>
                <a:gd name="T79" fmla="*/ 368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1" h="369">
                  <a:moveTo>
                    <a:pt x="220" y="368"/>
                  </a:moveTo>
                  <a:cubicBezTo>
                    <a:pt x="215" y="326"/>
                    <a:pt x="227" y="283"/>
                    <a:pt x="250" y="249"/>
                  </a:cubicBezTo>
                  <a:cubicBezTo>
                    <a:pt x="261" y="232"/>
                    <a:pt x="275" y="217"/>
                    <a:pt x="286" y="200"/>
                  </a:cubicBezTo>
                  <a:cubicBezTo>
                    <a:pt x="296" y="182"/>
                    <a:pt x="301" y="162"/>
                    <a:pt x="303" y="142"/>
                  </a:cubicBezTo>
                  <a:cubicBezTo>
                    <a:pt x="303" y="123"/>
                    <a:pt x="301" y="104"/>
                    <a:pt x="294" y="86"/>
                  </a:cubicBezTo>
                  <a:cubicBezTo>
                    <a:pt x="288" y="72"/>
                    <a:pt x="278" y="59"/>
                    <a:pt x="267" y="49"/>
                  </a:cubicBezTo>
                  <a:cubicBezTo>
                    <a:pt x="243" y="27"/>
                    <a:pt x="212" y="14"/>
                    <a:pt x="181" y="7"/>
                  </a:cubicBezTo>
                  <a:cubicBezTo>
                    <a:pt x="173" y="5"/>
                    <a:pt x="165" y="4"/>
                    <a:pt x="157" y="4"/>
                  </a:cubicBezTo>
                  <a:cubicBezTo>
                    <a:pt x="147" y="3"/>
                    <a:pt x="136" y="3"/>
                    <a:pt x="126" y="5"/>
                  </a:cubicBezTo>
                  <a:cubicBezTo>
                    <a:pt x="105" y="9"/>
                    <a:pt x="86" y="18"/>
                    <a:pt x="68" y="28"/>
                  </a:cubicBezTo>
                  <a:cubicBezTo>
                    <a:pt x="51" y="38"/>
                    <a:pt x="34" y="50"/>
                    <a:pt x="22" y="66"/>
                  </a:cubicBezTo>
                  <a:cubicBezTo>
                    <a:pt x="10" y="82"/>
                    <a:pt x="4" y="102"/>
                    <a:pt x="2" y="122"/>
                  </a:cubicBezTo>
                  <a:cubicBezTo>
                    <a:pt x="1" y="132"/>
                    <a:pt x="0" y="142"/>
                    <a:pt x="2" y="152"/>
                  </a:cubicBezTo>
                  <a:cubicBezTo>
                    <a:pt x="3" y="162"/>
                    <a:pt x="6" y="172"/>
                    <a:pt x="10" y="180"/>
                  </a:cubicBezTo>
                  <a:cubicBezTo>
                    <a:pt x="19" y="200"/>
                    <a:pt x="32" y="217"/>
                    <a:pt x="46" y="233"/>
                  </a:cubicBezTo>
                  <a:cubicBezTo>
                    <a:pt x="55" y="242"/>
                    <a:pt x="64" y="252"/>
                    <a:pt x="74" y="259"/>
                  </a:cubicBezTo>
                  <a:cubicBezTo>
                    <a:pt x="85" y="268"/>
                    <a:pt x="96" y="275"/>
                    <a:pt x="106" y="283"/>
                  </a:cubicBezTo>
                  <a:cubicBezTo>
                    <a:pt x="106" y="283"/>
                    <a:pt x="106" y="282"/>
                    <a:pt x="107" y="282"/>
                  </a:cubicBezTo>
                  <a:cubicBezTo>
                    <a:pt x="97" y="280"/>
                    <a:pt x="89" y="275"/>
                    <a:pt x="82" y="270"/>
                  </a:cubicBezTo>
                  <a:cubicBezTo>
                    <a:pt x="75" y="264"/>
                    <a:pt x="68" y="257"/>
                    <a:pt x="62" y="250"/>
                  </a:cubicBezTo>
                  <a:cubicBezTo>
                    <a:pt x="48" y="234"/>
                    <a:pt x="37" y="215"/>
                    <a:pt x="28" y="196"/>
                  </a:cubicBezTo>
                  <a:cubicBezTo>
                    <a:pt x="19" y="176"/>
                    <a:pt x="9" y="156"/>
                    <a:pt x="6" y="134"/>
                  </a:cubicBezTo>
                  <a:cubicBezTo>
                    <a:pt x="4" y="123"/>
                    <a:pt x="4" y="112"/>
                    <a:pt x="6" y="101"/>
                  </a:cubicBezTo>
                  <a:cubicBezTo>
                    <a:pt x="8" y="91"/>
                    <a:pt x="12" y="81"/>
                    <a:pt x="18" y="72"/>
                  </a:cubicBezTo>
                  <a:cubicBezTo>
                    <a:pt x="28" y="55"/>
                    <a:pt x="42" y="41"/>
                    <a:pt x="58" y="30"/>
                  </a:cubicBezTo>
                  <a:cubicBezTo>
                    <a:pt x="76" y="19"/>
                    <a:pt x="96" y="11"/>
                    <a:pt x="117" y="7"/>
                  </a:cubicBezTo>
                  <a:cubicBezTo>
                    <a:pt x="139" y="2"/>
                    <a:pt x="162" y="2"/>
                    <a:pt x="184" y="7"/>
                  </a:cubicBezTo>
                  <a:cubicBezTo>
                    <a:pt x="195" y="10"/>
                    <a:pt x="205" y="14"/>
                    <a:pt x="216" y="19"/>
                  </a:cubicBezTo>
                  <a:cubicBezTo>
                    <a:pt x="225" y="23"/>
                    <a:pt x="234" y="27"/>
                    <a:pt x="242" y="32"/>
                  </a:cubicBezTo>
                  <a:cubicBezTo>
                    <a:pt x="257" y="41"/>
                    <a:pt x="270" y="53"/>
                    <a:pt x="280" y="67"/>
                  </a:cubicBezTo>
                  <a:cubicBezTo>
                    <a:pt x="291" y="81"/>
                    <a:pt x="298" y="97"/>
                    <a:pt x="303" y="113"/>
                  </a:cubicBezTo>
                  <a:cubicBezTo>
                    <a:pt x="306" y="122"/>
                    <a:pt x="308" y="131"/>
                    <a:pt x="309" y="140"/>
                  </a:cubicBezTo>
                  <a:cubicBezTo>
                    <a:pt x="310" y="150"/>
                    <a:pt x="309" y="160"/>
                    <a:pt x="307" y="169"/>
                  </a:cubicBezTo>
                  <a:cubicBezTo>
                    <a:pt x="302" y="189"/>
                    <a:pt x="293" y="207"/>
                    <a:pt x="282" y="224"/>
                  </a:cubicBezTo>
                  <a:cubicBezTo>
                    <a:pt x="276" y="232"/>
                    <a:pt x="270" y="239"/>
                    <a:pt x="263" y="246"/>
                  </a:cubicBezTo>
                  <a:cubicBezTo>
                    <a:pt x="256" y="253"/>
                    <a:pt x="249" y="260"/>
                    <a:pt x="243" y="267"/>
                  </a:cubicBezTo>
                  <a:cubicBezTo>
                    <a:pt x="236" y="273"/>
                    <a:pt x="230" y="281"/>
                    <a:pt x="225" y="289"/>
                  </a:cubicBezTo>
                  <a:cubicBezTo>
                    <a:pt x="220" y="298"/>
                    <a:pt x="218" y="309"/>
                    <a:pt x="216" y="319"/>
                  </a:cubicBezTo>
                  <a:cubicBezTo>
                    <a:pt x="216" y="325"/>
                    <a:pt x="216" y="331"/>
                    <a:pt x="216" y="338"/>
                  </a:cubicBezTo>
                  <a:cubicBezTo>
                    <a:pt x="216" y="344"/>
                    <a:pt x="216" y="351"/>
                    <a:pt x="213" y="357"/>
                  </a:cubicBezTo>
                  <a:cubicBezTo>
                    <a:pt x="212" y="358"/>
                    <a:pt x="214" y="358"/>
                    <a:pt x="214" y="357"/>
                  </a:cubicBezTo>
                  <a:cubicBezTo>
                    <a:pt x="218" y="348"/>
                    <a:pt x="217" y="337"/>
                    <a:pt x="217" y="326"/>
                  </a:cubicBezTo>
                  <a:cubicBezTo>
                    <a:pt x="218" y="315"/>
                    <a:pt x="220" y="304"/>
                    <a:pt x="225" y="294"/>
                  </a:cubicBezTo>
                  <a:cubicBezTo>
                    <a:pt x="233" y="276"/>
                    <a:pt x="249" y="263"/>
                    <a:pt x="262" y="250"/>
                  </a:cubicBezTo>
                  <a:cubicBezTo>
                    <a:pt x="276" y="236"/>
                    <a:pt x="288" y="220"/>
                    <a:pt x="296" y="202"/>
                  </a:cubicBezTo>
                  <a:cubicBezTo>
                    <a:pt x="305" y="185"/>
                    <a:pt x="311" y="166"/>
                    <a:pt x="311" y="147"/>
                  </a:cubicBezTo>
                  <a:cubicBezTo>
                    <a:pt x="311" y="137"/>
                    <a:pt x="309" y="128"/>
                    <a:pt x="307" y="119"/>
                  </a:cubicBezTo>
                  <a:cubicBezTo>
                    <a:pt x="304" y="111"/>
                    <a:pt x="302" y="103"/>
                    <a:pt x="298" y="95"/>
                  </a:cubicBezTo>
                  <a:cubicBezTo>
                    <a:pt x="291" y="79"/>
                    <a:pt x="282" y="65"/>
                    <a:pt x="270" y="53"/>
                  </a:cubicBezTo>
                  <a:cubicBezTo>
                    <a:pt x="258" y="40"/>
                    <a:pt x="244" y="30"/>
                    <a:pt x="228" y="23"/>
                  </a:cubicBezTo>
                  <a:cubicBezTo>
                    <a:pt x="208" y="13"/>
                    <a:pt x="188" y="5"/>
                    <a:pt x="165" y="2"/>
                  </a:cubicBezTo>
                  <a:cubicBezTo>
                    <a:pt x="144" y="0"/>
                    <a:pt x="121" y="3"/>
                    <a:pt x="101" y="9"/>
                  </a:cubicBezTo>
                  <a:cubicBezTo>
                    <a:pt x="81" y="15"/>
                    <a:pt x="63" y="24"/>
                    <a:pt x="47" y="37"/>
                  </a:cubicBezTo>
                  <a:cubicBezTo>
                    <a:pt x="32" y="49"/>
                    <a:pt x="20" y="64"/>
                    <a:pt x="11" y="81"/>
                  </a:cubicBezTo>
                  <a:cubicBezTo>
                    <a:pt x="2" y="100"/>
                    <a:pt x="1" y="122"/>
                    <a:pt x="6" y="143"/>
                  </a:cubicBezTo>
                  <a:cubicBezTo>
                    <a:pt x="8" y="154"/>
                    <a:pt x="12" y="164"/>
                    <a:pt x="16" y="174"/>
                  </a:cubicBezTo>
                  <a:cubicBezTo>
                    <a:pt x="21" y="183"/>
                    <a:pt x="25" y="193"/>
                    <a:pt x="30" y="203"/>
                  </a:cubicBezTo>
                  <a:cubicBezTo>
                    <a:pt x="39" y="221"/>
                    <a:pt x="50" y="239"/>
                    <a:pt x="64" y="254"/>
                  </a:cubicBezTo>
                  <a:cubicBezTo>
                    <a:pt x="70" y="261"/>
                    <a:pt x="76" y="267"/>
                    <a:pt x="83" y="272"/>
                  </a:cubicBezTo>
                  <a:cubicBezTo>
                    <a:pt x="90" y="277"/>
                    <a:pt x="98" y="282"/>
                    <a:pt x="106" y="284"/>
                  </a:cubicBezTo>
                  <a:cubicBezTo>
                    <a:pt x="107" y="284"/>
                    <a:pt x="107" y="283"/>
                    <a:pt x="107" y="282"/>
                  </a:cubicBezTo>
                  <a:cubicBezTo>
                    <a:pt x="99" y="275"/>
                    <a:pt x="90" y="270"/>
                    <a:pt x="82" y="263"/>
                  </a:cubicBezTo>
                  <a:cubicBezTo>
                    <a:pt x="73" y="257"/>
                    <a:pt x="65" y="250"/>
                    <a:pt x="57" y="242"/>
                  </a:cubicBezTo>
                  <a:cubicBezTo>
                    <a:pt x="42" y="226"/>
                    <a:pt x="27" y="210"/>
                    <a:pt x="17" y="190"/>
                  </a:cubicBezTo>
                  <a:cubicBezTo>
                    <a:pt x="12" y="181"/>
                    <a:pt x="8" y="172"/>
                    <a:pt x="5" y="162"/>
                  </a:cubicBezTo>
                  <a:cubicBezTo>
                    <a:pt x="3" y="152"/>
                    <a:pt x="2" y="141"/>
                    <a:pt x="3" y="131"/>
                  </a:cubicBezTo>
                  <a:cubicBezTo>
                    <a:pt x="4" y="110"/>
                    <a:pt x="8" y="89"/>
                    <a:pt x="20" y="72"/>
                  </a:cubicBezTo>
                  <a:cubicBezTo>
                    <a:pt x="31" y="55"/>
                    <a:pt x="48" y="42"/>
                    <a:pt x="65" y="31"/>
                  </a:cubicBezTo>
                  <a:cubicBezTo>
                    <a:pt x="83" y="21"/>
                    <a:pt x="103" y="12"/>
                    <a:pt x="123" y="7"/>
                  </a:cubicBezTo>
                  <a:cubicBezTo>
                    <a:pt x="134" y="5"/>
                    <a:pt x="144" y="4"/>
                    <a:pt x="155" y="5"/>
                  </a:cubicBezTo>
                  <a:cubicBezTo>
                    <a:pt x="163" y="5"/>
                    <a:pt x="172" y="7"/>
                    <a:pt x="180" y="8"/>
                  </a:cubicBezTo>
                  <a:cubicBezTo>
                    <a:pt x="196" y="12"/>
                    <a:pt x="211" y="17"/>
                    <a:pt x="226" y="24"/>
                  </a:cubicBezTo>
                  <a:cubicBezTo>
                    <a:pt x="255" y="38"/>
                    <a:pt x="282" y="59"/>
                    <a:pt x="294" y="90"/>
                  </a:cubicBezTo>
                  <a:cubicBezTo>
                    <a:pt x="301" y="108"/>
                    <a:pt x="302" y="128"/>
                    <a:pt x="300" y="148"/>
                  </a:cubicBezTo>
                  <a:cubicBezTo>
                    <a:pt x="300" y="158"/>
                    <a:pt x="298" y="168"/>
                    <a:pt x="294" y="178"/>
                  </a:cubicBezTo>
                  <a:cubicBezTo>
                    <a:pt x="291" y="188"/>
                    <a:pt x="286" y="197"/>
                    <a:pt x="280" y="205"/>
                  </a:cubicBezTo>
                  <a:cubicBezTo>
                    <a:pt x="269" y="222"/>
                    <a:pt x="255" y="237"/>
                    <a:pt x="245" y="254"/>
                  </a:cubicBezTo>
                  <a:cubicBezTo>
                    <a:pt x="234" y="272"/>
                    <a:pt x="226" y="292"/>
                    <a:pt x="222" y="312"/>
                  </a:cubicBezTo>
                  <a:cubicBezTo>
                    <a:pt x="218" y="330"/>
                    <a:pt x="216" y="349"/>
                    <a:pt x="219" y="368"/>
                  </a:cubicBezTo>
                  <a:cubicBezTo>
                    <a:pt x="219" y="369"/>
                    <a:pt x="220" y="369"/>
                    <a:pt x="220" y="36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9" name="Freeform 773"/>
            <p:cNvSpPr/>
            <p:nvPr/>
          </p:nvSpPr>
          <p:spPr bwMode="auto">
            <a:xfrm>
              <a:off x="2707" y="2477"/>
              <a:ext cx="392" cy="483"/>
            </a:xfrm>
            <a:custGeom>
              <a:avLst/>
              <a:gdLst>
                <a:gd name="T0" fmla="*/ 111 w 304"/>
                <a:gd name="T1" fmla="*/ 320 h 374"/>
                <a:gd name="T2" fmla="*/ 95 w 304"/>
                <a:gd name="T3" fmla="*/ 276 h 374"/>
                <a:gd name="T4" fmla="*/ 102 w 304"/>
                <a:gd name="T5" fmla="*/ 292 h 374"/>
                <a:gd name="T6" fmla="*/ 102 w 304"/>
                <a:gd name="T7" fmla="*/ 335 h 374"/>
                <a:gd name="T8" fmla="*/ 99 w 304"/>
                <a:gd name="T9" fmla="*/ 362 h 374"/>
                <a:gd name="T10" fmla="*/ 91 w 304"/>
                <a:gd name="T11" fmla="*/ 274 h 374"/>
                <a:gd name="T12" fmla="*/ 37 w 304"/>
                <a:gd name="T13" fmla="*/ 209 h 374"/>
                <a:gd name="T14" fmla="*/ 13 w 304"/>
                <a:gd name="T15" fmla="*/ 96 h 374"/>
                <a:gd name="T16" fmla="*/ 85 w 304"/>
                <a:gd name="T17" fmla="*/ 18 h 374"/>
                <a:gd name="T18" fmla="*/ 207 w 304"/>
                <a:gd name="T19" fmla="*/ 14 h 374"/>
                <a:gd name="T20" fmla="*/ 274 w 304"/>
                <a:gd name="T21" fmla="*/ 65 h 374"/>
                <a:gd name="T22" fmla="*/ 301 w 304"/>
                <a:gd name="T23" fmla="*/ 161 h 374"/>
                <a:gd name="T24" fmla="*/ 277 w 304"/>
                <a:gd name="T25" fmla="*/ 223 h 374"/>
                <a:gd name="T26" fmla="*/ 234 w 304"/>
                <a:gd name="T27" fmla="*/ 272 h 374"/>
                <a:gd name="T28" fmla="*/ 216 w 304"/>
                <a:gd name="T29" fmla="*/ 316 h 374"/>
                <a:gd name="T30" fmla="*/ 222 w 304"/>
                <a:gd name="T31" fmla="*/ 365 h 374"/>
                <a:gd name="T32" fmla="*/ 217 w 304"/>
                <a:gd name="T33" fmla="*/ 339 h 374"/>
                <a:gd name="T34" fmla="*/ 253 w 304"/>
                <a:gd name="T35" fmla="*/ 251 h 374"/>
                <a:gd name="T36" fmla="*/ 300 w 304"/>
                <a:gd name="T37" fmla="*/ 174 h 374"/>
                <a:gd name="T38" fmla="*/ 251 w 304"/>
                <a:gd name="T39" fmla="*/ 42 h 374"/>
                <a:gd name="T40" fmla="*/ 134 w 304"/>
                <a:gd name="T41" fmla="*/ 1 h 374"/>
                <a:gd name="T42" fmla="*/ 51 w 304"/>
                <a:gd name="T43" fmla="*/ 39 h 374"/>
                <a:gd name="T44" fmla="*/ 4 w 304"/>
                <a:gd name="T45" fmla="*/ 111 h 374"/>
                <a:gd name="T46" fmla="*/ 27 w 304"/>
                <a:gd name="T47" fmla="*/ 201 h 374"/>
                <a:gd name="T48" fmla="*/ 68 w 304"/>
                <a:gd name="T49" fmla="*/ 246 h 374"/>
                <a:gd name="T50" fmla="*/ 107 w 304"/>
                <a:gd name="T51" fmla="*/ 313 h 374"/>
                <a:gd name="T52" fmla="*/ 109 w 304"/>
                <a:gd name="T53" fmla="*/ 359 h 374"/>
                <a:gd name="T54" fmla="*/ 111 w 304"/>
                <a:gd name="T55" fmla="*/ 373 h 374"/>
                <a:gd name="T56" fmla="*/ 111 w 304"/>
                <a:gd name="T57" fmla="*/ 355 h 374"/>
                <a:gd name="T58" fmla="*/ 107 w 304"/>
                <a:gd name="T59" fmla="*/ 304 h 374"/>
                <a:gd name="T60" fmla="*/ 58 w 304"/>
                <a:gd name="T61" fmla="*/ 235 h 374"/>
                <a:gd name="T62" fmla="*/ 8 w 304"/>
                <a:gd name="T63" fmla="*/ 155 h 374"/>
                <a:gd name="T64" fmla="*/ 11 w 304"/>
                <a:gd name="T65" fmla="*/ 92 h 374"/>
                <a:gd name="T66" fmla="*/ 97 w 304"/>
                <a:gd name="T67" fmla="*/ 11 h 374"/>
                <a:gd name="T68" fmla="*/ 163 w 304"/>
                <a:gd name="T69" fmla="*/ 4 h 374"/>
                <a:gd name="T70" fmla="*/ 224 w 304"/>
                <a:gd name="T71" fmla="*/ 26 h 374"/>
                <a:gd name="T72" fmla="*/ 298 w 304"/>
                <a:gd name="T73" fmla="*/ 117 h 374"/>
                <a:gd name="T74" fmla="*/ 267 w 304"/>
                <a:gd name="T75" fmla="*/ 230 h 374"/>
                <a:gd name="T76" fmla="*/ 216 w 304"/>
                <a:gd name="T77" fmla="*/ 324 h 374"/>
                <a:gd name="T78" fmla="*/ 221 w 304"/>
                <a:gd name="T79" fmla="*/ 366 h 374"/>
                <a:gd name="T80" fmla="*/ 218 w 304"/>
                <a:gd name="T81" fmla="*/ 306 h 374"/>
                <a:gd name="T82" fmla="*/ 231 w 304"/>
                <a:gd name="T83" fmla="*/ 277 h 374"/>
                <a:gd name="T84" fmla="*/ 274 w 304"/>
                <a:gd name="T85" fmla="*/ 229 h 374"/>
                <a:gd name="T86" fmla="*/ 301 w 304"/>
                <a:gd name="T87" fmla="*/ 170 h 374"/>
                <a:gd name="T88" fmla="*/ 291 w 304"/>
                <a:gd name="T89" fmla="*/ 104 h 374"/>
                <a:gd name="T90" fmla="*/ 264 w 304"/>
                <a:gd name="T91" fmla="*/ 47 h 374"/>
                <a:gd name="T92" fmla="*/ 193 w 304"/>
                <a:gd name="T93" fmla="*/ 9 h 374"/>
                <a:gd name="T94" fmla="*/ 74 w 304"/>
                <a:gd name="T95" fmla="*/ 21 h 374"/>
                <a:gd name="T96" fmla="*/ 10 w 304"/>
                <a:gd name="T97" fmla="*/ 103 h 374"/>
                <a:gd name="T98" fmla="*/ 38 w 304"/>
                <a:gd name="T99" fmla="*/ 213 h 374"/>
                <a:gd name="T100" fmla="*/ 90 w 304"/>
                <a:gd name="T101" fmla="*/ 277 h 374"/>
                <a:gd name="T102" fmla="*/ 98 w 304"/>
                <a:gd name="T103" fmla="*/ 362 h 374"/>
                <a:gd name="T104" fmla="*/ 104 w 304"/>
                <a:gd name="T105" fmla="*/ 335 h 374"/>
                <a:gd name="T106" fmla="*/ 103 w 304"/>
                <a:gd name="T107" fmla="*/ 291 h 374"/>
                <a:gd name="T108" fmla="*/ 94 w 304"/>
                <a:gd name="T109" fmla="*/ 277 h 374"/>
                <a:gd name="T110" fmla="*/ 109 w 304"/>
                <a:gd name="T111" fmla="*/ 320 h 374"/>
                <a:gd name="T112" fmla="*/ 112 w 304"/>
                <a:gd name="T113" fmla="*/ 367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4" h="374">
                  <a:moveTo>
                    <a:pt x="112" y="367"/>
                  </a:moveTo>
                  <a:cubicBezTo>
                    <a:pt x="114" y="351"/>
                    <a:pt x="113" y="336"/>
                    <a:pt x="111" y="320"/>
                  </a:cubicBezTo>
                  <a:cubicBezTo>
                    <a:pt x="109" y="313"/>
                    <a:pt x="107" y="305"/>
                    <a:pt x="104" y="298"/>
                  </a:cubicBezTo>
                  <a:cubicBezTo>
                    <a:pt x="101" y="291"/>
                    <a:pt x="98" y="284"/>
                    <a:pt x="95" y="276"/>
                  </a:cubicBezTo>
                  <a:cubicBezTo>
                    <a:pt x="95" y="277"/>
                    <a:pt x="95" y="277"/>
                    <a:pt x="94" y="277"/>
                  </a:cubicBezTo>
                  <a:cubicBezTo>
                    <a:pt x="99" y="281"/>
                    <a:pt x="101" y="287"/>
                    <a:pt x="102" y="292"/>
                  </a:cubicBezTo>
                  <a:cubicBezTo>
                    <a:pt x="103" y="298"/>
                    <a:pt x="103" y="304"/>
                    <a:pt x="103" y="310"/>
                  </a:cubicBezTo>
                  <a:cubicBezTo>
                    <a:pt x="104" y="318"/>
                    <a:pt x="103" y="326"/>
                    <a:pt x="102" y="335"/>
                  </a:cubicBezTo>
                  <a:cubicBezTo>
                    <a:pt x="101" y="344"/>
                    <a:pt x="99" y="353"/>
                    <a:pt x="98" y="362"/>
                  </a:cubicBezTo>
                  <a:cubicBezTo>
                    <a:pt x="97" y="363"/>
                    <a:pt x="99" y="363"/>
                    <a:pt x="99" y="362"/>
                  </a:cubicBezTo>
                  <a:cubicBezTo>
                    <a:pt x="105" y="342"/>
                    <a:pt x="105" y="321"/>
                    <a:pt x="100" y="301"/>
                  </a:cubicBezTo>
                  <a:cubicBezTo>
                    <a:pt x="98" y="292"/>
                    <a:pt x="95" y="282"/>
                    <a:pt x="91" y="274"/>
                  </a:cubicBezTo>
                  <a:cubicBezTo>
                    <a:pt x="86" y="266"/>
                    <a:pt x="81" y="258"/>
                    <a:pt x="75" y="252"/>
                  </a:cubicBezTo>
                  <a:cubicBezTo>
                    <a:pt x="62" y="237"/>
                    <a:pt x="48" y="224"/>
                    <a:pt x="37" y="209"/>
                  </a:cubicBezTo>
                  <a:cubicBezTo>
                    <a:pt x="25" y="193"/>
                    <a:pt x="16" y="174"/>
                    <a:pt x="12" y="155"/>
                  </a:cubicBezTo>
                  <a:cubicBezTo>
                    <a:pt x="8" y="135"/>
                    <a:pt x="8" y="115"/>
                    <a:pt x="13" y="96"/>
                  </a:cubicBezTo>
                  <a:cubicBezTo>
                    <a:pt x="18" y="79"/>
                    <a:pt x="27" y="62"/>
                    <a:pt x="40" y="49"/>
                  </a:cubicBezTo>
                  <a:cubicBezTo>
                    <a:pt x="52" y="35"/>
                    <a:pt x="68" y="24"/>
                    <a:pt x="85" y="18"/>
                  </a:cubicBezTo>
                  <a:cubicBezTo>
                    <a:pt x="105" y="10"/>
                    <a:pt x="126" y="6"/>
                    <a:pt x="146" y="6"/>
                  </a:cubicBezTo>
                  <a:cubicBezTo>
                    <a:pt x="167" y="5"/>
                    <a:pt x="187" y="8"/>
                    <a:pt x="207" y="14"/>
                  </a:cubicBezTo>
                  <a:cubicBezTo>
                    <a:pt x="225" y="19"/>
                    <a:pt x="242" y="27"/>
                    <a:pt x="256" y="40"/>
                  </a:cubicBezTo>
                  <a:cubicBezTo>
                    <a:pt x="263" y="47"/>
                    <a:pt x="269" y="56"/>
                    <a:pt x="274" y="65"/>
                  </a:cubicBezTo>
                  <a:cubicBezTo>
                    <a:pt x="279" y="74"/>
                    <a:pt x="283" y="84"/>
                    <a:pt x="287" y="94"/>
                  </a:cubicBezTo>
                  <a:cubicBezTo>
                    <a:pt x="294" y="115"/>
                    <a:pt x="302" y="138"/>
                    <a:pt x="301" y="161"/>
                  </a:cubicBezTo>
                  <a:cubicBezTo>
                    <a:pt x="300" y="172"/>
                    <a:pt x="297" y="183"/>
                    <a:pt x="293" y="194"/>
                  </a:cubicBezTo>
                  <a:cubicBezTo>
                    <a:pt x="288" y="204"/>
                    <a:pt x="283" y="213"/>
                    <a:pt x="277" y="223"/>
                  </a:cubicBezTo>
                  <a:cubicBezTo>
                    <a:pt x="271" y="232"/>
                    <a:pt x="264" y="240"/>
                    <a:pt x="256" y="248"/>
                  </a:cubicBezTo>
                  <a:cubicBezTo>
                    <a:pt x="249" y="257"/>
                    <a:pt x="241" y="264"/>
                    <a:pt x="234" y="272"/>
                  </a:cubicBezTo>
                  <a:cubicBezTo>
                    <a:pt x="228" y="278"/>
                    <a:pt x="222" y="285"/>
                    <a:pt x="219" y="293"/>
                  </a:cubicBezTo>
                  <a:cubicBezTo>
                    <a:pt x="216" y="300"/>
                    <a:pt x="215" y="309"/>
                    <a:pt x="216" y="316"/>
                  </a:cubicBezTo>
                  <a:cubicBezTo>
                    <a:pt x="216" y="333"/>
                    <a:pt x="222" y="349"/>
                    <a:pt x="221" y="365"/>
                  </a:cubicBezTo>
                  <a:cubicBezTo>
                    <a:pt x="221" y="365"/>
                    <a:pt x="222" y="365"/>
                    <a:pt x="222" y="365"/>
                  </a:cubicBezTo>
                  <a:cubicBezTo>
                    <a:pt x="220" y="362"/>
                    <a:pt x="219" y="357"/>
                    <a:pt x="219" y="353"/>
                  </a:cubicBezTo>
                  <a:cubicBezTo>
                    <a:pt x="218" y="349"/>
                    <a:pt x="218" y="344"/>
                    <a:pt x="217" y="339"/>
                  </a:cubicBezTo>
                  <a:cubicBezTo>
                    <a:pt x="216" y="327"/>
                    <a:pt x="217" y="316"/>
                    <a:pt x="221" y="304"/>
                  </a:cubicBezTo>
                  <a:cubicBezTo>
                    <a:pt x="228" y="284"/>
                    <a:pt x="240" y="267"/>
                    <a:pt x="253" y="251"/>
                  </a:cubicBezTo>
                  <a:cubicBezTo>
                    <a:pt x="266" y="235"/>
                    <a:pt x="279" y="219"/>
                    <a:pt x="289" y="201"/>
                  </a:cubicBezTo>
                  <a:cubicBezTo>
                    <a:pt x="294" y="193"/>
                    <a:pt x="298" y="184"/>
                    <a:pt x="300" y="174"/>
                  </a:cubicBezTo>
                  <a:cubicBezTo>
                    <a:pt x="303" y="164"/>
                    <a:pt x="303" y="154"/>
                    <a:pt x="303" y="144"/>
                  </a:cubicBezTo>
                  <a:cubicBezTo>
                    <a:pt x="302" y="104"/>
                    <a:pt x="281" y="67"/>
                    <a:pt x="251" y="42"/>
                  </a:cubicBezTo>
                  <a:cubicBezTo>
                    <a:pt x="235" y="30"/>
                    <a:pt x="218" y="20"/>
                    <a:pt x="199" y="13"/>
                  </a:cubicBezTo>
                  <a:cubicBezTo>
                    <a:pt x="178" y="5"/>
                    <a:pt x="156" y="0"/>
                    <a:pt x="134" y="1"/>
                  </a:cubicBezTo>
                  <a:cubicBezTo>
                    <a:pt x="113" y="2"/>
                    <a:pt x="93" y="10"/>
                    <a:pt x="75" y="21"/>
                  </a:cubicBezTo>
                  <a:cubicBezTo>
                    <a:pt x="67" y="27"/>
                    <a:pt x="59" y="33"/>
                    <a:pt x="51" y="39"/>
                  </a:cubicBezTo>
                  <a:cubicBezTo>
                    <a:pt x="44" y="46"/>
                    <a:pt x="37" y="53"/>
                    <a:pt x="30" y="60"/>
                  </a:cubicBezTo>
                  <a:cubicBezTo>
                    <a:pt x="17" y="75"/>
                    <a:pt x="8" y="92"/>
                    <a:pt x="4" y="111"/>
                  </a:cubicBezTo>
                  <a:cubicBezTo>
                    <a:pt x="0" y="132"/>
                    <a:pt x="5" y="153"/>
                    <a:pt x="13" y="173"/>
                  </a:cubicBezTo>
                  <a:cubicBezTo>
                    <a:pt x="17" y="183"/>
                    <a:pt x="21" y="192"/>
                    <a:pt x="27" y="201"/>
                  </a:cubicBezTo>
                  <a:cubicBezTo>
                    <a:pt x="33" y="210"/>
                    <a:pt x="39" y="217"/>
                    <a:pt x="46" y="225"/>
                  </a:cubicBezTo>
                  <a:cubicBezTo>
                    <a:pt x="53" y="232"/>
                    <a:pt x="61" y="239"/>
                    <a:pt x="68" y="246"/>
                  </a:cubicBezTo>
                  <a:cubicBezTo>
                    <a:pt x="76" y="253"/>
                    <a:pt x="83" y="260"/>
                    <a:pt x="89" y="268"/>
                  </a:cubicBezTo>
                  <a:cubicBezTo>
                    <a:pt x="99" y="281"/>
                    <a:pt x="105" y="297"/>
                    <a:pt x="107" y="313"/>
                  </a:cubicBezTo>
                  <a:cubicBezTo>
                    <a:pt x="108" y="323"/>
                    <a:pt x="108" y="334"/>
                    <a:pt x="109" y="344"/>
                  </a:cubicBezTo>
                  <a:cubicBezTo>
                    <a:pt x="109" y="349"/>
                    <a:pt x="110" y="354"/>
                    <a:pt x="109" y="359"/>
                  </a:cubicBezTo>
                  <a:cubicBezTo>
                    <a:pt x="109" y="364"/>
                    <a:pt x="108" y="368"/>
                    <a:pt x="109" y="373"/>
                  </a:cubicBezTo>
                  <a:cubicBezTo>
                    <a:pt x="110" y="374"/>
                    <a:pt x="111" y="373"/>
                    <a:pt x="111" y="373"/>
                  </a:cubicBezTo>
                  <a:cubicBezTo>
                    <a:pt x="110" y="370"/>
                    <a:pt x="110" y="367"/>
                    <a:pt x="111" y="364"/>
                  </a:cubicBezTo>
                  <a:cubicBezTo>
                    <a:pt x="111" y="362"/>
                    <a:pt x="111" y="359"/>
                    <a:pt x="111" y="355"/>
                  </a:cubicBezTo>
                  <a:cubicBezTo>
                    <a:pt x="111" y="349"/>
                    <a:pt x="110" y="343"/>
                    <a:pt x="110" y="338"/>
                  </a:cubicBezTo>
                  <a:cubicBezTo>
                    <a:pt x="109" y="326"/>
                    <a:pt x="109" y="315"/>
                    <a:pt x="107" y="304"/>
                  </a:cubicBezTo>
                  <a:cubicBezTo>
                    <a:pt x="103" y="286"/>
                    <a:pt x="94" y="269"/>
                    <a:pt x="81" y="255"/>
                  </a:cubicBezTo>
                  <a:cubicBezTo>
                    <a:pt x="74" y="248"/>
                    <a:pt x="66" y="242"/>
                    <a:pt x="58" y="235"/>
                  </a:cubicBezTo>
                  <a:cubicBezTo>
                    <a:pt x="51" y="228"/>
                    <a:pt x="43" y="220"/>
                    <a:pt x="37" y="212"/>
                  </a:cubicBezTo>
                  <a:cubicBezTo>
                    <a:pt x="23" y="195"/>
                    <a:pt x="14" y="176"/>
                    <a:pt x="8" y="155"/>
                  </a:cubicBezTo>
                  <a:cubicBezTo>
                    <a:pt x="5" y="144"/>
                    <a:pt x="4" y="133"/>
                    <a:pt x="4" y="122"/>
                  </a:cubicBezTo>
                  <a:cubicBezTo>
                    <a:pt x="5" y="112"/>
                    <a:pt x="7" y="102"/>
                    <a:pt x="11" y="92"/>
                  </a:cubicBezTo>
                  <a:cubicBezTo>
                    <a:pt x="19" y="74"/>
                    <a:pt x="32" y="59"/>
                    <a:pt x="46" y="46"/>
                  </a:cubicBezTo>
                  <a:cubicBezTo>
                    <a:pt x="61" y="32"/>
                    <a:pt x="78" y="19"/>
                    <a:pt x="97" y="11"/>
                  </a:cubicBezTo>
                  <a:cubicBezTo>
                    <a:pt x="107" y="6"/>
                    <a:pt x="118" y="3"/>
                    <a:pt x="129" y="3"/>
                  </a:cubicBezTo>
                  <a:cubicBezTo>
                    <a:pt x="140" y="1"/>
                    <a:pt x="152" y="2"/>
                    <a:pt x="163" y="4"/>
                  </a:cubicBezTo>
                  <a:cubicBezTo>
                    <a:pt x="174" y="6"/>
                    <a:pt x="185" y="9"/>
                    <a:pt x="195" y="13"/>
                  </a:cubicBezTo>
                  <a:cubicBezTo>
                    <a:pt x="205" y="17"/>
                    <a:pt x="215" y="21"/>
                    <a:pt x="224" y="26"/>
                  </a:cubicBezTo>
                  <a:cubicBezTo>
                    <a:pt x="242" y="36"/>
                    <a:pt x="257" y="49"/>
                    <a:pt x="270" y="64"/>
                  </a:cubicBezTo>
                  <a:cubicBezTo>
                    <a:pt x="283" y="80"/>
                    <a:pt x="293" y="98"/>
                    <a:pt x="298" y="117"/>
                  </a:cubicBezTo>
                  <a:cubicBezTo>
                    <a:pt x="303" y="137"/>
                    <a:pt x="304" y="158"/>
                    <a:pt x="298" y="178"/>
                  </a:cubicBezTo>
                  <a:cubicBezTo>
                    <a:pt x="292" y="197"/>
                    <a:pt x="280" y="214"/>
                    <a:pt x="267" y="230"/>
                  </a:cubicBezTo>
                  <a:cubicBezTo>
                    <a:pt x="255" y="247"/>
                    <a:pt x="241" y="262"/>
                    <a:pt x="231" y="280"/>
                  </a:cubicBezTo>
                  <a:cubicBezTo>
                    <a:pt x="222" y="294"/>
                    <a:pt x="217" y="309"/>
                    <a:pt x="216" y="324"/>
                  </a:cubicBezTo>
                  <a:cubicBezTo>
                    <a:pt x="215" y="332"/>
                    <a:pt x="216" y="340"/>
                    <a:pt x="217" y="349"/>
                  </a:cubicBezTo>
                  <a:cubicBezTo>
                    <a:pt x="217" y="354"/>
                    <a:pt x="217" y="361"/>
                    <a:pt x="221" y="366"/>
                  </a:cubicBezTo>
                  <a:cubicBezTo>
                    <a:pt x="221" y="366"/>
                    <a:pt x="222" y="366"/>
                    <a:pt x="222" y="365"/>
                  </a:cubicBezTo>
                  <a:cubicBezTo>
                    <a:pt x="223" y="345"/>
                    <a:pt x="215" y="326"/>
                    <a:pt x="218" y="306"/>
                  </a:cubicBezTo>
                  <a:cubicBezTo>
                    <a:pt x="218" y="301"/>
                    <a:pt x="220" y="296"/>
                    <a:pt x="222" y="291"/>
                  </a:cubicBezTo>
                  <a:cubicBezTo>
                    <a:pt x="224" y="286"/>
                    <a:pt x="228" y="281"/>
                    <a:pt x="231" y="277"/>
                  </a:cubicBezTo>
                  <a:cubicBezTo>
                    <a:pt x="238" y="269"/>
                    <a:pt x="246" y="261"/>
                    <a:pt x="254" y="253"/>
                  </a:cubicBezTo>
                  <a:cubicBezTo>
                    <a:pt x="261" y="246"/>
                    <a:pt x="268" y="238"/>
                    <a:pt x="274" y="229"/>
                  </a:cubicBezTo>
                  <a:cubicBezTo>
                    <a:pt x="281" y="220"/>
                    <a:pt x="286" y="211"/>
                    <a:pt x="291" y="201"/>
                  </a:cubicBezTo>
                  <a:cubicBezTo>
                    <a:pt x="296" y="191"/>
                    <a:pt x="300" y="181"/>
                    <a:pt x="301" y="170"/>
                  </a:cubicBezTo>
                  <a:cubicBezTo>
                    <a:pt x="303" y="159"/>
                    <a:pt x="302" y="147"/>
                    <a:pt x="300" y="136"/>
                  </a:cubicBezTo>
                  <a:cubicBezTo>
                    <a:pt x="298" y="125"/>
                    <a:pt x="295" y="114"/>
                    <a:pt x="291" y="104"/>
                  </a:cubicBezTo>
                  <a:cubicBezTo>
                    <a:pt x="288" y="94"/>
                    <a:pt x="285" y="84"/>
                    <a:pt x="280" y="74"/>
                  </a:cubicBezTo>
                  <a:cubicBezTo>
                    <a:pt x="276" y="65"/>
                    <a:pt x="270" y="55"/>
                    <a:pt x="264" y="47"/>
                  </a:cubicBezTo>
                  <a:cubicBezTo>
                    <a:pt x="259" y="40"/>
                    <a:pt x="252" y="34"/>
                    <a:pt x="244" y="29"/>
                  </a:cubicBezTo>
                  <a:cubicBezTo>
                    <a:pt x="229" y="19"/>
                    <a:pt x="211" y="13"/>
                    <a:pt x="193" y="9"/>
                  </a:cubicBezTo>
                  <a:cubicBezTo>
                    <a:pt x="173" y="4"/>
                    <a:pt x="152" y="3"/>
                    <a:pt x="131" y="5"/>
                  </a:cubicBezTo>
                  <a:cubicBezTo>
                    <a:pt x="111" y="7"/>
                    <a:pt x="92" y="12"/>
                    <a:pt x="74" y="21"/>
                  </a:cubicBezTo>
                  <a:cubicBezTo>
                    <a:pt x="58" y="29"/>
                    <a:pt x="43" y="41"/>
                    <a:pt x="33" y="55"/>
                  </a:cubicBezTo>
                  <a:cubicBezTo>
                    <a:pt x="22" y="69"/>
                    <a:pt x="13" y="85"/>
                    <a:pt x="10" y="103"/>
                  </a:cubicBezTo>
                  <a:cubicBezTo>
                    <a:pt x="5" y="122"/>
                    <a:pt x="7" y="142"/>
                    <a:pt x="12" y="161"/>
                  </a:cubicBezTo>
                  <a:cubicBezTo>
                    <a:pt x="17" y="180"/>
                    <a:pt x="26" y="198"/>
                    <a:pt x="38" y="213"/>
                  </a:cubicBezTo>
                  <a:cubicBezTo>
                    <a:pt x="49" y="228"/>
                    <a:pt x="64" y="240"/>
                    <a:pt x="76" y="255"/>
                  </a:cubicBezTo>
                  <a:cubicBezTo>
                    <a:pt x="81" y="262"/>
                    <a:pt x="86" y="269"/>
                    <a:pt x="90" y="277"/>
                  </a:cubicBezTo>
                  <a:cubicBezTo>
                    <a:pt x="95" y="285"/>
                    <a:pt x="98" y="294"/>
                    <a:pt x="99" y="303"/>
                  </a:cubicBezTo>
                  <a:cubicBezTo>
                    <a:pt x="103" y="322"/>
                    <a:pt x="103" y="343"/>
                    <a:pt x="98" y="362"/>
                  </a:cubicBezTo>
                  <a:cubicBezTo>
                    <a:pt x="98" y="362"/>
                    <a:pt x="98" y="362"/>
                    <a:pt x="99" y="362"/>
                  </a:cubicBezTo>
                  <a:cubicBezTo>
                    <a:pt x="101" y="353"/>
                    <a:pt x="103" y="344"/>
                    <a:pt x="104" y="335"/>
                  </a:cubicBezTo>
                  <a:cubicBezTo>
                    <a:pt x="105" y="326"/>
                    <a:pt x="105" y="318"/>
                    <a:pt x="105" y="309"/>
                  </a:cubicBezTo>
                  <a:cubicBezTo>
                    <a:pt x="105" y="303"/>
                    <a:pt x="104" y="297"/>
                    <a:pt x="103" y="291"/>
                  </a:cubicBezTo>
                  <a:cubicBezTo>
                    <a:pt x="102" y="285"/>
                    <a:pt x="100" y="279"/>
                    <a:pt x="95" y="276"/>
                  </a:cubicBezTo>
                  <a:cubicBezTo>
                    <a:pt x="95" y="275"/>
                    <a:pt x="94" y="276"/>
                    <a:pt x="94" y="277"/>
                  </a:cubicBezTo>
                  <a:cubicBezTo>
                    <a:pt x="96" y="284"/>
                    <a:pt x="100" y="291"/>
                    <a:pt x="103" y="297"/>
                  </a:cubicBezTo>
                  <a:cubicBezTo>
                    <a:pt x="105" y="305"/>
                    <a:pt x="108" y="312"/>
                    <a:pt x="109" y="320"/>
                  </a:cubicBezTo>
                  <a:cubicBezTo>
                    <a:pt x="112" y="335"/>
                    <a:pt x="113" y="351"/>
                    <a:pt x="110" y="366"/>
                  </a:cubicBezTo>
                  <a:cubicBezTo>
                    <a:pt x="110" y="367"/>
                    <a:pt x="112" y="368"/>
                    <a:pt x="112" y="36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0" name="Freeform 774"/>
            <p:cNvSpPr/>
            <p:nvPr/>
          </p:nvSpPr>
          <p:spPr bwMode="auto">
            <a:xfrm>
              <a:off x="2838" y="2887"/>
              <a:ext cx="161" cy="222"/>
            </a:xfrm>
            <a:custGeom>
              <a:avLst/>
              <a:gdLst>
                <a:gd name="T0" fmla="*/ 119 w 124"/>
                <a:gd name="T1" fmla="*/ 79 h 172"/>
                <a:gd name="T2" fmla="*/ 47 w 124"/>
                <a:gd name="T3" fmla="*/ 98 h 172"/>
                <a:gd name="T4" fmla="*/ 84 w 124"/>
                <a:gd name="T5" fmla="*/ 125 h 172"/>
                <a:gd name="T6" fmla="*/ 105 w 124"/>
                <a:gd name="T7" fmla="*/ 140 h 172"/>
                <a:gd name="T8" fmla="*/ 41 w 124"/>
                <a:gd name="T9" fmla="*/ 155 h 172"/>
                <a:gd name="T10" fmla="*/ 96 w 124"/>
                <a:gd name="T11" fmla="*/ 166 h 172"/>
                <a:gd name="T12" fmla="*/ 58 w 124"/>
                <a:gd name="T13" fmla="*/ 151 h 172"/>
                <a:gd name="T14" fmla="*/ 112 w 124"/>
                <a:gd name="T15" fmla="*/ 130 h 172"/>
                <a:gd name="T16" fmla="*/ 67 w 124"/>
                <a:gd name="T17" fmla="*/ 93 h 172"/>
                <a:gd name="T18" fmla="*/ 69 w 124"/>
                <a:gd name="T19" fmla="*/ 68 h 172"/>
                <a:gd name="T20" fmla="*/ 74 w 124"/>
                <a:gd name="T21" fmla="*/ 67 h 172"/>
                <a:gd name="T22" fmla="*/ 114 w 124"/>
                <a:gd name="T23" fmla="*/ 81 h 172"/>
                <a:gd name="T24" fmla="*/ 16 w 124"/>
                <a:gd name="T25" fmla="*/ 104 h 172"/>
                <a:gd name="T26" fmla="*/ 117 w 124"/>
                <a:gd name="T27" fmla="*/ 135 h 172"/>
                <a:gd name="T28" fmla="*/ 45 w 124"/>
                <a:gd name="T29" fmla="*/ 152 h 172"/>
                <a:gd name="T30" fmla="*/ 100 w 124"/>
                <a:gd name="T31" fmla="*/ 169 h 172"/>
                <a:gd name="T32" fmla="*/ 66 w 124"/>
                <a:gd name="T33" fmla="*/ 152 h 172"/>
                <a:gd name="T34" fmla="*/ 99 w 124"/>
                <a:gd name="T35" fmla="*/ 123 h 172"/>
                <a:gd name="T36" fmla="*/ 34 w 124"/>
                <a:gd name="T37" fmla="*/ 105 h 172"/>
                <a:gd name="T38" fmla="*/ 109 w 124"/>
                <a:gd name="T39" fmla="*/ 79 h 172"/>
                <a:gd name="T40" fmla="*/ 17 w 124"/>
                <a:gd name="T41" fmla="*/ 33 h 172"/>
                <a:gd name="T42" fmla="*/ 7 w 124"/>
                <a:gd name="T43" fmla="*/ 22 h 172"/>
                <a:gd name="T44" fmla="*/ 16 w 124"/>
                <a:gd name="T45" fmla="*/ 57 h 172"/>
                <a:gd name="T46" fmla="*/ 113 w 124"/>
                <a:gd name="T47" fmla="*/ 75 h 172"/>
                <a:gd name="T48" fmla="*/ 30 w 124"/>
                <a:gd name="T49" fmla="*/ 114 h 172"/>
                <a:gd name="T50" fmla="*/ 113 w 124"/>
                <a:gd name="T51" fmla="*/ 132 h 172"/>
                <a:gd name="T52" fmla="*/ 60 w 124"/>
                <a:gd name="T53" fmla="*/ 160 h 172"/>
                <a:gd name="T54" fmla="*/ 97 w 124"/>
                <a:gd name="T55" fmla="*/ 167 h 172"/>
                <a:gd name="T56" fmla="*/ 55 w 124"/>
                <a:gd name="T57" fmla="*/ 151 h 172"/>
                <a:gd name="T58" fmla="*/ 114 w 124"/>
                <a:gd name="T59" fmla="*/ 132 h 172"/>
                <a:gd name="T60" fmla="*/ 29 w 124"/>
                <a:gd name="T61" fmla="*/ 112 h 172"/>
                <a:gd name="T62" fmla="*/ 117 w 124"/>
                <a:gd name="T63" fmla="*/ 78 h 172"/>
                <a:gd name="T64" fmla="*/ 37 w 124"/>
                <a:gd name="T65" fmla="*/ 62 h 172"/>
                <a:gd name="T66" fmla="*/ 5 w 124"/>
                <a:gd name="T67" fmla="*/ 12 h 172"/>
                <a:gd name="T68" fmla="*/ 16 w 124"/>
                <a:gd name="T69" fmla="*/ 30 h 172"/>
                <a:gd name="T70" fmla="*/ 105 w 124"/>
                <a:gd name="T71" fmla="*/ 80 h 172"/>
                <a:gd name="T72" fmla="*/ 45 w 124"/>
                <a:gd name="T73" fmla="*/ 102 h 172"/>
                <a:gd name="T74" fmla="*/ 95 w 124"/>
                <a:gd name="T75" fmla="*/ 124 h 172"/>
                <a:gd name="T76" fmla="*/ 72 w 124"/>
                <a:gd name="T77" fmla="*/ 149 h 172"/>
                <a:gd name="T78" fmla="*/ 112 w 124"/>
                <a:gd name="T79" fmla="*/ 172 h 172"/>
                <a:gd name="T80" fmla="*/ 47 w 124"/>
                <a:gd name="T81" fmla="*/ 156 h 172"/>
                <a:gd name="T82" fmla="*/ 99 w 124"/>
                <a:gd name="T83" fmla="*/ 140 h 172"/>
                <a:gd name="T84" fmla="*/ 25 w 124"/>
                <a:gd name="T85" fmla="*/ 108 h 172"/>
                <a:gd name="T86" fmla="*/ 82 w 124"/>
                <a:gd name="T87" fmla="*/ 87 h 172"/>
                <a:gd name="T88" fmla="*/ 97 w 124"/>
                <a:gd name="T89" fmla="*/ 69 h 172"/>
                <a:gd name="T90" fmla="*/ 18 w 124"/>
                <a:gd name="T91" fmla="*/ 60 h 172"/>
                <a:gd name="T92" fmla="*/ 122 w 124"/>
                <a:gd name="T93" fmla="*/ 74 h 172"/>
                <a:gd name="T94" fmla="*/ 22 w 124"/>
                <a:gd name="T95" fmla="*/ 108 h 172"/>
                <a:gd name="T96" fmla="*/ 117 w 124"/>
                <a:gd name="T97" fmla="*/ 134 h 172"/>
                <a:gd name="T98" fmla="*/ 46 w 124"/>
                <a:gd name="T99" fmla="*/ 154 h 172"/>
                <a:gd name="T100" fmla="*/ 103 w 124"/>
                <a:gd name="T101" fmla="*/ 168 h 172"/>
                <a:gd name="T102" fmla="*/ 53 w 124"/>
                <a:gd name="T103" fmla="*/ 151 h 172"/>
                <a:gd name="T104" fmla="*/ 117 w 124"/>
                <a:gd name="T105" fmla="*/ 134 h 172"/>
                <a:gd name="T106" fmla="*/ 16 w 124"/>
                <a:gd name="T107" fmla="*/ 107 h 172"/>
                <a:gd name="T108" fmla="*/ 99 w 124"/>
                <a:gd name="T109" fmla="*/ 90 h 172"/>
                <a:gd name="T110" fmla="*/ 33 w 124"/>
                <a:gd name="T111" fmla="*/ 65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4" h="172">
                  <a:moveTo>
                    <a:pt x="7" y="37"/>
                  </a:moveTo>
                  <a:cubicBezTo>
                    <a:pt x="9" y="44"/>
                    <a:pt x="8" y="51"/>
                    <a:pt x="12" y="57"/>
                  </a:cubicBezTo>
                  <a:cubicBezTo>
                    <a:pt x="15" y="63"/>
                    <a:pt x="23" y="65"/>
                    <a:pt x="30" y="66"/>
                  </a:cubicBezTo>
                  <a:cubicBezTo>
                    <a:pt x="48" y="69"/>
                    <a:pt x="66" y="70"/>
                    <a:pt x="84" y="72"/>
                  </a:cubicBezTo>
                  <a:cubicBezTo>
                    <a:pt x="93" y="73"/>
                    <a:pt x="103" y="74"/>
                    <a:pt x="112" y="77"/>
                  </a:cubicBezTo>
                  <a:cubicBezTo>
                    <a:pt x="114" y="77"/>
                    <a:pt x="117" y="77"/>
                    <a:pt x="119" y="79"/>
                  </a:cubicBezTo>
                  <a:cubicBezTo>
                    <a:pt x="120" y="80"/>
                    <a:pt x="120" y="81"/>
                    <a:pt x="120" y="82"/>
                  </a:cubicBezTo>
                  <a:cubicBezTo>
                    <a:pt x="119" y="83"/>
                    <a:pt x="117" y="83"/>
                    <a:pt x="116" y="84"/>
                  </a:cubicBezTo>
                  <a:cubicBezTo>
                    <a:pt x="114" y="85"/>
                    <a:pt x="111" y="85"/>
                    <a:pt x="109" y="86"/>
                  </a:cubicBezTo>
                  <a:cubicBezTo>
                    <a:pt x="104" y="87"/>
                    <a:pt x="99" y="89"/>
                    <a:pt x="95" y="90"/>
                  </a:cubicBezTo>
                  <a:cubicBezTo>
                    <a:pt x="85" y="91"/>
                    <a:pt x="75" y="93"/>
                    <a:pt x="65" y="95"/>
                  </a:cubicBezTo>
                  <a:cubicBezTo>
                    <a:pt x="59" y="96"/>
                    <a:pt x="53" y="97"/>
                    <a:pt x="47" y="98"/>
                  </a:cubicBezTo>
                  <a:cubicBezTo>
                    <a:pt x="42" y="99"/>
                    <a:pt x="38" y="100"/>
                    <a:pt x="33" y="100"/>
                  </a:cubicBezTo>
                  <a:cubicBezTo>
                    <a:pt x="29" y="101"/>
                    <a:pt x="26" y="101"/>
                    <a:pt x="22" y="103"/>
                  </a:cubicBezTo>
                  <a:cubicBezTo>
                    <a:pt x="19" y="104"/>
                    <a:pt x="16" y="105"/>
                    <a:pt x="15" y="107"/>
                  </a:cubicBezTo>
                  <a:cubicBezTo>
                    <a:pt x="15" y="108"/>
                    <a:pt x="15" y="108"/>
                    <a:pt x="15" y="108"/>
                  </a:cubicBezTo>
                  <a:cubicBezTo>
                    <a:pt x="27" y="118"/>
                    <a:pt x="44" y="118"/>
                    <a:pt x="58" y="120"/>
                  </a:cubicBezTo>
                  <a:cubicBezTo>
                    <a:pt x="67" y="122"/>
                    <a:pt x="76" y="123"/>
                    <a:pt x="84" y="125"/>
                  </a:cubicBezTo>
                  <a:cubicBezTo>
                    <a:pt x="89" y="126"/>
                    <a:pt x="94" y="127"/>
                    <a:pt x="98" y="128"/>
                  </a:cubicBezTo>
                  <a:cubicBezTo>
                    <a:pt x="102" y="130"/>
                    <a:pt x="106" y="131"/>
                    <a:pt x="110" y="132"/>
                  </a:cubicBezTo>
                  <a:cubicBezTo>
                    <a:pt x="112" y="132"/>
                    <a:pt x="114" y="134"/>
                    <a:pt x="116" y="135"/>
                  </a:cubicBezTo>
                  <a:cubicBezTo>
                    <a:pt x="116" y="135"/>
                    <a:pt x="115" y="134"/>
                    <a:pt x="115" y="134"/>
                  </a:cubicBezTo>
                  <a:cubicBezTo>
                    <a:pt x="115" y="136"/>
                    <a:pt x="113" y="137"/>
                    <a:pt x="112" y="137"/>
                  </a:cubicBezTo>
                  <a:cubicBezTo>
                    <a:pt x="110" y="138"/>
                    <a:pt x="108" y="139"/>
                    <a:pt x="105" y="140"/>
                  </a:cubicBezTo>
                  <a:cubicBezTo>
                    <a:pt x="100" y="141"/>
                    <a:pt x="95" y="142"/>
                    <a:pt x="89" y="142"/>
                  </a:cubicBezTo>
                  <a:cubicBezTo>
                    <a:pt x="84" y="143"/>
                    <a:pt x="80" y="143"/>
                    <a:pt x="75" y="145"/>
                  </a:cubicBezTo>
                  <a:cubicBezTo>
                    <a:pt x="70" y="146"/>
                    <a:pt x="65" y="147"/>
                    <a:pt x="60" y="148"/>
                  </a:cubicBezTo>
                  <a:cubicBezTo>
                    <a:pt x="56" y="149"/>
                    <a:pt x="52" y="150"/>
                    <a:pt x="47" y="151"/>
                  </a:cubicBezTo>
                  <a:cubicBezTo>
                    <a:pt x="45" y="151"/>
                    <a:pt x="43" y="152"/>
                    <a:pt x="41" y="153"/>
                  </a:cubicBezTo>
                  <a:cubicBezTo>
                    <a:pt x="41" y="154"/>
                    <a:pt x="41" y="155"/>
                    <a:pt x="41" y="155"/>
                  </a:cubicBezTo>
                  <a:cubicBezTo>
                    <a:pt x="44" y="158"/>
                    <a:pt x="48" y="159"/>
                    <a:pt x="52" y="159"/>
                  </a:cubicBezTo>
                  <a:cubicBezTo>
                    <a:pt x="57" y="160"/>
                    <a:pt x="62" y="161"/>
                    <a:pt x="66" y="162"/>
                  </a:cubicBezTo>
                  <a:cubicBezTo>
                    <a:pt x="72" y="162"/>
                    <a:pt x="77" y="163"/>
                    <a:pt x="83" y="165"/>
                  </a:cubicBezTo>
                  <a:cubicBezTo>
                    <a:pt x="90" y="166"/>
                    <a:pt x="96" y="168"/>
                    <a:pt x="103" y="170"/>
                  </a:cubicBezTo>
                  <a:cubicBezTo>
                    <a:pt x="103" y="169"/>
                    <a:pt x="103" y="169"/>
                    <a:pt x="103" y="168"/>
                  </a:cubicBezTo>
                  <a:cubicBezTo>
                    <a:pt x="101" y="168"/>
                    <a:pt x="98" y="167"/>
                    <a:pt x="96" y="166"/>
                  </a:cubicBezTo>
                  <a:cubicBezTo>
                    <a:pt x="93" y="165"/>
                    <a:pt x="91" y="164"/>
                    <a:pt x="88" y="164"/>
                  </a:cubicBezTo>
                  <a:cubicBezTo>
                    <a:pt x="82" y="162"/>
                    <a:pt x="77" y="160"/>
                    <a:pt x="71" y="159"/>
                  </a:cubicBezTo>
                  <a:cubicBezTo>
                    <a:pt x="67" y="158"/>
                    <a:pt x="63" y="158"/>
                    <a:pt x="58" y="157"/>
                  </a:cubicBezTo>
                  <a:cubicBezTo>
                    <a:pt x="54" y="156"/>
                    <a:pt x="50" y="155"/>
                    <a:pt x="46" y="153"/>
                  </a:cubicBezTo>
                  <a:cubicBezTo>
                    <a:pt x="46" y="153"/>
                    <a:pt x="46" y="153"/>
                    <a:pt x="46" y="154"/>
                  </a:cubicBezTo>
                  <a:cubicBezTo>
                    <a:pt x="50" y="152"/>
                    <a:pt x="54" y="151"/>
                    <a:pt x="58" y="151"/>
                  </a:cubicBezTo>
                  <a:cubicBezTo>
                    <a:pt x="63" y="149"/>
                    <a:pt x="68" y="149"/>
                    <a:pt x="73" y="147"/>
                  </a:cubicBezTo>
                  <a:cubicBezTo>
                    <a:pt x="82" y="146"/>
                    <a:pt x="92" y="144"/>
                    <a:pt x="101" y="142"/>
                  </a:cubicBezTo>
                  <a:cubicBezTo>
                    <a:pt x="105" y="141"/>
                    <a:pt x="109" y="140"/>
                    <a:pt x="113" y="138"/>
                  </a:cubicBezTo>
                  <a:cubicBezTo>
                    <a:pt x="115" y="138"/>
                    <a:pt x="119" y="137"/>
                    <a:pt x="119" y="134"/>
                  </a:cubicBezTo>
                  <a:cubicBezTo>
                    <a:pt x="119" y="132"/>
                    <a:pt x="117" y="131"/>
                    <a:pt x="115" y="131"/>
                  </a:cubicBezTo>
                  <a:cubicBezTo>
                    <a:pt x="114" y="130"/>
                    <a:pt x="113" y="130"/>
                    <a:pt x="112" y="130"/>
                  </a:cubicBezTo>
                  <a:cubicBezTo>
                    <a:pt x="105" y="128"/>
                    <a:pt x="97" y="127"/>
                    <a:pt x="90" y="126"/>
                  </a:cubicBezTo>
                  <a:cubicBezTo>
                    <a:pt x="80" y="125"/>
                    <a:pt x="69" y="123"/>
                    <a:pt x="59" y="122"/>
                  </a:cubicBezTo>
                  <a:cubicBezTo>
                    <a:pt x="55" y="121"/>
                    <a:pt x="19" y="116"/>
                    <a:pt x="25" y="106"/>
                  </a:cubicBezTo>
                  <a:cubicBezTo>
                    <a:pt x="26" y="104"/>
                    <a:pt x="29" y="103"/>
                    <a:pt x="32" y="102"/>
                  </a:cubicBezTo>
                  <a:cubicBezTo>
                    <a:pt x="34" y="101"/>
                    <a:pt x="37" y="101"/>
                    <a:pt x="40" y="100"/>
                  </a:cubicBezTo>
                  <a:cubicBezTo>
                    <a:pt x="49" y="98"/>
                    <a:pt x="58" y="95"/>
                    <a:pt x="67" y="93"/>
                  </a:cubicBezTo>
                  <a:cubicBezTo>
                    <a:pt x="75" y="91"/>
                    <a:pt x="83" y="89"/>
                    <a:pt x="91" y="87"/>
                  </a:cubicBezTo>
                  <a:cubicBezTo>
                    <a:pt x="101" y="85"/>
                    <a:pt x="110" y="83"/>
                    <a:pt x="119" y="78"/>
                  </a:cubicBezTo>
                  <a:cubicBezTo>
                    <a:pt x="121" y="77"/>
                    <a:pt x="124" y="76"/>
                    <a:pt x="124" y="73"/>
                  </a:cubicBezTo>
                  <a:cubicBezTo>
                    <a:pt x="124" y="69"/>
                    <a:pt x="117" y="69"/>
                    <a:pt x="114" y="69"/>
                  </a:cubicBezTo>
                  <a:cubicBezTo>
                    <a:pt x="109" y="69"/>
                    <a:pt x="104" y="69"/>
                    <a:pt x="98" y="69"/>
                  </a:cubicBezTo>
                  <a:cubicBezTo>
                    <a:pt x="89" y="68"/>
                    <a:pt x="79" y="68"/>
                    <a:pt x="69" y="68"/>
                  </a:cubicBezTo>
                  <a:cubicBezTo>
                    <a:pt x="60" y="67"/>
                    <a:pt x="52" y="66"/>
                    <a:pt x="44" y="66"/>
                  </a:cubicBezTo>
                  <a:cubicBezTo>
                    <a:pt x="35" y="65"/>
                    <a:pt x="27" y="63"/>
                    <a:pt x="19" y="60"/>
                  </a:cubicBezTo>
                  <a:cubicBezTo>
                    <a:pt x="19" y="61"/>
                    <a:pt x="19" y="61"/>
                    <a:pt x="19" y="62"/>
                  </a:cubicBezTo>
                  <a:cubicBezTo>
                    <a:pt x="22" y="61"/>
                    <a:pt x="26" y="62"/>
                    <a:pt x="30" y="63"/>
                  </a:cubicBezTo>
                  <a:cubicBezTo>
                    <a:pt x="35" y="64"/>
                    <a:pt x="39" y="64"/>
                    <a:pt x="44" y="64"/>
                  </a:cubicBezTo>
                  <a:cubicBezTo>
                    <a:pt x="53" y="65"/>
                    <a:pt x="64" y="66"/>
                    <a:pt x="74" y="67"/>
                  </a:cubicBezTo>
                  <a:cubicBezTo>
                    <a:pt x="84" y="69"/>
                    <a:pt x="94" y="69"/>
                    <a:pt x="103" y="71"/>
                  </a:cubicBezTo>
                  <a:cubicBezTo>
                    <a:pt x="107" y="72"/>
                    <a:pt x="110" y="72"/>
                    <a:pt x="113" y="73"/>
                  </a:cubicBezTo>
                  <a:cubicBezTo>
                    <a:pt x="116" y="74"/>
                    <a:pt x="119" y="74"/>
                    <a:pt x="121" y="76"/>
                  </a:cubicBezTo>
                  <a:cubicBezTo>
                    <a:pt x="122" y="77"/>
                    <a:pt x="123" y="77"/>
                    <a:pt x="123" y="78"/>
                  </a:cubicBezTo>
                  <a:cubicBezTo>
                    <a:pt x="123" y="78"/>
                    <a:pt x="123" y="77"/>
                    <a:pt x="123" y="77"/>
                  </a:cubicBezTo>
                  <a:cubicBezTo>
                    <a:pt x="121" y="79"/>
                    <a:pt x="117" y="80"/>
                    <a:pt x="114" y="81"/>
                  </a:cubicBezTo>
                  <a:cubicBezTo>
                    <a:pt x="110" y="81"/>
                    <a:pt x="106" y="82"/>
                    <a:pt x="102" y="83"/>
                  </a:cubicBezTo>
                  <a:cubicBezTo>
                    <a:pt x="93" y="84"/>
                    <a:pt x="83" y="86"/>
                    <a:pt x="73" y="87"/>
                  </a:cubicBezTo>
                  <a:cubicBezTo>
                    <a:pt x="63" y="89"/>
                    <a:pt x="53" y="91"/>
                    <a:pt x="44" y="93"/>
                  </a:cubicBezTo>
                  <a:cubicBezTo>
                    <a:pt x="38" y="95"/>
                    <a:pt x="32" y="96"/>
                    <a:pt x="26" y="98"/>
                  </a:cubicBezTo>
                  <a:cubicBezTo>
                    <a:pt x="23" y="98"/>
                    <a:pt x="21" y="99"/>
                    <a:pt x="19" y="100"/>
                  </a:cubicBezTo>
                  <a:cubicBezTo>
                    <a:pt x="17" y="101"/>
                    <a:pt x="16" y="102"/>
                    <a:pt x="16" y="104"/>
                  </a:cubicBezTo>
                  <a:cubicBezTo>
                    <a:pt x="16" y="107"/>
                    <a:pt x="21" y="108"/>
                    <a:pt x="24" y="110"/>
                  </a:cubicBezTo>
                  <a:cubicBezTo>
                    <a:pt x="32" y="113"/>
                    <a:pt x="41" y="114"/>
                    <a:pt x="50" y="116"/>
                  </a:cubicBezTo>
                  <a:cubicBezTo>
                    <a:pt x="68" y="119"/>
                    <a:pt x="87" y="121"/>
                    <a:pt x="105" y="126"/>
                  </a:cubicBezTo>
                  <a:cubicBezTo>
                    <a:pt x="108" y="127"/>
                    <a:pt x="112" y="128"/>
                    <a:pt x="115" y="130"/>
                  </a:cubicBezTo>
                  <a:cubicBezTo>
                    <a:pt x="117" y="131"/>
                    <a:pt x="118" y="131"/>
                    <a:pt x="118" y="132"/>
                  </a:cubicBezTo>
                  <a:cubicBezTo>
                    <a:pt x="118" y="134"/>
                    <a:pt x="117" y="134"/>
                    <a:pt x="117" y="135"/>
                  </a:cubicBezTo>
                  <a:cubicBezTo>
                    <a:pt x="114" y="136"/>
                    <a:pt x="112" y="136"/>
                    <a:pt x="109" y="137"/>
                  </a:cubicBezTo>
                  <a:cubicBezTo>
                    <a:pt x="107" y="137"/>
                    <a:pt x="104" y="137"/>
                    <a:pt x="101" y="138"/>
                  </a:cubicBezTo>
                  <a:cubicBezTo>
                    <a:pt x="94" y="138"/>
                    <a:pt x="87" y="140"/>
                    <a:pt x="80" y="142"/>
                  </a:cubicBezTo>
                  <a:cubicBezTo>
                    <a:pt x="73" y="143"/>
                    <a:pt x="66" y="145"/>
                    <a:pt x="59" y="147"/>
                  </a:cubicBezTo>
                  <a:cubicBezTo>
                    <a:pt x="56" y="147"/>
                    <a:pt x="53" y="148"/>
                    <a:pt x="50" y="149"/>
                  </a:cubicBezTo>
                  <a:cubicBezTo>
                    <a:pt x="48" y="149"/>
                    <a:pt x="46" y="150"/>
                    <a:pt x="45" y="152"/>
                  </a:cubicBezTo>
                  <a:cubicBezTo>
                    <a:pt x="43" y="154"/>
                    <a:pt x="43" y="156"/>
                    <a:pt x="45" y="157"/>
                  </a:cubicBezTo>
                  <a:cubicBezTo>
                    <a:pt x="46" y="158"/>
                    <a:pt x="48" y="158"/>
                    <a:pt x="49" y="159"/>
                  </a:cubicBezTo>
                  <a:cubicBezTo>
                    <a:pt x="51" y="159"/>
                    <a:pt x="54" y="160"/>
                    <a:pt x="56" y="160"/>
                  </a:cubicBezTo>
                  <a:cubicBezTo>
                    <a:pt x="61" y="162"/>
                    <a:pt x="65" y="162"/>
                    <a:pt x="70" y="163"/>
                  </a:cubicBezTo>
                  <a:cubicBezTo>
                    <a:pt x="75" y="164"/>
                    <a:pt x="80" y="165"/>
                    <a:pt x="85" y="166"/>
                  </a:cubicBezTo>
                  <a:cubicBezTo>
                    <a:pt x="90" y="167"/>
                    <a:pt x="95" y="168"/>
                    <a:pt x="100" y="169"/>
                  </a:cubicBezTo>
                  <a:cubicBezTo>
                    <a:pt x="103" y="169"/>
                    <a:pt x="108" y="169"/>
                    <a:pt x="111" y="172"/>
                  </a:cubicBezTo>
                  <a:cubicBezTo>
                    <a:pt x="111" y="171"/>
                    <a:pt x="112" y="171"/>
                    <a:pt x="112" y="170"/>
                  </a:cubicBezTo>
                  <a:cubicBezTo>
                    <a:pt x="102" y="171"/>
                    <a:pt x="93" y="168"/>
                    <a:pt x="84" y="167"/>
                  </a:cubicBezTo>
                  <a:cubicBezTo>
                    <a:pt x="76" y="165"/>
                    <a:pt x="68" y="165"/>
                    <a:pt x="61" y="163"/>
                  </a:cubicBezTo>
                  <a:cubicBezTo>
                    <a:pt x="59" y="162"/>
                    <a:pt x="51" y="159"/>
                    <a:pt x="54" y="156"/>
                  </a:cubicBezTo>
                  <a:cubicBezTo>
                    <a:pt x="57" y="153"/>
                    <a:pt x="62" y="153"/>
                    <a:pt x="66" y="152"/>
                  </a:cubicBezTo>
                  <a:cubicBezTo>
                    <a:pt x="75" y="150"/>
                    <a:pt x="85" y="147"/>
                    <a:pt x="94" y="145"/>
                  </a:cubicBezTo>
                  <a:cubicBezTo>
                    <a:pt x="98" y="143"/>
                    <a:pt x="103" y="143"/>
                    <a:pt x="108" y="141"/>
                  </a:cubicBezTo>
                  <a:cubicBezTo>
                    <a:pt x="110" y="140"/>
                    <a:pt x="113" y="139"/>
                    <a:pt x="115" y="138"/>
                  </a:cubicBezTo>
                  <a:cubicBezTo>
                    <a:pt x="117" y="137"/>
                    <a:pt x="118" y="136"/>
                    <a:pt x="119" y="134"/>
                  </a:cubicBezTo>
                  <a:cubicBezTo>
                    <a:pt x="121" y="130"/>
                    <a:pt x="116" y="127"/>
                    <a:pt x="113" y="126"/>
                  </a:cubicBezTo>
                  <a:cubicBezTo>
                    <a:pt x="108" y="124"/>
                    <a:pt x="104" y="123"/>
                    <a:pt x="99" y="123"/>
                  </a:cubicBezTo>
                  <a:cubicBezTo>
                    <a:pt x="92" y="122"/>
                    <a:pt x="85" y="120"/>
                    <a:pt x="79" y="119"/>
                  </a:cubicBezTo>
                  <a:cubicBezTo>
                    <a:pt x="71" y="118"/>
                    <a:pt x="63" y="117"/>
                    <a:pt x="55" y="116"/>
                  </a:cubicBezTo>
                  <a:cubicBezTo>
                    <a:pt x="50" y="115"/>
                    <a:pt x="45" y="114"/>
                    <a:pt x="39" y="113"/>
                  </a:cubicBezTo>
                  <a:cubicBezTo>
                    <a:pt x="35" y="112"/>
                    <a:pt x="29" y="111"/>
                    <a:pt x="25" y="107"/>
                  </a:cubicBezTo>
                  <a:cubicBezTo>
                    <a:pt x="25" y="108"/>
                    <a:pt x="25" y="108"/>
                    <a:pt x="25" y="108"/>
                  </a:cubicBezTo>
                  <a:cubicBezTo>
                    <a:pt x="28" y="106"/>
                    <a:pt x="31" y="106"/>
                    <a:pt x="34" y="105"/>
                  </a:cubicBezTo>
                  <a:cubicBezTo>
                    <a:pt x="37" y="104"/>
                    <a:pt x="41" y="104"/>
                    <a:pt x="44" y="104"/>
                  </a:cubicBezTo>
                  <a:cubicBezTo>
                    <a:pt x="53" y="103"/>
                    <a:pt x="61" y="101"/>
                    <a:pt x="69" y="98"/>
                  </a:cubicBezTo>
                  <a:cubicBezTo>
                    <a:pt x="79" y="96"/>
                    <a:pt x="87" y="93"/>
                    <a:pt x="97" y="91"/>
                  </a:cubicBezTo>
                  <a:cubicBezTo>
                    <a:pt x="101" y="89"/>
                    <a:pt x="106" y="89"/>
                    <a:pt x="110" y="86"/>
                  </a:cubicBezTo>
                  <a:cubicBezTo>
                    <a:pt x="111" y="86"/>
                    <a:pt x="113" y="84"/>
                    <a:pt x="113" y="83"/>
                  </a:cubicBezTo>
                  <a:cubicBezTo>
                    <a:pt x="113" y="80"/>
                    <a:pt x="111" y="79"/>
                    <a:pt x="109" y="79"/>
                  </a:cubicBezTo>
                  <a:cubicBezTo>
                    <a:pt x="106" y="78"/>
                    <a:pt x="103" y="78"/>
                    <a:pt x="100" y="78"/>
                  </a:cubicBezTo>
                  <a:cubicBezTo>
                    <a:pt x="96" y="77"/>
                    <a:pt x="92" y="77"/>
                    <a:pt x="88" y="77"/>
                  </a:cubicBezTo>
                  <a:cubicBezTo>
                    <a:pt x="69" y="75"/>
                    <a:pt x="50" y="74"/>
                    <a:pt x="31" y="69"/>
                  </a:cubicBezTo>
                  <a:cubicBezTo>
                    <a:pt x="27" y="68"/>
                    <a:pt x="22" y="66"/>
                    <a:pt x="20" y="62"/>
                  </a:cubicBezTo>
                  <a:cubicBezTo>
                    <a:pt x="17" y="58"/>
                    <a:pt x="17" y="52"/>
                    <a:pt x="18" y="48"/>
                  </a:cubicBezTo>
                  <a:cubicBezTo>
                    <a:pt x="18" y="43"/>
                    <a:pt x="18" y="38"/>
                    <a:pt x="17" y="33"/>
                  </a:cubicBezTo>
                  <a:cubicBezTo>
                    <a:pt x="17" y="27"/>
                    <a:pt x="16" y="21"/>
                    <a:pt x="15" y="15"/>
                  </a:cubicBezTo>
                  <a:cubicBezTo>
                    <a:pt x="15" y="14"/>
                    <a:pt x="14" y="14"/>
                    <a:pt x="14" y="15"/>
                  </a:cubicBezTo>
                  <a:cubicBezTo>
                    <a:pt x="8" y="25"/>
                    <a:pt x="13" y="38"/>
                    <a:pt x="7" y="49"/>
                  </a:cubicBezTo>
                  <a:cubicBezTo>
                    <a:pt x="8" y="49"/>
                    <a:pt x="8" y="49"/>
                    <a:pt x="9" y="49"/>
                  </a:cubicBezTo>
                  <a:cubicBezTo>
                    <a:pt x="7" y="45"/>
                    <a:pt x="7" y="40"/>
                    <a:pt x="7" y="35"/>
                  </a:cubicBezTo>
                  <a:cubicBezTo>
                    <a:pt x="7" y="30"/>
                    <a:pt x="7" y="26"/>
                    <a:pt x="7" y="22"/>
                  </a:cubicBezTo>
                  <a:cubicBezTo>
                    <a:pt x="7" y="18"/>
                    <a:pt x="7" y="14"/>
                    <a:pt x="7" y="10"/>
                  </a:cubicBezTo>
                  <a:cubicBezTo>
                    <a:pt x="7" y="7"/>
                    <a:pt x="6" y="3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0" y="8"/>
                    <a:pt x="1" y="15"/>
                    <a:pt x="2" y="22"/>
                  </a:cubicBezTo>
                  <a:cubicBezTo>
                    <a:pt x="3" y="29"/>
                    <a:pt x="4" y="36"/>
                    <a:pt x="6" y="43"/>
                  </a:cubicBezTo>
                  <a:cubicBezTo>
                    <a:pt x="8" y="48"/>
                    <a:pt x="11" y="54"/>
                    <a:pt x="16" y="57"/>
                  </a:cubicBezTo>
                  <a:cubicBezTo>
                    <a:pt x="22" y="62"/>
                    <a:pt x="30" y="62"/>
                    <a:pt x="37" y="63"/>
                  </a:cubicBezTo>
                  <a:cubicBezTo>
                    <a:pt x="47" y="65"/>
                    <a:pt x="57" y="65"/>
                    <a:pt x="67" y="66"/>
                  </a:cubicBezTo>
                  <a:cubicBezTo>
                    <a:pt x="72" y="67"/>
                    <a:pt x="77" y="67"/>
                    <a:pt x="81" y="68"/>
                  </a:cubicBezTo>
                  <a:cubicBezTo>
                    <a:pt x="87" y="68"/>
                    <a:pt x="91" y="69"/>
                    <a:pt x="96" y="70"/>
                  </a:cubicBezTo>
                  <a:cubicBezTo>
                    <a:pt x="99" y="70"/>
                    <a:pt x="102" y="71"/>
                    <a:pt x="105" y="72"/>
                  </a:cubicBezTo>
                  <a:cubicBezTo>
                    <a:pt x="108" y="73"/>
                    <a:pt x="111" y="73"/>
                    <a:pt x="113" y="75"/>
                  </a:cubicBezTo>
                  <a:cubicBezTo>
                    <a:pt x="117" y="78"/>
                    <a:pt x="114" y="81"/>
                    <a:pt x="111" y="83"/>
                  </a:cubicBezTo>
                  <a:cubicBezTo>
                    <a:pt x="107" y="85"/>
                    <a:pt x="102" y="87"/>
                    <a:pt x="97" y="88"/>
                  </a:cubicBezTo>
                  <a:cubicBezTo>
                    <a:pt x="93" y="90"/>
                    <a:pt x="88" y="91"/>
                    <a:pt x="83" y="92"/>
                  </a:cubicBezTo>
                  <a:cubicBezTo>
                    <a:pt x="77" y="94"/>
                    <a:pt x="72" y="95"/>
                    <a:pt x="67" y="96"/>
                  </a:cubicBezTo>
                  <a:cubicBezTo>
                    <a:pt x="59" y="99"/>
                    <a:pt x="51" y="102"/>
                    <a:pt x="43" y="104"/>
                  </a:cubicBezTo>
                  <a:cubicBezTo>
                    <a:pt x="41" y="104"/>
                    <a:pt x="22" y="109"/>
                    <a:pt x="30" y="114"/>
                  </a:cubicBezTo>
                  <a:cubicBezTo>
                    <a:pt x="32" y="116"/>
                    <a:pt x="35" y="116"/>
                    <a:pt x="37" y="117"/>
                  </a:cubicBezTo>
                  <a:cubicBezTo>
                    <a:pt x="41" y="118"/>
                    <a:pt x="45" y="119"/>
                    <a:pt x="49" y="120"/>
                  </a:cubicBezTo>
                  <a:cubicBezTo>
                    <a:pt x="59" y="122"/>
                    <a:pt x="70" y="124"/>
                    <a:pt x="80" y="126"/>
                  </a:cubicBezTo>
                  <a:cubicBezTo>
                    <a:pt x="89" y="127"/>
                    <a:pt x="98" y="128"/>
                    <a:pt x="107" y="131"/>
                  </a:cubicBezTo>
                  <a:cubicBezTo>
                    <a:pt x="109" y="131"/>
                    <a:pt x="111" y="132"/>
                    <a:pt x="113" y="133"/>
                  </a:cubicBezTo>
                  <a:cubicBezTo>
                    <a:pt x="113" y="133"/>
                    <a:pt x="113" y="132"/>
                    <a:pt x="113" y="132"/>
                  </a:cubicBezTo>
                  <a:cubicBezTo>
                    <a:pt x="110" y="135"/>
                    <a:pt x="105" y="134"/>
                    <a:pt x="101" y="134"/>
                  </a:cubicBezTo>
                  <a:cubicBezTo>
                    <a:pt x="97" y="135"/>
                    <a:pt x="92" y="137"/>
                    <a:pt x="87" y="138"/>
                  </a:cubicBezTo>
                  <a:cubicBezTo>
                    <a:pt x="83" y="140"/>
                    <a:pt x="78" y="141"/>
                    <a:pt x="74" y="143"/>
                  </a:cubicBezTo>
                  <a:cubicBezTo>
                    <a:pt x="69" y="144"/>
                    <a:pt x="64" y="145"/>
                    <a:pt x="58" y="147"/>
                  </a:cubicBezTo>
                  <a:cubicBezTo>
                    <a:pt x="56" y="149"/>
                    <a:pt x="51" y="150"/>
                    <a:pt x="51" y="154"/>
                  </a:cubicBezTo>
                  <a:cubicBezTo>
                    <a:pt x="51" y="158"/>
                    <a:pt x="57" y="159"/>
                    <a:pt x="60" y="160"/>
                  </a:cubicBezTo>
                  <a:cubicBezTo>
                    <a:pt x="65" y="161"/>
                    <a:pt x="70" y="162"/>
                    <a:pt x="74" y="163"/>
                  </a:cubicBezTo>
                  <a:cubicBezTo>
                    <a:pt x="78" y="164"/>
                    <a:pt x="82" y="165"/>
                    <a:pt x="86" y="166"/>
                  </a:cubicBezTo>
                  <a:cubicBezTo>
                    <a:pt x="91" y="167"/>
                    <a:pt x="96" y="169"/>
                    <a:pt x="102" y="169"/>
                  </a:cubicBezTo>
                  <a:cubicBezTo>
                    <a:pt x="103" y="169"/>
                    <a:pt x="104" y="169"/>
                    <a:pt x="104" y="168"/>
                  </a:cubicBezTo>
                  <a:cubicBezTo>
                    <a:pt x="105" y="167"/>
                    <a:pt x="104" y="166"/>
                    <a:pt x="103" y="167"/>
                  </a:cubicBezTo>
                  <a:cubicBezTo>
                    <a:pt x="102" y="168"/>
                    <a:pt x="99" y="167"/>
                    <a:pt x="97" y="167"/>
                  </a:cubicBezTo>
                  <a:cubicBezTo>
                    <a:pt x="95" y="167"/>
                    <a:pt x="92" y="166"/>
                    <a:pt x="89" y="165"/>
                  </a:cubicBezTo>
                  <a:cubicBezTo>
                    <a:pt x="85" y="164"/>
                    <a:pt x="81" y="162"/>
                    <a:pt x="76" y="162"/>
                  </a:cubicBezTo>
                  <a:cubicBezTo>
                    <a:pt x="72" y="161"/>
                    <a:pt x="67" y="160"/>
                    <a:pt x="63" y="159"/>
                  </a:cubicBezTo>
                  <a:cubicBezTo>
                    <a:pt x="60" y="158"/>
                    <a:pt x="58" y="158"/>
                    <a:pt x="56" y="157"/>
                  </a:cubicBezTo>
                  <a:cubicBezTo>
                    <a:pt x="55" y="156"/>
                    <a:pt x="53" y="155"/>
                    <a:pt x="53" y="153"/>
                  </a:cubicBezTo>
                  <a:cubicBezTo>
                    <a:pt x="53" y="152"/>
                    <a:pt x="54" y="151"/>
                    <a:pt x="55" y="151"/>
                  </a:cubicBezTo>
                  <a:cubicBezTo>
                    <a:pt x="57" y="149"/>
                    <a:pt x="59" y="149"/>
                    <a:pt x="62" y="148"/>
                  </a:cubicBezTo>
                  <a:cubicBezTo>
                    <a:pt x="67" y="146"/>
                    <a:pt x="71" y="145"/>
                    <a:pt x="77" y="143"/>
                  </a:cubicBezTo>
                  <a:cubicBezTo>
                    <a:pt x="81" y="142"/>
                    <a:pt x="86" y="140"/>
                    <a:pt x="91" y="139"/>
                  </a:cubicBezTo>
                  <a:cubicBezTo>
                    <a:pt x="95" y="137"/>
                    <a:pt x="100" y="136"/>
                    <a:pt x="105" y="136"/>
                  </a:cubicBezTo>
                  <a:cubicBezTo>
                    <a:pt x="108" y="135"/>
                    <a:pt x="111" y="136"/>
                    <a:pt x="114" y="133"/>
                  </a:cubicBezTo>
                  <a:cubicBezTo>
                    <a:pt x="114" y="133"/>
                    <a:pt x="114" y="132"/>
                    <a:pt x="114" y="132"/>
                  </a:cubicBezTo>
                  <a:cubicBezTo>
                    <a:pt x="112" y="131"/>
                    <a:pt x="109" y="130"/>
                    <a:pt x="107" y="129"/>
                  </a:cubicBezTo>
                  <a:cubicBezTo>
                    <a:pt x="103" y="128"/>
                    <a:pt x="99" y="127"/>
                    <a:pt x="95" y="127"/>
                  </a:cubicBezTo>
                  <a:cubicBezTo>
                    <a:pt x="85" y="125"/>
                    <a:pt x="75" y="123"/>
                    <a:pt x="64" y="121"/>
                  </a:cubicBezTo>
                  <a:cubicBezTo>
                    <a:pt x="55" y="120"/>
                    <a:pt x="46" y="118"/>
                    <a:pt x="37" y="116"/>
                  </a:cubicBezTo>
                  <a:cubicBezTo>
                    <a:pt x="35" y="115"/>
                    <a:pt x="32" y="114"/>
                    <a:pt x="30" y="113"/>
                  </a:cubicBezTo>
                  <a:cubicBezTo>
                    <a:pt x="30" y="112"/>
                    <a:pt x="29" y="112"/>
                    <a:pt x="29" y="112"/>
                  </a:cubicBezTo>
                  <a:cubicBezTo>
                    <a:pt x="30" y="110"/>
                    <a:pt x="33" y="108"/>
                    <a:pt x="35" y="108"/>
                  </a:cubicBezTo>
                  <a:cubicBezTo>
                    <a:pt x="40" y="106"/>
                    <a:pt x="46" y="105"/>
                    <a:pt x="51" y="103"/>
                  </a:cubicBezTo>
                  <a:cubicBezTo>
                    <a:pt x="60" y="100"/>
                    <a:pt x="69" y="98"/>
                    <a:pt x="78" y="95"/>
                  </a:cubicBezTo>
                  <a:cubicBezTo>
                    <a:pt x="87" y="93"/>
                    <a:pt x="96" y="91"/>
                    <a:pt x="104" y="87"/>
                  </a:cubicBezTo>
                  <a:cubicBezTo>
                    <a:pt x="108" y="86"/>
                    <a:pt x="112" y="84"/>
                    <a:pt x="115" y="81"/>
                  </a:cubicBezTo>
                  <a:cubicBezTo>
                    <a:pt x="116" y="80"/>
                    <a:pt x="117" y="79"/>
                    <a:pt x="117" y="78"/>
                  </a:cubicBezTo>
                  <a:cubicBezTo>
                    <a:pt x="117" y="75"/>
                    <a:pt x="115" y="74"/>
                    <a:pt x="113" y="73"/>
                  </a:cubicBezTo>
                  <a:cubicBezTo>
                    <a:pt x="111" y="72"/>
                    <a:pt x="108" y="71"/>
                    <a:pt x="105" y="70"/>
                  </a:cubicBezTo>
                  <a:cubicBezTo>
                    <a:pt x="102" y="69"/>
                    <a:pt x="99" y="69"/>
                    <a:pt x="96" y="68"/>
                  </a:cubicBezTo>
                  <a:cubicBezTo>
                    <a:pt x="91" y="67"/>
                    <a:pt x="87" y="67"/>
                    <a:pt x="82" y="66"/>
                  </a:cubicBezTo>
                  <a:cubicBezTo>
                    <a:pt x="77" y="66"/>
                    <a:pt x="72" y="65"/>
                    <a:pt x="68" y="65"/>
                  </a:cubicBezTo>
                  <a:cubicBezTo>
                    <a:pt x="58" y="63"/>
                    <a:pt x="47" y="63"/>
                    <a:pt x="37" y="62"/>
                  </a:cubicBezTo>
                  <a:cubicBezTo>
                    <a:pt x="30" y="61"/>
                    <a:pt x="22" y="60"/>
                    <a:pt x="16" y="56"/>
                  </a:cubicBezTo>
                  <a:cubicBezTo>
                    <a:pt x="11" y="51"/>
                    <a:pt x="8" y="45"/>
                    <a:pt x="7" y="39"/>
                  </a:cubicBezTo>
                  <a:cubicBezTo>
                    <a:pt x="5" y="32"/>
                    <a:pt x="3" y="25"/>
                    <a:pt x="3" y="17"/>
                  </a:cubicBezTo>
                  <a:cubicBezTo>
                    <a:pt x="2" y="12"/>
                    <a:pt x="3" y="7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5" y="5"/>
                    <a:pt x="5" y="9"/>
                    <a:pt x="5" y="12"/>
                  </a:cubicBezTo>
                  <a:cubicBezTo>
                    <a:pt x="5" y="16"/>
                    <a:pt x="5" y="20"/>
                    <a:pt x="5" y="23"/>
                  </a:cubicBezTo>
                  <a:cubicBezTo>
                    <a:pt x="5" y="32"/>
                    <a:pt x="4" y="42"/>
                    <a:pt x="7" y="50"/>
                  </a:cubicBezTo>
                  <a:cubicBezTo>
                    <a:pt x="8" y="50"/>
                    <a:pt x="9" y="50"/>
                    <a:pt x="9" y="50"/>
                  </a:cubicBezTo>
                  <a:cubicBezTo>
                    <a:pt x="14" y="39"/>
                    <a:pt x="9" y="26"/>
                    <a:pt x="15" y="16"/>
                  </a:cubicBezTo>
                  <a:cubicBezTo>
                    <a:pt x="14" y="16"/>
                    <a:pt x="14" y="16"/>
                    <a:pt x="14" y="15"/>
                  </a:cubicBezTo>
                  <a:cubicBezTo>
                    <a:pt x="15" y="20"/>
                    <a:pt x="15" y="25"/>
                    <a:pt x="16" y="30"/>
                  </a:cubicBezTo>
                  <a:cubicBezTo>
                    <a:pt x="16" y="34"/>
                    <a:pt x="16" y="38"/>
                    <a:pt x="16" y="42"/>
                  </a:cubicBezTo>
                  <a:cubicBezTo>
                    <a:pt x="16" y="49"/>
                    <a:pt x="15" y="58"/>
                    <a:pt x="19" y="64"/>
                  </a:cubicBezTo>
                  <a:cubicBezTo>
                    <a:pt x="23" y="69"/>
                    <a:pt x="31" y="71"/>
                    <a:pt x="37" y="72"/>
                  </a:cubicBezTo>
                  <a:cubicBezTo>
                    <a:pt x="47" y="74"/>
                    <a:pt x="57" y="76"/>
                    <a:pt x="66" y="77"/>
                  </a:cubicBezTo>
                  <a:cubicBezTo>
                    <a:pt x="77" y="77"/>
                    <a:pt x="87" y="78"/>
                    <a:pt x="97" y="79"/>
                  </a:cubicBezTo>
                  <a:cubicBezTo>
                    <a:pt x="99" y="79"/>
                    <a:pt x="102" y="79"/>
                    <a:pt x="105" y="80"/>
                  </a:cubicBezTo>
                  <a:cubicBezTo>
                    <a:pt x="107" y="80"/>
                    <a:pt x="111" y="80"/>
                    <a:pt x="111" y="83"/>
                  </a:cubicBezTo>
                  <a:cubicBezTo>
                    <a:pt x="111" y="84"/>
                    <a:pt x="108" y="86"/>
                    <a:pt x="107" y="86"/>
                  </a:cubicBezTo>
                  <a:cubicBezTo>
                    <a:pt x="104" y="87"/>
                    <a:pt x="102" y="88"/>
                    <a:pt x="99" y="88"/>
                  </a:cubicBezTo>
                  <a:cubicBezTo>
                    <a:pt x="92" y="90"/>
                    <a:pt x="84" y="92"/>
                    <a:pt x="77" y="95"/>
                  </a:cubicBezTo>
                  <a:cubicBezTo>
                    <a:pt x="71" y="96"/>
                    <a:pt x="66" y="98"/>
                    <a:pt x="60" y="99"/>
                  </a:cubicBezTo>
                  <a:cubicBezTo>
                    <a:pt x="56" y="100"/>
                    <a:pt x="50" y="101"/>
                    <a:pt x="45" y="102"/>
                  </a:cubicBezTo>
                  <a:cubicBezTo>
                    <a:pt x="42" y="103"/>
                    <a:pt x="38" y="103"/>
                    <a:pt x="34" y="104"/>
                  </a:cubicBezTo>
                  <a:cubicBezTo>
                    <a:pt x="31" y="104"/>
                    <a:pt x="27" y="105"/>
                    <a:pt x="24" y="107"/>
                  </a:cubicBezTo>
                  <a:cubicBezTo>
                    <a:pt x="24" y="108"/>
                    <a:pt x="24" y="108"/>
                    <a:pt x="24" y="108"/>
                  </a:cubicBezTo>
                  <a:cubicBezTo>
                    <a:pt x="29" y="113"/>
                    <a:pt x="36" y="114"/>
                    <a:pt x="42" y="115"/>
                  </a:cubicBezTo>
                  <a:cubicBezTo>
                    <a:pt x="50" y="116"/>
                    <a:pt x="58" y="118"/>
                    <a:pt x="66" y="119"/>
                  </a:cubicBezTo>
                  <a:cubicBezTo>
                    <a:pt x="76" y="120"/>
                    <a:pt x="86" y="122"/>
                    <a:pt x="95" y="124"/>
                  </a:cubicBezTo>
                  <a:cubicBezTo>
                    <a:pt x="100" y="125"/>
                    <a:pt x="105" y="125"/>
                    <a:pt x="109" y="127"/>
                  </a:cubicBezTo>
                  <a:cubicBezTo>
                    <a:pt x="112" y="127"/>
                    <a:pt x="120" y="130"/>
                    <a:pt x="117" y="134"/>
                  </a:cubicBezTo>
                  <a:cubicBezTo>
                    <a:pt x="116" y="136"/>
                    <a:pt x="114" y="137"/>
                    <a:pt x="112" y="138"/>
                  </a:cubicBezTo>
                  <a:cubicBezTo>
                    <a:pt x="109" y="139"/>
                    <a:pt x="106" y="140"/>
                    <a:pt x="103" y="141"/>
                  </a:cubicBezTo>
                  <a:cubicBezTo>
                    <a:pt x="98" y="142"/>
                    <a:pt x="92" y="143"/>
                    <a:pt x="87" y="145"/>
                  </a:cubicBezTo>
                  <a:cubicBezTo>
                    <a:pt x="82" y="146"/>
                    <a:pt x="77" y="148"/>
                    <a:pt x="72" y="149"/>
                  </a:cubicBezTo>
                  <a:cubicBezTo>
                    <a:pt x="68" y="150"/>
                    <a:pt x="64" y="151"/>
                    <a:pt x="60" y="152"/>
                  </a:cubicBezTo>
                  <a:cubicBezTo>
                    <a:pt x="57" y="153"/>
                    <a:pt x="48" y="156"/>
                    <a:pt x="53" y="161"/>
                  </a:cubicBezTo>
                  <a:cubicBezTo>
                    <a:pt x="55" y="162"/>
                    <a:pt x="58" y="163"/>
                    <a:pt x="61" y="164"/>
                  </a:cubicBezTo>
                  <a:cubicBezTo>
                    <a:pt x="64" y="165"/>
                    <a:pt x="67" y="166"/>
                    <a:pt x="70" y="167"/>
                  </a:cubicBezTo>
                  <a:cubicBezTo>
                    <a:pt x="76" y="167"/>
                    <a:pt x="83" y="168"/>
                    <a:pt x="89" y="169"/>
                  </a:cubicBezTo>
                  <a:cubicBezTo>
                    <a:pt x="96" y="170"/>
                    <a:pt x="104" y="172"/>
                    <a:pt x="112" y="172"/>
                  </a:cubicBezTo>
                  <a:cubicBezTo>
                    <a:pt x="112" y="172"/>
                    <a:pt x="113" y="171"/>
                    <a:pt x="112" y="171"/>
                  </a:cubicBezTo>
                  <a:cubicBezTo>
                    <a:pt x="110" y="169"/>
                    <a:pt x="106" y="168"/>
                    <a:pt x="103" y="168"/>
                  </a:cubicBezTo>
                  <a:cubicBezTo>
                    <a:pt x="98" y="167"/>
                    <a:pt x="93" y="166"/>
                    <a:pt x="88" y="165"/>
                  </a:cubicBezTo>
                  <a:cubicBezTo>
                    <a:pt x="84" y="164"/>
                    <a:pt x="79" y="163"/>
                    <a:pt x="74" y="162"/>
                  </a:cubicBezTo>
                  <a:cubicBezTo>
                    <a:pt x="69" y="161"/>
                    <a:pt x="64" y="161"/>
                    <a:pt x="59" y="160"/>
                  </a:cubicBezTo>
                  <a:cubicBezTo>
                    <a:pt x="55" y="159"/>
                    <a:pt x="51" y="158"/>
                    <a:pt x="47" y="156"/>
                  </a:cubicBezTo>
                  <a:cubicBezTo>
                    <a:pt x="46" y="156"/>
                    <a:pt x="44" y="155"/>
                    <a:pt x="45" y="153"/>
                  </a:cubicBezTo>
                  <a:cubicBezTo>
                    <a:pt x="46" y="153"/>
                    <a:pt x="47" y="152"/>
                    <a:pt x="48" y="152"/>
                  </a:cubicBezTo>
                  <a:cubicBezTo>
                    <a:pt x="53" y="149"/>
                    <a:pt x="59" y="148"/>
                    <a:pt x="64" y="147"/>
                  </a:cubicBezTo>
                  <a:cubicBezTo>
                    <a:pt x="68" y="147"/>
                    <a:pt x="71" y="146"/>
                    <a:pt x="74" y="145"/>
                  </a:cubicBezTo>
                  <a:cubicBezTo>
                    <a:pt x="79" y="143"/>
                    <a:pt x="84" y="143"/>
                    <a:pt x="89" y="141"/>
                  </a:cubicBezTo>
                  <a:cubicBezTo>
                    <a:pt x="92" y="141"/>
                    <a:pt x="96" y="140"/>
                    <a:pt x="99" y="140"/>
                  </a:cubicBezTo>
                  <a:cubicBezTo>
                    <a:pt x="101" y="139"/>
                    <a:pt x="104" y="139"/>
                    <a:pt x="106" y="139"/>
                  </a:cubicBezTo>
                  <a:cubicBezTo>
                    <a:pt x="109" y="138"/>
                    <a:pt x="112" y="138"/>
                    <a:pt x="114" y="137"/>
                  </a:cubicBezTo>
                  <a:cubicBezTo>
                    <a:pt x="116" y="137"/>
                    <a:pt x="118" y="136"/>
                    <a:pt x="119" y="135"/>
                  </a:cubicBezTo>
                  <a:cubicBezTo>
                    <a:pt x="123" y="129"/>
                    <a:pt x="111" y="127"/>
                    <a:pt x="108" y="126"/>
                  </a:cubicBezTo>
                  <a:cubicBezTo>
                    <a:pt x="90" y="120"/>
                    <a:pt x="71" y="118"/>
                    <a:pt x="53" y="115"/>
                  </a:cubicBezTo>
                  <a:cubicBezTo>
                    <a:pt x="44" y="113"/>
                    <a:pt x="34" y="111"/>
                    <a:pt x="25" y="108"/>
                  </a:cubicBezTo>
                  <a:cubicBezTo>
                    <a:pt x="23" y="108"/>
                    <a:pt x="21" y="107"/>
                    <a:pt x="20" y="106"/>
                  </a:cubicBezTo>
                  <a:cubicBezTo>
                    <a:pt x="19" y="105"/>
                    <a:pt x="17" y="104"/>
                    <a:pt x="18" y="103"/>
                  </a:cubicBezTo>
                  <a:cubicBezTo>
                    <a:pt x="18" y="101"/>
                    <a:pt x="21" y="101"/>
                    <a:pt x="23" y="100"/>
                  </a:cubicBezTo>
                  <a:cubicBezTo>
                    <a:pt x="26" y="99"/>
                    <a:pt x="29" y="98"/>
                    <a:pt x="32" y="98"/>
                  </a:cubicBezTo>
                  <a:cubicBezTo>
                    <a:pt x="39" y="96"/>
                    <a:pt x="46" y="94"/>
                    <a:pt x="53" y="93"/>
                  </a:cubicBezTo>
                  <a:cubicBezTo>
                    <a:pt x="63" y="91"/>
                    <a:pt x="72" y="89"/>
                    <a:pt x="82" y="87"/>
                  </a:cubicBezTo>
                  <a:cubicBezTo>
                    <a:pt x="91" y="86"/>
                    <a:pt x="99" y="85"/>
                    <a:pt x="108" y="83"/>
                  </a:cubicBezTo>
                  <a:cubicBezTo>
                    <a:pt x="113" y="82"/>
                    <a:pt x="120" y="82"/>
                    <a:pt x="124" y="78"/>
                  </a:cubicBezTo>
                  <a:cubicBezTo>
                    <a:pt x="124" y="78"/>
                    <a:pt x="124" y="77"/>
                    <a:pt x="124" y="77"/>
                  </a:cubicBezTo>
                  <a:cubicBezTo>
                    <a:pt x="123" y="75"/>
                    <a:pt x="121" y="74"/>
                    <a:pt x="118" y="73"/>
                  </a:cubicBezTo>
                  <a:cubicBezTo>
                    <a:pt x="115" y="72"/>
                    <a:pt x="112" y="71"/>
                    <a:pt x="109" y="71"/>
                  </a:cubicBezTo>
                  <a:cubicBezTo>
                    <a:pt x="105" y="70"/>
                    <a:pt x="101" y="69"/>
                    <a:pt x="97" y="69"/>
                  </a:cubicBezTo>
                  <a:cubicBezTo>
                    <a:pt x="93" y="68"/>
                    <a:pt x="88" y="67"/>
                    <a:pt x="83" y="67"/>
                  </a:cubicBezTo>
                  <a:cubicBezTo>
                    <a:pt x="73" y="66"/>
                    <a:pt x="63" y="64"/>
                    <a:pt x="53" y="63"/>
                  </a:cubicBezTo>
                  <a:cubicBezTo>
                    <a:pt x="48" y="63"/>
                    <a:pt x="43" y="63"/>
                    <a:pt x="38" y="62"/>
                  </a:cubicBezTo>
                  <a:cubicBezTo>
                    <a:pt x="36" y="62"/>
                    <a:pt x="34" y="62"/>
                    <a:pt x="32" y="62"/>
                  </a:cubicBezTo>
                  <a:cubicBezTo>
                    <a:pt x="30" y="61"/>
                    <a:pt x="28" y="61"/>
                    <a:pt x="26" y="60"/>
                  </a:cubicBezTo>
                  <a:cubicBezTo>
                    <a:pt x="23" y="60"/>
                    <a:pt x="20" y="59"/>
                    <a:pt x="18" y="60"/>
                  </a:cubicBezTo>
                  <a:cubicBezTo>
                    <a:pt x="17" y="60"/>
                    <a:pt x="17" y="61"/>
                    <a:pt x="18" y="62"/>
                  </a:cubicBezTo>
                  <a:cubicBezTo>
                    <a:pt x="34" y="68"/>
                    <a:pt x="52" y="68"/>
                    <a:pt x="69" y="69"/>
                  </a:cubicBezTo>
                  <a:cubicBezTo>
                    <a:pt x="79" y="70"/>
                    <a:pt x="89" y="70"/>
                    <a:pt x="99" y="70"/>
                  </a:cubicBezTo>
                  <a:cubicBezTo>
                    <a:pt x="104" y="70"/>
                    <a:pt x="110" y="70"/>
                    <a:pt x="115" y="71"/>
                  </a:cubicBezTo>
                  <a:cubicBezTo>
                    <a:pt x="117" y="71"/>
                    <a:pt x="120" y="71"/>
                    <a:pt x="122" y="72"/>
                  </a:cubicBezTo>
                  <a:cubicBezTo>
                    <a:pt x="123" y="73"/>
                    <a:pt x="123" y="74"/>
                    <a:pt x="122" y="74"/>
                  </a:cubicBezTo>
                  <a:cubicBezTo>
                    <a:pt x="120" y="77"/>
                    <a:pt x="116" y="78"/>
                    <a:pt x="113" y="79"/>
                  </a:cubicBezTo>
                  <a:cubicBezTo>
                    <a:pt x="104" y="83"/>
                    <a:pt x="94" y="85"/>
                    <a:pt x="84" y="87"/>
                  </a:cubicBezTo>
                  <a:cubicBezTo>
                    <a:pt x="74" y="90"/>
                    <a:pt x="63" y="92"/>
                    <a:pt x="52" y="95"/>
                  </a:cubicBezTo>
                  <a:cubicBezTo>
                    <a:pt x="48" y="96"/>
                    <a:pt x="44" y="97"/>
                    <a:pt x="39" y="98"/>
                  </a:cubicBezTo>
                  <a:cubicBezTo>
                    <a:pt x="37" y="99"/>
                    <a:pt x="34" y="100"/>
                    <a:pt x="32" y="101"/>
                  </a:cubicBezTo>
                  <a:cubicBezTo>
                    <a:pt x="28" y="102"/>
                    <a:pt x="23" y="104"/>
                    <a:pt x="22" y="108"/>
                  </a:cubicBezTo>
                  <a:cubicBezTo>
                    <a:pt x="22" y="113"/>
                    <a:pt x="30" y="116"/>
                    <a:pt x="33" y="117"/>
                  </a:cubicBezTo>
                  <a:cubicBezTo>
                    <a:pt x="42" y="120"/>
                    <a:pt x="51" y="122"/>
                    <a:pt x="60" y="123"/>
                  </a:cubicBezTo>
                  <a:cubicBezTo>
                    <a:pt x="70" y="125"/>
                    <a:pt x="80" y="126"/>
                    <a:pt x="90" y="128"/>
                  </a:cubicBezTo>
                  <a:cubicBezTo>
                    <a:pt x="98" y="129"/>
                    <a:pt x="105" y="130"/>
                    <a:pt x="112" y="131"/>
                  </a:cubicBezTo>
                  <a:cubicBezTo>
                    <a:pt x="113" y="132"/>
                    <a:pt x="114" y="132"/>
                    <a:pt x="115" y="132"/>
                  </a:cubicBezTo>
                  <a:cubicBezTo>
                    <a:pt x="115" y="132"/>
                    <a:pt x="117" y="133"/>
                    <a:pt x="117" y="134"/>
                  </a:cubicBezTo>
                  <a:cubicBezTo>
                    <a:pt x="118" y="135"/>
                    <a:pt x="117" y="135"/>
                    <a:pt x="116" y="136"/>
                  </a:cubicBezTo>
                  <a:cubicBezTo>
                    <a:pt x="109" y="139"/>
                    <a:pt x="101" y="140"/>
                    <a:pt x="94" y="142"/>
                  </a:cubicBezTo>
                  <a:cubicBezTo>
                    <a:pt x="85" y="143"/>
                    <a:pt x="77" y="145"/>
                    <a:pt x="69" y="147"/>
                  </a:cubicBezTo>
                  <a:cubicBezTo>
                    <a:pt x="64" y="148"/>
                    <a:pt x="60" y="149"/>
                    <a:pt x="56" y="149"/>
                  </a:cubicBezTo>
                  <a:cubicBezTo>
                    <a:pt x="52" y="150"/>
                    <a:pt x="49" y="151"/>
                    <a:pt x="46" y="153"/>
                  </a:cubicBezTo>
                  <a:cubicBezTo>
                    <a:pt x="45" y="153"/>
                    <a:pt x="45" y="154"/>
                    <a:pt x="46" y="154"/>
                  </a:cubicBezTo>
                  <a:cubicBezTo>
                    <a:pt x="49" y="156"/>
                    <a:pt x="53" y="157"/>
                    <a:pt x="57" y="158"/>
                  </a:cubicBezTo>
                  <a:cubicBezTo>
                    <a:pt x="62" y="159"/>
                    <a:pt x="66" y="160"/>
                    <a:pt x="71" y="161"/>
                  </a:cubicBezTo>
                  <a:cubicBezTo>
                    <a:pt x="76" y="162"/>
                    <a:pt x="82" y="164"/>
                    <a:pt x="87" y="165"/>
                  </a:cubicBezTo>
                  <a:cubicBezTo>
                    <a:pt x="90" y="166"/>
                    <a:pt x="93" y="167"/>
                    <a:pt x="95" y="167"/>
                  </a:cubicBezTo>
                  <a:cubicBezTo>
                    <a:pt x="98" y="168"/>
                    <a:pt x="100" y="169"/>
                    <a:pt x="103" y="170"/>
                  </a:cubicBezTo>
                  <a:cubicBezTo>
                    <a:pt x="104" y="170"/>
                    <a:pt x="104" y="168"/>
                    <a:pt x="103" y="168"/>
                  </a:cubicBezTo>
                  <a:cubicBezTo>
                    <a:pt x="97" y="167"/>
                    <a:pt x="91" y="165"/>
                    <a:pt x="84" y="163"/>
                  </a:cubicBezTo>
                  <a:cubicBezTo>
                    <a:pt x="79" y="162"/>
                    <a:pt x="74" y="161"/>
                    <a:pt x="68" y="160"/>
                  </a:cubicBezTo>
                  <a:cubicBezTo>
                    <a:pt x="63" y="159"/>
                    <a:pt x="59" y="159"/>
                    <a:pt x="54" y="158"/>
                  </a:cubicBezTo>
                  <a:cubicBezTo>
                    <a:pt x="50" y="158"/>
                    <a:pt x="45" y="156"/>
                    <a:pt x="42" y="154"/>
                  </a:cubicBezTo>
                  <a:cubicBezTo>
                    <a:pt x="42" y="154"/>
                    <a:pt x="42" y="155"/>
                    <a:pt x="42" y="155"/>
                  </a:cubicBezTo>
                  <a:cubicBezTo>
                    <a:pt x="45" y="153"/>
                    <a:pt x="49" y="152"/>
                    <a:pt x="53" y="151"/>
                  </a:cubicBezTo>
                  <a:cubicBezTo>
                    <a:pt x="58" y="150"/>
                    <a:pt x="62" y="149"/>
                    <a:pt x="67" y="148"/>
                  </a:cubicBezTo>
                  <a:cubicBezTo>
                    <a:pt x="73" y="146"/>
                    <a:pt x="79" y="145"/>
                    <a:pt x="86" y="144"/>
                  </a:cubicBezTo>
                  <a:cubicBezTo>
                    <a:pt x="91" y="144"/>
                    <a:pt x="96" y="143"/>
                    <a:pt x="101" y="142"/>
                  </a:cubicBezTo>
                  <a:cubicBezTo>
                    <a:pt x="106" y="141"/>
                    <a:pt x="111" y="140"/>
                    <a:pt x="114" y="137"/>
                  </a:cubicBezTo>
                  <a:cubicBezTo>
                    <a:pt x="116" y="137"/>
                    <a:pt x="117" y="136"/>
                    <a:pt x="117" y="134"/>
                  </a:cubicBezTo>
                  <a:cubicBezTo>
                    <a:pt x="117" y="134"/>
                    <a:pt x="117" y="134"/>
                    <a:pt x="117" y="134"/>
                  </a:cubicBezTo>
                  <a:cubicBezTo>
                    <a:pt x="113" y="131"/>
                    <a:pt x="110" y="130"/>
                    <a:pt x="106" y="129"/>
                  </a:cubicBezTo>
                  <a:cubicBezTo>
                    <a:pt x="103" y="128"/>
                    <a:pt x="99" y="127"/>
                    <a:pt x="95" y="126"/>
                  </a:cubicBezTo>
                  <a:cubicBezTo>
                    <a:pt x="85" y="124"/>
                    <a:pt x="75" y="122"/>
                    <a:pt x="66" y="120"/>
                  </a:cubicBezTo>
                  <a:cubicBezTo>
                    <a:pt x="58" y="118"/>
                    <a:pt x="51" y="118"/>
                    <a:pt x="44" y="116"/>
                  </a:cubicBezTo>
                  <a:cubicBezTo>
                    <a:pt x="36" y="116"/>
                    <a:pt x="28" y="114"/>
                    <a:pt x="21" y="111"/>
                  </a:cubicBezTo>
                  <a:cubicBezTo>
                    <a:pt x="19" y="110"/>
                    <a:pt x="18" y="108"/>
                    <a:pt x="16" y="107"/>
                  </a:cubicBezTo>
                  <a:cubicBezTo>
                    <a:pt x="16" y="107"/>
                    <a:pt x="16" y="108"/>
                    <a:pt x="16" y="108"/>
                  </a:cubicBezTo>
                  <a:cubicBezTo>
                    <a:pt x="17" y="106"/>
                    <a:pt x="20" y="105"/>
                    <a:pt x="23" y="104"/>
                  </a:cubicBezTo>
                  <a:cubicBezTo>
                    <a:pt x="25" y="103"/>
                    <a:pt x="29" y="103"/>
                    <a:pt x="32" y="102"/>
                  </a:cubicBezTo>
                  <a:cubicBezTo>
                    <a:pt x="39" y="101"/>
                    <a:pt x="47" y="99"/>
                    <a:pt x="55" y="98"/>
                  </a:cubicBezTo>
                  <a:cubicBezTo>
                    <a:pt x="65" y="96"/>
                    <a:pt x="75" y="95"/>
                    <a:pt x="84" y="93"/>
                  </a:cubicBezTo>
                  <a:cubicBezTo>
                    <a:pt x="89" y="92"/>
                    <a:pt x="94" y="91"/>
                    <a:pt x="99" y="90"/>
                  </a:cubicBezTo>
                  <a:cubicBezTo>
                    <a:pt x="103" y="89"/>
                    <a:pt x="107" y="88"/>
                    <a:pt x="111" y="87"/>
                  </a:cubicBezTo>
                  <a:cubicBezTo>
                    <a:pt x="114" y="86"/>
                    <a:pt x="123" y="85"/>
                    <a:pt x="122" y="80"/>
                  </a:cubicBezTo>
                  <a:cubicBezTo>
                    <a:pt x="121" y="78"/>
                    <a:pt x="118" y="77"/>
                    <a:pt x="116" y="76"/>
                  </a:cubicBezTo>
                  <a:cubicBezTo>
                    <a:pt x="113" y="75"/>
                    <a:pt x="110" y="74"/>
                    <a:pt x="107" y="74"/>
                  </a:cubicBezTo>
                  <a:cubicBezTo>
                    <a:pt x="88" y="69"/>
                    <a:pt x="68" y="69"/>
                    <a:pt x="49" y="67"/>
                  </a:cubicBezTo>
                  <a:cubicBezTo>
                    <a:pt x="44" y="66"/>
                    <a:pt x="38" y="66"/>
                    <a:pt x="33" y="65"/>
                  </a:cubicBezTo>
                  <a:cubicBezTo>
                    <a:pt x="28" y="64"/>
                    <a:pt x="23" y="63"/>
                    <a:pt x="19" y="61"/>
                  </a:cubicBezTo>
                  <a:cubicBezTo>
                    <a:pt x="9" y="56"/>
                    <a:pt x="10" y="46"/>
                    <a:pt x="9" y="37"/>
                  </a:cubicBezTo>
                  <a:cubicBezTo>
                    <a:pt x="9" y="36"/>
                    <a:pt x="7" y="36"/>
                    <a:pt x="7" y="3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1" name="Freeform 775"/>
            <p:cNvSpPr/>
            <p:nvPr/>
          </p:nvSpPr>
          <p:spPr bwMode="auto">
            <a:xfrm>
              <a:off x="2720" y="2481"/>
              <a:ext cx="392" cy="603"/>
            </a:xfrm>
            <a:custGeom>
              <a:avLst/>
              <a:gdLst>
                <a:gd name="T0" fmla="*/ 121 w 304"/>
                <a:gd name="T1" fmla="*/ 373 h 467"/>
                <a:gd name="T2" fmla="*/ 207 w 304"/>
                <a:gd name="T3" fmla="*/ 391 h 467"/>
                <a:gd name="T4" fmla="*/ 184 w 304"/>
                <a:gd name="T5" fmla="*/ 399 h 467"/>
                <a:gd name="T6" fmla="*/ 128 w 304"/>
                <a:gd name="T7" fmla="*/ 414 h 467"/>
                <a:gd name="T8" fmla="*/ 138 w 304"/>
                <a:gd name="T9" fmla="*/ 432 h 467"/>
                <a:gd name="T10" fmla="*/ 199 w 304"/>
                <a:gd name="T11" fmla="*/ 448 h 467"/>
                <a:gd name="T12" fmla="*/ 191 w 304"/>
                <a:gd name="T13" fmla="*/ 452 h 467"/>
                <a:gd name="T14" fmla="*/ 145 w 304"/>
                <a:gd name="T15" fmla="*/ 467 h 467"/>
                <a:gd name="T16" fmla="*/ 199 w 304"/>
                <a:gd name="T17" fmla="*/ 447 h 467"/>
                <a:gd name="T18" fmla="*/ 173 w 304"/>
                <a:gd name="T19" fmla="*/ 434 h 467"/>
                <a:gd name="T20" fmla="*/ 128 w 304"/>
                <a:gd name="T21" fmla="*/ 425 h 467"/>
                <a:gd name="T22" fmla="*/ 161 w 304"/>
                <a:gd name="T23" fmla="*/ 413 h 467"/>
                <a:gd name="T24" fmla="*/ 204 w 304"/>
                <a:gd name="T25" fmla="*/ 395 h 467"/>
                <a:gd name="T26" fmla="*/ 167 w 304"/>
                <a:gd name="T27" fmla="*/ 387 h 467"/>
                <a:gd name="T28" fmla="*/ 118 w 304"/>
                <a:gd name="T29" fmla="*/ 373 h 467"/>
                <a:gd name="T30" fmla="*/ 91 w 304"/>
                <a:gd name="T31" fmla="*/ 285 h 467"/>
                <a:gd name="T32" fmla="*/ 7 w 304"/>
                <a:gd name="T33" fmla="*/ 162 h 467"/>
                <a:gd name="T34" fmla="*/ 183 w 304"/>
                <a:gd name="T35" fmla="*/ 4 h 467"/>
                <a:gd name="T36" fmla="*/ 283 w 304"/>
                <a:gd name="T37" fmla="*/ 59 h 467"/>
                <a:gd name="T38" fmla="*/ 297 w 304"/>
                <a:gd name="T39" fmla="*/ 176 h 467"/>
                <a:gd name="T40" fmla="*/ 225 w 304"/>
                <a:gd name="T41" fmla="*/ 278 h 467"/>
                <a:gd name="T42" fmla="*/ 217 w 304"/>
                <a:gd name="T43" fmla="*/ 331 h 467"/>
                <a:gd name="T44" fmla="*/ 230 w 304"/>
                <a:gd name="T45" fmla="*/ 267 h 467"/>
                <a:gd name="T46" fmla="*/ 303 w 304"/>
                <a:gd name="T47" fmla="*/ 150 h 467"/>
                <a:gd name="T48" fmla="*/ 243 w 304"/>
                <a:gd name="T49" fmla="*/ 20 h 467"/>
                <a:gd name="T50" fmla="*/ 46 w 304"/>
                <a:gd name="T51" fmla="*/ 44 h 467"/>
                <a:gd name="T52" fmla="*/ 40 w 304"/>
                <a:gd name="T53" fmla="*/ 232 h 467"/>
                <a:gd name="T54" fmla="*/ 101 w 304"/>
                <a:gd name="T55" fmla="*/ 301 h 467"/>
                <a:gd name="T56" fmla="*/ 117 w 304"/>
                <a:gd name="T57" fmla="*/ 375 h 467"/>
                <a:gd name="T58" fmla="*/ 162 w 304"/>
                <a:gd name="T59" fmla="*/ 388 h 467"/>
                <a:gd name="T60" fmla="*/ 201 w 304"/>
                <a:gd name="T61" fmla="*/ 397 h 467"/>
                <a:gd name="T62" fmla="*/ 168 w 304"/>
                <a:gd name="T63" fmla="*/ 409 h 467"/>
                <a:gd name="T64" fmla="*/ 128 w 304"/>
                <a:gd name="T65" fmla="*/ 420 h 467"/>
                <a:gd name="T66" fmla="*/ 184 w 304"/>
                <a:gd name="T67" fmla="*/ 436 h 467"/>
                <a:gd name="T68" fmla="*/ 197 w 304"/>
                <a:gd name="T69" fmla="*/ 446 h 467"/>
                <a:gd name="T70" fmla="*/ 145 w 304"/>
                <a:gd name="T71" fmla="*/ 466 h 467"/>
                <a:gd name="T72" fmla="*/ 199 w 304"/>
                <a:gd name="T73" fmla="*/ 451 h 467"/>
                <a:gd name="T74" fmla="*/ 187 w 304"/>
                <a:gd name="T75" fmla="*/ 442 h 467"/>
                <a:gd name="T76" fmla="*/ 124 w 304"/>
                <a:gd name="T77" fmla="*/ 424 h 467"/>
                <a:gd name="T78" fmla="*/ 137 w 304"/>
                <a:gd name="T79" fmla="*/ 413 h 467"/>
                <a:gd name="T80" fmla="*/ 201 w 304"/>
                <a:gd name="T81" fmla="*/ 396 h 467"/>
                <a:gd name="T82" fmla="*/ 180 w 304"/>
                <a:gd name="T83" fmla="*/ 385 h 467"/>
                <a:gd name="T84" fmla="*/ 125 w 304"/>
                <a:gd name="T85" fmla="*/ 374 h 467"/>
                <a:gd name="T86" fmla="*/ 99 w 304"/>
                <a:gd name="T87" fmla="*/ 336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04" h="467">
                  <a:moveTo>
                    <a:pt x="99" y="336"/>
                  </a:moveTo>
                  <a:cubicBezTo>
                    <a:pt x="101" y="346"/>
                    <a:pt x="101" y="357"/>
                    <a:pt x="107" y="365"/>
                  </a:cubicBezTo>
                  <a:cubicBezTo>
                    <a:pt x="111" y="369"/>
                    <a:pt x="116" y="371"/>
                    <a:pt x="121" y="373"/>
                  </a:cubicBezTo>
                  <a:cubicBezTo>
                    <a:pt x="126" y="376"/>
                    <a:pt x="132" y="377"/>
                    <a:pt x="138" y="379"/>
                  </a:cubicBezTo>
                  <a:cubicBezTo>
                    <a:pt x="150" y="382"/>
                    <a:pt x="163" y="385"/>
                    <a:pt x="176" y="386"/>
                  </a:cubicBezTo>
                  <a:cubicBezTo>
                    <a:pt x="186" y="387"/>
                    <a:pt x="198" y="386"/>
                    <a:pt x="207" y="391"/>
                  </a:cubicBezTo>
                  <a:cubicBezTo>
                    <a:pt x="207" y="391"/>
                    <a:pt x="207" y="391"/>
                    <a:pt x="206" y="390"/>
                  </a:cubicBezTo>
                  <a:cubicBezTo>
                    <a:pt x="205" y="394"/>
                    <a:pt x="200" y="395"/>
                    <a:pt x="196" y="396"/>
                  </a:cubicBezTo>
                  <a:cubicBezTo>
                    <a:pt x="192" y="397"/>
                    <a:pt x="188" y="398"/>
                    <a:pt x="184" y="399"/>
                  </a:cubicBezTo>
                  <a:cubicBezTo>
                    <a:pt x="177" y="400"/>
                    <a:pt x="171" y="403"/>
                    <a:pt x="165" y="404"/>
                  </a:cubicBezTo>
                  <a:cubicBezTo>
                    <a:pt x="157" y="406"/>
                    <a:pt x="150" y="408"/>
                    <a:pt x="143" y="410"/>
                  </a:cubicBezTo>
                  <a:cubicBezTo>
                    <a:pt x="138" y="412"/>
                    <a:pt x="133" y="413"/>
                    <a:pt x="128" y="414"/>
                  </a:cubicBezTo>
                  <a:cubicBezTo>
                    <a:pt x="126" y="415"/>
                    <a:pt x="122" y="416"/>
                    <a:pt x="121" y="419"/>
                  </a:cubicBezTo>
                  <a:cubicBezTo>
                    <a:pt x="119" y="422"/>
                    <a:pt x="123" y="425"/>
                    <a:pt x="125" y="427"/>
                  </a:cubicBezTo>
                  <a:cubicBezTo>
                    <a:pt x="129" y="429"/>
                    <a:pt x="134" y="430"/>
                    <a:pt x="138" y="432"/>
                  </a:cubicBezTo>
                  <a:cubicBezTo>
                    <a:pt x="147" y="434"/>
                    <a:pt x="156" y="436"/>
                    <a:pt x="165" y="438"/>
                  </a:cubicBezTo>
                  <a:cubicBezTo>
                    <a:pt x="172" y="439"/>
                    <a:pt x="178" y="441"/>
                    <a:pt x="184" y="442"/>
                  </a:cubicBezTo>
                  <a:cubicBezTo>
                    <a:pt x="189" y="444"/>
                    <a:pt x="194" y="445"/>
                    <a:pt x="199" y="448"/>
                  </a:cubicBezTo>
                  <a:cubicBezTo>
                    <a:pt x="200" y="448"/>
                    <a:pt x="200" y="448"/>
                    <a:pt x="201" y="449"/>
                  </a:cubicBezTo>
                  <a:cubicBezTo>
                    <a:pt x="201" y="449"/>
                    <a:pt x="199" y="450"/>
                    <a:pt x="199" y="450"/>
                  </a:cubicBezTo>
                  <a:cubicBezTo>
                    <a:pt x="196" y="451"/>
                    <a:pt x="193" y="451"/>
                    <a:pt x="191" y="452"/>
                  </a:cubicBezTo>
                  <a:cubicBezTo>
                    <a:pt x="185" y="453"/>
                    <a:pt x="180" y="454"/>
                    <a:pt x="175" y="455"/>
                  </a:cubicBezTo>
                  <a:cubicBezTo>
                    <a:pt x="164" y="457"/>
                    <a:pt x="154" y="460"/>
                    <a:pt x="144" y="466"/>
                  </a:cubicBezTo>
                  <a:cubicBezTo>
                    <a:pt x="144" y="466"/>
                    <a:pt x="144" y="467"/>
                    <a:pt x="145" y="467"/>
                  </a:cubicBezTo>
                  <a:cubicBezTo>
                    <a:pt x="151" y="466"/>
                    <a:pt x="157" y="463"/>
                    <a:pt x="164" y="461"/>
                  </a:cubicBezTo>
                  <a:cubicBezTo>
                    <a:pt x="170" y="459"/>
                    <a:pt x="177" y="457"/>
                    <a:pt x="184" y="454"/>
                  </a:cubicBezTo>
                  <a:cubicBezTo>
                    <a:pt x="189" y="452"/>
                    <a:pt x="194" y="450"/>
                    <a:pt x="199" y="447"/>
                  </a:cubicBezTo>
                  <a:cubicBezTo>
                    <a:pt x="202" y="445"/>
                    <a:pt x="205" y="442"/>
                    <a:pt x="202" y="439"/>
                  </a:cubicBezTo>
                  <a:cubicBezTo>
                    <a:pt x="200" y="436"/>
                    <a:pt x="195" y="436"/>
                    <a:pt x="191" y="436"/>
                  </a:cubicBezTo>
                  <a:cubicBezTo>
                    <a:pt x="185" y="435"/>
                    <a:pt x="179" y="434"/>
                    <a:pt x="173" y="434"/>
                  </a:cubicBezTo>
                  <a:cubicBezTo>
                    <a:pt x="166" y="433"/>
                    <a:pt x="159" y="432"/>
                    <a:pt x="152" y="431"/>
                  </a:cubicBezTo>
                  <a:cubicBezTo>
                    <a:pt x="145" y="431"/>
                    <a:pt x="138" y="430"/>
                    <a:pt x="132" y="427"/>
                  </a:cubicBezTo>
                  <a:cubicBezTo>
                    <a:pt x="130" y="427"/>
                    <a:pt x="129" y="426"/>
                    <a:pt x="128" y="425"/>
                  </a:cubicBezTo>
                  <a:cubicBezTo>
                    <a:pt x="127" y="423"/>
                    <a:pt x="128" y="422"/>
                    <a:pt x="129" y="421"/>
                  </a:cubicBezTo>
                  <a:cubicBezTo>
                    <a:pt x="132" y="419"/>
                    <a:pt x="136" y="419"/>
                    <a:pt x="139" y="418"/>
                  </a:cubicBezTo>
                  <a:cubicBezTo>
                    <a:pt x="146" y="416"/>
                    <a:pt x="154" y="415"/>
                    <a:pt x="161" y="413"/>
                  </a:cubicBezTo>
                  <a:cubicBezTo>
                    <a:pt x="168" y="411"/>
                    <a:pt x="175" y="408"/>
                    <a:pt x="182" y="406"/>
                  </a:cubicBezTo>
                  <a:cubicBezTo>
                    <a:pt x="187" y="404"/>
                    <a:pt x="192" y="403"/>
                    <a:pt x="197" y="401"/>
                  </a:cubicBezTo>
                  <a:cubicBezTo>
                    <a:pt x="200" y="400"/>
                    <a:pt x="204" y="398"/>
                    <a:pt x="204" y="395"/>
                  </a:cubicBezTo>
                  <a:cubicBezTo>
                    <a:pt x="204" y="392"/>
                    <a:pt x="200" y="392"/>
                    <a:pt x="199" y="391"/>
                  </a:cubicBezTo>
                  <a:cubicBezTo>
                    <a:pt x="195" y="391"/>
                    <a:pt x="192" y="391"/>
                    <a:pt x="189" y="390"/>
                  </a:cubicBezTo>
                  <a:cubicBezTo>
                    <a:pt x="182" y="389"/>
                    <a:pt x="175" y="388"/>
                    <a:pt x="167" y="387"/>
                  </a:cubicBezTo>
                  <a:cubicBezTo>
                    <a:pt x="160" y="387"/>
                    <a:pt x="152" y="386"/>
                    <a:pt x="145" y="385"/>
                  </a:cubicBezTo>
                  <a:cubicBezTo>
                    <a:pt x="140" y="384"/>
                    <a:pt x="135" y="384"/>
                    <a:pt x="130" y="383"/>
                  </a:cubicBezTo>
                  <a:cubicBezTo>
                    <a:pt x="124" y="381"/>
                    <a:pt x="120" y="379"/>
                    <a:pt x="118" y="373"/>
                  </a:cubicBezTo>
                  <a:cubicBezTo>
                    <a:pt x="116" y="368"/>
                    <a:pt x="116" y="362"/>
                    <a:pt x="115" y="356"/>
                  </a:cubicBezTo>
                  <a:cubicBezTo>
                    <a:pt x="113" y="343"/>
                    <a:pt x="112" y="329"/>
                    <a:pt x="109" y="316"/>
                  </a:cubicBezTo>
                  <a:cubicBezTo>
                    <a:pt x="105" y="304"/>
                    <a:pt x="99" y="294"/>
                    <a:pt x="91" y="285"/>
                  </a:cubicBezTo>
                  <a:cubicBezTo>
                    <a:pt x="83" y="276"/>
                    <a:pt x="73" y="268"/>
                    <a:pt x="65" y="260"/>
                  </a:cubicBezTo>
                  <a:cubicBezTo>
                    <a:pt x="56" y="250"/>
                    <a:pt x="48" y="241"/>
                    <a:pt x="40" y="230"/>
                  </a:cubicBezTo>
                  <a:cubicBezTo>
                    <a:pt x="25" y="210"/>
                    <a:pt x="13" y="187"/>
                    <a:pt x="7" y="162"/>
                  </a:cubicBezTo>
                  <a:cubicBezTo>
                    <a:pt x="1" y="138"/>
                    <a:pt x="3" y="113"/>
                    <a:pt x="13" y="90"/>
                  </a:cubicBezTo>
                  <a:cubicBezTo>
                    <a:pt x="21" y="70"/>
                    <a:pt x="36" y="54"/>
                    <a:pt x="53" y="41"/>
                  </a:cubicBezTo>
                  <a:cubicBezTo>
                    <a:pt x="89" y="12"/>
                    <a:pt x="136" y="0"/>
                    <a:pt x="183" y="4"/>
                  </a:cubicBezTo>
                  <a:cubicBezTo>
                    <a:pt x="196" y="5"/>
                    <a:pt x="209" y="7"/>
                    <a:pt x="222" y="12"/>
                  </a:cubicBezTo>
                  <a:cubicBezTo>
                    <a:pt x="234" y="16"/>
                    <a:pt x="245" y="23"/>
                    <a:pt x="256" y="31"/>
                  </a:cubicBezTo>
                  <a:cubicBezTo>
                    <a:pt x="266" y="39"/>
                    <a:pt x="276" y="48"/>
                    <a:pt x="283" y="59"/>
                  </a:cubicBezTo>
                  <a:cubicBezTo>
                    <a:pt x="291" y="69"/>
                    <a:pt x="295" y="82"/>
                    <a:pt x="298" y="94"/>
                  </a:cubicBezTo>
                  <a:cubicBezTo>
                    <a:pt x="300" y="107"/>
                    <a:pt x="301" y="120"/>
                    <a:pt x="302" y="133"/>
                  </a:cubicBezTo>
                  <a:cubicBezTo>
                    <a:pt x="303" y="148"/>
                    <a:pt x="302" y="162"/>
                    <a:pt x="297" y="176"/>
                  </a:cubicBezTo>
                  <a:cubicBezTo>
                    <a:pt x="290" y="198"/>
                    <a:pt x="271" y="213"/>
                    <a:pt x="255" y="229"/>
                  </a:cubicBezTo>
                  <a:cubicBezTo>
                    <a:pt x="249" y="235"/>
                    <a:pt x="242" y="242"/>
                    <a:pt x="237" y="249"/>
                  </a:cubicBezTo>
                  <a:cubicBezTo>
                    <a:pt x="231" y="258"/>
                    <a:pt x="227" y="267"/>
                    <a:pt x="225" y="278"/>
                  </a:cubicBezTo>
                  <a:cubicBezTo>
                    <a:pt x="223" y="287"/>
                    <a:pt x="222" y="296"/>
                    <a:pt x="222" y="305"/>
                  </a:cubicBezTo>
                  <a:cubicBezTo>
                    <a:pt x="222" y="313"/>
                    <a:pt x="221" y="323"/>
                    <a:pt x="216" y="330"/>
                  </a:cubicBezTo>
                  <a:cubicBezTo>
                    <a:pt x="215" y="331"/>
                    <a:pt x="216" y="332"/>
                    <a:pt x="217" y="331"/>
                  </a:cubicBezTo>
                  <a:cubicBezTo>
                    <a:pt x="223" y="324"/>
                    <a:pt x="223" y="312"/>
                    <a:pt x="224" y="303"/>
                  </a:cubicBezTo>
                  <a:cubicBezTo>
                    <a:pt x="224" y="297"/>
                    <a:pt x="224" y="292"/>
                    <a:pt x="225" y="287"/>
                  </a:cubicBezTo>
                  <a:cubicBezTo>
                    <a:pt x="226" y="280"/>
                    <a:pt x="227" y="273"/>
                    <a:pt x="230" y="267"/>
                  </a:cubicBezTo>
                  <a:cubicBezTo>
                    <a:pt x="238" y="245"/>
                    <a:pt x="257" y="230"/>
                    <a:pt x="274" y="213"/>
                  </a:cubicBezTo>
                  <a:cubicBezTo>
                    <a:pt x="281" y="206"/>
                    <a:pt x="288" y="198"/>
                    <a:pt x="294" y="188"/>
                  </a:cubicBezTo>
                  <a:cubicBezTo>
                    <a:pt x="300" y="176"/>
                    <a:pt x="303" y="163"/>
                    <a:pt x="303" y="150"/>
                  </a:cubicBezTo>
                  <a:cubicBezTo>
                    <a:pt x="304" y="137"/>
                    <a:pt x="303" y="123"/>
                    <a:pt x="302" y="109"/>
                  </a:cubicBezTo>
                  <a:cubicBezTo>
                    <a:pt x="300" y="97"/>
                    <a:pt x="298" y="85"/>
                    <a:pt x="293" y="74"/>
                  </a:cubicBezTo>
                  <a:cubicBezTo>
                    <a:pt x="284" y="51"/>
                    <a:pt x="264" y="33"/>
                    <a:pt x="243" y="20"/>
                  </a:cubicBezTo>
                  <a:cubicBezTo>
                    <a:pt x="220" y="6"/>
                    <a:pt x="194" y="2"/>
                    <a:pt x="168" y="2"/>
                  </a:cubicBezTo>
                  <a:cubicBezTo>
                    <a:pt x="145" y="2"/>
                    <a:pt x="122" y="5"/>
                    <a:pt x="101" y="13"/>
                  </a:cubicBezTo>
                  <a:cubicBezTo>
                    <a:pt x="81" y="20"/>
                    <a:pt x="62" y="30"/>
                    <a:pt x="46" y="44"/>
                  </a:cubicBezTo>
                  <a:cubicBezTo>
                    <a:pt x="30" y="58"/>
                    <a:pt x="17" y="75"/>
                    <a:pt x="9" y="95"/>
                  </a:cubicBezTo>
                  <a:cubicBezTo>
                    <a:pt x="1" y="117"/>
                    <a:pt x="0" y="142"/>
                    <a:pt x="6" y="165"/>
                  </a:cubicBezTo>
                  <a:cubicBezTo>
                    <a:pt x="12" y="190"/>
                    <a:pt x="25" y="212"/>
                    <a:pt x="40" y="232"/>
                  </a:cubicBezTo>
                  <a:cubicBezTo>
                    <a:pt x="47" y="242"/>
                    <a:pt x="55" y="252"/>
                    <a:pt x="64" y="261"/>
                  </a:cubicBezTo>
                  <a:cubicBezTo>
                    <a:pt x="72" y="269"/>
                    <a:pt x="82" y="277"/>
                    <a:pt x="90" y="286"/>
                  </a:cubicBezTo>
                  <a:cubicBezTo>
                    <a:pt x="94" y="291"/>
                    <a:pt x="98" y="296"/>
                    <a:pt x="101" y="301"/>
                  </a:cubicBezTo>
                  <a:cubicBezTo>
                    <a:pt x="104" y="307"/>
                    <a:pt x="106" y="313"/>
                    <a:pt x="108" y="319"/>
                  </a:cubicBezTo>
                  <a:cubicBezTo>
                    <a:pt x="111" y="333"/>
                    <a:pt x="112" y="346"/>
                    <a:pt x="114" y="360"/>
                  </a:cubicBezTo>
                  <a:cubicBezTo>
                    <a:pt x="115" y="365"/>
                    <a:pt x="115" y="370"/>
                    <a:pt x="117" y="375"/>
                  </a:cubicBezTo>
                  <a:cubicBezTo>
                    <a:pt x="119" y="380"/>
                    <a:pt x="123" y="382"/>
                    <a:pt x="127" y="383"/>
                  </a:cubicBezTo>
                  <a:cubicBezTo>
                    <a:pt x="132" y="385"/>
                    <a:pt x="137" y="385"/>
                    <a:pt x="142" y="386"/>
                  </a:cubicBezTo>
                  <a:cubicBezTo>
                    <a:pt x="148" y="387"/>
                    <a:pt x="155" y="388"/>
                    <a:pt x="162" y="388"/>
                  </a:cubicBezTo>
                  <a:cubicBezTo>
                    <a:pt x="170" y="389"/>
                    <a:pt x="177" y="390"/>
                    <a:pt x="185" y="391"/>
                  </a:cubicBezTo>
                  <a:cubicBezTo>
                    <a:pt x="188" y="392"/>
                    <a:pt x="192" y="392"/>
                    <a:pt x="196" y="392"/>
                  </a:cubicBezTo>
                  <a:cubicBezTo>
                    <a:pt x="199" y="392"/>
                    <a:pt x="205" y="394"/>
                    <a:pt x="201" y="397"/>
                  </a:cubicBezTo>
                  <a:cubicBezTo>
                    <a:pt x="200" y="399"/>
                    <a:pt x="197" y="400"/>
                    <a:pt x="195" y="400"/>
                  </a:cubicBezTo>
                  <a:cubicBezTo>
                    <a:pt x="193" y="401"/>
                    <a:pt x="190" y="401"/>
                    <a:pt x="188" y="402"/>
                  </a:cubicBezTo>
                  <a:cubicBezTo>
                    <a:pt x="181" y="404"/>
                    <a:pt x="175" y="407"/>
                    <a:pt x="168" y="409"/>
                  </a:cubicBezTo>
                  <a:cubicBezTo>
                    <a:pt x="161" y="411"/>
                    <a:pt x="154" y="413"/>
                    <a:pt x="147" y="415"/>
                  </a:cubicBezTo>
                  <a:cubicBezTo>
                    <a:pt x="143" y="415"/>
                    <a:pt x="140" y="416"/>
                    <a:pt x="136" y="417"/>
                  </a:cubicBezTo>
                  <a:cubicBezTo>
                    <a:pt x="133" y="418"/>
                    <a:pt x="130" y="418"/>
                    <a:pt x="128" y="420"/>
                  </a:cubicBezTo>
                  <a:cubicBezTo>
                    <a:pt x="124" y="423"/>
                    <a:pt x="127" y="426"/>
                    <a:pt x="130" y="428"/>
                  </a:cubicBezTo>
                  <a:cubicBezTo>
                    <a:pt x="140" y="433"/>
                    <a:pt x="152" y="433"/>
                    <a:pt x="163" y="434"/>
                  </a:cubicBezTo>
                  <a:cubicBezTo>
                    <a:pt x="170" y="435"/>
                    <a:pt x="177" y="436"/>
                    <a:pt x="184" y="436"/>
                  </a:cubicBezTo>
                  <a:cubicBezTo>
                    <a:pt x="188" y="437"/>
                    <a:pt x="193" y="437"/>
                    <a:pt x="197" y="438"/>
                  </a:cubicBezTo>
                  <a:cubicBezTo>
                    <a:pt x="199" y="439"/>
                    <a:pt x="202" y="440"/>
                    <a:pt x="202" y="442"/>
                  </a:cubicBezTo>
                  <a:cubicBezTo>
                    <a:pt x="201" y="444"/>
                    <a:pt x="199" y="445"/>
                    <a:pt x="197" y="446"/>
                  </a:cubicBezTo>
                  <a:cubicBezTo>
                    <a:pt x="192" y="449"/>
                    <a:pt x="187" y="451"/>
                    <a:pt x="182" y="453"/>
                  </a:cubicBezTo>
                  <a:cubicBezTo>
                    <a:pt x="176" y="455"/>
                    <a:pt x="169" y="457"/>
                    <a:pt x="163" y="460"/>
                  </a:cubicBezTo>
                  <a:cubicBezTo>
                    <a:pt x="157" y="462"/>
                    <a:pt x="151" y="465"/>
                    <a:pt x="145" y="466"/>
                  </a:cubicBezTo>
                  <a:cubicBezTo>
                    <a:pt x="145" y="466"/>
                    <a:pt x="145" y="466"/>
                    <a:pt x="145" y="467"/>
                  </a:cubicBezTo>
                  <a:cubicBezTo>
                    <a:pt x="156" y="461"/>
                    <a:pt x="169" y="458"/>
                    <a:pt x="181" y="455"/>
                  </a:cubicBezTo>
                  <a:cubicBezTo>
                    <a:pt x="187" y="454"/>
                    <a:pt x="193" y="453"/>
                    <a:pt x="199" y="451"/>
                  </a:cubicBezTo>
                  <a:cubicBezTo>
                    <a:pt x="201" y="451"/>
                    <a:pt x="204" y="449"/>
                    <a:pt x="201" y="447"/>
                  </a:cubicBezTo>
                  <a:cubicBezTo>
                    <a:pt x="200" y="446"/>
                    <a:pt x="198" y="445"/>
                    <a:pt x="197" y="445"/>
                  </a:cubicBezTo>
                  <a:cubicBezTo>
                    <a:pt x="193" y="444"/>
                    <a:pt x="190" y="443"/>
                    <a:pt x="187" y="442"/>
                  </a:cubicBezTo>
                  <a:cubicBezTo>
                    <a:pt x="180" y="440"/>
                    <a:pt x="173" y="438"/>
                    <a:pt x="166" y="436"/>
                  </a:cubicBezTo>
                  <a:cubicBezTo>
                    <a:pt x="155" y="434"/>
                    <a:pt x="144" y="432"/>
                    <a:pt x="134" y="429"/>
                  </a:cubicBezTo>
                  <a:cubicBezTo>
                    <a:pt x="130" y="428"/>
                    <a:pt x="127" y="426"/>
                    <a:pt x="124" y="424"/>
                  </a:cubicBezTo>
                  <a:cubicBezTo>
                    <a:pt x="123" y="422"/>
                    <a:pt x="121" y="421"/>
                    <a:pt x="123" y="419"/>
                  </a:cubicBezTo>
                  <a:cubicBezTo>
                    <a:pt x="123" y="418"/>
                    <a:pt x="125" y="417"/>
                    <a:pt x="127" y="416"/>
                  </a:cubicBezTo>
                  <a:cubicBezTo>
                    <a:pt x="130" y="415"/>
                    <a:pt x="134" y="415"/>
                    <a:pt x="137" y="413"/>
                  </a:cubicBezTo>
                  <a:cubicBezTo>
                    <a:pt x="144" y="412"/>
                    <a:pt x="151" y="409"/>
                    <a:pt x="157" y="408"/>
                  </a:cubicBezTo>
                  <a:cubicBezTo>
                    <a:pt x="168" y="405"/>
                    <a:pt x="178" y="402"/>
                    <a:pt x="189" y="399"/>
                  </a:cubicBezTo>
                  <a:cubicBezTo>
                    <a:pt x="193" y="399"/>
                    <a:pt x="197" y="397"/>
                    <a:pt x="201" y="396"/>
                  </a:cubicBezTo>
                  <a:cubicBezTo>
                    <a:pt x="203" y="395"/>
                    <a:pt x="206" y="394"/>
                    <a:pt x="208" y="391"/>
                  </a:cubicBezTo>
                  <a:cubicBezTo>
                    <a:pt x="208" y="391"/>
                    <a:pt x="208" y="390"/>
                    <a:pt x="208" y="390"/>
                  </a:cubicBezTo>
                  <a:cubicBezTo>
                    <a:pt x="200" y="385"/>
                    <a:pt x="189" y="385"/>
                    <a:pt x="180" y="385"/>
                  </a:cubicBezTo>
                  <a:cubicBezTo>
                    <a:pt x="174" y="385"/>
                    <a:pt x="168" y="383"/>
                    <a:pt x="162" y="382"/>
                  </a:cubicBezTo>
                  <a:cubicBezTo>
                    <a:pt x="156" y="381"/>
                    <a:pt x="149" y="380"/>
                    <a:pt x="142" y="379"/>
                  </a:cubicBezTo>
                  <a:cubicBezTo>
                    <a:pt x="136" y="377"/>
                    <a:pt x="131" y="376"/>
                    <a:pt x="125" y="374"/>
                  </a:cubicBezTo>
                  <a:cubicBezTo>
                    <a:pt x="120" y="372"/>
                    <a:pt x="114" y="369"/>
                    <a:pt x="110" y="365"/>
                  </a:cubicBezTo>
                  <a:cubicBezTo>
                    <a:pt x="102" y="358"/>
                    <a:pt x="103" y="345"/>
                    <a:pt x="100" y="336"/>
                  </a:cubicBezTo>
                  <a:cubicBezTo>
                    <a:pt x="100" y="335"/>
                    <a:pt x="99" y="335"/>
                    <a:pt x="99" y="33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2" name="Freeform 776"/>
            <p:cNvSpPr/>
            <p:nvPr/>
          </p:nvSpPr>
          <p:spPr bwMode="auto">
            <a:xfrm>
              <a:off x="2792" y="2645"/>
              <a:ext cx="21" cy="75"/>
            </a:xfrm>
            <a:custGeom>
              <a:avLst/>
              <a:gdLst>
                <a:gd name="T0" fmla="*/ 15 w 16"/>
                <a:gd name="T1" fmla="*/ 27 h 58"/>
                <a:gd name="T2" fmla="*/ 12 w 16"/>
                <a:gd name="T3" fmla="*/ 3 h 58"/>
                <a:gd name="T4" fmla="*/ 10 w 16"/>
                <a:gd name="T5" fmla="*/ 19 h 58"/>
                <a:gd name="T6" fmla="*/ 10 w 16"/>
                <a:gd name="T7" fmla="*/ 42 h 58"/>
                <a:gd name="T8" fmla="*/ 8 w 16"/>
                <a:gd name="T9" fmla="*/ 5 h 58"/>
                <a:gd name="T10" fmla="*/ 9 w 16"/>
                <a:gd name="T11" fmla="*/ 45 h 58"/>
                <a:gd name="T12" fmla="*/ 7 w 16"/>
                <a:gd name="T13" fmla="*/ 20 h 58"/>
                <a:gd name="T14" fmla="*/ 2 w 16"/>
                <a:gd name="T15" fmla="*/ 1 h 58"/>
                <a:gd name="T16" fmla="*/ 8 w 16"/>
                <a:gd name="T17" fmla="*/ 47 h 58"/>
                <a:gd name="T18" fmla="*/ 5 w 16"/>
                <a:gd name="T19" fmla="*/ 3 h 58"/>
                <a:gd name="T20" fmla="*/ 9 w 16"/>
                <a:gd name="T21" fmla="*/ 56 h 58"/>
                <a:gd name="T22" fmla="*/ 4 w 16"/>
                <a:gd name="T23" fmla="*/ 5 h 58"/>
                <a:gd name="T24" fmla="*/ 6 w 16"/>
                <a:gd name="T25" fmla="*/ 31 h 58"/>
                <a:gd name="T26" fmla="*/ 8 w 16"/>
                <a:gd name="T27" fmla="*/ 54 h 58"/>
                <a:gd name="T28" fmla="*/ 6 w 16"/>
                <a:gd name="T29" fmla="*/ 5 h 58"/>
                <a:gd name="T30" fmla="*/ 10 w 16"/>
                <a:gd name="T31" fmla="*/ 56 h 58"/>
                <a:gd name="T32" fmla="*/ 9 w 16"/>
                <a:gd name="T33" fmla="*/ 30 h 58"/>
                <a:gd name="T34" fmla="*/ 7 w 16"/>
                <a:gd name="T35" fmla="*/ 6 h 58"/>
                <a:gd name="T36" fmla="*/ 16 w 16"/>
                <a:gd name="T37" fmla="*/ 56 h 58"/>
                <a:gd name="T38" fmla="*/ 10 w 16"/>
                <a:gd name="T39" fmla="*/ 12 h 58"/>
                <a:gd name="T40" fmla="*/ 12 w 16"/>
                <a:gd name="T41" fmla="*/ 52 h 58"/>
                <a:gd name="T42" fmla="*/ 13 w 16"/>
                <a:gd name="T43" fmla="*/ 35 h 58"/>
                <a:gd name="T44" fmla="*/ 11 w 16"/>
                <a:gd name="T45" fmla="*/ 12 h 58"/>
                <a:gd name="T46" fmla="*/ 14 w 16"/>
                <a:gd name="T47" fmla="*/ 56 h 58"/>
                <a:gd name="T48" fmla="*/ 9 w 16"/>
                <a:gd name="T49" fmla="*/ 6 h 58"/>
                <a:gd name="T50" fmla="*/ 7 w 16"/>
                <a:gd name="T51" fmla="*/ 29 h 58"/>
                <a:gd name="T52" fmla="*/ 12 w 16"/>
                <a:gd name="T53" fmla="*/ 56 h 58"/>
                <a:gd name="T54" fmla="*/ 4 w 16"/>
                <a:gd name="T55" fmla="*/ 5 h 58"/>
                <a:gd name="T56" fmla="*/ 10 w 16"/>
                <a:gd name="T57" fmla="*/ 54 h 58"/>
                <a:gd name="T58" fmla="*/ 7 w 16"/>
                <a:gd name="T59" fmla="*/ 30 h 58"/>
                <a:gd name="T60" fmla="*/ 3 w 16"/>
                <a:gd name="T61" fmla="*/ 5 h 58"/>
                <a:gd name="T62" fmla="*/ 10 w 16"/>
                <a:gd name="T63" fmla="*/ 55 h 58"/>
                <a:gd name="T64" fmla="*/ 4 w 16"/>
                <a:gd name="T65" fmla="*/ 3 h 58"/>
                <a:gd name="T66" fmla="*/ 10 w 16"/>
                <a:gd name="T67" fmla="*/ 47 h 58"/>
                <a:gd name="T68" fmla="*/ 3 w 16"/>
                <a:gd name="T69" fmla="*/ 12 h 58"/>
                <a:gd name="T70" fmla="*/ 2 w 16"/>
                <a:gd name="T71" fmla="*/ 2 h 58"/>
                <a:gd name="T72" fmla="*/ 9 w 16"/>
                <a:gd name="T73" fmla="*/ 45 h 58"/>
                <a:gd name="T74" fmla="*/ 8 w 16"/>
                <a:gd name="T75" fmla="*/ 5 h 58"/>
                <a:gd name="T76" fmla="*/ 10 w 16"/>
                <a:gd name="T77" fmla="*/ 42 h 58"/>
                <a:gd name="T78" fmla="*/ 12 w 16"/>
                <a:gd name="T79" fmla="*/ 30 h 58"/>
                <a:gd name="T80" fmla="*/ 10 w 16"/>
                <a:gd name="T81" fmla="*/ 12 h 58"/>
                <a:gd name="T82" fmla="*/ 10 w 16"/>
                <a:gd name="T83" fmla="*/ 4 h 58"/>
                <a:gd name="T84" fmla="*/ 16 w 16"/>
                <a:gd name="T85" fmla="*/ 26 h 58"/>
                <a:gd name="T86" fmla="*/ 14 w 16"/>
                <a:gd name="T87" fmla="*/ 25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" h="58">
                  <a:moveTo>
                    <a:pt x="14" y="25"/>
                  </a:moveTo>
                  <a:cubicBezTo>
                    <a:pt x="14" y="26"/>
                    <a:pt x="14" y="26"/>
                    <a:pt x="15" y="27"/>
                  </a:cubicBezTo>
                  <a:cubicBezTo>
                    <a:pt x="15" y="28"/>
                    <a:pt x="16" y="28"/>
                    <a:pt x="16" y="27"/>
                  </a:cubicBezTo>
                  <a:cubicBezTo>
                    <a:pt x="15" y="19"/>
                    <a:pt x="15" y="11"/>
                    <a:pt x="12" y="3"/>
                  </a:cubicBezTo>
                  <a:cubicBezTo>
                    <a:pt x="12" y="3"/>
                    <a:pt x="11" y="2"/>
                    <a:pt x="11" y="3"/>
                  </a:cubicBezTo>
                  <a:cubicBezTo>
                    <a:pt x="8" y="7"/>
                    <a:pt x="9" y="14"/>
                    <a:pt x="10" y="19"/>
                  </a:cubicBezTo>
                  <a:cubicBezTo>
                    <a:pt x="10" y="22"/>
                    <a:pt x="10" y="26"/>
                    <a:pt x="10" y="29"/>
                  </a:cubicBezTo>
                  <a:cubicBezTo>
                    <a:pt x="11" y="34"/>
                    <a:pt x="11" y="38"/>
                    <a:pt x="10" y="42"/>
                  </a:cubicBezTo>
                  <a:cubicBezTo>
                    <a:pt x="11" y="42"/>
                    <a:pt x="11" y="42"/>
                    <a:pt x="12" y="42"/>
                  </a:cubicBezTo>
                  <a:cubicBezTo>
                    <a:pt x="9" y="30"/>
                    <a:pt x="10" y="17"/>
                    <a:pt x="8" y="5"/>
                  </a:cubicBezTo>
                  <a:cubicBezTo>
                    <a:pt x="8" y="4"/>
                    <a:pt x="6" y="3"/>
                    <a:pt x="6" y="5"/>
                  </a:cubicBezTo>
                  <a:cubicBezTo>
                    <a:pt x="7" y="18"/>
                    <a:pt x="11" y="32"/>
                    <a:pt x="9" y="45"/>
                  </a:cubicBezTo>
                  <a:cubicBezTo>
                    <a:pt x="9" y="45"/>
                    <a:pt x="10" y="45"/>
                    <a:pt x="10" y="45"/>
                  </a:cubicBezTo>
                  <a:cubicBezTo>
                    <a:pt x="9" y="37"/>
                    <a:pt x="8" y="28"/>
                    <a:pt x="7" y="20"/>
                  </a:cubicBezTo>
                  <a:cubicBezTo>
                    <a:pt x="6" y="14"/>
                    <a:pt x="7" y="7"/>
                    <a:pt x="3" y="1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0" y="7"/>
                    <a:pt x="2" y="14"/>
                    <a:pt x="4" y="21"/>
                  </a:cubicBezTo>
                  <a:cubicBezTo>
                    <a:pt x="5" y="30"/>
                    <a:pt x="6" y="39"/>
                    <a:pt x="8" y="47"/>
                  </a:cubicBezTo>
                  <a:cubicBezTo>
                    <a:pt x="8" y="48"/>
                    <a:pt x="10" y="48"/>
                    <a:pt x="10" y="47"/>
                  </a:cubicBezTo>
                  <a:cubicBezTo>
                    <a:pt x="10" y="32"/>
                    <a:pt x="4" y="18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0"/>
                    <a:pt x="6" y="38"/>
                    <a:pt x="9" y="56"/>
                  </a:cubicBezTo>
                  <a:cubicBezTo>
                    <a:pt x="9" y="56"/>
                    <a:pt x="10" y="56"/>
                    <a:pt x="10" y="55"/>
                  </a:cubicBezTo>
                  <a:cubicBezTo>
                    <a:pt x="8" y="38"/>
                    <a:pt x="7" y="22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4" y="14"/>
                    <a:pt x="5" y="23"/>
                    <a:pt x="6" y="31"/>
                  </a:cubicBezTo>
                  <a:cubicBezTo>
                    <a:pt x="6" y="35"/>
                    <a:pt x="7" y="39"/>
                    <a:pt x="7" y="43"/>
                  </a:cubicBezTo>
                  <a:cubicBezTo>
                    <a:pt x="7" y="47"/>
                    <a:pt x="7" y="51"/>
                    <a:pt x="8" y="54"/>
                  </a:cubicBezTo>
                  <a:cubicBezTo>
                    <a:pt x="9" y="55"/>
                    <a:pt x="10" y="55"/>
                    <a:pt x="10" y="54"/>
                  </a:cubicBezTo>
                  <a:cubicBezTo>
                    <a:pt x="8" y="38"/>
                    <a:pt x="5" y="22"/>
                    <a:pt x="6" y="5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7" y="22"/>
                    <a:pt x="8" y="39"/>
                    <a:pt x="10" y="56"/>
                  </a:cubicBezTo>
                  <a:cubicBezTo>
                    <a:pt x="11" y="56"/>
                    <a:pt x="11" y="56"/>
                    <a:pt x="12" y="56"/>
                  </a:cubicBezTo>
                  <a:cubicBezTo>
                    <a:pt x="10" y="47"/>
                    <a:pt x="10" y="38"/>
                    <a:pt x="9" y="30"/>
                  </a:cubicBezTo>
                  <a:cubicBezTo>
                    <a:pt x="8" y="22"/>
                    <a:pt x="6" y="14"/>
                    <a:pt x="9" y="6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12" y="23"/>
                    <a:pt x="10" y="40"/>
                    <a:pt x="14" y="57"/>
                  </a:cubicBezTo>
                  <a:cubicBezTo>
                    <a:pt x="14" y="58"/>
                    <a:pt x="16" y="57"/>
                    <a:pt x="16" y="56"/>
                  </a:cubicBezTo>
                  <a:cubicBezTo>
                    <a:pt x="14" y="42"/>
                    <a:pt x="13" y="27"/>
                    <a:pt x="11" y="12"/>
                  </a:cubicBezTo>
                  <a:cubicBezTo>
                    <a:pt x="11" y="11"/>
                    <a:pt x="10" y="11"/>
                    <a:pt x="10" y="12"/>
                  </a:cubicBezTo>
                  <a:cubicBezTo>
                    <a:pt x="10" y="19"/>
                    <a:pt x="11" y="27"/>
                    <a:pt x="12" y="34"/>
                  </a:cubicBezTo>
                  <a:cubicBezTo>
                    <a:pt x="12" y="40"/>
                    <a:pt x="14" y="47"/>
                    <a:pt x="12" y="52"/>
                  </a:cubicBezTo>
                  <a:cubicBezTo>
                    <a:pt x="12" y="53"/>
                    <a:pt x="13" y="54"/>
                    <a:pt x="13" y="53"/>
                  </a:cubicBezTo>
                  <a:cubicBezTo>
                    <a:pt x="16" y="47"/>
                    <a:pt x="14" y="41"/>
                    <a:pt x="13" y="35"/>
                  </a:cubicBezTo>
                  <a:cubicBezTo>
                    <a:pt x="13" y="32"/>
                    <a:pt x="12" y="28"/>
                    <a:pt x="12" y="24"/>
                  </a:cubicBezTo>
                  <a:cubicBezTo>
                    <a:pt x="11" y="20"/>
                    <a:pt x="11" y="16"/>
                    <a:pt x="11" y="12"/>
                  </a:cubicBezTo>
                  <a:cubicBezTo>
                    <a:pt x="11" y="12"/>
                    <a:pt x="10" y="12"/>
                    <a:pt x="10" y="12"/>
                  </a:cubicBezTo>
                  <a:cubicBezTo>
                    <a:pt x="11" y="27"/>
                    <a:pt x="12" y="42"/>
                    <a:pt x="14" y="56"/>
                  </a:cubicBezTo>
                  <a:cubicBezTo>
                    <a:pt x="15" y="56"/>
                    <a:pt x="15" y="56"/>
                    <a:pt x="16" y="56"/>
                  </a:cubicBezTo>
                  <a:cubicBezTo>
                    <a:pt x="12" y="40"/>
                    <a:pt x="14" y="23"/>
                    <a:pt x="9" y="6"/>
                  </a:cubicBezTo>
                  <a:cubicBezTo>
                    <a:pt x="9" y="5"/>
                    <a:pt x="8" y="5"/>
                    <a:pt x="7" y="6"/>
                  </a:cubicBezTo>
                  <a:cubicBezTo>
                    <a:pt x="5" y="13"/>
                    <a:pt x="7" y="22"/>
                    <a:pt x="7" y="29"/>
                  </a:cubicBezTo>
                  <a:cubicBezTo>
                    <a:pt x="8" y="38"/>
                    <a:pt x="9" y="47"/>
                    <a:pt x="10" y="56"/>
                  </a:cubicBezTo>
                  <a:cubicBezTo>
                    <a:pt x="11" y="57"/>
                    <a:pt x="12" y="56"/>
                    <a:pt x="12" y="56"/>
                  </a:cubicBezTo>
                  <a:cubicBezTo>
                    <a:pt x="10" y="39"/>
                    <a:pt x="9" y="22"/>
                    <a:pt x="6" y="5"/>
                  </a:cubicBezTo>
                  <a:cubicBezTo>
                    <a:pt x="6" y="4"/>
                    <a:pt x="5" y="4"/>
                    <a:pt x="4" y="5"/>
                  </a:cubicBezTo>
                  <a:cubicBezTo>
                    <a:pt x="3" y="22"/>
                    <a:pt x="7" y="38"/>
                    <a:pt x="8" y="54"/>
                  </a:cubicBezTo>
                  <a:cubicBezTo>
                    <a:pt x="9" y="54"/>
                    <a:pt x="9" y="54"/>
                    <a:pt x="10" y="54"/>
                  </a:cubicBezTo>
                  <a:cubicBezTo>
                    <a:pt x="9" y="50"/>
                    <a:pt x="8" y="46"/>
                    <a:pt x="8" y="42"/>
                  </a:cubicBezTo>
                  <a:cubicBezTo>
                    <a:pt x="8" y="38"/>
                    <a:pt x="8" y="34"/>
                    <a:pt x="7" y="30"/>
                  </a:cubicBezTo>
                  <a:cubicBezTo>
                    <a:pt x="6" y="22"/>
                    <a:pt x="6" y="13"/>
                    <a:pt x="4" y="5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6" y="22"/>
                    <a:pt x="6" y="39"/>
                    <a:pt x="9" y="56"/>
                  </a:cubicBezTo>
                  <a:cubicBezTo>
                    <a:pt x="9" y="55"/>
                    <a:pt x="10" y="55"/>
                    <a:pt x="10" y="55"/>
                  </a:cubicBezTo>
                  <a:cubicBezTo>
                    <a:pt x="7" y="38"/>
                    <a:pt x="7" y="20"/>
                    <a:pt x="5" y="3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18"/>
                    <a:pt x="8" y="32"/>
                    <a:pt x="8" y="47"/>
                  </a:cubicBezTo>
                  <a:cubicBezTo>
                    <a:pt x="9" y="47"/>
                    <a:pt x="9" y="47"/>
                    <a:pt x="10" y="47"/>
                  </a:cubicBezTo>
                  <a:cubicBezTo>
                    <a:pt x="8" y="39"/>
                    <a:pt x="7" y="30"/>
                    <a:pt x="6" y="22"/>
                  </a:cubicBezTo>
                  <a:cubicBezTo>
                    <a:pt x="5" y="19"/>
                    <a:pt x="4" y="15"/>
                    <a:pt x="3" y="12"/>
                  </a:cubicBezTo>
                  <a:cubicBezTo>
                    <a:pt x="3" y="8"/>
                    <a:pt x="2" y="5"/>
                    <a:pt x="4" y="1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5" y="7"/>
                    <a:pt x="5" y="15"/>
                    <a:pt x="6" y="21"/>
                  </a:cubicBezTo>
                  <a:cubicBezTo>
                    <a:pt x="6" y="29"/>
                    <a:pt x="7" y="37"/>
                    <a:pt x="9" y="45"/>
                  </a:cubicBezTo>
                  <a:cubicBezTo>
                    <a:pt x="9" y="46"/>
                    <a:pt x="10" y="46"/>
                    <a:pt x="10" y="45"/>
                  </a:cubicBezTo>
                  <a:cubicBezTo>
                    <a:pt x="12" y="32"/>
                    <a:pt x="9" y="18"/>
                    <a:pt x="8" y="5"/>
                  </a:cubicBezTo>
                  <a:cubicBezTo>
                    <a:pt x="7" y="5"/>
                    <a:pt x="7" y="5"/>
                    <a:pt x="6" y="5"/>
                  </a:cubicBezTo>
                  <a:cubicBezTo>
                    <a:pt x="8" y="17"/>
                    <a:pt x="7" y="30"/>
                    <a:pt x="10" y="42"/>
                  </a:cubicBezTo>
                  <a:cubicBezTo>
                    <a:pt x="11" y="43"/>
                    <a:pt x="12" y="43"/>
                    <a:pt x="12" y="42"/>
                  </a:cubicBezTo>
                  <a:cubicBezTo>
                    <a:pt x="12" y="38"/>
                    <a:pt x="12" y="34"/>
                    <a:pt x="12" y="30"/>
                  </a:cubicBezTo>
                  <a:cubicBezTo>
                    <a:pt x="12" y="27"/>
                    <a:pt x="11" y="23"/>
                    <a:pt x="11" y="20"/>
                  </a:cubicBezTo>
                  <a:cubicBezTo>
                    <a:pt x="11" y="17"/>
                    <a:pt x="11" y="15"/>
                    <a:pt x="10" y="12"/>
                  </a:cubicBezTo>
                  <a:cubicBezTo>
                    <a:pt x="10" y="9"/>
                    <a:pt x="10" y="6"/>
                    <a:pt x="12" y="4"/>
                  </a:cubicBezTo>
                  <a:cubicBezTo>
                    <a:pt x="11" y="4"/>
                    <a:pt x="11" y="4"/>
                    <a:pt x="10" y="4"/>
                  </a:cubicBezTo>
                  <a:cubicBezTo>
                    <a:pt x="13" y="11"/>
                    <a:pt x="14" y="19"/>
                    <a:pt x="15" y="27"/>
                  </a:cubicBezTo>
                  <a:cubicBezTo>
                    <a:pt x="15" y="27"/>
                    <a:pt x="16" y="26"/>
                    <a:pt x="16" y="26"/>
                  </a:cubicBezTo>
                  <a:cubicBezTo>
                    <a:pt x="16" y="26"/>
                    <a:pt x="16" y="25"/>
                    <a:pt x="16" y="25"/>
                  </a:cubicBezTo>
                  <a:cubicBezTo>
                    <a:pt x="15" y="24"/>
                    <a:pt x="14" y="24"/>
                    <a:pt x="14" y="2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3" name="Freeform 777"/>
            <p:cNvSpPr/>
            <p:nvPr/>
          </p:nvSpPr>
          <p:spPr bwMode="auto">
            <a:xfrm>
              <a:off x="2765" y="2624"/>
              <a:ext cx="57" cy="31"/>
            </a:xfrm>
            <a:custGeom>
              <a:avLst/>
              <a:gdLst>
                <a:gd name="T0" fmla="*/ 20 w 44"/>
                <a:gd name="T1" fmla="*/ 17 h 24"/>
                <a:gd name="T2" fmla="*/ 37 w 44"/>
                <a:gd name="T3" fmla="*/ 4 h 24"/>
                <a:gd name="T4" fmla="*/ 36 w 44"/>
                <a:gd name="T5" fmla="*/ 3 h 24"/>
                <a:gd name="T6" fmla="*/ 22 w 44"/>
                <a:gd name="T7" fmla="*/ 13 h 24"/>
                <a:gd name="T8" fmla="*/ 8 w 44"/>
                <a:gd name="T9" fmla="*/ 23 h 24"/>
                <a:gd name="T10" fmla="*/ 8 w 44"/>
                <a:gd name="T11" fmla="*/ 24 h 24"/>
                <a:gd name="T12" fmla="*/ 26 w 44"/>
                <a:gd name="T13" fmla="*/ 12 h 24"/>
                <a:gd name="T14" fmla="*/ 39 w 44"/>
                <a:gd name="T15" fmla="*/ 3 h 24"/>
                <a:gd name="T16" fmla="*/ 39 w 44"/>
                <a:gd name="T17" fmla="*/ 1 h 24"/>
                <a:gd name="T18" fmla="*/ 31 w 44"/>
                <a:gd name="T19" fmla="*/ 3 h 24"/>
                <a:gd name="T20" fmla="*/ 22 w 44"/>
                <a:gd name="T21" fmla="*/ 8 h 24"/>
                <a:gd name="T22" fmla="*/ 1 w 44"/>
                <a:gd name="T23" fmla="*/ 21 h 24"/>
                <a:gd name="T24" fmla="*/ 2 w 44"/>
                <a:gd name="T25" fmla="*/ 22 h 24"/>
                <a:gd name="T26" fmla="*/ 22 w 44"/>
                <a:gd name="T27" fmla="*/ 11 h 24"/>
                <a:gd name="T28" fmla="*/ 39 w 44"/>
                <a:gd name="T29" fmla="*/ 1 h 24"/>
                <a:gd name="T30" fmla="*/ 39 w 44"/>
                <a:gd name="T31" fmla="*/ 0 h 24"/>
                <a:gd name="T32" fmla="*/ 18 w 44"/>
                <a:gd name="T33" fmla="*/ 11 h 24"/>
                <a:gd name="T34" fmla="*/ 1 w 44"/>
                <a:gd name="T35" fmla="*/ 22 h 24"/>
                <a:gd name="T36" fmla="*/ 2 w 44"/>
                <a:gd name="T37" fmla="*/ 23 h 24"/>
                <a:gd name="T38" fmla="*/ 22 w 44"/>
                <a:gd name="T39" fmla="*/ 13 h 24"/>
                <a:gd name="T40" fmla="*/ 43 w 44"/>
                <a:gd name="T41" fmla="*/ 3 h 24"/>
                <a:gd name="T42" fmla="*/ 43 w 44"/>
                <a:gd name="T43" fmla="*/ 1 h 24"/>
                <a:gd name="T44" fmla="*/ 23 w 44"/>
                <a:gd name="T45" fmla="*/ 10 h 24"/>
                <a:gd name="T46" fmla="*/ 5 w 44"/>
                <a:gd name="T47" fmla="*/ 21 h 24"/>
                <a:gd name="T48" fmla="*/ 5 w 44"/>
                <a:gd name="T49" fmla="*/ 23 h 24"/>
                <a:gd name="T50" fmla="*/ 12 w 44"/>
                <a:gd name="T51" fmla="*/ 21 h 24"/>
                <a:gd name="T52" fmla="*/ 21 w 44"/>
                <a:gd name="T53" fmla="*/ 17 h 24"/>
                <a:gd name="T54" fmla="*/ 35 w 44"/>
                <a:gd name="T55" fmla="*/ 6 h 24"/>
                <a:gd name="T56" fmla="*/ 34 w 44"/>
                <a:gd name="T57" fmla="*/ 4 h 24"/>
                <a:gd name="T58" fmla="*/ 1 w 44"/>
                <a:gd name="T59" fmla="*/ 22 h 24"/>
                <a:gd name="T60" fmla="*/ 2 w 44"/>
                <a:gd name="T61" fmla="*/ 24 h 24"/>
                <a:gd name="T62" fmla="*/ 34 w 44"/>
                <a:gd name="T63" fmla="*/ 6 h 24"/>
                <a:gd name="T64" fmla="*/ 34 w 44"/>
                <a:gd name="T65" fmla="*/ 5 h 24"/>
                <a:gd name="T66" fmla="*/ 21 w 44"/>
                <a:gd name="T67" fmla="*/ 15 h 24"/>
                <a:gd name="T68" fmla="*/ 12 w 44"/>
                <a:gd name="T69" fmla="*/ 20 h 24"/>
                <a:gd name="T70" fmla="*/ 6 w 44"/>
                <a:gd name="T71" fmla="*/ 21 h 24"/>
                <a:gd name="T72" fmla="*/ 6 w 44"/>
                <a:gd name="T73" fmla="*/ 22 h 24"/>
                <a:gd name="T74" fmla="*/ 23 w 44"/>
                <a:gd name="T75" fmla="*/ 12 h 24"/>
                <a:gd name="T76" fmla="*/ 43 w 44"/>
                <a:gd name="T77" fmla="*/ 3 h 24"/>
                <a:gd name="T78" fmla="*/ 43 w 44"/>
                <a:gd name="T79" fmla="*/ 1 h 24"/>
                <a:gd name="T80" fmla="*/ 22 w 44"/>
                <a:gd name="T81" fmla="*/ 12 h 24"/>
                <a:gd name="T82" fmla="*/ 2 w 44"/>
                <a:gd name="T83" fmla="*/ 22 h 24"/>
                <a:gd name="T84" fmla="*/ 3 w 44"/>
                <a:gd name="T85" fmla="*/ 23 h 24"/>
                <a:gd name="T86" fmla="*/ 19 w 44"/>
                <a:gd name="T87" fmla="*/ 12 h 24"/>
                <a:gd name="T88" fmla="*/ 39 w 44"/>
                <a:gd name="T89" fmla="*/ 2 h 24"/>
                <a:gd name="T90" fmla="*/ 38 w 44"/>
                <a:gd name="T91" fmla="*/ 0 h 24"/>
                <a:gd name="T92" fmla="*/ 21 w 44"/>
                <a:gd name="T93" fmla="*/ 10 h 24"/>
                <a:gd name="T94" fmla="*/ 1 w 44"/>
                <a:gd name="T95" fmla="*/ 21 h 24"/>
                <a:gd name="T96" fmla="*/ 2 w 44"/>
                <a:gd name="T97" fmla="*/ 22 h 24"/>
                <a:gd name="T98" fmla="*/ 22 w 44"/>
                <a:gd name="T99" fmla="*/ 10 h 24"/>
                <a:gd name="T100" fmla="*/ 30 w 44"/>
                <a:gd name="T101" fmla="*/ 6 h 24"/>
                <a:gd name="T102" fmla="*/ 39 w 44"/>
                <a:gd name="T103" fmla="*/ 3 h 24"/>
                <a:gd name="T104" fmla="*/ 38 w 44"/>
                <a:gd name="T105" fmla="*/ 2 h 24"/>
                <a:gd name="T106" fmla="*/ 32 w 44"/>
                <a:gd name="T107" fmla="*/ 7 h 24"/>
                <a:gd name="T108" fmla="*/ 25 w 44"/>
                <a:gd name="T109" fmla="*/ 11 h 24"/>
                <a:gd name="T110" fmla="*/ 7 w 44"/>
                <a:gd name="T111" fmla="*/ 23 h 24"/>
                <a:gd name="T112" fmla="*/ 8 w 44"/>
                <a:gd name="T113" fmla="*/ 24 h 24"/>
                <a:gd name="T114" fmla="*/ 23 w 44"/>
                <a:gd name="T115" fmla="*/ 14 h 24"/>
                <a:gd name="T116" fmla="*/ 37 w 44"/>
                <a:gd name="T117" fmla="*/ 4 h 24"/>
                <a:gd name="T118" fmla="*/ 36 w 44"/>
                <a:gd name="T119" fmla="*/ 3 h 24"/>
                <a:gd name="T120" fmla="*/ 19 w 44"/>
                <a:gd name="T121" fmla="*/ 15 h 24"/>
                <a:gd name="T122" fmla="*/ 20 w 44"/>
                <a:gd name="T123" fmla="*/ 1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" h="24">
                  <a:moveTo>
                    <a:pt x="20" y="17"/>
                  </a:moveTo>
                  <a:cubicBezTo>
                    <a:pt x="25" y="12"/>
                    <a:pt x="31" y="7"/>
                    <a:pt x="37" y="4"/>
                  </a:cubicBezTo>
                  <a:cubicBezTo>
                    <a:pt x="37" y="4"/>
                    <a:pt x="36" y="3"/>
                    <a:pt x="36" y="3"/>
                  </a:cubicBezTo>
                  <a:cubicBezTo>
                    <a:pt x="32" y="7"/>
                    <a:pt x="27" y="9"/>
                    <a:pt x="22" y="13"/>
                  </a:cubicBezTo>
                  <a:cubicBezTo>
                    <a:pt x="18" y="16"/>
                    <a:pt x="13" y="21"/>
                    <a:pt x="8" y="23"/>
                  </a:cubicBezTo>
                  <a:cubicBezTo>
                    <a:pt x="8" y="23"/>
                    <a:pt x="8" y="24"/>
                    <a:pt x="8" y="24"/>
                  </a:cubicBezTo>
                  <a:cubicBezTo>
                    <a:pt x="14" y="19"/>
                    <a:pt x="20" y="16"/>
                    <a:pt x="26" y="12"/>
                  </a:cubicBezTo>
                  <a:cubicBezTo>
                    <a:pt x="31" y="10"/>
                    <a:pt x="37" y="7"/>
                    <a:pt x="39" y="3"/>
                  </a:cubicBezTo>
                  <a:cubicBezTo>
                    <a:pt x="40" y="2"/>
                    <a:pt x="39" y="1"/>
                    <a:pt x="39" y="1"/>
                  </a:cubicBezTo>
                  <a:cubicBezTo>
                    <a:pt x="36" y="1"/>
                    <a:pt x="34" y="2"/>
                    <a:pt x="31" y="3"/>
                  </a:cubicBezTo>
                  <a:cubicBezTo>
                    <a:pt x="28" y="5"/>
                    <a:pt x="25" y="6"/>
                    <a:pt x="22" y="8"/>
                  </a:cubicBezTo>
                  <a:cubicBezTo>
                    <a:pt x="16" y="13"/>
                    <a:pt x="8" y="16"/>
                    <a:pt x="1" y="21"/>
                  </a:cubicBezTo>
                  <a:cubicBezTo>
                    <a:pt x="1" y="22"/>
                    <a:pt x="1" y="23"/>
                    <a:pt x="2" y="22"/>
                  </a:cubicBezTo>
                  <a:cubicBezTo>
                    <a:pt x="9" y="19"/>
                    <a:pt x="15" y="15"/>
                    <a:pt x="22" y="11"/>
                  </a:cubicBezTo>
                  <a:cubicBezTo>
                    <a:pt x="28" y="8"/>
                    <a:pt x="34" y="6"/>
                    <a:pt x="39" y="1"/>
                  </a:cubicBezTo>
                  <a:cubicBezTo>
                    <a:pt x="40" y="1"/>
                    <a:pt x="39" y="0"/>
                    <a:pt x="39" y="0"/>
                  </a:cubicBezTo>
                  <a:cubicBezTo>
                    <a:pt x="31" y="2"/>
                    <a:pt x="25" y="7"/>
                    <a:pt x="18" y="11"/>
                  </a:cubicBezTo>
                  <a:cubicBezTo>
                    <a:pt x="13" y="14"/>
                    <a:pt x="6" y="17"/>
                    <a:pt x="1" y="22"/>
                  </a:cubicBezTo>
                  <a:cubicBezTo>
                    <a:pt x="1" y="22"/>
                    <a:pt x="1" y="23"/>
                    <a:pt x="2" y="23"/>
                  </a:cubicBezTo>
                  <a:cubicBezTo>
                    <a:pt x="9" y="21"/>
                    <a:pt x="15" y="17"/>
                    <a:pt x="22" y="13"/>
                  </a:cubicBezTo>
                  <a:cubicBezTo>
                    <a:pt x="29" y="10"/>
                    <a:pt x="36" y="6"/>
                    <a:pt x="43" y="3"/>
                  </a:cubicBezTo>
                  <a:cubicBezTo>
                    <a:pt x="44" y="2"/>
                    <a:pt x="43" y="1"/>
                    <a:pt x="43" y="1"/>
                  </a:cubicBezTo>
                  <a:cubicBezTo>
                    <a:pt x="35" y="3"/>
                    <a:pt x="29" y="7"/>
                    <a:pt x="23" y="10"/>
                  </a:cubicBezTo>
                  <a:cubicBezTo>
                    <a:pt x="17" y="14"/>
                    <a:pt x="10" y="16"/>
                    <a:pt x="5" y="21"/>
                  </a:cubicBezTo>
                  <a:cubicBezTo>
                    <a:pt x="5" y="22"/>
                    <a:pt x="5" y="22"/>
                    <a:pt x="5" y="23"/>
                  </a:cubicBezTo>
                  <a:cubicBezTo>
                    <a:pt x="8" y="23"/>
                    <a:pt x="10" y="22"/>
                    <a:pt x="12" y="21"/>
                  </a:cubicBezTo>
                  <a:cubicBezTo>
                    <a:pt x="15" y="20"/>
                    <a:pt x="18" y="18"/>
                    <a:pt x="21" y="17"/>
                  </a:cubicBezTo>
                  <a:cubicBezTo>
                    <a:pt x="26" y="13"/>
                    <a:pt x="31" y="10"/>
                    <a:pt x="35" y="6"/>
                  </a:cubicBezTo>
                  <a:cubicBezTo>
                    <a:pt x="35" y="5"/>
                    <a:pt x="35" y="4"/>
                    <a:pt x="34" y="4"/>
                  </a:cubicBezTo>
                  <a:cubicBezTo>
                    <a:pt x="22" y="8"/>
                    <a:pt x="12" y="16"/>
                    <a:pt x="1" y="22"/>
                  </a:cubicBezTo>
                  <a:cubicBezTo>
                    <a:pt x="0" y="23"/>
                    <a:pt x="1" y="24"/>
                    <a:pt x="2" y="24"/>
                  </a:cubicBezTo>
                  <a:cubicBezTo>
                    <a:pt x="13" y="18"/>
                    <a:pt x="22" y="9"/>
                    <a:pt x="34" y="6"/>
                  </a:cubicBezTo>
                  <a:cubicBezTo>
                    <a:pt x="34" y="6"/>
                    <a:pt x="34" y="5"/>
                    <a:pt x="34" y="5"/>
                  </a:cubicBezTo>
                  <a:cubicBezTo>
                    <a:pt x="30" y="9"/>
                    <a:pt x="25" y="12"/>
                    <a:pt x="21" y="15"/>
                  </a:cubicBezTo>
                  <a:cubicBezTo>
                    <a:pt x="18" y="17"/>
                    <a:pt x="15" y="18"/>
                    <a:pt x="12" y="20"/>
                  </a:cubicBezTo>
                  <a:cubicBezTo>
                    <a:pt x="11" y="21"/>
                    <a:pt x="8" y="22"/>
                    <a:pt x="6" y="21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11" y="18"/>
                    <a:pt x="17" y="15"/>
                    <a:pt x="23" y="12"/>
                  </a:cubicBezTo>
                  <a:cubicBezTo>
                    <a:pt x="29" y="9"/>
                    <a:pt x="36" y="4"/>
                    <a:pt x="43" y="3"/>
                  </a:cubicBezTo>
                  <a:cubicBezTo>
                    <a:pt x="43" y="2"/>
                    <a:pt x="43" y="2"/>
                    <a:pt x="43" y="1"/>
                  </a:cubicBezTo>
                  <a:cubicBezTo>
                    <a:pt x="36" y="5"/>
                    <a:pt x="29" y="8"/>
                    <a:pt x="22" y="12"/>
                  </a:cubicBezTo>
                  <a:cubicBezTo>
                    <a:pt x="15" y="15"/>
                    <a:pt x="9" y="20"/>
                    <a:pt x="2" y="22"/>
                  </a:cubicBezTo>
                  <a:cubicBezTo>
                    <a:pt x="2" y="22"/>
                    <a:pt x="2" y="22"/>
                    <a:pt x="3" y="23"/>
                  </a:cubicBezTo>
                  <a:cubicBezTo>
                    <a:pt x="7" y="18"/>
                    <a:pt x="13" y="15"/>
                    <a:pt x="19" y="12"/>
                  </a:cubicBezTo>
                  <a:cubicBezTo>
                    <a:pt x="26" y="9"/>
                    <a:pt x="32" y="4"/>
                    <a:pt x="39" y="2"/>
                  </a:cubicBezTo>
                  <a:cubicBezTo>
                    <a:pt x="39" y="1"/>
                    <a:pt x="38" y="1"/>
                    <a:pt x="38" y="0"/>
                  </a:cubicBezTo>
                  <a:cubicBezTo>
                    <a:pt x="33" y="5"/>
                    <a:pt x="27" y="7"/>
                    <a:pt x="21" y="10"/>
                  </a:cubicBezTo>
                  <a:cubicBezTo>
                    <a:pt x="14" y="13"/>
                    <a:pt x="8" y="18"/>
                    <a:pt x="1" y="21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9" y="18"/>
                    <a:pt x="16" y="14"/>
                    <a:pt x="22" y="10"/>
                  </a:cubicBezTo>
                  <a:cubicBezTo>
                    <a:pt x="25" y="9"/>
                    <a:pt x="28" y="7"/>
                    <a:pt x="30" y="6"/>
                  </a:cubicBezTo>
                  <a:cubicBezTo>
                    <a:pt x="33" y="4"/>
                    <a:pt x="36" y="3"/>
                    <a:pt x="39" y="3"/>
                  </a:cubicBezTo>
                  <a:cubicBezTo>
                    <a:pt x="38" y="3"/>
                    <a:pt x="38" y="2"/>
                    <a:pt x="38" y="2"/>
                  </a:cubicBezTo>
                  <a:cubicBezTo>
                    <a:pt x="37" y="4"/>
                    <a:pt x="35" y="6"/>
                    <a:pt x="32" y="7"/>
                  </a:cubicBezTo>
                  <a:cubicBezTo>
                    <a:pt x="30" y="9"/>
                    <a:pt x="27" y="10"/>
                    <a:pt x="25" y="11"/>
                  </a:cubicBezTo>
                  <a:cubicBezTo>
                    <a:pt x="19" y="15"/>
                    <a:pt x="13" y="18"/>
                    <a:pt x="7" y="23"/>
                  </a:cubicBezTo>
                  <a:cubicBezTo>
                    <a:pt x="7" y="23"/>
                    <a:pt x="7" y="24"/>
                    <a:pt x="8" y="24"/>
                  </a:cubicBezTo>
                  <a:cubicBezTo>
                    <a:pt x="14" y="22"/>
                    <a:pt x="18" y="18"/>
                    <a:pt x="23" y="14"/>
                  </a:cubicBezTo>
                  <a:cubicBezTo>
                    <a:pt x="28" y="10"/>
                    <a:pt x="33" y="9"/>
                    <a:pt x="37" y="4"/>
                  </a:cubicBezTo>
                  <a:cubicBezTo>
                    <a:pt x="38" y="3"/>
                    <a:pt x="37" y="2"/>
                    <a:pt x="36" y="3"/>
                  </a:cubicBezTo>
                  <a:cubicBezTo>
                    <a:pt x="30" y="6"/>
                    <a:pt x="24" y="10"/>
                    <a:pt x="19" y="15"/>
                  </a:cubicBezTo>
                  <a:cubicBezTo>
                    <a:pt x="19" y="16"/>
                    <a:pt x="20" y="17"/>
                    <a:pt x="20" y="1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4" name="Freeform 778"/>
            <p:cNvSpPr/>
            <p:nvPr/>
          </p:nvSpPr>
          <p:spPr bwMode="auto">
            <a:xfrm>
              <a:off x="2785" y="2710"/>
              <a:ext cx="48" cy="20"/>
            </a:xfrm>
            <a:custGeom>
              <a:avLst/>
              <a:gdLst>
                <a:gd name="T0" fmla="*/ 15 w 37"/>
                <a:gd name="T1" fmla="*/ 7 h 16"/>
                <a:gd name="T2" fmla="*/ 5 w 37"/>
                <a:gd name="T3" fmla="*/ 14 h 16"/>
                <a:gd name="T4" fmla="*/ 6 w 37"/>
                <a:gd name="T5" fmla="*/ 15 h 16"/>
                <a:gd name="T6" fmla="*/ 33 w 37"/>
                <a:gd name="T7" fmla="*/ 3 h 16"/>
                <a:gd name="T8" fmla="*/ 33 w 37"/>
                <a:gd name="T9" fmla="*/ 2 h 16"/>
                <a:gd name="T10" fmla="*/ 18 w 37"/>
                <a:gd name="T11" fmla="*/ 5 h 16"/>
                <a:gd name="T12" fmla="*/ 5 w 37"/>
                <a:gd name="T13" fmla="*/ 12 h 16"/>
                <a:gd name="T14" fmla="*/ 5 w 37"/>
                <a:gd name="T15" fmla="*/ 14 h 16"/>
                <a:gd name="T16" fmla="*/ 22 w 37"/>
                <a:gd name="T17" fmla="*/ 8 h 16"/>
                <a:gd name="T18" fmla="*/ 36 w 37"/>
                <a:gd name="T19" fmla="*/ 2 h 16"/>
                <a:gd name="T20" fmla="*/ 35 w 37"/>
                <a:gd name="T21" fmla="*/ 1 h 16"/>
                <a:gd name="T22" fmla="*/ 17 w 37"/>
                <a:gd name="T23" fmla="*/ 5 h 16"/>
                <a:gd name="T24" fmla="*/ 0 w 37"/>
                <a:gd name="T25" fmla="*/ 14 h 16"/>
                <a:gd name="T26" fmla="*/ 1 w 37"/>
                <a:gd name="T27" fmla="*/ 15 h 16"/>
                <a:gd name="T28" fmla="*/ 22 w 37"/>
                <a:gd name="T29" fmla="*/ 8 h 16"/>
                <a:gd name="T30" fmla="*/ 29 w 37"/>
                <a:gd name="T31" fmla="*/ 6 h 16"/>
                <a:gd name="T32" fmla="*/ 34 w 37"/>
                <a:gd name="T33" fmla="*/ 2 h 16"/>
                <a:gd name="T34" fmla="*/ 34 w 37"/>
                <a:gd name="T35" fmla="*/ 1 h 16"/>
                <a:gd name="T36" fmla="*/ 27 w 37"/>
                <a:gd name="T37" fmla="*/ 1 h 16"/>
                <a:gd name="T38" fmla="*/ 18 w 37"/>
                <a:gd name="T39" fmla="*/ 3 h 16"/>
                <a:gd name="T40" fmla="*/ 9 w 37"/>
                <a:gd name="T41" fmla="*/ 7 h 16"/>
                <a:gd name="T42" fmla="*/ 4 w 37"/>
                <a:gd name="T43" fmla="*/ 12 h 16"/>
                <a:gd name="T44" fmla="*/ 4 w 37"/>
                <a:gd name="T45" fmla="*/ 13 h 16"/>
                <a:gd name="T46" fmla="*/ 18 w 37"/>
                <a:gd name="T47" fmla="*/ 12 h 16"/>
                <a:gd name="T48" fmla="*/ 31 w 37"/>
                <a:gd name="T49" fmla="*/ 4 h 16"/>
                <a:gd name="T50" fmla="*/ 31 w 37"/>
                <a:gd name="T51" fmla="*/ 3 h 16"/>
                <a:gd name="T52" fmla="*/ 18 w 37"/>
                <a:gd name="T53" fmla="*/ 3 h 16"/>
                <a:gd name="T54" fmla="*/ 5 w 37"/>
                <a:gd name="T55" fmla="*/ 9 h 16"/>
                <a:gd name="T56" fmla="*/ 6 w 37"/>
                <a:gd name="T57" fmla="*/ 11 h 16"/>
                <a:gd name="T58" fmla="*/ 17 w 37"/>
                <a:gd name="T59" fmla="*/ 5 h 16"/>
                <a:gd name="T60" fmla="*/ 30 w 37"/>
                <a:gd name="T61" fmla="*/ 4 h 16"/>
                <a:gd name="T62" fmla="*/ 30 w 37"/>
                <a:gd name="T63" fmla="*/ 3 h 16"/>
                <a:gd name="T64" fmla="*/ 18 w 37"/>
                <a:gd name="T65" fmla="*/ 10 h 16"/>
                <a:gd name="T66" fmla="*/ 11 w 37"/>
                <a:gd name="T67" fmla="*/ 12 h 16"/>
                <a:gd name="T68" fmla="*/ 5 w 37"/>
                <a:gd name="T69" fmla="*/ 11 h 16"/>
                <a:gd name="T70" fmla="*/ 5 w 37"/>
                <a:gd name="T71" fmla="*/ 12 h 16"/>
                <a:gd name="T72" fmla="*/ 10 w 37"/>
                <a:gd name="T73" fmla="*/ 9 h 16"/>
                <a:gd name="T74" fmla="*/ 18 w 37"/>
                <a:gd name="T75" fmla="*/ 5 h 16"/>
                <a:gd name="T76" fmla="*/ 27 w 37"/>
                <a:gd name="T77" fmla="*/ 3 h 16"/>
                <a:gd name="T78" fmla="*/ 33 w 37"/>
                <a:gd name="T79" fmla="*/ 2 h 16"/>
                <a:gd name="T80" fmla="*/ 33 w 37"/>
                <a:gd name="T81" fmla="*/ 1 h 16"/>
                <a:gd name="T82" fmla="*/ 27 w 37"/>
                <a:gd name="T83" fmla="*/ 5 h 16"/>
                <a:gd name="T84" fmla="*/ 20 w 37"/>
                <a:gd name="T85" fmla="*/ 7 h 16"/>
                <a:gd name="T86" fmla="*/ 1 w 37"/>
                <a:gd name="T87" fmla="*/ 14 h 16"/>
                <a:gd name="T88" fmla="*/ 1 w 37"/>
                <a:gd name="T89" fmla="*/ 15 h 16"/>
                <a:gd name="T90" fmla="*/ 18 w 37"/>
                <a:gd name="T91" fmla="*/ 6 h 16"/>
                <a:gd name="T92" fmla="*/ 36 w 37"/>
                <a:gd name="T93" fmla="*/ 2 h 16"/>
                <a:gd name="T94" fmla="*/ 35 w 37"/>
                <a:gd name="T95" fmla="*/ 1 h 16"/>
                <a:gd name="T96" fmla="*/ 22 w 37"/>
                <a:gd name="T97" fmla="*/ 7 h 16"/>
                <a:gd name="T98" fmla="*/ 5 w 37"/>
                <a:gd name="T99" fmla="*/ 12 h 16"/>
                <a:gd name="T100" fmla="*/ 6 w 37"/>
                <a:gd name="T101" fmla="*/ 14 h 16"/>
                <a:gd name="T102" fmla="*/ 18 w 37"/>
                <a:gd name="T103" fmla="*/ 6 h 16"/>
                <a:gd name="T104" fmla="*/ 33 w 37"/>
                <a:gd name="T105" fmla="*/ 3 h 16"/>
                <a:gd name="T106" fmla="*/ 32 w 37"/>
                <a:gd name="T107" fmla="*/ 2 h 16"/>
                <a:gd name="T108" fmla="*/ 6 w 37"/>
                <a:gd name="T109" fmla="*/ 14 h 16"/>
                <a:gd name="T110" fmla="*/ 6 w 37"/>
                <a:gd name="T111" fmla="*/ 15 h 16"/>
                <a:gd name="T112" fmla="*/ 17 w 37"/>
                <a:gd name="T113" fmla="*/ 8 h 16"/>
                <a:gd name="T114" fmla="*/ 15 w 37"/>
                <a:gd name="T11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" h="16">
                  <a:moveTo>
                    <a:pt x="15" y="7"/>
                  </a:moveTo>
                  <a:cubicBezTo>
                    <a:pt x="13" y="11"/>
                    <a:pt x="9" y="11"/>
                    <a:pt x="5" y="14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15" y="12"/>
                    <a:pt x="25" y="9"/>
                    <a:pt x="33" y="3"/>
                  </a:cubicBezTo>
                  <a:cubicBezTo>
                    <a:pt x="34" y="3"/>
                    <a:pt x="33" y="2"/>
                    <a:pt x="33" y="2"/>
                  </a:cubicBezTo>
                  <a:cubicBezTo>
                    <a:pt x="27" y="2"/>
                    <a:pt x="22" y="3"/>
                    <a:pt x="18" y="5"/>
                  </a:cubicBezTo>
                  <a:cubicBezTo>
                    <a:pt x="13" y="7"/>
                    <a:pt x="8" y="9"/>
                    <a:pt x="5" y="12"/>
                  </a:cubicBezTo>
                  <a:cubicBezTo>
                    <a:pt x="4" y="13"/>
                    <a:pt x="5" y="14"/>
                    <a:pt x="5" y="14"/>
                  </a:cubicBezTo>
                  <a:cubicBezTo>
                    <a:pt x="11" y="13"/>
                    <a:pt x="17" y="11"/>
                    <a:pt x="22" y="8"/>
                  </a:cubicBezTo>
                  <a:cubicBezTo>
                    <a:pt x="27" y="6"/>
                    <a:pt x="32" y="5"/>
                    <a:pt x="36" y="2"/>
                  </a:cubicBezTo>
                  <a:cubicBezTo>
                    <a:pt x="37" y="1"/>
                    <a:pt x="36" y="0"/>
                    <a:pt x="35" y="1"/>
                  </a:cubicBezTo>
                  <a:cubicBezTo>
                    <a:pt x="29" y="2"/>
                    <a:pt x="23" y="3"/>
                    <a:pt x="17" y="5"/>
                  </a:cubicBezTo>
                  <a:cubicBezTo>
                    <a:pt x="11" y="7"/>
                    <a:pt x="5" y="10"/>
                    <a:pt x="0" y="14"/>
                  </a:cubicBezTo>
                  <a:cubicBezTo>
                    <a:pt x="0" y="15"/>
                    <a:pt x="0" y="16"/>
                    <a:pt x="1" y="15"/>
                  </a:cubicBezTo>
                  <a:cubicBezTo>
                    <a:pt x="8" y="13"/>
                    <a:pt x="15" y="11"/>
                    <a:pt x="22" y="8"/>
                  </a:cubicBezTo>
                  <a:cubicBezTo>
                    <a:pt x="24" y="7"/>
                    <a:pt x="27" y="6"/>
                    <a:pt x="29" y="6"/>
                  </a:cubicBezTo>
                  <a:cubicBezTo>
                    <a:pt x="31" y="5"/>
                    <a:pt x="33" y="3"/>
                    <a:pt x="34" y="2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2" y="0"/>
                    <a:pt x="29" y="0"/>
                    <a:pt x="27" y="1"/>
                  </a:cubicBezTo>
                  <a:cubicBezTo>
                    <a:pt x="24" y="2"/>
                    <a:pt x="21" y="2"/>
                    <a:pt x="18" y="3"/>
                  </a:cubicBezTo>
                  <a:cubicBezTo>
                    <a:pt x="15" y="5"/>
                    <a:pt x="12" y="6"/>
                    <a:pt x="9" y="7"/>
                  </a:cubicBezTo>
                  <a:cubicBezTo>
                    <a:pt x="7" y="8"/>
                    <a:pt x="5" y="10"/>
                    <a:pt x="4" y="12"/>
                  </a:cubicBezTo>
                  <a:cubicBezTo>
                    <a:pt x="4" y="12"/>
                    <a:pt x="4" y="12"/>
                    <a:pt x="4" y="13"/>
                  </a:cubicBezTo>
                  <a:cubicBezTo>
                    <a:pt x="8" y="15"/>
                    <a:pt x="14" y="13"/>
                    <a:pt x="18" y="12"/>
                  </a:cubicBezTo>
                  <a:cubicBezTo>
                    <a:pt x="22" y="10"/>
                    <a:pt x="27" y="8"/>
                    <a:pt x="31" y="4"/>
                  </a:cubicBezTo>
                  <a:cubicBezTo>
                    <a:pt x="31" y="4"/>
                    <a:pt x="31" y="3"/>
                    <a:pt x="31" y="3"/>
                  </a:cubicBezTo>
                  <a:cubicBezTo>
                    <a:pt x="27" y="0"/>
                    <a:pt x="22" y="2"/>
                    <a:pt x="18" y="3"/>
                  </a:cubicBezTo>
                  <a:cubicBezTo>
                    <a:pt x="13" y="5"/>
                    <a:pt x="9" y="7"/>
                    <a:pt x="5" y="9"/>
                  </a:cubicBezTo>
                  <a:cubicBezTo>
                    <a:pt x="4" y="10"/>
                    <a:pt x="5" y="11"/>
                    <a:pt x="6" y="11"/>
                  </a:cubicBezTo>
                  <a:cubicBezTo>
                    <a:pt x="9" y="9"/>
                    <a:pt x="13" y="6"/>
                    <a:pt x="17" y="5"/>
                  </a:cubicBezTo>
                  <a:cubicBezTo>
                    <a:pt x="21" y="4"/>
                    <a:pt x="26" y="2"/>
                    <a:pt x="30" y="4"/>
                  </a:cubicBezTo>
                  <a:cubicBezTo>
                    <a:pt x="30" y="4"/>
                    <a:pt x="30" y="3"/>
                    <a:pt x="30" y="3"/>
                  </a:cubicBezTo>
                  <a:cubicBezTo>
                    <a:pt x="27" y="6"/>
                    <a:pt x="22" y="8"/>
                    <a:pt x="18" y="10"/>
                  </a:cubicBezTo>
                  <a:cubicBezTo>
                    <a:pt x="16" y="11"/>
                    <a:pt x="13" y="12"/>
                    <a:pt x="11" y="12"/>
                  </a:cubicBezTo>
                  <a:cubicBezTo>
                    <a:pt x="9" y="12"/>
                    <a:pt x="7" y="12"/>
                    <a:pt x="5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1"/>
                    <a:pt x="8" y="9"/>
                    <a:pt x="10" y="9"/>
                  </a:cubicBezTo>
                  <a:cubicBezTo>
                    <a:pt x="13" y="7"/>
                    <a:pt x="15" y="6"/>
                    <a:pt x="18" y="5"/>
                  </a:cubicBezTo>
                  <a:cubicBezTo>
                    <a:pt x="21" y="4"/>
                    <a:pt x="24" y="3"/>
                    <a:pt x="27" y="3"/>
                  </a:cubicBezTo>
                  <a:cubicBezTo>
                    <a:pt x="29" y="2"/>
                    <a:pt x="31" y="2"/>
                    <a:pt x="33" y="2"/>
                  </a:cubicBezTo>
                  <a:cubicBezTo>
                    <a:pt x="33" y="2"/>
                    <a:pt x="33" y="1"/>
                    <a:pt x="33" y="1"/>
                  </a:cubicBezTo>
                  <a:cubicBezTo>
                    <a:pt x="32" y="3"/>
                    <a:pt x="29" y="4"/>
                    <a:pt x="27" y="5"/>
                  </a:cubicBezTo>
                  <a:cubicBezTo>
                    <a:pt x="25" y="6"/>
                    <a:pt x="23" y="6"/>
                    <a:pt x="20" y="7"/>
                  </a:cubicBezTo>
                  <a:cubicBezTo>
                    <a:pt x="14" y="9"/>
                    <a:pt x="7" y="12"/>
                    <a:pt x="1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6" y="11"/>
                    <a:pt x="12" y="8"/>
                    <a:pt x="18" y="6"/>
                  </a:cubicBezTo>
                  <a:cubicBezTo>
                    <a:pt x="24" y="5"/>
                    <a:pt x="30" y="3"/>
                    <a:pt x="36" y="2"/>
                  </a:cubicBezTo>
                  <a:cubicBezTo>
                    <a:pt x="36" y="2"/>
                    <a:pt x="35" y="1"/>
                    <a:pt x="35" y="1"/>
                  </a:cubicBezTo>
                  <a:cubicBezTo>
                    <a:pt x="32" y="4"/>
                    <a:pt x="27" y="5"/>
                    <a:pt x="22" y="7"/>
                  </a:cubicBezTo>
                  <a:cubicBezTo>
                    <a:pt x="16" y="9"/>
                    <a:pt x="11" y="12"/>
                    <a:pt x="5" y="12"/>
                  </a:cubicBezTo>
                  <a:cubicBezTo>
                    <a:pt x="5" y="13"/>
                    <a:pt x="6" y="13"/>
                    <a:pt x="6" y="14"/>
                  </a:cubicBezTo>
                  <a:cubicBezTo>
                    <a:pt x="9" y="10"/>
                    <a:pt x="14" y="8"/>
                    <a:pt x="18" y="6"/>
                  </a:cubicBezTo>
                  <a:cubicBezTo>
                    <a:pt x="22" y="5"/>
                    <a:pt x="28" y="3"/>
                    <a:pt x="33" y="3"/>
                  </a:cubicBezTo>
                  <a:cubicBezTo>
                    <a:pt x="32" y="3"/>
                    <a:pt x="32" y="2"/>
                    <a:pt x="32" y="2"/>
                  </a:cubicBezTo>
                  <a:cubicBezTo>
                    <a:pt x="25" y="8"/>
                    <a:pt x="15" y="11"/>
                    <a:pt x="6" y="14"/>
                  </a:cubicBezTo>
                  <a:cubicBezTo>
                    <a:pt x="6" y="14"/>
                    <a:pt x="6" y="15"/>
                    <a:pt x="6" y="15"/>
                  </a:cubicBezTo>
                  <a:cubicBezTo>
                    <a:pt x="10" y="12"/>
                    <a:pt x="14" y="12"/>
                    <a:pt x="17" y="8"/>
                  </a:cubicBezTo>
                  <a:cubicBezTo>
                    <a:pt x="17" y="7"/>
                    <a:pt x="16" y="6"/>
                    <a:pt x="15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5" name="Freeform 779"/>
            <p:cNvSpPr/>
            <p:nvPr/>
          </p:nvSpPr>
          <p:spPr bwMode="auto">
            <a:xfrm>
              <a:off x="2793" y="2638"/>
              <a:ext cx="26" cy="94"/>
            </a:xfrm>
            <a:custGeom>
              <a:avLst/>
              <a:gdLst>
                <a:gd name="T0" fmla="*/ 6 w 20"/>
                <a:gd name="T1" fmla="*/ 32 h 72"/>
                <a:gd name="T2" fmla="*/ 5 w 20"/>
                <a:gd name="T3" fmla="*/ 16 h 72"/>
                <a:gd name="T4" fmla="*/ 9 w 20"/>
                <a:gd name="T5" fmla="*/ 53 h 72"/>
                <a:gd name="T6" fmla="*/ 5 w 20"/>
                <a:gd name="T7" fmla="*/ 9 h 72"/>
                <a:gd name="T8" fmla="*/ 9 w 20"/>
                <a:gd name="T9" fmla="*/ 55 h 72"/>
                <a:gd name="T10" fmla="*/ 5 w 20"/>
                <a:gd name="T11" fmla="*/ 1 h 72"/>
                <a:gd name="T12" fmla="*/ 9 w 20"/>
                <a:gd name="T13" fmla="*/ 58 h 72"/>
                <a:gd name="T14" fmla="*/ 7 w 20"/>
                <a:gd name="T15" fmla="*/ 32 h 72"/>
                <a:gd name="T16" fmla="*/ 5 w 20"/>
                <a:gd name="T17" fmla="*/ 9 h 72"/>
                <a:gd name="T18" fmla="*/ 10 w 20"/>
                <a:gd name="T19" fmla="*/ 55 h 72"/>
                <a:gd name="T20" fmla="*/ 4 w 20"/>
                <a:gd name="T21" fmla="*/ 2 h 72"/>
                <a:gd name="T22" fmla="*/ 9 w 20"/>
                <a:gd name="T23" fmla="*/ 57 h 72"/>
                <a:gd name="T24" fmla="*/ 5 w 20"/>
                <a:gd name="T25" fmla="*/ 22 h 72"/>
                <a:gd name="T26" fmla="*/ 9 w 20"/>
                <a:gd name="T27" fmla="*/ 46 h 72"/>
                <a:gd name="T28" fmla="*/ 13 w 20"/>
                <a:gd name="T29" fmla="*/ 62 h 72"/>
                <a:gd name="T30" fmla="*/ 0 w 20"/>
                <a:gd name="T31" fmla="*/ 70 h 72"/>
                <a:gd name="T32" fmla="*/ 19 w 20"/>
                <a:gd name="T33" fmla="*/ 60 h 72"/>
                <a:gd name="T34" fmla="*/ 12 w 20"/>
                <a:gd name="T35" fmla="*/ 63 h 72"/>
                <a:gd name="T36" fmla="*/ 19 w 20"/>
                <a:gd name="T37" fmla="*/ 60 h 72"/>
                <a:gd name="T38" fmla="*/ 0 w 20"/>
                <a:gd name="T39" fmla="*/ 71 h 72"/>
                <a:gd name="T40" fmla="*/ 13 w 20"/>
                <a:gd name="T41" fmla="*/ 62 h 72"/>
                <a:gd name="T42" fmla="*/ 11 w 20"/>
                <a:gd name="T43" fmla="*/ 54 h 72"/>
                <a:gd name="T44" fmla="*/ 5 w 20"/>
                <a:gd name="T45" fmla="*/ 21 h 72"/>
                <a:gd name="T46" fmla="*/ 9 w 20"/>
                <a:gd name="T47" fmla="*/ 57 h 72"/>
                <a:gd name="T48" fmla="*/ 4 w 20"/>
                <a:gd name="T49" fmla="*/ 3 h 72"/>
                <a:gd name="T50" fmla="*/ 7 w 20"/>
                <a:gd name="T51" fmla="*/ 30 h 72"/>
                <a:gd name="T52" fmla="*/ 10 w 20"/>
                <a:gd name="T53" fmla="*/ 55 h 72"/>
                <a:gd name="T54" fmla="*/ 5 w 20"/>
                <a:gd name="T55" fmla="*/ 9 h 72"/>
                <a:gd name="T56" fmla="*/ 9 w 20"/>
                <a:gd name="T57" fmla="*/ 58 h 72"/>
                <a:gd name="T58" fmla="*/ 5 w 20"/>
                <a:gd name="T59" fmla="*/ 1 h 72"/>
                <a:gd name="T60" fmla="*/ 9 w 20"/>
                <a:gd name="T61" fmla="*/ 55 h 72"/>
                <a:gd name="T62" fmla="*/ 5 w 20"/>
                <a:gd name="T63" fmla="*/ 9 h 72"/>
                <a:gd name="T64" fmla="*/ 9 w 20"/>
                <a:gd name="T65" fmla="*/ 54 h 72"/>
                <a:gd name="T66" fmla="*/ 9 w 20"/>
                <a:gd name="T67" fmla="*/ 34 h 72"/>
                <a:gd name="T68" fmla="*/ 5 w 20"/>
                <a:gd name="T69" fmla="*/ 16 h 72"/>
                <a:gd name="T70" fmla="*/ 7 w 20"/>
                <a:gd name="T71" fmla="*/ 4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" h="72">
                  <a:moveTo>
                    <a:pt x="9" y="48"/>
                  </a:moveTo>
                  <a:cubicBezTo>
                    <a:pt x="8" y="43"/>
                    <a:pt x="7" y="37"/>
                    <a:pt x="6" y="32"/>
                  </a:cubicBezTo>
                  <a:cubicBezTo>
                    <a:pt x="6" y="27"/>
                    <a:pt x="5" y="21"/>
                    <a:pt x="6" y="16"/>
                  </a:cubicBezTo>
                  <a:cubicBezTo>
                    <a:pt x="6" y="16"/>
                    <a:pt x="5" y="16"/>
                    <a:pt x="5" y="16"/>
                  </a:cubicBezTo>
                  <a:cubicBezTo>
                    <a:pt x="8" y="22"/>
                    <a:pt x="7" y="28"/>
                    <a:pt x="8" y="34"/>
                  </a:cubicBezTo>
                  <a:cubicBezTo>
                    <a:pt x="8" y="40"/>
                    <a:pt x="10" y="47"/>
                    <a:pt x="9" y="53"/>
                  </a:cubicBezTo>
                  <a:cubicBezTo>
                    <a:pt x="9" y="53"/>
                    <a:pt x="10" y="54"/>
                    <a:pt x="10" y="54"/>
                  </a:cubicBezTo>
                  <a:cubicBezTo>
                    <a:pt x="6" y="39"/>
                    <a:pt x="7" y="24"/>
                    <a:pt x="5" y="9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6" y="24"/>
                    <a:pt x="7" y="40"/>
                    <a:pt x="9" y="55"/>
                  </a:cubicBezTo>
                  <a:cubicBezTo>
                    <a:pt x="9" y="56"/>
                    <a:pt x="10" y="56"/>
                    <a:pt x="10" y="55"/>
                  </a:cubicBezTo>
                  <a:cubicBezTo>
                    <a:pt x="10" y="37"/>
                    <a:pt x="4" y="19"/>
                    <a:pt x="5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6" y="20"/>
                    <a:pt x="9" y="39"/>
                    <a:pt x="9" y="58"/>
                  </a:cubicBezTo>
                  <a:cubicBezTo>
                    <a:pt x="9" y="58"/>
                    <a:pt x="10" y="58"/>
                    <a:pt x="10" y="57"/>
                  </a:cubicBezTo>
                  <a:cubicBezTo>
                    <a:pt x="8" y="49"/>
                    <a:pt x="8" y="40"/>
                    <a:pt x="7" y="32"/>
                  </a:cubicBezTo>
                  <a:cubicBezTo>
                    <a:pt x="6" y="25"/>
                    <a:pt x="4" y="16"/>
                    <a:pt x="6" y="9"/>
                  </a:cubicBezTo>
                  <a:cubicBezTo>
                    <a:pt x="6" y="9"/>
                    <a:pt x="5" y="9"/>
                    <a:pt x="5" y="9"/>
                  </a:cubicBezTo>
                  <a:cubicBezTo>
                    <a:pt x="9" y="24"/>
                    <a:pt x="4" y="40"/>
                    <a:pt x="9" y="55"/>
                  </a:cubicBezTo>
                  <a:cubicBezTo>
                    <a:pt x="9" y="55"/>
                    <a:pt x="10" y="56"/>
                    <a:pt x="10" y="55"/>
                  </a:cubicBezTo>
                  <a:cubicBezTo>
                    <a:pt x="11" y="46"/>
                    <a:pt x="9" y="38"/>
                    <a:pt x="8" y="30"/>
                  </a:cubicBezTo>
                  <a:cubicBezTo>
                    <a:pt x="7" y="21"/>
                    <a:pt x="7" y="11"/>
                    <a:pt x="4" y="2"/>
                  </a:cubicBezTo>
                  <a:cubicBezTo>
                    <a:pt x="4" y="2"/>
                    <a:pt x="3" y="2"/>
                    <a:pt x="3" y="3"/>
                  </a:cubicBezTo>
                  <a:cubicBezTo>
                    <a:pt x="3" y="21"/>
                    <a:pt x="6" y="39"/>
                    <a:pt x="9" y="57"/>
                  </a:cubicBezTo>
                  <a:cubicBezTo>
                    <a:pt x="9" y="58"/>
                    <a:pt x="10" y="57"/>
                    <a:pt x="10" y="57"/>
                  </a:cubicBezTo>
                  <a:cubicBezTo>
                    <a:pt x="10" y="45"/>
                    <a:pt x="5" y="33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7" y="29"/>
                    <a:pt x="8" y="38"/>
                    <a:pt x="9" y="46"/>
                  </a:cubicBezTo>
                  <a:cubicBezTo>
                    <a:pt x="9" y="49"/>
                    <a:pt x="9" y="52"/>
                    <a:pt x="9" y="56"/>
                  </a:cubicBezTo>
                  <a:cubicBezTo>
                    <a:pt x="9" y="58"/>
                    <a:pt x="9" y="61"/>
                    <a:pt x="13" y="62"/>
                  </a:cubicBezTo>
                  <a:cubicBezTo>
                    <a:pt x="12" y="62"/>
                    <a:pt x="12" y="61"/>
                    <a:pt x="12" y="61"/>
                  </a:cubicBezTo>
                  <a:cubicBezTo>
                    <a:pt x="10" y="65"/>
                    <a:pt x="5" y="69"/>
                    <a:pt x="0" y="70"/>
                  </a:cubicBezTo>
                  <a:cubicBezTo>
                    <a:pt x="1" y="71"/>
                    <a:pt x="1" y="71"/>
                    <a:pt x="1" y="72"/>
                  </a:cubicBezTo>
                  <a:cubicBezTo>
                    <a:pt x="7" y="67"/>
                    <a:pt x="13" y="64"/>
                    <a:pt x="19" y="60"/>
                  </a:cubicBezTo>
                  <a:cubicBezTo>
                    <a:pt x="20" y="59"/>
                    <a:pt x="20" y="58"/>
                    <a:pt x="19" y="59"/>
                  </a:cubicBezTo>
                  <a:cubicBezTo>
                    <a:pt x="16" y="60"/>
                    <a:pt x="14" y="61"/>
                    <a:pt x="12" y="63"/>
                  </a:cubicBezTo>
                  <a:cubicBezTo>
                    <a:pt x="11" y="63"/>
                    <a:pt x="12" y="65"/>
                    <a:pt x="13" y="64"/>
                  </a:cubicBezTo>
                  <a:cubicBezTo>
                    <a:pt x="15" y="62"/>
                    <a:pt x="17" y="61"/>
                    <a:pt x="19" y="60"/>
                  </a:cubicBezTo>
                  <a:cubicBezTo>
                    <a:pt x="19" y="60"/>
                    <a:pt x="19" y="59"/>
                    <a:pt x="19" y="59"/>
                  </a:cubicBezTo>
                  <a:cubicBezTo>
                    <a:pt x="12" y="62"/>
                    <a:pt x="6" y="66"/>
                    <a:pt x="0" y="71"/>
                  </a:cubicBezTo>
                  <a:cubicBezTo>
                    <a:pt x="0" y="71"/>
                    <a:pt x="0" y="72"/>
                    <a:pt x="1" y="72"/>
                  </a:cubicBezTo>
                  <a:cubicBezTo>
                    <a:pt x="6" y="70"/>
                    <a:pt x="11" y="66"/>
                    <a:pt x="13" y="62"/>
                  </a:cubicBezTo>
                  <a:cubicBezTo>
                    <a:pt x="14" y="61"/>
                    <a:pt x="13" y="61"/>
                    <a:pt x="13" y="61"/>
                  </a:cubicBezTo>
                  <a:cubicBezTo>
                    <a:pt x="10" y="60"/>
                    <a:pt x="11" y="56"/>
                    <a:pt x="11" y="54"/>
                  </a:cubicBezTo>
                  <a:cubicBezTo>
                    <a:pt x="11" y="50"/>
                    <a:pt x="10" y="46"/>
                    <a:pt x="10" y="43"/>
                  </a:cubicBezTo>
                  <a:cubicBezTo>
                    <a:pt x="9" y="36"/>
                    <a:pt x="8" y="28"/>
                    <a:pt x="5" y="21"/>
                  </a:cubicBezTo>
                  <a:cubicBezTo>
                    <a:pt x="5" y="20"/>
                    <a:pt x="3" y="21"/>
                    <a:pt x="3" y="21"/>
                  </a:cubicBezTo>
                  <a:cubicBezTo>
                    <a:pt x="3" y="33"/>
                    <a:pt x="9" y="45"/>
                    <a:pt x="9" y="57"/>
                  </a:cubicBezTo>
                  <a:cubicBezTo>
                    <a:pt x="9" y="57"/>
                    <a:pt x="9" y="57"/>
                    <a:pt x="10" y="56"/>
                  </a:cubicBezTo>
                  <a:cubicBezTo>
                    <a:pt x="8" y="39"/>
                    <a:pt x="5" y="21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5" y="12"/>
                    <a:pt x="6" y="21"/>
                    <a:pt x="7" y="30"/>
                  </a:cubicBezTo>
                  <a:cubicBezTo>
                    <a:pt x="7" y="38"/>
                    <a:pt x="10" y="46"/>
                    <a:pt x="9" y="55"/>
                  </a:cubicBezTo>
                  <a:cubicBezTo>
                    <a:pt x="9" y="55"/>
                    <a:pt x="9" y="55"/>
                    <a:pt x="10" y="55"/>
                  </a:cubicBezTo>
                  <a:cubicBezTo>
                    <a:pt x="5" y="40"/>
                    <a:pt x="11" y="24"/>
                    <a:pt x="6" y="9"/>
                  </a:cubicBezTo>
                  <a:cubicBezTo>
                    <a:pt x="6" y="8"/>
                    <a:pt x="5" y="8"/>
                    <a:pt x="5" y="9"/>
                  </a:cubicBezTo>
                  <a:cubicBezTo>
                    <a:pt x="3" y="16"/>
                    <a:pt x="4" y="24"/>
                    <a:pt x="5" y="31"/>
                  </a:cubicBezTo>
                  <a:cubicBezTo>
                    <a:pt x="6" y="40"/>
                    <a:pt x="6" y="49"/>
                    <a:pt x="9" y="58"/>
                  </a:cubicBezTo>
                  <a:cubicBezTo>
                    <a:pt x="9" y="59"/>
                    <a:pt x="10" y="58"/>
                    <a:pt x="10" y="58"/>
                  </a:cubicBezTo>
                  <a:cubicBezTo>
                    <a:pt x="10" y="39"/>
                    <a:pt x="7" y="20"/>
                    <a:pt x="5" y="1"/>
                  </a:cubicBezTo>
                  <a:cubicBezTo>
                    <a:pt x="4" y="0"/>
                    <a:pt x="3" y="0"/>
                    <a:pt x="3" y="1"/>
                  </a:cubicBezTo>
                  <a:cubicBezTo>
                    <a:pt x="3" y="19"/>
                    <a:pt x="9" y="37"/>
                    <a:pt x="9" y="55"/>
                  </a:cubicBezTo>
                  <a:cubicBezTo>
                    <a:pt x="9" y="55"/>
                    <a:pt x="9" y="55"/>
                    <a:pt x="10" y="55"/>
                  </a:cubicBezTo>
                  <a:cubicBezTo>
                    <a:pt x="9" y="39"/>
                    <a:pt x="7" y="24"/>
                    <a:pt x="5" y="9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5" y="24"/>
                    <a:pt x="5" y="39"/>
                    <a:pt x="9" y="54"/>
                  </a:cubicBezTo>
                  <a:cubicBezTo>
                    <a:pt x="9" y="55"/>
                    <a:pt x="10" y="55"/>
                    <a:pt x="10" y="54"/>
                  </a:cubicBezTo>
                  <a:cubicBezTo>
                    <a:pt x="11" y="47"/>
                    <a:pt x="10" y="40"/>
                    <a:pt x="9" y="34"/>
                  </a:cubicBezTo>
                  <a:cubicBezTo>
                    <a:pt x="9" y="28"/>
                    <a:pt x="9" y="21"/>
                    <a:pt x="6" y="15"/>
                  </a:cubicBezTo>
                  <a:cubicBezTo>
                    <a:pt x="6" y="15"/>
                    <a:pt x="5" y="15"/>
                    <a:pt x="5" y="16"/>
                  </a:cubicBezTo>
                  <a:cubicBezTo>
                    <a:pt x="4" y="21"/>
                    <a:pt x="4" y="26"/>
                    <a:pt x="5" y="31"/>
                  </a:cubicBezTo>
                  <a:cubicBezTo>
                    <a:pt x="5" y="37"/>
                    <a:pt x="6" y="43"/>
                    <a:pt x="7" y="48"/>
                  </a:cubicBezTo>
                  <a:cubicBezTo>
                    <a:pt x="7" y="49"/>
                    <a:pt x="9" y="49"/>
                    <a:pt x="9" y="4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6" name="Freeform 780"/>
            <p:cNvSpPr/>
            <p:nvPr/>
          </p:nvSpPr>
          <p:spPr bwMode="auto">
            <a:xfrm>
              <a:off x="2828" y="2657"/>
              <a:ext cx="62" cy="59"/>
            </a:xfrm>
            <a:custGeom>
              <a:avLst/>
              <a:gdLst>
                <a:gd name="T0" fmla="*/ 19 w 48"/>
                <a:gd name="T1" fmla="*/ 39 h 46"/>
                <a:gd name="T2" fmla="*/ 41 w 48"/>
                <a:gd name="T3" fmla="*/ 26 h 46"/>
                <a:gd name="T4" fmla="*/ 21 w 48"/>
                <a:gd name="T5" fmla="*/ 6 h 46"/>
                <a:gd name="T6" fmla="*/ 15 w 48"/>
                <a:gd name="T7" fmla="*/ 39 h 46"/>
                <a:gd name="T8" fmla="*/ 44 w 48"/>
                <a:gd name="T9" fmla="*/ 16 h 46"/>
                <a:gd name="T10" fmla="*/ 21 w 48"/>
                <a:gd name="T11" fmla="*/ 4 h 46"/>
                <a:gd name="T12" fmla="*/ 15 w 48"/>
                <a:gd name="T13" fmla="*/ 35 h 46"/>
                <a:gd name="T14" fmla="*/ 41 w 48"/>
                <a:gd name="T15" fmla="*/ 28 h 46"/>
                <a:gd name="T16" fmla="*/ 21 w 48"/>
                <a:gd name="T17" fmla="*/ 6 h 46"/>
                <a:gd name="T18" fmla="*/ 35 w 48"/>
                <a:gd name="T19" fmla="*/ 38 h 46"/>
                <a:gd name="T20" fmla="*/ 19 w 48"/>
                <a:gd name="T21" fmla="*/ 2 h 46"/>
                <a:gd name="T22" fmla="*/ 9 w 48"/>
                <a:gd name="T23" fmla="*/ 32 h 46"/>
                <a:gd name="T24" fmla="*/ 39 w 48"/>
                <a:gd name="T25" fmla="*/ 36 h 46"/>
                <a:gd name="T26" fmla="*/ 30 w 48"/>
                <a:gd name="T27" fmla="*/ 2 h 46"/>
                <a:gd name="T28" fmla="*/ 10 w 48"/>
                <a:gd name="T29" fmla="*/ 29 h 46"/>
                <a:gd name="T30" fmla="*/ 25 w 48"/>
                <a:gd name="T31" fmla="*/ 38 h 46"/>
                <a:gd name="T32" fmla="*/ 40 w 48"/>
                <a:gd name="T33" fmla="*/ 30 h 46"/>
                <a:gd name="T34" fmla="*/ 42 w 48"/>
                <a:gd name="T35" fmla="*/ 22 h 46"/>
                <a:gd name="T36" fmla="*/ 37 w 48"/>
                <a:gd name="T37" fmla="*/ 31 h 46"/>
                <a:gd name="T38" fmla="*/ 16 w 48"/>
                <a:gd name="T39" fmla="*/ 35 h 46"/>
                <a:gd name="T40" fmla="*/ 25 w 48"/>
                <a:gd name="T41" fmla="*/ 5 h 46"/>
                <a:gd name="T42" fmla="*/ 45 w 48"/>
                <a:gd name="T43" fmla="*/ 23 h 46"/>
                <a:gd name="T44" fmla="*/ 19 w 48"/>
                <a:gd name="T45" fmla="*/ 37 h 46"/>
                <a:gd name="T46" fmla="*/ 13 w 48"/>
                <a:gd name="T47" fmla="*/ 7 h 46"/>
                <a:gd name="T48" fmla="*/ 40 w 48"/>
                <a:gd name="T49" fmla="*/ 22 h 46"/>
                <a:gd name="T50" fmla="*/ 17 w 48"/>
                <a:gd name="T51" fmla="*/ 41 h 46"/>
                <a:gd name="T52" fmla="*/ 14 w 48"/>
                <a:gd name="T53" fmla="*/ 11 h 46"/>
                <a:gd name="T54" fmla="*/ 40 w 48"/>
                <a:gd name="T55" fmla="*/ 26 h 46"/>
                <a:gd name="T56" fmla="*/ 14 w 48"/>
                <a:gd name="T57" fmla="*/ 30 h 46"/>
                <a:gd name="T58" fmla="*/ 29 w 48"/>
                <a:gd name="T59" fmla="*/ 2 h 46"/>
                <a:gd name="T60" fmla="*/ 40 w 48"/>
                <a:gd name="T61" fmla="*/ 31 h 46"/>
                <a:gd name="T62" fmla="*/ 12 w 48"/>
                <a:gd name="T63" fmla="*/ 26 h 46"/>
                <a:gd name="T64" fmla="*/ 29 w 48"/>
                <a:gd name="T65" fmla="*/ 8 h 46"/>
                <a:gd name="T66" fmla="*/ 29 w 48"/>
                <a:gd name="T67" fmla="*/ 38 h 46"/>
                <a:gd name="T68" fmla="*/ 14 w 48"/>
                <a:gd name="T69" fmla="*/ 3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" h="46">
                  <a:moveTo>
                    <a:pt x="13" y="31"/>
                  </a:moveTo>
                  <a:cubicBezTo>
                    <a:pt x="15" y="34"/>
                    <a:pt x="16" y="37"/>
                    <a:pt x="19" y="39"/>
                  </a:cubicBezTo>
                  <a:cubicBezTo>
                    <a:pt x="21" y="41"/>
                    <a:pt x="24" y="41"/>
                    <a:pt x="27" y="41"/>
                  </a:cubicBezTo>
                  <a:cubicBezTo>
                    <a:pt x="34" y="39"/>
                    <a:pt x="40" y="33"/>
                    <a:pt x="41" y="26"/>
                  </a:cubicBezTo>
                  <a:cubicBezTo>
                    <a:pt x="42" y="20"/>
                    <a:pt x="39" y="14"/>
                    <a:pt x="35" y="10"/>
                  </a:cubicBezTo>
                  <a:cubicBezTo>
                    <a:pt x="31" y="6"/>
                    <a:pt x="26" y="5"/>
                    <a:pt x="21" y="6"/>
                  </a:cubicBezTo>
                  <a:cubicBezTo>
                    <a:pt x="14" y="7"/>
                    <a:pt x="11" y="13"/>
                    <a:pt x="10" y="19"/>
                  </a:cubicBezTo>
                  <a:cubicBezTo>
                    <a:pt x="10" y="26"/>
                    <a:pt x="11" y="33"/>
                    <a:pt x="15" y="39"/>
                  </a:cubicBezTo>
                  <a:cubicBezTo>
                    <a:pt x="19" y="44"/>
                    <a:pt x="25" y="46"/>
                    <a:pt x="31" y="43"/>
                  </a:cubicBezTo>
                  <a:cubicBezTo>
                    <a:pt x="40" y="38"/>
                    <a:pt x="45" y="26"/>
                    <a:pt x="44" y="16"/>
                  </a:cubicBezTo>
                  <a:cubicBezTo>
                    <a:pt x="43" y="11"/>
                    <a:pt x="40" y="5"/>
                    <a:pt x="35" y="2"/>
                  </a:cubicBezTo>
                  <a:cubicBezTo>
                    <a:pt x="30" y="0"/>
                    <a:pt x="25" y="1"/>
                    <a:pt x="21" y="4"/>
                  </a:cubicBezTo>
                  <a:cubicBezTo>
                    <a:pt x="16" y="8"/>
                    <a:pt x="13" y="14"/>
                    <a:pt x="12" y="19"/>
                  </a:cubicBezTo>
                  <a:cubicBezTo>
                    <a:pt x="11" y="25"/>
                    <a:pt x="11" y="31"/>
                    <a:pt x="15" y="35"/>
                  </a:cubicBezTo>
                  <a:cubicBezTo>
                    <a:pt x="19" y="40"/>
                    <a:pt x="26" y="43"/>
                    <a:pt x="32" y="41"/>
                  </a:cubicBezTo>
                  <a:cubicBezTo>
                    <a:pt x="38" y="38"/>
                    <a:pt x="41" y="33"/>
                    <a:pt x="41" y="28"/>
                  </a:cubicBezTo>
                  <a:cubicBezTo>
                    <a:pt x="42" y="22"/>
                    <a:pt x="40" y="17"/>
                    <a:pt x="36" y="12"/>
                  </a:cubicBezTo>
                  <a:cubicBezTo>
                    <a:pt x="33" y="8"/>
                    <a:pt x="27" y="5"/>
                    <a:pt x="21" y="6"/>
                  </a:cubicBezTo>
                  <a:cubicBezTo>
                    <a:pt x="8" y="8"/>
                    <a:pt x="0" y="25"/>
                    <a:pt x="7" y="36"/>
                  </a:cubicBezTo>
                  <a:cubicBezTo>
                    <a:pt x="13" y="46"/>
                    <a:pt x="27" y="44"/>
                    <a:pt x="35" y="38"/>
                  </a:cubicBezTo>
                  <a:cubicBezTo>
                    <a:pt x="44" y="31"/>
                    <a:pt x="43" y="15"/>
                    <a:pt x="36" y="7"/>
                  </a:cubicBezTo>
                  <a:cubicBezTo>
                    <a:pt x="31" y="2"/>
                    <a:pt x="25" y="0"/>
                    <a:pt x="19" y="2"/>
                  </a:cubicBezTo>
                  <a:cubicBezTo>
                    <a:pt x="13" y="4"/>
                    <a:pt x="8" y="10"/>
                    <a:pt x="6" y="15"/>
                  </a:cubicBezTo>
                  <a:cubicBezTo>
                    <a:pt x="4" y="21"/>
                    <a:pt x="5" y="27"/>
                    <a:pt x="9" y="32"/>
                  </a:cubicBezTo>
                  <a:cubicBezTo>
                    <a:pt x="12" y="37"/>
                    <a:pt x="18" y="38"/>
                    <a:pt x="23" y="39"/>
                  </a:cubicBezTo>
                  <a:cubicBezTo>
                    <a:pt x="28" y="40"/>
                    <a:pt x="34" y="39"/>
                    <a:pt x="39" y="36"/>
                  </a:cubicBezTo>
                  <a:cubicBezTo>
                    <a:pt x="44" y="34"/>
                    <a:pt x="46" y="29"/>
                    <a:pt x="47" y="24"/>
                  </a:cubicBezTo>
                  <a:cubicBezTo>
                    <a:pt x="48" y="14"/>
                    <a:pt x="42" y="2"/>
                    <a:pt x="30" y="2"/>
                  </a:cubicBezTo>
                  <a:cubicBezTo>
                    <a:pt x="24" y="2"/>
                    <a:pt x="18" y="6"/>
                    <a:pt x="15" y="11"/>
                  </a:cubicBezTo>
                  <a:cubicBezTo>
                    <a:pt x="11" y="16"/>
                    <a:pt x="9" y="22"/>
                    <a:pt x="10" y="29"/>
                  </a:cubicBezTo>
                  <a:cubicBezTo>
                    <a:pt x="10" y="32"/>
                    <a:pt x="12" y="35"/>
                    <a:pt x="15" y="37"/>
                  </a:cubicBezTo>
                  <a:cubicBezTo>
                    <a:pt x="19" y="39"/>
                    <a:pt x="22" y="39"/>
                    <a:pt x="25" y="38"/>
                  </a:cubicBezTo>
                  <a:cubicBezTo>
                    <a:pt x="29" y="38"/>
                    <a:pt x="33" y="36"/>
                    <a:pt x="36" y="34"/>
                  </a:cubicBezTo>
                  <a:cubicBezTo>
                    <a:pt x="37" y="32"/>
                    <a:pt x="39" y="31"/>
                    <a:pt x="40" y="30"/>
                  </a:cubicBezTo>
                  <a:cubicBezTo>
                    <a:pt x="42" y="28"/>
                    <a:pt x="43" y="25"/>
                    <a:pt x="44" y="23"/>
                  </a:cubicBezTo>
                  <a:cubicBezTo>
                    <a:pt x="44" y="22"/>
                    <a:pt x="43" y="21"/>
                    <a:pt x="42" y="22"/>
                  </a:cubicBezTo>
                  <a:cubicBezTo>
                    <a:pt x="42" y="24"/>
                    <a:pt x="41" y="26"/>
                    <a:pt x="40" y="28"/>
                  </a:cubicBezTo>
                  <a:cubicBezTo>
                    <a:pt x="39" y="29"/>
                    <a:pt x="38" y="30"/>
                    <a:pt x="37" y="31"/>
                  </a:cubicBezTo>
                  <a:cubicBezTo>
                    <a:pt x="35" y="32"/>
                    <a:pt x="33" y="34"/>
                    <a:pt x="30" y="35"/>
                  </a:cubicBezTo>
                  <a:cubicBezTo>
                    <a:pt x="26" y="37"/>
                    <a:pt x="20" y="38"/>
                    <a:pt x="16" y="35"/>
                  </a:cubicBezTo>
                  <a:cubicBezTo>
                    <a:pt x="10" y="32"/>
                    <a:pt x="10" y="25"/>
                    <a:pt x="12" y="19"/>
                  </a:cubicBezTo>
                  <a:cubicBezTo>
                    <a:pt x="14" y="13"/>
                    <a:pt x="19" y="7"/>
                    <a:pt x="25" y="5"/>
                  </a:cubicBezTo>
                  <a:cubicBezTo>
                    <a:pt x="31" y="2"/>
                    <a:pt x="37" y="4"/>
                    <a:pt x="41" y="8"/>
                  </a:cubicBezTo>
                  <a:cubicBezTo>
                    <a:pt x="44" y="13"/>
                    <a:pt x="46" y="18"/>
                    <a:pt x="45" y="23"/>
                  </a:cubicBezTo>
                  <a:cubicBezTo>
                    <a:pt x="45" y="29"/>
                    <a:pt x="41" y="34"/>
                    <a:pt x="36" y="36"/>
                  </a:cubicBezTo>
                  <a:cubicBezTo>
                    <a:pt x="31" y="38"/>
                    <a:pt x="25" y="38"/>
                    <a:pt x="19" y="37"/>
                  </a:cubicBezTo>
                  <a:cubicBezTo>
                    <a:pt x="14" y="35"/>
                    <a:pt x="9" y="32"/>
                    <a:pt x="7" y="26"/>
                  </a:cubicBezTo>
                  <a:cubicBezTo>
                    <a:pt x="5" y="19"/>
                    <a:pt x="8" y="12"/>
                    <a:pt x="13" y="7"/>
                  </a:cubicBezTo>
                  <a:cubicBezTo>
                    <a:pt x="19" y="2"/>
                    <a:pt x="26" y="2"/>
                    <a:pt x="32" y="6"/>
                  </a:cubicBezTo>
                  <a:cubicBezTo>
                    <a:pt x="37" y="9"/>
                    <a:pt x="40" y="16"/>
                    <a:pt x="40" y="22"/>
                  </a:cubicBezTo>
                  <a:cubicBezTo>
                    <a:pt x="40" y="28"/>
                    <a:pt x="38" y="34"/>
                    <a:pt x="33" y="37"/>
                  </a:cubicBezTo>
                  <a:cubicBezTo>
                    <a:pt x="28" y="41"/>
                    <a:pt x="22" y="42"/>
                    <a:pt x="17" y="41"/>
                  </a:cubicBezTo>
                  <a:cubicBezTo>
                    <a:pt x="11" y="40"/>
                    <a:pt x="7" y="35"/>
                    <a:pt x="6" y="29"/>
                  </a:cubicBezTo>
                  <a:cubicBezTo>
                    <a:pt x="5" y="22"/>
                    <a:pt x="9" y="15"/>
                    <a:pt x="14" y="11"/>
                  </a:cubicBezTo>
                  <a:cubicBezTo>
                    <a:pt x="20" y="7"/>
                    <a:pt x="27" y="6"/>
                    <a:pt x="33" y="11"/>
                  </a:cubicBezTo>
                  <a:cubicBezTo>
                    <a:pt x="37" y="14"/>
                    <a:pt x="40" y="20"/>
                    <a:pt x="40" y="26"/>
                  </a:cubicBezTo>
                  <a:cubicBezTo>
                    <a:pt x="40" y="32"/>
                    <a:pt x="36" y="38"/>
                    <a:pt x="30" y="40"/>
                  </a:cubicBezTo>
                  <a:cubicBezTo>
                    <a:pt x="23" y="41"/>
                    <a:pt x="16" y="36"/>
                    <a:pt x="14" y="30"/>
                  </a:cubicBezTo>
                  <a:cubicBezTo>
                    <a:pt x="12" y="24"/>
                    <a:pt x="14" y="17"/>
                    <a:pt x="16" y="12"/>
                  </a:cubicBezTo>
                  <a:cubicBezTo>
                    <a:pt x="19" y="8"/>
                    <a:pt x="23" y="2"/>
                    <a:pt x="29" y="2"/>
                  </a:cubicBezTo>
                  <a:cubicBezTo>
                    <a:pt x="36" y="2"/>
                    <a:pt x="40" y="8"/>
                    <a:pt x="42" y="14"/>
                  </a:cubicBezTo>
                  <a:cubicBezTo>
                    <a:pt x="43" y="19"/>
                    <a:pt x="42" y="26"/>
                    <a:pt x="40" y="31"/>
                  </a:cubicBezTo>
                  <a:cubicBezTo>
                    <a:pt x="37" y="38"/>
                    <a:pt x="29" y="46"/>
                    <a:pt x="22" y="42"/>
                  </a:cubicBezTo>
                  <a:cubicBezTo>
                    <a:pt x="16" y="39"/>
                    <a:pt x="13" y="32"/>
                    <a:pt x="12" y="26"/>
                  </a:cubicBezTo>
                  <a:cubicBezTo>
                    <a:pt x="11" y="20"/>
                    <a:pt x="12" y="12"/>
                    <a:pt x="17" y="9"/>
                  </a:cubicBezTo>
                  <a:cubicBezTo>
                    <a:pt x="21" y="7"/>
                    <a:pt x="25" y="7"/>
                    <a:pt x="29" y="8"/>
                  </a:cubicBezTo>
                  <a:cubicBezTo>
                    <a:pt x="35" y="10"/>
                    <a:pt x="39" y="16"/>
                    <a:pt x="40" y="23"/>
                  </a:cubicBezTo>
                  <a:cubicBezTo>
                    <a:pt x="40" y="30"/>
                    <a:pt x="35" y="35"/>
                    <a:pt x="29" y="38"/>
                  </a:cubicBezTo>
                  <a:cubicBezTo>
                    <a:pt x="26" y="40"/>
                    <a:pt x="23" y="40"/>
                    <a:pt x="20" y="38"/>
                  </a:cubicBezTo>
                  <a:cubicBezTo>
                    <a:pt x="18" y="36"/>
                    <a:pt x="16" y="33"/>
                    <a:pt x="14" y="30"/>
                  </a:cubicBezTo>
                  <a:cubicBezTo>
                    <a:pt x="14" y="30"/>
                    <a:pt x="12" y="30"/>
                    <a:pt x="13" y="3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7" name="Freeform 781"/>
            <p:cNvSpPr/>
            <p:nvPr/>
          </p:nvSpPr>
          <p:spPr bwMode="auto">
            <a:xfrm>
              <a:off x="2837" y="2668"/>
              <a:ext cx="45" cy="45"/>
            </a:xfrm>
            <a:custGeom>
              <a:avLst/>
              <a:gdLst>
                <a:gd name="T0" fmla="*/ 26 w 35"/>
                <a:gd name="T1" fmla="*/ 1 h 35"/>
                <a:gd name="T2" fmla="*/ 9 w 35"/>
                <a:gd name="T3" fmla="*/ 2 h 35"/>
                <a:gd name="T4" fmla="*/ 1 w 35"/>
                <a:gd name="T5" fmla="*/ 17 h 35"/>
                <a:gd name="T6" fmla="*/ 31 w 35"/>
                <a:gd name="T7" fmla="*/ 25 h 35"/>
                <a:gd name="T8" fmla="*/ 31 w 35"/>
                <a:gd name="T9" fmla="*/ 5 h 35"/>
                <a:gd name="T10" fmla="*/ 30 w 35"/>
                <a:gd name="T11" fmla="*/ 5 h 35"/>
                <a:gd name="T12" fmla="*/ 30 w 35"/>
                <a:gd name="T13" fmla="*/ 23 h 35"/>
                <a:gd name="T14" fmla="*/ 14 w 35"/>
                <a:gd name="T15" fmla="*/ 27 h 35"/>
                <a:gd name="T16" fmla="*/ 3 w 35"/>
                <a:gd name="T17" fmla="*/ 9 h 35"/>
                <a:gd name="T18" fmla="*/ 19 w 35"/>
                <a:gd name="T19" fmla="*/ 2 h 35"/>
                <a:gd name="T20" fmla="*/ 26 w 35"/>
                <a:gd name="T21" fmla="*/ 3 h 35"/>
                <a:gd name="T22" fmla="*/ 26 w 35"/>
                <a:gd name="T23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35">
                  <a:moveTo>
                    <a:pt x="26" y="1"/>
                  </a:moveTo>
                  <a:cubicBezTo>
                    <a:pt x="20" y="1"/>
                    <a:pt x="14" y="0"/>
                    <a:pt x="9" y="2"/>
                  </a:cubicBezTo>
                  <a:cubicBezTo>
                    <a:pt x="3" y="5"/>
                    <a:pt x="0" y="11"/>
                    <a:pt x="1" y="17"/>
                  </a:cubicBezTo>
                  <a:cubicBezTo>
                    <a:pt x="4" y="29"/>
                    <a:pt x="23" y="35"/>
                    <a:pt x="31" y="25"/>
                  </a:cubicBezTo>
                  <a:cubicBezTo>
                    <a:pt x="35" y="19"/>
                    <a:pt x="34" y="11"/>
                    <a:pt x="31" y="5"/>
                  </a:cubicBezTo>
                  <a:cubicBezTo>
                    <a:pt x="31" y="4"/>
                    <a:pt x="30" y="5"/>
                    <a:pt x="30" y="5"/>
                  </a:cubicBezTo>
                  <a:cubicBezTo>
                    <a:pt x="32" y="11"/>
                    <a:pt x="33" y="18"/>
                    <a:pt x="30" y="23"/>
                  </a:cubicBezTo>
                  <a:cubicBezTo>
                    <a:pt x="26" y="29"/>
                    <a:pt x="20" y="29"/>
                    <a:pt x="14" y="27"/>
                  </a:cubicBezTo>
                  <a:cubicBezTo>
                    <a:pt x="6" y="25"/>
                    <a:pt x="0" y="17"/>
                    <a:pt x="3" y="9"/>
                  </a:cubicBezTo>
                  <a:cubicBezTo>
                    <a:pt x="6" y="3"/>
                    <a:pt x="13" y="2"/>
                    <a:pt x="19" y="2"/>
                  </a:cubicBezTo>
                  <a:cubicBezTo>
                    <a:pt x="21" y="2"/>
                    <a:pt x="23" y="3"/>
                    <a:pt x="26" y="3"/>
                  </a:cubicBezTo>
                  <a:cubicBezTo>
                    <a:pt x="27" y="3"/>
                    <a:pt x="27" y="1"/>
                    <a:pt x="26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8" name="Freeform 782"/>
            <p:cNvSpPr/>
            <p:nvPr/>
          </p:nvSpPr>
          <p:spPr bwMode="auto">
            <a:xfrm>
              <a:off x="2837" y="2666"/>
              <a:ext cx="20" cy="18"/>
            </a:xfrm>
            <a:custGeom>
              <a:avLst/>
              <a:gdLst>
                <a:gd name="T0" fmla="*/ 14 w 15"/>
                <a:gd name="T1" fmla="*/ 0 h 14"/>
                <a:gd name="T2" fmla="*/ 3 w 15"/>
                <a:gd name="T3" fmla="*/ 4 h 14"/>
                <a:gd name="T4" fmla="*/ 1 w 15"/>
                <a:gd name="T5" fmla="*/ 7 h 14"/>
                <a:gd name="T6" fmla="*/ 3 w 15"/>
                <a:gd name="T7" fmla="*/ 13 h 14"/>
                <a:gd name="T8" fmla="*/ 4 w 15"/>
                <a:gd name="T9" fmla="*/ 12 h 14"/>
                <a:gd name="T10" fmla="*/ 2 w 15"/>
                <a:gd name="T11" fmla="*/ 7 h 14"/>
                <a:gd name="T12" fmla="*/ 6 w 15"/>
                <a:gd name="T13" fmla="*/ 4 h 14"/>
                <a:gd name="T14" fmla="*/ 14 w 15"/>
                <a:gd name="T15" fmla="*/ 1 h 14"/>
                <a:gd name="T16" fmla="*/ 14 w 15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4">
                  <a:moveTo>
                    <a:pt x="14" y="0"/>
                  </a:moveTo>
                  <a:cubicBezTo>
                    <a:pt x="10" y="1"/>
                    <a:pt x="6" y="2"/>
                    <a:pt x="3" y="4"/>
                  </a:cubicBezTo>
                  <a:cubicBezTo>
                    <a:pt x="2" y="5"/>
                    <a:pt x="1" y="6"/>
                    <a:pt x="1" y="7"/>
                  </a:cubicBezTo>
                  <a:cubicBezTo>
                    <a:pt x="0" y="10"/>
                    <a:pt x="1" y="11"/>
                    <a:pt x="3" y="13"/>
                  </a:cubicBezTo>
                  <a:cubicBezTo>
                    <a:pt x="3" y="14"/>
                    <a:pt x="4" y="12"/>
                    <a:pt x="4" y="12"/>
                  </a:cubicBezTo>
                  <a:cubicBezTo>
                    <a:pt x="3" y="10"/>
                    <a:pt x="2" y="9"/>
                    <a:pt x="2" y="7"/>
                  </a:cubicBezTo>
                  <a:cubicBezTo>
                    <a:pt x="3" y="6"/>
                    <a:pt x="4" y="5"/>
                    <a:pt x="6" y="4"/>
                  </a:cubicBezTo>
                  <a:cubicBezTo>
                    <a:pt x="8" y="3"/>
                    <a:pt x="12" y="2"/>
                    <a:pt x="14" y="1"/>
                  </a:cubicBezTo>
                  <a:cubicBezTo>
                    <a:pt x="15" y="1"/>
                    <a:pt x="15" y="0"/>
                    <a:pt x="14" y="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9" name="Freeform 783"/>
            <p:cNvSpPr/>
            <p:nvPr/>
          </p:nvSpPr>
          <p:spPr bwMode="auto">
            <a:xfrm>
              <a:off x="2877" y="2597"/>
              <a:ext cx="17" cy="106"/>
            </a:xfrm>
            <a:custGeom>
              <a:avLst/>
              <a:gdLst>
                <a:gd name="T0" fmla="*/ 5 w 13"/>
                <a:gd name="T1" fmla="*/ 12 h 82"/>
                <a:gd name="T2" fmla="*/ 2 w 13"/>
                <a:gd name="T3" fmla="*/ 73 h 82"/>
                <a:gd name="T4" fmla="*/ 3 w 13"/>
                <a:gd name="T5" fmla="*/ 73 h 82"/>
                <a:gd name="T6" fmla="*/ 9 w 13"/>
                <a:gd name="T7" fmla="*/ 10 h 82"/>
                <a:gd name="T8" fmla="*/ 7 w 13"/>
                <a:gd name="T9" fmla="*/ 10 h 82"/>
                <a:gd name="T10" fmla="*/ 6 w 13"/>
                <a:gd name="T11" fmla="*/ 45 h 82"/>
                <a:gd name="T12" fmla="*/ 4 w 13"/>
                <a:gd name="T13" fmla="*/ 79 h 82"/>
                <a:gd name="T14" fmla="*/ 5 w 13"/>
                <a:gd name="T15" fmla="*/ 79 h 82"/>
                <a:gd name="T16" fmla="*/ 5 w 13"/>
                <a:gd name="T17" fmla="*/ 59 h 82"/>
                <a:gd name="T18" fmla="*/ 5 w 13"/>
                <a:gd name="T19" fmla="*/ 40 h 82"/>
                <a:gd name="T20" fmla="*/ 7 w 13"/>
                <a:gd name="T21" fmla="*/ 6 h 82"/>
                <a:gd name="T22" fmla="*/ 5 w 13"/>
                <a:gd name="T23" fmla="*/ 6 h 82"/>
                <a:gd name="T24" fmla="*/ 3 w 13"/>
                <a:gd name="T25" fmla="*/ 42 h 82"/>
                <a:gd name="T26" fmla="*/ 3 w 13"/>
                <a:gd name="T27" fmla="*/ 81 h 82"/>
                <a:gd name="T28" fmla="*/ 4 w 13"/>
                <a:gd name="T29" fmla="*/ 81 h 82"/>
                <a:gd name="T30" fmla="*/ 6 w 13"/>
                <a:gd name="T31" fmla="*/ 42 h 82"/>
                <a:gd name="T32" fmla="*/ 11 w 13"/>
                <a:gd name="T33" fmla="*/ 0 h 82"/>
                <a:gd name="T34" fmla="*/ 9 w 13"/>
                <a:gd name="T35" fmla="*/ 0 h 82"/>
                <a:gd name="T36" fmla="*/ 8 w 13"/>
                <a:gd name="T37" fmla="*/ 75 h 82"/>
                <a:gd name="T38" fmla="*/ 10 w 13"/>
                <a:gd name="T39" fmla="*/ 75 h 82"/>
                <a:gd name="T40" fmla="*/ 10 w 13"/>
                <a:gd name="T41" fmla="*/ 37 h 82"/>
                <a:gd name="T42" fmla="*/ 12 w 13"/>
                <a:gd name="T43" fmla="*/ 2 h 82"/>
                <a:gd name="T44" fmla="*/ 10 w 13"/>
                <a:gd name="T45" fmla="*/ 2 h 82"/>
                <a:gd name="T46" fmla="*/ 7 w 13"/>
                <a:gd name="T47" fmla="*/ 35 h 82"/>
                <a:gd name="T48" fmla="*/ 6 w 13"/>
                <a:gd name="T49" fmla="*/ 53 h 82"/>
                <a:gd name="T50" fmla="*/ 5 w 13"/>
                <a:gd name="T51" fmla="*/ 72 h 82"/>
                <a:gd name="T52" fmla="*/ 6 w 13"/>
                <a:gd name="T53" fmla="*/ 72 h 82"/>
                <a:gd name="T54" fmla="*/ 7 w 13"/>
                <a:gd name="T55" fmla="*/ 11 h 82"/>
                <a:gd name="T56" fmla="*/ 6 w 13"/>
                <a:gd name="T57" fmla="*/ 11 h 82"/>
                <a:gd name="T58" fmla="*/ 2 w 13"/>
                <a:gd name="T59" fmla="*/ 70 h 82"/>
                <a:gd name="T60" fmla="*/ 3 w 13"/>
                <a:gd name="T61" fmla="*/ 70 h 82"/>
                <a:gd name="T62" fmla="*/ 7 w 13"/>
                <a:gd name="T63" fmla="*/ 11 h 82"/>
                <a:gd name="T64" fmla="*/ 6 w 13"/>
                <a:gd name="T65" fmla="*/ 11 h 82"/>
                <a:gd name="T66" fmla="*/ 5 w 13"/>
                <a:gd name="T67" fmla="*/ 72 h 82"/>
                <a:gd name="T68" fmla="*/ 6 w 13"/>
                <a:gd name="T69" fmla="*/ 72 h 82"/>
                <a:gd name="T70" fmla="*/ 9 w 13"/>
                <a:gd name="T71" fmla="*/ 36 h 82"/>
                <a:gd name="T72" fmla="*/ 12 w 13"/>
                <a:gd name="T73" fmla="*/ 3 h 82"/>
                <a:gd name="T74" fmla="*/ 10 w 13"/>
                <a:gd name="T75" fmla="*/ 2 h 82"/>
                <a:gd name="T76" fmla="*/ 8 w 13"/>
                <a:gd name="T77" fmla="*/ 37 h 82"/>
                <a:gd name="T78" fmla="*/ 8 w 13"/>
                <a:gd name="T79" fmla="*/ 75 h 82"/>
                <a:gd name="T80" fmla="*/ 10 w 13"/>
                <a:gd name="T81" fmla="*/ 75 h 82"/>
                <a:gd name="T82" fmla="*/ 11 w 13"/>
                <a:gd name="T83" fmla="*/ 1 h 82"/>
                <a:gd name="T84" fmla="*/ 9 w 13"/>
                <a:gd name="T85" fmla="*/ 0 h 82"/>
                <a:gd name="T86" fmla="*/ 4 w 13"/>
                <a:gd name="T87" fmla="*/ 41 h 82"/>
                <a:gd name="T88" fmla="*/ 3 w 13"/>
                <a:gd name="T89" fmla="*/ 81 h 82"/>
                <a:gd name="T90" fmla="*/ 4 w 13"/>
                <a:gd name="T91" fmla="*/ 81 h 82"/>
                <a:gd name="T92" fmla="*/ 5 w 13"/>
                <a:gd name="T93" fmla="*/ 43 h 82"/>
                <a:gd name="T94" fmla="*/ 7 w 13"/>
                <a:gd name="T95" fmla="*/ 7 h 82"/>
                <a:gd name="T96" fmla="*/ 5 w 13"/>
                <a:gd name="T97" fmla="*/ 7 h 82"/>
                <a:gd name="T98" fmla="*/ 4 w 13"/>
                <a:gd name="T99" fmla="*/ 40 h 82"/>
                <a:gd name="T100" fmla="*/ 3 w 13"/>
                <a:gd name="T101" fmla="*/ 59 h 82"/>
                <a:gd name="T102" fmla="*/ 4 w 13"/>
                <a:gd name="T103" fmla="*/ 79 h 82"/>
                <a:gd name="T104" fmla="*/ 5 w 13"/>
                <a:gd name="T105" fmla="*/ 80 h 82"/>
                <a:gd name="T106" fmla="*/ 7 w 13"/>
                <a:gd name="T107" fmla="*/ 46 h 82"/>
                <a:gd name="T108" fmla="*/ 9 w 13"/>
                <a:gd name="T109" fmla="*/ 10 h 82"/>
                <a:gd name="T110" fmla="*/ 7 w 13"/>
                <a:gd name="T111" fmla="*/ 10 h 82"/>
                <a:gd name="T112" fmla="*/ 2 w 13"/>
                <a:gd name="T113" fmla="*/ 73 h 82"/>
                <a:gd name="T114" fmla="*/ 3 w 13"/>
                <a:gd name="T115" fmla="*/ 74 h 82"/>
                <a:gd name="T116" fmla="*/ 7 w 13"/>
                <a:gd name="T117" fmla="*/ 12 h 82"/>
                <a:gd name="T118" fmla="*/ 5 w 13"/>
                <a:gd name="T119" fmla="*/ 1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" h="82">
                  <a:moveTo>
                    <a:pt x="5" y="12"/>
                  </a:moveTo>
                  <a:cubicBezTo>
                    <a:pt x="4" y="32"/>
                    <a:pt x="8" y="54"/>
                    <a:pt x="2" y="73"/>
                  </a:cubicBezTo>
                  <a:cubicBezTo>
                    <a:pt x="2" y="73"/>
                    <a:pt x="3" y="73"/>
                    <a:pt x="3" y="73"/>
                  </a:cubicBezTo>
                  <a:cubicBezTo>
                    <a:pt x="2" y="52"/>
                    <a:pt x="9" y="31"/>
                    <a:pt x="9" y="10"/>
                  </a:cubicBezTo>
                  <a:cubicBezTo>
                    <a:pt x="9" y="9"/>
                    <a:pt x="7" y="9"/>
                    <a:pt x="7" y="10"/>
                  </a:cubicBezTo>
                  <a:cubicBezTo>
                    <a:pt x="8" y="22"/>
                    <a:pt x="6" y="33"/>
                    <a:pt x="6" y="45"/>
                  </a:cubicBezTo>
                  <a:cubicBezTo>
                    <a:pt x="5" y="56"/>
                    <a:pt x="6" y="68"/>
                    <a:pt x="4" y="79"/>
                  </a:cubicBezTo>
                  <a:cubicBezTo>
                    <a:pt x="4" y="79"/>
                    <a:pt x="5" y="79"/>
                    <a:pt x="5" y="79"/>
                  </a:cubicBezTo>
                  <a:cubicBezTo>
                    <a:pt x="5" y="73"/>
                    <a:pt x="5" y="66"/>
                    <a:pt x="5" y="59"/>
                  </a:cubicBezTo>
                  <a:cubicBezTo>
                    <a:pt x="5" y="53"/>
                    <a:pt x="5" y="46"/>
                    <a:pt x="5" y="40"/>
                  </a:cubicBezTo>
                  <a:cubicBezTo>
                    <a:pt x="6" y="29"/>
                    <a:pt x="9" y="17"/>
                    <a:pt x="7" y="6"/>
                  </a:cubicBezTo>
                  <a:cubicBezTo>
                    <a:pt x="7" y="5"/>
                    <a:pt x="6" y="5"/>
                    <a:pt x="5" y="6"/>
                  </a:cubicBezTo>
                  <a:cubicBezTo>
                    <a:pt x="2" y="18"/>
                    <a:pt x="3" y="30"/>
                    <a:pt x="3" y="42"/>
                  </a:cubicBezTo>
                  <a:cubicBezTo>
                    <a:pt x="3" y="55"/>
                    <a:pt x="2" y="68"/>
                    <a:pt x="3" y="81"/>
                  </a:cubicBezTo>
                  <a:cubicBezTo>
                    <a:pt x="3" y="82"/>
                    <a:pt x="4" y="82"/>
                    <a:pt x="4" y="81"/>
                  </a:cubicBezTo>
                  <a:cubicBezTo>
                    <a:pt x="7" y="68"/>
                    <a:pt x="5" y="55"/>
                    <a:pt x="6" y="42"/>
                  </a:cubicBezTo>
                  <a:cubicBezTo>
                    <a:pt x="6" y="28"/>
                    <a:pt x="9" y="14"/>
                    <a:pt x="11" y="0"/>
                  </a:cubicBezTo>
                  <a:cubicBezTo>
                    <a:pt x="11" y="0"/>
                    <a:pt x="9" y="0"/>
                    <a:pt x="9" y="0"/>
                  </a:cubicBezTo>
                  <a:cubicBezTo>
                    <a:pt x="5" y="25"/>
                    <a:pt x="8" y="50"/>
                    <a:pt x="8" y="75"/>
                  </a:cubicBezTo>
                  <a:cubicBezTo>
                    <a:pt x="9" y="75"/>
                    <a:pt x="9" y="75"/>
                    <a:pt x="10" y="75"/>
                  </a:cubicBezTo>
                  <a:cubicBezTo>
                    <a:pt x="10" y="63"/>
                    <a:pt x="9" y="50"/>
                    <a:pt x="10" y="37"/>
                  </a:cubicBezTo>
                  <a:cubicBezTo>
                    <a:pt x="10" y="26"/>
                    <a:pt x="13" y="14"/>
                    <a:pt x="12" y="2"/>
                  </a:cubicBezTo>
                  <a:cubicBezTo>
                    <a:pt x="12" y="1"/>
                    <a:pt x="11" y="1"/>
                    <a:pt x="10" y="2"/>
                  </a:cubicBezTo>
                  <a:cubicBezTo>
                    <a:pt x="7" y="13"/>
                    <a:pt x="8" y="24"/>
                    <a:pt x="7" y="35"/>
                  </a:cubicBezTo>
                  <a:cubicBezTo>
                    <a:pt x="7" y="41"/>
                    <a:pt x="7" y="47"/>
                    <a:pt x="6" y="53"/>
                  </a:cubicBezTo>
                  <a:cubicBezTo>
                    <a:pt x="6" y="59"/>
                    <a:pt x="6" y="65"/>
                    <a:pt x="5" y="72"/>
                  </a:cubicBezTo>
                  <a:cubicBezTo>
                    <a:pt x="5" y="72"/>
                    <a:pt x="6" y="72"/>
                    <a:pt x="6" y="72"/>
                  </a:cubicBezTo>
                  <a:cubicBezTo>
                    <a:pt x="4" y="51"/>
                    <a:pt x="5" y="31"/>
                    <a:pt x="7" y="11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30"/>
                    <a:pt x="6" y="50"/>
                    <a:pt x="2" y="70"/>
                  </a:cubicBezTo>
                  <a:cubicBezTo>
                    <a:pt x="2" y="71"/>
                    <a:pt x="3" y="71"/>
                    <a:pt x="3" y="70"/>
                  </a:cubicBezTo>
                  <a:cubicBezTo>
                    <a:pt x="7" y="51"/>
                    <a:pt x="6" y="31"/>
                    <a:pt x="7" y="11"/>
                  </a:cubicBezTo>
                  <a:cubicBezTo>
                    <a:pt x="7" y="10"/>
                    <a:pt x="6" y="10"/>
                    <a:pt x="6" y="11"/>
                  </a:cubicBezTo>
                  <a:cubicBezTo>
                    <a:pt x="3" y="31"/>
                    <a:pt x="3" y="51"/>
                    <a:pt x="5" y="72"/>
                  </a:cubicBezTo>
                  <a:cubicBezTo>
                    <a:pt x="5" y="73"/>
                    <a:pt x="6" y="73"/>
                    <a:pt x="6" y="72"/>
                  </a:cubicBezTo>
                  <a:cubicBezTo>
                    <a:pt x="8" y="60"/>
                    <a:pt x="8" y="48"/>
                    <a:pt x="9" y="36"/>
                  </a:cubicBezTo>
                  <a:cubicBezTo>
                    <a:pt x="10" y="25"/>
                    <a:pt x="9" y="13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11" y="14"/>
                    <a:pt x="9" y="26"/>
                    <a:pt x="8" y="37"/>
                  </a:cubicBezTo>
                  <a:cubicBezTo>
                    <a:pt x="8" y="50"/>
                    <a:pt x="8" y="63"/>
                    <a:pt x="8" y="75"/>
                  </a:cubicBezTo>
                  <a:cubicBezTo>
                    <a:pt x="8" y="77"/>
                    <a:pt x="10" y="77"/>
                    <a:pt x="10" y="75"/>
                  </a:cubicBezTo>
                  <a:cubicBezTo>
                    <a:pt x="10" y="51"/>
                    <a:pt x="6" y="25"/>
                    <a:pt x="11" y="1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7" y="14"/>
                    <a:pt x="5" y="27"/>
                    <a:pt x="4" y="41"/>
                  </a:cubicBezTo>
                  <a:cubicBezTo>
                    <a:pt x="4" y="54"/>
                    <a:pt x="5" y="68"/>
                    <a:pt x="3" y="81"/>
                  </a:cubicBezTo>
                  <a:cubicBezTo>
                    <a:pt x="3" y="81"/>
                    <a:pt x="4" y="81"/>
                    <a:pt x="4" y="81"/>
                  </a:cubicBezTo>
                  <a:cubicBezTo>
                    <a:pt x="4" y="68"/>
                    <a:pt x="4" y="56"/>
                    <a:pt x="5" y="43"/>
                  </a:cubicBezTo>
                  <a:cubicBezTo>
                    <a:pt x="5" y="31"/>
                    <a:pt x="4" y="18"/>
                    <a:pt x="7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8" y="18"/>
                    <a:pt x="5" y="29"/>
                    <a:pt x="4" y="40"/>
                  </a:cubicBezTo>
                  <a:cubicBezTo>
                    <a:pt x="3" y="46"/>
                    <a:pt x="3" y="53"/>
                    <a:pt x="3" y="59"/>
                  </a:cubicBezTo>
                  <a:cubicBezTo>
                    <a:pt x="3" y="66"/>
                    <a:pt x="4" y="73"/>
                    <a:pt x="4" y="79"/>
                  </a:cubicBezTo>
                  <a:cubicBezTo>
                    <a:pt x="4" y="80"/>
                    <a:pt x="5" y="80"/>
                    <a:pt x="5" y="80"/>
                  </a:cubicBezTo>
                  <a:cubicBezTo>
                    <a:pt x="8" y="68"/>
                    <a:pt x="7" y="57"/>
                    <a:pt x="7" y="46"/>
                  </a:cubicBezTo>
                  <a:cubicBezTo>
                    <a:pt x="8" y="34"/>
                    <a:pt x="9" y="22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8" y="31"/>
                    <a:pt x="0" y="52"/>
                    <a:pt x="2" y="73"/>
                  </a:cubicBezTo>
                  <a:cubicBezTo>
                    <a:pt x="2" y="74"/>
                    <a:pt x="3" y="74"/>
                    <a:pt x="3" y="74"/>
                  </a:cubicBezTo>
                  <a:cubicBezTo>
                    <a:pt x="10" y="54"/>
                    <a:pt x="6" y="32"/>
                    <a:pt x="7" y="12"/>
                  </a:cubicBezTo>
                  <a:cubicBezTo>
                    <a:pt x="7" y="11"/>
                    <a:pt x="5" y="11"/>
                    <a:pt x="5" y="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0" name="Freeform 784"/>
            <p:cNvSpPr/>
            <p:nvPr/>
          </p:nvSpPr>
          <p:spPr bwMode="auto">
            <a:xfrm>
              <a:off x="2900" y="2645"/>
              <a:ext cx="61" cy="72"/>
            </a:xfrm>
            <a:custGeom>
              <a:avLst/>
              <a:gdLst>
                <a:gd name="T0" fmla="*/ 41 w 47"/>
                <a:gd name="T1" fmla="*/ 19 h 56"/>
                <a:gd name="T2" fmla="*/ 12 w 47"/>
                <a:gd name="T3" fmla="*/ 12 h 56"/>
                <a:gd name="T4" fmla="*/ 12 w 47"/>
                <a:gd name="T5" fmla="*/ 53 h 56"/>
                <a:gd name="T6" fmla="*/ 45 w 47"/>
                <a:gd name="T7" fmla="*/ 41 h 56"/>
                <a:gd name="T8" fmla="*/ 2 w 47"/>
                <a:gd name="T9" fmla="*/ 27 h 56"/>
                <a:gd name="T10" fmla="*/ 32 w 47"/>
                <a:gd name="T11" fmla="*/ 19 h 56"/>
                <a:gd name="T12" fmla="*/ 23 w 47"/>
                <a:gd name="T13" fmla="*/ 25 h 56"/>
                <a:gd name="T14" fmla="*/ 40 w 47"/>
                <a:gd name="T15" fmla="*/ 2 h 56"/>
                <a:gd name="T16" fmla="*/ 9 w 47"/>
                <a:gd name="T17" fmla="*/ 44 h 56"/>
                <a:gd name="T18" fmla="*/ 45 w 47"/>
                <a:gd name="T19" fmla="*/ 45 h 56"/>
                <a:gd name="T20" fmla="*/ 14 w 47"/>
                <a:gd name="T21" fmla="*/ 11 h 56"/>
                <a:gd name="T22" fmla="*/ 36 w 47"/>
                <a:gd name="T23" fmla="*/ 16 h 56"/>
                <a:gd name="T24" fmla="*/ 14 w 47"/>
                <a:gd name="T25" fmla="*/ 26 h 56"/>
                <a:gd name="T26" fmla="*/ 42 w 47"/>
                <a:gd name="T27" fmla="*/ 7 h 56"/>
                <a:gd name="T28" fmla="*/ 2 w 47"/>
                <a:gd name="T29" fmla="*/ 42 h 56"/>
                <a:gd name="T30" fmla="*/ 40 w 47"/>
                <a:gd name="T31" fmla="*/ 47 h 56"/>
                <a:gd name="T32" fmla="*/ 21 w 47"/>
                <a:gd name="T33" fmla="*/ 51 h 56"/>
                <a:gd name="T34" fmla="*/ 20 w 47"/>
                <a:gd name="T35" fmla="*/ 6 h 56"/>
                <a:gd name="T36" fmla="*/ 34 w 47"/>
                <a:gd name="T37" fmla="*/ 18 h 56"/>
                <a:gd name="T38" fmla="*/ 14 w 47"/>
                <a:gd name="T39" fmla="*/ 29 h 56"/>
                <a:gd name="T40" fmla="*/ 36 w 47"/>
                <a:gd name="T41" fmla="*/ 2 h 56"/>
                <a:gd name="T42" fmla="*/ 4 w 47"/>
                <a:gd name="T43" fmla="*/ 33 h 56"/>
                <a:gd name="T44" fmla="*/ 44 w 47"/>
                <a:gd name="T45" fmla="*/ 47 h 56"/>
                <a:gd name="T46" fmla="*/ 16 w 47"/>
                <a:gd name="T47" fmla="*/ 46 h 56"/>
                <a:gd name="T48" fmla="*/ 26 w 47"/>
                <a:gd name="T49" fmla="*/ 18 h 56"/>
                <a:gd name="T50" fmla="*/ 10 w 47"/>
                <a:gd name="T51" fmla="*/ 24 h 56"/>
                <a:gd name="T52" fmla="*/ 40 w 47"/>
                <a:gd name="T53" fmla="*/ 14 h 56"/>
                <a:gd name="T54" fmla="*/ 4 w 47"/>
                <a:gd name="T55" fmla="*/ 39 h 56"/>
                <a:gd name="T56" fmla="*/ 44 w 47"/>
                <a:gd name="T57" fmla="*/ 47 h 56"/>
                <a:gd name="T58" fmla="*/ 5 w 47"/>
                <a:gd name="T59" fmla="*/ 37 h 56"/>
                <a:gd name="T60" fmla="*/ 35 w 47"/>
                <a:gd name="T61" fmla="*/ 4 h 56"/>
                <a:gd name="T62" fmla="*/ 14 w 47"/>
                <a:gd name="T63" fmla="*/ 28 h 56"/>
                <a:gd name="T64" fmla="*/ 37 w 47"/>
                <a:gd name="T65" fmla="*/ 9 h 56"/>
                <a:gd name="T66" fmla="*/ 7 w 47"/>
                <a:gd name="T67" fmla="*/ 18 h 56"/>
                <a:gd name="T68" fmla="*/ 47 w 47"/>
                <a:gd name="T69" fmla="*/ 44 h 56"/>
                <a:gd name="T70" fmla="*/ 26 w 47"/>
                <a:gd name="T71" fmla="*/ 53 h 56"/>
                <a:gd name="T72" fmla="*/ 11 w 47"/>
                <a:gd name="T73" fmla="*/ 17 h 56"/>
                <a:gd name="T74" fmla="*/ 44 w 47"/>
                <a:gd name="T75" fmla="*/ 14 h 56"/>
                <a:gd name="T76" fmla="*/ 14 w 47"/>
                <a:gd name="T77" fmla="*/ 24 h 56"/>
                <a:gd name="T78" fmla="*/ 42 w 47"/>
                <a:gd name="T79" fmla="*/ 10 h 56"/>
                <a:gd name="T80" fmla="*/ 4 w 47"/>
                <a:gd name="T81" fmla="*/ 26 h 56"/>
                <a:gd name="T82" fmla="*/ 46 w 47"/>
                <a:gd name="T83" fmla="*/ 45 h 56"/>
                <a:gd name="T84" fmla="*/ 16 w 47"/>
                <a:gd name="T85" fmla="*/ 51 h 56"/>
                <a:gd name="T86" fmla="*/ 34 w 47"/>
                <a:gd name="T87" fmla="*/ 2 h 56"/>
                <a:gd name="T88" fmla="*/ 27 w 47"/>
                <a:gd name="T89" fmla="*/ 24 h 56"/>
                <a:gd name="T90" fmla="*/ 13 w 47"/>
                <a:gd name="T91" fmla="*/ 27 h 56"/>
                <a:gd name="T92" fmla="*/ 26 w 47"/>
                <a:gd name="T93" fmla="*/ 2 h 56"/>
                <a:gd name="T94" fmla="*/ 15 w 47"/>
                <a:gd name="T95" fmla="*/ 55 h 56"/>
                <a:gd name="T96" fmla="*/ 46 w 47"/>
                <a:gd name="T97" fmla="*/ 41 h 56"/>
                <a:gd name="T98" fmla="*/ 8 w 47"/>
                <a:gd name="T99" fmla="*/ 36 h 56"/>
                <a:gd name="T100" fmla="*/ 31 w 47"/>
                <a:gd name="T101" fmla="*/ 5 h 56"/>
                <a:gd name="T102" fmla="*/ 17 w 47"/>
                <a:gd name="T103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56">
                  <a:moveTo>
                    <a:pt x="17" y="23"/>
                  </a:moveTo>
                  <a:cubicBezTo>
                    <a:pt x="21" y="24"/>
                    <a:pt x="26" y="25"/>
                    <a:pt x="30" y="24"/>
                  </a:cubicBezTo>
                  <a:cubicBezTo>
                    <a:pt x="34" y="24"/>
                    <a:pt x="39" y="23"/>
                    <a:pt x="41" y="19"/>
                  </a:cubicBezTo>
                  <a:cubicBezTo>
                    <a:pt x="43" y="14"/>
                    <a:pt x="41" y="8"/>
                    <a:pt x="37" y="6"/>
                  </a:cubicBezTo>
                  <a:cubicBezTo>
                    <a:pt x="33" y="3"/>
                    <a:pt x="27" y="3"/>
                    <a:pt x="23" y="4"/>
                  </a:cubicBezTo>
                  <a:cubicBezTo>
                    <a:pt x="19" y="6"/>
                    <a:pt x="15" y="8"/>
                    <a:pt x="12" y="12"/>
                  </a:cubicBezTo>
                  <a:cubicBezTo>
                    <a:pt x="10" y="16"/>
                    <a:pt x="8" y="21"/>
                    <a:pt x="7" y="25"/>
                  </a:cubicBezTo>
                  <a:cubicBezTo>
                    <a:pt x="6" y="30"/>
                    <a:pt x="5" y="36"/>
                    <a:pt x="6" y="41"/>
                  </a:cubicBezTo>
                  <a:cubicBezTo>
                    <a:pt x="7" y="45"/>
                    <a:pt x="8" y="50"/>
                    <a:pt x="12" y="53"/>
                  </a:cubicBezTo>
                  <a:cubicBezTo>
                    <a:pt x="17" y="56"/>
                    <a:pt x="23" y="56"/>
                    <a:pt x="28" y="53"/>
                  </a:cubicBezTo>
                  <a:cubicBezTo>
                    <a:pt x="35" y="51"/>
                    <a:pt x="41" y="47"/>
                    <a:pt x="47" y="42"/>
                  </a:cubicBezTo>
                  <a:cubicBezTo>
                    <a:pt x="46" y="42"/>
                    <a:pt x="46" y="42"/>
                    <a:pt x="45" y="41"/>
                  </a:cubicBezTo>
                  <a:cubicBezTo>
                    <a:pt x="43" y="47"/>
                    <a:pt x="36" y="50"/>
                    <a:pt x="31" y="52"/>
                  </a:cubicBezTo>
                  <a:cubicBezTo>
                    <a:pt x="26" y="54"/>
                    <a:pt x="19" y="55"/>
                    <a:pt x="13" y="53"/>
                  </a:cubicBezTo>
                  <a:cubicBezTo>
                    <a:pt x="3" y="49"/>
                    <a:pt x="1" y="36"/>
                    <a:pt x="2" y="27"/>
                  </a:cubicBezTo>
                  <a:cubicBezTo>
                    <a:pt x="4" y="17"/>
                    <a:pt x="10" y="6"/>
                    <a:pt x="20" y="4"/>
                  </a:cubicBezTo>
                  <a:cubicBezTo>
                    <a:pt x="24" y="3"/>
                    <a:pt x="30" y="3"/>
                    <a:pt x="33" y="5"/>
                  </a:cubicBezTo>
                  <a:cubicBezTo>
                    <a:pt x="39" y="9"/>
                    <a:pt x="35" y="16"/>
                    <a:pt x="32" y="19"/>
                  </a:cubicBezTo>
                  <a:cubicBezTo>
                    <a:pt x="27" y="24"/>
                    <a:pt x="20" y="26"/>
                    <a:pt x="13" y="25"/>
                  </a:cubicBezTo>
                  <a:cubicBezTo>
                    <a:pt x="13" y="26"/>
                    <a:pt x="13" y="26"/>
                    <a:pt x="14" y="27"/>
                  </a:cubicBezTo>
                  <a:cubicBezTo>
                    <a:pt x="16" y="24"/>
                    <a:pt x="20" y="25"/>
                    <a:pt x="23" y="25"/>
                  </a:cubicBezTo>
                  <a:cubicBezTo>
                    <a:pt x="26" y="26"/>
                    <a:pt x="29" y="25"/>
                    <a:pt x="33" y="24"/>
                  </a:cubicBezTo>
                  <a:cubicBezTo>
                    <a:pt x="39" y="22"/>
                    <a:pt x="47" y="17"/>
                    <a:pt x="46" y="10"/>
                  </a:cubicBezTo>
                  <a:cubicBezTo>
                    <a:pt x="46" y="6"/>
                    <a:pt x="43" y="3"/>
                    <a:pt x="40" y="2"/>
                  </a:cubicBezTo>
                  <a:cubicBezTo>
                    <a:pt x="37" y="0"/>
                    <a:pt x="34" y="0"/>
                    <a:pt x="31" y="1"/>
                  </a:cubicBezTo>
                  <a:cubicBezTo>
                    <a:pt x="25" y="2"/>
                    <a:pt x="20" y="6"/>
                    <a:pt x="16" y="10"/>
                  </a:cubicBezTo>
                  <a:cubicBezTo>
                    <a:pt x="8" y="19"/>
                    <a:pt x="4" y="33"/>
                    <a:pt x="9" y="44"/>
                  </a:cubicBezTo>
                  <a:cubicBezTo>
                    <a:pt x="11" y="50"/>
                    <a:pt x="16" y="55"/>
                    <a:pt x="22" y="56"/>
                  </a:cubicBezTo>
                  <a:cubicBezTo>
                    <a:pt x="29" y="56"/>
                    <a:pt x="36" y="52"/>
                    <a:pt x="42" y="48"/>
                  </a:cubicBezTo>
                  <a:cubicBezTo>
                    <a:pt x="43" y="47"/>
                    <a:pt x="44" y="46"/>
                    <a:pt x="45" y="45"/>
                  </a:cubicBezTo>
                  <a:cubicBezTo>
                    <a:pt x="45" y="45"/>
                    <a:pt x="45" y="44"/>
                    <a:pt x="45" y="44"/>
                  </a:cubicBezTo>
                  <a:cubicBezTo>
                    <a:pt x="35" y="54"/>
                    <a:pt x="16" y="56"/>
                    <a:pt x="8" y="43"/>
                  </a:cubicBezTo>
                  <a:cubicBezTo>
                    <a:pt x="2" y="33"/>
                    <a:pt x="6" y="19"/>
                    <a:pt x="14" y="11"/>
                  </a:cubicBezTo>
                  <a:cubicBezTo>
                    <a:pt x="17" y="8"/>
                    <a:pt x="21" y="7"/>
                    <a:pt x="25" y="6"/>
                  </a:cubicBezTo>
                  <a:cubicBezTo>
                    <a:pt x="29" y="6"/>
                    <a:pt x="33" y="5"/>
                    <a:pt x="37" y="6"/>
                  </a:cubicBezTo>
                  <a:cubicBezTo>
                    <a:pt x="42" y="8"/>
                    <a:pt x="39" y="14"/>
                    <a:pt x="36" y="16"/>
                  </a:cubicBezTo>
                  <a:cubicBezTo>
                    <a:pt x="32" y="20"/>
                    <a:pt x="25" y="21"/>
                    <a:pt x="19" y="23"/>
                  </a:cubicBezTo>
                  <a:cubicBezTo>
                    <a:pt x="17" y="23"/>
                    <a:pt x="15" y="24"/>
                    <a:pt x="13" y="24"/>
                  </a:cubicBezTo>
                  <a:cubicBezTo>
                    <a:pt x="13" y="25"/>
                    <a:pt x="13" y="26"/>
                    <a:pt x="14" y="26"/>
                  </a:cubicBezTo>
                  <a:cubicBezTo>
                    <a:pt x="20" y="26"/>
                    <a:pt x="26" y="26"/>
                    <a:pt x="32" y="25"/>
                  </a:cubicBezTo>
                  <a:cubicBezTo>
                    <a:pt x="37" y="24"/>
                    <a:pt x="44" y="21"/>
                    <a:pt x="45" y="15"/>
                  </a:cubicBezTo>
                  <a:cubicBezTo>
                    <a:pt x="46" y="12"/>
                    <a:pt x="44" y="9"/>
                    <a:pt x="42" y="7"/>
                  </a:cubicBezTo>
                  <a:cubicBezTo>
                    <a:pt x="39" y="5"/>
                    <a:pt x="35" y="4"/>
                    <a:pt x="31" y="4"/>
                  </a:cubicBezTo>
                  <a:cubicBezTo>
                    <a:pt x="24" y="4"/>
                    <a:pt x="17" y="8"/>
                    <a:pt x="12" y="13"/>
                  </a:cubicBezTo>
                  <a:cubicBezTo>
                    <a:pt x="5" y="20"/>
                    <a:pt x="0" y="32"/>
                    <a:pt x="2" y="42"/>
                  </a:cubicBezTo>
                  <a:cubicBezTo>
                    <a:pt x="4" y="47"/>
                    <a:pt x="7" y="51"/>
                    <a:pt x="11" y="53"/>
                  </a:cubicBezTo>
                  <a:cubicBezTo>
                    <a:pt x="19" y="56"/>
                    <a:pt x="27" y="54"/>
                    <a:pt x="34" y="51"/>
                  </a:cubicBezTo>
                  <a:cubicBezTo>
                    <a:pt x="36" y="50"/>
                    <a:pt x="38" y="48"/>
                    <a:pt x="40" y="47"/>
                  </a:cubicBezTo>
                  <a:cubicBezTo>
                    <a:pt x="42" y="46"/>
                    <a:pt x="44" y="44"/>
                    <a:pt x="46" y="44"/>
                  </a:cubicBezTo>
                  <a:cubicBezTo>
                    <a:pt x="46" y="44"/>
                    <a:pt x="46" y="44"/>
                    <a:pt x="46" y="43"/>
                  </a:cubicBezTo>
                  <a:cubicBezTo>
                    <a:pt x="39" y="48"/>
                    <a:pt x="30" y="52"/>
                    <a:pt x="21" y="51"/>
                  </a:cubicBezTo>
                  <a:cubicBezTo>
                    <a:pt x="14" y="50"/>
                    <a:pt x="8" y="46"/>
                    <a:pt x="5" y="39"/>
                  </a:cubicBezTo>
                  <a:cubicBezTo>
                    <a:pt x="3" y="33"/>
                    <a:pt x="4" y="27"/>
                    <a:pt x="7" y="22"/>
                  </a:cubicBezTo>
                  <a:cubicBezTo>
                    <a:pt x="9" y="15"/>
                    <a:pt x="14" y="10"/>
                    <a:pt x="20" y="6"/>
                  </a:cubicBezTo>
                  <a:cubicBezTo>
                    <a:pt x="22" y="5"/>
                    <a:pt x="24" y="4"/>
                    <a:pt x="27" y="3"/>
                  </a:cubicBezTo>
                  <a:cubicBezTo>
                    <a:pt x="29" y="3"/>
                    <a:pt x="32" y="5"/>
                    <a:pt x="34" y="6"/>
                  </a:cubicBezTo>
                  <a:cubicBezTo>
                    <a:pt x="37" y="10"/>
                    <a:pt x="37" y="15"/>
                    <a:pt x="34" y="18"/>
                  </a:cubicBezTo>
                  <a:cubicBezTo>
                    <a:pt x="32" y="21"/>
                    <a:pt x="28" y="23"/>
                    <a:pt x="24" y="25"/>
                  </a:cubicBezTo>
                  <a:cubicBezTo>
                    <a:pt x="21" y="26"/>
                    <a:pt x="17" y="27"/>
                    <a:pt x="14" y="28"/>
                  </a:cubicBezTo>
                  <a:cubicBezTo>
                    <a:pt x="14" y="28"/>
                    <a:pt x="14" y="28"/>
                    <a:pt x="14" y="29"/>
                  </a:cubicBezTo>
                  <a:cubicBezTo>
                    <a:pt x="20" y="27"/>
                    <a:pt x="27" y="26"/>
                    <a:pt x="33" y="23"/>
                  </a:cubicBezTo>
                  <a:cubicBezTo>
                    <a:pt x="38" y="20"/>
                    <a:pt x="43" y="16"/>
                    <a:pt x="44" y="10"/>
                  </a:cubicBezTo>
                  <a:cubicBezTo>
                    <a:pt x="44" y="5"/>
                    <a:pt x="40" y="3"/>
                    <a:pt x="36" y="2"/>
                  </a:cubicBezTo>
                  <a:cubicBezTo>
                    <a:pt x="32" y="2"/>
                    <a:pt x="27" y="2"/>
                    <a:pt x="23" y="4"/>
                  </a:cubicBezTo>
                  <a:cubicBezTo>
                    <a:pt x="18" y="6"/>
                    <a:pt x="14" y="11"/>
                    <a:pt x="10" y="16"/>
                  </a:cubicBezTo>
                  <a:cubicBezTo>
                    <a:pt x="7" y="21"/>
                    <a:pt x="4" y="27"/>
                    <a:pt x="4" y="33"/>
                  </a:cubicBezTo>
                  <a:cubicBezTo>
                    <a:pt x="3" y="39"/>
                    <a:pt x="6" y="44"/>
                    <a:pt x="12" y="48"/>
                  </a:cubicBezTo>
                  <a:cubicBezTo>
                    <a:pt x="18" y="52"/>
                    <a:pt x="26" y="51"/>
                    <a:pt x="33" y="50"/>
                  </a:cubicBezTo>
                  <a:cubicBezTo>
                    <a:pt x="36" y="49"/>
                    <a:pt x="40" y="48"/>
                    <a:pt x="44" y="47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39" y="47"/>
                    <a:pt x="35" y="48"/>
                    <a:pt x="31" y="48"/>
                  </a:cubicBezTo>
                  <a:cubicBezTo>
                    <a:pt x="26" y="48"/>
                    <a:pt x="21" y="48"/>
                    <a:pt x="16" y="46"/>
                  </a:cubicBezTo>
                  <a:cubicBezTo>
                    <a:pt x="12" y="45"/>
                    <a:pt x="7" y="43"/>
                    <a:pt x="6" y="39"/>
                  </a:cubicBezTo>
                  <a:cubicBezTo>
                    <a:pt x="5" y="34"/>
                    <a:pt x="9" y="28"/>
                    <a:pt x="12" y="25"/>
                  </a:cubicBezTo>
                  <a:cubicBezTo>
                    <a:pt x="16" y="22"/>
                    <a:pt x="21" y="20"/>
                    <a:pt x="26" y="18"/>
                  </a:cubicBezTo>
                  <a:cubicBezTo>
                    <a:pt x="31" y="17"/>
                    <a:pt x="36" y="16"/>
                    <a:pt x="40" y="16"/>
                  </a:cubicBezTo>
                  <a:cubicBezTo>
                    <a:pt x="41" y="16"/>
                    <a:pt x="41" y="15"/>
                    <a:pt x="40" y="14"/>
                  </a:cubicBezTo>
                  <a:cubicBezTo>
                    <a:pt x="29" y="11"/>
                    <a:pt x="19" y="18"/>
                    <a:pt x="10" y="24"/>
                  </a:cubicBezTo>
                  <a:cubicBezTo>
                    <a:pt x="9" y="24"/>
                    <a:pt x="10" y="26"/>
                    <a:pt x="11" y="25"/>
                  </a:cubicBezTo>
                  <a:cubicBezTo>
                    <a:pt x="19" y="20"/>
                    <a:pt x="29" y="13"/>
                    <a:pt x="40" y="16"/>
                  </a:cubicBezTo>
                  <a:cubicBezTo>
                    <a:pt x="40" y="15"/>
                    <a:pt x="40" y="15"/>
                    <a:pt x="40" y="14"/>
                  </a:cubicBezTo>
                  <a:cubicBezTo>
                    <a:pt x="35" y="14"/>
                    <a:pt x="29" y="16"/>
                    <a:pt x="24" y="17"/>
                  </a:cubicBezTo>
                  <a:cubicBezTo>
                    <a:pt x="19" y="19"/>
                    <a:pt x="13" y="22"/>
                    <a:pt x="9" y="26"/>
                  </a:cubicBezTo>
                  <a:cubicBezTo>
                    <a:pt x="6" y="30"/>
                    <a:pt x="3" y="35"/>
                    <a:pt x="4" y="39"/>
                  </a:cubicBezTo>
                  <a:cubicBezTo>
                    <a:pt x="5" y="43"/>
                    <a:pt x="9" y="46"/>
                    <a:pt x="13" y="47"/>
                  </a:cubicBezTo>
                  <a:cubicBezTo>
                    <a:pt x="18" y="49"/>
                    <a:pt x="24" y="50"/>
                    <a:pt x="30" y="50"/>
                  </a:cubicBezTo>
                  <a:cubicBezTo>
                    <a:pt x="35" y="50"/>
                    <a:pt x="40" y="49"/>
                    <a:pt x="44" y="47"/>
                  </a:cubicBezTo>
                  <a:cubicBezTo>
                    <a:pt x="45" y="46"/>
                    <a:pt x="44" y="45"/>
                    <a:pt x="43" y="45"/>
                  </a:cubicBezTo>
                  <a:cubicBezTo>
                    <a:pt x="36" y="47"/>
                    <a:pt x="28" y="50"/>
                    <a:pt x="21" y="49"/>
                  </a:cubicBezTo>
                  <a:cubicBezTo>
                    <a:pt x="14" y="49"/>
                    <a:pt x="7" y="44"/>
                    <a:pt x="5" y="37"/>
                  </a:cubicBezTo>
                  <a:cubicBezTo>
                    <a:pt x="4" y="31"/>
                    <a:pt x="7" y="24"/>
                    <a:pt x="10" y="19"/>
                  </a:cubicBezTo>
                  <a:cubicBezTo>
                    <a:pt x="13" y="14"/>
                    <a:pt x="18" y="9"/>
                    <a:pt x="23" y="6"/>
                  </a:cubicBezTo>
                  <a:cubicBezTo>
                    <a:pt x="27" y="4"/>
                    <a:pt x="31" y="3"/>
                    <a:pt x="35" y="4"/>
                  </a:cubicBezTo>
                  <a:cubicBezTo>
                    <a:pt x="39" y="4"/>
                    <a:pt x="43" y="6"/>
                    <a:pt x="42" y="10"/>
                  </a:cubicBezTo>
                  <a:cubicBezTo>
                    <a:pt x="42" y="16"/>
                    <a:pt x="36" y="20"/>
                    <a:pt x="31" y="22"/>
                  </a:cubicBezTo>
                  <a:cubicBezTo>
                    <a:pt x="25" y="24"/>
                    <a:pt x="19" y="26"/>
                    <a:pt x="14" y="28"/>
                  </a:cubicBezTo>
                  <a:cubicBezTo>
                    <a:pt x="13" y="28"/>
                    <a:pt x="13" y="29"/>
                    <a:pt x="14" y="29"/>
                  </a:cubicBezTo>
                  <a:cubicBezTo>
                    <a:pt x="20" y="28"/>
                    <a:pt x="26" y="26"/>
                    <a:pt x="31" y="23"/>
                  </a:cubicBezTo>
                  <a:cubicBezTo>
                    <a:pt x="36" y="20"/>
                    <a:pt x="40" y="15"/>
                    <a:pt x="37" y="9"/>
                  </a:cubicBezTo>
                  <a:cubicBezTo>
                    <a:pt x="36" y="6"/>
                    <a:pt x="34" y="4"/>
                    <a:pt x="31" y="2"/>
                  </a:cubicBezTo>
                  <a:cubicBezTo>
                    <a:pt x="27" y="1"/>
                    <a:pt x="23" y="2"/>
                    <a:pt x="20" y="4"/>
                  </a:cubicBezTo>
                  <a:cubicBezTo>
                    <a:pt x="15" y="7"/>
                    <a:pt x="10" y="13"/>
                    <a:pt x="7" y="18"/>
                  </a:cubicBezTo>
                  <a:cubicBezTo>
                    <a:pt x="2" y="27"/>
                    <a:pt x="0" y="38"/>
                    <a:pt x="8" y="46"/>
                  </a:cubicBezTo>
                  <a:cubicBezTo>
                    <a:pt x="13" y="51"/>
                    <a:pt x="20" y="53"/>
                    <a:pt x="26" y="53"/>
                  </a:cubicBezTo>
                  <a:cubicBezTo>
                    <a:pt x="34" y="52"/>
                    <a:pt x="41" y="49"/>
                    <a:pt x="47" y="44"/>
                  </a:cubicBezTo>
                  <a:cubicBezTo>
                    <a:pt x="47" y="44"/>
                    <a:pt x="47" y="43"/>
                    <a:pt x="46" y="43"/>
                  </a:cubicBezTo>
                  <a:cubicBezTo>
                    <a:pt x="43" y="43"/>
                    <a:pt x="39" y="45"/>
                    <a:pt x="37" y="47"/>
                  </a:cubicBezTo>
                  <a:cubicBezTo>
                    <a:pt x="33" y="50"/>
                    <a:pt x="29" y="51"/>
                    <a:pt x="26" y="53"/>
                  </a:cubicBezTo>
                  <a:cubicBezTo>
                    <a:pt x="19" y="55"/>
                    <a:pt x="10" y="53"/>
                    <a:pt x="6" y="47"/>
                  </a:cubicBezTo>
                  <a:cubicBezTo>
                    <a:pt x="3" y="43"/>
                    <a:pt x="3" y="37"/>
                    <a:pt x="4" y="32"/>
                  </a:cubicBezTo>
                  <a:cubicBezTo>
                    <a:pt x="5" y="27"/>
                    <a:pt x="7" y="22"/>
                    <a:pt x="11" y="17"/>
                  </a:cubicBezTo>
                  <a:cubicBezTo>
                    <a:pt x="14" y="12"/>
                    <a:pt x="20" y="8"/>
                    <a:pt x="26" y="6"/>
                  </a:cubicBezTo>
                  <a:cubicBezTo>
                    <a:pt x="29" y="5"/>
                    <a:pt x="33" y="5"/>
                    <a:pt x="37" y="6"/>
                  </a:cubicBezTo>
                  <a:cubicBezTo>
                    <a:pt x="41" y="7"/>
                    <a:pt x="44" y="11"/>
                    <a:pt x="44" y="14"/>
                  </a:cubicBezTo>
                  <a:cubicBezTo>
                    <a:pt x="44" y="17"/>
                    <a:pt x="41" y="20"/>
                    <a:pt x="39" y="21"/>
                  </a:cubicBezTo>
                  <a:cubicBezTo>
                    <a:pt x="36" y="23"/>
                    <a:pt x="33" y="23"/>
                    <a:pt x="30" y="24"/>
                  </a:cubicBezTo>
                  <a:cubicBezTo>
                    <a:pt x="25" y="25"/>
                    <a:pt x="19" y="25"/>
                    <a:pt x="14" y="24"/>
                  </a:cubicBezTo>
                  <a:cubicBezTo>
                    <a:pt x="14" y="25"/>
                    <a:pt x="14" y="25"/>
                    <a:pt x="14" y="26"/>
                  </a:cubicBezTo>
                  <a:cubicBezTo>
                    <a:pt x="19" y="24"/>
                    <a:pt x="25" y="23"/>
                    <a:pt x="31" y="21"/>
                  </a:cubicBezTo>
                  <a:cubicBezTo>
                    <a:pt x="36" y="19"/>
                    <a:pt x="41" y="16"/>
                    <a:pt x="42" y="10"/>
                  </a:cubicBezTo>
                  <a:cubicBezTo>
                    <a:pt x="43" y="1"/>
                    <a:pt x="27" y="4"/>
                    <a:pt x="22" y="6"/>
                  </a:cubicBezTo>
                  <a:cubicBezTo>
                    <a:pt x="18" y="6"/>
                    <a:pt x="15" y="8"/>
                    <a:pt x="12" y="11"/>
                  </a:cubicBezTo>
                  <a:cubicBezTo>
                    <a:pt x="8" y="15"/>
                    <a:pt x="5" y="20"/>
                    <a:pt x="4" y="26"/>
                  </a:cubicBezTo>
                  <a:cubicBezTo>
                    <a:pt x="3" y="31"/>
                    <a:pt x="4" y="37"/>
                    <a:pt x="6" y="42"/>
                  </a:cubicBezTo>
                  <a:cubicBezTo>
                    <a:pt x="8" y="47"/>
                    <a:pt x="13" y="51"/>
                    <a:pt x="19" y="53"/>
                  </a:cubicBezTo>
                  <a:cubicBezTo>
                    <a:pt x="28" y="56"/>
                    <a:pt x="39" y="52"/>
                    <a:pt x="46" y="45"/>
                  </a:cubicBezTo>
                  <a:cubicBezTo>
                    <a:pt x="46" y="44"/>
                    <a:pt x="45" y="44"/>
                    <a:pt x="45" y="44"/>
                  </a:cubicBezTo>
                  <a:cubicBezTo>
                    <a:pt x="39" y="48"/>
                    <a:pt x="33" y="53"/>
                    <a:pt x="26" y="54"/>
                  </a:cubicBezTo>
                  <a:cubicBezTo>
                    <a:pt x="22" y="54"/>
                    <a:pt x="19" y="53"/>
                    <a:pt x="16" y="51"/>
                  </a:cubicBezTo>
                  <a:cubicBezTo>
                    <a:pt x="13" y="49"/>
                    <a:pt x="11" y="46"/>
                    <a:pt x="10" y="43"/>
                  </a:cubicBezTo>
                  <a:cubicBezTo>
                    <a:pt x="5" y="32"/>
                    <a:pt x="10" y="17"/>
                    <a:pt x="19" y="9"/>
                  </a:cubicBezTo>
                  <a:cubicBezTo>
                    <a:pt x="23" y="5"/>
                    <a:pt x="28" y="2"/>
                    <a:pt x="34" y="2"/>
                  </a:cubicBezTo>
                  <a:cubicBezTo>
                    <a:pt x="37" y="2"/>
                    <a:pt x="40" y="3"/>
                    <a:pt x="42" y="5"/>
                  </a:cubicBezTo>
                  <a:cubicBezTo>
                    <a:pt x="45" y="7"/>
                    <a:pt x="45" y="11"/>
                    <a:pt x="43" y="15"/>
                  </a:cubicBezTo>
                  <a:cubicBezTo>
                    <a:pt x="40" y="21"/>
                    <a:pt x="33" y="23"/>
                    <a:pt x="27" y="24"/>
                  </a:cubicBezTo>
                  <a:cubicBezTo>
                    <a:pt x="24" y="24"/>
                    <a:pt x="21" y="23"/>
                    <a:pt x="19" y="23"/>
                  </a:cubicBezTo>
                  <a:cubicBezTo>
                    <a:pt x="16" y="23"/>
                    <a:pt x="14" y="24"/>
                    <a:pt x="12" y="26"/>
                  </a:cubicBezTo>
                  <a:cubicBezTo>
                    <a:pt x="12" y="26"/>
                    <a:pt x="12" y="27"/>
                    <a:pt x="13" y="27"/>
                  </a:cubicBezTo>
                  <a:cubicBezTo>
                    <a:pt x="20" y="27"/>
                    <a:pt x="26" y="26"/>
                    <a:pt x="32" y="22"/>
                  </a:cubicBezTo>
                  <a:cubicBezTo>
                    <a:pt x="35" y="19"/>
                    <a:pt x="39" y="12"/>
                    <a:pt x="37" y="7"/>
                  </a:cubicBezTo>
                  <a:cubicBezTo>
                    <a:pt x="35" y="3"/>
                    <a:pt x="30" y="2"/>
                    <a:pt x="26" y="2"/>
                  </a:cubicBezTo>
                  <a:cubicBezTo>
                    <a:pt x="22" y="2"/>
                    <a:pt x="17" y="3"/>
                    <a:pt x="13" y="5"/>
                  </a:cubicBezTo>
                  <a:cubicBezTo>
                    <a:pt x="5" y="11"/>
                    <a:pt x="1" y="22"/>
                    <a:pt x="0" y="32"/>
                  </a:cubicBezTo>
                  <a:cubicBezTo>
                    <a:pt x="0" y="42"/>
                    <a:pt x="4" y="52"/>
                    <a:pt x="15" y="55"/>
                  </a:cubicBezTo>
                  <a:cubicBezTo>
                    <a:pt x="21" y="56"/>
                    <a:pt x="27" y="55"/>
                    <a:pt x="33" y="53"/>
                  </a:cubicBezTo>
                  <a:cubicBezTo>
                    <a:pt x="38" y="51"/>
                    <a:pt x="44" y="47"/>
                    <a:pt x="47" y="42"/>
                  </a:cubicBezTo>
                  <a:cubicBezTo>
                    <a:pt x="47" y="41"/>
                    <a:pt x="46" y="41"/>
                    <a:pt x="46" y="41"/>
                  </a:cubicBezTo>
                  <a:cubicBezTo>
                    <a:pt x="40" y="46"/>
                    <a:pt x="34" y="50"/>
                    <a:pt x="27" y="52"/>
                  </a:cubicBezTo>
                  <a:cubicBezTo>
                    <a:pt x="22" y="54"/>
                    <a:pt x="16" y="54"/>
                    <a:pt x="11" y="50"/>
                  </a:cubicBezTo>
                  <a:cubicBezTo>
                    <a:pt x="8" y="46"/>
                    <a:pt x="8" y="41"/>
                    <a:pt x="8" y="36"/>
                  </a:cubicBezTo>
                  <a:cubicBezTo>
                    <a:pt x="8" y="31"/>
                    <a:pt x="8" y="26"/>
                    <a:pt x="10" y="21"/>
                  </a:cubicBezTo>
                  <a:cubicBezTo>
                    <a:pt x="11" y="17"/>
                    <a:pt x="13" y="12"/>
                    <a:pt x="17" y="9"/>
                  </a:cubicBezTo>
                  <a:cubicBezTo>
                    <a:pt x="20" y="6"/>
                    <a:pt x="26" y="5"/>
                    <a:pt x="31" y="5"/>
                  </a:cubicBezTo>
                  <a:cubicBezTo>
                    <a:pt x="37" y="6"/>
                    <a:pt x="40" y="10"/>
                    <a:pt x="40" y="16"/>
                  </a:cubicBezTo>
                  <a:cubicBezTo>
                    <a:pt x="40" y="21"/>
                    <a:pt x="34" y="23"/>
                    <a:pt x="30" y="23"/>
                  </a:cubicBezTo>
                  <a:cubicBezTo>
                    <a:pt x="26" y="23"/>
                    <a:pt x="21" y="23"/>
                    <a:pt x="17" y="21"/>
                  </a:cubicBezTo>
                  <a:cubicBezTo>
                    <a:pt x="16" y="21"/>
                    <a:pt x="16" y="23"/>
                    <a:pt x="17" y="2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1" name="Freeform 785"/>
            <p:cNvSpPr/>
            <p:nvPr/>
          </p:nvSpPr>
          <p:spPr bwMode="auto">
            <a:xfrm>
              <a:off x="2968" y="2637"/>
              <a:ext cx="67" cy="79"/>
            </a:xfrm>
            <a:custGeom>
              <a:avLst/>
              <a:gdLst>
                <a:gd name="T0" fmla="*/ 46 w 52"/>
                <a:gd name="T1" fmla="*/ 32 h 61"/>
                <a:gd name="T2" fmla="*/ 41 w 52"/>
                <a:gd name="T3" fmla="*/ 18 h 61"/>
                <a:gd name="T4" fmla="*/ 4 w 52"/>
                <a:gd name="T5" fmla="*/ 13 h 61"/>
                <a:gd name="T6" fmla="*/ 46 w 52"/>
                <a:gd name="T7" fmla="*/ 37 h 61"/>
                <a:gd name="T8" fmla="*/ 46 w 52"/>
                <a:gd name="T9" fmla="*/ 42 h 61"/>
                <a:gd name="T10" fmla="*/ 10 w 52"/>
                <a:gd name="T11" fmla="*/ 53 h 61"/>
                <a:gd name="T12" fmla="*/ 44 w 52"/>
                <a:gd name="T13" fmla="*/ 50 h 61"/>
                <a:gd name="T14" fmla="*/ 15 w 52"/>
                <a:gd name="T15" fmla="*/ 37 h 61"/>
                <a:gd name="T16" fmla="*/ 39 w 52"/>
                <a:gd name="T17" fmla="*/ 17 h 61"/>
                <a:gd name="T18" fmla="*/ 7 w 52"/>
                <a:gd name="T19" fmla="*/ 14 h 61"/>
                <a:gd name="T20" fmla="*/ 45 w 52"/>
                <a:gd name="T21" fmla="*/ 38 h 61"/>
                <a:gd name="T22" fmla="*/ 12 w 52"/>
                <a:gd name="T23" fmla="*/ 36 h 61"/>
                <a:gd name="T24" fmla="*/ 22 w 52"/>
                <a:gd name="T25" fmla="*/ 29 h 61"/>
                <a:gd name="T26" fmla="*/ 27 w 52"/>
                <a:gd name="T27" fmla="*/ 56 h 61"/>
                <a:gd name="T28" fmla="*/ 38 w 52"/>
                <a:gd name="T29" fmla="*/ 10 h 61"/>
                <a:gd name="T30" fmla="*/ 7 w 52"/>
                <a:gd name="T31" fmla="*/ 13 h 61"/>
                <a:gd name="T32" fmla="*/ 40 w 52"/>
                <a:gd name="T33" fmla="*/ 42 h 61"/>
                <a:gd name="T34" fmla="*/ 29 w 52"/>
                <a:gd name="T35" fmla="*/ 34 h 61"/>
                <a:gd name="T36" fmla="*/ 8 w 52"/>
                <a:gd name="T37" fmla="*/ 42 h 61"/>
                <a:gd name="T38" fmla="*/ 46 w 52"/>
                <a:gd name="T39" fmla="*/ 43 h 61"/>
                <a:gd name="T40" fmla="*/ 15 w 52"/>
                <a:gd name="T41" fmla="*/ 35 h 61"/>
                <a:gd name="T42" fmla="*/ 41 w 52"/>
                <a:gd name="T43" fmla="*/ 34 h 61"/>
                <a:gd name="T44" fmla="*/ 7 w 52"/>
                <a:gd name="T45" fmla="*/ 41 h 61"/>
                <a:gd name="T46" fmla="*/ 48 w 52"/>
                <a:gd name="T47" fmla="*/ 30 h 61"/>
                <a:gd name="T48" fmla="*/ 1 w 52"/>
                <a:gd name="T49" fmla="*/ 14 h 61"/>
                <a:gd name="T50" fmla="*/ 39 w 52"/>
                <a:gd name="T51" fmla="*/ 21 h 61"/>
                <a:gd name="T52" fmla="*/ 42 w 52"/>
                <a:gd name="T53" fmla="*/ 29 h 61"/>
                <a:gd name="T54" fmla="*/ 2 w 52"/>
                <a:gd name="T55" fmla="*/ 15 h 61"/>
                <a:gd name="T56" fmla="*/ 44 w 52"/>
                <a:gd name="T57" fmla="*/ 41 h 61"/>
                <a:gd name="T58" fmla="*/ 10 w 52"/>
                <a:gd name="T59" fmla="*/ 41 h 61"/>
                <a:gd name="T60" fmla="*/ 40 w 52"/>
                <a:gd name="T61" fmla="*/ 33 h 61"/>
                <a:gd name="T62" fmla="*/ 15 w 52"/>
                <a:gd name="T63" fmla="*/ 37 h 61"/>
                <a:gd name="T64" fmla="*/ 44 w 52"/>
                <a:gd name="T65" fmla="*/ 45 h 61"/>
                <a:gd name="T66" fmla="*/ 8 w 52"/>
                <a:gd name="T67" fmla="*/ 50 h 61"/>
                <a:gd name="T68" fmla="*/ 35 w 52"/>
                <a:gd name="T69" fmla="*/ 31 h 61"/>
                <a:gd name="T70" fmla="*/ 17 w 52"/>
                <a:gd name="T71" fmla="*/ 56 h 61"/>
                <a:gd name="T72" fmla="*/ 18 w 52"/>
                <a:gd name="T73" fmla="*/ 4 h 61"/>
                <a:gd name="T74" fmla="*/ 26 w 52"/>
                <a:gd name="T75" fmla="*/ 7 h 61"/>
                <a:gd name="T76" fmla="*/ 36 w 52"/>
                <a:gd name="T77" fmla="*/ 51 h 61"/>
                <a:gd name="T78" fmla="*/ 18 w 52"/>
                <a:gd name="T79" fmla="*/ 33 h 61"/>
                <a:gd name="T80" fmla="*/ 11 w 52"/>
                <a:gd name="T81" fmla="*/ 34 h 61"/>
                <a:gd name="T82" fmla="*/ 45 w 52"/>
                <a:gd name="T83" fmla="*/ 27 h 61"/>
                <a:gd name="T84" fmla="*/ 6 w 52"/>
                <a:gd name="T85" fmla="*/ 13 h 61"/>
                <a:gd name="T86" fmla="*/ 41 w 52"/>
                <a:gd name="T87" fmla="*/ 29 h 61"/>
                <a:gd name="T88" fmla="*/ 26 w 52"/>
                <a:gd name="T89" fmla="*/ 56 h 61"/>
                <a:gd name="T90" fmla="*/ 30 w 52"/>
                <a:gd name="T91" fmla="*/ 52 h 61"/>
                <a:gd name="T92" fmla="*/ 43 w 52"/>
                <a:gd name="T93" fmla="*/ 38 h 61"/>
                <a:gd name="T94" fmla="*/ 47 w 52"/>
                <a:gd name="T95" fmla="*/ 42 h 61"/>
                <a:gd name="T96" fmla="*/ 2 w 52"/>
                <a:gd name="T97" fmla="*/ 13 h 61"/>
                <a:gd name="T98" fmla="*/ 45 w 52"/>
                <a:gd name="T99" fmla="*/ 37 h 61"/>
                <a:gd name="T100" fmla="*/ 26 w 52"/>
                <a:gd name="T101" fmla="*/ 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2" h="61">
                  <a:moveTo>
                    <a:pt x="14" y="14"/>
                  </a:moveTo>
                  <a:cubicBezTo>
                    <a:pt x="17" y="9"/>
                    <a:pt x="21" y="5"/>
                    <a:pt x="27" y="5"/>
                  </a:cubicBezTo>
                  <a:cubicBezTo>
                    <a:pt x="32" y="5"/>
                    <a:pt x="37" y="8"/>
                    <a:pt x="40" y="11"/>
                  </a:cubicBezTo>
                  <a:cubicBezTo>
                    <a:pt x="45" y="17"/>
                    <a:pt x="46" y="25"/>
                    <a:pt x="46" y="32"/>
                  </a:cubicBezTo>
                  <a:cubicBezTo>
                    <a:pt x="46" y="40"/>
                    <a:pt x="44" y="49"/>
                    <a:pt x="42" y="57"/>
                  </a:cubicBezTo>
                  <a:cubicBezTo>
                    <a:pt x="42" y="58"/>
                    <a:pt x="44" y="58"/>
                    <a:pt x="44" y="58"/>
                  </a:cubicBezTo>
                  <a:cubicBezTo>
                    <a:pt x="47" y="52"/>
                    <a:pt x="47" y="44"/>
                    <a:pt x="47" y="38"/>
                  </a:cubicBezTo>
                  <a:cubicBezTo>
                    <a:pt x="46" y="31"/>
                    <a:pt x="44" y="24"/>
                    <a:pt x="41" y="18"/>
                  </a:cubicBezTo>
                  <a:cubicBezTo>
                    <a:pt x="38" y="12"/>
                    <a:pt x="33" y="6"/>
                    <a:pt x="26" y="6"/>
                  </a:cubicBezTo>
                  <a:cubicBezTo>
                    <a:pt x="20" y="5"/>
                    <a:pt x="13" y="8"/>
                    <a:pt x="7" y="11"/>
                  </a:cubicBezTo>
                  <a:cubicBezTo>
                    <a:pt x="5" y="11"/>
                    <a:pt x="4" y="12"/>
                    <a:pt x="3" y="12"/>
                  </a:cubicBezTo>
                  <a:cubicBezTo>
                    <a:pt x="3" y="12"/>
                    <a:pt x="3" y="13"/>
                    <a:pt x="4" y="13"/>
                  </a:cubicBezTo>
                  <a:cubicBezTo>
                    <a:pt x="5" y="10"/>
                    <a:pt x="8" y="8"/>
                    <a:pt x="11" y="8"/>
                  </a:cubicBezTo>
                  <a:cubicBezTo>
                    <a:pt x="14" y="6"/>
                    <a:pt x="18" y="6"/>
                    <a:pt x="22" y="6"/>
                  </a:cubicBezTo>
                  <a:cubicBezTo>
                    <a:pt x="29" y="7"/>
                    <a:pt x="37" y="11"/>
                    <a:pt x="41" y="17"/>
                  </a:cubicBezTo>
                  <a:cubicBezTo>
                    <a:pt x="44" y="23"/>
                    <a:pt x="45" y="30"/>
                    <a:pt x="46" y="37"/>
                  </a:cubicBezTo>
                  <a:cubicBezTo>
                    <a:pt x="46" y="43"/>
                    <a:pt x="45" y="50"/>
                    <a:pt x="44" y="56"/>
                  </a:cubicBezTo>
                  <a:cubicBezTo>
                    <a:pt x="43" y="58"/>
                    <a:pt x="43" y="59"/>
                    <a:pt x="42" y="60"/>
                  </a:cubicBezTo>
                  <a:cubicBezTo>
                    <a:pt x="42" y="61"/>
                    <a:pt x="43" y="61"/>
                    <a:pt x="44" y="61"/>
                  </a:cubicBezTo>
                  <a:cubicBezTo>
                    <a:pt x="47" y="56"/>
                    <a:pt x="47" y="48"/>
                    <a:pt x="46" y="42"/>
                  </a:cubicBezTo>
                  <a:cubicBezTo>
                    <a:pt x="45" y="36"/>
                    <a:pt x="41" y="32"/>
                    <a:pt x="35" y="29"/>
                  </a:cubicBezTo>
                  <a:cubicBezTo>
                    <a:pt x="29" y="27"/>
                    <a:pt x="22" y="29"/>
                    <a:pt x="16" y="31"/>
                  </a:cubicBezTo>
                  <a:cubicBezTo>
                    <a:pt x="11" y="34"/>
                    <a:pt x="8" y="38"/>
                    <a:pt x="8" y="43"/>
                  </a:cubicBezTo>
                  <a:cubicBezTo>
                    <a:pt x="7" y="47"/>
                    <a:pt x="8" y="50"/>
                    <a:pt x="10" y="53"/>
                  </a:cubicBezTo>
                  <a:cubicBezTo>
                    <a:pt x="12" y="56"/>
                    <a:pt x="16" y="58"/>
                    <a:pt x="20" y="57"/>
                  </a:cubicBezTo>
                  <a:cubicBezTo>
                    <a:pt x="24" y="56"/>
                    <a:pt x="28" y="54"/>
                    <a:pt x="32" y="52"/>
                  </a:cubicBezTo>
                  <a:cubicBezTo>
                    <a:pt x="34" y="52"/>
                    <a:pt x="36" y="50"/>
                    <a:pt x="39" y="50"/>
                  </a:cubicBezTo>
                  <a:cubicBezTo>
                    <a:pt x="40" y="50"/>
                    <a:pt x="42" y="49"/>
                    <a:pt x="44" y="50"/>
                  </a:cubicBezTo>
                  <a:cubicBezTo>
                    <a:pt x="44" y="50"/>
                    <a:pt x="44" y="49"/>
                    <a:pt x="44" y="49"/>
                  </a:cubicBezTo>
                  <a:cubicBezTo>
                    <a:pt x="40" y="52"/>
                    <a:pt x="35" y="54"/>
                    <a:pt x="30" y="54"/>
                  </a:cubicBezTo>
                  <a:cubicBezTo>
                    <a:pt x="25" y="55"/>
                    <a:pt x="20" y="55"/>
                    <a:pt x="16" y="52"/>
                  </a:cubicBezTo>
                  <a:cubicBezTo>
                    <a:pt x="12" y="48"/>
                    <a:pt x="12" y="41"/>
                    <a:pt x="15" y="37"/>
                  </a:cubicBezTo>
                  <a:cubicBezTo>
                    <a:pt x="18" y="32"/>
                    <a:pt x="24" y="29"/>
                    <a:pt x="29" y="29"/>
                  </a:cubicBezTo>
                  <a:cubicBezTo>
                    <a:pt x="33" y="28"/>
                    <a:pt x="37" y="29"/>
                    <a:pt x="41" y="30"/>
                  </a:cubicBezTo>
                  <a:cubicBezTo>
                    <a:pt x="42" y="30"/>
                    <a:pt x="42" y="30"/>
                    <a:pt x="42" y="29"/>
                  </a:cubicBezTo>
                  <a:cubicBezTo>
                    <a:pt x="42" y="25"/>
                    <a:pt x="40" y="21"/>
                    <a:pt x="39" y="17"/>
                  </a:cubicBezTo>
                  <a:cubicBezTo>
                    <a:pt x="37" y="13"/>
                    <a:pt x="34" y="10"/>
                    <a:pt x="31" y="7"/>
                  </a:cubicBezTo>
                  <a:cubicBezTo>
                    <a:pt x="27" y="5"/>
                    <a:pt x="22" y="5"/>
                    <a:pt x="18" y="6"/>
                  </a:cubicBezTo>
                  <a:cubicBezTo>
                    <a:pt x="14" y="7"/>
                    <a:pt x="9" y="10"/>
                    <a:pt x="6" y="13"/>
                  </a:cubicBezTo>
                  <a:cubicBezTo>
                    <a:pt x="5" y="13"/>
                    <a:pt x="6" y="14"/>
                    <a:pt x="7" y="14"/>
                  </a:cubicBezTo>
                  <a:cubicBezTo>
                    <a:pt x="10" y="13"/>
                    <a:pt x="13" y="11"/>
                    <a:pt x="16" y="9"/>
                  </a:cubicBezTo>
                  <a:cubicBezTo>
                    <a:pt x="20" y="7"/>
                    <a:pt x="24" y="6"/>
                    <a:pt x="28" y="7"/>
                  </a:cubicBezTo>
                  <a:cubicBezTo>
                    <a:pt x="34" y="9"/>
                    <a:pt x="38" y="15"/>
                    <a:pt x="41" y="20"/>
                  </a:cubicBezTo>
                  <a:cubicBezTo>
                    <a:pt x="43" y="26"/>
                    <a:pt x="45" y="32"/>
                    <a:pt x="45" y="38"/>
                  </a:cubicBezTo>
                  <a:cubicBezTo>
                    <a:pt x="45" y="44"/>
                    <a:pt x="43" y="50"/>
                    <a:pt x="38" y="53"/>
                  </a:cubicBezTo>
                  <a:cubicBezTo>
                    <a:pt x="34" y="56"/>
                    <a:pt x="29" y="56"/>
                    <a:pt x="24" y="56"/>
                  </a:cubicBezTo>
                  <a:cubicBezTo>
                    <a:pt x="19" y="57"/>
                    <a:pt x="14" y="56"/>
                    <a:pt x="10" y="52"/>
                  </a:cubicBezTo>
                  <a:cubicBezTo>
                    <a:pt x="5" y="47"/>
                    <a:pt x="8" y="40"/>
                    <a:pt x="12" y="36"/>
                  </a:cubicBezTo>
                  <a:cubicBezTo>
                    <a:pt x="15" y="33"/>
                    <a:pt x="18" y="31"/>
                    <a:pt x="22" y="31"/>
                  </a:cubicBezTo>
                  <a:cubicBezTo>
                    <a:pt x="26" y="31"/>
                    <a:pt x="30" y="32"/>
                    <a:pt x="34" y="31"/>
                  </a:cubicBezTo>
                  <a:cubicBezTo>
                    <a:pt x="35" y="31"/>
                    <a:pt x="35" y="30"/>
                    <a:pt x="34" y="29"/>
                  </a:cubicBezTo>
                  <a:cubicBezTo>
                    <a:pt x="31" y="27"/>
                    <a:pt x="26" y="28"/>
                    <a:pt x="22" y="29"/>
                  </a:cubicBezTo>
                  <a:cubicBezTo>
                    <a:pt x="17" y="32"/>
                    <a:pt x="13" y="35"/>
                    <a:pt x="9" y="39"/>
                  </a:cubicBezTo>
                  <a:cubicBezTo>
                    <a:pt x="6" y="42"/>
                    <a:pt x="3" y="46"/>
                    <a:pt x="4" y="50"/>
                  </a:cubicBezTo>
                  <a:cubicBezTo>
                    <a:pt x="5" y="54"/>
                    <a:pt x="9" y="56"/>
                    <a:pt x="13" y="57"/>
                  </a:cubicBezTo>
                  <a:cubicBezTo>
                    <a:pt x="17" y="58"/>
                    <a:pt x="23" y="57"/>
                    <a:pt x="27" y="56"/>
                  </a:cubicBezTo>
                  <a:cubicBezTo>
                    <a:pt x="31" y="55"/>
                    <a:pt x="35" y="54"/>
                    <a:pt x="38" y="51"/>
                  </a:cubicBezTo>
                  <a:cubicBezTo>
                    <a:pt x="42" y="47"/>
                    <a:pt x="44" y="41"/>
                    <a:pt x="45" y="36"/>
                  </a:cubicBezTo>
                  <a:cubicBezTo>
                    <a:pt x="45" y="30"/>
                    <a:pt x="45" y="24"/>
                    <a:pt x="43" y="18"/>
                  </a:cubicBezTo>
                  <a:cubicBezTo>
                    <a:pt x="42" y="15"/>
                    <a:pt x="40" y="12"/>
                    <a:pt x="38" y="10"/>
                  </a:cubicBezTo>
                  <a:cubicBezTo>
                    <a:pt x="36" y="7"/>
                    <a:pt x="32" y="6"/>
                    <a:pt x="29" y="5"/>
                  </a:cubicBezTo>
                  <a:cubicBezTo>
                    <a:pt x="25" y="5"/>
                    <a:pt x="21" y="5"/>
                    <a:pt x="17" y="6"/>
                  </a:cubicBezTo>
                  <a:cubicBezTo>
                    <a:pt x="14" y="8"/>
                    <a:pt x="10" y="12"/>
                    <a:pt x="6" y="12"/>
                  </a:cubicBezTo>
                  <a:cubicBezTo>
                    <a:pt x="6" y="12"/>
                    <a:pt x="6" y="13"/>
                    <a:pt x="7" y="13"/>
                  </a:cubicBezTo>
                  <a:cubicBezTo>
                    <a:pt x="8" y="10"/>
                    <a:pt x="11" y="7"/>
                    <a:pt x="15" y="6"/>
                  </a:cubicBezTo>
                  <a:cubicBezTo>
                    <a:pt x="18" y="5"/>
                    <a:pt x="22" y="6"/>
                    <a:pt x="25" y="8"/>
                  </a:cubicBezTo>
                  <a:cubicBezTo>
                    <a:pt x="33" y="12"/>
                    <a:pt x="39" y="21"/>
                    <a:pt x="41" y="29"/>
                  </a:cubicBezTo>
                  <a:cubicBezTo>
                    <a:pt x="42" y="34"/>
                    <a:pt x="42" y="38"/>
                    <a:pt x="40" y="42"/>
                  </a:cubicBezTo>
                  <a:cubicBezTo>
                    <a:pt x="37" y="48"/>
                    <a:pt x="31" y="53"/>
                    <a:pt x="24" y="55"/>
                  </a:cubicBezTo>
                  <a:cubicBezTo>
                    <a:pt x="17" y="57"/>
                    <a:pt x="6" y="49"/>
                    <a:pt x="11" y="41"/>
                  </a:cubicBezTo>
                  <a:cubicBezTo>
                    <a:pt x="13" y="38"/>
                    <a:pt x="17" y="36"/>
                    <a:pt x="20" y="34"/>
                  </a:cubicBezTo>
                  <a:cubicBezTo>
                    <a:pt x="23" y="33"/>
                    <a:pt x="26" y="34"/>
                    <a:pt x="29" y="34"/>
                  </a:cubicBezTo>
                  <a:cubicBezTo>
                    <a:pt x="32" y="34"/>
                    <a:pt x="35" y="34"/>
                    <a:pt x="36" y="32"/>
                  </a:cubicBezTo>
                  <a:cubicBezTo>
                    <a:pt x="37" y="31"/>
                    <a:pt x="37" y="31"/>
                    <a:pt x="36" y="31"/>
                  </a:cubicBezTo>
                  <a:cubicBezTo>
                    <a:pt x="32" y="27"/>
                    <a:pt x="26" y="29"/>
                    <a:pt x="21" y="31"/>
                  </a:cubicBezTo>
                  <a:cubicBezTo>
                    <a:pt x="16" y="34"/>
                    <a:pt x="11" y="38"/>
                    <a:pt x="8" y="42"/>
                  </a:cubicBezTo>
                  <a:cubicBezTo>
                    <a:pt x="6" y="46"/>
                    <a:pt x="5" y="50"/>
                    <a:pt x="9" y="53"/>
                  </a:cubicBezTo>
                  <a:cubicBezTo>
                    <a:pt x="12" y="56"/>
                    <a:pt x="18" y="57"/>
                    <a:pt x="22" y="57"/>
                  </a:cubicBezTo>
                  <a:cubicBezTo>
                    <a:pt x="27" y="57"/>
                    <a:pt x="31" y="56"/>
                    <a:pt x="35" y="54"/>
                  </a:cubicBezTo>
                  <a:cubicBezTo>
                    <a:pt x="40" y="52"/>
                    <a:pt x="45" y="48"/>
                    <a:pt x="46" y="43"/>
                  </a:cubicBezTo>
                  <a:cubicBezTo>
                    <a:pt x="47" y="40"/>
                    <a:pt x="46" y="38"/>
                    <a:pt x="44" y="36"/>
                  </a:cubicBezTo>
                  <a:cubicBezTo>
                    <a:pt x="42" y="34"/>
                    <a:pt x="39" y="33"/>
                    <a:pt x="37" y="33"/>
                  </a:cubicBezTo>
                  <a:cubicBezTo>
                    <a:pt x="30" y="32"/>
                    <a:pt x="24" y="35"/>
                    <a:pt x="17" y="35"/>
                  </a:cubicBezTo>
                  <a:cubicBezTo>
                    <a:pt x="17" y="35"/>
                    <a:pt x="16" y="35"/>
                    <a:pt x="15" y="35"/>
                  </a:cubicBezTo>
                  <a:cubicBezTo>
                    <a:pt x="16" y="35"/>
                    <a:pt x="16" y="36"/>
                    <a:pt x="16" y="36"/>
                  </a:cubicBezTo>
                  <a:cubicBezTo>
                    <a:pt x="17" y="34"/>
                    <a:pt x="19" y="34"/>
                    <a:pt x="20" y="34"/>
                  </a:cubicBezTo>
                  <a:cubicBezTo>
                    <a:pt x="23" y="33"/>
                    <a:pt x="25" y="33"/>
                    <a:pt x="28" y="34"/>
                  </a:cubicBezTo>
                  <a:cubicBezTo>
                    <a:pt x="32" y="34"/>
                    <a:pt x="36" y="35"/>
                    <a:pt x="41" y="34"/>
                  </a:cubicBezTo>
                  <a:cubicBezTo>
                    <a:pt x="41" y="34"/>
                    <a:pt x="41" y="34"/>
                    <a:pt x="41" y="33"/>
                  </a:cubicBezTo>
                  <a:cubicBezTo>
                    <a:pt x="40" y="30"/>
                    <a:pt x="36" y="29"/>
                    <a:pt x="32" y="29"/>
                  </a:cubicBezTo>
                  <a:cubicBezTo>
                    <a:pt x="28" y="30"/>
                    <a:pt x="23" y="32"/>
                    <a:pt x="18" y="34"/>
                  </a:cubicBezTo>
                  <a:cubicBezTo>
                    <a:pt x="14" y="36"/>
                    <a:pt x="9" y="38"/>
                    <a:pt x="7" y="41"/>
                  </a:cubicBezTo>
                  <a:cubicBezTo>
                    <a:pt x="3" y="46"/>
                    <a:pt x="6" y="51"/>
                    <a:pt x="10" y="54"/>
                  </a:cubicBezTo>
                  <a:cubicBezTo>
                    <a:pt x="15" y="59"/>
                    <a:pt x="22" y="60"/>
                    <a:pt x="29" y="58"/>
                  </a:cubicBezTo>
                  <a:cubicBezTo>
                    <a:pt x="35" y="56"/>
                    <a:pt x="40" y="52"/>
                    <a:pt x="43" y="46"/>
                  </a:cubicBezTo>
                  <a:cubicBezTo>
                    <a:pt x="46" y="41"/>
                    <a:pt x="47" y="36"/>
                    <a:pt x="48" y="30"/>
                  </a:cubicBezTo>
                  <a:cubicBezTo>
                    <a:pt x="49" y="25"/>
                    <a:pt x="48" y="19"/>
                    <a:pt x="47" y="13"/>
                  </a:cubicBezTo>
                  <a:cubicBezTo>
                    <a:pt x="46" y="10"/>
                    <a:pt x="44" y="7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ubicBezTo>
                    <a:pt x="18" y="0"/>
                    <a:pt x="8" y="8"/>
                    <a:pt x="1" y="14"/>
                  </a:cubicBezTo>
                  <a:cubicBezTo>
                    <a:pt x="0" y="15"/>
                    <a:pt x="1" y="16"/>
                    <a:pt x="2" y="15"/>
                  </a:cubicBezTo>
                  <a:cubicBezTo>
                    <a:pt x="5" y="13"/>
                    <a:pt x="8" y="10"/>
                    <a:pt x="12" y="8"/>
                  </a:cubicBezTo>
                  <a:cubicBezTo>
                    <a:pt x="15" y="6"/>
                    <a:pt x="19" y="6"/>
                    <a:pt x="23" y="7"/>
                  </a:cubicBezTo>
                  <a:cubicBezTo>
                    <a:pt x="31" y="8"/>
                    <a:pt x="36" y="14"/>
                    <a:pt x="39" y="21"/>
                  </a:cubicBezTo>
                  <a:cubicBezTo>
                    <a:pt x="43" y="32"/>
                    <a:pt x="43" y="48"/>
                    <a:pt x="32" y="55"/>
                  </a:cubicBezTo>
                  <a:cubicBezTo>
                    <a:pt x="31" y="55"/>
                    <a:pt x="29" y="56"/>
                    <a:pt x="28" y="56"/>
                  </a:cubicBezTo>
                  <a:cubicBezTo>
                    <a:pt x="27" y="56"/>
                    <a:pt x="28" y="58"/>
                    <a:pt x="29" y="58"/>
                  </a:cubicBezTo>
                  <a:cubicBezTo>
                    <a:pt x="41" y="54"/>
                    <a:pt x="44" y="40"/>
                    <a:pt x="42" y="29"/>
                  </a:cubicBezTo>
                  <a:cubicBezTo>
                    <a:pt x="41" y="23"/>
                    <a:pt x="39" y="16"/>
                    <a:pt x="35" y="12"/>
                  </a:cubicBezTo>
                  <a:cubicBezTo>
                    <a:pt x="30" y="6"/>
                    <a:pt x="23" y="4"/>
                    <a:pt x="16" y="5"/>
                  </a:cubicBezTo>
                  <a:cubicBezTo>
                    <a:pt x="10" y="6"/>
                    <a:pt x="5" y="11"/>
                    <a:pt x="1" y="14"/>
                  </a:cubicBezTo>
                  <a:cubicBezTo>
                    <a:pt x="1" y="15"/>
                    <a:pt x="2" y="15"/>
                    <a:pt x="2" y="15"/>
                  </a:cubicBezTo>
                  <a:cubicBezTo>
                    <a:pt x="8" y="10"/>
                    <a:pt x="15" y="5"/>
                    <a:pt x="23" y="3"/>
                  </a:cubicBezTo>
                  <a:cubicBezTo>
                    <a:pt x="29" y="0"/>
                    <a:pt x="37" y="2"/>
                    <a:pt x="42" y="8"/>
                  </a:cubicBezTo>
                  <a:cubicBezTo>
                    <a:pt x="46" y="12"/>
                    <a:pt x="47" y="19"/>
                    <a:pt x="47" y="24"/>
                  </a:cubicBezTo>
                  <a:cubicBezTo>
                    <a:pt x="47" y="30"/>
                    <a:pt x="46" y="36"/>
                    <a:pt x="44" y="41"/>
                  </a:cubicBezTo>
                  <a:cubicBezTo>
                    <a:pt x="42" y="47"/>
                    <a:pt x="38" y="52"/>
                    <a:pt x="32" y="55"/>
                  </a:cubicBezTo>
                  <a:cubicBezTo>
                    <a:pt x="25" y="59"/>
                    <a:pt x="17" y="58"/>
                    <a:pt x="11" y="54"/>
                  </a:cubicBezTo>
                  <a:cubicBezTo>
                    <a:pt x="8" y="52"/>
                    <a:pt x="6" y="49"/>
                    <a:pt x="7" y="45"/>
                  </a:cubicBezTo>
                  <a:cubicBezTo>
                    <a:pt x="7" y="43"/>
                    <a:pt x="8" y="42"/>
                    <a:pt x="10" y="41"/>
                  </a:cubicBezTo>
                  <a:cubicBezTo>
                    <a:pt x="13" y="37"/>
                    <a:pt x="18" y="35"/>
                    <a:pt x="23" y="33"/>
                  </a:cubicBezTo>
                  <a:cubicBezTo>
                    <a:pt x="26" y="32"/>
                    <a:pt x="30" y="31"/>
                    <a:pt x="34" y="31"/>
                  </a:cubicBezTo>
                  <a:cubicBezTo>
                    <a:pt x="36" y="31"/>
                    <a:pt x="39" y="31"/>
                    <a:pt x="40" y="34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38" y="33"/>
                    <a:pt x="36" y="33"/>
                    <a:pt x="34" y="33"/>
                  </a:cubicBezTo>
                  <a:cubicBezTo>
                    <a:pt x="31" y="32"/>
                    <a:pt x="29" y="32"/>
                    <a:pt x="26" y="32"/>
                  </a:cubicBezTo>
                  <a:cubicBezTo>
                    <a:pt x="22" y="32"/>
                    <a:pt x="17" y="31"/>
                    <a:pt x="15" y="36"/>
                  </a:cubicBezTo>
                  <a:cubicBezTo>
                    <a:pt x="14" y="36"/>
                    <a:pt x="15" y="37"/>
                    <a:pt x="15" y="37"/>
                  </a:cubicBezTo>
                  <a:cubicBezTo>
                    <a:pt x="18" y="37"/>
                    <a:pt x="21" y="37"/>
                    <a:pt x="24" y="36"/>
                  </a:cubicBezTo>
                  <a:cubicBezTo>
                    <a:pt x="28" y="35"/>
                    <a:pt x="31" y="35"/>
                    <a:pt x="34" y="34"/>
                  </a:cubicBezTo>
                  <a:cubicBezTo>
                    <a:pt x="37" y="34"/>
                    <a:pt x="41" y="35"/>
                    <a:pt x="43" y="37"/>
                  </a:cubicBezTo>
                  <a:cubicBezTo>
                    <a:pt x="45" y="39"/>
                    <a:pt x="45" y="42"/>
                    <a:pt x="44" y="45"/>
                  </a:cubicBezTo>
                  <a:cubicBezTo>
                    <a:pt x="43" y="47"/>
                    <a:pt x="40" y="49"/>
                    <a:pt x="38" y="50"/>
                  </a:cubicBezTo>
                  <a:cubicBezTo>
                    <a:pt x="35" y="52"/>
                    <a:pt x="33" y="53"/>
                    <a:pt x="30" y="54"/>
                  </a:cubicBezTo>
                  <a:cubicBezTo>
                    <a:pt x="26" y="55"/>
                    <a:pt x="21" y="55"/>
                    <a:pt x="17" y="55"/>
                  </a:cubicBezTo>
                  <a:cubicBezTo>
                    <a:pt x="14" y="54"/>
                    <a:pt x="10" y="53"/>
                    <a:pt x="8" y="50"/>
                  </a:cubicBezTo>
                  <a:cubicBezTo>
                    <a:pt x="6" y="47"/>
                    <a:pt x="9" y="43"/>
                    <a:pt x="11" y="40"/>
                  </a:cubicBezTo>
                  <a:cubicBezTo>
                    <a:pt x="15" y="37"/>
                    <a:pt x="19" y="34"/>
                    <a:pt x="23" y="32"/>
                  </a:cubicBezTo>
                  <a:cubicBezTo>
                    <a:pt x="27" y="30"/>
                    <a:pt x="32" y="29"/>
                    <a:pt x="36" y="32"/>
                  </a:cubicBezTo>
                  <a:cubicBezTo>
                    <a:pt x="35" y="32"/>
                    <a:pt x="35" y="31"/>
                    <a:pt x="35" y="31"/>
                  </a:cubicBezTo>
                  <a:cubicBezTo>
                    <a:pt x="33" y="33"/>
                    <a:pt x="29" y="32"/>
                    <a:pt x="26" y="32"/>
                  </a:cubicBezTo>
                  <a:cubicBezTo>
                    <a:pt x="23" y="32"/>
                    <a:pt x="20" y="32"/>
                    <a:pt x="17" y="34"/>
                  </a:cubicBezTo>
                  <a:cubicBezTo>
                    <a:pt x="12" y="37"/>
                    <a:pt x="6" y="42"/>
                    <a:pt x="9" y="49"/>
                  </a:cubicBezTo>
                  <a:cubicBezTo>
                    <a:pt x="10" y="52"/>
                    <a:pt x="13" y="54"/>
                    <a:pt x="17" y="56"/>
                  </a:cubicBezTo>
                  <a:cubicBezTo>
                    <a:pt x="20" y="57"/>
                    <a:pt x="24" y="57"/>
                    <a:pt x="28" y="55"/>
                  </a:cubicBezTo>
                  <a:cubicBezTo>
                    <a:pt x="33" y="53"/>
                    <a:pt x="39" y="48"/>
                    <a:pt x="41" y="43"/>
                  </a:cubicBezTo>
                  <a:cubicBezTo>
                    <a:pt x="45" y="35"/>
                    <a:pt x="43" y="25"/>
                    <a:pt x="38" y="18"/>
                  </a:cubicBezTo>
                  <a:cubicBezTo>
                    <a:pt x="33" y="11"/>
                    <a:pt x="26" y="5"/>
                    <a:pt x="18" y="4"/>
                  </a:cubicBezTo>
                  <a:cubicBezTo>
                    <a:pt x="12" y="4"/>
                    <a:pt x="7" y="7"/>
                    <a:pt x="5" y="12"/>
                  </a:cubicBezTo>
                  <a:cubicBezTo>
                    <a:pt x="5" y="13"/>
                    <a:pt x="5" y="14"/>
                    <a:pt x="6" y="14"/>
                  </a:cubicBezTo>
                  <a:cubicBezTo>
                    <a:pt x="9" y="13"/>
                    <a:pt x="12" y="11"/>
                    <a:pt x="15" y="9"/>
                  </a:cubicBezTo>
                  <a:cubicBezTo>
                    <a:pt x="19" y="7"/>
                    <a:pt x="22" y="6"/>
                    <a:pt x="26" y="7"/>
                  </a:cubicBezTo>
                  <a:cubicBezTo>
                    <a:pt x="30" y="7"/>
                    <a:pt x="34" y="8"/>
                    <a:pt x="36" y="11"/>
                  </a:cubicBezTo>
                  <a:cubicBezTo>
                    <a:pt x="38" y="12"/>
                    <a:pt x="40" y="15"/>
                    <a:pt x="41" y="17"/>
                  </a:cubicBezTo>
                  <a:cubicBezTo>
                    <a:pt x="43" y="23"/>
                    <a:pt x="44" y="30"/>
                    <a:pt x="43" y="36"/>
                  </a:cubicBezTo>
                  <a:cubicBezTo>
                    <a:pt x="42" y="41"/>
                    <a:pt x="40" y="47"/>
                    <a:pt x="36" y="51"/>
                  </a:cubicBezTo>
                  <a:cubicBezTo>
                    <a:pt x="33" y="53"/>
                    <a:pt x="28" y="54"/>
                    <a:pt x="24" y="55"/>
                  </a:cubicBezTo>
                  <a:cubicBezTo>
                    <a:pt x="19" y="56"/>
                    <a:pt x="14" y="56"/>
                    <a:pt x="9" y="54"/>
                  </a:cubicBezTo>
                  <a:cubicBezTo>
                    <a:pt x="5" y="53"/>
                    <a:pt x="4" y="48"/>
                    <a:pt x="6" y="45"/>
                  </a:cubicBezTo>
                  <a:cubicBezTo>
                    <a:pt x="9" y="40"/>
                    <a:pt x="13" y="36"/>
                    <a:pt x="18" y="33"/>
                  </a:cubicBezTo>
                  <a:cubicBezTo>
                    <a:pt x="22" y="31"/>
                    <a:pt x="29" y="27"/>
                    <a:pt x="33" y="31"/>
                  </a:cubicBezTo>
                  <a:cubicBezTo>
                    <a:pt x="33" y="30"/>
                    <a:pt x="34" y="30"/>
                    <a:pt x="34" y="29"/>
                  </a:cubicBezTo>
                  <a:cubicBezTo>
                    <a:pt x="30" y="31"/>
                    <a:pt x="25" y="29"/>
                    <a:pt x="21" y="30"/>
                  </a:cubicBezTo>
                  <a:cubicBezTo>
                    <a:pt x="17" y="30"/>
                    <a:pt x="14" y="32"/>
                    <a:pt x="11" y="34"/>
                  </a:cubicBezTo>
                  <a:cubicBezTo>
                    <a:pt x="7" y="38"/>
                    <a:pt x="4" y="46"/>
                    <a:pt x="8" y="51"/>
                  </a:cubicBezTo>
                  <a:cubicBezTo>
                    <a:pt x="10" y="56"/>
                    <a:pt x="16" y="57"/>
                    <a:pt x="20" y="58"/>
                  </a:cubicBezTo>
                  <a:cubicBezTo>
                    <a:pt x="26" y="58"/>
                    <a:pt x="31" y="58"/>
                    <a:pt x="36" y="56"/>
                  </a:cubicBezTo>
                  <a:cubicBezTo>
                    <a:pt x="47" y="51"/>
                    <a:pt x="47" y="37"/>
                    <a:pt x="45" y="27"/>
                  </a:cubicBezTo>
                  <a:cubicBezTo>
                    <a:pt x="43" y="22"/>
                    <a:pt x="41" y="17"/>
                    <a:pt x="38" y="12"/>
                  </a:cubicBezTo>
                  <a:cubicBezTo>
                    <a:pt x="36" y="10"/>
                    <a:pt x="33" y="8"/>
                    <a:pt x="30" y="6"/>
                  </a:cubicBezTo>
                  <a:cubicBezTo>
                    <a:pt x="27" y="5"/>
                    <a:pt x="23" y="5"/>
                    <a:pt x="20" y="6"/>
                  </a:cubicBezTo>
                  <a:cubicBezTo>
                    <a:pt x="14" y="7"/>
                    <a:pt x="11" y="11"/>
                    <a:pt x="6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13" y="9"/>
                    <a:pt x="23" y="5"/>
                    <a:pt x="30" y="9"/>
                  </a:cubicBezTo>
                  <a:cubicBezTo>
                    <a:pt x="33" y="11"/>
                    <a:pt x="36" y="14"/>
                    <a:pt x="37" y="18"/>
                  </a:cubicBezTo>
                  <a:cubicBezTo>
                    <a:pt x="39" y="22"/>
                    <a:pt x="40" y="26"/>
                    <a:pt x="41" y="29"/>
                  </a:cubicBezTo>
                  <a:cubicBezTo>
                    <a:pt x="41" y="29"/>
                    <a:pt x="41" y="29"/>
                    <a:pt x="42" y="29"/>
                  </a:cubicBezTo>
                  <a:cubicBezTo>
                    <a:pt x="32" y="25"/>
                    <a:pt x="18" y="27"/>
                    <a:pt x="13" y="37"/>
                  </a:cubicBezTo>
                  <a:cubicBezTo>
                    <a:pt x="11" y="41"/>
                    <a:pt x="11" y="47"/>
                    <a:pt x="14" y="52"/>
                  </a:cubicBezTo>
                  <a:cubicBezTo>
                    <a:pt x="17" y="55"/>
                    <a:pt x="22" y="56"/>
                    <a:pt x="26" y="56"/>
                  </a:cubicBezTo>
                  <a:cubicBezTo>
                    <a:pt x="32" y="56"/>
                    <a:pt x="40" y="54"/>
                    <a:pt x="45" y="50"/>
                  </a:cubicBezTo>
                  <a:cubicBezTo>
                    <a:pt x="45" y="50"/>
                    <a:pt x="45" y="49"/>
                    <a:pt x="44" y="49"/>
                  </a:cubicBezTo>
                  <a:cubicBezTo>
                    <a:pt x="42" y="47"/>
                    <a:pt x="40" y="48"/>
                    <a:pt x="38" y="48"/>
                  </a:cubicBezTo>
                  <a:cubicBezTo>
                    <a:pt x="36" y="49"/>
                    <a:pt x="33" y="50"/>
                    <a:pt x="30" y="52"/>
                  </a:cubicBezTo>
                  <a:cubicBezTo>
                    <a:pt x="25" y="54"/>
                    <a:pt x="19" y="57"/>
                    <a:pt x="14" y="54"/>
                  </a:cubicBezTo>
                  <a:cubicBezTo>
                    <a:pt x="9" y="52"/>
                    <a:pt x="8" y="46"/>
                    <a:pt x="10" y="41"/>
                  </a:cubicBezTo>
                  <a:cubicBezTo>
                    <a:pt x="12" y="35"/>
                    <a:pt x="17" y="32"/>
                    <a:pt x="23" y="30"/>
                  </a:cubicBezTo>
                  <a:cubicBezTo>
                    <a:pt x="30" y="29"/>
                    <a:pt x="39" y="31"/>
                    <a:pt x="43" y="38"/>
                  </a:cubicBezTo>
                  <a:cubicBezTo>
                    <a:pt x="45" y="41"/>
                    <a:pt x="45" y="45"/>
                    <a:pt x="45" y="49"/>
                  </a:cubicBezTo>
                  <a:cubicBezTo>
                    <a:pt x="45" y="53"/>
                    <a:pt x="45" y="57"/>
                    <a:pt x="42" y="60"/>
                  </a:cubicBezTo>
                  <a:cubicBezTo>
                    <a:pt x="43" y="60"/>
                    <a:pt x="44" y="60"/>
                    <a:pt x="44" y="60"/>
                  </a:cubicBezTo>
                  <a:cubicBezTo>
                    <a:pt x="46" y="55"/>
                    <a:pt x="47" y="48"/>
                    <a:pt x="47" y="42"/>
                  </a:cubicBezTo>
                  <a:cubicBezTo>
                    <a:pt x="47" y="36"/>
                    <a:pt x="47" y="29"/>
                    <a:pt x="45" y="23"/>
                  </a:cubicBezTo>
                  <a:cubicBezTo>
                    <a:pt x="43" y="16"/>
                    <a:pt x="39" y="11"/>
                    <a:pt x="33" y="8"/>
                  </a:cubicBezTo>
                  <a:cubicBezTo>
                    <a:pt x="27" y="4"/>
                    <a:pt x="19" y="4"/>
                    <a:pt x="12" y="6"/>
                  </a:cubicBezTo>
                  <a:cubicBezTo>
                    <a:pt x="8" y="7"/>
                    <a:pt x="4" y="9"/>
                    <a:pt x="2" y="13"/>
                  </a:cubicBezTo>
                  <a:cubicBezTo>
                    <a:pt x="2" y="13"/>
                    <a:pt x="3" y="14"/>
                    <a:pt x="3" y="14"/>
                  </a:cubicBezTo>
                  <a:cubicBezTo>
                    <a:pt x="10" y="12"/>
                    <a:pt x="16" y="8"/>
                    <a:pt x="22" y="7"/>
                  </a:cubicBezTo>
                  <a:cubicBezTo>
                    <a:pt x="30" y="6"/>
                    <a:pt x="35" y="11"/>
                    <a:pt x="39" y="17"/>
                  </a:cubicBezTo>
                  <a:cubicBezTo>
                    <a:pt x="42" y="23"/>
                    <a:pt x="44" y="30"/>
                    <a:pt x="45" y="37"/>
                  </a:cubicBezTo>
                  <a:cubicBezTo>
                    <a:pt x="46" y="44"/>
                    <a:pt x="46" y="50"/>
                    <a:pt x="43" y="57"/>
                  </a:cubicBezTo>
                  <a:cubicBezTo>
                    <a:pt x="43" y="57"/>
                    <a:pt x="44" y="57"/>
                    <a:pt x="44" y="57"/>
                  </a:cubicBezTo>
                  <a:cubicBezTo>
                    <a:pt x="47" y="42"/>
                    <a:pt x="52" y="23"/>
                    <a:pt x="40" y="10"/>
                  </a:cubicBezTo>
                  <a:cubicBezTo>
                    <a:pt x="37" y="5"/>
                    <a:pt x="32" y="3"/>
                    <a:pt x="26" y="3"/>
                  </a:cubicBezTo>
                  <a:cubicBezTo>
                    <a:pt x="20" y="4"/>
                    <a:pt x="16" y="8"/>
                    <a:pt x="13" y="14"/>
                  </a:cubicBezTo>
                  <a:cubicBezTo>
                    <a:pt x="13" y="14"/>
                    <a:pt x="14" y="15"/>
                    <a:pt x="14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2" name="Freeform 786"/>
            <p:cNvSpPr/>
            <p:nvPr/>
          </p:nvSpPr>
          <p:spPr bwMode="auto">
            <a:xfrm>
              <a:off x="3072" y="2840"/>
              <a:ext cx="42" cy="35"/>
            </a:xfrm>
            <a:custGeom>
              <a:avLst/>
              <a:gdLst>
                <a:gd name="T0" fmla="*/ 3 w 32"/>
                <a:gd name="T1" fmla="*/ 4 h 27"/>
                <a:gd name="T2" fmla="*/ 13 w 32"/>
                <a:gd name="T3" fmla="*/ 17 h 27"/>
                <a:gd name="T4" fmla="*/ 28 w 32"/>
                <a:gd name="T5" fmla="*/ 24 h 27"/>
                <a:gd name="T6" fmla="*/ 1 w 32"/>
                <a:gd name="T7" fmla="*/ 1 h 27"/>
                <a:gd name="T8" fmla="*/ 3 w 32"/>
                <a:gd name="T9" fmla="*/ 8 h 27"/>
                <a:gd name="T10" fmla="*/ 27 w 32"/>
                <a:gd name="T11" fmla="*/ 26 h 27"/>
                <a:gd name="T12" fmla="*/ 4 w 32"/>
                <a:gd name="T13" fmla="*/ 1 h 27"/>
                <a:gd name="T14" fmla="*/ 31 w 32"/>
                <a:gd name="T15" fmla="*/ 22 h 27"/>
                <a:gd name="T16" fmla="*/ 21 w 32"/>
                <a:gd name="T17" fmla="*/ 9 h 27"/>
                <a:gd name="T18" fmla="*/ 8 w 32"/>
                <a:gd name="T19" fmla="*/ 1 h 27"/>
                <a:gd name="T20" fmla="*/ 15 w 32"/>
                <a:gd name="T21" fmla="*/ 13 h 27"/>
                <a:gd name="T22" fmla="*/ 29 w 32"/>
                <a:gd name="T23" fmla="*/ 22 h 27"/>
                <a:gd name="T24" fmla="*/ 19 w 32"/>
                <a:gd name="T25" fmla="*/ 10 h 27"/>
                <a:gd name="T26" fmla="*/ 5 w 32"/>
                <a:gd name="T27" fmla="*/ 2 h 27"/>
                <a:gd name="T28" fmla="*/ 25 w 32"/>
                <a:gd name="T29" fmla="*/ 18 h 27"/>
                <a:gd name="T30" fmla="*/ 21 w 32"/>
                <a:gd name="T31" fmla="*/ 11 h 27"/>
                <a:gd name="T32" fmla="*/ 13 w 32"/>
                <a:gd name="T33" fmla="*/ 9 h 27"/>
                <a:gd name="T34" fmla="*/ 24 w 32"/>
                <a:gd name="T35" fmla="*/ 18 h 27"/>
                <a:gd name="T36" fmla="*/ 15 w 32"/>
                <a:gd name="T37" fmla="*/ 10 h 27"/>
                <a:gd name="T38" fmla="*/ 5 w 32"/>
                <a:gd name="T39" fmla="*/ 3 h 27"/>
                <a:gd name="T40" fmla="*/ 28 w 32"/>
                <a:gd name="T41" fmla="*/ 21 h 27"/>
                <a:gd name="T42" fmla="*/ 24 w 32"/>
                <a:gd name="T43" fmla="*/ 18 h 27"/>
                <a:gd name="T44" fmla="*/ 11 w 32"/>
                <a:gd name="T45" fmla="*/ 6 h 27"/>
                <a:gd name="T46" fmla="*/ 8 w 32"/>
                <a:gd name="T47" fmla="*/ 2 h 27"/>
                <a:gd name="T48" fmla="*/ 30 w 32"/>
                <a:gd name="T49" fmla="*/ 22 h 27"/>
                <a:gd name="T50" fmla="*/ 4 w 32"/>
                <a:gd name="T51" fmla="*/ 1 h 27"/>
                <a:gd name="T52" fmla="*/ 26 w 32"/>
                <a:gd name="T53" fmla="*/ 26 h 27"/>
                <a:gd name="T54" fmla="*/ 12 w 32"/>
                <a:gd name="T55" fmla="*/ 15 h 27"/>
                <a:gd name="T56" fmla="*/ 2 w 32"/>
                <a:gd name="T57" fmla="*/ 2 h 27"/>
                <a:gd name="T58" fmla="*/ 16 w 32"/>
                <a:gd name="T59" fmla="*/ 11 h 27"/>
                <a:gd name="T60" fmla="*/ 28 w 32"/>
                <a:gd name="T61" fmla="*/ 24 h 27"/>
                <a:gd name="T62" fmla="*/ 4 w 32"/>
                <a:gd name="T63" fmla="*/ 4 h 27"/>
                <a:gd name="T64" fmla="*/ 13 w 32"/>
                <a:gd name="T6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" h="27">
                  <a:moveTo>
                    <a:pt x="14" y="14"/>
                  </a:moveTo>
                  <a:cubicBezTo>
                    <a:pt x="10" y="11"/>
                    <a:pt x="7" y="7"/>
                    <a:pt x="3" y="4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4" y="10"/>
                    <a:pt x="9" y="14"/>
                    <a:pt x="13" y="17"/>
                  </a:cubicBezTo>
                  <a:cubicBezTo>
                    <a:pt x="17" y="20"/>
                    <a:pt x="22" y="23"/>
                    <a:pt x="27" y="25"/>
                  </a:cubicBezTo>
                  <a:cubicBezTo>
                    <a:pt x="28" y="25"/>
                    <a:pt x="28" y="25"/>
                    <a:pt x="28" y="24"/>
                  </a:cubicBezTo>
                  <a:cubicBezTo>
                    <a:pt x="26" y="19"/>
                    <a:pt x="22" y="14"/>
                    <a:pt x="17" y="10"/>
                  </a:cubicBezTo>
                  <a:cubicBezTo>
                    <a:pt x="13" y="6"/>
                    <a:pt x="7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1" y="6"/>
                    <a:pt x="3" y="8"/>
                  </a:cubicBezTo>
                  <a:cubicBezTo>
                    <a:pt x="5" y="11"/>
                    <a:pt x="8" y="13"/>
                    <a:pt x="10" y="16"/>
                  </a:cubicBezTo>
                  <a:cubicBezTo>
                    <a:pt x="15" y="20"/>
                    <a:pt x="21" y="23"/>
                    <a:pt x="27" y="26"/>
                  </a:cubicBezTo>
                  <a:cubicBezTo>
                    <a:pt x="27" y="27"/>
                    <a:pt x="28" y="26"/>
                    <a:pt x="28" y="25"/>
                  </a:cubicBezTo>
                  <a:cubicBezTo>
                    <a:pt x="21" y="16"/>
                    <a:pt x="11" y="10"/>
                    <a:pt x="4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11" y="10"/>
                    <a:pt x="20" y="18"/>
                    <a:pt x="31" y="22"/>
                  </a:cubicBezTo>
                  <a:cubicBezTo>
                    <a:pt x="31" y="22"/>
                    <a:pt x="32" y="22"/>
                    <a:pt x="31" y="21"/>
                  </a:cubicBezTo>
                  <a:cubicBezTo>
                    <a:pt x="29" y="16"/>
                    <a:pt x="25" y="13"/>
                    <a:pt x="21" y="9"/>
                  </a:cubicBezTo>
                  <a:cubicBezTo>
                    <a:pt x="18" y="6"/>
                    <a:pt x="13" y="3"/>
                    <a:pt x="9" y="0"/>
                  </a:cubicBezTo>
                  <a:cubicBezTo>
                    <a:pt x="8" y="0"/>
                    <a:pt x="8" y="0"/>
                    <a:pt x="8" y="1"/>
                  </a:cubicBezTo>
                  <a:cubicBezTo>
                    <a:pt x="7" y="3"/>
                    <a:pt x="8" y="4"/>
                    <a:pt x="9" y="6"/>
                  </a:cubicBezTo>
                  <a:cubicBezTo>
                    <a:pt x="11" y="9"/>
                    <a:pt x="13" y="11"/>
                    <a:pt x="15" y="13"/>
                  </a:cubicBezTo>
                  <a:cubicBezTo>
                    <a:pt x="18" y="15"/>
                    <a:pt x="20" y="17"/>
                    <a:pt x="23" y="19"/>
                  </a:cubicBezTo>
                  <a:cubicBezTo>
                    <a:pt x="25" y="20"/>
                    <a:pt x="27" y="21"/>
                    <a:pt x="29" y="22"/>
                  </a:cubicBezTo>
                  <a:cubicBezTo>
                    <a:pt x="30" y="22"/>
                    <a:pt x="30" y="21"/>
                    <a:pt x="30" y="21"/>
                  </a:cubicBezTo>
                  <a:cubicBezTo>
                    <a:pt x="27" y="16"/>
                    <a:pt x="23" y="13"/>
                    <a:pt x="19" y="10"/>
                  </a:cubicBezTo>
                  <a:cubicBezTo>
                    <a:pt x="15" y="6"/>
                    <a:pt x="11" y="3"/>
                    <a:pt x="6" y="1"/>
                  </a:cubicBezTo>
                  <a:cubicBezTo>
                    <a:pt x="5" y="1"/>
                    <a:pt x="4" y="2"/>
                    <a:pt x="5" y="2"/>
                  </a:cubicBezTo>
                  <a:cubicBezTo>
                    <a:pt x="7" y="6"/>
                    <a:pt x="10" y="9"/>
                    <a:pt x="14" y="12"/>
                  </a:cubicBezTo>
                  <a:cubicBezTo>
                    <a:pt x="17" y="15"/>
                    <a:pt x="21" y="17"/>
                    <a:pt x="25" y="18"/>
                  </a:cubicBezTo>
                  <a:cubicBezTo>
                    <a:pt x="25" y="18"/>
                    <a:pt x="26" y="18"/>
                    <a:pt x="26" y="17"/>
                  </a:cubicBezTo>
                  <a:cubicBezTo>
                    <a:pt x="25" y="15"/>
                    <a:pt x="23" y="13"/>
                    <a:pt x="21" y="11"/>
                  </a:cubicBezTo>
                  <a:cubicBezTo>
                    <a:pt x="19" y="9"/>
                    <a:pt x="16" y="8"/>
                    <a:pt x="14" y="7"/>
                  </a:cubicBezTo>
                  <a:cubicBezTo>
                    <a:pt x="13" y="7"/>
                    <a:pt x="12" y="9"/>
                    <a:pt x="13" y="9"/>
                  </a:cubicBezTo>
                  <a:cubicBezTo>
                    <a:pt x="15" y="9"/>
                    <a:pt x="18" y="10"/>
                    <a:pt x="20" y="12"/>
                  </a:cubicBezTo>
                  <a:cubicBezTo>
                    <a:pt x="21" y="13"/>
                    <a:pt x="24" y="15"/>
                    <a:pt x="24" y="18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1" y="16"/>
                    <a:pt x="18" y="13"/>
                    <a:pt x="15" y="10"/>
                  </a:cubicBezTo>
                  <a:cubicBezTo>
                    <a:pt x="12" y="8"/>
                    <a:pt x="8" y="5"/>
                    <a:pt x="6" y="2"/>
                  </a:cubicBezTo>
                  <a:cubicBezTo>
                    <a:pt x="6" y="2"/>
                    <a:pt x="5" y="2"/>
                    <a:pt x="5" y="3"/>
                  </a:cubicBezTo>
                  <a:cubicBezTo>
                    <a:pt x="10" y="4"/>
                    <a:pt x="14" y="7"/>
                    <a:pt x="18" y="10"/>
                  </a:cubicBezTo>
                  <a:cubicBezTo>
                    <a:pt x="22" y="14"/>
                    <a:pt x="26" y="17"/>
                    <a:pt x="28" y="21"/>
                  </a:cubicBezTo>
                  <a:cubicBezTo>
                    <a:pt x="29" y="21"/>
                    <a:pt x="29" y="21"/>
                    <a:pt x="29" y="20"/>
                  </a:cubicBezTo>
                  <a:cubicBezTo>
                    <a:pt x="27" y="20"/>
                    <a:pt x="26" y="19"/>
                    <a:pt x="24" y="18"/>
                  </a:cubicBezTo>
                  <a:cubicBezTo>
                    <a:pt x="21" y="16"/>
                    <a:pt x="19" y="14"/>
                    <a:pt x="17" y="12"/>
                  </a:cubicBezTo>
                  <a:cubicBezTo>
                    <a:pt x="15" y="10"/>
                    <a:pt x="13" y="9"/>
                    <a:pt x="11" y="6"/>
                  </a:cubicBezTo>
                  <a:cubicBezTo>
                    <a:pt x="10" y="5"/>
                    <a:pt x="8" y="3"/>
                    <a:pt x="9" y="1"/>
                  </a:cubicBezTo>
                  <a:cubicBezTo>
                    <a:pt x="9" y="1"/>
                    <a:pt x="8" y="1"/>
                    <a:pt x="8" y="2"/>
                  </a:cubicBezTo>
                  <a:cubicBezTo>
                    <a:pt x="12" y="4"/>
                    <a:pt x="17" y="7"/>
                    <a:pt x="20" y="10"/>
                  </a:cubicBezTo>
                  <a:cubicBezTo>
                    <a:pt x="24" y="14"/>
                    <a:pt x="28" y="17"/>
                    <a:pt x="30" y="22"/>
                  </a:cubicBezTo>
                  <a:cubicBezTo>
                    <a:pt x="30" y="21"/>
                    <a:pt x="31" y="21"/>
                    <a:pt x="31" y="21"/>
                  </a:cubicBezTo>
                  <a:cubicBezTo>
                    <a:pt x="20" y="17"/>
                    <a:pt x="12" y="8"/>
                    <a:pt x="4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9" y="11"/>
                    <a:pt x="20" y="17"/>
                    <a:pt x="26" y="26"/>
                  </a:cubicBezTo>
                  <a:cubicBezTo>
                    <a:pt x="27" y="26"/>
                    <a:pt x="27" y="25"/>
                    <a:pt x="27" y="25"/>
                  </a:cubicBezTo>
                  <a:cubicBezTo>
                    <a:pt x="22" y="22"/>
                    <a:pt x="17" y="19"/>
                    <a:pt x="12" y="15"/>
                  </a:cubicBezTo>
                  <a:cubicBezTo>
                    <a:pt x="10" y="13"/>
                    <a:pt x="7" y="11"/>
                    <a:pt x="5" y="8"/>
                  </a:cubicBezTo>
                  <a:cubicBezTo>
                    <a:pt x="3" y="7"/>
                    <a:pt x="2" y="4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7" y="3"/>
                    <a:pt x="12" y="7"/>
                    <a:pt x="16" y="11"/>
                  </a:cubicBezTo>
                  <a:cubicBezTo>
                    <a:pt x="20" y="15"/>
                    <a:pt x="25" y="19"/>
                    <a:pt x="27" y="25"/>
                  </a:cubicBezTo>
                  <a:cubicBezTo>
                    <a:pt x="27" y="24"/>
                    <a:pt x="27" y="24"/>
                    <a:pt x="28" y="24"/>
                  </a:cubicBezTo>
                  <a:cubicBezTo>
                    <a:pt x="23" y="22"/>
                    <a:pt x="18" y="19"/>
                    <a:pt x="14" y="16"/>
                  </a:cubicBezTo>
                  <a:cubicBezTo>
                    <a:pt x="10" y="13"/>
                    <a:pt x="6" y="9"/>
                    <a:pt x="4" y="4"/>
                  </a:cubicBezTo>
                  <a:cubicBezTo>
                    <a:pt x="3" y="4"/>
                    <a:pt x="3" y="5"/>
                    <a:pt x="2" y="5"/>
                  </a:cubicBezTo>
                  <a:cubicBezTo>
                    <a:pt x="6" y="8"/>
                    <a:pt x="9" y="12"/>
                    <a:pt x="13" y="15"/>
                  </a:cubicBezTo>
                  <a:cubicBezTo>
                    <a:pt x="13" y="16"/>
                    <a:pt x="14" y="15"/>
                    <a:pt x="14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3" name="Freeform 787"/>
            <p:cNvSpPr/>
            <p:nvPr/>
          </p:nvSpPr>
          <p:spPr bwMode="auto">
            <a:xfrm>
              <a:off x="3127" y="2763"/>
              <a:ext cx="40" cy="25"/>
            </a:xfrm>
            <a:custGeom>
              <a:avLst/>
              <a:gdLst>
                <a:gd name="T0" fmla="*/ 26 w 31"/>
                <a:gd name="T1" fmla="*/ 18 h 20"/>
                <a:gd name="T2" fmla="*/ 17 w 31"/>
                <a:gd name="T3" fmla="*/ 7 h 20"/>
                <a:gd name="T4" fmla="*/ 1 w 31"/>
                <a:gd name="T5" fmla="*/ 1 h 20"/>
                <a:gd name="T6" fmla="*/ 28 w 31"/>
                <a:gd name="T7" fmla="*/ 16 h 20"/>
                <a:gd name="T8" fmla="*/ 4 w 31"/>
                <a:gd name="T9" fmla="*/ 2 h 20"/>
                <a:gd name="T10" fmla="*/ 6 w 31"/>
                <a:gd name="T11" fmla="*/ 8 h 20"/>
                <a:gd name="T12" fmla="*/ 21 w 31"/>
                <a:gd name="T13" fmla="*/ 18 h 20"/>
                <a:gd name="T14" fmla="*/ 29 w 31"/>
                <a:gd name="T15" fmla="*/ 19 h 20"/>
                <a:gd name="T16" fmla="*/ 5 w 31"/>
                <a:gd name="T17" fmla="*/ 6 h 20"/>
                <a:gd name="T18" fmla="*/ 15 w 31"/>
                <a:gd name="T19" fmla="*/ 15 h 20"/>
                <a:gd name="T20" fmla="*/ 31 w 31"/>
                <a:gd name="T21" fmla="*/ 18 h 20"/>
                <a:gd name="T22" fmla="*/ 4 w 31"/>
                <a:gd name="T23" fmla="*/ 6 h 20"/>
                <a:gd name="T24" fmla="*/ 13 w 31"/>
                <a:gd name="T25" fmla="*/ 13 h 20"/>
                <a:gd name="T26" fmla="*/ 24 w 31"/>
                <a:gd name="T27" fmla="*/ 15 h 20"/>
                <a:gd name="T28" fmla="*/ 4 w 31"/>
                <a:gd name="T29" fmla="*/ 4 h 20"/>
                <a:gd name="T30" fmla="*/ 12 w 31"/>
                <a:gd name="T31" fmla="*/ 12 h 20"/>
                <a:gd name="T32" fmla="*/ 23 w 31"/>
                <a:gd name="T33" fmla="*/ 13 h 20"/>
                <a:gd name="T34" fmla="*/ 10 w 31"/>
                <a:gd name="T35" fmla="*/ 7 h 20"/>
                <a:gd name="T36" fmla="*/ 22 w 31"/>
                <a:gd name="T37" fmla="*/ 13 h 20"/>
                <a:gd name="T38" fmla="*/ 13 w 31"/>
                <a:gd name="T39" fmla="*/ 10 h 20"/>
                <a:gd name="T40" fmla="*/ 4 w 31"/>
                <a:gd name="T41" fmla="*/ 6 h 20"/>
                <a:gd name="T42" fmla="*/ 23 w 31"/>
                <a:gd name="T43" fmla="*/ 16 h 20"/>
                <a:gd name="T44" fmla="*/ 14 w 31"/>
                <a:gd name="T45" fmla="*/ 12 h 20"/>
                <a:gd name="T46" fmla="*/ 4 w 31"/>
                <a:gd name="T47" fmla="*/ 8 h 20"/>
                <a:gd name="T48" fmla="*/ 25 w 31"/>
                <a:gd name="T49" fmla="*/ 14 h 20"/>
                <a:gd name="T50" fmla="*/ 30 w 31"/>
                <a:gd name="T51" fmla="*/ 18 h 20"/>
                <a:gd name="T52" fmla="*/ 5 w 31"/>
                <a:gd name="T53" fmla="*/ 6 h 20"/>
                <a:gd name="T54" fmla="*/ 18 w 31"/>
                <a:gd name="T55" fmla="*/ 11 h 20"/>
                <a:gd name="T56" fmla="*/ 28 w 31"/>
                <a:gd name="T57" fmla="*/ 19 h 20"/>
                <a:gd name="T58" fmla="*/ 15 w 31"/>
                <a:gd name="T59" fmla="*/ 13 h 20"/>
                <a:gd name="T60" fmla="*/ 5 w 31"/>
                <a:gd name="T61" fmla="*/ 3 h 20"/>
                <a:gd name="T62" fmla="*/ 17 w 31"/>
                <a:gd name="T63" fmla="*/ 9 h 20"/>
                <a:gd name="T64" fmla="*/ 28 w 31"/>
                <a:gd name="T65" fmla="*/ 16 h 20"/>
                <a:gd name="T66" fmla="*/ 1 w 31"/>
                <a:gd name="T67" fmla="*/ 1 h 20"/>
                <a:gd name="T68" fmla="*/ 22 w 31"/>
                <a:gd name="T69" fmla="*/ 12 h 20"/>
                <a:gd name="T70" fmla="*/ 27 w 31"/>
                <a:gd name="T71" fmla="*/ 16 h 20"/>
                <a:gd name="T72" fmla="*/ 11 w 31"/>
                <a:gd name="T73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" h="20">
                  <a:moveTo>
                    <a:pt x="11" y="7"/>
                  </a:moveTo>
                  <a:cubicBezTo>
                    <a:pt x="16" y="11"/>
                    <a:pt x="20" y="16"/>
                    <a:pt x="26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6" y="12"/>
                    <a:pt x="21" y="9"/>
                    <a:pt x="17" y="7"/>
                  </a:cubicBezTo>
                  <a:cubicBezTo>
                    <a:pt x="12" y="4"/>
                    <a:pt x="7" y="1"/>
                    <a:pt x="2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8" y="8"/>
                    <a:pt x="18" y="13"/>
                    <a:pt x="27" y="18"/>
                  </a:cubicBezTo>
                  <a:cubicBezTo>
                    <a:pt x="28" y="18"/>
                    <a:pt x="29" y="17"/>
                    <a:pt x="28" y="16"/>
                  </a:cubicBezTo>
                  <a:cubicBezTo>
                    <a:pt x="25" y="13"/>
                    <a:pt x="21" y="10"/>
                    <a:pt x="17" y="7"/>
                  </a:cubicBezTo>
                  <a:cubicBezTo>
                    <a:pt x="13" y="4"/>
                    <a:pt x="9" y="2"/>
                    <a:pt x="4" y="2"/>
                  </a:cubicBezTo>
                  <a:cubicBezTo>
                    <a:pt x="4" y="2"/>
                    <a:pt x="3" y="2"/>
                    <a:pt x="3" y="3"/>
                  </a:cubicBezTo>
                  <a:cubicBezTo>
                    <a:pt x="3" y="5"/>
                    <a:pt x="5" y="7"/>
                    <a:pt x="6" y="8"/>
                  </a:cubicBezTo>
                  <a:cubicBezTo>
                    <a:pt x="8" y="10"/>
                    <a:pt x="10" y="12"/>
                    <a:pt x="13" y="14"/>
                  </a:cubicBezTo>
                  <a:cubicBezTo>
                    <a:pt x="15" y="16"/>
                    <a:pt x="18" y="17"/>
                    <a:pt x="21" y="18"/>
                  </a:cubicBezTo>
                  <a:cubicBezTo>
                    <a:pt x="23" y="19"/>
                    <a:pt x="26" y="20"/>
                    <a:pt x="28" y="20"/>
                  </a:cubicBezTo>
                  <a:cubicBezTo>
                    <a:pt x="28" y="20"/>
                    <a:pt x="29" y="20"/>
                    <a:pt x="29" y="19"/>
                  </a:cubicBezTo>
                  <a:cubicBezTo>
                    <a:pt x="28" y="15"/>
                    <a:pt x="23" y="12"/>
                    <a:pt x="19" y="10"/>
                  </a:cubicBezTo>
                  <a:cubicBezTo>
                    <a:pt x="15" y="7"/>
                    <a:pt x="9" y="5"/>
                    <a:pt x="5" y="6"/>
                  </a:cubicBezTo>
                  <a:cubicBezTo>
                    <a:pt x="4" y="6"/>
                    <a:pt x="4" y="6"/>
                    <a:pt x="4" y="7"/>
                  </a:cubicBezTo>
                  <a:cubicBezTo>
                    <a:pt x="6" y="11"/>
                    <a:pt x="11" y="13"/>
                    <a:pt x="15" y="15"/>
                  </a:cubicBezTo>
                  <a:cubicBezTo>
                    <a:pt x="20" y="17"/>
                    <a:pt x="25" y="19"/>
                    <a:pt x="30" y="19"/>
                  </a:cubicBezTo>
                  <a:cubicBezTo>
                    <a:pt x="31" y="19"/>
                    <a:pt x="31" y="19"/>
                    <a:pt x="31" y="18"/>
                  </a:cubicBezTo>
                  <a:cubicBezTo>
                    <a:pt x="29" y="14"/>
                    <a:pt x="24" y="12"/>
                    <a:pt x="20" y="10"/>
                  </a:cubicBezTo>
                  <a:cubicBezTo>
                    <a:pt x="15" y="8"/>
                    <a:pt x="10" y="7"/>
                    <a:pt x="4" y="6"/>
                  </a:cubicBezTo>
                  <a:cubicBezTo>
                    <a:pt x="4" y="6"/>
                    <a:pt x="3" y="7"/>
                    <a:pt x="4" y="8"/>
                  </a:cubicBezTo>
                  <a:cubicBezTo>
                    <a:pt x="6" y="10"/>
                    <a:pt x="9" y="12"/>
                    <a:pt x="13" y="13"/>
                  </a:cubicBezTo>
                  <a:cubicBezTo>
                    <a:pt x="16" y="15"/>
                    <a:pt x="20" y="16"/>
                    <a:pt x="24" y="16"/>
                  </a:cubicBezTo>
                  <a:cubicBezTo>
                    <a:pt x="24" y="16"/>
                    <a:pt x="25" y="15"/>
                    <a:pt x="24" y="15"/>
                  </a:cubicBezTo>
                  <a:cubicBezTo>
                    <a:pt x="22" y="12"/>
                    <a:pt x="18" y="10"/>
                    <a:pt x="15" y="8"/>
                  </a:cubicBezTo>
                  <a:cubicBezTo>
                    <a:pt x="12" y="6"/>
                    <a:pt x="8" y="4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5" y="8"/>
                    <a:pt x="9" y="10"/>
                    <a:pt x="12" y="12"/>
                  </a:cubicBezTo>
                  <a:cubicBezTo>
                    <a:pt x="15" y="13"/>
                    <a:pt x="19" y="15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1" y="8"/>
                    <a:pt x="14" y="6"/>
                    <a:pt x="10" y="5"/>
                  </a:cubicBezTo>
                  <a:cubicBezTo>
                    <a:pt x="9" y="5"/>
                    <a:pt x="9" y="7"/>
                    <a:pt x="10" y="7"/>
                  </a:cubicBezTo>
                  <a:cubicBezTo>
                    <a:pt x="12" y="7"/>
                    <a:pt x="14" y="8"/>
                    <a:pt x="16" y="9"/>
                  </a:cubicBezTo>
                  <a:cubicBezTo>
                    <a:pt x="18" y="9"/>
                    <a:pt x="21" y="11"/>
                    <a:pt x="22" y="13"/>
                  </a:cubicBezTo>
                  <a:cubicBezTo>
                    <a:pt x="22" y="13"/>
                    <a:pt x="22" y="12"/>
                    <a:pt x="22" y="12"/>
                  </a:cubicBezTo>
                  <a:cubicBezTo>
                    <a:pt x="19" y="13"/>
                    <a:pt x="16" y="11"/>
                    <a:pt x="13" y="10"/>
                  </a:cubicBezTo>
                  <a:cubicBezTo>
                    <a:pt x="10" y="9"/>
                    <a:pt x="6" y="7"/>
                    <a:pt x="5" y="4"/>
                  </a:cubicBezTo>
                  <a:cubicBezTo>
                    <a:pt x="5" y="5"/>
                    <a:pt x="5" y="5"/>
                    <a:pt x="4" y="6"/>
                  </a:cubicBezTo>
                  <a:cubicBezTo>
                    <a:pt x="8" y="6"/>
                    <a:pt x="12" y="8"/>
                    <a:pt x="15" y="10"/>
                  </a:cubicBezTo>
                  <a:cubicBezTo>
                    <a:pt x="18" y="11"/>
                    <a:pt x="21" y="13"/>
                    <a:pt x="23" y="16"/>
                  </a:cubicBezTo>
                  <a:cubicBezTo>
                    <a:pt x="23" y="16"/>
                    <a:pt x="24" y="15"/>
                    <a:pt x="24" y="15"/>
                  </a:cubicBezTo>
                  <a:cubicBezTo>
                    <a:pt x="21" y="14"/>
                    <a:pt x="17" y="13"/>
                    <a:pt x="14" y="12"/>
                  </a:cubicBezTo>
                  <a:cubicBezTo>
                    <a:pt x="11" y="11"/>
                    <a:pt x="7" y="9"/>
                    <a:pt x="5" y="7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9" y="9"/>
                    <a:pt x="14" y="10"/>
                    <a:pt x="18" y="11"/>
                  </a:cubicBezTo>
                  <a:cubicBezTo>
                    <a:pt x="20" y="12"/>
                    <a:pt x="23" y="13"/>
                    <a:pt x="25" y="14"/>
                  </a:cubicBezTo>
                  <a:cubicBezTo>
                    <a:pt x="27" y="15"/>
                    <a:pt x="29" y="17"/>
                    <a:pt x="30" y="19"/>
                  </a:cubicBezTo>
                  <a:cubicBezTo>
                    <a:pt x="30" y="19"/>
                    <a:pt x="30" y="18"/>
                    <a:pt x="30" y="18"/>
                  </a:cubicBezTo>
                  <a:cubicBezTo>
                    <a:pt x="26" y="17"/>
                    <a:pt x="21" y="16"/>
                    <a:pt x="17" y="14"/>
                  </a:cubicBezTo>
                  <a:cubicBezTo>
                    <a:pt x="12" y="13"/>
                    <a:pt x="7" y="10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9" y="6"/>
                    <a:pt x="14" y="9"/>
                    <a:pt x="18" y="11"/>
                  </a:cubicBezTo>
                  <a:cubicBezTo>
                    <a:pt x="21" y="13"/>
                    <a:pt x="26" y="15"/>
                    <a:pt x="27" y="19"/>
                  </a:cubicBezTo>
                  <a:cubicBezTo>
                    <a:pt x="27" y="19"/>
                    <a:pt x="28" y="19"/>
                    <a:pt x="28" y="19"/>
                  </a:cubicBezTo>
                  <a:cubicBezTo>
                    <a:pt x="26" y="19"/>
                    <a:pt x="24" y="18"/>
                    <a:pt x="22" y="17"/>
                  </a:cubicBezTo>
                  <a:cubicBezTo>
                    <a:pt x="19" y="16"/>
                    <a:pt x="17" y="15"/>
                    <a:pt x="15" y="13"/>
                  </a:cubicBezTo>
                  <a:cubicBezTo>
                    <a:pt x="12" y="12"/>
                    <a:pt x="10" y="10"/>
                    <a:pt x="8" y="8"/>
                  </a:cubicBezTo>
                  <a:cubicBezTo>
                    <a:pt x="7" y="7"/>
                    <a:pt x="5" y="4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9" y="4"/>
                    <a:pt x="13" y="6"/>
                    <a:pt x="17" y="9"/>
                  </a:cubicBezTo>
                  <a:cubicBezTo>
                    <a:pt x="20" y="11"/>
                    <a:pt x="24" y="14"/>
                    <a:pt x="27" y="17"/>
                  </a:cubicBezTo>
                  <a:cubicBezTo>
                    <a:pt x="27" y="17"/>
                    <a:pt x="28" y="17"/>
                    <a:pt x="28" y="16"/>
                  </a:cubicBezTo>
                  <a:cubicBezTo>
                    <a:pt x="19" y="12"/>
                    <a:pt x="9" y="7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6" y="3"/>
                    <a:pt x="11" y="5"/>
                    <a:pt x="15" y="7"/>
                  </a:cubicBezTo>
                  <a:cubicBezTo>
                    <a:pt x="17" y="9"/>
                    <a:pt x="20" y="10"/>
                    <a:pt x="22" y="12"/>
                  </a:cubicBezTo>
                  <a:cubicBezTo>
                    <a:pt x="23" y="14"/>
                    <a:pt x="25" y="15"/>
                    <a:pt x="26" y="17"/>
                  </a:cubicBezTo>
                  <a:cubicBezTo>
                    <a:pt x="26" y="17"/>
                    <a:pt x="26" y="17"/>
                    <a:pt x="27" y="16"/>
                  </a:cubicBezTo>
                  <a:cubicBezTo>
                    <a:pt x="21" y="14"/>
                    <a:pt x="17" y="10"/>
                    <a:pt x="12" y="6"/>
                  </a:cubicBezTo>
                  <a:cubicBezTo>
                    <a:pt x="11" y="6"/>
                    <a:pt x="10" y="7"/>
                    <a:pt x="11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4" name="Freeform 788"/>
            <p:cNvSpPr/>
            <p:nvPr/>
          </p:nvSpPr>
          <p:spPr bwMode="auto">
            <a:xfrm>
              <a:off x="3161" y="2663"/>
              <a:ext cx="43" cy="12"/>
            </a:xfrm>
            <a:custGeom>
              <a:avLst/>
              <a:gdLst>
                <a:gd name="T0" fmla="*/ 26 w 33"/>
                <a:gd name="T1" fmla="*/ 7 h 9"/>
                <a:gd name="T2" fmla="*/ 13 w 33"/>
                <a:gd name="T3" fmla="*/ 1 h 9"/>
                <a:gd name="T4" fmla="*/ 0 w 33"/>
                <a:gd name="T5" fmla="*/ 4 h 9"/>
                <a:gd name="T6" fmla="*/ 30 w 33"/>
                <a:gd name="T7" fmla="*/ 8 h 9"/>
                <a:gd name="T8" fmla="*/ 26 w 33"/>
                <a:gd name="T9" fmla="*/ 4 h 9"/>
                <a:gd name="T10" fmla="*/ 0 w 33"/>
                <a:gd name="T11" fmla="*/ 4 h 9"/>
                <a:gd name="T12" fmla="*/ 16 w 33"/>
                <a:gd name="T13" fmla="*/ 8 h 9"/>
                <a:gd name="T14" fmla="*/ 32 w 33"/>
                <a:gd name="T15" fmla="*/ 5 h 9"/>
                <a:gd name="T16" fmla="*/ 3 w 33"/>
                <a:gd name="T17" fmla="*/ 4 h 9"/>
                <a:gd name="T18" fmla="*/ 17 w 33"/>
                <a:gd name="T19" fmla="*/ 9 h 9"/>
                <a:gd name="T20" fmla="*/ 33 w 33"/>
                <a:gd name="T21" fmla="*/ 5 h 9"/>
                <a:gd name="T22" fmla="*/ 18 w 33"/>
                <a:gd name="T23" fmla="*/ 1 h 9"/>
                <a:gd name="T24" fmla="*/ 0 w 33"/>
                <a:gd name="T25" fmla="*/ 5 h 9"/>
                <a:gd name="T26" fmla="*/ 14 w 33"/>
                <a:gd name="T27" fmla="*/ 9 h 9"/>
                <a:gd name="T28" fmla="*/ 29 w 33"/>
                <a:gd name="T29" fmla="*/ 6 h 9"/>
                <a:gd name="T30" fmla="*/ 16 w 33"/>
                <a:gd name="T31" fmla="*/ 2 h 9"/>
                <a:gd name="T32" fmla="*/ 1 w 33"/>
                <a:gd name="T33" fmla="*/ 6 h 9"/>
                <a:gd name="T34" fmla="*/ 28 w 33"/>
                <a:gd name="T35" fmla="*/ 6 h 9"/>
                <a:gd name="T36" fmla="*/ 22 w 33"/>
                <a:gd name="T37" fmla="*/ 7 h 9"/>
                <a:gd name="T38" fmla="*/ 6 w 33"/>
                <a:gd name="T39" fmla="*/ 6 h 9"/>
                <a:gd name="T40" fmla="*/ 1 w 33"/>
                <a:gd name="T41" fmla="*/ 5 h 9"/>
                <a:gd name="T42" fmla="*/ 26 w 33"/>
                <a:gd name="T43" fmla="*/ 3 h 9"/>
                <a:gd name="T44" fmla="*/ 32 w 33"/>
                <a:gd name="T45" fmla="*/ 5 h 9"/>
                <a:gd name="T46" fmla="*/ 9 w 33"/>
                <a:gd name="T47" fmla="*/ 6 h 9"/>
                <a:gd name="T48" fmla="*/ 3 w 33"/>
                <a:gd name="T49" fmla="*/ 6 h 9"/>
                <a:gd name="T50" fmla="*/ 32 w 33"/>
                <a:gd name="T51" fmla="*/ 6 h 9"/>
                <a:gd name="T52" fmla="*/ 16 w 33"/>
                <a:gd name="T53" fmla="*/ 6 h 9"/>
                <a:gd name="T54" fmla="*/ 0 w 33"/>
                <a:gd name="T55" fmla="*/ 5 h 9"/>
                <a:gd name="T56" fmla="*/ 24 w 33"/>
                <a:gd name="T57" fmla="*/ 5 h 9"/>
                <a:gd name="T58" fmla="*/ 30 w 33"/>
                <a:gd name="T59" fmla="*/ 7 h 9"/>
                <a:gd name="T60" fmla="*/ 1 w 33"/>
                <a:gd name="T61" fmla="*/ 3 h 9"/>
                <a:gd name="T62" fmla="*/ 6 w 33"/>
                <a:gd name="T63" fmla="*/ 2 h 9"/>
                <a:gd name="T64" fmla="*/ 20 w 33"/>
                <a:gd name="T65" fmla="*/ 4 h 9"/>
                <a:gd name="T66" fmla="*/ 26 w 33"/>
                <a:gd name="T67" fmla="*/ 5 h 9"/>
                <a:gd name="T68" fmla="*/ 11 w 33"/>
                <a:gd name="T6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" h="9">
                  <a:moveTo>
                    <a:pt x="11" y="6"/>
                  </a:moveTo>
                  <a:cubicBezTo>
                    <a:pt x="16" y="6"/>
                    <a:pt x="21" y="8"/>
                    <a:pt x="26" y="7"/>
                  </a:cubicBezTo>
                  <a:cubicBezTo>
                    <a:pt x="27" y="7"/>
                    <a:pt x="27" y="6"/>
                    <a:pt x="27" y="6"/>
                  </a:cubicBezTo>
                  <a:cubicBezTo>
                    <a:pt x="23" y="3"/>
                    <a:pt x="18" y="2"/>
                    <a:pt x="13" y="1"/>
                  </a:cubicBezTo>
                  <a:cubicBezTo>
                    <a:pt x="9" y="0"/>
                    <a:pt x="3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3" y="8"/>
                    <a:pt x="9" y="9"/>
                    <a:pt x="13" y="9"/>
                  </a:cubicBezTo>
                  <a:cubicBezTo>
                    <a:pt x="19" y="9"/>
                    <a:pt x="25" y="9"/>
                    <a:pt x="30" y="8"/>
                  </a:cubicBezTo>
                  <a:cubicBezTo>
                    <a:pt x="31" y="8"/>
                    <a:pt x="31" y="8"/>
                    <a:pt x="31" y="7"/>
                  </a:cubicBezTo>
                  <a:cubicBezTo>
                    <a:pt x="30" y="5"/>
                    <a:pt x="28" y="5"/>
                    <a:pt x="26" y="4"/>
                  </a:cubicBezTo>
                  <a:cubicBezTo>
                    <a:pt x="23" y="3"/>
                    <a:pt x="20" y="3"/>
                    <a:pt x="17" y="3"/>
                  </a:cubicBezTo>
                  <a:cubicBezTo>
                    <a:pt x="12" y="3"/>
                    <a:pt x="6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5" y="7"/>
                    <a:pt x="11" y="8"/>
                    <a:pt x="16" y="8"/>
                  </a:cubicBezTo>
                  <a:cubicBezTo>
                    <a:pt x="21" y="8"/>
                    <a:pt x="27" y="7"/>
                    <a:pt x="32" y="6"/>
                  </a:cubicBezTo>
                  <a:cubicBezTo>
                    <a:pt x="33" y="6"/>
                    <a:pt x="33" y="5"/>
                    <a:pt x="32" y="5"/>
                  </a:cubicBezTo>
                  <a:cubicBezTo>
                    <a:pt x="27" y="3"/>
                    <a:pt x="22" y="3"/>
                    <a:pt x="17" y="2"/>
                  </a:cubicBezTo>
                  <a:cubicBezTo>
                    <a:pt x="13" y="2"/>
                    <a:pt x="7" y="2"/>
                    <a:pt x="3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6" y="9"/>
                    <a:pt x="12" y="9"/>
                    <a:pt x="17" y="9"/>
                  </a:cubicBezTo>
                  <a:cubicBezTo>
                    <a:pt x="22" y="9"/>
                    <a:pt x="27" y="8"/>
                    <a:pt x="32" y="6"/>
                  </a:cubicBezTo>
                  <a:cubicBezTo>
                    <a:pt x="33" y="6"/>
                    <a:pt x="33" y="6"/>
                    <a:pt x="33" y="5"/>
                  </a:cubicBezTo>
                  <a:cubicBezTo>
                    <a:pt x="32" y="3"/>
                    <a:pt x="29" y="2"/>
                    <a:pt x="27" y="2"/>
                  </a:cubicBezTo>
                  <a:cubicBezTo>
                    <a:pt x="24" y="1"/>
                    <a:pt x="21" y="1"/>
                    <a:pt x="18" y="1"/>
                  </a:cubicBezTo>
                  <a:cubicBezTo>
                    <a:pt x="12" y="1"/>
                    <a:pt x="6" y="2"/>
                    <a:pt x="0" y="3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8" y="8"/>
                    <a:pt x="11" y="9"/>
                    <a:pt x="14" y="9"/>
                  </a:cubicBezTo>
                  <a:cubicBezTo>
                    <a:pt x="17" y="9"/>
                    <a:pt x="20" y="9"/>
                    <a:pt x="23" y="8"/>
                  </a:cubicBezTo>
                  <a:cubicBezTo>
                    <a:pt x="25" y="8"/>
                    <a:pt x="27" y="7"/>
                    <a:pt x="29" y="6"/>
                  </a:cubicBezTo>
                  <a:cubicBezTo>
                    <a:pt x="29" y="6"/>
                    <a:pt x="29" y="5"/>
                    <a:pt x="29" y="5"/>
                  </a:cubicBezTo>
                  <a:cubicBezTo>
                    <a:pt x="25" y="2"/>
                    <a:pt x="20" y="2"/>
                    <a:pt x="16" y="2"/>
                  </a:cubicBezTo>
                  <a:cubicBezTo>
                    <a:pt x="11" y="2"/>
                    <a:pt x="6" y="3"/>
                    <a:pt x="1" y="4"/>
                  </a:cubicBezTo>
                  <a:cubicBezTo>
                    <a:pt x="0" y="4"/>
                    <a:pt x="0" y="6"/>
                    <a:pt x="1" y="6"/>
                  </a:cubicBezTo>
                  <a:cubicBezTo>
                    <a:pt x="6" y="5"/>
                    <a:pt x="10" y="4"/>
                    <a:pt x="14" y="4"/>
                  </a:cubicBezTo>
                  <a:cubicBezTo>
                    <a:pt x="18" y="3"/>
                    <a:pt x="24" y="3"/>
                    <a:pt x="28" y="6"/>
                  </a:cubicBezTo>
                  <a:cubicBezTo>
                    <a:pt x="28" y="6"/>
                    <a:pt x="28" y="5"/>
                    <a:pt x="28" y="5"/>
                  </a:cubicBezTo>
                  <a:cubicBezTo>
                    <a:pt x="26" y="6"/>
                    <a:pt x="24" y="6"/>
                    <a:pt x="22" y="7"/>
                  </a:cubicBezTo>
                  <a:cubicBezTo>
                    <a:pt x="20" y="7"/>
                    <a:pt x="17" y="7"/>
                    <a:pt x="14" y="7"/>
                  </a:cubicBezTo>
                  <a:cubicBezTo>
                    <a:pt x="12" y="7"/>
                    <a:pt x="9" y="7"/>
                    <a:pt x="6" y="6"/>
                  </a:cubicBezTo>
                  <a:cubicBezTo>
                    <a:pt x="4" y="6"/>
                    <a:pt x="2" y="5"/>
                    <a:pt x="1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6" y="4"/>
                    <a:pt x="11" y="3"/>
                    <a:pt x="17" y="3"/>
                  </a:cubicBezTo>
                  <a:cubicBezTo>
                    <a:pt x="20" y="3"/>
                    <a:pt x="23" y="3"/>
                    <a:pt x="26" y="3"/>
                  </a:cubicBezTo>
                  <a:cubicBezTo>
                    <a:pt x="28" y="3"/>
                    <a:pt x="30" y="4"/>
                    <a:pt x="31" y="6"/>
                  </a:cubicBezTo>
                  <a:cubicBezTo>
                    <a:pt x="31" y="6"/>
                    <a:pt x="32" y="5"/>
                    <a:pt x="32" y="5"/>
                  </a:cubicBezTo>
                  <a:cubicBezTo>
                    <a:pt x="27" y="7"/>
                    <a:pt x="22" y="7"/>
                    <a:pt x="17" y="7"/>
                  </a:cubicBezTo>
                  <a:cubicBezTo>
                    <a:pt x="15" y="7"/>
                    <a:pt x="12" y="7"/>
                    <a:pt x="9" y="6"/>
                  </a:cubicBezTo>
                  <a:cubicBezTo>
                    <a:pt x="7" y="6"/>
                    <a:pt x="5" y="6"/>
                    <a:pt x="3" y="4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8" y="4"/>
                    <a:pt x="13" y="4"/>
                    <a:pt x="17" y="4"/>
                  </a:cubicBezTo>
                  <a:cubicBezTo>
                    <a:pt x="22" y="4"/>
                    <a:pt x="27" y="5"/>
                    <a:pt x="32" y="6"/>
                  </a:cubicBezTo>
                  <a:cubicBezTo>
                    <a:pt x="32" y="6"/>
                    <a:pt x="32" y="5"/>
                    <a:pt x="32" y="5"/>
                  </a:cubicBezTo>
                  <a:cubicBezTo>
                    <a:pt x="27" y="6"/>
                    <a:pt x="21" y="6"/>
                    <a:pt x="16" y="6"/>
                  </a:cubicBezTo>
                  <a:cubicBezTo>
                    <a:pt x="11" y="6"/>
                    <a:pt x="6" y="6"/>
                    <a:pt x="1" y="4"/>
                  </a:cubicBezTo>
                  <a:cubicBezTo>
                    <a:pt x="1" y="4"/>
                    <a:pt x="1" y="5"/>
                    <a:pt x="0" y="5"/>
                  </a:cubicBezTo>
                  <a:cubicBezTo>
                    <a:pt x="6" y="5"/>
                    <a:pt x="11" y="5"/>
                    <a:pt x="16" y="5"/>
                  </a:cubicBezTo>
                  <a:cubicBezTo>
                    <a:pt x="19" y="5"/>
                    <a:pt x="22" y="5"/>
                    <a:pt x="24" y="5"/>
                  </a:cubicBezTo>
                  <a:cubicBezTo>
                    <a:pt x="26" y="6"/>
                    <a:pt x="29" y="6"/>
                    <a:pt x="30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25" y="7"/>
                    <a:pt x="20" y="8"/>
                    <a:pt x="15" y="8"/>
                  </a:cubicBezTo>
                  <a:cubicBezTo>
                    <a:pt x="11" y="7"/>
                    <a:pt x="4" y="7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2" y="3"/>
                    <a:pt x="4" y="3"/>
                    <a:pt x="6" y="2"/>
                  </a:cubicBezTo>
                  <a:cubicBezTo>
                    <a:pt x="8" y="2"/>
                    <a:pt x="11" y="2"/>
                    <a:pt x="13" y="3"/>
                  </a:cubicBezTo>
                  <a:cubicBezTo>
                    <a:pt x="16" y="3"/>
                    <a:pt x="18" y="3"/>
                    <a:pt x="20" y="4"/>
                  </a:cubicBezTo>
                  <a:cubicBezTo>
                    <a:pt x="22" y="5"/>
                    <a:pt x="24" y="5"/>
                    <a:pt x="26" y="7"/>
                  </a:cubicBezTo>
                  <a:cubicBezTo>
                    <a:pt x="26" y="6"/>
                    <a:pt x="26" y="6"/>
                    <a:pt x="26" y="5"/>
                  </a:cubicBezTo>
                  <a:cubicBezTo>
                    <a:pt x="21" y="6"/>
                    <a:pt x="17" y="5"/>
                    <a:pt x="12" y="4"/>
                  </a:cubicBezTo>
                  <a:cubicBezTo>
                    <a:pt x="11" y="4"/>
                    <a:pt x="11" y="6"/>
                    <a:pt x="11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5" name="Freeform 789"/>
            <p:cNvSpPr/>
            <p:nvPr/>
          </p:nvSpPr>
          <p:spPr bwMode="auto">
            <a:xfrm>
              <a:off x="3133" y="2547"/>
              <a:ext cx="54" cy="20"/>
            </a:xfrm>
            <a:custGeom>
              <a:avLst/>
              <a:gdLst>
                <a:gd name="T0" fmla="*/ 22 w 42"/>
                <a:gd name="T1" fmla="*/ 9 h 16"/>
                <a:gd name="T2" fmla="*/ 4 w 42"/>
                <a:gd name="T3" fmla="*/ 13 h 16"/>
                <a:gd name="T4" fmla="*/ 5 w 42"/>
                <a:gd name="T5" fmla="*/ 15 h 16"/>
                <a:gd name="T6" fmla="*/ 21 w 42"/>
                <a:gd name="T7" fmla="*/ 13 h 16"/>
                <a:gd name="T8" fmla="*/ 35 w 42"/>
                <a:gd name="T9" fmla="*/ 8 h 16"/>
                <a:gd name="T10" fmla="*/ 35 w 42"/>
                <a:gd name="T11" fmla="*/ 7 h 16"/>
                <a:gd name="T12" fmla="*/ 28 w 42"/>
                <a:gd name="T13" fmla="*/ 6 h 16"/>
                <a:gd name="T14" fmla="*/ 17 w 42"/>
                <a:gd name="T15" fmla="*/ 7 h 16"/>
                <a:gd name="T16" fmla="*/ 7 w 42"/>
                <a:gd name="T17" fmla="*/ 10 h 16"/>
                <a:gd name="T18" fmla="*/ 1 w 42"/>
                <a:gd name="T19" fmla="*/ 14 h 16"/>
                <a:gd name="T20" fmla="*/ 2 w 42"/>
                <a:gd name="T21" fmla="*/ 15 h 16"/>
                <a:gd name="T22" fmla="*/ 24 w 42"/>
                <a:gd name="T23" fmla="*/ 11 h 16"/>
                <a:gd name="T24" fmla="*/ 42 w 42"/>
                <a:gd name="T25" fmla="*/ 4 h 16"/>
                <a:gd name="T26" fmla="*/ 42 w 42"/>
                <a:gd name="T27" fmla="*/ 3 h 16"/>
                <a:gd name="T28" fmla="*/ 34 w 42"/>
                <a:gd name="T29" fmla="*/ 2 h 16"/>
                <a:gd name="T30" fmla="*/ 23 w 42"/>
                <a:gd name="T31" fmla="*/ 4 h 16"/>
                <a:gd name="T32" fmla="*/ 13 w 42"/>
                <a:gd name="T33" fmla="*/ 7 h 16"/>
                <a:gd name="T34" fmla="*/ 7 w 42"/>
                <a:gd name="T35" fmla="*/ 11 h 16"/>
                <a:gd name="T36" fmla="*/ 8 w 42"/>
                <a:gd name="T37" fmla="*/ 12 h 16"/>
                <a:gd name="T38" fmla="*/ 25 w 42"/>
                <a:gd name="T39" fmla="*/ 10 h 16"/>
                <a:gd name="T40" fmla="*/ 40 w 42"/>
                <a:gd name="T41" fmla="*/ 3 h 16"/>
                <a:gd name="T42" fmla="*/ 39 w 42"/>
                <a:gd name="T43" fmla="*/ 2 h 16"/>
                <a:gd name="T44" fmla="*/ 24 w 42"/>
                <a:gd name="T45" fmla="*/ 2 h 16"/>
                <a:gd name="T46" fmla="*/ 10 w 42"/>
                <a:gd name="T47" fmla="*/ 8 h 16"/>
                <a:gd name="T48" fmla="*/ 10 w 42"/>
                <a:gd name="T49" fmla="*/ 10 h 16"/>
                <a:gd name="T50" fmla="*/ 24 w 42"/>
                <a:gd name="T51" fmla="*/ 8 h 16"/>
                <a:gd name="T52" fmla="*/ 37 w 42"/>
                <a:gd name="T53" fmla="*/ 2 h 16"/>
                <a:gd name="T54" fmla="*/ 37 w 42"/>
                <a:gd name="T55" fmla="*/ 1 h 16"/>
                <a:gd name="T56" fmla="*/ 11 w 42"/>
                <a:gd name="T57" fmla="*/ 7 h 16"/>
                <a:gd name="T58" fmla="*/ 11 w 42"/>
                <a:gd name="T59" fmla="*/ 9 h 16"/>
                <a:gd name="T60" fmla="*/ 24 w 42"/>
                <a:gd name="T61" fmla="*/ 4 h 16"/>
                <a:gd name="T62" fmla="*/ 37 w 42"/>
                <a:gd name="T63" fmla="*/ 2 h 16"/>
                <a:gd name="T64" fmla="*/ 36 w 42"/>
                <a:gd name="T65" fmla="*/ 1 h 16"/>
                <a:gd name="T66" fmla="*/ 24 w 42"/>
                <a:gd name="T67" fmla="*/ 7 h 16"/>
                <a:gd name="T68" fmla="*/ 11 w 42"/>
                <a:gd name="T69" fmla="*/ 8 h 16"/>
                <a:gd name="T70" fmla="*/ 11 w 42"/>
                <a:gd name="T71" fmla="*/ 9 h 16"/>
                <a:gd name="T72" fmla="*/ 24 w 42"/>
                <a:gd name="T73" fmla="*/ 4 h 16"/>
                <a:gd name="T74" fmla="*/ 32 w 42"/>
                <a:gd name="T75" fmla="*/ 2 h 16"/>
                <a:gd name="T76" fmla="*/ 39 w 42"/>
                <a:gd name="T77" fmla="*/ 3 h 16"/>
                <a:gd name="T78" fmla="*/ 39 w 42"/>
                <a:gd name="T79" fmla="*/ 2 h 16"/>
                <a:gd name="T80" fmla="*/ 24 w 42"/>
                <a:gd name="T81" fmla="*/ 9 h 16"/>
                <a:gd name="T82" fmla="*/ 8 w 42"/>
                <a:gd name="T83" fmla="*/ 10 h 16"/>
                <a:gd name="T84" fmla="*/ 8 w 42"/>
                <a:gd name="T85" fmla="*/ 12 h 16"/>
                <a:gd name="T86" fmla="*/ 15 w 42"/>
                <a:gd name="T87" fmla="*/ 8 h 16"/>
                <a:gd name="T88" fmla="*/ 24 w 42"/>
                <a:gd name="T89" fmla="*/ 5 h 16"/>
                <a:gd name="T90" fmla="*/ 34 w 42"/>
                <a:gd name="T91" fmla="*/ 4 h 16"/>
                <a:gd name="T92" fmla="*/ 41 w 42"/>
                <a:gd name="T93" fmla="*/ 5 h 16"/>
                <a:gd name="T94" fmla="*/ 41 w 42"/>
                <a:gd name="T95" fmla="*/ 3 h 16"/>
                <a:gd name="T96" fmla="*/ 33 w 42"/>
                <a:gd name="T97" fmla="*/ 7 h 16"/>
                <a:gd name="T98" fmla="*/ 24 w 42"/>
                <a:gd name="T99" fmla="*/ 9 h 16"/>
                <a:gd name="T100" fmla="*/ 2 w 42"/>
                <a:gd name="T101" fmla="*/ 14 h 16"/>
                <a:gd name="T102" fmla="*/ 2 w 42"/>
                <a:gd name="T103" fmla="*/ 15 h 16"/>
                <a:gd name="T104" fmla="*/ 8 w 42"/>
                <a:gd name="T105" fmla="*/ 11 h 16"/>
                <a:gd name="T106" fmla="*/ 17 w 42"/>
                <a:gd name="T107" fmla="*/ 8 h 16"/>
                <a:gd name="T108" fmla="*/ 28 w 42"/>
                <a:gd name="T109" fmla="*/ 7 h 16"/>
                <a:gd name="T110" fmla="*/ 35 w 42"/>
                <a:gd name="T111" fmla="*/ 8 h 16"/>
                <a:gd name="T112" fmla="*/ 35 w 42"/>
                <a:gd name="T113" fmla="*/ 7 h 16"/>
                <a:gd name="T114" fmla="*/ 20 w 42"/>
                <a:gd name="T115" fmla="*/ 12 h 16"/>
                <a:gd name="T116" fmla="*/ 5 w 42"/>
                <a:gd name="T117" fmla="*/ 13 h 16"/>
                <a:gd name="T118" fmla="*/ 5 w 42"/>
                <a:gd name="T119" fmla="*/ 15 h 16"/>
                <a:gd name="T120" fmla="*/ 22 w 42"/>
                <a:gd name="T121" fmla="*/ 10 h 16"/>
                <a:gd name="T122" fmla="*/ 22 w 42"/>
                <a:gd name="T123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2" h="16">
                  <a:moveTo>
                    <a:pt x="22" y="9"/>
                  </a:moveTo>
                  <a:cubicBezTo>
                    <a:pt x="16" y="10"/>
                    <a:pt x="10" y="11"/>
                    <a:pt x="4" y="13"/>
                  </a:cubicBezTo>
                  <a:cubicBezTo>
                    <a:pt x="4" y="14"/>
                    <a:pt x="4" y="15"/>
                    <a:pt x="5" y="15"/>
                  </a:cubicBezTo>
                  <a:cubicBezTo>
                    <a:pt x="10" y="15"/>
                    <a:pt x="15" y="14"/>
                    <a:pt x="21" y="13"/>
                  </a:cubicBezTo>
                  <a:cubicBezTo>
                    <a:pt x="26" y="12"/>
                    <a:pt x="31" y="11"/>
                    <a:pt x="35" y="8"/>
                  </a:cubicBezTo>
                  <a:cubicBezTo>
                    <a:pt x="36" y="8"/>
                    <a:pt x="36" y="7"/>
                    <a:pt x="35" y="7"/>
                  </a:cubicBezTo>
                  <a:cubicBezTo>
                    <a:pt x="33" y="6"/>
                    <a:pt x="31" y="6"/>
                    <a:pt x="28" y="6"/>
                  </a:cubicBezTo>
                  <a:cubicBezTo>
                    <a:pt x="25" y="6"/>
                    <a:pt x="21" y="6"/>
                    <a:pt x="17" y="7"/>
                  </a:cubicBezTo>
                  <a:cubicBezTo>
                    <a:pt x="14" y="7"/>
                    <a:pt x="10" y="9"/>
                    <a:pt x="7" y="10"/>
                  </a:cubicBezTo>
                  <a:cubicBezTo>
                    <a:pt x="5" y="11"/>
                    <a:pt x="2" y="12"/>
                    <a:pt x="1" y="14"/>
                  </a:cubicBezTo>
                  <a:cubicBezTo>
                    <a:pt x="0" y="15"/>
                    <a:pt x="1" y="15"/>
                    <a:pt x="2" y="15"/>
                  </a:cubicBezTo>
                  <a:cubicBezTo>
                    <a:pt x="9" y="16"/>
                    <a:pt x="17" y="12"/>
                    <a:pt x="24" y="11"/>
                  </a:cubicBezTo>
                  <a:cubicBezTo>
                    <a:pt x="30" y="10"/>
                    <a:pt x="37" y="9"/>
                    <a:pt x="42" y="4"/>
                  </a:cubicBezTo>
                  <a:cubicBezTo>
                    <a:pt x="42" y="4"/>
                    <a:pt x="42" y="3"/>
                    <a:pt x="42" y="3"/>
                  </a:cubicBezTo>
                  <a:cubicBezTo>
                    <a:pt x="39" y="2"/>
                    <a:pt x="37" y="2"/>
                    <a:pt x="34" y="2"/>
                  </a:cubicBezTo>
                  <a:cubicBezTo>
                    <a:pt x="31" y="3"/>
                    <a:pt x="27" y="3"/>
                    <a:pt x="23" y="4"/>
                  </a:cubicBezTo>
                  <a:cubicBezTo>
                    <a:pt x="20" y="4"/>
                    <a:pt x="17" y="5"/>
                    <a:pt x="13" y="7"/>
                  </a:cubicBezTo>
                  <a:cubicBezTo>
                    <a:pt x="11" y="8"/>
                    <a:pt x="9" y="9"/>
                    <a:pt x="7" y="11"/>
                  </a:cubicBezTo>
                  <a:cubicBezTo>
                    <a:pt x="7" y="11"/>
                    <a:pt x="7" y="12"/>
                    <a:pt x="8" y="12"/>
                  </a:cubicBezTo>
                  <a:cubicBezTo>
                    <a:pt x="13" y="13"/>
                    <a:pt x="19" y="11"/>
                    <a:pt x="25" y="10"/>
                  </a:cubicBezTo>
                  <a:cubicBezTo>
                    <a:pt x="30" y="9"/>
                    <a:pt x="36" y="7"/>
                    <a:pt x="40" y="3"/>
                  </a:cubicBezTo>
                  <a:cubicBezTo>
                    <a:pt x="40" y="3"/>
                    <a:pt x="40" y="2"/>
                    <a:pt x="39" y="2"/>
                  </a:cubicBezTo>
                  <a:cubicBezTo>
                    <a:pt x="35" y="0"/>
                    <a:pt x="29" y="1"/>
                    <a:pt x="24" y="2"/>
                  </a:cubicBezTo>
                  <a:cubicBezTo>
                    <a:pt x="19" y="3"/>
                    <a:pt x="14" y="5"/>
                    <a:pt x="10" y="8"/>
                  </a:cubicBezTo>
                  <a:cubicBezTo>
                    <a:pt x="10" y="9"/>
                    <a:pt x="10" y="9"/>
                    <a:pt x="10" y="10"/>
                  </a:cubicBezTo>
                  <a:cubicBezTo>
                    <a:pt x="15" y="11"/>
                    <a:pt x="20" y="10"/>
                    <a:pt x="24" y="8"/>
                  </a:cubicBezTo>
                  <a:cubicBezTo>
                    <a:pt x="29" y="7"/>
                    <a:pt x="34" y="5"/>
                    <a:pt x="37" y="2"/>
                  </a:cubicBezTo>
                  <a:cubicBezTo>
                    <a:pt x="38" y="2"/>
                    <a:pt x="37" y="1"/>
                    <a:pt x="37" y="1"/>
                  </a:cubicBezTo>
                  <a:cubicBezTo>
                    <a:pt x="28" y="0"/>
                    <a:pt x="19" y="4"/>
                    <a:pt x="11" y="7"/>
                  </a:cubicBezTo>
                  <a:cubicBezTo>
                    <a:pt x="10" y="7"/>
                    <a:pt x="10" y="9"/>
                    <a:pt x="11" y="9"/>
                  </a:cubicBezTo>
                  <a:cubicBezTo>
                    <a:pt x="15" y="7"/>
                    <a:pt x="19" y="6"/>
                    <a:pt x="24" y="4"/>
                  </a:cubicBezTo>
                  <a:cubicBezTo>
                    <a:pt x="28" y="3"/>
                    <a:pt x="32" y="2"/>
                    <a:pt x="37" y="2"/>
                  </a:cubicBezTo>
                  <a:cubicBezTo>
                    <a:pt x="37" y="2"/>
                    <a:pt x="37" y="2"/>
                    <a:pt x="36" y="1"/>
                  </a:cubicBezTo>
                  <a:cubicBezTo>
                    <a:pt x="33" y="4"/>
                    <a:pt x="28" y="5"/>
                    <a:pt x="24" y="7"/>
                  </a:cubicBezTo>
                  <a:cubicBezTo>
                    <a:pt x="20" y="8"/>
                    <a:pt x="15" y="9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5" y="6"/>
                    <a:pt x="20" y="5"/>
                    <a:pt x="24" y="4"/>
                  </a:cubicBezTo>
                  <a:cubicBezTo>
                    <a:pt x="27" y="3"/>
                    <a:pt x="30" y="2"/>
                    <a:pt x="32" y="2"/>
                  </a:cubicBezTo>
                  <a:cubicBezTo>
                    <a:pt x="34" y="2"/>
                    <a:pt x="37" y="2"/>
                    <a:pt x="39" y="3"/>
                  </a:cubicBezTo>
                  <a:cubicBezTo>
                    <a:pt x="39" y="3"/>
                    <a:pt x="39" y="2"/>
                    <a:pt x="39" y="2"/>
                  </a:cubicBezTo>
                  <a:cubicBezTo>
                    <a:pt x="35" y="6"/>
                    <a:pt x="29" y="7"/>
                    <a:pt x="24" y="9"/>
                  </a:cubicBezTo>
                  <a:cubicBezTo>
                    <a:pt x="19" y="10"/>
                    <a:pt x="13" y="11"/>
                    <a:pt x="8" y="10"/>
                  </a:cubicBezTo>
                  <a:cubicBezTo>
                    <a:pt x="8" y="11"/>
                    <a:pt x="8" y="11"/>
                    <a:pt x="8" y="12"/>
                  </a:cubicBezTo>
                  <a:cubicBezTo>
                    <a:pt x="10" y="10"/>
                    <a:pt x="13" y="9"/>
                    <a:pt x="15" y="8"/>
                  </a:cubicBezTo>
                  <a:cubicBezTo>
                    <a:pt x="18" y="7"/>
                    <a:pt x="21" y="6"/>
                    <a:pt x="24" y="5"/>
                  </a:cubicBezTo>
                  <a:cubicBezTo>
                    <a:pt x="28" y="5"/>
                    <a:pt x="31" y="4"/>
                    <a:pt x="34" y="4"/>
                  </a:cubicBezTo>
                  <a:cubicBezTo>
                    <a:pt x="36" y="4"/>
                    <a:pt x="39" y="4"/>
                    <a:pt x="41" y="5"/>
                  </a:cubicBezTo>
                  <a:cubicBezTo>
                    <a:pt x="41" y="4"/>
                    <a:pt x="41" y="4"/>
                    <a:pt x="41" y="3"/>
                  </a:cubicBezTo>
                  <a:cubicBezTo>
                    <a:pt x="39" y="5"/>
                    <a:pt x="36" y="6"/>
                    <a:pt x="33" y="7"/>
                  </a:cubicBezTo>
                  <a:cubicBezTo>
                    <a:pt x="30" y="8"/>
                    <a:pt x="27" y="9"/>
                    <a:pt x="24" y="9"/>
                  </a:cubicBezTo>
                  <a:cubicBezTo>
                    <a:pt x="17" y="11"/>
                    <a:pt x="9" y="14"/>
                    <a:pt x="2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4" y="13"/>
                    <a:pt x="6" y="12"/>
                    <a:pt x="8" y="11"/>
                  </a:cubicBezTo>
                  <a:cubicBezTo>
                    <a:pt x="11" y="10"/>
                    <a:pt x="14" y="9"/>
                    <a:pt x="17" y="8"/>
                  </a:cubicBezTo>
                  <a:cubicBezTo>
                    <a:pt x="21" y="8"/>
                    <a:pt x="24" y="7"/>
                    <a:pt x="28" y="7"/>
                  </a:cubicBezTo>
                  <a:cubicBezTo>
                    <a:pt x="30" y="7"/>
                    <a:pt x="33" y="7"/>
                    <a:pt x="35" y="8"/>
                  </a:cubicBezTo>
                  <a:cubicBezTo>
                    <a:pt x="35" y="8"/>
                    <a:pt x="35" y="7"/>
                    <a:pt x="35" y="7"/>
                  </a:cubicBezTo>
                  <a:cubicBezTo>
                    <a:pt x="30" y="9"/>
                    <a:pt x="25" y="11"/>
                    <a:pt x="20" y="12"/>
                  </a:cubicBezTo>
                  <a:cubicBezTo>
                    <a:pt x="15" y="13"/>
                    <a:pt x="10" y="13"/>
                    <a:pt x="5" y="13"/>
                  </a:cubicBezTo>
                  <a:cubicBezTo>
                    <a:pt x="5" y="14"/>
                    <a:pt x="5" y="15"/>
                    <a:pt x="5" y="15"/>
                  </a:cubicBezTo>
                  <a:cubicBezTo>
                    <a:pt x="11" y="12"/>
                    <a:pt x="16" y="11"/>
                    <a:pt x="22" y="10"/>
                  </a:cubicBezTo>
                  <a:cubicBezTo>
                    <a:pt x="23" y="10"/>
                    <a:pt x="23" y="9"/>
                    <a:pt x="22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6" name="Freeform 790"/>
            <p:cNvSpPr/>
            <p:nvPr/>
          </p:nvSpPr>
          <p:spPr bwMode="auto">
            <a:xfrm>
              <a:off x="3048" y="2443"/>
              <a:ext cx="29" cy="35"/>
            </a:xfrm>
            <a:custGeom>
              <a:avLst/>
              <a:gdLst>
                <a:gd name="T0" fmla="*/ 18 w 23"/>
                <a:gd name="T1" fmla="*/ 13 h 27"/>
                <a:gd name="T2" fmla="*/ 7 w 23"/>
                <a:gd name="T3" fmla="*/ 25 h 27"/>
                <a:gd name="T4" fmla="*/ 9 w 23"/>
                <a:gd name="T5" fmla="*/ 26 h 27"/>
                <a:gd name="T6" fmla="*/ 17 w 23"/>
                <a:gd name="T7" fmla="*/ 17 h 27"/>
                <a:gd name="T8" fmla="*/ 23 w 23"/>
                <a:gd name="T9" fmla="*/ 6 h 27"/>
                <a:gd name="T10" fmla="*/ 22 w 23"/>
                <a:gd name="T11" fmla="*/ 6 h 27"/>
                <a:gd name="T12" fmla="*/ 11 w 23"/>
                <a:gd name="T13" fmla="*/ 12 h 27"/>
                <a:gd name="T14" fmla="*/ 3 w 23"/>
                <a:gd name="T15" fmla="*/ 22 h 27"/>
                <a:gd name="T16" fmla="*/ 4 w 23"/>
                <a:gd name="T17" fmla="*/ 23 h 27"/>
                <a:gd name="T18" fmla="*/ 13 w 23"/>
                <a:gd name="T19" fmla="*/ 16 h 27"/>
                <a:gd name="T20" fmla="*/ 19 w 23"/>
                <a:gd name="T21" fmla="*/ 6 h 27"/>
                <a:gd name="T22" fmla="*/ 17 w 23"/>
                <a:gd name="T23" fmla="*/ 5 h 27"/>
                <a:gd name="T24" fmla="*/ 8 w 23"/>
                <a:gd name="T25" fmla="*/ 11 h 27"/>
                <a:gd name="T26" fmla="*/ 0 w 23"/>
                <a:gd name="T27" fmla="*/ 21 h 27"/>
                <a:gd name="T28" fmla="*/ 1 w 23"/>
                <a:gd name="T29" fmla="*/ 22 h 27"/>
                <a:gd name="T30" fmla="*/ 11 w 23"/>
                <a:gd name="T31" fmla="*/ 13 h 27"/>
                <a:gd name="T32" fmla="*/ 18 w 23"/>
                <a:gd name="T33" fmla="*/ 1 h 27"/>
                <a:gd name="T34" fmla="*/ 17 w 23"/>
                <a:gd name="T35" fmla="*/ 0 h 27"/>
                <a:gd name="T36" fmla="*/ 8 w 23"/>
                <a:gd name="T37" fmla="*/ 8 h 27"/>
                <a:gd name="T38" fmla="*/ 1 w 23"/>
                <a:gd name="T39" fmla="*/ 17 h 27"/>
                <a:gd name="T40" fmla="*/ 2 w 23"/>
                <a:gd name="T41" fmla="*/ 18 h 27"/>
                <a:gd name="T42" fmla="*/ 14 w 23"/>
                <a:gd name="T43" fmla="*/ 3 h 27"/>
                <a:gd name="T44" fmla="*/ 13 w 23"/>
                <a:gd name="T45" fmla="*/ 2 h 27"/>
                <a:gd name="T46" fmla="*/ 4 w 23"/>
                <a:gd name="T47" fmla="*/ 18 h 27"/>
                <a:gd name="T48" fmla="*/ 5 w 23"/>
                <a:gd name="T49" fmla="*/ 19 h 27"/>
                <a:gd name="T50" fmla="*/ 13 w 23"/>
                <a:gd name="T51" fmla="*/ 5 h 27"/>
                <a:gd name="T52" fmla="*/ 12 w 23"/>
                <a:gd name="T53" fmla="*/ 5 h 27"/>
                <a:gd name="T54" fmla="*/ 5 w 23"/>
                <a:gd name="T55" fmla="*/ 13 h 27"/>
                <a:gd name="T56" fmla="*/ 7 w 23"/>
                <a:gd name="T57" fmla="*/ 14 h 27"/>
                <a:gd name="T58" fmla="*/ 13 w 23"/>
                <a:gd name="T59" fmla="*/ 6 h 27"/>
                <a:gd name="T60" fmla="*/ 12 w 23"/>
                <a:gd name="T61" fmla="*/ 5 h 27"/>
                <a:gd name="T62" fmla="*/ 4 w 23"/>
                <a:gd name="T63" fmla="*/ 18 h 27"/>
                <a:gd name="T64" fmla="*/ 5 w 23"/>
                <a:gd name="T65" fmla="*/ 19 h 27"/>
                <a:gd name="T66" fmla="*/ 14 w 23"/>
                <a:gd name="T67" fmla="*/ 3 h 27"/>
                <a:gd name="T68" fmla="*/ 13 w 23"/>
                <a:gd name="T69" fmla="*/ 2 h 27"/>
                <a:gd name="T70" fmla="*/ 1 w 23"/>
                <a:gd name="T71" fmla="*/ 17 h 27"/>
                <a:gd name="T72" fmla="*/ 2 w 23"/>
                <a:gd name="T73" fmla="*/ 18 h 27"/>
                <a:gd name="T74" fmla="*/ 9 w 23"/>
                <a:gd name="T75" fmla="*/ 9 h 27"/>
                <a:gd name="T76" fmla="*/ 18 w 23"/>
                <a:gd name="T77" fmla="*/ 2 h 27"/>
                <a:gd name="T78" fmla="*/ 16 w 23"/>
                <a:gd name="T79" fmla="*/ 1 h 27"/>
                <a:gd name="T80" fmla="*/ 10 w 23"/>
                <a:gd name="T81" fmla="*/ 12 h 27"/>
                <a:gd name="T82" fmla="*/ 1 w 23"/>
                <a:gd name="T83" fmla="*/ 21 h 27"/>
                <a:gd name="T84" fmla="*/ 2 w 23"/>
                <a:gd name="T85" fmla="*/ 22 h 27"/>
                <a:gd name="T86" fmla="*/ 9 w 23"/>
                <a:gd name="T87" fmla="*/ 13 h 27"/>
                <a:gd name="T88" fmla="*/ 18 w 23"/>
                <a:gd name="T89" fmla="*/ 6 h 27"/>
                <a:gd name="T90" fmla="*/ 17 w 23"/>
                <a:gd name="T91" fmla="*/ 6 h 27"/>
                <a:gd name="T92" fmla="*/ 11 w 23"/>
                <a:gd name="T93" fmla="*/ 15 h 27"/>
                <a:gd name="T94" fmla="*/ 3 w 23"/>
                <a:gd name="T95" fmla="*/ 22 h 27"/>
                <a:gd name="T96" fmla="*/ 4 w 23"/>
                <a:gd name="T97" fmla="*/ 23 h 27"/>
                <a:gd name="T98" fmla="*/ 11 w 23"/>
                <a:gd name="T99" fmla="*/ 13 h 27"/>
                <a:gd name="T100" fmla="*/ 22 w 23"/>
                <a:gd name="T101" fmla="*/ 7 h 27"/>
                <a:gd name="T102" fmla="*/ 21 w 23"/>
                <a:gd name="T103" fmla="*/ 6 h 27"/>
                <a:gd name="T104" fmla="*/ 16 w 23"/>
                <a:gd name="T105" fmla="*/ 16 h 27"/>
                <a:gd name="T106" fmla="*/ 8 w 23"/>
                <a:gd name="T107" fmla="*/ 25 h 27"/>
                <a:gd name="T108" fmla="*/ 9 w 23"/>
                <a:gd name="T109" fmla="*/ 26 h 27"/>
                <a:gd name="T110" fmla="*/ 19 w 23"/>
                <a:gd name="T111" fmla="*/ 14 h 27"/>
                <a:gd name="T112" fmla="*/ 18 w 23"/>
                <a:gd name="T113" fmla="*/ 1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" h="27">
                  <a:moveTo>
                    <a:pt x="18" y="13"/>
                  </a:moveTo>
                  <a:cubicBezTo>
                    <a:pt x="15" y="17"/>
                    <a:pt x="11" y="21"/>
                    <a:pt x="7" y="25"/>
                  </a:cubicBezTo>
                  <a:cubicBezTo>
                    <a:pt x="7" y="26"/>
                    <a:pt x="8" y="27"/>
                    <a:pt x="9" y="26"/>
                  </a:cubicBezTo>
                  <a:cubicBezTo>
                    <a:pt x="12" y="24"/>
                    <a:pt x="15" y="21"/>
                    <a:pt x="17" y="17"/>
                  </a:cubicBezTo>
                  <a:cubicBezTo>
                    <a:pt x="19" y="14"/>
                    <a:pt x="21" y="11"/>
                    <a:pt x="23" y="6"/>
                  </a:cubicBezTo>
                  <a:cubicBezTo>
                    <a:pt x="23" y="6"/>
                    <a:pt x="22" y="5"/>
                    <a:pt x="22" y="6"/>
                  </a:cubicBezTo>
                  <a:cubicBezTo>
                    <a:pt x="17" y="6"/>
                    <a:pt x="14" y="9"/>
                    <a:pt x="11" y="12"/>
                  </a:cubicBezTo>
                  <a:cubicBezTo>
                    <a:pt x="7" y="15"/>
                    <a:pt x="4" y="18"/>
                    <a:pt x="3" y="22"/>
                  </a:cubicBezTo>
                  <a:cubicBezTo>
                    <a:pt x="3" y="23"/>
                    <a:pt x="3" y="23"/>
                    <a:pt x="4" y="23"/>
                  </a:cubicBezTo>
                  <a:cubicBezTo>
                    <a:pt x="7" y="21"/>
                    <a:pt x="10" y="18"/>
                    <a:pt x="13" y="16"/>
                  </a:cubicBezTo>
                  <a:cubicBezTo>
                    <a:pt x="15" y="13"/>
                    <a:pt x="17" y="10"/>
                    <a:pt x="19" y="6"/>
                  </a:cubicBezTo>
                  <a:cubicBezTo>
                    <a:pt x="19" y="5"/>
                    <a:pt x="18" y="5"/>
                    <a:pt x="17" y="5"/>
                  </a:cubicBezTo>
                  <a:cubicBezTo>
                    <a:pt x="14" y="6"/>
                    <a:pt x="11" y="9"/>
                    <a:pt x="8" y="11"/>
                  </a:cubicBezTo>
                  <a:cubicBezTo>
                    <a:pt x="5" y="14"/>
                    <a:pt x="3" y="17"/>
                    <a:pt x="0" y="21"/>
                  </a:cubicBezTo>
                  <a:cubicBezTo>
                    <a:pt x="0" y="21"/>
                    <a:pt x="1" y="22"/>
                    <a:pt x="1" y="22"/>
                  </a:cubicBezTo>
                  <a:cubicBezTo>
                    <a:pt x="5" y="20"/>
                    <a:pt x="8" y="16"/>
                    <a:pt x="11" y="13"/>
                  </a:cubicBezTo>
                  <a:cubicBezTo>
                    <a:pt x="14" y="9"/>
                    <a:pt x="17" y="6"/>
                    <a:pt x="18" y="1"/>
                  </a:cubicBezTo>
                  <a:cubicBezTo>
                    <a:pt x="18" y="1"/>
                    <a:pt x="17" y="0"/>
                    <a:pt x="17" y="0"/>
                  </a:cubicBezTo>
                  <a:cubicBezTo>
                    <a:pt x="13" y="2"/>
                    <a:pt x="10" y="5"/>
                    <a:pt x="8" y="8"/>
                  </a:cubicBezTo>
                  <a:cubicBezTo>
                    <a:pt x="5" y="11"/>
                    <a:pt x="3" y="14"/>
                    <a:pt x="1" y="17"/>
                  </a:cubicBezTo>
                  <a:cubicBezTo>
                    <a:pt x="0" y="18"/>
                    <a:pt x="1" y="19"/>
                    <a:pt x="2" y="18"/>
                  </a:cubicBezTo>
                  <a:cubicBezTo>
                    <a:pt x="7" y="15"/>
                    <a:pt x="9" y="8"/>
                    <a:pt x="14" y="3"/>
                  </a:cubicBezTo>
                  <a:cubicBezTo>
                    <a:pt x="14" y="3"/>
                    <a:pt x="14" y="2"/>
                    <a:pt x="13" y="2"/>
                  </a:cubicBezTo>
                  <a:cubicBezTo>
                    <a:pt x="9" y="7"/>
                    <a:pt x="7" y="13"/>
                    <a:pt x="4" y="18"/>
                  </a:cubicBezTo>
                  <a:cubicBezTo>
                    <a:pt x="3" y="19"/>
                    <a:pt x="4" y="20"/>
                    <a:pt x="5" y="19"/>
                  </a:cubicBezTo>
                  <a:cubicBezTo>
                    <a:pt x="9" y="16"/>
                    <a:pt x="12" y="10"/>
                    <a:pt x="13" y="5"/>
                  </a:cubicBezTo>
                  <a:cubicBezTo>
                    <a:pt x="14" y="5"/>
                    <a:pt x="13" y="4"/>
                    <a:pt x="12" y="5"/>
                  </a:cubicBezTo>
                  <a:cubicBezTo>
                    <a:pt x="9" y="7"/>
                    <a:pt x="7" y="10"/>
                    <a:pt x="5" y="13"/>
                  </a:cubicBezTo>
                  <a:cubicBezTo>
                    <a:pt x="5" y="14"/>
                    <a:pt x="6" y="15"/>
                    <a:pt x="7" y="14"/>
                  </a:cubicBezTo>
                  <a:cubicBezTo>
                    <a:pt x="8" y="11"/>
                    <a:pt x="11" y="8"/>
                    <a:pt x="13" y="6"/>
                  </a:cubicBezTo>
                  <a:cubicBezTo>
                    <a:pt x="13" y="5"/>
                    <a:pt x="12" y="5"/>
                    <a:pt x="12" y="5"/>
                  </a:cubicBezTo>
                  <a:cubicBezTo>
                    <a:pt x="11" y="10"/>
                    <a:pt x="8" y="15"/>
                    <a:pt x="4" y="18"/>
                  </a:cubicBezTo>
                  <a:cubicBezTo>
                    <a:pt x="4" y="18"/>
                    <a:pt x="5" y="19"/>
                    <a:pt x="5" y="19"/>
                  </a:cubicBezTo>
                  <a:cubicBezTo>
                    <a:pt x="8" y="14"/>
                    <a:pt x="11" y="8"/>
                    <a:pt x="14" y="3"/>
                  </a:cubicBezTo>
                  <a:cubicBezTo>
                    <a:pt x="15" y="2"/>
                    <a:pt x="14" y="1"/>
                    <a:pt x="13" y="2"/>
                  </a:cubicBezTo>
                  <a:cubicBezTo>
                    <a:pt x="9" y="6"/>
                    <a:pt x="7" y="14"/>
                    <a:pt x="1" y="17"/>
                  </a:cubicBezTo>
                  <a:cubicBezTo>
                    <a:pt x="1" y="17"/>
                    <a:pt x="1" y="18"/>
                    <a:pt x="2" y="18"/>
                  </a:cubicBezTo>
                  <a:cubicBezTo>
                    <a:pt x="4" y="15"/>
                    <a:pt x="6" y="12"/>
                    <a:pt x="9" y="9"/>
                  </a:cubicBezTo>
                  <a:cubicBezTo>
                    <a:pt x="11" y="6"/>
                    <a:pt x="14" y="3"/>
                    <a:pt x="18" y="2"/>
                  </a:cubicBezTo>
                  <a:cubicBezTo>
                    <a:pt x="17" y="2"/>
                    <a:pt x="17" y="1"/>
                    <a:pt x="16" y="1"/>
                  </a:cubicBezTo>
                  <a:cubicBezTo>
                    <a:pt x="15" y="5"/>
                    <a:pt x="13" y="9"/>
                    <a:pt x="10" y="12"/>
                  </a:cubicBezTo>
                  <a:cubicBezTo>
                    <a:pt x="7" y="15"/>
                    <a:pt x="4" y="18"/>
                    <a:pt x="1" y="21"/>
                  </a:cubicBezTo>
                  <a:cubicBezTo>
                    <a:pt x="1" y="21"/>
                    <a:pt x="1" y="21"/>
                    <a:pt x="2" y="22"/>
                  </a:cubicBezTo>
                  <a:cubicBezTo>
                    <a:pt x="4" y="18"/>
                    <a:pt x="6" y="16"/>
                    <a:pt x="9" y="13"/>
                  </a:cubicBezTo>
                  <a:cubicBezTo>
                    <a:pt x="11" y="11"/>
                    <a:pt x="14" y="8"/>
                    <a:pt x="18" y="6"/>
                  </a:cubicBezTo>
                  <a:cubicBezTo>
                    <a:pt x="18" y="6"/>
                    <a:pt x="17" y="6"/>
                    <a:pt x="17" y="6"/>
                  </a:cubicBezTo>
                  <a:cubicBezTo>
                    <a:pt x="16" y="9"/>
                    <a:pt x="14" y="12"/>
                    <a:pt x="11" y="15"/>
                  </a:cubicBezTo>
                  <a:cubicBezTo>
                    <a:pt x="9" y="17"/>
                    <a:pt x="6" y="20"/>
                    <a:pt x="3" y="22"/>
                  </a:cubicBezTo>
                  <a:cubicBezTo>
                    <a:pt x="4" y="22"/>
                    <a:pt x="4" y="23"/>
                    <a:pt x="4" y="23"/>
                  </a:cubicBezTo>
                  <a:cubicBezTo>
                    <a:pt x="6" y="19"/>
                    <a:pt x="9" y="16"/>
                    <a:pt x="11" y="13"/>
                  </a:cubicBezTo>
                  <a:cubicBezTo>
                    <a:pt x="14" y="11"/>
                    <a:pt x="18" y="8"/>
                    <a:pt x="22" y="7"/>
                  </a:cubicBezTo>
                  <a:cubicBezTo>
                    <a:pt x="22" y="7"/>
                    <a:pt x="21" y="6"/>
                    <a:pt x="21" y="6"/>
                  </a:cubicBezTo>
                  <a:cubicBezTo>
                    <a:pt x="20" y="10"/>
                    <a:pt x="18" y="13"/>
                    <a:pt x="16" y="16"/>
                  </a:cubicBezTo>
                  <a:cubicBezTo>
                    <a:pt x="14" y="20"/>
                    <a:pt x="11" y="23"/>
                    <a:pt x="8" y="25"/>
                  </a:cubicBezTo>
                  <a:cubicBezTo>
                    <a:pt x="8" y="25"/>
                    <a:pt x="8" y="26"/>
                    <a:pt x="9" y="26"/>
                  </a:cubicBezTo>
                  <a:cubicBezTo>
                    <a:pt x="12" y="22"/>
                    <a:pt x="16" y="18"/>
                    <a:pt x="19" y="14"/>
                  </a:cubicBezTo>
                  <a:cubicBezTo>
                    <a:pt x="20" y="13"/>
                    <a:pt x="19" y="12"/>
                    <a:pt x="18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7" name="Freeform 791"/>
            <p:cNvSpPr/>
            <p:nvPr/>
          </p:nvSpPr>
          <p:spPr bwMode="auto">
            <a:xfrm>
              <a:off x="2921" y="2408"/>
              <a:ext cx="22" cy="38"/>
            </a:xfrm>
            <a:custGeom>
              <a:avLst/>
              <a:gdLst>
                <a:gd name="T0" fmla="*/ 13 w 17"/>
                <a:gd name="T1" fmla="*/ 10 h 29"/>
                <a:gd name="T2" fmla="*/ 9 w 17"/>
                <a:gd name="T3" fmla="*/ 20 h 29"/>
                <a:gd name="T4" fmla="*/ 11 w 17"/>
                <a:gd name="T5" fmla="*/ 21 h 29"/>
                <a:gd name="T6" fmla="*/ 15 w 17"/>
                <a:gd name="T7" fmla="*/ 12 h 29"/>
                <a:gd name="T8" fmla="*/ 17 w 17"/>
                <a:gd name="T9" fmla="*/ 1 h 29"/>
                <a:gd name="T10" fmla="*/ 15 w 17"/>
                <a:gd name="T11" fmla="*/ 1 h 29"/>
                <a:gd name="T12" fmla="*/ 7 w 17"/>
                <a:gd name="T13" fmla="*/ 28 h 29"/>
                <a:gd name="T14" fmla="*/ 8 w 17"/>
                <a:gd name="T15" fmla="*/ 28 h 29"/>
                <a:gd name="T16" fmla="*/ 13 w 17"/>
                <a:gd name="T17" fmla="*/ 16 h 29"/>
                <a:gd name="T18" fmla="*/ 14 w 17"/>
                <a:gd name="T19" fmla="*/ 2 h 29"/>
                <a:gd name="T20" fmla="*/ 12 w 17"/>
                <a:gd name="T21" fmla="*/ 2 h 29"/>
                <a:gd name="T22" fmla="*/ 4 w 17"/>
                <a:gd name="T23" fmla="*/ 25 h 29"/>
                <a:gd name="T24" fmla="*/ 5 w 17"/>
                <a:gd name="T25" fmla="*/ 25 h 29"/>
                <a:gd name="T26" fmla="*/ 6 w 17"/>
                <a:gd name="T27" fmla="*/ 5 h 29"/>
                <a:gd name="T28" fmla="*/ 5 w 17"/>
                <a:gd name="T29" fmla="*/ 5 h 29"/>
                <a:gd name="T30" fmla="*/ 1 w 17"/>
                <a:gd name="T31" fmla="*/ 16 h 29"/>
                <a:gd name="T32" fmla="*/ 0 w 17"/>
                <a:gd name="T33" fmla="*/ 28 h 29"/>
                <a:gd name="T34" fmla="*/ 1 w 17"/>
                <a:gd name="T35" fmla="*/ 29 h 29"/>
                <a:gd name="T36" fmla="*/ 5 w 17"/>
                <a:gd name="T37" fmla="*/ 17 h 29"/>
                <a:gd name="T38" fmla="*/ 6 w 17"/>
                <a:gd name="T39" fmla="*/ 4 h 29"/>
                <a:gd name="T40" fmla="*/ 4 w 17"/>
                <a:gd name="T41" fmla="*/ 4 h 29"/>
                <a:gd name="T42" fmla="*/ 1 w 17"/>
                <a:gd name="T43" fmla="*/ 26 h 29"/>
                <a:gd name="T44" fmla="*/ 2 w 17"/>
                <a:gd name="T45" fmla="*/ 26 h 29"/>
                <a:gd name="T46" fmla="*/ 6 w 17"/>
                <a:gd name="T47" fmla="*/ 16 h 29"/>
                <a:gd name="T48" fmla="*/ 7 w 17"/>
                <a:gd name="T49" fmla="*/ 4 h 29"/>
                <a:gd name="T50" fmla="*/ 5 w 17"/>
                <a:gd name="T51" fmla="*/ 4 h 29"/>
                <a:gd name="T52" fmla="*/ 1 w 17"/>
                <a:gd name="T53" fmla="*/ 23 h 29"/>
                <a:gd name="T54" fmla="*/ 2 w 17"/>
                <a:gd name="T55" fmla="*/ 23 h 29"/>
                <a:gd name="T56" fmla="*/ 3 w 17"/>
                <a:gd name="T57" fmla="*/ 14 h 29"/>
                <a:gd name="T58" fmla="*/ 7 w 17"/>
                <a:gd name="T59" fmla="*/ 4 h 29"/>
                <a:gd name="T60" fmla="*/ 5 w 17"/>
                <a:gd name="T61" fmla="*/ 4 h 29"/>
                <a:gd name="T62" fmla="*/ 5 w 17"/>
                <a:gd name="T63" fmla="*/ 15 h 29"/>
                <a:gd name="T64" fmla="*/ 1 w 17"/>
                <a:gd name="T65" fmla="*/ 25 h 29"/>
                <a:gd name="T66" fmla="*/ 3 w 17"/>
                <a:gd name="T67" fmla="*/ 26 h 29"/>
                <a:gd name="T68" fmla="*/ 6 w 17"/>
                <a:gd name="T69" fmla="*/ 4 h 29"/>
                <a:gd name="T70" fmla="*/ 4 w 17"/>
                <a:gd name="T71" fmla="*/ 4 h 29"/>
                <a:gd name="T72" fmla="*/ 4 w 17"/>
                <a:gd name="T73" fmla="*/ 15 h 29"/>
                <a:gd name="T74" fmla="*/ 0 w 17"/>
                <a:gd name="T75" fmla="*/ 28 h 29"/>
                <a:gd name="T76" fmla="*/ 2 w 17"/>
                <a:gd name="T77" fmla="*/ 28 h 29"/>
                <a:gd name="T78" fmla="*/ 2 w 17"/>
                <a:gd name="T79" fmla="*/ 17 h 29"/>
                <a:gd name="T80" fmla="*/ 6 w 17"/>
                <a:gd name="T81" fmla="*/ 5 h 29"/>
                <a:gd name="T82" fmla="*/ 5 w 17"/>
                <a:gd name="T83" fmla="*/ 5 h 29"/>
                <a:gd name="T84" fmla="*/ 4 w 17"/>
                <a:gd name="T85" fmla="*/ 26 h 29"/>
                <a:gd name="T86" fmla="*/ 5 w 17"/>
                <a:gd name="T87" fmla="*/ 26 h 29"/>
                <a:gd name="T88" fmla="*/ 13 w 17"/>
                <a:gd name="T89" fmla="*/ 3 h 29"/>
                <a:gd name="T90" fmla="*/ 12 w 17"/>
                <a:gd name="T91" fmla="*/ 2 h 29"/>
                <a:gd name="T92" fmla="*/ 12 w 17"/>
                <a:gd name="T93" fmla="*/ 15 h 29"/>
                <a:gd name="T94" fmla="*/ 7 w 17"/>
                <a:gd name="T95" fmla="*/ 27 h 29"/>
                <a:gd name="T96" fmla="*/ 9 w 17"/>
                <a:gd name="T97" fmla="*/ 28 h 29"/>
                <a:gd name="T98" fmla="*/ 16 w 17"/>
                <a:gd name="T99" fmla="*/ 2 h 29"/>
                <a:gd name="T100" fmla="*/ 15 w 17"/>
                <a:gd name="T101" fmla="*/ 1 h 29"/>
                <a:gd name="T102" fmla="*/ 14 w 17"/>
                <a:gd name="T103" fmla="*/ 11 h 29"/>
                <a:gd name="T104" fmla="*/ 10 w 17"/>
                <a:gd name="T105" fmla="*/ 20 h 29"/>
                <a:gd name="T106" fmla="*/ 11 w 17"/>
                <a:gd name="T107" fmla="*/ 21 h 29"/>
                <a:gd name="T108" fmla="*/ 14 w 17"/>
                <a:gd name="T109" fmla="*/ 11 h 29"/>
                <a:gd name="T110" fmla="*/ 13 w 17"/>
                <a:gd name="T111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" h="29">
                  <a:moveTo>
                    <a:pt x="13" y="10"/>
                  </a:moveTo>
                  <a:cubicBezTo>
                    <a:pt x="11" y="14"/>
                    <a:pt x="10" y="17"/>
                    <a:pt x="9" y="20"/>
                  </a:cubicBezTo>
                  <a:cubicBezTo>
                    <a:pt x="9" y="21"/>
                    <a:pt x="10" y="22"/>
                    <a:pt x="11" y="21"/>
                  </a:cubicBezTo>
                  <a:cubicBezTo>
                    <a:pt x="13" y="19"/>
                    <a:pt x="14" y="15"/>
                    <a:pt x="15" y="12"/>
                  </a:cubicBezTo>
                  <a:cubicBezTo>
                    <a:pt x="16" y="9"/>
                    <a:pt x="16" y="5"/>
                    <a:pt x="17" y="1"/>
                  </a:cubicBezTo>
                  <a:cubicBezTo>
                    <a:pt x="17" y="0"/>
                    <a:pt x="16" y="0"/>
                    <a:pt x="15" y="1"/>
                  </a:cubicBezTo>
                  <a:cubicBezTo>
                    <a:pt x="10" y="9"/>
                    <a:pt x="8" y="19"/>
                    <a:pt x="7" y="28"/>
                  </a:cubicBezTo>
                  <a:cubicBezTo>
                    <a:pt x="7" y="28"/>
                    <a:pt x="8" y="29"/>
                    <a:pt x="8" y="28"/>
                  </a:cubicBezTo>
                  <a:cubicBezTo>
                    <a:pt x="11" y="25"/>
                    <a:pt x="12" y="20"/>
                    <a:pt x="13" y="16"/>
                  </a:cubicBezTo>
                  <a:cubicBezTo>
                    <a:pt x="14" y="12"/>
                    <a:pt x="14" y="7"/>
                    <a:pt x="14" y="2"/>
                  </a:cubicBezTo>
                  <a:cubicBezTo>
                    <a:pt x="13" y="2"/>
                    <a:pt x="13" y="1"/>
                    <a:pt x="12" y="2"/>
                  </a:cubicBezTo>
                  <a:cubicBezTo>
                    <a:pt x="8" y="9"/>
                    <a:pt x="8" y="18"/>
                    <a:pt x="4" y="25"/>
                  </a:cubicBezTo>
                  <a:cubicBezTo>
                    <a:pt x="4" y="25"/>
                    <a:pt x="5" y="25"/>
                    <a:pt x="5" y="25"/>
                  </a:cubicBezTo>
                  <a:cubicBezTo>
                    <a:pt x="4" y="18"/>
                    <a:pt x="8" y="11"/>
                    <a:pt x="6" y="5"/>
                  </a:cubicBezTo>
                  <a:cubicBezTo>
                    <a:pt x="6" y="4"/>
                    <a:pt x="5" y="4"/>
                    <a:pt x="5" y="5"/>
                  </a:cubicBezTo>
                  <a:cubicBezTo>
                    <a:pt x="3" y="8"/>
                    <a:pt x="2" y="12"/>
                    <a:pt x="1" y="16"/>
                  </a:cubicBezTo>
                  <a:cubicBezTo>
                    <a:pt x="0" y="20"/>
                    <a:pt x="0" y="24"/>
                    <a:pt x="0" y="28"/>
                  </a:cubicBezTo>
                  <a:cubicBezTo>
                    <a:pt x="0" y="29"/>
                    <a:pt x="1" y="29"/>
                    <a:pt x="1" y="29"/>
                  </a:cubicBezTo>
                  <a:cubicBezTo>
                    <a:pt x="4" y="25"/>
                    <a:pt x="4" y="21"/>
                    <a:pt x="5" y="17"/>
                  </a:cubicBezTo>
                  <a:cubicBezTo>
                    <a:pt x="5" y="13"/>
                    <a:pt x="5" y="8"/>
                    <a:pt x="6" y="4"/>
                  </a:cubicBezTo>
                  <a:cubicBezTo>
                    <a:pt x="6" y="3"/>
                    <a:pt x="5" y="3"/>
                    <a:pt x="4" y="4"/>
                  </a:cubicBezTo>
                  <a:cubicBezTo>
                    <a:pt x="2" y="11"/>
                    <a:pt x="1" y="18"/>
                    <a:pt x="1" y="26"/>
                  </a:cubicBezTo>
                  <a:cubicBezTo>
                    <a:pt x="1" y="27"/>
                    <a:pt x="2" y="27"/>
                    <a:pt x="2" y="26"/>
                  </a:cubicBezTo>
                  <a:cubicBezTo>
                    <a:pt x="5" y="24"/>
                    <a:pt x="6" y="19"/>
                    <a:pt x="6" y="16"/>
                  </a:cubicBezTo>
                  <a:cubicBezTo>
                    <a:pt x="7" y="12"/>
                    <a:pt x="7" y="8"/>
                    <a:pt x="7" y="4"/>
                  </a:cubicBezTo>
                  <a:cubicBezTo>
                    <a:pt x="7" y="3"/>
                    <a:pt x="5" y="3"/>
                    <a:pt x="5" y="4"/>
                  </a:cubicBezTo>
                  <a:cubicBezTo>
                    <a:pt x="2" y="9"/>
                    <a:pt x="0" y="17"/>
                    <a:pt x="1" y="23"/>
                  </a:cubicBezTo>
                  <a:cubicBezTo>
                    <a:pt x="1" y="24"/>
                    <a:pt x="2" y="24"/>
                    <a:pt x="2" y="23"/>
                  </a:cubicBezTo>
                  <a:cubicBezTo>
                    <a:pt x="1" y="20"/>
                    <a:pt x="2" y="17"/>
                    <a:pt x="3" y="14"/>
                  </a:cubicBezTo>
                  <a:cubicBezTo>
                    <a:pt x="4" y="10"/>
                    <a:pt x="5" y="7"/>
                    <a:pt x="7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5" y="18"/>
                    <a:pt x="4" y="23"/>
                    <a:pt x="1" y="25"/>
                  </a:cubicBezTo>
                  <a:cubicBezTo>
                    <a:pt x="2" y="26"/>
                    <a:pt x="2" y="26"/>
                    <a:pt x="3" y="26"/>
                  </a:cubicBezTo>
                  <a:cubicBezTo>
                    <a:pt x="3" y="19"/>
                    <a:pt x="4" y="11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8"/>
                    <a:pt x="4" y="12"/>
                    <a:pt x="4" y="15"/>
                  </a:cubicBezTo>
                  <a:cubicBezTo>
                    <a:pt x="3" y="20"/>
                    <a:pt x="3" y="24"/>
                    <a:pt x="0" y="28"/>
                  </a:cubicBezTo>
                  <a:cubicBezTo>
                    <a:pt x="1" y="28"/>
                    <a:pt x="1" y="28"/>
                    <a:pt x="2" y="28"/>
                  </a:cubicBezTo>
                  <a:cubicBezTo>
                    <a:pt x="1" y="24"/>
                    <a:pt x="2" y="20"/>
                    <a:pt x="2" y="17"/>
                  </a:cubicBezTo>
                  <a:cubicBezTo>
                    <a:pt x="3" y="13"/>
                    <a:pt x="4" y="9"/>
                    <a:pt x="6" y="5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6" y="12"/>
                    <a:pt x="3" y="19"/>
                    <a:pt x="4" y="26"/>
                  </a:cubicBezTo>
                  <a:cubicBezTo>
                    <a:pt x="4" y="26"/>
                    <a:pt x="5" y="26"/>
                    <a:pt x="5" y="26"/>
                  </a:cubicBezTo>
                  <a:cubicBezTo>
                    <a:pt x="10" y="19"/>
                    <a:pt x="9" y="10"/>
                    <a:pt x="13" y="3"/>
                  </a:cubicBezTo>
                  <a:cubicBezTo>
                    <a:pt x="13" y="3"/>
                    <a:pt x="13" y="2"/>
                    <a:pt x="12" y="2"/>
                  </a:cubicBezTo>
                  <a:cubicBezTo>
                    <a:pt x="12" y="6"/>
                    <a:pt x="12" y="11"/>
                    <a:pt x="12" y="15"/>
                  </a:cubicBezTo>
                  <a:cubicBezTo>
                    <a:pt x="11" y="19"/>
                    <a:pt x="10" y="24"/>
                    <a:pt x="7" y="27"/>
                  </a:cubicBezTo>
                  <a:cubicBezTo>
                    <a:pt x="8" y="27"/>
                    <a:pt x="8" y="27"/>
                    <a:pt x="9" y="28"/>
                  </a:cubicBezTo>
                  <a:cubicBezTo>
                    <a:pt x="10" y="19"/>
                    <a:pt x="11" y="9"/>
                    <a:pt x="16" y="2"/>
                  </a:cubicBezTo>
                  <a:cubicBezTo>
                    <a:pt x="16" y="2"/>
                    <a:pt x="16" y="1"/>
                    <a:pt x="15" y="1"/>
                  </a:cubicBezTo>
                  <a:cubicBezTo>
                    <a:pt x="15" y="5"/>
                    <a:pt x="14" y="8"/>
                    <a:pt x="14" y="11"/>
                  </a:cubicBezTo>
                  <a:cubicBezTo>
                    <a:pt x="13" y="14"/>
                    <a:pt x="12" y="18"/>
                    <a:pt x="10" y="20"/>
                  </a:cubicBezTo>
                  <a:cubicBezTo>
                    <a:pt x="10" y="20"/>
                    <a:pt x="10" y="21"/>
                    <a:pt x="11" y="21"/>
                  </a:cubicBezTo>
                  <a:cubicBezTo>
                    <a:pt x="11" y="17"/>
                    <a:pt x="13" y="14"/>
                    <a:pt x="14" y="11"/>
                  </a:cubicBezTo>
                  <a:cubicBezTo>
                    <a:pt x="14" y="9"/>
                    <a:pt x="13" y="9"/>
                    <a:pt x="13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8" name="Freeform 792"/>
            <p:cNvSpPr/>
            <p:nvPr/>
          </p:nvSpPr>
          <p:spPr bwMode="auto">
            <a:xfrm>
              <a:off x="3048" y="2459"/>
              <a:ext cx="11" cy="6"/>
            </a:xfrm>
            <a:custGeom>
              <a:avLst/>
              <a:gdLst>
                <a:gd name="T0" fmla="*/ 9 w 9"/>
                <a:gd name="T1" fmla="*/ 3 h 5"/>
                <a:gd name="T2" fmla="*/ 8 w 9"/>
                <a:gd name="T3" fmla="*/ 1 h 5"/>
                <a:gd name="T4" fmla="*/ 6 w 9"/>
                <a:gd name="T5" fmla="*/ 0 h 5"/>
                <a:gd name="T6" fmla="*/ 1 w 9"/>
                <a:gd name="T7" fmla="*/ 3 h 5"/>
                <a:gd name="T8" fmla="*/ 2 w 9"/>
                <a:gd name="T9" fmla="*/ 4 h 5"/>
                <a:gd name="T10" fmla="*/ 5 w 9"/>
                <a:gd name="T11" fmla="*/ 2 h 5"/>
                <a:gd name="T12" fmla="*/ 7 w 9"/>
                <a:gd name="T13" fmla="*/ 2 h 5"/>
                <a:gd name="T14" fmla="*/ 8 w 9"/>
                <a:gd name="T15" fmla="*/ 3 h 5"/>
                <a:gd name="T16" fmla="*/ 9 w 9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5">
                  <a:moveTo>
                    <a:pt x="9" y="3"/>
                  </a:moveTo>
                  <a:cubicBezTo>
                    <a:pt x="9" y="2"/>
                    <a:pt x="9" y="1"/>
                    <a:pt x="8" y="1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4"/>
                    <a:pt x="1" y="5"/>
                    <a:pt x="2" y="4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5" y="2"/>
                    <a:pt x="6" y="2"/>
                    <a:pt x="7" y="2"/>
                  </a:cubicBezTo>
                  <a:cubicBezTo>
                    <a:pt x="7" y="2"/>
                    <a:pt x="8" y="3"/>
                    <a:pt x="8" y="3"/>
                  </a:cubicBezTo>
                  <a:cubicBezTo>
                    <a:pt x="8" y="4"/>
                    <a:pt x="9" y="4"/>
                    <a:pt x="9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9" name="Freeform 793"/>
            <p:cNvSpPr/>
            <p:nvPr/>
          </p:nvSpPr>
          <p:spPr bwMode="auto">
            <a:xfrm>
              <a:off x="2758" y="2443"/>
              <a:ext cx="25" cy="39"/>
            </a:xfrm>
            <a:custGeom>
              <a:avLst/>
              <a:gdLst>
                <a:gd name="T0" fmla="*/ 10 w 19"/>
                <a:gd name="T1" fmla="*/ 11 h 30"/>
                <a:gd name="T2" fmla="*/ 16 w 19"/>
                <a:gd name="T3" fmla="*/ 20 h 30"/>
                <a:gd name="T4" fmla="*/ 17 w 19"/>
                <a:gd name="T5" fmla="*/ 19 h 30"/>
                <a:gd name="T6" fmla="*/ 3 w 19"/>
                <a:gd name="T7" fmla="*/ 0 h 30"/>
                <a:gd name="T8" fmla="*/ 1 w 19"/>
                <a:gd name="T9" fmla="*/ 0 h 30"/>
                <a:gd name="T10" fmla="*/ 2 w 19"/>
                <a:gd name="T11" fmla="*/ 6 h 30"/>
                <a:gd name="T12" fmla="*/ 6 w 19"/>
                <a:gd name="T13" fmla="*/ 15 h 30"/>
                <a:gd name="T14" fmla="*/ 12 w 19"/>
                <a:gd name="T15" fmla="*/ 23 h 30"/>
                <a:gd name="T16" fmla="*/ 18 w 19"/>
                <a:gd name="T17" fmla="*/ 26 h 30"/>
                <a:gd name="T18" fmla="*/ 18 w 19"/>
                <a:gd name="T19" fmla="*/ 26 h 30"/>
                <a:gd name="T20" fmla="*/ 17 w 19"/>
                <a:gd name="T21" fmla="*/ 20 h 30"/>
                <a:gd name="T22" fmla="*/ 13 w 19"/>
                <a:gd name="T23" fmla="*/ 12 h 30"/>
                <a:gd name="T24" fmla="*/ 8 w 19"/>
                <a:gd name="T25" fmla="*/ 6 h 30"/>
                <a:gd name="T26" fmla="*/ 3 w 19"/>
                <a:gd name="T27" fmla="*/ 2 h 30"/>
                <a:gd name="T28" fmla="*/ 2 w 19"/>
                <a:gd name="T29" fmla="*/ 3 h 30"/>
                <a:gd name="T30" fmla="*/ 5 w 19"/>
                <a:gd name="T31" fmla="*/ 17 h 30"/>
                <a:gd name="T32" fmla="*/ 16 w 19"/>
                <a:gd name="T33" fmla="*/ 30 h 30"/>
                <a:gd name="T34" fmla="*/ 17 w 19"/>
                <a:gd name="T35" fmla="*/ 29 h 30"/>
                <a:gd name="T36" fmla="*/ 11 w 19"/>
                <a:gd name="T37" fmla="*/ 16 h 30"/>
                <a:gd name="T38" fmla="*/ 2 w 19"/>
                <a:gd name="T39" fmla="*/ 5 h 30"/>
                <a:gd name="T40" fmla="*/ 1 w 19"/>
                <a:gd name="T41" fmla="*/ 6 h 30"/>
                <a:gd name="T42" fmla="*/ 4 w 19"/>
                <a:gd name="T43" fmla="*/ 15 h 30"/>
                <a:gd name="T44" fmla="*/ 11 w 19"/>
                <a:gd name="T45" fmla="*/ 21 h 30"/>
                <a:gd name="T46" fmla="*/ 12 w 19"/>
                <a:gd name="T47" fmla="*/ 20 h 30"/>
                <a:gd name="T48" fmla="*/ 5 w 19"/>
                <a:gd name="T49" fmla="*/ 11 h 30"/>
                <a:gd name="T50" fmla="*/ 4 w 19"/>
                <a:gd name="T51" fmla="*/ 12 h 30"/>
                <a:gd name="T52" fmla="*/ 10 w 19"/>
                <a:gd name="T53" fmla="*/ 20 h 30"/>
                <a:gd name="T54" fmla="*/ 11 w 19"/>
                <a:gd name="T55" fmla="*/ 19 h 30"/>
                <a:gd name="T56" fmla="*/ 5 w 19"/>
                <a:gd name="T57" fmla="*/ 14 h 30"/>
                <a:gd name="T58" fmla="*/ 3 w 19"/>
                <a:gd name="T59" fmla="*/ 6 h 30"/>
                <a:gd name="T60" fmla="*/ 2 w 19"/>
                <a:gd name="T61" fmla="*/ 7 h 30"/>
                <a:gd name="T62" fmla="*/ 10 w 19"/>
                <a:gd name="T63" fmla="*/ 17 h 30"/>
                <a:gd name="T64" fmla="*/ 15 w 19"/>
                <a:gd name="T65" fmla="*/ 29 h 30"/>
                <a:gd name="T66" fmla="*/ 16 w 19"/>
                <a:gd name="T67" fmla="*/ 29 h 30"/>
                <a:gd name="T68" fmla="*/ 7 w 19"/>
                <a:gd name="T69" fmla="*/ 17 h 30"/>
                <a:gd name="T70" fmla="*/ 4 w 19"/>
                <a:gd name="T71" fmla="*/ 10 h 30"/>
                <a:gd name="T72" fmla="*/ 4 w 19"/>
                <a:gd name="T73" fmla="*/ 3 h 30"/>
                <a:gd name="T74" fmla="*/ 3 w 19"/>
                <a:gd name="T75" fmla="*/ 4 h 30"/>
                <a:gd name="T76" fmla="*/ 7 w 19"/>
                <a:gd name="T77" fmla="*/ 7 h 30"/>
                <a:gd name="T78" fmla="*/ 12 w 19"/>
                <a:gd name="T79" fmla="*/ 13 h 30"/>
                <a:gd name="T80" fmla="*/ 16 w 19"/>
                <a:gd name="T81" fmla="*/ 20 h 30"/>
                <a:gd name="T82" fmla="*/ 17 w 19"/>
                <a:gd name="T83" fmla="*/ 26 h 30"/>
                <a:gd name="T84" fmla="*/ 18 w 19"/>
                <a:gd name="T85" fmla="*/ 25 h 30"/>
                <a:gd name="T86" fmla="*/ 13 w 19"/>
                <a:gd name="T87" fmla="*/ 21 h 30"/>
                <a:gd name="T88" fmla="*/ 8 w 19"/>
                <a:gd name="T89" fmla="*/ 14 h 30"/>
                <a:gd name="T90" fmla="*/ 4 w 19"/>
                <a:gd name="T91" fmla="*/ 7 h 30"/>
                <a:gd name="T92" fmla="*/ 3 w 19"/>
                <a:gd name="T93" fmla="*/ 1 h 30"/>
                <a:gd name="T94" fmla="*/ 1 w 19"/>
                <a:gd name="T95" fmla="*/ 1 h 30"/>
                <a:gd name="T96" fmla="*/ 16 w 19"/>
                <a:gd name="T97" fmla="*/ 20 h 30"/>
                <a:gd name="T98" fmla="*/ 17 w 19"/>
                <a:gd name="T99" fmla="*/ 19 h 30"/>
                <a:gd name="T100" fmla="*/ 12 w 19"/>
                <a:gd name="T101" fmla="*/ 11 h 30"/>
                <a:gd name="T102" fmla="*/ 10 w 19"/>
                <a:gd name="T103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" h="30">
                  <a:moveTo>
                    <a:pt x="10" y="11"/>
                  </a:moveTo>
                  <a:cubicBezTo>
                    <a:pt x="12" y="14"/>
                    <a:pt x="14" y="17"/>
                    <a:pt x="16" y="20"/>
                  </a:cubicBezTo>
                  <a:cubicBezTo>
                    <a:pt x="16" y="20"/>
                    <a:pt x="17" y="20"/>
                    <a:pt x="17" y="19"/>
                  </a:cubicBezTo>
                  <a:cubicBezTo>
                    <a:pt x="11" y="14"/>
                    <a:pt x="8" y="6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2"/>
                    <a:pt x="1" y="5"/>
                    <a:pt x="2" y="6"/>
                  </a:cubicBezTo>
                  <a:cubicBezTo>
                    <a:pt x="3" y="10"/>
                    <a:pt x="4" y="12"/>
                    <a:pt x="6" y="15"/>
                  </a:cubicBezTo>
                  <a:cubicBezTo>
                    <a:pt x="8" y="18"/>
                    <a:pt x="10" y="20"/>
                    <a:pt x="12" y="23"/>
                  </a:cubicBezTo>
                  <a:cubicBezTo>
                    <a:pt x="14" y="24"/>
                    <a:pt x="15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9" y="24"/>
                    <a:pt x="18" y="21"/>
                    <a:pt x="17" y="20"/>
                  </a:cubicBezTo>
                  <a:cubicBezTo>
                    <a:pt x="16" y="17"/>
                    <a:pt x="15" y="15"/>
                    <a:pt x="13" y="12"/>
                  </a:cubicBezTo>
                  <a:cubicBezTo>
                    <a:pt x="12" y="10"/>
                    <a:pt x="10" y="8"/>
                    <a:pt x="8" y="6"/>
                  </a:cubicBezTo>
                  <a:cubicBezTo>
                    <a:pt x="7" y="4"/>
                    <a:pt x="5" y="3"/>
                    <a:pt x="3" y="2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0" y="8"/>
                    <a:pt x="3" y="13"/>
                    <a:pt x="5" y="17"/>
                  </a:cubicBezTo>
                  <a:cubicBezTo>
                    <a:pt x="8" y="22"/>
                    <a:pt x="11" y="27"/>
                    <a:pt x="16" y="30"/>
                  </a:cubicBezTo>
                  <a:cubicBezTo>
                    <a:pt x="16" y="30"/>
                    <a:pt x="17" y="29"/>
                    <a:pt x="17" y="29"/>
                  </a:cubicBezTo>
                  <a:cubicBezTo>
                    <a:pt x="16" y="24"/>
                    <a:pt x="13" y="20"/>
                    <a:pt x="11" y="16"/>
                  </a:cubicBezTo>
                  <a:cubicBezTo>
                    <a:pt x="9" y="12"/>
                    <a:pt x="6" y="8"/>
                    <a:pt x="2" y="5"/>
                  </a:cubicBezTo>
                  <a:cubicBezTo>
                    <a:pt x="2" y="5"/>
                    <a:pt x="1" y="5"/>
                    <a:pt x="1" y="6"/>
                  </a:cubicBezTo>
                  <a:cubicBezTo>
                    <a:pt x="1" y="9"/>
                    <a:pt x="3" y="12"/>
                    <a:pt x="4" y="15"/>
                  </a:cubicBezTo>
                  <a:cubicBezTo>
                    <a:pt x="6" y="17"/>
                    <a:pt x="8" y="20"/>
                    <a:pt x="11" y="21"/>
                  </a:cubicBezTo>
                  <a:cubicBezTo>
                    <a:pt x="12" y="21"/>
                    <a:pt x="12" y="20"/>
                    <a:pt x="12" y="20"/>
                  </a:cubicBezTo>
                  <a:cubicBezTo>
                    <a:pt x="11" y="16"/>
                    <a:pt x="8" y="13"/>
                    <a:pt x="5" y="11"/>
                  </a:cubicBezTo>
                  <a:cubicBezTo>
                    <a:pt x="4" y="10"/>
                    <a:pt x="3" y="11"/>
                    <a:pt x="4" y="12"/>
                  </a:cubicBezTo>
                  <a:cubicBezTo>
                    <a:pt x="6" y="14"/>
                    <a:pt x="10" y="16"/>
                    <a:pt x="10" y="20"/>
                  </a:cubicBezTo>
                  <a:cubicBezTo>
                    <a:pt x="11" y="20"/>
                    <a:pt x="11" y="20"/>
                    <a:pt x="11" y="19"/>
                  </a:cubicBezTo>
                  <a:cubicBezTo>
                    <a:pt x="9" y="19"/>
                    <a:pt x="7" y="15"/>
                    <a:pt x="5" y="14"/>
                  </a:cubicBezTo>
                  <a:cubicBezTo>
                    <a:pt x="4" y="11"/>
                    <a:pt x="3" y="9"/>
                    <a:pt x="3" y="6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5" y="9"/>
                    <a:pt x="8" y="13"/>
                    <a:pt x="10" y="17"/>
                  </a:cubicBezTo>
                  <a:cubicBezTo>
                    <a:pt x="12" y="21"/>
                    <a:pt x="14" y="25"/>
                    <a:pt x="15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2" y="26"/>
                    <a:pt x="9" y="21"/>
                    <a:pt x="7" y="17"/>
                  </a:cubicBezTo>
                  <a:cubicBezTo>
                    <a:pt x="6" y="15"/>
                    <a:pt x="4" y="13"/>
                    <a:pt x="4" y="10"/>
                  </a:cubicBezTo>
                  <a:cubicBezTo>
                    <a:pt x="3" y="8"/>
                    <a:pt x="3" y="6"/>
                    <a:pt x="4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6" y="6"/>
                    <a:pt x="7" y="7"/>
                  </a:cubicBezTo>
                  <a:cubicBezTo>
                    <a:pt x="9" y="9"/>
                    <a:pt x="10" y="11"/>
                    <a:pt x="12" y="13"/>
                  </a:cubicBezTo>
                  <a:cubicBezTo>
                    <a:pt x="13" y="15"/>
                    <a:pt x="15" y="17"/>
                    <a:pt x="16" y="20"/>
                  </a:cubicBezTo>
                  <a:cubicBezTo>
                    <a:pt x="16" y="21"/>
                    <a:pt x="17" y="24"/>
                    <a:pt x="17" y="26"/>
                  </a:cubicBezTo>
                  <a:cubicBezTo>
                    <a:pt x="17" y="25"/>
                    <a:pt x="18" y="25"/>
                    <a:pt x="18" y="25"/>
                  </a:cubicBezTo>
                  <a:cubicBezTo>
                    <a:pt x="16" y="24"/>
                    <a:pt x="15" y="23"/>
                    <a:pt x="13" y="21"/>
                  </a:cubicBezTo>
                  <a:cubicBezTo>
                    <a:pt x="11" y="19"/>
                    <a:pt x="9" y="17"/>
                    <a:pt x="8" y="14"/>
                  </a:cubicBezTo>
                  <a:cubicBezTo>
                    <a:pt x="6" y="12"/>
                    <a:pt x="5" y="9"/>
                    <a:pt x="4" y="7"/>
                  </a:cubicBezTo>
                  <a:cubicBezTo>
                    <a:pt x="3" y="5"/>
                    <a:pt x="2" y="3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7" y="7"/>
                    <a:pt x="10" y="15"/>
                    <a:pt x="16" y="20"/>
                  </a:cubicBezTo>
                  <a:cubicBezTo>
                    <a:pt x="17" y="21"/>
                    <a:pt x="18" y="20"/>
                    <a:pt x="17" y="19"/>
                  </a:cubicBezTo>
                  <a:cubicBezTo>
                    <a:pt x="16" y="16"/>
                    <a:pt x="13" y="13"/>
                    <a:pt x="12" y="11"/>
                  </a:cubicBezTo>
                  <a:cubicBezTo>
                    <a:pt x="11" y="10"/>
                    <a:pt x="10" y="11"/>
                    <a:pt x="10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0" name="Freeform 794"/>
            <p:cNvSpPr/>
            <p:nvPr/>
          </p:nvSpPr>
          <p:spPr bwMode="auto">
            <a:xfrm>
              <a:off x="2651" y="2512"/>
              <a:ext cx="43" cy="32"/>
            </a:xfrm>
            <a:custGeom>
              <a:avLst/>
              <a:gdLst>
                <a:gd name="T0" fmla="*/ 32 w 33"/>
                <a:gd name="T1" fmla="*/ 13 h 25"/>
                <a:gd name="T2" fmla="*/ 26 w 33"/>
                <a:gd name="T3" fmla="*/ 12 h 25"/>
                <a:gd name="T4" fmla="*/ 26 w 33"/>
                <a:gd name="T5" fmla="*/ 13 h 25"/>
                <a:gd name="T6" fmla="*/ 31 w 33"/>
                <a:gd name="T7" fmla="*/ 22 h 25"/>
                <a:gd name="T8" fmla="*/ 32 w 33"/>
                <a:gd name="T9" fmla="*/ 21 h 25"/>
                <a:gd name="T10" fmla="*/ 7 w 33"/>
                <a:gd name="T11" fmla="*/ 1 h 25"/>
                <a:gd name="T12" fmla="*/ 6 w 33"/>
                <a:gd name="T13" fmla="*/ 2 h 25"/>
                <a:gd name="T14" fmla="*/ 17 w 33"/>
                <a:gd name="T15" fmla="*/ 13 h 25"/>
                <a:gd name="T16" fmla="*/ 29 w 33"/>
                <a:gd name="T17" fmla="*/ 23 h 25"/>
                <a:gd name="T18" fmla="*/ 30 w 33"/>
                <a:gd name="T19" fmla="*/ 21 h 25"/>
                <a:gd name="T20" fmla="*/ 17 w 33"/>
                <a:gd name="T21" fmla="*/ 9 h 25"/>
                <a:gd name="T22" fmla="*/ 8 w 33"/>
                <a:gd name="T23" fmla="*/ 3 h 25"/>
                <a:gd name="T24" fmla="*/ 1 w 33"/>
                <a:gd name="T25" fmla="*/ 2 h 25"/>
                <a:gd name="T26" fmla="*/ 0 w 33"/>
                <a:gd name="T27" fmla="*/ 2 h 25"/>
                <a:gd name="T28" fmla="*/ 11 w 33"/>
                <a:gd name="T29" fmla="*/ 15 h 25"/>
                <a:gd name="T30" fmla="*/ 29 w 33"/>
                <a:gd name="T31" fmla="*/ 23 h 25"/>
                <a:gd name="T32" fmla="*/ 30 w 33"/>
                <a:gd name="T33" fmla="*/ 22 h 25"/>
                <a:gd name="T34" fmla="*/ 19 w 33"/>
                <a:gd name="T35" fmla="*/ 11 h 25"/>
                <a:gd name="T36" fmla="*/ 6 w 33"/>
                <a:gd name="T37" fmla="*/ 4 h 25"/>
                <a:gd name="T38" fmla="*/ 6 w 33"/>
                <a:gd name="T39" fmla="*/ 4 h 25"/>
                <a:gd name="T40" fmla="*/ 13 w 33"/>
                <a:gd name="T41" fmla="*/ 16 h 25"/>
                <a:gd name="T42" fmla="*/ 20 w 33"/>
                <a:gd name="T43" fmla="*/ 21 h 25"/>
                <a:gd name="T44" fmla="*/ 27 w 33"/>
                <a:gd name="T45" fmla="*/ 24 h 25"/>
                <a:gd name="T46" fmla="*/ 27 w 33"/>
                <a:gd name="T47" fmla="*/ 23 h 25"/>
                <a:gd name="T48" fmla="*/ 16 w 33"/>
                <a:gd name="T49" fmla="*/ 13 h 25"/>
                <a:gd name="T50" fmla="*/ 3 w 33"/>
                <a:gd name="T51" fmla="*/ 5 h 25"/>
                <a:gd name="T52" fmla="*/ 2 w 33"/>
                <a:gd name="T53" fmla="*/ 7 h 25"/>
                <a:gd name="T54" fmla="*/ 15 w 33"/>
                <a:gd name="T55" fmla="*/ 14 h 25"/>
                <a:gd name="T56" fmla="*/ 26 w 33"/>
                <a:gd name="T57" fmla="*/ 24 h 25"/>
                <a:gd name="T58" fmla="*/ 27 w 33"/>
                <a:gd name="T59" fmla="*/ 23 h 25"/>
                <a:gd name="T60" fmla="*/ 15 w 33"/>
                <a:gd name="T61" fmla="*/ 16 h 25"/>
                <a:gd name="T62" fmla="*/ 9 w 33"/>
                <a:gd name="T63" fmla="*/ 10 h 25"/>
                <a:gd name="T64" fmla="*/ 7 w 33"/>
                <a:gd name="T65" fmla="*/ 5 h 25"/>
                <a:gd name="T66" fmla="*/ 6 w 33"/>
                <a:gd name="T67" fmla="*/ 5 h 25"/>
                <a:gd name="T68" fmla="*/ 19 w 33"/>
                <a:gd name="T69" fmla="*/ 13 h 25"/>
                <a:gd name="T70" fmla="*/ 29 w 33"/>
                <a:gd name="T71" fmla="*/ 23 h 25"/>
                <a:gd name="T72" fmla="*/ 29 w 33"/>
                <a:gd name="T73" fmla="*/ 21 h 25"/>
                <a:gd name="T74" fmla="*/ 14 w 33"/>
                <a:gd name="T75" fmla="*/ 15 h 25"/>
                <a:gd name="T76" fmla="*/ 6 w 33"/>
                <a:gd name="T77" fmla="*/ 9 h 25"/>
                <a:gd name="T78" fmla="*/ 2 w 33"/>
                <a:gd name="T79" fmla="*/ 2 h 25"/>
                <a:gd name="T80" fmla="*/ 1 w 33"/>
                <a:gd name="T81" fmla="*/ 3 h 25"/>
                <a:gd name="T82" fmla="*/ 8 w 33"/>
                <a:gd name="T83" fmla="*/ 5 h 25"/>
                <a:gd name="T84" fmla="*/ 16 w 33"/>
                <a:gd name="T85" fmla="*/ 11 h 25"/>
                <a:gd name="T86" fmla="*/ 29 w 33"/>
                <a:gd name="T87" fmla="*/ 23 h 25"/>
                <a:gd name="T88" fmla="*/ 30 w 33"/>
                <a:gd name="T89" fmla="*/ 21 h 25"/>
                <a:gd name="T90" fmla="*/ 18 w 33"/>
                <a:gd name="T91" fmla="*/ 12 h 25"/>
                <a:gd name="T92" fmla="*/ 8 w 33"/>
                <a:gd name="T93" fmla="*/ 1 h 25"/>
                <a:gd name="T94" fmla="*/ 7 w 33"/>
                <a:gd name="T95" fmla="*/ 2 h 25"/>
                <a:gd name="T96" fmla="*/ 31 w 33"/>
                <a:gd name="T97" fmla="*/ 22 h 25"/>
                <a:gd name="T98" fmla="*/ 33 w 33"/>
                <a:gd name="T99" fmla="*/ 21 h 25"/>
                <a:gd name="T100" fmla="*/ 27 w 33"/>
                <a:gd name="T101" fmla="*/ 13 h 25"/>
                <a:gd name="T102" fmla="*/ 26 w 33"/>
                <a:gd name="T103" fmla="*/ 13 h 25"/>
                <a:gd name="T104" fmla="*/ 31 w 33"/>
                <a:gd name="T105" fmla="*/ 15 h 25"/>
                <a:gd name="T106" fmla="*/ 32 w 33"/>
                <a:gd name="T107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3" h="25">
                  <a:moveTo>
                    <a:pt x="32" y="13"/>
                  </a:moveTo>
                  <a:cubicBezTo>
                    <a:pt x="30" y="13"/>
                    <a:pt x="28" y="12"/>
                    <a:pt x="26" y="12"/>
                  </a:cubicBezTo>
                  <a:cubicBezTo>
                    <a:pt x="26" y="12"/>
                    <a:pt x="26" y="12"/>
                    <a:pt x="26" y="13"/>
                  </a:cubicBezTo>
                  <a:cubicBezTo>
                    <a:pt x="24" y="17"/>
                    <a:pt x="29" y="19"/>
                    <a:pt x="31" y="22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24" y="14"/>
                    <a:pt x="17" y="5"/>
                    <a:pt x="7" y="1"/>
                  </a:cubicBezTo>
                  <a:cubicBezTo>
                    <a:pt x="7" y="0"/>
                    <a:pt x="6" y="1"/>
                    <a:pt x="6" y="2"/>
                  </a:cubicBezTo>
                  <a:cubicBezTo>
                    <a:pt x="9" y="6"/>
                    <a:pt x="13" y="10"/>
                    <a:pt x="17" y="13"/>
                  </a:cubicBezTo>
                  <a:cubicBezTo>
                    <a:pt x="21" y="17"/>
                    <a:pt x="25" y="20"/>
                    <a:pt x="29" y="23"/>
                  </a:cubicBezTo>
                  <a:cubicBezTo>
                    <a:pt x="30" y="23"/>
                    <a:pt x="31" y="22"/>
                    <a:pt x="30" y="21"/>
                  </a:cubicBezTo>
                  <a:cubicBezTo>
                    <a:pt x="26" y="17"/>
                    <a:pt x="21" y="13"/>
                    <a:pt x="17" y="9"/>
                  </a:cubicBezTo>
                  <a:cubicBezTo>
                    <a:pt x="14" y="7"/>
                    <a:pt x="11" y="5"/>
                    <a:pt x="8" y="3"/>
                  </a:cubicBezTo>
                  <a:cubicBezTo>
                    <a:pt x="6" y="2"/>
                    <a:pt x="4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1" y="8"/>
                    <a:pt x="7" y="12"/>
                    <a:pt x="11" y="15"/>
                  </a:cubicBezTo>
                  <a:cubicBezTo>
                    <a:pt x="17" y="18"/>
                    <a:pt x="23" y="22"/>
                    <a:pt x="29" y="23"/>
                  </a:cubicBezTo>
                  <a:cubicBezTo>
                    <a:pt x="30" y="23"/>
                    <a:pt x="30" y="22"/>
                    <a:pt x="30" y="22"/>
                  </a:cubicBezTo>
                  <a:cubicBezTo>
                    <a:pt x="26" y="18"/>
                    <a:pt x="23" y="14"/>
                    <a:pt x="19" y="11"/>
                  </a:cubicBezTo>
                  <a:cubicBezTo>
                    <a:pt x="15" y="7"/>
                    <a:pt x="11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9"/>
                    <a:pt x="10" y="14"/>
                    <a:pt x="13" y="16"/>
                  </a:cubicBezTo>
                  <a:cubicBezTo>
                    <a:pt x="15" y="18"/>
                    <a:pt x="18" y="20"/>
                    <a:pt x="20" y="21"/>
                  </a:cubicBezTo>
                  <a:cubicBezTo>
                    <a:pt x="22" y="23"/>
                    <a:pt x="24" y="24"/>
                    <a:pt x="27" y="24"/>
                  </a:cubicBezTo>
                  <a:cubicBezTo>
                    <a:pt x="27" y="25"/>
                    <a:pt x="28" y="24"/>
                    <a:pt x="27" y="23"/>
                  </a:cubicBezTo>
                  <a:cubicBezTo>
                    <a:pt x="24" y="19"/>
                    <a:pt x="20" y="16"/>
                    <a:pt x="16" y="13"/>
                  </a:cubicBezTo>
                  <a:cubicBezTo>
                    <a:pt x="12" y="10"/>
                    <a:pt x="8" y="7"/>
                    <a:pt x="3" y="5"/>
                  </a:cubicBezTo>
                  <a:cubicBezTo>
                    <a:pt x="2" y="5"/>
                    <a:pt x="1" y="7"/>
                    <a:pt x="2" y="7"/>
                  </a:cubicBezTo>
                  <a:cubicBezTo>
                    <a:pt x="7" y="9"/>
                    <a:pt x="11" y="11"/>
                    <a:pt x="15" y="14"/>
                  </a:cubicBezTo>
                  <a:cubicBezTo>
                    <a:pt x="19" y="17"/>
                    <a:pt x="23" y="20"/>
                    <a:pt x="26" y="24"/>
                  </a:cubicBezTo>
                  <a:cubicBezTo>
                    <a:pt x="27" y="24"/>
                    <a:pt x="27" y="23"/>
                    <a:pt x="27" y="23"/>
                  </a:cubicBezTo>
                  <a:cubicBezTo>
                    <a:pt x="23" y="22"/>
                    <a:pt x="18" y="19"/>
                    <a:pt x="15" y="16"/>
                  </a:cubicBezTo>
                  <a:cubicBezTo>
                    <a:pt x="13" y="14"/>
                    <a:pt x="11" y="12"/>
                    <a:pt x="9" y="10"/>
                  </a:cubicBezTo>
                  <a:cubicBezTo>
                    <a:pt x="8" y="9"/>
                    <a:pt x="7" y="7"/>
                    <a:pt x="7" y="5"/>
                  </a:cubicBezTo>
                  <a:cubicBezTo>
                    <a:pt x="7" y="5"/>
                    <a:pt x="7" y="5"/>
                    <a:pt x="6" y="5"/>
                  </a:cubicBezTo>
                  <a:cubicBezTo>
                    <a:pt x="11" y="6"/>
                    <a:pt x="15" y="9"/>
                    <a:pt x="19" y="13"/>
                  </a:cubicBezTo>
                  <a:cubicBezTo>
                    <a:pt x="22" y="16"/>
                    <a:pt x="25" y="19"/>
                    <a:pt x="29" y="23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24" y="20"/>
                    <a:pt x="18" y="18"/>
                    <a:pt x="14" y="15"/>
                  </a:cubicBezTo>
                  <a:cubicBezTo>
                    <a:pt x="11" y="13"/>
                    <a:pt x="8" y="11"/>
                    <a:pt x="6" y="9"/>
                  </a:cubicBezTo>
                  <a:cubicBezTo>
                    <a:pt x="4" y="7"/>
                    <a:pt x="2" y="5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3"/>
                    <a:pt x="6" y="4"/>
                    <a:pt x="8" y="5"/>
                  </a:cubicBezTo>
                  <a:cubicBezTo>
                    <a:pt x="11" y="7"/>
                    <a:pt x="14" y="9"/>
                    <a:pt x="16" y="11"/>
                  </a:cubicBezTo>
                  <a:cubicBezTo>
                    <a:pt x="21" y="15"/>
                    <a:pt x="25" y="19"/>
                    <a:pt x="29" y="23"/>
                  </a:cubicBezTo>
                  <a:cubicBezTo>
                    <a:pt x="30" y="22"/>
                    <a:pt x="30" y="22"/>
                    <a:pt x="30" y="21"/>
                  </a:cubicBezTo>
                  <a:cubicBezTo>
                    <a:pt x="26" y="19"/>
                    <a:pt x="22" y="16"/>
                    <a:pt x="18" y="12"/>
                  </a:cubicBezTo>
                  <a:cubicBezTo>
                    <a:pt x="14" y="9"/>
                    <a:pt x="10" y="6"/>
                    <a:pt x="8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16" y="6"/>
                    <a:pt x="23" y="15"/>
                    <a:pt x="31" y="22"/>
                  </a:cubicBezTo>
                  <a:cubicBezTo>
                    <a:pt x="32" y="23"/>
                    <a:pt x="33" y="22"/>
                    <a:pt x="33" y="21"/>
                  </a:cubicBezTo>
                  <a:cubicBezTo>
                    <a:pt x="31" y="19"/>
                    <a:pt x="26" y="16"/>
                    <a:pt x="27" y="13"/>
                  </a:cubicBezTo>
                  <a:cubicBezTo>
                    <a:pt x="27" y="13"/>
                    <a:pt x="26" y="13"/>
                    <a:pt x="26" y="13"/>
                  </a:cubicBezTo>
                  <a:cubicBezTo>
                    <a:pt x="28" y="14"/>
                    <a:pt x="30" y="14"/>
                    <a:pt x="31" y="15"/>
                  </a:cubicBezTo>
                  <a:cubicBezTo>
                    <a:pt x="32" y="15"/>
                    <a:pt x="33" y="13"/>
                    <a:pt x="32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1" name="Freeform 795"/>
            <p:cNvSpPr/>
            <p:nvPr/>
          </p:nvSpPr>
          <p:spPr bwMode="auto">
            <a:xfrm>
              <a:off x="2614" y="2632"/>
              <a:ext cx="44" cy="15"/>
            </a:xfrm>
            <a:custGeom>
              <a:avLst/>
              <a:gdLst>
                <a:gd name="T0" fmla="*/ 17 w 34"/>
                <a:gd name="T1" fmla="*/ 2 h 12"/>
                <a:gd name="T2" fmla="*/ 29 w 34"/>
                <a:gd name="T3" fmla="*/ 6 h 12"/>
                <a:gd name="T4" fmla="*/ 29 w 34"/>
                <a:gd name="T5" fmla="*/ 5 h 12"/>
                <a:gd name="T6" fmla="*/ 7 w 34"/>
                <a:gd name="T7" fmla="*/ 2 h 12"/>
                <a:gd name="T8" fmla="*/ 6 w 34"/>
                <a:gd name="T9" fmla="*/ 3 h 12"/>
                <a:gd name="T10" fmla="*/ 17 w 34"/>
                <a:gd name="T11" fmla="*/ 7 h 12"/>
                <a:gd name="T12" fmla="*/ 31 w 34"/>
                <a:gd name="T13" fmla="*/ 8 h 12"/>
                <a:gd name="T14" fmla="*/ 31 w 34"/>
                <a:gd name="T15" fmla="*/ 6 h 12"/>
                <a:gd name="T16" fmla="*/ 16 w 34"/>
                <a:gd name="T17" fmla="*/ 2 h 12"/>
                <a:gd name="T18" fmla="*/ 1 w 34"/>
                <a:gd name="T19" fmla="*/ 2 h 12"/>
                <a:gd name="T20" fmla="*/ 1 w 34"/>
                <a:gd name="T21" fmla="*/ 3 h 12"/>
                <a:gd name="T22" fmla="*/ 16 w 34"/>
                <a:gd name="T23" fmla="*/ 9 h 12"/>
                <a:gd name="T24" fmla="*/ 33 w 34"/>
                <a:gd name="T25" fmla="*/ 9 h 12"/>
                <a:gd name="T26" fmla="*/ 34 w 34"/>
                <a:gd name="T27" fmla="*/ 7 h 12"/>
                <a:gd name="T28" fmla="*/ 28 w 34"/>
                <a:gd name="T29" fmla="*/ 4 h 12"/>
                <a:gd name="T30" fmla="*/ 19 w 34"/>
                <a:gd name="T31" fmla="*/ 1 h 12"/>
                <a:gd name="T32" fmla="*/ 10 w 34"/>
                <a:gd name="T33" fmla="*/ 1 h 12"/>
                <a:gd name="T34" fmla="*/ 3 w 34"/>
                <a:gd name="T35" fmla="*/ 2 h 12"/>
                <a:gd name="T36" fmla="*/ 3 w 34"/>
                <a:gd name="T37" fmla="*/ 3 h 12"/>
                <a:gd name="T38" fmla="*/ 15 w 34"/>
                <a:gd name="T39" fmla="*/ 8 h 12"/>
                <a:gd name="T40" fmla="*/ 28 w 34"/>
                <a:gd name="T41" fmla="*/ 8 h 12"/>
                <a:gd name="T42" fmla="*/ 29 w 34"/>
                <a:gd name="T43" fmla="*/ 6 h 12"/>
                <a:gd name="T44" fmla="*/ 15 w 34"/>
                <a:gd name="T45" fmla="*/ 4 h 12"/>
                <a:gd name="T46" fmla="*/ 0 w 34"/>
                <a:gd name="T47" fmla="*/ 5 h 12"/>
                <a:gd name="T48" fmla="*/ 0 w 34"/>
                <a:gd name="T49" fmla="*/ 6 h 12"/>
                <a:gd name="T50" fmla="*/ 12 w 34"/>
                <a:gd name="T51" fmla="*/ 12 h 12"/>
                <a:gd name="T52" fmla="*/ 13 w 34"/>
                <a:gd name="T53" fmla="*/ 10 h 12"/>
                <a:gd name="T54" fmla="*/ 7 w 34"/>
                <a:gd name="T55" fmla="*/ 9 h 12"/>
                <a:gd name="T56" fmla="*/ 1 w 34"/>
                <a:gd name="T57" fmla="*/ 6 h 12"/>
                <a:gd name="T58" fmla="*/ 1 w 34"/>
                <a:gd name="T59" fmla="*/ 7 h 12"/>
                <a:gd name="T60" fmla="*/ 15 w 34"/>
                <a:gd name="T61" fmla="*/ 5 h 12"/>
                <a:gd name="T62" fmla="*/ 28 w 34"/>
                <a:gd name="T63" fmla="*/ 8 h 12"/>
                <a:gd name="T64" fmla="*/ 28 w 34"/>
                <a:gd name="T65" fmla="*/ 6 h 12"/>
                <a:gd name="T66" fmla="*/ 16 w 34"/>
                <a:gd name="T67" fmla="*/ 6 h 12"/>
                <a:gd name="T68" fmla="*/ 4 w 34"/>
                <a:gd name="T69" fmla="*/ 2 h 12"/>
                <a:gd name="T70" fmla="*/ 4 w 34"/>
                <a:gd name="T71" fmla="*/ 4 h 12"/>
                <a:gd name="T72" fmla="*/ 10 w 34"/>
                <a:gd name="T73" fmla="*/ 2 h 12"/>
                <a:gd name="T74" fmla="*/ 19 w 34"/>
                <a:gd name="T75" fmla="*/ 3 h 12"/>
                <a:gd name="T76" fmla="*/ 27 w 34"/>
                <a:gd name="T77" fmla="*/ 5 h 12"/>
                <a:gd name="T78" fmla="*/ 33 w 34"/>
                <a:gd name="T79" fmla="*/ 8 h 12"/>
                <a:gd name="T80" fmla="*/ 33 w 34"/>
                <a:gd name="T81" fmla="*/ 7 h 12"/>
                <a:gd name="T82" fmla="*/ 17 w 34"/>
                <a:gd name="T83" fmla="*/ 7 h 12"/>
                <a:gd name="T84" fmla="*/ 2 w 34"/>
                <a:gd name="T85" fmla="*/ 2 h 12"/>
                <a:gd name="T86" fmla="*/ 2 w 34"/>
                <a:gd name="T87" fmla="*/ 3 h 12"/>
                <a:gd name="T88" fmla="*/ 16 w 34"/>
                <a:gd name="T89" fmla="*/ 4 h 12"/>
                <a:gd name="T90" fmla="*/ 31 w 34"/>
                <a:gd name="T91" fmla="*/ 7 h 12"/>
                <a:gd name="T92" fmla="*/ 31 w 34"/>
                <a:gd name="T93" fmla="*/ 6 h 12"/>
                <a:gd name="T94" fmla="*/ 18 w 34"/>
                <a:gd name="T95" fmla="*/ 6 h 12"/>
                <a:gd name="T96" fmla="*/ 12 w 34"/>
                <a:gd name="T97" fmla="*/ 5 h 12"/>
                <a:gd name="T98" fmla="*/ 7 w 34"/>
                <a:gd name="T99" fmla="*/ 2 h 12"/>
                <a:gd name="T100" fmla="*/ 7 w 34"/>
                <a:gd name="T101" fmla="*/ 3 h 12"/>
                <a:gd name="T102" fmla="*/ 29 w 34"/>
                <a:gd name="T103" fmla="*/ 6 h 12"/>
                <a:gd name="T104" fmla="*/ 29 w 34"/>
                <a:gd name="T105" fmla="*/ 5 h 12"/>
                <a:gd name="T106" fmla="*/ 18 w 34"/>
                <a:gd name="T107" fmla="*/ 1 h 12"/>
                <a:gd name="T108" fmla="*/ 17 w 34"/>
                <a:gd name="T10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" h="12">
                  <a:moveTo>
                    <a:pt x="17" y="2"/>
                  </a:moveTo>
                  <a:cubicBezTo>
                    <a:pt x="21" y="4"/>
                    <a:pt x="25" y="5"/>
                    <a:pt x="29" y="6"/>
                  </a:cubicBezTo>
                  <a:cubicBezTo>
                    <a:pt x="29" y="6"/>
                    <a:pt x="29" y="5"/>
                    <a:pt x="29" y="5"/>
                  </a:cubicBezTo>
                  <a:cubicBezTo>
                    <a:pt x="21" y="4"/>
                    <a:pt x="14" y="0"/>
                    <a:pt x="7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8" y="6"/>
                    <a:pt x="14" y="7"/>
                    <a:pt x="17" y="7"/>
                  </a:cubicBezTo>
                  <a:cubicBezTo>
                    <a:pt x="22" y="8"/>
                    <a:pt x="26" y="8"/>
                    <a:pt x="31" y="8"/>
                  </a:cubicBezTo>
                  <a:cubicBezTo>
                    <a:pt x="32" y="8"/>
                    <a:pt x="32" y="6"/>
                    <a:pt x="31" y="6"/>
                  </a:cubicBezTo>
                  <a:cubicBezTo>
                    <a:pt x="26" y="5"/>
                    <a:pt x="21" y="3"/>
                    <a:pt x="16" y="2"/>
                  </a:cubicBezTo>
                  <a:cubicBezTo>
                    <a:pt x="11" y="1"/>
                    <a:pt x="6" y="0"/>
                    <a:pt x="1" y="2"/>
                  </a:cubicBezTo>
                  <a:cubicBezTo>
                    <a:pt x="1" y="2"/>
                    <a:pt x="0" y="3"/>
                    <a:pt x="1" y="3"/>
                  </a:cubicBezTo>
                  <a:cubicBezTo>
                    <a:pt x="5" y="7"/>
                    <a:pt x="11" y="8"/>
                    <a:pt x="16" y="9"/>
                  </a:cubicBezTo>
                  <a:cubicBezTo>
                    <a:pt x="22" y="9"/>
                    <a:pt x="28" y="9"/>
                    <a:pt x="33" y="9"/>
                  </a:cubicBezTo>
                  <a:cubicBezTo>
                    <a:pt x="34" y="9"/>
                    <a:pt x="34" y="8"/>
                    <a:pt x="34" y="7"/>
                  </a:cubicBezTo>
                  <a:cubicBezTo>
                    <a:pt x="32" y="6"/>
                    <a:pt x="30" y="5"/>
                    <a:pt x="28" y="4"/>
                  </a:cubicBezTo>
                  <a:cubicBezTo>
                    <a:pt x="25" y="3"/>
                    <a:pt x="22" y="2"/>
                    <a:pt x="19" y="1"/>
                  </a:cubicBezTo>
                  <a:cubicBezTo>
                    <a:pt x="16" y="1"/>
                    <a:pt x="13" y="0"/>
                    <a:pt x="10" y="1"/>
                  </a:cubicBezTo>
                  <a:cubicBezTo>
                    <a:pt x="8" y="1"/>
                    <a:pt x="5" y="1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7"/>
                    <a:pt x="11" y="7"/>
                    <a:pt x="15" y="8"/>
                  </a:cubicBezTo>
                  <a:cubicBezTo>
                    <a:pt x="19" y="8"/>
                    <a:pt x="24" y="7"/>
                    <a:pt x="28" y="8"/>
                  </a:cubicBezTo>
                  <a:cubicBezTo>
                    <a:pt x="29" y="8"/>
                    <a:pt x="29" y="7"/>
                    <a:pt x="29" y="6"/>
                  </a:cubicBezTo>
                  <a:cubicBezTo>
                    <a:pt x="24" y="5"/>
                    <a:pt x="19" y="4"/>
                    <a:pt x="15" y="4"/>
                  </a:cubicBezTo>
                  <a:cubicBezTo>
                    <a:pt x="10" y="3"/>
                    <a:pt x="5" y="4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11"/>
                    <a:pt x="8" y="11"/>
                    <a:pt x="12" y="12"/>
                  </a:cubicBezTo>
                  <a:cubicBezTo>
                    <a:pt x="13" y="12"/>
                    <a:pt x="14" y="10"/>
                    <a:pt x="13" y="10"/>
                  </a:cubicBezTo>
                  <a:cubicBezTo>
                    <a:pt x="11" y="9"/>
                    <a:pt x="9" y="9"/>
                    <a:pt x="7" y="9"/>
                  </a:cubicBezTo>
                  <a:cubicBezTo>
                    <a:pt x="5" y="9"/>
                    <a:pt x="2" y="8"/>
                    <a:pt x="1" y="6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5" y="5"/>
                    <a:pt x="10" y="5"/>
                    <a:pt x="15" y="5"/>
                  </a:cubicBezTo>
                  <a:cubicBezTo>
                    <a:pt x="19" y="5"/>
                    <a:pt x="24" y="6"/>
                    <a:pt x="28" y="8"/>
                  </a:cubicBezTo>
                  <a:cubicBezTo>
                    <a:pt x="28" y="7"/>
                    <a:pt x="28" y="7"/>
                    <a:pt x="28" y="6"/>
                  </a:cubicBezTo>
                  <a:cubicBezTo>
                    <a:pt x="24" y="6"/>
                    <a:pt x="20" y="7"/>
                    <a:pt x="16" y="6"/>
                  </a:cubicBezTo>
                  <a:cubicBezTo>
                    <a:pt x="12" y="6"/>
                    <a:pt x="7" y="6"/>
                    <a:pt x="4" y="2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6" y="2"/>
                    <a:pt x="8" y="2"/>
                    <a:pt x="10" y="2"/>
                  </a:cubicBezTo>
                  <a:cubicBezTo>
                    <a:pt x="13" y="2"/>
                    <a:pt x="16" y="3"/>
                    <a:pt x="19" y="3"/>
                  </a:cubicBezTo>
                  <a:cubicBezTo>
                    <a:pt x="22" y="3"/>
                    <a:pt x="24" y="4"/>
                    <a:pt x="27" y="5"/>
                  </a:cubicBezTo>
                  <a:cubicBezTo>
                    <a:pt x="29" y="6"/>
                    <a:pt x="31" y="7"/>
                    <a:pt x="33" y="8"/>
                  </a:cubicBezTo>
                  <a:cubicBezTo>
                    <a:pt x="33" y="8"/>
                    <a:pt x="33" y="7"/>
                    <a:pt x="33" y="7"/>
                  </a:cubicBezTo>
                  <a:cubicBezTo>
                    <a:pt x="28" y="8"/>
                    <a:pt x="22" y="7"/>
                    <a:pt x="17" y="7"/>
                  </a:cubicBezTo>
                  <a:cubicBezTo>
                    <a:pt x="12" y="7"/>
                    <a:pt x="6" y="6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1"/>
                    <a:pt x="12" y="3"/>
                    <a:pt x="16" y="4"/>
                  </a:cubicBezTo>
                  <a:cubicBezTo>
                    <a:pt x="21" y="5"/>
                    <a:pt x="26" y="7"/>
                    <a:pt x="31" y="7"/>
                  </a:cubicBezTo>
                  <a:cubicBezTo>
                    <a:pt x="31" y="7"/>
                    <a:pt x="31" y="7"/>
                    <a:pt x="31" y="6"/>
                  </a:cubicBezTo>
                  <a:cubicBezTo>
                    <a:pt x="27" y="6"/>
                    <a:pt x="23" y="6"/>
                    <a:pt x="18" y="6"/>
                  </a:cubicBezTo>
                  <a:cubicBezTo>
                    <a:pt x="16" y="6"/>
                    <a:pt x="14" y="5"/>
                    <a:pt x="12" y="5"/>
                  </a:cubicBezTo>
                  <a:cubicBezTo>
                    <a:pt x="10" y="4"/>
                    <a:pt x="8" y="4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14" y="1"/>
                    <a:pt x="22" y="6"/>
                    <a:pt x="29" y="6"/>
                  </a:cubicBezTo>
                  <a:cubicBezTo>
                    <a:pt x="30" y="6"/>
                    <a:pt x="30" y="5"/>
                    <a:pt x="29" y="5"/>
                  </a:cubicBezTo>
                  <a:cubicBezTo>
                    <a:pt x="25" y="3"/>
                    <a:pt x="22" y="2"/>
                    <a:pt x="18" y="1"/>
                  </a:cubicBezTo>
                  <a:cubicBezTo>
                    <a:pt x="17" y="0"/>
                    <a:pt x="17" y="2"/>
                    <a:pt x="17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2" name="Freeform 796"/>
            <p:cNvSpPr/>
            <p:nvPr/>
          </p:nvSpPr>
          <p:spPr bwMode="auto">
            <a:xfrm>
              <a:off x="2633" y="2729"/>
              <a:ext cx="56" cy="23"/>
            </a:xfrm>
            <a:custGeom>
              <a:avLst/>
              <a:gdLst>
                <a:gd name="T0" fmla="*/ 13 w 43"/>
                <a:gd name="T1" fmla="*/ 11 h 18"/>
                <a:gd name="T2" fmla="*/ 28 w 43"/>
                <a:gd name="T3" fmla="*/ 10 h 18"/>
                <a:gd name="T4" fmla="*/ 42 w 43"/>
                <a:gd name="T5" fmla="*/ 3 h 18"/>
                <a:gd name="T6" fmla="*/ 42 w 43"/>
                <a:gd name="T7" fmla="*/ 2 h 18"/>
                <a:gd name="T8" fmla="*/ 35 w 43"/>
                <a:gd name="T9" fmla="*/ 1 h 18"/>
                <a:gd name="T10" fmla="*/ 25 w 43"/>
                <a:gd name="T11" fmla="*/ 3 h 18"/>
                <a:gd name="T12" fmla="*/ 7 w 43"/>
                <a:gd name="T13" fmla="*/ 11 h 18"/>
                <a:gd name="T14" fmla="*/ 7 w 43"/>
                <a:gd name="T15" fmla="*/ 12 h 18"/>
                <a:gd name="T16" fmla="*/ 12 w 43"/>
                <a:gd name="T17" fmla="*/ 12 h 18"/>
                <a:gd name="T18" fmla="*/ 19 w 43"/>
                <a:gd name="T19" fmla="*/ 10 h 18"/>
                <a:gd name="T20" fmla="*/ 32 w 43"/>
                <a:gd name="T21" fmla="*/ 5 h 18"/>
                <a:gd name="T22" fmla="*/ 32 w 43"/>
                <a:gd name="T23" fmla="*/ 3 h 18"/>
                <a:gd name="T24" fmla="*/ 20 w 43"/>
                <a:gd name="T25" fmla="*/ 6 h 18"/>
                <a:gd name="T26" fmla="*/ 8 w 43"/>
                <a:gd name="T27" fmla="*/ 13 h 18"/>
                <a:gd name="T28" fmla="*/ 8 w 43"/>
                <a:gd name="T29" fmla="*/ 14 h 18"/>
                <a:gd name="T30" fmla="*/ 13 w 43"/>
                <a:gd name="T31" fmla="*/ 15 h 18"/>
                <a:gd name="T32" fmla="*/ 22 w 43"/>
                <a:gd name="T33" fmla="*/ 14 h 18"/>
                <a:gd name="T34" fmla="*/ 30 w 43"/>
                <a:gd name="T35" fmla="*/ 11 h 18"/>
                <a:gd name="T36" fmla="*/ 35 w 43"/>
                <a:gd name="T37" fmla="*/ 8 h 18"/>
                <a:gd name="T38" fmla="*/ 34 w 43"/>
                <a:gd name="T39" fmla="*/ 7 h 18"/>
                <a:gd name="T40" fmla="*/ 16 w 43"/>
                <a:gd name="T41" fmla="*/ 8 h 18"/>
                <a:gd name="T42" fmla="*/ 1 w 43"/>
                <a:gd name="T43" fmla="*/ 17 h 18"/>
                <a:gd name="T44" fmla="*/ 1 w 43"/>
                <a:gd name="T45" fmla="*/ 18 h 18"/>
                <a:gd name="T46" fmla="*/ 13 w 43"/>
                <a:gd name="T47" fmla="*/ 16 h 18"/>
                <a:gd name="T48" fmla="*/ 24 w 43"/>
                <a:gd name="T49" fmla="*/ 11 h 18"/>
                <a:gd name="T50" fmla="*/ 24 w 43"/>
                <a:gd name="T51" fmla="*/ 9 h 18"/>
                <a:gd name="T52" fmla="*/ 4 w 43"/>
                <a:gd name="T53" fmla="*/ 15 h 18"/>
                <a:gd name="T54" fmla="*/ 4 w 43"/>
                <a:gd name="T55" fmla="*/ 17 h 18"/>
                <a:gd name="T56" fmla="*/ 24 w 43"/>
                <a:gd name="T57" fmla="*/ 11 h 18"/>
                <a:gd name="T58" fmla="*/ 24 w 43"/>
                <a:gd name="T59" fmla="*/ 9 h 18"/>
                <a:gd name="T60" fmla="*/ 13 w 43"/>
                <a:gd name="T61" fmla="*/ 14 h 18"/>
                <a:gd name="T62" fmla="*/ 1 w 43"/>
                <a:gd name="T63" fmla="*/ 16 h 18"/>
                <a:gd name="T64" fmla="*/ 2 w 43"/>
                <a:gd name="T65" fmla="*/ 18 h 18"/>
                <a:gd name="T66" fmla="*/ 17 w 43"/>
                <a:gd name="T67" fmla="*/ 10 h 18"/>
                <a:gd name="T68" fmla="*/ 34 w 43"/>
                <a:gd name="T69" fmla="*/ 8 h 18"/>
                <a:gd name="T70" fmla="*/ 34 w 43"/>
                <a:gd name="T71" fmla="*/ 7 h 18"/>
                <a:gd name="T72" fmla="*/ 29 w 43"/>
                <a:gd name="T73" fmla="*/ 10 h 18"/>
                <a:gd name="T74" fmla="*/ 21 w 43"/>
                <a:gd name="T75" fmla="*/ 12 h 18"/>
                <a:gd name="T76" fmla="*/ 14 w 43"/>
                <a:gd name="T77" fmla="*/ 13 h 18"/>
                <a:gd name="T78" fmla="*/ 8 w 43"/>
                <a:gd name="T79" fmla="*/ 13 h 18"/>
                <a:gd name="T80" fmla="*/ 8 w 43"/>
                <a:gd name="T81" fmla="*/ 14 h 18"/>
                <a:gd name="T82" fmla="*/ 20 w 43"/>
                <a:gd name="T83" fmla="*/ 8 h 18"/>
                <a:gd name="T84" fmla="*/ 26 w 43"/>
                <a:gd name="T85" fmla="*/ 5 h 18"/>
                <a:gd name="T86" fmla="*/ 32 w 43"/>
                <a:gd name="T87" fmla="*/ 5 h 18"/>
                <a:gd name="T88" fmla="*/ 31 w 43"/>
                <a:gd name="T89" fmla="*/ 3 h 18"/>
                <a:gd name="T90" fmla="*/ 19 w 43"/>
                <a:gd name="T91" fmla="*/ 9 h 18"/>
                <a:gd name="T92" fmla="*/ 12 w 43"/>
                <a:gd name="T93" fmla="*/ 11 h 18"/>
                <a:gd name="T94" fmla="*/ 7 w 43"/>
                <a:gd name="T95" fmla="*/ 11 h 18"/>
                <a:gd name="T96" fmla="*/ 7 w 43"/>
                <a:gd name="T97" fmla="*/ 12 h 18"/>
                <a:gd name="T98" fmla="*/ 24 w 43"/>
                <a:gd name="T99" fmla="*/ 5 h 18"/>
                <a:gd name="T100" fmla="*/ 34 w 43"/>
                <a:gd name="T101" fmla="*/ 3 h 18"/>
                <a:gd name="T102" fmla="*/ 41 w 43"/>
                <a:gd name="T103" fmla="*/ 3 h 18"/>
                <a:gd name="T104" fmla="*/ 41 w 43"/>
                <a:gd name="T105" fmla="*/ 2 h 18"/>
                <a:gd name="T106" fmla="*/ 28 w 43"/>
                <a:gd name="T107" fmla="*/ 8 h 18"/>
                <a:gd name="T108" fmla="*/ 14 w 43"/>
                <a:gd name="T109" fmla="*/ 10 h 18"/>
                <a:gd name="T110" fmla="*/ 13 w 43"/>
                <a:gd name="T111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3" h="18">
                  <a:moveTo>
                    <a:pt x="13" y="11"/>
                  </a:moveTo>
                  <a:cubicBezTo>
                    <a:pt x="18" y="12"/>
                    <a:pt x="24" y="11"/>
                    <a:pt x="28" y="10"/>
                  </a:cubicBezTo>
                  <a:cubicBezTo>
                    <a:pt x="33" y="9"/>
                    <a:pt x="39" y="7"/>
                    <a:pt x="42" y="3"/>
                  </a:cubicBezTo>
                  <a:cubicBezTo>
                    <a:pt x="43" y="3"/>
                    <a:pt x="42" y="2"/>
                    <a:pt x="42" y="2"/>
                  </a:cubicBezTo>
                  <a:cubicBezTo>
                    <a:pt x="40" y="0"/>
                    <a:pt x="37" y="1"/>
                    <a:pt x="35" y="1"/>
                  </a:cubicBezTo>
                  <a:cubicBezTo>
                    <a:pt x="31" y="1"/>
                    <a:pt x="28" y="2"/>
                    <a:pt x="25" y="3"/>
                  </a:cubicBezTo>
                  <a:cubicBezTo>
                    <a:pt x="18" y="5"/>
                    <a:pt x="12" y="8"/>
                    <a:pt x="7" y="11"/>
                  </a:cubicBezTo>
                  <a:cubicBezTo>
                    <a:pt x="6" y="11"/>
                    <a:pt x="6" y="12"/>
                    <a:pt x="7" y="12"/>
                  </a:cubicBezTo>
                  <a:cubicBezTo>
                    <a:pt x="8" y="13"/>
                    <a:pt x="10" y="13"/>
                    <a:pt x="12" y="12"/>
                  </a:cubicBezTo>
                  <a:cubicBezTo>
                    <a:pt x="14" y="12"/>
                    <a:pt x="17" y="11"/>
                    <a:pt x="19" y="10"/>
                  </a:cubicBezTo>
                  <a:cubicBezTo>
                    <a:pt x="24" y="9"/>
                    <a:pt x="28" y="7"/>
                    <a:pt x="32" y="5"/>
                  </a:cubicBezTo>
                  <a:cubicBezTo>
                    <a:pt x="33" y="4"/>
                    <a:pt x="33" y="3"/>
                    <a:pt x="32" y="3"/>
                  </a:cubicBezTo>
                  <a:cubicBezTo>
                    <a:pt x="28" y="2"/>
                    <a:pt x="23" y="4"/>
                    <a:pt x="20" y="6"/>
                  </a:cubicBezTo>
                  <a:cubicBezTo>
                    <a:pt x="16" y="8"/>
                    <a:pt x="12" y="10"/>
                    <a:pt x="8" y="13"/>
                  </a:cubicBezTo>
                  <a:cubicBezTo>
                    <a:pt x="7" y="13"/>
                    <a:pt x="7" y="14"/>
                    <a:pt x="8" y="14"/>
                  </a:cubicBezTo>
                  <a:cubicBezTo>
                    <a:pt x="9" y="15"/>
                    <a:pt x="11" y="15"/>
                    <a:pt x="13" y="15"/>
                  </a:cubicBezTo>
                  <a:cubicBezTo>
                    <a:pt x="16" y="15"/>
                    <a:pt x="19" y="14"/>
                    <a:pt x="22" y="14"/>
                  </a:cubicBezTo>
                  <a:cubicBezTo>
                    <a:pt x="24" y="13"/>
                    <a:pt x="27" y="12"/>
                    <a:pt x="30" y="11"/>
                  </a:cubicBezTo>
                  <a:cubicBezTo>
                    <a:pt x="31" y="10"/>
                    <a:pt x="34" y="9"/>
                    <a:pt x="35" y="8"/>
                  </a:cubicBezTo>
                  <a:cubicBezTo>
                    <a:pt x="35" y="7"/>
                    <a:pt x="35" y="7"/>
                    <a:pt x="34" y="7"/>
                  </a:cubicBezTo>
                  <a:cubicBezTo>
                    <a:pt x="28" y="6"/>
                    <a:pt x="22" y="7"/>
                    <a:pt x="16" y="8"/>
                  </a:cubicBezTo>
                  <a:cubicBezTo>
                    <a:pt x="11" y="10"/>
                    <a:pt x="4" y="12"/>
                    <a:pt x="1" y="17"/>
                  </a:cubicBezTo>
                  <a:cubicBezTo>
                    <a:pt x="0" y="17"/>
                    <a:pt x="0" y="18"/>
                    <a:pt x="1" y="18"/>
                  </a:cubicBezTo>
                  <a:cubicBezTo>
                    <a:pt x="5" y="18"/>
                    <a:pt x="9" y="17"/>
                    <a:pt x="13" y="16"/>
                  </a:cubicBezTo>
                  <a:cubicBezTo>
                    <a:pt x="17" y="15"/>
                    <a:pt x="21" y="13"/>
                    <a:pt x="24" y="11"/>
                  </a:cubicBezTo>
                  <a:cubicBezTo>
                    <a:pt x="25" y="10"/>
                    <a:pt x="25" y="9"/>
                    <a:pt x="24" y="9"/>
                  </a:cubicBezTo>
                  <a:cubicBezTo>
                    <a:pt x="17" y="9"/>
                    <a:pt x="11" y="13"/>
                    <a:pt x="4" y="15"/>
                  </a:cubicBezTo>
                  <a:cubicBezTo>
                    <a:pt x="3" y="16"/>
                    <a:pt x="3" y="17"/>
                    <a:pt x="4" y="17"/>
                  </a:cubicBezTo>
                  <a:cubicBezTo>
                    <a:pt x="11" y="15"/>
                    <a:pt x="17" y="11"/>
                    <a:pt x="24" y="11"/>
                  </a:cubicBezTo>
                  <a:cubicBezTo>
                    <a:pt x="24" y="10"/>
                    <a:pt x="24" y="10"/>
                    <a:pt x="24" y="9"/>
                  </a:cubicBezTo>
                  <a:cubicBezTo>
                    <a:pt x="20" y="11"/>
                    <a:pt x="17" y="13"/>
                    <a:pt x="13" y="14"/>
                  </a:cubicBezTo>
                  <a:cubicBezTo>
                    <a:pt x="9" y="16"/>
                    <a:pt x="5" y="17"/>
                    <a:pt x="1" y="16"/>
                  </a:cubicBezTo>
                  <a:cubicBezTo>
                    <a:pt x="2" y="17"/>
                    <a:pt x="2" y="17"/>
                    <a:pt x="2" y="18"/>
                  </a:cubicBezTo>
                  <a:cubicBezTo>
                    <a:pt x="5" y="13"/>
                    <a:pt x="12" y="11"/>
                    <a:pt x="17" y="10"/>
                  </a:cubicBezTo>
                  <a:cubicBezTo>
                    <a:pt x="22" y="8"/>
                    <a:pt x="28" y="8"/>
                    <a:pt x="34" y="8"/>
                  </a:cubicBezTo>
                  <a:cubicBezTo>
                    <a:pt x="34" y="8"/>
                    <a:pt x="34" y="7"/>
                    <a:pt x="34" y="7"/>
                  </a:cubicBezTo>
                  <a:cubicBezTo>
                    <a:pt x="32" y="8"/>
                    <a:pt x="31" y="9"/>
                    <a:pt x="29" y="10"/>
                  </a:cubicBezTo>
                  <a:cubicBezTo>
                    <a:pt x="27" y="11"/>
                    <a:pt x="24" y="12"/>
                    <a:pt x="21" y="12"/>
                  </a:cubicBezTo>
                  <a:cubicBezTo>
                    <a:pt x="19" y="13"/>
                    <a:pt x="16" y="13"/>
                    <a:pt x="14" y="13"/>
                  </a:cubicBezTo>
                  <a:cubicBezTo>
                    <a:pt x="12" y="14"/>
                    <a:pt x="10" y="14"/>
                    <a:pt x="8" y="13"/>
                  </a:cubicBezTo>
                  <a:cubicBezTo>
                    <a:pt x="8" y="13"/>
                    <a:pt x="8" y="14"/>
                    <a:pt x="8" y="14"/>
                  </a:cubicBezTo>
                  <a:cubicBezTo>
                    <a:pt x="12" y="12"/>
                    <a:pt x="16" y="10"/>
                    <a:pt x="20" y="8"/>
                  </a:cubicBezTo>
                  <a:cubicBezTo>
                    <a:pt x="22" y="7"/>
                    <a:pt x="24" y="6"/>
                    <a:pt x="26" y="5"/>
                  </a:cubicBezTo>
                  <a:cubicBezTo>
                    <a:pt x="28" y="5"/>
                    <a:pt x="30" y="4"/>
                    <a:pt x="32" y="5"/>
                  </a:cubicBezTo>
                  <a:cubicBezTo>
                    <a:pt x="32" y="4"/>
                    <a:pt x="32" y="4"/>
                    <a:pt x="31" y="3"/>
                  </a:cubicBezTo>
                  <a:cubicBezTo>
                    <a:pt x="28" y="6"/>
                    <a:pt x="24" y="7"/>
                    <a:pt x="19" y="9"/>
                  </a:cubicBezTo>
                  <a:cubicBezTo>
                    <a:pt x="17" y="9"/>
                    <a:pt x="15" y="10"/>
                    <a:pt x="12" y="11"/>
                  </a:cubicBezTo>
                  <a:cubicBezTo>
                    <a:pt x="11" y="11"/>
                    <a:pt x="9" y="12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13" y="9"/>
                    <a:pt x="18" y="7"/>
                    <a:pt x="24" y="5"/>
                  </a:cubicBezTo>
                  <a:cubicBezTo>
                    <a:pt x="27" y="4"/>
                    <a:pt x="31" y="3"/>
                    <a:pt x="34" y="3"/>
                  </a:cubicBezTo>
                  <a:cubicBezTo>
                    <a:pt x="36" y="2"/>
                    <a:pt x="39" y="2"/>
                    <a:pt x="41" y="3"/>
                  </a:cubicBezTo>
                  <a:cubicBezTo>
                    <a:pt x="41" y="3"/>
                    <a:pt x="41" y="3"/>
                    <a:pt x="41" y="2"/>
                  </a:cubicBezTo>
                  <a:cubicBezTo>
                    <a:pt x="38" y="6"/>
                    <a:pt x="33" y="7"/>
                    <a:pt x="28" y="8"/>
                  </a:cubicBezTo>
                  <a:cubicBezTo>
                    <a:pt x="24" y="10"/>
                    <a:pt x="18" y="11"/>
                    <a:pt x="14" y="10"/>
                  </a:cubicBezTo>
                  <a:cubicBezTo>
                    <a:pt x="13" y="9"/>
                    <a:pt x="13" y="11"/>
                    <a:pt x="13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3" name="Freeform 797"/>
            <p:cNvSpPr/>
            <p:nvPr/>
          </p:nvSpPr>
          <p:spPr bwMode="auto">
            <a:xfrm>
              <a:off x="2700" y="2822"/>
              <a:ext cx="45" cy="32"/>
            </a:xfrm>
            <a:custGeom>
              <a:avLst/>
              <a:gdLst>
                <a:gd name="T0" fmla="*/ 26 w 35"/>
                <a:gd name="T1" fmla="*/ 11 h 25"/>
                <a:gd name="T2" fmla="*/ 33 w 35"/>
                <a:gd name="T3" fmla="*/ 1 h 25"/>
                <a:gd name="T4" fmla="*/ 6 w 35"/>
                <a:gd name="T5" fmla="*/ 19 h 25"/>
                <a:gd name="T6" fmla="*/ 22 w 35"/>
                <a:gd name="T7" fmla="*/ 13 h 25"/>
                <a:gd name="T8" fmla="*/ 33 w 35"/>
                <a:gd name="T9" fmla="*/ 1 h 25"/>
                <a:gd name="T10" fmla="*/ 18 w 35"/>
                <a:gd name="T11" fmla="*/ 8 h 25"/>
                <a:gd name="T12" fmla="*/ 5 w 35"/>
                <a:gd name="T13" fmla="*/ 20 h 25"/>
                <a:gd name="T14" fmla="*/ 12 w 35"/>
                <a:gd name="T15" fmla="*/ 20 h 25"/>
                <a:gd name="T16" fmla="*/ 29 w 35"/>
                <a:gd name="T17" fmla="*/ 7 h 25"/>
                <a:gd name="T18" fmla="*/ 31 w 35"/>
                <a:gd name="T19" fmla="*/ 0 h 25"/>
                <a:gd name="T20" fmla="*/ 4 w 35"/>
                <a:gd name="T21" fmla="*/ 18 h 25"/>
                <a:gd name="T22" fmla="*/ 19 w 35"/>
                <a:gd name="T23" fmla="*/ 14 h 25"/>
                <a:gd name="T24" fmla="*/ 30 w 35"/>
                <a:gd name="T25" fmla="*/ 3 h 25"/>
                <a:gd name="T26" fmla="*/ 2 w 35"/>
                <a:gd name="T27" fmla="*/ 24 h 25"/>
                <a:gd name="T28" fmla="*/ 23 w 35"/>
                <a:gd name="T29" fmla="*/ 6 h 25"/>
                <a:gd name="T30" fmla="*/ 5 w 35"/>
                <a:gd name="T31" fmla="*/ 21 h 25"/>
                <a:gd name="T32" fmla="*/ 23 w 35"/>
                <a:gd name="T33" fmla="*/ 6 h 25"/>
                <a:gd name="T34" fmla="*/ 2 w 35"/>
                <a:gd name="T35" fmla="*/ 24 h 25"/>
                <a:gd name="T36" fmla="*/ 30 w 35"/>
                <a:gd name="T37" fmla="*/ 3 h 25"/>
                <a:gd name="T38" fmla="*/ 5 w 35"/>
                <a:gd name="T39" fmla="*/ 18 h 25"/>
                <a:gd name="T40" fmla="*/ 19 w 35"/>
                <a:gd name="T41" fmla="*/ 9 h 25"/>
                <a:gd name="T42" fmla="*/ 31 w 35"/>
                <a:gd name="T43" fmla="*/ 2 h 25"/>
                <a:gd name="T44" fmla="*/ 27 w 35"/>
                <a:gd name="T45" fmla="*/ 6 h 25"/>
                <a:gd name="T46" fmla="*/ 12 w 35"/>
                <a:gd name="T47" fmla="*/ 18 h 25"/>
                <a:gd name="T48" fmla="*/ 6 w 35"/>
                <a:gd name="T49" fmla="*/ 21 h 25"/>
                <a:gd name="T50" fmla="*/ 18 w 35"/>
                <a:gd name="T51" fmla="*/ 9 h 25"/>
                <a:gd name="T52" fmla="*/ 33 w 35"/>
                <a:gd name="T53" fmla="*/ 2 h 25"/>
                <a:gd name="T54" fmla="*/ 21 w 35"/>
                <a:gd name="T55" fmla="*/ 12 h 25"/>
                <a:gd name="T56" fmla="*/ 8 w 35"/>
                <a:gd name="T57" fmla="*/ 19 h 25"/>
                <a:gd name="T58" fmla="*/ 19 w 35"/>
                <a:gd name="T59" fmla="*/ 11 h 25"/>
                <a:gd name="T60" fmla="*/ 32 w 35"/>
                <a:gd name="T61" fmla="*/ 2 h 25"/>
                <a:gd name="T62" fmla="*/ 17 w 35"/>
                <a:gd name="T63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" h="25">
                  <a:moveTo>
                    <a:pt x="16" y="13"/>
                  </a:moveTo>
                  <a:cubicBezTo>
                    <a:pt x="19" y="15"/>
                    <a:pt x="23" y="13"/>
                    <a:pt x="26" y="11"/>
                  </a:cubicBezTo>
                  <a:cubicBezTo>
                    <a:pt x="29" y="9"/>
                    <a:pt x="32" y="6"/>
                    <a:pt x="34" y="3"/>
                  </a:cubicBezTo>
                  <a:cubicBezTo>
                    <a:pt x="34" y="2"/>
                    <a:pt x="34" y="1"/>
                    <a:pt x="33" y="1"/>
                  </a:cubicBezTo>
                  <a:cubicBezTo>
                    <a:pt x="27" y="2"/>
                    <a:pt x="23" y="7"/>
                    <a:pt x="18" y="10"/>
                  </a:cubicBezTo>
                  <a:cubicBezTo>
                    <a:pt x="14" y="12"/>
                    <a:pt x="8" y="14"/>
                    <a:pt x="6" y="19"/>
                  </a:cubicBezTo>
                  <a:cubicBezTo>
                    <a:pt x="6" y="19"/>
                    <a:pt x="7" y="20"/>
                    <a:pt x="7" y="20"/>
                  </a:cubicBezTo>
                  <a:cubicBezTo>
                    <a:pt x="13" y="18"/>
                    <a:pt x="18" y="16"/>
                    <a:pt x="22" y="13"/>
                  </a:cubicBezTo>
                  <a:cubicBezTo>
                    <a:pt x="27" y="10"/>
                    <a:pt x="31" y="6"/>
                    <a:pt x="34" y="2"/>
                  </a:cubicBezTo>
                  <a:cubicBezTo>
                    <a:pt x="35" y="1"/>
                    <a:pt x="34" y="1"/>
                    <a:pt x="33" y="1"/>
                  </a:cubicBezTo>
                  <a:cubicBezTo>
                    <a:pt x="31" y="1"/>
                    <a:pt x="29" y="2"/>
                    <a:pt x="27" y="2"/>
                  </a:cubicBezTo>
                  <a:cubicBezTo>
                    <a:pt x="23" y="4"/>
                    <a:pt x="21" y="6"/>
                    <a:pt x="18" y="8"/>
                  </a:cubicBezTo>
                  <a:cubicBezTo>
                    <a:pt x="15" y="9"/>
                    <a:pt x="12" y="12"/>
                    <a:pt x="10" y="14"/>
                  </a:cubicBezTo>
                  <a:cubicBezTo>
                    <a:pt x="8" y="16"/>
                    <a:pt x="6" y="18"/>
                    <a:pt x="5" y="20"/>
                  </a:cubicBezTo>
                  <a:cubicBezTo>
                    <a:pt x="4" y="20"/>
                    <a:pt x="5" y="21"/>
                    <a:pt x="5" y="21"/>
                  </a:cubicBezTo>
                  <a:cubicBezTo>
                    <a:pt x="7" y="22"/>
                    <a:pt x="10" y="21"/>
                    <a:pt x="12" y="20"/>
                  </a:cubicBezTo>
                  <a:cubicBezTo>
                    <a:pt x="15" y="18"/>
                    <a:pt x="18" y="16"/>
                    <a:pt x="21" y="14"/>
                  </a:cubicBezTo>
                  <a:cubicBezTo>
                    <a:pt x="24" y="12"/>
                    <a:pt x="26" y="10"/>
                    <a:pt x="29" y="7"/>
                  </a:cubicBezTo>
                  <a:cubicBezTo>
                    <a:pt x="30" y="5"/>
                    <a:pt x="32" y="3"/>
                    <a:pt x="32" y="1"/>
                  </a:cubicBezTo>
                  <a:cubicBezTo>
                    <a:pt x="32" y="0"/>
                    <a:pt x="32" y="0"/>
                    <a:pt x="31" y="0"/>
                  </a:cubicBezTo>
                  <a:cubicBezTo>
                    <a:pt x="27" y="0"/>
                    <a:pt x="22" y="4"/>
                    <a:pt x="19" y="7"/>
                  </a:cubicBezTo>
                  <a:cubicBezTo>
                    <a:pt x="14" y="11"/>
                    <a:pt x="8" y="14"/>
                    <a:pt x="4" y="18"/>
                  </a:cubicBezTo>
                  <a:cubicBezTo>
                    <a:pt x="4" y="19"/>
                    <a:pt x="4" y="20"/>
                    <a:pt x="5" y="20"/>
                  </a:cubicBezTo>
                  <a:cubicBezTo>
                    <a:pt x="10" y="20"/>
                    <a:pt x="15" y="17"/>
                    <a:pt x="19" y="14"/>
                  </a:cubicBezTo>
                  <a:cubicBezTo>
                    <a:pt x="23" y="11"/>
                    <a:pt x="27" y="8"/>
                    <a:pt x="31" y="4"/>
                  </a:cubicBezTo>
                  <a:cubicBezTo>
                    <a:pt x="31" y="3"/>
                    <a:pt x="31" y="2"/>
                    <a:pt x="30" y="3"/>
                  </a:cubicBezTo>
                  <a:cubicBezTo>
                    <a:pt x="19" y="8"/>
                    <a:pt x="9" y="15"/>
                    <a:pt x="1" y="23"/>
                  </a:cubicBezTo>
                  <a:cubicBezTo>
                    <a:pt x="0" y="24"/>
                    <a:pt x="1" y="25"/>
                    <a:pt x="2" y="24"/>
                  </a:cubicBezTo>
                  <a:cubicBezTo>
                    <a:pt x="11" y="21"/>
                    <a:pt x="17" y="13"/>
                    <a:pt x="24" y="7"/>
                  </a:cubicBezTo>
                  <a:cubicBezTo>
                    <a:pt x="25" y="6"/>
                    <a:pt x="24" y="5"/>
                    <a:pt x="23" y="6"/>
                  </a:cubicBezTo>
                  <a:cubicBezTo>
                    <a:pt x="16" y="10"/>
                    <a:pt x="10" y="15"/>
                    <a:pt x="4" y="20"/>
                  </a:cubicBezTo>
                  <a:cubicBezTo>
                    <a:pt x="3" y="21"/>
                    <a:pt x="4" y="22"/>
                    <a:pt x="5" y="21"/>
                  </a:cubicBezTo>
                  <a:cubicBezTo>
                    <a:pt x="11" y="17"/>
                    <a:pt x="17" y="11"/>
                    <a:pt x="24" y="7"/>
                  </a:cubicBezTo>
                  <a:cubicBezTo>
                    <a:pt x="24" y="7"/>
                    <a:pt x="24" y="6"/>
                    <a:pt x="23" y="6"/>
                  </a:cubicBezTo>
                  <a:cubicBezTo>
                    <a:pt x="16" y="12"/>
                    <a:pt x="10" y="20"/>
                    <a:pt x="1" y="2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0" y="16"/>
                    <a:pt x="20" y="9"/>
                    <a:pt x="31" y="4"/>
                  </a:cubicBezTo>
                  <a:cubicBezTo>
                    <a:pt x="30" y="4"/>
                    <a:pt x="30" y="3"/>
                    <a:pt x="30" y="3"/>
                  </a:cubicBezTo>
                  <a:cubicBezTo>
                    <a:pt x="27" y="7"/>
                    <a:pt x="22" y="10"/>
                    <a:pt x="18" y="13"/>
                  </a:cubicBezTo>
                  <a:cubicBezTo>
                    <a:pt x="15" y="15"/>
                    <a:pt x="10" y="18"/>
                    <a:pt x="5" y="18"/>
                  </a:cubicBezTo>
                  <a:cubicBezTo>
                    <a:pt x="5" y="18"/>
                    <a:pt x="5" y="19"/>
                    <a:pt x="5" y="20"/>
                  </a:cubicBezTo>
                  <a:cubicBezTo>
                    <a:pt x="9" y="15"/>
                    <a:pt x="14" y="12"/>
                    <a:pt x="19" y="9"/>
                  </a:cubicBezTo>
                  <a:cubicBezTo>
                    <a:pt x="21" y="7"/>
                    <a:pt x="23" y="5"/>
                    <a:pt x="25" y="4"/>
                  </a:cubicBezTo>
                  <a:cubicBezTo>
                    <a:pt x="27" y="3"/>
                    <a:pt x="29" y="1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3"/>
                    <a:pt x="28" y="5"/>
                    <a:pt x="27" y="6"/>
                  </a:cubicBezTo>
                  <a:cubicBezTo>
                    <a:pt x="25" y="9"/>
                    <a:pt x="22" y="11"/>
                    <a:pt x="20" y="13"/>
                  </a:cubicBezTo>
                  <a:cubicBezTo>
                    <a:pt x="17" y="15"/>
                    <a:pt x="15" y="17"/>
                    <a:pt x="12" y="18"/>
                  </a:cubicBezTo>
                  <a:cubicBezTo>
                    <a:pt x="10" y="19"/>
                    <a:pt x="7" y="20"/>
                    <a:pt x="5" y="20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7" y="19"/>
                    <a:pt x="9" y="17"/>
                    <a:pt x="10" y="15"/>
                  </a:cubicBezTo>
                  <a:cubicBezTo>
                    <a:pt x="13" y="13"/>
                    <a:pt x="15" y="11"/>
                    <a:pt x="18" y="9"/>
                  </a:cubicBezTo>
                  <a:cubicBezTo>
                    <a:pt x="21" y="7"/>
                    <a:pt x="24" y="6"/>
                    <a:pt x="27" y="4"/>
                  </a:cubicBezTo>
                  <a:cubicBezTo>
                    <a:pt x="29" y="3"/>
                    <a:pt x="31" y="2"/>
                    <a:pt x="33" y="2"/>
                  </a:cubicBezTo>
                  <a:cubicBezTo>
                    <a:pt x="33" y="2"/>
                    <a:pt x="33" y="1"/>
                    <a:pt x="33" y="1"/>
                  </a:cubicBezTo>
                  <a:cubicBezTo>
                    <a:pt x="30" y="6"/>
                    <a:pt x="26" y="9"/>
                    <a:pt x="21" y="12"/>
                  </a:cubicBezTo>
                  <a:cubicBezTo>
                    <a:pt x="17" y="15"/>
                    <a:pt x="12" y="17"/>
                    <a:pt x="7" y="18"/>
                  </a:cubicBezTo>
                  <a:cubicBezTo>
                    <a:pt x="7" y="18"/>
                    <a:pt x="8" y="19"/>
                    <a:pt x="8" y="19"/>
                  </a:cubicBezTo>
                  <a:cubicBezTo>
                    <a:pt x="9" y="17"/>
                    <a:pt x="11" y="16"/>
                    <a:pt x="12" y="15"/>
                  </a:cubicBezTo>
                  <a:cubicBezTo>
                    <a:pt x="15" y="13"/>
                    <a:pt x="17" y="12"/>
                    <a:pt x="19" y="11"/>
                  </a:cubicBezTo>
                  <a:cubicBezTo>
                    <a:pt x="24" y="8"/>
                    <a:pt x="28" y="3"/>
                    <a:pt x="33" y="3"/>
                  </a:cubicBezTo>
                  <a:cubicBezTo>
                    <a:pt x="33" y="3"/>
                    <a:pt x="33" y="2"/>
                    <a:pt x="32" y="2"/>
                  </a:cubicBezTo>
                  <a:cubicBezTo>
                    <a:pt x="31" y="5"/>
                    <a:pt x="28" y="7"/>
                    <a:pt x="26" y="9"/>
                  </a:cubicBezTo>
                  <a:cubicBezTo>
                    <a:pt x="24" y="11"/>
                    <a:pt x="20" y="13"/>
                    <a:pt x="17" y="12"/>
                  </a:cubicBezTo>
                  <a:cubicBezTo>
                    <a:pt x="16" y="11"/>
                    <a:pt x="15" y="13"/>
                    <a:pt x="16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4" name="Freeform 798"/>
            <p:cNvSpPr/>
            <p:nvPr/>
          </p:nvSpPr>
          <p:spPr bwMode="auto">
            <a:xfrm>
              <a:off x="6594" y="497"/>
              <a:ext cx="16" cy="308"/>
            </a:xfrm>
            <a:custGeom>
              <a:avLst/>
              <a:gdLst>
                <a:gd name="T0" fmla="*/ 0 w 13"/>
                <a:gd name="T1" fmla="*/ 1 h 238"/>
                <a:gd name="T2" fmla="*/ 2 w 13"/>
                <a:gd name="T3" fmla="*/ 41 h 238"/>
                <a:gd name="T4" fmla="*/ 3 w 13"/>
                <a:gd name="T5" fmla="*/ 80 h 238"/>
                <a:gd name="T6" fmla="*/ 6 w 13"/>
                <a:gd name="T7" fmla="*/ 119 h 238"/>
                <a:gd name="T8" fmla="*/ 10 w 13"/>
                <a:gd name="T9" fmla="*/ 158 h 238"/>
                <a:gd name="T10" fmla="*/ 11 w 13"/>
                <a:gd name="T11" fmla="*/ 236 h 238"/>
                <a:gd name="T12" fmla="*/ 13 w 13"/>
                <a:gd name="T13" fmla="*/ 236 h 238"/>
                <a:gd name="T14" fmla="*/ 12 w 13"/>
                <a:gd name="T15" fmla="*/ 206 h 238"/>
                <a:gd name="T16" fmla="*/ 11 w 13"/>
                <a:gd name="T17" fmla="*/ 175 h 238"/>
                <a:gd name="T18" fmla="*/ 9 w 13"/>
                <a:gd name="T19" fmla="*/ 147 h 238"/>
                <a:gd name="T20" fmla="*/ 5 w 13"/>
                <a:gd name="T21" fmla="*/ 124 h 238"/>
                <a:gd name="T22" fmla="*/ 3 w 13"/>
                <a:gd name="T23" fmla="*/ 125 h 238"/>
                <a:gd name="T24" fmla="*/ 7 w 13"/>
                <a:gd name="T25" fmla="*/ 148 h 238"/>
                <a:gd name="T26" fmla="*/ 9 w 13"/>
                <a:gd name="T27" fmla="*/ 176 h 238"/>
                <a:gd name="T28" fmla="*/ 10 w 13"/>
                <a:gd name="T29" fmla="*/ 206 h 238"/>
                <a:gd name="T30" fmla="*/ 11 w 13"/>
                <a:gd name="T31" fmla="*/ 236 h 238"/>
                <a:gd name="T32" fmla="*/ 13 w 13"/>
                <a:gd name="T33" fmla="*/ 236 h 238"/>
                <a:gd name="T34" fmla="*/ 12 w 13"/>
                <a:gd name="T35" fmla="*/ 157 h 238"/>
                <a:gd name="T36" fmla="*/ 8 w 13"/>
                <a:gd name="T37" fmla="*/ 118 h 238"/>
                <a:gd name="T38" fmla="*/ 5 w 13"/>
                <a:gd name="T39" fmla="*/ 79 h 238"/>
                <a:gd name="T40" fmla="*/ 4 w 13"/>
                <a:gd name="T41" fmla="*/ 41 h 238"/>
                <a:gd name="T42" fmla="*/ 2 w 13"/>
                <a:gd name="T43" fmla="*/ 1 h 238"/>
                <a:gd name="T44" fmla="*/ 0 w 13"/>
                <a:gd name="T45" fmla="*/ 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" h="238">
                  <a:moveTo>
                    <a:pt x="0" y="1"/>
                  </a:moveTo>
                  <a:cubicBezTo>
                    <a:pt x="1" y="14"/>
                    <a:pt x="1" y="28"/>
                    <a:pt x="2" y="41"/>
                  </a:cubicBezTo>
                  <a:cubicBezTo>
                    <a:pt x="2" y="54"/>
                    <a:pt x="2" y="67"/>
                    <a:pt x="3" y="80"/>
                  </a:cubicBezTo>
                  <a:cubicBezTo>
                    <a:pt x="3" y="93"/>
                    <a:pt x="5" y="106"/>
                    <a:pt x="6" y="119"/>
                  </a:cubicBezTo>
                  <a:cubicBezTo>
                    <a:pt x="8" y="132"/>
                    <a:pt x="9" y="145"/>
                    <a:pt x="10" y="158"/>
                  </a:cubicBezTo>
                  <a:cubicBezTo>
                    <a:pt x="11" y="184"/>
                    <a:pt x="12" y="210"/>
                    <a:pt x="11" y="236"/>
                  </a:cubicBezTo>
                  <a:cubicBezTo>
                    <a:pt x="12" y="236"/>
                    <a:pt x="12" y="236"/>
                    <a:pt x="13" y="236"/>
                  </a:cubicBezTo>
                  <a:cubicBezTo>
                    <a:pt x="12" y="226"/>
                    <a:pt x="12" y="216"/>
                    <a:pt x="12" y="206"/>
                  </a:cubicBezTo>
                  <a:cubicBezTo>
                    <a:pt x="12" y="196"/>
                    <a:pt x="12" y="185"/>
                    <a:pt x="11" y="175"/>
                  </a:cubicBezTo>
                  <a:cubicBezTo>
                    <a:pt x="10" y="166"/>
                    <a:pt x="9" y="156"/>
                    <a:pt x="9" y="147"/>
                  </a:cubicBezTo>
                  <a:cubicBezTo>
                    <a:pt x="9" y="139"/>
                    <a:pt x="8" y="131"/>
                    <a:pt x="5" y="124"/>
                  </a:cubicBezTo>
                  <a:cubicBezTo>
                    <a:pt x="4" y="123"/>
                    <a:pt x="3" y="124"/>
                    <a:pt x="3" y="125"/>
                  </a:cubicBezTo>
                  <a:cubicBezTo>
                    <a:pt x="6" y="132"/>
                    <a:pt x="7" y="140"/>
                    <a:pt x="7" y="148"/>
                  </a:cubicBezTo>
                  <a:cubicBezTo>
                    <a:pt x="7" y="157"/>
                    <a:pt x="9" y="166"/>
                    <a:pt x="9" y="176"/>
                  </a:cubicBezTo>
                  <a:cubicBezTo>
                    <a:pt x="10" y="186"/>
                    <a:pt x="10" y="196"/>
                    <a:pt x="10" y="206"/>
                  </a:cubicBezTo>
                  <a:cubicBezTo>
                    <a:pt x="10" y="216"/>
                    <a:pt x="10" y="226"/>
                    <a:pt x="11" y="236"/>
                  </a:cubicBezTo>
                  <a:cubicBezTo>
                    <a:pt x="11" y="238"/>
                    <a:pt x="13" y="238"/>
                    <a:pt x="13" y="236"/>
                  </a:cubicBezTo>
                  <a:cubicBezTo>
                    <a:pt x="13" y="210"/>
                    <a:pt x="13" y="184"/>
                    <a:pt x="12" y="157"/>
                  </a:cubicBezTo>
                  <a:cubicBezTo>
                    <a:pt x="11" y="144"/>
                    <a:pt x="10" y="131"/>
                    <a:pt x="8" y="118"/>
                  </a:cubicBezTo>
                  <a:cubicBezTo>
                    <a:pt x="7" y="105"/>
                    <a:pt x="5" y="92"/>
                    <a:pt x="5" y="79"/>
                  </a:cubicBezTo>
                  <a:cubicBezTo>
                    <a:pt x="4" y="66"/>
                    <a:pt x="4" y="54"/>
                    <a:pt x="4" y="41"/>
                  </a:cubicBezTo>
                  <a:cubicBezTo>
                    <a:pt x="3" y="28"/>
                    <a:pt x="3" y="14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5" name="Freeform 799"/>
            <p:cNvSpPr/>
            <p:nvPr/>
          </p:nvSpPr>
          <p:spPr bwMode="auto">
            <a:xfrm>
              <a:off x="6590" y="488"/>
              <a:ext cx="106" cy="352"/>
            </a:xfrm>
            <a:custGeom>
              <a:avLst/>
              <a:gdLst>
                <a:gd name="T0" fmla="*/ 15 w 82"/>
                <a:gd name="T1" fmla="*/ 173 h 272"/>
                <a:gd name="T2" fmla="*/ 20 w 82"/>
                <a:gd name="T3" fmla="*/ 249 h 272"/>
                <a:gd name="T4" fmla="*/ 3 w 82"/>
                <a:gd name="T5" fmla="*/ 54 h 272"/>
                <a:gd name="T6" fmla="*/ 13 w 82"/>
                <a:gd name="T7" fmla="*/ 8 h 272"/>
                <a:gd name="T8" fmla="*/ 68 w 82"/>
                <a:gd name="T9" fmla="*/ 2 h 272"/>
                <a:gd name="T10" fmla="*/ 9 w 82"/>
                <a:gd name="T11" fmla="*/ 10 h 272"/>
                <a:gd name="T12" fmla="*/ 62 w 82"/>
                <a:gd name="T13" fmla="*/ 9 h 272"/>
                <a:gd name="T14" fmla="*/ 65 w 82"/>
                <a:gd name="T15" fmla="*/ 43 h 272"/>
                <a:gd name="T16" fmla="*/ 78 w 82"/>
                <a:gd name="T17" fmla="*/ 198 h 272"/>
                <a:gd name="T18" fmla="*/ 81 w 82"/>
                <a:gd name="T19" fmla="*/ 257 h 272"/>
                <a:gd name="T20" fmla="*/ 75 w 82"/>
                <a:gd name="T21" fmla="*/ 141 h 272"/>
                <a:gd name="T22" fmla="*/ 70 w 82"/>
                <a:gd name="T23" fmla="*/ 43 h 272"/>
                <a:gd name="T24" fmla="*/ 67 w 82"/>
                <a:gd name="T25" fmla="*/ 2 h 272"/>
                <a:gd name="T26" fmla="*/ 22 w 82"/>
                <a:gd name="T27" fmla="*/ 7 h 272"/>
                <a:gd name="T28" fmla="*/ 4 w 82"/>
                <a:gd name="T29" fmla="*/ 48 h 272"/>
                <a:gd name="T30" fmla="*/ 17 w 82"/>
                <a:gd name="T31" fmla="*/ 164 h 272"/>
                <a:gd name="T32" fmla="*/ 19 w 82"/>
                <a:gd name="T33" fmla="*/ 257 h 272"/>
                <a:gd name="T34" fmla="*/ 75 w 82"/>
                <a:gd name="T35" fmla="*/ 265 h 272"/>
                <a:gd name="T36" fmla="*/ 52 w 82"/>
                <a:gd name="T37" fmla="*/ 264 h 272"/>
                <a:gd name="T38" fmla="*/ 48 w 82"/>
                <a:gd name="T39" fmla="*/ 263 h 272"/>
                <a:gd name="T40" fmla="*/ 49 w 82"/>
                <a:gd name="T41" fmla="*/ 263 h 272"/>
                <a:gd name="T42" fmla="*/ 22 w 82"/>
                <a:gd name="T43" fmla="*/ 247 h 272"/>
                <a:gd name="T44" fmla="*/ 18 w 82"/>
                <a:gd name="T45" fmla="*/ 249 h 272"/>
                <a:gd name="T46" fmla="*/ 55 w 82"/>
                <a:gd name="T47" fmla="*/ 262 h 272"/>
                <a:gd name="T48" fmla="*/ 80 w 82"/>
                <a:gd name="T49" fmla="*/ 251 h 272"/>
                <a:gd name="T50" fmla="*/ 73 w 82"/>
                <a:gd name="T51" fmla="*/ 152 h 272"/>
                <a:gd name="T52" fmla="*/ 65 w 82"/>
                <a:gd name="T53" fmla="*/ 43 h 272"/>
                <a:gd name="T54" fmla="*/ 75 w 82"/>
                <a:gd name="T55" fmla="*/ 191 h 272"/>
                <a:gd name="T56" fmla="*/ 78 w 82"/>
                <a:gd name="T57" fmla="*/ 257 h 272"/>
                <a:gd name="T58" fmla="*/ 51 w 82"/>
                <a:gd name="T59" fmla="*/ 260 h 272"/>
                <a:gd name="T60" fmla="*/ 20 w 82"/>
                <a:gd name="T61" fmla="*/ 255 h 272"/>
                <a:gd name="T62" fmla="*/ 16 w 82"/>
                <a:gd name="T63" fmla="*/ 231 h 272"/>
                <a:gd name="T64" fmla="*/ 47 w 82"/>
                <a:gd name="T65" fmla="*/ 265 h 272"/>
                <a:gd name="T66" fmla="*/ 48 w 82"/>
                <a:gd name="T67" fmla="*/ 261 h 272"/>
                <a:gd name="T68" fmla="*/ 52 w 82"/>
                <a:gd name="T69" fmla="*/ 266 h 272"/>
                <a:gd name="T70" fmla="*/ 75 w 82"/>
                <a:gd name="T71" fmla="*/ 263 h 272"/>
                <a:gd name="T72" fmla="*/ 21 w 82"/>
                <a:gd name="T73" fmla="*/ 266 h 272"/>
                <a:gd name="T74" fmla="*/ 19 w 82"/>
                <a:gd name="T75" fmla="*/ 229 h 272"/>
                <a:gd name="T76" fmla="*/ 10 w 82"/>
                <a:gd name="T77" fmla="*/ 73 h 272"/>
                <a:gd name="T78" fmla="*/ 10 w 82"/>
                <a:gd name="T79" fmla="*/ 9 h 272"/>
                <a:gd name="T80" fmla="*/ 61 w 82"/>
                <a:gd name="T81" fmla="*/ 4 h 272"/>
                <a:gd name="T82" fmla="*/ 68 w 82"/>
                <a:gd name="T83" fmla="*/ 18 h 272"/>
                <a:gd name="T84" fmla="*/ 76 w 82"/>
                <a:gd name="T85" fmla="*/ 173 h 272"/>
                <a:gd name="T86" fmla="*/ 81 w 82"/>
                <a:gd name="T87" fmla="*/ 257 h 272"/>
                <a:gd name="T88" fmla="*/ 73 w 82"/>
                <a:gd name="T89" fmla="*/ 101 h 272"/>
                <a:gd name="T90" fmla="*/ 60 w 82"/>
                <a:gd name="T91" fmla="*/ 4 h 272"/>
                <a:gd name="T92" fmla="*/ 9 w 82"/>
                <a:gd name="T93" fmla="*/ 8 h 272"/>
                <a:gd name="T94" fmla="*/ 68 w 82"/>
                <a:gd name="T95" fmla="*/ 1 h 272"/>
                <a:gd name="T96" fmla="*/ 3 w 82"/>
                <a:gd name="T97" fmla="*/ 19 h 272"/>
                <a:gd name="T98" fmla="*/ 8 w 82"/>
                <a:gd name="T99" fmla="*/ 152 h 272"/>
                <a:gd name="T100" fmla="*/ 20 w 82"/>
                <a:gd name="T101" fmla="*/ 248 h 272"/>
                <a:gd name="T102" fmla="*/ 15 w 82"/>
                <a:gd name="T103" fmla="*/ 96 h 272"/>
                <a:gd name="T104" fmla="*/ 7 w 82"/>
                <a:gd name="T105" fmla="*/ 16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2" h="272">
                  <a:moveTo>
                    <a:pt x="7" y="16"/>
                  </a:moveTo>
                  <a:cubicBezTo>
                    <a:pt x="11" y="42"/>
                    <a:pt x="12" y="68"/>
                    <a:pt x="13" y="94"/>
                  </a:cubicBezTo>
                  <a:cubicBezTo>
                    <a:pt x="15" y="120"/>
                    <a:pt x="15" y="147"/>
                    <a:pt x="15" y="173"/>
                  </a:cubicBezTo>
                  <a:cubicBezTo>
                    <a:pt x="16" y="186"/>
                    <a:pt x="16" y="200"/>
                    <a:pt x="16" y="213"/>
                  </a:cubicBezTo>
                  <a:cubicBezTo>
                    <a:pt x="16" y="225"/>
                    <a:pt x="15" y="237"/>
                    <a:pt x="18" y="249"/>
                  </a:cubicBezTo>
                  <a:cubicBezTo>
                    <a:pt x="18" y="250"/>
                    <a:pt x="20" y="250"/>
                    <a:pt x="20" y="249"/>
                  </a:cubicBezTo>
                  <a:cubicBezTo>
                    <a:pt x="20" y="223"/>
                    <a:pt x="16" y="197"/>
                    <a:pt x="12" y="172"/>
                  </a:cubicBezTo>
                  <a:cubicBezTo>
                    <a:pt x="9" y="145"/>
                    <a:pt x="6" y="119"/>
                    <a:pt x="5" y="93"/>
                  </a:cubicBezTo>
                  <a:cubicBezTo>
                    <a:pt x="4" y="80"/>
                    <a:pt x="3" y="67"/>
                    <a:pt x="3" y="54"/>
                  </a:cubicBezTo>
                  <a:cubicBezTo>
                    <a:pt x="3" y="48"/>
                    <a:pt x="3" y="41"/>
                    <a:pt x="4" y="34"/>
                  </a:cubicBezTo>
                  <a:cubicBezTo>
                    <a:pt x="4" y="29"/>
                    <a:pt x="5" y="24"/>
                    <a:pt x="6" y="19"/>
                  </a:cubicBezTo>
                  <a:cubicBezTo>
                    <a:pt x="6" y="14"/>
                    <a:pt x="8" y="10"/>
                    <a:pt x="13" y="8"/>
                  </a:cubicBezTo>
                  <a:cubicBezTo>
                    <a:pt x="17" y="7"/>
                    <a:pt x="22" y="7"/>
                    <a:pt x="26" y="7"/>
                  </a:cubicBezTo>
                  <a:cubicBezTo>
                    <a:pt x="37" y="8"/>
                    <a:pt x="48" y="4"/>
                    <a:pt x="60" y="3"/>
                  </a:cubicBezTo>
                  <a:cubicBezTo>
                    <a:pt x="62" y="2"/>
                    <a:pt x="65" y="2"/>
                    <a:pt x="68" y="2"/>
                  </a:cubicBezTo>
                  <a:cubicBezTo>
                    <a:pt x="68" y="2"/>
                    <a:pt x="68" y="1"/>
                    <a:pt x="68" y="1"/>
                  </a:cubicBezTo>
                  <a:cubicBezTo>
                    <a:pt x="49" y="7"/>
                    <a:pt x="29" y="7"/>
                    <a:pt x="9" y="8"/>
                  </a:cubicBezTo>
                  <a:cubicBezTo>
                    <a:pt x="9" y="9"/>
                    <a:pt x="9" y="10"/>
                    <a:pt x="9" y="10"/>
                  </a:cubicBezTo>
                  <a:cubicBezTo>
                    <a:pt x="21" y="7"/>
                    <a:pt x="33" y="7"/>
                    <a:pt x="44" y="7"/>
                  </a:cubicBezTo>
                  <a:cubicBezTo>
                    <a:pt x="48" y="6"/>
                    <a:pt x="53" y="6"/>
                    <a:pt x="57" y="6"/>
                  </a:cubicBezTo>
                  <a:cubicBezTo>
                    <a:pt x="60" y="6"/>
                    <a:pt x="61" y="6"/>
                    <a:pt x="62" y="9"/>
                  </a:cubicBezTo>
                  <a:cubicBezTo>
                    <a:pt x="63" y="11"/>
                    <a:pt x="63" y="13"/>
                    <a:pt x="63" y="14"/>
                  </a:cubicBezTo>
                  <a:cubicBezTo>
                    <a:pt x="63" y="17"/>
                    <a:pt x="63" y="21"/>
                    <a:pt x="64" y="24"/>
                  </a:cubicBezTo>
                  <a:cubicBezTo>
                    <a:pt x="64" y="30"/>
                    <a:pt x="64" y="37"/>
                    <a:pt x="65" y="43"/>
                  </a:cubicBezTo>
                  <a:cubicBezTo>
                    <a:pt x="66" y="56"/>
                    <a:pt x="67" y="69"/>
                    <a:pt x="69" y="82"/>
                  </a:cubicBezTo>
                  <a:cubicBezTo>
                    <a:pt x="72" y="108"/>
                    <a:pt x="75" y="133"/>
                    <a:pt x="77" y="159"/>
                  </a:cubicBezTo>
                  <a:cubicBezTo>
                    <a:pt x="78" y="172"/>
                    <a:pt x="78" y="185"/>
                    <a:pt x="78" y="198"/>
                  </a:cubicBezTo>
                  <a:cubicBezTo>
                    <a:pt x="78" y="212"/>
                    <a:pt x="79" y="225"/>
                    <a:pt x="79" y="238"/>
                  </a:cubicBezTo>
                  <a:cubicBezTo>
                    <a:pt x="79" y="245"/>
                    <a:pt x="79" y="251"/>
                    <a:pt x="79" y="257"/>
                  </a:cubicBezTo>
                  <a:cubicBezTo>
                    <a:pt x="79" y="258"/>
                    <a:pt x="81" y="258"/>
                    <a:pt x="81" y="257"/>
                  </a:cubicBezTo>
                  <a:cubicBezTo>
                    <a:pt x="82" y="244"/>
                    <a:pt x="80" y="231"/>
                    <a:pt x="80" y="219"/>
                  </a:cubicBezTo>
                  <a:cubicBezTo>
                    <a:pt x="79" y="206"/>
                    <a:pt x="79" y="193"/>
                    <a:pt x="78" y="180"/>
                  </a:cubicBezTo>
                  <a:cubicBezTo>
                    <a:pt x="78" y="166"/>
                    <a:pt x="77" y="154"/>
                    <a:pt x="75" y="141"/>
                  </a:cubicBezTo>
                  <a:cubicBezTo>
                    <a:pt x="74" y="128"/>
                    <a:pt x="72" y="115"/>
                    <a:pt x="72" y="102"/>
                  </a:cubicBezTo>
                  <a:cubicBezTo>
                    <a:pt x="71" y="88"/>
                    <a:pt x="72" y="75"/>
                    <a:pt x="71" y="63"/>
                  </a:cubicBezTo>
                  <a:cubicBezTo>
                    <a:pt x="71" y="56"/>
                    <a:pt x="70" y="50"/>
                    <a:pt x="70" y="43"/>
                  </a:cubicBezTo>
                  <a:cubicBezTo>
                    <a:pt x="69" y="37"/>
                    <a:pt x="69" y="31"/>
                    <a:pt x="70" y="24"/>
                  </a:cubicBezTo>
                  <a:cubicBezTo>
                    <a:pt x="70" y="19"/>
                    <a:pt x="70" y="14"/>
                    <a:pt x="70" y="8"/>
                  </a:cubicBezTo>
                  <a:cubicBezTo>
                    <a:pt x="70" y="6"/>
                    <a:pt x="69" y="3"/>
                    <a:pt x="67" y="2"/>
                  </a:cubicBezTo>
                  <a:cubicBezTo>
                    <a:pt x="65" y="1"/>
                    <a:pt x="61" y="2"/>
                    <a:pt x="58" y="2"/>
                  </a:cubicBezTo>
                  <a:cubicBezTo>
                    <a:pt x="52" y="4"/>
                    <a:pt x="46" y="5"/>
                    <a:pt x="40" y="6"/>
                  </a:cubicBezTo>
                  <a:cubicBezTo>
                    <a:pt x="34" y="7"/>
                    <a:pt x="28" y="7"/>
                    <a:pt x="22" y="7"/>
                  </a:cubicBezTo>
                  <a:cubicBezTo>
                    <a:pt x="18" y="7"/>
                    <a:pt x="12" y="6"/>
                    <a:pt x="8" y="7"/>
                  </a:cubicBezTo>
                  <a:cubicBezTo>
                    <a:pt x="0" y="9"/>
                    <a:pt x="0" y="17"/>
                    <a:pt x="0" y="24"/>
                  </a:cubicBezTo>
                  <a:cubicBezTo>
                    <a:pt x="1" y="31"/>
                    <a:pt x="3" y="39"/>
                    <a:pt x="4" y="48"/>
                  </a:cubicBezTo>
                  <a:cubicBezTo>
                    <a:pt x="6" y="60"/>
                    <a:pt x="8" y="73"/>
                    <a:pt x="9" y="86"/>
                  </a:cubicBezTo>
                  <a:cubicBezTo>
                    <a:pt x="12" y="100"/>
                    <a:pt x="14" y="112"/>
                    <a:pt x="15" y="125"/>
                  </a:cubicBezTo>
                  <a:cubicBezTo>
                    <a:pt x="16" y="138"/>
                    <a:pt x="16" y="151"/>
                    <a:pt x="17" y="164"/>
                  </a:cubicBezTo>
                  <a:cubicBezTo>
                    <a:pt x="17" y="177"/>
                    <a:pt x="16" y="190"/>
                    <a:pt x="17" y="203"/>
                  </a:cubicBezTo>
                  <a:cubicBezTo>
                    <a:pt x="17" y="217"/>
                    <a:pt x="17" y="230"/>
                    <a:pt x="18" y="243"/>
                  </a:cubicBezTo>
                  <a:cubicBezTo>
                    <a:pt x="18" y="248"/>
                    <a:pt x="19" y="252"/>
                    <a:pt x="19" y="257"/>
                  </a:cubicBezTo>
                  <a:cubicBezTo>
                    <a:pt x="19" y="260"/>
                    <a:pt x="19" y="264"/>
                    <a:pt x="20" y="267"/>
                  </a:cubicBezTo>
                  <a:cubicBezTo>
                    <a:pt x="21" y="271"/>
                    <a:pt x="24" y="272"/>
                    <a:pt x="28" y="271"/>
                  </a:cubicBezTo>
                  <a:cubicBezTo>
                    <a:pt x="43" y="269"/>
                    <a:pt x="58" y="263"/>
                    <a:pt x="75" y="265"/>
                  </a:cubicBezTo>
                  <a:cubicBezTo>
                    <a:pt x="74" y="264"/>
                    <a:pt x="74" y="263"/>
                    <a:pt x="74" y="263"/>
                  </a:cubicBezTo>
                  <a:cubicBezTo>
                    <a:pt x="71" y="265"/>
                    <a:pt x="67" y="265"/>
                    <a:pt x="63" y="265"/>
                  </a:cubicBezTo>
                  <a:cubicBezTo>
                    <a:pt x="59" y="265"/>
                    <a:pt x="55" y="265"/>
                    <a:pt x="52" y="264"/>
                  </a:cubicBezTo>
                  <a:cubicBezTo>
                    <a:pt x="43" y="264"/>
                    <a:pt x="34" y="266"/>
                    <a:pt x="26" y="264"/>
                  </a:cubicBezTo>
                  <a:cubicBezTo>
                    <a:pt x="26" y="264"/>
                    <a:pt x="27" y="265"/>
                    <a:pt x="27" y="265"/>
                  </a:cubicBezTo>
                  <a:cubicBezTo>
                    <a:pt x="33" y="261"/>
                    <a:pt x="41" y="263"/>
                    <a:pt x="48" y="263"/>
                  </a:cubicBezTo>
                  <a:cubicBezTo>
                    <a:pt x="57" y="263"/>
                    <a:pt x="67" y="261"/>
                    <a:pt x="76" y="263"/>
                  </a:cubicBezTo>
                  <a:cubicBezTo>
                    <a:pt x="76" y="263"/>
                    <a:pt x="76" y="262"/>
                    <a:pt x="76" y="261"/>
                  </a:cubicBezTo>
                  <a:cubicBezTo>
                    <a:pt x="67" y="262"/>
                    <a:pt x="58" y="262"/>
                    <a:pt x="49" y="263"/>
                  </a:cubicBezTo>
                  <a:cubicBezTo>
                    <a:pt x="45" y="263"/>
                    <a:pt x="41" y="264"/>
                    <a:pt x="37" y="264"/>
                  </a:cubicBezTo>
                  <a:cubicBezTo>
                    <a:pt x="34" y="264"/>
                    <a:pt x="30" y="264"/>
                    <a:pt x="28" y="262"/>
                  </a:cubicBezTo>
                  <a:cubicBezTo>
                    <a:pt x="24" y="258"/>
                    <a:pt x="22" y="252"/>
                    <a:pt x="22" y="247"/>
                  </a:cubicBezTo>
                  <a:cubicBezTo>
                    <a:pt x="21" y="242"/>
                    <a:pt x="20" y="236"/>
                    <a:pt x="18" y="231"/>
                  </a:cubicBezTo>
                  <a:cubicBezTo>
                    <a:pt x="17" y="230"/>
                    <a:pt x="15" y="230"/>
                    <a:pt x="16" y="231"/>
                  </a:cubicBezTo>
                  <a:cubicBezTo>
                    <a:pt x="16" y="237"/>
                    <a:pt x="18" y="243"/>
                    <a:pt x="18" y="249"/>
                  </a:cubicBezTo>
                  <a:cubicBezTo>
                    <a:pt x="18" y="253"/>
                    <a:pt x="18" y="257"/>
                    <a:pt x="19" y="261"/>
                  </a:cubicBezTo>
                  <a:cubicBezTo>
                    <a:pt x="20" y="267"/>
                    <a:pt x="29" y="266"/>
                    <a:pt x="34" y="266"/>
                  </a:cubicBezTo>
                  <a:cubicBezTo>
                    <a:pt x="41" y="265"/>
                    <a:pt x="48" y="263"/>
                    <a:pt x="55" y="262"/>
                  </a:cubicBezTo>
                  <a:cubicBezTo>
                    <a:pt x="63" y="260"/>
                    <a:pt x="73" y="264"/>
                    <a:pt x="79" y="259"/>
                  </a:cubicBezTo>
                  <a:cubicBezTo>
                    <a:pt x="80" y="259"/>
                    <a:pt x="80" y="258"/>
                    <a:pt x="81" y="257"/>
                  </a:cubicBezTo>
                  <a:cubicBezTo>
                    <a:pt x="81" y="255"/>
                    <a:pt x="80" y="253"/>
                    <a:pt x="80" y="251"/>
                  </a:cubicBezTo>
                  <a:cubicBezTo>
                    <a:pt x="80" y="244"/>
                    <a:pt x="80" y="237"/>
                    <a:pt x="79" y="231"/>
                  </a:cubicBezTo>
                  <a:cubicBezTo>
                    <a:pt x="79" y="218"/>
                    <a:pt x="78" y="204"/>
                    <a:pt x="76" y="191"/>
                  </a:cubicBezTo>
                  <a:cubicBezTo>
                    <a:pt x="75" y="178"/>
                    <a:pt x="74" y="165"/>
                    <a:pt x="73" y="152"/>
                  </a:cubicBezTo>
                  <a:cubicBezTo>
                    <a:pt x="73" y="139"/>
                    <a:pt x="72" y="127"/>
                    <a:pt x="73" y="114"/>
                  </a:cubicBezTo>
                  <a:cubicBezTo>
                    <a:pt x="73" y="90"/>
                    <a:pt x="74" y="65"/>
                    <a:pt x="67" y="42"/>
                  </a:cubicBezTo>
                  <a:cubicBezTo>
                    <a:pt x="66" y="41"/>
                    <a:pt x="64" y="42"/>
                    <a:pt x="65" y="43"/>
                  </a:cubicBezTo>
                  <a:cubicBezTo>
                    <a:pt x="72" y="66"/>
                    <a:pt x="71" y="90"/>
                    <a:pt x="71" y="114"/>
                  </a:cubicBezTo>
                  <a:cubicBezTo>
                    <a:pt x="70" y="127"/>
                    <a:pt x="71" y="139"/>
                    <a:pt x="71" y="152"/>
                  </a:cubicBezTo>
                  <a:cubicBezTo>
                    <a:pt x="72" y="165"/>
                    <a:pt x="73" y="178"/>
                    <a:pt x="75" y="191"/>
                  </a:cubicBezTo>
                  <a:cubicBezTo>
                    <a:pt x="76" y="204"/>
                    <a:pt x="77" y="218"/>
                    <a:pt x="78" y="231"/>
                  </a:cubicBezTo>
                  <a:cubicBezTo>
                    <a:pt x="78" y="237"/>
                    <a:pt x="78" y="244"/>
                    <a:pt x="78" y="251"/>
                  </a:cubicBezTo>
                  <a:cubicBezTo>
                    <a:pt x="78" y="252"/>
                    <a:pt x="78" y="254"/>
                    <a:pt x="78" y="257"/>
                  </a:cubicBezTo>
                  <a:cubicBezTo>
                    <a:pt x="78" y="258"/>
                    <a:pt x="77" y="258"/>
                    <a:pt x="76" y="259"/>
                  </a:cubicBezTo>
                  <a:cubicBezTo>
                    <a:pt x="71" y="261"/>
                    <a:pt x="66" y="260"/>
                    <a:pt x="61" y="259"/>
                  </a:cubicBezTo>
                  <a:cubicBezTo>
                    <a:pt x="58" y="259"/>
                    <a:pt x="55" y="260"/>
                    <a:pt x="51" y="260"/>
                  </a:cubicBezTo>
                  <a:cubicBezTo>
                    <a:pt x="44" y="262"/>
                    <a:pt x="36" y="264"/>
                    <a:pt x="28" y="264"/>
                  </a:cubicBezTo>
                  <a:cubicBezTo>
                    <a:pt x="26" y="264"/>
                    <a:pt x="24" y="264"/>
                    <a:pt x="22" y="263"/>
                  </a:cubicBezTo>
                  <a:cubicBezTo>
                    <a:pt x="20" y="261"/>
                    <a:pt x="20" y="257"/>
                    <a:pt x="20" y="255"/>
                  </a:cubicBezTo>
                  <a:cubicBezTo>
                    <a:pt x="20" y="252"/>
                    <a:pt x="20" y="249"/>
                    <a:pt x="20" y="246"/>
                  </a:cubicBezTo>
                  <a:cubicBezTo>
                    <a:pt x="19" y="241"/>
                    <a:pt x="18" y="236"/>
                    <a:pt x="18" y="231"/>
                  </a:cubicBezTo>
                  <a:cubicBezTo>
                    <a:pt x="17" y="231"/>
                    <a:pt x="16" y="231"/>
                    <a:pt x="16" y="231"/>
                  </a:cubicBezTo>
                  <a:cubicBezTo>
                    <a:pt x="19" y="237"/>
                    <a:pt x="19" y="243"/>
                    <a:pt x="20" y="249"/>
                  </a:cubicBezTo>
                  <a:cubicBezTo>
                    <a:pt x="21" y="254"/>
                    <a:pt x="22" y="260"/>
                    <a:pt x="27" y="264"/>
                  </a:cubicBezTo>
                  <a:cubicBezTo>
                    <a:pt x="32" y="268"/>
                    <a:pt x="41" y="266"/>
                    <a:pt x="47" y="265"/>
                  </a:cubicBezTo>
                  <a:cubicBezTo>
                    <a:pt x="57" y="264"/>
                    <a:pt x="66" y="264"/>
                    <a:pt x="76" y="263"/>
                  </a:cubicBezTo>
                  <a:cubicBezTo>
                    <a:pt x="77" y="263"/>
                    <a:pt x="78" y="261"/>
                    <a:pt x="76" y="261"/>
                  </a:cubicBezTo>
                  <a:cubicBezTo>
                    <a:pt x="67" y="259"/>
                    <a:pt x="57" y="261"/>
                    <a:pt x="48" y="261"/>
                  </a:cubicBezTo>
                  <a:cubicBezTo>
                    <a:pt x="41" y="261"/>
                    <a:pt x="32" y="259"/>
                    <a:pt x="26" y="264"/>
                  </a:cubicBezTo>
                  <a:cubicBezTo>
                    <a:pt x="25" y="264"/>
                    <a:pt x="25" y="265"/>
                    <a:pt x="26" y="266"/>
                  </a:cubicBezTo>
                  <a:cubicBezTo>
                    <a:pt x="34" y="268"/>
                    <a:pt x="43" y="266"/>
                    <a:pt x="52" y="266"/>
                  </a:cubicBezTo>
                  <a:cubicBezTo>
                    <a:pt x="56" y="267"/>
                    <a:pt x="60" y="267"/>
                    <a:pt x="64" y="267"/>
                  </a:cubicBezTo>
                  <a:cubicBezTo>
                    <a:pt x="68" y="267"/>
                    <a:pt x="72" y="266"/>
                    <a:pt x="75" y="264"/>
                  </a:cubicBezTo>
                  <a:cubicBezTo>
                    <a:pt x="76" y="264"/>
                    <a:pt x="75" y="263"/>
                    <a:pt x="75" y="263"/>
                  </a:cubicBezTo>
                  <a:cubicBezTo>
                    <a:pt x="63" y="262"/>
                    <a:pt x="51" y="264"/>
                    <a:pt x="40" y="266"/>
                  </a:cubicBezTo>
                  <a:cubicBezTo>
                    <a:pt x="36" y="267"/>
                    <a:pt x="31" y="269"/>
                    <a:pt x="27" y="269"/>
                  </a:cubicBezTo>
                  <a:cubicBezTo>
                    <a:pt x="24" y="269"/>
                    <a:pt x="22" y="268"/>
                    <a:pt x="21" y="266"/>
                  </a:cubicBezTo>
                  <a:cubicBezTo>
                    <a:pt x="21" y="263"/>
                    <a:pt x="21" y="261"/>
                    <a:pt x="21" y="259"/>
                  </a:cubicBezTo>
                  <a:cubicBezTo>
                    <a:pt x="21" y="255"/>
                    <a:pt x="21" y="252"/>
                    <a:pt x="20" y="248"/>
                  </a:cubicBezTo>
                  <a:cubicBezTo>
                    <a:pt x="20" y="242"/>
                    <a:pt x="20" y="235"/>
                    <a:pt x="19" y="229"/>
                  </a:cubicBezTo>
                  <a:cubicBezTo>
                    <a:pt x="19" y="215"/>
                    <a:pt x="19" y="203"/>
                    <a:pt x="19" y="189"/>
                  </a:cubicBezTo>
                  <a:cubicBezTo>
                    <a:pt x="19" y="163"/>
                    <a:pt x="19" y="138"/>
                    <a:pt x="15" y="112"/>
                  </a:cubicBezTo>
                  <a:cubicBezTo>
                    <a:pt x="14" y="99"/>
                    <a:pt x="11" y="86"/>
                    <a:pt x="10" y="73"/>
                  </a:cubicBezTo>
                  <a:cubicBezTo>
                    <a:pt x="8" y="61"/>
                    <a:pt x="7" y="50"/>
                    <a:pt x="5" y="39"/>
                  </a:cubicBezTo>
                  <a:cubicBezTo>
                    <a:pt x="4" y="31"/>
                    <a:pt x="1" y="23"/>
                    <a:pt x="3" y="16"/>
                  </a:cubicBezTo>
                  <a:cubicBezTo>
                    <a:pt x="3" y="12"/>
                    <a:pt x="6" y="10"/>
                    <a:pt x="10" y="9"/>
                  </a:cubicBezTo>
                  <a:cubicBezTo>
                    <a:pt x="15" y="8"/>
                    <a:pt x="20" y="9"/>
                    <a:pt x="25" y="9"/>
                  </a:cubicBezTo>
                  <a:cubicBezTo>
                    <a:pt x="31" y="9"/>
                    <a:pt x="37" y="8"/>
                    <a:pt x="43" y="7"/>
                  </a:cubicBezTo>
                  <a:cubicBezTo>
                    <a:pt x="49" y="7"/>
                    <a:pt x="55" y="6"/>
                    <a:pt x="61" y="4"/>
                  </a:cubicBezTo>
                  <a:cubicBezTo>
                    <a:pt x="63" y="4"/>
                    <a:pt x="66" y="3"/>
                    <a:pt x="68" y="6"/>
                  </a:cubicBezTo>
                  <a:cubicBezTo>
                    <a:pt x="68" y="7"/>
                    <a:pt x="68" y="9"/>
                    <a:pt x="68" y="10"/>
                  </a:cubicBezTo>
                  <a:cubicBezTo>
                    <a:pt x="68" y="13"/>
                    <a:pt x="68" y="16"/>
                    <a:pt x="68" y="18"/>
                  </a:cubicBezTo>
                  <a:cubicBezTo>
                    <a:pt x="67" y="31"/>
                    <a:pt x="68" y="44"/>
                    <a:pt x="69" y="56"/>
                  </a:cubicBezTo>
                  <a:cubicBezTo>
                    <a:pt x="70" y="69"/>
                    <a:pt x="69" y="82"/>
                    <a:pt x="70" y="95"/>
                  </a:cubicBezTo>
                  <a:cubicBezTo>
                    <a:pt x="70" y="121"/>
                    <a:pt x="75" y="147"/>
                    <a:pt x="76" y="173"/>
                  </a:cubicBezTo>
                  <a:cubicBezTo>
                    <a:pt x="77" y="188"/>
                    <a:pt x="77" y="201"/>
                    <a:pt x="78" y="216"/>
                  </a:cubicBezTo>
                  <a:cubicBezTo>
                    <a:pt x="78" y="230"/>
                    <a:pt x="79" y="243"/>
                    <a:pt x="79" y="257"/>
                  </a:cubicBezTo>
                  <a:cubicBezTo>
                    <a:pt x="79" y="257"/>
                    <a:pt x="80" y="257"/>
                    <a:pt x="81" y="257"/>
                  </a:cubicBezTo>
                  <a:cubicBezTo>
                    <a:pt x="81" y="244"/>
                    <a:pt x="81" y="231"/>
                    <a:pt x="81" y="218"/>
                  </a:cubicBezTo>
                  <a:cubicBezTo>
                    <a:pt x="80" y="204"/>
                    <a:pt x="80" y="191"/>
                    <a:pt x="80" y="178"/>
                  </a:cubicBezTo>
                  <a:cubicBezTo>
                    <a:pt x="79" y="152"/>
                    <a:pt x="76" y="126"/>
                    <a:pt x="73" y="101"/>
                  </a:cubicBezTo>
                  <a:cubicBezTo>
                    <a:pt x="70" y="75"/>
                    <a:pt x="67" y="49"/>
                    <a:pt x="66" y="23"/>
                  </a:cubicBezTo>
                  <a:cubicBezTo>
                    <a:pt x="65" y="18"/>
                    <a:pt x="66" y="13"/>
                    <a:pt x="64" y="9"/>
                  </a:cubicBezTo>
                  <a:cubicBezTo>
                    <a:pt x="64" y="6"/>
                    <a:pt x="62" y="5"/>
                    <a:pt x="60" y="4"/>
                  </a:cubicBezTo>
                  <a:cubicBezTo>
                    <a:pt x="57" y="3"/>
                    <a:pt x="54" y="4"/>
                    <a:pt x="51" y="4"/>
                  </a:cubicBezTo>
                  <a:cubicBezTo>
                    <a:pt x="46" y="5"/>
                    <a:pt x="40" y="5"/>
                    <a:pt x="34" y="5"/>
                  </a:cubicBezTo>
                  <a:cubicBezTo>
                    <a:pt x="26" y="6"/>
                    <a:pt x="17" y="6"/>
                    <a:pt x="9" y="8"/>
                  </a:cubicBezTo>
                  <a:cubicBezTo>
                    <a:pt x="8" y="9"/>
                    <a:pt x="8" y="10"/>
                    <a:pt x="9" y="10"/>
                  </a:cubicBezTo>
                  <a:cubicBezTo>
                    <a:pt x="29" y="9"/>
                    <a:pt x="49" y="9"/>
                    <a:pt x="68" y="2"/>
                  </a:cubicBezTo>
                  <a:cubicBezTo>
                    <a:pt x="69" y="2"/>
                    <a:pt x="69" y="1"/>
                    <a:pt x="68" y="1"/>
                  </a:cubicBezTo>
                  <a:cubicBezTo>
                    <a:pt x="56" y="0"/>
                    <a:pt x="44" y="4"/>
                    <a:pt x="32" y="6"/>
                  </a:cubicBezTo>
                  <a:cubicBezTo>
                    <a:pt x="24" y="6"/>
                    <a:pt x="15" y="3"/>
                    <a:pt x="8" y="8"/>
                  </a:cubicBezTo>
                  <a:cubicBezTo>
                    <a:pt x="5" y="11"/>
                    <a:pt x="4" y="16"/>
                    <a:pt x="3" y="19"/>
                  </a:cubicBezTo>
                  <a:cubicBezTo>
                    <a:pt x="3" y="25"/>
                    <a:pt x="2" y="30"/>
                    <a:pt x="2" y="35"/>
                  </a:cubicBezTo>
                  <a:cubicBezTo>
                    <a:pt x="1" y="48"/>
                    <a:pt x="1" y="61"/>
                    <a:pt x="2" y="74"/>
                  </a:cubicBezTo>
                  <a:cubicBezTo>
                    <a:pt x="3" y="100"/>
                    <a:pt x="4" y="127"/>
                    <a:pt x="8" y="152"/>
                  </a:cubicBezTo>
                  <a:cubicBezTo>
                    <a:pt x="11" y="178"/>
                    <a:pt x="15" y="204"/>
                    <a:pt x="17" y="230"/>
                  </a:cubicBezTo>
                  <a:cubicBezTo>
                    <a:pt x="17" y="236"/>
                    <a:pt x="18" y="242"/>
                    <a:pt x="18" y="249"/>
                  </a:cubicBezTo>
                  <a:cubicBezTo>
                    <a:pt x="18" y="249"/>
                    <a:pt x="19" y="248"/>
                    <a:pt x="20" y="248"/>
                  </a:cubicBezTo>
                  <a:cubicBezTo>
                    <a:pt x="17" y="237"/>
                    <a:pt x="18" y="225"/>
                    <a:pt x="19" y="213"/>
                  </a:cubicBezTo>
                  <a:cubicBezTo>
                    <a:pt x="19" y="200"/>
                    <a:pt x="18" y="188"/>
                    <a:pt x="17" y="174"/>
                  </a:cubicBezTo>
                  <a:cubicBezTo>
                    <a:pt x="17" y="148"/>
                    <a:pt x="17" y="122"/>
                    <a:pt x="15" y="96"/>
                  </a:cubicBezTo>
                  <a:cubicBezTo>
                    <a:pt x="15" y="82"/>
                    <a:pt x="13" y="69"/>
                    <a:pt x="13" y="55"/>
                  </a:cubicBezTo>
                  <a:cubicBezTo>
                    <a:pt x="12" y="42"/>
                    <a:pt x="11" y="29"/>
                    <a:pt x="9" y="16"/>
                  </a:cubicBezTo>
                  <a:cubicBezTo>
                    <a:pt x="9" y="15"/>
                    <a:pt x="7" y="15"/>
                    <a:pt x="7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6" name="Freeform 800"/>
            <p:cNvSpPr/>
            <p:nvPr/>
          </p:nvSpPr>
          <p:spPr bwMode="auto">
            <a:xfrm>
              <a:off x="6712" y="565"/>
              <a:ext cx="92" cy="263"/>
            </a:xfrm>
            <a:custGeom>
              <a:avLst/>
              <a:gdLst>
                <a:gd name="T0" fmla="*/ 8 w 71"/>
                <a:gd name="T1" fmla="*/ 83 h 204"/>
                <a:gd name="T2" fmla="*/ 16 w 71"/>
                <a:gd name="T3" fmla="*/ 176 h 204"/>
                <a:gd name="T4" fmla="*/ 16 w 71"/>
                <a:gd name="T5" fmla="*/ 199 h 204"/>
                <a:gd name="T6" fmla="*/ 44 w 71"/>
                <a:gd name="T7" fmla="*/ 199 h 204"/>
                <a:gd name="T8" fmla="*/ 67 w 71"/>
                <a:gd name="T9" fmla="*/ 200 h 204"/>
                <a:gd name="T10" fmla="*/ 70 w 71"/>
                <a:gd name="T11" fmla="*/ 183 h 204"/>
                <a:gd name="T12" fmla="*/ 67 w 71"/>
                <a:gd name="T13" fmla="*/ 156 h 204"/>
                <a:gd name="T14" fmla="*/ 58 w 71"/>
                <a:gd name="T15" fmla="*/ 36 h 204"/>
                <a:gd name="T16" fmla="*/ 56 w 71"/>
                <a:gd name="T17" fmla="*/ 9 h 204"/>
                <a:gd name="T18" fmla="*/ 42 w 71"/>
                <a:gd name="T19" fmla="*/ 1 h 204"/>
                <a:gd name="T20" fmla="*/ 17 w 71"/>
                <a:gd name="T21" fmla="*/ 4 h 204"/>
                <a:gd name="T22" fmla="*/ 1 w 71"/>
                <a:gd name="T23" fmla="*/ 8 h 204"/>
                <a:gd name="T24" fmla="*/ 2 w 71"/>
                <a:gd name="T25" fmla="*/ 26 h 204"/>
                <a:gd name="T26" fmla="*/ 7 w 71"/>
                <a:gd name="T27" fmla="*/ 59 h 204"/>
                <a:gd name="T28" fmla="*/ 16 w 71"/>
                <a:gd name="T29" fmla="*/ 158 h 204"/>
                <a:gd name="T30" fmla="*/ 20 w 71"/>
                <a:gd name="T31" fmla="*/ 193 h 204"/>
                <a:gd name="T32" fmla="*/ 35 w 71"/>
                <a:gd name="T33" fmla="*/ 200 h 204"/>
                <a:gd name="T34" fmla="*/ 64 w 71"/>
                <a:gd name="T35" fmla="*/ 202 h 204"/>
                <a:gd name="T36" fmla="*/ 68 w 71"/>
                <a:gd name="T37" fmla="*/ 150 h 204"/>
                <a:gd name="T38" fmla="*/ 62 w 71"/>
                <a:gd name="T39" fmla="*/ 71 h 204"/>
                <a:gd name="T40" fmla="*/ 58 w 71"/>
                <a:gd name="T41" fmla="*/ 16 h 204"/>
                <a:gd name="T42" fmla="*/ 45 w 71"/>
                <a:gd name="T43" fmla="*/ 1 h 204"/>
                <a:gd name="T44" fmla="*/ 11 w 71"/>
                <a:gd name="T45" fmla="*/ 3 h 204"/>
                <a:gd name="T46" fmla="*/ 0 w 71"/>
                <a:gd name="T47" fmla="*/ 11 h 204"/>
                <a:gd name="T48" fmla="*/ 10 w 71"/>
                <a:gd name="T49" fmla="*/ 106 h 204"/>
                <a:gd name="T50" fmla="*/ 18 w 71"/>
                <a:gd name="T51" fmla="*/ 177 h 204"/>
                <a:gd name="T52" fmla="*/ 23 w 71"/>
                <a:gd name="T53" fmla="*/ 200 h 204"/>
                <a:gd name="T54" fmla="*/ 43 w 71"/>
                <a:gd name="T55" fmla="*/ 202 h 204"/>
                <a:gd name="T56" fmla="*/ 59 w 71"/>
                <a:gd name="T57" fmla="*/ 201 h 204"/>
                <a:gd name="T58" fmla="*/ 36 w 71"/>
                <a:gd name="T59" fmla="*/ 201 h 204"/>
                <a:gd name="T60" fmla="*/ 22 w 71"/>
                <a:gd name="T61" fmla="*/ 191 h 204"/>
                <a:gd name="T62" fmla="*/ 19 w 71"/>
                <a:gd name="T63" fmla="*/ 165 h 204"/>
                <a:gd name="T64" fmla="*/ 6 w 71"/>
                <a:gd name="T65" fmla="*/ 47 h 204"/>
                <a:gd name="T66" fmla="*/ 2 w 71"/>
                <a:gd name="T67" fmla="*/ 11 h 204"/>
                <a:gd name="T68" fmla="*/ 17 w 71"/>
                <a:gd name="T69" fmla="*/ 5 h 204"/>
                <a:gd name="T70" fmla="*/ 44 w 71"/>
                <a:gd name="T71" fmla="*/ 4 h 204"/>
                <a:gd name="T72" fmla="*/ 56 w 71"/>
                <a:gd name="T73" fmla="*/ 15 h 204"/>
                <a:gd name="T74" fmla="*/ 60 w 71"/>
                <a:gd name="T75" fmla="*/ 71 h 204"/>
                <a:gd name="T76" fmla="*/ 66 w 71"/>
                <a:gd name="T77" fmla="*/ 149 h 204"/>
                <a:gd name="T78" fmla="*/ 67 w 71"/>
                <a:gd name="T79" fmla="*/ 195 h 204"/>
                <a:gd name="T80" fmla="*/ 59 w 71"/>
                <a:gd name="T81" fmla="*/ 201 h 204"/>
                <a:gd name="T82" fmla="*/ 30 w 71"/>
                <a:gd name="T83" fmla="*/ 198 h 204"/>
                <a:gd name="T84" fmla="*/ 19 w 71"/>
                <a:gd name="T85" fmla="*/ 179 h 204"/>
                <a:gd name="T86" fmla="*/ 10 w 71"/>
                <a:gd name="T87" fmla="*/ 61 h 204"/>
                <a:gd name="T88" fmla="*/ 6 w 71"/>
                <a:gd name="T89" fmla="*/ 38 h 204"/>
                <a:gd name="T90" fmla="*/ 2 w 71"/>
                <a:gd name="T91" fmla="*/ 9 h 204"/>
                <a:gd name="T92" fmla="*/ 9 w 71"/>
                <a:gd name="T93" fmla="*/ 7 h 204"/>
                <a:gd name="T94" fmla="*/ 46 w 71"/>
                <a:gd name="T95" fmla="*/ 2 h 204"/>
                <a:gd name="T96" fmla="*/ 55 w 71"/>
                <a:gd name="T97" fmla="*/ 20 h 204"/>
                <a:gd name="T98" fmla="*/ 62 w 71"/>
                <a:gd name="T99" fmla="*/ 113 h 204"/>
                <a:gd name="T100" fmla="*/ 68 w 71"/>
                <a:gd name="T101" fmla="*/ 193 h 204"/>
                <a:gd name="T102" fmla="*/ 63 w 71"/>
                <a:gd name="T103" fmla="*/ 199 h 204"/>
                <a:gd name="T104" fmla="*/ 30 w 71"/>
                <a:gd name="T105" fmla="*/ 199 h 204"/>
                <a:gd name="T106" fmla="*/ 16 w 71"/>
                <a:gd name="T107" fmla="*/ 191 h 204"/>
                <a:gd name="T108" fmla="*/ 17 w 71"/>
                <a:gd name="T109" fmla="*/ 144 h 204"/>
                <a:gd name="T110" fmla="*/ 10 w 71"/>
                <a:gd name="T111" fmla="*/ 81 h 204"/>
                <a:gd name="T112" fmla="*/ 3 w 71"/>
                <a:gd name="T113" fmla="*/ 7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1" h="204">
                  <a:moveTo>
                    <a:pt x="1" y="8"/>
                  </a:moveTo>
                  <a:cubicBezTo>
                    <a:pt x="8" y="32"/>
                    <a:pt x="5" y="58"/>
                    <a:pt x="8" y="83"/>
                  </a:cubicBezTo>
                  <a:cubicBezTo>
                    <a:pt x="11" y="109"/>
                    <a:pt x="15" y="135"/>
                    <a:pt x="16" y="161"/>
                  </a:cubicBezTo>
                  <a:cubicBezTo>
                    <a:pt x="16" y="165"/>
                    <a:pt x="16" y="171"/>
                    <a:pt x="16" y="176"/>
                  </a:cubicBezTo>
                  <a:cubicBezTo>
                    <a:pt x="15" y="180"/>
                    <a:pt x="14" y="184"/>
                    <a:pt x="14" y="189"/>
                  </a:cubicBezTo>
                  <a:cubicBezTo>
                    <a:pt x="14" y="192"/>
                    <a:pt x="14" y="196"/>
                    <a:pt x="16" y="199"/>
                  </a:cubicBezTo>
                  <a:cubicBezTo>
                    <a:pt x="17" y="201"/>
                    <a:pt x="20" y="201"/>
                    <a:pt x="23" y="201"/>
                  </a:cubicBezTo>
                  <a:cubicBezTo>
                    <a:pt x="30" y="202"/>
                    <a:pt x="37" y="199"/>
                    <a:pt x="44" y="199"/>
                  </a:cubicBezTo>
                  <a:cubicBezTo>
                    <a:pt x="48" y="199"/>
                    <a:pt x="52" y="200"/>
                    <a:pt x="55" y="200"/>
                  </a:cubicBezTo>
                  <a:cubicBezTo>
                    <a:pt x="59" y="201"/>
                    <a:pt x="63" y="202"/>
                    <a:pt x="67" y="200"/>
                  </a:cubicBezTo>
                  <a:cubicBezTo>
                    <a:pt x="69" y="199"/>
                    <a:pt x="70" y="197"/>
                    <a:pt x="70" y="194"/>
                  </a:cubicBezTo>
                  <a:cubicBezTo>
                    <a:pt x="71" y="191"/>
                    <a:pt x="71" y="187"/>
                    <a:pt x="70" y="183"/>
                  </a:cubicBezTo>
                  <a:cubicBezTo>
                    <a:pt x="70" y="180"/>
                    <a:pt x="69" y="176"/>
                    <a:pt x="69" y="173"/>
                  </a:cubicBezTo>
                  <a:cubicBezTo>
                    <a:pt x="68" y="167"/>
                    <a:pt x="68" y="161"/>
                    <a:pt x="67" y="156"/>
                  </a:cubicBezTo>
                  <a:cubicBezTo>
                    <a:pt x="65" y="129"/>
                    <a:pt x="63" y="103"/>
                    <a:pt x="61" y="76"/>
                  </a:cubicBezTo>
                  <a:cubicBezTo>
                    <a:pt x="60" y="63"/>
                    <a:pt x="59" y="50"/>
                    <a:pt x="58" y="36"/>
                  </a:cubicBezTo>
                  <a:cubicBezTo>
                    <a:pt x="58" y="31"/>
                    <a:pt x="57" y="27"/>
                    <a:pt x="57" y="22"/>
                  </a:cubicBezTo>
                  <a:cubicBezTo>
                    <a:pt x="57" y="18"/>
                    <a:pt x="57" y="14"/>
                    <a:pt x="56" y="9"/>
                  </a:cubicBezTo>
                  <a:cubicBezTo>
                    <a:pt x="55" y="6"/>
                    <a:pt x="55" y="4"/>
                    <a:pt x="52" y="2"/>
                  </a:cubicBezTo>
                  <a:cubicBezTo>
                    <a:pt x="49" y="0"/>
                    <a:pt x="45" y="0"/>
                    <a:pt x="42" y="1"/>
                  </a:cubicBezTo>
                  <a:cubicBezTo>
                    <a:pt x="38" y="1"/>
                    <a:pt x="34" y="1"/>
                    <a:pt x="30" y="2"/>
                  </a:cubicBezTo>
                  <a:cubicBezTo>
                    <a:pt x="26" y="3"/>
                    <a:pt x="22" y="3"/>
                    <a:pt x="17" y="4"/>
                  </a:cubicBezTo>
                  <a:cubicBezTo>
                    <a:pt x="13" y="5"/>
                    <a:pt x="9" y="5"/>
                    <a:pt x="5" y="5"/>
                  </a:cubicBezTo>
                  <a:cubicBezTo>
                    <a:pt x="2" y="5"/>
                    <a:pt x="1" y="6"/>
                    <a:pt x="1" y="8"/>
                  </a:cubicBezTo>
                  <a:cubicBezTo>
                    <a:pt x="0" y="11"/>
                    <a:pt x="0" y="14"/>
                    <a:pt x="0" y="16"/>
                  </a:cubicBezTo>
                  <a:cubicBezTo>
                    <a:pt x="1" y="20"/>
                    <a:pt x="1" y="23"/>
                    <a:pt x="2" y="26"/>
                  </a:cubicBezTo>
                  <a:cubicBezTo>
                    <a:pt x="3" y="33"/>
                    <a:pt x="5" y="40"/>
                    <a:pt x="6" y="46"/>
                  </a:cubicBezTo>
                  <a:cubicBezTo>
                    <a:pt x="7" y="50"/>
                    <a:pt x="7" y="55"/>
                    <a:pt x="7" y="59"/>
                  </a:cubicBezTo>
                  <a:cubicBezTo>
                    <a:pt x="8" y="66"/>
                    <a:pt x="9" y="72"/>
                    <a:pt x="10" y="79"/>
                  </a:cubicBezTo>
                  <a:cubicBezTo>
                    <a:pt x="12" y="105"/>
                    <a:pt x="14" y="132"/>
                    <a:pt x="16" y="158"/>
                  </a:cubicBezTo>
                  <a:cubicBezTo>
                    <a:pt x="16" y="164"/>
                    <a:pt x="16" y="170"/>
                    <a:pt x="17" y="176"/>
                  </a:cubicBezTo>
                  <a:cubicBezTo>
                    <a:pt x="18" y="182"/>
                    <a:pt x="19" y="187"/>
                    <a:pt x="20" y="193"/>
                  </a:cubicBezTo>
                  <a:cubicBezTo>
                    <a:pt x="22" y="195"/>
                    <a:pt x="23" y="198"/>
                    <a:pt x="26" y="199"/>
                  </a:cubicBezTo>
                  <a:cubicBezTo>
                    <a:pt x="28" y="200"/>
                    <a:pt x="32" y="200"/>
                    <a:pt x="35" y="200"/>
                  </a:cubicBezTo>
                  <a:cubicBezTo>
                    <a:pt x="40" y="200"/>
                    <a:pt x="45" y="201"/>
                    <a:pt x="51" y="202"/>
                  </a:cubicBezTo>
                  <a:cubicBezTo>
                    <a:pt x="55" y="202"/>
                    <a:pt x="60" y="204"/>
                    <a:pt x="64" y="202"/>
                  </a:cubicBezTo>
                  <a:cubicBezTo>
                    <a:pt x="71" y="199"/>
                    <a:pt x="70" y="189"/>
                    <a:pt x="70" y="183"/>
                  </a:cubicBezTo>
                  <a:cubicBezTo>
                    <a:pt x="69" y="172"/>
                    <a:pt x="69" y="161"/>
                    <a:pt x="68" y="150"/>
                  </a:cubicBezTo>
                  <a:cubicBezTo>
                    <a:pt x="67" y="137"/>
                    <a:pt x="66" y="124"/>
                    <a:pt x="65" y="111"/>
                  </a:cubicBezTo>
                  <a:cubicBezTo>
                    <a:pt x="64" y="97"/>
                    <a:pt x="63" y="84"/>
                    <a:pt x="62" y="71"/>
                  </a:cubicBezTo>
                  <a:cubicBezTo>
                    <a:pt x="62" y="58"/>
                    <a:pt x="60" y="45"/>
                    <a:pt x="59" y="32"/>
                  </a:cubicBezTo>
                  <a:cubicBezTo>
                    <a:pt x="59" y="26"/>
                    <a:pt x="58" y="21"/>
                    <a:pt x="58" y="16"/>
                  </a:cubicBezTo>
                  <a:cubicBezTo>
                    <a:pt x="57" y="12"/>
                    <a:pt x="57" y="8"/>
                    <a:pt x="55" y="5"/>
                  </a:cubicBezTo>
                  <a:cubicBezTo>
                    <a:pt x="53" y="2"/>
                    <a:pt x="49" y="2"/>
                    <a:pt x="45" y="1"/>
                  </a:cubicBezTo>
                  <a:cubicBezTo>
                    <a:pt x="39" y="1"/>
                    <a:pt x="32" y="2"/>
                    <a:pt x="26" y="2"/>
                  </a:cubicBezTo>
                  <a:cubicBezTo>
                    <a:pt x="21" y="3"/>
                    <a:pt x="16" y="3"/>
                    <a:pt x="11" y="3"/>
                  </a:cubicBezTo>
                  <a:cubicBezTo>
                    <a:pt x="8" y="4"/>
                    <a:pt x="5" y="4"/>
                    <a:pt x="3" y="5"/>
                  </a:cubicBezTo>
                  <a:cubicBezTo>
                    <a:pt x="1" y="7"/>
                    <a:pt x="1" y="9"/>
                    <a:pt x="0" y="11"/>
                  </a:cubicBezTo>
                  <a:cubicBezTo>
                    <a:pt x="0" y="17"/>
                    <a:pt x="1" y="22"/>
                    <a:pt x="2" y="27"/>
                  </a:cubicBezTo>
                  <a:cubicBezTo>
                    <a:pt x="4" y="53"/>
                    <a:pt x="8" y="79"/>
                    <a:pt x="10" y="106"/>
                  </a:cubicBezTo>
                  <a:cubicBezTo>
                    <a:pt x="11" y="118"/>
                    <a:pt x="12" y="132"/>
                    <a:pt x="14" y="144"/>
                  </a:cubicBezTo>
                  <a:cubicBezTo>
                    <a:pt x="15" y="156"/>
                    <a:pt x="18" y="166"/>
                    <a:pt x="18" y="177"/>
                  </a:cubicBezTo>
                  <a:cubicBezTo>
                    <a:pt x="18" y="182"/>
                    <a:pt x="19" y="186"/>
                    <a:pt x="19" y="190"/>
                  </a:cubicBezTo>
                  <a:cubicBezTo>
                    <a:pt x="20" y="194"/>
                    <a:pt x="20" y="197"/>
                    <a:pt x="23" y="200"/>
                  </a:cubicBezTo>
                  <a:cubicBezTo>
                    <a:pt x="25" y="202"/>
                    <a:pt x="28" y="202"/>
                    <a:pt x="31" y="203"/>
                  </a:cubicBezTo>
                  <a:cubicBezTo>
                    <a:pt x="35" y="203"/>
                    <a:pt x="39" y="203"/>
                    <a:pt x="43" y="202"/>
                  </a:cubicBezTo>
                  <a:cubicBezTo>
                    <a:pt x="47" y="202"/>
                    <a:pt x="53" y="201"/>
                    <a:pt x="58" y="203"/>
                  </a:cubicBezTo>
                  <a:cubicBezTo>
                    <a:pt x="59" y="203"/>
                    <a:pt x="60" y="201"/>
                    <a:pt x="59" y="201"/>
                  </a:cubicBezTo>
                  <a:cubicBezTo>
                    <a:pt x="55" y="200"/>
                    <a:pt x="52" y="200"/>
                    <a:pt x="49" y="200"/>
                  </a:cubicBezTo>
                  <a:cubicBezTo>
                    <a:pt x="44" y="200"/>
                    <a:pt x="40" y="200"/>
                    <a:pt x="36" y="201"/>
                  </a:cubicBezTo>
                  <a:cubicBezTo>
                    <a:pt x="33" y="201"/>
                    <a:pt x="29" y="201"/>
                    <a:pt x="26" y="199"/>
                  </a:cubicBezTo>
                  <a:cubicBezTo>
                    <a:pt x="23" y="198"/>
                    <a:pt x="22" y="194"/>
                    <a:pt x="22" y="191"/>
                  </a:cubicBezTo>
                  <a:cubicBezTo>
                    <a:pt x="20" y="187"/>
                    <a:pt x="20" y="182"/>
                    <a:pt x="20" y="177"/>
                  </a:cubicBezTo>
                  <a:cubicBezTo>
                    <a:pt x="20" y="173"/>
                    <a:pt x="19" y="169"/>
                    <a:pt x="19" y="165"/>
                  </a:cubicBezTo>
                  <a:cubicBezTo>
                    <a:pt x="17" y="152"/>
                    <a:pt x="15" y="139"/>
                    <a:pt x="13" y="126"/>
                  </a:cubicBezTo>
                  <a:cubicBezTo>
                    <a:pt x="11" y="99"/>
                    <a:pt x="9" y="73"/>
                    <a:pt x="6" y="47"/>
                  </a:cubicBezTo>
                  <a:cubicBezTo>
                    <a:pt x="5" y="40"/>
                    <a:pt x="4" y="34"/>
                    <a:pt x="3" y="27"/>
                  </a:cubicBezTo>
                  <a:cubicBezTo>
                    <a:pt x="3" y="22"/>
                    <a:pt x="2" y="17"/>
                    <a:pt x="2" y="11"/>
                  </a:cubicBezTo>
                  <a:cubicBezTo>
                    <a:pt x="2" y="9"/>
                    <a:pt x="4" y="7"/>
                    <a:pt x="6" y="6"/>
                  </a:cubicBezTo>
                  <a:cubicBezTo>
                    <a:pt x="10" y="5"/>
                    <a:pt x="13" y="5"/>
                    <a:pt x="17" y="5"/>
                  </a:cubicBezTo>
                  <a:cubicBezTo>
                    <a:pt x="23" y="5"/>
                    <a:pt x="29" y="4"/>
                    <a:pt x="35" y="4"/>
                  </a:cubicBezTo>
                  <a:cubicBezTo>
                    <a:pt x="38" y="4"/>
                    <a:pt x="41" y="4"/>
                    <a:pt x="44" y="4"/>
                  </a:cubicBezTo>
                  <a:cubicBezTo>
                    <a:pt x="46" y="4"/>
                    <a:pt x="49" y="4"/>
                    <a:pt x="51" y="5"/>
                  </a:cubicBezTo>
                  <a:cubicBezTo>
                    <a:pt x="55" y="7"/>
                    <a:pt x="55" y="12"/>
                    <a:pt x="56" y="15"/>
                  </a:cubicBezTo>
                  <a:cubicBezTo>
                    <a:pt x="56" y="20"/>
                    <a:pt x="56" y="26"/>
                    <a:pt x="57" y="31"/>
                  </a:cubicBezTo>
                  <a:cubicBezTo>
                    <a:pt x="58" y="44"/>
                    <a:pt x="59" y="57"/>
                    <a:pt x="60" y="71"/>
                  </a:cubicBezTo>
                  <a:cubicBezTo>
                    <a:pt x="61" y="83"/>
                    <a:pt x="62" y="97"/>
                    <a:pt x="63" y="110"/>
                  </a:cubicBezTo>
                  <a:cubicBezTo>
                    <a:pt x="64" y="123"/>
                    <a:pt x="65" y="136"/>
                    <a:pt x="66" y="149"/>
                  </a:cubicBezTo>
                  <a:cubicBezTo>
                    <a:pt x="67" y="160"/>
                    <a:pt x="67" y="172"/>
                    <a:pt x="68" y="183"/>
                  </a:cubicBezTo>
                  <a:cubicBezTo>
                    <a:pt x="68" y="187"/>
                    <a:pt x="68" y="191"/>
                    <a:pt x="67" y="195"/>
                  </a:cubicBezTo>
                  <a:cubicBezTo>
                    <a:pt x="67" y="196"/>
                    <a:pt x="66" y="198"/>
                    <a:pt x="65" y="199"/>
                  </a:cubicBezTo>
                  <a:cubicBezTo>
                    <a:pt x="64" y="200"/>
                    <a:pt x="62" y="200"/>
                    <a:pt x="59" y="201"/>
                  </a:cubicBezTo>
                  <a:cubicBezTo>
                    <a:pt x="54" y="201"/>
                    <a:pt x="48" y="199"/>
                    <a:pt x="43" y="198"/>
                  </a:cubicBezTo>
                  <a:cubicBezTo>
                    <a:pt x="38" y="198"/>
                    <a:pt x="34" y="198"/>
                    <a:pt x="30" y="198"/>
                  </a:cubicBezTo>
                  <a:cubicBezTo>
                    <a:pt x="27" y="197"/>
                    <a:pt x="25" y="196"/>
                    <a:pt x="23" y="194"/>
                  </a:cubicBezTo>
                  <a:cubicBezTo>
                    <a:pt x="21" y="189"/>
                    <a:pt x="20" y="183"/>
                    <a:pt x="19" y="179"/>
                  </a:cubicBezTo>
                  <a:cubicBezTo>
                    <a:pt x="17" y="166"/>
                    <a:pt x="17" y="153"/>
                    <a:pt x="17" y="140"/>
                  </a:cubicBezTo>
                  <a:cubicBezTo>
                    <a:pt x="15" y="114"/>
                    <a:pt x="13" y="87"/>
                    <a:pt x="10" y="61"/>
                  </a:cubicBezTo>
                  <a:cubicBezTo>
                    <a:pt x="9" y="56"/>
                    <a:pt x="9" y="51"/>
                    <a:pt x="8" y="47"/>
                  </a:cubicBezTo>
                  <a:cubicBezTo>
                    <a:pt x="8" y="44"/>
                    <a:pt x="7" y="41"/>
                    <a:pt x="6" y="38"/>
                  </a:cubicBezTo>
                  <a:cubicBezTo>
                    <a:pt x="5" y="31"/>
                    <a:pt x="3" y="24"/>
                    <a:pt x="2" y="17"/>
                  </a:cubicBezTo>
                  <a:cubicBezTo>
                    <a:pt x="2" y="14"/>
                    <a:pt x="2" y="11"/>
                    <a:pt x="2" y="9"/>
                  </a:cubicBezTo>
                  <a:cubicBezTo>
                    <a:pt x="3" y="8"/>
                    <a:pt x="3" y="7"/>
                    <a:pt x="4" y="7"/>
                  </a:cubicBezTo>
                  <a:cubicBezTo>
                    <a:pt x="5" y="7"/>
                    <a:pt x="7" y="7"/>
                    <a:pt x="9" y="7"/>
                  </a:cubicBezTo>
                  <a:cubicBezTo>
                    <a:pt x="18" y="7"/>
                    <a:pt x="26" y="5"/>
                    <a:pt x="34" y="3"/>
                  </a:cubicBezTo>
                  <a:cubicBezTo>
                    <a:pt x="38" y="3"/>
                    <a:pt x="43" y="2"/>
                    <a:pt x="46" y="2"/>
                  </a:cubicBezTo>
                  <a:cubicBezTo>
                    <a:pt x="50" y="3"/>
                    <a:pt x="53" y="4"/>
                    <a:pt x="54" y="8"/>
                  </a:cubicBezTo>
                  <a:cubicBezTo>
                    <a:pt x="55" y="12"/>
                    <a:pt x="55" y="16"/>
                    <a:pt x="55" y="20"/>
                  </a:cubicBezTo>
                  <a:cubicBezTo>
                    <a:pt x="55" y="25"/>
                    <a:pt x="55" y="29"/>
                    <a:pt x="56" y="34"/>
                  </a:cubicBezTo>
                  <a:cubicBezTo>
                    <a:pt x="58" y="60"/>
                    <a:pt x="60" y="87"/>
                    <a:pt x="62" y="113"/>
                  </a:cubicBezTo>
                  <a:cubicBezTo>
                    <a:pt x="64" y="136"/>
                    <a:pt x="65" y="159"/>
                    <a:pt x="68" y="182"/>
                  </a:cubicBezTo>
                  <a:cubicBezTo>
                    <a:pt x="68" y="186"/>
                    <a:pt x="69" y="189"/>
                    <a:pt x="68" y="193"/>
                  </a:cubicBezTo>
                  <a:cubicBezTo>
                    <a:pt x="68" y="195"/>
                    <a:pt x="68" y="196"/>
                    <a:pt x="67" y="197"/>
                  </a:cubicBezTo>
                  <a:cubicBezTo>
                    <a:pt x="67" y="199"/>
                    <a:pt x="65" y="199"/>
                    <a:pt x="63" y="199"/>
                  </a:cubicBezTo>
                  <a:cubicBezTo>
                    <a:pt x="56" y="199"/>
                    <a:pt x="49" y="197"/>
                    <a:pt x="41" y="198"/>
                  </a:cubicBezTo>
                  <a:cubicBezTo>
                    <a:pt x="37" y="198"/>
                    <a:pt x="34" y="199"/>
                    <a:pt x="30" y="199"/>
                  </a:cubicBezTo>
                  <a:cubicBezTo>
                    <a:pt x="26" y="199"/>
                    <a:pt x="23" y="200"/>
                    <a:pt x="19" y="199"/>
                  </a:cubicBezTo>
                  <a:cubicBezTo>
                    <a:pt x="16" y="198"/>
                    <a:pt x="16" y="193"/>
                    <a:pt x="16" y="191"/>
                  </a:cubicBezTo>
                  <a:cubicBezTo>
                    <a:pt x="16" y="186"/>
                    <a:pt x="17" y="182"/>
                    <a:pt x="18" y="177"/>
                  </a:cubicBezTo>
                  <a:cubicBezTo>
                    <a:pt x="19" y="166"/>
                    <a:pt x="18" y="155"/>
                    <a:pt x="17" y="144"/>
                  </a:cubicBezTo>
                  <a:cubicBezTo>
                    <a:pt x="16" y="132"/>
                    <a:pt x="14" y="118"/>
                    <a:pt x="13" y="106"/>
                  </a:cubicBezTo>
                  <a:cubicBezTo>
                    <a:pt x="12" y="97"/>
                    <a:pt x="11" y="89"/>
                    <a:pt x="10" y="81"/>
                  </a:cubicBezTo>
                  <a:cubicBezTo>
                    <a:pt x="9" y="72"/>
                    <a:pt x="9" y="64"/>
                    <a:pt x="9" y="56"/>
                  </a:cubicBezTo>
                  <a:cubicBezTo>
                    <a:pt x="8" y="40"/>
                    <a:pt x="8" y="23"/>
                    <a:pt x="3" y="7"/>
                  </a:cubicBezTo>
                  <a:cubicBezTo>
                    <a:pt x="3" y="6"/>
                    <a:pt x="1" y="7"/>
                    <a:pt x="1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7" name="Freeform 801"/>
            <p:cNvSpPr/>
            <p:nvPr/>
          </p:nvSpPr>
          <p:spPr bwMode="auto">
            <a:xfrm>
              <a:off x="6824" y="633"/>
              <a:ext cx="94" cy="190"/>
            </a:xfrm>
            <a:custGeom>
              <a:avLst/>
              <a:gdLst>
                <a:gd name="T0" fmla="*/ 8 w 73"/>
                <a:gd name="T1" fmla="*/ 46 h 147"/>
                <a:gd name="T2" fmla="*/ 13 w 73"/>
                <a:gd name="T3" fmla="*/ 125 h 147"/>
                <a:gd name="T4" fmla="*/ 17 w 73"/>
                <a:gd name="T5" fmla="*/ 146 h 147"/>
                <a:gd name="T6" fmla="*/ 31 w 73"/>
                <a:gd name="T7" fmla="*/ 146 h 147"/>
                <a:gd name="T8" fmla="*/ 57 w 73"/>
                <a:gd name="T9" fmla="*/ 146 h 147"/>
                <a:gd name="T10" fmla="*/ 70 w 73"/>
                <a:gd name="T11" fmla="*/ 139 h 147"/>
                <a:gd name="T12" fmla="*/ 65 w 73"/>
                <a:gd name="T13" fmla="*/ 119 h 147"/>
                <a:gd name="T14" fmla="*/ 60 w 73"/>
                <a:gd name="T15" fmla="*/ 62 h 147"/>
                <a:gd name="T16" fmla="*/ 55 w 73"/>
                <a:gd name="T17" fmla="*/ 12 h 147"/>
                <a:gd name="T18" fmla="*/ 40 w 73"/>
                <a:gd name="T19" fmla="*/ 0 h 147"/>
                <a:gd name="T20" fmla="*/ 5 w 73"/>
                <a:gd name="T21" fmla="*/ 5 h 147"/>
                <a:gd name="T22" fmla="*/ 7 w 73"/>
                <a:gd name="T23" fmla="*/ 30 h 147"/>
                <a:gd name="T24" fmla="*/ 16 w 73"/>
                <a:gd name="T25" fmla="*/ 109 h 147"/>
                <a:gd name="T26" fmla="*/ 37 w 73"/>
                <a:gd name="T27" fmla="*/ 144 h 147"/>
                <a:gd name="T28" fmla="*/ 70 w 73"/>
                <a:gd name="T29" fmla="*/ 122 h 147"/>
                <a:gd name="T30" fmla="*/ 61 w 73"/>
                <a:gd name="T31" fmla="*/ 48 h 147"/>
                <a:gd name="T32" fmla="*/ 58 w 73"/>
                <a:gd name="T33" fmla="*/ 12 h 147"/>
                <a:gd name="T34" fmla="*/ 50 w 73"/>
                <a:gd name="T35" fmla="*/ 3 h 147"/>
                <a:gd name="T36" fmla="*/ 20 w 73"/>
                <a:gd name="T37" fmla="*/ 3 h 147"/>
                <a:gd name="T38" fmla="*/ 1 w 73"/>
                <a:gd name="T39" fmla="*/ 12 h 147"/>
                <a:gd name="T40" fmla="*/ 11 w 73"/>
                <a:gd name="T41" fmla="*/ 68 h 147"/>
                <a:gd name="T42" fmla="*/ 16 w 73"/>
                <a:gd name="T43" fmla="*/ 114 h 147"/>
                <a:gd name="T44" fmla="*/ 14 w 73"/>
                <a:gd name="T45" fmla="*/ 76 h 147"/>
                <a:gd name="T46" fmla="*/ 5 w 73"/>
                <a:gd name="T47" fmla="*/ 18 h 147"/>
                <a:gd name="T48" fmla="*/ 6 w 73"/>
                <a:gd name="T49" fmla="*/ 6 h 147"/>
                <a:gd name="T50" fmla="*/ 21 w 73"/>
                <a:gd name="T51" fmla="*/ 5 h 147"/>
                <a:gd name="T52" fmla="*/ 50 w 73"/>
                <a:gd name="T53" fmla="*/ 5 h 147"/>
                <a:gd name="T54" fmla="*/ 56 w 73"/>
                <a:gd name="T55" fmla="*/ 12 h 147"/>
                <a:gd name="T56" fmla="*/ 61 w 73"/>
                <a:gd name="T57" fmla="*/ 58 h 147"/>
                <a:gd name="T58" fmla="*/ 68 w 73"/>
                <a:gd name="T59" fmla="*/ 116 h 147"/>
                <a:gd name="T60" fmla="*/ 66 w 73"/>
                <a:gd name="T61" fmla="*/ 139 h 147"/>
                <a:gd name="T62" fmla="*/ 37 w 73"/>
                <a:gd name="T63" fmla="*/ 142 h 147"/>
                <a:gd name="T64" fmla="*/ 18 w 73"/>
                <a:gd name="T65" fmla="*/ 132 h 147"/>
                <a:gd name="T66" fmla="*/ 16 w 73"/>
                <a:gd name="T67" fmla="*/ 79 h 147"/>
                <a:gd name="T68" fmla="*/ 7 w 73"/>
                <a:gd name="T69" fmla="*/ 24 h 147"/>
                <a:gd name="T70" fmla="*/ 14 w 73"/>
                <a:gd name="T71" fmla="*/ 4 h 147"/>
                <a:gd name="T72" fmla="*/ 40 w 73"/>
                <a:gd name="T73" fmla="*/ 2 h 147"/>
                <a:gd name="T74" fmla="*/ 54 w 73"/>
                <a:gd name="T75" fmla="*/ 17 h 147"/>
                <a:gd name="T76" fmla="*/ 58 w 73"/>
                <a:gd name="T77" fmla="*/ 71 h 147"/>
                <a:gd name="T78" fmla="*/ 64 w 73"/>
                <a:gd name="T79" fmla="*/ 123 h 147"/>
                <a:gd name="T80" fmla="*/ 67 w 73"/>
                <a:gd name="T81" fmla="*/ 143 h 147"/>
                <a:gd name="T82" fmla="*/ 57 w 73"/>
                <a:gd name="T83" fmla="*/ 145 h 147"/>
                <a:gd name="T84" fmla="*/ 31 w 73"/>
                <a:gd name="T85" fmla="*/ 144 h 147"/>
                <a:gd name="T86" fmla="*/ 17 w 73"/>
                <a:gd name="T87" fmla="*/ 144 h 147"/>
                <a:gd name="T88" fmla="*/ 15 w 73"/>
                <a:gd name="T89" fmla="*/ 116 h 147"/>
                <a:gd name="T90" fmla="*/ 11 w 73"/>
                <a:gd name="T91" fmla="*/ 51 h 147"/>
                <a:gd name="T92" fmla="*/ 4 w 73"/>
                <a:gd name="T93" fmla="*/ 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3" h="147">
                  <a:moveTo>
                    <a:pt x="4" y="7"/>
                  </a:moveTo>
                  <a:cubicBezTo>
                    <a:pt x="6" y="20"/>
                    <a:pt x="7" y="33"/>
                    <a:pt x="8" y="46"/>
                  </a:cubicBezTo>
                  <a:cubicBezTo>
                    <a:pt x="9" y="59"/>
                    <a:pt x="11" y="72"/>
                    <a:pt x="12" y="85"/>
                  </a:cubicBezTo>
                  <a:cubicBezTo>
                    <a:pt x="13" y="98"/>
                    <a:pt x="13" y="112"/>
                    <a:pt x="13" y="125"/>
                  </a:cubicBezTo>
                  <a:cubicBezTo>
                    <a:pt x="13" y="129"/>
                    <a:pt x="13" y="133"/>
                    <a:pt x="13" y="138"/>
                  </a:cubicBezTo>
                  <a:cubicBezTo>
                    <a:pt x="13" y="141"/>
                    <a:pt x="14" y="145"/>
                    <a:pt x="17" y="146"/>
                  </a:cubicBezTo>
                  <a:cubicBezTo>
                    <a:pt x="19" y="147"/>
                    <a:pt x="21" y="147"/>
                    <a:pt x="23" y="147"/>
                  </a:cubicBezTo>
                  <a:cubicBezTo>
                    <a:pt x="25" y="146"/>
                    <a:pt x="28" y="146"/>
                    <a:pt x="31" y="146"/>
                  </a:cubicBezTo>
                  <a:cubicBezTo>
                    <a:pt x="36" y="146"/>
                    <a:pt x="41" y="146"/>
                    <a:pt x="46" y="146"/>
                  </a:cubicBezTo>
                  <a:cubicBezTo>
                    <a:pt x="50" y="146"/>
                    <a:pt x="53" y="146"/>
                    <a:pt x="57" y="146"/>
                  </a:cubicBezTo>
                  <a:cubicBezTo>
                    <a:pt x="60" y="146"/>
                    <a:pt x="64" y="146"/>
                    <a:pt x="67" y="145"/>
                  </a:cubicBezTo>
                  <a:cubicBezTo>
                    <a:pt x="69" y="144"/>
                    <a:pt x="69" y="142"/>
                    <a:pt x="70" y="139"/>
                  </a:cubicBezTo>
                  <a:cubicBezTo>
                    <a:pt x="70" y="136"/>
                    <a:pt x="68" y="132"/>
                    <a:pt x="68" y="128"/>
                  </a:cubicBezTo>
                  <a:cubicBezTo>
                    <a:pt x="67" y="125"/>
                    <a:pt x="66" y="122"/>
                    <a:pt x="65" y="119"/>
                  </a:cubicBezTo>
                  <a:cubicBezTo>
                    <a:pt x="64" y="113"/>
                    <a:pt x="64" y="107"/>
                    <a:pt x="63" y="100"/>
                  </a:cubicBezTo>
                  <a:cubicBezTo>
                    <a:pt x="62" y="88"/>
                    <a:pt x="60" y="75"/>
                    <a:pt x="60" y="62"/>
                  </a:cubicBezTo>
                  <a:cubicBezTo>
                    <a:pt x="59" y="49"/>
                    <a:pt x="58" y="37"/>
                    <a:pt x="57" y="24"/>
                  </a:cubicBezTo>
                  <a:cubicBezTo>
                    <a:pt x="56" y="20"/>
                    <a:pt x="56" y="16"/>
                    <a:pt x="55" y="12"/>
                  </a:cubicBezTo>
                  <a:cubicBezTo>
                    <a:pt x="55" y="8"/>
                    <a:pt x="54" y="5"/>
                    <a:pt x="51" y="2"/>
                  </a:cubicBezTo>
                  <a:cubicBezTo>
                    <a:pt x="48" y="0"/>
                    <a:pt x="44" y="0"/>
                    <a:pt x="40" y="0"/>
                  </a:cubicBezTo>
                  <a:cubicBezTo>
                    <a:pt x="35" y="1"/>
                    <a:pt x="31" y="1"/>
                    <a:pt x="26" y="2"/>
                  </a:cubicBezTo>
                  <a:cubicBezTo>
                    <a:pt x="19" y="3"/>
                    <a:pt x="11" y="1"/>
                    <a:pt x="5" y="5"/>
                  </a:cubicBezTo>
                  <a:cubicBezTo>
                    <a:pt x="2" y="8"/>
                    <a:pt x="3" y="12"/>
                    <a:pt x="3" y="16"/>
                  </a:cubicBezTo>
                  <a:cubicBezTo>
                    <a:pt x="4" y="21"/>
                    <a:pt x="6" y="26"/>
                    <a:pt x="7" y="30"/>
                  </a:cubicBezTo>
                  <a:cubicBezTo>
                    <a:pt x="9" y="43"/>
                    <a:pt x="11" y="56"/>
                    <a:pt x="12" y="69"/>
                  </a:cubicBezTo>
                  <a:cubicBezTo>
                    <a:pt x="14" y="82"/>
                    <a:pt x="16" y="95"/>
                    <a:pt x="16" y="109"/>
                  </a:cubicBezTo>
                  <a:cubicBezTo>
                    <a:pt x="15" y="118"/>
                    <a:pt x="14" y="129"/>
                    <a:pt x="17" y="138"/>
                  </a:cubicBezTo>
                  <a:cubicBezTo>
                    <a:pt x="21" y="147"/>
                    <a:pt x="30" y="145"/>
                    <a:pt x="37" y="144"/>
                  </a:cubicBezTo>
                  <a:cubicBezTo>
                    <a:pt x="47" y="142"/>
                    <a:pt x="57" y="145"/>
                    <a:pt x="66" y="142"/>
                  </a:cubicBezTo>
                  <a:cubicBezTo>
                    <a:pt x="73" y="138"/>
                    <a:pt x="72" y="128"/>
                    <a:pt x="70" y="122"/>
                  </a:cubicBezTo>
                  <a:cubicBezTo>
                    <a:pt x="69" y="110"/>
                    <a:pt x="68" y="98"/>
                    <a:pt x="67" y="86"/>
                  </a:cubicBezTo>
                  <a:cubicBezTo>
                    <a:pt x="65" y="73"/>
                    <a:pt x="63" y="61"/>
                    <a:pt x="61" y="48"/>
                  </a:cubicBezTo>
                  <a:cubicBezTo>
                    <a:pt x="60" y="42"/>
                    <a:pt x="59" y="35"/>
                    <a:pt x="58" y="29"/>
                  </a:cubicBezTo>
                  <a:cubicBezTo>
                    <a:pt x="58" y="23"/>
                    <a:pt x="59" y="18"/>
                    <a:pt x="58" y="12"/>
                  </a:cubicBezTo>
                  <a:cubicBezTo>
                    <a:pt x="58" y="9"/>
                    <a:pt x="57" y="4"/>
                    <a:pt x="54" y="4"/>
                  </a:cubicBezTo>
                  <a:cubicBezTo>
                    <a:pt x="52" y="3"/>
                    <a:pt x="51" y="3"/>
                    <a:pt x="50" y="3"/>
                  </a:cubicBezTo>
                  <a:cubicBezTo>
                    <a:pt x="46" y="3"/>
                    <a:pt x="43" y="3"/>
                    <a:pt x="40" y="3"/>
                  </a:cubicBezTo>
                  <a:cubicBezTo>
                    <a:pt x="33" y="3"/>
                    <a:pt x="26" y="3"/>
                    <a:pt x="20" y="3"/>
                  </a:cubicBezTo>
                  <a:cubicBezTo>
                    <a:pt x="15" y="4"/>
                    <a:pt x="10" y="2"/>
                    <a:pt x="6" y="4"/>
                  </a:cubicBezTo>
                  <a:cubicBezTo>
                    <a:pt x="2" y="5"/>
                    <a:pt x="0" y="8"/>
                    <a:pt x="1" y="12"/>
                  </a:cubicBezTo>
                  <a:cubicBezTo>
                    <a:pt x="2" y="18"/>
                    <a:pt x="4" y="23"/>
                    <a:pt x="5" y="29"/>
                  </a:cubicBezTo>
                  <a:cubicBezTo>
                    <a:pt x="8" y="42"/>
                    <a:pt x="9" y="54"/>
                    <a:pt x="11" y="68"/>
                  </a:cubicBezTo>
                  <a:cubicBezTo>
                    <a:pt x="13" y="80"/>
                    <a:pt x="15" y="93"/>
                    <a:pt x="16" y="106"/>
                  </a:cubicBezTo>
                  <a:cubicBezTo>
                    <a:pt x="16" y="109"/>
                    <a:pt x="16" y="111"/>
                    <a:pt x="16" y="114"/>
                  </a:cubicBezTo>
                  <a:cubicBezTo>
                    <a:pt x="15" y="115"/>
                    <a:pt x="18" y="115"/>
                    <a:pt x="18" y="114"/>
                  </a:cubicBezTo>
                  <a:cubicBezTo>
                    <a:pt x="18" y="101"/>
                    <a:pt x="16" y="89"/>
                    <a:pt x="14" y="76"/>
                  </a:cubicBezTo>
                  <a:cubicBezTo>
                    <a:pt x="12" y="64"/>
                    <a:pt x="11" y="50"/>
                    <a:pt x="9" y="38"/>
                  </a:cubicBezTo>
                  <a:cubicBezTo>
                    <a:pt x="8" y="32"/>
                    <a:pt x="6" y="25"/>
                    <a:pt x="5" y="18"/>
                  </a:cubicBezTo>
                  <a:cubicBezTo>
                    <a:pt x="4" y="16"/>
                    <a:pt x="4" y="14"/>
                    <a:pt x="3" y="12"/>
                  </a:cubicBezTo>
                  <a:cubicBezTo>
                    <a:pt x="3" y="9"/>
                    <a:pt x="3" y="7"/>
                    <a:pt x="6" y="6"/>
                  </a:cubicBezTo>
                  <a:cubicBezTo>
                    <a:pt x="8" y="5"/>
                    <a:pt x="11" y="5"/>
                    <a:pt x="13" y="5"/>
                  </a:cubicBezTo>
                  <a:cubicBezTo>
                    <a:pt x="16" y="5"/>
                    <a:pt x="19" y="5"/>
                    <a:pt x="21" y="5"/>
                  </a:cubicBezTo>
                  <a:cubicBezTo>
                    <a:pt x="28" y="5"/>
                    <a:pt x="34" y="5"/>
                    <a:pt x="41" y="5"/>
                  </a:cubicBezTo>
                  <a:cubicBezTo>
                    <a:pt x="44" y="5"/>
                    <a:pt x="47" y="5"/>
                    <a:pt x="50" y="5"/>
                  </a:cubicBezTo>
                  <a:cubicBezTo>
                    <a:pt x="51" y="5"/>
                    <a:pt x="53" y="5"/>
                    <a:pt x="54" y="6"/>
                  </a:cubicBezTo>
                  <a:cubicBezTo>
                    <a:pt x="55" y="7"/>
                    <a:pt x="56" y="10"/>
                    <a:pt x="56" y="12"/>
                  </a:cubicBezTo>
                  <a:cubicBezTo>
                    <a:pt x="56" y="15"/>
                    <a:pt x="56" y="18"/>
                    <a:pt x="56" y="21"/>
                  </a:cubicBezTo>
                  <a:cubicBezTo>
                    <a:pt x="56" y="33"/>
                    <a:pt x="59" y="45"/>
                    <a:pt x="61" y="58"/>
                  </a:cubicBezTo>
                  <a:cubicBezTo>
                    <a:pt x="63" y="71"/>
                    <a:pt x="65" y="84"/>
                    <a:pt x="66" y="97"/>
                  </a:cubicBezTo>
                  <a:cubicBezTo>
                    <a:pt x="66" y="104"/>
                    <a:pt x="67" y="110"/>
                    <a:pt x="68" y="116"/>
                  </a:cubicBezTo>
                  <a:cubicBezTo>
                    <a:pt x="68" y="121"/>
                    <a:pt x="69" y="124"/>
                    <a:pt x="69" y="128"/>
                  </a:cubicBezTo>
                  <a:cubicBezTo>
                    <a:pt x="70" y="132"/>
                    <a:pt x="69" y="137"/>
                    <a:pt x="66" y="139"/>
                  </a:cubicBezTo>
                  <a:cubicBezTo>
                    <a:pt x="62" y="142"/>
                    <a:pt x="56" y="142"/>
                    <a:pt x="52" y="142"/>
                  </a:cubicBezTo>
                  <a:cubicBezTo>
                    <a:pt x="47" y="142"/>
                    <a:pt x="42" y="141"/>
                    <a:pt x="37" y="142"/>
                  </a:cubicBezTo>
                  <a:cubicBezTo>
                    <a:pt x="33" y="142"/>
                    <a:pt x="29" y="144"/>
                    <a:pt x="24" y="142"/>
                  </a:cubicBezTo>
                  <a:cubicBezTo>
                    <a:pt x="20" y="142"/>
                    <a:pt x="18" y="136"/>
                    <a:pt x="18" y="132"/>
                  </a:cubicBezTo>
                  <a:cubicBezTo>
                    <a:pt x="17" y="126"/>
                    <a:pt x="17" y="121"/>
                    <a:pt x="17" y="115"/>
                  </a:cubicBezTo>
                  <a:cubicBezTo>
                    <a:pt x="18" y="103"/>
                    <a:pt x="17" y="91"/>
                    <a:pt x="16" y="79"/>
                  </a:cubicBezTo>
                  <a:cubicBezTo>
                    <a:pt x="14" y="67"/>
                    <a:pt x="12" y="53"/>
                    <a:pt x="11" y="41"/>
                  </a:cubicBezTo>
                  <a:cubicBezTo>
                    <a:pt x="10" y="35"/>
                    <a:pt x="9" y="29"/>
                    <a:pt x="7" y="24"/>
                  </a:cubicBezTo>
                  <a:cubicBezTo>
                    <a:pt x="6" y="19"/>
                    <a:pt x="4" y="14"/>
                    <a:pt x="5" y="9"/>
                  </a:cubicBezTo>
                  <a:cubicBezTo>
                    <a:pt x="6" y="5"/>
                    <a:pt x="11" y="5"/>
                    <a:pt x="14" y="4"/>
                  </a:cubicBezTo>
                  <a:cubicBezTo>
                    <a:pt x="18" y="4"/>
                    <a:pt x="22" y="4"/>
                    <a:pt x="26" y="4"/>
                  </a:cubicBezTo>
                  <a:cubicBezTo>
                    <a:pt x="31" y="4"/>
                    <a:pt x="35" y="3"/>
                    <a:pt x="40" y="2"/>
                  </a:cubicBezTo>
                  <a:cubicBezTo>
                    <a:pt x="44" y="2"/>
                    <a:pt x="49" y="2"/>
                    <a:pt x="52" y="6"/>
                  </a:cubicBezTo>
                  <a:cubicBezTo>
                    <a:pt x="53" y="9"/>
                    <a:pt x="54" y="13"/>
                    <a:pt x="54" y="17"/>
                  </a:cubicBezTo>
                  <a:cubicBezTo>
                    <a:pt x="54" y="22"/>
                    <a:pt x="55" y="27"/>
                    <a:pt x="56" y="33"/>
                  </a:cubicBezTo>
                  <a:cubicBezTo>
                    <a:pt x="57" y="45"/>
                    <a:pt x="58" y="58"/>
                    <a:pt x="58" y="71"/>
                  </a:cubicBezTo>
                  <a:cubicBezTo>
                    <a:pt x="59" y="84"/>
                    <a:pt x="60" y="97"/>
                    <a:pt x="62" y="109"/>
                  </a:cubicBezTo>
                  <a:cubicBezTo>
                    <a:pt x="62" y="114"/>
                    <a:pt x="63" y="118"/>
                    <a:pt x="64" y="123"/>
                  </a:cubicBezTo>
                  <a:cubicBezTo>
                    <a:pt x="65" y="126"/>
                    <a:pt x="66" y="130"/>
                    <a:pt x="67" y="134"/>
                  </a:cubicBezTo>
                  <a:cubicBezTo>
                    <a:pt x="67" y="136"/>
                    <a:pt x="68" y="141"/>
                    <a:pt x="67" y="143"/>
                  </a:cubicBezTo>
                  <a:cubicBezTo>
                    <a:pt x="66" y="144"/>
                    <a:pt x="64" y="144"/>
                    <a:pt x="63" y="144"/>
                  </a:cubicBezTo>
                  <a:cubicBezTo>
                    <a:pt x="61" y="145"/>
                    <a:pt x="59" y="145"/>
                    <a:pt x="57" y="145"/>
                  </a:cubicBezTo>
                  <a:cubicBezTo>
                    <a:pt x="54" y="145"/>
                    <a:pt x="50" y="144"/>
                    <a:pt x="46" y="144"/>
                  </a:cubicBezTo>
                  <a:cubicBezTo>
                    <a:pt x="41" y="144"/>
                    <a:pt x="36" y="144"/>
                    <a:pt x="31" y="144"/>
                  </a:cubicBezTo>
                  <a:cubicBezTo>
                    <a:pt x="29" y="144"/>
                    <a:pt x="27" y="144"/>
                    <a:pt x="25" y="145"/>
                  </a:cubicBezTo>
                  <a:cubicBezTo>
                    <a:pt x="22" y="145"/>
                    <a:pt x="19" y="146"/>
                    <a:pt x="17" y="144"/>
                  </a:cubicBezTo>
                  <a:cubicBezTo>
                    <a:pt x="14" y="142"/>
                    <a:pt x="15" y="136"/>
                    <a:pt x="15" y="133"/>
                  </a:cubicBezTo>
                  <a:cubicBezTo>
                    <a:pt x="15" y="127"/>
                    <a:pt x="15" y="121"/>
                    <a:pt x="15" y="116"/>
                  </a:cubicBezTo>
                  <a:cubicBezTo>
                    <a:pt x="15" y="109"/>
                    <a:pt x="15" y="103"/>
                    <a:pt x="14" y="96"/>
                  </a:cubicBezTo>
                  <a:cubicBezTo>
                    <a:pt x="14" y="81"/>
                    <a:pt x="13" y="66"/>
                    <a:pt x="11" y="51"/>
                  </a:cubicBezTo>
                  <a:cubicBezTo>
                    <a:pt x="9" y="36"/>
                    <a:pt x="8" y="21"/>
                    <a:pt x="6" y="6"/>
                  </a:cubicBezTo>
                  <a:cubicBezTo>
                    <a:pt x="5" y="5"/>
                    <a:pt x="3" y="6"/>
                    <a:pt x="4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8" name="Freeform 802"/>
            <p:cNvSpPr/>
            <p:nvPr/>
          </p:nvSpPr>
          <p:spPr bwMode="auto">
            <a:xfrm>
              <a:off x="6927" y="523"/>
              <a:ext cx="96" cy="291"/>
            </a:xfrm>
            <a:custGeom>
              <a:avLst/>
              <a:gdLst>
                <a:gd name="T0" fmla="*/ 22 w 74"/>
                <a:gd name="T1" fmla="*/ 187 h 225"/>
                <a:gd name="T2" fmla="*/ 17 w 74"/>
                <a:gd name="T3" fmla="*/ 152 h 225"/>
                <a:gd name="T4" fmla="*/ 12 w 74"/>
                <a:gd name="T5" fmla="*/ 74 h 225"/>
                <a:gd name="T6" fmla="*/ 5 w 74"/>
                <a:gd name="T7" fmla="*/ 24 h 225"/>
                <a:gd name="T8" fmla="*/ 4 w 74"/>
                <a:gd name="T9" fmla="*/ 9 h 225"/>
                <a:gd name="T10" fmla="*/ 20 w 74"/>
                <a:gd name="T11" fmla="*/ 6 h 225"/>
                <a:gd name="T12" fmla="*/ 49 w 74"/>
                <a:gd name="T13" fmla="*/ 6 h 225"/>
                <a:gd name="T14" fmla="*/ 54 w 74"/>
                <a:gd name="T15" fmla="*/ 38 h 225"/>
                <a:gd name="T16" fmla="*/ 61 w 74"/>
                <a:gd name="T17" fmla="*/ 117 h 225"/>
                <a:gd name="T18" fmla="*/ 70 w 74"/>
                <a:gd name="T19" fmla="*/ 191 h 225"/>
                <a:gd name="T20" fmla="*/ 45 w 74"/>
                <a:gd name="T21" fmla="*/ 218 h 225"/>
                <a:gd name="T22" fmla="*/ 23 w 74"/>
                <a:gd name="T23" fmla="*/ 221 h 225"/>
                <a:gd name="T24" fmla="*/ 37 w 74"/>
                <a:gd name="T25" fmla="*/ 223 h 225"/>
                <a:gd name="T26" fmla="*/ 73 w 74"/>
                <a:gd name="T27" fmla="*/ 215 h 225"/>
                <a:gd name="T28" fmla="*/ 74 w 74"/>
                <a:gd name="T29" fmla="*/ 200 h 225"/>
                <a:gd name="T30" fmla="*/ 69 w 74"/>
                <a:gd name="T31" fmla="*/ 144 h 225"/>
                <a:gd name="T32" fmla="*/ 58 w 74"/>
                <a:gd name="T33" fmla="*/ 67 h 225"/>
                <a:gd name="T34" fmla="*/ 48 w 74"/>
                <a:gd name="T35" fmla="*/ 6 h 225"/>
                <a:gd name="T36" fmla="*/ 24 w 74"/>
                <a:gd name="T37" fmla="*/ 4 h 225"/>
                <a:gd name="T38" fmla="*/ 3 w 74"/>
                <a:gd name="T39" fmla="*/ 26 h 225"/>
                <a:gd name="T40" fmla="*/ 11 w 74"/>
                <a:gd name="T41" fmla="*/ 84 h 225"/>
                <a:gd name="T42" fmla="*/ 21 w 74"/>
                <a:gd name="T43" fmla="*/ 188 h 225"/>
                <a:gd name="T44" fmla="*/ 28 w 74"/>
                <a:gd name="T45" fmla="*/ 220 h 225"/>
                <a:gd name="T46" fmla="*/ 19 w 74"/>
                <a:gd name="T47" fmla="*/ 147 h 225"/>
                <a:gd name="T48" fmla="*/ 11 w 74"/>
                <a:gd name="T49" fmla="*/ 69 h 225"/>
                <a:gd name="T50" fmla="*/ 3 w 74"/>
                <a:gd name="T51" fmla="*/ 15 h 225"/>
                <a:gd name="T52" fmla="*/ 27 w 74"/>
                <a:gd name="T53" fmla="*/ 5 h 225"/>
                <a:gd name="T54" fmla="*/ 52 w 74"/>
                <a:gd name="T55" fmla="*/ 26 h 225"/>
                <a:gd name="T56" fmla="*/ 61 w 74"/>
                <a:gd name="T57" fmla="*/ 100 h 225"/>
                <a:gd name="T58" fmla="*/ 70 w 74"/>
                <a:gd name="T59" fmla="*/ 177 h 225"/>
                <a:gd name="T60" fmla="*/ 66 w 74"/>
                <a:gd name="T61" fmla="*/ 220 h 225"/>
                <a:gd name="T62" fmla="*/ 48 w 74"/>
                <a:gd name="T63" fmla="*/ 221 h 225"/>
                <a:gd name="T64" fmla="*/ 24 w 74"/>
                <a:gd name="T65" fmla="*/ 221 h 225"/>
                <a:gd name="T66" fmla="*/ 38 w 74"/>
                <a:gd name="T67" fmla="*/ 221 h 225"/>
                <a:gd name="T68" fmla="*/ 71 w 74"/>
                <a:gd name="T69" fmla="*/ 214 h 225"/>
                <a:gd name="T70" fmla="*/ 72 w 74"/>
                <a:gd name="T71" fmla="*/ 188 h 225"/>
                <a:gd name="T72" fmla="*/ 62 w 74"/>
                <a:gd name="T73" fmla="*/ 110 h 225"/>
                <a:gd name="T74" fmla="*/ 54 w 74"/>
                <a:gd name="T75" fmla="*/ 31 h 225"/>
                <a:gd name="T76" fmla="*/ 50 w 74"/>
                <a:gd name="T77" fmla="*/ 3 h 225"/>
                <a:gd name="T78" fmla="*/ 23 w 74"/>
                <a:gd name="T79" fmla="*/ 3 h 225"/>
                <a:gd name="T80" fmla="*/ 2 w 74"/>
                <a:gd name="T81" fmla="*/ 8 h 225"/>
                <a:gd name="T82" fmla="*/ 4 w 74"/>
                <a:gd name="T83" fmla="*/ 28 h 225"/>
                <a:gd name="T84" fmla="*/ 8 w 74"/>
                <a:gd name="T85" fmla="*/ 61 h 225"/>
                <a:gd name="T86" fmla="*/ 14 w 74"/>
                <a:gd name="T87" fmla="*/ 140 h 225"/>
                <a:gd name="T88" fmla="*/ 23 w 74"/>
                <a:gd name="T89" fmla="*/ 211 h 225"/>
                <a:gd name="T90" fmla="*/ 25 w 74"/>
                <a:gd name="T91" fmla="*/ 22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4" h="225">
                  <a:moveTo>
                    <a:pt x="25" y="221"/>
                  </a:moveTo>
                  <a:cubicBezTo>
                    <a:pt x="27" y="209"/>
                    <a:pt x="24" y="198"/>
                    <a:pt x="22" y="187"/>
                  </a:cubicBezTo>
                  <a:cubicBezTo>
                    <a:pt x="21" y="182"/>
                    <a:pt x="20" y="176"/>
                    <a:pt x="18" y="170"/>
                  </a:cubicBezTo>
                  <a:cubicBezTo>
                    <a:pt x="18" y="164"/>
                    <a:pt x="17" y="158"/>
                    <a:pt x="17" y="152"/>
                  </a:cubicBezTo>
                  <a:cubicBezTo>
                    <a:pt x="16" y="138"/>
                    <a:pt x="15" y="125"/>
                    <a:pt x="15" y="112"/>
                  </a:cubicBezTo>
                  <a:cubicBezTo>
                    <a:pt x="14" y="99"/>
                    <a:pt x="14" y="86"/>
                    <a:pt x="12" y="74"/>
                  </a:cubicBezTo>
                  <a:cubicBezTo>
                    <a:pt x="10" y="61"/>
                    <a:pt x="8" y="48"/>
                    <a:pt x="7" y="34"/>
                  </a:cubicBezTo>
                  <a:cubicBezTo>
                    <a:pt x="6" y="31"/>
                    <a:pt x="6" y="27"/>
                    <a:pt x="5" y="24"/>
                  </a:cubicBezTo>
                  <a:cubicBezTo>
                    <a:pt x="4" y="20"/>
                    <a:pt x="3" y="16"/>
                    <a:pt x="3" y="12"/>
                  </a:cubicBezTo>
                  <a:cubicBezTo>
                    <a:pt x="3" y="11"/>
                    <a:pt x="3" y="10"/>
                    <a:pt x="4" y="9"/>
                  </a:cubicBezTo>
                  <a:cubicBezTo>
                    <a:pt x="6" y="8"/>
                    <a:pt x="8" y="8"/>
                    <a:pt x="9" y="7"/>
                  </a:cubicBezTo>
                  <a:cubicBezTo>
                    <a:pt x="13" y="6"/>
                    <a:pt x="17" y="6"/>
                    <a:pt x="20" y="6"/>
                  </a:cubicBezTo>
                  <a:cubicBezTo>
                    <a:pt x="26" y="5"/>
                    <a:pt x="32" y="3"/>
                    <a:pt x="38" y="2"/>
                  </a:cubicBezTo>
                  <a:cubicBezTo>
                    <a:pt x="43" y="2"/>
                    <a:pt x="47" y="1"/>
                    <a:pt x="49" y="6"/>
                  </a:cubicBezTo>
                  <a:cubicBezTo>
                    <a:pt x="50" y="10"/>
                    <a:pt x="50" y="14"/>
                    <a:pt x="51" y="18"/>
                  </a:cubicBezTo>
                  <a:cubicBezTo>
                    <a:pt x="52" y="25"/>
                    <a:pt x="53" y="31"/>
                    <a:pt x="54" y="38"/>
                  </a:cubicBezTo>
                  <a:cubicBezTo>
                    <a:pt x="55" y="51"/>
                    <a:pt x="56" y="64"/>
                    <a:pt x="57" y="77"/>
                  </a:cubicBezTo>
                  <a:cubicBezTo>
                    <a:pt x="58" y="90"/>
                    <a:pt x="59" y="104"/>
                    <a:pt x="61" y="117"/>
                  </a:cubicBezTo>
                  <a:cubicBezTo>
                    <a:pt x="62" y="130"/>
                    <a:pt x="64" y="143"/>
                    <a:pt x="66" y="155"/>
                  </a:cubicBezTo>
                  <a:cubicBezTo>
                    <a:pt x="68" y="167"/>
                    <a:pt x="69" y="179"/>
                    <a:pt x="70" y="191"/>
                  </a:cubicBezTo>
                  <a:cubicBezTo>
                    <a:pt x="71" y="198"/>
                    <a:pt x="74" y="209"/>
                    <a:pt x="67" y="215"/>
                  </a:cubicBezTo>
                  <a:cubicBezTo>
                    <a:pt x="61" y="219"/>
                    <a:pt x="52" y="219"/>
                    <a:pt x="45" y="218"/>
                  </a:cubicBezTo>
                  <a:cubicBezTo>
                    <a:pt x="42" y="218"/>
                    <a:pt x="38" y="219"/>
                    <a:pt x="34" y="219"/>
                  </a:cubicBezTo>
                  <a:cubicBezTo>
                    <a:pt x="31" y="219"/>
                    <a:pt x="26" y="219"/>
                    <a:pt x="23" y="221"/>
                  </a:cubicBezTo>
                  <a:cubicBezTo>
                    <a:pt x="23" y="222"/>
                    <a:pt x="22" y="223"/>
                    <a:pt x="23" y="223"/>
                  </a:cubicBezTo>
                  <a:cubicBezTo>
                    <a:pt x="27" y="225"/>
                    <a:pt x="32" y="223"/>
                    <a:pt x="37" y="223"/>
                  </a:cubicBezTo>
                  <a:cubicBezTo>
                    <a:pt x="43" y="223"/>
                    <a:pt x="49" y="223"/>
                    <a:pt x="55" y="223"/>
                  </a:cubicBezTo>
                  <a:cubicBezTo>
                    <a:pt x="62" y="223"/>
                    <a:pt x="71" y="223"/>
                    <a:pt x="73" y="215"/>
                  </a:cubicBezTo>
                  <a:cubicBezTo>
                    <a:pt x="74" y="213"/>
                    <a:pt x="74" y="211"/>
                    <a:pt x="74" y="209"/>
                  </a:cubicBezTo>
                  <a:cubicBezTo>
                    <a:pt x="74" y="206"/>
                    <a:pt x="74" y="203"/>
                    <a:pt x="74" y="200"/>
                  </a:cubicBezTo>
                  <a:cubicBezTo>
                    <a:pt x="74" y="194"/>
                    <a:pt x="73" y="188"/>
                    <a:pt x="72" y="182"/>
                  </a:cubicBezTo>
                  <a:cubicBezTo>
                    <a:pt x="71" y="169"/>
                    <a:pt x="71" y="157"/>
                    <a:pt x="69" y="144"/>
                  </a:cubicBezTo>
                  <a:cubicBezTo>
                    <a:pt x="68" y="131"/>
                    <a:pt x="66" y="118"/>
                    <a:pt x="64" y="106"/>
                  </a:cubicBezTo>
                  <a:cubicBezTo>
                    <a:pt x="62" y="93"/>
                    <a:pt x="60" y="79"/>
                    <a:pt x="58" y="67"/>
                  </a:cubicBezTo>
                  <a:cubicBezTo>
                    <a:pt x="56" y="54"/>
                    <a:pt x="54" y="42"/>
                    <a:pt x="54" y="29"/>
                  </a:cubicBezTo>
                  <a:cubicBezTo>
                    <a:pt x="53" y="21"/>
                    <a:pt x="54" y="12"/>
                    <a:pt x="48" y="6"/>
                  </a:cubicBezTo>
                  <a:cubicBezTo>
                    <a:pt x="45" y="3"/>
                    <a:pt x="41" y="2"/>
                    <a:pt x="37" y="2"/>
                  </a:cubicBezTo>
                  <a:cubicBezTo>
                    <a:pt x="33" y="3"/>
                    <a:pt x="29" y="3"/>
                    <a:pt x="24" y="4"/>
                  </a:cubicBezTo>
                  <a:cubicBezTo>
                    <a:pt x="17" y="4"/>
                    <a:pt x="3" y="3"/>
                    <a:pt x="2" y="13"/>
                  </a:cubicBezTo>
                  <a:cubicBezTo>
                    <a:pt x="1" y="17"/>
                    <a:pt x="2" y="22"/>
                    <a:pt x="3" y="26"/>
                  </a:cubicBezTo>
                  <a:cubicBezTo>
                    <a:pt x="3" y="33"/>
                    <a:pt x="4" y="39"/>
                    <a:pt x="5" y="45"/>
                  </a:cubicBezTo>
                  <a:cubicBezTo>
                    <a:pt x="7" y="58"/>
                    <a:pt x="9" y="71"/>
                    <a:pt x="11" y="84"/>
                  </a:cubicBezTo>
                  <a:cubicBezTo>
                    <a:pt x="14" y="107"/>
                    <a:pt x="15" y="131"/>
                    <a:pt x="18" y="155"/>
                  </a:cubicBezTo>
                  <a:cubicBezTo>
                    <a:pt x="19" y="166"/>
                    <a:pt x="20" y="177"/>
                    <a:pt x="21" y="188"/>
                  </a:cubicBezTo>
                  <a:cubicBezTo>
                    <a:pt x="22" y="199"/>
                    <a:pt x="23" y="210"/>
                    <a:pt x="26" y="220"/>
                  </a:cubicBezTo>
                  <a:cubicBezTo>
                    <a:pt x="27" y="221"/>
                    <a:pt x="29" y="221"/>
                    <a:pt x="28" y="220"/>
                  </a:cubicBezTo>
                  <a:cubicBezTo>
                    <a:pt x="25" y="208"/>
                    <a:pt x="24" y="196"/>
                    <a:pt x="23" y="184"/>
                  </a:cubicBezTo>
                  <a:cubicBezTo>
                    <a:pt x="21" y="172"/>
                    <a:pt x="20" y="159"/>
                    <a:pt x="19" y="147"/>
                  </a:cubicBezTo>
                  <a:cubicBezTo>
                    <a:pt x="18" y="134"/>
                    <a:pt x="17" y="121"/>
                    <a:pt x="16" y="108"/>
                  </a:cubicBezTo>
                  <a:cubicBezTo>
                    <a:pt x="15" y="95"/>
                    <a:pt x="13" y="82"/>
                    <a:pt x="11" y="69"/>
                  </a:cubicBezTo>
                  <a:cubicBezTo>
                    <a:pt x="9" y="56"/>
                    <a:pt x="7" y="43"/>
                    <a:pt x="5" y="31"/>
                  </a:cubicBezTo>
                  <a:cubicBezTo>
                    <a:pt x="5" y="25"/>
                    <a:pt x="3" y="20"/>
                    <a:pt x="3" y="15"/>
                  </a:cubicBezTo>
                  <a:cubicBezTo>
                    <a:pt x="3" y="9"/>
                    <a:pt x="8" y="7"/>
                    <a:pt x="13" y="6"/>
                  </a:cubicBezTo>
                  <a:cubicBezTo>
                    <a:pt x="18" y="5"/>
                    <a:pt x="23" y="6"/>
                    <a:pt x="27" y="5"/>
                  </a:cubicBezTo>
                  <a:cubicBezTo>
                    <a:pt x="32" y="5"/>
                    <a:pt x="37" y="4"/>
                    <a:pt x="41" y="5"/>
                  </a:cubicBezTo>
                  <a:cubicBezTo>
                    <a:pt x="51" y="6"/>
                    <a:pt x="51" y="19"/>
                    <a:pt x="52" y="26"/>
                  </a:cubicBezTo>
                  <a:cubicBezTo>
                    <a:pt x="52" y="38"/>
                    <a:pt x="54" y="49"/>
                    <a:pt x="55" y="61"/>
                  </a:cubicBezTo>
                  <a:cubicBezTo>
                    <a:pt x="57" y="74"/>
                    <a:pt x="59" y="87"/>
                    <a:pt x="61" y="100"/>
                  </a:cubicBezTo>
                  <a:cubicBezTo>
                    <a:pt x="63" y="113"/>
                    <a:pt x="65" y="126"/>
                    <a:pt x="67" y="139"/>
                  </a:cubicBezTo>
                  <a:cubicBezTo>
                    <a:pt x="68" y="152"/>
                    <a:pt x="69" y="165"/>
                    <a:pt x="70" y="177"/>
                  </a:cubicBezTo>
                  <a:cubicBezTo>
                    <a:pt x="71" y="186"/>
                    <a:pt x="72" y="194"/>
                    <a:pt x="72" y="203"/>
                  </a:cubicBezTo>
                  <a:cubicBezTo>
                    <a:pt x="72" y="209"/>
                    <a:pt x="73" y="218"/>
                    <a:pt x="66" y="220"/>
                  </a:cubicBezTo>
                  <a:cubicBezTo>
                    <a:pt x="64" y="221"/>
                    <a:pt x="61" y="221"/>
                    <a:pt x="59" y="221"/>
                  </a:cubicBezTo>
                  <a:cubicBezTo>
                    <a:pt x="55" y="221"/>
                    <a:pt x="51" y="221"/>
                    <a:pt x="48" y="221"/>
                  </a:cubicBezTo>
                  <a:cubicBezTo>
                    <a:pt x="43" y="221"/>
                    <a:pt x="39" y="221"/>
                    <a:pt x="35" y="221"/>
                  </a:cubicBezTo>
                  <a:cubicBezTo>
                    <a:pt x="31" y="221"/>
                    <a:pt x="27" y="223"/>
                    <a:pt x="24" y="221"/>
                  </a:cubicBezTo>
                  <a:cubicBezTo>
                    <a:pt x="24" y="222"/>
                    <a:pt x="24" y="222"/>
                    <a:pt x="24" y="223"/>
                  </a:cubicBezTo>
                  <a:cubicBezTo>
                    <a:pt x="28" y="221"/>
                    <a:pt x="33" y="221"/>
                    <a:pt x="38" y="221"/>
                  </a:cubicBezTo>
                  <a:cubicBezTo>
                    <a:pt x="41" y="221"/>
                    <a:pt x="45" y="221"/>
                    <a:pt x="49" y="221"/>
                  </a:cubicBezTo>
                  <a:cubicBezTo>
                    <a:pt x="56" y="221"/>
                    <a:pt x="65" y="220"/>
                    <a:pt x="71" y="214"/>
                  </a:cubicBezTo>
                  <a:cubicBezTo>
                    <a:pt x="73" y="211"/>
                    <a:pt x="74" y="206"/>
                    <a:pt x="73" y="203"/>
                  </a:cubicBezTo>
                  <a:cubicBezTo>
                    <a:pt x="73" y="197"/>
                    <a:pt x="72" y="193"/>
                    <a:pt x="72" y="188"/>
                  </a:cubicBezTo>
                  <a:cubicBezTo>
                    <a:pt x="71" y="175"/>
                    <a:pt x="69" y="162"/>
                    <a:pt x="67" y="149"/>
                  </a:cubicBezTo>
                  <a:cubicBezTo>
                    <a:pt x="65" y="136"/>
                    <a:pt x="63" y="123"/>
                    <a:pt x="62" y="110"/>
                  </a:cubicBezTo>
                  <a:cubicBezTo>
                    <a:pt x="61" y="97"/>
                    <a:pt x="60" y="84"/>
                    <a:pt x="59" y="70"/>
                  </a:cubicBezTo>
                  <a:cubicBezTo>
                    <a:pt x="58" y="57"/>
                    <a:pt x="56" y="44"/>
                    <a:pt x="54" y="31"/>
                  </a:cubicBezTo>
                  <a:cubicBezTo>
                    <a:pt x="54" y="25"/>
                    <a:pt x="53" y="19"/>
                    <a:pt x="52" y="13"/>
                  </a:cubicBezTo>
                  <a:cubicBezTo>
                    <a:pt x="52" y="10"/>
                    <a:pt x="52" y="6"/>
                    <a:pt x="50" y="3"/>
                  </a:cubicBezTo>
                  <a:cubicBezTo>
                    <a:pt x="48" y="0"/>
                    <a:pt x="44" y="0"/>
                    <a:pt x="40" y="0"/>
                  </a:cubicBezTo>
                  <a:cubicBezTo>
                    <a:pt x="34" y="1"/>
                    <a:pt x="29" y="2"/>
                    <a:pt x="23" y="3"/>
                  </a:cubicBezTo>
                  <a:cubicBezTo>
                    <a:pt x="19" y="4"/>
                    <a:pt x="15" y="4"/>
                    <a:pt x="11" y="5"/>
                  </a:cubicBezTo>
                  <a:cubicBezTo>
                    <a:pt x="8" y="5"/>
                    <a:pt x="4" y="6"/>
                    <a:pt x="2" y="8"/>
                  </a:cubicBezTo>
                  <a:cubicBezTo>
                    <a:pt x="0" y="10"/>
                    <a:pt x="1" y="14"/>
                    <a:pt x="2" y="16"/>
                  </a:cubicBezTo>
                  <a:cubicBezTo>
                    <a:pt x="2" y="20"/>
                    <a:pt x="3" y="24"/>
                    <a:pt x="4" y="28"/>
                  </a:cubicBezTo>
                  <a:cubicBezTo>
                    <a:pt x="5" y="32"/>
                    <a:pt x="5" y="37"/>
                    <a:pt x="6" y="42"/>
                  </a:cubicBezTo>
                  <a:cubicBezTo>
                    <a:pt x="6" y="48"/>
                    <a:pt x="7" y="55"/>
                    <a:pt x="8" y="61"/>
                  </a:cubicBezTo>
                  <a:cubicBezTo>
                    <a:pt x="10" y="74"/>
                    <a:pt x="11" y="87"/>
                    <a:pt x="12" y="100"/>
                  </a:cubicBezTo>
                  <a:cubicBezTo>
                    <a:pt x="13" y="114"/>
                    <a:pt x="13" y="127"/>
                    <a:pt x="14" y="140"/>
                  </a:cubicBezTo>
                  <a:cubicBezTo>
                    <a:pt x="15" y="152"/>
                    <a:pt x="15" y="164"/>
                    <a:pt x="18" y="176"/>
                  </a:cubicBezTo>
                  <a:cubicBezTo>
                    <a:pt x="20" y="188"/>
                    <a:pt x="23" y="199"/>
                    <a:pt x="23" y="211"/>
                  </a:cubicBezTo>
                  <a:cubicBezTo>
                    <a:pt x="24" y="214"/>
                    <a:pt x="23" y="217"/>
                    <a:pt x="23" y="221"/>
                  </a:cubicBezTo>
                  <a:cubicBezTo>
                    <a:pt x="23" y="222"/>
                    <a:pt x="25" y="222"/>
                    <a:pt x="25" y="2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9" name="Freeform 803"/>
            <p:cNvSpPr/>
            <p:nvPr/>
          </p:nvSpPr>
          <p:spPr bwMode="auto">
            <a:xfrm>
              <a:off x="7055" y="689"/>
              <a:ext cx="79" cy="121"/>
            </a:xfrm>
            <a:custGeom>
              <a:avLst/>
              <a:gdLst>
                <a:gd name="T0" fmla="*/ 8 w 61"/>
                <a:gd name="T1" fmla="*/ 55 h 94"/>
                <a:gd name="T2" fmla="*/ 6 w 61"/>
                <a:gd name="T3" fmla="*/ 85 h 94"/>
                <a:gd name="T4" fmla="*/ 19 w 61"/>
                <a:gd name="T5" fmla="*/ 94 h 94"/>
                <a:gd name="T6" fmla="*/ 42 w 61"/>
                <a:gd name="T7" fmla="*/ 94 h 94"/>
                <a:gd name="T8" fmla="*/ 61 w 61"/>
                <a:gd name="T9" fmla="*/ 85 h 94"/>
                <a:gd name="T10" fmla="*/ 58 w 61"/>
                <a:gd name="T11" fmla="*/ 58 h 94"/>
                <a:gd name="T12" fmla="*/ 56 w 61"/>
                <a:gd name="T13" fmla="*/ 22 h 94"/>
                <a:gd name="T14" fmla="*/ 44 w 61"/>
                <a:gd name="T15" fmla="*/ 2 h 94"/>
                <a:gd name="T16" fmla="*/ 10 w 61"/>
                <a:gd name="T17" fmla="*/ 0 h 94"/>
                <a:gd name="T18" fmla="*/ 3 w 61"/>
                <a:gd name="T19" fmla="*/ 15 h 94"/>
                <a:gd name="T20" fmla="*/ 9 w 61"/>
                <a:gd name="T21" fmla="*/ 72 h 94"/>
                <a:gd name="T22" fmla="*/ 11 w 61"/>
                <a:gd name="T23" fmla="*/ 87 h 94"/>
                <a:gd name="T24" fmla="*/ 23 w 61"/>
                <a:gd name="T25" fmla="*/ 91 h 94"/>
                <a:gd name="T26" fmla="*/ 50 w 61"/>
                <a:gd name="T27" fmla="*/ 89 h 94"/>
                <a:gd name="T28" fmla="*/ 59 w 61"/>
                <a:gd name="T29" fmla="*/ 71 h 94"/>
                <a:gd name="T30" fmla="*/ 54 w 61"/>
                <a:gd name="T31" fmla="*/ 17 h 94"/>
                <a:gd name="T32" fmla="*/ 29 w 61"/>
                <a:gd name="T33" fmla="*/ 1 h 94"/>
                <a:gd name="T34" fmla="*/ 11 w 61"/>
                <a:gd name="T35" fmla="*/ 3 h 94"/>
                <a:gd name="T36" fmla="*/ 48 w 61"/>
                <a:gd name="T37" fmla="*/ 7 h 94"/>
                <a:gd name="T38" fmla="*/ 53 w 61"/>
                <a:gd name="T39" fmla="*/ 32 h 94"/>
                <a:gd name="T40" fmla="*/ 56 w 61"/>
                <a:gd name="T41" fmla="*/ 66 h 94"/>
                <a:gd name="T42" fmla="*/ 57 w 61"/>
                <a:gd name="T43" fmla="*/ 82 h 94"/>
                <a:gd name="T44" fmla="*/ 28 w 61"/>
                <a:gd name="T45" fmla="*/ 89 h 94"/>
                <a:gd name="T46" fmla="*/ 11 w 61"/>
                <a:gd name="T47" fmla="*/ 77 h 94"/>
                <a:gd name="T48" fmla="*/ 6 w 61"/>
                <a:gd name="T49" fmla="*/ 20 h 94"/>
                <a:gd name="T50" fmla="*/ 12 w 61"/>
                <a:gd name="T51" fmla="*/ 2 h 94"/>
                <a:gd name="T52" fmla="*/ 47 w 61"/>
                <a:gd name="T53" fmla="*/ 5 h 94"/>
                <a:gd name="T54" fmla="*/ 55 w 61"/>
                <a:gd name="T55" fmla="*/ 32 h 94"/>
                <a:gd name="T56" fmla="*/ 57 w 61"/>
                <a:gd name="T57" fmla="*/ 69 h 94"/>
                <a:gd name="T58" fmla="*/ 58 w 61"/>
                <a:gd name="T59" fmla="*/ 87 h 94"/>
                <a:gd name="T60" fmla="*/ 29 w 61"/>
                <a:gd name="T61" fmla="*/ 91 h 94"/>
                <a:gd name="T62" fmla="*/ 9 w 61"/>
                <a:gd name="T63" fmla="*/ 89 h 94"/>
                <a:gd name="T64" fmla="*/ 9 w 61"/>
                <a:gd name="T65" fmla="*/ 76 h 94"/>
                <a:gd name="T66" fmla="*/ 3 w 61"/>
                <a:gd name="T67" fmla="*/ 1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1" h="94">
                  <a:moveTo>
                    <a:pt x="1" y="16"/>
                  </a:moveTo>
                  <a:cubicBezTo>
                    <a:pt x="4" y="29"/>
                    <a:pt x="6" y="42"/>
                    <a:pt x="8" y="55"/>
                  </a:cubicBezTo>
                  <a:cubicBezTo>
                    <a:pt x="8" y="60"/>
                    <a:pt x="8" y="66"/>
                    <a:pt x="8" y="71"/>
                  </a:cubicBezTo>
                  <a:cubicBezTo>
                    <a:pt x="7" y="76"/>
                    <a:pt x="6" y="80"/>
                    <a:pt x="6" y="85"/>
                  </a:cubicBezTo>
                  <a:cubicBezTo>
                    <a:pt x="6" y="88"/>
                    <a:pt x="7" y="91"/>
                    <a:pt x="10" y="92"/>
                  </a:cubicBezTo>
                  <a:cubicBezTo>
                    <a:pt x="13" y="94"/>
                    <a:pt x="16" y="94"/>
                    <a:pt x="19" y="94"/>
                  </a:cubicBezTo>
                  <a:cubicBezTo>
                    <a:pt x="23" y="94"/>
                    <a:pt x="27" y="93"/>
                    <a:pt x="31" y="93"/>
                  </a:cubicBezTo>
                  <a:cubicBezTo>
                    <a:pt x="35" y="93"/>
                    <a:pt x="38" y="94"/>
                    <a:pt x="42" y="94"/>
                  </a:cubicBezTo>
                  <a:cubicBezTo>
                    <a:pt x="47" y="94"/>
                    <a:pt x="51" y="94"/>
                    <a:pt x="56" y="92"/>
                  </a:cubicBezTo>
                  <a:cubicBezTo>
                    <a:pt x="59" y="91"/>
                    <a:pt x="60" y="88"/>
                    <a:pt x="61" y="85"/>
                  </a:cubicBezTo>
                  <a:cubicBezTo>
                    <a:pt x="61" y="81"/>
                    <a:pt x="60" y="77"/>
                    <a:pt x="59" y="73"/>
                  </a:cubicBezTo>
                  <a:cubicBezTo>
                    <a:pt x="59" y="68"/>
                    <a:pt x="58" y="63"/>
                    <a:pt x="58" y="58"/>
                  </a:cubicBezTo>
                  <a:cubicBezTo>
                    <a:pt x="58" y="51"/>
                    <a:pt x="58" y="45"/>
                    <a:pt x="58" y="38"/>
                  </a:cubicBezTo>
                  <a:cubicBezTo>
                    <a:pt x="57" y="33"/>
                    <a:pt x="57" y="28"/>
                    <a:pt x="56" y="22"/>
                  </a:cubicBezTo>
                  <a:cubicBezTo>
                    <a:pt x="56" y="18"/>
                    <a:pt x="55" y="13"/>
                    <a:pt x="52" y="8"/>
                  </a:cubicBezTo>
                  <a:cubicBezTo>
                    <a:pt x="51" y="5"/>
                    <a:pt x="47" y="3"/>
                    <a:pt x="44" y="2"/>
                  </a:cubicBezTo>
                  <a:cubicBezTo>
                    <a:pt x="36" y="0"/>
                    <a:pt x="29" y="1"/>
                    <a:pt x="21" y="0"/>
                  </a:cubicBezTo>
                  <a:cubicBezTo>
                    <a:pt x="17" y="0"/>
                    <a:pt x="14" y="0"/>
                    <a:pt x="10" y="0"/>
                  </a:cubicBezTo>
                  <a:cubicBezTo>
                    <a:pt x="7" y="1"/>
                    <a:pt x="4" y="1"/>
                    <a:pt x="2" y="4"/>
                  </a:cubicBezTo>
                  <a:cubicBezTo>
                    <a:pt x="0" y="7"/>
                    <a:pt x="2" y="12"/>
                    <a:pt x="3" y="15"/>
                  </a:cubicBezTo>
                  <a:cubicBezTo>
                    <a:pt x="5" y="21"/>
                    <a:pt x="6" y="27"/>
                    <a:pt x="6" y="33"/>
                  </a:cubicBezTo>
                  <a:cubicBezTo>
                    <a:pt x="8" y="45"/>
                    <a:pt x="8" y="58"/>
                    <a:pt x="9" y="72"/>
                  </a:cubicBezTo>
                  <a:cubicBezTo>
                    <a:pt x="9" y="75"/>
                    <a:pt x="9" y="78"/>
                    <a:pt x="9" y="81"/>
                  </a:cubicBezTo>
                  <a:cubicBezTo>
                    <a:pt x="9" y="83"/>
                    <a:pt x="10" y="85"/>
                    <a:pt x="11" y="87"/>
                  </a:cubicBezTo>
                  <a:cubicBezTo>
                    <a:pt x="12" y="90"/>
                    <a:pt x="14" y="91"/>
                    <a:pt x="17" y="91"/>
                  </a:cubicBezTo>
                  <a:cubicBezTo>
                    <a:pt x="19" y="91"/>
                    <a:pt x="21" y="91"/>
                    <a:pt x="23" y="91"/>
                  </a:cubicBezTo>
                  <a:cubicBezTo>
                    <a:pt x="26" y="91"/>
                    <a:pt x="29" y="91"/>
                    <a:pt x="33" y="90"/>
                  </a:cubicBezTo>
                  <a:cubicBezTo>
                    <a:pt x="38" y="90"/>
                    <a:pt x="45" y="90"/>
                    <a:pt x="50" y="89"/>
                  </a:cubicBezTo>
                  <a:cubicBezTo>
                    <a:pt x="54" y="88"/>
                    <a:pt x="57" y="87"/>
                    <a:pt x="58" y="84"/>
                  </a:cubicBezTo>
                  <a:cubicBezTo>
                    <a:pt x="61" y="80"/>
                    <a:pt x="59" y="75"/>
                    <a:pt x="59" y="71"/>
                  </a:cubicBezTo>
                  <a:cubicBezTo>
                    <a:pt x="57" y="59"/>
                    <a:pt x="56" y="46"/>
                    <a:pt x="55" y="34"/>
                  </a:cubicBezTo>
                  <a:cubicBezTo>
                    <a:pt x="55" y="29"/>
                    <a:pt x="55" y="23"/>
                    <a:pt x="54" y="17"/>
                  </a:cubicBezTo>
                  <a:cubicBezTo>
                    <a:pt x="53" y="12"/>
                    <a:pt x="51" y="7"/>
                    <a:pt x="47" y="4"/>
                  </a:cubicBezTo>
                  <a:cubicBezTo>
                    <a:pt x="42" y="1"/>
                    <a:pt x="35" y="1"/>
                    <a:pt x="29" y="1"/>
                  </a:cubicBezTo>
                  <a:cubicBezTo>
                    <a:pt x="24" y="1"/>
                    <a:pt x="17" y="1"/>
                    <a:pt x="11" y="1"/>
                  </a:cubicBezTo>
                  <a:cubicBezTo>
                    <a:pt x="10" y="1"/>
                    <a:pt x="10" y="3"/>
                    <a:pt x="11" y="3"/>
                  </a:cubicBezTo>
                  <a:cubicBezTo>
                    <a:pt x="20" y="3"/>
                    <a:pt x="28" y="2"/>
                    <a:pt x="37" y="3"/>
                  </a:cubicBezTo>
                  <a:cubicBezTo>
                    <a:pt x="41" y="3"/>
                    <a:pt x="45" y="4"/>
                    <a:pt x="48" y="7"/>
                  </a:cubicBezTo>
                  <a:cubicBezTo>
                    <a:pt x="50" y="11"/>
                    <a:pt x="51" y="15"/>
                    <a:pt x="52" y="19"/>
                  </a:cubicBezTo>
                  <a:cubicBezTo>
                    <a:pt x="53" y="23"/>
                    <a:pt x="53" y="27"/>
                    <a:pt x="53" y="32"/>
                  </a:cubicBezTo>
                  <a:cubicBezTo>
                    <a:pt x="53" y="37"/>
                    <a:pt x="54" y="42"/>
                    <a:pt x="54" y="47"/>
                  </a:cubicBezTo>
                  <a:cubicBezTo>
                    <a:pt x="55" y="53"/>
                    <a:pt x="56" y="60"/>
                    <a:pt x="56" y="66"/>
                  </a:cubicBezTo>
                  <a:cubicBezTo>
                    <a:pt x="57" y="69"/>
                    <a:pt x="57" y="72"/>
                    <a:pt x="57" y="76"/>
                  </a:cubicBezTo>
                  <a:cubicBezTo>
                    <a:pt x="57" y="78"/>
                    <a:pt x="58" y="80"/>
                    <a:pt x="57" y="82"/>
                  </a:cubicBezTo>
                  <a:cubicBezTo>
                    <a:pt x="56" y="86"/>
                    <a:pt x="51" y="87"/>
                    <a:pt x="47" y="87"/>
                  </a:cubicBezTo>
                  <a:cubicBezTo>
                    <a:pt x="41" y="88"/>
                    <a:pt x="35" y="88"/>
                    <a:pt x="28" y="89"/>
                  </a:cubicBezTo>
                  <a:cubicBezTo>
                    <a:pt x="24" y="89"/>
                    <a:pt x="19" y="90"/>
                    <a:pt x="15" y="89"/>
                  </a:cubicBezTo>
                  <a:cubicBezTo>
                    <a:pt x="11" y="87"/>
                    <a:pt x="11" y="81"/>
                    <a:pt x="11" y="77"/>
                  </a:cubicBezTo>
                  <a:cubicBezTo>
                    <a:pt x="10" y="64"/>
                    <a:pt x="11" y="51"/>
                    <a:pt x="9" y="38"/>
                  </a:cubicBezTo>
                  <a:cubicBezTo>
                    <a:pt x="9" y="32"/>
                    <a:pt x="8" y="26"/>
                    <a:pt x="6" y="20"/>
                  </a:cubicBezTo>
                  <a:cubicBezTo>
                    <a:pt x="6" y="15"/>
                    <a:pt x="3" y="11"/>
                    <a:pt x="3" y="7"/>
                  </a:cubicBezTo>
                  <a:cubicBezTo>
                    <a:pt x="4" y="2"/>
                    <a:pt x="9" y="2"/>
                    <a:pt x="12" y="2"/>
                  </a:cubicBezTo>
                  <a:cubicBezTo>
                    <a:pt x="16" y="2"/>
                    <a:pt x="20" y="2"/>
                    <a:pt x="23" y="2"/>
                  </a:cubicBezTo>
                  <a:cubicBezTo>
                    <a:pt x="31" y="3"/>
                    <a:pt x="39" y="2"/>
                    <a:pt x="47" y="5"/>
                  </a:cubicBezTo>
                  <a:cubicBezTo>
                    <a:pt x="51" y="8"/>
                    <a:pt x="52" y="12"/>
                    <a:pt x="53" y="17"/>
                  </a:cubicBezTo>
                  <a:cubicBezTo>
                    <a:pt x="54" y="22"/>
                    <a:pt x="54" y="27"/>
                    <a:pt x="55" y="32"/>
                  </a:cubicBezTo>
                  <a:cubicBezTo>
                    <a:pt x="56" y="39"/>
                    <a:pt x="56" y="45"/>
                    <a:pt x="56" y="52"/>
                  </a:cubicBezTo>
                  <a:cubicBezTo>
                    <a:pt x="56" y="57"/>
                    <a:pt x="56" y="63"/>
                    <a:pt x="57" y="69"/>
                  </a:cubicBezTo>
                  <a:cubicBezTo>
                    <a:pt x="57" y="73"/>
                    <a:pt x="58" y="77"/>
                    <a:pt x="59" y="81"/>
                  </a:cubicBezTo>
                  <a:cubicBezTo>
                    <a:pt x="59" y="83"/>
                    <a:pt x="59" y="85"/>
                    <a:pt x="58" y="87"/>
                  </a:cubicBezTo>
                  <a:cubicBezTo>
                    <a:pt x="58" y="89"/>
                    <a:pt x="56" y="90"/>
                    <a:pt x="54" y="90"/>
                  </a:cubicBezTo>
                  <a:cubicBezTo>
                    <a:pt x="46" y="93"/>
                    <a:pt x="37" y="91"/>
                    <a:pt x="29" y="91"/>
                  </a:cubicBezTo>
                  <a:cubicBezTo>
                    <a:pt x="25" y="92"/>
                    <a:pt x="21" y="92"/>
                    <a:pt x="18" y="92"/>
                  </a:cubicBezTo>
                  <a:cubicBezTo>
                    <a:pt x="15" y="92"/>
                    <a:pt x="10" y="92"/>
                    <a:pt x="9" y="89"/>
                  </a:cubicBezTo>
                  <a:cubicBezTo>
                    <a:pt x="8" y="87"/>
                    <a:pt x="8" y="85"/>
                    <a:pt x="8" y="83"/>
                  </a:cubicBezTo>
                  <a:cubicBezTo>
                    <a:pt x="8" y="81"/>
                    <a:pt x="9" y="78"/>
                    <a:pt x="9" y="76"/>
                  </a:cubicBezTo>
                  <a:cubicBezTo>
                    <a:pt x="10" y="71"/>
                    <a:pt x="10" y="66"/>
                    <a:pt x="10" y="62"/>
                  </a:cubicBezTo>
                  <a:cubicBezTo>
                    <a:pt x="9" y="46"/>
                    <a:pt x="6" y="31"/>
                    <a:pt x="3" y="15"/>
                  </a:cubicBezTo>
                  <a:cubicBezTo>
                    <a:pt x="3" y="14"/>
                    <a:pt x="1" y="15"/>
                    <a:pt x="1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0" name="Freeform 804"/>
            <p:cNvSpPr/>
            <p:nvPr/>
          </p:nvSpPr>
          <p:spPr bwMode="auto">
            <a:xfrm>
              <a:off x="6605" y="499"/>
              <a:ext cx="21" cy="17"/>
            </a:xfrm>
            <a:custGeom>
              <a:avLst/>
              <a:gdLst>
                <a:gd name="T0" fmla="*/ 2 w 16"/>
                <a:gd name="T1" fmla="*/ 12 h 13"/>
                <a:gd name="T2" fmla="*/ 15 w 16"/>
                <a:gd name="T3" fmla="*/ 2 h 13"/>
                <a:gd name="T4" fmla="*/ 14 w 16"/>
                <a:gd name="T5" fmla="*/ 1 h 13"/>
                <a:gd name="T6" fmla="*/ 1 w 16"/>
                <a:gd name="T7" fmla="*/ 10 h 13"/>
                <a:gd name="T8" fmla="*/ 2 w 16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3">
                  <a:moveTo>
                    <a:pt x="2" y="12"/>
                  </a:moveTo>
                  <a:cubicBezTo>
                    <a:pt x="7" y="9"/>
                    <a:pt x="11" y="6"/>
                    <a:pt x="15" y="2"/>
                  </a:cubicBezTo>
                  <a:cubicBezTo>
                    <a:pt x="16" y="1"/>
                    <a:pt x="15" y="0"/>
                    <a:pt x="14" y="1"/>
                  </a:cubicBezTo>
                  <a:cubicBezTo>
                    <a:pt x="10" y="4"/>
                    <a:pt x="5" y="7"/>
                    <a:pt x="1" y="10"/>
                  </a:cubicBezTo>
                  <a:cubicBezTo>
                    <a:pt x="0" y="11"/>
                    <a:pt x="1" y="13"/>
                    <a:pt x="2" y="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1" name="Freeform 805"/>
            <p:cNvSpPr/>
            <p:nvPr/>
          </p:nvSpPr>
          <p:spPr bwMode="auto">
            <a:xfrm>
              <a:off x="6601" y="499"/>
              <a:ext cx="49" cy="37"/>
            </a:xfrm>
            <a:custGeom>
              <a:avLst/>
              <a:gdLst>
                <a:gd name="T0" fmla="*/ 3 w 38"/>
                <a:gd name="T1" fmla="*/ 28 h 29"/>
                <a:gd name="T2" fmla="*/ 37 w 38"/>
                <a:gd name="T3" fmla="*/ 3 h 29"/>
                <a:gd name="T4" fmla="*/ 36 w 38"/>
                <a:gd name="T5" fmla="*/ 1 h 29"/>
                <a:gd name="T6" fmla="*/ 1 w 38"/>
                <a:gd name="T7" fmla="*/ 27 h 29"/>
                <a:gd name="T8" fmla="*/ 3 w 38"/>
                <a:gd name="T9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9">
                  <a:moveTo>
                    <a:pt x="3" y="28"/>
                  </a:moveTo>
                  <a:cubicBezTo>
                    <a:pt x="14" y="19"/>
                    <a:pt x="24" y="9"/>
                    <a:pt x="37" y="3"/>
                  </a:cubicBezTo>
                  <a:cubicBezTo>
                    <a:pt x="38" y="2"/>
                    <a:pt x="37" y="0"/>
                    <a:pt x="36" y="1"/>
                  </a:cubicBezTo>
                  <a:cubicBezTo>
                    <a:pt x="23" y="8"/>
                    <a:pt x="13" y="18"/>
                    <a:pt x="1" y="27"/>
                  </a:cubicBezTo>
                  <a:cubicBezTo>
                    <a:pt x="0" y="27"/>
                    <a:pt x="2" y="29"/>
                    <a:pt x="3" y="2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2" name="Freeform 806"/>
            <p:cNvSpPr/>
            <p:nvPr/>
          </p:nvSpPr>
          <p:spPr bwMode="auto">
            <a:xfrm>
              <a:off x="6608" y="509"/>
              <a:ext cx="53" cy="44"/>
            </a:xfrm>
            <a:custGeom>
              <a:avLst/>
              <a:gdLst>
                <a:gd name="T0" fmla="*/ 2 w 41"/>
                <a:gd name="T1" fmla="*/ 33 h 34"/>
                <a:gd name="T2" fmla="*/ 40 w 41"/>
                <a:gd name="T3" fmla="*/ 3 h 34"/>
                <a:gd name="T4" fmla="*/ 39 w 41"/>
                <a:gd name="T5" fmla="*/ 1 h 34"/>
                <a:gd name="T6" fmla="*/ 1 w 41"/>
                <a:gd name="T7" fmla="*/ 31 h 34"/>
                <a:gd name="T8" fmla="*/ 2 w 41"/>
                <a:gd name="T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4">
                  <a:moveTo>
                    <a:pt x="2" y="33"/>
                  </a:moveTo>
                  <a:cubicBezTo>
                    <a:pt x="14" y="21"/>
                    <a:pt x="28" y="13"/>
                    <a:pt x="40" y="3"/>
                  </a:cubicBezTo>
                  <a:cubicBezTo>
                    <a:pt x="41" y="2"/>
                    <a:pt x="40" y="0"/>
                    <a:pt x="39" y="1"/>
                  </a:cubicBezTo>
                  <a:cubicBezTo>
                    <a:pt x="27" y="12"/>
                    <a:pt x="12" y="20"/>
                    <a:pt x="1" y="31"/>
                  </a:cubicBezTo>
                  <a:cubicBezTo>
                    <a:pt x="0" y="32"/>
                    <a:pt x="1" y="34"/>
                    <a:pt x="2" y="3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3" name="Freeform 807"/>
            <p:cNvSpPr/>
            <p:nvPr/>
          </p:nvSpPr>
          <p:spPr bwMode="auto">
            <a:xfrm>
              <a:off x="6609" y="530"/>
              <a:ext cx="60" cy="45"/>
            </a:xfrm>
            <a:custGeom>
              <a:avLst/>
              <a:gdLst>
                <a:gd name="T0" fmla="*/ 2 w 46"/>
                <a:gd name="T1" fmla="*/ 34 h 35"/>
                <a:gd name="T2" fmla="*/ 45 w 46"/>
                <a:gd name="T3" fmla="*/ 2 h 35"/>
                <a:gd name="T4" fmla="*/ 43 w 46"/>
                <a:gd name="T5" fmla="*/ 1 h 35"/>
                <a:gd name="T6" fmla="*/ 1 w 46"/>
                <a:gd name="T7" fmla="*/ 33 h 35"/>
                <a:gd name="T8" fmla="*/ 2 w 46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5">
                  <a:moveTo>
                    <a:pt x="2" y="34"/>
                  </a:moveTo>
                  <a:cubicBezTo>
                    <a:pt x="16" y="23"/>
                    <a:pt x="30" y="13"/>
                    <a:pt x="45" y="2"/>
                  </a:cubicBezTo>
                  <a:cubicBezTo>
                    <a:pt x="46" y="1"/>
                    <a:pt x="44" y="0"/>
                    <a:pt x="43" y="1"/>
                  </a:cubicBezTo>
                  <a:cubicBezTo>
                    <a:pt x="29" y="11"/>
                    <a:pt x="15" y="21"/>
                    <a:pt x="1" y="33"/>
                  </a:cubicBezTo>
                  <a:cubicBezTo>
                    <a:pt x="0" y="34"/>
                    <a:pt x="1" y="35"/>
                    <a:pt x="2" y="3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0" name="Group 1009"/>
          <p:cNvGrpSpPr/>
          <p:nvPr/>
        </p:nvGrpSpPr>
        <p:grpSpPr bwMode="auto">
          <a:xfrm>
            <a:off x="5380038" y="625476"/>
            <a:ext cx="6119812" cy="5773738"/>
            <a:chOff x="3389" y="394"/>
            <a:chExt cx="3855" cy="3637"/>
          </a:xfrm>
        </p:grpSpPr>
        <p:sp>
          <p:nvSpPr>
            <p:cNvPr id="1234" name="Freeform 809"/>
            <p:cNvSpPr/>
            <p:nvPr/>
          </p:nvSpPr>
          <p:spPr bwMode="auto">
            <a:xfrm>
              <a:off x="6608" y="554"/>
              <a:ext cx="55" cy="46"/>
            </a:xfrm>
            <a:custGeom>
              <a:avLst/>
              <a:gdLst>
                <a:gd name="T0" fmla="*/ 3 w 43"/>
                <a:gd name="T1" fmla="*/ 34 h 35"/>
                <a:gd name="T2" fmla="*/ 42 w 43"/>
                <a:gd name="T3" fmla="*/ 2 h 35"/>
                <a:gd name="T4" fmla="*/ 41 w 43"/>
                <a:gd name="T5" fmla="*/ 0 h 35"/>
                <a:gd name="T6" fmla="*/ 1 w 43"/>
                <a:gd name="T7" fmla="*/ 33 h 35"/>
                <a:gd name="T8" fmla="*/ 3 w 43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5">
                  <a:moveTo>
                    <a:pt x="3" y="34"/>
                  </a:moveTo>
                  <a:cubicBezTo>
                    <a:pt x="16" y="24"/>
                    <a:pt x="28" y="12"/>
                    <a:pt x="42" y="2"/>
                  </a:cubicBezTo>
                  <a:cubicBezTo>
                    <a:pt x="43" y="1"/>
                    <a:pt x="43" y="0"/>
                    <a:pt x="41" y="0"/>
                  </a:cubicBezTo>
                  <a:cubicBezTo>
                    <a:pt x="27" y="10"/>
                    <a:pt x="15" y="22"/>
                    <a:pt x="1" y="33"/>
                  </a:cubicBezTo>
                  <a:cubicBezTo>
                    <a:pt x="0" y="33"/>
                    <a:pt x="2" y="35"/>
                    <a:pt x="3" y="3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5" name="Freeform 810"/>
            <p:cNvSpPr/>
            <p:nvPr/>
          </p:nvSpPr>
          <p:spPr bwMode="auto">
            <a:xfrm>
              <a:off x="6608" y="571"/>
              <a:ext cx="61" cy="47"/>
            </a:xfrm>
            <a:custGeom>
              <a:avLst/>
              <a:gdLst>
                <a:gd name="T0" fmla="*/ 2 w 47"/>
                <a:gd name="T1" fmla="*/ 35 h 36"/>
                <a:gd name="T2" fmla="*/ 46 w 47"/>
                <a:gd name="T3" fmla="*/ 2 h 36"/>
                <a:gd name="T4" fmla="*/ 45 w 47"/>
                <a:gd name="T5" fmla="*/ 0 h 36"/>
                <a:gd name="T6" fmla="*/ 1 w 47"/>
                <a:gd name="T7" fmla="*/ 34 h 36"/>
                <a:gd name="T8" fmla="*/ 2 w 47"/>
                <a:gd name="T9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6">
                  <a:moveTo>
                    <a:pt x="2" y="35"/>
                  </a:moveTo>
                  <a:cubicBezTo>
                    <a:pt x="17" y="24"/>
                    <a:pt x="31" y="12"/>
                    <a:pt x="46" y="2"/>
                  </a:cubicBezTo>
                  <a:cubicBezTo>
                    <a:pt x="47" y="1"/>
                    <a:pt x="46" y="0"/>
                    <a:pt x="45" y="0"/>
                  </a:cubicBezTo>
                  <a:cubicBezTo>
                    <a:pt x="29" y="10"/>
                    <a:pt x="15" y="22"/>
                    <a:pt x="1" y="34"/>
                  </a:cubicBezTo>
                  <a:cubicBezTo>
                    <a:pt x="0" y="35"/>
                    <a:pt x="1" y="36"/>
                    <a:pt x="2" y="3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6" name="Freeform 811"/>
            <p:cNvSpPr/>
            <p:nvPr/>
          </p:nvSpPr>
          <p:spPr bwMode="auto">
            <a:xfrm>
              <a:off x="6613" y="596"/>
              <a:ext cx="53" cy="41"/>
            </a:xfrm>
            <a:custGeom>
              <a:avLst/>
              <a:gdLst>
                <a:gd name="T0" fmla="*/ 3 w 41"/>
                <a:gd name="T1" fmla="*/ 32 h 32"/>
                <a:gd name="T2" fmla="*/ 40 w 41"/>
                <a:gd name="T3" fmla="*/ 2 h 32"/>
                <a:gd name="T4" fmla="*/ 39 w 41"/>
                <a:gd name="T5" fmla="*/ 0 h 32"/>
                <a:gd name="T6" fmla="*/ 1 w 41"/>
                <a:gd name="T7" fmla="*/ 30 h 32"/>
                <a:gd name="T8" fmla="*/ 3 w 41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2">
                  <a:moveTo>
                    <a:pt x="3" y="32"/>
                  </a:moveTo>
                  <a:cubicBezTo>
                    <a:pt x="15" y="22"/>
                    <a:pt x="26" y="10"/>
                    <a:pt x="40" y="2"/>
                  </a:cubicBezTo>
                  <a:cubicBezTo>
                    <a:pt x="41" y="1"/>
                    <a:pt x="40" y="0"/>
                    <a:pt x="39" y="0"/>
                  </a:cubicBezTo>
                  <a:cubicBezTo>
                    <a:pt x="25" y="8"/>
                    <a:pt x="14" y="20"/>
                    <a:pt x="1" y="30"/>
                  </a:cubicBezTo>
                  <a:cubicBezTo>
                    <a:pt x="0" y="31"/>
                    <a:pt x="2" y="32"/>
                    <a:pt x="3" y="3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7" name="Freeform 812"/>
            <p:cNvSpPr/>
            <p:nvPr/>
          </p:nvSpPr>
          <p:spPr bwMode="auto">
            <a:xfrm>
              <a:off x="6618" y="611"/>
              <a:ext cx="58" cy="49"/>
            </a:xfrm>
            <a:custGeom>
              <a:avLst/>
              <a:gdLst>
                <a:gd name="T0" fmla="*/ 3 w 45"/>
                <a:gd name="T1" fmla="*/ 37 h 38"/>
                <a:gd name="T2" fmla="*/ 44 w 45"/>
                <a:gd name="T3" fmla="*/ 3 h 38"/>
                <a:gd name="T4" fmla="*/ 43 w 45"/>
                <a:gd name="T5" fmla="*/ 1 h 38"/>
                <a:gd name="T6" fmla="*/ 2 w 45"/>
                <a:gd name="T7" fmla="*/ 35 h 38"/>
                <a:gd name="T8" fmla="*/ 3 w 45"/>
                <a:gd name="T9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38">
                  <a:moveTo>
                    <a:pt x="3" y="37"/>
                  </a:moveTo>
                  <a:cubicBezTo>
                    <a:pt x="16" y="25"/>
                    <a:pt x="29" y="13"/>
                    <a:pt x="44" y="3"/>
                  </a:cubicBezTo>
                  <a:cubicBezTo>
                    <a:pt x="45" y="2"/>
                    <a:pt x="44" y="0"/>
                    <a:pt x="43" y="1"/>
                  </a:cubicBezTo>
                  <a:cubicBezTo>
                    <a:pt x="28" y="11"/>
                    <a:pt x="15" y="23"/>
                    <a:pt x="2" y="35"/>
                  </a:cubicBezTo>
                  <a:cubicBezTo>
                    <a:pt x="0" y="36"/>
                    <a:pt x="2" y="38"/>
                    <a:pt x="3" y="3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8" name="Freeform 813"/>
            <p:cNvSpPr/>
            <p:nvPr/>
          </p:nvSpPr>
          <p:spPr bwMode="auto">
            <a:xfrm>
              <a:off x="6613" y="637"/>
              <a:ext cx="56" cy="44"/>
            </a:xfrm>
            <a:custGeom>
              <a:avLst/>
              <a:gdLst>
                <a:gd name="T0" fmla="*/ 2 w 43"/>
                <a:gd name="T1" fmla="*/ 33 h 34"/>
                <a:gd name="T2" fmla="*/ 42 w 43"/>
                <a:gd name="T3" fmla="*/ 2 h 34"/>
                <a:gd name="T4" fmla="*/ 41 w 43"/>
                <a:gd name="T5" fmla="*/ 1 h 34"/>
                <a:gd name="T6" fmla="*/ 1 w 43"/>
                <a:gd name="T7" fmla="*/ 32 h 34"/>
                <a:gd name="T8" fmla="*/ 2 w 43"/>
                <a:gd name="T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4">
                  <a:moveTo>
                    <a:pt x="2" y="33"/>
                  </a:moveTo>
                  <a:cubicBezTo>
                    <a:pt x="16" y="24"/>
                    <a:pt x="30" y="13"/>
                    <a:pt x="42" y="2"/>
                  </a:cubicBezTo>
                  <a:cubicBezTo>
                    <a:pt x="43" y="1"/>
                    <a:pt x="42" y="0"/>
                    <a:pt x="41" y="1"/>
                  </a:cubicBezTo>
                  <a:cubicBezTo>
                    <a:pt x="28" y="12"/>
                    <a:pt x="15" y="22"/>
                    <a:pt x="1" y="32"/>
                  </a:cubicBezTo>
                  <a:cubicBezTo>
                    <a:pt x="0" y="32"/>
                    <a:pt x="1" y="34"/>
                    <a:pt x="2" y="3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9" name="Freeform 814"/>
            <p:cNvSpPr/>
            <p:nvPr/>
          </p:nvSpPr>
          <p:spPr bwMode="auto">
            <a:xfrm>
              <a:off x="6631" y="650"/>
              <a:ext cx="48" cy="40"/>
            </a:xfrm>
            <a:custGeom>
              <a:avLst/>
              <a:gdLst>
                <a:gd name="T0" fmla="*/ 2 w 37"/>
                <a:gd name="T1" fmla="*/ 30 h 31"/>
                <a:gd name="T2" fmla="*/ 36 w 37"/>
                <a:gd name="T3" fmla="*/ 3 h 31"/>
                <a:gd name="T4" fmla="*/ 35 w 37"/>
                <a:gd name="T5" fmla="*/ 1 h 31"/>
                <a:gd name="T6" fmla="*/ 1 w 37"/>
                <a:gd name="T7" fmla="*/ 28 h 31"/>
                <a:gd name="T8" fmla="*/ 2 w 37"/>
                <a:gd name="T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1">
                  <a:moveTo>
                    <a:pt x="2" y="30"/>
                  </a:moveTo>
                  <a:cubicBezTo>
                    <a:pt x="13" y="20"/>
                    <a:pt x="23" y="10"/>
                    <a:pt x="36" y="3"/>
                  </a:cubicBezTo>
                  <a:cubicBezTo>
                    <a:pt x="37" y="2"/>
                    <a:pt x="36" y="0"/>
                    <a:pt x="35" y="1"/>
                  </a:cubicBezTo>
                  <a:cubicBezTo>
                    <a:pt x="22" y="9"/>
                    <a:pt x="12" y="19"/>
                    <a:pt x="1" y="28"/>
                  </a:cubicBezTo>
                  <a:cubicBezTo>
                    <a:pt x="0" y="29"/>
                    <a:pt x="1" y="31"/>
                    <a:pt x="2" y="3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0" name="Freeform 815"/>
            <p:cNvSpPr/>
            <p:nvPr/>
          </p:nvSpPr>
          <p:spPr bwMode="auto">
            <a:xfrm>
              <a:off x="6618" y="675"/>
              <a:ext cx="56" cy="44"/>
            </a:xfrm>
            <a:custGeom>
              <a:avLst/>
              <a:gdLst>
                <a:gd name="T0" fmla="*/ 2 w 43"/>
                <a:gd name="T1" fmla="*/ 33 h 34"/>
                <a:gd name="T2" fmla="*/ 42 w 43"/>
                <a:gd name="T3" fmla="*/ 3 h 34"/>
                <a:gd name="T4" fmla="*/ 41 w 43"/>
                <a:gd name="T5" fmla="*/ 1 h 34"/>
                <a:gd name="T6" fmla="*/ 1 w 43"/>
                <a:gd name="T7" fmla="*/ 32 h 34"/>
                <a:gd name="T8" fmla="*/ 2 w 43"/>
                <a:gd name="T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4">
                  <a:moveTo>
                    <a:pt x="2" y="33"/>
                  </a:moveTo>
                  <a:cubicBezTo>
                    <a:pt x="15" y="22"/>
                    <a:pt x="29" y="13"/>
                    <a:pt x="42" y="3"/>
                  </a:cubicBezTo>
                  <a:cubicBezTo>
                    <a:pt x="43" y="1"/>
                    <a:pt x="42" y="0"/>
                    <a:pt x="41" y="1"/>
                  </a:cubicBezTo>
                  <a:cubicBezTo>
                    <a:pt x="27" y="12"/>
                    <a:pt x="14" y="21"/>
                    <a:pt x="1" y="32"/>
                  </a:cubicBezTo>
                  <a:cubicBezTo>
                    <a:pt x="0" y="33"/>
                    <a:pt x="1" y="34"/>
                    <a:pt x="2" y="3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1" name="Freeform 816"/>
            <p:cNvSpPr/>
            <p:nvPr/>
          </p:nvSpPr>
          <p:spPr bwMode="auto">
            <a:xfrm>
              <a:off x="6612" y="703"/>
              <a:ext cx="55" cy="45"/>
            </a:xfrm>
            <a:custGeom>
              <a:avLst/>
              <a:gdLst>
                <a:gd name="T0" fmla="*/ 2 w 43"/>
                <a:gd name="T1" fmla="*/ 34 h 35"/>
                <a:gd name="T2" fmla="*/ 42 w 43"/>
                <a:gd name="T3" fmla="*/ 2 h 35"/>
                <a:gd name="T4" fmla="*/ 41 w 43"/>
                <a:gd name="T5" fmla="*/ 1 h 35"/>
                <a:gd name="T6" fmla="*/ 1 w 43"/>
                <a:gd name="T7" fmla="*/ 32 h 35"/>
                <a:gd name="T8" fmla="*/ 2 w 43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5">
                  <a:moveTo>
                    <a:pt x="2" y="34"/>
                  </a:moveTo>
                  <a:cubicBezTo>
                    <a:pt x="16" y="24"/>
                    <a:pt x="29" y="14"/>
                    <a:pt x="42" y="2"/>
                  </a:cubicBezTo>
                  <a:cubicBezTo>
                    <a:pt x="43" y="1"/>
                    <a:pt x="42" y="0"/>
                    <a:pt x="41" y="1"/>
                  </a:cubicBezTo>
                  <a:cubicBezTo>
                    <a:pt x="28" y="12"/>
                    <a:pt x="15" y="22"/>
                    <a:pt x="1" y="32"/>
                  </a:cubicBezTo>
                  <a:cubicBezTo>
                    <a:pt x="0" y="33"/>
                    <a:pt x="1" y="35"/>
                    <a:pt x="2" y="3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2" name="Freeform 817"/>
            <p:cNvSpPr/>
            <p:nvPr/>
          </p:nvSpPr>
          <p:spPr bwMode="auto">
            <a:xfrm>
              <a:off x="6618" y="724"/>
              <a:ext cx="54" cy="45"/>
            </a:xfrm>
            <a:custGeom>
              <a:avLst/>
              <a:gdLst>
                <a:gd name="T0" fmla="*/ 2 w 42"/>
                <a:gd name="T1" fmla="*/ 34 h 35"/>
                <a:gd name="T2" fmla="*/ 41 w 42"/>
                <a:gd name="T3" fmla="*/ 2 h 35"/>
                <a:gd name="T4" fmla="*/ 40 w 42"/>
                <a:gd name="T5" fmla="*/ 0 h 35"/>
                <a:gd name="T6" fmla="*/ 0 w 42"/>
                <a:gd name="T7" fmla="*/ 32 h 35"/>
                <a:gd name="T8" fmla="*/ 2 w 42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5">
                  <a:moveTo>
                    <a:pt x="2" y="34"/>
                  </a:moveTo>
                  <a:cubicBezTo>
                    <a:pt x="14" y="22"/>
                    <a:pt x="26" y="10"/>
                    <a:pt x="41" y="2"/>
                  </a:cubicBezTo>
                  <a:cubicBezTo>
                    <a:pt x="42" y="2"/>
                    <a:pt x="42" y="0"/>
                    <a:pt x="40" y="0"/>
                  </a:cubicBezTo>
                  <a:cubicBezTo>
                    <a:pt x="25" y="8"/>
                    <a:pt x="13" y="21"/>
                    <a:pt x="0" y="32"/>
                  </a:cubicBezTo>
                  <a:cubicBezTo>
                    <a:pt x="0" y="33"/>
                    <a:pt x="1" y="35"/>
                    <a:pt x="2" y="3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3" name="Freeform 818"/>
            <p:cNvSpPr/>
            <p:nvPr/>
          </p:nvSpPr>
          <p:spPr bwMode="auto">
            <a:xfrm>
              <a:off x="6622" y="741"/>
              <a:ext cx="58" cy="46"/>
            </a:xfrm>
            <a:custGeom>
              <a:avLst/>
              <a:gdLst>
                <a:gd name="T0" fmla="*/ 3 w 45"/>
                <a:gd name="T1" fmla="*/ 35 h 36"/>
                <a:gd name="T2" fmla="*/ 44 w 45"/>
                <a:gd name="T3" fmla="*/ 2 h 36"/>
                <a:gd name="T4" fmla="*/ 43 w 45"/>
                <a:gd name="T5" fmla="*/ 1 h 36"/>
                <a:gd name="T6" fmla="*/ 1 w 45"/>
                <a:gd name="T7" fmla="*/ 34 h 36"/>
                <a:gd name="T8" fmla="*/ 3 w 45"/>
                <a:gd name="T9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36">
                  <a:moveTo>
                    <a:pt x="3" y="35"/>
                  </a:moveTo>
                  <a:cubicBezTo>
                    <a:pt x="16" y="24"/>
                    <a:pt x="31" y="14"/>
                    <a:pt x="44" y="2"/>
                  </a:cubicBezTo>
                  <a:cubicBezTo>
                    <a:pt x="45" y="1"/>
                    <a:pt x="44" y="0"/>
                    <a:pt x="43" y="1"/>
                  </a:cubicBezTo>
                  <a:cubicBezTo>
                    <a:pt x="30" y="13"/>
                    <a:pt x="15" y="22"/>
                    <a:pt x="1" y="34"/>
                  </a:cubicBezTo>
                  <a:cubicBezTo>
                    <a:pt x="0" y="35"/>
                    <a:pt x="2" y="36"/>
                    <a:pt x="3" y="3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4" name="Freeform 819"/>
            <p:cNvSpPr/>
            <p:nvPr/>
          </p:nvSpPr>
          <p:spPr bwMode="auto">
            <a:xfrm>
              <a:off x="6632" y="773"/>
              <a:ext cx="43" cy="36"/>
            </a:xfrm>
            <a:custGeom>
              <a:avLst/>
              <a:gdLst>
                <a:gd name="T0" fmla="*/ 3 w 33"/>
                <a:gd name="T1" fmla="*/ 27 h 28"/>
                <a:gd name="T2" fmla="*/ 32 w 33"/>
                <a:gd name="T3" fmla="*/ 3 h 28"/>
                <a:gd name="T4" fmla="*/ 31 w 33"/>
                <a:gd name="T5" fmla="*/ 1 h 28"/>
                <a:gd name="T6" fmla="*/ 1 w 33"/>
                <a:gd name="T7" fmla="*/ 25 h 28"/>
                <a:gd name="T8" fmla="*/ 3 w 33"/>
                <a:gd name="T9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8">
                  <a:moveTo>
                    <a:pt x="3" y="27"/>
                  </a:moveTo>
                  <a:cubicBezTo>
                    <a:pt x="12" y="19"/>
                    <a:pt x="22" y="10"/>
                    <a:pt x="32" y="3"/>
                  </a:cubicBezTo>
                  <a:cubicBezTo>
                    <a:pt x="33" y="2"/>
                    <a:pt x="32" y="0"/>
                    <a:pt x="31" y="1"/>
                  </a:cubicBezTo>
                  <a:cubicBezTo>
                    <a:pt x="21" y="8"/>
                    <a:pt x="11" y="17"/>
                    <a:pt x="1" y="25"/>
                  </a:cubicBezTo>
                  <a:cubicBezTo>
                    <a:pt x="0" y="26"/>
                    <a:pt x="2" y="28"/>
                    <a:pt x="3" y="2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5" name="Freeform 820"/>
            <p:cNvSpPr/>
            <p:nvPr/>
          </p:nvSpPr>
          <p:spPr bwMode="auto">
            <a:xfrm>
              <a:off x="6640" y="809"/>
              <a:ext cx="27" cy="19"/>
            </a:xfrm>
            <a:custGeom>
              <a:avLst/>
              <a:gdLst>
                <a:gd name="T0" fmla="*/ 2 w 21"/>
                <a:gd name="T1" fmla="*/ 14 h 15"/>
                <a:gd name="T2" fmla="*/ 20 w 21"/>
                <a:gd name="T3" fmla="*/ 3 h 15"/>
                <a:gd name="T4" fmla="*/ 19 w 21"/>
                <a:gd name="T5" fmla="*/ 1 h 15"/>
                <a:gd name="T6" fmla="*/ 1 w 21"/>
                <a:gd name="T7" fmla="*/ 13 h 15"/>
                <a:gd name="T8" fmla="*/ 2 w 21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5">
                  <a:moveTo>
                    <a:pt x="2" y="14"/>
                  </a:moveTo>
                  <a:cubicBezTo>
                    <a:pt x="8" y="11"/>
                    <a:pt x="14" y="6"/>
                    <a:pt x="20" y="3"/>
                  </a:cubicBezTo>
                  <a:cubicBezTo>
                    <a:pt x="21" y="2"/>
                    <a:pt x="20" y="0"/>
                    <a:pt x="19" y="1"/>
                  </a:cubicBezTo>
                  <a:cubicBezTo>
                    <a:pt x="13" y="5"/>
                    <a:pt x="7" y="9"/>
                    <a:pt x="1" y="13"/>
                  </a:cubicBezTo>
                  <a:cubicBezTo>
                    <a:pt x="0" y="13"/>
                    <a:pt x="1" y="15"/>
                    <a:pt x="2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6" name="Freeform 821"/>
            <p:cNvSpPr/>
            <p:nvPr/>
          </p:nvSpPr>
          <p:spPr bwMode="auto">
            <a:xfrm>
              <a:off x="6725" y="578"/>
              <a:ext cx="26" cy="19"/>
            </a:xfrm>
            <a:custGeom>
              <a:avLst/>
              <a:gdLst>
                <a:gd name="T0" fmla="*/ 2 w 20"/>
                <a:gd name="T1" fmla="*/ 14 h 15"/>
                <a:gd name="T2" fmla="*/ 19 w 20"/>
                <a:gd name="T3" fmla="*/ 3 h 15"/>
                <a:gd name="T4" fmla="*/ 18 w 20"/>
                <a:gd name="T5" fmla="*/ 1 h 15"/>
                <a:gd name="T6" fmla="*/ 1 w 20"/>
                <a:gd name="T7" fmla="*/ 13 h 15"/>
                <a:gd name="T8" fmla="*/ 2 w 20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5">
                  <a:moveTo>
                    <a:pt x="2" y="14"/>
                  </a:moveTo>
                  <a:cubicBezTo>
                    <a:pt x="7" y="10"/>
                    <a:pt x="13" y="7"/>
                    <a:pt x="19" y="3"/>
                  </a:cubicBezTo>
                  <a:cubicBezTo>
                    <a:pt x="20" y="2"/>
                    <a:pt x="19" y="0"/>
                    <a:pt x="18" y="1"/>
                  </a:cubicBezTo>
                  <a:cubicBezTo>
                    <a:pt x="12" y="5"/>
                    <a:pt x="6" y="9"/>
                    <a:pt x="1" y="13"/>
                  </a:cubicBezTo>
                  <a:cubicBezTo>
                    <a:pt x="0" y="13"/>
                    <a:pt x="1" y="15"/>
                    <a:pt x="2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7" name="Freeform 822"/>
            <p:cNvSpPr/>
            <p:nvPr/>
          </p:nvSpPr>
          <p:spPr bwMode="auto">
            <a:xfrm>
              <a:off x="6723" y="583"/>
              <a:ext cx="48" cy="36"/>
            </a:xfrm>
            <a:custGeom>
              <a:avLst/>
              <a:gdLst>
                <a:gd name="T0" fmla="*/ 2 w 37"/>
                <a:gd name="T1" fmla="*/ 27 h 28"/>
                <a:gd name="T2" fmla="*/ 36 w 37"/>
                <a:gd name="T3" fmla="*/ 3 h 28"/>
                <a:gd name="T4" fmla="*/ 35 w 37"/>
                <a:gd name="T5" fmla="*/ 1 h 28"/>
                <a:gd name="T6" fmla="*/ 1 w 37"/>
                <a:gd name="T7" fmla="*/ 26 h 28"/>
                <a:gd name="T8" fmla="*/ 2 w 37"/>
                <a:gd name="T9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28">
                  <a:moveTo>
                    <a:pt x="2" y="27"/>
                  </a:moveTo>
                  <a:cubicBezTo>
                    <a:pt x="13" y="18"/>
                    <a:pt x="24" y="10"/>
                    <a:pt x="36" y="3"/>
                  </a:cubicBezTo>
                  <a:cubicBezTo>
                    <a:pt x="37" y="2"/>
                    <a:pt x="36" y="0"/>
                    <a:pt x="35" y="1"/>
                  </a:cubicBezTo>
                  <a:cubicBezTo>
                    <a:pt x="23" y="9"/>
                    <a:pt x="12" y="17"/>
                    <a:pt x="1" y="26"/>
                  </a:cubicBezTo>
                  <a:cubicBezTo>
                    <a:pt x="0" y="27"/>
                    <a:pt x="1" y="28"/>
                    <a:pt x="2" y="2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8" name="Freeform 823"/>
            <p:cNvSpPr/>
            <p:nvPr/>
          </p:nvSpPr>
          <p:spPr bwMode="auto">
            <a:xfrm>
              <a:off x="6729" y="609"/>
              <a:ext cx="44" cy="33"/>
            </a:xfrm>
            <a:custGeom>
              <a:avLst/>
              <a:gdLst>
                <a:gd name="T0" fmla="*/ 2 w 34"/>
                <a:gd name="T1" fmla="*/ 26 h 26"/>
                <a:gd name="T2" fmla="*/ 33 w 34"/>
                <a:gd name="T3" fmla="*/ 2 h 26"/>
                <a:gd name="T4" fmla="*/ 32 w 34"/>
                <a:gd name="T5" fmla="*/ 1 h 26"/>
                <a:gd name="T6" fmla="*/ 1 w 34"/>
                <a:gd name="T7" fmla="*/ 24 h 26"/>
                <a:gd name="T8" fmla="*/ 2 w 34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6">
                  <a:moveTo>
                    <a:pt x="2" y="26"/>
                  </a:moveTo>
                  <a:cubicBezTo>
                    <a:pt x="12" y="18"/>
                    <a:pt x="22" y="10"/>
                    <a:pt x="33" y="2"/>
                  </a:cubicBezTo>
                  <a:cubicBezTo>
                    <a:pt x="34" y="1"/>
                    <a:pt x="33" y="0"/>
                    <a:pt x="32" y="1"/>
                  </a:cubicBezTo>
                  <a:cubicBezTo>
                    <a:pt x="21" y="8"/>
                    <a:pt x="11" y="16"/>
                    <a:pt x="1" y="24"/>
                  </a:cubicBezTo>
                  <a:cubicBezTo>
                    <a:pt x="0" y="25"/>
                    <a:pt x="1" y="26"/>
                    <a:pt x="2" y="2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9" name="Freeform 824"/>
            <p:cNvSpPr/>
            <p:nvPr/>
          </p:nvSpPr>
          <p:spPr bwMode="auto">
            <a:xfrm>
              <a:off x="6727" y="628"/>
              <a:ext cx="51" cy="40"/>
            </a:xfrm>
            <a:custGeom>
              <a:avLst/>
              <a:gdLst>
                <a:gd name="T0" fmla="*/ 2 w 40"/>
                <a:gd name="T1" fmla="*/ 31 h 31"/>
                <a:gd name="T2" fmla="*/ 39 w 40"/>
                <a:gd name="T3" fmla="*/ 2 h 31"/>
                <a:gd name="T4" fmla="*/ 38 w 40"/>
                <a:gd name="T5" fmla="*/ 1 h 31"/>
                <a:gd name="T6" fmla="*/ 1 w 40"/>
                <a:gd name="T7" fmla="*/ 29 h 31"/>
                <a:gd name="T8" fmla="*/ 2 w 40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1">
                  <a:moveTo>
                    <a:pt x="2" y="31"/>
                  </a:moveTo>
                  <a:cubicBezTo>
                    <a:pt x="15" y="22"/>
                    <a:pt x="26" y="10"/>
                    <a:pt x="39" y="2"/>
                  </a:cubicBezTo>
                  <a:cubicBezTo>
                    <a:pt x="40" y="2"/>
                    <a:pt x="39" y="0"/>
                    <a:pt x="38" y="1"/>
                  </a:cubicBezTo>
                  <a:cubicBezTo>
                    <a:pt x="24" y="9"/>
                    <a:pt x="14" y="20"/>
                    <a:pt x="1" y="29"/>
                  </a:cubicBezTo>
                  <a:cubicBezTo>
                    <a:pt x="0" y="30"/>
                    <a:pt x="2" y="31"/>
                    <a:pt x="2" y="3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0" name="Freeform 825"/>
            <p:cNvSpPr/>
            <p:nvPr/>
          </p:nvSpPr>
          <p:spPr bwMode="auto">
            <a:xfrm>
              <a:off x="6732" y="651"/>
              <a:ext cx="41" cy="35"/>
            </a:xfrm>
            <a:custGeom>
              <a:avLst/>
              <a:gdLst>
                <a:gd name="T0" fmla="*/ 2 w 32"/>
                <a:gd name="T1" fmla="*/ 26 h 27"/>
                <a:gd name="T2" fmla="*/ 31 w 32"/>
                <a:gd name="T3" fmla="*/ 3 h 27"/>
                <a:gd name="T4" fmla="*/ 30 w 32"/>
                <a:gd name="T5" fmla="*/ 1 h 27"/>
                <a:gd name="T6" fmla="*/ 1 w 32"/>
                <a:gd name="T7" fmla="*/ 25 h 27"/>
                <a:gd name="T8" fmla="*/ 2 w 32"/>
                <a:gd name="T9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7">
                  <a:moveTo>
                    <a:pt x="2" y="26"/>
                  </a:moveTo>
                  <a:cubicBezTo>
                    <a:pt x="12" y="19"/>
                    <a:pt x="22" y="12"/>
                    <a:pt x="31" y="3"/>
                  </a:cubicBezTo>
                  <a:cubicBezTo>
                    <a:pt x="32" y="2"/>
                    <a:pt x="31" y="0"/>
                    <a:pt x="30" y="1"/>
                  </a:cubicBezTo>
                  <a:cubicBezTo>
                    <a:pt x="21" y="10"/>
                    <a:pt x="10" y="17"/>
                    <a:pt x="1" y="25"/>
                  </a:cubicBezTo>
                  <a:cubicBezTo>
                    <a:pt x="0" y="26"/>
                    <a:pt x="1" y="27"/>
                    <a:pt x="2" y="2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1" name="Freeform 826"/>
            <p:cNvSpPr/>
            <p:nvPr/>
          </p:nvSpPr>
          <p:spPr bwMode="auto">
            <a:xfrm>
              <a:off x="6737" y="675"/>
              <a:ext cx="39" cy="31"/>
            </a:xfrm>
            <a:custGeom>
              <a:avLst/>
              <a:gdLst>
                <a:gd name="T0" fmla="*/ 3 w 30"/>
                <a:gd name="T1" fmla="*/ 23 h 24"/>
                <a:gd name="T2" fmla="*/ 29 w 30"/>
                <a:gd name="T3" fmla="*/ 2 h 24"/>
                <a:gd name="T4" fmla="*/ 28 w 30"/>
                <a:gd name="T5" fmla="*/ 1 h 24"/>
                <a:gd name="T6" fmla="*/ 1 w 30"/>
                <a:gd name="T7" fmla="*/ 22 h 24"/>
                <a:gd name="T8" fmla="*/ 3 w 30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4">
                  <a:moveTo>
                    <a:pt x="3" y="23"/>
                  </a:moveTo>
                  <a:cubicBezTo>
                    <a:pt x="11" y="16"/>
                    <a:pt x="19" y="8"/>
                    <a:pt x="29" y="2"/>
                  </a:cubicBezTo>
                  <a:cubicBezTo>
                    <a:pt x="30" y="2"/>
                    <a:pt x="29" y="0"/>
                    <a:pt x="28" y="1"/>
                  </a:cubicBezTo>
                  <a:cubicBezTo>
                    <a:pt x="18" y="6"/>
                    <a:pt x="10" y="14"/>
                    <a:pt x="1" y="22"/>
                  </a:cubicBezTo>
                  <a:cubicBezTo>
                    <a:pt x="0" y="22"/>
                    <a:pt x="1" y="24"/>
                    <a:pt x="3" y="2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2" name="Freeform 827"/>
            <p:cNvSpPr/>
            <p:nvPr/>
          </p:nvSpPr>
          <p:spPr bwMode="auto">
            <a:xfrm>
              <a:off x="6736" y="694"/>
              <a:ext cx="45" cy="35"/>
            </a:xfrm>
            <a:custGeom>
              <a:avLst/>
              <a:gdLst>
                <a:gd name="T0" fmla="*/ 2 w 35"/>
                <a:gd name="T1" fmla="*/ 27 h 27"/>
                <a:gd name="T2" fmla="*/ 34 w 35"/>
                <a:gd name="T3" fmla="*/ 3 h 27"/>
                <a:gd name="T4" fmla="*/ 33 w 35"/>
                <a:gd name="T5" fmla="*/ 1 h 27"/>
                <a:gd name="T6" fmla="*/ 1 w 35"/>
                <a:gd name="T7" fmla="*/ 25 h 27"/>
                <a:gd name="T8" fmla="*/ 2 w 35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7">
                  <a:moveTo>
                    <a:pt x="2" y="27"/>
                  </a:moveTo>
                  <a:cubicBezTo>
                    <a:pt x="13" y="18"/>
                    <a:pt x="23" y="10"/>
                    <a:pt x="34" y="3"/>
                  </a:cubicBezTo>
                  <a:cubicBezTo>
                    <a:pt x="35" y="2"/>
                    <a:pt x="34" y="0"/>
                    <a:pt x="33" y="1"/>
                  </a:cubicBezTo>
                  <a:cubicBezTo>
                    <a:pt x="22" y="8"/>
                    <a:pt x="11" y="17"/>
                    <a:pt x="1" y="25"/>
                  </a:cubicBezTo>
                  <a:cubicBezTo>
                    <a:pt x="0" y="26"/>
                    <a:pt x="1" y="27"/>
                    <a:pt x="2" y="2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3" name="Freeform 828"/>
            <p:cNvSpPr/>
            <p:nvPr/>
          </p:nvSpPr>
          <p:spPr bwMode="auto">
            <a:xfrm>
              <a:off x="6733" y="722"/>
              <a:ext cx="39" cy="34"/>
            </a:xfrm>
            <a:custGeom>
              <a:avLst/>
              <a:gdLst>
                <a:gd name="T0" fmla="*/ 2 w 30"/>
                <a:gd name="T1" fmla="*/ 25 h 26"/>
                <a:gd name="T2" fmla="*/ 29 w 30"/>
                <a:gd name="T3" fmla="*/ 2 h 26"/>
                <a:gd name="T4" fmla="*/ 28 w 30"/>
                <a:gd name="T5" fmla="*/ 1 h 26"/>
                <a:gd name="T6" fmla="*/ 1 w 30"/>
                <a:gd name="T7" fmla="*/ 23 h 26"/>
                <a:gd name="T8" fmla="*/ 2 w 30"/>
                <a:gd name="T9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6">
                  <a:moveTo>
                    <a:pt x="2" y="25"/>
                  </a:moveTo>
                  <a:cubicBezTo>
                    <a:pt x="11" y="17"/>
                    <a:pt x="20" y="9"/>
                    <a:pt x="29" y="2"/>
                  </a:cubicBezTo>
                  <a:cubicBezTo>
                    <a:pt x="30" y="1"/>
                    <a:pt x="29" y="0"/>
                    <a:pt x="28" y="1"/>
                  </a:cubicBezTo>
                  <a:cubicBezTo>
                    <a:pt x="18" y="8"/>
                    <a:pt x="10" y="16"/>
                    <a:pt x="1" y="23"/>
                  </a:cubicBezTo>
                  <a:cubicBezTo>
                    <a:pt x="0" y="24"/>
                    <a:pt x="1" y="26"/>
                    <a:pt x="2" y="2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4" name="Freeform 829"/>
            <p:cNvSpPr/>
            <p:nvPr/>
          </p:nvSpPr>
          <p:spPr bwMode="auto">
            <a:xfrm>
              <a:off x="6734" y="739"/>
              <a:ext cx="48" cy="39"/>
            </a:xfrm>
            <a:custGeom>
              <a:avLst/>
              <a:gdLst>
                <a:gd name="T0" fmla="*/ 3 w 37"/>
                <a:gd name="T1" fmla="*/ 28 h 30"/>
                <a:gd name="T2" fmla="*/ 36 w 37"/>
                <a:gd name="T3" fmla="*/ 2 h 30"/>
                <a:gd name="T4" fmla="*/ 35 w 37"/>
                <a:gd name="T5" fmla="*/ 1 h 30"/>
                <a:gd name="T6" fmla="*/ 1 w 37"/>
                <a:gd name="T7" fmla="*/ 27 h 30"/>
                <a:gd name="T8" fmla="*/ 3 w 37"/>
                <a:gd name="T9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0">
                  <a:moveTo>
                    <a:pt x="3" y="28"/>
                  </a:moveTo>
                  <a:cubicBezTo>
                    <a:pt x="14" y="19"/>
                    <a:pt x="26" y="12"/>
                    <a:pt x="36" y="2"/>
                  </a:cubicBezTo>
                  <a:cubicBezTo>
                    <a:pt x="37" y="1"/>
                    <a:pt x="36" y="0"/>
                    <a:pt x="35" y="1"/>
                  </a:cubicBezTo>
                  <a:cubicBezTo>
                    <a:pt x="24" y="10"/>
                    <a:pt x="12" y="18"/>
                    <a:pt x="1" y="27"/>
                  </a:cubicBezTo>
                  <a:cubicBezTo>
                    <a:pt x="0" y="28"/>
                    <a:pt x="2" y="30"/>
                    <a:pt x="3" y="2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5" name="Freeform 830"/>
            <p:cNvSpPr/>
            <p:nvPr/>
          </p:nvSpPr>
          <p:spPr bwMode="auto">
            <a:xfrm>
              <a:off x="6741" y="766"/>
              <a:ext cx="36" cy="28"/>
            </a:xfrm>
            <a:custGeom>
              <a:avLst/>
              <a:gdLst>
                <a:gd name="T0" fmla="*/ 3 w 28"/>
                <a:gd name="T1" fmla="*/ 20 h 21"/>
                <a:gd name="T2" fmla="*/ 27 w 28"/>
                <a:gd name="T3" fmla="*/ 2 h 21"/>
                <a:gd name="T4" fmla="*/ 26 w 28"/>
                <a:gd name="T5" fmla="*/ 0 h 21"/>
                <a:gd name="T6" fmla="*/ 1 w 28"/>
                <a:gd name="T7" fmla="*/ 19 h 21"/>
                <a:gd name="T8" fmla="*/ 3 w 28"/>
                <a:gd name="T9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1">
                  <a:moveTo>
                    <a:pt x="3" y="20"/>
                  </a:moveTo>
                  <a:cubicBezTo>
                    <a:pt x="10" y="14"/>
                    <a:pt x="19" y="8"/>
                    <a:pt x="27" y="2"/>
                  </a:cubicBezTo>
                  <a:cubicBezTo>
                    <a:pt x="28" y="1"/>
                    <a:pt x="27" y="0"/>
                    <a:pt x="26" y="0"/>
                  </a:cubicBezTo>
                  <a:cubicBezTo>
                    <a:pt x="18" y="6"/>
                    <a:pt x="9" y="12"/>
                    <a:pt x="1" y="19"/>
                  </a:cubicBezTo>
                  <a:cubicBezTo>
                    <a:pt x="0" y="20"/>
                    <a:pt x="1" y="21"/>
                    <a:pt x="3" y="2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6" name="Freeform 831"/>
            <p:cNvSpPr/>
            <p:nvPr/>
          </p:nvSpPr>
          <p:spPr bwMode="auto">
            <a:xfrm>
              <a:off x="6740" y="783"/>
              <a:ext cx="49" cy="36"/>
            </a:xfrm>
            <a:custGeom>
              <a:avLst/>
              <a:gdLst>
                <a:gd name="T0" fmla="*/ 2 w 38"/>
                <a:gd name="T1" fmla="*/ 27 h 28"/>
                <a:gd name="T2" fmla="*/ 37 w 38"/>
                <a:gd name="T3" fmla="*/ 2 h 28"/>
                <a:gd name="T4" fmla="*/ 36 w 38"/>
                <a:gd name="T5" fmla="*/ 0 h 28"/>
                <a:gd name="T6" fmla="*/ 1 w 38"/>
                <a:gd name="T7" fmla="*/ 25 h 28"/>
                <a:gd name="T8" fmla="*/ 2 w 38"/>
                <a:gd name="T9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8">
                  <a:moveTo>
                    <a:pt x="2" y="27"/>
                  </a:moveTo>
                  <a:cubicBezTo>
                    <a:pt x="14" y="19"/>
                    <a:pt x="25" y="9"/>
                    <a:pt x="37" y="2"/>
                  </a:cubicBezTo>
                  <a:cubicBezTo>
                    <a:pt x="38" y="2"/>
                    <a:pt x="37" y="0"/>
                    <a:pt x="36" y="0"/>
                  </a:cubicBezTo>
                  <a:cubicBezTo>
                    <a:pt x="23" y="8"/>
                    <a:pt x="13" y="17"/>
                    <a:pt x="1" y="25"/>
                  </a:cubicBezTo>
                  <a:cubicBezTo>
                    <a:pt x="0" y="26"/>
                    <a:pt x="1" y="28"/>
                    <a:pt x="2" y="2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7" name="Freeform 832"/>
            <p:cNvSpPr/>
            <p:nvPr/>
          </p:nvSpPr>
          <p:spPr bwMode="auto">
            <a:xfrm>
              <a:off x="6764" y="810"/>
              <a:ext cx="20" cy="15"/>
            </a:xfrm>
            <a:custGeom>
              <a:avLst/>
              <a:gdLst>
                <a:gd name="T0" fmla="*/ 3 w 15"/>
                <a:gd name="T1" fmla="*/ 10 h 11"/>
                <a:gd name="T2" fmla="*/ 13 w 15"/>
                <a:gd name="T3" fmla="*/ 2 h 11"/>
                <a:gd name="T4" fmla="*/ 13 w 15"/>
                <a:gd name="T5" fmla="*/ 1 h 11"/>
                <a:gd name="T6" fmla="*/ 2 w 15"/>
                <a:gd name="T7" fmla="*/ 8 h 11"/>
                <a:gd name="T8" fmla="*/ 3 w 15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1">
                  <a:moveTo>
                    <a:pt x="3" y="10"/>
                  </a:moveTo>
                  <a:cubicBezTo>
                    <a:pt x="6" y="7"/>
                    <a:pt x="10" y="5"/>
                    <a:pt x="13" y="2"/>
                  </a:cubicBezTo>
                  <a:cubicBezTo>
                    <a:pt x="15" y="2"/>
                    <a:pt x="13" y="0"/>
                    <a:pt x="13" y="1"/>
                  </a:cubicBezTo>
                  <a:cubicBezTo>
                    <a:pt x="9" y="3"/>
                    <a:pt x="5" y="6"/>
                    <a:pt x="2" y="8"/>
                  </a:cubicBezTo>
                  <a:cubicBezTo>
                    <a:pt x="0" y="9"/>
                    <a:pt x="2" y="11"/>
                    <a:pt x="3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8" name="Freeform 833"/>
            <p:cNvSpPr/>
            <p:nvPr/>
          </p:nvSpPr>
          <p:spPr bwMode="auto">
            <a:xfrm>
              <a:off x="6833" y="641"/>
              <a:ext cx="35" cy="26"/>
            </a:xfrm>
            <a:custGeom>
              <a:avLst/>
              <a:gdLst>
                <a:gd name="T0" fmla="*/ 3 w 27"/>
                <a:gd name="T1" fmla="*/ 19 h 20"/>
                <a:gd name="T2" fmla="*/ 26 w 27"/>
                <a:gd name="T3" fmla="*/ 3 h 20"/>
                <a:gd name="T4" fmla="*/ 25 w 27"/>
                <a:gd name="T5" fmla="*/ 1 h 20"/>
                <a:gd name="T6" fmla="*/ 1 w 27"/>
                <a:gd name="T7" fmla="*/ 18 h 20"/>
                <a:gd name="T8" fmla="*/ 3 w 27"/>
                <a:gd name="T9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0">
                  <a:moveTo>
                    <a:pt x="3" y="19"/>
                  </a:moveTo>
                  <a:cubicBezTo>
                    <a:pt x="10" y="14"/>
                    <a:pt x="18" y="8"/>
                    <a:pt x="26" y="3"/>
                  </a:cubicBezTo>
                  <a:cubicBezTo>
                    <a:pt x="27" y="2"/>
                    <a:pt x="26" y="0"/>
                    <a:pt x="25" y="1"/>
                  </a:cubicBezTo>
                  <a:cubicBezTo>
                    <a:pt x="16" y="6"/>
                    <a:pt x="9" y="12"/>
                    <a:pt x="1" y="18"/>
                  </a:cubicBezTo>
                  <a:cubicBezTo>
                    <a:pt x="0" y="19"/>
                    <a:pt x="2" y="20"/>
                    <a:pt x="3" y="1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9" name="Freeform 834"/>
            <p:cNvSpPr/>
            <p:nvPr/>
          </p:nvSpPr>
          <p:spPr bwMode="auto">
            <a:xfrm>
              <a:off x="6842" y="656"/>
              <a:ext cx="44" cy="34"/>
            </a:xfrm>
            <a:custGeom>
              <a:avLst/>
              <a:gdLst>
                <a:gd name="T0" fmla="*/ 2 w 34"/>
                <a:gd name="T1" fmla="*/ 25 h 26"/>
                <a:gd name="T2" fmla="*/ 33 w 34"/>
                <a:gd name="T3" fmla="*/ 3 h 26"/>
                <a:gd name="T4" fmla="*/ 32 w 34"/>
                <a:gd name="T5" fmla="*/ 1 h 26"/>
                <a:gd name="T6" fmla="*/ 0 w 34"/>
                <a:gd name="T7" fmla="*/ 23 h 26"/>
                <a:gd name="T8" fmla="*/ 2 w 34"/>
                <a:gd name="T9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6">
                  <a:moveTo>
                    <a:pt x="2" y="25"/>
                  </a:moveTo>
                  <a:cubicBezTo>
                    <a:pt x="12" y="17"/>
                    <a:pt x="22" y="9"/>
                    <a:pt x="33" y="3"/>
                  </a:cubicBezTo>
                  <a:cubicBezTo>
                    <a:pt x="34" y="2"/>
                    <a:pt x="33" y="0"/>
                    <a:pt x="32" y="1"/>
                  </a:cubicBezTo>
                  <a:cubicBezTo>
                    <a:pt x="21" y="8"/>
                    <a:pt x="11" y="15"/>
                    <a:pt x="0" y="23"/>
                  </a:cubicBezTo>
                  <a:cubicBezTo>
                    <a:pt x="0" y="24"/>
                    <a:pt x="1" y="26"/>
                    <a:pt x="2" y="2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0" name="Freeform 835"/>
            <p:cNvSpPr/>
            <p:nvPr/>
          </p:nvSpPr>
          <p:spPr bwMode="auto">
            <a:xfrm>
              <a:off x="6851" y="686"/>
              <a:ext cx="31" cy="22"/>
            </a:xfrm>
            <a:custGeom>
              <a:avLst/>
              <a:gdLst>
                <a:gd name="T0" fmla="*/ 2 w 24"/>
                <a:gd name="T1" fmla="*/ 16 h 17"/>
                <a:gd name="T2" fmla="*/ 23 w 24"/>
                <a:gd name="T3" fmla="*/ 2 h 17"/>
                <a:gd name="T4" fmla="*/ 22 w 24"/>
                <a:gd name="T5" fmla="*/ 1 h 17"/>
                <a:gd name="T6" fmla="*/ 1 w 24"/>
                <a:gd name="T7" fmla="*/ 14 h 17"/>
                <a:gd name="T8" fmla="*/ 2 w 24"/>
                <a:gd name="T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7">
                  <a:moveTo>
                    <a:pt x="2" y="16"/>
                  </a:moveTo>
                  <a:cubicBezTo>
                    <a:pt x="9" y="11"/>
                    <a:pt x="16" y="7"/>
                    <a:pt x="23" y="2"/>
                  </a:cubicBezTo>
                  <a:cubicBezTo>
                    <a:pt x="24" y="2"/>
                    <a:pt x="23" y="0"/>
                    <a:pt x="22" y="1"/>
                  </a:cubicBezTo>
                  <a:cubicBezTo>
                    <a:pt x="15" y="5"/>
                    <a:pt x="8" y="9"/>
                    <a:pt x="1" y="14"/>
                  </a:cubicBezTo>
                  <a:cubicBezTo>
                    <a:pt x="0" y="15"/>
                    <a:pt x="1" y="17"/>
                    <a:pt x="2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1" name="Freeform 836"/>
            <p:cNvSpPr/>
            <p:nvPr/>
          </p:nvSpPr>
          <p:spPr bwMode="auto">
            <a:xfrm>
              <a:off x="6849" y="703"/>
              <a:ext cx="43" cy="32"/>
            </a:xfrm>
            <a:custGeom>
              <a:avLst/>
              <a:gdLst>
                <a:gd name="T0" fmla="*/ 3 w 33"/>
                <a:gd name="T1" fmla="*/ 24 h 25"/>
                <a:gd name="T2" fmla="*/ 32 w 33"/>
                <a:gd name="T3" fmla="*/ 3 h 25"/>
                <a:gd name="T4" fmla="*/ 30 w 33"/>
                <a:gd name="T5" fmla="*/ 1 h 25"/>
                <a:gd name="T6" fmla="*/ 1 w 33"/>
                <a:gd name="T7" fmla="*/ 22 h 25"/>
                <a:gd name="T8" fmla="*/ 3 w 33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5">
                  <a:moveTo>
                    <a:pt x="3" y="24"/>
                  </a:moveTo>
                  <a:cubicBezTo>
                    <a:pt x="12" y="16"/>
                    <a:pt x="22" y="10"/>
                    <a:pt x="32" y="3"/>
                  </a:cubicBezTo>
                  <a:cubicBezTo>
                    <a:pt x="33" y="2"/>
                    <a:pt x="32" y="0"/>
                    <a:pt x="30" y="1"/>
                  </a:cubicBezTo>
                  <a:cubicBezTo>
                    <a:pt x="21" y="8"/>
                    <a:pt x="11" y="15"/>
                    <a:pt x="1" y="22"/>
                  </a:cubicBezTo>
                  <a:cubicBezTo>
                    <a:pt x="0" y="23"/>
                    <a:pt x="2" y="25"/>
                    <a:pt x="3" y="2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2" name="Freeform 837"/>
            <p:cNvSpPr/>
            <p:nvPr/>
          </p:nvSpPr>
          <p:spPr bwMode="auto">
            <a:xfrm>
              <a:off x="6851" y="725"/>
              <a:ext cx="38" cy="28"/>
            </a:xfrm>
            <a:custGeom>
              <a:avLst/>
              <a:gdLst>
                <a:gd name="T0" fmla="*/ 2 w 30"/>
                <a:gd name="T1" fmla="*/ 22 h 22"/>
                <a:gd name="T2" fmla="*/ 29 w 30"/>
                <a:gd name="T3" fmla="*/ 3 h 22"/>
                <a:gd name="T4" fmla="*/ 28 w 30"/>
                <a:gd name="T5" fmla="*/ 1 h 22"/>
                <a:gd name="T6" fmla="*/ 1 w 30"/>
                <a:gd name="T7" fmla="*/ 20 h 22"/>
                <a:gd name="T8" fmla="*/ 2 w 30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2">
                  <a:moveTo>
                    <a:pt x="2" y="22"/>
                  </a:moveTo>
                  <a:cubicBezTo>
                    <a:pt x="11" y="15"/>
                    <a:pt x="20" y="8"/>
                    <a:pt x="29" y="3"/>
                  </a:cubicBezTo>
                  <a:cubicBezTo>
                    <a:pt x="30" y="2"/>
                    <a:pt x="29" y="0"/>
                    <a:pt x="28" y="1"/>
                  </a:cubicBezTo>
                  <a:cubicBezTo>
                    <a:pt x="18" y="7"/>
                    <a:pt x="10" y="14"/>
                    <a:pt x="1" y="20"/>
                  </a:cubicBezTo>
                  <a:cubicBezTo>
                    <a:pt x="0" y="20"/>
                    <a:pt x="1" y="22"/>
                    <a:pt x="2" y="2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3" name="Freeform 838"/>
            <p:cNvSpPr/>
            <p:nvPr/>
          </p:nvSpPr>
          <p:spPr bwMode="auto">
            <a:xfrm>
              <a:off x="6848" y="739"/>
              <a:ext cx="45" cy="35"/>
            </a:xfrm>
            <a:custGeom>
              <a:avLst/>
              <a:gdLst>
                <a:gd name="T0" fmla="*/ 2 w 35"/>
                <a:gd name="T1" fmla="*/ 26 h 27"/>
                <a:gd name="T2" fmla="*/ 34 w 35"/>
                <a:gd name="T3" fmla="*/ 2 h 27"/>
                <a:gd name="T4" fmla="*/ 33 w 35"/>
                <a:gd name="T5" fmla="*/ 0 h 27"/>
                <a:gd name="T6" fmla="*/ 1 w 35"/>
                <a:gd name="T7" fmla="*/ 25 h 27"/>
                <a:gd name="T8" fmla="*/ 2 w 35"/>
                <a:gd name="T9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7">
                  <a:moveTo>
                    <a:pt x="2" y="26"/>
                  </a:moveTo>
                  <a:cubicBezTo>
                    <a:pt x="13" y="18"/>
                    <a:pt x="23" y="10"/>
                    <a:pt x="34" y="2"/>
                  </a:cubicBezTo>
                  <a:cubicBezTo>
                    <a:pt x="35" y="1"/>
                    <a:pt x="34" y="0"/>
                    <a:pt x="33" y="0"/>
                  </a:cubicBezTo>
                  <a:cubicBezTo>
                    <a:pt x="22" y="8"/>
                    <a:pt x="11" y="16"/>
                    <a:pt x="1" y="25"/>
                  </a:cubicBezTo>
                  <a:cubicBezTo>
                    <a:pt x="0" y="25"/>
                    <a:pt x="1" y="27"/>
                    <a:pt x="2" y="2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4" name="Freeform 839"/>
            <p:cNvSpPr/>
            <p:nvPr/>
          </p:nvSpPr>
          <p:spPr bwMode="auto">
            <a:xfrm>
              <a:off x="6844" y="762"/>
              <a:ext cx="45" cy="34"/>
            </a:xfrm>
            <a:custGeom>
              <a:avLst/>
              <a:gdLst>
                <a:gd name="T0" fmla="*/ 2 w 35"/>
                <a:gd name="T1" fmla="*/ 26 h 26"/>
                <a:gd name="T2" fmla="*/ 34 w 35"/>
                <a:gd name="T3" fmla="*/ 2 h 26"/>
                <a:gd name="T4" fmla="*/ 33 w 35"/>
                <a:gd name="T5" fmla="*/ 0 h 26"/>
                <a:gd name="T6" fmla="*/ 1 w 35"/>
                <a:gd name="T7" fmla="*/ 24 h 26"/>
                <a:gd name="T8" fmla="*/ 2 w 35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6">
                  <a:moveTo>
                    <a:pt x="2" y="26"/>
                  </a:moveTo>
                  <a:cubicBezTo>
                    <a:pt x="13" y="18"/>
                    <a:pt x="23" y="9"/>
                    <a:pt x="34" y="2"/>
                  </a:cubicBezTo>
                  <a:cubicBezTo>
                    <a:pt x="35" y="1"/>
                    <a:pt x="34" y="0"/>
                    <a:pt x="33" y="0"/>
                  </a:cubicBezTo>
                  <a:cubicBezTo>
                    <a:pt x="21" y="7"/>
                    <a:pt x="12" y="16"/>
                    <a:pt x="1" y="24"/>
                  </a:cubicBezTo>
                  <a:cubicBezTo>
                    <a:pt x="0" y="25"/>
                    <a:pt x="1" y="26"/>
                    <a:pt x="2" y="2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5" name="Freeform 840"/>
            <p:cNvSpPr/>
            <p:nvPr/>
          </p:nvSpPr>
          <p:spPr bwMode="auto">
            <a:xfrm>
              <a:off x="6858" y="803"/>
              <a:ext cx="3" cy="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0 h 2"/>
                <a:gd name="T4" fmla="*/ 1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2"/>
                    <a:pt x="2" y="0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6" name="Freeform 841"/>
            <p:cNvSpPr/>
            <p:nvPr/>
          </p:nvSpPr>
          <p:spPr bwMode="auto">
            <a:xfrm>
              <a:off x="6866" y="799"/>
              <a:ext cx="36" cy="23"/>
            </a:xfrm>
            <a:custGeom>
              <a:avLst/>
              <a:gdLst>
                <a:gd name="T0" fmla="*/ 2 w 28"/>
                <a:gd name="T1" fmla="*/ 17 h 18"/>
                <a:gd name="T2" fmla="*/ 27 w 28"/>
                <a:gd name="T3" fmla="*/ 2 h 18"/>
                <a:gd name="T4" fmla="*/ 26 w 28"/>
                <a:gd name="T5" fmla="*/ 1 h 18"/>
                <a:gd name="T6" fmla="*/ 1 w 28"/>
                <a:gd name="T7" fmla="*/ 16 h 18"/>
                <a:gd name="T8" fmla="*/ 2 w 28"/>
                <a:gd name="T9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8">
                  <a:moveTo>
                    <a:pt x="2" y="17"/>
                  </a:moveTo>
                  <a:cubicBezTo>
                    <a:pt x="11" y="13"/>
                    <a:pt x="19" y="8"/>
                    <a:pt x="27" y="2"/>
                  </a:cubicBezTo>
                  <a:cubicBezTo>
                    <a:pt x="28" y="2"/>
                    <a:pt x="27" y="0"/>
                    <a:pt x="26" y="1"/>
                  </a:cubicBezTo>
                  <a:cubicBezTo>
                    <a:pt x="18" y="6"/>
                    <a:pt x="10" y="11"/>
                    <a:pt x="1" y="16"/>
                  </a:cubicBezTo>
                  <a:cubicBezTo>
                    <a:pt x="0" y="16"/>
                    <a:pt x="1" y="18"/>
                    <a:pt x="2" y="1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7" name="Freeform 842"/>
            <p:cNvSpPr/>
            <p:nvPr/>
          </p:nvSpPr>
          <p:spPr bwMode="auto">
            <a:xfrm>
              <a:off x="6853" y="777"/>
              <a:ext cx="35" cy="29"/>
            </a:xfrm>
            <a:custGeom>
              <a:avLst/>
              <a:gdLst>
                <a:gd name="T0" fmla="*/ 2 w 27"/>
                <a:gd name="T1" fmla="*/ 22 h 23"/>
                <a:gd name="T2" fmla="*/ 26 w 27"/>
                <a:gd name="T3" fmla="*/ 2 h 23"/>
                <a:gd name="T4" fmla="*/ 25 w 27"/>
                <a:gd name="T5" fmla="*/ 1 h 23"/>
                <a:gd name="T6" fmla="*/ 0 w 27"/>
                <a:gd name="T7" fmla="*/ 21 h 23"/>
                <a:gd name="T8" fmla="*/ 2 w 27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3">
                  <a:moveTo>
                    <a:pt x="2" y="22"/>
                  </a:moveTo>
                  <a:cubicBezTo>
                    <a:pt x="10" y="16"/>
                    <a:pt x="18" y="8"/>
                    <a:pt x="26" y="2"/>
                  </a:cubicBezTo>
                  <a:cubicBezTo>
                    <a:pt x="27" y="2"/>
                    <a:pt x="26" y="0"/>
                    <a:pt x="25" y="1"/>
                  </a:cubicBezTo>
                  <a:cubicBezTo>
                    <a:pt x="17" y="7"/>
                    <a:pt x="9" y="14"/>
                    <a:pt x="0" y="21"/>
                  </a:cubicBezTo>
                  <a:cubicBezTo>
                    <a:pt x="0" y="21"/>
                    <a:pt x="0" y="23"/>
                    <a:pt x="2" y="2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8" name="Freeform 843"/>
            <p:cNvSpPr/>
            <p:nvPr/>
          </p:nvSpPr>
          <p:spPr bwMode="auto">
            <a:xfrm>
              <a:off x="6932" y="531"/>
              <a:ext cx="41" cy="31"/>
            </a:xfrm>
            <a:custGeom>
              <a:avLst/>
              <a:gdLst>
                <a:gd name="T0" fmla="*/ 3 w 32"/>
                <a:gd name="T1" fmla="*/ 23 h 24"/>
                <a:gd name="T2" fmla="*/ 31 w 32"/>
                <a:gd name="T3" fmla="*/ 2 h 24"/>
                <a:gd name="T4" fmla="*/ 30 w 32"/>
                <a:gd name="T5" fmla="*/ 1 h 24"/>
                <a:gd name="T6" fmla="*/ 1 w 32"/>
                <a:gd name="T7" fmla="*/ 22 h 24"/>
                <a:gd name="T8" fmla="*/ 3 w 32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4">
                  <a:moveTo>
                    <a:pt x="3" y="23"/>
                  </a:moveTo>
                  <a:cubicBezTo>
                    <a:pt x="11" y="16"/>
                    <a:pt x="21" y="9"/>
                    <a:pt x="31" y="2"/>
                  </a:cubicBezTo>
                  <a:cubicBezTo>
                    <a:pt x="32" y="2"/>
                    <a:pt x="31" y="0"/>
                    <a:pt x="30" y="1"/>
                  </a:cubicBezTo>
                  <a:cubicBezTo>
                    <a:pt x="20" y="7"/>
                    <a:pt x="10" y="14"/>
                    <a:pt x="1" y="22"/>
                  </a:cubicBezTo>
                  <a:cubicBezTo>
                    <a:pt x="0" y="22"/>
                    <a:pt x="2" y="24"/>
                    <a:pt x="3" y="2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9" name="Freeform 844"/>
            <p:cNvSpPr/>
            <p:nvPr/>
          </p:nvSpPr>
          <p:spPr bwMode="auto">
            <a:xfrm>
              <a:off x="6939" y="549"/>
              <a:ext cx="51" cy="39"/>
            </a:xfrm>
            <a:custGeom>
              <a:avLst/>
              <a:gdLst>
                <a:gd name="T0" fmla="*/ 2 w 40"/>
                <a:gd name="T1" fmla="*/ 29 h 30"/>
                <a:gd name="T2" fmla="*/ 39 w 40"/>
                <a:gd name="T3" fmla="*/ 2 h 30"/>
                <a:gd name="T4" fmla="*/ 38 w 40"/>
                <a:gd name="T5" fmla="*/ 0 h 30"/>
                <a:gd name="T6" fmla="*/ 2 w 40"/>
                <a:gd name="T7" fmla="*/ 28 h 30"/>
                <a:gd name="T8" fmla="*/ 2 w 40"/>
                <a:gd name="T9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0">
                  <a:moveTo>
                    <a:pt x="2" y="29"/>
                  </a:moveTo>
                  <a:cubicBezTo>
                    <a:pt x="15" y="20"/>
                    <a:pt x="27" y="11"/>
                    <a:pt x="39" y="2"/>
                  </a:cubicBezTo>
                  <a:cubicBezTo>
                    <a:pt x="40" y="1"/>
                    <a:pt x="39" y="0"/>
                    <a:pt x="38" y="0"/>
                  </a:cubicBezTo>
                  <a:cubicBezTo>
                    <a:pt x="26" y="9"/>
                    <a:pt x="14" y="19"/>
                    <a:pt x="2" y="28"/>
                  </a:cubicBezTo>
                  <a:cubicBezTo>
                    <a:pt x="0" y="28"/>
                    <a:pt x="2" y="30"/>
                    <a:pt x="2" y="2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0" name="Freeform 845"/>
            <p:cNvSpPr/>
            <p:nvPr/>
          </p:nvSpPr>
          <p:spPr bwMode="auto">
            <a:xfrm>
              <a:off x="6946" y="578"/>
              <a:ext cx="47" cy="36"/>
            </a:xfrm>
            <a:custGeom>
              <a:avLst/>
              <a:gdLst>
                <a:gd name="T0" fmla="*/ 2 w 36"/>
                <a:gd name="T1" fmla="*/ 27 h 28"/>
                <a:gd name="T2" fmla="*/ 35 w 36"/>
                <a:gd name="T3" fmla="*/ 2 h 28"/>
                <a:gd name="T4" fmla="*/ 33 w 36"/>
                <a:gd name="T5" fmla="*/ 1 h 28"/>
                <a:gd name="T6" fmla="*/ 1 w 36"/>
                <a:gd name="T7" fmla="*/ 26 h 28"/>
                <a:gd name="T8" fmla="*/ 2 w 36"/>
                <a:gd name="T9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8">
                  <a:moveTo>
                    <a:pt x="2" y="27"/>
                  </a:moveTo>
                  <a:cubicBezTo>
                    <a:pt x="13" y="19"/>
                    <a:pt x="24" y="11"/>
                    <a:pt x="35" y="2"/>
                  </a:cubicBezTo>
                  <a:cubicBezTo>
                    <a:pt x="36" y="1"/>
                    <a:pt x="34" y="0"/>
                    <a:pt x="33" y="1"/>
                  </a:cubicBezTo>
                  <a:cubicBezTo>
                    <a:pt x="23" y="9"/>
                    <a:pt x="11" y="17"/>
                    <a:pt x="1" y="26"/>
                  </a:cubicBezTo>
                  <a:cubicBezTo>
                    <a:pt x="0" y="27"/>
                    <a:pt x="1" y="28"/>
                    <a:pt x="2" y="2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1" name="Freeform 846"/>
            <p:cNvSpPr/>
            <p:nvPr/>
          </p:nvSpPr>
          <p:spPr bwMode="auto">
            <a:xfrm>
              <a:off x="6946" y="602"/>
              <a:ext cx="46" cy="38"/>
            </a:xfrm>
            <a:custGeom>
              <a:avLst/>
              <a:gdLst>
                <a:gd name="T0" fmla="*/ 2 w 35"/>
                <a:gd name="T1" fmla="*/ 29 h 29"/>
                <a:gd name="T2" fmla="*/ 34 w 35"/>
                <a:gd name="T3" fmla="*/ 3 h 29"/>
                <a:gd name="T4" fmla="*/ 33 w 35"/>
                <a:gd name="T5" fmla="*/ 1 h 29"/>
                <a:gd name="T6" fmla="*/ 1 w 35"/>
                <a:gd name="T7" fmla="*/ 27 h 29"/>
                <a:gd name="T8" fmla="*/ 2 w 35"/>
                <a:gd name="T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9">
                  <a:moveTo>
                    <a:pt x="2" y="29"/>
                  </a:moveTo>
                  <a:cubicBezTo>
                    <a:pt x="12" y="20"/>
                    <a:pt x="23" y="11"/>
                    <a:pt x="34" y="3"/>
                  </a:cubicBezTo>
                  <a:cubicBezTo>
                    <a:pt x="35" y="2"/>
                    <a:pt x="34" y="0"/>
                    <a:pt x="33" y="1"/>
                  </a:cubicBezTo>
                  <a:cubicBezTo>
                    <a:pt x="22" y="9"/>
                    <a:pt x="11" y="18"/>
                    <a:pt x="1" y="27"/>
                  </a:cubicBezTo>
                  <a:cubicBezTo>
                    <a:pt x="0" y="28"/>
                    <a:pt x="1" y="29"/>
                    <a:pt x="2" y="2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2" name="Freeform 847"/>
            <p:cNvSpPr/>
            <p:nvPr/>
          </p:nvSpPr>
          <p:spPr bwMode="auto">
            <a:xfrm>
              <a:off x="6944" y="628"/>
              <a:ext cx="50" cy="39"/>
            </a:xfrm>
            <a:custGeom>
              <a:avLst/>
              <a:gdLst>
                <a:gd name="T0" fmla="*/ 2 w 39"/>
                <a:gd name="T1" fmla="*/ 29 h 30"/>
                <a:gd name="T2" fmla="*/ 38 w 39"/>
                <a:gd name="T3" fmla="*/ 2 h 30"/>
                <a:gd name="T4" fmla="*/ 37 w 39"/>
                <a:gd name="T5" fmla="*/ 0 h 30"/>
                <a:gd name="T6" fmla="*/ 1 w 39"/>
                <a:gd name="T7" fmla="*/ 28 h 30"/>
                <a:gd name="T8" fmla="*/ 2 w 39"/>
                <a:gd name="T9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0">
                  <a:moveTo>
                    <a:pt x="2" y="29"/>
                  </a:moveTo>
                  <a:cubicBezTo>
                    <a:pt x="14" y="20"/>
                    <a:pt x="26" y="11"/>
                    <a:pt x="38" y="2"/>
                  </a:cubicBezTo>
                  <a:cubicBezTo>
                    <a:pt x="39" y="1"/>
                    <a:pt x="38" y="0"/>
                    <a:pt x="37" y="0"/>
                  </a:cubicBezTo>
                  <a:cubicBezTo>
                    <a:pt x="25" y="9"/>
                    <a:pt x="13" y="18"/>
                    <a:pt x="1" y="28"/>
                  </a:cubicBezTo>
                  <a:cubicBezTo>
                    <a:pt x="0" y="28"/>
                    <a:pt x="2" y="30"/>
                    <a:pt x="2" y="2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3" name="Freeform 848"/>
            <p:cNvSpPr/>
            <p:nvPr/>
          </p:nvSpPr>
          <p:spPr bwMode="auto">
            <a:xfrm>
              <a:off x="6957" y="659"/>
              <a:ext cx="32" cy="25"/>
            </a:xfrm>
            <a:custGeom>
              <a:avLst/>
              <a:gdLst>
                <a:gd name="T0" fmla="*/ 3 w 25"/>
                <a:gd name="T1" fmla="*/ 19 h 19"/>
                <a:gd name="T2" fmla="*/ 24 w 25"/>
                <a:gd name="T3" fmla="*/ 3 h 19"/>
                <a:gd name="T4" fmla="*/ 23 w 25"/>
                <a:gd name="T5" fmla="*/ 1 h 19"/>
                <a:gd name="T6" fmla="*/ 1 w 25"/>
                <a:gd name="T7" fmla="*/ 17 h 19"/>
                <a:gd name="T8" fmla="*/ 3 w 25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9">
                  <a:moveTo>
                    <a:pt x="3" y="19"/>
                  </a:moveTo>
                  <a:cubicBezTo>
                    <a:pt x="10" y="13"/>
                    <a:pt x="17" y="8"/>
                    <a:pt x="24" y="3"/>
                  </a:cubicBezTo>
                  <a:cubicBezTo>
                    <a:pt x="25" y="2"/>
                    <a:pt x="24" y="0"/>
                    <a:pt x="23" y="1"/>
                  </a:cubicBezTo>
                  <a:cubicBezTo>
                    <a:pt x="16" y="7"/>
                    <a:pt x="8" y="12"/>
                    <a:pt x="1" y="17"/>
                  </a:cubicBezTo>
                  <a:cubicBezTo>
                    <a:pt x="0" y="18"/>
                    <a:pt x="2" y="19"/>
                    <a:pt x="3" y="1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4" name="Freeform 849"/>
            <p:cNvSpPr/>
            <p:nvPr/>
          </p:nvSpPr>
          <p:spPr bwMode="auto">
            <a:xfrm>
              <a:off x="6961" y="680"/>
              <a:ext cx="31" cy="24"/>
            </a:xfrm>
            <a:custGeom>
              <a:avLst/>
              <a:gdLst>
                <a:gd name="T0" fmla="*/ 3 w 24"/>
                <a:gd name="T1" fmla="*/ 18 h 19"/>
                <a:gd name="T2" fmla="*/ 23 w 24"/>
                <a:gd name="T3" fmla="*/ 2 h 19"/>
                <a:gd name="T4" fmla="*/ 22 w 24"/>
                <a:gd name="T5" fmla="*/ 0 h 19"/>
                <a:gd name="T6" fmla="*/ 1 w 24"/>
                <a:gd name="T7" fmla="*/ 17 h 19"/>
                <a:gd name="T8" fmla="*/ 3 w 24"/>
                <a:gd name="T9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9">
                  <a:moveTo>
                    <a:pt x="3" y="18"/>
                  </a:moveTo>
                  <a:cubicBezTo>
                    <a:pt x="9" y="13"/>
                    <a:pt x="16" y="7"/>
                    <a:pt x="23" y="2"/>
                  </a:cubicBezTo>
                  <a:cubicBezTo>
                    <a:pt x="24" y="1"/>
                    <a:pt x="23" y="0"/>
                    <a:pt x="22" y="0"/>
                  </a:cubicBezTo>
                  <a:cubicBezTo>
                    <a:pt x="15" y="6"/>
                    <a:pt x="8" y="11"/>
                    <a:pt x="1" y="17"/>
                  </a:cubicBezTo>
                  <a:cubicBezTo>
                    <a:pt x="0" y="18"/>
                    <a:pt x="2" y="19"/>
                    <a:pt x="3" y="1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5" name="Freeform 850"/>
            <p:cNvSpPr/>
            <p:nvPr/>
          </p:nvSpPr>
          <p:spPr bwMode="auto">
            <a:xfrm>
              <a:off x="6961" y="694"/>
              <a:ext cx="43" cy="31"/>
            </a:xfrm>
            <a:custGeom>
              <a:avLst/>
              <a:gdLst>
                <a:gd name="T0" fmla="*/ 3 w 34"/>
                <a:gd name="T1" fmla="*/ 24 h 24"/>
                <a:gd name="T2" fmla="*/ 33 w 34"/>
                <a:gd name="T3" fmla="*/ 2 h 24"/>
                <a:gd name="T4" fmla="*/ 32 w 34"/>
                <a:gd name="T5" fmla="*/ 0 h 24"/>
                <a:gd name="T6" fmla="*/ 1 w 34"/>
                <a:gd name="T7" fmla="*/ 22 h 24"/>
                <a:gd name="T8" fmla="*/ 3 w 34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4">
                  <a:moveTo>
                    <a:pt x="3" y="24"/>
                  </a:moveTo>
                  <a:cubicBezTo>
                    <a:pt x="13" y="17"/>
                    <a:pt x="22" y="8"/>
                    <a:pt x="33" y="2"/>
                  </a:cubicBezTo>
                  <a:cubicBezTo>
                    <a:pt x="34" y="1"/>
                    <a:pt x="33" y="0"/>
                    <a:pt x="32" y="0"/>
                  </a:cubicBezTo>
                  <a:cubicBezTo>
                    <a:pt x="21" y="7"/>
                    <a:pt x="12" y="15"/>
                    <a:pt x="1" y="22"/>
                  </a:cubicBezTo>
                  <a:cubicBezTo>
                    <a:pt x="0" y="23"/>
                    <a:pt x="1" y="24"/>
                    <a:pt x="3" y="2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6" name="Freeform 851"/>
            <p:cNvSpPr/>
            <p:nvPr/>
          </p:nvSpPr>
          <p:spPr bwMode="auto">
            <a:xfrm>
              <a:off x="6962" y="721"/>
              <a:ext cx="35" cy="29"/>
            </a:xfrm>
            <a:custGeom>
              <a:avLst/>
              <a:gdLst>
                <a:gd name="T0" fmla="*/ 2 w 27"/>
                <a:gd name="T1" fmla="*/ 21 h 22"/>
                <a:gd name="T2" fmla="*/ 26 w 27"/>
                <a:gd name="T3" fmla="*/ 3 h 22"/>
                <a:gd name="T4" fmla="*/ 25 w 27"/>
                <a:gd name="T5" fmla="*/ 1 h 22"/>
                <a:gd name="T6" fmla="*/ 1 w 27"/>
                <a:gd name="T7" fmla="*/ 20 h 22"/>
                <a:gd name="T8" fmla="*/ 2 w 27"/>
                <a:gd name="T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2">
                  <a:moveTo>
                    <a:pt x="2" y="21"/>
                  </a:moveTo>
                  <a:cubicBezTo>
                    <a:pt x="10" y="15"/>
                    <a:pt x="18" y="9"/>
                    <a:pt x="26" y="3"/>
                  </a:cubicBezTo>
                  <a:cubicBezTo>
                    <a:pt x="27" y="2"/>
                    <a:pt x="27" y="0"/>
                    <a:pt x="25" y="1"/>
                  </a:cubicBezTo>
                  <a:cubicBezTo>
                    <a:pt x="17" y="8"/>
                    <a:pt x="9" y="14"/>
                    <a:pt x="1" y="20"/>
                  </a:cubicBezTo>
                  <a:cubicBezTo>
                    <a:pt x="0" y="21"/>
                    <a:pt x="1" y="22"/>
                    <a:pt x="2" y="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7" name="Freeform 852"/>
            <p:cNvSpPr/>
            <p:nvPr/>
          </p:nvSpPr>
          <p:spPr bwMode="auto">
            <a:xfrm>
              <a:off x="6962" y="729"/>
              <a:ext cx="53" cy="40"/>
            </a:xfrm>
            <a:custGeom>
              <a:avLst/>
              <a:gdLst>
                <a:gd name="T0" fmla="*/ 3 w 41"/>
                <a:gd name="T1" fmla="*/ 30 h 31"/>
                <a:gd name="T2" fmla="*/ 39 w 41"/>
                <a:gd name="T3" fmla="*/ 2 h 31"/>
                <a:gd name="T4" fmla="*/ 38 w 41"/>
                <a:gd name="T5" fmla="*/ 1 h 31"/>
                <a:gd name="T6" fmla="*/ 2 w 41"/>
                <a:gd name="T7" fmla="*/ 29 h 31"/>
                <a:gd name="T8" fmla="*/ 3 w 41"/>
                <a:gd name="T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1">
                  <a:moveTo>
                    <a:pt x="3" y="30"/>
                  </a:moveTo>
                  <a:cubicBezTo>
                    <a:pt x="15" y="21"/>
                    <a:pt x="26" y="10"/>
                    <a:pt x="39" y="2"/>
                  </a:cubicBezTo>
                  <a:cubicBezTo>
                    <a:pt x="41" y="2"/>
                    <a:pt x="40" y="0"/>
                    <a:pt x="38" y="1"/>
                  </a:cubicBezTo>
                  <a:cubicBezTo>
                    <a:pt x="25" y="8"/>
                    <a:pt x="14" y="19"/>
                    <a:pt x="2" y="29"/>
                  </a:cubicBezTo>
                  <a:cubicBezTo>
                    <a:pt x="0" y="29"/>
                    <a:pt x="2" y="31"/>
                    <a:pt x="3" y="3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8" name="Freeform 853"/>
            <p:cNvSpPr/>
            <p:nvPr/>
          </p:nvSpPr>
          <p:spPr bwMode="auto">
            <a:xfrm>
              <a:off x="6958" y="759"/>
              <a:ext cx="45" cy="36"/>
            </a:xfrm>
            <a:custGeom>
              <a:avLst/>
              <a:gdLst>
                <a:gd name="T0" fmla="*/ 3 w 35"/>
                <a:gd name="T1" fmla="*/ 27 h 28"/>
                <a:gd name="T2" fmla="*/ 34 w 35"/>
                <a:gd name="T3" fmla="*/ 3 h 28"/>
                <a:gd name="T4" fmla="*/ 32 w 35"/>
                <a:gd name="T5" fmla="*/ 1 h 28"/>
                <a:gd name="T6" fmla="*/ 1 w 35"/>
                <a:gd name="T7" fmla="*/ 26 h 28"/>
                <a:gd name="T8" fmla="*/ 3 w 35"/>
                <a:gd name="T9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8">
                  <a:moveTo>
                    <a:pt x="3" y="27"/>
                  </a:moveTo>
                  <a:cubicBezTo>
                    <a:pt x="12" y="19"/>
                    <a:pt x="23" y="10"/>
                    <a:pt x="34" y="3"/>
                  </a:cubicBezTo>
                  <a:cubicBezTo>
                    <a:pt x="35" y="2"/>
                    <a:pt x="34" y="0"/>
                    <a:pt x="32" y="1"/>
                  </a:cubicBezTo>
                  <a:cubicBezTo>
                    <a:pt x="22" y="9"/>
                    <a:pt x="11" y="17"/>
                    <a:pt x="1" y="26"/>
                  </a:cubicBezTo>
                  <a:cubicBezTo>
                    <a:pt x="0" y="27"/>
                    <a:pt x="2" y="28"/>
                    <a:pt x="3" y="2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9" name="Freeform 854"/>
            <p:cNvSpPr/>
            <p:nvPr/>
          </p:nvSpPr>
          <p:spPr bwMode="auto">
            <a:xfrm>
              <a:off x="6972" y="792"/>
              <a:ext cx="20" cy="17"/>
            </a:xfrm>
            <a:custGeom>
              <a:avLst/>
              <a:gdLst>
                <a:gd name="T0" fmla="*/ 3 w 15"/>
                <a:gd name="T1" fmla="*/ 12 h 13"/>
                <a:gd name="T2" fmla="*/ 14 w 15"/>
                <a:gd name="T3" fmla="*/ 2 h 13"/>
                <a:gd name="T4" fmla="*/ 13 w 15"/>
                <a:gd name="T5" fmla="*/ 1 h 13"/>
                <a:gd name="T6" fmla="*/ 1 w 15"/>
                <a:gd name="T7" fmla="*/ 10 h 13"/>
                <a:gd name="T8" fmla="*/ 3 w 15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3">
                  <a:moveTo>
                    <a:pt x="3" y="12"/>
                  </a:moveTo>
                  <a:cubicBezTo>
                    <a:pt x="7" y="8"/>
                    <a:pt x="11" y="5"/>
                    <a:pt x="14" y="2"/>
                  </a:cubicBezTo>
                  <a:cubicBezTo>
                    <a:pt x="15" y="1"/>
                    <a:pt x="14" y="0"/>
                    <a:pt x="13" y="1"/>
                  </a:cubicBezTo>
                  <a:cubicBezTo>
                    <a:pt x="9" y="4"/>
                    <a:pt x="5" y="7"/>
                    <a:pt x="1" y="10"/>
                  </a:cubicBezTo>
                  <a:cubicBezTo>
                    <a:pt x="0" y="11"/>
                    <a:pt x="2" y="13"/>
                    <a:pt x="3" y="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0" name="Freeform 855"/>
            <p:cNvSpPr/>
            <p:nvPr/>
          </p:nvSpPr>
          <p:spPr bwMode="auto">
            <a:xfrm>
              <a:off x="7065" y="695"/>
              <a:ext cx="33" cy="22"/>
            </a:xfrm>
            <a:custGeom>
              <a:avLst/>
              <a:gdLst>
                <a:gd name="T0" fmla="*/ 2 w 25"/>
                <a:gd name="T1" fmla="*/ 16 h 17"/>
                <a:gd name="T2" fmla="*/ 24 w 25"/>
                <a:gd name="T3" fmla="*/ 2 h 17"/>
                <a:gd name="T4" fmla="*/ 23 w 25"/>
                <a:gd name="T5" fmla="*/ 0 h 17"/>
                <a:gd name="T6" fmla="*/ 1 w 25"/>
                <a:gd name="T7" fmla="*/ 14 h 17"/>
                <a:gd name="T8" fmla="*/ 2 w 25"/>
                <a:gd name="T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7">
                  <a:moveTo>
                    <a:pt x="2" y="16"/>
                  </a:moveTo>
                  <a:cubicBezTo>
                    <a:pt x="9" y="11"/>
                    <a:pt x="15" y="5"/>
                    <a:pt x="24" y="2"/>
                  </a:cubicBezTo>
                  <a:cubicBezTo>
                    <a:pt x="25" y="2"/>
                    <a:pt x="24" y="0"/>
                    <a:pt x="23" y="0"/>
                  </a:cubicBezTo>
                  <a:cubicBezTo>
                    <a:pt x="15" y="2"/>
                    <a:pt x="8" y="9"/>
                    <a:pt x="1" y="14"/>
                  </a:cubicBezTo>
                  <a:cubicBezTo>
                    <a:pt x="0" y="15"/>
                    <a:pt x="1" y="17"/>
                    <a:pt x="2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1" name="Freeform 856"/>
            <p:cNvSpPr/>
            <p:nvPr/>
          </p:nvSpPr>
          <p:spPr bwMode="auto">
            <a:xfrm>
              <a:off x="7069" y="708"/>
              <a:ext cx="49" cy="39"/>
            </a:xfrm>
            <a:custGeom>
              <a:avLst/>
              <a:gdLst>
                <a:gd name="T0" fmla="*/ 2 w 38"/>
                <a:gd name="T1" fmla="*/ 29 h 30"/>
                <a:gd name="T2" fmla="*/ 37 w 38"/>
                <a:gd name="T3" fmla="*/ 2 h 30"/>
                <a:gd name="T4" fmla="*/ 36 w 38"/>
                <a:gd name="T5" fmla="*/ 0 h 30"/>
                <a:gd name="T6" fmla="*/ 1 w 38"/>
                <a:gd name="T7" fmla="*/ 28 h 30"/>
                <a:gd name="T8" fmla="*/ 2 w 38"/>
                <a:gd name="T9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0">
                  <a:moveTo>
                    <a:pt x="2" y="29"/>
                  </a:moveTo>
                  <a:cubicBezTo>
                    <a:pt x="13" y="20"/>
                    <a:pt x="24" y="9"/>
                    <a:pt x="37" y="2"/>
                  </a:cubicBezTo>
                  <a:cubicBezTo>
                    <a:pt x="38" y="1"/>
                    <a:pt x="37" y="0"/>
                    <a:pt x="36" y="0"/>
                  </a:cubicBezTo>
                  <a:cubicBezTo>
                    <a:pt x="23" y="7"/>
                    <a:pt x="12" y="18"/>
                    <a:pt x="1" y="28"/>
                  </a:cubicBezTo>
                  <a:cubicBezTo>
                    <a:pt x="0" y="28"/>
                    <a:pt x="1" y="30"/>
                    <a:pt x="2" y="2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2" name="Freeform 857"/>
            <p:cNvSpPr/>
            <p:nvPr/>
          </p:nvSpPr>
          <p:spPr bwMode="auto">
            <a:xfrm>
              <a:off x="7074" y="731"/>
              <a:ext cx="45" cy="35"/>
            </a:xfrm>
            <a:custGeom>
              <a:avLst/>
              <a:gdLst>
                <a:gd name="T0" fmla="*/ 3 w 35"/>
                <a:gd name="T1" fmla="*/ 26 h 27"/>
                <a:gd name="T2" fmla="*/ 34 w 35"/>
                <a:gd name="T3" fmla="*/ 2 h 27"/>
                <a:gd name="T4" fmla="*/ 33 w 35"/>
                <a:gd name="T5" fmla="*/ 1 h 27"/>
                <a:gd name="T6" fmla="*/ 2 w 35"/>
                <a:gd name="T7" fmla="*/ 24 h 27"/>
                <a:gd name="T8" fmla="*/ 3 w 35"/>
                <a:gd name="T9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7">
                  <a:moveTo>
                    <a:pt x="3" y="26"/>
                  </a:moveTo>
                  <a:cubicBezTo>
                    <a:pt x="13" y="17"/>
                    <a:pt x="23" y="10"/>
                    <a:pt x="34" y="2"/>
                  </a:cubicBezTo>
                  <a:cubicBezTo>
                    <a:pt x="35" y="2"/>
                    <a:pt x="35" y="0"/>
                    <a:pt x="33" y="1"/>
                  </a:cubicBezTo>
                  <a:cubicBezTo>
                    <a:pt x="22" y="8"/>
                    <a:pt x="11" y="16"/>
                    <a:pt x="2" y="24"/>
                  </a:cubicBezTo>
                  <a:cubicBezTo>
                    <a:pt x="0" y="25"/>
                    <a:pt x="2" y="27"/>
                    <a:pt x="3" y="2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3" name="Freeform 858"/>
            <p:cNvSpPr/>
            <p:nvPr/>
          </p:nvSpPr>
          <p:spPr bwMode="auto">
            <a:xfrm>
              <a:off x="7072" y="756"/>
              <a:ext cx="45" cy="35"/>
            </a:xfrm>
            <a:custGeom>
              <a:avLst/>
              <a:gdLst>
                <a:gd name="T0" fmla="*/ 2 w 35"/>
                <a:gd name="T1" fmla="*/ 26 h 27"/>
                <a:gd name="T2" fmla="*/ 34 w 35"/>
                <a:gd name="T3" fmla="*/ 2 h 27"/>
                <a:gd name="T4" fmla="*/ 33 w 35"/>
                <a:gd name="T5" fmla="*/ 1 h 27"/>
                <a:gd name="T6" fmla="*/ 1 w 35"/>
                <a:gd name="T7" fmla="*/ 25 h 27"/>
                <a:gd name="T8" fmla="*/ 2 w 35"/>
                <a:gd name="T9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7">
                  <a:moveTo>
                    <a:pt x="2" y="26"/>
                  </a:moveTo>
                  <a:cubicBezTo>
                    <a:pt x="12" y="18"/>
                    <a:pt x="22" y="9"/>
                    <a:pt x="34" y="2"/>
                  </a:cubicBezTo>
                  <a:cubicBezTo>
                    <a:pt x="35" y="2"/>
                    <a:pt x="34" y="0"/>
                    <a:pt x="33" y="1"/>
                  </a:cubicBezTo>
                  <a:cubicBezTo>
                    <a:pt x="21" y="8"/>
                    <a:pt x="11" y="16"/>
                    <a:pt x="1" y="25"/>
                  </a:cubicBezTo>
                  <a:cubicBezTo>
                    <a:pt x="0" y="26"/>
                    <a:pt x="1" y="27"/>
                    <a:pt x="2" y="2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4" name="Freeform 859"/>
            <p:cNvSpPr/>
            <p:nvPr/>
          </p:nvSpPr>
          <p:spPr bwMode="auto">
            <a:xfrm>
              <a:off x="7090" y="775"/>
              <a:ext cx="22" cy="19"/>
            </a:xfrm>
            <a:custGeom>
              <a:avLst/>
              <a:gdLst>
                <a:gd name="T0" fmla="*/ 3 w 17"/>
                <a:gd name="T1" fmla="*/ 14 h 14"/>
                <a:gd name="T2" fmla="*/ 16 w 17"/>
                <a:gd name="T3" fmla="*/ 3 h 14"/>
                <a:gd name="T4" fmla="*/ 15 w 17"/>
                <a:gd name="T5" fmla="*/ 1 h 14"/>
                <a:gd name="T6" fmla="*/ 1 w 17"/>
                <a:gd name="T7" fmla="*/ 12 h 14"/>
                <a:gd name="T8" fmla="*/ 3 w 17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4">
                  <a:moveTo>
                    <a:pt x="3" y="14"/>
                  </a:moveTo>
                  <a:cubicBezTo>
                    <a:pt x="7" y="10"/>
                    <a:pt x="11" y="6"/>
                    <a:pt x="16" y="3"/>
                  </a:cubicBezTo>
                  <a:cubicBezTo>
                    <a:pt x="17" y="2"/>
                    <a:pt x="16" y="0"/>
                    <a:pt x="15" y="1"/>
                  </a:cubicBezTo>
                  <a:cubicBezTo>
                    <a:pt x="10" y="5"/>
                    <a:pt x="6" y="9"/>
                    <a:pt x="1" y="12"/>
                  </a:cubicBezTo>
                  <a:cubicBezTo>
                    <a:pt x="0" y="13"/>
                    <a:pt x="2" y="14"/>
                    <a:pt x="3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5" name="Freeform 860"/>
            <p:cNvSpPr/>
            <p:nvPr/>
          </p:nvSpPr>
          <p:spPr bwMode="auto">
            <a:xfrm>
              <a:off x="6990" y="783"/>
              <a:ext cx="11" cy="9"/>
            </a:xfrm>
            <a:custGeom>
              <a:avLst/>
              <a:gdLst>
                <a:gd name="T0" fmla="*/ 2 w 8"/>
                <a:gd name="T1" fmla="*/ 6 h 7"/>
                <a:gd name="T2" fmla="*/ 7 w 8"/>
                <a:gd name="T3" fmla="*/ 2 h 7"/>
                <a:gd name="T4" fmla="*/ 6 w 8"/>
                <a:gd name="T5" fmla="*/ 0 h 7"/>
                <a:gd name="T6" fmla="*/ 1 w 8"/>
                <a:gd name="T7" fmla="*/ 4 h 7"/>
                <a:gd name="T8" fmla="*/ 2 w 8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2" y="6"/>
                  </a:moveTo>
                  <a:cubicBezTo>
                    <a:pt x="4" y="5"/>
                    <a:pt x="6" y="3"/>
                    <a:pt x="7" y="2"/>
                  </a:cubicBezTo>
                  <a:cubicBezTo>
                    <a:pt x="8" y="1"/>
                    <a:pt x="7" y="0"/>
                    <a:pt x="6" y="0"/>
                  </a:cubicBezTo>
                  <a:cubicBezTo>
                    <a:pt x="4" y="2"/>
                    <a:pt x="3" y="3"/>
                    <a:pt x="1" y="4"/>
                  </a:cubicBezTo>
                  <a:cubicBezTo>
                    <a:pt x="0" y="5"/>
                    <a:pt x="1" y="7"/>
                    <a:pt x="2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6" name="Freeform 861"/>
            <p:cNvSpPr/>
            <p:nvPr/>
          </p:nvSpPr>
          <p:spPr bwMode="auto">
            <a:xfrm>
              <a:off x="6990" y="772"/>
              <a:ext cx="24" cy="15"/>
            </a:xfrm>
            <a:custGeom>
              <a:avLst/>
              <a:gdLst>
                <a:gd name="T0" fmla="*/ 2 w 18"/>
                <a:gd name="T1" fmla="*/ 12 h 12"/>
                <a:gd name="T2" fmla="*/ 17 w 18"/>
                <a:gd name="T3" fmla="*/ 2 h 12"/>
                <a:gd name="T4" fmla="*/ 16 w 18"/>
                <a:gd name="T5" fmla="*/ 1 h 12"/>
                <a:gd name="T6" fmla="*/ 1 w 18"/>
                <a:gd name="T7" fmla="*/ 10 h 12"/>
                <a:gd name="T8" fmla="*/ 2 w 18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2">
                  <a:moveTo>
                    <a:pt x="2" y="12"/>
                  </a:moveTo>
                  <a:cubicBezTo>
                    <a:pt x="8" y="9"/>
                    <a:pt x="13" y="6"/>
                    <a:pt x="17" y="2"/>
                  </a:cubicBezTo>
                  <a:cubicBezTo>
                    <a:pt x="18" y="2"/>
                    <a:pt x="17" y="0"/>
                    <a:pt x="16" y="1"/>
                  </a:cubicBezTo>
                  <a:cubicBezTo>
                    <a:pt x="11" y="5"/>
                    <a:pt x="7" y="8"/>
                    <a:pt x="1" y="10"/>
                  </a:cubicBezTo>
                  <a:cubicBezTo>
                    <a:pt x="0" y="11"/>
                    <a:pt x="1" y="12"/>
                    <a:pt x="2" y="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7" name="Freeform 862"/>
            <p:cNvSpPr/>
            <p:nvPr/>
          </p:nvSpPr>
          <p:spPr bwMode="auto">
            <a:xfrm>
              <a:off x="6596" y="394"/>
              <a:ext cx="75" cy="79"/>
            </a:xfrm>
            <a:custGeom>
              <a:avLst/>
              <a:gdLst>
                <a:gd name="T0" fmla="*/ 17 w 58"/>
                <a:gd name="T1" fmla="*/ 21 h 61"/>
                <a:gd name="T2" fmla="*/ 27 w 58"/>
                <a:gd name="T3" fmla="*/ 7 h 61"/>
                <a:gd name="T4" fmla="*/ 56 w 58"/>
                <a:gd name="T5" fmla="*/ 51 h 61"/>
                <a:gd name="T6" fmla="*/ 27 w 58"/>
                <a:gd name="T7" fmla="*/ 1 h 61"/>
                <a:gd name="T8" fmla="*/ 14 w 58"/>
                <a:gd name="T9" fmla="*/ 23 h 61"/>
                <a:gd name="T10" fmla="*/ 1 w 58"/>
                <a:gd name="T11" fmla="*/ 59 h 61"/>
                <a:gd name="T12" fmla="*/ 38 w 58"/>
                <a:gd name="T13" fmla="*/ 56 h 61"/>
                <a:gd name="T14" fmla="*/ 47 w 58"/>
                <a:gd name="T15" fmla="*/ 42 h 61"/>
                <a:gd name="T16" fmla="*/ 24 w 58"/>
                <a:gd name="T17" fmla="*/ 2 h 61"/>
                <a:gd name="T18" fmla="*/ 12 w 58"/>
                <a:gd name="T19" fmla="*/ 31 h 61"/>
                <a:gd name="T20" fmla="*/ 18 w 58"/>
                <a:gd name="T21" fmla="*/ 57 h 61"/>
                <a:gd name="T22" fmla="*/ 49 w 58"/>
                <a:gd name="T23" fmla="*/ 54 h 61"/>
                <a:gd name="T24" fmla="*/ 19 w 58"/>
                <a:gd name="T25" fmla="*/ 12 h 61"/>
                <a:gd name="T26" fmla="*/ 7 w 58"/>
                <a:gd name="T27" fmla="*/ 52 h 61"/>
                <a:gd name="T28" fmla="*/ 20 w 58"/>
                <a:gd name="T29" fmla="*/ 17 h 61"/>
                <a:gd name="T30" fmla="*/ 25 w 58"/>
                <a:gd name="T31" fmla="*/ 16 h 61"/>
                <a:gd name="T32" fmla="*/ 11 w 58"/>
                <a:gd name="T33" fmla="*/ 57 h 61"/>
                <a:gd name="T34" fmla="*/ 24 w 58"/>
                <a:gd name="T35" fmla="*/ 14 h 61"/>
                <a:gd name="T36" fmla="*/ 11 w 58"/>
                <a:gd name="T37" fmla="*/ 56 h 61"/>
                <a:gd name="T38" fmla="*/ 25 w 58"/>
                <a:gd name="T39" fmla="*/ 17 h 61"/>
                <a:gd name="T40" fmla="*/ 32 w 58"/>
                <a:gd name="T41" fmla="*/ 25 h 61"/>
                <a:gd name="T42" fmla="*/ 21 w 58"/>
                <a:gd name="T43" fmla="*/ 57 h 61"/>
                <a:gd name="T44" fmla="*/ 25 w 58"/>
                <a:gd name="T45" fmla="*/ 53 h 61"/>
                <a:gd name="T46" fmla="*/ 37 w 58"/>
                <a:gd name="T47" fmla="*/ 37 h 61"/>
                <a:gd name="T48" fmla="*/ 40 w 58"/>
                <a:gd name="T49" fmla="*/ 43 h 61"/>
                <a:gd name="T50" fmla="*/ 35 w 58"/>
                <a:gd name="T51" fmla="*/ 51 h 61"/>
                <a:gd name="T52" fmla="*/ 42 w 58"/>
                <a:gd name="T53" fmla="*/ 48 h 61"/>
                <a:gd name="T54" fmla="*/ 26 w 58"/>
                <a:gd name="T55" fmla="*/ 21 h 61"/>
                <a:gd name="T56" fmla="*/ 37 w 58"/>
                <a:gd name="T57" fmla="*/ 29 h 61"/>
                <a:gd name="T58" fmla="*/ 36 w 58"/>
                <a:gd name="T59" fmla="*/ 44 h 61"/>
                <a:gd name="T60" fmla="*/ 26 w 58"/>
                <a:gd name="T61" fmla="*/ 18 h 61"/>
                <a:gd name="T62" fmla="*/ 43 w 58"/>
                <a:gd name="T63" fmla="*/ 44 h 61"/>
                <a:gd name="T64" fmla="*/ 42 w 58"/>
                <a:gd name="T65" fmla="*/ 48 h 61"/>
                <a:gd name="T66" fmla="*/ 41 w 58"/>
                <a:gd name="T67" fmla="*/ 43 h 61"/>
                <a:gd name="T68" fmla="*/ 40 w 58"/>
                <a:gd name="T69" fmla="*/ 42 h 61"/>
                <a:gd name="T70" fmla="*/ 30 w 58"/>
                <a:gd name="T71" fmla="*/ 52 h 61"/>
                <a:gd name="T72" fmla="*/ 25 w 58"/>
                <a:gd name="T73" fmla="*/ 52 h 61"/>
                <a:gd name="T74" fmla="*/ 34 w 58"/>
                <a:gd name="T75" fmla="*/ 31 h 61"/>
                <a:gd name="T76" fmla="*/ 32 w 58"/>
                <a:gd name="T77" fmla="*/ 25 h 61"/>
                <a:gd name="T78" fmla="*/ 19 w 58"/>
                <a:gd name="T79" fmla="*/ 53 h 61"/>
                <a:gd name="T80" fmla="*/ 20 w 58"/>
                <a:gd name="T81" fmla="*/ 37 h 61"/>
                <a:gd name="T82" fmla="*/ 18 w 58"/>
                <a:gd name="T83" fmla="*/ 33 h 61"/>
                <a:gd name="T84" fmla="*/ 11 w 58"/>
                <a:gd name="T85" fmla="*/ 57 h 61"/>
                <a:gd name="T86" fmla="*/ 25 w 58"/>
                <a:gd name="T87" fmla="*/ 15 h 61"/>
                <a:gd name="T88" fmla="*/ 10 w 58"/>
                <a:gd name="T89" fmla="*/ 49 h 61"/>
                <a:gd name="T90" fmla="*/ 13 w 58"/>
                <a:gd name="T91" fmla="*/ 36 h 61"/>
                <a:gd name="T92" fmla="*/ 16 w 58"/>
                <a:gd name="T93" fmla="*/ 25 h 61"/>
                <a:gd name="T94" fmla="*/ 25 w 58"/>
                <a:gd name="T95" fmla="*/ 4 h 61"/>
                <a:gd name="T96" fmla="*/ 29 w 58"/>
                <a:gd name="T97" fmla="*/ 54 h 61"/>
                <a:gd name="T98" fmla="*/ 8 w 58"/>
                <a:gd name="T99" fmla="*/ 43 h 61"/>
                <a:gd name="T100" fmla="*/ 20 w 58"/>
                <a:gd name="T101" fmla="*/ 12 h 61"/>
                <a:gd name="T102" fmla="*/ 38 w 58"/>
                <a:gd name="T103" fmla="*/ 29 h 61"/>
                <a:gd name="T104" fmla="*/ 56 w 58"/>
                <a:gd name="T105" fmla="*/ 52 h 61"/>
                <a:gd name="T106" fmla="*/ 14 w 58"/>
                <a:gd name="T107" fmla="*/ 59 h 61"/>
                <a:gd name="T108" fmla="*/ 9 w 58"/>
                <a:gd name="T109" fmla="*/ 41 h 61"/>
                <a:gd name="T110" fmla="*/ 27 w 58"/>
                <a:gd name="T111" fmla="*/ 3 h 61"/>
                <a:gd name="T112" fmla="*/ 56 w 58"/>
                <a:gd name="T113" fmla="*/ 51 h 61"/>
                <a:gd name="T114" fmla="*/ 28 w 58"/>
                <a:gd name="T115" fmla="*/ 6 h 61"/>
                <a:gd name="T116" fmla="*/ 15 w 58"/>
                <a:gd name="T117" fmla="*/ 23 h 61"/>
                <a:gd name="T118" fmla="*/ 7 w 58"/>
                <a:gd name="T119" fmla="*/ 5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8" h="61">
                  <a:moveTo>
                    <a:pt x="7" y="51"/>
                  </a:moveTo>
                  <a:cubicBezTo>
                    <a:pt x="9" y="45"/>
                    <a:pt x="11" y="39"/>
                    <a:pt x="14" y="33"/>
                  </a:cubicBezTo>
                  <a:cubicBezTo>
                    <a:pt x="15" y="29"/>
                    <a:pt x="16" y="25"/>
                    <a:pt x="17" y="21"/>
                  </a:cubicBezTo>
                  <a:cubicBezTo>
                    <a:pt x="19" y="17"/>
                    <a:pt x="19" y="13"/>
                    <a:pt x="21" y="10"/>
                  </a:cubicBezTo>
                  <a:cubicBezTo>
                    <a:pt x="22" y="8"/>
                    <a:pt x="22" y="7"/>
                    <a:pt x="24" y="6"/>
                  </a:cubicBezTo>
                  <a:cubicBezTo>
                    <a:pt x="25" y="6"/>
                    <a:pt x="26" y="7"/>
                    <a:pt x="27" y="7"/>
                  </a:cubicBezTo>
                  <a:cubicBezTo>
                    <a:pt x="29" y="9"/>
                    <a:pt x="31" y="12"/>
                    <a:pt x="33" y="15"/>
                  </a:cubicBezTo>
                  <a:cubicBezTo>
                    <a:pt x="35" y="17"/>
                    <a:pt x="37" y="20"/>
                    <a:pt x="38" y="23"/>
                  </a:cubicBezTo>
                  <a:cubicBezTo>
                    <a:pt x="44" y="32"/>
                    <a:pt x="49" y="42"/>
                    <a:pt x="56" y="51"/>
                  </a:cubicBezTo>
                  <a:cubicBezTo>
                    <a:pt x="56" y="50"/>
                    <a:pt x="56" y="50"/>
                    <a:pt x="57" y="50"/>
                  </a:cubicBezTo>
                  <a:cubicBezTo>
                    <a:pt x="50" y="44"/>
                    <a:pt x="47" y="35"/>
                    <a:pt x="44" y="27"/>
                  </a:cubicBezTo>
                  <a:cubicBezTo>
                    <a:pt x="40" y="17"/>
                    <a:pt x="33" y="10"/>
                    <a:pt x="27" y="1"/>
                  </a:cubicBezTo>
                  <a:cubicBezTo>
                    <a:pt x="27" y="1"/>
                    <a:pt x="26" y="0"/>
                    <a:pt x="26" y="1"/>
                  </a:cubicBezTo>
                  <a:cubicBezTo>
                    <a:pt x="22" y="3"/>
                    <a:pt x="20" y="6"/>
                    <a:pt x="19" y="10"/>
                  </a:cubicBezTo>
                  <a:cubicBezTo>
                    <a:pt x="17" y="14"/>
                    <a:pt x="15" y="19"/>
                    <a:pt x="14" y="23"/>
                  </a:cubicBezTo>
                  <a:cubicBezTo>
                    <a:pt x="11" y="28"/>
                    <a:pt x="10" y="34"/>
                    <a:pt x="8" y="39"/>
                  </a:cubicBezTo>
                  <a:cubicBezTo>
                    <a:pt x="6" y="45"/>
                    <a:pt x="4" y="52"/>
                    <a:pt x="1" y="58"/>
                  </a:cubicBezTo>
                  <a:cubicBezTo>
                    <a:pt x="1" y="58"/>
                    <a:pt x="1" y="59"/>
                    <a:pt x="1" y="59"/>
                  </a:cubicBezTo>
                  <a:cubicBezTo>
                    <a:pt x="4" y="61"/>
                    <a:pt x="8" y="61"/>
                    <a:pt x="11" y="61"/>
                  </a:cubicBezTo>
                  <a:cubicBezTo>
                    <a:pt x="16" y="61"/>
                    <a:pt x="21" y="59"/>
                    <a:pt x="26" y="58"/>
                  </a:cubicBezTo>
                  <a:cubicBezTo>
                    <a:pt x="30" y="57"/>
                    <a:pt x="34" y="56"/>
                    <a:pt x="38" y="56"/>
                  </a:cubicBezTo>
                  <a:cubicBezTo>
                    <a:pt x="44" y="55"/>
                    <a:pt x="50" y="56"/>
                    <a:pt x="56" y="53"/>
                  </a:cubicBezTo>
                  <a:cubicBezTo>
                    <a:pt x="57" y="53"/>
                    <a:pt x="57" y="52"/>
                    <a:pt x="57" y="52"/>
                  </a:cubicBezTo>
                  <a:cubicBezTo>
                    <a:pt x="53" y="48"/>
                    <a:pt x="50" y="46"/>
                    <a:pt x="47" y="42"/>
                  </a:cubicBezTo>
                  <a:cubicBezTo>
                    <a:pt x="44" y="38"/>
                    <a:pt x="42" y="33"/>
                    <a:pt x="40" y="29"/>
                  </a:cubicBezTo>
                  <a:cubicBezTo>
                    <a:pt x="35" y="20"/>
                    <a:pt x="29" y="12"/>
                    <a:pt x="26" y="3"/>
                  </a:cubicBezTo>
                  <a:cubicBezTo>
                    <a:pt x="25" y="2"/>
                    <a:pt x="25" y="2"/>
                    <a:pt x="24" y="2"/>
                  </a:cubicBezTo>
                  <a:cubicBezTo>
                    <a:pt x="22" y="4"/>
                    <a:pt x="20" y="7"/>
                    <a:pt x="19" y="10"/>
                  </a:cubicBezTo>
                  <a:cubicBezTo>
                    <a:pt x="17" y="13"/>
                    <a:pt x="16" y="17"/>
                    <a:pt x="15" y="21"/>
                  </a:cubicBezTo>
                  <a:cubicBezTo>
                    <a:pt x="14" y="24"/>
                    <a:pt x="14" y="28"/>
                    <a:pt x="12" y="31"/>
                  </a:cubicBezTo>
                  <a:cubicBezTo>
                    <a:pt x="11" y="34"/>
                    <a:pt x="9" y="37"/>
                    <a:pt x="7" y="41"/>
                  </a:cubicBezTo>
                  <a:cubicBezTo>
                    <a:pt x="5" y="45"/>
                    <a:pt x="0" y="55"/>
                    <a:pt x="8" y="58"/>
                  </a:cubicBezTo>
                  <a:cubicBezTo>
                    <a:pt x="11" y="59"/>
                    <a:pt x="15" y="58"/>
                    <a:pt x="18" y="57"/>
                  </a:cubicBezTo>
                  <a:cubicBezTo>
                    <a:pt x="24" y="57"/>
                    <a:pt x="29" y="56"/>
                    <a:pt x="34" y="56"/>
                  </a:cubicBezTo>
                  <a:cubicBezTo>
                    <a:pt x="39" y="56"/>
                    <a:pt x="43" y="56"/>
                    <a:pt x="48" y="56"/>
                  </a:cubicBezTo>
                  <a:cubicBezTo>
                    <a:pt x="49" y="56"/>
                    <a:pt x="49" y="55"/>
                    <a:pt x="49" y="54"/>
                  </a:cubicBezTo>
                  <a:cubicBezTo>
                    <a:pt x="42" y="37"/>
                    <a:pt x="32" y="22"/>
                    <a:pt x="27" y="3"/>
                  </a:cubicBezTo>
                  <a:cubicBezTo>
                    <a:pt x="26" y="3"/>
                    <a:pt x="25" y="3"/>
                    <a:pt x="25" y="3"/>
                  </a:cubicBezTo>
                  <a:cubicBezTo>
                    <a:pt x="22" y="6"/>
                    <a:pt x="20" y="9"/>
                    <a:pt x="19" y="12"/>
                  </a:cubicBezTo>
                  <a:cubicBezTo>
                    <a:pt x="17" y="16"/>
                    <a:pt x="16" y="20"/>
                    <a:pt x="14" y="24"/>
                  </a:cubicBezTo>
                  <a:cubicBezTo>
                    <a:pt x="10" y="32"/>
                    <a:pt x="5" y="41"/>
                    <a:pt x="5" y="51"/>
                  </a:cubicBezTo>
                  <a:cubicBezTo>
                    <a:pt x="5" y="52"/>
                    <a:pt x="6" y="52"/>
                    <a:pt x="7" y="52"/>
                  </a:cubicBezTo>
                  <a:cubicBezTo>
                    <a:pt x="11" y="49"/>
                    <a:pt x="12" y="43"/>
                    <a:pt x="14" y="38"/>
                  </a:cubicBezTo>
                  <a:cubicBezTo>
                    <a:pt x="17" y="31"/>
                    <a:pt x="20" y="25"/>
                    <a:pt x="22" y="17"/>
                  </a:cubicBezTo>
                  <a:cubicBezTo>
                    <a:pt x="23" y="17"/>
                    <a:pt x="21" y="16"/>
                    <a:pt x="20" y="17"/>
                  </a:cubicBezTo>
                  <a:cubicBezTo>
                    <a:pt x="14" y="26"/>
                    <a:pt x="11" y="38"/>
                    <a:pt x="8" y="49"/>
                  </a:cubicBezTo>
                  <a:cubicBezTo>
                    <a:pt x="8" y="50"/>
                    <a:pt x="9" y="50"/>
                    <a:pt x="10" y="49"/>
                  </a:cubicBezTo>
                  <a:cubicBezTo>
                    <a:pt x="17" y="40"/>
                    <a:pt x="21" y="27"/>
                    <a:pt x="25" y="16"/>
                  </a:cubicBezTo>
                  <a:cubicBezTo>
                    <a:pt x="24" y="16"/>
                    <a:pt x="23" y="16"/>
                    <a:pt x="23" y="15"/>
                  </a:cubicBezTo>
                  <a:cubicBezTo>
                    <a:pt x="23" y="23"/>
                    <a:pt x="21" y="30"/>
                    <a:pt x="19" y="37"/>
                  </a:cubicBezTo>
                  <a:cubicBezTo>
                    <a:pt x="17" y="44"/>
                    <a:pt x="14" y="50"/>
                    <a:pt x="11" y="57"/>
                  </a:cubicBezTo>
                  <a:cubicBezTo>
                    <a:pt x="11" y="57"/>
                    <a:pt x="12" y="57"/>
                    <a:pt x="13" y="57"/>
                  </a:cubicBezTo>
                  <a:cubicBezTo>
                    <a:pt x="15" y="43"/>
                    <a:pt x="27" y="30"/>
                    <a:pt x="26" y="15"/>
                  </a:cubicBezTo>
                  <a:cubicBezTo>
                    <a:pt x="26" y="14"/>
                    <a:pt x="25" y="14"/>
                    <a:pt x="24" y="14"/>
                  </a:cubicBezTo>
                  <a:cubicBezTo>
                    <a:pt x="19" y="18"/>
                    <a:pt x="18" y="26"/>
                    <a:pt x="16" y="32"/>
                  </a:cubicBezTo>
                  <a:cubicBezTo>
                    <a:pt x="14" y="39"/>
                    <a:pt x="9" y="47"/>
                    <a:pt x="9" y="55"/>
                  </a:cubicBezTo>
                  <a:cubicBezTo>
                    <a:pt x="9" y="56"/>
                    <a:pt x="10" y="56"/>
                    <a:pt x="11" y="56"/>
                  </a:cubicBezTo>
                  <a:cubicBezTo>
                    <a:pt x="17" y="52"/>
                    <a:pt x="19" y="45"/>
                    <a:pt x="21" y="39"/>
                  </a:cubicBezTo>
                  <a:cubicBezTo>
                    <a:pt x="24" y="32"/>
                    <a:pt x="25" y="24"/>
                    <a:pt x="28" y="17"/>
                  </a:cubicBezTo>
                  <a:cubicBezTo>
                    <a:pt x="27" y="17"/>
                    <a:pt x="26" y="17"/>
                    <a:pt x="25" y="17"/>
                  </a:cubicBezTo>
                  <a:cubicBezTo>
                    <a:pt x="25" y="29"/>
                    <a:pt x="21" y="41"/>
                    <a:pt x="17" y="53"/>
                  </a:cubicBezTo>
                  <a:cubicBezTo>
                    <a:pt x="17" y="54"/>
                    <a:pt x="19" y="54"/>
                    <a:pt x="19" y="53"/>
                  </a:cubicBezTo>
                  <a:cubicBezTo>
                    <a:pt x="23" y="44"/>
                    <a:pt x="27" y="34"/>
                    <a:pt x="32" y="25"/>
                  </a:cubicBezTo>
                  <a:cubicBezTo>
                    <a:pt x="32" y="23"/>
                    <a:pt x="31" y="22"/>
                    <a:pt x="30" y="23"/>
                  </a:cubicBezTo>
                  <a:cubicBezTo>
                    <a:pt x="24" y="33"/>
                    <a:pt x="22" y="45"/>
                    <a:pt x="19" y="56"/>
                  </a:cubicBezTo>
                  <a:cubicBezTo>
                    <a:pt x="19" y="57"/>
                    <a:pt x="20" y="58"/>
                    <a:pt x="21" y="57"/>
                  </a:cubicBezTo>
                  <a:cubicBezTo>
                    <a:pt x="28" y="50"/>
                    <a:pt x="31" y="40"/>
                    <a:pt x="35" y="32"/>
                  </a:cubicBezTo>
                  <a:cubicBezTo>
                    <a:pt x="35" y="31"/>
                    <a:pt x="34" y="31"/>
                    <a:pt x="34" y="31"/>
                  </a:cubicBezTo>
                  <a:cubicBezTo>
                    <a:pt x="31" y="38"/>
                    <a:pt x="27" y="45"/>
                    <a:pt x="25" y="53"/>
                  </a:cubicBezTo>
                  <a:cubicBezTo>
                    <a:pt x="24" y="54"/>
                    <a:pt x="26" y="55"/>
                    <a:pt x="26" y="54"/>
                  </a:cubicBezTo>
                  <a:cubicBezTo>
                    <a:pt x="31" y="49"/>
                    <a:pt x="35" y="43"/>
                    <a:pt x="39" y="37"/>
                  </a:cubicBezTo>
                  <a:cubicBezTo>
                    <a:pt x="38" y="37"/>
                    <a:pt x="38" y="37"/>
                    <a:pt x="37" y="37"/>
                  </a:cubicBezTo>
                  <a:cubicBezTo>
                    <a:pt x="37" y="42"/>
                    <a:pt x="32" y="46"/>
                    <a:pt x="29" y="50"/>
                  </a:cubicBezTo>
                  <a:cubicBezTo>
                    <a:pt x="29" y="51"/>
                    <a:pt x="30" y="51"/>
                    <a:pt x="30" y="52"/>
                  </a:cubicBezTo>
                  <a:cubicBezTo>
                    <a:pt x="32" y="48"/>
                    <a:pt x="36" y="45"/>
                    <a:pt x="40" y="43"/>
                  </a:cubicBezTo>
                  <a:cubicBezTo>
                    <a:pt x="39" y="42"/>
                    <a:pt x="39" y="42"/>
                    <a:pt x="38" y="42"/>
                  </a:cubicBezTo>
                  <a:cubicBezTo>
                    <a:pt x="38" y="45"/>
                    <a:pt x="36" y="48"/>
                    <a:pt x="33" y="50"/>
                  </a:cubicBezTo>
                  <a:cubicBezTo>
                    <a:pt x="34" y="50"/>
                    <a:pt x="34" y="51"/>
                    <a:pt x="35" y="51"/>
                  </a:cubicBezTo>
                  <a:cubicBezTo>
                    <a:pt x="37" y="49"/>
                    <a:pt x="39" y="46"/>
                    <a:pt x="42" y="45"/>
                  </a:cubicBezTo>
                  <a:cubicBezTo>
                    <a:pt x="41" y="45"/>
                    <a:pt x="41" y="45"/>
                    <a:pt x="40" y="45"/>
                  </a:cubicBezTo>
                  <a:cubicBezTo>
                    <a:pt x="41" y="46"/>
                    <a:pt x="42" y="47"/>
                    <a:pt x="42" y="48"/>
                  </a:cubicBezTo>
                  <a:cubicBezTo>
                    <a:pt x="43" y="47"/>
                    <a:pt x="43" y="47"/>
                    <a:pt x="44" y="47"/>
                  </a:cubicBezTo>
                  <a:cubicBezTo>
                    <a:pt x="40" y="37"/>
                    <a:pt x="34" y="28"/>
                    <a:pt x="27" y="19"/>
                  </a:cubicBezTo>
                  <a:cubicBezTo>
                    <a:pt x="27" y="20"/>
                    <a:pt x="26" y="20"/>
                    <a:pt x="26" y="21"/>
                  </a:cubicBezTo>
                  <a:cubicBezTo>
                    <a:pt x="33" y="27"/>
                    <a:pt x="35" y="37"/>
                    <a:pt x="41" y="44"/>
                  </a:cubicBezTo>
                  <a:cubicBezTo>
                    <a:pt x="41" y="45"/>
                    <a:pt x="43" y="45"/>
                    <a:pt x="43" y="44"/>
                  </a:cubicBezTo>
                  <a:cubicBezTo>
                    <a:pt x="42" y="39"/>
                    <a:pt x="40" y="34"/>
                    <a:pt x="37" y="29"/>
                  </a:cubicBezTo>
                  <a:cubicBezTo>
                    <a:pt x="35" y="25"/>
                    <a:pt x="31" y="20"/>
                    <a:pt x="27" y="17"/>
                  </a:cubicBezTo>
                  <a:cubicBezTo>
                    <a:pt x="27" y="16"/>
                    <a:pt x="26" y="17"/>
                    <a:pt x="25" y="17"/>
                  </a:cubicBezTo>
                  <a:cubicBezTo>
                    <a:pt x="25" y="27"/>
                    <a:pt x="31" y="36"/>
                    <a:pt x="36" y="44"/>
                  </a:cubicBezTo>
                  <a:cubicBezTo>
                    <a:pt x="36" y="45"/>
                    <a:pt x="38" y="44"/>
                    <a:pt x="37" y="43"/>
                  </a:cubicBezTo>
                  <a:cubicBezTo>
                    <a:pt x="33" y="35"/>
                    <a:pt x="28" y="27"/>
                    <a:pt x="28" y="17"/>
                  </a:cubicBezTo>
                  <a:cubicBezTo>
                    <a:pt x="27" y="17"/>
                    <a:pt x="26" y="18"/>
                    <a:pt x="26" y="18"/>
                  </a:cubicBezTo>
                  <a:cubicBezTo>
                    <a:pt x="30" y="21"/>
                    <a:pt x="32" y="26"/>
                    <a:pt x="35" y="30"/>
                  </a:cubicBezTo>
                  <a:cubicBezTo>
                    <a:pt x="38" y="34"/>
                    <a:pt x="40" y="39"/>
                    <a:pt x="41" y="44"/>
                  </a:cubicBezTo>
                  <a:cubicBezTo>
                    <a:pt x="41" y="44"/>
                    <a:pt x="42" y="44"/>
                    <a:pt x="43" y="44"/>
                  </a:cubicBezTo>
                  <a:cubicBezTo>
                    <a:pt x="37" y="36"/>
                    <a:pt x="35" y="26"/>
                    <a:pt x="27" y="19"/>
                  </a:cubicBezTo>
                  <a:cubicBezTo>
                    <a:pt x="26" y="18"/>
                    <a:pt x="25" y="20"/>
                    <a:pt x="26" y="21"/>
                  </a:cubicBezTo>
                  <a:cubicBezTo>
                    <a:pt x="32" y="29"/>
                    <a:pt x="38" y="38"/>
                    <a:pt x="42" y="48"/>
                  </a:cubicBezTo>
                  <a:cubicBezTo>
                    <a:pt x="43" y="49"/>
                    <a:pt x="44" y="49"/>
                    <a:pt x="44" y="47"/>
                  </a:cubicBezTo>
                  <a:cubicBezTo>
                    <a:pt x="44" y="46"/>
                    <a:pt x="43" y="45"/>
                    <a:pt x="42" y="44"/>
                  </a:cubicBezTo>
                  <a:cubicBezTo>
                    <a:pt x="42" y="43"/>
                    <a:pt x="41" y="43"/>
                    <a:pt x="41" y="43"/>
                  </a:cubicBezTo>
                  <a:cubicBezTo>
                    <a:pt x="38" y="45"/>
                    <a:pt x="35" y="47"/>
                    <a:pt x="33" y="50"/>
                  </a:cubicBezTo>
                  <a:cubicBezTo>
                    <a:pt x="32" y="50"/>
                    <a:pt x="33" y="52"/>
                    <a:pt x="34" y="51"/>
                  </a:cubicBezTo>
                  <a:cubicBezTo>
                    <a:pt x="37" y="49"/>
                    <a:pt x="40" y="46"/>
                    <a:pt x="40" y="42"/>
                  </a:cubicBezTo>
                  <a:cubicBezTo>
                    <a:pt x="40" y="41"/>
                    <a:pt x="40" y="41"/>
                    <a:pt x="39" y="41"/>
                  </a:cubicBezTo>
                  <a:cubicBezTo>
                    <a:pt x="35" y="43"/>
                    <a:pt x="31" y="46"/>
                    <a:pt x="28" y="50"/>
                  </a:cubicBezTo>
                  <a:cubicBezTo>
                    <a:pt x="28" y="51"/>
                    <a:pt x="29" y="53"/>
                    <a:pt x="30" y="52"/>
                  </a:cubicBezTo>
                  <a:cubicBezTo>
                    <a:pt x="34" y="47"/>
                    <a:pt x="39" y="43"/>
                    <a:pt x="39" y="37"/>
                  </a:cubicBezTo>
                  <a:cubicBezTo>
                    <a:pt x="39" y="36"/>
                    <a:pt x="38" y="35"/>
                    <a:pt x="37" y="36"/>
                  </a:cubicBezTo>
                  <a:cubicBezTo>
                    <a:pt x="33" y="41"/>
                    <a:pt x="30" y="47"/>
                    <a:pt x="25" y="52"/>
                  </a:cubicBezTo>
                  <a:cubicBezTo>
                    <a:pt x="25" y="53"/>
                    <a:pt x="26" y="53"/>
                    <a:pt x="27" y="53"/>
                  </a:cubicBezTo>
                  <a:cubicBezTo>
                    <a:pt x="28" y="46"/>
                    <a:pt x="32" y="39"/>
                    <a:pt x="35" y="32"/>
                  </a:cubicBezTo>
                  <a:cubicBezTo>
                    <a:pt x="36" y="31"/>
                    <a:pt x="34" y="29"/>
                    <a:pt x="34" y="31"/>
                  </a:cubicBezTo>
                  <a:cubicBezTo>
                    <a:pt x="29" y="39"/>
                    <a:pt x="27" y="49"/>
                    <a:pt x="20" y="56"/>
                  </a:cubicBezTo>
                  <a:cubicBezTo>
                    <a:pt x="20" y="56"/>
                    <a:pt x="21" y="56"/>
                    <a:pt x="21" y="57"/>
                  </a:cubicBezTo>
                  <a:cubicBezTo>
                    <a:pt x="24" y="46"/>
                    <a:pt x="26" y="34"/>
                    <a:pt x="32" y="25"/>
                  </a:cubicBezTo>
                  <a:cubicBezTo>
                    <a:pt x="31" y="24"/>
                    <a:pt x="31" y="24"/>
                    <a:pt x="30" y="23"/>
                  </a:cubicBezTo>
                  <a:cubicBezTo>
                    <a:pt x="25" y="33"/>
                    <a:pt x="21" y="43"/>
                    <a:pt x="17" y="53"/>
                  </a:cubicBezTo>
                  <a:cubicBezTo>
                    <a:pt x="18" y="53"/>
                    <a:pt x="19" y="53"/>
                    <a:pt x="19" y="53"/>
                  </a:cubicBezTo>
                  <a:cubicBezTo>
                    <a:pt x="23" y="41"/>
                    <a:pt x="27" y="29"/>
                    <a:pt x="28" y="17"/>
                  </a:cubicBezTo>
                  <a:cubicBezTo>
                    <a:pt x="28" y="16"/>
                    <a:pt x="26" y="16"/>
                    <a:pt x="25" y="17"/>
                  </a:cubicBezTo>
                  <a:cubicBezTo>
                    <a:pt x="23" y="23"/>
                    <a:pt x="22" y="30"/>
                    <a:pt x="20" y="37"/>
                  </a:cubicBezTo>
                  <a:cubicBezTo>
                    <a:pt x="18" y="43"/>
                    <a:pt x="16" y="51"/>
                    <a:pt x="10" y="54"/>
                  </a:cubicBezTo>
                  <a:cubicBezTo>
                    <a:pt x="10" y="54"/>
                    <a:pt x="11" y="55"/>
                    <a:pt x="11" y="55"/>
                  </a:cubicBezTo>
                  <a:cubicBezTo>
                    <a:pt x="11" y="47"/>
                    <a:pt x="15" y="40"/>
                    <a:pt x="18" y="33"/>
                  </a:cubicBezTo>
                  <a:cubicBezTo>
                    <a:pt x="20" y="27"/>
                    <a:pt x="21" y="20"/>
                    <a:pt x="25" y="15"/>
                  </a:cubicBezTo>
                  <a:cubicBezTo>
                    <a:pt x="25" y="15"/>
                    <a:pt x="24" y="15"/>
                    <a:pt x="24" y="15"/>
                  </a:cubicBezTo>
                  <a:cubicBezTo>
                    <a:pt x="25" y="30"/>
                    <a:pt x="13" y="42"/>
                    <a:pt x="11" y="57"/>
                  </a:cubicBezTo>
                  <a:cubicBezTo>
                    <a:pt x="10" y="58"/>
                    <a:pt x="12" y="59"/>
                    <a:pt x="13" y="58"/>
                  </a:cubicBezTo>
                  <a:cubicBezTo>
                    <a:pt x="16" y="51"/>
                    <a:pt x="19" y="44"/>
                    <a:pt x="21" y="37"/>
                  </a:cubicBezTo>
                  <a:cubicBezTo>
                    <a:pt x="23" y="30"/>
                    <a:pt x="25" y="23"/>
                    <a:pt x="25" y="15"/>
                  </a:cubicBezTo>
                  <a:cubicBezTo>
                    <a:pt x="25" y="14"/>
                    <a:pt x="23" y="14"/>
                    <a:pt x="23" y="15"/>
                  </a:cubicBezTo>
                  <a:cubicBezTo>
                    <a:pt x="19" y="27"/>
                    <a:pt x="16" y="39"/>
                    <a:pt x="8" y="48"/>
                  </a:cubicBezTo>
                  <a:cubicBezTo>
                    <a:pt x="9" y="49"/>
                    <a:pt x="10" y="49"/>
                    <a:pt x="10" y="49"/>
                  </a:cubicBezTo>
                  <a:cubicBezTo>
                    <a:pt x="13" y="38"/>
                    <a:pt x="15" y="27"/>
                    <a:pt x="22" y="18"/>
                  </a:cubicBezTo>
                  <a:cubicBezTo>
                    <a:pt x="21" y="17"/>
                    <a:pt x="21" y="17"/>
                    <a:pt x="20" y="17"/>
                  </a:cubicBezTo>
                  <a:cubicBezTo>
                    <a:pt x="19" y="24"/>
                    <a:pt x="15" y="29"/>
                    <a:pt x="13" y="36"/>
                  </a:cubicBezTo>
                  <a:cubicBezTo>
                    <a:pt x="10" y="41"/>
                    <a:pt x="10" y="47"/>
                    <a:pt x="5" y="50"/>
                  </a:cubicBezTo>
                  <a:cubicBezTo>
                    <a:pt x="5" y="51"/>
                    <a:pt x="6" y="51"/>
                    <a:pt x="7" y="51"/>
                  </a:cubicBezTo>
                  <a:cubicBezTo>
                    <a:pt x="7" y="41"/>
                    <a:pt x="12" y="33"/>
                    <a:pt x="16" y="25"/>
                  </a:cubicBezTo>
                  <a:cubicBezTo>
                    <a:pt x="17" y="21"/>
                    <a:pt x="19" y="17"/>
                    <a:pt x="20" y="14"/>
                  </a:cubicBezTo>
                  <a:cubicBezTo>
                    <a:pt x="22" y="11"/>
                    <a:pt x="23" y="7"/>
                    <a:pt x="26" y="5"/>
                  </a:cubicBezTo>
                  <a:cubicBezTo>
                    <a:pt x="26" y="5"/>
                    <a:pt x="25" y="4"/>
                    <a:pt x="25" y="4"/>
                  </a:cubicBezTo>
                  <a:cubicBezTo>
                    <a:pt x="30" y="22"/>
                    <a:pt x="40" y="38"/>
                    <a:pt x="47" y="55"/>
                  </a:cubicBezTo>
                  <a:cubicBezTo>
                    <a:pt x="47" y="54"/>
                    <a:pt x="48" y="54"/>
                    <a:pt x="48" y="53"/>
                  </a:cubicBezTo>
                  <a:cubicBezTo>
                    <a:pt x="41" y="54"/>
                    <a:pt x="35" y="54"/>
                    <a:pt x="29" y="54"/>
                  </a:cubicBezTo>
                  <a:cubicBezTo>
                    <a:pt x="24" y="55"/>
                    <a:pt x="20" y="55"/>
                    <a:pt x="16" y="56"/>
                  </a:cubicBezTo>
                  <a:cubicBezTo>
                    <a:pt x="13" y="56"/>
                    <a:pt x="7" y="57"/>
                    <a:pt x="6" y="54"/>
                  </a:cubicBezTo>
                  <a:cubicBezTo>
                    <a:pt x="5" y="50"/>
                    <a:pt x="7" y="46"/>
                    <a:pt x="8" y="43"/>
                  </a:cubicBezTo>
                  <a:cubicBezTo>
                    <a:pt x="10" y="40"/>
                    <a:pt x="12" y="36"/>
                    <a:pt x="14" y="33"/>
                  </a:cubicBezTo>
                  <a:cubicBezTo>
                    <a:pt x="15" y="30"/>
                    <a:pt x="16" y="27"/>
                    <a:pt x="16" y="24"/>
                  </a:cubicBezTo>
                  <a:cubicBezTo>
                    <a:pt x="17" y="20"/>
                    <a:pt x="18" y="16"/>
                    <a:pt x="20" y="12"/>
                  </a:cubicBezTo>
                  <a:cubicBezTo>
                    <a:pt x="21" y="10"/>
                    <a:pt x="22" y="6"/>
                    <a:pt x="25" y="4"/>
                  </a:cubicBezTo>
                  <a:cubicBezTo>
                    <a:pt x="25" y="4"/>
                    <a:pt x="24" y="4"/>
                    <a:pt x="24" y="3"/>
                  </a:cubicBezTo>
                  <a:cubicBezTo>
                    <a:pt x="27" y="13"/>
                    <a:pt x="34" y="21"/>
                    <a:pt x="38" y="29"/>
                  </a:cubicBezTo>
                  <a:cubicBezTo>
                    <a:pt x="41" y="34"/>
                    <a:pt x="43" y="39"/>
                    <a:pt x="46" y="43"/>
                  </a:cubicBezTo>
                  <a:cubicBezTo>
                    <a:pt x="48" y="47"/>
                    <a:pt x="52" y="50"/>
                    <a:pt x="55" y="53"/>
                  </a:cubicBezTo>
                  <a:cubicBezTo>
                    <a:pt x="55" y="53"/>
                    <a:pt x="55" y="52"/>
                    <a:pt x="56" y="52"/>
                  </a:cubicBezTo>
                  <a:cubicBezTo>
                    <a:pt x="50" y="53"/>
                    <a:pt x="44" y="53"/>
                    <a:pt x="39" y="53"/>
                  </a:cubicBezTo>
                  <a:cubicBezTo>
                    <a:pt x="35" y="54"/>
                    <a:pt x="31" y="55"/>
                    <a:pt x="27" y="56"/>
                  </a:cubicBezTo>
                  <a:cubicBezTo>
                    <a:pt x="23" y="57"/>
                    <a:pt x="18" y="58"/>
                    <a:pt x="14" y="59"/>
                  </a:cubicBezTo>
                  <a:cubicBezTo>
                    <a:pt x="10" y="59"/>
                    <a:pt x="5" y="60"/>
                    <a:pt x="3" y="58"/>
                  </a:cubicBezTo>
                  <a:cubicBezTo>
                    <a:pt x="3" y="58"/>
                    <a:pt x="3" y="58"/>
                    <a:pt x="3" y="59"/>
                  </a:cubicBezTo>
                  <a:cubicBezTo>
                    <a:pt x="5" y="53"/>
                    <a:pt x="7" y="47"/>
                    <a:pt x="9" y="41"/>
                  </a:cubicBezTo>
                  <a:cubicBezTo>
                    <a:pt x="11" y="36"/>
                    <a:pt x="13" y="31"/>
                    <a:pt x="15" y="25"/>
                  </a:cubicBezTo>
                  <a:cubicBezTo>
                    <a:pt x="16" y="21"/>
                    <a:pt x="17" y="17"/>
                    <a:pt x="19" y="13"/>
                  </a:cubicBezTo>
                  <a:cubicBezTo>
                    <a:pt x="21" y="9"/>
                    <a:pt x="23" y="5"/>
                    <a:pt x="27" y="3"/>
                  </a:cubicBezTo>
                  <a:cubicBezTo>
                    <a:pt x="26" y="3"/>
                    <a:pt x="26" y="2"/>
                    <a:pt x="25" y="2"/>
                  </a:cubicBezTo>
                  <a:cubicBezTo>
                    <a:pt x="31" y="11"/>
                    <a:pt x="38" y="18"/>
                    <a:pt x="42" y="28"/>
                  </a:cubicBezTo>
                  <a:cubicBezTo>
                    <a:pt x="46" y="36"/>
                    <a:pt x="49" y="45"/>
                    <a:pt x="56" y="51"/>
                  </a:cubicBezTo>
                  <a:cubicBezTo>
                    <a:pt x="56" y="52"/>
                    <a:pt x="58" y="51"/>
                    <a:pt x="57" y="50"/>
                  </a:cubicBezTo>
                  <a:cubicBezTo>
                    <a:pt x="51" y="41"/>
                    <a:pt x="46" y="32"/>
                    <a:pt x="40" y="22"/>
                  </a:cubicBezTo>
                  <a:cubicBezTo>
                    <a:pt x="37" y="17"/>
                    <a:pt x="33" y="10"/>
                    <a:pt x="28" y="6"/>
                  </a:cubicBezTo>
                  <a:cubicBezTo>
                    <a:pt x="27" y="5"/>
                    <a:pt x="24" y="3"/>
                    <a:pt x="22" y="5"/>
                  </a:cubicBezTo>
                  <a:cubicBezTo>
                    <a:pt x="20" y="6"/>
                    <a:pt x="19" y="10"/>
                    <a:pt x="18" y="12"/>
                  </a:cubicBezTo>
                  <a:cubicBezTo>
                    <a:pt x="17" y="16"/>
                    <a:pt x="16" y="20"/>
                    <a:pt x="15" y="23"/>
                  </a:cubicBezTo>
                  <a:cubicBezTo>
                    <a:pt x="13" y="28"/>
                    <a:pt x="11" y="33"/>
                    <a:pt x="9" y="39"/>
                  </a:cubicBezTo>
                  <a:cubicBezTo>
                    <a:pt x="8" y="43"/>
                    <a:pt x="7" y="47"/>
                    <a:pt x="5" y="51"/>
                  </a:cubicBezTo>
                  <a:cubicBezTo>
                    <a:pt x="5" y="52"/>
                    <a:pt x="7" y="52"/>
                    <a:pt x="7" y="5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8" name="Freeform 863"/>
            <p:cNvSpPr/>
            <p:nvPr/>
          </p:nvSpPr>
          <p:spPr bwMode="auto">
            <a:xfrm>
              <a:off x="6720" y="477"/>
              <a:ext cx="56" cy="63"/>
            </a:xfrm>
            <a:custGeom>
              <a:avLst/>
              <a:gdLst>
                <a:gd name="T0" fmla="*/ 13 w 43"/>
                <a:gd name="T1" fmla="*/ 20 h 49"/>
                <a:gd name="T2" fmla="*/ 19 w 43"/>
                <a:gd name="T3" fmla="*/ 1 h 49"/>
                <a:gd name="T4" fmla="*/ 41 w 43"/>
                <a:gd name="T5" fmla="*/ 41 h 49"/>
                <a:gd name="T6" fmla="*/ 16 w 43"/>
                <a:gd name="T7" fmla="*/ 1 h 49"/>
                <a:gd name="T8" fmla="*/ 10 w 43"/>
                <a:gd name="T9" fmla="*/ 8 h 49"/>
                <a:gd name="T10" fmla="*/ 0 w 43"/>
                <a:gd name="T11" fmla="*/ 47 h 49"/>
                <a:gd name="T12" fmla="*/ 12 w 43"/>
                <a:gd name="T13" fmla="*/ 49 h 49"/>
                <a:gd name="T14" fmla="*/ 32 w 43"/>
                <a:gd name="T15" fmla="*/ 46 h 49"/>
                <a:gd name="T16" fmla="*/ 42 w 43"/>
                <a:gd name="T17" fmla="*/ 40 h 49"/>
                <a:gd name="T18" fmla="*/ 27 w 43"/>
                <a:gd name="T19" fmla="*/ 20 h 49"/>
                <a:gd name="T20" fmla="*/ 14 w 43"/>
                <a:gd name="T21" fmla="*/ 5 h 49"/>
                <a:gd name="T22" fmla="*/ 7 w 43"/>
                <a:gd name="T23" fmla="*/ 23 h 49"/>
                <a:gd name="T24" fmla="*/ 5 w 43"/>
                <a:gd name="T25" fmla="*/ 44 h 49"/>
                <a:gd name="T26" fmla="*/ 13 w 43"/>
                <a:gd name="T27" fmla="*/ 15 h 49"/>
                <a:gd name="T28" fmla="*/ 9 w 43"/>
                <a:gd name="T29" fmla="*/ 42 h 49"/>
                <a:gd name="T30" fmla="*/ 16 w 43"/>
                <a:gd name="T31" fmla="*/ 15 h 49"/>
                <a:gd name="T32" fmla="*/ 12 w 43"/>
                <a:gd name="T33" fmla="*/ 42 h 49"/>
                <a:gd name="T34" fmla="*/ 19 w 43"/>
                <a:gd name="T35" fmla="*/ 16 h 49"/>
                <a:gd name="T36" fmla="*/ 16 w 43"/>
                <a:gd name="T37" fmla="*/ 44 h 49"/>
                <a:gd name="T38" fmla="*/ 22 w 43"/>
                <a:gd name="T39" fmla="*/ 24 h 49"/>
                <a:gd name="T40" fmla="*/ 20 w 43"/>
                <a:gd name="T41" fmla="*/ 43 h 49"/>
                <a:gd name="T42" fmla="*/ 24 w 43"/>
                <a:gd name="T43" fmla="*/ 30 h 49"/>
                <a:gd name="T44" fmla="*/ 22 w 43"/>
                <a:gd name="T45" fmla="*/ 44 h 49"/>
                <a:gd name="T46" fmla="*/ 30 w 43"/>
                <a:gd name="T47" fmla="*/ 34 h 49"/>
                <a:gd name="T48" fmla="*/ 30 w 43"/>
                <a:gd name="T49" fmla="*/ 40 h 49"/>
                <a:gd name="T50" fmla="*/ 36 w 43"/>
                <a:gd name="T51" fmla="*/ 42 h 49"/>
                <a:gd name="T52" fmla="*/ 32 w 43"/>
                <a:gd name="T53" fmla="*/ 29 h 49"/>
                <a:gd name="T54" fmla="*/ 19 w 43"/>
                <a:gd name="T55" fmla="*/ 12 h 49"/>
                <a:gd name="T56" fmla="*/ 33 w 43"/>
                <a:gd name="T57" fmla="*/ 38 h 49"/>
                <a:gd name="T58" fmla="*/ 21 w 43"/>
                <a:gd name="T59" fmla="*/ 25 h 49"/>
                <a:gd name="T60" fmla="*/ 33 w 43"/>
                <a:gd name="T61" fmla="*/ 39 h 49"/>
                <a:gd name="T62" fmla="*/ 19 w 43"/>
                <a:gd name="T63" fmla="*/ 12 h 49"/>
                <a:gd name="T64" fmla="*/ 33 w 43"/>
                <a:gd name="T65" fmla="*/ 34 h 49"/>
                <a:gd name="T66" fmla="*/ 38 w 43"/>
                <a:gd name="T67" fmla="*/ 41 h 49"/>
                <a:gd name="T68" fmla="*/ 28 w 43"/>
                <a:gd name="T69" fmla="*/ 39 h 49"/>
                <a:gd name="T70" fmla="*/ 32 w 43"/>
                <a:gd name="T71" fmla="*/ 34 h 49"/>
                <a:gd name="T72" fmla="*/ 21 w 43"/>
                <a:gd name="T73" fmla="*/ 43 h 49"/>
                <a:gd name="T74" fmla="*/ 26 w 43"/>
                <a:gd name="T75" fmla="*/ 30 h 49"/>
                <a:gd name="T76" fmla="*/ 18 w 43"/>
                <a:gd name="T77" fmla="*/ 41 h 49"/>
                <a:gd name="T78" fmla="*/ 24 w 43"/>
                <a:gd name="T79" fmla="*/ 25 h 49"/>
                <a:gd name="T80" fmla="*/ 14 w 43"/>
                <a:gd name="T81" fmla="*/ 42 h 49"/>
                <a:gd name="T82" fmla="*/ 21 w 43"/>
                <a:gd name="T83" fmla="*/ 16 h 49"/>
                <a:gd name="T84" fmla="*/ 10 w 43"/>
                <a:gd name="T85" fmla="*/ 41 h 49"/>
                <a:gd name="T86" fmla="*/ 18 w 43"/>
                <a:gd name="T87" fmla="*/ 16 h 49"/>
                <a:gd name="T88" fmla="*/ 7 w 43"/>
                <a:gd name="T89" fmla="*/ 42 h 49"/>
                <a:gd name="T90" fmla="*/ 15 w 43"/>
                <a:gd name="T91" fmla="*/ 15 h 49"/>
                <a:gd name="T92" fmla="*/ 3 w 43"/>
                <a:gd name="T93" fmla="*/ 43 h 49"/>
                <a:gd name="T94" fmla="*/ 10 w 43"/>
                <a:gd name="T95" fmla="*/ 16 h 49"/>
                <a:gd name="T96" fmla="*/ 20 w 43"/>
                <a:gd name="T97" fmla="*/ 11 h 49"/>
                <a:gd name="T98" fmla="*/ 32 w 43"/>
                <a:gd name="T99" fmla="*/ 31 h 49"/>
                <a:gd name="T100" fmla="*/ 39 w 43"/>
                <a:gd name="T101" fmla="*/ 43 h 49"/>
                <a:gd name="T102" fmla="*/ 21 w 43"/>
                <a:gd name="T103" fmla="*/ 46 h 49"/>
                <a:gd name="T104" fmla="*/ 2 w 43"/>
                <a:gd name="T105" fmla="*/ 48 h 49"/>
                <a:gd name="T106" fmla="*/ 12 w 43"/>
                <a:gd name="T107" fmla="*/ 11 h 49"/>
                <a:gd name="T108" fmla="*/ 14 w 43"/>
                <a:gd name="T109" fmla="*/ 3 h 49"/>
                <a:gd name="T110" fmla="*/ 43 w 43"/>
                <a:gd name="T111" fmla="*/ 41 h 49"/>
                <a:gd name="T112" fmla="*/ 20 w 43"/>
                <a:gd name="T113" fmla="*/ 0 h 49"/>
                <a:gd name="T114" fmla="*/ 12 w 43"/>
                <a:gd name="T115" fmla="*/ 19 h 49"/>
                <a:gd name="T116" fmla="*/ 5 w 43"/>
                <a:gd name="T117" fmla="*/ 4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" h="49">
                  <a:moveTo>
                    <a:pt x="5" y="46"/>
                  </a:moveTo>
                  <a:cubicBezTo>
                    <a:pt x="8" y="37"/>
                    <a:pt x="12" y="29"/>
                    <a:pt x="13" y="20"/>
                  </a:cubicBezTo>
                  <a:cubicBezTo>
                    <a:pt x="15" y="14"/>
                    <a:pt x="16" y="6"/>
                    <a:pt x="20" y="1"/>
                  </a:cubicBezTo>
                  <a:cubicBezTo>
                    <a:pt x="20" y="1"/>
                    <a:pt x="19" y="1"/>
                    <a:pt x="19" y="1"/>
                  </a:cubicBezTo>
                  <a:cubicBezTo>
                    <a:pt x="25" y="5"/>
                    <a:pt x="27" y="13"/>
                    <a:pt x="30" y="19"/>
                  </a:cubicBezTo>
                  <a:cubicBezTo>
                    <a:pt x="34" y="26"/>
                    <a:pt x="40" y="33"/>
                    <a:pt x="41" y="41"/>
                  </a:cubicBezTo>
                  <a:cubicBezTo>
                    <a:pt x="42" y="41"/>
                    <a:pt x="42" y="41"/>
                    <a:pt x="43" y="41"/>
                  </a:cubicBezTo>
                  <a:cubicBezTo>
                    <a:pt x="36" y="26"/>
                    <a:pt x="26" y="13"/>
                    <a:pt x="16" y="1"/>
                  </a:cubicBezTo>
                  <a:cubicBezTo>
                    <a:pt x="16" y="0"/>
                    <a:pt x="15" y="1"/>
                    <a:pt x="14" y="1"/>
                  </a:cubicBezTo>
                  <a:cubicBezTo>
                    <a:pt x="12" y="3"/>
                    <a:pt x="11" y="6"/>
                    <a:pt x="10" y="8"/>
                  </a:cubicBezTo>
                  <a:cubicBezTo>
                    <a:pt x="9" y="12"/>
                    <a:pt x="8" y="16"/>
                    <a:pt x="7" y="19"/>
                  </a:cubicBezTo>
                  <a:cubicBezTo>
                    <a:pt x="5" y="28"/>
                    <a:pt x="2" y="37"/>
                    <a:pt x="0" y="47"/>
                  </a:cubicBezTo>
                  <a:cubicBezTo>
                    <a:pt x="0" y="47"/>
                    <a:pt x="0" y="48"/>
                    <a:pt x="1" y="48"/>
                  </a:cubicBezTo>
                  <a:cubicBezTo>
                    <a:pt x="4" y="49"/>
                    <a:pt x="8" y="49"/>
                    <a:pt x="12" y="49"/>
                  </a:cubicBezTo>
                  <a:cubicBezTo>
                    <a:pt x="17" y="49"/>
                    <a:pt x="22" y="48"/>
                    <a:pt x="26" y="47"/>
                  </a:cubicBezTo>
                  <a:cubicBezTo>
                    <a:pt x="28" y="47"/>
                    <a:pt x="30" y="46"/>
                    <a:pt x="32" y="46"/>
                  </a:cubicBezTo>
                  <a:cubicBezTo>
                    <a:pt x="34" y="46"/>
                    <a:pt x="36" y="46"/>
                    <a:pt x="38" y="45"/>
                  </a:cubicBezTo>
                  <a:cubicBezTo>
                    <a:pt x="41" y="45"/>
                    <a:pt x="43" y="43"/>
                    <a:pt x="42" y="40"/>
                  </a:cubicBezTo>
                  <a:cubicBezTo>
                    <a:pt x="41" y="37"/>
                    <a:pt x="38" y="34"/>
                    <a:pt x="35" y="31"/>
                  </a:cubicBezTo>
                  <a:cubicBezTo>
                    <a:pt x="32" y="28"/>
                    <a:pt x="29" y="24"/>
                    <a:pt x="27" y="20"/>
                  </a:cubicBezTo>
                  <a:cubicBezTo>
                    <a:pt x="24" y="16"/>
                    <a:pt x="22" y="11"/>
                    <a:pt x="20" y="7"/>
                  </a:cubicBezTo>
                  <a:cubicBezTo>
                    <a:pt x="19" y="4"/>
                    <a:pt x="17" y="3"/>
                    <a:pt x="14" y="5"/>
                  </a:cubicBezTo>
                  <a:cubicBezTo>
                    <a:pt x="12" y="7"/>
                    <a:pt x="11" y="10"/>
                    <a:pt x="10" y="13"/>
                  </a:cubicBezTo>
                  <a:cubicBezTo>
                    <a:pt x="8" y="16"/>
                    <a:pt x="7" y="19"/>
                    <a:pt x="7" y="23"/>
                  </a:cubicBezTo>
                  <a:cubicBezTo>
                    <a:pt x="5" y="30"/>
                    <a:pt x="4" y="37"/>
                    <a:pt x="3" y="43"/>
                  </a:cubicBezTo>
                  <a:cubicBezTo>
                    <a:pt x="3" y="44"/>
                    <a:pt x="4" y="45"/>
                    <a:pt x="5" y="44"/>
                  </a:cubicBezTo>
                  <a:cubicBezTo>
                    <a:pt x="10" y="36"/>
                    <a:pt x="9" y="24"/>
                    <a:pt x="15" y="16"/>
                  </a:cubicBezTo>
                  <a:cubicBezTo>
                    <a:pt x="14" y="15"/>
                    <a:pt x="14" y="15"/>
                    <a:pt x="13" y="15"/>
                  </a:cubicBezTo>
                  <a:cubicBezTo>
                    <a:pt x="10" y="24"/>
                    <a:pt x="8" y="33"/>
                    <a:pt x="7" y="42"/>
                  </a:cubicBezTo>
                  <a:cubicBezTo>
                    <a:pt x="7" y="43"/>
                    <a:pt x="9" y="43"/>
                    <a:pt x="9" y="42"/>
                  </a:cubicBezTo>
                  <a:cubicBezTo>
                    <a:pt x="12" y="34"/>
                    <a:pt x="15" y="25"/>
                    <a:pt x="18" y="16"/>
                  </a:cubicBezTo>
                  <a:cubicBezTo>
                    <a:pt x="17" y="16"/>
                    <a:pt x="17" y="16"/>
                    <a:pt x="16" y="15"/>
                  </a:cubicBezTo>
                  <a:cubicBezTo>
                    <a:pt x="13" y="24"/>
                    <a:pt x="11" y="33"/>
                    <a:pt x="10" y="42"/>
                  </a:cubicBezTo>
                  <a:cubicBezTo>
                    <a:pt x="10" y="43"/>
                    <a:pt x="11" y="43"/>
                    <a:pt x="12" y="42"/>
                  </a:cubicBezTo>
                  <a:cubicBezTo>
                    <a:pt x="17" y="35"/>
                    <a:pt x="18" y="25"/>
                    <a:pt x="21" y="17"/>
                  </a:cubicBezTo>
                  <a:cubicBezTo>
                    <a:pt x="20" y="17"/>
                    <a:pt x="20" y="16"/>
                    <a:pt x="19" y="16"/>
                  </a:cubicBezTo>
                  <a:cubicBezTo>
                    <a:pt x="19" y="26"/>
                    <a:pt x="15" y="34"/>
                    <a:pt x="14" y="43"/>
                  </a:cubicBezTo>
                  <a:cubicBezTo>
                    <a:pt x="14" y="44"/>
                    <a:pt x="15" y="44"/>
                    <a:pt x="16" y="44"/>
                  </a:cubicBezTo>
                  <a:cubicBezTo>
                    <a:pt x="21" y="39"/>
                    <a:pt x="21" y="31"/>
                    <a:pt x="24" y="25"/>
                  </a:cubicBezTo>
                  <a:cubicBezTo>
                    <a:pt x="23" y="25"/>
                    <a:pt x="22" y="25"/>
                    <a:pt x="22" y="24"/>
                  </a:cubicBezTo>
                  <a:cubicBezTo>
                    <a:pt x="21" y="30"/>
                    <a:pt x="18" y="36"/>
                    <a:pt x="18" y="42"/>
                  </a:cubicBezTo>
                  <a:cubicBezTo>
                    <a:pt x="18" y="43"/>
                    <a:pt x="19" y="43"/>
                    <a:pt x="20" y="43"/>
                  </a:cubicBezTo>
                  <a:cubicBezTo>
                    <a:pt x="22" y="39"/>
                    <a:pt x="24" y="35"/>
                    <a:pt x="26" y="30"/>
                  </a:cubicBezTo>
                  <a:cubicBezTo>
                    <a:pt x="25" y="30"/>
                    <a:pt x="25" y="30"/>
                    <a:pt x="24" y="30"/>
                  </a:cubicBezTo>
                  <a:cubicBezTo>
                    <a:pt x="24" y="35"/>
                    <a:pt x="22" y="39"/>
                    <a:pt x="20" y="44"/>
                  </a:cubicBezTo>
                  <a:cubicBezTo>
                    <a:pt x="20" y="45"/>
                    <a:pt x="22" y="45"/>
                    <a:pt x="22" y="44"/>
                  </a:cubicBezTo>
                  <a:cubicBezTo>
                    <a:pt x="25" y="41"/>
                    <a:pt x="27" y="37"/>
                    <a:pt x="31" y="35"/>
                  </a:cubicBezTo>
                  <a:cubicBezTo>
                    <a:pt x="31" y="34"/>
                    <a:pt x="30" y="34"/>
                    <a:pt x="30" y="34"/>
                  </a:cubicBezTo>
                  <a:cubicBezTo>
                    <a:pt x="30" y="36"/>
                    <a:pt x="29" y="37"/>
                    <a:pt x="28" y="39"/>
                  </a:cubicBezTo>
                  <a:cubicBezTo>
                    <a:pt x="28" y="40"/>
                    <a:pt x="29" y="41"/>
                    <a:pt x="30" y="40"/>
                  </a:cubicBezTo>
                  <a:cubicBezTo>
                    <a:pt x="31" y="39"/>
                    <a:pt x="32" y="37"/>
                    <a:pt x="34" y="39"/>
                  </a:cubicBezTo>
                  <a:cubicBezTo>
                    <a:pt x="35" y="39"/>
                    <a:pt x="35" y="41"/>
                    <a:pt x="36" y="42"/>
                  </a:cubicBezTo>
                  <a:cubicBezTo>
                    <a:pt x="36" y="43"/>
                    <a:pt x="38" y="43"/>
                    <a:pt x="38" y="42"/>
                  </a:cubicBezTo>
                  <a:cubicBezTo>
                    <a:pt x="38" y="37"/>
                    <a:pt x="34" y="33"/>
                    <a:pt x="32" y="29"/>
                  </a:cubicBezTo>
                  <a:cubicBezTo>
                    <a:pt x="28" y="23"/>
                    <a:pt x="25" y="17"/>
                    <a:pt x="21" y="11"/>
                  </a:cubicBezTo>
                  <a:cubicBezTo>
                    <a:pt x="20" y="11"/>
                    <a:pt x="19" y="11"/>
                    <a:pt x="19" y="12"/>
                  </a:cubicBezTo>
                  <a:cubicBezTo>
                    <a:pt x="20" y="22"/>
                    <a:pt x="27" y="30"/>
                    <a:pt x="31" y="40"/>
                  </a:cubicBezTo>
                  <a:cubicBezTo>
                    <a:pt x="32" y="39"/>
                    <a:pt x="32" y="39"/>
                    <a:pt x="33" y="38"/>
                  </a:cubicBezTo>
                  <a:cubicBezTo>
                    <a:pt x="29" y="34"/>
                    <a:pt x="25" y="29"/>
                    <a:pt x="23" y="24"/>
                  </a:cubicBezTo>
                  <a:cubicBezTo>
                    <a:pt x="22" y="23"/>
                    <a:pt x="21" y="24"/>
                    <a:pt x="21" y="25"/>
                  </a:cubicBezTo>
                  <a:cubicBezTo>
                    <a:pt x="24" y="30"/>
                    <a:pt x="27" y="36"/>
                    <a:pt x="32" y="40"/>
                  </a:cubicBezTo>
                  <a:cubicBezTo>
                    <a:pt x="32" y="41"/>
                    <a:pt x="34" y="40"/>
                    <a:pt x="33" y="39"/>
                  </a:cubicBezTo>
                  <a:cubicBezTo>
                    <a:pt x="29" y="30"/>
                    <a:pt x="22" y="22"/>
                    <a:pt x="21" y="12"/>
                  </a:cubicBezTo>
                  <a:cubicBezTo>
                    <a:pt x="20" y="12"/>
                    <a:pt x="20" y="12"/>
                    <a:pt x="19" y="12"/>
                  </a:cubicBezTo>
                  <a:cubicBezTo>
                    <a:pt x="23" y="17"/>
                    <a:pt x="26" y="23"/>
                    <a:pt x="29" y="28"/>
                  </a:cubicBezTo>
                  <a:cubicBezTo>
                    <a:pt x="30" y="30"/>
                    <a:pt x="32" y="32"/>
                    <a:pt x="33" y="34"/>
                  </a:cubicBezTo>
                  <a:cubicBezTo>
                    <a:pt x="34" y="36"/>
                    <a:pt x="36" y="39"/>
                    <a:pt x="36" y="41"/>
                  </a:cubicBezTo>
                  <a:cubicBezTo>
                    <a:pt x="36" y="41"/>
                    <a:pt x="37" y="41"/>
                    <a:pt x="38" y="41"/>
                  </a:cubicBezTo>
                  <a:cubicBezTo>
                    <a:pt x="37" y="39"/>
                    <a:pt x="36" y="37"/>
                    <a:pt x="34" y="36"/>
                  </a:cubicBezTo>
                  <a:cubicBezTo>
                    <a:pt x="32" y="35"/>
                    <a:pt x="29" y="37"/>
                    <a:pt x="28" y="39"/>
                  </a:cubicBezTo>
                  <a:cubicBezTo>
                    <a:pt x="29" y="39"/>
                    <a:pt x="29" y="40"/>
                    <a:pt x="30" y="40"/>
                  </a:cubicBezTo>
                  <a:cubicBezTo>
                    <a:pt x="31" y="38"/>
                    <a:pt x="32" y="36"/>
                    <a:pt x="32" y="34"/>
                  </a:cubicBezTo>
                  <a:cubicBezTo>
                    <a:pt x="32" y="33"/>
                    <a:pt x="31" y="33"/>
                    <a:pt x="30" y="33"/>
                  </a:cubicBezTo>
                  <a:cubicBezTo>
                    <a:pt x="26" y="36"/>
                    <a:pt x="23" y="39"/>
                    <a:pt x="21" y="43"/>
                  </a:cubicBezTo>
                  <a:cubicBezTo>
                    <a:pt x="21" y="44"/>
                    <a:pt x="22" y="44"/>
                    <a:pt x="22" y="44"/>
                  </a:cubicBezTo>
                  <a:cubicBezTo>
                    <a:pt x="24" y="39"/>
                    <a:pt x="26" y="35"/>
                    <a:pt x="26" y="30"/>
                  </a:cubicBezTo>
                  <a:cubicBezTo>
                    <a:pt x="26" y="29"/>
                    <a:pt x="24" y="29"/>
                    <a:pt x="24" y="30"/>
                  </a:cubicBezTo>
                  <a:cubicBezTo>
                    <a:pt x="22" y="34"/>
                    <a:pt x="21" y="38"/>
                    <a:pt x="18" y="41"/>
                  </a:cubicBezTo>
                  <a:cubicBezTo>
                    <a:pt x="19" y="42"/>
                    <a:pt x="19" y="42"/>
                    <a:pt x="20" y="42"/>
                  </a:cubicBezTo>
                  <a:cubicBezTo>
                    <a:pt x="20" y="36"/>
                    <a:pt x="23" y="30"/>
                    <a:pt x="24" y="25"/>
                  </a:cubicBezTo>
                  <a:cubicBezTo>
                    <a:pt x="24" y="23"/>
                    <a:pt x="22" y="23"/>
                    <a:pt x="22" y="24"/>
                  </a:cubicBezTo>
                  <a:cubicBezTo>
                    <a:pt x="19" y="30"/>
                    <a:pt x="19" y="38"/>
                    <a:pt x="14" y="42"/>
                  </a:cubicBezTo>
                  <a:cubicBezTo>
                    <a:pt x="15" y="43"/>
                    <a:pt x="16" y="43"/>
                    <a:pt x="16" y="43"/>
                  </a:cubicBezTo>
                  <a:cubicBezTo>
                    <a:pt x="17" y="34"/>
                    <a:pt x="21" y="26"/>
                    <a:pt x="21" y="16"/>
                  </a:cubicBezTo>
                  <a:cubicBezTo>
                    <a:pt x="21" y="15"/>
                    <a:pt x="20" y="15"/>
                    <a:pt x="19" y="16"/>
                  </a:cubicBezTo>
                  <a:cubicBezTo>
                    <a:pt x="16" y="25"/>
                    <a:pt x="15" y="34"/>
                    <a:pt x="10" y="41"/>
                  </a:cubicBezTo>
                  <a:cubicBezTo>
                    <a:pt x="11" y="41"/>
                    <a:pt x="11" y="42"/>
                    <a:pt x="12" y="42"/>
                  </a:cubicBezTo>
                  <a:cubicBezTo>
                    <a:pt x="13" y="33"/>
                    <a:pt x="15" y="25"/>
                    <a:pt x="18" y="16"/>
                  </a:cubicBezTo>
                  <a:cubicBezTo>
                    <a:pt x="18" y="15"/>
                    <a:pt x="16" y="15"/>
                    <a:pt x="16" y="15"/>
                  </a:cubicBezTo>
                  <a:cubicBezTo>
                    <a:pt x="13" y="24"/>
                    <a:pt x="10" y="33"/>
                    <a:pt x="7" y="42"/>
                  </a:cubicBezTo>
                  <a:cubicBezTo>
                    <a:pt x="8" y="42"/>
                    <a:pt x="8" y="42"/>
                    <a:pt x="9" y="42"/>
                  </a:cubicBezTo>
                  <a:cubicBezTo>
                    <a:pt x="10" y="33"/>
                    <a:pt x="12" y="24"/>
                    <a:pt x="15" y="15"/>
                  </a:cubicBezTo>
                  <a:cubicBezTo>
                    <a:pt x="16" y="15"/>
                    <a:pt x="14" y="14"/>
                    <a:pt x="13" y="15"/>
                  </a:cubicBezTo>
                  <a:cubicBezTo>
                    <a:pt x="8" y="23"/>
                    <a:pt x="8" y="35"/>
                    <a:pt x="3" y="43"/>
                  </a:cubicBezTo>
                  <a:cubicBezTo>
                    <a:pt x="4" y="43"/>
                    <a:pt x="4" y="44"/>
                    <a:pt x="5" y="44"/>
                  </a:cubicBezTo>
                  <a:cubicBezTo>
                    <a:pt x="6" y="35"/>
                    <a:pt x="7" y="25"/>
                    <a:pt x="10" y="16"/>
                  </a:cubicBezTo>
                  <a:cubicBezTo>
                    <a:pt x="11" y="15"/>
                    <a:pt x="16" y="4"/>
                    <a:pt x="17" y="6"/>
                  </a:cubicBezTo>
                  <a:cubicBezTo>
                    <a:pt x="19" y="7"/>
                    <a:pt x="19" y="10"/>
                    <a:pt x="20" y="11"/>
                  </a:cubicBezTo>
                  <a:cubicBezTo>
                    <a:pt x="21" y="13"/>
                    <a:pt x="22" y="16"/>
                    <a:pt x="23" y="18"/>
                  </a:cubicBezTo>
                  <a:cubicBezTo>
                    <a:pt x="26" y="22"/>
                    <a:pt x="28" y="27"/>
                    <a:pt x="32" y="31"/>
                  </a:cubicBezTo>
                  <a:cubicBezTo>
                    <a:pt x="34" y="33"/>
                    <a:pt x="37" y="36"/>
                    <a:pt x="40" y="39"/>
                  </a:cubicBezTo>
                  <a:cubicBezTo>
                    <a:pt x="40" y="40"/>
                    <a:pt x="41" y="43"/>
                    <a:pt x="39" y="43"/>
                  </a:cubicBezTo>
                  <a:cubicBezTo>
                    <a:pt x="38" y="44"/>
                    <a:pt x="35" y="43"/>
                    <a:pt x="34" y="44"/>
                  </a:cubicBezTo>
                  <a:cubicBezTo>
                    <a:pt x="29" y="44"/>
                    <a:pt x="25" y="45"/>
                    <a:pt x="21" y="46"/>
                  </a:cubicBezTo>
                  <a:cubicBezTo>
                    <a:pt x="15" y="47"/>
                    <a:pt x="7" y="49"/>
                    <a:pt x="2" y="46"/>
                  </a:cubicBezTo>
                  <a:cubicBezTo>
                    <a:pt x="2" y="47"/>
                    <a:pt x="2" y="47"/>
                    <a:pt x="2" y="48"/>
                  </a:cubicBezTo>
                  <a:cubicBezTo>
                    <a:pt x="4" y="39"/>
                    <a:pt x="7" y="30"/>
                    <a:pt x="9" y="21"/>
                  </a:cubicBezTo>
                  <a:cubicBezTo>
                    <a:pt x="10" y="18"/>
                    <a:pt x="10" y="14"/>
                    <a:pt x="12" y="11"/>
                  </a:cubicBezTo>
                  <a:cubicBezTo>
                    <a:pt x="13" y="8"/>
                    <a:pt x="14" y="4"/>
                    <a:pt x="16" y="3"/>
                  </a:cubicBezTo>
                  <a:cubicBezTo>
                    <a:pt x="16" y="3"/>
                    <a:pt x="15" y="3"/>
                    <a:pt x="14" y="3"/>
                  </a:cubicBezTo>
                  <a:cubicBezTo>
                    <a:pt x="25" y="15"/>
                    <a:pt x="34" y="27"/>
                    <a:pt x="41" y="42"/>
                  </a:cubicBezTo>
                  <a:cubicBezTo>
                    <a:pt x="41" y="43"/>
                    <a:pt x="43" y="42"/>
                    <a:pt x="43" y="41"/>
                  </a:cubicBezTo>
                  <a:cubicBezTo>
                    <a:pt x="42" y="33"/>
                    <a:pt x="36" y="26"/>
                    <a:pt x="32" y="18"/>
                  </a:cubicBezTo>
                  <a:cubicBezTo>
                    <a:pt x="29" y="12"/>
                    <a:pt x="26" y="4"/>
                    <a:pt x="20" y="0"/>
                  </a:cubicBezTo>
                  <a:cubicBezTo>
                    <a:pt x="20" y="0"/>
                    <a:pt x="19" y="0"/>
                    <a:pt x="19" y="0"/>
                  </a:cubicBezTo>
                  <a:cubicBezTo>
                    <a:pt x="14" y="4"/>
                    <a:pt x="13" y="12"/>
                    <a:pt x="12" y="19"/>
                  </a:cubicBezTo>
                  <a:cubicBezTo>
                    <a:pt x="10" y="28"/>
                    <a:pt x="7" y="37"/>
                    <a:pt x="3" y="45"/>
                  </a:cubicBezTo>
                  <a:cubicBezTo>
                    <a:pt x="3" y="46"/>
                    <a:pt x="5" y="47"/>
                    <a:pt x="5" y="4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9" name="Freeform 864"/>
            <p:cNvSpPr/>
            <p:nvPr/>
          </p:nvSpPr>
          <p:spPr bwMode="auto">
            <a:xfrm>
              <a:off x="6834" y="552"/>
              <a:ext cx="57" cy="63"/>
            </a:xfrm>
            <a:custGeom>
              <a:avLst/>
              <a:gdLst>
                <a:gd name="T0" fmla="*/ 13 w 44"/>
                <a:gd name="T1" fmla="*/ 18 h 49"/>
                <a:gd name="T2" fmla="*/ 17 w 44"/>
                <a:gd name="T3" fmla="*/ 7 h 49"/>
                <a:gd name="T4" fmla="*/ 30 w 44"/>
                <a:gd name="T5" fmla="*/ 23 h 49"/>
                <a:gd name="T6" fmla="*/ 42 w 44"/>
                <a:gd name="T7" fmla="*/ 39 h 49"/>
                <a:gd name="T8" fmla="*/ 29 w 44"/>
                <a:gd name="T9" fmla="*/ 16 h 49"/>
                <a:gd name="T10" fmla="*/ 20 w 44"/>
                <a:gd name="T11" fmla="*/ 0 h 49"/>
                <a:gd name="T12" fmla="*/ 11 w 44"/>
                <a:gd name="T13" fmla="*/ 13 h 49"/>
                <a:gd name="T14" fmla="*/ 3 w 44"/>
                <a:gd name="T15" fmla="*/ 35 h 49"/>
                <a:gd name="T16" fmla="*/ 0 w 44"/>
                <a:gd name="T17" fmla="*/ 45 h 49"/>
                <a:gd name="T18" fmla="*/ 36 w 44"/>
                <a:gd name="T19" fmla="*/ 45 h 49"/>
                <a:gd name="T20" fmla="*/ 10 w 44"/>
                <a:gd name="T21" fmla="*/ 42 h 49"/>
                <a:gd name="T22" fmla="*/ 24 w 44"/>
                <a:gd name="T23" fmla="*/ 45 h 49"/>
                <a:gd name="T24" fmla="*/ 38 w 44"/>
                <a:gd name="T25" fmla="*/ 40 h 49"/>
                <a:gd name="T26" fmla="*/ 6 w 44"/>
                <a:gd name="T27" fmla="*/ 43 h 49"/>
                <a:gd name="T28" fmla="*/ 32 w 44"/>
                <a:gd name="T29" fmla="*/ 37 h 49"/>
                <a:gd name="T30" fmla="*/ 9 w 44"/>
                <a:gd name="T31" fmla="*/ 37 h 49"/>
                <a:gd name="T32" fmla="*/ 12 w 44"/>
                <a:gd name="T33" fmla="*/ 41 h 49"/>
                <a:gd name="T34" fmla="*/ 13 w 44"/>
                <a:gd name="T35" fmla="*/ 19 h 49"/>
                <a:gd name="T36" fmla="*/ 10 w 44"/>
                <a:gd name="T37" fmla="*/ 39 h 49"/>
                <a:gd name="T38" fmla="*/ 15 w 44"/>
                <a:gd name="T39" fmla="*/ 18 h 49"/>
                <a:gd name="T40" fmla="*/ 11 w 44"/>
                <a:gd name="T41" fmla="*/ 29 h 49"/>
                <a:gd name="T42" fmla="*/ 14 w 44"/>
                <a:gd name="T43" fmla="*/ 40 h 49"/>
                <a:gd name="T44" fmla="*/ 15 w 44"/>
                <a:gd name="T45" fmla="*/ 15 h 49"/>
                <a:gd name="T46" fmla="*/ 23 w 44"/>
                <a:gd name="T47" fmla="*/ 36 h 49"/>
                <a:gd name="T48" fmla="*/ 18 w 44"/>
                <a:gd name="T49" fmla="*/ 16 h 49"/>
                <a:gd name="T50" fmla="*/ 29 w 44"/>
                <a:gd name="T51" fmla="*/ 36 h 49"/>
                <a:gd name="T52" fmla="*/ 23 w 44"/>
                <a:gd name="T53" fmla="*/ 18 h 49"/>
                <a:gd name="T54" fmla="*/ 37 w 44"/>
                <a:gd name="T55" fmla="*/ 35 h 49"/>
                <a:gd name="T56" fmla="*/ 35 w 44"/>
                <a:gd name="T57" fmla="*/ 27 h 49"/>
                <a:gd name="T58" fmla="*/ 29 w 44"/>
                <a:gd name="T59" fmla="*/ 23 h 49"/>
                <a:gd name="T60" fmla="*/ 35 w 44"/>
                <a:gd name="T61" fmla="*/ 34 h 49"/>
                <a:gd name="T62" fmla="*/ 30 w 44"/>
                <a:gd name="T63" fmla="*/ 24 h 49"/>
                <a:gd name="T64" fmla="*/ 36 w 44"/>
                <a:gd name="T65" fmla="*/ 34 h 49"/>
                <a:gd name="T66" fmla="*/ 24 w 44"/>
                <a:gd name="T67" fmla="*/ 16 h 49"/>
                <a:gd name="T68" fmla="*/ 27 w 44"/>
                <a:gd name="T69" fmla="*/ 36 h 49"/>
                <a:gd name="T70" fmla="*/ 19 w 44"/>
                <a:gd name="T71" fmla="*/ 15 h 49"/>
                <a:gd name="T72" fmla="*/ 21 w 44"/>
                <a:gd name="T73" fmla="*/ 36 h 49"/>
                <a:gd name="T74" fmla="*/ 17 w 44"/>
                <a:gd name="T75" fmla="*/ 14 h 49"/>
                <a:gd name="T76" fmla="*/ 15 w 44"/>
                <a:gd name="T77" fmla="*/ 26 h 49"/>
                <a:gd name="T78" fmla="*/ 14 w 44"/>
                <a:gd name="T79" fmla="*/ 39 h 49"/>
                <a:gd name="T80" fmla="*/ 15 w 44"/>
                <a:gd name="T81" fmla="*/ 18 h 49"/>
                <a:gd name="T82" fmla="*/ 10 w 44"/>
                <a:gd name="T83" fmla="*/ 38 h 49"/>
                <a:gd name="T84" fmla="*/ 13 w 44"/>
                <a:gd name="T85" fmla="*/ 19 h 49"/>
                <a:gd name="T86" fmla="*/ 12 w 44"/>
                <a:gd name="T87" fmla="*/ 41 h 49"/>
                <a:gd name="T88" fmla="*/ 10 w 44"/>
                <a:gd name="T89" fmla="*/ 37 h 49"/>
                <a:gd name="T90" fmla="*/ 21 w 44"/>
                <a:gd name="T91" fmla="*/ 38 h 49"/>
                <a:gd name="T92" fmla="*/ 31 w 44"/>
                <a:gd name="T93" fmla="*/ 37 h 49"/>
                <a:gd name="T94" fmla="*/ 6 w 44"/>
                <a:gd name="T95" fmla="*/ 43 h 49"/>
                <a:gd name="T96" fmla="*/ 37 w 44"/>
                <a:gd name="T97" fmla="*/ 42 h 49"/>
                <a:gd name="T98" fmla="*/ 24 w 44"/>
                <a:gd name="T99" fmla="*/ 43 h 49"/>
                <a:gd name="T100" fmla="*/ 11 w 44"/>
                <a:gd name="T101" fmla="*/ 44 h 49"/>
                <a:gd name="T102" fmla="*/ 34 w 44"/>
                <a:gd name="T103" fmla="*/ 45 h 49"/>
                <a:gd name="T104" fmla="*/ 1 w 44"/>
                <a:gd name="T105" fmla="*/ 43 h 49"/>
                <a:gd name="T106" fmla="*/ 8 w 44"/>
                <a:gd name="T107" fmla="*/ 28 h 49"/>
                <a:gd name="T108" fmla="*/ 14 w 44"/>
                <a:gd name="T109" fmla="*/ 9 h 49"/>
                <a:gd name="T110" fmla="*/ 24 w 44"/>
                <a:gd name="T111" fmla="*/ 9 h 49"/>
                <a:gd name="T112" fmla="*/ 41 w 44"/>
                <a:gd name="T113" fmla="*/ 40 h 49"/>
                <a:gd name="T114" fmla="*/ 43 w 44"/>
                <a:gd name="T115" fmla="*/ 39 h 49"/>
                <a:gd name="T116" fmla="*/ 31 w 44"/>
                <a:gd name="T117" fmla="*/ 20 h 49"/>
                <a:gd name="T118" fmla="*/ 15 w 44"/>
                <a:gd name="T119" fmla="*/ 6 h 49"/>
                <a:gd name="T120" fmla="*/ 3 w 44"/>
                <a:gd name="T121" fmla="*/ 3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" h="49">
                  <a:moveTo>
                    <a:pt x="5" y="40"/>
                  </a:moveTo>
                  <a:cubicBezTo>
                    <a:pt x="8" y="33"/>
                    <a:pt x="10" y="25"/>
                    <a:pt x="13" y="18"/>
                  </a:cubicBezTo>
                  <a:cubicBezTo>
                    <a:pt x="14" y="15"/>
                    <a:pt x="14" y="12"/>
                    <a:pt x="15" y="9"/>
                  </a:cubicBezTo>
                  <a:cubicBezTo>
                    <a:pt x="16" y="8"/>
                    <a:pt x="16" y="7"/>
                    <a:pt x="17" y="7"/>
                  </a:cubicBezTo>
                  <a:cubicBezTo>
                    <a:pt x="19" y="7"/>
                    <a:pt x="20" y="8"/>
                    <a:pt x="21" y="9"/>
                  </a:cubicBezTo>
                  <a:cubicBezTo>
                    <a:pt x="26" y="13"/>
                    <a:pt x="28" y="18"/>
                    <a:pt x="30" y="23"/>
                  </a:cubicBezTo>
                  <a:cubicBezTo>
                    <a:pt x="34" y="29"/>
                    <a:pt x="38" y="34"/>
                    <a:pt x="41" y="40"/>
                  </a:cubicBezTo>
                  <a:cubicBezTo>
                    <a:pt x="42" y="40"/>
                    <a:pt x="42" y="39"/>
                    <a:pt x="42" y="39"/>
                  </a:cubicBezTo>
                  <a:cubicBezTo>
                    <a:pt x="39" y="36"/>
                    <a:pt x="36" y="32"/>
                    <a:pt x="34" y="28"/>
                  </a:cubicBezTo>
                  <a:cubicBezTo>
                    <a:pt x="32" y="24"/>
                    <a:pt x="30" y="20"/>
                    <a:pt x="29" y="16"/>
                  </a:cubicBezTo>
                  <a:cubicBezTo>
                    <a:pt x="27" y="13"/>
                    <a:pt x="26" y="10"/>
                    <a:pt x="25" y="7"/>
                  </a:cubicBezTo>
                  <a:cubicBezTo>
                    <a:pt x="24" y="5"/>
                    <a:pt x="23" y="1"/>
                    <a:pt x="20" y="0"/>
                  </a:cubicBezTo>
                  <a:cubicBezTo>
                    <a:pt x="18" y="0"/>
                    <a:pt x="16" y="2"/>
                    <a:pt x="15" y="3"/>
                  </a:cubicBezTo>
                  <a:cubicBezTo>
                    <a:pt x="13" y="6"/>
                    <a:pt x="12" y="9"/>
                    <a:pt x="11" y="13"/>
                  </a:cubicBezTo>
                  <a:cubicBezTo>
                    <a:pt x="10" y="16"/>
                    <a:pt x="9" y="18"/>
                    <a:pt x="8" y="22"/>
                  </a:cubicBezTo>
                  <a:cubicBezTo>
                    <a:pt x="7" y="26"/>
                    <a:pt x="5" y="31"/>
                    <a:pt x="3" y="35"/>
                  </a:cubicBezTo>
                  <a:cubicBezTo>
                    <a:pt x="2" y="38"/>
                    <a:pt x="0" y="41"/>
                    <a:pt x="0" y="44"/>
                  </a:cubicBezTo>
                  <a:cubicBezTo>
                    <a:pt x="0" y="44"/>
                    <a:pt x="0" y="45"/>
                    <a:pt x="0" y="45"/>
                  </a:cubicBezTo>
                  <a:cubicBezTo>
                    <a:pt x="12" y="49"/>
                    <a:pt x="23" y="47"/>
                    <a:pt x="35" y="46"/>
                  </a:cubicBezTo>
                  <a:cubicBezTo>
                    <a:pt x="36" y="46"/>
                    <a:pt x="36" y="45"/>
                    <a:pt x="36" y="45"/>
                  </a:cubicBezTo>
                  <a:cubicBezTo>
                    <a:pt x="35" y="41"/>
                    <a:pt x="28" y="40"/>
                    <a:pt x="25" y="40"/>
                  </a:cubicBezTo>
                  <a:cubicBezTo>
                    <a:pt x="20" y="40"/>
                    <a:pt x="15" y="41"/>
                    <a:pt x="10" y="42"/>
                  </a:cubicBezTo>
                  <a:cubicBezTo>
                    <a:pt x="9" y="43"/>
                    <a:pt x="10" y="44"/>
                    <a:pt x="10" y="44"/>
                  </a:cubicBezTo>
                  <a:cubicBezTo>
                    <a:pt x="15" y="45"/>
                    <a:pt x="20" y="45"/>
                    <a:pt x="24" y="45"/>
                  </a:cubicBezTo>
                  <a:cubicBezTo>
                    <a:pt x="29" y="44"/>
                    <a:pt x="34" y="44"/>
                    <a:pt x="38" y="42"/>
                  </a:cubicBezTo>
                  <a:cubicBezTo>
                    <a:pt x="39" y="42"/>
                    <a:pt x="39" y="41"/>
                    <a:pt x="38" y="40"/>
                  </a:cubicBezTo>
                  <a:cubicBezTo>
                    <a:pt x="28" y="36"/>
                    <a:pt x="16" y="40"/>
                    <a:pt x="6" y="41"/>
                  </a:cubicBezTo>
                  <a:cubicBezTo>
                    <a:pt x="6" y="42"/>
                    <a:pt x="6" y="42"/>
                    <a:pt x="6" y="43"/>
                  </a:cubicBezTo>
                  <a:cubicBezTo>
                    <a:pt x="14" y="39"/>
                    <a:pt x="24" y="40"/>
                    <a:pt x="32" y="39"/>
                  </a:cubicBezTo>
                  <a:cubicBezTo>
                    <a:pt x="33" y="39"/>
                    <a:pt x="33" y="37"/>
                    <a:pt x="32" y="37"/>
                  </a:cubicBezTo>
                  <a:cubicBezTo>
                    <a:pt x="29" y="35"/>
                    <a:pt x="25" y="36"/>
                    <a:pt x="21" y="36"/>
                  </a:cubicBezTo>
                  <a:cubicBezTo>
                    <a:pt x="17" y="36"/>
                    <a:pt x="13" y="37"/>
                    <a:pt x="9" y="37"/>
                  </a:cubicBezTo>
                  <a:cubicBezTo>
                    <a:pt x="8" y="37"/>
                    <a:pt x="8" y="39"/>
                    <a:pt x="9" y="39"/>
                  </a:cubicBezTo>
                  <a:cubicBezTo>
                    <a:pt x="10" y="40"/>
                    <a:pt x="11" y="41"/>
                    <a:pt x="12" y="41"/>
                  </a:cubicBezTo>
                  <a:cubicBezTo>
                    <a:pt x="13" y="42"/>
                    <a:pt x="14" y="41"/>
                    <a:pt x="14" y="40"/>
                  </a:cubicBezTo>
                  <a:cubicBezTo>
                    <a:pt x="10" y="34"/>
                    <a:pt x="11" y="26"/>
                    <a:pt x="13" y="19"/>
                  </a:cubicBezTo>
                  <a:cubicBezTo>
                    <a:pt x="12" y="19"/>
                    <a:pt x="12" y="19"/>
                    <a:pt x="11" y="19"/>
                  </a:cubicBezTo>
                  <a:cubicBezTo>
                    <a:pt x="11" y="26"/>
                    <a:pt x="10" y="32"/>
                    <a:pt x="10" y="39"/>
                  </a:cubicBezTo>
                  <a:cubicBezTo>
                    <a:pt x="10" y="40"/>
                    <a:pt x="11" y="40"/>
                    <a:pt x="12" y="39"/>
                  </a:cubicBezTo>
                  <a:cubicBezTo>
                    <a:pt x="13" y="32"/>
                    <a:pt x="14" y="25"/>
                    <a:pt x="15" y="18"/>
                  </a:cubicBezTo>
                  <a:cubicBezTo>
                    <a:pt x="15" y="16"/>
                    <a:pt x="13" y="16"/>
                    <a:pt x="13" y="17"/>
                  </a:cubicBezTo>
                  <a:cubicBezTo>
                    <a:pt x="12" y="21"/>
                    <a:pt x="11" y="25"/>
                    <a:pt x="11" y="29"/>
                  </a:cubicBezTo>
                  <a:cubicBezTo>
                    <a:pt x="10" y="32"/>
                    <a:pt x="10" y="36"/>
                    <a:pt x="13" y="40"/>
                  </a:cubicBezTo>
                  <a:cubicBezTo>
                    <a:pt x="13" y="40"/>
                    <a:pt x="14" y="40"/>
                    <a:pt x="14" y="40"/>
                  </a:cubicBezTo>
                  <a:cubicBezTo>
                    <a:pt x="20" y="33"/>
                    <a:pt x="16" y="23"/>
                    <a:pt x="17" y="15"/>
                  </a:cubicBezTo>
                  <a:cubicBezTo>
                    <a:pt x="17" y="15"/>
                    <a:pt x="16" y="15"/>
                    <a:pt x="15" y="15"/>
                  </a:cubicBezTo>
                  <a:cubicBezTo>
                    <a:pt x="19" y="21"/>
                    <a:pt x="18" y="29"/>
                    <a:pt x="21" y="36"/>
                  </a:cubicBezTo>
                  <a:cubicBezTo>
                    <a:pt x="22" y="37"/>
                    <a:pt x="23" y="37"/>
                    <a:pt x="23" y="36"/>
                  </a:cubicBezTo>
                  <a:cubicBezTo>
                    <a:pt x="23" y="29"/>
                    <a:pt x="19" y="23"/>
                    <a:pt x="20" y="16"/>
                  </a:cubicBezTo>
                  <a:cubicBezTo>
                    <a:pt x="19" y="16"/>
                    <a:pt x="18" y="16"/>
                    <a:pt x="18" y="16"/>
                  </a:cubicBezTo>
                  <a:cubicBezTo>
                    <a:pt x="22" y="23"/>
                    <a:pt x="23" y="30"/>
                    <a:pt x="27" y="36"/>
                  </a:cubicBezTo>
                  <a:cubicBezTo>
                    <a:pt x="28" y="37"/>
                    <a:pt x="29" y="37"/>
                    <a:pt x="29" y="36"/>
                  </a:cubicBezTo>
                  <a:cubicBezTo>
                    <a:pt x="28" y="30"/>
                    <a:pt x="24" y="24"/>
                    <a:pt x="24" y="17"/>
                  </a:cubicBezTo>
                  <a:cubicBezTo>
                    <a:pt x="24" y="17"/>
                    <a:pt x="23" y="18"/>
                    <a:pt x="23" y="18"/>
                  </a:cubicBezTo>
                  <a:cubicBezTo>
                    <a:pt x="26" y="19"/>
                    <a:pt x="28" y="23"/>
                    <a:pt x="30" y="26"/>
                  </a:cubicBezTo>
                  <a:cubicBezTo>
                    <a:pt x="33" y="29"/>
                    <a:pt x="34" y="32"/>
                    <a:pt x="37" y="35"/>
                  </a:cubicBezTo>
                  <a:cubicBezTo>
                    <a:pt x="37" y="35"/>
                    <a:pt x="39" y="35"/>
                    <a:pt x="38" y="34"/>
                  </a:cubicBezTo>
                  <a:cubicBezTo>
                    <a:pt x="38" y="31"/>
                    <a:pt x="36" y="29"/>
                    <a:pt x="35" y="27"/>
                  </a:cubicBezTo>
                  <a:cubicBezTo>
                    <a:pt x="34" y="25"/>
                    <a:pt x="32" y="23"/>
                    <a:pt x="30" y="22"/>
                  </a:cubicBezTo>
                  <a:cubicBezTo>
                    <a:pt x="29" y="21"/>
                    <a:pt x="29" y="22"/>
                    <a:pt x="29" y="23"/>
                  </a:cubicBezTo>
                  <a:cubicBezTo>
                    <a:pt x="29" y="27"/>
                    <a:pt x="32" y="31"/>
                    <a:pt x="33" y="34"/>
                  </a:cubicBezTo>
                  <a:cubicBezTo>
                    <a:pt x="34" y="36"/>
                    <a:pt x="36" y="35"/>
                    <a:pt x="35" y="34"/>
                  </a:cubicBezTo>
                  <a:cubicBezTo>
                    <a:pt x="34" y="30"/>
                    <a:pt x="31" y="27"/>
                    <a:pt x="31" y="23"/>
                  </a:cubicBezTo>
                  <a:cubicBezTo>
                    <a:pt x="30" y="23"/>
                    <a:pt x="30" y="23"/>
                    <a:pt x="30" y="24"/>
                  </a:cubicBezTo>
                  <a:cubicBezTo>
                    <a:pt x="31" y="24"/>
                    <a:pt x="33" y="27"/>
                    <a:pt x="34" y="28"/>
                  </a:cubicBezTo>
                  <a:cubicBezTo>
                    <a:pt x="35" y="30"/>
                    <a:pt x="36" y="32"/>
                    <a:pt x="36" y="34"/>
                  </a:cubicBezTo>
                  <a:cubicBezTo>
                    <a:pt x="37" y="34"/>
                    <a:pt x="38" y="34"/>
                    <a:pt x="38" y="33"/>
                  </a:cubicBezTo>
                  <a:cubicBezTo>
                    <a:pt x="33" y="28"/>
                    <a:pt x="31" y="19"/>
                    <a:pt x="24" y="16"/>
                  </a:cubicBezTo>
                  <a:cubicBezTo>
                    <a:pt x="23" y="16"/>
                    <a:pt x="22" y="16"/>
                    <a:pt x="22" y="17"/>
                  </a:cubicBezTo>
                  <a:cubicBezTo>
                    <a:pt x="22" y="24"/>
                    <a:pt x="26" y="30"/>
                    <a:pt x="27" y="36"/>
                  </a:cubicBezTo>
                  <a:cubicBezTo>
                    <a:pt x="28" y="36"/>
                    <a:pt x="28" y="36"/>
                    <a:pt x="29" y="35"/>
                  </a:cubicBezTo>
                  <a:cubicBezTo>
                    <a:pt x="25" y="29"/>
                    <a:pt x="23" y="21"/>
                    <a:pt x="19" y="15"/>
                  </a:cubicBezTo>
                  <a:cubicBezTo>
                    <a:pt x="19" y="14"/>
                    <a:pt x="18" y="15"/>
                    <a:pt x="18" y="15"/>
                  </a:cubicBezTo>
                  <a:cubicBezTo>
                    <a:pt x="17" y="23"/>
                    <a:pt x="21" y="29"/>
                    <a:pt x="21" y="36"/>
                  </a:cubicBezTo>
                  <a:cubicBezTo>
                    <a:pt x="22" y="36"/>
                    <a:pt x="23" y="35"/>
                    <a:pt x="23" y="35"/>
                  </a:cubicBezTo>
                  <a:cubicBezTo>
                    <a:pt x="20" y="28"/>
                    <a:pt x="21" y="20"/>
                    <a:pt x="17" y="14"/>
                  </a:cubicBezTo>
                  <a:cubicBezTo>
                    <a:pt x="17" y="13"/>
                    <a:pt x="16" y="13"/>
                    <a:pt x="15" y="14"/>
                  </a:cubicBezTo>
                  <a:cubicBezTo>
                    <a:pt x="15" y="18"/>
                    <a:pt x="15" y="22"/>
                    <a:pt x="15" y="26"/>
                  </a:cubicBezTo>
                  <a:cubicBezTo>
                    <a:pt x="15" y="30"/>
                    <a:pt x="15" y="35"/>
                    <a:pt x="13" y="39"/>
                  </a:cubicBezTo>
                  <a:cubicBezTo>
                    <a:pt x="13" y="39"/>
                    <a:pt x="14" y="39"/>
                    <a:pt x="14" y="39"/>
                  </a:cubicBezTo>
                  <a:cubicBezTo>
                    <a:pt x="12" y="36"/>
                    <a:pt x="13" y="32"/>
                    <a:pt x="13" y="28"/>
                  </a:cubicBezTo>
                  <a:cubicBezTo>
                    <a:pt x="13" y="24"/>
                    <a:pt x="14" y="21"/>
                    <a:pt x="15" y="18"/>
                  </a:cubicBezTo>
                  <a:cubicBezTo>
                    <a:pt x="14" y="18"/>
                    <a:pt x="14" y="17"/>
                    <a:pt x="13" y="17"/>
                  </a:cubicBezTo>
                  <a:cubicBezTo>
                    <a:pt x="12" y="24"/>
                    <a:pt x="12" y="32"/>
                    <a:pt x="10" y="38"/>
                  </a:cubicBezTo>
                  <a:cubicBezTo>
                    <a:pt x="10" y="39"/>
                    <a:pt x="11" y="39"/>
                    <a:pt x="12" y="39"/>
                  </a:cubicBezTo>
                  <a:cubicBezTo>
                    <a:pt x="12" y="32"/>
                    <a:pt x="13" y="26"/>
                    <a:pt x="13" y="19"/>
                  </a:cubicBezTo>
                  <a:cubicBezTo>
                    <a:pt x="13" y="18"/>
                    <a:pt x="11" y="18"/>
                    <a:pt x="11" y="19"/>
                  </a:cubicBezTo>
                  <a:cubicBezTo>
                    <a:pt x="9" y="26"/>
                    <a:pt x="8" y="35"/>
                    <a:pt x="12" y="41"/>
                  </a:cubicBezTo>
                  <a:cubicBezTo>
                    <a:pt x="12" y="41"/>
                    <a:pt x="13" y="41"/>
                    <a:pt x="13" y="40"/>
                  </a:cubicBezTo>
                  <a:cubicBezTo>
                    <a:pt x="12" y="39"/>
                    <a:pt x="12" y="38"/>
                    <a:pt x="10" y="37"/>
                  </a:cubicBezTo>
                  <a:cubicBezTo>
                    <a:pt x="10" y="38"/>
                    <a:pt x="10" y="39"/>
                    <a:pt x="10" y="39"/>
                  </a:cubicBezTo>
                  <a:cubicBezTo>
                    <a:pt x="14" y="39"/>
                    <a:pt x="17" y="38"/>
                    <a:pt x="21" y="38"/>
                  </a:cubicBezTo>
                  <a:cubicBezTo>
                    <a:pt x="24" y="38"/>
                    <a:pt x="28" y="37"/>
                    <a:pt x="31" y="39"/>
                  </a:cubicBezTo>
                  <a:cubicBezTo>
                    <a:pt x="31" y="38"/>
                    <a:pt x="31" y="37"/>
                    <a:pt x="31" y="37"/>
                  </a:cubicBezTo>
                  <a:cubicBezTo>
                    <a:pt x="23" y="38"/>
                    <a:pt x="13" y="37"/>
                    <a:pt x="5" y="41"/>
                  </a:cubicBezTo>
                  <a:cubicBezTo>
                    <a:pt x="4" y="42"/>
                    <a:pt x="5" y="43"/>
                    <a:pt x="6" y="43"/>
                  </a:cubicBezTo>
                  <a:cubicBezTo>
                    <a:pt x="11" y="42"/>
                    <a:pt x="16" y="41"/>
                    <a:pt x="21" y="41"/>
                  </a:cubicBezTo>
                  <a:cubicBezTo>
                    <a:pt x="26" y="40"/>
                    <a:pt x="32" y="40"/>
                    <a:pt x="37" y="42"/>
                  </a:cubicBezTo>
                  <a:cubicBezTo>
                    <a:pt x="37" y="41"/>
                    <a:pt x="37" y="41"/>
                    <a:pt x="38" y="40"/>
                  </a:cubicBezTo>
                  <a:cubicBezTo>
                    <a:pt x="33" y="42"/>
                    <a:pt x="29" y="42"/>
                    <a:pt x="24" y="43"/>
                  </a:cubicBezTo>
                  <a:cubicBezTo>
                    <a:pt x="20" y="43"/>
                    <a:pt x="15" y="43"/>
                    <a:pt x="11" y="42"/>
                  </a:cubicBezTo>
                  <a:cubicBezTo>
                    <a:pt x="11" y="43"/>
                    <a:pt x="11" y="44"/>
                    <a:pt x="11" y="44"/>
                  </a:cubicBezTo>
                  <a:cubicBezTo>
                    <a:pt x="15" y="43"/>
                    <a:pt x="19" y="42"/>
                    <a:pt x="23" y="42"/>
                  </a:cubicBezTo>
                  <a:cubicBezTo>
                    <a:pt x="26" y="42"/>
                    <a:pt x="33" y="42"/>
                    <a:pt x="34" y="45"/>
                  </a:cubicBezTo>
                  <a:cubicBezTo>
                    <a:pt x="34" y="45"/>
                    <a:pt x="35" y="44"/>
                    <a:pt x="35" y="44"/>
                  </a:cubicBezTo>
                  <a:cubicBezTo>
                    <a:pt x="24" y="45"/>
                    <a:pt x="12" y="47"/>
                    <a:pt x="1" y="43"/>
                  </a:cubicBezTo>
                  <a:cubicBezTo>
                    <a:pt x="1" y="44"/>
                    <a:pt x="1" y="44"/>
                    <a:pt x="2" y="44"/>
                  </a:cubicBezTo>
                  <a:cubicBezTo>
                    <a:pt x="3" y="39"/>
                    <a:pt x="6" y="33"/>
                    <a:pt x="8" y="28"/>
                  </a:cubicBezTo>
                  <a:cubicBezTo>
                    <a:pt x="9" y="25"/>
                    <a:pt x="10" y="22"/>
                    <a:pt x="11" y="19"/>
                  </a:cubicBezTo>
                  <a:cubicBezTo>
                    <a:pt x="12" y="16"/>
                    <a:pt x="13" y="12"/>
                    <a:pt x="14" y="9"/>
                  </a:cubicBezTo>
                  <a:cubicBezTo>
                    <a:pt x="15" y="7"/>
                    <a:pt x="16" y="3"/>
                    <a:pt x="19" y="2"/>
                  </a:cubicBezTo>
                  <a:cubicBezTo>
                    <a:pt x="21" y="2"/>
                    <a:pt x="23" y="8"/>
                    <a:pt x="24" y="9"/>
                  </a:cubicBezTo>
                  <a:cubicBezTo>
                    <a:pt x="25" y="12"/>
                    <a:pt x="26" y="15"/>
                    <a:pt x="27" y="18"/>
                  </a:cubicBezTo>
                  <a:cubicBezTo>
                    <a:pt x="31" y="26"/>
                    <a:pt x="34" y="35"/>
                    <a:pt x="41" y="40"/>
                  </a:cubicBezTo>
                  <a:cubicBezTo>
                    <a:pt x="41" y="40"/>
                    <a:pt x="41" y="40"/>
                    <a:pt x="42" y="41"/>
                  </a:cubicBezTo>
                  <a:cubicBezTo>
                    <a:pt x="42" y="41"/>
                    <a:pt x="44" y="40"/>
                    <a:pt x="43" y="39"/>
                  </a:cubicBezTo>
                  <a:cubicBezTo>
                    <a:pt x="41" y="36"/>
                    <a:pt x="39" y="32"/>
                    <a:pt x="36" y="29"/>
                  </a:cubicBezTo>
                  <a:cubicBezTo>
                    <a:pt x="35" y="26"/>
                    <a:pt x="33" y="23"/>
                    <a:pt x="31" y="20"/>
                  </a:cubicBezTo>
                  <a:cubicBezTo>
                    <a:pt x="29" y="15"/>
                    <a:pt x="26" y="9"/>
                    <a:pt x="20" y="6"/>
                  </a:cubicBezTo>
                  <a:cubicBezTo>
                    <a:pt x="18" y="5"/>
                    <a:pt x="16" y="4"/>
                    <a:pt x="15" y="6"/>
                  </a:cubicBezTo>
                  <a:cubicBezTo>
                    <a:pt x="13" y="8"/>
                    <a:pt x="13" y="11"/>
                    <a:pt x="12" y="14"/>
                  </a:cubicBezTo>
                  <a:cubicBezTo>
                    <a:pt x="9" y="22"/>
                    <a:pt x="6" y="31"/>
                    <a:pt x="3" y="39"/>
                  </a:cubicBezTo>
                  <a:cubicBezTo>
                    <a:pt x="3" y="40"/>
                    <a:pt x="4" y="41"/>
                    <a:pt x="5" y="4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0" name="Freeform 865"/>
            <p:cNvSpPr/>
            <p:nvPr/>
          </p:nvSpPr>
          <p:spPr bwMode="auto">
            <a:xfrm>
              <a:off x="6931" y="433"/>
              <a:ext cx="61" cy="68"/>
            </a:xfrm>
            <a:custGeom>
              <a:avLst/>
              <a:gdLst>
                <a:gd name="T0" fmla="*/ 15 w 47"/>
                <a:gd name="T1" fmla="*/ 20 h 53"/>
                <a:gd name="T2" fmla="*/ 20 w 47"/>
                <a:gd name="T3" fmla="*/ 2 h 53"/>
                <a:gd name="T4" fmla="*/ 39 w 47"/>
                <a:gd name="T5" fmla="*/ 32 h 53"/>
                <a:gd name="T6" fmla="*/ 47 w 47"/>
                <a:gd name="T7" fmla="*/ 46 h 53"/>
                <a:gd name="T8" fmla="*/ 22 w 47"/>
                <a:gd name="T9" fmla="*/ 7 h 53"/>
                <a:gd name="T10" fmla="*/ 10 w 47"/>
                <a:gd name="T11" fmla="*/ 18 h 53"/>
                <a:gd name="T12" fmla="*/ 0 w 47"/>
                <a:gd name="T13" fmla="*/ 45 h 53"/>
                <a:gd name="T14" fmla="*/ 10 w 47"/>
                <a:gd name="T15" fmla="*/ 52 h 53"/>
                <a:gd name="T16" fmla="*/ 36 w 47"/>
                <a:gd name="T17" fmla="*/ 51 h 53"/>
                <a:gd name="T18" fmla="*/ 22 w 47"/>
                <a:gd name="T19" fmla="*/ 50 h 53"/>
                <a:gd name="T20" fmla="*/ 8 w 47"/>
                <a:gd name="T21" fmla="*/ 50 h 53"/>
                <a:gd name="T22" fmla="*/ 36 w 47"/>
                <a:gd name="T23" fmla="*/ 46 h 53"/>
                <a:gd name="T24" fmla="*/ 5 w 47"/>
                <a:gd name="T25" fmla="*/ 45 h 53"/>
                <a:gd name="T26" fmla="*/ 35 w 47"/>
                <a:gd name="T27" fmla="*/ 40 h 53"/>
                <a:gd name="T28" fmla="*/ 11 w 47"/>
                <a:gd name="T29" fmla="*/ 38 h 53"/>
                <a:gd name="T30" fmla="*/ 32 w 47"/>
                <a:gd name="T31" fmla="*/ 38 h 53"/>
                <a:gd name="T32" fmla="*/ 15 w 47"/>
                <a:gd name="T33" fmla="*/ 34 h 53"/>
                <a:gd name="T34" fmla="*/ 31 w 47"/>
                <a:gd name="T35" fmla="*/ 33 h 53"/>
                <a:gd name="T36" fmla="*/ 15 w 47"/>
                <a:gd name="T37" fmla="*/ 29 h 53"/>
                <a:gd name="T38" fmla="*/ 29 w 47"/>
                <a:gd name="T39" fmla="*/ 28 h 53"/>
                <a:gd name="T40" fmla="*/ 18 w 47"/>
                <a:gd name="T41" fmla="*/ 25 h 53"/>
                <a:gd name="T42" fmla="*/ 25 w 47"/>
                <a:gd name="T43" fmla="*/ 23 h 53"/>
                <a:gd name="T44" fmla="*/ 20 w 47"/>
                <a:gd name="T45" fmla="*/ 17 h 53"/>
                <a:gd name="T46" fmla="*/ 38 w 47"/>
                <a:gd name="T47" fmla="*/ 42 h 53"/>
                <a:gd name="T48" fmla="*/ 27 w 47"/>
                <a:gd name="T49" fmla="*/ 20 h 53"/>
                <a:gd name="T50" fmla="*/ 38 w 47"/>
                <a:gd name="T51" fmla="*/ 47 h 53"/>
                <a:gd name="T52" fmla="*/ 32 w 47"/>
                <a:gd name="T53" fmla="*/ 35 h 53"/>
                <a:gd name="T54" fmla="*/ 30 w 47"/>
                <a:gd name="T55" fmla="*/ 38 h 53"/>
                <a:gd name="T56" fmla="*/ 32 w 47"/>
                <a:gd name="T57" fmla="*/ 37 h 53"/>
                <a:gd name="T58" fmla="*/ 38 w 47"/>
                <a:gd name="T59" fmla="*/ 47 h 53"/>
                <a:gd name="T60" fmla="*/ 27 w 47"/>
                <a:gd name="T61" fmla="*/ 20 h 53"/>
                <a:gd name="T62" fmla="*/ 37 w 47"/>
                <a:gd name="T63" fmla="*/ 42 h 53"/>
                <a:gd name="T64" fmla="*/ 21 w 47"/>
                <a:gd name="T65" fmla="*/ 15 h 53"/>
                <a:gd name="T66" fmla="*/ 23 w 47"/>
                <a:gd name="T67" fmla="*/ 22 h 53"/>
                <a:gd name="T68" fmla="*/ 18 w 47"/>
                <a:gd name="T69" fmla="*/ 27 h 53"/>
                <a:gd name="T70" fmla="*/ 28 w 47"/>
                <a:gd name="T71" fmla="*/ 27 h 53"/>
                <a:gd name="T72" fmla="*/ 14 w 47"/>
                <a:gd name="T73" fmla="*/ 29 h 53"/>
                <a:gd name="T74" fmla="*/ 30 w 47"/>
                <a:gd name="T75" fmla="*/ 33 h 53"/>
                <a:gd name="T76" fmla="*/ 15 w 47"/>
                <a:gd name="T77" fmla="*/ 34 h 53"/>
                <a:gd name="T78" fmla="*/ 31 w 47"/>
                <a:gd name="T79" fmla="*/ 38 h 53"/>
                <a:gd name="T80" fmla="*/ 10 w 47"/>
                <a:gd name="T81" fmla="*/ 38 h 53"/>
                <a:gd name="T82" fmla="*/ 23 w 47"/>
                <a:gd name="T83" fmla="*/ 40 h 53"/>
                <a:gd name="T84" fmla="*/ 34 w 47"/>
                <a:gd name="T85" fmla="*/ 40 h 53"/>
                <a:gd name="T86" fmla="*/ 4 w 47"/>
                <a:gd name="T87" fmla="*/ 45 h 53"/>
                <a:gd name="T88" fmla="*/ 35 w 47"/>
                <a:gd name="T89" fmla="*/ 46 h 53"/>
                <a:gd name="T90" fmla="*/ 8 w 47"/>
                <a:gd name="T91" fmla="*/ 50 h 53"/>
                <a:gd name="T92" fmla="*/ 36 w 47"/>
                <a:gd name="T93" fmla="*/ 51 h 53"/>
                <a:gd name="T94" fmla="*/ 7 w 47"/>
                <a:gd name="T95" fmla="*/ 50 h 53"/>
                <a:gd name="T96" fmla="*/ 3 w 47"/>
                <a:gd name="T97" fmla="*/ 46 h 53"/>
                <a:gd name="T98" fmla="*/ 12 w 47"/>
                <a:gd name="T99" fmla="*/ 18 h 53"/>
                <a:gd name="T100" fmla="*/ 17 w 47"/>
                <a:gd name="T101" fmla="*/ 7 h 53"/>
                <a:gd name="T102" fmla="*/ 27 w 47"/>
                <a:gd name="T103" fmla="*/ 15 h 53"/>
                <a:gd name="T104" fmla="*/ 47 w 47"/>
                <a:gd name="T105" fmla="*/ 46 h 53"/>
                <a:gd name="T106" fmla="*/ 35 w 47"/>
                <a:gd name="T107" fmla="*/ 20 h 53"/>
                <a:gd name="T108" fmla="*/ 20 w 47"/>
                <a:gd name="T109" fmla="*/ 0 h 53"/>
                <a:gd name="T110" fmla="*/ 4 w 47"/>
                <a:gd name="T111" fmla="*/ 4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7" h="53">
                  <a:moveTo>
                    <a:pt x="6" y="45"/>
                  </a:moveTo>
                  <a:cubicBezTo>
                    <a:pt x="9" y="37"/>
                    <a:pt x="12" y="29"/>
                    <a:pt x="15" y="20"/>
                  </a:cubicBezTo>
                  <a:cubicBezTo>
                    <a:pt x="16" y="14"/>
                    <a:pt x="16" y="6"/>
                    <a:pt x="21" y="2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26" y="6"/>
                    <a:pt x="29" y="14"/>
                    <a:pt x="33" y="21"/>
                  </a:cubicBezTo>
                  <a:cubicBezTo>
                    <a:pt x="35" y="24"/>
                    <a:pt x="37" y="28"/>
                    <a:pt x="39" y="32"/>
                  </a:cubicBezTo>
                  <a:cubicBezTo>
                    <a:pt x="41" y="37"/>
                    <a:pt x="43" y="41"/>
                    <a:pt x="45" y="46"/>
                  </a:cubicBezTo>
                  <a:cubicBezTo>
                    <a:pt x="45" y="47"/>
                    <a:pt x="47" y="47"/>
                    <a:pt x="47" y="46"/>
                  </a:cubicBezTo>
                  <a:cubicBezTo>
                    <a:pt x="43" y="36"/>
                    <a:pt x="38" y="26"/>
                    <a:pt x="31" y="18"/>
                  </a:cubicBezTo>
                  <a:cubicBezTo>
                    <a:pt x="28" y="14"/>
                    <a:pt x="25" y="9"/>
                    <a:pt x="22" y="7"/>
                  </a:cubicBezTo>
                  <a:cubicBezTo>
                    <a:pt x="19" y="5"/>
                    <a:pt x="16" y="4"/>
                    <a:pt x="14" y="7"/>
                  </a:cubicBezTo>
                  <a:cubicBezTo>
                    <a:pt x="12" y="10"/>
                    <a:pt x="11" y="15"/>
                    <a:pt x="10" y="18"/>
                  </a:cubicBezTo>
                  <a:cubicBezTo>
                    <a:pt x="9" y="21"/>
                    <a:pt x="8" y="23"/>
                    <a:pt x="7" y="26"/>
                  </a:cubicBezTo>
                  <a:cubicBezTo>
                    <a:pt x="5" y="32"/>
                    <a:pt x="1" y="38"/>
                    <a:pt x="0" y="45"/>
                  </a:cubicBezTo>
                  <a:cubicBezTo>
                    <a:pt x="0" y="47"/>
                    <a:pt x="0" y="49"/>
                    <a:pt x="2" y="50"/>
                  </a:cubicBezTo>
                  <a:cubicBezTo>
                    <a:pt x="4" y="53"/>
                    <a:pt x="8" y="52"/>
                    <a:pt x="10" y="52"/>
                  </a:cubicBezTo>
                  <a:cubicBezTo>
                    <a:pt x="14" y="52"/>
                    <a:pt x="17" y="52"/>
                    <a:pt x="20" y="52"/>
                  </a:cubicBezTo>
                  <a:cubicBezTo>
                    <a:pt x="26" y="51"/>
                    <a:pt x="31" y="50"/>
                    <a:pt x="36" y="51"/>
                  </a:cubicBezTo>
                  <a:cubicBezTo>
                    <a:pt x="36" y="50"/>
                    <a:pt x="36" y="49"/>
                    <a:pt x="36" y="49"/>
                  </a:cubicBezTo>
                  <a:cubicBezTo>
                    <a:pt x="32" y="49"/>
                    <a:pt x="27" y="49"/>
                    <a:pt x="22" y="50"/>
                  </a:cubicBezTo>
                  <a:cubicBezTo>
                    <a:pt x="18" y="50"/>
                    <a:pt x="13" y="50"/>
                    <a:pt x="8" y="49"/>
                  </a:cubicBezTo>
                  <a:cubicBezTo>
                    <a:pt x="8" y="49"/>
                    <a:pt x="8" y="50"/>
                    <a:pt x="8" y="50"/>
                  </a:cubicBezTo>
                  <a:cubicBezTo>
                    <a:pt x="17" y="46"/>
                    <a:pt x="27" y="51"/>
                    <a:pt x="36" y="47"/>
                  </a:cubicBezTo>
                  <a:cubicBezTo>
                    <a:pt x="37" y="47"/>
                    <a:pt x="37" y="46"/>
                    <a:pt x="36" y="46"/>
                  </a:cubicBezTo>
                  <a:cubicBezTo>
                    <a:pt x="26" y="42"/>
                    <a:pt x="15" y="45"/>
                    <a:pt x="5" y="44"/>
                  </a:cubicBezTo>
                  <a:cubicBezTo>
                    <a:pt x="5" y="44"/>
                    <a:pt x="5" y="45"/>
                    <a:pt x="5" y="45"/>
                  </a:cubicBezTo>
                  <a:cubicBezTo>
                    <a:pt x="14" y="42"/>
                    <a:pt x="25" y="45"/>
                    <a:pt x="34" y="42"/>
                  </a:cubicBezTo>
                  <a:cubicBezTo>
                    <a:pt x="35" y="42"/>
                    <a:pt x="35" y="41"/>
                    <a:pt x="35" y="40"/>
                  </a:cubicBezTo>
                  <a:cubicBezTo>
                    <a:pt x="32" y="38"/>
                    <a:pt x="27" y="38"/>
                    <a:pt x="24" y="38"/>
                  </a:cubicBezTo>
                  <a:cubicBezTo>
                    <a:pt x="20" y="38"/>
                    <a:pt x="15" y="38"/>
                    <a:pt x="11" y="38"/>
                  </a:cubicBezTo>
                  <a:cubicBezTo>
                    <a:pt x="11" y="39"/>
                    <a:pt x="11" y="40"/>
                    <a:pt x="11" y="40"/>
                  </a:cubicBezTo>
                  <a:cubicBezTo>
                    <a:pt x="18" y="39"/>
                    <a:pt x="25" y="40"/>
                    <a:pt x="32" y="38"/>
                  </a:cubicBezTo>
                  <a:cubicBezTo>
                    <a:pt x="33" y="38"/>
                    <a:pt x="33" y="37"/>
                    <a:pt x="32" y="36"/>
                  </a:cubicBezTo>
                  <a:cubicBezTo>
                    <a:pt x="27" y="34"/>
                    <a:pt x="21" y="35"/>
                    <a:pt x="15" y="34"/>
                  </a:cubicBezTo>
                  <a:cubicBezTo>
                    <a:pt x="15" y="34"/>
                    <a:pt x="15" y="35"/>
                    <a:pt x="15" y="36"/>
                  </a:cubicBezTo>
                  <a:cubicBezTo>
                    <a:pt x="20" y="33"/>
                    <a:pt x="26" y="35"/>
                    <a:pt x="31" y="33"/>
                  </a:cubicBezTo>
                  <a:cubicBezTo>
                    <a:pt x="32" y="33"/>
                    <a:pt x="32" y="32"/>
                    <a:pt x="31" y="31"/>
                  </a:cubicBezTo>
                  <a:cubicBezTo>
                    <a:pt x="26" y="29"/>
                    <a:pt x="20" y="31"/>
                    <a:pt x="15" y="29"/>
                  </a:cubicBezTo>
                  <a:cubicBezTo>
                    <a:pt x="15" y="30"/>
                    <a:pt x="15" y="31"/>
                    <a:pt x="15" y="32"/>
                  </a:cubicBezTo>
                  <a:cubicBezTo>
                    <a:pt x="19" y="30"/>
                    <a:pt x="25" y="32"/>
                    <a:pt x="29" y="28"/>
                  </a:cubicBezTo>
                  <a:cubicBezTo>
                    <a:pt x="30" y="28"/>
                    <a:pt x="29" y="27"/>
                    <a:pt x="29" y="27"/>
                  </a:cubicBezTo>
                  <a:cubicBezTo>
                    <a:pt x="25" y="25"/>
                    <a:pt x="22" y="25"/>
                    <a:pt x="18" y="25"/>
                  </a:cubicBezTo>
                  <a:cubicBezTo>
                    <a:pt x="18" y="25"/>
                    <a:pt x="18" y="26"/>
                    <a:pt x="18" y="27"/>
                  </a:cubicBezTo>
                  <a:cubicBezTo>
                    <a:pt x="20" y="26"/>
                    <a:pt x="24" y="26"/>
                    <a:pt x="25" y="23"/>
                  </a:cubicBezTo>
                  <a:cubicBezTo>
                    <a:pt x="26" y="21"/>
                    <a:pt x="23" y="17"/>
                    <a:pt x="21" y="16"/>
                  </a:cubicBezTo>
                  <a:cubicBezTo>
                    <a:pt x="21" y="16"/>
                    <a:pt x="20" y="16"/>
                    <a:pt x="20" y="17"/>
                  </a:cubicBezTo>
                  <a:cubicBezTo>
                    <a:pt x="25" y="20"/>
                    <a:pt x="27" y="25"/>
                    <a:pt x="29" y="29"/>
                  </a:cubicBezTo>
                  <a:cubicBezTo>
                    <a:pt x="32" y="34"/>
                    <a:pt x="34" y="38"/>
                    <a:pt x="38" y="42"/>
                  </a:cubicBezTo>
                  <a:cubicBezTo>
                    <a:pt x="38" y="43"/>
                    <a:pt x="39" y="42"/>
                    <a:pt x="39" y="41"/>
                  </a:cubicBezTo>
                  <a:cubicBezTo>
                    <a:pt x="36" y="34"/>
                    <a:pt x="33" y="25"/>
                    <a:pt x="27" y="20"/>
                  </a:cubicBezTo>
                  <a:cubicBezTo>
                    <a:pt x="27" y="19"/>
                    <a:pt x="25" y="20"/>
                    <a:pt x="26" y="21"/>
                  </a:cubicBezTo>
                  <a:cubicBezTo>
                    <a:pt x="29" y="30"/>
                    <a:pt x="33" y="39"/>
                    <a:pt x="38" y="47"/>
                  </a:cubicBezTo>
                  <a:cubicBezTo>
                    <a:pt x="38" y="47"/>
                    <a:pt x="39" y="46"/>
                    <a:pt x="39" y="46"/>
                  </a:cubicBezTo>
                  <a:cubicBezTo>
                    <a:pt x="36" y="43"/>
                    <a:pt x="35" y="39"/>
                    <a:pt x="32" y="35"/>
                  </a:cubicBezTo>
                  <a:cubicBezTo>
                    <a:pt x="32" y="35"/>
                    <a:pt x="32" y="35"/>
                    <a:pt x="31" y="35"/>
                  </a:cubicBezTo>
                  <a:cubicBezTo>
                    <a:pt x="30" y="35"/>
                    <a:pt x="30" y="37"/>
                    <a:pt x="30" y="38"/>
                  </a:cubicBezTo>
                  <a:cubicBezTo>
                    <a:pt x="30" y="39"/>
                    <a:pt x="32" y="38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4" y="40"/>
                    <a:pt x="35" y="44"/>
                    <a:pt x="38" y="47"/>
                  </a:cubicBezTo>
                  <a:cubicBezTo>
                    <a:pt x="39" y="48"/>
                    <a:pt x="40" y="47"/>
                    <a:pt x="40" y="46"/>
                  </a:cubicBezTo>
                  <a:cubicBezTo>
                    <a:pt x="35" y="38"/>
                    <a:pt x="31" y="29"/>
                    <a:pt x="27" y="20"/>
                  </a:cubicBezTo>
                  <a:cubicBezTo>
                    <a:pt x="27" y="21"/>
                    <a:pt x="26" y="21"/>
                    <a:pt x="26" y="21"/>
                  </a:cubicBezTo>
                  <a:cubicBezTo>
                    <a:pt x="32" y="26"/>
                    <a:pt x="35" y="35"/>
                    <a:pt x="37" y="42"/>
                  </a:cubicBezTo>
                  <a:cubicBezTo>
                    <a:pt x="38" y="41"/>
                    <a:pt x="38" y="41"/>
                    <a:pt x="39" y="41"/>
                  </a:cubicBezTo>
                  <a:cubicBezTo>
                    <a:pt x="32" y="33"/>
                    <a:pt x="30" y="21"/>
                    <a:pt x="21" y="15"/>
                  </a:cubicBezTo>
                  <a:cubicBezTo>
                    <a:pt x="20" y="15"/>
                    <a:pt x="19" y="16"/>
                    <a:pt x="20" y="16"/>
                  </a:cubicBezTo>
                  <a:cubicBezTo>
                    <a:pt x="21" y="18"/>
                    <a:pt x="23" y="20"/>
                    <a:pt x="23" y="22"/>
                  </a:cubicBezTo>
                  <a:cubicBezTo>
                    <a:pt x="23" y="24"/>
                    <a:pt x="18" y="24"/>
                    <a:pt x="17" y="25"/>
                  </a:cubicBezTo>
                  <a:cubicBezTo>
                    <a:pt x="16" y="25"/>
                    <a:pt x="17" y="27"/>
                    <a:pt x="18" y="27"/>
                  </a:cubicBezTo>
                  <a:cubicBezTo>
                    <a:pt x="21" y="27"/>
                    <a:pt x="25" y="27"/>
                    <a:pt x="28" y="29"/>
                  </a:cubicBezTo>
                  <a:cubicBezTo>
                    <a:pt x="28" y="28"/>
                    <a:pt x="28" y="27"/>
                    <a:pt x="28" y="27"/>
                  </a:cubicBezTo>
                  <a:cubicBezTo>
                    <a:pt x="26" y="28"/>
                    <a:pt x="23" y="28"/>
                    <a:pt x="21" y="28"/>
                  </a:cubicBezTo>
                  <a:cubicBezTo>
                    <a:pt x="19" y="29"/>
                    <a:pt x="16" y="29"/>
                    <a:pt x="14" y="29"/>
                  </a:cubicBezTo>
                  <a:cubicBezTo>
                    <a:pt x="13" y="30"/>
                    <a:pt x="13" y="31"/>
                    <a:pt x="14" y="32"/>
                  </a:cubicBezTo>
                  <a:cubicBezTo>
                    <a:pt x="20" y="33"/>
                    <a:pt x="25" y="31"/>
                    <a:pt x="30" y="33"/>
                  </a:cubicBezTo>
                  <a:cubicBezTo>
                    <a:pt x="30" y="32"/>
                    <a:pt x="30" y="32"/>
                    <a:pt x="30" y="31"/>
                  </a:cubicBezTo>
                  <a:cubicBezTo>
                    <a:pt x="25" y="32"/>
                    <a:pt x="19" y="31"/>
                    <a:pt x="15" y="34"/>
                  </a:cubicBezTo>
                  <a:cubicBezTo>
                    <a:pt x="14" y="34"/>
                    <a:pt x="14" y="35"/>
                    <a:pt x="15" y="36"/>
                  </a:cubicBezTo>
                  <a:cubicBezTo>
                    <a:pt x="20" y="38"/>
                    <a:pt x="26" y="36"/>
                    <a:pt x="31" y="38"/>
                  </a:cubicBezTo>
                  <a:cubicBezTo>
                    <a:pt x="31" y="38"/>
                    <a:pt x="31" y="37"/>
                    <a:pt x="31" y="36"/>
                  </a:cubicBezTo>
                  <a:cubicBezTo>
                    <a:pt x="25" y="38"/>
                    <a:pt x="17" y="37"/>
                    <a:pt x="10" y="38"/>
                  </a:cubicBezTo>
                  <a:cubicBezTo>
                    <a:pt x="9" y="38"/>
                    <a:pt x="10" y="40"/>
                    <a:pt x="11" y="40"/>
                  </a:cubicBezTo>
                  <a:cubicBezTo>
                    <a:pt x="15" y="40"/>
                    <a:pt x="18" y="40"/>
                    <a:pt x="23" y="40"/>
                  </a:cubicBezTo>
                  <a:cubicBezTo>
                    <a:pt x="26" y="40"/>
                    <a:pt x="31" y="39"/>
                    <a:pt x="33" y="42"/>
                  </a:cubicBezTo>
                  <a:cubicBezTo>
                    <a:pt x="33" y="41"/>
                    <a:pt x="33" y="41"/>
                    <a:pt x="34" y="40"/>
                  </a:cubicBezTo>
                  <a:cubicBezTo>
                    <a:pt x="24" y="44"/>
                    <a:pt x="14" y="40"/>
                    <a:pt x="4" y="44"/>
                  </a:cubicBezTo>
                  <a:cubicBezTo>
                    <a:pt x="4" y="44"/>
                    <a:pt x="3" y="45"/>
                    <a:pt x="4" y="45"/>
                  </a:cubicBezTo>
                  <a:cubicBezTo>
                    <a:pt x="15" y="47"/>
                    <a:pt x="25" y="44"/>
                    <a:pt x="36" y="47"/>
                  </a:cubicBezTo>
                  <a:cubicBezTo>
                    <a:pt x="35" y="47"/>
                    <a:pt x="35" y="46"/>
                    <a:pt x="35" y="46"/>
                  </a:cubicBezTo>
                  <a:cubicBezTo>
                    <a:pt x="26" y="49"/>
                    <a:pt x="16" y="44"/>
                    <a:pt x="8" y="49"/>
                  </a:cubicBezTo>
                  <a:cubicBezTo>
                    <a:pt x="7" y="49"/>
                    <a:pt x="7" y="50"/>
                    <a:pt x="8" y="50"/>
                  </a:cubicBezTo>
                  <a:cubicBezTo>
                    <a:pt x="12" y="52"/>
                    <a:pt x="17" y="52"/>
                    <a:pt x="21" y="52"/>
                  </a:cubicBezTo>
                  <a:cubicBezTo>
                    <a:pt x="26" y="52"/>
                    <a:pt x="31" y="51"/>
                    <a:pt x="36" y="51"/>
                  </a:cubicBezTo>
                  <a:cubicBezTo>
                    <a:pt x="38" y="51"/>
                    <a:pt x="38" y="49"/>
                    <a:pt x="36" y="49"/>
                  </a:cubicBezTo>
                  <a:cubicBezTo>
                    <a:pt x="27" y="48"/>
                    <a:pt x="17" y="51"/>
                    <a:pt x="7" y="50"/>
                  </a:cubicBezTo>
                  <a:cubicBezTo>
                    <a:pt x="6" y="50"/>
                    <a:pt x="4" y="50"/>
                    <a:pt x="3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3"/>
                    <a:pt x="4" y="39"/>
                    <a:pt x="5" y="36"/>
                  </a:cubicBezTo>
                  <a:cubicBezTo>
                    <a:pt x="7" y="30"/>
                    <a:pt x="10" y="24"/>
                    <a:pt x="12" y="18"/>
                  </a:cubicBezTo>
                  <a:cubicBezTo>
                    <a:pt x="13" y="16"/>
                    <a:pt x="14" y="14"/>
                    <a:pt x="14" y="12"/>
                  </a:cubicBezTo>
                  <a:cubicBezTo>
                    <a:pt x="15" y="10"/>
                    <a:pt x="15" y="8"/>
                    <a:pt x="17" y="7"/>
                  </a:cubicBezTo>
                  <a:cubicBezTo>
                    <a:pt x="18" y="6"/>
                    <a:pt x="21" y="8"/>
                    <a:pt x="22" y="9"/>
                  </a:cubicBezTo>
                  <a:cubicBezTo>
                    <a:pt x="24" y="11"/>
                    <a:pt x="25" y="13"/>
                    <a:pt x="27" y="15"/>
                  </a:cubicBezTo>
                  <a:cubicBezTo>
                    <a:pt x="34" y="24"/>
                    <a:pt x="41" y="35"/>
                    <a:pt x="45" y="46"/>
                  </a:cubicBezTo>
                  <a:cubicBezTo>
                    <a:pt x="45" y="46"/>
                    <a:pt x="46" y="46"/>
                    <a:pt x="47" y="46"/>
                  </a:cubicBezTo>
                  <a:cubicBezTo>
                    <a:pt x="45" y="41"/>
                    <a:pt x="43" y="37"/>
                    <a:pt x="41" y="32"/>
                  </a:cubicBezTo>
                  <a:cubicBezTo>
                    <a:pt x="39" y="28"/>
                    <a:pt x="36" y="24"/>
                    <a:pt x="35" y="20"/>
                  </a:cubicBezTo>
                  <a:cubicBezTo>
                    <a:pt x="31" y="13"/>
                    <a:pt x="27" y="5"/>
                    <a:pt x="21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15" y="4"/>
                    <a:pt x="14" y="12"/>
                    <a:pt x="13" y="18"/>
                  </a:cubicBezTo>
                  <a:cubicBezTo>
                    <a:pt x="11" y="27"/>
                    <a:pt x="7" y="36"/>
                    <a:pt x="4" y="45"/>
                  </a:cubicBezTo>
                  <a:cubicBezTo>
                    <a:pt x="4" y="46"/>
                    <a:pt x="6" y="47"/>
                    <a:pt x="6" y="4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1" name="Freeform 866"/>
            <p:cNvSpPr/>
            <p:nvPr/>
          </p:nvSpPr>
          <p:spPr bwMode="auto">
            <a:xfrm>
              <a:off x="7060" y="598"/>
              <a:ext cx="67" cy="69"/>
            </a:xfrm>
            <a:custGeom>
              <a:avLst/>
              <a:gdLst>
                <a:gd name="T0" fmla="*/ 14 w 52"/>
                <a:gd name="T1" fmla="*/ 18 h 53"/>
                <a:gd name="T2" fmla="*/ 19 w 52"/>
                <a:gd name="T3" fmla="*/ 5 h 53"/>
                <a:gd name="T4" fmla="*/ 29 w 52"/>
                <a:gd name="T5" fmla="*/ 14 h 53"/>
                <a:gd name="T6" fmla="*/ 50 w 52"/>
                <a:gd name="T7" fmla="*/ 47 h 53"/>
                <a:gd name="T8" fmla="*/ 44 w 52"/>
                <a:gd name="T9" fmla="*/ 34 h 53"/>
                <a:gd name="T10" fmla="*/ 25 w 52"/>
                <a:gd name="T11" fmla="*/ 4 h 53"/>
                <a:gd name="T12" fmla="*/ 12 w 52"/>
                <a:gd name="T13" fmla="*/ 11 h 53"/>
                <a:gd name="T14" fmla="*/ 1 w 52"/>
                <a:gd name="T15" fmla="*/ 42 h 53"/>
                <a:gd name="T16" fmla="*/ 10 w 52"/>
                <a:gd name="T17" fmla="*/ 52 h 53"/>
                <a:gd name="T18" fmla="*/ 44 w 52"/>
                <a:gd name="T19" fmla="*/ 48 h 53"/>
                <a:gd name="T20" fmla="*/ 8 w 52"/>
                <a:gd name="T21" fmla="*/ 49 h 53"/>
                <a:gd name="T22" fmla="*/ 25 w 52"/>
                <a:gd name="T23" fmla="*/ 47 h 53"/>
                <a:gd name="T24" fmla="*/ 41 w 52"/>
                <a:gd name="T25" fmla="*/ 44 h 53"/>
                <a:gd name="T26" fmla="*/ 6 w 52"/>
                <a:gd name="T27" fmla="*/ 44 h 53"/>
                <a:gd name="T28" fmla="*/ 38 w 52"/>
                <a:gd name="T29" fmla="*/ 39 h 53"/>
                <a:gd name="T30" fmla="*/ 11 w 52"/>
                <a:gd name="T31" fmla="*/ 36 h 53"/>
                <a:gd name="T32" fmla="*/ 34 w 52"/>
                <a:gd name="T33" fmla="*/ 32 h 53"/>
                <a:gd name="T34" fmla="*/ 12 w 52"/>
                <a:gd name="T35" fmla="*/ 29 h 53"/>
                <a:gd name="T36" fmla="*/ 30 w 52"/>
                <a:gd name="T37" fmla="*/ 27 h 53"/>
                <a:gd name="T38" fmla="*/ 18 w 52"/>
                <a:gd name="T39" fmla="*/ 23 h 53"/>
                <a:gd name="T40" fmla="*/ 31 w 52"/>
                <a:gd name="T41" fmla="*/ 20 h 53"/>
                <a:gd name="T42" fmla="*/ 20 w 52"/>
                <a:gd name="T43" fmla="*/ 17 h 53"/>
                <a:gd name="T44" fmla="*/ 26 w 52"/>
                <a:gd name="T45" fmla="*/ 16 h 53"/>
                <a:gd name="T46" fmla="*/ 23 w 52"/>
                <a:gd name="T47" fmla="*/ 12 h 53"/>
                <a:gd name="T48" fmla="*/ 18 w 52"/>
                <a:gd name="T49" fmla="*/ 10 h 53"/>
                <a:gd name="T50" fmla="*/ 25 w 52"/>
                <a:gd name="T51" fmla="*/ 15 h 53"/>
                <a:gd name="T52" fmla="*/ 20 w 52"/>
                <a:gd name="T53" fmla="*/ 19 h 53"/>
                <a:gd name="T54" fmla="*/ 29 w 52"/>
                <a:gd name="T55" fmla="*/ 19 h 53"/>
                <a:gd name="T56" fmla="*/ 18 w 52"/>
                <a:gd name="T57" fmla="*/ 25 h 53"/>
                <a:gd name="T58" fmla="*/ 29 w 52"/>
                <a:gd name="T59" fmla="*/ 26 h 53"/>
                <a:gd name="T60" fmla="*/ 11 w 52"/>
                <a:gd name="T61" fmla="*/ 31 h 53"/>
                <a:gd name="T62" fmla="*/ 34 w 52"/>
                <a:gd name="T63" fmla="*/ 32 h 53"/>
                <a:gd name="T64" fmla="*/ 11 w 52"/>
                <a:gd name="T65" fmla="*/ 36 h 53"/>
                <a:gd name="T66" fmla="*/ 37 w 52"/>
                <a:gd name="T67" fmla="*/ 39 h 53"/>
                <a:gd name="T68" fmla="*/ 6 w 52"/>
                <a:gd name="T69" fmla="*/ 44 h 53"/>
                <a:gd name="T70" fmla="*/ 40 w 52"/>
                <a:gd name="T71" fmla="*/ 44 h 53"/>
                <a:gd name="T72" fmla="*/ 8 w 52"/>
                <a:gd name="T73" fmla="*/ 51 h 53"/>
                <a:gd name="T74" fmla="*/ 45 w 52"/>
                <a:gd name="T75" fmla="*/ 50 h 53"/>
                <a:gd name="T76" fmla="*/ 10 w 52"/>
                <a:gd name="T77" fmla="*/ 50 h 53"/>
                <a:gd name="T78" fmla="*/ 6 w 52"/>
                <a:gd name="T79" fmla="*/ 36 h 53"/>
                <a:gd name="T80" fmla="*/ 13 w 52"/>
                <a:gd name="T81" fmla="*/ 16 h 53"/>
                <a:gd name="T82" fmla="*/ 22 w 52"/>
                <a:gd name="T83" fmla="*/ 4 h 53"/>
                <a:gd name="T84" fmla="*/ 40 w 52"/>
                <a:gd name="T85" fmla="*/ 32 h 53"/>
                <a:gd name="T86" fmla="*/ 52 w 52"/>
                <a:gd name="T87" fmla="*/ 47 h 53"/>
                <a:gd name="T88" fmla="*/ 30 w 52"/>
                <a:gd name="T89" fmla="*/ 11 h 53"/>
                <a:gd name="T90" fmla="*/ 14 w 52"/>
                <a:gd name="T91" fmla="*/ 13 h 53"/>
                <a:gd name="T92" fmla="*/ 4 w 52"/>
                <a:gd name="T93" fmla="*/ 4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2" h="53">
                  <a:moveTo>
                    <a:pt x="4" y="43"/>
                  </a:moveTo>
                  <a:cubicBezTo>
                    <a:pt x="8" y="35"/>
                    <a:pt x="11" y="26"/>
                    <a:pt x="14" y="18"/>
                  </a:cubicBezTo>
                  <a:cubicBezTo>
                    <a:pt x="15" y="15"/>
                    <a:pt x="16" y="12"/>
                    <a:pt x="17" y="9"/>
                  </a:cubicBezTo>
                  <a:cubicBezTo>
                    <a:pt x="18" y="7"/>
                    <a:pt x="19" y="6"/>
                    <a:pt x="19" y="5"/>
                  </a:cubicBezTo>
                  <a:cubicBezTo>
                    <a:pt x="20" y="4"/>
                    <a:pt x="22" y="5"/>
                    <a:pt x="23" y="5"/>
                  </a:cubicBezTo>
                  <a:cubicBezTo>
                    <a:pt x="26" y="7"/>
                    <a:pt x="27" y="11"/>
                    <a:pt x="29" y="14"/>
                  </a:cubicBezTo>
                  <a:cubicBezTo>
                    <a:pt x="31" y="18"/>
                    <a:pt x="34" y="21"/>
                    <a:pt x="37" y="25"/>
                  </a:cubicBezTo>
                  <a:cubicBezTo>
                    <a:pt x="42" y="32"/>
                    <a:pt x="48" y="39"/>
                    <a:pt x="50" y="47"/>
                  </a:cubicBezTo>
                  <a:cubicBezTo>
                    <a:pt x="51" y="47"/>
                    <a:pt x="52" y="47"/>
                    <a:pt x="52" y="46"/>
                  </a:cubicBezTo>
                  <a:cubicBezTo>
                    <a:pt x="48" y="43"/>
                    <a:pt x="46" y="39"/>
                    <a:pt x="44" y="34"/>
                  </a:cubicBezTo>
                  <a:cubicBezTo>
                    <a:pt x="41" y="29"/>
                    <a:pt x="38" y="24"/>
                    <a:pt x="34" y="19"/>
                  </a:cubicBezTo>
                  <a:cubicBezTo>
                    <a:pt x="31" y="14"/>
                    <a:pt x="29" y="9"/>
                    <a:pt x="25" y="4"/>
                  </a:cubicBezTo>
                  <a:cubicBezTo>
                    <a:pt x="23" y="1"/>
                    <a:pt x="20" y="0"/>
                    <a:pt x="17" y="3"/>
                  </a:cubicBezTo>
                  <a:cubicBezTo>
                    <a:pt x="14" y="5"/>
                    <a:pt x="13" y="8"/>
                    <a:pt x="12" y="11"/>
                  </a:cubicBezTo>
                  <a:cubicBezTo>
                    <a:pt x="10" y="15"/>
                    <a:pt x="10" y="19"/>
                    <a:pt x="9" y="23"/>
                  </a:cubicBezTo>
                  <a:cubicBezTo>
                    <a:pt x="7" y="30"/>
                    <a:pt x="3" y="35"/>
                    <a:pt x="1" y="42"/>
                  </a:cubicBezTo>
                  <a:cubicBezTo>
                    <a:pt x="0" y="44"/>
                    <a:pt x="0" y="47"/>
                    <a:pt x="1" y="49"/>
                  </a:cubicBezTo>
                  <a:cubicBezTo>
                    <a:pt x="3" y="52"/>
                    <a:pt x="7" y="52"/>
                    <a:pt x="10" y="52"/>
                  </a:cubicBezTo>
                  <a:cubicBezTo>
                    <a:pt x="22" y="53"/>
                    <a:pt x="33" y="48"/>
                    <a:pt x="45" y="50"/>
                  </a:cubicBezTo>
                  <a:cubicBezTo>
                    <a:pt x="45" y="49"/>
                    <a:pt x="45" y="48"/>
                    <a:pt x="44" y="48"/>
                  </a:cubicBezTo>
                  <a:cubicBezTo>
                    <a:pt x="39" y="49"/>
                    <a:pt x="33" y="48"/>
                    <a:pt x="27" y="48"/>
                  </a:cubicBezTo>
                  <a:cubicBezTo>
                    <a:pt x="21" y="48"/>
                    <a:pt x="14" y="49"/>
                    <a:pt x="8" y="49"/>
                  </a:cubicBezTo>
                  <a:cubicBezTo>
                    <a:pt x="8" y="49"/>
                    <a:pt x="8" y="50"/>
                    <a:pt x="8" y="50"/>
                  </a:cubicBezTo>
                  <a:cubicBezTo>
                    <a:pt x="13" y="48"/>
                    <a:pt x="19" y="47"/>
                    <a:pt x="25" y="47"/>
                  </a:cubicBezTo>
                  <a:cubicBezTo>
                    <a:pt x="30" y="47"/>
                    <a:pt x="35" y="47"/>
                    <a:pt x="41" y="46"/>
                  </a:cubicBezTo>
                  <a:cubicBezTo>
                    <a:pt x="42" y="46"/>
                    <a:pt x="42" y="44"/>
                    <a:pt x="41" y="44"/>
                  </a:cubicBezTo>
                  <a:cubicBezTo>
                    <a:pt x="29" y="40"/>
                    <a:pt x="17" y="43"/>
                    <a:pt x="6" y="42"/>
                  </a:cubicBezTo>
                  <a:cubicBezTo>
                    <a:pt x="6" y="43"/>
                    <a:pt x="6" y="43"/>
                    <a:pt x="6" y="44"/>
                  </a:cubicBezTo>
                  <a:cubicBezTo>
                    <a:pt x="16" y="42"/>
                    <a:pt x="27" y="43"/>
                    <a:pt x="37" y="40"/>
                  </a:cubicBezTo>
                  <a:cubicBezTo>
                    <a:pt x="38" y="40"/>
                    <a:pt x="38" y="39"/>
                    <a:pt x="38" y="39"/>
                  </a:cubicBezTo>
                  <a:cubicBezTo>
                    <a:pt x="29" y="35"/>
                    <a:pt x="20" y="37"/>
                    <a:pt x="11" y="34"/>
                  </a:cubicBezTo>
                  <a:cubicBezTo>
                    <a:pt x="11" y="35"/>
                    <a:pt x="11" y="35"/>
                    <a:pt x="11" y="36"/>
                  </a:cubicBezTo>
                  <a:cubicBezTo>
                    <a:pt x="19" y="33"/>
                    <a:pt x="27" y="36"/>
                    <a:pt x="34" y="34"/>
                  </a:cubicBezTo>
                  <a:cubicBezTo>
                    <a:pt x="35" y="33"/>
                    <a:pt x="35" y="32"/>
                    <a:pt x="34" y="32"/>
                  </a:cubicBezTo>
                  <a:cubicBezTo>
                    <a:pt x="31" y="31"/>
                    <a:pt x="27" y="31"/>
                    <a:pt x="24" y="31"/>
                  </a:cubicBezTo>
                  <a:cubicBezTo>
                    <a:pt x="20" y="31"/>
                    <a:pt x="16" y="31"/>
                    <a:pt x="12" y="29"/>
                  </a:cubicBezTo>
                  <a:cubicBezTo>
                    <a:pt x="12" y="30"/>
                    <a:pt x="12" y="30"/>
                    <a:pt x="12" y="31"/>
                  </a:cubicBezTo>
                  <a:cubicBezTo>
                    <a:pt x="18" y="28"/>
                    <a:pt x="25" y="31"/>
                    <a:pt x="30" y="27"/>
                  </a:cubicBezTo>
                  <a:cubicBezTo>
                    <a:pt x="30" y="27"/>
                    <a:pt x="30" y="26"/>
                    <a:pt x="30" y="26"/>
                  </a:cubicBezTo>
                  <a:cubicBezTo>
                    <a:pt x="26" y="23"/>
                    <a:pt x="22" y="23"/>
                    <a:pt x="18" y="23"/>
                  </a:cubicBezTo>
                  <a:cubicBezTo>
                    <a:pt x="18" y="24"/>
                    <a:pt x="18" y="24"/>
                    <a:pt x="18" y="25"/>
                  </a:cubicBezTo>
                  <a:cubicBezTo>
                    <a:pt x="22" y="24"/>
                    <a:pt x="28" y="24"/>
                    <a:pt x="31" y="20"/>
                  </a:cubicBezTo>
                  <a:cubicBezTo>
                    <a:pt x="31" y="20"/>
                    <a:pt x="31" y="19"/>
                    <a:pt x="31" y="19"/>
                  </a:cubicBezTo>
                  <a:cubicBezTo>
                    <a:pt x="27" y="16"/>
                    <a:pt x="23" y="18"/>
                    <a:pt x="20" y="17"/>
                  </a:cubicBezTo>
                  <a:cubicBezTo>
                    <a:pt x="20" y="18"/>
                    <a:pt x="20" y="18"/>
                    <a:pt x="20" y="19"/>
                  </a:cubicBezTo>
                  <a:cubicBezTo>
                    <a:pt x="22" y="18"/>
                    <a:pt x="25" y="18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5" y="14"/>
                    <a:pt x="24" y="13"/>
                    <a:pt x="23" y="12"/>
                  </a:cubicBezTo>
                  <a:cubicBezTo>
                    <a:pt x="22" y="12"/>
                    <a:pt x="20" y="11"/>
                    <a:pt x="20" y="10"/>
                  </a:cubicBezTo>
                  <a:cubicBezTo>
                    <a:pt x="20" y="8"/>
                    <a:pt x="17" y="8"/>
                    <a:pt x="18" y="10"/>
                  </a:cubicBezTo>
                  <a:cubicBezTo>
                    <a:pt x="18" y="14"/>
                    <a:pt x="22" y="14"/>
                    <a:pt x="25" y="16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3" y="16"/>
                    <a:pt x="21" y="17"/>
                    <a:pt x="19" y="17"/>
                  </a:cubicBezTo>
                  <a:cubicBezTo>
                    <a:pt x="18" y="18"/>
                    <a:pt x="19" y="19"/>
                    <a:pt x="20" y="19"/>
                  </a:cubicBezTo>
                  <a:cubicBezTo>
                    <a:pt x="23" y="20"/>
                    <a:pt x="27" y="18"/>
                    <a:pt x="29" y="20"/>
                  </a:cubicBezTo>
                  <a:cubicBezTo>
                    <a:pt x="29" y="20"/>
                    <a:pt x="29" y="19"/>
                    <a:pt x="29" y="19"/>
                  </a:cubicBezTo>
                  <a:cubicBezTo>
                    <a:pt x="27" y="23"/>
                    <a:pt x="21" y="22"/>
                    <a:pt x="18" y="23"/>
                  </a:cubicBezTo>
                  <a:cubicBezTo>
                    <a:pt x="17" y="24"/>
                    <a:pt x="17" y="25"/>
                    <a:pt x="18" y="25"/>
                  </a:cubicBezTo>
                  <a:cubicBezTo>
                    <a:pt x="22" y="25"/>
                    <a:pt x="25" y="25"/>
                    <a:pt x="29" y="27"/>
                  </a:cubicBezTo>
                  <a:cubicBezTo>
                    <a:pt x="29" y="27"/>
                    <a:pt x="29" y="26"/>
                    <a:pt x="29" y="26"/>
                  </a:cubicBezTo>
                  <a:cubicBezTo>
                    <a:pt x="24" y="29"/>
                    <a:pt x="17" y="27"/>
                    <a:pt x="11" y="29"/>
                  </a:cubicBezTo>
                  <a:cubicBezTo>
                    <a:pt x="11" y="29"/>
                    <a:pt x="11" y="30"/>
                    <a:pt x="11" y="31"/>
                  </a:cubicBezTo>
                  <a:cubicBezTo>
                    <a:pt x="18" y="35"/>
                    <a:pt x="27" y="32"/>
                    <a:pt x="34" y="34"/>
                  </a:cubicBezTo>
                  <a:cubicBezTo>
                    <a:pt x="34" y="33"/>
                    <a:pt x="34" y="32"/>
                    <a:pt x="34" y="32"/>
                  </a:cubicBezTo>
                  <a:cubicBezTo>
                    <a:pt x="26" y="33"/>
                    <a:pt x="19" y="32"/>
                    <a:pt x="11" y="34"/>
                  </a:cubicBezTo>
                  <a:cubicBezTo>
                    <a:pt x="10" y="34"/>
                    <a:pt x="10" y="36"/>
                    <a:pt x="11" y="36"/>
                  </a:cubicBezTo>
                  <a:cubicBezTo>
                    <a:pt x="19" y="39"/>
                    <a:pt x="29" y="36"/>
                    <a:pt x="37" y="40"/>
                  </a:cubicBezTo>
                  <a:cubicBezTo>
                    <a:pt x="37" y="40"/>
                    <a:pt x="37" y="39"/>
                    <a:pt x="37" y="39"/>
                  </a:cubicBezTo>
                  <a:cubicBezTo>
                    <a:pt x="27" y="41"/>
                    <a:pt x="16" y="40"/>
                    <a:pt x="5" y="42"/>
                  </a:cubicBezTo>
                  <a:cubicBezTo>
                    <a:pt x="4" y="42"/>
                    <a:pt x="5" y="44"/>
                    <a:pt x="6" y="44"/>
                  </a:cubicBezTo>
                  <a:cubicBezTo>
                    <a:pt x="17" y="45"/>
                    <a:pt x="29" y="42"/>
                    <a:pt x="40" y="46"/>
                  </a:cubicBezTo>
                  <a:cubicBezTo>
                    <a:pt x="40" y="45"/>
                    <a:pt x="40" y="45"/>
                    <a:pt x="40" y="44"/>
                  </a:cubicBezTo>
                  <a:cubicBezTo>
                    <a:pt x="30" y="46"/>
                    <a:pt x="17" y="43"/>
                    <a:pt x="8" y="49"/>
                  </a:cubicBezTo>
                  <a:cubicBezTo>
                    <a:pt x="7" y="49"/>
                    <a:pt x="7" y="50"/>
                    <a:pt x="8" y="51"/>
                  </a:cubicBezTo>
                  <a:cubicBezTo>
                    <a:pt x="14" y="51"/>
                    <a:pt x="21" y="50"/>
                    <a:pt x="28" y="50"/>
                  </a:cubicBezTo>
                  <a:cubicBezTo>
                    <a:pt x="33" y="50"/>
                    <a:pt x="40" y="51"/>
                    <a:pt x="45" y="50"/>
                  </a:cubicBezTo>
                  <a:cubicBezTo>
                    <a:pt x="46" y="49"/>
                    <a:pt x="46" y="48"/>
                    <a:pt x="45" y="48"/>
                  </a:cubicBezTo>
                  <a:cubicBezTo>
                    <a:pt x="33" y="46"/>
                    <a:pt x="22" y="51"/>
                    <a:pt x="10" y="50"/>
                  </a:cubicBezTo>
                  <a:cubicBezTo>
                    <a:pt x="6" y="50"/>
                    <a:pt x="2" y="49"/>
                    <a:pt x="2" y="45"/>
                  </a:cubicBezTo>
                  <a:cubicBezTo>
                    <a:pt x="2" y="42"/>
                    <a:pt x="4" y="39"/>
                    <a:pt x="6" y="36"/>
                  </a:cubicBezTo>
                  <a:cubicBezTo>
                    <a:pt x="7" y="33"/>
                    <a:pt x="9" y="30"/>
                    <a:pt x="10" y="27"/>
                  </a:cubicBezTo>
                  <a:cubicBezTo>
                    <a:pt x="11" y="23"/>
                    <a:pt x="12" y="19"/>
                    <a:pt x="13" y="16"/>
                  </a:cubicBezTo>
                  <a:cubicBezTo>
                    <a:pt x="13" y="12"/>
                    <a:pt x="14" y="8"/>
                    <a:pt x="17" y="5"/>
                  </a:cubicBezTo>
                  <a:cubicBezTo>
                    <a:pt x="19" y="3"/>
                    <a:pt x="21" y="3"/>
                    <a:pt x="22" y="4"/>
                  </a:cubicBezTo>
                  <a:cubicBezTo>
                    <a:pt x="24" y="6"/>
                    <a:pt x="25" y="8"/>
                    <a:pt x="27" y="10"/>
                  </a:cubicBezTo>
                  <a:cubicBezTo>
                    <a:pt x="31" y="18"/>
                    <a:pt x="35" y="25"/>
                    <a:pt x="40" y="32"/>
                  </a:cubicBezTo>
                  <a:cubicBezTo>
                    <a:pt x="43" y="37"/>
                    <a:pt x="45" y="44"/>
                    <a:pt x="50" y="48"/>
                  </a:cubicBezTo>
                  <a:cubicBezTo>
                    <a:pt x="51" y="48"/>
                    <a:pt x="52" y="48"/>
                    <a:pt x="52" y="47"/>
                  </a:cubicBezTo>
                  <a:cubicBezTo>
                    <a:pt x="50" y="38"/>
                    <a:pt x="43" y="30"/>
                    <a:pt x="38" y="23"/>
                  </a:cubicBezTo>
                  <a:cubicBezTo>
                    <a:pt x="35" y="19"/>
                    <a:pt x="32" y="15"/>
                    <a:pt x="30" y="11"/>
                  </a:cubicBezTo>
                  <a:cubicBezTo>
                    <a:pt x="28" y="8"/>
                    <a:pt x="26" y="5"/>
                    <a:pt x="23" y="3"/>
                  </a:cubicBezTo>
                  <a:cubicBezTo>
                    <a:pt x="17" y="0"/>
                    <a:pt x="15" y="10"/>
                    <a:pt x="14" y="13"/>
                  </a:cubicBezTo>
                  <a:cubicBezTo>
                    <a:pt x="11" y="23"/>
                    <a:pt x="7" y="33"/>
                    <a:pt x="2" y="42"/>
                  </a:cubicBezTo>
                  <a:cubicBezTo>
                    <a:pt x="1" y="43"/>
                    <a:pt x="3" y="44"/>
                    <a:pt x="4" y="4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2" name="Freeform 867"/>
            <p:cNvSpPr/>
            <p:nvPr/>
          </p:nvSpPr>
          <p:spPr bwMode="auto">
            <a:xfrm>
              <a:off x="6528" y="439"/>
              <a:ext cx="710" cy="467"/>
            </a:xfrm>
            <a:custGeom>
              <a:avLst/>
              <a:gdLst>
                <a:gd name="T0" fmla="*/ 2 w 550"/>
                <a:gd name="T1" fmla="*/ 110 h 361"/>
                <a:gd name="T2" fmla="*/ 15 w 550"/>
                <a:gd name="T3" fmla="*/ 270 h 361"/>
                <a:gd name="T4" fmla="*/ 24 w 550"/>
                <a:gd name="T5" fmla="*/ 359 h 361"/>
                <a:gd name="T6" fmla="*/ 143 w 550"/>
                <a:gd name="T7" fmla="*/ 352 h 361"/>
                <a:gd name="T8" fmla="*/ 506 w 550"/>
                <a:gd name="T9" fmla="*/ 337 h 361"/>
                <a:gd name="T10" fmla="*/ 528 w 550"/>
                <a:gd name="T11" fmla="*/ 331 h 361"/>
                <a:gd name="T12" fmla="*/ 324 w 550"/>
                <a:gd name="T13" fmla="*/ 341 h 361"/>
                <a:gd name="T14" fmla="*/ 107 w 550"/>
                <a:gd name="T15" fmla="*/ 348 h 361"/>
                <a:gd name="T16" fmla="*/ 76 w 550"/>
                <a:gd name="T17" fmla="*/ 348 h 361"/>
                <a:gd name="T18" fmla="*/ 402 w 550"/>
                <a:gd name="T19" fmla="*/ 336 h 361"/>
                <a:gd name="T20" fmla="*/ 511 w 550"/>
                <a:gd name="T21" fmla="*/ 334 h 361"/>
                <a:gd name="T22" fmla="*/ 512 w 550"/>
                <a:gd name="T23" fmla="*/ 316 h 361"/>
                <a:gd name="T24" fmla="*/ 512 w 550"/>
                <a:gd name="T25" fmla="*/ 317 h 361"/>
                <a:gd name="T26" fmla="*/ 509 w 550"/>
                <a:gd name="T27" fmla="*/ 319 h 361"/>
                <a:gd name="T28" fmla="*/ 509 w 550"/>
                <a:gd name="T29" fmla="*/ 311 h 361"/>
                <a:gd name="T30" fmla="*/ 547 w 550"/>
                <a:gd name="T31" fmla="*/ 323 h 361"/>
                <a:gd name="T32" fmla="*/ 514 w 550"/>
                <a:gd name="T33" fmla="*/ 350 h 361"/>
                <a:gd name="T34" fmla="*/ 530 w 550"/>
                <a:gd name="T35" fmla="*/ 318 h 361"/>
                <a:gd name="T36" fmla="*/ 547 w 550"/>
                <a:gd name="T37" fmla="*/ 328 h 361"/>
                <a:gd name="T38" fmla="*/ 536 w 550"/>
                <a:gd name="T39" fmla="*/ 337 h 361"/>
                <a:gd name="T40" fmla="*/ 516 w 550"/>
                <a:gd name="T41" fmla="*/ 316 h 361"/>
                <a:gd name="T42" fmla="*/ 516 w 550"/>
                <a:gd name="T43" fmla="*/ 331 h 361"/>
                <a:gd name="T44" fmla="*/ 516 w 550"/>
                <a:gd name="T45" fmla="*/ 334 h 361"/>
                <a:gd name="T46" fmla="*/ 520 w 550"/>
                <a:gd name="T47" fmla="*/ 324 h 361"/>
                <a:gd name="T48" fmla="*/ 517 w 550"/>
                <a:gd name="T49" fmla="*/ 327 h 361"/>
                <a:gd name="T50" fmla="*/ 516 w 550"/>
                <a:gd name="T51" fmla="*/ 323 h 361"/>
                <a:gd name="T52" fmla="*/ 523 w 550"/>
                <a:gd name="T53" fmla="*/ 323 h 361"/>
                <a:gd name="T54" fmla="*/ 530 w 550"/>
                <a:gd name="T55" fmla="*/ 328 h 361"/>
                <a:gd name="T56" fmla="*/ 534 w 550"/>
                <a:gd name="T57" fmla="*/ 325 h 361"/>
                <a:gd name="T58" fmla="*/ 548 w 550"/>
                <a:gd name="T59" fmla="*/ 328 h 361"/>
                <a:gd name="T60" fmla="*/ 517 w 550"/>
                <a:gd name="T61" fmla="*/ 349 h 361"/>
                <a:gd name="T62" fmla="*/ 509 w 550"/>
                <a:gd name="T63" fmla="*/ 315 h 361"/>
                <a:gd name="T64" fmla="*/ 545 w 550"/>
                <a:gd name="T65" fmla="*/ 326 h 361"/>
                <a:gd name="T66" fmla="*/ 537 w 550"/>
                <a:gd name="T67" fmla="*/ 334 h 361"/>
                <a:gd name="T68" fmla="*/ 508 w 550"/>
                <a:gd name="T69" fmla="*/ 310 h 361"/>
                <a:gd name="T70" fmla="*/ 516 w 550"/>
                <a:gd name="T71" fmla="*/ 344 h 361"/>
                <a:gd name="T72" fmla="*/ 515 w 550"/>
                <a:gd name="T73" fmla="*/ 343 h 361"/>
                <a:gd name="T74" fmla="*/ 519 w 550"/>
                <a:gd name="T75" fmla="*/ 339 h 361"/>
                <a:gd name="T76" fmla="*/ 512 w 550"/>
                <a:gd name="T77" fmla="*/ 331 h 361"/>
                <a:gd name="T78" fmla="*/ 375 w 550"/>
                <a:gd name="T79" fmla="*/ 335 h 361"/>
                <a:gd name="T80" fmla="*/ 65 w 550"/>
                <a:gd name="T81" fmla="*/ 348 h 361"/>
                <a:gd name="T82" fmla="*/ 132 w 550"/>
                <a:gd name="T83" fmla="*/ 348 h 361"/>
                <a:gd name="T84" fmla="*/ 349 w 550"/>
                <a:gd name="T85" fmla="*/ 342 h 361"/>
                <a:gd name="T86" fmla="*/ 538 w 550"/>
                <a:gd name="T87" fmla="*/ 333 h 361"/>
                <a:gd name="T88" fmla="*/ 487 w 550"/>
                <a:gd name="T89" fmla="*/ 336 h 361"/>
                <a:gd name="T90" fmla="*/ 216 w 550"/>
                <a:gd name="T91" fmla="*/ 346 h 361"/>
                <a:gd name="T92" fmla="*/ 28 w 550"/>
                <a:gd name="T93" fmla="*/ 356 h 361"/>
                <a:gd name="T94" fmla="*/ 17 w 550"/>
                <a:gd name="T95" fmla="*/ 275 h 361"/>
                <a:gd name="T96" fmla="*/ 4 w 550"/>
                <a:gd name="T97" fmla="*/ 115 h 361"/>
                <a:gd name="T98" fmla="*/ 0 w 550"/>
                <a:gd name="T99" fmla="*/ 2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50" h="361">
                  <a:moveTo>
                    <a:pt x="0" y="2"/>
                  </a:moveTo>
                  <a:cubicBezTo>
                    <a:pt x="0" y="11"/>
                    <a:pt x="1" y="20"/>
                    <a:pt x="1" y="29"/>
                  </a:cubicBezTo>
                  <a:cubicBezTo>
                    <a:pt x="2" y="38"/>
                    <a:pt x="2" y="46"/>
                    <a:pt x="2" y="56"/>
                  </a:cubicBezTo>
                  <a:cubicBezTo>
                    <a:pt x="2" y="74"/>
                    <a:pt x="1" y="92"/>
                    <a:pt x="2" y="110"/>
                  </a:cubicBezTo>
                  <a:cubicBezTo>
                    <a:pt x="2" y="128"/>
                    <a:pt x="4" y="146"/>
                    <a:pt x="5" y="164"/>
                  </a:cubicBezTo>
                  <a:cubicBezTo>
                    <a:pt x="7" y="182"/>
                    <a:pt x="8" y="200"/>
                    <a:pt x="9" y="217"/>
                  </a:cubicBezTo>
                  <a:cubicBezTo>
                    <a:pt x="10" y="226"/>
                    <a:pt x="11" y="235"/>
                    <a:pt x="12" y="243"/>
                  </a:cubicBezTo>
                  <a:cubicBezTo>
                    <a:pt x="14" y="252"/>
                    <a:pt x="14" y="261"/>
                    <a:pt x="15" y="270"/>
                  </a:cubicBezTo>
                  <a:cubicBezTo>
                    <a:pt x="16" y="288"/>
                    <a:pt x="14" y="306"/>
                    <a:pt x="14" y="324"/>
                  </a:cubicBezTo>
                  <a:cubicBezTo>
                    <a:pt x="15" y="333"/>
                    <a:pt x="14" y="343"/>
                    <a:pt x="15" y="352"/>
                  </a:cubicBezTo>
                  <a:cubicBezTo>
                    <a:pt x="15" y="355"/>
                    <a:pt x="15" y="359"/>
                    <a:pt x="18" y="360"/>
                  </a:cubicBezTo>
                  <a:cubicBezTo>
                    <a:pt x="20" y="361"/>
                    <a:pt x="22" y="360"/>
                    <a:pt x="24" y="359"/>
                  </a:cubicBezTo>
                  <a:cubicBezTo>
                    <a:pt x="28" y="358"/>
                    <a:pt x="31" y="357"/>
                    <a:pt x="35" y="357"/>
                  </a:cubicBezTo>
                  <a:cubicBezTo>
                    <a:pt x="43" y="356"/>
                    <a:pt x="52" y="356"/>
                    <a:pt x="61" y="355"/>
                  </a:cubicBezTo>
                  <a:cubicBezTo>
                    <a:pt x="70" y="355"/>
                    <a:pt x="79" y="355"/>
                    <a:pt x="88" y="354"/>
                  </a:cubicBezTo>
                  <a:cubicBezTo>
                    <a:pt x="106" y="354"/>
                    <a:pt x="125" y="353"/>
                    <a:pt x="143" y="352"/>
                  </a:cubicBezTo>
                  <a:cubicBezTo>
                    <a:pt x="179" y="349"/>
                    <a:pt x="216" y="348"/>
                    <a:pt x="252" y="347"/>
                  </a:cubicBezTo>
                  <a:cubicBezTo>
                    <a:pt x="288" y="346"/>
                    <a:pt x="324" y="345"/>
                    <a:pt x="361" y="344"/>
                  </a:cubicBezTo>
                  <a:cubicBezTo>
                    <a:pt x="397" y="343"/>
                    <a:pt x="433" y="339"/>
                    <a:pt x="469" y="338"/>
                  </a:cubicBezTo>
                  <a:cubicBezTo>
                    <a:pt x="481" y="338"/>
                    <a:pt x="494" y="338"/>
                    <a:pt x="506" y="337"/>
                  </a:cubicBezTo>
                  <a:cubicBezTo>
                    <a:pt x="512" y="336"/>
                    <a:pt x="519" y="335"/>
                    <a:pt x="525" y="335"/>
                  </a:cubicBezTo>
                  <a:cubicBezTo>
                    <a:pt x="529" y="335"/>
                    <a:pt x="534" y="335"/>
                    <a:pt x="538" y="333"/>
                  </a:cubicBezTo>
                  <a:cubicBezTo>
                    <a:pt x="539" y="333"/>
                    <a:pt x="539" y="331"/>
                    <a:pt x="538" y="331"/>
                  </a:cubicBezTo>
                  <a:cubicBezTo>
                    <a:pt x="535" y="330"/>
                    <a:pt x="531" y="330"/>
                    <a:pt x="528" y="331"/>
                  </a:cubicBezTo>
                  <a:cubicBezTo>
                    <a:pt x="524" y="331"/>
                    <a:pt x="519" y="331"/>
                    <a:pt x="515" y="332"/>
                  </a:cubicBezTo>
                  <a:cubicBezTo>
                    <a:pt x="506" y="332"/>
                    <a:pt x="497" y="333"/>
                    <a:pt x="488" y="334"/>
                  </a:cubicBezTo>
                  <a:cubicBezTo>
                    <a:pt x="469" y="334"/>
                    <a:pt x="451" y="335"/>
                    <a:pt x="433" y="336"/>
                  </a:cubicBezTo>
                  <a:cubicBezTo>
                    <a:pt x="396" y="337"/>
                    <a:pt x="360" y="339"/>
                    <a:pt x="324" y="341"/>
                  </a:cubicBezTo>
                  <a:cubicBezTo>
                    <a:pt x="306" y="342"/>
                    <a:pt x="288" y="343"/>
                    <a:pt x="270" y="343"/>
                  </a:cubicBezTo>
                  <a:cubicBezTo>
                    <a:pt x="252" y="343"/>
                    <a:pt x="234" y="343"/>
                    <a:pt x="216" y="344"/>
                  </a:cubicBezTo>
                  <a:cubicBezTo>
                    <a:pt x="197" y="344"/>
                    <a:pt x="179" y="345"/>
                    <a:pt x="161" y="346"/>
                  </a:cubicBezTo>
                  <a:cubicBezTo>
                    <a:pt x="143" y="346"/>
                    <a:pt x="125" y="347"/>
                    <a:pt x="107" y="348"/>
                  </a:cubicBezTo>
                  <a:cubicBezTo>
                    <a:pt x="93" y="349"/>
                    <a:pt x="80" y="350"/>
                    <a:pt x="66" y="350"/>
                  </a:cubicBezTo>
                  <a:cubicBezTo>
                    <a:pt x="53" y="350"/>
                    <a:pt x="40" y="350"/>
                    <a:pt x="28" y="353"/>
                  </a:cubicBezTo>
                  <a:cubicBezTo>
                    <a:pt x="26" y="353"/>
                    <a:pt x="27" y="355"/>
                    <a:pt x="28" y="355"/>
                  </a:cubicBezTo>
                  <a:cubicBezTo>
                    <a:pt x="44" y="354"/>
                    <a:pt x="60" y="350"/>
                    <a:pt x="76" y="348"/>
                  </a:cubicBezTo>
                  <a:cubicBezTo>
                    <a:pt x="94" y="347"/>
                    <a:pt x="112" y="346"/>
                    <a:pt x="130" y="344"/>
                  </a:cubicBezTo>
                  <a:cubicBezTo>
                    <a:pt x="166" y="342"/>
                    <a:pt x="202" y="340"/>
                    <a:pt x="239" y="340"/>
                  </a:cubicBezTo>
                  <a:cubicBezTo>
                    <a:pt x="275" y="340"/>
                    <a:pt x="311" y="340"/>
                    <a:pt x="348" y="339"/>
                  </a:cubicBezTo>
                  <a:cubicBezTo>
                    <a:pt x="366" y="338"/>
                    <a:pt x="384" y="337"/>
                    <a:pt x="402" y="336"/>
                  </a:cubicBezTo>
                  <a:cubicBezTo>
                    <a:pt x="420" y="336"/>
                    <a:pt x="439" y="336"/>
                    <a:pt x="457" y="335"/>
                  </a:cubicBezTo>
                  <a:cubicBezTo>
                    <a:pt x="464" y="335"/>
                    <a:pt x="472" y="335"/>
                    <a:pt x="479" y="335"/>
                  </a:cubicBezTo>
                  <a:cubicBezTo>
                    <a:pt x="487" y="335"/>
                    <a:pt x="495" y="335"/>
                    <a:pt x="502" y="335"/>
                  </a:cubicBezTo>
                  <a:cubicBezTo>
                    <a:pt x="506" y="334"/>
                    <a:pt x="509" y="334"/>
                    <a:pt x="511" y="334"/>
                  </a:cubicBezTo>
                  <a:cubicBezTo>
                    <a:pt x="512" y="333"/>
                    <a:pt x="513" y="333"/>
                    <a:pt x="514" y="332"/>
                  </a:cubicBezTo>
                  <a:cubicBezTo>
                    <a:pt x="515" y="331"/>
                    <a:pt x="514" y="329"/>
                    <a:pt x="515" y="327"/>
                  </a:cubicBezTo>
                  <a:cubicBezTo>
                    <a:pt x="515" y="323"/>
                    <a:pt x="515" y="320"/>
                    <a:pt x="514" y="316"/>
                  </a:cubicBezTo>
                  <a:cubicBezTo>
                    <a:pt x="514" y="316"/>
                    <a:pt x="513" y="316"/>
                    <a:pt x="512" y="316"/>
                  </a:cubicBezTo>
                  <a:cubicBezTo>
                    <a:pt x="514" y="324"/>
                    <a:pt x="513" y="332"/>
                    <a:pt x="517" y="340"/>
                  </a:cubicBezTo>
                  <a:cubicBezTo>
                    <a:pt x="518" y="341"/>
                    <a:pt x="519" y="340"/>
                    <a:pt x="519" y="339"/>
                  </a:cubicBezTo>
                  <a:cubicBezTo>
                    <a:pt x="516" y="332"/>
                    <a:pt x="517" y="324"/>
                    <a:pt x="514" y="317"/>
                  </a:cubicBezTo>
                  <a:cubicBezTo>
                    <a:pt x="514" y="316"/>
                    <a:pt x="512" y="316"/>
                    <a:pt x="512" y="317"/>
                  </a:cubicBezTo>
                  <a:cubicBezTo>
                    <a:pt x="511" y="325"/>
                    <a:pt x="515" y="334"/>
                    <a:pt x="513" y="343"/>
                  </a:cubicBezTo>
                  <a:cubicBezTo>
                    <a:pt x="514" y="343"/>
                    <a:pt x="514" y="343"/>
                    <a:pt x="515" y="343"/>
                  </a:cubicBezTo>
                  <a:cubicBezTo>
                    <a:pt x="513" y="335"/>
                    <a:pt x="512" y="327"/>
                    <a:pt x="511" y="319"/>
                  </a:cubicBezTo>
                  <a:cubicBezTo>
                    <a:pt x="511" y="319"/>
                    <a:pt x="510" y="319"/>
                    <a:pt x="509" y="319"/>
                  </a:cubicBezTo>
                  <a:cubicBezTo>
                    <a:pt x="512" y="327"/>
                    <a:pt x="512" y="336"/>
                    <a:pt x="514" y="344"/>
                  </a:cubicBezTo>
                  <a:cubicBezTo>
                    <a:pt x="515" y="344"/>
                    <a:pt x="515" y="344"/>
                    <a:pt x="516" y="344"/>
                  </a:cubicBezTo>
                  <a:cubicBezTo>
                    <a:pt x="514" y="338"/>
                    <a:pt x="514" y="333"/>
                    <a:pt x="513" y="327"/>
                  </a:cubicBezTo>
                  <a:cubicBezTo>
                    <a:pt x="512" y="322"/>
                    <a:pt x="509" y="317"/>
                    <a:pt x="509" y="311"/>
                  </a:cubicBezTo>
                  <a:cubicBezTo>
                    <a:pt x="509" y="311"/>
                    <a:pt x="508" y="312"/>
                    <a:pt x="508" y="312"/>
                  </a:cubicBezTo>
                  <a:cubicBezTo>
                    <a:pt x="517" y="313"/>
                    <a:pt x="524" y="317"/>
                    <a:pt x="532" y="319"/>
                  </a:cubicBezTo>
                  <a:cubicBezTo>
                    <a:pt x="535" y="319"/>
                    <a:pt x="538" y="319"/>
                    <a:pt x="541" y="320"/>
                  </a:cubicBezTo>
                  <a:cubicBezTo>
                    <a:pt x="542" y="320"/>
                    <a:pt x="547" y="321"/>
                    <a:pt x="547" y="323"/>
                  </a:cubicBezTo>
                  <a:cubicBezTo>
                    <a:pt x="548" y="325"/>
                    <a:pt x="544" y="328"/>
                    <a:pt x="542" y="329"/>
                  </a:cubicBezTo>
                  <a:cubicBezTo>
                    <a:pt x="540" y="330"/>
                    <a:pt x="537" y="332"/>
                    <a:pt x="534" y="333"/>
                  </a:cubicBezTo>
                  <a:cubicBezTo>
                    <a:pt x="527" y="337"/>
                    <a:pt x="520" y="343"/>
                    <a:pt x="513" y="348"/>
                  </a:cubicBezTo>
                  <a:cubicBezTo>
                    <a:pt x="512" y="348"/>
                    <a:pt x="512" y="350"/>
                    <a:pt x="514" y="350"/>
                  </a:cubicBezTo>
                  <a:cubicBezTo>
                    <a:pt x="520" y="347"/>
                    <a:pt x="525" y="343"/>
                    <a:pt x="530" y="339"/>
                  </a:cubicBezTo>
                  <a:cubicBezTo>
                    <a:pt x="536" y="335"/>
                    <a:pt x="542" y="332"/>
                    <a:pt x="546" y="328"/>
                  </a:cubicBezTo>
                  <a:cubicBezTo>
                    <a:pt x="547" y="327"/>
                    <a:pt x="547" y="327"/>
                    <a:pt x="546" y="326"/>
                  </a:cubicBezTo>
                  <a:cubicBezTo>
                    <a:pt x="543" y="321"/>
                    <a:pt x="535" y="319"/>
                    <a:pt x="530" y="318"/>
                  </a:cubicBezTo>
                  <a:cubicBezTo>
                    <a:pt x="523" y="316"/>
                    <a:pt x="516" y="316"/>
                    <a:pt x="509" y="315"/>
                  </a:cubicBezTo>
                  <a:cubicBezTo>
                    <a:pt x="509" y="316"/>
                    <a:pt x="509" y="317"/>
                    <a:pt x="509" y="317"/>
                  </a:cubicBezTo>
                  <a:cubicBezTo>
                    <a:pt x="516" y="317"/>
                    <a:pt x="522" y="320"/>
                    <a:pt x="528" y="322"/>
                  </a:cubicBezTo>
                  <a:cubicBezTo>
                    <a:pt x="534" y="324"/>
                    <a:pt x="541" y="324"/>
                    <a:pt x="547" y="328"/>
                  </a:cubicBezTo>
                  <a:cubicBezTo>
                    <a:pt x="547" y="328"/>
                    <a:pt x="547" y="328"/>
                    <a:pt x="547" y="327"/>
                  </a:cubicBezTo>
                  <a:cubicBezTo>
                    <a:pt x="536" y="334"/>
                    <a:pt x="525" y="340"/>
                    <a:pt x="516" y="347"/>
                  </a:cubicBezTo>
                  <a:cubicBezTo>
                    <a:pt x="515" y="348"/>
                    <a:pt x="516" y="349"/>
                    <a:pt x="517" y="349"/>
                  </a:cubicBezTo>
                  <a:cubicBezTo>
                    <a:pt x="523" y="346"/>
                    <a:pt x="529" y="341"/>
                    <a:pt x="536" y="337"/>
                  </a:cubicBezTo>
                  <a:cubicBezTo>
                    <a:pt x="541" y="335"/>
                    <a:pt x="547" y="333"/>
                    <a:pt x="549" y="327"/>
                  </a:cubicBezTo>
                  <a:cubicBezTo>
                    <a:pt x="550" y="327"/>
                    <a:pt x="550" y="326"/>
                    <a:pt x="549" y="326"/>
                  </a:cubicBezTo>
                  <a:cubicBezTo>
                    <a:pt x="544" y="323"/>
                    <a:pt x="539" y="320"/>
                    <a:pt x="533" y="319"/>
                  </a:cubicBezTo>
                  <a:cubicBezTo>
                    <a:pt x="528" y="317"/>
                    <a:pt x="522" y="315"/>
                    <a:pt x="516" y="316"/>
                  </a:cubicBezTo>
                  <a:cubicBezTo>
                    <a:pt x="515" y="316"/>
                    <a:pt x="514" y="317"/>
                    <a:pt x="515" y="317"/>
                  </a:cubicBezTo>
                  <a:cubicBezTo>
                    <a:pt x="520" y="322"/>
                    <a:pt x="527" y="325"/>
                    <a:pt x="533" y="328"/>
                  </a:cubicBezTo>
                  <a:cubicBezTo>
                    <a:pt x="533" y="327"/>
                    <a:pt x="534" y="326"/>
                    <a:pt x="534" y="325"/>
                  </a:cubicBezTo>
                  <a:cubicBezTo>
                    <a:pt x="528" y="324"/>
                    <a:pt x="520" y="327"/>
                    <a:pt x="516" y="331"/>
                  </a:cubicBezTo>
                  <a:cubicBezTo>
                    <a:pt x="515" y="331"/>
                    <a:pt x="516" y="332"/>
                    <a:pt x="517" y="332"/>
                  </a:cubicBezTo>
                  <a:cubicBezTo>
                    <a:pt x="521" y="332"/>
                    <a:pt x="526" y="330"/>
                    <a:pt x="530" y="330"/>
                  </a:cubicBezTo>
                  <a:cubicBezTo>
                    <a:pt x="530" y="329"/>
                    <a:pt x="530" y="329"/>
                    <a:pt x="529" y="328"/>
                  </a:cubicBezTo>
                  <a:cubicBezTo>
                    <a:pt x="527" y="332"/>
                    <a:pt x="520" y="334"/>
                    <a:pt x="516" y="334"/>
                  </a:cubicBezTo>
                  <a:cubicBezTo>
                    <a:pt x="516" y="334"/>
                    <a:pt x="517" y="335"/>
                    <a:pt x="517" y="335"/>
                  </a:cubicBezTo>
                  <a:cubicBezTo>
                    <a:pt x="519" y="331"/>
                    <a:pt x="524" y="328"/>
                    <a:pt x="525" y="323"/>
                  </a:cubicBezTo>
                  <a:cubicBezTo>
                    <a:pt x="525" y="323"/>
                    <a:pt x="525" y="322"/>
                    <a:pt x="524" y="322"/>
                  </a:cubicBezTo>
                  <a:cubicBezTo>
                    <a:pt x="522" y="322"/>
                    <a:pt x="521" y="323"/>
                    <a:pt x="520" y="324"/>
                  </a:cubicBezTo>
                  <a:cubicBezTo>
                    <a:pt x="518" y="325"/>
                    <a:pt x="516" y="327"/>
                    <a:pt x="513" y="326"/>
                  </a:cubicBezTo>
                  <a:cubicBezTo>
                    <a:pt x="514" y="327"/>
                    <a:pt x="514" y="327"/>
                    <a:pt x="514" y="328"/>
                  </a:cubicBezTo>
                  <a:cubicBezTo>
                    <a:pt x="514" y="327"/>
                    <a:pt x="515" y="324"/>
                    <a:pt x="516" y="325"/>
                  </a:cubicBezTo>
                  <a:cubicBezTo>
                    <a:pt x="517" y="325"/>
                    <a:pt x="517" y="326"/>
                    <a:pt x="517" y="327"/>
                  </a:cubicBezTo>
                  <a:cubicBezTo>
                    <a:pt x="518" y="330"/>
                    <a:pt x="517" y="333"/>
                    <a:pt x="514" y="333"/>
                  </a:cubicBezTo>
                  <a:cubicBezTo>
                    <a:pt x="512" y="333"/>
                    <a:pt x="512" y="335"/>
                    <a:pt x="514" y="335"/>
                  </a:cubicBezTo>
                  <a:cubicBezTo>
                    <a:pt x="518" y="334"/>
                    <a:pt x="521" y="330"/>
                    <a:pt x="519" y="326"/>
                  </a:cubicBezTo>
                  <a:cubicBezTo>
                    <a:pt x="519" y="324"/>
                    <a:pt x="518" y="323"/>
                    <a:pt x="516" y="323"/>
                  </a:cubicBezTo>
                  <a:cubicBezTo>
                    <a:pt x="514" y="323"/>
                    <a:pt x="512" y="325"/>
                    <a:pt x="512" y="327"/>
                  </a:cubicBezTo>
                  <a:cubicBezTo>
                    <a:pt x="512" y="328"/>
                    <a:pt x="512" y="328"/>
                    <a:pt x="513" y="328"/>
                  </a:cubicBezTo>
                  <a:cubicBezTo>
                    <a:pt x="517" y="329"/>
                    <a:pt x="520" y="325"/>
                    <a:pt x="524" y="324"/>
                  </a:cubicBezTo>
                  <a:cubicBezTo>
                    <a:pt x="524" y="324"/>
                    <a:pt x="523" y="323"/>
                    <a:pt x="523" y="323"/>
                  </a:cubicBezTo>
                  <a:cubicBezTo>
                    <a:pt x="522" y="328"/>
                    <a:pt x="518" y="330"/>
                    <a:pt x="515" y="334"/>
                  </a:cubicBezTo>
                  <a:cubicBezTo>
                    <a:pt x="514" y="335"/>
                    <a:pt x="515" y="335"/>
                    <a:pt x="516" y="335"/>
                  </a:cubicBezTo>
                  <a:cubicBezTo>
                    <a:pt x="521" y="336"/>
                    <a:pt x="529" y="334"/>
                    <a:pt x="531" y="329"/>
                  </a:cubicBezTo>
                  <a:cubicBezTo>
                    <a:pt x="531" y="328"/>
                    <a:pt x="530" y="328"/>
                    <a:pt x="530" y="328"/>
                  </a:cubicBezTo>
                  <a:cubicBezTo>
                    <a:pt x="525" y="328"/>
                    <a:pt x="521" y="330"/>
                    <a:pt x="517" y="330"/>
                  </a:cubicBezTo>
                  <a:cubicBezTo>
                    <a:pt x="517" y="331"/>
                    <a:pt x="517" y="331"/>
                    <a:pt x="517" y="332"/>
                  </a:cubicBezTo>
                  <a:cubicBezTo>
                    <a:pt x="521" y="328"/>
                    <a:pt x="528" y="326"/>
                    <a:pt x="533" y="328"/>
                  </a:cubicBezTo>
                  <a:cubicBezTo>
                    <a:pt x="535" y="328"/>
                    <a:pt x="535" y="326"/>
                    <a:pt x="534" y="325"/>
                  </a:cubicBezTo>
                  <a:cubicBezTo>
                    <a:pt x="528" y="324"/>
                    <a:pt x="521" y="320"/>
                    <a:pt x="517" y="316"/>
                  </a:cubicBezTo>
                  <a:cubicBezTo>
                    <a:pt x="517" y="317"/>
                    <a:pt x="516" y="317"/>
                    <a:pt x="516" y="318"/>
                  </a:cubicBezTo>
                  <a:cubicBezTo>
                    <a:pt x="521" y="317"/>
                    <a:pt x="527" y="319"/>
                    <a:pt x="532" y="320"/>
                  </a:cubicBezTo>
                  <a:cubicBezTo>
                    <a:pt x="538" y="322"/>
                    <a:pt x="543" y="324"/>
                    <a:pt x="548" y="328"/>
                  </a:cubicBezTo>
                  <a:cubicBezTo>
                    <a:pt x="548" y="327"/>
                    <a:pt x="548" y="327"/>
                    <a:pt x="548" y="326"/>
                  </a:cubicBezTo>
                  <a:cubicBezTo>
                    <a:pt x="545" y="332"/>
                    <a:pt x="539" y="334"/>
                    <a:pt x="534" y="336"/>
                  </a:cubicBezTo>
                  <a:cubicBezTo>
                    <a:pt x="527" y="339"/>
                    <a:pt x="522" y="344"/>
                    <a:pt x="516" y="347"/>
                  </a:cubicBezTo>
                  <a:cubicBezTo>
                    <a:pt x="516" y="348"/>
                    <a:pt x="517" y="348"/>
                    <a:pt x="517" y="349"/>
                  </a:cubicBezTo>
                  <a:cubicBezTo>
                    <a:pt x="527" y="341"/>
                    <a:pt x="538" y="336"/>
                    <a:pt x="548" y="329"/>
                  </a:cubicBezTo>
                  <a:cubicBezTo>
                    <a:pt x="548" y="328"/>
                    <a:pt x="548" y="328"/>
                    <a:pt x="548" y="327"/>
                  </a:cubicBezTo>
                  <a:cubicBezTo>
                    <a:pt x="543" y="323"/>
                    <a:pt x="536" y="322"/>
                    <a:pt x="530" y="321"/>
                  </a:cubicBezTo>
                  <a:cubicBezTo>
                    <a:pt x="523" y="319"/>
                    <a:pt x="517" y="315"/>
                    <a:pt x="509" y="315"/>
                  </a:cubicBezTo>
                  <a:cubicBezTo>
                    <a:pt x="508" y="316"/>
                    <a:pt x="508" y="317"/>
                    <a:pt x="509" y="317"/>
                  </a:cubicBezTo>
                  <a:cubicBezTo>
                    <a:pt x="515" y="318"/>
                    <a:pt x="521" y="319"/>
                    <a:pt x="528" y="320"/>
                  </a:cubicBezTo>
                  <a:cubicBezTo>
                    <a:pt x="533" y="321"/>
                    <a:pt x="541" y="322"/>
                    <a:pt x="545" y="327"/>
                  </a:cubicBezTo>
                  <a:cubicBezTo>
                    <a:pt x="545" y="327"/>
                    <a:pt x="545" y="326"/>
                    <a:pt x="545" y="326"/>
                  </a:cubicBezTo>
                  <a:cubicBezTo>
                    <a:pt x="540" y="331"/>
                    <a:pt x="535" y="333"/>
                    <a:pt x="530" y="337"/>
                  </a:cubicBezTo>
                  <a:cubicBezTo>
                    <a:pt x="524" y="340"/>
                    <a:pt x="520" y="345"/>
                    <a:pt x="513" y="348"/>
                  </a:cubicBezTo>
                  <a:cubicBezTo>
                    <a:pt x="514" y="348"/>
                    <a:pt x="514" y="349"/>
                    <a:pt x="514" y="349"/>
                  </a:cubicBezTo>
                  <a:cubicBezTo>
                    <a:pt x="521" y="344"/>
                    <a:pt x="529" y="339"/>
                    <a:pt x="537" y="334"/>
                  </a:cubicBezTo>
                  <a:cubicBezTo>
                    <a:pt x="540" y="332"/>
                    <a:pt x="543" y="331"/>
                    <a:pt x="546" y="328"/>
                  </a:cubicBezTo>
                  <a:cubicBezTo>
                    <a:pt x="547" y="327"/>
                    <a:pt x="550" y="325"/>
                    <a:pt x="550" y="323"/>
                  </a:cubicBezTo>
                  <a:cubicBezTo>
                    <a:pt x="548" y="317"/>
                    <a:pt x="539" y="317"/>
                    <a:pt x="535" y="317"/>
                  </a:cubicBezTo>
                  <a:cubicBezTo>
                    <a:pt x="526" y="316"/>
                    <a:pt x="518" y="311"/>
                    <a:pt x="508" y="310"/>
                  </a:cubicBezTo>
                  <a:cubicBezTo>
                    <a:pt x="507" y="310"/>
                    <a:pt x="507" y="311"/>
                    <a:pt x="507" y="311"/>
                  </a:cubicBezTo>
                  <a:cubicBezTo>
                    <a:pt x="507" y="317"/>
                    <a:pt x="510" y="322"/>
                    <a:pt x="511" y="328"/>
                  </a:cubicBezTo>
                  <a:cubicBezTo>
                    <a:pt x="512" y="333"/>
                    <a:pt x="512" y="339"/>
                    <a:pt x="514" y="345"/>
                  </a:cubicBezTo>
                  <a:cubicBezTo>
                    <a:pt x="515" y="346"/>
                    <a:pt x="516" y="345"/>
                    <a:pt x="516" y="344"/>
                  </a:cubicBezTo>
                  <a:cubicBezTo>
                    <a:pt x="514" y="335"/>
                    <a:pt x="515" y="327"/>
                    <a:pt x="511" y="319"/>
                  </a:cubicBezTo>
                  <a:cubicBezTo>
                    <a:pt x="511" y="317"/>
                    <a:pt x="509" y="318"/>
                    <a:pt x="509" y="319"/>
                  </a:cubicBezTo>
                  <a:cubicBezTo>
                    <a:pt x="511" y="327"/>
                    <a:pt x="511" y="335"/>
                    <a:pt x="513" y="343"/>
                  </a:cubicBezTo>
                  <a:cubicBezTo>
                    <a:pt x="514" y="344"/>
                    <a:pt x="515" y="344"/>
                    <a:pt x="515" y="343"/>
                  </a:cubicBezTo>
                  <a:cubicBezTo>
                    <a:pt x="517" y="334"/>
                    <a:pt x="513" y="326"/>
                    <a:pt x="514" y="317"/>
                  </a:cubicBezTo>
                  <a:cubicBezTo>
                    <a:pt x="514" y="317"/>
                    <a:pt x="513" y="317"/>
                    <a:pt x="512" y="317"/>
                  </a:cubicBezTo>
                  <a:cubicBezTo>
                    <a:pt x="515" y="324"/>
                    <a:pt x="514" y="332"/>
                    <a:pt x="517" y="340"/>
                  </a:cubicBezTo>
                  <a:cubicBezTo>
                    <a:pt x="518" y="339"/>
                    <a:pt x="518" y="339"/>
                    <a:pt x="519" y="339"/>
                  </a:cubicBezTo>
                  <a:cubicBezTo>
                    <a:pt x="515" y="332"/>
                    <a:pt x="516" y="323"/>
                    <a:pt x="514" y="316"/>
                  </a:cubicBezTo>
                  <a:cubicBezTo>
                    <a:pt x="514" y="314"/>
                    <a:pt x="512" y="315"/>
                    <a:pt x="512" y="316"/>
                  </a:cubicBezTo>
                  <a:cubicBezTo>
                    <a:pt x="512" y="320"/>
                    <a:pt x="513" y="324"/>
                    <a:pt x="512" y="328"/>
                  </a:cubicBezTo>
                  <a:cubicBezTo>
                    <a:pt x="512" y="329"/>
                    <a:pt x="512" y="330"/>
                    <a:pt x="512" y="331"/>
                  </a:cubicBezTo>
                  <a:cubicBezTo>
                    <a:pt x="512" y="332"/>
                    <a:pt x="510" y="332"/>
                    <a:pt x="510" y="332"/>
                  </a:cubicBezTo>
                  <a:cubicBezTo>
                    <a:pt x="501" y="333"/>
                    <a:pt x="493" y="332"/>
                    <a:pt x="484" y="333"/>
                  </a:cubicBezTo>
                  <a:cubicBezTo>
                    <a:pt x="466" y="333"/>
                    <a:pt x="447" y="334"/>
                    <a:pt x="429" y="334"/>
                  </a:cubicBezTo>
                  <a:cubicBezTo>
                    <a:pt x="411" y="334"/>
                    <a:pt x="393" y="334"/>
                    <a:pt x="375" y="335"/>
                  </a:cubicBezTo>
                  <a:cubicBezTo>
                    <a:pt x="357" y="336"/>
                    <a:pt x="339" y="337"/>
                    <a:pt x="320" y="337"/>
                  </a:cubicBezTo>
                  <a:cubicBezTo>
                    <a:pt x="284" y="338"/>
                    <a:pt x="248" y="337"/>
                    <a:pt x="211" y="338"/>
                  </a:cubicBezTo>
                  <a:cubicBezTo>
                    <a:pt x="175" y="339"/>
                    <a:pt x="139" y="342"/>
                    <a:pt x="103" y="344"/>
                  </a:cubicBezTo>
                  <a:cubicBezTo>
                    <a:pt x="90" y="345"/>
                    <a:pt x="78" y="346"/>
                    <a:pt x="65" y="348"/>
                  </a:cubicBezTo>
                  <a:cubicBezTo>
                    <a:pt x="53" y="349"/>
                    <a:pt x="40" y="352"/>
                    <a:pt x="28" y="353"/>
                  </a:cubicBezTo>
                  <a:cubicBezTo>
                    <a:pt x="28" y="353"/>
                    <a:pt x="28" y="354"/>
                    <a:pt x="28" y="355"/>
                  </a:cubicBezTo>
                  <a:cubicBezTo>
                    <a:pt x="45" y="351"/>
                    <a:pt x="61" y="353"/>
                    <a:pt x="78" y="352"/>
                  </a:cubicBezTo>
                  <a:cubicBezTo>
                    <a:pt x="96" y="352"/>
                    <a:pt x="114" y="349"/>
                    <a:pt x="132" y="348"/>
                  </a:cubicBezTo>
                  <a:cubicBezTo>
                    <a:pt x="150" y="347"/>
                    <a:pt x="168" y="348"/>
                    <a:pt x="186" y="347"/>
                  </a:cubicBezTo>
                  <a:cubicBezTo>
                    <a:pt x="204" y="346"/>
                    <a:pt x="222" y="345"/>
                    <a:pt x="240" y="345"/>
                  </a:cubicBezTo>
                  <a:cubicBezTo>
                    <a:pt x="258" y="344"/>
                    <a:pt x="276" y="345"/>
                    <a:pt x="294" y="344"/>
                  </a:cubicBezTo>
                  <a:cubicBezTo>
                    <a:pt x="313" y="344"/>
                    <a:pt x="331" y="342"/>
                    <a:pt x="349" y="342"/>
                  </a:cubicBezTo>
                  <a:cubicBezTo>
                    <a:pt x="385" y="340"/>
                    <a:pt x="422" y="338"/>
                    <a:pt x="458" y="337"/>
                  </a:cubicBezTo>
                  <a:cubicBezTo>
                    <a:pt x="472" y="336"/>
                    <a:pt x="485" y="336"/>
                    <a:pt x="499" y="335"/>
                  </a:cubicBezTo>
                  <a:cubicBezTo>
                    <a:pt x="505" y="334"/>
                    <a:pt x="512" y="334"/>
                    <a:pt x="519" y="333"/>
                  </a:cubicBezTo>
                  <a:cubicBezTo>
                    <a:pt x="525" y="333"/>
                    <a:pt x="532" y="331"/>
                    <a:pt x="538" y="333"/>
                  </a:cubicBezTo>
                  <a:cubicBezTo>
                    <a:pt x="538" y="332"/>
                    <a:pt x="537" y="332"/>
                    <a:pt x="537" y="331"/>
                  </a:cubicBezTo>
                  <a:cubicBezTo>
                    <a:pt x="534" y="333"/>
                    <a:pt x="530" y="333"/>
                    <a:pt x="526" y="333"/>
                  </a:cubicBezTo>
                  <a:cubicBezTo>
                    <a:pt x="522" y="333"/>
                    <a:pt x="518" y="334"/>
                    <a:pt x="514" y="334"/>
                  </a:cubicBezTo>
                  <a:cubicBezTo>
                    <a:pt x="505" y="335"/>
                    <a:pt x="496" y="335"/>
                    <a:pt x="487" y="336"/>
                  </a:cubicBezTo>
                  <a:cubicBezTo>
                    <a:pt x="469" y="336"/>
                    <a:pt x="452" y="337"/>
                    <a:pt x="434" y="338"/>
                  </a:cubicBezTo>
                  <a:cubicBezTo>
                    <a:pt x="415" y="339"/>
                    <a:pt x="398" y="340"/>
                    <a:pt x="379" y="341"/>
                  </a:cubicBezTo>
                  <a:cubicBezTo>
                    <a:pt x="361" y="342"/>
                    <a:pt x="343" y="343"/>
                    <a:pt x="325" y="343"/>
                  </a:cubicBezTo>
                  <a:cubicBezTo>
                    <a:pt x="288" y="344"/>
                    <a:pt x="252" y="345"/>
                    <a:pt x="216" y="346"/>
                  </a:cubicBezTo>
                  <a:cubicBezTo>
                    <a:pt x="198" y="347"/>
                    <a:pt x="179" y="347"/>
                    <a:pt x="161" y="348"/>
                  </a:cubicBezTo>
                  <a:cubicBezTo>
                    <a:pt x="143" y="350"/>
                    <a:pt x="125" y="351"/>
                    <a:pt x="107" y="352"/>
                  </a:cubicBezTo>
                  <a:cubicBezTo>
                    <a:pt x="89" y="352"/>
                    <a:pt x="70" y="353"/>
                    <a:pt x="52" y="354"/>
                  </a:cubicBezTo>
                  <a:cubicBezTo>
                    <a:pt x="44" y="354"/>
                    <a:pt x="36" y="354"/>
                    <a:pt x="28" y="356"/>
                  </a:cubicBezTo>
                  <a:cubicBezTo>
                    <a:pt x="25" y="357"/>
                    <a:pt x="23" y="358"/>
                    <a:pt x="20" y="358"/>
                  </a:cubicBezTo>
                  <a:cubicBezTo>
                    <a:pt x="18" y="359"/>
                    <a:pt x="17" y="357"/>
                    <a:pt x="17" y="355"/>
                  </a:cubicBezTo>
                  <a:cubicBezTo>
                    <a:pt x="15" y="346"/>
                    <a:pt x="17" y="338"/>
                    <a:pt x="17" y="329"/>
                  </a:cubicBezTo>
                  <a:cubicBezTo>
                    <a:pt x="16" y="311"/>
                    <a:pt x="17" y="293"/>
                    <a:pt x="17" y="275"/>
                  </a:cubicBezTo>
                  <a:cubicBezTo>
                    <a:pt x="17" y="266"/>
                    <a:pt x="16" y="258"/>
                    <a:pt x="15" y="249"/>
                  </a:cubicBezTo>
                  <a:cubicBezTo>
                    <a:pt x="14" y="240"/>
                    <a:pt x="13" y="232"/>
                    <a:pt x="12" y="223"/>
                  </a:cubicBezTo>
                  <a:cubicBezTo>
                    <a:pt x="10" y="205"/>
                    <a:pt x="9" y="187"/>
                    <a:pt x="8" y="169"/>
                  </a:cubicBezTo>
                  <a:cubicBezTo>
                    <a:pt x="6" y="151"/>
                    <a:pt x="5" y="133"/>
                    <a:pt x="4" y="115"/>
                  </a:cubicBezTo>
                  <a:cubicBezTo>
                    <a:pt x="3" y="97"/>
                    <a:pt x="4" y="79"/>
                    <a:pt x="4" y="61"/>
                  </a:cubicBezTo>
                  <a:cubicBezTo>
                    <a:pt x="4" y="51"/>
                    <a:pt x="4" y="41"/>
                    <a:pt x="4" y="32"/>
                  </a:cubicBezTo>
                  <a:cubicBezTo>
                    <a:pt x="3" y="22"/>
                    <a:pt x="2" y="12"/>
                    <a:pt x="2" y="2"/>
                  </a:cubicBezTo>
                  <a:cubicBezTo>
                    <a:pt x="2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3" name="Freeform 868"/>
            <p:cNvSpPr/>
            <p:nvPr/>
          </p:nvSpPr>
          <p:spPr bwMode="auto">
            <a:xfrm>
              <a:off x="6502" y="416"/>
              <a:ext cx="51" cy="480"/>
            </a:xfrm>
            <a:custGeom>
              <a:avLst/>
              <a:gdLst>
                <a:gd name="T0" fmla="*/ 2 w 40"/>
                <a:gd name="T1" fmla="*/ 33 h 371"/>
                <a:gd name="T2" fmla="*/ 10 w 40"/>
                <a:gd name="T3" fmla="*/ 12 h 371"/>
                <a:gd name="T4" fmla="*/ 13 w 40"/>
                <a:gd name="T5" fmla="*/ 3 h 371"/>
                <a:gd name="T6" fmla="*/ 21 w 40"/>
                <a:gd name="T7" fmla="*/ 11 h 371"/>
                <a:gd name="T8" fmla="*/ 29 w 40"/>
                <a:gd name="T9" fmla="*/ 26 h 371"/>
                <a:gd name="T10" fmla="*/ 35 w 40"/>
                <a:gd name="T11" fmla="*/ 36 h 371"/>
                <a:gd name="T12" fmla="*/ 5 w 40"/>
                <a:gd name="T13" fmla="*/ 35 h 371"/>
                <a:gd name="T14" fmla="*/ 24 w 40"/>
                <a:gd name="T15" fmla="*/ 33 h 371"/>
                <a:gd name="T16" fmla="*/ 16 w 40"/>
                <a:gd name="T17" fmla="*/ 29 h 371"/>
                <a:gd name="T18" fmla="*/ 6 w 40"/>
                <a:gd name="T19" fmla="*/ 31 h 371"/>
                <a:gd name="T20" fmla="*/ 18 w 40"/>
                <a:gd name="T21" fmla="*/ 22 h 371"/>
                <a:gd name="T22" fmla="*/ 4 w 40"/>
                <a:gd name="T23" fmla="*/ 25 h 371"/>
                <a:gd name="T24" fmla="*/ 15 w 40"/>
                <a:gd name="T25" fmla="*/ 15 h 371"/>
                <a:gd name="T26" fmla="*/ 1 w 40"/>
                <a:gd name="T27" fmla="*/ 23 h 371"/>
                <a:gd name="T28" fmla="*/ 16 w 40"/>
                <a:gd name="T29" fmla="*/ 20 h 371"/>
                <a:gd name="T30" fmla="*/ 3 w 40"/>
                <a:gd name="T31" fmla="*/ 29 h 371"/>
                <a:gd name="T32" fmla="*/ 6 w 40"/>
                <a:gd name="T33" fmla="*/ 22 h 371"/>
                <a:gd name="T34" fmla="*/ 8 w 40"/>
                <a:gd name="T35" fmla="*/ 14 h 371"/>
                <a:gd name="T36" fmla="*/ 4 w 40"/>
                <a:gd name="T37" fmla="*/ 33 h 371"/>
                <a:gd name="T38" fmla="*/ 10 w 40"/>
                <a:gd name="T39" fmla="*/ 25 h 371"/>
                <a:gd name="T40" fmla="*/ 20 w 40"/>
                <a:gd name="T41" fmla="*/ 26 h 371"/>
                <a:gd name="T42" fmla="*/ 15 w 40"/>
                <a:gd name="T43" fmla="*/ 25 h 371"/>
                <a:gd name="T44" fmla="*/ 20 w 40"/>
                <a:gd name="T45" fmla="*/ 62 h 371"/>
                <a:gd name="T46" fmla="*/ 24 w 40"/>
                <a:gd name="T47" fmla="*/ 120 h 371"/>
                <a:gd name="T48" fmla="*/ 28 w 40"/>
                <a:gd name="T49" fmla="*/ 179 h 371"/>
                <a:gd name="T50" fmla="*/ 33 w 40"/>
                <a:gd name="T51" fmla="*/ 257 h 371"/>
                <a:gd name="T52" fmla="*/ 32 w 40"/>
                <a:gd name="T53" fmla="*/ 296 h 371"/>
                <a:gd name="T54" fmla="*/ 38 w 40"/>
                <a:gd name="T55" fmla="*/ 351 h 371"/>
                <a:gd name="T56" fmla="*/ 39 w 40"/>
                <a:gd name="T57" fmla="*/ 364 h 371"/>
                <a:gd name="T58" fmla="*/ 39 w 40"/>
                <a:gd name="T59" fmla="*/ 370 h 371"/>
                <a:gd name="T60" fmla="*/ 40 w 40"/>
                <a:gd name="T61" fmla="*/ 356 h 371"/>
                <a:gd name="T62" fmla="*/ 34 w 40"/>
                <a:gd name="T63" fmla="*/ 300 h 371"/>
                <a:gd name="T64" fmla="*/ 34 w 40"/>
                <a:gd name="T65" fmla="*/ 222 h 371"/>
                <a:gd name="T66" fmla="*/ 27 w 40"/>
                <a:gd name="T67" fmla="*/ 144 h 371"/>
                <a:gd name="T68" fmla="*/ 22 w 40"/>
                <a:gd name="T69" fmla="*/ 66 h 371"/>
                <a:gd name="T70" fmla="*/ 17 w 40"/>
                <a:gd name="T71" fmla="*/ 25 h 371"/>
                <a:gd name="T72" fmla="*/ 18 w 40"/>
                <a:gd name="T73" fmla="*/ 27 h 371"/>
                <a:gd name="T74" fmla="*/ 9 w 40"/>
                <a:gd name="T75" fmla="*/ 24 h 371"/>
                <a:gd name="T76" fmla="*/ 6 w 40"/>
                <a:gd name="T77" fmla="*/ 34 h 371"/>
                <a:gd name="T78" fmla="*/ 10 w 40"/>
                <a:gd name="T79" fmla="*/ 13 h 371"/>
                <a:gd name="T80" fmla="*/ 4 w 40"/>
                <a:gd name="T81" fmla="*/ 21 h 371"/>
                <a:gd name="T82" fmla="*/ 4 w 40"/>
                <a:gd name="T83" fmla="*/ 31 h 371"/>
                <a:gd name="T84" fmla="*/ 18 w 40"/>
                <a:gd name="T85" fmla="*/ 21 h 371"/>
                <a:gd name="T86" fmla="*/ 1 w 40"/>
                <a:gd name="T87" fmla="*/ 21 h 371"/>
                <a:gd name="T88" fmla="*/ 15 w 40"/>
                <a:gd name="T89" fmla="*/ 18 h 371"/>
                <a:gd name="T90" fmla="*/ 3 w 40"/>
                <a:gd name="T91" fmla="*/ 24 h 371"/>
                <a:gd name="T92" fmla="*/ 18 w 40"/>
                <a:gd name="T93" fmla="*/ 24 h 371"/>
                <a:gd name="T94" fmla="*/ 4 w 40"/>
                <a:gd name="T95" fmla="*/ 29 h 371"/>
                <a:gd name="T96" fmla="*/ 24 w 40"/>
                <a:gd name="T97" fmla="*/ 32 h 371"/>
                <a:gd name="T98" fmla="*/ 4 w 40"/>
                <a:gd name="T99" fmla="*/ 35 h 371"/>
                <a:gd name="T100" fmla="*/ 20 w 40"/>
                <a:gd name="T101" fmla="*/ 37 h 371"/>
                <a:gd name="T102" fmla="*/ 36 w 40"/>
                <a:gd name="T103" fmla="*/ 37 h 371"/>
                <a:gd name="T104" fmla="*/ 22 w 40"/>
                <a:gd name="T105" fmla="*/ 9 h 371"/>
                <a:gd name="T106" fmla="*/ 11 w 40"/>
                <a:gd name="T107" fmla="*/ 2 h 371"/>
                <a:gd name="T108" fmla="*/ 6 w 40"/>
                <a:gd name="T109" fmla="*/ 20 h 371"/>
                <a:gd name="T110" fmla="*/ 4 w 40"/>
                <a:gd name="T111" fmla="*/ 33 h 371"/>
                <a:gd name="T112" fmla="*/ 10 w 40"/>
                <a:gd name="T113" fmla="*/ 11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0" h="371">
                  <a:moveTo>
                    <a:pt x="10" y="11"/>
                  </a:moveTo>
                  <a:cubicBezTo>
                    <a:pt x="7" y="18"/>
                    <a:pt x="4" y="25"/>
                    <a:pt x="2" y="33"/>
                  </a:cubicBezTo>
                  <a:cubicBezTo>
                    <a:pt x="1" y="34"/>
                    <a:pt x="3" y="34"/>
                    <a:pt x="4" y="33"/>
                  </a:cubicBezTo>
                  <a:cubicBezTo>
                    <a:pt x="7" y="27"/>
                    <a:pt x="8" y="20"/>
                    <a:pt x="10" y="12"/>
                  </a:cubicBezTo>
                  <a:cubicBezTo>
                    <a:pt x="10" y="10"/>
                    <a:pt x="10" y="8"/>
                    <a:pt x="11" y="5"/>
                  </a:cubicBezTo>
                  <a:cubicBezTo>
                    <a:pt x="11" y="4"/>
                    <a:pt x="12" y="3"/>
                    <a:pt x="13" y="3"/>
                  </a:cubicBezTo>
                  <a:cubicBezTo>
                    <a:pt x="14" y="3"/>
                    <a:pt x="15" y="4"/>
                    <a:pt x="16" y="4"/>
                  </a:cubicBezTo>
                  <a:cubicBezTo>
                    <a:pt x="18" y="6"/>
                    <a:pt x="19" y="9"/>
                    <a:pt x="21" y="11"/>
                  </a:cubicBezTo>
                  <a:cubicBezTo>
                    <a:pt x="22" y="14"/>
                    <a:pt x="24" y="17"/>
                    <a:pt x="25" y="19"/>
                  </a:cubicBezTo>
                  <a:cubicBezTo>
                    <a:pt x="26" y="22"/>
                    <a:pt x="28" y="24"/>
                    <a:pt x="29" y="26"/>
                  </a:cubicBezTo>
                  <a:cubicBezTo>
                    <a:pt x="31" y="29"/>
                    <a:pt x="34" y="33"/>
                    <a:pt x="34" y="37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0" y="37"/>
                    <a:pt x="25" y="35"/>
                    <a:pt x="20" y="35"/>
                  </a:cubicBezTo>
                  <a:cubicBezTo>
                    <a:pt x="15" y="35"/>
                    <a:pt x="10" y="36"/>
                    <a:pt x="5" y="35"/>
                  </a:cubicBezTo>
                  <a:cubicBezTo>
                    <a:pt x="5" y="36"/>
                    <a:pt x="5" y="37"/>
                    <a:pt x="5" y="37"/>
                  </a:cubicBezTo>
                  <a:cubicBezTo>
                    <a:pt x="12" y="35"/>
                    <a:pt x="18" y="35"/>
                    <a:pt x="24" y="33"/>
                  </a:cubicBezTo>
                  <a:cubicBezTo>
                    <a:pt x="25" y="32"/>
                    <a:pt x="25" y="31"/>
                    <a:pt x="25" y="31"/>
                  </a:cubicBezTo>
                  <a:cubicBezTo>
                    <a:pt x="22" y="29"/>
                    <a:pt x="19" y="29"/>
                    <a:pt x="16" y="29"/>
                  </a:cubicBezTo>
                  <a:cubicBezTo>
                    <a:pt x="13" y="30"/>
                    <a:pt x="9" y="30"/>
                    <a:pt x="6" y="29"/>
                  </a:cubicBezTo>
                  <a:cubicBezTo>
                    <a:pt x="6" y="30"/>
                    <a:pt x="6" y="30"/>
                    <a:pt x="6" y="31"/>
                  </a:cubicBezTo>
                  <a:cubicBezTo>
                    <a:pt x="10" y="29"/>
                    <a:pt x="15" y="27"/>
                    <a:pt x="18" y="24"/>
                  </a:cubicBezTo>
                  <a:cubicBezTo>
                    <a:pt x="19" y="23"/>
                    <a:pt x="19" y="22"/>
                    <a:pt x="18" y="22"/>
                  </a:cubicBezTo>
                  <a:cubicBezTo>
                    <a:pt x="13" y="21"/>
                    <a:pt x="8" y="23"/>
                    <a:pt x="3" y="23"/>
                  </a:cubicBezTo>
                  <a:cubicBezTo>
                    <a:pt x="4" y="24"/>
                    <a:pt x="4" y="24"/>
                    <a:pt x="4" y="25"/>
                  </a:cubicBezTo>
                  <a:cubicBezTo>
                    <a:pt x="7" y="22"/>
                    <a:pt x="13" y="21"/>
                    <a:pt x="15" y="17"/>
                  </a:cubicBezTo>
                  <a:cubicBezTo>
                    <a:pt x="16" y="16"/>
                    <a:pt x="15" y="15"/>
                    <a:pt x="15" y="15"/>
                  </a:cubicBezTo>
                  <a:cubicBezTo>
                    <a:pt x="9" y="16"/>
                    <a:pt x="5" y="18"/>
                    <a:pt x="1" y="21"/>
                  </a:cubicBezTo>
                  <a:cubicBezTo>
                    <a:pt x="0" y="21"/>
                    <a:pt x="0" y="23"/>
                    <a:pt x="1" y="23"/>
                  </a:cubicBezTo>
                  <a:cubicBezTo>
                    <a:pt x="6" y="23"/>
                    <a:pt x="12" y="22"/>
                    <a:pt x="17" y="21"/>
                  </a:cubicBezTo>
                  <a:cubicBezTo>
                    <a:pt x="17" y="21"/>
                    <a:pt x="16" y="21"/>
                    <a:pt x="16" y="20"/>
                  </a:cubicBezTo>
                  <a:cubicBezTo>
                    <a:pt x="15" y="22"/>
                    <a:pt x="12" y="24"/>
                    <a:pt x="10" y="25"/>
                  </a:cubicBezTo>
                  <a:cubicBezTo>
                    <a:pt x="8" y="27"/>
                    <a:pt x="6" y="28"/>
                    <a:pt x="3" y="29"/>
                  </a:cubicBezTo>
                  <a:cubicBezTo>
                    <a:pt x="4" y="29"/>
                    <a:pt x="4" y="29"/>
                    <a:pt x="4" y="30"/>
                  </a:cubicBezTo>
                  <a:cubicBezTo>
                    <a:pt x="4" y="27"/>
                    <a:pt x="5" y="24"/>
                    <a:pt x="6" y="22"/>
                  </a:cubicBezTo>
                  <a:cubicBezTo>
                    <a:pt x="6" y="19"/>
                    <a:pt x="7" y="16"/>
                    <a:pt x="9" y="14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8" y="17"/>
                    <a:pt x="8" y="20"/>
                    <a:pt x="7" y="23"/>
                  </a:cubicBezTo>
                  <a:cubicBezTo>
                    <a:pt x="6" y="26"/>
                    <a:pt x="5" y="30"/>
                    <a:pt x="4" y="33"/>
                  </a:cubicBezTo>
                  <a:cubicBezTo>
                    <a:pt x="4" y="33"/>
                    <a:pt x="5" y="33"/>
                    <a:pt x="6" y="34"/>
                  </a:cubicBezTo>
                  <a:cubicBezTo>
                    <a:pt x="6" y="30"/>
                    <a:pt x="7" y="27"/>
                    <a:pt x="10" y="25"/>
                  </a:cubicBezTo>
                  <a:cubicBezTo>
                    <a:pt x="13" y="24"/>
                    <a:pt x="16" y="26"/>
                    <a:pt x="19" y="28"/>
                  </a:cubicBezTo>
                  <a:cubicBezTo>
                    <a:pt x="20" y="28"/>
                    <a:pt x="21" y="27"/>
                    <a:pt x="20" y="26"/>
                  </a:cubicBezTo>
                  <a:cubicBezTo>
                    <a:pt x="19" y="25"/>
                    <a:pt x="18" y="24"/>
                    <a:pt x="17" y="24"/>
                  </a:cubicBezTo>
                  <a:cubicBezTo>
                    <a:pt x="16" y="24"/>
                    <a:pt x="15" y="24"/>
                    <a:pt x="15" y="25"/>
                  </a:cubicBezTo>
                  <a:cubicBezTo>
                    <a:pt x="15" y="31"/>
                    <a:pt x="16" y="37"/>
                    <a:pt x="18" y="43"/>
                  </a:cubicBezTo>
                  <a:cubicBezTo>
                    <a:pt x="19" y="49"/>
                    <a:pt x="20" y="56"/>
                    <a:pt x="20" y="62"/>
                  </a:cubicBezTo>
                  <a:cubicBezTo>
                    <a:pt x="20" y="75"/>
                    <a:pt x="20" y="88"/>
                    <a:pt x="22" y="100"/>
                  </a:cubicBezTo>
                  <a:cubicBezTo>
                    <a:pt x="23" y="107"/>
                    <a:pt x="24" y="114"/>
                    <a:pt x="24" y="120"/>
                  </a:cubicBezTo>
                  <a:cubicBezTo>
                    <a:pt x="24" y="127"/>
                    <a:pt x="24" y="133"/>
                    <a:pt x="25" y="140"/>
                  </a:cubicBezTo>
                  <a:cubicBezTo>
                    <a:pt x="25" y="153"/>
                    <a:pt x="27" y="166"/>
                    <a:pt x="28" y="179"/>
                  </a:cubicBezTo>
                  <a:cubicBezTo>
                    <a:pt x="30" y="192"/>
                    <a:pt x="31" y="205"/>
                    <a:pt x="32" y="218"/>
                  </a:cubicBezTo>
                  <a:cubicBezTo>
                    <a:pt x="33" y="232"/>
                    <a:pt x="33" y="244"/>
                    <a:pt x="33" y="257"/>
                  </a:cubicBezTo>
                  <a:cubicBezTo>
                    <a:pt x="33" y="264"/>
                    <a:pt x="33" y="271"/>
                    <a:pt x="32" y="277"/>
                  </a:cubicBezTo>
                  <a:cubicBezTo>
                    <a:pt x="32" y="284"/>
                    <a:pt x="32" y="290"/>
                    <a:pt x="32" y="296"/>
                  </a:cubicBezTo>
                  <a:cubicBezTo>
                    <a:pt x="32" y="309"/>
                    <a:pt x="34" y="321"/>
                    <a:pt x="36" y="333"/>
                  </a:cubicBezTo>
                  <a:cubicBezTo>
                    <a:pt x="37" y="339"/>
                    <a:pt x="38" y="345"/>
                    <a:pt x="38" y="351"/>
                  </a:cubicBezTo>
                  <a:cubicBezTo>
                    <a:pt x="39" y="354"/>
                    <a:pt x="39" y="357"/>
                    <a:pt x="39" y="360"/>
                  </a:cubicBezTo>
                  <a:cubicBezTo>
                    <a:pt x="39" y="362"/>
                    <a:pt x="39" y="363"/>
                    <a:pt x="39" y="364"/>
                  </a:cubicBezTo>
                  <a:cubicBezTo>
                    <a:pt x="38" y="366"/>
                    <a:pt x="39" y="367"/>
                    <a:pt x="37" y="369"/>
                  </a:cubicBezTo>
                  <a:cubicBezTo>
                    <a:pt x="36" y="370"/>
                    <a:pt x="38" y="371"/>
                    <a:pt x="39" y="370"/>
                  </a:cubicBezTo>
                  <a:cubicBezTo>
                    <a:pt x="40" y="368"/>
                    <a:pt x="40" y="367"/>
                    <a:pt x="40" y="365"/>
                  </a:cubicBezTo>
                  <a:cubicBezTo>
                    <a:pt x="40" y="362"/>
                    <a:pt x="40" y="359"/>
                    <a:pt x="40" y="356"/>
                  </a:cubicBezTo>
                  <a:cubicBezTo>
                    <a:pt x="40" y="350"/>
                    <a:pt x="40" y="344"/>
                    <a:pt x="39" y="338"/>
                  </a:cubicBezTo>
                  <a:cubicBezTo>
                    <a:pt x="37" y="325"/>
                    <a:pt x="35" y="313"/>
                    <a:pt x="34" y="300"/>
                  </a:cubicBezTo>
                  <a:cubicBezTo>
                    <a:pt x="34" y="287"/>
                    <a:pt x="34" y="274"/>
                    <a:pt x="34" y="262"/>
                  </a:cubicBezTo>
                  <a:cubicBezTo>
                    <a:pt x="35" y="248"/>
                    <a:pt x="34" y="235"/>
                    <a:pt x="34" y="222"/>
                  </a:cubicBezTo>
                  <a:cubicBezTo>
                    <a:pt x="34" y="209"/>
                    <a:pt x="32" y="196"/>
                    <a:pt x="31" y="183"/>
                  </a:cubicBezTo>
                  <a:cubicBezTo>
                    <a:pt x="30" y="170"/>
                    <a:pt x="28" y="157"/>
                    <a:pt x="27" y="144"/>
                  </a:cubicBezTo>
                  <a:cubicBezTo>
                    <a:pt x="26" y="131"/>
                    <a:pt x="26" y="118"/>
                    <a:pt x="25" y="105"/>
                  </a:cubicBezTo>
                  <a:cubicBezTo>
                    <a:pt x="23" y="92"/>
                    <a:pt x="22" y="79"/>
                    <a:pt x="22" y="66"/>
                  </a:cubicBezTo>
                  <a:cubicBezTo>
                    <a:pt x="22" y="59"/>
                    <a:pt x="22" y="53"/>
                    <a:pt x="20" y="46"/>
                  </a:cubicBezTo>
                  <a:cubicBezTo>
                    <a:pt x="19" y="39"/>
                    <a:pt x="17" y="32"/>
                    <a:pt x="17" y="25"/>
                  </a:cubicBezTo>
                  <a:cubicBezTo>
                    <a:pt x="17" y="25"/>
                    <a:pt x="16" y="25"/>
                    <a:pt x="16" y="26"/>
                  </a:cubicBezTo>
                  <a:cubicBezTo>
                    <a:pt x="17" y="26"/>
                    <a:pt x="18" y="27"/>
                    <a:pt x="18" y="27"/>
                  </a:cubicBezTo>
                  <a:cubicBezTo>
                    <a:pt x="19" y="27"/>
                    <a:pt x="19" y="26"/>
                    <a:pt x="20" y="26"/>
                  </a:cubicBezTo>
                  <a:cubicBezTo>
                    <a:pt x="17" y="24"/>
                    <a:pt x="13" y="22"/>
                    <a:pt x="9" y="24"/>
                  </a:cubicBezTo>
                  <a:cubicBezTo>
                    <a:pt x="6" y="25"/>
                    <a:pt x="4" y="29"/>
                    <a:pt x="4" y="33"/>
                  </a:cubicBezTo>
                  <a:cubicBezTo>
                    <a:pt x="4" y="34"/>
                    <a:pt x="5" y="35"/>
                    <a:pt x="6" y="34"/>
                  </a:cubicBezTo>
                  <a:cubicBezTo>
                    <a:pt x="7" y="30"/>
                    <a:pt x="8" y="27"/>
                    <a:pt x="9" y="24"/>
                  </a:cubicBezTo>
                  <a:cubicBezTo>
                    <a:pt x="10" y="20"/>
                    <a:pt x="10" y="16"/>
                    <a:pt x="10" y="13"/>
                  </a:cubicBezTo>
                  <a:cubicBezTo>
                    <a:pt x="9" y="12"/>
                    <a:pt x="8" y="12"/>
                    <a:pt x="8" y="12"/>
                  </a:cubicBezTo>
                  <a:cubicBezTo>
                    <a:pt x="6" y="15"/>
                    <a:pt x="5" y="18"/>
                    <a:pt x="4" y="21"/>
                  </a:cubicBezTo>
                  <a:cubicBezTo>
                    <a:pt x="3" y="24"/>
                    <a:pt x="1" y="27"/>
                    <a:pt x="3" y="30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7" y="30"/>
                    <a:pt x="10" y="28"/>
                    <a:pt x="12" y="26"/>
                  </a:cubicBezTo>
                  <a:cubicBezTo>
                    <a:pt x="15" y="25"/>
                    <a:pt x="17" y="23"/>
                    <a:pt x="18" y="21"/>
                  </a:cubicBezTo>
                  <a:cubicBezTo>
                    <a:pt x="18" y="20"/>
                    <a:pt x="18" y="19"/>
                    <a:pt x="17" y="19"/>
                  </a:cubicBezTo>
                  <a:cubicBezTo>
                    <a:pt x="12" y="20"/>
                    <a:pt x="6" y="21"/>
                    <a:pt x="1" y="21"/>
                  </a:cubicBezTo>
                  <a:cubicBezTo>
                    <a:pt x="1" y="21"/>
                    <a:pt x="1" y="22"/>
                    <a:pt x="1" y="22"/>
                  </a:cubicBezTo>
                  <a:cubicBezTo>
                    <a:pt x="6" y="20"/>
                    <a:pt x="10" y="18"/>
                    <a:pt x="15" y="18"/>
                  </a:cubicBezTo>
                  <a:cubicBezTo>
                    <a:pt x="14" y="17"/>
                    <a:pt x="14" y="16"/>
                    <a:pt x="13" y="16"/>
                  </a:cubicBezTo>
                  <a:cubicBezTo>
                    <a:pt x="11" y="20"/>
                    <a:pt x="6" y="21"/>
                    <a:pt x="3" y="24"/>
                  </a:cubicBezTo>
                  <a:cubicBezTo>
                    <a:pt x="2" y="24"/>
                    <a:pt x="2" y="25"/>
                    <a:pt x="3" y="25"/>
                  </a:cubicBezTo>
                  <a:cubicBezTo>
                    <a:pt x="8" y="25"/>
                    <a:pt x="13" y="24"/>
                    <a:pt x="18" y="24"/>
                  </a:cubicBezTo>
                  <a:cubicBezTo>
                    <a:pt x="18" y="24"/>
                    <a:pt x="18" y="23"/>
                    <a:pt x="17" y="22"/>
                  </a:cubicBezTo>
                  <a:cubicBezTo>
                    <a:pt x="13" y="25"/>
                    <a:pt x="9" y="27"/>
                    <a:pt x="4" y="29"/>
                  </a:cubicBezTo>
                  <a:cubicBezTo>
                    <a:pt x="4" y="29"/>
                    <a:pt x="4" y="30"/>
                    <a:pt x="4" y="31"/>
                  </a:cubicBezTo>
                  <a:cubicBezTo>
                    <a:pt x="11" y="33"/>
                    <a:pt x="18" y="29"/>
                    <a:pt x="24" y="32"/>
                  </a:cubicBezTo>
                  <a:cubicBezTo>
                    <a:pt x="24" y="32"/>
                    <a:pt x="24" y="31"/>
                    <a:pt x="24" y="30"/>
                  </a:cubicBezTo>
                  <a:cubicBezTo>
                    <a:pt x="17" y="33"/>
                    <a:pt x="11" y="34"/>
                    <a:pt x="4" y="35"/>
                  </a:cubicBezTo>
                  <a:cubicBezTo>
                    <a:pt x="4" y="36"/>
                    <a:pt x="4" y="37"/>
                    <a:pt x="4" y="37"/>
                  </a:cubicBezTo>
                  <a:cubicBezTo>
                    <a:pt x="10" y="39"/>
                    <a:pt x="15" y="37"/>
                    <a:pt x="20" y="37"/>
                  </a:cubicBezTo>
                  <a:cubicBezTo>
                    <a:pt x="25" y="37"/>
                    <a:pt x="30" y="39"/>
                    <a:pt x="36" y="38"/>
                  </a:cubicBezTo>
                  <a:cubicBezTo>
                    <a:pt x="36" y="38"/>
                    <a:pt x="36" y="37"/>
                    <a:pt x="36" y="37"/>
                  </a:cubicBezTo>
                  <a:cubicBezTo>
                    <a:pt x="36" y="30"/>
                    <a:pt x="30" y="24"/>
                    <a:pt x="27" y="18"/>
                  </a:cubicBezTo>
                  <a:cubicBezTo>
                    <a:pt x="25" y="15"/>
                    <a:pt x="24" y="12"/>
                    <a:pt x="22" y="9"/>
                  </a:cubicBezTo>
                  <a:cubicBezTo>
                    <a:pt x="21" y="7"/>
                    <a:pt x="19" y="4"/>
                    <a:pt x="16" y="2"/>
                  </a:cubicBezTo>
                  <a:cubicBezTo>
                    <a:pt x="15" y="1"/>
                    <a:pt x="12" y="0"/>
                    <a:pt x="11" y="2"/>
                  </a:cubicBezTo>
                  <a:cubicBezTo>
                    <a:pt x="9" y="3"/>
                    <a:pt x="9" y="6"/>
                    <a:pt x="8" y="9"/>
                  </a:cubicBezTo>
                  <a:cubicBezTo>
                    <a:pt x="8" y="12"/>
                    <a:pt x="7" y="16"/>
                    <a:pt x="6" y="20"/>
                  </a:cubicBezTo>
                  <a:cubicBezTo>
                    <a:pt x="5" y="24"/>
                    <a:pt x="4" y="29"/>
                    <a:pt x="2" y="32"/>
                  </a:cubicBezTo>
                  <a:cubicBezTo>
                    <a:pt x="3" y="33"/>
                    <a:pt x="3" y="33"/>
                    <a:pt x="4" y="33"/>
                  </a:cubicBezTo>
                  <a:cubicBezTo>
                    <a:pt x="7" y="26"/>
                    <a:pt x="9" y="19"/>
                    <a:pt x="12" y="11"/>
                  </a:cubicBezTo>
                  <a:cubicBezTo>
                    <a:pt x="12" y="10"/>
                    <a:pt x="10" y="9"/>
                    <a:pt x="10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4" name="Freeform 869"/>
            <p:cNvSpPr/>
            <p:nvPr/>
          </p:nvSpPr>
          <p:spPr bwMode="auto">
            <a:xfrm>
              <a:off x="6503" y="500"/>
              <a:ext cx="41" cy="12"/>
            </a:xfrm>
            <a:custGeom>
              <a:avLst/>
              <a:gdLst>
                <a:gd name="T0" fmla="*/ 17 w 32"/>
                <a:gd name="T1" fmla="*/ 4 h 9"/>
                <a:gd name="T2" fmla="*/ 1 w 32"/>
                <a:gd name="T3" fmla="*/ 4 h 9"/>
                <a:gd name="T4" fmla="*/ 1 w 32"/>
                <a:gd name="T5" fmla="*/ 5 h 9"/>
                <a:gd name="T6" fmla="*/ 29 w 32"/>
                <a:gd name="T7" fmla="*/ 5 h 9"/>
                <a:gd name="T8" fmla="*/ 29 w 32"/>
                <a:gd name="T9" fmla="*/ 3 h 9"/>
                <a:gd name="T10" fmla="*/ 5 w 32"/>
                <a:gd name="T11" fmla="*/ 4 h 9"/>
                <a:gd name="T12" fmla="*/ 5 w 32"/>
                <a:gd name="T13" fmla="*/ 6 h 9"/>
                <a:gd name="T14" fmla="*/ 31 w 32"/>
                <a:gd name="T15" fmla="*/ 6 h 9"/>
                <a:gd name="T16" fmla="*/ 30 w 32"/>
                <a:gd name="T17" fmla="*/ 4 h 9"/>
                <a:gd name="T18" fmla="*/ 4 w 32"/>
                <a:gd name="T19" fmla="*/ 6 h 9"/>
                <a:gd name="T20" fmla="*/ 3 w 32"/>
                <a:gd name="T21" fmla="*/ 8 h 9"/>
                <a:gd name="T22" fmla="*/ 31 w 32"/>
                <a:gd name="T23" fmla="*/ 6 h 9"/>
                <a:gd name="T24" fmla="*/ 31 w 32"/>
                <a:gd name="T25" fmla="*/ 4 h 9"/>
                <a:gd name="T26" fmla="*/ 5 w 32"/>
                <a:gd name="T27" fmla="*/ 4 h 9"/>
                <a:gd name="T28" fmla="*/ 5 w 32"/>
                <a:gd name="T29" fmla="*/ 6 h 9"/>
                <a:gd name="T30" fmla="*/ 29 w 32"/>
                <a:gd name="T31" fmla="*/ 5 h 9"/>
                <a:gd name="T32" fmla="*/ 29 w 32"/>
                <a:gd name="T33" fmla="*/ 3 h 9"/>
                <a:gd name="T34" fmla="*/ 1 w 32"/>
                <a:gd name="T35" fmla="*/ 4 h 9"/>
                <a:gd name="T36" fmla="*/ 1 w 32"/>
                <a:gd name="T37" fmla="*/ 5 h 9"/>
                <a:gd name="T38" fmla="*/ 17 w 32"/>
                <a:gd name="T39" fmla="*/ 6 h 9"/>
                <a:gd name="T40" fmla="*/ 17 w 32"/>
                <a:gd name="T41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" h="9">
                  <a:moveTo>
                    <a:pt x="17" y="4"/>
                  </a:moveTo>
                  <a:cubicBezTo>
                    <a:pt x="12" y="4"/>
                    <a:pt x="6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0" y="2"/>
                    <a:pt x="20" y="5"/>
                    <a:pt x="29" y="5"/>
                  </a:cubicBezTo>
                  <a:cubicBezTo>
                    <a:pt x="30" y="5"/>
                    <a:pt x="30" y="3"/>
                    <a:pt x="29" y="3"/>
                  </a:cubicBezTo>
                  <a:cubicBezTo>
                    <a:pt x="21" y="3"/>
                    <a:pt x="13" y="3"/>
                    <a:pt x="5" y="4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14" y="4"/>
                    <a:pt x="22" y="6"/>
                    <a:pt x="31" y="6"/>
                  </a:cubicBezTo>
                  <a:cubicBezTo>
                    <a:pt x="30" y="5"/>
                    <a:pt x="30" y="5"/>
                    <a:pt x="30" y="4"/>
                  </a:cubicBezTo>
                  <a:cubicBezTo>
                    <a:pt x="22" y="5"/>
                    <a:pt x="13" y="7"/>
                    <a:pt x="4" y="6"/>
                  </a:cubicBezTo>
                  <a:cubicBezTo>
                    <a:pt x="2" y="6"/>
                    <a:pt x="2" y="8"/>
                    <a:pt x="3" y="8"/>
                  </a:cubicBezTo>
                  <a:cubicBezTo>
                    <a:pt x="13" y="9"/>
                    <a:pt x="22" y="7"/>
                    <a:pt x="31" y="6"/>
                  </a:cubicBezTo>
                  <a:cubicBezTo>
                    <a:pt x="32" y="6"/>
                    <a:pt x="32" y="4"/>
                    <a:pt x="31" y="4"/>
                  </a:cubicBezTo>
                  <a:cubicBezTo>
                    <a:pt x="22" y="4"/>
                    <a:pt x="13" y="2"/>
                    <a:pt x="5" y="4"/>
                  </a:cubicBezTo>
                  <a:cubicBezTo>
                    <a:pt x="3" y="4"/>
                    <a:pt x="4" y="6"/>
                    <a:pt x="5" y="6"/>
                  </a:cubicBezTo>
                  <a:cubicBezTo>
                    <a:pt x="13" y="4"/>
                    <a:pt x="21" y="5"/>
                    <a:pt x="29" y="5"/>
                  </a:cubicBezTo>
                  <a:cubicBezTo>
                    <a:pt x="29" y="5"/>
                    <a:pt x="29" y="4"/>
                    <a:pt x="29" y="3"/>
                  </a:cubicBezTo>
                  <a:cubicBezTo>
                    <a:pt x="20" y="3"/>
                    <a:pt x="10" y="0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6" y="6"/>
                    <a:pt x="12" y="6"/>
                    <a:pt x="17" y="6"/>
                  </a:cubicBezTo>
                  <a:cubicBezTo>
                    <a:pt x="19" y="6"/>
                    <a:pt x="19" y="4"/>
                    <a:pt x="17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5" name="Freeform 870"/>
            <p:cNvSpPr/>
            <p:nvPr/>
          </p:nvSpPr>
          <p:spPr bwMode="auto">
            <a:xfrm>
              <a:off x="6507" y="579"/>
              <a:ext cx="43" cy="8"/>
            </a:xfrm>
            <a:custGeom>
              <a:avLst/>
              <a:gdLst>
                <a:gd name="T0" fmla="*/ 19 w 33"/>
                <a:gd name="T1" fmla="*/ 2 h 6"/>
                <a:gd name="T2" fmla="*/ 32 w 33"/>
                <a:gd name="T3" fmla="*/ 2 h 6"/>
                <a:gd name="T4" fmla="*/ 32 w 33"/>
                <a:gd name="T5" fmla="*/ 0 h 6"/>
                <a:gd name="T6" fmla="*/ 8 w 33"/>
                <a:gd name="T7" fmla="*/ 2 h 6"/>
                <a:gd name="T8" fmla="*/ 8 w 33"/>
                <a:gd name="T9" fmla="*/ 4 h 6"/>
                <a:gd name="T10" fmla="*/ 30 w 33"/>
                <a:gd name="T11" fmla="*/ 3 h 6"/>
                <a:gd name="T12" fmla="*/ 30 w 33"/>
                <a:gd name="T13" fmla="*/ 1 h 6"/>
                <a:gd name="T14" fmla="*/ 1 w 33"/>
                <a:gd name="T15" fmla="*/ 3 h 6"/>
                <a:gd name="T16" fmla="*/ 1 w 33"/>
                <a:gd name="T17" fmla="*/ 5 h 6"/>
                <a:gd name="T18" fmla="*/ 16 w 33"/>
                <a:gd name="T19" fmla="*/ 4 h 6"/>
                <a:gd name="T20" fmla="*/ 15 w 33"/>
                <a:gd name="T21" fmla="*/ 2 h 6"/>
                <a:gd name="T22" fmla="*/ 11 w 33"/>
                <a:gd name="T23" fmla="*/ 4 h 6"/>
                <a:gd name="T24" fmla="*/ 11 w 33"/>
                <a:gd name="T25" fmla="*/ 6 h 6"/>
                <a:gd name="T26" fmla="*/ 16 w 33"/>
                <a:gd name="T27" fmla="*/ 4 h 6"/>
                <a:gd name="T28" fmla="*/ 16 w 33"/>
                <a:gd name="T29" fmla="*/ 2 h 6"/>
                <a:gd name="T30" fmla="*/ 2 w 33"/>
                <a:gd name="T31" fmla="*/ 3 h 6"/>
                <a:gd name="T32" fmla="*/ 2 w 33"/>
                <a:gd name="T33" fmla="*/ 5 h 6"/>
                <a:gd name="T34" fmla="*/ 30 w 33"/>
                <a:gd name="T35" fmla="*/ 3 h 6"/>
                <a:gd name="T36" fmla="*/ 30 w 33"/>
                <a:gd name="T37" fmla="*/ 1 h 6"/>
                <a:gd name="T38" fmla="*/ 8 w 33"/>
                <a:gd name="T39" fmla="*/ 2 h 6"/>
                <a:gd name="T40" fmla="*/ 8 w 33"/>
                <a:gd name="T41" fmla="*/ 4 h 6"/>
                <a:gd name="T42" fmla="*/ 32 w 33"/>
                <a:gd name="T43" fmla="*/ 2 h 6"/>
                <a:gd name="T44" fmla="*/ 32 w 33"/>
                <a:gd name="T45" fmla="*/ 0 h 6"/>
                <a:gd name="T46" fmla="*/ 19 w 33"/>
                <a:gd name="T47" fmla="*/ 0 h 6"/>
                <a:gd name="T48" fmla="*/ 19 w 33"/>
                <a:gd name="T4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" h="6">
                  <a:moveTo>
                    <a:pt x="19" y="2"/>
                  </a:moveTo>
                  <a:cubicBezTo>
                    <a:pt x="23" y="2"/>
                    <a:pt x="28" y="2"/>
                    <a:pt x="32" y="2"/>
                  </a:cubicBezTo>
                  <a:cubicBezTo>
                    <a:pt x="32" y="2"/>
                    <a:pt x="32" y="1"/>
                    <a:pt x="32" y="0"/>
                  </a:cubicBezTo>
                  <a:cubicBezTo>
                    <a:pt x="24" y="3"/>
                    <a:pt x="16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16" y="3"/>
                    <a:pt x="23" y="3"/>
                    <a:pt x="30" y="3"/>
                  </a:cubicBezTo>
                  <a:cubicBezTo>
                    <a:pt x="30" y="2"/>
                    <a:pt x="30" y="2"/>
                    <a:pt x="30" y="1"/>
                  </a:cubicBezTo>
                  <a:cubicBezTo>
                    <a:pt x="21" y="2"/>
                    <a:pt x="11" y="2"/>
                    <a:pt x="1" y="3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6" y="5"/>
                    <a:pt x="11" y="5"/>
                    <a:pt x="16" y="4"/>
                  </a:cubicBezTo>
                  <a:cubicBezTo>
                    <a:pt x="16" y="3"/>
                    <a:pt x="16" y="3"/>
                    <a:pt x="15" y="2"/>
                  </a:cubicBezTo>
                  <a:cubicBezTo>
                    <a:pt x="14" y="3"/>
                    <a:pt x="12" y="3"/>
                    <a:pt x="11" y="4"/>
                  </a:cubicBezTo>
                  <a:cubicBezTo>
                    <a:pt x="9" y="5"/>
                    <a:pt x="10" y="6"/>
                    <a:pt x="11" y="6"/>
                  </a:cubicBezTo>
                  <a:cubicBezTo>
                    <a:pt x="13" y="5"/>
                    <a:pt x="15" y="5"/>
                    <a:pt x="16" y="4"/>
                  </a:cubicBezTo>
                  <a:cubicBezTo>
                    <a:pt x="18" y="3"/>
                    <a:pt x="17" y="2"/>
                    <a:pt x="16" y="2"/>
                  </a:cubicBezTo>
                  <a:cubicBezTo>
                    <a:pt x="11" y="3"/>
                    <a:pt x="6" y="3"/>
                    <a:pt x="2" y="3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11" y="3"/>
                    <a:pt x="21" y="3"/>
                    <a:pt x="30" y="3"/>
                  </a:cubicBezTo>
                  <a:cubicBezTo>
                    <a:pt x="32" y="3"/>
                    <a:pt x="32" y="1"/>
                    <a:pt x="30" y="1"/>
                  </a:cubicBezTo>
                  <a:cubicBezTo>
                    <a:pt x="23" y="1"/>
                    <a:pt x="16" y="1"/>
                    <a:pt x="8" y="2"/>
                  </a:cubicBezTo>
                  <a:cubicBezTo>
                    <a:pt x="7" y="2"/>
                    <a:pt x="7" y="4"/>
                    <a:pt x="8" y="4"/>
                  </a:cubicBezTo>
                  <a:cubicBezTo>
                    <a:pt x="16" y="4"/>
                    <a:pt x="25" y="5"/>
                    <a:pt x="32" y="2"/>
                  </a:cubicBezTo>
                  <a:cubicBezTo>
                    <a:pt x="33" y="2"/>
                    <a:pt x="33" y="0"/>
                    <a:pt x="32" y="0"/>
                  </a:cubicBezTo>
                  <a:cubicBezTo>
                    <a:pt x="28" y="0"/>
                    <a:pt x="23" y="0"/>
                    <a:pt x="19" y="0"/>
                  </a:cubicBezTo>
                  <a:cubicBezTo>
                    <a:pt x="17" y="0"/>
                    <a:pt x="17" y="2"/>
                    <a:pt x="19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6" name="Freeform 871"/>
            <p:cNvSpPr/>
            <p:nvPr/>
          </p:nvSpPr>
          <p:spPr bwMode="auto">
            <a:xfrm>
              <a:off x="6512" y="640"/>
              <a:ext cx="36" cy="9"/>
            </a:xfrm>
            <a:custGeom>
              <a:avLst/>
              <a:gdLst>
                <a:gd name="T0" fmla="*/ 11 w 28"/>
                <a:gd name="T1" fmla="*/ 2 h 7"/>
                <a:gd name="T2" fmla="*/ 2 w 28"/>
                <a:gd name="T3" fmla="*/ 1 h 7"/>
                <a:gd name="T4" fmla="*/ 2 w 28"/>
                <a:gd name="T5" fmla="*/ 3 h 7"/>
                <a:gd name="T6" fmla="*/ 26 w 28"/>
                <a:gd name="T7" fmla="*/ 1 h 7"/>
                <a:gd name="T8" fmla="*/ 25 w 28"/>
                <a:gd name="T9" fmla="*/ 0 h 7"/>
                <a:gd name="T10" fmla="*/ 2 w 28"/>
                <a:gd name="T11" fmla="*/ 1 h 7"/>
                <a:gd name="T12" fmla="*/ 2 w 28"/>
                <a:gd name="T13" fmla="*/ 4 h 7"/>
                <a:gd name="T14" fmla="*/ 26 w 28"/>
                <a:gd name="T15" fmla="*/ 2 h 7"/>
                <a:gd name="T16" fmla="*/ 26 w 28"/>
                <a:gd name="T17" fmla="*/ 0 h 7"/>
                <a:gd name="T18" fmla="*/ 3 w 28"/>
                <a:gd name="T19" fmla="*/ 3 h 7"/>
                <a:gd name="T20" fmla="*/ 4 w 28"/>
                <a:gd name="T21" fmla="*/ 5 h 7"/>
                <a:gd name="T22" fmla="*/ 20 w 28"/>
                <a:gd name="T23" fmla="*/ 4 h 7"/>
                <a:gd name="T24" fmla="*/ 20 w 28"/>
                <a:gd name="T25" fmla="*/ 2 h 7"/>
                <a:gd name="T26" fmla="*/ 2 w 28"/>
                <a:gd name="T27" fmla="*/ 4 h 7"/>
                <a:gd name="T28" fmla="*/ 2 w 28"/>
                <a:gd name="T29" fmla="*/ 6 h 7"/>
                <a:gd name="T30" fmla="*/ 20 w 28"/>
                <a:gd name="T31" fmla="*/ 4 h 7"/>
                <a:gd name="T32" fmla="*/ 20 w 28"/>
                <a:gd name="T33" fmla="*/ 2 h 7"/>
                <a:gd name="T34" fmla="*/ 4 w 28"/>
                <a:gd name="T35" fmla="*/ 3 h 7"/>
                <a:gd name="T36" fmla="*/ 4 w 28"/>
                <a:gd name="T37" fmla="*/ 5 h 7"/>
                <a:gd name="T38" fmla="*/ 26 w 28"/>
                <a:gd name="T39" fmla="*/ 2 h 7"/>
                <a:gd name="T40" fmla="*/ 26 w 28"/>
                <a:gd name="T41" fmla="*/ 0 h 7"/>
                <a:gd name="T42" fmla="*/ 2 w 28"/>
                <a:gd name="T43" fmla="*/ 1 h 7"/>
                <a:gd name="T44" fmla="*/ 2 w 28"/>
                <a:gd name="T45" fmla="*/ 4 h 7"/>
                <a:gd name="T46" fmla="*/ 26 w 28"/>
                <a:gd name="T47" fmla="*/ 1 h 7"/>
                <a:gd name="T48" fmla="*/ 26 w 28"/>
                <a:gd name="T49" fmla="*/ 0 h 7"/>
                <a:gd name="T50" fmla="*/ 2 w 28"/>
                <a:gd name="T51" fmla="*/ 1 h 7"/>
                <a:gd name="T52" fmla="*/ 2 w 28"/>
                <a:gd name="T53" fmla="*/ 3 h 7"/>
                <a:gd name="T54" fmla="*/ 10 w 28"/>
                <a:gd name="T55" fmla="*/ 4 h 7"/>
                <a:gd name="T56" fmla="*/ 11 w 28"/>
                <a:gd name="T5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" h="7">
                  <a:moveTo>
                    <a:pt x="11" y="2"/>
                  </a:moveTo>
                  <a:cubicBezTo>
                    <a:pt x="8" y="1"/>
                    <a:pt x="5" y="1"/>
                    <a:pt x="2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10" y="2"/>
                    <a:pt x="18" y="2"/>
                    <a:pt x="26" y="1"/>
                  </a:cubicBezTo>
                  <a:cubicBezTo>
                    <a:pt x="25" y="1"/>
                    <a:pt x="25" y="0"/>
                    <a:pt x="25" y="0"/>
                  </a:cubicBezTo>
                  <a:cubicBezTo>
                    <a:pt x="17" y="1"/>
                    <a:pt x="10" y="1"/>
                    <a:pt x="2" y="1"/>
                  </a:cubicBezTo>
                  <a:cubicBezTo>
                    <a:pt x="1" y="1"/>
                    <a:pt x="1" y="4"/>
                    <a:pt x="2" y="4"/>
                  </a:cubicBezTo>
                  <a:cubicBezTo>
                    <a:pt x="10" y="4"/>
                    <a:pt x="18" y="2"/>
                    <a:pt x="26" y="2"/>
                  </a:cubicBezTo>
                  <a:cubicBezTo>
                    <a:pt x="26" y="1"/>
                    <a:pt x="26" y="0"/>
                    <a:pt x="26" y="0"/>
                  </a:cubicBezTo>
                  <a:cubicBezTo>
                    <a:pt x="19" y="1"/>
                    <a:pt x="11" y="1"/>
                    <a:pt x="3" y="3"/>
                  </a:cubicBezTo>
                  <a:cubicBezTo>
                    <a:pt x="2" y="4"/>
                    <a:pt x="2" y="5"/>
                    <a:pt x="4" y="5"/>
                  </a:cubicBezTo>
                  <a:cubicBezTo>
                    <a:pt x="9" y="6"/>
                    <a:pt x="15" y="5"/>
                    <a:pt x="20" y="4"/>
                  </a:cubicBezTo>
                  <a:cubicBezTo>
                    <a:pt x="20" y="3"/>
                    <a:pt x="20" y="3"/>
                    <a:pt x="20" y="2"/>
                  </a:cubicBezTo>
                  <a:cubicBezTo>
                    <a:pt x="14" y="3"/>
                    <a:pt x="8" y="3"/>
                    <a:pt x="2" y="4"/>
                  </a:cubicBezTo>
                  <a:cubicBezTo>
                    <a:pt x="1" y="4"/>
                    <a:pt x="1" y="7"/>
                    <a:pt x="2" y="6"/>
                  </a:cubicBezTo>
                  <a:cubicBezTo>
                    <a:pt x="8" y="5"/>
                    <a:pt x="15" y="5"/>
                    <a:pt x="20" y="4"/>
                  </a:cubicBezTo>
                  <a:cubicBezTo>
                    <a:pt x="22" y="4"/>
                    <a:pt x="21" y="2"/>
                    <a:pt x="20" y="2"/>
                  </a:cubicBezTo>
                  <a:cubicBezTo>
                    <a:pt x="15" y="3"/>
                    <a:pt x="9" y="4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11" y="3"/>
                    <a:pt x="19" y="3"/>
                    <a:pt x="26" y="2"/>
                  </a:cubicBezTo>
                  <a:cubicBezTo>
                    <a:pt x="28" y="1"/>
                    <a:pt x="28" y="0"/>
                    <a:pt x="26" y="0"/>
                  </a:cubicBezTo>
                  <a:cubicBezTo>
                    <a:pt x="18" y="0"/>
                    <a:pt x="10" y="1"/>
                    <a:pt x="2" y="1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10" y="3"/>
                    <a:pt x="18" y="3"/>
                    <a:pt x="26" y="1"/>
                  </a:cubicBezTo>
                  <a:cubicBezTo>
                    <a:pt x="27" y="1"/>
                    <a:pt x="26" y="0"/>
                    <a:pt x="26" y="0"/>
                  </a:cubicBezTo>
                  <a:cubicBezTo>
                    <a:pt x="17" y="0"/>
                    <a:pt x="9" y="0"/>
                    <a:pt x="2" y="1"/>
                  </a:cubicBezTo>
                  <a:cubicBezTo>
                    <a:pt x="0" y="1"/>
                    <a:pt x="1" y="3"/>
                    <a:pt x="2" y="3"/>
                  </a:cubicBezTo>
                  <a:cubicBezTo>
                    <a:pt x="5" y="3"/>
                    <a:pt x="7" y="3"/>
                    <a:pt x="10" y="4"/>
                  </a:cubicBezTo>
                  <a:cubicBezTo>
                    <a:pt x="11" y="4"/>
                    <a:pt x="12" y="2"/>
                    <a:pt x="1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7" name="Freeform 872"/>
            <p:cNvSpPr/>
            <p:nvPr/>
          </p:nvSpPr>
          <p:spPr bwMode="auto">
            <a:xfrm>
              <a:off x="6521" y="725"/>
              <a:ext cx="39" cy="8"/>
            </a:xfrm>
            <a:custGeom>
              <a:avLst/>
              <a:gdLst>
                <a:gd name="T0" fmla="*/ 2 w 30"/>
                <a:gd name="T1" fmla="*/ 5 h 6"/>
                <a:gd name="T2" fmla="*/ 18 w 30"/>
                <a:gd name="T3" fmla="*/ 3 h 6"/>
                <a:gd name="T4" fmla="*/ 18 w 30"/>
                <a:gd name="T5" fmla="*/ 1 h 6"/>
                <a:gd name="T6" fmla="*/ 3 w 30"/>
                <a:gd name="T7" fmla="*/ 2 h 6"/>
                <a:gd name="T8" fmla="*/ 3 w 30"/>
                <a:gd name="T9" fmla="*/ 3 h 6"/>
                <a:gd name="T10" fmla="*/ 27 w 30"/>
                <a:gd name="T11" fmla="*/ 3 h 6"/>
                <a:gd name="T12" fmla="*/ 27 w 30"/>
                <a:gd name="T13" fmla="*/ 1 h 6"/>
                <a:gd name="T14" fmla="*/ 1 w 30"/>
                <a:gd name="T15" fmla="*/ 2 h 6"/>
                <a:gd name="T16" fmla="*/ 1 w 30"/>
                <a:gd name="T17" fmla="*/ 3 h 6"/>
                <a:gd name="T18" fmla="*/ 29 w 30"/>
                <a:gd name="T19" fmla="*/ 4 h 6"/>
                <a:gd name="T20" fmla="*/ 29 w 30"/>
                <a:gd name="T21" fmla="*/ 2 h 6"/>
                <a:gd name="T22" fmla="*/ 2 w 30"/>
                <a:gd name="T23" fmla="*/ 4 h 6"/>
                <a:gd name="T24" fmla="*/ 2 w 30"/>
                <a:gd name="T25" fmla="*/ 6 h 6"/>
                <a:gd name="T26" fmla="*/ 29 w 30"/>
                <a:gd name="T27" fmla="*/ 4 h 6"/>
                <a:gd name="T28" fmla="*/ 29 w 30"/>
                <a:gd name="T29" fmla="*/ 2 h 6"/>
                <a:gd name="T30" fmla="*/ 1 w 30"/>
                <a:gd name="T31" fmla="*/ 2 h 6"/>
                <a:gd name="T32" fmla="*/ 1 w 30"/>
                <a:gd name="T33" fmla="*/ 3 h 6"/>
                <a:gd name="T34" fmla="*/ 27 w 30"/>
                <a:gd name="T35" fmla="*/ 3 h 6"/>
                <a:gd name="T36" fmla="*/ 27 w 30"/>
                <a:gd name="T37" fmla="*/ 1 h 6"/>
                <a:gd name="T38" fmla="*/ 3 w 30"/>
                <a:gd name="T39" fmla="*/ 2 h 6"/>
                <a:gd name="T40" fmla="*/ 3 w 30"/>
                <a:gd name="T41" fmla="*/ 3 h 6"/>
                <a:gd name="T42" fmla="*/ 18 w 30"/>
                <a:gd name="T43" fmla="*/ 3 h 6"/>
                <a:gd name="T44" fmla="*/ 18 w 30"/>
                <a:gd name="T45" fmla="*/ 1 h 6"/>
                <a:gd name="T46" fmla="*/ 1 w 30"/>
                <a:gd name="T47" fmla="*/ 3 h 6"/>
                <a:gd name="T48" fmla="*/ 2 w 30"/>
                <a:gd name="T4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0" h="6">
                  <a:moveTo>
                    <a:pt x="2" y="5"/>
                  </a:moveTo>
                  <a:cubicBezTo>
                    <a:pt x="7" y="4"/>
                    <a:pt x="13" y="4"/>
                    <a:pt x="18" y="3"/>
                  </a:cubicBezTo>
                  <a:cubicBezTo>
                    <a:pt x="19" y="3"/>
                    <a:pt x="19" y="1"/>
                    <a:pt x="18" y="1"/>
                  </a:cubicBezTo>
                  <a:cubicBezTo>
                    <a:pt x="13" y="1"/>
                    <a:pt x="8" y="2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11" y="4"/>
                    <a:pt x="19" y="2"/>
                    <a:pt x="27" y="3"/>
                  </a:cubicBezTo>
                  <a:cubicBezTo>
                    <a:pt x="28" y="3"/>
                    <a:pt x="28" y="1"/>
                    <a:pt x="27" y="1"/>
                  </a:cubicBezTo>
                  <a:cubicBezTo>
                    <a:pt x="18" y="0"/>
                    <a:pt x="10" y="1"/>
                    <a:pt x="1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0" y="6"/>
                    <a:pt x="20" y="4"/>
                    <a:pt x="29" y="4"/>
                  </a:cubicBezTo>
                  <a:cubicBezTo>
                    <a:pt x="30" y="4"/>
                    <a:pt x="30" y="2"/>
                    <a:pt x="29" y="2"/>
                  </a:cubicBezTo>
                  <a:cubicBezTo>
                    <a:pt x="20" y="2"/>
                    <a:pt x="11" y="3"/>
                    <a:pt x="2" y="4"/>
                  </a:cubicBezTo>
                  <a:cubicBezTo>
                    <a:pt x="1" y="4"/>
                    <a:pt x="1" y="6"/>
                    <a:pt x="2" y="6"/>
                  </a:cubicBezTo>
                  <a:cubicBezTo>
                    <a:pt x="11" y="5"/>
                    <a:pt x="20" y="4"/>
                    <a:pt x="29" y="4"/>
                  </a:cubicBezTo>
                  <a:cubicBezTo>
                    <a:pt x="29" y="3"/>
                    <a:pt x="29" y="2"/>
                    <a:pt x="29" y="2"/>
                  </a:cubicBezTo>
                  <a:cubicBezTo>
                    <a:pt x="20" y="2"/>
                    <a:pt x="10" y="4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0" y="3"/>
                    <a:pt x="18" y="2"/>
                    <a:pt x="27" y="3"/>
                  </a:cubicBezTo>
                  <a:cubicBezTo>
                    <a:pt x="27" y="2"/>
                    <a:pt x="27" y="1"/>
                    <a:pt x="27" y="1"/>
                  </a:cubicBezTo>
                  <a:cubicBezTo>
                    <a:pt x="19" y="0"/>
                    <a:pt x="11" y="2"/>
                    <a:pt x="3" y="2"/>
                  </a:cubicBezTo>
                  <a:cubicBezTo>
                    <a:pt x="1" y="2"/>
                    <a:pt x="1" y="3"/>
                    <a:pt x="3" y="3"/>
                  </a:cubicBezTo>
                  <a:cubicBezTo>
                    <a:pt x="8" y="4"/>
                    <a:pt x="13" y="3"/>
                    <a:pt x="18" y="3"/>
                  </a:cubicBezTo>
                  <a:cubicBezTo>
                    <a:pt x="18" y="2"/>
                    <a:pt x="18" y="2"/>
                    <a:pt x="18" y="1"/>
                  </a:cubicBezTo>
                  <a:cubicBezTo>
                    <a:pt x="12" y="2"/>
                    <a:pt x="7" y="2"/>
                    <a:pt x="1" y="3"/>
                  </a:cubicBezTo>
                  <a:cubicBezTo>
                    <a:pt x="0" y="3"/>
                    <a:pt x="1" y="5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8" name="Freeform 873"/>
            <p:cNvSpPr/>
            <p:nvPr/>
          </p:nvSpPr>
          <p:spPr bwMode="auto">
            <a:xfrm>
              <a:off x="6521" y="799"/>
              <a:ext cx="47" cy="7"/>
            </a:xfrm>
            <a:custGeom>
              <a:avLst/>
              <a:gdLst>
                <a:gd name="T0" fmla="*/ 13 w 36"/>
                <a:gd name="T1" fmla="*/ 2 h 6"/>
                <a:gd name="T2" fmla="*/ 1 w 36"/>
                <a:gd name="T3" fmla="*/ 4 h 6"/>
                <a:gd name="T4" fmla="*/ 1 w 36"/>
                <a:gd name="T5" fmla="*/ 6 h 6"/>
                <a:gd name="T6" fmla="*/ 27 w 36"/>
                <a:gd name="T7" fmla="*/ 2 h 6"/>
                <a:gd name="T8" fmla="*/ 27 w 36"/>
                <a:gd name="T9" fmla="*/ 1 h 6"/>
                <a:gd name="T10" fmla="*/ 6 w 36"/>
                <a:gd name="T11" fmla="*/ 4 h 6"/>
                <a:gd name="T12" fmla="*/ 6 w 36"/>
                <a:gd name="T13" fmla="*/ 6 h 6"/>
                <a:gd name="T14" fmla="*/ 35 w 36"/>
                <a:gd name="T15" fmla="*/ 3 h 6"/>
                <a:gd name="T16" fmla="*/ 35 w 36"/>
                <a:gd name="T17" fmla="*/ 1 h 6"/>
                <a:gd name="T18" fmla="*/ 7 w 36"/>
                <a:gd name="T19" fmla="*/ 2 h 6"/>
                <a:gd name="T20" fmla="*/ 8 w 36"/>
                <a:gd name="T21" fmla="*/ 4 h 6"/>
                <a:gd name="T22" fmla="*/ 24 w 36"/>
                <a:gd name="T23" fmla="*/ 3 h 6"/>
                <a:gd name="T24" fmla="*/ 23 w 36"/>
                <a:gd name="T25" fmla="*/ 1 h 6"/>
                <a:gd name="T26" fmla="*/ 6 w 36"/>
                <a:gd name="T27" fmla="*/ 2 h 6"/>
                <a:gd name="T28" fmla="*/ 6 w 36"/>
                <a:gd name="T29" fmla="*/ 4 h 6"/>
                <a:gd name="T30" fmla="*/ 24 w 36"/>
                <a:gd name="T31" fmla="*/ 3 h 6"/>
                <a:gd name="T32" fmla="*/ 23 w 36"/>
                <a:gd name="T33" fmla="*/ 1 h 6"/>
                <a:gd name="T34" fmla="*/ 7 w 36"/>
                <a:gd name="T35" fmla="*/ 2 h 6"/>
                <a:gd name="T36" fmla="*/ 7 w 36"/>
                <a:gd name="T37" fmla="*/ 4 h 6"/>
                <a:gd name="T38" fmla="*/ 34 w 36"/>
                <a:gd name="T39" fmla="*/ 3 h 6"/>
                <a:gd name="T40" fmla="*/ 34 w 36"/>
                <a:gd name="T41" fmla="*/ 1 h 6"/>
                <a:gd name="T42" fmla="*/ 6 w 36"/>
                <a:gd name="T43" fmla="*/ 4 h 6"/>
                <a:gd name="T44" fmla="*/ 7 w 36"/>
                <a:gd name="T45" fmla="*/ 6 h 6"/>
                <a:gd name="T46" fmla="*/ 27 w 36"/>
                <a:gd name="T47" fmla="*/ 2 h 6"/>
                <a:gd name="T48" fmla="*/ 27 w 36"/>
                <a:gd name="T49" fmla="*/ 1 h 6"/>
                <a:gd name="T50" fmla="*/ 1 w 36"/>
                <a:gd name="T51" fmla="*/ 4 h 6"/>
                <a:gd name="T52" fmla="*/ 1 w 36"/>
                <a:gd name="T53" fmla="*/ 6 h 6"/>
                <a:gd name="T54" fmla="*/ 13 w 36"/>
                <a:gd name="T55" fmla="*/ 4 h 6"/>
                <a:gd name="T56" fmla="*/ 13 w 36"/>
                <a:gd name="T5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6" h="6">
                  <a:moveTo>
                    <a:pt x="13" y="2"/>
                  </a:moveTo>
                  <a:cubicBezTo>
                    <a:pt x="9" y="2"/>
                    <a:pt x="5" y="2"/>
                    <a:pt x="1" y="4"/>
                  </a:cubicBezTo>
                  <a:cubicBezTo>
                    <a:pt x="0" y="4"/>
                    <a:pt x="0" y="6"/>
                    <a:pt x="1" y="6"/>
                  </a:cubicBezTo>
                  <a:cubicBezTo>
                    <a:pt x="10" y="5"/>
                    <a:pt x="19" y="4"/>
                    <a:pt x="27" y="2"/>
                  </a:cubicBezTo>
                  <a:cubicBezTo>
                    <a:pt x="29" y="2"/>
                    <a:pt x="28" y="0"/>
                    <a:pt x="27" y="1"/>
                  </a:cubicBezTo>
                  <a:cubicBezTo>
                    <a:pt x="20" y="2"/>
                    <a:pt x="13" y="1"/>
                    <a:pt x="6" y="4"/>
                  </a:cubicBezTo>
                  <a:cubicBezTo>
                    <a:pt x="5" y="4"/>
                    <a:pt x="5" y="6"/>
                    <a:pt x="6" y="6"/>
                  </a:cubicBezTo>
                  <a:cubicBezTo>
                    <a:pt x="16" y="5"/>
                    <a:pt x="25" y="5"/>
                    <a:pt x="35" y="3"/>
                  </a:cubicBezTo>
                  <a:cubicBezTo>
                    <a:pt x="36" y="3"/>
                    <a:pt x="36" y="1"/>
                    <a:pt x="35" y="1"/>
                  </a:cubicBezTo>
                  <a:cubicBezTo>
                    <a:pt x="26" y="0"/>
                    <a:pt x="16" y="2"/>
                    <a:pt x="7" y="2"/>
                  </a:cubicBezTo>
                  <a:cubicBezTo>
                    <a:pt x="7" y="3"/>
                    <a:pt x="7" y="3"/>
                    <a:pt x="8" y="4"/>
                  </a:cubicBezTo>
                  <a:cubicBezTo>
                    <a:pt x="13" y="3"/>
                    <a:pt x="19" y="4"/>
                    <a:pt x="24" y="3"/>
                  </a:cubicBezTo>
                  <a:cubicBezTo>
                    <a:pt x="25" y="2"/>
                    <a:pt x="25" y="0"/>
                    <a:pt x="23" y="1"/>
                  </a:cubicBezTo>
                  <a:cubicBezTo>
                    <a:pt x="18" y="2"/>
                    <a:pt x="11" y="0"/>
                    <a:pt x="6" y="2"/>
                  </a:cubicBezTo>
                  <a:cubicBezTo>
                    <a:pt x="4" y="2"/>
                    <a:pt x="5" y="4"/>
                    <a:pt x="6" y="4"/>
                  </a:cubicBezTo>
                  <a:cubicBezTo>
                    <a:pt x="12" y="2"/>
                    <a:pt x="18" y="4"/>
                    <a:pt x="24" y="3"/>
                  </a:cubicBezTo>
                  <a:cubicBezTo>
                    <a:pt x="24" y="2"/>
                    <a:pt x="24" y="2"/>
                    <a:pt x="23" y="1"/>
                  </a:cubicBezTo>
                  <a:cubicBezTo>
                    <a:pt x="18" y="2"/>
                    <a:pt x="12" y="1"/>
                    <a:pt x="7" y="2"/>
                  </a:cubicBezTo>
                  <a:cubicBezTo>
                    <a:pt x="6" y="2"/>
                    <a:pt x="6" y="4"/>
                    <a:pt x="7" y="4"/>
                  </a:cubicBezTo>
                  <a:cubicBezTo>
                    <a:pt x="16" y="3"/>
                    <a:pt x="25" y="2"/>
                    <a:pt x="34" y="3"/>
                  </a:cubicBezTo>
                  <a:cubicBezTo>
                    <a:pt x="34" y="2"/>
                    <a:pt x="34" y="2"/>
                    <a:pt x="34" y="1"/>
                  </a:cubicBezTo>
                  <a:cubicBezTo>
                    <a:pt x="25" y="3"/>
                    <a:pt x="15" y="2"/>
                    <a:pt x="6" y="4"/>
                  </a:cubicBezTo>
                  <a:cubicBezTo>
                    <a:pt x="6" y="4"/>
                    <a:pt x="7" y="5"/>
                    <a:pt x="7" y="6"/>
                  </a:cubicBezTo>
                  <a:cubicBezTo>
                    <a:pt x="13" y="3"/>
                    <a:pt x="21" y="4"/>
                    <a:pt x="27" y="2"/>
                  </a:cubicBezTo>
                  <a:cubicBezTo>
                    <a:pt x="27" y="2"/>
                    <a:pt x="27" y="1"/>
                    <a:pt x="27" y="1"/>
                  </a:cubicBezTo>
                  <a:cubicBezTo>
                    <a:pt x="19" y="2"/>
                    <a:pt x="10" y="3"/>
                    <a:pt x="1" y="4"/>
                  </a:cubicBezTo>
                  <a:cubicBezTo>
                    <a:pt x="1" y="4"/>
                    <a:pt x="1" y="5"/>
                    <a:pt x="1" y="6"/>
                  </a:cubicBezTo>
                  <a:cubicBezTo>
                    <a:pt x="5" y="5"/>
                    <a:pt x="9" y="4"/>
                    <a:pt x="13" y="4"/>
                  </a:cubicBezTo>
                  <a:cubicBezTo>
                    <a:pt x="15" y="3"/>
                    <a:pt x="15" y="2"/>
                    <a:pt x="13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9" name="Freeform 874"/>
            <p:cNvSpPr/>
            <p:nvPr/>
          </p:nvSpPr>
          <p:spPr bwMode="auto">
            <a:xfrm>
              <a:off x="6499" y="911"/>
              <a:ext cx="35" cy="30"/>
            </a:xfrm>
            <a:custGeom>
              <a:avLst/>
              <a:gdLst>
                <a:gd name="T0" fmla="*/ 6 w 27"/>
                <a:gd name="T1" fmla="*/ 11 h 23"/>
                <a:gd name="T2" fmla="*/ 20 w 27"/>
                <a:gd name="T3" fmla="*/ 20 h 23"/>
                <a:gd name="T4" fmla="*/ 23 w 27"/>
                <a:gd name="T5" fmla="*/ 10 h 23"/>
                <a:gd name="T6" fmla="*/ 14 w 27"/>
                <a:gd name="T7" fmla="*/ 4 h 23"/>
                <a:gd name="T8" fmla="*/ 3 w 27"/>
                <a:gd name="T9" fmla="*/ 10 h 23"/>
                <a:gd name="T10" fmla="*/ 11 w 27"/>
                <a:gd name="T11" fmla="*/ 19 h 23"/>
                <a:gd name="T12" fmla="*/ 24 w 27"/>
                <a:gd name="T13" fmla="*/ 18 h 23"/>
                <a:gd name="T14" fmla="*/ 26 w 27"/>
                <a:gd name="T15" fmla="*/ 11 h 23"/>
                <a:gd name="T16" fmla="*/ 21 w 27"/>
                <a:gd name="T17" fmla="*/ 3 h 23"/>
                <a:gd name="T18" fmla="*/ 3 w 27"/>
                <a:gd name="T19" fmla="*/ 9 h 23"/>
                <a:gd name="T20" fmla="*/ 16 w 27"/>
                <a:gd name="T21" fmla="*/ 21 h 23"/>
                <a:gd name="T22" fmla="*/ 25 w 27"/>
                <a:gd name="T23" fmla="*/ 16 h 23"/>
                <a:gd name="T24" fmla="*/ 24 w 27"/>
                <a:gd name="T25" fmla="*/ 5 h 23"/>
                <a:gd name="T26" fmla="*/ 4 w 27"/>
                <a:gd name="T27" fmla="*/ 4 h 23"/>
                <a:gd name="T28" fmla="*/ 5 w 27"/>
                <a:gd name="T29" fmla="*/ 5 h 23"/>
                <a:gd name="T30" fmla="*/ 24 w 27"/>
                <a:gd name="T31" fmla="*/ 9 h 23"/>
                <a:gd name="T32" fmla="*/ 7 w 27"/>
                <a:gd name="T33" fmla="*/ 17 h 23"/>
                <a:gd name="T34" fmla="*/ 8 w 27"/>
                <a:gd name="T35" fmla="*/ 7 h 23"/>
                <a:gd name="T36" fmla="*/ 18 w 27"/>
                <a:gd name="T37" fmla="*/ 5 h 23"/>
                <a:gd name="T38" fmla="*/ 24 w 27"/>
                <a:gd name="T39" fmla="*/ 13 h 23"/>
                <a:gd name="T40" fmla="*/ 20 w 27"/>
                <a:gd name="T41" fmla="*/ 18 h 23"/>
                <a:gd name="T42" fmla="*/ 9 w 27"/>
                <a:gd name="T43" fmla="*/ 15 h 23"/>
                <a:gd name="T44" fmla="*/ 6 w 27"/>
                <a:gd name="T45" fmla="*/ 7 h 23"/>
                <a:gd name="T46" fmla="*/ 21 w 27"/>
                <a:gd name="T47" fmla="*/ 14 h 23"/>
                <a:gd name="T48" fmla="*/ 14 w 27"/>
                <a:gd name="T49" fmla="*/ 18 h 23"/>
                <a:gd name="T50" fmla="*/ 8 w 27"/>
                <a:gd name="T51" fmla="*/ 11 h 23"/>
                <a:gd name="T52" fmla="*/ 6 w 27"/>
                <a:gd name="T53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23">
                  <a:moveTo>
                    <a:pt x="6" y="11"/>
                  </a:moveTo>
                  <a:cubicBezTo>
                    <a:pt x="8" y="16"/>
                    <a:pt x="15" y="23"/>
                    <a:pt x="20" y="20"/>
                  </a:cubicBezTo>
                  <a:cubicBezTo>
                    <a:pt x="23" y="17"/>
                    <a:pt x="24" y="13"/>
                    <a:pt x="23" y="10"/>
                  </a:cubicBezTo>
                  <a:cubicBezTo>
                    <a:pt x="21" y="6"/>
                    <a:pt x="18" y="4"/>
                    <a:pt x="14" y="4"/>
                  </a:cubicBezTo>
                  <a:cubicBezTo>
                    <a:pt x="10" y="3"/>
                    <a:pt x="3" y="5"/>
                    <a:pt x="3" y="10"/>
                  </a:cubicBezTo>
                  <a:cubicBezTo>
                    <a:pt x="3" y="14"/>
                    <a:pt x="8" y="17"/>
                    <a:pt x="11" y="19"/>
                  </a:cubicBezTo>
                  <a:cubicBezTo>
                    <a:pt x="15" y="21"/>
                    <a:pt x="20" y="21"/>
                    <a:pt x="24" y="18"/>
                  </a:cubicBezTo>
                  <a:cubicBezTo>
                    <a:pt x="26" y="17"/>
                    <a:pt x="26" y="14"/>
                    <a:pt x="26" y="11"/>
                  </a:cubicBezTo>
                  <a:cubicBezTo>
                    <a:pt x="26" y="8"/>
                    <a:pt x="24" y="5"/>
                    <a:pt x="21" y="3"/>
                  </a:cubicBezTo>
                  <a:cubicBezTo>
                    <a:pt x="15" y="0"/>
                    <a:pt x="6" y="2"/>
                    <a:pt x="3" y="9"/>
                  </a:cubicBezTo>
                  <a:cubicBezTo>
                    <a:pt x="0" y="17"/>
                    <a:pt x="9" y="22"/>
                    <a:pt x="16" y="21"/>
                  </a:cubicBezTo>
                  <a:cubicBezTo>
                    <a:pt x="19" y="21"/>
                    <a:pt x="23" y="20"/>
                    <a:pt x="25" y="16"/>
                  </a:cubicBezTo>
                  <a:cubicBezTo>
                    <a:pt x="27" y="13"/>
                    <a:pt x="26" y="8"/>
                    <a:pt x="24" y="5"/>
                  </a:cubicBezTo>
                  <a:cubicBezTo>
                    <a:pt x="19" y="0"/>
                    <a:pt x="9" y="1"/>
                    <a:pt x="4" y="4"/>
                  </a:cubicBezTo>
                  <a:cubicBezTo>
                    <a:pt x="2" y="4"/>
                    <a:pt x="3" y="6"/>
                    <a:pt x="5" y="5"/>
                  </a:cubicBezTo>
                  <a:cubicBezTo>
                    <a:pt x="10" y="3"/>
                    <a:pt x="21" y="2"/>
                    <a:pt x="24" y="9"/>
                  </a:cubicBezTo>
                  <a:cubicBezTo>
                    <a:pt x="27" y="19"/>
                    <a:pt x="13" y="23"/>
                    <a:pt x="7" y="17"/>
                  </a:cubicBezTo>
                  <a:cubicBezTo>
                    <a:pt x="4" y="14"/>
                    <a:pt x="5" y="9"/>
                    <a:pt x="8" y="7"/>
                  </a:cubicBezTo>
                  <a:cubicBezTo>
                    <a:pt x="10" y="3"/>
                    <a:pt x="15" y="3"/>
                    <a:pt x="18" y="5"/>
                  </a:cubicBezTo>
                  <a:cubicBezTo>
                    <a:pt x="22" y="6"/>
                    <a:pt x="25" y="9"/>
                    <a:pt x="24" y="13"/>
                  </a:cubicBezTo>
                  <a:cubicBezTo>
                    <a:pt x="24" y="16"/>
                    <a:pt x="22" y="17"/>
                    <a:pt x="20" y="18"/>
                  </a:cubicBezTo>
                  <a:cubicBezTo>
                    <a:pt x="16" y="19"/>
                    <a:pt x="12" y="17"/>
                    <a:pt x="9" y="15"/>
                  </a:cubicBezTo>
                  <a:cubicBezTo>
                    <a:pt x="6" y="13"/>
                    <a:pt x="3" y="9"/>
                    <a:pt x="6" y="7"/>
                  </a:cubicBezTo>
                  <a:cubicBezTo>
                    <a:pt x="12" y="3"/>
                    <a:pt x="23" y="6"/>
                    <a:pt x="21" y="14"/>
                  </a:cubicBezTo>
                  <a:cubicBezTo>
                    <a:pt x="20" y="18"/>
                    <a:pt x="17" y="20"/>
                    <a:pt x="14" y="18"/>
                  </a:cubicBezTo>
                  <a:cubicBezTo>
                    <a:pt x="11" y="16"/>
                    <a:pt x="9" y="14"/>
                    <a:pt x="8" y="11"/>
                  </a:cubicBezTo>
                  <a:cubicBezTo>
                    <a:pt x="7" y="10"/>
                    <a:pt x="5" y="10"/>
                    <a:pt x="6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0" name="Freeform 875"/>
            <p:cNvSpPr/>
            <p:nvPr/>
          </p:nvSpPr>
          <p:spPr bwMode="auto">
            <a:xfrm>
              <a:off x="6583" y="1064"/>
              <a:ext cx="23" cy="600"/>
            </a:xfrm>
            <a:custGeom>
              <a:avLst/>
              <a:gdLst>
                <a:gd name="T0" fmla="*/ 1 w 18"/>
                <a:gd name="T1" fmla="*/ 2 h 464"/>
                <a:gd name="T2" fmla="*/ 8 w 18"/>
                <a:gd name="T3" fmla="*/ 246 h 464"/>
                <a:gd name="T4" fmla="*/ 8 w 18"/>
                <a:gd name="T5" fmla="*/ 363 h 464"/>
                <a:gd name="T6" fmla="*/ 8 w 18"/>
                <a:gd name="T7" fmla="*/ 420 h 464"/>
                <a:gd name="T8" fmla="*/ 7 w 18"/>
                <a:gd name="T9" fmla="*/ 442 h 464"/>
                <a:gd name="T10" fmla="*/ 8 w 18"/>
                <a:gd name="T11" fmla="*/ 462 h 464"/>
                <a:gd name="T12" fmla="*/ 10 w 18"/>
                <a:gd name="T13" fmla="*/ 462 h 464"/>
                <a:gd name="T14" fmla="*/ 12 w 18"/>
                <a:gd name="T15" fmla="*/ 418 h 464"/>
                <a:gd name="T16" fmla="*/ 11 w 18"/>
                <a:gd name="T17" fmla="*/ 362 h 464"/>
                <a:gd name="T18" fmla="*/ 10 w 18"/>
                <a:gd name="T19" fmla="*/ 301 h 464"/>
                <a:gd name="T20" fmla="*/ 9 w 18"/>
                <a:gd name="T21" fmla="*/ 239 h 464"/>
                <a:gd name="T22" fmla="*/ 6 w 18"/>
                <a:gd name="T23" fmla="*/ 118 h 464"/>
                <a:gd name="T24" fmla="*/ 6 w 18"/>
                <a:gd name="T25" fmla="*/ 59 h 464"/>
                <a:gd name="T26" fmla="*/ 4 w 18"/>
                <a:gd name="T27" fmla="*/ 2 h 464"/>
                <a:gd name="T28" fmla="*/ 2 w 18"/>
                <a:gd name="T29" fmla="*/ 2 h 464"/>
                <a:gd name="T30" fmla="*/ 8 w 18"/>
                <a:gd name="T31" fmla="*/ 121 h 464"/>
                <a:gd name="T32" fmla="*/ 12 w 18"/>
                <a:gd name="T33" fmla="*/ 245 h 464"/>
                <a:gd name="T34" fmla="*/ 12 w 18"/>
                <a:gd name="T35" fmla="*/ 354 h 464"/>
                <a:gd name="T36" fmla="*/ 12 w 18"/>
                <a:gd name="T37" fmla="*/ 407 h 464"/>
                <a:gd name="T38" fmla="*/ 14 w 18"/>
                <a:gd name="T39" fmla="*/ 460 h 464"/>
                <a:gd name="T40" fmla="*/ 16 w 18"/>
                <a:gd name="T41" fmla="*/ 460 h 464"/>
                <a:gd name="T42" fmla="*/ 14 w 18"/>
                <a:gd name="T43" fmla="*/ 400 h 464"/>
                <a:gd name="T44" fmla="*/ 15 w 18"/>
                <a:gd name="T45" fmla="*/ 370 h 464"/>
                <a:gd name="T46" fmla="*/ 14 w 18"/>
                <a:gd name="T47" fmla="*/ 339 h 464"/>
                <a:gd name="T48" fmla="*/ 14 w 18"/>
                <a:gd name="T49" fmla="*/ 277 h 464"/>
                <a:gd name="T50" fmla="*/ 13 w 18"/>
                <a:gd name="T51" fmla="*/ 215 h 464"/>
                <a:gd name="T52" fmla="*/ 10 w 18"/>
                <a:gd name="T53" fmla="*/ 107 h 464"/>
                <a:gd name="T54" fmla="*/ 4 w 18"/>
                <a:gd name="T55" fmla="*/ 2 h 464"/>
                <a:gd name="T56" fmla="*/ 2 w 18"/>
                <a:gd name="T57" fmla="*/ 2 h 464"/>
                <a:gd name="T58" fmla="*/ 4 w 18"/>
                <a:gd name="T59" fmla="*/ 60 h 464"/>
                <a:gd name="T60" fmla="*/ 4 w 18"/>
                <a:gd name="T61" fmla="*/ 121 h 464"/>
                <a:gd name="T62" fmla="*/ 7 w 18"/>
                <a:gd name="T63" fmla="*/ 244 h 464"/>
                <a:gd name="T64" fmla="*/ 8 w 18"/>
                <a:gd name="T65" fmla="*/ 303 h 464"/>
                <a:gd name="T66" fmla="*/ 9 w 18"/>
                <a:gd name="T67" fmla="*/ 363 h 464"/>
                <a:gd name="T68" fmla="*/ 10 w 18"/>
                <a:gd name="T69" fmla="*/ 418 h 464"/>
                <a:gd name="T70" fmla="*/ 8 w 18"/>
                <a:gd name="T71" fmla="*/ 461 h 464"/>
                <a:gd name="T72" fmla="*/ 10 w 18"/>
                <a:gd name="T73" fmla="*/ 461 h 464"/>
                <a:gd name="T74" fmla="*/ 9 w 18"/>
                <a:gd name="T75" fmla="*/ 439 h 464"/>
                <a:gd name="T76" fmla="*/ 10 w 18"/>
                <a:gd name="T77" fmla="*/ 415 h 464"/>
                <a:gd name="T78" fmla="*/ 10 w 18"/>
                <a:gd name="T79" fmla="*/ 354 h 464"/>
                <a:gd name="T80" fmla="*/ 10 w 18"/>
                <a:gd name="T81" fmla="*/ 230 h 464"/>
                <a:gd name="T82" fmla="*/ 3 w 18"/>
                <a:gd name="T83" fmla="*/ 2 h 464"/>
                <a:gd name="T84" fmla="*/ 1 w 18"/>
                <a:gd name="T85" fmla="*/ 2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" h="464">
                  <a:moveTo>
                    <a:pt x="1" y="2"/>
                  </a:moveTo>
                  <a:cubicBezTo>
                    <a:pt x="0" y="84"/>
                    <a:pt x="8" y="164"/>
                    <a:pt x="8" y="246"/>
                  </a:cubicBezTo>
                  <a:cubicBezTo>
                    <a:pt x="8" y="285"/>
                    <a:pt x="8" y="324"/>
                    <a:pt x="8" y="363"/>
                  </a:cubicBezTo>
                  <a:cubicBezTo>
                    <a:pt x="8" y="382"/>
                    <a:pt x="8" y="401"/>
                    <a:pt x="8" y="420"/>
                  </a:cubicBezTo>
                  <a:cubicBezTo>
                    <a:pt x="8" y="428"/>
                    <a:pt x="7" y="435"/>
                    <a:pt x="7" y="442"/>
                  </a:cubicBezTo>
                  <a:cubicBezTo>
                    <a:pt x="7" y="449"/>
                    <a:pt x="7" y="456"/>
                    <a:pt x="8" y="462"/>
                  </a:cubicBezTo>
                  <a:cubicBezTo>
                    <a:pt x="9" y="464"/>
                    <a:pt x="10" y="464"/>
                    <a:pt x="10" y="462"/>
                  </a:cubicBezTo>
                  <a:cubicBezTo>
                    <a:pt x="14" y="449"/>
                    <a:pt x="12" y="433"/>
                    <a:pt x="12" y="418"/>
                  </a:cubicBezTo>
                  <a:cubicBezTo>
                    <a:pt x="11" y="400"/>
                    <a:pt x="11" y="381"/>
                    <a:pt x="11" y="362"/>
                  </a:cubicBezTo>
                  <a:cubicBezTo>
                    <a:pt x="11" y="342"/>
                    <a:pt x="10" y="321"/>
                    <a:pt x="10" y="301"/>
                  </a:cubicBezTo>
                  <a:cubicBezTo>
                    <a:pt x="9" y="280"/>
                    <a:pt x="9" y="260"/>
                    <a:pt x="9" y="239"/>
                  </a:cubicBezTo>
                  <a:cubicBezTo>
                    <a:pt x="8" y="199"/>
                    <a:pt x="6" y="159"/>
                    <a:pt x="6" y="118"/>
                  </a:cubicBezTo>
                  <a:cubicBezTo>
                    <a:pt x="6" y="99"/>
                    <a:pt x="6" y="79"/>
                    <a:pt x="6" y="59"/>
                  </a:cubicBezTo>
                  <a:cubicBezTo>
                    <a:pt x="5" y="40"/>
                    <a:pt x="4" y="21"/>
                    <a:pt x="4" y="2"/>
                  </a:cubicBezTo>
                  <a:cubicBezTo>
                    <a:pt x="4" y="0"/>
                    <a:pt x="2" y="0"/>
                    <a:pt x="2" y="2"/>
                  </a:cubicBezTo>
                  <a:cubicBezTo>
                    <a:pt x="2" y="42"/>
                    <a:pt x="7" y="82"/>
                    <a:pt x="8" y="121"/>
                  </a:cubicBezTo>
                  <a:cubicBezTo>
                    <a:pt x="10" y="163"/>
                    <a:pt x="10" y="204"/>
                    <a:pt x="12" y="245"/>
                  </a:cubicBezTo>
                  <a:cubicBezTo>
                    <a:pt x="13" y="281"/>
                    <a:pt x="12" y="317"/>
                    <a:pt x="12" y="354"/>
                  </a:cubicBezTo>
                  <a:cubicBezTo>
                    <a:pt x="13" y="371"/>
                    <a:pt x="12" y="389"/>
                    <a:pt x="12" y="407"/>
                  </a:cubicBezTo>
                  <a:cubicBezTo>
                    <a:pt x="13" y="425"/>
                    <a:pt x="15" y="442"/>
                    <a:pt x="14" y="460"/>
                  </a:cubicBezTo>
                  <a:cubicBezTo>
                    <a:pt x="14" y="462"/>
                    <a:pt x="16" y="462"/>
                    <a:pt x="16" y="460"/>
                  </a:cubicBezTo>
                  <a:cubicBezTo>
                    <a:pt x="18" y="440"/>
                    <a:pt x="15" y="420"/>
                    <a:pt x="14" y="400"/>
                  </a:cubicBezTo>
                  <a:cubicBezTo>
                    <a:pt x="14" y="390"/>
                    <a:pt x="15" y="380"/>
                    <a:pt x="15" y="370"/>
                  </a:cubicBezTo>
                  <a:cubicBezTo>
                    <a:pt x="15" y="359"/>
                    <a:pt x="14" y="349"/>
                    <a:pt x="14" y="339"/>
                  </a:cubicBezTo>
                  <a:cubicBezTo>
                    <a:pt x="14" y="318"/>
                    <a:pt x="14" y="297"/>
                    <a:pt x="14" y="277"/>
                  </a:cubicBezTo>
                  <a:cubicBezTo>
                    <a:pt x="14" y="256"/>
                    <a:pt x="13" y="236"/>
                    <a:pt x="13" y="215"/>
                  </a:cubicBezTo>
                  <a:cubicBezTo>
                    <a:pt x="12" y="179"/>
                    <a:pt x="12" y="143"/>
                    <a:pt x="10" y="107"/>
                  </a:cubicBezTo>
                  <a:cubicBezTo>
                    <a:pt x="8" y="72"/>
                    <a:pt x="3" y="37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22"/>
                    <a:pt x="3" y="41"/>
                    <a:pt x="4" y="60"/>
                  </a:cubicBezTo>
                  <a:cubicBezTo>
                    <a:pt x="4" y="81"/>
                    <a:pt x="4" y="100"/>
                    <a:pt x="4" y="121"/>
                  </a:cubicBezTo>
                  <a:cubicBezTo>
                    <a:pt x="4" y="162"/>
                    <a:pt x="6" y="203"/>
                    <a:pt x="7" y="244"/>
                  </a:cubicBezTo>
                  <a:cubicBezTo>
                    <a:pt x="7" y="264"/>
                    <a:pt x="8" y="283"/>
                    <a:pt x="8" y="303"/>
                  </a:cubicBezTo>
                  <a:cubicBezTo>
                    <a:pt x="8" y="323"/>
                    <a:pt x="9" y="343"/>
                    <a:pt x="9" y="363"/>
                  </a:cubicBezTo>
                  <a:cubicBezTo>
                    <a:pt x="9" y="382"/>
                    <a:pt x="9" y="400"/>
                    <a:pt x="10" y="418"/>
                  </a:cubicBezTo>
                  <a:cubicBezTo>
                    <a:pt x="10" y="432"/>
                    <a:pt x="12" y="448"/>
                    <a:pt x="8" y="461"/>
                  </a:cubicBezTo>
                  <a:cubicBezTo>
                    <a:pt x="9" y="461"/>
                    <a:pt x="10" y="461"/>
                    <a:pt x="10" y="461"/>
                  </a:cubicBezTo>
                  <a:cubicBezTo>
                    <a:pt x="9" y="455"/>
                    <a:pt x="9" y="447"/>
                    <a:pt x="9" y="439"/>
                  </a:cubicBezTo>
                  <a:cubicBezTo>
                    <a:pt x="9" y="431"/>
                    <a:pt x="10" y="423"/>
                    <a:pt x="10" y="415"/>
                  </a:cubicBezTo>
                  <a:cubicBezTo>
                    <a:pt x="10" y="395"/>
                    <a:pt x="10" y="374"/>
                    <a:pt x="10" y="354"/>
                  </a:cubicBezTo>
                  <a:cubicBezTo>
                    <a:pt x="9" y="313"/>
                    <a:pt x="11" y="271"/>
                    <a:pt x="10" y="230"/>
                  </a:cubicBezTo>
                  <a:cubicBezTo>
                    <a:pt x="9" y="154"/>
                    <a:pt x="2" y="78"/>
                    <a:pt x="3" y="2"/>
                  </a:cubicBezTo>
                  <a:cubicBezTo>
                    <a:pt x="3" y="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1" name="Freeform 876"/>
            <p:cNvSpPr/>
            <p:nvPr/>
          </p:nvSpPr>
          <p:spPr bwMode="auto">
            <a:xfrm>
              <a:off x="6573" y="1004"/>
              <a:ext cx="32" cy="93"/>
            </a:xfrm>
            <a:custGeom>
              <a:avLst/>
              <a:gdLst>
                <a:gd name="T0" fmla="*/ 0 w 25"/>
                <a:gd name="T1" fmla="*/ 60 h 72"/>
                <a:gd name="T2" fmla="*/ 5 w 25"/>
                <a:gd name="T3" fmla="*/ 26 h 72"/>
                <a:gd name="T4" fmla="*/ 7 w 25"/>
                <a:gd name="T5" fmla="*/ 3 h 72"/>
                <a:gd name="T6" fmla="*/ 22 w 25"/>
                <a:gd name="T7" fmla="*/ 53 h 72"/>
                <a:gd name="T8" fmla="*/ 16 w 25"/>
                <a:gd name="T9" fmla="*/ 67 h 72"/>
                <a:gd name="T10" fmla="*/ 2 w 25"/>
                <a:gd name="T11" fmla="*/ 67 h 72"/>
                <a:gd name="T12" fmla="*/ 16 w 25"/>
                <a:gd name="T13" fmla="*/ 62 h 72"/>
                <a:gd name="T14" fmla="*/ 2 w 25"/>
                <a:gd name="T15" fmla="*/ 57 h 72"/>
                <a:gd name="T16" fmla="*/ 13 w 25"/>
                <a:gd name="T17" fmla="*/ 52 h 72"/>
                <a:gd name="T18" fmla="*/ 7 w 25"/>
                <a:gd name="T19" fmla="*/ 49 h 72"/>
                <a:gd name="T20" fmla="*/ 6 w 25"/>
                <a:gd name="T21" fmla="*/ 22 h 72"/>
                <a:gd name="T22" fmla="*/ 10 w 25"/>
                <a:gd name="T23" fmla="*/ 38 h 72"/>
                <a:gd name="T24" fmla="*/ 16 w 25"/>
                <a:gd name="T25" fmla="*/ 54 h 72"/>
                <a:gd name="T26" fmla="*/ 11 w 25"/>
                <a:gd name="T27" fmla="*/ 26 h 72"/>
                <a:gd name="T28" fmla="*/ 14 w 25"/>
                <a:gd name="T29" fmla="*/ 48 h 72"/>
                <a:gd name="T30" fmla="*/ 11 w 25"/>
                <a:gd name="T31" fmla="*/ 31 h 72"/>
                <a:gd name="T32" fmla="*/ 17 w 25"/>
                <a:gd name="T33" fmla="*/ 43 h 72"/>
                <a:gd name="T34" fmla="*/ 11 w 25"/>
                <a:gd name="T35" fmla="*/ 30 h 72"/>
                <a:gd name="T36" fmla="*/ 14 w 25"/>
                <a:gd name="T37" fmla="*/ 49 h 72"/>
                <a:gd name="T38" fmla="*/ 11 w 25"/>
                <a:gd name="T39" fmla="*/ 26 h 72"/>
                <a:gd name="T40" fmla="*/ 16 w 25"/>
                <a:gd name="T41" fmla="*/ 54 h 72"/>
                <a:gd name="T42" fmla="*/ 5 w 25"/>
                <a:gd name="T43" fmla="*/ 20 h 72"/>
                <a:gd name="T44" fmla="*/ 13 w 25"/>
                <a:gd name="T45" fmla="*/ 52 h 72"/>
                <a:gd name="T46" fmla="*/ 1 w 25"/>
                <a:gd name="T47" fmla="*/ 57 h 72"/>
                <a:gd name="T48" fmla="*/ 15 w 25"/>
                <a:gd name="T49" fmla="*/ 62 h 72"/>
                <a:gd name="T50" fmla="*/ 1 w 25"/>
                <a:gd name="T51" fmla="*/ 67 h 72"/>
                <a:gd name="T52" fmla="*/ 8 w 25"/>
                <a:gd name="T53" fmla="*/ 72 h 72"/>
                <a:gd name="T54" fmla="*/ 23 w 25"/>
                <a:gd name="T55" fmla="*/ 67 h 72"/>
                <a:gd name="T56" fmla="*/ 18 w 25"/>
                <a:gd name="T57" fmla="*/ 30 h 72"/>
                <a:gd name="T58" fmla="*/ 7 w 25"/>
                <a:gd name="T59" fmla="*/ 1 h 72"/>
                <a:gd name="T60" fmla="*/ 0 w 25"/>
                <a:gd name="T61" fmla="*/ 60 h 72"/>
                <a:gd name="T62" fmla="*/ 7 w 25"/>
                <a:gd name="T63" fmla="*/ 17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72">
                  <a:moveTo>
                    <a:pt x="5" y="16"/>
                  </a:moveTo>
                  <a:cubicBezTo>
                    <a:pt x="3" y="31"/>
                    <a:pt x="1" y="45"/>
                    <a:pt x="0" y="60"/>
                  </a:cubicBezTo>
                  <a:cubicBezTo>
                    <a:pt x="1" y="60"/>
                    <a:pt x="2" y="60"/>
                    <a:pt x="2" y="60"/>
                  </a:cubicBezTo>
                  <a:cubicBezTo>
                    <a:pt x="2" y="48"/>
                    <a:pt x="4" y="37"/>
                    <a:pt x="5" y="26"/>
                  </a:cubicBezTo>
                  <a:cubicBezTo>
                    <a:pt x="5" y="19"/>
                    <a:pt x="4" y="8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11" y="10"/>
                    <a:pt x="13" y="19"/>
                    <a:pt x="15" y="28"/>
                  </a:cubicBezTo>
                  <a:cubicBezTo>
                    <a:pt x="17" y="36"/>
                    <a:pt x="21" y="44"/>
                    <a:pt x="22" y="53"/>
                  </a:cubicBezTo>
                  <a:cubicBezTo>
                    <a:pt x="23" y="56"/>
                    <a:pt x="24" y="62"/>
                    <a:pt x="22" y="64"/>
                  </a:cubicBezTo>
                  <a:cubicBezTo>
                    <a:pt x="21" y="67"/>
                    <a:pt x="18" y="67"/>
                    <a:pt x="16" y="67"/>
                  </a:cubicBezTo>
                  <a:cubicBezTo>
                    <a:pt x="14" y="68"/>
                    <a:pt x="11" y="68"/>
                    <a:pt x="9" y="68"/>
                  </a:cubicBezTo>
                  <a:cubicBezTo>
                    <a:pt x="7" y="69"/>
                    <a:pt x="4" y="69"/>
                    <a:pt x="2" y="67"/>
                  </a:cubicBezTo>
                  <a:cubicBezTo>
                    <a:pt x="2" y="68"/>
                    <a:pt x="2" y="69"/>
                    <a:pt x="2" y="70"/>
                  </a:cubicBezTo>
                  <a:cubicBezTo>
                    <a:pt x="6" y="64"/>
                    <a:pt x="12" y="65"/>
                    <a:pt x="16" y="62"/>
                  </a:cubicBezTo>
                  <a:cubicBezTo>
                    <a:pt x="17" y="62"/>
                    <a:pt x="17" y="60"/>
                    <a:pt x="17" y="59"/>
                  </a:cubicBezTo>
                  <a:cubicBezTo>
                    <a:pt x="12" y="55"/>
                    <a:pt x="7" y="59"/>
                    <a:pt x="2" y="57"/>
                  </a:cubicBezTo>
                  <a:cubicBezTo>
                    <a:pt x="2" y="58"/>
                    <a:pt x="2" y="59"/>
                    <a:pt x="2" y="59"/>
                  </a:cubicBezTo>
                  <a:cubicBezTo>
                    <a:pt x="5" y="56"/>
                    <a:pt x="9" y="54"/>
                    <a:pt x="13" y="52"/>
                  </a:cubicBezTo>
                  <a:cubicBezTo>
                    <a:pt x="12" y="51"/>
                    <a:pt x="12" y="50"/>
                    <a:pt x="12" y="49"/>
                  </a:cubicBezTo>
                  <a:cubicBezTo>
                    <a:pt x="10" y="51"/>
                    <a:pt x="8" y="52"/>
                    <a:pt x="7" y="49"/>
                  </a:cubicBezTo>
                  <a:cubicBezTo>
                    <a:pt x="6" y="47"/>
                    <a:pt x="5" y="44"/>
                    <a:pt x="5" y="41"/>
                  </a:cubicBezTo>
                  <a:cubicBezTo>
                    <a:pt x="5" y="35"/>
                    <a:pt x="5" y="28"/>
                    <a:pt x="6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8" y="25"/>
                    <a:pt x="10" y="33"/>
                    <a:pt x="10" y="38"/>
                  </a:cubicBezTo>
                  <a:cubicBezTo>
                    <a:pt x="12" y="43"/>
                    <a:pt x="12" y="49"/>
                    <a:pt x="14" y="54"/>
                  </a:cubicBezTo>
                  <a:cubicBezTo>
                    <a:pt x="14" y="56"/>
                    <a:pt x="15" y="56"/>
                    <a:pt x="16" y="54"/>
                  </a:cubicBezTo>
                  <a:cubicBezTo>
                    <a:pt x="16" y="44"/>
                    <a:pt x="14" y="35"/>
                    <a:pt x="13" y="25"/>
                  </a:cubicBezTo>
                  <a:cubicBezTo>
                    <a:pt x="13" y="23"/>
                    <a:pt x="11" y="24"/>
                    <a:pt x="11" y="26"/>
                  </a:cubicBezTo>
                  <a:cubicBezTo>
                    <a:pt x="12" y="33"/>
                    <a:pt x="14" y="41"/>
                    <a:pt x="12" y="48"/>
                  </a:cubicBezTo>
                  <a:cubicBezTo>
                    <a:pt x="13" y="48"/>
                    <a:pt x="14" y="48"/>
                    <a:pt x="14" y="48"/>
                  </a:cubicBezTo>
                  <a:cubicBezTo>
                    <a:pt x="13" y="43"/>
                    <a:pt x="12" y="37"/>
                    <a:pt x="13" y="30"/>
                  </a:cubicBezTo>
                  <a:cubicBezTo>
                    <a:pt x="12" y="31"/>
                    <a:pt x="11" y="31"/>
                    <a:pt x="11" y="31"/>
                  </a:cubicBezTo>
                  <a:cubicBezTo>
                    <a:pt x="13" y="35"/>
                    <a:pt x="14" y="39"/>
                    <a:pt x="15" y="44"/>
                  </a:cubicBezTo>
                  <a:cubicBezTo>
                    <a:pt x="16" y="46"/>
                    <a:pt x="17" y="45"/>
                    <a:pt x="17" y="43"/>
                  </a:cubicBezTo>
                  <a:cubicBezTo>
                    <a:pt x="16" y="38"/>
                    <a:pt x="14" y="33"/>
                    <a:pt x="12" y="29"/>
                  </a:cubicBezTo>
                  <a:cubicBezTo>
                    <a:pt x="12" y="28"/>
                    <a:pt x="11" y="29"/>
                    <a:pt x="11" y="30"/>
                  </a:cubicBezTo>
                  <a:cubicBezTo>
                    <a:pt x="10" y="37"/>
                    <a:pt x="11" y="43"/>
                    <a:pt x="12" y="49"/>
                  </a:cubicBezTo>
                  <a:cubicBezTo>
                    <a:pt x="13" y="51"/>
                    <a:pt x="14" y="51"/>
                    <a:pt x="14" y="49"/>
                  </a:cubicBezTo>
                  <a:cubicBezTo>
                    <a:pt x="16" y="42"/>
                    <a:pt x="14" y="33"/>
                    <a:pt x="13" y="25"/>
                  </a:cubicBezTo>
                  <a:cubicBezTo>
                    <a:pt x="12" y="26"/>
                    <a:pt x="12" y="26"/>
                    <a:pt x="11" y="26"/>
                  </a:cubicBezTo>
                  <a:cubicBezTo>
                    <a:pt x="12" y="35"/>
                    <a:pt x="14" y="45"/>
                    <a:pt x="14" y="54"/>
                  </a:cubicBezTo>
                  <a:cubicBezTo>
                    <a:pt x="14" y="54"/>
                    <a:pt x="15" y="54"/>
                    <a:pt x="16" y="54"/>
                  </a:cubicBezTo>
                  <a:cubicBezTo>
                    <a:pt x="14" y="47"/>
                    <a:pt x="13" y="41"/>
                    <a:pt x="12" y="34"/>
                  </a:cubicBezTo>
                  <a:cubicBezTo>
                    <a:pt x="10" y="29"/>
                    <a:pt x="9" y="23"/>
                    <a:pt x="5" y="20"/>
                  </a:cubicBezTo>
                  <a:cubicBezTo>
                    <a:pt x="5" y="20"/>
                    <a:pt x="4" y="21"/>
                    <a:pt x="4" y="21"/>
                  </a:cubicBezTo>
                  <a:cubicBezTo>
                    <a:pt x="3" y="31"/>
                    <a:pt x="2" y="62"/>
                    <a:pt x="13" y="52"/>
                  </a:cubicBezTo>
                  <a:cubicBezTo>
                    <a:pt x="14" y="51"/>
                    <a:pt x="13" y="49"/>
                    <a:pt x="12" y="49"/>
                  </a:cubicBezTo>
                  <a:cubicBezTo>
                    <a:pt x="8" y="51"/>
                    <a:pt x="4" y="53"/>
                    <a:pt x="1" y="57"/>
                  </a:cubicBezTo>
                  <a:cubicBezTo>
                    <a:pt x="1" y="58"/>
                    <a:pt x="1" y="59"/>
                    <a:pt x="2" y="60"/>
                  </a:cubicBezTo>
                  <a:cubicBezTo>
                    <a:pt x="6" y="62"/>
                    <a:pt x="11" y="58"/>
                    <a:pt x="15" y="62"/>
                  </a:cubicBezTo>
                  <a:cubicBezTo>
                    <a:pt x="16" y="61"/>
                    <a:pt x="16" y="60"/>
                    <a:pt x="16" y="59"/>
                  </a:cubicBezTo>
                  <a:cubicBezTo>
                    <a:pt x="11" y="62"/>
                    <a:pt x="5" y="61"/>
                    <a:pt x="1" y="67"/>
                  </a:cubicBezTo>
                  <a:cubicBezTo>
                    <a:pt x="0" y="68"/>
                    <a:pt x="0" y="69"/>
                    <a:pt x="1" y="70"/>
                  </a:cubicBezTo>
                  <a:cubicBezTo>
                    <a:pt x="3" y="72"/>
                    <a:pt x="5" y="72"/>
                    <a:pt x="8" y="72"/>
                  </a:cubicBezTo>
                  <a:cubicBezTo>
                    <a:pt x="11" y="71"/>
                    <a:pt x="13" y="71"/>
                    <a:pt x="16" y="70"/>
                  </a:cubicBezTo>
                  <a:cubicBezTo>
                    <a:pt x="18" y="69"/>
                    <a:pt x="21" y="69"/>
                    <a:pt x="23" y="67"/>
                  </a:cubicBezTo>
                  <a:cubicBezTo>
                    <a:pt x="25" y="66"/>
                    <a:pt x="25" y="62"/>
                    <a:pt x="25" y="58"/>
                  </a:cubicBezTo>
                  <a:cubicBezTo>
                    <a:pt x="25" y="48"/>
                    <a:pt x="21" y="39"/>
                    <a:pt x="18" y="30"/>
                  </a:cubicBezTo>
                  <a:cubicBezTo>
                    <a:pt x="15" y="20"/>
                    <a:pt x="13" y="9"/>
                    <a:pt x="8" y="1"/>
                  </a:cubicBezTo>
                  <a:cubicBezTo>
                    <a:pt x="8" y="0"/>
                    <a:pt x="7" y="0"/>
                    <a:pt x="7" y="1"/>
                  </a:cubicBezTo>
                  <a:cubicBezTo>
                    <a:pt x="3" y="6"/>
                    <a:pt x="3" y="16"/>
                    <a:pt x="3" y="23"/>
                  </a:cubicBezTo>
                  <a:cubicBezTo>
                    <a:pt x="2" y="35"/>
                    <a:pt x="0" y="47"/>
                    <a:pt x="0" y="60"/>
                  </a:cubicBezTo>
                  <a:cubicBezTo>
                    <a:pt x="0" y="62"/>
                    <a:pt x="2" y="62"/>
                    <a:pt x="2" y="60"/>
                  </a:cubicBezTo>
                  <a:cubicBezTo>
                    <a:pt x="3" y="46"/>
                    <a:pt x="5" y="31"/>
                    <a:pt x="7" y="17"/>
                  </a:cubicBezTo>
                  <a:cubicBezTo>
                    <a:pt x="7" y="15"/>
                    <a:pt x="5" y="14"/>
                    <a:pt x="5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2" name="Freeform 877"/>
            <p:cNvSpPr/>
            <p:nvPr/>
          </p:nvSpPr>
          <p:spPr bwMode="auto">
            <a:xfrm>
              <a:off x="6526" y="1317"/>
              <a:ext cx="718" cy="85"/>
            </a:xfrm>
            <a:custGeom>
              <a:avLst/>
              <a:gdLst>
                <a:gd name="T0" fmla="*/ 55 w 555"/>
                <a:gd name="T1" fmla="*/ 41 h 66"/>
                <a:gd name="T2" fmla="*/ 218 w 555"/>
                <a:gd name="T3" fmla="*/ 44 h 66"/>
                <a:gd name="T4" fmla="*/ 381 w 555"/>
                <a:gd name="T5" fmla="*/ 38 h 66"/>
                <a:gd name="T6" fmla="*/ 485 w 555"/>
                <a:gd name="T7" fmla="*/ 32 h 66"/>
                <a:gd name="T8" fmla="*/ 533 w 555"/>
                <a:gd name="T9" fmla="*/ 30 h 66"/>
                <a:gd name="T10" fmla="*/ 531 w 555"/>
                <a:gd name="T11" fmla="*/ 15 h 66"/>
                <a:gd name="T12" fmla="*/ 531 w 555"/>
                <a:gd name="T13" fmla="*/ 59 h 66"/>
                <a:gd name="T14" fmla="*/ 528 w 555"/>
                <a:gd name="T15" fmla="*/ 2 h 66"/>
                <a:gd name="T16" fmla="*/ 540 w 555"/>
                <a:gd name="T17" fmla="*/ 15 h 66"/>
                <a:gd name="T18" fmla="*/ 545 w 555"/>
                <a:gd name="T19" fmla="*/ 44 h 66"/>
                <a:gd name="T20" fmla="*/ 537 w 555"/>
                <a:gd name="T21" fmla="*/ 59 h 66"/>
                <a:gd name="T22" fmla="*/ 552 w 555"/>
                <a:gd name="T23" fmla="*/ 21 h 66"/>
                <a:gd name="T24" fmla="*/ 523 w 555"/>
                <a:gd name="T25" fmla="*/ 1 h 66"/>
                <a:gd name="T26" fmla="*/ 523 w 555"/>
                <a:gd name="T27" fmla="*/ 29 h 66"/>
                <a:gd name="T28" fmla="*/ 527 w 555"/>
                <a:gd name="T29" fmla="*/ 64 h 66"/>
                <a:gd name="T30" fmla="*/ 539 w 555"/>
                <a:gd name="T31" fmla="*/ 50 h 66"/>
                <a:gd name="T32" fmla="*/ 547 w 555"/>
                <a:gd name="T33" fmla="*/ 34 h 66"/>
                <a:gd name="T34" fmla="*/ 534 w 555"/>
                <a:gd name="T35" fmla="*/ 46 h 66"/>
                <a:gd name="T36" fmla="*/ 540 w 555"/>
                <a:gd name="T37" fmla="*/ 28 h 66"/>
                <a:gd name="T38" fmla="*/ 533 w 555"/>
                <a:gd name="T39" fmla="*/ 35 h 66"/>
                <a:gd name="T40" fmla="*/ 531 w 555"/>
                <a:gd name="T41" fmla="*/ 20 h 66"/>
                <a:gd name="T42" fmla="*/ 530 w 555"/>
                <a:gd name="T43" fmla="*/ 27 h 66"/>
                <a:gd name="T44" fmla="*/ 532 w 555"/>
                <a:gd name="T45" fmla="*/ 17 h 66"/>
                <a:gd name="T46" fmla="*/ 530 w 555"/>
                <a:gd name="T47" fmla="*/ 26 h 66"/>
                <a:gd name="T48" fmla="*/ 531 w 555"/>
                <a:gd name="T49" fmla="*/ 22 h 66"/>
                <a:gd name="T50" fmla="*/ 532 w 555"/>
                <a:gd name="T51" fmla="*/ 37 h 66"/>
                <a:gd name="T52" fmla="*/ 539 w 555"/>
                <a:gd name="T53" fmla="*/ 29 h 66"/>
                <a:gd name="T54" fmla="*/ 533 w 555"/>
                <a:gd name="T55" fmla="*/ 46 h 66"/>
                <a:gd name="T56" fmla="*/ 546 w 555"/>
                <a:gd name="T57" fmla="*/ 34 h 66"/>
                <a:gd name="T58" fmla="*/ 526 w 555"/>
                <a:gd name="T59" fmla="*/ 59 h 66"/>
                <a:gd name="T60" fmla="*/ 525 w 555"/>
                <a:gd name="T61" fmla="*/ 28 h 66"/>
                <a:gd name="T62" fmla="*/ 523 w 555"/>
                <a:gd name="T63" fmla="*/ 4 h 66"/>
                <a:gd name="T64" fmla="*/ 549 w 555"/>
                <a:gd name="T65" fmla="*/ 22 h 66"/>
                <a:gd name="T66" fmla="*/ 535 w 555"/>
                <a:gd name="T67" fmla="*/ 57 h 66"/>
                <a:gd name="T68" fmla="*/ 547 w 555"/>
                <a:gd name="T69" fmla="*/ 45 h 66"/>
                <a:gd name="T70" fmla="*/ 542 w 555"/>
                <a:gd name="T71" fmla="*/ 13 h 66"/>
                <a:gd name="T72" fmla="*/ 526 w 555"/>
                <a:gd name="T73" fmla="*/ 3 h 66"/>
                <a:gd name="T74" fmla="*/ 533 w 555"/>
                <a:gd name="T75" fmla="*/ 59 h 66"/>
                <a:gd name="T76" fmla="*/ 530 w 555"/>
                <a:gd name="T77" fmla="*/ 16 h 66"/>
                <a:gd name="T78" fmla="*/ 533 w 555"/>
                <a:gd name="T79" fmla="*/ 27 h 66"/>
                <a:gd name="T80" fmla="*/ 482 w 555"/>
                <a:gd name="T81" fmla="*/ 30 h 66"/>
                <a:gd name="T82" fmla="*/ 374 w 555"/>
                <a:gd name="T83" fmla="*/ 35 h 66"/>
                <a:gd name="T84" fmla="*/ 211 w 555"/>
                <a:gd name="T85" fmla="*/ 41 h 66"/>
                <a:gd name="T86" fmla="*/ 50 w 555"/>
                <a:gd name="T87" fmla="*/ 38 h 66"/>
                <a:gd name="T88" fmla="*/ 2 w 555"/>
                <a:gd name="T89" fmla="*/ 4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55" h="66">
                  <a:moveTo>
                    <a:pt x="2" y="45"/>
                  </a:moveTo>
                  <a:cubicBezTo>
                    <a:pt x="19" y="40"/>
                    <a:pt x="37" y="41"/>
                    <a:pt x="55" y="41"/>
                  </a:cubicBezTo>
                  <a:cubicBezTo>
                    <a:pt x="73" y="41"/>
                    <a:pt x="91" y="40"/>
                    <a:pt x="109" y="41"/>
                  </a:cubicBezTo>
                  <a:cubicBezTo>
                    <a:pt x="145" y="41"/>
                    <a:pt x="181" y="44"/>
                    <a:pt x="218" y="44"/>
                  </a:cubicBezTo>
                  <a:cubicBezTo>
                    <a:pt x="254" y="45"/>
                    <a:pt x="290" y="41"/>
                    <a:pt x="326" y="39"/>
                  </a:cubicBezTo>
                  <a:cubicBezTo>
                    <a:pt x="344" y="39"/>
                    <a:pt x="363" y="38"/>
                    <a:pt x="381" y="38"/>
                  </a:cubicBezTo>
                  <a:cubicBezTo>
                    <a:pt x="399" y="38"/>
                    <a:pt x="417" y="36"/>
                    <a:pt x="435" y="35"/>
                  </a:cubicBezTo>
                  <a:cubicBezTo>
                    <a:pt x="452" y="34"/>
                    <a:pt x="468" y="34"/>
                    <a:pt x="485" y="32"/>
                  </a:cubicBezTo>
                  <a:cubicBezTo>
                    <a:pt x="493" y="32"/>
                    <a:pt x="501" y="31"/>
                    <a:pt x="509" y="31"/>
                  </a:cubicBezTo>
                  <a:cubicBezTo>
                    <a:pt x="517" y="31"/>
                    <a:pt x="525" y="31"/>
                    <a:pt x="533" y="30"/>
                  </a:cubicBezTo>
                  <a:cubicBezTo>
                    <a:pt x="533" y="30"/>
                    <a:pt x="534" y="29"/>
                    <a:pt x="534" y="29"/>
                  </a:cubicBezTo>
                  <a:cubicBezTo>
                    <a:pt x="533" y="23"/>
                    <a:pt x="533" y="19"/>
                    <a:pt x="531" y="15"/>
                  </a:cubicBezTo>
                  <a:cubicBezTo>
                    <a:pt x="531" y="13"/>
                    <a:pt x="529" y="14"/>
                    <a:pt x="529" y="16"/>
                  </a:cubicBezTo>
                  <a:cubicBezTo>
                    <a:pt x="530" y="30"/>
                    <a:pt x="531" y="44"/>
                    <a:pt x="531" y="59"/>
                  </a:cubicBezTo>
                  <a:cubicBezTo>
                    <a:pt x="531" y="59"/>
                    <a:pt x="532" y="59"/>
                    <a:pt x="533" y="59"/>
                  </a:cubicBezTo>
                  <a:cubicBezTo>
                    <a:pt x="530" y="40"/>
                    <a:pt x="530" y="21"/>
                    <a:pt x="528" y="2"/>
                  </a:cubicBezTo>
                  <a:cubicBezTo>
                    <a:pt x="528" y="3"/>
                    <a:pt x="527" y="3"/>
                    <a:pt x="527" y="4"/>
                  </a:cubicBezTo>
                  <a:cubicBezTo>
                    <a:pt x="532" y="4"/>
                    <a:pt x="536" y="12"/>
                    <a:pt x="540" y="15"/>
                  </a:cubicBezTo>
                  <a:cubicBezTo>
                    <a:pt x="543" y="18"/>
                    <a:pt x="550" y="20"/>
                    <a:pt x="551" y="26"/>
                  </a:cubicBezTo>
                  <a:cubicBezTo>
                    <a:pt x="551" y="32"/>
                    <a:pt x="547" y="40"/>
                    <a:pt x="545" y="44"/>
                  </a:cubicBezTo>
                  <a:cubicBezTo>
                    <a:pt x="542" y="49"/>
                    <a:pt x="539" y="54"/>
                    <a:pt x="536" y="57"/>
                  </a:cubicBezTo>
                  <a:cubicBezTo>
                    <a:pt x="536" y="58"/>
                    <a:pt x="536" y="59"/>
                    <a:pt x="537" y="59"/>
                  </a:cubicBezTo>
                  <a:cubicBezTo>
                    <a:pt x="541" y="53"/>
                    <a:pt x="545" y="47"/>
                    <a:pt x="549" y="40"/>
                  </a:cubicBezTo>
                  <a:cubicBezTo>
                    <a:pt x="552" y="35"/>
                    <a:pt x="555" y="28"/>
                    <a:pt x="552" y="21"/>
                  </a:cubicBezTo>
                  <a:cubicBezTo>
                    <a:pt x="549" y="15"/>
                    <a:pt x="543" y="11"/>
                    <a:pt x="539" y="8"/>
                  </a:cubicBezTo>
                  <a:cubicBezTo>
                    <a:pt x="534" y="5"/>
                    <a:pt x="528" y="2"/>
                    <a:pt x="523" y="1"/>
                  </a:cubicBezTo>
                  <a:cubicBezTo>
                    <a:pt x="523" y="1"/>
                    <a:pt x="522" y="1"/>
                    <a:pt x="522" y="2"/>
                  </a:cubicBezTo>
                  <a:cubicBezTo>
                    <a:pt x="520" y="11"/>
                    <a:pt x="523" y="20"/>
                    <a:pt x="523" y="29"/>
                  </a:cubicBezTo>
                  <a:cubicBezTo>
                    <a:pt x="523" y="38"/>
                    <a:pt x="522" y="48"/>
                    <a:pt x="524" y="57"/>
                  </a:cubicBezTo>
                  <a:cubicBezTo>
                    <a:pt x="524" y="59"/>
                    <a:pt x="525" y="63"/>
                    <a:pt x="527" y="64"/>
                  </a:cubicBezTo>
                  <a:cubicBezTo>
                    <a:pt x="529" y="66"/>
                    <a:pt x="530" y="64"/>
                    <a:pt x="531" y="61"/>
                  </a:cubicBezTo>
                  <a:cubicBezTo>
                    <a:pt x="534" y="58"/>
                    <a:pt x="536" y="53"/>
                    <a:pt x="539" y="50"/>
                  </a:cubicBezTo>
                  <a:cubicBezTo>
                    <a:pt x="542" y="45"/>
                    <a:pt x="545" y="41"/>
                    <a:pt x="548" y="36"/>
                  </a:cubicBezTo>
                  <a:cubicBezTo>
                    <a:pt x="548" y="35"/>
                    <a:pt x="548" y="33"/>
                    <a:pt x="547" y="34"/>
                  </a:cubicBezTo>
                  <a:cubicBezTo>
                    <a:pt x="542" y="34"/>
                    <a:pt x="538" y="41"/>
                    <a:pt x="532" y="43"/>
                  </a:cubicBezTo>
                  <a:cubicBezTo>
                    <a:pt x="533" y="44"/>
                    <a:pt x="533" y="45"/>
                    <a:pt x="534" y="46"/>
                  </a:cubicBezTo>
                  <a:cubicBezTo>
                    <a:pt x="536" y="40"/>
                    <a:pt x="539" y="35"/>
                    <a:pt x="541" y="30"/>
                  </a:cubicBezTo>
                  <a:cubicBezTo>
                    <a:pt x="542" y="29"/>
                    <a:pt x="541" y="27"/>
                    <a:pt x="540" y="28"/>
                  </a:cubicBezTo>
                  <a:cubicBezTo>
                    <a:pt x="537" y="29"/>
                    <a:pt x="534" y="33"/>
                    <a:pt x="531" y="34"/>
                  </a:cubicBezTo>
                  <a:cubicBezTo>
                    <a:pt x="532" y="34"/>
                    <a:pt x="532" y="34"/>
                    <a:pt x="533" y="35"/>
                  </a:cubicBezTo>
                  <a:cubicBezTo>
                    <a:pt x="531" y="31"/>
                    <a:pt x="533" y="26"/>
                    <a:pt x="533" y="22"/>
                  </a:cubicBezTo>
                  <a:cubicBezTo>
                    <a:pt x="533" y="20"/>
                    <a:pt x="532" y="20"/>
                    <a:pt x="531" y="20"/>
                  </a:cubicBezTo>
                  <a:cubicBezTo>
                    <a:pt x="530" y="21"/>
                    <a:pt x="529" y="22"/>
                    <a:pt x="528" y="25"/>
                  </a:cubicBezTo>
                  <a:cubicBezTo>
                    <a:pt x="528" y="26"/>
                    <a:pt x="529" y="28"/>
                    <a:pt x="530" y="27"/>
                  </a:cubicBezTo>
                  <a:cubicBezTo>
                    <a:pt x="533" y="25"/>
                    <a:pt x="538" y="18"/>
                    <a:pt x="533" y="14"/>
                  </a:cubicBezTo>
                  <a:cubicBezTo>
                    <a:pt x="532" y="13"/>
                    <a:pt x="531" y="16"/>
                    <a:pt x="532" y="17"/>
                  </a:cubicBezTo>
                  <a:cubicBezTo>
                    <a:pt x="535" y="19"/>
                    <a:pt x="530" y="23"/>
                    <a:pt x="529" y="24"/>
                  </a:cubicBezTo>
                  <a:cubicBezTo>
                    <a:pt x="529" y="25"/>
                    <a:pt x="530" y="25"/>
                    <a:pt x="530" y="26"/>
                  </a:cubicBezTo>
                  <a:cubicBezTo>
                    <a:pt x="531" y="24"/>
                    <a:pt x="531" y="24"/>
                    <a:pt x="532" y="23"/>
                  </a:cubicBezTo>
                  <a:cubicBezTo>
                    <a:pt x="532" y="23"/>
                    <a:pt x="531" y="22"/>
                    <a:pt x="531" y="22"/>
                  </a:cubicBezTo>
                  <a:cubicBezTo>
                    <a:pt x="531" y="27"/>
                    <a:pt x="530" y="31"/>
                    <a:pt x="531" y="36"/>
                  </a:cubicBezTo>
                  <a:cubicBezTo>
                    <a:pt x="531" y="37"/>
                    <a:pt x="531" y="37"/>
                    <a:pt x="532" y="37"/>
                  </a:cubicBezTo>
                  <a:cubicBezTo>
                    <a:pt x="535" y="36"/>
                    <a:pt x="538" y="33"/>
                    <a:pt x="540" y="31"/>
                  </a:cubicBezTo>
                  <a:cubicBezTo>
                    <a:pt x="540" y="30"/>
                    <a:pt x="540" y="29"/>
                    <a:pt x="539" y="29"/>
                  </a:cubicBezTo>
                  <a:cubicBezTo>
                    <a:pt x="537" y="34"/>
                    <a:pt x="534" y="38"/>
                    <a:pt x="532" y="44"/>
                  </a:cubicBezTo>
                  <a:cubicBezTo>
                    <a:pt x="531" y="45"/>
                    <a:pt x="532" y="47"/>
                    <a:pt x="533" y="46"/>
                  </a:cubicBezTo>
                  <a:cubicBezTo>
                    <a:pt x="538" y="44"/>
                    <a:pt x="542" y="38"/>
                    <a:pt x="547" y="37"/>
                  </a:cubicBezTo>
                  <a:cubicBezTo>
                    <a:pt x="547" y="36"/>
                    <a:pt x="547" y="35"/>
                    <a:pt x="546" y="34"/>
                  </a:cubicBezTo>
                  <a:cubicBezTo>
                    <a:pt x="542" y="41"/>
                    <a:pt x="538" y="47"/>
                    <a:pt x="533" y="54"/>
                  </a:cubicBezTo>
                  <a:cubicBezTo>
                    <a:pt x="532" y="56"/>
                    <a:pt x="529" y="65"/>
                    <a:pt x="526" y="59"/>
                  </a:cubicBezTo>
                  <a:cubicBezTo>
                    <a:pt x="525" y="57"/>
                    <a:pt x="525" y="52"/>
                    <a:pt x="525" y="49"/>
                  </a:cubicBezTo>
                  <a:cubicBezTo>
                    <a:pt x="525" y="42"/>
                    <a:pt x="525" y="35"/>
                    <a:pt x="525" y="28"/>
                  </a:cubicBezTo>
                  <a:cubicBezTo>
                    <a:pt x="525" y="20"/>
                    <a:pt x="522" y="11"/>
                    <a:pt x="524" y="3"/>
                  </a:cubicBezTo>
                  <a:cubicBezTo>
                    <a:pt x="523" y="4"/>
                    <a:pt x="523" y="4"/>
                    <a:pt x="523" y="4"/>
                  </a:cubicBezTo>
                  <a:cubicBezTo>
                    <a:pt x="527" y="5"/>
                    <a:pt x="531" y="8"/>
                    <a:pt x="536" y="10"/>
                  </a:cubicBezTo>
                  <a:cubicBezTo>
                    <a:pt x="540" y="12"/>
                    <a:pt x="546" y="16"/>
                    <a:pt x="549" y="22"/>
                  </a:cubicBezTo>
                  <a:cubicBezTo>
                    <a:pt x="553" y="28"/>
                    <a:pt x="549" y="36"/>
                    <a:pt x="546" y="41"/>
                  </a:cubicBezTo>
                  <a:cubicBezTo>
                    <a:pt x="543" y="47"/>
                    <a:pt x="539" y="52"/>
                    <a:pt x="535" y="57"/>
                  </a:cubicBezTo>
                  <a:cubicBezTo>
                    <a:pt x="534" y="58"/>
                    <a:pt x="536" y="61"/>
                    <a:pt x="537" y="60"/>
                  </a:cubicBezTo>
                  <a:cubicBezTo>
                    <a:pt x="540" y="56"/>
                    <a:pt x="544" y="50"/>
                    <a:pt x="547" y="45"/>
                  </a:cubicBezTo>
                  <a:cubicBezTo>
                    <a:pt x="550" y="40"/>
                    <a:pt x="553" y="33"/>
                    <a:pt x="552" y="26"/>
                  </a:cubicBezTo>
                  <a:cubicBezTo>
                    <a:pt x="552" y="19"/>
                    <a:pt x="545" y="16"/>
                    <a:pt x="542" y="13"/>
                  </a:cubicBezTo>
                  <a:cubicBezTo>
                    <a:pt x="537" y="10"/>
                    <a:pt x="533" y="0"/>
                    <a:pt x="527" y="1"/>
                  </a:cubicBezTo>
                  <a:cubicBezTo>
                    <a:pt x="526" y="1"/>
                    <a:pt x="526" y="2"/>
                    <a:pt x="526" y="3"/>
                  </a:cubicBezTo>
                  <a:cubicBezTo>
                    <a:pt x="528" y="22"/>
                    <a:pt x="527" y="41"/>
                    <a:pt x="531" y="59"/>
                  </a:cubicBezTo>
                  <a:cubicBezTo>
                    <a:pt x="531" y="61"/>
                    <a:pt x="533" y="61"/>
                    <a:pt x="533" y="59"/>
                  </a:cubicBezTo>
                  <a:cubicBezTo>
                    <a:pt x="533" y="44"/>
                    <a:pt x="532" y="30"/>
                    <a:pt x="531" y="16"/>
                  </a:cubicBezTo>
                  <a:cubicBezTo>
                    <a:pt x="531" y="16"/>
                    <a:pt x="530" y="16"/>
                    <a:pt x="530" y="16"/>
                  </a:cubicBezTo>
                  <a:cubicBezTo>
                    <a:pt x="531" y="20"/>
                    <a:pt x="532" y="24"/>
                    <a:pt x="532" y="29"/>
                  </a:cubicBezTo>
                  <a:cubicBezTo>
                    <a:pt x="532" y="28"/>
                    <a:pt x="533" y="28"/>
                    <a:pt x="533" y="27"/>
                  </a:cubicBezTo>
                  <a:cubicBezTo>
                    <a:pt x="525" y="29"/>
                    <a:pt x="516" y="28"/>
                    <a:pt x="508" y="28"/>
                  </a:cubicBezTo>
                  <a:cubicBezTo>
                    <a:pt x="499" y="28"/>
                    <a:pt x="491" y="29"/>
                    <a:pt x="482" y="30"/>
                  </a:cubicBezTo>
                  <a:cubicBezTo>
                    <a:pt x="464" y="32"/>
                    <a:pt x="446" y="31"/>
                    <a:pt x="428" y="32"/>
                  </a:cubicBezTo>
                  <a:cubicBezTo>
                    <a:pt x="410" y="33"/>
                    <a:pt x="392" y="35"/>
                    <a:pt x="374" y="35"/>
                  </a:cubicBezTo>
                  <a:cubicBezTo>
                    <a:pt x="356" y="35"/>
                    <a:pt x="338" y="36"/>
                    <a:pt x="320" y="37"/>
                  </a:cubicBezTo>
                  <a:cubicBezTo>
                    <a:pt x="284" y="38"/>
                    <a:pt x="247" y="41"/>
                    <a:pt x="211" y="41"/>
                  </a:cubicBezTo>
                  <a:cubicBezTo>
                    <a:pt x="175" y="40"/>
                    <a:pt x="139" y="38"/>
                    <a:pt x="103" y="37"/>
                  </a:cubicBezTo>
                  <a:cubicBezTo>
                    <a:pt x="85" y="38"/>
                    <a:pt x="68" y="38"/>
                    <a:pt x="50" y="38"/>
                  </a:cubicBezTo>
                  <a:cubicBezTo>
                    <a:pt x="34" y="38"/>
                    <a:pt x="18" y="37"/>
                    <a:pt x="2" y="42"/>
                  </a:cubicBezTo>
                  <a:cubicBezTo>
                    <a:pt x="0" y="42"/>
                    <a:pt x="1" y="45"/>
                    <a:pt x="2" y="4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3" name="Freeform 878"/>
            <p:cNvSpPr/>
            <p:nvPr/>
          </p:nvSpPr>
          <p:spPr bwMode="auto">
            <a:xfrm>
              <a:off x="6596" y="1015"/>
              <a:ext cx="560" cy="583"/>
            </a:xfrm>
            <a:custGeom>
              <a:avLst/>
              <a:gdLst>
                <a:gd name="T0" fmla="*/ 24 w 433"/>
                <a:gd name="T1" fmla="*/ 315 h 451"/>
                <a:gd name="T2" fmla="*/ 64 w 433"/>
                <a:gd name="T3" fmla="*/ 351 h 451"/>
                <a:gd name="T4" fmla="*/ 92 w 433"/>
                <a:gd name="T5" fmla="*/ 360 h 451"/>
                <a:gd name="T6" fmla="*/ 129 w 433"/>
                <a:gd name="T7" fmla="*/ 441 h 451"/>
                <a:gd name="T8" fmla="*/ 153 w 433"/>
                <a:gd name="T9" fmla="*/ 400 h 451"/>
                <a:gd name="T10" fmla="*/ 188 w 433"/>
                <a:gd name="T11" fmla="*/ 329 h 451"/>
                <a:gd name="T12" fmla="*/ 215 w 433"/>
                <a:gd name="T13" fmla="*/ 255 h 451"/>
                <a:gd name="T14" fmla="*/ 237 w 433"/>
                <a:gd name="T15" fmla="*/ 153 h 451"/>
                <a:gd name="T16" fmla="*/ 277 w 433"/>
                <a:gd name="T17" fmla="*/ 118 h 451"/>
                <a:gd name="T18" fmla="*/ 320 w 433"/>
                <a:gd name="T19" fmla="*/ 33 h 451"/>
                <a:gd name="T20" fmla="*/ 350 w 433"/>
                <a:gd name="T21" fmla="*/ 25 h 451"/>
                <a:gd name="T22" fmla="*/ 391 w 433"/>
                <a:gd name="T23" fmla="*/ 108 h 451"/>
                <a:gd name="T24" fmla="*/ 431 w 433"/>
                <a:gd name="T25" fmla="*/ 93 h 451"/>
                <a:gd name="T26" fmla="*/ 388 w 433"/>
                <a:gd name="T27" fmla="*/ 100 h 451"/>
                <a:gd name="T28" fmla="*/ 349 w 433"/>
                <a:gd name="T29" fmla="*/ 24 h 451"/>
                <a:gd name="T30" fmla="*/ 309 w 433"/>
                <a:gd name="T31" fmla="*/ 12 h 451"/>
                <a:gd name="T32" fmla="*/ 285 w 433"/>
                <a:gd name="T33" fmla="*/ 91 h 451"/>
                <a:gd name="T34" fmla="*/ 255 w 433"/>
                <a:gd name="T35" fmla="*/ 150 h 451"/>
                <a:gd name="T36" fmla="*/ 236 w 433"/>
                <a:gd name="T37" fmla="*/ 154 h 451"/>
                <a:gd name="T38" fmla="*/ 207 w 433"/>
                <a:gd name="T39" fmla="*/ 282 h 451"/>
                <a:gd name="T40" fmla="*/ 188 w 433"/>
                <a:gd name="T41" fmla="*/ 318 h 451"/>
                <a:gd name="T42" fmla="*/ 155 w 433"/>
                <a:gd name="T43" fmla="*/ 373 h 451"/>
                <a:gd name="T44" fmla="*/ 131 w 433"/>
                <a:gd name="T45" fmla="*/ 420 h 451"/>
                <a:gd name="T46" fmla="*/ 104 w 433"/>
                <a:gd name="T47" fmla="*/ 381 h 451"/>
                <a:gd name="T48" fmla="*/ 58 w 433"/>
                <a:gd name="T49" fmla="*/ 358 h 451"/>
                <a:gd name="T50" fmla="*/ 27 w 433"/>
                <a:gd name="T51" fmla="*/ 313 h 451"/>
                <a:gd name="T52" fmla="*/ 2 w 433"/>
                <a:gd name="T53" fmla="*/ 286 h 451"/>
                <a:gd name="T54" fmla="*/ 18 w 433"/>
                <a:gd name="T55" fmla="*/ 312 h 451"/>
                <a:gd name="T56" fmla="*/ 57 w 433"/>
                <a:gd name="T57" fmla="*/ 364 h 451"/>
                <a:gd name="T58" fmla="*/ 100 w 433"/>
                <a:gd name="T59" fmla="*/ 375 h 451"/>
                <a:gd name="T60" fmla="*/ 120 w 433"/>
                <a:gd name="T61" fmla="*/ 443 h 451"/>
                <a:gd name="T62" fmla="*/ 146 w 433"/>
                <a:gd name="T63" fmla="*/ 404 h 451"/>
                <a:gd name="T64" fmla="*/ 169 w 433"/>
                <a:gd name="T65" fmla="*/ 349 h 451"/>
                <a:gd name="T66" fmla="*/ 203 w 433"/>
                <a:gd name="T67" fmla="*/ 305 h 451"/>
                <a:gd name="T68" fmla="*/ 217 w 433"/>
                <a:gd name="T69" fmla="*/ 242 h 451"/>
                <a:gd name="T70" fmla="*/ 235 w 433"/>
                <a:gd name="T71" fmla="*/ 157 h 451"/>
                <a:gd name="T72" fmla="*/ 276 w 433"/>
                <a:gd name="T73" fmla="*/ 133 h 451"/>
                <a:gd name="T74" fmla="*/ 303 w 433"/>
                <a:gd name="T75" fmla="*/ 21 h 451"/>
                <a:gd name="T76" fmla="*/ 326 w 433"/>
                <a:gd name="T77" fmla="*/ 45 h 451"/>
                <a:gd name="T78" fmla="*/ 377 w 433"/>
                <a:gd name="T79" fmla="*/ 76 h 451"/>
                <a:gd name="T80" fmla="*/ 431 w 433"/>
                <a:gd name="T81" fmla="*/ 93 h 451"/>
                <a:gd name="T82" fmla="*/ 400 w 433"/>
                <a:gd name="T83" fmla="*/ 100 h 451"/>
                <a:gd name="T84" fmla="*/ 372 w 433"/>
                <a:gd name="T85" fmla="*/ 59 h 451"/>
                <a:gd name="T86" fmla="*/ 335 w 433"/>
                <a:gd name="T87" fmla="*/ 41 h 451"/>
                <a:gd name="T88" fmla="*/ 306 w 433"/>
                <a:gd name="T89" fmla="*/ 7 h 451"/>
                <a:gd name="T90" fmla="*/ 258 w 433"/>
                <a:gd name="T91" fmla="*/ 152 h 451"/>
                <a:gd name="T92" fmla="*/ 237 w 433"/>
                <a:gd name="T93" fmla="*/ 150 h 451"/>
                <a:gd name="T94" fmla="*/ 211 w 433"/>
                <a:gd name="T95" fmla="*/ 266 h 451"/>
                <a:gd name="T96" fmla="*/ 178 w 433"/>
                <a:gd name="T97" fmla="*/ 337 h 451"/>
                <a:gd name="T98" fmla="*/ 143 w 433"/>
                <a:gd name="T99" fmla="*/ 397 h 451"/>
                <a:gd name="T100" fmla="*/ 111 w 433"/>
                <a:gd name="T101" fmla="*/ 414 h 451"/>
                <a:gd name="T102" fmla="*/ 85 w 433"/>
                <a:gd name="T103" fmla="*/ 347 h 451"/>
                <a:gd name="T104" fmla="*/ 44 w 433"/>
                <a:gd name="T105" fmla="*/ 351 h 451"/>
                <a:gd name="T106" fmla="*/ 11 w 433"/>
                <a:gd name="T107" fmla="*/ 293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33" h="451">
                  <a:moveTo>
                    <a:pt x="2" y="277"/>
                  </a:moveTo>
                  <a:cubicBezTo>
                    <a:pt x="6" y="275"/>
                    <a:pt x="8" y="285"/>
                    <a:pt x="8" y="289"/>
                  </a:cubicBezTo>
                  <a:cubicBezTo>
                    <a:pt x="10" y="294"/>
                    <a:pt x="10" y="300"/>
                    <a:pt x="13" y="304"/>
                  </a:cubicBezTo>
                  <a:cubicBezTo>
                    <a:pt x="16" y="309"/>
                    <a:pt x="20" y="311"/>
                    <a:pt x="24" y="315"/>
                  </a:cubicBezTo>
                  <a:cubicBezTo>
                    <a:pt x="28" y="321"/>
                    <a:pt x="30" y="328"/>
                    <a:pt x="33" y="334"/>
                  </a:cubicBezTo>
                  <a:cubicBezTo>
                    <a:pt x="36" y="341"/>
                    <a:pt x="39" y="347"/>
                    <a:pt x="42" y="353"/>
                  </a:cubicBezTo>
                  <a:cubicBezTo>
                    <a:pt x="45" y="358"/>
                    <a:pt x="49" y="364"/>
                    <a:pt x="54" y="363"/>
                  </a:cubicBezTo>
                  <a:cubicBezTo>
                    <a:pt x="58" y="362"/>
                    <a:pt x="61" y="355"/>
                    <a:pt x="64" y="351"/>
                  </a:cubicBezTo>
                  <a:cubicBezTo>
                    <a:pt x="67" y="346"/>
                    <a:pt x="71" y="338"/>
                    <a:pt x="76" y="340"/>
                  </a:cubicBezTo>
                  <a:cubicBezTo>
                    <a:pt x="78" y="341"/>
                    <a:pt x="79" y="343"/>
                    <a:pt x="81" y="345"/>
                  </a:cubicBezTo>
                  <a:cubicBezTo>
                    <a:pt x="82" y="348"/>
                    <a:pt x="84" y="350"/>
                    <a:pt x="86" y="352"/>
                  </a:cubicBezTo>
                  <a:cubicBezTo>
                    <a:pt x="88" y="355"/>
                    <a:pt x="90" y="357"/>
                    <a:pt x="92" y="360"/>
                  </a:cubicBezTo>
                  <a:cubicBezTo>
                    <a:pt x="94" y="363"/>
                    <a:pt x="95" y="367"/>
                    <a:pt x="97" y="371"/>
                  </a:cubicBezTo>
                  <a:cubicBezTo>
                    <a:pt x="101" y="381"/>
                    <a:pt x="104" y="392"/>
                    <a:pt x="107" y="403"/>
                  </a:cubicBezTo>
                  <a:cubicBezTo>
                    <a:pt x="109" y="415"/>
                    <a:pt x="112" y="426"/>
                    <a:pt x="116" y="436"/>
                  </a:cubicBezTo>
                  <a:cubicBezTo>
                    <a:pt x="119" y="442"/>
                    <a:pt x="125" y="448"/>
                    <a:pt x="129" y="441"/>
                  </a:cubicBezTo>
                  <a:cubicBezTo>
                    <a:pt x="131" y="438"/>
                    <a:pt x="132" y="433"/>
                    <a:pt x="133" y="429"/>
                  </a:cubicBezTo>
                  <a:cubicBezTo>
                    <a:pt x="134" y="424"/>
                    <a:pt x="135" y="418"/>
                    <a:pt x="137" y="413"/>
                  </a:cubicBezTo>
                  <a:cubicBezTo>
                    <a:pt x="138" y="408"/>
                    <a:pt x="140" y="403"/>
                    <a:pt x="143" y="401"/>
                  </a:cubicBezTo>
                  <a:cubicBezTo>
                    <a:pt x="146" y="398"/>
                    <a:pt x="149" y="403"/>
                    <a:pt x="153" y="400"/>
                  </a:cubicBezTo>
                  <a:cubicBezTo>
                    <a:pt x="157" y="397"/>
                    <a:pt x="158" y="388"/>
                    <a:pt x="160" y="381"/>
                  </a:cubicBezTo>
                  <a:cubicBezTo>
                    <a:pt x="161" y="373"/>
                    <a:pt x="163" y="366"/>
                    <a:pt x="166" y="358"/>
                  </a:cubicBezTo>
                  <a:cubicBezTo>
                    <a:pt x="168" y="352"/>
                    <a:pt x="172" y="346"/>
                    <a:pt x="176" y="342"/>
                  </a:cubicBezTo>
                  <a:cubicBezTo>
                    <a:pt x="180" y="338"/>
                    <a:pt x="185" y="336"/>
                    <a:pt x="188" y="329"/>
                  </a:cubicBezTo>
                  <a:cubicBezTo>
                    <a:pt x="190" y="326"/>
                    <a:pt x="191" y="323"/>
                    <a:pt x="194" y="320"/>
                  </a:cubicBezTo>
                  <a:cubicBezTo>
                    <a:pt x="195" y="317"/>
                    <a:pt x="197" y="315"/>
                    <a:pt x="199" y="313"/>
                  </a:cubicBezTo>
                  <a:cubicBezTo>
                    <a:pt x="203" y="309"/>
                    <a:pt x="205" y="303"/>
                    <a:pt x="207" y="298"/>
                  </a:cubicBezTo>
                  <a:cubicBezTo>
                    <a:pt x="211" y="284"/>
                    <a:pt x="213" y="270"/>
                    <a:pt x="215" y="255"/>
                  </a:cubicBezTo>
                  <a:cubicBezTo>
                    <a:pt x="217" y="237"/>
                    <a:pt x="219" y="218"/>
                    <a:pt x="222" y="199"/>
                  </a:cubicBezTo>
                  <a:cubicBezTo>
                    <a:pt x="223" y="190"/>
                    <a:pt x="225" y="181"/>
                    <a:pt x="227" y="173"/>
                  </a:cubicBezTo>
                  <a:cubicBezTo>
                    <a:pt x="228" y="168"/>
                    <a:pt x="229" y="164"/>
                    <a:pt x="231" y="161"/>
                  </a:cubicBezTo>
                  <a:cubicBezTo>
                    <a:pt x="232" y="157"/>
                    <a:pt x="234" y="152"/>
                    <a:pt x="237" y="153"/>
                  </a:cubicBezTo>
                  <a:cubicBezTo>
                    <a:pt x="241" y="154"/>
                    <a:pt x="240" y="165"/>
                    <a:pt x="245" y="164"/>
                  </a:cubicBezTo>
                  <a:cubicBezTo>
                    <a:pt x="246" y="163"/>
                    <a:pt x="248" y="161"/>
                    <a:pt x="249" y="159"/>
                  </a:cubicBezTo>
                  <a:cubicBezTo>
                    <a:pt x="251" y="156"/>
                    <a:pt x="254" y="156"/>
                    <a:pt x="256" y="155"/>
                  </a:cubicBezTo>
                  <a:cubicBezTo>
                    <a:pt x="268" y="153"/>
                    <a:pt x="273" y="132"/>
                    <a:pt x="277" y="118"/>
                  </a:cubicBezTo>
                  <a:cubicBezTo>
                    <a:pt x="283" y="99"/>
                    <a:pt x="289" y="79"/>
                    <a:pt x="294" y="59"/>
                  </a:cubicBezTo>
                  <a:cubicBezTo>
                    <a:pt x="296" y="49"/>
                    <a:pt x="298" y="39"/>
                    <a:pt x="301" y="29"/>
                  </a:cubicBezTo>
                  <a:cubicBezTo>
                    <a:pt x="302" y="23"/>
                    <a:pt x="303" y="17"/>
                    <a:pt x="306" y="12"/>
                  </a:cubicBezTo>
                  <a:cubicBezTo>
                    <a:pt x="312" y="0"/>
                    <a:pt x="318" y="27"/>
                    <a:pt x="320" y="33"/>
                  </a:cubicBezTo>
                  <a:cubicBezTo>
                    <a:pt x="322" y="38"/>
                    <a:pt x="324" y="45"/>
                    <a:pt x="327" y="47"/>
                  </a:cubicBezTo>
                  <a:cubicBezTo>
                    <a:pt x="330" y="49"/>
                    <a:pt x="332" y="48"/>
                    <a:pt x="334" y="45"/>
                  </a:cubicBezTo>
                  <a:cubicBezTo>
                    <a:pt x="337" y="42"/>
                    <a:pt x="339" y="38"/>
                    <a:pt x="341" y="34"/>
                  </a:cubicBezTo>
                  <a:cubicBezTo>
                    <a:pt x="344" y="31"/>
                    <a:pt x="347" y="26"/>
                    <a:pt x="350" y="25"/>
                  </a:cubicBezTo>
                  <a:cubicBezTo>
                    <a:pt x="354" y="25"/>
                    <a:pt x="357" y="30"/>
                    <a:pt x="359" y="33"/>
                  </a:cubicBezTo>
                  <a:cubicBezTo>
                    <a:pt x="362" y="38"/>
                    <a:pt x="364" y="44"/>
                    <a:pt x="366" y="50"/>
                  </a:cubicBezTo>
                  <a:cubicBezTo>
                    <a:pt x="370" y="58"/>
                    <a:pt x="373" y="68"/>
                    <a:pt x="375" y="77"/>
                  </a:cubicBezTo>
                  <a:cubicBezTo>
                    <a:pt x="379" y="89"/>
                    <a:pt x="382" y="103"/>
                    <a:pt x="391" y="108"/>
                  </a:cubicBezTo>
                  <a:cubicBezTo>
                    <a:pt x="394" y="110"/>
                    <a:pt x="398" y="107"/>
                    <a:pt x="400" y="104"/>
                  </a:cubicBezTo>
                  <a:cubicBezTo>
                    <a:pt x="404" y="99"/>
                    <a:pt x="407" y="94"/>
                    <a:pt x="410" y="90"/>
                  </a:cubicBezTo>
                  <a:cubicBezTo>
                    <a:pt x="413" y="87"/>
                    <a:pt x="417" y="84"/>
                    <a:pt x="421" y="83"/>
                  </a:cubicBezTo>
                  <a:cubicBezTo>
                    <a:pt x="425" y="83"/>
                    <a:pt x="429" y="87"/>
                    <a:pt x="431" y="93"/>
                  </a:cubicBezTo>
                  <a:cubicBezTo>
                    <a:pt x="431" y="95"/>
                    <a:pt x="433" y="94"/>
                    <a:pt x="433" y="92"/>
                  </a:cubicBezTo>
                  <a:cubicBezTo>
                    <a:pt x="431" y="80"/>
                    <a:pt x="422" y="79"/>
                    <a:pt x="416" y="84"/>
                  </a:cubicBezTo>
                  <a:cubicBezTo>
                    <a:pt x="411" y="88"/>
                    <a:pt x="407" y="95"/>
                    <a:pt x="402" y="98"/>
                  </a:cubicBezTo>
                  <a:cubicBezTo>
                    <a:pt x="398" y="102"/>
                    <a:pt x="393" y="103"/>
                    <a:pt x="388" y="100"/>
                  </a:cubicBezTo>
                  <a:cubicBezTo>
                    <a:pt x="382" y="95"/>
                    <a:pt x="380" y="81"/>
                    <a:pt x="378" y="71"/>
                  </a:cubicBezTo>
                  <a:cubicBezTo>
                    <a:pt x="376" y="65"/>
                    <a:pt x="374" y="60"/>
                    <a:pt x="371" y="54"/>
                  </a:cubicBezTo>
                  <a:cubicBezTo>
                    <a:pt x="368" y="47"/>
                    <a:pt x="365" y="40"/>
                    <a:pt x="361" y="34"/>
                  </a:cubicBezTo>
                  <a:cubicBezTo>
                    <a:pt x="358" y="29"/>
                    <a:pt x="354" y="24"/>
                    <a:pt x="349" y="24"/>
                  </a:cubicBezTo>
                  <a:cubicBezTo>
                    <a:pt x="345" y="24"/>
                    <a:pt x="342" y="29"/>
                    <a:pt x="339" y="33"/>
                  </a:cubicBezTo>
                  <a:cubicBezTo>
                    <a:pt x="336" y="39"/>
                    <a:pt x="331" y="47"/>
                    <a:pt x="326" y="42"/>
                  </a:cubicBezTo>
                  <a:cubicBezTo>
                    <a:pt x="322" y="39"/>
                    <a:pt x="319" y="31"/>
                    <a:pt x="316" y="25"/>
                  </a:cubicBezTo>
                  <a:cubicBezTo>
                    <a:pt x="314" y="21"/>
                    <a:pt x="313" y="14"/>
                    <a:pt x="309" y="12"/>
                  </a:cubicBezTo>
                  <a:cubicBezTo>
                    <a:pt x="306" y="11"/>
                    <a:pt x="303" y="17"/>
                    <a:pt x="301" y="21"/>
                  </a:cubicBezTo>
                  <a:cubicBezTo>
                    <a:pt x="299" y="26"/>
                    <a:pt x="297" y="32"/>
                    <a:pt x="295" y="38"/>
                  </a:cubicBezTo>
                  <a:cubicBezTo>
                    <a:pt x="292" y="46"/>
                    <a:pt x="291" y="55"/>
                    <a:pt x="289" y="64"/>
                  </a:cubicBezTo>
                  <a:cubicBezTo>
                    <a:pt x="288" y="73"/>
                    <a:pt x="287" y="82"/>
                    <a:pt x="285" y="91"/>
                  </a:cubicBezTo>
                  <a:cubicBezTo>
                    <a:pt x="283" y="101"/>
                    <a:pt x="281" y="110"/>
                    <a:pt x="278" y="120"/>
                  </a:cubicBezTo>
                  <a:cubicBezTo>
                    <a:pt x="276" y="127"/>
                    <a:pt x="273" y="136"/>
                    <a:pt x="270" y="143"/>
                  </a:cubicBezTo>
                  <a:cubicBezTo>
                    <a:pt x="268" y="147"/>
                    <a:pt x="266" y="149"/>
                    <a:pt x="263" y="149"/>
                  </a:cubicBezTo>
                  <a:cubicBezTo>
                    <a:pt x="260" y="149"/>
                    <a:pt x="257" y="149"/>
                    <a:pt x="255" y="150"/>
                  </a:cubicBezTo>
                  <a:cubicBezTo>
                    <a:pt x="253" y="150"/>
                    <a:pt x="251" y="152"/>
                    <a:pt x="249" y="154"/>
                  </a:cubicBezTo>
                  <a:cubicBezTo>
                    <a:pt x="248" y="157"/>
                    <a:pt x="247" y="160"/>
                    <a:pt x="244" y="162"/>
                  </a:cubicBezTo>
                  <a:cubicBezTo>
                    <a:pt x="243" y="162"/>
                    <a:pt x="241" y="159"/>
                    <a:pt x="240" y="158"/>
                  </a:cubicBezTo>
                  <a:cubicBezTo>
                    <a:pt x="239" y="156"/>
                    <a:pt x="238" y="154"/>
                    <a:pt x="236" y="154"/>
                  </a:cubicBezTo>
                  <a:cubicBezTo>
                    <a:pt x="229" y="152"/>
                    <a:pt x="226" y="168"/>
                    <a:pt x="225" y="176"/>
                  </a:cubicBezTo>
                  <a:cubicBezTo>
                    <a:pt x="222" y="192"/>
                    <a:pt x="220" y="209"/>
                    <a:pt x="218" y="225"/>
                  </a:cubicBezTo>
                  <a:cubicBezTo>
                    <a:pt x="216" y="235"/>
                    <a:pt x="215" y="245"/>
                    <a:pt x="213" y="254"/>
                  </a:cubicBezTo>
                  <a:cubicBezTo>
                    <a:pt x="211" y="263"/>
                    <a:pt x="208" y="272"/>
                    <a:pt x="207" y="282"/>
                  </a:cubicBezTo>
                  <a:cubicBezTo>
                    <a:pt x="206" y="286"/>
                    <a:pt x="206" y="290"/>
                    <a:pt x="205" y="293"/>
                  </a:cubicBezTo>
                  <a:cubicBezTo>
                    <a:pt x="204" y="298"/>
                    <a:pt x="203" y="302"/>
                    <a:pt x="200" y="304"/>
                  </a:cubicBezTo>
                  <a:cubicBezTo>
                    <a:pt x="198" y="306"/>
                    <a:pt x="196" y="307"/>
                    <a:pt x="194" y="309"/>
                  </a:cubicBezTo>
                  <a:cubicBezTo>
                    <a:pt x="192" y="312"/>
                    <a:pt x="190" y="315"/>
                    <a:pt x="188" y="318"/>
                  </a:cubicBezTo>
                  <a:cubicBezTo>
                    <a:pt x="185" y="324"/>
                    <a:pt x="183" y="331"/>
                    <a:pt x="179" y="336"/>
                  </a:cubicBezTo>
                  <a:cubicBezTo>
                    <a:pt x="177" y="339"/>
                    <a:pt x="174" y="340"/>
                    <a:pt x="172" y="342"/>
                  </a:cubicBezTo>
                  <a:cubicBezTo>
                    <a:pt x="170" y="344"/>
                    <a:pt x="168" y="347"/>
                    <a:pt x="166" y="349"/>
                  </a:cubicBezTo>
                  <a:cubicBezTo>
                    <a:pt x="162" y="356"/>
                    <a:pt x="158" y="364"/>
                    <a:pt x="155" y="373"/>
                  </a:cubicBezTo>
                  <a:cubicBezTo>
                    <a:pt x="153" y="381"/>
                    <a:pt x="152" y="390"/>
                    <a:pt x="148" y="397"/>
                  </a:cubicBezTo>
                  <a:cubicBezTo>
                    <a:pt x="147" y="400"/>
                    <a:pt x="145" y="401"/>
                    <a:pt x="143" y="401"/>
                  </a:cubicBezTo>
                  <a:cubicBezTo>
                    <a:pt x="141" y="402"/>
                    <a:pt x="139" y="403"/>
                    <a:pt x="137" y="406"/>
                  </a:cubicBezTo>
                  <a:cubicBezTo>
                    <a:pt x="134" y="409"/>
                    <a:pt x="133" y="415"/>
                    <a:pt x="131" y="420"/>
                  </a:cubicBezTo>
                  <a:cubicBezTo>
                    <a:pt x="130" y="426"/>
                    <a:pt x="126" y="448"/>
                    <a:pt x="120" y="440"/>
                  </a:cubicBezTo>
                  <a:cubicBezTo>
                    <a:pt x="117" y="436"/>
                    <a:pt x="115" y="429"/>
                    <a:pt x="114" y="424"/>
                  </a:cubicBezTo>
                  <a:cubicBezTo>
                    <a:pt x="112" y="418"/>
                    <a:pt x="111" y="412"/>
                    <a:pt x="110" y="406"/>
                  </a:cubicBezTo>
                  <a:cubicBezTo>
                    <a:pt x="108" y="398"/>
                    <a:pt x="106" y="389"/>
                    <a:pt x="104" y="381"/>
                  </a:cubicBezTo>
                  <a:cubicBezTo>
                    <a:pt x="103" y="375"/>
                    <a:pt x="100" y="367"/>
                    <a:pt x="96" y="364"/>
                  </a:cubicBezTo>
                  <a:cubicBezTo>
                    <a:pt x="92" y="360"/>
                    <a:pt x="88" y="363"/>
                    <a:pt x="84" y="361"/>
                  </a:cubicBezTo>
                  <a:cubicBezTo>
                    <a:pt x="79" y="359"/>
                    <a:pt x="78" y="350"/>
                    <a:pt x="75" y="345"/>
                  </a:cubicBezTo>
                  <a:cubicBezTo>
                    <a:pt x="68" y="335"/>
                    <a:pt x="62" y="351"/>
                    <a:pt x="58" y="358"/>
                  </a:cubicBezTo>
                  <a:cubicBezTo>
                    <a:pt x="55" y="363"/>
                    <a:pt x="52" y="366"/>
                    <a:pt x="48" y="362"/>
                  </a:cubicBezTo>
                  <a:cubicBezTo>
                    <a:pt x="45" y="359"/>
                    <a:pt x="42" y="352"/>
                    <a:pt x="41" y="346"/>
                  </a:cubicBezTo>
                  <a:cubicBezTo>
                    <a:pt x="39" y="340"/>
                    <a:pt x="37" y="334"/>
                    <a:pt x="35" y="328"/>
                  </a:cubicBezTo>
                  <a:cubicBezTo>
                    <a:pt x="33" y="323"/>
                    <a:pt x="31" y="317"/>
                    <a:pt x="27" y="313"/>
                  </a:cubicBezTo>
                  <a:cubicBezTo>
                    <a:pt x="26" y="311"/>
                    <a:pt x="23" y="310"/>
                    <a:pt x="21" y="310"/>
                  </a:cubicBezTo>
                  <a:cubicBezTo>
                    <a:pt x="19" y="309"/>
                    <a:pt x="17" y="310"/>
                    <a:pt x="15" y="308"/>
                  </a:cubicBezTo>
                  <a:cubicBezTo>
                    <a:pt x="13" y="306"/>
                    <a:pt x="11" y="301"/>
                    <a:pt x="9" y="298"/>
                  </a:cubicBezTo>
                  <a:cubicBezTo>
                    <a:pt x="7" y="294"/>
                    <a:pt x="5" y="290"/>
                    <a:pt x="2" y="286"/>
                  </a:cubicBezTo>
                  <a:cubicBezTo>
                    <a:pt x="1" y="284"/>
                    <a:pt x="0" y="287"/>
                    <a:pt x="1" y="288"/>
                  </a:cubicBezTo>
                  <a:cubicBezTo>
                    <a:pt x="3" y="292"/>
                    <a:pt x="5" y="296"/>
                    <a:pt x="7" y="299"/>
                  </a:cubicBezTo>
                  <a:cubicBezTo>
                    <a:pt x="9" y="303"/>
                    <a:pt x="11" y="307"/>
                    <a:pt x="14" y="310"/>
                  </a:cubicBezTo>
                  <a:cubicBezTo>
                    <a:pt x="15" y="312"/>
                    <a:pt x="17" y="312"/>
                    <a:pt x="18" y="312"/>
                  </a:cubicBezTo>
                  <a:cubicBezTo>
                    <a:pt x="21" y="313"/>
                    <a:pt x="24" y="314"/>
                    <a:pt x="26" y="316"/>
                  </a:cubicBezTo>
                  <a:cubicBezTo>
                    <a:pt x="30" y="319"/>
                    <a:pt x="32" y="327"/>
                    <a:pt x="34" y="333"/>
                  </a:cubicBezTo>
                  <a:cubicBezTo>
                    <a:pt x="36" y="339"/>
                    <a:pt x="38" y="345"/>
                    <a:pt x="40" y="351"/>
                  </a:cubicBezTo>
                  <a:cubicBezTo>
                    <a:pt x="43" y="360"/>
                    <a:pt x="49" y="373"/>
                    <a:pt x="57" y="364"/>
                  </a:cubicBezTo>
                  <a:cubicBezTo>
                    <a:pt x="61" y="359"/>
                    <a:pt x="68" y="337"/>
                    <a:pt x="74" y="349"/>
                  </a:cubicBezTo>
                  <a:cubicBezTo>
                    <a:pt x="77" y="354"/>
                    <a:pt x="79" y="361"/>
                    <a:pt x="83" y="364"/>
                  </a:cubicBezTo>
                  <a:cubicBezTo>
                    <a:pt x="87" y="366"/>
                    <a:pt x="92" y="363"/>
                    <a:pt x="96" y="367"/>
                  </a:cubicBezTo>
                  <a:cubicBezTo>
                    <a:pt x="98" y="368"/>
                    <a:pt x="99" y="372"/>
                    <a:pt x="100" y="375"/>
                  </a:cubicBezTo>
                  <a:cubicBezTo>
                    <a:pt x="102" y="379"/>
                    <a:pt x="103" y="384"/>
                    <a:pt x="104" y="389"/>
                  </a:cubicBezTo>
                  <a:cubicBezTo>
                    <a:pt x="106" y="396"/>
                    <a:pt x="107" y="404"/>
                    <a:pt x="109" y="411"/>
                  </a:cubicBezTo>
                  <a:cubicBezTo>
                    <a:pt x="110" y="417"/>
                    <a:pt x="112" y="423"/>
                    <a:pt x="113" y="430"/>
                  </a:cubicBezTo>
                  <a:cubicBezTo>
                    <a:pt x="115" y="435"/>
                    <a:pt x="116" y="440"/>
                    <a:pt x="120" y="443"/>
                  </a:cubicBezTo>
                  <a:cubicBezTo>
                    <a:pt x="125" y="451"/>
                    <a:pt x="130" y="436"/>
                    <a:pt x="131" y="429"/>
                  </a:cubicBezTo>
                  <a:cubicBezTo>
                    <a:pt x="132" y="424"/>
                    <a:pt x="133" y="419"/>
                    <a:pt x="135" y="415"/>
                  </a:cubicBezTo>
                  <a:cubicBezTo>
                    <a:pt x="136" y="412"/>
                    <a:pt x="138" y="408"/>
                    <a:pt x="140" y="406"/>
                  </a:cubicBezTo>
                  <a:cubicBezTo>
                    <a:pt x="142" y="404"/>
                    <a:pt x="144" y="405"/>
                    <a:pt x="146" y="404"/>
                  </a:cubicBezTo>
                  <a:cubicBezTo>
                    <a:pt x="151" y="402"/>
                    <a:pt x="153" y="392"/>
                    <a:pt x="154" y="386"/>
                  </a:cubicBezTo>
                  <a:cubicBezTo>
                    <a:pt x="155" y="382"/>
                    <a:pt x="156" y="378"/>
                    <a:pt x="157" y="374"/>
                  </a:cubicBezTo>
                  <a:cubicBezTo>
                    <a:pt x="159" y="369"/>
                    <a:pt x="161" y="364"/>
                    <a:pt x="163" y="360"/>
                  </a:cubicBezTo>
                  <a:cubicBezTo>
                    <a:pt x="165" y="356"/>
                    <a:pt x="167" y="353"/>
                    <a:pt x="169" y="349"/>
                  </a:cubicBezTo>
                  <a:cubicBezTo>
                    <a:pt x="171" y="346"/>
                    <a:pt x="173" y="344"/>
                    <a:pt x="176" y="343"/>
                  </a:cubicBezTo>
                  <a:cubicBezTo>
                    <a:pt x="180" y="339"/>
                    <a:pt x="183" y="334"/>
                    <a:pt x="186" y="327"/>
                  </a:cubicBezTo>
                  <a:cubicBezTo>
                    <a:pt x="189" y="321"/>
                    <a:pt x="192" y="313"/>
                    <a:pt x="197" y="309"/>
                  </a:cubicBezTo>
                  <a:cubicBezTo>
                    <a:pt x="199" y="308"/>
                    <a:pt x="201" y="307"/>
                    <a:pt x="203" y="305"/>
                  </a:cubicBezTo>
                  <a:cubicBezTo>
                    <a:pt x="205" y="302"/>
                    <a:pt x="206" y="299"/>
                    <a:pt x="207" y="295"/>
                  </a:cubicBezTo>
                  <a:cubicBezTo>
                    <a:pt x="208" y="291"/>
                    <a:pt x="208" y="287"/>
                    <a:pt x="208" y="284"/>
                  </a:cubicBezTo>
                  <a:cubicBezTo>
                    <a:pt x="209" y="279"/>
                    <a:pt x="210" y="274"/>
                    <a:pt x="211" y="269"/>
                  </a:cubicBezTo>
                  <a:cubicBezTo>
                    <a:pt x="213" y="260"/>
                    <a:pt x="216" y="252"/>
                    <a:pt x="217" y="242"/>
                  </a:cubicBezTo>
                  <a:cubicBezTo>
                    <a:pt x="219" y="232"/>
                    <a:pt x="220" y="221"/>
                    <a:pt x="222" y="211"/>
                  </a:cubicBezTo>
                  <a:cubicBezTo>
                    <a:pt x="223" y="202"/>
                    <a:pt x="224" y="194"/>
                    <a:pt x="225" y="186"/>
                  </a:cubicBezTo>
                  <a:cubicBezTo>
                    <a:pt x="226" y="180"/>
                    <a:pt x="227" y="174"/>
                    <a:pt x="228" y="168"/>
                  </a:cubicBezTo>
                  <a:cubicBezTo>
                    <a:pt x="229" y="164"/>
                    <a:pt x="231" y="157"/>
                    <a:pt x="235" y="157"/>
                  </a:cubicBezTo>
                  <a:cubicBezTo>
                    <a:pt x="238" y="156"/>
                    <a:pt x="240" y="164"/>
                    <a:pt x="243" y="165"/>
                  </a:cubicBezTo>
                  <a:cubicBezTo>
                    <a:pt x="247" y="165"/>
                    <a:pt x="249" y="158"/>
                    <a:pt x="252" y="155"/>
                  </a:cubicBezTo>
                  <a:cubicBezTo>
                    <a:pt x="256" y="149"/>
                    <a:pt x="263" y="154"/>
                    <a:pt x="267" y="151"/>
                  </a:cubicBezTo>
                  <a:cubicBezTo>
                    <a:pt x="271" y="148"/>
                    <a:pt x="274" y="139"/>
                    <a:pt x="276" y="133"/>
                  </a:cubicBezTo>
                  <a:cubicBezTo>
                    <a:pt x="282" y="116"/>
                    <a:pt x="286" y="98"/>
                    <a:pt x="289" y="79"/>
                  </a:cubicBezTo>
                  <a:cubicBezTo>
                    <a:pt x="291" y="70"/>
                    <a:pt x="292" y="60"/>
                    <a:pt x="294" y="51"/>
                  </a:cubicBezTo>
                  <a:cubicBezTo>
                    <a:pt x="295" y="44"/>
                    <a:pt x="297" y="37"/>
                    <a:pt x="300" y="30"/>
                  </a:cubicBezTo>
                  <a:cubicBezTo>
                    <a:pt x="301" y="27"/>
                    <a:pt x="302" y="24"/>
                    <a:pt x="303" y="21"/>
                  </a:cubicBezTo>
                  <a:cubicBezTo>
                    <a:pt x="304" y="19"/>
                    <a:pt x="306" y="16"/>
                    <a:pt x="308" y="15"/>
                  </a:cubicBezTo>
                  <a:cubicBezTo>
                    <a:pt x="310" y="15"/>
                    <a:pt x="312" y="20"/>
                    <a:pt x="313" y="22"/>
                  </a:cubicBezTo>
                  <a:cubicBezTo>
                    <a:pt x="314" y="25"/>
                    <a:pt x="315" y="27"/>
                    <a:pt x="316" y="30"/>
                  </a:cubicBezTo>
                  <a:cubicBezTo>
                    <a:pt x="319" y="36"/>
                    <a:pt x="322" y="42"/>
                    <a:pt x="326" y="45"/>
                  </a:cubicBezTo>
                  <a:cubicBezTo>
                    <a:pt x="330" y="48"/>
                    <a:pt x="334" y="46"/>
                    <a:pt x="337" y="41"/>
                  </a:cubicBezTo>
                  <a:cubicBezTo>
                    <a:pt x="340" y="37"/>
                    <a:pt x="343" y="30"/>
                    <a:pt x="348" y="28"/>
                  </a:cubicBezTo>
                  <a:cubicBezTo>
                    <a:pt x="353" y="25"/>
                    <a:pt x="358" y="33"/>
                    <a:pt x="361" y="39"/>
                  </a:cubicBezTo>
                  <a:cubicBezTo>
                    <a:pt x="368" y="50"/>
                    <a:pt x="373" y="62"/>
                    <a:pt x="377" y="76"/>
                  </a:cubicBezTo>
                  <a:cubicBezTo>
                    <a:pt x="379" y="86"/>
                    <a:pt x="381" y="98"/>
                    <a:pt x="388" y="103"/>
                  </a:cubicBezTo>
                  <a:cubicBezTo>
                    <a:pt x="396" y="108"/>
                    <a:pt x="405" y="101"/>
                    <a:pt x="411" y="93"/>
                  </a:cubicBezTo>
                  <a:cubicBezTo>
                    <a:pt x="415" y="90"/>
                    <a:pt x="418" y="85"/>
                    <a:pt x="422" y="84"/>
                  </a:cubicBezTo>
                  <a:cubicBezTo>
                    <a:pt x="426" y="83"/>
                    <a:pt x="430" y="86"/>
                    <a:pt x="431" y="93"/>
                  </a:cubicBezTo>
                  <a:cubicBezTo>
                    <a:pt x="431" y="92"/>
                    <a:pt x="432" y="92"/>
                    <a:pt x="433" y="92"/>
                  </a:cubicBezTo>
                  <a:cubicBezTo>
                    <a:pt x="431" y="86"/>
                    <a:pt x="427" y="81"/>
                    <a:pt x="423" y="80"/>
                  </a:cubicBezTo>
                  <a:cubicBezTo>
                    <a:pt x="419" y="80"/>
                    <a:pt x="415" y="82"/>
                    <a:pt x="411" y="86"/>
                  </a:cubicBezTo>
                  <a:cubicBezTo>
                    <a:pt x="407" y="90"/>
                    <a:pt x="404" y="95"/>
                    <a:pt x="400" y="100"/>
                  </a:cubicBezTo>
                  <a:cubicBezTo>
                    <a:pt x="398" y="103"/>
                    <a:pt x="396" y="105"/>
                    <a:pt x="393" y="105"/>
                  </a:cubicBezTo>
                  <a:cubicBezTo>
                    <a:pt x="390" y="105"/>
                    <a:pt x="387" y="101"/>
                    <a:pt x="385" y="98"/>
                  </a:cubicBezTo>
                  <a:cubicBezTo>
                    <a:pt x="382" y="92"/>
                    <a:pt x="379" y="84"/>
                    <a:pt x="377" y="76"/>
                  </a:cubicBezTo>
                  <a:cubicBezTo>
                    <a:pt x="376" y="71"/>
                    <a:pt x="374" y="65"/>
                    <a:pt x="372" y="59"/>
                  </a:cubicBezTo>
                  <a:cubicBezTo>
                    <a:pt x="368" y="48"/>
                    <a:pt x="364" y="37"/>
                    <a:pt x="359" y="28"/>
                  </a:cubicBezTo>
                  <a:cubicBezTo>
                    <a:pt x="357" y="25"/>
                    <a:pt x="354" y="22"/>
                    <a:pt x="351" y="22"/>
                  </a:cubicBezTo>
                  <a:cubicBezTo>
                    <a:pt x="348" y="22"/>
                    <a:pt x="345" y="26"/>
                    <a:pt x="342" y="29"/>
                  </a:cubicBezTo>
                  <a:cubicBezTo>
                    <a:pt x="339" y="33"/>
                    <a:pt x="337" y="37"/>
                    <a:pt x="335" y="41"/>
                  </a:cubicBezTo>
                  <a:cubicBezTo>
                    <a:pt x="333" y="44"/>
                    <a:pt x="330" y="47"/>
                    <a:pt x="327" y="44"/>
                  </a:cubicBezTo>
                  <a:cubicBezTo>
                    <a:pt x="324" y="41"/>
                    <a:pt x="322" y="33"/>
                    <a:pt x="321" y="27"/>
                  </a:cubicBezTo>
                  <a:cubicBezTo>
                    <a:pt x="319" y="21"/>
                    <a:pt x="318" y="16"/>
                    <a:pt x="315" y="11"/>
                  </a:cubicBezTo>
                  <a:cubicBezTo>
                    <a:pt x="313" y="6"/>
                    <a:pt x="309" y="5"/>
                    <a:pt x="306" y="7"/>
                  </a:cubicBezTo>
                  <a:cubicBezTo>
                    <a:pt x="303" y="9"/>
                    <a:pt x="302" y="16"/>
                    <a:pt x="300" y="21"/>
                  </a:cubicBezTo>
                  <a:cubicBezTo>
                    <a:pt x="296" y="39"/>
                    <a:pt x="292" y="57"/>
                    <a:pt x="287" y="75"/>
                  </a:cubicBezTo>
                  <a:cubicBezTo>
                    <a:pt x="282" y="95"/>
                    <a:pt x="277" y="114"/>
                    <a:pt x="271" y="133"/>
                  </a:cubicBezTo>
                  <a:cubicBezTo>
                    <a:pt x="268" y="141"/>
                    <a:pt x="264" y="149"/>
                    <a:pt x="258" y="152"/>
                  </a:cubicBezTo>
                  <a:cubicBezTo>
                    <a:pt x="255" y="152"/>
                    <a:pt x="253" y="152"/>
                    <a:pt x="250" y="154"/>
                  </a:cubicBezTo>
                  <a:cubicBezTo>
                    <a:pt x="248" y="155"/>
                    <a:pt x="247" y="158"/>
                    <a:pt x="246" y="160"/>
                  </a:cubicBezTo>
                  <a:cubicBezTo>
                    <a:pt x="243" y="163"/>
                    <a:pt x="243" y="157"/>
                    <a:pt x="242" y="155"/>
                  </a:cubicBezTo>
                  <a:cubicBezTo>
                    <a:pt x="241" y="152"/>
                    <a:pt x="239" y="150"/>
                    <a:pt x="237" y="150"/>
                  </a:cubicBezTo>
                  <a:cubicBezTo>
                    <a:pt x="233" y="149"/>
                    <a:pt x="230" y="157"/>
                    <a:pt x="228" y="162"/>
                  </a:cubicBezTo>
                  <a:cubicBezTo>
                    <a:pt x="225" y="170"/>
                    <a:pt x="223" y="178"/>
                    <a:pt x="222" y="187"/>
                  </a:cubicBezTo>
                  <a:cubicBezTo>
                    <a:pt x="220" y="196"/>
                    <a:pt x="219" y="206"/>
                    <a:pt x="217" y="215"/>
                  </a:cubicBezTo>
                  <a:cubicBezTo>
                    <a:pt x="215" y="232"/>
                    <a:pt x="214" y="249"/>
                    <a:pt x="211" y="266"/>
                  </a:cubicBezTo>
                  <a:cubicBezTo>
                    <a:pt x="210" y="280"/>
                    <a:pt x="207" y="296"/>
                    <a:pt x="201" y="307"/>
                  </a:cubicBezTo>
                  <a:cubicBezTo>
                    <a:pt x="198" y="312"/>
                    <a:pt x="193" y="316"/>
                    <a:pt x="190" y="321"/>
                  </a:cubicBezTo>
                  <a:cubicBezTo>
                    <a:pt x="188" y="324"/>
                    <a:pt x="187" y="328"/>
                    <a:pt x="185" y="331"/>
                  </a:cubicBezTo>
                  <a:cubicBezTo>
                    <a:pt x="183" y="334"/>
                    <a:pt x="180" y="335"/>
                    <a:pt x="178" y="337"/>
                  </a:cubicBezTo>
                  <a:cubicBezTo>
                    <a:pt x="169" y="344"/>
                    <a:pt x="163" y="356"/>
                    <a:pt x="160" y="370"/>
                  </a:cubicBezTo>
                  <a:cubicBezTo>
                    <a:pt x="157" y="378"/>
                    <a:pt x="157" y="386"/>
                    <a:pt x="155" y="393"/>
                  </a:cubicBezTo>
                  <a:cubicBezTo>
                    <a:pt x="153" y="397"/>
                    <a:pt x="152" y="399"/>
                    <a:pt x="149" y="398"/>
                  </a:cubicBezTo>
                  <a:cubicBezTo>
                    <a:pt x="147" y="397"/>
                    <a:pt x="145" y="397"/>
                    <a:pt x="143" y="397"/>
                  </a:cubicBezTo>
                  <a:cubicBezTo>
                    <a:pt x="137" y="399"/>
                    <a:pt x="134" y="413"/>
                    <a:pt x="133" y="421"/>
                  </a:cubicBezTo>
                  <a:cubicBezTo>
                    <a:pt x="131" y="427"/>
                    <a:pt x="129" y="444"/>
                    <a:pt x="123" y="441"/>
                  </a:cubicBezTo>
                  <a:cubicBezTo>
                    <a:pt x="120" y="439"/>
                    <a:pt x="118" y="435"/>
                    <a:pt x="116" y="430"/>
                  </a:cubicBezTo>
                  <a:cubicBezTo>
                    <a:pt x="115" y="426"/>
                    <a:pt x="113" y="420"/>
                    <a:pt x="111" y="414"/>
                  </a:cubicBezTo>
                  <a:cubicBezTo>
                    <a:pt x="109" y="404"/>
                    <a:pt x="107" y="394"/>
                    <a:pt x="104" y="385"/>
                  </a:cubicBezTo>
                  <a:cubicBezTo>
                    <a:pt x="101" y="377"/>
                    <a:pt x="99" y="370"/>
                    <a:pt x="96" y="363"/>
                  </a:cubicBezTo>
                  <a:cubicBezTo>
                    <a:pt x="95" y="360"/>
                    <a:pt x="93" y="357"/>
                    <a:pt x="92" y="355"/>
                  </a:cubicBezTo>
                  <a:cubicBezTo>
                    <a:pt x="90" y="352"/>
                    <a:pt x="88" y="350"/>
                    <a:pt x="85" y="347"/>
                  </a:cubicBezTo>
                  <a:cubicBezTo>
                    <a:pt x="82" y="344"/>
                    <a:pt x="80" y="338"/>
                    <a:pt x="76" y="337"/>
                  </a:cubicBezTo>
                  <a:cubicBezTo>
                    <a:pt x="72" y="335"/>
                    <a:pt x="68" y="340"/>
                    <a:pt x="65" y="344"/>
                  </a:cubicBezTo>
                  <a:cubicBezTo>
                    <a:pt x="62" y="349"/>
                    <a:pt x="60" y="355"/>
                    <a:pt x="56" y="358"/>
                  </a:cubicBezTo>
                  <a:cubicBezTo>
                    <a:pt x="52" y="362"/>
                    <a:pt x="47" y="356"/>
                    <a:pt x="44" y="351"/>
                  </a:cubicBezTo>
                  <a:cubicBezTo>
                    <a:pt x="41" y="346"/>
                    <a:pt x="38" y="340"/>
                    <a:pt x="36" y="334"/>
                  </a:cubicBezTo>
                  <a:cubicBezTo>
                    <a:pt x="33" y="329"/>
                    <a:pt x="31" y="322"/>
                    <a:pt x="28" y="317"/>
                  </a:cubicBezTo>
                  <a:cubicBezTo>
                    <a:pt x="25" y="312"/>
                    <a:pt x="21" y="309"/>
                    <a:pt x="17" y="305"/>
                  </a:cubicBezTo>
                  <a:cubicBezTo>
                    <a:pt x="14" y="303"/>
                    <a:pt x="13" y="298"/>
                    <a:pt x="11" y="293"/>
                  </a:cubicBezTo>
                  <a:cubicBezTo>
                    <a:pt x="10" y="286"/>
                    <a:pt x="8" y="271"/>
                    <a:pt x="2" y="274"/>
                  </a:cubicBezTo>
                  <a:cubicBezTo>
                    <a:pt x="1" y="274"/>
                    <a:pt x="1" y="277"/>
                    <a:pt x="2" y="27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4" name="Freeform 879"/>
            <p:cNvSpPr/>
            <p:nvPr/>
          </p:nvSpPr>
          <p:spPr bwMode="auto">
            <a:xfrm>
              <a:off x="6865" y="1207"/>
              <a:ext cx="22" cy="9"/>
            </a:xfrm>
            <a:custGeom>
              <a:avLst/>
              <a:gdLst>
                <a:gd name="T0" fmla="*/ 15 w 17"/>
                <a:gd name="T1" fmla="*/ 0 h 7"/>
                <a:gd name="T2" fmla="*/ 1 w 17"/>
                <a:gd name="T3" fmla="*/ 4 h 7"/>
                <a:gd name="T4" fmla="*/ 1 w 17"/>
                <a:gd name="T5" fmla="*/ 7 h 7"/>
                <a:gd name="T6" fmla="*/ 15 w 17"/>
                <a:gd name="T7" fmla="*/ 4 h 7"/>
                <a:gd name="T8" fmla="*/ 15 w 1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7">
                  <a:moveTo>
                    <a:pt x="15" y="0"/>
                  </a:moveTo>
                  <a:cubicBezTo>
                    <a:pt x="10" y="2"/>
                    <a:pt x="6" y="4"/>
                    <a:pt x="1" y="4"/>
                  </a:cubicBezTo>
                  <a:cubicBezTo>
                    <a:pt x="0" y="4"/>
                    <a:pt x="0" y="7"/>
                    <a:pt x="1" y="7"/>
                  </a:cubicBezTo>
                  <a:cubicBezTo>
                    <a:pt x="6" y="7"/>
                    <a:pt x="11" y="5"/>
                    <a:pt x="15" y="4"/>
                  </a:cubicBezTo>
                  <a:cubicBezTo>
                    <a:pt x="17" y="3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5" name="Freeform 880"/>
            <p:cNvSpPr/>
            <p:nvPr/>
          </p:nvSpPr>
          <p:spPr bwMode="auto">
            <a:xfrm>
              <a:off x="6824" y="1207"/>
              <a:ext cx="24" cy="9"/>
            </a:xfrm>
            <a:custGeom>
              <a:avLst/>
              <a:gdLst>
                <a:gd name="T0" fmla="*/ 17 w 19"/>
                <a:gd name="T1" fmla="*/ 0 h 7"/>
                <a:gd name="T2" fmla="*/ 2 w 19"/>
                <a:gd name="T3" fmla="*/ 1 h 7"/>
                <a:gd name="T4" fmla="*/ 1 w 19"/>
                <a:gd name="T5" fmla="*/ 4 h 7"/>
                <a:gd name="T6" fmla="*/ 18 w 19"/>
                <a:gd name="T7" fmla="*/ 3 h 7"/>
                <a:gd name="T8" fmla="*/ 17 w 19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7">
                  <a:moveTo>
                    <a:pt x="17" y="0"/>
                  </a:moveTo>
                  <a:cubicBezTo>
                    <a:pt x="12" y="1"/>
                    <a:pt x="7" y="4"/>
                    <a:pt x="2" y="1"/>
                  </a:cubicBezTo>
                  <a:cubicBezTo>
                    <a:pt x="0" y="1"/>
                    <a:pt x="0" y="4"/>
                    <a:pt x="1" y="4"/>
                  </a:cubicBezTo>
                  <a:cubicBezTo>
                    <a:pt x="6" y="7"/>
                    <a:pt x="12" y="5"/>
                    <a:pt x="18" y="3"/>
                  </a:cubicBezTo>
                  <a:cubicBezTo>
                    <a:pt x="19" y="3"/>
                    <a:pt x="18" y="0"/>
                    <a:pt x="17" y="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6" name="Freeform 881"/>
            <p:cNvSpPr/>
            <p:nvPr/>
          </p:nvSpPr>
          <p:spPr bwMode="auto">
            <a:xfrm>
              <a:off x="6776" y="1212"/>
              <a:ext cx="27" cy="4"/>
            </a:xfrm>
            <a:custGeom>
              <a:avLst/>
              <a:gdLst>
                <a:gd name="T0" fmla="*/ 19 w 21"/>
                <a:gd name="T1" fmla="*/ 0 h 3"/>
                <a:gd name="T2" fmla="*/ 2 w 21"/>
                <a:gd name="T3" fmla="*/ 0 h 3"/>
                <a:gd name="T4" fmla="*/ 2 w 21"/>
                <a:gd name="T5" fmla="*/ 3 h 3"/>
                <a:gd name="T6" fmla="*/ 19 w 21"/>
                <a:gd name="T7" fmla="*/ 3 h 3"/>
                <a:gd name="T8" fmla="*/ 19 w 2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">
                  <a:moveTo>
                    <a:pt x="19" y="0"/>
                  </a:moveTo>
                  <a:cubicBezTo>
                    <a:pt x="13" y="0"/>
                    <a:pt x="8" y="0"/>
                    <a:pt x="2" y="0"/>
                  </a:cubicBezTo>
                  <a:cubicBezTo>
                    <a:pt x="0" y="0"/>
                    <a:pt x="0" y="3"/>
                    <a:pt x="2" y="3"/>
                  </a:cubicBezTo>
                  <a:cubicBezTo>
                    <a:pt x="8" y="3"/>
                    <a:pt x="13" y="3"/>
                    <a:pt x="19" y="3"/>
                  </a:cubicBezTo>
                  <a:cubicBezTo>
                    <a:pt x="21" y="3"/>
                    <a:pt x="21" y="0"/>
                    <a:pt x="19" y="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7" name="Freeform 882"/>
            <p:cNvSpPr/>
            <p:nvPr/>
          </p:nvSpPr>
          <p:spPr bwMode="auto">
            <a:xfrm>
              <a:off x="6731" y="1210"/>
              <a:ext cx="21" cy="8"/>
            </a:xfrm>
            <a:custGeom>
              <a:avLst/>
              <a:gdLst>
                <a:gd name="T0" fmla="*/ 16 w 17"/>
                <a:gd name="T1" fmla="*/ 1 h 6"/>
                <a:gd name="T2" fmla="*/ 1 w 17"/>
                <a:gd name="T3" fmla="*/ 2 h 6"/>
                <a:gd name="T4" fmla="*/ 1 w 17"/>
                <a:gd name="T5" fmla="*/ 5 h 6"/>
                <a:gd name="T6" fmla="*/ 16 w 17"/>
                <a:gd name="T7" fmla="*/ 4 h 6"/>
                <a:gd name="T8" fmla="*/ 16 w 17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6">
                  <a:moveTo>
                    <a:pt x="16" y="1"/>
                  </a:moveTo>
                  <a:cubicBezTo>
                    <a:pt x="11" y="2"/>
                    <a:pt x="6" y="3"/>
                    <a:pt x="1" y="2"/>
                  </a:cubicBezTo>
                  <a:cubicBezTo>
                    <a:pt x="0" y="2"/>
                    <a:pt x="0" y="5"/>
                    <a:pt x="1" y="5"/>
                  </a:cubicBezTo>
                  <a:cubicBezTo>
                    <a:pt x="6" y="6"/>
                    <a:pt x="11" y="5"/>
                    <a:pt x="16" y="4"/>
                  </a:cubicBezTo>
                  <a:cubicBezTo>
                    <a:pt x="17" y="3"/>
                    <a:pt x="17" y="0"/>
                    <a:pt x="16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8" name="Freeform 883"/>
            <p:cNvSpPr/>
            <p:nvPr/>
          </p:nvSpPr>
          <p:spPr bwMode="auto">
            <a:xfrm>
              <a:off x="6688" y="1212"/>
              <a:ext cx="23" cy="7"/>
            </a:xfrm>
            <a:custGeom>
              <a:avLst/>
              <a:gdLst>
                <a:gd name="T0" fmla="*/ 17 w 18"/>
                <a:gd name="T1" fmla="*/ 1 h 5"/>
                <a:gd name="T2" fmla="*/ 1 w 18"/>
                <a:gd name="T3" fmla="*/ 2 h 5"/>
                <a:gd name="T4" fmla="*/ 1 w 18"/>
                <a:gd name="T5" fmla="*/ 5 h 5"/>
                <a:gd name="T6" fmla="*/ 16 w 18"/>
                <a:gd name="T7" fmla="*/ 4 h 5"/>
                <a:gd name="T8" fmla="*/ 17 w 18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5">
                  <a:moveTo>
                    <a:pt x="17" y="1"/>
                  </a:moveTo>
                  <a:cubicBezTo>
                    <a:pt x="12" y="0"/>
                    <a:pt x="6" y="2"/>
                    <a:pt x="1" y="2"/>
                  </a:cubicBezTo>
                  <a:cubicBezTo>
                    <a:pt x="0" y="2"/>
                    <a:pt x="0" y="5"/>
                    <a:pt x="1" y="5"/>
                  </a:cubicBezTo>
                  <a:cubicBezTo>
                    <a:pt x="6" y="5"/>
                    <a:pt x="11" y="3"/>
                    <a:pt x="16" y="4"/>
                  </a:cubicBezTo>
                  <a:cubicBezTo>
                    <a:pt x="18" y="4"/>
                    <a:pt x="18" y="1"/>
                    <a:pt x="17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9" name="Freeform 884"/>
            <p:cNvSpPr/>
            <p:nvPr/>
          </p:nvSpPr>
          <p:spPr bwMode="auto">
            <a:xfrm>
              <a:off x="6640" y="1212"/>
              <a:ext cx="29" cy="9"/>
            </a:xfrm>
            <a:custGeom>
              <a:avLst/>
              <a:gdLst>
                <a:gd name="T0" fmla="*/ 20 w 22"/>
                <a:gd name="T1" fmla="*/ 1 h 7"/>
                <a:gd name="T2" fmla="*/ 1 w 22"/>
                <a:gd name="T3" fmla="*/ 3 h 7"/>
                <a:gd name="T4" fmla="*/ 1 w 22"/>
                <a:gd name="T5" fmla="*/ 6 h 7"/>
                <a:gd name="T6" fmla="*/ 21 w 22"/>
                <a:gd name="T7" fmla="*/ 4 h 7"/>
                <a:gd name="T8" fmla="*/ 20 w 22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7">
                  <a:moveTo>
                    <a:pt x="20" y="1"/>
                  </a:moveTo>
                  <a:cubicBezTo>
                    <a:pt x="14" y="2"/>
                    <a:pt x="7" y="4"/>
                    <a:pt x="1" y="3"/>
                  </a:cubicBezTo>
                  <a:cubicBezTo>
                    <a:pt x="0" y="3"/>
                    <a:pt x="0" y="6"/>
                    <a:pt x="1" y="6"/>
                  </a:cubicBezTo>
                  <a:cubicBezTo>
                    <a:pt x="7" y="7"/>
                    <a:pt x="14" y="5"/>
                    <a:pt x="21" y="4"/>
                  </a:cubicBezTo>
                  <a:cubicBezTo>
                    <a:pt x="22" y="3"/>
                    <a:pt x="21" y="0"/>
                    <a:pt x="20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0" name="Freeform 885"/>
            <p:cNvSpPr/>
            <p:nvPr/>
          </p:nvSpPr>
          <p:spPr bwMode="auto">
            <a:xfrm>
              <a:off x="6604" y="1219"/>
              <a:ext cx="19" cy="6"/>
            </a:xfrm>
            <a:custGeom>
              <a:avLst/>
              <a:gdLst>
                <a:gd name="T0" fmla="*/ 14 w 15"/>
                <a:gd name="T1" fmla="*/ 1 h 5"/>
                <a:gd name="T2" fmla="*/ 1 w 15"/>
                <a:gd name="T3" fmla="*/ 1 h 5"/>
                <a:gd name="T4" fmla="*/ 1 w 15"/>
                <a:gd name="T5" fmla="*/ 4 h 5"/>
                <a:gd name="T6" fmla="*/ 14 w 15"/>
                <a:gd name="T7" fmla="*/ 4 h 5"/>
                <a:gd name="T8" fmla="*/ 14 w 15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4" y="1"/>
                  </a:moveTo>
                  <a:cubicBezTo>
                    <a:pt x="10" y="0"/>
                    <a:pt x="6" y="1"/>
                    <a:pt x="1" y="1"/>
                  </a:cubicBezTo>
                  <a:cubicBezTo>
                    <a:pt x="0" y="1"/>
                    <a:pt x="0" y="4"/>
                    <a:pt x="1" y="4"/>
                  </a:cubicBezTo>
                  <a:cubicBezTo>
                    <a:pt x="6" y="5"/>
                    <a:pt x="10" y="3"/>
                    <a:pt x="14" y="4"/>
                  </a:cubicBezTo>
                  <a:cubicBezTo>
                    <a:pt x="15" y="5"/>
                    <a:pt x="15" y="2"/>
                    <a:pt x="14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1" name="Freeform 886"/>
            <p:cNvSpPr/>
            <p:nvPr/>
          </p:nvSpPr>
          <p:spPr bwMode="auto">
            <a:xfrm>
              <a:off x="6599" y="1219"/>
              <a:ext cx="2" cy="4"/>
            </a:xfrm>
            <a:custGeom>
              <a:avLst/>
              <a:gdLst>
                <a:gd name="T0" fmla="*/ 1 w 2"/>
                <a:gd name="T1" fmla="*/ 3 h 3"/>
                <a:gd name="T2" fmla="*/ 1 w 2"/>
                <a:gd name="T3" fmla="*/ 0 h 3"/>
                <a:gd name="T4" fmla="*/ 1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2" y="3"/>
                    <a:pt x="2" y="0"/>
                    <a:pt x="1" y="0"/>
                  </a:cubicBezTo>
                  <a:cubicBezTo>
                    <a:pt x="0" y="0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2" name="Freeform 887"/>
            <p:cNvSpPr/>
            <p:nvPr/>
          </p:nvSpPr>
          <p:spPr bwMode="auto">
            <a:xfrm>
              <a:off x="6716" y="1586"/>
              <a:ext cx="25" cy="10"/>
            </a:xfrm>
            <a:custGeom>
              <a:avLst/>
              <a:gdLst>
                <a:gd name="T0" fmla="*/ 17 w 19"/>
                <a:gd name="T1" fmla="*/ 2 h 8"/>
                <a:gd name="T2" fmla="*/ 2 w 19"/>
                <a:gd name="T3" fmla="*/ 1 h 8"/>
                <a:gd name="T4" fmla="*/ 1 w 19"/>
                <a:gd name="T5" fmla="*/ 4 h 8"/>
                <a:gd name="T6" fmla="*/ 17 w 19"/>
                <a:gd name="T7" fmla="*/ 4 h 8"/>
                <a:gd name="T8" fmla="*/ 17 w 19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8">
                  <a:moveTo>
                    <a:pt x="17" y="2"/>
                  </a:moveTo>
                  <a:cubicBezTo>
                    <a:pt x="12" y="3"/>
                    <a:pt x="6" y="5"/>
                    <a:pt x="2" y="1"/>
                  </a:cubicBezTo>
                  <a:cubicBezTo>
                    <a:pt x="1" y="0"/>
                    <a:pt x="0" y="3"/>
                    <a:pt x="1" y="4"/>
                  </a:cubicBezTo>
                  <a:cubicBezTo>
                    <a:pt x="6" y="8"/>
                    <a:pt x="12" y="6"/>
                    <a:pt x="17" y="4"/>
                  </a:cubicBezTo>
                  <a:cubicBezTo>
                    <a:pt x="19" y="4"/>
                    <a:pt x="18" y="1"/>
                    <a:pt x="17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3" name="Freeform 888"/>
            <p:cNvSpPr/>
            <p:nvPr/>
          </p:nvSpPr>
          <p:spPr bwMode="auto">
            <a:xfrm>
              <a:off x="6659" y="1591"/>
              <a:ext cx="22" cy="7"/>
            </a:xfrm>
            <a:custGeom>
              <a:avLst/>
              <a:gdLst>
                <a:gd name="T0" fmla="*/ 15 w 17"/>
                <a:gd name="T1" fmla="*/ 0 h 5"/>
                <a:gd name="T2" fmla="*/ 1 w 17"/>
                <a:gd name="T3" fmla="*/ 2 h 5"/>
                <a:gd name="T4" fmla="*/ 1 w 17"/>
                <a:gd name="T5" fmla="*/ 5 h 5"/>
                <a:gd name="T6" fmla="*/ 15 w 17"/>
                <a:gd name="T7" fmla="*/ 3 h 5"/>
                <a:gd name="T8" fmla="*/ 15 w 1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5">
                  <a:moveTo>
                    <a:pt x="15" y="0"/>
                  </a:moveTo>
                  <a:cubicBezTo>
                    <a:pt x="10" y="0"/>
                    <a:pt x="6" y="2"/>
                    <a:pt x="1" y="2"/>
                  </a:cubicBezTo>
                  <a:cubicBezTo>
                    <a:pt x="0" y="2"/>
                    <a:pt x="0" y="5"/>
                    <a:pt x="1" y="5"/>
                  </a:cubicBezTo>
                  <a:cubicBezTo>
                    <a:pt x="6" y="5"/>
                    <a:pt x="10" y="4"/>
                    <a:pt x="15" y="3"/>
                  </a:cubicBezTo>
                  <a:cubicBezTo>
                    <a:pt x="17" y="3"/>
                    <a:pt x="17" y="0"/>
                    <a:pt x="15" y="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4" name="Freeform 889"/>
            <p:cNvSpPr/>
            <p:nvPr/>
          </p:nvSpPr>
          <p:spPr bwMode="auto">
            <a:xfrm>
              <a:off x="6617" y="1591"/>
              <a:ext cx="19" cy="8"/>
            </a:xfrm>
            <a:custGeom>
              <a:avLst/>
              <a:gdLst>
                <a:gd name="T0" fmla="*/ 14 w 15"/>
                <a:gd name="T1" fmla="*/ 0 h 6"/>
                <a:gd name="T2" fmla="*/ 1 w 15"/>
                <a:gd name="T3" fmla="*/ 2 h 6"/>
                <a:gd name="T4" fmla="*/ 1 w 15"/>
                <a:gd name="T5" fmla="*/ 5 h 6"/>
                <a:gd name="T6" fmla="*/ 14 w 15"/>
                <a:gd name="T7" fmla="*/ 3 h 6"/>
                <a:gd name="T8" fmla="*/ 14 w 1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0" y="0"/>
                    <a:pt x="5" y="3"/>
                    <a:pt x="1" y="2"/>
                  </a:cubicBezTo>
                  <a:cubicBezTo>
                    <a:pt x="0" y="1"/>
                    <a:pt x="0" y="4"/>
                    <a:pt x="1" y="5"/>
                  </a:cubicBezTo>
                  <a:cubicBezTo>
                    <a:pt x="5" y="6"/>
                    <a:pt x="10" y="3"/>
                    <a:pt x="14" y="3"/>
                  </a:cubicBezTo>
                  <a:cubicBezTo>
                    <a:pt x="15" y="3"/>
                    <a:pt x="15" y="0"/>
                    <a:pt x="14" y="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5" name="Freeform 890"/>
            <p:cNvSpPr/>
            <p:nvPr/>
          </p:nvSpPr>
          <p:spPr bwMode="auto">
            <a:xfrm>
              <a:off x="6596" y="1593"/>
              <a:ext cx="3" cy="3"/>
            </a:xfrm>
            <a:custGeom>
              <a:avLst/>
              <a:gdLst>
                <a:gd name="T0" fmla="*/ 1 w 2"/>
                <a:gd name="T1" fmla="*/ 3 h 3"/>
                <a:gd name="T2" fmla="*/ 1 w 2"/>
                <a:gd name="T3" fmla="*/ 0 h 3"/>
                <a:gd name="T4" fmla="*/ 1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2" y="3"/>
                    <a:pt x="2" y="0"/>
                    <a:pt x="1" y="0"/>
                  </a:cubicBezTo>
                  <a:cubicBezTo>
                    <a:pt x="0" y="0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6" name="Freeform 891"/>
            <p:cNvSpPr/>
            <p:nvPr/>
          </p:nvSpPr>
          <p:spPr bwMode="auto">
            <a:xfrm>
              <a:off x="6516" y="1603"/>
              <a:ext cx="4" cy="4"/>
            </a:xfrm>
            <a:custGeom>
              <a:avLst/>
              <a:gdLst>
                <a:gd name="T0" fmla="*/ 2 w 3"/>
                <a:gd name="T1" fmla="*/ 3 h 3"/>
                <a:gd name="T2" fmla="*/ 2 w 3"/>
                <a:gd name="T3" fmla="*/ 0 h 3"/>
                <a:gd name="T4" fmla="*/ 2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3"/>
                    <a:pt x="3" y="0"/>
                    <a:pt x="2" y="0"/>
                  </a:cubicBezTo>
                  <a:cubicBezTo>
                    <a:pt x="0" y="0"/>
                    <a:pt x="0" y="3"/>
                    <a:pt x="2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7" name="Freeform 892"/>
            <p:cNvSpPr/>
            <p:nvPr/>
          </p:nvSpPr>
          <p:spPr bwMode="auto">
            <a:xfrm>
              <a:off x="6511" y="1595"/>
              <a:ext cx="27" cy="13"/>
            </a:xfrm>
            <a:custGeom>
              <a:avLst/>
              <a:gdLst>
                <a:gd name="T0" fmla="*/ 4 w 21"/>
                <a:gd name="T1" fmla="*/ 5 h 10"/>
                <a:gd name="T2" fmla="*/ 4 w 21"/>
                <a:gd name="T3" fmla="*/ 5 h 10"/>
                <a:gd name="T4" fmla="*/ 4 w 21"/>
                <a:gd name="T5" fmla="*/ 7 h 10"/>
                <a:gd name="T6" fmla="*/ 20 w 21"/>
                <a:gd name="T7" fmla="*/ 4 h 10"/>
                <a:gd name="T8" fmla="*/ 20 w 21"/>
                <a:gd name="T9" fmla="*/ 1 h 10"/>
                <a:gd name="T10" fmla="*/ 2 w 21"/>
                <a:gd name="T11" fmla="*/ 6 h 10"/>
                <a:gd name="T12" fmla="*/ 3 w 21"/>
                <a:gd name="T13" fmla="*/ 9 h 10"/>
                <a:gd name="T14" fmla="*/ 17 w 21"/>
                <a:gd name="T15" fmla="*/ 5 h 10"/>
                <a:gd name="T16" fmla="*/ 16 w 21"/>
                <a:gd name="T17" fmla="*/ 2 h 10"/>
                <a:gd name="T18" fmla="*/ 5 w 21"/>
                <a:gd name="T19" fmla="*/ 5 h 10"/>
                <a:gd name="T20" fmla="*/ 6 w 21"/>
                <a:gd name="T21" fmla="*/ 8 h 10"/>
                <a:gd name="T22" fmla="*/ 8 w 21"/>
                <a:gd name="T23" fmla="*/ 7 h 10"/>
                <a:gd name="T24" fmla="*/ 8 w 21"/>
                <a:gd name="T25" fmla="*/ 4 h 10"/>
                <a:gd name="T26" fmla="*/ 5 w 21"/>
                <a:gd name="T27" fmla="*/ 5 h 10"/>
                <a:gd name="T28" fmla="*/ 6 w 21"/>
                <a:gd name="T29" fmla="*/ 8 h 10"/>
                <a:gd name="T30" fmla="*/ 16 w 21"/>
                <a:gd name="T31" fmla="*/ 5 h 10"/>
                <a:gd name="T32" fmla="*/ 16 w 21"/>
                <a:gd name="T33" fmla="*/ 2 h 10"/>
                <a:gd name="T34" fmla="*/ 2 w 21"/>
                <a:gd name="T35" fmla="*/ 7 h 10"/>
                <a:gd name="T36" fmla="*/ 2 w 21"/>
                <a:gd name="T37" fmla="*/ 9 h 10"/>
                <a:gd name="T38" fmla="*/ 20 w 21"/>
                <a:gd name="T39" fmla="*/ 4 h 10"/>
                <a:gd name="T40" fmla="*/ 20 w 21"/>
                <a:gd name="T41" fmla="*/ 1 h 10"/>
                <a:gd name="T42" fmla="*/ 3 w 21"/>
                <a:gd name="T43" fmla="*/ 5 h 10"/>
                <a:gd name="T44" fmla="*/ 2 w 21"/>
                <a:gd name="T45" fmla="*/ 7 h 10"/>
                <a:gd name="T46" fmla="*/ 5 w 21"/>
                <a:gd name="T47" fmla="*/ 8 h 10"/>
                <a:gd name="T48" fmla="*/ 4 w 21"/>
                <a:gd name="T4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" h="10"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8" y="3"/>
                    <a:pt x="15" y="4"/>
                    <a:pt x="20" y="4"/>
                  </a:cubicBezTo>
                  <a:cubicBezTo>
                    <a:pt x="20" y="3"/>
                    <a:pt x="20" y="2"/>
                    <a:pt x="20" y="1"/>
                  </a:cubicBezTo>
                  <a:cubicBezTo>
                    <a:pt x="14" y="4"/>
                    <a:pt x="8" y="5"/>
                    <a:pt x="2" y="6"/>
                  </a:cubicBezTo>
                  <a:cubicBezTo>
                    <a:pt x="2" y="7"/>
                    <a:pt x="2" y="8"/>
                    <a:pt x="3" y="9"/>
                  </a:cubicBezTo>
                  <a:cubicBezTo>
                    <a:pt x="7" y="6"/>
                    <a:pt x="12" y="7"/>
                    <a:pt x="17" y="5"/>
                  </a:cubicBezTo>
                  <a:cubicBezTo>
                    <a:pt x="18" y="5"/>
                    <a:pt x="17" y="2"/>
                    <a:pt x="16" y="2"/>
                  </a:cubicBezTo>
                  <a:cubicBezTo>
                    <a:pt x="12" y="2"/>
                    <a:pt x="8" y="3"/>
                    <a:pt x="5" y="5"/>
                  </a:cubicBezTo>
                  <a:cubicBezTo>
                    <a:pt x="5" y="6"/>
                    <a:pt x="6" y="7"/>
                    <a:pt x="6" y="8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9" y="6"/>
                    <a:pt x="9" y="3"/>
                    <a:pt x="8" y="4"/>
                  </a:cubicBezTo>
                  <a:cubicBezTo>
                    <a:pt x="7" y="4"/>
                    <a:pt x="6" y="5"/>
                    <a:pt x="5" y="5"/>
                  </a:cubicBezTo>
                  <a:cubicBezTo>
                    <a:pt x="4" y="6"/>
                    <a:pt x="5" y="9"/>
                    <a:pt x="6" y="8"/>
                  </a:cubicBezTo>
                  <a:cubicBezTo>
                    <a:pt x="9" y="6"/>
                    <a:pt x="13" y="6"/>
                    <a:pt x="16" y="5"/>
                  </a:cubicBezTo>
                  <a:cubicBezTo>
                    <a:pt x="16" y="4"/>
                    <a:pt x="16" y="3"/>
                    <a:pt x="16" y="2"/>
                  </a:cubicBezTo>
                  <a:cubicBezTo>
                    <a:pt x="11" y="4"/>
                    <a:pt x="6" y="3"/>
                    <a:pt x="2" y="7"/>
                  </a:cubicBezTo>
                  <a:cubicBezTo>
                    <a:pt x="0" y="7"/>
                    <a:pt x="1" y="10"/>
                    <a:pt x="2" y="9"/>
                  </a:cubicBezTo>
                  <a:cubicBezTo>
                    <a:pt x="8" y="8"/>
                    <a:pt x="14" y="7"/>
                    <a:pt x="20" y="4"/>
                  </a:cubicBezTo>
                  <a:cubicBezTo>
                    <a:pt x="21" y="4"/>
                    <a:pt x="21" y="1"/>
                    <a:pt x="20" y="1"/>
                  </a:cubicBezTo>
                  <a:cubicBezTo>
                    <a:pt x="14" y="1"/>
                    <a:pt x="8" y="0"/>
                    <a:pt x="3" y="5"/>
                  </a:cubicBezTo>
                  <a:cubicBezTo>
                    <a:pt x="2" y="5"/>
                    <a:pt x="2" y="7"/>
                    <a:pt x="2" y="7"/>
                  </a:cubicBezTo>
                  <a:cubicBezTo>
                    <a:pt x="3" y="8"/>
                    <a:pt x="4" y="8"/>
                    <a:pt x="5" y="8"/>
                  </a:cubicBezTo>
                  <a:cubicBezTo>
                    <a:pt x="6" y="8"/>
                    <a:pt x="6" y="5"/>
                    <a:pt x="4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8" name="Freeform 893"/>
            <p:cNvSpPr/>
            <p:nvPr/>
          </p:nvSpPr>
          <p:spPr bwMode="auto">
            <a:xfrm>
              <a:off x="6542" y="1549"/>
              <a:ext cx="32" cy="85"/>
            </a:xfrm>
            <a:custGeom>
              <a:avLst/>
              <a:gdLst>
                <a:gd name="T0" fmla="*/ 6 w 25"/>
                <a:gd name="T1" fmla="*/ 21 h 66"/>
                <a:gd name="T2" fmla="*/ 23 w 25"/>
                <a:gd name="T3" fmla="*/ 16 h 66"/>
                <a:gd name="T4" fmla="*/ 23 w 25"/>
                <a:gd name="T5" fmla="*/ 3 h 66"/>
                <a:gd name="T6" fmla="*/ 15 w 25"/>
                <a:gd name="T7" fmla="*/ 4 h 66"/>
                <a:gd name="T8" fmla="*/ 8 w 25"/>
                <a:gd name="T9" fmla="*/ 64 h 66"/>
                <a:gd name="T10" fmla="*/ 10 w 25"/>
                <a:gd name="T11" fmla="*/ 63 h 66"/>
                <a:gd name="T12" fmla="*/ 8 w 25"/>
                <a:gd name="T13" fmla="*/ 55 h 66"/>
                <a:gd name="T14" fmla="*/ 7 w 25"/>
                <a:gd name="T15" fmla="*/ 41 h 66"/>
                <a:gd name="T16" fmla="*/ 9 w 25"/>
                <a:gd name="T17" fmla="*/ 13 h 66"/>
                <a:gd name="T18" fmla="*/ 14 w 25"/>
                <a:gd name="T19" fmla="*/ 6 h 66"/>
                <a:gd name="T20" fmla="*/ 19 w 25"/>
                <a:gd name="T21" fmla="*/ 9 h 66"/>
                <a:gd name="T22" fmla="*/ 18 w 25"/>
                <a:gd name="T23" fmla="*/ 14 h 66"/>
                <a:gd name="T24" fmla="*/ 12 w 25"/>
                <a:gd name="T25" fmla="*/ 20 h 66"/>
                <a:gd name="T26" fmla="*/ 5 w 25"/>
                <a:gd name="T27" fmla="*/ 21 h 66"/>
                <a:gd name="T28" fmla="*/ 3 w 25"/>
                <a:gd name="T29" fmla="*/ 11 h 66"/>
                <a:gd name="T30" fmla="*/ 1 w 25"/>
                <a:gd name="T31" fmla="*/ 11 h 66"/>
                <a:gd name="T32" fmla="*/ 13 w 25"/>
                <a:gd name="T33" fmla="*/ 26 h 66"/>
                <a:gd name="T34" fmla="*/ 20 w 25"/>
                <a:gd name="T35" fmla="*/ 23 h 66"/>
                <a:gd name="T36" fmla="*/ 21 w 25"/>
                <a:gd name="T37" fmla="*/ 10 h 66"/>
                <a:gd name="T38" fmla="*/ 15 w 25"/>
                <a:gd name="T39" fmla="*/ 3 h 66"/>
                <a:gd name="T40" fmla="*/ 8 w 25"/>
                <a:gd name="T41" fmla="*/ 11 h 66"/>
                <a:gd name="T42" fmla="*/ 3 w 25"/>
                <a:gd name="T43" fmla="*/ 30 h 66"/>
                <a:gd name="T44" fmla="*/ 2 w 25"/>
                <a:gd name="T45" fmla="*/ 53 h 66"/>
                <a:gd name="T46" fmla="*/ 3 w 25"/>
                <a:gd name="T47" fmla="*/ 59 h 66"/>
                <a:gd name="T48" fmla="*/ 4 w 25"/>
                <a:gd name="T49" fmla="*/ 58 h 66"/>
                <a:gd name="T50" fmla="*/ 7 w 25"/>
                <a:gd name="T51" fmla="*/ 21 h 66"/>
                <a:gd name="T52" fmla="*/ 12 w 25"/>
                <a:gd name="T53" fmla="*/ 10 h 66"/>
                <a:gd name="T54" fmla="*/ 18 w 25"/>
                <a:gd name="T55" fmla="*/ 8 h 66"/>
                <a:gd name="T56" fmla="*/ 18 w 25"/>
                <a:gd name="T57" fmla="*/ 20 h 66"/>
                <a:gd name="T58" fmla="*/ 13 w 25"/>
                <a:gd name="T59" fmla="*/ 23 h 66"/>
                <a:gd name="T60" fmla="*/ 3 w 25"/>
                <a:gd name="T61" fmla="*/ 11 h 66"/>
                <a:gd name="T62" fmla="*/ 1 w 25"/>
                <a:gd name="T63" fmla="*/ 11 h 66"/>
                <a:gd name="T64" fmla="*/ 8 w 25"/>
                <a:gd name="T65" fmla="*/ 24 h 66"/>
                <a:gd name="T66" fmla="*/ 20 w 25"/>
                <a:gd name="T67" fmla="*/ 17 h 66"/>
                <a:gd name="T68" fmla="*/ 18 w 25"/>
                <a:gd name="T69" fmla="*/ 4 h 66"/>
                <a:gd name="T70" fmla="*/ 8 w 25"/>
                <a:gd name="T71" fmla="*/ 11 h 66"/>
                <a:gd name="T72" fmla="*/ 5 w 25"/>
                <a:gd name="T73" fmla="*/ 41 h 66"/>
                <a:gd name="T74" fmla="*/ 8 w 25"/>
                <a:gd name="T75" fmla="*/ 65 h 66"/>
                <a:gd name="T76" fmla="*/ 10 w 25"/>
                <a:gd name="T77" fmla="*/ 64 h 66"/>
                <a:gd name="T78" fmla="*/ 11 w 25"/>
                <a:gd name="T79" fmla="*/ 15 h 66"/>
                <a:gd name="T80" fmla="*/ 17 w 25"/>
                <a:gd name="T81" fmla="*/ 6 h 66"/>
                <a:gd name="T82" fmla="*/ 22 w 25"/>
                <a:gd name="T83" fmla="*/ 11 h 66"/>
                <a:gd name="T84" fmla="*/ 8 w 25"/>
                <a:gd name="T85" fmla="*/ 19 h 66"/>
                <a:gd name="T86" fmla="*/ 6 w 25"/>
                <a:gd name="T87" fmla="*/ 2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" h="66">
                  <a:moveTo>
                    <a:pt x="6" y="21"/>
                  </a:moveTo>
                  <a:cubicBezTo>
                    <a:pt x="12" y="28"/>
                    <a:pt x="19" y="25"/>
                    <a:pt x="23" y="16"/>
                  </a:cubicBezTo>
                  <a:cubicBezTo>
                    <a:pt x="24" y="12"/>
                    <a:pt x="25" y="7"/>
                    <a:pt x="23" y="3"/>
                  </a:cubicBezTo>
                  <a:cubicBezTo>
                    <a:pt x="21" y="0"/>
                    <a:pt x="17" y="2"/>
                    <a:pt x="15" y="4"/>
                  </a:cubicBezTo>
                  <a:cubicBezTo>
                    <a:pt x="2" y="17"/>
                    <a:pt x="9" y="45"/>
                    <a:pt x="8" y="64"/>
                  </a:cubicBezTo>
                  <a:cubicBezTo>
                    <a:pt x="9" y="64"/>
                    <a:pt x="9" y="64"/>
                    <a:pt x="10" y="63"/>
                  </a:cubicBezTo>
                  <a:cubicBezTo>
                    <a:pt x="9" y="61"/>
                    <a:pt x="8" y="57"/>
                    <a:pt x="8" y="55"/>
                  </a:cubicBezTo>
                  <a:cubicBezTo>
                    <a:pt x="7" y="50"/>
                    <a:pt x="7" y="45"/>
                    <a:pt x="7" y="41"/>
                  </a:cubicBezTo>
                  <a:cubicBezTo>
                    <a:pt x="7" y="31"/>
                    <a:pt x="7" y="21"/>
                    <a:pt x="9" y="13"/>
                  </a:cubicBezTo>
                  <a:cubicBezTo>
                    <a:pt x="10" y="10"/>
                    <a:pt x="12" y="7"/>
                    <a:pt x="14" y="6"/>
                  </a:cubicBezTo>
                  <a:cubicBezTo>
                    <a:pt x="15" y="5"/>
                    <a:pt x="18" y="7"/>
                    <a:pt x="19" y="9"/>
                  </a:cubicBezTo>
                  <a:cubicBezTo>
                    <a:pt x="20" y="11"/>
                    <a:pt x="19" y="13"/>
                    <a:pt x="18" y="14"/>
                  </a:cubicBezTo>
                  <a:cubicBezTo>
                    <a:pt x="16" y="17"/>
                    <a:pt x="14" y="19"/>
                    <a:pt x="12" y="20"/>
                  </a:cubicBezTo>
                  <a:cubicBezTo>
                    <a:pt x="10" y="21"/>
                    <a:pt x="8" y="22"/>
                    <a:pt x="5" y="21"/>
                  </a:cubicBezTo>
                  <a:cubicBezTo>
                    <a:pt x="3" y="19"/>
                    <a:pt x="3" y="14"/>
                    <a:pt x="3" y="11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2" y="20"/>
                    <a:pt x="8" y="26"/>
                    <a:pt x="13" y="26"/>
                  </a:cubicBezTo>
                  <a:cubicBezTo>
                    <a:pt x="15" y="26"/>
                    <a:pt x="18" y="25"/>
                    <a:pt x="20" y="23"/>
                  </a:cubicBezTo>
                  <a:cubicBezTo>
                    <a:pt x="22" y="19"/>
                    <a:pt x="22" y="14"/>
                    <a:pt x="21" y="10"/>
                  </a:cubicBezTo>
                  <a:cubicBezTo>
                    <a:pt x="20" y="5"/>
                    <a:pt x="18" y="2"/>
                    <a:pt x="15" y="3"/>
                  </a:cubicBezTo>
                  <a:cubicBezTo>
                    <a:pt x="12" y="4"/>
                    <a:pt x="9" y="8"/>
                    <a:pt x="8" y="11"/>
                  </a:cubicBezTo>
                  <a:cubicBezTo>
                    <a:pt x="5" y="17"/>
                    <a:pt x="4" y="24"/>
                    <a:pt x="3" y="30"/>
                  </a:cubicBezTo>
                  <a:cubicBezTo>
                    <a:pt x="2" y="37"/>
                    <a:pt x="2" y="45"/>
                    <a:pt x="2" y="53"/>
                  </a:cubicBezTo>
                  <a:cubicBezTo>
                    <a:pt x="2" y="55"/>
                    <a:pt x="2" y="57"/>
                    <a:pt x="3" y="59"/>
                  </a:cubicBezTo>
                  <a:cubicBezTo>
                    <a:pt x="3" y="61"/>
                    <a:pt x="5" y="60"/>
                    <a:pt x="4" y="58"/>
                  </a:cubicBezTo>
                  <a:cubicBezTo>
                    <a:pt x="3" y="46"/>
                    <a:pt x="4" y="33"/>
                    <a:pt x="7" y="21"/>
                  </a:cubicBezTo>
                  <a:cubicBezTo>
                    <a:pt x="8" y="16"/>
                    <a:pt x="9" y="13"/>
                    <a:pt x="12" y="10"/>
                  </a:cubicBezTo>
                  <a:cubicBezTo>
                    <a:pt x="14" y="7"/>
                    <a:pt x="17" y="4"/>
                    <a:pt x="18" y="8"/>
                  </a:cubicBezTo>
                  <a:cubicBezTo>
                    <a:pt x="20" y="11"/>
                    <a:pt x="20" y="17"/>
                    <a:pt x="18" y="20"/>
                  </a:cubicBezTo>
                  <a:cubicBezTo>
                    <a:pt x="17" y="23"/>
                    <a:pt x="15" y="23"/>
                    <a:pt x="13" y="23"/>
                  </a:cubicBezTo>
                  <a:cubicBezTo>
                    <a:pt x="8" y="23"/>
                    <a:pt x="4" y="18"/>
                    <a:pt x="3" y="11"/>
                  </a:cubicBezTo>
                  <a:cubicBezTo>
                    <a:pt x="3" y="9"/>
                    <a:pt x="1" y="9"/>
                    <a:pt x="1" y="11"/>
                  </a:cubicBezTo>
                  <a:cubicBezTo>
                    <a:pt x="0" y="18"/>
                    <a:pt x="3" y="24"/>
                    <a:pt x="8" y="24"/>
                  </a:cubicBezTo>
                  <a:cubicBezTo>
                    <a:pt x="12" y="25"/>
                    <a:pt x="17" y="21"/>
                    <a:pt x="20" y="17"/>
                  </a:cubicBezTo>
                  <a:cubicBezTo>
                    <a:pt x="22" y="12"/>
                    <a:pt x="22" y="7"/>
                    <a:pt x="18" y="4"/>
                  </a:cubicBezTo>
                  <a:cubicBezTo>
                    <a:pt x="14" y="1"/>
                    <a:pt x="10" y="4"/>
                    <a:pt x="8" y="11"/>
                  </a:cubicBezTo>
                  <a:cubicBezTo>
                    <a:pt x="5" y="20"/>
                    <a:pt x="5" y="31"/>
                    <a:pt x="5" y="41"/>
                  </a:cubicBezTo>
                  <a:cubicBezTo>
                    <a:pt x="5" y="49"/>
                    <a:pt x="5" y="59"/>
                    <a:pt x="8" y="65"/>
                  </a:cubicBezTo>
                  <a:cubicBezTo>
                    <a:pt x="9" y="66"/>
                    <a:pt x="10" y="65"/>
                    <a:pt x="10" y="64"/>
                  </a:cubicBezTo>
                  <a:cubicBezTo>
                    <a:pt x="11" y="48"/>
                    <a:pt x="7" y="31"/>
                    <a:pt x="11" y="15"/>
                  </a:cubicBezTo>
                  <a:cubicBezTo>
                    <a:pt x="13" y="11"/>
                    <a:pt x="15" y="8"/>
                    <a:pt x="17" y="6"/>
                  </a:cubicBezTo>
                  <a:cubicBezTo>
                    <a:pt x="20" y="3"/>
                    <a:pt x="23" y="5"/>
                    <a:pt x="22" y="11"/>
                  </a:cubicBezTo>
                  <a:cubicBezTo>
                    <a:pt x="21" y="20"/>
                    <a:pt x="13" y="26"/>
                    <a:pt x="8" y="19"/>
                  </a:cubicBezTo>
                  <a:cubicBezTo>
                    <a:pt x="7" y="18"/>
                    <a:pt x="5" y="20"/>
                    <a:pt x="6" y="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9" name="Freeform 894"/>
            <p:cNvSpPr/>
            <p:nvPr/>
          </p:nvSpPr>
          <p:spPr bwMode="auto">
            <a:xfrm>
              <a:off x="6485" y="1199"/>
              <a:ext cx="22" cy="30"/>
            </a:xfrm>
            <a:custGeom>
              <a:avLst/>
              <a:gdLst>
                <a:gd name="T0" fmla="*/ 9 w 17"/>
                <a:gd name="T1" fmla="*/ 9 h 23"/>
                <a:gd name="T2" fmla="*/ 11 w 17"/>
                <a:gd name="T3" fmla="*/ 21 h 23"/>
                <a:gd name="T4" fmla="*/ 13 w 17"/>
                <a:gd name="T5" fmla="*/ 21 h 23"/>
                <a:gd name="T6" fmla="*/ 12 w 17"/>
                <a:gd name="T7" fmla="*/ 2 h 23"/>
                <a:gd name="T8" fmla="*/ 10 w 17"/>
                <a:gd name="T9" fmla="*/ 3 h 23"/>
                <a:gd name="T10" fmla="*/ 11 w 17"/>
                <a:gd name="T11" fmla="*/ 18 h 23"/>
                <a:gd name="T12" fmla="*/ 13 w 17"/>
                <a:gd name="T13" fmla="*/ 18 h 23"/>
                <a:gd name="T14" fmla="*/ 13 w 17"/>
                <a:gd name="T15" fmla="*/ 3 h 23"/>
                <a:gd name="T16" fmla="*/ 11 w 17"/>
                <a:gd name="T17" fmla="*/ 4 h 23"/>
                <a:gd name="T18" fmla="*/ 1 w 17"/>
                <a:gd name="T19" fmla="*/ 8 h 23"/>
                <a:gd name="T20" fmla="*/ 1 w 17"/>
                <a:gd name="T21" fmla="*/ 11 h 23"/>
                <a:gd name="T22" fmla="*/ 16 w 17"/>
                <a:gd name="T23" fmla="*/ 10 h 23"/>
                <a:gd name="T24" fmla="*/ 16 w 17"/>
                <a:gd name="T25" fmla="*/ 7 h 23"/>
                <a:gd name="T26" fmla="*/ 4 w 17"/>
                <a:gd name="T27" fmla="*/ 9 h 23"/>
                <a:gd name="T28" fmla="*/ 4 w 17"/>
                <a:gd name="T29" fmla="*/ 13 h 23"/>
                <a:gd name="T30" fmla="*/ 11 w 17"/>
                <a:gd name="T31" fmla="*/ 12 h 23"/>
                <a:gd name="T32" fmla="*/ 11 w 17"/>
                <a:gd name="T33" fmla="*/ 8 h 23"/>
                <a:gd name="T34" fmla="*/ 5 w 17"/>
                <a:gd name="T35" fmla="*/ 9 h 23"/>
                <a:gd name="T36" fmla="*/ 5 w 17"/>
                <a:gd name="T37" fmla="*/ 12 h 23"/>
                <a:gd name="T38" fmla="*/ 16 w 17"/>
                <a:gd name="T39" fmla="*/ 10 h 23"/>
                <a:gd name="T40" fmla="*/ 16 w 17"/>
                <a:gd name="T41" fmla="*/ 7 h 23"/>
                <a:gd name="T42" fmla="*/ 1 w 17"/>
                <a:gd name="T43" fmla="*/ 8 h 23"/>
                <a:gd name="T44" fmla="*/ 1 w 17"/>
                <a:gd name="T45" fmla="*/ 11 h 23"/>
                <a:gd name="T46" fmla="*/ 13 w 17"/>
                <a:gd name="T47" fmla="*/ 3 h 23"/>
                <a:gd name="T48" fmla="*/ 11 w 17"/>
                <a:gd name="T49" fmla="*/ 4 h 23"/>
                <a:gd name="T50" fmla="*/ 11 w 17"/>
                <a:gd name="T51" fmla="*/ 18 h 23"/>
                <a:gd name="T52" fmla="*/ 13 w 17"/>
                <a:gd name="T53" fmla="*/ 18 h 23"/>
                <a:gd name="T54" fmla="*/ 12 w 17"/>
                <a:gd name="T55" fmla="*/ 1 h 23"/>
                <a:gd name="T56" fmla="*/ 10 w 17"/>
                <a:gd name="T57" fmla="*/ 1 h 23"/>
                <a:gd name="T58" fmla="*/ 11 w 17"/>
                <a:gd name="T59" fmla="*/ 21 h 23"/>
                <a:gd name="T60" fmla="*/ 13 w 17"/>
                <a:gd name="T61" fmla="*/ 21 h 23"/>
                <a:gd name="T62" fmla="*/ 11 w 17"/>
                <a:gd name="T63" fmla="*/ 7 h 23"/>
                <a:gd name="T64" fmla="*/ 9 w 17"/>
                <a:gd name="T65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" h="23">
                  <a:moveTo>
                    <a:pt x="9" y="9"/>
                  </a:moveTo>
                  <a:cubicBezTo>
                    <a:pt x="10" y="13"/>
                    <a:pt x="10" y="17"/>
                    <a:pt x="11" y="21"/>
                  </a:cubicBezTo>
                  <a:cubicBezTo>
                    <a:pt x="11" y="21"/>
                    <a:pt x="12" y="21"/>
                    <a:pt x="13" y="21"/>
                  </a:cubicBezTo>
                  <a:cubicBezTo>
                    <a:pt x="12" y="15"/>
                    <a:pt x="11" y="8"/>
                    <a:pt x="12" y="2"/>
                  </a:cubicBezTo>
                  <a:cubicBezTo>
                    <a:pt x="12" y="2"/>
                    <a:pt x="11" y="2"/>
                    <a:pt x="10" y="3"/>
                  </a:cubicBezTo>
                  <a:cubicBezTo>
                    <a:pt x="12" y="7"/>
                    <a:pt x="11" y="13"/>
                    <a:pt x="11" y="18"/>
                  </a:cubicBezTo>
                  <a:cubicBezTo>
                    <a:pt x="12" y="18"/>
                    <a:pt x="12" y="18"/>
                    <a:pt x="13" y="18"/>
                  </a:cubicBezTo>
                  <a:cubicBezTo>
                    <a:pt x="13" y="13"/>
                    <a:pt x="12" y="8"/>
                    <a:pt x="13" y="3"/>
                  </a:cubicBezTo>
                  <a:cubicBezTo>
                    <a:pt x="12" y="4"/>
                    <a:pt x="11" y="4"/>
                    <a:pt x="11" y="4"/>
                  </a:cubicBezTo>
                  <a:cubicBezTo>
                    <a:pt x="11" y="8"/>
                    <a:pt x="2" y="7"/>
                    <a:pt x="1" y="8"/>
                  </a:cubicBezTo>
                  <a:cubicBezTo>
                    <a:pt x="0" y="9"/>
                    <a:pt x="0" y="11"/>
                    <a:pt x="1" y="11"/>
                  </a:cubicBezTo>
                  <a:cubicBezTo>
                    <a:pt x="6" y="13"/>
                    <a:pt x="11" y="10"/>
                    <a:pt x="16" y="10"/>
                  </a:cubicBezTo>
                  <a:cubicBezTo>
                    <a:pt x="16" y="9"/>
                    <a:pt x="16" y="8"/>
                    <a:pt x="16" y="7"/>
                  </a:cubicBezTo>
                  <a:cubicBezTo>
                    <a:pt x="12" y="7"/>
                    <a:pt x="8" y="7"/>
                    <a:pt x="4" y="9"/>
                  </a:cubicBezTo>
                  <a:cubicBezTo>
                    <a:pt x="3" y="10"/>
                    <a:pt x="3" y="12"/>
                    <a:pt x="4" y="13"/>
                  </a:cubicBezTo>
                  <a:cubicBezTo>
                    <a:pt x="7" y="13"/>
                    <a:pt x="9" y="12"/>
                    <a:pt x="11" y="12"/>
                  </a:cubicBezTo>
                  <a:cubicBezTo>
                    <a:pt x="13" y="11"/>
                    <a:pt x="13" y="8"/>
                    <a:pt x="11" y="8"/>
                  </a:cubicBezTo>
                  <a:cubicBezTo>
                    <a:pt x="9" y="9"/>
                    <a:pt x="7" y="9"/>
                    <a:pt x="5" y="9"/>
                  </a:cubicBezTo>
                  <a:cubicBezTo>
                    <a:pt x="5" y="10"/>
                    <a:pt x="5" y="12"/>
                    <a:pt x="5" y="12"/>
                  </a:cubicBezTo>
                  <a:cubicBezTo>
                    <a:pt x="8" y="10"/>
                    <a:pt x="12" y="10"/>
                    <a:pt x="16" y="10"/>
                  </a:cubicBezTo>
                  <a:cubicBezTo>
                    <a:pt x="17" y="10"/>
                    <a:pt x="17" y="7"/>
                    <a:pt x="16" y="7"/>
                  </a:cubicBezTo>
                  <a:cubicBezTo>
                    <a:pt x="11" y="7"/>
                    <a:pt x="6" y="9"/>
                    <a:pt x="1" y="8"/>
                  </a:cubicBezTo>
                  <a:cubicBezTo>
                    <a:pt x="1" y="9"/>
                    <a:pt x="1" y="10"/>
                    <a:pt x="1" y="11"/>
                  </a:cubicBezTo>
                  <a:cubicBezTo>
                    <a:pt x="4" y="10"/>
                    <a:pt x="14" y="12"/>
                    <a:pt x="13" y="3"/>
                  </a:cubicBezTo>
                  <a:cubicBezTo>
                    <a:pt x="12" y="1"/>
                    <a:pt x="11" y="2"/>
                    <a:pt x="11" y="4"/>
                  </a:cubicBezTo>
                  <a:cubicBezTo>
                    <a:pt x="10" y="9"/>
                    <a:pt x="11" y="13"/>
                    <a:pt x="11" y="18"/>
                  </a:cubicBezTo>
                  <a:cubicBezTo>
                    <a:pt x="11" y="20"/>
                    <a:pt x="13" y="21"/>
                    <a:pt x="13" y="18"/>
                  </a:cubicBezTo>
                  <a:cubicBezTo>
                    <a:pt x="13" y="13"/>
                    <a:pt x="14" y="7"/>
                    <a:pt x="12" y="1"/>
                  </a:cubicBezTo>
                  <a:cubicBezTo>
                    <a:pt x="12" y="0"/>
                    <a:pt x="10" y="0"/>
                    <a:pt x="10" y="1"/>
                  </a:cubicBezTo>
                  <a:cubicBezTo>
                    <a:pt x="9" y="8"/>
                    <a:pt x="10" y="14"/>
                    <a:pt x="11" y="21"/>
                  </a:cubicBezTo>
                  <a:cubicBezTo>
                    <a:pt x="11" y="23"/>
                    <a:pt x="13" y="23"/>
                    <a:pt x="13" y="21"/>
                  </a:cubicBezTo>
                  <a:cubicBezTo>
                    <a:pt x="12" y="16"/>
                    <a:pt x="12" y="12"/>
                    <a:pt x="11" y="7"/>
                  </a:cubicBezTo>
                  <a:cubicBezTo>
                    <a:pt x="10" y="6"/>
                    <a:pt x="8" y="7"/>
                    <a:pt x="9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0" name="Freeform 895"/>
            <p:cNvSpPr/>
            <p:nvPr/>
          </p:nvSpPr>
          <p:spPr bwMode="auto">
            <a:xfrm>
              <a:off x="6533" y="1188"/>
              <a:ext cx="24" cy="76"/>
            </a:xfrm>
            <a:custGeom>
              <a:avLst/>
              <a:gdLst>
                <a:gd name="T0" fmla="*/ 2 w 19"/>
                <a:gd name="T1" fmla="*/ 11 h 59"/>
                <a:gd name="T2" fmla="*/ 15 w 19"/>
                <a:gd name="T3" fmla="*/ 32 h 59"/>
                <a:gd name="T4" fmla="*/ 12 w 19"/>
                <a:gd name="T5" fmla="*/ 47 h 59"/>
                <a:gd name="T6" fmla="*/ 8 w 19"/>
                <a:gd name="T7" fmla="*/ 49 h 59"/>
                <a:gd name="T8" fmla="*/ 7 w 19"/>
                <a:gd name="T9" fmla="*/ 43 h 59"/>
                <a:gd name="T10" fmla="*/ 14 w 19"/>
                <a:gd name="T11" fmla="*/ 21 h 59"/>
                <a:gd name="T12" fmla="*/ 18 w 19"/>
                <a:gd name="T13" fmla="*/ 1 h 59"/>
                <a:gd name="T14" fmla="*/ 16 w 19"/>
                <a:gd name="T15" fmla="*/ 1 h 59"/>
                <a:gd name="T16" fmla="*/ 11 w 19"/>
                <a:gd name="T17" fmla="*/ 24 h 59"/>
                <a:gd name="T18" fmla="*/ 8 w 19"/>
                <a:gd name="T19" fmla="*/ 51 h 59"/>
                <a:gd name="T20" fmla="*/ 17 w 19"/>
                <a:gd name="T21" fmla="*/ 49 h 59"/>
                <a:gd name="T22" fmla="*/ 16 w 19"/>
                <a:gd name="T23" fmla="*/ 36 h 59"/>
                <a:gd name="T24" fmla="*/ 11 w 19"/>
                <a:gd name="T25" fmla="*/ 24 h 59"/>
                <a:gd name="T26" fmla="*/ 2 w 19"/>
                <a:gd name="T27" fmla="*/ 6 h 59"/>
                <a:gd name="T28" fmla="*/ 1 w 19"/>
                <a:gd name="T29" fmla="*/ 6 h 59"/>
                <a:gd name="T30" fmla="*/ 13 w 19"/>
                <a:gd name="T31" fmla="*/ 33 h 59"/>
                <a:gd name="T32" fmla="*/ 15 w 19"/>
                <a:gd name="T33" fmla="*/ 47 h 59"/>
                <a:gd name="T34" fmla="*/ 13 w 19"/>
                <a:gd name="T35" fmla="*/ 52 h 59"/>
                <a:gd name="T36" fmla="*/ 10 w 19"/>
                <a:gd name="T37" fmla="*/ 52 h 59"/>
                <a:gd name="T38" fmla="*/ 10 w 19"/>
                <a:gd name="T39" fmla="*/ 42 h 59"/>
                <a:gd name="T40" fmla="*/ 12 w 19"/>
                <a:gd name="T41" fmla="*/ 27 h 59"/>
                <a:gd name="T42" fmla="*/ 18 w 19"/>
                <a:gd name="T43" fmla="*/ 3 h 59"/>
                <a:gd name="T44" fmla="*/ 18 w 19"/>
                <a:gd name="T45" fmla="*/ 3 h 59"/>
                <a:gd name="T46" fmla="*/ 16 w 19"/>
                <a:gd name="T47" fmla="*/ 2 h 59"/>
                <a:gd name="T48" fmla="*/ 14 w 19"/>
                <a:gd name="T49" fmla="*/ 13 h 59"/>
                <a:gd name="T50" fmla="*/ 9 w 19"/>
                <a:gd name="T51" fmla="*/ 27 h 59"/>
                <a:gd name="T52" fmla="*/ 7 w 19"/>
                <a:gd name="T53" fmla="*/ 51 h 59"/>
                <a:gd name="T54" fmla="*/ 14 w 19"/>
                <a:gd name="T55" fmla="*/ 48 h 59"/>
                <a:gd name="T56" fmla="*/ 17 w 19"/>
                <a:gd name="T57" fmla="*/ 33 h 59"/>
                <a:gd name="T58" fmla="*/ 3 w 19"/>
                <a:gd name="T59" fmla="*/ 9 h 59"/>
                <a:gd name="T60" fmla="*/ 2 w 19"/>
                <a:gd name="T61" fmla="*/ 1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9" h="59">
                  <a:moveTo>
                    <a:pt x="2" y="11"/>
                  </a:moveTo>
                  <a:cubicBezTo>
                    <a:pt x="7" y="16"/>
                    <a:pt x="13" y="22"/>
                    <a:pt x="15" y="32"/>
                  </a:cubicBezTo>
                  <a:cubicBezTo>
                    <a:pt x="16" y="37"/>
                    <a:pt x="14" y="42"/>
                    <a:pt x="12" y="47"/>
                  </a:cubicBezTo>
                  <a:cubicBezTo>
                    <a:pt x="11" y="49"/>
                    <a:pt x="10" y="51"/>
                    <a:pt x="8" y="49"/>
                  </a:cubicBezTo>
                  <a:cubicBezTo>
                    <a:pt x="7" y="47"/>
                    <a:pt x="7" y="45"/>
                    <a:pt x="7" y="43"/>
                  </a:cubicBezTo>
                  <a:cubicBezTo>
                    <a:pt x="7" y="35"/>
                    <a:pt x="11" y="27"/>
                    <a:pt x="14" y="21"/>
                  </a:cubicBezTo>
                  <a:cubicBezTo>
                    <a:pt x="16" y="15"/>
                    <a:pt x="19" y="8"/>
                    <a:pt x="18" y="1"/>
                  </a:cubicBezTo>
                  <a:cubicBezTo>
                    <a:pt x="18" y="0"/>
                    <a:pt x="17" y="0"/>
                    <a:pt x="16" y="1"/>
                  </a:cubicBezTo>
                  <a:cubicBezTo>
                    <a:pt x="14" y="8"/>
                    <a:pt x="12" y="16"/>
                    <a:pt x="11" y="24"/>
                  </a:cubicBezTo>
                  <a:cubicBezTo>
                    <a:pt x="9" y="32"/>
                    <a:pt x="7" y="42"/>
                    <a:pt x="8" y="51"/>
                  </a:cubicBezTo>
                  <a:cubicBezTo>
                    <a:pt x="9" y="59"/>
                    <a:pt x="16" y="56"/>
                    <a:pt x="17" y="49"/>
                  </a:cubicBezTo>
                  <a:cubicBezTo>
                    <a:pt x="18" y="45"/>
                    <a:pt x="17" y="40"/>
                    <a:pt x="16" y="36"/>
                  </a:cubicBezTo>
                  <a:cubicBezTo>
                    <a:pt x="15" y="31"/>
                    <a:pt x="13" y="28"/>
                    <a:pt x="11" y="24"/>
                  </a:cubicBezTo>
                  <a:cubicBezTo>
                    <a:pt x="7" y="19"/>
                    <a:pt x="2" y="14"/>
                    <a:pt x="2" y="6"/>
                  </a:cubicBezTo>
                  <a:cubicBezTo>
                    <a:pt x="2" y="4"/>
                    <a:pt x="1" y="4"/>
                    <a:pt x="1" y="6"/>
                  </a:cubicBezTo>
                  <a:cubicBezTo>
                    <a:pt x="0" y="19"/>
                    <a:pt x="10" y="24"/>
                    <a:pt x="13" y="33"/>
                  </a:cubicBezTo>
                  <a:cubicBezTo>
                    <a:pt x="15" y="37"/>
                    <a:pt x="16" y="42"/>
                    <a:pt x="15" y="47"/>
                  </a:cubicBezTo>
                  <a:cubicBezTo>
                    <a:pt x="15" y="49"/>
                    <a:pt x="14" y="51"/>
                    <a:pt x="13" y="52"/>
                  </a:cubicBezTo>
                  <a:cubicBezTo>
                    <a:pt x="12" y="53"/>
                    <a:pt x="11" y="53"/>
                    <a:pt x="10" y="52"/>
                  </a:cubicBezTo>
                  <a:cubicBezTo>
                    <a:pt x="9" y="49"/>
                    <a:pt x="10" y="45"/>
                    <a:pt x="10" y="42"/>
                  </a:cubicBezTo>
                  <a:cubicBezTo>
                    <a:pt x="10" y="37"/>
                    <a:pt x="11" y="32"/>
                    <a:pt x="12" y="27"/>
                  </a:cubicBezTo>
                  <a:cubicBezTo>
                    <a:pt x="13" y="19"/>
                    <a:pt x="15" y="11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2"/>
                    <a:pt x="17" y="2"/>
                    <a:pt x="16" y="2"/>
                  </a:cubicBezTo>
                  <a:cubicBezTo>
                    <a:pt x="17" y="6"/>
                    <a:pt x="15" y="10"/>
                    <a:pt x="14" y="13"/>
                  </a:cubicBezTo>
                  <a:cubicBezTo>
                    <a:pt x="12" y="18"/>
                    <a:pt x="10" y="22"/>
                    <a:pt x="9" y="27"/>
                  </a:cubicBezTo>
                  <a:cubicBezTo>
                    <a:pt x="6" y="34"/>
                    <a:pt x="3" y="44"/>
                    <a:pt x="7" y="51"/>
                  </a:cubicBezTo>
                  <a:cubicBezTo>
                    <a:pt x="10" y="55"/>
                    <a:pt x="12" y="51"/>
                    <a:pt x="14" y="48"/>
                  </a:cubicBezTo>
                  <a:cubicBezTo>
                    <a:pt x="16" y="44"/>
                    <a:pt x="17" y="38"/>
                    <a:pt x="17" y="33"/>
                  </a:cubicBezTo>
                  <a:cubicBezTo>
                    <a:pt x="16" y="22"/>
                    <a:pt x="9" y="15"/>
                    <a:pt x="3" y="9"/>
                  </a:cubicBezTo>
                  <a:cubicBezTo>
                    <a:pt x="2" y="7"/>
                    <a:pt x="1" y="10"/>
                    <a:pt x="2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1" name="Freeform 896"/>
            <p:cNvSpPr/>
            <p:nvPr/>
          </p:nvSpPr>
          <p:spPr bwMode="auto">
            <a:xfrm>
              <a:off x="6612" y="1380"/>
              <a:ext cx="5" cy="30"/>
            </a:xfrm>
            <a:custGeom>
              <a:avLst/>
              <a:gdLst>
                <a:gd name="T0" fmla="*/ 0 w 4"/>
                <a:gd name="T1" fmla="*/ 1 h 23"/>
                <a:gd name="T2" fmla="*/ 1 w 4"/>
                <a:gd name="T3" fmla="*/ 21 h 23"/>
                <a:gd name="T4" fmla="*/ 3 w 4"/>
                <a:gd name="T5" fmla="*/ 21 h 23"/>
                <a:gd name="T6" fmla="*/ 2 w 4"/>
                <a:gd name="T7" fmla="*/ 1 h 23"/>
                <a:gd name="T8" fmla="*/ 0 w 4"/>
                <a:gd name="T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3">
                  <a:moveTo>
                    <a:pt x="0" y="1"/>
                  </a:moveTo>
                  <a:cubicBezTo>
                    <a:pt x="1" y="8"/>
                    <a:pt x="2" y="15"/>
                    <a:pt x="1" y="21"/>
                  </a:cubicBezTo>
                  <a:cubicBezTo>
                    <a:pt x="0" y="22"/>
                    <a:pt x="2" y="23"/>
                    <a:pt x="3" y="21"/>
                  </a:cubicBezTo>
                  <a:cubicBezTo>
                    <a:pt x="4" y="15"/>
                    <a:pt x="3" y="8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2" name="Freeform 897"/>
            <p:cNvSpPr/>
            <p:nvPr/>
          </p:nvSpPr>
          <p:spPr bwMode="auto">
            <a:xfrm>
              <a:off x="6618" y="1384"/>
              <a:ext cx="5" cy="31"/>
            </a:xfrm>
            <a:custGeom>
              <a:avLst/>
              <a:gdLst>
                <a:gd name="T0" fmla="*/ 0 w 4"/>
                <a:gd name="T1" fmla="*/ 3 h 24"/>
                <a:gd name="T2" fmla="*/ 1 w 4"/>
                <a:gd name="T3" fmla="*/ 21 h 24"/>
                <a:gd name="T4" fmla="*/ 3 w 4"/>
                <a:gd name="T5" fmla="*/ 21 h 24"/>
                <a:gd name="T6" fmla="*/ 3 w 4"/>
                <a:gd name="T7" fmla="*/ 2 h 24"/>
                <a:gd name="T8" fmla="*/ 0 w 4"/>
                <a:gd name="T9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4">
                  <a:moveTo>
                    <a:pt x="0" y="3"/>
                  </a:moveTo>
                  <a:cubicBezTo>
                    <a:pt x="1" y="9"/>
                    <a:pt x="2" y="15"/>
                    <a:pt x="1" y="21"/>
                  </a:cubicBezTo>
                  <a:cubicBezTo>
                    <a:pt x="1" y="24"/>
                    <a:pt x="3" y="24"/>
                    <a:pt x="3" y="21"/>
                  </a:cubicBezTo>
                  <a:cubicBezTo>
                    <a:pt x="4" y="15"/>
                    <a:pt x="3" y="8"/>
                    <a:pt x="3" y="2"/>
                  </a:cubicBezTo>
                  <a:cubicBezTo>
                    <a:pt x="2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3" name="Freeform 898"/>
            <p:cNvSpPr/>
            <p:nvPr/>
          </p:nvSpPr>
          <p:spPr bwMode="auto">
            <a:xfrm>
              <a:off x="6628" y="1382"/>
              <a:ext cx="7" cy="44"/>
            </a:xfrm>
            <a:custGeom>
              <a:avLst/>
              <a:gdLst>
                <a:gd name="T0" fmla="*/ 0 w 5"/>
                <a:gd name="T1" fmla="*/ 3 h 34"/>
                <a:gd name="T2" fmla="*/ 2 w 5"/>
                <a:gd name="T3" fmla="*/ 32 h 34"/>
                <a:gd name="T4" fmla="*/ 4 w 5"/>
                <a:gd name="T5" fmla="*/ 32 h 34"/>
                <a:gd name="T6" fmla="*/ 4 w 5"/>
                <a:gd name="T7" fmla="*/ 30 h 34"/>
                <a:gd name="T8" fmla="*/ 3 w 5"/>
                <a:gd name="T9" fmla="*/ 29 h 34"/>
                <a:gd name="T10" fmla="*/ 2 w 5"/>
                <a:gd name="T11" fmla="*/ 31 h 34"/>
                <a:gd name="T12" fmla="*/ 4 w 5"/>
                <a:gd name="T13" fmla="*/ 32 h 34"/>
                <a:gd name="T14" fmla="*/ 2 w 5"/>
                <a:gd name="T15" fmla="*/ 2 h 34"/>
                <a:gd name="T16" fmla="*/ 0 w 5"/>
                <a:gd name="T17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34">
                  <a:moveTo>
                    <a:pt x="0" y="3"/>
                  </a:moveTo>
                  <a:cubicBezTo>
                    <a:pt x="1" y="12"/>
                    <a:pt x="2" y="22"/>
                    <a:pt x="2" y="32"/>
                  </a:cubicBezTo>
                  <a:cubicBezTo>
                    <a:pt x="2" y="33"/>
                    <a:pt x="4" y="34"/>
                    <a:pt x="4" y="32"/>
                  </a:cubicBezTo>
                  <a:cubicBezTo>
                    <a:pt x="4" y="31"/>
                    <a:pt x="4" y="31"/>
                    <a:pt x="4" y="30"/>
                  </a:cubicBezTo>
                  <a:cubicBezTo>
                    <a:pt x="5" y="29"/>
                    <a:pt x="3" y="27"/>
                    <a:pt x="3" y="29"/>
                  </a:cubicBezTo>
                  <a:cubicBezTo>
                    <a:pt x="2" y="29"/>
                    <a:pt x="2" y="30"/>
                    <a:pt x="2" y="31"/>
                  </a:cubicBezTo>
                  <a:cubicBezTo>
                    <a:pt x="3" y="31"/>
                    <a:pt x="3" y="32"/>
                    <a:pt x="4" y="32"/>
                  </a:cubicBezTo>
                  <a:cubicBezTo>
                    <a:pt x="4" y="22"/>
                    <a:pt x="3" y="12"/>
                    <a:pt x="2" y="2"/>
                  </a:cubicBezTo>
                  <a:cubicBezTo>
                    <a:pt x="2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4" name="Freeform 899"/>
            <p:cNvSpPr/>
            <p:nvPr/>
          </p:nvSpPr>
          <p:spPr bwMode="auto">
            <a:xfrm>
              <a:off x="6640" y="1377"/>
              <a:ext cx="5" cy="75"/>
            </a:xfrm>
            <a:custGeom>
              <a:avLst/>
              <a:gdLst>
                <a:gd name="T0" fmla="*/ 0 w 4"/>
                <a:gd name="T1" fmla="*/ 3 h 58"/>
                <a:gd name="T2" fmla="*/ 2 w 4"/>
                <a:gd name="T3" fmla="*/ 56 h 58"/>
                <a:gd name="T4" fmla="*/ 4 w 4"/>
                <a:gd name="T5" fmla="*/ 56 h 58"/>
                <a:gd name="T6" fmla="*/ 2 w 4"/>
                <a:gd name="T7" fmla="*/ 2 h 58"/>
                <a:gd name="T8" fmla="*/ 0 w 4"/>
                <a:gd name="T9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8">
                  <a:moveTo>
                    <a:pt x="0" y="3"/>
                  </a:moveTo>
                  <a:cubicBezTo>
                    <a:pt x="1" y="20"/>
                    <a:pt x="1" y="39"/>
                    <a:pt x="2" y="56"/>
                  </a:cubicBezTo>
                  <a:cubicBezTo>
                    <a:pt x="2" y="58"/>
                    <a:pt x="4" y="58"/>
                    <a:pt x="4" y="56"/>
                  </a:cubicBezTo>
                  <a:cubicBezTo>
                    <a:pt x="3" y="38"/>
                    <a:pt x="3" y="20"/>
                    <a:pt x="2" y="2"/>
                  </a:cubicBezTo>
                  <a:cubicBezTo>
                    <a:pt x="2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5" name="Freeform 900"/>
            <p:cNvSpPr/>
            <p:nvPr/>
          </p:nvSpPr>
          <p:spPr bwMode="auto">
            <a:xfrm>
              <a:off x="6650" y="1382"/>
              <a:ext cx="8" cy="90"/>
            </a:xfrm>
            <a:custGeom>
              <a:avLst/>
              <a:gdLst>
                <a:gd name="T0" fmla="*/ 0 w 6"/>
                <a:gd name="T1" fmla="*/ 2 h 70"/>
                <a:gd name="T2" fmla="*/ 4 w 6"/>
                <a:gd name="T3" fmla="*/ 68 h 70"/>
                <a:gd name="T4" fmla="*/ 5 w 6"/>
                <a:gd name="T5" fmla="*/ 68 h 70"/>
                <a:gd name="T6" fmla="*/ 6 w 6"/>
                <a:gd name="T7" fmla="*/ 65 h 70"/>
                <a:gd name="T8" fmla="*/ 4 w 6"/>
                <a:gd name="T9" fmla="*/ 64 h 70"/>
                <a:gd name="T10" fmla="*/ 4 w 6"/>
                <a:gd name="T11" fmla="*/ 68 h 70"/>
                <a:gd name="T12" fmla="*/ 5 w 6"/>
                <a:gd name="T13" fmla="*/ 67 h 70"/>
                <a:gd name="T14" fmla="*/ 2 w 6"/>
                <a:gd name="T15" fmla="*/ 2 h 70"/>
                <a:gd name="T16" fmla="*/ 0 w 6"/>
                <a:gd name="T17" fmla="*/ 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70">
                  <a:moveTo>
                    <a:pt x="0" y="2"/>
                  </a:moveTo>
                  <a:cubicBezTo>
                    <a:pt x="1" y="24"/>
                    <a:pt x="1" y="46"/>
                    <a:pt x="4" y="68"/>
                  </a:cubicBezTo>
                  <a:cubicBezTo>
                    <a:pt x="4" y="70"/>
                    <a:pt x="5" y="69"/>
                    <a:pt x="5" y="68"/>
                  </a:cubicBezTo>
                  <a:cubicBezTo>
                    <a:pt x="6" y="66"/>
                    <a:pt x="6" y="65"/>
                    <a:pt x="6" y="65"/>
                  </a:cubicBezTo>
                  <a:cubicBezTo>
                    <a:pt x="6" y="62"/>
                    <a:pt x="4" y="62"/>
                    <a:pt x="4" y="64"/>
                  </a:cubicBezTo>
                  <a:cubicBezTo>
                    <a:pt x="4" y="65"/>
                    <a:pt x="4" y="66"/>
                    <a:pt x="4" y="68"/>
                  </a:cubicBezTo>
                  <a:cubicBezTo>
                    <a:pt x="4" y="68"/>
                    <a:pt x="5" y="67"/>
                    <a:pt x="5" y="67"/>
                  </a:cubicBezTo>
                  <a:cubicBezTo>
                    <a:pt x="3" y="45"/>
                    <a:pt x="4" y="23"/>
                    <a:pt x="2" y="2"/>
                  </a:cubicBezTo>
                  <a:cubicBezTo>
                    <a:pt x="2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6" name="Freeform 901"/>
            <p:cNvSpPr/>
            <p:nvPr/>
          </p:nvSpPr>
          <p:spPr bwMode="auto">
            <a:xfrm>
              <a:off x="6663" y="1387"/>
              <a:ext cx="8" cy="87"/>
            </a:xfrm>
            <a:custGeom>
              <a:avLst/>
              <a:gdLst>
                <a:gd name="T0" fmla="*/ 0 w 6"/>
                <a:gd name="T1" fmla="*/ 2 h 67"/>
                <a:gd name="T2" fmla="*/ 2 w 6"/>
                <a:gd name="T3" fmla="*/ 65 h 67"/>
                <a:gd name="T4" fmla="*/ 4 w 6"/>
                <a:gd name="T5" fmla="*/ 65 h 67"/>
                <a:gd name="T6" fmla="*/ 5 w 6"/>
                <a:gd name="T7" fmla="*/ 55 h 67"/>
                <a:gd name="T8" fmla="*/ 3 w 6"/>
                <a:gd name="T9" fmla="*/ 54 h 67"/>
                <a:gd name="T10" fmla="*/ 2 w 6"/>
                <a:gd name="T11" fmla="*/ 65 h 67"/>
                <a:gd name="T12" fmla="*/ 4 w 6"/>
                <a:gd name="T13" fmla="*/ 65 h 67"/>
                <a:gd name="T14" fmla="*/ 2 w 6"/>
                <a:gd name="T15" fmla="*/ 2 h 67"/>
                <a:gd name="T16" fmla="*/ 0 w 6"/>
                <a:gd name="T17" fmla="*/ 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7">
                  <a:moveTo>
                    <a:pt x="0" y="2"/>
                  </a:moveTo>
                  <a:cubicBezTo>
                    <a:pt x="1" y="23"/>
                    <a:pt x="1" y="44"/>
                    <a:pt x="2" y="65"/>
                  </a:cubicBezTo>
                  <a:cubicBezTo>
                    <a:pt x="2" y="67"/>
                    <a:pt x="4" y="67"/>
                    <a:pt x="4" y="65"/>
                  </a:cubicBezTo>
                  <a:cubicBezTo>
                    <a:pt x="4" y="62"/>
                    <a:pt x="5" y="58"/>
                    <a:pt x="5" y="55"/>
                  </a:cubicBezTo>
                  <a:cubicBezTo>
                    <a:pt x="6" y="53"/>
                    <a:pt x="4" y="52"/>
                    <a:pt x="3" y="54"/>
                  </a:cubicBezTo>
                  <a:cubicBezTo>
                    <a:pt x="3" y="58"/>
                    <a:pt x="2" y="61"/>
                    <a:pt x="2" y="65"/>
                  </a:cubicBezTo>
                  <a:cubicBezTo>
                    <a:pt x="3" y="65"/>
                    <a:pt x="4" y="65"/>
                    <a:pt x="4" y="65"/>
                  </a:cubicBezTo>
                  <a:cubicBezTo>
                    <a:pt x="3" y="44"/>
                    <a:pt x="3" y="23"/>
                    <a:pt x="2" y="2"/>
                  </a:cubicBezTo>
                  <a:cubicBezTo>
                    <a:pt x="2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7" name="Freeform 902"/>
            <p:cNvSpPr/>
            <p:nvPr/>
          </p:nvSpPr>
          <p:spPr bwMode="auto">
            <a:xfrm>
              <a:off x="6674" y="1388"/>
              <a:ext cx="9" cy="83"/>
            </a:xfrm>
            <a:custGeom>
              <a:avLst/>
              <a:gdLst>
                <a:gd name="T0" fmla="*/ 1 w 7"/>
                <a:gd name="T1" fmla="*/ 3 h 64"/>
                <a:gd name="T2" fmla="*/ 4 w 7"/>
                <a:gd name="T3" fmla="*/ 62 h 64"/>
                <a:gd name="T4" fmla="*/ 6 w 7"/>
                <a:gd name="T5" fmla="*/ 62 h 64"/>
                <a:gd name="T6" fmla="*/ 2 w 7"/>
                <a:gd name="T7" fmla="*/ 2 h 64"/>
                <a:gd name="T8" fmla="*/ 1 w 7"/>
                <a:gd name="T9" fmla="*/ 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4">
                  <a:moveTo>
                    <a:pt x="1" y="3"/>
                  </a:moveTo>
                  <a:cubicBezTo>
                    <a:pt x="3" y="22"/>
                    <a:pt x="5" y="42"/>
                    <a:pt x="4" y="62"/>
                  </a:cubicBezTo>
                  <a:cubicBezTo>
                    <a:pt x="4" y="64"/>
                    <a:pt x="6" y="64"/>
                    <a:pt x="6" y="62"/>
                  </a:cubicBezTo>
                  <a:cubicBezTo>
                    <a:pt x="7" y="42"/>
                    <a:pt x="5" y="22"/>
                    <a:pt x="2" y="2"/>
                  </a:cubicBezTo>
                  <a:cubicBezTo>
                    <a:pt x="2" y="0"/>
                    <a:pt x="0" y="0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8" name="Freeform 903"/>
            <p:cNvSpPr/>
            <p:nvPr/>
          </p:nvSpPr>
          <p:spPr bwMode="auto">
            <a:xfrm>
              <a:off x="6687" y="1375"/>
              <a:ext cx="9" cy="90"/>
            </a:xfrm>
            <a:custGeom>
              <a:avLst/>
              <a:gdLst>
                <a:gd name="T0" fmla="*/ 0 w 7"/>
                <a:gd name="T1" fmla="*/ 2 h 69"/>
                <a:gd name="T2" fmla="*/ 3 w 7"/>
                <a:gd name="T3" fmla="*/ 67 h 69"/>
                <a:gd name="T4" fmla="*/ 5 w 7"/>
                <a:gd name="T5" fmla="*/ 67 h 69"/>
                <a:gd name="T6" fmla="*/ 2 w 7"/>
                <a:gd name="T7" fmla="*/ 1 h 69"/>
                <a:gd name="T8" fmla="*/ 0 w 7"/>
                <a:gd name="T9" fmla="*/ 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9">
                  <a:moveTo>
                    <a:pt x="0" y="2"/>
                  </a:moveTo>
                  <a:cubicBezTo>
                    <a:pt x="3" y="23"/>
                    <a:pt x="5" y="46"/>
                    <a:pt x="3" y="67"/>
                  </a:cubicBezTo>
                  <a:cubicBezTo>
                    <a:pt x="3" y="69"/>
                    <a:pt x="5" y="69"/>
                    <a:pt x="5" y="67"/>
                  </a:cubicBezTo>
                  <a:cubicBezTo>
                    <a:pt x="7" y="45"/>
                    <a:pt x="5" y="23"/>
                    <a:pt x="2" y="1"/>
                  </a:cubicBezTo>
                  <a:cubicBezTo>
                    <a:pt x="2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9" name="Freeform 904"/>
            <p:cNvSpPr/>
            <p:nvPr/>
          </p:nvSpPr>
          <p:spPr bwMode="auto">
            <a:xfrm>
              <a:off x="6698" y="1375"/>
              <a:ext cx="11" cy="104"/>
            </a:xfrm>
            <a:custGeom>
              <a:avLst/>
              <a:gdLst>
                <a:gd name="T0" fmla="*/ 1 w 8"/>
                <a:gd name="T1" fmla="*/ 3 h 80"/>
                <a:gd name="T2" fmla="*/ 6 w 8"/>
                <a:gd name="T3" fmla="*/ 78 h 80"/>
                <a:gd name="T4" fmla="*/ 7 w 8"/>
                <a:gd name="T5" fmla="*/ 77 h 80"/>
                <a:gd name="T6" fmla="*/ 2 w 8"/>
                <a:gd name="T7" fmla="*/ 2 h 80"/>
                <a:gd name="T8" fmla="*/ 1 w 8"/>
                <a:gd name="T9" fmla="*/ 3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1" y="3"/>
                  </a:moveTo>
                  <a:cubicBezTo>
                    <a:pt x="3" y="28"/>
                    <a:pt x="3" y="53"/>
                    <a:pt x="6" y="78"/>
                  </a:cubicBezTo>
                  <a:cubicBezTo>
                    <a:pt x="6" y="80"/>
                    <a:pt x="8" y="79"/>
                    <a:pt x="7" y="77"/>
                  </a:cubicBezTo>
                  <a:cubicBezTo>
                    <a:pt x="5" y="52"/>
                    <a:pt x="4" y="27"/>
                    <a:pt x="2" y="2"/>
                  </a:cubicBezTo>
                  <a:cubicBezTo>
                    <a:pt x="2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0" name="Freeform 905"/>
            <p:cNvSpPr/>
            <p:nvPr/>
          </p:nvSpPr>
          <p:spPr bwMode="auto">
            <a:xfrm>
              <a:off x="6715" y="1375"/>
              <a:ext cx="6" cy="119"/>
            </a:xfrm>
            <a:custGeom>
              <a:avLst/>
              <a:gdLst>
                <a:gd name="T0" fmla="*/ 1 w 5"/>
                <a:gd name="T1" fmla="*/ 2 h 92"/>
                <a:gd name="T2" fmla="*/ 0 w 5"/>
                <a:gd name="T3" fmla="*/ 52 h 92"/>
                <a:gd name="T4" fmla="*/ 1 w 5"/>
                <a:gd name="T5" fmla="*/ 73 h 92"/>
                <a:gd name="T6" fmla="*/ 3 w 5"/>
                <a:gd name="T7" fmla="*/ 90 h 92"/>
                <a:gd name="T8" fmla="*/ 4 w 5"/>
                <a:gd name="T9" fmla="*/ 89 h 92"/>
                <a:gd name="T10" fmla="*/ 3 w 5"/>
                <a:gd name="T11" fmla="*/ 71 h 92"/>
                <a:gd name="T12" fmla="*/ 3 w 5"/>
                <a:gd name="T13" fmla="*/ 50 h 92"/>
                <a:gd name="T14" fmla="*/ 3 w 5"/>
                <a:gd name="T15" fmla="*/ 2 h 92"/>
                <a:gd name="T16" fmla="*/ 1 w 5"/>
                <a:gd name="T17" fmla="*/ 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92">
                  <a:moveTo>
                    <a:pt x="1" y="2"/>
                  </a:moveTo>
                  <a:cubicBezTo>
                    <a:pt x="1" y="19"/>
                    <a:pt x="1" y="35"/>
                    <a:pt x="0" y="52"/>
                  </a:cubicBezTo>
                  <a:cubicBezTo>
                    <a:pt x="1" y="59"/>
                    <a:pt x="1" y="66"/>
                    <a:pt x="1" y="73"/>
                  </a:cubicBezTo>
                  <a:cubicBezTo>
                    <a:pt x="1" y="79"/>
                    <a:pt x="1" y="85"/>
                    <a:pt x="3" y="90"/>
                  </a:cubicBezTo>
                  <a:cubicBezTo>
                    <a:pt x="3" y="92"/>
                    <a:pt x="5" y="90"/>
                    <a:pt x="4" y="89"/>
                  </a:cubicBezTo>
                  <a:cubicBezTo>
                    <a:pt x="3" y="83"/>
                    <a:pt x="3" y="77"/>
                    <a:pt x="3" y="71"/>
                  </a:cubicBezTo>
                  <a:cubicBezTo>
                    <a:pt x="3" y="64"/>
                    <a:pt x="2" y="57"/>
                    <a:pt x="3" y="50"/>
                  </a:cubicBezTo>
                  <a:cubicBezTo>
                    <a:pt x="3" y="34"/>
                    <a:pt x="3" y="18"/>
                    <a:pt x="3" y="2"/>
                  </a:cubicBezTo>
                  <a:cubicBezTo>
                    <a:pt x="3" y="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1" name="Freeform 906"/>
            <p:cNvSpPr/>
            <p:nvPr/>
          </p:nvSpPr>
          <p:spPr bwMode="auto">
            <a:xfrm>
              <a:off x="6729" y="1379"/>
              <a:ext cx="14" cy="154"/>
            </a:xfrm>
            <a:custGeom>
              <a:avLst/>
              <a:gdLst>
                <a:gd name="T0" fmla="*/ 0 w 11"/>
                <a:gd name="T1" fmla="*/ 3 h 119"/>
                <a:gd name="T2" fmla="*/ 6 w 11"/>
                <a:gd name="T3" fmla="*/ 70 h 119"/>
                <a:gd name="T4" fmla="*/ 8 w 11"/>
                <a:gd name="T5" fmla="*/ 93 h 119"/>
                <a:gd name="T6" fmla="*/ 7 w 11"/>
                <a:gd name="T7" fmla="*/ 117 h 119"/>
                <a:gd name="T8" fmla="*/ 9 w 11"/>
                <a:gd name="T9" fmla="*/ 118 h 119"/>
                <a:gd name="T10" fmla="*/ 10 w 11"/>
                <a:gd name="T11" fmla="*/ 95 h 119"/>
                <a:gd name="T12" fmla="*/ 8 w 11"/>
                <a:gd name="T13" fmla="*/ 70 h 119"/>
                <a:gd name="T14" fmla="*/ 2 w 11"/>
                <a:gd name="T15" fmla="*/ 2 h 119"/>
                <a:gd name="T16" fmla="*/ 0 w 11"/>
                <a:gd name="T17" fmla="*/ 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19">
                  <a:moveTo>
                    <a:pt x="0" y="3"/>
                  </a:moveTo>
                  <a:cubicBezTo>
                    <a:pt x="3" y="25"/>
                    <a:pt x="5" y="48"/>
                    <a:pt x="6" y="70"/>
                  </a:cubicBezTo>
                  <a:cubicBezTo>
                    <a:pt x="7" y="78"/>
                    <a:pt x="7" y="85"/>
                    <a:pt x="8" y="93"/>
                  </a:cubicBezTo>
                  <a:cubicBezTo>
                    <a:pt x="9" y="100"/>
                    <a:pt x="9" y="109"/>
                    <a:pt x="7" y="117"/>
                  </a:cubicBezTo>
                  <a:cubicBezTo>
                    <a:pt x="6" y="119"/>
                    <a:pt x="8" y="119"/>
                    <a:pt x="9" y="118"/>
                  </a:cubicBezTo>
                  <a:cubicBezTo>
                    <a:pt x="11" y="110"/>
                    <a:pt x="10" y="102"/>
                    <a:pt x="10" y="95"/>
                  </a:cubicBezTo>
                  <a:cubicBezTo>
                    <a:pt x="10" y="87"/>
                    <a:pt x="9" y="79"/>
                    <a:pt x="8" y="70"/>
                  </a:cubicBezTo>
                  <a:cubicBezTo>
                    <a:pt x="7" y="48"/>
                    <a:pt x="5" y="25"/>
                    <a:pt x="2" y="2"/>
                  </a:cubicBezTo>
                  <a:cubicBezTo>
                    <a:pt x="2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2" name="Freeform 907"/>
            <p:cNvSpPr/>
            <p:nvPr/>
          </p:nvSpPr>
          <p:spPr bwMode="auto">
            <a:xfrm>
              <a:off x="6742" y="1392"/>
              <a:ext cx="10" cy="164"/>
            </a:xfrm>
            <a:custGeom>
              <a:avLst/>
              <a:gdLst>
                <a:gd name="T0" fmla="*/ 0 w 8"/>
                <a:gd name="T1" fmla="*/ 2 h 127"/>
                <a:gd name="T2" fmla="*/ 3 w 8"/>
                <a:gd name="T3" fmla="*/ 47 h 127"/>
                <a:gd name="T4" fmla="*/ 5 w 8"/>
                <a:gd name="T5" fmla="*/ 108 h 127"/>
                <a:gd name="T6" fmla="*/ 5 w 8"/>
                <a:gd name="T7" fmla="*/ 120 h 127"/>
                <a:gd name="T8" fmla="*/ 5 w 8"/>
                <a:gd name="T9" fmla="*/ 123 h 127"/>
                <a:gd name="T10" fmla="*/ 6 w 8"/>
                <a:gd name="T11" fmla="*/ 123 h 127"/>
                <a:gd name="T12" fmla="*/ 6 w 8"/>
                <a:gd name="T13" fmla="*/ 126 h 127"/>
                <a:gd name="T14" fmla="*/ 8 w 8"/>
                <a:gd name="T15" fmla="*/ 116 h 127"/>
                <a:gd name="T16" fmla="*/ 7 w 8"/>
                <a:gd name="T17" fmla="*/ 92 h 127"/>
                <a:gd name="T18" fmla="*/ 4 w 8"/>
                <a:gd name="T19" fmla="*/ 29 h 127"/>
                <a:gd name="T20" fmla="*/ 2 w 8"/>
                <a:gd name="T21" fmla="*/ 2 h 127"/>
                <a:gd name="T22" fmla="*/ 0 w 8"/>
                <a:gd name="T23" fmla="*/ 2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127">
                  <a:moveTo>
                    <a:pt x="0" y="2"/>
                  </a:moveTo>
                  <a:cubicBezTo>
                    <a:pt x="2" y="17"/>
                    <a:pt x="2" y="32"/>
                    <a:pt x="3" y="47"/>
                  </a:cubicBezTo>
                  <a:cubicBezTo>
                    <a:pt x="4" y="67"/>
                    <a:pt x="5" y="88"/>
                    <a:pt x="5" y="108"/>
                  </a:cubicBezTo>
                  <a:cubicBezTo>
                    <a:pt x="5" y="112"/>
                    <a:pt x="6" y="116"/>
                    <a:pt x="5" y="120"/>
                  </a:cubicBezTo>
                  <a:cubicBezTo>
                    <a:pt x="5" y="121"/>
                    <a:pt x="5" y="122"/>
                    <a:pt x="5" y="123"/>
                  </a:cubicBezTo>
                  <a:cubicBezTo>
                    <a:pt x="5" y="124"/>
                    <a:pt x="5" y="124"/>
                    <a:pt x="6" y="123"/>
                  </a:cubicBezTo>
                  <a:cubicBezTo>
                    <a:pt x="4" y="124"/>
                    <a:pt x="5" y="127"/>
                    <a:pt x="6" y="126"/>
                  </a:cubicBezTo>
                  <a:cubicBezTo>
                    <a:pt x="8" y="126"/>
                    <a:pt x="8" y="118"/>
                    <a:pt x="8" y="116"/>
                  </a:cubicBezTo>
                  <a:cubicBezTo>
                    <a:pt x="8" y="108"/>
                    <a:pt x="7" y="100"/>
                    <a:pt x="7" y="92"/>
                  </a:cubicBezTo>
                  <a:cubicBezTo>
                    <a:pt x="6" y="71"/>
                    <a:pt x="5" y="50"/>
                    <a:pt x="4" y="29"/>
                  </a:cubicBezTo>
                  <a:cubicBezTo>
                    <a:pt x="3" y="20"/>
                    <a:pt x="3" y="11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3" name="Freeform 908"/>
            <p:cNvSpPr/>
            <p:nvPr/>
          </p:nvSpPr>
          <p:spPr bwMode="auto">
            <a:xfrm>
              <a:off x="6755" y="1409"/>
              <a:ext cx="9" cy="152"/>
            </a:xfrm>
            <a:custGeom>
              <a:avLst/>
              <a:gdLst>
                <a:gd name="T0" fmla="*/ 0 w 7"/>
                <a:gd name="T1" fmla="*/ 2 h 118"/>
                <a:gd name="T2" fmla="*/ 4 w 7"/>
                <a:gd name="T3" fmla="*/ 116 h 118"/>
                <a:gd name="T4" fmla="*/ 6 w 7"/>
                <a:gd name="T5" fmla="*/ 116 h 118"/>
                <a:gd name="T6" fmla="*/ 6 w 7"/>
                <a:gd name="T7" fmla="*/ 106 h 118"/>
                <a:gd name="T8" fmla="*/ 4 w 7"/>
                <a:gd name="T9" fmla="*/ 107 h 118"/>
                <a:gd name="T10" fmla="*/ 4 w 7"/>
                <a:gd name="T11" fmla="*/ 116 h 118"/>
                <a:gd name="T12" fmla="*/ 6 w 7"/>
                <a:gd name="T13" fmla="*/ 116 h 118"/>
                <a:gd name="T14" fmla="*/ 1 w 7"/>
                <a:gd name="T15" fmla="*/ 2 h 118"/>
                <a:gd name="T16" fmla="*/ 0 w 7"/>
                <a:gd name="T17" fmla="*/ 2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18">
                  <a:moveTo>
                    <a:pt x="0" y="2"/>
                  </a:moveTo>
                  <a:cubicBezTo>
                    <a:pt x="1" y="40"/>
                    <a:pt x="3" y="78"/>
                    <a:pt x="4" y="116"/>
                  </a:cubicBezTo>
                  <a:cubicBezTo>
                    <a:pt x="4" y="118"/>
                    <a:pt x="6" y="118"/>
                    <a:pt x="6" y="116"/>
                  </a:cubicBezTo>
                  <a:cubicBezTo>
                    <a:pt x="7" y="113"/>
                    <a:pt x="7" y="109"/>
                    <a:pt x="6" y="106"/>
                  </a:cubicBezTo>
                  <a:cubicBezTo>
                    <a:pt x="6" y="104"/>
                    <a:pt x="4" y="104"/>
                    <a:pt x="4" y="107"/>
                  </a:cubicBezTo>
                  <a:cubicBezTo>
                    <a:pt x="4" y="110"/>
                    <a:pt x="5" y="113"/>
                    <a:pt x="4" y="116"/>
                  </a:cubicBezTo>
                  <a:cubicBezTo>
                    <a:pt x="5" y="116"/>
                    <a:pt x="6" y="116"/>
                    <a:pt x="6" y="116"/>
                  </a:cubicBezTo>
                  <a:cubicBezTo>
                    <a:pt x="5" y="78"/>
                    <a:pt x="3" y="40"/>
                    <a:pt x="1" y="2"/>
                  </a:cubicBezTo>
                  <a:cubicBezTo>
                    <a:pt x="1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4" name="Freeform 909"/>
            <p:cNvSpPr/>
            <p:nvPr/>
          </p:nvSpPr>
          <p:spPr bwMode="auto">
            <a:xfrm>
              <a:off x="6765" y="1399"/>
              <a:ext cx="8" cy="150"/>
            </a:xfrm>
            <a:custGeom>
              <a:avLst/>
              <a:gdLst>
                <a:gd name="T0" fmla="*/ 0 w 6"/>
                <a:gd name="T1" fmla="*/ 2 h 116"/>
                <a:gd name="T2" fmla="*/ 3 w 6"/>
                <a:gd name="T3" fmla="*/ 114 h 116"/>
                <a:gd name="T4" fmla="*/ 5 w 6"/>
                <a:gd name="T5" fmla="*/ 113 h 116"/>
                <a:gd name="T6" fmla="*/ 2 w 6"/>
                <a:gd name="T7" fmla="*/ 2 h 116"/>
                <a:gd name="T8" fmla="*/ 0 w 6"/>
                <a:gd name="T9" fmla="*/ 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6">
                  <a:moveTo>
                    <a:pt x="0" y="2"/>
                  </a:moveTo>
                  <a:cubicBezTo>
                    <a:pt x="1" y="40"/>
                    <a:pt x="1" y="77"/>
                    <a:pt x="3" y="114"/>
                  </a:cubicBezTo>
                  <a:cubicBezTo>
                    <a:pt x="4" y="116"/>
                    <a:pt x="6" y="115"/>
                    <a:pt x="5" y="113"/>
                  </a:cubicBezTo>
                  <a:cubicBezTo>
                    <a:pt x="3" y="76"/>
                    <a:pt x="3" y="39"/>
                    <a:pt x="2" y="2"/>
                  </a:cubicBezTo>
                  <a:cubicBezTo>
                    <a:pt x="2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5" name="Freeform 910"/>
            <p:cNvSpPr/>
            <p:nvPr/>
          </p:nvSpPr>
          <p:spPr bwMode="auto">
            <a:xfrm>
              <a:off x="6780" y="1391"/>
              <a:ext cx="9" cy="147"/>
            </a:xfrm>
            <a:custGeom>
              <a:avLst/>
              <a:gdLst>
                <a:gd name="T0" fmla="*/ 0 w 7"/>
                <a:gd name="T1" fmla="*/ 2 h 114"/>
                <a:gd name="T2" fmla="*/ 2 w 7"/>
                <a:gd name="T3" fmla="*/ 58 h 114"/>
                <a:gd name="T4" fmla="*/ 3 w 7"/>
                <a:gd name="T5" fmla="*/ 85 h 114"/>
                <a:gd name="T6" fmla="*/ 4 w 7"/>
                <a:gd name="T7" fmla="*/ 112 h 114"/>
                <a:gd name="T8" fmla="*/ 6 w 7"/>
                <a:gd name="T9" fmla="*/ 112 h 114"/>
                <a:gd name="T10" fmla="*/ 5 w 7"/>
                <a:gd name="T11" fmla="*/ 87 h 114"/>
                <a:gd name="T12" fmla="*/ 4 w 7"/>
                <a:gd name="T13" fmla="*/ 59 h 114"/>
                <a:gd name="T14" fmla="*/ 2 w 7"/>
                <a:gd name="T15" fmla="*/ 2 h 114"/>
                <a:gd name="T16" fmla="*/ 0 w 7"/>
                <a:gd name="T17" fmla="*/ 2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14">
                  <a:moveTo>
                    <a:pt x="0" y="2"/>
                  </a:moveTo>
                  <a:cubicBezTo>
                    <a:pt x="1" y="21"/>
                    <a:pt x="1" y="40"/>
                    <a:pt x="2" y="58"/>
                  </a:cubicBezTo>
                  <a:cubicBezTo>
                    <a:pt x="2" y="67"/>
                    <a:pt x="3" y="76"/>
                    <a:pt x="3" y="85"/>
                  </a:cubicBezTo>
                  <a:cubicBezTo>
                    <a:pt x="4" y="94"/>
                    <a:pt x="4" y="103"/>
                    <a:pt x="4" y="112"/>
                  </a:cubicBezTo>
                  <a:cubicBezTo>
                    <a:pt x="4" y="114"/>
                    <a:pt x="6" y="114"/>
                    <a:pt x="6" y="112"/>
                  </a:cubicBezTo>
                  <a:cubicBezTo>
                    <a:pt x="7" y="104"/>
                    <a:pt x="6" y="95"/>
                    <a:pt x="5" y="87"/>
                  </a:cubicBezTo>
                  <a:cubicBezTo>
                    <a:pt x="4" y="78"/>
                    <a:pt x="4" y="68"/>
                    <a:pt x="4" y="59"/>
                  </a:cubicBezTo>
                  <a:cubicBezTo>
                    <a:pt x="3" y="40"/>
                    <a:pt x="3" y="21"/>
                    <a:pt x="2" y="2"/>
                  </a:cubicBezTo>
                  <a:cubicBezTo>
                    <a:pt x="2" y="1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6" name="Freeform 911"/>
            <p:cNvSpPr/>
            <p:nvPr/>
          </p:nvSpPr>
          <p:spPr bwMode="auto">
            <a:xfrm>
              <a:off x="6794" y="1386"/>
              <a:ext cx="5" cy="126"/>
            </a:xfrm>
            <a:custGeom>
              <a:avLst/>
              <a:gdLst>
                <a:gd name="T0" fmla="*/ 1 w 4"/>
                <a:gd name="T1" fmla="*/ 2 h 98"/>
                <a:gd name="T2" fmla="*/ 1 w 4"/>
                <a:gd name="T3" fmla="*/ 95 h 98"/>
                <a:gd name="T4" fmla="*/ 2 w 4"/>
                <a:gd name="T5" fmla="*/ 96 h 98"/>
                <a:gd name="T6" fmla="*/ 2 w 4"/>
                <a:gd name="T7" fmla="*/ 2 h 98"/>
                <a:gd name="T8" fmla="*/ 1 w 4"/>
                <a:gd name="T9" fmla="*/ 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8">
                  <a:moveTo>
                    <a:pt x="1" y="2"/>
                  </a:moveTo>
                  <a:cubicBezTo>
                    <a:pt x="1" y="33"/>
                    <a:pt x="2" y="65"/>
                    <a:pt x="1" y="95"/>
                  </a:cubicBezTo>
                  <a:cubicBezTo>
                    <a:pt x="1" y="98"/>
                    <a:pt x="2" y="98"/>
                    <a:pt x="2" y="96"/>
                  </a:cubicBezTo>
                  <a:cubicBezTo>
                    <a:pt x="4" y="65"/>
                    <a:pt x="4" y="33"/>
                    <a:pt x="2" y="2"/>
                  </a:cubicBezTo>
                  <a:cubicBezTo>
                    <a:pt x="2" y="0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7" name="Freeform 912"/>
            <p:cNvSpPr/>
            <p:nvPr/>
          </p:nvSpPr>
          <p:spPr bwMode="auto">
            <a:xfrm>
              <a:off x="6812" y="1384"/>
              <a:ext cx="8" cy="87"/>
            </a:xfrm>
            <a:custGeom>
              <a:avLst/>
              <a:gdLst>
                <a:gd name="T0" fmla="*/ 0 w 6"/>
                <a:gd name="T1" fmla="*/ 3 h 67"/>
                <a:gd name="T2" fmla="*/ 3 w 6"/>
                <a:gd name="T3" fmla="*/ 65 h 67"/>
                <a:gd name="T4" fmla="*/ 6 w 6"/>
                <a:gd name="T5" fmla="*/ 64 h 67"/>
                <a:gd name="T6" fmla="*/ 2 w 6"/>
                <a:gd name="T7" fmla="*/ 2 h 67"/>
                <a:gd name="T8" fmla="*/ 0 w 6"/>
                <a:gd name="T9" fmla="*/ 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7">
                  <a:moveTo>
                    <a:pt x="0" y="3"/>
                  </a:moveTo>
                  <a:cubicBezTo>
                    <a:pt x="2" y="24"/>
                    <a:pt x="0" y="45"/>
                    <a:pt x="3" y="65"/>
                  </a:cubicBezTo>
                  <a:cubicBezTo>
                    <a:pt x="4" y="67"/>
                    <a:pt x="6" y="66"/>
                    <a:pt x="6" y="64"/>
                  </a:cubicBezTo>
                  <a:cubicBezTo>
                    <a:pt x="2" y="44"/>
                    <a:pt x="4" y="22"/>
                    <a:pt x="2" y="2"/>
                  </a:cubicBezTo>
                  <a:cubicBezTo>
                    <a:pt x="2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8" name="Freeform 913"/>
            <p:cNvSpPr/>
            <p:nvPr/>
          </p:nvSpPr>
          <p:spPr bwMode="auto">
            <a:xfrm>
              <a:off x="6822" y="1387"/>
              <a:ext cx="9" cy="63"/>
            </a:xfrm>
            <a:custGeom>
              <a:avLst/>
              <a:gdLst>
                <a:gd name="T0" fmla="*/ 0 w 7"/>
                <a:gd name="T1" fmla="*/ 2 h 49"/>
                <a:gd name="T2" fmla="*/ 2 w 7"/>
                <a:gd name="T3" fmla="*/ 46 h 49"/>
                <a:gd name="T4" fmla="*/ 4 w 7"/>
                <a:gd name="T5" fmla="*/ 47 h 49"/>
                <a:gd name="T6" fmla="*/ 2 w 7"/>
                <a:gd name="T7" fmla="*/ 2 h 49"/>
                <a:gd name="T8" fmla="*/ 0 w 7"/>
                <a:gd name="T9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cubicBezTo>
                    <a:pt x="1" y="16"/>
                    <a:pt x="5" y="32"/>
                    <a:pt x="2" y="46"/>
                  </a:cubicBezTo>
                  <a:cubicBezTo>
                    <a:pt x="2" y="48"/>
                    <a:pt x="4" y="49"/>
                    <a:pt x="4" y="47"/>
                  </a:cubicBezTo>
                  <a:cubicBezTo>
                    <a:pt x="7" y="32"/>
                    <a:pt x="3" y="17"/>
                    <a:pt x="2" y="2"/>
                  </a:cubicBezTo>
                  <a:cubicBezTo>
                    <a:pt x="2" y="1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9" name="Freeform 914"/>
            <p:cNvSpPr/>
            <p:nvPr/>
          </p:nvSpPr>
          <p:spPr bwMode="auto">
            <a:xfrm>
              <a:off x="6834" y="1388"/>
              <a:ext cx="5" cy="43"/>
            </a:xfrm>
            <a:custGeom>
              <a:avLst/>
              <a:gdLst>
                <a:gd name="T0" fmla="*/ 0 w 4"/>
                <a:gd name="T1" fmla="*/ 3 h 33"/>
                <a:gd name="T2" fmla="*/ 2 w 4"/>
                <a:gd name="T3" fmla="*/ 31 h 33"/>
                <a:gd name="T4" fmla="*/ 4 w 4"/>
                <a:gd name="T5" fmla="*/ 31 h 33"/>
                <a:gd name="T6" fmla="*/ 2 w 4"/>
                <a:gd name="T7" fmla="*/ 2 h 33"/>
                <a:gd name="T8" fmla="*/ 0 w 4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3">
                  <a:moveTo>
                    <a:pt x="0" y="3"/>
                  </a:moveTo>
                  <a:cubicBezTo>
                    <a:pt x="1" y="12"/>
                    <a:pt x="0" y="22"/>
                    <a:pt x="2" y="31"/>
                  </a:cubicBezTo>
                  <a:cubicBezTo>
                    <a:pt x="2" y="33"/>
                    <a:pt x="4" y="33"/>
                    <a:pt x="4" y="31"/>
                  </a:cubicBezTo>
                  <a:cubicBezTo>
                    <a:pt x="3" y="21"/>
                    <a:pt x="3" y="11"/>
                    <a:pt x="2" y="2"/>
                  </a:cubicBezTo>
                  <a:cubicBezTo>
                    <a:pt x="2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0" name="Freeform 915"/>
            <p:cNvSpPr/>
            <p:nvPr/>
          </p:nvSpPr>
          <p:spPr bwMode="auto">
            <a:xfrm>
              <a:off x="6839" y="1388"/>
              <a:ext cx="4" cy="27"/>
            </a:xfrm>
            <a:custGeom>
              <a:avLst/>
              <a:gdLst>
                <a:gd name="T0" fmla="*/ 1 w 3"/>
                <a:gd name="T1" fmla="*/ 1 h 21"/>
                <a:gd name="T2" fmla="*/ 0 w 3"/>
                <a:gd name="T3" fmla="*/ 19 h 21"/>
                <a:gd name="T4" fmla="*/ 3 w 3"/>
                <a:gd name="T5" fmla="*/ 19 h 21"/>
                <a:gd name="T6" fmla="*/ 3 w 3"/>
                <a:gd name="T7" fmla="*/ 1 h 21"/>
                <a:gd name="T8" fmla="*/ 1 w 3"/>
                <a:gd name="T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1">
                  <a:moveTo>
                    <a:pt x="1" y="1"/>
                  </a:moveTo>
                  <a:cubicBezTo>
                    <a:pt x="1" y="7"/>
                    <a:pt x="1" y="13"/>
                    <a:pt x="0" y="19"/>
                  </a:cubicBezTo>
                  <a:cubicBezTo>
                    <a:pt x="0" y="21"/>
                    <a:pt x="3" y="21"/>
                    <a:pt x="3" y="19"/>
                  </a:cubicBezTo>
                  <a:cubicBezTo>
                    <a:pt x="3" y="13"/>
                    <a:pt x="3" y="7"/>
                    <a:pt x="3" y="1"/>
                  </a:cubicBezTo>
                  <a:cubicBezTo>
                    <a:pt x="3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1" name="Freeform 916"/>
            <p:cNvSpPr/>
            <p:nvPr/>
          </p:nvSpPr>
          <p:spPr bwMode="auto">
            <a:xfrm>
              <a:off x="6844" y="1370"/>
              <a:ext cx="4" cy="5"/>
            </a:xfrm>
            <a:custGeom>
              <a:avLst/>
              <a:gdLst>
                <a:gd name="T0" fmla="*/ 2 w 3"/>
                <a:gd name="T1" fmla="*/ 4 h 4"/>
                <a:gd name="T2" fmla="*/ 2 w 3"/>
                <a:gd name="T3" fmla="*/ 0 h 4"/>
                <a:gd name="T4" fmla="*/ 2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2" y="4"/>
                  </a:moveTo>
                  <a:cubicBezTo>
                    <a:pt x="3" y="4"/>
                    <a:pt x="3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2" name="Freeform 917"/>
            <p:cNvSpPr/>
            <p:nvPr/>
          </p:nvSpPr>
          <p:spPr bwMode="auto">
            <a:xfrm>
              <a:off x="6940" y="1210"/>
              <a:ext cx="6" cy="26"/>
            </a:xfrm>
            <a:custGeom>
              <a:avLst/>
              <a:gdLst>
                <a:gd name="T0" fmla="*/ 0 w 5"/>
                <a:gd name="T1" fmla="*/ 2 h 20"/>
                <a:gd name="T2" fmla="*/ 3 w 5"/>
                <a:gd name="T3" fmla="*/ 18 h 20"/>
                <a:gd name="T4" fmla="*/ 5 w 5"/>
                <a:gd name="T5" fmla="*/ 17 h 20"/>
                <a:gd name="T6" fmla="*/ 2 w 5"/>
                <a:gd name="T7" fmla="*/ 2 h 20"/>
                <a:gd name="T8" fmla="*/ 0 w 5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0">
                  <a:moveTo>
                    <a:pt x="0" y="2"/>
                  </a:moveTo>
                  <a:cubicBezTo>
                    <a:pt x="0" y="8"/>
                    <a:pt x="2" y="13"/>
                    <a:pt x="3" y="18"/>
                  </a:cubicBezTo>
                  <a:cubicBezTo>
                    <a:pt x="4" y="20"/>
                    <a:pt x="5" y="18"/>
                    <a:pt x="5" y="17"/>
                  </a:cubicBezTo>
                  <a:cubicBezTo>
                    <a:pt x="3" y="12"/>
                    <a:pt x="2" y="7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3" name="Freeform 918"/>
            <p:cNvSpPr/>
            <p:nvPr/>
          </p:nvSpPr>
          <p:spPr bwMode="auto">
            <a:xfrm>
              <a:off x="6946" y="1254"/>
              <a:ext cx="5" cy="23"/>
            </a:xfrm>
            <a:custGeom>
              <a:avLst/>
              <a:gdLst>
                <a:gd name="T0" fmla="*/ 0 w 4"/>
                <a:gd name="T1" fmla="*/ 2 h 18"/>
                <a:gd name="T2" fmla="*/ 2 w 4"/>
                <a:gd name="T3" fmla="*/ 17 h 18"/>
                <a:gd name="T4" fmla="*/ 4 w 4"/>
                <a:gd name="T5" fmla="*/ 15 h 18"/>
                <a:gd name="T6" fmla="*/ 2 w 4"/>
                <a:gd name="T7" fmla="*/ 2 h 18"/>
                <a:gd name="T8" fmla="*/ 0 w 4"/>
                <a:gd name="T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8">
                  <a:moveTo>
                    <a:pt x="0" y="2"/>
                  </a:moveTo>
                  <a:cubicBezTo>
                    <a:pt x="0" y="7"/>
                    <a:pt x="1" y="12"/>
                    <a:pt x="2" y="17"/>
                  </a:cubicBezTo>
                  <a:cubicBezTo>
                    <a:pt x="3" y="18"/>
                    <a:pt x="4" y="17"/>
                    <a:pt x="4" y="15"/>
                  </a:cubicBezTo>
                  <a:cubicBezTo>
                    <a:pt x="3" y="11"/>
                    <a:pt x="2" y="7"/>
                    <a:pt x="2" y="2"/>
                  </a:cubicBezTo>
                  <a:cubicBezTo>
                    <a:pt x="2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4" name="Freeform 919"/>
            <p:cNvSpPr/>
            <p:nvPr/>
          </p:nvSpPr>
          <p:spPr bwMode="auto">
            <a:xfrm>
              <a:off x="6949" y="1303"/>
              <a:ext cx="4" cy="19"/>
            </a:xfrm>
            <a:custGeom>
              <a:avLst/>
              <a:gdLst>
                <a:gd name="T0" fmla="*/ 0 w 3"/>
                <a:gd name="T1" fmla="*/ 3 h 15"/>
                <a:gd name="T2" fmla="*/ 1 w 3"/>
                <a:gd name="T3" fmla="*/ 12 h 15"/>
                <a:gd name="T4" fmla="*/ 3 w 3"/>
                <a:gd name="T5" fmla="*/ 12 h 15"/>
                <a:gd name="T6" fmla="*/ 2 w 3"/>
                <a:gd name="T7" fmla="*/ 2 h 15"/>
                <a:gd name="T8" fmla="*/ 0 w 3"/>
                <a:gd name="T9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5">
                  <a:moveTo>
                    <a:pt x="0" y="3"/>
                  </a:moveTo>
                  <a:cubicBezTo>
                    <a:pt x="1" y="6"/>
                    <a:pt x="1" y="9"/>
                    <a:pt x="1" y="12"/>
                  </a:cubicBezTo>
                  <a:cubicBezTo>
                    <a:pt x="1" y="15"/>
                    <a:pt x="3" y="14"/>
                    <a:pt x="3" y="12"/>
                  </a:cubicBezTo>
                  <a:cubicBezTo>
                    <a:pt x="3" y="9"/>
                    <a:pt x="3" y="5"/>
                    <a:pt x="2" y="2"/>
                  </a:cubicBezTo>
                  <a:cubicBezTo>
                    <a:pt x="2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5" name="Freeform 920"/>
            <p:cNvSpPr/>
            <p:nvPr/>
          </p:nvSpPr>
          <p:spPr bwMode="auto">
            <a:xfrm>
              <a:off x="6953" y="1347"/>
              <a:ext cx="6" cy="19"/>
            </a:xfrm>
            <a:custGeom>
              <a:avLst/>
              <a:gdLst>
                <a:gd name="T0" fmla="*/ 0 w 5"/>
                <a:gd name="T1" fmla="*/ 2 h 15"/>
                <a:gd name="T2" fmla="*/ 2 w 5"/>
                <a:gd name="T3" fmla="*/ 13 h 15"/>
                <a:gd name="T4" fmla="*/ 4 w 5"/>
                <a:gd name="T5" fmla="*/ 11 h 15"/>
                <a:gd name="T6" fmla="*/ 2 w 5"/>
                <a:gd name="T7" fmla="*/ 2 h 15"/>
                <a:gd name="T8" fmla="*/ 0 w 5"/>
                <a:gd name="T9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5">
                  <a:moveTo>
                    <a:pt x="0" y="2"/>
                  </a:moveTo>
                  <a:cubicBezTo>
                    <a:pt x="1" y="6"/>
                    <a:pt x="1" y="10"/>
                    <a:pt x="2" y="13"/>
                  </a:cubicBezTo>
                  <a:cubicBezTo>
                    <a:pt x="3" y="15"/>
                    <a:pt x="5" y="13"/>
                    <a:pt x="4" y="11"/>
                  </a:cubicBezTo>
                  <a:cubicBezTo>
                    <a:pt x="3" y="8"/>
                    <a:pt x="3" y="5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6" name="Freeform 921"/>
            <p:cNvSpPr/>
            <p:nvPr/>
          </p:nvSpPr>
          <p:spPr bwMode="auto">
            <a:xfrm>
              <a:off x="7038" y="1071"/>
              <a:ext cx="7" cy="30"/>
            </a:xfrm>
            <a:custGeom>
              <a:avLst/>
              <a:gdLst>
                <a:gd name="T0" fmla="*/ 1 w 5"/>
                <a:gd name="T1" fmla="*/ 3 h 23"/>
                <a:gd name="T2" fmla="*/ 3 w 5"/>
                <a:gd name="T3" fmla="*/ 21 h 23"/>
                <a:gd name="T4" fmla="*/ 4 w 5"/>
                <a:gd name="T5" fmla="*/ 19 h 23"/>
                <a:gd name="T6" fmla="*/ 3 w 5"/>
                <a:gd name="T7" fmla="*/ 2 h 23"/>
                <a:gd name="T8" fmla="*/ 1 w 5"/>
                <a:gd name="T9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3">
                  <a:moveTo>
                    <a:pt x="1" y="3"/>
                  </a:moveTo>
                  <a:cubicBezTo>
                    <a:pt x="1" y="9"/>
                    <a:pt x="1" y="15"/>
                    <a:pt x="3" y="21"/>
                  </a:cubicBezTo>
                  <a:cubicBezTo>
                    <a:pt x="3" y="23"/>
                    <a:pt x="5" y="21"/>
                    <a:pt x="4" y="19"/>
                  </a:cubicBezTo>
                  <a:cubicBezTo>
                    <a:pt x="3" y="14"/>
                    <a:pt x="3" y="7"/>
                    <a:pt x="3" y="2"/>
                  </a:cubicBezTo>
                  <a:cubicBezTo>
                    <a:pt x="2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7" name="Freeform 922"/>
            <p:cNvSpPr/>
            <p:nvPr/>
          </p:nvSpPr>
          <p:spPr bwMode="auto">
            <a:xfrm>
              <a:off x="7045" y="1143"/>
              <a:ext cx="5" cy="33"/>
            </a:xfrm>
            <a:custGeom>
              <a:avLst/>
              <a:gdLst>
                <a:gd name="T0" fmla="*/ 1 w 4"/>
                <a:gd name="T1" fmla="*/ 2 h 26"/>
                <a:gd name="T2" fmla="*/ 2 w 4"/>
                <a:gd name="T3" fmla="*/ 24 h 26"/>
                <a:gd name="T4" fmla="*/ 4 w 4"/>
                <a:gd name="T5" fmla="*/ 24 h 26"/>
                <a:gd name="T6" fmla="*/ 2 w 4"/>
                <a:gd name="T7" fmla="*/ 2 h 26"/>
                <a:gd name="T8" fmla="*/ 1 w 4"/>
                <a:gd name="T9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6">
                  <a:moveTo>
                    <a:pt x="1" y="2"/>
                  </a:moveTo>
                  <a:cubicBezTo>
                    <a:pt x="1" y="9"/>
                    <a:pt x="2" y="16"/>
                    <a:pt x="2" y="24"/>
                  </a:cubicBezTo>
                  <a:cubicBezTo>
                    <a:pt x="2" y="26"/>
                    <a:pt x="4" y="26"/>
                    <a:pt x="4" y="24"/>
                  </a:cubicBezTo>
                  <a:cubicBezTo>
                    <a:pt x="4" y="16"/>
                    <a:pt x="3" y="9"/>
                    <a:pt x="2" y="2"/>
                  </a:cubicBezTo>
                  <a:cubicBezTo>
                    <a:pt x="2" y="0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8" name="Freeform 923"/>
            <p:cNvSpPr/>
            <p:nvPr/>
          </p:nvSpPr>
          <p:spPr bwMode="auto">
            <a:xfrm>
              <a:off x="7050" y="1211"/>
              <a:ext cx="5" cy="30"/>
            </a:xfrm>
            <a:custGeom>
              <a:avLst/>
              <a:gdLst>
                <a:gd name="T0" fmla="*/ 0 w 4"/>
                <a:gd name="T1" fmla="*/ 2 h 23"/>
                <a:gd name="T2" fmla="*/ 2 w 4"/>
                <a:gd name="T3" fmla="*/ 20 h 23"/>
                <a:gd name="T4" fmla="*/ 4 w 4"/>
                <a:gd name="T5" fmla="*/ 21 h 23"/>
                <a:gd name="T6" fmla="*/ 1 w 4"/>
                <a:gd name="T7" fmla="*/ 2 h 23"/>
                <a:gd name="T8" fmla="*/ 0 w 4"/>
                <a:gd name="T9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3">
                  <a:moveTo>
                    <a:pt x="0" y="2"/>
                  </a:moveTo>
                  <a:cubicBezTo>
                    <a:pt x="0" y="8"/>
                    <a:pt x="2" y="14"/>
                    <a:pt x="2" y="20"/>
                  </a:cubicBezTo>
                  <a:cubicBezTo>
                    <a:pt x="2" y="23"/>
                    <a:pt x="4" y="23"/>
                    <a:pt x="4" y="21"/>
                  </a:cubicBezTo>
                  <a:cubicBezTo>
                    <a:pt x="4" y="14"/>
                    <a:pt x="2" y="8"/>
                    <a:pt x="1" y="2"/>
                  </a:cubicBezTo>
                  <a:cubicBezTo>
                    <a:pt x="1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9" name="Freeform 924"/>
            <p:cNvSpPr/>
            <p:nvPr/>
          </p:nvSpPr>
          <p:spPr bwMode="auto">
            <a:xfrm>
              <a:off x="7050" y="1285"/>
              <a:ext cx="5" cy="24"/>
            </a:xfrm>
            <a:custGeom>
              <a:avLst/>
              <a:gdLst>
                <a:gd name="T0" fmla="*/ 1 w 4"/>
                <a:gd name="T1" fmla="*/ 2 h 19"/>
                <a:gd name="T2" fmla="*/ 2 w 4"/>
                <a:gd name="T3" fmla="*/ 17 h 19"/>
                <a:gd name="T4" fmla="*/ 4 w 4"/>
                <a:gd name="T5" fmla="*/ 17 h 19"/>
                <a:gd name="T6" fmla="*/ 3 w 4"/>
                <a:gd name="T7" fmla="*/ 2 h 19"/>
                <a:gd name="T8" fmla="*/ 1 w 4"/>
                <a:gd name="T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9">
                  <a:moveTo>
                    <a:pt x="1" y="2"/>
                  </a:moveTo>
                  <a:cubicBezTo>
                    <a:pt x="1" y="7"/>
                    <a:pt x="2" y="12"/>
                    <a:pt x="2" y="17"/>
                  </a:cubicBezTo>
                  <a:cubicBezTo>
                    <a:pt x="2" y="19"/>
                    <a:pt x="4" y="19"/>
                    <a:pt x="4" y="17"/>
                  </a:cubicBezTo>
                  <a:cubicBezTo>
                    <a:pt x="4" y="12"/>
                    <a:pt x="3" y="6"/>
                    <a:pt x="3" y="2"/>
                  </a:cubicBezTo>
                  <a:cubicBezTo>
                    <a:pt x="3" y="0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0" name="Freeform 925"/>
            <p:cNvSpPr/>
            <p:nvPr/>
          </p:nvSpPr>
          <p:spPr bwMode="auto">
            <a:xfrm>
              <a:off x="7056" y="1342"/>
              <a:ext cx="4" cy="18"/>
            </a:xfrm>
            <a:custGeom>
              <a:avLst/>
              <a:gdLst>
                <a:gd name="T0" fmla="*/ 0 w 3"/>
                <a:gd name="T1" fmla="*/ 2 h 14"/>
                <a:gd name="T2" fmla="*/ 1 w 3"/>
                <a:gd name="T3" fmla="*/ 12 h 14"/>
                <a:gd name="T4" fmla="*/ 3 w 3"/>
                <a:gd name="T5" fmla="*/ 11 h 14"/>
                <a:gd name="T6" fmla="*/ 2 w 3"/>
                <a:gd name="T7" fmla="*/ 1 h 14"/>
                <a:gd name="T8" fmla="*/ 0 w 3"/>
                <a:gd name="T9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4">
                  <a:moveTo>
                    <a:pt x="0" y="2"/>
                  </a:moveTo>
                  <a:cubicBezTo>
                    <a:pt x="1" y="5"/>
                    <a:pt x="1" y="9"/>
                    <a:pt x="1" y="12"/>
                  </a:cubicBezTo>
                  <a:cubicBezTo>
                    <a:pt x="1" y="14"/>
                    <a:pt x="3" y="13"/>
                    <a:pt x="3" y="11"/>
                  </a:cubicBezTo>
                  <a:cubicBezTo>
                    <a:pt x="3" y="8"/>
                    <a:pt x="2" y="5"/>
                    <a:pt x="2" y="1"/>
                  </a:cubicBezTo>
                  <a:cubicBezTo>
                    <a:pt x="2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1" name="Freeform 926"/>
            <p:cNvSpPr/>
            <p:nvPr/>
          </p:nvSpPr>
          <p:spPr bwMode="auto">
            <a:xfrm>
              <a:off x="7129" y="1148"/>
              <a:ext cx="3" cy="40"/>
            </a:xfrm>
            <a:custGeom>
              <a:avLst/>
              <a:gdLst>
                <a:gd name="T0" fmla="*/ 0 w 3"/>
                <a:gd name="T1" fmla="*/ 2 h 31"/>
                <a:gd name="T2" fmla="*/ 1 w 3"/>
                <a:gd name="T3" fmla="*/ 29 h 31"/>
                <a:gd name="T4" fmla="*/ 3 w 3"/>
                <a:gd name="T5" fmla="*/ 29 h 31"/>
                <a:gd name="T6" fmla="*/ 2 w 3"/>
                <a:gd name="T7" fmla="*/ 2 h 31"/>
                <a:gd name="T8" fmla="*/ 0 w 3"/>
                <a:gd name="T9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1">
                  <a:moveTo>
                    <a:pt x="0" y="2"/>
                  </a:moveTo>
                  <a:cubicBezTo>
                    <a:pt x="0" y="11"/>
                    <a:pt x="1" y="20"/>
                    <a:pt x="1" y="29"/>
                  </a:cubicBezTo>
                  <a:cubicBezTo>
                    <a:pt x="1" y="31"/>
                    <a:pt x="3" y="31"/>
                    <a:pt x="3" y="29"/>
                  </a:cubicBezTo>
                  <a:cubicBezTo>
                    <a:pt x="3" y="20"/>
                    <a:pt x="2" y="11"/>
                    <a:pt x="2" y="2"/>
                  </a:cubicBezTo>
                  <a:cubicBezTo>
                    <a:pt x="2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2" name="Freeform 927"/>
            <p:cNvSpPr/>
            <p:nvPr/>
          </p:nvSpPr>
          <p:spPr bwMode="auto">
            <a:xfrm>
              <a:off x="7129" y="1215"/>
              <a:ext cx="3" cy="26"/>
            </a:xfrm>
            <a:custGeom>
              <a:avLst/>
              <a:gdLst>
                <a:gd name="T0" fmla="*/ 0 w 3"/>
                <a:gd name="T1" fmla="*/ 3 h 20"/>
                <a:gd name="T2" fmla="*/ 1 w 3"/>
                <a:gd name="T3" fmla="*/ 18 h 20"/>
                <a:gd name="T4" fmla="*/ 3 w 3"/>
                <a:gd name="T5" fmla="*/ 18 h 20"/>
                <a:gd name="T6" fmla="*/ 2 w 3"/>
                <a:gd name="T7" fmla="*/ 2 h 20"/>
                <a:gd name="T8" fmla="*/ 0 w 3"/>
                <a:gd name="T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0">
                  <a:moveTo>
                    <a:pt x="0" y="3"/>
                  </a:moveTo>
                  <a:cubicBezTo>
                    <a:pt x="1" y="8"/>
                    <a:pt x="1" y="13"/>
                    <a:pt x="1" y="18"/>
                  </a:cubicBezTo>
                  <a:cubicBezTo>
                    <a:pt x="1" y="20"/>
                    <a:pt x="3" y="20"/>
                    <a:pt x="3" y="18"/>
                  </a:cubicBezTo>
                  <a:cubicBezTo>
                    <a:pt x="3" y="13"/>
                    <a:pt x="3" y="7"/>
                    <a:pt x="2" y="2"/>
                  </a:cubicBezTo>
                  <a:cubicBezTo>
                    <a:pt x="2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3" name="Freeform 928"/>
            <p:cNvSpPr/>
            <p:nvPr/>
          </p:nvSpPr>
          <p:spPr bwMode="auto">
            <a:xfrm>
              <a:off x="7131" y="1264"/>
              <a:ext cx="4" cy="27"/>
            </a:xfrm>
            <a:custGeom>
              <a:avLst/>
              <a:gdLst>
                <a:gd name="T0" fmla="*/ 0 w 3"/>
                <a:gd name="T1" fmla="*/ 3 h 21"/>
                <a:gd name="T2" fmla="*/ 1 w 3"/>
                <a:gd name="T3" fmla="*/ 18 h 21"/>
                <a:gd name="T4" fmla="*/ 3 w 3"/>
                <a:gd name="T5" fmla="*/ 18 h 21"/>
                <a:gd name="T6" fmla="*/ 2 w 3"/>
                <a:gd name="T7" fmla="*/ 2 h 21"/>
                <a:gd name="T8" fmla="*/ 0 w 3"/>
                <a:gd name="T9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1">
                  <a:moveTo>
                    <a:pt x="0" y="3"/>
                  </a:moveTo>
                  <a:cubicBezTo>
                    <a:pt x="1" y="8"/>
                    <a:pt x="1" y="13"/>
                    <a:pt x="1" y="18"/>
                  </a:cubicBezTo>
                  <a:cubicBezTo>
                    <a:pt x="1" y="20"/>
                    <a:pt x="3" y="21"/>
                    <a:pt x="3" y="18"/>
                  </a:cubicBezTo>
                  <a:cubicBezTo>
                    <a:pt x="3" y="13"/>
                    <a:pt x="3" y="7"/>
                    <a:pt x="2" y="2"/>
                  </a:cubicBezTo>
                  <a:cubicBezTo>
                    <a:pt x="2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4" name="Freeform 929"/>
            <p:cNvSpPr/>
            <p:nvPr/>
          </p:nvSpPr>
          <p:spPr bwMode="auto">
            <a:xfrm>
              <a:off x="7132" y="1312"/>
              <a:ext cx="6" cy="22"/>
            </a:xfrm>
            <a:custGeom>
              <a:avLst/>
              <a:gdLst>
                <a:gd name="T0" fmla="*/ 0 w 4"/>
                <a:gd name="T1" fmla="*/ 3 h 17"/>
                <a:gd name="T2" fmla="*/ 2 w 4"/>
                <a:gd name="T3" fmla="*/ 14 h 17"/>
                <a:gd name="T4" fmla="*/ 4 w 4"/>
                <a:gd name="T5" fmla="*/ 14 h 17"/>
                <a:gd name="T6" fmla="*/ 2 w 4"/>
                <a:gd name="T7" fmla="*/ 2 h 17"/>
                <a:gd name="T8" fmla="*/ 0 w 4"/>
                <a:gd name="T9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7">
                  <a:moveTo>
                    <a:pt x="0" y="3"/>
                  </a:moveTo>
                  <a:cubicBezTo>
                    <a:pt x="1" y="7"/>
                    <a:pt x="2" y="11"/>
                    <a:pt x="2" y="14"/>
                  </a:cubicBezTo>
                  <a:cubicBezTo>
                    <a:pt x="2" y="16"/>
                    <a:pt x="4" y="17"/>
                    <a:pt x="4" y="14"/>
                  </a:cubicBezTo>
                  <a:cubicBezTo>
                    <a:pt x="4" y="10"/>
                    <a:pt x="3" y="6"/>
                    <a:pt x="2" y="2"/>
                  </a:cubicBezTo>
                  <a:cubicBezTo>
                    <a:pt x="2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5" name="Freeform 930"/>
            <p:cNvSpPr/>
            <p:nvPr/>
          </p:nvSpPr>
          <p:spPr bwMode="auto">
            <a:xfrm>
              <a:off x="7134" y="1340"/>
              <a:ext cx="2" cy="4"/>
            </a:xfrm>
            <a:custGeom>
              <a:avLst/>
              <a:gdLst>
                <a:gd name="T0" fmla="*/ 1 w 2"/>
                <a:gd name="T1" fmla="*/ 3 h 3"/>
                <a:gd name="T2" fmla="*/ 1 w 2"/>
                <a:gd name="T3" fmla="*/ 0 h 3"/>
                <a:gd name="T4" fmla="*/ 1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2" y="3"/>
                    <a:pt x="2" y="0"/>
                    <a:pt x="1" y="0"/>
                  </a:cubicBezTo>
                  <a:cubicBezTo>
                    <a:pt x="0" y="0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6" name="Freeform 931"/>
            <p:cNvSpPr/>
            <p:nvPr/>
          </p:nvSpPr>
          <p:spPr bwMode="auto">
            <a:xfrm>
              <a:off x="7134" y="1343"/>
              <a:ext cx="4" cy="4"/>
            </a:xfrm>
            <a:custGeom>
              <a:avLst/>
              <a:gdLst>
                <a:gd name="T0" fmla="*/ 2 w 3"/>
                <a:gd name="T1" fmla="*/ 3 h 3"/>
                <a:gd name="T2" fmla="*/ 2 w 3"/>
                <a:gd name="T3" fmla="*/ 0 h 3"/>
                <a:gd name="T4" fmla="*/ 2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3"/>
                    <a:pt x="3" y="0"/>
                    <a:pt x="2" y="0"/>
                  </a:cubicBezTo>
                  <a:cubicBezTo>
                    <a:pt x="0" y="0"/>
                    <a:pt x="0" y="3"/>
                    <a:pt x="2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7" name="Freeform 932"/>
            <p:cNvSpPr/>
            <p:nvPr/>
          </p:nvSpPr>
          <p:spPr bwMode="auto">
            <a:xfrm>
              <a:off x="7131" y="1353"/>
              <a:ext cx="10" cy="16"/>
            </a:xfrm>
            <a:custGeom>
              <a:avLst/>
              <a:gdLst>
                <a:gd name="T0" fmla="*/ 5 w 8"/>
                <a:gd name="T1" fmla="*/ 5 h 12"/>
                <a:gd name="T2" fmla="*/ 6 w 8"/>
                <a:gd name="T3" fmla="*/ 2 h 12"/>
                <a:gd name="T4" fmla="*/ 5 w 8"/>
                <a:gd name="T5" fmla="*/ 0 h 12"/>
                <a:gd name="T6" fmla="*/ 1 w 8"/>
                <a:gd name="T7" fmla="*/ 7 h 12"/>
                <a:gd name="T8" fmla="*/ 7 w 8"/>
                <a:gd name="T9" fmla="*/ 8 h 12"/>
                <a:gd name="T10" fmla="*/ 5 w 8"/>
                <a:gd name="T11" fmla="*/ 1 h 12"/>
                <a:gd name="T12" fmla="*/ 2 w 8"/>
                <a:gd name="T13" fmla="*/ 2 h 12"/>
                <a:gd name="T14" fmla="*/ 2 w 8"/>
                <a:gd name="T15" fmla="*/ 9 h 12"/>
                <a:gd name="T16" fmla="*/ 3 w 8"/>
                <a:gd name="T17" fmla="*/ 10 h 12"/>
                <a:gd name="T18" fmla="*/ 6 w 8"/>
                <a:gd name="T19" fmla="*/ 8 h 12"/>
                <a:gd name="T20" fmla="*/ 6 w 8"/>
                <a:gd name="T21" fmla="*/ 4 h 12"/>
                <a:gd name="T22" fmla="*/ 4 w 8"/>
                <a:gd name="T23" fmla="*/ 3 h 12"/>
                <a:gd name="T24" fmla="*/ 3 w 8"/>
                <a:gd name="T25" fmla="*/ 6 h 12"/>
                <a:gd name="T26" fmla="*/ 2 w 8"/>
                <a:gd name="T27" fmla="*/ 8 h 12"/>
                <a:gd name="T28" fmla="*/ 3 w 8"/>
                <a:gd name="T29" fmla="*/ 10 h 12"/>
                <a:gd name="T30" fmla="*/ 6 w 8"/>
                <a:gd name="T31" fmla="*/ 9 h 12"/>
                <a:gd name="T32" fmla="*/ 6 w 8"/>
                <a:gd name="T33" fmla="*/ 5 h 12"/>
                <a:gd name="T34" fmla="*/ 4 w 8"/>
                <a:gd name="T35" fmla="*/ 4 h 12"/>
                <a:gd name="T36" fmla="*/ 3 w 8"/>
                <a:gd name="T37" fmla="*/ 7 h 12"/>
                <a:gd name="T38" fmla="*/ 4 w 8"/>
                <a:gd name="T39" fmla="*/ 9 h 12"/>
                <a:gd name="T40" fmla="*/ 4 w 8"/>
                <a:gd name="T41" fmla="*/ 7 h 12"/>
                <a:gd name="T42" fmla="*/ 5 w 8"/>
                <a:gd name="T43" fmla="*/ 5 h 12"/>
                <a:gd name="T44" fmla="*/ 4 w 8"/>
                <a:gd name="T45" fmla="*/ 4 h 12"/>
                <a:gd name="T46" fmla="*/ 4 w 8"/>
                <a:gd name="T47" fmla="*/ 6 h 12"/>
                <a:gd name="T48" fmla="*/ 4 w 8"/>
                <a:gd name="T49" fmla="*/ 6 h 12"/>
                <a:gd name="T50" fmla="*/ 4 w 8"/>
                <a:gd name="T51" fmla="*/ 6 h 12"/>
                <a:gd name="T52" fmla="*/ 2 w 8"/>
                <a:gd name="T53" fmla="*/ 6 h 12"/>
                <a:gd name="T54" fmla="*/ 4 w 8"/>
                <a:gd name="T55" fmla="*/ 7 h 12"/>
                <a:gd name="T56" fmla="*/ 3 w 8"/>
                <a:gd name="T57" fmla="*/ 4 h 12"/>
                <a:gd name="T58" fmla="*/ 3 w 8"/>
                <a:gd name="T59" fmla="*/ 4 h 12"/>
                <a:gd name="T60" fmla="*/ 4 w 8"/>
                <a:gd name="T61" fmla="*/ 4 h 12"/>
                <a:gd name="T62" fmla="*/ 4 w 8"/>
                <a:gd name="T63" fmla="*/ 4 h 12"/>
                <a:gd name="T64" fmla="*/ 5 w 8"/>
                <a:gd name="T65" fmla="*/ 5 h 12"/>
                <a:gd name="T66" fmla="*/ 5 w 8"/>
                <a:gd name="T67" fmla="*/ 6 h 12"/>
                <a:gd name="T68" fmla="*/ 5 w 8"/>
                <a:gd name="T69" fmla="*/ 7 h 12"/>
                <a:gd name="T70" fmla="*/ 5 w 8"/>
                <a:gd name="T71" fmla="*/ 7 h 12"/>
                <a:gd name="T72" fmla="*/ 4 w 8"/>
                <a:gd name="T73" fmla="*/ 7 h 12"/>
                <a:gd name="T74" fmla="*/ 3 w 8"/>
                <a:gd name="T75" fmla="*/ 7 h 12"/>
                <a:gd name="T76" fmla="*/ 5 w 8"/>
                <a:gd name="T77" fmla="*/ 3 h 12"/>
                <a:gd name="T78" fmla="*/ 4 w 8"/>
                <a:gd name="T79" fmla="*/ 1 h 12"/>
                <a:gd name="T80" fmla="*/ 4 w 8"/>
                <a:gd name="T81" fmla="*/ 2 h 12"/>
                <a:gd name="T82" fmla="*/ 5 w 8"/>
                <a:gd name="T8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" h="12">
                  <a:moveTo>
                    <a:pt x="5" y="5"/>
                  </a:moveTo>
                  <a:cubicBezTo>
                    <a:pt x="5" y="4"/>
                    <a:pt x="6" y="3"/>
                    <a:pt x="6" y="2"/>
                  </a:cubicBezTo>
                  <a:cubicBezTo>
                    <a:pt x="6" y="1"/>
                    <a:pt x="6" y="1"/>
                    <a:pt x="5" y="0"/>
                  </a:cubicBezTo>
                  <a:cubicBezTo>
                    <a:pt x="3" y="0"/>
                    <a:pt x="0" y="3"/>
                    <a:pt x="1" y="7"/>
                  </a:cubicBezTo>
                  <a:cubicBezTo>
                    <a:pt x="2" y="12"/>
                    <a:pt x="6" y="12"/>
                    <a:pt x="7" y="8"/>
                  </a:cubicBezTo>
                  <a:cubicBezTo>
                    <a:pt x="8" y="5"/>
                    <a:pt x="6" y="2"/>
                    <a:pt x="5" y="1"/>
                  </a:cubicBezTo>
                  <a:cubicBezTo>
                    <a:pt x="4" y="1"/>
                    <a:pt x="3" y="1"/>
                    <a:pt x="2" y="2"/>
                  </a:cubicBezTo>
                  <a:cubicBezTo>
                    <a:pt x="1" y="4"/>
                    <a:pt x="1" y="6"/>
                    <a:pt x="2" y="9"/>
                  </a:cubicBezTo>
                  <a:cubicBezTo>
                    <a:pt x="2" y="9"/>
                    <a:pt x="2" y="10"/>
                    <a:pt x="3" y="10"/>
                  </a:cubicBezTo>
                  <a:cubicBezTo>
                    <a:pt x="4" y="9"/>
                    <a:pt x="5" y="9"/>
                    <a:pt x="6" y="8"/>
                  </a:cubicBezTo>
                  <a:cubicBezTo>
                    <a:pt x="6" y="7"/>
                    <a:pt x="6" y="5"/>
                    <a:pt x="6" y="4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3" y="5"/>
                    <a:pt x="3" y="6"/>
                  </a:cubicBezTo>
                  <a:cubicBezTo>
                    <a:pt x="2" y="6"/>
                    <a:pt x="2" y="7"/>
                    <a:pt x="2" y="8"/>
                  </a:cubicBezTo>
                  <a:cubicBezTo>
                    <a:pt x="2" y="9"/>
                    <a:pt x="2" y="10"/>
                    <a:pt x="3" y="10"/>
                  </a:cubicBezTo>
                  <a:cubicBezTo>
                    <a:pt x="4" y="10"/>
                    <a:pt x="5" y="10"/>
                    <a:pt x="6" y="9"/>
                  </a:cubicBezTo>
                  <a:cubicBezTo>
                    <a:pt x="6" y="7"/>
                    <a:pt x="6" y="6"/>
                    <a:pt x="6" y="5"/>
                  </a:cubicBezTo>
                  <a:cubicBezTo>
                    <a:pt x="6" y="3"/>
                    <a:pt x="5" y="2"/>
                    <a:pt x="4" y="4"/>
                  </a:cubicBezTo>
                  <a:cubicBezTo>
                    <a:pt x="4" y="5"/>
                    <a:pt x="4" y="7"/>
                    <a:pt x="3" y="7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4" y="6"/>
                    <a:pt x="5" y="6"/>
                    <a:pt x="5" y="5"/>
                  </a:cubicBezTo>
                  <a:cubicBezTo>
                    <a:pt x="5" y="5"/>
                    <a:pt x="4" y="5"/>
                    <a:pt x="4" y="4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3" y="6"/>
                    <a:pt x="2" y="6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3" y="7"/>
                    <a:pt x="3" y="5"/>
                    <a:pt x="3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4" y="4"/>
                    <a:pt x="3" y="4"/>
                    <a:pt x="4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4"/>
                    <a:pt x="4" y="5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8"/>
                    <a:pt x="3" y="7"/>
                    <a:pt x="3" y="7"/>
                  </a:cubicBezTo>
                  <a:cubicBezTo>
                    <a:pt x="3" y="5"/>
                    <a:pt x="3" y="3"/>
                    <a:pt x="5" y="3"/>
                  </a:cubicBezTo>
                  <a:cubicBezTo>
                    <a:pt x="5" y="3"/>
                    <a:pt x="4" y="2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3"/>
                    <a:pt x="3" y="6"/>
                    <a:pt x="5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8" name="Freeform 933"/>
            <p:cNvSpPr/>
            <p:nvPr/>
          </p:nvSpPr>
          <p:spPr bwMode="auto">
            <a:xfrm>
              <a:off x="7051" y="1355"/>
              <a:ext cx="10" cy="15"/>
            </a:xfrm>
            <a:custGeom>
              <a:avLst/>
              <a:gdLst>
                <a:gd name="T0" fmla="*/ 3 w 8"/>
                <a:gd name="T1" fmla="*/ 2 h 12"/>
                <a:gd name="T2" fmla="*/ 1 w 8"/>
                <a:gd name="T3" fmla="*/ 8 h 12"/>
                <a:gd name="T4" fmla="*/ 4 w 8"/>
                <a:gd name="T5" fmla="*/ 10 h 12"/>
                <a:gd name="T6" fmla="*/ 7 w 8"/>
                <a:gd name="T7" fmla="*/ 8 h 12"/>
                <a:gd name="T8" fmla="*/ 6 w 8"/>
                <a:gd name="T9" fmla="*/ 1 h 12"/>
                <a:gd name="T10" fmla="*/ 5 w 8"/>
                <a:gd name="T11" fmla="*/ 1 h 12"/>
                <a:gd name="T12" fmla="*/ 3 w 8"/>
                <a:gd name="T13" fmla="*/ 6 h 12"/>
                <a:gd name="T14" fmla="*/ 5 w 8"/>
                <a:gd name="T15" fmla="*/ 10 h 12"/>
                <a:gd name="T16" fmla="*/ 7 w 8"/>
                <a:gd name="T17" fmla="*/ 9 h 12"/>
                <a:gd name="T18" fmla="*/ 8 w 8"/>
                <a:gd name="T19" fmla="*/ 4 h 12"/>
                <a:gd name="T20" fmla="*/ 6 w 8"/>
                <a:gd name="T21" fmla="*/ 3 h 12"/>
                <a:gd name="T22" fmla="*/ 5 w 8"/>
                <a:gd name="T23" fmla="*/ 7 h 12"/>
                <a:gd name="T24" fmla="*/ 6 w 8"/>
                <a:gd name="T25" fmla="*/ 11 h 12"/>
                <a:gd name="T26" fmla="*/ 7 w 8"/>
                <a:gd name="T27" fmla="*/ 11 h 12"/>
                <a:gd name="T28" fmla="*/ 8 w 8"/>
                <a:gd name="T29" fmla="*/ 6 h 12"/>
                <a:gd name="T30" fmla="*/ 7 w 8"/>
                <a:gd name="T31" fmla="*/ 2 h 12"/>
                <a:gd name="T32" fmla="*/ 6 w 8"/>
                <a:gd name="T33" fmla="*/ 4 h 12"/>
                <a:gd name="T34" fmla="*/ 6 w 8"/>
                <a:gd name="T35" fmla="*/ 9 h 12"/>
                <a:gd name="T36" fmla="*/ 8 w 8"/>
                <a:gd name="T37" fmla="*/ 9 h 12"/>
                <a:gd name="T38" fmla="*/ 7 w 8"/>
                <a:gd name="T39" fmla="*/ 7 h 12"/>
                <a:gd name="T40" fmla="*/ 7 w 8"/>
                <a:gd name="T41" fmla="*/ 5 h 12"/>
                <a:gd name="T42" fmla="*/ 6 w 8"/>
                <a:gd name="T43" fmla="*/ 4 h 12"/>
                <a:gd name="T44" fmla="*/ 6 w 8"/>
                <a:gd name="T45" fmla="*/ 6 h 12"/>
                <a:gd name="T46" fmla="*/ 5 w 8"/>
                <a:gd name="T47" fmla="*/ 6 h 12"/>
                <a:gd name="T48" fmla="*/ 5 w 8"/>
                <a:gd name="T49" fmla="*/ 6 h 12"/>
                <a:gd name="T50" fmla="*/ 6 w 8"/>
                <a:gd name="T51" fmla="*/ 4 h 12"/>
                <a:gd name="T52" fmla="*/ 5 w 8"/>
                <a:gd name="T53" fmla="*/ 4 h 12"/>
                <a:gd name="T54" fmla="*/ 5 w 8"/>
                <a:gd name="T55" fmla="*/ 6 h 12"/>
                <a:gd name="T56" fmla="*/ 5 w 8"/>
                <a:gd name="T57" fmla="*/ 6 h 12"/>
                <a:gd name="T58" fmla="*/ 5 w 8"/>
                <a:gd name="T59" fmla="*/ 6 h 12"/>
                <a:gd name="T60" fmla="*/ 4 w 8"/>
                <a:gd name="T61" fmla="*/ 7 h 12"/>
                <a:gd name="T62" fmla="*/ 3 w 8"/>
                <a:gd name="T63" fmla="*/ 6 h 12"/>
                <a:gd name="T64" fmla="*/ 3 w 8"/>
                <a:gd name="T65" fmla="*/ 6 h 12"/>
                <a:gd name="T66" fmla="*/ 3 w 8"/>
                <a:gd name="T67" fmla="*/ 6 h 12"/>
                <a:gd name="T68" fmla="*/ 3 w 8"/>
                <a:gd name="T69" fmla="*/ 6 h 12"/>
                <a:gd name="T70" fmla="*/ 3 w 8"/>
                <a:gd name="T71" fmla="*/ 6 h 12"/>
                <a:gd name="T72" fmla="*/ 4 w 8"/>
                <a:gd name="T73" fmla="*/ 4 h 12"/>
                <a:gd name="T74" fmla="*/ 3 w 8"/>
                <a:gd name="T75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" h="12">
                  <a:moveTo>
                    <a:pt x="3" y="2"/>
                  </a:moveTo>
                  <a:cubicBezTo>
                    <a:pt x="2" y="3"/>
                    <a:pt x="0" y="5"/>
                    <a:pt x="1" y="8"/>
                  </a:cubicBezTo>
                  <a:cubicBezTo>
                    <a:pt x="2" y="9"/>
                    <a:pt x="3" y="10"/>
                    <a:pt x="4" y="10"/>
                  </a:cubicBezTo>
                  <a:cubicBezTo>
                    <a:pt x="5" y="10"/>
                    <a:pt x="6" y="9"/>
                    <a:pt x="7" y="8"/>
                  </a:cubicBezTo>
                  <a:cubicBezTo>
                    <a:pt x="8" y="6"/>
                    <a:pt x="7" y="3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3" y="3"/>
                    <a:pt x="3" y="4"/>
                    <a:pt x="3" y="6"/>
                  </a:cubicBezTo>
                  <a:cubicBezTo>
                    <a:pt x="3" y="8"/>
                    <a:pt x="3" y="9"/>
                    <a:pt x="5" y="10"/>
                  </a:cubicBezTo>
                  <a:cubicBezTo>
                    <a:pt x="5" y="10"/>
                    <a:pt x="6" y="10"/>
                    <a:pt x="7" y="9"/>
                  </a:cubicBezTo>
                  <a:cubicBezTo>
                    <a:pt x="8" y="8"/>
                    <a:pt x="8" y="5"/>
                    <a:pt x="8" y="4"/>
                  </a:cubicBezTo>
                  <a:cubicBezTo>
                    <a:pt x="8" y="2"/>
                    <a:pt x="6" y="2"/>
                    <a:pt x="6" y="3"/>
                  </a:cubicBezTo>
                  <a:cubicBezTo>
                    <a:pt x="5" y="4"/>
                    <a:pt x="5" y="5"/>
                    <a:pt x="5" y="7"/>
                  </a:cubicBezTo>
                  <a:cubicBezTo>
                    <a:pt x="5" y="8"/>
                    <a:pt x="5" y="9"/>
                    <a:pt x="6" y="11"/>
                  </a:cubicBezTo>
                  <a:cubicBezTo>
                    <a:pt x="6" y="11"/>
                    <a:pt x="7" y="12"/>
                    <a:pt x="7" y="11"/>
                  </a:cubicBezTo>
                  <a:cubicBezTo>
                    <a:pt x="8" y="9"/>
                    <a:pt x="8" y="8"/>
                    <a:pt x="8" y="6"/>
                  </a:cubicBezTo>
                  <a:cubicBezTo>
                    <a:pt x="8" y="5"/>
                    <a:pt x="8" y="3"/>
                    <a:pt x="7" y="2"/>
                  </a:cubicBezTo>
                  <a:cubicBezTo>
                    <a:pt x="7" y="0"/>
                    <a:pt x="5" y="2"/>
                    <a:pt x="6" y="4"/>
                  </a:cubicBezTo>
                  <a:cubicBezTo>
                    <a:pt x="7" y="6"/>
                    <a:pt x="7" y="7"/>
                    <a:pt x="6" y="9"/>
                  </a:cubicBezTo>
                  <a:cubicBezTo>
                    <a:pt x="6" y="9"/>
                    <a:pt x="7" y="9"/>
                    <a:pt x="8" y="9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5"/>
                    <a:pt x="6" y="5"/>
                    <a:pt x="6" y="4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5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4" y="4"/>
                    <a:pt x="4" y="4"/>
                  </a:cubicBezTo>
                  <a:cubicBezTo>
                    <a:pt x="5" y="3"/>
                    <a:pt x="4" y="0"/>
                    <a:pt x="3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9" name="Freeform 934"/>
            <p:cNvSpPr/>
            <p:nvPr/>
          </p:nvSpPr>
          <p:spPr bwMode="auto">
            <a:xfrm>
              <a:off x="6951" y="1360"/>
              <a:ext cx="10" cy="19"/>
            </a:xfrm>
            <a:custGeom>
              <a:avLst/>
              <a:gdLst>
                <a:gd name="T0" fmla="*/ 1 w 7"/>
                <a:gd name="T1" fmla="*/ 7 h 15"/>
                <a:gd name="T2" fmla="*/ 5 w 7"/>
                <a:gd name="T3" fmla="*/ 8 h 15"/>
                <a:gd name="T4" fmla="*/ 7 w 7"/>
                <a:gd name="T5" fmla="*/ 2 h 15"/>
                <a:gd name="T6" fmla="*/ 6 w 7"/>
                <a:gd name="T7" fmla="*/ 1 h 15"/>
                <a:gd name="T8" fmla="*/ 1 w 7"/>
                <a:gd name="T9" fmla="*/ 7 h 15"/>
                <a:gd name="T10" fmla="*/ 3 w 7"/>
                <a:gd name="T11" fmla="*/ 11 h 15"/>
                <a:gd name="T12" fmla="*/ 7 w 7"/>
                <a:gd name="T13" fmla="*/ 8 h 15"/>
                <a:gd name="T14" fmla="*/ 7 w 7"/>
                <a:gd name="T15" fmla="*/ 6 h 15"/>
                <a:gd name="T16" fmla="*/ 1 w 7"/>
                <a:gd name="T17" fmla="*/ 8 h 15"/>
                <a:gd name="T18" fmla="*/ 4 w 7"/>
                <a:gd name="T19" fmla="*/ 14 h 15"/>
                <a:gd name="T20" fmla="*/ 6 w 7"/>
                <a:gd name="T21" fmla="*/ 7 h 15"/>
                <a:gd name="T22" fmla="*/ 0 w 7"/>
                <a:gd name="T23" fmla="*/ 7 h 15"/>
                <a:gd name="T24" fmla="*/ 2 w 7"/>
                <a:gd name="T25" fmla="*/ 9 h 15"/>
                <a:gd name="T26" fmla="*/ 4 w 7"/>
                <a:gd name="T27" fmla="*/ 11 h 15"/>
                <a:gd name="T28" fmla="*/ 3 w 7"/>
                <a:gd name="T29" fmla="*/ 9 h 15"/>
                <a:gd name="T30" fmla="*/ 5 w 7"/>
                <a:gd name="T31" fmla="*/ 8 h 15"/>
                <a:gd name="T32" fmla="*/ 5 w 7"/>
                <a:gd name="T33" fmla="*/ 6 h 15"/>
                <a:gd name="T34" fmla="*/ 3 w 7"/>
                <a:gd name="T35" fmla="*/ 6 h 15"/>
                <a:gd name="T36" fmla="*/ 5 w 7"/>
                <a:gd name="T37" fmla="*/ 4 h 15"/>
                <a:gd name="T38" fmla="*/ 5 w 7"/>
                <a:gd name="T39" fmla="*/ 2 h 15"/>
                <a:gd name="T40" fmla="*/ 2 w 7"/>
                <a:gd name="T41" fmla="*/ 4 h 15"/>
                <a:gd name="T42" fmla="*/ 1 w 7"/>
                <a:gd name="T4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5">
                  <a:moveTo>
                    <a:pt x="1" y="7"/>
                  </a:moveTo>
                  <a:cubicBezTo>
                    <a:pt x="2" y="8"/>
                    <a:pt x="4" y="9"/>
                    <a:pt x="5" y="8"/>
                  </a:cubicBezTo>
                  <a:cubicBezTo>
                    <a:pt x="6" y="7"/>
                    <a:pt x="7" y="5"/>
                    <a:pt x="7" y="2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3" y="0"/>
                    <a:pt x="1" y="2"/>
                    <a:pt x="1" y="7"/>
                  </a:cubicBezTo>
                  <a:cubicBezTo>
                    <a:pt x="1" y="9"/>
                    <a:pt x="2" y="10"/>
                    <a:pt x="3" y="11"/>
                  </a:cubicBezTo>
                  <a:cubicBezTo>
                    <a:pt x="4" y="11"/>
                    <a:pt x="6" y="10"/>
                    <a:pt x="7" y="8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5" y="3"/>
                    <a:pt x="2" y="4"/>
                    <a:pt x="1" y="8"/>
                  </a:cubicBezTo>
                  <a:cubicBezTo>
                    <a:pt x="0" y="11"/>
                    <a:pt x="1" y="15"/>
                    <a:pt x="4" y="14"/>
                  </a:cubicBezTo>
                  <a:cubicBezTo>
                    <a:pt x="7" y="13"/>
                    <a:pt x="7" y="10"/>
                    <a:pt x="6" y="7"/>
                  </a:cubicBezTo>
                  <a:cubicBezTo>
                    <a:pt x="5" y="3"/>
                    <a:pt x="2" y="4"/>
                    <a:pt x="0" y="7"/>
                  </a:cubicBezTo>
                  <a:cubicBezTo>
                    <a:pt x="0" y="9"/>
                    <a:pt x="1" y="11"/>
                    <a:pt x="2" y="9"/>
                  </a:cubicBezTo>
                  <a:cubicBezTo>
                    <a:pt x="4" y="5"/>
                    <a:pt x="6" y="10"/>
                    <a:pt x="4" y="11"/>
                  </a:cubicBezTo>
                  <a:cubicBezTo>
                    <a:pt x="3" y="11"/>
                    <a:pt x="2" y="10"/>
                    <a:pt x="3" y="9"/>
                  </a:cubicBezTo>
                  <a:cubicBezTo>
                    <a:pt x="4" y="7"/>
                    <a:pt x="5" y="7"/>
                    <a:pt x="5" y="8"/>
                  </a:cubicBezTo>
                  <a:cubicBezTo>
                    <a:pt x="5" y="8"/>
                    <a:pt x="5" y="7"/>
                    <a:pt x="5" y="6"/>
                  </a:cubicBezTo>
                  <a:cubicBezTo>
                    <a:pt x="5" y="7"/>
                    <a:pt x="3" y="8"/>
                    <a:pt x="3" y="6"/>
                  </a:cubicBezTo>
                  <a:cubicBezTo>
                    <a:pt x="3" y="4"/>
                    <a:pt x="5" y="3"/>
                    <a:pt x="5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5"/>
                    <a:pt x="4" y="6"/>
                    <a:pt x="2" y="4"/>
                  </a:cubicBezTo>
                  <a:cubicBezTo>
                    <a:pt x="1" y="3"/>
                    <a:pt x="0" y="6"/>
                    <a:pt x="1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0" name="Freeform 935"/>
            <p:cNvSpPr/>
            <p:nvPr/>
          </p:nvSpPr>
          <p:spPr bwMode="auto">
            <a:xfrm>
              <a:off x="6944" y="1402"/>
              <a:ext cx="24" cy="37"/>
            </a:xfrm>
            <a:custGeom>
              <a:avLst/>
              <a:gdLst>
                <a:gd name="T0" fmla="*/ 0 w 19"/>
                <a:gd name="T1" fmla="*/ 14 h 28"/>
                <a:gd name="T2" fmla="*/ 12 w 19"/>
                <a:gd name="T3" fmla="*/ 25 h 28"/>
                <a:gd name="T4" fmla="*/ 19 w 19"/>
                <a:gd name="T5" fmla="*/ 3 h 28"/>
                <a:gd name="T6" fmla="*/ 17 w 19"/>
                <a:gd name="T7" fmla="*/ 2 h 28"/>
                <a:gd name="T8" fmla="*/ 12 w 19"/>
                <a:gd name="T9" fmla="*/ 21 h 28"/>
                <a:gd name="T10" fmla="*/ 2 w 19"/>
                <a:gd name="T11" fmla="*/ 13 h 28"/>
                <a:gd name="T12" fmla="*/ 0 w 19"/>
                <a:gd name="T13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8">
                  <a:moveTo>
                    <a:pt x="0" y="14"/>
                  </a:moveTo>
                  <a:cubicBezTo>
                    <a:pt x="2" y="21"/>
                    <a:pt x="7" y="28"/>
                    <a:pt x="12" y="25"/>
                  </a:cubicBezTo>
                  <a:cubicBezTo>
                    <a:pt x="17" y="21"/>
                    <a:pt x="19" y="10"/>
                    <a:pt x="19" y="3"/>
                  </a:cubicBezTo>
                  <a:cubicBezTo>
                    <a:pt x="19" y="0"/>
                    <a:pt x="17" y="0"/>
                    <a:pt x="17" y="2"/>
                  </a:cubicBezTo>
                  <a:cubicBezTo>
                    <a:pt x="17" y="9"/>
                    <a:pt x="16" y="17"/>
                    <a:pt x="12" y="21"/>
                  </a:cubicBezTo>
                  <a:cubicBezTo>
                    <a:pt x="7" y="26"/>
                    <a:pt x="4" y="18"/>
                    <a:pt x="2" y="13"/>
                  </a:cubicBezTo>
                  <a:cubicBezTo>
                    <a:pt x="1" y="11"/>
                    <a:pt x="0" y="12"/>
                    <a:pt x="0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1" name="Freeform 936"/>
            <p:cNvSpPr/>
            <p:nvPr/>
          </p:nvSpPr>
          <p:spPr bwMode="auto">
            <a:xfrm>
              <a:off x="6953" y="1428"/>
              <a:ext cx="9" cy="44"/>
            </a:xfrm>
            <a:custGeom>
              <a:avLst/>
              <a:gdLst>
                <a:gd name="T0" fmla="*/ 0 w 7"/>
                <a:gd name="T1" fmla="*/ 3 h 34"/>
                <a:gd name="T2" fmla="*/ 4 w 7"/>
                <a:gd name="T3" fmla="*/ 32 h 34"/>
                <a:gd name="T4" fmla="*/ 7 w 7"/>
                <a:gd name="T5" fmla="*/ 32 h 34"/>
                <a:gd name="T6" fmla="*/ 3 w 7"/>
                <a:gd name="T7" fmla="*/ 2 h 34"/>
                <a:gd name="T8" fmla="*/ 0 w 7"/>
                <a:gd name="T9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4">
                  <a:moveTo>
                    <a:pt x="0" y="3"/>
                  </a:moveTo>
                  <a:cubicBezTo>
                    <a:pt x="2" y="13"/>
                    <a:pt x="4" y="23"/>
                    <a:pt x="4" y="32"/>
                  </a:cubicBezTo>
                  <a:cubicBezTo>
                    <a:pt x="5" y="34"/>
                    <a:pt x="7" y="34"/>
                    <a:pt x="7" y="32"/>
                  </a:cubicBezTo>
                  <a:cubicBezTo>
                    <a:pt x="6" y="22"/>
                    <a:pt x="4" y="12"/>
                    <a:pt x="3" y="2"/>
                  </a:cubicBezTo>
                  <a:cubicBezTo>
                    <a:pt x="2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2" name="Freeform 937"/>
            <p:cNvSpPr/>
            <p:nvPr/>
          </p:nvSpPr>
          <p:spPr bwMode="auto">
            <a:xfrm>
              <a:off x="6936" y="1399"/>
              <a:ext cx="34" cy="59"/>
            </a:xfrm>
            <a:custGeom>
              <a:avLst/>
              <a:gdLst>
                <a:gd name="T0" fmla="*/ 2 w 26"/>
                <a:gd name="T1" fmla="*/ 11 h 46"/>
                <a:gd name="T2" fmla="*/ 8 w 26"/>
                <a:gd name="T3" fmla="*/ 22 h 46"/>
                <a:gd name="T4" fmla="*/ 16 w 26"/>
                <a:gd name="T5" fmla="*/ 23 h 46"/>
                <a:gd name="T6" fmla="*/ 26 w 26"/>
                <a:gd name="T7" fmla="*/ 2 h 46"/>
                <a:gd name="T8" fmla="*/ 24 w 26"/>
                <a:gd name="T9" fmla="*/ 1 h 46"/>
                <a:gd name="T10" fmla="*/ 16 w 26"/>
                <a:gd name="T11" fmla="*/ 18 h 46"/>
                <a:gd name="T12" fmla="*/ 2 w 26"/>
                <a:gd name="T13" fmla="*/ 4 h 46"/>
                <a:gd name="T14" fmla="*/ 1 w 26"/>
                <a:gd name="T15" fmla="*/ 4 h 46"/>
                <a:gd name="T16" fmla="*/ 5 w 26"/>
                <a:gd name="T17" fmla="*/ 21 h 46"/>
                <a:gd name="T18" fmla="*/ 15 w 26"/>
                <a:gd name="T19" fmla="*/ 31 h 46"/>
                <a:gd name="T20" fmla="*/ 16 w 26"/>
                <a:gd name="T21" fmla="*/ 29 h 46"/>
                <a:gd name="T22" fmla="*/ 14 w 26"/>
                <a:gd name="T23" fmla="*/ 7 h 46"/>
                <a:gd name="T24" fmla="*/ 12 w 26"/>
                <a:gd name="T25" fmla="*/ 8 h 46"/>
                <a:gd name="T26" fmla="*/ 15 w 26"/>
                <a:gd name="T27" fmla="*/ 44 h 46"/>
                <a:gd name="T28" fmla="*/ 17 w 26"/>
                <a:gd name="T29" fmla="*/ 44 h 46"/>
                <a:gd name="T30" fmla="*/ 13 w 26"/>
                <a:gd name="T31" fmla="*/ 14 h 46"/>
                <a:gd name="T32" fmla="*/ 11 w 26"/>
                <a:gd name="T33" fmla="*/ 14 h 46"/>
                <a:gd name="T34" fmla="*/ 13 w 26"/>
                <a:gd name="T35" fmla="*/ 34 h 46"/>
                <a:gd name="T36" fmla="*/ 15 w 26"/>
                <a:gd name="T37" fmla="*/ 33 h 46"/>
                <a:gd name="T38" fmla="*/ 12 w 26"/>
                <a:gd name="T39" fmla="*/ 13 h 46"/>
                <a:gd name="T40" fmla="*/ 11 w 26"/>
                <a:gd name="T41" fmla="*/ 14 h 46"/>
                <a:gd name="T42" fmla="*/ 15 w 26"/>
                <a:gd name="T43" fmla="*/ 45 h 46"/>
                <a:gd name="T44" fmla="*/ 17 w 26"/>
                <a:gd name="T45" fmla="*/ 44 h 46"/>
                <a:gd name="T46" fmla="*/ 14 w 26"/>
                <a:gd name="T47" fmla="*/ 7 h 46"/>
                <a:gd name="T48" fmla="*/ 12 w 26"/>
                <a:gd name="T49" fmla="*/ 8 h 46"/>
                <a:gd name="T50" fmla="*/ 14 w 26"/>
                <a:gd name="T51" fmla="*/ 29 h 46"/>
                <a:gd name="T52" fmla="*/ 15 w 26"/>
                <a:gd name="T53" fmla="*/ 27 h 46"/>
                <a:gd name="T54" fmla="*/ 7 w 26"/>
                <a:gd name="T55" fmla="*/ 19 h 46"/>
                <a:gd name="T56" fmla="*/ 3 w 26"/>
                <a:gd name="T57" fmla="*/ 5 h 46"/>
                <a:gd name="T58" fmla="*/ 1 w 26"/>
                <a:gd name="T59" fmla="*/ 6 h 46"/>
                <a:gd name="T60" fmla="*/ 15 w 26"/>
                <a:gd name="T61" fmla="*/ 22 h 46"/>
                <a:gd name="T62" fmla="*/ 25 w 26"/>
                <a:gd name="T63" fmla="*/ 3 h 46"/>
                <a:gd name="T64" fmla="*/ 24 w 26"/>
                <a:gd name="T65" fmla="*/ 2 h 46"/>
                <a:gd name="T66" fmla="*/ 15 w 26"/>
                <a:gd name="T67" fmla="*/ 20 h 46"/>
                <a:gd name="T68" fmla="*/ 9 w 26"/>
                <a:gd name="T69" fmla="*/ 20 h 46"/>
                <a:gd name="T70" fmla="*/ 4 w 26"/>
                <a:gd name="T71" fmla="*/ 10 h 46"/>
                <a:gd name="T72" fmla="*/ 2 w 26"/>
                <a:gd name="T7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" h="46">
                  <a:moveTo>
                    <a:pt x="2" y="11"/>
                  </a:moveTo>
                  <a:cubicBezTo>
                    <a:pt x="3" y="16"/>
                    <a:pt x="5" y="20"/>
                    <a:pt x="8" y="22"/>
                  </a:cubicBezTo>
                  <a:cubicBezTo>
                    <a:pt x="10" y="24"/>
                    <a:pt x="13" y="24"/>
                    <a:pt x="16" y="23"/>
                  </a:cubicBezTo>
                  <a:cubicBezTo>
                    <a:pt x="21" y="20"/>
                    <a:pt x="26" y="11"/>
                    <a:pt x="26" y="2"/>
                  </a:cubicBezTo>
                  <a:cubicBezTo>
                    <a:pt x="26" y="1"/>
                    <a:pt x="25" y="0"/>
                    <a:pt x="24" y="1"/>
                  </a:cubicBezTo>
                  <a:cubicBezTo>
                    <a:pt x="20" y="5"/>
                    <a:pt x="20" y="14"/>
                    <a:pt x="16" y="18"/>
                  </a:cubicBezTo>
                  <a:cubicBezTo>
                    <a:pt x="10" y="24"/>
                    <a:pt x="5" y="9"/>
                    <a:pt x="2" y="4"/>
                  </a:cubicBezTo>
                  <a:cubicBezTo>
                    <a:pt x="2" y="2"/>
                    <a:pt x="1" y="3"/>
                    <a:pt x="1" y="4"/>
                  </a:cubicBezTo>
                  <a:cubicBezTo>
                    <a:pt x="0" y="10"/>
                    <a:pt x="3" y="16"/>
                    <a:pt x="5" y="21"/>
                  </a:cubicBezTo>
                  <a:cubicBezTo>
                    <a:pt x="7" y="25"/>
                    <a:pt x="11" y="31"/>
                    <a:pt x="15" y="31"/>
                  </a:cubicBezTo>
                  <a:cubicBezTo>
                    <a:pt x="16" y="31"/>
                    <a:pt x="16" y="30"/>
                    <a:pt x="16" y="29"/>
                  </a:cubicBezTo>
                  <a:cubicBezTo>
                    <a:pt x="16" y="21"/>
                    <a:pt x="15" y="14"/>
                    <a:pt x="14" y="7"/>
                  </a:cubicBezTo>
                  <a:cubicBezTo>
                    <a:pt x="13" y="8"/>
                    <a:pt x="13" y="8"/>
                    <a:pt x="12" y="8"/>
                  </a:cubicBezTo>
                  <a:cubicBezTo>
                    <a:pt x="16" y="19"/>
                    <a:pt x="15" y="33"/>
                    <a:pt x="15" y="44"/>
                  </a:cubicBezTo>
                  <a:cubicBezTo>
                    <a:pt x="16" y="44"/>
                    <a:pt x="16" y="44"/>
                    <a:pt x="17" y="44"/>
                  </a:cubicBezTo>
                  <a:cubicBezTo>
                    <a:pt x="15" y="34"/>
                    <a:pt x="13" y="24"/>
                    <a:pt x="13" y="14"/>
                  </a:cubicBezTo>
                  <a:cubicBezTo>
                    <a:pt x="12" y="14"/>
                    <a:pt x="11" y="14"/>
                    <a:pt x="11" y="14"/>
                  </a:cubicBezTo>
                  <a:cubicBezTo>
                    <a:pt x="13" y="21"/>
                    <a:pt x="13" y="27"/>
                    <a:pt x="13" y="34"/>
                  </a:cubicBezTo>
                  <a:cubicBezTo>
                    <a:pt x="14" y="36"/>
                    <a:pt x="16" y="35"/>
                    <a:pt x="15" y="33"/>
                  </a:cubicBezTo>
                  <a:cubicBezTo>
                    <a:pt x="15" y="26"/>
                    <a:pt x="14" y="19"/>
                    <a:pt x="12" y="13"/>
                  </a:cubicBezTo>
                  <a:cubicBezTo>
                    <a:pt x="12" y="12"/>
                    <a:pt x="11" y="12"/>
                    <a:pt x="11" y="14"/>
                  </a:cubicBezTo>
                  <a:cubicBezTo>
                    <a:pt x="11" y="24"/>
                    <a:pt x="13" y="35"/>
                    <a:pt x="15" y="45"/>
                  </a:cubicBezTo>
                  <a:cubicBezTo>
                    <a:pt x="15" y="46"/>
                    <a:pt x="17" y="46"/>
                    <a:pt x="17" y="44"/>
                  </a:cubicBezTo>
                  <a:cubicBezTo>
                    <a:pt x="17" y="32"/>
                    <a:pt x="18" y="17"/>
                    <a:pt x="14" y="7"/>
                  </a:cubicBezTo>
                  <a:cubicBezTo>
                    <a:pt x="13" y="5"/>
                    <a:pt x="12" y="6"/>
                    <a:pt x="12" y="8"/>
                  </a:cubicBezTo>
                  <a:cubicBezTo>
                    <a:pt x="13" y="15"/>
                    <a:pt x="14" y="22"/>
                    <a:pt x="14" y="29"/>
                  </a:cubicBezTo>
                  <a:cubicBezTo>
                    <a:pt x="14" y="28"/>
                    <a:pt x="15" y="28"/>
                    <a:pt x="15" y="27"/>
                  </a:cubicBezTo>
                  <a:cubicBezTo>
                    <a:pt x="12" y="28"/>
                    <a:pt x="9" y="22"/>
                    <a:pt x="7" y="19"/>
                  </a:cubicBezTo>
                  <a:cubicBezTo>
                    <a:pt x="5" y="16"/>
                    <a:pt x="2" y="10"/>
                    <a:pt x="3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5" y="12"/>
                    <a:pt x="8" y="24"/>
                    <a:pt x="15" y="22"/>
                  </a:cubicBezTo>
                  <a:cubicBezTo>
                    <a:pt x="21" y="20"/>
                    <a:pt x="21" y="8"/>
                    <a:pt x="25" y="3"/>
                  </a:cubicBezTo>
                  <a:cubicBezTo>
                    <a:pt x="25" y="3"/>
                    <a:pt x="24" y="2"/>
                    <a:pt x="24" y="2"/>
                  </a:cubicBezTo>
                  <a:cubicBezTo>
                    <a:pt x="24" y="10"/>
                    <a:pt x="20" y="17"/>
                    <a:pt x="15" y="20"/>
                  </a:cubicBezTo>
                  <a:cubicBezTo>
                    <a:pt x="13" y="21"/>
                    <a:pt x="11" y="21"/>
                    <a:pt x="9" y="20"/>
                  </a:cubicBezTo>
                  <a:cubicBezTo>
                    <a:pt x="6" y="19"/>
                    <a:pt x="5" y="14"/>
                    <a:pt x="4" y="10"/>
                  </a:cubicBezTo>
                  <a:cubicBezTo>
                    <a:pt x="4" y="8"/>
                    <a:pt x="2" y="9"/>
                    <a:pt x="2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3" name="Freeform 938"/>
            <p:cNvSpPr/>
            <p:nvPr/>
          </p:nvSpPr>
          <p:spPr bwMode="auto">
            <a:xfrm>
              <a:off x="7034" y="1399"/>
              <a:ext cx="38" cy="60"/>
            </a:xfrm>
            <a:custGeom>
              <a:avLst/>
              <a:gdLst>
                <a:gd name="T0" fmla="*/ 22 w 29"/>
                <a:gd name="T1" fmla="*/ 16 h 47"/>
                <a:gd name="T2" fmla="*/ 13 w 29"/>
                <a:gd name="T3" fmla="*/ 32 h 47"/>
                <a:gd name="T4" fmla="*/ 7 w 29"/>
                <a:gd name="T5" fmla="*/ 23 h 47"/>
                <a:gd name="T6" fmla="*/ 11 w 29"/>
                <a:gd name="T7" fmla="*/ 16 h 47"/>
                <a:gd name="T8" fmla="*/ 21 w 29"/>
                <a:gd name="T9" fmla="*/ 28 h 47"/>
                <a:gd name="T10" fmla="*/ 27 w 29"/>
                <a:gd name="T11" fmla="*/ 46 h 47"/>
                <a:gd name="T12" fmla="*/ 29 w 29"/>
                <a:gd name="T13" fmla="*/ 44 h 47"/>
                <a:gd name="T14" fmla="*/ 19 w 29"/>
                <a:gd name="T15" fmla="*/ 25 h 47"/>
                <a:gd name="T16" fmla="*/ 5 w 29"/>
                <a:gd name="T17" fmla="*/ 15 h 47"/>
                <a:gd name="T18" fmla="*/ 5 w 29"/>
                <a:gd name="T19" fmla="*/ 36 h 47"/>
                <a:gd name="T20" fmla="*/ 15 w 29"/>
                <a:gd name="T21" fmla="*/ 37 h 47"/>
                <a:gd name="T22" fmla="*/ 23 w 29"/>
                <a:gd name="T23" fmla="*/ 22 h 47"/>
                <a:gd name="T24" fmla="*/ 28 w 29"/>
                <a:gd name="T25" fmla="*/ 3 h 47"/>
                <a:gd name="T26" fmla="*/ 26 w 29"/>
                <a:gd name="T27" fmla="*/ 2 h 47"/>
                <a:gd name="T28" fmla="*/ 17 w 29"/>
                <a:gd name="T29" fmla="*/ 32 h 47"/>
                <a:gd name="T30" fmla="*/ 7 w 29"/>
                <a:gd name="T31" fmla="*/ 31 h 47"/>
                <a:gd name="T32" fmla="*/ 6 w 29"/>
                <a:gd name="T33" fmla="*/ 24 h 47"/>
                <a:gd name="T34" fmla="*/ 11 w 29"/>
                <a:gd name="T35" fmla="*/ 25 h 47"/>
                <a:gd name="T36" fmla="*/ 12 w 29"/>
                <a:gd name="T37" fmla="*/ 23 h 47"/>
                <a:gd name="T38" fmla="*/ 3 w 29"/>
                <a:gd name="T39" fmla="*/ 25 h 47"/>
                <a:gd name="T40" fmla="*/ 12 w 29"/>
                <a:gd name="T41" fmla="*/ 37 h 47"/>
                <a:gd name="T42" fmla="*/ 23 w 29"/>
                <a:gd name="T43" fmla="*/ 25 h 47"/>
                <a:gd name="T44" fmla="*/ 28 w 29"/>
                <a:gd name="T45" fmla="*/ 2 h 47"/>
                <a:gd name="T46" fmla="*/ 26 w 29"/>
                <a:gd name="T47" fmla="*/ 2 h 47"/>
                <a:gd name="T48" fmla="*/ 21 w 29"/>
                <a:gd name="T49" fmla="*/ 20 h 47"/>
                <a:gd name="T50" fmla="*/ 13 w 29"/>
                <a:gd name="T51" fmla="*/ 35 h 47"/>
                <a:gd name="T52" fmla="*/ 4 w 29"/>
                <a:gd name="T53" fmla="*/ 30 h 47"/>
                <a:gd name="T54" fmla="*/ 5 w 29"/>
                <a:gd name="T55" fmla="*/ 19 h 47"/>
                <a:gd name="T56" fmla="*/ 10 w 29"/>
                <a:gd name="T57" fmla="*/ 20 h 47"/>
                <a:gd name="T58" fmla="*/ 17 w 29"/>
                <a:gd name="T59" fmla="*/ 27 h 47"/>
                <a:gd name="T60" fmla="*/ 24 w 29"/>
                <a:gd name="T61" fmla="*/ 36 h 47"/>
                <a:gd name="T62" fmla="*/ 27 w 29"/>
                <a:gd name="T63" fmla="*/ 45 h 47"/>
                <a:gd name="T64" fmla="*/ 29 w 29"/>
                <a:gd name="T65" fmla="*/ 44 h 47"/>
                <a:gd name="T66" fmla="*/ 21 w 29"/>
                <a:gd name="T67" fmla="*/ 21 h 47"/>
                <a:gd name="T68" fmla="*/ 7 w 29"/>
                <a:gd name="T69" fmla="*/ 15 h 47"/>
                <a:gd name="T70" fmla="*/ 12 w 29"/>
                <a:gd name="T71" fmla="*/ 35 h 47"/>
                <a:gd name="T72" fmla="*/ 24 w 29"/>
                <a:gd name="T73" fmla="*/ 17 h 47"/>
                <a:gd name="T74" fmla="*/ 22 w 29"/>
                <a:gd name="T75" fmla="*/ 1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47">
                  <a:moveTo>
                    <a:pt x="22" y="16"/>
                  </a:moveTo>
                  <a:cubicBezTo>
                    <a:pt x="21" y="22"/>
                    <a:pt x="18" y="33"/>
                    <a:pt x="13" y="32"/>
                  </a:cubicBezTo>
                  <a:cubicBezTo>
                    <a:pt x="10" y="31"/>
                    <a:pt x="8" y="27"/>
                    <a:pt x="7" y="23"/>
                  </a:cubicBezTo>
                  <a:cubicBezTo>
                    <a:pt x="6" y="19"/>
                    <a:pt x="9" y="16"/>
                    <a:pt x="11" y="16"/>
                  </a:cubicBezTo>
                  <a:cubicBezTo>
                    <a:pt x="16" y="16"/>
                    <a:pt x="19" y="23"/>
                    <a:pt x="21" y="28"/>
                  </a:cubicBezTo>
                  <a:cubicBezTo>
                    <a:pt x="24" y="34"/>
                    <a:pt x="25" y="40"/>
                    <a:pt x="27" y="46"/>
                  </a:cubicBezTo>
                  <a:cubicBezTo>
                    <a:pt x="28" y="47"/>
                    <a:pt x="29" y="46"/>
                    <a:pt x="29" y="44"/>
                  </a:cubicBezTo>
                  <a:cubicBezTo>
                    <a:pt x="28" y="36"/>
                    <a:pt x="23" y="29"/>
                    <a:pt x="19" y="25"/>
                  </a:cubicBezTo>
                  <a:cubicBezTo>
                    <a:pt x="15" y="20"/>
                    <a:pt x="10" y="13"/>
                    <a:pt x="5" y="15"/>
                  </a:cubicBezTo>
                  <a:cubicBezTo>
                    <a:pt x="0" y="17"/>
                    <a:pt x="1" y="32"/>
                    <a:pt x="5" y="36"/>
                  </a:cubicBezTo>
                  <a:cubicBezTo>
                    <a:pt x="8" y="39"/>
                    <a:pt x="12" y="39"/>
                    <a:pt x="15" y="37"/>
                  </a:cubicBezTo>
                  <a:cubicBezTo>
                    <a:pt x="18" y="34"/>
                    <a:pt x="21" y="27"/>
                    <a:pt x="23" y="22"/>
                  </a:cubicBezTo>
                  <a:cubicBezTo>
                    <a:pt x="25" y="16"/>
                    <a:pt x="26" y="9"/>
                    <a:pt x="28" y="3"/>
                  </a:cubicBezTo>
                  <a:cubicBezTo>
                    <a:pt x="27" y="3"/>
                    <a:pt x="27" y="2"/>
                    <a:pt x="26" y="2"/>
                  </a:cubicBezTo>
                  <a:cubicBezTo>
                    <a:pt x="26" y="12"/>
                    <a:pt x="23" y="26"/>
                    <a:pt x="17" y="32"/>
                  </a:cubicBezTo>
                  <a:cubicBezTo>
                    <a:pt x="14" y="35"/>
                    <a:pt x="10" y="34"/>
                    <a:pt x="7" y="31"/>
                  </a:cubicBezTo>
                  <a:cubicBezTo>
                    <a:pt x="5" y="30"/>
                    <a:pt x="5" y="26"/>
                    <a:pt x="6" y="24"/>
                  </a:cubicBezTo>
                  <a:cubicBezTo>
                    <a:pt x="7" y="20"/>
                    <a:pt x="10" y="22"/>
                    <a:pt x="11" y="25"/>
                  </a:cubicBezTo>
                  <a:cubicBezTo>
                    <a:pt x="11" y="26"/>
                    <a:pt x="13" y="25"/>
                    <a:pt x="12" y="23"/>
                  </a:cubicBezTo>
                  <a:cubicBezTo>
                    <a:pt x="10" y="17"/>
                    <a:pt x="4" y="17"/>
                    <a:pt x="3" y="25"/>
                  </a:cubicBezTo>
                  <a:cubicBezTo>
                    <a:pt x="2" y="33"/>
                    <a:pt x="8" y="37"/>
                    <a:pt x="12" y="37"/>
                  </a:cubicBezTo>
                  <a:cubicBezTo>
                    <a:pt x="17" y="37"/>
                    <a:pt x="21" y="31"/>
                    <a:pt x="23" y="25"/>
                  </a:cubicBezTo>
                  <a:cubicBezTo>
                    <a:pt x="26" y="19"/>
                    <a:pt x="28" y="10"/>
                    <a:pt x="28" y="2"/>
                  </a:cubicBezTo>
                  <a:cubicBezTo>
                    <a:pt x="28" y="0"/>
                    <a:pt x="26" y="0"/>
                    <a:pt x="26" y="2"/>
                  </a:cubicBezTo>
                  <a:cubicBezTo>
                    <a:pt x="24" y="8"/>
                    <a:pt x="23" y="14"/>
                    <a:pt x="21" y="20"/>
                  </a:cubicBezTo>
                  <a:cubicBezTo>
                    <a:pt x="19" y="25"/>
                    <a:pt x="17" y="32"/>
                    <a:pt x="13" y="35"/>
                  </a:cubicBezTo>
                  <a:cubicBezTo>
                    <a:pt x="10" y="37"/>
                    <a:pt x="6" y="35"/>
                    <a:pt x="4" y="30"/>
                  </a:cubicBezTo>
                  <a:cubicBezTo>
                    <a:pt x="3" y="27"/>
                    <a:pt x="3" y="20"/>
                    <a:pt x="5" y="19"/>
                  </a:cubicBezTo>
                  <a:cubicBezTo>
                    <a:pt x="7" y="17"/>
                    <a:pt x="9" y="18"/>
                    <a:pt x="10" y="20"/>
                  </a:cubicBezTo>
                  <a:cubicBezTo>
                    <a:pt x="13" y="21"/>
                    <a:pt x="15" y="24"/>
                    <a:pt x="17" y="27"/>
                  </a:cubicBezTo>
                  <a:cubicBezTo>
                    <a:pt x="20" y="29"/>
                    <a:pt x="22" y="33"/>
                    <a:pt x="24" y="36"/>
                  </a:cubicBezTo>
                  <a:cubicBezTo>
                    <a:pt x="25" y="39"/>
                    <a:pt x="26" y="42"/>
                    <a:pt x="27" y="45"/>
                  </a:cubicBezTo>
                  <a:cubicBezTo>
                    <a:pt x="28" y="45"/>
                    <a:pt x="28" y="44"/>
                    <a:pt x="29" y="44"/>
                  </a:cubicBezTo>
                  <a:cubicBezTo>
                    <a:pt x="26" y="36"/>
                    <a:pt x="24" y="28"/>
                    <a:pt x="21" y="21"/>
                  </a:cubicBezTo>
                  <a:cubicBezTo>
                    <a:pt x="17" y="15"/>
                    <a:pt x="12" y="10"/>
                    <a:pt x="7" y="15"/>
                  </a:cubicBezTo>
                  <a:cubicBezTo>
                    <a:pt x="1" y="21"/>
                    <a:pt x="8" y="33"/>
                    <a:pt x="12" y="35"/>
                  </a:cubicBezTo>
                  <a:cubicBezTo>
                    <a:pt x="19" y="37"/>
                    <a:pt x="22" y="24"/>
                    <a:pt x="24" y="17"/>
                  </a:cubicBezTo>
                  <a:cubicBezTo>
                    <a:pt x="25" y="15"/>
                    <a:pt x="23" y="14"/>
                    <a:pt x="22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4" name="Freeform 939"/>
            <p:cNvSpPr/>
            <p:nvPr/>
          </p:nvSpPr>
          <p:spPr bwMode="auto">
            <a:xfrm>
              <a:off x="7122" y="1388"/>
              <a:ext cx="25" cy="74"/>
            </a:xfrm>
            <a:custGeom>
              <a:avLst/>
              <a:gdLst>
                <a:gd name="T0" fmla="*/ 2 w 19"/>
                <a:gd name="T1" fmla="*/ 46 h 57"/>
                <a:gd name="T2" fmla="*/ 4 w 19"/>
                <a:gd name="T3" fmla="*/ 55 h 57"/>
                <a:gd name="T4" fmla="*/ 6 w 19"/>
                <a:gd name="T5" fmla="*/ 54 h 57"/>
                <a:gd name="T6" fmla="*/ 4 w 19"/>
                <a:gd name="T7" fmla="*/ 17 h 57"/>
                <a:gd name="T8" fmla="*/ 8 w 19"/>
                <a:gd name="T9" fmla="*/ 10 h 57"/>
                <a:gd name="T10" fmla="*/ 13 w 19"/>
                <a:gd name="T11" fmla="*/ 9 h 57"/>
                <a:gd name="T12" fmla="*/ 11 w 19"/>
                <a:gd name="T13" fmla="*/ 14 h 57"/>
                <a:gd name="T14" fmla="*/ 7 w 19"/>
                <a:gd name="T15" fmla="*/ 18 h 57"/>
                <a:gd name="T16" fmla="*/ 8 w 19"/>
                <a:gd name="T17" fmla="*/ 21 h 57"/>
                <a:gd name="T18" fmla="*/ 15 w 19"/>
                <a:gd name="T19" fmla="*/ 33 h 57"/>
                <a:gd name="T20" fmla="*/ 3 w 19"/>
                <a:gd name="T21" fmla="*/ 38 h 57"/>
                <a:gd name="T22" fmla="*/ 4 w 19"/>
                <a:gd name="T23" fmla="*/ 40 h 57"/>
                <a:gd name="T24" fmla="*/ 18 w 19"/>
                <a:gd name="T25" fmla="*/ 26 h 57"/>
                <a:gd name="T26" fmla="*/ 6 w 19"/>
                <a:gd name="T27" fmla="*/ 16 h 57"/>
                <a:gd name="T28" fmla="*/ 7 w 19"/>
                <a:gd name="T29" fmla="*/ 19 h 57"/>
                <a:gd name="T30" fmla="*/ 14 w 19"/>
                <a:gd name="T31" fmla="*/ 6 h 57"/>
                <a:gd name="T32" fmla="*/ 11 w 19"/>
                <a:gd name="T33" fmla="*/ 1 h 57"/>
                <a:gd name="T34" fmla="*/ 5 w 19"/>
                <a:gd name="T35" fmla="*/ 2 h 57"/>
                <a:gd name="T36" fmla="*/ 0 w 19"/>
                <a:gd name="T37" fmla="*/ 19 h 57"/>
                <a:gd name="T38" fmla="*/ 1 w 19"/>
                <a:gd name="T39" fmla="*/ 39 h 57"/>
                <a:gd name="T40" fmla="*/ 2 w 19"/>
                <a:gd name="T41" fmla="*/ 38 h 57"/>
                <a:gd name="T42" fmla="*/ 2 w 19"/>
                <a:gd name="T43" fmla="*/ 24 h 57"/>
                <a:gd name="T44" fmla="*/ 5 w 19"/>
                <a:gd name="T45" fmla="*/ 8 h 57"/>
                <a:gd name="T46" fmla="*/ 8 w 19"/>
                <a:gd name="T47" fmla="*/ 4 h 57"/>
                <a:gd name="T48" fmla="*/ 13 w 19"/>
                <a:gd name="T49" fmla="*/ 6 h 57"/>
                <a:gd name="T50" fmla="*/ 9 w 19"/>
                <a:gd name="T51" fmla="*/ 12 h 57"/>
                <a:gd name="T52" fmla="*/ 6 w 19"/>
                <a:gd name="T53" fmla="*/ 16 h 57"/>
                <a:gd name="T54" fmla="*/ 6 w 19"/>
                <a:gd name="T55" fmla="*/ 19 h 57"/>
                <a:gd name="T56" fmla="*/ 16 w 19"/>
                <a:gd name="T57" fmla="*/ 27 h 57"/>
                <a:gd name="T58" fmla="*/ 10 w 19"/>
                <a:gd name="T59" fmla="*/ 34 h 57"/>
                <a:gd name="T60" fmla="*/ 3 w 19"/>
                <a:gd name="T61" fmla="*/ 38 h 57"/>
                <a:gd name="T62" fmla="*/ 3 w 19"/>
                <a:gd name="T63" fmla="*/ 41 h 57"/>
                <a:gd name="T64" fmla="*/ 18 w 19"/>
                <a:gd name="T65" fmla="*/ 31 h 57"/>
                <a:gd name="T66" fmla="*/ 7 w 19"/>
                <a:gd name="T67" fmla="*/ 19 h 57"/>
                <a:gd name="T68" fmla="*/ 7 w 19"/>
                <a:gd name="T69" fmla="*/ 22 h 57"/>
                <a:gd name="T70" fmla="*/ 15 w 19"/>
                <a:gd name="T71" fmla="*/ 9 h 57"/>
                <a:gd name="T72" fmla="*/ 6 w 19"/>
                <a:gd name="T73" fmla="*/ 9 h 57"/>
                <a:gd name="T74" fmla="*/ 1 w 19"/>
                <a:gd name="T75" fmla="*/ 31 h 57"/>
                <a:gd name="T76" fmla="*/ 4 w 19"/>
                <a:gd name="T77" fmla="*/ 55 h 57"/>
                <a:gd name="T78" fmla="*/ 6 w 19"/>
                <a:gd name="T79" fmla="*/ 54 h 57"/>
                <a:gd name="T80" fmla="*/ 4 w 19"/>
                <a:gd name="T81" fmla="*/ 46 h 57"/>
                <a:gd name="T82" fmla="*/ 2 w 19"/>
                <a:gd name="T83" fmla="*/ 4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" h="57">
                  <a:moveTo>
                    <a:pt x="2" y="46"/>
                  </a:moveTo>
                  <a:cubicBezTo>
                    <a:pt x="2" y="49"/>
                    <a:pt x="3" y="52"/>
                    <a:pt x="4" y="55"/>
                  </a:cubicBezTo>
                  <a:cubicBezTo>
                    <a:pt x="5" y="57"/>
                    <a:pt x="6" y="56"/>
                    <a:pt x="6" y="54"/>
                  </a:cubicBezTo>
                  <a:cubicBezTo>
                    <a:pt x="5" y="42"/>
                    <a:pt x="2" y="29"/>
                    <a:pt x="4" y="17"/>
                  </a:cubicBezTo>
                  <a:cubicBezTo>
                    <a:pt x="5" y="14"/>
                    <a:pt x="7" y="12"/>
                    <a:pt x="8" y="10"/>
                  </a:cubicBezTo>
                  <a:cubicBezTo>
                    <a:pt x="9" y="9"/>
                    <a:pt x="12" y="7"/>
                    <a:pt x="13" y="9"/>
                  </a:cubicBezTo>
                  <a:cubicBezTo>
                    <a:pt x="13" y="10"/>
                    <a:pt x="12" y="13"/>
                    <a:pt x="11" y="14"/>
                  </a:cubicBezTo>
                  <a:cubicBezTo>
                    <a:pt x="11" y="16"/>
                    <a:pt x="9" y="18"/>
                    <a:pt x="7" y="18"/>
                  </a:cubicBezTo>
                  <a:cubicBezTo>
                    <a:pt x="8" y="19"/>
                    <a:pt x="8" y="20"/>
                    <a:pt x="8" y="21"/>
                  </a:cubicBezTo>
                  <a:cubicBezTo>
                    <a:pt x="11" y="18"/>
                    <a:pt x="18" y="28"/>
                    <a:pt x="15" y="33"/>
                  </a:cubicBezTo>
                  <a:cubicBezTo>
                    <a:pt x="13" y="38"/>
                    <a:pt x="7" y="38"/>
                    <a:pt x="3" y="38"/>
                  </a:cubicBezTo>
                  <a:cubicBezTo>
                    <a:pt x="3" y="39"/>
                    <a:pt x="3" y="40"/>
                    <a:pt x="4" y="40"/>
                  </a:cubicBezTo>
                  <a:cubicBezTo>
                    <a:pt x="9" y="39"/>
                    <a:pt x="17" y="36"/>
                    <a:pt x="18" y="26"/>
                  </a:cubicBezTo>
                  <a:cubicBezTo>
                    <a:pt x="19" y="16"/>
                    <a:pt x="10" y="16"/>
                    <a:pt x="6" y="16"/>
                  </a:cubicBezTo>
                  <a:cubicBezTo>
                    <a:pt x="6" y="17"/>
                    <a:pt x="7" y="18"/>
                    <a:pt x="7" y="19"/>
                  </a:cubicBezTo>
                  <a:cubicBezTo>
                    <a:pt x="10" y="16"/>
                    <a:pt x="14" y="12"/>
                    <a:pt x="14" y="6"/>
                  </a:cubicBezTo>
                  <a:cubicBezTo>
                    <a:pt x="15" y="3"/>
                    <a:pt x="12" y="2"/>
                    <a:pt x="11" y="1"/>
                  </a:cubicBezTo>
                  <a:cubicBezTo>
                    <a:pt x="9" y="0"/>
                    <a:pt x="7" y="0"/>
                    <a:pt x="5" y="2"/>
                  </a:cubicBezTo>
                  <a:cubicBezTo>
                    <a:pt x="2" y="6"/>
                    <a:pt x="1" y="14"/>
                    <a:pt x="0" y="19"/>
                  </a:cubicBezTo>
                  <a:cubicBezTo>
                    <a:pt x="0" y="26"/>
                    <a:pt x="0" y="33"/>
                    <a:pt x="1" y="39"/>
                  </a:cubicBezTo>
                  <a:cubicBezTo>
                    <a:pt x="1" y="41"/>
                    <a:pt x="2" y="40"/>
                    <a:pt x="2" y="38"/>
                  </a:cubicBezTo>
                  <a:cubicBezTo>
                    <a:pt x="2" y="33"/>
                    <a:pt x="2" y="28"/>
                    <a:pt x="2" y="24"/>
                  </a:cubicBezTo>
                  <a:cubicBezTo>
                    <a:pt x="2" y="18"/>
                    <a:pt x="3" y="12"/>
                    <a:pt x="5" y="8"/>
                  </a:cubicBezTo>
                  <a:cubicBezTo>
                    <a:pt x="5" y="6"/>
                    <a:pt x="7" y="4"/>
                    <a:pt x="8" y="4"/>
                  </a:cubicBezTo>
                  <a:cubicBezTo>
                    <a:pt x="9" y="3"/>
                    <a:pt x="13" y="4"/>
                    <a:pt x="13" y="6"/>
                  </a:cubicBezTo>
                  <a:cubicBezTo>
                    <a:pt x="13" y="9"/>
                    <a:pt x="10" y="11"/>
                    <a:pt x="9" y="12"/>
                  </a:cubicBezTo>
                  <a:cubicBezTo>
                    <a:pt x="8" y="14"/>
                    <a:pt x="7" y="15"/>
                    <a:pt x="6" y="16"/>
                  </a:cubicBezTo>
                  <a:cubicBezTo>
                    <a:pt x="5" y="18"/>
                    <a:pt x="5" y="19"/>
                    <a:pt x="6" y="19"/>
                  </a:cubicBezTo>
                  <a:cubicBezTo>
                    <a:pt x="9" y="20"/>
                    <a:pt x="17" y="19"/>
                    <a:pt x="16" y="27"/>
                  </a:cubicBezTo>
                  <a:cubicBezTo>
                    <a:pt x="16" y="31"/>
                    <a:pt x="13" y="33"/>
                    <a:pt x="10" y="34"/>
                  </a:cubicBezTo>
                  <a:cubicBezTo>
                    <a:pt x="8" y="36"/>
                    <a:pt x="5" y="37"/>
                    <a:pt x="3" y="38"/>
                  </a:cubicBezTo>
                  <a:cubicBezTo>
                    <a:pt x="2" y="38"/>
                    <a:pt x="2" y="40"/>
                    <a:pt x="3" y="41"/>
                  </a:cubicBezTo>
                  <a:cubicBezTo>
                    <a:pt x="8" y="41"/>
                    <a:pt x="16" y="40"/>
                    <a:pt x="18" y="31"/>
                  </a:cubicBezTo>
                  <a:cubicBezTo>
                    <a:pt x="19" y="24"/>
                    <a:pt x="11" y="14"/>
                    <a:pt x="7" y="19"/>
                  </a:cubicBezTo>
                  <a:cubicBezTo>
                    <a:pt x="7" y="19"/>
                    <a:pt x="7" y="22"/>
                    <a:pt x="7" y="22"/>
                  </a:cubicBezTo>
                  <a:cubicBezTo>
                    <a:pt x="11" y="21"/>
                    <a:pt x="14" y="15"/>
                    <a:pt x="15" y="9"/>
                  </a:cubicBezTo>
                  <a:cubicBezTo>
                    <a:pt x="15" y="2"/>
                    <a:pt x="8" y="7"/>
                    <a:pt x="6" y="9"/>
                  </a:cubicBezTo>
                  <a:cubicBezTo>
                    <a:pt x="2" y="14"/>
                    <a:pt x="1" y="23"/>
                    <a:pt x="1" y="31"/>
                  </a:cubicBezTo>
                  <a:cubicBezTo>
                    <a:pt x="2" y="39"/>
                    <a:pt x="3" y="47"/>
                    <a:pt x="4" y="55"/>
                  </a:cubicBezTo>
                  <a:cubicBezTo>
                    <a:pt x="5" y="55"/>
                    <a:pt x="5" y="54"/>
                    <a:pt x="6" y="54"/>
                  </a:cubicBezTo>
                  <a:cubicBezTo>
                    <a:pt x="5" y="51"/>
                    <a:pt x="4" y="49"/>
                    <a:pt x="4" y="46"/>
                  </a:cubicBezTo>
                  <a:cubicBezTo>
                    <a:pt x="4" y="44"/>
                    <a:pt x="2" y="44"/>
                    <a:pt x="2" y="4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5" name="Freeform 940"/>
            <p:cNvSpPr/>
            <p:nvPr/>
          </p:nvSpPr>
          <p:spPr bwMode="auto">
            <a:xfrm>
              <a:off x="3637" y="3576"/>
              <a:ext cx="610" cy="287"/>
            </a:xfrm>
            <a:custGeom>
              <a:avLst/>
              <a:gdLst>
                <a:gd name="T0" fmla="*/ 188 w 472"/>
                <a:gd name="T1" fmla="*/ 1 h 222"/>
                <a:gd name="T2" fmla="*/ 108 w 472"/>
                <a:gd name="T3" fmla="*/ 21 h 222"/>
                <a:gd name="T4" fmla="*/ 71 w 472"/>
                <a:gd name="T5" fmla="*/ 38 h 222"/>
                <a:gd name="T6" fmla="*/ 40 w 472"/>
                <a:gd name="T7" fmla="*/ 56 h 222"/>
                <a:gd name="T8" fmla="*/ 1 w 472"/>
                <a:gd name="T9" fmla="*/ 110 h 222"/>
                <a:gd name="T10" fmla="*/ 9 w 472"/>
                <a:gd name="T11" fmla="*/ 144 h 222"/>
                <a:gd name="T12" fmla="*/ 32 w 472"/>
                <a:gd name="T13" fmla="*/ 169 h 222"/>
                <a:gd name="T14" fmla="*/ 99 w 472"/>
                <a:gd name="T15" fmla="*/ 199 h 222"/>
                <a:gd name="T16" fmla="*/ 184 w 472"/>
                <a:gd name="T17" fmla="*/ 214 h 222"/>
                <a:gd name="T18" fmla="*/ 273 w 472"/>
                <a:gd name="T19" fmla="*/ 222 h 222"/>
                <a:gd name="T20" fmla="*/ 317 w 472"/>
                <a:gd name="T21" fmla="*/ 218 h 222"/>
                <a:gd name="T22" fmla="*/ 361 w 472"/>
                <a:gd name="T23" fmla="*/ 211 h 222"/>
                <a:gd name="T24" fmla="*/ 402 w 472"/>
                <a:gd name="T25" fmla="*/ 200 h 222"/>
                <a:gd name="T26" fmla="*/ 437 w 472"/>
                <a:gd name="T27" fmla="*/ 186 h 222"/>
                <a:gd name="T28" fmla="*/ 462 w 472"/>
                <a:gd name="T29" fmla="*/ 161 h 222"/>
                <a:gd name="T30" fmla="*/ 471 w 472"/>
                <a:gd name="T31" fmla="*/ 130 h 222"/>
                <a:gd name="T32" fmla="*/ 467 w 472"/>
                <a:gd name="T33" fmla="*/ 96 h 222"/>
                <a:gd name="T34" fmla="*/ 450 w 472"/>
                <a:gd name="T35" fmla="*/ 68 h 222"/>
                <a:gd name="T36" fmla="*/ 388 w 472"/>
                <a:gd name="T37" fmla="*/ 29 h 222"/>
                <a:gd name="T38" fmla="*/ 310 w 472"/>
                <a:gd name="T39" fmla="*/ 7 h 222"/>
                <a:gd name="T40" fmla="*/ 219 w 472"/>
                <a:gd name="T41" fmla="*/ 1 h 222"/>
                <a:gd name="T42" fmla="*/ 69 w 472"/>
                <a:gd name="T43" fmla="*/ 36 h 222"/>
                <a:gd name="T44" fmla="*/ 38 w 472"/>
                <a:gd name="T45" fmla="*/ 56 h 222"/>
                <a:gd name="T46" fmla="*/ 13 w 472"/>
                <a:gd name="T47" fmla="*/ 80 h 222"/>
                <a:gd name="T48" fmla="*/ 9 w 472"/>
                <a:gd name="T49" fmla="*/ 138 h 222"/>
                <a:gd name="T50" fmla="*/ 26 w 472"/>
                <a:gd name="T51" fmla="*/ 163 h 222"/>
                <a:gd name="T52" fmla="*/ 59 w 472"/>
                <a:gd name="T53" fmla="*/ 182 h 222"/>
                <a:gd name="T54" fmla="*/ 99 w 472"/>
                <a:gd name="T55" fmla="*/ 195 h 222"/>
                <a:gd name="T56" fmla="*/ 140 w 472"/>
                <a:gd name="T57" fmla="*/ 209 h 222"/>
                <a:gd name="T58" fmla="*/ 144 w 472"/>
                <a:gd name="T59" fmla="*/ 210 h 222"/>
                <a:gd name="T60" fmla="*/ 144 w 472"/>
                <a:gd name="T61" fmla="*/ 208 h 222"/>
                <a:gd name="T62" fmla="*/ 123 w 472"/>
                <a:gd name="T63" fmla="*/ 202 h 222"/>
                <a:gd name="T64" fmla="*/ 103 w 472"/>
                <a:gd name="T65" fmla="*/ 194 h 222"/>
                <a:gd name="T66" fmla="*/ 63 w 472"/>
                <a:gd name="T67" fmla="*/ 181 h 222"/>
                <a:gd name="T68" fmla="*/ 28 w 472"/>
                <a:gd name="T69" fmla="*/ 161 h 222"/>
                <a:gd name="T70" fmla="*/ 10 w 472"/>
                <a:gd name="T71" fmla="*/ 135 h 222"/>
                <a:gd name="T72" fmla="*/ 18 w 472"/>
                <a:gd name="T73" fmla="*/ 76 h 222"/>
                <a:gd name="T74" fmla="*/ 31 w 472"/>
                <a:gd name="T75" fmla="*/ 63 h 222"/>
                <a:gd name="T76" fmla="*/ 47 w 472"/>
                <a:gd name="T77" fmla="*/ 52 h 222"/>
                <a:gd name="T78" fmla="*/ 79 w 472"/>
                <a:gd name="T79" fmla="*/ 33 h 222"/>
                <a:gd name="T80" fmla="*/ 235 w 472"/>
                <a:gd name="T81" fmla="*/ 3 h 222"/>
                <a:gd name="T82" fmla="*/ 325 w 472"/>
                <a:gd name="T83" fmla="*/ 11 h 222"/>
                <a:gd name="T84" fmla="*/ 403 w 472"/>
                <a:gd name="T85" fmla="*/ 38 h 222"/>
                <a:gd name="T86" fmla="*/ 458 w 472"/>
                <a:gd name="T87" fmla="*/ 82 h 222"/>
                <a:gd name="T88" fmla="*/ 469 w 472"/>
                <a:gd name="T89" fmla="*/ 116 h 222"/>
                <a:gd name="T90" fmla="*/ 465 w 472"/>
                <a:gd name="T91" fmla="*/ 150 h 222"/>
                <a:gd name="T92" fmla="*/ 444 w 472"/>
                <a:gd name="T93" fmla="*/ 179 h 222"/>
                <a:gd name="T94" fmla="*/ 409 w 472"/>
                <a:gd name="T95" fmla="*/ 196 h 222"/>
                <a:gd name="T96" fmla="*/ 325 w 472"/>
                <a:gd name="T97" fmla="*/ 215 h 222"/>
                <a:gd name="T98" fmla="*/ 280 w 472"/>
                <a:gd name="T99" fmla="*/ 220 h 222"/>
                <a:gd name="T100" fmla="*/ 236 w 472"/>
                <a:gd name="T101" fmla="*/ 219 h 222"/>
                <a:gd name="T102" fmla="*/ 191 w 472"/>
                <a:gd name="T103" fmla="*/ 213 h 222"/>
                <a:gd name="T104" fmla="*/ 145 w 472"/>
                <a:gd name="T105" fmla="*/ 207 h 222"/>
                <a:gd name="T106" fmla="*/ 68 w 472"/>
                <a:gd name="T107" fmla="*/ 187 h 222"/>
                <a:gd name="T108" fmla="*/ 11 w 472"/>
                <a:gd name="T109" fmla="*/ 143 h 222"/>
                <a:gd name="T110" fmla="*/ 4 w 472"/>
                <a:gd name="T111" fmla="*/ 107 h 222"/>
                <a:gd name="T112" fmla="*/ 20 w 472"/>
                <a:gd name="T113" fmla="*/ 76 h 222"/>
                <a:gd name="T114" fmla="*/ 80 w 472"/>
                <a:gd name="T115" fmla="*/ 35 h 222"/>
                <a:gd name="T116" fmla="*/ 188 w 472"/>
                <a:gd name="T117" fmla="*/ 2 h 222"/>
                <a:gd name="T118" fmla="*/ 188 w 472"/>
                <a:gd name="T119" fmla="*/ 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2" h="222">
                  <a:moveTo>
                    <a:pt x="188" y="1"/>
                  </a:moveTo>
                  <a:cubicBezTo>
                    <a:pt x="160" y="4"/>
                    <a:pt x="134" y="11"/>
                    <a:pt x="108" y="21"/>
                  </a:cubicBezTo>
                  <a:cubicBezTo>
                    <a:pt x="95" y="26"/>
                    <a:pt x="83" y="32"/>
                    <a:pt x="71" y="38"/>
                  </a:cubicBezTo>
                  <a:cubicBezTo>
                    <a:pt x="60" y="43"/>
                    <a:pt x="49" y="49"/>
                    <a:pt x="40" y="56"/>
                  </a:cubicBezTo>
                  <a:cubicBezTo>
                    <a:pt x="22" y="69"/>
                    <a:pt x="4" y="88"/>
                    <a:pt x="1" y="110"/>
                  </a:cubicBezTo>
                  <a:cubicBezTo>
                    <a:pt x="0" y="122"/>
                    <a:pt x="3" y="134"/>
                    <a:pt x="9" y="144"/>
                  </a:cubicBezTo>
                  <a:cubicBezTo>
                    <a:pt x="14" y="154"/>
                    <a:pt x="23" y="163"/>
                    <a:pt x="32" y="169"/>
                  </a:cubicBezTo>
                  <a:cubicBezTo>
                    <a:pt x="52" y="184"/>
                    <a:pt x="75" y="193"/>
                    <a:pt x="99" y="199"/>
                  </a:cubicBezTo>
                  <a:cubicBezTo>
                    <a:pt x="127" y="206"/>
                    <a:pt x="156" y="210"/>
                    <a:pt x="184" y="214"/>
                  </a:cubicBezTo>
                  <a:cubicBezTo>
                    <a:pt x="214" y="218"/>
                    <a:pt x="243" y="222"/>
                    <a:pt x="273" y="222"/>
                  </a:cubicBezTo>
                  <a:cubicBezTo>
                    <a:pt x="288" y="222"/>
                    <a:pt x="302" y="220"/>
                    <a:pt x="317" y="218"/>
                  </a:cubicBezTo>
                  <a:cubicBezTo>
                    <a:pt x="332" y="216"/>
                    <a:pt x="347" y="213"/>
                    <a:pt x="361" y="211"/>
                  </a:cubicBezTo>
                  <a:cubicBezTo>
                    <a:pt x="375" y="208"/>
                    <a:pt x="389" y="204"/>
                    <a:pt x="402" y="200"/>
                  </a:cubicBezTo>
                  <a:cubicBezTo>
                    <a:pt x="414" y="197"/>
                    <a:pt x="426" y="192"/>
                    <a:pt x="437" y="186"/>
                  </a:cubicBezTo>
                  <a:cubicBezTo>
                    <a:pt x="447" y="180"/>
                    <a:pt x="456" y="171"/>
                    <a:pt x="462" y="161"/>
                  </a:cubicBezTo>
                  <a:cubicBezTo>
                    <a:pt x="468" y="152"/>
                    <a:pt x="470" y="141"/>
                    <a:pt x="471" y="130"/>
                  </a:cubicBezTo>
                  <a:cubicBezTo>
                    <a:pt x="472" y="119"/>
                    <a:pt x="470" y="106"/>
                    <a:pt x="467" y="96"/>
                  </a:cubicBezTo>
                  <a:cubicBezTo>
                    <a:pt x="463" y="85"/>
                    <a:pt x="457" y="76"/>
                    <a:pt x="450" y="68"/>
                  </a:cubicBezTo>
                  <a:cubicBezTo>
                    <a:pt x="433" y="50"/>
                    <a:pt x="410" y="38"/>
                    <a:pt x="388" y="29"/>
                  </a:cubicBezTo>
                  <a:cubicBezTo>
                    <a:pt x="363" y="18"/>
                    <a:pt x="337" y="11"/>
                    <a:pt x="310" y="7"/>
                  </a:cubicBezTo>
                  <a:cubicBezTo>
                    <a:pt x="280" y="3"/>
                    <a:pt x="249" y="1"/>
                    <a:pt x="219" y="1"/>
                  </a:cubicBezTo>
                  <a:cubicBezTo>
                    <a:pt x="167" y="3"/>
                    <a:pt x="115" y="11"/>
                    <a:pt x="69" y="36"/>
                  </a:cubicBezTo>
                  <a:cubicBezTo>
                    <a:pt x="58" y="42"/>
                    <a:pt x="47" y="48"/>
                    <a:pt x="38" y="56"/>
                  </a:cubicBezTo>
                  <a:cubicBezTo>
                    <a:pt x="29" y="63"/>
                    <a:pt x="19" y="71"/>
                    <a:pt x="13" y="80"/>
                  </a:cubicBezTo>
                  <a:cubicBezTo>
                    <a:pt x="1" y="97"/>
                    <a:pt x="1" y="119"/>
                    <a:pt x="9" y="138"/>
                  </a:cubicBezTo>
                  <a:cubicBezTo>
                    <a:pt x="13" y="147"/>
                    <a:pt x="19" y="156"/>
                    <a:pt x="26" y="163"/>
                  </a:cubicBezTo>
                  <a:cubicBezTo>
                    <a:pt x="36" y="171"/>
                    <a:pt x="47" y="177"/>
                    <a:pt x="59" y="182"/>
                  </a:cubicBezTo>
                  <a:cubicBezTo>
                    <a:pt x="72" y="187"/>
                    <a:pt x="86" y="190"/>
                    <a:pt x="99" y="195"/>
                  </a:cubicBezTo>
                  <a:cubicBezTo>
                    <a:pt x="112" y="200"/>
                    <a:pt x="126" y="205"/>
                    <a:pt x="140" y="209"/>
                  </a:cubicBezTo>
                  <a:cubicBezTo>
                    <a:pt x="141" y="210"/>
                    <a:pt x="143" y="210"/>
                    <a:pt x="144" y="210"/>
                  </a:cubicBezTo>
                  <a:cubicBezTo>
                    <a:pt x="146" y="210"/>
                    <a:pt x="146" y="208"/>
                    <a:pt x="144" y="208"/>
                  </a:cubicBezTo>
                  <a:cubicBezTo>
                    <a:pt x="137" y="207"/>
                    <a:pt x="130" y="204"/>
                    <a:pt x="123" y="202"/>
                  </a:cubicBezTo>
                  <a:cubicBezTo>
                    <a:pt x="116" y="199"/>
                    <a:pt x="110" y="197"/>
                    <a:pt x="103" y="194"/>
                  </a:cubicBezTo>
                  <a:cubicBezTo>
                    <a:pt x="89" y="189"/>
                    <a:pt x="76" y="186"/>
                    <a:pt x="63" y="181"/>
                  </a:cubicBezTo>
                  <a:cubicBezTo>
                    <a:pt x="50" y="176"/>
                    <a:pt x="38" y="170"/>
                    <a:pt x="28" y="161"/>
                  </a:cubicBezTo>
                  <a:cubicBezTo>
                    <a:pt x="20" y="154"/>
                    <a:pt x="14" y="145"/>
                    <a:pt x="10" y="135"/>
                  </a:cubicBezTo>
                  <a:cubicBezTo>
                    <a:pt x="2" y="115"/>
                    <a:pt x="4" y="92"/>
                    <a:pt x="18" y="76"/>
                  </a:cubicBezTo>
                  <a:cubicBezTo>
                    <a:pt x="22" y="71"/>
                    <a:pt x="27" y="67"/>
                    <a:pt x="31" y="63"/>
                  </a:cubicBezTo>
                  <a:cubicBezTo>
                    <a:pt x="36" y="59"/>
                    <a:pt x="41" y="55"/>
                    <a:pt x="47" y="52"/>
                  </a:cubicBezTo>
                  <a:cubicBezTo>
                    <a:pt x="57" y="44"/>
                    <a:pt x="68" y="38"/>
                    <a:pt x="79" y="33"/>
                  </a:cubicBezTo>
                  <a:cubicBezTo>
                    <a:pt x="128" y="10"/>
                    <a:pt x="182" y="3"/>
                    <a:pt x="235" y="3"/>
                  </a:cubicBezTo>
                  <a:cubicBezTo>
                    <a:pt x="265" y="4"/>
                    <a:pt x="295" y="6"/>
                    <a:pt x="325" y="11"/>
                  </a:cubicBezTo>
                  <a:cubicBezTo>
                    <a:pt x="352" y="17"/>
                    <a:pt x="378" y="26"/>
                    <a:pt x="403" y="38"/>
                  </a:cubicBezTo>
                  <a:cubicBezTo>
                    <a:pt x="424" y="49"/>
                    <a:pt x="446" y="62"/>
                    <a:pt x="458" y="82"/>
                  </a:cubicBezTo>
                  <a:cubicBezTo>
                    <a:pt x="465" y="93"/>
                    <a:pt x="468" y="104"/>
                    <a:pt x="469" y="116"/>
                  </a:cubicBezTo>
                  <a:cubicBezTo>
                    <a:pt x="470" y="128"/>
                    <a:pt x="469" y="139"/>
                    <a:pt x="465" y="150"/>
                  </a:cubicBezTo>
                  <a:cubicBezTo>
                    <a:pt x="461" y="162"/>
                    <a:pt x="454" y="171"/>
                    <a:pt x="444" y="179"/>
                  </a:cubicBezTo>
                  <a:cubicBezTo>
                    <a:pt x="434" y="187"/>
                    <a:pt x="422" y="192"/>
                    <a:pt x="409" y="196"/>
                  </a:cubicBezTo>
                  <a:cubicBezTo>
                    <a:pt x="382" y="205"/>
                    <a:pt x="354" y="210"/>
                    <a:pt x="325" y="215"/>
                  </a:cubicBezTo>
                  <a:cubicBezTo>
                    <a:pt x="310" y="217"/>
                    <a:pt x="295" y="219"/>
                    <a:pt x="280" y="220"/>
                  </a:cubicBezTo>
                  <a:cubicBezTo>
                    <a:pt x="266" y="220"/>
                    <a:pt x="251" y="220"/>
                    <a:pt x="236" y="219"/>
                  </a:cubicBezTo>
                  <a:cubicBezTo>
                    <a:pt x="221" y="217"/>
                    <a:pt x="206" y="215"/>
                    <a:pt x="191" y="213"/>
                  </a:cubicBezTo>
                  <a:cubicBezTo>
                    <a:pt x="176" y="211"/>
                    <a:pt x="161" y="209"/>
                    <a:pt x="145" y="207"/>
                  </a:cubicBezTo>
                  <a:cubicBezTo>
                    <a:pt x="119" y="202"/>
                    <a:pt x="93" y="197"/>
                    <a:pt x="68" y="187"/>
                  </a:cubicBezTo>
                  <a:cubicBezTo>
                    <a:pt x="46" y="178"/>
                    <a:pt x="23" y="165"/>
                    <a:pt x="11" y="143"/>
                  </a:cubicBezTo>
                  <a:cubicBezTo>
                    <a:pt x="4" y="132"/>
                    <a:pt x="1" y="119"/>
                    <a:pt x="4" y="107"/>
                  </a:cubicBezTo>
                  <a:cubicBezTo>
                    <a:pt x="6" y="95"/>
                    <a:pt x="13" y="85"/>
                    <a:pt x="20" y="76"/>
                  </a:cubicBezTo>
                  <a:cubicBezTo>
                    <a:pt x="36" y="58"/>
                    <a:pt x="59" y="46"/>
                    <a:pt x="80" y="35"/>
                  </a:cubicBezTo>
                  <a:cubicBezTo>
                    <a:pt x="114" y="19"/>
                    <a:pt x="150" y="7"/>
                    <a:pt x="188" y="2"/>
                  </a:cubicBezTo>
                  <a:cubicBezTo>
                    <a:pt x="189" y="2"/>
                    <a:pt x="189" y="0"/>
                    <a:pt x="188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6" name="Freeform 941"/>
            <p:cNvSpPr/>
            <p:nvPr/>
          </p:nvSpPr>
          <p:spPr bwMode="auto">
            <a:xfrm>
              <a:off x="3631" y="3571"/>
              <a:ext cx="621" cy="293"/>
            </a:xfrm>
            <a:custGeom>
              <a:avLst/>
              <a:gdLst>
                <a:gd name="T0" fmla="*/ 136 w 481"/>
                <a:gd name="T1" fmla="*/ 215 h 227"/>
                <a:gd name="T2" fmla="*/ 172 w 481"/>
                <a:gd name="T3" fmla="*/ 221 h 227"/>
                <a:gd name="T4" fmla="*/ 214 w 481"/>
                <a:gd name="T5" fmla="*/ 225 h 227"/>
                <a:gd name="T6" fmla="*/ 304 w 481"/>
                <a:gd name="T7" fmla="*/ 225 h 227"/>
                <a:gd name="T8" fmla="*/ 389 w 481"/>
                <a:gd name="T9" fmla="*/ 209 h 227"/>
                <a:gd name="T10" fmla="*/ 429 w 481"/>
                <a:gd name="T11" fmla="*/ 196 h 227"/>
                <a:gd name="T12" fmla="*/ 457 w 481"/>
                <a:gd name="T13" fmla="*/ 173 h 227"/>
                <a:gd name="T14" fmla="*/ 474 w 481"/>
                <a:gd name="T15" fmla="*/ 109 h 227"/>
                <a:gd name="T16" fmla="*/ 455 w 481"/>
                <a:gd name="T17" fmla="*/ 79 h 227"/>
                <a:gd name="T18" fmla="*/ 427 w 481"/>
                <a:gd name="T19" fmla="*/ 56 h 227"/>
                <a:gd name="T20" fmla="*/ 359 w 481"/>
                <a:gd name="T21" fmla="*/ 20 h 227"/>
                <a:gd name="T22" fmla="*/ 279 w 481"/>
                <a:gd name="T23" fmla="*/ 4 h 227"/>
                <a:gd name="T24" fmla="*/ 118 w 481"/>
                <a:gd name="T25" fmla="*/ 23 h 227"/>
                <a:gd name="T26" fmla="*/ 82 w 481"/>
                <a:gd name="T27" fmla="*/ 36 h 227"/>
                <a:gd name="T28" fmla="*/ 50 w 481"/>
                <a:gd name="T29" fmla="*/ 56 h 227"/>
                <a:gd name="T30" fmla="*/ 22 w 481"/>
                <a:gd name="T31" fmla="*/ 82 h 227"/>
                <a:gd name="T32" fmla="*/ 5 w 481"/>
                <a:gd name="T33" fmla="*/ 115 h 227"/>
                <a:gd name="T34" fmla="*/ 36 w 481"/>
                <a:gd name="T35" fmla="*/ 176 h 227"/>
                <a:gd name="T36" fmla="*/ 108 w 481"/>
                <a:gd name="T37" fmla="*/ 201 h 227"/>
                <a:gd name="T38" fmla="*/ 175 w 481"/>
                <a:gd name="T39" fmla="*/ 213 h 227"/>
                <a:gd name="T40" fmla="*/ 176 w 481"/>
                <a:gd name="T41" fmla="*/ 211 h 227"/>
                <a:gd name="T42" fmla="*/ 88 w 481"/>
                <a:gd name="T43" fmla="*/ 194 h 227"/>
                <a:gd name="T44" fmla="*/ 23 w 481"/>
                <a:gd name="T45" fmla="*/ 161 h 227"/>
                <a:gd name="T46" fmla="*/ 6 w 481"/>
                <a:gd name="T47" fmla="*/ 126 h 227"/>
                <a:gd name="T48" fmla="*/ 19 w 481"/>
                <a:gd name="T49" fmla="*/ 90 h 227"/>
                <a:gd name="T50" fmla="*/ 45 w 481"/>
                <a:gd name="T51" fmla="*/ 62 h 227"/>
                <a:gd name="T52" fmla="*/ 77 w 481"/>
                <a:gd name="T53" fmla="*/ 40 h 227"/>
                <a:gd name="T54" fmla="*/ 151 w 481"/>
                <a:gd name="T55" fmla="*/ 17 h 227"/>
                <a:gd name="T56" fmla="*/ 234 w 481"/>
                <a:gd name="T57" fmla="*/ 5 h 227"/>
                <a:gd name="T58" fmla="*/ 317 w 481"/>
                <a:gd name="T59" fmla="*/ 11 h 227"/>
                <a:gd name="T60" fmla="*/ 394 w 481"/>
                <a:gd name="T61" fmla="*/ 38 h 227"/>
                <a:gd name="T62" fmla="*/ 454 w 481"/>
                <a:gd name="T63" fmla="*/ 82 h 227"/>
                <a:gd name="T64" fmla="*/ 473 w 481"/>
                <a:gd name="T65" fmla="*/ 113 h 227"/>
                <a:gd name="T66" fmla="*/ 469 w 481"/>
                <a:gd name="T67" fmla="*/ 149 h 227"/>
                <a:gd name="T68" fmla="*/ 448 w 481"/>
                <a:gd name="T69" fmla="*/ 180 h 227"/>
                <a:gd name="T70" fmla="*/ 434 w 481"/>
                <a:gd name="T71" fmla="*/ 191 h 227"/>
                <a:gd name="T72" fmla="*/ 415 w 481"/>
                <a:gd name="T73" fmla="*/ 199 h 227"/>
                <a:gd name="T74" fmla="*/ 331 w 481"/>
                <a:gd name="T75" fmla="*/ 220 h 227"/>
                <a:gd name="T76" fmla="*/ 242 w 481"/>
                <a:gd name="T77" fmla="*/ 224 h 227"/>
                <a:gd name="T78" fmla="*/ 196 w 481"/>
                <a:gd name="T79" fmla="*/ 221 h 227"/>
                <a:gd name="T80" fmla="*/ 157 w 481"/>
                <a:gd name="T81" fmla="*/ 218 h 227"/>
                <a:gd name="T82" fmla="*/ 137 w 481"/>
                <a:gd name="T83" fmla="*/ 213 h 227"/>
                <a:gd name="T84" fmla="*/ 136 w 481"/>
                <a:gd name="T85" fmla="*/ 215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1" h="227">
                  <a:moveTo>
                    <a:pt x="136" y="215"/>
                  </a:moveTo>
                  <a:cubicBezTo>
                    <a:pt x="147" y="220"/>
                    <a:pt x="160" y="221"/>
                    <a:pt x="172" y="221"/>
                  </a:cubicBezTo>
                  <a:cubicBezTo>
                    <a:pt x="186" y="223"/>
                    <a:pt x="200" y="224"/>
                    <a:pt x="214" y="225"/>
                  </a:cubicBezTo>
                  <a:cubicBezTo>
                    <a:pt x="244" y="227"/>
                    <a:pt x="274" y="227"/>
                    <a:pt x="304" y="225"/>
                  </a:cubicBezTo>
                  <a:cubicBezTo>
                    <a:pt x="333" y="222"/>
                    <a:pt x="361" y="217"/>
                    <a:pt x="389" y="209"/>
                  </a:cubicBezTo>
                  <a:cubicBezTo>
                    <a:pt x="403" y="205"/>
                    <a:pt x="416" y="201"/>
                    <a:pt x="429" y="196"/>
                  </a:cubicBezTo>
                  <a:cubicBezTo>
                    <a:pt x="440" y="191"/>
                    <a:pt x="449" y="182"/>
                    <a:pt x="457" y="173"/>
                  </a:cubicBezTo>
                  <a:cubicBezTo>
                    <a:pt x="471" y="156"/>
                    <a:pt x="481" y="132"/>
                    <a:pt x="474" y="109"/>
                  </a:cubicBezTo>
                  <a:cubicBezTo>
                    <a:pt x="471" y="97"/>
                    <a:pt x="463" y="88"/>
                    <a:pt x="455" y="79"/>
                  </a:cubicBezTo>
                  <a:cubicBezTo>
                    <a:pt x="446" y="71"/>
                    <a:pt x="437" y="63"/>
                    <a:pt x="427" y="56"/>
                  </a:cubicBezTo>
                  <a:cubicBezTo>
                    <a:pt x="406" y="41"/>
                    <a:pt x="383" y="29"/>
                    <a:pt x="359" y="20"/>
                  </a:cubicBezTo>
                  <a:cubicBezTo>
                    <a:pt x="333" y="11"/>
                    <a:pt x="306" y="6"/>
                    <a:pt x="279" y="4"/>
                  </a:cubicBezTo>
                  <a:cubicBezTo>
                    <a:pt x="224" y="0"/>
                    <a:pt x="170" y="9"/>
                    <a:pt x="118" y="23"/>
                  </a:cubicBezTo>
                  <a:cubicBezTo>
                    <a:pt x="106" y="27"/>
                    <a:pt x="94" y="31"/>
                    <a:pt x="82" y="36"/>
                  </a:cubicBezTo>
                  <a:cubicBezTo>
                    <a:pt x="70" y="41"/>
                    <a:pt x="60" y="48"/>
                    <a:pt x="50" y="56"/>
                  </a:cubicBezTo>
                  <a:cubicBezTo>
                    <a:pt x="40" y="64"/>
                    <a:pt x="30" y="72"/>
                    <a:pt x="22" y="82"/>
                  </a:cubicBezTo>
                  <a:cubicBezTo>
                    <a:pt x="14" y="92"/>
                    <a:pt x="7" y="103"/>
                    <a:pt x="5" y="115"/>
                  </a:cubicBezTo>
                  <a:cubicBezTo>
                    <a:pt x="0" y="139"/>
                    <a:pt x="17" y="162"/>
                    <a:pt x="36" y="176"/>
                  </a:cubicBezTo>
                  <a:cubicBezTo>
                    <a:pt x="57" y="191"/>
                    <a:pt x="83" y="196"/>
                    <a:pt x="108" y="201"/>
                  </a:cubicBezTo>
                  <a:cubicBezTo>
                    <a:pt x="131" y="205"/>
                    <a:pt x="153" y="208"/>
                    <a:pt x="175" y="213"/>
                  </a:cubicBezTo>
                  <a:cubicBezTo>
                    <a:pt x="176" y="213"/>
                    <a:pt x="177" y="211"/>
                    <a:pt x="176" y="211"/>
                  </a:cubicBezTo>
                  <a:cubicBezTo>
                    <a:pt x="146" y="204"/>
                    <a:pt x="117" y="201"/>
                    <a:pt x="88" y="194"/>
                  </a:cubicBezTo>
                  <a:cubicBezTo>
                    <a:pt x="63" y="189"/>
                    <a:pt x="39" y="180"/>
                    <a:pt x="23" y="161"/>
                  </a:cubicBezTo>
                  <a:cubicBezTo>
                    <a:pt x="14" y="152"/>
                    <a:pt x="7" y="139"/>
                    <a:pt x="6" y="126"/>
                  </a:cubicBezTo>
                  <a:cubicBezTo>
                    <a:pt x="5" y="113"/>
                    <a:pt x="11" y="101"/>
                    <a:pt x="19" y="90"/>
                  </a:cubicBezTo>
                  <a:cubicBezTo>
                    <a:pt x="26" y="79"/>
                    <a:pt x="35" y="71"/>
                    <a:pt x="45" y="62"/>
                  </a:cubicBezTo>
                  <a:cubicBezTo>
                    <a:pt x="55" y="54"/>
                    <a:pt x="66" y="46"/>
                    <a:pt x="77" y="40"/>
                  </a:cubicBezTo>
                  <a:cubicBezTo>
                    <a:pt x="101" y="29"/>
                    <a:pt x="126" y="23"/>
                    <a:pt x="151" y="17"/>
                  </a:cubicBezTo>
                  <a:cubicBezTo>
                    <a:pt x="179" y="11"/>
                    <a:pt x="206" y="6"/>
                    <a:pt x="234" y="5"/>
                  </a:cubicBezTo>
                  <a:cubicBezTo>
                    <a:pt x="262" y="4"/>
                    <a:pt x="289" y="5"/>
                    <a:pt x="317" y="11"/>
                  </a:cubicBezTo>
                  <a:cubicBezTo>
                    <a:pt x="344" y="16"/>
                    <a:pt x="370" y="26"/>
                    <a:pt x="394" y="38"/>
                  </a:cubicBezTo>
                  <a:cubicBezTo>
                    <a:pt x="416" y="50"/>
                    <a:pt x="437" y="63"/>
                    <a:pt x="454" y="82"/>
                  </a:cubicBezTo>
                  <a:cubicBezTo>
                    <a:pt x="463" y="91"/>
                    <a:pt x="470" y="101"/>
                    <a:pt x="473" y="113"/>
                  </a:cubicBezTo>
                  <a:cubicBezTo>
                    <a:pt x="476" y="126"/>
                    <a:pt x="473" y="138"/>
                    <a:pt x="469" y="149"/>
                  </a:cubicBezTo>
                  <a:cubicBezTo>
                    <a:pt x="464" y="161"/>
                    <a:pt x="457" y="171"/>
                    <a:pt x="448" y="180"/>
                  </a:cubicBezTo>
                  <a:cubicBezTo>
                    <a:pt x="444" y="184"/>
                    <a:pt x="439" y="188"/>
                    <a:pt x="434" y="191"/>
                  </a:cubicBezTo>
                  <a:cubicBezTo>
                    <a:pt x="428" y="194"/>
                    <a:pt x="422" y="197"/>
                    <a:pt x="415" y="199"/>
                  </a:cubicBezTo>
                  <a:cubicBezTo>
                    <a:pt x="388" y="208"/>
                    <a:pt x="359" y="215"/>
                    <a:pt x="331" y="220"/>
                  </a:cubicBezTo>
                  <a:cubicBezTo>
                    <a:pt x="301" y="224"/>
                    <a:pt x="271" y="226"/>
                    <a:pt x="242" y="224"/>
                  </a:cubicBezTo>
                  <a:cubicBezTo>
                    <a:pt x="227" y="224"/>
                    <a:pt x="211" y="223"/>
                    <a:pt x="196" y="221"/>
                  </a:cubicBezTo>
                  <a:cubicBezTo>
                    <a:pt x="183" y="220"/>
                    <a:pt x="170" y="220"/>
                    <a:pt x="157" y="218"/>
                  </a:cubicBezTo>
                  <a:cubicBezTo>
                    <a:pt x="150" y="217"/>
                    <a:pt x="143" y="216"/>
                    <a:pt x="137" y="213"/>
                  </a:cubicBezTo>
                  <a:cubicBezTo>
                    <a:pt x="135" y="213"/>
                    <a:pt x="135" y="215"/>
                    <a:pt x="136" y="2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7" name="Freeform 942"/>
            <p:cNvSpPr/>
            <p:nvPr/>
          </p:nvSpPr>
          <p:spPr bwMode="auto">
            <a:xfrm>
              <a:off x="3627" y="3737"/>
              <a:ext cx="621" cy="154"/>
            </a:xfrm>
            <a:custGeom>
              <a:avLst/>
              <a:gdLst>
                <a:gd name="T0" fmla="*/ 3 w 481"/>
                <a:gd name="T1" fmla="*/ 29 h 119"/>
                <a:gd name="T2" fmla="*/ 5 w 481"/>
                <a:gd name="T3" fmla="*/ 2 h 119"/>
                <a:gd name="T4" fmla="*/ 5 w 481"/>
                <a:gd name="T5" fmla="*/ 32 h 119"/>
                <a:gd name="T6" fmla="*/ 6 w 481"/>
                <a:gd name="T7" fmla="*/ 18 h 119"/>
                <a:gd name="T8" fmla="*/ 3 w 481"/>
                <a:gd name="T9" fmla="*/ 3 h 119"/>
                <a:gd name="T10" fmla="*/ 0 w 481"/>
                <a:gd name="T11" fmla="*/ 28 h 119"/>
                <a:gd name="T12" fmla="*/ 52 w 481"/>
                <a:gd name="T13" fmla="*/ 79 h 119"/>
                <a:gd name="T14" fmla="*/ 132 w 481"/>
                <a:gd name="T15" fmla="*/ 106 h 119"/>
                <a:gd name="T16" fmla="*/ 221 w 481"/>
                <a:gd name="T17" fmla="*/ 116 h 119"/>
                <a:gd name="T18" fmla="*/ 313 w 481"/>
                <a:gd name="T19" fmla="*/ 117 h 119"/>
                <a:gd name="T20" fmla="*/ 440 w 481"/>
                <a:gd name="T21" fmla="*/ 84 h 119"/>
                <a:gd name="T22" fmla="*/ 475 w 481"/>
                <a:gd name="T23" fmla="*/ 55 h 119"/>
                <a:gd name="T24" fmla="*/ 476 w 481"/>
                <a:gd name="T25" fmla="*/ 4 h 119"/>
                <a:gd name="T26" fmla="*/ 474 w 481"/>
                <a:gd name="T27" fmla="*/ 26 h 119"/>
                <a:gd name="T28" fmla="*/ 474 w 481"/>
                <a:gd name="T29" fmla="*/ 55 h 119"/>
                <a:gd name="T30" fmla="*/ 476 w 481"/>
                <a:gd name="T31" fmla="*/ 11 h 119"/>
                <a:gd name="T32" fmla="*/ 473 w 481"/>
                <a:gd name="T33" fmla="*/ 44 h 119"/>
                <a:gd name="T34" fmla="*/ 454 w 481"/>
                <a:gd name="T35" fmla="*/ 73 h 119"/>
                <a:gd name="T36" fmla="*/ 199 w 481"/>
                <a:gd name="T37" fmla="*/ 113 h 119"/>
                <a:gd name="T38" fmla="*/ 73 w 481"/>
                <a:gd name="T39" fmla="*/ 85 h 119"/>
                <a:gd name="T40" fmla="*/ 22 w 481"/>
                <a:gd name="T41" fmla="*/ 53 h 119"/>
                <a:gd name="T42" fmla="*/ 10 w 481"/>
                <a:gd name="T43" fmla="*/ 3 h 119"/>
                <a:gd name="T44" fmla="*/ 10 w 481"/>
                <a:gd name="T45" fmla="*/ 24 h 119"/>
                <a:gd name="T46" fmla="*/ 13 w 481"/>
                <a:gd name="T47" fmla="*/ 47 h 119"/>
                <a:gd name="T48" fmla="*/ 10 w 481"/>
                <a:gd name="T49" fmla="*/ 43 h 119"/>
                <a:gd name="T50" fmla="*/ 13 w 481"/>
                <a:gd name="T51" fmla="*/ 47 h 119"/>
                <a:gd name="T52" fmla="*/ 10 w 481"/>
                <a:gd name="T53" fmla="*/ 3 h 119"/>
                <a:gd name="T54" fmla="*/ 10 w 481"/>
                <a:gd name="T55" fmla="*/ 38 h 119"/>
                <a:gd name="T56" fmla="*/ 33 w 481"/>
                <a:gd name="T57" fmla="*/ 66 h 119"/>
                <a:gd name="T58" fmla="*/ 107 w 481"/>
                <a:gd name="T59" fmla="*/ 99 h 119"/>
                <a:gd name="T60" fmla="*/ 282 w 481"/>
                <a:gd name="T61" fmla="*/ 118 h 119"/>
                <a:gd name="T62" fmla="*/ 413 w 481"/>
                <a:gd name="T63" fmla="*/ 98 h 119"/>
                <a:gd name="T64" fmla="*/ 464 w 481"/>
                <a:gd name="T65" fmla="*/ 67 h 119"/>
                <a:gd name="T66" fmla="*/ 476 w 481"/>
                <a:gd name="T67" fmla="*/ 12 h 119"/>
                <a:gd name="T68" fmla="*/ 474 w 481"/>
                <a:gd name="T69" fmla="*/ 55 h 119"/>
                <a:gd name="T70" fmla="*/ 476 w 481"/>
                <a:gd name="T71" fmla="*/ 39 h 119"/>
                <a:gd name="T72" fmla="*/ 475 w 481"/>
                <a:gd name="T73" fmla="*/ 3 h 119"/>
                <a:gd name="T74" fmla="*/ 473 w 481"/>
                <a:gd name="T75" fmla="*/ 47 h 119"/>
                <a:gd name="T76" fmla="*/ 468 w 481"/>
                <a:gd name="T77" fmla="*/ 64 h 119"/>
                <a:gd name="T78" fmla="*/ 413 w 481"/>
                <a:gd name="T79" fmla="*/ 93 h 119"/>
                <a:gd name="T80" fmla="*/ 327 w 481"/>
                <a:gd name="T81" fmla="*/ 113 h 119"/>
                <a:gd name="T82" fmla="*/ 234 w 481"/>
                <a:gd name="T83" fmla="*/ 115 h 119"/>
                <a:gd name="T84" fmla="*/ 166 w 481"/>
                <a:gd name="T85" fmla="*/ 108 h 119"/>
                <a:gd name="T86" fmla="*/ 100 w 481"/>
                <a:gd name="T87" fmla="*/ 97 h 119"/>
                <a:gd name="T88" fmla="*/ 24 w 481"/>
                <a:gd name="T89" fmla="*/ 58 h 119"/>
                <a:gd name="T90" fmla="*/ 3 w 481"/>
                <a:gd name="T91" fmla="*/ 30 h 119"/>
                <a:gd name="T92" fmla="*/ 4 w 481"/>
                <a:gd name="T93" fmla="*/ 4 h 119"/>
                <a:gd name="T94" fmla="*/ 4 w 481"/>
                <a:gd name="T95" fmla="*/ 18 h 119"/>
                <a:gd name="T96" fmla="*/ 7 w 481"/>
                <a:gd name="T97" fmla="*/ 33 h 119"/>
                <a:gd name="T98" fmla="*/ 3 w 481"/>
                <a:gd name="T99" fmla="*/ 2 h 119"/>
                <a:gd name="T100" fmla="*/ 4 w 481"/>
                <a:gd name="T101" fmla="*/ 30 h 119"/>
                <a:gd name="T102" fmla="*/ 3 w 481"/>
                <a:gd name="T103" fmla="*/ 7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1" h="119">
                  <a:moveTo>
                    <a:pt x="3" y="7"/>
                  </a:moveTo>
                  <a:cubicBezTo>
                    <a:pt x="3" y="14"/>
                    <a:pt x="4" y="22"/>
                    <a:pt x="3" y="29"/>
                  </a:cubicBezTo>
                  <a:cubicBezTo>
                    <a:pt x="2" y="30"/>
                    <a:pt x="4" y="31"/>
                    <a:pt x="4" y="30"/>
                  </a:cubicBezTo>
                  <a:cubicBezTo>
                    <a:pt x="7" y="21"/>
                    <a:pt x="5" y="11"/>
                    <a:pt x="5" y="2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5" y="12"/>
                    <a:pt x="6" y="22"/>
                    <a:pt x="5" y="32"/>
                  </a:cubicBezTo>
                  <a:cubicBezTo>
                    <a:pt x="6" y="32"/>
                    <a:pt x="6" y="32"/>
                    <a:pt x="7" y="32"/>
                  </a:cubicBezTo>
                  <a:cubicBezTo>
                    <a:pt x="6" y="28"/>
                    <a:pt x="6" y="23"/>
                    <a:pt x="6" y="18"/>
                  </a:cubicBezTo>
                  <a:cubicBezTo>
                    <a:pt x="6" y="13"/>
                    <a:pt x="5" y="8"/>
                    <a:pt x="5" y="3"/>
                  </a:cubicBezTo>
                  <a:cubicBezTo>
                    <a:pt x="5" y="2"/>
                    <a:pt x="3" y="2"/>
                    <a:pt x="3" y="3"/>
                  </a:cubicBezTo>
                  <a:cubicBezTo>
                    <a:pt x="0" y="6"/>
                    <a:pt x="0" y="10"/>
                    <a:pt x="0" y="14"/>
                  </a:cubicBezTo>
                  <a:cubicBezTo>
                    <a:pt x="0" y="18"/>
                    <a:pt x="0" y="23"/>
                    <a:pt x="0" y="28"/>
                  </a:cubicBezTo>
                  <a:cubicBezTo>
                    <a:pt x="2" y="39"/>
                    <a:pt x="8" y="48"/>
                    <a:pt x="17" y="55"/>
                  </a:cubicBezTo>
                  <a:cubicBezTo>
                    <a:pt x="28" y="63"/>
                    <a:pt x="39" y="72"/>
                    <a:pt x="52" y="79"/>
                  </a:cubicBezTo>
                  <a:cubicBezTo>
                    <a:pt x="64" y="86"/>
                    <a:pt x="77" y="92"/>
                    <a:pt x="90" y="96"/>
                  </a:cubicBezTo>
                  <a:cubicBezTo>
                    <a:pt x="104" y="101"/>
                    <a:pt x="118" y="104"/>
                    <a:pt x="132" y="106"/>
                  </a:cubicBezTo>
                  <a:cubicBezTo>
                    <a:pt x="147" y="109"/>
                    <a:pt x="161" y="109"/>
                    <a:pt x="176" y="111"/>
                  </a:cubicBezTo>
                  <a:cubicBezTo>
                    <a:pt x="191" y="113"/>
                    <a:pt x="206" y="115"/>
                    <a:pt x="221" y="116"/>
                  </a:cubicBezTo>
                  <a:cubicBezTo>
                    <a:pt x="237" y="117"/>
                    <a:pt x="252" y="117"/>
                    <a:pt x="267" y="118"/>
                  </a:cubicBezTo>
                  <a:cubicBezTo>
                    <a:pt x="283" y="118"/>
                    <a:pt x="298" y="118"/>
                    <a:pt x="313" y="117"/>
                  </a:cubicBezTo>
                  <a:cubicBezTo>
                    <a:pt x="328" y="116"/>
                    <a:pt x="343" y="113"/>
                    <a:pt x="357" y="110"/>
                  </a:cubicBezTo>
                  <a:cubicBezTo>
                    <a:pt x="386" y="105"/>
                    <a:pt x="414" y="97"/>
                    <a:pt x="440" y="84"/>
                  </a:cubicBezTo>
                  <a:cubicBezTo>
                    <a:pt x="447" y="80"/>
                    <a:pt x="454" y="75"/>
                    <a:pt x="461" y="71"/>
                  </a:cubicBezTo>
                  <a:cubicBezTo>
                    <a:pt x="467" y="67"/>
                    <a:pt x="473" y="62"/>
                    <a:pt x="475" y="55"/>
                  </a:cubicBezTo>
                  <a:cubicBezTo>
                    <a:pt x="476" y="48"/>
                    <a:pt x="475" y="41"/>
                    <a:pt x="475" y="33"/>
                  </a:cubicBezTo>
                  <a:cubicBezTo>
                    <a:pt x="475" y="23"/>
                    <a:pt x="475" y="14"/>
                    <a:pt x="476" y="4"/>
                  </a:cubicBezTo>
                  <a:cubicBezTo>
                    <a:pt x="475" y="4"/>
                    <a:pt x="474" y="4"/>
                    <a:pt x="474" y="4"/>
                  </a:cubicBezTo>
                  <a:cubicBezTo>
                    <a:pt x="477" y="11"/>
                    <a:pt x="475" y="20"/>
                    <a:pt x="474" y="26"/>
                  </a:cubicBezTo>
                  <a:cubicBezTo>
                    <a:pt x="474" y="30"/>
                    <a:pt x="474" y="35"/>
                    <a:pt x="474" y="39"/>
                  </a:cubicBezTo>
                  <a:cubicBezTo>
                    <a:pt x="474" y="44"/>
                    <a:pt x="474" y="50"/>
                    <a:pt x="474" y="55"/>
                  </a:cubicBezTo>
                  <a:cubicBezTo>
                    <a:pt x="474" y="56"/>
                    <a:pt x="476" y="56"/>
                    <a:pt x="476" y="55"/>
                  </a:cubicBezTo>
                  <a:cubicBezTo>
                    <a:pt x="476" y="41"/>
                    <a:pt x="481" y="26"/>
                    <a:pt x="476" y="11"/>
                  </a:cubicBezTo>
                  <a:cubicBezTo>
                    <a:pt x="476" y="11"/>
                    <a:pt x="475" y="11"/>
                    <a:pt x="475" y="11"/>
                  </a:cubicBezTo>
                  <a:cubicBezTo>
                    <a:pt x="471" y="22"/>
                    <a:pt x="473" y="33"/>
                    <a:pt x="473" y="44"/>
                  </a:cubicBezTo>
                  <a:cubicBezTo>
                    <a:pt x="473" y="49"/>
                    <a:pt x="471" y="55"/>
                    <a:pt x="468" y="60"/>
                  </a:cubicBezTo>
                  <a:cubicBezTo>
                    <a:pt x="465" y="65"/>
                    <a:pt x="459" y="69"/>
                    <a:pt x="454" y="73"/>
                  </a:cubicBezTo>
                  <a:cubicBezTo>
                    <a:pt x="433" y="90"/>
                    <a:pt x="408" y="99"/>
                    <a:pt x="382" y="104"/>
                  </a:cubicBezTo>
                  <a:cubicBezTo>
                    <a:pt x="322" y="117"/>
                    <a:pt x="260" y="118"/>
                    <a:pt x="199" y="113"/>
                  </a:cubicBezTo>
                  <a:cubicBezTo>
                    <a:pt x="170" y="111"/>
                    <a:pt x="142" y="107"/>
                    <a:pt x="114" y="99"/>
                  </a:cubicBezTo>
                  <a:cubicBezTo>
                    <a:pt x="100" y="95"/>
                    <a:pt x="86" y="90"/>
                    <a:pt x="73" y="85"/>
                  </a:cubicBezTo>
                  <a:cubicBezTo>
                    <a:pt x="60" y="80"/>
                    <a:pt x="47" y="75"/>
                    <a:pt x="36" y="67"/>
                  </a:cubicBezTo>
                  <a:cubicBezTo>
                    <a:pt x="31" y="63"/>
                    <a:pt x="27" y="58"/>
                    <a:pt x="22" y="53"/>
                  </a:cubicBezTo>
                  <a:cubicBezTo>
                    <a:pt x="18" y="49"/>
                    <a:pt x="15" y="44"/>
                    <a:pt x="12" y="38"/>
                  </a:cubicBezTo>
                  <a:cubicBezTo>
                    <a:pt x="8" y="27"/>
                    <a:pt x="9" y="14"/>
                    <a:pt x="10" y="3"/>
                  </a:cubicBezTo>
                  <a:cubicBezTo>
                    <a:pt x="10" y="3"/>
                    <a:pt x="9" y="3"/>
                    <a:pt x="9" y="3"/>
                  </a:cubicBezTo>
                  <a:cubicBezTo>
                    <a:pt x="11" y="10"/>
                    <a:pt x="10" y="17"/>
                    <a:pt x="10" y="24"/>
                  </a:cubicBezTo>
                  <a:cubicBezTo>
                    <a:pt x="10" y="32"/>
                    <a:pt x="10" y="40"/>
                    <a:pt x="12" y="48"/>
                  </a:cubicBezTo>
                  <a:cubicBezTo>
                    <a:pt x="12" y="48"/>
                    <a:pt x="13" y="47"/>
                    <a:pt x="13" y="47"/>
                  </a:cubicBezTo>
                  <a:cubicBezTo>
                    <a:pt x="12" y="46"/>
                    <a:pt x="12" y="44"/>
                    <a:pt x="12" y="42"/>
                  </a:cubicBezTo>
                  <a:cubicBezTo>
                    <a:pt x="11" y="41"/>
                    <a:pt x="9" y="41"/>
                    <a:pt x="10" y="43"/>
                  </a:cubicBezTo>
                  <a:cubicBezTo>
                    <a:pt x="10" y="44"/>
                    <a:pt x="11" y="47"/>
                    <a:pt x="12" y="48"/>
                  </a:cubicBezTo>
                  <a:cubicBezTo>
                    <a:pt x="12" y="49"/>
                    <a:pt x="14" y="49"/>
                    <a:pt x="13" y="47"/>
                  </a:cubicBezTo>
                  <a:cubicBezTo>
                    <a:pt x="12" y="40"/>
                    <a:pt x="12" y="32"/>
                    <a:pt x="12" y="24"/>
                  </a:cubicBezTo>
                  <a:cubicBezTo>
                    <a:pt x="12" y="17"/>
                    <a:pt x="13" y="9"/>
                    <a:pt x="10" y="3"/>
                  </a:cubicBezTo>
                  <a:cubicBezTo>
                    <a:pt x="10" y="2"/>
                    <a:pt x="9" y="2"/>
                    <a:pt x="9" y="3"/>
                  </a:cubicBezTo>
                  <a:cubicBezTo>
                    <a:pt x="7" y="14"/>
                    <a:pt x="7" y="27"/>
                    <a:pt x="10" y="38"/>
                  </a:cubicBezTo>
                  <a:cubicBezTo>
                    <a:pt x="12" y="44"/>
                    <a:pt x="15" y="48"/>
                    <a:pt x="19" y="53"/>
                  </a:cubicBezTo>
                  <a:cubicBezTo>
                    <a:pt x="23" y="57"/>
                    <a:pt x="28" y="62"/>
                    <a:pt x="33" y="66"/>
                  </a:cubicBezTo>
                  <a:cubicBezTo>
                    <a:pt x="43" y="74"/>
                    <a:pt x="55" y="80"/>
                    <a:pt x="67" y="85"/>
                  </a:cubicBezTo>
                  <a:cubicBezTo>
                    <a:pt x="80" y="90"/>
                    <a:pt x="94" y="95"/>
                    <a:pt x="107" y="99"/>
                  </a:cubicBezTo>
                  <a:cubicBezTo>
                    <a:pt x="134" y="107"/>
                    <a:pt x="162" y="112"/>
                    <a:pt x="191" y="115"/>
                  </a:cubicBezTo>
                  <a:cubicBezTo>
                    <a:pt x="221" y="118"/>
                    <a:pt x="252" y="119"/>
                    <a:pt x="282" y="118"/>
                  </a:cubicBezTo>
                  <a:cubicBezTo>
                    <a:pt x="312" y="117"/>
                    <a:pt x="343" y="114"/>
                    <a:pt x="372" y="108"/>
                  </a:cubicBezTo>
                  <a:cubicBezTo>
                    <a:pt x="386" y="106"/>
                    <a:pt x="400" y="103"/>
                    <a:pt x="413" y="98"/>
                  </a:cubicBezTo>
                  <a:cubicBezTo>
                    <a:pt x="425" y="94"/>
                    <a:pt x="436" y="88"/>
                    <a:pt x="446" y="81"/>
                  </a:cubicBezTo>
                  <a:cubicBezTo>
                    <a:pt x="453" y="77"/>
                    <a:pt x="458" y="73"/>
                    <a:pt x="464" y="67"/>
                  </a:cubicBezTo>
                  <a:cubicBezTo>
                    <a:pt x="469" y="63"/>
                    <a:pt x="472" y="58"/>
                    <a:pt x="474" y="51"/>
                  </a:cubicBezTo>
                  <a:cubicBezTo>
                    <a:pt x="476" y="38"/>
                    <a:pt x="472" y="24"/>
                    <a:pt x="476" y="12"/>
                  </a:cubicBezTo>
                  <a:cubicBezTo>
                    <a:pt x="476" y="12"/>
                    <a:pt x="475" y="12"/>
                    <a:pt x="475" y="12"/>
                  </a:cubicBezTo>
                  <a:cubicBezTo>
                    <a:pt x="479" y="26"/>
                    <a:pt x="474" y="41"/>
                    <a:pt x="474" y="55"/>
                  </a:cubicBezTo>
                  <a:cubicBezTo>
                    <a:pt x="475" y="55"/>
                    <a:pt x="475" y="55"/>
                    <a:pt x="476" y="55"/>
                  </a:cubicBezTo>
                  <a:cubicBezTo>
                    <a:pt x="476" y="50"/>
                    <a:pt x="476" y="44"/>
                    <a:pt x="476" y="39"/>
                  </a:cubicBezTo>
                  <a:cubicBezTo>
                    <a:pt x="476" y="34"/>
                    <a:pt x="476" y="30"/>
                    <a:pt x="476" y="25"/>
                  </a:cubicBezTo>
                  <a:cubicBezTo>
                    <a:pt x="477" y="18"/>
                    <a:pt x="479" y="10"/>
                    <a:pt x="475" y="3"/>
                  </a:cubicBezTo>
                  <a:cubicBezTo>
                    <a:pt x="475" y="2"/>
                    <a:pt x="474" y="3"/>
                    <a:pt x="474" y="4"/>
                  </a:cubicBezTo>
                  <a:cubicBezTo>
                    <a:pt x="474" y="18"/>
                    <a:pt x="473" y="32"/>
                    <a:pt x="473" y="47"/>
                  </a:cubicBezTo>
                  <a:cubicBezTo>
                    <a:pt x="474" y="50"/>
                    <a:pt x="473" y="53"/>
                    <a:pt x="473" y="55"/>
                  </a:cubicBezTo>
                  <a:cubicBezTo>
                    <a:pt x="472" y="59"/>
                    <a:pt x="470" y="61"/>
                    <a:pt x="468" y="64"/>
                  </a:cubicBezTo>
                  <a:cubicBezTo>
                    <a:pt x="463" y="68"/>
                    <a:pt x="457" y="71"/>
                    <a:pt x="452" y="74"/>
                  </a:cubicBezTo>
                  <a:cubicBezTo>
                    <a:pt x="440" y="82"/>
                    <a:pt x="426" y="88"/>
                    <a:pt x="413" y="93"/>
                  </a:cubicBezTo>
                  <a:cubicBezTo>
                    <a:pt x="399" y="98"/>
                    <a:pt x="385" y="102"/>
                    <a:pt x="370" y="106"/>
                  </a:cubicBezTo>
                  <a:cubicBezTo>
                    <a:pt x="356" y="109"/>
                    <a:pt x="341" y="111"/>
                    <a:pt x="327" y="113"/>
                  </a:cubicBezTo>
                  <a:cubicBezTo>
                    <a:pt x="311" y="115"/>
                    <a:pt x="296" y="116"/>
                    <a:pt x="280" y="116"/>
                  </a:cubicBezTo>
                  <a:cubicBezTo>
                    <a:pt x="265" y="116"/>
                    <a:pt x="249" y="115"/>
                    <a:pt x="234" y="115"/>
                  </a:cubicBezTo>
                  <a:cubicBezTo>
                    <a:pt x="219" y="115"/>
                    <a:pt x="204" y="113"/>
                    <a:pt x="189" y="111"/>
                  </a:cubicBezTo>
                  <a:cubicBezTo>
                    <a:pt x="181" y="110"/>
                    <a:pt x="173" y="109"/>
                    <a:pt x="166" y="108"/>
                  </a:cubicBezTo>
                  <a:cubicBezTo>
                    <a:pt x="158" y="107"/>
                    <a:pt x="151" y="107"/>
                    <a:pt x="143" y="106"/>
                  </a:cubicBezTo>
                  <a:cubicBezTo>
                    <a:pt x="129" y="104"/>
                    <a:pt x="115" y="101"/>
                    <a:pt x="100" y="97"/>
                  </a:cubicBezTo>
                  <a:cubicBezTo>
                    <a:pt x="87" y="93"/>
                    <a:pt x="73" y="88"/>
                    <a:pt x="60" y="82"/>
                  </a:cubicBezTo>
                  <a:cubicBezTo>
                    <a:pt x="47" y="75"/>
                    <a:pt x="36" y="67"/>
                    <a:pt x="24" y="58"/>
                  </a:cubicBezTo>
                  <a:cubicBezTo>
                    <a:pt x="19" y="54"/>
                    <a:pt x="14" y="50"/>
                    <a:pt x="10" y="45"/>
                  </a:cubicBezTo>
                  <a:cubicBezTo>
                    <a:pt x="6" y="41"/>
                    <a:pt x="4" y="36"/>
                    <a:pt x="3" y="30"/>
                  </a:cubicBezTo>
                  <a:cubicBezTo>
                    <a:pt x="2" y="26"/>
                    <a:pt x="2" y="21"/>
                    <a:pt x="2" y="16"/>
                  </a:cubicBezTo>
                  <a:cubicBezTo>
                    <a:pt x="2" y="12"/>
                    <a:pt x="2" y="7"/>
                    <a:pt x="4" y="4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8"/>
                    <a:pt x="4" y="13"/>
                    <a:pt x="4" y="18"/>
                  </a:cubicBezTo>
                  <a:cubicBezTo>
                    <a:pt x="4" y="23"/>
                    <a:pt x="4" y="28"/>
                    <a:pt x="5" y="33"/>
                  </a:cubicBezTo>
                  <a:cubicBezTo>
                    <a:pt x="5" y="34"/>
                    <a:pt x="7" y="34"/>
                    <a:pt x="7" y="33"/>
                  </a:cubicBezTo>
                  <a:cubicBezTo>
                    <a:pt x="8" y="22"/>
                    <a:pt x="6" y="12"/>
                    <a:pt x="5" y="2"/>
                  </a:cubicBezTo>
                  <a:cubicBezTo>
                    <a:pt x="5" y="0"/>
                    <a:pt x="3" y="1"/>
                    <a:pt x="3" y="2"/>
                  </a:cubicBezTo>
                  <a:cubicBezTo>
                    <a:pt x="3" y="11"/>
                    <a:pt x="6" y="20"/>
                    <a:pt x="3" y="29"/>
                  </a:cubicBezTo>
                  <a:cubicBezTo>
                    <a:pt x="3" y="29"/>
                    <a:pt x="4" y="29"/>
                    <a:pt x="4" y="30"/>
                  </a:cubicBezTo>
                  <a:cubicBezTo>
                    <a:pt x="6" y="22"/>
                    <a:pt x="5" y="15"/>
                    <a:pt x="5" y="7"/>
                  </a:cubicBezTo>
                  <a:cubicBezTo>
                    <a:pt x="5" y="6"/>
                    <a:pt x="3" y="6"/>
                    <a:pt x="3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8" name="Freeform 943"/>
            <p:cNvSpPr/>
            <p:nvPr/>
          </p:nvSpPr>
          <p:spPr bwMode="auto">
            <a:xfrm>
              <a:off x="3933" y="3715"/>
              <a:ext cx="5" cy="6"/>
            </a:xfrm>
            <a:custGeom>
              <a:avLst/>
              <a:gdLst>
                <a:gd name="T0" fmla="*/ 0 w 4"/>
                <a:gd name="T1" fmla="*/ 2 h 4"/>
                <a:gd name="T2" fmla="*/ 1 w 4"/>
                <a:gd name="T3" fmla="*/ 2 h 4"/>
                <a:gd name="T4" fmla="*/ 1 w 4"/>
                <a:gd name="T5" fmla="*/ 2 h 4"/>
                <a:gd name="T6" fmla="*/ 1 w 4"/>
                <a:gd name="T7" fmla="*/ 2 h 4"/>
                <a:gd name="T8" fmla="*/ 1 w 4"/>
                <a:gd name="T9" fmla="*/ 2 h 4"/>
                <a:gd name="T10" fmla="*/ 1 w 4"/>
                <a:gd name="T11" fmla="*/ 3 h 4"/>
                <a:gd name="T12" fmla="*/ 4 w 4"/>
                <a:gd name="T13" fmla="*/ 2 h 4"/>
                <a:gd name="T14" fmla="*/ 3 w 4"/>
                <a:gd name="T15" fmla="*/ 0 h 4"/>
                <a:gd name="T16" fmla="*/ 1 w 4"/>
                <a:gd name="T17" fmla="*/ 2 h 4"/>
                <a:gd name="T18" fmla="*/ 3 w 4"/>
                <a:gd name="T19" fmla="*/ 2 h 4"/>
                <a:gd name="T20" fmla="*/ 3 w 4"/>
                <a:gd name="T21" fmla="*/ 2 h 4"/>
                <a:gd name="T22" fmla="*/ 3 w 4"/>
                <a:gd name="T23" fmla="*/ 2 h 4"/>
                <a:gd name="T24" fmla="*/ 3 w 4"/>
                <a:gd name="T25" fmla="*/ 2 h 4"/>
                <a:gd name="T26" fmla="*/ 3 w 4"/>
                <a:gd name="T27" fmla="*/ 2 h 4"/>
                <a:gd name="T28" fmla="*/ 2 w 4"/>
                <a:gd name="T29" fmla="*/ 1 h 4"/>
                <a:gd name="T30" fmla="*/ 2 w 4"/>
                <a:gd name="T31" fmla="*/ 1 h 4"/>
                <a:gd name="T32" fmla="*/ 2 w 4"/>
                <a:gd name="T33" fmla="*/ 1 h 4"/>
                <a:gd name="T34" fmla="*/ 2 w 4"/>
                <a:gd name="T35" fmla="*/ 1 h 4"/>
                <a:gd name="T36" fmla="*/ 2 w 4"/>
                <a:gd name="T37" fmla="*/ 1 h 4"/>
                <a:gd name="T38" fmla="*/ 2 w 4"/>
                <a:gd name="T39" fmla="*/ 1 h 4"/>
                <a:gd name="T40" fmla="*/ 2 w 4"/>
                <a:gd name="T41" fmla="*/ 1 h 4"/>
                <a:gd name="T42" fmla="*/ 1 w 4"/>
                <a:gd name="T43" fmla="*/ 0 h 4"/>
                <a:gd name="T44" fmla="*/ 0 w 4"/>
                <a:gd name="T45" fmla="*/ 1 h 4"/>
                <a:gd name="T46" fmla="*/ 0 w 4"/>
                <a:gd name="T4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2" y="3"/>
                    <a:pt x="3" y="2"/>
                    <a:pt x="4" y="2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3"/>
                    <a:pt x="3" y="4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9" name="Freeform 944"/>
            <p:cNvSpPr/>
            <p:nvPr/>
          </p:nvSpPr>
          <p:spPr bwMode="auto">
            <a:xfrm>
              <a:off x="3932" y="3609"/>
              <a:ext cx="187" cy="113"/>
            </a:xfrm>
            <a:custGeom>
              <a:avLst/>
              <a:gdLst>
                <a:gd name="T0" fmla="*/ 5 w 145"/>
                <a:gd name="T1" fmla="*/ 84 h 87"/>
                <a:gd name="T2" fmla="*/ 29 w 145"/>
                <a:gd name="T3" fmla="*/ 66 h 87"/>
                <a:gd name="T4" fmla="*/ 57 w 145"/>
                <a:gd name="T5" fmla="*/ 48 h 87"/>
                <a:gd name="T6" fmla="*/ 88 w 145"/>
                <a:gd name="T7" fmla="*/ 32 h 87"/>
                <a:gd name="T8" fmla="*/ 121 w 145"/>
                <a:gd name="T9" fmla="*/ 14 h 87"/>
                <a:gd name="T10" fmla="*/ 144 w 145"/>
                <a:gd name="T11" fmla="*/ 2 h 87"/>
                <a:gd name="T12" fmla="*/ 143 w 145"/>
                <a:gd name="T13" fmla="*/ 1 h 87"/>
                <a:gd name="T14" fmla="*/ 120 w 145"/>
                <a:gd name="T15" fmla="*/ 15 h 87"/>
                <a:gd name="T16" fmla="*/ 92 w 145"/>
                <a:gd name="T17" fmla="*/ 29 h 87"/>
                <a:gd name="T18" fmla="*/ 60 w 145"/>
                <a:gd name="T19" fmla="*/ 47 h 87"/>
                <a:gd name="T20" fmla="*/ 28 w 145"/>
                <a:gd name="T21" fmla="*/ 65 h 87"/>
                <a:gd name="T22" fmla="*/ 0 w 145"/>
                <a:gd name="T23" fmla="*/ 85 h 87"/>
                <a:gd name="T24" fmla="*/ 2 w 145"/>
                <a:gd name="T25" fmla="*/ 86 h 87"/>
                <a:gd name="T26" fmla="*/ 25 w 145"/>
                <a:gd name="T27" fmla="*/ 67 h 87"/>
                <a:gd name="T28" fmla="*/ 57 w 145"/>
                <a:gd name="T29" fmla="*/ 49 h 87"/>
                <a:gd name="T30" fmla="*/ 89 w 145"/>
                <a:gd name="T31" fmla="*/ 33 h 87"/>
                <a:gd name="T32" fmla="*/ 121 w 145"/>
                <a:gd name="T33" fmla="*/ 16 h 87"/>
                <a:gd name="T34" fmla="*/ 140 w 145"/>
                <a:gd name="T35" fmla="*/ 7 h 87"/>
                <a:gd name="T36" fmla="*/ 140 w 145"/>
                <a:gd name="T37" fmla="*/ 5 h 87"/>
                <a:gd name="T38" fmla="*/ 108 w 145"/>
                <a:gd name="T39" fmla="*/ 21 h 87"/>
                <a:gd name="T40" fmla="*/ 76 w 145"/>
                <a:gd name="T41" fmla="*/ 37 h 87"/>
                <a:gd name="T42" fmla="*/ 15 w 145"/>
                <a:gd name="T43" fmla="*/ 71 h 87"/>
                <a:gd name="T44" fmla="*/ 0 w 145"/>
                <a:gd name="T45" fmla="*/ 85 h 87"/>
                <a:gd name="T46" fmla="*/ 1 w 145"/>
                <a:gd name="T47" fmla="*/ 86 h 87"/>
                <a:gd name="T48" fmla="*/ 29 w 145"/>
                <a:gd name="T49" fmla="*/ 67 h 87"/>
                <a:gd name="T50" fmla="*/ 61 w 145"/>
                <a:gd name="T51" fmla="*/ 48 h 87"/>
                <a:gd name="T52" fmla="*/ 93 w 145"/>
                <a:gd name="T53" fmla="*/ 31 h 87"/>
                <a:gd name="T54" fmla="*/ 121 w 145"/>
                <a:gd name="T55" fmla="*/ 17 h 87"/>
                <a:gd name="T56" fmla="*/ 144 w 145"/>
                <a:gd name="T57" fmla="*/ 2 h 87"/>
                <a:gd name="T58" fmla="*/ 144 w 145"/>
                <a:gd name="T59" fmla="*/ 0 h 87"/>
                <a:gd name="T60" fmla="*/ 128 w 145"/>
                <a:gd name="T61" fmla="*/ 8 h 87"/>
                <a:gd name="T62" fmla="*/ 113 w 145"/>
                <a:gd name="T63" fmla="*/ 16 h 87"/>
                <a:gd name="T64" fmla="*/ 80 w 145"/>
                <a:gd name="T65" fmla="*/ 33 h 87"/>
                <a:gd name="T66" fmla="*/ 49 w 145"/>
                <a:gd name="T67" fmla="*/ 50 h 87"/>
                <a:gd name="T68" fmla="*/ 35 w 145"/>
                <a:gd name="T69" fmla="*/ 60 h 87"/>
                <a:gd name="T70" fmla="*/ 22 w 145"/>
                <a:gd name="T71" fmla="*/ 68 h 87"/>
                <a:gd name="T72" fmla="*/ 4 w 145"/>
                <a:gd name="T73" fmla="*/ 83 h 87"/>
                <a:gd name="T74" fmla="*/ 5 w 145"/>
                <a:gd name="T75" fmla="*/ 8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5" h="87">
                  <a:moveTo>
                    <a:pt x="5" y="84"/>
                  </a:moveTo>
                  <a:cubicBezTo>
                    <a:pt x="11" y="76"/>
                    <a:pt x="21" y="71"/>
                    <a:pt x="29" y="66"/>
                  </a:cubicBezTo>
                  <a:cubicBezTo>
                    <a:pt x="39" y="60"/>
                    <a:pt x="47" y="54"/>
                    <a:pt x="57" y="48"/>
                  </a:cubicBezTo>
                  <a:cubicBezTo>
                    <a:pt x="67" y="42"/>
                    <a:pt x="78" y="37"/>
                    <a:pt x="88" y="32"/>
                  </a:cubicBezTo>
                  <a:cubicBezTo>
                    <a:pt x="99" y="26"/>
                    <a:pt x="110" y="20"/>
                    <a:pt x="121" y="14"/>
                  </a:cubicBezTo>
                  <a:cubicBezTo>
                    <a:pt x="128" y="10"/>
                    <a:pt x="136" y="5"/>
                    <a:pt x="144" y="2"/>
                  </a:cubicBezTo>
                  <a:cubicBezTo>
                    <a:pt x="144" y="2"/>
                    <a:pt x="143" y="1"/>
                    <a:pt x="143" y="1"/>
                  </a:cubicBezTo>
                  <a:cubicBezTo>
                    <a:pt x="137" y="8"/>
                    <a:pt x="128" y="11"/>
                    <a:pt x="120" y="15"/>
                  </a:cubicBezTo>
                  <a:cubicBezTo>
                    <a:pt x="111" y="19"/>
                    <a:pt x="102" y="24"/>
                    <a:pt x="92" y="29"/>
                  </a:cubicBezTo>
                  <a:cubicBezTo>
                    <a:pt x="82" y="35"/>
                    <a:pt x="71" y="41"/>
                    <a:pt x="60" y="47"/>
                  </a:cubicBezTo>
                  <a:cubicBezTo>
                    <a:pt x="49" y="53"/>
                    <a:pt x="39" y="59"/>
                    <a:pt x="28" y="65"/>
                  </a:cubicBezTo>
                  <a:cubicBezTo>
                    <a:pt x="19" y="71"/>
                    <a:pt x="10" y="79"/>
                    <a:pt x="0" y="85"/>
                  </a:cubicBezTo>
                  <a:cubicBezTo>
                    <a:pt x="1" y="85"/>
                    <a:pt x="1" y="86"/>
                    <a:pt x="2" y="86"/>
                  </a:cubicBezTo>
                  <a:cubicBezTo>
                    <a:pt x="7" y="77"/>
                    <a:pt x="17" y="72"/>
                    <a:pt x="25" y="67"/>
                  </a:cubicBezTo>
                  <a:cubicBezTo>
                    <a:pt x="36" y="61"/>
                    <a:pt x="46" y="54"/>
                    <a:pt x="57" y="49"/>
                  </a:cubicBezTo>
                  <a:cubicBezTo>
                    <a:pt x="67" y="43"/>
                    <a:pt x="78" y="38"/>
                    <a:pt x="89" y="33"/>
                  </a:cubicBezTo>
                  <a:cubicBezTo>
                    <a:pt x="100" y="28"/>
                    <a:pt x="111" y="22"/>
                    <a:pt x="121" y="16"/>
                  </a:cubicBezTo>
                  <a:cubicBezTo>
                    <a:pt x="127" y="13"/>
                    <a:pt x="134" y="10"/>
                    <a:pt x="140" y="7"/>
                  </a:cubicBezTo>
                  <a:cubicBezTo>
                    <a:pt x="141" y="7"/>
                    <a:pt x="141" y="5"/>
                    <a:pt x="140" y="5"/>
                  </a:cubicBezTo>
                  <a:cubicBezTo>
                    <a:pt x="129" y="9"/>
                    <a:pt x="119" y="15"/>
                    <a:pt x="108" y="21"/>
                  </a:cubicBezTo>
                  <a:cubicBezTo>
                    <a:pt x="98" y="27"/>
                    <a:pt x="87" y="32"/>
                    <a:pt x="76" y="37"/>
                  </a:cubicBezTo>
                  <a:cubicBezTo>
                    <a:pt x="55" y="47"/>
                    <a:pt x="34" y="59"/>
                    <a:pt x="15" y="71"/>
                  </a:cubicBezTo>
                  <a:cubicBezTo>
                    <a:pt x="9" y="75"/>
                    <a:pt x="4" y="80"/>
                    <a:pt x="0" y="85"/>
                  </a:cubicBezTo>
                  <a:cubicBezTo>
                    <a:pt x="0" y="86"/>
                    <a:pt x="0" y="87"/>
                    <a:pt x="1" y="86"/>
                  </a:cubicBezTo>
                  <a:cubicBezTo>
                    <a:pt x="11" y="81"/>
                    <a:pt x="20" y="73"/>
                    <a:pt x="29" y="67"/>
                  </a:cubicBezTo>
                  <a:cubicBezTo>
                    <a:pt x="40" y="60"/>
                    <a:pt x="50" y="54"/>
                    <a:pt x="61" y="48"/>
                  </a:cubicBezTo>
                  <a:cubicBezTo>
                    <a:pt x="72" y="42"/>
                    <a:pt x="82" y="36"/>
                    <a:pt x="93" y="31"/>
                  </a:cubicBezTo>
                  <a:cubicBezTo>
                    <a:pt x="103" y="26"/>
                    <a:pt x="112" y="21"/>
                    <a:pt x="121" y="17"/>
                  </a:cubicBezTo>
                  <a:cubicBezTo>
                    <a:pt x="129" y="13"/>
                    <a:pt x="139" y="9"/>
                    <a:pt x="144" y="2"/>
                  </a:cubicBezTo>
                  <a:cubicBezTo>
                    <a:pt x="145" y="2"/>
                    <a:pt x="144" y="0"/>
                    <a:pt x="144" y="0"/>
                  </a:cubicBezTo>
                  <a:cubicBezTo>
                    <a:pt x="138" y="2"/>
                    <a:pt x="133" y="5"/>
                    <a:pt x="128" y="8"/>
                  </a:cubicBezTo>
                  <a:cubicBezTo>
                    <a:pt x="123" y="11"/>
                    <a:pt x="118" y="14"/>
                    <a:pt x="113" y="16"/>
                  </a:cubicBezTo>
                  <a:cubicBezTo>
                    <a:pt x="102" y="22"/>
                    <a:pt x="91" y="28"/>
                    <a:pt x="80" y="33"/>
                  </a:cubicBezTo>
                  <a:cubicBezTo>
                    <a:pt x="70" y="39"/>
                    <a:pt x="59" y="44"/>
                    <a:pt x="49" y="50"/>
                  </a:cubicBezTo>
                  <a:cubicBezTo>
                    <a:pt x="44" y="53"/>
                    <a:pt x="40" y="57"/>
                    <a:pt x="35" y="60"/>
                  </a:cubicBezTo>
                  <a:cubicBezTo>
                    <a:pt x="31" y="63"/>
                    <a:pt x="27" y="65"/>
                    <a:pt x="22" y="68"/>
                  </a:cubicBezTo>
                  <a:cubicBezTo>
                    <a:pt x="16" y="72"/>
                    <a:pt x="9" y="76"/>
                    <a:pt x="4" y="83"/>
                  </a:cubicBezTo>
                  <a:cubicBezTo>
                    <a:pt x="3" y="83"/>
                    <a:pt x="4" y="85"/>
                    <a:pt x="5" y="8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0" name="Freeform 945"/>
            <p:cNvSpPr/>
            <p:nvPr/>
          </p:nvSpPr>
          <p:spPr bwMode="auto">
            <a:xfrm>
              <a:off x="3748" y="3721"/>
              <a:ext cx="492" cy="135"/>
            </a:xfrm>
            <a:custGeom>
              <a:avLst/>
              <a:gdLst>
                <a:gd name="T0" fmla="*/ 224 w 381"/>
                <a:gd name="T1" fmla="*/ 12 h 105"/>
                <a:gd name="T2" fmla="*/ 299 w 381"/>
                <a:gd name="T3" fmla="*/ 19 h 105"/>
                <a:gd name="T4" fmla="*/ 380 w 381"/>
                <a:gd name="T5" fmla="*/ 27 h 105"/>
                <a:gd name="T6" fmla="*/ 366 w 381"/>
                <a:gd name="T7" fmla="*/ 23 h 105"/>
                <a:gd name="T8" fmla="*/ 310 w 381"/>
                <a:gd name="T9" fmla="*/ 15 h 105"/>
                <a:gd name="T10" fmla="*/ 186 w 381"/>
                <a:gd name="T11" fmla="*/ 4 h 105"/>
                <a:gd name="T12" fmla="*/ 143 w 381"/>
                <a:gd name="T13" fmla="*/ 2 h 105"/>
                <a:gd name="T14" fmla="*/ 152 w 381"/>
                <a:gd name="T15" fmla="*/ 15 h 105"/>
                <a:gd name="T16" fmla="*/ 166 w 381"/>
                <a:gd name="T17" fmla="*/ 31 h 105"/>
                <a:gd name="T18" fmla="*/ 217 w 381"/>
                <a:gd name="T19" fmla="*/ 81 h 105"/>
                <a:gd name="T20" fmla="*/ 231 w 381"/>
                <a:gd name="T21" fmla="*/ 98 h 105"/>
                <a:gd name="T22" fmla="*/ 236 w 381"/>
                <a:gd name="T23" fmla="*/ 103 h 105"/>
                <a:gd name="T24" fmla="*/ 205 w 381"/>
                <a:gd name="T25" fmla="*/ 70 h 105"/>
                <a:gd name="T26" fmla="*/ 186 w 381"/>
                <a:gd name="T27" fmla="*/ 47 h 105"/>
                <a:gd name="T28" fmla="*/ 151 w 381"/>
                <a:gd name="T29" fmla="*/ 8 h 105"/>
                <a:gd name="T30" fmla="*/ 134 w 381"/>
                <a:gd name="T31" fmla="*/ 6 h 105"/>
                <a:gd name="T32" fmla="*/ 104 w 381"/>
                <a:gd name="T33" fmla="*/ 21 h 105"/>
                <a:gd name="T34" fmla="*/ 58 w 381"/>
                <a:gd name="T35" fmla="*/ 49 h 105"/>
                <a:gd name="T36" fmla="*/ 19 w 381"/>
                <a:gd name="T37" fmla="*/ 70 h 105"/>
                <a:gd name="T38" fmla="*/ 5 w 381"/>
                <a:gd name="T39" fmla="*/ 78 h 105"/>
                <a:gd name="T40" fmla="*/ 69 w 381"/>
                <a:gd name="T41" fmla="*/ 45 h 105"/>
                <a:gd name="T42" fmla="*/ 151 w 381"/>
                <a:gd name="T43" fmla="*/ 2 h 105"/>
                <a:gd name="T44" fmla="*/ 119 w 381"/>
                <a:gd name="T45" fmla="*/ 17 h 105"/>
                <a:gd name="T46" fmla="*/ 52 w 381"/>
                <a:gd name="T47" fmla="*/ 50 h 105"/>
                <a:gd name="T48" fmla="*/ 1 w 381"/>
                <a:gd name="T49" fmla="*/ 75 h 105"/>
                <a:gd name="T50" fmla="*/ 70 w 381"/>
                <a:gd name="T51" fmla="*/ 45 h 105"/>
                <a:gd name="T52" fmla="*/ 134 w 381"/>
                <a:gd name="T53" fmla="*/ 11 h 105"/>
                <a:gd name="T54" fmla="*/ 150 w 381"/>
                <a:gd name="T55" fmla="*/ 0 h 105"/>
                <a:gd name="T56" fmla="*/ 118 w 381"/>
                <a:gd name="T57" fmla="*/ 17 h 105"/>
                <a:gd name="T58" fmla="*/ 19 w 381"/>
                <a:gd name="T59" fmla="*/ 69 h 105"/>
                <a:gd name="T60" fmla="*/ 5 w 381"/>
                <a:gd name="T61" fmla="*/ 78 h 105"/>
                <a:gd name="T62" fmla="*/ 37 w 381"/>
                <a:gd name="T63" fmla="*/ 63 h 105"/>
                <a:gd name="T64" fmla="*/ 100 w 381"/>
                <a:gd name="T65" fmla="*/ 26 h 105"/>
                <a:gd name="T66" fmla="*/ 143 w 381"/>
                <a:gd name="T67" fmla="*/ 4 h 105"/>
                <a:gd name="T68" fmla="*/ 150 w 381"/>
                <a:gd name="T69" fmla="*/ 10 h 105"/>
                <a:gd name="T70" fmla="*/ 173 w 381"/>
                <a:gd name="T71" fmla="*/ 35 h 105"/>
                <a:gd name="T72" fmla="*/ 213 w 381"/>
                <a:gd name="T73" fmla="*/ 79 h 105"/>
                <a:gd name="T74" fmla="*/ 236 w 381"/>
                <a:gd name="T75" fmla="*/ 102 h 105"/>
                <a:gd name="T76" fmla="*/ 228 w 381"/>
                <a:gd name="T77" fmla="*/ 90 h 105"/>
                <a:gd name="T78" fmla="*/ 190 w 381"/>
                <a:gd name="T79" fmla="*/ 53 h 105"/>
                <a:gd name="T80" fmla="*/ 152 w 381"/>
                <a:gd name="T81" fmla="*/ 12 h 105"/>
                <a:gd name="T82" fmla="*/ 145 w 381"/>
                <a:gd name="T83" fmla="*/ 2 h 105"/>
                <a:gd name="T84" fmla="*/ 175 w 381"/>
                <a:gd name="T85" fmla="*/ 6 h 105"/>
                <a:gd name="T86" fmla="*/ 250 w 381"/>
                <a:gd name="T87" fmla="*/ 9 h 105"/>
                <a:gd name="T88" fmla="*/ 338 w 381"/>
                <a:gd name="T89" fmla="*/ 20 h 105"/>
                <a:gd name="T90" fmla="*/ 372 w 381"/>
                <a:gd name="T91" fmla="*/ 26 h 105"/>
                <a:gd name="T92" fmla="*/ 380 w 381"/>
                <a:gd name="T93" fmla="*/ 24 h 105"/>
                <a:gd name="T94" fmla="*/ 312 w 381"/>
                <a:gd name="T95" fmla="*/ 18 h 105"/>
                <a:gd name="T96" fmla="*/ 149 w 381"/>
                <a:gd name="T97" fmla="*/ 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81" h="105">
                  <a:moveTo>
                    <a:pt x="149" y="4"/>
                  </a:moveTo>
                  <a:cubicBezTo>
                    <a:pt x="174" y="4"/>
                    <a:pt x="199" y="8"/>
                    <a:pt x="224" y="12"/>
                  </a:cubicBezTo>
                  <a:cubicBezTo>
                    <a:pt x="236" y="13"/>
                    <a:pt x="248" y="15"/>
                    <a:pt x="261" y="16"/>
                  </a:cubicBezTo>
                  <a:cubicBezTo>
                    <a:pt x="273" y="17"/>
                    <a:pt x="286" y="18"/>
                    <a:pt x="299" y="19"/>
                  </a:cubicBezTo>
                  <a:cubicBezTo>
                    <a:pt x="313" y="20"/>
                    <a:pt x="328" y="21"/>
                    <a:pt x="342" y="22"/>
                  </a:cubicBezTo>
                  <a:cubicBezTo>
                    <a:pt x="355" y="23"/>
                    <a:pt x="368" y="22"/>
                    <a:pt x="380" y="27"/>
                  </a:cubicBezTo>
                  <a:cubicBezTo>
                    <a:pt x="380" y="26"/>
                    <a:pt x="380" y="25"/>
                    <a:pt x="380" y="24"/>
                  </a:cubicBezTo>
                  <a:cubicBezTo>
                    <a:pt x="376" y="26"/>
                    <a:pt x="370" y="24"/>
                    <a:pt x="366" y="23"/>
                  </a:cubicBezTo>
                  <a:cubicBezTo>
                    <a:pt x="360" y="22"/>
                    <a:pt x="354" y="21"/>
                    <a:pt x="347" y="20"/>
                  </a:cubicBezTo>
                  <a:cubicBezTo>
                    <a:pt x="335" y="18"/>
                    <a:pt x="323" y="16"/>
                    <a:pt x="310" y="15"/>
                  </a:cubicBezTo>
                  <a:cubicBezTo>
                    <a:pt x="285" y="11"/>
                    <a:pt x="260" y="7"/>
                    <a:pt x="235" y="6"/>
                  </a:cubicBezTo>
                  <a:cubicBezTo>
                    <a:pt x="218" y="4"/>
                    <a:pt x="202" y="4"/>
                    <a:pt x="186" y="4"/>
                  </a:cubicBezTo>
                  <a:cubicBezTo>
                    <a:pt x="172" y="4"/>
                    <a:pt x="157" y="6"/>
                    <a:pt x="145" y="0"/>
                  </a:cubicBezTo>
                  <a:cubicBezTo>
                    <a:pt x="144" y="0"/>
                    <a:pt x="143" y="1"/>
                    <a:pt x="143" y="2"/>
                  </a:cubicBezTo>
                  <a:cubicBezTo>
                    <a:pt x="143" y="3"/>
                    <a:pt x="145" y="6"/>
                    <a:pt x="146" y="7"/>
                  </a:cubicBezTo>
                  <a:cubicBezTo>
                    <a:pt x="148" y="10"/>
                    <a:pt x="150" y="12"/>
                    <a:pt x="152" y="15"/>
                  </a:cubicBezTo>
                  <a:cubicBezTo>
                    <a:pt x="155" y="17"/>
                    <a:pt x="157" y="20"/>
                    <a:pt x="159" y="22"/>
                  </a:cubicBezTo>
                  <a:cubicBezTo>
                    <a:pt x="162" y="25"/>
                    <a:pt x="164" y="28"/>
                    <a:pt x="166" y="31"/>
                  </a:cubicBezTo>
                  <a:cubicBezTo>
                    <a:pt x="174" y="40"/>
                    <a:pt x="182" y="49"/>
                    <a:pt x="191" y="57"/>
                  </a:cubicBezTo>
                  <a:cubicBezTo>
                    <a:pt x="199" y="66"/>
                    <a:pt x="208" y="73"/>
                    <a:pt x="217" y="81"/>
                  </a:cubicBezTo>
                  <a:cubicBezTo>
                    <a:pt x="220" y="85"/>
                    <a:pt x="224" y="88"/>
                    <a:pt x="227" y="92"/>
                  </a:cubicBezTo>
                  <a:cubicBezTo>
                    <a:pt x="229" y="94"/>
                    <a:pt x="230" y="96"/>
                    <a:pt x="231" y="98"/>
                  </a:cubicBezTo>
                  <a:cubicBezTo>
                    <a:pt x="232" y="100"/>
                    <a:pt x="233" y="102"/>
                    <a:pt x="235" y="104"/>
                  </a:cubicBezTo>
                  <a:cubicBezTo>
                    <a:pt x="235" y="105"/>
                    <a:pt x="236" y="104"/>
                    <a:pt x="236" y="103"/>
                  </a:cubicBezTo>
                  <a:cubicBezTo>
                    <a:pt x="235" y="95"/>
                    <a:pt x="230" y="90"/>
                    <a:pt x="224" y="85"/>
                  </a:cubicBezTo>
                  <a:cubicBezTo>
                    <a:pt x="218" y="80"/>
                    <a:pt x="211" y="75"/>
                    <a:pt x="205" y="70"/>
                  </a:cubicBezTo>
                  <a:cubicBezTo>
                    <a:pt x="201" y="67"/>
                    <a:pt x="199" y="64"/>
                    <a:pt x="196" y="60"/>
                  </a:cubicBezTo>
                  <a:cubicBezTo>
                    <a:pt x="193" y="56"/>
                    <a:pt x="189" y="51"/>
                    <a:pt x="186" y="47"/>
                  </a:cubicBezTo>
                  <a:cubicBezTo>
                    <a:pt x="178" y="37"/>
                    <a:pt x="170" y="28"/>
                    <a:pt x="161" y="19"/>
                  </a:cubicBezTo>
                  <a:cubicBezTo>
                    <a:pt x="158" y="16"/>
                    <a:pt x="154" y="12"/>
                    <a:pt x="151" y="8"/>
                  </a:cubicBezTo>
                  <a:cubicBezTo>
                    <a:pt x="150" y="6"/>
                    <a:pt x="148" y="2"/>
                    <a:pt x="145" y="2"/>
                  </a:cubicBezTo>
                  <a:cubicBezTo>
                    <a:pt x="141" y="2"/>
                    <a:pt x="137" y="4"/>
                    <a:pt x="134" y="6"/>
                  </a:cubicBezTo>
                  <a:cubicBezTo>
                    <a:pt x="130" y="9"/>
                    <a:pt x="125" y="11"/>
                    <a:pt x="120" y="13"/>
                  </a:cubicBezTo>
                  <a:cubicBezTo>
                    <a:pt x="115" y="16"/>
                    <a:pt x="110" y="18"/>
                    <a:pt x="104" y="21"/>
                  </a:cubicBezTo>
                  <a:cubicBezTo>
                    <a:pt x="99" y="24"/>
                    <a:pt x="94" y="27"/>
                    <a:pt x="89" y="30"/>
                  </a:cubicBezTo>
                  <a:cubicBezTo>
                    <a:pt x="79" y="36"/>
                    <a:pt x="69" y="43"/>
                    <a:pt x="58" y="49"/>
                  </a:cubicBezTo>
                  <a:cubicBezTo>
                    <a:pt x="49" y="54"/>
                    <a:pt x="41" y="59"/>
                    <a:pt x="32" y="64"/>
                  </a:cubicBezTo>
                  <a:cubicBezTo>
                    <a:pt x="27" y="66"/>
                    <a:pt x="23" y="68"/>
                    <a:pt x="19" y="70"/>
                  </a:cubicBezTo>
                  <a:cubicBezTo>
                    <a:pt x="14" y="72"/>
                    <a:pt x="9" y="75"/>
                    <a:pt x="4" y="76"/>
                  </a:cubicBezTo>
                  <a:cubicBezTo>
                    <a:pt x="5" y="77"/>
                    <a:pt x="5" y="77"/>
                    <a:pt x="5" y="78"/>
                  </a:cubicBezTo>
                  <a:cubicBezTo>
                    <a:pt x="16" y="74"/>
                    <a:pt x="25" y="67"/>
                    <a:pt x="36" y="62"/>
                  </a:cubicBezTo>
                  <a:cubicBezTo>
                    <a:pt x="47" y="57"/>
                    <a:pt x="58" y="51"/>
                    <a:pt x="69" y="45"/>
                  </a:cubicBezTo>
                  <a:cubicBezTo>
                    <a:pt x="91" y="34"/>
                    <a:pt x="113" y="21"/>
                    <a:pt x="135" y="10"/>
                  </a:cubicBezTo>
                  <a:cubicBezTo>
                    <a:pt x="140" y="8"/>
                    <a:pt x="146" y="5"/>
                    <a:pt x="151" y="2"/>
                  </a:cubicBezTo>
                  <a:cubicBezTo>
                    <a:pt x="152" y="2"/>
                    <a:pt x="151" y="0"/>
                    <a:pt x="150" y="0"/>
                  </a:cubicBezTo>
                  <a:cubicBezTo>
                    <a:pt x="139" y="5"/>
                    <a:pt x="129" y="12"/>
                    <a:pt x="119" y="17"/>
                  </a:cubicBezTo>
                  <a:cubicBezTo>
                    <a:pt x="108" y="23"/>
                    <a:pt x="97" y="29"/>
                    <a:pt x="86" y="34"/>
                  </a:cubicBezTo>
                  <a:cubicBezTo>
                    <a:pt x="75" y="40"/>
                    <a:pt x="64" y="45"/>
                    <a:pt x="52" y="50"/>
                  </a:cubicBezTo>
                  <a:cubicBezTo>
                    <a:pt x="41" y="55"/>
                    <a:pt x="30" y="61"/>
                    <a:pt x="18" y="66"/>
                  </a:cubicBezTo>
                  <a:cubicBezTo>
                    <a:pt x="12" y="69"/>
                    <a:pt x="7" y="72"/>
                    <a:pt x="1" y="75"/>
                  </a:cubicBezTo>
                  <a:cubicBezTo>
                    <a:pt x="0" y="76"/>
                    <a:pt x="1" y="77"/>
                    <a:pt x="2" y="77"/>
                  </a:cubicBezTo>
                  <a:cubicBezTo>
                    <a:pt x="24" y="66"/>
                    <a:pt x="47" y="54"/>
                    <a:pt x="70" y="45"/>
                  </a:cubicBezTo>
                  <a:cubicBezTo>
                    <a:pt x="81" y="39"/>
                    <a:pt x="92" y="34"/>
                    <a:pt x="103" y="28"/>
                  </a:cubicBezTo>
                  <a:cubicBezTo>
                    <a:pt x="113" y="22"/>
                    <a:pt x="124" y="17"/>
                    <a:pt x="134" y="11"/>
                  </a:cubicBezTo>
                  <a:cubicBezTo>
                    <a:pt x="140" y="8"/>
                    <a:pt x="145" y="4"/>
                    <a:pt x="151" y="2"/>
                  </a:cubicBezTo>
                  <a:cubicBezTo>
                    <a:pt x="150" y="2"/>
                    <a:pt x="150" y="1"/>
                    <a:pt x="150" y="0"/>
                  </a:cubicBezTo>
                  <a:cubicBezTo>
                    <a:pt x="145" y="4"/>
                    <a:pt x="140" y="6"/>
                    <a:pt x="134" y="9"/>
                  </a:cubicBezTo>
                  <a:cubicBezTo>
                    <a:pt x="129" y="11"/>
                    <a:pt x="123" y="14"/>
                    <a:pt x="118" y="17"/>
                  </a:cubicBezTo>
                  <a:cubicBezTo>
                    <a:pt x="107" y="23"/>
                    <a:pt x="96" y="29"/>
                    <a:pt x="85" y="35"/>
                  </a:cubicBezTo>
                  <a:cubicBezTo>
                    <a:pt x="63" y="47"/>
                    <a:pt x="41" y="57"/>
                    <a:pt x="19" y="69"/>
                  </a:cubicBezTo>
                  <a:cubicBezTo>
                    <a:pt x="14" y="71"/>
                    <a:pt x="10" y="74"/>
                    <a:pt x="4" y="76"/>
                  </a:cubicBezTo>
                  <a:cubicBezTo>
                    <a:pt x="3" y="77"/>
                    <a:pt x="4" y="78"/>
                    <a:pt x="5" y="78"/>
                  </a:cubicBezTo>
                  <a:cubicBezTo>
                    <a:pt x="10" y="77"/>
                    <a:pt x="16" y="74"/>
                    <a:pt x="21" y="71"/>
                  </a:cubicBezTo>
                  <a:cubicBezTo>
                    <a:pt x="26" y="68"/>
                    <a:pt x="32" y="66"/>
                    <a:pt x="37" y="63"/>
                  </a:cubicBezTo>
                  <a:cubicBezTo>
                    <a:pt x="48" y="57"/>
                    <a:pt x="59" y="51"/>
                    <a:pt x="69" y="45"/>
                  </a:cubicBezTo>
                  <a:cubicBezTo>
                    <a:pt x="79" y="39"/>
                    <a:pt x="90" y="32"/>
                    <a:pt x="100" y="26"/>
                  </a:cubicBezTo>
                  <a:cubicBezTo>
                    <a:pt x="110" y="20"/>
                    <a:pt x="121" y="15"/>
                    <a:pt x="131" y="10"/>
                  </a:cubicBezTo>
                  <a:cubicBezTo>
                    <a:pt x="135" y="8"/>
                    <a:pt x="139" y="6"/>
                    <a:pt x="143" y="4"/>
                  </a:cubicBezTo>
                  <a:cubicBezTo>
                    <a:pt x="144" y="4"/>
                    <a:pt x="146" y="4"/>
                    <a:pt x="147" y="5"/>
                  </a:cubicBezTo>
                  <a:cubicBezTo>
                    <a:pt x="148" y="6"/>
                    <a:pt x="149" y="8"/>
                    <a:pt x="150" y="10"/>
                  </a:cubicBezTo>
                  <a:cubicBezTo>
                    <a:pt x="153" y="14"/>
                    <a:pt x="157" y="18"/>
                    <a:pt x="161" y="21"/>
                  </a:cubicBezTo>
                  <a:cubicBezTo>
                    <a:pt x="165" y="26"/>
                    <a:pt x="169" y="30"/>
                    <a:pt x="173" y="35"/>
                  </a:cubicBezTo>
                  <a:cubicBezTo>
                    <a:pt x="181" y="44"/>
                    <a:pt x="189" y="53"/>
                    <a:pt x="196" y="63"/>
                  </a:cubicBezTo>
                  <a:cubicBezTo>
                    <a:pt x="200" y="69"/>
                    <a:pt x="206" y="74"/>
                    <a:pt x="213" y="79"/>
                  </a:cubicBezTo>
                  <a:cubicBezTo>
                    <a:pt x="221" y="85"/>
                    <a:pt x="232" y="92"/>
                    <a:pt x="234" y="103"/>
                  </a:cubicBezTo>
                  <a:cubicBezTo>
                    <a:pt x="235" y="103"/>
                    <a:pt x="235" y="103"/>
                    <a:pt x="236" y="102"/>
                  </a:cubicBezTo>
                  <a:cubicBezTo>
                    <a:pt x="234" y="101"/>
                    <a:pt x="233" y="98"/>
                    <a:pt x="232" y="96"/>
                  </a:cubicBezTo>
                  <a:cubicBezTo>
                    <a:pt x="231" y="94"/>
                    <a:pt x="230" y="91"/>
                    <a:pt x="228" y="90"/>
                  </a:cubicBezTo>
                  <a:cubicBezTo>
                    <a:pt x="224" y="85"/>
                    <a:pt x="220" y="81"/>
                    <a:pt x="215" y="78"/>
                  </a:cubicBezTo>
                  <a:cubicBezTo>
                    <a:pt x="207" y="69"/>
                    <a:pt x="198" y="62"/>
                    <a:pt x="190" y="53"/>
                  </a:cubicBezTo>
                  <a:cubicBezTo>
                    <a:pt x="181" y="45"/>
                    <a:pt x="173" y="36"/>
                    <a:pt x="165" y="27"/>
                  </a:cubicBezTo>
                  <a:cubicBezTo>
                    <a:pt x="161" y="22"/>
                    <a:pt x="157" y="17"/>
                    <a:pt x="152" y="12"/>
                  </a:cubicBezTo>
                  <a:cubicBezTo>
                    <a:pt x="151" y="10"/>
                    <a:pt x="149" y="8"/>
                    <a:pt x="147" y="6"/>
                  </a:cubicBezTo>
                  <a:cubicBezTo>
                    <a:pt x="147" y="5"/>
                    <a:pt x="145" y="3"/>
                    <a:pt x="145" y="2"/>
                  </a:cubicBezTo>
                  <a:cubicBezTo>
                    <a:pt x="145" y="2"/>
                    <a:pt x="144" y="2"/>
                    <a:pt x="144" y="3"/>
                  </a:cubicBezTo>
                  <a:cubicBezTo>
                    <a:pt x="154" y="7"/>
                    <a:pt x="165" y="6"/>
                    <a:pt x="175" y="6"/>
                  </a:cubicBezTo>
                  <a:cubicBezTo>
                    <a:pt x="188" y="6"/>
                    <a:pt x="200" y="6"/>
                    <a:pt x="212" y="6"/>
                  </a:cubicBezTo>
                  <a:cubicBezTo>
                    <a:pt x="224" y="7"/>
                    <a:pt x="237" y="7"/>
                    <a:pt x="250" y="9"/>
                  </a:cubicBezTo>
                  <a:cubicBezTo>
                    <a:pt x="262" y="10"/>
                    <a:pt x="275" y="12"/>
                    <a:pt x="288" y="13"/>
                  </a:cubicBezTo>
                  <a:cubicBezTo>
                    <a:pt x="304" y="15"/>
                    <a:pt x="321" y="18"/>
                    <a:pt x="338" y="20"/>
                  </a:cubicBezTo>
                  <a:cubicBezTo>
                    <a:pt x="346" y="21"/>
                    <a:pt x="354" y="23"/>
                    <a:pt x="362" y="24"/>
                  </a:cubicBezTo>
                  <a:cubicBezTo>
                    <a:pt x="366" y="25"/>
                    <a:pt x="369" y="26"/>
                    <a:pt x="372" y="26"/>
                  </a:cubicBezTo>
                  <a:cubicBezTo>
                    <a:pt x="375" y="27"/>
                    <a:pt x="378" y="27"/>
                    <a:pt x="380" y="27"/>
                  </a:cubicBezTo>
                  <a:cubicBezTo>
                    <a:pt x="381" y="26"/>
                    <a:pt x="381" y="25"/>
                    <a:pt x="380" y="24"/>
                  </a:cubicBezTo>
                  <a:cubicBezTo>
                    <a:pt x="370" y="21"/>
                    <a:pt x="359" y="21"/>
                    <a:pt x="348" y="20"/>
                  </a:cubicBezTo>
                  <a:cubicBezTo>
                    <a:pt x="337" y="20"/>
                    <a:pt x="324" y="18"/>
                    <a:pt x="312" y="18"/>
                  </a:cubicBezTo>
                  <a:cubicBezTo>
                    <a:pt x="287" y="16"/>
                    <a:pt x="262" y="15"/>
                    <a:pt x="237" y="11"/>
                  </a:cubicBezTo>
                  <a:cubicBezTo>
                    <a:pt x="208" y="7"/>
                    <a:pt x="179" y="2"/>
                    <a:pt x="149" y="2"/>
                  </a:cubicBezTo>
                  <a:cubicBezTo>
                    <a:pt x="148" y="2"/>
                    <a:pt x="148" y="4"/>
                    <a:pt x="149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1" name="Freeform 946"/>
            <p:cNvSpPr/>
            <p:nvPr/>
          </p:nvSpPr>
          <p:spPr bwMode="auto">
            <a:xfrm>
              <a:off x="3658" y="3613"/>
              <a:ext cx="289" cy="117"/>
            </a:xfrm>
            <a:custGeom>
              <a:avLst/>
              <a:gdLst>
                <a:gd name="T0" fmla="*/ 213 w 224"/>
                <a:gd name="T1" fmla="*/ 84 h 90"/>
                <a:gd name="T2" fmla="*/ 199 w 224"/>
                <a:gd name="T3" fmla="*/ 82 h 90"/>
                <a:gd name="T4" fmla="*/ 181 w 224"/>
                <a:gd name="T5" fmla="*/ 80 h 90"/>
                <a:gd name="T6" fmla="*/ 143 w 224"/>
                <a:gd name="T7" fmla="*/ 78 h 90"/>
                <a:gd name="T8" fmla="*/ 69 w 224"/>
                <a:gd name="T9" fmla="*/ 71 h 90"/>
                <a:gd name="T10" fmla="*/ 2 w 224"/>
                <a:gd name="T11" fmla="*/ 59 h 90"/>
                <a:gd name="T12" fmla="*/ 1 w 224"/>
                <a:gd name="T13" fmla="*/ 61 h 90"/>
                <a:gd name="T14" fmla="*/ 14 w 224"/>
                <a:gd name="T15" fmla="*/ 64 h 90"/>
                <a:gd name="T16" fmla="*/ 32 w 224"/>
                <a:gd name="T17" fmla="*/ 67 h 90"/>
                <a:gd name="T18" fmla="*/ 69 w 224"/>
                <a:gd name="T19" fmla="*/ 72 h 90"/>
                <a:gd name="T20" fmla="*/ 144 w 224"/>
                <a:gd name="T21" fmla="*/ 81 h 90"/>
                <a:gd name="T22" fmla="*/ 189 w 224"/>
                <a:gd name="T23" fmla="*/ 85 h 90"/>
                <a:gd name="T24" fmla="*/ 210 w 224"/>
                <a:gd name="T25" fmla="*/ 87 h 90"/>
                <a:gd name="T26" fmla="*/ 223 w 224"/>
                <a:gd name="T27" fmla="*/ 88 h 90"/>
                <a:gd name="T28" fmla="*/ 223 w 224"/>
                <a:gd name="T29" fmla="*/ 86 h 90"/>
                <a:gd name="T30" fmla="*/ 197 w 224"/>
                <a:gd name="T31" fmla="*/ 71 h 90"/>
                <a:gd name="T32" fmla="*/ 169 w 224"/>
                <a:gd name="T33" fmla="*/ 53 h 90"/>
                <a:gd name="T34" fmla="*/ 139 w 224"/>
                <a:gd name="T35" fmla="*/ 34 h 90"/>
                <a:gd name="T36" fmla="*/ 110 w 224"/>
                <a:gd name="T37" fmla="*/ 15 h 90"/>
                <a:gd name="T38" fmla="*/ 99 w 224"/>
                <a:gd name="T39" fmla="*/ 9 h 90"/>
                <a:gd name="T40" fmla="*/ 90 w 224"/>
                <a:gd name="T41" fmla="*/ 0 h 90"/>
                <a:gd name="T42" fmla="*/ 88 w 224"/>
                <a:gd name="T43" fmla="*/ 2 h 90"/>
                <a:gd name="T44" fmla="*/ 115 w 224"/>
                <a:gd name="T45" fmla="*/ 21 h 90"/>
                <a:gd name="T46" fmla="*/ 145 w 224"/>
                <a:gd name="T47" fmla="*/ 42 h 90"/>
                <a:gd name="T48" fmla="*/ 176 w 224"/>
                <a:gd name="T49" fmla="*/ 62 h 90"/>
                <a:gd name="T50" fmla="*/ 196 w 224"/>
                <a:gd name="T51" fmla="*/ 73 h 90"/>
                <a:gd name="T52" fmla="*/ 206 w 224"/>
                <a:gd name="T53" fmla="*/ 79 h 90"/>
                <a:gd name="T54" fmla="*/ 211 w 224"/>
                <a:gd name="T55" fmla="*/ 85 h 90"/>
                <a:gd name="T56" fmla="*/ 213 w 224"/>
                <a:gd name="T57" fmla="*/ 86 h 90"/>
                <a:gd name="T58" fmla="*/ 205 w 224"/>
                <a:gd name="T59" fmla="*/ 76 h 90"/>
                <a:gd name="T60" fmla="*/ 189 w 224"/>
                <a:gd name="T61" fmla="*/ 67 h 90"/>
                <a:gd name="T62" fmla="*/ 176 w 224"/>
                <a:gd name="T63" fmla="*/ 59 h 90"/>
                <a:gd name="T64" fmla="*/ 160 w 224"/>
                <a:gd name="T65" fmla="*/ 50 h 90"/>
                <a:gd name="T66" fmla="*/ 129 w 224"/>
                <a:gd name="T67" fmla="*/ 30 h 90"/>
                <a:gd name="T68" fmla="*/ 109 w 224"/>
                <a:gd name="T69" fmla="*/ 14 h 90"/>
                <a:gd name="T70" fmla="*/ 89 w 224"/>
                <a:gd name="T71" fmla="*/ 0 h 90"/>
                <a:gd name="T72" fmla="*/ 88 w 224"/>
                <a:gd name="T73" fmla="*/ 1 h 90"/>
                <a:gd name="T74" fmla="*/ 96 w 224"/>
                <a:gd name="T75" fmla="*/ 9 h 90"/>
                <a:gd name="T76" fmla="*/ 107 w 224"/>
                <a:gd name="T77" fmla="*/ 15 h 90"/>
                <a:gd name="T78" fmla="*/ 119 w 224"/>
                <a:gd name="T79" fmla="*/ 24 h 90"/>
                <a:gd name="T80" fmla="*/ 135 w 224"/>
                <a:gd name="T81" fmla="*/ 33 h 90"/>
                <a:gd name="T82" fmla="*/ 164 w 224"/>
                <a:gd name="T83" fmla="*/ 52 h 90"/>
                <a:gd name="T84" fmla="*/ 193 w 224"/>
                <a:gd name="T85" fmla="*/ 71 h 90"/>
                <a:gd name="T86" fmla="*/ 222 w 224"/>
                <a:gd name="T87" fmla="*/ 88 h 90"/>
                <a:gd name="T88" fmla="*/ 222 w 224"/>
                <a:gd name="T89" fmla="*/ 86 h 90"/>
                <a:gd name="T90" fmla="*/ 217 w 224"/>
                <a:gd name="T91" fmla="*/ 87 h 90"/>
                <a:gd name="T92" fmla="*/ 210 w 224"/>
                <a:gd name="T93" fmla="*/ 86 h 90"/>
                <a:gd name="T94" fmla="*/ 193 w 224"/>
                <a:gd name="T95" fmla="*/ 84 h 90"/>
                <a:gd name="T96" fmla="*/ 155 w 224"/>
                <a:gd name="T97" fmla="*/ 80 h 90"/>
                <a:gd name="T98" fmla="*/ 80 w 224"/>
                <a:gd name="T99" fmla="*/ 71 h 90"/>
                <a:gd name="T100" fmla="*/ 39 w 224"/>
                <a:gd name="T101" fmla="*/ 66 h 90"/>
                <a:gd name="T102" fmla="*/ 18 w 224"/>
                <a:gd name="T103" fmla="*/ 63 h 90"/>
                <a:gd name="T104" fmla="*/ 2 w 224"/>
                <a:gd name="T105" fmla="*/ 60 h 90"/>
                <a:gd name="T106" fmla="*/ 1 w 224"/>
                <a:gd name="T107" fmla="*/ 61 h 90"/>
                <a:gd name="T108" fmla="*/ 72 w 224"/>
                <a:gd name="T109" fmla="*/ 73 h 90"/>
                <a:gd name="T110" fmla="*/ 147 w 224"/>
                <a:gd name="T111" fmla="*/ 80 h 90"/>
                <a:gd name="T112" fmla="*/ 181 w 224"/>
                <a:gd name="T113" fmla="*/ 82 h 90"/>
                <a:gd name="T114" fmla="*/ 198 w 224"/>
                <a:gd name="T115" fmla="*/ 83 h 90"/>
                <a:gd name="T116" fmla="*/ 212 w 224"/>
                <a:gd name="T117" fmla="*/ 86 h 90"/>
                <a:gd name="T118" fmla="*/ 213 w 224"/>
                <a:gd name="T119" fmla="*/ 8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4" h="90">
                  <a:moveTo>
                    <a:pt x="213" y="84"/>
                  </a:moveTo>
                  <a:cubicBezTo>
                    <a:pt x="209" y="81"/>
                    <a:pt x="204" y="81"/>
                    <a:pt x="199" y="82"/>
                  </a:cubicBezTo>
                  <a:cubicBezTo>
                    <a:pt x="193" y="82"/>
                    <a:pt x="187" y="81"/>
                    <a:pt x="181" y="80"/>
                  </a:cubicBezTo>
                  <a:cubicBezTo>
                    <a:pt x="169" y="79"/>
                    <a:pt x="156" y="79"/>
                    <a:pt x="143" y="78"/>
                  </a:cubicBezTo>
                  <a:cubicBezTo>
                    <a:pt x="119" y="76"/>
                    <a:pt x="94" y="74"/>
                    <a:pt x="69" y="71"/>
                  </a:cubicBezTo>
                  <a:cubicBezTo>
                    <a:pt x="47" y="68"/>
                    <a:pt x="24" y="65"/>
                    <a:pt x="2" y="59"/>
                  </a:cubicBezTo>
                  <a:cubicBezTo>
                    <a:pt x="1" y="59"/>
                    <a:pt x="0" y="61"/>
                    <a:pt x="1" y="61"/>
                  </a:cubicBezTo>
                  <a:cubicBezTo>
                    <a:pt x="5" y="63"/>
                    <a:pt x="10" y="64"/>
                    <a:pt x="14" y="64"/>
                  </a:cubicBezTo>
                  <a:cubicBezTo>
                    <a:pt x="20" y="65"/>
                    <a:pt x="26" y="66"/>
                    <a:pt x="32" y="67"/>
                  </a:cubicBezTo>
                  <a:cubicBezTo>
                    <a:pt x="44" y="69"/>
                    <a:pt x="57" y="70"/>
                    <a:pt x="69" y="72"/>
                  </a:cubicBezTo>
                  <a:cubicBezTo>
                    <a:pt x="94" y="75"/>
                    <a:pt x="119" y="78"/>
                    <a:pt x="144" y="81"/>
                  </a:cubicBezTo>
                  <a:cubicBezTo>
                    <a:pt x="159" y="83"/>
                    <a:pt x="174" y="84"/>
                    <a:pt x="189" y="85"/>
                  </a:cubicBezTo>
                  <a:cubicBezTo>
                    <a:pt x="196" y="86"/>
                    <a:pt x="203" y="87"/>
                    <a:pt x="210" y="87"/>
                  </a:cubicBezTo>
                  <a:cubicBezTo>
                    <a:pt x="214" y="88"/>
                    <a:pt x="219" y="90"/>
                    <a:pt x="223" y="88"/>
                  </a:cubicBezTo>
                  <a:cubicBezTo>
                    <a:pt x="224" y="87"/>
                    <a:pt x="224" y="87"/>
                    <a:pt x="223" y="86"/>
                  </a:cubicBezTo>
                  <a:cubicBezTo>
                    <a:pt x="216" y="80"/>
                    <a:pt x="206" y="76"/>
                    <a:pt x="197" y="71"/>
                  </a:cubicBezTo>
                  <a:cubicBezTo>
                    <a:pt x="187" y="66"/>
                    <a:pt x="178" y="60"/>
                    <a:pt x="169" y="53"/>
                  </a:cubicBezTo>
                  <a:cubicBezTo>
                    <a:pt x="159" y="46"/>
                    <a:pt x="149" y="39"/>
                    <a:pt x="139" y="34"/>
                  </a:cubicBezTo>
                  <a:cubicBezTo>
                    <a:pt x="129" y="28"/>
                    <a:pt x="119" y="22"/>
                    <a:pt x="110" y="15"/>
                  </a:cubicBezTo>
                  <a:cubicBezTo>
                    <a:pt x="106" y="13"/>
                    <a:pt x="102" y="11"/>
                    <a:pt x="99" y="9"/>
                  </a:cubicBezTo>
                  <a:cubicBezTo>
                    <a:pt x="95" y="7"/>
                    <a:pt x="91" y="4"/>
                    <a:pt x="90" y="0"/>
                  </a:cubicBezTo>
                  <a:cubicBezTo>
                    <a:pt x="89" y="1"/>
                    <a:pt x="89" y="1"/>
                    <a:pt x="88" y="2"/>
                  </a:cubicBezTo>
                  <a:cubicBezTo>
                    <a:pt x="98" y="6"/>
                    <a:pt x="106" y="14"/>
                    <a:pt x="115" y="21"/>
                  </a:cubicBezTo>
                  <a:cubicBezTo>
                    <a:pt x="125" y="29"/>
                    <a:pt x="134" y="36"/>
                    <a:pt x="145" y="42"/>
                  </a:cubicBezTo>
                  <a:cubicBezTo>
                    <a:pt x="155" y="49"/>
                    <a:pt x="166" y="55"/>
                    <a:pt x="176" y="62"/>
                  </a:cubicBezTo>
                  <a:cubicBezTo>
                    <a:pt x="183" y="66"/>
                    <a:pt x="189" y="70"/>
                    <a:pt x="196" y="73"/>
                  </a:cubicBezTo>
                  <a:cubicBezTo>
                    <a:pt x="199" y="75"/>
                    <a:pt x="203" y="77"/>
                    <a:pt x="206" y="79"/>
                  </a:cubicBezTo>
                  <a:cubicBezTo>
                    <a:pt x="207" y="80"/>
                    <a:pt x="212" y="83"/>
                    <a:pt x="211" y="85"/>
                  </a:cubicBezTo>
                  <a:cubicBezTo>
                    <a:pt x="211" y="86"/>
                    <a:pt x="212" y="87"/>
                    <a:pt x="213" y="86"/>
                  </a:cubicBezTo>
                  <a:cubicBezTo>
                    <a:pt x="215" y="82"/>
                    <a:pt x="207" y="78"/>
                    <a:pt x="205" y="76"/>
                  </a:cubicBezTo>
                  <a:cubicBezTo>
                    <a:pt x="200" y="73"/>
                    <a:pt x="194" y="70"/>
                    <a:pt x="189" y="67"/>
                  </a:cubicBezTo>
                  <a:cubicBezTo>
                    <a:pt x="185" y="65"/>
                    <a:pt x="180" y="62"/>
                    <a:pt x="176" y="59"/>
                  </a:cubicBezTo>
                  <a:cubicBezTo>
                    <a:pt x="171" y="56"/>
                    <a:pt x="165" y="53"/>
                    <a:pt x="160" y="50"/>
                  </a:cubicBezTo>
                  <a:cubicBezTo>
                    <a:pt x="150" y="43"/>
                    <a:pt x="139" y="37"/>
                    <a:pt x="129" y="30"/>
                  </a:cubicBezTo>
                  <a:cubicBezTo>
                    <a:pt x="122" y="24"/>
                    <a:pt x="116" y="19"/>
                    <a:pt x="109" y="14"/>
                  </a:cubicBezTo>
                  <a:cubicBezTo>
                    <a:pt x="103" y="9"/>
                    <a:pt x="97" y="3"/>
                    <a:pt x="89" y="0"/>
                  </a:cubicBezTo>
                  <a:cubicBezTo>
                    <a:pt x="88" y="0"/>
                    <a:pt x="88" y="0"/>
                    <a:pt x="88" y="1"/>
                  </a:cubicBezTo>
                  <a:cubicBezTo>
                    <a:pt x="89" y="5"/>
                    <a:pt x="93" y="7"/>
                    <a:pt x="96" y="9"/>
                  </a:cubicBezTo>
                  <a:cubicBezTo>
                    <a:pt x="99" y="11"/>
                    <a:pt x="103" y="13"/>
                    <a:pt x="107" y="15"/>
                  </a:cubicBezTo>
                  <a:cubicBezTo>
                    <a:pt x="111" y="18"/>
                    <a:pt x="115" y="21"/>
                    <a:pt x="119" y="24"/>
                  </a:cubicBezTo>
                  <a:cubicBezTo>
                    <a:pt x="124" y="27"/>
                    <a:pt x="129" y="30"/>
                    <a:pt x="135" y="33"/>
                  </a:cubicBezTo>
                  <a:cubicBezTo>
                    <a:pt x="145" y="39"/>
                    <a:pt x="155" y="45"/>
                    <a:pt x="164" y="52"/>
                  </a:cubicBezTo>
                  <a:cubicBezTo>
                    <a:pt x="174" y="59"/>
                    <a:pt x="183" y="66"/>
                    <a:pt x="193" y="71"/>
                  </a:cubicBezTo>
                  <a:cubicBezTo>
                    <a:pt x="203" y="77"/>
                    <a:pt x="214" y="80"/>
                    <a:pt x="222" y="88"/>
                  </a:cubicBezTo>
                  <a:cubicBezTo>
                    <a:pt x="222" y="87"/>
                    <a:pt x="222" y="87"/>
                    <a:pt x="222" y="86"/>
                  </a:cubicBezTo>
                  <a:cubicBezTo>
                    <a:pt x="220" y="87"/>
                    <a:pt x="218" y="87"/>
                    <a:pt x="217" y="87"/>
                  </a:cubicBezTo>
                  <a:cubicBezTo>
                    <a:pt x="214" y="86"/>
                    <a:pt x="212" y="86"/>
                    <a:pt x="210" y="86"/>
                  </a:cubicBezTo>
                  <a:cubicBezTo>
                    <a:pt x="204" y="85"/>
                    <a:pt x="199" y="85"/>
                    <a:pt x="193" y="84"/>
                  </a:cubicBezTo>
                  <a:cubicBezTo>
                    <a:pt x="180" y="83"/>
                    <a:pt x="168" y="81"/>
                    <a:pt x="155" y="80"/>
                  </a:cubicBezTo>
                  <a:cubicBezTo>
                    <a:pt x="130" y="77"/>
                    <a:pt x="105" y="75"/>
                    <a:pt x="80" y="71"/>
                  </a:cubicBezTo>
                  <a:cubicBezTo>
                    <a:pt x="66" y="69"/>
                    <a:pt x="52" y="68"/>
                    <a:pt x="39" y="66"/>
                  </a:cubicBezTo>
                  <a:cubicBezTo>
                    <a:pt x="32" y="65"/>
                    <a:pt x="25" y="63"/>
                    <a:pt x="18" y="63"/>
                  </a:cubicBezTo>
                  <a:cubicBezTo>
                    <a:pt x="13" y="62"/>
                    <a:pt x="7" y="62"/>
                    <a:pt x="2" y="60"/>
                  </a:cubicBezTo>
                  <a:cubicBezTo>
                    <a:pt x="2" y="60"/>
                    <a:pt x="2" y="61"/>
                    <a:pt x="1" y="61"/>
                  </a:cubicBezTo>
                  <a:cubicBezTo>
                    <a:pt x="25" y="67"/>
                    <a:pt x="48" y="70"/>
                    <a:pt x="72" y="73"/>
                  </a:cubicBezTo>
                  <a:cubicBezTo>
                    <a:pt x="97" y="76"/>
                    <a:pt x="122" y="78"/>
                    <a:pt x="147" y="80"/>
                  </a:cubicBezTo>
                  <a:cubicBezTo>
                    <a:pt x="158" y="81"/>
                    <a:pt x="170" y="81"/>
                    <a:pt x="181" y="82"/>
                  </a:cubicBezTo>
                  <a:cubicBezTo>
                    <a:pt x="187" y="83"/>
                    <a:pt x="192" y="83"/>
                    <a:pt x="198" y="83"/>
                  </a:cubicBezTo>
                  <a:cubicBezTo>
                    <a:pt x="203" y="83"/>
                    <a:pt x="207" y="83"/>
                    <a:pt x="212" y="86"/>
                  </a:cubicBezTo>
                  <a:cubicBezTo>
                    <a:pt x="213" y="86"/>
                    <a:pt x="214" y="85"/>
                    <a:pt x="213" y="8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2" name="Freeform 947"/>
            <p:cNvSpPr/>
            <p:nvPr/>
          </p:nvSpPr>
          <p:spPr bwMode="auto">
            <a:xfrm>
              <a:off x="3747" y="3829"/>
              <a:ext cx="5" cy="30"/>
            </a:xfrm>
            <a:custGeom>
              <a:avLst/>
              <a:gdLst>
                <a:gd name="T0" fmla="*/ 2 w 4"/>
                <a:gd name="T1" fmla="*/ 2 h 23"/>
                <a:gd name="T2" fmla="*/ 1 w 4"/>
                <a:gd name="T3" fmla="*/ 18 h 23"/>
                <a:gd name="T4" fmla="*/ 3 w 4"/>
                <a:gd name="T5" fmla="*/ 18 h 23"/>
                <a:gd name="T6" fmla="*/ 3 w 4"/>
                <a:gd name="T7" fmla="*/ 1 h 23"/>
                <a:gd name="T8" fmla="*/ 1 w 4"/>
                <a:gd name="T9" fmla="*/ 1 h 23"/>
                <a:gd name="T10" fmla="*/ 0 w 4"/>
                <a:gd name="T11" fmla="*/ 22 h 23"/>
                <a:gd name="T12" fmla="*/ 1 w 4"/>
                <a:gd name="T13" fmla="*/ 22 h 23"/>
                <a:gd name="T14" fmla="*/ 3 w 4"/>
                <a:gd name="T15" fmla="*/ 1 h 23"/>
                <a:gd name="T16" fmla="*/ 1 w 4"/>
                <a:gd name="T17" fmla="*/ 1 h 23"/>
                <a:gd name="T18" fmla="*/ 1 w 4"/>
                <a:gd name="T19" fmla="*/ 18 h 23"/>
                <a:gd name="T20" fmla="*/ 3 w 4"/>
                <a:gd name="T21" fmla="*/ 18 h 23"/>
                <a:gd name="T22" fmla="*/ 4 w 4"/>
                <a:gd name="T23" fmla="*/ 2 h 23"/>
                <a:gd name="T24" fmla="*/ 2 w 4"/>
                <a:gd name="T25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23">
                  <a:moveTo>
                    <a:pt x="2" y="2"/>
                  </a:moveTo>
                  <a:cubicBezTo>
                    <a:pt x="1" y="7"/>
                    <a:pt x="1" y="13"/>
                    <a:pt x="1" y="18"/>
                  </a:cubicBezTo>
                  <a:cubicBezTo>
                    <a:pt x="1" y="18"/>
                    <a:pt x="2" y="18"/>
                    <a:pt x="3" y="18"/>
                  </a:cubicBezTo>
                  <a:cubicBezTo>
                    <a:pt x="1" y="13"/>
                    <a:pt x="3" y="7"/>
                    <a:pt x="3" y="1"/>
                  </a:cubicBezTo>
                  <a:cubicBezTo>
                    <a:pt x="3" y="0"/>
                    <a:pt x="1" y="0"/>
                    <a:pt x="1" y="1"/>
                  </a:cubicBezTo>
                  <a:cubicBezTo>
                    <a:pt x="0" y="8"/>
                    <a:pt x="0" y="15"/>
                    <a:pt x="0" y="22"/>
                  </a:cubicBezTo>
                  <a:cubicBezTo>
                    <a:pt x="0" y="23"/>
                    <a:pt x="1" y="23"/>
                    <a:pt x="1" y="22"/>
                  </a:cubicBezTo>
                  <a:cubicBezTo>
                    <a:pt x="1" y="15"/>
                    <a:pt x="1" y="8"/>
                    <a:pt x="3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7"/>
                    <a:pt x="0" y="13"/>
                    <a:pt x="1" y="18"/>
                  </a:cubicBezTo>
                  <a:cubicBezTo>
                    <a:pt x="1" y="20"/>
                    <a:pt x="3" y="19"/>
                    <a:pt x="3" y="18"/>
                  </a:cubicBezTo>
                  <a:cubicBezTo>
                    <a:pt x="3" y="13"/>
                    <a:pt x="3" y="7"/>
                    <a:pt x="4" y="2"/>
                  </a:cubicBezTo>
                  <a:cubicBezTo>
                    <a:pt x="4" y="1"/>
                    <a:pt x="3" y="0"/>
                    <a:pt x="2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3" name="Freeform 948"/>
            <p:cNvSpPr/>
            <p:nvPr/>
          </p:nvSpPr>
          <p:spPr bwMode="auto">
            <a:xfrm>
              <a:off x="4048" y="3860"/>
              <a:ext cx="5" cy="20"/>
            </a:xfrm>
            <a:custGeom>
              <a:avLst/>
              <a:gdLst>
                <a:gd name="T0" fmla="*/ 1 w 4"/>
                <a:gd name="T1" fmla="*/ 2 h 15"/>
                <a:gd name="T2" fmla="*/ 2 w 4"/>
                <a:gd name="T3" fmla="*/ 13 h 15"/>
                <a:gd name="T4" fmla="*/ 4 w 4"/>
                <a:gd name="T5" fmla="*/ 12 h 15"/>
                <a:gd name="T6" fmla="*/ 3 w 4"/>
                <a:gd name="T7" fmla="*/ 2 h 15"/>
                <a:gd name="T8" fmla="*/ 1 w 4"/>
                <a:gd name="T9" fmla="*/ 2 h 15"/>
                <a:gd name="T10" fmla="*/ 1 w 4"/>
                <a:gd name="T11" fmla="*/ 14 h 15"/>
                <a:gd name="T12" fmla="*/ 3 w 4"/>
                <a:gd name="T13" fmla="*/ 14 h 15"/>
                <a:gd name="T14" fmla="*/ 3 w 4"/>
                <a:gd name="T15" fmla="*/ 2 h 15"/>
                <a:gd name="T16" fmla="*/ 1 w 4"/>
                <a:gd name="T17" fmla="*/ 2 h 15"/>
                <a:gd name="T18" fmla="*/ 2 w 4"/>
                <a:gd name="T19" fmla="*/ 13 h 15"/>
                <a:gd name="T20" fmla="*/ 4 w 4"/>
                <a:gd name="T21" fmla="*/ 12 h 15"/>
                <a:gd name="T22" fmla="*/ 3 w 4"/>
                <a:gd name="T23" fmla="*/ 2 h 15"/>
                <a:gd name="T24" fmla="*/ 1 w 4"/>
                <a:gd name="T25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15">
                  <a:moveTo>
                    <a:pt x="1" y="2"/>
                  </a:moveTo>
                  <a:cubicBezTo>
                    <a:pt x="1" y="5"/>
                    <a:pt x="2" y="9"/>
                    <a:pt x="2" y="13"/>
                  </a:cubicBezTo>
                  <a:cubicBezTo>
                    <a:pt x="3" y="12"/>
                    <a:pt x="4" y="12"/>
                    <a:pt x="4" y="12"/>
                  </a:cubicBezTo>
                  <a:cubicBezTo>
                    <a:pt x="3" y="9"/>
                    <a:pt x="3" y="5"/>
                    <a:pt x="3" y="2"/>
                  </a:cubicBezTo>
                  <a:cubicBezTo>
                    <a:pt x="3" y="0"/>
                    <a:pt x="1" y="0"/>
                    <a:pt x="1" y="2"/>
                  </a:cubicBezTo>
                  <a:cubicBezTo>
                    <a:pt x="1" y="6"/>
                    <a:pt x="0" y="10"/>
                    <a:pt x="1" y="14"/>
                  </a:cubicBezTo>
                  <a:cubicBezTo>
                    <a:pt x="2" y="15"/>
                    <a:pt x="3" y="15"/>
                    <a:pt x="3" y="14"/>
                  </a:cubicBezTo>
                  <a:cubicBezTo>
                    <a:pt x="2" y="10"/>
                    <a:pt x="3" y="6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5"/>
                    <a:pt x="2" y="9"/>
                    <a:pt x="2" y="13"/>
                  </a:cubicBezTo>
                  <a:cubicBezTo>
                    <a:pt x="3" y="14"/>
                    <a:pt x="4" y="13"/>
                    <a:pt x="4" y="12"/>
                  </a:cubicBezTo>
                  <a:cubicBezTo>
                    <a:pt x="4" y="9"/>
                    <a:pt x="3" y="5"/>
                    <a:pt x="3" y="2"/>
                  </a:cubicBezTo>
                  <a:cubicBezTo>
                    <a:pt x="3" y="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4" name="Freeform 949"/>
            <p:cNvSpPr/>
            <p:nvPr/>
          </p:nvSpPr>
          <p:spPr bwMode="auto">
            <a:xfrm>
              <a:off x="3764" y="3731"/>
              <a:ext cx="170" cy="133"/>
            </a:xfrm>
            <a:custGeom>
              <a:avLst/>
              <a:gdLst>
                <a:gd name="T0" fmla="*/ 129 w 132"/>
                <a:gd name="T1" fmla="*/ 0 h 103"/>
                <a:gd name="T2" fmla="*/ 100 w 132"/>
                <a:gd name="T3" fmla="*/ 18 h 103"/>
                <a:gd name="T4" fmla="*/ 67 w 132"/>
                <a:gd name="T5" fmla="*/ 37 h 103"/>
                <a:gd name="T6" fmla="*/ 36 w 132"/>
                <a:gd name="T7" fmla="*/ 56 h 103"/>
                <a:gd name="T8" fmla="*/ 22 w 132"/>
                <a:gd name="T9" fmla="*/ 66 h 103"/>
                <a:gd name="T10" fmla="*/ 15 w 132"/>
                <a:gd name="T11" fmla="*/ 70 h 103"/>
                <a:gd name="T12" fmla="*/ 8 w 132"/>
                <a:gd name="T13" fmla="*/ 74 h 103"/>
                <a:gd name="T14" fmla="*/ 4 w 132"/>
                <a:gd name="T15" fmla="*/ 77 h 103"/>
                <a:gd name="T16" fmla="*/ 6 w 132"/>
                <a:gd name="T17" fmla="*/ 79 h 103"/>
                <a:gd name="T18" fmla="*/ 20 w 132"/>
                <a:gd name="T19" fmla="*/ 69 h 103"/>
                <a:gd name="T20" fmla="*/ 34 w 132"/>
                <a:gd name="T21" fmla="*/ 60 h 103"/>
                <a:gd name="T22" fmla="*/ 65 w 132"/>
                <a:gd name="T23" fmla="*/ 42 h 103"/>
                <a:gd name="T24" fmla="*/ 97 w 132"/>
                <a:gd name="T25" fmla="*/ 24 h 103"/>
                <a:gd name="T26" fmla="*/ 112 w 132"/>
                <a:gd name="T27" fmla="*/ 16 h 103"/>
                <a:gd name="T28" fmla="*/ 125 w 132"/>
                <a:gd name="T29" fmla="*/ 9 h 103"/>
                <a:gd name="T30" fmla="*/ 131 w 132"/>
                <a:gd name="T31" fmla="*/ 5 h 103"/>
                <a:gd name="T32" fmla="*/ 130 w 132"/>
                <a:gd name="T33" fmla="*/ 4 h 103"/>
                <a:gd name="T34" fmla="*/ 99 w 132"/>
                <a:gd name="T35" fmla="*/ 22 h 103"/>
                <a:gd name="T36" fmla="*/ 67 w 132"/>
                <a:gd name="T37" fmla="*/ 38 h 103"/>
                <a:gd name="T38" fmla="*/ 36 w 132"/>
                <a:gd name="T39" fmla="*/ 55 h 103"/>
                <a:gd name="T40" fmla="*/ 23 w 132"/>
                <a:gd name="T41" fmla="*/ 62 h 103"/>
                <a:gd name="T42" fmla="*/ 11 w 132"/>
                <a:gd name="T43" fmla="*/ 69 h 103"/>
                <a:gd name="T44" fmla="*/ 4 w 132"/>
                <a:gd name="T45" fmla="*/ 74 h 103"/>
                <a:gd name="T46" fmla="*/ 1 w 132"/>
                <a:gd name="T47" fmla="*/ 82 h 103"/>
                <a:gd name="T48" fmla="*/ 0 w 132"/>
                <a:gd name="T49" fmla="*/ 102 h 103"/>
                <a:gd name="T50" fmla="*/ 3 w 132"/>
                <a:gd name="T51" fmla="*/ 102 h 103"/>
                <a:gd name="T52" fmla="*/ 4 w 132"/>
                <a:gd name="T53" fmla="*/ 83 h 103"/>
                <a:gd name="T54" fmla="*/ 2 w 132"/>
                <a:gd name="T55" fmla="*/ 83 h 103"/>
                <a:gd name="T56" fmla="*/ 1 w 132"/>
                <a:gd name="T57" fmla="*/ 100 h 103"/>
                <a:gd name="T58" fmla="*/ 3 w 132"/>
                <a:gd name="T59" fmla="*/ 100 h 103"/>
                <a:gd name="T60" fmla="*/ 4 w 132"/>
                <a:gd name="T61" fmla="*/ 82 h 103"/>
                <a:gd name="T62" fmla="*/ 2 w 132"/>
                <a:gd name="T63" fmla="*/ 82 h 103"/>
                <a:gd name="T64" fmla="*/ 0 w 132"/>
                <a:gd name="T65" fmla="*/ 102 h 103"/>
                <a:gd name="T66" fmla="*/ 3 w 132"/>
                <a:gd name="T67" fmla="*/ 102 h 103"/>
                <a:gd name="T68" fmla="*/ 3 w 132"/>
                <a:gd name="T69" fmla="*/ 90 h 103"/>
                <a:gd name="T70" fmla="*/ 5 w 132"/>
                <a:gd name="T71" fmla="*/ 77 h 103"/>
                <a:gd name="T72" fmla="*/ 14 w 132"/>
                <a:gd name="T73" fmla="*/ 69 h 103"/>
                <a:gd name="T74" fmla="*/ 26 w 132"/>
                <a:gd name="T75" fmla="*/ 63 h 103"/>
                <a:gd name="T76" fmla="*/ 40 w 132"/>
                <a:gd name="T77" fmla="*/ 55 h 103"/>
                <a:gd name="T78" fmla="*/ 55 w 132"/>
                <a:gd name="T79" fmla="*/ 46 h 103"/>
                <a:gd name="T80" fmla="*/ 87 w 132"/>
                <a:gd name="T81" fmla="*/ 30 h 103"/>
                <a:gd name="T82" fmla="*/ 131 w 132"/>
                <a:gd name="T83" fmla="*/ 5 h 103"/>
                <a:gd name="T84" fmla="*/ 130 w 132"/>
                <a:gd name="T85" fmla="*/ 4 h 103"/>
                <a:gd name="T86" fmla="*/ 103 w 132"/>
                <a:gd name="T87" fmla="*/ 19 h 103"/>
                <a:gd name="T88" fmla="*/ 71 w 132"/>
                <a:gd name="T89" fmla="*/ 37 h 103"/>
                <a:gd name="T90" fmla="*/ 39 w 132"/>
                <a:gd name="T91" fmla="*/ 54 h 103"/>
                <a:gd name="T92" fmla="*/ 24 w 132"/>
                <a:gd name="T93" fmla="*/ 64 h 103"/>
                <a:gd name="T94" fmla="*/ 10 w 132"/>
                <a:gd name="T95" fmla="*/ 73 h 103"/>
                <a:gd name="T96" fmla="*/ 4 w 132"/>
                <a:gd name="T97" fmla="*/ 77 h 103"/>
                <a:gd name="T98" fmla="*/ 6 w 132"/>
                <a:gd name="T99" fmla="*/ 79 h 103"/>
                <a:gd name="T100" fmla="*/ 19 w 132"/>
                <a:gd name="T101" fmla="*/ 70 h 103"/>
                <a:gd name="T102" fmla="*/ 33 w 132"/>
                <a:gd name="T103" fmla="*/ 60 h 103"/>
                <a:gd name="T104" fmla="*/ 64 w 132"/>
                <a:gd name="T105" fmla="*/ 41 h 103"/>
                <a:gd name="T106" fmla="*/ 96 w 132"/>
                <a:gd name="T107" fmla="*/ 22 h 103"/>
                <a:gd name="T108" fmla="*/ 125 w 132"/>
                <a:gd name="T109" fmla="*/ 4 h 103"/>
                <a:gd name="T110" fmla="*/ 130 w 132"/>
                <a:gd name="T111" fmla="*/ 2 h 103"/>
                <a:gd name="T112" fmla="*/ 129 w 132"/>
                <a:gd name="T11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2" h="103">
                  <a:moveTo>
                    <a:pt x="129" y="0"/>
                  </a:moveTo>
                  <a:cubicBezTo>
                    <a:pt x="118" y="5"/>
                    <a:pt x="109" y="12"/>
                    <a:pt x="100" y="18"/>
                  </a:cubicBezTo>
                  <a:cubicBezTo>
                    <a:pt x="89" y="24"/>
                    <a:pt x="78" y="30"/>
                    <a:pt x="67" y="37"/>
                  </a:cubicBezTo>
                  <a:cubicBezTo>
                    <a:pt x="57" y="43"/>
                    <a:pt x="46" y="49"/>
                    <a:pt x="36" y="56"/>
                  </a:cubicBezTo>
                  <a:cubicBezTo>
                    <a:pt x="31" y="59"/>
                    <a:pt x="27" y="62"/>
                    <a:pt x="22" y="66"/>
                  </a:cubicBezTo>
                  <a:cubicBezTo>
                    <a:pt x="20" y="67"/>
                    <a:pt x="17" y="69"/>
                    <a:pt x="15" y="70"/>
                  </a:cubicBezTo>
                  <a:cubicBezTo>
                    <a:pt x="13" y="72"/>
                    <a:pt x="10" y="73"/>
                    <a:pt x="8" y="74"/>
                  </a:cubicBezTo>
                  <a:cubicBezTo>
                    <a:pt x="7" y="75"/>
                    <a:pt x="5" y="76"/>
                    <a:pt x="4" y="77"/>
                  </a:cubicBezTo>
                  <a:cubicBezTo>
                    <a:pt x="4" y="78"/>
                    <a:pt x="5" y="79"/>
                    <a:pt x="6" y="79"/>
                  </a:cubicBezTo>
                  <a:cubicBezTo>
                    <a:pt x="10" y="75"/>
                    <a:pt x="15" y="72"/>
                    <a:pt x="20" y="69"/>
                  </a:cubicBezTo>
                  <a:cubicBezTo>
                    <a:pt x="24" y="66"/>
                    <a:pt x="29" y="63"/>
                    <a:pt x="34" y="60"/>
                  </a:cubicBezTo>
                  <a:cubicBezTo>
                    <a:pt x="44" y="54"/>
                    <a:pt x="55" y="48"/>
                    <a:pt x="65" y="42"/>
                  </a:cubicBezTo>
                  <a:cubicBezTo>
                    <a:pt x="76" y="36"/>
                    <a:pt x="86" y="30"/>
                    <a:pt x="97" y="24"/>
                  </a:cubicBezTo>
                  <a:cubicBezTo>
                    <a:pt x="102" y="21"/>
                    <a:pt x="107" y="19"/>
                    <a:pt x="112" y="16"/>
                  </a:cubicBezTo>
                  <a:cubicBezTo>
                    <a:pt x="116" y="14"/>
                    <a:pt x="121" y="12"/>
                    <a:pt x="125" y="9"/>
                  </a:cubicBezTo>
                  <a:cubicBezTo>
                    <a:pt x="127" y="8"/>
                    <a:pt x="129" y="7"/>
                    <a:pt x="131" y="5"/>
                  </a:cubicBezTo>
                  <a:cubicBezTo>
                    <a:pt x="132" y="4"/>
                    <a:pt x="131" y="3"/>
                    <a:pt x="130" y="4"/>
                  </a:cubicBezTo>
                  <a:cubicBezTo>
                    <a:pt x="119" y="9"/>
                    <a:pt x="109" y="16"/>
                    <a:pt x="99" y="22"/>
                  </a:cubicBezTo>
                  <a:cubicBezTo>
                    <a:pt x="88" y="28"/>
                    <a:pt x="78" y="33"/>
                    <a:pt x="67" y="38"/>
                  </a:cubicBezTo>
                  <a:cubicBezTo>
                    <a:pt x="57" y="43"/>
                    <a:pt x="46" y="49"/>
                    <a:pt x="36" y="55"/>
                  </a:cubicBezTo>
                  <a:cubicBezTo>
                    <a:pt x="31" y="57"/>
                    <a:pt x="27" y="60"/>
                    <a:pt x="23" y="62"/>
                  </a:cubicBezTo>
                  <a:cubicBezTo>
                    <a:pt x="19" y="64"/>
                    <a:pt x="15" y="66"/>
                    <a:pt x="11" y="69"/>
                  </a:cubicBezTo>
                  <a:cubicBezTo>
                    <a:pt x="9" y="70"/>
                    <a:pt x="6" y="72"/>
                    <a:pt x="4" y="74"/>
                  </a:cubicBezTo>
                  <a:cubicBezTo>
                    <a:pt x="3" y="77"/>
                    <a:pt x="2" y="80"/>
                    <a:pt x="1" y="82"/>
                  </a:cubicBezTo>
                  <a:cubicBezTo>
                    <a:pt x="0" y="89"/>
                    <a:pt x="0" y="95"/>
                    <a:pt x="0" y="102"/>
                  </a:cubicBezTo>
                  <a:cubicBezTo>
                    <a:pt x="0" y="103"/>
                    <a:pt x="3" y="103"/>
                    <a:pt x="3" y="102"/>
                  </a:cubicBezTo>
                  <a:cubicBezTo>
                    <a:pt x="3" y="95"/>
                    <a:pt x="3" y="89"/>
                    <a:pt x="4" y="83"/>
                  </a:cubicBezTo>
                  <a:cubicBezTo>
                    <a:pt x="3" y="83"/>
                    <a:pt x="3" y="83"/>
                    <a:pt x="2" y="83"/>
                  </a:cubicBezTo>
                  <a:cubicBezTo>
                    <a:pt x="3" y="89"/>
                    <a:pt x="1" y="94"/>
                    <a:pt x="1" y="100"/>
                  </a:cubicBezTo>
                  <a:cubicBezTo>
                    <a:pt x="1" y="101"/>
                    <a:pt x="3" y="101"/>
                    <a:pt x="3" y="100"/>
                  </a:cubicBezTo>
                  <a:cubicBezTo>
                    <a:pt x="3" y="94"/>
                    <a:pt x="5" y="88"/>
                    <a:pt x="4" y="82"/>
                  </a:cubicBezTo>
                  <a:cubicBezTo>
                    <a:pt x="4" y="81"/>
                    <a:pt x="2" y="81"/>
                    <a:pt x="2" y="82"/>
                  </a:cubicBezTo>
                  <a:cubicBezTo>
                    <a:pt x="1" y="89"/>
                    <a:pt x="0" y="95"/>
                    <a:pt x="0" y="102"/>
                  </a:cubicBezTo>
                  <a:cubicBezTo>
                    <a:pt x="1" y="102"/>
                    <a:pt x="2" y="102"/>
                    <a:pt x="3" y="102"/>
                  </a:cubicBezTo>
                  <a:cubicBezTo>
                    <a:pt x="2" y="98"/>
                    <a:pt x="2" y="94"/>
                    <a:pt x="3" y="90"/>
                  </a:cubicBezTo>
                  <a:cubicBezTo>
                    <a:pt x="3" y="85"/>
                    <a:pt x="3" y="81"/>
                    <a:pt x="5" y="77"/>
                  </a:cubicBezTo>
                  <a:cubicBezTo>
                    <a:pt x="7" y="73"/>
                    <a:pt x="11" y="71"/>
                    <a:pt x="14" y="69"/>
                  </a:cubicBezTo>
                  <a:cubicBezTo>
                    <a:pt x="18" y="67"/>
                    <a:pt x="22" y="65"/>
                    <a:pt x="26" y="63"/>
                  </a:cubicBezTo>
                  <a:cubicBezTo>
                    <a:pt x="31" y="60"/>
                    <a:pt x="35" y="57"/>
                    <a:pt x="40" y="55"/>
                  </a:cubicBezTo>
                  <a:cubicBezTo>
                    <a:pt x="45" y="52"/>
                    <a:pt x="50" y="49"/>
                    <a:pt x="55" y="46"/>
                  </a:cubicBezTo>
                  <a:cubicBezTo>
                    <a:pt x="66" y="41"/>
                    <a:pt x="77" y="36"/>
                    <a:pt x="87" y="30"/>
                  </a:cubicBezTo>
                  <a:cubicBezTo>
                    <a:pt x="102" y="22"/>
                    <a:pt x="116" y="13"/>
                    <a:pt x="131" y="5"/>
                  </a:cubicBezTo>
                  <a:cubicBezTo>
                    <a:pt x="130" y="5"/>
                    <a:pt x="130" y="4"/>
                    <a:pt x="130" y="4"/>
                  </a:cubicBezTo>
                  <a:cubicBezTo>
                    <a:pt x="122" y="10"/>
                    <a:pt x="112" y="14"/>
                    <a:pt x="103" y="19"/>
                  </a:cubicBezTo>
                  <a:cubicBezTo>
                    <a:pt x="92" y="25"/>
                    <a:pt x="81" y="30"/>
                    <a:pt x="71" y="37"/>
                  </a:cubicBezTo>
                  <a:cubicBezTo>
                    <a:pt x="60" y="43"/>
                    <a:pt x="49" y="48"/>
                    <a:pt x="39" y="54"/>
                  </a:cubicBezTo>
                  <a:cubicBezTo>
                    <a:pt x="34" y="58"/>
                    <a:pt x="29" y="61"/>
                    <a:pt x="24" y="64"/>
                  </a:cubicBezTo>
                  <a:cubicBezTo>
                    <a:pt x="20" y="67"/>
                    <a:pt x="15" y="70"/>
                    <a:pt x="10" y="73"/>
                  </a:cubicBezTo>
                  <a:cubicBezTo>
                    <a:pt x="8" y="74"/>
                    <a:pt x="6" y="76"/>
                    <a:pt x="4" y="77"/>
                  </a:cubicBezTo>
                  <a:cubicBezTo>
                    <a:pt x="5" y="78"/>
                    <a:pt x="5" y="78"/>
                    <a:pt x="6" y="79"/>
                  </a:cubicBezTo>
                  <a:cubicBezTo>
                    <a:pt x="9" y="75"/>
                    <a:pt x="15" y="73"/>
                    <a:pt x="19" y="70"/>
                  </a:cubicBezTo>
                  <a:cubicBezTo>
                    <a:pt x="24" y="67"/>
                    <a:pt x="28" y="64"/>
                    <a:pt x="33" y="60"/>
                  </a:cubicBezTo>
                  <a:cubicBezTo>
                    <a:pt x="43" y="53"/>
                    <a:pt x="53" y="47"/>
                    <a:pt x="64" y="41"/>
                  </a:cubicBezTo>
                  <a:cubicBezTo>
                    <a:pt x="75" y="34"/>
                    <a:pt x="86" y="28"/>
                    <a:pt x="96" y="22"/>
                  </a:cubicBezTo>
                  <a:cubicBezTo>
                    <a:pt x="106" y="16"/>
                    <a:pt x="115" y="9"/>
                    <a:pt x="125" y="4"/>
                  </a:cubicBezTo>
                  <a:cubicBezTo>
                    <a:pt x="127" y="3"/>
                    <a:pt x="128" y="2"/>
                    <a:pt x="130" y="2"/>
                  </a:cubicBezTo>
                  <a:cubicBezTo>
                    <a:pt x="131" y="1"/>
                    <a:pt x="130" y="0"/>
                    <a:pt x="129" y="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5" name="Freeform 950"/>
            <p:cNvSpPr/>
            <p:nvPr/>
          </p:nvSpPr>
          <p:spPr bwMode="auto">
            <a:xfrm>
              <a:off x="3777" y="3733"/>
              <a:ext cx="162" cy="139"/>
            </a:xfrm>
            <a:custGeom>
              <a:avLst/>
              <a:gdLst>
                <a:gd name="T0" fmla="*/ 1 w 126"/>
                <a:gd name="T1" fmla="*/ 92 h 107"/>
                <a:gd name="T2" fmla="*/ 2 w 126"/>
                <a:gd name="T3" fmla="*/ 103 h 107"/>
                <a:gd name="T4" fmla="*/ 4 w 126"/>
                <a:gd name="T5" fmla="*/ 103 h 107"/>
                <a:gd name="T6" fmla="*/ 3 w 126"/>
                <a:gd name="T7" fmla="*/ 88 h 107"/>
                <a:gd name="T8" fmla="*/ 11 w 126"/>
                <a:gd name="T9" fmla="*/ 76 h 107"/>
                <a:gd name="T10" fmla="*/ 37 w 126"/>
                <a:gd name="T11" fmla="*/ 57 h 107"/>
                <a:gd name="T12" fmla="*/ 66 w 126"/>
                <a:gd name="T13" fmla="*/ 39 h 107"/>
                <a:gd name="T14" fmla="*/ 96 w 126"/>
                <a:gd name="T15" fmla="*/ 22 h 107"/>
                <a:gd name="T16" fmla="*/ 126 w 126"/>
                <a:gd name="T17" fmla="*/ 2 h 107"/>
                <a:gd name="T18" fmla="*/ 124 w 126"/>
                <a:gd name="T19" fmla="*/ 1 h 107"/>
                <a:gd name="T20" fmla="*/ 113 w 126"/>
                <a:gd name="T21" fmla="*/ 10 h 107"/>
                <a:gd name="T22" fmla="*/ 101 w 126"/>
                <a:gd name="T23" fmla="*/ 19 h 107"/>
                <a:gd name="T24" fmla="*/ 71 w 126"/>
                <a:gd name="T25" fmla="*/ 40 h 107"/>
                <a:gd name="T26" fmla="*/ 40 w 126"/>
                <a:gd name="T27" fmla="*/ 59 h 107"/>
                <a:gd name="T28" fmla="*/ 26 w 126"/>
                <a:gd name="T29" fmla="*/ 70 h 107"/>
                <a:gd name="T30" fmla="*/ 11 w 126"/>
                <a:gd name="T31" fmla="*/ 78 h 107"/>
                <a:gd name="T32" fmla="*/ 4 w 126"/>
                <a:gd name="T33" fmla="*/ 85 h 107"/>
                <a:gd name="T34" fmla="*/ 2 w 126"/>
                <a:gd name="T35" fmla="*/ 93 h 107"/>
                <a:gd name="T36" fmla="*/ 1 w 126"/>
                <a:gd name="T37" fmla="*/ 101 h 107"/>
                <a:gd name="T38" fmla="*/ 3 w 126"/>
                <a:gd name="T39" fmla="*/ 106 h 107"/>
                <a:gd name="T40" fmla="*/ 3 w 126"/>
                <a:gd name="T41" fmla="*/ 104 h 107"/>
                <a:gd name="T42" fmla="*/ 3 w 126"/>
                <a:gd name="T43" fmla="*/ 101 h 107"/>
                <a:gd name="T44" fmla="*/ 4 w 126"/>
                <a:gd name="T45" fmla="*/ 96 h 107"/>
                <a:gd name="T46" fmla="*/ 6 w 126"/>
                <a:gd name="T47" fmla="*/ 87 h 107"/>
                <a:gd name="T48" fmla="*/ 15 w 126"/>
                <a:gd name="T49" fmla="*/ 77 h 107"/>
                <a:gd name="T50" fmla="*/ 31 w 126"/>
                <a:gd name="T51" fmla="*/ 68 h 107"/>
                <a:gd name="T52" fmla="*/ 45 w 126"/>
                <a:gd name="T53" fmla="*/ 58 h 107"/>
                <a:gd name="T54" fmla="*/ 61 w 126"/>
                <a:gd name="T55" fmla="*/ 49 h 107"/>
                <a:gd name="T56" fmla="*/ 91 w 126"/>
                <a:gd name="T57" fmla="*/ 29 h 107"/>
                <a:gd name="T58" fmla="*/ 110 w 126"/>
                <a:gd name="T59" fmla="*/ 14 h 107"/>
                <a:gd name="T60" fmla="*/ 126 w 126"/>
                <a:gd name="T61" fmla="*/ 2 h 107"/>
                <a:gd name="T62" fmla="*/ 125 w 126"/>
                <a:gd name="T63" fmla="*/ 1 h 107"/>
                <a:gd name="T64" fmla="*/ 66 w 126"/>
                <a:gd name="T65" fmla="*/ 37 h 107"/>
                <a:gd name="T66" fmla="*/ 37 w 126"/>
                <a:gd name="T67" fmla="*/ 55 h 107"/>
                <a:gd name="T68" fmla="*/ 12 w 126"/>
                <a:gd name="T69" fmla="*/ 73 h 107"/>
                <a:gd name="T70" fmla="*/ 2 w 126"/>
                <a:gd name="T71" fmla="*/ 87 h 107"/>
                <a:gd name="T72" fmla="*/ 2 w 126"/>
                <a:gd name="T73" fmla="*/ 104 h 107"/>
                <a:gd name="T74" fmla="*/ 4 w 126"/>
                <a:gd name="T75" fmla="*/ 104 h 107"/>
                <a:gd name="T76" fmla="*/ 3 w 126"/>
                <a:gd name="T77" fmla="*/ 92 h 107"/>
                <a:gd name="T78" fmla="*/ 1 w 126"/>
                <a:gd name="T79" fmla="*/ 9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6" h="107">
                  <a:moveTo>
                    <a:pt x="1" y="92"/>
                  </a:moveTo>
                  <a:cubicBezTo>
                    <a:pt x="2" y="96"/>
                    <a:pt x="3" y="100"/>
                    <a:pt x="2" y="103"/>
                  </a:cubicBezTo>
                  <a:cubicBezTo>
                    <a:pt x="3" y="103"/>
                    <a:pt x="3" y="103"/>
                    <a:pt x="4" y="103"/>
                  </a:cubicBezTo>
                  <a:cubicBezTo>
                    <a:pt x="3" y="98"/>
                    <a:pt x="2" y="93"/>
                    <a:pt x="3" y="88"/>
                  </a:cubicBezTo>
                  <a:cubicBezTo>
                    <a:pt x="4" y="83"/>
                    <a:pt x="8" y="79"/>
                    <a:pt x="11" y="76"/>
                  </a:cubicBezTo>
                  <a:cubicBezTo>
                    <a:pt x="19" y="68"/>
                    <a:pt x="29" y="63"/>
                    <a:pt x="37" y="57"/>
                  </a:cubicBezTo>
                  <a:cubicBezTo>
                    <a:pt x="47" y="51"/>
                    <a:pt x="56" y="45"/>
                    <a:pt x="66" y="39"/>
                  </a:cubicBezTo>
                  <a:cubicBezTo>
                    <a:pt x="76" y="33"/>
                    <a:pt x="86" y="27"/>
                    <a:pt x="96" y="22"/>
                  </a:cubicBezTo>
                  <a:cubicBezTo>
                    <a:pt x="106" y="16"/>
                    <a:pt x="116" y="10"/>
                    <a:pt x="126" y="2"/>
                  </a:cubicBezTo>
                  <a:cubicBezTo>
                    <a:pt x="125" y="2"/>
                    <a:pt x="125" y="2"/>
                    <a:pt x="124" y="1"/>
                  </a:cubicBezTo>
                  <a:cubicBezTo>
                    <a:pt x="121" y="5"/>
                    <a:pt x="117" y="8"/>
                    <a:pt x="113" y="10"/>
                  </a:cubicBezTo>
                  <a:cubicBezTo>
                    <a:pt x="109" y="13"/>
                    <a:pt x="105" y="16"/>
                    <a:pt x="101" y="19"/>
                  </a:cubicBezTo>
                  <a:cubicBezTo>
                    <a:pt x="91" y="26"/>
                    <a:pt x="81" y="33"/>
                    <a:pt x="71" y="40"/>
                  </a:cubicBezTo>
                  <a:cubicBezTo>
                    <a:pt x="61" y="47"/>
                    <a:pt x="50" y="53"/>
                    <a:pt x="40" y="59"/>
                  </a:cubicBezTo>
                  <a:cubicBezTo>
                    <a:pt x="35" y="63"/>
                    <a:pt x="31" y="67"/>
                    <a:pt x="26" y="70"/>
                  </a:cubicBezTo>
                  <a:cubicBezTo>
                    <a:pt x="20" y="73"/>
                    <a:pt x="15" y="75"/>
                    <a:pt x="11" y="78"/>
                  </a:cubicBezTo>
                  <a:cubicBezTo>
                    <a:pt x="8" y="80"/>
                    <a:pt x="6" y="82"/>
                    <a:pt x="4" y="85"/>
                  </a:cubicBezTo>
                  <a:cubicBezTo>
                    <a:pt x="3" y="88"/>
                    <a:pt x="3" y="90"/>
                    <a:pt x="2" y="93"/>
                  </a:cubicBezTo>
                  <a:cubicBezTo>
                    <a:pt x="2" y="96"/>
                    <a:pt x="1" y="98"/>
                    <a:pt x="1" y="101"/>
                  </a:cubicBezTo>
                  <a:cubicBezTo>
                    <a:pt x="1" y="103"/>
                    <a:pt x="1" y="105"/>
                    <a:pt x="3" y="106"/>
                  </a:cubicBezTo>
                  <a:cubicBezTo>
                    <a:pt x="4" y="107"/>
                    <a:pt x="4" y="105"/>
                    <a:pt x="3" y="104"/>
                  </a:cubicBezTo>
                  <a:cubicBezTo>
                    <a:pt x="3" y="104"/>
                    <a:pt x="3" y="102"/>
                    <a:pt x="3" y="101"/>
                  </a:cubicBezTo>
                  <a:cubicBezTo>
                    <a:pt x="3" y="100"/>
                    <a:pt x="3" y="98"/>
                    <a:pt x="4" y="96"/>
                  </a:cubicBezTo>
                  <a:cubicBezTo>
                    <a:pt x="4" y="93"/>
                    <a:pt x="5" y="90"/>
                    <a:pt x="6" y="87"/>
                  </a:cubicBezTo>
                  <a:cubicBezTo>
                    <a:pt x="7" y="82"/>
                    <a:pt x="12" y="80"/>
                    <a:pt x="15" y="77"/>
                  </a:cubicBezTo>
                  <a:cubicBezTo>
                    <a:pt x="20" y="74"/>
                    <a:pt x="26" y="72"/>
                    <a:pt x="31" y="68"/>
                  </a:cubicBezTo>
                  <a:cubicBezTo>
                    <a:pt x="36" y="65"/>
                    <a:pt x="40" y="62"/>
                    <a:pt x="45" y="58"/>
                  </a:cubicBezTo>
                  <a:cubicBezTo>
                    <a:pt x="50" y="55"/>
                    <a:pt x="55" y="52"/>
                    <a:pt x="61" y="49"/>
                  </a:cubicBezTo>
                  <a:cubicBezTo>
                    <a:pt x="71" y="42"/>
                    <a:pt x="81" y="36"/>
                    <a:pt x="91" y="29"/>
                  </a:cubicBezTo>
                  <a:cubicBezTo>
                    <a:pt x="97" y="24"/>
                    <a:pt x="103" y="19"/>
                    <a:pt x="110" y="14"/>
                  </a:cubicBezTo>
                  <a:cubicBezTo>
                    <a:pt x="115" y="11"/>
                    <a:pt x="121" y="8"/>
                    <a:pt x="126" y="2"/>
                  </a:cubicBezTo>
                  <a:cubicBezTo>
                    <a:pt x="126" y="2"/>
                    <a:pt x="126" y="0"/>
                    <a:pt x="125" y="1"/>
                  </a:cubicBezTo>
                  <a:cubicBezTo>
                    <a:pt x="106" y="15"/>
                    <a:pt x="86" y="25"/>
                    <a:pt x="66" y="37"/>
                  </a:cubicBezTo>
                  <a:cubicBezTo>
                    <a:pt x="56" y="43"/>
                    <a:pt x="46" y="49"/>
                    <a:pt x="37" y="55"/>
                  </a:cubicBezTo>
                  <a:cubicBezTo>
                    <a:pt x="28" y="61"/>
                    <a:pt x="19" y="66"/>
                    <a:pt x="12" y="73"/>
                  </a:cubicBezTo>
                  <a:cubicBezTo>
                    <a:pt x="7" y="77"/>
                    <a:pt x="3" y="81"/>
                    <a:pt x="2" y="87"/>
                  </a:cubicBezTo>
                  <a:cubicBezTo>
                    <a:pt x="0" y="92"/>
                    <a:pt x="0" y="98"/>
                    <a:pt x="2" y="104"/>
                  </a:cubicBezTo>
                  <a:cubicBezTo>
                    <a:pt x="2" y="105"/>
                    <a:pt x="4" y="105"/>
                    <a:pt x="4" y="104"/>
                  </a:cubicBezTo>
                  <a:cubicBezTo>
                    <a:pt x="5" y="100"/>
                    <a:pt x="3" y="96"/>
                    <a:pt x="3" y="92"/>
                  </a:cubicBezTo>
                  <a:cubicBezTo>
                    <a:pt x="3" y="91"/>
                    <a:pt x="1" y="91"/>
                    <a:pt x="1" y="9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6" name="Freeform 951"/>
            <p:cNvSpPr/>
            <p:nvPr/>
          </p:nvSpPr>
          <p:spPr bwMode="auto">
            <a:xfrm>
              <a:off x="3797" y="3727"/>
              <a:ext cx="140" cy="146"/>
            </a:xfrm>
            <a:custGeom>
              <a:avLst/>
              <a:gdLst>
                <a:gd name="T0" fmla="*/ 3 w 108"/>
                <a:gd name="T1" fmla="*/ 99 h 113"/>
                <a:gd name="T2" fmla="*/ 2 w 108"/>
                <a:gd name="T3" fmla="*/ 111 h 113"/>
                <a:gd name="T4" fmla="*/ 4 w 108"/>
                <a:gd name="T5" fmla="*/ 111 h 113"/>
                <a:gd name="T6" fmla="*/ 5 w 108"/>
                <a:gd name="T7" fmla="*/ 95 h 113"/>
                <a:gd name="T8" fmla="*/ 16 w 108"/>
                <a:gd name="T9" fmla="*/ 82 h 113"/>
                <a:gd name="T10" fmla="*/ 43 w 108"/>
                <a:gd name="T11" fmla="*/ 58 h 113"/>
                <a:gd name="T12" fmla="*/ 70 w 108"/>
                <a:gd name="T13" fmla="*/ 36 h 113"/>
                <a:gd name="T14" fmla="*/ 84 w 108"/>
                <a:gd name="T15" fmla="*/ 24 h 113"/>
                <a:gd name="T16" fmla="*/ 95 w 108"/>
                <a:gd name="T17" fmla="*/ 16 h 113"/>
                <a:gd name="T18" fmla="*/ 108 w 108"/>
                <a:gd name="T19" fmla="*/ 2 h 113"/>
                <a:gd name="T20" fmla="*/ 106 w 108"/>
                <a:gd name="T21" fmla="*/ 1 h 113"/>
                <a:gd name="T22" fmla="*/ 98 w 108"/>
                <a:gd name="T23" fmla="*/ 12 h 113"/>
                <a:gd name="T24" fmla="*/ 86 w 108"/>
                <a:gd name="T25" fmla="*/ 23 h 113"/>
                <a:gd name="T26" fmla="*/ 59 w 108"/>
                <a:gd name="T27" fmla="*/ 47 h 113"/>
                <a:gd name="T28" fmla="*/ 32 w 108"/>
                <a:gd name="T29" fmla="*/ 70 h 113"/>
                <a:gd name="T30" fmla="*/ 9 w 108"/>
                <a:gd name="T31" fmla="*/ 90 h 113"/>
                <a:gd name="T32" fmla="*/ 3 w 108"/>
                <a:gd name="T33" fmla="*/ 109 h 113"/>
                <a:gd name="T34" fmla="*/ 4 w 108"/>
                <a:gd name="T35" fmla="*/ 109 h 113"/>
                <a:gd name="T36" fmla="*/ 6 w 108"/>
                <a:gd name="T37" fmla="*/ 110 h 113"/>
                <a:gd name="T38" fmla="*/ 5 w 108"/>
                <a:gd name="T39" fmla="*/ 108 h 113"/>
                <a:gd name="T40" fmla="*/ 5 w 108"/>
                <a:gd name="T41" fmla="*/ 108 h 113"/>
                <a:gd name="T42" fmla="*/ 5 w 108"/>
                <a:gd name="T43" fmla="*/ 109 h 113"/>
                <a:gd name="T44" fmla="*/ 8 w 108"/>
                <a:gd name="T45" fmla="*/ 94 h 113"/>
                <a:gd name="T46" fmla="*/ 11 w 108"/>
                <a:gd name="T47" fmla="*/ 90 h 113"/>
                <a:gd name="T48" fmla="*/ 17 w 108"/>
                <a:gd name="T49" fmla="*/ 84 h 113"/>
                <a:gd name="T50" fmla="*/ 43 w 108"/>
                <a:gd name="T51" fmla="*/ 63 h 113"/>
                <a:gd name="T52" fmla="*/ 70 w 108"/>
                <a:gd name="T53" fmla="*/ 40 h 113"/>
                <a:gd name="T54" fmla="*/ 96 w 108"/>
                <a:gd name="T55" fmla="*/ 16 h 113"/>
                <a:gd name="T56" fmla="*/ 108 w 108"/>
                <a:gd name="T57" fmla="*/ 1 h 113"/>
                <a:gd name="T58" fmla="*/ 106 w 108"/>
                <a:gd name="T59" fmla="*/ 1 h 113"/>
                <a:gd name="T60" fmla="*/ 85 w 108"/>
                <a:gd name="T61" fmla="*/ 21 h 113"/>
                <a:gd name="T62" fmla="*/ 73 w 108"/>
                <a:gd name="T63" fmla="*/ 31 h 113"/>
                <a:gd name="T64" fmla="*/ 59 w 108"/>
                <a:gd name="T65" fmla="*/ 42 h 113"/>
                <a:gd name="T66" fmla="*/ 32 w 108"/>
                <a:gd name="T67" fmla="*/ 65 h 113"/>
                <a:gd name="T68" fmla="*/ 18 w 108"/>
                <a:gd name="T69" fmla="*/ 77 h 113"/>
                <a:gd name="T70" fmla="*/ 6 w 108"/>
                <a:gd name="T71" fmla="*/ 90 h 113"/>
                <a:gd name="T72" fmla="*/ 2 w 108"/>
                <a:gd name="T73" fmla="*/ 112 h 113"/>
                <a:gd name="T74" fmla="*/ 4 w 108"/>
                <a:gd name="T75" fmla="*/ 112 h 113"/>
                <a:gd name="T76" fmla="*/ 5 w 108"/>
                <a:gd name="T77" fmla="*/ 99 h 113"/>
                <a:gd name="T78" fmla="*/ 3 w 108"/>
                <a:gd name="T79" fmla="*/ 9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8" h="113">
                  <a:moveTo>
                    <a:pt x="3" y="99"/>
                  </a:moveTo>
                  <a:cubicBezTo>
                    <a:pt x="3" y="103"/>
                    <a:pt x="3" y="107"/>
                    <a:pt x="2" y="111"/>
                  </a:cubicBezTo>
                  <a:cubicBezTo>
                    <a:pt x="3" y="111"/>
                    <a:pt x="4" y="111"/>
                    <a:pt x="4" y="111"/>
                  </a:cubicBezTo>
                  <a:cubicBezTo>
                    <a:pt x="2" y="106"/>
                    <a:pt x="3" y="100"/>
                    <a:pt x="5" y="95"/>
                  </a:cubicBezTo>
                  <a:cubicBezTo>
                    <a:pt x="8" y="90"/>
                    <a:pt x="12" y="86"/>
                    <a:pt x="16" y="82"/>
                  </a:cubicBezTo>
                  <a:cubicBezTo>
                    <a:pt x="25" y="73"/>
                    <a:pt x="34" y="66"/>
                    <a:pt x="43" y="58"/>
                  </a:cubicBezTo>
                  <a:cubicBezTo>
                    <a:pt x="52" y="50"/>
                    <a:pt x="61" y="43"/>
                    <a:pt x="70" y="36"/>
                  </a:cubicBezTo>
                  <a:cubicBezTo>
                    <a:pt x="75" y="32"/>
                    <a:pt x="79" y="28"/>
                    <a:pt x="84" y="24"/>
                  </a:cubicBezTo>
                  <a:cubicBezTo>
                    <a:pt x="87" y="21"/>
                    <a:pt x="91" y="18"/>
                    <a:pt x="95" y="16"/>
                  </a:cubicBezTo>
                  <a:cubicBezTo>
                    <a:pt x="100" y="12"/>
                    <a:pt x="105" y="7"/>
                    <a:pt x="108" y="2"/>
                  </a:cubicBezTo>
                  <a:cubicBezTo>
                    <a:pt x="108" y="1"/>
                    <a:pt x="107" y="1"/>
                    <a:pt x="106" y="1"/>
                  </a:cubicBezTo>
                  <a:cubicBezTo>
                    <a:pt x="105" y="6"/>
                    <a:pt x="101" y="9"/>
                    <a:pt x="98" y="12"/>
                  </a:cubicBezTo>
                  <a:cubicBezTo>
                    <a:pt x="94" y="16"/>
                    <a:pt x="90" y="19"/>
                    <a:pt x="86" y="23"/>
                  </a:cubicBezTo>
                  <a:cubicBezTo>
                    <a:pt x="77" y="31"/>
                    <a:pt x="68" y="38"/>
                    <a:pt x="59" y="47"/>
                  </a:cubicBezTo>
                  <a:cubicBezTo>
                    <a:pt x="50" y="55"/>
                    <a:pt x="41" y="63"/>
                    <a:pt x="32" y="70"/>
                  </a:cubicBezTo>
                  <a:cubicBezTo>
                    <a:pt x="23" y="76"/>
                    <a:pt x="15" y="82"/>
                    <a:pt x="9" y="90"/>
                  </a:cubicBezTo>
                  <a:cubicBezTo>
                    <a:pt x="4" y="95"/>
                    <a:pt x="6" y="103"/>
                    <a:pt x="3" y="109"/>
                  </a:cubicBezTo>
                  <a:cubicBezTo>
                    <a:pt x="3" y="109"/>
                    <a:pt x="3" y="109"/>
                    <a:pt x="4" y="109"/>
                  </a:cubicBezTo>
                  <a:cubicBezTo>
                    <a:pt x="4" y="110"/>
                    <a:pt x="5" y="110"/>
                    <a:pt x="6" y="110"/>
                  </a:cubicBezTo>
                  <a:cubicBezTo>
                    <a:pt x="7" y="110"/>
                    <a:pt x="7" y="108"/>
                    <a:pt x="5" y="108"/>
                  </a:cubicBezTo>
                  <a:cubicBezTo>
                    <a:pt x="5" y="108"/>
                    <a:pt x="5" y="108"/>
                    <a:pt x="5" y="108"/>
                  </a:cubicBezTo>
                  <a:cubicBezTo>
                    <a:pt x="5" y="109"/>
                    <a:pt x="5" y="109"/>
                    <a:pt x="5" y="109"/>
                  </a:cubicBezTo>
                  <a:cubicBezTo>
                    <a:pt x="7" y="105"/>
                    <a:pt x="6" y="99"/>
                    <a:pt x="8" y="94"/>
                  </a:cubicBezTo>
                  <a:cubicBezTo>
                    <a:pt x="9" y="93"/>
                    <a:pt x="10" y="91"/>
                    <a:pt x="11" y="90"/>
                  </a:cubicBezTo>
                  <a:cubicBezTo>
                    <a:pt x="13" y="88"/>
                    <a:pt x="15" y="86"/>
                    <a:pt x="17" y="84"/>
                  </a:cubicBezTo>
                  <a:cubicBezTo>
                    <a:pt x="25" y="76"/>
                    <a:pt x="34" y="70"/>
                    <a:pt x="43" y="63"/>
                  </a:cubicBezTo>
                  <a:cubicBezTo>
                    <a:pt x="52" y="56"/>
                    <a:pt x="61" y="48"/>
                    <a:pt x="70" y="40"/>
                  </a:cubicBezTo>
                  <a:cubicBezTo>
                    <a:pt x="79" y="32"/>
                    <a:pt x="87" y="24"/>
                    <a:pt x="96" y="16"/>
                  </a:cubicBezTo>
                  <a:cubicBezTo>
                    <a:pt x="101" y="12"/>
                    <a:pt x="107" y="8"/>
                    <a:pt x="108" y="1"/>
                  </a:cubicBezTo>
                  <a:cubicBezTo>
                    <a:pt x="108" y="1"/>
                    <a:pt x="107" y="0"/>
                    <a:pt x="106" y="1"/>
                  </a:cubicBezTo>
                  <a:cubicBezTo>
                    <a:pt x="102" y="9"/>
                    <a:pt x="93" y="15"/>
                    <a:pt x="85" y="21"/>
                  </a:cubicBezTo>
                  <a:cubicBezTo>
                    <a:pt x="81" y="24"/>
                    <a:pt x="77" y="28"/>
                    <a:pt x="73" y="31"/>
                  </a:cubicBezTo>
                  <a:cubicBezTo>
                    <a:pt x="68" y="35"/>
                    <a:pt x="64" y="38"/>
                    <a:pt x="59" y="42"/>
                  </a:cubicBezTo>
                  <a:cubicBezTo>
                    <a:pt x="50" y="49"/>
                    <a:pt x="41" y="57"/>
                    <a:pt x="32" y="65"/>
                  </a:cubicBezTo>
                  <a:cubicBezTo>
                    <a:pt x="27" y="69"/>
                    <a:pt x="23" y="73"/>
                    <a:pt x="18" y="77"/>
                  </a:cubicBezTo>
                  <a:cubicBezTo>
                    <a:pt x="14" y="81"/>
                    <a:pt x="10" y="85"/>
                    <a:pt x="6" y="90"/>
                  </a:cubicBezTo>
                  <a:cubicBezTo>
                    <a:pt x="1" y="96"/>
                    <a:pt x="0" y="104"/>
                    <a:pt x="2" y="112"/>
                  </a:cubicBezTo>
                  <a:cubicBezTo>
                    <a:pt x="3" y="112"/>
                    <a:pt x="4" y="113"/>
                    <a:pt x="4" y="112"/>
                  </a:cubicBezTo>
                  <a:cubicBezTo>
                    <a:pt x="5" y="108"/>
                    <a:pt x="5" y="103"/>
                    <a:pt x="5" y="99"/>
                  </a:cubicBezTo>
                  <a:cubicBezTo>
                    <a:pt x="5" y="98"/>
                    <a:pt x="3" y="98"/>
                    <a:pt x="3" y="9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7" name="Freeform 952"/>
            <p:cNvSpPr/>
            <p:nvPr/>
          </p:nvSpPr>
          <p:spPr bwMode="auto">
            <a:xfrm>
              <a:off x="3822" y="3732"/>
              <a:ext cx="115" cy="145"/>
            </a:xfrm>
            <a:custGeom>
              <a:avLst/>
              <a:gdLst>
                <a:gd name="T0" fmla="*/ 4 w 89"/>
                <a:gd name="T1" fmla="*/ 103 h 112"/>
                <a:gd name="T2" fmla="*/ 6 w 89"/>
                <a:gd name="T3" fmla="*/ 91 h 112"/>
                <a:gd name="T4" fmla="*/ 14 w 89"/>
                <a:gd name="T5" fmla="*/ 79 h 112"/>
                <a:gd name="T6" fmla="*/ 39 w 89"/>
                <a:gd name="T7" fmla="*/ 52 h 112"/>
                <a:gd name="T8" fmla="*/ 52 w 89"/>
                <a:gd name="T9" fmla="*/ 39 h 112"/>
                <a:gd name="T10" fmla="*/ 64 w 89"/>
                <a:gd name="T11" fmla="*/ 28 h 112"/>
                <a:gd name="T12" fmla="*/ 77 w 89"/>
                <a:gd name="T13" fmla="*/ 16 h 112"/>
                <a:gd name="T14" fmla="*/ 88 w 89"/>
                <a:gd name="T15" fmla="*/ 3 h 112"/>
                <a:gd name="T16" fmla="*/ 89 w 89"/>
                <a:gd name="T17" fmla="*/ 2 h 112"/>
                <a:gd name="T18" fmla="*/ 87 w 89"/>
                <a:gd name="T19" fmla="*/ 1 h 112"/>
                <a:gd name="T20" fmla="*/ 77 w 89"/>
                <a:gd name="T21" fmla="*/ 12 h 112"/>
                <a:gd name="T22" fmla="*/ 65 w 89"/>
                <a:gd name="T23" fmla="*/ 24 h 112"/>
                <a:gd name="T24" fmla="*/ 39 w 89"/>
                <a:gd name="T25" fmla="*/ 50 h 112"/>
                <a:gd name="T26" fmla="*/ 26 w 89"/>
                <a:gd name="T27" fmla="*/ 62 h 112"/>
                <a:gd name="T28" fmla="*/ 15 w 89"/>
                <a:gd name="T29" fmla="*/ 73 h 112"/>
                <a:gd name="T30" fmla="*/ 6 w 89"/>
                <a:gd name="T31" fmla="*/ 83 h 112"/>
                <a:gd name="T32" fmla="*/ 1 w 89"/>
                <a:gd name="T33" fmla="*/ 95 h 112"/>
                <a:gd name="T34" fmla="*/ 1 w 89"/>
                <a:gd name="T35" fmla="*/ 110 h 112"/>
                <a:gd name="T36" fmla="*/ 3 w 89"/>
                <a:gd name="T37" fmla="*/ 110 h 112"/>
                <a:gd name="T38" fmla="*/ 4 w 89"/>
                <a:gd name="T39" fmla="*/ 95 h 112"/>
                <a:gd name="T40" fmla="*/ 2 w 89"/>
                <a:gd name="T41" fmla="*/ 95 h 112"/>
                <a:gd name="T42" fmla="*/ 2 w 89"/>
                <a:gd name="T43" fmla="*/ 110 h 112"/>
                <a:gd name="T44" fmla="*/ 4 w 89"/>
                <a:gd name="T45" fmla="*/ 109 h 112"/>
                <a:gd name="T46" fmla="*/ 4 w 89"/>
                <a:gd name="T47" fmla="*/ 96 h 112"/>
                <a:gd name="T48" fmla="*/ 2 w 89"/>
                <a:gd name="T49" fmla="*/ 95 h 112"/>
                <a:gd name="T50" fmla="*/ 1 w 89"/>
                <a:gd name="T51" fmla="*/ 110 h 112"/>
                <a:gd name="T52" fmla="*/ 3 w 89"/>
                <a:gd name="T53" fmla="*/ 110 h 112"/>
                <a:gd name="T54" fmla="*/ 3 w 89"/>
                <a:gd name="T55" fmla="*/ 95 h 112"/>
                <a:gd name="T56" fmla="*/ 9 w 89"/>
                <a:gd name="T57" fmla="*/ 82 h 112"/>
                <a:gd name="T58" fmla="*/ 19 w 89"/>
                <a:gd name="T59" fmla="*/ 72 h 112"/>
                <a:gd name="T60" fmla="*/ 31 w 89"/>
                <a:gd name="T61" fmla="*/ 60 h 112"/>
                <a:gd name="T62" fmla="*/ 56 w 89"/>
                <a:gd name="T63" fmla="*/ 36 h 112"/>
                <a:gd name="T64" fmla="*/ 69 w 89"/>
                <a:gd name="T65" fmla="*/ 23 h 112"/>
                <a:gd name="T66" fmla="*/ 81 w 89"/>
                <a:gd name="T67" fmla="*/ 11 h 112"/>
                <a:gd name="T68" fmla="*/ 89 w 89"/>
                <a:gd name="T69" fmla="*/ 2 h 112"/>
                <a:gd name="T70" fmla="*/ 87 w 89"/>
                <a:gd name="T71" fmla="*/ 1 h 112"/>
                <a:gd name="T72" fmla="*/ 63 w 89"/>
                <a:gd name="T73" fmla="*/ 27 h 112"/>
                <a:gd name="T74" fmla="*/ 50 w 89"/>
                <a:gd name="T75" fmla="*/ 37 h 112"/>
                <a:gd name="T76" fmla="*/ 37 w 89"/>
                <a:gd name="T77" fmla="*/ 51 h 112"/>
                <a:gd name="T78" fmla="*/ 13 w 89"/>
                <a:gd name="T79" fmla="*/ 78 h 112"/>
                <a:gd name="T80" fmla="*/ 4 w 89"/>
                <a:gd name="T81" fmla="*/ 89 h 112"/>
                <a:gd name="T82" fmla="*/ 2 w 89"/>
                <a:gd name="T83" fmla="*/ 101 h 112"/>
                <a:gd name="T84" fmla="*/ 2 w 89"/>
                <a:gd name="T85" fmla="*/ 102 h 112"/>
                <a:gd name="T86" fmla="*/ 4 w 89"/>
                <a:gd name="T87" fmla="*/ 103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9" h="112">
                  <a:moveTo>
                    <a:pt x="4" y="103"/>
                  </a:moveTo>
                  <a:cubicBezTo>
                    <a:pt x="5" y="99"/>
                    <a:pt x="5" y="95"/>
                    <a:pt x="6" y="91"/>
                  </a:cubicBezTo>
                  <a:cubicBezTo>
                    <a:pt x="7" y="87"/>
                    <a:pt x="11" y="83"/>
                    <a:pt x="14" y="79"/>
                  </a:cubicBezTo>
                  <a:cubicBezTo>
                    <a:pt x="22" y="70"/>
                    <a:pt x="30" y="61"/>
                    <a:pt x="39" y="52"/>
                  </a:cubicBezTo>
                  <a:cubicBezTo>
                    <a:pt x="43" y="48"/>
                    <a:pt x="47" y="43"/>
                    <a:pt x="52" y="39"/>
                  </a:cubicBezTo>
                  <a:cubicBezTo>
                    <a:pt x="56" y="35"/>
                    <a:pt x="60" y="32"/>
                    <a:pt x="64" y="28"/>
                  </a:cubicBezTo>
                  <a:cubicBezTo>
                    <a:pt x="69" y="24"/>
                    <a:pt x="73" y="20"/>
                    <a:pt x="77" y="16"/>
                  </a:cubicBezTo>
                  <a:cubicBezTo>
                    <a:pt x="81" y="12"/>
                    <a:pt x="85" y="7"/>
                    <a:pt x="88" y="3"/>
                  </a:cubicBezTo>
                  <a:cubicBezTo>
                    <a:pt x="88" y="3"/>
                    <a:pt x="89" y="2"/>
                    <a:pt x="89" y="2"/>
                  </a:cubicBezTo>
                  <a:cubicBezTo>
                    <a:pt x="88" y="1"/>
                    <a:pt x="88" y="1"/>
                    <a:pt x="87" y="1"/>
                  </a:cubicBezTo>
                  <a:cubicBezTo>
                    <a:pt x="85" y="6"/>
                    <a:pt x="81" y="9"/>
                    <a:pt x="77" y="12"/>
                  </a:cubicBezTo>
                  <a:cubicBezTo>
                    <a:pt x="73" y="16"/>
                    <a:pt x="69" y="20"/>
                    <a:pt x="65" y="24"/>
                  </a:cubicBezTo>
                  <a:cubicBezTo>
                    <a:pt x="56" y="33"/>
                    <a:pt x="48" y="42"/>
                    <a:pt x="39" y="50"/>
                  </a:cubicBezTo>
                  <a:cubicBezTo>
                    <a:pt x="35" y="54"/>
                    <a:pt x="31" y="58"/>
                    <a:pt x="26" y="62"/>
                  </a:cubicBezTo>
                  <a:cubicBezTo>
                    <a:pt x="23" y="65"/>
                    <a:pt x="19" y="69"/>
                    <a:pt x="15" y="73"/>
                  </a:cubicBezTo>
                  <a:cubicBezTo>
                    <a:pt x="12" y="76"/>
                    <a:pt x="9" y="79"/>
                    <a:pt x="6" y="83"/>
                  </a:cubicBezTo>
                  <a:cubicBezTo>
                    <a:pt x="3" y="86"/>
                    <a:pt x="2" y="90"/>
                    <a:pt x="1" y="95"/>
                  </a:cubicBezTo>
                  <a:cubicBezTo>
                    <a:pt x="1" y="100"/>
                    <a:pt x="2" y="105"/>
                    <a:pt x="1" y="110"/>
                  </a:cubicBezTo>
                  <a:cubicBezTo>
                    <a:pt x="2" y="110"/>
                    <a:pt x="2" y="110"/>
                    <a:pt x="3" y="110"/>
                  </a:cubicBezTo>
                  <a:cubicBezTo>
                    <a:pt x="4" y="105"/>
                    <a:pt x="4" y="100"/>
                    <a:pt x="4" y="95"/>
                  </a:cubicBezTo>
                  <a:cubicBezTo>
                    <a:pt x="4" y="94"/>
                    <a:pt x="2" y="94"/>
                    <a:pt x="2" y="95"/>
                  </a:cubicBezTo>
                  <a:cubicBezTo>
                    <a:pt x="1" y="99"/>
                    <a:pt x="0" y="106"/>
                    <a:pt x="2" y="110"/>
                  </a:cubicBezTo>
                  <a:cubicBezTo>
                    <a:pt x="3" y="111"/>
                    <a:pt x="5" y="110"/>
                    <a:pt x="4" y="109"/>
                  </a:cubicBezTo>
                  <a:cubicBezTo>
                    <a:pt x="2" y="105"/>
                    <a:pt x="3" y="99"/>
                    <a:pt x="4" y="96"/>
                  </a:cubicBezTo>
                  <a:cubicBezTo>
                    <a:pt x="3" y="95"/>
                    <a:pt x="2" y="95"/>
                    <a:pt x="2" y="95"/>
                  </a:cubicBezTo>
                  <a:cubicBezTo>
                    <a:pt x="2" y="100"/>
                    <a:pt x="2" y="105"/>
                    <a:pt x="1" y="110"/>
                  </a:cubicBezTo>
                  <a:cubicBezTo>
                    <a:pt x="1" y="111"/>
                    <a:pt x="3" y="112"/>
                    <a:pt x="3" y="110"/>
                  </a:cubicBezTo>
                  <a:cubicBezTo>
                    <a:pt x="4" y="105"/>
                    <a:pt x="3" y="100"/>
                    <a:pt x="3" y="95"/>
                  </a:cubicBezTo>
                  <a:cubicBezTo>
                    <a:pt x="4" y="89"/>
                    <a:pt x="6" y="86"/>
                    <a:pt x="9" y="82"/>
                  </a:cubicBezTo>
                  <a:cubicBezTo>
                    <a:pt x="12" y="78"/>
                    <a:pt x="16" y="75"/>
                    <a:pt x="19" y="72"/>
                  </a:cubicBezTo>
                  <a:cubicBezTo>
                    <a:pt x="23" y="68"/>
                    <a:pt x="27" y="64"/>
                    <a:pt x="31" y="60"/>
                  </a:cubicBezTo>
                  <a:cubicBezTo>
                    <a:pt x="40" y="52"/>
                    <a:pt x="48" y="45"/>
                    <a:pt x="56" y="36"/>
                  </a:cubicBezTo>
                  <a:cubicBezTo>
                    <a:pt x="60" y="31"/>
                    <a:pt x="65" y="27"/>
                    <a:pt x="69" y="23"/>
                  </a:cubicBezTo>
                  <a:cubicBezTo>
                    <a:pt x="73" y="19"/>
                    <a:pt x="77" y="15"/>
                    <a:pt x="81" y="11"/>
                  </a:cubicBezTo>
                  <a:cubicBezTo>
                    <a:pt x="84" y="8"/>
                    <a:pt x="87" y="6"/>
                    <a:pt x="89" y="2"/>
                  </a:cubicBezTo>
                  <a:cubicBezTo>
                    <a:pt x="89" y="1"/>
                    <a:pt x="88" y="0"/>
                    <a:pt x="87" y="1"/>
                  </a:cubicBezTo>
                  <a:cubicBezTo>
                    <a:pt x="80" y="10"/>
                    <a:pt x="71" y="18"/>
                    <a:pt x="63" y="27"/>
                  </a:cubicBezTo>
                  <a:cubicBezTo>
                    <a:pt x="59" y="30"/>
                    <a:pt x="54" y="34"/>
                    <a:pt x="50" y="37"/>
                  </a:cubicBezTo>
                  <a:cubicBezTo>
                    <a:pt x="46" y="42"/>
                    <a:pt x="42" y="46"/>
                    <a:pt x="37" y="51"/>
                  </a:cubicBezTo>
                  <a:cubicBezTo>
                    <a:pt x="29" y="60"/>
                    <a:pt x="21" y="69"/>
                    <a:pt x="13" y="78"/>
                  </a:cubicBezTo>
                  <a:cubicBezTo>
                    <a:pt x="10" y="81"/>
                    <a:pt x="6" y="85"/>
                    <a:pt x="4" y="89"/>
                  </a:cubicBezTo>
                  <a:cubicBezTo>
                    <a:pt x="3" y="93"/>
                    <a:pt x="3" y="97"/>
                    <a:pt x="2" y="101"/>
                  </a:cubicBezTo>
                  <a:cubicBezTo>
                    <a:pt x="2" y="101"/>
                    <a:pt x="2" y="102"/>
                    <a:pt x="2" y="102"/>
                  </a:cubicBezTo>
                  <a:cubicBezTo>
                    <a:pt x="2" y="104"/>
                    <a:pt x="3" y="104"/>
                    <a:pt x="4" y="10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8" name="Freeform 953"/>
            <p:cNvSpPr/>
            <p:nvPr/>
          </p:nvSpPr>
          <p:spPr bwMode="auto">
            <a:xfrm>
              <a:off x="3844" y="3732"/>
              <a:ext cx="101" cy="148"/>
            </a:xfrm>
            <a:custGeom>
              <a:avLst/>
              <a:gdLst>
                <a:gd name="T0" fmla="*/ 72 w 78"/>
                <a:gd name="T1" fmla="*/ 3 h 114"/>
                <a:gd name="T2" fmla="*/ 66 w 78"/>
                <a:gd name="T3" fmla="*/ 13 h 114"/>
                <a:gd name="T4" fmla="*/ 57 w 78"/>
                <a:gd name="T5" fmla="*/ 22 h 114"/>
                <a:gd name="T6" fmla="*/ 34 w 78"/>
                <a:gd name="T7" fmla="*/ 49 h 114"/>
                <a:gd name="T8" fmla="*/ 23 w 78"/>
                <a:gd name="T9" fmla="*/ 61 h 114"/>
                <a:gd name="T10" fmla="*/ 14 w 78"/>
                <a:gd name="T11" fmla="*/ 74 h 114"/>
                <a:gd name="T12" fmla="*/ 5 w 78"/>
                <a:gd name="T13" fmla="*/ 86 h 114"/>
                <a:gd name="T14" fmla="*/ 2 w 78"/>
                <a:gd name="T15" fmla="*/ 100 h 114"/>
                <a:gd name="T16" fmla="*/ 2 w 78"/>
                <a:gd name="T17" fmla="*/ 113 h 114"/>
                <a:gd name="T18" fmla="*/ 4 w 78"/>
                <a:gd name="T19" fmla="*/ 112 h 114"/>
                <a:gd name="T20" fmla="*/ 4 w 78"/>
                <a:gd name="T21" fmla="*/ 98 h 114"/>
                <a:gd name="T22" fmla="*/ 12 w 78"/>
                <a:gd name="T23" fmla="*/ 86 h 114"/>
                <a:gd name="T24" fmla="*/ 32 w 78"/>
                <a:gd name="T25" fmla="*/ 57 h 114"/>
                <a:gd name="T26" fmla="*/ 43 w 78"/>
                <a:gd name="T27" fmla="*/ 44 h 114"/>
                <a:gd name="T28" fmla="*/ 53 w 78"/>
                <a:gd name="T29" fmla="*/ 30 h 114"/>
                <a:gd name="T30" fmla="*/ 64 w 78"/>
                <a:gd name="T31" fmla="*/ 17 h 114"/>
                <a:gd name="T32" fmla="*/ 75 w 78"/>
                <a:gd name="T33" fmla="*/ 4 h 114"/>
                <a:gd name="T34" fmla="*/ 77 w 78"/>
                <a:gd name="T35" fmla="*/ 2 h 114"/>
                <a:gd name="T36" fmla="*/ 75 w 78"/>
                <a:gd name="T37" fmla="*/ 0 h 114"/>
                <a:gd name="T38" fmla="*/ 65 w 78"/>
                <a:gd name="T39" fmla="*/ 13 h 114"/>
                <a:gd name="T40" fmla="*/ 54 w 78"/>
                <a:gd name="T41" fmla="*/ 26 h 114"/>
                <a:gd name="T42" fmla="*/ 44 w 78"/>
                <a:gd name="T43" fmla="*/ 40 h 114"/>
                <a:gd name="T44" fmla="*/ 33 w 78"/>
                <a:gd name="T45" fmla="*/ 54 h 114"/>
                <a:gd name="T46" fmla="*/ 13 w 78"/>
                <a:gd name="T47" fmla="*/ 82 h 114"/>
                <a:gd name="T48" fmla="*/ 4 w 78"/>
                <a:gd name="T49" fmla="*/ 95 h 114"/>
                <a:gd name="T50" fmla="*/ 0 w 78"/>
                <a:gd name="T51" fmla="*/ 106 h 114"/>
                <a:gd name="T52" fmla="*/ 3 w 78"/>
                <a:gd name="T53" fmla="*/ 113 h 114"/>
                <a:gd name="T54" fmla="*/ 4 w 78"/>
                <a:gd name="T55" fmla="*/ 113 h 114"/>
                <a:gd name="T56" fmla="*/ 4 w 78"/>
                <a:gd name="T57" fmla="*/ 96 h 114"/>
                <a:gd name="T58" fmla="*/ 6 w 78"/>
                <a:gd name="T59" fmla="*/ 89 h 114"/>
                <a:gd name="T60" fmla="*/ 10 w 78"/>
                <a:gd name="T61" fmla="*/ 82 h 114"/>
                <a:gd name="T62" fmla="*/ 14 w 78"/>
                <a:gd name="T63" fmla="*/ 76 h 114"/>
                <a:gd name="T64" fmla="*/ 19 w 78"/>
                <a:gd name="T65" fmla="*/ 69 h 114"/>
                <a:gd name="T66" fmla="*/ 29 w 78"/>
                <a:gd name="T67" fmla="*/ 57 h 114"/>
                <a:gd name="T68" fmla="*/ 53 w 78"/>
                <a:gd name="T69" fmla="*/ 31 h 114"/>
                <a:gd name="T70" fmla="*/ 63 w 78"/>
                <a:gd name="T71" fmla="*/ 19 h 114"/>
                <a:gd name="T72" fmla="*/ 72 w 78"/>
                <a:gd name="T73" fmla="*/ 10 h 114"/>
                <a:gd name="T74" fmla="*/ 74 w 78"/>
                <a:gd name="T75" fmla="*/ 3 h 114"/>
                <a:gd name="T76" fmla="*/ 72 w 78"/>
                <a:gd name="T77" fmla="*/ 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8" h="114">
                  <a:moveTo>
                    <a:pt x="72" y="3"/>
                  </a:moveTo>
                  <a:cubicBezTo>
                    <a:pt x="73" y="7"/>
                    <a:pt x="69" y="10"/>
                    <a:pt x="66" y="13"/>
                  </a:cubicBezTo>
                  <a:cubicBezTo>
                    <a:pt x="63" y="16"/>
                    <a:pt x="60" y="19"/>
                    <a:pt x="57" y="22"/>
                  </a:cubicBezTo>
                  <a:cubicBezTo>
                    <a:pt x="50" y="31"/>
                    <a:pt x="42" y="41"/>
                    <a:pt x="34" y="49"/>
                  </a:cubicBezTo>
                  <a:cubicBezTo>
                    <a:pt x="30" y="53"/>
                    <a:pt x="26" y="57"/>
                    <a:pt x="23" y="61"/>
                  </a:cubicBezTo>
                  <a:cubicBezTo>
                    <a:pt x="19" y="65"/>
                    <a:pt x="17" y="69"/>
                    <a:pt x="14" y="74"/>
                  </a:cubicBezTo>
                  <a:cubicBezTo>
                    <a:pt x="11" y="78"/>
                    <a:pt x="7" y="81"/>
                    <a:pt x="5" y="86"/>
                  </a:cubicBezTo>
                  <a:cubicBezTo>
                    <a:pt x="2" y="90"/>
                    <a:pt x="2" y="95"/>
                    <a:pt x="2" y="100"/>
                  </a:cubicBezTo>
                  <a:cubicBezTo>
                    <a:pt x="2" y="104"/>
                    <a:pt x="3" y="109"/>
                    <a:pt x="2" y="113"/>
                  </a:cubicBezTo>
                  <a:cubicBezTo>
                    <a:pt x="3" y="113"/>
                    <a:pt x="4" y="112"/>
                    <a:pt x="4" y="112"/>
                  </a:cubicBezTo>
                  <a:cubicBezTo>
                    <a:pt x="2" y="108"/>
                    <a:pt x="2" y="103"/>
                    <a:pt x="4" y="98"/>
                  </a:cubicBezTo>
                  <a:cubicBezTo>
                    <a:pt x="6" y="94"/>
                    <a:pt x="9" y="90"/>
                    <a:pt x="12" y="86"/>
                  </a:cubicBezTo>
                  <a:cubicBezTo>
                    <a:pt x="18" y="76"/>
                    <a:pt x="25" y="66"/>
                    <a:pt x="32" y="57"/>
                  </a:cubicBezTo>
                  <a:cubicBezTo>
                    <a:pt x="36" y="53"/>
                    <a:pt x="40" y="48"/>
                    <a:pt x="43" y="44"/>
                  </a:cubicBezTo>
                  <a:cubicBezTo>
                    <a:pt x="47" y="39"/>
                    <a:pt x="50" y="35"/>
                    <a:pt x="53" y="30"/>
                  </a:cubicBezTo>
                  <a:cubicBezTo>
                    <a:pt x="57" y="26"/>
                    <a:pt x="61" y="22"/>
                    <a:pt x="64" y="17"/>
                  </a:cubicBezTo>
                  <a:cubicBezTo>
                    <a:pt x="68" y="13"/>
                    <a:pt x="71" y="8"/>
                    <a:pt x="75" y="4"/>
                  </a:cubicBezTo>
                  <a:cubicBezTo>
                    <a:pt x="75" y="3"/>
                    <a:pt x="76" y="3"/>
                    <a:pt x="77" y="2"/>
                  </a:cubicBezTo>
                  <a:cubicBezTo>
                    <a:pt x="78" y="1"/>
                    <a:pt x="76" y="0"/>
                    <a:pt x="75" y="0"/>
                  </a:cubicBezTo>
                  <a:cubicBezTo>
                    <a:pt x="72" y="4"/>
                    <a:pt x="68" y="9"/>
                    <a:pt x="65" y="13"/>
                  </a:cubicBezTo>
                  <a:cubicBezTo>
                    <a:pt x="62" y="18"/>
                    <a:pt x="58" y="22"/>
                    <a:pt x="54" y="26"/>
                  </a:cubicBezTo>
                  <a:cubicBezTo>
                    <a:pt x="51" y="31"/>
                    <a:pt x="47" y="35"/>
                    <a:pt x="44" y="40"/>
                  </a:cubicBezTo>
                  <a:cubicBezTo>
                    <a:pt x="40" y="45"/>
                    <a:pt x="36" y="49"/>
                    <a:pt x="33" y="54"/>
                  </a:cubicBezTo>
                  <a:cubicBezTo>
                    <a:pt x="25" y="63"/>
                    <a:pt x="19" y="72"/>
                    <a:pt x="13" y="82"/>
                  </a:cubicBezTo>
                  <a:cubicBezTo>
                    <a:pt x="10" y="86"/>
                    <a:pt x="7" y="90"/>
                    <a:pt x="4" y="95"/>
                  </a:cubicBezTo>
                  <a:cubicBezTo>
                    <a:pt x="2" y="98"/>
                    <a:pt x="0" y="102"/>
                    <a:pt x="0" y="106"/>
                  </a:cubicBezTo>
                  <a:cubicBezTo>
                    <a:pt x="1" y="108"/>
                    <a:pt x="1" y="111"/>
                    <a:pt x="3" y="113"/>
                  </a:cubicBezTo>
                  <a:cubicBezTo>
                    <a:pt x="3" y="114"/>
                    <a:pt x="4" y="114"/>
                    <a:pt x="4" y="113"/>
                  </a:cubicBezTo>
                  <a:cubicBezTo>
                    <a:pt x="5" y="107"/>
                    <a:pt x="4" y="102"/>
                    <a:pt x="4" y="96"/>
                  </a:cubicBezTo>
                  <a:cubicBezTo>
                    <a:pt x="4" y="94"/>
                    <a:pt x="5" y="91"/>
                    <a:pt x="6" y="89"/>
                  </a:cubicBezTo>
                  <a:cubicBezTo>
                    <a:pt x="7" y="86"/>
                    <a:pt x="8" y="84"/>
                    <a:pt x="10" y="82"/>
                  </a:cubicBezTo>
                  <a:cubicBezTo>
                    <a:pt x="11" y="80"/>
                    <a:pt x="13" y="78"/>
                    <a:pt x="14" y="76"/>
                  </a:cubicBezTo>
                  <a:cubicBezTo>
                    <a:pt x="16" y="74"/>
                    <a:pt x="17" y="72"/>
                    <a:pt x="19" y="69"/>
                  </a:cubicBezTo>
                  <a:cubicBezTo>
                    <a:pt x="22" y="65"/>
                    <a:pt x="26" y="61"/>
                    <a:pt x="29" y="57"/>
                  </a:cubicBezTo>
                  <a:cubicBezTo>
                    <a:pt x="37" y="48"/>
                    <a:pt x="45" y="40"/>
                    <a:pt x="53" y="31"/>
                  </a:cubicBezTo>
                  <a:cubicBezTo>
                    <a:pt x="56" y="27"/>
                    <a:pt x="60" y="22"/>
                    <a:pt x="63" y="19"/>
                  </a:cubicBezTo>
                  <a:cubicBezTo>
                    <a:pt x="66" y="16"/>
                    <a:pt x="69" y="13"/>
                    <a:pt x="72" y="10"/>
                  </a:cubicBezTo>
                  <a:cubicBezTo>
                    <a:pt x="73" y="8"/>
                    <a:pt x="74" y="5"/>
                    <a:pt x="74" y="3"/>
                  </a:cubicBezTo>
                  <a:cubicBezTo>
                    <a:pt x="74" y="1"/>
                    <a:pt x="72" y="1"/>
                    <a:pt x="72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9" name="Freeform 954"/>
            <p:cNvSpPr/>
            <p:nvPr/>
          </p:nvSpPr>
          <p:spPr bwMode="auto">
            <a:xfrm>
              <a:off x="3863" y="3728"/>
              <a:ext cx="166" cy="159"/>
            </a:xfrm>
            <a:custGeom>
              <a:avLst/>
              <a:gdLst>
                <a:gd name="T0" fmla="*/ 6 w 128"/>
                <a:gd name="T1" fmla="*/ 90 h 123"/>
                <a:gd name="T2" fmla="*/ 2 w 128"/>
                <a:gd name="T3" fmla="*/ 107 h 123"/>
                <a:gd name="T4" fmla="*/ 17 w 128"/>
                <a:gd name="T5" fmla="*/ 84 h 123"/>
                <a:gd name="T6" fmla="*/ 59 w 128"/>
                <a:gd name="T7" fmla="*/ 7 h 123"/>
                <a:gd name="T8" fmla="*/ 46 w 128"/>
                <a:gd name="T9" fmla="*/ 33 h 123"/>
                <a:gd name="T10" fmla="*/ 16 w 128"/>
                <a:gd name="T11" fmla="*/ 121 h 123"/>
                <a:gd name="T12" fmla="*/ 29 w 128"/>
                <a:gd name="T13" fmla="*/ 80 h 123"/>
                <a:gd name="T14" fmla="*/ 60 w 128"/>
                <a:gd name="T15" fmla="*/ 8 h 123"/>
                <a:gd name="T16" fmla="*/ 36 w 128"/>
                <a:gd name="T17" fmla="*/ 91 h 123"/>
                <a:gd name="T18" fmla="*/ 37 w 128"/>
                <a:gd name="T19" fmla="*/ 89 h 123"/>
                <a:gd name="T20" fmla="*/ 58 w 128"/>
                <a:gd name="T21" fmla="*/ 9 h 123"/>
                <a:gd name="T22" fmla="*/ 57 w 128"/>
                <a:gd name="T23" fmla="*/ 29 h 123"/>
                <a:gd name="T24" fmla="*/ 53 w 128"/>
                <a:gd name="T25" fmla="*/ 104 h 123"/>
                <a:gd name="T26" fmla="*/ 55 w 128"/>
                <a:gd name="T27" fmla="*/ 95 h 123"/>
                <a:gd name="T28" fmla="*/ 59 w 128"/>
                <a:gd name="T29" fmla="*/ 6 h 123"/>
                <a:gd name="T30" fmla="*/ 69 w 128"/>
                <a:gd name="T31" fmla="*/ 76 h 123"/>
                <a:gd name="T32" fmla="*/ 72 w 128"/>
                <a:gd name="T33" fmla="*/ 107 h 123"/>
                <a:gd name="T34" fmla="*/ 64 w 128"/>
                <a:gd name="T35" fmla="*/ 15 h 123"/>
                <a:gd name="T36" fmla="*/ 72 w 128"/>
                <a:gd name="T37" fmla="*/ 30 h 123"/>
                <a:gd name="T38" fmla="*/ 89 w 128"/>
                <a:gd name="T39" fmla="*/ 108 h 123"/>
                <a:gd name="T40" fmla="*/ 71 w 128"/>
                <a:gd name="T41" fmla="*/ 26 h 123"/>
                <a:gd name="T42" fmla="*/ 75 w 128"/>
                <a:gd name="T43" fmla="*/ 26 h 123"/>
                <a:gd name="T44" fmla="*/ 107 w 128"/>
                <a:gd name="T45" fmla="*/ 92 h 123"/>
                <a:gd name="T46" fmla="*/ 102 w 128"/>
                <a:gd name="T47" fmla="*/ 84 h 123"/>
                <a:gd name="T48" fmla="*/ 66 w 128"/>
                <a:gd name="T49" fmla="*/ 19 h 123"/>
                <a:gd name="T50" fmla="*/ 98 w 128"/>
                <a:gd name="T51" fmla="*/ 62 h 123"/>
                <a:gd name="T52" fmla="*/ 124 w 128"/>
                <a:gd name="T53" fmla="*/ 96 h 123"/>
                <a:gd name="T54" fmla="*/ 123 w 128"/>
                <a:gd name="T55" fmla="*/ 117 h 123"/>
                <a:gd name="T56" fmla="*/ 109 w 128"/>
                <a:gd name="T57" fmla="*/ 71 h 123"/>
                <a:gd name="T58" fmla="*/ 114 w 128"/>
                <a:gd name="T59" fmla="*/ 82 h 123"/>
                <a:gd name="T60" fmla="*/ 123 w 128"/>
                <a:gd name="T61" fmla="*/ 117 h 123"/>
                <a:gd name="T62" fmla="*/ 117 w 128"/>
                <a:gd name="T63" fmla="*/ 88 h 123"/>
                <a:gd name="T64" fmla="*/ 65 w 128"/>
                <a:gd name="T65" fmla="*/ 18 h 123"/>
                <a:gd name="T66" fmla="*/ 98 w 128"/>
                <a:gd name="T67" fmla="*/ 82 h 123"/>
                <a:gd name="T68" fmla="*/ 104 w 128"/>
                <a:gd name="T69" fmla="*/ 120 h 123"/>
                <a:gd name="T70" fmla="*/ 84 w 128"/>
                <a:gd name="T71" fmla="*/ 46 h 123"/>
                <a:gd name="T72" fmla="*/ 66 w 128"/>
                <a:gd name="T73" fmla="*/ 14 h 123"/>
                <a:gd name="T74" fmla="*/ 89 w 128"/>
                <a:gd name="T75" fmla="*/ 92 h 123"/>
                <a:gd name="T76" fmla="*/ 90 w 128"/>
                <a:gd name="T77" fmla="*/ 92 h 123"/>
                <a:gd name="T78" fmla="*/ 64 w 128"/>
                <a:gd name="T79" fmla="*/ 2 h 123"/>
                <a:gd name="T80" fmla="*/ 67 w 128"/>
                <a:gd name="T81" fmla="*/ 61 h 123"/>
                <a:gd name="T82" fmla="*/ 72 w 128"/>
                <a:gd name="T83" fmla="*/ 121 h 123"/>
                <a:gd name="T84" fmla="*/ 65 w 128"/>
                <a:gd name="T85" fmla="*/ 31 h 123"/>
                <a:gd name="T86" fmla="*/ 55 w 128"/>
                <a:gd name="T87" fmla="*/ 29 h 123"/>
                <a:gd name="T88" fmla="*/ 55 w 128"/>
                <a:gd name="T89" fmla="*/ 120 h 123"/>
                <a:gd name="T90" fmla="*/ 55 w 128"/>
                <a:gd name="T91" fmla="*/ 75 h 123"/>
                <a:gd name="T92" fmla="*/ 60 w 128"/>
                <a:gd name="T93" fmla="*/ 0 h 123"/>
                <a:gd name="T94" fmla="*/ 51 w 128"/>
                <a:gd name="T95" fmla="*/ 31 h 123"/>
                <a:gd name="T96" fmla="*/ 39 w 128"/>
                <a:gd name="T97" fmla="*/ 116 h 123"/>
                <a:gd name="T98" fmla="*/ 45 w 128"/>
                <a:gd name="T99" fmla="*/ 65 h 123"/>
                <a:gd name="T100" fmla="*/ 47 w 128"/>
                <a:gd name="T101" fmla="*/ 36 h 123"/>
                <a:gd name="T102" fmla="*/ 15 w 128"/>
                <a:gd name="T103" fmla="*/ 106 h 123"/>
                <a:gd name="T104" fmla="*/ 25 w 128"/>
                <a:gd name="T105" fmla="*/ 83 h 123"/>
                <a:gd name="T106" fmla="*/ 59 w 128"/>
                <a:gd name="T107" fmla="*/ 5 h 123"/>
                <a:gd name="T108" fmla="*/ 26 w 128"/>
                <a:gd name="T109" fmla="*/ 66 h 123"/>
                <a:gd name="T110" fmla="*/ 0 w 128"/>
                <a:gd name="T111" fmla="*/ 104 h 123"/>
                <a:gd name="T112" fmla="*/ 5 w 128"/>
                <a:gd name="T113" fmla="*/ 105 h 123"/>
                <a:gd name="T114" fmla="*/ 57 w 128"/>
                <a:gd name="T115" fmla="*/ 1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8" h="123">
                  <a:moveTo>
                    <a:pt x="55" y="11"/>
                  </a:moveTo>
                  <a:cubicBezTo>
                    <a:pt x="44" y="29"/>
                    <a:pt x="32" y="46"/>
                    <a:pt x="21" y="64"/>
                  </a:cubicBezTo>
                  <a:cubicBezTo>
                    <a:pt x="19" y="68"/>
                    <a:pt x="16" y="73"/>
                    <a:pt x="13" y="77"/>
                  </a:cubicBezTo>
                  <a:cubicBezTo>
                    <a:pt x="11" y="81"/>
                    <a:pt x="8" y="85"/>
                    <a:pt x="6" y="90"/>
                  </a:cubicBezTo>
                  <a:cubicBezTo>
                    <a:pt x="4" y="94"/>
                    <a:pt x="4" y="99"/>
                    <a:pt x="4" y="104"/>
                  </a:cubicBezTo>
                  <a:cubicBezTo>
                    <a:pt x="3" y="109"/>
                    <a:pt x="3" y="114"/>
                    <a:pt x="2" y="119"/>
                  </a:cubicBezTo>
                  <a:cubicBezTo>
                    <a:pt x="3" y="119"/>
                    <a:pt x="4" y="119"/>
                    <a:pt x="4" y="119"/>
                  </a:cubicBezTo>
                  <a:cubicBezTo>
                    <a:pt x="2" y="115"/>
                    <a:pt x="2" y="111"/>
                    <a:pt x="2" y="107"/>
                  </a:cubicBezTo>
                  <a:cubicBezTo>
                    <a:pt x="2" y="105"/>
                    <a:pt x="2" y="103"/>
                    <a:pt x="3" y="101"/>
                  </a:cubicBezTo>
                  <a:cubicBezTo>
                    <a:pt x="4" y="99"/>
                    <a:pt x="5" y="97"/>
                    <a:pt x="7" y="95"/>
                  </a:cubicBezTo>
                  <a:cubicBezTo>
                    <a:pt x="9" y="93"/>
                    <a:pt x="10" y="92"/>
                    <a:pt x="12" y="90"/>
                  </a:cubicBezTo>
                  <a:cubicBezTo>
                    <a:pt x="14" y="88"/>
                    <a:pt x="15" y="86"/>
                    <a:pt x="17" y="84"/>
                  </a:cubicBezTo>
                  <a:cubicBezTo>
                    <a:pt x="20" y="78"/>
                    <a:pt x="23" y="73"/>
                    <a:pt x="26" y="68"/>
                  </a:cubicBezTo>
                  <a:cubicBezTo>
                    <a:pt x="33" y="58"/>
                    <a:pt x="38" y="47"/>
                    <a:pt x="44" y="37"/>
                  </a:cubicBezTo>
                  <a:cubicBezTo>
                    <a:pt x="46" y="32"/>
                    <a:pt x="49" y="27"/>
                    <a:pt x="52" y="21"/>
                  </a:cubicBezTo>
                  <a:cubicBezTo>
                    <a:pt x="54" y="17"/>
                    <a:pt x="57" y="12"/>
                    <a:pt x="59" y="7"/>
                  </a:cubicBezTo>
                  <a:cubicBezTo>
                    <a:pt x="59" y="6"/>
                    <a:pt x="59" y="6"/>
                    <a:pt x="59" y="4"/>
                  </a:cubicBezTo>
                  <a:cubicBezTo>
                    <a:pt x="59" y="4"/>
                    <a:pt x="58" y="3"/>
                    <a:pt x="57" y="4"/>
                  </a:cubicBezTo>
                  <a:cubicBezTo>
                    <a:pt x="55" y="9"/>
                    <a:pt x="54" y="13"/>
                    <a:pt x="53" y="18"/>
                  </a:cubicBezTo>
                  <a:cubicBezTo>
                    <a:pt x="51" y="23"/>
                    <a:pt x="48" y="28"/>
                    <a:pt x="46" y="33"/>
                  </a:cubicBezTo>
                  <a:cubicBezTo>
                    <a:pt x="41" y="44"/>
                    <a:pt x="36" y="54"/>
                    <a:pt x="31" y="65"/>
                  </a:cubicBezTo>
                  <a:cubicBezTo>
                    <a:pt x="29" y="71"/>
                    <a:pt x="27" y="76"/>
                    <a:pt x="24" y="81"/>
                  </a:cubicBezTo>
                  <a:cubicBezTo>
                    <a:pt x="22" y="86"/>
                    <a:pt x="19" y="90"/>
                    <a:pt x="18" y="95"/>
                  </a:cubicBezTo>
                  <a:cubicBezTo>
                    <a:pt x="16" y="104"/>
                    <a:pt x="20" y="113"/>
                    <a:pt x="16" y="121"/>
                  </a:cubicBezTo>
                  <a:cubicBezTo>
                    <a:pt x="17" y="121"/>
                    <a:pt x="17" y="121"/>
                    <a:pt x="18" y="122"/>
                  </a:cubicBezTo>
                  <a:cubicBezTo>
                    <a:pt x="17" y="117"/>
                    <a:pt x="17" y="112"/>
                    <a:pt x="17" y="107"/>
                  </a:cubicBezTo>
                  <a:cubicBezTo>
                    <a:pt x="17" y="101"/>
                    <a:pt x="19" y="97"/>
                    <a:pt x="21" y="92"/>
                  </a:cubicBezTo>
                  <a:cubicBezTo>
                    <a:pt x="24" y="88"/>
                    <a:pt x="26" y="84"/>
                    <a:pt x="29" y="80"/>
                  </a:cubicBezTo>
                  <a:cubicBezTo>
                    <a:pt x="32" y="75"/>
                    <a:pt x="34" y="71"/>
                    <a:pt x="35" y="66"/>
                  </a:cubicBezTo>
                  <a:cubicBezTo>
                    <a:pt x="39" y="56"/>
                    <a:pt x="45" y="46"/>
                    <a:pt x="49" y="36"/>
                  </a:cubicBezTo>
                  <a:cubicBezTo>
                    <a:pt x="51" y="31"/>
                    <a:pt x="53" y="26"/>
                    <a:pt x="55" y="21"/>
                  </a:cubicBezTo>
                  <a:cubicBezTo>
                    <a:pt x="57" y="17"/>
                    <a:pt x="60" y="13"/>
                    <a:pt x="60" y="8"/>
                  </a:cubicBezTo>
                  <a:cubicBezTo>
                    <a:pt x="60" y="7"/>
                    <a:pt x="58" y="6"/>
                    <a:pt x="58" y="8"/>
                  </a:cubicBezTo>
                  <a:cubicBezTo>
                    <a:pt x="55" y="27"/>
                    <a:pt x="49" y="46"/>
                    <a:pt x="44" y="65"/>
                  </a:cubicBezTo>
                  <a:cubicBezTo>
                    <a:pt x="42" y="69"/>
                    <a:pt x="41" y="74"/>
                    <a:pt x="40" y="79"/>
                  </a:cubicBezTo>
                  <a:cubicBezTo>
                    <a:pt x="39" y="83"/>
                    <a:pt x="37" y="87"/>
                    <a:pt x="36" y="91"/>
                  </a:cubicBezTo>
                  <a:cubicBezTo>
                    <a:pt x="35" y="94"/>
                    <a:pt x="34" y="98"/>
                    <a:pt x="35" y="102"/>
                  </a:cubicBezTo>
                  <a:cubicBezTo>
                    <a:pt x="35" y="107"/>
                    <a:pt x="37" y="111"/>
                    <a:pt x="37" y="116"/>
                  </a:cubicBezTo>
                  <a:cubicBezTo>
                    <a:pt x="37" y="116"/>
                    <a:pt x="38" y="116"/>
                    <a:pt x="39" y="116"/>
                  </a:cubicBezTo>
                  <a:cubicBezTo>
                    <a:pt x="35" y="108"/>
                    <a:pt x="36" y="98"/>
                    <a:pt x="37" y="89"/>
                  </a:cubicBezTo>
                  <a:cubicBezTo>
                    <a:pt x="39" y="81"/>
                    <a:pt x="41" y="72"/>
                    <a:pt x="43" y="63"/>
                  </a:cubicBezTo>
                  <a:cubicBezTo>
                    <a:pt x="46" y="52"/>
                    <a:pt x="50" y="42"/>
                    <a:pt x="53" y="31"/>
                  </a:cubicBezTo>
                  <a:cubicBezTo>
                    <a:pt x="54" y="26"/>
                    <a:pt x="56" y="21"/>
                    <a:pt x="57" y="16"/>
                  </a:cubicBezTo>
                  <a:cubicBezTo>
                    <a:pt x="58" y="14"/>
                    <a:pt x="58" y="11"/>
                    <a:pt x="58" y="9"/>
                  </a:cubicBezTo>
                  <a:cubicBezTo>
                    <a:pt x="59" y="6"/>
                    <a:pt x="59" y="4"/>
                    <a:pt x="60" y="1"/>
                  </a:cubicBezTo>
                  <a:cubicBezTo>
                    <a:pt x="59" y="1"/>
                    <a:pt x="58" y="1"/>
                    <a:pt x="58" y="1"/>
                  </a:cubicBezTo>
                  <a:cubicBezTo>
                    <a:pt x="59" y="5"/>
                    <a:pt x="59" y="9"/>
                    <a:pt x="59" y="14"/>
                  </a:cubicBezTo>
                  <a:cubicBezTo>
                    <a:pt x="58" y="19"/>
                    <a:pt x="58" y="24"/>
                    <a:pt x="57" y="29"/>
                  </a:cubicBezTo>
                  <a:cubicBezTo>
                    <a:pt x="57" y="39"/>
                    <a:pt x="55" y="49"/>
                    <a:pt x="54" y="60"/>
                  </a:cubicBezTo>
                  <a:cubicBezTo>
                    <a:pt x="54" y="64"/>
                    <a:pt x="54" y="69"/>
                    <a:pt x="54" y="74"/>
                  </a:cubicBezTo>
                  <a:cubicBezTo>
                    <a:pt x="53" y="79"/>
                    <a:pt x="54" y="84"/>
                    <a:pt x="53" y="90"/>
                  </a:cubicBezTo>
                  <a:cubicBezTo>
                    <a:pt x="52" y="95"/>
                    <a:pt x="52" y="99"/>
                    <a:pt x="53" y="104"/>
                  </a:cubicBezTo>
                  <a:cubicBezTo>
                    <a:pt x="54" y="109"/>
                    <a:pt x="55" y="114"/>
                    <a:pt x="55" y="119"/>
                  </a:cubicBezTo>
                  <a:cubicBezTo>
                    <a:pt x="56" y="119"/>
                    <a:pt x="56" y="119"/>
                    <a:pt x="57" y="119"/>
                  </a:cubicBezTo>
                  <a:cubicBezTo>
                    <a:pt x="55" y="115"/>
                    <a:pt x="54" y="111"/>
                    <a:pt x="54" y="107"/>
                  </a:cubicBezTo>
                  <a:cubicBezTo>
                    <a:pt x="54" y="104"/>
                    <a:pt x="55" y="99"/>
                    <a:pt x="55" y="95"/>
                  </a:cubicBezTo>
                  <a:cubicBezTo>
                    <a:pt x="55" y="84"/>
                    <a:pt x="55" y="74"/>
                    <a:pt x="56" y="63"/>
                  </a:cubicBezTo>
                  <a:cubicBezTo>
                    <a:pt x="56" y="52"/>
                    <a:pt x="57" y="41"/>
                    <a:pt x="57" y="31"/>
                  </a:cubicBezTo>
                  <a:cubicBezTo>
                    <a:pt x="57" y="22"/>
                    <a:pt x="57" y="13"/>
                    <a:pt x="61" y="6"/>
                  </a:cubicBezTo>
                  <a:cubicBezTo>
                    <a:pt x="60" y="6"/>
                    <a:pt x="60" y="6"/>
                    <a:pt x="59" y="6"/>
                  </a:cubicBezTo>
                  <a:cubicBezTo>
                    <a:pt x="61" y="10"/>
                    <a:pt x="60" y="14"/>
                    <a:pt x="61" y="18"/>
                  </a:cubicBezTo>
                  <a:cubicBezTo>
                    <a:pt x="61" y="22"/>
                    <a:pt x="62" y="27"/>
                    <a:pt x="63" y="31"/>
                  </a:cubicBezTo>
                  <a:cubicBezTo>
                    <a:pt x="65" y="41"/>
                    <a:pt x="66" y="51"/>
                    <a:pt x="67" y="61"/>
                  </a:cubicBezTo>
                  <a:cubicBezTo>
                    <a:pt x="68" y="66"/>
                    <a:pt x="69" y="71"/>
                    <a:pt x="69" y="76"/>
                  </a:cubicBezTo>
                  <a:cubicBezTo>
                    <a:pt x="70" y="81"/>
                    <a:pt x="71" y="86"/>
                    <a:pt x="71" y="91"/>
                  </a:cubicBezTo>
                  <a:cubicBezTo>
                    <a:pt x="71" y="101"/>
                    <a:pt x="70" y="111"/>
                    <a:pt x="70" y="121"/>
                  </a:cubicBezTo>
                  <a:cubicBezTo>
                    <a:pt x="71" y="121"/>
                    <a:pt x="72" y="121"/>
                    <a:pt x="72" y="121"/>
                  </a:cubicBezTo>
                  <a:cubicBezTo>
                    <a:pt x="71" y="116"/>
                    <a:pt x="72" y="112"/>
                    <a:pt x="72" y="107"/>
                  </a:cubicBezTo>
                  <a:cubicBezTo>
                    <a:pt x="73" y="102"/>
                    <a:pt x="73" y="98"/>
                    <a:pt x="73" y="93"/>
                  </a:cubicBezTo>
                  <a:cubicBezTo>
                    <a:pt x="72" y="82"/>
                    <a:pt x="70" y="72"/>
                    <a:pt x="69" y="62"/>
                  </a:cubicBezTo>
                  <a:cubicBezTo>
                    <a:pt x="67" y="51"/>
                    <a:pt x="64" y="41"/>
                    <a:pt x="63" y="30"/>
                  </a:cubicBezTo>
                  <a:cubicBezTo>
                    <a:pt x="63" y="25"/>
                    <a:pt x="64" y="20"/>
                    <a:pt x="64" y="15"/>
                  </a:cubicBezTo>
                  <a:cubicBezTo>
                    <a:pt x="65" y="11"/>
                    <a:pt x="66" y="6"/>
                    <a:pt x="64" y="2"/>
                  </a:cubicBezTo>
                  <a:cubicBezTo>
                    <a:pt x="64" y="1"/>
                    <a:pt x="62" y="1"/>
                    <a:pt x="63" y="3"/>
                  </a:cubicBezTo>
                  <a:cubicBezTo>
                    <a:pt x="64" y="7"/>
                    <a:pt x="66" y="11"/>
                    <a:pt x="68" y="15"/>
                  </a:cubicBezTo>
                  <a:cubicBezTo>
                    <a:pt x="70" y="20"/>
                    <a:pt x="70" y="25"/>
                    <a:pt x="72" y="30"/>
                  </a:cubicBezTo>
                  <a:cubicBezTo>
                    <a:pt x="74" y="41"/>
                    <a:pt x="78" y="51"/>
                    <a:pt x="81" y="60"/>
                  </a:cubicBezTo>
                  <a:cubicBezTo>
                    <a:pt x="88" y="80"/>
                    <a:pt x="92" y="101"/>
                    <a:pt x="84" y="120"/>
                  </a:cubicBezTo>
                  <a:cubicBezTo>
                    <a:pt x="84" y="120"/>
                    <a:pt x="85" y="120"/>
                    <a:pt x="85" y="121"/>
                  </a:cubicBezTo>
                  <a:cubicBezTo>
                    <a:pt x="87" y="117"/>
                    <a:pt x="88" y="112"/>
                    <a:pt x="89" y="108"/>
                  </a:cubicBezTo>
                  <a:cubicBezTo>
                    <a:pt x="90" y="104"/>
                    <a:pt x="91" y="99"/>
                    <a:pt x="91" y="94"/>
                  </a:cubicBezTo>
                  <a:cubicBezTo>
                    <a:pt x="90" y="85"/>
                    <a:pt x="86" y="76"/>
                    <a:pt x="83" y="67"/>
                  </a:cubicBezTo>
                  <a:cubicBezTo>
                    <a:pt x="80" y="57"/>
                    <a:pt x="77" y="48"/>
                    <a:pt x="75" y="38"/>
                  </a:cubicBezTo>
                  <a:cubicBezTo>
                    <a:pt x="74" y="34"/>
                    <a:pt x="73" y="30"/>
                    <a:pt x="71" y="26"/>
                  </a:cubicBezTo>
                  <a:cubicBezTo>
                    <a:pt x="69" y="22"/>
                    <a:pt x="67" y="18"/>
                    <a:pt x="68" y="14"/>
                  </a:cubicBezTo>
                  <a:cubicBezTo>
                    <a:pt x="67" y="14"/>
                    <a:pt x="67" y="15"/>
                    <a:pt x="66" y="15"/>
                  </a:cubicBezTo>
                  <a:cubicBezTo>
                    <a:pt x="68" y="15"/>
                    <a:pt x="70" y="17"/>
                    <a:pt x="70" y="18"/>
                  </a:cubicBezTo>
                  <a:cubicBezTo>
                    <a:pt x="72" y="21"/>
                    <a:pt x="73" y="24"/>
                    <a:pt x="75" y="26"/>
                  </a:cubicBezTo>
                  <a:cubicBezTo>
                    <a:pt x="77" y="33"/>
                    <a:pt x="79" y="39"/>
                    <a:pt x="82" y="46"/>
                  </a:cubicBezTo>
                  <a:cubicBezTo>
                    <a:pt x="84" y="53"/>
                    <a:pt x="88" y="60"/>
                    <a:pt x="91" y="66"/>
                  </a:cubicBezTo>
                  <a:cubicBezTo>
                    <a:pt x="94" y="71"/>
                    <a:pt x="97" y="75"/>
                    <a:pt x="101" y="79"/>
                  </a:cubicBezTo>
                  <a:cubicBezTo>
                    <a:pt x="105" y="83"/>
                    <a:pt x="106" y="87"/>
                    <a:pt x="107" y="92"/>
                  </a:cubicBezTo>
                  <a:cubicBezTo>
                    <a:pt x="108" y="102"/>
                    <a:pt x="105" y="111"/>
                    <a:pt x="102" y="119"/>
                  </a:cubicBezTo>
                  <a:cubicBezTo>
                    <a:pt x="102" y="120"/>
                    <a:pt x="103" y="120"/>
                    <a:pt x="104" y="120"/>
                  </a:cubicBezTo>
                  <a:cubicBezTo>
                    <a:pt x="105" y="112"/>
                    <a:pt x="111" y="104"/>
                    <a:pt x="108" y="95"/>
                  </a:cubicBezTo>
                  <a:cubicBezTo>
                    <a:pt x="106" y="92"/>
                    <a:pt x="104" y="88"/>
                    <a:pt x="102" y="84"/>
                  </a:cubicBezTo>
                  <a:cubicBezTo>
                    <a:pt x="99" y="81"/>
                    <a:pt x="97" y="77"/>
                    <a:pt x="95" y="73"/>
                  </a:cubicBezTo>
                  <a:cubicBezTo>
                    <a:pt x="90" y="63"/>
                    <a:pt x="85" y="54"/>
                    <a:pt x="80" y="44"/>
                  </a:cubicBezTo>
                  <a:cubicBezTo>
                    <a:pt x="77" y="40"/>
                    <a:pt x="75" y="36"/>
                    <a:pt x="72" y="32"/>
                  </a:cubicBezTo>
                  <a:cubicBezTo>
                    <a:pt x="69" y="28"/>
                    <a:pt x="66" y="24"/>
                    <a:pt x="66" y="19"/>
                  </a:cubicBezTo>
                  <a:cubicBezTo>
                    <a:pt x="66" y="20"/>
                    <a:pt x="65" y="20"/>
                    <a:pt x="65" y="20"/>
                  </a:cubicBezTo>
                  <a:cubicBezTo>
                    <a:pt x="68" y="21"/>
                    <a:pt x="71" y="24"/>
                    <a:pt x="73" y="26"/>
                  </a:cubicBezTo>
                  <a:cubicBezTo>
                    <a:pt x="76" y="29"/>
                    <a:pt x="79" y="33"/>
                    <a:pt x="81" y="36"/>
                  </a:cubicBezTo>
                  <a:cubicBezTo>
                    <a:pt x="87" y="45"/>
                    <a:pt x="93" y="53"/>
                    <a:pt x="98" y="62"/>
                  </a:cubicBezTo>
                  <a:cubicBezTo>
                    <a:pt x="102" y="68"/>
                    <a:pt x="105" y="73"/>
                    <a:pt x="108" y="78"/>
                  </a:cubicBezTo>
                  <a:cubicBezTo>
                    <a:pt x="111" y="83"/>
                    <a:pt x="115" y="87"/>
                    <a:pt x="118" y="92"/>
                  </a:cubicBezTo>
                  <a:cubicBezTo>
                    <a:pt x="119" y="94"/>
                    <a:pt x="120" y="95"/>
                    <a:pt x="122" y="95"/>
                  </a:cubicBezTo>
                  <a:cubicBezTo>
                    <a:pt x="123" y="95"/>
                    <a:pt x="124" y="95"/>
                    <a:pt x="124" y="96"/>
                  </a:cubicBezTo>
                  <a:cubicBezTo>
                    <a:pt x="125" y="97"/>
                    <a:pt x="125" y="98"/>
                    <a:pt x="125" y="99"/>
                  </a:cubicBezTo>
                  <a:cubicBezTo>
                    <a:pt x="126" y="103"/>
                    <a:pt x="124" y="108"/>
                    <a:pt x="123" y="112"/>
                  </a:cubicBezTo>
                  <a:cubicBezTo>
                    <a:pt x="123" y="113"/>
                    <a:pt x="122" y="115"/>
                    <a:pt x="121" y="117"/>
                  </a:cubicBezTo>
                  <a:cubicBezTo>
                    <a:pt x="122" y="117"/>
                    <a:pt x="123" y="117"/>
                    <a:pt x="123" y="117"/>
                  </a:cubicBezTo>
                  <a:cubicBezTo>
                    <a:pt x="125" y="113"/>
                    <a:pt x="126" y="109"/>
                    <a:pt x="127" y="105"/>
                  </a:cubicBezTo>
                  <a:cubicBezTo>
                    <a:pt x="127" y="101"/>
                    <a:pt x="126" y="97"/>
                    <a:pt x="125" y="93"/>
                  </a:cubicBezTo>
                  <a:cubicBezTo>
                    <a:pt x="123" y="89"/>
                    <a:pt x="120" y="86"/>
                    <a:pt x="118" y="83"/>
                  </a:cubicBezTo>
                  <a:cubicBezTo>
                    <a:pt x="115" y="79"/>
                    <a:pt x="112" y="75"/>
                    <a:pt x="109" y="71"/>
                  </a:cubicBezTo>
                  <a:cubicBezTo>
                    <a:pt x="96" y="55"/>
                    <a:pt x="83" y="39"/>
                    <a:pt x="70" y="23"/>
                  </a:cubicBezTo>
                  <a:cubicBezTo>
                    <a:pt x="69" y="22"/>
                    <a:pt x="68" y="24"/>
                    <a:pt x="68" y="25"/>
                  </a:cubicBezTo>
                  <a:cubicBezTo>
                    <a:pt x="81" y="40"/>
                    <a:pt x="93" y="54"/>
                    <a:pt x="105" y="70"/>
                  </a:cubicBezTo>
                  <a:cubicBezTo>
                    <a:pt x="108" y="74"/>
                    <a:pt x="111" y="78"/>
                    <a:pt x="114" y="82"/>
                  </a:cubicBezTo>
                  <a:cubicBezTo>
                    <a:pt x="117" y="85"/>
                    <a:pt x="119" y="88"/>
                    <a:pt x="121" y="92"/>
                  </a:cubicBezTo>
                  <a:cubicBezTo>
                    <a:pt x="124" y="95"/>
                    <a:pt x="125" y="99"/>
                    <a:pt x="125" y="103"/>
                  </a:cubicBezTo>
                  <a:cubicBezTo>
                    <a:pt x="125" y="108"/>
                    <a:pt x="123" y="112"/>
                    <a:pt x="121" y="117"/>
                  </a:cubicBezTo>
                  <a:cubicBezTo>
                    <a:pt x="121" y="117"/>
                    <a:pt x="123" y="118"/>
                    <a:pt x="123" y="117"/>
                  </a:cubicBezTo>
                  <a:cubicBezTo>
                    <a:pt x="125" y="113"/>
                    <a:pt x="126" y="110"/>
                    <a:pt x="126" y="105"/>
                  </a:cubicBezTo>
                  <a:cubicBezTo>
                    <a:pt x="127" y="102"/>
                    <a:pt x="128" y="98"/>
                    <a:pt x="126" y="95"/>
                  </a:cubicBezTo>
                  <a:cubicBezTo>
                    <a:pt x="125" y="94"/>
                    <a:pt x="124" y="93"/>
                    <a:pt x="123" y="93"/>
                  </a:cubicBezTo>
                  <a:cubicBezTo>
                    <a:pt x="120" y="92"/>
                    <a:pt x="119" y="90"/>
                    <a:pt x="117" y="88"/>
                  </a:cubicBezTo>
                  <a:cubicBezTo>
                    <a:pt x="114" y="83"/>
                    <a:pt x="110" y="78"/>
                    <a:pt x="107" y="72"/>
                  </a:cubicBezTo>
                  <a:cubicBezTo>
                    <a:pt x="100" y="62"/>
                    <a:pt x="94" y="51"/>
                    <a:pt x="87" y="41"/>
                  </a:cubicBezTo>
                  <a:cubicBezTo>
                    <a:pt x="83" y="35"/>
                    <a:pt x="78" y="28"/>
                    <a:pt x="73" y="23"/>
                  </a:cubicBezTo>
                  <a:cubicBezTo>
                    <a:pt x="71" y="21"/>
                    <a:pt x="68" y="19"/>
                    <a:pt x="65" y="18"/>
                  </a:cubicBezTo>
                  <a:cubicBezTo>
                    <a:pt x="65" y="18"/>
                    <a:pt x="64" y="19"/>
                    <a:pt x="64" y="19"/>
                  </a:cubicBezTo>
                  <a:cubicBezTo>
                    <a:pt x="65" y="28"/>
                    <a:pt x="72" y="35"/>
                    <a:pt x="76" y="42"/>
                  </a:cubicBezTo>
                  <a:cubicBezTo>
                    <a:pt x="82" y="51"/>
                    <a:pt x="87" y="61"/>
                    <a:pt x="92" y="71"/>
                  </a:cubicBezTo>
                  <a:cubicBezTo>
                    <a:pt x="94" y="75"/>
                    <a:pt x="96" y="79"/>
                    <a:pt x="98" y="82"/>
                  </a:cubicBezTo>
                  <a:cubicBezTo>
                    <a:pt x="100" y="86"/>
                    <a:pt x="103" y="90"/>
                    <a:pt x="105" y="94"/>
                  </a:cubicBezTo>
                  <a:cubicBezTo>
                    <a:pt x="107" y="98"/>
                    <a:pt x="107" y="102"/>
                    <a:pt x="106" y="106"/>
                  </a:cubicBezTo>
                  <a:cubicBezTo>
                    <a:pt x="105" y="111"/>
                    <a:pt x="103" y="115"/>
                    <a:pt x="102" y="119"/>
                  </a:cubicBezTo>
                  <a:cubicBezTo>
                    <a:pt x="102" y="121"/>
                    <a:pt x="103" y="121"/>
                    <a:pt x="104" y="120"/>
                  </a:cubicBezTo>
                  <a:cubicBezTo>
                    <a:pt x="107" y="112"/>
                    <a:pt x="110" y="102"/>
                    <a:pt x="109" y="93"/>
                  </a:cubicBezTo>
                  <a:cubicBezTo>
                    <a:pt x="109" y="89"/>
                    <a:pt x="107" y="84"/>
                    <a:pt x="105" y="81"/>
                  </a:cubicBezTo>
                  <a:cubicBezTo>
                    <a:pt x="102" y="76"/>
                    <a:pt x="98" y="73"/>
                    <a:pt x="95" y="68"/>
                  </a:cubicBezTo>
                  <a:cubicBezTo>
                    <a:pt x="90" y="62"/>
                    <a:pt x="86" y="54"/>
                    <a:pt x="84" y="46"/>
                  </a:cubicBezTo>
                  <a:cubicBezTo>
                    <a:pt x="82" y="40"/>
                    <a:pt x="80" y="33"/>
                    <a:pt x="77" y="27"/>
                  </a:cubicBezTo>
                  <a:cubicBezTo>
                    <a:pt x="75" y="24"/>
                    <a:pt x="74" y="20"/>
                    <a:pt x="72" y="17"/>
                  </a:cubicBezTo>
                  <a:cubicBezTo>
                    <a:pt x="71" y="15"/>
                    <a:pt x="69" y="13"/>
                    <a:pt x="67" y="13"/>
                  </a:cubicBezTo>
                  <a:cubicBezTo>
                    <a:pt x="66" y="13"/>
                    <a:pt x="66" y="13"/>
                    <a:pt x="66" y="14"/>
                  </a:cubicBezTo>
                  <a:cubicBezTo>
                    <a:pt x="65" y="17"/>
                    <a:pt x="67" y="21"/>
                    <a:pt x="68" y="24"/>
                  </a:cubicBezTo>
                  <a:cubicBezTo>
                    <a:pt x="70" y="28"/>
                    <a:pt x="71" y="32"/>
                    <a:pt x="72" y="36"/>
                  </a:cubicBezTo>
                  <a:cubicBezTo>
                    <a:pt x="74" y="46"/>
                    <a:pt x="77" y="56"/>
                    <a:pt x="80" y="65"/>
                  </a:cubicBezTo>
                  <a:cubicBezTo>
                    <a:pt x="83" y="74"/>
                    <a:pt x="87" y="83"/>
                    <a:pt x="89" y="92"/>
                  </a:cubicBezTo>
                  <a:cubicBezTo>
                    <a:pt x="89" y="97"/>
                    <a:pt x="88" y="102"/>
                    <a:pt x="88" y="107"/>
                  </a:cubicBezTo>
                  <a:cubicBezTo>
                    <a:pt x="86" y="111"/>
                    <a:pt x="85" y="116"/>
                    <a:pt x="84" y="120"/>
                  </a:cubicBezTo>
                  <a:cubicBezTo>
                    <a:pt x="83" y="121"/>
                    <a:pt x="85" y="122"/>
                    <a:pt x="85" y="121"/>
                  </a:cubicBezTo>
                  <a:cubicBezTo>
                    <a:pt x="89" y="112"/>
                    <a:pt x="91" y="102"/>
                    <a:pt x="90" y="92"/>
                  </a:cubicBezTo>
                  <a:cubicBezTo>
                    <a:pt x="90" y="82"/>
                    <a:pt x="87" y="72"/>
                    <a:pt x="84" y="62"/>
                  </a:cubicBezTo>
                  <a:cubicBezTo>
                    <a:pt x="80" y="52"/>
                    <a:pt x="76" y="42"/>
                    <a:pt x="74" y="31"/>
                  </a:cubicBezTo>
                  <a:cubicBezTo>
                    <a:pt x="73" y="26"/>
                    <a:pt x="72" y="21"/>
                    <a:pt x="70" y="16"/>
                  </a:cubicBezTo>
                  <a:cubicBezTo>
                    <a:pt x="68" y="11"/>
                    <a:pt x="66" y="7"/>
                    <a:pt x="64" y="2"/>
                  </a:cubicBezTo>
                  <a:cubicBezTo>
                    <a:pt x="64" y="2"/>
                    <a:pt x="63" y="2"/>
                    <a:pt x="63" y="3"/>
                  </a:cubicBezTo>
                  <a:cubicBezTo>
                    <a:pt x="64" y="7"/>
                    <a:pt x="63" y="12"/>
                    <a:pt x="62" y="16"/>
                  </a:cubicBezTo>
                  <a:cubicBezTo>
                    <a:pt x="61" y="21"/>
                    <a:pt x="61" y="26"/>
                    <a:pt x="61" y="31"/>
                  </a:cubicBezTo>
                  <a:cubicBezTo>
                    <a:pt x="62" y="41"/>
                    <a:pt x="65" y="51"/>
                    <a:pt x="67" y="61"/>
                  </a:cubicBezTo>
                  <a:cubicBezTo>
                    <a:pt x="68" y="72"/>
                    <a:pt x="70" y="83"/>
                    <a:pt x="71" y="93"/>
                  </a:cubicBezTo>
                  <a:cubicBezTo>
                    <a:pt x="71" y="98"/>
                    <a:pt x="71" y="103"/>
                    <a:pt x="70" y="108"/>
                  </a:cubicBezTo>
                  <a:cubicBezTo>
                    <a:pt x="70" y="112"/>
                    <a:pt x="69" y="117"/>
                    <a:pt x="70" y="121"/>
                  </a:cubicBezTo>
                  <a:cubicBezTo>
                    <a:pt x="71" y="122"/>
                    <a:pt x="72" y="122"/>
                    <a:pt x="72" y="121"/>
                  </a:cubicBezTo>
                  <a:cubicBezTo>
                    <a:pt x="72" y="111"/>
                    <a:pt x="73" y="101"/>
                    <a:pt x="73" y="91"/>
                  </a:cubicBezTo>
                  <a:cubicBezTo>
                    <a:pt x="73" y="86"/>
                    <a:pt x="72" y="82"/>
                    <a:pt x="72" y="77"/>
                  </a:cubicBezTo>
                  <a:cubicBezTo>
                    <a:pt x="71" y="72"/>
                    <a:pt x="70" y="66"/>
                    <a:pt x="69" y="61"/>
                  </a:cubicBezTo>
                  <a:cubicBezTo>
                    <a:pt x="68" y="51"/>
                    <a:pt x="67" y="41"/>
                    <a:pt x="65" y="31"/>
                  </a:cubicBezTo>
                  <a:cubicBezTo>
                    <a:pt x="64" y="26"/>
                    <a:pt x="63" y="21"/>
                    <a:pt x="63" y="17"/>
                  </a:cubicBezTo>
                  <a:cubicBezTo>
                    <a:pt x="63" y="13"/>
                    <a:pt x="62" y="9"/>
                    <a:pt x="61" y="5"/>
                  </a:cubicBezTo>
                  <a:cubicBezTo>
                    <a:pt x="60" y="4"/>
                    <a:pt x="59" y="4"/>
                    <a:pt x="59" y="5"/>
                  </a:cubicBezTo>
                  <a:cubicBezTo>
                    <a:pt x="55" y="12"/>
                    <a:pt x="55" y="21"/>
                    <a:pt x="55" y="29"/>
                  </a:cubicBezTo>
                  <a:cubicBezTo>
                    <a:pt x="55" y="40"/>
                    <a:pt x="54" y="51"/>
                    <a:pt x="54" y="62"/>
                  </a:cubicBezTo>
                  <a:cubicBezTo>
                    <a:pt x="53" y="73"/>
                    <a:pt x="53" y="84"/>
                    <a:pt x="53" y="96"/>
                  </a:cubicBezTo>
                  <a:cubicBezTo>
                    <a:pt x="53" y="100"/>
                    <a:pt x="53" y="104"/>
                    <a:pt x="53" y="109"/>
                  </a:cubicBezTo>
                  <a:cubicBezTo>
                    <a:pt x="53" y="112"/>
                    <a:pt x="53" y="117"/>
                    <a:pt x="55" y="120"/>
                  </a:cubicBezTo>
                  <a:cubicBezTo>
                    <a:pt x="56" y="120"/>
                    <a:pt x="57" y="120"/>
                    <a:pt x="57" y="119"/>
                  </a:cubicBezTo>
                  <a:cubicBezTo>
                    <a:pt x="57" y="114"/>
                    <a:pt x="56" y="110"/>
                    <a:pt x="55" y="105"/>
                  </a:cubicBezTo>
                  <a:cubicBezTo>
                    <a:pt x="54" y="100"/>
                    <a:pt x="54" y="95"/>
                    <a:pt x="55" y="90"/>
                  </a:cubicBezTo>
                  <a:cubicBezTo>
                    <a:pt x="55" y="85"/>
                    <a:pt x="55" y="80"/>
                    <a:pt x="55" y="75"/>
                  </a:cubicBezTo>
                  <a:cubicBezTo>
                    <a:pt x="56" y="70"/>
                    <a:pt x="56" y="65"/>
                    <a:pt x="56" y="60"/>
                  </a:cubicBezTo>
                  <a:cubicBezTo>
                    <a:pt x="57" y="49"/>
                    <a:pt x="59" y="39"/>
                    <a:pt x="59" y="28"/>
                  </a:cubicBezTo>
                  <a:cubicBezTo>
                    <a:pt x="60" y="23"/>
                    <a:pt x="60" y="18"/>
                    <a:pt x="60" y="13"/>
                  </a:cubicBezTo>
                  <a:cubicBezTo>
                    <a:pt x="61" y="9"/>
                    <a:pt x="61" y="4"/>
                    <a:pt x="60" y="0"/>
                  </a:cubicBezTo>
                  <a:cubicBezTo>
                    <a:pt x="59" y="0"/>
                    <a:pt x="58" y="0"/>
                    <a:pt x="58" y="0"/>
                  </a:cubicBezTo>
                  <a:cubicBezTo>
                    <a:pt x="57" y="3"/>
                    <a:pt x="57" y="5"/>
                    <a:pt x="57" y="7"/>
                  </a:cubicBezTo>
                  <a:cubicBezTo>
                    <a:pt x="56" y="10"/>
                    <a:pt x="56" y="13"/>
                    <a:pt x="55" y="16"/>
                  </a:cubicBezTo>
                  <a:cubicBezTo>
                    <a:pt x="54" y="21"/>
                    <a:pt x="52" y="26"/>
                    <a:pt x="51" y="31"/>
                  </a:cubicBezTo>
                  <a:cubicBezTo>
                    <a:pt x="48" y="42"/>
                    <a:pt x="44" y="53"/>
                    <a:pt x="41" y="64"/>
                  </a:cubicBezTo>
                  <a:cubicBezTo>
                    <a:pt x="39" y="73"/>
                    <a:pt x="37" y="82"/>
                    <a:pt x="35" y="91"/>
                  </a:cubicBezTo>
                  <a:cubicBezTo>
                    <a:pt x="34" y="99"/>
                    <a:pt x="34" y="108"/>
                    <a:pt x="37" y="117"/>
                  </a:cubicBezTo>
                  <a:cubicBezTo>
                    <a:pt x="37" y="117"/>
                    <a:pt x="39" y="117"/>
                    <a:pt x="39" y="116"/>
                  </a:cubicBezTo>
                  <a:cubicBezTo>
                    <a:pt x="39" y="112"/>
                    <a:pt x="38" y="108"/>
                    <a:pt x="37" y="104"/>
                  </a:cubicBezTo>
                  <a:cubicBezTo>
                    <a:pt x="36" y="100"/>
                    <a:pt x="36" y="95"/>
                    <a:pt x="38" y="91"/>
                  </a:cubicBezTo>
                  <a:cubicBezTo>
                    <a:pt x="39" y="87"/>
                    <a:pt x="41" y="83"/>
                    <a:pt x="42" y="79"/>
                  </a:cubicBezTo>
                  <a:cubicBezTo>
                    <a:pt x="43" y="75"/>
                    <a:pt x="44" y="70"/>
                    <a:pt x="45" y="65"/>
                  </a:cubicBezTo>
                  <a:cubicBezTo>
                    <a:pt x="51" y="46"/>
                    <a:pt x="57" y="27"/>
                    <a:pt x="60" y="8"/>
                  </a:cubicBezTo>
                  <a:cubicBezTo>
                    <a:pt x="59" y="8"/>
                    <a:pt x="59" y="8"/>
                    <a:pt x="58" y="8"/>
                  </a:cubicBezTo>
                  <a:cubicBezTo>
                    <a:pt x="58" y="13"/>
                    <a:pt x="55" y="18"/>
                    <a:pt x="53" y="22"/>
                  </a:cubicBezTo>
                  <a:cubicBezTo>
                    <a:pt x="50" y="27"/>
                    <a:pt x="49" y="31"/>
                    <a:pt x="47" y="36"/>
                  </a:cubicBezTo>
                  <a:cubicBezTo>
                    <a:pt x="42" y="46"/>
                    <a:pt x="37" y="56"/>
                    <a:pt x="33" y="66"/>
                  </a:cubicBezTo>
                  <a:cubicBezTo>
                    <a:pt x="31" y="71"/>
                    <a:pt x="29" y="76"/>
                    <a:pt x="26" y="80"/>
                  </a:cubicBezTo>
                  <a:cubicBezTo>
                    <a:pt x="24" y="84"/>
                    <a:pt x="21" y="89"/>
                    <a:pt x="19" y="93"/>
                  </a:cubicBezTo>
                  <a:cubicBezTo>
                    <a:pt x="17" y="97"/>
                    <a:pt x="15" y="101"/>
                    <a:pt x="15" y="106"/>
                  </a:cubicBezTo>
                  <a:cubicBezTo>
                    <a:pt x="15" y="111"/>
                    <a:pt x="16" y="116"/>
                    <a:pt x="16" y="122"/>
                  </a:cubicBezTo>
                  <a:cubicBezTo>
                    <a:pt x="16" y="122"/>
                    <a:pt x="17" y="123"/>
                    <a:pt x="18" y="122"/>
                  </a:cubicBezTo>
                  <a:cubicBezTo>
                    <a:pt x="22" y="114"/>
                    <a:pt x="19" y="105"/>
                    <a:pt x="19" y="98"/>
                  </a:cubicBezTo>
                  <a:cubicBezTo>
                    <a:pt x="20" y="92"/>
                    <a:pt x="23" y="88"/>
                    <a:pt x="25" y="83"/>
                  </a:cubicBezTo>
                  <a:cubicBezTo>
                    <a:pt x="28" y="78"/>
                    <a:pt x="30" y="72"/>
                    <a:pt x="33" y="67"/>
                  </a:cubicBezTo>
                  <a:cubicBezTo>
                    <a:pt x="37" y="56"/>
                    <a:pt x="42" y="46"/>
                    <a:pt x="47" y="35"/>
                  </a:cubicBezTo>
                  <a:cubicBezTo>
                    <a:pt x="49" y="30"/>
                    <a:pt x="52" y="25"/>
                    <a:pt x="54" y="21"/>
                  </a:cubicBezTo>
                  <a:cubicBezTo>
                    <a:pt x="56" y="15"/>
                    <a:pt x="57" y="10"/>
                    <a:pt x="59" y="5"/>
                  </a:cubicBezTo>
                  <a:cubicBezTo>
                    <a:pt x="59" y="4"/>
                    <a:pt x="58" y="4"/>
                    <a:pt x="57" y="4"/>
                  </a:cubicBezTo>
                  <a:cubicBezTo>
                    <a:pt x="57" y="10"/>
                    <a:pt x="53" y="15"/>
                    <a:pt x="51" y="19"/>
                  </a:cubicBezTo>
                  <a:cubicBezTo>
                    <a:pt x="48" y="24"/>
                    <a:pt x="45" y="29"/>
                    <a:pt x="43" y="34"/>
                  </a:cubicBezTo>
                  <a:cubicBezTo>
                    <a:pt x="37" y="45"/>
                    <a:pt x="32" y="56"/>
                    <a:pt x="26" y="66"/>
                  </a:cubicBezTo>
                  <a:cubicBezTo>
                    <a:pt x="22" y="71"/>
                    <a:pt x="19" y="76"/>
                    <a:pt x="16" y="81"/>
                  </a:cubicBezTo>
                  <a:cubicBezTo>
                    <a:pt x="14" y="84"/>
                    <a:pt x="13" y="86"/>
                    <a:pt x="11" y="88"/>
                  </a:cubicBezTo>
                  <a:cubicBezTo>
                    <a:pt x="9" y="90"/>
                    <a:pt x="8" y="92"/>
                    <a:pt x="6" y="94"/>
                  </a:cubicBezTo>
                  <a:cubicBezTo>
                    <a:pt x="3" y="97"/>
                    <a:pt x="1" y="100"/>
                    <a:pt x="0" y="104"/>
                  </a:cubicBezTo>
                  <a:cubicBezTo>
                    <a:pt x="0" y="108"/>
                    <a:pt x="0" y="112"/>
                    <a:pt x="1" y="116"/>
                  </a:cubicBezTo>
                  <a:cubicBezTo>
                    <a:pt x="2" y="117"/>
                    <a:pt x="2" y="118"/>
                    <a:pt x="3" y="120"/>
                  </a:cubicBezTo>
                  <a:cubicBezTo>
                    <a:pt x="3" y="120"/>
                    <a:pt x="4" y="120"/>
                    <a:pt x="4" y="119"/>
                  </a:cubicBezTo>
                  <a:cubicBezTo>
                    <a:pt x="5" y="114"/>
                    <a:pt x="5" y="110"/>
                    <a:pt x="5" y="105"/>
                  </a:cubicBezTo>
                  <a:cubicBezTo>
                    <a:pt x="6" y="100"/>
                    <a:pt x="6" y="95"/>
                    <a:pt x="8" y="90"/>
                  </a:cubicBezTo>
                  <a:cubicBezTo>
                    <a:pt x="10" y="85"/>
                    <a:pt x="13" y="81"/>
                    <a:pt x="16" y="77"/>
                  </a:cubicBezTo>
                  <a:cubicBezTo>
                    <a:pt x="18" y="72"/>
                    <a:pt x="21" y="68"/>
                    <a:pt x="24" y="64"/>
                  </a:cubicBezTo>
                  <a:cubicBezTo>
                    <a:pt x="35" y="47"/>
                    <a:pt x="46" y="29"/>
                    <a:pt x="57" y="12"/>
                  </a:cubicBezTo>
                  <a:cubicBezTo>
                    <a:pt x="57" y="11"/>
                    <a:pt x="55" y="10"/>
                    <a:pt x="55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0" name="Freeform 955"/>
            <p:cNvSpPr/>
            <p:nvPr/>
          </p:nvSpPr>
          <p:spPr bwMode="auto">
            <a:xfrm>
              <a:off x="3911" y="3874"/>
              <a:ext cx="5" cy="9"/>
            </a:xfrm>
            <a:custGeom>
              <a:avLst/>
              <a:gdLst>
                <a:gd name="T0" fmla="*/ 0 w 4"/>
                <a:gd name="T1" fmla="*/ 1 h 7"/>
                <a:gd name="T2" fmla="*/ 1 w 4"/>
                <a:gd name="T3" fmla="*/ 6 h 7"/>
                <a:gd name="T4" fmla="*/ 3 w 4"/>
                <a:gd name="T5" fmla="*/ 5 h 7"/>
                <a:gd name="T6" fmla="*/ 2 w 4"/>
                <a:gd name="T7" fmla="*/ 1 h 7"/>
                <a:gd name="T8" fmla="*/ 0 w 4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0" y="1"/>
                  </a:moveTo>
                  <a:cubicBezTo>
                    <a:pt x="1" y="3"/>
                    <a:pt x="1" y="4"/>
                    <a:pt x="1" y="6"/>
                  </a:cubicBezTo>
                  <a:cubicBezTo>
                    <a:pt x="2" y="7"/>
                    <a:pt x="4" y="7"/>
                    <a:pt x="3" y="5"/>
                  </a:cubicBezTo>
                  <a:cubicBezTo>
                    <a:pt x="3" y="4"/>
                    <a:pt x="3" y="2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1" name="Freeform 956"/>
            <p:cNvSpPr/>
            <p:nvPr/>
          </p:nvSpPr>
          <p:spPr bwMode="auto">
            <a:xfrm>
              <a:off x="3945" y="3624"/>
              <a:ext cx="193" cy="97"/>
            </a:xfrm>
            <a:custGeom>
              <a:avLst/>
              <a:gdLst>
                <a:gd name="T0" fmla="*/ 2 w 150"/>
                <a:gd name="T1" fmla="*/ 75 h 75"/>
                <a:gd name="T2" fmla="*/ 16 w 150"/>
                <a:gd name="T3" fmla="*/ 69 h 75"/>
                <a:gd name="T4" fmla="*/ 32 w 150"/>
                <a:gd name="T5" fmla="*/ 61 h 75"/>
                <a:gd name="T6" fmla="*/ 65 w 150"/>
                <a:gd name="T7" fmla="*/ 46 h 75"/>
                <a:gd name="T8" fmla="*/ 132 w 150"/>
                <a:gd name="T9" fmla="*/ 11 h 75"/>
                <a:gd name="T10" fmla="*/ 148 w 150"/>
                <a:gd name="T11" fmla="*/ 2 h 75"/>
                <a:gd name="T12" fmla="*/ 148 w 150"/>
                <a:gd name="T13" fmla="*/ 0 h 75"/>
                <a:gd name="T14" fmla="*/ 118 w 150"/>
                <a:gd name="T15" fmla="*/ 16 h 75"/>
                <a:gd name="T16" fmla="*/ 84 w 150"/>
                <a:gd name="T17" fmla="*/ 32 h 75"/>
                <a:gd name="T18" fmla="*/ 50 w 150"/>
                <a:gd name="T19" fmla="*/ 47 h 75"/>
                <a:gd name="T20" fmla="*/ 18 w 150"/>
                <a:gd name="T21" fmla="*/ 64 h 75"/>
                <a:gd name="T22" fmla="*/ 2 w 150"/>
                <a:gd name="T23" fmla="*/ 72 h 75"/>
                <a:gd name="T24" fmla="*/ 3 w 150"/>
                <a:gd name="T25" fmla="*/ 74 h 75"/>
                <a:gd name="T26" fmla="*/ 17 w 150"/>
                <a:gd name="T27" fmla="*/ 67 h 75"/>
                <a:gd name="T28" fmla="*/ 33 w 150"/>
                <a:gd name="T29" fmla="*/ 59 h 75"/>
                <a:gd name="T30" fmla="*/ 67 w 150"/>
                <a:gd name="T31" fmla="*/ 43 h 75"/>
                <a:gd name="T32" fmla="*/ 101 w 150"/>
                <a:gd name="T33" fmla="*/ 26 h 75"/>
                <a:gd name="T34" fmla="*/ 117 w 150"/>
                <a:gd name="T35" fmla="*/ 18 h 75"/>
                <a:gd name="T36" fmla="*/ 130 w 150"/>
                <a:gd name="T37" fmla="*/ 11 h 75"/>
                <a:gd name="T38" fmla="*/ 143 w 150"/>
                <a:gd name="T39" fmla="*/ 7 h 75"/>
                <a:gd name="T40" fmla="*/ 142 w 150"/>
                <a:gd name="T41" fmla="*/ 5 h 75"/>
                <a:gd name="T42" fmla="*/ 115 w 150"/>
                <a:gd name="T43" fmla="*/ 17 h 75"/>
                <a:gd name="T44" fmla="*/ 82 w 150"/>
                <a:gd name="T45" fmla="*/ 33 h 75"/>
                <a:gd name="T46" fmla="*/ 48 w 150"/>
                <a:gd name="T47" fmla="*/ 50 h 75"/>
                <a:gd name="T48" fmla="*/ 16 w 150"/>
                <a:gd name="T49" fmla="*/ 66 h 75"/>
                <a:gd name="T50" fmla="*/ 2 w 150"/>
                <a:gd name="T51" fmla="*/ 72 h 75"/>
                <a:gd name="T52" fmla="*/ 3 w 150"/>
                <a:gd name="T53" fmla="*/ 74 h 75"/>
                <a:gd name="T54" fmla="*/ 68 w 150"/>
                <a:gd name="T55" fmla="*/ 41 h 75"/>
                <a:gd name="T56" fmla="*/ 102 w 150"/>
                <a:gd name="T57" fmla="*/ 26 h 75"/>
                <a:gd name="T58" fmla="*/ 119 w 150"/>
                <a:gd name="T59" fmla="*/ 18 h 75"/>
                <a:gd name="T60" fmla="*/ 134 w 150"/>
                <a:gd name="T61" fmla="*/ 9 h 75"/>
                <a:gd name="T62" fmla="*/ 148 w 150"/>
                <a:gd name="T63" fmla="*/ 2 h 75"/>
                <a:gd name="T64" fmla="*/ 148 w 150"/>
                <a:gd name="T65" fmla="*/ 0 h 75"/>
                <a:gd name="T66" fmla="*/ 135 w 150"/>
                <a:gd name="T67" fmla="*/ 7 h 75"/>
                <a:gd name="T68" fmla="*/ 120 w 150"/>
                <a:gd name="T69" fmla="*/ 15 h 75"/>
                <a:gd name="T70" fmla="*/ 87 w 150"/>
                <a:gd name="T71" fmla="*/ 33 h 75"/>
                <a:gd name="T72" fmla="*/ 54 w 150"/>
                <a:gd name="T73" fmla="*/ 49 h 75"/>
                <a:gd name="T74" fmla="*/ 20 w 150"/>
                <a:gd name="T75" fmla="*/ 65 h 75"/>
                <a:gd name="T76" fmla="*/ 1 w 150"/>
                <a:gd name="T77" fmla="*/ 73 h 75"/>
                <a:gd name="T78" fmla="*/ 2 w 150"/>
                <a:gd name="T7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0" h="75">
                  <a:moveTo>
                    <a:pt x="2" y="75"/>
                  </a:moveTo>
                  <a:cubicBezTo>
                    <a:pt x="7" y="75"/>
                    <a:pt x="11" y="72"/>
                    <a:pt x="16" y="69"/>
                  </a:cubicBezTo>
                  <a:cubicBezTo>
                    <a:pt x="21" y="66"/>
                    <a:pt x="26" y="64"/>
                    <a:pt x="32" y="61"/>
                  </a:cubicBezTo>
                  <a:cubicBezTo>
                    <a:pt x="43" y="56"/>
                    <a:pt x="54" y="51"/>
                    <a:pt x="65" y="46"/>
                  </a:cubicBezTo>
                  <a:cubicBezTo>
                    <a:pt x="88" y="35"/>
                    <a:pt x="110" y="23"/>
                    <a:pt x="132" y="11"/>
                  </a:cubicBezTo>
                  <a:cubicBezTo>
                    <a:pt x="137" y="8"/>
                    <a:pt x="142" y="3"/>
                    <a:pt x="148" y="2"/>
                  </a:cubicBezTo>
                  <a:cubicBezTo>
                    <a:pt x="148" y="1"/>
                    <a:pt x="148" y="1"/>
                    <a:pt x="148" y="0"/>
                  </a:cubicBezTo>
                  <a:cubicBezTo>
                    <a:pt x="137" y="4"/>
                    <a:pt x="128" y="11"/>
                    <a:pt x="118" y="16"/>
                  </a:cubicBezTo>
                  <a:cubicBezTo>
                    <a:pt x="107" y="22"/>
                    <a:pt x="95" y="27"/>
                    <a:pt x="84" y="32"/>
                  </a:cubicBezTo>
                  <a:cubicBezTo>
                    <a:pt x="73" y="37"/>
                    <a:pt x="62" y="42"/>
                    <a:pt x="50" y="47"/>
                  </a:cubicBezTo>
                  <a:cubicBezTo>
                    <a:pt x="40" y="53"/>
                    <a:pt x="29" y="58"/>
                    <a:pt x="18" y="64"/>
                  </a:cubicBezTo>
                  <a:cubicBezTo>
                    <a:pt x="13" y="67"/>
                    <a:pt x="7" y="70"/>
                    <a:pt x="2" y="72"/>
                  </a:cubicBezTo>
                  <a:cubicBezTo>
                    <a:pt x="1" y="73"/>
                    <a:pt x="2" y="75"/>
                    <a:pt x="3" y="74"/>
                  </a:cubicBezTo>
                  <a:cubicBezTo>
                    <a:pt x="8" y="73"/>
                    <a:pt x="13" y="70"/>
                    <a:pt x="17" y="67"/>
                  </a:cubicBezTo>
                  <a:cubicBezTo>
                    <a:pt x="23" y="64"/>
                    <a:pt x="28" y="62"/>
                    <a:pt x="33" y="59"/>
                  </a:cubicBezTo>
                  <a:cubicBezTo>
                    <a:pt x="45" y="54"/>
                    <a:pt x="56" y="48"/>
                    <a:pt x="67" y="43"/>
                  </a:cubicBezTo>
                  <a:cubicBezTo>
                    <a:pt x="78" y="37"/>
                    <a:pt x="89" y="31"/>
                    <a:pt x="101" y="26"/>
                  </a:cubicBezTo>
                  <a:cubicBezTo>
                    <a:pt x="106" y="24"/>
                    <a:pt x="111" y="21"/>
                    <a:pt x="117" y="18"/>
                  </a:cubicBezTo>
                  <a:cubicBezTo>
                    <a:pt x="121" y="16"/>
                    <a:pt x="126" y="13"/>
                    <a:pt x="130" y="11"/>
                  </a:cubicBezTo>
                  <a:cubicBezTo>
                    <a:pt x="134" y="9"/>
                    <a:pt x="138" y="7"/>
                    <a:pt x="143" y="7"/>
                  </a:cubicBezTo>
                  <a:cubicBezTo>
                    <a:pt x="144" y="7"/>
                    <a:pt x="143" y="5"/>
                    <a:pt x="142" y="5"/>
                  </a:cubicBezTo>
                  <a:cubicBezTo>
                    <a:pt x="132" y="6"/>
                    <a:pt x="124" y="12"/>
                    <a:pt x="115" y="17"/>
                  </a:cubicBezTo>
                  <a:cubicBezTo>
                    <a:pt x="104" y="22"/>
                    <a:pt x="93" y="28"/>
                    <a:pt x="82" y="33"/>
                  </a:cubicBezTo>
                  <a:cubicBezTo>
                    <a:pt x="71" y="38"/>
                    <a:pt x="60" y="44"/>
                    <a:pt x="48" y="50"/>
                  </a:cubicBezTo>
                  <a:cubicBezTo>
                    <a:pt x="38" y="55"/>
                    <a:pt x="26" y="60"/>
                    <a:pt x="16" y="66"/>
                  </a:cubicBezTo>
                  <a:cubicBezTo>
                    <a:pt x="12" y="69"/>
                    <a:pt x="7" y="71"/>
                    <a:pt x="2" y="72"/>
                  </a:cubicBezTo>
                  <a:cubicBezTo>
                    <a:pt x="2" y="73"/>
                    <a:pt x="3" y="74"/>
                    <a:pt x="3" y="74"/>
                  </a:cubicBezTo>
                  <a:cubicBezTo>
                    <a:pt x="25" y="64"/>
                    <a:pt x="46" y="51"/>
                    <a:pt x="68" y="41"/>
                  </a:cubicBezTo>
                  <a:cubicBezTo>
                    <a:pt x="79" y="36"/>
                    <a:pt x="91" y="31"/>
                    <a:pt x="102" y="26"/>
                  </a:cubicBezTo>
                  <a:cubicBezTo>
                    <a:pt x="108" y="23"/>
                    <a:pt x="113" y="20"/>
                    <a:pt x="119" y="18"/>
                  </a:cubicBezTo>
                  <a:cubicBezTo>
                    <a:pt x="124" y="15"/>
                    <a:pt x="129" y="12"/>
                    <a:pt x="134" y="9"/>
                  </a:cubicBezTo>
                  <a:cubicBezTo>
                    <a:pt x="138" y="6"/>
                    <a:pt x="143" y="4"/>
                    <a:pt x="148" y="2"/>
                  </a:cubicBezTo>
                  <a:cubicBezTo>
                    <a:pt x="150" y="2"/>
                    <a:pt x="149" y="0"/>
                    <a:pt x="148" y="0"/>
                  </a:cubicBezTo>
                  <a:cubicBezTo>
                    <a:pt x="143" y="1"/>
                    <a:pt x="139" y="4"/>
                    <a:pt x="135" y="7"/>
                  </a:cubicBezTo>
                  <a:cubicBezTo>
                    <a:pt x="130" y="10"/>
                    <a:pt x="125" y="12"/>
                    <a:pt x="120" y="15"/>
                  </a:cubicBezTo>
                  <a:cubicBezTo>
                    <a:pt x="109" y="21"/>
                    <a:pt x="98" y="27"/>
                    <a:pt x="87" y="33"/>
                  </a:cubicBezTo>
                  <a:cubicBezTo>
                    <a:pt x="76" y="38"/>
                    <a:pt x="65" y="44"/>
                    <a:pt x="54" y="49"/>
                  </a:cubicBezTo>
                  <a:cubicBezTo>
                    <a:pt x="42" y="55"/>
                    <a:pt x="31" y="59"/>
                    <a:pt x="20" y="65"/>
                  </a:cubicBezTo>
                  <a:cubicBezTo>
                    <a:pt x="14" y="68"/>
                    <a:pt x="8" y="72"/>
                    <a:pt x="1" y="73"/>
                  </a:cubicBezTo>
                  <a:cubicBezTo>
                    <a:pt x="0" y="74"/>
                    <a:pt x="1" y="75"/>
                    <a:pt x="2" y="7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2" name="Freeform 957"/>
            <p:cNvSpPr/>
            <p:nvPr/>
          </p:nvSpPr>
          <p:spPr bwMode="auto">
            <a:xfrm>
              <a:off x="3954" y="3633"/>
              <a:ext cx="218" cy="93"/>
            </a:xfrm>
            <a:custGeom>
              <a:avLst/>
              <a:gdLst>
                <a:gd name="T0" fmla="*/ 1 w 169"/>
                <a:gd name="T1" fmla="*/ 71 h 72"/>
                <a:gd name="T2" fmla="*/ 71 w 169"/>
                <a:gd name="T3" fmla="*/ 43 h 72"/>
                <a:gd name="T4" fmla="*/ 105 w 169"/>
                <a:gd name="T5" fmla="*/ 29 h 72"/>
                <a:gd name="T6" fmla="*/ 140 w 169"/>
                <a:gd name="T7" fmla="*/ 15 h 72"/>
                <a:gd name="T8" fmla="*/ 152 w 169"/>
                <a:gd name="T9" fmla="*/ 10 h 72"/>
                <a:gd name="T10" fmla="*/ 163 w 169"/>
                <a:gd name="T11" fmla="*/ 4 h 72"/>
                <a:gd name="T12" fmla="*/ 162 w 169"/>
                <a:gd name="T13" fmla="*/ 3 h 72"/>
                <a:gd name="T14" fmla="*/ 131 w 169"/>
                <a:gd name="T15" fmla="*/ 16 h 72"/>
                <a:gd name="T16" fmla="*/ 96 w 169"/>
                <a:gd name="T17" fmla="*/ 30 h 72"/>
                <a:gd name="T18" fmla="*/ 62 w 169"/>
                <a:gd name="T19" fmla="*/ 44 h 72"/>
                <a:gd name="T20" fmla="*/ 29 w 169"/>
                <a:gd name="T21" fmla="*/ 57 h 72"/>
                <a:gd name="T22" fmla="*/ 10 w 169"/>
                <a:gd name="T23" fmla="*/ 66 h 72"/>
                <a:gd name="T24" fmla="*/ 11 w 169"/>
                <a:gd name="T25" fmla="*/ 68 h 72"/>
                <a:gd name="T26" fmla="*/ 39 w 169"/>
                <a:gd name="T27" fmla="*/ 54 h 72"/>
                <a:gd name="T28" fmla="*/ 75 w 169"/>
                <a:gd name="T29" fmla="*/ 40 h 72"/>
                <a:gd name="T30" fmla="*/ 144 w 169"/>
                <a:gd name="T31" fmla="*/ 11 h 72"/>
                <a:gd name="T32" fmla="*/ 167 w 169"/>
                <a:gd name="T33" fmla="*/ 3 h 72"/>
                <a:gd name="T34" fmla="*/ 167 w 169"/>
                <a:gd name="T35" fmla="*/ 1 h 72"/>
                <a:gd name="T36" fmla="*/ 98 w 169"/>
                <a:gd name="T37" fmla="*/ 28 h 72"/>
                <a:gd name="T38" fmla="*/ 29 w 169"/>
                <a:gd name="T39" fmla="*/ 56 h 72"/>
                <a:gd name="T40" fmla="*/ 10 w 169"/>
                <a:gd name="T41" fmla="*/ 66 h 72"/>
                <a:gd name="T42" fmla="*/ 11 w 169"/>
                <a:gd name="T43" fmla="*/ 68 h 72"/>
                <a:gd name="T44" fmla="*/ 76 w 169"/>
                <a:gd name="T45" fmla="*/ 40 h 72"/>
                <a:gd name="T46" fmla="*/ 143 w 169"/>
                <a:gd name="T47" fmla="*/ 12 h 72"/>
                <a:gd name="T48" fmla="*/ 162 w 169"/>
                <a:gd name="T49" fmla="*/ 4 h 72"/>
                <a:gd name="T50" fmla="*/ 161 w 169"/>
                <a:gd name="T51" fmla="*/ 3 h 72"/>
                <a:gd name="T52" fmla="*/ 150 w 169"/>
                <a:gd name="T53" fmla="*/ 9 h 72"/>
                <a:gd name="T54" fmla="*/ 138 w 169"/>
                <a:gd name="T55" fmla="*/ 13 h 72"/>
                <a:gd name="T56" fmla="*/ 104 w 169"/>
                <a:gd name="T57" fmla="*/ 28 h 72"/>
                <a:gd name="T58" fmla="*/ 34 w 169"/>
                <a:gd name="T59" fmla="*/ 57 h 72"/>
                <a:gd name="T60" fmla="*/ 1 w 169"/>
                <a:gd name="T61" fmla="*/ 70 h 72"/>
                <a:gd name="T62" fmla="*/ 1 w 169"/>
                <a:gd name="T63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9" h="72">
                  <a:moveTo>
                    <a:pt x="1" y="71"/>
                  </a:moveTo>
                  <a:cubicBezTo>
                    <a:pt x="24" y="62"/>
                    <a:pt x="48" y="53"/>
                    <a:pt x="71" y="43"/>
                  </a:cubicBezTo>
                  <a:cubicBezTo>
                    <a:pt x="82" y="38"/>
                    <a:pt x="94" y="34"/>
                    <a:pt x="105" y="29"/>
                  </a:cubicBezTo>
                  <a:cubicBezTo>
                    <a:pt x="117" y="24"/>
                    <a:pt x="129" y="19"/>
                    <a:pt x="140" y="15"/>
                  </a:cubicBezTo>
                  <a:cubicBezTo>
                    <a:pt x="144" y="13"/>
                    <a:pt x="148" y="12"/>
                    <a:pt x="152" y="10"/>
                  </a:cubicBezTo>
                  <a:cubicBezTo>
                    <a:pt x="156" y="9"/>
                    <a:pt x="160" y="7"/>
                    <a:pt x="163" y="4"/>
                  </a:cubicBezTo>
                  <a:cubicBezTo>
                    <a:pt x="163" y="3"/>
                    <a:pt x="163" y="2"/>
                    <a:pt x="162" y="3"/>
                  </a:cubicBezTo>
                  <a:cubicBezTo>
                    <a:pt x="150" y="5"/>
                    <a:pt x="141" y="11"/>
                    <a:pt x="131" y="16"/>
                  </a:cubicBezTo>
                  <a:cubicBezTo>
                    <a:pt x="119" y="21"/>
                    <a:pt x="107" y="26"/>
                    <a:pt x="96" y="30"/>
                  </a:cubicBezTo>
                  <a:cubicBezTo>
                    <a:pt x="84" y="35"/>
                    <a:pt x="73" y="39"/>
                    <a:pt x="62" y="44"/>
                  </a:cubicBezTo>
                  <a:cubicBezTo>
                    <a:pt x="51" y="48"/>
                    <a:pt x="40" y="52"/>
                    <a:pt x="29" y="57"/>
                  </a:cubicBezTo>
                  <a:cubicBezTo>
                    <a:pt x="23" y="60"/>
                    <a:pt x="16" y="63"/>
                    <a:pt x="10" y="66"/>
                  </a:cubicBezTo>
                  <a:cubicBezTo>
                    <a:pt x="10" y="67"/>
                    <a:pt x="11" y="67"/>
                    <a:pt x="11" y="68"/>
                  </a:cubicBezTo>
                  <a:cubicBezTo>
                    <a:pt x="19" y="61"/>
                    <a:pt x="30" y="58"/>
                    <a:pt x="39" y="54"/>
                  </a:cubicBezTo>
                  <a:cubicBezTo>
                    <a:pt x="51" y="49"/>
                    <a:pt x="63" y="45"/>
                    <a:pt x="75" y="40"/>
                  </a:cubicBezTo>
                  <a:cubicBezTo>
                    <a:pt x="98" y="30"/>
                    <a:pt x="121" y="20"/>
                    <a:pt x="144" y="11"/>
                  </a:cubicBezTo>
                  <a:cubicBezTo>
                    <a:pt x="152" y="8"/>
                    <a:pt x="160" y="5"/>
                    <a:pt x="167" y="3"/>
                  </a:cubicBezTo>
                  <a:cubicBezTo>
                    <a:pt x="169" y="2"/>
                    <a:pt x="168" y="0"/>
                    <a:pt x="167" y="1"/>
                  </a:cubicBezTo>
                  <a:cubicBezTo>
                    <a:pt x="144" y="9"/>
                    <a:pt x="121" y="19"/>
                    <a:pt x="98" y="28"/>
                  </a:cubicBezTo>
                  <a:cubicBezTo>
                    <a:pt x="75" y="38"/>
                    <a:pt x="52" y="47"/>
                    <a:pt x="29" y="56"/>
                  </a:cubicBezTo>
                  <a:cubicBezTo>
                    <a:pt x="22" y="59"/>
                    <a:pt x="16" y="62"/>
                    <a:pt x="10" y="66"/>
                  </a:cubicBezTo>
                  <a:cubicBezTo>
                    <a:pt x="9" y="67"/>
                    <a:pt x="10" y="68"/>
                    <a:pt x="11" y="68"/>
                  </a:cubicBezTo>
                  <a:cubicBezTo>
                    <a:pt x="32" y="57"/>
                    <a:pt x="54" y="49"/>
                    <a:pt x="76" y="40"/>
                  </a:cubicBezTo>
                  <a:cubicBezTo>
                    <a:pt x="98" y="31"/>
                    <a:pt x="121" y="23"/>
                    <a:pt x="143" y="12"/>
                  </a:cubicBezTo>
                  <a:cubicBezTo>
                    <a:pt x="149" y="9"/>
                    <a:pt x="156" y="6"/>
                    <a:pt x="162" y="4"/>
                  </a:cubicBezTo>
                  <a:cubicBezTo>
                    <a:pt x="162" y="4"/>
                    <a:pt x="161" y="3"/>
                    <a:pt x="161" y="3"/>
                  </a:cubicBezTo>
                  <a:cubicBezTo>
                    <a:pt x="158" y="6"/>
                    <a:pt x="154" y="8"/>
                    <a:pt x="150" y="9"/>
                  </a:cubicBezTo>
                  <a:cubicBezTo>
                    <a:pt x="146" y="11"/>
                    <a:pt x="142" y="12"/>
                    <a:pt x="138" y="13"/>
                  </a:cubicBezTo>
                  <a:cubicBezTo>
                    <a:pt x="127" y="18"/>
                    <a:pt x="115" y="23"/>
                    <a:pt x="104" y="28"/>
                  </a:cubicBezTo>
                  <a:cubicBezTo>
                    <a:pt x="81" y="37"/>
                    <a:pt x="57" y="47"/>
                    <a:pt x="34" y="57"/>
                  </a:cubicBezTo>
                  <a:cubicBezTo>
                    <a:pt x="23" y="61"/>
                    <a:pt x="12" y="65"/>
                    <a:pt x="1" y="70"/>
                  </a:cubicBezTo>
                  <a:cubicBezTo>
                    <a:pt x="0" y="70"/>
                    <a:pt x="0" y="72"/>
                    <a:pt x="1" y="7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3" name="Freeform 958"/>
            <p:cNvSpPr/>
            <p:nvPr/>
          </p:nvSpPr>
          <p:spPr bwMode="auto">
            <a:xfrm>
              <a:off x="3960" y="3652"/>
              <a:ext cx="233" cy="76"/>
            </a:xfrm>
            <a:custGeom>
              <a:avLst/>
              <a:gdLst>
                <a:gd name="T0" fmla="*/ 1 w 180"/>
                <a:gd name="T1" fmla="*/ 58 h 59"/>
                <a:gd name="T2" fmla="*/ 73 w 180"/>
                <a:gd name="T3" fmla="*/ 35 h 59"/>
                <a:gd name="T4" fmla="*/ 109 w 180"/>
                <a:gd name="T5" fmla="*/ 24 h 59"/>
                <a:gd name="T6" fmla="*/ 144 w 180"/>
                <a:gd name="T7" fmla="*/ 11 h 59"/>
                <a:gd name="T8" fmla="*/ 158 w 180"/>
                <a:gd name="T9" fmla="*/ 7 h 59"/>
                <a:gd name="T10" fmla="*/ 172 w 180"/>
                <a:gd name="T11" fmla="*/ 2 h 59"/>
                <a:gd name="T12" fmla="*/ 172 w 180"/>
                <a:gd name="T13" fmla="*/ 0 h 59"/>
                <a:gd name="T14" fmla="*/ 155 w 180"/>
                <a:gd name="T15" fmla="*/ 6 h 59"/>
                <a:gd name="T16" fmla="*/ 138 w 180"/>
                <a:gd name="T17" fmla="*/ 12 h 59"/>
                <a:gd name="T18" fmla="*/ 103 w 180"/>
                <a:gd name="T19" fmla="*/ 24 h 59"/>
                <a:gd name="T20" fmla="*/ 31 w 180"/>
                <a:gd name="T21" fmla="*/ 47 h 59"/>
                <a:gd name="T22" fmla="*/ 10 w 180"/>
                <a:gd name="T23" fmla="*/ 54 h 59"/>
                <a:gd name="T24" fmla="*/ 11 w 180"/>
                <a:gd name="T25" fmla="*/ 56 h 59"/>
                <a:gd name="T26" fmla="*/ 44 w 180"/>
                <a:gd name="T27" fmla="*/ 45 h 59"/>
                <a:gd name="T28" fmla="*/ 80 w 180"/>
                <a:gd name="T29" fmla="*/ 33 h 59"/>
                <a:gd name="T30" fmla="*/ 116 w 180"/>
                <a:gd name="T31" fmla="*/ 23 h 59"/>
                <a:gd name="T32" fmla="*/ 149 w 180"/>
                <a:gd name="T33" fmla="*/ 14 h 59"/>
                <a:gd name="T34" fmla="*/ 179 w 180"/>
                <a:gd name="T35" fmla="*/ 3 h 59"/>
                <a:gd name="T36" fmla="*/ 178 w 180"/>
                <a:gd name="T37" fmla="*/ 1 h 59"/>
                <a:gd name="T38" fmla="*/ 146 w 180"/>
                <a:gd name="T39" fmla="*/ 12 h 59"/>
                <a:gd name="T40" fmla="*/ 112 w 180"/>
                <a:gd name="T41" fmla="*/ 21 h 59"/>
                <a:gd name="T42" fmla="*/ 77 w 180"/>
                <a:gd name="T43" fmla="*/ 33 h 59"/>
                <a:gd name="T44" fmla="*/ 41 w 180"/>
                <a:gd name="T45" fmla="*/ 44 h 59"/>
                <a:gd name="T46" fmla="*/ 10 w 180"/>
                <a:gd name="T47" fmla="*/ 54 h 59"/>
                <a:gd name="T48" fmla="*/ 11 w 180"/>
                <a:gd name="T49" fmla="*/ 56 h 59"/>
                <a:gd name="T50" fmla="*/ 83 w 180"/>
                <a:gd name="T51" fmla="*/ 33 h 59"/>
                <a:gd name="T52" fmla="*/ 118 w 180"/>
                <a:gd name="T53" fmla="*/ 21 h 59"/>
                <a:gd name="T54" fmla="*/ 152 w 180"/>
                <a:gd name="T55" fmla="*/ 9 h 59"/>
                <a:gd name="T56" fmla="*/ 172 w 180"/>
                <a:gd name="T57" fmla="*/ 2 h 59"/>
                <a:gd name="T58" fmla="*/ 171 w 180"/>
                <a:gd name="T59" fmla="*/ 1 h 59"/>
                <a:gd name="T60" fmla="*/ 157 w 180"/>
                <a:gd name="T61" fmla="*/ 5 h 59"/>
                <a:gd name="T62" fmla="*/ 143 w 180"/>
                <a:gd name="T63" fmla="*/ 9 h 59"/>
                <a:gd name="T64" fmla="*/ 108 w 180"/>
                <a:gd name="T65" fmla="*/ 22 h 59"/>
                <a:gd name="T66" fmla="*/ 72 w 180"/>
                <a:gd name="T67" fmla="*/ 33 h 59"/>
                <a:gd name="T68" fmla="*/ 36 w 180"/>
                <a:gd name="T69" fmla="*/ 45 h 59"/>
                <a:gd name="T70" fmla="*/ 1 w 180"/>
                <a:gd name="T71" fmla="*/ 56 h 59"/>
                <a:gd name="T72" fmla="*/ 1 w 180"/>
                <a:gd name="T73" fmla="*/ 5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0" h="59">
                  <a:moveTo>
                    <a:pt x="1" y="58"/>
                  </a:moveTo>
                  <a:cubicBezTo>
                    <a:pt x="26" y="51"/>
                    <a:pt x="50" y="43"/>
                    <a:pt x="73" y="35"/>
                  </a:cubicBezTo>
                  <a:cubicBezTo>
                    <a:pt x="85" y="31"/>
                    <a:pt x="98" y="28"/>
                    <a:pt x="109" y="24"/>
                  </a:cubicBezTo>
                  <a:cubicBezTo>
                    <a:pt x="121" y="20"/>
                    <a:pt x="132" y="15"/>
                    <a:pt x="144" y="11"/>
                  </a:cubicBezTo>
                  <a:cubicBezTo>
                    <a:pt x="149" y="9"/>
                    <a:pt x="153" y="8"/>
                    <a:pt x="158" y="7"/>
                  </a:cubicBezTo>
                  <a:cubicBezTo>
                    <a:pt x="163" y="6"/>
                    <a:pt x="168" y="5"/>
                    <a:pt x="172" y="2"/>
                  </a:cubicBezTo>
                  <a:cubicBezTo>
                    <a:pt x="173" y="2"/>
                    <a:pt x="173" y="0"/>
                    <a:pt x="172" y="0"/>
                  </a:cubicBezTo>
                  <a:cubicBezTo>
                    <a:pt x="166" y="2"/>
                    <a:pt x="161" y="3"/>
                    <a:pt x="155" y="6"/>
                  </a:cubicBezTo>
                  <a:cubicBezTo>
                    <a:pt x="150" y="8"/>
                    <a:pt x="144" y="10"/>
                    <a:pt x="138" y="12"/>
                  </a:cubicBezTo>
                  <a:cubicBezTo>
                    <a:pt x="127" y="16"/>
                    <a:pt x="115" y="20"/>
                    <a:pt x="103" y="24"/>
                  </a:cubicBezTo>
                  <a:cubicBezTo>
                    <a:pt x="79" y="32"/>
                    <a:pt x="55" y="39"/>
                    <a:pt x="31" y="47"/>
                  </a:cubicBezTo>
                  <a:cubicBezTo>
                    <a:pt x="24" y="49"/>
                    <a:pt x="17" y="52"/>
                    <a:pt x="10" y="54"/>
                  </a:cubicBezTo>
                  <a:cubicBezTo>
                    <a:pt x="9" y="54"/>
                    <a:pt x="10" y="56"/>
                    <a:pt x="11" y="56"/>
                  </a:cubicBezTo>
                  <a:cubicBezTo>
                    <a:pt x="22" y="54"/>
                    <a:pt x="33" y="49"/>
                    <a:pt x="44" y="45"/>
                  </a:cubicBezTo>
                  <a:cubicBezTo>
                    <a:pt x="56" y="41"/>
                    <a:pt x="68" y="37"/>
                    <a:pt x="80" y="33"/>
                  </a:cubicBezTo>
                  <a:cubicBezTo>
                    <a:pt x="92" y="30"/>
                    <a:pt x="104" y="26"/>
                    <a:pt x="116" y="23"/>
                  </a:cubicBezTo>
                  <a:cubicBezTo>
                    <a:pt x="127" y="19"/>
                    <a:pt x="138" y="17"/>
                    <a:pt x="149" y="14"/>
                  </a:cubicBezTo>
                  <a:cubicBezTo>
                    <a:pt x="159" y="11"/>
                    <a:pt x="170" y="8"/>
                    <a:pt x="179" y="3"/>
                  </a:cubicBezTo>
                  <a:cubicBezTo>
                    <a:pt x="180" y="2"/>
                    <a:pt x="179" y="1"/>
                    <a:pt x="178" y="1"/>
                  </a:cubicBezTo>
                  <a:cubicBezTo>
                    <a:pt x="168" y="6"/>
                    <a:pt x="157" y="9"/>
                    <a:pt x="146" y="12"/>
                  </a:cubicBezTo>
                  <a:cubicBezTo>
                    <a:pt x="135" y="15"/>
                    <a:pt x="124" y="18"/>
                    <a:pt x="112" y="21"/>
                  </a:cubicBezTo>
                  <a:cubicBezTo>
                    <a:pt x="100" y="25"/>
                    <a:pt x="89" y="29"/>
                    <a:pt x="77" y="33"/>
                  </a:cubicBezTo>
                  <a:cubicBezTo>
                    <a:pt x="65" y="36"/>
                    <a:pt x="53" y="40"/>
                    <a:pt x="41" y="44"/>
                  </a:cubicBezTo>
                  <a:cubicBezTo>
                    <a:pt x="31" y="48"/>
                    <a:pt x="21" y="53"/>
                    <a:pt x="10" y="54"/>
                  </a:cubicBezTo>
                  <a:cubicBezTo>
                    <a:pt x="11" y="55"/>
                    <a:pt x="11" y="55"/>
                    <a:pt x="11" y="56"/>
                  </a:cubicBezTo>
                  <a:cubicBezTo>
                    <a:pt x="34" y="47"/>
                    <a:pt x="59" y="40"/>
                    <a:pt x="83" y="33"/>
                  </a:cubicBezTo>
                  <a:cubicBezTo>
                    <a:pt x="95" y="29"/>
                    <a:pt x="106" y="25"/>
                    <a:pt x="118" y="21"/>
                  </a:cubicBezTo>
                  <a:cubicBezTo>
                    <a:pt x="130" y="17"/>
                    <a:pt x="142" y="14"/>
                    <a:pt x="152" y="9"/>
                  </a:cubicBezTo>
                  <a:cubicBezTo>
                    <a:pt x="159" y="6"/>
                    <a:pt x="165" y="3"/>
                    <a:pt x="172" y="2"/>
                  </a:cubicBezTo>
                  <a:cubicBezTo>
                    <a:pt x="172" y="2"/>
                    <a:pt x="172" y="1"/>
                    <a:pt x="171" y="1"/>
                  </a:cubicBezTo>
                  <a:cubicBezTo>
                    <a:pt x="167" y="3"/>
                    <a:pt x="162" y="4"/>
                    <a:pt x="157" y="5"/>
                  </a:cubicBezTo>
                  <a:cubicBezTo>
                    <a:pt x="152" y="6"/>
                    <a:pt x="147" y="8"/>
                    <a:pt x="143" y="9"/>
                  </a:cubicBezTo>
                  <a:cubicBezTo>
                    <a:pt x="131" y="14"/>
                    <a:pt x="120" y="18"/>
                    <a:pt x="108" y="22"/>
                  </a:cubicBezTo>
                  <a:cubicBezTo>
                    <a:pt x="96" y="26"/>
                    <a:pt x="84" y="30"/>
                    <a:pt x="72" y="33"/>
                  </a:cubicBezTo>
                  <a:cubicBezTo>
                    <a:pt x="60" y="37"/>
                    <a:pt x="48" y="41"/>
                    <a:pt x="36" y="45"/>
                  </a:cubicBezTo>
                  <a:cubicBezTo>
                    <a:pt x="24" y="49"/>
                    <a:pt x="13" y="53"/>
                    <a:pt x="1" y="56"/>
                  </a:cubicBezTo>
                  <a:cubicBezTo>
                    <a:pt x="0" y="56"/>
                    <a:pt x="0" y="59"/>
                    <a:pt x="1" y="5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4" name="Freeform 959"/>
            <p:cNvSpPr/>
            <p:nvPr/>
          </p:nvSpPr>
          <p:spPr bwMode="auto">
            <a:xfrm>
              <a:off x="3960" y="3668"/>
              <a:ext cx="265" cy="56"/>
            </a:xfrm>
            <a:custGeom>
              <a:avLst/>
              <a:gdLst>
                <a:gd name="T0" fmla="*/ 1 w 205"/>
                <a:gd name="T1" fmla="*/ 44 h 44"/>
                <a:gd name="T2" fmla="*/ 74 w 205"/>
                <a:gd name="T3" fmla="*/ 30 h 44"/>
                <a:gd name="T4" fmla="*/ 111 w 205"/>
                <a:gd name="T5" fmla="*/ 22 h 44"/>
                <a:gd name="T6" fmla="*/ 148 w 205"/>
                <a:gd name="T7" fmla="*/ 14 h 44"/>
                <a:gd name="T8" fmla="*/ 176 w 205"/>
                <a:gd name="T9" fmla="*/ 8 h 44"/>
                <a:gd name="T10" fmla="*/ 204 w 205"/>
                <a:gd name="T11" fmla="*/ 2 h 44"/>
                <a:gd name="T12" fmla="*/ 203 w 205"/>
                <a:gd name="T13" fmla="*/ 0 h 44"/>
                <a:gd name="T14" fmla="*/ 171 w 205"/>
                <a:gd name="T15" fmla="*/ 8 h 44"/>
                <a:gd name="T16" fmla="*/ 135 w 205"/>
                <a:gd name="T17" fmla="*/ 15 h 44"/>
                <a:gd name="T18" fmla="*/ 60 w 205"/>
                <a:gd name="T19" fmla="*/ 30 h 44"/>
                <a:gd name="T20" fmla="*/ 38 w 205"/>
                <a:gd name="T21" fmla="*/ 35 h 44"/>
                <a:gd name="T22" fmla="*/ 15 w 205"/>
                <a:gd name="T23" fmla="*/ 41 h 44"/>
                <a:gd name="T24" fmla="*/ 16 w 205"/>
                <a:gd name="T25" fmla="*/ 42 h 44"/>
                <a:gd name="T26" fmla="*/ 51 w 205"/>
                <a:gd name="T27" fmla="*/ 35 h 44"/>
                <a:gd name="T28" fmla="*/ 88 w 205"/>
                <a:gd name="T29" fmla="*/ 27 h 44"/>
                <a:gd name="T30" fmla="*/ 162 w 205"/>
                <a:gd name="T31" fmla="*/ 12 h 44"/>
                <a:gd name="T32" fmla="*/ 205 w 205"/>
                <a:gd name="T33" fmla="*/ 2 h 44"/>
                <a:gd name="T34" fmla="*/ 204 w 205"/>
                <a:gd name="T35" fmla="*/ 0 h 44"/>
                <a:gd name="T36" fmla="*/ 169 w 205"/>
                <a:gd name="T37" fmla="*/ 8 h 44"/>
                <a:gd name="T38" fmla="*/ 132 w 205"/>
                <a:gd name="T39" fmla="*/ 15 h 44"/>
                <a:gd name="T40" fmla="*/ 58 w 205"/>
                <a:gd name="T41" fmla="*/ 31 h 44"/>
                <a:gd name="T42" fmla="*/ 1 w 205"/>
                <a:gd name="T43" fmla="*/ 41 h 44"/>
                <a:gd name="T44" fmla="*/ 1 w 205"/>
                <a:gd name="T4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5" h="44">
                  <a:moveTo>
                    <a:pt x="1" y="44"/>
                  </a:moveTo>
                  <a:cubicBezTo>
                    <a:pt x="26" y="41"/>
                    <a:pt x="50" y="35"/>
                    <a:pt x="74" y="30"/>
                  </a:cubicBezTo>
                  <a:cubicBezTo>
                    <a:pt x="87" y="27"/>
                    <a:pt x="99" y="25"/>
                    <a:pt x="111" y="22"/>
                  </a:cubicBezTo>
                  <a:cubicBezTo>
                    <a:pt x="124" y="20"/>
                    <a:pt x="136" y="16"/>
                    <a:pt x="148" y="14"/>
                  </a:cubicBezTo>
                  <a:cubicBezTo>
                    <a:pt x="157" y="12"/>
                    <a:pt x="167" y="10"/>
                    <a:pt x="176" y="8"/>
                  </a:cubicBezTo>
                  <a:cubicBezTo>
                    <a:pt x="185" y="6"/>
                    <a:pt x="194" y="3"/>
                    <a:pt x="204" y="2"/>
                  </a:cubicBezTo>
                  <a:cubicBezTo>
                    <a:pt x="204" y="2"/>
                    <a:pt x="204" y="1"/>
                    <a:pt x="203" y="0"/>
                  </a:cubicBezTo>
                  <a:cubicBezTo>
                    <a:pt x="193" y="5"/>
                    <a:pt x="182" y="6"/>
                    <a:pt x="171" y="8"/>
                  </a:cubicBezTo>
                  <a:cubicBezTo>
                    <a:pt x="159" y="10"/>
                    <a:pt x="147" y="13"/>
                    <a:pt x="135" y="15"/>
                  </a:cubicBezTo>
                  <a:cubicBezTo>
                    <a:pt x="110" y="21"/>
                    <a:pt x="85" y="25"/>
                    <a:pt x="60" y="30"/>
                  </a:cubicBezTo>
                  <a:cubicBezTo>
                    <a:pt x="53" y="32"/>
                    <a:pt x="45" y="34"/>
                    <a:pt x="38" y="35"/>
                  </a:cubicBezTo>
                  <a:cubicBezTo>
                    <a:pt x="30" y="37"/>
                    <a:pt x="23" y="38"/>
                    <a:pt x="15" y="41"/>
                  </a:cubicBezTo>
                  <a:cubicBezTo>
                    <a:pt x="14" y="41"/>
                    <a:pt x="15" y="43"/>
                    <a:pt x="16" y="42"/>
                  </a:cubicBezTo>
                  <a:cubicBezTo>
                    <a:pt x="27" y="39"/>
                    <a:pt x="39" y="38"/>
                    <a:pt x="51" y="35"/>
                  </a:cubicBezTo>
                  <a:cubicBezTo>
                    <a:pt x="63" y="32"/>
                    <a:pt x="75" y="29"/>
                    <a:pt x="88" y="27"/>
                  </a:cubicBezTo>
                  <a:cubicBezTo>
                    <a:pt x="112" y="22"/>
                    <a:pt x="137" y="17"/>
                    <a:pt x="162" y="12"/>
                  </a:cubicBezTo>
                  <a:cubicBezTo>
                    <a:pt x="176" y="9"/>
                    <a:pt x="191" y="8"/>
                    <a:pt x="205" y="2"/>
                  </a:cubicBezTo>
                  <a:cubicBezTo>
                    <a:pt x="205" y="2"/>
                    <a:pt x="205" y="0"/>
                    <a:pt x="204" y="0"/>
                  </a:cubicBezTo>
                  <a:cubicBezTo>
                    <a:pt x="192" y="1"/>
                    <a:pt x="181" y="5"/>
                    <a:pt x="169" y="8"/>
                  </a:cubicBezTo>
                  <a:cubicBezTo>
                    <a:pt x="156" y="10"/>
                    <a:pt x="144" y="12"/>
                    <a:pt x="132" y="15"/>
                  </a:cubicBezTo>
                  <a:cubicBezTo>
                    <a:pt x="108" y="21"/>
                    <a:pt x="83" y="26"/>
                    <a:pt x="58" y="31"/>
                  </a:cubicBezTo>
                  <a:cubicBezTo>
                    <a:pt x="39" y="35"/>
                    <a:pt x="20" y="39"/>
                    <a:pt x="1" y="41"/>
                  </a:cubicBezTo>
                  <a:cubicBezTo>
                    <a:pt x="0" y="42"/>
                    <a:pt x="0" y="44"/>
                    <a:pt x="1" y="4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5" name="Freeform 960"/>
            <p:cNvSpPr/>
            <p:nvPr/>
          </p:nvSpPr>
          <p:spPr bwMode="auto">
            <a:xfrm>
              <a:off x="3964" y="3687"/>
              <a:ext cx="270" cy="43"/>
            </a:xfrm>
            <a:custGeom>
              <a:avLst/>
              <a:gdLst>
                <a:gd name="T0" fmla="*/ 197 w 209"/>
                <a:gd name="T1" fmla="*/ 6 h 33"/>
                <a:gd name="T2" fmla="*/ 46 w 209"/>
                <a:gd name="T3" fmla="*/ 27 h 33"/>
                <a:gd name="T4" fmla="*/ 1 w 209"/>
                <a:gd name="T5" fmla="*/ 31 h 33"/>
                <a:gd name="T6" fmla="*/ 2 w 209"/>
                <a:gd name="T7" fmla="*/ 33 h 33"/>
                <a:gd name="T8" fmla="*/ 15 w 209"/>
                <a:gd name="T9" fmla="*/ 30 h 33"/>
                <a:gd name="T10" fmla="*/ 32 w 209"/>
                <a:gd name="T11" fmla="*/ 27 h 33"/>
                <a:gd name="T12" fmla="*/ 70 w 209"/>
                <a:gd name="T13" fmla="*/ 22 h 33"/>
                <a:gd name="T14" fmla="*/ 145 w 209"/>
                <a:gd name="T15" fmla="*/ 10 h 33"/>
                <a:gd name="T16" fmla="*/ 176 w 209"/>
                <a:gd name="T17" fmla="*/ 5 h 33"/>
                <a:gd name="T18" fmla="*/ 208 w 209"/>
                <a:gd name="T19" fmla="*/ 2 h 33"/>
                <a:gd name="T20" fmla="*/ 208 w 209"/>
                <a:gd name="T21" fmla="*/ 0 h 33"/>
                <a:gd name="T22" fmla="*/ 136 w 209"/>
                <a:gd name="T23" fmla="*/ 13 h 33"/>
                <a:gd name="T24" fmla="*/ 64 w 209"/>
                <a:gd name="T25" fmla="*/ 25 h 33"/>
                <a:gd name="T26" fmla="*/ 64 w 209"/>
                <a:gd name="T27" fmla="*/ 26 h 33"/>
                <a:gd name="T28" fmla="*/ 136 w 209"/>
                <a:gd name="T29" fmla="*/ 15 h 33"/>
                <a:gd name="T30" fmla="*/ 208 w 209"/>
                <a:gd name="T31" fmla="*/ 2 h 33"/>
                <a:gd name="T32" fmla="*/ 208 w 209"/>
                <a:gd name="T33" fmla="*/ 0 h 33"/>
                <a:gd name="T34" fmla="*/ 172 w 209"/>
                <a:gd name="T35" fmla="*/ 4 h 33"/>
                <a:gd name="T36" fmla="*/ 135 w 209"/>
                <a:gd name="T37" fmla="*/ 9 h 33"/>
                <a:gd name="T38" fmla="*/ 60 w 209"/>
                <a:gd name="T39" fmla="*/ 21 h 33"/>
                <a:gd name="T40" fmla="*/ 28 w 209"/>
                <a:gd name="T41" fmla="*/ 26 h 33"/>
                <a:gd name="T42" fmla="*/ 14 w 209"/>
                <a:gd name="T43" fmla="*/ 29 h 33"/>
                <a:gd name="T44" fmla="*/ 2 w 209"/>
                <a:gd name="T45" fmla="*/ 31 h 33"/>
                <a:gd name="T46" fmla="*/ 2 w 209"/>
                <a:gd name="T47" fmla="*/ 33 h 33"/>
                <a:gd name="T48" fmla="*/ 38 w 209"/>
                <a:gd name="T49" fmla="*/ 30 h 33"/>
                <a:gd name="T50" fmla="*/ 76 w 209"/>
                <a:gd name="T51" fmla="*/ 26 h 33"/>
                <a:gd name="T52" fmla="*/ 151 w 209"/>
                <a:gd name="T53" fmla="*/ 15 h 33"/>
                <a:gd name="T54" fmla="*/ 197 w 209"/>
                <a:gd name="T55" fmla="*/ 8 h 33"/>
                <a:gd name="T56" fmla="*/ 197 w 209"/>
                <a:gd name="T57" fmla="*/ 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09" h="33">
                  <a:moveTo>
                    <a:pt x="197" y="6"/>
                  </a:moveTo>
                  <a:cubicBezTo>
                    <a:pt x="146" y="13"/>
                    <a:pt x="97" y="23"/>
                    <a:pt x="46" y="27"/>
                  </a:cubicBezTo>
                  <a:cubicBezTo>
                    <a:pt x="31" y="28"/>
                    <a:pt x="16" y="28"/>
                    <a:pt x="1" y="31"/>
                  </a:cubicBezTo>
                  <a:cubicBezTo>
                    <a:pt x="0" y="31"/>
                    <a:pt x="1" y="33"/>
                    <a:pt x="2" y="33"/>
                  </a:cubicBezTo>
                  <a:cubicBezTo>
                    <a:pt x="6" y="33"/>
                    <a:pt x="11" y="32"/>
                    <a:pt x="15" y="30"/>
                  </a:cubicBezTo>
                  <a:cubicBezTo>
                    <a:pt x="21" y="29"/>
                    <a:pt x="27" y="28"/>
                    <a:pt x="32" y="27"/>
                  </a:cubicBezTo>
                  <a:cubicBezTo>
                    <a:pt x="45" y="26"/>
                    <a:pt x="57" y="24"/>
                    <a:pt x="70" y="22"/>
                  </a:cubicBezTo>
                  <a:cubicBezTo>
                    <a:pt x="95" y="18"/>
                    <a:pt x="120" y="14"/>
                    <a:pt x="145" y="10"/>
                  </a:cubicBezTo>
                  <a:cubicBezTo>
                    <a:pt x="155" y="8"/>
                    <a:pt x="166" y="7"/>
                    <a:pt x="176" y="5"/>
                  </a:cubicBezTo>
                  <a:cubicBezTo>
                    <a:pt x="187" y="3"/>
                    <a:pt x="197" y="2"/>
                    <a:pt x="208" y="2"/>
                  </a:cubicBezTo>
                  <a:cubicBezTo>
                    <a:pt x="208" y="1"/>
                    <a:pt x="208" y="1"/>
                    <a:pt x="208" y="0"/>
                  </a:cubicBezTo>
                  <a:cubicBezTo>
                    <a:pt x="184" y="4"/>
                    <a:pt x="160" y="9"/>
                    <a:pt x="136" y="13"/>
                  </a:cubicBezTo>
                  <a:cubicBezTo>
                    <a:pt x="112" y="16"/>
                    <a:pt x="88" y="20"/>
                    <a:pt x="64" y="25"/>
                  </a:cubicBezTo>
                  <a:cubicBezTo>
                    <a:pt x="63" y="25"/>
                    <a:pt x="63" y="27"/>
                    <a:pt x="64" y="26"/>
                  </a:cubicBezTo>
                  <a:cubicBezTo>
                    <a:pt x="88" y="22"/>
                    <a:pt x="112" y="18"/>
                    <a:pt x="136" y="15"/>
                  </a:cubicBezTo>
                  <a:cubicBezTo>
                    <a:pt x="160" y="11"/>
                    <a:pt x="184" y="6"/>
                    <a:pt x="208" y="2"/>
                  </a:cubicBezTo>
                  <a:cubicBezTo>
                    <a:pt x="209" y="2"/>
                    <a:pt x="209" y="0"/>
                    <a:pt x="208" y="0"/>
                  </a:cubicBezTo>
                  <a:cubicBezTo>
                    <a:pt x="196" y="0"/>
                    <a:pt x="184" y="2"/>
                    <a:pt x="172" y="4"/>
                  </a:cubicBezTo>
                  <a:cubicBezTo>
                    <a:pt x="160" y="6"/>
                    <a:pt x="148" y="8"/>
                    <a:pt x="135" y="9"/>
                  </a:cubicBezTo>
                  <a:cubicBezTo>
                    <a:pt x="110" y="13"/>
                    <a:pt x="85" y="17"/>
                    <a:pt x="60" y="21"/>
                  </a:cubicBezTo>
                  <a:cubicBezTo>
                    <a:pt x="50" y="23"/>
                    <a:pt x="39" y="25"/>
                    <a:pt x="28" y="26"/>
                  </a:cubicBezTo>
                  <a:cubicBezTo>
                    <a:pt x="24" y="27"/>
                    <a:pt x="19" y="28"/>
                    <a:pt x="14" y="29"/>
                  </a:cubicBezTo>
                  <a:cubicBezTo>
                    <a:pt x="10" y="30"/>
                    <a:pt x="6" y="31"/>
                    <a:pt x="2" y="31"/>
                  </a:cubicBezTo>
                  <a:cubicBezTo>
                    <a:pt x="2" y="32"/>
                    <a:pt x="2" y="32"/>
                    <a:pt x="2" y="33"/>
                  </a:cubicBezTo>
                  <a:cubicBezTo>
                    <a:pt x="14" y="30"/>
                    <a:pt x="26" y="30"/>
                    <a:pt x="38" y="30"/>
                  </a:cubicBezTo>
                  <a:cubicBezTo>
                    <a:pt x="51" y="29"/>
                    <a:pt x="63" y="28"/>
                    <a:pt x="76" y="26"/>
                  </a:cubicBezTo>
                  <a:cubicBezTo>
                    <a:pt x="101" y="23"/>
                    <a:pt x="126" y="19"/>
                    <a:pt x="151" y="15"/>
                  </a:cubicBezTo>
                  <a:cubicBezTo>
                    <a:pt x="167" y="13"/>
                    <a:pt x="182" y="10"/>
                    <a:pt x="197" y="8"/>
                  </a:cubicBezTo>
                  <a:cubicBezTo>
                    <a:pt x="199" y="8"/>
                    <a:pt x="198" y="6"/>
                    <a:pt x="197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6" name="Freeform 961"/>
            <p:cNvSpPr/>
            <p:nvPr/>
          </p:nvSpPr>
          <p:spPr bwMode="auto">
            <a:xfrm>
              <a:off x="4003" y="3710"/>
              <a:ext cx="235" cy="21"/>
            </a:xfrm>
            <a:custGeom>
              <a:avLst/>
              <a:gdLst>
                <a:gd name="T0" fmla="*/ 179 w 182"/>
                <a:gd name="T1" fmla="*/ 3 h 16"/>
                <a:gd name="T2" fmla="*/ 106 w 182"/>
                <a:gd name="T3" fmla="*/ 7 h 16"/>
                <a:gd name="T4" fmla="*/ 69 w 182"/>
                <a:gd name="T5" fmla="*/ 9 h 16"/>
                <a:gd name="T6" fmla="*/ 31 w 182"/>
                <a:gd name="T7" fmla="*/ 12 h 16"/>
                <a:gd name="T8" fmla="*/ 1 w 182"/>
                <a:gd name="T9" fmla="*/ 14 h 16"/>
                <a:gd name="T10" fmla="*/ 1 w 182"/>
                <a:gd name="T11" fmla="*/ 15 h 16"/>
                <a:gd name="T12" fmla="*/ 73 w 182"/>
                <a:gd name="T13" fmla="*/ 12 h 16"/>
                <a:gd name="T14" fmla="*/ 146 w 182"/>
                <a:gd name="T15" fmla="*/ 4 h 16"/>
                <a:gd name="T16" fmla="*/ 181 w 182"/>
                <a:gd name="T17" fmla="*/ 2 h 16"/>
                <a:gd name="T18" fmla="*/ 181 w 182"/>
                <a:gd name="T19" fmla="*/ 0 h 16"/>
                <a:gd name="T20" fmla="*/ 145 w 182"/>
                <a:gd name="T21" fmla="*/ 2 h 16"/>
                <a:gd name="T22" fmla="*/ 108 w 182"/>
                <a:gd name="T23" fmla="*/ 5 h 16"/>
                <a:gd name="T24" fmla="*/ 32 w 182"/>
                <a:gd name="T25" fmla="*/ 10 h 16"/>
                <a:gd name="T26" fmla="*/ 19 w 182"/>
                <a:gd name="T27" fmla="*/ 12 h 16"/>
                <a:gd name="T28" fmla="*/ 19 w 182"/>
                <a:gd name="T29" fmla="*/ 14 h 16"/>
                <a:gd name="T30" fmla="*/ 95 w 182"/>
                <a:gd name="T31" fmla="*/ 7 h 16"/>
                <a:gd name="T32" fmla="*/ 132 w 182"/>
                <a:gd name="T33" fmla="*/ 5 h 16"/>
                <a:gd name="T34" fmla="*/ 169 w 182"/>
                <a:gd name="T35" fmla="*/ 2 h 16"/>
                <a:gd name="T36" fmla="*/ 181 w 182"/>
                <a:gd name="T37" fmla="*/ 2 h 16"/>
                <a:gd name="T38" fmla="*/ 181 w 182"/>
                <a:gd name="T39" fmla="*/ 0 h 16"/>
                <a:gd name="T40" fmla="*/ 106 w 182"/>
                <a:gd name="T41" fmla="*/ 7 h 16"/>
                <a:gd name="T42" fmla="*/ 33 w 182"/>
                <a:gd name="T43" fmla="*/ 13 h 16"/>
                <a:gd name="T44" fmla="*/ 1 w 182"/>
                <a:gd name="T45" fmla="*/ 14 h 16"/>
                <a:gd name="T46" fmla="*/ 1 w 182"/>
                <a:gd name="T47" fmla="*/ 15 h 16"/>
                <a:gd name="T48" fmla="*/ 37 w 182"/>
                <a:gd name="T49" fmla="*/ 13 h 16"/>
                <a:gd name="T50" fmla="*/ 75 w 182"/>
                <a:gd name="T51" fmla="*/ 11 h 16"/>
                <a:gd name="T52" fmla="*/ 112 w 182"/>
                <a:gd name="T53" fmla="*/ 8 h 16"/>
                <a:gd name="T54" fmla="*/ 149 w 182"/>
                <a:gd name="T55" fmla="*/ 5 h 16"/>
                <a:gd name="T56" fmla="*/ 179 w 182"/>
                <a:gd name="T57" fmla="*/ 5 h 16"/>
                <a:gd name="T58" fmla="*/ 179 w 182"/>
                <a:gd name="T5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82" h="16">
                  <a:moveTo>
                    <a:pt x="179" y="3"/>
                  </a:moveTo>
                  <a:cubicBezTo>
                    <a:pt x="155" y="1"/>
                    <a:pt x="130" y="5"/>
                    <a:pt x="106" y="7"/>
                  </a:cubicBezTo>
                  <a:cubicBezTo>
                    <a:pt x="94" y="8"/>
                    <a:pt x="81" y="8"/>
                    <a:pt x="69" y="9"/>
                  </a:cubicBezTo>
                  <a:cubicBezTo>
                    <a:pt x="56" y="10"/>
                    <a:pt x="44" y="11"/>
                    <a:pt x="31" y="12"/>
                  </a:cubicBezTo>
                  <a:cubicBezTo>
                    <a:pt x="21" y="13"/>
                    <a:pt x="11" y="14"/>
                    <a:pt x="1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25" y="16"/>
                    <a:pt x="49" y="14"/>
                    <a:pt x="73" y="12"/>
                  </a:cubicBezTo>
                  <a:cubicBezTo>
                    <a:pt x="97" y="10"/>
                    <a:pt x="122" y="6"/>
                    <a:pt x="146" y="4"/>
                  </a:cubicBezTo>
                  <a:cubicBezTo>
                    <a:pt x="158" y="3"/>
                    <a:pt x="170" y="2"/>
                    <a:pt x="181" y="2"/>
                  </a:cubicBezTo>
                  <a:cubicBezTo>
                    <a:pt x="182" y="2"/>
                    <a:pt x="182" y="0"/>
                    <a:pt x="181" y="0"/>
                  </a:cubicBezTo>
                  <a:cubicBezTo>
                    <a:pt x="169" y="0"/>
                    <a:pt x="157" y="1"/>
                    <a:pt x="145" y="2"/>
                  </a:cubicBezTo>
                  <a:cubicBezTo>
                    <a:pt x="132" y="3"/>
                    <a:pt x="120" y="4"/>
                    <a:pt x="108" y="5"/>
                  </a:cubicBezTo>
                  <a:cubicBezTo>
                    <a:pt x="83" y="6"/>
                    <a:pt x="57" y="8"/>
                    <a:pt x="32" y="10"/>
                  </a:cubicBezTo>
                  <a:cubicBezTo>
                    <a:pt x="28" y="11"/>
                    <a:pt x="23" y="11"/>
                    <a:pt x="19" y="12"/>
                  </a:cubicBezTo>
                  <a:cubicBezTo>
                    <a:pt x="18" y="12"/>
                    <a:pt x="18" y="14"/>
                    <a:pt x="19" y="14"/>
                  </a:cubicBezTo>
                  <a:cubicBezTo>
                    <a:pt x="44" y="11"/>
                    <a:pt x="70" y="9"/>
                    <a:pt x="95" y="7"/>
                  </a:cubicBezTo>
                  <a:cubicBezTo>
                    <a:pt x="107" y="7"/>
                    <a:pt x="120" y="6"/>
                    <a:pt x="132" y="5"/>
                  </a:cubicBezTo>
                  <a:cubicBezTo>
                    <a:pt x="145" y="4"/>
                    <a:pt x="157" y="3"/>
                    <a:pt x="169" y="2"/>
                  </a:cubicBezTo>
                  <a:cubicBezTo>
                    <a:pt x="173" y="2"/>
                    <a:pt x="177" y="2"/>
                    <a:pt x="181" y="2"/>
                  </a:cubicBezTo>
                  <a:cubicBezTo>
                    <a:pt x="181" y="2"/>
                    <a:pt x="181" y="1"/>
                    <a:pt x="181" y="0"/>
                  </a:cubicBezTo>
                  <a:cubicBezTo>
                    <a:pt x="156" y="0"/>
                    <a:pt x="131" y="4"/>
                    <a:pt x="106" y="7"/>
                  </a:cubicBezTo>
                  <a:cubicBezTo>
                    <a:pt x="82" y="10"/>
                    <a:pt x="58" y="12"/>
                    <a:pt x="33" y="13"/>
                  </a:cubicBezTo>
                  <a:cubicBezTo>
                    <a:pt x="23" y="14"/>
                    <a:pt x="12" y="14"/>
                    <a:pt x="1" y="14"/>
                  </a:cubicBezTo>
                  <a:cubicBezTo>
                    <a:pt x="0" y="14"/>
                    <a:pt x="0" y="15"/>
                    <a:pt x="1" y="15"/>
                  </a:cubicBezTo>
                  <a:cubicBezTo>
                    <a:pt x="13" y="16"/>
                    <a:pt x="25" y="14"/>
                    <a:pt x="37" y="13"/>
                  </a:cubicBezTo>
                  <a:cubicBezTo>
                    <a:pt x="50" y="12"/>
                    <a:pt x="62" y="11"/>
                    <a:pt x="75" y="11"/>
                  </a:cubicBezTo>
                  <a:cubicBezTo>
                    <a:pt x="87" y="10"/>
                    <a:pt x="100" y="9"/>
                    <a:pt x="112" y="8"/>
                  </a:cubicBezTo>
                  <a:cubicBezTo>
                    <a:pt x="124" y="7"/>
                    <a:pt x="136" y="6"/>
                    <a:pt x="149" y="5"/>
                  </a:cubicBezTo>
                  <a:cubicBezTo>
                    <a:pt x="159" y="4"/>
                    <a:pt x="169" y="4"/>
                    <a:pt x="179" y="5"/>
                  </a:cubicBezTo>
                  <a:cubicBezTo>
                    <a:pt x="180" y="5"/>
                    <a:pt x="180" y="3"/>
                    <a:pt x="179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7" name="Freeform 962"/>
            <p:cNvSpPr/>
            <p:nvPr/>
          </p:nvSpPr>
          <p:spPr bwMode="auto">
            <a:xfrm>
              <a:off x="4058" y="3723"/>
              <a:ext cx="177" cy="17"/>
            </a:xfrm>
            <a:custGeom>
              <a:avLst/>
              <a:gdLst>
                <a:gd name="T0" fmla="*/ 136 w 137"/>
                <a:gd name="T1" fmla="*/ 6 h 13"/>
                <a:gd name="T2" fmla="*/ 1 w 137"/>
                <a:gd name="T3" fmla="*/ 7 h 13"/>
                <a:gd name="T4" fmla="*/ 1 w 137"/>
                <a:gd name="T5" fmla="*/ 8 h 13"/>
                <a:gd name="T6" fmla="*/ 30 w 137"/>
                <a:gd name="T7" fmla="*/ 7 h 13"/>
                <a:gd name="T8" fmla="*/ 59 w 137"/>
                <a:gd name="T9" fmla="*/ 7 h 13"/>
                <a:gd name="T10" fmla="*/ 124 w 137"/>
                <a:gd name="T11" fmla="*/ 7 h 13"/>
                <a:gd name="T12" fmla="*/ 124 w 137"/>
                <a:gd name="T13" fmla="*/ 5 h 13"/>
                <a:gd name="T14" fmla="*/ 59 w 137"/>
                <a:gd name="T15" fmla="*/ 5 h 13"/>
                <a:gd name="T16" fmla="*/ 29 w 137"/>
                <a:gd name="T17" fmla="*/ 5 h 13"/>
                <a:gd name="T18" fmla="*/ 1 w 137"/>
                <a:gd name="T19" fmla="*/ 7 h 13"/>
                <a:gd name="T20" fmla="*/ 1 w 137"/>
                <a:gd name="T21" fmla="*/ 8 h 13"/>
                <a:gd name="T22" fmla="*/ 136 w 137"/>
                <a:gd name="T23" fmla="*/ 8 h 13"/>
                <a:gd name="T24" fmla="*/ 136 w 137"/>
                <a:gd name="T2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7" h="13">
                  <a:moveTo>
                    <a:pt x="136" y="6"/>
                  </a:moveTo>
                  <a:cubicBezTo>
                    <a:pt x="91" y="0"/>
                    <a:pt x="46" y="11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11" y="6"/>
                    <a:pt x="21" y="6"/>
                    <a:pt x="30" y="7"/>
                  </a:cubicBezTo>
                  <a:cubicBezTo>
                    <a:pt x="40" y="7"/>
                    <a:pt x="50" y="7"/>
                    <a:pt x="59" y="7"/>
                  </a:cubicBezTo>
                  <a:cubicBezTo>
                    <a:pt x="81" y="7"/>
                    <a:pt x="102" y="6"/>
                    <a:pt x="124" y="7"/>
                  </a:cubicBezTo>
                  <a:cubicBezTo>
                    <a:pt x="125" y="7"/>
                    <a:pt x="125" y="5"/>
                    <a:pt x="124" y="5"/>
                  </a:cubicBezTo>
                  <a:cubicBezTo>
                    <a:pt x="102" y="4"/>
                    <a:pt x="80" y="5"/>
                    <a:pt x="59" y="5"/>
                  </a:cubicBezTo>
                  <a:cubicBezTo>
                    <a:pt x="49" y="6"/>
                    <a:pt x="39" y="5"/>
                    <a:pt x="29" y="5"/>
                  </a:cubicBezTo>
                  <a:cubicBezTo>
                    <a:pt x="20" y="4"/>
                    <a:pt x="10" y="4"/>
                    <a:pt x="1" y="7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46" y="13"/>
                    <a:pt x="91" y="2"/>
                    <a:pt x="136" y="8"/>
                  </a:cubicBezTo>
                  <a:cubicBezTo>
                    <a:pt x="137" y="8"/>
                    <a:pt x="137" y="7"/>
                    <a:pt x="136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8" name="Freeform 963"/>
            <p:cNvSpPr/>
            <p:nvPr/>
          </p:nvSpPr>
          <p:spPr bwMode="auto">
            <a:xfrm>
              <a:off x="3665" y="3617"/>
              <a:ext cx="122" cy="76"/>
            </a:xfrm>
            <a:custGeom>
              <a:avLst/>
              <a:gdLst>
                <a:gd name="T0" fmla="*/ 2 w 94"/>
                <a:gd name="T1" fmla="*/ 58 h 59"/>
                <a:gd name="T2" fmla="*/ 19 w 94"/>
                <a:gd name="T3" fmla="*/ 38 h 59"/>
                <a:gd name="T4" fmla="*/ 41 w 94"/>
                <a:gd name="T5" fmla="*/ 21 h 59"/>
                <a:gd name="T6" fmla="*/ 66 w 94"/>
                <a:gd name="T7" fmla="*/ 10 h 59"/>
                <a:gd name="T8" fmla="*/ 92 w 94"/>
                <a:gd name="T9" fmla="*/ 2 h 59"/>
                <a:gd name="T10" fmla="*/ 92 w 94"/>
                <a:gd name="T11" fmla="*/ 0 h 59"/>
                <a:gd name="T12" fmla="*/ 51 w 94"/>
                <a:gd name="T13" fmla="*/ 17 h 59"/>
                <a:gd name="T14" fmla="*/ 16 w 94"/>
                <a:gd name="T15" fmla="*/ 41 h 59"/>
                <a:gd name="T16" fmla="*/ 18 w 94"/>
                <a:gd name="T17" fmla="*/ 42 h 59"/>
                <a:gd name="T18" fmla="*/ 52 w 94"/>
                <a:gd name="T19" fmla="*/ 19 h 59"/>
                <a:gd name="T20" fmla="*/ 92 w 94"/>
                <a:gd name="T21" fmla="*/ 2 h 59"/>
                <a:gd name="T22" fmla="*/ 92 w 94"/>
                <a:gd name="T23" fmla="*/ 0 h 59"/>
                <a:gd name="T24" fmla="*/ 66 w 94"/>
                <a:gd name="T25" fmla="*/ 8 h 59"/>
                <a:gd name="T26" fmla="*/ 40 w 94"/>
                <a:gd name="T27" fmla="*/ 20 h 59"/>
                <a:gd name="T28" fmla="*/ 18 w 94"/>
                <a:gd name="T29" fmla="*/ 36 h 59"/>
                <a:gd name="T30" fmla="*/ 1 w 94"/>
                <a:gd name="T31" fmla="*/ 57 h 59"/>
                <a:gd name="T32" fmla="*/ 2 w 94"/>
                <a:gd name="T33" fmla="*/ 5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59">
                  <a:moveTo>
                    <a:pt x="2" y="58"/>
                  </a:moveTo>
                  <a:cubicBezTo>
                    <a:pt x="8" y="51"/>
                    <a:pt x="13" y="44"/>
                    <a:pt x="19" y="38"/>
                  </a:cubicBezTo>
                  <a:cubicBezTo>
                    <a:pt x="25" y="31"/>
                    <a:pt x="33" y="26"/>
                    <a:pt x="41" y="21"/>
                  </a:cubicBezTo>
                  <a:cubicBezTo>
                    <a:pt x="49" y="17"/>
                    <a:pt x="57" y="13"/>
                    <a:pt x="66" y="10"/>
                  </a:cubicBezTo>
                  <a:cubicBezTo>
                    <a:pt x="75" y="7"/>
                    <a:pt x="84" y="5"/>
                    <a:pt x="92" y="2"/>
                  </a:cubicBezTo>
                  <a:cubicBezTo>
                    <a:pt x="94" y="2"/>
                    <a:pt x="93" y="0"/>
                    <a:pt x="92" y="0"/>
                  </a:cubicBezTo>
                  <a:cubicBezTo>
                    <a:pt x="77" y="2"/>
                    <a:pt x="64" y="10"/>
                    <a:pt x="51" y="17"/>
                  </a:cubicBezTo>
                  <a:cubicBezTo>
                    <a:pt x="39" y="23"/>
                    <a:pt x="26" y="31"/>
                    <a:pt x="16" y="41"/>
                  </a:cubicBezTo>
                  <a:cubicBezTo>
                    <a:pt x="15" y="41"/>
                    <a:pt x="17" y="43"/>
                    <a:pt x="18" y="42"/>
                  </a:cubicBezTo>
                  <a:cubicBezTo>
                    <a:pt x="28" y="32"/>
                    <a:pt x="40" y="25"/>
                    <a:pt x="52" y="19"/>
                  </a:cubicBezTo>
                  <a:cubicBezTo>
                    <a:pt x="65" y="12"/>
                    <a:pt x="78" y="4"/>
                    <a:pt x="92" y="2"/>
                  </a:cubicBezTo>
                  <a:cubicBezTo>
                    <a:pt x="92" y="1"/>
                    <a:pt x="92" y="0"/>
                    <a:pt x="92" y="0"/>
                  </a:cubicBezTo>
                  <a:cubicBezTo>
                    <a:pt x="83" y="3"/>
                    <a:pt x="74" y="6"/>
                    <a:pt x="66" y="8"/>
                  </a:cubicBezTo>
                  <a:cubicBezTo>
                    <a:pt x="57" y="11"/>
                    <a:pt x="48" y="15"/>
                    <a:pt x="40" y="20"/>
                  </a:cubicBezTo>
                  <a:cubicBezTo>
                    <a:pt x="33" y="24"/>
                    <a:pt x="25" y="29"/>
                    <a:pt x="18" y="36"/>
                  </a:cubicBezTo>
                  <a:cubicBezTo>
                    <a:pt x="12" y="42"/>
                    <a:pt x="7" y="50"/>
                    <a:pt x="1" y="57"/>
                  </a:cubicBezTo>
                  <a:cubicBezTo>
                    <a:pt x="0" y="58"/>
                    <a:pt x="1" y="59"/>
                    <a:pt x="2" y="5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9" name="Freeform 964"/>
            <p:cNvSpPr/>
            <p:nvPr/>
          </p:nvSpPr>
          <p:spPr bwMode="auto">
            <a:xfrm>
              <a:off x="3686" y="3629"/>
              <a:ext cx="98" cy="64"/>
            </a:xfrm>
            <a:custGeom>
              <a:avLst/>
              <a:gdLst>
                <a:gd name="T0" fmla="*/ 3 w 76"/>
                <a:gd name="T1" fmla="*/ 47 h 50"/>
                <a:gd name="T2" fmla="*/ 34 w 76"/>
                <a:gd name="T3" fmla="*/ 18 h 50"/>
                <a:gd name="T4" fmla="*/ 53 w 76"/>
                <a:gd name="T5" fmla="*/ 8 h 50"/>
                <a:gd name="T6" fmla="*/ 74 w 76"/>
                <a:gd name="T7" fmla="*/ 2 h 50"/>
                <a:gd name="T8" fmla="*/ 74 w 76"/>
                <a:gd name="T9" fmla="*/ 0 h 50"/>
                <a:gd name="T10" fmla="*/ 66 w 76"/>
                <a:gd name="T11" fmla="*/ 3 h 50"/>
                <a:gd name="T12" fmla="*/ 55 w 76"/>
                <a:gd name="T13" fmla="*/ 8 h 50"/>
                <a:gd name="T14" fmla="*/ 34 w 76"/>
                <a:gd name="T15" fmla="*/ 19 h 50"/>
                <a:gd name="T16" fmla="*/ 4 w 76"/>
                <a:gd name="T17" fmla="*/ 48 h 50"/>
                <a:gd name="T18" fmla="*/ 5 w 76"/>
                <a:gd name="T19" fmla="*/ 48 h 50"/>
                <a:gd name="T20" fmla="*/ 35 w 76"/>
                <a:gd name="T21" fmla="*/ 21 h 50"/>
                <a:gd name="T22" fmla="*/ 54 w 76"/>
                <a:gd name="T23" fmla="*/ 10 h 50"/>
                <a:gd name="T24" fmla="*/ 64 w 76"/>
                <a:gd name="T25" fmla="*/ 5 h 50"/>
                <a:gd name="T26" fmla="*/ 74 w 76"/>
                <a:gd name="T27" fmla="*/ 2 h 50"/>
                <a:gd name="T28" fmla="*/ 74 w 76"/>
                <a:gd name="T29" fmla="*/ 0 h 50"/>
                <a:gd name="T30" fmla="*/ 54 w 76"/>
                <a:gd name="T31" fmla="*/ 6 h 50"/>
                <a:gd name="T32" fmla="*/ 34 w 76"/>
                <a:gd name="T33" fmla="*/ 15 h 50"/>
                <a:gd name="T34" fmla="*/ 1 w 76"/>
                <a:gd name="T35" fmla="*/ 45 h 50"/>
                <a:gd name="T36" fmla="*/ 3 w 76"/>
                <a:gd name="T37" fmla="*/ 4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50">
                  <a:moveTo>
                    <a:pt x="3" y="47"/>
                  </a:moveTo>
                  <a:cubicBezTo>
                    <a:pt x="11" y="34"/>
                    <a:pt x="22" y="25"/>
                    <a:pt x="34" y="18"/>
                  </a:cubicBezTo>
                  <a:cubicBezTo>
                    <a:pt x="40" y="14"/>
                    <a:pt x="47" y="11"/>
                    <a:pt x="53" y="8"/>
                  </a:cubicBezTo>
                  <a:cubicBezTo>
                    <a:pt x="60" y="5"/>
                    <a:pt x="67" y="2"/>
                    <a:pt x="74" y="2"/>
                  </a:cubicBezTo>
                  <a:cubicBezTo>
                    <a:pt x="76" y="2"/>
                    <a:pt x="76" y="0"/>
                    <a:pt x="74" y="0"/>
                  </a:cubicBezTo>
                  <a:cubicBezTo>
                    <a:pt x="71" y="0"/>
                    <a:pt x="68" y="1"/>
                    <a:pt x="66" y="3"/>
                  </a:cubicBezTo>
                  <a:cubicBezTo>
                    <a:pt x="62" y="4"/>
                    <a:pt x="58" y="6"/>
                    <a:pt x="55" y="8"/>
                  </a:cubicBezTo>
                  <a:cubicBezTo>
                    <a:pt x="47" y="11"/>
                    <a:pt x="40" y="15"/>
                    <a:pt x="34" y="19"/>
                  </a:cubicBezTo>
                  <a:cubicBezTo>
                    <a:pt x="22" y="27"/>
                    <a:pt x="11" y="35"/>
                    <a:pt x="4" y="48"/>
                  </a:cubicBezTo>
                  <a:cubicBezTo>
                    <a:pt x="3" y="49"/>
                    <a:pt x="5" y="50"/>
                    <a:pt x="5" y="48"/>
                  </a:cubicBezTo>
                  <a:cubicBezTo>
                    <a:pt x="12" y="37"/>
                    <a:pt x="23" y="28"/>
                    <a:pt x="35" y="21"/>
                  </a:cubicBezTo>
                  <a:cubicBezTo>
                    <a:pt x="41" y="17"/>
                    <a:pt x="47" y="13"/>
                    <a:pt x="54" y="10"/>
                  </a:cubicBezTo>
                  <a:cubicBezTo>
                    <a:pt x="58" y="8"/>
                    <a:pt x="61" y="7"/>
                    <a:pt x="64" y="5"/>
                  </a:cubicBezTo>
                  <a:cubicBezTo>
                    <a:pt x="68" y="4"/>
                    <a:pt x="71" y="2"/>
                    <a:pt x="74" y="2"/>
                  </a:cubicBezTo>
                  <a:cubicBezTo>
                    <a:pt x="74" y="1"/>
                    <a:pt x="74" y="0"/>
                    <a:pt x="74" y="0"/>
                  </a:cubicBezTo>
                  <a:cubicBezTo>
                    <a:pt x="67" y="0"/>
                    <a:pt x="60" y="3"/>
                    <a:pt x="54" y="6"/>
                  </a:cubicBezTo>
                  <a:cubicBezTo>
                    <a:pt x="47" y="9"/>
                    <a:pt x="40" y="12"/>
                    <a:pt x="34" y="15"/>
                  </a:cubicBezTo>
                  <a:cubicBezTo>
                    <a:pt x="21" y="23"/>
                    <a:pt x="9" y="33"/>
                    <a:pt x="1" y="45"/>
                  </a:cubicBezTo>
                  <a:cubicBezTo>
                    <a:pt x="0" y="47"/>
                    <a:pt x="2" y="47"/>
                    <a:pt x="3" y="4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0" name="Freeform 965"/>
            <p:cNvSpPr/>
            <p:nvPr/>
          </p:nvSpPr>
          <p:spPr bwMode="auto">
            <a:xfrm>
              <a:off x="3717" y="3637"/>
              <a:ext cx="78" cy="56"/>
            </a:xfrm>
            <a:custGeom>
              <a:avLst/>
              <a:gdLst>
                <a:gd name="T0" fmla="*/ 2 w 60"/>
                <a:gd name="T1" fmla="*/ 43 h 44"/>
                <a:gd name="T2" fmla="*/ 26 w 60"/>
                <a:gd name="T3" fmla="*/ 18 h 44"/>
                <a:gd name="T4" fmla="*/ 42 w 60"/>
                <a:gd name="T5" fmla="*/ 9 h 44"/>
                <a:gd name="T6" fmla="*/ 59 w 60"/>
                <a:gd name="T7" fmla="*/ 2 h 44"/>
                <a:gd name="T8" fmla="*/ 58 w 60"/>
                <a:gd name="T9" fmla="*/ 0 h 44"/>
                <a:gd name="T10" fmla="*/ 23 w 60"/>
                <a:gd name="T11" fmla="*/ 18 h 44"/>
                <a:gd name="T12" fmla="*/ 3 w 60"/>
                <a:gd name="T13" fmla="*/ 42 h 44"/>
                <a:gd name="T14" fmla="*/ 5 w 60"/>
                <a:gd name="T15" fmla="*/ 43 h 44"/>
                <a:gd name="T16" fmla="*/ 25 w 60"/>
                <a:gd name="T17" fmla="*/ 20 h 44"/>
                <a:gd name="T18" fmla="*/ 58 w 60"/>
                <a:gd name="T19" fmla="*/ 2 h 44"/>
                <a:gd name="T20" fmla="*/ 58 w 60"/>
                <a:gd name="T21" fmla="*/ 0 h 44"/>
                <a:gd name="T22" fmla="*/ 40 w 60"/>
                <a:gd name="T23" fmla="*/ 8 h 44"/>
                <a:gd name="T24" fmla="*/ 24 w 60"/>
                <a:gd name="T25" fmla="*/ 17 h 44"/>
                <a:gd name="T26" fmla="*/ 0 w 60"/>
                <a:gd name="T27" fmla="*/ 42 h 44"/>
                <a:gd name="T28" fmla="*/ 2 w 60"/>
                <a:gd name="T29" fmla="*/ 4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44">
                  <a:moveTo>
                    <a:pt x="2" y="43"/>
                  </a:moveTo>
                  <a:cubicBezTo>
                    <a:pt x="7" y="33"/>
                    <a:pt x="16" y="25"/>
                    <a:pt x="26" y="18"/>
                  </a:cubicBezTo>
                  <a:cubicBezTo>
                    <a:pt x="31" y="14"/>
                    <a:pt x="36" y="12"/>
                    <a:pt x="42" y="9"/>
                  </a:cubicBezTo>
                  <a:cubicBezTo>
                    <a:pt x="47" y="7"/>
                    <a:pt x="53" y="5"/>
                    <a:pt x="59" y="2"/>
                  </a:cubicBezTo>
                  <a:cubicBezTo>
                    <a:pt x="60" y="1"/>
                    <a:pt x="59" y="0"/>
                    <a:pt x="58" y="0"/>
                  </a:cubicBezTo>
                  <a:cubicBezTo>
                    <a:pt x="45" y="2"/>
                    <a:pt x="34" y="10"/>
                    <a:pt x="23" y="18"/>
                  </a:cubicBezTo>
                  <a:cubicBezTo>
                    <a:pt x="15" y="24"/>
                    <a:pt x="5" y="32"/>
                    <a:pt x="3" y="42"/>
                  </a:cubicBezTo>
                  <a:cubicBezTo>
                    <a:pt x="3" y="44"/>
                    <a:pt x="5" y="44"/>
                    <a:pt x="5" y="43"/>
                  </a:cubicBezTo>
                  <a:cubicBezTo>
                    <a:pt x="6" y="33"/>
                    <a:pt x="17" y="25"/>
                    <a:pt x="25" y="20"/>
                  </a:cubicBezTo>
                  <a:cubicBezTo>
                    <a:pt x="35" y="12"/>
                    <a:pt x="46" y="4"/>
                    <a:pt x="58" y="2"/>
                  </a:cubicBezTo>
                  <a:cubicBezTo>
                    <a:pt x="58" y="1"/>
                    <a:pt x="58" y="1"/>
                    <a:pt x="58" y="0"/>
                  </a:cubicBezTo>
                  <a:cubicBezTo>
                    <a:pt x="52" y="3"/>
                    <a:pt x="46" y="5"/>
                    <a:pt x="40" y="8"/>
                  </a:cubicBezTo>
                  <a:cubicBezTo>
                    <a:pt x="34" y="11"/>
                    <a:pt x="29" y="14"/>
                    <a:pt x="24" y="17"/>
                  </a:cubicBezTo>
                  <a:cubicBezTo>
                    <a:pt x="14" y="23"/>
                    <a:pt x="6" y="32"/>
                    <a:pt x="0" y="42"/>
                  </a:cubicBezTo>
                  <a:cubicBezTo>
                    <a:pt x="0" y="44"/>
                    <a:pt x="1" y="44"/>
                    <a:pt x="2" y="4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1" name="Freeform 966"/>
            <p:cNvSpPr/>
            <p:nvPr/>
          </p:nvSpPr>
          <p:spPr bwMode="auto">
            <a:xfrm>
              <a:off x="3739" y="3646"/>
              <a:ext cx="65" cy="55"/>
            </a:xfrm>
            <a:custGeom>
              <a:avLst/>
              <a:gdLst>
                <a:gd name="T0" fmla="*/ 5 w 50"/>
                <a:gd name="T1" fmla="*/ 38 h 43"/>
                <a:gd name="T2" fmla="*/ 49 w 50"/>
                <a:gd name="T3" fmla="*/ 2 h 43"/>
                <a:gd name="T4" fmla="*/ 49 w 50"/>
                <a:gd name="T5" fmla="*/ 0 h 43"/>
                <a:gd name="T6" fmla="*/ 23 w 50"/>
                <a:gd name="T7" fmla="*/ 13 h 43"/>
                <a:gd name="T8" fmla="*/ 1 w 50"/>
                <a:gd name="T9" fmla="*/ 41 h 43"/>
                <a:gd name="T10" fmla="*/ 3 w 50"/>
                <a:gd name="T11" fmla="*/ 41 h 43"/>
                <a:gd name="T12" fmla="*/ 23 w 50"/>
                <a:gd name="T13" fmla="*/ 15 h 43"/>
                <a:gd name="T14" fmla="*/ 35 w 50"/>
                <a:gd name="T15" fmla="*/ 7 h 43"/>
                <a:gd name="T16" fmla="*/ 49 w 50"/>
                <a:gd name="T17" fmla="*/ 2 h 43"/>
                <a:gd name="T18" fmla="*/ 48 w 50"/>
                <a:gd name="T19" fmla="*/ 0 h 43"/>
                <a:gd name="T20" fmla="*/ 4 w 50"/>
                <a:gd name="T21" fmla="*/ 37 h 43"/>
                <a:gd name="T22" fmla="*/ 5 w 50"/>
                <a:gd name="T23" fmla="*/ 3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43">
                  <a:moveTo>
                    <a:pt x="5" y="38"/>
                  </a:moveTo>
                  <a:cubicBezTo>
                    <a:pt x="14" y="19"/>
                    <a:pt x="33" y="12"/>
                    <a:pt x="49" y="2"/>
                  </a:cubicBezTo>
                  <a:cubicBezTo>
                    <a:pt x="50" y="1"/>
                    <a:pt x="50" y="0"/>
                    <a:pt x="49" y="0"/>
                  </a:cubicBezTo>
                  <a:cubicBezTo>
                    <a:pt x="39" y="0"/>
                    <a:pt x="30" y="8"/>
                    <a:pt x="23" y="13"/>
                  </a:cubicBezTo>
                  <a:cubicBezTo>
                    <a:pt x="13" y="21"/>
                    <a:pt x="6" y="30"/>
                    <a:pt x="1" y="41"/>
                  </a:cubicBezTo>
                  <a:cubicBezTo>
                    <a:pt x="0" y="42"/>
                    <a:pt x="2" y="43"/>
                    <a:pt x="3" y="41"/>
                  </a:cubicBezTo>
                  <a:cubicBezTo>
                    <a:pt x="7" y="31"/>
                    <a:pt x="15" y="22"/>
                    <a:pt x="23" y="15"/>
                  </a:cubicBezTo>
                  <a:cubicBezTo>
                    <a:pt x="27" y="13"/>
                    <a:pt x="31" y="9"/>
                    <a:pt x="35" y="7"/>
                  </a:cubicBezTo>
                  <a:cubicBezTo>
                    <a:pt x="39" y="4"/>
                    <a:pt x="44" y="2"/>
                    <a:pt x="49" y="2"/>
                  </a:cubicBezTo>
                  <a:cubicBezTo>
                    <a:pt x="49" y="1"/>
                    <a:pt x="48" y="1"/>
                    <a:pt x="48" y="0"/>
                  </a:cubicBezTo>
                  <a:cubicBezTo>
                    <a:pt x="32" y="10"/>
                    <a:pt x="12" y="18"/>
                    <a:pt x="4" y="37"/>
                  </a:cubicBezTo>
                  <a:cubicBezTo>
                    <a:pt x="3" y="38"/>
                    <a:pt x="5" y="39"/>
                    <a:pt x="5" y="3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2" name="Freeform 967"/>
            <p:cNvSpPr/>
            <p:nvPr/>
          </p:nvSpPr>
          <p:spPr bwMode="auto">
            <a:xfrm>
              <a:off x="3756" y="3649"/>
              <a:ext cx="64" cy="61"/>
            </a:xfrm>
            <a:custGeom>
              <a:avLst/>
              <a:gdLst>
                <a:gd name="T0" fmla="*/ 42 w 50"/>
                <a:gd name="T1" fmla="*/ 7 h 47"/>
                <a:gd name="T2" fmla="*/ 17 w 50"/>
                <a:gd name="T3" fmla="*/ 22 h 47"/>
                <a:gd name="T4" fmla="*/ 8 w 50"/>
                <a:gd name="T5" fmla="*/ 33 h 47"/>
                <a:gd name="T6" fmla="*/ 0 w 50"/>
                <a:gd name="T7" fmla="*/ 45 h 47"/>
                <a:gd name="T8" fmla="*/ 2 w 50"/>
                <a:gd name="T9" fmla="*/ 46 h 47"/>
                <a:gd name="T10" fmla="*/ 19 w 50"/>
                <a:gd name="T11" fmla="*/ 21 h 47"/>
                <a:gd name="T12" fmla="*/ 49 w 50"/>
                <a:gd name="T13" fmla="*/ 2 h 47"/>
                <a:gd name="T14" fmla="*/ 48 w 50"/>
                <a:gd name="T15" fmla="*/ 1 h 47"/>
                <a:gd name="T16" fmla="*/ 18 w 50"/>
                <a:gd name="T17" fmla="*/ 19 h 47"/>
                <a:gd name="T18" fmla="*/ 7 w 50"/>
                <a:gd name="T19" fmla="*/ 31 h 47"/>
                <a:gd name="T20" fmla="*/ 0 w 50"/>
                <a:gd name="T21" fmla="*/ 45 h 47"/>
                <a:gd name="T22" fmla="*/ 1 w 50"/>
                <a:gd name="T23" fmla="*/ 46 h 47"/>
                <a:gd name="T24" fmla="*/ 8 w 50"/>
                <a:gd name="T25" fmla="*/ 36 h 47"/>
                <a:gd name="T26" fmla="*/ 17 w 50"/>
                <a:gd name="T27" fmla="*/ 25 h 47"/>
                <a:gd name="T28" fmla="*/ 43 w 50"/>
                <a:gd name="T29" fmla="*/ 8 h 47"/>
                <a:gd name="T30" fmla="*/ 42 w 50"/>
                <a:gd name="T31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0" h="47">
                  <a:moveTo>
                    <a:pt x="42" y="7"/>
                  </a:moveTo>
                  <a:cubicBezTo>
                    <a:pt x="33" y="10"/>
                    <a:pt x="25" y="15"/>
                    <a:pt x="17" y="22"/>
                  </a:cubicBezTo>
                  <a:cubicBezTo>
                    <a:pt x="14" y="25"/>
                    <a:pt x="10" y="29"/>
                    <a:pt x="8" y="33"/>
                  </a:cubicBezTo>
                  <a:cubicBezTo>
                    <a:pt x="5" y="37"/>
                    <a:pt x="3" y="42"/>
                    <a:pt x="0" y="45"/>
                  </a:cubicBezTo>
                  <a:cubicBezTo>
                    <a:pt x="0" y="45"/>
                    <a:pt x="1" y="46"/>
                    <a:pt x="2" y="46"/>
                  </a:cubicBezTo>
                  <a:cubicBezTo>
                    <a:pt x="3" y="36"/>
                    <a:pt x="12" y="28"/>
                    <a:pt x="19" y="21"/>
                  </a:cubicBezTo>
                  <a:cubicBezTo>
                    <a:pt x="28" y="13"/>
                    <a:pt x="38" y="7"/>
                    <a:pt x="49" y="2"/>
                  </a:cubicBezTo>
                  <a:cubicBezTo>
                    <a:pt x="50" y="2"/>
                    <a:pt x="49" y="0"/>
                    <a:pt x="48" y="1"/>
                  </a:cubicBezTo>
                  <a:cubicBezTo>
                    <a:pt x="37" y="5"/>
                    <a:pt x="27" y="11"/>
                    <a:pt x="18" y="19"/>
                  </a:cubicBezTo>
                  <a:cubicBezTo>
                    <a:pt x="14" y="23"/>
                    <a:pt x="10" y="27"/>
                    <a:pt x="7" y="31"/>
                  </a:cubicBezTo>
                  <a:cubicBezTo>
                    <a:pt x="3" y="35"/>
                    <a:pt x="0" y="40"/>
                    <a:pt x="0" y="45"/>
                  </a:cubicBezTo>
                  <a:cubicBezTo>
                    <a:pt x="0" y="46"/>
                    <a:pt x="0" y="47"/>
                    <a:pt x="1" y="46"/>
                  </a:cubicBezTo>
                  <a:cubicBezTo>
                    <a:pt x="4" y="44"/>
                    <a:pt x="6" y="40"/>
                    <a:pt x="8" y="36"/>
                  </a:cubicBezTo>
                  <a:cubicBezTo>
                    <a:pt x="11" y="32"/>
                    <a:pt x="14" y="28"/>
                    <a:pt x="17" y="25"/>
                  </a:cubicBezTo>
                  <a:cubicBezTo>
                    <a:pt x="25" y="17"/>
                    <a:pt x="33" y="12"/>
                    <a:pt x="43" y="8"/>
                  </a:cubicBezTo>
                  <a:cubicBezTo>
                    <a:pt x="44" y="8"/>
                    <a:pt x="43" y="6"/>
                    <a:pt x="42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3" name="Freeform 968"/>
            <p:cNvSpPr/>
            <p:nvPr/>
          </p:nvSpPr>
          <p:spPr bwMode="auto">
            <a:xfrm>
              <a:off x="3777" y="3662"/>
              <a:ext cx="53" cy="51"/>
            </a:xfrm>
            <a:custGeom>
              <a:avLst/>
              <a:gdLst>
                <a:gd name="T0" fmla="*/ 37 w 41"/>
                <a:gd name="T1" fmla="*/ 5 h 39"/>
                <a:gd name="T2" fmla="*/ 1 w 41"/>
                <a:gd name="T3" fmla="*/ 37 h 39"/>
                <a:gd name="T4" fmla="*/ 2 w 41"/>
                <a:gd name="T5" fmla="*/ 39 h 39"/>
                <a:gd name="T6" fmla="*/ 40 w 41"/>
                <a:gd name="T7" fmla="*/ 3 h 39"/>
                <a:gd name="T8" fmla="*/ 40 w 41"/>
                <a:gd name="T9" fmla="*/ 1 h 39"/>
                <a:gd name="T10" fmla="*/ 1 w 41"/>
                <a:gd name="T11" fmla="*/ 37 h 39"/>
                <a:gd name="T12" fmla="*/ 2 w 41"/>
                <a:gd name="T13" fmla="*/ 39 h 39"/>
                <a:gd name="T14" fmla="*/ 38 w 41"/>
                <a:gd name="T15" fmla="*/ 7 h 39"/>
                <a:gd name="T16" fmla="*/ 37 w 41"/>
                <a:gd name="T17" fmla="*/ 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39">
                  <a:moveTo>
                    <a:pt x="37" y="5"/>
                  </a:moveTo>
                  <a:cubicBezTo>
                    <a:pt x="23" y="13"/>
                    <a:pt x="12" y="25"/>
                    <a:pt x="1" y="37"/>
                  </a:cubicBezTo>
                  <a:cubicBezTo>
                    <a:pt x="1" y="38"/>
                    <a:pt x="2" y="38"/>
                    <a:pt x="2" y="39"/>
                  </a:cubicBezTo>
                  <a:cubicBezTo>
                    <a:pt x="14" y="25"/>
                    <a:pt x="23" y="9"/>
                    <a:pt x="40" y="3"/>
                  </a:cubicBezTo>
                  <a:cubicBezTo>
                    <a:pt x="41" y="2"/>
                    <a:pt x="41" y="0"/>
                    <a:pt x="40" y="1"/>
                  </a:cubicBezTo>
                  <a:cubicBezTo>
                    <a:pt x="22" y="8"/>
                    <a:pt x="12" y="24"/>
                    <a:pt x="1" y="37"/>
                  </a:cubicBezTo>
                  <a:cubicBezTo>
                    <a:pt x="0" y="38"/>
                    <a:pt x="1" y="39"/>
                    <a:pt x="2" y="39"/>
                  </a:cubicBezTo>
                  <a:cubicBezTo>
                    <a:pt x="13" y="27"/>
                    <a:pt x="24" y="15"/>
                    <a:pt x="38" y="7"/>
                  </a:cubicBezTo>
                  <a:cubicBezTo>
                    <a:pt x="39" y="6"/>
                    <a:pt x="38" y="4"/>
                    <a:pt x="37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4" name="Freeform 969"/>
            <p:cNvSpPr/>
            <p:nvPr/>
          </p:nvSpPr>
          <p:spPr bwMode="auto">
            <a:xfrm>
              <a:off x="3813" y="3669"/>
              <a:ext cx="41" cy="44"/>
            </a:xfrm>
            <a:custGeom>
              <a:avLst/>
              <a:gdLst>
                <a:gd name="T0" fmla="*/ 23 w 32"/>
                <a:gd name="T1" fmla="*/ 7 h 34"/>
                <a:gd name="T2" fmla="*/ 1 w 32"/>
                <a:gd name="T3" fmla="*/ 32 h 34"/>
                <a:gd name="T4" fmla="*/ 3 w 32"/>
                <a:gd name="T5" fmla="*/ 33 h 34"/>
                <a:gd name="T6" fmla="*/ 6 w 32"/>
                <a:gd name="T7" fmla="*/ 24 h 34"/>
                <a:gd name="T8" fmla="*/ 12 w 32"/>
                <a:gd name="T9" fmla="*/ 17 h 34"/>
                <a:gd name="T10" fmla="*/ 21 w 32"/>
                <a:gd name="T11" fmla="*/ 10 h 34"/>
                <a:gd name="T12" fmla="*/ 31 w 32"/>
                <a:gd name="T13" fmla="*/ 2 h 34"/>
                <a:gd name="T14" fmla="*/ 30 w 32"/>
                <a:gd name="T15" fmla="*/ 1 h 34"/>
                <a:gd name="T16" fmla="*/ 19 w 32"/>
                <a:gd name="T17" fmla="*/ 9 h 34"/>
                <a:gd name="T18" fmla="*/ 10 w 32"/>
                <a:gd name="T19" fmla="*/ 17 h 34"/>
                <a:gd name="T20" fmla="*/ 1 w 32"/>
                <a:gd name="T21" fmla="*/ 33 h 34"/>
                <a:gd name="T22" fmla="*/ 3 w 32"/>
                <a:gd name="T23" fmla="*/ 33 h 34"/>
                <a:gd name="T24" fmla="*/ 24 w 32"/>
                <a:gd name="T25" fmla="*/ 8 h 34"/>
                <a:gd name="T26" fmla="*/ 23 w 32"/>
                <a:gd name="T27" fmla="*/ 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34">
                  <a:moveTo>
                    <a:pt x="23" y="7"/>
                  </a:moveTo>
                  <a:cubicBezTo>
                    <a:pt x="14" y="14"/>
                    <a:pt x="6" y="22"/>
                    <a:pt x="1" y="32"/>
                  </a:cubicBezTo>
                  <a:cubicBezTo>
                    <a:pt x="2" y="32"/>
                    <a:pt x="2" y="33"/>
                    <a:pt x="3" y="33"/>
                  </a:cubicBezTo>
                  <a:cubicBezTo>
                    <a:pt x="2" y="30"/>
                    <a:pt x="4" y="27"/>
                    <a:pt x="6" y="24"/>
                  </a:cubicBezTo>
                  <a:cubicBezTo>
                    <a:pt x="8" y="22"/>
                    <a:pt x="10" y="20"/>
                    <a:pt x="12" y="17"/>
                  </a:cubicBezTo>
                  <a:cubicBezTo>
                    <a:pt x="15" y="14"/>
                    <a:pt x="18" y="12"/>
                    <a:pt x="21" y="10"/>
                  </a:cubicBezTo>
                  <a:cubicBezTo>
                    <a:pt x="25" y="7"/>
                    <a:pt x="28" y="5"/>
                    <a:pt x="31" y="2"/>
                  </a:cubicBezTo>
                  <a:cubicBezTo>
                    <a:pt x="32" y="1"/>
                    <a:pt x="31" y="0"/>
                    <a:pt x="30" y="1"/>
                  </a:cubicBezTo>
                  <a:cubicBezTo>
                    <a:pt x="26" y="4"/>
                    <a:pt x="22" y="7"/>
                    <a:pt x="19" y="9"/>
                  </a:cubicBezTo>
                  <a:cubicBezTo>
                    <a:pt x="16" y="11"/>
                    <a:pt x="13" y="14"/>
                    <a:pt x="10" y="17"/>
                  </a:cubicBezTo>
                  <a:cubicBezTo>
                    <a:pt x="6" y="21"/>
                    <a:pt x="0" y="27"/>
                    <a:pt x="1" y="33"/>
                  </a:cubicBezTo>
                  <a:cubicBezTo>
                    <a:pt x="1" y="34"/>
                    <a:pt x="2" y="34"/>
                    <a:pt x="3" y="33"/>
                  </a:cubicBezTo>
                  <a:cubicBezTo>
                    <a:pt x="8" y="23"/>
                    <a:pt x="15" y="15"/>
                    <a:pt x="24" y="8"/>
                  </a:cubicBezTo>
                  <a:cubicBezTo>
                    <a:pt x="25" y="7"/>
                    <a:pt x="23" y="6"/>
                    <a:pt x="23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5" name="Freeform 970"/>
            <p:cNvSpPr/>
            <p:nvPr/>
          </p:nvSpPr>
          <p:spPr bwMode="auto">
            <a:xfrm>
              <a:off x="3833" y="3679"/>
              <a:ext cx="33" cy="31"/>
            </a:xfrm>
            <a:custGeom>
              <a:avLst/>
              <a:gdLst>
                <a:gd name="T0" fmla="*/ 2 w 25"/>
                <a:gd name="T1" fmla="*/ 23 h 24"/>
                <a:gd name="T2" fmla="*/ 11 w 25"/>
                <a:gd name="T3" fmla="*/ 12 h 24"/>
                <a:gd name="T4" fmla="*/ 24 w 25"/>
                <a:gd name="T5" fmla="*/ 2 h 24"/>
                <a:gd name="T6" fmla="*/ 23 w 25"/>
                <a:gd name="T7" fmla="*/ 0 h 24"/>
                <a:gd name="T8" fmla="*/ 10 w 25"/>
                <a:gd name="T9" fmla="*/ 10 h 24"/>
                <a:gd name="T10" fmla="*/ 0 w 25"/>
                <a:gd name="T11" fmla="*/ 22 h 24"/>
                <a:gd name="T12" fmla="*/ 2 w 25"/>
                <a:gd name="T13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4">
                  <a:moveTo>
                    <a:pt x="2" y="23"/>
                  </a:moveTo>
                  <a:cubicBezTo>
                    <a:pt x="4" y="19"/>
                    <a:pt x="8" y="15"/>
                    <a:pt x="11" y="12"/>
                  </a:cubicBezTo>
                  <a:cubicBezTo>
                    <a:pt x="15" y="8"/>
                    <a:pt x="19" y="5"/>
                    <a:pt x="24" y="2"/>
                  </a:cubicBezTo>
                  <a:cubicBezTo>
                    <a:pt x="25" y="2"/>
                    <a:pt x="24" y="0"/>
                    <a:pt x="23" y="0"/>
                  </a:cubicBezTo>
                  <a:cubicBezTo>
                    <a:pt x="18" y="3"/>
                    <a:pt x="14" y="6"/>
                    <a:pt x="10" y="10"/>
                  </a:cubicBezTo>
                  <a:cubicBezTo>
                    <a:pt x="7" y="13"/>
                    <a:pt x="3" y="17"/>
                    <a:pt x="0" y="22"/>
                  </a:cubicBezTo>
                  <a:cubicBezTo>
                    <a:pt x="0" y="23"/>
                    <a:pt x="2" y="24"/>
                    <a:pt x="2" y="2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6" name="Freeform 971"/>
            <p:cNvSpPr/>
            <p:nvPr/>
          </p:nvSpPr>
          <p:spPr bwMode="auto">
            <a:xfrm>
              <a:off x="3854" y="3695"/>
              <a:ext cx="21" cy="18"/>
            </a:xfrm>
            <a:custGeom>
              <a:avLst/>
              <a:gdLst>
                <a:gd name="T0" fmla="*/ 2 w 16"/>
                <a:gd name="T1" fmla="*/ 13 h 14"/>
                <a:gd name="T2" fmla="*/ 15 w 16"/>
                <a:gd name="T3" fmla="*/ 2 h 14"/>
                <a:gd name="T4" fmla="*/ 14 w 16"/>
                <a:gd name="T5" fmla="*/ 0 h 14"/>
                <a:gd name="T6" fmla="*/ 1 w 16"/>
                <a:gd name="T7" fmla="*/ 11 h 14"/>
                <a:gd name="T8" fmla="*/ 2 w 16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4">
                  <a:moveTo>
                    <a:pt x="2" y="13"/>
                  </a:moveTo>
                  <a:cubicBezTo>
                    <a:pt x="6" y="8"/>
                    <a:pt x="9" y="4"/>
                    <a:pt x="15" y="2"/>
                  </a:cubicBezTo>
                  <a:cubicBezTo>
                    <a:pt x="16" y="1"/>
                    <a:pt x="15" y="0"/>
                    <a:pt x="14" y="0"/>
                  </a:cubicBezTo>
                  <a:cubicBezTo>
                    <a:pt x="8" y="3"/>
                    <a:pt x="4" y="7"/>
                    <a:pt x="1" y="11"/>
                  </a:cubicBezTo>
                  <a:cubicBezTo>
                    <a:pt x="0" y="12"/>
                    <a:pt x="1" y="14"/>
                    <a:pt x="2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7" name="Freeform 972"/>
            <p:cNvSpPr/>
            <p:nvPr/>
          </p:nvSpPr>
          <p:spPr bwMode="auto">
            <a:xfrm>
              <a:off x="3870" y="3704"/>
              <a:ext cx="13" cy="11"/>
            </a:xfrm>
            <a:custGeom>
              <a:avLst/>
              <a:gdLst>
                <a:gd name="T0" fmla="*/ 3 w 10"/>
                <a:gd name="T1" fmla="*/ 8 h 9"/>
                <a:gd name="T2" fmla="*/ 9 w 10"/>
                <a:gd name="T3" fmla="*/ 3 h 9"/>
                <a:gd name="T4" fmla="*/ 8 w 10"/>
                <a:gd name="T5" fmla="*/ 1 h 9"/>
                <a:gd name="T6" fmla="*/ 1 w 10"/>
                <a:gd name="T7" fmla="*/ 7 h 9"/>
                <a:gd name="T8" fmla="*/ 3 w 10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3" y="8"/>
                  </a:moveTo>
                  <a:cubicBezTo>
                    <a:pt x="5" y="6"/>
                    <a:pt x="7" y="5"/>
                    <a:pt x="9" y="3"/>
                  </a:cubicBezTo>
                  <a:cubicBezTo>
                    <a:pt x="10" y="2"/>
                    <a:pt x="8" y="0"/>
                    <a:pt x="8" y="1"/>
                  </a:cubicBezTo>
                  <a:cubicBezTo>
                    <a:pt x="6" y="3"/>
                    <a:pt x="3" y="5"/>
                    <a:pt x="1" y="7"/>
                  </a:cubicBezTo>
                  <a:cubicBezTo>
                    <a:pt x="0" y="8"/>
                    <a:pt x="2" y="9"/>
                    <a:pt x="3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8" name="Freeform 973"/>
            <p:cNvSpPr/>
            <p:nvPr/>
          </p:nvSpPr>
          <p:spPr bwMode="auto">
            <a:xfrm>
              <a:off x="3892" y="3717"/>
              <a:ext cx="3" cy="2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0 h 2"/>
                <a:gd name="T4" fmla="*/ 1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3" y="2"/>
                    <a:pt x="3" y="0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9" name="Freeform 974"/>
            <p:cNvSpPr/>
            <p:nvPr/>
          </p:nvSpPr>
          <p:spPr bwMode="auto">
            <a:xfrm>
              <a:off x="3972" y="3519"/>
              <a:ext cx="227" cy="101"/>
            </a:xfrm>
            <a:custGeom>
              <a:avLst/>
              <a:gdLst>
                <a:gd name="T0" fmla="*/ 2 w 176"/>
                <a:gd name="T1" fmla="*/ 77 h 78"/>
                <a:gd name="T2" fmla="*/ 27 w 176"/>
                <a:gd name="T3" fmla="*/ 51 h 78"/>
                <a:gd name="T4" fmla="*/ 52 w 176"/>
                <a:gd name="T5" fmla="*/ 26 h 78"/>
                <a:gd name="T6" fmla="*/ 72 w 176"/>
                <a:gd name="T7" fmla="*/ 8 h 78"/>
                <a:gd name="T8" fmla="*/ 88 w 176"/>
                <a:gd name="T9" fmla="*/ 6 h 78"/>
                <a:gd name="T10" fmla="*/ 107 w 176"/>
                <a:gd name="T11" fmla="*/ 5 h 78"/>
                <a:gd name="T12" fmla="*/ 141 w 176"/>
                <a:gd name="T13" fmla="*/ 5 h 78"/>
                <a:gd name="T14" fmla="*/ 175 w 176"/>
                <a:gd name="T15" fmla="*/ 4 h 78"/>
                <a:gd name="T16" fmla="*/ 175 w 176"/>
                <a:gd name="T17" fmla="*/ 2 h 78"/>
                <a:gd name="T18" fmla="*/ 143 w 176"/>
                <a:gd name="T19" fmla="*/ 1 h 78"/>
                <a:gd name="T20" fmla="*/ 127 w 176"/>
                <a:gd name="T21" fmla="*/ 0 h 78"/>
                <a:gd name="T22" fmla="*/ 110 w 176"/>
                <a:gd name="T23" fmla="*/ 0 h 78"/>
                <a:gd name="T24" fmla="*/ 79 w 176"/>
                <a:gd name="T25" fmla="*/ 5 h 78"/>
                <a:gd name="T26" fmla="*/ 55 w 176"/>
                <a:gd name="T27" fmla="*/ 22 h 78"/>
                <a:gd name="T28" fmla="*/ 33 w 176"/>
                <a:gd name="T29" fmla="*/ 47 h 78"/>
                <a:gd name="T30" fmla="*/ 6 w 176"/>
                <a:gd name="T31" fmla="*/ 72 h 78"/>
                <a:gd name="T32" fmla="*/ 6 w 176"/>
                <a:gd name="T33" fmla="*/ 74 h 78"/>
                <a:gd name="T34" fmla="*/ 53 w 176"/>
                <a:gd name="T35" fmla="*/ 28 h 78"/>
                <a:gd name="T36" fmla="*/ 76 w 176"/>
                <a:gd name="T37" fmla="*/ 8 h 78"/>
                <a:gd name="T38" fmla="*/ 108 w 176"/>
                <a:gd name="T39" fmla="*/ 2 h 78"/>
                <a:gd name="T40" fmla="*/ 126 w 176"/>
                <a:gd name="T41" fmla="*/ 2 h 78"/>
                <a:gd name="T42" fmla="*/ 142 w 176"/>
                <a:gd name="T43" fmla="*/ 3 h 78"/>
                <a:gd name="T44" fmla="*/ 175 w 176"/>
                <a:gd name="T45" fmla="*/ 4 h 78"/>
                <a:gd name="T46" fmla="*/ 175 w 176"/>
                <a:gd name="T47" fmla="*/ 2 h 78"/>
                <a:gd name="T48" fmla="*/ 139 w 176"/>
                <a:gd name="T49" fmla="*/ 3 h 78"/>
                <a:gd name="T50" fmla="*/ 102 w 176"/>
                <a:gd name="T51" fmla="*/ 3 h 78"/>
                <a:gd name="T52" fmla="*/ 83 w 176"/>
                <a:gd name="T53" fmla="*/ 4 h 78"/>
                <a:gd name="T54" fmla="*/ 70 w 176"/>
                <a:gd name="T55" fmla="*/ 7 h 78"/>
                <a:gd name="T56" fmla="*/ 50 w 176"/>
                <a:gd name="T57" fmla="*/ 25 h 78"/>
                <a:gd name="T58" fmla="*/ 26 w 176"/>
                <a:gd name="T59" fmla="*/ 50 h 78"/>
                <a:gd name="T60" fmla="*/ 1 w 176"/>
                <a:gd name="T61" fmla="*/ 76 h 78"/>
                <a:gd name="T62" fmla="*/ 2 w 176"/>
                <a:gd name="T63" fmla="*/ 7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6" h="78">
                  <a:moveTo>
                    <a:pt x="2" y="77"/>
                  </a:moveTo>
                  <a:cubicBezTo>
                    <a:pt x="11" y="69"/>
                    <a:pt x="19" y="60"/>
                    <a:pt x="27" y="51"/>
                  </a:cubicBezTo>
                  <a:cubicBezTo>
                    <a:pt x="36" y="43"/>
                    <a:pt x="44" y="34"/>
                    <a:pt x="52" y="26"/>
                  </a:cubicBezTo>
                  <a:cubicBezTo>
                    <a:pt x="58" y="20"/>
                    <a:pt x="64" y="12"/>
                    <a:pt x="72" y="8"/>
                  </a:cubicBezTo>
                  <a:cubicBezTo>
                    <a:pt x="77" y="6"/>
                    <a:pt x="83" y="6"/>
                    <a:pt x="88" y="6"/>
                  </a:cubicBezTo>
                  <a:cubicBezTo>
                    <a:pt x="94" y="5"/>
                    <a:pt x="100" y="5"/>
                    <a:pt x="107" y="5"/>
                  </a:cubicBezTo>
                  <a:cubicBezTo>
                    <a:pt x="118" y="4"/>
                    <a:pt x="129" y="5"/>
                    <a:pt x="141" y="5"/>
                  </a:cubicBezTo>
                  <a:cubicBezTo>
                    <a:pt x="152" y="4"/>
                    <a:pt x="164" y="3"/>
                    <a:pt x="175" y="4"/>
                  </a:cubicBezTo>
                  <a:cubicBezTo>
                    <a:pt x="175" y="3"/>
                    <a:pt x="175" y="2"/>
                    <a:pt x="175" y="2"/>
                  </a:cubicBezTo>
                  <a:cubicBezTo>
                    <a:pt x="164" y="4"/>
                    <a:pt x="153" y="2"/>
                    <a:pt x="143" y="1"/>
                  </a:cubicBezTo>
                  <a:cubicBezTo>
                    <a:pt x="137" y="1"/>
                    <a:pt x="132" y="1"/>
                    <a:pt x="127" y="0"/>
                  </a:cubicBezTo>
                  <a:cubicBezTo>
                    <a:pt x="121" y="0"/>
                    <a:pt x="116" y="0"/>
                    <a:pt x="110" y="0"/>
                  </a:cubicBezTo>
                  <a:cubicBezTo>
                    <a:pt x="100" y="0"/>
                    <a:pt x="89" y="0"/>
                    <a:pt x="79" y="5"/>
                  </a:cubicBezTo>
                  <a:cubicBezTo>
                    <a:pt x="70" y="8"/>
                    <a:pt x="62" y="15"/>
                    <a:pt x="55" y="22"/>
                  </a:cubicBezTo>
                  <a:cubicBezTo>
                    <a:pt x="47" y="30"/>
                    <a:pt x="40" y="39"/>
                    <a:pt x="33" y="47"/>
                  </a:cubicBezTo>
                  <a:cubicBezTo>
                    <a:pt x="25" y="56"/>
                    <a:pt x="16" y="65"/>
                    <a:pt x="6" y="72"/>
                  </a:cubicBezTo>
                  <a:cubicBezTo>
                    <a:pt x="4" y="72"/>
                    <a:pt x="5" y="74"/>
                    <a:pt x="6" y="74"/>
                  </a:cubicBezTo>
                  <a:cubicBezTo>
                    <a:pt x="25" y="61"/>
                    <a:pt x="38" y="44"/>
                    <a:pt x="53" y="28"/>
                  </a:cubicBezTo>
                  <a:cubicBezTo>
                    <a:pt x="60" y="20"/>
                    <a:pt x="67" y="13"/>
                    <a:pt x="76" y="8"/>
                  </a:cubicBezTo>
                  <a:cubicBezTo>
                    <a:pt x="86" y="3"/>
                    <a:pt x="97" y="2"/>
                    <a:pt x="108" y="2"/>
                  </a:cubicBezTo>
                  <a:cubicBezTo>
                    <a:pt x="114" y="2"/>
                    <a:pt x="120" y="2"/>
                    <a:pt x="126" y="2"/>
                  </a:cubicBezTo>
                  <a:cubicBezTo>
                    <a:pt x="131" y="3"/>
                    <a:pt x="136" y="3"/>
                    <a:pt x="142" y="3"/>
                  </a:cubicBezTo>
                  <a:cubicBezTo>
                    <a:pt x="153" y="4"/>
                    <a:pt x="164" y="6"/>
                    <a:pt x="175" y="4"/>
                  </a:cubicBezTo>
                  <a:cubicBezTo>
                    <a:pt x="176" y="3"/>
                    <a:pt x="176" y="2"/>
                    <a:pt x="175" y="2"/>
                  </a:cubicBezTo>
                  <a:cubicBezTo>
                    <a:pt x="163" y="1"/>
                    <a:pt x="151" y="2"/>
                    <a:pt x="139" y="3"/>
                  </a:cubicBezTo>
                  <a:cubicBezTo>
                    <a:pt x="126" y="3"/>
                    <a:pt x="114" y="3"/>
                    <a:pt x="102" y="3"/>
                  </a:cubicBezTo>
                  <a:cubicBezTo>
                    <a:pt x="95" y="3"/>
                    <a:pt x="89" y="4"/>
                    <a:pt x="83" y="4"/>
                  </a:cubicBezTo>
                  <a:cubicBezTo>
                    <a:pt x="78" y="4"/>
                    <a:pt x="74" y="5"/>
                    <a:pt x="70" y="7"/>
                  </a:cubicBezTo>
                  <a:cubicBezTo>
                    <a:pt x="62" y="12"/>
                    <a:pt x="57" y="19"/>
                    <a:pt x="50" y="25"/>
                  </a:cubicBezTo>
                  <a:cubicBezTo>
                    <a:pt x="42" y="33"/>
                    <a:pt x="34" y="42"/>
                    <a:pt x="26" y="50"/>
                  </a:cubicBezTo>
                  <a:cubicBezTo>
                    <a:pt x="18" y="59"/>
                    <a:pt x="10" y="67"/>
                    <a:pt x="1" y="76"/>
                  </a:cubicBezTo>
                  <a:cubicBezTo>
                    <a:pt x="0" y="76"/>
                    <a:pt x="2" y="78"/>
                    <a:pt x="2" y="7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0" name="Freeform 975"/>
            <p:cNvSpPr/>
            <p:nvPr/>
          </p:nvSpPr>
          <p:spPr bwMode="auto">
            <a:xfrm>
              <a:off x="4208" y="3511"/>
              <a:ext cx="44" cy="34"/>
            </a:xfrm>
            <a:custGeom>
              <a:avLst/>
              <a:gdLst>
                <a:gd name="T0" fmla="*/ 24 w 34"/>
                <a:gd name="T1" fmla="*/ 1 h 26"/>
                <a:gd name="T2" fmla="*/ 15 w 34"/>
                <a:gd name="T3" fmla="*/ 18 h 26"/>
                <a:gd name="T4" fmla="*/ 6 w 34"/>
                <a:gd name="T5" fmla="*/ 20 h 26"/>
                <a:gd name="T6" fmla="*/ 5 w 34"/>
                <a:gd name="T7" fmla="*/ 11 h 26"/>
                <a:gd name="T8" fmla="*/ 19 w 34"/>
                <a:gd name="T9" fmla="*/ 14 h 26"/>
                <a:gd name="T10" fmla="*/ 30 w 34"/>
                <a:gd name="T11" fmla="*/ 25 h 26"/>
                <a:gd name="T12" fmla="*/ 31 w 34"/>
                <a:gd name="T13" fmla="*/ 24 h 26"/>
                <a:gd name="T14" fmla="*/ 15 w 34"/>
                <a:gd name="T15" fmla="*/ 9 h 26"/>
                <a:gd name="T16" fmla="*/ 1 w 34"/>
                <a:gd name="T17" fmla="*/ 20 h 26"/>
                <a:gd name="T18" fmla="*/ 7 w 34"/>
                <a:gd name="T19" fmla="*/ 26 h 26"/>
                <a:gd name="T20" fmla="*/ 19 w 34"/>
                <a:gd name="T21" fmla="*/ 19 h 26"/>
                <a:gd name="T22" fmla="*/ 26 w 34"/>
                <a:gd name="T23" fmla="*/ 1 h 26"/>
                <a:gd name="T24" fmla="*/ 25 w 34"/>
                <a:gd name="T25" fmla="*/ 2 h 26"/>
                <a:gd name="T26" fmla="*/ 24 w 34"/>
                <a:gd name="T27" fmla="*/ 12 h 26"/>
                <a:gd name="T28" fmla="*/ 12 w 34"/>
                <a:gd name="T29" fmla="*/ 22 h 26"/>
                <a:gd name="T30" fmla="*/ 3 w 34"/>
                <a:gd name="T31" fmla="*/ 22 h 26"/>
                <a:gd name="T32" fmla="*/ 16 w 34"/>
                <a:gd name="T33" fmla="*/ 11 h 26"/>
                <a:gd name="T34" fmla="*/ 29 w 34"/>
                <a:gd name="T35" fmla="*/ 25 h 26"/>
                <a:gd name="T36" fmla="*/ 31 w 34"/>
                <a:gd name="T37" fmla="*/ 24 h 26"/>
                <a:gd name="T38" fmla="*/ 18 w 34"/>
                <a:gd name="T39" fmla="*/ 11 h 26"/>
                <a:gd name="T40" fmla="*/ 3 w 34"/>
                <a:gd name="T41" fmla="*/ 10 h 26"/>
                <a:gd name="T42" fmla="*/ 3 w 34"/>
                <a:gd name="T43" fmla="*/ 19 h 26"/>
                <a:gd name="T44" fmla="*/ 12 w 34"/>
                <a:gd name="T45" fmla="*/ 22 h 26"/>
                <a:gd name="T46" fmla="*/ 25 w 34"/>
                <a:gd name="T47" fmla="*/ 5 h 26"/>
                <a:gd name="T48" fmla="*/ 26 w 34"/>
                <a:gd name="T49" fmla="*/ 2 h 26"/>
                <a:gd name="T50" fmla="*/ 24 w 34"/>
                <a:gd name="T51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4" h="26">
                  <a:moveTo>
                    <a:pt x="24" y="1"/>
                  </a:moveTo>
                  <a:cubicBezTo>
                    <a:pt x="23" y="7"/>
                    <a:pt x="20" y="13"/>
                    <a:pt x="15" y="18"/>
                  </a:cubicBezTo>
                  <a:cubicBezTo>
                    <a:pt x="13" y="20"/>
                    <a:pt x="9" y="21"/>
                    <a:pt x="6" y="20"/>
                  </a:cubicBezTo>
                  <a:cubicBezTo>
                    <a:pt x="2" y="18"/>
                    <a:pt x="3" y="13"/>
                    <a:pt x="5" y="11"/>
                  </a:cubicBezTo>
                  <a:cubicBezTo>
                    <a:pt x="9" y="6"/>
                    <a:pt x="15" y="11"/>
                    <a:pt x="19" y="14"/>
                  </a:cubicBezTo>
                  <a:cubicBezTo>
                    <a:pt x="23" y="17"/>
                    <a:pt x="26" y="21"/>
                    <a:pt x="30" y="25"/>
                  </a:cubicBezTo>
                  <a:cubicBezTo>
                    <a:pt x="30" y="26"/>
                    <a:pt x="32" y="25"/>
                    <a:pt x="31" y="24"/>
                  </a:cubicBezTo>
                  <a:cubicBezTo>
                    <a:pt x="29" y="17"/>
                    <a:pt x="23" y="8"/>
                    <a:pt x="15" y="9"/>
                  </a:cubicBezTo>
                  <a:cubicBezTo>
                    <a:pt x="9" y="9"/>
                    <a:pt x="1" y="13"/>
                    <a:pt x="1" y="20"/>
                  </a:cubicBezTo>
                  <a:cubicBezTo>
                    <a:pt x="1" y="24"/>
                    <a:pt x="3" y="26"/>
                    <a:pt x="7" y="26"/>
                  </a:cubicBezTo>
                  <a:cubicBezTo>
                    <a:pt x="12" y="25"/>
                    <a:pt x="16" y="22"/>
                    <a:pt x="19" y="19"/>
                  </a:cubicBezTo>
                  <a:cubicBezTo>
                    <a:pt x="23" y="16"/>
                    <a:pt x="34" y="5"/>
                    <a:pt x="26" y="1"/>
                  </a:cubicBezTo>
                  <a:cubicBezTo>
                    <a:pt x="25" y="0"/>
                    <a:pt x="24" y="2"/>
                    <a:pt x="25" y="2"/>
                  </a:cubicBezTo>
                  <a:cubicBezTo>
                    <a:pt x="29" y="4"/>
                    <a:pt x="25" y="9"/>
                    <a:pt x="24" y="12"/>
                  </a:cubicBezTo>
                  <a:cubicBezTo>
                    <a:pt x="21" y="16"/>
                    <a:pt x="17" y="19"/>
                    <a:pt x="12" y="22"/>
                  </a:cubicBezTo>
                  <a:cubicBezTo>
                    <a:pt x="10" y="23"/>
                    <a:pt x="5" y="26"/>
                    <a:pt x="3" y="22"/>
                  </a:cubicBezTo>
                  <a:cubicBezTo>
                    <a:pt x="0" y="15"/>
                    <a:pt x="11" y="10"/>
                    <a:pt x="16" y="11"/>
                  </a:cubicBezTo>
                  <a:cubicBezTo>
                    <a:pt x="23" y="11"/>
                    <a:pt x="28" y="18"/>
                    <a:pt x="29" y="25"/>
                  </a:cubicBezTo>
                  <a:cubicBezTo>
                    <a:pt x="30" y="24"/>
                    <a:pt x="31" y="24"/>
                    <a:pt x="31" y="24"/>
                  </a:cubicBezTo>
                  <a:cubicBezTo>
                    <a:pt x="27" y="19"/>
                    <a:pt x="23" y="14"/>
                    <a:pt x="18" y="11"/>
                  </a:cubicBezTo>
                  <a:cubicBezTo>
                    <a:pt x="14" y="7"/>
                    <a:pt x="7" y="5"/>
                    <a:pt x="3" y="10"/>
                  </a:cubicBezTo>
                  <a:cubicBezTo>
                    <a:pt x="1" y="13"/>
                    <a:pt x="1" y="17"/>
                    <a:pt x="3" y="19"/>
                  </a:cubicBezTo>
                  <a:cubicBezTo>
                    <a:pt x="5" y="22"/>
                    <a:pt x="9" y="23"/>
                    <a:pt x="12" y="22"/>
                  </a:cubicBezTo>
                  <a:cubicBezTo>
                    <a:pt x="19" y="19"/>
                    <a:pt x="23" y="11"/>
                    <a:pt x="25" y="5"/>
                  </a:cubicBezTo>
                  <a:cubicBezTo>
                    <a:pt x="25" y="4"/>
                    <a:pt x="26" y="3"/>
                    <a:pt x="26" y="2"/>
                  </a:cubicBezTo>
                  <a:cubicBezTo>
                    <a:pt x="26" y="1"/>
                    <a:pt x="25" y="0"/>
                    <a:pt x="24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1" name="Freeform 976"/>
            <p:cNvSpPr/>
            <p:nvPr/>
          </p:nvSpPr>
          <p:spPr bwMode="auto">
            <a:xfrm>
              <a:off x="4266" y="3515"/>
              <a:ext cx="31" cy="31"/>
            </a:xfrm>
            <a:custGeom>
              <a:avLst/>
              <a:gdLst>
                <a:gd name="T0" fmla="*/ 3 w 24"/>
                <a:gd name="T1" fmla="*/ 10 h 24"/>
                <a:gd name="T2" fmla="*/ 0 w 24"/>
                <a:gd name="T3" fmla="*/ 17 h 24"/>
                <a:gd name="T4" fmla="*/ 4 w 24"/>
                <a:gd name="T5" fmla="*/ 22 h 24"/>
                <a:gd name="T6" fmla="*/ 21 w 24"/>
                <a:gd name="T7" fmla="*/ 17 h 24"/>
                <a:gd name="T8" fmla="*/ 18 w 24"/>
                <a:gd name="T9" fmla="*/ 3 h 24"/>
                <a:gd name="T10" fmla="*/ 2 w 24"/>
                <a:gd name="T11" fmla="*/ 11 h 24"/>
                <a:gd name="T12" fmla="*/ 4 w 24"/>
                <a:gd name="T13" fmla="*/ 12 h 24"/>
                <a:gd name="T14" fmla="*/ 16 w 24"/>
                <a:gd name="T15" fmla="*/ 4 h 24"/>
                <a:gd name="T16" fmla="*/ 20 w 24"/>
                <a:gd name="T17" fmla="*/ 16 h 24"/>
                <a:gd name="T18" fmla="*/ 6 w 24"/>
                <a:gd name="T19" fmla="*/ 21 h 24"/>
                <a:gd name="T20" fmla="*/ 2 w 24"/>
                <a:gd name="T21" fmla="*/ 17 h 24"/>
                <a:gd name="T22" fmla="*/ 4 w 24"/>
                <a:gd name="T23" fmla="*/ 11 h 24"/>
                <a:gd name="T24" fmla="*/ 3 w 24"/>
                <a:gd name="T25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24">
                  <a:moveTo>
                    <a:pt x="3" y="10"/>
                  </a:moveTo>
                  <a:cubicBezTo>
                    <a:pt x="2" y="12"/>
                    <a:pt x="0" y="15"/>
                    <a:pt x="0" y="17"/>
                  </a:cubicBezTo>
                  <a:cubicBezTo>
                    <a:pt x="0" y="19"/>
                    <a:pt x="2" y="21"/>
                    <a:pt x="4" y="22"/>
                  </a:cubicBezTo>
                  <a:cubicBezTo>
                    <a:pt x="10" y="24"/>
                    <a:pt x="18" y="22"/>
                    <a:pt x="21" y="17"/>
                  </a:cubicBezTo>
                  <a:cubicBezTo>
                    <a:pt x="24" y="12"/>
                    <a:pt x="23" y="5"/>
                    <a:pt x="18" y="3"/>
                  </a:cubicBezTo>
                  <a:cubicBezTo>
                    <a:pt x="12" y="0"/>
                    <a:pt x="5" y="6"/>
                    <a:pt x="2" y="11"/>
                  </a:cubicBezTo>
                  <a:cubicBezTo>
                    <a:pt x="2" y="12"/>
                    <a:pt x="3" y="13"/>
                    <a:pt x="4" y="12"/>
                  </a:cubicBezTo>
                  <a:cubicBezTo>
                    <a:pt x="7" y="8"/>
                    <a:pt x="11" y="3"/>
                    <a:pt x="16" y="4"/>
                  </a:cubicBezTo>
                  <a:cubicBezTo>
                    <a:pt x="21" y="5"/>
                    <a:pt x="22" y="12"/>
                    <a:pt x="20" y="16"/>
                  </a:cubicBezTo>
                  <a:cubicBezTo>
                    <a:pt x="17" y="20"/>
                    <a:pt x="11" y="21"/>
                    <a:pt x="6" y="21"/>
                  </a:cubicBezTo>
                  <a:cubicBezTo>
                    <a:pt x="4" y="20"/>
                    <a:pt x="2" y="19"/>
                    <a:pt x="2" y="17"/>
                  </a:cubicBezTo>
                  <a:cubicBezTo>
                    <a:pt x="2" y="15"/>
                    <a:pt x="4" y="13"/>
                    <a:pt x="4" y="11"/>
                  </a:cubicBezTo>
                  <a:cubicBezTo>
                    <a:pt x="5" y="10"/>
                    <a:pt x="3" y="9"/>
                    <a:pt x="3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2" name="Freeform 977"/>
            <p:cNvSpPr/>
            <p:nvPr/>
          </p:nvSpPr>
          <p:spPr bwMode="auto">
            <a:xfrm>
              <a:off x="4302" y="3514"/>
              <a:ext cx="30" cy="32"/>
            </a:xfrm>
            <a:custGeom>
              <a:avLst/>
              <a:gdLst>
                <a:gd name="T0" fmla="*/ 4 w 23"/>
                <a:gd name="T1" fmla="*/ 9 h 25"/>
                <a:gd name="T2" fmla="*/ 8 w 23"/>
                <a:gd name="T3" fmla="*/ 24 h 25"/>
                <a:gd name="T4" fmla="*/ 22 w 23"/>
                <a:gd name="T5" fmla="*/ 16 h 25"/>
                <a:gd name="T6" fmla="*/ 16 w 23"/>
                <a:gd name="T7" fmla="*/ 3 h 25"/>
                <a:gd name="T8" fmla="*/ 3 w 23"/>
                <a:gd name="T9" fmla="*/ 6 h 25"/>
                <a:gd name="T10" fmla="*/ 5 w 23"/>
                <a:gd name="T11" fmla="*/ 7 h 25"/>
                <a:gd name="T12" fmla="*/ 15 w 23"/>
                <a:gd name="T13" fmla="*/ 5 h 25"/>
                <a:gd name="T14" fmla="*/ 20 w 23"/>
                <a:gd name="T15" fmla="*/ 14 h 25"/>
                <a:gd name="T16" fmla="*/ 10 w 23"/>
                <a:gd name="T17" fmla="*/ 22 h 25"/>
                <a:gd name="T18" fmla="*/ 4 w 23"/>
                <a:gd name="T19" fmla="*/ 18 h 25"/>
                <a:gd name="T20" fmla="*/ 6 w 23"/>
                <a:gd name="T21" fmla="*/ 10 h 25"/>
                <a:gd name="T22" fmla="*/ 4 w 23"/>
                <a:gd name="T23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25">
                  <a:moveTo>
                    <a:pt x="4" y="9"/>
                  </a:moveTo>
                  <a:cubicBezTo>
                    <a:pt x="0" y="14"/>
                    <a:pt x="2" y="22"/>
                    <a:pt x="8" y="24"/>
                  </a:cubicBezTo>
                  <a:cubicBezTo>
                    <a:pt x="14" y="25"/>
                    <a:pt x="21" y="21"/>
                    <a:pt x="22" y="16"/>
                  </a:cubicBezTo>
                  <a:cubicBezTo>
                    <a:pt x="23" y="11"/>
                    <a:pt x="20" y="6"/>
                    <a:pt x="16" y="3"/>
                  </a:cubicBezTo>
                  <a:cubicBezTo>
                    <a:pt x="12" y="0"/>
                    <a:pt x="6" y="2"/>
                    <a:pt x="3" y="6"/>
                  </a:cubicBezTo>
                  <a:cubicBezTo>
                    <a:pt x="3" y="7"/>
                    <a:pt x="4" y="8"/>
                    <a:pt x="5" y="7"/>
                  </a:cubicBezTo>
                  <a:cubicBezTo>
                    <a:pt x="8" y="4"/>
                    <a:pt x="11" y="3"/>
                    <a:pt x="15" y="5"/>
                  </a:cubicBezTo>
                  <a:cubicBezTo>
                    <a:pt x="18" y="7"/>
                    <a:pt x="20" y="11"/>
                    <a:pt x="20" y="14"/>
                  </a:cubicBezTo>
                  <a:cubicBezTo>
                    <a:pt x="20" y="19"/>
                    <a:pt x="14" y="23"/>
                    <a:pt x="10" y="22"/>
                  </a:cubicBezTo>
                  <a:cubicBezTo>
                    <a:pt x="7" y="22"/>
                    <a:pt x="5" y="20"/>
                    <a:pt x="4" y="18"/>
                  </a:cubicBezTo>
                  <a:cubicBezTo>
                    <a:pt x="3" y="15"/>
                    <a:pt x="4" y="12"/>
                    <a:pt x="6" y="10"/>
                  </a:cubicBezTo>
                  <a:cubicBezTo>
                    <a:pt x="6" y="9"/>
                    <a:pt x="5" y="8"/>
                    <a:pt x="4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3" name="Freeform 978"/>
            <p:cNvSpPr/>
            <p:nvPr/>
          </p:nvSpPr>
          <p:spPr bwMode="auto">
            <a:xfrm>
              <a:off x="4333" y="3519"/>
              <a:ext cx="28" cy="26"/>
            </a:xfrm>
            <a:custGeom>
              <a:avLst/>
              <a:gdLst>
                <a:gd name="T0" fmla="*/ 10 w 21"/>
                <a:gd name="T1" fmla="*/ 19 h 20"/>
                <a:gd name="T2" fmla="*/ 21 w 21"/>
                <a:gd name="T3" fmla="*/ 14 h 20"/>
                <a:gd name="T4" fmla="*/ 9 w 21"/>
                <a:gd name="T5" fmla="*/ 8 h 20"/>
                <a:gd name="T6" fmla="*/ 4 w 21"/>
                <a:gd name="T7" fmla="*/ 5 h 20"/>
                <a:gd name="T8" fmla="*/ 9 w 21"/>
                <a:gd name="T9" fmla="*/ 3 h 20"/>
                <a:gd name="T10" fmla="*/ 20 w 21"/>
                <a:gd name="T11" fmla="*/ 2 h 20"/>
                <a:gd name="T12" fmla="*/ 20 w 21"/>
                <a:gd name="T13" fmla="*/ 0 h 20"/>
                <a:gd name="T14" fmla="*/ 3 w 21"/>
                <a:gd name="T15" fmla="*/ 6 h 20"/>
                <a:gd name="T16" fmla="*/ 14 w 21"/>
                <a:gd name="T17" fmla="*/ 10 h 20"/>
                <a:gd name="T18" fmla="*/ 18 w 21"/>
                <a:gd name="T19" fmla="*/ 16 h 20"/>
                <a:gd name="T20" fmla="*/ 10 w 21"/>
                <a:gd name="T21" fmla="*/ 18 h 20"/>
                <a:gd name="T22" fmla="*/ 10 w 21"/>
                <a:gd name="T23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0">
                  <a:moveTo>
                    <a:pt x="10" y="19"/>
                  </a:moveTo>
                  <a:cubicBezTo>
                    <a:pt x="13" y="20"/>
                    <a:pt x="21" y="20"/>
                    <a:pt x="21" y="14"/>
                  </a:cubicBezTo>
                  <a:cubicBezTo>
                    <a:pt x="21" y="8"/>
                    <a:pt x="13" y="9"/>
                    <a:pt x="9" y="8"/>
                  </a:cubicBezTo>
                  <a:cubicBezTo>
                    <a:pt x="7" y="8"/>
                    <a:pt x="4" y="7"/>
                    <a:pt x="4" y="5"/>
                  </a:cubicBezTo>
                  <a:cubicBezTo>
                    <a:pt x="5" y="3"/>
                    <a:pt x="8" y="3"/>
                    <a:pt x="9" y="3"/>
                  </a:cubicBezTo>
                  <a:cubicBezTo>
                    <a:pt x="12" y="2"/>
                    <a:pt x="16" y="2"/>
                    <a:pt x="20" y="2"/>
                  </a:cubicBezTo>
                  <a:cubicBezTo>
                    <a:pt x="21" y="2"/>
                    <a:pt x="21" y="0"/>
                    <a:pt x="20" y="0"/>
                  </a:cubicBezTo>
                  <a:cubicBezTo>
                    <a:pt x="16" y="0"/>
                    <a:pt x="0" y="0"/>
                    <a:pt x="3" y="6"/>
                  </a:cubicBezTo>
                  <a:cubicBezTo>
                    <a:pt x="5" y="11"/>
                    <a:pt x="10" y="10"/>
                    <a:pt x="14" y="10"/>
                  </a:cubicBezTo>
                  <a:cubicBezTo>
                    <a:pt x="17" y="11"/>
                    <a:pt x="20" y="14"/>
                    <a:pt x="18" y="16"/>
                  </a:cubicBezTo>
                  <a:cubicBezTo>
                    <a:pt x="16" y="18"/>
                    <a:pt x="12" y="18"/>
                    <a:pt x="10" y="18"/>
                  </a:cubicBezTo>
                  <a:cubicBezTo>
                    <a:pt x="9" y="17"/>
                    <a:pt x="8" y="19"/>
                    <a:pt x="10" y="1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4" name="Freeform 979"/>
            <p:cNvSpPr/>
            <p:nvPr/>
          </p:nvSpPr>
          <p:spPr bwMode="auto">
            <a:xfrm>
              <a:off x="4370" y="3519"/>
              <a:ext cx="20" cy="27"/>
            </a:xfrm>
            <a:custGeom>
              <a:avLst/>
              <a:gdLst>
                <a:gd name="T0" fmla="*/ 2 w 16"/>
                <a:gd name="T1" fmla="*/ 3 h 21"/>
                <a:gd name="T2" fmla="*/ 9 w 16"/>
                <a:gd name="T3" fmla="*/ 3 h 21"/>
                <a:gd name="T4" fmla="*/ 12 w 16"/>
                <a:gd name="T5" fmla="*/ 7 h 21"/>
                <a:gd name="T6" fmla="*/ 13 w 16"/>
                <a:gd name="T7" fmla="*/ 20 h 21"/>
                <a:gd name="T8" fmla="*/ 15 w 16"/>
                <a:gd name="T9" fmla="*/ 19 h 21"/>
                <a:gd name="T10" fmla="*/ 13 w 16"/>
                <a:gd name="T11" fmla="*/ 6 h 21"/>
                <a:gd name="T12" fmla="*/ 2 w 16"/>
                <a:gd name="T13" fmla="*/ 1 h 21"/>
                <a:gd name="T14" fmla="*/ 2 w 16"/>
                <a:gd name="T1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1">
                  <a:moveTo>
                    <a:pt x="2" y="3"/>
                  </a:moveTo>
                  <a:cubicBezTo>
                    <a:pt x="4" y="3"/>
                    <a:pt x="7" y="2"/>
                    <a:pt x="9" y="3"/>
                  </a:cubicBezTo>
                  <a:cubicBezTo>
                    <a:pt x="11" y="4"/>
                    <a:pt x="11" y="6"/>
                    <a:pt x="12" y="7"/>
                  </a:cubicBezTo>
                  <a:cubicBezTo>
                    <a:pt x="13" y="12"/>
                    <a:pt x="13" y="16"/>
                    <a:pt x="13" y="20"/>
                  </a:cubicBezTo>
                  <a:cubicBezTo>
                    <a:pt x="13" y="21"/>
                    <a:pt x="16" y="21"/>
                    <a:pt x="15" y="19"/>
                  </a:cubicBezTo>
                  <a:cubicBezTo>
                    <a:pt x="14" y="15"/>
                    <a:pt x="15" y="10"/>
                    <a:pt x="13" y="6"/>
                  </a:cubicBezTo>
                  <a:cubicBezTo>
                    <a:pt x="11" y="0"/>
                    <a:pt x="6" y="0"/>
                    <a:pt x="2" y="1"/>
                  </a:cubicBezTo>
                  <a:cubicBezTo>
                    <a:pt x="0" y="2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5" name="Freeform 980"/>
            <p:cNvSpPr/>
            <p:nvPr/>
          </p:nvSpPr>
          <p:spPr bwMode="auto">
            <a:xfrm>
              <a:off x="4380" y="3533"/>
              <a:ext cx="12" cy="3"/>
            </a:xfrm>
            <a:custGeom>
              <a:avLst/>
              <a:gdLst>
                <a:gd name="T0" fmla="*/ 1 w 9"/>
                <a:gd name="T1" fmla="*/ 2 h 2"/>
                <a:gd name="T2" fmla="*/ 8 w 9"/>
                <a:gd name="T3" fmla="*/ 2 h 2"/>
                <a:gd name="T4" fmla="*/ 8 w 9"/>
                <a:gd name="T5" fmla="*/ 0 h 2"/>
                <a:gd name="T6" fmla="*/ 1 w 9"/>
                <a:gd name="T7" fmla="*/ 1 h 2"/>
                <a:gd name="T8" fmla="*/ 1 w 9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">
                  <a:moveTo>
                    <a:pt x="1" y="2"/>
                  </a:moveTo>
                  <a:cubicBezTo>
                    <a:pt x="3" y="2"/>
                    <a:pt x="6" y="2"/>
                    <a:pt x="8" y="2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5" y="1"/>
                    <a:pt x="3" y="1"/>
                    <a:pt x="1" y="1"/>
                  </a:cubicBezTo>
                  <a:cubicBezTo>
                    <a:pt x="0" y="0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6" name="Freeform 981"/>
            <p:cNvSpPr/>
            <p:nvPr/>
          </p:nvSpPr>
          <p:spPr bwMode="auto">
            <a:xfrm>
              <a:off x="4406" y="3518"/>
              <a:ext cx="14" cy="24"/>
            </a:xfrm>
            <a:custGeom>
              <a:avLst/>
              <a:gdLst>
                <a:gd name="T0" fmla="*/ 2 w 11"/>
                <a:gd name="T1" fmla="*/ 7 h 19"/>
                <a:gd name="T2" fmla="*/ 8 w 11"/>
                <a:gd name="T3" fmla="*/ 4 h 19"/>
                <a:gd name="T4" fmla="*/ 9 w 11"/>
                <a:gd name="T5" fmla="*/ 17 h 19"/>
                <a:gd name="T6" fmla="*/ 11 w 11"/>
                <a:gd name="T7" fmla="*/ 17 h 19"/>
                <a:gd name="T8" fmla="*/ 11 w 11"/>
                <a:gd name="T9" fmla="*/ 8 h 19"/>
                <a:gd name="T10" fmla="*/ 9 w 11"/>
                <a:gd name="T11" fmla="*/ 2 h 19"/>
                <a:gd name="T12" fmla="*/ 1 w 11"/>
                <a:gd name="T13" fmla="*/ 5 h 19"/>
                <a:gd name="T14" fmla="*/ 2 w 11"/>
                <a:gd name="T15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9">
                  <a:moveTo>
                    <a:pt x="2" y="7"/>
                  </a:moveTo>
                  <a:cubicBezTo>
                    <a:pt x="3" y="5"/>
                    <a:pt x="7" y="2"/>
                    <a:pt x="8" y="4"/>
                  </a:cubicBezTo>
                  <a:cubicBezTo>
                    <a:pt x="10" y="8"/>
                    <a:pt x="9" y="13"/>
                    <a:pt x="9" y="17"/>
                  </a:cubicBezTo>
                  <a:cubicBezTo>
                    <a:pt x="9" y="19"/>
                    <a:pt x="11" y="19"/>
                    <a:pt x="11" y="17"/>
                  </a:cubicBezTo>
                  <a:cubicBezTo>
                    <a:pt x="11" y="14"/>
                    <a:pt x="11" y="11"/>
                    <a:pt x="11" y="8"/>
                  </a:cubicBezTo>
                  <a:cubicBezTo>
                    <a:pt x="10" y="6"/>
                    <a:pt x="10" y="4"/>
                    <a:pt x="9" y="2"/>
                  </a:cubicBezTo>
                  <a:cubicBezTo>
                    <a:pt x="7" y="0"/>
                    <a:pt x="2" y="4"/>
                    <a:pt x="1" y="5"/>
                  </a:cubicBezTo>
                  <a:cubicBezTo>
                    <a:pt x="0" y="6"/>
                    <a:pt x="1" y="7"/>
                    <a:pt x="2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7" name="Freeform 982"/>
            <p:cNvSpPr/>
            <p:nvPr/>
          </p:nvSpPr>
          <p:spPr bwMode="auto">
            <a:xfrm>
              <a:off x="4414" y="3515"/>
              <a:ext cx="31" cy="31"/>
            </a:xfrm>
            <a:custGeom>
              <a:avLst/>
              <a:gdLst>
                <a:gd name="T0" fmla="*/ 15 w 24"/>
                <a:gd name="T1" fmla="*/ 12 h 24"/>
                <a:gd name="T2" fmla="*/ 15 w 24"/>
                <a:gd name="T3" fmla="*/ 22 h 24"/>
                <a:gd name="T4" fmla="*/ 16 w 24"/>
                <a:gd name="T5" fmla="*/ 23 h 24"/>
                <a:gd name="T6" fmla="*/ 22 w 24"/>
                <a:gd name="T7" fmla="*/ 10 h 24"/>
                <a:gd name="T8" fmla="*/ 20 w 24"/>
                <a:gd name="T9" fmla="*/ 1 h 24"/>
                <a:gd name="T10" fmla="*/ 10 w 24"/>
                <a:gd name="T11" fmla="*/ 2 h 24"/>
                <a:gd name="T12" fmla="*/ 1 w 24"/>
                <a:gd name="T13" fmla="*/ 6 h 24"/>
                <a:gd name="T14" fmla="*/ 2 w 24"/>
                <a:gd name="T15" fmla="*/ 8 h 24"/>
                <a:gd name="T16" fmla="*/ 10 w 24"/>
                <a:gd name="T17" fmla="*/ 4 h 24"/>
                <a:gd name="T18" fmla="*/ 19 w 24"/>
                <a:gd name="T19" fmla="*/ 3 h 24"/>
                <a:gd name="T20" fmla="*/ 21 w 24"/>
                <a:gd name="T21" fmla="*/ 6 h 24"/>
                <a:gd name="T22" fmla="*/ 19 w 24"/>
                <a:gd name="T23" fmla="*/ 12 h 24"/>
                <a:gd name="T24" fmla="*/ 14 w 24"/>
                <a:gd name="T25" fmla="*/ 23 h 24"/>
                <a:gd name="T26" fmla="*/ 15 w 24"/>
                <a:gd name="T27" fmla="*/ 24 h 24"/>
                <a:gd name="T28" fmla="*/ 16 w 24"/>
                <a:gd name="T29" fmla="*/ 12 h 24"/>
                <a:gd name="T30" fmla="*/ 15 w 24"/>
                <a:gd name="T3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" h="24">
                  <a:moveTo>
                    <a:pt x="15" y="12"/>
                  </a:moveTo>
                  <a:cubicBezTo>
                    <a:pt x="15" y="15"/>
                    <a:pt x="19" y="21"/>
                    <a:pt x="15" y="22"/>
                  </a:cubicBezTo>
                  <a:cubicBezTo>
                    <a:pt x="15" y="22"/>
                    <a:pt x="16" y="22"/>
                    <a:pt x="16" y="23"/>
                  </a:cubicBezTo>
                  <a:cubicBezTo>
                    <a:pt x="15" y="18"/>
                    <a:pt x="21" y="14"/>
                    <a:pt x="22" y="10"/>
                  </a:cubicBezTo>
                  <a:cubicBezTo>
                    <a:pt x="24" y="7"/>
                    <a:pt x="23" y="3"/>
                    <a:pt x="20" y="1"/>
                  </a:cubicBezTo>
                  <a:cubicBezTo>
                    <a:pt x="17" y="0"/>
                    <a:pt x="13" y="1"/>
                    <a:pt x="10" y="2"/>
                  </a:cubicBezTo>
                  <a:cubicBezTo>
                    <a:pt x="7" y="3"/>
                    <a:pt x="4" y="5"/>
                    <a:pt x="1" y="6"/>
                  </a:cubicBezTo>
                  <a:cubicBezTo>
                    <a:pt x="0" y="7"/>
                    <a:pt x="1" y="9"/>
                    <a:pt x="2" y="8"/>
                  </a:cubicBezTo>
                  <a:cubicBezTo>
                    <a:pt x="4" y="7"/>
                    <a:pt x="7" y="5"/>
                    <a:pt x="10" y="4"/>
                  </a:cubicBezTo>
                  <a:cubicBezTo>
                    <a:pt x="12" y="3"/>
                    <a:pt x="16" y="1"/>
                    <a:pt x="19" y="3"/>
                  </a:cubicBezTo>
                  <a:cubicBezTo>
                    <a:pt x="21" y="3"/>
                    <a:pt x="21" y="5"/>
                    <a:pt x="21" y="6"/>
                  </a:cubicBezTo>
                  <a:cubicBezTo>
                    <a:pt x="21" y="9"/>
                    <a:pt x="20" y="10"/>
                    <a:pt x="19" y="12"/>
                  </a:cubicBezTo>
                  <a:cubicBezTo>
                    <a:pt x="16" y="15"/>
                    <a:pt x="13" y="19"/>
                    <a:pt x="14" y="23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21" y="23"/>
                    <a:pt x="18" y="15"/>
                    <a:pt x="16" y="12"/>
                  </a:cubicBezTo>
                  <a:cubicBezTo>
                    <a:pt x="16" y="10"/>
                    <a:pt x="15" y="11"/>
                    <a:pt x="15" y="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8" name="Freeform 983"/>
            <p:cNvSpPr/>
            <p:nvPr/>
          </p:nvSpPr>
          <p:spPr bwMode="auto">
            <a:xfrm>
              <a:off x="4185" y="3655"/>
              <a:ext cx="196" cy="50"/>
            </a:xfrm>
            <a:custGeom>
              <a:avLst/>
              <a:gdLst>
                <a:gd name="T0" fmla="*/ 2 w 152"/>
                <a:gd name="T1" fmla="*/ 28 h 39"/>
                <a:gd name="T2" fmla="*/ 32 w 152"/>
                <a:gd name="T3" fmla="*/ 15 h 39"/>
                <a:gd name="T4" fmla="*/ 64 w 152"/>
                <a:gd name="T5" fmla="*/ 4 h 39"/>
                <a:gd name="T6" fmla="*/ 100 w 152"/>
                <a:gd name="T7" fmla="*/ 6 h 39"/>
                <a:gd name="T8" fmla="*/ 128 w 152"/>
                <a:gd name="T9" fmla="*/ 22 h 39"/>
                <a:gd name="T10" fmla="*/ 139 w 152"/>
                <a:gd name="T11" fmla="*/ 31 h 39"/>
                <a:gd name="T12" fmla="*/ 150 w 152"/>
                <a:gd name="T13" fmla="*/ 36 h 39"/>
                <a:gd name="T14" fmla="*/ 150 w 152"/>
                <a:gd name="T15" fmla="*/ 34 h 39"/>
                <a:gd name="T16" fmla="*/ 150 w 152"/>
                <a:gd name="T17" fmla="*/ 34 h 39"/>
                <a:gd name="T18" fmla="*/ 148 w 152"/>
                <a:gd name="T19" fmla="*/ 35 h 39"/>
                <a:gd name="T20" fmla="*/ 149 w 152"/>
                <a:gd name="T21" fmla="*/ 38 h 39"/>
                <a:gd name="T22" fmla="*/ 151 w 152"/>
                <a:gd name="T23" fmla="*/ 38 h 39"/>
                <a:gd name="T24" fmla="*/ 151 w 152"/>
                <a:gd name="T25" fmla="*/ 38 h 39"/>
                <a:gd name="T26" fmla="*/ 150 w 152"/>
                <a:gd name="T27" fmla="*/ 38 h 39"/>
                <a:gd name="T28" fmla="*/ 151 w 152"/>
                <a:gd name="T29" fmla="*/ 38 h 39"/>
                <a:gd name="T30" fmla="*/ 151 w 152"/>
                <a:gd name="T31" fmla="*/ 36 h 39"/>
                <a:gd name="T32" fmla="*/ 147 w 152"/>
                <a:gd name="T33" fmla="*/ 35 h 39"/>
                <a:gd name="T34" fmla="*/ 147 w 152"/>
                <a:gd name="T35" fmla="*/ 37 h 39"/>
                <a:gd name="T36" fmla="*/ 150 w 152"/>
                <a:gd name="T37" fmla="*/ 38 h 39"/>
                <a:gd name="T38" fmla="*/ 151 w 152"/>
                <a:gd name="T39" fmla="*/ 36 h 39"/>
                <a:gd name="T40" fmla="*/ 144 w 152"/>
                <a:gd name="T41" fmla="*/ 29 h 39"/>
                <a:gd name="T42" fmla="*/ 135 w 152"/>
                <a:gd name="T43" fmla="*/ 22 h 39"/>
                <a:gd name="T44" fmla="*/ 106 w 152"/>
                <a:gd name="T45" fmla="*/ 9 h 39"/>
                <a:gd name="T46" fmla="*/ 73 w 152"/>
                <a:gd name="T47" fmla="*/ 4 h 39"/>
                <a:gd name="T48" fmla="*/ 41 w 152"/>
                <a:gd name="T49" fmla="*/ 11 h 39"/>
                <a:gd name="T50" fmla="*/ 10 w 152"/>
                <a:gd name="T51" fmla="*/ 23 h 39"/>
                <a:gd name="T52" fmla="*/ 11 w 152"/>
                <a:gd name="T53" fmla="*/ 25 h 39"/>
                <a:gd name="T54" fmla="*/ 76 w 152"/>
                <a:gd name="T55" fmla="*/ 6 h 39"/>
                <a:gd name="T56" fmla="*/ 137 w 152"/>
                <a:gd name="T57" fmla="*/ 26 h 39"/>
                <a:gd name="T58" fmla="*/ 144 w 152"/>
                <a:gd name="T59" fmla="*/ 31 h 39"/>
                <a:gd name="T60" fmla="*/ 149 w 152"/>
                <a:gd name="T61" fmla="*/ 37 h 39"/>
                <a:gd name="T62" fmla="*/ 150 w 152"/>
                <a:gd name="T63" fmla="*/ 36 h 39"/>
                <a:gd name="T64" fmla="*/ 147 w 152"/>
                <a:gd name="T65" fmla="*/ 35 h 39"/>
                <a:gd name="T66" fmla="*/ 147 w 152"/>
                <a:gd name="T67" fmla="*/ 37 h 39"/>
                <a:gd name="T68" fmla="*/ 150 w 152"/>
                <a:gd name="T69" fmla="*/ 38 h 39"/>
                <a:gd name="T70" fmla="*/ 150 w 152"/>
                <a:gd name="T71" fmla="*/ 36 h 39"/>
                <a:gd name="T72" fmla="*/ 149 w 152"/>
                <a:gd name="T73" fmla="*/ 37 h 39"/>
                <a:gd name="T74" fmla="*/ 151 w 152"/>
                <a:gd name="T75" fmla="*/ 37 h 39"/>
                <a:gd name="T76" fmla="*/ 151 w 152"/>
                <a:gd name="T77" fmla="*/ 35 h 39"/>
                <a:gd name="T78" fmla="*/ 149 w 152"/>
                <a:gd name="T79" fmla="*/ 36 h 39"/>
                <a:gd name="T80" fmla="*/ 149 w 152"/>
                <a:gd name="T81" fmla="*/ 36 h 39"/>
                <a:gd name="T82" fmla="*/ 150 w 152"/>
                <a:gd name="T83" fmla="*/ 34 h 39"/>
                <a:gd name="T84" fmla="*/ 138 w 152"/>
                <a:gd name="T85" fmla="*/ 28 h 39"/>
                <a:gd name="T86" fmla="*/ 128 w 152"/>
                <a:gd name="T87" fmla="*/ 19 h 39"/>
                <a:gd name="T88" fmla="*/ 101 w 152"/>
                <a:gd name="T89" fmla="*/ 4 h 39"/>
                <a:gd name="T90" fmla="*/ 66 w 152"/>
                <a:gd name="T91" fmla="*/ 1 h 39"/>
                <a:gd name="T92" fmla="*/ 34 w 152"/>
                <a:gd name="T93" fmla="*/ 12 h 39"/>
                <a:gd name="T94" fmla="*/ 1 w 152"/>
                <a:gd name="T95" fmla="*/ 26 h 39"/>
                <a:gd name="T96" fmla="*/ 2 w 152"/>
                <a:gd name="T97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2" h="39">
                  <a:moveTo>
                    <a:pt x="2" y="28"/>
                  </a:moveTo>
                  <a:cubicBezTo>
                    <a:pt x="11" y="22"/>
                    <a:pt x="21" y="18"/>
                    <a:pt x="32" y="15"/>
                  </a:cubicBezTo>
                  <a:cubicBezTo>
                    <a:pt x="42" y="11"/>
                    <a:pt x="53" y="6"/>
                    <a:pt x="64" y="4"/>
                  </a:cubicBezTo>
                  <a:cubicBezTo>
                    <a:pt x="76" y="1"/>
                    <a:pt x="88" y="1"/>
                    <a:pt x="100" y="6"/>
                  </a:cubicBezTo>
                  <a:cubicBezTo>
                    <a:pt x="110" y="9"/>
                    <a:pt x="119" y="16"/>
                    <a:pt x="128" y="22"/>
                  </a:cubicBezTo>
                  <a:cubicBezTo>
                    <a:pt x="132" y="25"/>
                    <a:pt x="135" y="28"/>
                    <a:pt x="139" y="31"/>
                  </a:cubicBezTo>
                  <a:cubicBezTo>
                    <a:pt x="142" y="33"/>
                    <a:pt x="146" y="36"/>
                    <a:pt x="150" y="36"/>
                  </a:cubicBezTo>
                  <a:cubicBezTo>
                    <a:pt x="150" y="36"/>
                    <a:pt x="151" y="35"/>
                    <a:pt x="150" y="34"/>
                  </a:cubicBezTo>
                  <a:cubicBezTo>
                    <a:pt x="150" y="34"/>
                    <a:pt x="150" y="34"/>
                    <a:pt x="150" y="34"/>
                  </a:cubicBezTo>
                  <a:cubicBezTo>
                    <a:pt x="150" y="34"/>
                    <a:pt x="148" y="34"/>
                    <a:pt x="148" y="35"/>
                  </a:cubicBezTo>
                  <a:cubicBezTo>
                    <a:pt x="148" y="36"/>
                    <a:pt x="148" y="37"/>
                    <a:pt x="149" y="38"/>
                  </a:cubicBezTo>
                  <a:cubicBezTo>
                    <a:pt x="149" y="39"/>
                    <a:pt x="150" y="38"/>
                    <a:pt x="151" y="38"/>
                  </a:cubicBezTo>
                  <a:cubicBezTo>
                    <a:pt x="151" y="38"/>
                    <a:pt x="151" y="38"/>
                    <a:pt x="151" y="38"/>
                  </a:cubicBezTo>
                  <a:cubicBezTo>
                    <a:pt x="150" y="38"/>
                    <a:pt x="150" y="38"/>
                    <a:pt x="150" y="38"/>
                  </a:cubicBezTo>
                  <a:cubicBezTo>
                    <a:pt x="151" y="38"/>
                    <a:pt x="151" y="38"/>
                    <a:pt x="151" y="38"/>
                  </a:cubicBezTo>
                  <a:cubicBezTo>
                    <a:pt x="152" y="37"/>
                    <a:pt x="152" y="36"/>
                    <a:pt x="151" y="36"/>
                  </a:cubicBezTo>
                  <a:cubicBezTo>
                    <a:pt x="150" y="35"/>
                    <a:pt x="148" y="35"/>
                    <a:pt x="147" y="35"/>
                  </a:cubicBezTo>
                  <a:cubicBezTo>
                    <a:pt x="146" y="36"/>
                    <a:pt x="146" y="37"/>
                    <a:pt x="147" y="37"/>
                  </a:cubicBezTo>
                  <a:cubicBezTo>
                    <a:pt x="148" y="38"/>
                    <a:pt x="149" y="38"/>
                    <a:pt x="150" y="38"/>
                  </a:cubicBezTo>
                  <a:cubicBezTo>
                    <a:pt x="151" y="38"/>
                    <a:pt x="151" y="37"/>
                    <a:pt x="151" y="36"/>
                  </a:cubicBezTo>
                  <a:cubicBezTo>
                    <a:pt x="150" y="33"/>
                    <a:pt x="147" y="31"/>
                    <a:pt x="144" y="29"/>
                  </a:cubicBezTo>
                  <a:cubicBezTo>
                    <a:pt x="141" y="26"/>
                    <a:pt x="138" y="24"/>
                    <a:pt x="135" y="22"/>
                  </a:cubicBezTo>
                  <a:cubicBezTo>
                    <a:pt x="126" y="16"/>
                    <a:pt x="116" y="12"/>
                    <a:pt x="106" y="9"/>
                  </a:cubicBezTo>
                  <a:cubicBezTo>
                    <a:pt x="95" y="6"/>
                    <a:pt x="85" y="4"/>
                    <a:pt x="73" y="4"/>
                  </a:cubicBezTo>
                  <a:cubicBezTo>
                    <a:pt x="62" y="5"/>
                    <a:pt x="52" y="8"/>
                    <a:pt x="41" y="11"/>
                  </a:cubicBezTo>
                  <a:cubicBezTo>
                    <a:pt x="31" y="15"/>
                    <a:pt x="20" y="19"/>
                    <a:pt x="10" y="23"/>
                  </a:cubicBezTo>
                  <a:cubicBezTo>
                    <a:pt x="9" y="24"/>
                    <a:pt x="10" y="25"/>
                    <a:pt x="11" y="25"/>
                  </a:cubicBezTo>
                  <a:cubicBezTo>
                    <a:pt x="32" y="16"/>
                    <a:pt x="53" y="7"/>
                    <a:pt x="76" y="6"/>
                  </a:cubicBezTo>
                  <a:cubicBezTo>
                    <a:pt x="98" y="6"/>
                    <a:pt x="119" y="14"/>
                    <a:pt x="137" y="26"/>
                  </a:cubicBezTo>
                  <a:cubicBezTo>
                    <a:pt x="139" y="27"/>
                    <a:pt x="142" y="29"/>
                    <a:pt x="144" y="31"/>
                  </a:cubicBezTo>
                  <a:cubicBezTo>
                    <a:pt x="146" y="33"/>
                    <a:pt x="148" y="35"/>
                    <a:pt x="149" y="37"/>
                  </a:cubicBezTo>
                  <a:cubicBezTo>
                    <a:pt x="150" y="37"/>
                    <a:pt x="150" y="36"/>
                    <a:pt x="150" y="36"/>
                  </a:cubicBezTo>
                  <a:cubicBezTo>
                    <a:pt x="149" y="36"/>
                    <a:pt x="148" y="36"/>
                    <a:pt x="147" y="35"/>
                  </a:cubicBezTo>
                  <a:cubicBezTo>
                    <a:pt x="147" y="36"/>
                    <a:pt x="147" y="37"/>
                    <a:pt x="147" y="37"/>
                  </a:cubicBezTo>
                  <a:cubicBezTo>
                    <a:pt x="148" y="37"/>
                    <a:pt x="149" y="37"/>
                    <a:pt x="150" y="38"/>
                  </a:cubicBezTo>
                  <a:cubicBezTo>
                    <a:pt x="150" y="37"/>
                    <a:pt x="150" y="37"/>
                    <a:pt x="150" y="36"/>
                  </a:cubicBezTo>
                  <a:cubicBezTo>
                    <a:pt x="150" y="36"/>
                    <a:pt x="149" y="36"/>
                    <a:pt x="149" y="37"/>
                  </a:cubicBezTo>
                  <a:cubicBezTo>
                    <a:pt x="149" y="37"/>
                    <a:pt x="150" y="37"/>
                    <a:pt x="151" y="37"/>
                  </a:cubicBezTo>
                  <a:cubicBezTo>
                    <a:pt x="151" y="36"/>
                    <a:pt x="151" y="36"/>
                    <a:pt x="151" y="35"/>
                  </a:cubicBezTo>
                  <a:cubicBezTo>
                    <a:pt x="150" y="35"/>
                    <a:pt x="149" y="35"/>
                    <a:pt x="149" y="36"/>
                  </a:cubicBezTo>
                  <a:cubicBezTo>
                    <a:pt x="149" y="36"/>
                    <a:pt x="149" y="36"/>
                    <a:pt x="149" y="36"/>
                  </a:cubicBezTo>
                  <a:cubicBezTo>
                    <a:pt x="149" y="35"/>
                    <a:pt x="149" y="34"/>
                    <a:pt x="150" y="34"/>
                  </a:cubicBezTo>
                  <a:cubicBezTo>
                    <a:pt x="145" y="34"/>
                    <a:pt x="141" y="31"/>
                    <a:pt x="138" y="28"/>
                  </a:cubicBezTo>
                  <a:cubicBezTo>
                    <a:pt x="135" y="25"/>
                    <a:pt x="131" y="22"/>
                    <a:pt x="128" y="19"/>
                  </a:cubicBezTo>
                  <a:cubicBezTo>
                    <a:pt x="119" y="13"/>
                    <a:pt x="110" y="7"/>
                    <a:pt x="101" y="4"/>
                  </a:cubicBezTo>
                  <a:cubicBezTo>
                    <a:pt x="89" y="0"/>
                    <a:pt x="78" y="0"/>
                    <a:pt x="66" y="1"/>
                  </a:cubicBezTo>
                  <a:cubicBezTo>
                    <a:pt x="55" y="4"/>
                    <a:pt x="44" y="8"/>
                    <a:pt x="34" y="12"/>
                  </a:cubicBezTo>
                  <a:cubicBezTo>
                    <a:pt x="22" y="16"/>
                    <a:pt x="11" y="20"/>
                    <a:pt x="1" y="26"/>
                  </a:cubicBezTo>
                  <a:cubicBezTo>
                    <a:pt x="0" y="27"/>
                    <a:pt x="1" y="29"/>
                    <a:pt x="2" y="2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9" name="Freeform 984"/>
            <p:cNvSpPr/>
            <p:nvPr/>
          </p:nvSpPr>
          <p:spPr bwMode="auto">
            <a:xfrm>
              <a:off x="4383" y="3696"/>
              <a:ext cx="38" cy="53"/>
            </a:xfrm>
            <a:custGeom>
              <a:avLst/>
              <a:gdLst>
                <a:gd name="T0" fmla="*/ 3 w 30"/>
                <a:gd name="T1" fmla="*/ 35 h 41"/>
                <a:gd name="T2" fmla="*/ 4 w 30"/>
                <a:gd name="T3" fmla="*/ 37 h 41"/>
                <a:gd name="T4" fmla="*/ 6 w 30"/>
                <a:gd name="T5" fmla="*/ 37 h 41"/>
                <a:gd name="T6" fmla="*/ 6 w 30"/>
                <a:gd name="T7" fmla="*/ 20 h 41"/>
                <a:gd name="T8" fmla="*/ 15 w 30"/>
                <a:gd name="T9" fmla="*/ 5 h 41"/>
                <a:gd name="T10" fmla="*/ 23 w 30"/>
                <a:gd name="T11" fmla="*/ 4 h 41"/>
                <a:gd name="T12" fmla="*/ 23 w 30"/>
                <a:gd name="T13" fmla="*/ 8 h 41"/>
                <a:gd name="T14" fmla="*/ 12 w 30"/>
                <a:gd name="T15" fmla="*/ 17 h 41"/>
                <a:gd name="T16" fmla="*/ 13 w 30"/>
                <a:gd name="T17" fmla="*/ 18 h 41"/>
                <a:gd name="T18" fmla="*/ 21 w 30"/>
                <a:gd name="T19" fmla="*/ 26 h 41"/>
                <a:gd name="T20" fmla="*/ 12 w 30"/>
                <a:gd name="T21" fmla="*/ 27 h 41"/>
                <a:gd name="T22" fmla="*/ 2 w 30"/>
                <a:gd name="T23" fmla="*/ 25 h 41"/>
                <a:gd name="T24" fmla="*/ 2 w 30"/>
                <a:gd name="T25" fmla="*/ 27 h 41"/>
                <a:gd name="T26" fmla="*/ 18 w 30"/>
                <a:gd name="T27" fmla="*/ 25 h 41"/>
                <a:gd name="T28" fmla="*/ 29 w 30"/>
                <a:gd name="T29" fmla="*/ 11 h 41"/>
                <a:gd name="T30" fmla="*/ 27 w 30"/>
                <a:gd name="T31" fmla="*/ 5 h 41"/>
                <a:gd name="T32" fmla="*/ 18 w 30"/>
                <a:gd name="T33" fmla="*/ 2 h 41"/>
                <a:gd name="T34" fmla="*/ 9 w 30"/>
                <a:gd name="T35" fmla="*/ 9 h 41"/>
                <a:gd name="T36" fmla="*/ 3 w 30"/>
                <a:gd name="T37" fmla="*/ 20 h 41"/>
                <a:gd name="T38" fmla="*/ 0 w 30"/>
                <a:gd name="T39" fmla="*/ 40 h 41"/>
                <a:gd name="T40" fmla="*/ 2 w 30"/>
                <a:gd name="T41" fmla="*/ 40 h 41"/>
                <a:gd name="T42" fmla="*/ 4 w 30"/>
                <a:gd name="T43" fmla="*/ 26 h 41"/>
                <a:gd name="T44" fmla="*/ 8 w 30"/>
                <a:gd name="T45" fmla="*/ 13 h 41"/>
                <a:gd name="T46" fmla="*/ 27 w 30"/>
                <a:gd name="T47" fmla="*/ 8 h 41"/>
                <a:gd name="T48" fmla="*/ 20 w 30"/>
                <a:gd name="T49" fmla="*/ 21 h 41"/>
                <a:gd name="T50" fmla="*/ 3 w 30"/>
                <a:gd name="T51" fmla="*/ 25 h 41"/>
                <a:gd name="T52" fmla="*/ 2 w 30"/>
                <a:gd name="T53" fmla="*/ 27 h 41"/>
                <a:gd name="T54" fmla="*/ 14 w 30"/>
                <a:gd name="T55" fmla="*/ 29 h 41"/>
                <a:gd name="T56" fmla="*/ 24 w 30"/>
                <a:gd name="T57" fmla="*/ 26 h 41"/>
                <a:gd name="T58" fmla="*/ 11 w 30"/>
                <a:gd name="T59" fmla="*/ 17 h 41"/>
                <a:gd name="T60" fmla="*/ 12 w 30"/>
                <a:gd name="T61" fmla="*/ 19 h 41"/>
                <a:gd name="T62" fmla="*/ 24 w 30"/>
                <a:gd name="T63" fmla="*/ 11 h 41"/>
                <a:gd name="T64" fmla="*/ 26 w 30"/>
                <a:gd name="T65" fmla="*/ 4 h 41"/>
                <a:gd name="T66" fmla="*/ 21 w 30"/>
                <a:gd name="T67" fmla="*/ 1 h 41"/>
                <a:gd name="T68" fmla="*/ 3 w 30"/>
                <a:gd name="T69" fmla="*/ 32 h 41"/>
                <a:gd name="T70" fmla="*/ 4 w 30"/>
                <a:gd name="T71" fmla="*/ 37 h 41"/>
                <a:gd name="T72" fmla="*/ 6 w 30"/>
                <a:gd name="T73" fmla="*/ 37 h 41"/>
                <a:gd name="T74" fmla="*/ 5 w 30"/>
                <a:gd name="T75" fmla="*/ 34 h 41"/>
                <a:gd name="T76" fmla="*/ 3 w 30"/>
                <a:gd name="T77" fmla="*/ 3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0" h="41">
                  <a:moveTo>
                    <a:pt x="3" y="35"/>
                  </a:moveTo>
                  <a:cubicBezTo>
                    <a:pt x="4" y="36"/>
                    <a:pt x="4" y="37"/>
                    <a:pt x="4" y="37"/>
                  </a:cubicBezTo>
                  <a:cubicBezTo>
                    <a:pt x="4" y="39"/>
                    <a:pt x="6" y="38"/>
                    <a:pt x="6" y="37"/>
                  </a:cubicBezTo>
                  <a:cubicBezTo>
                    <a:pt x="5" y="31"/>
                    <a:pt x="5" y="25"/>
                    <a:pt x="6" y="20"/>
                  </a:cubicBezTo>
                  <a:cubicBezTo>
                    <a:pt x="7" y="14"/>
                    <a:pt x="9" y="8"/>
                    <a:pt x="15" y="5"/>
                  </a:cubicBezTo>
                  <a:cubicBezTo>
                    <a:pt x="17" y="4"/>
                    <a:pt x="20" y="3"/>
                    <a:pt x="23" y="4"/>
                  </a:cubicBezTo>
                  <a:cubicBezTo>
                    <a:pt x="25" y="5"/>
                    <a:pt x="24" y="7"/>
                    <a:pt x="23" y="8"/>
                  </a:cubicBezTo>
                  <a:cubicBezTo>
                    <a:pt x="21" y="12"/>
                    <a:pt x="17" y="17"/>
                    <a:pt x="12" y="17"/>
                  </a:cubicBezTo>
                  <a:cubicBezTo>
                    <a:pt x="12" y="17"/>
                    <a:pt x="13" y="18"/>
                    <a:pt x="13" y="18"/>
                  </a:cubicBezTo>
                  <a:cubicBezTo>
                    <a:pt x="17" y="14"/>
                    <a:pt x="28" y="22"/>
                    <a:pt x="21" y="26"/>
                  </a:cubicBezTo>
                  <a:cubicBezTo>
                    <a:pt x="18" y="28"/>
                    <a:pt x="15" y="28"/>
                    <a:pt x="12" y="27"/>
                  </a:cubicBezTo>
                  <a:cubicBezTo>
                    <a:pt x="8" y="27"/>
                    <a:pt x="5" y="26"/>
                    <a:pt x="2" y="25"/>
                  </a:cubicBezTo>
                  <a:cubicBezTo>
                    <a:pt x="1" y="25"/>
                    <a:pt x="0" y="26"/>
                    <a:pt x="2" y="27"/>
                  </a:cubicBezTo>
                  <a:cubicBezTo>
                    <a:pt x="7" y="29"/>
                    <a:pt x="13" y="27"/>
                    <a:pt x="18" y="25"/>
                  </a:cubicBezTo>
                  <a:cubicBezTo>
                    <a:pt x="23" y="22"/>
                    <a:pt x="28" y="17"/>
                    <a:pt x="29" y="11"/>
                  </a:cubicBezTo>
                  <a:cubicBezTo>
                    <a:pt x="30" y="9"/>
                    <a:pt x="29" y="7"/>
                    <a:pt x="27" y="5"/>
                  </a:cubicBezTo>
                  <a:cubicBezTo>
                    <a:pt x="25" y="2"/>
                    <a:pt x="21" y="2"/>
                    <a:pt x="18" y="2"/>
                  </a:cubicBezTo>
                  <a:cubicBezTo>
                    <a:pt x="15" y="4"/>
                    <a:pt x="11" y="6"/>
                    <a:pt x="9" y="9"/>
                  </a:cubicBezTo>
                  <a:cubicBezTo>
                    <a:pt x="6" y="12"/>
                    <a:pt x="4" y="16"/>
                    <a:pt x="3" y="20"/>
                  </a:cubicBezTo>
                  <a:cubicBezTo>
                    <a:pt x="2" y="26"/>
                    <a:pt x="1" y="33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3" y="35"/>
                    <a:pt x="3" y="31"/>
                    <a:pt x="4" y="26"/>
                  </a:cubicBezTo>
                  <a:cubicBezTo>
                    <a:pt x="5" y="21"/>
                    <a:pt x="6" y="16"/>
                    <a:pt x="8" y="13"/>
                  </a:cubicBezTo>
                  <a:cubicBezTo>
                    <a:pt x="12" y="7"/>
                    <a:pt x="22" y="0"/>
                    <a:pt x="27" y="8"/>
                  </a:cubicBezTo>
                  <a:cubicBezTo>
                    <a:pt x="30" y="13"/>
                    <a:pt x="23" y="19"/>
                    <a:pt x="20" y="21"/>
                  </a:cubicBezTo>
                  <a:cubicBezTo>
                    <a:pt x="15" y="25"/>
                    <a:pt x="8" y="28"/>
                    <a:pt x="3" y="25"/>
                  </a:cubicBezTo>
                  <a:cubicBezTo>
                    <a:pt x="2" y="26"/>
                    <a:pt x="2" y="26"/>
                    <a:pt x="2" y="27"/>
                  </a:cubicBezTo>
                  <a:cubicBezTo>
                    <a:pt x="6" y="28"/>
                    <a:pt x="10" y="29"/>
                    <a:pt x="14" y="29"/>
                  </a:cubicBezTo>
                  <a:cubicBezTo>
                    <a:pt x="17" y="29"/>
                    <a:pt x="22" y="29"/>
                    <a:pt x="24" y="26"/>
                  </a:cubicBezTo>
                  <a:cubicBezTo>
                    <a:pt x="29" y="19"/>
                    <a:pt x="16" y="12"/>
                    <a:pt x="11" y="17"/>
                  </a:cubicBezTo>
                  <a:cubicBezTo>
                    <a:pt x="11" y="17"/>
                    <a:pt x="11" y="18"/>
                    <a:pt x="12" y="19"/>
                  </a:cubicBezTo>
                  <a:cubicBezTo>
                    <a:pt x="17" y="19"/>
                    <a:pt x="21" y="14"/>
                    <a:pt x="24" y="11"/>
                  </a:cubicBezTo>
                  <a:cubicBezTo>
                    <a:pt x="25" y="9"/>
                    <a:pt x="26" y="7"/>
                    <a:pt x="26" y="4"/>
                  </a:cubicBezTo>
                  <a:cubicBezTo>
                    <a:pt x="25" y="2"/>
                    <a:pt x="23" y="2"/>
                    <a:pt x="21" y="1"/>
                  </a:cubicBezTo>
                  <a:cubicBezTo>
                    <a:pt x="6" y="1"/>
                    <a:pt x="3" y="21"/>
                    <a:pt x="3" y="32"/>
                  </a:cubicBezTo>
                  <a:cubicBezTo>
                    <a:pt x="3" y="34"/>
                    <a:pt x="4" y="36"/>
                    <a:pt x="4" y="37"/>
                  </a:cubicBezTo>
                  <a:cubicBezTo>
                    <a:pt x="4" y="37"/>
                    <a:pt x="5" y="37"/>
                    <a:pt x="6" y="37"/>
                  </a:cubicBezTo>
                  <a:cubicBezTo>
                    <a:pt x="6" y="36"/>
                    <a:pt x="6" y="35"/>
                    <a:pt x="5" y="34"/>
                  </a:cubicBezTo>
                  <a:cubicBezTo>
                    <a:pt x="5" y="33"/>
                    <a:pt x="3" y="34"/>
                    <a:pt x="3" y="3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0" name="Freeform 985"/>
            <p:cNvSpPr/>
            <p:nvPr/>
          </p:nvSpPr>
          <p:spPr bwMode="auto">
            <a:xfrm>
              <a:off x="4441" y="3700"/>
              <a:ext cx="26" cy="27"/>
            </a:xfrm>
            <a:custGeom>
              <a:avLst/>
              <a:gdLst>
                <a:gd name="T0" fmla="*/ 0 w 20"/>
                <a:gd name="T1" fmla="*/ 10 h 21"/>
                <a:gd name="T2" fmla="*/ 7 w 20"/>
                <a:gd name="T3" fmla="*/ 20 h 21"/>
                <a:gd name="T4" fmla="*/ 18 w 20"/>
                <a:gd name="T5" fmla="*/ 15 h 21"/>
                <a:gd name="T6" fmla="*/ 0 w 20"/>
                <a:gd name="T7" fmla="*/ 8 h 21"/>
                <a:gd name="T8" fmla="*/ 2 w 20"/>
                <a:gd name="T9" fmla="*/ 9 h 21"/>
                <a:gd name="T10" fmla="*/ 16 w 20"/>
                <a:gd name="T11" fmla="*/ 14 h 21"/>
                <a:gd name="T12" fmla="*/ 8 w 20"/>
                <a:gd name="T13" fmla="*/ 19 h 21"/>
                <a:gd name="T14" fmla="*/ 2 w 20"/>
                <a:gd name="T15" fmla="*/ 11 h 21"/>
                <a:gd name="T16" fmla="*/ 0 w 20"/>
                <a:gd name="T1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1">
                  <a:moveTo>
                    <a:pt x="0" y="10"/>
                  </a:moveTo>
                  <a:cubicBezTo>
                    <a:pt x="0" y="16"/>
                    <a:pt x="3" y="19"/>
                    <a:pt x="7" y="20"/>
                  </a:cubicBezTo>
                  <a:cubicBezTo>
                    <a:pt x="12" y="21"/>
                    <a:pt x="17" y="19"/>
                    <a:pt x="18" y="15"/>
                  </a:cubicBezTo>
                  <a:cubicBezTo>
                    <a:pt x="20" y="7"/>
                    <a:pt x="3" y="0"/>
                    <a:pt x="0" y="8"/>
                  </a:cubicBezTo>
                  <a:cubicBezTo>
                    <a:pt x="0" y="10"/>
                    <a:pt x="2" y="10"/>
                    <a:pt x="2" y="9"/>
                  </a:cubicBezTo>
                  <a:cubicBezTo>
                    <a:pt x="4" y="3"/>
                    <a:pt x="17" y="9"/>
                    <a:pt x="16" y="14"/>
                  </a:cubicBezTo>
                  <a:cubicBezTo>
                    <a:pt x="15" y="18"/>
                    <a:pt x="11" y="19"/>
                    <a:pt x="8" y="19"/>
                  </a:cubicBezTo>
                  <a:cubicBezTo>
                    <a:pt x="4" y="18"/>
                    <a:pt x="1" y="15"/>
                    <a:pt x="2" y="11"/>
                  </a:cubicBezTo>
                  <a:cubicBezTo>
                    <a:pt x="2" y="10"/>
                    <a:pt x="0" y="9"/>
                    <a:pt x="0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1" name="Freeform 986"/>
            <p:cNvSpPr/>
            <p:nvPr/>
          </p:nvSpPr>
          <p:spPr bwMode="auto">
            <a:xfrm>
              <a:off x="4476" y="3702"/>
              <a:ext cx="19" cy="31"/>
            </a:xfrm>
            <a:custGeom>
              <a:avLst/>
              <a:gdLst>
                <a:gd name="T0" fmla="*/ 0 w 15"/>
                <a:gd name="T1" fmla="*/ 6 h 24"/>
                <a:gd name="T2" fmla="*/ 12 w 15"/>
                <a:gd name="T3" fmla="*/ 8 h 24"/>
                <a:gd name="T4" fmla="*/ 1 w 15"/>
                <a:gd name="T5" fmla="*/ 4 h 24"/>
                <a:gd name="T6" fmla="*/ 2 w 15"/>
                <a:gd name="T7" fmla="*/ 5 h 24"/>
                <a:gd name="T8" fmla="*/ 7 w 15"/>
                <a:gd name="T9" fmla="*/ 7 h 24"/>
                <a:gd name="T10" fmla="*/ 11 w 15"/>
                <a:gd name="T11" fmla="*/ 11 h 24"/>
                <a:gd name="T12" fmla="*/ 13 w 15"/>
                <a:gd name="T13" fmla="*/ 23 h 24"/>
                <a:gd name="T14" fmla="*/ 14 w 15"/>
                <a:gd name="T15" fmla="*/ 22 h 24"/>
                <a:gd name="T16" fmla="*/ 13 w 15"/>
                <a:gd name="T17" fmla="*/ 15 h 24"/>
                <a:gd name="T18" fmla="*/ 12 w 15"/>
                <a:gd name="T19" fmla="*/ 8 h 24"/>
                <a:gd name="T20" fmla="*/ 2 w 15"/>
                <a:gd name="T21" fmla="*/ 3 h 24"/>
                <a:gd name="T22" fmla="*/ 3 w 15"/>
                <a:gd name="T23" fmla="*/ 5 h 24"/>
                <a:gd name="T24" fmla="*/ 11 w 15"/>
                <a:gd name="T25" fmla="*/ 7 h 24"/>
                <a:gd name="T26" fmla="*/ 2 w 15"/>
                <a:gd name="T27" fmla="*/ 6 h 24"/>
                <a:gd name="T28" fmla="*/ 0 w 15"/>
                <a:gd name="T29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24">
                  <a:moveTo>
                    <a:pt x="0" y="6"/>
                  </a:moveTo>
                  <a:cubicBezTo>
                    <a:pt x="1" y="12"/>
                    <a:pt x="10" y="14"/>
                    <a:pt x="12" y="8"/>
                  </a:cubicBezTo>
                  <a:cubicBezTo>
                    <a:pt x="15" y="2"/>
                    <a:pt x="5" y="0"/>
                    <a:pt x="1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6"/>
                    <a:pt x="5" y="6"/>
                    <a:pt x="7" y="7"/>
                  </a:cubicBezTo>
                  <a:cubicBezTo>
                    <a:pt x="9" y="7"/>
                    <a:pt x="10" y="9"/>
                    <a:pt x="11" y="11"/>
                  </a:cubicBezTo>
                  <a:cubicBezTo>
                    <a:pt x="12" y="15"/>
                    <a:pt x="10" y="20"/>
                    <a:pt x="13" y="23"/>
                  </a:cubicBezTo>
                  <a:cubicBezTo>
                    <a:pt x="14" y="24"/>
                    <a:pt x="15" y="23"/>
                    <a:pt x="14" y="22"/>
                  </a:cubicBezTo>
                  <a:cubicBezTo>
                    <a:pt x="13" y="20"/>
                    <a:pt x="13" y="17"/>
                    <a:pt x="13" y="15"/>
                  </a:cubicBezTo>
                  <a:cubicBezTo>
                    <a:pt x="14" y="13"/>
                    <a:pt x="13" y="10"/>
                    <a:pt x="12" y="8"/>
                  </a:cubicBezTo>
                  <a:cubicBezTo>
                    <a:pt x="10" y="5"/>
                    <a:pt x="6" y="4"/>
                    <a:pt x="2" y="3"/>
                  </a:cubicBezTo>
                  <a:cubicBezTo>
                    <a:pt x="2" y="4"/>
                    <a:pt x="3" y="5"/>
                    <a:pt x="3" y="5"/>
                  </a:cubicBezTo>
                  <a:cubicBezTo>
                    <a:pt x="5" y="3"/>
                    <a:pt x="12" y="3"/>
                    <a:pt x="11" y="7"/>
                  </a:cubicBezTo>
                  <a:cubicBezTo>
                    <a:pt x="10" y="11"/>
                    <a:pt x="3" y="10"/>
                    <a:pt x="2" y="6"/>
                  </a:cubicBezTo>
                  <a:cubicBezTo>
                    <a:pt x="2" y="5"/>
                    <a:pt x="0" y="5"/>
                    <a:pt x="0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2" name="Freeform 987"/>
            <p:cNvSpPr/>
            <p:nvPr/>
          </p:nvSpPr>
          <p:spPr bwMode="auto">
            <a:xfrm>
              <a:off x="4094" y="3805"/>
              <a:ext cx="146" cy="150"/>
            </a:xfrm>
            <a:custGeom>
              <a:avLst/>
              <a:gdLst>
                <a:gd name="T0" fmla="*/ 1 w 113"/>
                <a:gd name="T1" fmla="*/ 2 h 116"/>
                <a:gd name="T2" fmla="*/ 58 w 113"/>
                <a:gd name="T3" fmla="*/ 39 h 116"/>
                <a:gd name="T4" fmla="*/ 81 w 113"/>
                <a:gd name="T5" fmla="*/ 49 h 116"/>
                <a:gd name="T6" fmla="*/ 100 w 113"/>
                <a:gd name="T7" fmla="*/ 67 h 116"/>
                <a:gd name="T8" fmla="*/ 106 w 113"/>
                <a:gd name="T9" fmla="*/ 97 h 116"/>
                <a:gd name="T10" fmla="*/ 106 w 113"/>
                <a:gd name="T11" fmla="*/ 108 h 116"/>
                <a:gd name="T12" fmla="*/ 111 w 113"/>
                <a:gd name="T13" fmla="*/ 116 h 116"/>
                <a:gd name="T14" fmla="*/ 112 w 113"/>
                <a:gd name="T15" fmla="*/ 114 h 116"/>
                <a:gd name="T16" fmla="*/ 108 w 113"/>
                <a:gd name="T17" fmla="*/ 105 h 116"/>
                <a:gd name="T18" fmla="*/ 108 w 113"/>
                <a:gd name="T19" fmla="*/ 92 h 116"/>
                <a:gd name="T20" fmla="*/ 101 w 113"/>
                <a:gd name="T21" fmla="*/ 64 h 116"/>
                <a:gd name="T22" fmla="*/ 82 w 113"/>
                <a:gd name="T23" fmla="*/ 48 h 116"/>
                <a:gd name="T24" fmla="*/ 58 w 113"/>
                <a:gd name="T25" fmla="*/ 37 h 116"/>
                <a:gd name="T26" fmla="*/ 2 w 113"/>
                <a:gd name="T27" fmla="*/ 0 h 116"/>
                <a:gd name="T28" fmla="*/ 1 w 113"/>
                <a:gd name="T29" fmla="*/ 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3" h="116">
                  <a:moveTo>
                    <a:pt x="1" y="2"/>
                  </a:moveTo>
                  <a:cubicBezTo>
                    <a:pt x="20" y="15"/>
                    <a:pt x="37" y="29"/>
                    <a:pt x="58" y="39"/>
                  </a:cubicBezTo>
                  <a:cubicBezTo>
                    <a:pt x="66" y="42"/>
                    <a:pt x="74" y="46"/>
                    <a:pt x="81" y="49"/>
                  </a:cubicBezTo>
                  <a:cubicBezTo>
                    <a:pt x="89" y="54"/>
                    <a:pt x="96" y="59"/>
                    <a:pt x="100" y="67"/>
                  </a:cubicBezTo>
                  <a:cubicBezTo>
                    <a:pt x="105" y="76"/>
                    <a:pt x="106" y="87"/>
                    <a:pt x="106" y="97"/>
                  </a:cubicBezTo>
                  <a:cubicBezTo>
                    <a:pt x="106" y="101"/>
                    <a:pt x="106" y="105"/>
                    <a:pt x="106" y="108"/>
                  </a:cubicBezTo>
                  <a:cubicBezTo>
                    <a:pt x="106" y="112"/>
                    <a:pt x="108" y="115"/>
                    <a:pt x="111" y="116"/>
                  </a:cubicBezTo>
                  <a:cubicBezTo>
                    <a:pt x="112" y="116"/>
                    <a:pt x="113" y="114"/>
                    <a:pt x="112" y="114"/>
                  </a:cubicBezTo>
                  <a:cubicBezTo>
                    <a:pt x="108" y="113"/>
                    <a:pt x="108" y="108"/>
                    <a:pt x="108" y="105"/>
                  </a:cubicBezTo>
                  <a:cubicBezTo>
                    <a:pt x="109" y="100"/>
                    <a:pt x="108" y="96"/>
                    <a:pt x="108" y="92"/>
                  </a:cubicBezTo>
                  <a:cubicBezTo>
                    <a:pt x="107" y="82"/>
                    <a:pt x="105" y="72"/>
                    <a:pt x="101" y="64"/>
                  </a:cubicBezTo>
                  <a:cubicBezTo>
                    <a:pt x="97" y="56"/>
                    <a:pt x="89" y="52"/>
                    <a:pt x="82" y="48"/>
                  </a:cubicBezTo>
                  <a:cubicBezTo>
                    <a:pt x="74" y="44"/>
                    <a:pt x="66" y="41"/>
                    <a:pt x="58" y="37"/>
                  </a:cubicBezTo>
                  <a:cubicBezTo>
                    <a:pt x="38" y="28"/>
                    <a:pt x="21" y="13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3" name="Freeform 988"/>
            <p:cNvSpPr/>
            <p:nvPr/>
          </p:nvSpPr>
          <p:spPr bwMode="auto">
            <a:xfrm>
              <a:off x="4225" y="3965"/>
              <a:ext cx="31" cy="53"/>
            </a:xfrm>
            <a:custGeom>
              <a:avLst/>
              <a:gdLst>
                <a:gd name="T0" fmla="*/ 0 w 24"/>
                <a:gd name="T1" fmla="*/ 6 h 41"/>
                <a:gd name="T2" fmla="*/ 13 w 24"/>
                <a:gd name="T3" fmla="*/ 25 h 41"/>
                <a:gd name="T4" fmla="*/ 10 w 24"/>
                <a:gd name="T5" fmla="*/ 34 h 41"/>
                <a:gd name="T6" fmla="*/ 5 w 24"/>
                <a:gd name="T7" fmla="*/ 28 h 41"/>
                <a:gd name="T8" fmla="*/ 13 w 24"/>
                <a:gd name="T9" fmla="*/ 13 h 41"/>
                <a:gd name="T10" fmla="*/ 23 w 24"/>
                <a:gd name="T11" fmla="*/ 2 h 41"/>
                <a:gd name="T12" fmla="*/ 22 w 24"/>
                <a:gd name="T13" fmla="*/ 1 h 41"/>
                <a:gd name="T14" fmla="*/ 9 w 24"/>
                <a:gd name="T15" fmla="*/ 14 h 41"/>
                <a:gd name="T16" fmla="*/ 5 w 24"/>
                <a:gd name="T17" fmla="*/ 34 h 41"/>
                <a:gd name="T18" fmla="*/ 10 w 24"/>
                <a:gd name="T19" fmla="*/ 41 h 41"/>
                <a:gd name="T20" fmla="*/ 14 w 24"/>
                <a:gd name="T21" fmla="*/ 34 h 41"/>
                <a:gd name="T22" fmla="*/ 11 w 24"/>
                <a:gd name="T23" fmla="*/ 21 h 41"/>
                <a:gd name="T24" fmla="*/ 3 w 24"/>
                <a:gd name="T25" fmla="*/ 10 h 41"/>
                <a:gd name="T26" fmla="*/ 1 w 24"/>
                <a:gd name="T27" fmla="*/ 11 h 41"/>
                <a:gd name="T28" fmla="*/ 12 w 24"/>
                <a:gd name="T29" fmla="*/ 32 h 41"/>
                <a:gd name="T30" fmla="*/ 9 w 24"/>
                <a:gd name="T31" fmla="*/ 38 h 41"/>
                <a:gd name="T32" fmla="*/ 6 w 24"/>
                <a:gd name="T33" fmla="*/ 31 h 41"/>
                <a:gd name="T34" fmla="*/ 11 w 24"/>
                <a:gd name="T35" fmla="*/ 14 h 41"/>
                <a:gd name="T36" fmla="*/ 22 w 24"/>
                <a:gd name="T37" fmla="*/ 3 h 41"/>
                <a:gd name="T38" fmla="*/ 22 w 24"/>
                <a:gd name="T39" fmla="*/ 1 h 41"/>
                <a:gd name="T40" fmla="*/ 10 w 24"/>
                <a:gd name="T41" fmla="*/ 15 h 41"/>
                <a:gd name="T42" fmla="*/ 4 w 24"/>
                <a:gd name="T43" fmla="*/ 31 h 41"/>
                <a:gd name="T44" fmla="*/ 10 w 24"/>
                <a:gd name="T45" fmla="*/ 36 h 41"/>
                <a:gd name="T46" fmla="*/ 15 w 24"/>
                <a:gd name="T47" fmla="*/ 28 h 41"/>
                <a:gd name="T48" fmla="*/ 2 w 24"/>
                <a:gd name="T49" fmla="*/ 5 h 41"/>
                <a:gd name="T50" fmla="*/ 2 w 24"/>
                <a:gd name="T51" fmla="*/ 5 h 41"/>
                <a:gd name="T52" fmla="*/ 0 w 24"/>
                <a:gd name="T53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" h="41">
                  <a:moveTo>
                    <a:pt x="0" y="6"/>
                  </a:moveTo>
                  <a:cubicBezTo>
                    <a:pt x="5" y="12"/>
                    <a:pt x="12" y="17"/>
                    <a:pt x="13" y="25"/>
                  </a:cubicBezTo>
                  <a:cubicBezTo>
                    <a:pt x="14" y="27"/>
                    <a:pt x="13" y="34"/>
                    <a:pt x="10" y="34"/>
                  </a:cubicBezTo>
                  <a:cubicBezTo>
                    <a:pt x="7" y="34"/>
                    <a:pt x="5" y="30"/>
                    <a:pt x="5" y="28"/>
                  </a:cubicBezTo>
                  <a:cubicBezTo>
                    <a:pt x="5" y="23"/>
                    <a:pt x="10" y="17"/>
                    <a:pt x="13" y="13"/>
                  </a:cubicBezTo>
                  <a:cubicBezTo>
                    <a:pt x="16" y="9"/>
                    <a:pt x="19" y="6"/>
                    <a:pt x="23" y="2"/>
                  </a:cubicBezTo>
                  <a:cubicBezTo>
                    <a:pt x="24" y="2"/>
                    <a:pt x="23" y="0"/>
                    <a:pt x="22" y="1"/>
                  </a:cubicBezTo>
                  <a:cubicBezTo>
                    <a:pt x="16" y="3"/>
                    <a:pt x="11" y="9"/>
                    <a:pt x="9" y="14"/>
                  </a:cubicBezTo>
                  <a:cubicBezTo>
                    <a:pt x="6" y="20"/>
                    <a:pt x="3" y="27"/>
                    <a:pt x="5" y="34"/>
                  </a:cubicBezTo>
                  <a:cubicBezTo>
                    <a:pt x="5" y="37"/>
                    <a:pt x="6" y="41"/>
                    <a:pt x="10" y="41"/>
                  </a:cubicBezTo>
                  <a:cubicBezTo>
                    <a:pt x="12" y="41"/>
                    <a:pt x="14" y="37"/>
                    <a:pt x="14" y="34"/>
                  </a:cubicBezTo>
                  <a:cubicBezTo>
                    <a:pt x="15" y="30"/>
                    <a:pt x="12" y="25"/>
                    <a:pt x="11" y="21"/>
                  </a:cubicBezTo>
                  <a:cubicBezTo>
                    <a:pt x="9" y="17"/>
                    <a:pt x="6" y="13"/>
                    <a:pt x="3" y="10"/>
                  </a:cubicBezTo>
                  <a:cubicBezTo>
                    <a:pt x="2" y="9"/>
                    <a:pt x="0" y="10"/>
                    <a:pt x="1" y="11"/>
                  </a:cubicBezTo>
                  <a:cubicBezTo>
                    <a:pt x="7" y="17"/>
                    <a:pt x="11" y="24"/>
                    <a:pt x="12" y="32"/>
                  </a:cubicBezTo>
                  <a:cubicBezTo>
                    <a:pt x="12" y="34"/>
                    <a:pt x="11" y="41"/>
                    <a:pt x="9" y="38"/>
                  </a:cubicBezTo>
                  <a:cubicBezTo>
                    <a:pt x="6" y="37"/>
                    <a:pt x="6" y="33"/>
                    <a:pt x="6" y="31"/>
                  </a:cubicBezTo>
                  <a:cubicBezTo>
                    <a:pt x="6" y="25"/>
                    <a:pt x="8" y="19"/>
                    <a:pt x="11" y="14"/>
                  </a:cubicBezTo>
                  <a:cubicBezTo>
                    <a:pt x="13" y="9"/>
                    <a:pt x="17" y="4"/>
                    <a:pt x="22" y="3"/>
                  </a:cubicBezTo>
                  <a:cubicBezTo>
                    <a:pt x="22" y="2"/>
                    <a:pt x="22" y="2"/>
                    <a:pt x="22" y="1"/>
                  </a:cubicBezTo>
                  <a:cubicBezTo>
                    <a:pt x="18" y="5"/>
                    <a:pt x="13" y="10"/>
                    <a:pt x="10" y="15"/>
                  </a:cubicBezTo>
                  <a:cubicBezTo>
                    <a:pt x="6" y="19"/>
                    <a:pt x="2" y="26"/>
                    <a:pt x="4" y="31"/>
                  </a:cubicBezTo>
                  <a:cubicBezTo>
                    <a:pt x="5" y="34"/>
                    <a:pt x="8" y="36"/>
                    <a:pt x="10" y="36"/>
                  </a:cubicBezTo>
                  <a:cubicBezTo>
                    <a:pt x="13" y="35"/>
                    <a:pt x="15" y="31"/>
                    <a:pt x="15" y="28"/>
                  </a:cubicBezTo>
                  <a:cubicBezTo>
                    <a:pt x="16" y="19"/>
                    <a:pt x="8" y="12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3"/>
                    <a:pt x="0" y="5"/>
                    <a:pt x="0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4" name="Freeform 989"/>
            <p:cNvSpPr/>
            <p:nvPr/>
          </p:nvSpPr>
          <p:spPr bwMode="auto">
            <a:xfrm>
              <a:off x="4279" y="3978"/>
              <a:ext cx="12" cy="27"/>
            </a:xfrm>
            <a:custGeom>
              <a:avLst/>
              <a:gdLst>
                <a:gd name="T0" fmla="*/ 2 w 9"/>
                <a:gd name="T1" fmla="*/ 8 h 21"/>
                <a:gd name="T2" fmla="*/ 6 w 9"/>
                <a:gd name="T3" fmla="*/ 2 h 21"/>
                <a:gd name="T4" fmla="*/ 4 w 9"/>
                <a:gd name="T5" fmla="*/ 2 h 21"/>
                <a:gd name="T6" fmla="*/ 5 w 9"/>
                <a:gd name="T7" fmla="*/ 20 h 21"/>
                <a:gd name="T8" fmla="*/ 6 w 9"/>
                <a:gd name="T9" fmla="*/ 20 h 21"/>
                <a:gd name="T10" fmla="*/ 7 w 9"/>
                <a:gd name="T11" fmla="*/ 20 h 21"/>
                <a:gd name="T12" fmla="*/ 7 w 9"/>
                <a:gd name="T13" fmla="*/ 19 h 21"/>
                <a:gd name="T14" fmla="*/ 6 w 9"/>
                <a:gd name="T15" fmla="*/ 19 h 21"/>
                <a:gd name="T16" fmla="*/ 7 w 9"/>
                <a:gd name="T17" fmla="*/ 19 h 21"/>
                <a:gd name="T18" fmla="*/ 6 w 9"/>
                <a:gd name="T19" fmla="*/ 1 h 21"/>
                <a:gd name="T20" fmla="*/ 4 w 9"/>
                <a:gd name="T21" fmla="*/ 1 h 21"/>
                <a:gd name="T22" fmla="*/ 0 w 9"/>
                <a:gd name="T23" fmla="*/ 8 h 21"/>
                <a:gd name="T24" fmla="*/ 2 w 9"/>
                <a:gd name="T25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21">
                  <a:moveTo>
                    <a:pt x="2" y="8"/>
                  </a:moveTo>
                  <a:cubicBezTo>
                    <a:pt x="3" y="6"/>
                    <a:pt x="5" y="4"/>
                    <a:pt x="6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6" y="7"/>
                    <a:pt x="4" y="14"/>
                    <a:pt x="5" y="20"/>
                  </a:cubicBezTo>
                  <a:cubicBezTo>
                    <a:pt x="5" y="20"/>
                    <a:pt x="5" y="20"/>
                    <a:pt x="6" y="20"/>
                  </a:cubicBezTo>
                  <a:cubicBezTo>
                    <a:pt x="6" y="20"/>
                    <a:pt x="6" y="20"/>
                    <a:pt x="7" y="20"/>
                  </a:cubicBezTo>
                  <a:cubicBezTo>
                    <a:pt x="8" y="21"/>
                    <a:pt x="9" y="19"/>
                    <a:pt x="7" y="19"/>
                  </a:cubicBezTo>
                  <a:cubicBezTo>
                    <a:pt x="7" y="19"/>
                    <a:pt x="7" y="19"/>
                    <a:pt x="6" y="19"/>
                  </a:cubicBezTo>
                  <a:cubicBezTo>
                    <a:pt x="6" y="19"/>
                    <a:pt x="7" y="19"/>
                    <a:pt x="7" y="19"/>
                  </a:cubicBezTo>
                  <a:cubicBezTo>
                    <a:pt x="6" y="13"/>
                    <a:pt x="8" y="7"/>
                    <a:pt x="6" y="1"/>
                  </a:cubicBezTo>
                  <a:cubicBezTo>
                    <a:pt x="6" y="0"/>
                    <a:pt x="5" y="0"/>
                    <a:pt x="4" y="1"/>
                  </a:cubicBezTo>
                  <a:cubicBezTo>
                    <a:pt x="3" y="3"/>
                    <a:pt x="1" y="5"/>
                    <a:pt x="0" y="8"/>
                  </a:cubicBezTo>
                  <a:cubicBezTo>
                    <a:pt x="0" y="9"/>
                    <a:pt x="1" y="10"/>
                    <a:pt x="2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5" name="Freeform 990"/>
            <p:cNvSpPr/>
            <p:nvPr/>
          </p:nvSpPr>
          <p:spPr bwMode="auto">
            <a:xfrm>
              <a:off x="4302" y="3978"/>
              <a:ext cx="21" cy="27"/>
            </a:xfrm>
            <a:custGeom>
              <a:avLst/>
              <a:gdLst>
                <a:gd name="T0" fmla="*/ 7 w 16"/>
                <a:gd name="T1" fmla="*/ 21 h 21"/>
                <a:gd name="T2" fmla="*/ 14 w 16"/>
                <a:gd name="T3" fmla="*/ 16 h 21"/>
                <a:gd name="T4" fmla="*/ 4 w 16"/>
                <a:gd name="T5" fmla="*/ 11 h 21"/>
                <a:gd name="T6" fmla="*/ 2 w 16"/>
                <a:gd name="T7" fmla="*/ 8 h 21"/>
                <a:gd name="T8" fmla="*/ 6 w 16"/>
                <a:gd name="T9" fmla="*/ 5 h 21"/>
                <a:gd name="T10" fmla="*/ 15 w 16"/>
                <a:gd name="T11" fmla="*/ 2 h 21"/>
                <a:gd name="T12" fmla="*/ 15 w 16"/>
                <a:gd name="T13" fmla="*/ 1 h 21"/>
                <a:gd name="T14" fmla="*/ 6 w 16"/>
                <a:gd name="T15" fmla="*/ 3 h 21"/>
                <a:gd name="T16" fmla="*/ 0 w 16"/>
                <a:gd name="T17" fmla="*/ 8 h 21"/>
                <a:gd name="T18" fmla="*/ 6 w 16"/>
                <a:gd name="T19" fmla="*/ 14 h 21"/>
                <a:gd name="T20" fmla="*/ 12 w 16"/>
                <a:gd name="T21" fmla="*/ 16 h 21"/>
                <a:gd name="T22" fmla="*/ 7 w 16"/>
                <a:gd name="T23" fmla="*/ 19 h 21"/>
                <a:gd name="T24" fmla="*/ 7 w 16"/>
                <a:gd name="T2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21">
                  <a:moveTo>
                    <a:pt x="7" y="21"/>
                  </a:moveTo>
                  <a:cubicBezTo>
                    <a:pt x="10" y="21"/>
                    <a:pt x="16" y="20"/>
                    <a:pt x="14" y="16"/>
                  </a:cubicBezTo>
                  <a:cubicBezTo>
                    <a:pt x="12" y="12"/>
                    <a:pt x="7" y="12"/>
                    <a:pt x="4" y="11"/>
                  </a:cubicBezTo>
                  <a:cubicBezTo>
                    <a:pt x="2" y="11"/>
                    <a:pt x="1" y="9"/>
                    <a:pt x="2" y="8"/>
                  </a:cubicBezTo>
                  <a:cubicBezTo>
                    <a:pt x="3" y="6"/>
                    <a:pt x="4" y="5"/>
                    <a:pt x="6" y="5"/>
                  </a:cubicBezTo>
                  <a:cubicBezTo>
                    <a:pt x="9" y="4"/>
                    <a:pt x="12" y="4"/>
                    <a:pt x="15" y="2"/>
                  </a:cubicBezTo>
                  <a:cubicBezTo>
                    <a:pt x="16" y="2"/>
                    <a:pt x="16" y="0"/>
                    <a:pt x="15" y="1"/>
                  </a:cubicBezTo>
                  <a:cubicBezTo>
                    <a:pt x="12" y="2"/>
                    <a:pt x="9" y="2"/>
                    <a:pt x="6" y="3"/>
                  </a:cubicBezTo>
                  <a:cubicBezTo>
                    <a:pt x="3" y="4"/>
                    <a:pt x="0" y="5"/>
                    <a:pt x="0" y="8"/>
                  </a:cubicBezTo>
                  <a:cubicBezTo>
                    <a:pt x="0" y="12"/>
                    <a:pt x="3" y="13"/>
                    <a:pt x="6" y="14"/>
                  </a:cubicBezTo>
                  <a:cubicBezTo>
                    <a:pt x="8" y="14"/>
                    <a:pt x="11" y="14"/>
                    <a:pt x="12" y="16"/>
                  </a:cubicBezTo>
                  <a:cubicBezTo>
                    <a:pt x="14" y="19"/>
                    <a:pt x="9" y="19"/>
                    <a:pt x="7" y="19"/>
                  </a:cubicBezTo>
                  <a:cubicBezTo>
                    <a:pt x="6" y="19"/>
                    <a:pt x="6" y="21"/>
                    <a:pt x="7" y="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6" name="Freeform 991"/>
            <p:cNvSpPr/>
            <p:nvPr/>
          </p:nvSpPr>
          <p:spPr bwMode="auto">
            <a:xfrm>
              <a:off x="4335" y="3975"/>
              <a:ext cx="22" cy="33"/>
            </a:xfrm>
            <a:custGeom>
              <a:avLst/>
              <a:gdLst>
                <a:gd name="T0" fmla="*/ 6 w 17"/>
                <a:gd name="T1" fmla="*/ 9 h 25"/>
                <a:gd name="T2" fmla="*/ 12 w 17"/>
                <a:gd name="T3" fmla="*/ 15 h 25"/>
                <a:gd name="T4" fmla="*/ 13 w 17"/>
                <a:gd name="T5" fmla="*/ 18 h 25"/>
                <a:gd name="T6" fmla="*/ 10 w 17"/>
                <a:gd name="T7" fmla="*/ 22 h 25"/>
                <a:gd name="T8" fmla="*/ 7 w 17"/>
                <a:gd name="T9" fmla="*/ 22 h 25"/>
                <a:gd name="T10" fmla="*/ 7 w 17"/>
                <a:gd name="T11" fmla="*/ 20 h 25"/>
                <a:gd name="T12" fmla="*/ 11 w 17"/>
                <a:gd name="T13" fmla="*/ 14 h 25"/>
                <a:gd name="T14" fmla="*/ 15 w 17"/>
                <a:gd name="T15" fmla="*/ 6 h 25"/>
                <a:gd name="T16" fmla="*/ 10 w 17"/>
                <a:gd name="T17" fmla="*/ 1 h 25"/>
                <a:gd name="T18" fmla="*/ 1 w 17"/>
                <a:gd name="T19" fmla="*/ 9 h 25"/>
                <a:gd name="T20" fmla="*/ 3 w 17"/>
                <a:gd name="T21" fmla="*/ 8 h 25"/>
                <a:gd name="T22" fmla="*/ 12 w 17"/>
                <a:gd name="T23" fmla="*/ 9 h 25"/>
                <a:gd name="T24" fmla="*/ 5 w 17"/>
                <a:gd name="T25" fmla="*/ 22 h 25"/>
                <a:gd name="T26" fmla="*/ 8 w 17"/>
                <a:gd name="T27" fmla="*/ 25 h 25"/>
                <a:gd name="T28" fmla="*/ 14 w 17"/>
                <a:gd name="T29" fmla="*/ 21 h 25"/>
                <a:gd name="T30" fmla="*/ 8 w 17"/>
                <a:gd name="T31" fmla="*/ 7 h 25"/>
                <a:gd name="T32" fmla="*/ 6 w 17"/>
                <a:gd name="T33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25">
                  <a:moveTo>
                    <a:pt x="6" y="9"/>
                  </a:moveTo>
                  <a:cubicBezTo>
                    <a:pt x="8" y="10"/>
                    <a:pt x="10" y="13"/>
                    <a:pt x="12" y="15"/>
                  </a:cubicBezTo>
                  <a:cubicBezTo>
                    <a:pt x="12" y="16"/>
                    <a:pt x="13" y="17"/>
                    <a:pt x="13" y="18"/>
                  </a:cubicBezTo>
                  <a:cubicBezTo>
                    <a:pt x="13" y="20"/>
                    <a:pt x="11" y="21"/>
                    <a:pt x="10" y="22"/>
                  </a:cubicBezTo>
                  <a:cubicBezTo>
                    <a:pt x="10" y="22"/>
                    <a:pt x="7" y="23"/>
                    <a:pt x="7" y="22"/>
                  </a:cubicBezTo>
                  <a:cubicBezTo>
                    <a:pt x="6" y="22"/>
                    <a:pt x="7" y="21"/>
                    <a:pt x="7" y="20"/>
                  </a:cubicBezTo>
                  <a:cubicBezTo>
                    <a:pt x="8" y="18"/>
                    <a:pt x="10" y="16"/>
                    <a:pt x="11" y="14"/>
                  </a:cubicBezTo>
                  <a:cubicBezTo>
                    <a:pt x="13" y="11"/>
                    <a:pt x="15" y="9"/>
                    <a:pt x="15" y="6"/>
                  </a:cubicBezTo>
                  <a:cubicBezTo>
                    <a:pt x="15" y="4"/>
                    <a:pt x="13" y="2"/>
                    <a:pt x="10" y="1"/>
                  </a:cubicBezTo>
                  <a:cubicBezTo>
                    <a:pt x="6" y="0"/>
                    <a:pt x="0" y="4"/>
                    <a:pt x="1" y="9"/>
                  </a:cubicBezTo>
                  <a:cubicBezTo>
                    <a:pt x="2" y="10"/>
                    <a:pt x="4" y="9"/>
                    <a:pt x="3" y="8"/>
                  </a:cubicBezTo>
                  <a:cubicBezTo>
                    <a:pt x="1" y="2"/>
                    <a:pt x="16" y="1"/>
                    <a:pt x="12" y="9"/>
                  </a:cubicBezTo>
                  <a:cubicBezTo>
                    <a:pt x="10" y="14"/>
                    <a:pt x="5" y="17"/>
                    <a:pt x="5" y="22"/>
                  </a:cubicBezTo>
                  <a:cubicBezTo>
                    <a:pt x="5" y="24"/>
                    <a:pt x="6" y="25"/>
                    <a:pt x="8" y="25"/>
                  </a:cubicBezTo>
                  <a:cubicBezTo>
                    <a:pt x="10" y="25"/>
                    <a:pt x="13" y="23"/>
                    <a:pt x="14" y="21"/>
                  </a:cubicBezTo>
                  <a:cubicBezTo>
                    <a:pt x="17" y="16"/>
                    <a:pt x="11" y="10"/>
                    <a:pt x="8" y="7"/>
                  </a:cubicBezTo>
                  <a:cubicBezTo>
                    <a:pt x="7" y="6"/>
                    <a:pt x="6" y="8"/>
                    <a:pt x="6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7" name="Freeform 992"/>
            <p:cNvSpPr/>
            <p:nvPr/>
          </p:nvSpPr>
          <p:spPr bwMode="auto">
            <a:xfrm>
              <a:off x="4371" y="3978"/>
              <a:ext cx="13" cy="31"/>
            </a:xfrm>
            <a:custGeom>
              <a:avLst/>
              <a:gdLst>
                <a:gd name="T0" fmla="*/ 2 w 10"/>
                <a:gd name="T1" fmla="*/ 6 h 24"/>
                <a:gd name="T2" fmla="*/ 8 w 10"/>
                <a:gd name="T3" fmla="*/ 4 h 24"/>
                <a:gd name="T4" fmla="*/ 6 w 10"/>
                <a:gd name="T5" fmla="*/ 0 h 24"/>
                <a:gd name="T6" fmla="*/ 4 w 10"/>
                <a:gd name="T7" fmla="*/ 0 h 24"/>
                <a:gd name="T8" fmla="*/ 6 w 10"/>
                <a:gd name="T9" fmla="*/ 8 h 24"/>
                <a:gd name="T10" fmla="*/ 8 w 10"/>
                <a:gd name="T11" fmla="*/ 23 h 24"/>
                <a:gd name="T12" fmla="*/ 9 w 10"/>
                <a:gd name="T13" fmla="*/ 23 h 24"/>
                <a:gd name="T14" fmla="*/ 8 w 10"/>
                <a:gd name="T15" fmla="*/ 9 h 24"/>
                <a:gd name="T16" fmla="*/ 6 w 10"/>
                <a:gd name="T17" fmla="*/ 1 h 24"/>
                <a:gd name="T18" fmla="*/ 4 w 10"/>
                <a:gd name="T19" fmla="*/ 2 h 24"/>
                <a:gd name="T20" fmla="*/ 6 w 10"/>
                <a:gd name="T21" fmla="*/ 3 h 24"/>
                <a:gd name="T22" fmla="*/ 2 w 10"/>
                <a:gd name="T23" fmla="*/ 4 h 24"/>
                <a:gd name="T24" fmla="*/ 2 w 10"/>
                <a:gd name="T2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24">
                  <a:moveTo>
                    <a:pt x="2" y="6"/>
                  </a:moveTo>
                  <a:cubicBezTo>
                    <a:pt x="4" y="6"/>
                    <a:pt x="6" y="6"/>
                    <a:pt x="8" y="4"/>
                  </a:cubicBezTo>
                  <a:cubicBezTo>
                    <a:pt x="9" y="2"/>
                    <a:pt x="7" y="1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1" y="2"/>
                    <a:pt x="4" y="6"/>
                    <a:pt x="6" y="8"/>
                  </a:cubicBezTo>
                  <a:cubicBezTo>
                    <a:pt x="8" y="12"/>
                    <a:pt x="7" y="18"/>
                    <a:pt x="8" y="23"/>
                  </a:cubicBezTo>
                  <a:cubicBezTo>
                    <a:pt x="8" y="24"/>
                    <a:pt x="10" y="24"/>
                    <a:pt x="9" y="23"/>
                  </a:cubicBezTo>
                  <a:cubicBezTo>
                    <a:pt x="9" y="18"/>
                    <a:pt x="9" y="14"/>
                    <a:pt x="8" y="9"/>
                  </a:cubicBezTo>
                  <a:cubicBezTo>
                    <a:pt x="7" y="7"/>
                    <a:pt x="3" y="3"/>
                    <a:pt x="6" y="1"/>
                  </a:cubicBezTo>
                  <a:cubicBezTo>
                    <a:pt x="5" y="1"/>
                    <a:pt x="5" y="2"/>
                    <a:pt x="4" y="2"/>
                  </a:cubicBezTo>
                  <a:cubicBezTo>
                    <a:pt x="5" y="2"/>
                    <a:pt x="7" y="2"/>
                    <a:pt x="6" y="3"/>
                  </a:cubicBezTo>
                  <a:cubicBezTo>
                    <a:pt x="5" y="4"/>
                    <a:pt x="3" y="4"/>
                    <a:pt x="2" y="4"/>
                  </a:cubicBezTo>
                  <a:cubicBezTo>
                    <a:pt x="1" y="4"/>
                    <a:pt x="0" y="5"/>
                    <a:pt x="2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8" name="Freeform 993"/>
            <p:cNvSpPr/>
            <p:nvPr/>
          </p:nvSpPr>
          <p:spPr bwMode="auto">
            <a:xfrm>
              <a:off x="4399" y="3978"/>
              <a:ext cx="20" cy="27"/>
            </a:xfrm>
            <a:custGeom>
              <a:avLst/>
              <a:gdLst>
                <a:gd name="T0" fmla="*/ 2 w 15"/>
                <a:gd name="T1" fmla="*/ 3 h 21"/>
                <a:gd name="T2" fmla="*/ 9 w 15"/>
                <a:gd name="T3" fmla="*/ 4 h 21"/>
                <a:gd name="T4" fmla="*/ 11 w 15"/>
                <a:gd name="T5" fmla="*/ 8 h 21"/>
                <a:gd name="T6" fmla="*/ 13 w 15"/>
                <a:gd name="T7" fmla="*/ 20 h 21"/>
                <a:gd name="T8" fmla="*/ 15 w 15"/>
                <a:gd name="T9" fmla="*/ 20 h 21"/>
                <a:gd name="T10" fmla="*/ 13 w 15"/>
                <a:gd name="T11" fmla="*/ 6 h 21"/>
                <a:gd name="T12" fmla="*/ 1 w 15"/>
                <a:gd name="T13" fmla="*/ 1 h 21"/>
                <a:gd name="T14" fmla="*/ 2 w 15"/>
                <a:gd name="T1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1">
                  <a:moveTo>
                    <a:pt x="2" y="3"/>
                  </a:moveTo>
                  <a:cubicBezTo>
                    <a:pt x="4" y="3"/>
                    <a:pt x="6" y="2"/>
                    <a:pt x="9" y="4"/>
                  </a:cubicBezTo>
                  <a:cubicBezTo>
                    <a:pt x="10" y="5"/>
                    <a:pt x="11" y="7"/>
                    <a:pt x="11" y="8"/>
                  </a:cubicBezTo>
                  <a:cubicBezTo>
                    <a:pt x="12" y="12"/>
                    <a:pt x="12" y="16"/>
                    <a:pt x="13" y="20"/>
                  </a:cubicBezTo>
                  <a:cubicBezTo>
                    <a:pt x="13" y="21"/>
                    <a:pt x="15" y="21"/>
                    <a:pt x="15" y="20"/>
                  </a:cubicBezTo>
                  <a:cubicBezTo>
                    <a:pt x="13" y="16"/>
                    <a:pt x="14" y="11"/>
                    <a:pt x="13" y="6"/>
                  </a:cubicBezTo>
                  <a:cubicBezTo>
                    <a:pt x="11" y="1"/>
                    <a:pt x="6" y="0"/>
                    <a:pt x="1" y="1"/>
                  </a:cubicBezTo>
                  <a:cubicBezTo>
                    <a:pt x="0" y="2"/>
                    <a:pt x="0" y="4"/>
                    <a:pt x="2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9" name="Freeform 994"/>
            <p:cNvSpPr/>
            <p:nvPr/>
          </p:nvSpPr>
          <p:spPr bwMode="auto">
            <a:xfrm>
              <a:off x="4410" y="3987"/>
              <a:ext cx="13" cy="5"/>
            </a:xfrm>
            <a:custGeom>
              <a:avLst/>
              <a:gdLst>
                <a:gd name="T0" fmla="*/ 2 w 10"/>
                <a:gd name="T1" fmla="*/ 4 h 4"/>
                <a:gd name="T2" fmla="*/ 9 w 10"/>
                <a:gd name="T3" fmla="*/ 3 h 4"/>
                <a:gd name="T4" fmla="*/ 8 w 10"/>
                <a:gd name="T5" fmla="*/ 1 h 4"/>
                <a:gd name="T6" fmla="*/ 2 w 10"/>
                <a:gd name="T7" fmla="*/ 2 h 4"/>
                <a:gd name="T8" fmla="*/ 2 w 10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2" y="4"/>
                  </a:moveTo>
                  <a:cubicBezTo>
                    <a:pt x="4" y="3"/>
                    <a:pt x="6" y="3"/>
                    <a:pt x="9" y="3"/>
                  </a:cubicBezTo>
                  <a:cubicBezTo>
                    <a:pt x="10" y="2"/>
                    <a:pt x="9" y="0"/>
                    <a:pt x="8" y="1"/>
                  </a:cubicBezTo>
                  <a:cubicBezTo>
                    <a:pt x="6" y="1"/>
                    <a:pt x="4" y="1"/>
                    <a:pt x="2" y="2"/>
                  </a:cubicBezTo>
                  <a:cubicBezTo>
                    <a:pt x="0" y="2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0" name="Freeform 995"/>
            <p:cNvSpPr/>
            <p:nvPr/>
          </p:nvSpPr>
          <p:spPr bwMode="auto">
            <a:xfrm>
              <a:off x="4429" y="3978"/>
              <a:ext cx="17" cy="26"/>
            </a:xfrm>
            <a:custGeom>
              <a:avLst/>
              <a:gdLst>
                <a:gd name="T0" fmla="*/ 1 w 13"/>
                <a:gd name="T1" fmla="*/ 2 h 20"/>
                <a:gd name="T2" fmla="*/ 7 w 13"/>
                <a:gd name="T3" fmla="*/ 11 h 20"/>
                <a:gd name="T4" fmla="*/ 11 w 13"/>
                <a:gd name="T5" fmla="*/ 19 h 20"/>
                <a:gd name="T6" fmla="*/ 12 w 13"/>
                <a:gd name="T7" fmla="*/ 17 h 20"/>
                <a:gd name="T8" fmla="*/ 8 w 13"/>
                <a:gd name="T9" fmla="*/ 8 h 20"/>
                <a:gd name="T10" fmla="*/ 2 w 13"/>
                <a:gd name="T11" fmla="*/ 1 h 20"/>
                <a:gd name="T12" fmla="*/ 1 w 13"/>
                <a:gd name="T1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20">
                  <a:moveTo>
                    <a:pt x="1" y="2"/>
                  </a:moveTo>
                  <a:cubicBezTo>
                    <a:pt x="4" y="4"/>
                    <a:pt x="6" y="7"/>
                    <a:pt x="7" y="11"/>
                  </a:cubicBezTo>
                  <a:cubicBezTo>
                    <a:pt x="8" y="14"/>
                    <a:pt x="9" y="16"/>
                    <a:pt x="11" y="19"/>
                  </a:cubicBezTo>
                  <a:cubicBezTo>
                    <a:pt x="12" y="20"/>
                    <a:pt x="13" y="19"/>
                    <a:pt x="12" y="17"/>
                  </a:cubicBezTo>
                  <a:cubicBezTo>
                    <a:pt x="10" y="15"/>
                    <a:pt x="9" y="11"/>
                    <a:pt x="8" y="8"/>
                  </a:cubicBezTo>
                  <a:cubicBezTo>
                    <a:pt x="7" y="5"/>
                    <a:pt x="5" y="2"/>
                    <a:pt x="2" y="1"/>
                  </a:cubicBezTo>
                  <a:cubicBezTo>
                    <a:pt x="1" y="0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1" name="Freeform 996"/>
            <p:cNvSpPr/>
            <p:nvPr/>
          </p:nvSpPr>
          <p:spPr bwMode="auto">
            <a:xfrm>
              <a:off x="4434" y="3986"/>
              <a:ext cx="16" cy="3"/>
            </a:xfrm>
            <a:custGeom>
              <a:avLst/>
              <a:gdLst>
                <a:gd name="T0" fmla="*/ 1 w 12"/>
                <a:gd name="T1" fmla="*/ 3 h 3"/>
                <a:gd name="T2" fmla="*/ 11 w 12"/>
                <a:gd name="T3" fmla="*/ 2 h 3"/>
                <a:gd name="T4" fmla="*/ 11 w 12"/>
                <a:gd name="T5" fmla="*/ 0 h 3"/>
                <a:gd name="T6" fmla="*/ 1 w 12"/>
                <a:gd name="T7" fmla="*/ 1 h 3"/>
                <a:gd name="T8" fmla="*/ 1 w 1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">
                  <a:moveTo>
                    <a:pt x="1" y="3"/>
                  </a:moveTo>
                  <a:cubicBezTo>
                    <a:pt x="5" y="3"/>
                    <a:pt x="8" y="3"/>
                    <a:pt x="11" y="2"/>
                  </a:cubicBezTo>
                  <a:cubicBezTo>
                    <a:pt x="12" y="2"/>
                    <a:pt x="12" y="0"/>
                    <a:pt x="11" y="0"/>
                  </a:cubicBezTo>
                  <a:cubicBezTo>
                    <a:pt x="8" y="1"/>
                    <a:pt x="5" y="1"/>
                    <a:pt x="1" y="1"/>
                  </a:cubicBezTo>
                  <a:cubicBezTo>
                    <a:pt x="0" y="1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2" name="Freeform 997"/>
            <p:cNvSpPr/>
            <p:nvPr/>
          </p:nvSpPr>
          <p:spPr bwMode="auto">
            <a:xfrm>
              <a:off x="4463" y="3978"/>
              <a:ext cx="24" cy="33"/>
            </a:xfrm>
            <a:custGeom>
              <a:avLst/>
              <a:gdLst>
                <a:gd name="T0" fmla="*/ 5 w 19"/>
                <a:gd name="T1" fmla="*/ 2 h 26"/>
                <a:gd name="T2" fmla="*/ 2 w 19"/>
                <a:gd name="T3" fmla="*/ 20 h 26"/>
                <a:gd name="T4" fmla="*/ 18 w 19"/>
                <a:gd name="T5" fmla="*/ 23 h 26"/>
                <a:gd name="T6" fmla="*/ 18 w 19"/>
                <a:gd name="T7" fmla="*/ 21 h 26"/>
                <a:gd name="T8" fmla="*/ 4 w 19"/>
                <a:gd name="T9" fmla="*/ 17 h 26"/>
                <a:gd name="T10" fmla="*/ 7 w 19"/>
                <a:gd name="T11" fmla="*/ 9 h 26"/>
                <a:gd name="T12" fmla="*/ 7 w 19"/>
                <a:gd name="T13" fmla="*/ 1 h 26"/>
                <a:gd name="T14" fmla="*/ 5 w 19"/>
                <a:gd name="T15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6">
                  <a:moveTo>
                    <a:pt x="5" y="2"/>
                  </a:moveTo>
                  <a:cubicBezTo>
                    <a:pt x="8" y="8"/>
                    <a:pt x="0" y="14"/>
                    <a:pt x="2" y="20"/>
                  </a:cubicBezTo>
                  <a:cubicBezTo>
                    <a:pt x="4" y="26"/>
                    <a:pt x="14" y="24"/>
                    <a:pt x="18" y="23"/>
                  </a:cubicBezTo>
                  <a:cubicBezTo>
                    <a:pt x="19" y="22"/>
                    <a:pt x="19" y="20"/>
                    <a:pt x="18" y="21"/>
                  </a:cubicBezTo>
                  <a:cubicBezTo>
                    <a:pt x="13" y="22"/>
                    <a:pt x="3" y="24"/>
                    <a:pt x="4" y="17"/>
                  </a:cubicBezTo>
                  <a:cubicBezTo>
                    <a:pt x="4" y="14"/>
                    <a:pt x="6" y="12"/>
                    <a:pt x="7" y="9"/>
                  </a:cubicBezTo>
                  <a:cubicBezTo>
                    <a:pt x="8" y="6"/>
                    <a:pt x="8" y="4"/>
                    <a:pt x="7" y="1"/>
                  </a:cubicBezTo>
                  <a:cubicBezTo>
                    <a:pt x="6" y="0"/>
                    <a:pt x="5" y="1"/>
                    <a:pt x="5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3" name="Freeform 998"/>
            <p:cNvSpPr/>
            <p:nvPr/>
          </p:nvSpPr>
          <p:spPr bwMode="auto">
            <a:xfrm>
              <a:off x="3827" y="3851"/>
              <a:ext cx="43" cy="129"/>
            </a:xfrm>
            <a:custGeom>
              <a:avLst/>
              <a:gdLst>
                <a:gd name="T0" fmla="*/ 31 w 33"/>
                <a:gd name="T1" fmla="*/ 1 h 100"/>
                <a:gd name="T2" fmla="*/ 0 w 33"/>
                <a:gd name="T3" fmla="*/ 98 h 100"/>
                <a:gd name="T4" fmla="*/ 2 w 33"/>
                <a:gd name="T5" fmla="*/ 98 h 100"/>
                <a:gd name="T6" fmla="*/ 33 w 33"/>
                <a:gd name="T7" fmla="*/ 1 h 100"/>
                <a:gd name="T8" fmla="*/ 31 w 33"/>
                <a:gd name="T9" fmla="*/ 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00">
                  <a:moveTo>
                    <a:pt x="31" y="1"/>
                  </a:moveTo>
                  <a:cubicBezTo>
                    <a:pt x="18" y="32"/>
                    <a:pt x="10" y="65"/>
                    <a:pt x="0" y="98"/>
                  </a:cubicBezTo>
                  <a:cubicBezTo>
                    <a:pt x="0" y="99"/>
                    <a:pt x="2" y="100"/>
                    <a:pt x="2" y="98"/>
                  </a:cubicBezTo>
                  <a:cubicBezTo>
                    <a:pt x="12" y="66"/>
                    <a:pt x="20" y="33"/>
                    <a:pt x="33" y="1"/>
                  </a:cubicBezTo>
                  <a:cubicBezTo>
                    <a:pt x="33" y="0"/>
                    <a:pt x="31" y="0"/>
                    <a:pt x="31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4" name="Freeform 999"/>
            <p:cNvSpPr/>
            <p:nvPr/>
          </p:nvSpPr>
          <p:spPr bwMode="auto">
            <a:xfrm>
              <a:off x="3742" y="3991"/>
              <a:ext cx="55" cy="40"/>
            </a:xfrm>
            <a:custGeom>
              <a:avLst/>
              <a:gdLst>
                <a:gd name="T0" fmla="*/ 9 w 43"/>
                <a:gd name="T1" fmla="*/ 21 h 31"/>
                <a:gd name="T2" fmla="*/ 8 w 43"/>
                <a:gd name="T3" fmla="*/ 11 h 31"/>
                <a:gd name="T4" fmla="*/ 14 w 43"/>
                <a:gd name="T5" fmla="*/ 4 h 31"/>
                <a:gd name="T6" fmla="*/ 25 w 43"/>
                <a:gd name="T7" fmla="*/ 11 h 31"/>
                <a:gd name="T8" fmla="*/ 14 w 43"/>
                <a:gd name="T9" fmla="*/ 15 h 31"/>
                <a:gd name="T10" fmla="*/ 29 w 43"/>
                <a:gd name="T11" fmla="*/ 18 h 31"/>
                <a:gd name="T12" fmla="*/ 29 w 43"/>
                <a:gd name="T13" fmla="*/ 27 h 31"/>
                <a:gd name="T14" fmla="*/ 8 w 43"/>
                <a:gd name="T15" fmla="*/ 24 h 31"/>
                <a:gd name="T16" fmla="*/ 2 w 43"/>
                <a:gd name="T17" fmla="*/ 8 h 31"/>
                <a:gd name="T18" fmla="*/ 22 w 43"/>
                <a:gd name="T19" fmla="*/ 7 h 31"/>
                <a:gd name="T20" fmla="*/ 19 w 43"/>
                <a:gd name="T21" fmla="*/ 12 h 31"/>
                <a:gd name="T22" fmla="*/ 12 w 43"/>
                <a:gd name="T23" fmla="*/ 14 h 31"/>
                <a:gd name="T24" fmla="*/ 30 w 43"/>
                <a:gd name="T25" fmla="*/ 16 h 31"/>
                <a:gd name="T26" fmla="*/ 32 w 43"/>
                <a:gd name="T27" fmla="*/ 27 h 31"/>
                <a:gd name="T28" fmla="*/ 3 w 43"/>
                <a:gd name="T29" fmla="*/ 13 h 31"/>
                <a:gd name="T30" fmla="*/ 16 w 43"/>
                <a:gd name="T31" fmla="*/ 4 h 31"/>
                <a:gd name="T32" fmla="*/ 19 w 43"/>
                <a:gd name="T33" fmla="*/ 12 h 31"/>
                <a:gd name="T34" fmla="*/ 14 w 43"/>
                <a:gd name="T35" fmla="*/ 14 h 31"/>
                <a:gd name="T36" fmla="*/ 39 w 43"/>
                <a:gd name="T37" fmla="*/ 22 h 31"/>
                <a:gd name="T38" fmla="*/ 15 w 43"/>
                <a:gd name="T39" fmla="*/ 28 h 31"/>
                <a:gd name="T40" fmla="*/ 29 w 43"/>
                <a:gd name="T41" fmla="*/ 28 h 31"/>
                <a:gd name="T42" fmla="*/ 32 w 43"/>
                <a:gd name="T43" fmla="*/ 12 h 31"/>
                <a:gd name="T44" fmla="*/ 14 w 43"/>
                <a:gd name="T45" fmla="*/ 14 h 31"/>
                <a:gd name="T46" fmla="*/ 18 w 43"/>
                <a:gd name="T47" fmla="*/ 3 h 31"/>
                <a:gd name="T48" fmla="*/ 2 w 43"/>
                <a:gd name="T49" fmla="*/ 6 h 31"/>
                <a:gd name="T50" fmla="*/ 10 w 43"/>
                <a:gd name="T51" fmla="*/ 28 h 31"/>
                <a:gd name="T52" fmla="*/ 38 w 43"/>
                <a:gd name="T53" fmla="*/ 23 h 31"/>
                <a:gd name="T54" fmla="*/ 12 w 43"/>
                <a:gd name="T55" fmla="*/ 12 h 31"/>
                <a:gd name="T56" fmla="*/ 24 w 43"/>
                <a:gd name="T57" fmla="*/ 7 h 31"/>
                <a:gd name="T58" fmla="*/ 0 w 43"/>
                <a:gd name="T59" fmla="*/ 9 h 31"/>
                <a:gd name="T60" fmla="*/ 9 w 43"/>
                <a:gd name="T61" fmla="*/ 28 h 31"/>
                <a:gd name="T62" fmla="*/ 34 w 43"/>
                <a:gd name="T63" fmla="*/ 27 h 31"/>
                <a:gd name="T64" fmla="*/ 23 w 43"/>
                <a:gd name="T65" fmla="*/ 14 h 31"/>
                <a:gd name="T66" fmla="*/ 13 w 43"/>
                <a:gd name="T67" fmla="*/ 15 h 31"/>
                <a:gd name="T68" fmla="*/ 27 w 43"/>
                <a:gd name="T69" fmla="*/ 7 h 31"/>
                <a:gd name="T70" fmla="*/ 15 w 43"/>
                <a:gd name="T71" fmla="*/ 2 h 31"/>
                <a:gd name="T72" fmla="*/ 5 w 43"/>
                <a:gd name="T73" fmla="*/ 8 h 31"/>
                <a:gd name="T74" fmla="*/ 11 w 43"/>
                <a:gd name="T75" fmla="*/ 21 h 31"/>
                <a:gd name="T76" fmla="*/ 7 w 43"/>
                <a:gd name="T77" fmla="*/ 1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3" h="31">
                  <a:moveTo>
                    <a:pt x="7" y="11"/>
                  </a:moveTo>
                  <a:cubicBezTo>
                    <a:pt x="7" y="15"/>
                    <a:pt x="9" y="17"/>
                    <a:pt x="9" y="21"/>
                  </a:cubicBezTo>
                  <a:cubicBezTo>
                    <a:pt x="10" y="21"/>
                    <a:pt x="10" y="20"/>
                    <a:pt x="11" y="20"/>
                  </a:cubicBezTo>
                  <a:cubicBezTo>
                    <a:pt x="10" y="17"/>
                    <a:pt x="9" y="14"/>
                    <a:pt x="8" y="11"/>
                  </a:cubicBezTo>
                  <a:cubicBezTo>
                    <a:pt x="8" y="9"/>
                    <a:pt x="7" y="6"/>
                    <a:pt x="8" y="5"/>
                  </a:cubicBezTo>
                  <a:cubicBezTo>
                    <a:pt x="10" y="4"/>
                    <a:pt x="12" y="4"/>
                    <a:pt x="14" y="4"/>
                  </a:cubicBezTo>
                  <a:cubicBezTo>
                    <a:pt x="16" y="4"/>
                    <a:pt x="18" y="4"/>
                    <a:pt x="20" y="4"/>
                  </a:cubicBezTo>
                  <a:cubicBezTo>
                    <a:pt x="23" y="5"/>
                    <a:pt x="29" y="7"/>
                    <a:pt x="25" y="11"/>
                  </a:cubicBezTo>
                  <a:cubicBezTo>
                    <a:pt x="23" y="13"/>
                    <a:pt x="17" y="15"/>
                    <a:pt x="14" y="13"/>
                  </a:cubicBezTo>
                  <a:cubicBezTo>
                    <a:pt x="14" y="14"/>
                    <a:pt x="14" y="14"/>
                    <a:pt x="14" y="15"/>
                  </a:cubicBezTo>
                  <a:cubicBezTo>
                    <a:pt x="16" y="15"/>
                    <a:pt x="18" y="15"/>
                    <a:pt x="20" y="15"/>
                  </a:cubicBezTo>
                  <a:cubicBezTo>
                    <a:pt x="23" y="16"/>
                    <a:pt x="26" y="17"/>
                    <a:pt x="29" y="18"/>
                  </a:cubicBezTo>
                  <a:cubicBezTo>
                    <a:pt x="31" y="19"/>
                    <a:pt x="34" y="20"/>
                    <a:pt x="34" y="22"/>
                  </a:cubicBezTo>
                  <a:cubicBezTo>
                    <a:pt x="35" y="25"/>
                    <a:pt x="31" y="27"/>
                    <a:pt x="29" y="27"/>
                  </a:cubicBezTo>
                  <a:cubicBezTo>
                    <a:pt x="26" y="28"/>
                    <a:pt x="21" y="28"/>
                    <a:pt x="17" y="27"/>
                  </a:cubicBezTo>
                  <a:cubicBezTo>
                    <a:pt x="14" y="27"/>
                    <a:pt x="10" y="27"/>
                    <a:pt x="8" y="24"/>
                  </a:cubicBezTo>
                  <a:cubicBezTo>
                    <a:pt x="5" y="21"/>
                    <a:pt x="4" y="17"/>
                    <a:pt x="3" y="13"/>
                  </a:cubicBezTo>
                  <a:cubicBezTo>
                    <a:pt x="3" y="12"/>
                    <a:pt x="2" y="10"/>
                    <a:pt x="2" y="8"/>
                  </a:cubicBezTo>
                  <a:cubicBezTo>
                    <a:pt x="3" y="6"/>
                    <a:pt x="5" y="5"/>
                    <a:pt x="7" y="4"/>
                  </a:cubicBezTo>
                  <a:cubicBezTo>
                    <a:pt x="12" y="2"/>
                    <a:pt x="18" y="3"/>
                    <a:pt x="22" y="7"/>
                  </a:cubicBezTo>
                  <a:cubicBezTo>
                    <a:pt x="23" y="7"/>
                    <a:pt x="23" y="9"/>
                    <a:pt x="22" y="10"/>
                  </a:cubicBezTo>
                  <a:cubicBezTo>
                    <a:pt x="21" y="11"/>
                    <a:pt x="20" y="11"/>
                    <a:pt x="19" y="12"/>
                  </a:cubicBezTo>
                  <a:cubicBezTo>
                    <a:pt x="17" y="12"/>
                    <a:pt x="15" y="12"/>
                    <a:pt x="12" y="12"/>
                  </a:cubicBezTo>
                  <a:cubicBezTo>
                    <a:pt x="12" y="13"/>
                    <a:pt x="12" y="14"/>
                    <a:pt x="12" y="14"/>
                  </a:cubicBezTo>
                  <a:cubicBezTo>
                    <a:pt x="15" y="13"/>
                    <a:pt x="18" y="13"/>
                    <a:pt x="20" y="14"/>
                  </a:cubicBezTo>
                  <a:cubicBezTo>
                    <a:pt x="24" y="14"/>
                    <a:pt x="27" y="15"/>
                    <a:pt x="30" y="16"/>
                  </a:cubicBezTo>
                  <a:cubicBezTo>
                    <a:pt x="33" y="17"/>
                    <a:pt x="35" y="19"/>
                    <a:pt x="36" y="22"/>
                  </a:cubicBezTo>
                  <a:cubicBezTo>
                    <a:pt x="36" y="24"/>
                    <a:pt x="34" y="26"/>
                    <a:pt x="32" y="27"/>
                  </a:cubicBezTo>
                  <a:cubicBezTo>
                    <a:pt x="26" y="30"/>
                    <a:pt x="18" y="29"/>
                    <a:pt x="13" y="28"/>
                  </a:cubicBezTo>
                  <a:cubicBezTo>
                    <a:pt x="7" y="26"/>
                    <a:pt x="4" y="19"/>
                    <a:pt x="3" y="13"/>
                  </a:cubicBezTo>
                  <a:cubicBezTo>
                    <a:pt x="3" y="10"/>
                    <a:pt x="3" y="6"/>
                    <a:pt x="6" y="4"/>
                  </a:cubicBezTo>
                  <a:cubicBezTo>
                    <a:pt x="9" y="3"/>
                    <a:pt x="13" y="3"/>
                    <a:pt x="16" y="4"/>
                  </a:cubicBezTo>
                  <a:cubicBezTo>
                    <a:pt x="18" y="4"/>
                    <a:pt x="25" y="6"/>
                    <a:pt x="24" y="9"/>
                  </a:cubicBezTo>
                  <a:cubicBezTo>
                    <a:pt x="23" y="11"/>
                    <a:pt x="21" y="11"/>
                    <a:pt x="19" y="12"/>
                  </a:cubicBezTo>
                  <a:cubicBezTo>
                    <a:pt x="17" y="12"/>
                    <a:pt x="16" y="12"/>
                    <a:pt x="14" y="13"/>
                  </a:cubicBezTo>
                  <a:cubicBezTo>
                    <a:pt x="14" y="13"/>
                    <a:pt x="14" y="14"/>
                    <a:pt x="14" y="14"/>
                  </a:cubicBezTo>
                  <a:cubicBezTo>
                    <a:pt x="20" y="13"/>
                    <a:pt x="25" y="13"/>
                    <a:pt x="30" y="14"/>
                  </a:cubicBezTo>
                  <a:cubicBezTo>
                    <a:pt x="34" y="14"/>
                    <a:pt x="42" y="16"/>
                    <a:pt x="39" y="22"/>
                  </a:cubicBezTo>
                  <a:cubicBezTo>
                    <a:pt x="37" y="25"/>
                    <a:pt x="31" y="26"/>
                    <a:pt x="27" y="27"/>
                  </a:cubicBezTo>
                  <a:cubicBezTo>
                    <a:pt x="23" y="28"/>
                    <a:pt x="19" y="28"/>
                    <a:pt x="15" y="28"/>
                  </a:cubicBezTo>
                  <a:cubicBezTo>
                    <a:pt x="14" y="28"/>
                    <a:pt x="14" y="30"/>
                    <a:pt x="15" y="30"/>
                  </a:cubicBezTo>
                  <a:cubicBezTo>
                    <a:pt x="20" y="30"/>
                    <a:pt x="24" y="30"/>
                    <a:pt x="29" y="28"/>
                  </a:cubicBezTo>
                  <a:cubicBezTo>
                    <a:pt x="33" y="28"/>
                    <a:pt x="39" y="26"/>
                    <a:pt x="41" y="22"/>
                  </a:cubicBezTo>
                  <a:cubicBezTo>
                    <a:pt x="43" y="16"/>
                    <a:pt x="36" y="13"/>
                    <a:pt x="32" y="12"/>
                  </a:cubicBezTo>
                  <a:cubicBezTo>
                    <a:pt x="26" y="11"/>
                    <a:pt x="20" y="11"/>
                    <a:pt x="14" y="13"/>
                  </a:cubicBezTo>
                  <a:cubicBezTo>
                    <a:pt x="13" y="13"/>
                    <a:pt x="13" y="14"/>
                    <a:pt x="14" y="14"/>
                  </a:cubicBezTo>
                  <a:cubicBezTo>
                    <a:pt x="17" y="14"/>
                    <a:pt x="29" y="12"/>
                    <a:pt x="26" y="7"/>
                  </a:cubicBezTo>
                  <a:cubicBezTo>
                    <a:pt x="24" y="4"/>
                    <a:pt x="20" y="3"/>
                    <a:pt x="18" y="3"/>
                  </a:cubicBezTo>
                  <a:cubicBezTo>
                    <a:pt x="15" y="2"/>
                    <a:pt x="12" y="1"/>
                    <a:pt x="10" y="1"/>
                  </a:cubicBezTo>
                  <a:cubicBezTo>
                    <a:pt x="7" y="2"/>
                    <a:pt x="4" y="3"/>
                    <a:pt x="2" y="6"/>
                  </a:cubicBezTo>
                  <a:cubicBezTo>
                    <a:pt x="1" y="8"/>
                    <a:pt x="1" y="11"/>
                    <a:pt x="1" y="14"/>
                  </a:cubicBezTo>
                  <a:cubicBezTo>
                    <a:pt x="2" y="19"/>
                    <a:pt x="5" y="26"/>
                    <a:pt x="10" y="28"/>
                  </a:cubicBezTo>
                  <a:cubicBezTo>
                    <a:pt x="15" y="31"/>
                    <a:pt x="21" y="31"/>
                    <a:pt x="26" y="31"/>
                  </a:cubicBezTo>
                  <a:cubicBezTo>
                    <a:pt x="31" y="30"/>
                    <a:pt x="37" y="28"/>
                    <a:pt x="38" y="23"/>
                  </a:cubicBezTo>
                  <a:cubicBezTo>
                    <a:pt x="38" y="17"/>
                    <a:pt x="32" y="15"/>
                    <a:pt x="28" y="13"/>
                  </a:cubicBezTo>
                  <a:cubicBezTo>
                    <a:pt x="23" y="12"/>
                    <a:pt x="17" y="10"/>
                    <a:pt x="12" y="12"/>
                  </a:cubicBezTo>
                  <a:cubicBezTo>
                    <a:pt x="11" y="13"/>
                    <a:pt x="11" y="14"/>
                    <a:pt x="12" y="14"/>
                  </a:cubicBezTo>
                  <a:cubicBezTo>
                    <a:pt x="16" y="14"/>
                    <a:pt x="27" y="13"/>
                    <a:pt x="24" y="7"/>
                  </a:cubicBezTo>
                  <a:cubicBezTo>
                    <a:pt x="21" y="1"/>
                    <a:pt x="12" y="0"/>
                    <a:pt x="6" y="3"/>
                  </a:cubicBezTo>
                  <a:cubicBezTo>
                    <a:pt x="3" y="4"/>
                    <a:pt x="0" y="6"/>
                    <a:pt x="0" y="9"/>
                  </a:cubicBezTo>
                  <a:cubicBezTo>
                    <a:pt x="0" y="13"/>
                    <a:pt x="2" y="17"/>
                    <a:pt x="4" y="20"/>
                  </a:cubicBezTo>
                  <a:cubicBezTo>
                    <a:pt x="5" y="23"/>
                    <a:pt x="6" y="26"/>
                    <a:pt x="9" y="28"/>
                  </a:cubicBezTo>
                  <a:cubicBezTo>
                    <a:pt x="12" y="29"/>
                    <a:pt x="16" y="29"/>
                    <a:pt x="19" y="29"/>
                  </a:cubicBezTo>
                  <a:cubicBezTo>
                    <a:pt x="24" y="30"/>
                    <a:pt x="30" y="30"/>
                    <a:pt x="34" y="27"/>
                  </a:cubicBezTo>
                  <a:cubicBezTo>
                    <a:pt x="37" y="25"/>
                    <a:pt x="37" y="22"/>
                    <a:pt x="35" y="19"/>
                  </a:cubicBezTo>
                  <a:cubicBezTo>
                    <a:pt x="32" y="16"/>
                    <a:pt x="27" y="15"/>
                    <a:pt x="23" y="14"/>
                  </a:cubicBezTo>
                  <a:cubicBezTo>
                    <a:pt x="20" y="13"/>
                    <a:pt x="17" y="13"/>
                    <a:pt x="13" y="13"/>
                  </a:cubicBezTo>
                  <a:cubicBezTo>
                    <a:pt x="12" y="13"/>
                    <a:pt x="12" y="14"/>
                    <a:pt x="13" y="15"/>
                  </a:cubicBezTo>
                  <a:cubicBezTo>
                    <a:pt x="17" y="16"/>
                    <a:pt x="23" y="15"/>
                    <a:pt x="26" y="12"/>
                  </a:cubicBezTo>
                  <a:cubicBezTo>
                    <a:pt x="28" y="11"/>
                    <a:pt x="28" y="9"/>
                    <a:pt x="27" y="7"/>
                  </a:cubicBezTo>
                  <a:cubicBezTo>
                    <a:pt x="27" y="5"/>
                    <a:pt x="24" y="4"/>
                    <a:pt x="22" y="3"/>
                  </a:cubicBezTo>
                  <a:cubicBezTo>
                    <a:pt x="20" y="2"/>
                    <a:pt x="18" y="2"/>
                    <a:pt x="15" y="2"/>
                  </a:cubicBezTo>
                  <a:cubicBezTo>
                    <a:pt x="13" y="2"/>
                    <a:pt x="10" y="2"/>
                    <a:pt x="8" y="3"/>
                  </a:cubicBezTo>
                  <a:cubicBezTo>
                    <a:pt x="6" y="4"/>
                    <a:pt x="5" y="6"/>
                    <a:pt x="5" y="8"/>
                  </a:cubicBezTo>
                  <a:cubicBezTo>
                    <a:pt x="6" y="13"/>
                    <a:pt x="8" y="16"/>
                    <a:pt x="9" y="21"/>
                  </a:cubicBezTo>
                  <a:cubicBezTo>
                    <a:pt x="9" y="22"/>
                    <a:pt x="11" y="22"/>
                    <a:pt x="11" y="21"/>
                  </a:cubicBezTo>
                  <a:cubicBezTo>
                    <a:pt x="11" y="17"/>
                    <a:pt x="9" y="14"/>
                    <a:pt x="8" y="11"/>
                  </a:cubicBezTo>
                  <a:cubicBezTo>
                    <a:pt x="8" y="10"/>
                    <a:pt x="6" y="10"/>
                    <a:pt x="7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5" name="Freeform 1000"/>
            <p:cNvSpPr/>
            <p:nvPr/>
          </p:nvSpPr>
          <p:spPr bwMode="auto">
            <a:xfrm>
              <a:off x="3800" y="3991"/>
              <a:ext cx="37" cy="39"/>
            </a:xfrm>
            <a:custGeom>
              <a:avLst/>
              <a:gdLst>
                <a:gd name="T0" fmla="*/ 5 w 29"/>
                <a:gd name="T1" fmla="*/ 13 h 30"/>
                <a:gd name="T2" fmla="*/ 10 w 29"/>
                <a:gd name="T3" fmla="*/ 25 h 30"/>
                <a:gd name="T4" fmla="*/ 28 w 29"/>
                <a:gd name="T5" fmla="*/ 23 h 30"/>
                <a:gd name="T6" fmla="*/ 27 w 29"/>
                <a:gd name="T7" fmla="*/ 21 h 30"/>
                <a:gd name="T8" fmla="*/ 13 w 29"/>
                <a:gd name="T9" fmla="*/ 23 h 30"/>
                <a:gd name="T10" fmla="*/ 7 w 29"/>
                <a:gd name="T11" fmla="*/ 21 h 30"/>
                <a:gd name="T12" fmla="*/ 4 w 29"/>
                <a:gd name="T13" fmla="*/ 14 h 30"/>
                <a:gd name="T14" fmla="*/ 27 w 29"/>
                <a:gd name="T15" fmla="*/ 4 h 30"/>
                <a:gd name="T16" fmla="*/ 27 w 29"/>
                <a:gd name="T17" fmla="*/ 3 h 30"/>
                <a:gd name="T18" fmla="*/ 11 w 29"/>
                <a:gd name="T19" fmla="*/ 3 h 30"/>
                <a:gd name="T20" fmla="*/ 5 w 29"/>
                <a:gd name="T21" fmla="*/ 17 h 30"/>
                <a:gd name="T22" fmla="*/ 12 w 29"/>
                <a:gd name="T23" fmla="*/ 28 h 30"/>
                <a:gd name="T24" fmla="*/ 19 w 29"/>
                <a:gd name="T25" fmla="*/ 28 h 30"/>
                <a:gd name="T26" fmla="*/ 26 w 29"/>
                <a:gd name="T27" fmla="*/ 30 h 30"/>
                <a:gd name="T28" fmla="*/ 27 w 29"/>
                <a:gd name="T29" fmla="*/ 28 h 30"/>
                <a:gd name="T30" fmla="*/ 12 w 29"/>
                <a:gd name="T31" fmla="*/ 26 h 30"/>
                <a:gd name="T32" fmla="*/ 3 w 29"/>
                <a:gd name="T33" fmla="*/ 15 h 30"/>
                <a:gd name="T34" fmla="*/ 14 w 29"/>
                <a:gd name="T35" fmla="*/ 8 h 30"/>
                <a:gd name="T36" fmla="*/ 26 w 29"/>
                <a:gd name="T37" fmla="*/ 6 h 30"/>
                <a:gd name="T38" fmla="*/ 26 w 29"/>
                <a:gd name="T39" fmla="*/ 4 h 30"/>
                <a:gd name="T40" fmla="*/ 15 w 29"/>
                <a:gd name="T41" fmla="*/ 5 h 30"/>
                <a:gd name="T42" fmla="*/ 6 w 29"/>
                <a:gd name="T43" fmla="*/ 12 h 30"/>
                <a:gd name="T44" fmla="*/ 11 w 29"/>
                <a:gd name="T45" fmla="*/ 19 h 30"/>
                <a:gd name="T46" fmla="*/ 24 w 29"/>
                <a:gd name="T47" fmla="*/ 19 h 30"/>
                <a:gd name="T48" fmla="*/ 25 w 29"/>
                <a:gd name="T49" fmla="*/ 18 h 30"/>
                <a:gd name="T50" fmla="*/ 11 w 29"/>
                <a:gd name="T51" fmla="*/ 17 h 30"/>
                <a:gd name="T52" fmla="*/ 12 w 29"/>
                <a:gd name="T53" fmla="*/ 19 h 30"/>
                <a:gd name="T54" fmla="*/ 25 w 29"/>
                <a:gd name="T55" fmla="*/ 19 h 30"/>
                <a:gd name="T56" fmla="*/ 25 w 29"/>
                <a:gd name="T57" fmla="*/ 17 h 30"/>
                <a:gd name="T58" fmla="*/ 11 w 29"/>
                <a:gd name="T59" fmla="*/ 17 h 30"/>
                <a:gd name="T60" fmla="*/ 12 w 29"/>
                <a:gd name="T61" fmla="*/ 19 h 30"/>
                <a:gd name="T62" fmla="*/ 24 w 29"/>
                <a:gd name="T63" fmla="*/ 19 h 30"/>
                <a:gd name="T64" fmla="*/ 24 w 29"/>
                <a:gd name="T65" fmla="*/ 18 h 30"/>
                <a:gd name="T66" fmla="*/ 8 w 29"/>
                <a:gd name="T67" fmla="*/ 12 h 30"/>
                <a:gd name="T68" fmla="*/ 16 w 29"/>
                <a:gd name="T69" fmla="*/ 6 h 30"/>
                <a:gd name="T70" fmla="*/ 26 w 29"/>
                <a:gd name="T71" fmla="*/ 6 h 30"/>
                <a:gd name="T72" fmla="*/ 26 w 29"/>
                <a:gd name="T73" fmla="*/ 4 h 30"/>
                <a:gd name="T74" fmla="*/ 12 w 29"/>
                <a:gd name="T75" fmla="*/ 7 h 30"/>
                <a:gd name="T76" fmla="*/ 1 w 29"/>
                <a:gd name="T77" fmla="*/ 15 h 30"/>
                <a:gd name="T78" fmla="*/ 9 w 29"/>
                <a:gd name="T79" fmla="*/ 27 h 30"/>
                <a:gd name="T80" fmla="*/ 27 w 29"/>
                <a:gd name="T81" fmla="*/ 30 h 30"/>
                <a:gd name="T82" fmla="*/ 27 w 29"/>
                <a:gd name="T83" fmla="*/ 28 h 30"/>
                <a:gd name="T84" fmla="*/ 16 w 29"/>
                <a:gd name="T85" fmla="*/ 26 h 30"/>
                <a:gd name="T86" fmla="*/ 10 w 29"/>
                <a:gd name="T87" fmla="*/ 25 h 30"/>
                <a:gd name="T88" fmla="*/ 7 w 29"/>
                <a:gd name="T89" fmla="*/ 19 h 30"/>
                <a:gd name="T90" fmla="*/ 11 w 29"/>
                <a:gd name="T91" fmla="*/ 5 h 30"/>
                <a:gd name="T92" fmla="*/ 26 w 29"/>
                <a:gd name="T93" fmla="*/ 4 h 30"/>
                <a:gd name="T94" fmla="*/ 27 w 29"/>
                <a:gd name="T95" fmla="*/ 2 h 30"/>
                <a:gd name="T96" fmla="*/ 2 w 29"/>
                <a:gd name="T97" fmla="*/ 15 h 30"/>
                <a:gd name="T98" fmla="*/ 28 w 29"/>
                <a:gd name="T99" fmla="*/ 23 h 30"/>
                <a:gd name="T100" fmla="*/ 28 w 29"/>
                <a:gd name="T101" fmla="*/ 21 h 30"/>
                <a:gd name="T102" fmla="*/ 12 w 29"/>
                <a:gd name="T103" fmla="*/ 23 h 30"/>
                <a:gd name="T104" fmla="*/ 7 w 29"/>
                <a:gd name="T105" fmla="*/ 13 h 30"/>
                <a:gd name="T106" fmla="*/ 5 w 29"/>
                <a:gd name="T107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9" h="30">
                  <a:moveTo>
                    <a:pt x="5" y="13"/>
                  </a:moveTo>
                  <a:cubicBezTo>
                    <a:pt x="6" y="17"/>
                    <a:pt x="6" y="22"/>
                    <a:pt x="10" y="25"/>
                  </a:cubicBezTo>
                  <a:cubicBezTo>
                    <a:pt x="16" y="28"/>
                    <a:pt x="22" y="24"/>
                    <a:pt x="28" y="23"/>
                  </a:cubicBezTo>
                  <a:cubicBezTo>
                    <a:pt x="28" y="23"/>
                    <a:pt x="27" y="22"/>
                    <a:pt x="27" y="21"/>
                  </a:cubicBezTo>
                  <a:cubicBezTo>
                    <a:pt x="23" y="22"/>
                    <a:pt x="18" y="23"/>
                    <a:pt x="13" y="23"/>
                  </a:cubicBezTo>
                  <a:cubicBezTo>
                    <a:pt x="11" y="23"/>
                    <a:pt x="9" y="22"/>
                    <a:pt x="7" y="21"/>
                  </a:cubicBezTo>
                  <a:cubicBezTo>
                    <a:pt x="4" y="20"/>
                    <a:pt x="4" y="17"/>
                    <a:pt x="4" y="14"/>
                  </a:cubicBezTo>
                  <a:cubicBezTo>
                    <a:pt x="4" y="3"/>
                    <a:pt x="19" y="5"/>
                    <a:pt x="27" y="4"/>
                  </a:cubicBezTo>
                  <a:cubicBezTo>
                    <a:pt x="27" y="4"/>
                    <a:pt x="28" y="3"/>
                    <a:pt x="27" y="3"/>
                  </a:cubicBezTo>
                  <a:cubicBezTo>
                    <a:pt x="21" y="1"/>
                    <a:pt x="15" y="0"/>
                    <a:pt x="11" y="3"/>
                  </a:cubicBezTo>
                  <a:cubicBezTo>
                    <a:pt x="6" y="6"/>
                    <a:pt x="5" y="12"/>
                    <a:pt x="5" y="17"/>
                  </a:cubicBezTo>
                  <a:cubicBezTo>
                    <a:pt x="6" y="22"/>
                    <a:pt x="7" y="27"/>
                    <a:pt x="12" y="28"/>
                  </a:cubicBezTo>
                  <a:cubicBezTo>
                    <a:pt x="15" y="28"/>
                    <a:pt x="17" y="28"/>
                    <a:pt x="19" y="28"/>
                  </a:cubicBezTo>
                  <a:cubicBezTo>
                    <a:pt x="21" y="28"/>
                    <a:pt x="24" y="28"/>
                    <a:pt x="26" y="30"/>
                  </a:cubicBezTo>
                  <a:cubicBezTo>
                    <a:pt x="27" y="29"/>
                    <a:pt x="27" y="29"/>
                    <a:pt x="27" y="28"/>
                  </a:cubicBezTo>
                  <a:cubicBezTo>
                    <a:pt x="22" y="27"/>
                    <a:pt x="17" y="27"/>
                    <a:pt x="12" y="26"/>
                  </a:cubicBezTo>
                  <a:cubicBezTo>
                    <a:pt x="7" y="24"/>
                    <a:pt x="2" y="21"/>
                    <a:pt x="3" y="15"/>
                  </a:cubicBezTo>
                  <a:cubicBezTo>
                    <a:pt x="4" y="10"/>
                    <a:pt x="10" y="9"/>
                    <a:pt x="14" y="8"/>
                  </a:cubicBezTo>
                  <a:cubicBezTo>
                    <a:pt x="18" y="7"/>
                    <a:pt x="22" y="7"/>
                    <a:pt x="26" y="6"/>
                  </a:cubicBezTo>
                  <a:cubicBezTo>
                    <a:pt x="27" y="6"/>
                    <a:pt x="27" y="4"/>
                    <a:pt x="26" y="4"/>
                  </a:cubicBezTo>
                  <a:cubicBezTo>
                    <a:pt x="23" y="3"/>
                    <a:pt x="18" y="4"/>
                    <a:pt x="15" y="5"/>
                  </a:cubicBezTo>
                  <a:cubicBezTo>
                    <a:pt x="11" y="6"/>
                    <a:pt x="7" y="8"/>
                    <a:pt x="6" y="12"/>
                  </a:cubicBezTo>
                  <a:cubicBezTo>
                    <a:pt x="4" y="16"/>
                    <a:pt x="8" y="19"/>
                    <a:pt x="11" y="19"/>
                  </a:cubicBezTo>
                  <a:cubicBezTo>
                    <a:pt x="15" y="21"/>
                    <a:pt x="20" y="19"/>
                    <a:pt x="24" y="19"/>
                  </a:cubicBezTo>
                  <a:cubicBezTo>
                    <a:pt x="25" y="19"/>
                    <a:pt x="25" y="18"/>
                    <a:pt x="25" y="18"/>
                  </a:cubicBezTo>
                  <a:cubicBezTo>
                    <a:pt x="21" y="15"/>
                    <a:pt x="15" y="16"/>
                    <a:pt x="11" y="17"/>
                  </a:cubicBezTo>
                  <a:cubicBezTo>
                    <a:pt x="10" y="17"/>
                    <a:pt x="10" y="19"/>
                    <a:pt x="12" y="19"/>
                  </a:cubicBezTo>
                  <a:cubicBezTo>
                    <a:pt x="16" y="18"/>
                    <a:pt x="20" y="19"/>
                    <a:pt x="25" y="19"/>
                  </a:cubicBezTo>
                  <a:cubicBezTo>
                    <a:pt x="26" y="19"/>
                    <a:pt x="26" y="17"/>
                    <a:pt x="25" y="17"/>
                  </a:cubicBezTo>
                  <a:cubicBezTo>
                    <a:pt x="20" y="16"/>
                    <a:pt x="16" y="16"/>
                    <a:pt x="11" y="17"/>
                  </a:cubicBezTo>
                  <a:cubicBezTo>
                    <a:pt x="11" y="18"/>
                    <a:pt x="11" y="18"/>
                    <a:pt x="12" y="19"/>
                  </a:cubicBezTo>
                  <a:cubicBezTo>
                    <a:pt x="15" y="18"/>
                    <a:pt x="20" y="17"/>
                    <a:pt x="24" y="19"/>
                  </a:cubicBezTo>
                  <a:cubicBezTo>
                    <a:pt x="24" y="19"/>
                    <a:pt x="24" y="18"/>
                    <a:pt x="24" y="18"/>
                  </a:cubicBezTo>
                  <a:cubicBezTo>
                    <a:pt x="20" y="17"/>
                    <a:pt x="5" y="21"/>
                    <a:pt x="8" y="12"/>
                  </a:cubicBezTo>
                  <a:cubicBezTo>
                    <a:pt x="9" y="9"/>
                    <a:pt x="13" y="7"/>
                    <a:pt x="16" y="6"/>
                  </a:cubicBezTo>
                  <a:cubicBezTo>
                    <a:pt x="19" y="6"/>
                    <a:pt x="23" y="5"/>
                    <a:pt x="26" y="6"/>
                  </a:cubicBezTo>
                  <a:cubicBezTo>
                    <a:pt x="26" y="6"/>
                    <a:pt x="26" y="5"/>
                    <a:pt x="26" y="4"/>
                  </a:cubicBezTo>
                  <a:cubicBezTo>
                    <a:pt x="21" y="6"/>
                    <a:pt x="16" y="6"/>
                    <a:pt x="12" y="7"/>
                  </a:cubicBezTo>
                  <a:cubicBezTo>
                    <a:pt x="7" y="8"/>
                    <a:pt x="2" y="10"/>
                    <a:pt x="1" y="15"/>
                  </a:cubicBezTo>
                  <a:cubicBezTo>
                    <a:pt x="0" y="20"/>
                    <a:pt x="4" y="25"/>
                    <a:pt x="9" y="27"/>
                  </a:cubicBezTo>
                  <a:cubicBezTo>
                    <a:pt x="14" y="29"/>
                    <a:pt x="21" y="29"/>
                    <a:pt x="27" y="30"/>
                  </a:cubicBezTo>
                  <a:cubicBezTo>
                    <a:pt x="28" y="30"/>
                    <a:pt x="28" y="29"/>
                    <a:pt x="27" y="28"/>
                  </a:cubicBezTo>
                  <a:cubicBezTo>
                    <a:pt x="24" y="26"/>
                    <a:pt x="20" y="26"/>
                    <a:pt x="16" y="26"/>
                  </a:cubicBezTo>
                  <a:cubicBezTo>
                    <a:pt x="14" y="26"/>
                    <a:pt x="12" y="26"/>
                    <a:pt x="10" y="25"/>
                  </a:cubicBezTo>
                  <a:cubicBezTo>
                    <a:pt x="8" y="24"/>
                    <a:pt x="8" y="22"/>
                    <a:pt x="7" y="19"/>
                  </a:cubicBezTo>
                  <a:cubicBezTo>
                    <a:pt x="6" y="15"/>
                    <a:pt x="7" y="8"/>
                    <a:pt x="11" y="5"/>
                  </a:cubicBezTo>
                  <a:cubicBezTo>
                    <a:pt x="15" y="2"/>
                    <a:pt x="21" y="3"/>
                    <a:pt x="26" y="4"/>
                  </a:cubicBezTo>
                  <a:cubicBezTo>
                    <a:pt x="26" y="4"/>
                    <a:pt x="26" y="3"/>
                    <a:pt x="27" y="2"/>
                  </a:cubicBezTo>
                  <a:cubicBezTo>
                    <a:pt x="17" y="3"/>
                    <a:pt x="2" y="1"/>
                    <a:pt x="2" y="15"/>
                  </a:cubicBezTo>
                  <a:cubicBezTo>
                    <a:pt x="2" y="28"/>
                    <a:pt x="19" y="25"/>
                    <a:pt x="28" y="23"/>
                  </a:cubicBezTo>
                  <a:cubicBezTo>
                    <a:pt x="29" y="23"/>
                    <a:pt x="29" y="21"/>
                    <a:pt x="28" y="21"/>
                  </a:cubicBezTo>
                  <a:cubicBezTo>
                    <a:pt x="22" y="22"/>
                    <a:pt x="17" y="26"/>
                    <a:pt x="12" y="23"/>
                  </a:cubicBezTo>
                  <a:cubicBezTo>
                    <a:pt x="8" y="21"/>
                    <a:pt x="8" y="16"/>
                    <a:pt x="7" y="13"/>
                  </a:cubicBezTo>
                  <a:cubicBezTo>
                    <a:pt x="6" y="11"/>
                    <a:pt x="4" y="12"/>
                    <a:pt x="5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6" name="Freeform 1001"/>
            <p:cNvSpPr/>
            <p:nvPr/>
          </p:nvSpPr>
          <p:spPr bwMode="auto">
            <a:xfrm>
              <a:off x="3849" y="3992"/>
              <a:ext cx="44" cy="34"/>
            </a:xfrm>
            <a:custGeom>
              <a:avLst/>
              <a:gdLst>
                <a:gd name="T0" fmla="*/ 13 w 34"/>
                <a:gd name="T1" fmla="*/ 5 h 26"/>
                <a:gd name="T2" fmla="*/ 5 w 34"/>
                <a:gd name="T3" fmla="*/ 7 h 26"/>
                <a:gd name="T4" fmla="*/ 12 w 34"/>
                <a:gd name="T5" fmla="*/ 11 h 26"/>
                <a:gd name="T6" fmla="*/ 21 w 34"/>
                <a:gd name="T7" fmla="*/ 12 h 26"/>
                <a:gd name="T8" fmla="*/ 28 w 34"/>
                <a:gd name="T9" fmla="*/ 16 h 26"/>
                <a:gd name="T10" fmla="*/ 17 w 34"/>
                <a:gd name="T11" fmla="*/ 23 h 26"/>
                <a:gd name="T12" fmla="*/ 8 w 34"/>
                <a:gd name="T13" fmla="*/ 23 h 26"/>
                <a:gd name="T14" fmla="*/ 2 w 34"/>
                <a:gd name="T15" fmla="*/ 22 h 26"/>
                <a:gd name="T16" fmla="*/ 2 w 34"/>
                <a:gd name="T17" fmla="*/ 24 h 26"/>
                <a:gd name="T18" fmla="*/ 19 w 34"/>
                <a:gd name="T19" fmla="*/ 26 h 26"/>
                <a:gd name="T20" fmla="*/ 29 w 34"/>
                <a:gd name="T21" fmla="*/ 21 h 26"/>
                <a:gd name="T22" fmla="*/ 25 w 34"/>
                <a:gd name="T23" fmla="*/ 14 h 26"/>
                <a:gd name="T24" fmla="*/ 18 w 34"/>
                <a:gd name="T25" fmla="*/ 12 h 26"/>
                <a:gd name="T26" fmla="*/ 4 w 34"/>
                <a:gd name="T27" fmla="*/ 6 h 26"/>
                <a:gd name="T28" fmla="*/ 11 w 34"/>
                <a:gd name="T29" fmla="*/ 4 h 26"/>
                <a:gd name="T30" fmla="*/ 21 w 34"/>
                <a:gd name="T31" fmla="*/ 4 h 26"/>
                <a:gd name="T32" fmla="*/ 25 w 34"/>
                <a:gd name="T33" fmla="*/ 4 h 26"/>
                <a:gd name="T34" fmla="*/ 26 w 34"/>
                <a:gd name="T35" fmla="*/ 2 h 26"/>
                <a:gd name="T36" fmla="*/ 15 w 34"/>
                <a:gd name="T37" fmla="*/ 1 h 26"/>
                <a:gd name="T38" fmla="*/ 6 w 34"/>
                <a:gd name="T39" fmla="*/ 5 h 26"/>
                <a:gd name="T40" fmla="*/ 16 w 34"/>
                <a:gd name="T41" fmla="*/ 13 h 26"/>
                <a:gd name="T42" fmla="*/ 25 w 34"/>
                <a:gd name="T43" fmla="*/ 15 h 26"/>
                <a:gd name="T44" fmla="*/ 31 w 34"/>
                <a:gd name="T45" fmla="*/ 19 h 26"/>
                <a:gd name="T46" fmla="*/ 28 w 34"/>
                <a:gd name="T47" fmla="*/ 21 h 26"/>
                <a:gd name="T48" fmla="*/ 23 w 34"/>
                <a:gd name="T49" fmla="*/ 21 h 26"/>
                <a:gd name="T50" fmla="*/ 14 w 34"/>
                <a:gd name="T51" fmla="*/ 22 h 26"/>
                <a:gd name="T52" fmla="*/ 12 w 34"/>
                <a:gd name="T53" fmla="*/ 22 h 26"/>
                <a:gd name="T54" fmla="*/ 12 w 34"/>
                <a:gd name="T55" fmla="*/ 24 h 26"/>
                <a:gd name="T56" fmla="*/ 30 w 34"/>
                <a:gd name="T57" fmla="*/ 22 h 26"/>
                <a:gd name="T58" fmla="*/ 33 w 34"/>
                <a:gd name="T59" fmla="*/ 18 h 26"/>
                <a:gd name="T60" fmla="*/ 27 w 34"/>
                <a:gd name="T61" fmla="*/ 14 h 26"/>
                <a:gd name="T62" fmla="*/ 10 w 34"/>
                <a:gd name="T63" fmla="*/ 9 h 26"/>
                <a:gd name="T64" fmla="*/ 7 w 34"/>
                <a:gd name="T65" fmla="*/ 8 h 26"/>
                <a:gd name="T66" fmla="*/ 12 w 34"/>
                <a:gd name="T67" fmla="*/ 4 h 26"/>
                <a:gd name="T68" fmla="*/ 24 w 34"/>
                <a:gd name="T69" fmla="*/ 3 h 26"/>
                <a:gd name="T70" fmla="*/ 25 w 34"/>
                <a:gd name="T71" fmla="*/ 3 h 26"/>
                <a:gd name="T72" fmla="*/ 25 w 34"/>
                <a:gd name="T73" fmla="*/ 2 h 26"/>
                <a:gd name="T74" fmla="*/ 8 w 34"/>
                <a:gd name="T75" fmla="*/ 2 h 26"/>
                <a:gd name="T76" fmla="*/ 2 w 34"/>
                <a:gd name="T77" fmla="*/ 5 h 26"/>
                <a:gd name="T78" fmla="*/ 4 w 34"/>
                <a:gd name="T79" fmla="*/ 10 h 26"/>
                <a:gd name="T80" fmla="*/ 21 w 34"/>
                <a:gd name="T81" fmla="*/ 14 h 26"/>
                <a:gd name="T82" fmla="*/ 27 w 34"/>
                <a:gd name="T83" fmla="*/ 20 h 26"/>
                <a:gd name="T84" fmla="*/ 21 w 34"/>
                <a:gd name="T85" fmla="*/ 24 h 26"/>
                <a:gd name="T86" fmla="*/ 12 w 34"/>
                <a:gd name="T87" fmla="*/ 24 h 26"/>
                <a:gd name="T88" fmla="*/ 2 w 34"/>
                <a:gd name="T89" fmla="*/ 22 h 26"/>
                <a:gd name="T90" fmla="*/ 1 w 34"/>
                <a:gd name="T91" fmla="*/ 24 h 26"/>
                <a:gd name="T92" fmla="*/ 16 w 34"/>
                <a:gd name="T93" fmla="*/ 25 h 26"/>
                <a:gd name="T94" fmla="*/ 30 w 34"/>
                <a:gd name="T95" fmla="*/ 20 h 26"/>
                <a:gd name="T96" fmla="*/ 30 w 34"/>
                <a:gd name="T97" fmla="*/ 14 h 26"/>
                <a:gd name="T98" fmla="*/ 22 w 34"/>
                <a:gd name="T99" fmla="*/ 10 h 26"/>
                <a:gd name="T100" fmla="*/ 12 w 34"/>
                <a:gd name="T101" fmla="*/ 9 h 26"/>
                <a:gd name="T102" fmla="*/ 7 w 34"/>
                <a:gd name="T103" fmla="*/ 7 h 26"/>
                <a:gd name="T104" fmla="*/ 13 w 34"/>
                <a:gd name="T105" fmla="*/ 7 h 26"/>
                <a:gd name="T106" fmla="*/ 13 w 34"/>
                <a:gd name="T107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4" h="26">
                  <a:moveTo>
                    <a:pt x="13" y="5"/>
                  </a:moveTo>
                  <a:cubicBezTo>
                    <a:pt x="11" y="5"/>
                    <a:pt x="5" y="4"/>
                    <a:pt x="5" y="7"/>
                  </a:cubicBezTo>
                  <a:cubicBezTo>
                    <a:pt x="5" y="10"/>
                    <a:pt x="10" y="11"/>
                    <a:pt x="12" y="11"/>
                  </a:cubicBezTo>
                  <a:cubicBezTo>
                    <a:pt x="15" y="12"/>
                    <a:pt x="18" y="12"/>
                    <a:pt x="21" y="12"/>
                  </a:cubicBezTo>
                  <a:cubicBezTo>
                    <a:pt x="24" y="12"/>
                    <a:pt x="28" y="13"/>
                    <a:pt x="28" y="16"/>
                  </a:cubicBezTo>
                  <a:cubicBezTo>
                    <a:pt x="29" y="21"/>
                    <a:pt x="20" y="23"/>
                    <a:pt x="17" y="23"/>
                  </a:cubicBezTo>
                  <a:cubicBezTo>
                    <a:pt x="14" y="24"/>
                    <a:pt x="11" y="24"/>
                    <a:pt x="8" y="23"/>
                  </a:cubicBezTo>
                  <a:cubicBezTo>
                    <a:pt x="6" y="23"/>
                    <a:pt x="4" y="23"/>
                    <a:pt x="2" y="22"/>
                  </a:cubicBezTo>
                  <a:cubicBezTo>
                    <a:pt x="2" y="23"/>
                    <a:pt x="2" y="24"/>
                    <a:pt x="2" y="24"/>
                  </a:cubicBezTo>
                  <a:cubicBezTo>
                    <a:pt x="7" y="25"/>
                    <a:pt x="13" y="26"/>
                    <a:pt x="19" y="26"/>
                  </a:cubicBezTo>
                  <a:cubicBezTo>
                    <a:pt x="22" y="26"/>
                    <a:pt x="28" y="24"/>
                    <a:pt x="29" y="21"/>
                  </a:cubicBezTo>
                  <a:cubicBezTo>
                    <a:pt x="30" y="18"/>
                    <a:pt x="27" y="15"/>
                    <a:pt x="25" y="14"/>
                  </a:cubicBezTo>
                  <a:cubicBezTo>
                    <a:pt x="22" y="13"/>
                    <a:pt x="20" y="12"/>
                    <a:pt x="18" y="12"/>
                  </a:cubicBezTo>
                  <a:cubicBezTo>
                    <a:pt x="16" y="12"/>
                    <a:pt x="2" y="9"/>
                    <a:pt x="4" y="6"/>
                  </a:cubicBezTo>
                  <a:cubicBezTo>
                    <a:pt x="5" y="4"/>
                    <a:pt x="9" y="4"/>
                    <a:pt x="11" y="4"/>
                  </a:cubicBezTo>
                  <a:cubicBezTo>
                    <a:pt x="15" y="3"/>
                    <a:pt x="18" y="3"/>
                    <a:pt x="21" y="4"/>
                  </a:cubicBezTo>
                  <a:cubicBezTo>
                    <a:pt x="23" y="4"/>
                    <a:pt x="24" y="4"/>
                    <a:pt x="25" y="4"/>
                  </a:cubicBezTo>
                  <a:cubicBezTo>
                    <a:pt x="26" y="4"/>
                    <a:pt x="27" y="2"/>
                    <a:pt x="26" y="2"/>
                  </a:cubicBezTo>
                  <a:cubicBezTo>
                    <a:pt x="23" y="0"/>
                    <a:pt x="19" y="0"/>
                    <a:pt x="15" y="1"/>
                  </a:cubicBezTo>
                  <a:cubicBezTo>
                    <a:pt x="12" y="1"/>
                    <a:pt x="8" y="2"/>
                    <a:pt x="6" y="5"/>
                  </a:cubicBezTo>
                  <a:cubicBezTo>
                    <a:pt x="2" y="11"/>
                    <a:pt x="13" y="12"/>
                    <a:pt x="16" y="13"/>
                  </a:cubicBezTo>
                  <a:cubicBezTo>
                    <a:pt x="19" y="14"/>
                    <a:pt x="22" y="14"/>
                    <a:pt x="25" y="15"/>
                  </a:cubicBezTo>
                  <a:cubicBezTo>
                    <a:pt x="26" y="15"/>
                    <a:pt x="32" y="17"/>
                    <a:pt x="31" y="19"/>
                  </a:cubicBezTo>
                  <a:cubicBezTo>
                    <a:pt x="31" y="20"/>
                    <a:pt x="29" y="20"/>
                    <a:pt x="28" y="21"/>
                  </a:cubicBezTo>
                  <a:cubicBezTo>
                    <a:pt x="27" y="21"/>
                    <a:pt x="25" y="21"/>
                    <a:pt x="23" y="21"/>
                  </a:cubicBezTo>
                  <a:cubicBezTo>
                    <a:pt x="20" y="22"/>
                    <a:pt x="17" y="22"/>
                    <a:pt x="14" y="22"/>
                  </a:cubicBezTo>
                  <a:cubicBezTo>
                    <a:pt x="13" y="22"/>
                    <a:pt x="13" y="22"/>
                    <a:pt x="12" y="22"/>
                  </a:cubicBezTo>
                  <a:cubicBezTo>
                    <a:pt x="11" y="21"/>
                    <a:pt x="11" y="24"/>
                    <a:pt x="12" y="24"/>
                  </a:cubicBezTo>
                  <a:cubicBezTo>
                    <a:pt x="18" y="24"/>
                    <a:pt x="25" y="24"/>
                    <a:pt x="30" y="22"/>
                  </a:cubicBezTo>
                  <a:cubicBezTo>
                    <a:pt x="32" y="21"/>
                    <a:pt x="34" y="20"/>
                    <a:pt x="33" y="18"/>
                  </a:cubicBezTo>
                  <a:cubicBezTo>
                    <a:pt x="32" y="16"/>
                    <a:pt x="29" y="15"/>
                    <a:pt x="27" y="14"/>
                  </a:cubicBezTo>
                  <a:cubicBezTo>
                    <a:pt x="22" y="12"/>
                    <a:pt x="16" y="11"/>
                    <a:pt x="10" y="9"/>
                  </a:cubicBezTo>
                  <a:cubicBezTo>
                    <a:pt x="9" y="9"/>
                    <a:pt x="7" y="9"/>
                    <a:pt x="7" y="8"/>
                  </a:cubicBezTo>
                  <a:cubicBezTo>
                    <a:pt x="8" y="5"/>
                    <a:pt x="10" y="4"/>
                    <a:pt x="12" y="4"/>
                  </a:cubicBezTo>
                  <a:cubicBezTo>
                    <a:pt x="15" y="2"/>
                    <a:pt x="20" y="2"/>
                    <a:pt x="24" y="3"/>
                  </a:cubicBezTo>
                  <a:cubicBezTo>
                    <a:pt x="24" y="3"/>
                    <a:pt x="25" y="3"/>
                    <a:pt x="25" y="3"/>
                  </a:cubicBezTo>
                  <a:cubicBezTo>
                    <a:pt x="25" y="3"/>
                    <a:pt x="25" y="2"/>
                    <a:pt x="25" y="2"/>
                  </a:cubicBezTo>
                  <a:cubicBezTo>
                    <a:pt x="19" y="2"/>
                    <a:pt x="14" y="1"/>
                    <a:pt x="8" y="2"/>
                  </a:cubicBezTo>
                  <a:cubicBezTo>
                    <a:pt x="6" y="2"/>
                    <a:pt x="3" y="3"/>
                    <a:pt x="2" y="5"/>
                  </a:cubicBezTo>
                  <a:cubicBezTo>
                    <a:pt x="1" y="7"/>
                    <a:pt x="3" y="9"/>
                    <a:pt x="4" y="10"/>
                  </a:cubicBezTo>
                  <a:cubicBezTo>
                    <a:pt x="9" y="13"/>
                    <a:pt x="15" y="13"/>
                    <a:pt x="21" y="14"/>
                  </a:cubicBezTo>
                  <a:cubicBezTo>
                    <a:pt x="23" y="15"/>
                    <a:pt x="29" y="17"/>
                    <a:pt x="27" y="20"/>
                  </a:cubicBezTo>
                  <a:cubicBezTo>
                    <a:pt x="26" y="22"/>
                    <a:pt x="23" y="23"/>
                    <a:pt x="21" y="24"/>
                  </a:cubicBezTo>
                  <a:cubicBezTo>
                    <a:pt x="18" y="25"/>
                    <a:pt x="15" y="24"/>
                    <a:pt x="12" y="24"/>
                  </a:cubicBezTo>
                  <a:cubicBezTo>
                    <a:pt x="8" y="23"/>
                    <a:pt x="5" y="22"/>
                    <a:pt x="2" y="22"/>
                  </a:cubicBezTo>
                  <a:cubicBezTo>
                    <a:pt x="1" y="22"/>
                    <a:pt x="0" y="24"/>
                    <a:pt x="1" y="24"/>
                  </a:cubicBezTo>
                  <a:cubicBezTo>
                    <a:pt x="5" y="26"/>
                    <a:pt x="11" y="26"/>
                    <a:pt x="16" y="25"/>
                  </a:cubicBezTo>
                  <a:cubicBezTo>
                    <a:pt x="20" y="25"/>
                    <a:pt x="27" y="24"/>
                    <a:pt x="30" y="20"/>
                  </a:cubicBezTo>
                  <a:cubicBezTo>
                    <a:pt x="31" y="18"/>
                    <a:pt x="30" y="16"/>
                    <a:pt x="30" y="14"/>
                  </a:cubicBezTo>
                  <a:cubicBezTo>
                    <a:pt x="28" y="11"/>
                    <a:pt x="25" y="11"/>
                    <a:pt x="22" y="10"/>
                  </a:cubicBezTo>
                  <a:cubicBezTo>
                    <a:pt x="19" y="10"/>
                    <a:pt x="15" y="10"/>
                    <a:pt x="12" y="9"/>
                  </a:cubicBezTo>
                  <a:cubicBezTo>
                    <a:pt x="10" y="9"/>
                    <a:pt x="8" y="9"/>
                    <a:pt x="7" y="7"/>
                  </a:cubicBezTo>
                  <a:cubicBezTo>
                    <a:pt x="7" y="6"/>
                    <a:pt x="12" y="7"/>
                    <a:pt x="13" y="7"/>
                  </a:cubicBezTo>
                  <a:cubicBezTo>
                    <a:pt x="14" y="7"/>
                    <a:pt x="14" y="5"/>
                    <a:pt x="13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7" name="Freeform 1002"/>
            <p:cNvSpPr/>
            <p:nvPr/>
          </p:nvSpPr>
          <p:spPr bwMode="auto">
            <a:xfrm>
              <a:off x="3893" y="3992"/>
              <a:ext cx="36" cy="32"/>
            </a:xfrm>
            <a:custGeom>
              <a:avLst/>
              <a:gdLst>
                <a:gd name="T0" fmla="*/ 14 w 28"/>
                <a:gd name="T1" fmla="*/ 12 h 25"/>
                <a:gd name="T2" fmla="*/ 17 w 28"/>
                <a:gd name="T3" fmla="*/ 20 h 25"/>
                <a:gd name="T4" fmla="*/ 19 w 28"/>
                <a:gd name="T5" fmla="*/ 20 h 25"/>
                <a:gd name="T6" fmla="*/ 14 w 28"/>
                <a:gd name="T7" fmla="*/ 9 h 25"/>
                <a:gd name="T8" fmla="*/ 13 w 28"/>
                <a:gd name="T9" fmla="*/ 10 h 25"/>
                <a:gd name="T10" fmla="*/ 18 w 28"/>
                <a:gd name="T11" fmla="*/ 24 h 25"/>
                <a:gd name="T12" fmla="*/ 20 w 28"/>
                <a:gd name="T13" fmla="*/ 24 h 25"/>
                <a:gd name="T14" fmla="*/ 14 w 28"/>
                <a:gd name="T15" fmla="*/ 10 h 25"/>
                <a:gd name="T16" fmla="*/ 9 w 28"/>
                <a:gd name="T17" fmla="*/ 5 h 25"/>
                <a:gd name="T18" fmla="*/ 2 w 28"/>
                <a:gd name="T19" fmla="*/ 3 h 25"/>
                <a:gd name="T20" fmla="*/ 2 w 28"/>
                <a:gd name="T21" fmla="*/ 4 h 25"/>
                <a:gd name="T22" fmla="*/ 27 w 28"/>
                <a:gd name="T23" fmla="*/ 5 h 25"/>
                <a:gd name="T24" fmla="*/ 27 w 28"/>
                <a:gd name="T25" fmla="*/ 3 h 25"/>
                <a:gd name="T26" fmla="*/ 15 w 28"/>
                <a:gd name="T27" fmla="*/ 1 h 25"/>
                <a:gd name="T28" fmla="*/ 1 w 28"/>
                <a:gd name="T29" fmla="*/ 4 h 25"/>
                <a:gd name="T30" fmla="*/ 1 w 28"/>
                <a:gd name="T31" fmla="*/ 6 h 25"/>
                <a:gd name="T32" fmla="*/ 24 w 28"/>
                <a:gd name="T33" fmla="*/ 6 h 25"/>
                <a:gd name="T34" fmla="*/ 25 w 28"/>
                <a:gd name="T35" fmla="*/ 4 h 25"/>
                <a:gd name="T36" fmla="*/ 7 w 28"/>
                <a:gd name="T37" fmla="*/ 3 h 25"/>
                <a:gd name="T38" fmla="*/ 8 w 28"/>
                <a:gd name="T39" fmla="*/ 5 h 25"/>
                <a:gd name="T40" fmla="*/ 24 w 28"/>
                <a:gd name="T41" fmla="*/ 5 h 25"/>
                <a:gd name="T42" fmla="*/ 24 w 28"/>
                <a:gd name="T43" fmla="*/ 4 h 25"/>
                <a:gd name="T44" fmla="*/ 1 w 28"/>
                <a:gd name="T45" fmla="*/ 4 h 25"/>
                <a:gd name="T46" fmla="*/ 1 w 28"/>
                <a:gd name="T47" fmla="*/ 6 h 25"/>
                <a:gd name="T48" fmla="*/ 14 w 28"/>
                <a:gd name="T49" fmla="*/ 3 h 25"/>
                <a:gd name="T50" fmla="*/ 26 w 28"/>
                <a:gd name="T51" fmla="*/ 4 h 25"/>
                <a:gd name="T52" fmla="*/ 27 w 28"/>
                <a:gd name="T53" fmla="*/ 3 h 25"/>
                <a:gd name="T54" fmla="*/ 1 w 28"/>
                <a:gd name="T55" fmla="*/ 2 h 25"/>
                <a:gd name="T56" fmla="*/ 1 w 28"/>
                <a:gd name="T57" fmla="*/ 4 h 25"/>
                <a:gd name="T58" fmla="*/ 7 w 28"/>
                <a:gd name="T59" fmla="*/ 6 h 25"/>
                <a:gd name="T60" fmla="*/ 13 w 28"/>
                <a:gd name="T61" fmla="*/ 11 h 25"/>
                <a:gd name="T62" fmla="*/ 18 w 28"/>
                <a:gd name="T63" fmla="*/ 24 h 25"/>
                <a:gd name="T64" fmla="*/ 20 w 28"/>
                <a:gd name="T65" fmla="*/ 24 h 25"/>
                <a:gd name="T66" fmla="*/ 14 w 28"/>
                <a:gd name="T67" fmla="*/ 9 h 25"/>
                <a:gd name="T68" fmla="*/ 12 w 28"/>
                <a:gd name="T69" fmla="*/ 9 h 25"/>
                <a:gd name="T70" fmla="*/ 17 w 28"/>
                <a:gd name="T71" fmla="*/ 21 h 25"/>
                <a:gd name="T72" fmla="*/ 19 w 28"/>
                <a:gd name="T73" fmla="*/ 20 h 25"/>
                <a:gd name="T74" fmla="*/ 15 w 28"/>
                <a:gd name="T75" fmla="*/ 11 h 25"/>
                <a:gd name="T76" fmla="*/ 14 w 28"/>
                <a:gd name="T77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8" h="25">
                  <a:moveTo>
                    <a:pt x="14" y="12"/>
                  </a:moveTo>
                  <a:cubicBezTo>
                    <a:pt x="15" y="15"/>
                    <a:pt x="17" y="17"/>
                    <a:pt x="17" y="20"/>
                  </a:cubicBezTo>
                  <a:cubicBezTo>
                    <a:pt x="17" y="20"/>
                    <a:pt x="18" y="20"/>
                    <a:pt x="19" y="20"/>
                  </a:cubicBezTo>
                  <a:cubicBezTo>
                    <a:pt x="16" y="17"/>
                    <a:pt x="15" y="13"/>
                    <a:pt x="14" y="9"/>
                  </a:cubicBezTo>
                  <a:cubicBezTo>
                    <a:pt x="14" y="10"/>
                    <a:pt x="13" y="10"/>
                    <a:pt x="13" y="10"/>
                  </a:cubicBezTo>
                  <a:cubicBezTo>
                    <a:pt x="17" y="13"/>
                    <a:pt x="17" y="20"/>
                    <a:pt x="18" y="24"/>
                  </a:cubicBezTo>
                  <a:cubicBezTo>
                    <a:pt x="18" y="24"/>
                    <a:pt x="19" y="24"/>
                    <a:pt x="20" y="24"/>
                  </a:cubicBezTo>
                  <a:cubicBezTo>
                    <a:pt x="17" y="19"/>
                    <a:pt x="17" y="14"/>
                    <a:pt x="14" y="10"/>
                  </a:cubicBezTo>
                  <a:cubicBezTo>
                    <a:pt x="13" y="8"/>
                    <a:pt x="12" y="6"/>
                    <a:pt x="9" y="5"/>
                  </a:cubicBezTo>
                  <a:cubicBezTo>
                    <a:pt x="7" y="4"/>
                    <a:pt x="4" y="4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10" y="2"/>
                    <a:pt x="19" y="6"/>
                    <a:pt x="27" y="5"/>
                  </a:cubicBezTo>
                  <a:cubicBezTo>
                    <a:pt x="28" y="4"/>
                    <a:pt x="28" y="3"/>
                    <a:pt x="27" y="3"/>
                  </a:cubicBezTo>
                  <a:cubicBezTo>
                    <a:pt x="24" y="0"/>
                    <a:pt x="19" y="1"/>
                    <a:pt x="15" y="1"/>
                  </a:cubicBezTo>
                  <a:cubicBezTo>
                    <a:pt x="10" y="2"/>
                    <a:pt x="6" y="3"/>
                    <a:pt x="1" y="4"/>
                  </a:cubicBezTo>
                  <a:cubicBezTo>
                    <a:pt x="0" y="4"/>
                    <a:pt x="0" y="6"/>
                    <a:pt x="1" y="6"/>
                  </a:cubicBezTo>
                  <a:cubicBezTo>
                    <a:pt x="9" y="6"/>
                    <a:pt x="17" y="6"/>
                    <a:pt x="24" y="6"/>
                  </a:cubicBezTo>
                  <a:cubicBezTo>
                    <a:pt x="25" y="5"/>
                    <a:pt x="26" y="4"/>
                    <a:pt x="25" y="4"/>
                  </a:cubicBezTo>
                  <a:cubicBezTo>
                    <a:pt x="19" y="2"/>
                    <a:pt x="13" y="2"/>
                    <a:pt x="7" y="3"/>
                  </a:cubicBezTo>
                  <a:cubicBezTo>
                    <a:pt x="6" y="3"/>
                    <a:pt x="6" y="5"/>
                    <a:pt x="8" y="5"/>
                  </a:cubicBezTo>
                  <a:cubicBezTo>
                    <a:pt x="13" y="3"/>
                    <a:pt x="19" y="4"/>
                    <a:pt x="24" y="5"/>
                  </a:cubicBezTo>
                  <a:cubicBezTo>
                    <a:pt x="24" y="5"/>
                    <a:pt x="24" y="4"/>
                    <a:pt x="24" y="4"/>
                  </a:cubicBezTo>
                  <a:cubicBezTo>
                    <a:pt x="17" y="4"/>
                    <a:pt x="9" y="5"/>
                    <a:pt x="1" y="4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6" y="5"/>
                    <a:pt x="10" y="4"/>
                    <a:pt x="14" y="3"/>
                  </a:cubicBezTo>
                  <a:cubicBezTo>
                    <a:pt x="18" y="3"/>
                    <a:pt x="23" y="2"/>
                    <a:pt x="26" y="4"/>
                  </a:cubicBezTo>
                  <a:cubicBezTo>
                    <a:pt x="26" y="4"/>
                    <a:pt x="27" y="3"/>
                    <a:pt x="27" y="3"/>
                  </a:cubicBezTo>
                  <a:cubicBezTo>
                    <a:pt x="18" y="4"/>
                    <a:pt x="10" y="0"/>
                    <a:pt x="1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3" y="5"/>
                    <a:pt x="5" y="5"/>
                    <a:pt x="7" y="6"/>
                  </a:cubicBezTo>
                  <a:cubicBezTo>
                    <a:pt x="10" y="7"/>
                    <a:pt x="12" y="9"/>
                    <a:pt x="13" y="11"/>
                  </a:cubicBezTo>
                  <a:cubicBezTo>
                    <a:pt x="15" y="15"/>
                    <a:pt x="16" y="20"/>
                    <a:pt x="18" y="24"/>
                  </a:cubicBezTo>
                  <a:cubicBezTo>
                    <a:pt x="18" y="25"/>
                    <a:pt x="20" y="25"/>
                    <a:pt x="20" y="24"/>
                  </a:cubicBezTo>
                  <a:cubicBezTo>
                    <a:pt x="19" y="19"/>
                    <a:pt x="18" y="12"/>
                    <a:pt x="14" y="9"/>
                  </a:cubicBezTo>
                  <a:cubicBezTo>
                    <a:pt x="14" y="8"/>
                    <a:pt x="12" y="8"/>
                    <a:pt x="12" y="9"/>
                  </a:cubicBezTo>
                  <a:cubicBezTo>
                    <a:pt x="13" y="14"/>
                    <a:pt x="14" y="18"/>
                    <a:pt x="17" y="21"/>
                  </a:cubicBezTo>
                  <a:cubicBezTo>
                    <a:pt x="18" y="21"/>
                    <a:pt x="19" y="21"/>
                    <a:pt x="19" y="20"/>
                  </a:cubicBezTo>
                  <a:cubicBezTo>
                    <a:pt x="18" y="17"/>
                    <a:pt x="17" y="14"/>
                    <a:pt x="15" y="11"/>
                  </a:cubicBezTo>
                  <a:cubicBezTo>
                    <a:pt x="15" y="10"/>
                    <a:pt x="13" y="11"/>
                    <a:pt x="14" y="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8" name="Freeform 1003"/>
            <p:cNvSpPr/>
            <p:nvPr/>
          </p:nvSpPr>
          <p:spPr bwMode="auto">
            <a:xfrm>
              <a:off x="3545" y="3761"/>
              <a:ext cx="164" cy="80"/>
            </a:xfrm>
            <a:custGeom>
              <a:avLst/>
              <a:gdLst>
                <a:gd name="T0" fmla="*/ 124 w 127"/>
                <a:gd name="T1" fmla="*/ 1 h 62"/>
                <a:gd name="T2" fmla="*/ 60 w 127"/>
                <a:gd name="T3" fmla="*/ 30 h 62"/>
                <a:gd name="T4" fmla="*/ 1 w 127"/>
                <a:gd name="T5" fmla="*/ 60 h 62"/>
                <a:gd name="T6" fmla="*/ 2 w 127"/>
                <a:gd name="T7" fmla="*/ 61 h 62"/>
                <a:gd name="T8" fmla="*/ 60 w 127"/>
                <a:gd name="T9" fmla="*/ 32 h 62"/>
                <a:gd name="T10" fmla="*/ 125 w 127"/>
                <a:gd name="T11" fmla="*/ 3 h 62"/>
                <a:gd name="T12" fmla="*/ 124 w 127"/>
                <a:gd name="T13" fmla="*/ 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7" h="62">
                  <a:moveTo>
                    <a:pt x="124" y="1"/>
                  </a:moveTo>
                  <a:cubicBezTo>
                    <a:pt x="103" y="11"/>
                    <a:pt x="82" y="20"/>
                    <a:pt x="60" y="30"/>
                  </a:cubicBezTo>
                  <a:cubicBezTo>
                    <a:pt x="40" y="40"/>
                    <a:pt x="20" y="48"/>
                    <a:pt x="1" y="60"/>
                  </a:cubicBezTo>
                  <a:cubicBezTo>
                    <a:pt x="0" y="60"/>
                    <a:pt x="1" y="62"/>
                    <a:pt x="2" y="61"/>
                  </a:cubicBezTo>
                  <a:cubicBezTo>
                    <a:pt x="21" y="50"/>
                    <a:pt x="41" y="41"/>
                    <a:pt x="60" y="32"/>
                  </a:cubicBezTo>
                  <a:cubicBezTo>
                    <a:pt x="82" y="22"/>
                    <a:pt x="104" y="12"/>
                    <a:pt x="125" y="3"/>
                  </a:cubicBezTo>
                  <a:cubicBezTo>
                    <a:pt x="127" y="2"/>
                    <a:pt x="126" y="0"/>
                    <a:pt x="124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9" name="Freeform 1004"/>
            <p:cNvSpPr/>
            <p:nvPr/>
          </p:nvSpPr>
          <p:spPr bwMode="auto">
            <a:xfrm>
              <a:off x="3389" y="3868"/>
              <a:ext cx="46" cy="28"/>
            </a:xfrm>
            <a:custGeom>
              <a:avLst/>
              <a:gdLst>
                <a:gd name="T0" fmla="*/ 2 w 36"/>
                <a:gd name="T1" fmla="*/ 4 h 22"/>
                <a:gd name="T2" fmla="*/ 15 w 36"/>
                <a:gd name="T3" fmla="*/ 21 h 22"/>
                <a:gd name="T4" fmla="*/ 29 w 36"/>
                <a:gd name="T5" fmla="*/ 3 h 22"/>
                <a:gd name="T6" fmla="*/ 27 w 36"/>
                <a:gd name="T7" fmla="*/ 3 h 22"/>
                <a:gd name="T8" fmla="*/ 24 w 36"/>
                <a:gd name="T9" fmla="*/ 12 h 22"/>
                <a:gd name="T10" fmla="*/ 16 w 36"/>
                <a:gd name="T11" fmla="*/ 18 h 22"/>
                <a:gd name="T12" fmla="*/ 3 w 36"/>
                <a:gd name="T13" fmla="*/ 5 h 22"/>
                <a:gd name="T14" fmla="*/ 1 w 36"/>
                <a:gd name="T15" fmla="*/ 5 h 22"/>
                <a:gd name="T16" fmla="*/ 4 w 36"/>
                <a:gd name="T17" fmla="*/ 15 h 22"/>
                <a:gd name="T18" fmla="*/ 13 w 36"/>
                <a:gd name="T19" fmla="*/ 21 h 22"/>
                <a:gd name="T20" fmla="*/ 29 w 36"/>
                <a:gd name="T21" fmla="*/ 6 h 22"/>
                <a:gd name="T22" fmla="*/ 27 w 36"/>
                <a:gd name="T23" fmla="*/ 7 h 22"/>
                <a:gd name="T24" fmla="*/ 16 w 36"/>
                <a:gd name="T25" fmla="*/ 17 h 22"/>
                <a:gd name="T26" fmla="*/ 2 w 36"/>
                <a:gd name="T27" fmla="*/ 1 h 22"/>
                <a:gd name="T28" fmla="*/ 0 w 36"/>
                <a:gd name="T29" fmla="*/ 2 h 22"/>
                <a:gd name="T30" fmla="*/ 6 w 36"/>
                <a:gd name="T31" fmla="*/ 16 h 22"/>
                <a:gd name="T32" fmla="*/ 18 w 36"/>
                <a:gd name="T33" fmla="*/ 18 h 22"/>
                <a:gd name="T34" fmla="*/ 28 w 36"/>
                <a:gd name="T35" fmla="*/ 5 h 22"/>
                <a:gd name="T36" fmla="*/ 27 w 36"/>
                <a:gd name="T37" fmla="*/ 5 h 22"/>
                <a:gd name="T38" fmla="*/ 15 w 36"/>
                <a:gd name="T39" fmla="*/ 20 h 22"/>
                <a:gd name="T40" fmla="*/ 6 w 36"/>
                <a:gd name="T41" fmla="*/ 15 h 22"/>
                <a:gd name="T42" fmla="*/ 3 w 36"/>
                <a:gd name="T43" fmla="*/ 6 h 22"/>
                <a:gd name="T44" fmla="*/ 1 w 36"/>
                <a:gd name="T45" fmla="*/ 6 h 22"/>
                <a:gd name="T46" fmla="*/ 7 w 36"/>
                <a:gd name="T47" fmla="*/ 17 h 22"/>
                <a:gd name="T48" fmla="*/ 17 w 36"/>
                <a:gd name="T49" fmla="*/ 20 h 22"/>
                <a:gd name="T50" fmla="*/ 29 w 36"/>
                <a:gd name="T51" fmla="*/ 2 h 22"/>
                <a:gd name="T52" fmla="*/ 27 w 36"/>
                <a:gd name="T53" fmla="*/ 2 h 22"/>
                <a:gd name="T54" fmla="*/ 17 w 36"/>
                <a:gd name="T55" fmla="*/ 19 h 22"/>
                <a:gd name="T56" fmla="*/ 4 w 36"/>
                <a:gd name="T57" fmla="*/ 4 h 22"/>
                <a:gd name="T58" fmla="*/ 2 w 36"/>
                <a:gd name="T59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22">
                  <a:moveTo>
                    <a:pt x="2" y="4"/>
                  </a:moveTo>
                  <a:cubicBezTo>
                    <a:pt x="1" y="12"/>
                    <a:pt x="6" y="22"/>
                    <a:pt x="15" y="21"/>
                  </a:cubicBezTo>
                  <a:cubicBezTo>
                    <a:pt x="25" y="21"/>
                    <a:pt x="25" y="10"/>
                    <a:pt x="29" y="3"/>
                  </a:cubicBezTo>
                  <a:cubicBezTo>
                    <a:pt x="28" y="3"/>
                    <a:pt x="28" y="3"/>
                    <a:pt x="27" y="3"/>
                  </a:cubicBezTo>
                  <a:cubicBezTo>
                    <a:pt x="29" y="6"/>
                    <a:pt x="27" y="10"/>
                    <a:pt x="24" y="12"/>
                  </a:cubicBezTo>
                  <a:cubicBezTo>
                    <a:pt x="22" y="15"/>
                    <a:pt x="19" y="17"/>
                    <a:pt x="16" y="18"/>
                  </a:cubicBezTo>
                  <a:cubicBezTo>
                    <a:pt x="8" y="21"/>
                    <a:pt x="5" y="10"/>
                    <a:pt x="3" y="5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0" y="9"/>
                    <a:pt x="2" y="12"/>
                    <a:pt x="4" y="15"/>
                  </a:cubicBezTo>
                  <a:cubicBezTo>
                    <a:pt x="6" y="18"/>
                    <a:pt x="9" y="21"/>
                    <a:pt x="13" y="21"/>
                  </a:cubicBezTo>
                  <a:cubicBezTo>
                    <a:pt x="22" y="22"/>
                    <a:pt x="26" y="13"/>
                    <a:pt x="29" y="6"/>
                  </a:cubicBezTo>
                  <a:cubicBezTo>
                    <a:pt x="28" y="6"/>
                    <a:pt x="28" y="6"/>
                    <a:pt x="27" y="7"/>
                  </a:cubicBezTo>
                  <a:cubicBezTo>
                    <a:pt x="33" y="10"/>
                    <a:pt x="19" y="16"/>
                    <a:pt x="16" y="17"/>
                  </a:cubicBezTo>
                  <a:cubicBezTo>
                    <a:pt x="7" y="19"/>
                    <a:pt x="4" y="8"/>
                    <a:pt x="2" y="1"/>
                  </a:cubicBezTo>
                  <a:cubicBezTo>
                    <a:pt x="2" y="0"/>
                    <a:pt x="0" y="0"/>
                    <a:pt x="0" y="2"/>
                  </a:cubicBezTo>
                  <a:cubicBezTo>
                    <a:pt x="1" y="7"/>
                    <a:pt x="3" y="12"/>
                    <a:pt x="6" y="16"/>
                  </a:cubicBezTo>
                  <a:cubicBezTo>
                    <a:pt x="9" y="19"/>
                    <a:pt x="13" y="20"/>
                    <a:pt x="18" y="18"/>
                  </a:cubicBezTo>
                  <a:cubicBezTo>
                    <a:pt x="21" y="17"/>
                    <a:pt x="36" y="10"/>
                    <a:pt x="28" y="5"/>
                  </a:cubicBezTo>
                  <a:cubicBezTo>
                    <a:pt x="28" y="5"/>
                    <a:pt x="27" y="5"/>
                    <a:pt x="27" y="5"/>
                  </a:cubicBezTo>
                  <a:cubicBezTo>
                    <a:pt x="24" y="10"/>
                    <a:pt x="22" y="19"/>
                    <a:pt x="15" y="20"/>
                  </a:cubicBezTo>
                  <a:cubicBezTo>
                    <a:pt x="11" y="20"/>
                    <a:pt x="8" y="17"/>
                    <a:pt x="6" y="15"/>
                  </a:cubicBezTo>
                  <a:cubicBezTo>
                    <a:pt x="4" y="12"/>
                    <a:pt x="1" y="9"/>
                    <a:pt x="3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3" y="9"/>
                    <a:pt x="4" y="14"/>
                    <a:pt x="7" y="17"/>
                  </a:cubicBezTo>
                  <a:cubicBezTo>
                    <a:pt x="9" y="20"/>
                    <a:pt x="13" y="21"/>
                    <a:pt x="17" y="20"/>
                  </a:cubicBezTo>
                  <a:cubicBezTo>
                    <a:pt x="23" y="18"/>
                    <a:pt x="33" y="9"/>
                    <a:pt x="29" y="2"/>
                  </a:cubicBezTo>
                  <a:cubicBezTo>
                    <a:pt x="28" y="1"/>
                    <a:pt x="27" y="1"/>
                    <a:pt x="27" y="2"/>
                  </a:cubicBezTo>
                  <a:cubicBezTo>
                    <a:pt x="24" y="8"/>
                    <a:pt x="24" y="17"/>
                    <a:pt x="17" y="19"/>
                  </a:cubicBezTo>
                  <a:cubicBezTo>
                    <a:pt x="8" y="21"/>
                    <a:pt x="3" y="11"/>
                    <a:pt x="4" y="4"/>
                  </a:cubicBezTo>
                  <a:cubicBezTo>
                    <a:pt x="4" y="3"/>
                    <a:pt x="2" y="3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0" name="Freeform 1005"/>
            <p:cNvSpPr/>
            <p:nvPr/>
          </p:nvSpPr>
          <p:spPr bwMode="auto">
            <a:xfrm>
              <a:off x="3406" y="3869"/>
              <a:ext cx="10" cy="51"/>
            </a:xfrm>
            <a:custGeom>
              <a:avLst/>
              <a:gdLst>
                <a:gd name="T0" fmla="*/ 4 w 8"/>
                <a:gd name="T1" fmla="*/ 8 h 39"/>
                <a:gd name="T2" fmla="*/ 3 w 8"/>
                <a:gd name="T3" fmla="*/ 38 h 39"/>
                <a:gd name="T4" fmla="*/ 4 w 8"/>
                <a:gd name="T5" fmla="*/ 37 h 39"/>
                <a:gd name="T6" fmla="*/ 2 w 8"/>
                <a:gd name="T7" fmla="*/ 31 h 39"/>
                <a:gd name="T8" fmla="*/ 2 w 8"/>
                <a:gd name="T9" fmla="*/ 20 h 39"/>
                <a:gd name="T10" fmla="*/ 4 w 8"/>
                <a:gd name="T11" fmla="*/ 1 h 39"/>
                <a:gd name="T12" fmla="*/ 2 w 8"/>
                <a:gd name="T13" fmla="*/ 2 h 39"/>
                <a:gd name="T14" fmla="*/ 4 w 8"/>
                <a:gd name="T15" fmla="*/ 19 h 39"/>
                <a:gd name="T16" fmla="*/ 4 w 8"/>
                <a:gd name="T17" fmla="*/ 33 h 39"/>
                <a:gd name="T18" fmla="*/ 6 w 8"/>
                <a:gd name="T19" fmla="*/ 32 h 39"/>
                <a:gd name="T20" fmla="*/ 6 w 8"/>
                <a:gd name="T21" fmla="*/ 18 h 39"/>
                <a:gd name="T22" fmla="*/ 4 w 8"/>
                <a:gd name="T23" fmla="*/ 1 h 39"/>
                <a:gd name="T24" fmla="*/ 2 w 8"/>
                <a:gd name="T25" fmla="*/ 1 h 39"/>
                <a:gd name="T26" fmla="*/ 0 w 8"/>
                <a:gd name="T27" fmla="*/ 22 h 39"/>
                <a:gd name="T28" fmla="*/ 0 w 8"/>
                <a:gd name="T29" fmla="*/ 33 h 39"/>
                <a:gd name="T30" fmla="*/ 3 w 8"/>
                <a:gd name="T31" fmla="*/ 39 h 39"/>
                <a:gd name="T32" fmla="*/ 5 w 8"/>
                <a:gd name="T33" fmla="*/ 38 h 39"/>
                <a:gd name="T34" fmla="*/ 6 w 8"/>
                <a:gd name="T35" fmla="*/ 8 h 39"/>
                <a:gd name="T36" fmla="*/ 4 w 8"/>
                <a:gd name="T37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39">
                  <a:moveTo>
                    <a:pt x="4" y="8"/>
                  </a:moveTo>
                  <a:cubicBezTo>
                    <a:pt x="6" y="18"/>
                    <a:pt x="4" y="28"/>
                    <a:pt x="3" y="38"/>
                  </a:cubicBezTo>
                  <a:cubicBezTo>
                    <a:pt x="3" y="38"/>
                    <a:pt x="4" y="37"/>
                    <a:pt x="4" y="37"/>
                  </a:cubicBezTo>
                  <a:cubicBezTo>
                    <a:pt x="2" y="36"/>
                    <a:pt x="2" y="33"/>
                    <a:pt x="2" y="31"/>
                  </a:cubicBezTo>
                  <a:cubicBezTo>
                    <a:pt x="2" y="27"/>
                    <a:pt x="2" y="24"/>
                    <a:pt x="2" y="20"/>
                  </a:cubicBezTo>
                  <a:cubicBezTo>
                    <a:pt x="2" y="14"/>
                    <a:pt x="4" y="8"/>
                    <a:pt x="4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3" y="7"/>
                    <a:pt x="4" y="13"/>
                    <a:pt x="4" y="19"/>
                  </a:cubicBezTo>
                  <a:cubicBezTo>
                    <a:pt x="4" y="23"/>
                    <a:pt x="3" y="29"/>
                    <a:pt x="4" y="33"/>
                  </a:cubicBezTo>
                  <a:cubicBezTo>
                    <a:pt x="5" y="34"/>
                    <a:pt x="6" y="34"/>
                    <a:pt x="6" y="32"/>
                  </a:cubicBezTo>
                  <a:cubicBezTo>
                    <a:pt x="5" y="28"/>
                    <a:pt x="6" y="23"/>
                    <a:pt x="6" y="18"/>
                  </a:cubicBezTo>
                  <a:cubicBezTo>
                    <a:pt x="6" y="13"/>
                    <a:pt x="5" y="7"/>
                    <a:pt x="4" y="1"/>
                  </a:cubicBezTo>
                  <a:cubicBezTo>
                    <a:pt x="4" y="0"/>
                    <a:pt x="2" y="0"/>
                    <a:pt x="2" y="1"/>
                  </a:cubicBezTo>
                  <a:cubicBezTo>
                    <a:pt x="2" y="8"/>
                    <a:pt x="0" y="15"/>
                    <a:pt x="0" y="22"/>
                  </a:cubicBezTo>
                  <a:cubicBezTo>
                    <a:pt x="0" y="26"/>
                    <a:pt x="0" y="29"/>
                    <a:pt x="0" y="33"/>
                  </a:cubicBezTo>
                  <a:cubicBezTo>
                    <a:pt x="1" y="35"/>
                    <a:pt x="1" y="38"/>
                    <a:pt x="3" y="39"/>
                  </a:cubicBezTo>
                  <a:cubicBezTo>
                    <a:pt x="4" y="39"/>
                    <a:pt x="5" y="39"/>
                    <a:pt x="5" y="38"/>
                  </a:cubicBezTo>
                  <a:cubicBezTo>
                    <a:pt x="6" y="28"/>
                    <a:pt x="8" y="18"/>
                    <a:pt x="6" y="8"/>
                  </a:cubicBezTo>
                  <a:cubicBezTo>
                    <a:pt x="6" y="6"/>
                    <a:pt x="4" y="7"/>
                    <a:pt x="4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1" name="Freeform 1006"/>
            <p:cNvSpPr/>
            <p:nvPr/>
          </p:nvSpPr>
          <p:spPr bwMode="auto">
            <a:xfrm>
              <a:off x="3444" y="3873"/>
              <a:ext cx="15" cy="32"/>
            </a:xfrm>
            <a:custGeom>
              <a:avLst/>
              <a:gdLst>
                <a:gd name="T0" fmla="*/ 2 w 11"/>
                <a:gd name="T1" fmla="*/ 10 h 25"/>
                <a:gd name="T2" fmla="*/ 5 w 11"/>
                <a:gd name="T3" fmla="*/ 2 h 25"/>
                <a:gd name="T4" fmla="*/ 4 w 11"/>
                <a:gd name="T5" fmla="*/ 2 h 25"/>
                <a:gd name="T6" fmla="*/ 6 w 11"/>
                <a:gd name="T7" fmla="*/ 13 h 25"/>
                <a:gd name="T8" fmla="*/ 8 w 11"/>
                <a:gd name="T9" fmla="*/ 24 h 25"/>
                <a:gd name="T10" fmla="*/ 9 w 11"/>
                <a:gd name="T11" fmla="*/ 23 h 25"/>
                <a:gd name="T12" fmla="*/ 5 w 11"/>
                <a:gd name="T13" fmla="*/ 1 h 25"/>
                <a:gd name="T14" fmla="*/ 4 w 11"/>
                <a:gd name="T15" fmla="*/ 1 h 25"/>
                <a:gd name="T16" fmla="*/ 0 w 11"/>
                <a:gd name="T17" fmla="*/ 10 h 25"/>
                <a:gd name="T18" fmla="*/ 2 w 11"/>
                <a:gd name="T19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5">
                  <a:moveTo>
                    <a:pt x="2" y="10"/>
                  </a:moveTo>
                  <a:cubicBezTo>
                    <a:pt x="2" y="7"/>
                    <a:pt x="4" y="4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6" y="5"/>
                    <a:pt x="6" y="9"/>
                    <a:pt x="6" y="13"/>
                  </a:cubicBezTo>
                  <a:cubicBezTo>
                    <a:pt x="7" y="17"/>
                    <a:pt x="6" y="20"/>
                    <a:pt x="8" y="24"/>
                  </a:cubicBezTo>
                  <a:cubicBezTo>
                    <a:pt x="8" y="25"/>
                    <a:pt x="10" y="24"/>
                    <a:pt x="9" y="23"/>
                  </a:cubicBezTo>
                  <a:cubicBezTo>
                    <a:pt x="7" y="16"/>
                    <a:pt x="11" y="7"/>
                    <a:pt x="5" y="1"/>
                  </a:cubicBezTo>
                  <a:cubicBezTo>
                    <a:pt x="5" y="0"/>
                    <a:pt x="4" y="0"/>
                    <a:pt x="4" y="1"/>
                  </a:cubicBezTo>
                  <a:cubicBezTo>
                    <a:pt x="2" y="4"/>
                    <a:pt x="0" y="7"/>
                    <a:pt x="0" y="10"/>
                  </a:cubicBezTo>
                  <a:cubicBezTo>
                    <a:pt x="0" y="11"/>
                    <a:pt x="2" y="11"/>
                    <a:pt x="2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2" name="Freeform 1007"/>
            <p:cNvSpPr/>
            <p:nvPr/>
          </p:nvSpPr>
          <p:spPr bwMode="auto">
            <a:xfrm>
              <a:off x="3468" y="3871"/>
              <a:ext cx="20" cy="34"/>
            </a:xfrm>
            <a:custGeom>
              <a:avLst/>
              <a:gdLst>
                <a:gd name="T0" fmla="*/ 9 w 16"/>
                <a:gd name="T1" fmla="*/ 5 h 27"/>
                <a:gd name="T2" fmla="*/ 10 w 16"/>
                <a:gd name="T3" fmla="*/ 3 h 27"/>
                <a:gd name="T4" fmla="*/ 11 w 16"/>
                <a:gd name="T5" fmla="*/ 4 h 27"/>
                <a:gd name="T6" fmla="*/ 11 w 16"/>
                <a:gd name="T7" fmla="*/ 11 h 27"/>
                <a:gd name="T8" fmla="*/ 1 w 16"/>
                <a:gd name="T9" fmla="*/ 19 h 27"/>
                <a:gd name="T10" fmla="*/ 1 w 16"/>
                <a:gd name="T11" fmla="*/ 21 h 27"/>
                <a:gd name="T12" fmla="*/ 8 w 16"/>
                <a:gd name="T13" fmla="*/ 25 h 27"/>
                <a:gd name="T14" fmla="*/ 14 w 16"/>
                <a:gd name="T15" fmla="*/ 27 h 27"/>
                <a:gd name="T16" fmla="*/ 14 w 16"/>
                <a:gd name="T17" fmla="*/ 25 h 27"/>
                <a:gd name="T18" fmla="*/ 8 w 16"/>
                <a:gd name="T19" fmla="*/ 22 h 27"/>
                <a:gd name="T20" fmla="*/ 2 w 16"/>
                <a:gd name="T21" fmla="*/ 19 h 27"/>
                <a:gd name="T22" fmla="*/ 2 w 16"/>
                <a:gd name="T23" fmla="*/ 21 h 27"/>
                <a:gd name="T24" fmla="*/ 14 w 16"/>
                <a:gd name="T25" fmla="*/ 6 h 27"/>
                <a:gd name="T26" fmla="*/ 11 w 16"/>
                <a:gd name="T27" fmla="*/ 1 h 27"/>
                <a:gd name="T28" fmla="*/ 7 w 16"/>
                <a:gd name="T29" fmla="*/ 5 h 27"/>
                <a:gd name="T30" fmla="*/ 9 w 16"/>
                <a:gd name="T31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" h="27">
                  <a:moveTo>
                    <a:pt x="9" y="5"/>
                  </a:moveTo>
                  <a:cubicBezTo>
                    <a:pt x="9" y="5"/>
                    <a:pt x="9" y="3"/>
                    <a:pt x="10" y="3"/>
                  </a:cubicBezTo>
                  <a:cubicBezTo>
                    <a:pt x="11" y="3"/>
                    <a:pt x="11" y="4"/>
                    <a:pt x="11" y="4"/>
                  </a:cubicBezTo>
                  <a:cubicBezTo>
                    <a:pt x="12" y="6"/>
                    <a:pt x="12" y="9"/>
                    <a:pt x="11" y="11"/>
                  </a:cubicBezTo>
                  <a:cubicBezTo>
                    <a:pt x="9" y="15"/>
                    <a:pt x="4" y="17"/>
                    <a:pt x="1" y="19"/>
                  </a:cubicBezTo>
                  <a:cubicBezTo>
                    <a:pt x="0" y="20"/>
                    <a:pt x="1" y="21"/>
                    <a:pt x="1" y="21"/>
                  </a:cubicBezTo>
                  <a:cubicBezTo>
                    <a:pt x="4" y="22"/>
                    <a:pt x="6" y="23"/>
                    <a:pt x="8" y="25"/>
                  </a:cubicBezTo>
                  <a:cubicBezTo>
                    <a:pt x="10" y="25"/>
                    <a:pt x="12" y="27"/>
                    <a:pt x="14" y="27"/>
                  </a:cubicBezTo>
                  <a:cubicBezTo>
                    <a:pt x="16" y="27"/>
                    <a:pt x="16" y="25"/>
                    <a:pt x="14" y="25"/>
                  </a:cubicBezTo>
                  <a:cubicBezTo>
                    <a:pt x="12" y="25"/>
                    <a:pt x="10" y="23"/>
                    <a:pt x="8" y="22"/>
                  </a:cubicBezTo>
                  <a:cubicBezTo>
                    <a:pt x="6" y="21"/>
                    <a:pt x="4" y="20"/>
                    <a:pt x="2" y="19"/>
                  </a:cubicBezTo>
                  <a:cubicBezTo>
                    <a:pt x="2" y="20"/>
                    <a:pt x="2" y="20"/>
                    <a:pt x="2" y="21"/>
                  </a:cubicBezTo>
                  <a:cubicBezTo>
                    <a:pt x="7" y="17"/>
                    <a:pt x="15" y="13"/>
                    <a:pt x="14" y="6"/>
                  </a:cubicBezTo>
                  <a:cubicBezTo>
                    <a:pt x="14" y="4"/>
                    <a:pt x="13" y="2"/>
                    <a:pt x="11" y="1"/>
                  </a:cubicBezTo>
                  <a:cubicBezTo>
                    <a:pt x="8" y="0"/>
                    <a:pt x="8" y="4"/>
                    <a:pt x="7" y="5"/>
                  </a:cubicBezTo>
                  <a:cubicBezTo>
                    <a:pt x="7" y="7"/>
                    <a:pt x="9" y="7"/>
                    <a:pt x="9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3" name="Freeform 1008"/>
            <p:cNvSpPr/>
            <p:nvPr/>
          </p:nvSpPr>
          <p:spPr bwMode="auto">
            <a:xfrm>
              <a:off x="3505" y="3868"/>
              <a:ext cx="26" cy="35"/>
            </a:xfrm>
            <a:custGeom>
              <a:avLst/>
              <a:gdLst>
                <a:gd name="T0" fmla="*/ 2 w 20"/>
                <a:gd name="T1" fmla="*/ 6 h 27"/>
                <a:gd name="T2" fmla="*/ 8 w 20"/>
                <a:gd name="T3" fmla="*/ 4 h 27"/>
                <a:gd name="T4" fmla="*/ 6 w 20"/>
                <a:gd name="T5" fmla="*/ 12 h 27"/>
                <a:gd name="T6" fmla="*/ 7 w 20"/>
                <a:gd name="T7" fmla="*/ 13 h 27"/>
                <a:gd name="T8" fmla="*/ 12 w 20"/>
                <a:gd name="T9" fmla="*/ 15 h 27"/>
                <a:gd name="T10" fmla="*/ 17 w 20"/>
                <a:gd name="T11" fmla="*/ 19 h 27"/>
                <a:gd name="T12" fmla="*/ 6 w 20"/>
                <a:gd name="T13" fmla="*/ 25 h 27"/>
                <a:gd name="T14" fmla="*/ 6 w 20"/>
                <a:gd name="T15" fmla="*/ 27 h 27"/>
                <a:gd name="T16" fmla="*/ 19 w 20"/>
                <a:gd name="T17" fmla="*/ 20 h 27"/>
                <a:gd name="T18" fmla="*/ 8 w 20"/>
                <a:gd name="T19" fmla="*/ 11 h 27"/>
                <a:gd name="T20" fmla="*/ 8 w 20"/>
                <a:gd name="T21" fmla="*/ 13 h 27"/>
                <a:gd name="T22" fmla="*/ 9 w 20"/>
                <a:gd name="T23" fmla="*/ 3 h 27"/>
                <a:gd name="T24" fmla="*/ 1 w 20"/>
                <a:gd name="T25" fmla="*/ 5 h 27"/>
                <a:gd name="T26" fmla="*/ 2 w 20"/>
                <a:gd name="T27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27">
                  <a:moveTo>
                    <a:pt x="2" y="6"/>
                  </a:moveTo>
                  <a:cubicBezTo>
                    <a:pt x="3" y="4"/>
                    <a:pt x="6" y="2"/>
                    <a:pt x="8" y="4"/>
                  </a:cubicBezTo>
                  <a:cubicBezTo>
                    <a:pt x="10" y="7"/>
                    <a:pt x="8" y="10"/>
                    <a:pt x="6" y="12"/>
                  </a:cubicBezTo>
                  <a:cubicBezTo>
                    <a:pt x="6" y="12"/>
                    <a:pt x="6" y="13"/>
                    <a:pt x="7" y="13"/>
                  </a:cubicBezTo>
                  <a:cubicBezTo>
                    <a:pt x="8" y="14"/>
                    <a:pt x="10" y="14"/>
                    <a:pt x="12" y="15"/>
                  </a:cubicBezTo>
                  <a:cubicBezTo>
                    <a:pt x="14" y="16"/>
                    <a:pt x="17" y="17"/>
                    <a:pt x="17" y="19"/>
                  </a:cubicBezTo>
                  <a:cubicBezTo>
                    <a:pt x="19" y="24"/>
                    <a:pt x="9" y="25"/>
                    <a:pt x="6" y="25"/>
                  </a:cubicBezTo>
                  <a:cubicBezTo>
                    <a:pt x="5" y="25"/>
                    <a:pt x="5" y="27"/>
                    <a:pt x="6" y="27"/>
                  </a:cubicBezTo>
                  <a:cubicBezTo>
                    <a:pt x="10" y="27"/>
                    <a:pt x="19" y="26"/>
                    <a:pt x="19" y="20"/>
                  </a:cubicBezTo>
                  <a:cubicBezTo>
                    <a:pt x="20" y="14"/>
                    <a:pt x="11" y="14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11" y="10"/>
                    <a:pt x="12" y="6"/>
                    <a:pt x="9" y="3"/>
                  </a:cubicBezTo>
                  <a:cubicBezTo>
                    <a:pt x="6" y="0"/>
                    <a:pt x="2" y="3"/>
                    <a:pt x="1" y="5"/>
                  </a:cubicBezTo>
                  <a:cubicBezTo>
                    <a:pt x="0" y="6"/>
                    <a:pt x="2" y="8"/>
                    <a:pt x="2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" name="Group 1210"/>
          <p:cNvGrpSpPr/>
          <p:nvPr/>
        </p:nvGrpSpPr>
        <p:grpSpPr bwMode="auto">
          <a:xfrm>
            <a:off x="2755900" y="4864101"/>
            <a:ext cx="8753475" cy="1570038"/>
            <a:chOff x="1736" y="3064"/>
            <a:chExt cx="5514" cy="989"/>
          </a:xfrm>
        </p:grpSpPr>
        <p:sp>
          <p:nvSpPr>
            <p:cNvPr id="1034" name="Freeform 1010"/>
            <p:cNvSpPr/>
            <p:nvPr/>
          </p:nvSpPr>
          <p:spPr bwMode="auto">
            <a:xfrm>
              <a:off x="3547" y="3865"/>
              <a:ext cx="25" cy="37"/>
            </a:xfrm>
            <a:custGeom>
              <a:avLst/>
              <a:gdLst>
                <a:gd name="T0" fmla="*/ 2 w 20"/>
                <a:gd name="T1" fmla="*/ 5 h 28"/>
                <a:gd name="T2" fmla="*/ 7 w 20"/>
                <a:gd name="T3" fmla="*/ 4 h 28"/>
                <a:gd name="T4" fmla="*/ 6 w 20"/>
                <a:gd name="T5" fmla="*/ 9 h 28"/>
                <a:gd name="T6" fmla="*/ 6 w 20"/>
                <a:gd name="T7" fmla="*/ 11 h 28"/>
                <a:gd name="T8" fmla="*/ 17 w 20"/>
                <a:gd name="T9" fmla="*/ 19 h 28"/>
                <a:gd name="T10" fmla="*/ 6 w 20"/>
                <a:gd name="T11" fmla="*/ 26 h 28"/>
                <a:gd name="T12" fmla="*/ 6 w 20"/>
                <a:gd name="T13" fmla="*/ 28 h 28"/>
                <a:gd name="T14" fmla="*/ 19 w 20"/>
                <a:gd name="T15" fmla="*/ 19 h 28"/>
                <a:gd name="T16" fmla="*/ 6 w 20"/>
                <a:gd name="T17" fmla="*/ 9 h 28"/>
                <a:gd name="T18" fmla="*/ 6 w 20"/>
                <a:gd name="T19" fmla="*/ 11 h 28"/>
                <a:gd name="T20" fmla="*/ 9 w 20"/>
                <a:gd name="T21" fmla="*/ 3 h 28"/>
                <a:gd name="T22" fmla="*/ 1 w 20"/>
                <a:gd name="T23" fmla="*/ 4 h 28"/>
                <a:gd name="T24" fmla="*/ 2 w 20"/>
                <a:gd name="T25" fmla="*/ 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8">
                  <a:moveTo>
                    <a:pt x="2" y="5"/>
                  </a:moveTo>
                  <a:cubicBezTo>
                    <a:pt x="4" y="4"/>
                    <a:pt x="6" y="2"/>
                    <a:pt x="7" y="4"/>
                  </a:cubicBezTo>
                  <a:cubicBezTo>
                    <a:pt x="8" y="6"/>
                    <a:pt x="7" y="8"/>
                    <a:pt x="6" y="9"/>
                  </a:cubicBezTo>
                  <a:cubicBezTo>
                    <a:pt x="5" y="10"/>
                    <a:pt x="5" y="11"/>
                    <a:pt x="6" y="11"/>
                  </a:cubicBezTo>
                  <a:cubicBezTo>
                    <a:pt x="10" y="12"/>
                    <a:pt x="17" y="13"/>
                    <a:pt x="17" y="19"/>
                  </a:cubicBezTo>
                  <a:cubicBezTo>
                    <a:pt x="17" y="23"/>
                    <a:pt x="9" y="26"/>
                    <a:pt x="6" y="26"/>
                  </a:cubicBezTo>
                  <a:cubicBezTo>
                    <a:pt x="5" y="26"/>
                    <a:pt x="5" y="28"/>
                    <a:pt x="6" y="28"/>
                  </a:cubicBezTo>
                  <a:cubicBezTo>
                    <a:pt x="11" y="27"/>
                    <a:pt x="18" y="25"/>
                    <a:pt x="19" y="19"/>
                  </a:cubicBezTo>
                  <a:cubicBezTo>
                    <a:pt x="20" y="12"/>
                    <a:pt x="11" y="10"/>
                    <a:pt x="6" y="9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9" y="9"/>
                    <a:pt x="11" y="6"/>
                    <a:pt x="9" y="3"/>
                  </a:cubicBezTo>
                  <a:cubicBezTo>
                    <a:pt x="7" y="0"/>
                    <a:pt x="3" y="2"/>
                    <a:pt x="1" y="4"/>
                  </a:cubicBezTo>
                  <a:cubicBezTo>
                    <a:pt x="0" y="5"/>
                    <a:pt x="1" y="6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5" name="Freeform 1011"/>
            <p:cNvSpPr/>
            <p:nvPr/>
          </p:nvSpPr>
          <p:spPr bwMode="auto">
            <a:xfrm>
              <a:off x="3580" y="3608"/>
              <a:ext cx="127" cy="54"/>
            </a:xfrm>
            <a:custGeom>
              <a:avLst/>
              <a:gdLst>
                <a:gd name="T0" fmla="*/ 97 w 98"/>
                <a:gd name="T1" fmla="*/ 39 h 42"/>
                <a:gd name="T2" fmla="*/ 71 w 98"/>
                <a:gd name="T3" fmla="*/ 24 h 42"/>
                <a:gd name="T4" fmla="*/ 60 w 98"/>
                <a:gd name="T5" fmla="*/ 15 h 42"/>
                <a:gd name="T6" fmla="*/ 52 w 98"/>
                <a:gd name="T7" fmla="*/ 5 h 42"/>
                <a:gd name="T8" fmla="*/ 42 w 98"/>
                <a:gd name="T9" fmla="*/ 0 h 42"/>
                <a:gd name="T10" fmla="*/ 30 w 98"/>
                <a:gd name="T11" fmla="*/ 4 h 42"/>
                <a:gd name="T12" fmla="*/ 1 w 98"/>
                <a:gd name="T13" fmla="*/ 17 h 42"/>
                <a:gd name="T14" fmla="*/ 1 w 98"/>
                <a:gd name="T15" fmla="*/ 19 h 42"/>
                <a:gd name="T16" fmla="*/ 29 w 98"/>
                <a:gd name="T17" fmla="*/ 7 h 42"/>
                <a:gd name="T18" fmla="*/ 41 w 98"/>
                <a:gd name="T19" fmla="*/ 3 h 42"/>
                <a:gd name="T20" fmla="*/ 52 w 98"/>
                <a:gd name="T21" fmla="*/ 7 h 42"/>
                <a:gd name="T22" fmla="*/ 59 w 98"/>
                <a:gd name="T23" fmla="*/ 17 h 42"/>
                <a:gd name="T24" fmla="*/ 70 w 98"/>
                <a:gd name="T25" fmla="*/ 26 h 42"/>
                <a:gd name="T26" fmla="*/ 95 w 98"/>
                <a:gd name="T27" fmla="*/ 41 h 42"/>
                <a:gd name="T28" fmla="*/ 97 w 98"/>
                <a:gd name="T29" fmla="*/ 3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8" h="42">
                  <a:moveTo>
                    <a:pt x="97" y="39"/>
                  </a:moveTo>
                  <a:cubicBezTo>
                    <a:pt x="89" y="33"/>
                    <a:pt x="80" y="30"/>
                    <a:pt x="71" y="24"/>
                  </a:cubicBezTo>
                  <a:cubicBezTo>
                    <a:pt x="67" y="22"/>
                    <a:pt x="63" y="19"/>
                    <a:pt x="60" y="15"/>
                  </a:cubicBezTo>
                  <a:cubicBezTo>
                    <a:pt x="57" y="12"/>
                    <a:pt x="55" y="8"/>
                    <a:pt x="52" y="5"/>
                  </a:cubicBezTo>
                  <a:cubicBezTo>
                    <a:pt x="49" y="2"/>
                    <a:pt x="46" y="0"/>
                    <a:pt x="42" y="0"/>
                  </a:cubicBezTo>
                  <a:cubicBezTo>
                    <a:pt x="38" y="1"/>
                    <a:pt x="34" y="3"/>
                    <a:pt x="30" y="4"/>
                  </a:cubicBezTo>
                  <a:cubicBezTo>
                    <a:pt x="21" y="9"/>
                    <a:pt x="11" y="15"/>
                    <a:pt x="1" y="17"/>
                  </a:cubicBezTo>
                  <a:cubicBezTo>
                    <a:pt x="0" y="17"/>
                    <a:pt x="0" y="19"/>
                    <a:pt x="1" y="19"/>
                  </a:cubicBezTo>
                  <a:cubicBezTo>
                    <a:pt x="11" y="17"/>
                    <a:pt x="20" y="12"/>
                    <a:pt x="29" y="7"/>
                  </a:cubicBezTo>
                  <a:cubicBezTo>
                    <a:pt x="33" y="5"/>
                    <a:pt x="36" y="3"/>
                    <a:pt x="41" y="3"/>
                  </a:cubicBezTo>
                  <a:cubicBezTo>
                    <a:pt x="45" y="2"/>
                    <a:pt x="48" y="4"/>
                    <a:pt x="52" y="7"/>
                  </a:cubicBezTo>
                  <a:cubicBezTo>
                    <a:pt x="54" y="10"/>
                    <a:pt x="57" y="14"/>
                    <a:pt x="59" y="17"/>
                  </a:cubicBezTo>
                  <a:cubicBezTo>
                    <a:pt x="62" y="21"/>
                    <a:pt x="66" y="23"/>
                    <a:pt x="70" y="26"/>
                  </a:cubicBezTo>
                  <a:cubicBezTo>
                    <a:pt x="78" y="31"/>
                    <a:pt x="88" y="34"/>
                    <a:pt x="95" y="41"/>
                  </a:cubicBezTo>
                  <a:cubicBezTo>
                    <a:pt x="96" y="42"/>
                    <a:pt x="98" y="40"/>
                    <a:pt x="97" y="3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6" name="Freeform 1012"/>
            <p:cNvSpPr/>
            <p:nvPr/>
          </p:nvSpPr>
          <p:spPr bwMode="auto">
            <a:xfrm>
              <a:off x="3463" y="3598"/>
              <a:ext cx="45" cy="53"/>
            </a:xfrm>
            <a:custGeom>
              <a:avLst/>
              <a:gdLst>
                <a:gd name="T0" fmla="*/ 1 w 35"/>
                <a:gd name="T1" fmla="*/ 6 h 41"/>
                <a:gd name="T2" fmla="*/ 8 w 35"/>
                <a:gd name="T3" fmla="*/ 14 h 41"/>
                <a:gd name="T4" fmla="*/ 18 w 35"/>
                <a:gd name="T5" fmla="*/ 5 h 41"/>
                <a:gd name="T6" fmla="*/ 16 w 35"/>
                <a:gd name="T7" fmla="*/ 5 h 41"/>
                <a:gd name="T8" fmla="*/ 25 w 35"/>
                <a:gd name="T9" fmla="*/ 12 h 41"/>
                <a:gd name="T10" fmla="*/ 30 w 35"/>
                <a:gd name="T11" fmla="*/ 8 h 41"/>
                <a:gd name="T12" fmla="*/ 35 w 35"/>
                <a:gd name="T13" fmla="*/ 2 h 41"/>
                <a:gd name="T14" fmla="*/ 34 w 35"/>
                <a:gd name="T15" fmla="*/ 1 h 41"/>
                <a:gd name="T16" fmla="*/ 32 w 35"/>
                <a:gd name="T17" fmla="*/ 40 h 41"/>
                <a:gd name="T18" fmla="*/ 34 w 35"/>
                <a:gd name="T19" fmla="*/ 39 h 41"/>
                <a:gd name="T20" fmla="*/ 32 w 35"/>
                <a:gd name="T21" fmla="*/ 31 h 41"/>
                <a:gd name="T22" fmla="*/ 32 w 35"/>
                <a:gd name="T23" fmla="*/ 21 h 41"/>
                <a:gd name="T24" fmla="*/ 33 w 35"/>
                <a:gd name="T25" fmla="*/ 11 h 41"/>
                <a:gd name="T26" fmla="*/ 34 w 35"/>
                <a:gd name="T27" fmla="*/ 1 h 41"/>
                <a:gd name="T28" fmla="*/ 32 w 35"/>
                <a:gd name="T29" fmla="*/ 0 h 41"/>
                <a:gd name="T30" fmla="*/ 25 w 35"/>
                <a:gd name="T31" fmla="*/ 8 h 41"/>
                <a:gd name="T32" fmla="*/ 17 w 35"/>
                <a:gd name="T33" fmla="*/ 3 h 41"/>
                <a:gd name="T34" fmla="*/ 16 w 35"/>
                <a:gd name="T35" fmla="*/ 3 h 41"/>
                <a:gd name="T36" fmla="*/ 7 w 35"/>
                <a:gd name="T37" fmla="*/ 12 h 41"/>
                <a:gd name="T38" fmla="*/ 3 w 35"/>
                <a:gd name="T39" fmla="*/ 2 h 41"/>
                <a:gd name="T40" fmla="*/ 1 w 35"/>
                <a:gd name="T41" fmla="*/ 2 h 41"/>
                <a:gd name="T42" fmla="*/ 5 w 35"/>
                <a:gd name="T43" fmla="*/ 14 h 41"/>
                <a:gd name="T44" fmla="*/ 17 w 35"/>
                <a:gd name="T45" fmla="*/ 4 h 41"/>
                <a:gd name="T46" fmla="*/ 16 w 35"/>
                <a:gd name="T47" fmla="*/ 4 h 41"/>
                <a:gd name="T48" fmla="*/ 24 w 35"/>
                <a:gd name="T49" fmla="*/ 11 h 41"/>
                <a:gd name="T50" fmla="*/ 33 w 35"/>
                <a:gd name="T51" fmla="*/ 2 h 41"/>
                <a:gd name="T52" fmla="*/ 32 w 35"/>
                <a:gd name="T53" fmla="*/ 1 h 41"/>
                <a:gd name="T54" fmla="*/ 31 w 35"/>
                <a:gd name="T55" fmla="*/ 12 h 41"/>
                <a:gd name="T56" fmla="*/ 30 w 35"/>
                <a:gd name="T57" fmla="*/ 22 h 41"/>
                <a:gd name="T58" fmla="*/ 30 w 35"/>
                <a:gd name="T59" fmla="*/ 33 h 41"/>
                <a:gd name="T60" fmla="*/ 33 w 35"/>
                <a:gd name="T61" fmla="*/ 41 h 41"/>
                <a:gd name="T62" fmla="*/ 34 w 35"/>
                <a:gd name="T63" fmla="*/ 40 h 41"/>
                <a:gd name="T64" fmla="*/ 35 w 35"/>
                <a:gd name="T65" fmla="*/ 1 h 41"/>
                <a:gd name="T66" fmla="*/ 34 w 35"/>
                <a:gd name="T67" fmla="*/ 1 h 41"/>
                <a:gd name="T68" fmla="*/ 27 w 35"/>
                <a:gd name="T69" fmla="*/ 9 h 41"/>
                <a:gd name="T70" fmla="*/ 21 w 35"/>
                <a:gd name="T71" fmla="*/ 9 h 41"/>
                <a:gd name="T72" fmla="*/ 18 w 35"/>
                <a:gd name="T73" fmla="*/ 4 h 41"/>
                <a:gd name="T74" fmla="*/ 16 w 35"/>
                <a:gd name="T75" fmla="*/ 4 h 41"/>
                <a:gd name="T76" fmla="*/ 9 w 35"/>
                <a:gd name="T77" fmla="*/ 11 h 41"/>
                <a:gd name="T78" fmla="*/ 5 w 35"/>
                <a:gd name="T79" fmla="*/ 12 h 41"/>
                <a:gd name="T80" fmla="*/ 3 w 35"/>
                <a:gd name="T81" fmla="*/ 6 h 41"/>
                <a:gd name="T82" fmla="*/ 1 w 35"/>
                <a:gd name="T83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5" h="41">
                  <a:moveTo>
                    <a:pt x="1" y="6"/>
                  </a:moveTo>
                  <a:cubicBezTo>
                    <a:pt x="1" y="10"/>
                    <a:pt x="3" y="15"/>
                    <a:pt x="8" y="14"/>
                  </a:cubicBezTo>
                  <a:cubicBezTo>
                    <a:pt x="12" y="12"/>
                    <a:pt x="16" y="8"/>
                    <a:pt x="18" y="5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18" y="8"/>
                    <a:pt x="20" y="13"/>
                    <a:pt x="25" y="12"/>
                  </a:cubicBezTo>
                  <a:cubicBezTo>
                    <a:pt x="27" y="11"/>
                    <a:pt x="29" y="10"/>
                    <a:pt x="30" y="8"/>
                  </a:cubicBezTo>
                  <a:cubicBezTo>
                    <a:pt x="32" y="6"/>
                    <a:pt x="33" y="3"/>
                    <a:pt x="35" y="2"/>
                  </a:cubicBezTo>
                  <a:cubicBezTo>
                    <a:pt x="34" y="2"/>
                    <a:pt x="34" y="2"/>
                    <a:pt x="34" y="1"/>
                  </a:cubicBezTo>
                  <a:cubicBezTo>
                    <a:pt x="34" y="14"/>
                    <a:pt x="33" y="27"/>
                    <a:pt x="32" y="40"/>
                  </a:cubicBezTo>
                  <a:cubicBezTo>
                    <a:pt x="33" y="40"/>
                    <a:pt x="34" y="39"/>
                    <a:pt x="34" y="39"/>
                  </a:cubicBezTo>
                  <a:cubicBezTo>
                    <a:pt x="32" y="37"/>
                    <a:pt x="32" y="33"/>
                    <a:pt x="32" y="31"/>
                  </a:cubicBezTo>
                  <a:cubicBezTo>
                    <a:pt x="32" y="27"/>
                    <a:pt x="32" y="24"/>
                    <a:pt x="32" y="21"/>
                  </a:cubicBezTo>
                  <a:cubicBezTo>
                    <a:pt x="32" y="17"/>
                    <a:pt x="33" y="14"/>
                    <a:pt x="33" y="11"/>
                  </a:cubicBezTo>
                  <a:cubicBezTo>
                    <a:pt x="34" y="8"/>
                    <a:pt x="35" y="4"/>
                    <a:pt x="34" y="1"/>
                  </a:cubicBezTo>
                  <a:cubicBezTo>
                    <a:pt x="34" y="0"/>
                    <a:pt x="33" y="0"/>
                    <a:pt x="32" y="0"/>
                  </a:cubicBezTo>
                  <a:cubicBezTo>
                    <a:pt x="29" y="2"/>
                    <a:pt x="28" y="6"/>
                    <a:pt x="25" y="8"/>
                  </a:cubicBezTo>
                  <a:cubicBezTo>
                    <a:pt x="21" y="12"/>
                    <a:pt x="19" y="5"/>
                    <a:pt x="17" y="3"/>
                  </a:cubicBezTo>
                  <a:cubicBezTo>
                    <a:pt x="17" y="2"/>
                    <a:pt x="16" y="2"/>
                    <a:pt x="16" y="3"/>
                  </a:cubicBezTo>
                  <a:cubicBezTo>
                    <a:pt x="14" y="6"/>
                    <a:pt x="12" y="12"/>
                    <a:pt x="7" y="12"/>
                  </a:cubicBezTo>
                  <a:cubicBezTo>
                    <a:pt x="3" y="13"/>
                    <a:pt x="2" y="5"/>
                    <a:pt x="3" y="2"/>
                  </a:cubicBezTo>
                  <a:cubicBezTo>
                    <a:pt x="3" y="1"/>
                    <a:pt x="1" y="1"/>
                    <a:pt x="1" y="2"/>
                  </a:cubicBezTo>
                  <a:cubicBezTo>
                    <a:pt x="0" y="6"/>
                    <a:pt x="1" y="12"/>
                    <a:pt x="5" y="14"/>
                  </a:cubicBezTo>
                  <a:cubicBezTo>
                    <a:pt x="12" y="16"/>
                    <a:pt x="15" y="8"/>
                    <a:pt x="17" y="4"/>
                  </a:cubicBezTo>
                  <a:cubicBezTo>
                    <a:pt x="17" y="4"/>
                    <a:pt x="16" y="4"/>
                    <a:pt x="16" y="4"/>
                  </a:cubicBezTo>
                  <a:cubicBezTo>
                    <a:pt x="18" y="7"/>
                    <a:pt x="19" y="12"/>
                    <a:pt x="24" y="11"/>
                  </a:cubicBezTo>
                  <a:cubicBezTo>
                    <a:pt x="29" y="10"/>
                    <a:pt x="30" y="4"/>
                    <a:pt x="33" y="2"/>
                  </a:cubicBezTo>
                  <a:cubicBezTo>
                    <a:pt x="33" y="2"/>
                    <a:pt x="32" y="1"/>
                    <a:pt x="32" y="1"/>
                  </a:cubicBezTo>
                  <a:cubicBezTo>
                    <a:pt x="33" y="5"/>
                    <a:pt x="32" y="9"/>
                    <a:pt x="31" y="12"/>
                  </a:cubicBezTo>
                  <a:cubicBezTo>
                    <a:pt x="30" y="15"/>
                    <a:pt x="30" y="19"/>
                    <a:pt x="30" y="22"/>
                  </a:cubicBezTo>
                  <a:cubicBezTo>
                    <a:pt x="30" y="26"/>
                    <a:pt x="30" y="29"/>
                    <a:pt x="30" y="33"/>
                  </a:cubicBezTo>
                  <a:cubicBezTo>
                    <a:pt x="30" y="35"/>
                    <a:pt x="31" y="38"/>
                    <a:pt x="33" y="41"/>
                  </a:cubicBezTo>
                  <a:cubicBezTo>
                    <a:pt x="33" y="41"/>
                    <a:pt x="34" y="41"/>
                    <a:pt x="34" y="40"/>
                  </a:cubicBezTo>
                  <a:cubicBezTo>
                    <a:pt x="35" y="27"/>
                    <a:pt x="35" y="14"/>
                    <a:pt x="35" y="1"/>
                  </a:cubicBezTo>
                  <a:cubicBezTo>
                    <a:pt x="35" y="1"/>
                    <a:pt x="35" y="0"/>
                    <a:pt x="34" y="1"/>
                  </a:cubicBezTo>
                  <a:cubicBezTo>
                    <a:pt x="31" y="2"/>
                    <a:pt x="30" y="7"/>
                    <a:pt x="27" y="9"/>
                  </a:cubicBezTo>
                  <a:cubicBezTo>
                    <a:pt x="25" y="10"/>
                    <a:pt x="23" y="11"/>
                    <a:pt x="21" y="9"/>
                  </a:cubicBezTo>
                  <a:cubicBezTo>
                    <a:pt x="20" y="8"/>
                    <a:pt x="19" y="6"/>
                    <a:pt x="18" y="4"/>
                  </a:cubicBezTo>
                  <a:cubicBezTo>
                    <a:pt x="18" y="3"/>
                    <a:pt x="17" y="3"/>
                    <a:pt x="16" y="4"/>
                  </a:cubicBezTo>
                  <a:cubicBezTo>
                    <a:pt x="15" y="7"/>
                    <a:pt x="12" y="10"/>
                    <a:pt x="9" y="11"/>
                  </a:cubicBezTo>
                  <a:cubicBezTo>
                    <a:pt x="8" y="12"/>
                    <a:pt x="6" y="12"/>
                    <a:pt x="5" y="12"/>
                  </a:cubicBezTo>
                  <a:cubicBezTo>
                    <a:pt x="3" y="11"/>
                    <a:pt x="3" y="8"/>
                    <a:pt x="3" y="6"/>
                  </a:cubicBezTo>
                  <a:cubicBezTo>
                    <a:pt x="3" y="5"/>
                    <a:pt x="1" y="5"/>
                    <a:pt x="1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7" name="Freeform 1013"/>
            <p:cNvSpPr/>
            <p:nvPr/>
          </p:nvSpPr>
          <p:spPr bwMode="auto">
            <a:xfrm>
              <a:off x="3525" y="3593"/>
              <a:ext cx="15" cy="33"/>
            </a:xfrm>
            <a:custGeom>
              <a:avLst/>
              <a:gdLst>
                <a:gd name="T0" fmla="*/ 2 w 12"/>
                <a:gd name="T1" fmla="*/ 15 h 26"/>
                <a:gd name="T2" fmla="*/ 5 w 12"/>
                <a:gd name="T3" fmla="*/ 9 h 26"/>
                <a:gd name="T4" fmla="*/ 10 w 12"/>
                <a:gd name="T5" fmla="*/ 3 h 26"/>
                <a:gd name="T6" fmla="*/ 9 w 12"/>
                <a:gd name="T7" fmla="*/ 2 h 26"/>
                <a:gd name="T8" fmla="*/ 7 w 12"/>
                <a:gd name="T9" fmla="*/ 25 h 26"/>
                <a:gd name="T10" fmla="*/ 9 w 12"/>
                <a:gd name="T11" fmla="*/ 24 h 26"/>
                <a:gd name="T12" fmla="*/ 10 w 12"/>
                <a:gd name="T13" fmla="*/ 12 h 26"/>
                <a:gd name="T14" fmla="*/ 11 w 12"/>
                <a:gd name="T15" fmla="*/ 1 h 26"/>
                <a:gd name="T16" fmla="*/ 9 w 12"/>
                <a:gd name="T17" fmla="*/ 1 h 26"/>
                <a:gd name="T18" fmla="*/ 4 w 12"/>
                <a:gd name="T19" fmla="*/ 6 h 26"/>
                <a:gd name="T20" fmla="*/ 1 w 12"/>
                <a:gd name="T21" fmla="*/ 14 h 26"/>
                <a:gd name="T22" fmla="*/ 2 w 12"/>
                <a:gd name="T23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26">
                  <a:moveTo>
                    <a:pt x="2" y="15"/>
                  </a:moveTo>
                  <a:cubicBezTo>
                    <a:pt x="3" y="13"/>
                    <a:pt x="4" y="11"/>
                    <a:pt x="5" y="9"/>
                  </a:cubicBezTo>
                  <a:cubicBezTo>
                    <a:pt x="7" y="6"/>
                    <a:pt x="8" y="4"/>
                    <a:pt x="10" y="3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11" y="10"/>
                    <a:pt x="4" y="17"/>
                    <a:pt x="7" y="25"/>
                  </a:cubicBezTo>
                  <a:cubicBezTo>
                    <a:pt x="8" y="26"/>
                    <a:pt x="9" y="25"/>
                    <a:pt x="9" y="24"/>
                  </a:cubicBezTo>
                  <a:cubicBezTo>
                    <a:pt x="7" y="20"/>
                    <a:pt x="9" y="16"/>
                    <a:pt x="10" y="12"/>
                  </a:cubicBezTo>
                  <a:cubicBezTo>
                    <a:pt x="11" y="9"/>
                    <a:pt x="12" y="5"/>
                    <a:pt x="11" y="1"/>
                  </a:cubicBezTo>
                  <a:cubicBezTo>
                    <a:pt x="11" y="1"/>
                    <a:pt x="10" y="0"/>
                    <a:pt x="9" y="1"/>
                  </a:cubicBezTo>
                  <a:cubicBezTo>
                    <a:pt x="7" y="2"/>
                    <a:pt x="6" y="4"/>
                    <a:pt x="4" y="6"/>
                  </a:cubicBezTo>
                  <a:cubicBezTo>
                    <a:pt x="3" y="9"/>
                    <a:pt x="2" y="12"/>
                    <a:pt x="1" y="14"/>
                  </a:cubicBezTo>
                  <a:cubicBezTo>
                    <a:pt x="0" y="15"/>
                    <a:pt x="2" y="16"/>
                    <a:pt x="2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8" name="Freeform 1014"/>
            <p:cNvSpPr/>
            <p:nvPr/>
          </p:nvSpPr>
          <p:spPr bwMode="auto">
            <a:xfrm>
              <a:off x="3543" y="3594"/>
              <a:ext cx="16" cy="31"/>
            </a:xfrm>
            <a:custGeom>
              <a:avLst/>
              <a:gdLst>
                <a:gd name="T0" fmla="*/ 8 w 13"/>
                <a:gd name="T1" fmla="*/ 5 h 24"/>
                <a:gd name="T2" fmla="*/ 12 w 13"/>
                <a:gd name="T3" fmla="*/ 2 h 24"/>
                <a:gd name="T4" fmla="*/ 11 w 13"/>
                <a:gd name="T5" fmla="*/ 1 h 24"/>
                <a:gd name="T6" fmla="*/ 1 w 13"/>
                <a:gd name="T7" fmla="*/ 17 h 24"/>
                <a:gd name="T8" fmla="*/ 12 w 13"/>
                <a:gd name="T9" fmla="*/ 21 h 24"/>
                <a:gd name="T10" fmla="*/ 11 w 13"/>
                <a:gd name="T11" fmla="*/ 20 h 24"/>
                <a:gd name="T12" fmla="*/ 4 w 13"/>
                <a:gd name="T13" fmla="*/ 20 h 24"/>
                <a:gd name="T14" fmla="*/ 5 w 13"/>
                <a:gd name="T15" fmla="*/ 13 h 24"/>
                <a:gd name="T16" fmla="*/ 13 w 13"/>
                <a:gd name="T17" fmla="*/ 1 h 24"/>
                <a:gd name="T18" fmla="*/ 12 w 13"/>
                <a:gd name="T19" fmla="*/ 0 h 24"/>
                <a:gd name="T20" fmla="*/ 6 w 13"/>
                <a:gd name="T21" fmla="*/ 4 h 24"/>
                <a:gd name="T22" fmla="*/ 8 w 13"/>
                <a:gd name="T23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24">
                  <a:moveTo>
                    <a:pt x="8" y="5"/>
                  </a:moveTo>
                  <a:cubicBezTo>
                    <a:pt x="9" y="3"/>
                    <a:pt x="10" y="2"/>
                    <a:pt x="12" y="2"/>
                  </a:cubicBezTo>
                  <a:cubicBezTo>
                    <a:pt x="12" y="2"/>
                    <a:pt x="11" y="1"/>
                    <a:pt x="11" y="1"/>
                  </a:cubicBezTo>
                  <a:cubicBezTo>
                    <a:pt x="10" y="8"/>
                    <a:pt x="2" y="10"/>
                    <a:pt x="1" y="17"/>
                  </a:cubicBezTo>
                  <a:cubicBezTo>
                    <a:pt x="0" y="23"/>
                    <a:pt x="8" y="24"/>
                    <a:pt x="12" y="21"/>
                  </a:cubicBezTo>
                  <a:cubicBezTo>
                    <a:pt x="13" y="20"/>
                    <a:pt x="11" y="19"/>
                    <a:pt x="11" y="20"/>
                  </a:cubicBezTo>
                  <a:cubicBezTo>
                    <a:pt x="9" y="21"/>
                    <a:pt x="6" y="22"/>
                    <a:pt x="4" y="20"/>
                  </a:cubicBezTo>
                  <a:cubicBezTo>
                    <a:pt x="2" y="18"/>
                    <a:pt x="3" y="14"/>
                    <a:pt x="5" y="13"/>
                  </a:cubicBezTo>
                  <a:cubicBezTo>
                    <a:pt x="8" y="9"/>
                    <a:pt x="12" y="6"/>
                    <a:pt x="13" y="1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9" y="1"/>
                    <a:pt x="8" y="2"/>
                    <a:pt x="6" y="4"/>
                  </a:cubicBezTo>
                  <a:cubicBezTo>
                    <a:pt x="6" y="5"/>
                    <a:pt x="8" y="6"/>
                    <a:pt x="8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9" name="Freeform 1015"/>
            <p:cNvSpPr/>
            <p:nvPr/>
          </p:nvSpPr>
          <p:spPr bwMode="auto">
            <a:xfrm>
              <a:off x="3566" y="3591"/>
              <a:ext cx="14" cy="35"/>
            </a:xfrm>
            <a:custGeom>
              <a:avLst/>
              <a:gdLst>
                <a:gd name="T0" fmla="*/ 3 w 11"/>
                <a:gd name="T1" fmla="*/ 4 h 27"/>
                <a:gd name="T2" fmla="*/ 1 w 11"/>
                <a:gd name="T3" fmla="*/ 10 h 27"/>
                <a:gd name="T4" fmla="*/ 3 w 11"/>
                <a:gd name="T5" fmla="*/ 11 h 27"/>
                <a:gd name="T6" fmla="*/ 11 w 11"/>
                <a:gd name="T7" fmla="*/ 6 h 27"/>
                <a:gd name="T8" fmla="*/ 8 w 11"/>
                <a:gd name="T9" fmla="*/ 1 h 27"/>
                <a:gd name="T10" fmla="*/ 4 w 11"/>
                <a:gd name="T11" fmla="*/ 5 h 27"/>
                <a:gd name="T12" fmla="*/ 4 w 11"/>
                <a:gd name="T13" fmla="*/ 26 h 27"/>
                <a:gd name="T14" fmla="*/ 6 w 11"/>
                <a:gd name="T15" fmla="*/ 25 h 27"/>
                <a:gd name="T16" fmla="*/ 5 w 11"/>
                <a:gd name="T17" fmla="*/ 8 h 27"/>
                <a:gd name="T18" fmla="*/ 6 w 11"/>
                <a:gd name="T19" fmla="*/ 3 h 27"/>
                <a:gd name="T20" fmla="*/ 9 w 11"/>
                <a:gd name="T21" fmla="*/ 5 h 27"/>
                <a:gd name="T22" fmla="*/ 4 w 11"/>
                <a:gd name="T23" fmla="*/ 10 h 27"/>
                <a:gd name="T24" fmla="*/ 5 w 11"/>
                <a:gd name="T25" fmla="*/ 5 h 27"/>
                <a:gd name="T26" fmla="*/ 3 w 11"/>
                <a:gd name="T27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27">
                  <a:moveTo>
                    <a:pt x="3" y="4"/>
                  </a:moveTo>
                  <a:cubicBezTo>
                    <a:pt x="2" y="5"/>
                    <a:pt x="0" y="7"/>
                    <a:pt x="1" y="10"/>
                  </a:cubicBezTo>
                  <a:cubicBezTo>
                    <a:pt x="1" y="11"/>
                    <a:pt x="2" y="11"/>
                    <a:pt x="3" y="11"/>
                  </a:cubicBezTo>
                  <a:cubicBezTo>
                    <a:pt x="6" y="11"/>
                    <a:pt x="10" y="9"/>
                    <a:pt x="11" y="6"/>
                  </a:cubicBezTo>
                  <a:cubicBezTo>
                    <a:pt x="11" y="4"/>
                    <a:pt x="9" y="2"/>
                    <a:pt x="8" y="1"/>
                  </a:cubicBezTo>
                  <a:cubicBezTo>
                    <a:pt x="5" y="0"/>
                    <a:pt x="4" y="3"/>
                    <a:pt x="4" y="5"/>
                  </a:cubicBezTo>
                  <a:cubicBezTo>
                    <a:pt x="3" y="11"/>
                    <a:pt x="2" y="19"/>
                    <a:pt x="4" y="26"/>
                  </a:cubicBezTo>
                  <a:cubicBezTo>
                    <a:pt x="4" y="27"/>
                    <a:pt x="6" y="26"/>
                    <a:pt x="6" y="25"/>
                  </a:cubicBezTo>
                  <a:cubicBezTo>
                    <a:pt x="4" y="20"/>
                    <a:pt x="5" y="14"/>
                    <a:pt x="5" y="8"/>
                  </a:cubicBezTo>
                  <a:cubicBezTo>
                    <a:pt x="5" y="7"/>
                    <a:pt x="5" y="5"/>
                    <a:pt x="6" y="3"/>
                  </a:cubicBezTo>
                  <a:cubicBezTo>
                    <a:pt x="7" y="2"/>
                    <a:pt x="9" y="4"/>
                    <a:pt x="9" y="5"/>
                  </a:cubicBezTo>
                  <a:cubicBezTo>
                    <a:pt x="9" y="7"/>
                    <a:pt x="6" y="9"/>
                    <a:pt x="4" y="10"/>
                  </a:cubicBezTo>
                  <a:cubicBezTo>
                    <a:pt x="1" y="10"/>
                    <a:pt x="4" y="6"/>
                    <a:pt x="5" y="5"/>
                  </a:cubicBezTo>
                  <a:cubicBezTo>
                    <a:pt x="5" y="4"/>
                    <a:pt x="4" y="3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0" name="Freeform 1016"/>
            <p:cNvSpPr/>
            <p:nvPr/>
          </p:nvSpPr>
          <p:spPr bwMode="auto">
            <a:xfrm>
              <a:off x="2594" y="3101"/>
              <a:ext cx="788" cy="181"/>
            </a:xfrm>
            <a:custGeom>
              <a:avLst/>
              <a:gdLst>
                <a:gd name="T0" fmla="*/ 19 w 610"/>
                <a:gd name="T1" fmla="*/ 125 h 140"/>
                <a:gd name="T2" fmla="*/ 91 w 610"/>
                <a:gd name="T3" fmla="*/ 76 h 140"/>
                <a:gd name="T4" fmla="*/ 134 w 610"/>
                <a:gd name="T5" fmla="*/ 47 h 140"/>
                <a:gd name="T6" fmla="*/ 157 w 610"/>
                <a:gd name="T7" fmla="*/ 58 h 140"/>
                <a:gd name="T8" fmla="*/ 221 w 610"/>
                <a:gd name="T9" fmla="*/ 113 h 140"/>
                <a:gd name="T10" fmla="*/ 263 w 610"/>
                <a:gd name="T11" fmla="*/ 125 h 140"/>
                <a:gd name="T12" fmla="*/ 304 w 610"/>
                <a:gd name="T13" fmla="*/ 108 h 140"/>
                <a:gd name="T14" fmla="*/ 469 w 610"/>
                <a:gd name="T15" fmla="*/ 46 h 140"/>
                <a:gd name="T16" fmla="*/ 608 w 610"/>
                <a:gd name="T17" fmla="*/ 3 h 140"/>
                <a:gd name="T18" fmla="*/ 391 w 610"/>
                <a:gd name="T19" fmla="*/ 71 h 140"/>
                <a:gd name="T20" fmla="*/ 284 w 610"/>
                <a:gd name="T21" fmla="*/ 110 h 140"/>
                <a:gd name="T22" fmla="*/ 250 w 610"/>
                <a:gd name="T23" fmla="*/ 125 h 140"/>
                <a:gd name="T24" fmla="*/ 234 w 610"/>
                <a:gd name="T25" fmla="*/ 117 h 140"/>
                <a:gd name="T26" fmla="*/ 205 w 610"/>
                <a:gd name="T27" fmla="*/ 95 h 140"/>
                <a:gd name="T28" fmla="*/ 142 w 610"/>
                <a:gd name="T29" fmla="*/ 46 h 140"/>
                <a:gd name="T30" fmla="*/ 128 w 610"/>
                <a:gd name="T31" fmla="*/ 50 h 140"/>
                <a:gd name="T32" fmla="*/ 81 w 610"/>
                <a:gd name="T33" fmla="*/ 83 h 140"/>
                <a:gd name="T34" fmla="*/ 3 w 610"/>
                <a:gd name="T35" fmla="*/ 133 h 140"/>
                <a:gd name="T36" fmla="*/ 22 w 610"/>
                <a:gd name="T37" fmla="*/ 122 h 140"/>
                <a:gd name="T38" fmla="*/ 97 w 610"/>
                <a:gd name="T39" fmla="*/ 74 h 140"/>
                <a:gd name="T40" fmla="*/ 138 w 610"/>
                <a:gd name="T41" fmla="*/ 49 h 140"/>
                <a:gd name="T42" fmla="*/ 156 w 610"/>
                <a:gd name="T43" fmla="*/ 59 h 140"/>
                <a:gd name="T44" fmla="*/ 220 w 610"/>
                <a:gd name="T45" fmla="*/ 114 h 140"/>
                <a:gd name="T46" fmla="*/ 257 w 610"/>
                <a:gd name="T47" fmla="*/ 130 h 140"/>
                <a:gd name="T48" fmla="*/ 303 w 610"/>
                <a:gd name="T49" fmla="*/ 106 h 140"/>
                <a:gd name="T50" fmla="*/ 523 w 610"/>
                <a:gd name="T51" fmla="*/ 19 h 140"/>
                <a:gd name="T52" fmla="*/ 412 w 610"/>
                <a:gd name="T53" fmla="*/ 57 h 140"/>
                <a:gd name="T54" fmla="*/ 259 w 610"/>
                <a:gd name="T55" fmla="*/ 126 h 140"/>
                <a:gd name="T56" fmla="*/ 230 w 610"/>
                <a:gd name="T57" fmla="*/ 119 h 140"/>
                <a:gd name="T58" fmla="*/ 177 w 610"/>
                <a:gd name="T59" fmla="*/ 72 h 140"/>
                <a:gd name="T60" fmla="*/ 140 w 610"/>
                <a:gd name="T61" fmla="*/ 46 h 140"/>
                <a:gd name="T62" fmla="*/ 112 w 610"/>
                <a:gd name="T63" fmla="*/ 61 h 140"/>
                <a:gd name="T64" fmla="*/ 32 w 610"/>
                <a:gd name="T65" fmla="*/ 112 h 140"/>
                <a:gd name="T66" fmla="*/ 2 w 610"/>
                <a:gd name="T67" fmla="*/ 134 h 140"/>
                <a:gd name="T68" fmla="*/ 54 w 610"/>
                <a:gd name="T69" fmla="*/ 103 h 140"/>
                <a:gd name="T70" fmla="*/ 125 w 610"/>
                <a:gd name="T71" fmla="*/ 55 h 140"/>
                <a:gd name="T72" fmla="*/ 145 w 610"/>
                <a:gd name="T73" fmla="*/ 52 h 140"/>
                <a:gd name="T74" fmla="*/ 186 w 610"/>
                <a:gd name="T75" fmla="*/ 85 h 140"/>
                <a:gd name="T76" fmla="*/ 242 w 610"/>
                <a:gd name="T77" fmla="*/ 129 h 140"/>
                <a:gd name="T78" fmla="*/ 284 w 610"/>
                <a:gd name="T79" fmla="*/ 113 h 140"/>
                <a:gd name="T80" fmla="*/ 364 w 610"/>
                <a:gd name="T81" fmla="*/ 85 h 140"/>
                <a:gd name="T82" fmla="*/ 608 w 610"/>
                <a:gd name="T83" fmla="*/ 3 h 140"/>
                <a:gd name="T84" fmla="*/ 496 w 610"/>
                <a:gd name="T85" fmla="*/ 33 h 140"/>
                <a:gd name="T86" fmla="*/ 330 w 610"/>
                <a:gd name="T87" fmla="*/ 95 h 140"/>
                <a:gd name="T88" fmla="*/ 265 w 610"/>
                <a:gd name="T89" fmla="*/ 121 h 140"/>
                <a:gd name="T90" fmla="*/ 234 w 610"/>
                <a:gd name="T91" fmla="*/ 121 h 140"/>
                <a:gd name="T92" fmla="*/ 153 w 610"/>
                <a:gd name="T93" fmla="*/ 52 h 140"/>
                <a:gd name="T94" fmla="*/ 115 w 610"/>
                <a:gd name="T95" fmla="*/ 56 h 140"/>
                <a:gd name="T96" fmla="*/ 67 w 610"/>
                <a:gd name="T97" fmla="*/ 89 h 140"/>
                <a:gd name="T98" fmla="*/ 1 w 610"/>
                <a:gd name="T99" fmla="*/ 138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10" h="140">
                  <a:moveTo>
                    <a:pt x="4" y="139"/>
                  </a:moveTo>
                  <a:cubicBezTo>
                    <a:pt x="6" y="132"/>
                    <a:pt x="13" y="128"/>
                    <a:pt x="19" y="125"/>
                  </a:cubicBezTo>
                  <a:cubicBezTo>
                    <a:pt x="27" y="120"/>
                    <a:pt x="34" y="114"/>
                    <a:pt x="42" y="109"/>
                  </a:cubicBezTo>
                  <a:cubicBezTo>
                    <a:pt x="58" y="98"/>
                    <a:pt x="75" y="87"/>
                    <a:pt x="91" y="76"/>
                  </a:cubicBezTo>
                  <a:cubicBezTo>
                    <a:pt x="99" y="71"/>
                    <a:pt x="107" y="65"/>
                    <a:pt x="115" y="59"/>
                  </a:cubicBezTo>
                  <a:cubicBezTo>
                    <a:pt x="121" y="55"/>
                    <a:pt x="127" y="49"/>
                    <a:pt x="134" y="47"/>
                  </a:cubicBezTo>
                  <a:cubicBezTo>
                    <a:pt x="138" y="46"/>
                    <a:pt x="141" y="48"/>
                    <a:pt x="145" y="50"/>
                  </a:cubicBezTo>
                  <a:cubicBezTo>
                    <a:pt x="149" y="52"/>
                    <a:pt x="153" y="55"/>
                    <a:pt x="157" y="58"/>
                  </a:cubicBezTo>
                  <a:cubicBezTo>
                    <a:pt x="164" y="64"/>
                    <a:pt x="171" y="70"/>
                    <a:pt x="178" y="76"/>
                  </a:cubicBezTo>
                  <a:cubicBezTo>
                    <a:pt x="193" y="88"/>
                    <a:pt x="207" y="101"/>
                    <a:pt x="221" y="113"/>
                  </a:cubicBezTo>
                  <a:cubicBezTo>
                    <a:pt x="230" y="120"/>
                    <a:pt x="241" y="136"/>
                    <a:pt x="254" y="131"/>
                  </a:cubicBezTo>
                  <a:cubicBezTo>
                    <a:pt x="257" y="129"/>
                    <a:pt x="260" y="127"/>
                    <a:pt x="263" y="125"/>
                  </a:cubicBezTo>
                  <a:cubicBezTo>
                    <a:pt x="268" y="123"/>
                    <a:pt x="272" y="121"/>
                    <a:pt x="276" y="119"/>
                  </a:cubicBezTo>
                  <a:cubicBezTo>
                    <a:pt x="285" y="115"/>
                    <a:pt x="295" y="111"/>
                    <a:pt x="304" y="108"/>
                  </a:cubicBezTo>
                  <a:cubicBezTo>
                    <a:pt x="322" y="101"/>
                    <a:pt x="340" y="95"/>
                    <a:pt x="358" y="88"/>
                  </a:cubicBezTo>
                  <a:cubicBezTo>
                    <a:pt x="396" y="75"/>
                    <a:pt x="432" y="60"/>
                    <a:pt x="469" y="46"/>
                  </a:cubicBezTo>
                  <a:cubicBezTo>
                    <a:pt x="505" y="32"/>
                    <a:pt x="542" y="18"/>
                    <a:pt x="580" y="8"/>
                  </a:cubicBezTo>
                  <a:cubicBezTo>
                    <a:pt x="589" y="6"/>
                    <a:pt x="599" y="4"/>
                    <a:pt x="608" y="3"/>
                  </a:cubicBezTo>
                  <a:cubicBezTo>
                    <a:pt x="608" y="2"/>
                    <a:pt x="607" y="1"/>
                    <a:pt x="607" y="1"/>
                  </a:cubicBezTo>
                  <a:cubicBezTo>
                    <a:pt x="533" y="17"/>
                    <a:pt x="462" y="44"/>
                    <a:pt x="391" y="71"/>
                  </a:cubicBezTo>
                  <a:cubicBezTo>
                    <a:pt x="373" y="78"/>
                    <a:pt x="355" y="85"/>
                    <a:pt x="337" y="91"/>
                  </a:cubicBezTo>
                  <a:cubicBezTo>
                    <a:pt x="320" y="98"/>
                    <a:pt x="302" y="104"/>
                    <a:pt x="284" y="110"/>
                  </a:cubicBezTo>
                  <a:cubicBezTo>
                    <a:pt x="276" y="113"/>
                    <a:pt x="267" y="117"/>
                    <a:pt x="259" y="120"/>
                  </a:cubicBezTo>
                  <a:cubicBezTo>
                    <a:pt x="256" y="122"/>
                    <a:pt x="253" y="123"/>
                    <a:pt x="250" y="125"/>
                  </a:cubicBezTo>
                  <a:cubicBezTo>
                    <a:pt x="246" y="127"/>
                    <a:pt x="244" y="127"/>
                    <a:pt x="241" y="124"/>
                  </a:cubicBezTo>
                  <a:cubicBezTo>
                    <a:pt x="238" y="122"/>
                    <a:pt x="236" y="120"/>
                    <a:pt x="234" y="117"/>
                  </a:cubicBezTo>
                  <a:cubicBezTo>
                    <a:pt x="232" y="114"/>
                    <a:pt x="229" y="112"/>
                    <a:pt x="226" y="109"/>
                  </a:cubicBezTo>
                  <a:cubicBezTo>
                    <a:pt x="219" y="104"/>
                    <a:pt x="212" y="99"/>
                    <a:pt x="205" y="95"/>
                  </a:cubicBezTo>
                  <a:cubicBezTo>
                    <a:pt x="190" y="85"/>
                    <a:pt x="175" y="75"/>
                    <a:pt x="162" y="64"/>
                  </a:cubicBezTo>
                  <a:cubicBezTo>
                    <a:pt x="155" y="58"/>
                    <a:pt x="149" y="52"/>
                    <a:pt x="142" y="46"/>
                  </a:cubicBezTo>
                  <a:cubicBezTo>
                    <a:pt x="140" y="45"/>
                    <a:pt x="138" y="44"/>
                    <a:pt x="136" y="44"/>
                  </a:cubicBezTo>
                  <a:cubicBezTo>
                    <a:pt x="133" y="45"/>
                    <a:pt x="130" y="48"/>
                    <a:pt x="128" y="50"/>
                  </a:cubicBezTo>
                  <a:cubicBezTo>
                    <a:pt x="120" y="56"/>
                    <a:pt x="113" y="62"/>
                    <a:pt x="105" y="67"/>
                  </a:cubicBezTo>
                  <a:cubicBezTo>
                    <a:pt x="97" y="73"/>
                    <a:pt x="89" y="78"/>
                    <a:pt x="81" y="83"/>
                  </a:cubicBezTo>
                  <a:cubicBezTo>
                    <a:pt x="64" y="94"/>
                    <a:pt x="47" y="105"/>
                    <a:pt x="30" y="115"/>
                  </a:cubicBezTo>
                  <a:cubicBezTo>
                    <a:pt x="21" y="121"/>
                    <a:pt x="12" y="127"/>
                    <a:pt x="3" y="133"/>
                  </a:cubicBezTo>
                  <a:cubicBezTo>
                    <a:pt x="3" y="134"/>
                    <a:pt x="4" y="135"/>
                    <a:pt x="5" y="135"/>
                  </a:cubicBezTo>
                  <a:cubicBezTo>
                    <a:pt x="9" y="129"/>
                    <a:pt x="16" y="126"/>
                    <a:pt x="22" y="122"/>
                  </a:cubicBezTo>
                  <a:cubicBezTo>
                    <a:pt x="30" y="117"/>
                    <a:pt x="38" y="111"/>
                    <a:pt x="47" y="106"/>
                  </a:cubicBezTo>
                  <a:cubicBezTo>
                    <a:pt x="63" y="95"/>
                    <a:pt x="80" y="85"/>
                    <a:pt x="97" y="74"/>
                  </a:cubicBezTo>
                  <a:cubicBezTo>
                    <a:pt x="105" y="69"/>
                    <a:pt x="114" y="63"/>
                    <a:pt x="122" y="58"/>
                  </a:cubicBezTo>
                  <a:cubicBezTo>
                    <a:pt x="127" y="55"/>
                    <a:pt x="132" y="50"/>
                    <a:pt x="138" y="49"/>
                  </a:cubicBezTo>
                  <a:cubicBezTo>
                    <a:pt x="141" y="48"/>
                    <a:pt x="145" y="51"/>
                    <a:pt x="147" y="52"/>
                  </a:cubicBezTo>
                  <a:cubicBezTo>
                    <a:pt x="150" y="54"/>
                    <a:pt x="153" y="56"/>
                    <a:pt x="156" y="59"/>
                  </a:cubicBezTo>
                  <a:cubicBezTo>
                    <a:pt x="164" y="64"/>
                    <a:pt x="171" y="70"/>
                    <a:pt x="178" y="77"/>
                  </a:cubicBezTo>
                  <a:cubicBezTo>
                    <a:pt x="192" y="89"/>
                    <a:pt x="207" y="101"/>
                    <a:pt x="220" y="114"/>
                  </a:cubicBezTo>
                  <a:cubicBezTo>
                    <a:pt x="226" y="119"/>
                    <a:pt x="232" y="127"/>
                    <a:pt x="239" y="130"/>
                  </a:cubicBezTo>
                  <a:cubicBezTo>
                    <a:pt x="245" y="133"/>
                    <a:pt x="251" y="132"/>
                    <a:pt x="257" y="130"/>
                  </a:cubicBezTo>
                  <a:cubicBezTo>
                    <a:pt x="264" y="127"/>
                    <a:pt x="271" y="123"/>
                    <a:pt x="278" y="119"/>
                  </a:cubicBezTo>
                  <a:cubicBezTo>
                    <a:pt x="286" y="115"/>
                    <a:pt x="294" y="110"/>
                    <a:pt x="303" y="106"/>
                  </a:cubicBezTo>
                  <a:cubicBezTo>
                    <a:pt x="320" y="98"/>
                    <a:pt x="337" y="90"/>
                    <a:pt x="355" y="82"/>
                  </a:cubicBezTo>
                  <a:cubicBezTo>
                    <a:pt x="410" y="59"/>
                    <a:pt x="468" y="41"/>
                    <a:pt x="523" y="19"/>
                  </a:cubicBezTo>
                  <a:cubicBezTo>
                    <a:pt x="525" y="18"/>
                    <a:pt x="524" y="16"/>
                    <a:pt x="523" y="16"/>
                  </a:cubicBezTo>
                  <a:cubicBezTo>
                    <a:pt x="486" y="31"/>
                    <a:pt x="449" y="43"/>
                    <a:pt x="412" y="57"/>
                  </a:cubicBezTo>
                  <a:cubicBezTo>
                    <a:pt x="376" y="70"/>
                    <a:pt x="342" y="84"/>
                    <a:pt x="307" y="101"/>
                  </a:cubicBezTo>
                  <a:cubicBezTo>
                    <a:pt x="291" y="109"/>
                    <a:pt x="275" y="117"/>
                    <a:pt x="259" y="126"/>
                  </a:cubicBezTo>
                  <a:cubicBezTo>
                    <a:pt x="253" y="129"/>
                    <a:pt x="246" y="131"/>
                    <a:pt x="239" y="127"/>
                  </a:cubicBezTo>
                  <a:cubicBezTo>
                    <a:pt x="235" y="126"/>
                    <a:pt x="233" y="122"/>
                    <a:pt x="230" y="119"/>
                  </a:cubicBezTo>
                  <a:cubicBezTo>
                    <a:pt x="226" y="116"/>
                    <a:pt x="223" y="112"/>
                    <a:pt x="219" y="109"/>
                  </a:cubicBezTo>
                  <a:cubicBezTo>
                    <a:pt x="205" y="96"/>
                    <a:pt x="191" y="84"/>
                    <a:pt x="177" y="72"/>
                  </a:cubicBezTo>
                  <a:cubicBezTo>
                    <a:pt x="170" y="66"/>
                    <a:pt x="163" y="60"/>
                    <a:pt x="155" y="55"/>
                  </a:cubicBezTo>
                  <a:cubicBezTo>
                    <a:pt x="151" y="52"/>
                    <a:pt x="146" y="47"/>
                    <a:pt x="140" y="46"/>
                  </a:cubicBezTo>
                  <a:cubicBezTo>
                    <a:pt x="136" y="46"/>
                    <a:pt x="131" y="49"/>
                    <a:pt x="127" y="51"/>
                  </a:cubicBezTo>
                  <a:cubicBezTo>
                    <a:pt x="122" y="55"/>
                    <a:pt x="117" y="58"/>
                    <a:pt x="112" y="61"/>
                  </a:cubicBezTo>
                  <a:cubicBezTo>
                    <a:pt x="98" y="70"/>
                    <a:pt x="85" y="78"/>
                    <a:pt x="71" y="87"/>
                  </a:cubicBezTo>
                  <a:cubicBezTo>
                    <a:pt x="58" y="95"/>
                    <a:pt x="45" y="104"/>
                    <a:pt x="32" y="112"/>
                  </a:cubicBezTo>
                  <a:cubicBezTo>
                    <a:pt x="26" y="116"/>
                    <a:pt x="21" y="120"/>
                    <a:pt x="15" y="123"/>
                  </a:cubicBezTo>
                  <a:cubicBezTo>
                    <a:pt x="10" y="126"/>
                    <a:pt x="5" y="129"/>
                    <a:pt x="2" y="134"/>
                  </a:cubicBezTo>
                  <a:cubicBezTo>
                    <a:pt x="2" y="135"/>
                    <a:pt x="3" y="136"/>
                    <a:pt x="4" y="136"/>
                  </a:cubicBezTo>
                  <a:cubicBezTo>
                    <a:pt x="21" y="125"/>
                    <a:pt x="37" y="114"/>
                    <a:pt x="54" y="103"/>
                  </a:cubicBezTo>
                  <a:cubicBezTo>
                    <a:pt x="70" y="93"/>
                    <a:pt x="87" y="83"/>
                    <a:pt x="104" y="72"/>
                  </a:cubicBezTo>
                  <a:cubicBezTo>
                    <a:pt x="111" y="67"/>
                    <a:pt x="118" y="61"/>
                    <a:pt x="125" y="55"/>
                  </a:cubicBezTo>
                  <a:cubicBezTo>
                    <a:pt x="129" y="53"/>
                    <a:pt x="132" y="50"/>
                    <a:pt x="136" y="48"/>
                  </a:cubicBezTo>
                  <a:cubicBezTo>
                    <a:pt x="138" y="46"/>
                    <a:pt x="143" y="51"/>
                    <a:pt x="145" y="52"/>
                  </a:cubicBezTo>
                  <a:cubicBezTo>
                    <a:pt x="152" y="58"/>
                    <a:pt x="158" y="65"/>
                    <a:pt x="165" y="70"/>
                  </a:cubicBezTo>
                  <a:cubicBezTo>
                    <a:pt x="172" y="76"/>
                    <a:pt x="179" y="81"/>
                    <a:pt x="186" y="85"/>
                  </a:cubicBezTo>
                  <a:cubicBezTo>
                    <a:pt x="201" y="95"/>
                    <a:pt x="216" y="105"/>
                    <a:pt x="230" y="116"/>
                  </a:cubicBezTo>
                  <a:cubicBezTo>
                    <a:pt x="234" y="120"/>
                    <a:pt x="237" y="126"/>
                    <a:pt x="242" y="129"/>
                  </a:cubicBezTo>
                  <a:cubicBezTo>
                    <a:pt x="248" y="132"/>
                    <a:pt x="253" y="126"/>
                    <a:pt x="257" y="124"/>
                  </a:cubicBezTo>
                  <a:cubicBezTo>
                    <a:pt x="266" y="120"/>
                    <a:pt x="275" y="117"/>
                    <a:pt x="284" y="113"/>
                  </a:cubicBezTo>
                  <a:cubicBezTo>
                    <a:pt x="293" y="110"/>
                    <a:pt x="302" y="107"/>
                    <a:pt x="310" y="104"/>
                  </a:cubicBezTo>
                  <a:cubicBezTo>
                    <a:pt x="328" y="98"/>
                    <a:pt x="346" y="91"/>
                    <a:pt x="364" y="85"/>
                  </a:cubicBezTo>
                  <a:cubicBezTo>
                    <a:pt x="435" y="58"/>
                    <a:pt x="506" y="29"/>
                    <a:pt x="579" y="10"/>
                  </a:cubicBezTo>
                  <a:cubicBezTo>
                    <a:pt x="589" y="7"/>
                    <a:pt x="598" y="5"/>
                    <a:pt x="608" y="3"/>
                  </a:cubicBezTo>
                  <a:cubicBezTo>
                    <a:pt x="610" y="3"/>
                    <a:pt x="609" y="0"/>
                    <a:pt x="607" y="1"/>
                  </a:cubicBezTo>
                  <a:cubicBezTo>
                    <a:pt x="569" y="6"/>
                    <a:pt x="533" y="19"/>
                    <a:pt x="496" y="33"/>
                  </a:cubicBezTo>
                  <a:cubicBezTo>
                    <a:pt x="459" y="46"/>
                    <a:pt x="423" y="61"/>
                    <a:pt x="385" y="75"/>
                  </a:cubicBezTo>
                  <a:cubicBezTo>
                    <a:pt x="367" y="82"/>
                    <a:pt x="349" y="89"/>
                    <a:pt x="330" y="95"/>
                  </a:cubicBezTo>
                  <a:cubicBezTo>
                    <a:pt x="313" y="102"/>
                    <a:pt x="295" y="108"/>
                    <a:pt x="277" y="116"/>
                  </a:cubicBezTo>
                  <a:cubicBezTo>
                    <a:pt x="273" y="117"/>
                    <a:pt x="269" y="119"/>
                    <a:pt x="265" y="121"/>
                  </a:cubicBezTo>
                  <a:cubicBezTo>
                    <a:pt x="261" y="123"/>
                    <a:pt x="258" y="126"/>
                    <a:pt x="254" y="128"/>
                  </a:cubicBezTo>
                  <a:cubicBezTo>
                    <a:pt x="247" y="132"/>
                    <a:pt x="239" y="126"/>
                    <a:pt x="234" y="121"/>
                  </a:cubicBezTo>
                  <a:cubicBezTo>
                    <a:pt x="221" y="109"/>
                    <a:pt x="208" y="98"/>
                    <a:pt x="195" y="86"/>
                  </a:cubicBezTo>
                  <a:cubicBezTo>
                    <a:pt x="181" y="74"/>
                    <a:pt x="167" y="62"/>
                    <a:pt x="153" y="52"/>
                  </a:cubicBezTo>
                  <a:cubicBezTo>
                    <a:pt x="147" y="48"/>
                    <a:pt x="141" y="43"/>
                    <a:pt x="133" y="45"/>
                  </a:cubicBezTo>
                  <a:cubicBezTo>
                    <a:pt x="126" y="46"/>
                    <a:pt x="121" y="52"/>
                    <a:pt x="115" y="56"/>
                  </a:cubicBezTo>
                  <a:cubicBezTo>
                    <a:pt x="108" y="62"/>
                    <a:pt x="99" y="67"/>
                    <a:pt x="91" y="72"/>
                  </a:cubicBezTo>
                  <a:cubicBezTo>
                    <a:pt x="83" y="78"/>
                    <a:pt x="75" y="83"/>
                    <a:pt x="67" y="89"/>
                  </a:cubicBezTo>
                  <a:cubicBezTo>
                    <a:pt x="51" y="100"/>
                    <a:pt x="35" y="111"/>
                    <a:pt x="19" y="121"/>
                  </a:cubicBezTo>
                  <a:cubicBezTo>
                    <a:pt x="12" y="126"/>
                    <a:pt x="4" y="130"/>
                    <a:pt x="1" y="138"/>
                  </a:cubicBezTo>
                  <a:cubicBezTo>
                    <a:pt x="0" y="139"/>
                    <a:pt x="3" y="140"/>
                    <a:pt x="4" y="13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1" name="Freeform 1017"/>
            <p:cNvSpPr/>
            <p:nvPr/>
          </p:nvSpPr>
          <p:spPr bwMode="auto">
            <a:xfrm>
              <a:off x="2929" y="3086"/>
              <a:ext cx="441" cy="177"/>
            </a:xfrm>
            <a:custGeom>
              <a:avLst/>
              <a:gdLst>
                <a:gd name="T0" fmla="*/ 248 w 341"/>
                <a:gd name="T1" fmla="*/ 41 h 137"/>
                <a:gd name="T2" fmla="*/ 292 w 341"/>
                <a:gd name="T3" fmla="*/ 26 h 137"/>
                <a:gd name="T4" fmla="*/ 340 w 341"/>
                <a:gd name="T5" fmla="*/ 8 h 137"/>
                <a:gd name="T6" fmla="*/ 339 w 341"/>
                <a:gd name="T7" fmla="*/ 5 h 137"/>
                <a:gd name="T8" fmla="*/ 293 w 341"/>
                <a:gd name="T9" fmla="*/ 23 h 137"/>
                <a:gd name="T10" fmla="*/ 244 w 341"/>
                <a:gd name="T11" fmla="*/ 39 h 137"/>
                <a:gd name="T12" fmla="*/ 145 w 341"/>
                <a:gd name="T13" fmla="*/ 72 h 137"/>
                <a:gd name="T14" fmla="*/ 83 w 341"/>
                <a:gd name="T15" fmla="*/ 95 h 137"/>
                <a:gd name="T16" fmla="*/ 27 w 341"/>
                <a:gd name="T17" fmla="*/ 118 h 137"/>
                <a:gd name="T18" fmla="*/ 28 w 341"/>
                <a:gd name="T19" fmla="*/ 120 h 137"/>
                <a:gd name="T20" fmla="*/ 121 w 341"/>
                <a:gd name="T21" fmla="*/ 79 h 137"/>
                <a:gd name="T22" fmla="*/ 217 w 341"/>
                <a:gd name="T23" fmla="*/ 41 h 137"/>
                <a:gd name="T24" fmla="*/ 255 w 341"/>
                <a:gd name="T25" fmla="*/ 28 h 137"/>
                <a:gd name="T26" fmla="*/ 289 w 341"/>
                <a:gd name="T27" fmla="*/ 17 h 137"/>
                <a:gd name="T28" fmla="*/ 313 w 341"/>
                <a:gd name="T29" fmla="*/ 8 h 137"/>
                <a:gd name="T30" fmla="*/ 337 w 341"/>
                <a:gd name="T31" fmla="*/ 6 h 137"/>
                <a:gd name="T32" fmla="*/ 336 w 341"/>
                <a:gd name="T33" fmla="*/ 4 h 137"/>
                <a:gd name="T34" fmla="*/ 300 w 341"/>
                <a:gd name="T35" fmla="*/ 16 h 137"/>
                <a:gd name="T36" fmla="*/ 253 w 341"/>
                <a:gd name="T37" fmla="*/ 33 h 137"/>
                <a:gd name="T38" fmla="*/ 204 w 341"/>
                <a:gd name="T39" fmla="*/ 52 h 137"/>
                <a:gd name="T40" fmla="*/ 157 w 341"/>
                <a:gd name="T41" fmla="*/ 70 h 137"/>
                <a:gd name="T42" fmla="*/ 81 w 341"/>
                <a:gd name="T43" fmla="*/ 102 h 137"/>
                <a:gd name="T44" fmla="*/ 2 w 341"/>
                <a:gd name="T45" fmla="*/ 134 h 137"/>
                <a:gd name="T46" fmla="*/ 3 w 341"/>
                <a:gd name="T47" fmla="*/ 137 h 137"/>
                <a:gd name="T48" fmla="*/ 97 w 341"/>
                <a:gd name="T49" fmla="*/ 98 h 137"/>
                <a:gd name="T50" fmla="*/ 193 w 341"/>
                <a:gd name="T51" fmla="*/ 59 h 137"/>
                <a:gd name="T52" fmla="*/ 273 w 341"/>
                <a:gd name="T53" fmla="*/ 28 h 137"/>
                <a:gd name="T54" fmla="*/ 309 w 341"/>
                <a:gd name="T55" fmla="*/ 17 h 137"/>
                <a:gd name="T56" fmla="*/ 338 w 341"/>
                <a:gd name="T57" fmla="*/ 6 h 137"/>
                <a:gd name="T58" fmla="*/ 338 w 341"/>
                <a:gd name="T59" fmla="*/ 4 h 137"/>
                <a:gd name="T60" fmla="*/ 307 w 341"/>
                <a:gd name="T61" fmla="*/ 7 h 137"/>
                <a:gd name="T62" fmla="*/ 291 w 341"/>
                <a:gd name="T63" fmla="*/ 13 h 137"/>
                <a:gd name="T64" fmla="*/ 272 w 341"/>
                <a:gd name="T65" fmla="*/ 20 h 137"/>
                <a:gd name="T66" fmla="*/ 174 w 341"/>
                <a:gd name="T67" fmla="*/ 55 h 137"/>
                <a:gd name="T68" fmla="*/ 27 w 341"/>
                <a:gd name="T69" fmla="*/ 118 h 137"/>
                <a:gd name="T70" fmla="*/ 28 w 341"/>
                <a:gd name="T71" fmla="*/ 121 h 137"/>
                <a:gd name="T72" fmla="*/ 70 w 341"/>
                <a:gd name="T73" fmla="*/ 103 h 137"/>
                <a:gd name="T74" fmla="*/ 117 w 341"/>
                <a:gd name="T75" fmla="*/ 84 h 137"/>
                <a:gd name="T76" fmla="*/ 215 w 341"/>
                <a:gd name="T77" fmla="*/ 51 h 137"/>
                <a:gd name="T78" fmla="*/ 281 w 341"/>
                <a:gd name="T79" fmla="*/ 30 h 137"/>
                <a:gd name="T80" fmla="*/ 340 w 341"/>
                <a:gd name="T81" fmla="*/ 8 h 137"/>
                <a:gd name="T82" fmla="*/ 339 w 341"/>
                <a:gd name="T83" fmla="*/ 5 h 137"/>
                <a:gd name="T84" fmla="*/ 292 w 341"/>
                <a:gd name="T85" fmla="*/ 23 h 137"/>
                <a:gd name="T86" fmla="*/ 248 w 341"/>
                <a:gd name="T87" fmla="*/ 38 h 137"/>
                <a:gd name="T88" fmla="*/ 248 w 341"/>
                <a:gd name="T89" fmla="*/ 41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41" h="137">
                  <a:moveTo>
                    <a:pt x="248" y="41"/>
                  </a:moveTo>
                  <a:cubicBezTo>
                    <a:pt x="264" y="40"/>
                    <a:pt x="278" y="32"/>
                    <a:pt x="292" y="26"/>
                  </a:cubicBezTo>
                  <a:cubicBezTo>
                    <a:pt x="308" y="20"/>
                    <a:pt x="324" y="14"/>
                    <a:pt x="340" y="8"/>
                  </a:cubicBezTo>
                  <a:cubicBezTo>
                    <a:pt x="340" y="7"/>
                    <a:pt x="339" y="6"/>
                    <a:pt x="339" y="5"/>
                  </a:cubicBezTo>
                  <a:cubicBezTo>
                    <a:pt x="324" y="13"/>
                    <a:pt x="308" y="17"/>
                    <a:pt x="293" y="23"/>
                  </a:cubicBezTo>
                  <a:cubicBezTo>
                    <a:pt x="277" y="28"/>
                    <a:pt x="260" y="34"/>
                    <a:pt x="244" y="39"/>
                  </a:cubicBezTo>
                  <a:cubicBezTo>
                    <a:pt x="211" y="50"/>
                    <a:pt x="178" y="61"/>
                    <a:pt x="145" y="72"/>
                  </a:cubicBezTo>
                  <a:cubicBezTo>
                    <a:pt x="124" y="79"/>
                    <a:pt x="103" y="86"/>
                    <a:pt x="83" y="95"/>
                  </a:cubicBezTo>
                  <a:cubicBezTo>
                    <a:pt x="65" y="102"/>
                    <a:pt x="47" y="114"/>
                    <a:pt x="27" y="118"/>
                  </a:cubicBezTo>
                  <a:cubicBezTo>
                    <a:pt x="27" y="119"/>
                    <a:pt x="28" y="120"/>
                    <a:pt x="28" y="120"/>
                  </a:cubicBezTo>
                  <a:cubicBezTo>
                    <a:pt x="59" y="105"/>
                    <a:pt x="90" y="91"/>
                    <a:pt x="121" y="79"/>
                  </a:cubicBezTo>
                  <a:cubicBezTo>
                    <a:pt x="153" y="66"/>
                    <a:pt x="185" y="53"/>
                    <a:pt x="217" y="41"/>
                  </a:cubicBezTo>
                  <a:cubicBezTo>
                    <a:pt x="230" y="37"/>
                    <a:pt x="242" y="32"/>
                    <a:pt x="255" y="28"/>
                  </a:cubicBezTo>
                  <a:cubicBezTo>
                    <a:pt x="266" y="24"/>
                    <a:pt x="277" y="21"/>
                    <a:pt x="289" y="17"/>
                  </a:cubicBezTo>
                  <a:cubicBezTo>
                    <a:pt x="297" y="14"/>
                    <a:pt x="305" y="11"/>
                    <a:pt x="313" y="8"/>
                  </a:cubicBezTo>
                  <a:cubicBezTo>
                    <a:pt x="320" y="6"/>
                    <a:pt x="329" y="3"/>
                    <a:pt x="337" y="6"/>
                  </a:cubicBezTo>
                  <a:cubicBezTo>
                    <a:pt x="337" y="5"/>
                    <a:pt x="336" y="5"/>
                    <a:pt x="336" y="4"/>
                  </a:cubicBezTo>
                  <a:cubicBezTo>
                    <a:pt x="326" y="12"/>
                    <a:pt x="312" y="13"/>
                    <a:pt x="300" y="16"/>
                  </a:cubicBezTo>
                  <a:cubicBezTo>
                    <a:pt x="284" y="21"/>
                    <a:pt x="268" y="27"/>
                    <a:pt x="253" y="33"/>
                  </a:cubicBezTo>
                  <a:cubicBezTo>
                    <a:pt x="236" y="39"/>
                    <a:pt x="220" y="46"/>
                    <a:pt x="204" y="52"/>
                  </a:cubicBezTo>
                  <a:cubicBezTo>
                    <a:pt x="189" y="58"/>
                    <a:pt x="173" y="64"/>
                    <a:pt x="157" y="70"/>
                  </a:cubicBezTo>
                  <a:cubicBezTo>
                    <a:pt x="131" y="80"/>
                    <a:pt x="106" y="91"/>
                    <a:pt x="81" y="102"/>
                  </a:cubicBezTo>
                  <a:cubicBezTo>
                    <a:pt x="55" y="114"/>
                    <a:pt x="29" y="125"/>
                    <a:pt x="2" y="134"/>
                  </a:cubicBezTo>
                  <a:cubicBezTo>
                    <a:pt x="0" y="135"/>
                    <a:pt x="1" y="137"/>
                    <a:pt x="3" y="137"/>
                  </a:cubicBezTo>
                  <a:cubicBezTo>
                    <a:pt x="35" y="126"/>
                    <a:pt x="66" y="112"/>
                    <a:pt x="97" y="98"/>
                  </a:cubicBezTo>
                  <a:cubicBezTo>
                    <a:pt x="129" y="84"/>
                    <a:pt x="161" y="72"/>
                    <a:pt x="193" y="59"/>
                  </a:cubicBezTo>
                  <a:cubicBezTo>
                    <a:pt x="219" y="49"/>
                    <a:pt x="246" y="38"/>
                    <a:pt x="273" y="28"/>
                  </a:cubicBezTo>
                  <a:cubicBezTo>
                    <a:pt x="285" y="24"/>
                    <a:pt x="297" y="20"/>
                    <a:pt x="309" y="17"/>
                  </a:cubicBezTo>
                  <a:cubicBezTo>
                    <a:pt x="319" y="15"/>
                    <a:pt x="330" y="13"/>
                    <a:pt x="338" y="6"/>
                  </a:cubicBezTo>
                  <a:cubicBezTo>
                    <a:pt x="339" y="5"/>
                    <a:pt x="338" y="4"/>
                    <a:pt x="338" y="4"/>
                  </a:cubicBezTo>
                  <a:cubicBezTo>
                    <a:pt x="328" y="0"/>
                    <a:pt x="316" y="4"/>
                    <a:pt x="307" y="7"/>
                  </a:cubicBezTo>
                  <a:cubicBezTo>
                    <a:pt x="301" y="9"/>
                    <a:pt x="296" y="11"/>
                    <a:pt x="291" y="13"/>
                  </a:cubicBezTo>
                  <a:cubicBezTo>
                    <a:pt x="285" y="15"/>
                    <a:pt x="278" y="17"/>
                    <a:pt x="272" y="20"/>
                  </a:cubicBezTo>
                  <a:cubicBezTo>
                    <a:pt x="239" y="31"/>
                    <a:pt x="206" y="43"/>
                    <a:pt x="174" y="55"/>
                  </a:cubicBezTo>
                  <a:cubicBezTo>
                    <a:pt x="124" y="74"/>
                    <a:pt x="74" y="94"/>
                    <a:pt x="27" y="118"/>
                  </a:cubicBezTo>
                  <a:cubicBezTo>
                    <a:pt x="25" y="119"/>
                    <a:pt x="26" y="121"/>
                    <a:pt x="28" y="121"/>
                  </a:cubicBezTo>
                  <a:cubicBezTo>
                    <a:pt x="43" y="118"/>
                    <a:pt x="57" y="110"/>
                    <a:pt x="70" y="103"/>
                  </a:cubicBezTo>
                  <a:cubicBezTo>
                    <a:pt x="86" y="96"/>
                    <a:pt x="101" y="90"/>
                    <a:pt x="117" y="84"/>
                  </a:cubicBezTo>
                  <a:cubicBezTo>
                    <a:pt x="150" y="73"/>
                    <a:pt x="183" y="62"/>
                    <a:pt x="215" y="51"/>
                  </a:cubicBezTo>
                  <a:cubicBezTo>
                    <a:pt x="237" y="44"/>
                    <a:pt x="259" y="37"/>
                    <a:pt x="281" y="30"/>
                  </a:cubicBezTo>
                  <a:cubicBezTo>
                    <a:pt x="301" y="23"/>
                    <a:pt x="321" y="17"/>
                    <a:pt x="340" y="8"/>
                  </a:cubicBezTo>
                  <a:cubicBezTo>
                    <a:pt x="341" y="7"/>
                    <a:pt x="341" y="5"/>
                    <a:pt x="339" y="5"/>
                  </a:cubicBezTo>
                  <a:cubicBezTo>
                    <a:pt x="323" y="11"/>
                    <a:pt x="308" y="17"/>
                    <a:pt x="292" y="23"/>
                  </a:cubicBezTo>
                  <a:cubicBezTo>
                    <a:pt x="278" y="29"/>
                    <a:pt x="264" y="37"/>
                    <a:pt x="248" y="38"/>
                  </a:cubicBezTo>
                  <a:cubicBezTo>
                    <a:pt x="247" y="38"/>
                    <a:pt x="247" y="41"/>
                    <a:pt x="248" y="4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2" name="Freeform 1018"/>
            <p:cNvSpPr/>
            <p:nvPr/>
          </p:nvSpPr>
          <p:spPr bwMode="auto">
            <a:xfrm>
              <a:off x="3327" y="3064"/>
              <a:ext cx="105" cy="90"/>
            </a:xfrm>
            <a:custGeom>
              <a:avLst/>
              <a:gdLst>
                <a:gd name="T0" fmla="*/ 23 w 81"/>
                <a:gd name="T1" fmla="*/ 54 h 70"/>
                <a:gd name="T2" fmla="*/ 8 w 81"/>
                <a:gd name="T3" fmla="*/ 20 h 70"/>
                <a:gd name="T4" fmla="*/ 16 w 81"/>
                <a:gd name="T5" fmla="*/ 32 h 70"/>
                <a:gd name="T6" fmla="*/ 3 w 81"/>
                <a:gd name="T7" fmla="*/ 10 h 70"/>
                <a:gd name="T8" fmla="*/ 77 w 81"/>
                <a:gd name="T9" fmla="*/ 9 h 70"/>
                <a:gd name="T10" fmla="*/ 39 w 81"/>
                <a:gd name="T11" fmla="*/ 56 h 70"/>
                <a:gd name="T12" fmla="*/ 45 w 81"/>
                <a:gd name="T13" fmla="*/ 52 h 70"/>
                <a:gd name="T14" fmla="*/ 75 w 81"/>
                <a:gd name="T15" fmla="*/ 1 h 70"/>
                <a:gd name="T16" fmla="*/ 23 w 81"/>
                <a:gd name="T17" fmla="*/ 4 h 70"/>
                <a:gd name="T18" fmla="*/ 3 w 81"/>
                <a:gd name="T19" fmla="*/ 17 h 70"/>
                <a:gd name="T20" fmla="*/ 29 w 81"/>
                <a:gd name="T21" fmla="*/ 68 h 70"/>
                <a:gd name="T22" fmla="*/ 37 w 81"/>
                <a:gd name="T23" fmla="*/ 61 h 70"/>
                <a:gd name="T24" fmla="*/ 12 w 81"/>
                <a:gd name="T25" fmla="*/ 15 h 70"/>
                <a:gd name="T26" fmla="*/ 30 w 81"/>
                <a:gd name="T27" fmla="*/ 62 h 70"/>
                <a:gd name="T28" fmla="*/ 34 w 81"/>
                <a:gd name="T29" fmla="*/ 50 h 70"/>
                <a:gd name="T30" fmla="*/ 20 w 81"/>
                <a:gd name="T31" fmla="*/ 9 h 70"/>
                <a:gd name="T32" fmla="*/ 30 w 81"/>
                <a:gd name="T33" fmla="*/ 15 h 70"/>
                <a:gd name="T34" fmla="*/ 45 w 81"/>
                <a:gd name="T35" fmla="*/ 44 h 70"/>
                <a:gd name="T36" fmla="*/ 47 w 81"/>
                <a:gd name="T37" fmla="*/ 37 h 70"/>
                <a:gd name="T38" fmla="*/ 39 w 81"/>
                <a:gd name="T39" fmla="*/ 16 h 70"/>
                <a:gd name="T40" fmla="*/ 46 w 81"/>
                <a:gd name="T41" fmla="*/ 13 h 70"/>
                <a:gd name="T42" fmla="*/ 56 w 81"/>
                <a:gd name="T43" fmla="*/ 28 h 70"/>
                <a:gd name="T44" fmla="*/ 56 w 81"/>
                <a:gd name="T45" fmla="*/ 23 h 70"/>
                <a:gd name="T46" fmla="*/ 54 w 81"/>
                <a:gd name="T47" fmla="*/ 14 h 70"/>
                <a:gd name="T48" fmla="*/ 65 w 81"/>
                <a:gd name="T49" fmla="*/ 14 h 70"/>
                <a:gd name="T50" fmla="*/ 67 w 81"/>
                <a:gd name="T51" fmla="*/ 13 h 70"/>
                <a:gd name="T52" fmla="*/ 56 w 81"/>
                <a:gd name="T53" fmla="*/ 12 h 70"/>
                <a:gd name="T54" fmla="*/ 57 w 81"/>
                <a:gd name="T55" fmla="*/ 21 h 70"/>
                <a:gd name="T56" fmla="*/ 53 w 81"/>
                <a:gd name="T57" fmla="*/ 27 h 70"/>
                <a:gd name="T58" fmla="*/ 44 w 81"/>
                <a:gd name="T59" fmla="*/ 14 h 70"/>
                <a:gd name="T60" fmla="*/ 41 w 81"/>
                <a:gd name="T61" fmla="*/ 15 h 70"/>
                <a:gd name="T62" fmla="*/ 48 w 81"/>
                <a:gd name="T63" fmla="*/ 35 h 70"/>
                <a:gd name="T64" fmla="*/ 43 w 81"/>
                <a:gd name="T65" fmla="*/ 45 h 70"/>
                <a:gd name="T66" fmla="*/ 27 w 81"/>
                <a:gd name="T67" fmla="*/ 15 h 70"/>
                <a:gd name="T68" fmla="*/ 22 w 81"/>
                <a:gd name="T69" fmla="*/ 9 h 70"/>
                <a:gd name="T70" fmla="*/ 36 w 81"/>
                <a:gd name="T71" fmla="*/ 49 h 70"/>
                <a:gd name="T72" fmla="*/ 28 w 81"/>
                <a:gd name="T73" fmla="*/ 62 h 70"/>
                <a:gd name="T74" fmla="*/ 16 w 81"/>
                <a:gd name="T75" fmla="*/ 27 h 70"/>
                <a:gd name="T76" fmla="*/ 26 w 81"/>
                <a:gd name="T77" fmla="*/ 38 h 70"/>
                <a:gd name="T78" fmla="*/ 11 w 81"/>
                <a:gd name="T79" fmla="*/ 17 h 70"/>
                <a:gd name="T80" fmla="*/ 29 w 81"/>
                <a:gd name="T81" fmla="*/ 68 h 70"/>
                <a:gd name="T82" fmla="*/ 4 w 81"/>
                <a:gd name="T83" fmla="*/ 6 h 70"/>
                <a:gd name="T84" fmla="*/ 47 w 81"/>
                <a:gd name="T85" fmla="*/ 7 h 70"/>
                <a:gd name="T86" fmla="*/ 74 w 81"/>
                <a:gd name="T87" fmla="*/ 9 h 70"/>
                <a:gd name="T88" fmla="*/ 32 w 81"/>
                <a:gd name="T89" fmla="*/ 63 h 70"/>
                <a:gd name="T90" fmla="*/ 62 w 81"/>
                <a:gd name="T91" fmla="*/ 36 h 70"/>
                <a:gd name="T92" fmla="*/ 69 w 81"/>
                <a:gd name="T93" fmla="*/ 5 h 70"/>
                <a:gd name="T94" fmla="*/ 27 w 81"/>
                <a:gd name="T95" fmla="*/ 6 h 70"/>
                <a:gd name="T96" fmla="*/ 7 w 81"/>
                <a:gd name="T97" fmla="*/ 20 h 70"/>
                <a:gd name="T98" fmla="*/ 27 w 81"/>
                <a:gd name="T99" fmla="*/ 60 h 70"/>
                <a:gd name="T100" fmla="*/ 12 w 81"/>
                <a:gd name="T101" fmla="*/ 37 h 70"/>
                <a:gd name="T102" fmla="*/ 10 w 81"/>
                <a:gd name="T103" fmla="*/ 2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1" h="70">
                  <a:moveTo>
                    <a:pt x="7" y="22"/>
                  </a:moveTo>
                  <a:cubicBezTo>
                    <a:pt x="12" y="33"/>
                    <a:pt x="17" y="44"/>
                    <a:pt x="20" y="55"/>
                  </a:cubicBezTo>
                  <a:cubicBezTo>
                    <a:pt x="21" y="55"/>
                    <a:pt x="22" y="54"/>
                    <a:pt x="23" y="54"/>
                  </a:cubicBezTo>
                  <a:cubicBezTo>
                    <a:pt x="20" y="48"/>
                    <a:pt x="17" y="43"/>
                    <a:pt x="15" y="38"/>
                  </a:cubicBezTo>
                  <a:cubicBezTo>
                    <a:pt x="12" y="32"/>
                    <a:pt x="10" y="26"/>
                    <a:pt x="10" y="19"/>
                  </a:cubicBezTo>
                  <a:cubicBezTo>
                    <a:pt x="9" y="19"/>
                    <a:pt x="8" y="20"/>
                    <a:pt x="8" y="20"/>
                  </a:cubicBezTo>
                  <a:cubicBezTo>
                    <a:pt x="17" y="32"/>
                    <a:pt x="20" y="47"/>
                    <a:pt x="25" y="61"/>
                  </a:cubicBezTo>
                  <a:cubicBezTo>
                    <a:pt x="25" y="62"/>
                    <a:pt x="28" y="61"/>
                    <a:pt x="27" y="60"/>
                  </a:cubicBezTo>
                  <a:cubicBezTo>
                    <a:pt x="24" y="50"/>
                    <a:pt x="20" y="42"/>
                    <a:pt x="16" y="32"/>
                  </a:cubicBezTo>
                  <a:cubicBezTo>
                    <a:pt x="14" y="28"/>
                    <a:pt x="12" y="24"/>
                    <a:pt x="10" y="20"/>
                  </a:cubicBezTo>
                  <a:cubicBezTo>
                    <a:pt x="8" y="16"/>
                    <a:pt x="5" y="12"/>
                    <a:pt x="4" y="8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17" y="6"/>
                    <a:pt x="32" y="10"/>
                    <a:pt x="46" y="10"/>
                  </a:cubicBezTo>
                  <a:cubicBezTo>
                    <a:pt x="53" y="10"/>
                    <a:pt x="60" y="10"/>
                    <a:pt x="67" y="8"/>
                  </a:cubicBezTo>
                  <a:cubicBezTo>
                    <a:pt x="69" y="8"/>
                    <a:pt x="77" y="5"/>
                    <a:pt x="77" y="9"/>
                  </a:cubicBezTo>
                  <a:cubicBezTo>
                    <a:pt x="77" y="12"/>
                    <a:pt x="74" y="16"/>
                    <a:pt x="72" y="19"/>
                  </a:cubicBezTo>
                  <a:cubicBezTo>
                    <a:pt x="69" y="23"/>
                    <a:pt x="66" y="27"/>
                    <a:pt x="63" y="30"/>
                  </a:cubicBezTo>
                  <a:cubicBezTo>
                    <a:pt x="55" y="39"/>
                    <a:pt x="48" y="48"/>
                    <a:pt x="39" y="56"/>
                  </a:cubicBezTo>
                  <a:cubicBezTo>
                    <a:pt x="37" y="58"/>
                    <a:pt x="34" y="61"/>
                    <a:pt x="32" y="63"/>
                  </a:cubicBezTo>
                  <a:cubicBezTo>
                    <a:pt x="33" y="64"/>
                    <a:pt x="33" y="64"/>
                    <a:pt x="34" y="65"/>
                  </a:cubicBezTo>
                  <a:cubicBezTo>
                    <a:pt x="38" y="61"/>
                    <a:pt x="42" y="57"/>
                    <a:pt x="45" y="52"/>
                  </a:cubicBezTo>
                  <a:cubicBezTo>
                    <a:pt x="51" y="45"/>
                    <a:pt x="57" y="38"/>
                    <a:pt x="63" y="31"/>
                  </a:cubicBezTo>
                  <a:cubicBezTo>
                    <a:pt x="68" y="24"/>
                    <a:pt x="72" y="18"/>
                    <a:pt x="76" y="11"/>
                  </a:cubicBezTo>
                  <a:cubicBezTo>
                    <a:pt x="78" y="7"/>
                    <a:pt x="81" y="2"/>
                    <a:pt x="75" y="1"/>
                  </a:cubicBezTo>
                  <a:cubicBezTo>
                    <a:pt x="71" y="0"/>
                    <a:pt x="66" y="2"/>
                    <a:pt x="62" y="3"/>
                  </a:cubicBezTo>
                  <a:cubicBezTo>
                    <a:pt x="56" y="4"/>
                    <a:pt x="50" y="4"/>
                    <a:pt x="44" y="4"/>
                  </a:cubicBezTo>
                  <a:cubicBezTo>
                    <a:pt x="37" y="4"/>
                    <a:pt x="30" y="4"/>
                    <a:pt x="23" y="4"/>
                  </a:cubicBezTo>
                  <a:cubicBezTo>
                    <a:pt x="17" y="5"/>
                    <a:pt x="10" y="6"/>
                    <a:pt x="3" y="4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0" y="9"/>
                    <a:pt x="2" y="13"/>
                    <a:pt x="3" y="17"/>
                  </a:cubicBezTo>
                  <a:cubicBezTo>
                    <a:pt x="5" y="21"/>
                    <a:pt x="8" y="26"/>
                    <a:pt x="11" y="30"/>
                  </a:cubicBezTo>
                  <a:cubicBezTo>
                    <a:pt x="18" y="42"/>
                    <a:pt x="22" y="55"/>
                    <a:pt x="26" y="68"/>
                  </a:cubicBezTo>
                  <a:cubicBezTo>
                    <a:pt x="27" y="70"/>
                    <a:pt x="29" y="69"/>
                    <a:pt x="29" y="68"/>
                  </a:cubicBezTo>
                  <a:cubicBezTo>
                    <a:pt x="25" y="50"/>
                    <a:pt x="17" y="34"/>
                    <a:pt x="11" y="17"/>
                  </a:cubicBezTo>
                  <a:cubicBezTo>
                    <a:pt x="10" y="18"/>
                    <a:pt x="10" y="18"/>
                    <a:pt x="9" y="18"/>
                  </a:cubicBezTo>
                  <a:cubicBezTo>
                    <a:pt x="20" y="31"/>
                    <a:pt x="32" y="45"/>
                    <a:pt x="37" y="61"/>
                  </a:cubicBezTo>
                  <a:cubicBezTo>
                    <a:pt x="38" y="60"/>
                    <a:pt x="38" y="60"/>
                    <a:pt x="39" y="59"/>
                  </a:cubicBezTo>
                  <a:cubicBezTo>
                    <a:pt x="28" y="46"/>
                    <a:pt x="29" y="24"/>
                    <a:pt x="14" y="14"/>
                  </a:cubicBezTo>
                  <a:cubicBezTo>
                    <a:pt x="13" y="13"/>
                    <a:pt x="12" y="14"/>
                    <a:pt x="12" y="15"/>
                  </a:cubicBezTo>
                  <a:cubicBezTo>
                    <a:pt x="9" y="22"/>
                    <a:pt x="15" y="30"/>
                    <a:pt x="18" y="36"/>
                  </a:cubicBezTo>
                  <a:cubicBezTo>
                    <a:pt x="22" y="45"/>
                    <a:pt x="23" y="54"/>
                    <a:pt x="28" y="63"/>
                  </a:cubicBezTo>
                  <a:cubicBezTo>
                    <a:pt x="29" y="63"/>
                    <a:pt x="31" y="63"/>
                    <a:pt x="30" y="62"/>
                  </a:cubicBezTo>
                  <a:cubicBezTo>
                    <a:pt x="28" y="43"/>
                    <a:pt x="20" y="27"/>
                    <a:pt x="15" y="9"/>
                  </a:cubicBezTo>
                  <a:cubicBezTo>
                    <a:pt x="14" y="10"/>
                    <a:pt x="14" y="10"/>
                    <a:pt x="13" y="10"/>
                  </a:cubicBezTo>
                  <a:cubicBezTo>
                    <a:pt x="23" y="21"/>
                    <a:pt x="28" y="37"/>
                    <a:pt x="34" y="50"/>
                  </a:cubicBezTo>
                  <a:cubicBezTo>
                    <a:pt x="35" y="49"/>
                    <a:pt x="36" y="49"/>
                    <a:pt x="36" y="49"/>
                  </a:cubicBezTo>
                  <a:cubicBezTo>
                    <a:pt x="29" y="36"/>
                    <a:pt x="29" y="21"/>
                    <a:pt x="22" y="8"/>
                  </a:cubicBezTo>
                  <a:cubicBezTo>
                    <a:pt x="22" y="7"/>
                    <a:pt x="19" y="8"/>
                    <a:pt x="20" y="9"/>
                  </a:cubicBezTo>
                  <a:cubicBezTo>
                    <a:pt x="24" y="23"/>
                    <a:pt x="28" y="37"/>
                    <a:pt x="35" y="50"/>
                  </a:cubicBezTo>
                  <a:cubicBezTo>
                    <a:pt x="36" y="51"/>
                    <a:pt x="38" y="50"/>
                    <a:pt x="38" y="49"/>
                  </a:cubicBezTo>
                  <a:cubicBezTo>
                    <a:pt x="38" y="37"/>
                    <a:pt x="32" y="26"/>
                    <a:pt x="30" y="15"/>
                  </a:cubicBezTo>
                  <a:cubicBezTo>
                    <a:pt x="29" y="15"/>
                    <a:pt x="28" y="15"/>
                    <a:pt x="27" y="16"/>
                  </a:cubicBezTo>
                  <a:cubicBezTo>
                    <a:pt x="32" y="26"/>
                    <a:pt x="37" y="35"/>
                    <a:pt x="43" y="45"/>
                  </a:cubicBezTo>
                  <a:cubicBezTo>
                    <a:pt x="43" y="46"/>
                    <a:pt x="45" y="46"/>
                    <a:pt x="45" y="44"/>
                  </a:cubicBezTo>
                  <a:cubicBezTo>
                    <a:pt x="42" y="33"/>
                    <a:pt x="38" y="23"/>
                    <a:pt x="33" y="13"/>
                  </a:cubicBezTo>
                  <a:cubicBezTo>
                    <a:pt x="33" y="14"/>
                    <a:pt x="32" y="14"/>
                    <a:pt x="31" y="15"/>
                  </a:cubicBezTo>
                  <a:cubicBezTo>
                    <a:pt x="37" y="22"/>
                    <a:pt x="41" y="30"/>
                    <a:pt x="47" y="37"/>
                  </a:cubicBezTo>
                  <a:cubicBezTo>
                    <a:pt x="48" y="39"/>
                    <a:pt x="49" y="37"/>
                    <a:pt x="49" y="36"/>
                  </a:cubicBezTo>
                  <a:cubicBezTo>
                    <a:pt x="47" y="29"/>
                    <a:pt x="45" y="22"/>
                    <a:pt x="41" y="15"/>
                  </a:cubicBezTo>
                  <a:cubicBezTo>
                    <a:pt x="40" y="16"/>
                    <a:pt x="40" y="16"/>
                    <a:pt x="39" y="16"/>
                  </a:cubicBezTo>
                  <a:cubicBezTo>
                    <a:pt x="42" y="22"/>
                    <a:pt x="45" y="28"/>
                    <a:pt x="50" y="32"/>
                  </a:cubicBezTo>
                  <a:cubicBezTo>
                    <a:pt x="50" y="33"/>
                    <a:pt x="52" y="33"/>
                    <a:pt x="52" y="31"/>
                  </a:cubicBezTo>
                  <a:cubicBezTo>
                    <a:pt x="51" y="25"/>
                    <a:pt x="50" y="18"/>
                    <a:pt x="46" y="13"/>
                  </a:cubicBezTo>
                  <a:cubicBezTo>
                    <a:pt x="45" y="12"/>
                    <a:pt x="43" y="12"/>
                    <a:pt x="44" y="14"/>
                  </a:cubicBezTo>
                  <a:cubicBezTo>
                    <a:pt x="45" y="19"/>
                    <a:pt x="48" y="27"/>
                    <a:pt x="54" y="29"/>
                  </a:cubicBezTo>
                  <a:cubicBezTo>
                    <a:pt x="55" y="30"/>
                    <a:pt x="55" y="29"/>
                    <a:pt x="56" y="28"/>
                  </a:cubicBezTo>
                  <a:cubicBezTo>
                    <a:pt x="57" y="24"/>
                    <a:pt x="56" y="20"/>
                    <a:pt x="55" y="17"/>
                  </a:cubicBezTo>
                  <a:cubicBezTo>
                    <a:pt x="54" y="15"/>
                    <a:pt x="52" y="16"/>
                    <a:pt x="52" y="18"/>
                  </a:cubicBezTo>
                  <a:cubicBezTo>
                    <a:pt x="52" y="20"/>
                    <a:pt x="54" y="21"/>
                    <a:pt x="56" y="23"/>
                  </a:cubicBezTo>
                  <a:cubicBezTo>
                    <a:pt x="56" y="24"/>
                    <a:pt x="57" y="23"/>
                    <a:pt x="58" y="22"/>
                  </a:cubicBezTo>
                  <a:cubicBezTo>
                    <a:pt x="58" y="19"/>
                    <a:pt x="58" y="16"/>
                    <a:pt x="56" y="12"/>
                  </a:cubicBezTo>
                  <a:cubicBezTo>
                    <a:pt x="55" y="13"/>
                    <a:pt x="55" y="13"/>
                    <a:pt x="54" y="14"/>
                  </a:cubicBezTo>
                  <a:cubicBezTo>
                    <a:pt x="55" y="17"/>
                    <a:pt x="58" y="20"/>
                    <a:pt x="62" y="21"/>
                  </a:cubicBezTo>
                  <a:cubicBezTo>
                    <a:pt x="66" y="22"/>
                    <a:pt x="67" y="17"/>
                    <a:pt x="67" y="14"/>
                  </a:cubicBezTo>
                  <a:cubicBezTo>
                    <a:pt x="67" y="14"/>
                    <a:pt x="66" y="14"/>
                    <a:pt x="65" y="14"/>
                  </a:cubicBezTo>
                  <a:cubicBezTo>
                    <a:pt x="66" y="16"/>
                    <a:pt x="66" y="18"/>
                    <a:pt x="66" y="19"/>
                  </a:cubicBezTo>
                  <a:cubicBezTo>
                    <a:pt x="66" y="21"/>
                    <a:pt x="69" y="21"/>
                    <a:pt x="69" y="19"/>
                  </a:cubicBezTo>
                  <a:cubicBezTo>
                    <a:pt x="69" y="17"/>
                    <a:pt x="69" y="15"/>
                    <a:pt x="67" y="13"/>
                  </a:cubicBezTo>
                  <a:cubicBezTo>
                    <a:pt x="67" y="12"/>
                    <a:pt x="65" y="12"/>
                    <a:pt x="65" y="14"/>
                  </a:cubicBezTo>
                  <a:cubicBezTo>
                    <a:pt x="65" y="16"/>
                    <a:pt x="64" y="19"/>
                    <a:pt x="61" y="18"/>
                  </a:cubicBezTo>
                  <a:cubicBezTo>
                    <a:pt x="59" y="17"/>
                    <a:pt x="57" y="15"/>
                    <a:pt x="56" y="12"/>
                  </a:cubicBezTo>
                  <a:cubicBezTo>
                    <a:pt x="56" y="11"/>
                    <a:pt x="53" y="12"/>
                    <a:pt x="54" y="14"/>
                  </a:cubicBezTo>
                  <a:cubicBezTo>
                    <a:pt x="55" y="16"/>
                    <a:pt x="56" y="19"/>
                    <a:pt x="55" y="22"/>
                  </a:cubicBezTo>
                  <a:cubicBezTo>
                    <a:pt x="56" y="21"/>
                    <a:pt x="56" y="21"/>
                    <a:pt x="57" y="21"/>
                  </a:cubicBezTo>
                  <a:cubicBezTo>
                    <a:pt x="56" y="20"/>
                    <a:pt x="55" y="19"/>
                    <a:pt x="55" y="18"/>
                  </a:cubicBezTo>
                  <a:cubicBezTo>
                    <a:pt x="54" y="18"/>
                    <a:pt x="53" y="18"/>
                    <a:pt x="52" y="18"/>
                  </a:cubicBezTo>
                  <a:cubicBezTo>
                    <a:pt x="54" y="21"/>
                    <a:pt x="54" y="24"/>
                    <a:pt x="53" y="27"/>
                  </a:cubicBezTo>
                  <a:cubicBezTo>
                    <a:pt x="54" y="27"/>
                    <a:pt x="54" y="27"/>
                    <a:pt x="55" y="27"/>
                  </a:cubicBezTo>
                  <a:cubicBezTo>
                    <a:pt x="50" y="25"/>
                    <a:pt x="48" y="18"/>
                    <a:pt x="46" y="13"/>
                  </a:cubicBezTo>
                  <a:cubicBezTo>
                    <a:pt x="45" y="14"/>
                    <a:pt x="45" y="14"/>
                    <a:pt x="44" y="14"/>
                  </a:cubicBezTo>
                  <a:cubicBezTo>
                    <a:pt x="47" y="19"/>
                    <a:pt x="49" y="25"/>
                    <a:pt x="49" y="31"/>
                  </a:cubicBezTo>
                  <a:cubicBezTo>
                    <a:pt x="50" y="31"/>
                    <a:pt x="51" y="31"/>
                    <a:pt x="52" y="30"/>
                  </a:cubicBezTo>
                  <a:cubicBezTo>
                    <a:pt x="47" y="26"/>
                    <a:pt x="44" y="20"/>
                    <a:pt x="41" y="15"/>
                  </a:cubicBezTo>
                  <a:cubicBezTo>
                    <a:pt x="40" y="14"/>
                    <a:pt x="38" y="15"/>
                    <a:pt x="39" y="16"/>
                  </a:cubicBezTo>
                  <a:cubicBezTo>
                    <a:pt x="42" y="23"/>
                    <a:pt x="44" y="30"/>
                    <a:pt x="46" y="37"/>
                  </a:cubicBezTo>
                  <a:cubicBezTo>
                    <a:pt x="47" y="36"/>
                    <a:pt x="48" y="36"/>
                    <a:pt x="48" y="35"/>
                  </a:cubicBezTo>
                  <a:cubicBezTo>
                    <a:pt x="43" y="28"/>
                    <a:pt x="39" y="20"/>
                    <a:pt x="33" y="13"/>
                  </a:cubicBezTo>
                  <a:cubicBezTo>
                    <a:pt x="32" y="12"/>
                    <a:pt x="30" y="13"/>
                    <a:pt x="31" y="14"/>
                  </a:cubicBezTo>
                  <a:cubicBezTo>
                    <a:pt x="35" y="24"/>
                    <a:pt x="39" y="34"/>
                    <a:pt x="43" y="45"/>
                  </a:cubicBezTo>
                  <a:cubicBezTo>
                    <a:pt x="43" y="45"/>
                    <a:pt x="44" y="44"/>
                    <a:pt x="45" y="44"/>
                  </a:cubicBezTo>
                  <a:cubicBezTo>
                    <a:pt x="40" y="34"/>
                    <a:pt x="34" y="25"/>
                    <a:pt x="30" y="14"/>
                  </a:cubicBezTo>
                  <a:cubicBezTo>
                    <a:pt x="29" y="13"/>
                    <a:pt x="27" y="14"/>
                    <a:pt x="27" y="15"/>
                  </a:cubicBezTo>
                  <a:cubicBezTo>
                    <a:pt x="29" y="27"/>
                    <a:pt x="36" y="37"/>
                    <a:pt x="35" y="49"/>
                  </a:cubicBezTo>
                  <a:cubicBezTo>
                    <a:pt x="36" y="49"/>
                    <a:pt x="37" y="49"/>
                    <a:pt x="38" y="48"/>
                  </a:cubicBezTo>
                  <a:cubicBezTo>
                    <a:pt x="31" y="36"/>
                    <a:pt x="27" y="22"/>
                    <a:pt x="22" y="9"/>
                  </a:cubicBezTo>
                  <a:cubicBezTo>
                    <a:pt x="22" y="9"/>
                    <a:pt x="21" y="9"/>
                    <a:pt x="20" y="10"/>
                  </a:cubicBezTo>
                  <a:cubicBezTo>
                    <a:pt x="26" y="22"/>
                    <a:pt x="26" y="38"/>
                    <a:pt x="34" y="50"/>
                  </a:cubicBezTo>
                  <a:cubicBezTo>
                    <a:pt x="35" y="51"/>
                    <a:pt x="37" y="50"/>
                    <a:pt x="36" y="49"/>
                  </a:cubicBezTo>
                  <a:cubicBezTo>
                    <a:pt x="30" y="35"/>
                    <a:pt x="25" y="20"/>
                    <a:pt x="15" y="9"/>
                  </a:cubicBezTo>
                  <a:cubicBezTo>
                    <a:pt x="14" y="8"/>
                    <a:pt x="12" y="9"/>
                    <a:pt x="12" y="10"/>
                  </a:cubicBezTo>
                  <a:cubicBezTo>
                    <a:pt x="17" y="27"/>
                    <a:pt x="26" y="44"/>
                    <a:pt x="28" y="62"/>
                  </a:cubicBezTo>
                  <a:cubicBezTo>
                    <a:pt x="29" y="61"/>
                    <a:pt x="29" y="61"/>
                    <a:pt x="30" y="61"/>
                  </a:cubicBezTo>
                  <a:cubicBezTo>
                    <a:pt x="25" y="54"/>
                    <a:pt x="25" y="44"/>
                    <a:pt x="21" y="36"/>
                  </a:cubicBezTo>
                  <a:cubicBezTo>
                    <a:pt x="20" y="33"/>
                    <a:pt x="18" y="30"/>
                    <a:pt x="16" y="27"/>
                  </a:cubicBezTo>
                  <a:cubicBezTo>
                    <a:pt x="15" y="23"/>
                    <a:pt x="13" y="19"/>
                    <a:pt x="14" y="15"/>
                  </a:cubicBezTo>
                  <a:cubicBezTo>
                    <a:pt x="13" y="16"/>
                    <a:pt x="13" y="16"/>
                    <a:pt x="12" y="16"/>
                  </a:cubicBezTo>
                  <a:cubicBezTo>
                    <a:pt x="20" y="21"/>
                    <a:pt x="23" y="30"/>
                    <a:pt x="26" y="38"/>
                  </a:cubicBezTo>
                  <a:cubicBezTo>
                    <a:pt x="29" y="46"/>
                    <a:pt x="32" y="54"/>
                    <a:pt x="37" y="61"/>
                  </a:cubicBezTo>
                  <a:cubicBezTo>
                    <a:pt x="38" y="63"/>
                    <a:pt x="40" y="61"/>
                    <a:pt x="39" y="60"/>
                  </a:cubicBezTo>
                  <a:cubicBezTo>
                    <a:pt x="34" y="44"/>
                    <a:pt x="22" y="29"/>
                    <a:pt x="11" y="17"/>
                  </a:cubicBezTo>
                  <a:cubicBezTo>
                    <a:pt x="10" y="16"/>
                    <a:pt x="8" y="17"/>
                    <a:pt x="9" y="18"/>
                  </a:cubicBezTo>
                  <a:cubicBezTo>
                    <a:pt x="14" y="35"/>
                    <a:pt x="23" y="51"/>
                    <a:pt x="26" y="68"/>
                  </a:cubicBezTo>
                  <a:cubicBezTo>
                    <a:pt x="27" y="68"/>
                    <a:pt x="28" y="68"/>
                    <a:pt x="29" y="68"/>
                  </a:cubicBezTo>
                  <a:cubicBezTo>
                    <a:pt x="24" y="55"/>
                    <a:pt x="21" y="42"/>
                    <a:pt x="15" y="31"/>
                  </a:cubicBezTo>
                  <a:cubicBezTo>
                    <a:pt x="12" y="27"/>
                    <a:pt x="10" y="23"/>
                    <a:pt x="8" y="19"/>
                  </a:cubicBezTo>
                  <a:cubicBezTo>
                    <a:pt x="5" y="15"/>
                    <a:pt x="2" y="10"/>
                    <a:pt x="4" y="6"/>
                  </a:cubicBezTo>
                  <a:cubicBezTo>
                    <a:pt x="3" y="6"/>
                    <a:pt x="3" y="6"/>
                    <a:pt x="2" y="7"/>
                  </a:cubicBezTo>
                  <a:cubicBezTo>
                    <a:pt x="9" y="8"/>
                    <a:pt x="16" y="7"/>
                    <a:pt x="23" y="7"/>
                  </a:cubicBezTo>
                  <a:cubicBezTo>
                    <a:pt x="32" y="6"/>
                    <a:pt x="39" y="7"/>
                    <a:pt x="47" y="7"/>
                  </a:cubicBezTo>
                  <a:cubicBezTo>
                    <a:pt x="54" y="7"/>
                    <a:pt x="59" y="7"/>
                    <a:pt x="65" y="5"/>
                  </a:cubicBezTo>
                  <a:cubicBezTo>
                    <a:pt x="67" y="5"/>
                    <a:pt x="76" y="2"/>
                    <a:pt x="76" y="4"/>
                  </a:cubicBezTo>
                  <a:cubicBezTo>
                    <a:pt x="76" y="5"/>
                    <a:pt x="75" y="8"/>
                    <a:pt x="74" y="9"/>
                  </a:cubicBezTo>
                  <a:cubicBezTo>
                    <a:pt x="73" y="12"/>
                    <a:pt x="71" y="15"/>
                    <a:pt x="69" y="18"/>
                  </a:cubicBezTo>
                  <a:cubicBezTo>
                    <a:pt x="63" y="26"/>
                    <a:pt x="58" y="33"/>
                    <a:pt x="52" y="40"/>
                  </a:cubicBezTo>
                  <a:cubicBezTo>
                    <a:pt x="45" y="48"/>
                    <a:pt x="39" y="56"/>
                    <a:pt x="32" y="63"/>
                  </a:cubicBezTo>
                  <a:cubicBezTo>
                    <a:pt x="31" y="64"/>
                    <a:pt x="33" y="66"/>
                    <a:pt x="34" y="65"/>
                  </a:cubicBezTo>
                  <a:cubicBezTo>
                    <a:pt x="40" y="59"/>
                    <a:pt x="46" y="54"/>
                    <a:pt x="51" y="48"/>
                  </a:cubicBezTo>
                  <a:cubicBezTo>
                    <a:pt x="55" y="44"/>
                    <a:pt x="58" y="40"/>
                    <a:pt x="62" y="36"/>
                  </a:cubicBezTo>
                  <a:cubicBezTo>
                    <a:pt x="67" y="29"/>
                    <a:pt x="73" y="22"/>
                    <a:pt x="78" y="15"/>
                  </a:cubicBezTo>
                  <a:cubicBezTo>
                    <a:pt x="79" y="12"/>
                    <a:pt x="80" y="9"/>
                    <a:pt x="79" y="7"/>
                  </a:cubicBezTo>
                  <a:cubicBezTo>
                    <a:pt x="78" y="3"/>
                    <a:pt x="72" y="5"/>
                    <a:pt x="69" y="5"/>
                  </a:cubicBezTo>
                  <a:cubicBezTo>
                    <a:pt x="67" y="6"/>
                    <a:pt x="65" y="6"/>
                    <a:pt x="63" y="6"/>
                  </a:cubicBezTo>
                  <a:cubicBezTo>
                    <a:pt x="58" y="7"/>
                    <a:pt x="54" y="7"/>
                    <a:pt x="49" y="7"/>
                  </a:cubicBezTo>
                  <a:cubicBezTo>
                    <a:pt x="42" y="7"/>
                    <a:pt x="34" y="6"/>
                    <a:pt x="27" y="6"/>
                  </a:cubicBezTo>
                  <a:cubicBezTo>
                    <a:pt x="19" y="6"/>
                    <a:pt x="10" y="5"/>
                    <a:pt x="3" y="7"/>
                  </a:cubicBezTo>
                  <a:cubicBezTo>
                    <a:pt x="2" y="7"/>
                    <a:pt x="1" y="8"/>
                    <a:pt x="2" y="9"/>
                  </a:cubicBezTo>
                  <a:cubicBezTo>
                    <a:pt x="3" y="13"/>
                    <a:pt x="5" y="16"/>
                    <a:pt x="7" y="20"/>
                  </a:cubicBezTo>
                  <a:cubicBezTo>
                    <a:pt x="9" y="24"/>
                    <a:pt x="11" y="28"/>
                    <a:pt x="13" y="32"/>
                  </a:cubicBezTo>
                  <a:cubicBezTo>
                    <a:pt x="17" y="41"/>
                    <a:pt x="22" y="51"/>
                    <a:pt x="25" y="61"/>
                  </a:cubicBezTo>
                  <a:cubicBezTo>
                    <a:pt x="26" y="60"/>
                    <a:pt x="26" y="60"/>
                    <a:pt x="27" y="60"/>
                  </a:cubicBezTo>
                  <a:cubicBezTo>
                    <a:pt x="23" y="46"/>
                    <a:pt x="19" y="30"/>
                    <a:pt x="10" y="18"/>
                  </a:cubicBezTo>
                  <a:cubicBezTo>
                    <a:pt x="9" y="17"/>
                    <a:pt x="7" y="18"/>
                    <a:pt x="7" y="19"/>
                  </a:cubicBezTo>
                  <a:cubicBezTo>
                    <a:pt x="7" y="25"/>
                    <a:pt x="9" y="31"/>
                    <a:pt x="12" y="37"/>
                  </a:cubicBezTo>
                  <a:cubicBezTo>
                    <a:pt x="14" y="43"/>
                    <a:pt x="17" y="49"/>
                    <a:pt x="20" y="55"/>
                  </a:cubicBezTo>
                  <a:cubicBezTo>
                    <a:pt x="21" y="57"/>
                    <a:pt x="23" y="56"/>
                    <a:pt x="23" y="54"/>
                  </a:cubicBezTo>
                  <a:cubicBezTo>
                    <a:pt x="20" y="43"/>
                    <a:pt x="15" y="32"/>
                    <a:pt x="10" y="21"/>
                  </a:cubicBezTo>
                  <a:cubicBezTo>
                    <a:pt x="9" y="20"/>
                    <a:pt x="6" y="21"/>
                    <a:pt x="7" y="2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3" name="Freeform 1019"/>
            <p:cNvSpPr/>
            <p:nvPr/>
          </p:nvSpPr>
          <p:spPr bwMode="auto">
            <a:xfrm>
              <a:off x="2598" y="3255"/>
              <a:ext cx="79" cy="232"/>
            </a:xfrm>
            <a:custGeom>
              <a:avLst/>
              <a:gdLst>
                <a:gd name="T0" fmla="*/ 4 w 61"/>
                <a:gd name="T1" fmla="*/ 142 h 179"/>
                <a:gd name="T2" fmla="*/ 6 w 61"/>
                <a:gd name="T3" fmla="*/ 167 h 179"/>
                <a:gd name="T4" fmla="*/ 6 w 61"/>
                <a:gd name="T5" fmla="*/ 101 h 179"/>
                <a:gd name="T6" fmla="*/ 12 w 61"/>
                <a:gd name="T7" fmla="*/ 38 h 179"/>
                <a:gd name="T8" fmla="*/ 32 w 61"/>
                <a:gd name="T9" fmla="*/ 21 h 179"/>
                <a:gd name="T10" fmla="*/ 56 w 61"/>
                <a:gd name="T11" fmla="*/ 12 h 179"/>
                <a:gd name="T12" fmla="*/ 54 w 61"/>
                <a:gd name="T13" fmla="*/ 103 h 179"/>
                <a:gd name="T14" fmla="*/ 53 w 61"/>
                <a:gd name="T15" fmla="*/ 168 h 179"/>
                <a:gd name="T16" fmla="*/ 10 w 61"/>
                <a:gd name="T17" fmla="*/ 172 h 179"/>
                <a:gd name="T18" fmla="*/ 47 w 61"/>
                <a:gd name="T19" fmla="*/ 175 h 179"/>
                <a:gd name="T20" fmla="*/ 53 w 61"/>
                <a:gd name="T21" fmla="*/ 129 h 179"/>
                <a:gd name="T22" fmla="*/ 61 w 61"/>
                <a:gd name="T23" fmla="*/ 8 h 179"/>
                <a:gd name="T24" fmla="*/ 20 w 61"/>
                <a:gd name="T25" fmla="*/ 21 h 179"/>
                <a:gd name="T26" fmla="*/ 4 w 61"/>
                <a:gd name="T27" fmla="*/ 76 h 179"/>
                <a:gd name="T28" fmla="*/ 2 w 61"/>
                <a:gd name="T29" fmla="*/ 155 h 179"/>
                <a:gd name="T30" fmla="*/ 4 w 61"/>
                <a:gd name="T31" fmla="*/ 119 h 179"/>
                <a:gd name="T32" fmla="*/ 16 w 61"/>
                <a:gd name="T33" fmla="*/ 34 h 179"/>
                <a:gd name="T34" fmla="*/ 54 w 61"/>
                <a:gd name="T35" fmla="*/ 7 h 179"/>
                <a:gd name="T36" fmla="*/ 53 w 61"/>
                <a:gd name="T37" fmla="*/ 48 h 179"/>
                <a:gd name="T38" fmla="*/ 51 w 61"/>
                <a:gd name="T39" fmla="*/ 152 h 179"/>
                <a:gd name="T40" fmla="*/ 43 w 61"/>
                <a:gd name="T41" fmla="*/ 170 h 179"/>
                <a:gd name="T42" fmla="*/ 5 w 61"/>
                <a:gd name="T43" fmla="*/ 174 h 179"/>
                <a:gd name="T44" fmla="*/ 30 w 61"/>
                <a:gd name="T45" fmla="*/ 170 h 179"/>
                <a:gd name="T46" fmla="*/ 5 w 61"/>
                <a:gd name="T47" fmla="*/ 174 h 179"/>
                <a:gd name="T48" fmla="*/ 48 w 61"/>
                <a:gd name="T49" fmla="*/ 173 h 179"/>
                <a:gd name="T50" fmla="*/ 55 w 61"/>
                <a:gd name="T51" fmla="*/ 89 h 179"/>
                <a:gd name="T52" fmla="*/ 55 w 61"/>
                <a:gd name="T53" fmla="*/ 5 h 179"/>
                <a:gd name="T54" fmla="*/ 15 w 61"/>
                <a:gd name="T55" fmla="*/ 31 h 179"/>
                <a:gd name="T56" fmla="*/ 1 w 61"/>
                <a:gd name="T57" fmla="*/ 109 h 179"/>
                <a:gd name="T58" fmla="*/ 5 w 61"/>
                <a:gd name="T59" fmla="*/ 170 h 179"/>
                <a:gd name="T60" fmla="*/ 7 w 61"/>
                <a:gd name="T61" fmla="*/ 65 h 179"/>
                <a:gd name="T62" fmla="*/ 22 w 61"/>
                <a:gd name="T63" fmla="*/ 24 h 179"/>
                <a:gd name="T64" fmla="*/ 58 w 61"/>
                <a:gd name="T65" fmla="*/ 4 h 179"/>
                <a:gd name="T66" fmla="*/ 52 w 61"/>
                <a:gd name="T67" fmla="*/ 83 h 179"/>
                <a:gd name="T68" fmla="*/ 50 w 61"/>
                <a:gd name="T69" fmla="*/ 169 h 179"/>
                <a:gd name="T70" fmla="*/ 11 w 61"/>
                <a:gd name="T71" fmla="*/ 172 h 179"/>
                <a:gd name="T72" fmla="*/ 40 w 61"/>
                <a:gd name="T73" fmla="*/ 175 h 179"/>
                <a:gd name="T74" fmla="*/ 55 w 61"/>
                <a:gd name="T75" fmla="*/ 150 h 179"/>
                <a:gd name="T76" fmla="*/ 58 w 61"/>
                <a:gd name="T77" fmla="*/ 33 h 179"/>
                <a:gd name="T78" fmla="*/ 57 w 61"/>
                <a:gd name="T79" fmla="*/ 1 h 179"/>
                <a:gd name="T80" fmla="*/ 6 w 61"/>
                <a:gd name="T81" fmla="*/ 59 h 179"/>
                <a:gd name="T82" fmla="*/ 2 w 61"/>
                <a:gd name="T83" fmla="*/ 136 h 179"/>
                <a:gd name="T84" fmla="*/ 2 w 61"/>
                <a:gd name="T85" fmla="*/ 176 h 179"/>
                <a:gd name="T86" fmla="*/ 8 w 61"/>
                <a:gd name="T87" fmla="*/ 10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1" h="179">
                  <a:moveTo>
                    <a:pt x="9" y="40"/>
                  </a:moveTo>
                  <a:cubicBezTo>
                    <a:pt x="10" y="63"/>
                    <a:pt x="7" y="85"/>
                    <a:pt x="6" y="108"/>
                  </a:cubicBezTo>
                  <a:cubicBezTo>
                    <a:pt x="5" y="119"/>
                    <a:pt x="5" y="131"/>
                    <a:pt x="4" y="142"/>
                  </a:cubicBezTo>
                  <a:cubicBezTo>
                    <a:pt x="3" y="154"/>
                    <a:pt x="2" y="165"/>
                    <a:pt x="1" y="177"/>
                  </a:cubicBezTo>
                  <a:cubicBezTo>
                    <a:pt x="1" y="178"/>
                    <a:pt x="2" y="179"/>
                    <a:pt x="3" y="178"/>
                  </a:cubicBezTo>
                  <a:cubicBezTo>
                    <a:pt x="6" y="176"/>
                    <a:pt x="6" y="171"/>
                    <a:pt x="6" y="167"/>
                  </a:cubicBezTo>
                  <a:cubicBezTo>
                    <a:pt x="5" y="162"/>
                    <a:pt x="4" y="157"/>
                    <a:pt x="4" y="152"/>
                  </a:cubicBezTo>
                  <a:cubicBezTo>
                    <a:pt x="5" y="144"/>
                    <a:pt x="4" y="135"/>
                    <a:pt x="5" y="126"/>
                  </a:cubicBezTo>
                  <a:cubicBezTo>
                    <a:pt x="5" y="118"/>
                    <a:pt x="5" y="109"/>
                    <a:pt x="6" y="101"/>
                  </a:cubicBezTo>
                  <a:cubicBezTo>
                    <a:pt x="6" y="92"/>
                    <a:pt x="6" y="83"/>
                    <a:pt x="7" y="75"/>
                  </a:cubicBezTo>
                  <a:cubicBezTo>
                    <a:pt x="8" y="66"/>
                    <a:pt x="9" y="58"/>
                    <a:pt x="10" y="50"/>
                  </a:cubicBezTo>
                  <a:cubicBezTo>
                    <a:pt x="11" y="46"/>
                    <a:pt x="11" y="42"/>
                    <a:pt x="12" y="38"/>
                  </a:cubicBezTo>
                  <a:cubicBezTo>
                    <a:pt x="12" y="35"/>
                    <a:pt x="13" y="33"/>
                    <a:pt x="15" y="31"/>
                  </a:cubicBezTo>
                  <a:cubicBezTo>
                    <a:pt x="16" y="29"/>
                    <a:pt x="19" y="28"/>
                    <a:pt x="21" y="27"/>
                  </a:cubicBezTo>
                  <a:cubicBezTo>
                    <a:pt x="25" y="25"/>
                    <a:pt x="28" y="23"/>
                    <a:pt x="32" y="21"/>
                  </a:cubicBezTo>
                  <a:cubicBezTo>
                    <a:pt x="41" y="16"/>
                    <a:pt x="50" y="10"/>
                    <a:pt x="59" y="3"/>
                  </a:cubicBezTo>
                  <a:cubicBezTo>
                    <a:pt x="58" y="2"/>
                    <a:pt x="57" y="2"/>
                    <a:pt x="57" y="2"/>
                  </a:cubicBezTo>
                  <a:cubicBezTo>
                    <a:pt x="57" y="5"/>
                    <a:pt x="57" y="9"/>
                    <a:pt x="56" y="12"/>
                  </a:cubicBezTo>
                  <a:cubicBezTo>
                    <a:pt x="56" y="16"/>
                    <a:pt x="56" y="20"/>
                    <a:pt x="55" y="24"/>
                  </a:cubicBezTo>
                  <a:cubicBezTo>
                    <a:pt x="55" y="32"/>
                    <a:pt x="55" y="41"/>
                    <a:pt x="55" y="50"/>
                  </a:cubicBezTo>
                  <a:cubicBezTo>
                    <a:pt x="53" y="67"/>
                    <a:pt x="54" y="85"/>
                    <a:pt x="54" y="103"/>
                  </a:cubicBezTo>
                  <a:cubicBezTo>
                    <a:pt x="54" y="112"/>
                    <a:pt x="54" y="120"/>
                    <a:pt x="53" y="129"/>
                  </a:cubicBezTo>
                  <a:cubicBezTo>
                    <a:pt x="53" y="137"/>
                    <a:pt x="52" y="145"/>
                    <a:pt x="53" y="153"/>
                  </a:cubicBezTo>
                  <a:cubicBezTo>
                    <a:pt x="53" y="158"/>
                    <a:pt x="54" y="163"/>
                    <a:pt x="53" y="168"/>
                  </a:cubicBezTo>
                  <a:cubicBezTo>
                    <a:pt x="53" y="172"/>
                    <a:pt x="47" y="172"/>
                    <a:pt x="45" y="172"/>
                  </a:cubicBezTo>
                  <a:cubicBezTo>
                    <a:pt x="38" y="172"/>
                    <a:pt x="32" y="172"/>
                    <a:pt x="26" y="171"/>
                  </a:cubicBezTo>
                  <a:cubicBezTo>
                    <a:pt x="21" y="171"/>
                    <a:pt x="15" y="170"/>
                    <a:pt x="10" y="172"/>
                  </a:cubicBezTo>
                  <a:cubicBezTo>
                    <a:pt x="9" y="172"/>
                    <a:pt x="9" y="174"/>
                    <a:pt x="11" y="174"/>
                  </a:cubicBezTo>
                  <a:cubicBezTo>
                    <a:pt x="18" y="174"/>
                    <a:pt x="25" y="174"/>
                    <a:pt x="33" y="174"/>
                  </a:cubicBezTo>
                  <a:cubicBezTo>
                    <a:pt x="38" y="175"/>
                    <a:pt x="42" y="176"/>
                    <a:pt x="47" y="175"/>
                  </a:cubicBezTo>
                  <a:cubicBezTo>
                    <a:pt x="50" y="174"/>
                    <a:pt x="52" y="171"/>
                    <a:pt x="52" y="169"/>
                  </a:cubicBezTo>
                  <a:cubicBezTo>
                    <a:pt x="54" y="165"/>
                    <a:pt x="54" y="160"/>
                    <a:pt x="54" y="156"/>
                  </a:cubicBezTo>
                  <a:cubicBezTo>
                    <a:pt x="54" y="147"/>
                    <a:pt x="53" y="138"/>
                    <a:pt x="53" y="129"/>
                  </a:cubicBezTo>
                  <a:cubicBezTo>
                    <a:pt x="53" y="113"/>
                    <a:pt x="54" y="95"/>
                    <a:pt x="55" y="78"/>
                  </a:cubicBezTo>
                  <a:cubicBezTo>
                    <a:pt x="56" y="61"/>
                    <a:pt x="57" y="43"/>
                    <a:pt x="59" y="26"/>
                  </a:cubicBezTo>
                  <a:cubicBezTo>
                    <a:pt x="59" y="20"/>
                    <a:pt x="60" y="14"/>
                    <a:pt x="61" y="8"/>
                  </a:cubicBezTo>
                  <a:cubicBezTo>
                    <a:pt x="61" y="4"/>
                    <a:pt x="61" y="0"/>
                    <a:pt x="56" y="1"/>
                  </a:cubicBezTo>
                  <a:cubicBezTo>
                    <a:pt x="51" y="2"/>
                    <a:pt x="46" y="6"/>
                    <a:pt x="41" y="8"/>
                  </a:cubicBezTo>
                  <a:cubicBezTo>
                    <a:pt x="34" y="12"/>
                    <a:pt x="27" y="17"/>
                    <a:pt x="20" y="21"/>
                  </a:cubicBezTo>
                  <a:cubicBezTo>
                    <a:pt x="15" y="25"/>
                    <a:pt x="10" y="27"/>
                    <a:pt x="7" y="33"/>
                  </a:cubicBezTo>
                  <a:cubicBezTo>
                    <a:pt x="5" y="37"/>
                    <a:pt x="5" y="43"/>
                    <a:pt x="5" y="48"/>
                  </a:cubicBezTo>
                  <a:cubicBezTo>
                    <a:pt x="5" y="57"/>
                    <a:pt x="4" y="66"/>
                    <a:pt x="4" y="76"/>
                  </a:cubicBezTo>
                  <a:cubicBezTo>
                    <a:pt x="3" y="87"/>
                    <a:pt x="3" y="98"/>
                    <a:pt x="3" y="109"/>
                  </a:cubicBezTo>
                  <a:cubicBezTo>
                    <a:pt x="3" y="119"/>
                    <a:pt x="2" y="130"/>
                    <a:pt x="2" y="140"/>
                  </a:cubicBezTo>
                  <a:cubicBezTo>
                    <a:pt x="3" y="145"/>
                    <a:pt x="3" y="150"/>
                    <a:pt x="2" y="155"/>
                  </a:cubicBezTo>
                  <a:cubicBezTo>
                    <a:pt x="2" y="160"/>
                    <a:pt x="1" y="165"/>
                    <a:pt x="2" y="170"/>
                  </a:cubicBezTo>
                  <a:cubicBezTo>
                    <a:pt x="2" y="172"/>
                    <a:pt x="5" y="171"/>
                    <a:pt x="5" y="170"/>
                  </a:cubicBezTo>
                  <a:cubicBezTo>
                    <a:pt x="2" y="153"/>
                    <a:pt x="3" y="136"/>
                    <a:pt x="4" y="119"/>
                  </a:cubicBezTo>
                  <a:cubicBezTo>
                    <a:pt x="5" y="101"/>
                    <a:pt x="4" y="84"/>
                    <a:pt x="5" y="66"/>
                  </a:cubicBezTo>
                  <a:cubicBezTo>
                    <a:pt x="5" y="59"/>
                    <a:pt x="4" y="51"/>
                    <a:pt x="6" y="44"/>
                  </a:cubicBezTo>
                  <a:cubicBezTo>
                    <a:pt x="8" y="40"/>
                    <a:pt x="12" y="36"/>
                    <a:pt x="16" y="34"/>
                  </a:cubicBezTo>
                  <a:cubicBezTo>
                    <a:pt x="22" y="29"/>
                    <a:pt x="28" y="26"/>
                    <a:pt x="34" y="21"/>
                  </a:cubicBezTo>
                  <a:cubicBezTo>
                    <a:pt x="40" y="16"/>
                    <a:pt x="46" y="11"/>
                    <a:pt x="53" y="8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3" y="7"/>
                    <a:pt x="53" y="7"/>
                    <a:pt x="52" y="7"/>
                  </a:cubicBezTo>
                  <a:cubicBezTo>
                    <a:pt x="55" y="11"/>
                    <a:pt x="54" y="19"/>
                    <a:pt x="53" y="24"/>
                  </a:cubicBezTo>
                  <a:cubicBezTo>
                    <a:pt x="53" y="32"/>
                    <a:pt x="53" y="40"/>
                    <a:pt x="53" y="48"/>
                  </a:cubicBezTo>
                  <a:cubicBezTo>
                    <a:pt x="53" y="65"/>
                    <a:pt x="53" y="83"/>
                    <a:pt x="52" y="101"/>
                  </a:cubicBezTo>
                  <a:cubicBezTo>
                    <a:pt x="52" y="110"/>
                    <a:pt x="51" y="118"/>
                    <a:pt x="51" y="127"/>
                  </a:cubicBezTo>
                  <a:cubicBezTo>
                    <a:pt x="51" y="135"/>
                    <a:pt x="50" y="144"/>
                    <a:pt x="51" y="152"/>
                  </a:cubicBezTo>
                  <a:cubicBezTo>
                    <a:pt x="51" y="155"/>
                    <a:pt x="52" y="159"/>
                    <a:pt x="52" y="162"/>
                  </a:cubicBezTo>
                  <a:cubicBezTo>
                    <a:pt x="52" y="164"/>
                    <a:pt x="51" y="169"/>
                    <a:pt x="49" y="170"/>
                  </a:cubicBezTo>
                  <a:cubicBezTo>
                    <a:pt x="47" y="170"/>
                    <a:pt x="45" y="170"/>
                    <a:pt x="43" y="170"/>
                  </a:cubicBezTo>
                  <a:cubicBezTo>
                    <a:pt x="39" y="170"/>
                    <a:pt x="35" y="170"/>
                    <a:pt x="31" y="170"/>
                  </a:cubicBezTo>
                  <a:cubicBezTo>
                    <a:pt x="22" y="170"/>
                    <a:pt x="13" y="172"/>
                    <a:pt x="5" y="171"/>
                  </a:cubicBezTo>
                  <a:cubicBezTo>
                    <a:pt x="5" y="172"/>
                    <a:pt x="5" y="173"/>
                    <a:pt x="5" y="174"/>
                  </a:cubicBezTo>
                  <a:cubicBezTo>
                    <a:pt x="9" y="172"/>
                    <a:pt x="13" y="172"/>
                    <a:pt x="17" y="172"/>
                  </a:cubicBezTo>
                  <a:cubicBezTo>
                    <a:pt x="21" y="172"/>
                    <a:pt x="25" y="172"/>
                    <a:pt x="29" y="173"/>
                  </a:cubicBezTo>
                  <a:cubicBezTo>
                    <a:pt x="31" y="173"/>
                    <a:pt x="32" y="171"/>
                    <a:pt x="30" y="170"/>
                  </a:cubicBezTo>
                  <a:cubicBezTo>
                    <a:pt x="26" y="169"/>
                    <a:pt x="21" y="169"/>
                    <a:pt x="17" y="169"/>
                  </a:cubicBezTo>
                  <a:cubicBezTo>
                    <a:pt x="13" y="169"/>
                    <a:pt x="7" y="169"/>
                    <a:pt x="4" y="171"/>
                  </a:cubicBezTo>
                  <a:cubicBezTo>
                    <a:pt x="3" y="172"/>
                    <a:pt x="3" y="174"/>
                    <a:pt x="5" y="174"/>
                  </a:cubicBezTo>
                  <a:cubicBezTo>
                    <a:pt x="13" y="175"/>
                    <a:pt x="21" y="174"/>
                    <a:pt x="29" y="173"/>
                  </a:cubicBezTo>
                  <a:cubicBezTo>
                    <a:pt x="33" y="172"/>
                    <a:pt x="37" y="172"/>
                    <a:pt x="41" y="172"/>
                  </a:cubicBezTo>
                  <a:cubicBezTo>
                    <a:pt x="43" y="172"/>
                    <a:pt x="46" y="173"/>
                    <a:pt x="48" y="173"/>
                  </a:cubicBezTo>
                  <a:cubicBezTo>
                    <a:pt x="53" y="172"/>
                    <a:pt x="54" y="168"/>
                    <a:pt x="54" y="164"/>
                  </a:cubicBezTo>
                  <a:cubicBezTo>
                    <a:pt x="55" y="157"/>
                    <a:pt x="53" y="149"/>
                    <a:pt x="53" y="142"/>
                  </a:cubicBezTo>
                  <a:cubicBezTo>
                    <a:pt x="54" y="124"/>
                    <a:pt x="55" y="107"/>
                    <a:pt x="55" y="89"/>
                  </a:cubicBezTo>
                  <a:cubicBezTo>
                    <a:pt x="56" y="71"/>
                    <a:pt x="56" y="54"/>
                    <a:pt x="56" y="36"/>
                  </a:cubicBezTo>
                  <a:cubicBezTo>
                    <a:pt x="56" y="31"/>
                    <a:pt x="56" y="25"/>
                    <a:pt x="57" y="19"/>
                  </a:cubicBezTo>
                  <a:cubicBezTo>
                    <a:pt x="57" y="14"/>
                    <a:pt x="57" y="9"/>
                    <a:pt x="55" y="5"/>
                  </a:cubicBezTo>
                  <a:cubicBezTo>
                    <a:pt x="54" y="5"/>
                    <a:pt x="53" y="4"/>
                    <a:pt x="53" y="5"/>
                  </a:cubicBezTo>
                  <a:cubicBezTo>
                    <a:pt x="46" y="8"/>
                    <a:pt x="39" y="13"/>
                    <a:pt x="33" y="18"/>
                  </a:cubicBezTo>
                  <a:cubicBezTo>
                    <a:pt x="27" y="23"/>
                    <a:pt x="21" y="27"/>
                    <a:pt x="15" y="31"/>
                  </a:cubicBezTo>
                  <a:cubicBezTo>
                    <a:pt x="11" y="33"/>
                    <a:pt x="7" y="36"/>
                    <a:pt x="5" y="40"/>
                  </a:cubicBezTo>
                  <a:cubicBezTo>
                    <a:pt x="2" y="45"/>
                    <a:pt x="2" y="51"/>
                    <a:pt x="2" y="57"/>
                  </a:cubicBezTo>
                  <a:cubicBezTo>
                    <a:pt x="2" y="74"/>
                    <a:pt x="2" y="92"/>
                    <a:pt x="1" y="109"/>
                  </a:cubicBezTo>
                  <a:cubicBezTo>
                    <a:pt x="1" y="126"/>
                    <a:pt x="0" y="143"/>
                    <a:pt x="1" y="160"/>
                  </a:cubicBezTo>
                  <a:cubicBezTo>
                    <a:pt x="1" y="164"/>
                    <a:pt x="1" y="167"/>
                    <a:pt x="2" y="170"/>
                  </a:cubicBezTo>
                  <a:cubicBezTo>
                    <a:pt x="3" y="170"/>
                    <a:pt x="4" y="170"/>
                    <a:pt x="5" y="170"/>
                  </a:cubicBezTo>
                  <a:cubicBezTo>
                    <a:pt x="3" y="161"/>
                    <a:pt x="6" y="152"/>
                    <a:pt x="5" y="144"/>
                  </a:cubicBezTo>
                  <a:cubicBezTo>
                    <a:pt x="5" y="135"/>
                    <a:pt x="5" y="127"/>
                    <a:pt x="6" y="118"/>
                  </a:cubicBezTo>
                  <a:cubicBezTo>
                    <a:pt x="6" y="101"/>
                    <a:pt x="6" y="83"/>
                    <a:pt x="7" y="65"/>
                  </a:cubicBezTo>
                  <a:cubicBezTo>
                    <a:pt x="7" y="58"/>
                    <a:pt x="8" y="51"/>
                    <a:pt x="8" y="44"/>
                  </a:cubicBezTo>
                  <a:cubicBezTo>
                    <a:pt x="8" y="39"/>
                    <a:pt x="9" y="34"/>
                    <a:pt x="13" y="29"/>
                  </a:cubicBezTo>
                  <a:cubicBezTo>
                    <a:pt x="15" y="27"/>
                    <a:pt x="19" y="26"/>
                    <a:pt x="22" y="24"/>
                  </a:cubicBezTo>
                  <a:cubicBezTo>
                    <a:pt x="25" y="21"/>
                    <a:pt x="29" y="19"/>
                    <a:pt x="33" y="17"/>
                  </a:cubicBezTo>
                  <a:cubicBezTo>
                    <a:pt x="38" y="13"/>
                    <a:pt x="45" y="9"/>
                    <a:pt x="51" y="6"/>
                  </a:cubicBezTo>
                  <a:cubicBezTo>
                    <a:pt x="52" y="5"/>
                    <a:pt x="56" y="3"/>
                    <a:pt x="58" y="4"/>
                  </a:cubicBezTo>
                  <a:cubicBezTo>
                    <a:pt x="59" y="4"/>
                    <a:pt x="58" y="10"/>
                    <a:pt x="58" y="11"/>
                  </a:cubicBezTo>
                  <a:cubicBezTo>
                    <a:pt x="57" y="17"/>
                    <a:pt x="56" y="24"/>
                    <a:pt x="56" y="30"/>
                  </a:cubicBezTo>
                  <a:cubicBezTo>
                    <a:pt x="55" y="48"/>
                    <a:pt x="53" y="65"/>
                    <a:pt x="52" y="83"/>
                  </a:cubicBezTo>
                  <a:cubicBezTo>
                    <a:pt x="52" y="98"/>
                    <a:pt x="50" y="115"/>
                    <a:pt x="51" y="131"/>
                  </a:cubicBezTo>
                  <a:cubicBezTo>
                    <a:pt x="51" y="140"/>
                    <a:pt x="52" y="149"/>
                    <a:pt x="51" y="158"/>
                  </a:cubicBezTo>
                  <a:cubicBezTo>
                    <a:pt x="51" y="162"/>
                    <a:pt x="51" y="165"/>
                    <a:pt x="50" y="169"/>
                  </a:cubicBezTo>
                  <a:cubicBezTo>
                    <a:pt x="49" y="172"/>
                    <a:pt x="47" y="172"/>
                    <a:pt x="43" y="172"/>
                  </a:cubicBezTo>
                  <a:cubicBezTo>
                    <a:pt x="39" y="172"/>
                    <a:pt x="35" y="172"/>
                    <a:pt x="31" y="172"/>
                  </a:cubicBezTo>
                  <a:cubicBezTo>
                    <a:pt x="24" y="171"/>
                    <a:pt x="18" y="171"/>
                    <a:pt x="11" y="172"/>
                  </a:cubicBezTo>
                  <a:cubicBezTo>
                    <a:pt x="11" y="172"/>
                    <a:pt x="11" y="173"/>
                    <a:pt x="11" y="174"/>
                  </a:cubicBezTo>
                  <a:cubicBezTo>
                    <a:pt x="15" y="173"/>
                    <a:pt x="20" y="174"/>
                    <a:pt x="24" y="174"/>
                  </a:cubicBezTo>
                  <a:cubicBezTo>
                    <a:pt x="29" y="174"/>
                    <a:pt x="35" y="175"/>
                    <a:pt x="40" y="175"/>
                  </a:cubicBezTo>
                  <a:cubicBezTo>
                    <a:pt x="44" y="175"/>
                    <a:pt x="48" y="175"/>
                    <a:pt x="52" y="173"/>
                  </a:cubicBezTo>
                  <a:cubicBezTo>
                    <a:pt x="56" y="172"/>
                    <a:pt x="56" y="169"/>
                    <a:pt x="56" y="165"/>
                  </a:cubicBezTo>
                  <a:cubicBezTo>
                    <a:pt x="56" y="160"/>
                    <a:pt x="55" y="155"/>
                    <a:pt x="55" y="150"/>
                  </a:cubicBezTo>
                  <a:cubicBezTo>
                    <a:pt x="56" y="141"/>
                    <a:pt x="56" y="133"/>
                    <a:pt x="56" y="124"/>
                  </a:cubicBezTo>
                  <a:cubicBezTo>
                    <a:pt x="57" y="106"/>
                    <a:pt x="56" y="89"/>
                    <a:pt x="56" y="71"/>
                  </a:cubicBezTo>
                  <a:cubicBezTo>
                    <a:pt x="57" y="58"/>
                    <a:pt x="58" y="46"/>
                    <a:pt x="58" y="33"/>
                  </a:cubicBezTo>
                  <a:cubicBezTo>
                    <a:pt x="58" y="28"/>
                    <a:pt x="58" y="22"/>
                    <a:pt x="58" y="16"/>
                  </a:cubicBezTo>
                  <a:cubicBezTo>
                    <a:pt x="59" y="11"/>
                    <a:pt x="60" y="6"/>
                    <a:pt x="59" y="1"/>
                  </a:cubicBezTo>
                  <a:cubicBezTo>
                    <a:pt x="59" y="0"/>
                    <a:pt x="58" y="0"/>
                    <a:pt x="57" y="1"/>
                  </a:cubicBezTo>
                  <a:cubicBezTo>
                    <a:pt x="45" y="11"/>
                    <a:pt x="31" y="19"/>
                    <a:pt x="17" y="26"/>
                  </a:cubicBezTo>
                  <a:cubicBezTo>
                    <a:pt x="13" y="29"/>
                    <a:pt x="11" y="31"/>
                    <a:pt x="10" y="36"/>
                  </a:cubicBezTo>
                  <a:cubicBezTo>
                    <a:pt x="8" y="43"/>
                    <a:pt x="7" y="51"/>
                    <a:pt x="6" y="59"/>
                  </a:cubicBezTo>
                  <a:cubicBezTo>
                    <a:pt x="5" y="67"/>
                    <a:pt x="4" y="76"/>
                    <a:pt x="4" y="84"/>
                  </a:cubicBezTo>
                  <a:cubicBezTo>
                    <a:pt x="3" y="93"/>
                    <a:pt x="3" y="101"/>
                    <a:pt x="3" y="110"/>
                  </a:cubicBezTo>
                  <a:cubicBezTo>
                    <a:pt x="2" y="119"/>
                    <a:pt x="2" y="127"/>
                    <a:pt x="2" y="136"/>
                  </a:cubicBezTo>
                  <a:cubicBezTo>
                    <a:pt x="2" y="143"/>
                    <a:pt x="1" y="150"/>
                    <a:pt x="2" y="157"/>
                  </a:cubicBezTo>
                  <a:cubicBezTo>
                    <a:pt x="2" y="161"/>
                    <a:pt x="3" y="164"/>
                    <a:pt x="3" y="167"/>
                  </a:cubicBezTo>
                  <a:cubicBezTo>
                    <a:pt x="3" y="169"/>
                    <a:pt x="3" y="174"/>
                    <a:pt x="2" y="176"/>
                  </a:cubicBezTo>
                  <a:cubicBezTo>
                    <a:pt x="2" y="176"/>
                    <a:pt x="3" y="177"/>
                    <a:pt x="4" y="177"/>
                  </a:cubicBezTo>
                  <a:cubicBezTo>
                    <a:pt x="5" y="166"/>
                    <a:pt x="6" y="155"/>
                    <a:pt x="7" y="143"/>
                  </a:cubicBezTo>
                  <a:cubicBezTo>
                    <a:pt x="7" y="132"/>
                    <a:pt x="8" y="121"/>
                    <a:pt x="8" y="109"/>
                  </a:cubicBezTo>
                  <a:cubicBezTo>
                    <a:pt x="9" y="86"/>
                    <a:pt x="13" y="63"/>
                    <a:pt x="11" y="40"/>
                  </a:cubicBezTo>
                  <a:cubicBezTo>
                    <a:pt x="11" y="38"/>
                    <a:pt x="9" y="38"/>
                    <a:pt x="9" y="4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4" name="Freeform 1020"/>
            <p:cNvSpPr/>
            <p:nvPr/>
          </p:nvSpPr>
          <p:spPr bwMode="auto">
            <a:xfrm>
              <a:off x="2689" y="3189"/>
              <a:ext cx="84" cy="294"/>
            </a:xfrm>
            <a:custGeom>
              <a:avLst/>
              <a:gdLst>
                <a:gd name="T0" fmla="*/ 32 w 65"/>
                <a:gd name="T1" fmla="*/ 23 h 227"/>
                <a:gd name="T2" fmla="*/ 61 w 65"/>
                <a:gd name="T3" fmla="*/ 3 h 227"/>
                <a:gd name="T4" fmla="*/ 59 w 65"/>
                <a:gd name="T5" fmla="*/ 52 h 227"/>
                <a:gd name="T6" fmla="*/ 54 w 65"/>
                <a:gd name="T7" fmla="*/ 102 h 227"/>
                <a:gd name="T8" fmla="*/ 47 w 65"/>
                <a:gd name="T9" fmla="*/ 180 h 227"/>
                <a:gd name="T10" fmla="*/ 47 w 65"/>
                <a:gd name="T11" fmla="*/ 218 h 227"/>
                <a:gd name="T12" fmla="*/ 40 w 65"/>
                <a:gd name="T13" fmla="*/ 224 h 227"/>
                <a:gd name="T14" fmla="*/ 3 w 65"/>
                <a:gd name="T15" fmla="*/ 219 h 227"/>
                <a:gd name="T16" fmla="*/ 7 w 65"/>
                <a:gd name="T17" fmla="*/ 183 h 227"/>
                <a:gd name="T18" fmla="*/ 9 w 65"/>
                <a:gd name="T19" fmla="*/ 96 h 227"/>
                <a:gd name="T20" fmla="*/ 8 w 65"/>
                <a:gd name="T21" fmla="*/ 51 h 227"/>
                <a:gd name="T22" fmla="*/ 4 w 65"/>
                <a:gd name="T23" fmla="*/ 198 h 227"/>
                <a:gd name="T24" fmla="*/ 10 w 65"/>
                <a:gd name="T25" fmla="*/ 224 h 227"/>
                <a:gd name="T26" fmla="*/ 41 w 65"/>
                <a:gd name="T27" fmla="*/ 222 h 227"/>
                <a:gd name="T28" fmla="*/ 62 w 65"/>
                <a:gd name="T29" fmla="*/ 210 h 227"/>
                <a:gd name="T30" fmla="*/ 61 w 65"/>
                <a:gd name="T31" fmla="*/ 192 h 227"/>
                <a:gd name="T32" fmla="*/ 64 w 65"/>
                <a:gd name="T33" fmla="*/ 113 h 227"/>
                <a:gd name="T34" fmla="*/ 62 w 65"/>
                <a:gd name="T35" fmla="*/ 6 h 227"/>
                <a:gd name="T36" fmla="*/ 56 w 65"/>
                <a:gd name="T37" fmla="*/ 112 h 227"/>
                <a:gd name="T38" fmla="*/ 58 w 65"/>
                <a:gd name="T39" fmla="*/ 191 h 227"/>
                <a:gd name="T40" fmla="*/ 55 w 65"/>
                <a:gd name="T41" fmla="*/ 223 h 227"/>
                <a:gd name="T42" fmla="*/ 39 w 65"/>
                <a:gd name="T43" fmla="*/ 223 h 227"/>
                <a:gd name="T44" fmla="*/ 15 w 65"/>
                <a:gd name="T45" fmla="*/ 222 h 227"/>
                <a:gd name="T46" fmla="*/ 9 w 65"/>
                <a:gd name="T47" fmla="*/ 212 h 227"/>
                <a:gd name="T48" fmla="*/ 8 w 65"/>
                <a:gd name="T49" fmla="*/ 163 h 227"/>
                <a:gd name="T50" fmla="*/ 9 w 65"/>
                <a:gd name="T51" fmla="*/ 64 h 227"/>
                <a:gd name="T52" fmla="*/ 21 w 65"/>
                <a:gd name="T53" fmla="*/ 36 h 227"/>
                <a:gd name="T54" fmla="*/ 9 w 65"/>
                <a:gd name="T55" fmla="*/ 45 h 227"/>
                <a:gd name="T56" fmla="*/ 7 w 65"/>
                <a:gd name="T57" fmla="*/ 108 h 227"/>
                <a:gd name="T58" fmla="*/ 6 w 65"/>
                <a:gd name="T59" fmla="*/ 188 h 227"/>
                <a:gd name="T60" fmla="*/ 8 w 65"/>
                <a:gd name="T61" fmla="*/ 220 h 227"/>
                <a:gd name="T62" fmla="*/ 14 w 65"/>
                <a:gd name="T63" fmla="*/ 225 h 227"/>
                <a:gd name="T64" fmla="*/ 38 w 65"/>
                <a:gd name="T65" fmla="*/ 225 h 227"/>
                <a:gd name="T66" fmla="*/ 58 w 65"/>
                <a:gd name="T67" fmla="*/ 223 h 227"/>
                <a:gd name="T68" fmla="*/ 61 w 65"/>
                <a:gd name="T69" fmla="*/ 192 h 227"/>
                <a:gd name="T70" fmla="*/ 59 w 65"/>
                <a:gd name="T71" fmla="*/ 140 h 227"/>
                <a:gd name="T72" fmla="*/ 59 w 65"/>
                <a:gd name="T73" fmla="*/ 6 h 227"/>
                <a:gd name="T74" fmla="*/ 61 w 65"/>
                <a:gd name="T75" fmla="*/ 106 h 227"/>
                <a:gd name="T76" fmla="*/ 59 w 65"/>
                <a:gd name="T77" fmla="*/ 186 h 227"/>
                <a:gd name="T78" fmla="*/ 59 w 65"/>
                <a:gd name="T79" fmla="*/ 214 h 227"/>
                <a:gd name="T80" fmla="*/ 38 w 65"/>
                <a:gd name="T81" fmla="*/ 219 h 227"/>
                <a:gd name="T82" fmla="*/ 8 w 65"/>
                <a:gd name="T83" fmla="*/ 218 h 227"/>
                <a:gd name="T84" fmla="*/ 8 w 65"/>
                <a:gd name="T85" fmla="*/ 187 h 227"/>
                <a:gd name="T86" fmla="*/ 10 w 65"/>
                <a:gd name="T87" fmla="*/ 51 h 227"/>
                <a:gd name="T88" fmla="*/ 6 w 65"/>
                <a:gd name="T89" fmla="*/ 96 h 227"/>
                <a:gd name="T90" fmla="*/ 4 w 65"/>
                <a:gd name="T91" fmla="*/ 184 h 227"/>
                <a:gd name="T92" fmla="*/ 3 w 65"/>
                <a:gd name="T93" fmla="*/ 222 h 227"/>
                <a:gd name="T94" fmla="*/ 39 w 65"/>
                <a:gd name="T95" fmla="*/ 226 h 227"/>
                <a:gd name="T96" fmla="*/ 50 w 65"/>
                <a:gd name="T97" fmla="*/ 210 h 227"/>
                <a:gd name="T98" fmla="*/ 51 w 65"/>
                <a:gd name="T99" fmla="*/ 167 h 227"/>
                <a:gd name="T100" fmla="*/ 61 w 65"/>
                <a:gd name="T101" fmla="*/ 58 h 227"/>
                <a:gd name="T102" fmla="*/ 60 w 65"/>
                <a:gd name="T103" fmla="*/ 0 h 227"/>
                <a:gd name="T104" fmla="*/ 31 w 65"/>
                <a:gd name="T105" fmla="*/ 20 h 227"/>
                <a:gd name="T106" fmla="*/ 8 w 65"/>
                <a:gd name="T107" fmla="*/ 43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5" h="227">
                  <a:moveTo>
                    <a:pt x="8" y="43"/>
                  </a:moveTo>
                  <a:cubicBezTo>
                    <a:pt x="14" y="34"/>
                    <a:pt x="24" y="29"/>
                    <a:pt x="32" y="23"/>
                  </a:cubicBezTo>
                  <a:cubicBezTo>
                    <a:pt x="36" y="19"/>
                    <a:pt x="40" y="15"/>
                    <a:pt x="44" y="11"/>
                  </a:cubicBezTo>
                  <a:cubicBezTo>
                    <a:pt x="49" y="7"/>
                    <a:pt x="54" y="4"/>
                    <a:pt x="61" y="3"/>
                  </a:cubicBezTo>
                  <a:cubicBezTo>
                    <a:pt x="60" y="2"/>
                    <a:pt x="60" y="2"/>
                    <a:pt x="59" y="2"/>
                  </a:cubicBezTo>
                  <a:cubicBezTo>
                    <a:pt x="62" y="18"/>
                    <a:pt x="60" y="35"/>
                    <a:pt x="59" y="52"/>
                  </a:cubicBezTo>
                  <a:cubicBezTo>
                    <a:pt x="58" y="60"/>
                    <a:pt x="57" y="68"/>
                    <a:pt x="57" y="77"/>
                  </a:cubicBezTo>
                  <a:cubicBezTo>
                    <a:pt x="56" y="85"/>
                    <a:pt x="55" y="94"/>
                    <a:pt x="54" y="102"/>
                  </a:cubicBezTo>
                  <a:cubicBezTo>
                    <a:pt x="53" y="119"/>
                    <a:pt x="50" y="136"/>
                    <a:pt x="48" y="154"/>
                  </a:cubicBezTo>
                  <a:cubicBezTo>
                    <a:pt x="48" y="162"/>
                    <a:pt x="48" y="171"/>
                    <a:pt x="47" y="180"/>
                  </a:cubicBezTo>
                  <a:cubicBezTo>
                    <a:pt x="47" y="187"/>
                    <a:pt x="46" y="195"/>
                    <a:pt x="47" y="203"/>
                  </a:cubicBezTo>
                  <a:cubicBezTo>
                    <a:pt x="47" y="208"/>
                    <a:pt x="48" y="213"/>
                    <a:pt x="47" y="218"/>
                  </a:cubicBezTo>
                  <a:cubicBezTo>
                    <a:pt x="47" y="219"/>
                    <a:pt x="47" y="222"/>
                    <a:pt x="46" y="223"/>
                  </a:cubicBezTo>
                  <a:cubicBezTo>
                    <a:pt x="44" y="224"/>
                    <a:pt x="42" y="224"/>
                    <a:pt x="40" y="224"/>
                  </a:cubicBezTo>
                  <a:cubicBezTo>
                    <a:pt x="35" y="224"/>
                    <a:pt x="30" y="224"/>
                    <a:pt x="25" y="223"/>
                  </a:cubicBezTo>
                  <a:cubicBezTo>
                    <a:pt x="18" y="223"/>
                    <a:pt x="11" y="219"/>
                    <a:pt x="3" y="219"/>
                  </a:cubicBezTo>
                  <a:cubicBezTo>
                    <a:pt x="4" y="220"/>
                    <a:pt x="4" y="220"/>
                    <a:pt x="4" y="221"/>
                  </a:cubicBezTo>
                  <a:cubicBezTo>
                    <a:pt x="3" y="208"/>
                    <a:pt x="6" y="196"/>
                    <a:pt x="7" y="183"/>
                  </a:cubicBezTo>
                  <a:cubicBezTo>
                    <a:pt x="8" y="169"/>
                    <a:pt x="8" y="154"/>
                    <a:pt x="8" y="139"/>
                  </a:cubicBezTo>
                  <a:cubicBezTo>
                    <a:pt x="8" y="125"/>
                    <a:pt x="8" y="110"/>
                    <a:pt x="9" y="96"/>
                  </a:cubicBezTo>
                  <a:cubicBezTo>
                    <a:pt x="9" y="81"/>
                    <a:pt x="10" y="66"/>
                    <a:pt x="10" y="51"/>
                  </a:cubicBezTo>
                  <a:cubicBezTo>
                    <a:pt x="9" y="51"/>
                    <a:pt x="8" y="51"/>
                    <a:pt x="8" y="51"/>
                  </a:cubicBezTo>
                  <a:cubicBezTo>
                    <a:pt x="10" y="86"/>
                    <a:pt x="9" y="120"/>
                    <a:pt x="7" y="155"/>
                  </a:cubicBezTo>
                  <a:cubicBezTo>
                    <a:pt x="6" y="169"/>
                    <a:pt x="5" y="184"/>
                    <a:pt x="4" y="198"/>
                  </a:cubicBezTo>
                  <a:cubicBezTo>
                    <a:pt x="4" y="203"/>
                    <a:pt x="3" y="209"/>
                    <a:pt x="4" y="214"/>
                  </a:cubicBezTo>
                  <a:cubicBezTo>
                    <a:pt x="4" y="218"/>
                    <a:pt x="6" y="222"/>
                    <a:pt x="10" y="224"/>
                  </a:cubicBezTo>
                  <a:cubicBezTo>
                    <a:pt x="14" y="226"/>
                    <a:pt x="20" y="225"/>
                    <a:pt x="25" y="224"/>
                  </a:cubicBezTo>
                  <a:cubicBezTo>
                    <a:pt x="30" y="223"/>
                    <a:pt x="36" y="222"/>
                    <a:pt x="41" y="222"/>
                  </a:cubicBezTo>
                  <a:cubicBezTo>
                    <a:pt x="46" y="221"/>
                    <a:pt x="52" y="221"/>
                    <a:pt x="56" y="220"/>
                  </a:cubicBezTo>
                  <a:cubicBezTo>
                    <a:pt x="61" y="218"/>
                    <a:pt x="62" y="214"/>
                    <a:pt x="62" y="210"/>
                  </a:cubicBezTo>
                  <a:cubicBezTo>
                    <a:pt x="62" y="207"/>
                    <a:pt x="61" y="204"/>
                    <a:pt x="61" y="202"/>
                  </a:cubicBezTo>
                  <a:cubicBezTo>
                    <a:pt x="61" y="199"/>
                    <a:pt x="61" y="195"/>
                    <a:pt x="61" y="192"/>
                  </a:cubicBezTo>
                  <a:cubicBezTo>
                    <a:pt x="62" y="183"/>
                    <a:pt x="62" y="175"/>
                    <a:pt x="62" y="166"/>
                  </a:cubicBezTo>
                  <a:cubicBezTo>
                    <a:pt x="63" y="148"/>
                    <a:pt x="64" y="131"/>
                    <a:pt x="64" y="113"/>
                  </a:cubicBezTo>
                  <a:cubicBezTo>
                    <a:pt x="64" y="94"/>
                    <a:pt x="64" y="75"/>
                    <a:pt x="63" y="56"/>
                  </a:cubicBezTo>
                  <a:cubicBezTo>
                    <a:pt x="63" y="39"/>
                    <a:pt x="61" y="23"/>
                    <a:pt x="62" y="6"/>
                  </a:cubicBezTo>
                  <a:cubicBezTo>
                    <a:pt x="62" y="4"/>
                    <a:pt x="59" y="4"/>
                    <a:pt x="59" y="6"/>
                  </a:cubicBezTo>
                  <a:cubicBezTo>
                    <a:pt x="59" y="41"/>
                    <a:pt x="57" y="77"/>
                    <a:pt x="56" y="112"/>
                  </a:cubicBezTo>
                  <a:cubicBezTo>
                    <a:pt x="56" y="130"/>
                    <a:pt x="56" y="147"/>
                    <a:pt x="57" y="165"/>
                  </a:cubicBezTo>
                  <a:cubicBezTo>
                    <a:pt x="57" y="173"/>
                    <a:pt x="58" y="182"/>
                    <a:pt x="58" y="191"/>
                  </a:cubicBezTo>
                  <a:cubicBezTo>
                    <a:pt x="59" y="197"/>
                    <a:pt x="58" y="203"/>
                    <a:pt x="58" y="209"/>
                  </a:cubicBezTo>
                  <a:cubicBezTo>
                    <a:pt x="58" y="213"/>
                    <a:pt x="58" y="221"/>
                    <a:pt x="55" y="223"/>
                  </a:cubicBezTo>
                  <a:cubicBezTo>
                    <a:pt x="53" y="224"/>
                    <a:pt x="49" y="224"/>
                    <a:pt x="47" y="223"/>
                  </a:cubicBezTo>
                  <a:cubicBezTo>
                    <a:pt x="45" y="223"/>
                    <a:pt x="42" y="223"/>
                    <a:pt x="39" y="223"/>
                  </a:cubicBezTo>
                  <a:cubicBezTo>
                    <a:pt x="35" y="223"/>
                    <a:pt x="31" y="223"/>
                    <a:pt x="27" y="223"/>
                  </a:cubicBezTo>
                  <a:cubicBezTo>
                    <a:pt x="23" y="223"/>
                    <a:pt x="19" y="223"/>
                    <a:pt x="15" y="222"/>
                  </a:cubicBezTo>
                  <a:cubicBezTo>
                    <a:pt x="14" y="222"/>
                    <a:pt x="12" y="223"/>
                    <a:pt x="11" y="221"/>
                  </a:cubicBezTo>
                  <a:cubicBezTo>
                    <a:pt x="9" y="219"/>
                    <a:pt x="9" y="215"/>
                    <a:pt x="9" y="212"/>
                  </a:cubicBezTo>
                  <a:cubicBezTo>
                    <a:pt x="8" y="205"/>
                    <a:pt x="9" y="197"/>
                    <a:pt x="9" y="190"/>
                  </a:cubicBezTo>
                  <a:cubicBezTo>
                    <a:pt x="8" y="181"/>
                    <a:pt x="8" y="172"/>
                    <a:pt x="8" y="163"/>
                  </a:cubicBezTo>
                  <a:cubicBezTo>
                    <a:pt x="9" y="146"/>
                    <a:pt x="9" y="128"/>
                    <a:pt x="10" y="110"/>
                  </a:cubicBezTo>
                  <a:cubicBezTo>
                    <a:pt x="10" y="95"/>
                    <a:pt x="10" y="79"/>
                    <a:pt x="9" y="64"/>
                  </a:cubicBezTo>
                  <a:cubicBezTo>
                    <a:pt x="9" y="59"/>
                    <a:pt x="9" y="54"/>
                    <a:pt x="10" y="49"/>
                  </a:cubicBezTo>
                  <a:cubicBezTo>
                    <a:pt x="12" y="43"/>
                    <a:pt x="16" y="39"/>
                    <a:pt x="21" y="36"/>
                  </a:cubicBezTo>
                  <a:cubicBezTo>
                    <a:pt x="22" y="35"/>
                    <a:pt x="21" y="33"/>
                    <a:pt x="19" y="34"/>
                  </a:cubicBezTo>
                  <a:cubicBezTo>
                    <a:pt x="15" y="37"/>
                    <a:pt x="11" y="40"/>
                    <a:pt x="9" y="45"/>
                  </a:cubicBezTo>
                  <a:cubicBezTo>
                    <a:pt x="7" y="50"/>
                    <a:pt x="7" y="55"/>
                    <a:pt x="7" y="60"/>
                  </a:cubicBezTo>
                  <a:cubicBezTo>
                    <a:pt x="7" y="76"/>
                    <a:pt x="8" y="92"/>
                    <a:pt x="7" y="108"/>
                  </a:cubicBezTo>
                  <a:cubicBezTo>
                    <a:pt x="7" y="126"/>
                    <a:pt x="6" y="144"/>
                    <a:pt x="6" y="161"/>
                  </a:cubicBezTo>
                  <a:cubicBezTo>
                    <a:pt x="6" y="170"/>
                    <a:pt x="6" y="179"/>
                    <a:pt x="6" y="188"/>
                  </a:cubicBezTo>
                  <a:cubicBezTo>
                    <a:pt x="6" y="195"/>
                    <a:pt x="6" y="203"/>
                    <a:pt x="6" y="211"/>
                  </a:cubicBezTo>
                  <a:cubicBezTo>
                    <a:pt x="7" y="214"/>
                    <a:pt x="7" y="217"/>
                    <a:pt x="8" y="220"/>
                  </a:cubicBezTo>
                  <a:cubicBezTo>
                    <a:pt x="8" y="221"/>
                    <a:pt x="8" y="223"/>
                    <a:pt x="10" y="224"/>
                  </a:cubicBezTo>
                  <a:cubicBezTo>
                    <a:pt x="11" y="225"/>
                    <a:pt x="12" y="225"/>
                    <a:pt x="14" y="225"/>
                  </a:cubicBezTo>
                  <a:cubicBezTo>
                    <a:pt x="18" y="225"/>
                    <a:pt x="22" y="226"/>
                    <a:pt x="25" y="226"/>
                  </a:cubicBezTo>
                  <a:cubicBezTo>
                    <a:pt x="30" y="226"/>
                    <a:pt x="34" y="226"/>
                    <a:pt x="38" y="225"/>
                  </a:cubicBezTo>
                  <a:cubicBezTo>
                    <a:pt x="40" y="225"/>
                    <a:pt x="43" y="226"/>
                    <a:pt x="46" y="226"/>
                  </a:cubicBezTo>
                  <a:cubicBezTo>
                    <a:pt x="50" y="226"/>
                    <a:pt x="55" y="227"/>
                    <a:pt x="58" y="223"/>
                  </a:cubicBezTo>
                  <a:cubicBezTo>
                    <a:pt x="61" y="220"/>
                    <a:pt x="61" y="214"/>
                    <a:pt x="61" y="210"/>
                  </a:cubicBezTo>
                  <a:cubicBezTo>
                    <a:pt x="61" y="204"/>
                    <a:pt x="61" y="198"/>
                    <a:pt x="61" y="192"/>
                  </a:cubicBezTo>
                  <a:cubicBezTo>
                    <a:pt x="61" y="183"/>
                    <a:pt x="60" y="175"/>
                    <a:pt x="60" y="166"/>
                  </a:cubicBezTo>
                  <a:cubicBezTo>
                    <a:pt x="59" y="157"/>
                    <a:pt x="59" y="148"/>
                    <a:pt x="59" y="140"/>
                  </a:cubicBezTo>
                  <a:cubicBezTo>
                    <a:pt x="58" y="95"/>
                    <a:pt x="61" y="50"/>
                    <a:pt x="62" y="6"/>
                  </a:cubicBezTo>
                  <a:cubicBezTo>
                    <a:pt x="61" y="6"/>
                    <a:pt x="60" y="6"/>
                    <a:pt x="59" y="6"/>
                  </a:cubicBezTo>
                  <a:cubicBezTo>
                    <a:pt x="59" y="22"/>
                    <a:pt x="60" y="37"/>
                    <a:pt x="60" y="53"/>
                  </a:cubicBezTo>
                  <a:cubicBezTo>
                    <a:pt x="61" y="71"/>
                    <a:pt x="61" y="88"/>
                    <a:pt x="61" y="106"/>
                  </a:cubicBezTo>
                  <a:cubicBezTo>
                    <a:pt x="61" y="124"/>
                    <a:pt x="60" y="142"/>
                    <a:pt x="60" y="160"/>
                  </a:cubicBezTo>
                  <a:cubicBezTo>
                    <a:pt x="59" y="168"/>
                    <a:pt x="59" y="177"/>
                    <a:pt x="59" y="186"/>
                  </a:cubicBezTo>
                  <a:cubicBezTo>
                    <a:pt x="59" y="192"/>
                    <a:pt x="58" y="199"/>
                    <a:pt x="59" y="206"/>
                  </a:cubicBezTo>
                  <a:cubicBezTo>
                    <a:pt x="59" y="208"/>
                    <a:pt x="59" y="211"/>
                    <a:pt x="59" y="214"/>
                  </a:cubicBezTo>
                  <a:cubicBezTo>
                    <a:pt x="58" y="216"/>
                    <a:pt x="56" y="217"/>
                    <a:pt x="53" y="218"/>
                  </a:cubicBezTo>
                  <a:cubicBezTo>
                    <a:pt x="48" y="219"/>
                    <a:pt x="43" y="219"/>
                    <a:pt x="38" y="219"/>
                  </a:cubicBezTo>
                  <a:cubicBezTo>
                    <a:pt x="32" y="220"/>
                    <a:pt x="27" y="221"/>
                    <a:pt x="21" y="222"/>
                  </a:cubicBezTo>
                  <a:cubicBezTo>
                    <a:pt x="16" y="222"/>
                    <a:pt x="10" y="223"/>
                    <a:pt x="8" y="218"/>
                  </a:cubicBezTo>
                  <a:cubicBezTo>
                    <a:pt x="6" y="214"/>
                    <a:pt x="6" y="208"/>
                    <a:pt x="6" y="203"/>
                  </a:cubicBezTo>
                  <a:cubicBezTo>
                    <a:pt x="7" y="198"/>
                    <a:pt x="7" y="193"/>
                    <a:pt x="8" y="187"/>
                  </a:cubicBezTo>
                  <a:cubicBezTo>
                    <a:pt x="8" y="170"/>
                    <a:pt x="9" y="153"/>
                    <a:pt x="10" y="136"/>
                  </a:cubicBezTo>
                  <a:cubicBezTo>
                    <a:pt x="12" y="108"/>
                    <a:pt x="12" y="79"/>
                    <a:pt x="10" y="51"/>
                  </a:cubicBezTo>
                  <a:cubicBezTo>
                    <a:pt x="10" y="49"/>
                    <a:pt x="8" y="49"/>
                    <a:pt x="8" y="51"/>
                  </a:cubicBezTo>
                  <a:cubicBezTo>
                    <a:pt x="8" y="66"/>
                    <a:pt x="7" y="81"/>
                    <a:pt x="6" y="96"/>
                  </a:cubicBezTo>
                  <a:cubicBezTo>
                    <a:pt x="5" y="111"/>
                    <a:pt x="5" y="125"/>
                    <a:pt x="5" y="140"/>
                  </a:cubicBezTo>
                  <a:cubicBezTo>
                    <a:pt x="5" y="155"/>
                    <a:pt x="5" y="170"/>
                    <a:pt x="4" y="184"/>
                  </a:cubicBezTo>
                  <a:cubicBezTo>
                    <a:pt x="3" y="196"/>
                    <a:pt x="0" y="209"/>
                    <a:pt x="2" y="221"/>
                  </a:cubicBezTo>
                  <a:cubicBezTo>
                    <a:pt x="2" y="222"/>
                    <a:pt x="2" y="222"/>
                    <a:pt x="3" y="222"/>
                  </a:cubicBezTo>
                  <a:cubicBezTo>
                    <a:pt x="11" y="222"/>
                    <a:pt x="18" y="226"/>
                    <a:pt x="25" y="226"/>
                  </a:cubicBezTo>
                  <a:cubicBezTo>
                    <a:pt x="30" y="226"/>
                    <a:pt x="34" y="227"/>
                    <a:pt x="39" y="226"/>
                  </a:cubicBezTo>
                  <a:cubicBezTo>
                    <a:pt x="42" y="226"/>
                    <a:pt x="47" y="226"/>
                    <a:pt x="49" y="223"/>
                  </a:cubicBezTo>
                  <a:cubicBezTo>
                    <a:pt x="51" y="220"/>
                    <a:pt x="50" y="214"/>
                    <a:pt x="50" y="210"/>
                  </a:cubicBezTo>
                  <a:cubicBezTo>
                    <a:pt x="50" y="205"/>
                    <a:pt x="49" y="199"/>
                    <a:pt x="50" y="193"/>
                  </a:cubicBezTo>
                  <a:cubicBezTo>
                    <a:pt x="50" y="185"/>
                    <a:pt x="50" y="176"/>
                    <a:pt x="51" y="167"/>
                  </a:cubicBezTo>
                  <a:cubicBezTo>
                    <a:pt x="51" y="150"/>
                    <a:pt x="53" y="133"/>
                    <a:pt x="55" y="116"/>
                  </a:cubicBezTo>
                  <a:cubicBezTo>
                    <a:pt x="58" y="96"/>
                    <a:pt x="59" y="77"/>
                    <a:pt x="61" y="58"/>
                  </a:cubicBezTo>
                  <a:cubicBezTo>
                    <a:pt x="63" y="39"/>
                    <a:pt x="65" y="20"/>
                    <a:pt x="62" y="1"/>
                  </a:cubicBezTo>
                  <a:cubicBezTo>
                    <a:pt x="62" y="0"/>
                    <a:pt x="61" y="0"/>
                    <a:pt x="60" y="0"/>
                  </a:cubicBezTo>
                  <a:cubicBezTo>
                    <a:pt x="54" y="2"/>
                    <a:pt x="49" y="4"/>
                    <a:pt x="44" y="8"/>
                  </a:cubicBezTo>
                  <a:cubicBezTo>
                    <a:pt x="39" y="12"/>
                    <a:pt x="36" y="16"/>
                    <a:pt x="31" y="20"/>
                  </a:cubicBezTo>
                  <a:cubicBezTo>
                    <a:pt x="23" y="27"/>
                    <a:pt x="12" y="32"/>
                    <a:pt x="6" y="41"/>
                  </a:cubicBezTo>
                  <a:cubicBezTo>
                    <a:pt x="5" y="43"/>
                    <a:pt x="7" y="44"/>
                    <a:pt x="8" y="4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5" name="Freeform 1021"/>
            <p:cNvSpPr/>
            <p:nvPr/>
          </p:nvSpPr>
          <p:spPr bwMode="auto">
            <a:xfrm>
              <a:off x="2789" y="3224"/>
              <a:ext cx="79" cy="257"/>
            </a:xfrm>
            <a:custGeom>
              <a:avLst/>
              <a:gdLst>
                <a:gd name="T0" fmla="*/ 4 w 61"/>
                <a:gd name="T1" fmla="*/ 25 h 199"/>
                <a:gd name="T2" fmla="*/ 6 w 61"/>
                <a:gd name="T3" fmla="*/ 76 h 199"/>
                <a:gd name="T4" fmla="*/ 3 w 61"/>
                <a:gd name="T5" fmla="*/ 155 h 199"/>
                <a:gd name="T6" fmla="*/ 3 w 61"/>
                <a:gd name="T7" fmla="*/ 192 h 199"/>
                <a:gd name="T8" fmla="*/ 23 w 61"/>
                <a:gd name="T9" fmla="*/ 194 h 199"/>
                <a:gd name="T10" fmla="*/ 49 w 61"/>
                <a:gd name="T11" fmla="*/ 193 h 199"/>
                <a:gd name="T12" fmla="*/ 23 w 61"/>
                <a:gd name="T13" fmla="*/ 194 h 199"/>
                <a:gd name="T14" fmla="*/ 7 w 61"/>
                <a:gd name="T15" fmla="*/ 179 h 199"/>
                <a:gd name="T16" fmla="*/ 8 w 61"/>
                <a:gd name="T17" fmla="*/ 134 h 199"/>
                <a:gd name="T18" fmla="*/ 8 w 61"/>
                <a:gd name="T19" fmla="*/ 40 h 199"/>
                <a:gd name="T20" fmla="*/ 7 w 61"/>
                <a:gd name="T21" fmla="*/ 3 h 199"/>
                <a:gd name="T22" fmla="*/ 27 w 61"/>
                <a:gd name="T23" fmla="*/ 16 h 199"/>
                <a:gd name="T24" fmla="*/ 53 w 61"/>
                <a:gd name="T25" fmla="*/ 35 h 199"/>
                <a:gd name="T26" fmla="*/ 16 w 61"/>
                <a:gd name="T27" fmla="*/ 11 h 199"/>
                <a:gd name="T28" fmla="*/ 37 w 61"/>
                <a:gd name="T29" fmla="*/ 23 h 199"/>
                <a:gd name="T30" fmla="*/ 58 w 61"/>
                <a:gd name="T31" fmla="*/ 40 h 199"/>
                <a:gd name="T32" fmla="*/ 57 w 61"/>
                <a:gd name="T33" fmla="*/ 70 h 199"/>
                <a:gd name="T34" fmla="*/ 54 w 61"/>
                <a:gd name="T35" fmla="*/ 176 h 199"/>
                <a:gd name="T36" fmla="*/ 55 w 61"/>
                <a:gd name="T37" fmla="*/ 197 h 199"/>
                <a:gd name="T38" fmla="*/ 57 w 61"/>
                <a:gd name="T39" fmla="*/ 79 h 199"/>
                <a:gd name="T40" fmla="*/ 57 w 61"/>
                <a:gd name="T41" fmla="*/ 47 h 199"/>
                <a:gd name="T42" fmla="*/ 56 w 61"/>
                <a:gd name="T43" fmla="*/ 151 h 199"/>
                <a:gd name="T44" fmla="*/ 56 w 61"/>
                <a:gd name="T45" fmla="*/ 191 h 199"/>
                <a:gd name="T46" fmla="*/ 29 w 61"/>
                <a:gd name="T47" fmla="*/ 196 h 199"/>
                <a:gd name="T48" fmla="*/ 9 w 61"/>
                <a:gd name="T49" fmla="*/ 178 h 199"/>
                <a:gd name="T50" fmla="*/ 8 w 61"/>
                <a:gd name="T51" fmla="*/ 72 h 199"/>
                <a:gd name="T52" fmla="*/ 10 w 61"/>
                <a:gd name="T53" fmla="*/ 8 h 199"/>
                <a:gd name="T54" fmla="*/ 8 w 61"/>
                <a:gd name="T55" fmla="*/ 31 h 199"/>
                <a:gd name="T56" fmla="*/ 7 w 61"/>
                <a:gd name="T57" fmla="*/ 106 h 199"/>
                <a:gd name="T58" fmla="*/ 6 w 61"/>
                <a:gd name="T59" fmla="*/ 177 h 199"/>
                <a:gd name="T60" fmla="*/ 23 w 61"/>
                <a:gd name="T61" fmla="*/ 193 h 199"/>
                <a:gd name="T62" fmla="*/ 44 w 61"/>
                <a:gd name="T63" fmla="*/ 194 h 199"/>
                <a:gd name="T64" fmla="*/ 27 w 61"/>
                <a:gd name="T65" fmla="*/ 190 h 199"/>
                <a:gd name="T66" fmla="*/ 8 w 61"/>
                <a:gd name="T67" fmla="*/ 178 h 199"/>
                <a:gd name="T68" fmla="*/ 10 w 61"/>
                <a:gd name="T69" fmla="*/ 55 h 199"/>
                <a:gd name="T70" fmla="*/ 10 w 61"/>
                <a:gd name="T71" fmla="*/ 8 h 199"/>
                <a:gd name="T72" fmla="*/ 5 w 61"/>
                <a:gd name="T73" fmla="*/ 59 h 199"/>
                <a:gd name="T74" fmla="*/ 6 w 61"/>
                <a:gd name="T75" fmla="*/ 164 h 199"/>
                <a:gd name="T76" fmla="*/ 6 w 61"/>
                <a:gd name="T77" fmla="*/ 187 h 199"/>
                <a:gd name="T78" fmla="*/ 28 w 61"/>
                <a:gd name="T79" fmla="*/ 199 h 199"/>
                <a:gd name="T80" fmla="*/ 56 w 61"/>
                <a:gd name="T81" fmla="*/ 194 h 199"/>
                <a:gd name="T82" fmla="*/ 59 w 61"/>
                <a:gd name="T83" fmla="*/ 85 h 199"/>
                <a:gd name="T84" fmla="*/ 57 w 61"/>
                <a:gd name="T85" fmla="*/ 47 h 199"/>
                <a:gd name="T86" fmla="*/ 56 w 61"/>
                <a:gd name="T87" fmla="*/ 118 h 199"/>
                <a:gd name="T88" fmla="*/ 55 w 61"/>
                <a:gd name="T89" fmla="*/ 196 h 199"/>
                <a:gd name="T90" fmla="*/ 60 w 61"/>
                <a:gd name="T91" fmla="*/ 64 h 199"/>
                <a:gd name="T92" fmla="*/ 54 w 61"/>
                <a:gd name="T93" fmla="*/ 32 h 199"/>
                <a:gd name="T94" fmla="*/ 16 w 61"/>
                <a:gd name="T95" fmla="*/ 10 h 199"/>
                <a:gd name="T96" fmla="*/ 34 w 61"/>
                <a:gd name="T97" fmla="*/ 27 h 199"/>
                <a:gd name="T98" fmla="*/ 54 w 61"/>
                <a:gd name="T99" fmla="*/ 36 h 199"/>
                <a:gd name="T100" fmla="*/ 17 w 61"/>
                <a:gd name="T101" fmla="*/ 5 h 199"/>
                <a:gd name="T102" fmla="*/ 6 w 61"/>
                <a:gd name="T103" fmla="*/ 2 h 199"/>
                <a:gd name="T104" fmla="*/ 5 w 61"/>
                <a:gd name="T105" fmla="*/ 53 h 199"/>
                <a:gd name="T106" fmla="*/ 6 w 61"/>
                <a:gd name="T107" fmla="*/ 158 h 199"/>
                <a:gd name="T108" fmla="*/ 6 w 61"/>
                <a:gd name="T109" fmla="*/ 191 h 199"/>
                <a:gd name="T110" fmla="*/ 26 w 61"/>
                <a:gd name="T111" fmla="*/ 197 h 199"/>
                <a:gd name="T112" fmla="*/ 50 w 61"/>
                <a:gd name="T113" fmla="*/ 193 h 199"/>
                <a:gd name="T114" fmla="*/ 5 w 61"/>
                <a:gd name="T115" fmla="*/ 190 h 199"/>
                <a:gd name="T116" fmla="*/ 5 w 61"/>
                <a:gd name="T117" fmla="*/ 161 h 199"/>
                <a:gd name="T118" fmla="*/ 8 w 61"/>
                <a:gd name="T119" fmla="*/ 82 h 199"/>
                <a:gd name="T120" fmla="*/ 7 w 61"/>
                <a:gd name="T121" fmla="*/ 26 h 199"/>
                <a:gd name="T122" fmla="*/ 0 w 61"/>
                <a:gd name="T123" fmla="*/ 3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" h="199">
                  <a:moveTo>
                    <a:pt x="0" y="3"/>
                  </a:moveTo>
                  <a:cubicBezTo>
                    <a:pt x="4" y="10"/>
                    <a:pt x="4" y="17"/>
                    <a:pt x="4" y="25"/>
                  </a:cubicBezTo>
                  <a:cubicBezTo>
                    <a:pt x="4" y="33"/>
                    <a:pt x="5" y="42"/>
                    <a:pt x="5" y="50"/>
                  </a:cubicBezTo>
                  <a:cubicBezTo>
                    <a:pt x="6" y="59"/>
                    <a:pt x="6" y="67"/>
                    <a:pt x="6" y="76"/>
                  </a:cubicBezTo>
                  <a:cubicBezTo>
                    <a:pt x="5" y="85"/>
                    <a:pt x="5" y="94"/>
                    <a:pt x="5" y="102"/>
                  </a:cubicBezTo>
                  <a:cubicBezTo>
                    <a:pt x="4" y="120"/>
                    <a:pt x="3" y="137"/>
                    <a:pt x="3" y="155"/>
                  </a:cubicBezTo>
                  <a:cubicBezTo>
                    <a:pt x="2" y="164"/>
                    <a:pt x="1" y="172"/>
                    <a:pt x="1" y="180"/>
                  </a:cubicBezTo>
                  <a:cubicBezTo>
                    <a:pt x="1" y="184"/>
                    <a:pt x="0" y="190"/>
                    <a:pt x="3" y="192"/>
                  </a:cubicBezTo>
                  <a:cubicBezTo>
                    <a:pt x="5" y="194"/>
                    <a:pt x="8" y="194"/>
                    <a:pt x="10" y="194"/>
                  </a:cubicBezTo>
                  <a:cubicBezTo>
                    <a:pt x="14" y="194"/>
                    <a:pt x="19" y="194"/>
                    <a:pt x="23" y="194"/>
                  </a:cubicBezTo>
                  <a:cubicBezTo>
                    <a:pt x="31" y="193"/>
                    <a:pt x="41" y="191"/>
                    <a:pt x="48" y="195"/>
                  </a:cubicBezTo>
                  <a:cubicBezTo>
                    <a:pt x="48" y="194"/>
                    <a:pt x="49" y="193"/>
                    <a:pt x="49" y="193"/>
                  </a:cubicBezTo>
                  <a:cubicBezTo>
                    <a:pt x="45" y="194"/>
                    <a:pt x="41" y="194"/>
                    <a:pt x="38" y="194"/>
                  </a:cubicBezTo>
                  <a:cubicBezTo>
                    <a:pt x="33" y="194"/>
                    <a:pt x="28" y="194"/>
                    <a:pt x="23" y="194"/>
                  </a:cubicBezTo>
                  <a:cubicBezTo>
                    <a:pt x="19" y="194"/>
                    <a:pt x="14" y="193"/>
                    <a:pt x="10" y="191"/>
                  </a:cubicBezTo>
                  <a:cubicBezTo>
                    <a:pt x="6" y="189"/>
                    <a:pt x="7" y="182"/>
                    <a:pt x="7" y="179"/>
                  </a:cubicBezTo>
                  <a:cubicBezTo>
                    <a:pt x="8" y="173"/>
                    <a:pt x="9" y="167"/>
                    <a:pt x="9" y="160"/>
                  </a:cubicBezTo>
                  <a:cubicBezTo>
                    <a:pt x="9" y="152"/>
                    <a:pt x="8" y="143"/>
                    <a:pt x="8" y="134"/>
                  </a:cubicBezTo>
                  <a:cubicBezTo>
                    <a:pt x="8" y="116"/>
                    <a:pt x="8" y="99"/>
                    <a:pt x="8" y="81"/>
                  </a:cubicBezTo>
                  <a:cubicBezTo>
                    <a:pt x="8" y="67"/>
                    <a:pt x="7" y="54"/>
                    <a:pt x="8" y="40"/>
                  </a:cubicBezTo>
                  <a:cubicBezTo>
                    <a:pt x="8" y="27"/>
                    <a:pt x="10" y="14"/>
                    <a:pt x="8" y="1"/>
                  </a:cubicBezTo>
                  <a:cubicBezTo>
                    <a:pt x="8" y="2"/>
                    <a:pt x="7" y="2"/>
                    <a:pt x="7" y="3"/>
                  </a:cubicBezTo>
                  <a:cubicBezTo>
                    <a:pt x="11" y="3"/>
                    <a:pt x="14" y="5"/>
                    <a:pt x="17" y="8"/>
                  </a:cubicBezTo>
                  <a:cubicBezTo>
                    <a:pt x="21" y="10"/>
                    <a:pt x="24" y="13"/>
                    <a:pt x="27" y="16"/>
                  </a:cubicBezTo>
                  <a:cubicBezTo>
                    <a:pt x="35" y="24"/>
                    <a:pt x="44" y="30"/>
                    <a:pt x="52" y="38"/>
                  </a:cubicBezTo>
                  <a:cubicBezTo>
                    <a:pt x="53" y="37"/>
                    <a:pt x="53" y="36"/>
                    <a:pt x="53" y="35"/>
                  </a:cubicBezTo>
                  <a:cubicBezTo>
                    <a:pt x="46" y="35"/>
                    <a:pt x="40" y="28"/>
                    <a:pt x="34" y="23"/>
                  </a:cubicBezTo>
                  <a:cubicBezTo>
                    <a:pt x="28" y="19"/>
                    <a:pt x="21" y="16"/>
                    <a:pt x="16" y="11"/>
                  </a:cubicBezTo>
                  <a:cubicBezTo>
                    <a:pt x="16" y="11"/>
                    <a:pt x="16" y="12"/>
                    <a:pt x="15" y="13"/>
                  </a:cubicBezTo>
                  <a:cubicBezTo>
                    <a:pt x="23" y="14"/>
                    <a:pt x="30" y="18"/>
                    <a:pt x="37" y="23"/>
                  </a:cubicBezTo>
                  <a:cubicBezTo>
                    <a:pt x="42" y="26"/>
                    <a:pt x="48" y="30"/>
                    <a:pt x="52" y="33"/>
                  </a:cubicBezTo>
                  <a:cubicBezTo>
                    <a:pt x="55" y="35"/>
                    <a:pt x="57" y="37"/>
                    <a:pt x="58" y="40"/>
                  </a:cubicBezTo>
                  <a:cubicBezTo>
                    <a:pt x="59" y="42"/>
                    <a:pt x="59" y="46"/>
                    <a:pt x="58" y="49"/>
                  </a:cubicBezTo>
                  <a:cubicBezTo>
                    <a:pt x="58" y="56"/>
                    <a:pt x="57" y="63"/>
                    <a:pt x="57" y="70"/>
                  </a:cubicBezTo>
                  <a:cubicBezTo>
                    <a:pt x="56" y="88"/>
                    <a:pt x="55" y="106"/>
                    <a:pt x="55" y="123"/>
                  </a:cubicBezTo>
                  <a:cubicBezTo>
                    <a:pt x="54" y="141"/>
                    <a:pt x="54" y="158"/>
                    <a:pt x="54" y="176"/>
                  </a:cubicBezTo>
                  <a:cubicBezTo>
                    <a:pt x="53" y="183"/>
                    <a:pt x="53" y="189"/>
                    <a:pt x="52" y="196"/>
                  </a:cubicBezTo>
                  <a:cubicBezTo>
                    <a:pt x="52" y="198"/>
                    <a:pt x="55" y="198"/>
                    <a:pt x="55" y="197"/>
                  </a:cubicBezTo>
                  <a:cubicBezTo>
                    <a:pt x="60" y="171"/>
                    <a:pt x="59" y="146"/>
                    <a:pt x="58" y="120"/>
                  </a:cubicBezTo>
                  <a:cubicBezTo>
                    <a:pt x="58" y="106"/>
                    <a:pt x="58" y="93"/>
                    <a:pt x="57" y="79"/>
                  </a:cubicBezTo>
                  <a:cubicBezTo>
                    <a:pt x="57" y="68"/>
                    <a:pt x="56" y="57"/>
                    <a:pt x="59" y="47"/>
                  </a:cubicBezTo>
                  <a:cubicBezTo>
                    <a:pt x="58" y="47"/>
                    <a:pt x="57" y="47"/>
                    <a:pt x="57" y="47"/>
                  </a:cubicBezTo>
                  <a:cubicBezTo>
                    <a:pt x="56" y="64"/>
                    <a:pt x="56" y="82"/>
                    <a:pt x="57" y="99"/>
                  </a:cubicBezTo>
                  <a:cubicBezTo>
                    <a:pt x="57" y="116"/>
                    <a:pt x="57" y="134"/>
                    <a:pt x="56" y="151"/>
                  </a:cubicBezTo>
                  <a:cubicBezTo>
                    <a:pt x="56" y="160"/>
                    <a:pt x="56" y="169"/>
                    <a:pt x="56" y="178"/>
                  </a:cubicBezTo>
                  <a:cubicBezTo>
                    <a:pt x="56" y="182"/>
                    <a:pt x="57" y="187"/>
                    <a:pt x="56" y="191"/>
                  </a:cubicBezTo>
                  <a:cubicBezTo>
                    <a:pt x="54" y="194"/>
                    <a:pt x="47" y="194"/>
                    <a:pt x="44" y="194"/>
                  </a:cubicBezTo>
                  <a:cubicBezTo>
                    <a:pt x="39" y="195"/>
                    <a:pt x="34" y="196"/>
                    <a:pt x="29" y="196"/>
                  </a:cubicBezTo>
                  <a:cubicBezTo>
                    <a:pt x="23" y="196"/>
                    <a:pt x="17" y="196"/>
                    <a:pt x="13" y="194"/>
                  </a:cubicBezTo>
                  <a:cubicBezTo>
                    <a:pt x="7" y="191"/>
                    <a:pt x="9" y="183"/>
                    <a:pt x="9" y="178"/>
                  </a:cubicBezTo>
                  <a:cubicBezTo>
                    <a:pt x="9" y="161"/>
                    <a:pt x="9" y="143"/>
                    <a:pt x="9" y="125"/>
                  </a:cubicBezTo>
                  <a:cubicBezTo>
                    <a:pt x="9" y="108"/>
                    <a:pt x="9" y="90"/>
                    <a:pt x="8" y="72"/>
                  </a:cubicBezTo>
                  <a:cubicBezTo>
                    <a:pt x="8" y="55"/>
                    <a:pt x="7" y="38"/>
                    <a:pt x="8" y="20"/>
                  </a:cubicBezTo>
                  <a:cubicBezTo>
                    <a:pt x="8" y="17"/>
                    <a:pt x="9" y="12"/>
                    <a:pt x="10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9" y="16"/>
                    <a:pt x="9" y="23"/>
                    <a:pt x="8" y="31"/>
                  </a:cubicBezTo>
                  <a:cubicBezTo>
                    <a:pt x="8" y="38"/>
                    <a:pt x="8" y="46"/>
                    <a:pt x="8" y="53"/>
                  </a:cubicBezTo>
                  <a:cubicBezTo>
                    <a:pt x="8" y="71"/>
                    <a:pt x="7" y="89"/>
                    <a:pt x="7" y="106"/>
                  </a:cubicBezTo>
                  <a:cubicBezTo>
                    <a:pt x="7" y="124"/>
                    <a:pt x="7" y="142"/>
                    <a:pt x="7" y="159"/>
                  </a:cubicBezTo>
                  <a:cubicBezTo>
                    <a:pt x="7" y="166"/>
                    <a:pt x="6" y="171"/>
                    <a:pt x="6" y="177"/>
                  </a:cubicBezTo>
                  <a:cubicBezTo>
                    <a:pt x="5" y="182"/>
                    <a:pt x="5" y="187"/>
                    <a:pt x="7" y="191"/>
                  </a:cubicBezTo>
                  <a:cubicBezTo>
                    <a:pt x="10" y="196"/>
                    <a:pt x="19" y="194"/>
                    <a:pt x="23" y="193"/>
                  </a:cubicBezTo>
                  <a:cubicBezTo>
                    <a:pt x="26" y="193"/>
                    <a:pt x="30" y="193"/>
                    <a:pt x="33" y="193"/>
                  </a:cubicBezTo>
                  <a:cubicBezTo>
                    <a:pt x="37" y="194"/>
                    <a:pt x="41" y="195"/>
                    <a:pt x="44" y="194"/>
                  </a:cubicBezTo>
                  <a:cubicBezTo>
                    <a:pt x="46" y="193"/>
                    <a:pt x="45" y="190"/>
                    <a:pt x="44" y="191"/>
                  </a:cubicBezTo>
                  <a:cubicBezTo>
                    <a:pt x="38" y="193"/>
                    <a:pt x="32" y="190"/>
                    <a:pt x="27" y="190"/>
                  </a:cubicBezTo>
                  <a:cubicBezTo>
                    <a:pt x="22" y="190"/>
                    <a:pt x="16" y="192"/>
                    <a:pt x="11" y="191"/>
                  </a:cubicBezTo>
                  <a:cubicBezTo>
                    <a:pt x="7" y="190"/>
                    <a:pt x="8" y="182"/>
                    <a:pt x="8" y="178"/>
                  </a:cubicBezTo>
                  <a:cubicBezTo>
                    <a:pt x="9" y="173"/>
                    <a:pt x="9" y="167"/>
                    <a:pt x="9" y="161"/>
                  </a:cubicBezTo>
                  <a:cubicBezTo>
                    <a:pt x="10" y="126"/>
                    <a:pt x="10" y="91"/>
                    <a:pt x="10" y="55"/>
                  </a:cubicBezTo>
                  <a:cubicBezTo>
                    <a:pt x="10" y="47"/>
                    <a:pt x="11" y="38"/>
                    <a:pt x="11" y="31"/>
                  </a:cubicBezTo>
                  <a:cubicBezTo>
                    <a:pt x="11" y="23"/>
                    <a:pt x="11" y="15"/>
                    <a:pt x="10" y="8"/>
                  </a:cubicBezTo>
                  <a:cubicBezTo>
                    <a:pt x="9" y="6"/>
                    <a:pt x="7" y="6"/>
                    <a:pt x="7" y="8"/>
                  </a:cubicBezTo>
                  <a:cubicBezTo>
                    <a:pt x="4" y="25"/>
                    <a:pt x="4" y="42"/>
                    <a:pt x="5" y="59"/>
                  </a:cubicBezTo>
                  <a:cubicBezTo>
                    <a:pt x="6" y="76"/>
                    <a:pt x="6" y="94"/>
                    <a:pt x="6" y="111"/>
                  </a:cubicBezTo>
                  <a:cubicBezTo>
                    <a:pt x="6" y="129"/>
                    <a:pt x="6" y="147"/>
                    <a:pt x="6" y="164"/>
                  </a:cubicBezTo>
                  <a:cubicBezTo>
                    <a:pt x="6" y="169"/>
                    <a:pt x="6" y="173"/>
                    <a:pt x="6" y="177"/>
                  </a:cubicBezTo>
                  <a:cubicBezTo>
                    <a:pt x="7" y="181"/>
                    <a:pt x="6" y="184"/>
                    <a:pt x="6" y="187"/>
                  </a:cubicBezTo>
                  <a:cubicBezTo>
                    <a:pt x="6" y="192"/>
                    <a:pt x="8" y="195"/>
                    <a:pt x="13" y="197"/>
                  </a:cubicBezTo>
                  <a:cubicBezTo>
                    <a:pt x="18" y="199"/>
                    <a:pt x="24" y="199"/>
                    <a:pt x="28" y="199"/>
                  </a:cubicBezTo>
                  <a:cubicBezTo>
                    <a:pt x="34" y="198"/>
                    <a:pt x="39" y="198"/>
                    <a:pt x="44" y="197"/>
                  </a:cubicBezTo>
                  <a:cubicBezTo>
                    <a:pt x="48" y="197"/>
                    <a:pt x="53" y="197"/>
                    <a:pt x="56" y="194"/>
                  </a:cubicBezTo>
                  <a:cubicBezTo>
                    <a:pt x="59" y="192"/>
                    <a:pt x="59" y="188"/>
                    <a:pt x="59" y="185"/>
                  </a:cubicBezTo>
                  <a:cubicBezTo>
                    <a:pt x="58" y="152"/>
                    <a:pt x="60" y="119"/>
                    <a:pt x="59" y="85"/>
                  </a:cubicBezTo>
                  <a:cubicBezTo>
                    <a:pt x="59" y="73"/>
                    <a:pt x="58" y="60"/>
                    <a:pt x="59" y="47"/>
                  </a:cubicBezTo>
                  <a:cubicBezTo>
                    <a:pt x="59" y="46"/>
                    <a:pt x="57" y="45"/>
                    <a:pt x="57" y="47"/>
                  </a:cubicBezTo>
                  <a:cubicBezTo>
                    <a:pt x="53" y="56"/>
                    <a:pt x="54" y="67"/>
                    <a:pt x="54" y="77"/>
                  </a:cubicBezTo>
                  <a:cubicBezTo>
                    <a:pt x="55" y="90"/>
                    <a:pt x="55" y="104"/>
                    <a:pt x="56" y="118"/>
                  </a:cubicBezTo>
                  <a:cubicBezTo>
                    <a:pt x="57" y="144"/>
                    <a:pt x="57" y="170"/>
                    <a:pt x="52" y="196"/>
                  </a:cubicBezTo>
                  <a:cubicBezTo>
                    <a:pt x="53" y="196"/>
                    <a:pt x="54" y="196"/>
                    <a:pt x="55" y="196"/>
                  </a:cubicBezTo>
                  <a:cubicBezTo>
                    <a:pt x="58" y="161"/>
                    <a:pt x="56" y="126"/>
                    <a:pt x="58" y="90"/>
                  </a:cubicBezTo>
                  <a:cubicBezTo>
                    <a:pt x="59" y="82"/>
                    <a:pt x="60" y="73"/>
                    <a:pt x="60" y="64"/>
                  </a:cubicBezTo>
                  <a:cubicBezTo>
                    <a:pt x="61" y="58"/>
                    <a:pt x="61" y="51"/>
                    <a:pt x="61" y="44"/>
                  </a:cubicBezTo>
                  <a:cubicBezTo>
                    <a:pt x="61" y="39"/>
                    <a:pt x="59" y="35"/>
                    <a:pt x="54" y="32"/>
                  </a:cubicBezTo>
                  <a:cubicBezTo>
                    <a:pt x="50" y="28"/>
                    <a:pt x="45" y="25"/>
                    <a:pt x="40" y="22"/>
                  </a:cubicBezTo>
                  <a:cubicBezTo>
                    <a:pt x="33" y="17"/>
                    <a:pt x="25" y="12"/>
                    <a:pt x="16" y="10"/>
                  </a:cubicBezTo>
                  <a:cubicBezTo>
                    <a:pt x="14" y="10"/>
                    <a:pt x="13" y="11"/>
                    <a:pt x="14" y="13"/>
                  </a:cubicBezTo>
                  <a:cubicBezTo>
                    <a:pt x="20" y="19"/>
                    <a:pt x="28" y="22"/>
                    <a:pt x="34" y="27"/>
                  </a:cubicBezTo>
                  <a:cubicBezTo>
                    <a:pt x="40" y="32"/>
                    <a:pt x="45" y="37"/>
                    <a:pt x="53" y="38"/>
                  </a:cubicBezTo>
                  <a:cubicBezTo>
                    <a:pt x="55" y="38"/>
                    <a:pt x="55" y="37"/>
                    <a:pt x="54" y="36"/>
                  </a:cubicBezTo>
                  <a:cubicBezTo>
                    <a:pt x="46" y="28"/>
                    <a:pt x="37" y="21"/>
                    <a:pt x="28" y="14"/>
                  </a:cubicBezTo>
                  <a:cubicBezTo>
                    <a:pt x="25" y="10"/>
                    <a:pt x="21" y="7"/>
                    <a:pt x="17" y="5"/>
                  </a:cubicBezTo>
                  <a:cubicBezTo>
                    <a:pt x="14" y="2"/>
                    <a:pt x="11" y="0"/>
                    <a:pt x="7" y="0"/>
                  </a:cubicBezTo>
                  <a:cubicBezTo>
                    <a:pt x="6" y="0"/>
                    <a:pt x="5" y="1"/>
                    <a:pt x="6" y="2"/>
                  </a:cubicBezTo>
                  <a:cubicBezTo>
                    <a:pt x="7" y="10"/>
                    <a:pt x="6" y="19"/>
                    <a:pt x="6" y="27"/>
                  </a:cubicBezTo>
                  <a:cubicBezTo>
                    <a:pt x="5" y="36"/>
                    <a:pt x="5" y="44"/>
                    <a:pt x="5" y="53"/>
                  </a:cubicBezTo>
                  <a:cubicBezTo>
                    <a:pt x="5" y="70"/>
                    <a:pt x="6" y="88"/>
                    <a:pt x="6" y="106"/>
                  </a:cubicBezTo>
                  <a:cubicBezTo>
                    <a:pt x="6" y="123"/>
                    <a:pt x="6" y="141"/>
                    <a:pt x="6" y="158"/>
                  </a:cubicBezTo>
                  <a:cubicBezTo>
                    <a:pt x="6" y="164"/>
                    <a:pt x="5" y="171"/>
                    <a:pt x="5" y="177"/>
                  </a:cubicBezTo>
                  <a:cubicBezTo>
                    <a:pt x="4" y="181"/>
                    <a:pt x="4" y="188"/>
                    <a:pt x="6" y="191"/>
                  </a:cubicBezTo>
                  <a:cubicBezTo>
                    <a:pt x="8" y="194"/>
                    <a:pt x="11" y="194"/>
                    <a:pt x="14" y="195"/>
                  </a:cubicBezTo>
                  <a:cubicBezTo>
                    <a:pt x="18" y="196"/>
                    <a:pt x="22" y="197"/>
                    <a:pt x="26" y="197"/>
                  </a:cubicBezTo>
                  <a:cubicBezTo>
                    <a:pt x="34" y="197"/>
                    <a:pt x="42" y="198"/>
                    <a:pt x="49" y="195"/>
                  </a:cubicBezTo>
                  <a:cubicBezTo>
                    <a:pt x="50" y="195"/>
                    <a:pt x="51" y="193"/>
                    <a:pt x="50" y="193"/>
                  </a:cubicBezTo>
                  <a:cubicBezTo>
                    <a:pt x="38" y="187"/>
                    <a:pt x="24" y="192"/>
                    <a:pt x="12" y="191"/>
                  </a:cubicBezTo>
                  <a:cubicBezTo>
                    <a:pt x="10" y="191"/>
                    <a:pt x="7" y="191"/>
                    <a:pt x="5" y="190"/>
                  </a:cubicBezTo>
                  <a:cubicBezTo>
                    <a:pt x="3" y="189"/>
                    <a:pt x="3" y="187"/>
                    <a:pt x="3" y="185"/>
                  </a:cubicBezTo>
                  <a:cubicBezTo>
                    <a:pt x="3" y="177"/>
                    <a:pt x="4" y="169"/>
                    <a:pt x="5" y="161"/>
                  </a:cubicBezTo>
                  <a:cubicBezTo>
                    <a:pt x="6" y="144"/>
                    <a:pt x="6" y="126"/>
                    <a:pt x="7" y="109"/>
                  </a:cubicBezTo>
                  <a:cubicBezTo>
                    <a:pt x="8" y="100"/>
                    <a:pt x="8" y="91"/>
                    <a:pt x="8" y="82"/>
                  </a:cubicBezTo>
                  <a:cubicBezTo>
                    <a:pt x="9" y="74"/>
                    <a:pt x="9" y="65"/>
                    <a:pt x="9" y="56"/>
                  </a:cubicBezTo>
                  <a:cubicBezTo>
                    <a:pt x="8" y="46"/>
                    <a:pt x="7" y="36"/>
                    <a:pt x="7" y="26"/>
                  </a:cubicBezTo>
                  <a:cubicBezTo>
                    <a:pt x="7" y="17"/>
                    <a:pt x="7" y="9"/>
                    <a:pt x="3" y="1"/>
                  </a:cubicBezTo>
                  <a:cubicBezTo>
                    <a:pt x="2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6" name="Freeform 1022"/>
            <p:cNvSpPr/>
            <p:nvPr/>
          </p:nvSpPr>
          <p:spPr bwMode="auto">
            <a:xfrm>
              <a:off x="2696" y="3210"/>
              <a:ext cx="53" cy="45"/>
            </a:xfrm>
            <a:custGeom>
              <a:avLst/>
              <a:gdLst>
                <a:gd name="T0" fmla="*/ 12 w 41"/>
                <a:gd name="T1" fmla="*/ 21 h 35"/>
                <a:gd name="T2" fmla="*/ 33 w 41"/>
                <a:gd name="T3" fmla="*/ 4 h 35"/>
                <a:gd name="T4" fmla="*/ 31 w 41"/>
                <a:gd name="T5" fmla="*/ 1 h 35"/>
                <a:gd name="T6" fmla="*/ 9 w 41"/>
                <a:gd name="T7" fmla="*/ 21 h 35"/>
                <a:gd name="T8" fmla="*/ 10 w 41"/>
                <a:gd name="T9" fmla="*/ 24 h 35"/>
                <a:gd name="T10" fmla="*/ 40 w 41"/>
                <a:gd name="T11" fmla="*/ 3 h 35"/>
                <a:gd name="T12" fmla="*/ 38 w 41"/>
                <a:gd name="T13" fmla="*/ 1 h 35"/>
                <a:gd name="T14" fmla="*/ 20 w 41"/>
                <a:gd name="T15" fmla="*/ 13 h 35"/>
                <a:gd name="T16" fmla="*/ 8 w 41"/>
                <a:gd name="T17" fmla="*/ 28 h 35"/>
                <a:gd name="T18" fmla="*/ 9 w 41"/>
                <a:gd name="T19" fmla="*/ 29 h 35"/>
                <a:gd name="T20" fmla="*/ 28 w 41"/>
                <a:gd name="T21" fmla="*/ 14 h 35"/>
                <a:gd name="T22" fmla="*/ 27 w 41"/>
                <a:gd name="T23" fmla="*/ 12 h 35"/>
                <a:gd name="T24" fmla="*/ 13 w 41"/>
                <a:gd name="T25" fmla="*/ 20 h 35"/>
                <a:gd name="T26" fmla="*/ 0 w 41"/>
                <a:gd name="T27" fmla="*/ 33 h 35"/>
                <a:gd name="T28" fmla="*/ 3 w 41"/>
                <a:gd name="T29" fmla="*/ 34 h 35"/>
                <a:gd name="T30" fmla="*/ 6 w 41"/>
                <a:gd name="T31" fmla="*/ 32 h 35"/>
                <a:gd name="T32" fmla="*/ 4 w 41"/>
                <a:gd name="T33" fmla="*/ 31 h 35"/>
                <a:gd name="T34" fmla="*/ 3 w 41"/>
                <a:gd name="T35" fmla="*/ 32 h 35"/>
                <a:gd name="T36" fmla="*/ 5 w 41"/>
                <a:gd name="T37" fmla="*/ 34 h 35"/>
                <a:gd name="T38" fmla="*/ 6 w 41"/>
                <a:gd name="T39" fmla="*/ 31 h 35"/>
                <a:gd name="T40" fmla="*/ 4 w 41"/>
                <a:gd name="T41" fmla="*/ 30 h 35"/>
                <a:gd name="T42" fmla="*/ 1 w 41"/>
                <a:gd name="T43" fmla="*/ 32 h 35"/>
                <a:gd name="T44" fmla="*/ 3 w 41"/>
                <a:gd name="T45" fmla="*/ 34 h 35"/>
                <a:gd name="T46" fmla="*/ 13 w 41"/>
                <a:gd name="T47" fmla="*/ 23 h 35"/>
                <a:gd name="T48" fmla="*/ 28 w 41"/>
                <a:gd name="T49" fmla="*/ 15 h 35"/>
                <a:gd name="T50" fmla="*/ 27 w 41"/>
                <a:gd name="T51" fmla="*/ 12 h 35"/>
                <a:gd name="T52" fmla="*/ 9 w 41"/>
                <a:gd name="T53" fmla="*/ 26 h 35"/>
                <a:gd name="T54" fmla="*/ 10 w 41"/>
                <a:gd name="T55" fmla="*/ 28 h 35"/>
                <a:gd name="T56" fmla="*/ 14 w 41"/>
                <a:gd name="T57" fmla="*/ 21 h 35"/>
                <a:gd name="T58" fmla="*/ 23 w 41"/>
                <a:gd name="T59" fmla="*/ 13 h 35"/>
                <a:gd name="T60" fmla="*/ 40 w 41"/>
                <a:gd name="T61" fmla="*/ 3 h 35"/>
                <a:gd name="T62" fmla="*/ 38 w 41"/>
                <a:gd name="T63" fmla="*/ 1 h 35"/>
                <a:gd name="T64" fmla="*/ 25 w 41"/>
                <a:gd name="T65" fmla="*/ 12 h 35"/>
                <a:gd name="T66" fmla="*/ 10 w 41"/>
                <a:gd name="T67" fmla="*/ 21 h 35"/>
                <a:gd name="T68" fmla="*/ 11 w 41"/>
                <a:gd name="T69" fmla="*/ 23 h 35"/>
                <a:gd name="T70" fmla="*/ 33 w 41"/>
                <a:gd name="T71" fmla="*/ 4 h 35"/>
                <a:gd name="T72" fmla="*/ 31 w 41"/>
                <a:gd name="T73" fmla="*/ 1 h 35"/>
                <a:gd name="T74" fmla="*/ 11 w 41"/>
                <a:gd name="T75" fmla="*/ 18 h 35"/>
                <a:gd name="T76" fmla="*/ 12 w 41"/>
                <a:gd name="T77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1" h="35">
                  <a:moveTo>
                    <a:pt x="12" y="21"/>
                  </a:moveTo>
                  <a:cubicBezTo>
                    <a:pt x="20" y="16"/>
                    <a:pt x="27" y="10"/>
                    <a:pt x="33" y="4"/>
                  </a:cubicBezTo>
                  <a:cubicBezTo>
                    <a:pt x="34" y="2"/>
                    <a:pt x="32" y="1"/>
                    <a:pt x="31" y="1"/>
                  </a:cubicBezTo>
                  <a:cubicBezTo>
                    <a:pt x="23" y="8"/>
                    <a:pt x="15" y="13"/>
                    <a:pt x="9" y="21"/>
                  </a:cubicBezTo>
                  <a:cubicBezTo>
                    <a:pt x="8" y="22"/>
                    <a:pt x="9" y="24"/>
                    <a:pt x="10" y="24"/>
                  </a:cubicBezTo>
                  <a:cubicBezTo>
                    <a:pt x="23" y="22"/>
                    <a:pt x="29" y="9"/>
                    <a:pt x="40" y="3"/>
                  </a:cubicBezTo>
                  <a:cubicBezTo>
                    <a:pt x="39" y="2"/>
                    <a:pt x="39" y="1"/>
                    <a:pt x="38" y="1"/>
                  </a:cubicBezTo>
                  <a:cubicBezTo>
                    <a:pt x="32" y="4"/>
                    <a:pt x="26" y="8"/>
                    <a:pt x="20" y="13"/>
                  </a:cubicBezTo>
                  <a:cubicBezTo>
                    <a:pt x="15" y="16"/>
                    <a:pt x="8" y="21"/>
                    <a:pt x="8" y="28"/>
                  </a:cubicBezTo>
                  <a:cubicBezTo>
                    <a:pt x="8" y="28"/>
                    <a:pt x="9" y="29"/>
                    <a:pt x="9" y="29"/>
                  </a:cubicBezTo>
                  <a:cubicBezTo>
                    <a:pt x="17" y="26"/>
                    <a:pt x="23" y="20"/>
                    <a:pt x="28" y="14"/>
                  </a:cubicBezTo>
                  <a:cubicBezTo>
                    <a:pt x="29" y="13"/>
                    <a:pt x="28" y="12"/>
                    <a:pt x="27" y="12"/>
                  </a:cubicBezTo>
                  <a:cubicBezTo>
                    <a:pt x="22" y="13"/>
                    <a:pt x="17" y="16"/>
                    <a:pt x="13" y="20"/>
                  </a:cubicBezTo>
                  <a:cubicBezTo>
                    <a:pt x="8" y="23"/>
                    <a:pt x="4" y="28"/>
                    <a:pt x="0" y="33"/>
                  </a:cubicBezTo>
                  <a:cubicBezTo>
                    <a:pt x="0" y="34"/>
                    <a:pt x="2" y="35"/>
                    <a:pt x="3" y="34"/>
                  </a:cubicBezTo>
                  <a:cubicBezTo>
                    <a:pt x="3" y="33"/>
                    <a:pt x="5" y="33"/>
                    <a:pt x="6" y="32"/>
                  </a:cubicBezTo>
                  <a:cubicBezTo>
                    <a:pt x="5" y="32"/>
                    <a:pt x="4" y="31"/>
                    <a:pt x="4" y="31"/>
                  </a:cubicBezTo>
                  <a:cubicBezTo>
                    <a:pt x="3" y="31"/>
                    <a:pt x="3" y="31"/>
                    <a:pt x="3" y="32"/>
                  </a:cubicBezTo>
                  <a:cubicBezTo>
                    <a:pt x="2" y="33"/>
                    <a:pt x="4" y="35"/>
                    <a:pt x="5" y="34"/>
                  </a:cubicBezTo>
                  <a:cubicBezTo>
                    <a:pt x="6" y="33"/>
                    <a:pt x="6" y="32"/>
                    <a:pt x="6" y="31"/>
                  </a:cubicBezTo>
                  <a:cubicBezTo>
                    <a:pt x="6" y="30"/>
                    <a:pt x="5" y="29"/>
                    <a:pt x="4" y="30"/>
                  </a:cubicBezTo>
                  <a:cubicBezTo>
                    <a:pt x="3" y="31"/>
                    <a:pt x="2" y="31"/>
                    <a:pt x="1" y="32"/>
                  </a:cubicBezTo>
                  <a:cubicBezTo>
                    <a:pt x="1" y="33"/>
                    <a:pt x="2" y="33"/>
                    <a:pt x="3" y="34"/>
                  </a:cubicBezTo>
                  <a:cubicBezTo>
                    <a:pt x="6" y="30"/>
                    <a:pt x="9" y="26"/>
                    <a:pt x="13" y="23"/>
                  </a:cubicBezTo>
                  <a:cubicBezTo>
                    <a:pt x="18" y="19"/>
                    <a:pt x="22" y="16"/>
                    <a:pt x="28" y="15"/>
                  </a:cubicBezTo>
                  <a:cubicBezTo>
                    <a:pt x="27" y="14"/>
                    <a:pt x="27" y="13"/>
                    <a:pt x="27" y="12"/>
                  </a:cubicBezTo>
                  <a:cubicBezTo>
                    <a:pt x="21" y="18"/>
                    <a:pt x="16" y="23"/>
                    <a:pt x="9" y="26"/>
                  </a:cubicBezTo>
                  <a:cubicBezTo>
                    <a:pt x="9" y="27"/>
                    <a:pt x="10" y="27"/>
                    <a:pt x="10" y="28"/>
                  </a:cubicBezTo>
                  <a:cubicBezTo>
                    <a:pt x="10" y="25"/>
                    <a:pt x="13" y="22"/>
                    <a:pt x="14" y="21"/>
                  </a:cubicBezTo>
                  <a:cubicBezTo>
                    <a:pt x="17" y="18"/>
                    <a:pt x="20" y="16"/>
                    <a:pt x="23" y="13"/>
                  </a:cubicBezTo>
                  <a:cubicBezTo>
                    <a:pt x="29" y="10"/>
                    <a:pt x="34" y="6"/>
                    <a:pt x="40" y="3"/>
                  </a:cubicBezTo>
                  <a:cubicBezTo>
                    <a:pt x="41" y="2"/>
                    <a:pt x="40" y="0"/>
                    <a:pt x="38" y="1"/>
                  </a:cubicBezTo>
                  <a:cubicBezTo>
                    <a:pt x="33" y="3"/>
                    <a:pt x="29" y="8"/>
                    <a:pt x="25" y="12"/>
                  </a:cubicBezTo>
                  <a:cubicBezTo>
                    <a:pt x="21" y="16"/>
                    <a:pt x="16" y="20"/>
                    <a:pt x="10" y="21"/>
                  </a:cubicBezTo>
                  <a:cubicBezTo>
                    <a:pt x="10" y="22"/>
                    <a:pt x="10" y="22"/>
                    <a:pt x="11" y="23"/>
                  </a:cubicBezTo>
                  <a:cubicBezTo>
                    <a:pt x="17" y="15"/>
                    <a:pt x="25" y="9"/>
                    <a:pt x="33" y="4"/>
                  </a:cubicBezTo>
                  <a:cubicBezTo>
                    <a:pt x="32" y="3"/>
                    <a:pt x="32" y="2"/>
                    <a:pt x="31" y="1"/>
                  </a:cubicBezTo>
                  <a:cubicBezTo>
                    <a:pt x="25" y="8"/>
                    <a:pt x="18" y="14"/>
                    <a:pt x="11" y="18"/>
                  </a:cubicBezTo>
                  <a:cubicBezTo>
                    <a:pt x="9" y="19"/>
                    <a:pt x="11" y="22"/>
                    <a:pt x="12" y="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7" name="Freeform 1023"/>
            <p:cNvSpPr/>
            <p:nvPr/>
          </p:nvSpPr>
          <p:spPr bwMode="auto">
            <a:xfrm>
              <a:off x="2891" y="3278"/>
              <a:ext cx="81" cy="203"/>
            </a:xfrm>
            <a:custGeom>
              <a:avLst/>
              <a:gdLst>
                <a:gd name="T0" fmla="*/ 3 w 62"/>
                <a:gd name="T1" fmla="*/ 71 h 157"/>
                <a:gd name="T2" fmla="*/ 3 w 62"/>
                <a:gd name="T3" fmla="*/ 143 h 157"/>
                <a:gd name="T4" fmla="*/ 23 w 62"/>
                <a:gd name="T5" fmla="*/ 155 h 157"/>
                <a:gd name="T6" fmla="*/ 58 w 62"/>
                <a:gd name="T7" fmla="*/ 152 h 157"/>
                <a:gd name="T8" fmla="*/ 58 w 62"/>
                <a:gd name="T9" fmla="*/ 139 h 157"/>
                <a:gd name="T10" fmla="*/ 58 w 62"/>
                <a:gd name="T11" fmla="*/ 46 h 157"/>
                <a:gd name="T12" fmla="*/ 58 w 62"/>
                <a:gd name="T13" fmla="*/ 0 h 157"/>
                <a:gd name="T14" fmla="*/ 32 w 62"/>
                <a:gd name="T15" fmla="*/ 13 h 157"/>
                <a:gd name="T16" fmla="*/ 5 w 62"/>
                <a:gd name="T17" fmla="*/ 20 h 157"/>
                <a:gd name="T18" fmla="*/ 26 w 62"/>
                <a:gd name="T19" fmla="*/ 22 h 157"/>
                <a:gd name="T20" fmla="*/ 55 w 62"/>
                <a:gd name="T21" fmla="*/ 2 h 157"/>
                <a:gd name="T22" fmla="*/ 57 w 62"/>
                <a:gd name="T23" fmla="*/ 107 h 157"/>
                <a:gd name="T24" fmla="*/ 57 w 62"/>
                <a:gd name="T25" fmla="*/ 149 h 157"/>
                <a:gd name="T26" fmla="*/ 23 w 62"/>
                <a:gd name="T27" fmla="*/ 152 h 157"/>
                <a:gd name="T28" fmla="*/ 8 w 62"/>
                <a:gd name="T29" fmla="*/ 148 h 157"/>
                <a:gd name="T30" fmla="*/ 5 w 62"/>
                <a:gd name="T31" fmla="*/ 100 h 157"/>
                <a:gd name="T32" fmla="*/ 5 w 62"/>
                <a:gd name="T33" fmla="*/ 41 h 157"/>
                <a:gd name="T34" fmla="*/ 5 w 62"/>
                <a:gd name="T35" fmla="*/ 22 h 157"/>
                <a:gd name="T36" fmla="*/ 12 w 62"/>
                <a:gd name="T37" fmla="*/ 22 h 157"/>
                <a:gd name="T38" fmla="*/ 4 w 62"/>
                <a:gd name="T39" fmla="*/ 20 h 157"/>
                <a:gd name="T40" fmla="*/ 2 w 62"/>
                <a:gd name="T41" fmla="*/ 45 h 157"/>
                <a:gd name="T42" fmla="*/ 4 w 62"/>
                <a:gd name="T43" fmla="*/ 122 h 157"/>
                <a:gd name="T44" fmla="*/ 10 w 62"/>
                <a:gd name="T45" fmla="*/ 156 h 157"/>
                <a:gd name="T46" fmla="*/ 28 w 62"/>
                <a:gd name="T47" fmla="*/ 155 h 157"/>
                <a:gd name="T48" fmla="*/ 59 w 62"/>
                <a:gd name="T49" fmla="*/ 152 h 157"/>
                <a:gd name="T50" fmla="*/ 61 w 62"/>
                <a:gd name="T51" fmla="*/ 120 h 157"/>
                <a:gd name="T52" fmla="*/ 58 w 62"/>
                <a:gd name="T53" fmla="*/ 2 h 157"/>
                <a:gd name="T54" fmla="*/ 28 w 62"/>
                <a:gd name="T55" fmla="*/ 17 h 157"/>
                <a:gd name="T56" fmla="*/ 11 w 62"/>
                <a:gd name="T57" fmla="*/ 23 h 157"/>
                <a:gd name="T58" fmla="*/ 5 w 62"/>
                <a:gd name="T59" fmla="*/ 19 h 157"/>
                <a:gd name="T60" fmla="*/ 57 w 62"/>
                <a:gd name="T61" fmla="*/ 1 h 157"/>
                <a:gd name="T62" fmla="*/ 57 w 62"/>
                <a:gd name="T63" fmla="*/ 105 h 157"/>
                <a:gd name="T64" fmla="*/ 55 w 62"/>
                <a:gd name="T65" fmla="*/ 144 h 157"/>
                <a:gd name="T66" fmla="*/ 49 w 62"/>
                <a:gd name="T67" fmla="*/ 153 h 157"/>
                <a:gd name="T68" fmla="*/ 11 w 62"/>
                <a:gd name="T69" fmla="*/ 152 h 157"/>
                <a:gd name="T70" fmla="*/ 6 w 62"/>
                <a:gd name="T71" fmla="*/ 136 h 157"/>
                <a:gd name="T72" fmla="*/ 3 w 62"/>
                <a:gd name="T73" fmla="*/ 21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2" h="157">
                  <a:moveTo>
                    <a:pt x="1" y="22"/>
                  </a:moveTo>
                  <a:cubicBezTo>
                    <a:pt x="3" y="38"/>
                    <a:pt x="3" y="55"/>
                    <a:pt x="3" y="71"/>
                  </a:cubicBezTo>
                  <a:cubicBezTo>
                    <a:pt x="4" y="88"/>
                    <a:pt x="3" y="105"/>
                    <a:pt x="3" y="122"/>
                  </a:cubicBezTo>
                  <a:cubicBezTo>
                    <a:pt x="3" y="129"/>
                    <a:pt x="3" y="136"/>
                    <a:pt x="3" y="143"/>
                  </a:cubicBezTo>
                  <a:cubicBezTo>
                    <a:pt x="3" y="147"/>
                    <a:pt x="3" y="150"/>
                    <a:pt x="6" y="152"/>
                  </a:cubicBezTo>
                  <a:cubicBezTo>
                    <a:pt x="11" y="156"/>
                    <a:pt x="18" y="155"/>
                    <a:pt x="23" y="155"/>
                  </a:cubicBezTo>
                  <a:cubicBezTo>
                    <a:pt x="31" y="155"/>
                    <a:pt x="39" y="155"/>
                    <a:pt x="48" y="155"/>
                  </a:cubicBezTo>
                  <a:cubicBezTo>
                    <a:pt x="51" y="156"/>
                    <a:pt x="56" y="155"/>
                    <a:pt x="58" y="152"/>
                  </a:cubicBezTo>
                  <a:cubicBezTo>
                    <a:pt x="58" y="151"/>
                    <a:pt x="58" y="150"/>
                    <a:pt x="58" y="148"/>
                  </a:cubicBezTo>
                  <a:cubicBezTo>
                    <a:pt x="58" y="145"/>
                    <a:pt x="58" y="142"/>
                    <a:pt x="58" y="139"/>
                  </a:cubicBezTo>
                  <a:cubicBezTo>
                    <a:pt x="59" y="123"/>
                    <a:pt x="60" y="108"/>
                    <a:pt x="60" y="92"/>
                  </a:cubicBezTo>
                  <a:cubicBezTo>
                    <a:pt x="60" y="77"/>
                    <a:pt x="59" y="61"/>
                    <a:pt x="58" y="46"/>
                  </a:cubicBezTo>
                  <a:cubicBezTo>
                    <a:pt x="58" y="31"/>
                    <a:pt x="58" y="16"/>
                    <a:pt x="59" y="1"/>
                  </a:cubicBezTo>
                  <a:cubicBezTo>
                    <a:pt x="59" y="0"/>
                    <a:pt x="59" y="0"/>
                    <a:pt x="58" y="0"/>
                  </a:cubicBezTo>
                  <a:cubicBezTo>
                    <a:pt x="54" y="0"/>
                    <a:pt x="51" y="2"/>
                    <a:pt x="48" y="4"/>
                  </a:cubicBezTo>
                  <a:cubicBezTo>
                    <a:pt x="42" y="7"/>
                    <a:pt x="37" y="10"/>
                    <a:pt x="32" y="13"/>
                  </a:cubicBezTo>
                  <a:cubicBezTo>
                    <a:pt x="28" y="15"/>
                    <a:pt x="8" y="28"/>
                    <a:pt x="7" y="19"/>
                  </a:cubicBezTo>
                  <a:cubicBezTo>
                    <a:pt x="6" y="19"/>
                    <a:pt x="6" y="20"/>
                    <a:pt x="5" y="20"/>
                  </a:cubicBezTo>
                  <a:cubicBezTo>
                    <a:pt x="8" y="23"/>
                    <a:pt x="9" y="27"/>
                    <a:pt x="14" y="27"/>
                  </a:cubicBezTo>
                  <a:cubicBezTo>
                    <a:pt x="18" y="27"/>
                    <a:pt x="23" y="24"/>
                    <a:pt x="26" y="22"/>
                  </a:cubicBezTo>
                  <a:cubicBezTo>
                    <a:pt x="36" y="15"/>
                    <a:pt x="46" y="8"/>
                    <a:pt x="57" y="3"/>
                  </a:cubicBezTo>
                  <a:cubicBezTo>
                    <a:pt x="57" y="3"/>
                    <a:pt x="56" y="2"/>
                    <a:pt x="55" y="2"/>
                  </a:cubicBezTo>
                  <a:cubicBezTo>
                    <a:pt x="56" y="20"/>
                    <a:pt x="55" y="37"/>
                    <a:pt x="55" y="55"/>
                  </a:cubicBezTo>
                  <a:cubicBezTo>
                    <a:pt x="54" y="72"/>
                    <a:pt x="55" y="89"/>
                    <a:pt x="57" y="107"/>
                  </a:cubicBezTo>
                  <a:cubicBezTo>
                    <a:pt x="58" y="115"/>
                    <a:pt x="58" y="124"/>
                    <a:pt x="59" y="133"/>
                  </a:cubicBezTo>
                  <a:cubicBezTo>
                    <a:pt x="59" y="138"/>
                    <a:pt x="60" y="145"/>
                    <a:pt x="57" y="149"/>
                  </a:cubicBezTo>
                  <a:cubicBezTo>
                    <a:pt x="55" y="153"/>
                    <a:pt x="49" y="154"/>
                    <a:pt x="45" y="154"/>
                  </a:cubicBezTo>
                  <a:cubicBezTo>
                    <a:pt x="38" y="154"/>
                    <a:pt x="30" y="152"/>
                    <a:pt x="23" y="152"/>
                  </a:cubicBezTo>
                  <a:cubicBezTo>
                    <a:pt x="19" y="153"/>
                    <a:pt x="14" y="156"/>
                    <a:pt x="9" y="153"/>
                  </a:cubicBezTo>
                  <a:cubicBezTo>
                    <a:pt x="8" y="152"/>
                    <a:pt x="8" y="150"/>
                    <a:pt x="8" y="148"/>
                  </a:cubicBezTo>
                  <a:cubicBezTo>
                    <a:pt x="8" y="145"/>
                    <a:pt x="7" y="142"/>
                    <a:pt x="7" y="139"/>
                  </a:cubicBezTo>
                  <a:cubicBezTo>
                    <a:pt x="7" y="126"/>
                    <a:pt x="6" y="113"/>
                    <a:pt x="5" y="100"/>
                  </a:cubicBezTo>
                  <a:cubicBezTo>
                    <a:pt x="5" y="86"/>
                    <a:pt x="5" y="73"/>
                    <a:pt x="5" y="60"/>
                  </a:cubicBezTo>
                  <a:cubicBezTo>
                    <a:pt x="5" y="53"/>
                    <a:pt x="5" y="47"/>
                    <a:pt x="5" y="41"/>
                  </a:cubicBezTo>
                  <a:cubicBezTo>
                    <a:pt x="5" y="34"/>
                    <a:pt x="6" y="27"/>
                    <a:pt x="7" y="20"/>
                  </a:cubicBezTo>
                  <a:cubicBezTo>
                    <a:pt x="6" y="21"/>
                    <a:pt x="5" y="21"/>
                    <a:pt x="5" y="22"/>
                  </a:cubicBezTo>
                  <a:cubicBezTo>
                    <a:pt x="7" y="22"/>
                    <a:pt x="9" y="23"/>
                    <a:pt x="11" y="24"/>
                  </a:cubicBezTo>
                  <a:cubicBezTo>
                    <a:pt x="12" y="25"/>
                    <a:pt x="14" y="22"/>
                    <a:pt x="12" y="22"/>
                  </a:cubicBezTo>
                  <a:cubicBezTo>
                    <a:pt x="10" y="20"/>
                    <a:pt x="8" y="20"/>
                    <a:pt x="5" y="19"/>
                  </a:cubicBezTo>
                  <a:cubicBezTo>
                    <a:pt x="5" y="19"/>
                    <a:pt x="4" y="20"/>
                    <a:pt x="4" y="20"/>
                  </a:cubicBezTo>
                  <a:cubicBezTo>
                    <a:pt x="3" y="24"/>
                    <a:pt x="3" y="28"/>
                    <a:pt x="3" y="32"/>
                  </a:cubicBezTo>
                  <a:cubicBezTo>
                    <a:pt x="3" y="37"/>
                    <a:pt x="2" y="41"/>
                    <a:pt x="2" y="45"/>
                  </a:cubicBezTo>
                  <a:cubicBezTo>
                    <a:pt x="2" y="54"/>
                    <a:pt x="2" y="62"/>
                    <a:pt x="2" y="71"/>
                  </a:cubicBezTo>
                  <a:cubicBezTo>
                    <a:pt x="2" y="88"/>
                    <a:pt x="3" y="105"/>
                    <a:pt x="4" y="122"/>
                  </a:cubicBezTo>
                  <a:cubicBezTo>
                    <a:pt x="4" y="130"/>
                    <a:pt x="4" y="139"/>
                    <a:pt x="5" y="147"/>
                  </a:cubicBezTo>
                  <a:cubicBezTo>
                    <a:pt x="5" y="151"/>
                    <a:pt x="6" y="155"/>
                    <a:pt x="10" y="156"/>
                  </a:cubicBezTo>
                  <a:cubicBezTo>
                    <a:pt x="12" y="157"/>
                    <a:pt x="15" y="157"/>
                    <a:pt x="17" y="156"/>
                  </a:cubicBezTo>
                  <a:cubicBezTo>
                    <a:pt x="21" y="156"/>
                    <a:pt x="24" y="155"/>
                    <a:pt x="28" y="155"/>
                  </a:cubicBezTo>
                  <a:cubicBezTo>
                    <a:pt x="36" y="155"/>
                    <a:pt x="43" y="157"/>
                    <a:pt x="50" y="156"/>
                  </a:cubicBezTo>
                  <a:cubicBezTo>
                    <a:pt x="53" y="156"/>
                    <a:pt x="56" y="155"/>
                    <a:pt x="59" y="152"/>
                  </a:cubicBezTo>
                  <a:cubicBezTo>
                    <a:pt x="61" y="149"/>
                    <a:pt x="62" y="145"/>
                    <a:pt x="62" y="142"/>
                  </a:cubicBezTo>
                  <a:cubicBezTo>
                    <a:pt x="62" y="134"/>
                    <a:pt x="61" y="127"/>
                    <a:pt x="61" y="120"/>
                  </a:cubicBezTo>
                  <a:cubicBezTo>
                    <a:pt x="60" y="112"/>
                    <a:pt x="60" y="104"/>
                    <a:pt x="59" y="96"/>
                  </a:cubicBezTo>
                  <a:cubicBezTo>
                    <a:pt x="56" y="65"/>
                    <a:pt x="59" y="34"/>
                    <a:pt x="58" y="2"/>
                  </a:cubicBezTo>
                  <a:cubicBezTo>
                    <a:pt x="58" y="1"/>
                    <a:pt x="57" y="1"/>
                    <a:pt x="56" y="1"/>
                  </a:cubicBezTo>
                  <a:cubicBezTo>
                    <a:pt x="46" y="5"/>
                    <a:pt x="37" y="11"/>
                    <a:pt x="28" y="17"/>
                  </a:cubicBezTo>
                  <a:cubicBezTo>
                    <a:pt x="24" y="19"/>
                    <a:pt x="21" y="22"/>
                    <a:pt x="17" y="23"/>
                  </a:cubicBezTo>
                  <a:cubicBezTo>
                    <a:pt x="15" y="25"/>
                    <a:pt x="13" y="25"/>
                    <a:pt x="11" y="23"/>
                  </a:cubicBezTo>
                  <a:cubicBezTo>
                    <a:pt x="9" y="22"/>
                    <a:pt x="8" y="20"/>
                    <a:pt x="7" y="18"/>
                  </a:cubicBezTo>
                  <a:cubicBezTo>
                    <a:pt x="6" y="17"/>
                    <a:pt x="4" y="18"/>
                    <a:pt x="5" y="19"/>
                  </a:cubicBezTo>
                  <a:cubicBezTo>
                    <a:pt x="7" y="38"/>
                    <a:pt x="50" y="2"/>
                    <a:pt x="58" y="2"/>
                  </a:cubicBezTo>
                  <a:cubicBezTo>
                    <a:pt x="58" y="2"/>
                    <a:pt x="57" y="2"/>
                    <a:pt x="57" y="1"/>
                  </a:cubicBezTo>
                  <a:cubicBezTo>
                    <a:pt x="55" y="18"/>
                    <a:pt x="55" y="35"/>
                    <a:pt x="56" y="52"/>
                  </a:cubicBezTo>
                  <a:cubicBezTo>
                    <a:pt x="56" y="70"/>
                    <a:pt x="58" y="87"/>
                    <a:pt x="57" y="105"/>
                  </a:cubicBezTo>
                  <a:cubicBezTo>
                    <a:pt x="57" y="113"/>
                    <a:pt x="57" y="122"/>
                    <a:pt x="56" y="131"/>
                  </a:cubicBezTo>
                  <a:cubicBezTo>
                    <a:pt x="56" y="136"/>
                    <a:pt x="56" y="140"/>
                    <a:pt x="55" y="144"/>
                  </a:cubicBezTo>
                  <a:cubicBezTo>
                    <a:pt x="55" y="146"/>
                    <a:pt x="56" y="149"/>
                    <a:pt x="55" y="151"/>
                  </a:cubicBezTo>
                  <a:cubicBezTo>
                    <a:pt x="54" y="153"/>
                    <a:pt x="50" y="153"/>
                    <a:pt x="49" y="153"/>
                  </a:cubicBezTo>
                  <a:cubicBezTo>
                    <a:pt x="44" y="153"/>
                    <a:pt x="41" y="152"/>
                    <a:pt x="36" y="152"/>
                  </a:cubicBezTo>
                  <a:cubicBezTo>
                    <a:pt x="28" y="153"/>
                    <a:pt x="20" y="153"/>
                    <a:pt x="11" y="152"/>
                  </a:cubicBezTo>
                  <a:cubicBezTo>
                    <a:pt x="9" y="151"/>
                    <a:pt x="6" y="150"/>
                    <a:pt x="6" y="147"/>
                  </a:cubicBezTo>
                  <a:cubicBezTo>
                    <a:pt x="5" y="143"/>
                    <a:pt x="6" y="140"/>
                    <a:pt x="6" y="136"/>
                  </a:cubicBezTo>
                  <a:cubicBezTo>
                    <a:pt x="6" y="122"/>
                    <a:pt x="6" y="109"/>
                    <a:pt x="6" y="95"/>
                  </a:cubicBezTo>
                  <a:cubicBezTo>
                    <a:pt x="6" y="71"/>
                    <a:pt x="7" y="46"/>
                    <a:pt x="3" y="21"/>
                  </a:cubicBezTo>
                  <a:cubicBezTo>
                    <a:pt x="3" y="19"/>
                    <a:pt x="0" y="20"/>
                    <a:pt x="1" y="2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8" name="Freeform 1024"/>
            <p:cNvSpPr/>
            <p:nvPr/>
          </p:nvSpPr>
          <p:spPr bwMode="auto">
            <a:xfrm>
              <a:off x="2990" y="3237"/>
              <a:ext cx="81" cy="244"/>
            </a:xfrm>
            <a:custGeom>
              <a:avLst/>
              <a:gdLst>
                <a:gd name="T0" fmla="*/ 56 w 63"/>
                <a:gd name="T1" fmla="*/ 4 h 189"/>
                <a:gd name="T2" fmla="*/ 32 w 63"/>
                <a:gd name="T3" fmla="*/ 15 h 189"/>
                <a:gd name="T4" fmla="*/ 6 w 63"/>
                <a:gd name="T5" fmla="*/ 30 h 189"/>
                <a:gd name="T6" fmla="*/ 5 w 63"/>
                <a:gd name="T7" fmla="*/ 48 h 189"/>
                <a:gd name="T8" fmla="*/ 2 w 63"/>
                <a:gd name="T9" fmla="*/ 168 h 189"/>
                <a:gd name="T10" fmla="*/ 16 w 63"/>
                <a:gd name="T11" fmla="*/ 189 h 189"/>
                <a:gd name="T12" fmla="*/ 49 w 63"/>
                <a:gd name="T13" fmla="*/ 186 h 189"/>
                <a:gd name="T14" fmla="*/ 59 w 63"/>
                <a:gd name="T15" fmla="*/ 171 h 189"/>
                <a:gd name="T16" fmla="*/ 59 w 63"/>
                <a:gd name="T17" fmla="*/ 97 h 189"/>
                <a:gd name="T18" fmla="*/ 57 w 63"/>
                <a:gd name="T19" fmla="*/ 2 h 189"/>
                <a:gd name="T20" fmla="*/ 56 w 63"/>
                <a:gd name="T21" fmla="*/ 88 h 189"/>
                <a:gd name="T22" fmla="*/ 57 w 63"/>
                <a:gd name="T23" fmla="*/ 184 h 189"/>
                <a:gd name="T24" fmla="*/ 32 w 63"/>
                <a:gd name="T25" fmla="*/ 183 h 189"/>
                <a:gd name="T26" fmla="*/ 13 w 63"/>
                <a:gd name="T27" fmla="*/ 184 h 189"/>
                <a:gd name="T28" fmla="*/ 8 w 63"/>
                <a:gd name="T29" fmla="*/ 176 h 189"/>
                <a:gd name="T30" fmla="*/ 9 w 63"/>
                <a:gd name="T31" fmla="*/ 109 h 189"/>
                <a:gd name="T32" fmla="*/ 9 w 63"/>
                <a:gd name="T33" fmla="*/ 46 h 189"/>
                <a:gd name="T34" fmla="*/ 5 w 63"/>
                <a:gd name="T35" fmla="*/ 65 h 189"/>
                <a:gd name="T36" fmla="*/ 7 w 63"/>
                <a:gd name="T37" fmla="*/ 145 h 189"/>
                <a:gd name="T38" fmla="*/ 5 w 63"/>
                <a:gd name="T39" fmla="*/ 181 h 189"/>
                <a:gd name="T40" fmla="*/ 18 w 63"/>
                <a:gd name="T41" fmla="*/ 186 h 189"/>
                <a:gd name="T42" fmla="*/ 58 w 63"/>
                <a:gd name="T43" fmla="*/ 186 h 189"/>
                <a:gd name="T44" fmla="*/ 59 w 63"/>
                <a:gd name="T45" fmla="*/ 137 h 189"/>
                <a:gd name="T46" fmla="*/ 61 w 63"/>
                <a:gd name="T47" fmla="*/ 40 h 189"/>
                <a:gd name="T48" fmla="*/ 57 w 63"/>
                <a:gd name="T49" fmla="*/ 1 h 189"/>
                <a:gd name="T50" fmla="*/ 56 w 63"/>
                <a:gd name="T51" fmla="*/ 160 h 189"/>
                <a:gd name="T52" fmla="*/ 52 w 63"/>
                <a:gd name="T53" fmla="*/ 183 h 189"/>
                <a:gd name="T54" fmla="*/ 19 w 63"/>
                <a:gd name="T55" fmla="*/ 186 h 189"/>
                <a:gd name="T56" fmla="*/ 4 w 63"/>
                <a:gd name="T57" fmla="*/ 173 h 189"/>
                <a:gd name="T58" fmla="*/ 6 w 63"/>
                <a:gd name="T59" fmla="*/ 133 h 189"/>
                <a:gd name="T60" fmla="*/ 7 w 63"/>
                <a:gd name="T61" fmla="*/ 54 h 189"/>
                <a:gd name="T62" fmla="*/ 8 w 63"/>
                <a:gd name="T63" fmla="*/ 32 h 189"/>
                <a:gd name="T64" fmla="*/ 29 w 63"/>
                <a:gd name="T65" fmla="*/ 20 h 189"/>
                <a:gd name="T66" fmla="*/ 54 w 63"/>
                <a:gd name="T67" fmla="*/ 2 h 189"/>
                <a:gd name="T68" fmla="*/ 10 w 63"/>
                <a:gd name="T69" fmla="*/ 2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3" h="189">
                  <a:moveTo>
                    <a:pt x="10" y="27"/>
                  </a:moveTo>
                  <a:cubicBezTo>
                    <a:pt x="24" y="16"/>
                    <a:pt x="41" y="13"/>
                    <a:pt x="56" y="4"/>
                  </a:cubicBezTo>
                  <a:cubicBezTo>
                    <a:pt x="57" y="3"/>
                    <a:pt x="56" y="1"/>
                    <a:pt x="54" y="2"/>
                  </a:cubicBezTo>
                  <a:cubicBezTo>
                    <a:pt x="47" y="6"/>
                    <a:pt x="40" y="11"/>
                    <a:pt x="32" y="15"/>
                  </a:cubicBezTo>
                  <a:cubicBezTo>
                    <a:pt x="25" y="19"/>
                    <a:pt x="19" y="23"/>
                    <a:pt x="12" y="26"/>
                  </a:cubicBezTo>
                  <a:cubicBezTo>
                    <a:pt x="10" y="27"/>
                    <a:pt x="7" y="28"/>
                    <a:pt x="6" y="30"/>
                  </a:cubicBezTo>
                  <a:cubicBezTo>
                    <a:pt x="4" y="32"/>
                    <a:pt x="4" y="36"/>
                    <a:pt x="4" y="38"/>
                  </a:cubicBezTo>
                  <a:cubicBezTo>
                    <a:pt x="4" y="42"/>
                    <a:pt x="5" y="45"/>
                    <a:pt x="5" y="48"/>
                  </a:cubicBezTo>
                  <a:cubicBezTo>
                    <a:pt x="5" y="53"/>
                    <a:pt x="5" y="57"/>
                    <a:pt x="5" y="62"/>
                  </a:cubicBezTo>
                  <a:cubicBezTo>
                    <a:pt x="4" y="97"/>
                    <a:pt x="4" y="133"/>
                    <a:pt x="2" y="168"/>
                  </a:cubicBezTo>
                  <a:cubicBezTo>
                    <a:pt x="1" y="173"/>
                    <a:pt x="0" y="180"/>
                    <a:pt x="3" y="185"/>
                  </a:cubicBezTo>
                  <a:cubicBezTo>
                    <a:pt x="6" y="189"/>
                    <a:pt x="12" y="189"/>
                    <a:pt x="16" y="189"/>
                  </a:cubicBezTo>
                  <a:cubicBezTo>
                    <a:pt x="23" y="189"/>
                    <a:pt x="31" y="188"/>
                    <a:pt x="38" y="187"/>
                  </a:cubicBezTo>
                  <a:cubicBezTo>
                    <a:pt x="42" y="186"/>
                    <a:pt x="45" y="186"/>
                    <a:pt x="49" y="186"/>
                  </a:cubicBezTo>
                  <a:cubicBezTo>
                    <a:pt x="51" y="186"/>
                    <a:pt x="54" y="187"/>
                    <a:pt x="56" y="185"/>
                  </a:cubicBezTo>
                  <a:cubicBezTo>
                    <a:pt x="60" y="182"/>
                    <a:pt x="60" y="176"/>
                    <a:pt x="59" y="171"/>
                  </a:cubicBezTo>
                  <a:cubicBezTo>
                    <a:pt x="59" y="164"/>
                    <a:pt x="58" y="158"/>
                    <a:pt x="58" y="151"/>
                  </a:cubicBezTo>
                  <a:cubicBezTo>
                    <a:pt x="58" y="133"/>
                    <a:pt x="58" y="115"/>
                    <a:pt x="59" y="97"/>
                  </a:cubicBezTo>
                  <a:cubicBezTo>
                    <a:pt x="60" y="65"/>
                    <a:pt x="60" y="33"/>
                    <a:pt x="59" y="1"/>
                  </a:cubicBezTo>
                  <a:cubicBezTo>
                    <a:pt x="59" y="1"/>
                    <a:pt x="58" y="2"/>
                    <a:pt x="57" y="2"/>
                  </a:cubicBezTo>
                  <a:cubicBezTo>
                    <a:pt x="60" y="14"/>
                    <a:pt x="59" y="28"/>
                    <a:pt x="58" y="41"/>
                  </a:cubicBezTo>
                  <a:cubicBezTo>
                    <a:pt x="57" y="57"/>
                    <a:pt x="56" y="72"/>
                    <a:pt x="56" y="88"/>
                  </a:cubicBezTo>
                  <a:cubicBezTo>
                    <a:pt x="56" y="104"/>
                    <a:pt x="56" y="121"/>
                    <a:pt x="56" y="137"/>
                  </a:cubicBezTo>
                  <a:cubicBezTo>
                    <a:pt x="56" y="153"/>
                    <a:pt x="59" y="169"/>
                    <a:pt x="57" y="184"/>
                  </a:cubicBezTo>
                  <a:cubicBezTo>
                    <a:pt x="57" y="184"/>
                    <a:pt x="58" y="184"/>
                    <a:pt x="58" y="183"/>
                  </a:cubicBezTo>
                  <a:cubicBezTo>
                    <a:pt x="50" y="183"/>
                    <a:pt x="41" y="183"/>
                    <a:pt x="32" y="183"/>
                  </a:cubicBezTo>
                  <a:cubicBezTo>
                    <a:pt x="28" y="183"/>
                    <a:pt x="24" y="184"/>
                    <a:pt x="20" y="184"/>
                  </a:cubicBezTo>
                  <a:cubicBezTo>
                    <a:pt x="17" y="184"/>
                    <a:pt x="15" y="184"/>
                    <a:pt x="13" y="184"/>
                  </a:cubicBezTo>
                  <a:cubicBezTo>
                    <a:pt x="11" y="184"/>
                    <a:pt x="9" y="185"/>
                    <a:pt x="8" y="183"/>
                  </a:cubicBezTo>
                  <a:cubicBezTo>
                    <a:pt x="7" y="181"/>
                    <a:pt x="8" y="178"/>
                    <a:pt x="8" y="176"/>
                  </a:cubicBezTo>
                  <a:cubicBezTo>
                    <a:pt x="8" y="171"/>
                    <a:pt x="9" y="166"/>
                    <a:pt x="9" y="162"/>
                  </a:cubicBezTo>
                  <a:cubicBezTo>
                    <a:pt x="9" y="144"/>
                    <a:pt x="9" y="126"/>
                    <a:pt x="9" y="109"/>
                  </a:cubicBezTo>
                  <a:cubicBezTo>
                    <a:pt x="9" y="92"/>
                    <a:pt x="8" y="75"/>
                    <a:pt x="8" y="58"/>
                  </a:cubicBezTo>
                  <a:cubicBezTo>
                    <a:pt x="7" y="54"/>
                    <a:pt x="7" y="50"/>
                    <a:pt x="9" y="46"/>
                  </a:cubicBezTo>
                  <a:cubicBezTo>
                    <a:pt x="9" y="45"/>
                    <a:pt x="7" y="44"/>
                    <a:pt x="6" y="45"/>
                  </a:cubicBezTo>
                  <a:cubicBezTo>
                    <a:pt x="4" y="52"/>
                    <a:pt x="5" y="59"/>
                    <a:pt x="5" y="65"/>
                  </a:cubicBezTo>
                  <a:cubicBezTo>
                    <a:pt x="6" y="74"/>
                    <a:pt x="6" y="83"/>
                    <a:pt x="6" y="92"/>
                  </a:cubicBezTo>
                  <a:cubicBezTo>
                    <a:pt x="6" y="109"/>
                    <a:pt x="7" y="127"/>
                    <a:pt x="7" y="145"/>
                  </a:cubicBezTo>
                  <a:cubicBezTo>
                    <a:pt x="7" y="152"/>
                    <a:pt x="7" y="159"/>
                    <a:pt x="6" y="166"/>
                  </a:cubicBezTo>
                  <a:cubicBezTo>
                    <a:pt x="6" y="171"/>
                    <a:pt x="5" y="176"/>
                    <a:pt x="5" y="181"/>
                  </a:cubicBezTo>
                  <a:cubicBezTo>
                    <a:pt x="6" y="185"/>
                    <a:pt x="7" y="187"/>
                    <a:pt x="11" y="187"/>
                  </a:cubicBezTo>
                  <a:cubicBezTo>
                    <a:pt x="13" y="187"/>
                    <a:pt x="16" y="187"/>
                    <a:pt x="18" y="186"/>
                  </a:cubicBezTo>
                  <a:cubicBezTo>
                    <a:pt x="22" y="186"/>
                    <a:pt x="25" y="186"/>
                    <a:pt x="29" y="186"/>
                  </a:cubicBezTo>
                  <a:cubicBezTo>
                    <a:pt x="39" y="186"/>
                    <a:pt x="48" y="186"/>
                    <a:pt x="58" y="186"/>
                  </a:cubicBezTo>
                  <a:cubicBezTo>
                    <a:pt x="59" y="186"/>
                    <a:pt x="60" y="185"/>
                    <a:pt x="60" y="184"/>
                  </a:cubicBezTo>
                  <a:cubicBezTo>
                    <a:pt x="62" y="169"/>
                    <a:pt x="59" y="153"/>
                    <a:pt x="59" y="137"/>
                  </a:cubicBezTo>
                  <a:cubicBezTo>
                    <a:pt x="59" y="120"/>
                    <a:pt x="59" y="104"/>
                    <a:pt x="59" y="87"/>
                  </a:cubicBezTo>
                  <a:cubicBezTo>
                    <a:pt x="59" y="71"/>
                    <a:pt x="59" y="56"/>
                    <a:pt x="61" y="40"/>
                  </a:cubicBezTo>
                  <a:cubicBezTo>
                    <a:pt x="62" y="28"/>
                    <a:pt x="63" y="14"/>
                    <a:pt x="59" y="1"/>
                  </a:cubicBezTo>
                  <a:cubicBezTo>
                    <a:pt x="59" y="0"/>
                    <a:pt x="57" y="0"/>
                    <a:pt x="57" y="1"/>
                  </a:cubicBezTo>
                  <a:cubicBezTo>
                    <a:pt x="57" y="37"/>
                    <a:pt x="57" y="72"/>
                    <a:pt x="56" y="107"/>
                  </a:cubicBezTo>
                  <a:cubicBezTo>
                    <a:pt x="56" y="125"/>
                    <a:pt x="55" y="143"/>
                    <a:pt x="56" y="160"/>
                  </a:cubicBezTo>
                  <a:cubicBezTo>
                    <a:pt x="56" y="166"/>
                    <a:pt x="57" y="172"/>
                    <a:pt x="57" y="177"/>
                  </a:cubicBezTo>
                  <a:cubicBezTo>
                    <a:pt x="57" y="180"/>
                    <a:pt x="56" y="183"/>
                    <a:pt x="52" y="183"/>
                  </a:cubicBezTo>
                  <a:cubicBezTo>
                    <a:pt x="49" y="184"/>
                    <a:pt x="46" y="183"/>
                    <a:pt x="42" y="184"/>
                  </a:cubicBezTo>
                  <a:cubicBezTo>
                    <a:pt x="35" y="184"/>
                    <a:pt x="27" y="186"/>
                    <a:pt x="19" y="186"/>
                  </a:cubicBezTo>
                  <a:cubicBezTo>
                    <a:pt x="14" y="187"/>
                    <a:pt x="7" y="187"/>
                    <a:pt x="5" y="182"/>
                  </a:cubicBezTo>
                  <a:cubicBezTo>
                    <a:pt x="3" y="179"/>
                    <a:pt x="4" y="176"/>
                    <a:pt x="4" y="173"/>
                  </a:cubicBezTo>
                  <a:cubicBezTo>
                    <a:pt x="5" y="168"/>
                    <a:pt x="5" y="164"/>
                    <a:pt x="5" y="159"/>
                  </a:cubicBezTo>
                  <a:cubicBezTo>
                    <a:pt x="6" y="151"/>
                    <a:pt x="6" y="142"/>
                    <a:pt x="6" y="133"/>
                  </a:cubicBezTo>
                  <a:cubicBezTo>
                    <a:pt x="7" y="115"/>
                    <a:pt x="7" y="98"/>
                    <a:pt x="7" y="80"/>
                  </a:cubicBezTo>
                  <a:cubicBezTo>
                    <a:pt x="7" y="71"/>
                    <a:pt x="7" y="62"/>
                    <a:pt x="7" y="54"/>
                  </a:cubicBezTo>
                  <a:cubicBezTo>
                    <a:pt x="7" y="50"/>
                    <a:pt x="7" y="46"/>
                    <a:pt x="7" y="43"/>
                  </a:cubicBezTo>
                  <a:cubicBezTo>
                    <a:pt x="7" y="39"/>
                    <a:pt x="6" y="35"/>
                    <a:pt x="8" y="32"/>
                  </a:cubicBezTo>
                  <a:cubicBezTo>
                    <a:pt x="9" y="29"/>
                    <a:pt x="14" y="28"/>
                    <a:pt x="16" y="27"/>
                  </a:cubicBezTo>
                  <a:cubicBezTo>
                    <a:pt x="21" y="25"/>
                    <a:pt x="25" y="22"/>
                    <a:pt x="29" y="20"/>
                  </a:cubicBezTo>
                  <a:cubicBezTo>
                    <a:pt x="38" y="15"/>
                    <a:pt x="47" y="9"/>
                    <a:pt x="56" y="4"/>
                  </a:cubicBezTo>
                  <a:cubicBezTo>
                    <a:pt x="55" y="3"/>
                    <a:pt x="55" y="3"/>
                    <a:pt x="54" y="2"/>
                  </a:cubicBezTo>
                  <a:cubicBezTo>
                    <a:pt x="40" y="11"/>
                    <a:pt x="22" y="14"/>
                    <a:pt x="8" y="25"/>
                  </a:cubicBezTo>
                  <a:cubicBezTo>
                    <a:pt x="7" y="26"/>
                    <a:pt x="9" y="28"/>
                    <a:pt x="10" y="2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9" name="Freeform 1025"/>
            <p:cNvSpPr/>
            <p:nvPr/>
          </p:nvSpPr>
          <p:spPr bwMode="auto">
            <a:xfrm>
              <a:off x="3092" y="3202"/>
              <a:ext cx="79" cy="277"/>
            </a:xfrm>
            <a:custGeom>
              <a:avLst/>
              <a:gdLst>
                <a:gd name="T0" fmla="*/ 56 w 61"/>
                <a:gd name="T1" fmla="*/ 5 h 214"/>
                <a:gd name="T2" fmla="*/ 13 w 61"/>
                <a:gd name="T3" fmla="*/ 23 h 214"/>
                <a:gd name="T4" fmla="*/ 36 w 61"/>
                <a:gd name="T5" fmla="*/ 13 h 214"/>
                <a:gd name="T6" fmla="*/ 56 w 61"/>
                <a:gd name="T7" fmla="*/ 1 h 214"/>
                <a:gd name="T8" fmla="*/ 11 w 61"/>
                <a:gd name="T9" fmla="*/ 24 h 214"/>
                <a:gd name="T10" fmla="*/ 3 w 61"/>
                <a:gd name="T11" fmla="*/ 43 h 214"/>
                <a:gd name="T12" fmla="*/ 2 w 61"/>
                <a:gd name="T13" fmla="*/ 174 h 214"/>
                <a:gd name="T14" fmla="*/ 3 w 61"/>
                <a:gd name="T15" fmla="*/ 208 h 214"/>
                <a:gd name="T16" fmla="*/ 40 w 61"/>
                <a:gd name="T17" fmla="*/ 210 h 214"/>
                <a:gd name="T18" fmla="*/ 59 w 61"/>
                <a:gd name="T19" fmla="*/ 197 h 214"/>
                <a:gd name="T20" fmla="*/ 59 w 61"/>
                <a:gd name="T21" fmla="*/ 154 h 214"/>
                <a:gd name="T22" fmla="*/ 57 w 61"/>
                <a:gd name="T23" fmla="*/ 90 h 214"/>
                <a:gd name="T24" fmla="*/ 56 w 61"/>
                <a:gd name="T25" fmla="*/ 4 h 214"/>
                <a:gd name="T26" fmla="*/ 58 w 61"/>
                <a:gd name="T27" fmla="*/ 53 h 214"/>
                <a:gd name="T28" fmla="*/ 54 w 61"/>
                <a:gd name="T29" fmla="*/ 159 h 214"/>
                <a:gd name="T30" fmla="*/ 54 w 61"/>
                <a:gd name="T31" fmla="*/ 198 h 214"/>
                <a:gd name="T32" fmla="*/ 47 w 61"/>
                <a:gd name="T33" fmla="*/ 211 h 214"/>
                <a:gd name="T34" fmla="*/ 19 w 61"/>
                <a:gd name="T35" fmla="*/ 208 h 214"/>
                <a:gd name="T36" fmla="*/ 4 w 61"/>
                <a:gd name="T37" fmla="*/ 190 h 214"/>
                <a:gd name="T38" fmla="*/ 5 w 61"/>
                <a:gd name="T39" fmla="*/ 105 h 214"/>
                <a:gd name="T40" fmla="*/ 6 w 61"/>
                <a:gd name="T41" fmla="*/ 48 h 214"/>
                <a:gd name="T42" fmla="*/ 7 w 61"/>
                <a:gd name="T43" fmla="*/ 30 h 214"/>
                <a:gd name="T44" fmla="*/ 3 w 61"/>
                <a:gd name="T45" fmla="*/ 39 h 214"/>
                <a:gd name="T46" fmla="*/ 3 w 61"/>
                <a:gd name="T47" fmla="*/ 79 h 214"/>
                <a:gd name="T48" fmla="*/ 2 w 61"/>
                <a:gd name="T49" fmla="*/ 175 h 214"/>
                <a:gd name="T50" fmla="*/ 11 w 61"/>
                <a:gd name="T51" fmla="*/ 210 h 214"/>
                <a:gd name="T52" fmla="*/ 31 w 61"/>
                <a:gd name="T53" fmla="*/ 213 h 214"/>
                <a:gd name="T54" fmla="*/ 57 w 61"/>
                <a:gd name="T55" fmla="*/ 206 h 214"/>
                <a:gd name="T56" fmla="*/ 57 w 61"/>
                <a:gd name="T57" fmla="*/ 183 h 214"/>
                <a:gd name="T58" fmla="*/ 58 w 61"/>
                <a:gd name="T59" fmla="*/ 104 h 214"/>
                <a:gd name="T60" fmla="*/ 60 w 61"/>
                <a:gd name="T61" fmla="*/ 26 h 214"/>
                <a:gd name="T62" fmla="*/ 56 w 61"/>
                <a:gd name="T63" fmla="*/ 4 h 214"/>
                <a:gd name="T64" fmla="*/ 55 w 61"/>
                <a:gd name="T65" fmla="*/ 107 h 214"/>
                <a:gd name="T66" fmla="*/ 57 w 61"/>
                <a:gd name="T67" fmla="*/ 183 h 214"/>
                <a:gd name="T68" fmla="*/ 54 w 61"/>
                <a:gd name="T69" fmla="*/ 206 h 214"/>
                <a:gd name="T70" fmla="*/ 22 w 61"/>
                <a:gd name="T71" fmla="*/ 208 h 214"/>
                <a:gd name="T72" fmla="*/ 4 w 61"/>
                <a:gd name="T73" fmla="*/ 190 h 214"/>
                <a:gd name="T74" fmla="*/ 7 w 61"/>
                <a:gd name="T75" fmla="*/ 139 h 214"/>
                <a:gd name="T76" fmla="*/ 6 w 61"/>
                <a:gd name="T77" fmla="*/ 52 h 214"/>
                <a:gd name="T78" fmla="*/ 9 w 61"/>
                <a:gd name="T79" fmla="*/ 27 h 214"/>
                <a:gd name="T80" fmla="*/ 19 w 61"/>
                <a:gd name="T81" fmla="*/ 25 h 214"/>
                <a:gd name="T82" fmla="*/ 57 w 61"/>
                <a:gd name="T83" fmla="*/ 3 h 214"/>
                <a:gd name="T84" fmla="*/ 34 w 61"/>
                <a:gd name="T85" fmla="*/ 11 h 214"/>
                <a:gd name="T86" fmla="*/ 14 w 61"/>
                <a:gd name="T87" fmla="*/ 25 h 214"/>
                <a:gd name="T88" fmla="*/ 55 w 61"/>
                <a:gd name="T89" fmla="*/ 3 h 214"/>
                <a:gd name="T90" fmla="*/ 10 w 61"/>
                <a:gd name="T91" fmla="*/ 25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1" h="214">
                  <a:moveTo>
                    <a:pt x="10" y="25"/>
                  </a:moveTo>
                  <a:cubicBezTo>
                    <a:pt x="26" y="19"/>
                    <a:pt x="41" y="11"/>
                    <a:pt x="56" y="5"/>
                  </a:cubicBezTo>
                  <a:cubicBezTo>
                    <a:pt x="56" y="4"/>
                    <a:pt x="55" y="4"/>
                    <a:pt x="55" y="3"/>
                  </a:cubicBezTo>
                  <a:cubicBezTo>
                    <a:pt x="42" y="11"/>
                    <a:pt x="28" y="17"/>
                    <a:pt x="13" y="23"/>
                  </a:cubicBezTo>
                  <a:cubicBezTo>
                    <a:pt x="14" y="23"/>
                    <a:pt x="14" y="24"/>
                    <a:pt x="15" y="25"/>
                  </a:cubicBezTo>
                  <a:cubicBezTo>
                    <a:pt x="20" y="19"/>
                    <a:pt x="28" y="17"/>
                    <a:pt x="36" y="13"/>
                  </a:cubicBezTo>
                  <a:cubicBezTo>
                    <a:pt x="43" y="10"/>
                    <a:pt x="50" y="6"/>
                    <a:pt x="57" y="3"/>
                  </a:cubicBezTo>
                  <a:cubicBezTo>
                    <a:pt x="59" y="2"/>
                    <a:pt x="58" y="0"/>
                    <a:pt x="56" y="1"/>
                  </a:cubicBezTo>
                  <a:cubicBezTo>
                    <a:pt x="43" y="5"/>
                    <a:pt x="32" y="16"/>
                    <a:pt x="20" y="22"/>
                  </a:cubicBezTo>
                  <a:cubicBezTo>
                    <a:pt x="17" y="23"/>
                    <a:pt x="14" y="23"/>
                    <a:pt x="11" y="24"/>
                  </a:cubicBezTo>
                  <a:cubicBezTo>
                    <a:pt x="8" y="24"/>
                    <a:pt x="6" y="25"/>
                    <a:pt x="5" y="27"/>
                  </a:cubicBezTo>
                  <a:cubicBezTo>
                    <a:pt x="1" y="31"/>
                    <a:pt x="3" y="38"/>
                    <a:pt x="3" y="43"/>
                  </a:cubicBezTo>
                  <a:cubicBezTo>
                    <a:pt x="3" y="78"/>
                    <a:pt x="6" y="114"/>
                    <a:pt x="4" y="149"/>
                  </a:cubicBezTo>
                  <a:cubicBezTo>
                    <a:pt x="3" y="157"/>
                    <a:pt x="2" y="166"/>
                    <a:pt x="2" y="174"/>
                  </a:cubicBezTo>
                  <a:cubicBezTo>
                    <a:pt x="1" y="181"/>
                    <a:pt x="1" y="188"/>
                    <a:pt x="0" y="195"/>
                  </a:cubicBezTo>
                  <a:cubicBezTo>
                    <a:pt x="0" y="200"/>
                    <a:pt x="0" y="205"/>
                    <a:pt x="3" y="208"/>
                  </a:cubicBezTo>
                  <a:cubicBezTo>
                    <a:pt x="6" y="213"/>
                    <a:pt x="14" y="212"/>
                    <a:pt x="19" y="211"/>
                  </a:cubicBezTo>
                  <a:cubicBezTo>
                    <a:pt x="26" y="210"/>
                    <a:pt x="33" y="209"/>
                    <a:pt x="40" y="210"/>
                  </a:cubicBezTo>
                  <a:cubicBezTo>
                    <a:pt x="44" y="211"/>
                    <a:pt x="49" y="212"/>
                    <a:pt x="53" y="211"/>
                  </a:cubicBezTo>
                  <a:cubicBezTo>
                    <a:pt x="58" y="209"/>
                    <a:pt x="58" y="201"/>
                    <a:pt x="59" y="197"/>
                  </a:cubicBezTo>
                  <a:cubicBezTo>
                    <a:pt x="60" y="189"/>
                    <a:pt x="59" y="181"/>
                    <a:pt x="59" y="173"/>
                  </a:cubicBezTo>
                  <a:cubicBezTo>
                    <a:pt x="59" y="166"/>
                    <a:pt x="59" y="160"/>
                    <a:pt x="59" y="154"/>
                  </a:cubicBezTo>
                  <a:cubicBezTo>
                    <a:pt x="60" y="146"/>
                    <a:pt x="59" y="139"/>
                    <a:pt x="59" y="132"/>
                  </a:cubicBezTo>
                  <a:cubicBezTo>
                    <a:pt x="59" y="118"/>
                    <a:pt x="57" y="104"/>
                    <a:pt x="57" y="90"/>
                  </a:cubicBezTo>
                  <a:cubicBezTo>
                    <a:pt x="57" y="61"/>
                    <a:pt x="61" y="32"/>
                    <a:pt x="59" y="4"/>
                  </a:cubicBezTo>
                  <a:cubicBezTo>
                    <a:pt x="58" y="4"/>
                    <a:pt x="57" y="4"/>
                    <a:pt x="56" y="4"/>
                  </a:cubicBezTo>
                  <a:cubicBezTo>
                    <a:pt x="58" y="12"/>
                    <a:pt x="58" y="20"/>
                    <a:pt x="57" y="28"/>
                  </a:cubicBezTo>
                  <a:cubicBezTo>
                    <a:pt x="57" y="36"/>
                    <a:pt x="58" y="45"/>
                    <a:pt x="58" y="53"/>
                  </a:cubicBezTo>
                  <a:cubicBezTo>
                    <a:pt x="57" y="70"/>
                    <a:pt x="56" y="88"/>
                    <a:pt x="55" y="106"/>
                  </a:cubicBezTo>
                  <a:cubicBezTo>
                    <a:pt x="54" y="123"/>
                    <a:pt x="53" y="141"/>
                    <a:pt x="54" y="159"/>
                  </a:cubicBezTo>
                  <a:cubicBezTo>
                    <a:pt x="54" y="167"/>
                    <a:pt x="54" y="176"/>
                    <a:pt x="54" y="185"/>
                  </a:cubicBezTo>
                  <a:cubicBezTo>
                    <a:pt x="54" y="189"/>
                    <a:pt x="54" y="193"/>
                    <a:pt x="54" y="198"/>
                  </a:cubicBezTo>
                  <a:cubicBezTo>
                    <a:pt x="54" y="201"/>
                    <a:pt x="55" y="204"/>
                    <a:pt x="54" y="208"/>
                  </a:cubicBezTo>
                  <a:cubicBezTo>
                    <a:pt x="53" y="210"/>
                    <a:pt x="49" y="211"/>
                    <a:pt x="47" y="211"/>
                  </a:cubicBezTo>
                  <a:cubicBezTo>
                    <a:pt x="45" y="211"/>
                    <a:pt x="42" y="211"/>
                    <a:pt x="39" y="211"/>
                  </a:cubicBezTo>
                  <a:cubicBezTo>
                    <a:pt x="32" y="211"/>
                    <a:pt x="26" y="208"/>
                    <a:pt x="19" y="208"/>
                  </a:cubicBezTo>
                  <a:cubicBezTo>
                    <a:pt x="15" y="208"/>
                    <a:pt x="9" y="209"/>
                    <a:pt x="6" y="204"/>
                  </a:cubicBezTo>
                  <a:cubicBezTo>
                    <a:pt x="4" y="200"/>
                    <a:pt x="4" y="195"/>
                    <a:pt x="4" y="190"/>
                  </a:cubicBezTo>
                  <a:cubicBezTo>
                    <a:pt x="4" y="179"/>
                    <a:pt x="5" y="169"/>
                    <a:pt x="5" y="158"/>
                  </a:cubicBezTo>
                  <a:cubicBezTo>
                    <a:pt x="5" y="140"/>
                    <a:pt x="5" y="123"/>
                    <a:pt x="5" y="105"/>
                  </a:cubicBezTo>
                  <a:cubicBezTo>
                    <a:pt x="5" y="92"/>
                    <a:pt x="6" y="79"/>
                    <a:pt x="6" y="67"/>
                  </a:cubicBezTo>
                  <a:cubicBezTo>
                    <a:pt x="6" y="60"/>
                    <a:pt x="6" y="54"/>
                    <a:pt x="6" y="48"/>
                  </a:cubicBezTo>
                  <a:cubicBezTo>
                    <a:pt x="6" y="45"/>
                    <a:pt x="6" y="41"/>
                    <a:pt x="6" y="38"/>
                  </a:cubicBezTo>
                  <a:cubicBezTo>
                    <a:pt x="6" y="35"/>
                    <a:pt x="6" y="33"/>
                    <a:pt x="7" y="30"/>
                  </a:cubicBezTo>
                  <a:cubicBezTo>
                    <a:pt x="7" y="28"/>
                    <a:pt x="5" y="27"/>
                    <a:pt x="4" y="29"/>
                  </a:cubicBezTo>
                  <a:cubicBezTo>
                    <a:pt x="3" y="32"/>
                    <a:pt x="3" y="36"/>
                    <a:pt x="3" y="39"/>
                  </a:cubicBezTo>
                  <a:cubicBezTo>
                    <a:pt x="3" y="44"/>
                    <a:pt x="3" y="48"/>
                    <a:pt x="3" y="53"/>
                  </a:cubicBezTo>
                  <a:cubicBezTo>
                    <a:pt x="3" y="62"/>
                    <a:pt x="3" y="70"/>
                    <a:pt x="3" y="79"/>
                  </a:cubicBezTo>
                  <a:cubicBezTo>
                    <a:pt x="3" y="97"/>
                    <a:pt x="2" y="115"/>
                    <a:pt x="2" y="133"/>
                  </a:cubicBezTo>
                  <a:cubicBezTo>
                    <a:pt x="2" y="147"/>
                    <a:pt x="2" y="161"/>
                    <a:pt x="2" y="175"/>
                  </a:cubicBezTo>
                  <a:cubicBezTo>
                    <a:pt x="1" y="185"/>
                    <a:pt x="0" y="195"/>
                    <a:pt x="3" y="204"/>
                  </a:cubicBezTo>
                  <a:cubicBezTo>
                    <a:pt x="5" y="208"/>
                    <a:pt x="7" y="210"/>
                    <a:pt x="11" y="210"/>
                  </a:cubicBezTo>
                  <a:cubicBezTo>
                    <a:pt x="14" y="211"/>
                    <a:pt x="17" y="210"/>
                    <a:pt x="19" y="211"/>
                  </a:cubicBezTo>
                  <a:cubicBezTo>
                    <a:pt x="24" y="211"/>
                    <a:pt x="28" y="212"/>
                    <a:pt x="31" y="213"/>
                  </a:cubicBezTo>
                  <a:cubicBezTo>
                    <a:pt x="37" y="214"/>
                    <a:pt x="42" y="214"/>
                    <a:pt x="48" y="213"/>
                  </a:cubicBezTo>
                  <a:cubicBezTo>
                    <a:pt x="53" y="213"/>
                    <a:pt x="56" y="211"/>
                    <a:pt x="57" y="206"/>
                  </a:cubicBezTo>
                  <a:cubicBezTo>
                    <a:pt x="57" y="203"/>
                    <a:pt x="57" y="199"/>
                    <a:pt x="57" y="196"/>
                  </a:cubicBezTo>
                  <a:cubicBezTo>
                    <a:pt x="57" y="192"/>
                    <a:pt x="57" y="187"/>
                    <a:pt x="57" y="183"/>
                  </a:cubicBezTo>
                  <a:cubicBezTo>
                    <a:pt x="57" y="174"/>
                    <a:pt x="56" y="165"/>
                    <a:pt x="56" y="157"/>
                  </a:cubicBezTo>
                  <a:cubicBezTo>
                    <a:pt x="56" y="139"/>
                    <a:pt x="57" y="121"/>
                    <a:pt x="58" y="104"/>
                  </a:cubicBezTo>
                  <a:cubicBezTo>
                    <a:pt x="59" y="86"/>
                    <a:pt x="60" y="69"/>
                    <a:pt x="60" y="51"/>
                  </a:cubicBezTo>
                  <a:cubicBezTo>
                    <a:pt x="61" y="43"/>
                    <a:pt x="60" y="34"/>
                    <a:pt x="60" y="26"/>
                  </a:cubicBezTo>
                  <a:cubicBezTo>
                    <a:pt x="60" y="18"/>
                    <a:pt x="61" y="11"/>
                    <a:pt x="59" y="4"/>
                  </a:cubicBezTo>
                  <a:cubicBezTo>
                    <a:pt x="58" y="2"/>
                    <a:pt x="56" y="2"/>
                    <a:pt x="56" y="4"/>
                  </a:cubicBezTo>
                  <a:cubicBezTo>
                    <a:pt x="57" y="21"/>
                    <a:pt x="57" y="38"/>
                    <a:pt x="56" y="55"/>
                  </a:cubicBezTo>
                  <a:cubicBezTo>
                    <a:pt x="55" y="73"/>
                    <a:pt x="54" y="90"/>
                    <a:pt x="55" y="107"/>
                  </a:cubicBezTo>
                  <a:cubicBezTo>
                    <a:pt x="56" y="124"/>
                    <a:pt x="57" y="142"/>
                    <a:pt x="56" y="159"/>
                  </a:cubicBezTo>
                  <a:cubicBezTo>
                    <a:pt x="56" y="167"/>
                    <a:pt x="56" y="175"/>
                    <a:pt x="57" y="183"/>
                  </a:cubicBezTo>
                  <a:cubicBezTo>
                    <a:pt x="57" y="186"/>
                    <a:pt x="57" y="190"/>
                    <a:pt x="56" y="194"/>
                  </a:cubicBezTo>
                  <a:cubicBezTo>
                    <a:pt x="56" y="198"/>
                    <a:pt x="56" y="202"/>
                    <a:pt x="54" y="206"/>
                  </a:cubicBezTo>
                  <a:cubicBezTo>
                    <a:pt x="52" y="211"/>
                    <a:pt x="45" y="209"/>
                    <a:pt x="41" y="208"/>
                  </a:cubicBezTo>
                  <a:cubicBezTo>
                    <a:pt x="35" y="206"/>
                    <a:pt x="29" y="207"/>
                    <a:pt x="22" y="208"/>
                  </a:cubicBezTo>
                  <a:cubicBezTo>
                    <a:pt x="17" y="209"/>
                    <a:pt x="7" y="211"/>
                    <a:pt x="4" y="205"/>
                  </a:cubicBezTo>
                  <a:cubicBezTo>
                    <a:pt x="2" y="201"/>
                    <a:pt x="3" y="194"/>
                    <a:pt x="4" y="190"/>
                  </a:cubicBezTo>
                  <a:cubicBezTo>
                    <a:pt x="4" y="181"/>
                    <a:pt x="4" y="173"/>
                    <a:pt x="5" y="165"/>
                  </a:cubicBezTo>
                  <a:cubicBezTo>
                    <a:pt x="6" y="157"/>
                    <a:pt x="6" y="148"/>
                    <a:pt x="7" y="139"/>
                  </a:cubicBezTo>
                  <a:cubicBezTo>
                    <a:pt x="7" y="122"/>
                    <a:pt x="7" y="104"/>
                    <a:pt x="6" y="86"/>
                  </a:cubicBezTo>
                  <a:cubicBezTo>
                    <a:pt x="6" y="75"/>
                    <a:pt x="6" y="64"/>
                    <a:pt x="6" y="52"/>
                  </a:cubicBezTo>
                  <a:cubicBezTo>
                    <a:pt x="6" y="48"/>
                    <a:pt x="6" y="43"/>
                    <a:pt x="6" y="38"/>
                  </a:cubicBezTo>
                  <a:cubicBezTo>
                    <a:pt x="5" y="35"/>
                    <a:pt x="5" y="28"/>
                    <a:pt x="9" y="27"/>
                  </a:cubicBezTo>
                  <a:cubicBezTo>
                    <a:pt x="11" y="26"/>
                    <a:pt x="12" y="26"/>
                    <a:pt x="14" y="26"/>
                  </a:cubicBezTo>
                  <a:cubicBezTo>
                    <a:pt x="16" y="26"/>
                    <a:pt x="18" y="25"/>
                    <a:pt x="19" y="25"/>
                  </a:cubicBezTo>
                  <a:cubicBezTo>
                    <a:pt x="24" y="23"/>
                    <a:pt x="28" y="20"/>
                    <a:pt x="32" y="18"/>
                  </a:cubicBezTo>
                  <a:cubicBezTo>
                    <a:pt x="40" y="12"/>
                    <a:pt x="48" y="7"/>
                    <a:pt x="57" y="3"/>
                  </a:cubicBezTo>
                  <a:cubicBezTo>
                    <a:pt x="57" y="2"/>
                    <a:pt x="56" y="1"/>
                    <a:pt x="56" y="1"/>
                  </a:cubicBezTo>
                  <a:cubicBezTo>
                    <a:pt x="49" y="4"/>
                    <a:pt x="42" y="8"/>
                    <a:pt x="34" y="11"/>
                  </a:cubicBezTo>
                  <a:cubicBezTo>
                    <a:pt x="27" y="14"/>
                    <a:pt x="18" y="17"/>
                    <a:pt x="13" y="23"/>
                  </a:cubicBezTo>
                  <a:cubicBezTo>
                    <a:pt x="12" y="24"/>
                    <a:pt x="12" y="26"/>
                    <a:pt x="14" y="25"/>
                  </a:cubicBezTo>
                  <a:cubicBezTo>
                    <a:pt x="29" y="20"/>
                    <a:pt x="43" y="14"/>
                    <a:pt x="56" y="5"/>
                  </a:cubicBezTo>
                  <a:cubicBezTo>
                    <a:pt x="58" y="4"/>
                    <a:pt x="56" y="2"/>
                    <a:pt x="55" y="3"/>
                  </a:cubicBezTo>
                  <a:cubicBezTo>
                    <a:pt x="39" y="9"/>
                    <a:pt x="25" y="17"/>
                    <a:pt x="9" y="22"/>
                  </a:cubicBezTo>
                  <a:cubicBezTo>
                    <a:pt x="8" y="23"/>
                    <a:pt x="9" y="25"/>
                    <a:pt x="10" y="2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0" name="Freeform 1026"/>
            <p:cNvSpPr/>
            <p:nvPr/>
          </p:nvSpPr>
          <p:spPr bwMode="auto">
            <a:xfrm>
              <a:off x="3191" y="3165"/>
              <a:ext cx="74" cy="309"/>
            </a:xfrm>
            <a:custGeom>
              <a:avLst/>
              <a:gdLst>
                <a:gd name="T0" fmla="*/ 35 w 57"/>
                <a:gd name="T1" fmla="*/ 13 h 239"/>
                <a:gd name="T2" fmla="*/ 56 w 57"/>
                <a:gd name="T3" fmla="*/ 3 h 239"/>
                <a:gd name="T4" fmla="*/ 15 w 57"/>
                <a:gd name="T5" fmla="*/ 20 h 239"/>
                <a:gd name="T6" fmla="*/ 3 w 57"/>
                <a:gd name="T7" fmla="*/ 44 h 239"/>
                <a:gd name="T8" fmla="*/ 2 w 57"/>
                <a:gd name="T9" fmla="*/ 201 h 239"/>
                <a:gd name="T10" fmla="*/ 3 w 57"/>
                <a:gd name="T11" fmla="*/ 237 h 239"/>
                <a:gd name="T12" fmla="*/ 38 w 57"/>
                <a:gd name="T13" fmla="*/ 239 h 239"/>
                <a:gd name="T14" fmla="*/ 55 w 57"/>
                <a:gd name="T15" fmla="*/ 227 h 239"/>
                <a:gd name="T16" fmla="*/ 55 w 57"/>
                <a:gd name="T17" fmla="*/ 156 h 239"/>
                <a:gd name="T18" fmla="*/ 57 w 57"/>
                <a:gd name="T19" fmla="*/ 6 h 239"/>
                <a:gd name="T20" fmla="*/ 53 w 57"/>
                <a:gd name="T21" fmla="*/ 113 h 239"/>
                <a:gd name="T22" fmla="*/ 54 w 57"/>
                <a:gd name="T23" fmla="*/ 217 h 239"/>
                <a:gd name="T24" fmla="*/ 41 w 57"/>
                <a:gd name="T25" fmla="*/ 234 h 239"/>
                <a:gd name="T26" fmla="*/ 10 w 57"/>
                <a:gd name="T27" fmla="*/ 232 h 239"/>
                <a:gd name="T28" fmla="*/ 3 w 57"/>
                <a:gd name="T29" fmla="*/ 219 h 239"/>
                <a:gd name="T30" fmla="*/ 4 w 57"/>
                <a:gd name="T31" fmla="*/ 170 h 239"/>
                <a:gd name="T32" fmla="*/ 5 w 57"/>
                <a:gd name="T33" fmla="*/ 66 h 239"/>
                <a:gd name="T34" fmla="*/ 7 w 57"/>
                <a:gd name="T35" fmla="*/ 36 h 239"/>
                <a:gd name="T36" fmla="*/ 2 w 57"/>
                <a:gd name="T37" fmla="*/ 48 h 239"/>
                <a:gd name="T38" fmla="*/ 2 w 57"/>
                <a:gd name="T39" fmla="*/ 117 h 239"/>
                <a:gd name="T40" fmla="*/ 1 w 57"/>
                <a:gd name="T41" fmla="*/ 197 h 239"/>
                <a:gd name="T42" fmla="*/ 4 w 57"/>
                <a:gd name="T43" fmla="*/ 233 h 239"/>
                <a:gd name="T44" fmla="*/ 20 w 57"/>
                <a:gd name="T45" fmla="*/ 236 h 239"/>
                <a:gd name="T46" fmla="*/ 54 w 57"/>
                <a:gd name="T47" fmla="*/ 231 h 239"/>
                <a:gd name="T48" fmla="*/ 56 w 57"/>
                <a:gd name="T49" fmla="*/ 192 h 239"/>
                <a:gd name="T50" fmla="*/ 57 w 57"/>
                <a:gd name="T51" fmla="*/ 6 h 239"/>
                <a:gd name="T52" fmla="*/ 53 w 57"/>
                <a:gd name="T53" fmla="*/ 108 h 239"/>
                <a:gd name="T54" fmla="*/ 53 w 57"/>
                <a:gd name="T55" fmla="*/ 199 h 239"/>
                <a:gd name="T56" fmla="*/ 44 w 57"/>
                <a:gd name="T57" fmla="*/ 236 h 239"/>
                <a:gd name="T58" fmla="*/ 8 w 57"/>
                <a:gd name="T59" fmla="*/ 235 h 239"/>
                <a:gd name="T60" fmla="*/ 4 w 57"/>
                <a:gd name="T61" fmla="*/ 224 h 239"/>
                <a:gd name="T62" fmla="*/ 6 w 57"/>
                <a:gd name="T63" fmla="*/ 66 h 239"/>
                <a:gd name="T64" fmla="*/ 8 w 57"/>
                <a:gd name="T65" fmla="*/ 28 h 239"/>
                <a:gd name="T66" fmla="*/ 46 w 57"/>
                <a:gd name="T67" fmla="*/ 9 h 239"/>
                <a:gd name="T68" fmla="*/ 55 w 57"/>
                <a:gd name="T69" fmla="*/ 0 h 239"/>
                <a:gd name="T70" fmla="*/ 35 w 57"/>
                <a:gd name="T71" fmla="*/ 10 h 239"/>
                <a:gd name="T72" fmla="*/ 12 w 57"/>
                <a:gd name="T73" fmla="*/ 25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239">
                  <a:moveTo>
                    <a:pt x="12" y="25"/>
                  </a:moveTo>
                  <a:cubicBezTo>
                    <a:pt x="19" y="21"/>
                    <a:pt x="27" y="17"/>
                    <a:pt x="35" y="13"/>
                  </a:cubicBezTo>
                  <a:cubicBezTo>
                    <a:pt x="38" y="12"/>
                    <a:pt x="42" y="10"/>
                    <a:pt x="46" y="8"/>
                  </a:cubicBezTo>
                  <a:cubicBezTo>
                    <a:pt x="49" y="6"/>
                    <a:pt x="52" y="4"/>
                    <a:pt x="56" y="3"/>
                  </a:cubicBezTo>
                  <a:cubicBezTo>
                    <a:pt x="56" y="2"/>
                    <a:pt x="55" y="1"/>
                    <a:pt x="55" y="0"/>
                  </a:cubicBezTo>
                  <a:cubicBezTo>
                    <a:pt x="43" y="9"/>
                    <a:pt x="28" y="14"/>
                    <a:pt x="15" y="20"/>
                  </a:cubicBezTo>
                  <a:cubicBezTo>
                    <a:pt x="10" y="22"/>
                    <a:pt x="6" y="25"/>
                    <a:pt x="4" y="30"/>
                  </a:cubicBezTo>
                  <a:cubicBezTo>
                    <a:pt x="3" y="34"/>
                    <a:pt x="3" y="39"/>
                    <a:pt x="3" y="44"/>
                  </a:cubicBezTo>
                  <a:cubicBezTo>
                    <a:pt x="2" y="79"/>
                    <a:pt x="4" y="114"/>
                    <a:pt x="5" y="149"/>
                  </a:cubicBezTo>
                  <a:cubicBezTo>
                    <a:pt x="5" y="166"/>
                    <a:pt x="3" y="184"/>
                    <a:pt x="2" y="201"/>
                  </a:cubicBezTo>
                  <a:cubicBezTo>
                    <a:pt x="1" y="210"/>
                    <a:pt x="1" y="219"/>
                    <a:pt x="1" y="227"/>
                  </a:cubicBezTo>
                  <a:cubicBezTo>
                    <a:pt x="1" y="231"/>
                    <a:pt x="0" y="235"/>
                    <a:pt x="3" y="237"/>
                  </a:cubicBezTo>
                  <a:cubicBezTo>
                    <a:pt x="9" y="239"/>
                    <a:pt x="16" y="238"/>
                    <a:pt x="22" y="238"/>
                  </a:cubicBezTo>
                  <a:cubicBezTo>
                    <a:pt x="28" y="238"/>
                    <a:pt x="33" y="239"/>
                    <a:pt x="38" y="239"/>
                  </a:cubicBezTo>
                  <a:cubicBezTo>
                    <a:pt x="42" y="239"/>
                    <a:pt x="47" y="239"/>
                    <a:pt x="51" y="236"/>
                  </a:cubicBezTo>
                  <a:cubicBezTo>
                    <a:pt x="53" y="234"/>
                    <a:pt x="54" y="230"/>
                    <a:pt x="55" y="227"/>
                  </a:cubicBezTo>
                  <a:cubicBezTo>
                    <a:pt x="57" y="217"/>
                    <a:pt x="56" y="207"/>
                    <a:pt x="55" y="197"/>
                  </a:cubicBezTo>
                  <a:cubicBezTo>
                    <a:pt x="55" y="184"/>
                    <a:pt x="55" y="170"/>
                    <a:pt x="55" y="156"/>
                  </a:cubicBezTo>
                  <a:cubicBezTo>
                    <a:pt x="56" y="122"/>
                    <a:pt x="56" y="87"/>
                    <a:pt x="56" y="52"/>
                  </a:cubicBezTo>
                  <a:cubicBezTo>
                    <a:pt x="56" y="37"/>
                    <a:pt x="56" y="22"/>
                    <a:pt x="57" y="6"/>
                  </a:cubicBezTo>
                  <a:cubicBezTo>
                    <a:pt x="57" y="4"/>
                    <a:pt x="54" y="4"/>
                    <a:pt x="54" y="6"/>
                  </a:cubicBezTo>
                  <a:cubicBezTo>
                    <a:pt x="54" y="42"/>
                    <a:pt x="53" y="77"/>
                    <a:pt x="53" y="113"/>
                  </a:cubicBezTo>
                  <a:cubicBezTo>
                    <a:pt x="53" y="131"/>
                    <a:pt x="53" y="148"/>
                    <a:pt x="53" y="166"/>
                  </a:cubicBezTo>
                  <a:cubicBezTo>
                    <a:pt x="54" y="183"/>
                    <a:pt x="53" y="200"/>
                    <a:pt x="54" y="217"/>
                  </a:cubicBezTo>
                  <a:cubicBezTo>
                    <a:pt x="54" y="222"/>
                    <a:pt x="55" y="229"/>
                    <a:pt x="50" y="232"/>
                  </a:cubicBezTo>
                  <a:cubicBezTo>
                    <a:pt x="47" y="234"/>
                    <a:pt x="44" y="234"/>
                    <a:pt x="41" y="234"/>
                  </a:cubicBezTo>
                  <a:cubicBezTo>
                    <a:pt x="37" y="235"/>
                    <a:pt x="33" y="235"/>
                    <a:pt x="30" y="234"/>
                  </a:cubicBezTo>
                  <a:cubicBezTo>
                    <a:pt x="23" y="234"/>
                    <a:pt x="16" y="233"/>
                    <a:pt x="10" y="232"/>
                  </a:cubicBezTo>
                  <a:cubicBezTo>
                    <a:pt x="8" y="231"/>
                    <a:pt x="6" y="231"/>
                    <a:pt x="5" y="229"/>
                  </a:cubicBezTo>
                  <a:cubicBezTo>
                    <a:pt x="3" y="227"/>
                    <a:pt x="3" y="222"/>
                    <a:pt x="3" y="219"/>
                  </a:cubicBezTo>
                  <a:cubicBezTo>
                    <a:pt x="3" y="212"/>
                    <a:pt x="4" y="204"/>
                    <a:pt x="4" y="197"/>
                  </a:cubicBezTo>
                  <a:cubicBezTo>
                    <a:pt x="4" y="188"/>
                    <a:pt x="4" y="179"/>
                    <a:pt x="4" y="170"/>
                  </a:cubicBezTo>
                  <a:cubicBezTo>
                    <a:pt x="4" y="153"/>
                    <a:pt x="5" y="135"/>
                    <a:pt x="5" y="117"/>
                  </a:cubicBezTo>
                  <a:cubicBezTo>
                    <a:pt x="5" y="100"/>
                    <a:pt x="5" y="83"/>
                    <a:pt x="5" y="66"/>
                  </a:cubicBezTo>
                  <a:cubicBezTo>
                    <a:pt x="5" y="61"/>
                    <a:pt x="5" y="56"/>
                    <a:pt x="5" y="51"/>
                  </a:cubicBezTo>
                  <a:cubicBezTo>
                    <a:pt x="5" y="46"/>
                    <a:pt x="4" y="40"/>
                    <a:pt x="7" y="36"/>
                  </a:cubicBezTo>
                  <a:cubicBezTo>
                    <a:pt x="8" y="34"/>
                    <a:pt x="5" y="33"/>
                    <a:pt x="4" y="34"/>
                  </a:cubicBezTo>
                  <a:cubicBezTo>
                    <a:pt x="2" y="39"/>
                    <a:pt x="2" y="44"/>
                    <a:pt x="2" y="48"/>
                  </a:cubicBezTo>
                  <a:cubicBezTo>
                    <a:pt x="2" y="54"/>
                    <a:pt x="2" y="60"/>
                    <a:pt x="3" y="65"/>
                  </a:cubicBezTo>
                  <a:cubicBezTo>
                    <a:pt x="3" y="83"/>
                    <a:pt x="2" y="100"/>
                    <a:pt x="2" y="117"/>
                  </a:cubicBezTo>
                  <a:cubicBezTo>
                    <a:pt x="2" y="135"/>
                    <a:pt x="2" y="153"/>
                    <a:pt x="1" y="170"/>
                  </a:cubicBezTo>
                  <a:cubicBezTo>
                    <a:pt x="1" y="179"/>
                    <a:pt x="1" y="188"/>
                    <a:pt x="1" y="197"/>
                  </a:cubicBezTo>
                  <a:cubicBezTo>
                    <a:pt x="1" y="204"/>
                    <a:pt x="0" y="212"/>
                    <a:pt x="0" y="219"/>
                  </a:cubicBezTo>
                  <a:cubicBezTo>
                    <a:pt x="0" y="224"/>
                    <a:pt x="0" y="230"/>
                    <a:pt x="4" y="233"/>
                  </a:cubicBezTo>
                  <a:cubicBezTo>
                    <a:pt x="6" y="234"/>
                    <a:pt x="9" y="234"/>
                    <a:pt x="11" y="235"/>
                  </a:cubicBezTo>
                  <a:cubicBezTo>
                    <a:pt x="14" y="235"/>
                    <a:pt x="17" y="236"/>
                    <a:pt x="20" y="236"/>
                  </a:cubicBezTo>
                  <a:cubicBezTo>
                    <a:pt x="27" y="237"/>
                    <a:pt x="34" y="237"/>
                    <a:pt x="41" y="237"/>
                  </a:cubicBezTo>
                  <a:cubicBezTo>
                    <a:pt x="46" y="237"/>
                    <a:pt x="51" y="235"/>
                    <a:pt x="54" y="231"/>
                  </a:cubicBezTo>
                  <a:cubicBezTo>
                    <a:pt x="57" y="227"/>
                    <a:pt x="56" y="221"/>
                    <a:pt x="56" y="216"/>
                  </a:cubicBezTo>
                  <a:cubicBezTo>
                    <a:pt x="56" y="208"/>
                    <a:pt x="56" y="200"/>
                    <a:pt x="56" y="192"/>
                  </a:cubicBezTo>
                  <a:cubicBezTo>
                    <a:pt x="56" y="174"/>
                    <a:pt x="56" y="156"/>
                    <a:pt x="56" y="138"/>
                  </a:cubicBezTo>
                  <a:cubicBezTo>
                    <a:pt x="55" y="94"/>
                    <a:pt x="56" y="50"/>
                    <a:pt x="57" y="6"/>
                  </a:cubicBezTo>
                  <a:cubicBezTo>
                    <a:pt x="56" y="6"/>
                    <a:pt x="55" y="6"/>
                    <a:pt x="54" y="6"/>
                  </a:cubicBezTo>
                  <a:cubicBezTo>
                    <a:pt x="54" y="40"/>
                    <a:pt x="53" y="74"/>
                    <a:pt x="53" y="108"/>
                  </a:cubicBezTo>
                  <a:cubicBezTo>
                    <a:pt x="53" y="126"/>
                    <a:pt x="53" y="143"/>
                    <a:pt x="53" y="161"/>
                  </a:cubicBezTo>
                  <a:cubicBezTo>
                    <a:pt x="52" y="174"/>
                    <a:pt x="52" y="186"/>
                    <a:pt x="53" y="199"/>
                  </a:cubicBezTo>
                  <a:cubicBezTo>
                    <a:pt x="53" y="209"/>
                    <a:pt x="54" y="219"/>
                    <a:pt x="52" y="229"/>
                  </a:cubicBezTo>
                  <a:cubicBezTo>
                    <a:pt x="50" y="233"/>
                    <a:pt x="49" y="235"/>
                    <a:pt x="44" y="236"/>
                  </a:cubicBezTo>
                  <a:cubicBezTo>
                    <a:pt x="39" y="237"/>
                    <a:pt x="33" y="236"/>
                    <a:pt x="28" y="235"/>
                  </a:cubicBezTo>
                  <a:cubicBezTo>
                    <a:pt x="21" y="235"/>
                    <a:pt x="14" y="237"/>
                    <a:pt x="8" y="235"/>
                  </a:cubicBezTo>
                  <a:cubicBezTo>
                    <a:pt x="7" y="235"/>
                    <a:pt x="4" y="235"/>
                    <a:pt x="4" y="233"/>
                  </a:cubicBezTo>
                  <a:cubicBezTo>
                    <a:pt x="3" y="230"/>
                    <a:pt x="4" y="227"/>
                    <a:pt x="4" y="224"/>
                  </a:cubicBezTo>
                  <a:cubicBezTo>
                    <a:pt x="4" y="207"/>
                    <a:pt x="6" y="189"/>
                    <a:pt x="7" y="172"/>
                  </a:cubicBezTo>
                  <a:cubicBezTo>
                    <a:pt x="9" y="137"/>
                    <a:pt x="6" y="101"/>
                    <a:pt x="6" y="66"/>
                  </a:cubicBezTo>
                  <a:cubicBezTo>
                    <a:pt x="5" y="58"/>
                    <a:pt x="5" y="50"/>
                    <a:pt x="6" y="42"/>
                  </a:cubicBezTo>
                  <a:cubicBezTo>
                    <a:pt x="6" y="37"/>
                    <a:pt x="6" y="32"/>
                    <a:pt x="8" y="28"/>
                  </a:cubicBezTo>
                  <a:cubicBezTo>
                    <a:pt x="12" y="23"/>
                    <a:pt x="19" y="21"/>
                    <a:pt x="25" y="19"/>
                  </a:cubicBezTo>
                  <a:cubicBezTo>
                    <a:pt x="32" y="16"/>
                    <a:pt x="39" y="13"/>
                    <a:pt x="46" y="9"/>
                  </a:cubicBezTo>
                  <a:cubicBezTo>
                    <a:pt x="49" y="7"/>
                    <a:pt x="53" y="5"/>
                    <a:pt x="56" y="3"/>
                  </a:cubicBezTo>
                  <a:cubicBezTo>
                    <a:pt x="57" y="2"/>
                    <a:pt x="57" y="0"/>
                    <a:pt x="55" y="0"/>
                  </a:cubicBezTo>
                  <a:cubicBezTo>
                    <a:pt x="52" y="1"/>
                    <a:pt x="49" y="3"/>
                    <a:pt x="46" y="5"/>
                  </a:cubicBezTo>
                  <a:cubicBezTo>
                    <a:pt x="42" y="7"/>
                    <a:pt x="39" y="9"/>
                    <a:pt x="35" y="10"/>
                  </a:cubicBezTo>
                  <a:cubicBezTo>
                    <a:pt x="27" y="14"/>
                    <a:pt x="19" y="18"/>
                    <a:pt x="11" y="22"/>
                  </a:cubicBezTo>
                  <a:cubicBezTo>
                    <a:pt x="9" y="23"/>
                    <a:pt x="11" y="25"/>
                    <a:pt x="12" y="2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1" name="Freeform 1027"/>
            <p:cNvSpPr/>
            <p:nvPr/>
          </p:nvSpPr>
          <p:spPr bwMode="auto">
            <a:xfrm>
              <a:off x="3283" y="3137"/>
              <a:ext cx="79" cy="343"/>
            </a:xfrm>
            <a:custGeom>
              <a:avLst/>
              <a:gdLst>
                <a:gd name="T0" fmla="*/ 47 w 61"/>
                <a:gd name="T1" fmla="*/ 3 h 265"/>
                <a:gd name="T2" fmla="*/ 4 w 61"/>
                <a:gd name="T3" fmla="*/ 21 h 265"/>
                <a:gd name="T4" fmla="*/ 3 w 61"/>
                <a:gd name="T5" fmla="*/ 56 h 265"/>
                <a:gd name="T6" fmla="*/ 6 w 61"/>
                <a:gd name="T7" fmla="*/ 161 h 265"/>
                <a:gd name="T8" fmla="*/ 3 w 61"/>
                <a:gd name="T9" fmla="*/ 233 h 265"/>
                <a:gd name="T10" fmla="*/ 9 w 61"/>
                <a:gd name="T11" fmla="*/ 261 h 265"/>
                <a:gd name="T12" fmla="*/ 40 w 61"/>
                <a:gd name="T13" fmla="*/ 263 h 265"/>
                <a:gd name="T14" fmla="*/ 57 w 61"/>
                <a:gd name="T15" fmla="*/ 251 h 265"/>
                <a:gd name="T16" fmla="*/ 57 w 61"/>
                <a:gd name="T17" fmla="*/ 211 h 265"/>
                <a:gd name="T18" fmla="*/ 55 w 61"/>
                <a:gd name="T19" fmla="*/ 131 h 265"/>
                <a:gd name="T20" fmla="*/ 57 w 61"/>
                <a:gd name="T21" fmla="*/ 57 h 265"/>
                <a:gd name="T22" fmla="*/ 58 w 61"/>
                <a:gd name="T23" fmla="*/ 20 h 265"/>
                <a:gd name="T24" fmla="*/ 46 w 61"/>
                <a:gd name="T25" fmla="*/ 4 h 265"/>
                <a:gd name="T26" fmla="*/ 49 w 61"/>
                <a:gd name="T27" fmla="*/ 55 h 265"/>
                <a:gd name="T28" fmla="*/ 51 w 61"/>
                <a:gd name="T29" fmla="*/ 134 h 265"/>
                <a:gd name="T30" fmla="*/ 51 w 61"/>
                <a:gd name="T31" fmla="*/ 187 h 265"/>
                <a:gd name="T32" fmla="*/ 51 w 61"/>
                <a:gd name="T33" fmla="*/ 241 h 265"/>
                <a:gd name="T34" fmla="*/ 39 w 61"/>
                <a:gd name="T35" fmla="*/ 258 h 265"/>
                <a:gd name="T36" fmla="*/ 5 w 61"/>
                <a:gd name="T37" fmla="*/ 257 h 265"/>
                <a:gd name="T38" fmla="*/ 6 w 61"/>
                <a:gd name="T39" fmla="*/ 248 h 265"/>
                <a:gd name="T40" fmla="*/ 5 w 61"/>
                <a:gd name="T41" fmla="*/ 209 h 265"/>
                <a:gd name="T42" fmla="*/ 8 w 61"/>
                <a:gd name="T43" fmla="*/ 104 h 265"/>
                <a:gd name="T44" fmla="*/ 9 w 61"/>
                <a:gd name="T45" fmla="*/ 54 h 265"/>
                <a:gd name="T46" fmla="*/ 7 w 61"/>
                <a:gd name="T47" fmla="*/ 27 h 265"/>
                <a:gd name="T48" fmla="*/ 33 w 61"/>
                <a:gd name="T49" fmla="*/ 11 h 265"/>
                <a:gd name="T50" fmla="*/ 52 w 61"/>
                <a:gd name="T51" fmla="*/ 10 h 265"/>
                <a:gd name="T52" fmla="*/ 54 w 61"/>
                <a:gd name="T53" fmla="*/ 47 h 265"/>
                <a:gd name="T54" fmla="*/ 50 w 61"/>
                <a:gd name="T55" fmla="*/ 148 h 265"/>
                <a:gd name="T56" fmla="*/ 50 w 61"/>
                <a:gd name="T57" fmla="*/ 226 h 265"/>
                <a:gd name="T58" fmla="*/ 47 w 61"/>
                <a:gd name="T59" fmla="*/ 254 h 265"/>
                <a:gd name="T60" fmla="*/ 36 w 61"/>
                <a:gd name="T61" fmla="*/ 258 h 265"/>
                <a:gd name="T62" fmla="*/ 19 w 61"/>
                <a:gd name="T63" fmla="*/ 257 h 265"/>
                <a:gd name="T64" fmla="*/ 9 w 61"/>
                <a:gd name="T65" fmla="*/ 257 h 265"/>
                <a:gd name="T66" fmla="*/ 28 w 61"/>
                <a:gd name="T67" fmla="*/ 260 h 265"/>
                <a:gd name="T68" fmla="*/ 50 w 61"/>
                <a:gd name="T69" fmla="*/ 254 h 265"/>
                <a:gd name="T70" fmla="*/ 53 w 61"/>
                <a:gd name="T71" fmla="*/ 188 h 265"/>
                <a:gd name="T72" fmla="*/ 53 w 61"/>
                <a:gd name="T73" fmla="*/ 83 h 265"/>
                <a:gd name="T74" fmla="*/ 55 w 61"/>
                <a:gd name="T75" fmla="*/ 12 h 265"/>
                <a:gd name="T76" fmla="*/ 34 w 61"/>
                <a:gd name="T77" fmla="*/ 7 h 265"/>
                <a:gd name="T78" fmla="*/ 3 w 61"/>
                <a:gd name="T79" fmla="*/ 28 h 265"/>
                <a:gd name="T80" fmla="*/ 5 w 61"/>
                <a:gd name="T81" fmla="*/ 42 h 265"/>
                <a:gd name="T82" fmla="*/ 6 w 61"/>
                <a:gd name="T83" fmla="*/ 91 h 265"/>
                <a:gd name="T84" fmla="*/ 2 w 61"/>
                <a:gd name="T85" fmla="*/ 196 h 265"/>
                <a:gd name="T86" fmla="*/ 4 w 61"/>
                <a:gd name="T87" fmla="*/ 246 h 265"/>
                <a:gd name="T88" fmla="*/ 6 w 61"/>
                <a:gd name="T89" fmla="*/ 260 h 265"/>
                <a:gd name="T90" fmla="*/ 45 w 61"/>
                <a:gd name="T91" fmla="*/ 260 h 265"/>
                <a:gd name="T92" fmla="*/ 54 w 61"/>
                <a:gd name="T93" fmla="*/ 245 h 265"/>
                <a:gd name="T94" fmla="*/ 54 w 61"/>
                <a:gd name="T95" fmla="*/ 181 h 265"/>
                <a:gd name="T96" fmla="*/ 54 w 61"/>
                <a:gd name="T97" fmla="*/ 98 h 265"/>
                <a:gd name="T98" fmla="*/ 51 w 61"/>
                <a:gd name="T99" fmla="*/ 34 h 265"/>
                <a:gd name="T100" fmla="*/ 46 w 61"/>
                <a:gd name="T101" fmla="*/ 4 h 265"/>
                <a:gd name="T102" fmla="*/ 56 w 61"/>
                <a:gd name="T103" fmla="*/ 45 h 265"/>
                <a:gd name="T104" fmla="*/ 52 w 61"/>
                <a:gd name="T105" fmla="*/ 96 h 265"/>
                <a:gd name="T106" fmla="*/ 54 w 61"/>
                <a:gd name="T107" fmla="*/ 245 h 265"/>
                <a:gd name="T108" fmla="*/ 37 w 61"/>
                <a:gd name="T109" fmla="*/ 260 h 265"/>
                <a:gd name="T110" fmla="*/ 7 w 61"/>
                <a:gd name="T111" fmla="*/ 257 h 265"/>
                <a:gd name="T112" fmla="*/ 5 w 61"/>
                <a:gd name="T113" fmla="*/ 240 h 265"/>
                <a:gd name="T114" fmla="*/ 9 w 61"/>
                <a:gd name="T115" fmla="*/ 171 h 265"/>
                <a:gd name="T116" fmla="*/ 6 w 61"/>
                <a:gd name="T117" fmla="*/ 66 h 265"/>
                <a:gd name="T118" fmla="*/ 3 w 61"/>
                <a:gd name="T119" fmla="*/ 30 h 265"/>
                <a:gd name="T120" fmla="*/ 13 w 61"/>
                <a:gd name="T121" fmla="*/ 19 h 265"/>
                <a:gd name="T122" fmla="*/ 48 w 61"/>
                <a:gd name="T123" fmla="*/ 3 h 265"/>
                <a:gd name="T124" fmla="*/ 14 w 61"/>
                <a:gd name="T125" fmla="*/ 1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1" h="265">
                  <a:moveTo>
                    <a:pt x="15" y="16"/>
                  </a:moveTo>
                  <a:cubicBezTo>
                    <a:pt x="26" y="12"/>
                    <a:pt x="36" y="7"/>
                    <a:pt x="47" y="3"/>
                  </a:cubicBezTo>
                  <a:cubicBezTo>
                    <a:pt x="47" y="2"/>
                    <a:pt x="47" y="1"/>
                    <a:pt x="46" y="1"/>
                  </a:cubicBezTo>
                  <a:cubicBezTo>
                    <a:pt x="33" y="8"/>
                    <a:pt x="17" y="12"/>
                    <a:pt x="4" y="21"/>
                  </a:cubicBezTo>
                  <a:cubicBezTo>
                    <a:pt x="0" y="23"/>
                    <a:pt x="0" y="28"/>
                    <a:pt x="0" y="32"/>
                  </a:cubicBezTo>
                  <a:cubicBezTo>
                    <a:pt x="0" y="40"/>
                    <a:pt x="2" y="48"/>
                    <a:pt x="3" y="56"/>
                  </a:cubicBezTo>
                  <a:cubicBezTo>
                    <a:pt x="4" y="73"/>
                    <a:pt x="4" y="91"/>
                    <a:pt x="4" y="108"/>
                  </a:cubicBezTo>
                  <a:cubicBezTo>
                    <a:pt x="4" y="126"/>
                    <a:pt x="5" y="143"/>
                    <a:pt x="6" y="161"/>
                  </a:cubicBezTo>
                  <a:cubicBezTo>
                    <a:pt x="7" y="178"/>
                    <a:pt x="7" y="195"/>
                    <a:pt x="5" y="213"/>
                  </a:cubicBezTo>
                  <a:cubicBezTo>
                    <a:pt x="5" y="219"/>
                    <a:pt x="4" y="226"/>
                    <a:pt x="3" y="233"/>
                  </a:cubicBezTo>
                  <a:cubicBezTo>
                    <a:pt x="3" y="239"/>
                    <a:pt x="2" y="245"/>
                    <a:pt x="2" y="251"/>
                  </a:cubicBezTo>
                  <a:cubicBezTo>
                    <a:pt x="3" y="256"/>
                    <a:pt x="4" y="260"/>
                    <a:pt x="9" y="261"/>
                  </a:cubicBezTo>
                  <a:cubicBezTo>
                    <a:pt x="13" y="263"/>
                    <a:pt x="19" y="262"/>
                    <a:pt x="24" y="261"/>
                  </a:cubicBezTo>
                  <a:cubicBezTo>
                    <a:pt x="30" y="261"/>
                    <a:pt x="35" y="262"/>
                    <a:pt x="40" y="263"/>
                  </a:cubicBezTo>
                  <a:cubicBezTo>
                    <a:pt x="44" y="264"/>
                    <a:pt x="50" y="265"/>
                    <a:pt x="53" y="262"/>
                  </a:cubicBezTo>
                  <a:cubicBezTo>
                    <a:pt x="57" y="260"/>
                    <a:pt x="57" y="254"/>
                    <a:pt x="57" y="251"/>
                  </a:cubicBezTo>
                  <a:cubicBezTo>
                    <a:pt x="57" y="246"/>
                    <a:pt x="56" y="241"/>
                    <a:pt x="56" y="236"/>
                  </a:cubicBezTo>
                  <a:cubicBezTo>
                    <a:pt x="56" y="228"/>
                    <a:pt x="57" y="219"/>
                    <a:pt x="57" y="211"/>
                  </a:cubicBezTo>
                  <a:cubicBezTo>
                    <a:pt x="57" y="202"/>
                    <a:pt x="57" y="193"/>
                    <a:pt x="57" y="184"/>
                  </a:cubicBezTo>
                  <a:cubicBezTo>
                    <a:pt x="56" y="167"/>
                    <a:pt x="55" y="149"/>
                    <a:pt x="55" y="131"/>
                  </a:cubicBezTo>
                  <a:cubicBezTo>
                    <a:pt x="54" y="114"/>
                    <a:pt x="55" y="96"/>
                    <a:pt x="56" y="79"/>
                  </a:cubicBezTo>
                  <a:cubicBezTo>
                    <a:pt x="56" y="72"/>
                    <a:pt x="57" y="64"/>
                    <a:pt x="57" y="57"/>
                  </a:cubicBezTo>
                  <a:cubicBezTo>
                    <a:pt x="58" y="50"/>
                    <a:pt x="59" y="43"/>
                    <a:pt x="60" y="36"/>
                  </a:cubicBezTo>
                  <a:cubicBezTo>
                    <a:pt x="61" y="31"/>
                    <a:pt x="61" y="25"/>
                    <a:pt x="58" y="20"/>
                  </a:cubicBezTo>
                  <a:cubicBezTo>
                    <a:pt x="56" y="14"/>
                    <a:pt x="51" y="9"/>
                    <a:pt x="49" y="3"/>
                  </a:cubicBezTo>
                  <a:cubicBezTo>
                    <a:pt x="48" y="1"/>
                    <a:pt x="46" y="2"/>
                    <a:pt x="46" y="4"/>
                  </a:cubicBezTo>
                  <a:cubicBezTo>
                    <a:pt x="48" y="12"/>
                    <a:pt x="48" y="21"/>
                    <a:pt x="48" y="30"/>
                  </a:cubicBezTo>
                  <a:cubicBezTo>
                    <a:pt x="48" y="38"/>
                    <a:pt x="49" y="47"/>
                    <a:pt x="49" y="55"/>
                  </a:cubicBezTo>
                  <a:cubicBezTo>
                    <a:pt x="50" y="73"/>
                    <a:pt x="51" y="90"/>
                    <a:pt x="51" y="108"/>
                  </a:cubicBezTo>
                  <a:cubicBezTo>
                    <a:pt x="51" y="117"/>
                    <a:pt x="51" y="126"/>
                    <a:pt x="51" y="134"/>
                  </a:cubicBezTo>
                  <a:cubicBezTo>
                    <a:pt x="51" y="143"/>
                    <a:pt x="52" y="152"/>
                    <a:pt x="52" y="160"/>
                  </a:cubicBezTo>
                  <a:cubicBezTo>
                    <a:pt x="52" y="169"/>
                    <a:pt x="52" y="178"/>
                    <a:pt x="51" y="187"/>
                  </a:cubicBezTo>
                  <a:cubicBezTo>
                    <a:pt x="51" y="195"/>
                    <a:pt x="51" y="204"/>
                    <a:pt x="51" y="213"/>
                  </a:cubicBezTo>
                  <a:cubicBezTo>
                    <a:pt x="51" y="222"/>
                    <a:pt x="51" y="232"/>
                    <a:pt x="51" y="241"/>
                  </a:cubicBezTo>
                  <a:cubicBezTo>
                    <a:pt x="52" y="247"/>
                    <a:pt x="54" y="255"/>
                    <a:pt x="47" y="257"/>
                  </a:cubicBezTo>
                  <a:cubicBezTo>
                    <a:pt x="44" y="258"/>
                    <a:pt x="41" y="258"/>
                    <a:pt x="39" y="258"/>
                  </a:cubicBezTo>
                  <a:cubicBezTo>
                    <a:pt x="35" y="257"/>
                    <a:pt x="32" y="257"/>
                    <a:pt x="29" y="257"/>
                  </a:cubicBezTo>
                  <a:cubicBezTo>
                    <a:pt x="21" y="256"/>
                    <a:pt x="13" y="255"/>
                    <a:pt x="5" y="257"/>
                  </a:cubicBezTo>
                  <a:cubicBezTo>
                    <a:pt x="5" y="258"/>
                    <a:pt x="6" y="258"/>
                    <a:pt x="7" y="258"/>
                  </a:cubicBezTo>
                  <a:cubicBezTo>
                    <a:pt x="5" y="255"/>
                    <a:pt x="6" y="251"/>
                    <a:pt x="6" y="248"/>
                  </a:cubicBezTo>
                  <a:cubicBezTo>
                    <a:pt x="7" y="243"/>
                    <a:pt x="7" y="239"/>
                    <a:pt x="7" y="235"/>
                  </a:cubicBezTo>
                  <a:cubicBezTo>
                    <a:pt x="6" y="226"/>
                    <a:pt x="5" y="218"/>
                    <a:pt x="5" y="209"/>
                  </a:cubicBezTo>
                  <a:cubicBezTo>
                    <a:pt x="4" y="191"/>
                    <a:pt x="5" y="174"/>
                    <a:pt x="6" y="156"/>
                  </a:cubicBezTo>
                  <a:cubicBezTo>
                    <a:pt x="7" y="139"/>
                    <a:pt x="8" y="121"/>
                    <a:pt x="8" y="104"/>
                  </a:cubicBezTo>
                  <a:cubicBezTo>
                    <a:pt x="8" y="95"/>
                    <a:pt x="8" y="87"/>
                    <a:pt x="9" y="78"/>
                  </a:cubicBezTo>
                  <a:cubicBezTo>
                    <a:pt x="9" y="70"/>
                    <a:pt x="9" y="62"/>
                    <a:pt x="9" y="54"/>
                  </a:cubicBezTo>
                  <a:cubicBezTo>
                    <a:pt x="9" y="46"/>
                    <a:pt x="7" y="39"/>
                    <a:pt x="5" y="33"/>
                  </a:cubicBezTo>
                  <a:cubicBezTo>
                    <a:pt x="5" y="30"/>
                    <a:pt x="5" y="29"/>
                    <a:pt x="7" y="27"/>
                  </a:cubicBezTo>
                  <a:cubicBezTo>
                    <a:pt x="10" y="24"/>
                    <a:pt x="13" y="22"/>
                    <a:pt x="16" y="20"/>
                  </a:cubicBezTo>
                  <a:cubicBezTo>
                    <a:pt x="22" y="17"/>
                    <a:pt x="28" y="14"/>
                    <a:pt x="33" y="11"/>
                  </a:cubicBezTo>
                  <a:cubicBezTo>
                    <a:pt x="38" y="9"/>
                    <a:pt x="42" y="5"/>
                    <a:pt x="47" y="5"/>
                  </a:cubicBezTo>
                  <a:cubicBezTo>
                    <a:pt x="50" y="5"/>
                    <a:pt x="51" y="8"/>
                    <a:pt x="52" y="10"/>
                  </a:cubicBezTo>
                  <a:cubicBezTo>
                    <a:pt x="53" y="14"/>
                    <a:pt x="53" y="19"/>
                    <a:pt x="54" y="23"/>
                  </a:cubicBezTo>
                  <a:cubicBezTo>
                    <a:pt x="54" y="31"/>
                    <a:pt x="54" y="39"/>
                    <a:pt x="54" y="47"/>
                  </a:cubicBezTo>
                  <a:cubicBezTo>
                    <a:pt x="53" y="63"/>
                    <a:pt x="50" y="79"/>
                    <a:pt x="49" y="95"/>
                  </a:cubicBezTo>
                  <a:cubicBezTo>
                    <a:pt x="49" y="113"/>
                    <a:pt x="50" y="130"/>
                    <a:pt x="50" y="148"/>
                  </a:cubicBezTo>
                  <a:cubicBezTo>
                    <a:pt x="50" y="165"/>
                    <a:pt x="50" y="183"/>
                    <a:pt x="50" y="200"/>
                  </a:cubicBezTo>
                  <a:cubicBezTo>
                    <a:pt x="50" y="209"/>
                    <a:pt x="50" y="218"/>
                    <a:pt x="50" y="226"/>
                  </a:cubicBezTo>
                  <a:cubicBezTo>
                    <a:pt x="50" y="233"/>
                    <a:pt x="50" y="240"/>
                    <a:pt x="49" y="246"/>
                  </a:cubicBezTo>
                  <a:cubicBezTo>
                    <a:pt x="48" y="249"/>
                    <a:pt x="48" y="251"/>
                    <a:pt x="47" y="254"/>
                  </a:cubicBezTo>
                  <a:cubicBezTo>
                    <a:pt x="46" y="256"/>
                    <a:pt x="45" y="258"/>
                    <a:pt x="43" y="259"/>
                  </a:cubicBezTo>
                  <a:cubicBezTo>
                    <a:pt x="41" y="259"/>
                    <a:pt x="38" y="259"/>
                    <a:pt x="36" y="258"/>
                  </a:cubicBezTo>
                  <a:cubicBezTo>
                    <a:pt x="34" y="258"/>
                    <a:pt x="31" y="258"/>
                    <a:pt x="28" y="258"/>
                  </a:cubicBezTo>
                  <a:cubicBezTo>
                    <a:pt x="25" y="257"/>
                    <a:pt x="22" y="258"/>
                    <a:pt x="19" y="257"/>
                  </a:cubicBezTo>
                  <a:cubicBezTo>
                    <a:pt x="16" y="257"/>
                    <a:pt x="13" y="256"/>
                    <a:pt x="10" y="255"/>
                  </a:cubicBezTo>
                  <a:cubicBezTo>
                    <a:pt x="9" y="254"/>
                    <a:pt x="8" y="257"/>
                    <a:pt x="9" y="257"/>
                  </a:cubicBezTo>
                  <a:cubicBezTo>
                    <a:pt x="12" y="258"/>
                    <a:pt x="15" y="259"/>
                    <a:pt x="18" y="260"/>
                  </a:cubicBezTo>
                  <a:cubicBezTo>
                    <a:pt x="22" y="261"/>
                    <a:pt x="25" y="260"/>
                    <a:pt x="28" y="260"/>
                  </a:cubicBezTo>
                  <a:cubicBezTo>
                    <a:pt x="33" y="260"/>
                    <a:pt x="38" y="262"/>
                    <a:pt x="43" y="261"/>
                  </a:cubicBezTo>
                  <a:cubicBezTo>
                    <a:pt x="47" y="261"/>
                    <a:pt x="48" y="258"/>
                    <a:pt x="50" y="254"/>
                  </a:cubicBezTo>
                  <a:cubicBezTo>
                    <a:pt x="51" y="249"/>
                    <a:pt x="52" y="244"/>
                    <a:pt x="53" y="239"/>
                  </a:cubicBezTo>
                  <a:cubicBezTo>
                    <a:pt x="54" y="222"/>
                    <a:pt x="53" y="204"/>
                    <a:pt x="53" y="188"/>
                  </a:cubicBezTo>
                  <a:cubicBezTo>
                    <a:pt x="53" y="170"/>
                    <a:pt x="53" y="153"/>
                    <a:pt x="53" y="135"/>
                  </a:cubicBezTo>
                  <a:cubicBezTo>
                    <a:pt x="52" y="118"/>
                    <a:pt x="51" y="100"/>
                    <a:pt x="53" y="83"/>
                  </a:cubicBezTo>
                  <a:cubicBezTo>
                    <a:pt x="54" y="67"/>
                    <a:pt x="57" y="51"/>
                    <a:pt x="57" y="35"/>
                  </a:cubicBezTo>
                  <a:cubicBezTo>
                    <a:pt x="57" y="27"/>
                    <a:pt x="56" y="20"/>
                    <a:pt x="55" y="12"/>
                  </a:cubicBezTo>
                  <a:cubicBezTo>
                    <a:pt x="54" y="8"/>
                    <a:pt x="53" y="3"/>
                    <a:pt x="48" y="2"/>
                  </a:cubicBezTo>
                  <a:cubicBezTo>
                    <a:pt x="43" y="2"/>
                    <a:pt x="38" y="5"/>
                    <a:pt x="34" y="7"/>
                  </a:cubicBezTo>
                  <a:cubicBezTo>
                    <a:pt x="29" y="11"/>
                    <a:pt x="23" y="13"/>
                    <a:pt x="18" y="16"/>
                  </a:cubicBezTo>
                  <a:cubicBezTo>
                    <a:pt x="12" y="19"/>
                    <a:pt x="6" y="23"/>
                    <a:pt x="3" y="28"/>
                  </a:cubicBezTo>
                  <a:cubicBezTo>
                    <a:pt x="2" y="29"/>
                    <a:pt x="2" y="31"/>
                    <a:pt x="3" y="32"/>
                  </a:cubicBezTo>
                  <a:cubicBezTo>
                    <a:pt x="3" y="35"/>
                    <a:pt x="4" y="39"/>
                    <a:pt x="5" y="42"/>
                  </a:cubicBezTo>
                  <a:cubicBezTo>
                    <a:pt x="6" y="50"/>
                    <a:pt x="6" y="58"/>
                    <a:pt x="6" y="66"/>
                  </a:cubicBezTo>
                  <a:cubicBezTo>
                    <a:pt x="6" y="75"/>
                    <a:pt x="6" y="83"/>
                    <a:pt x="6" y="91"/>
                  </a:cubicBezTo>
                  <a:cubicBezTo>
                    <a:pt x="5" y="109"/>
                    <a:pt x="5" y="126"/>
                    <a:pt x="5" y="144"/>
                  </a:cubicBezTo>
                  <a:cubicBezTo>
                    <a:pt x="3" y="161"/>
                    <a:pt x="2" y="179"/>
                    <a:pt x="2" y="196"/>
                  </a:cubicBezTo>
                  <a:cubicBezTo>
                    <a:pt x="2" y="207"/>
                    <a:pt x="3" y="219"/>
                    <a:pt x="4" y="230"/>
                  </a:cubicBezTo>
                  <a:cubicBezTo>
                    <a:pt x="4" y="235"/>
                    <a:pt x="5" y="240"/>
                    <a:pt x="4" y="246"/>
                  </a:cubicBezTo>
                  <a:cubicBezTo>
                    <a:pt x="3" y="250"/>
                    <a:pt x="3" y="255"/>
                    <a:pt x="4" y="259"/>
                  </a:cubicBezTo>
                  <a:cubicBezTo>
                    <a:pt x="4" y="260"/>
                    <a:pt x="5" y="260"/>
                    <a:pt x="6" y="260"/>
                  </a:cubicBezTo>
                  <a:cubicBezTo>
                    <a:pt x="13" y="258"/>
                    <a:pt x="21" y="258"/>
                    <a:pt x="28" y="259"/>
                  </a:cubicBezTo>
                  <a:cubicBezTo>
                    <a:pt x="34" y="260"/>
                    <a:pt x="39" y="261"/>
                    <a:pt x="45" y="260"/>
                  </a:cubicBezTo>
                  <a:cubicBezTo>
                    <a:pt x="50" y="260"/>
                    <a:pt x="53" y="257"/>
                    <a:pt x="54" y="252"/>
                  </a:cubicBezTo>
                  <a:cubicBezTo>
                    <a:pt x="55" y="250"/>
                    <a:pt x="55" y="247"/>
                    <a:pt x="54" y="245"/>
                  </a:cubicBezTo>
                  <a:cubicBezTo>
                    <a:pt x="54" y="241"/>
                    <a:pt x="54" y="238"/>
                    <a:pt x="54" y="234"/>
                  </a:cubicBezTo>
                  <a:cubicBezTo>
                    <a:pt x="54" y="216"/>
                    <a:pt x="54" y="199"/>
                    <a:pt x="54" y="181"/>
                  </a:cubicBezTo>
                  <a:cubicBezTo>
                    <a:pt x="55" y="164"/>
                    <a:pt x="54" y="147"/>
                    <a:pt x="54" y="129"/>
                  </a:cubicBezTo>
                  <a:cubicBezTo>
                    <a:pt x="54" y="119"/>
                    <a:pt x="54" y="108"/>
                    <a:pt x="54" y="98"/>
                  </a:cubicBezTo>
                  <a:cubicBezTo>
                    <a:pt x="54" y="87"/>
                    <a:pt x="53" y="76"/>
                    <a:pt x="53" y="65"/>
                  </a:cubicBezTo>
                  <a:cubicBezTo>
                    <a:pt x="52" y="54"/>
                    <a:pt x="51" y="44"/>
                    <a:pt x="51" y="34"/>
                  </a:cubicBezTo>
                  <a:cubicBezTo>
                    <a:pt x="51" y="23"/>
                    <a:pt x="51" y="13"/>
                    <a:pt x="49" y="3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9" y="10"/>
                    <a:pt x="54" y="16"/>
                    <a:pt x="56" y="23"/>
                  </a:cubicBezTo>
                  <a:cubicBezTo>
                    <a:pt x="59" y="30"/>
                    <a:pt x="57" y="38"/>
                    <a:pt x="56" y="45"/>
                  </a:cubicBezTo>
                  <a:cubicBezTo>
                    <a:pt x="55" y="53"/>
                    <a:pt x="54" y="61"/>
                    <a:pt x="54" y="69"/>
                  </a:cubicBezTo>
                  <a:cubicBezTo>
                    <a:pt x="53" y="78"/>
                    <a:pt x="52" y="87"/>
                    <a:pt x="52" y="96"/>
                  </a:cubicBezTo>
                  <a:cubicBezTo>
                    <a:pt x="51" y="131"/>
                    <a:pt x="54" y="166"/>
                    <a:pt x="54" y="201"/>
                  </a:cubicBezTo>
                  <a:cubicBezTo>
                    <a:pt x="54" y="216"/>
                    <a:pt x="53" y="230"/>
                    <a:pt x="54" y="245"/>
                  </a:cubicBezTo>
                  <a:cubicBezTo>
                    <a:pt x="54" y="249"/>
                    <a:pt x="55" y="255"/>
                    <a:pt x="52" y="259"/>
                  </a:cubicBezTo>
                  <a:cubicBezTo>
                    <a:pt x="50" y="264"/>
                    <a:pt x="41" y="261"/>
                    <a:pt x="37" y="260"/>
                  </a:cubicBezTo>
                  <a:cubicBezTo>
                    <a:pt x="32" y="259"/>
                    <a:pt x="27" y="258"/>
                    <a:pt x="22" y="259"/>
                  </a:cubicBezTo>
                  <a:cubicBezTo>
                    <a:pt x="18" y="259"/>
                    <a:pt x="11" y="261"/>
                    <a:pt x="7" y="257"/>
                  </a:cubicBezTo>
                  <a:cubicBezTo>
                    <a:pt x="5" y="256"/>
                    <a:pt x="5" y="252"/>
                    <a:pt x="5" y="250"/>
                  </a:cubicBezTo>
                  <a:cubicBezTo>
                    <a:pt x="5" y="247"/>
                    <a:pt x="5" y="244"/>
                    <a:pt x="5" y="240"/>
                  </a:cubicBezTo>
                  <a:cubicBezTo>
                    <a:pt x="6" y="235"/>
                    <a:pt x="7" y="229"/>
                    <a:pt x="7" y="223"/>
                  </a:cubicBezTo>
                  <a:cubicBezTo>
                    <a:pt x="9" y="206"/>
                    <a:pt x="9" y="188"/>
                    <a:pt x="9" y="171"/>
                  </a:cubicBezTo>
                  <a:cubicBezTo>
                    <a:pt x="8" y="154"/>
                    <a:pt x="7" y="136"/>
                    <a:pt x="7" y="119"/>
                  </a:cubicBezTo>
                  <a:cubicBezTo>
                    <a:pt x="6" y="101"/>
                    <a:pt x="7" y="84"/>
                    <a:pt x="6" y="66"/>
                  </a:cubicBezTo>
                  <a:cubicBezTo>
                    <a:pt x="6" y="58"/>
                    <a:pt x="5" y="50"/>
                    <a:pt x="4" y="42"/>
                  </a:cubicBezTo>
                  <a:cubicBezTo>
                    <a:pt x="3" y="38"/>
                    <a:pt x="3" y="34"/>
                    <a:pt x="3" y="30"/>
                  </a:cubicBezTo>
                  <a:cubicBezTo>
                    <a:pt x="3" y="28"/>
                    <a:pt x="3" y="25"/>
                    <a:pt x="5" y="24"/>
                  </a:cubicBezTo>
                  <a:cubicBezTo>
                    <a:pt x="7" y="21"/>
                    <a:pt x="11" y="20"/>
                    <a:pt x="13" y="19"/>
                  </a:cubicBezTo>
                  <a:cubicBezTo>
                    <a:pt x="17" y="17"/>
                    <a:pt x="21" y="15"/>
                    <a:pt x="25" y="13"/>
                  </a:cubicBezTo>
                  <a:cubicBezTo>
                    <a:pt x="33" y="10"/>
                    <a:pt x="40" y="7"/>
                    <a:pt x="48" y="3"/>
                  </a:cubicBezTo>
                  <a:cubicBezTo>
                    <a:pt x="49" y="2"/>
                    <a:pt x="48" y="0"/>
                    <a:pt x="47" y="1"/>
                  </a:cubicBezTo>
                  <a:cubicBezTo>
                    <a:pt x="35" y="4"/>
                    <a:pt x="24" y="9"/>
                    <a:pt x="14" y="14"/>
                  </a:cubicBezTo>
                  <a:cubicBezTo>
                    <a:pt x="12" y="15"/>
                    <a:pt x="13" y="17"/>
                    <a:pt x="15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2" name="Freeform 1028"/>
            <p:cNvSpPr/>
            <p:nvPr/>
          </p:nvSpPr>
          <p:spPr bwMode="auto">
            <a:xfrm>
              <a:off x="2597" y="3271"/>
              <a:ext cx="71" cy="204"/>
            </a:xfrm>
            <a:custGeom>
              <a:avLst/>
              <a:gdLst>
                <a:gd name="T0" fmla="*/ 6 w 55"/>
                <a:gd name="T1" fmla="*/ 29 h 158"/>
                <a:gd name="T2" fmla="*/ 29 w 55"/>
                <a:gd name="T3" fmla="*/ 15 h 158"/>
                <a:gd name="T4" fmla="*/ 51 w 55"/>
                <a:gd name="T5" fmla="*/ 2 h 158"/>
                <a:gd name="T6" fmla="*/ 51 w 55"/>
                <a:gd name="T7" fmla="*/ 7 h 158"/>
                <a:gd name="T8" fmla="*/ 51 w 55"/>
                <a:gd name="T9" fmla="*/ 13 h 158"/>
                <a:gd name="T10" fmla="*/ 51 w 55"/>
                <a:gd name="T11" fmla="*/ 16 h 158"/>
                <a:gd name="T12" fmla="*/ 10 w 55"/>
                <a:gd name="T13" fmla="*/ 49 h 158"/>
                <a:gd name="T14" fmla="*/ 6 w 55"/>
                <a:gd name="T15" fmla="*/ 58 h 158"/>
                <a:gd name="T16" fmla="*/ 10 w 55"/>
                <a:gd name="T17" fmla="*/ 60 h 158"/>
                <a:gd name="T18" fmla="*/ 7 w 55"/>
                <a:gd name="T19" fmla="*/ 68 h 158"/>
                <a:gd name="T20" fmla="*/ 51 w 55"/>
                <a:gd name="T21" fmla="*/ 43 h 158"/>
                <a:gd name="T22" fmla="*/ 53 w 55"/>
                <a:gd name="T23" fmla="*/ 47 h 158"/>
                <a:gd name="T24" fmla="*/ 25 w 55"/>
                <a:gd name="T25" fmla="*/ 72 h 158"/>
                <a:gd name="T26" fmla="*/ 11 w 55"/>
                <a:gd name="T27" fmla="*/ 88 h 158"/>
                <a:gd name="T28" fmla="*/ 30 w 55"/>
                <a:gd name="T29" fmla="*/ 74 h 158"/>
                <a:gd name="T30" fmla="*/ 49 w 55"/>
                <a:gd name="T31" fmla="*/ 71 h 158"/>
                <a:gd name="T32" fmla="*/ 51 w 55"/>
                <a:gd name="T33" fmla="*/ 79 h 158"/>
                <a:gd name="T34" fmla="*/ 49 w 55"/>
                <a:gd name="T35" fmla="*/ 86 h 158"/>
                <a:gd name="T36" fmla="*/ 48 w 55"/>
                <a:gd name="T37" fmla="*/ 91 h 158"/>
                <a:gd name="T38" fmla="*/ 50 w 55"/>
                <a:gd name="T39" fmla="*/ 96 h 158"/>
                <a:gd name="T40" fmla="*/ 12 w 55"/>
                <a:gd name="T41" fmla="*/ 123 h 158"/>
                <a:gd name="T42" fmla="*/ 8 w 55"/>
                <a:gd name="T43" fmla="*/ 131 h 158"/>
                <a:gd name="T44" fmla="*/ 9 w 55"/>
                <a:gd name="T45" fmla="*/ 139 h 158"/>
                <a:gd name="T46" fmla="*/ 2 w 55"/>
                <a:gd name="T47" fmla="*/ 145 h 158"/>
                <a:gd name="T48" fmla="*/ 23 w 55"/>
                <a:gd name="T49" fmla="*/ 137 h 158"/>
                <a:gd name="T50" fmla="*/ 50 w 55"/>
                <a:gd name="T51" fmla="*/ 126 h 158"/>
                <a:gd name="T52" fmla="*/ 45 w 55"/>
                <a:gd name="T53" fmla="*/ 136 h 158"/>
                <a:gd name="T54" fmla="*/ 50 w 55"/>
                <a:gd name="T55" fmla="*/ 142 h 158"/>
                <a:gd name="T56" fmla="*/ 48 w 55"/>
                <a:gd name="T57" fmla="*/ 149 h 158"/>
                <a:gd name="T58" fmla="*/ 48 w 55"/>
                <a:gd name="T59" fmla="*/ 149 h 158"/>
                <a:gd name="T60" fmla="*/ 51 w 55"/>
                <a:gd name="T61" fmla="*/ 142 h 158"/>
                <a:gd name="T62" fmla="*/ 45 w 55"/>
                <a:gd name="T63" fmla="*/ 136 h 158"/>
                <a:gd name="T64" fmla="*/ 50 w 55"/>
                <a:gd name="T65" fmla="*/ 126 h 158"/>
                <a:gd name="T66" fmla="*/ 47 w 55"/>
                <a:gd name="T67" fmla="*/ 124 h 158"/>
                <a:gd name="T68" fmla="*/ 50 w 55"/>
                <a:gd name="T69" fmla="*/ 118 h 158"/>
                <a:gd name="T70" fmla="*/ 10 w 55"/>
                <a:gd name="T71" fmla="*/ 138 h 158"/>
                <a:gd name="T72" fmla="*/ 8 w 55"/>
                <a:gd name="T73" fmla="*/ 131 h 158"/>
                <a:gd name="T74" fmla="*/ 13 w 55"/>
                <a:gd name="T75" fmla="*/ 123 h 158"/>
                <a:gd name="T76" fmla="*/ 5 w 55"/>
                <a:gd name="T77" fmla="*/ 118 h 158"/>
                <a:gd name="T78" fmla="*/ 6 w 55"/>
                <a:gd name="T79" fmla="*/ 111 h 158"/>
                <a:gd name="T80" fmla="*/ 8 w 55"/>
                <a:gd name="T81" fmla="*/ 107 h 158"/>
                <a:gd name="T82" fmla="*/ 8 w 55"/>
                <a:gd name="T83" fmla="*/ 98 h 158"/>
                <a:gd name="T84" fmla="*/ 49 w 55"/>
                <a:gd name="T85" fmla="*/ 71 h 158"/>
                <a:gd name="T86" fmla="*/ 39 w 55"/>
                <a:gd name="T87" fmla="*/ 71 h 158"/>
                <a:gd name="T88" fmla="*/ 11 w 55"/>
                <a:gd name="T89" fmla="*/ 88 h 158"/>
                <a:gd name="T90" fmla="*/ 17 w 55"/>
                <a:gd name="T91" fmla="*/ 74 h 158"/>
                <a:gd name="T92" fmla="*/ 52 w 55"/>
                <a:gd name="T93" fmla="*/ 45 h 158"/>
                <a:gd name="T94" fmla="*/ 52 w 55"/>
                <a:gd name="T95" fmla="*/ 45 h 158"/>
                <a:gd name="T96" fmla="*/ 8 w 55"/>
                <a:gd name="T97" fmla="*/ 70 h 158"/>
                <a:gd name="T98" fmla="*/ 13 w 55"/>
                <a:gd name="T99" fmla="*/ 61 h 158"/>
                <a:gd name="T100" fmla="*/ 4 w 55"/>
                <a:gd name="T101" fmla="*/ 56 h 158"/>
                <a:gd name="T102" fmla="*/ 9 w 55"/>
                <a:gd name="T103" fmla="*/ 46 h 158"/>
                <a:gd name="T104" fmla="*/ 51 w 55"/>
                <a:gd name="T105" fmla="*/ 13 h 158"/>
                <a:gd name="T106" fmla="*/ 49 w 55"/>
                <a:gd name="T107" fmla="*/ 11 h 158"/>
                <a:gd name="T108" fmla="*/ 50 w 55"/>
                <a:gd name="T109" fmla="*/ 5 h 158"/>
                <a:gd name="T110" fmla="*/ 40 w 55"/>
                <a:gd name="T111" fmla="*/ 11 h 158"/>
                <a:gd name="T112" fmla="*/ 8 w 55"/>
                <a:gd name="T113" fmla="*/ 34 h 158"/>
                <a:gd name="T114" fmla="*/ 6 w 55"/>
                <a:gd name="T115" fmla="*/ 29 h 158"/>
                <a:gd name="T116" fmla="*/ 28 w 55"/>
                <a:gd name="T117" fmla="*/ 15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" h="158">
                  <a:moveTo>
                    <a:pt x="29" y="17"/>
                  </a:moveTo>
                  <a:cubicBezTo>
                    <a:pt x="34" y="14"/>
                    <a:pt x="39" y="11"/>
                    <a:pt x="43" y="6"/>
                  </a:cubicBezTo>
                  <a:cubicBezTo>
                    <a:pt x="43" y="5"/>
                    <a:pt x="43" y="3"/>
                    <a:pt x="41" y="4"/>
                  </a:cubicBezTo>
                  <a:cubicBezTo>
                    <a:pt x="28" y="9"/>
                    <a:pt x="17" y="20"/>
                    <a:pt x="6" y="29"/>
                  </a:cubicBezTo>
                  <a:cubicBezTo>
                    <a:pt x="7" y="30"/>
                    <a:pt x="7" y="31"/>
                    <a:pt x="8" y="31"/>
                  </a:cubicBezTo>
                  <a:cubicBezTo>
                    <a:pt x="20" y="20"/>
                    <a:pt x="40" y="17"/>
                    <a:pt x="50" y="2"/>
                  </a:cubicBezTo>
                  <a:cubicBezTo>
                    <a:pt x="51" y="1"/>
                    <a:pt x="50" y="0"/>
                    <a:pt x="48" y="0"/>
                  </a:cubicBezTo>
                  <a:cubicBezTo>
                    <a:pt x="41" y="3"/>
                    <a:pt x="35" y="9"/>
                    <a:pt x="29" y="15"/>
                  </a:cubicBezTo>
                  <a:cubicBezTo>
                    <a:pt x="22" y="20"/>
                    <a:pt x="13" y="25"/>
                    <a:pt x="7" y="32"/>
                  </a:cubicBezTo>
                  <a:cubicBezTo>
                    <a:pt x="6" y="33"/>
                    <a:pt x="7" y="35"/>
                    <a:pt x="8" y="34"/>
                  </a:cubicBezTo>
                  <a:cubicBezTo>
                    <a:pt x="23" y="24"/>
                    <a:pt x="37" y="14"/>
                    <a:pt x="51" y="5"/>
                  </a:cubicBezTo>
                  <a:cubicBezTo>
                    <a:pt x="52" y="4"/>
                    <a:pt x="52" y="2"/>
                    <a:pt x="51" y="2"/>
                  </a:cubicBezTo>
                  <a:cubicBezTo>
                    <a:pt x="43" y="3"/>
                    <a:pt x="37" y="10"/>
                    <a:pt x="32" y="14"/>
                  </a:cubicBezTo>
                  <a:cubicBezTo>
                    <a:pt x="24" y="22"/>
                    <a:pt x="15" y="28"/>
                    <a:pt x="7" y="36"/>
                  </a:cubicBezTo>
                  <a:cubicBezTo>
                    <a:pt x="5" y="37"/>
                    <a:pt x="7" y="38"/>
                    <a:pt x="8" y="38"/>
                  </a:cubicBezTo>
                  <a:cubicBezTo>
                    <a:pt x="23" y="28"/>
                    <a:pt x="37" y="17"/>
                    <a:pt x="51" y="7"/>
                  </a:cubicBezTo>
                  <a:cubicBezTo>
                    <a:pt x="50" y="7"/>
                    <a:pt x="50" y="6"/>
                    <a:pt x="49" y="5"/>
                  </a:cubicBezTo>
                  <a:cubicBezTo>
                    <a:pt x="35" y="16"/>
                    <a:pt x="18" y="25"/>
                    <a:pt x="7" y="39"/>
                  </a:cubicBezTo>
                  <a:cubicBezTo>
                    <a:pt x="6" y="41"/>
                    <a:pt x="8" y="42"/>
                    <a:pt x="9" y="41"/>
                  </a:cubicBezTo>
                  <a:cubicBezTo>
                    <a:pt x="21" y="28"/>
                    <a:pt x="39" y="25"/>
                    <a:pt x="51" y="13"/>
                  </a:cubicBezTo>
                  <a:cubicBezTo>
                    <a:pt x="52" y="11"/>
                    <a:pt x="50" y="10"/>
                    <a:pt x="49" y="11"/>
                  </a:cubicBezTo>
                  <a:cubicBezTo>
                    <a:pt x="34" y="20"/>
                    <a:pt x="21" y="32"/>
                    <a:pt x="7" y="43"/>
                  </a:cubicBezTo>
                  <a:cubicBezTo>
                    <a:pt x="6" y="44"/>
                    <a:pt x="7" y="46"/>
                    <a:pt x="8" y="46"/>
                  </a:cubicBezTo>
                  <a:cubicBezTo>
                    <a:pt x="25" y="40"/>
                    <a:pt x="35" y="22"/>
                    <a:pt x="51" y="16"/>
                  </a:cubicBezTo>
                  <a:cubicBezTo>
                    <a:pt x="51" y="15"/>
                    <a:pt x="51" y="14"/>
                    <a:pt x="50" y="13"/>
                  </a:cubicBezTo>
                  <a:cubicBezTo>
                    <a:pt x="43" y="19"/>
                    <a:pt x="36" y="26"/>
                    <a:pt x="28" y="32"/>
                  </a:cubicBezTo>
                  <a:cubicBezTo>
                    <a:pt x="21" y="37"/>
                    <a:pt x="14" y="40"/>
                    <a:pt x="8" y="47"/>
                  </a:cubicBezTo>
                  <a:cubicBezTo>
                    <a:pt x="7" y="48"/>
                    <a:pt x="9" y="50"/>
                    <a:pt x="10" y="49"/>
                  </a:cubicBezTo>
                  <a:cubicBezTo>
                    <a:pt x="22" y="40"/>
                    <a:pt x="35" y="33"/>
                    <a:pt x="46" y="25"/>
                  </a:cubicBezTo>
                  <a:cubicBezTo>
                    <a:pt x="47" y="23"/>
                    <a:pt x="46" y="21"/>
                    <a:pt x="45" y="22"/>
                  </a:cubicBezTo>
                  <a:cubicBezTo>
                    <a:pt x="30" y="33"/>
                    <a:pt x="16" y="44"/>
                    <a:pt x="4" y="56"/>
                  </a:cubicBezTo>
                  <a:cubicBezTo>
                    <a:pt x="2" y="58"/>
                    <a:pt x="4" y="59"/>
                    <a:pt x="6" y="58"/>
                  </a:cubicBezTo>
                  <a:cubicBezTo>
                    <a:pt x="19" y="47"/>
                    <a:pt x="36" y="40"/>
                    <a:pt x="51" y="30"/>
                  </a:cubicBezTo>
                  <a:cubicBezTo>
                    <a:pt x="50" y="29"/>
                    <a:pt x="50" y="28"/>
                    <a:pt x="49" y="28"/>
                  </a:cubicBezTo>
                  <a:cubicBezTo>
                    <a:pt x="42" y="34"/>
                    <a:pt x="35" y="40"/>
                    <a:pt x="28" y="45"/>
                  </a:cubicBezTo>
                  <a:cubicBezTo>
                    <a:pt x="22" y="49"/>
                    <a:pt x="15" y="53"/>
                    <a:pt x="10" y="60"/>
                  </a:cubicBezTo>
                  <a:cubicBezTo>
                    <a:pt x="10" y="61"/>
                    <a:pt x="12" y="62"/>
                    <a:pt x="13" y="62"/>
                  </a:cubicBezTo>
                  <a:cubicBezTo>
                    <a:pt x="24" y="53"/>
                    <a:pt x="36" y="46"/>
                    <a:pt x="48" y="39"/>
                  </a:cubicBezTo>
                  <a:cubicBezTo>
                    <a:pt x="48" y="38"/>
                    <a:pt x="47" y="38"/>
                    <a:pt x="47" y="37"/>
                  </a:cubicBezTo>
                  <a:cubicBezTo>
                    <a:pt x="34" y="49"/>
                    <a:pt x="19" y="57"/>
                    <a:pt x="7" y="68"/>
                  </a:cubicBezTo>
                  <a:cubicBezTo>
                    <a:pt x="5" y="69"/>
                    <a:pt x="7" y="71"/>
                    <a:pt x="8" y="70"/>
                  </a:cubicBezTo>
                  <a:cubicBezTo>
                    <a:pt x="15" y="65"/>
                    <a:pt x="22" y="61"/>
                    <a:pt x="29" y="56"/>
                  </a:cubicBezTo>
                  <a:cubicBezTo>
                    <a:pt x="36" y="52"/>
                    <a:pt x="43" y="47"/>
                    <a:pt x="52" y="45"/>
                  </a:cubicBezTo>
                  <a:cubicBezTo>
                    <a:pt x="51" y="45"/>
                    <a:pt x="51" y="44"/>
                    <a:pt x="51" y="43"/>
                  </a:cubicBezTo>
                  <a:cubicBezTo>
                    <a:pt x="36" y="50"/>
                    <a:pt x="23" y="61"/>
                    <a:pt x="10" y="71"/>
                  </a:cubicBezTo>
                  <a:cubicBezTo>
                    <a:pt x="9" y="72"/>
                    <a:pt x="9" y="74"/>
                    <a:pt x="11" y="73"/>
                  </a:cubicBezTo>
                  <a:cubicBezTo>
                    <a:pt x="18" y="72"/>
                    <a:pt x="24" y="67"/>
                    <a:pt x="30" y="62"/>
                  </a:cubicBezTo>
                  <a:cubicBezTo>
                    <a:pt x="38" y="57"/>
                    <a:pt x="46" y="53"/>
                    <a:pt x="53" y="47"/>
                  </a:cubicBezTo>
                  <a:cubicBezTo>
                    <a:pt x="55" y="47"/>
                    <a:pt x="54" y="44"/>
                    <a:pt x="52" y="45"/>
                  </a:cubicBezTo>
                  <a:cubicBezTo>
                    <a:pt x="37" y="55"/>
                    <a:pt x="21" y="65"/>
                    <a:pt x="7" y="78"/>
                  </a:cubicBezTo>
                  <a:cubicBezTo>
                    <a:pt x="6" y="79"/>
                    <a:pt x="7" y="80"/>
                    <a:pt x="8" y="80"/>
                  </a:cubicBezTo>
                  <a:cubicBezTo>
                    <a:pt x="14" y="80"/>
                    <a:pt x="20" y="75"/>
                    <a:pt x="25" y="72"/>
                  </a:cubicBezTo>
                  <a:cubicBezTo>
                    <a:pt x="32" y="67"/>
                    <a:pt x="40" y="62"/>
                    <a:pt x="48" y="58"/>
                  </a:cubicBezTo>
                  <a:cubicBezTo>
                    <a:pt x="47" y="57"/>
                    <a:pt x="47" y="56"/>
                    <a:pt x="46" y="56"/>
                  </a:cubicBezTo>
                  <a:cubicBezTo>
                    <a:pt x="36" y="68"/>
                    <a:pt x="20" y="74"/>
                    <a:pt x="9" y="86"/>
                  </a:cubicBezTo>
                  <a:cubicBezTo>
                    <a:pt x="8" y="87"/>
                    <a:pt x="9" y="88"/>
                    <a:pt x="11" y="88"/>
                  </a:cubicBezTo>
                  <a:cubicBezTo>
                    <a:pt x="24" y="82"/>
                    <a:pt x="34" y="71"/>
                    <a:pt x="47" y="66"/>
                  </a:cubicBezTo>
                  <a:cubicBezTo>
                    <a:pt x="49" y="65"/>
                    <a:pt x="47" y="63"/>
                    <a:pt x="46" y="63"/>
                  </a:cubicBezTo>
                  <a:cubicBezTo>
                    <a:pt x="43" y="64"/>
                    <a:pt x="41" y="66"/>
                    <a:pt x="38" y="68"/>
                  </a:cubicBezTo>
                  <a:cubicBezTo>
                    <a:pt x="35" y="70"/>
                    <a:pt x="32" y="72"/>
                    <a:pt x="30" y="74"/>
                  </a:cubicBezTo>
                  <a:cubicBezTo>
                    <a:pt x="22" y="80"/>
                    <a:pt x="13" y="85"/>
                    <a:pt x="6" y="92"/>
                  </a:cubicBezTo>
                  <a:cubicBezTo>
                    <a:pt x="5" y="93"/>
                    <a:pt x="6" y="95"/>
                    <a:pt x="7" y="95"/>
                  </a:cubicBezTo>
                  <a:cubicBezTo>
                    <a:pt x="23" y="89"/>
                    <a:pt x="36" y="81"/>
                    <a:pt x="50" y="73"/>
                  </a:cubicBezTo>
                  <a:cubicBezTo>
                    <a:pt x="50" y="72"/>
                    <a:pt x="49" y="71"/>
                    <a:pt x="49" y="71"/>
                  </a:cubicBezTo>
                  <a:cubicBezTo>
                    <a:pt x="41" y="75"/>
                    <a:pt x="34" y="81"/>
                    <a:pt x="26" y="86"/>
                  </a:cubicBezTo>
                  <a:cubicBezTo>
                    <a:pt x="20" y="90"/>
                    <a:pt x="13" y="92"/>
                    <a:pt x="8" y="98"/>
                  </a:cubicBezTo>
                  <a:cubicBezTo>
                    <a:pt x="7" y="99"/>
                    <a:pt x="8" y="101"/>
                    <a:pt x="9" y="100"/>
                  </a:cubicBezTo>
                  <a:cubicBezTo>
                    <a:pt x="24" y="95"/>
                    <a:pt x="36" y="85"/>
                    <a:pt x="51" y="79"/>
                  </a:cubicBezTo>
                  <a:cubicBezTo>
                    <a:pt x="50" y="78"/>
                    <a:pt x="50" y="77"/>
                    <a:pt x="50" y="77"/>
                  </a:cubicBezTo>
                  <a:cubicBezTo>
                    <a:pt x="36" y="87"/>
                    <a:pt x="20" y="94"/>
                    <a:pt x="8" y="107"/>
                  </a:cubicBezTo>
                  <a:cubicBezTo>
                    <a:pt x="7" y="108"/>
                    <a:pt x="8" y="110"/>
                    <a:pt x="10" y="109"/>
                  </a:cubicBezTo>
                  <a:cubicBezTo>
                    <a:pt x="22" y="100"/>
                    <a:pt x="36" y="94"/>
                    <a:pt x="49" y="86"/>
                  </a:cubicBezTo>
                  <a:cubicBezTo>
                    <a:pt x="48" y="86"/>
                    <a:pt x="48" y="85"/>
                    <a:pt x="47" y="84"/>
                  </a:cubicBezTo>
                  <a:cubicBezTo>
                    <a:pt x="35" y="95"/>
                    <a:pt x="19" y="101"/>
                    <a:pt x="6" y="111"/>
                  </a:cubicBezTo>
                  <a:cubicBezTo>
                    <a:pt x="5" y="112"/>
                    <a:pt x="6" y="114"/>
                    <a:pt x="7" y="113"/>
                  </a:cubicBezTo>
                  <a:cubicBezTo>
                    <a:pt x="21" y="105"/>
                    <a:pt x="34" y="98"/>
                    <a:pt x="48" y="91"/>
                  </a:cubicBezTo>
                  <a:cubicBezTo>
                    <a:pt x="47" y="91"/>
                    <a:pt x="47" y="90"/>
                    <a:pt x="46" y="89"/>
                  </a:cubicBezTo>
                  <a:cubicBezTo>
                    <a:pt x="32" y="98"/>
                    <a:pt x="16" y="105"/>
                    <a:pt x="5" y="118"/>
                  </a:cubicBezTo>
                  <a:cubicBezTo>
                    <a:pt x="4" y="119"/>
                    <a:pt x="6" y="121"/>
                    <a:pt x="7" y="120"/>
                  </a:cubicBezTo>
                  <a:cubicBezTo>
                    <a:pt x="19" y="109"/>
                    <a:pt x="35" y="102"/>
                    <a:pt x="50" y="96"/>
                  </a:cubicBezTo>
                  <a:cubicBezTo>
                    <a:pt x="50" y="95"/>
                    <a:pt x="49" y="95"/>
                    <a:pt x="49" y="94"/>
                  </a:cubicBezTo>
                  <a:cubicBezTo>
                    <a:pt x="44" y="99"/>
                    <a:pt x="37" y="103"/>
                    <a:pt x="32" y="107"/>
                  </a:cubicBezTo>
                  <a:cubicBezTo>
                    <a:pt x="25" y="112"/>
                    <a:pt x="19" y="117"/>
                    <a:pt x="11" y="121"/>
                  </a:cubicBezTo>
                  <a:cubicBezTo>
                    <a:pt x="10" y="122"/>
                    <a:pt x="11" y="124"/>
                    <a:pt x="12" y="123"/>
                  </a:cubicBezTo>
                  <a:cubicBezTo>
                    <a:pt x="26" y="119"/>
                    <a:pt x="39" y="109"/>
                    <a:pt x="52" y="102"/>
                  </a:cubicBezTo>
                  <a:cubicBezTo>
                    <a:pt x="51" y="101"/>
                    <a:pt x="51" y="101"/>
                    <a:pt x="50" y="100"/>
                  </a:cubicBezTo>
                  <a:cubicBezTo>
                    <a:pt x="36" y="110"/>
                    <a:pt x="20" y="118"/>
                    <a:pt x="6" y="129"/>
                  </a:cubicBezTo>
                  <a:cubicBezTo>
                    <a:pt x="5" y="130"/>
                    <a:pt x="7" y="132"/>
                    <a:pt x="8" y="131"/>
                  </a:cubicBezTo>
                  <a:cubicBezTo>
                    <a:pt x="22" y="126"/>
                    <a:pt x="33" y="116"/>
                    <a:pt x="46" y="110"/>
                  </a:cubicBezTo>
                  <a:cubicBezTo>
                    <a:pt x="46" y="109"/>
                    <a:pt x="45" y="108"/>
                    <a:pt x="45" y="107"/>
                  </a:cubicBezTo>
                  <a:cubicBezTo>
                    <a:pt x="35" y="120"/>
                    <a:pt x="20" y="127"/>
                    <a:pt x="8" y="137"/>
                  </a:cubicBezTo>
                  <a:cubicBezTo>
                    <a:pt x="7" y="137"/>
                    <a:pt x="8" y="139"/>
                    <a:pt x="9" y="139"/>
                  </a:cubicBezTo>
                  <a:cubicBezTo>
                    <a:pt x="16" y="138"/>
                    <a:pt x="22" y="134"/>
                    <a:pt x="28" y="130"/>
                  </a:cubicBezTo>
                  <a:cubicBezTo>
                    <a:pt x="35" y="125"/>
                    <a:pt x="43" y="122"/>
                    <a:pt x="50" y="117"/>
                  </a:cubicBezTo>
                  <a:cubicBezTo>
                    <a:pt x="52" y="117"/>
                    <a:pt x="51" y="115"/>
                    <a:pt x="49" y="115"/>
                  </a:cubicBezTo>
                  <a:cubicBezTo>
                    <a:pt x="31" y="121"/>
                    <a:pt x="17" y="135"/>
                    <a:pt x="2" y="145"/>
                  </a:cubicBezTo>
                  <a:cubicBezTo>
                    <a:pt x="0" y="146"/>
                    <a:pt x="1" y="148"/>
                    <a:pt x="3" y="147"/>
                  </a:cubicBezTo>
                  <a:cubicBezTo>
                    <a:pt x="17" y="139"/>
                    <a:pt x="32" y="131"/>
                    <a:pt x="47" y="124"/>
                  </a:cubicBezTo>
                  <a:cubicBezTo>
                    <a:pt x="47" y="123"/>
                    <a:pt x="47" y="122"/>
                    <a:pt x="46" y="122"/>
                  </a:cubicBezTo>
                  <a:cubicBezTo>
                    <a:pt x="38" y="126"/>
                    <a:pt x="31" y="132"/>
                    <a:pt x="23" y="137"/>
                  </a:cubicBezTo>
                  <a:cubicBezTo>
                    <a:pt x="16" y="141"/>
                    <a:pt x="8" y="145"/>
                    <a:pt x="4" y="152"/>
                  </a:cubicBezTo>
                  <a:cubicBezTo>
                    <a:pt x="3" y="153"/>
                    <a:pt x="4" y="155"/>
                    <a:pt x="6" y="154"/>
                  </a:cubicBezTo>
                  <a:cubicBezTo>
                    <a:pt x="20" y="144"/>
                    <a:pt x="36" y="137"/>
                    <a:pt x="51" y="128"/>
                  </a:cubicBezTo>
                  <a:cubicBezTo>
                    <a:pt x="51" y="128"/>
                    <a:pt x="51" y="127"/>
                    <a:pt x="50" y="126"/>
                  </a:cubicBezTo>
                  <a:cubicBezTo>
                    <a:pt x="36" y="135"/>
                    <a:pt x="22" y="143"/>
                    <a:pt x="9" y="154"/>
                  </a:cubicBezTo>
                  <a:cubicBezTo>
                    <a:pt x="8" y="155"/>
                    <a:pt x="9" y="157"/>
                    <a:pt x="11" y="156"/>
                  </a:cubicBezTo>
                  <a:cubicBezTo>
                    <a:pt x="22" y="149"/>
                    <a:pt x="33" y="143"/>
                    <a:pt x="46" y="139"/>
                  </a:cubicBezTo>
                  <a:cubicBezTo>
                    <a:pt x="45" y="138"/>
                    <a:pt x="45" y="137"/>
                    <a:pt x="45" y="136"/>
                  </a:cubicBezTo>
                  <a:cubicBezTo>
                    <a:pt x="37" y="143"/>
                    <a:pt x="27" y="146"/>
                    <a:pt x="20" y="153"/>
                  </a:cubicBezTo>
                  <a:cubicBezTo>
                    <a:pt x="19" y="154"/>
                    <a:pt x="20" y="155"/>
                    <a:pt x="21" y="155"/>
                  </a:cubicBezTo>
                  <a:cubicBezTo>
                    <a:pt x="32" y="153"/>
                    <a:pt x="41" y="147"/>
                    <a:pt x="52" y="144"/>
                  </a:cubicBezTo>
                  <a:cubicBezTo>
                    <a:pt x="51" y="143"/>
                    <a:pt x="51" y="143"/>
                    <a:pt x="50" y="142"/>
                  </a:cubicBezTo>
                  <a:cubicBezTo>
                    <a:pt x="45" y="148"/>
                    <a:pt x="37" y="152"/>
                    <a:pt x="30" y="155"/>
                  </a:cubicBezTo>
                  <a:cubicBezTo>
                    <a:pt x="29" y="155"/>
                    <a:pt x="30" y="158"/>
                    <a:pt x="31" y="157"/>
                  </a:cubicBezTo>
                  <a:cubicBezTo>
                    <a:pt x="37" y="155"/>
                    <a:pt x="43" y="153"/>
                    <a:pt x="49" y="152"/>
                  </a:cubicBezTo>
                  <a:cubicBezTo>
                    <a:pt x="49" y="151"/>
                    <a:pt x="49" y="150"/>
                    <a:pt x="48" y="149"/>
                  </a:cubicBezTo>
                  <a:cubicBezTo>
                    <a:pt x="46" y="150"/>
                    <a:pt x="43" y="152"/>
                    <a:pt x="40" y="153"/>
                  </a:cubicBezTo>
                  <a:cubicBezTo>
                    <a:pt x="38" y="154"/>
                    <a:pt x="39" y="156"/>
                    <a:pt x="41" y="156"/>
                  </a:cubicBezTo>
                  <a:cubicBezTo>
                    <a:pt x="44" y="155"/>
                    <a:pt x="46" y="153"/>
                    <a:pt x="49" y="152"/>
                  </a:cubicBezTo>
                  <a:cubicBezTo>
                    <a:pt x="51" y="151"/>
                    <a:pt x="50" y="149"/>
                    <a:pt x="48" y="149"/>
                  </a:cubicBezTo>
                  <a:cubicBezTo>
                    <a:pt x="42" y="151"/>
                    <a:pt x="37" y="153"/>
                    <a:pt x="31" y="155"/>
                  </a:cubicBezTo>
                  <a:cubicBezTo>
                    <a:pt x="31" y="155"/>
                    <a:pt x="31" y="156"/>
                    <a:pt x="32" y="157"/>
                  </a:cubicBezTo>
                  <a:cubicBezTo>
                    <a:pt x="39" y="154"/>
                    <a:pt x="47" y="150"/>
                    <a:pt x="52" y="144"/>
                  </a:cubicBezTo>
                  <a:cubicBezTo>
                    <a:pt x="53" y="143"/>
                    <a:pt x="52" y="141"/>
                    <a:pt x="51" y="142"/>
                  </a:cubicBezTo>
                  <a:cubicBezTo>
                    <a:pt x="41" y="144"/>
                    <a:pt x="31" y="151"/>
                    <a:pt x="21" y="152"/>
                  </a:cubicBezTo>
                  <a:cubicBezTo>
                    <a:pt x="21" y="153"/>
                    <a:pt x="21" y="154"/>
                    <a:pt x="22" y="155"/>
                  </a:cubicBezTo>
                  <a:cubicBezTo>
                    <a:pt x="29" y="148"/>
                    <a:pt x="39" y="145"/>
                    <a:pt x="46" y="138"/>
                  </a:cubicBezTo>
                  <a:cubicBezTo>
                    <a:pt x="47" y="137"/>
                    <a:pt x="46" y="136"/>
                    <a:pt x="45" y="136"/>
                  </a:cubicBezTo>
                  <a:cubicBezTo>
                    <a:pt x="32" y="140"/>
                    <a:pt x="21" y="147"/>
                    <a:pt x="9" y="154"/>
                  </a:cubicBezTo>
                  <a:cubicBezTo>
                    <a:pt x="10" y="155"/>
                    <a:pt x="10" y="155"/>
                    <a:pt x="11" y="156"/>
                  </a:cubicBezTo>
                  <a:cubicBezTo>
                    <a:pt x="23" y="145"/>
                    <a:pt x="37" y="137"/>
                    <a:pt x="51" y="128"/>
                  </a:cubicBezTo>
                  <a:cubicBezTo>
                    <a:pt x="53" y="128"/>
                    <a:pt x="52" y="125"/>
                    <a:pt x="50" y="126"/>
                  </a:cubicBezTo>
                  <a:cubicBezTo>
                    <a:pt x="35" y="135"/>
                    <a:pt x="19" y="141"/>
                    <a:pt x="4" y="152"/>
                  </a:cubicBezTo>
                  <a:cubicBezTo>
                    <a:pt x="5" y="152"/>
                    <a:pt x="5" y="153"/>
                    <a:pt x="6" y="153"/>
                  </a:cubicBezTo>
                  <a:cubicBezTo>
                    <a:pt x="10" y="147"/>
                    <a:pt x="18" y="143"/>
                    <a:pt x="25" y="139"/>
                  </a:cubicBezTo>
                  <a:cubicBezTo>
                    <a:pt x="32" y="134"/>
                    <a:pt x="39" y="128"/>
                    <a:pt x="47" y="124"/>
                  </a:cubicBezTo>
                  <a:cubicBezTo>
                    <a:pt x="49" y="123"/>
                    <a:pt x="48" y="121"/>
                    <a:pt x="46" y="122"/>
                  </a:cubicBezTo>
                  <a:cubicBezTo>
                    <a:pt x="31" y="129"/>
                    <a:pt x="16" y="137"/>
                    <a:pt x="2" y="145"/>
                  </a:cubicBezTo>
                  <a:cubicBezTo>
                    <a:pt x="2" y="146"/>
                    <a:pt x="2" y="146"/>
                    <a:pt x="3" y="147"/>
                  </a:cubicBezTo>
                  <a:cubicBezTo>
                    <a:pt x="19" y="137"/>
                    <a:pt x="32" y="124"/>
                    <a:pt x="50" y="118"/>
                  </a:cubicBezTo>
                  <a:cubicBezTo>
                    <a:pt x="50" y="117"/>
                    <a:pt x="49" y="116"/>
                    <a:pt x="49" y="115"/>
                  </a:cubicBezTo>
                  <a:cubicBezTo>
                    <a:pt x="42" y="119"/>
                    <a:pt x="34" y="122"/>
                    <a:pt x="28" y="126"/>
                  </a:cubicBezTo>
                  <a:cubicBezTo>
                    <a:pt x="22" y="130"/>
                    <a:pt x="16" y="136"/>
                    <a:pt x="9" y="136"/>
                  </a:cubicBezTo>
                  <a:cubicBezTo>
                    <a:pt x="9" y="137"/>
                    <a:pt x="10" y="138"/>
                    <a:pt x="10" y="138"/>
                  </a:cubicBezTo>
                  <a:cubicBezTo>
                    <a:pt x="22" y="129"/>
                    <a:pt x="37" y="122"/>
                    <a:pt x="47" y="110"/>
                  </a:cubicBezTo>
                  <a:cubicBezTo>
                    <a:pt x="47" y="108"/>
                    <a:pt x="46" y="107"/>
                    <a:pt x="45" y="107"/>
                  </a:cubicBezTo>
                  <a:cubicBezTo>
                    <a:pt x="32" y="114"/>
                    <a:pt x="20" y="124"/>
                    <a:pt x="7" y="129"/>
                  </a:cubicBezTo>
                  <a:cubicBezTo>
                    <a:pt x="7" y="130"/>
                    <a:pt x="8" y="130"/>
                    <a:pt x="8" y="131"/>
                  </a:cubicBezTo>
                  <a:cubicBezTo>
                    <a:pt x="21" y="120"/>
                    <a:pt x="37" y="112"/>
                    <a:pt x="52" y="102"/>
                  </a:cubicBezTo>
                  <a:cubicBezTo>
                    <a:pt x="53" y="101"/>
                    <a:pt x="52" y="99"/>
                    <a:pt x="50" y="100"/>
                  </a:cubicBezTo>
                  <a:cubicBezTo>
                    <a:pt x="37" y="107"/>
                    <a:pt x="26" y="116"/>
                    <a:pt x="12" y="121"/>
                  </a:cubicBezTo>
                  <a:cubicBezTo>
                    <a:pt x="12" y="122"/>
                    <a:pt x="12" y="122"/>
                    <a:pt x="13" y="123"/>
                  </a:cubicBezTo>
                  <a:cubicBezTo>
                    <a:pt x="20" y="119"/>
                    <a:pt x="26" y="114"/>
                    <a:pt x="33" y="109"/>
                  </a:cubicBezTo>
                  <a:cubicBezTo>
                    <a:pt x="39" y="105"/>
                    <a:pt x="46" y="101"/>
                    <a:pt x="51" y="96"/>
                  </a:cubicBezTo>
                  <a:cubicBezTo>
                    <a:pt x="51" y="95"/>
                    <a:pt x="51" y="93"/>
                    <a:pt x="49" y="94"/>
                  </a:cubicBezTo>
                  <a:cubicBezTo>
                    <a:pt x="34" y="99"/>
                    <a:pt x="18" y="107"/>
                    <a:pt x="5" y="118"/>
                  </a:cubicBezTo>
                  <a:cubicBezTo>
                    <a:pt x="6" y="119"/>
                    <a:pt x="7" y="119"/>
                    <a:pt x="7" y="120"/>
                  </a:cubicBezTo>
                  <a:cubicBezTo>
                    <a:pt x="18" y="107"/>
                    <a:pt x="34" y="100"/>
                    <a:pt x="48" y="91"/>
                  </a:cubicBezTo>
                  <a:cubicBezTo>
                    <a:pt x="49" y="90"/>
                    <a:pt x="48" y="88"/>
                    <a:pt x="46" y="89"/>
                  </a:cubicBezTo>
                  <a:cubicBezTo>
                    <a:pt x="33" y="96"/>
                    <a:pt x="19" y="103"/>
                    <a:pt x="6" y="111"/>
                  </a:cubicBezTo>
                  <a:cubicBezTo>
                    <a:pt x="7" y="112"/>
                    <a:pt x="7" y="113"/>
                    <a:pt x="7" y="113"/>
                  </a:cubicBezTo>
                  <a:cubicBezTo>
                    <a:pt x="21" y="103"/>
                    <a:pt x="37" y="98"/>
                    <a:pt x="49" y="86"/>
                  </a:cubicBezTo>
                  <a:cubicBezTo>
                    <a:pt x="50" y="85"/>
                    <a:pt x="49" y="83"/>
                    <a:pt x="47" y="84"/>
                  </a:cubicBezTo>
                  <a:cubicBezTo>
                    <a:pt x="34" y="92"/>
                    <a:pt x="20" y="98"/>
                    <a:pt x="8" y="107"/>
                  </a:cubicBezTo>
                  <a:cubicBezTo>
                    <a:pt x="9" y="107"/>
                    <a:pt x="9" y="108"/>
                    <a:pt x="10" y="108"/>
                  </a:cubicBezTo>
                  <a:cubicBezTo>
                    <a:pt x="22" y="96"/>
                    <a:pt x="38" y="89"/>
                    <a:pt x="51" y="79"/>
                  </a:cubicBezTo>
                  <a:cubicBezTo>
                    <a:pt x="52" y="78"/>
                    <a:pt x="51" y="76"/>
                    <a:pt x="50" y="76"/>
                  </a:cubicBezTo>
                  <a:cubicBezTo>
                    <a:pt x="36" y="82"/>
                    <a:pt x="23" y="92"/>
                    <a:pt x="8" y="98"/>
                  </a:cubicBezTo>
                  <a:cubicBezTo>
                    <a:pt x="9" y="98"/>
                    <a:pt x="9" y="99"/>
                    <a:pt x="10" y="100"/>
                  </a:cubicBezTo>
                  <a:cubicBezTo>
                    <a:pt x="15" y="95"/>
                    <a:pt x="22" y="92"/>
                    <a:pt x="28" y="88"/>
                  </a:cubicBezTo>
                  <a:cubicBezTo>
                    <a:pt x="36" y="83"/>
                    <a:pt x="43" y="78"/>
                    <a:pt x="50" y="73"/>
                  </a:cubicBezTo>
                  <a:cubicBezTo>
                    <a:pt x="52" y="72"/>
                    <a:pt x="50" y="70"/>
                    <a:pt x="49" y="71"/>
                  </a:cubicBezTo>
                  <a:cubicBezTo>
                    <a:pt x="35" y="78"/>
                    <a:pt x="22" y="87"/>
                    <a:pt x="7" y="92"/>
                  </a:cubicBezTo>
                  <a:cubicBezTo>
                    <a:pt x="7" y="93"/>
                    <a:pt x="8" y="93"/>
                    <a:pt x="8" y="94"/>
                  </a:cubicBezTo>
                  <a:cubicBezTo>
                    <a:pt x="15" y="87"/>
                    <a:pt x="23" y="82"/>
                    <a:pt x="31" y="77"/>
                  </a:cubicBezTo>
                  <a:cubicBezTo>
                    <a:pt x="34" y="75"/>
                    <a:pt x="36" y="73"/>
                    <a:pt x="39" y="71"/>
                  </a:cubicBezTo>
                  <a:cubicBezTo>
                    <a:pt x="41" y="69"/>
                    <a:pt x="44" y="67"/>
                    <a:pt x="47" y="66"/>
                  </a:cubicBezTo>
                  <a:cubicBezTo>
                    <a:pt x="46" y="65"/>
                    <a:pt x="46" y="64"/>
                    <a:pt x="46" y="63"/>
                  </a:cubicBezTo>
                  <a:cubicBezTo>
                    <a:pt x="33" y="69"/>
                    <a:pt x="22" y="80"/>
                    <a:pt x="9" y="86"/>
                  </a:cubicBezTo>
                  <a:cubicBezTo>
                    <a:pt x="10" y="86"/>
                    <a:pt x="10" y="87"/>
                    <a:pt x="11" y="88"/>
                  </a:cubicBezTo>
                  <a:cubicBezTo>
                    <a:pt x="22" y="76"/>
                    <a:pt x="38" y="70"/>
                    <a:pt x="48" y="58"/>
                  </a:cubicBezTo>
                  <a:cubicBezTo>
                    <a:pt x="49" y="57"/>
                    <a:pt x="48" y="55"/>
                    <a:pt x="46" y="56"/>
                  </a:cubicBezTo>
                  <a:cubicBezTo>
                    <a:pt x="40" y="60"/>
                    <a:pt x="32" y="64"/>
                    <a:pt x="25" y="69"/>
                  </a:cubicBezTo>
                  <a:cubicBezTo>
                    <a:pt x="22" y="70"/>
                    <a:pt x="20" y="72"/>
                    <a:pt x="17" y="74"/>
                  </a:cubicBezTo>
                  <a:cubicBezTo>
                    <a:pt x="14" y="76"/>
                    <a:pt x="11" y="77"/>
                    <a:pt x="8" y="77"/>
                  </a:cubicBezTo>
                  <a:cubicBezTo>
                    <a:pt x="8" y="78"/>
                    <a:pt x="8" y="79"/>
                    <a:pt x="9" y="80"/>
                  </a:cubicBezTo>
                  <a:cubicBezTo>
                    <a:pt x="22" y="67"/>
                    <a:pt x="38" y="58"/>
                    <a:pt x="53" y="47"/>
                  </a:cubicBezTo>
                  <a:cubicBezTo>
                    <a:pt x="53" y="47"/>
                    <a:pt x="53" y="46"/>
                    <a:pt x="52" y="45"/>
                  </a:cubicBezTo>
                  <a:cubicBezTo>
                    <a:pt x="45" y="50"/>
                    <a:pt x="37" y="54"/>
                    <a:pt x="30" y="59"/>
                  </a:cubicBezTo>
                  <a:cubicBezTo>
                    <a:pt x="24" y="63"/>
                    <a:pt x="18" y="70"/>
                    <a:pt x="10" y="71"/>
                  </a:cubicBezTo>
                  <a:cubicBezTo>
                    <a:pt x="11" y="72"/>
                    <a:pt x="11" y="72"/>
                    <a:pt x="11" y="73"/>
                  </a:cubicBezTo>
                  <a:cubicBezTo>
                    <a:pt x="24" y="64"/>
                    <a:pt x="37" y="52"/>
                    <a:pt x="52" y="45"/>
                  </a:cubicBezTo>
                  <a:cubicBezTo>
                    <a:pt x="54" y="45"/>
                    <a:pt x="53" y="42"/>
                    <a:pt x="51" y="43"/>
                  </a:cubicBezTo>
                  <a:cubicBezTo>
                    <a:pt x="43" y="44"/>
                    <a:pt x="36" y="49"/>
                    <a:pt x="29" y="53"/>
                  </a:cubicBezTo>
                  <a:cubicBezTo>
                    <a:pt x="21" y="58"/>
                    <a:pt x="14" y="63"/>
                    <a:pt x="7" y="68"/>
                  </a:cubicBezTo>
                  <a:cubicBezTo>
                    <a:pt x="7" y="69"/>
                    <a:pt x="8" y="69"/>
                    <a:pt x="8" y="70"/>
                  </a:cubicBezTo>
                  <a:cubicBezTo>
                    <a:pt x="21" y="58"/>
                    <a:pt x="36" y="50"/>
                    <a:pt x="49" y="39"/>
                  </a:cubicBezTo>
                  <a:cubicBezTo>
                    <a:pt x="50" y="38"/>
                    <a:pt x="48" y="36"/>
                    <a:pt x="47" y="37"/>
                  </a:cubicBezTo>
                  <a:cubicBezTo>
                    <a:pt x="34" y="44"/>
                    <a:pt x="22" y="50"/>
                    <a:pt x="11" y="59"/>
                  </a:cubicBezTo>
                  <a:cubicBezTo>
                    <a:pt x="11" y="60"/>
                    <a:pt x="12" y="61"/>
                    <a:pt x="13" y="61"/>
                  </a:cubicBezTo>
                  <a:cubicBezTo>
                    <a:pt x="17" y="55"/>
                    <a:pt x="24" y="51"/>
                    <a:pt x="30" y="47"/>
                  </a:cubicBezTo>
                  <a:cubicBezTo>
                    <a:pt x="37" y="41"/>
                    <a:pt x="45" y="36"/>
                    <a:pt x="51" y="29"/>
                  </a:cubicBezTo>
                  <a:cubicBezTo>
                    <a:pt x="52" y="28"/>
                    <a:pt x="51" y="26"/>
                    <a:pt x="50" y="28"/>
                  </a:cubicBezTo>
                  <a:cubicBezTo>
                    <a:pt x="35" y="38"/>
                    <a:pt x="17" y="44"/>
                    <a:pt x="4" y="56"/>
                  </a:cubicBezTo>
                  <a:cubicBezTo>
                    <a:pt x="4" y="57"/>
                    <a:pt x="5" y="58"/>
                    <a:pt x="6" y="58"/>
                  </a:cubicBezTo>
                  <a:cubicBezTo>
                    <a:pt x="18" y="46"/>
                    <a:pt x="32" y="35"/>
                    <a:pt x="46" y="25"/>
                  </a:cubicBezTo>
                  <a:cubicBezTo>
                    <a:pt x="46" y="24"/>
                    <a:pt x="45" y="23"/>
                    <a:pt x="45" y="22"/>
                  </a:cubicBezTo>
                  <a:cubicBezTo>
                    <a:pt x="33" y="31"/>
                    <a:pt x="20" y="38"/>
                    <a:pt x="9" y="46"/>
                  </a:cubicBezTo>
                  <a:cubicBezTo>
                    <a:pt x="9" y="47"/>
                    <a:pt x="10" y="48"/>
                    <a:pt x="10" y="48"/>
                  </a:cubicBezTo>
                  <a:cubicBezTo>
                    <a:pt x="16" y="42"/>
                    <a:pt x="23" y="38"/>
                    <a:pt x="30" y="33"/>
                  </a:cubicBezTo>
                  <a:cubicBezTo>
                    <a:pt x="37" y="28"/>
                    <a:pt x="44" y="21"/>
                    <a:pt x="52" y="16"/>
                  </a:cubicBezTo>
                  <a:cubicBezTo>
                    <a:pt x="53" y="15"/>
                    <a:pt x="52" y="13"/>
                    <a:pt x="51" y="13"/>
                  </a:cubicBezTo>
                  <a:cubicBezTo>
                    <a:pt x="34" y="19"/>
                    <a:pt x="24" y="37"/>
                    <a:pt x="7" y="43"/>
                  </a:cubicBezTo>
                  <a:cubicBezTo>
                    <a:pt x="8" y="44"/>
                    <a:pt x="8" y="44"/>
                    <a:pt x="9" y="45"/>
                  </a:cubicBezTo>
                  <a:cubicBezTo>
                    <a:pt x="22" y="34"/>
                    <a:pt x="36" y="22"/>
                    <a:pt x="50" y="13"/>
                  </a:cubicBezTo>
                  <a:cubicBezTo>
                    <a:pt x="50" y="12"/>
                    <a:pt x="49" y="11"/>
                    <a:pt x="49" y="11"/>
                  </a:cubicBezTo>
                  <a:cubicBezTo>
                    <a:pt x="37" y="23"/>
                    <a:pt x="19" y="26"/>
                    <a:pt x="7" y="39"/>
                  </a:cubicBezTo>
                  <a:cubicBezTo>
                    <a:pt x="8" y="40"/>
                    <a:pt x="9" y="40"/>
                    <a:pt x="9" y="41"/>
                  </a:cubicBezTo>
                  <a:cubicBezTo>
                    <a:pt x="20" y="26"/>
                    <a:pt x="37" y="18"/>
                    <a:pt x="51" y="7"/>
                  </a:cubicBezTo>
                  <a:cubicBezTo>
                    <a:pt x="52" y="6"/>
                    <a:pt x="51" y="4"/>
                    <a:pt x="50" y="5"/>
                  </a:cubicBezTo>
                  <a:cubicBezTo>
                    <a:pt x="36" y="15"/>
                    <a:pt x="22" y="26"/>
                    <a:pt x="7" y="35"/>
                  </a:cubicBezTo>
                  <a:cubicBezTo>
                    <a:pt x="7" y="36"/>
                    <a:pt x="8" y="37"/>
                    <a:pt x="8" y="37"/>
                  </a:cubicBezTo>
                  <a:cubicBezTo>
                    <a:pt x="16" y="31"/>
                    <a:pt x="25" y="25"/>
                    <a:pt x="32" y="18"/>
                  </a:cubicBezTo>
                  <a:cubicBezTo>
                    <a:pt x="35" y="16"/>
                    <a:pt x="37" y="13"/>
                    <a:pt x="40" y="11"/>
                  </a:cubicBezTo>
                  <a:cubicBezTo>
                    <a:pt x="43" y="8"/>
                    <a:pt x="47" y="5"/>
                    <a:pt x="51" y="5"/>
                  </a:cubicBezTo>
                  <a:cubicBezTo>
                    <a:pt x="50" y="4"/>
                    <a:pt x="50" y="3"/>
                    <a:pt x="50" y="2"/>
                  </a:cubicBezTo>
                  <a:cubicBezTo>
                    <a:pt x="36" y="12"/>
                    <a:pt x="21" y="22"/>
                    <a:pt x="7" y="32"/>
                  </a:cubicBezTo>
                  <a:cubicBezTo>
                    <a:pt x="7" y="32"/>
                    <a:pt x="8" y="33"/>
                    <a:pt x="8" y="34"/>
                  </a:cubicBezTo>
                  <a:cubicBezTo>
                    <a:pt x="15" y="27"/>
                    <a:pt x="22" y="23"/>
                    <a:pt x="29" y="17"/>
                  </a:cubicBezTo>
                  <a:cubicBezTo>
                    <a:pt x="36" y="12"/>
                    <a:pt x="41" y="5"/>
                    <a:pt x="49" y="3"/>
                  </a:cubicBezTo>
                  <a:cubicBezTo>
                    <a:pt x="49" y="2"/>
                    <a:pt x="48" y="2"/>
                    <a:pt x="48" y="1"/>
                  </a:cubicBezTo>
                  <a:cubicBezTo>
                    <a:pt x="37" y="15"/>
                    <a:pt x="18" y="18"/>
                    <a:pt x="6" y="29"/>
                  </a:cubicBezTo>
                  <a:cubicBezTo>
                    <a:pt x="5" y="31"/>
                    <a:pt x="7" y="32"/>
                    <a:pt x="8" y="31"/>
                  </a:cubicBezTo>
                  <a:cubicBezTo>
                    <a:pt x="19" y="22"/>
                    <a:pt x="29" y="11"/>
                    <a:pt x="42" y="6"/>
                  </a:cubicBezTo>
                  <a:cubicBezTo>
                    <a:pt x="42" y="6"/>
                    <a:pt x="41" y="5"/>
                    <a:pt x="41" y="4"/>
                  </a:cubicBezTo>
                  <a:cubicBezTo>
                    <a:pt x="37" y="8"/>
                    <a:pt x="32" y="11"/>
                    <a:pt x="28" y="15"/>
                  </a:cubicBezTo>
                  <a:cubicBezTo>
                    <a:pt x="27" y="16"/>
                    <a:pt x="28" y="18"/>
                    <a:pt x="29" y="1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3" name="Freeform 1029"/>
            <p:cNvSpPr/>
            <p:nvPr/>
          </p:nvSpPr>
          <p:spPr bwMode="auto">
            <a:xfrm>
              <a:off x="2690" y="3194"/>
              <a:ext cx="77" cy="285"/>
            </a:xfrm>
            <a:custGeom>
              <a:avLst/>
              <a:gdLst>
                <a:gd name="T0" fmla="*/ 52 w 60"/>
                <a:gd name="T1" fmla="*/ 7 h 220"/>
                <a:gd name="T2" fmla="*/ 57 w 60"/>
                <a:gd name="T3" fmla="*/ 1 h 220"/>
                <a:gd name="T4" fmla="*/ 31 w 60"/>
                <a:gd name="T5" fmla="*/ 36 h 220"/>
                <a:gd name="T6" fmla="*/ 41 w 60"/>
                <a:gd name="T7" fmla="*/ 28 h 220"/>
                <a:gd name="T8" fmla="*/ 53 w 60"/>
                <a:gd name="T9" fmla="*/ 30 h 220"/>
                <a:gd name="T10" fmla="*/ 28 w 60"/>
                <a:gd name="T11" fmla="*/ 60 h 220"/>
                <a:gd name="T12" fmla="*/ 26 w 60"/>
                <a:gd name="T13" fmla="*/ 69 h 220"/>
                <a:gd name="T14" fmla="*/ 30 w 60"/>
                <a:gd name="T15" fmla="*/ 72 h 220"/>
                <a:gd name="T16" fmla="*/ 31 w 60"/>
                <a:gd name="T17" fmla="*/ 83 h 220"/>
                <a:gd name="T18" fmla="*/ 5 w 60"/>
                <a:gd name="T19" fmla="*/ 102 h 220"/>
                <a:gd name="T20" fmla="*/ 28 w 60"/>
                <a:gd name="T21" fmla="*/ 91 h 220"/>
                <a:gd name="T22" fmla="*/ 19 w 60"/>
                <a:gd name="T23" fmla="*/ 105 h 220"/>
                <a:gd name="T24" fmla="*/ 4 w 60"/>
                <a:gd name="T25" fmla="*/ 118 h 220"/>
                <a:gd name="T26" fmla="*/ 26 w 60"/>
                <a:gd name="T27" fmla="*/ 109 h 220"/>
                <a:gd name="T28" fmla="*/ 50 w 60"/>
                <a:gd name="T29" fmla="*/ 101 h 220"/>
                <a:gd name="T30" fmla="*/ 56 w 60"/>
                <a:gd name="T31" fmla="*/ 102 h 220"/>
                <a:gd name="T32" fmla="*/ 53 w 60"/>
                <a:gd name="T33" fmla="*/ 109 h 220"/>
                <a:gd name="T34" fmla="*/ 8 w 60"/>
                <a:gd name="T35" fmla="*/ 146 h 220"/>
                <a:gd name="T36" fmla="*/ 29 w 60"/>
                <a:gd name="T37" fmla="*/ 143 h 220"/>
                <a:gd name="T38" fmla="*/ 57 w 60"/>
                <a:gd name="T39" fmla="*/ 133 h 220"/>
                <a:gd name="T40" fmla="*/ 50 w 60"/>
                <a:gd name="T41" fmla="*/ 139 h 220"/>
                <a:gd name="T42" fmla="*/ 8 w 60"/>
                <a:gd name="T43" fmla="*/ 177 h 220"/>
                <a:gd name="T44" fmla="*/ 48 w 60"/>
                <a:gd name="T45" fmla="*/ 160 h 220"/>
                <a:gd name="T46" fmla="*/ 24 w 60"/>
                <a:gd name="T47" fmla="*/ 178 h 220"/>
                <a:gd name="T48" fmla="*/ 30 w 60"/>
                <a:gd name="T49" fmla="*/ 182 h 220"/>
                <a:gd name="T50" fmla="*/ 50 w 60"/>
                <a:gd name="T51" fmla="*/ 173 h 220"/>
                <a:gd name="T52" fmla="*/ 56 w 60"/>
                <a:gd name="T53" fmla="*/ 177 h 220"/>
                <a:gd name="T54" fmla="*/ 12 w 60"/>
                <a:gd name="T55" fmla="*/ 213 h 220"/>
                <a:gd name="T56" fmla="*/ 53 w 60"/>
                <a:gd name="T57" fmla="*/ 201 h 220"/>
                <a:gd name="T58" fmla="*/ 33 w 60"/>
                <a:gd name="T59" fmla="*/ 217 h 220"/>
                <a:gd name="T60" fmla="*/ 53 w 60"/>
                <a:gd name="T61" fmla="*/ 201 h 220"/>
                <a:gd name="T62" fmla="*/ 33 w 60"/>
                <a:gd name="T63" fmla="*/ 197 h 220"/>
                <a:gd name="T64" fmla="*/ 13 w 60"/>
                <a:gd name="T65" fmla="*/ 208 h 220"/>
                <a:gd name="T66" fmla="*/ 52 w 60"/>
                <a:gd name="T67" fmla="*/ 174 h 220"/>
                <a:gd name="T68" fmla="*/ 33 w 60"/>
                <a:gd name="T69" fmla="*/ 183 h 220"/>
                <a:gd name="T70" fmla="*/ 26 w 60"/>
                <a:gd name="T71" fmla="*/ 180 h 220"/>
                <a:gd name="T72" fmla="*/ 47 w 60"/>
                <a:gd name="T73" fmla="*/ 158 h 220"/>
                <a:gd name="T74" fmla="*/ 7 w 60"/>
                <a:gd name="T75" fmla="*/ 175 h 220"/>
                <a:gd name="T76" fmla="*/ 51 w 60"/>
                <a:gd name="T77" fmla="*/ 141 h 220"/>
                <a:gd name="T78" fmla="*/ 55 w 60"/>
                <a:gd name="T79" fmla="*/ 131 h 220"/>
                <a:gd name="T80" fmla="*/ 29 w 60"/>
                <a:gd name="T81" fmla="*/ 140 h 220"/>
                <a:gd name="T82" fmla="*/ 9 w 60"/>
                <a:gd name="T83" fmla="*/ 148 h 220"/>
                <a:gd name="T84" fmla="*/ 55 w 60"/>
                <a:gd name="T85" fmla="*/ 111 h 220"/>
                <a:gd name="T86" fmla="*/ 55 w 60"/>
                <a:gd name="T87" fmla="*/ 100 h 220"/>
                <a:gd name="T88" fmla="*/ 49 w 60"/>
                <a:gd name="T89" fmla="*/ 101 h 220"/>
                <a:gd name="T90" fmla="*/ 48 w 60"/>
                <a:gd name="T91" fmla="*/ 91 h 220"/>
                <a:gd name="T92" fmla="*/ 54 w 60"/>
                <a:gd name="T93" fmla="*/ 80 h 220"/>
                <a:gd name="T94" fmla="*/ 40 w 60"/>
                <a:gd name="T95" fmla="*/ 87 h 220"/>
                <a:gd name="T96" fmla="*/ 56 w 60"/>
                <a:gd name="T97" fmla="*/ 75 h 220"/>
                <a:gd name="T98" fmla="*/ 56 w 60"/>
                <a:gd name="T99" fmla="*/ 69 h 220"/>
                <a:gd name="T100" fmla="*/ 54 w 60"/>
                <a:gd name="T101" fmla="*/ 67 h 220"/>
                <a:gd name="T102" fmla="*/ 56 w 60"/>
                <a:gd name="T103" fmla="*/ 57 h 220"/>
                <a:gd name="T104" fmla="*/ 55 w 60"/>
                <a:gd name="T105" fmla="*/ 49 h 220"/>
                <a:gd name="T106" fmla="*/ 53 w 60"/>
                <a:gd name="T107" fmla="*/ 41 h 220"/>
                <a:gd name="T108" fmla="*/ 26 w 60"/>
                <a:gd name="T109" fmla="*/ 52 h 220"/>
                <a:gd name="T110" fmla="*/ 3 w 60"/>
                <a:gd name="T111" fmla="*/ 66 h 220"/>
                <a:gd name="T112" fmla="*/ 31 w 60"/>
                <a:gd name="T113" fmla="*/ 40 h 220"/>
                <a:gd name="T114" fmla="*/ 29 w 60"/>
                <a:gd name="T115" fmla="*/ 30 h 220"/>
                <a:gd name="T116" fmla="*/ 5 w 60"/>
                <a:gd name="T117" fmla="*/ 47 h 220"/>
                <a:gd name="T118" fmla="*/ 29 w 60"/>
                <a:gd name="T119" fmla="*/ 3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0" h="220">
                  <a:moveTo>
                    <a:pt x="39" y="16"/>
                  </a:moveTo>
                  <a:cubicBezTo>
                    <a:pt x="29" y="25"/>
                    <a:pt x="22" y="38"/>
                    <a:pt x="11" y="48"/>
                  </a:cubicBezTo>
                  <a:cubicBezTo>
                    <a:pt x="11" y="49"/>
                    <a:pt x="12" y="49"/>
                    <a:pt x="13" y="49"/>
                  </a:cubicBezTo>
                  <a:cubicBezTo>
                    <a:pt x="17" y="41"/>
                    <a:pt x="25" y="37"/>
                    <a:pt x="31" y="31"/>
                  </a:cubicBezTo>
                  <a:cubicBezTo>
                    <a:pt x="39" y="24"/>
                    <a:pt x="47" y="18"/>
                    <a:pt x="53" y="9"/>
                  </a:cubicBezTo>
                  <a:cubicBezTo>
                    <a:pt x="54" y="8"/>
                    <a:pt x="53" y="7"/>
                    <a:pt x="52" y="7"/>
                  </a:cubicBezTo>
                  <a:cubicBezTo>
                    <a:pt x="44" y="9"/>
                    <a:pt x="37" y="17"/>
                    <a:pt x="32" y="23"/>
                  </a:cubicBezTo>
                  <a:cubicBezTo>
                    <a:pt x="23" y="31"/>
                    <a:pt x="13" y="38"/>
                    <a:pt x="5" y="47"/>
                  </a:cubicBezTo>
                  <a:cubicBezTo>
                    <a:pt x="3" y="48"/>
                    <a:pt x="5" y="50"/>
                    <a:pt x="6" y="49"/>
                  </a:cubicBezTo>
                  <a:cubicBezTo>
                    <a:pt x="16" y="42"/>
                    <a:pt x="24" y="34"/>
                    <a:pt x="33" y="26"/>
                  </a:cubicBezTo>
                  <a:cubicBezTo>
                    <a:pt x="41" y="18"/>
                    <a:pt x="52" y="12"/>
                    <a:pt x="59" y="4"/>
                  </a:cubicBezTo>
                  <a:cubicBezTo>
                    <a:pt x="60" y="2"/>
                    <a:pt x="59" y="0"/>
                    <a:pt x="57" y="1"/>
                  </a:cubicBezTo>
                  <a:cubicBezTo>
                    <a:pt x="39" y="17"/>
                    <a:pt x="17" y="29"/>
                    <a:pt x="2" y="49"/>
                  </a:cubicBezTo>
                  <a:cubicBezTo>
                    <a:pt x="1" y="49"/>
                    <a:pt x="2" y="51"/>
                    <a:pt x="3" y="51"/>
                  </a:cubicBezTo>
                  <a:cubicBezTo>
                    <a:pt x="13" y="48"/>
                    <a:pt x="21" y="40"/>
                    <a:pt x="29" y="34"/>
                  </a:cubicBezTo>
                  <a:cubicBezTo>
                    <a:pt x="37" y="27"/>
                    <a:pt x="45" y="19"/>
                    <a:pt x="56" y="17"/>
                  </a:cubicBezTo>
                  <a:cubicBezTo>
                    <a:pt x="55" y="16"/>
                    <a:pt x="55" y="16"/>
                    <a:pt x="54" y="15"/>
                  </a:cubicBezTo>
                  <a:cubicBezTo>
                    <a:pt x="49" y="24"/>
                    <a:pt x="38" y="29"/>
                    <a:pt x="31" y="36"/>
                  </a:cubicBezTo>
                  <a:cubicBezTo>
                    <a:pt x="22" y="44"/>
                    <a:pt x="12" y="50"/>
                    <a:pt x="4" y="60"/>
                  </a:cubicBezTo>
                  <a:cubicBezTo>
                    <a:pt x="3" y="61"/>
                    <a:pt x="4" y="62"/>
                    <a:pt x="5" y="62"/>
                  </a:cubicBezTo>
                  <a:cubicBezTo>
                    <a:pt x="16" y="58"/>
                    <a:pt x="23" y="50"/>
                    <a:pt x="31" y="44"/>
                  </a:cubicBezTo>
                  <a:cubicBezTo>
                    <a:pt x="40" y="37"/>
                    <a:pt x="50" y="32"/>
                    <a:pt x="57" y="24"/>
                  </a:cubicBezTo>
                  <a:cubicBezTo>
                    <a:pt x="58" y="23"/>
                    <a:pt x="58" y="21"/>
                    <a:pt x="56" y="21"/>
                  </a:cubicBezTo>
                  <a:cubicBezTo>
                    <a:pt x="51" y="22"/>
                    <a:pt x="46" y="25"/>
                    <a:pt x="41" y="28"/>
                  </a:cubicBezTo>
                  <a:cubicBezTo>
                    <a:pt x="37" y="31"/>
                    <a:pt x="32" y="36"/>
                    <a:pt x="28" y="40"/>
                  </a:cubicBezTo>
                  <a:cubicBezTo>
                    <a:pt x="19" y="47"/>
                    <a:pt x="6" y="54"/>
                    <a:pt x="1" y="65"/>
                  </a:cubicBezTo>
                  <a:cubicBezTo>
                    <a:pt x="0" y="66"/>
                    <a:pt x="1" y="67"/>
                    <a:pt x="2" y="67"/>
                  </a:cubicBezTo>
                  <a:cubicBezTo>
                    <a:pt x="13" y="63"/>
                    <a:pt x="21" y="55"/>
                    <a:pt x="30" y="49"/>
                  </a:cubicBezTo>
                  <a:cubicBezTo>
                    <a:pt x="38" y="44"/>
                    <a:pt x="48" y="40"/>
                    <a:pt x="54" y="32"/>
                  </a:cubicBezTo>
                  <a:cubicBezTo>
                    <a:pt x="55" y="31"/>
                    <a:pt x="54" y="30"/>
                    <a:pt x="53" y="30"/>
                  </a:cubicBezTo>
                  <a:cubicBezTo>
                    <a:pt x="46" y="32"/>
                    <a:pt x="41" y="36"/>
                    <a:pt x="37" y="40"/>
                  </a:cubicBezTo>
                  <a:cubicBezTo>
                    <a:pt x="32" y="43"/>
                    <a:pt x="28" y="47"/>
                    <a:pt x="23" y="51"/>
                  </a:cubicBezTo>
                  <a:cubicBezTo>
                    <a:pt x="19" y="54"/>
                    <a:pt x="14" y="57"/>
                    <a:pt x="11" y="61"/>
                  </a:cubicBezTo>
                  <a:cubicBezTo>
                    <a:pt x="7" y="64"/>
                    <a:pt x="4" y="68"/>
                    <a:pt x="4" y="72"/>
                  </a:cubicBezTo>
                  <a:cubicBezTo>
                    <a:pt x="4" y="73"/>
                    <a:pt x="5" y="74"/>
                    <a:pt x="5" y="74"/>
                  </a:cubicBezTo>
                  <a:cubicBezTo>
                    <a:pt x="14" y="72"/>
                    <a:pt x="21" y="65"/>
                    <a:pt x="28" y="60"/>
                  </a:cubicBezTo>
                  <a:cubicBezTo>
                    <a:pt x="36" y="53"/>
                    <a:pt x="46" y="48"/>
                    <a:pt x="54" y="41"/>
                  </a:cubicBezTo>
                  <a:cubicBezTo>
                    <a:pt x="55" y="40"/>
                    <a:pt x="53" y="38"/>
                    <a:pt x="52" y="39"/>
                  </a:cubicBezTo>
                  <a:cubicBezTo>
                    <a:pt x="34" y="49"/>
                    <a:pt x="17" y="63"/>
                    <a:pt x="3" y="79"/>
                  </a:cubicBezTo>
                  <a:cubicBezTo>
                    <a:pt x="2" y="79"/>
                    <a:pt x="3" y="81"/>
                    <a:pt x="4" y="81"/>
                  </a:cubicBezTo>
                  <a:cubicBezTo>
                    <a:pt x="8" y="81"/>
                    <a:pt x="11" y="79"/>
                    <a:pt x="14" y="77"/>
                  </a:cubicBezTo>
                  <a:cubicBezTo>
                    <a:pt x="18" y="75"/>
                    <a:pt x="22" y="72"/>
                    <a:pt x="26" y="69"/>
                  </a:cubicBezTo>
                  <a:cubicBezTo>
                    <a:pt x="35" y="61"/>
                    <a:pt x="46" y="56"/>
                    <a:pt x="55" y="49"/>
                  </a:cubicBezTo>
                  <a:cubicBezTo>
                    <a:pt x="56" y="48"/>
                    <a:pt x="55" y="46"/>
                    <a:pt x="54" y="47"/>
                  </a:cubicBezTo>
                  <a:cubicBezTo>
                    <a:pt x="45" y="49"/>
                    <a:pt x="37" y="56"/>
                    <a:pt x="30" y="62"/>
                  </a:cubicBezTo>
                  <a:cubicBezTo>
                    <a:pt x="23" y="69"/>
                    <a:pt x="14" y="74"/>
                    <a:pt x="8" y="82"/>
                  </a:cubicBezTo>
                  <a:cubicBezTo>
                    <a:pt x="8" y="83"/>
                    <a:pt x="8" y="85"/>
                    <a:pt x="9" y="84"/>
                  </a:cubicBezTo>
                  <a:cubicBezTo>
                    <a:pt x="18" y="84"/>
                    <a:pt x="24" y="77"/>
                    <a:pt x="30" y="72"/>
                  </a:cubicBezTo>
                  <a:cubicBezTo>
                    <a:pt x="38" y="66"/>
                    <a:pt x="48" y="63"/>
                    <a:pt x="56" y="57"/>
                  </a:cubicBezTo>
                  <a:cubicBezTo>
                    <a:pt x="58" y="56"/>
                    <a:pt x="57" y="54"/>
                    <a:pt x="55" y="55"/>
                  </a:cubicBezTo>
                  <a:cubicBezTo>
                    <a:pt x="46" y="60"/>
                    <a:pt x="37" y="66"/>
                    <a:pt x="29" y="72"/>
                  </a:cubicBezTo>
                  <a:cubicBezTo>
                    <a:pt x="21" y="78"/>
                    <a:pt x="13" y="85"/>
                    <a:pt x="8" y="94"/>
                  </a:cubicBezTo>
                  <a:cubicBezTo>
                    <a:pt x="7" y="95"/>
                    <a:pt x="8" y="96"/>
                    <a:pt x="9" y="96"/>
                  </a:cubicBezTo>
                  <a:cubicBezTo>
                    <a:pt x="18" y="94"/>
                    <a:pt x="24" y="88"/>
                    <a:pt x="31" y="83"/>
                  </a:cubicBezTo>
                  <a:cubicBezTo>
                    <a:pt x="39" y="78"/>
                    <a:pt x="47" y="73"/>
                    <a:pt x="54" y="66"/>
                  </a:cubicBezTo>
                  <a:cubicBezTo>
                    <a:pt x="55" y="66"/>
                    <a:pt x="54" y="64"/>
                    <a:pt x="52" y="64"/>
                  </a:cubicBezTo>
                  <a:cubicBezTo>
                    <a:pt x="42" y="71"/>
                    <a:pt x="32" y="77"/>
                    <a:pt x="22" y="84"/>
                  </a:cubicBezTo>
                  <a:cubicBezTo>
                    <a:pt x="18" y="86"/>
                    <a:pt x="14" y="88"/>
                    <a:pt x="10" y="91"/>
                  </a:cubicBezTo>
                  <a:cubicBezTo>
                    <a:pt x="7" y="94"/>
                    <a:pt x="4" y="97"/>
                    <a:pt x="3" y="100"/>
                  </a:cubicBezTo>
                  <a:cubicBezTo>
                    <a:pt x="2" y="102"/>
                    <a:pt x="4" y="103"/>
                    <a:pt x="5" y="102"/>
                  </a:cubicBezTo>
                  <a:cubicBezTo>
                    <a:pt x="21" y="90"/>
                    <a:pt x="39" y="80"/>
                    <a:pt x="57" y="69"/>
                  </a:cubicBezTo>
                  <a:cubicBezTo>
                    <a:pt x="58" y="68"/>
                    <a:pt x="57" y="66"/>
                    <a:pt x="56" y="66"/>
                  </a:cubicBezTo>
                  <a:cubicBezTo>
                    <a:pt x="45" y="68"/>
                    <a:pt x="37" y="77"/>
                    <a:pt x="29" y="82"/>
                  </a:cubicBezTo>
                  <a:cubicBezTo>
                    <a:pt x="19" y="89"/>
                    <a:pt x="9" y="94"/>
                    <a:pt x="2" y="103"/>
                  </a:cubicBezTo>
                  <a:cubicBezTo>
                    <a:pt x="1" y="105"/>
                    <a:pt x="3" y="106"/>
                    <a:pt x="3" y="106"/>
                  </a:cubicBezTo>
                  <a:cubicBezTo>
                    <a:pt x="13" y="103"/>
                    <a:pt x="20" y="96"/>
                    <a:pt x="28" y="91"/>
                  </a:cubicBezTo>
                  <a:cubicBezTo>
                    <a:pt x="38" y="85"/>
                    <a:pt x="47" y="79"/>
                    <a:pt x="57" y="75"/>
                  </a:cubicBezTo>
                  <a:cubicBezTo>
                    <a:pt x="58" y="74"/>
                    <a:pt x="57" y="72"/>
                    <a:pt x="56" y="72"/>
                  </a:cubicBezTo>
                  <a:cubicBezTo>
                    <a:pt x="46" y="76"/>
                    <a:pt x="39" y="82"/>
                    <a:pt x="31" y="88"/>
                  </a:cubicBezTo>
                  <a:cubicBezTo>
                    <a:pt x="23" y="93"/>
                    <a:pt x="15" y="97"/>
                    <a:pt x="10" y="105"/>
                  </a:cubicBezTo>
                  <a:cubicBezTo>
                    <a:pt x="9" y="106"/>
                    <a:pt x="9" y="107"/>
                    <a:pt x="10" y="107"/>
                  </a:cubicBezTo>
                  <a:cubicBezTo>
                    <a:pt x="13" y="108"/>
                    <a:pt x="16" y="106"/>
                    <a:pt x="19" y="105"/>
                  </a:cubicBezTo>
                  <a:cubicBezTo>
                    <a:pt x="23" y="102"/>
                    <a:pt x="26" y="100"/>
                    <a:pt x="30" y="97"/>
                  </a:cubicBezTo>
                  <a:cubicBezTo>
                    <a:pt x="38" y="91"/>
                    <a:pt x="47" y="85"/>
                    <a:pt x="57" y="80"/>
                  </a:cubicBezTo>
                  <a:cubicBezTo>
                    <a:pt x="58" y="80"/>
                    <a:pt x="57" y="77"/>
                    <a:pt x="56" y="78"/>
                  </a:cubicBezTo>
                  <a:cubicBezTo>
                    <a:pt x="46" y="81"/>
                    <a:pt x="40" y="88"/>
                    <a:pt x="32" y="94"/>
                  </a:cubicBezTo>
                  <a:cubicBezTo>
                    <a:pt x="22" y="101"/>
                    <a:pt x="12" y="108"/>
                    <a:pt x="2" y="116"/>
                  </a:cubicBezTo>
                  <a:cubicBezTo>
                    <a:pt x="1" y="117"/>
                    <a:pt x="3" y="118"/>
                    <a:pt x="4" y="118"/>
                  </a:cubicBezTo>
                  <a:cubicBezTo>
                    <a:pt x="23" y="109"/>
                    <a:pt x="41" y="97"/>
                    <a:pt x="56" y="82"/>
                  </a:cubicBezTo>
                  <a:cubicBezTo>
                    <a:pt x="57" y="81"/>
                    <a:pt x="56" y="80"/>
                    <a:pt x="54" y="80"/>
                  </a:cubicBezTo>
                  <a:cubicBezTo>
                    <a:pt x="45" y="83"/>
                    <a:pt x="38" y="90"/>
                    <a:pt x="31" y="96"/>
                  </a:cubicBezTo>
                  <a:cubicBezTo>
                    <a:pt x="22" y="103"/>
                    <a:pt x="12" y="110"/>
                    <a:pt x="4" y="119"/>
                  </a:cubicBezTo>
                  <a:cubicBezTo>
                    <a:pt x="3" y="120"/>
                    <a:pt x="4" y="122"/>
                    <a:pt x="6" y="121"/>
                  </a:cubicBezTo>
                  <a:cubicBezTo>
                    <a:pt x="13" y="120"/>
                    <a:pt x="20" y="114"/>
                    <a:pt x="26" y="109"/>
                  </a:cubicBezTo>
                  <a:cubicBezTo>
                    <a:pt x="33" y="104"/>
                    <a:pt x="41" y="99"/>
                    <a:pt x="49" y="93"/>
                  </a:cubicBezTo>
                  <a:cubicBezTo>
                    <a:pt x="49" y="92"/>
                    <a:pt x="48" y="92"/>
                    <a:pt x="47" y="91"/>
                  </a:cubicBezTo>
                  <a:cubicBezTo>
                    <a:pt x="41" y="97"/>
                    <a:pt x="33" y="103"/>
                    <a:pt x="26" y="109"/>
                  </a:cubicBezTo>
                  <a:cubicBezTo>
                    <a:pt x="20" y="112"/>
                    <a:pt x="13" y="116"/>
                    <a:pt x="11" y="123"/>
                  </a:cubicBezTo>
                  <a:cubicBezTo>
                    <a:pt x="10" y="124"/>
                    <a:pt x="11" y="126"/>
                    <a:pt x="13" y="124"/>
                  </a:cubicBezTo>
                  <a:cubicBezTo>
                    <a:pt x="24" y="115"/>
                    <a:pt x="36" y="107"/>
                    <a:pt x="50" y="101"/>
                  </a:cubicBezTo>
                  <a:cubicBezTo>
                    <a:pt x="51" y="100"/>
                    <a:pt x="50" y="98"/>
                    <a:pt x="49" y="98"/>
                  </a:cubicBezTo>
                  <a:cubicBezTo>
                    <a:pt x="40" y="100"/>
                    <a:pt x="33" y="106"/>
                    <a:pt x="26" y="111"/>
                  </a:cubicBezTo>
                  <a:cubicBezTo>
                    <a:pt x="18" y="117"/>
                    <a:pt x="12" y="123"/>
                    <a:pt x="5" y="130"/>
                  </a:cubicBezTo>
                  <a:cubicBezTo>
                    <a:pt x="5" y="131"/>
                    <a:pt x="5" y="132"/>
                    <a:pt x="7" y="132"/>
                  </a:cubicBezTo>
                  <a:cubicBezTo>
                    <a:pt x="15" y="133"/>
                    <a:pt x="23" y="125"/>
                    <a:pt x="29" y="120"/>
                  </a:cubicBezTo>
                  <a:cubicBezTo>
                    <a:pt x="38" y="113"/>
                    <a:pt x="48" y="109"/>
                    <a:pt x="56" y="102"/>
                  </a:cubicBezTo>
                  <a:cubicBezTo>
                    <a:pt x="58" y="100"/>
                    <a:pt x="56" y="99"/>
                    <a:pt x="55" y="100"/>
                  </a:cubicBezTo>
                  <a:cubicBezTo>
                    <a:pt x="37" y="111"/>
                    <a:pt x="20" y="123"/>
                    <a:pt x="4" y="137"/>
                  </a:cubicBezTo>
                  <a:cubicBezTo>
                    <a:pt x="3" y="138"/>
                    <a:pt x="4" y="139"/>
                    <a:pt x="5" y="139"/>
                  </a:cubicBezTo>
                  <a:cubicBezTo>
                    <a:pt x="13" y="138"/>
                    <a:pt x="20" y="131"/>
                    <a:pt x="26" y="127"/>
                  </a:cubicBezTo>
                  <a:cubicBezTo>
                    <a:pt x="35" y="121"/>
                    <a:pt x="46" y="117"/>
                    <a:pt x="55" y="111"/>
                  </a:cubicBezTo>
                  <a:cubicBezTo>
                    <a:pt x="56" y="110"/>
                    <a:pt x="55" y="108"/>
                    <a:pt x="53" y="109"/>
                  </a:cubicBezTo>
                  <a:cubicBezTo>
                    <a:pt x="45" y="112"/>
                    <a:pt x="38" y="117"/>
                    <a:pt x="31" y="123"/>
                  </a:cubicBezTo>
                  <a:cubicBezTo>
                    <a:pt x="23" y="128"/>
                    <a:pt x="16" y="134"/>
                    <a:pt x="11" y="141"/>
                  </a:cubicBezTo>
                  <a:cubicBezTo>
                    <a:pt x="10" y="142"/>
                    <a:pt x="11" y="144"/>
                    <a:pt x="12" y="143"/>
                  </a:cubicBezTo>
                  <a:cubicBezTo>
                    <a:pt x="26" y="133"/>
                    <a:pt x="41" y="125"/>
                    <a:pt x="56" y="116"/>
                  </a:cubicBezTo>
                  <a:cubicBezTo>
                    <a:pt x="55" y="115"/>
                    <a:pt x="55" y="115"/>
                    <a:pt x="54" y="114"/>
                  </a:cubicBezTo>
                  <a:cubicBezTo>
                    <a:pt x="38" y="124"/>
                    <a:pt x="22" y="134"/>
                    <a:pt x="8" y="146"/>
                  </a:cubicBezTo>
                  <a:cubicBezTo>
                    <a:pt x="6" y="147"/>
                    <a:pt x="8" y="149"/>
                    <a:pt x="9" y="148"/>
                  </a:cubicBezTo>
                  <a:cubicBezTo>
                    <a:pt x="26" y="141"/>
                    <a:pt x="39" y="129"/>
                    <a:pt x="56" y="121"/>
                  </a:cubicBezTo>
                  <a:cubicBezTo>
                    <a:pt x="55" y="121"/>
                    <a:pt x="55" y="120"/>
                    <a:pt x="54" y="119"/>
                  </a:cubicBezTo>
                  <a:cubicBezTo>
                    <a:pt x="36" y="128"/>
                    <a:pt x="21" y="141"/>
                    <a:pt x="6" y="153"/>
                  </a:cubicBezTo>
                  <a:cubicBezTo>
                    <a:pt x="5" y="154"/>
                    <a:pt x="6" y="156"/>
                    <a:pt x="7" y="156"/>
                  </a:cubicBezTo>
                  <a:cubicBezTo>
                    <a:pt x="15" y="153"/>
                    <a:pt x="22" y="147"/>
                    <a:pt x="29" y="143"/>
                  </a:cubicBezTo>
                  <a:cubicBezTo>
                    <a:pt x="38" y="137"/>
                    <a:pt x="47" y="133"/>
                    <a:pt x="56" y="128"/>
                  </a:cubicBezTo>
                  <a:cubicBezTo>
                    <a:pt x="55" y="127"/>
                    <a:pt x="55" y="127"/>
                    <a:pt x="54" y="126"/>
                  </a:cubicBezTo>
                  <a:cubicBezTo>
                    <a:pt x="45" y="131"/>
                    <a:pt x="37" y="138"/>
                    <a:pt x="28" y="144"/>
                  </a:cubicBezTo>
                  <a:cubicBezTo>
                    <a:pt x="20" y="149"/>
                    <a:pt x="11" y="153"/>
                    <a:pt x="5" y="160"/>
                  </a:cubicBezTo>
                  <a:cubicBezTo>
                    <a:pt x="4" y="162"/>
                    <a:pt x="5" y="163"/>
                    <a:pt x="6" y="162"/>
                  </a:cubicBezTo>
                  <a:cubicBezTo>
                    <a:pt x="23" y="153"/>
                    <a:pt x="39" y="142"/>
                    <a:pt x="57" y="133"/>
                  </a:cubicBezTo>
                  <a:cubicBezTo>
                    <a:pt x="56" y="133"/>
                    <a:pt x="56" y="132"/>
                    <a:pt x="55" y="131"/>
                  </a:cubicBezTo>
                  <a:cubicBezTo>
                    <a:pt x="45" y="137"/>
                    <a:pt x="35" y="144"/>
                    <a:pt x="25" y="151"/>
                  </a:cubicBezTo>
                  <a:cubicBezTo>
                    <a:pt x="18" y="156"/>
                    <a:pt x="8" y="160"/>
                    <a:pt x="3" y="168"/>
                  </a:cubicBezTo>
                  <a:cubicBezTo>
                    <a:pt x="2" y="169"/>
                    <a:pt x="3" y="171"/>
                    <a:pt x="5" y="170"/>
                  </a:cubicBezTo>
                  <a:cubicBezTo>
                    <a:pt x="20" y="161"/>
                    <a:pt x="36" y="151"/>
                    <a:pt x="51" y="141"/>
                  </a:cubicBezTo>
                  <a:cubicBezTo>
                    <a:pt x="51" y="141"/>
                    <a:pt x="50" y="140"/>
                    <a:pt x="50" y="139"/>
                  </a:cubicBezTo>
                  <a:cubicBezTo>
                    <a:pt x="35" y="150"/>
                    <a:pt x="18" y="158"/>
                    <a:pt x="4" y="171"/>
                  </a:cubicBezTo>
                  <a:cubicBezTo>
                    <a:pt x="3" y="172"/>
                    <a:pt x="5" y="174"/>
                    <a:pt x="6" y="173"/>
                  </a:cubicBezTo>
                  <a:cubicBezTo>
                    <a:pt x="20" y="163"/>
                    <a:pt x="35" y="154"/>
                    <a:pt x="50" y="145"/>
                  </a:cubicBezTo>
                  <a:cubicBezTo>
                    <a:pt x="50" y="145"/>
                    <a:pt x="49" y="144"/>
                    <a:pt x="49" y="143"/>
                  </a:cubicBezTo>
                  <a:cubicBezTo>
                    <a:pt x="35" y="153"/>
                    <a:pt x="17" y="161"/>
                    <a:pt x="7" y="175"/>
                  </a:cubicBezTo>
                  <a:cubicBezTo>
                    <a:pt x="6" y="176"/>
                    <a:pt x="7" y="178"/>
                    <a:pt x="8" y="177"/>
                  </a:cubicBezTo>
                  <a:cubicBezTo>
                    <a:pt x="26" y="171"/>
                    <a:pt x="39" y="156"/>
                    <a:pt x="56" y="150"/>
                  </a:cubicBezTo>
                  <a:cubicBezTo>
                    <a:pt x="56" y="149"/>
                    <a:pt x="56" y="148"/>
                    <a:pt x="55" y="148"/>
                  </a:cubicBezTo>
                  <a:cubicBezTo>
                    <a:pt x="48" y="154"/>
                    <a:pt x="39" y="160"/>
                    <a:pt x="30" y="165"/>
                  </a:cubicBezTo>
                  <a:cubicBezTo>
                    <a:pt x="21" y="170"/>
                    <a:pt x="14" y="177"/>
                    <a:pt x="4" y="182"/>
                  </a:cubicBezTo>
                  <a:cubicBezTo>
                    <a:pt x="5" y="183"/>
                    <a:pt x="5" y="184"/>
                    <a:pt x="6" y="184"/>
                  </a:cubicBezTo>
                  <a:cubicBezTo>
                    <a:pt x="20" y="177"/>
                    <a:pt x="32" y="165"/>
                    <a:pt x="48" y="160"/>
                  </a:cubicBezTo>
                  <a:cubicBezTo>
                    <a:pt x="48" y="160"/>
                    <a:pt x="47" y="159"/>
                    <a:pt x="47" y="158"/>
                  </a:cubicBezTo>
                  <a:cubicBezTo>
                    <a:pt x="36" y="170"/>
                    <a:pt x="20" y="176"/>
                    <a:pt x="8" y="187"/>
                  </a:cubicBezTo>
                  <a:cubicBezTo>
                    <a:pt x="7" y="187"/>
                    <a:pt x="8" y="189"/>
                    <a:pt x="9" y="189"/>
                  </a:cubicBezTo>
                  <a:cubicBezTo>
                    <a:pt x="24" y="181"/>
                    <a:pt x="38" y="172"/>
                    <a:pt x="51" y="163"/>
                  </a:cubicBezTo>
                  <a:cubicBezTo>
                    <a:pt x="53" y="162"/>
                    <a:pt x="52" y="160"/>
                    <a:pt x="50" y="160"/>
                  </a:cubicBezTo>
                  <a:cubicBezTo>
                    <a:pt x="40" y="165"/>
                    <a:pt x="33" y="172"/>
                    <a:pt x="24" y="178"/>
                  </a:cubicBezTo>
                  <a:cubicBezTo>
                    <a:pt x="17" y="184"/>
                    <a:pt x="8" y="189"/>
                    <a:pt x="2" y="197"/>
                  </a:cubicBezTo>
                  <a:cubicBezTo>
                    <a:pt x="1" y="198"/>
                    <a:pt x="3" y="200"/>
                    <a:pt x="4" y="199"/>
                  </a:cubicBezTo>
                  <a:cubicBezTo>
                    <a:pt x="10" y="193"/>
                    <a:pt x="18" y="189"/>
                    <a:pt x="26" y="184"/>
                  </a:cubicBezTo>
                  <a:cubicBezTo>
                    <a:pt x="34" y="179"/>
                    <a:pt x="41" y="173"/>
                    <a:pt x="50" y="169"/>
                  </a:cubicBezTo>
                  <a:cubicBezTo>
                    <a:pt x="49" y="168"/>
                    <a:pt x="48" y="168"/>
                    <a:pt x="48" y="167"/>
                  </a:cubicBezTo>
                  <a:cubicBezTo>
                    <a:pt x="44" y="174"/>
                    <a:pt x="36" y="178"/>
                    <a:pt x="30" y="182"/>
                  </a:cubicBezTo>
                  <a:cubicBezTo>
                    <a:pt x="23" y="187"/>
                    <a:pt x="17" y="193"/>
                    <a:pt x="9" y="198"/>
                  </a:cubicBezTo>
                  <a:cubicBezTo>
                    <a:pt x="10" y="199"/>
                    <a:pt x="10" y="199"/>
                    <a:pt x="11" y="200"/>
                  </a:cubicBezTo>
                  <a:cubicBezTo>
                    <a:pt x="12" y="197"/>
                    <a:pt x="15" y="195"/>
                    <a:pt x="17" y="193"/>
                  </a:cubicBezTo>
                  <a:cubicBezTo>
                    <a:pt x="21" y="190"/>
                    <a:pt x="24" y="187"/>
                    <a:pt x="29" y="184"/>
                  </a:cubicBezTo>
                  <a:cubicBezTo>
                    <a:pt x="35" y="180"/>
                    <a:pt x="43" y="176"/>
                    <a:pt x="51" y="174"/>
                  </a:cubicBezTo>
                  <a:cubicBezTo>
                    <a:pt x="51" y="174"/>
                    <a:pt x="50" y="173"/>
                    <a:pt x="50" y="173"/>
                  </a:cubicBezTo>
                  <a:cubicBezTo>
                    <a:pt x="48" y="176"/>
                    <a:pt x="45" y="178"/>
                    <a:pt x="42" y="180"/>
                  </a:cubicBezTo>
                  <a:cubicBezTo>
                    <a:pt x="39" y="182"/>
                    <a:pt x="36" y="184"/>
                    <a:pt x="33" y="186"/>
                  </a:cubicBezTo>
                  <a:cubicBezTo>
                    <a:pt x="25" y="192"/>
                    <a:pt x="17" y="197"/>
                    <a:pt x="9" y="204"/>
                  </a:cubicBezTo>
                  <a:cubicBezTo>
                    <a:pt x="8" y="205"/>
                    <a:pt x="10" y="207"/>
                    <a:pt x="11" y="206"/>
                  </a:cubicBezTo>
                  <a:cubicBezTo>
                    <a:pt x="25" y="194"/>
                    <a:pt x="42" y="187"/>
                    <a:pt x="58" y="180"/>
                  </a:cubicBezTo>
                  <a:cubicBezTo>
                    <a:pt x="59" y="179"/>
                    <a:pt x="58" y="177"/>
                    <a:pt x="56" y="177"/>
                  </a:cubicBezTo>
                  <a:cubicBezTo>
                    <a:pt x="40" y="185"/>
                    <a:pt x="26" y="196"/>
                    <a:pt x="12" y="206"/>
                  </a:cubicBezTo>
                  <a:cubicBezTo>
                    <a:pt x="10" y="207"/>
                    <a:pt x="11" y="209"/>
                    <a:pt x="13" y="208"/>
                  </a:cubicBezTo>
                  <a:cubicBezTo>
                    <a:pt x="27" y="202"/>
                    <a:pt x="39" y="192"/>
                    <a:pt x="53" y="186"/>
                  </a:cubicBezTo>
                  <a:cubicBezTo>
                    <a:pt x="52" y="185"/>
                    <a:pt x="52" y="184"/>
                    <a:pt x="51" y="184"/>
                  </a:cubicBezTo>
                  <a:cubicBezTo>
                    <a:pt x="37" y="192"/>
                    <a:pt x="24" y="201"/>
                    <a:pt x="11" y="211"/>
                  </a:cubicBezTo>
                  <a:cubicBezTo>
                    <a:pt x="9" y="212"/>
                    <a:pt x="11" y="213"/>
                    <a:pt x="12" y="213"/>
                  </a:cubicBezTo>
                  <a:cubicBezTo>
                    <a:pt x="19" y="209"/>
                    <a:pt x="26" y="205"/>
                    <a:pt x="32" y="201"/>
                  </a:cubicBezTo>
                  <a:cubicBezTo>
                    <a:pt x="39" y="196"/>
                    <a:pt x="47" y="192"/>
                    <a:pt x="55" y="192"/>
                  </a:cubicBezTo>
                  <a:cubicBezTo>
                    <a:pt x="55" y="191"/>
                    <a:pt x="54" y="191"/>
                    <a:pt x="54" y="190"/>
                  </a:cubicBezTo>
                  <a:cubicBezTo>
                    <a:pt x="42" y="200"/>
                    <a:pt x="27" y="207"/>
                    <a:pt x="14" y="216"/>
                  </a:cubicBezTo>
                  <a:cubicBezTo>
                    <a:pt x="13" y="217"/>
                    <a:pt x="13" y="218"/>
                    <a:pt x="14" y="218"/>
                  </a:cubicBezTo>
                  <a:cubicBezTo>
                    <a:pt x="29" y="217"/>
                    <a:pt x="40" y="207"/>
                    <a:pt x="53" y="201"/>
                  </a:cubicBezTo>
                  <a:cubicBezTo>
                    <a:pt x="52" y="201"/>
                    <a:pt x="52" y="200"/>
                    <a:pt x="51" y="199"/>
                  </a:cubicBezTo>
                  <a:cubicBezTo>
                    <a:pt x="42" y="203"/>
                    <a:pt x="33" y="208"/>
                    <a:pt x="24" y="214"/>
                  </a:cubicBezTo>
                  <a:cubicBezTo>
                    <a:pt x="23" y="214"/>
                    <a:pt x="24" y="216"/>
                    <a:pt x="25" y="216"/>
                  </a:cubicBezTo>
                  <a:cubicBezTo>
                    <a:pt x="33" y="216"/>
                    <a:pt x="40" y="211"/>
                    <a:pt x="48" y="210"/>
                  </a:cubicBezTo>
                  <a:cubicBezTo>
                    <a:pt x="48" y="209"/>
                    <a:pt x="48" y="208"/>
                    <a:pt x="48" y="208"/>
                  </a:cubicBezTo>
                  <a:cubicBezTo>
                    <a:pt x="43" y="210"/>
                    <a:pt x="36" y="212"/>
                    <a:pt x="33" y="217"/>
                  </a:cubicBezTo>
                  <a:cubicBezTo>
                    <a:pt x="32" y="218"/>
                    <a:pt x="34" y="220"/>
                    <a:pt x="35" y="219"/>
                  </a:cubicBezTo>
                  <a:cubicBezTo>
                    <a:pt x="38" y="215"/>
                    <a:pt x="44" y="212"/>
                    <a:pt x="49" y="210"/>
                  </a:cubicBezTo>
                  <a:cubicBezTo>
                    <a:pt x="50" y="209"/>
                    <a:pt x="50" y="207"/>
                    <a:pt x="48" y="208"/>
                  </a:cubicBezTo>
                  <a:cubicBezTo>
                    <a:pt x="40" y="208"/>
                    <a:pt x="33" y="213"/>
                    <a:pt x="25" y="213"/>
                  </a:cubicBezTo>
                  <a:cubicBezTo>
                    <a:pt x="25" y="214"/>
                    <a:pt x="26" y="215"/>
                    <a:pt x="26" y="216"/>
                  </a:cubicBezTo>
                  <a:cubicBezTo>
                    <a:pt x="35" y="211"/>
                    <a:pt x="43" y="205"/>
                    <a:pt x="53" y="201"/>
                  </a:cubicBezTo>
                  <a:cubicBezTo>
                    <a:pt x="54" y="201"/>
                    <a:pt x="53" y="198"/>
                    <a:pt x="51" y="199"/>
                  </a:cubicBezTo>
                  <a:cubicBezTo>
                    <a:pt x="39" y="204"/>
                    <a:pt x="28" y="214"/>
                    <a:pt x="14" y="216"/>
                  </a:cubicBezTo>
                  <a:cubicBezTo>
                    <a:pt x="15" y="217"/>
                    <a:pt x="15" y="217"/>
                    <a:pt x="15" y="218"/>
                  </a:cubicBezTo>
                  <a:cubicBezTo>
                    <a:pt x="29" y="209"/>
                    <a:pt x="44" y="202"/>
                    <a:pt x="56" y="192"/>
                  </a:cubicBezTo>
                  <a:cubicBezTo>
                    <a:pt x="57" y="191"/>
                    <a:pt x="56" y="189"/>
                    <a:pt x="55" y="189"/>
                  </a:cubicBezTo>
                  <a:cubicBezTo>
                    <a:pt x="47" y="189"/>
                    <a:pt x="40" y="193"/>
                    <a:pt x="33" y="197"/>
                  </a:cubicBezTo>
                  <a:cubicBezTo>
                    <a:pt x="26" y="201"/>
                    <a:pt x="19" y="207"/>
                    <a:pt x="11" y="211"/>
                  </a:cubicBezTo>
                  <a:cubicBezTo>
                    <a:pt x="11" y="211"/>
                    <a:pt x="12" y="212"/>
                    <a:pt x="13" y="213"/>
                  </a:cubicBezTo>
                  <a:cubicBezTo>
                    <a:pt x="25" y="203"/>
                    <a:pt x="39" y="194"/>
                    <a:pt x="53" y="186"/>
                  </a:cubicBezTo>
                  <a:cubicBezTo>
                    <a:pt x="54" y="185"/>
                    <a:pt x="53" y="183"/>
                    <a:pt x="51" y="184"/>
                  </a:cubicBezTo>
                  <a:cubicBezTo>
                    <a:pt x="37" y="190"/>
                    <a:pt x="25" y="199"/>
                    <a:pt x="12" y="206"/>
                  </a:cubicBezTo>
                  <a:cubicBezTo>
                    <a:pt x="12" y="207"/>
                    <a:pt x="13" y="208"/>
                    <a:pt x="13" y="208"/>
                  </a:cubicBezTo>
                  <a:cubicBezTo>
                    <a:pt x="28" y="199"/>
                    <a:pt x="41" y="187"/>
                    <a:pt x="58" y="180"/>
                  </a:cubicBezTo>
                  <a:cubicBezTo>
                    <a:pt x="57" y="179"/>
                    <a:pt x="57" y="178"/>
                    <a:pt x="56" y="177"/>
                  </a:cubicBezTo>
                  <a:cubicBezTo>
                    <a:pt x="40" y="185"/>
                    <a:pt x="23" y="192"/>
                    <a:pt x="9" y="204"/>
                  </a:cubicBezTo>
                  <a:cubicBezTo>
                    <a:pt x="10" y="205"/>
                    <a:pt x="11" y="205"/>
                    <a:pt x="11" y="206"/>
                  </a:cubicBezTo>
                  <a:cubicBezTo>
                    <a:pt x="19" y="199"/>
                    <a:pt x="28" y="193"/>
                    <a:pt x="36" y="187"/>
                  </a:cubicBezTo>
                  <a:cubicBezTo>
                    <a:pt x="41" y="183"/>
                    <a:pt x="50" y="180"/>
                    <a:pt x="52" y="174"/>
                  </a:cubicBezTo>
                  <a:cubicBezTo>
                    <a:pt x="52" y="172"/>
                    <a:pt x="51" y="172"/>
                    <a:pt x="50" y="172"/>
                  </a:cubicBezTo>
                  <a:cubicBezTo>
                    <a:pt x="42" y="174"/>
                    <a:pt x="34" y="178"/>
                    <a:pt x="27" y="182"/>
                  </a:cubicBezTo>
                  <a:cubicBezTo>
                    <a:pt x="23" y="185"/>
                    <a:pt x="19" y="187"/>
                    <a:pt x="16" y="190"/>
                  </a:cubicBezTo>
                  <a:cubicBezTo>
                    <a:pt x="13" y="193"/>
                    <a:pt x="10" y="195"/>
                    <a:pt x="9" y="199"/>
                  </a:cubicBezTo>
                  <a:cubicBezTo>
                    <a:pt x="8" y="200"/>
                    <a:pt x="9" y="201"/>
                    <a:pt x="11" y="201"/>
                  </a:cubicBezTo>
                  <a:cubicBezTo>
                    <a:pt x="18" y="195"/>
                    <a:pt x="25" y="189"/>
                    <a:pt x="33" y="183"/>
                  </a:cubicBezTo>
                  <a:cubicBezTo>
                    <a:pt x="39" y="179"/>
                    <a:pt x="46" y="175"/>
                    <a:pt x="50" y="169"/>
                  </a:cubicBezTo>
                  <a:cubicBezTo>
                    <a:pt x="51" y="167"/>
                    <a:pt x="49" y="166"/>
                    <a:pt x="48" y="167"/>
                  </a:cubicBezTo>
                  <a:cubicBezTo>
                    <a:pt x="40" y="171"/>
                    <a:pt x="32" y="177"/>
                    <a:pt x="25" y="182"/>
                  </a:cubicBezTo>
                  <a:cubicBezTo>
                    <a:pt x="17" y="187"/>
                    <a:pt x="9" y="191"/>
                    <a:pt x="2" y="197"/>
                  </a:cubicBezTo>
                  <a:cubicBezTo>
                    <a:pt x="3" y="197"/>
                    <a:pt x="3" y="198"/>
                    <a:pt x="4" y="199"/>
                  </a:cubicBezTo>
                  <a:cubicBezTo>
                    <a:pt x="10" y="191"/>
                    <a:pt x="18" y="186"/>
                    <a:pt x="26" y="180"/>
                  </a:cubicBezTo>
                  <a:cubicBezTo>
                    <a:pt x="34" y="174"/>
                    <a:pt x="42" y="167"/>
                    <a:pt x="51" y="163"/>
                  </a:cubicBezTo>
                  <a:cubicBezTo>
                    <a:pt x="51" y="162"/>
                    <a:pt x="50" y="161"/>
                    <a:pt x="50" y="160"/>
                  </a:cubicBezTo>
                  <a:cubicBezTo>
                    <a:pt x="37" y="170"/>
                    <a:pt x="23" y="179"/>
                    <a:pt x="8" y="186"/>
                  </a:cubicBezTo>
                  <a:cubicBezTo>
                    <a:pt x="9" y="187"/>
                    <a:pt x="9" y="188"/>
                    <a:pt x="10" y="189"/>
                  </a:cubicBezTo>
                  <a:cubicBezTo>
                    <a:pt x="22" y="178"/>
                    <a:pt x="38" y="172"/>
                    <a:pt x="49" y="160"/>
                  </a:cubicBezTo>
                  <a:cubicBezTo>
                    <a:pt x="50" y="159"/>
                    <a:pt x="49" y="158"/>
                    <a:pt x="47" y="158"/>
                  </a:cubicBezTo>
                  <a:cubicBezTo>
                    <a:pt x="31" y="162"/>
                    <a:pt x="19" y="174"/>
                    <a:pt x="4" y="182"/>
                  </a:cubicBezTo>
                  <a:cubicBezTo>
                    <a:pt x="3" y="183"/>
                    <a:pt x="4" y="185"/>
                    <a:pt x="6" y="184"/>
                  </a:cubicBezTo>
                  <a:cubicBezTo>
                    <a:pt x="15" y="179"/>
                    <a:pt x="23" y="172"/>
                    <a:pt x="32" y="166"/>
                  </a:cubicBezTo>
                  <a:cubicBezTo>
                    <a:pt x="41" y="161"/>
                    <a:pt x="50" y="156"/>
                    <a:pt x="57" y="150"/>
                  </a:cubicBezTo>
                  <a:cubicBezTo>
                    <a:pt x="58" y="149"/>
                    <a:pt x="57" y="147"/>
                    <a:pt x="56" y="147"/>
                  </a:cubicBezTo>
                  <a:cubicBezTo>
                    <a:pt x="38" y="154"/>
                    <a:pt x="25" y="168"/>
                    <a:pt x="7" y="175"/>
                  </a:cubicBezTo>
                  <a:cubicBezTo>
                    <a:pt x="8" y="175"/>
                    <a:pt x="8" y="176"/>
                    <a:pt x="9" y="177"/>
                  </a:cubicBezTo>
                  <a:cubicBezTo>
                    <a:pt x="19" y="163"/>
                    <a:pt x="36" y="155"/>
                    <a:pt x="50" y="145"/>
                  </a:cubicBezTo>
                  <a:cubicBezTo>
                    <a:pt x="51" y="145"/>
                    <a:pt x="50" y="142"/>
                    <a:pt x="49" y="143"/>
                  </a:cubicBezTo>
                  <a:cubicBezTo>
                    <a:pt x="34" y="151"/>
                    <a:pt x="19" y="161"/>
                    <a:pt x="5" y="171"/>
                  </a:cubicBezTo>
                  <a:cubicBezTo>
                    <a:pt x="5" y="171"/>
                    <a:pt x="6" y="172"/>
                    <a:pt x="6" y="173"/>
                  </a:cubicBezTo>
                  <a:cubicBezTo>
                    <a:pt x="20" y="160"/>
                    <a:pt x="36" y="152"/>
                    <a:pt x="51" y="141"/>
                  </a:cubicBezTo>
                  <a:cubicBezTo>
                    <a:pt x="53" y="140"/>
                    <a:pt x="51" y="138"/>
                    <a:pt x="50" y="139"/>
                  </a:cubicBezTo>
                  <a:cubicBezTo>
                    <a:pt x="34" y="148"/>
                    <a:pt x="19" y="159"/>
                    <a:pt x="3" y="167"/>
                  </a:cubicBezTo>
                  <a:cubicBezTo>
                    <a:pt x="4" y="168"/>
                    <a:pt x="5" y="169"/>
                    <a:pt x="5" y="169"/>
                  </a:cubicBezTo>
                  <a:cubicBezTo>
                    <a:pt x="10" y="162"/>
                    <a:pt x="20" y="158"/>
                    <a:pt x="27" y="153"/>
                  </a:cubicBezTo>
                  <a:cubicBezTo>
                    <a:pt x="37" y="146"/>
                    <a:pt x="46" y="139"/>
                    <a:pt x="57" y="133"/>
                  </a:cubicBezTo>
                  <a:cubicBezTo>
                    <a:pt x="58" y="133"/>
                    <a:pt x="57" y="131"/>
                    <a:pt x="55" y="131"/>
                  </a:cubicBezTo>
                  <a:cubicBezTo>
                    <a:pt x="38" y="140"/>
                    <a:pt x="22" y="151"/>
                    <a:pt x="5" y="160"/>
                  </a:cubicBezTo>
                  <a:cubicBezTo>
                    <a:pt x="6" y="161"/>
                    <a:pt x="6" y="162"/>
                    <a:pt x="7" y="162"/>
                  </a:cubicBezTo>
                  <a:cubicBezTo>
                    <a:pt x="13" y="155"/>
                    <a:pt x="21" y="151"/>
                    <a:pt x="29" y="146"/>
                  </a:cubicBezTo>
                  <a:cubicBezTo>
                    <a:pt x="38" y="140"/>
                    <a:pt x="46" y="133"/>
                    <a:pt x="56" y="128"/>
                  </a:cubicBezTo>
                  <a:cubicBezTo>
                    <a:pt x="57" y="127"/>
                    <a:pt x="56" y="125"/>
                    <a:pt x="54" y="126"/>
                  </a:cubicBezTo>
                  <a:cubicBezTo>
                    <a:pt x="46" y="130"/>
                    <a:pt x="38" y="135"/>
                    <a:pt x="29" y="140"/>
                  </a:cubicBezTo>
                  <a:cubicBezTo>
                    <a:pt x="22" y="144"/>
                    <a:pt x="15" y="151"/>
                    <a:pt x="7" y="153"/>
                  </a:cubicBezTo>
                  <a:cubicBezTo>
                    <a:pt x="7" y="154"/>
                    <a:pt x="8" y="154"/>
                    <a:pt x="8" y="155"/>
                  </a:cubicBezTo>
                  <a:cubicBezTo>
                    <a:pt x="23" y="143"/>
                    <a:pt x="38" y="130"/>
                    <a:pt x="56" y="121"/>
                  </a:cubicBezTo>
                  <a:cubicBezTo>
                    <a:pt x="57" y="121"/>
                    <a:pt x="56" y="118"/>
                    <a:pt x="54" y="119"/>
                  </a:cubicBezTo>
                  <a:cubicBezTo>
                    <a:pt x="38" y="127"/>
                    <a:pt x="24" y="139"/>
                    <a:pt x="8" y="146"/>
                  </a:cubicBezTo>
                  <a:cubicBezTo>
                    <a:pt x="8" y="147"/>
                    <a:pt x="9" y="147"/>
                    <a:pt x="9" y="148"/>
                  </a:cubicBezTo>
                  <a:cubicBezTo>
                    <a:pt x="24" y="136"/>
                    <a:pt x="40" y="127"/>
                    <a:pt x="56" y="116"/>
                  </a:cubicBezTo>
                  <a:cubicBezTo>
                    <a:pt x="57" y="115"/>
                    <a:pt x="56" y="113"/>
                    <a:pt x="54" y="114"/>
                  </a:cubicBezTo>
                  <a:cubicBezTo>
                    <a:pt x="39" y="122"/>
                    <a:pt x="25" y="131"/>
                    <a:pt x="11" y="141"/>
                  </a:cubicBezTo>
                  <a:cubicBezTo>
                    <a:pt x="11" y="142"/>
                    <a:pt x="12" y="142"/>
                    <a:pt x="13" y="143"/>
                  </a:cubicBezTo>
                  <a:cubicBezTo>
                    <a:pt x="18" y="136"/>
                    <a:pt x="25" y="130"/>
                    <a:pt x="32" y="125"/>
                  </a:cubicBezTo>
                  <a:cubicBezTo>
                    <a:pt x="39" y="120"/>
                    <a:pt x="47" y="115"/>
                    <a:pt x="55" y="111"/>
                  </a:cubicBezTo>
                  <a:cubicBezTo>
                    <a:pt x="54" y="110"/>
                    <a:pt x="54" y="110"/>
                    <a:pt x="53" y="109"/>
                  </a:cubicBezTo>
                  <a:cubicBezTo>
                    <a:pt x="45" y="114"/>
                    <a:pt x="35" y="119"/>
                    <a:pt x="26" y="124"/>
                  </a:cubicBezTo>
                  <a:cubicBezTo>
                    <a:pt x="19" y="128"/>
                    <a:pt x="13" y="135"/>
                    <a:pt x="5" y="136"/>
                  </a:cubicBezTo>
                  <a:cubicBezTo>
                    <a:pt x="5" y="137"/>
                    <a:pt x="5" y="138"/>
                    <a:pt x="6" y="139"/>
                  </a:cubicBezTo>
                  <a:cubicBezTo>
                    <a:pt x="22" y="125"/>
                    <a:pt x="39" y="113"/>
                    <a:pt x="56" y="102"/>
                  </a:cubicBezTo>
                  <a:cubicBezTo>
                    <a:pt x="56" y="101"/>
                    <a:pt x="55" y="100"/>
                    <a:pt x="55" y="100"/>
                  </a:cubicBezTo>
                  <a:cubicBezTo>
                    <a:pt x="47" y="107"/>
                    <a:pt x="37" y="111"/>
                    <a:pt x="28" y="117"/>
                  </a:cubicBezTo>
                  <a:cubicBezTo>
                    <a:pt x="25" y="120"/>
                    <a:pt x="22" y="123"/>
                    <a:pt x="18" y="125"/>
                  </a:cubicBezTo>
                  <a:cubicBezTo>
                    <a:pt x="15" y="128"/>
                    <a:pt x="11" y="130"/>
                    <a:pt x="7" y="130"/>
                  </a:cubicBezTo>
                  <a:cubicBezTo>
                    <a:pt x="7" y="131"/>
                    <a:pt x="7" y="131"/>
                    <a:pt x="7" y="132"/>
                  </a:cubicBezTo>
                  <a:cubicBezTo>
                    <a:pt x="13" y="126"/>
                    <a:pt x="19" y="120"/>
                    <a:pt x="26" y="114"/>
                  </a:cubicBezTo>
                  <a:cubicBezTo>
                    <a:pt x="33" y="109"/>
                    <a:pt x="41" y="103"/>
                    <a:pt x="49" y="101"/>
                  </a:cubicBezTo>
                  <a:cubicBezTo>
                    <a:pt x="49" y="100"/>
                    <a:pt x="49" y="100"/>
                    <a:pt x="48" y="99"/>
                  </a:cubicBezTo>
                  <a:cubicBezTo>
                    <a:pt x="35" y="105"/>
                    <a:pt x="22" y="113"/>
                    <a:pt x="11" y="123"/>
                  </a:cubicBezTo>
                  <a:cubicBezTo>
                    <a:pt x="11" y="123"/>
                    <a:pt x="12" y="124"/>
                    <a:pt x="13" y="124"/>
                  </a:cubicBezTo>
                  <a:cubicBezTo>
                    <a:pt x="16" y="118"/>
                    <a:pt x="23" y="114"/>
                    <a:pt x="29" y="110"/>
                  </a:cubicBezTo>
                  <a:cubicBezTo>
                    <a:pt x="36" y="105"/>
                    <a:pt x="43" y="99"/>
                    <a:pt x="50" y="93"/>
                  </a:cubicBezTo>
                  <a:cubicBezTo>
                    <a:pt x="51" y="92"/>
                    <a:pt x="49" y="90"/>
                    <a:pt x="48" y="91"/>
                  </a:cubicBezTo>
                  <a:cubicBezTo>
                    <a:pt x="41" y="96"/>
                    <a:pt x="33" y="101"/>
                    <a:pt x="26" y="106"/>
                  </a:cubicBezTo>
                  <a:cubicBezTo>
                    <a:pt x="19" y="111"/>
                    <a:pt x="13" y="117"/>
                    <a:pt x="5" y="119"/>
                  </a:cubicBezTo>
                  <a:cubicBezTo>
                    <a:pt x="5" y="120"/>
                    <a:pt x="6" y="120"/>
                    <a:pt x="6" y="121"/>
                  </a:cubicBezTo>
                  <a:cubicBezTo>
                    <a:pt x="14" y="113"/>
                    <a:pt x="22" y="106"/>
                    <a:pt x="31" y="99"/>
                  </a:cubicBezTo>
                  <a:cubicBezTo>
                    <a:pt x="39" y="94"/>
                    <a:pt x="46" y="85"/>
                    <a:pt x="55" y="83"/>
                  </a:cubicBezTo>
                  <a:cubicBezTo>
                    <a:pt x="55" y="82"/>
                    <a:pt x="54" y="81"/>
                    <a:pt x="54" y="80"/>
                  </a:cubicBezTo>
                  <a:cubicBezTo>
                    <a:pt x="39" y="95"/>
                    <a:pt x="21" y="107"/>
                    <a:pt x="3" y="115"/>
                  </a:cubicBezTo>
                  <a:cubicBezTo>
                    <a:pt x="3" y="116"/>
                    <a:pt x="4" y="117"/>
                    <a:pt x="4" y="117"/>
                  </a:cubicBezTo>
                  <a:cubicBezTo>
                    <a:pt x="13" y="110"/>
                    <a:pt x="23" y="103"/>
                    <a:pt x="33" y="97"/>
                  </a:cubicBezTo>
                  <a:cubicBezTo>
                    <a:pt x="40" y="91"/>
                    <a:pt x="47" y="83"/>
                    <a:pt x="56" y="80"/>
                  </a:cubicBezTo>
                  <a:cubicBezTo>
                    <a:pt x="56" y="79"/>
                    <a:pt x="56" y="79"/>
                    <a:pt x="56" y="78"/>
                  </a:cubicBezTo>
                  <a:cubicBezTo>
                    <a:pt x="50" y="80"/>
                    <a:pt x="45" y="84"/>
                    <a:pt x="40" y="87"/>
                  </a:cubicBezTo>
                  <a:cubicBezTo>
                    <a:pt x="37" y="89"/>
                    <a:pt x="34" y="91"/>
                    <a:pt x="30" y="94"/>
                  </a:cubicBezTo>
                  <a:cubicBezTo>
                    <a:pt x="27" y="96"/>
                    <a:pt x="24" y="98"/>
                    <a:pt x="20" y="100"/>
                  </a:cubicBezTo>
                  <a:cubicBezTo>
                    <a:pt x="18" y="102"/>
                    <a:pt x="14" y="105"/>
                    <a:pt x="11" y="104"/>
                  </a:cubicBezTo>
                  <a:cubicBezTo>
                    <a:pt x="11" y="105"/>
                    <a:pt x="12" y="106"/>
                    <a:pt x="12" y="106"/>
                  </a:cubicBezTo>
                  <a:cubicBezTo>
                    <a:pt x="17" y="99"/>
                    <a:pt x="25" y="95"/>
                    <a:pt x="32" y="90"/>
                  </a:cubicBezTo>
                  <a:cubicBezTo>
                    <a:pt x="40" y="85"/>
                    <a:pt x="47" y="78"/>
                    <a:pt x="56" y="75"/>
                  </a:cubicBezTo>
                  <a:cubicBezTo>
                    <a:pt x="56" y="74"/>
                    <a:pt x="56" y="73"/>
                    <a:pt x="55" y="72"/>
                  </a:cubicBezTo>
                  <a:cubicBezTo>
                    <a:pt x="46" y="77"/>
                    <a:pt x="37" y="83"/>
                    <a:pt x="28" y="88"/>
                  </a:cubicBezTo>
                  <a:cubicBezTo>
                    <a:pt x="20" y="94"/>
                    <a:pt x="12" y="100"/>
                    <a:pt x="3" y="103"/>
                  </a:cubicBezTo>
                  <a:cubicBezTo>
                    <a:pt x="3" y="103"/>
                    <a:pt x="4" y="104"/>
                    <a:pt x="4" y="105"/>
                  </a:cubicBezTo>
                  <a:cubicBezTo>
                    <a:pt x="11" y="96"/>
                    <a:pt x="21" y="91"/>
                    <a:pt x="30" y="85"/>
                  </a:cubicBezTo>
                  <a:cubicBezTo>
                    <a:pt x="38" y="79"/>
                    <a:pt x="46" y="71"/>
                    <a:pt x="56" y="69"/>
                  </a:cubicBezTo>
                  <a:cubicBezTo>
                    <a:pt x="56" y="68"/>
                    <a:pt x="56" y="67"/>
                    <a:pt x="56" y="66"/>
                  </a:cubicBezTo>
                  <a:cubicBezTo>
                    <a:pt x="38" y="78"/>
                    <a:pt x="20" y="88"/>
                    <a:pt x="3" y="100"/>
                  </a:cubicBezTo>
                  <a:cubicBezTo>
                    <a:pt x="4" y="100"/>
                    <a:pt x="5" y="101"/>
                    <a:pt x="5" y="101"/>
                  </a:cubicBezTo>
                  <a:cubicBezTo>
                    <a:pt x="7" y="98"/>
                    <a:pt x="10" y="95"/>
                    <a:pt x="13" y="93"/>
                  </a:cubicBezTo>
                  <a:cubicBezTo>
                    <a:pt x="16" y="90"/>
                    <a:pt x="20" y="87"/>
                    <a:pt x="24" y="85"/>
                  </a:cubicBezTo>
                  <a:cubicBezTo>
                    <a:pt x="34" y="79"/>
                    <a:pt x="44" y="73"/>
                    <a:pt x="54" y="67"/>
                  </a:cubicBezTo>
                  <a:cubicBezTo>
                    <a:pt x="53" y="66"/>
                    <a:pt x="53" y="65"/>
                    <a:pt x="52" y="65"/>
                  </a:cubicBezTo>
                  <a:cubicBezTo>
                    <a:pt x="45" y="70"/>
                    <a:pt x="37" y="76"/>
                    <a:pt x="29" y="81"/>
                  </a:cubicBezTo>
                  <a:cubicBezTo>
                    <a:pt x="23" y="85"/>
                    <a:pt x="17" y="91"/>
                    <a:pt x="9" y="93"/>
                  </a:cubicBezTo>
                  <a:cubicBezTo>
                    <a:pt x="9" y="94"/>
                    <a:pt x="10" y="95"/>
                    <a:pt x="10" y="95"/>
                  </a:cubicBezTo>
                  <a:cubicBezTo>
                    <a:pt x="15" y="87"/>
                    <a:pt x="23" y="80"/>
                    <a:pt x="31" y="74"/>
                  </a:cubicBezTo>
                  <a:cubicBezTo>
                    <a:pt x="39" y="67"/>
                    <a:pt x="47" y="62"/>
                    <a:pt x="56" y="57"/>
                  </a:cubicBezTo>
                  <a:cubicBezTo>
                    <a:pt x="56" y="56"/>
                    <a:pt x="55" y="55"/>
                    <a:pt x="55" y="55"/>
                  </a:cubicBezTo>
                  <a:cubicBezTo>
                    <a:pt x="47" y="60"/>
                    <a:pt x="38" y="63"/>
                    <a:pt x="31" y="69"/>
                  </a:cubicBezTo>
                  <a:cubicBezTo>
                    <a:pt x="24" y="73"/>
                    <a:pt x="18" y="81"/>
                    <a:pt x="9" y="82"/>
                  </a:cubicBezTo>
                  <a:cubicBezTo>
                    <a:pt x="10" y="82"/>
                    <a:pt x="10" y="83"/>
                    <a:pt x="11" y="84"/>
                  </a:cubicBezTo>
                  <a:cubicBezTo>
                    <a:pt x="16" y="76"/>
                    <a:pt x="24" y="71"/>
                    <a:pt x="31" y="65"/>
                  </a:cubicBezTo>
                  <a:cubicBezTo>
                    <a:pt x="38" y="59"/>
                    <a:pt x="45" y="51"/>
                    <a:pt x="55" y="49"/>
                  </a:cubicBezTo>
                  <a:cubicBezTo>
                    <a:pt x="54" y="49"/>
                    <a:pt x="54" y="48"/>
                    <a:pt x="53" y="47"/>
                  </a:cubicBezTo>
                  <a:cubicBezTo>
                    <a:pt x="45" y="54"/>
                    <a:pt x="35" y="59"/>
                    <a:pt x="26" y="65"/>
                  </a:cubicBezTo>
                  <a:cubicBezTo>
                    <a:pt x="22" y="68"/>
                    <a:pt x="19" y="71"/>
                    <a:pt x="15" y="74"/>
                  </a:cubicBezTo>
                  <a:cubicBezTo>
                    <a:pt x="12" y="76"/>
                    <a:pt x="8" y="78"/>
                    <a:pt x="4" y="78"/>
                  </a:cubicBezTo>
                  <a:cubicBezTo>
                    <a:pt x="5" y="79"/>
                    <a:pt x="5" y="80"/>
                    <a:pt x="5" y="81"/>
                  </a:cubicBezTo>
                  <a:cubicBezTo>
                    <a:pt x="19" y="65"/>
                    <a:pt x="35" y="51"/>
                    <a:pt x="53" y="41"/>
                  </a:cubicBezTo>
                  <a:cubicBezTo>
                    <a:pt x="53" y="40"/>
                    <a:pt x="53" y="40"/>
                    <a:pt x="52" y="39"/>
                  </a:cubicBezTo>
                  <a:cubicBezTo>
                    <a:pt x="44" y="46"/>
                    <a:pt x="35" y="51"/>
                    <a:pt x="27" y="57"/>
                  </a:cubicBezTo>
                  <a:cubicBezTo>
                    <a:pt x="20" y="62"/>
                    <a:pt x="13" y="70"/>
                    <a:pt x="5" y="71"/>
                  </a:cubicBezTo>
                  <a:cubicBezTo>
                    <a:pt x="5" y="71"/>
                    <a:pt x="6" y="72"/>
                    <a:pt x="6" y="72"/>
                  </a:cubicBezTo>
                  <a:cubicBezTo>
                    <a:pt x="7" y="68"/>
                    <a:pt x="11" y="64"/>
                    <a:pt x="14" y="62"/>
                  </a:cubicBezTo>
                  <a:cubicBezTo>
                    <a:pt x="18" y="58"/>
                    <a:pt x="22" y="55"/>
                    <a:pt x="26" y="52"/>
                  </a:cubicBezTo>
                  <a:cubicBezTo>
                    <a:pt x="34" y="46"/>
                    <a:pt x="42" y="35"/>
                    <a:pt x="53" y="33"/>
                  </a:cubicBezTo>
                  <a:cubicBezTo>
                    <a:pt x="53" y="32"/>
                    <a:pt x="52" y="31"/>
                    <a:pt x="52" y="31"/>
                  </a:cubicBezTo>
                  <a:cubicBezTo>
                    <a:pt x="49" y="34"/>
                    <a:pt x="45" y="37"/>
                    <a:pt x="41" y="39"/>
                  </a:cubicBezTo>
                  <a:cubicBezTo>
                    <a:pt x="37" y="42"/>
                    <a:pt x="33" y="44"/>
                    <a:pt x="29" y="47"/>
                  </a:cubicBezTo>
                  <a:cubicBezTo>
                    <a:pt x="19" y="52"/>
                    <a:pt x="12" y="61"/>
                    <a:pt x="1" y="64"/>
                  </a:cubicBezTo>
                  <a:cubicBezTo>
                    <a:pt x="2" y="65"/>
                    <a:pt x="3" y="66"/>
                    <a:pt x="3" y="66"/>
                  </a:cubicBezTo>
                  <a:cubicBezTo>
                    <a:pt x="6" y="61"/>
                    <a:pt x="10" y="57"/>
                    <a:pt x="15" y="54"/>
                  </a:cubicBezTo>
                  <a:cubicBezTo>
                    <a:pt x="19" y="50"/>
                    <a:pt x="24" y="46"/>
                    <a:pt x="29" y="43"/>
                  </a:cubicBezTo>
                  <a:cubicBezTo>
                    <a:pt x="33" y="39"/>
                    <a:pt x="36" y="35"/>
                    <a:pt x="41" y="32"/>
                  </a:cubicBezTo>
                  <a:cubicBezTo>
                    <a:pt x="45" y="28"/>
                    <a:pt x="50" y="24"/>
                    <a:pt x="56" y="24"/>
                  </a:cubicBezTo>
                  <a:cubicBezTo>
                    <a:pt x="56" y="23"/>
                    <a:pt x="56" y="22"/>
                    <a:pt x="56" y="22"/>
                  </a:cubicBezTo>
                  <a:cubicBezTo>
                    <a:pt x="49" y="30"/>
                    <a:pt x="39" y="34"/>
                    <a:pt x="31" y="40"/>
                  </a:cubicBezTo>
                  <a:cubicBezTo>
                    <a:pt x="23" y="47"/>
                    <a:pt x="15" y="56"/>
                    <a:pt x="5" y="59"/>
                  </a:cubicBezTo>
                  <a:cubicBezTo>
                    <a:pt x="5" y="60"/>
                    <a:pt x="6" y="61"/>
                    <a:pt x="6" y="61"/>
                  </a:cubicBezTo>
                  <a:cubicBezTo>
                    <a:pt x="14" y="52"/>
                    <a:pt x="24" y="46"/>
                    <a:pt x="33" y="38"/>
                  </a:cubicBezTo>
                  <a:cubicBezTo>
                    <a:pt x="41" y="31"/>
                    <a:pt x="51" y="26"/>
                    <a:pt x="56" y="16"/>
                  </a:cubicBezTo>
                  <a:cubicBezTo>
                    <a:pt x="57" y="16"/>
                    <a:pt x="56" y="14"/>
                    <a:pt x="55" y="14"/>
                  </a:cubicBezTo>
                  <a:cubicBezTo>
                    <a:pt x="45" y="16"/>
                    <a:pt x="37" y="23"/>
                    <a:pt x="29" y="30"/>
                  </a:cubicBezTo>
                  <a:cubicBezTo>
                    <a:pt x="21" y="37"/>
                    <a:pt x="13" y="45"/>
                    <a:pt x="3" y="48"/>
                  </a:cubicBezTo>
                  <a:cubicBezTo>
                    <a:pt x="3" y="49"/>
                    <a:pt x="3" y="49"/>
                    <a:pt x="4" y="50"/>
                  </a:cubicBezTo>
                  <a:cubicBezTo>
                    <a:pt x="19" y="31"/>
                    <a:pt x="41" y="19"/>
                    <a:pt x="59" y="4"/>
                  </a:cubicBezTo>
                  <a:cubicBezTo>
                    <a:pt x="58" y="3"/>
                    <a:pt x="58" y="2"/>
                    <a:pt x="57" y="1"/>
                  </a:cubicBezTo>
                  <a:cubicBezTo>
                    <a:pt x="50" y="10"/>
                    <a:pt x="41" y="15"/>
                    <a:pt x="33" y="22"/>
                  </a:cubicBezTo>
                  <a:cubicBezTo>
                    <a:pt x="23" y="31"/>
                    <a:pt x="15" y="40"/>
                    <a:pt x="5" y="47"/>
                  </a:cubicBezTo>
                  <a:cubicBezTo>
                    <a:pt x="5" y="47"/>
                    <a:pt x="6" y="48"/>
                    <a:pt x="6" y="49"/>
                  </a:cubicBezTo>
                  <a:cubicBezTo>
                    <a:pt x="14" y="40"/>
                    <a:pt x="23" y="33"/>
                    <a:pt x="32" y="26"/>
                  </a:cubicBezTo>
                  <a:cubicBezTo>
                    <a:pt x="35" y="23"/>
                    <a:pt x="38" y="20"/>
                    <a:pt x="41" y="17"/>
                  </a:cubicBezTo>
                  <a:cubicBezTo>
                    <a:pt x="45" y="14"/>
                    <a:pt x="48" y="11"/>
                    <a:pt x="52" y="10"/>
                  </a:cubicBezTo>
                  <a:cubicBezTo>
                    <a:pt x="52" y="9"/>
                    <a:pt x="51" y="9"/>
                    <a:pt x="51" y="8"/>
                  </a:cubicBezTo>
                  <a:cubicBezTo>
                    <a:pt x="45" y="16"/>
                    <a:pt x="36" y="23"/>
                    <a:pt x="29" y="30"/>
                  </a:cubicBezTo>
                  <a:cubicBezTo>
                    <a:pt x="22" y="35"/>
                    <a:pt x="14" y="40"/>
                    <a:pt x="10" y="48"/>
                  </a:cubicBezTo>
                  <a:cubicBezTo>
                    <a:pt x="10" y="49"/>
                    <a:pt x="11" y="51"/>
                    <a:pt x="13" y="50"/>
                  </a:cubicBezTo>
                  <a:cubicBezTo>
                    <a:pt x="23" y="40"/>
                    <a:pt x="30" y="28"/>
                    <a:pt x="41" y="17"/>
                  </a:cubicBezTo>
                  <a:cubicBezTo>
                    <a:pt x="42" y="16"/>
                    <a:pt x="40" y="14"/>
                    <a:pt x="39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4" name="Freeform 1030"/>
            <p:cNvSpPr/>
            <p:nvPr/>
          </p:nvSpPr>
          <p:spPr bwMode="auto">
            <a:xfrm>
              <a:off x="2791" y="3240"/>
              <a:ext cx="73" cy="239"/>
            </a:xfrm>
            <a:custGeom>
              <a:avLst/>
              <a:gdLst>
                <a:gd name="T0" fmla="*/ 13 w 57"/>
                <a:gd name="T1" fmla="*/ 5 h 185"/>
                <a:gd name="T2" fmla="*/ 7 w 57"/>
                <a:gd name="T3" fmla="*/ 13 h 185"/>
                <a:gd name="T4" fmla="*/ 10 w 57"/>
                <a:gd name="T5" fmla="*/ 18 h 185"/>
                <a:gd name="T6" fmla="*/ 31 w 57"/>
                <a:gd name="T7" fmla="*/ 16 h 185"/>
                <a:gd name="T8" fmla="*/ 31 w 57"/>
                <a:gd name="T9" fmla="*/ 17 h 185"/>
                <a:gd name="T10" fmla="*/ 27 w 57"/>
                <a:gd name="T11" fmla="*/ 27 h 185"/>
                <a:gd name="T12" fmla="*/ 7 w 57"/>
                <a:gd name="T13" fmla="*/ 43 h 185"/>
                <a:gd name="T14" fmla="*/ 7 w 57"/>
                <a:gd name="T15" fmla="*/ 52 h 185"/>
                <a:gd name="T16" fmla="*/ 53 w 57"/>
                <a:gd name="T17" fmla="*/ 40 h 185"/>
                <a:gd name="T18" fmla="*/ 46 w 57"/>
                <a:gd name="T19" fmla="*/ 49 h 185"/>
                <a:gd name="T20" fmla="*/ 54 w 57"/>
                <a:gd name="T21" fmla="*/ 52 h 185"/>
                <a:gd name="T22" fmla="*/ 52 w 57"/>
                <a:gd name="T23" fmla="*/ 55 h 185"/>
                <a:gd name="T24" fmla="*/ 53 w 57"/>
                <a:gd name="T25" fmla="*/ 63 h 185"/>
                <a:gd name="T26" fmla="*/ 54 w 57"/>
                <a:gd name="T27" fmla="*/ 65 h 185"/>
                <a:gd name="T28" fmla="*/ 7 w 57"/>
                <a:gd name="T29" fmla="*/ 101 h 185"/>
                <a:gd name="T30" fmla="*/ 32 w 57"/>
                <a:gd name="T31" fmla="*/ 94 h 185"/>
                <a:gd name="T32" fmla="*/ 12 w 57"/>
                <a:gd name="T33" fmla="*/ 114 h 185"/>
                <a:gd name="T34" fmla="*/ 9 w 57"/>
                <a:gd name="T35" fmla="*/ 122 h 185"/>
                <a:gd name="T36" fmla="*/ 11 w 57"/>
                <a:gd name="T37" fmla="*/ 130 h 185"/>
                <a:gd name="T38" fmla="*/ 46 w 57"/>
                <a:gd name="T39" fmla="*/ 119 h 185"/>
                <a:gd name="T40" fmla="*/ 47 w 57"/>
                <a:gd name="T41" fmla="*/ 124 h 185"/>
                <a:gd name="T42" fmla="*/ 44 w 57"/>
                <a:gd name="T43" fmla="*/ 130 h 185"/>
                <a:gd name="T44" fmla="*/ 30 w 57"/>
                <a:gd name="T45" fmla="*/ 149 h 185"/>
                <a:gd name="T46" fmla="*/ 1 w 57"/>
                <a:gd name="T47" fmla="*/ 174 h 185"/>
                <a:gd name="T48" fmla="*/ 10 w 57"/>
                <a:gd name="T49" fmla="*/ 177 h 185"/>
                <a:gd name="T50" fmla="*/ 22 w 57"/>
                <a:gd name="T51" fmla="*/ 175 h 185"/>
                <a:gd name="T52" fmla="*/ 25 w 57"/>
                <a:gd name="T53" fmla="*/ 182 h 185"/>
                <a:gd name="T54" fmla="*/ 52 w 57"/>
                <a:gd name="T55" fmla="*/ 174 h 185"/>
                <a:gd name="T56" fmla="*/ 51 w 57"/>
                <a:gd name="T57" fmla="*/ 166 h 185"/>
                <a:gd name="T58" fmla="*/ 29 w 57"/>
                <a:gd name="T59" fmla="*/ 168 h 185"/>
                <a:gd name="T60" fmla="*/ 24 w 57"/>
                <a:gd name="T61" fmla="*/ 162 h 185"/>
                <a:gd name="T62" fmla="*/ 9 w 57"/>
                <a:gd name="T63" fmla="*/ 162 h 185"/>
                <a:gd name="T64" fmla="*/ 8 w 57"/>
                <a:gd name="T65" fmla="*/ 156 h 185"/>
                <a:gd name="T66" fmla="*/ 5 w 57"/>
                <a:gd name="T67" fmla="*/ 150 h 185"/>
                <a:gd name="T68" fmla="*/ 7 w 57"/>
                <a:gd name="T69" fmla="*/ 146 h 185"/>
                <a:gd name="T70" fmla="*/ 49 w 57"/>
                <a:gd name="T71" fmla="*/ 111 h 185"/>
                <a:gd name="T72" fmla="*/ 53 w 57"/>
                <a:gd name="T73" fmla="*/ 101 h 185"/>
                <a:gd name="T74" fmla="*/ 32 w 57"/>
                <a:gd name="T75" fmla="*/ 104 h 185"/>
                <a:gd name="T76" fmla="*/ 8 w 57"/>
                <a:gd name="T77" fmla="*/ 110 h 185"/>
                <a:gd name="T78" fmla="*/ 50 w 57"/>
                <a:gd name="T79" fmla="*/ 81 h 185"/>
                <a:gd name="T80" fmla="*/ 52 w 57"/>
                <a:gd name="T81" fmla="*/ 73 h 185"/>
                <a:gd name="T82" fmla="*/ 7 w 57"/>
                <a:gd name="T83" fmla="*/ 87 h 185"/>
                <a:gd name="T84" fmla="*/ 12 w 57"/>
                <a:gd name="T85" fmla="*/ 81 h 185"/>
                <a:gd name="T86" fmla="*/ 10 w 57"/>
                <a:gd name="T87" fmla="*/ 74 h 185"/>
                <a:gd name="T88" fmla="*/ 13 w 57"/>
                <a:gd name="T89" fmla="*/ 72 h 185"/>
                <a:gd name="T90" fmla="*/ 14 w 57"/>
                <a:gd name="T91" fmla="*/ 62 h 185"/>
                <a:gd name="T92" fmla="*/ 13 w 57"/>
                <a:gd name="T93" fmla="*/ 53 h 185"/>
                <a:gd name="T94" fmla="*/ 7 w 57"/>
                <a:gd name="T95" fmla="*/ 52 h 185"/>
                <a:gd name="T96" fmla="*/ 44 w 57"/>
                <a:gd name="T97" fmla="*/ 25 h 185"/>
                <a:gd name="T98" fmla="*/ 40 w 57"/>
                <a:gd name="T99" fmla="*/ 19 h 185"/>
                <a:gd name="T100" fmla="*/ 7 w 57"/>
                <a:gd name="T101" fmla="*/ 23 h 185"/>
                <a:gd name="T102" fmla="*/ 12 w 57"/>
                <a:gd name="T103" fmla="*/ 21 h 185"/>
                <a:gd name="T104" fmla="*/ 21 w 57"/>
                <a:gd name="T105" fmla="*/ 12 h 185"/>
                <a:gd name="T106" fmla="*/ 17 w 57"/>
                <a:gd name="T107" fmla="*/ 8 h 185"/>
                <a:gd name="T108" fmla="*/ 9 w 57"/>
                <a:gd name="T109" fmla="*/ 6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7" h="185">
                  <a:moveTo>
                    <a:pt x="12" y="2"/>
                  </a:moveTo>
                  <a:cubicBezTo>
                    <a:pt x="11" y="3"/>
                    <a:pt x="10" y="5"/>
                    <a:pt x="8" y="6"/>
                  </a:cubicBezTo>
                  <a:cubicBezTo>
                    <a:pt x="7" y="7"/>
                    <a:pt x="9" y="9"/>
                    <a:pt x="10" y="8"/>
                  </a:cubicBezTo>
                  <a:cubicBezTo>
                    <a:pt x="11" y="8"/>
                    <a:pt x="13" y="7"/>
                    <a:pt x="14" y="7"/>
                  </a:cubicBezTo>
                  <a:cubicBezTo>
                    <a:pt x="14" y="6"/>
                    <a:pt x="13" y="5"/>
                    <a:pt x="13" y="5"/>
                  </a:cubicBezTo>
                  <a:cubicBezTo>
                    <a:pt x="11" y="7"/>
                    <a:pt x="8" y="8"/>
                    <a:pt x="5" y="10"/>
                  </a:cubicBezTo>
                  <a:cubicBezTo>
                    <a:pt x="5" y="11"/>
                    <a:pt x="5" y="12"/>
                    <a:pt x="6" y="12"/>
                  </a:cubicBezTo>
                  <a:cubicBezTo>
                    <a:pt x="10" y="12"/>
                    <a:pt x="14" y="11"/>
                    <a:pt x="17" y="10"/>
                  </a:cubicBezTo>
                  <a:cubicBezTo>
                    <a:pt x="17" y="9"/>
                    <a:pt x="17" y="8"/>
                    <a:pt x="17" y="8"/>
                  </a:cubicBezTo>
                  <a:cubicBezTo>
                    <a:pt x="13" y="9"/>
                    <a:pt x="10" y="11"/>
                    <a:pt x="7" y="13"/>
                  </a:cubicBezTo>
                  <a:cubicBezTo>
                    <a:pt x="5" y="13"/>
                    <a:pt x="6" y="16"/>
                    <a:pt x="8" y="15"/>
                  </a:cubicBezTo>
                  <a:cubicBezTo>
                    <a:pt x="12" y="14"/>
                    <a:pt x="16" y="13"/>
                    <a:pt x="20" y="12"/>
                  </a:cubicBezTo>
                  <a:cubicBezTo>
                    <a:pt x="20" y="11"/>
                    <a:pt x="20" y="10"/>
                    <a:pt x="19" y="9"/>
                  </a:cubicBezTo>
                  <a:cubicBezTo>
                    <a:pt x="16" y="12"/>
                    <a:pt x="12" y="13"/>
                    <a:pt x="9" y="16"/>
                  </a:cubicBezTo>
                  <a:cubicBezTo>
                    <a:pt x="7" y="16"/>
                    <a:pt x="8" y="19"/>
                    <a:pt x="10" y="18"/>
                  </a:cubicBezTo>
                  <a:cubicBezTo>
                    <a:pt x="15" y="16"/>
                    <a:pt x="20" y="15"/>
                    <a:pt x="24" y="14"/>
                  </a:cubicBezTo>
                  <a:cubicBezTo>
                    <a:pt x="24" y="13"/>
                    <a:pt x="24" y="12"/>
                    <a:pt x="23" y="11"/>
                  </a:cubicBezTo>
                  <a:cubicBezTo>
                    <a:pt x="19" y="14"/>
                    <a:pt x="15" y="16"/>
                    <a:pt x="11" y="19"/>
                  </a:cubicBezTo>
                  <a:cubicBezTo>
                    <a:pt x="10" y="20"/>
                    <a:pt x="10" y="21"/>
                    <a:pt x="11" y="21"/>
                  </a:cubicBezTo>
                  <a:cubicBezTo>
                    <a:pt x="18" y="22"/>
                    <a:pt x="24" y="17"/>
                    <a:pt x="31" y="16"/>
                  </a:cubicBezTo>
                  <a:cubicBezTo>
                    <a:pt x="31" y="15"/>
                    <a:pt x="30" y="14"/>
                    <a:pt x="30" y="13"/>
                  </a:cubicBezTo>
                  <a:cubicBezTo>
                    <a:pt x="22" y="17"/>
                    <a:pt x="15" y="20"/>
                    <a:pt x="7" y="23"/>
                  </a:cubicBezTo>
                  <a:cubicBezTo>
                    <a:pt x="7" y="24"/>
                    <a:pt x="8" y="25"/>
                    <a:pt x="8" y="26"/>
                  </a:cubicBezTo>
                  <a:cubicBezTo>
                    <a:pt x="16" y="22"/>
                    <a:pt x="24" y="20"/>
                    <a:pt x="32" y="19"/>
                  </a:cubicBezTo>
                  <a:cubicBezTo>
                    <a:pt x="32" y="18"/>
                    <a:pt x="31" y="17"/>
                    <a:pt x="31" y="17"/>
                  </a:cubicBezTo>
                  <a:cubicBezTo>
                    <a:pt x="25" y="23"/>
                    <a:pt x="17" y="24"/>
                    <a:pt x="10" y="28"/>
                  </a:cubicBezTo>
                  <a:cubicBezTo>
                    <a:pt x="9" y="29"/>
                    <a:pt x="10" y="31"/>
                    <a:pt x="11" y="31"/>
                  </a:cubicBezTo>
                  <a:cubicBezTo>
                    <a:pt x="21" y="28"/>
                    <a:pt x="30" y="23"/>
                    <a:pt x="41" y="21"/>
                  </a:cubicBezTo>
                  <a:cubicBezTo>
                    <a:pt x="40" y="20"/>
                    <a:pt x="40" y="20"/>
                    <a:pt x="39" y="19"/>
                  </a:cubicBezTo>
                  <a:cubicBezTo>
                    <a:pt x="36" y="23"/>
                    <a:pt x="32" y="25"/>
                    <a:pt x="27" y="27"/>
                  </a:cubicBezTo>
                  <a:cubicBezTo>
                    <a:pt x="23" y="29"/>
                    <a:pt x="18" y="31"/>
                    <a:pt x="14" y="34"/>
                  </a:cubicBezTo>
                  <a:cubicBezTo>
                    <a:pt x="13" y="35"/>
                    <a:pt x="13" y="37"/>
                    <a:pt x="15" y="36"/>
                  </a:cubicBezTo>
                  <a:cubicBezTo>
                    <a:pt x="25" y="34"/>
                    <a:pt x="33" y="27"/>
                    <a:pt x="44" y="25"/>
                  </a:cubicBezTo>
                  <a:cubicBezTo>
                    <a:pt x="43" y="24"/>
                    <a:pt x="43" y="24"/>
                    <a:pt x="42" y="23"/>
                  </a:cubicBezTo>
                  <a:cubicBezTo>
                    <a:pt x="32" y="32"/>
                    <a:pt x="18" y="34"/>
                    <a:pt x="7" y="43"/>
                  </a:cubicBezTo>
                  <a:cubicBezTo>
                    <a:pt x="6" y="43"/>
                    <a:pt x="7" y="45"/>
                    <a:pt x="8" y="45"/>
                  </a:cubicBezTo>
                  <a:cubicBezTo>
                    <a:pt x="23" y="43"/>
                    <a:pt x="36" y="35"/>
                    <a:pt x="50" y="31"/>
                  </a:cubicBezTo>
                  <a:cubicBezTo>
                    <a:pt x="49" y="30"/>
                    <a:pt x="49" y="29"/>
                    <a:pt x="49" y="28"/>
                  </a:cubicBezTo>
                  <a:cubicBezTo>
                    <a:pt x="36" y="38"/>
                    <a:pt x="20" y="42"/>
                    <a:pt x="6" y="50"/>
                  </a:cubicBezTo>
                  <a:cubicBezTo>
                    <a:pt x="6" y="50"/>
                    <a:pt x="7" y="51"/>
                    <a:pt x="7" y="52"/>
                  </a:cubicBezTo>
                  <a:cubicBezTo>
                    <a:pt x="22" y="43"/>
                    <a:pt x="39" y="38"/>
                    <a:pt x="55" y="33"/>
                  </a:cubicBezTo>
                  <a:cubicBezTo>
                    <a:pt x="55" y="32"/>
                    <a:pt x="54" y="31"/>
                    <a:pt x="54" y="31"/>
                  </a:cubicBezTo>
                  <a:cubicBezTo>
                    <a:pt x="43" y="42"/>
                    <a:pt x="26" y="45"/>
                    <a:pt x="12" y="53"/>
                  </a:cubicBezTo>
                  <a:cubicBezTo>
                    <a:pt x="11" y="54"/>
                    <a:pt x="12" y="56"/>
                    <a:pt x="13" y="56"/>
                  </a:cubicBezTo>
                  <a:cubicBezTo>
                    <a:pt x="28" y="55"/>
                    <a:pt x="40" y="44"/>
                    <a:pt x="53" y="40"/>
                  </a:cubicBezTo>
                  <a:cubicBezTo>
                    <a:pt x="53" y="39"/>
                    <a:pt x="52" y="39"/>
                    <a:pt x="52" y="38"/>
                  </a:cubicBezTo>
                  <a:cubicBezTo>
                    <a:pt x="49" y="43"/>
                    <a:pt x="41" y="45"/>
                    <a:pt x="36" y="48"/>
                  </a:cubicBezTo>
                  <a:cubicBezTo>
                    <a:pt x="28" y="52"/>
                    <a:pt x="21" y="57"/>
                    <a:pt x="13" y="60"/>
                  </a:cubicBezTo>
                  <a:cubicBezTo>
                    <a:pt x="13" y="61"/>
                    <a:pt x="14" y="62"/>
                    <a:pt x="14" y="62"/>
                  </a:cubicBezTo>
                  <a:cubicBezTo>
                    <a:pt x="24" y="57"/>
                    <a:pt x="34" y="51"/>
                    <a:pt x="46" y="49"/>
                  </a:cubicBezTo>
                  <a:cubicBezTo>
                    <a:pt x="46" y="48"/>
                    <a:pt x="45" y="47"/>
                    <a:pt x="44" y="47"/>
                  </a:cubicBezTo>
                  <a:cubicBezTo>
                    <a:pt x="42" y="53"/>
                    <a:pt x="34" y="56"/>
                    <a:pt x="29" y="60"/>
                  </a:cubicBezTo>
                  <a:cubicBezTo>
                    <a:pt x="23" y="63"/>
                    <a:pt x="16" y="65"/>
                    <a:pt x="11" y="70"/>
                  </a:cubicBezTo>
                  <a:cubicBezTo>
                    <a:pt x="10" y="71"/>
                    <a:pt x="11" y="72"/>
                    <a:pt x="12" y="72"/>
                  </a:cubicBezTo>
                  <a:cubicBezTo>
                    <a:pt x="27" y="68"/>
                    <a:pt x="39" y="57"/>
                    <a:pt x="54" y="52"/>
                  </a:cubicBezTo>
                  <a:cubicBezTo>
                    <a:pt x="54" y="52"/>
                    <a:pt x="53" y="50"/>
                    <a:pt x="53" y="50"/>
                  </a:cubicBezTo>
                  <a:cubicBezTo>
                    <a:pt x="39" y="58"/>
                    <a:pt x="24" y="65"/>
                    <a:pt x="10" y="74"/>
                  </a:cubicBezTo>
                  <a:cubicBezTo>
                    <a:pt x="9" y="74"/>
                    <a:pt x="9" y="77"/>
                    <a:pt x="11" y="76"/>
                  </a:cubicBezTo>
                  <a:cubicBezTo>
                    <a:pt x="26" y="71"/>
                    <a:pt x="39" y="61"/>
                    <a:pt x="54" y="57"/>
                  </a:cubicBezTo>
                  <a:cubicBezTo>
                    <a:pt x="54" y="56"/>
                    <a:pt x="53" y="55"/>
                    <a:pt x="52" y="55"/>
                  </a:cubicBezTo>
                  <a:cubicBezTo>
                    <a:pt x="48" y="62"/>
                    <a:pt x="41" y="66"/>
                    <a:pt x="34" y="70"/>
                  </a:cubicBezTo>
                  <a:cubicBezTo>
                    <a:pt x="26" y="73"/>
                    <a:pt x="18" y="76"/>
                    <a:pt x="12" y="81"/>
                  </a:cubicBezTo>
                  <a:cubicBezTo>
                    <a:pt x="11" y="82"/>
                    <a:pt x="11" y="83"/>
                    <a:pt x="12" y="84"/>
                  </a:cubicBezTo>
                  <a:cubicBezTo>
                    <a:pt x="18" y="84"/>
                    <a:pt x="24" y="79"/>
                    <a:pt x="29" y="76"/>
                  </a:cubicBezTo>
                  <a:cubicBezTo>
                    <a:pt x="36" y="71"/>
                    <a:pt x="44" y="67"/>
                    <a:pt x="53" y="63"/>
                  </a:cubicBezTo>
                  <a:cubicBezTo>
                    <a:pt x="54" y="62"/>
                    <a:pt x="53" y="60"/>
                    <a:pt x="51" y="61"/>
                  </a:cubicBezTo>
                  <a:cubicBezTo>
                    <a:pt x="35" y="67"/>
                    <a:pt x="22" y="79"/>
                    <a:pt x="7" y="87"/>
                  </a:cubicBezTo>
                  <a:cubicBezTo>
                    <a:pt x="5" y="88"/>
                    <a:pt x="7" y="90"/>
                    <a:pt x="8" y="89"/>
                  </a:cubicBezTo>
                  <a:cubicBezTo>
                    <a:pt x="24" y="82"/>
                    <a:pt x="39" y="73"/>
                    <a:pt x="55" y="67"/>
                  </a:cubicBezTo>
                  <a:cubicBezTo>
                    <a:pt x="55" y="66"/>
                    <a:pt x="54" y="65"/>
                    <a:pt x="54" y="65"/>
                  </a:cubicBezTo>
                  <a:cubicBezTo>
                    <a:pt x="38" y="76"/>
                    <a:pt x="18" y="82"/>
                    <a:pt x="2" y="95"/>
                  </a:cubicBezTo>
                  <a:cubicBezTo>
                    <a:pt x="1" y="96"/>
                    <a:pt x="2" y="97"/>
                    <a:pt x="3" y="97"/>
                  </a:cubicBezTo>
                  <a:cubicBezTo>
                    <a:pt x="21" y="94"/>
                    <a:pt x="36" y="81"/>
                    <a:pt x="53" y="76"/>
                  </a:cubicBezTo>
                  <a:cubicBezTo>
                    <a:pt x="53" y="75"/>
                    <a:pt x="52" y="74"/>
                    <a:pt x="52" y="73"/>
                  </a:cubicBezTo>
                  <a:cubicBezTo>
                    <a:pt x="36" y="79"/>
                    <a:pt x="20" y="89"/>
                    <a:pt x="7" y="101"/>
                  </a:cubicBezTo>
                  <a:cubicBezTo>
                    <a:pt x="6" y="102"/>
                    <a:pt x="7" y="103"/>
                    <a:pt x="8" y="103"/>
                  </a:cubicBezTo>
                  <a:cubicBezTo>
                    <a:pt x="24" y="102"/>
                    <a:pt x="35" y="88"/>
                    <a:pt x="50" y="84"/>
                  </a:cubicBezTo>
                  <a:cubicBezTo>
                    <a:pt x="50" y="83"/>
                    <a:pt x="49" y="83"/>
                    <a:pt x="49" y="82"/>
                  </a:cubicBezTo>
                  <a:cubicBezTo>
                    <a:pt x="47" y="85"/>
                    <a:pt x="44" y="86"/>
                    <a:pt x="41" y="88"/>
                  </a:cubicBezTo>
                  <a:cubicBezTo>
                    <a:pt x="38" y="90"/>
                    <a:pt x="35" y="92"/>
                    <a:pt x="32" y="94"/>
                  </a:cubicBezTo>
                  <a:cubicBezTo>
                    <a:pt x="24" y="98"/>
                    <a:pt x="15" y="103"/>
                    <a:pt x="8" y="110"/>
                  </a:cubicBezTo>
                  <a:cubicBezTo>
                    <a:pt x="7" y="111"/>
                    <a:pt x="9" y="113"/>
                    <a:pt x="10" y="112"/>
                  </a:cubicBezTo>
                  <a:cubicBezTo>
                    <a:pt x="23" y="101"/>
                    <a:pt x="38" y="94"/>
                    <a:pt x="54" y="90"/>
                  </a:cubicBezTo>
                  <a:cubicBezTo>
                    <a:pt x="53" y="89"/>
                    <a:pt x="53" y="88"/>
                    <a:pt x="52" y="87"/>
                  </a:cubicBezTo>
                  <a:cubicBezTo>
                    <a:pt x="42" y="100"/>
                    <a:pt x="24" y="104"/>
                    <a:pt x="12" y="114"/>
                  </a:cubicBezTo>
                  <a:cubicBezTo>
                    <a:pt x="11" y="115"/>
                    <a:pt x="12" y="117"/>
                    <a:pt x="13" y="116"/>
                  </a:cubicBezTo>
                  <a:cubicBezTo>
                    <a:pt x="20" y="115"/>
                    <a:pt x="25" y="110"/>
                    <a:pt x="31" y="107"/>
                  </a:cubicBezTo>
                  <a:cubicBezTo>
                    <a:pt x="39" y="103"/>
                    <a:pt x="46" y="101"/>
                    <a:pt x="54" y="97"/>
                  </a:cubicBezTo>
                  <a:cubicBezTo>
                    <a:pt x="53" y="96"/>
                    <a:pt x="52" y="95"/>
                    <a:pt x="52" y="95"/>
                  </a:cubicBezTo>
                  <a:cubicBezTo>
                    <a:pt x="39" y="105"/>
                    <a:pt x="22" y="112"/>
                    <a:pt x="9" y="122"/>
                  </a:cubicBezTo>
                  <a:cubicBezTo>
                    <a:pt x="8" y="124"/>
                    <a:pt x="9" y="125"/>
                    <a:pt x="11" y="125"/>
                  </a:cubicBezTo>
                  <a:cubicBezTo>
                    <a:pt x="25" y="118"/>
                    <a:pt x="40" y="110"/>
                    <a:pt x="55" y="103"/>
                  </a:cubicBezTo>
                  <a:cubicBezTo>
                    <a:pt x="54" y="102"/>
                    <a:pt x="54" y="101"/>
                    <a:pt x="53" y="101"/>
                  </a:cubicBezTo>
                  <a:cubicBezTo>
                    <a:pt x="40" y="112"/>
                    <a:pt x="23" y="117"/>
                    <a:pt x="10" y="128"/>
                  </a:cubicBezTo>
                  <a:cubicBezTo>
                    <a:pt x="9" y="129"/>
                    <a:pt x="10" y="131"/>
                    <a:pt x="11" y="130"/>
                  </a:cubicBezTo>
                  <a:cubicBezTo>
                    <a:pt x="25" y="126"/>
                    <a:pt x="37" y="117"/>
                    <a:pt x="49" y="111"/>
                  </a:cubicBezTo>
                  <a:cubicBezTo>
                    <a:pt x="49" y="110"/>
                    <a:pt x="48" y="109"/>
                    <a:pt x="48" y="109"/>
                  </a:cubicBezTo>
                  <a:cubicBezTo>
                    <a:pt x="36" y="118"/>
                    <a:pt x="21" y="124"/>
                    <a:pt x="10" y="136"/>
                  </a:cubicBezTo>
                  <a:cubicBezTo>
                    <a:pt x="8" y="137"/>
                    <a:pt x="10" y="139"/>
                    <a:pt x="11" y="137"/>
                  </a:cubicBezTo>
                  <a:cubicBezTo>
                    <a:pt x="22" y="129"/>
                    <a:pt x="35" y="126"/>
                    <a:pt x="46" y="119"/>
                  </a:cubicBezTo>
                  <a:cubicBezTo>
                    <a:pt x="46" y="119"/>
                    <a:pt x="45" y="118"/>
                    <a:pt x="45" y="117"/>
                  </a:cubicBezTo>
                  <a:cubicBezTo>
                    <a:pt x="34" y="129"/>
                    <a:pt x="18" y="135"/>
                    <a:pt x="5" y="144"/>
                  </a:cubicBezTo>
                  <a:cubicBezTo>
                    <a:pt x="4" y="145"/>
                    <a:pt x="6" y="147"/>
                    <a:pt x="7" y="147"/>
                  </a:cubicBezTo>
                  <a:cubicBezTo>
                    <a:pt x="20" y="140"/>
                    <a:pt x="33" y="128"/>
                    <a:pt x="48" y="127"/>
                  </a:cubicBezTo>
                  <a:cubicBezTo>
                    <a:pt x="48" y="125"/>
                    <a:pt x="47" y="125"/>
                    <a:pt x="47" y="124"/>
                  </a:cubicBezTo>
                  <a:cubicBezTo>
                    <a:pt x="34" y="135"/>
                    <a:pt x="19" y="141"/>
                    <a:pt x="5" y="150"/>
                  </a:cubicBezTo>
                  <a:cubicBezTo>
                    <a:pt x="6" y="150"/>
                    <a:pt x="6" y="151"/>
                    <a:pt x="7" y="152"/>
                  </a:cubicBezTo>
                  <a:cubicBezTo>
                    <a:pt x="12" y="147"/>
                    <a:pt x="18" y="143"/>
                    <a:pt x="25" y="140"/>
                  </a:cubicBezTo>
                  <a:cubicBezTo>
                    <a:pt x="31" y="136"/>
                    <a:pt x="38" y="134"/>
                    <a:pt x="45" y="132"/>
                  </a:cubicBezTo>
                  <a:cubicBezTo>
                    <a:pt x="45" y="131"/>
                    <a:pt x="44" y="131"/>
                    <a:pt x="44" y="130"/>
                  </a:cubicBezTo>
                  <a:cubicBezTo>
                    <a:pt x="34" y="141"/>
                    <a:pt x="20" y="148"/>
                    <a:pt x="8" y="156"/>
                  </a:cubicBezTo>
                  <a:cubicBezTo>
                    <a:pt x="9" y="157"/>
                    <a:pt x="9" y="157"/>
                    <a:pt x="10" y="158"/>
                  </a:cubicBezTo>
                  <a:cubicBezTo>
                    <a:pt x="22" y="149"/>
                    <a:pt x="35" y="140"/>
                    <a:pt x="50" y="135"/>
                  </a:cubicBezTo>
                  <a:cubicBezTo>
                    <a:pt x="49" y="135"/>
                    <a:pt x="49" y="134"/>
                    <a:pt x="48" y="133"/>
                  </a:cubicBezTo>
                  <a:cubicBezTo>
                    <a:pt x="45" y="141"/>
                    <a:pt x="37" y="145"/>
                    <a:pt x="30" y="149"/>
                  </a:cubicBezTo>
                  <a:cubicBezTo>
                    <a:pt x="23" y="153"/>
                    <a:pt x="15" y="157"/>
                    <a:pt x="9" y="163"/>
                  </a:cubicBezTo>
                  <a:cubicBezTo>
                    <a:pt x="8" y="164"/>
                    <a:pt x="9" y="166"/>
                    <a:pt x="11" y="165"/>
                  </a:cubicBezTo>
                  <a:cubicBezTo>
                    <a:pt x="21" y="157"/>
                    <a:pt x="32" y="149"/>
                    <a:pt x="45" y="145"/>
                  </a:cubicBezTo>
                  <a:cubicBezTo>
                    <a:pt x="44" y="145"/>
                    <a:pt x="44" y="144"/>
                    <a:pt x="43" y="143"/>
                  </a:cubicBezTo>
                  <a:cubicBezTo>
                    <a:pt x="33" y="157"/>
                    <a:pt x="15" y="164"/>
                    <a:pt x="1" y="174"/>
                  </a:cubicBezTo>
                  <a:cubicBezTo>
                    <a:pt x="0" y="175"/>
                    <a:pt x="1" y="177"/>
                    <a:pt x="2" y="177"/>
                  </a:cubicBezTo>
                  <a:cubicBezTo>
                    <a:pt x="10" y="174"/>
                    <a:pt x="17" y="169"/>
                    <a:pt x="25" y="164"/>
                  </a:cubicBezTo>
                  <a:cubicBezTo>
                    <a:pt x="33" y="160"/>
                    <a:pt x="42" y="157"/>
                    <a:pt x="51" y="153"/>
                  </a:cubicBezTo>
                  <a:cubicBezTo>
                    <a:pt x="50" y="152"/>
                    <a:pt x="50" y="152"/>
                    <a:pt x="49" y="151"/>
                  </a:cubicBezTo>
                  <a:cubicBezTo>
                    <a:pt x="38" y="162"/>
                    <a:pt x="21" y="166"/>
                    <a:pt x="10" y="177"/>
                  </a:cubicBezTo>
                  <a:cubicBezTo>
                    <a:pt x="9" y="178"/>
                    <a:pt x="10" y="180"/>
                    <a:pt x="12" y="180"/>
                  </a:cubicBezTo>
                  <a:cubicBezTo>
                    <a:pt x="18" y="178"/>
                    <a:pt x="23" y="174"/>
                    <a:pt x="29" y="170"/>
                  </a:cubicBezTo>
                  <a:cubicBezTo>
                    <a:pt x="36" y="167"/>
                    <a:pt x="43" y="164"/>
                    <a:pt x="50" y="161"/>
                  </a:cubicBezTo>
                  <a:cubicBezTo>
                    <a:pt x="49" y="161"/>
                    <a:pt x="49" y="160"/>
                    <a:pt x="48" y="159"/>
                  </a:cubicBezTo>
                  <a:cubicBezTo>
                    <a:pt x="41" y="167"/>
                    <a:pt x="30" y="169"/>
                    <a:pt x="22" y="175"/>
                  </a:cubicBezTo>
                  <a:cubicBezTo>
                    <a:pt x="21" y="176"/>
                    <a:pt x="21" y="178"/>
                    <a:pt x="23" y="177"/>
                  </a:cubicBezTo>
                  <a:cubicBezTo>
                    <a:pt x="32" y="175"/>
                    <a:pt x="41" y="168"/>
                    <a:pt x="51" y="169"/>
                  </a:cubicBezTo>
                  <a:cubicBezTo>
                    <a:pt x="51" y="168"/>
                    <a:pt x="50" y="167"/>
                    <a:pt x="50" y="167"/>
                  </a:cubicBezTo>
                  <a:cubicBezTo>
                    <a:pt x="42" y="172"/>
                    <a:pt x="33" y="176"/>
                    <a:pt x="24" y="180"/>
                  </a:cubicBezTo>
                  <a:cubicBezTo>
                    <a:pt x="22" y="181"/>
                    <a:pt x="23" y="183"/>
                    <a:pt x="25" y="182"/>
                  </a:cubicBezTo>
                  <a:cubicBezTo>
                    <a:pt x="33" y="179"/>
                    <a:pt x="42" y="175"/>
                    <a:pt x="51" y="175"/>
                  </a:cubicBezTo>
                  <a:cubicBezTo>
                    <a:pt x="51" y="175"/>
                    <a:pt x="50" y="174"/>
                    <a:pt x="50" y="173"/>
                  </a:cubicBezTo>
                  <a:cubicBezTo>
                    <a:pt x="48" y="178"/>
                    <a:pt x="43" y="180"/>
                    <a:pt x="39" y="182"/>
                  </a:cubicBezTo>
                  <a:cubicBezTo>
                    <a:pt x="37" y="183"/>
                    <a:pt x="39" y="185"/>
                    <a:pt x="40" y="184"/>
                  </a:cubicBezTo>
                  <a:cubicBezTo>
                    <a:pt x="45" y="182"/>
                    <a:pt x="50" y="179"/>
                    <a:pt x="52" y="174"/>
                  </a:cubicBezTo>
                  <a:cubicBezTo>
                    <a:pt x="53" y="173"/>
                    <a:pt x="52" y="173"/>
                    <a:pt x="51" y="173"/>
                  </a:cubicBezTo>
                  <a:cubicBezTo>
                    <a:pt x="42" y="172"/>
                    <a:pt x="32" y="176"/>
                    <a:pt x="24" y="180"/>
                  </a:cubicBezTo>
                  <a:cubicBezTo>
                    <a:pt x="24" y="181"/>
                    <a:pt x="24" y="182"/>
                    <a:pt x="25" y="182"/>
                  </a:cubicBezTo>
                  <a:cubicBezTo>
                    <a:pt x="34" y="178"/>
                    <a:pt x="43" y="174"/>
                    <a:pt x="51" y="169"/>
                  </a:cubicBezTo>
                  <a:cubicBezTo>
                    <a:pt x="53" y="168"/>
                    <a:pt x="52" y="167"/>
                    <a:pt x="51" y="166"/>
                  </a:cubicBezTo>
                  <a:cubicBezTo>
                    <a:pt x="41" y="165"/>
                    <a:pt x="32" y="173"/>
                    <a:pt x="22" y="175"/>
                  </a:cubicBezTo>
                  <a:cubicBezTo>
                    <a:pt x="22" y="176"/>
                    <a:pt x="23" y="177"/>
                    <a:pt x="23" y="177"/>
                  </a:cubicBezTo>
                  <a:cubicBezTo>
                    <a:pt x="32" y="171"/>
                    <a:pt x="43" y="169"/>
                    <a:pt x="50" y="161"/>
                  </a:cubicBezTo>
                  <a:cubicBezTo>
                    <a:pt x="51" y="160"/>
                    <a:pt x="50" y="158"/>
                    <a:pt x="48" y="159"/>
                  </a:cubicBezTo>
                  <a:cubicBezTo>
                    <a:pt x="42" y="162"/>
                    <a:pt x="35" y="165"/>
                    <a:pt x="29" y="168"/>
                  </a:cubicBezTo>
                  <a:cubicBezTo>
                    <a:pt x="23" y="171"/>
                    <a:pt x="17" y="176"/>
                    <a:pt x="11" y="177"/>
                  </a:cubicBezTo>
                  <a:cubicBezTo>
                    <a:pt x="11" y="178"/>
                    <a:pt x="12" y="179"/>
                    <a:pt x="12" y="179"/>
                  </a:cubicBezTo>
                  <a:cubicBezTo>
                    <a:pt x="23" y="168"/>
                    <a:pt x="40" y="164"/>
                    <a:pt x="51" y="153"/>
                  </a:cubicBezTo>
                  <a:cubicBezTo>
                    <a:pt x="52" y="152"/>
                    <a:pt x="51" y="150"/>
                    <a:pt x="50" y="151"/>
                  </a:cubicBezTo>
                  <a:cubicBezTo>
                    <a:pt x="41" y="155"/>
                    <a:pt x="33" y="158"/>
                    <a:pt x="24" y="162"/>
                  </a:cubicBezTo>
                  <a:cubicBezTo>
                    <a:pt x="17" y="166"/>
                    <a:pt x="10" y="171"/>
                    <a:pt x="1" y="174"/>
                  </a:cubicBezTo>
                  <a:cubicBezTo>
                    <a:pt x="2" y="175"/>
                    <a:pt x="2" y="176"/>
                    <a:pt x="2" y="177"/>
                  </a:cubicBezTo>
                  <a:cubicBezTo>
                    <a:pt x="17" y="166"/>
                    <a:pt x="35" y="159"/>
                    <a:pt x="46" y="145"/>
                  </a:cubicBezTo>
                  <a:cubicBezTo>
                    <a:pt x="46" y="144"/>
                    <a:pt x="45" y="143"/>
                    <a:pt x="44" y="143"/>
                  </a:cubicBezTo>
                  <a:cubicBezTo>
                    <a:pt x="31" y="146"/>
                    <a:pt x="20" y="155"/>
                    <a:pt x="9" y="162"/>
                  </a:cubicBezTo>
                  <a:cubicBezTo>
                    <a:pt x="10" y="163"/>
                    <a:pt x="11" y="164"/>
                    <a:pt x="11" y="164"/>
                  </a:cubicBezTo>
                  <a:cubicBezTo>
                    <a:pt x="17" y="158"/>
                    <a:pt x="25" y="155"/>
                    <a:pt x="32" y="150"/>
                  </a:cubicBezTo>
                  <a:cubicBezTo>
                    <a:pt x="39" y="147"/>
                    <a:pt x="47" y="142"/>
                    <a:pt x="51" y="135"/>
                  </a:cubicBezTo>
                  <a:cubicBezTo>
                    <a:pt x="51" y="134"/>
                    <a:pt x="50" y="132"/>
                    <a:pt x="49" y="133"/>
                  </a:cubicBezTo>
                  <a:cubicBezTo>
                    <a:pt x="34" y="138"/>
                    <a:pt x="21" y="147"/>
                    <a:pt x="8" y="156"/>
                  </a:cubicBezTo>
                  <a:cubicBezTo>
                    <a:pt x="7" y="157"/>
                    <a:pt x="8" y="159"/>
                    <a:pt x="10" y="158"/>
                  </a:cubicBezTo>
                  <a:cubicBezTo>
                    <a:pt x="22" y="150"/>
                    <a:pt x="36" y="143"/>
                    <a:pt x="46" y="132"/>
                  </a:cubicBezTo>
                  <a:cubicBezTo>
                    <a:pt x="47" y="131"/>
                    <a:pt x="46" y="129"/>
                    <a:pt x="44" y="130"/>
                  </a:cubicBezTo>
                  <a:cubicBezTo>
                    <a:pt x="37" y="131"/>
                    <a:pt x="30" y="134"/>
                    <a:pt x="24" y="137"/>
                  </a:cubicBezTo>
                  <a:cubicBezTo>
                    <a:pt x="17" y="141"/>
                    <a:pt x="11" y="145"/>
                    <a:pt x="5" y="150"/>
                  </a:cubicBezTo>
                  <a:cubicBezTo>
                    <a:pt x="4" y="151"/>
                    <a:pt x="5" y="153"/>
                    <a:pt x="7" y="152"/>
                  </a:cubicBezTo>
                  <a:cubicBezTo>
                    <a:pt x="20" y="143"/>
                    <a:pt x="36" y="137"/>
                    <a:pt x="48" y="126"/>
                  </a:cubicBezTo>
                  <a:cubicBezTo>
                    <a:pt x="50" y="125"/>
                    <a:pt x="48" y="124"/>
                    <a:pt x="47" y="124"/>
                  </a:cubicBezTo>
                  <a:cubicBezTo>
                    <a:pt x="32" y="126"/>
                    <a:pt x="19" y="137"/>
                    <a:pt x="6" y="144"/>
                  </a:cubicBezTo>
                  <a:cubicBezTo>
                    <a:pt x="6" y="145"/>
                    <a:pt x="7" y="146"/>
                    <a:pt x="7" y="146"/>
                  </a:cubicBezTo>
                  <a:cubicBezTo>
                    <a:pt x="20" y="137"/>
                    <a:pt x="35" y="131"/>
                    <a:pt x="47" y="119"/>
                  </a:cubicBezTo>
                  <a:cubicBezTo>
                    <a:pt x="48" y="118"/>
                    <a:pt x="46" y="116"/>
                    <a:pt x="45" y="117"/>
                  </a:cubicBezTo>
                  <a:cubicBezTo>
                    <a:pt x="34" y="124"/>
                    <a:pt x="20" y="127"/>
                    <a:pt x="10" y="136"/>
                  </a:cubicBezTo>
                  <a:cubicBezTo>
                    <a:pt x="10" y="136"/>
                    <a:pt x="11" y="137"/>
                    <a:pt x="11" y="137"/>
                  </a:cubicBezTo>
                  <a:cubicBezTo>
                    <a:pt x="23" y="127"/>
                    <a:pt x="37" y="120"/>
                    <a:pt x="49" y="111"/>
                  </a:cubicBezTo>
                  <a:cubicBezTo>
                    <a:pt x="51" y="110"/>
                    <a:pt x="50" y="108"/>
                    <a:pt x="48" y="109"/>
                  </a:cubicBezTo>
                  <a:cubicBezTo>
                    <a:pt x="36" y="115"/>
                    <a:pt x="24" y="124"/>
                    <a:pt x="11" y="128"/>
                  </a:cubicBezTo>
                  <a:cubicBezTo>
                    <a:pt x="11" y="128"/>
                    <a:pt x="11" y="129"/>
                    <a:pt x="12" y="130"/>
                  </a:cubicBezTo>
                  <a:cubicBezTo>
                    <a:pt x="25" y="119"/>
                    <a:pt x="42" y="114"/>
                    <a:pt x="55" y="103"/>
                  </a:cubicBezTo>
                  <a:cubicBezTo>
                    <a:pt x="56" y="102"/>
                    <a:pt x="54" y="100"/>
                    <a:pt x="53" y="101"/>
                  </a:cubicBezTo>
                  <a:cubicBezTo>
                    <a:pt x="39" y="108"/>
                    <a:pt x="24" y="115"/>
                    <a:pt x="9" y="122"/>
                  </a:cubicBezTo>
                  <a:cubicBezTo>
                    <a:pt x="10" y="123"/>
                    <a:pt x="11" y="124"/>
                    <a:pt x="11" y="124"/>
                  </a:cubicBezTo>
                  <a:cubicBezTo>
                    <a:pt x="24" y="113"/>
                    <a:pt x="40" y="107"/>
                    <a:pt x="54" y="97"/>
                  </a:cubicBezTo>
                  <a:cubicBezTo>
                    <a:pt x="55" y="96"/>
                    <a:pt x="54" y="94"/>
                    <a:pt x="52" y="95"/>
                  </a:cubicBezTo>
                  <a:cubicBezTo>
                    <a:pt x="46" y="98"/>
                    <a:pt x="39" y="100"/>
                    <a:pt x="32" y="104"/>
                  </a:cubicBezTo>
                  <a:cubicBezTo>
                    <a:pt x="25" y="107"/>
                    <a:pt x="20" y="112"/>
                    <a:pt x="12" y="114"/>
                  </a:cubicBezTo>
                  <a:cubicBezTo>
                    <a:pt x="13" y="115"/>
                    <a:pt x="13" y="115"/>
                    <a:pt x="14" y="116"/>
                  </a:cubicBezTo>
                  <a:cubicBezTo>
                    <a:pt x="26" y="106"/>
                    <a:pt x="44" y="102"/>
                    <a:pt x="54" y="89"/>
                  </a:cubicBezTo>
                  <a:cubicBezTo>
                    <a:pt x="55" y="88"/>
                    <a:pt x="54" y="86"/>
                    <a:pt x="53" y="87"/>
                  </a:cubicBezTo>
                  <a:cubicBezTo>
                    <a:pt x="37" y="91"/>
                    <a:pt x="21" y="99"/>
                    <a:pt x="8" y="110"/>
                  </a:cubicBezTo>
                  <a:cubicBezTo>
                    <a:pt x="9" y="110"/>
                    <a:pt x="9" y="111"/>
                    <a:pt x="10" y="112"/>
                  </a:cubicBezTo>
                  <a:cubicBezTo>
                    <a:pt x="17" y="105"/>
                    <a:pt x="26" y="100"/>
                    <a:pt x="34" y="95"/>
                  </a:cubicBezTo>
                  <a:cubicBezTo>
                    <a:pt x="38" y="93"/>
                    <a:pt x="41" y="92"/>
                    <a:pt x="44" y="89"/>
                  </a:cubicBezTo>
                  <a:cubicBezTo>
                    <a:pt x="47" y="88"/>
                    <a:pt x="50" y="86"/>
                    <a:pt x="51" y="83"/>
                  </a:cubicBezTo>
                  <a:cubicBezTo>
                    <a:pt x="52" y="82"/>
                    <a:pt x="51" y="81"/>
                    <a:pt x="50" y="81"/>
                  </a:cubicBezTo>
                  <a:cubicBezTo>
                    <a:pt x="42" y="83"/>
                    <a:pt x="36" y="87"/>
                    <a:pt x="30" y="91"/>
                  </a:cubicBezTo>
                  <a:cubicBezTo>
                    <a:pt x="23" y="95"/>
                    <a:pt x="16" y="100"/>
                    <a:pt x="8" y="101"/>
                  </a:cubicBezTo>
                  <a:cubicBezTo>
                    <a:pt x="8" y="101"/>
                    <a:pt x="8" y="102"/>
                    <a:pt x="9" y="103"/>
                  </a:cubicBezTo>
                  <a:cubicBezTo>
                    <a:pt x="22" y="92"/>
                    <a:pt x="37" y="82"/>
                    <a:pt x="53" y="76"/>
                  </a:cubicBezTo>
                  <a:cubicBezTo>
                    <a:pt x="54" y="75"/>
                    <a:pt x="54" y="72"/>
                    <a:pt x="52" y="73"/>
                  </a:cubicBezTo>
                  <a:cubicBezTo>
                    <a:pt x="35" y="78"/>
                    <a:pt x="20" y="91"/>
                    <a:pt x="2" y="95"/>
                  </a:cubicBezTo>
                  <a:cubicBezTo>
                    <a:pt x="3" y="95"/>
                    <a:pt x="3" y="96"/>
                    <a:pt x="3" y="97"/>
                  </a:cubicBezTo>
                  <a:cubicBezTo>
                    <a:pt x="19" y="85"/>
                    <a:pt x="39" y="79"/>
                    <a:pt x="56" y="67"/>
                  </a:cubicBezTo>
                  <a:cubicBezTo>
                    <a:pt x="57" y="66"/>
                    <a:pt x="56" y="64"/>
                    <a:pt x="54" y="65"/>
                  </a:cubicBezTo>
                  <a:cubicBezTo>
                    <a:pt x="38" y="71"/>
                    <a:pt x="23" y="79"/>
                    <a:pt x="7" y="87"/>
                  </a:cubicBezTo>
                  <a:cubicBezTo>
                    <a:pt x="7" y="88"/>
                    <a:pt x="8" y="88"/>
                    <a:pt x="8" y="89"/>
                  </a:cubicBezTo>
                  <a:cubicBezTo>
                    <a:pt x="23" y="81"/>
                    <a:pt x="37" y="70"/>
                    <a:pt x="53" y="63"/>
                  </a:cubicBezTo>
                  <a:cubicBezTo>
                    <a:pt x="52" y="62"/>
                    <a:pt x="52" y="62"/>
                    <a:pt x="51" y="61"/>
                  </a:cubicBezTo>
                  <a:cubicBezTo>
                    <a:pt x="44" y="65"/>
                    <a:pt x="36" y="69"/>
                    <a:pt x="29" y="73"/>
                  </a:cubicBezTo>
                  <a:cubicBezTo>
                    <a:pt x="24" y="76"/>
                    <a:pt x="18" y="81"/>
                    <a:pt x="12" y="81"/>
                  </a:cubicBezTo>
                  <a:cubicBezTo>
                    <a:pt x="12" y="82"/>
                    <a:pt x="13" y="83"/>
                    <a:pt x="13" y="83"/>
                  </a:cubicBezTo>
                  <a:cubicBezTo>
                    <a:pt x="20" y="78"/>
                    <a:pt x="28" y="75"/>
                    <a:pt x="36" y="72"/>
                  </a:cubicBezTo>
                  <a:cubicBezTo>
                    <a:pt x="43" y="68"/>
                    <a:pt x="51" y="63"/>
                    <a:pt x="55" y="56"/>
                  </a:cubicBezTo>
                  <a:cubicBezTo>
                    <a:pt x="55" y="55"/>
                    <a:pt x="54" y="54"/>
                    <a:pt x="53" y="54"/>
                  </a:cubicBezTo>
                  <a:cubicBezTo>
                    <a:pt x="38" y="59"/>
                    <a:pt x="25" y="68"/>
                    <a:pt x="10" y="74"/>
                  </a:cubicBezTo>
                  <a:cubicBezTo>
                    <a:pt x="10" y="74"/>
                    <a:pt x="11" y="75"/>
                    <a:pt x="11" y="76"/>
                  </a:cubicBezTo>
                  <a:cubicBezTo>
                    <a:pt x="25" y="68"/>
                    <a:pt x="40" y="61"/>
                    <a:pt x="54" y="52"/>
                  </a:cubicBezTo>
                  <a:cubicBezTo>
                    <a:pt x="56" y="51"/>
                    <a:pt x="55" y="49"/>
                    <a:pt x="53" y="50"/>
                  </a:cubicBezTo>
                  <a:cubicBezTo>
                    <a:pt x="39" y="55"/>
                    <a:pt x="27" y="65"/>
                    <a:pt x="12" y="69"/>
                  </a:cubicBezTo>
                  <a:cubicBezTo>
                    <a:pt x="12" y="70"/>
                    <a:pt x="12" y="71"/>
                    <a:pt x="13" y="72"/>
                  </a:cubicBezTo>
                  <a:cubicBezTo>
                    <a:pt x="18" y="67"/>
                    <a:pt x="25" y="64"/>
                    <a:pt x="32" y="61"/>
                  </a:cubicBezTo>
                  <a:cubicBezTo>
                    <a:pt x="37" y="58"/>
                    <a:pt x="44" y="54"/>
                    <a:pt x="47" y="48"/>
                  </a:cubicBezTo>
                  <a:cubicBezTo>
                    <a:pt x="47" y="47"/>
                    <a:pt x="47" y="46"/>
                    <a:pt x="45" y="46"/>
                  </a:cubicBezTo>
                  <a:cubicBezTo>
                    <a:pt x="34" y="48"/>
                    <a:pt x="23" y="55"/>
                    <a:pt x="13" y="60"/>
                  </a:cubicBezTo>
                  <a:cubicBezTo>
                    <a:pt x="11" y="61"/>
                    <a:pt x="12" y="63"/>
                    <a:pt x="14" y="62"/>
                  </a:cubicBezTo>
                  <a:cubicBezTo>
                    <a:pt x="23" y="60"/>
                    <a:pt x="30" y="54"/>
                    <a:pt x="38" y="50"/>
                  </a:cubicBezTo>
                  <a:cubicBezTo>
                    <a:pt x="43" y="47"/>
                    <a:pt x="51" y="45"/>
                    <a:pt x="54" y="39"/>
                  </a:cubicBezTo>
                  <a:cubicBezTo>
                    <a:pt x="55" y="38"/>
                    <a:pt x="54" y="37"/>
                    <a:pt x="53" y="37"/>
                  </a:cubicBezTo>
                  <a:cubicBezTo>
                    <a:pt x="46" y="39"/>
                    <a:pt x="40" y="43"/>
                    <a:pt x="34" y="46"/>
                  </a:cubicBezTo>
                  <a:cubicBezTo>
                    <a:pt x="27" y="49"/>
                    <a:pt x="21" y="53"/>
                    <a:pt x="13" y="53"/>
                  </a:cubicBezTo>
                  <a:cubicBezTo>
                    <a:pt x="13" y="54"/>
                    <a:pt x="14" y="55"/>
                    <a:pt x="14" y="55"/>
                  </a:cubicBezTo>
                  <a:cubicBezTo>
                    <a:pt x="27" y="47"/>
                    <a:pt x="45" y="44"/>
                    <a:pt x="56" y="32"/>
                  </a:cubicBezTo>
                  <a:cubicBezTo>
                    <a:pt x="56" y="32"/>
                    <a:pt x="56" y="30"/>
                    <a:pt x="54" y="30"/>
                  </a:cubicBezTo>
                  <a:cubicBezTo>
                    <a:pt x="38" y="35"/>
                    <a:pt x="21" y="41"/>
                    <a:pt x="6" y="50"/>
                  </a:cubicBezTo>
                  <a:cubicBezTo>
                    <a:pt x="5" y="50"/>
                    <a:pt x="6" y="53"/>
                    <a:pt x="7" y="52"/>
                  </a:cubicBezTo>
                  <a:cubicBezTo>
                    <a:pt x="21" y="44"/>
                    <a:pt x="37" y="40"/>
                    <a:pt x="50" y="30"/>
                  </a:cubicBezTo>
                  <a:cubicBezTo>
                    <a:pt x="51" y="29"/>
                    <a:pt x="51" y="28"/>
                    <a:pt x="49" y="28"/>
                  </a:cubicBezTo>
                  <a:cubicBezTo>
                    <a:pt x="35" y="32"/>
                    <a:pt x="22" y="41"/>
                    <a:pt x="8" y="42"/>
                  </a:cubicBezTo>
                  <a:cubicBezTo>
                    <a:pt x="8" y="43"/>
                    <a:pt x="8" y="44"/>
                    <a:pt x="9" y="45"/>
                  </a:cubicBezTo>
                  <a:cubicBezTo>
                    <a:pt x="19" y="36"/>
                    <a:pt x="34" y="34"/>
                    <a:pt x="44" y="25"/>
                  </a:cubicBezTo>
                  <a:cubicBezTo>
                    <a:pt x="45" y="24"/>
                    <a:pt x="44" y="22"/>
                    <a:pt x="43" y="23"/>
                  </a:cubicBezTo>
                  <a:cubicBezTo>
                    <a:pt x="33" y="25"/>
                    <a:pt x="24" y="32"/>
                    <a:pt x="14" y="34"/>
                  </a:cubicBezTo>
                  <a:cubicBezTo>
                    <a:pt x="15" y="34"/>
                    <a:pt x="15" y="35"/>
                    <a:pt x="15" y="36"/>
                  </a:cubicBezTo>
                  <a:cubicBezTo>
                    <a:pt x="23" y="30"/>
                    <a:pt x="35" y="29"/>
                    <a:pt x="41" y="20"/>
                  </a:cubicBezTo>
                  <a:cubicBezTo>
                    <a:pt x="42" y="20"/>
                    <a:pt x="41" y="19"/>
                    <a:pt x="40" y="19"/>
                  </a:cubicBezTo>
                  <a:cubicBezTo>
                    <a:pt x="30" y="20"/>
                    <a:pt x="21" y="26"/>
                    <a:pt x="10" y="28"/>
                  </a:cubicBezTo>
                  <a:cubicBezTo>
                    <a:pt x="11" y="29"/>
                    <a:pt x="11" y="30"/>
                    <a:pt x="11" y="30"/>
                  </a:cubicBezTo>
                  <a:cubicBezTo>
                    <a:pt x="18" y="26"/>
                    <a:pt x="27" y="25"/>
                    <a:pt x="33" y="19"/>
                  </a:cubicBezTo>
                  <a:cubicBezTo>
                    <a:pt x="33" y="17"/>
                    <a:pt x="33" y="16"/>
                    <a:pt x="31" y="16"/>
                  </a:cubicBezTo>
                  <a:cubicBezTo>
                    <a:pt x="23" y="17"/>
                    <a:pt x="15" y="20"/>
                    <a:pt x="7" y="23"/>
                  </a:cubicBezTo>
                  <a:cubicBezTo>
                    <a:pt x="5" y="24"/>
                    <a:pt x="7" y="26"/>
                    <a:pt x="8" y="26"/>
                  </a:cubicBezTo>
                  <a:cubicBezTo>
                    <a:pt x="16" y="22"/>
                    <a:pt x="24" y="19"/>
                    <a:pt x="31" y="16"/>
                  </a:cubicBezTo>
                  <a:cubicBezTo>
                    <a:pt x="33" y="15"/>
                    <a:pt x="32" y="13"/>
                    <a:pt x="30" y="13"/>
                  </a:cubicBezTo>
                  <a:cubicBezTo>
                    <a:pt x="24" y="15"/>
                    <a:pt x="18" y="19"/>
                    <a:pt x="11" y="19"/>
                  </a:cubicBezTo>
                  <a:cubicBezTo>
                    <a:pt x="12" y="20"/>
                    <a:pt x="12" y="20"/>
                    <a:pt x="12" y="21"/>
                  </a:cubicBezTo>
                  <a:cubicBezTo>
                    <a:pt x="16" y="18"/>
                    <a:pt x="21" y="17"/>
                    <a:pt x="25" y="13"/>
                  </a:cubicBezTo>
                  <a:cubicBezTo>
                    <a:pt x="26" y="12"/>
                    <a:pt x="25" y="11"/>
                    <a:pt x="24" y="11"/>
                  </a:cubicBezTo>
                  <a:cubicBezTo>
                    <a:pt x="18" y="12"/>
                    <a:pt x="13" y="13"/>
                    <a:pt x="9" y="16"/>
                  </a:cubicBezTo>
                  <a:cubicBezTo>
                    <a:pt x="9" y="16"/>
                    <a:pt x="9" y="17"/>
                    <a:pt x="10" y="18"/>
                  </a:cubicBezTo>
                  <a:cubicBezTo>
                    <a:pt x="13" y="16"/>
                    <a:pt x="17" y="14"/>
                    <a:pt x="21" y="12"/>
                  </a:cubicBezTo>
                  <a:cubicBezTo>
                    <a:pt x="22" y="11"/>
                    <a:pt x="21" y="9"/>
                    <a:pt x="20" y="9"/>
                  </a:cubicBezTo>
                  <a:cubicBezTo>
                    <a:pt x="15" y="10"/>
                    <a:pt x="11" y="11"/>
                    <a:pt x="7" y="12"/>
                  </a:cubicBezTo>
                  <a:cubicBezTo>
                    <a:pt x="7" y="13"/>
                    <a:pt x="8" y="14"/>
                    <a:pt x="8" y="15"/>
                  </a:cubicBezTo>
                  <a:cubicBezTo>
                    <a:pt x="11" y="13"/>
                    <a:pt x="14" y="11"/>
                    <a:pt x="17" y="10"/>
                  </a:cubicBezTo>
                  <a:cubicBezTo>
                    <a:pt x="19" y="10"/>
                    <a:pt x="18" y="7"/>
                    <a:pt x="17" y="8"/>
                  </a:cubicBezTo>
                  <a:cubicBezTo>
                    <a:pt x="13" y="8"/>
                    <a:pt x="10" y="10"/>
                    <a:pt x="6" y="10"/>
                  </a:cubicBezTo>
                  <a:cubicBezTo>
                    <a:pt x="6" y="10"/>
                    <a:pt x="7" y="11"/>
                    <a:pt x="7" y="12"/>
                  </a:cubicBezTo>
                  <a:cubicBezTo>
                    <a:pt x="10" y="10"/>
                    <a:pt x="13" y="9"/>
                    <a:pt x="15" y="6"/>
                  </a:cubicBezTo>
                  <a:cubicBezTo>
                    <a:pt x="16" y="5"/>
                    <a:pt x="15" y="4"/>
                    <a:pt x="14" y="4"/>
                  </a:cubicBezTo>
                  <a:cubicBezTo>
                    <a:pt x="12" y="5"/>
                    <a:pt x="10" y="5"/>
                    <a:pt x="9" y="6"/>
                  </a:cubicBezTo>
                  <a:cubicBezTo>
                    <a:pt x="9" y="7"/>
                    <a:pt x="9" y="8"/>
                    <a:pt x="10" y="8"/>
                  </a:cubicBezTo>
                  <a:cubicBezTo>
                    <a:pt x="12" y="7"/>
                    <a:pt x="13" y="5"/>
                    <a:pt x="15" y="3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5" name="Freeform 1031"/>
            <p:cNvSpPr/>
            <p:nvPr/>
          </p:nvSpPr>
          <p:spPr bwMode="auto">
            <a:xfrm>
              <a:off x="2890" y="3287"/>
              <a:ext cx="80" cy="191"/>
            </a:xfrm>
            <a:custGeom>
              <a:avLst/>
              <a:gdLst>
                <a:gd name="T0" fmla="*/ 18 w 62"/>
                <a:gd name="T1" fmla="*/ 22 h 147"/>
                <a:gd name="T2" fmla="*/ 53 w 62"/>
                <a:gd name="T3" fmla="*/ 8 h 147"/>
                <a:gd name="T4" fmla="*/ 8 w 62"/>
                <a:gd name="T5" fmla="*/ 34 h 147"/>
                <a:gd name="T6" fmla="*/ 5 w 62"/>
                <a:gd name="T7" fmla="*/ 25 h 147"/>
                <a:gd name="T8" fmla="*/ 59 w 62"/>
                <a:gd name="T9" fmla="*/ 1 h 147"/>
                <a:gd name="T10" fmla="*/ 22 w 62"/>
                <a:gd name="T11" fmla="*/ 26 h 147"/>
                <a:gd name="T12" fmla="*/ 54 w 62"/>
                <a:gd name="T13" fmla="*/ 16 h 147"/>
                <a:gd name="T14" fmla="*/ 10 w 62"/>
                <a:gd name="T15" fmla="*/ 49 h 147"/>
                <a:gd name="T16" fmla="*/ 1 w 62"/>
                <a:gd name="T17" fmla="*/ 57 h 147"/>
                <a:gd name="T18" fmla="*/ 53 w 62"/>
                <a:gd name="T19" fmla="*/ 30 h 147"/>
                <a:gd name="T20" fmla="*/ 52 w 62"/>
                <a:gd name="T21" fmla="*/ 44 h 147"/>
                <a:gd name="T22" fmla="*/ 9 w 62"/>
                <a:gd name="T23" fmla="*/ 75 h 147"/>
                <a:gd name="T24" fmla="*/ 5 w 62"/>
                <a:gd name="T25" fmla="*/ 81 h 147"/>
                <a:gd name="T26" fmla="*/ 49 w 62"/>
                <a:gd name="T27" fmla="*/ 58 h 147"/>
                <a:gd name="T28" fmla="*/ 54 w 62"/>
                <a:gd name="T29" fmla="*/ 66 h 147"/>
                <a:gd name="T30" fmla="*/ 7 w 62"/>
                <a:gd name="T31" fmla="*/ 98 h 147"/>
                <a:gd name="T32" fmla="*/ 43 w 62"/>
                <a:gd name="T33" fmla="*/ 82 h 147"/>
                <a:gd name="T34" fmla="*/ 6 w 62"/>
                <a:gd name="T35" fmla="*/ 106 h 147"/>
                <a:gd name="T36" fmla="*/ 4 w 62"/>
                <a:gd name="T37" fmla="*/ 111 h 147"/>
                <a:gd name="T38" fmla="*/ 51 w 62"/>
                <a:gd name="T39" fmla="*/ 88 h 147"/>
                <a:gd name="T40" fmla="*/ 56 w 62"/>
                <a:gd name="T41" fmla="*/ 97 h 147"/>
                <a:gd name="T42" fmla="*/ 10 w 62"/>
                <a:gd name="T43" fmla="*/ 123 h 147"/>
                <a:gd name="T44" fmla="*/ 53 w 62"/>
                <a:gd name="T45" fmla="*/ 104 h 147"/>
                <a:gd name="T46" fmla="*/ 50 w 62"/>
                <a:gd name="T47" fmla="*/ 115 h 147"/>
                <a:gd name="T48" fmla="*/ 9 w 62"/>
                <a:gd name="T49" fmla="*/ 139 h 147"/>
                <a:gd name="T50" fmla="*/ 29 w 62"/>
                <a:gd name="T51" fmla="*/ 132 h 147"/>
                <a:gd name="T52" fmla="*/ 10 w 62"/>
                <a:gd name="T53" fmla="*/ 143 h 147"/>
                <a:gd name="T54" fmla="*/ 53 w 62"/>
                <a:gd name="T55" fmla="*/ 127 h 147"/>
                <a:gd name="T56" fmla="*/ 47 w 62"/>
                <a:gd name="T57" fmla="*/ 139 h 147"/>
                <a:gd name="T58" fmla="*/ 33 w 62"/>
                <a:gd name="T59" fmla="*/ 145 h 147"/>
                <a:gd name="T60" fmla="*/ 33 w 62"/>
                <a:gd name="T61" fmla="*/ 142 h 147"/>
                <a:gd name="T62" fmla="*/ 46 w 62"/>
                <a:gd name="T63" fmla="*/ 136 h 147"/>
                <a:gd name="T64" fmla="*/ 55 w 62"/>
                <a:gd name="T65" fmla="*/ 130 h 147"/>
                <a:gd name="T66" fmla="*/ 11 w 62"/>
                <a:gd name="T67" fmla="*/ 143 h 147"/>
                <a:gd name="T68" fmla="*/ 54 w 62"/>
                <a:gd name="T69" fmla="*/ 117 h 147"/>
                <a:gd name="T70" fmla="*/ 9 w 62"/>
                <a:gd name="T71" fmla="*/ 142 h 147"/>
                <a:gd name="T72" fmla="*/ 49 w 62"/>
                <a:gd name="T73" fmla="*/ 113 h 147"/>
                <a:gd name="T74" fmla="*/ 54 w 62"/>
                <a:gd name="T75" fmla="*/ 106 h 147"/>
                <a:gd name="T76" fmla="*/ 10 w 62"/>
                <a:gd name="T77" fmla="*/ 126 h 147"/>
                <a:gd name="T78" fmla="*/ 56 w 62"/>
                <a:gd name="T79" fmla="*/ 94 h 147"/>
                <a:gd name="T80" fmla="*/ 52 w 62"/>
                <a:gd name="T81" fmla="*/ 91 h 147"/>
                <a:gd name="T82" fmla="*/ 6 w 62"/>
                <a:gd name="T83" fmla="*/ 113 h 147"/>
                <a:gd name="T84" fmla="*/ 6 w 62"/>
                <a:gd name="T85" fmla="*/ 104 h 147"/>
                <a:gd name="T86" fmla="*/ 55 w 62"/>
                <a:gd name="T87" fmla="*/ 75 h 147"/>
                <a:gd name="T88" fmla="*/ 7 w 62"/>
                <a:gd name="T89" fmla="*/ 98 h 147"/>
                <a:gd name="T90" fmla="*/ 6 w 62"/>
                <a:gd name="T91" fmla="*/ 90 h 147"/>
                <a:gd name="T92" fmla="*/ 50 w 62"/>
                <a:gd name="T93" fmla="*/ 57 h 147"/>
                <a:gd name="T94" fmla="*/ 51 w 62"/>
                <a:gd name="T95" fmla="*/ 52 h 147"/>
                <a:gd name="T96" fmla="*/ 9 w 62"/>
                <a:gd name="T97" fmla="*/ 75 h 147"/>
                <a:gd name="T98" fmla="*/ 9 w 62"/>
                <a:gd name="T99" fmla="*/ 62 h 147"/>
                <a:gd name="T100" fmla="*/ 54 w 62"/>
                <a:gd name="T101" fmla="*/ 30 h 147"/>
                <a:gd name="T102" fmla="*/ 51 w 62"/>
                <a:gd name="T103" fmla="*/ 26 h 147"/>
                <a:gd name="T104" fmla="*/ 10 w 62"/>
                <a:gd name="T105" fmla="*/ 49 h 147"/>
                <a:gd name="T106" fmla="*/ 2 w 62"/>
                <a:gd name="T107" fmla="*/ 39 h 147"/>
                <a:gd name="T108" fmla="*/ 39 w 62"/>
                <a:gd name="T109" fmla="*/ 19 h 147"/>
                <a:gd name="T110" fmla="*/ 60 w 62"/>
                <a:gd name="T111" fmla="*/ 0 h 147"/>
                <a:gd name="T112" fmla="*/ 50 w 62"/>
                <a:gd name="T113" fmla="*/ 3 h 147"/>
                <a:gd name="T114" fmla="*/ 8 w 62"/>
                <a:gd name="T115" fmla="*/ 34 h 147"/>
                <a:gd name="T116" fmla="*/ 7 w 62"/>
                <a:gd name="T117" fmla="*/ 30 h 147"/>
                <a:gd name="T118" fmla="*/ 18 w 62"/>
                <a:gd name="T119" fmla="*/ 22 h 147"/>
                <a:gd name="T120" fmla="*/ 7 w 62"/>
                <a:gd name="T121" fmla="*/ 23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2" h="147">
                  <a:moveTo>
                    <a:pt x="7" y="23"/>
                  </a:moveTo>
                  <a:cubicBezTo>
                    <a:pt x="7" y="31"/>
                    <a:pt x="16" y="27"/>
                    <a:pt x="19" y="24"/>
                  </a:cubicBezTo>
                  <a:cubicBezTo>
                    <a:pt x="19" y="24"/>
                    <a:pt x="18" y="23"/>
                    <a:pt x="18" y="22"/>
                  </a:cubicBezTo>
                  <a:cubicBezTo>
                    <a:pt x="14" y="25"/>
                    <a:pt x="9" y="26"/>
                    <a:pt x="7" y="30"/>
                  </a:cubicBezTo>
                  <a:cubicBezTo>
                    <a:pt x="6" y="31"/>
                    <a:pt x="7" y="32"/>
                    <a:pt x="9" y="32"/>
                  </a:cubicBezTo>
                  <a:cubicBezTo>
                    <a:pt x="24" y="25"/>
                    <a:pt x="37" y="13"/>
                    <a:pt x="53" y="8"/>
                  </a:cubicBezTo>
                  <a:cubicBezTo>
                    <a:pt x="53" y="7"/>
                    <a:pt x="53" y="6"/>
                    <a:pt x="52" y="6"/>
                  </a:cubicBezTo>
                  <a:cubicBezTo>
                    <a:pt x="38" y="15"/>
                    <a:pt x="24" y="27"/>
                    <a:pt x="7" y="32"/>
                  </a:cubicBezTo>
                  <a:cubicBezTo>
                    <a:pt x="8" y="32"/>
                    <a:pt x="8" y="33"/>
                    <a:pt x="8" y="34"/>
                  </a:cubicBezTo>
                  <a:cubicBezTo>
                    <a:pt x="20" y="21"/>
                    <a:pt x="38" y="16"/>
                    <a:pt x="50" y="3"/>
                  </a:cubicBezTo>
                  <a:cubicBezTo>
                    <a:pt x="51" y="2"/>
                    <a:pt x="50" y="0"/>
                    <a:pt x="48" y="1"/>
                  </a:cubicBezTo>
                  <a:cubicBezTo>
                    <a:pt x="34" y="9"/>
                    <a:pt x="18" y="15"/>
                    <a:pt x="5" y="25"/>
                  </a:cubicBezTo>
                  <a:cubicBezTo>
                    <a:pt x="4" y="26"/>
                    <a:pt x="5" y="28"/>
                    <a:pt x="6" y="28"/>
                  </a:cubicBezTo>
                  <a:cubicBezTo>
                    <a:pt x="25" y="21"/>
                    <a:pt x="41" y="6"/>
                    <a:pt x="61" y="3"/>
                  </a:cubicBezTo>
                  <a:cubicBezTo>
                    <a:pt x="60" y="2"/>
                    <a:pt x="60" y="2"/>
                    <a:pt x="59" y="1"/>
                  </a:cubicBezTo>
                  <a:cubicBezTo>
                    <a:pt x="58" y="5"/>
                    <a:pt x="53" y="8"/>
                    <a:pt x="50" y="10"/>
                  </a:cubicBezTo>
                  <a:cubicBezTo>
                    <a:pt x="45" y="13"/>
                    <a:pt x="41" y="15"/>
                    <a:pt x="36" y="17"/>
                  </a:cubicBezTo>
                  <a:cubicBezTo>
                    <a:pt x="31" y="20"/>
                    <a:pt x="26" y="23"/>
                    <a:pt x="22" y="26"/>
                  </a:cubicBezTo>
                  <a:cubicBezTo>
                    <a:pt x="15" y="31"/>
                    <a:pt x="8" y="35"/>
                    <a:pt x="2" y="39"/>
                  </a:cubicBezTo>
                  <a:cubicBezTo>
                    <a:pt x="0" y="40"/>
                    <a:pt x="1" y="42"/>
                    <a:pt x="3" y="41"/>
                  </a:cubicBezTo>
                  <a:cubicBezTo>
                    <a:pt x="22" y="39"/>
                    <a:pt x="37" y="25"/>
                    <a:pt x="54" y="16"/>
                  </a:cubicBezTo>
                  <a:cubicBezTo>
                    <a:pt x="54" y="15"/>
                    <a:pt x="53" y="14"/>
                    <a:pt x="53" y="13"/>
                  </a:cubicBezTo>
                  <a:cubicBezTo>
                    <a:pt x="38" y="24"/>
                    <a:pt x="20" y="32"/>
                    <a:pt x="9" y="46"/>
                  </a:cubicBezTo>
                  <a:cubicBezTo>
                    <a:pt x="8" y="48"/>
                    <a:pt x="8" y="49"/>
                    <a:pt x="10" y="49"/>
                  </a:cubicBezTo>
                  <a:cubicBezTo>
                    <a:pt x="25" y="45"/>
                    <a:pt x="35" y="30"/>
                    <a:pt x="51" y="27"/>
                  </a:cubicBezTo>
                  <a:cubicBezTo>
                    <a:pt x="50" y="26"/>
                    <a:pt x="50" y="25"/>
                    <a:pt x="49" y="25"/>
                  </a:cubicBezTo>
                  <a:cubicBezTo>
                    <a:pt x="34" y="37"/>
                    <a:pt x="16" y="45"/>
                    <a:pt x="1" y="57"/>
                  </a:cubicBezTo>
                  <a:cubicBezTo>
                    <a:pt x="0" y="58"/>
                    <a:pt x="1" y="60"/>
                    <a:pt x="2" y="60"/>
                  </a:cubicBezTo>
                  <a:cubicBezTo>
                    <a:pt x="22" y="54"/>
                    <a:pt x="35" y="37"/>
                    <a:pt x="54" y="32"/>
                  </a:cubicBezTo>
                  <a:cubicBezTo>
                    <a:pt x="54" y="31"/>
                    <a:pt x="54" y="31"/>
                    <a:pt x="53" y="30"/>
                  </a:cubicBezTo>
                  <a:cubicBezTo>
                    <a:pt x="37" y="39"/>
                    <a:pt x="22" y="49"/>
                    <a:pt x="9" y="62"/>
                  </a:cubicBezTo>
                  <a:cubicBezTo>
                    <a:pt x="8" y="63"/>
                    <a:pt x="8" y="65"/>
                    <a:pt x="10" y="65"/>
                  </a:cubicBezTo>
                  <a:cubicBezTo>
                    <a:pt x="25" y="59"/>
                    <a:pt x="37" y="50"/>
                    <a:pt x="52" y="44"/>
                  </a:cubicBezTo>
                  <a:cubicBezTo>
                    <a:pt x="53" y="44"/>
                    <a:pt x="52" y="41"/>
                    <a:pt x="51" y="42"/>
                  </a:cubicBezTo>
                  <a:cubicBezTo>
                    <a:pt x="34" y="48"/>
                    <a:pt x="23" y="63"/>
                    <a:pt x="8" y="73"/>
                  </a:cubicBezTo>
                  <a:cubicBezTo>
                    <a:pt x="8" y="73"/>
                    <a:pt x="8" y="74"/>
                    <a:pt x="9" y="75"/>
                  </a:cubicBezTo>
                  <a:cubicBezTo>
                    <a:pt x="22" y="66"/>
                    <a:pt x="35" y="58"/>
                    <a:pt x="50" y="52"/>
                  </a:cubicBezTo>
                  <a:cubicBezTo>
                    <a:pt x="50" y="52"/>
                    <a:pt x="49" y="51"/>
                    <a:pt x="49" y="50"/>
                  </a:cubicBezTo>
                  <a:cubicBezTo>
                    <a:pt x="35" y="61"/>
                    <a:pt x="20" y="71"/>
                    <a:pt x="5" y="81"/>
                  </a:cubicBezTo>
                  <a:cubicBezTo>
                    <a:pt x="4" y="82"/>
                    <a:pt x="5" y="84"/>
                    <a:pt x="6" y="84"/>
                  </a:cubicBezTo>
                  <a:cubicBezTo>
                    <a:pt x="23" y="79"/>
                    <a:pt x="37" y="69"/>
                    <a:pt x="51" y="60"/>
                  </a:cubicBezTo>
                  <a:cubicBezTo>
                    <a:pt x="50" y="59"/>
                    <a:pt x="50" y="58"/>
                    <a:pt x="49" y="58"/>
                  </a:cubicBezTo>
                  <a:cubicBezTo>
                    <a:pt x="36" y="70"/>
                    <a:pt x="19" y="78"/>
                    <a:pt x="6" y="90"/>
                  </a:cubicBezTo>
                  <a:cubicBezTo>
                    <a:pt x="5" y="91"/>
                    <a:pt x="6" y="93"/>
                    <a:pt x="8" y="92"/>
                  </a:cubicBezTo>
                  <a:cubicBezTo>
                    <a:pt x="24" y="85"/>
                    <a:pt x="36" y="71"/>
                    <a:pt x="54" y="66"/>
                  </a:cubicBezTo>
                  <a:cubicBezTo>
                    <a:pt x="53" y="65"/>
                    <a:pt x="53" y="65"/>
                    <a:pt x="52" y="64"/>
                  </a:cubicBezTo>
                  <a:cubicBezTo>
                    <a:pt x="39" y="78"/>
                    <a:pt x="21" y="85"/>
                    <a:pt x="6" y="96"/>
                  </a:cubicBezTo>
                  <a:cubicBezTo>
                    <a:pt x="5" y="97"/>
                    <a:pt x="6" y="99"/>
                    <a:pt x="7" y="98"/>
                  </a:cubicBezTo>
                  <a:cubicBezTo>
                    <a:pt x="24" y="93"/>
                    <a:pt x="36" y="78"/>
                    <a:pt x="54" y="76"/>
                  </a:cubicBezTo>
                  <a:cubicBezTo>
                    <a:pt x="53" y="75"/>
                    <a:pt x="53" y="74"/>
                    <a:pt x="53" y="74"/>
                  </a:cubicBezTo>
                  <a:cubicBezTo>
                    <a:pt x="50" y="77"/>
                    <a:pt x="47" y="79"/>
                    <a:pt x="43" y="82"/>
                  </a:cubicBezTo>
                  <a:cubicBezTo>
                    <a:pt x="40" y="84"/>
                    <a:pt x="36" y="86"/>
                    <a:pt x="32" y="88"/>
                  </a:cubicBezTo>
                  <a:cubicBezTo>
                    <a:pt x="23" y="93"/>
                    <a:pt x="14" y="98"/>
                    <a:pt x="5" y="104"/>
                  </a:cubicBezTo>
                  <a:cubicBezTo>
                    <a:pt x="4" y="105"/>
                    <a:pt x="5" y="107"/>
                    <a:pt x="6" y="106"/>
                  </a:cubicBezTo>
                  <a:cubicBezTo>
                    <a:pt x="22" y="101"/>
                    <a:pt x="37" y="92"/>
                    <a:pt x="51" y="84"/>
                  </a:cubicBezTo>
                  <a:cubicBezTo>
                    <a:pt x="51" y="83"/>
                    <a:pt x="50" y="82"/>
                    <a:pt x="50" y="82"/>
                  </a:cubicBezTo>
                  <a:cubicBezTo>
                    <a:pt x="36" y="94"/>
                    <a:pt x="17" y="98"/>
                    <a:pt x="4" y="111"/>
                  </a:cubicBezTo>
                  <a:cubicBezTo>
                    <a:pt x="3" y="112"/>
                    <a:pt x="4" y="114"/>
                    <a:pt x="5" y="113"/>
                  </a:cubicBezTo>
                  <a:cubicBezTo>
                    <a:pt x="21" y="106"/>
                    <a:pt x="37" y="99"/>
                    <a:pt x="52" y="91"/>
                  </a:cubicBezTo>
                  <a:cubicBezTo>
                    <a:pt x="54" y="90"/>
                    <a:pt x="52" y="88"/>
                    <a:pt x="51" y="88"/>
                  </a:cubicBezTo>
                  <a:cubicBezTo>
                    <a:pt x="35" y="96"/>
                    <a:pt x="22" y="109"/>
                    <a:pt x="6" y="117"/>
                  </a:cubicBezTo>
                  <a:cubicBezTo>
                    <a:pt x="5" y="118"/>
                    <a:pt x="6" y="121"/>
                    <a:pt x="8" y="120"/>
                  </a:cubicBezTo>
                  <a:cubicBezTo>
                    <a:pt x="24" y="112"/>
                    <a:pt x="39" y="100"/>
                    <a:pt x="56" y="97"/>
                  </a:cubicBezTo>
                  <a:cubicBezTo>
                    <a:pt x="56" y="96"/>
                    <a:pt x="55" y="96"/>
                    <a:pt x="55" y="95"/>
                  </a:cubicBezTo>
                  <a:cubicBezTo>
                    <a:pt x="50" y="102"/>
                    <a:pt x="42" y="107"/>
                    <a:pt x="34" y="112"/>
                  </a:cubicBezTo>
                  <a:cubicBezTo>
                    <a:pt x="27" y="116"/>
                    <a:pt x="18" y="120"/>
                    <a:pt x="10" y="123"/>
                  </a:cubicBezTo>
                  <a:cubicBezTo>
                    <a:pt x="10" y="124"/>
                    <a:pt x="10" y="125"/>
                    <a:pt x="10" y="126"/>
                  </a:cubicBezTo>
                  <a:cubicBezTo>
                    <a:pt x="25" y="120"/>
                    <a:pt x="40" y="113"/>
                    <a:pt x="54" y="106"/>
                  </a:cubicBezTo>
                  <a:cubicBezTo>
                    <a:pt x="53" y="105"/>
                    <a:pt x="53" y="105"/>
                    <a:pt x="53" y="104"/>
                  </a:cubicBezTo>
                  <a:cubicBezTo>
                    <a:pt x="37" y="112"/>
                    <a:pt x="18" y="119"/>
                    <a:pt x="6" y="133"/>
                  </a:cubicBezTo>
                  <a:cubicBezTo>
                    <a:pt x="5" y="134"/>
                    <a:pt x="6" y="136"/>
                    <a:pt x="7" y="135"/>
                  </a:cubicBezTo>
                  <a:cubicBezTo>
                    <a:pt x="23" y="132"/>
                    <a:pt x="35" y="121"/>
                    <a:pt x="50" y="115"/>
                  </a:cubicBezTo>
                  <a:cubicBezTo>
                    <a:pt x="50" y="115"/>
                    <a:pt x="49" y="114"/>
                    <a:pt x="49" y="113"/>
                  </a:cubicBezTo>
                  <a:cubicBezTo>
                    <a:pt x="45" y="119"/>
                    <a:pt x="38" y="122"/>
                    <a:pt x="32" y="126"/>
                  </a:cubicBezTo>
                  <a:cubicBezTo>
                    <a:pt x="25" y="130"/>
                    <a:pt x="17" y="136"/>
                    <a:pt x="9" y="139"/>
                  </a:cubicBezTo>
                  <a:cubicBezTo>
                    <a:pt x="9" y="140"/>
                    <a:pt x="10" y="141"/>
                    <a:pt x="10" y="141"/>
                  </a:cubicBezTo>
                  <a:cubicBezTo>
                    <a:pt x="12" y="139"/>
                    <a:pt x="16" y="137"/>
                    <a:pt x="18" y="136"/>
                  </a:cubicBezTo>
                  <a:cubicBezTo>
                    <a:pt x="22" y="134"/>
                    <a:pt x="25" y="133"/>
                    <a:pt x="29" y="132"/>
                  </a:cubicBezTo>
                  <a:cubicBezTo>
                    <a:pt x="37" y="128"/>
                    <a:pt x="45" y="123"/>
                    <a:pt x="54" y="120"/>
                  </a:cubicBezTo>
                  <a:cubicBezTo>
                    <a:pt x="54" y="119"/>
                    <a:pt x="54" y="118"/>
                    <a:pt x="53" y="117"/>
                  </a:cubicBezTo>
                  <a:cubicBezTo>
                    <a:pt x="38" y="124"/>
                    <a:pt x="22" y="132"/>
                    <a:pt x="10" y="143"/>
                  </a:cubicBezTo>
                  <a:cubicBezTo>
                    <a:pt x="9" y="144"/>
                    <a:pt x="10" y="145"/>
                    <a:pt x="11" y="145"/>
                  </a:cubicBezTo>
                  <a:cubicBezTo>
                    <a:pt x="27" y="147"/>
                    <a:pt x="39" y="132"/>
                    <a:pt x="54" y="130"/>
                  </a:cubicBezTo>
                  <a:cubicBezTo>
                    <a:pt x="54" y="129"/>
                    <a:pt x="54" y="129"/>
                    <a:pt x="53" y="127"/>
                  </a:cubicBezTo>
                  <a:cubicBezTo>
                    <a:pt x="45" y="133"/>
                    <a:pt x="34" y="136"/>
                    <a:pt x="26" y="143"/>
                  </a:cubicBezTo>
                  <a:cubicBezTo>
                    <a:pt x="25" y="144"/>
                    <a:pt x="26" y="145"/>
                    <a:pt x="27" y="145"/>
                  </a:cubicBezTo>
                  <a:cubicBezTo>
                    <a:pt x="34" y="144"/>
                    <a:pt x="40" y="141"/>
                    <a:pt x="47" y="139"/>
                  </a:cubicBezTo>
                  <a:cubicBezTo>
                    <a:pt x="47" y="138"/>
                    <a:pt x="46" y="137"/>
                    <a:pt x="46" y="136"/>
                  </a:cubicBezTo>
                  <a:cubicBezTo>
                    <a:pt x="42" y="139"/>
                    <a:pt x="37" y="141"/>
                    <a:pt x="33" y="142"/>
                  </a:cubicBezTo>
                  <a:cubicBezTo>
                    <a:pt x="31" y="143"/>
                    <a:pt x="32" y="145"/>
                    <a:pt x="33" y="145"/>
                  </a:cubicBezTo>
                  <a:cubicBezTo>
                    <a:pt x="40" y="145"/>
                    <a:pt x="47" y="144"/>
                    <a:pt x="53" y="144"/>
                  </a:cubicBezTo>
                  <a:cubicBezTo>
                    <a:pt x="55" y="144"/>
                    <a:pt x="55" y="141"/>
                    <a:pt x="53" y="141"/>
                  </a:cubicBezTo>
                  <a:cubicBezTo>
                    <a:pt x="47" y="141"/>
                    <a:pt x="40" y="143"/>
                    <a:pt x="33" y="142"/>
                  </a:cubicBezTo>
                  <a:cubicBezTo>
                    <a:pt x="34" y="143"/>
                    <a:pt x="34" y="144"/>
                    <a:pt x="34" y="145"/>
                  </a:cubicBezTo>
                  <a:cubicBezTo>
                    <a:pt x="38" y="144"/>
                    <a:pt x="43" y="141"/>
                    <a:pt x="47" y="139"/>
                  </a:cubicBezTo>
                  <a:cubicBezTo>
                    <a:pt x="49" y="138"/>
                    <a:pt x="48" y="136"/>
                    <a:pt x="46" y="136"/>
                  </a:cubicBezTo>
                  <a:cubicBezTo>
                    <a:pt x="40" y="139"/>
                    <a:pt x="33" y="141"/>
                    <a:pt x="26" y="142"/>
                  </a:cubicBezTo>
                  <a:cubicBezTo>
                    <a:pt x="27" y="143"/>
                    <a:pt x="27" y="144"/>
                    <a:pt x="28" y="145"/>
                  </a:cubicBezTo>
                  <a:cubicBezTo>
                    <a:pt x="35" y="138"/>
                    <a:pt x="46" y="136"/>
                    <a:pt x="55" y="130"/>
                  </a:cubicBezTo>
                  <a:cubicBezTo>
                    <a:pt x="56" y="129"/>
                    <a:pt x="55" y="127"/>
                    <a:pt x="54" y="127"/>
                  </a:cubicBezTo>
                  <a:cubicBezTo>
                    <a:pt x="47" y="128"/>
                    <a:pt x="40" y="132"/>
                    <a:pt x="34" y="136"/>
                  </a:cubicBezTo>
                  <a:cubicBezTo>
                    <a:pt x="27" y="139"/>
                    <a:pt x="19" y="144"/>
                    <a:pt x="11" y="143"/>
                  </a:cubicBezTo>
                  <a:cubicBezTo>
                    <a:pt x="11" y="144"/>
                    <a:pt x="11" y="145"/>
                    <a:pt x="12" y="145"/>
                  </a:cubicBezTo>
                  <a:cubicBezTo>
                    <a:pt x="24" y="134"/>
                    <a:pt x="40" y="126"/>
                    <a:pt x="55" y="120"/>
                  </a:cubicBezTo>
                  <a:cubicBezTo>
                    <a:pt x="56" y="119"/>
                    <a:pt x="55" y="117"/>
                    <a:pt x="54" y="117"/>
                  </a:cubicBezTo>
                  <a:cubicBezTo>
                    <a:pt x="44" y="121"/>
                    <a:pt x="36" y="126"/>
                    <a:pt x="27" y="129"/>
                  </a:cubicBezTo>
                  <a:cubicBezTo>
                    <a:pt x="20" y="132"/>
                    <a:pt x="12" y="134"/>
                    <a:pt x="8" y="140"/>
                  </a:cubicBezTo>
                  <a:cubicBezTo>
                    <a:pt x="7" y="141"/>
                    <a:pt x="8" y="142"/>
                    <a:pt x="9" y="142"/>
                  </a:cubicBezTo>
                  <a:cubicBezTo>
                    <a:pt x="18" y="139"/>
                    <a:pt x="26" y="133"/>
                    <a:pt x="34" y="128"/>
                  </a:cubicBezTo>
                  <a:cubicBezTo>
                    <a:pt x="40" y="124"/>
                    <a:pt x="47" y="121"/>
                    <a:pt x="51" y="115"/>
                  </a:cubicBezTo>
                  <a:cubicBezTo>
                    <a:pt x="51" y="114"/>
                    <a:pt x="51" y="112"/>
                    <a:pt x="49" y="113"/>
                  </a:cubicBezTo>
                  <a:cubicBezTo>
                    <a:pt x="35" y="118"/>
                    <a:pt x="22" y="129"/>
                    <a:pt x="7" y="133"/>
                  </a:cubicBezTo>
                  <a:cubicBezTo>
                    <a:pt x="7" y="133"/>
                    <a:pt x="8" y="134"/>
                    <a:pt x="8" y="135"/>
                  </a:cubicBezTo>
                  <a:cubicBezTo>
                    <a:pt x="20" y="121"/>
                    <a:pt x="38" y="114"/>
                    <a:pt x="54" y="106"/>
                  </a:cubicBezTo>
                  <a:cubicBezTo>
                    <a:pt x="55" y="105"/>
                    <a:pt x="54" y="103"/>
                    <a:pt x="53" y="104"/>
                  </a:cubicBezTo>
                  <a:cubicBezTo>
                    <a:pt x="39" y="111"/>
                    <a:pt x="24" y="117"/>
                    <a:pt x="10" y="123"/>
                  </a:cubicBezTo>
                  <a:cubicBezTo>
                    <a:pt x="8" y="124"/>
                    <a:pt x="9" y="127"/>
                    <a:pt x="10" y="126"/>
                  </a:cubicBezTo>
                  <a:cubicBezTo>
                    <a:pt x="19" y="123"/>
                    <a:pt x="28" y="119"/>
                    <a:pt x="36" y="114"/>
                  </a:cubicBezTo>
                  <a:cubicBezTo>
                    <a:pt x="44" y="109"/>
                    <a:pt x="52" y="104"/>
                    <a:pt x="57" y="96"/>
                  </a:cubicBezTo>
                  <a:cubicBezTo>
                    <a:pt x="58" y="95"/>
                    <a:pt x="57" y="94"/>
                    <a:pt x="56" y="94"/>
                  </a:cubicBezTo>
                  <a:cubicBezTo>
                    <a:pt x="38" y="98"/>
                    <a:pt x="23" y="110"/>
                    <a:pt x="6" y="117"/>
                  </a:cubicBezTo>
                  <a:cubicBezTo>
                    <a:pt x="7" y="118"/>
                    <a:pt x="7" y="119"/>
                    <a:pt x="8" y="120"/>
                  </a:cubicBezTo>
                  <a:cubicBezTo>
                    <a:pt x="23" y="111"/>
                    <a:pt x="36" y="99"/>
                    <a:pt x="52" y="91"/>
                  </a:cubicBezTo>
                  <a:cubicBezTo>
                    <a:pt x="52" y="90"/>
                    <a:pt x="51" y="89"/>
                    <a:pt x="51" y="88"/>
                  </a:cubicBezTo>
                  <a:cubicBezTo>
                    <a:pt x="36" y="97"/>
                    <a:pt x="20" y="104"/>
                    <a:pt x="4" y="111"/>
                  </a:cubicBezTo>
                  <a:cubicBezTo>
                    <a:pt x="4" y="112"/>
                    <a:pt x="5" y="112"/>
                    <a:pt x="6" y="113"/>
                  </a:cubicBezTo>
                  <a:cubicBezTo>
                    <a:pt x="18" y="100"/>
                    <a:pt x="38" y="96"/>
                    <a:pt x="51" y="84"/>
                  </a:cubicBezTo>
                  <a:cubicBezTo>
                    <a:pt x="53" y="82"/>
                    <a:pt x="51" y="81"/>
                    <a:pt x="50" y="82"/>
                  </a:cubicBezTo>
                  <a:cubicBezTo>
                    <a:pt x="35" y="90"/>
                    <a:pt x="21" y="99"/>
                    <a:pt x="6" y="104"/>
                  </a:cubicBezTo>
                  <a:cubicBezTo>
                    <a:pt x="6" y="105"/>
                    <a:pt x="6" y="105"/>
                    <a:pt x="7" y="106"/>
                  </a:cubicBezTo>
                  <a:cubicBezTo>
                    <a:pt x="15" y="100"/>
                    <a:pt x="25" y="95"/>
                    <a:pt x="34" y="90"/>
                  </a:cubicBezTo>
                  <a:cubicBezTo>
                    <a:pt x="41" y="86"/>
                    <a:pt x="50" y="82"/>
                    <a:pt x="55" y="75"/>
                  </a:cubicBezTo>
                  <a:cubicBezTo>
                    <a:pt x="55" y="74"/>
                    <a:pt x="55" y="73"/>
                    <a:pt x="54" y="73"/>
                  </a:cubicBezTo>
                  <a:cubicBezTo>
                    <a:pt x="36" y="75"/>
                    <a:pt x="23" y="91"/>
                    <a:pt x="6" y="96"/>
                  </a:cubicBezTo>
                  <a:cubicBezTo>
                    <a:pt x="7" y="97"/>
                    <a:pt x="7" y="97"/>
                    <a:pt x="7" y="98"/>
                  </a:cubicBezTo>
                  <a:cubicBezTo>
                    <a:pt x="23" y="87"/>
                    <a:pt x="41" y="80"/>
                    <a:pt x="54" y="66"/>
                  </a:cubicBezTo>
                  <a:cubicBezTo>
                    <a:pt x="55" y="65"/>
                    <a:pt x="54" y="63"/>
                    <a:pt x="53" y="64"/>
                  </a:cubicBezTo>
                  <a:cubicBezTo>
                    <a:pt x="35" y="69"/>
                    <a:pt x="22" y="82"/>
                    <a:pt x="6" y="90"/>
                  </a:cubicBezTo>
                  <a:cubicBezTo>
                    <a:pt x="7" y="91"/>
                    <a:pt x="7" y="91"/>
                    <a:pt x="8" y="92"/>
                  </a:cubicBezTo>
                  <a:cubicBezTo>
                    <a:pt x="21" y="80"/>
                    <a:pt x="38" y="72"/>
                    <a:pt x="51" y="59"/>
                  </a:cubicBezTo>
                  <a:cubicBezTo>
                    <a:pt x="52" y="58"/>
                    <a:pt x="51" y="57"/>
                    <a:pt x="50" y="57"/>
                  </a:cubicBezTo>
                  <a:cubicBezTo>
                    <a:pt x="36" y="66"/>
                    <a:pt x="22" y="76"/>
                    <a:pt x="6" y="81"/>
                  </a:cubicBezTo>
                  <a:cubicBezTo>
                    <a:pt x="6" y="82"/>
                    <a:pt x="6" y="83"/>
                    <a:pt x="7" y="84"/>
                  </a:cubicBezTo>
                  <a:cubicBezTo>
                    <a:pt x="21" y="73"/>
                    <a:pt x="37" y="63"/>
                    <a:pt x="51" y="52"/>
                  </a:cubicBezTo>
                  <a:cubicBezTo>
                    <a:pt x="52" y="51"/>
                    <a:pt x="51" y="49"/>
                    <a:pt x="49" y="50"/>
                  </a:cubicBezTo>
                  <a:cubicBezTo>
                    <a:pt x="35" y="56"/>
                    <a:pt x="21" y="63"/>
                    <a:pt x="8" y="73"/>
                  </a:cubicBezTo>
                  <a:cubicBezTo>
                    <a:pt x="6" y="73"/>
                    <a:pt x="8" y="76"/>
                    <a:pt x="9" y="75"/>
                  </a:cubicBezTo>
                  <a:cubicBezTo>
                    <a:pt x="24" y="66"/>
                    <a:pt x="35" y="51"/>
                    <a:pt x="51" y="45"/>
                  </a:cubicBezTo>
                  <a:cubicBezTo>
                    <a:pt x="51" y="44"/>
                    <a:pt x="51" y="43"/>
                    <a:pt x="51" y="42"/>
                  </a:cubicBezTo>
                  <a:cubicBezTo>
                    <a:pt x="36" y="48"/>
                    <a:pt x="24" y="57"/>
                    <a:pt x="9" y="62"/>
                  </a:cubicBezTo>
                  <a:cubicBezTo>
                    <a:pt x="10" y="63"/>
                    <a:pt x="10" y="64"/>
                    <a:pt x="10" y="64"/>
                  </a:cubicBezTo>
                  <a:cubicBezTo>
                    <a:pt x="23" y="51"/>
                    <a:pt x="39" y="41"/>
                    <a:pt x="55" y="32"/>
                  </a:cubicBezTo>
                  <a:cubicBezTo>
                    <a:pt x="56" y="31"/>
                    <a:pt x="55" y="29"/>
                    <a:pt x="54" y="30"/>
                  </a:cubicBezTo>
                  <a:cubicBezTo>
                    <a:pt x="34" y="34"/>
                    <a:pt x="21" y="52"/>
                    <a:pt x="2" y="57"/>
                  </a:cubicBezTo>
                  <a:cubicBezTo>
                    <a:pt x="2" y="58"/>
                    <a:pt x="2" y="59"/>
                    <a:pt x="3" y="59"/>
                  </a:cubicBezTo>
                  <a:cubicBezTo>
                    <a:pt x="18" y="47"/>
                    <a:pt x="36" y="39"/>
                    <a:pt x="51" y="26"/>
                  </a:cubicBezTo>
                  <a:cubicBezTo>
                    <a:pt x="52" y="25"/>
                    <a:pt x="51" y="24"/>
                    <a:pt x="50" y="24"/>
                  </a:cubicBezTo>
                  <a:cubicBezTo>
                    <a:pt x="34" y="28"/>
                    <a:pt x="24" y="42"/>
                    <a:pt x="9" y="46"/>
                  </a:cubicBezTo>
                  <a:cubicBezTo>
                    <a:pt x="10" y="47"/>
                    <a:pt x="10" y="48"/>
                    <a:pt x="10" y="49"/>
                  </a:cubicBezTo>
                  <a:cubicBezTo>
                    <a:pt x="22" y="34"/>
                    <a:pt x="40" y="27"/>
                    <a:pt x="54" y="16"/>
                  </a:cubicBezTo>
                  <a:cubicBezTo>
                    <a:pt x="56" y="15"/>
                    <a:pt x="55" y="13"/>
                    <a:pt x="53" y="13"/>
                  </a:cubicBezTo>
                  <a:cubicBezTo>
                    <a:pt x="36" y="22"/>
                    <a:pt x="21" y="36"/>
                    <a:pt x="2" y="39"/>
                  </a:cubicBezTo>
                  <a:cubicBezTo>
                    <a:pt x="2" y="40"/>
                    <a:pt x="3" y="40"/>
                    <a:pt x="3" y="41"/>
                  </a:cubicBezTo>
                  <a:cubicBezTo>
                    <a:pt x="10" y="37"/>
                    <a:pt x="17" y="33"/>
                    <a:pt x="24" y="28"/>
                  </a:cubicBezTo>
                  <a:cubicBezTo>
                    <a:pt x="29" y="25"/>
                    <a:pt x="34" y="21"/>
                    <a:pt x="39" y="19"/>
                  </a:cubicBezTo>
                  <a:cubicBezTo>
                    <a:pt x="44" y="16"/>
                    <a:pt x="49" y="14"/>
                    <a:pt x="53" y="11"/>
                  </a:cubicBezTo>
                  <a:cubicBezTo>
                    <a:pt x="57" y="9"/>
                    <a:pt x="61" y="6"/>
                    <a:pt x="62" y="2"/>
                  </a:cubicBezTo>
                  <a:cubicBezTo>
                    <a:pt x="62" y="1"/>
                    <a:pt x="61" y="0"/>
                    <a:pt x="60" y="0"/>
                  </a:cubicBezTo>
                  <a:cubicBezTo>
                    <a:pt x="40" y="3"/>
                    <a:pt x="24" y="18"/>
                    <a:pt x="5" y="25"/>
                  </a:cubicBezTo>
                  <a:cubicBezTo>
                    <a:pt x="6" y="26"/>
                    <a:pt x="6" y="27"/>
                    <a:pt x="7" y="28"/>
                  </a:cubicBezTo>
                  <a:cubicBezTo>
                    <a:pt x="20" y="17"/>
                    <a:pt x="35" y="11"/>
                    <a:pt x="50" y="3"/>
                  </a:cubicBezTo>
                  <a:cubicBezTo>
                    <a:pt x="49" y="2"/>
                    <a:pt x="48" y="1"/>
                    <a:pt x="48" y="1"/>
                  </a:cubicBezTo>
                  <a:cubicBezTo>
                    <a:pt x="37" y="14"/>
                    <a:pt x="19" y="19"/>
                    <a:pt x="6" y="32"/>
                  </a:cubicBezTo>
                  <a:cubicBezTo>
                    <a:pt x="6" y="33"/>
                    <a:pt x="6" y="35"/>
                    <a:pt x="8" y="34"/>
                  </a:cubicBezTo>
                  <a:cubicBezTo>
                    <a:pt x="25" y="30"/>
                    <a:pt x="39" y="17"/>
                    <a:pt x="54" y="8"/>
                  </a:cubicBezTo>
                  <a:cubicBezTo>
                    <a:pt x="55" y="7"/>
                    <a:pt x="54" y="5"/>
                    <a:pt x="53" y="5"/>
                  </a:cubicBezTo>
                  <a:cubicBezTo>
                    <a:pt x="36" y="10"/>
                    <a:pt x="23" y="23"/>
                    <a:pt x="7" y="30"/>
                  </a:cubicBezTo>
                  <a:cubicBezTo>
                    <a:pt x="8" y="30"/>
                    <a:pt x="8" y="31"/>
                    <a:pt x="9" y="31"/>
                  </a:cubicBezTo>
                  <a:cubicBezTo>
                    <a:pt x="11" y="28"/>
                    <a:pt x="16" y="27"/>
                    <a:pt x="19" y="24"/>
                  </a:cubicBezTo>
                  <a:cubicBezTo>
                    <a:pt x="21" y="23"/>
                    <a:pt x="19" y="21"/>
                    <a:pt x="18" y="22"/>
                  </a:cubicBezTo>
                  <a:cubicBezTo>
                    <a:pt x="17" y="23"/>
                    <a:pt x="15" y="24"/>
                    <a:pt x="13" y="25"/>
                  </a:cubicBezTo>
                  <a:cubicBezTo>
                    <a:pt x="12" y="25"/>
                    <a:pt x="10" y="25"/>
                    <a:pt x="10" y="23"/>
                  </a:cubicBezTo>
                  <a:cubicBezTo>
                    <a:pt x="10" y="21"/>
                    <a:pt x="7" y="21"/>
                    <a:pt x="7" y="2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6" name="Freeform 1032"/>
            <p:cNvSpPr/>
            <p:nvPr/>
          </p:nvSpPr>
          <p:spPr bwMode="auto">
            <a:xfrm>
              <a:off x="2996" y="3247"/>
              <a:ext cx="71" cy="233"/>
            </a:xfrm>
            <a:custGeom>
              <a:avLst/>
              <a:gdLst>
                <a:gd name="T0" fmla="*/ 7 w 55"/>
                <a:gd name="T1" fmla="*/ 29 h 180"/>
                <a:gd name="T2" fmla="*/ 7 w 55"/>
                <a:gd name="T3" fmla="*/ 25 h 180"/>
                <a:gd name="T4" fmla="*/ 25 w 55"/>
                <a:gd name="T5" fmla="*/ 25 h 180"/>
                <a:gd name="T6" fmla="*/ 47 w 55"/>
                <a:gd name="T7" fmla="*/ 23 h 180"/>
                <a:gd name="T8" fmla="*/ 46 w 55"/>
                <a:gd name="T9" fmla="*/ 28 h 180"/>
                <a:gd name="T10" fmla="*/ 28 w 55"/>
                <a:gd name="T11" fmla="*/ 46 h 180"/>
                <a:gd name="T12" fmla="*/ 3 w 55"/>
                <a:gd name="T13" fmla="*/ 70 h 180"/>
                <a:gd name="T14" fmla="*/ 5 w 55"/>
                <a:gd name="T15" fmla="*/ 83 h 180"/>
                <a:gd name="T16" fmla="*/ 6 w 55"/>
                <a:gd name="T17" fmla="*/ 91 h 180"/>
                <a:gd name="T18" fmla="*/ 8 w 55"/>
                <a:gd name="T19" fmla="*/ 99 h 180"/>
                <a:gd name="T20" fmla="*/ 43 w 55"/>
                <a:gd name="T21" fmla="*/ 94 h 180"/>
                <a:gd name="T22" fmla="*/ 34 w 55"/>
                <a:gd name="T23" fmla="*/ 108 h 180"/>
                <a:gd name="T24" fmla="*/ 24 w 55"/>
                <a:gd name="T25" fmla="*/ 121 h 180"/>
                <a:gd name="T26" fmla="*/ 45 w 55"/>
                <a:gd name="T27" fmla="*/ 122 h 180"/>
                <a:gd name="T28" fmla="*/ 37 w 55"/>
                <a:gd name="T29" fmla="*/ 130 h 180"/>
                <a:gd name="T30" fmla="*/ 40 w 55"/>
                <a:gd name="T31" fmla="*/ 140 h 180"/>
                <a:gd name="T32" fmla="*/ 7 w 55"/>
                <a:gd name="T33" fmla="*/ 176 h 180"/>
                <a:gd name="T34" fmla="*/ 28 w 55"/>
                <a:gd name="T35" fmla="*/ 179 h 180"/>
                <a:gd name="T36" fmla="*/ 31 w 55"/>
                <a:gd name="T37" fmla="*/ 178 h 180"/>
                <a:gd name="T38" fmla="*/ 25 w 55"/>
                <a:gd name="T39" fmla="*/ 171 h 180"/>
                <a:gd name="T40" fmla="*/ 49 w 55"/>
                <a:gd name="T41" fmla="*/ 150 h 180"/>
                <a:gd name="T42" fmla="*/ 50 w 55"/>
                <a:gd name="T43" fmla="*/ 138 h 180"/>
                <a:gd name="T44" fmla="*/ 50 w 55"/>
                <a:gd name="T45" fmla="*/ 126 h 180"/>
                <a:gd name="T46" fmla="*/ 49 w 55"/>
                <a:gd name="T47" fmla="*/ 121 h 180"/>
                <a:gd name="T48" fmla="*/ 20 w 55"/>
                <a:gd name="T49" fmla="*/ 124 h 180"/>
                <a:gd name="T50" fmla="*/ 19 w 55"/>
                <a:gd name="T51" fmla="*/ 111 h 180"/>
                <a:gd name="T52" fmla="*/ 21 w 55"/>
                <a:gd name="T53" fmla="*/ 104 h 180"/>
                <a:gd name="T54" fmla="*/ 41 w 55"/>
                <a:gd name="T55" fmla="*/ 74 h 180"/>
                <a:gd name="T56" fmla="*/ 35 w 55"/>
                <a:gd name="T57" fmla="*/ 87 h 180"/>
                <a:gd name="T58" fmla="*/ 50 w 55"/>
                <a:gd name="T59" fmla="*/ 95 h 180"/>
                <a:gd name="T60" fmla="*/ 50 w 55"/>
                <a:gd name="T61" fmla="*/ 105 h 180"/>
                <a:gd name="T62" fmla="*/ 52 w 55"/>
                <a:gd name="T63" fmla="*/ 115 h 180"/>
                <a:gd name="T64" fmla="*/ 49 w 55"/>
                <a:gd name="T65" fmla="*/ 128 h 180"/>
                <a:gd name="T66" fmla="*/ 50 w 55"/>
                <a:gd name="T67" fmla="*/ 141 h 180"/>
                <a:gd name="T68" fmla="*/ 47 w 55"/>
                <a:gd name="T69" fmla="*/ 148 h 180"/>
                <a:gd name="T70" fmla="*/ 47 w 55"/>
                <a:gd name="T71" fmla="*/ 156 h 180"/>
                <a:gd name="T72" fmla="*/ 51 w 55"/>
                <a:gd name="T73" fmla="*/ 164 h 180"/>
                <a:gd name="T74" fmla="*/ 40 w 55"/>
                <a:gd name="T75" fmla="*/ 175 h 180"/>
                <a:gd name="T76" fmla="*/ 7 w 55"/>
                <a:gd name="T77" fmla="*/ 176 h 180"/>
                <a:gd name="T78" fmla="*/ 3 w 55"/>
                <a:gd name="T79" fmla="*/ 168 h 180"/>
                <a:gd name="T80" fmla="*/ 6 w 55"/>
                <a:gd name="T81" fmla="*/ 158 h 180"/>
                <a:gd name="T82" fmla="*/ 4 w 55"/>
                <a:gd name="T83" fmla="*/ 149 h 180"/>
                <a:gd name="T84" fmla="*/ 46 w 55"/>
                <a:gd name="T85" fmla="*/ 111 h 180"/>
                <a:gd name="T86" fmla="*/ 50 w 55"/>
                <a:gd name="T87" fmla="*/ 101 h 180"/>
                <a:gd name="T88" fmla="*/ 4 w 55"/>
                <a:gd name="T89" fmla="*/ 119 h 180"/>
                <a:gd name="T90" fmla="*/ 45 w 55"/>
                <a:gd name="T91" fmla="*/ 83 h 180"/>
                <a:gd name="T92" fmla="*/ 45 w 55"/>
                <a:gd name="T93" fmla="*/ 72 h 180"/>
                <a:gd name="T94" fmla="*/ 46 w 55"/>
                <a:gd name="T95" fmla="*/ 67 h 180"/>
                <a:gd name="T96" fmla="*/ 47 w 55"/>
                <a:gd name="T97" fmla="*/ 57 h 180"/>
                <a:gd name="T98" fmla="*/ 45 w 55"/>
                <a:gd name="T99" fmla="*/ 44 h 180"/>
                <a:gd name="T100" fmla="*/ 48 w 55"/>
                <a:gd name="T101" fmla="*/ 34 h 180"/>
                <a:gd name="T102" fmla="*/ 5 w 55"/>
                <a:gd name="T103" fmla="*/ 46 h 180"/>
                <a:gd name="T104" fmla="*/ 5 w 55"/>
                <a:gd name="T105" fmla="*/ 44 h 180"/>
                <a:gd name="T106" fmla="*/ 7 w 55"/>
                <a:gd name="T107" fmla="*/ 33 h 180"/>
                <a:gd name="T108" fmla="*/ 26 w 55"/>
                <a:gd name="T109" fmla="*/ 12 h 180"/>
                <a:gd name="T110" fmla="*/ 34 w 55"/>
                <a:gd name="T111" fmla="*/ 13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5" h="180">
                  <a:moveTo>
                    <a:pt x="16" y="24"/>
                  </a:moveTo>
                  <a:cubicBezTo>
                    <a:pt x="23" y="21"/>
                    <a:pt x="30" y="17"/>
                    <a:pt x="35" y="13"/>
                  </a:cubicBezTo>
                  <a:cubicBezTo>
                    <a:pt x="36" y="11"/>
                    <a:pt x="35" y="10"/>
                    <a:pt x="34" y="10"/>
                  </a:cubicBezTo>
                  <a:cubicBezTo>
                    <a:pt x="23" y="13"/>
                    <a:pt x="16" y="23"/>
                    <a:pt x="5" y="26"/>
                  </a:cubicBezTo>
                  <a:cubicBezTo>
                    <a:pt x="6" y="27"/>
                    <a:pt x="6" y="28"/>
                    <a:pt x="7" y="29"/>
                  </a:cubicBezTo>
                  <a:cubicBezTo>
                    <a:pt x="18" y="17"/>
                    <a:pt x="37" y="17"/>
                    <a:pt x="48" y="4"/>
                  </a:cubicBezTo>
                  <a:cubicBezTo>
                    <a:pt x="49" y="3"/>
                    <a:pt x="48" y="2"/>
                    <a:pt x="47" y="2"/>
                  </a:cubicBezTo>
                  <a:cubicBezTo>
                    <a:pt x="40" y="1"/>
                    <a:pt x="32" y="5"/>
                    <a:pt x="26" y="8"/>
                  </a:cubicBezTo>
                  <a:cubicBezTo>
                    <a:pt x="19" y="13"/>
                    <a:pt x="12" y="17"/>
                    <a:pt x="6" y="22"/>
                  </a:cubicBezTo>
                  <a:cubicBezTo>
                    <a:pt x="5" y="23"/>
                    <a:pt x="5" y="25"/>
                    <a:pt x="7" y="25"/>
                  </a:cubicBezTo>
                  <a:cubicBezTo>
                    <a:pt x="22" y="18"/>
                    <a:pt x="35" y="9"/>
                    <a:pt x="50" y="4"/>
                  </a:cubicBezTo>
                  <a:cubicBezTo>
                    <a:pt x="50" y="3"/>
                    <a:pt x="50" y="2"/>
                    <a:pt x="49" y="1"/>
                  </a:cubicBezTo>
                  <a:cubicBezTo>
                    <a:pt x="34" y="11"/>
                    <a:pt x="18" y="18"/>
                    <a:pt x="5" y="31"/>
                  </a:cubicBezTo>
                  <a:cubicBezTo>
                    <a:pt x="4" y="32"/>
                    <a:pt x="5" y="34"/>
                    <a:pt x="6" y="34"/>
                  </a:cubicBezTo>
                  <a:cubicBezTo>
                    <a:pt x="13" y="33"/>
                    <a:pt x="19" y="28"/>
                    <a:pt x="25" y="25"/>
                  </a:cubicBezTo>
                  <a:cubicBezTo>
                    <a:pt x="33" y="22"/>
                    <a:pt x="41" y="20"/>
                    <a:pt x="48" y="16"/>
                  </a:cubicBezTo>
                  <a:cubicBezTo>
                    <a:pt x="48" y="15"/>
                    <a:pt x="47" y="14"/>
                    <a:pt x="47" y="13"/>
                  </a:cubicBezTo>
                  <a:cubicBezTo>
                    <a:pt x="33" y="23"/>
                    <a:pt x="17" y="31"/>
                    <a:pt x="3" y="42"/>
                  </a:cubicBezTo>
                  <a:cubicBezTo>
                    <a:pt x="2" y="43"/>
                    <a:pt x="4" y="45"/>
                    <a:pt x="5" y="44"/>
                  </a:cubicBezTo>
                  <a:cubicBezTo>
                    <a:pt x="18" y="35"/>
                    <a:pt x="33" y="30"/>
                    <a:pt x="47" y="23"/>
                  </a:cubicBezTo>
                  <a:cubicBezTo>
                    <a:pt x="46" y="22"/>
                    <a:pt x="46" y="22"/>
                    <a:pt x="45" y="20"/>
                  </a:cubicBezTo>
                  <a:cubicBezTo>
                    <a:pt x="32" y="30"/>
                    <a:pt x="17" y="37"/>
                    <a:pt x="4" y="46"/>
                  </a:cubicBezTo>
                  <a:cubicBezTo>
                    <a:pt x="3" y="47"/>
                    <a:pt x="4" y="49"/>
                    <a:pt x="6" y="49"/>
                  </a:cubicBezTo>
                  <a:cubicBezTo>
                    <a:pt x="20" y="44"/>
                    <a:pt x="34" y="37"/>
                    <a:pt x="47" y="30"/>
                  </a:cubicBezTo>
                  <a:cubicBezTo>
                    <a:pt x="47" y="30"/>
                    <a:pt x="46" y="29"/>
                    <a:pt x="46" y="28"/>
                  </a:cubicBezTo>
                  <a:cubicBezTo>
                    <a:pt x="34" y="38"/>
                    <a:pt x="18" y="44"/>
                    <a:pt x="5" y="53"/>
                  </a:cubicBezTo>
                  <a:cubicBezTo>
                    <a:pt x="3" y="54"/>
                    <a:pt x="5" y="56"/>
                    <a:pt x="6" y="55"/>
                  </a:cubicBezTo>
                  <a:cubicBezTo>
                    <a:pt x="19" y="47"/>
                    <a:pt x="34" y="41"/>
                    <a:pt x="48" y="37"/>
                  </a:cubicBezTo>
                  <a:cubicBezTo>
                    <a:pt x="48" y="36"/>
                    <a:pt x="48" y="35"/>
                    <a:pt x="48" y="34"/>
                  </a:cubicBezTo>
                  <a:cubicBezTo>
                    <a:pt x="40" y="37"/>
                    <a:pt x="34" y="42"/>
                    <a:pt x="28" y="46"/>
                  </a:cubicBezTo>
                  <a:cubicBezTo>
                    <a:pt x="21" y="51"/>
                    <a:pt x="13" y="55"/>
                    <a:pt x="6" y="61"/>
                  </a:cubicBezTo>
                  <a:cubicBezTo>
                    <a:pt x="5" y="62"/>
                    <a:pt x="6" y="63"/>
                    <a:pt x="7" y="63"/>
                  </a:cubicBezTo>
                  <a:cubicBezTo>
                    <a:pt x="21" y="60"/>
                    <a:pt x="33" y="52"/>
                    <a:pt x="45" y="47"/>
                  </a:cubicBezTo>
                  <a:cubicBezTo>
                    <a:pt x="45" y="46"/>
                    <a:pt x="45" y="46"/>
                    <a:pt x="44" y="44"/>
                  </a:cubicBezTo>
                  <a:cubicBezTo>
                    <a:pt x="30" y="52"/>
                    <a:pt x="16" y="60"/>
                    <a:pt x="3" y="70"/>
                  </a:cubicBezTo>
                  <a:cubicBezTo>
                    <a:pt x="2" y="71"/>
                    <a:pt x="3" y="73"/>
                    <a:pt x="4" y="73"/>
                  </a:cubicBezTo>
                  <a:cubicBezTo>
                    <a:pt x="20" y="72"/>
                    <a:pt x="31" y="59"/>
                    <a:pt x="47" y="57"/>
                  </a:cubicBezTo>
                  <a:cubicBezTo>
                    <a:pt x="46" y="56"/>
                    <a:pt x="46" y="56"/>
                    <a:pt x="46" y="55"/>
                  </a:cubicBezTo>
                  <a:cubicBezTo>
                    <a:pt x="33" y="65"/>
                    <a:pt x="16" y="68"/>
                    <a:pt x="4" y="80"/>
                  </a:cubicBezTo>
                  <a:cubicBezTo>
                    <a:pt x="4" y="81"/>
                    <a:pt x="4" y="82"/>
                    <a:pt x="5" y="83"/>
                  </a:cubicBezTo>
                  <a:cubicBezTo>
                    <a:pt x="11" y="83"/>
                    <a:pt x="17" y="80"/>
                    <a:pt x="22" y="77"/>
                  </a:cubicBezTo>
                  <a:cubicBezTo>
                    <a:pt x="30" y="73"/>
                    <a:pt x="38" y="70"/>
                    <a:pt x="46" y="67"/>
                  </a:cubicBezTo>
                  <a:cubicBezTo>
                    <a:pt x="47" y="66"/>
                    <a:pt x="47" y="64"/>
                    <a:pt x="45" y="64"/>
                  </a:cubicBezTo>
                  <a:cubicBezTo>
                    <a:pt x="38" y="67"/>
                    <a:pt x="31" y="71"/>
                    <a:pt x="24" y="75"/>
                  </a:cubicBezTo>
                  <a:cubicBezTo>
                    <a:pt x="18" y="80"/>
                    <a:pt x="12" y="85"/>
                    <a:pt x="6" y="91"/>
                  </a:cubicBezTo>
                  <a:cubicBezTo>
                    <a:pt x="5" y="91"/>
                    <a:pt x="5" y="93"/>
                    <a:pt x="7" y="93"/>
                  </a:cubicBezTo>
                  <a:cubicBezTo>
                    <a:pt x="21" y="92"/>
                    <a:pt x="33" y="80"/>
                    <a:pt x="46" y="75"/>
                  </a:cubicBezTo>
                  <a:cubicBezTo>
                    <a:pt x="48" y="74"/>
                    <a:pt x="46" y="71"/>
                    <a:pt x="45" y="72"/>
                  </a:cubicBezTo>
                  <a:cubicBezTo>
                    <a:pt x="31" y="79"/>
                    <a:pt x="18" y="87"/>
                    <a:pt x="7" y="97"/>
                  </a:cubicBezTo>
                  <a:cubicBezTo>
                    <a:pt x="6" y="97"/>
                    <a:pt x="7" y="99"/>
                    <a:pt x="8" y="99"/>
                  </a:cubicBezTo>
                  <a:cubicBezTo>
                    <a:pt x="21" y="95"/>
                    <a:pt x="33" y="90"/>
                    <a:pt x="45" y="83"/>
                  </a:cubicBezTo>
                  <a:cubicBezTo>
                    <a:pt x="44" y="83"/>
                    <a:pt x="43" y="82"/>
                    <a:pt x="43" y="81"/>
                  </a:cubicBezTo>
                  <a:cubicBezTo>
                    <a:pt x="30" y="91"/>
                    <a:pt x="15" y="98"/>
                    <a:pt x="3" y="109"/>
                  </a:cubicBezTo>
                  <a:cubicBezTo>
                    <a:pt x="2" y="110"/>
                    <a:pt x="3" y="111"/>
                    <a:pt x="5" y="111"/>
                  </a:cubicBezTo>
                  <a:cubicBezTo>
                    <a:pt x="19" y="109"/>
                    <a:pt x="29" y="97"/>
                    <a:pt x="43" y="94"/>
                  </a:cubicBezTo>
                  <a:cubicBezTo>
                    <a:pt x="43" y="93"/>
                    <a:pt x="43" y="92"/>
                    <a:pt x="42" y="92"/>
                  </a:cubicBezTo>
                  <a:cubicBezTo>
                    <a:pt x="28" y="98"/>
                    <a:pt x="14" y="107"/>
                    <a:pt x="2" y="118"/>
                  </a:cubicBezTo>
                  <a:cubicBezTo>
                    <a:pt x="1" y="119"/>
                    <a:pt x="2" y="120"/>
                    <a:pt x="3" y="120"/>
                  </a:cubicBezTo>
                  <a:cubicBezTo>
                    <a:pt x="10" y="120"/>
                    <a:pt x="17" y="116"/>
                    <a:pt x="23" y="112"/>
                  </a:cubicBezTo>
                  <a:cubicBezTo>
                    <a:pt x="27" y="110"/>
                    <a:pt x="30" y="109"/>
                    <a:pt x="34" y="108"/>
                  </a:cubicBezTo>
                  <a:cubicBezTo>
                    <a:pt x="39" y="105"/>
                    <a:pt x="44" y="103"/>
                    <a:pt x="49" y="101"/>
                  </a:cubicBezTo>
                  <a:cubicBezTo>
                    <a:pt x="49" y="101"/>
                    <a:pt x="48" y="100"/>
                    <a:pt x="48" y="99"/>
                  </a:cubicBezTo>
                  <a:cubicBezTo>
                    <a:pt x="35" y="110"/>
                    <a:pt x="18" y="113"/>
                    <a:pt x="6" y="124"/>
                  </a:cubicBezTo>
                  <a:cubicBezTo>
                    <a:pt x="5" y="125"/>
                    <a:pt x="6" y="126"/>
                    <a:pt x="7" y="127"/>
                  </a:cubicBezTo>
                  <a:cubicBezTo>
                    <a:pt x="13" y="127"/>
                    <a:pt x="19" y="124"/>
                    <a:pt x="24" y="121"/>
                  </a:cubicBezTo>
                  <a:cubicBezTo>
                    <a:pt x="31" y="117"/>
                    <a:pt x="38" y="114"/>
                    <a:pt x="46" y="111"/>
                  </a:cubicBezTo>
                  <a:cubicBezTo>
                    <a:pt x="45" y="110"/>
                    <a:pt x="45" y="110"/>
                    <a:pt x="45" y="109"/>
                  </a:cubicBezTo>
                  <a:cubicBezTo>
                    <a:pt x="31" y="118"/>
                    <a:pt x="18" y="126"/>
                    <a:pt x="5" y="137"/>
                  </a:cubicBezTo>
                  <a:cubicBezTo>
                    <a:pt x="4" y="137"/>
                    <a:pt x="5" y="139"/>
                    <a:pt x="6" y="139"/>
                  </a:cubicBezTo>
                  <a:cubicBezTo>
                    <a:pt x="19" y="134"/>
                    <a:pt x="31" y="126"/>
                    <a:pt x="45" y="122"/>
                  </a:cubicBezTo>
                  <a:cubicBezTo>
                    <a:pt x="44" y="122"/>
                    <a:pt x="44" y="121"/>
                    <a:pt x="44" y="120"/>
                  </a:cubicBezTo>
                  <a:cubicBezTo>
                    <a:pt x="28" y="125"/>
                    <a:pt x="16" y="137"/>
                    <a:pt x="2" y="146"/>
                  </a:cubicBezTo>
                  <a:cubicBezTo>
                    <a:pt x="1" y="147"/>
                    <a:pt x="2" y="149"/>
                    <a:pt x="3" y="149"/>
                  </a:cubicBezTo>
                  <a:cubicBezTo>
                    <a:pt x="16" y="145"/>
                    <a:pt x="27" y="137"/>
                    <a:pt x="39" y="132"/>
                  </a:cubicBezTo>
                  <a:cubicBezTo>
                    <a:pt x="38" y="131"/>
                    <a:pt x="38" y="131"/>
                    <a:pt x="37" y="130"/>
                  </a:cubicBezTo>
                  <a:cubicBezTo>
                    <a:pt x="35" y="137"/>
                    <a:pt x="28" y="141"/>
                    <a:pt x="22" y="144"/>
                  </a:cubicBezTo>
                  <a:cubicBezTo>
                    <a:pt x="16" y="148"/>
                    <a:pt x="9" y="151"/>
                    <a:pt x="4" y="156"/>
                  </a:cubicBezTo>
                  <a:cubicBezTo>
                    <a:pt x="3" y="157"/>
                    <a:pt x="4" y="159"/>
                    <a:pt x="5" y="158"/>
                  </a:cubicBezTo>
                  <a:cubicBezTo>
                    <a:pt x="18" y="155"/>
                    <a:pt x="29" y="146"/>
                    <a:pt x="41" y="143"/>
                  </a:cubicBezTo>
                  <a:cubicBezTo>
                    <a:pt x="41" y="142"/>
                    <a:pt x="41" y="141"/>
                    <a:pt x="40" y="140"/>
                  </a:cubicBezTo>
                  <a:cubicBezTo>
                    <a:pt x="27" y="147"/>
                    <a:pt x="8" y="152"/>
                    <a:pt x="1" y="167"/>
                  </a:cubicBezTo>
                  <a:cubicBezTo>
                    <a:pt x="0" y="167"/>
                    <a:pt x="1" y="169"/>
                    <a:pt x="2" y="169"/>
                  </a:cubicBezTo>
                  <a:cubicBezTo>
                    <a:pt x="17" y="167"/>
                    <a:pt x="29" y="155"/>
                    <a:pt x="44" y="153"/>
                  </a:cubicBezTo>
                  <a:cubicBezTo>
                    <a:pt x="44" y="152"/>
                    <a:pt x="43" y="151"/>
                    <a:pt x="43" y="151"/>
                  </a:cubicBezTo>
                  <a:cubicBezTo>
                    <a:pt x="34" y="163"/>
                    <a:pt x="17" y="166"/>
                    <a:pt x="7" y="176"/>
                  </a:cubicBezTo>
                  <a:cubicBezTo>
                    <a:pt x="6" y="177"/>
                    <a:pt x="7" y="179"/>
                    <a:pt x="8" y="179"/>
                  </a:cubicBezTo>
                  <a:cubicBezTo>
                    <a:pt x="20" y="176"/>
                    <a:pt x="32" y="172"/>
                    <a:pt x="44" y="169"/>
                  </a:cubicBezTo>
                  <a:cubicBezTo>
                    <a:pt x="43" y="168"/>
                    <a:pt x="43" y="167"/>
                    <a:pt x="42" y="166"/>
                  </a:cubicBezTo>
                  <a:cubicBezTo>
                    <a:pt x="38" y="170"/>
                    <a:pt x="31" y="172"/>
                    <a:pt x="27" y="177"/>
                  </a:cubicBezTo>
                  <a:cubicBezTo>
                    <a:pt x="27" y="178"/>
                    <a:pt x="27" y="179"/>
                    <a:pt x="28" y="179"/>
                  </a:cubicBezTo>
                  <a:cubicBezTo>
                    <a:pt x="31" y="180"/>
                    <a:pt x="36" y="179"/>
                    <a:pt x="39" y="178"/>
                  </a:cubicBezTo>
                  <a:cubicBezTo>
                    <a:pt x="43" y="177"/>
                    <a:pt x="47" y="176"/>
                    <a:pt x="52" y="174"/>
                  </a:cubicBezTo>
                  <a:cubicBezTo>
                    <a:pt x="53" y="173"/>
                    <a:pt x="52" y="171"/>
                    <a:pt x="51" y="171"/>
                  </a:cubicBezTo>
                  <a:cubicBezTo>
                    <a:pt x="44" y="173"/>
                    <a:pt x="37" y="174"/>
                    <a:pt x="30" y="176"/>
                  </a:cubicBezTo>
                  <a:cubicBezTo>
                    <a:pt x="30" y="177"/>
                    <a:pt x="31" y="177"/>
                    <a:pt x="31" y="178"/>
                  </a:cubicBezTo>
                  <a:cubicBezTo>
                    <a:pt x="37" y="173"/>
                    <a:pt x="46" y="171"/>
                    <a:pt x="52" y="167"/>
                  </a:cubicBezTo>
                  <a:cubicBezTo>
                    <a:pt x="53" y="166"/>
                    <a:pt x="53" y="165"/>
                    <a:pt x="52" y="164"/>
                  </a:cubicBezTo>
                  <a:cubicBezTo>
                    <a:pt x="47" y="163"/>
                    <a:pt x="43" y="164"/>
                    <a:pt x="39" y="165"/>
                  </a:cubicBezTo>
                  <a:cubicBezTo>
                    <a:pt x="34" y="166"/>
                    <a:pt x="29" y="168"/>
                    <a:pt x="24" y="169"/>
                  </a:cubicBezTo>
                  <a:cubicBezTo>
                    <a:pt x="25" y="170"/>
                    <a:pt x="25" y="170"/>
                    <a:pt x="25" y="171"/>
                  </a:cubicBezTo>
                  <a:cubicBezTo>
                    <a:pt x="32" y="164"/>
                    <a:pt x="42" y="164"/>
                    <a:pt x="49" y="158"/>
                  </a:cubicBezTo>
                  <a:cubicBezTo>
                    <a:pt x="50" y="157"/>
                    <a:pt x="50" y="155"/>
                    <a:pt x="49" y="156"/>
                  </a:cubicBezTo>
                  <a:cubicBezTo>
                    <a:pt x="37" y="156"/>
                    <a:pt x="26" y="163"/>
                    <a:pt x="16" y="167"/>
                  </a:cubicBezTo>
                  <a:cubicBezTo>
                    <a:pt x="16" y="168"/>
                    <a:pt x="16" y="168"/>
                    <a:pt x="17" y="169"/>
                  </a:cubicBezTo>
                  <a:cubicBezTo>
                    <a:pt x="27" y="163"/>
                    <a:pt x="41" y="160"/>
                    <a:pt x="49" y="150"/>
                  </a:cubicBezTo>
                  <a:cubicBezTo>
                    <a:pt x="50" y="149"/>
                    <a:pt x="49" y="148"/>
                    <a:pt x="48" y="148"/>
                  </a:cubicBezTo>
                  <a:cubicBezTo>
                    <a:pt x="35" y="148"/>
                    <a:pt x="23" y="155"/>
                    <a:pt x="11" y="160"/>
                  </a:cubicBezTo>
                  <a:cubicBezTo>
                    <a:pt x="12" y="161"/>
                    <a:pt x="12" y="162"/>
                    <a:pt x="12" y="163"/>
                  </a:cubicBezTo>
                  <a:cubicBezTo>
                    <a:pt x="25" y="155"/>
                    <a:pt x="40" y="150"/>
                    <a:pt x="51" y="140"/>
                  </a:cubicBezTo>
                  <a:cubicBezTo>
                    <a:pt x="52" y="140"/>
                    <a:pt x="51" y="138"/>
                    <a:pt x="50" y="138"/>
                  </a:cubicBezTo>
                  <a:cubicBezTo>
                    <a:pt x="37" y="140"/>
                    <a:pt x="26" y="146"/>
                    <a:pt x="15" y="151"/>
                  </a:cubicBezTo>
                  <a:cubicBezTo>
                    <a:pt x="15" y="152"/>
                    <a:pt x="15" y="152"/>
                    <a:pt x="16" y="153"/>
                  </a:cubicBezTo>
                  <a:cubicBezTo>
                    <a:pt x="22" y="149"/>
                    <a:pt x="29" y="146"/>
                    <a:pt x="35" y="142"/>
                  </a:cubicBezTo>
                  <a:cubicBezTo>
                    <a:pt x="41" y="138"/>
                    <a:pt x="48" y="134"/>
                    <a:pt x="51" y="128"/>
                  </a:cubicBezTo>
                  <a:cubicBezTo>
                    <a:pt x="51" y="127"/>
                    <a:pt x="51" y="126"/>
                    <a:pt x="50" y="126"/>
                  </a:cubicBezTo>
                  <a:cubicBezTo>
                    <a:pt x="46" y="124"/>
                    <a:pt x="41" y="125"/>
                    <a:pt x="36" y="127"/>
                  </a:cubicBezTo>
                  <a:cubicBezTo>
                    <a:pt x="31" y="129"/>
                    <a:pt x="26" y="132"/>
                    <a:pt x="22" y="135"/>
                  </a:cubicBezTo>
                  <a:cubicBezTo>
                    <a:pt x="22" y="136"/>
                    <a:pt x="22" y="137"/>
                    <a:pt x="23" y="137"/>
                  </a:cubicBezTo>
                  <a:cubicBezTo>
                    <a:pt x="29" y="133"/>
                    <a:pt x="35" y="130"/>
                    <a:pt x="40" y="126"/>
                  </a:cubicBezTo>
                  <a:cubicBezTo>
                    <a:pt x="43" y="125"/>
                    <a:pt x="46" y="123"/>
                    <a:pt x="49" y="121"/>
                  </a:cubicBezTo>
                  <a:cubicBezTo>
                    <a:pt x="50" y="120"/>
                    <a:pt x="51" y="119"/>
                    <a:pt x="52" y="118"/>
                  </a:cubicBezTo>
                  <a:cubicBezTo>
                    <a:pt x="53" y="117"/>
                    <a:pt x="55" y="116"/>
                    <a:pt x="55" y="115"/>
                  </a:cubicBezTo>
                  <a:cubicBezTo>
                    <a:pt x="55" y="113"/>
                    <a:pt x="53" y="113"/>
                    <a:pt x="52" y="113"/>
                  </a:cubicBezTo>
                  <a:cubicBezTo>
                    <a:pt x="48" y="113"/>
                    <a:pt x="44" y="115"/>
                    <a:pt x="41" y="116"/>
                  </a:cubicBezTo>
                  <a:cubicBezTo>
                    <a:pt x="34" y="118"/>
                    <a:pt x="27" y="122"/>
                    <a:pt x="20" y="124"/>
                  </a:cubicBezTo>
                  <a:cubicBezTo>
                    <a:pt x="20" y="125"/>
                    <a:pt x="21" y="125"/>
                    <a:pt x="21" y="126"/>
                  </a:cubicBezTo>
                  <a:cubicBezTo>
                    <a:pt x="30" y="118"/>
                    <a:pt x="45" y="116"/>
                    <a:pt x="52" y="104"/>
                  </a:cubicBezTo>
                  <a:cubicBezTo>
                    <a:pt x="52" y="104"/>
                    <a:pt x="52" y="103"/>
                    <a:pt x="51" y="102"/>
                  </a:cubicBezTo>
                  <a:cubicBezTo>
                    <a:pt x="46" y="101"/>
                    <a:pt x="40" y="103"/>
                    <a:pt x="35" y="104"/>
                  </a:cubicBezTo>
                  <a:cubicBezTo>
                    <a:pt x="30" y="106"/>
                    <a:pt x="25" y="109"/>
                    <a:pt x="19" y="111"/>
                  </a:cubicBezTo>
                  <a:cubicBezTo>
                    <a:pt x="20" y="112"/>
                    <a:pt x="20" y="113"/>
                    <a:pt x="21" y="113"/>
                  </a:cubicBezTo>
                  <a:cubicBezTo>
                    <a:pt x="30" y="105"/>
                    <a:pt x="43" y="104"/>
                    <a:pt x="51" y="94"/>
                  </a:cubicBezTo>
                  <a:cubicBezTo>
                    <a:pt x="52" y="93"/>
                    <a:pt x="51" y="92"/>
                    <a:pt x="50" y="92"/>
                  </a:cubicBezTo>
                  <a:cubicBezTo>
                    <a:pt x="39" y="91"/>
                    <a:pt x="30" y="100"/>
                    <a:pt x="19" y="102"/>
                  </a:cubicBezTo>
                  <a:cubicBezTo>
                    <a:pt x="20" y="103"/>
                    <a:pt x="20" y="103"/>
                    <a:pt x="21" y="104"/>
                  </a:cubicBezTo>
                  <a:cubicBezTo>
                    <a:pt x="27" y="94"/>
                    <a:pt x="41" y="94"/>
                    <a:pt x="48" y="85"/>
                  </a:cubicBezTo>
                  <a:cubicBezTo>
                    <a:pt x="49" y="84"/>
                    <a:pt x="49" y="83"/>
                    <a:pt x="47" y="83"/>
                  </a:cubicBezTo>
                  <a:cubicBezTo>
                    <a:pt x="40" y="80"/>
                    <a:pt x="30" y="86"/>
                    <a:pt x="23" y="89"/>
                  </a:cubicBezTo>
                  <a:cubicBezTo>
                    <a:pt x="24" y="90"/>
                    <a:pt x="24" y="90"/>
                    <a:pt x="25" y="91"/>
                  </a:cubicBezTo>
                  <a:cubicBezTo>
                    <a:pt x="29" y="85"/>
                    <a:pt x="42" y="84"/>
                    <a:pt x="41" y="74"/>
                  </a:cubicBezTo>
                  <a:cubicBezTo>
                    <a:pt x="40" y="73"/>
                    <a:pt x="38" y="73"/>
                    <a:pt x="38" y="75"/>
                  </a:cubicBezTo>
                  <a:cubicBezTo>
                    <a:pt x="39" y="79"/>
                    <a:pt x="34" y="81"/>
                    <a:pt x="31" y="83"/>
                  </a:cubicBezTo>
                  <a:cubicBezTo>
                    <a:pt x="28" y="85"/>
                    <a:pt x="25" y="87"/>
                    <a:pt x="23" y="90"/>
                  </a:cubicBezTo>
                  <a:cubicBezTo>
                    <a:pt x="22" y="91"/>
                    <a:pt x="24" y="92"/>
                    <a:pt x="25" y="91"/>
                  </a:cubicBezTo>
                  <a:cubicBezTo>
                    <a:pt x="28" y="90"/>
                    <a:pt x="31" y="88"/>
                    <a:pt x="35" y="87"/>
                  </a:cubicBezTo>
                  <a:cubicBezTo>
                    <a:pt x="39" y="86"/>
                    <a:pt x="43" y="84"/>
                    <a:pt x="47" y="85"/>
                  </a:cubicBezTo>
                  <a:cubicBezTo>
                    <a:pt x="47" y="85"/>
                    <a:pt x="46" y="84"/>
                    <a:pt x="46" y="83"/>
                  </a:cubicBezTo>
                  <a:cubicBezTo>
                    <a:pt x="39" y="92"/>
                    <a:pt x="25" y="92"/>
                    <a:pt x="18" y="103"/>
                  </a:cubicBezTo>
                  <a:cubicBezTo>
                    <a:pt x="18" y="104"/>
                    <a:pt x="19" y="105"/>
                    <a:pt x="20" y="104"/>
                  </a:cubicBezTo>
                  <a:cubicBezTo>
                    <a:pt x="30" y="102"/>
                    <a:pt x="40" y="94"/>
                    <a:pt x="50" y="95"/>
                  </a:cubicBezTo>
                  <a:cubicBezTo>
                    <a:pt x="50" y="94"/>
                    <a:pt x="50" y="93"/>
                    <a:pt x="49" y="92"/>
                  </a:cubicBezTo>
                  <a:cubicBezTo>
                    <a:pt x="41" y="101"/>
                    <a:pt x="28" y="103"/>
                    <a:pt x="19" y="112"/>
                  </a:cubicBezTo>
                  <a:cubicBezTo>
                    <a:pt x="18" y="113"/>
                    <a:pt x="19" y="115"/>
                    <a:pt x="21" y="114"/>
                  </a:cubicBezTo>
                  <a:cubicBezTo>
                    <a:pt x="25" y="111"/>
                    <a:pt x="30" y="109"/>
                    <a:pt x="35" y="107"/>
                  </a:cubicBezTo>
                  <a:cubicBezTo>
                    <a:pt x="39" y="106"/>
                    <a:pt x="45" y="103"/>
                    <a:pt x="50" y="105"/>
                  </a:cubicBezTo>
                  <a:cubicBezTo>
                    <a:pt x="50" y="104"/>
                    <a:pt x="49" y="104"/>
                    <a:pt x="49" y="103"/>
                  </a:cubicBezTo>
                  <a:cubicBezTo>
                    <a:pt x="43" y="114"/>
                    <a:pt x="28" y="116"/>
                    <a:pt x="19" y="124"/>
                  </a:cubicBezTo>
                  <a:cubicBezTo>
                    <a:pt x="18" y="125"/>
                    <a:pt x="19" y="127"/>
                    <a:pt x="20" y="126"/>
                  </a:cubicBezTo>
                  <a:cubicBezTo>
                    <a:pt x="31" y="123"/>
                    <a:pt x="42" y="117"/>
                    <a:pt x="53" y="115"/>
                  </a:cubicBezTo>
                  <a:cubicBezTo>
                    <a:pt x="53" y="115"/>
                    <a:pt x="52" y="115"/>
                    <a:pt x="52" y="115"/>
                  </a:cubicBezTo>
                  <a:cubicBezTo>
                    <a:pt x="52" y="115"/>
                    <a:pt x="39" y="124"/>
                    <a:pt x="37" y="125"/>
                  </a:cubicBezTo>
                  <a:cubicBezTo>
                    <a:pt x="32" y="128"/>
                    <a:pt x="27" y="131"/>
                    <a:pt x="22" y="135"/>
                  </a:cubicBezTo>
                  <a:cubicBezTo>
                    <a:pt x="20" y="136"/>
                    <a:pt x="21" y="138"/>
                    <a:pt x="23" y="137"/>
                  </a:cubicBezTo>
                  <a:cubicBezTo>
                    <a:pt x="27" y="135"/>
                    <a:pt x="31" y="133"/>
                    <a:pt x="35" y="131"/>
                  </a:cubicBezTo>
                  <a:cubicBezTo>
                    <a:pt x="39" y="129"/>
                    <a:pt x="45" y="126"/>
                    <a:pt x="49" y="128"/>
                  </a:cubicBezTo>
                  <a:cubicBezTo>
                    <a:pt x="49" y="128"/>
                    <a:pt x="49" y="127"/>
                    <a:pt x="49" y="126"/>
                  </a:cubicBezTo>
                  <a:cubicBezTo>
                    <a:pt x="45" y="133"/>
                    <a:pt x="39" y="137"/>
                    <a:pt x="33" y="140"/>
                  </a:cubicBezTo>
                  <a:cubicBezTo>
                    <a:pt x="27" y="144"/>
                    <a:pt x="21" y="147"/>
                    <a:pt x="15" y="151"/>
                  </a:cubicBezTo>
                  <a:cubicBezTo>
                    <a:pt x="13" y="152"/>
                    <a:pt x="14" y="154"/>
                    <a:pt x="16" y="153"/>
                  </a:cubicBezTo>
                  <a:cubicBezTo>
                    <a:pt x="27" y="148"/>
                    <a:pt x="38" y="142"/>
                    <a:pt x="50" y="141"/>
                  </a:cubicBezTo>
                  <a:cubicBezTo>
                    <a:pt x="50" y="140"/>
                    <a:pt x="49" y="139"/>
                    <a:pt x="49" y="138"/>
                  </a:cubicBezTo>
                  <a:cubicBezTo>
                    <a:pt x="38" y="148"/>
                    <a:pt x="23" y="152"/>
                    <a:pt x="11" y="160"/>
                  </a:cubicBezTo>
                  <a:cubicBezTo>
                    <a:pt x="10" y="161"/>
                    <a:pt x="10" y="163"/>
                    <a:pt x="12" y="163"/>
                  </a:cubicBezTo>
                  <a:cubicBezTo>
                    <a:pt x="24" y="158"/>
                    <a:pt x="35" y="151"/>
                    <a:pt x="48" y="150"/>
                  </a:cubicBezTo>
                  <a:cubicBezTo>
                    <a:pt x="48" y="150"/>
                    <a:pt x="47" y="149"/>
                    <a:pt x="47" y="148"/>
                  </a:cubicBezTo>
                  <a:cubicBezTo>
                    <a:pt x="43" y="153"/>
                    <a:pt x="37" y="156"/>
                    <a:pt x="32" y="159"/>
                  </a:cubicBezTo>
                  <a:cubicBezTo>
                    <a:pt x="26" y="162"/>
                    <a:pt x="21" y="164"/>
                    <a:pt x="15" y="167"/>
                  </a:cubicBezTo>
                  <a:cubicBezTo>
                    <a:pt x="14" y="168"/>
                    <a:pt x="15" y="170"/>
                    <a:pt x="16" y="170"/>
                  </a:cubicBezTo>
                  <a:cubicBezTo>
                    <a:pt x="27" y="165"/>
                    <a:pt x="37" y="158"/>
                    <a:pt x="48" y="158"/>
                  </a:cubicBezTo>
                  <a:cubicBezTo>
                    <a:pt x="48" y="158"/>
                    <a:pt x="48" y="157"/>
                    <a:pt x="47" y="156"/>
                  </a:cubicBezTo>
                  <a:cubicBezTo>
                    <a:pt x="40" y="162"/>
                    <a:pt x="30" y="163"/>
                    <a:pt x="24" y="169"/>
                  </a:cubicBezTo>
                  <a:cubicBezTo>
                    <a:pt x="23" y="170"/>
                    <a:pt x="24" y="172"/>
                    <a:pt x="25" y="171"/>
                  </a:cubicBezTo>
                  <a:cubicBezTo>
                    <a:pt x="29" y="171"/>
                    <a:pt x="34" y="169"/>
                    <a:pt x="38" y="168"/>
                  </a:cubicBezTo>
                  <a:cubicBezTo>
                    <a:pt x="42" y="167"/>
                    <a:pt x="47" y="165"/>
                    <a:pt x="51" y="167"/>
                  </a:cubicBezTo>
                  <a:cubicBezTo>
                    <a:pt x="51" y="166"/>
                    <a:pt x="51" y="165"/>
                    <a:pt x="51" y="164"/>
                  </a:cubicBezTo>
                  <a:cubicBezTo>
                    <a:pt x="44" y="169"/>
                    <a:pt x="36" y="171"/>
                    <a:pt x="29" y="176"/>
                  </a:cubicBezTo>
                  <a:cubicBezTo>
                    <a:pt x="28" y="177"/>
                    <a:pt x="30" y="179"/>
                    <a:pt x="31" y="179"/>
                  </a:cubicBezTo>
                  <a:cubicBezTo>
                    <a:pt x="37" y="177"/>
                    <a:pt x="44" y="175"/>
                    <a:pt x="51" y="174"/>
                  </a:cubicBezTo>
                  <a:cubicBezTo>
                    <a:pt x="51" y="173"/>
                    <a:pt x="51" y="172"/>
                    <a:pt x="50" y="172"/>
                  </a:cubicBezTo>
                  <a:cubicBezTo>
                    <a:pt x="47" y="173"/>
                    <a:pt x="43" y="174"/>
                    <a:pt x="40" y="175"/>
                  </a:cubicBezTo>
                  <a:cubicBezTo>
                    <a:pt x="37" y="176"/>
                    <a:pt x="32" y="178"/>
                    <a:pt x="29" y="176"/>
                  </a:cubicBezTo>
                  <a:cubicBezTo>
                    <a:pt x="29" y="177"/>
                    <a:pt x="29" y="178"/>
                    <a:pt x="29" y="179"/>
                  </a:cubicBezTo>
                  <a:cubicBezTo>
                    <a:pt x="33" y="174"/>
                    <a:pt x="40" y="172"/>
                    <a:pt x="44" y="168"/>
                  </a:cubicBezTo>
                  <a:cubicBezTo>
                    <a:pt x="45" y="167"/>
                    <a:pt x="44" y="166"/>
                    <a:pt x="43" y="166"/>
                  </a:cubicBezTo>
                  <a:cubicBezTo>
                    <a:pt x="31" y="169"/>
                    <a:pt x="20" y="174"/>
                    <a:pt x="7" y="176"/>
                  </a:cubicBezTo>
                  <a:cubicBezTo>
                    <a:pt x="8" y="177"/>
                    <a:pt x="8" y="178"/>
                    <a:pt x="9" y="179"/>
                  </a:cubicBezTo>
                  <a:cubicBezTo>
                    <a:pt x="19" y="167"/>
                    <a:pt x="36" y="165"/>
                    <a:pt x="45" y="152"/>
                  </a:cubicBezTo>
                  <a:cubicBezTo>
                    <a:pt x="46" y="151"/>
                    <a:pt x="45" y="150"/>
                    <a:pt x="44" y="150"/>
                  </a:cubicBezTo>
                  <a:cubicBezTo>
                    <a:pt x="29" y="153"/>
                    <a:pt x="17" y="164"/>
                    <a:pt x="2" y="166"/>
                  </a:cubicBezTo>
                  <a:cubicBezTo>
                    <a:pt x="2" y="167"/>
                    <a:pt x="2" y="167"/>
                    <a:pt x="3" y="168"/>
                  </a:cubicBezTo>
                  <a:cubicBezTo>
                    <a:pt x="7" y="161"/>
                    <a:pt x="14" y="157"/>
                    <a:pt x="20" y="153"/>
                  </a:cubicBezTo>
                  <a:cubicBezTo>
                    <a:pt x="27" y="149"/>
                    <a:pt x="35" y="146"/>
                    <a:pt x="42" y="143"/>
                  </a:cubicBezTo>
                  <a:cubicBezTo>
                    <a:pt x="43" y="142"/>
                    <a:pt x="42" y="140"/>
                    <a:pt x="41" y="140"/>
                  </a:cubicBezTo>
                  <a:cubicBezTo>
                    <a:pt x="28" y="143"/>
                    <a:pt x="18" y="153"/>
                    <a:pt x="5" y="156"/>
                  </a:cubicBezTo>
                  <a:cubicBezTo>
                    <a:pt x="5" y="157"/>
                    <a:pt x="6" y="157"/>
                    <a:pt x="6" y="158"/>
                  </a:cubicBezTo>
                  <a:cubicBezTo>
                    <a:pt x="11" y="153"/>
                    <a:pt x="19" y="149"/>
                    <a:pt x="25" y="145"/>
                  </a:cubicBezTo>
                  <a:cubicBezTo>
                    <a:pt x="30" y="142"/>
                    <a:pt x="37" y="138"/>
                    <a:pt x="40" y="132"/>
                  </a:cubicBezTo>
                  <a:cubicBezTo>
                    <a:pt x="40" y="131"/>
                    <a:pt x="40" y="129"/>
                    <a:pt x="38" y="130"/>
                  </a:cubicBezTo>
                  <a:cubicBezTo>
                    <a:pt x="26" y="134"/>
                    <a:pt x="15" y="142"/>
                    <a:pt x="3" y="146"/>
                  </a:cubicBezTo>
                  <a:cubicBezTo>
                    <a:pt x="3" y="147"/>
                    <a:pt x="3" y="148"/>
                    <a:pt x="4" y="149"/>
                  </a:cubicBezTo>
                  <a:cubicBezTo>
                    <a:pt x="17" y="140"/>
                    <a:pt x="29" y="127"/>
                    <a:pt x="45" y="122"/>
                  </a:cubicBezTo>
                  <a:cubicBezTo>
                    <a:pt x="46" y="122"/>
                    <a:pt x="45" y="119"/>
                    <a:pt x="44" y="120"/>
                  </a:cubicBezTo>
                  <a:cubicBezTo>
                    <a:pt x="30" y="124"/>
                    <a:pt x="19" y="132"/>
                    <a:pt x="5" y="136"/>
                  </a:cubicBezTo>
                  <a:cubicBezTo>
                    <a:pt x="6" y="137"/>
                    <a:pt x="6" y="137"/>
                    <a:pt x="7" y="138"/>
                  </a:cubicBezTo>
                  <a:cubicBezTo>
                    <a:pt x="19" y="128"/>
                    <a:pt x="33" y="120"/>
                    <a:pt x="46" y="111"/>
                  </a:cubicBezTo>
                  <a:cubicBezTo>
                    <a:pt x="47" y="110"/>
                    <a:pt x="46" y="108"/>
                    <a:pt x="45" y="109"/>
                  </a:cubicBezTo>
                  <a:cubicBezTo>
                    <a:pt x="38" y="111"/>
                    <a:pt x="31" y="114"/>
                    <a:pt x="24" y="118"/>
                  </a:cubicBezTo>
                  <a:cubicBezTo>
                    <a:pt x="19" y="120"/>
                    <a:pt x="13" y="125"/>
                    <a:pt x="7" y="124"/>
                  </a:cubicBezTo>
                  <a:cubicBezTo>
                    <a:pt x="7" y="125"/>
                    <a:pt x="8" y="125"/>
                    <a:pt x="8" y="126"/>
                  </a:cubicBezTo>
                  <a:cubicBezTo>
                    <a:pt x="20" y="115"/>
                    <a:pt x="37" y="112"/>
                    <a:pt x="50" y="101"/>
                  </a:cubicBezTo>
                  <a:cubicBezTo>
                    <a:pt x="51" y="100"/>
                    <a:pt x="50" y="99"/>
                    <a:pt x="49" y="99"/>
                  </a:cubicBezTo>
                  <a:cubicBezTo>
                    <a:pt x="44" y="100"/>
                    <a:pt x="40" y="102"/>
                    <a:pt x="35" y="104"/>
                  </a:cubicBezTo>
                  <a:cubicBezTo>
                    <a:pt x="31" y="106"/>
                    <a:pt x="28" y="107"/>
                    <a:pt x="24" y="109"/>
                  </a:cubicBezTo>
                  <a:cubicBezTo>
                    <a:pt x="17" y="112"/>
                    <a:pt x="10" y="117"/>
                    <a:pt x="3" y="117"/>
                  </a:cubicBezTo>
                  <a:cubicBezTo>
                    <a:pt x="3" y="118"/>
                    <a:pt x="3" y="119"/>
                    <a:pt x="4" y="119"/>
                  </a:cubicBezTo>
                  <a:cubicBezTo>
                    <a:pt x="15" y="109"/>
                    <a:pt x="29" y="100"/>
                    <a:pt x="44" y="94"/>
                  </a:cubicBezTo>
                  <a:cubicBezTo>
                    <a:pt x="45" y="93"/>
                    <a:pt x="44" y="91"/>
                    <a:pt x="43" y="91"/>
                  </a:cubicBezTo>
                  <a:cubicBezTo>
                    <a:pt x="28" y="94"/>
                    <a:pt x="18" y="106"/>
                    <a:pt x="4" y="109"/>
                  </a:cubicBezTo>
                  <a:cubicBezTo>
                    <a:pt x="4" y="109"/>
                    <a:pt x="5" y="110"/>
                    <a:pt x="5" y="111"/>
                  </a:cubicBezTo>
                  <a:cubicBezTo>
                    <a:pt x="17" y="100"/>
                    <a:pt x="32" y="93"/>
                    <a:pt x="45" y="83"/>
                  </a:cubicBezTo>
                  <a:cubicBezTo>
                    <a:pt x="46" y="82"/>
                    <a:pt x="44" y="80"/>
                    <a:pt x="43" y="81"/>
                  </a:cubicBezTo>
                  <a:cubicBezTo>
                    <a:pt x="32" y="88"/>
                    <a:pt x="20" y="93"/>
                    <a:pt x="7" y="96"/>
                  </a:cubicBezTo>
                  <a:cubicBezTo>
                    <a:pt x="8" y="97"/>
                    <a:pt x="8" y="98"/>
                    <a:pt x="8" y="98"/>
                  </a:cubicBezTo>
                  <a:cubicBezTo>
                    <a:pt x="20" y="89"/>
                    <a:pt x="33" y="81"/>
                    <a:pt x="46" y="75"/>
                  </a:cubicBezTo>
                  <a:cubicBezTo>
                    <a:pt x="46" y="74"/>
                    <a:pt x="45" y="73"/>
                    <a:pt x="45" y="72"/>
                  </a:cubicBezTo>
                  <a:cubicBezTo>
                    <a:pt x="39" y="75"/>
                    <a:pt x="33" y="79"/>
                    <a:pt x="27" y="83"/>
                  </a:cubicBezTo>
                  <a:cubicBezTo>
                    <a:pt x="20" y="86"/>
                    <a:pt x="14" y="90"/>
                    <a:pt x="7" y="90"/>
                  </a:cubicBezTo>
                  <a:cubicBezTo>
                    <a:pt x="7" y="91"/>
                    <a:pt x="7" y="92"/>
                    <a:pt x="8" y="92"/>
                  </a:cubicBezTo>
                  <a:cubicBezTo>
                    <a:pt x="13" y="87"/>
                    <a:pt x="19" y="82"/>
                    <a:pt x="25" y="78"/>
                  </a:cubicBezTo>
                  <a:cubicBezTo>
                    <a:pt x="31" y="73"/>
                    <a:pt x="38" y="69"/>
                    <a:pt x="46" y="67"/>
                  </a:cubicBezTo>
                  <a:cubicBezTo>
                    <a:pt x="45" y="66"/>
                    <a:pt x="45" y="65"/>
                    <a:pt x="45" y="64"/>
                  </a:cubicBezTo>
                  <a:cubicBezTo>
                    <a:pt x="38" y="68"/>
                    <a:pt x="30" y="70"/>
                    <a:pt x="23" y="73"/>
                  </a:cubicBezTo>
                  <a:cubicBezTo>
                    <a:pt x="18" y="76"/>
                    <a:pt x="12" y="81"/>
                    <a:pt x="6" y="80"/>
                  </a:cubicBezTo>
                  <a:cubicBezTo>
                    <a:pt x="6" y="81"/>
                    <a:pt x="6" y="82"/>
                    <a:pt x="6" y="82"/>
                  </a:cubicBezTo>
                  <a:cubicBezTo>
                    <a:pt x="18" y="70"/>
                    <a:pt x="35" y="67"/>
                    <a:pt x="47" y="57"/>
                  </a:cubicBezTo>
                  <a:cubicBezTo>
                    <a:pt x="48" y="56"/>
                    <a:pt x="48" y="54"/>
                    <a:pt x="47" y="55"/>
                  </a:cubicBezTo>
                  <a:cubicBezTo>
                    <a:pt x="31" y="56"/>
                    <a:pt x="19" y="70"/>
                    <a:pt x="4" y="70"/>
                  </a:cubicBezTo>
                  <a:cubicBezTo>
                    <a:pt x="4" y="71"/>
                    <a:pt x="4" y="71"/>
                    <a:pt x="5" y="72"/>
                  </a:cubicBezTo>
                  <a:cubicBezTo>
                    <a:pt x="17" y="62"/>
                    <a:pt x="31" y="54"/>
                    <a:pt x="45" y="47"/>
                  </a:cubicBezTo>
                  <a:cubicBezTo>
                    <a:pt x="47" y="46"/>
                    <a:pt x="46" y="44"/>
                    <a:pt x="45" y="44"/>
                  </a:cubicBezTo>
                  <a:cubicBezTo>
                    <a:pt x="32" y="50"/>
                    <a:pt x="20" y="58"/>
                    <a:pt x="7" y="60"/>
                  </a:cubicBezTo>
                  <a:cubicBezTo>
                    <a:pt x="7" y="61"/>
                    <a:pt x="8" y="62"/>
                    <a:pt x="8" y="63"/>
                  </a:cubicBezTo>
                  <a:cubicBezTo>
                    <a:pt x="14" y="57"/>
                    <a:pt x="22" y="53"/>
                    <a:pt x="29" y="49"/>
                  </a:cubicBezTo>
                  <a:cubicBezTo>
                    <a:pt x="35" y="45"/>
                    <a:pt x="41" y="39"/>
                    <a:pt x="48" y="37"/>
                  </a:cubicBezTo>
                  <a:cubicBezTo>
                    <a:pt x="50" y="37"/>
                    <a:pt x="49" y="34"/>
                    <a:pt x="48" y="34"/>
                  </a:cubicBezTo>
                  <a:cubicBezTo>
                    <a:pt x="33" y="39"/>
                    <a:pt x="18" y="44"/>
                    <a:pt x="5" y="53"/>
                  </a:cubicBezTo>
                  <a:cubicBezTo>
                    <a:pt x="5" y="53"/>
                    <a:pt x="6" y="54"/>
                    <a:pt x="6" y="55"/>
                  </a:cubicBezTo>
                  <a:cubicBezTo>
                    <a:pt x="20" y="46"/>
                    <a:pt x="35" y="41"/>
                    <a:pt x="48" y="30"/>
                  </a:cubicBezTo>
                  <a:cubicBezTo>
                    <a:pt x="49" y="29"/>
                    <a:pt x="47" y="28"/>
                    <a:pt x="46" y="28"/>
                  </a:cubicBezTo>
                  <a:cubicBezTo>
                    <a:pt x="32" y="34"/>
                    <a:pt x="19" y="41"/>
                    <a:pt x="5" y="46"/>
                  </a:cubicBezTo>
                  <a:cubicBezTo>
                    <a:pt x="6" y="47"/>
                    <a:pt x="6" y="47"/>
                    <a:pt x="6" y="48"/>
                  </a:cubicBezTo>
                  <a:cubicBezTo>
                    <a:pt x="19" y="38"/>
                    <a:pt x="34" y="32"/>
                    <a:pt x="47" y="23"/>
                  </a:cubicBezTo>
                  <a:cubicBezTo>
                    <a:pt x="48" y="22"/>
                    <a:pt x="47" y="20"/>
                    <a:pt x="45" y="20"/>
                  </a:cubicBezTo>
                  <a:cubicBezTo>
                    <a:pt x="31" y="28"/>
                    <a:pt x="16" y="33"/>
                    <a:pt x="3" y="41"/>
                  </a:cubicBezTo>
                  <a:cubicBezTo>
                    <a:pt x="4" y="42"/>
                    <a:pt x="4" y="43"/>
                    <a:pt x="5" y="44"/>
                  </a:cubicBezTo>
                  <a:cubicBezTo>
                    <a:pt x="18" y="33"/>
                    <a:pt x="34" y="25"/>
                    <a:pt x="48" y="16"/>
                  </a:cubicBezTo>
                  <a:cubicBezTo>
                    <a:pt x="50" y="15"/>
                    <a:pt x="49" y="13"/>
                    <a:pt x="47" y="13"/>
                  </a:cubicBezTo>
                  <a:cubicBezTo>
                    <a:pt x="40" y="17"/>
                    <a:pt x="33" y="19"/>
                    <a:pt x="25" y="22"/>
                  </a:cubicBezTo>
                  <a:cubicBezTo>
                    <a:pt x="19" y="25"/>
                    <a:pt x="13" y="30"/>
                    <a:pt x="6" y="31"/>
                  </a:cubicBezTo>
                  <a:cubicBezTo>
                    <a:pt x="6" y="32"/>
                    <a:pt x="7" y="32"/>
                    <a:pt x="7" y="33"/>
                  </a:cubicBezTo>
                  <a:cubicBezTo>
                    <a:pt x="19" y="20"/>
                    <a:pt x="36" y="13"/>
                    <a:pt x="51" y="3"/>
                  </a:cubicBezTo>
                  <a:cubicBezTo>
                    <a:pt x="52" y="3"/>
                    <a:pt x="51" y="0"/>
                    <a:pt x="50" y="1"/>
                  </a:cubicBezTo>
                  <a:cubicBezTo>
                    <a:pt x="34" y="6"/>
                    <a:pt x="21" y="16"/>
                    <a:pt x="6" y="22"/>
                  </a:cubicBezTo>
                  <a:cubicBezTo>
                    <a:pt x="7" y="23"/>
                    <a:pt x="7" y="23"/>
                    <a:pt x="7" y="24"/>
                  </a:cubicBezTo>
                  <a:cubicBezTo>
                    <a:pt x="13" y="20"/>
                    <a:pt x="19" y="15"/>
                    <a:pt x="26" y="12"/>
                  </a:cubicBezTo>
                  <a:cubicBezTo>
                    <a:pt x="32" y="8"/>
                    <a:pt x="40" y="4"/>
                    <a:pt x="47" y="5"/>
                  </a:cubicBezTo>
                  <a:cubicBezTo>
                    <a:pt x="47" y="4"/>
                    <a:pt x="47" y="3"/>
                    <a:pt x="46" y="2"/>
                  </a:cubicBezTo>
                  <a:cubicBezTo>
                    <a:pt x="35" y="15"/>
                    <a:pt x="16" y="14"/>
                    <a:pt x="4" y="27"/>
                  </a:cubicBezTo>
                  <a:cubicBezTo>
                    <a:pt x="4" y="28"/>
                    <a:pt x="4" y="29"/>
                    <a:pt x="6" y="29"/>
                  </a:cubicBezTo>
                  <a:cubicBezTo>
                    <a:pt x="16" y="25"/>
                    <a:pt x="23" y="15"/>
                    <a:pt x="34" y="13"/>
                  </a:cubicBezTo>
                  <a:cubicBezTo>
                    <a:pt x="34" y="12"/>
                    <a:pt x="33" y="11"/>
                    <a:pt x="33" y="10"/>
                  </a:cubicBezTo>
                  <a:cubicBezTo>
                    <a:pt x="28" y="15"/>
                    <a:pt x="21" y="19"/>
                    <a:pt x="15" y="22"/>
                  </a:cubicBezTo>
                  <a:cubicBezTo>
                    <a:pt x="14" y="22"/>
                    <a:pt x="15" y="25"/>
                    <a:pt x="16" y="2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7" name="Freeform 1033"/>
            <p:cNvSpPr/>
            <p:nvPr/>
          </p:nvSpPr>
          <p:spPr bwMode="auto">
            <a:xfrm>
              <a:off x="3087" y="3211"/>
              <a:ext cx="78" cy="264"/>
            </a:xfrm>
            <a:custGeom>
              <a:avLst/>
              <a:gdLst>
                <a:gd name="T0" fmla="*/ 13 w 61"/>
                <a:gd name="T1" fmla="*/ 27 h 204"/>
                <a:gd name="T2" fmla="*/ 59 w 61"/>
                <a:gd name="T3" fmla="*/ 6 h 204"/>
                <a:gd name="T4" fmla="*/ 51 w 61"/>
                <a:gd name="T5" fmla="*/ 13 h 204"/>
                <a:gd name="T6" fmla="*/ 54 w 61"/>
                <a:gd name="T7" fmla="*/ 17 h 204"/>
                <a:gd name="T8" fmla="*/ 11 w 61"/>
                <a:gd name="T9" fmla="*/ 51 h 204"/>
                <a:gd name="T10" fmla="*/ 8 w 61"/>
                <a:gd name="T11" fmla="*/ 62 h 204"/>
                <a:gd name="T12" fmla="*/ 56 w 61"/>
                <a:gd name="T13" fmla="*/ 49 h 204"/>
                <a:gd name="T14" fmla="*/ 7 w 61"/>
                <a:gd name="T15" fmla="*/ 81 h 204"/>
                <a:gd name="T16" fmla="*/ 31 w 61"/>
                <a:gd name="T17" fmla="*/ 80 h 204"/>
                <a:gd name="T18" fmla="*/ 50 w 61"/>
                <a:gd name="T19" fmla="*/ 79 h 204"/>
                <a:gd name="T20" fmla="*/ 12 w 61"/>
                <a:gd name="T21" fmla="*/ 113 h 204"/>
                <a:gd name="T22" fmla="*/ 12 w 61"/>
                <a:gd name="T23" fmla="*/ 121 h 204"/>
                <a:gd name="T24" fmla="*/ 49 w 61"/>
                <a:gd name="T25" fmla="*/ 108 h 204"/>
                <a:gd name="T26" fmla="*/ 13 w 61"/>
                <a:gd name="T27" fmla="*/ 144 h 204"/>
                <a:gd name="T28" fmla="*/ 16 w 61"/>
                <a:gd name="T29" fmla="*/ 154 h 204"/>
                <a:gd name="T30" fmla="*/ 46 w 61"/>
                <a:gd name="T31" fmla="*/ 142 h 204"/>
                <a:gd name="T32" fmla="*/ 26 w 61"/>
                <a:gd name="T33" fmla="*/ 160 h 204"/>
                <a:gd name="T34" fmla="*/ 47 w 61"/>
                <a:gd name="T35" fmla="*/ 162 h 204"/>
                <a:gd name="T36" fmla="*/ 53 w 61"/>
                <a:gd name="T37" fmla="*/ 166 h 204"/>
                <a:gd name="T38" fmla="*/ 48 w 61"/>
                <a:gd name="T39" fmla="*/ 177 h 204"/>
                <a:gd name="T40" fmla="*/ 49 w 61"/>
                <a:gd name="T41" fmla="*/ 187 h 204"/>
                <a:gd name="T42" fmla="*/ 41 w 61"/>
                <a:gd name="T43" fmla="*/ 203 h 204"/>
                <a:gd name="T44" fmla="*/ 54 w 61"/>
                <a:gd name="T45" fmla="*/ 184 h 204"/>
                <a:gd name="T46" fmla="*/ 22 w 61"/>
                <a:gd name="T47" fmla="*/ 179 h 204"/>
                <a:gd name="T48" fmla="*/ 24 w 61"/>
                <a:gd name="T49" fmla="*/ 164 h 204"/>
                <a:gd name="T50" fmla="*/ 21 w 61"/>
                <a:gd name="T51" fmla="*/ 156 h 204"/>
                <a:gd name="T52" fmla="*/ 55 w 61"/>
                <a:gd name="T53" fmla="*/ 126 h 204"/>
                <a:gd name="T54" fmla="*/ 34 w 61"/>
                <a:gd name="T55" fmla="*/ 130 h 204"/>
                <a:gd name="T56" fmla="*/ 36 w 61"/>
                <a:gd name="T57" fmla="*/ 137 h 204"/>
                <a:gd name="T58" fmla="*/ 51 w 61"/>
                <a:gd name="T59" fmla="*/ 145 h 204"/>
                <a:gd name="T60" fmla="*/ 52 w 61"/>
                <a:gd name="T61" fmla="*/ 159 h 204"/>
                <a:gd name="T62" fmla="*/ 56 w 61"/>
                <a:gd name="T63" fmla="*/ 173 h 204"/>
                <a:gd name="T64" fmla="*/ 38 w 61"/>
                <a:gd name="T65" fmla="*/ 196 h 204"/>
                <a:gd name="T66" fmla="*/ 54 w 61"/>
                <a:gd name="T67" fmla="*/ 197 h 204"/>
                <a:gd name="T68" fmla="*/ 33 w 61"/>
                <a:gd name="T69" fmla="*/ 195 h 204"/>
                <a:gd name="T70" fmla="*/ 32 w 61"/>
                <a:gd name="T71" fmla="*/ 187 h 204"/>
                <a:gd name="T72" fmla="*/ 32 w 61"/>
                <a:gd name="T73" fmla="*/ 176 h 204"/>
                <a:gd name="T74" fmla="*/ 59 w 61"/>
                <a:gd name="T75" fmla="*/ 154 h 204"/>
                <a:gd name="T76" fmla="*/ 49 w 61"/>
                <a:gd name="T77" fmla="*/ 151 h 204"/>
                <a:gd name="T78" fmla="*/ 46 w 61"/>
                <a:gd name="T79" fmla="*/ 142 h 204"/>
                <a:gd name="T80" fmla="*/ 16 w 61"/>
                <a:gd name="T81" fmla="*/ 151 h 204"/>
                <a:gd name="T82" fmla="*/ 23 w 61"/>
                <a:gd name="T83" fmla="*/ 140 h 204"/>
                <a:gd name="T84" fmla="*/ 10 w 61"/>
                <a:gd name="T85" fmla="*/ 137 h 204"/>
                <a:gd name="T86" fmla="*/ 54 w 61"/>
                <a:gd name="T87" fmla="*/ 102 h 204"/>
                <a:gd name="T88" fmla="*/ 55 w 61"/>
                <a:gd name="T89" fmla="*/ 94 h 204"/>
                <a:gd name="T90" fmla="*/ 33 w 61"/>
                <a:gd name="T91" fmla="*/ 92 h 204"/>
                <a:gd name="T92" fmla="*/ 7 w 61"/>
                <a:gd name="T93" fmla="*/ 101 h 204"/>
                <a:gd name="T94" fmla="*/ 49 w 61"/>
                <a:gd name="T95" fmla="*/ 65 h 204"/>
                <a:gd name="T96" fmla="*/ 6 w 61"/>
                <a:gd name="T97" fmla="*/ 76 h 204"/>
                <a:gd name="T98" fmla="*/ 56 w 61"/>
                <a:gd name="T99" fmla="*/ 43 h 204"/>
                <a:gd name="T100" fmla="*/ 56 w 61"/>
                <a:gd name="T101" fmla="*/ 33 h 204"/>
                <a:gd name="T102" fmla="*/ 11 w 61"/>
                <a:gd name="T103" fmla="*/ 44 h 204"/>
                <a:gd name="T104" fmla="*/ 2 w 61"/>
                <a:gd name="T105" fmla="*/ 41 h 204"/>
                <a:gd name="T106" fmla="*/ 11 w 61"/>
                <a:gd name="T107" fmla="*/ 36 h 204"/>
                <a:gd name="T108" fmla="*/ 31 w 61"/>
                <a:gd name="T109" fmla="*/ 15 h 204"/>
                <a:gd name="T110" fmla="*/ 49 w 61"/>
                <a:gd name="T111" fmla="*/ 1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204">
                  <a:moveTo>
                    <a:pt x="21" y="22"/>
                  </a:moveTo>
                  <a:cubicBezTo>
                    <a:pt x="30" y="19"/>
                    <a:pt x="42" y="17"/>
                    <a:pt x="49" y="10"/>
                  </a:cubicBezTo>
                  <a:cubicBezTo>
                    <a:pt x="50" y="9"/>
                    <a:pt x="50" y="8"/>
                    <a:pt x="49" y="8"/>
                  </a:cubicBezTo>
                  <a:cubicBezTo>
                    <a:pt x="42" y="7"/>
                    <a:pt x="36" y="10"/>
                    <a:pt x="30" y="13"/>
                  </a:cubicBezTo>
                  <a:cubicBezTo>
                    <a:pt x="24" y="17"/>
                    <a:pt x="18" y="21"/>
                    <a:pt x="12" y="25"/>
                  </a:cubicBezTo>
                  <a:cubicBezTo>
                    <a:pt x="10" y="26"/>
                    <a:pt x="12" y="28"/>
                    <a:pt x="13" y="27"/>
                  </a:cubicBezTo>
                  <a:cubicBezTo>
                    <a:pt x="28" y="20"/>
                    <a:pt x="43" y="12"/>
                    <a:pt x="57" y="3"/>
                  </a:cubicBezTo>
                  <a:cubicBezTo>
                    <a:pt x="58" y="2"/>
                    <a:pt x="58" y="0"/>
                    <a:pt x="56" y="0"/>
                  </a:cubicBezTo>
                  <a:cubicBezTo>
                    <a:pt x="47" y="3"/>
                    <a:pt x="39" y="8"/>
                    <a:pt x="31" y="12"/>
                  </a:cubicBezTo>
                  <a:cubicBezTo>
                    <a:pt x="23" y="16"/>
                    <a:pt x="15" y="20"/>
                    <a:pt x="9" y="27"/>
                  </a:cubicBezTo>
                  <a:cubicBezTo>
                    <a:pt x="9" y="28"/>
                    <a:pt x="10" y="30"/>
                    <a:pt x="11" y="29"/>
                  </a:cubicBezTo>
                  <a:cubicBezTo>
                    <a:pt x="26" y="20"/>
                    <a:pt x="43" y="13"/>
                    <a:pt x="59" y="6"/>
                  </a:cubicBezTo>
                  <a:cubicBezTo>
                    <a:pt x="59" y="5"/>
                    <a:pt x="58" y="4"/>
                    <a:pt x="58" y="3"/>
                  </a:cubicBezTo>
                  <a:cubicBezTo>
                    <a:pt x="50" y="9"/>
                    <a:pt x="41" y="12"/>
                    <a:pt x="33" y="16"/>
                  </a:cubicBezTo>
                  <a:cubicBezTo>
                    <a:pt x="25" y="21"/>
                    <a:pt x="18" y="28"/>
                    <a:pt x="10" y="33"/>
                  </a:cubicBezTo>
                  <a:cubicBezTo>
                    <a:pt x="11" y="34"/>
                    <a:pt x="11" y="35"/>
                    <a:pt x="12" y="35"/>
                  </a:cubicBezTo>
                  <a:cubicBezTo>
                    <a:pt x="21" y="24"/>
                    <a:pt x="38" y="20"/>
                    <a:pt x="51" y="16"/>
                  </a:cubicBezTo>
                  <a:cubicBezTo>
                    <a:pt x="52" y="15"/>
                    <a:pt x="52" y="13"/>
                    <a:pt x="51" y="13"/>
                  </a:cubicBezTo>
                  <a:cubicBezTo>
                    <a:pt x="41" y="14"/>
                    <a:pt x="32" y="21"/>
                    <a:pt x="24" y="26"/>
                  </a:cubicBezTo>
                  <a:cubicBezTo>
                    <a:pt x="16" y="30"/>
                    <a:pt x="7" y="34"/>
                    <a:pt x="1" y="42"/>
                  </a:cubicBezTo>
                  <a:cubicBezTo>
                    <a:pt x="0" y="43"/>
                    <a:pt x="1" y="44"/>
                    <a:pt x="3" y="44"/>
                  </a:cubicBezTo>
                  <a:cubicBezTo>
                    <a:pt x="12" y="42"/>
                    <a:pt x="20" y="36"/>
                    <a:pt x="29" y="32"/>
                  </a:cubicBezTo>
                  <a:cubicBezTo>
                    <a:pt x="37" y="27"/>
                    <a:pt x="47" y="25"/>
                    <a:pt x="55" y="20"/>
                  </a:cubicBezTo>
                  <a:cubicBezTo>
                    <a:pt x="56" y="19"/>
                    <a:pt x="55" y="17"/>
                    <a:pt x="54" y="17"/>
                  </a:cubicBezTo>
                  <a:cubicBezTo>
                    <a:pt x="46" y="19"/>
                    <a:pt x="40" y="24"/>
                    <a:pt x="34" y="28"/>
                  </a:cubicBezTo>
                  <a:cubicBezTo>
                    <a:pt x="26" y="34"/>
                    <a:pt x="18" y="38"/>
                    <a:pt x="10" y="44"/>
                  </a:cubicBezTo>
                  <a:cubicBezTo>
                    <a:pt x="9" y="45"/>
                    <a:pt x="11" y="47"/>
                    <a:pt x="12" y="47"/>
                  </a:cubicBezTo>
                  <a:cubicBezTo>
                    <a:pt x="26" y="40"/>
                    <a:pt x="41" y="34"/>
                    <a:pt x="54" y="26"/>
                  </a:cubicBezTo>
                  <a:cubicBezTo>
                    <a:pt x="53" y="25"/>
                    <a:pt x="53" y="24"/>
                    <a:pt x="52" y="23"/>
                  </a:cubicBezTo>
                  <a:cubicBezTo>
                    <a:pt x="39" y="34"/>
                    <a:pt x="23" y="39"/>
                    <a:pt x="11" y="51"/>
                  </a:cubicBezTo>
                  <a:cubicBezTo>
                    <a:pt x="10" y="52"/>
                    <a:pt x="11" y="54"/>
                    <a:pt x="12" y="53"/>
                  </a:cubicBezTo>
                  <a:cubicBezTo>
                    <a:pt x="27" y="47"/>
                    <a:pt x="42" y="41"/>
                    <a:pt x="56" y="33"/>
                  </a:cubicBezTo>
                  <a:cubicBezTo>
                    <a:pt x="58" y="33"/>
                    <a:pt x="56" y="31"/>
                    <a:pt x="55" y="31"/>
                  </a:cubicBezTo>
                  <a:cubicBezTo>
                    <a:pt x="46" y="35"/>
                    <a:pt x="36" y="39"/>
                    <a:pt x="27" y="44"/>
                  </a:cubicBezTo>
                  <a:cubicBezTo>
                    <a:pt x="23" y="46"/>
                    <a:pt x="18" y="49"/>
                    <a:pt x="14" y="53"/>
                  </a:cubicBezTo>
                  <a:cubicBezTo>
                    <a:pt x="11" y="55"/>
                    <a:pt x="9" y="58"/>
                    <a:pt x="8" y="62"/>
                  </a:cubicBezTo>
                  <a:cubicBezTo>
                    <a:pt x="7" y="63"/>
                    <a:pt x="9" y="64"/>
                    <a:pt x="10" y="63"/>
                  </a:cubicBezTo>
                  <a:cubicBezTo>
                    <a:pt x="23" y="54"/>
                    <a:pt x="39" y="46"/>
                    <a:pt x="56" y="43"/>
                  </a:cubicBezTo>
                  <a:cubicBezTo>
                    <a:pt x="55" y="42"/>
                    <a:pt x="55" y="41"/>
                    <a:pt x="55" y="41"/>
                  </a:cubicBezTo>
                  <a:cubicBezTo>
                    <a:pt x="39" y="50"/>
                    <a:pt x="23" y="56"/>
                    <a:pt x="10" y="69"/>
                  </a:cubicBezTo>
                  <a:cubicBezTo>
                    <a:pt x="8" y="70"/>
                    <a:pt x="10" y="72"/>
                    <a:pt x="12" y="71"/>
                  </a:cubicBezTo>
                  <a:cubicBezTo>
                    <a:pt x="25" y="61"/>
                    <a:pt x="42" y="57"/>
                    <a:pt x="56" y="49"/>
                  </a:cubicBezTo>
                  <a:cubicBezTo>
                    <a:pt x="56" y="48"/>
                    <a:pt x="55" y="48"/>
                    <a:pt x="55" y="47"/>
                  </a:cubicBezTo>
                  <a:cubicBezTo>
                    <a:pt x="38" y="56"/>
                    <a:pt x="21" y="65"/>
                    <a:pt x="6" y="76"/>
                  </a:cubicBezTo>
                  <a:cubicBezTo>
                    <a:pt x="7" y="77"/>
                    <a:pt x="7" y="78"/>
                    <a:pt x="8" y="78"/>
                  </a:cubicBezTo>
                  <a:cubicBezTo>
                    <a:pt x="20" y="65"/>
                    <a:pt x="39" y="63"/>
                    <a:pt x="55" y="55"/>
                  </a:cubicBezTo>
                  <a:cubicBezTo>
                    <a:pt x="56" y="54"/>
                    <a:pt x="55" y="52"/>
                    <a:pt x="53" y="53"/>
                  </a:cubicBezTo>
                  <a:cubicBezTo>
                    <a:pt x="37" y="61"/>
                    <a:pt x="22" y="72"/>
                    <a:pt x="7" y="81"/>
                  </a:cubicBezTo>
                  <a:cubicBezTo>
                    <a:pt x="6" y="82"/>
                    <a:pt x="7" y="84"/>
                    <a:pt x="9" y="84"/>
                  </a:cubicBezTo>
                  <a:cubicBezTo>
                    <a:pt x="23" y="79"/>
                    <a:pt x="36" y="71"/>
                    <a:pt x="49" y="65"/>
                  </a:cubicBezTo>
                  <a:cubicBezTo>
                    <a:pt x="49" y="64"/>
                    <a:pt x="48" y="63"/>
                    <a:pt x="48" y="63"/>
                  </a:cubicBezTo>
                  <a:cubicBezTo>
                    <a:pt x="33" y="70"/>
                    <a:pt x="18" y="78"/>
                    <a:pt x="7" y="90"/>
                  </a:cubicBezTo>
                  <a:cubicBezTo>
                    <a:pt x="7" y="91"/>
                    <a:pt x="7" y="93"/>
                    <a:pt x="9" y="93"/>
                  </a:cubicBezTo>
                  <a:cubicBezTo>
                    <a:pt x="17" y="90"/>
                    <a:pt x="24" y="85"/>
                    <a:pt x="31" y="80"/>
                  </a:cubicBezTo>
                  <a:cubicBezTo>
                    <a:pt x="39" y="76"/>
                    <a:pt x="48" y="73"/>
                    <a:pt x="56" y="68"/>
                  </a:cubicBezTo>
                  <a:cubicBezTo>
                    <a:pt x="57" y="67"/>
                    <a:pt x="56" y="65"/>
                    <a:pt x="54" y="66"/>
                  </a:cubicBezTo>
                  <a:cubicBezTo>
                    <a:pt x="37" y="76"/>
                    <a:pt x="20" y="86"/>
                    <a:pt x="5" y="99"/>
                  </a:cubicBezTo>
                  <a:cubicBezTo>
                    <a:pt x="4" y="100"/>
                    <a:pt x="5" y="102"/>
                    <a:pt x="7" y="102"/>
                  </a:cubicBezTo>
                  <a:cubicBezTo>
                    <a:pt x="21" y="93"/>
                    <a:pt x="36" y="88"/>
                    <a:pt x="51" y="81"/>
                  </a:cubicBezTo>
                  <a:cubicBezTo>
                    <a:pt x="51" y="80"/>
                    <a:pt x="50" y="79"/>
                    <a:pt x="50" y="79"/>
                  </a:cubicBezTo>
                  <a:cubicBezTo>
                    <a:pt x="36" y="86"/>
                    <a:pt x="21" y="93"/>
                    <a:pt x="10" y="104"/>
                  </a:cubicBezTo>
                  <a:cubicBezTo>
                    <a:pt x="9" y="105"/>
                    <a:pt x="10" y="107"/>
                    <a:pt x="12" y="106"/>
                  </a:cubicBezTo>
                  <a:cubicBezTo>
                    <a:pt x="19" y="102"/>
                    <a:pt x="25" y="98"/>
                    <a:pt x="32" y="95"/>
                  </a:cubicBezTo>
                  <a:cubicBezTo>
                    <a:pt x="40" y="91"/>
                    <a:pt x="48" y="87"/>
                    <a:pt x="56" y="87"/>
                  </a:cubicBezTo>
                  <a:cubicBezTo>
                    <a:pt x="55" y="87"/>
                    <a:pt x="55" y="86"/>
                    <a:pt x="55" y="85"/>
                  </a:cubicBezTo>
                  <a:cubicBezTo>
                    <a:pt x="41" y="95"/>
                    <a:pt x="22" y="98"/>
                    <a:pt x="12" y="113"/>
                  </a:cubicBezTo>
                  <a:cubicBezTo>
                    <a:pt x="11" y="114"/>
                    <a:pt x="12" y="115"/>
                    <a:pt x="13" y="115"/>
                  </a:cubicBezTo>
                  <a:cubicBezTo>
                    <a:pt x="20" y="114"/>
                    <a:pt x="26" y="110"/>
                    <a:pt x="31" y="107"/>
                  </a:cubicBezTo>
                  <a:cubicBezTo>
                    <a:pt x="39" y="102"/>
                    <a:pt x="48" y="99"/>
                    <a:pt x="56" y="96"/>
                  </a:cubicBezTo>
                  <a:cubicBezTo>
                    <a:pt x="56" y="95"/>
                    <a:pt x="55" y="95"/>
                    <a:pt x="55" y="94"/>
                  </a:cubicBezTo>
                  <a:cubicBezTo>
                    <a:pt x="40" y="101"/>
                    <a:pt x="21" y="105"/>
                    <a:pt x="10" y="120"/>
                  </a:cubicBezTo>
                  <a:cubicBezTo>
                    <a:pt x="9" y="121"/>
                    <a:pt x="11" y="122"/>
                    <a:pt x="12" y="121"/>
                  </a:cubicBezTo>
                  <a:cubicBezTo>
                    <a:pt x="25" y="114"/>
                    <a:pt x="39" y="105"/>
                    <a:pt x="54" y="102"/>
                  </a:cubicBezTo>
                  <a:cubicBezTo>
                    <a:pt x="53" y="101"/>
                    <a:pt x="53" y="100"/>
                    <a:pt x="53" y="99"/>
                  </a:cubicBezTo>
                  <a:cubicBezTo>
                    <a:pt x="37" y="106"/>
                    <a:pt x="21" y="116"/>
                    <a:pt x="8" y="128"/>
                  </a:cubicBezTo>
                  <a:cubicBezTo>
                    <a:pt x="7" y="129"/>
                    <a:pt x="9" y="131"/>
                    <a:pt x="10" y="130"/>
                  </a:cubicBezTo>
                  <a:cubicBezTo>
                    <a:pt x="23" y="124"/>
                    <a:pt x="37" y="117"/>
                    <a:pt x="50" y="111"/>
                  </a:cubicBezTo>
                  <a:cubicBezTo>
                    <a:pt x="52" y="110"/>
                    <a:pt x="50" y="108"/>
                    <a:pt x="49" y="108"/>
                  </a:cubicBezTo>
                  <a:cubicBezTo>
                    <a:pt x="41" y="112"/>
                    <a:pt x="33" y="116"/>
                    <a:pt x="26" y="120"/>
                  </a:cubicBezTo>
                  <a:cubicBezTo>
                    <a:pt x="19" y="124"/>
                    <a:pt x="12" y="129"/>
                    <a:pt x="8" y="136"/>
                  </a:cubicBezTo>
                  <a:cubicBezTo>
                    <a:pt x="7" y="137"/>
                    <a:pt x="8" y="138"/>
                    <a:pt x="9" y="138"/>
                  </a:cubicBezTo>
                  <a:cubicBezTo>
                    <a:pt x="24" y="132"/>
                    <a:pt x="38" y="124"/>
                    <a:pt x="52" y="118"/>
                  </a:cubicBezTo>
                  <a:cubicBezTo>
                    <a:pt x="52" y="117"/>
                    <a:pt x="52" y="116"/>
                    <a:pt x="51" y="116"/>
                  </a:cubicBezTo>
                  <a:cubicBezTo>
                    <a:pt x="38" y="124"/>
                    <a:pt x="23" y="131"/>
                    <a:pt x="13" y="144"/>
                  </a:cubicBezTo>
                  <a:cubicBezTo>
                    <a:pt x="13" y="144"/>
                    <a:pt x="13" y="146"/>
                    <a:pt x="14" y="146"/>
                  </a:cubicBezTo>
                  <a:cubicBezTo>
                    <a:pt x="19" y="147"/>
                    <a:pt x="25" y="142"/>
                    <a:pt x="29" y="139"/>
                  </a:cubicBezTo>
                  <a:cubicBezTo>
                    <a:pt x="37" y="134"/>
                    <a:pt x="46" y="131"/>
                    <a:pt x="54" y="127"/>
                  </a:cubicBezTo>
                  <a:cubicBezTo>
                    <a:pt x="55" y="126"/>
                    <a:pt x="54" y="123"/>
                    <a:pt x="52" y="124"/>
                  </a:cubicBezTo>
                  <a:cubicBezTo>
                    <a:pt x="39" y="131"/>
                    <a:pt x="23" y="139"/>
                    <a:pt x="14" y="152"/>
                  </a:cubicBezTo>
                  <a:cubicBezTo>
                    <a:pt x="14" y="153"/>
                    <a:pt x="15" y="154"/>
                    <a:pt x="16" y="154"/>
                  </a:cubicBezTo>
                  <a:cubicBezTo>
                    <a:pt x="27" y="153"/>
                    <a:pt x="35" y="143"/>
                    <a:pt x="46" y="141"/>
                  </a:cubicBezTo>
                  <a:cubicBezTo>
                    <a:pt x="46" y="140"/>
                    <a:pt x="45" y="139"/>
                    <a:pt x="45" y="139"/>
                  </a:cubicBezTo>
                  <a:cubicBezTo>
                    <a:pt x="35" y="145"/>
                    <a:pt x="24" y="151"/>
                    <a:pt x="13" y="156"/>
                  </a:cubicBezTo>
                  <a:cubicBezTo>
                    <a:pt x="13" y="157"/>
                    <a:pt x="14" y="158"/>
                    <a:pt x="14" y="159"/>
                  </a:cubicBezTo>
                  <a:cubicBezTo>
                    <a:pt x="25" y="153"/>
                    <a:pt x="35" y="149"/>
                    <a:pt x="46" y="145"/>
                  </a:cubicBezTo>
                  <a:cubicBezTo>
                    <a:pt x="46" y="144"/>
                    <a:pt x="46" y="143"/>
                    <a:pt x="46" y="142"/>
                  </a:cubicBezTo>
                  <a:cubicBezTo>
                    <a:pt x="33" y="149"/>
                    <a:pt x="21" y="155"/>
                    <a:pt x="11" y="165"/>
                  </a:cubicBezTo>
                  <a:cubicBezTo>
                    <a:pt x="10" y="165"/>
                    <a:pt x="10" y="167"/>
                    <a:pt x="12" y="167"/>
                  </a:cubicBezTo>
                  <a:cubicBezTo>
                    <a:pt x="18" y="166"/>
                    <a:pt x="24" y="162"/>
                    <a:pt x="29" y="159"/>
                  </a:cubicBezTo>
                  <a:cubicBezTo>
                    <a:pt x="35" y="155"/>
                    <a:pt x="43" y="154"/>
                    <a:pt x="49" y="150"/>
                  </a:cubicBezTo>
                  <a:cubicBezTo>
                    <a:pt x="50" y="150"/>
                    <a:pt x="50" y="147"/>
                    <a:pt x="48" y="148"/>
                  </a:cubicBezTo>
                  <a:cubicBezTo>
                    <a:pt x="40" y="151"/>
                    <a:pt x="33" y="156"/>
                    <a:pt x="26" y="160"/>
                  </a:cubicBezTo>
                  <a:cubicBezTo>
                    <a:pt x="19" y="165"/>
                    <a:pt x="12" y="170"/>
                    <a:pt x="9" y="178"/>
                  </a:cubicBezTo>
                  <a:cubicBezTo>
                    <a:pt x="8" y="179"/>
                    <a:pt x="10" y="180"/>
                    <a:pt x="11" y="180"/>
                  </a:cubicBezTo>
                  <a:cubicBezTo>
                    <a:pt x="19" y="175"/>
                    <a:pt x="28" y="171"/>
                    <a:pt x="37" y="166"/>
                  </a:cubicBezTo>
                  <a:cubicBezTo>
                    <a:pt x="44" y="162"/>
                    <a:pt x="51" y="157"/>
                    <a:pt x="59" y="155"/>
                  </a:cubicBezTo>
                  <a:cubicBezTo>
                    <a:pt x="58" y="155"/>
                    <a:pt x="58" y="154"/>
                    <a:pt x="57" y="153"/>
                  </a:cubicBezTo>
                  <a:cubicBezTo>
                    <a:pt x="55" y="158"/>
                    <a:pt x="51" y="160"/>
                    <a:pt x="47" y="162"/>
                  </a:cubicBezTo>
                  <a:cubicBezTo>
                    <a:pt x="43" y="164"/>
                    <a:pt x="40" y="166"/>
                    <a:pt x="36" y="168"/>
                  </a:cubicBezTo>
                  <a:cubicBezTo>
                    <a:pt x="28" y="173"/>
                    <a:pt x="18" y="176"/>
                    <a:pt x="12" y="185"/>
                  </a:cubicBezTo>
                  <a:cubicBezTo>
                    <a:pt x="11" y="185"/>
                    <a:pt x="12" y="186"/>
                    <a:pt x="13" y="186"/>
                  </a:cubicBezTo>
                  <a:cubicBezTo>
                    <a:pt x="19" y="188"/>
                    <a:pt x="26" y="183"/>
                    <a:pt x="31" y="180"/>
                  </a:cubicBezTo>
                  <a:cubicBezTo>
                    <a:pt x="39" y="176"/>
                    <a:pt x="47" y="173"/>
                    <a:pt x="54" y="168"/>
                  </a:cubicBezTo>
                  <a:cubicBezTo>
                    <a:pt x="56" y="167"/>
                    <a:pt x="55" y="165"/>
                    <a:pt x="53" y="166"/>
                  </a:cubicBezTo>
                  <a:cubicBezTo>
                    <a:pt x="45" y="170"/>
                    <a:pt x="38" y="173"/>
                    <a:pt x="30" y="177"/>
                  </a:cubicBezTo>
                  <a:cubicBezTo>
                    <a:pt x="23" y="181"/>
                    <a:pt x="16" y="186"/>
                    <a:pt x="12" y="192"/>
                  </a:cubicBezTo>
                  <a:cubicBezTo>
                    <a:pt x="11" y="193"/>
                    <a:pt x="12" y="194"/>
                    <a:pt x="12" y="195"/>
                  </a:cubicBezTo>
                  <a:cubicBezTo>
                    <a:pt x="19" y="196"/>
                    <a:pt x="25" y="193"/>
                    <a:pt x="31" y="191"/>
                  </a:cubicBezTo>
                  <a:cubicBezTo>
                    <a:pt x="37" y="188"/>
                    <a:pt x="44" y="184"/>
                    <a:pt x="50" y="180"/>
                  </a:cubicBezTo>
                  <a:cubicBezTo>
                    <a:pt x="51" y="179"/>
                    <a:pt x="50" y="176"/>
                    <a:pt x="48" y="177"/>
                  </a:cubicBezTo>
                  <a:cubicBezTo>
                    <a:pt x="42" y="181"/>
                    <a:pt x="35" y="184"/>
                    <a:pt x="28" y="187"/>
                  </a:cubicBezTo>
                  <a:cubicBezTo>
                    <a:pt x="23" y="190"/>
                    <a:pt x="15" y="194"/>
                    <a:pt x="13" y="201"/>
                  </a:cubicBezTo>
                  <a:cubicBezTo>
                    <a:pt x="13" y="201"/>
                    <a:pt x="13" y="202"/>
                    <a:pt x="14" y="202"/>
                  </a:cubicBezTo>
                  <a:cubicBezTo>
                    <a:pt x="20" y="204"/>
                    <a:pt x="26" y="201"/>
                    <a:pt x="32" y="199"/>
                  </a:cubicBezTo>
                  <a:cubicBezTo>
                    <a:pt x="39" y="196"/>
                    <a:pt x="45" y="192"/>
                    <a:pt x="51" y="189"/>
                  </a:cubicBezTo>
                  <a:cubicBezTo>
                    <a:pt x="52" y="188"/>
                    <a:pt x="51" y="186"/>
                    <a:pt x="49" y="187"/>
                  </a:cubicBezTo>
                  <a:cubicBezTo>
                    <a:pt x="43" y="189"/>
                    <a:pt x="36" y="193"/>
                    <a:pt x="33" y="199"/>
                  </a:cubicBezTo>
                  <a:cubicBezTo>
                    <a:pt x="32" y="200"/>
                    <a:pt x="33" y="201"/>
                    <a:pt x="34" y="201"/>
                  </a:cubicBezTo>
                  <a:cubicBezTo>
                    <a:pt x="41" y="204"/>
                    <a:pt x="48" y="199"/>
                    <a:pt x="54" y="197"/>
                  </a:cubicBezTo>
                  <a:cubicBezTo>
                    <a:pt x="56" y="196"/>
                    <a:pt x="55" y="194"/>
                    <a:pt x="53" y="194"/>
                  </a:cubicBezTo>
                  <a:cubicBezTo>
                    <a:pt x="49" y="196"/>
                    <a:pt x="44" y="198"/>
                    <a:pt x="40" y="200"/>
                  </a:cubicBezTo>
                  <a:cubicBezTo>
                    <a:pt x="38" y="201"/>
                    <a:pt x="39" y="203"/>
                    <a:pt x="41" y="203"/>
                  </a:cubicBezTo>
                  <a:cubicBezTo>
                    <a:pt x="47" y="201"/>
                    <a:pt x="52" y="197"/>
                    <a:pt x="56" y="192"/>
                  </a:cubicBezTo>
                  <a:cubicBezTo>
                    <a:pt x="57" y="192"/>
                    <a:pt x="57" y="190"/>
                    <a:pt x="55" y="190"/>
                  </a:cubicBezTo>
                  <a:cubicBezTo>
                    <a:pt x="49" y="191"/>
                    <a:pt x="44" y="194"/>
                    <a:pt x="39" y="196"/>
                  </a:cubicBezTo>
                  <a:cubicBezTo>
                    <a:pt x="39" y="197"/>
                    <a:pt x="40" y="198"/>
                    <a:pt x="40" y="198"/>
                  </a:cubicBezTo>
                  <a:cubicBezTo>
                    <a:pt x="45" y="194"/>
                    <a:pt x="50" y="191"/>
                    <a:pt x="55" y="186"/>
                  </a:cubicBezTo>
                  <a:cubicBezTo>
                    <a:pt x="56" y="185"/>
                    <a:pt x="55" y="183"/>
                    <a:pt x="54" y="184"/>
                  </a:cubicBezTo>
                  <a:cubicBezTo>
                    <a:pt x="45" y="186"/>
                    <a:pt x="37" y="192"/>
                    <a:pt x="28" y="193"/>
                  </a:cubicBezTo>
                  <a:cubicBezTo>
                    <a:pt x="28" y="194"/>
                    <a:pt x="29" y="195"/>
                    <a:pt x="29" y="196"/>
                  </a:cubicBezTo>
                  <a:cubicBezTo>
                    <a:pt x="38" y="186"/>
                    <a:pt x="50" y="182"/>
                    <a:pt x="58" y="173"/>
                  </a:cubicBezTo>
                  <a:cubicBezTo>
                    <a:pt x="59" y="172"/>
                    <a:pt x="59" y="171"/>
                    <a:pt x="58" y="171"/>
                  </a:cubicBezTo>
                  <a:cubicBezTo>
                    <a:pt x="54" y="167"/>
                    <a:pt x="46" y="170"/>
                    <a:pt x="42" y="171"/>
                  </a:cubicBezTo>
                  <a:cubicBezTo>
                    <a:pt x="35" y="174"/>
                    <a:pt x="29" y="176"/>
                    <a:pt x="22" y="179"/>
                  </a:cubicBezTo>
                  <a:cubicBezTo>
                    <a:pt x="22" y="180"/>
                    <a:pt x="23" y="180"/>
                    <a:pt x="23" y="181"/>
                  </a:cubicBezTo>
                  <a:cubicBezTo>
                    <a:pt x="28" y="178"/>
                    <a:pt x="35" y="175"/>
                    <a:pt x="40" y="172"/>
                  </a:cubicBezTo>
                  <a:cubicBezTo>
                    <a:pt x="46" y="169"/>
                    <a:pt x="52" y="166"/>
                    <a:pt x="54" y="160"/>
                  </a:cubicBezTo>
                  <a:cubicBezTo>
                    <a:pt x="54" y="159"/>
                    <a:pt x="54" y="159"/>
                    <a:pt x="54" y="158"/>
                  </a:cubicBezTo>
                  <a:cubicBezTo>
                    <a:pt x="49" y="155"/>
                    <a:pt x="43" y="157"/>
                    <a:pt x="39" y="158"/>
                  </a:cubicBezTo>
                  <a:cubicBezTo>
                    <a:pt x="34" y="160"/>
                    <a:pt x="29" y="162"/>
                    <a:pt x="24" y="164"/>
                  </a:cubicBezTo>
                  <a:cubicBezTo>
                    <a:pt x="25" y="165"/>
                    <a:pt x="25" y="166"/>
                    <a:pt x="26" y="167"/>
                  </a:cubicBezTo>
                  <a:cubicBezTo>
                    <a:pt x="31" y="163"/>
                    <a:pt x="36" y="161"/>
                    <a:pt x="42" y="157"/>
                  </a:cubicBezTo>
                  <a:cubicBezTo>
                    <a:pt x="46" y="154"/>
                    <a:pt x="52" y="151"/>
                    <a:pt x="54" y="146"/>
                  </a:cubicBezTo>
                  <a:cubicBezTo>
                    <a:pt x="54" y="145"/>
                    <a:pt x="53" y="144"/>
                    <a:pt x="52" y="144"/>
                  </a:cubicBezTo>
                  <a:cubicBezTo>
                    <a:pt x="41" y="143"/>
                    <a:pt x="31" y="153"/>
                    <a:pt x="20" y="154"/>
                  </a:cubicBezTo>
                  <a:cubicBezTo>
                    <a:pt x="20" y="155"/>
                    <a:pt x="20" y="156"/>
                    <a:pt x="21" y="156"/>
                  </a:cubicBezTo>
                  <a:cubicBezTo>
                    <a:pt x="32" y="147"/>
                    <a:pt x="46" y="144"/>
                    <a:pt x="56" y="135"/>
                  </a:cubicBezTo>
                  <a:cubicBezTo>
                    <a:pt x="57" y="134"/>
                    <a:pt x="57" y="133"/>
                    <a:pt x="56" y="133"/>
                  </a:cubicBezTo>
                  <a:cubicBezTo>
                    <a:pt x="50" y="130"/>
                    <a:pt x="42" y="132"/>
                    <a:pt x="37" y="134"/>
                  </a:cubicBezTo>
                  <a:cubicBezTo>
                    <a:pt x="30" y="136"/>
                    <a:pt x="23" y="139"/>
                    <a:pt x="17" y="143"/>
                  </a:cubicBezTo>
                  <a:cubicBezTo>
                    <a:pt x="16" y="144"/>
                    <a:pt x="17" y="146"/>
                    <a:pt x="18" y="146"/>
                  </a:cubicBezTo>
                  <a:cubicBezTo>
                    <a:pt x="31" y="141"/>
                    <a:pt x="46" y="136"/>
                    <a:pt x="55" y="126"/>
                  </a:cubicBezTo>
                  <a:cubicBezTo>
                    <a:pt x="56" y="125"/>
                    <a:pt x="56" y="124"/>
                    <a:pt x="55" y="123"/>
                  </a:cubicBezTo>
                  <a:cubicBezTo>
                    <a:pt x="50" y="120"/>
                    <a:pt x="43" y="124"/>
                    <a:pt x="38" y="126"/>
                  </a:cubicBezTo>
                  <a:cubicBezTo>
                    <a:pt x="34" y="127"/>
                    <a:pt x="31" y="129"/>
                    <a:pt x="27" y="130"/>
                  </a:cubicBezTo>
                  <a:cubicBezTo>
                    <a:pt x="25" y="130"/>
                    <a:pt x="22" y="132"/>
                    <a:pt x="20" y="130"/>
                  </a:cubicBezTo>
                  <a:cubicBezTo>
                    <a:pt x="19" y="129"/>
                    <a:pt x="17" y="131"/>
                    <a:pt x="18" y="132"/>
                  </a:cubicBezTo>
                  <a:cubicBezTo>
                    <a:pt x="22" y="136"/>
                    <a:pt x="30" y="132"/>
                    <a:pt x="34" y="130"/>
                  </a:cubicBezTo>
                  <a:cubicBezTo>
                    <a:pt x="37" y="129"/>
                    <a:pt x="41" y="127"/>
                    <a:pt x="44" y="126"/>
                  </a:cubicBezTo>
                  <a:cubicBezTo>
                    <a:pt x="47" y="125"/>
                    <a:pt x="51" y="124"/>
                    <a:pt x="54" y="126"/>
                  </a:cubicBezTo>
                  <a:cubicBezTo>
                    <a:pt x="54" y="125"/>
                    <a:pt x="54" y="124"/>
                    <a:pt x="54" y="124"/>
                  </a:cubicBezTo>
                  <a:cubicBezTo>
                    <a:pt x="45" y="134"/>
                    <a:pt x="30" y="139"/>
                    <a:pt x="18" y="143"/>
                  </a:cubicBezTo>
                  <a:cubicBezTo>
                    <a:pt x="18" y="144"/>
                    <a:pt x="18" y="145"/>
                    <a:pt x="19" y="146"/>
                  </a:cubicBezTo>
                  <a:cubicBezTo>
                    <a:pt x="24" y="142"/>
                    <a:pt x="30" y="139"/>
                    <a:pt x="36" y="137"/>
                  </a:cubicBezTo>
                  <a:cubicBezTo>
                    <a:pt x="41" y="135"/>
                    <a:pt x="49" y="132"/>
                    <a:pt x="55" y="135"/>
                  </a:cubicBezTo>
                  <a:cubicBezTo>
                    <a:pt x="55" y="134"/>
                    <a:pt x="55" y="134"/>
                    <a:pt x="54" y="133"/>
                  </a:cubicBezTo>
                  <a:cubicBezTo>
                    <a:pt x="44" y="142"/>
                    <a:pt x="30" y="145"/>
                    <a:pt x="19" y="154"/>
                  </a:cubicBezTo>
                  <a:cubicBezTo>
                    <a:pt x="18" y="155"/>
                    <a:pt x="19" y="157"/>
                    <a:pt x="20" y="157"/>
                  </a:cubicBezTo>
                  <a:cubicBezTo>
                    <a:pt x="31" y="155"/>
                    <a:pt x="41" y="146"/>
                    <a:pt x="52" y="147"/>
                  </a:cubicBezTo>
                  <a:cubicBezTo>
                    <a:pt x="52" y="146"/>
                    <a:pt x="52" y="146"/>
                    <a:pt x="51" y="145"/>
                  </a:cubicBezTo>
                  <a:cubicBezTo>
                    <a:pt x="49" y="150"/>
                    <a:pt x="43" y="153"/>
                    <a:pt x="39" y="156"/>
                  </a:cubicBezTo>
                  <a:cubicBezTo>
                    <a:pt x="34" y="159"/>
                    <a:pt x="29" y="161"/>
                    <a:pt x="24" y="164"/>
                  </a:cubicBezTo>
                  <a:cubicBezTo>
                    <a:pt x="23" y="165"/>
                    <a:pt x="24" y="168"/>
                    <a:pt x="26" y="167"/>
                  </a:cubicBezTo>
                  <a:cubicBezTo>
                    <a:pt x="30" y="165"/>
                    <a:pt x="34" y="163"/>
                    <a:pt x="39" y="161"/>
                  </a:cubicBezTo>
                  <a:cubicBezTo>
                    <a:pt x="42" y="160"/>
                    <a:pt x="49" y="158"/>
                    <a:pt x="52" y="161"/>
                  </a:cubicBezTo>
                  <a:cubicBezTo>
                    <a:pt x="52" y="160"/>
                    <a:pt x="52" y="159"/>
                    <a:pt x="52" y="159"/>
                  </a:cubicBezTo>
                  <a:cubicBezTo>
                    <a:pt x="49" y="164"/>
                    <a:pt x="43" y="168"/>
                    <a:pt x="38" y="170"/>
                  </a:cubicBezTo>
                  <a:cubicBezTo>
                    <a:pt x="33" y="173"/>
                    <a:pt x="27" y="176"/>
                    <a:pt x="22" y="179"/>
                  </a:cubicBezTo>
                  <a:cubicBezTo>
                    <a:pt x="21" y="180"/>
                    <a:pt x="21" y="182"/>
                    <a:pt x="23" y="182"/>
                  </a:cubicBezTo>
                  <a:cubicBezTo>
                    <a:pt x="28" y="180"/>
                    <a:pt x="34" y="177"/>
                    <a:pt x="39" y="175"/>
                  </a:cubicBezTo>
                  <a:cubicBezTo>
                    <a:pt x="42" y="174"/>
                    <a:pt x="46" y="173"/>
                    <a:pt x="49" y="172"/>
                  </a:cubicBezTo>
                  <a:cubicBezTo>
                    <a:pt x="51" y="172"/>
                    <a:pt x="54" y="171"/>
                    <a:pt x="56" y="173"/>
                  </a:cubicBezTo>
                  <a:cubicBezTo>
                    <a:pt x="56" y="172"/>
                    <a:pt x="56" y="171"/>
                    <a:pt x="56" y="171"/>
                  </a:cubicBezTo>
                  <a:cubicBezTo>
                    <a:pt x="48" y="180"/>
                    <a:pt x="36" y="185"/>
                    <a:pt x="27" y="194"/>
                  </a:cubicBezTo>
                  <a:cubicBezTo>
                    <a:pt x="26" y="195"/>
                    <a:pt x="27" y="196"/>
                    <a:pt x="29" y="196"/>
                  </a:cubicBezTo>
                  <a:cubicBezTo>
                    <a:pt x="38" y="194"/>
                    <a:pt x="46" y="189"/>
                    <a:pt x="54" y="186"/>
                  </a:cubicBezTo>
                  <a:cubicBezTo>
                    <a:pt x="54" y="186"/>
                    <a:pt x="53" y="185"/>
                    <a:pt x="53" y="184"/>
                  </a:cubicBezTo>
                  <a:cubicBezTo>
                    <a:pt x="49" y="189"/>
                    <a:pt x="43" y="192"/>
                    <a:pt x="38" y="196"/>
                  </a:cubicBezTo>
                  <a:cubicBezTo>
                    <a:pt x="37" y="197"/>
                    <a:pt x="38" y="199"/>
                    <a:pt x="39" y="199"/>
                  </a:cubicBezTo>
                  <a:cubicBezTo>
                    <a:pt x="45" y="197"/>
                    <a:pt x="50" y="194"/>
                    <a:pt x="55" y="193"/>
                  </a:cubicBezTo>
                  <a:cubicBezTo>
                    <a:pt x="55" y="192"/>
                    <a:pt x="55" y="191"/>
                    <a:pt x="55" y="191"/>
                  </a:cubicBezTo>
                  <a:cubicBezTo>
                    <a:pt x="50" y="195"/>
                    <a:pt x="46" y="199"/>
                    <a:pt x="40" y="200"/>
                  </a:cubicBezTo>
                  <a:cubicBezTo>
                    <a:pt x="40" y="201"/>
                    <a:pt x="41" y="202"/>
                    <a:pt x="41" y="203"/>
                  </a:cubicBezTo>
                  <a:cubicBezTo>
                    <a:pt x="45" y="201"/>
                    <a:pt x="49" y="198"/>
                    <a:pt x="54" y="197"/>
                  </a:cubicBezTo>
                  <a:cubicBezTo>
                    <a:pt x="54" y="196"/>
                    <a:pt x="54" y="195"/>
                    <a:pt x="53" y="194"/>
                  </a:cubicBezTo>
                  <a:cubicBezTo>
                    <a:pt x="48" y="197"/>
                    <a:pt x="41" y="201"/>
                    <a:pt x="34" y="199"/>
                  </a:cubicBezTo>
                  <a:cubicBezTo>
                    <a:pt x="35" y="199"/>
                    <a:pt x="35" y="200"/>
                    <a:pt x="35" y="201"/>
                  </a:cubicBezTo>
                  <a:cubicBezTo>
                    <a:pt x="39" y="195"/>
                    <a:pt x="45" y="192"/>
                    <a:pt x="51" y="189"/>
                  </a:cubicBezTo>
                  <a:cubicBezTo>
                    <a:pt x="50" y="188"/>
                    <a:pt x="50" y="188"/>
                    <a:pt x="49" y="187"/>
                  </a:cubicBezTo>
                  <a:cubicBezTo>
                    <a:pt x="44" y="190"/>
                    <a:pt x="39" y="193"/>
                    <a:pt x="33" y="195"/>
                  </a:cubicBezTo>
                  <a:cubicBezTo>
                    <a:pt x="28" y="198"/>
                    <a:pt x="21" y="201"/>
                    <a:pt x="15" y="200"/>
                  </a:cubicBezTo>
                  <a:cubicBezTo>
                    <a:pt x="15" y="200"/>
                    <a:pt x="15" y="201"/>
                    <a:pt x="16" y="201"/>
                  </a:cubicBezTo>
                  <a:cubicBezTo>
                    <a:pt x="17" y="195"/>
                    <a:pt x="26" y="192"/>
                    <a:pt x="31" y="189"/>
                  </a:cubicBezTo>
                  <a:cubicBezTo>
                    <a:pt x="37" y="186"/>
                    <a:pt x="44" y="183"/>
                    <a:pt x="50" y="180"/>
                  </a:cubicBezTo>
                  <a:cubicBezTo>
                    <a:pt x="49" y="179"/>
                    <a:pt x="49" y="178"/>
                    <a:pt x="48" y="177"/>
                  </a:cubicBezTo>
                  <a:cubicBezTo>
                    <a:pt x="43" y="181"/>
                    <a:pt x="38" y="184"/>
                    <a:pt x="32" y="187"/>
                  </a:cubicBezTo>
                  <a:cubicBezTo>
                    <a:pt x="27" y="190"/>
                    <a:pt x="19" y="194"/>
                    <a:pt x="13" y="192"/>
                  </a:cubicBezTo>
                  <a:cubicBezTo>
                    <a:pt x="13" y="192"/>
                    <a:pt x="14" y="193"/>
                    <a:pt x="14" y="194"/>
                  </a:cubicBezTo>
                  <a:cubicBezTo>
                    <a:pt x="19" y="187"/>
                    <a:pt x="26" y="183"/>
                    <a:pt x="33" y="179"/>
                  </a:cubicBezTo>
                  <a:cubicBezTo>
                    <a:pt x="40" y="175"/>
                    <a:pt x="47" y="171"/>
                    <a:pt x="54" y="168"/>
                  </a:cubicBezTo>
                  <a:cubicBezTo>
                    <a:pt x="54" y="167"/>
                    <a:pt x="53" y="166"/>
                    <a:pt x="53" y="166"/>
                  </a:cubicBezTo>
                  <a:cubicBezTo>
                    <a:pt x="46" y="170"/>
                    <a:pt x="39" y="173"/>
                    <a:pt x="32" y="176"/>
                  </a:cubicBezTo>
                  <a:cubicBezTo>
                    <a:pt x="29" y="178"/>
                    <a:pt x="26" y="180"/>
                    <a:pt x="23" y="181"/>
                  </a:cubicBezTo>
                  <a:cubicBezTo>
                    <a:pt x="20" y="183"/>
                    <a:pt x="17" y="185"/>
                    <a:pt x="13" y="184"/>
                  </a:cubicBezTo>
                  <a:cubicBezTo>
                    <a:pt x="14" y="185"/>
                    <a:pt x="14" y="185"/>
                    <a:pt x="14" y="186"/>
                  </a:cubicBezTo>
                  <a:cubicBezTo>
                    <a:pt x="20" y="178"/>
                    <a:pt x="31" y="174"/>
                    <a:pt x="39" y="169"/>
                  </a:cubicBezTo>
                  <a:cubicBezTo>
                    <a:pt x="43" y="167"/>
                    <a:pt x="47" y="165"/>
                    <a:pt x="51" y="163"/>
                  </a:cubicBezTo>
                  <a:cubicBezTo>
                    <a:pt x="54" y="161"/>
                    <a:pt x="58" y="158"/>
                    <a:pt x="59" y="154"/>
                  </a:cubicBezTo>
                  <a:cubicBezTo>
                    <a:pt x="60" y="153"/>
                    <a:pt x="59" y="152"/>
                    <a:pt x="58" y="153"/>
                  </a:cubicBezTo>
                  <a:cubicBezTo>
                    <a:pt x="50" y="154"/>
                    <a:pt x="43" y="159"/>
                    <a:pt x="36" y="164"/>
                  </a:cubicBezTo>
                  <a:cubicBezTo>
                    <a:pt x="28" y="168"/>
                    <a:pt x="18" y="173"/>
                    <a:pt x="9" y="177"/>
                  </a:cubicBezTo>
                  <a:cubicBezTo>
                    <a:pt x="10" y="178"/>
                    <a:pt x="10" y="178"/>
                    <a:pt x="11" y="179"/>
                  </a:cubicBezTo>
                  <a:cubicBezTo>
                    <a:pt x="14" y="172"/>
                    <a:pt x="22" y="166"/>
                    <a:pt x="28" y="162"/>
                  </a:cubicBezTo>
                  <a:cubicBezTo>
                    <a:pt x="34" y="158"/>
                    <a:pt x="42" y="154"/>
                    <a:pt x="49" y="151"/>
                  </a:cubicBezTo>
                  <a:cubicBezTo>
                    <a:pt x="49" y="150"/>
                    <a:pt x="48" y="149"/>
                    <a:pt x="48" y="148"/>
                  </a:cubicBezTo>
                  <a:cubicBezTo>
                    <a:pt x="42" y="152"/>
                    <a:pt x="36" y="153"/>
                    <a:pt x="30" y="156"/>
                  </a:cubicBezTo>
                  <a:cubicBezTo>
                    <a:pt x="24" y="159"/>
                    <a:pt x="19" y="164"/>
                    <a:pt x="12" y="164"/>
                  </a:cubicBezTo>
                  <a:cubicBezTo>
                    <a:pt x="12" y="165"/>
                    <a:pt x="12" y="166"/>
                    <a:pt x="13" y="166"/>
                  </a:cubicBezTo>
                  <a:cubicBezTo>
                    <a:pt x="23" y="157"/>
                    <a:pt x="35" y="151"/>
                    <a:pt x="47" y="145"/>
                  </a:cubicBezTo>
                  <a:cubicBezTo>
                    <a:pt x="48" y="144"/>
                    <a:pt x="47" y="142"/>
                    <a:pt x="46" y="142"/>
                  </a:cubicBezTo>
                  <a:cubicBezTo>
                    <a:pt x="34" y="146"/>
                    <a:pt x="24" y="151"/>
                    <a:pt x="13" y="156"/>
                  </a:cubicBezTo>
                  <a:cubicBezTo>
                    <a:pt x="11" y="157"/>
                    <a:pt x="13" y="159"/>
                    <a:pt x="14" y="159"/>
                  </a:cubicBezTo>
                  <a:cubicBezTo>
                    <a:pt x="25" y="153"/>
                    <a:pt x="36" y="147"/>
                    <a:pt x="46" y="141"/>
                  </a:cubicBezTo>
                  <a:cubicBezTo>
                    <a:pt x="48" y="140"/>
                    <a:pt x="47" y="138"/>
                    <a:pt x="45" y="138"/>
                  </a:cubicBezTo>
                  <a:cubicBezTo>
                    <a:pt x="40" y="139"/>
                    <a:pt x="36" y="142"/>
                    <a:pt x="31" y="145"/>
                  </a:cubicBezTo>
                  <a:cubicBezTo>
                    <a:pt x="26" y="147"/>
                    <a:pt x="21" y="151"/>
                    <a:pt x="16" y="151"/>
                  </a:cubicBezTo>
                  <a:cubicBezTo>
                    <a:pt x="16" y="152"/>
                    <a:pt x="16" y="153"/>
                    <a:pt x="17" y="153"/>
                  </a:cubicBezTo>
                  <a:cubicBezTo>
                    <a:pt x="21" y="147"/>
                    <a:pt x="27" y="142"/>
                    <a:pt x="34" y="138"/>
                  </a:cubicBezTo>
                  <a:cubicBezTo>
                    <a:pt x="40" y="134"/>
                    <a:pt x="47" y="130"/>
                    <a:pt x="54" y="127"/>
                  </a:cubicBezTo>
                  <a:cubicBezTo>
                    <a:pt x="53" y="126"/>
                    <a:pt x="53" y="125"/>
                    <a:pt x="52" y="124"/>
                  </a:cubicBezTo>
                  <a:cubicBezTo>
                    <a:pt x="45" y="128"/>
                    <a:pt x="37" y="131"/>
                    <a:pt x="30" y="136"/>
                  </a:cubicBezTo>
                  <a:cubicBezTo>
                    <a:pt x="28" y="137"/>
                    <a:pt x="25" y="139"/>
                    <a:pt x="23" y="140"/>
                  </a:cubicBezTo>
                  <a:cubicBezTo>
                    <a:pt x="20" y="142"/>
                    <a:pt x="17" y="144"/>
                    <a:pt x="14" y="143"/>
                  </a:cubicBezTo>
                  <a:cubicBezTo>
                    <a:pt x="15" y="144"/>
                    <a:pt x="15" y="145"/>
                    <a:pt x="15" y="146"/>
                  </a:cubicBezTo>
                  <a:cubicBezTo>
                    <a:pt x="25" y="133"/>
                    <a:pt x="39" y="126"/>
                    <a:pt x="52" y="118"/>
                  </a:cubicBezTo>
                  <a:cubicBezTo>
                    <a:pt x="54" y="117"/>
                    <a:pt x="53" y="115"/>
                    <a:pt x="51" y="116"/>
                  </a:cubicBezTo>
                  <a:cubicBezTo>
                    <a:pt x="37" y="121"/>
                    <a:pt x="24" y="130"/>
                    <a:pt x="9" y="135"/>
                  </a:cubicBezTo>
                  <a:cubicBezTo>
                    <a:pt x="9" y="136"/>
                    <a:pt x="10" y="136"/>
                    <a:pt x="10" y="137"/>
                  </a:cubicBezTo>
                  <a:cubicBezTo>
                    <a:pt x="14" y="130"/>
                    <a:pt x="22" y="125"/>
                    <a:pt x="29" y="121"/>
                  </a:cubicBezTo>
                  <a:cubicBezTo>
                    <a:pt x="36" y="117"/>
                    <a:pt x="43" y="114"/>
                    <a:pt x="50" y="111"/>
                  </a:cubicBezTo>
                  <a:cubicBezTo>
                    <a:pt x="50" y="110"/>
                    <a:pt x="49" y="109"/>
                    <a:pt x="49" y="108"/>
                  </a:cubicBezTo>
                  <a:cubicBezTo>
                    <a:pt x="36" y="115"/>
                    <a:pt x="22" y="121"/>
                    <a:pt x="9" y="128"/>
                  </a:cubicBezTo>
                  <a:cubicBezTo>
                    <a:pt x="9" y="129"/>
                    <a:pt x="10" y="129"/>
                    <a:pt x="10" y="130"/>
                  </a:cubicBezTo>
                  <a:cubicBezTo>
                    <a:pt x="23" y="118"/>
                    <a:pt x="38" y="108"/>
                    <a:pt x="54" y="102"/>
                  </a:cubicBezTo>
                  <a:cubicBezTo>
                    <a:pt x="55" y="101"/>
                    <a:pt x="55" y="99"/>
                    <a:pt x="53" y="99"/>
                  </a:cubicBezTo>
                  <a:cubicBezTo>
                    <a:pt x="38" y="103"/>
                    <a:pt x="24" y="111"/>
                    <a:pt x="10" y="119"/>
                  </a:cubicBezTo>
                  <a:cubicBezTo>
                    <a:pt x="11" y="120"/>
                    <a:pt x="12" y="120"/>
                    <a:pt x="12" y="121"/>
                  </a:cubicBezTo>
                  <a:cubicBezTo>
                    <a:pt x="18" y="114"/>
                    <a:pt x="26" y="110"/>
                    <a:pt x="33" y="106"/>
                  </a:cubicBezTo>
                  <a:cubicBezTo>
                    <a:pt x="41" y="102"/>
                    <a:pt x="49" y="99"/>
                    <a:pt x="56" y="96"/>
                  </a:cubicBezTo>
                  <a:cubicBezTo>
                    <a:pt x="58" y="95"/>
                    <a:pt x="57" y="93"/>
                    <a:pt x="55" y="94"/>
                  </a:cubicBezTo>
                  <a:cubicBezTo>
                    <a:pt x="47" y="97"/>
                    <a:pt x="39" y="99"/>
                    <a:pt x="32" y="103"/>
                  </a:cubicBezTo>
                  <a:cubicBezTo>
                    <a:pt x="26" y="106"/>
                    <a:pt x="20" y="112"/>
                    <a:pt x="13" y="112"/>
                  </a:cubicBezTo>
                  <a:cubicBezTo>
                    <a:pt x="13" y="113"/>
                    <a:pt x="14" y="113"/>
                    <a:pt x="14" y="114"/>
                  </a:cubicBezTo>
                  <a:cubicBezTo>
                    <a:pt x="24" y="100"/>
                    <a:pt x="43" y="97"/>
                    <a:pt x="56" y="87"/>
                  </a:cubicBezTo>
                  <a:cubicBezTo>
                    <a:pt x="57" y="87"/>
                    <a:pt x="57" y="85"/>
                    <a:pt x="56" y="85"/>
                  </a:cubicBezTo>
                  <a:cubicBezTo>
                    <a:pt x="48" y="85"/>
                    <a:pt x="40" y="88"/>
                    <a:pt x="33" y="92"/>
                  </a:cubicBezTo>
                  <a:cubicBezTo>
                    <a:pt x="25" y="95"/>
                    <a:pt x="18" y="99"/>
                    <a:pt x="10" y="104"/>
                  </a:cubicBezTo>
                  <a:cubicBezTo>
                    <a:pt x="11" y="104"/>
                    <a:pt x="11" y="105"/>
                    <a:pt x="12" y="106"/>
                  </a:cubicBezTo>
                  <a:cubicBezTo>
                    <a:pt x="23" y="95"/>
                    <a:pt x="37" y="88"/>
                    <a:pt x="51" y="81"/>
                  </a:cubicBezTo>
                  <a:cubicBezTo>
                    <a:pt x="53" y="80"/>
                    <a:pt x="51" y="78"/>
                    <a:pt x="50" y="79"/>
                  </a:cubicBezTo>
                  <a:cubicBezTo>
                    <a:pt x="35" y="86"/>
                    <a:pt x="19" y="91"/>
                    <a:pt x="5" y="99"/>
                  </a:cubicBezTo>
                  <a:cubicBezTo>
                    <a:pt x="6" y="100"/>
                    <a:pt x="7" y="101"/>
                    <a:pt x="7" y="101"/>
                  </a:cubicBezTo>
                  <a:cubicBezTo>
                    <a:pt x="21" y="88"/>
                    <a:pt x="39" y="78"/>
                    <a:pt x="56" y="68"/>
                  </a:cubicBezTo>
                  <a:cubicBezTo>
                    <a:pt x="55" y="67"/>
                    <a:pt x="55" y="66"/>
                    <a:pt x="54" y="66"/>
                  </a:cubicBezTo>
                  <a:cubicBezTo>
                    <a:pt x="47" y="70"/>
                    <a:pt x="38" y="74"/>
                    <a:pt x="31" y="78"/>
                  </a:cubicBezTo>
                  <a:cubicBezTo>
                    <a:pt x="23" y="82"/>
                    <a:pt x="16" y="87"/>
                    <a:pt x="8" y="90"/>
                  </a:cubicBezTo>
                  <a:cubicBezTo>
                    <a:pt x="8" y="91"/>
                    <a:pt x="9" y="91"/>
                    <a:pt x="9" y="92"/>
                  </a:cubicBezTo>
                  <a:cubicBezTo>
                    <a:pt x="20" y="80"/>
                    <a:pt x="35" y="72"/>
                    <a:pt x="49" y="65"/>
                  </a:cubicBezTo>
                  <a:cubicBezTo>
                    <a:pt x="51" y="64"/>
                    <a:pt x="49" y="62"/>
                    <a:pt x="48" y="63"/>
                  </a:cubicBezTo>
                  <a:cubicBezTo>
                    <a:pt x="34" y="69"/>
                    <a:pt x="22" y="77"/>
                    <a:pt x="8" y="81"/>
                  </a:cubicBezTo>
                  <a:cubicBezTo>
                    <a:pt x="8" y="82"/>
                    <a:pt x="9" y="83"/>
                    <a:pt x="9" y="84"/>
                  </a:cubicBezTo>
                  <a:cubicBezTo>
                    <a:pt x="24" y="74"/>
                    <a:pt x="38" y="63"/>
                    <a:pt x="55" y="55"/>
                  </a:cubicBezTo>
                  <a:cubicBezTo>
                    <a:pt x="54" y="54"/>
                    <a:pt x="54" y="54"/>
                    <a:pt x="53" y="53"/>
                  </a:cubicBezTo>
                  <a:cubicBezTo>
                    <a:pt x="38" y="61"/>
                    <a:pt x="18" y="63"/>
                    <a:pt x="6" y="76"/>
                  </a:cubicBezTo>
                  <a:cubicBezTo>
                    <a:pt x="5" y="77"/>
                    <a:pt x="6" y="79"/>
                    <a:pt x="7" y="78"/>
                  </a:cubicBezTo>
                  <a:cubicBezTo>
                    <a:pt x="23" y="67"/>
                    <a:pt x="40" y="58"/>
                    <a:pt x="56" y="49"/>
                  </a:cubicBezTo>
                  <a:cubicBezTo>
                    <a:pt x="58" y="48"/>
                    <a:pt x="57" y="46"/>
                    <a:pt x="55" y="47"/>
                  </a:cubicBezTo>
                  <a:cubicBezTo>
                    <a:pt x="40" y="55"/>
                    <a:pt x="23" y="59"/>
                    <a:pt x="10" y="69"/>
                  </a:cubicBezTo>
                  <a:cubicBezTo>
                    <a:pt x="10" y="69"/>
                    <a:pt x="11" y="70"/>
                    <a:pt x="12" y="71"/>
                  </a:cubicBezTo>
                  <a:cubicBezTo>
                    <a:pt x="24" y="59"/>
                    <a:pt x="41" y="52"/>
                    <a:pt x="56" y="43"/>
                  </a:cubicBezTo>
                  <a:cubicBezTo>
                    <a:pt x="57" y="42"/>
                    <a:pt x="56" y="40"/>
                    <a:pt x="55" y="41"/>
                  </a:cubicBezTo>
                  <a:cubicBezTo>
                    <a:pt x="38" y="43"/>
                    <a:pt x="22" y="52"/>
                    <a:pt x="8" y="61"/>
                  </a:cubicBezTo>
                  <a:cubicBezTo>
                    <a:pt x="9" y="62"/>
                    <a:pt x="10" y="62"/>
                    <a:pt x="10" y="63"/>
                  </a:cubicBezTo>
                  <a:cubicBezTo>
                    <a:pt x="11" y="59"/>
                    <a:pt x="14" y="56"/>
                    <a:pt x="17" y="54"/>
                  </a:cubicBezTo>
                  <a:cubicBezTo>
                    <a:pt x="21" y="50"/>
                    <a:pt x="26" y="48"/>
                    <a:pt x="31" y="45"/>
                  </a:cubicBezTo>
                  <a:cubicBezTo>
                    <a:pt x="39" y="41"/>
                    <a:pt x="48" y="38"/>
                    <a:pt x="56" y="33"/>
                  </a:cubicBezTo>
                  <a:cubicBezTo>
                    <a:pt x="56" y="33"/>
                    <a:pt x="55" y="32"/>
                    <a:pt x="55" y="31"/>
                  </a:cubicBezTo>
                  <a:cubicBezTo>
                    <a:pt x="40" y="38"/>
                    <a:pt x="26" y="45"/>
                    <a:pt x="11" y="51"/>
                  </a:cubicBezTo>
                  <a:cubicBezTo>
                    <a:pt x="12" y="51"/>
                    <a:pt x="12" y="52"/>
                    <a:pt x="13" y="53"/>
                  </a:cubicBezTo>
                  <a:cubicBezTo>
                    <a:pt x="25" y="41"/>
                    <a:pt x="41" y="36"/>
                    <a:pt x="54" y="25"/>
                  </a:cubicBezTo>
                  <a:cubicBezTo>
                    <a:pt x="55" y="24"/>
                    <a:pt x="54" y="22"/>
                    <a:pt x="53" y="23"/>
                  </a:cubicBezTo>
                  <a:cubicBezTo>
                    <a:pt x="39" y="31"/>
                    <a:pt x="25" y="37"/>
                    <a:pt x="11" y="44"/>
                  </a:cubicBezTo>
                  <a:cubicBezTo>
                    <a:pt x="11" y="45"/>
                    <a:pt x="12" y="46"/>
                    <a:pt x="12" y="46"/>
                  </a:cubicBezTo>
                  <a:cubicBezTo>
                    <a:pt x="19" y="41"/>
                    <a:pt x="27" y="36"/>
                    <a:pt x="34" y="31"/>
                  </a:cubicBezTo>
                  <a:cubicBezTo>
                    <a:pt x="41" y="27"/>
                    <a:pt x="47" y="21"/>
                    <a:pt x="55" y="20"/>
                  </a:cubicBezTo>
                  <a:cubicBezTo>
                    <a:pt x="54" y="19"/>
                    <a:pt x="54" y="18"/>
                    <a:pt x="53" y="17"/>
                  </a:cubicBezTo>
                  <a:cubicBezTo>
                    <a:pt x="46" y="23"/>
                    <a:pt x="36" y="25"/>
                    <a:pt x="28" y="29"/>
                  </a:cubicBezTo>
                  <a:cubicBezTo>
                    <a:pt x="20" y="33"/>
                    <a:pt x="11" y="40"/>
                    <a:pt x="2" y="41"/>
                  </a:cubicBezTo>
                  <a:cubicBezTo>
                    <a:pt x="2" y="42"/>
                    <a:pt x="3" y="42"/>
                    <a:pt x="3" y="43"/>
                  </a:cubicBezTo>
                  <a:cubicBezTo>
                    <a:pt x="8" y="36"/>
                    <a:pt x="18" y="33"/>
                    <a:pt x="25" y="28"/>
                  </a:cubicBezTo>
                  <a:cubicBezTo>
                    <a:pt x="33" y="24"/>
                    <a:pt x="41" y="16"/>
                    <a:pt x="51" y="16"/>
                  </a:cubicBezTo>
                  <a:cubicBezTo>
                    <a:pt x="50" y="15"/>
                    <a:pt x="50" y="14"/>
                    <a:pt x="50" y="13"/>
                  </a:cubicBezTo>
                  <a:cubicBezTo>
                    <a:pt x="36" y="18"/>
                    <a:pt x="20" y="22"/>
                    <a:pt x="10" y="33"/>
                  </a:cubicBezTo>
                  <a:cubicBezTo>
                    <a:pt x="9" y="34"/>
                    <a:pt x="10" y="36"/>
                    <a:pt x="11" y="36"/>
                  </a:cubicBezTo>
                  <a:cubicBezTo>
                    <a:pt x="19" y="30"/>
                    <a:pt x="26" y="24"/>
                    <a:pt x="34" y="19"/>
                  </a:cubicBezTo>
                  <a:cubicBezTo>
                    <a:pt x="42" y="14"/>
                    <a:pt x="51" y="11"/>
                    <a:pt x="59" y="6"/>
                  </a:cubicBezTo>
                  <a:cubicBezTo>
                    <a:pt x="61" y="5"/>
                    <a:pt x="59" y="3"/>
                    <a:pt x="58" y="3"/>
                  </a:cubicBezTo>
                  <a:cubicBezTo>
                    <a:pt x="42" y="11"/>
                    <a:pt x="25" y="17"/>
                    <a:pt x="10" y="27"/>
                  </a:cubicBezTo>
                  <a:cubicBezTo>
                    <a:pt x="10" y="27"/>
                    <a:pt x="11" y="28"/>
                    <a:pt x="11" y="29"/>
                  </a:cubicBezTo>
                  <a:cubicBezTo>
                    <a:pt x="16" y="22"/>
                    <a:pt x="24" y="19"/>
                    <a:pt x="31" y="15"/>
                  </a:cubicBezTo>
                  <a:cubicBezTo>
                    <a:pt x="40" y="11"/>
                    <a:pt x="48" y="6"/>
                    <a:pt x="57" y="3"/>
                  </a:cubicBezTo>
                  <a:cubicBezTo>
                    <a:pt x="56" y="2"/>
                    <a:pt x="56" y="1"/>
                    <a:pt x="56" y="1"/>
                  </a:cubicBezTo>
                  <a:cubicBezTo>
                    <a:pt x="42" y="10"/>
                    <a:pt x="27" y="17"/>
                    <a:pt x="12" y="25"/>
                  </a:cubicBezTo>
                  <a:cubicBezTo>
                    <a:pt x="12" y="25"/>
                    <a:pt x="13" y="26"/>
                    <a:pt x="13" y="27"/>
                  </a:cubicBezTo>
                  <a:cubicBezTo>
                    <a:pt x="19" y="23"/>
                    <a:pt x="24" y="20"/>
                    <a:pt x="30" y="16"/>
                  </a:cubicBezTo>
                  <a:cubicBezTo>
                    <a:pt x="35" y="13"/>
                    <a:pt x="42" y="10"/>
                    <a:pt x="49" y="10"/>
                  </a:cubicBezTo>
                  <a:cubicBezTo>
                    <a:pt x="48" y="10"/>
                    <a:pt x="48" y="9"/>
                    <a:pt x="48" y="8"/>
                  </a:cubicBezTo>
                  <a:cubicBezTo>
                    <a:pt x="44" y="12"/>
                    <a:pt x="39" y="13"/>
                    <a:pt x="34" y="15"/>
                  </a:cubicBezTo>
                  <a:cubicBezTo>
                    <a:pt x="30" y="17"/>
                    <a:pt x="25" y="18"/>
                    <a:pt x="20" y="20"/>
                  </a:cubicBezTo>
                  <a:cubicBezTo>
                    <a:pt x="18" y="20"/>
                    <a:pt x="19" y="23"/>
                    <a:pt x="21" y="2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8" name="Freeform 1034"/>
            <p:cNvSpPr/>
            <p:nvPr/>
          </p:nvSpPr>
          <p:spPr bwMode="auto">
            <a:xfrm>
              <a:off x="3189" y="3176"/>
              <a:ext cx="75" cy="295"/>
            </a:xfrm>
            <a:custGeom>
              <a:avLst/>
              <a:gdLst>
                <a:gd name="T0" fmla="*/ 16 w 58"/>
                <a:gd name="T1" fmla="*/ 24 h 228"/>
                <a:gd name="T2" fmla="*/ 52 w 58"/>
                <a:gd name="T3" fmla="*/ 1 h 228"/>
                <a:gd name="T4" fmla="*/ 2 w 58"/>
                <a:gd name="T5" fmla="*/ 31 h 228"/>
                <a:gd name="T6" fmla="*/ 6 w 58"/>
                <a:gd name="T7" fmla="*/ 41 h 228"/>
                <a:gd name="T8" fmla="*/ 53 w 58"/>
                <a:gd name="T9" fmla="*/ 23 h 228"/>
                <a:gd name="T10" fmla="*/ 8 w 58"/>
                <a:gd name="T11" fmla="*/ 54 h 228"/>
                <a:gd name="T12" fmla="*/ 46 w 58"/>
                <a:gd name="T13" fmla="*/ 46 h 228"/>
                <a:gd name="T14" fmla="*/ 46 w 58"/>
                <a:gd name="T15" fmla="*/ 48 h 228"/>
                <a:gd name="T16" fmla="*/ 6 w 58"/>
                <a:gd name="T17" fmla="*/ 80 h 228"/>
                <a:gd name="T18" fmla="*/ 3 w 58"/>
                <a:gd name="T19" fmla="*/ 91 h 228"/>
                <a:gd name="T20" fmla="*/ 5 w 58"/>
                <a:gd name="T21" fmla="*/ 99 h 228"/>
                <a:gd name="T22" fmla="*/ 8 w 58"/>
                <a:gd name="T23" fmla="*/ 108 h 228"/>
                <a:gd name="T24" fmla="*/ 43 w 58"/>
                <a:gd name="T25" fmla="*/ 95 h 228"/>
                <a:gd name="T26" fmla="*/ 49 w 58"/>
                <a:gd name="T27" fmla="*/ 98 h 228"/>
                <a:gd name="T28" fmla="*/ 11 w 58"/>
                <a:gd name="T29" fmla="*/ 128 h 228"/>
                <a:gd name="T30" fmla="*/ 51 w 58"/>
                <a:gd name="T31" fmla="*/ 118 h 228"/>
                <a:gd name="T32" fmla="*/ 9 w 58"/>
                <a:gd name="T33" fmla="*/ 148 h 228"/>
                <a:gd name="T34" fmla="*/ 9 w 58"/>
                <a:gd name="T35" fmla="*/ 161 h 228"/>
                <a:gd name="T36" fmla="*/ 49 w 58"/>
                <a:gd name="T37" fmla="*/ 148 h 228"/>
                <a:gd name="T38" fmla="*/ 7 w 58"/>
                <a:gd name="T39" fmla="*/ 180 h 228"/>
                <a:gd name="T40" fmla="*/ 6 w 58"/>
                <a:gd name="T41" fmla="*/ 192 h 228"/>
                <a:gd name="T42" fmla="*/ 23 w 58"/>
                <a:gd name="T43" fmla="*/ 192 h 228"/>
                <a:gd name="T44" fmla="*/ 47 w 58"/>
                <a:gd name="T45" fmla="*/ 193 h 228"/>
                <a:gd name="T46" fmla="*/ 49 w 58"/>
                <a:gd name="T47" fmla="*/ 199 h 228"/>
                <a:gd name="T48" fmla="*/ 51 w 58"/>
                <a:gd name="T49" fmla="*/ 206 h 228"/>
                <a:gd name="T50" fmla="*/ 52 w 58"/>
                <a:gd name="T51" fmla="*/ 213 h 228"/>
                <a:gd name="T52" fmla="*/ 52 w 58"/>
                <a:gd name="T53" fmla="*/ 220 h 228"/>
                <a:gd name="T54" fmla="*/ 38 w 58"/>
                <a:gd name="T55" fmla="*/ 219 h 228"/>
                <a:gd name="T56" fmla="*/ 32 w 58"/>
                <a:gd name="T57" fmla="*/ 211 h 228"/>
                <a:gd name="T58" fmla="*/ 48 w 58"/>
                <a:gd name="T59" fmla="*/ 197 h 228"/>
                <a:gd name="T60" fmla="*/ 46 w 58"/>
                <a:gd name="T61" fmla="*/ 190 h 228"/>
                <a:gd name="T62" fmla="*/ 2 w 58"/>
                <a:gd name="T63" fmla="*/ 199 h 228"/>
                <a:gd name="T64" fmla="*/ 7 w 58"/>
                <a:gd name="T65" fmla="*/ 191 h 228"/>
                <a:gd name="T66" fmla="*/ 9 w 58"/>
                <a:gd name="T67" fmla="*/ 182 h 228"/>
                <a:gd name="T68" fmla="*/ 50 w 58"/>
                <a:gd name="T69" fmla="*/ 151 h 228"/>
                <a:gd name="T70" fmla="*/ 8 w 58"/>
                <a:gd name="T71" fmla="*/ 159 h 228"/>
                <a:gd name="T72" fmla="*/ 10 w 58"/>
                <a:gd name="T73" fmla="*/ 150 h 228"/>
                <a:gd name="T74" fmla="*/ 51 w 58"/>
                <a:gd name="T75" fmla="*/ 121 h 228"/>
                <a:gd name="T76" fmla="*/ 31 w 58"/>
                <a:gd name="T77" fmla="*/ 120 h 228"/>
                <a:gd name="T78" fmla="*/ 9 w 58"/>
                <a:gd name="T79" fmla="*/ 124 h 228"/>
                <a:gd name="T80" fmla="*/ 24 w 58"/>
                <a:gd name="T81" fmla="*/ 106 h 228"/>
                <a:gd name="T82" fmla="*/ 50 w 58"/>
                <a:gd name="T83" fmla="*/ 86 h 228"/>
                <a:gd name="T84" fmla="*/ 5 w 58"/>
                <a:gd name="T85" fmla="*/ 99 h 228"/>
                <a:gd name="T86" fmla="*/ 15 w 58"/>
                <a:gd name="T87" fmla="*/ 86 h 228"/>
                <a:gd name="T88" fmla="*/ 28 w 58"/>
                <a:gd name="T89" fmla="*/ 72 h 228"/>
                <a:gd name="T90" fmla="*/ 5 w 58"/>
                <a:gd name="T91" fmla="*/ 74 h 228"/>
                <a:gd name="T92" fmla="*/ 6 w 58"/>
                <a:gd name="T93" fmla="*/ 66 h 228"/>
                <a:gd name="T94" fmla="*/ 4 w 58"/>
                <a:gd name="T95" fmla="*/ 62 h 228"/>
                <a:gd name="T96" fmla="*/ 52 w 58"/>
                <a:gd name="T97" fmla="*/ 31 h 228"/>
                <a:gd name="T98" fmla="*/ 4 w 58"/>
                <a:gd name="T99" fmla="*/ 44 h 228"/>
                <a:gd name="T100" fmla="*/ 26 w 58"/>
                <a:gd name="T101" fmla="*/ 25 h 228"/>
                <a:gd name="T102" fmla="*/ 45 w 58"/>
                <a:gd name="T103" fmla="*/ 11 h 228"/>
                <a:gd name="T104" fmla="*/ 6 w 58"/>
                <a:gd name="T105" fmla="*/ 23 h 228"/>
                <a:gd name="T106" fmla="*/ 30 w 58"/>
                <a:gd name="T107" fmla="*/ 14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8" h="228">
                  <a:moveTo>
                    <a:pt x="17" y="20"/>
                  </a:moveTo>
                  <a:cubicBezTo>
                    <a:pt x="27" y="17"/>
                    <a:pt x="39" y="15"/>
                    <a:pt x="46" y="8"/>
                  </a:cubicBezTo>
                  <a:cubicBezTo>
                    <a:pt x="47" y="7"/>
                    <a:pt x="47" y="6"/>
                    <a:pt x="46" y="6"/>
                  </a:cubicBezTo>
                  <a:cubicBezTo>
                    <a:pt x="41" y="4"/>
                    <a:pt x="34" y="9"/>
                    <a:pt x="31" y="11"/>
                  </a:cubicBezTo>
                  <a:cubicBezTo>
                    <a:pt x="25" y="14"/>
                    <a:pt x="20" y="18"/>
                    <a:pt x="15" y="21"/>
                  </a:cubicBezTo>
                  <a:cubicBezTo>
                    <a:pt x="13" y="22"/>
                    <a:pt x="14" y="24"/>
                    <a:pt x="16" y="24"/>
                  </a:cubicBezTo>
                  <a:cubicBezTo>
                    <a:pt x="31" y="21"/>
                    <a:pt x="45" y="12"/>
                    <a:pt x="57" y="4"/>
                  </a:cubicBezTo>
                  <a:cubicBezTo>
                    <a:pt x="58" y="3"/>
                    <a:pt x="57" y="1"/>
                    <a:pt x="56" y="1"/>
                  </a:cubicBezTo>
                  <a:cubicBezTo>
                    <a:pt x="38" y="5"/>
                    <a:pt x="21" y="13"/>
                    <a:pt x="6" y="23"/>
                  </a:cubicBezTo>
                  <a:cubicBezTo>
                    <a:pt x="5" y="24"/>
                    <a:pt x="6" y="25"/>
                    <a:pt x="7" y="25"/>
                  </a:cubicBezTo>
                  <a:cubicBezTo>
                    <a:pt x="24" y="20"/>
                    <a:pt x="36" y="8"/>
                    <a:pt x="53" y="3"/>
                  </a:cubicBezTo>
                  <a:cubicBezTo>
                    <a:pt x="52" y="2"/>
                    <a:pt x="52" y="1"/>
                    <a:pt x="52" y="1"/>
                  </a:cubicBezTo>
                  <a:cubicBezTo>
                    <a:pt x="37" y="11"/>
                    <a:pt x="18" y="15"/>
                    <a:pt x="4" y="27"/>
                  </a:cubicBezTo>
                  <a:cubicBezTo>
                    <a:pt x="3" y="28"/>
                    <a:pt x="4" y="30"/>
                    <a:pt x="5" y="30"/>
                  </a:cubicBezTo>
                  <a:cubicBezTo>
                    <a:pt x="20" y="27"/>
                    <a:pt x="32" y="17"/>
                    <a:pt x="45" y="11"/>
                  </a:cubicBezTo>
                  <a:cubicBezTo>
                    <a:pt x="46" y="10"/>
                    <a:pt x="45" y="8"/>
                    <a:pt x="44" y="9"/>
                  </a:cubicBezTo>
                  <a:cubicBezTo>
                    <a:pt x="36" y="12"/>
                    <a:pt x="28" y="14"/>
                    <a:pt x="21" y="17"/>
                  </a:cubicBezTo>
                  <a:cubicBezTo>
                    <a:pt x="14" y="20"/>
                    <a:pt x="6" y="24"/>
                    <a:pt x="2" y="31"/>
                  </a:cubicBezTo>
                  <a:cubicBezTo>
                    <a:pt x="2" y="32"/>
                    <a:pt x="2" y="33"/>
                    <a:pt x="3" y="33"/>
                  </a:cubicBezTo>
                  <a:cubicBezTo>
                    <a:pt x="19" y="28"/>
                    <a:pt x="34" y="20"/>
                    <a:pt x="50" y="16"/>
                  </a:cubicBezTo>
                  <a:cubicBezTo>
                    <a:pt x="52" y="15"/>
                    <a:pt x="51" y="13"/>
                    <a:pt x="49" y="13"/>
                  </a:cubicBezTo>
                  <a:cubicBezTo>
                    <a:pt x="41" y="15"/>
                    <a:pt x="33" y="19"/>
                    <a:pt x="25" y="23"/>
                  </a:cubicBezTo>
                  <a:cubicBezTo>
                    <a:pt x="17" y="27"/>
                    <a:pt x="9" y="32"/>
                    <a:pt x="4" y="39"/>
                  </a:cubicBezTo>
                  <a:cubicBezTo>
                    <a:pt x="4" y="40"/>
                    <a:pt x="5" y="42"/>
                    <a:pt x="6" y="41"/>
                  </a:cubicBezTo>
                  <a:cubicBezTo>
                    <a:pt x="22" y="36"/>
                    <a:pt x="36" y="26"/>
                    <a:pt x="52" y="21"/>
                  </a:cubicBezTo>
                  <a:cubicBezTo>
                    <a:pt x="54" y="21"/>
                    <a:pt x="53" y="18"/>
                    <a:pt x="52" y="19"/>
                  </a:cubicBezTo>
                  <a:cubicBezTo>
                    <a:pt x="34" y="23"/>
                    <a:pt x="19" y="35"/>
                    <a:pt x="4" y="44"/>
                  </a:cubicBezTo>
                  <a:cubicBezTo>
                    <a:pt x="3" y="45"/>
                    <a:pt x="4" y="47"/>
                    <a:pt x="6" y="47"/>
                  </a:cubicBezTo>
                  <a:cubicBezTo>
                    <a:pt x="21" y="39"/>
                    <a:pt x="38" y="33"/>
                    <a:pt x="54" y="25"/>
                  </a:cubicBezTo>
                  <a:cubicBezTo>
                    <a:pt x="56" y="25"/>
                    <a:pt x="54" y="22"/>
                    <a:pt x="53" y="23"/>
                  </a:cubicBezTo>
                  <a:cubicBezTo>
                    <a:pt x="37" y="30"/>
                    <a:pt x="21" y="38"/>
                    <a:pt x="8" y="49"/>
                  </a:cubicBezTo>
                  <a:cubicBezTo>
                    <a:pt x="6" y="50"/>
                    <a:pt x="8" y="52"/>
                    <a:pt x="9" y="51"/>
                  </a:cubicBezTo>
                  <a:cubicBezTo>
                    <a:pt x="23" y="43"/>
                    <a:pt x="38" y="37"/>
                    <a:pt x="52" y="31"/>
                  </a:cubicBezTo>
                  <a:cubicBezTo>
                    <a:pt x="53" y="30"/>
                    <a:pt x="52" y="28"/>
                    <a:pt x="51" y="28"/>
                  </a:cubicBezTo>
                  <a:cubicBezTo>
                    <a:pt x="36" y="35"/>
                    <a:pt x="19" y="41"/>
                    <a:pt x="6" y="52"/>
                  </a:cubicBezTo>
                  <a:cubicBezTo>
                    <a:pt x="5" y="53"/>
                    <a:pt x="6" y="54"/>
                    <a:pt x="8" y="54"/>
                  </a:cubicBezTo>
                  <a:cubicBezTo>
                    <a:pt x="15" y="52"/>
                    <a:pt x="22" y="48"/>
                    <a:pt x="29" y="46"/>
                  </a:cubicBezTo>
                  <a:cubicBezTo>
                    <a:pt x="35" y="44"/>
                    <a:pt x="41" y="43"/>
                    <a:pt x="46" y="39"/>
                  </a:cubicBezTo>
                  <a:cubicBezTo>
                    <a:pt x="47" y="38"/>
                    <a:pt x="46" y="36"/>
                    <a:pt x="45" y="37"/>
                  </a:cubicBezTo>
                  <a:cubicBezTo>
                    <a:pt x="30" y="42"/>
                    <a:pt x="12" y="47"/>
                    <a:pt x="2" y="60"/>
                  </a:cubicBezTo>
                  <a:cubicBezTo>
                    <a:pt x="1" y="61"/>
                    <a:pt x="2" y="63"/>
                    <a:pt x="3" y="62"/>
                  </a:cubicBezTo>
                  <a:cubicBezTo>
                    <a:pt x="18" y="57"/>
                    <a:pt x="31" y="49"/>
                    <a:pt x="46" y="46"/>
                  </a:cubicBezTo>
                  <a:cubicBezTo>
                    <a:pt x="46" y="45"/>
                    <a:pt x="45" y="45"/>
                    <a:pt x="45" y="44"/>
                  </a:cubicBezTo>
                  <a:cubicBezTo>
                    <a:pt x="31" y="49"/>
                    <a:pt x="14" y="54"/>
                    <a:pt x="5" y="67"/>
                  </a:cubicBezTo>
                  <a:cubicBezTo>
                    <a:pt x="4" y="68"/>
                    <a:pt x="5" y="69"/>
                    <a:pt x="6" y="69"/>
                  </a:cubicBezTo>
                  <a:cubicBezTo>
                    <a:pt x="13" y="68"/>
                    <a:pt x="18" y="63"/>
                    <a:pt x="23" y="60"/>
                  </a:cubicBezTo>
                  <a:cubicBezTo>
                    <a:pt x="31" y="56"/>
                    <a:pt x="39" y="52"/>
                    <a:pt x="47" y="50"/>
                  </a:cubicBezTo>
                  <a:cubicBezTo>
                    <a:pt x="47" y="49"/>
                    <a:pt x="47" y="48"/>
                    <a:pt x="46" y="48"/>
                  </a:cubicBezTo>
                  <a:cubicBezTo>
                    <a:pt x="39" y="50"/>
                    <a:pt x="31" y="54"/>
                    <a:pt x="24" y="58"/>
                  </a:cubicBezTo>
                  <a:cubicBezTo>
                    <a:pt x="17" y="62"/>
                    <a:pt x="9" y="67"/>
                    <a:pt x="3" y="72"/>
                  </a:cubicBezTo>
                  <a:cubicBezTo>
                    <a:pt x="2" y="73"/>
                    <a:pt x="3" y="75"/>
                    <a:pt x="4" y="75"/>
                  </a:cubicBezTo>
                  <a:cubicBezTo>
                    <a:pt x="20" y="71"/>
                    <a:pt x="33" y="60"/>
                    <a:pt x="49" y="58"/>
                  </a:cubicBezTo>
                  <a:cubicBezTo>
                    <a:pt x="49" y="57"/>
                    <a:pt x="49" y="56"/>
                    <a:pt x="48" y="56"/>
                  </a:cubicBezTo>
                  <a:cubicBezTo>
                    <a:pt x="37" y="68"/>
                    <a:pt x="17" y="66"/>
                    <a:pt x="6" y="80"/>
                  </a:cubicBezTo>
                  <a:cubicBezTo>
                    <a:pt x="6" y="81"/>
                    <a:pt x="6" y="83"/>
                    <a:pt x="7" y="83"/>
                  </a:cubicBezTo>
                  <a:cubicBezTo>
                    <a:pt x="15" y="82"/>
                    <a:pt x="21" y="78"/>
                    <a:pt x="28" y="75"/>
                  </a:cubicBezTo>
                  <a:cubicBezTo>
                    <a:pt x="35" y="72"/>
                    <a:pt x="43" y="71"/>
                    <a:pt x="49" y="67"/>
                  </a:cubicBezTo>
                  <a:cubicBezTo>
                    <a:pt x="50" y="66"/>
                    <a:pt x="50" y="64"/>
                    <a:pt x="49" y="64"/>
                  </a:cubicBezTo>
                  <a:cubicBezTo>
                    <a:pt x="40" y="65"/>
                    <a:pt x="31" y="69"/>
                    <a:pt x="24" y="74"/>
                  </a:cubicBezTo>
                  <a:cubicBezTo>
                    <a:pt x="16" y="78"/>
                    <a:pt x="8" y="84"/>
                    <a:pt x="3" y="91"/>
                  </a:cubicBezTo>
                  <a:cubicBezTo>
                    <a:pt x="2" y="92"/>
                    <a:pt x="3" y="93"/>
                    <a:pt x="4" y="93"/>
                  </a:cubicBezTo>
                  <a:cubicBezTo>
                    <a:pt x="12" y="93"/>
                    <a:pt x="18" y="87"/>
                    <a:pt x="25" y="84"/>
                  </a:cubicBezTo>
                  <a:cubicBezTo>
                    <a:pt x="33" y="79"/>
                    <a:pt x="43" y="79"/>
                    <a:pt x="51" y="74"/>
                  </a:cubicBezTo>
                  <a:cubicBezTo>
                    <a:pt x="52" y="73"/>
                    <a:pt x="51" y="71"/>
                    <a:pt x="50" y="72"/>
                  </a:cubicBezTo>
                  <a:cubicBezTo>
                    <a:pt x="41" y="74"/>
                    <a:pt x="34" y="80"/>
                    <a:pt x="27" y="85"/>
                  </a:cubicBezTo>
                  <a:cubicBezTo>
                    <a:pt x="19" y="89"/>
                    <a:pt x="11" y="93"/>
                    <a:pt x="5" y="99"/>
                  </a:cubicBezTo>
                  <a:cubicBezTo>
                    <a:pt x="4" y="100"/>
                    <a:pt x="5" y="102"/>
                    <a:pt x="6" y="101"/>
                  </a:cubicBezTo>
                  <a:cubicBezTo>
                    <a:pt x="20" y="98"/>
                    <a:pt x="35" y="93"/>
                    <a:pt x="46" y="84"/>
                  </a:cubicBezTo>
                  <a:cubicBezTo>
                    <a:pt x="47" y="83"/>
                    <a:pt x="46" y="81"/>
                    <a:pt x="45" y="82"/>
                  </a:cubicBezTo>
                  <a:cubicBezTo>
                    <a:pt x="38" y="84"/>
                    <a:pt x="31" y="88"/>
                    <a:pt x="24" y="92"/>
                  </a:cubicBezTo>
                  <a:cubicBezTo>
                    <a:pt x="18" y="95"/>
                    <a:pt x="11" y="100"/>
                    <a:pt x="6" y="106"/>
                  </a:cubicBezTo>
                  <a:cubicBezTo>
                    <a:pt x="5" y="107"/>
                    <a:pt x="6" y="108"/>
                    <a:pt x="8" y="108"/>
                  </a:cubicBezTo>
                  <a:cubicBezTo>
                    <a:pt x="22" y="101"/>
                    <a:pt x="36" y="93"/>
                    <a:pt x="51" y="88"/>
                  </a:cubicBezTo>
                  <a:cubicBezTo>
                    <a:pt x="50" y="87"/>
                    <a:pt x="50" y="87"/>
                    <a:pt x="50" y="86"/>
                  </a:cubicBezTo>
                  <a:cubicBezTo>
                    <a:pt x="36" y="94"/>
                    <a:pt x="17" y="97"/>
                    <a:pt x="7" y="111"/>
                  </a:cubicBezTo>
                  <a:cubicBezTo>
                    <a:pt x="6" y="112"/>
                    <a:pt x="7" y="114"/>
                    <a:pt x="8" y="113"/>
                  </a:cubicBezTo>
                  <a:cubicBezTo>
                    <a:pt x="21" y="110"/>
                    <a:pt x="31" y="101"/>
                    <a:pt x="44" y="97"/>
                  </a:cubicBezTo>
                  <a:cubicBezTo>
                    <a:pt x="43" y="96"/>
                    <a:pt x="43" y="96"/>
                    <a:pt x="43" y="95"/>
                  </a:cubicBezTo>
                  <a:cubicBezTo>
                    <a:pt x="36" y="98"/>
                    <a:pt x="29" y="101"/>
                    <a:pt x="22" y="104"/>
                  </a:cubicBezTo>
                  <a:cubicBezTo>
                    <a:pt x="15" y="108"/>
                    <a:pt x="9" y="111"/>
                    <a:pt x="5" y="118"/>
                  </a:cubicBezTo>
                  <a:cubicBezTo>
                    <a:pt x="4" y="119"/>
                    <a:pt x="5" y="120"/>
                    <a:pt x="6" y="120"/>
                  </a:cubicBezTo>
                  <a:cubicBezTo>
                    <a:pt x="13" y="119"/>
                    <a:pt x="19" y="114"/>
                    <a:pt x="25" y="111"/>
                  </a:cubicBezTo>
                  <a:cubicBezTo>
                    <a:pt x="33" y="107"/>
                    <a:pt x="41" y="103"/>
                    <a:pt x="50" y="101"/>
                  </a:cubicBezTo>
                  <a:cubicBezTo>
                    <a:pt x="49" y="100"/>
                    <a:pt x="49" y="99"/>
                    <a:pt x="49" y="98"/>
                  </a:cubicBezTo>
                  <a:cubicBezTo>
                    <a:pt x="35" y="106"/>
                    <a:pt x="19" y="111"/>
                    <a:pt x="7" y="122"/>
                  </a:cubicBezTo>
                  <a:cubicBezTo>
                    <a:pt x="6" y="123"/>
                    <a:pt x="7" y="124"/>
                    <a:pt x="9" y="124"/>
                  </a:cubicBezTo>
                  <a:cubicBezTo>
                    <a:pt x="24" y="119"/>
                    <a:pt x="38" y="109"/>
                    <a:pt x="54" y="104"/>
                  </a:cubicBezTo>
                  <a:cubicBezTo>
                    <a:pt x="53" y="104"/>
                    <a:pt x="53" y="103"/>
                    <a:pt x="52" y="102"/>
                  </a:cubicBezTo>
                  <a:cubicBezTo>
                    <a:pt x="40" y="114"/>
                    <a:pt x="22" y="114"/>
                    <a:pt x="10" y="126"/>
                  </a:cubicBezTo>
                  <a:cubicBezTo>
                    <a:pt x="9" y="126"/>
                    <a:pt x="9" y="128"/>
                    <a:pt x="11" y="128"/>
                  </a:cubicBezTo>
                  <a:cubicBezTo>
                    <a:pt x="25" y="129"/>
                    <a:pt x="38" y="118"/>
                    <a:pt x="51" y="114"/>
                  </a:cubicBezTo>
                  <a:cubicBezTo>
                    <a:pt x="51" y="114"/>
                    <a:pt x="50" y="113"/>
                    <a:pt x="50" y="112"/>
                  </a:cubicBezTo>
                  <a:cubicBezTo>
                    <a:pt x="35" y="119"/>
                    <a:pt x="20" y="126"/>
                    <a:pt x="7" y="136"/>
                  </a:cubicBezTo>
                  <a:cubicBezTo>
                    <a:pt x="6" y="137"/>
                    <a:pt x="6" y="139"/>
                    <a:pt x="8" y="138"/>
                  </a:cubicBezTo>
                  <a:cubicBezTo>
                    <a:pt x="22" y="133"/>
                    <a:pt x="36" y="126"/>
                    <a:pt x="51" y="121"/>
                  </a:cubicBezTo>
                  <a:cubicBezTo>
                    <a:pt x="53" y="120"/>
                    <a:pt x="52" y="118"/>
                    <a:pt x="51" y="118"/>
                  </a:cubicBezTo>
                  <a:cubicBezTo>
                    <a:pt x="35" y="123"/>
                    <a:pt x="23" y="133"/>
                    <a:pt x="10" y="142"/>
                  </a:cubicBezTo>
                  <a:cubicBezTo>
                    <a:pt x="9" y="143"/>
                    <a:pt x="9" y="144"/>
                    <a:pt x="11" y="145"/>
                  </a:cubicBezTo>
                  <a:cubicBezTo>
                    <a:pt x="17" y="145"/>
                    <a:pt x="23" y="141"/>
                    <a:pt x="28" y="138"/>
                  </a:cubicBezTo>
                  <a:cubicBezTo>
                    <a:pt x="35" y="134"/>
                    <a:pt x="44" y="131"/>
                    <a:pt x="52" y="128"/>
                  </a:cubicBezTo>
                  <a:cubicBezTo>
                    <a:pt x="51" y="127"/>
                    <a:pt x="51" y="126"/>
                    <a:pt x="51" y="126"/>
                  </a:cubicBezTo>
                  <a:cubicBezTo>
                    <a:pt x="38" y="135"/>
                    <a:pt x="22" y="139"/>
                    <a:pt x="9" y="148"/>
                  </a:cubicBezTo>
                  <a:cubicBezTo>
                    <a:pt x="8" y="149"/>
                    <a:pt x="8" y="150"/>
                    <a:pt x="9" y="150"/>
                  </a:cubicBezTo>
                  <a:cubicBezTo>
                    <a:pt x="17" y="151"/>
                    <a:pt x="25" y="148"/>
                    <a:pt x="31" y="145"/>
                  </a:cubicBezTo>
                  <a:cubicBezTo>
                    <a:pt x="39" y="143"/>
                    <a:pt x="46" y="139"/>
                    <a:pt x="53" y="135"/>
                  </a:cubicBezTo>
                  <a:cubicBezTo>
                    <a:pt x="52" y="135"/>
                    <a:pt x="52" y="134"/>
                    <a:pt x="51" y="133"/>
                  </a:cubicBezTo>
                  <a:cubicBezTo>
                    <a:pt x="39" y="145"/>
                    <a:pt x="23" y="150"/>
                    <a:pt x="8" y="159"/>
                  </a:cubicBezTo>
                  <a:cubicBezTo>
                    <a:pt x="7" y="159"/>
                    <a:pt x="8" y="162"/>
                    <a:pt x="9" y="161"/>
                  </a:cubicBezTo>
                  <a:cubicBezTo>
                    <a:pt x="24" y="155"/>
                    <a:pt x="37" y="148"/>
                    <a:pt x="52" y="143"/>
                  </a:cubicBezTo>
                  <a:cubicBezTo>
                    <a:pt x="51" y="142"/>
                    <a:pt x="51" y="141"/>
                    <a:pt x="50" y="141"/>
                  </a:cubicBezTo>
                  <a:cubicBezTo>
                    <a:pt x="39" y="152"/>
                    <a:pt x="23" y="155"/>
                    <a:pt x="11" y="164"/>
                  </a:cubicBezTo>
                  <a:cubicBezTo>
                    <a:pt x="10" y="165"/>
                    <a:pt x="10" y="166"/>
                    <a:pt x="12" y="166"/>
                  </a:cubicBezTo>
                  <a:cubicBezTo>
                    <a:pt x="25" y="165"/>
                    <a:pt x="38" y="157"/>
                    <a:pt x="50" y="151"/>
                  </a:cubicBezTo>
                  <a:cubicBezTo>
                    <a:pt x="52" y="150"/>
                    <a:pt x="51" y="148"/>
                    <a:pt x="49" y="148"/>
                  </a:cubicBezTo>
                  <a:cubicBezTo>
                    <a:pt x="41" y="150"/>
                    <a:pt x="34" y="154"/>
                    <a:pt x="27" y="158"/>
                  </a:cubicBezTo>
                  <a:cubicBezTo>
                    <a:pt x="20" y="162"/>
                    <a:pt x="13" y="166"/>
                    <a:pt x="8" y="172"/>
                  </a:cubicBezTo>
                  <a:cubicBezTo>
                    <a:pt x="7" y="173"/>
                    <a:pt x="8" y="174"/>
                    <a:pt x="9" y="174"/>
                  </a:cubicBezTo>
                  <a:cubicBezTo>
                    <a:pt x="25" y="171"/>
                    <a:pt x="39" y="160"/>
                    <a:pt x="55" y="155"/>
                  </a:cubicBezTo>
                  <a:cubicBezTo>
                    <a:pt x="54" y="155"/>
                    <a:pt x="54" y="154"/>
                    <a:pt x="53" y="153"/>
                  </a:cubicBezTo>
                  <a:cubicBezTo>
                    <a:pt x="41" y="167"/>
                    <a:pt x="21" y="169"/>
                    <a:pt x="7" y="180"/>
                  </a:cubicBezTo>
                  <a:cubicBezTo>
                    <a:pt x="6" y="181"/>
                    <a:pt x="7" y="182"/>
                    <a:pt x="8" y="182"/>
                  </a:cubicBezTo>
                  <a:cubicBezTo>
                    <a:pt x="21" y="182"/>
                    <a:pt x="33" y="173"/>
                    <a:pt x="45" y="169"/>
                  </a:cubicBezTo>
                  <a:cubicBezTo>
                    <a:pt x="45" y="168"/>
                    <a:pt x="44" y="167"/>
                    <a:pt x="44" y="166"/>
                  </a:cubicBezTo>
                  <a:cubicBezTo>
                    <a:pt x="37" y="170"/>
                    <a:pt x="30" y="173"/>
                    <a:pt x="23" y="176"/>
                  </a:cubicBezTo>
                  <a:cubicBezTo>
                    <a:pt x="16" y="180"/>
                    <a:pt x="9" y="183"/>
                    <a:pt x="5" y="190"/>
                  </a:cubicBezTo>
                  <a:cubicBezTo>
                    <a:pt x="4" y="190"/>
                    <a:pt x="5" y="192"/>
                    <a:pt x="6" y="192"/>
                  </a:cubicBezTo>
                  <a:cubicBezTo>
                    <a:pt x="22" y="191"/>
                    <a:pt x="34" y="177"/>
                    <a:pt x="49" y="175"/>
                  </a:cubicBezTo>
                  <a:cubicBezTo>
                    <a:pt x="49" y="174"/>
                    <a:pt x="48" y="173"/>
                    <a:pt x="48" y="172"/>
                  </a:cubicBezTo>
                  <a:cubicBezTo>
                    <a:pt x="38" y="177"/>
                    <a:pt x="29" y="183"/>
                    <a:pt x="19" y="188"/>
                  </a:cubicBezTo>
                  <a:cubicBezTo>
                    <a:pt x="13" y="192"/>
                    <a:pt x="5" y="194"/>
                    <a:pt x="0" y="200"/>
                  </a:cubicBezTo>
                  <a:cubicBezTo>
                    <a:pt x="0" y="201"/>
                    <a:pt x="1" y="202"/>
                    <a:pt x="2" y="202"/>
                  </a:cubicBezTo>
                  <a:cubicBezTo>
                    <a:pt x="9" y="201"/>
                    <a:pt x="16" y="196"/>
                    <a:pt x="23" y="192"/>
                  </a:cubicBezTo>
                  <a:cubicBezTo>
                    <a:pt x="28" y="190"/>
                    <a:pt x="32" y="188"/>
                    <a:pt x="36" y="186"/>
                  </a:cubicBezTo>
                  <a:cubicBezTo>
                    <a:pt x="41" y="184"/>
                    <a:pt x="46" y="182"/>
                    <a:pt x="51" y="180"/>
                  </a:cubicBezTo>
                  <a:cubicBezTo>
                    <a:pt x="51" y="179"/>
                    <a:pt x="50" y="179"/>
                    <a:pt x="50" y="178"/>
                  </a:cubicBezTo>
                  <a:cubicBezTo>
                    <a:pt x="37" y="189"/>
                    <a:pt x="19" y="193"/>
                    <a:pt x="7" y="206"/>
                  </a:cubicBezTo>
                  <a:cubicBezTo>
                    <a:pt x="6" y="207"/>
                    <a:pt x="7" y="209"/>
                    <a:pt x="8" y="208"/>
                  </a:cubicBezTo>
                  <a:cubicBezTo>
                    <a:pt x="22" y="205"/>
                    <a:pt x="34" y="197"/>
                    <a:pt x="47" y="193"/>
                  </a:cubicBezTo>
                  <a:cubicBezTo>
                    <a:pt x="47" y="192"/>
                    <a:pt x="46" y="191"/>
                    <a:pt x="46" y="190"/>
                  </a:cubicBezTo>
                  <a:cubicBezTo>
                    <a:pt x="39" y="193"/>
                    <a:pt x="32" y="195"/>
                    <a:pt x="25" y="199"/>
                  </a:cubicBezTo>
                  <a:cubicBezTo>
                    <a:pt x="18" y="202"/>
                    <a:pt x="11" y="206"/>
                    <a:pt x="7" y="212"/>
                  </a:cubicBezTo>
                  <a:cubicBezTo>
                    <a:pt x="6" y="213"/>
                    <a:pt x="7" y="214"/>
                    <a:pt x="8" y="214"/>
                  </a:cubicBezTo>
                  <a:cubicBezTo>
                    <a:pt x="15" y="215"/>
                    <a:pt x="22" y="212"/>
                    <a:pt x="29" y="209"/>
                  </a:cubicBezTo>
                  <a:cubicBezTo>
                    <a:pt x="36" y="207"/>
                    <a:pt x="43" y="203"/>
                    <a:pt x="49" y="199"/>
                  </a:cubicBezTo>
                  <a:cubicBezTo>
                    <a:pt x="51" y="199"/>
                    <a:pt x="50" y="197"/>
                    <a:pt x="49" y="197"/>
                  </a:cubicBezTo>
                  <a:cubicBezTo>
                    <a:pt x="42" y="197"/>
                    <a:pt x="35" y="200"/>
                    <a:pt x="29" y="203"/>
                  </a:cubicBezTo>
                  <a:cubicBezTo>
                    <a:pt x="23" y="207"/>
                    <a:pt x="17" y="211"/>
                    <a:pt x="10" y="215"/>
                  </a:cubicBezTo>
                  <a:cubicBezTo>
                    <a:pt x="9" y="216"/>
                    <a:pt x="9" y="217"/>
                    <a:pt x="10" y="218"/>
                  </a:cubicBezTo>
                  <a:cubicBezTo>
                    <a:pt x="16" y="221"/>
                    <a:pt x="24" y="218"/>
                    <a:pt x="29" y="215"/>
                  </a:cubicBezTo>
                  <a:cubicBezTo>
                    <a:pt x="37" y="212"/>
                    <a:pt x="44" y="208"/>
                    <a:pt x="51" y="206"/>
                  </a:cubicBezTo>
                  <a:cubicBezTo>
                    <a:pt x="51" y="205"/>
                    <a:pt x="51" y="204"/>
                    <a:pt x="50" y="203"/>
                  </a:cubicBezTo>
                  <a:cubicBezTo>
                    <a:pt x="45" y="207"/>
                    <a:pt x="40" y="209"/>
                    <a:pt x="34" y="213"/>
                  </a:cubicBezTo>
                  <a:cubicBezTo>
                    <a:pt x="29" y="215"/>
                    <a:pt x="24" y="219"/>
                    <a:pt x="21" y="224"/>
                  </a:cubicBezTo>
                  <a:cubicBezTo>
                    <a:pt x="21" y="225"/>
                    <a:pt x="21" y="226"/>
                    <a:pt x="23" y="226"/>
                  </a:cubicBezTo>
                  <a:cubicBezTo>
                    <a:pt x="28" y="227"/>
                    <a:pt x="33" y="225"/>
                    <a:pt x="37" y="222"/>
                  </a:cubicBezTo>
                  <a:cubicBezTo>
                    <a:pt x="43" y="220"/>
                    <a:pt x="47" y="217"/>
                    <a:pt x="52" y="213"/>
                  </a:cubicBezTo>
                  <a:cubicBezTo>
                    <a:pt x="52" y="213"/>
                    <a:pt x="51" y="212"/>
                    <a:pt x="51" y="211"/>
                  </a:cubicBezTo>
                  <a:cubicBezTo>
                    <a:pt x="45" y="216"/>
                    <a:pt x="38" y="219"/>
                    <a:pt x="32" y="224"/>
                  </a:cubicBezTo>
                  <a:cubicBezTo>
                    <a:pt x="31" y="224"/>
                    <a:pt x="31" y="225"/>
                    <a:pt x="32" y="226"/>
                  </a:cubicBezTo>
                  <a:cubicBezTo>
                    <a:pt x="34" y="228"/>
                    <a:pt x="40" y="227"/>
                    <a:pt x="43" y="227"/>
                  </a:cubicBezTo>
                  <a:cubicBezTo>
                    <a:pt x="46" y="226"/>
                    <a:pt x="52" y="225"/>
                    <a:pt x="54" y="221"/>
                  </a:cubicBezTo>
                  <a:cubicBezTo>
                    <a:pt x="55" y="220"/>
                    <a:pt x="53" y="219"/>
                    <a:pt x="52" y="220"/>
                  </a:cubicBezTo>
                  <a:cubicBezTo>
                    <a:pt x="50" y="222"/>
                    <a:pt x="45" y="223"/>
                    <a:pt x="43" y="224"/>
                  </a:cubicBezTo>
                  <a:cubicBezTo>
                    <a:pt x="41" y="224"/>
                    <a:pt x="35" y="226"/>
                    <a:pt x="34" y="224"/>
                  </a:cubicBezTo>
                  <a:cubicBezTo>
                    <a:pt x="34" y="225"/>
                    <a:pt x="33" y="225"/>
                    <a:pt x="33" y="226"/>
                  </a:cubicBezTo>
                  <a:cubicBezTo>
                    <a:pt x="40" y="222"/>
                    <a:pt x="46" y="218"/>
                    <a:pt x="52" y="213"/>
                  </a:cubicBezTo>
                  <a:cubicBezTo>
                    <a:pt x="54" y="212"/>
                    <a:pt x="52" y="210"/>
                    <a:pt x="51" y="211"/>
                  </a:cubicBezTo>
                  <a:cubicBezTo>
                    <a:pt x="47" y="214"/>
                    <a:pt x="42" y="217"/>
                    <a:pt x="38" y="219"/>
                  </a:cubicBezTo>
                  <a:cubicBezTo>
                    <a:pt x="34" y="221"/>
                    <a:pt x="28" y="224"/>
                    <a:pt x="23" y="223"/>
                  </a:cubicBezTo>
                  <a:cubicBezTo>
                    <a:pt x="23" y="224"/>
                    <a:pt x="23" y="225"/>
                    <a:pt x="24" y="226"/>
                  </a:cubicBezTo>
                  <a:cubicBezTo>
                    <a:pt x="26" y="220"/>
                    <a:pt x="32" y="217"/>
                    <a:pt x="36" y="214"/>
                  </a:cubicBezTo>
                  <a:cubicBezTo>
                    <a:pt x="41" y="211"/>
                    <a:pt x="47" y="209"/>
                    <a:pt x="51" y="205"/>
                  </a:cubicBezTo>
                  <a:cubicBezTo>
                    <a:pt x="53" y="205"/>
                    <a:pt x="52" y="202"/>
                    <a:pt x="51" y="203"/>
                  </a:cubicBezTo>
                  <a:cubicBezTo>
                    <a:pt x="44" y="205"/>
                    <a:pt x="38" y="208"/>
                    <a:pt x="32" y="211"/>
                  </a:cubicBezTo>
                  <a:cubicBezTo>
                    <a:pt x="28" y="213"/>
                    <a:pt x="24" y="215"/>
                    <a:pt x="21" y="216"/>
                  </a:cubicBezTo>
                  <a:cubicBezTo>
                    <a:pt x="18" y="216"/>
                    <a:pt x="14" y="217"/>
                    <a:pt x="12" y="215"/>
                  </a:cubicBezTo>
                  <a:cubicBezTo>
                    <a:pt x="12" y="216"/>
                    <a:pt x="12" y="217"/>
                    <a:pt x="12" y="218"/>
                  </a:cubicBezTo>
                  <a:cubicBezTo>
                    <a:pt x="17" y="214"/>
                    <a:pt x="23" y="210"/>
                    <a:pt x="29" y="207"/>
                  </a:cubicBezTo>
                  <a:cubicBezTo>
                    <a:pt x="35" y="203"/>
                    <a:pt x="41" y="200"/>
                    <a:pt x="49" y="199"/>
                  </a:cubicBezTo>
                  <a:cubicBezTo>
                    <a:pt x="48" y="199"/>
                    <a:pt x="48" y="198"/>
                    <a:pt x="48" y="197"/>
                  </a:cubicBezTo>
                  <a:cubicBezTo>
                    <a:pt x="42" y="200"/>
                    <a:pt x="35" y="204"/>
                    <a:pt x="29" y="207"/>
                  </a:cubicBezTo>
                  <a:cubicBezTo>
                    <a:pt x="23" y="209"/>
                    <a:pt x="15" y="212"/>
                    <a:pt x="8" y="211"/>
                  </a:cubicBezTo>
                  <a:cubicBezTo>
                    <a:pt x="8" y="212"/>
                    <a:pt x="9" y="213"/>
                    <a:pt x="9" y="213"/>
                  </a:cubicBezTo>
                  <a:cubicBezTo>
                    <a:pt x="13" y="208"/>
                    <a:pt x="20" y="204"/>
                    <a:pt x="26" y="201"/>
                  </a:cubicBezTo>
                  <a:cubicBezTo>
                    <a:pt x="33" y="198"/>
                    <a:pt x="40" y="195"/>
                    <a:pt x="47" y="193"/>
                  </a:cubicBezTo>
                  <a:cubicBezTo>
                    <a:pt x="49" y="192"/>
                    <a:pt x="48" y="189"/>
                    <a:pt x="46" y="190"/>
                  </a:cubicBezTo>
                  <a:cubicBezTo>
                    <a:pt x="33" y="195"/>
                    <a:pt x="21" y="203"/>
                    <a:pt x="8" y="206"/>
                  </a:cubicBezTo>
                  <a:cubicBezTo>
                    <a:pt x="8" y="207"/>
                    <a:pt x="8" y="207"/>
                    <a:pt x="9" y="208"/>
                  </a:cubicBezTo>
                  <a:cubicBezTo>
                    <a:pt x="21" y="195"/>
                    <a:pt x="39" y="191"/>
                    <a:pt x="52" y="180"/>
                  </a:cubicBezTo>
                  <a:cubicBezTo>
                    <a:pt x="53" y="179"/>
                    <a:pt x="52" y="177"/>
                    <a:pt x="51" y="177"/>
                  </a:cubicBezTo>
                  <a:cubicBezTo>
                    <a:pt x="42" y="180"/>
                    <a:pt x="33" y="185"/>
                    <a:pt x="25" y="189"/>
                  </a:cubicBezTo>
                  <a:cubicBezTo>
                    <a:pt x="17" y="192"/>
                    <a:pt x="10" y="198"/>
                    <a:pt x="2" y="199"/>
                  </a:cubicBezTo>
                  <a:cubicBezTo>
                    <a:pt x="2" y="200"/>
                    <a:pt x="2" y="200"/>
                    <a:pt x="3" y="201"/>
                  </a:cubicBezTo>
                  <a:cubicBezTo>
                    <a:pt x="7" y="196"/>
                    <a:pt x="15" y="193"/>
                    <a:pt x="21" y="190"/>
                  </a:cubicBezTo>
                  <a:cubicBezTo>
                    <a:pt x="31" y="185"/>
                    <a:pt x="40" y="180"/>
                    <a:pt x="49" y="174"/>
                  </a:cubicBezTo>
                  <a:cubicBezTo>
                    <a:pt x="51" y="174"/>
                    <a:pt x="50" y="172"/>
                    <a:pt x="48" y="172"/>
                  </a:cubicBezTo>
                  <a:cubicBezTo>
                    <a:pt x="33" y="175"/>
                    <a:pt x="22" y="188"/>
                    <a:pt x="6" y="189"/>
                  </a:cubicBezTo>
                  <a:cubicBezTo>
                    <a:pt x="6" y="190"/>
                    <a:pt x="7" y="190"/>
                    <a:pt x="7" y="191"/>
                  </a:cubicBezTo>
                  <a:cubicBezTo>
                    <a:pt x="11" y="185"/>
                    <a:pt x="18" y="181"/>
                    <a:pt x="25" y="178"/>
                  </a:cubicBezTo>
                  <a:cubicBezTo>
                    <a:pt x="31" y="175"/>
                    <a:pt x="39" y="172"/>
                    <a:pt x="45" y="168"/>
                  </a:cubicBezTo>
                  <a:cubicBezTo>
                    <a:pt x="46" y="168"/>
                    <a:pt x="46" y="166"/>
                    <a:pt x="44" y="166"/>
                  </a:cubicBezTo>
                  <a:cubicBezTo>
                    <a:pt x="38" y="168"/>
                    <a:pt x="33" y="171"/>
                    <a:pt x="27" y="174"/>
                  </a:cubicBezTo>
                  <a:cubicBezTo>
                    <a:pt x="21" y="177"/>
                    <a:pt x="14" y="180"/>
                    <a:pt x="8" y="180"/>
                  </a:cubicBezTo>
                  <a:cubicBezTo>
                    <a:pt x="8" y="180"/>
                    <a:pt x="8" y="181"/>
                    <a:pt x="9" y="182"/>
                  </a:cubicBezTo>
                  <a:cubicBezTo>
                    <a:pt x="23" y="171"/>
                    <a:pt x="43" y="169"/>
                    <a:pt x="55" y="155"/>
                  </a:cubicBezTo>
                  <a:cubicBezTo>
                    <a:pt x="56" y="154"/>
                    <a:pt x="55" y="152"/>
                    <a:pt x="54" y="153"/>
                  </a:cubicBezTo>
                  <a:cubicBezTo>
                    <a:pt x="38" y="158"/>
                    <a:pt x="25" y="168"/>
                    <a:pt x="8" y="172"/>
                  </a:cubicBezTo>
                  <a:cubicBezTo>
                    <a:pt x="9" y="172"/>
                    <a:pt x="9" y="173"/>
                    <a:pt x="9" y="174"/>
                  </a:cubicBezTo>
                  <a:cubicBezTo>
                    <a:pt x="15" y="168"/>
                    <a:pt x="22" y="164"/>
                    <a:pt x="28" y="160"/>
                  </a:cubicBezTo>
                  <a:cubicBezTo>
                    <a:pt x="35" y="156"/>
                    <a:pt x="42" y="152"/>
                    <a:pt x="50" y="151"/>
                  </a:cubicBezTo>
                  <a:cubicBezTo>
                    <a:pt x="49" y="150"/>
                    <a:pt x="49" y="149"/>
                    <a:pt x="49" y="148"/>
                  </a:cubicBezTo>
                  <a:cubicBezTo>
                    <a:pt x="37" y="154"/>
                    <a:pt x="25" y="162"/>
                    <a:pt x="12" y="164"/>
                  </a:cubicBezTo>
                  <a:cubicBezTo>
                    <a:pt x="12" y="165"/>
                    <a:pt x="12" y="165"/>
                    <a:pt x="12" y="166"/>
                  </a:cubicBezTo>
                  <a:cubicBezTo>
                    <a:pt x="25" y="157"/>
                    <a:pt x="41" y="154"/>
                    <a:pt x="52" y="143"/>
                  </a:cubicBezTo>
                  <a:cubicBezTo>
                    <a:pt x="53" y="142"/>
                    <a:pt x="52" y="140"/>
                    <a:pt x="51" y="140"/>
                  </a:cubicBezTo>
                  <a:cubicBezTo>
                    <a:pt x="36" y="145"/>
                    <a:pt x="22" y="152"/>
                    <a:pt x="8" y="159"/>
                  </a:cubicBezTo>
                  <a:cubicBezTo>
                    <a:pt x="9" y="159"/>
                    <a:pt x="9" y="160"/>
                    <a:pt x="9" y="161"/>
                  </a:cubicBezTo>
                  <a:cubicBezTo>
                    <a:pt x="24" y="152"/>
                    <a:pt x="41" y="147"/>
                    <a:pt x="53" y="135"/>
                  </a:cubicBezTo>
                  <a:cubicBezTo>
                    <a:pt x="55" y="134"/>
                    <a:pt x="53" y="132"/>
                    <a:pt x="52" y="133"/>
                  </a:cubicBezTo>
                  <a:cubicBezTo>
                    <a:pt x="45" y="136"/>
                    <a:pt x="39" y="140"/>
                    <a:pt x="32" y="143"/>
                  </a:cubicBezTo>
                  <a:cubicBezTo>
                    <a:pt x="25" y="145"/>
                    <a:pt x="17" y="148"/>
                    <a:pt x="9" y="148"/>
                  </a:cubicBezTo>
                  <a:cubicBezTo>
                    <a:pt x="10" y="149"/>
                    <a:pt x="10" y="149"/>
                    <a:pt x="10" y="150"/>
                  </a:cubicBezTo>
                  <a:cubicBezTo>
                    <a:pt x="24" y="142"/>
                    <a:pt x="39" y="137"/>
                    <a:pt x="52" y="128"/>
                  </a:cubicBezTo>
                  <a:cubicBezTo>
                    <a:pt x="53" y="127"/>
                    <a:pt x="52" y="125"/>
                    <a:pt x="51" y="126"/>
                  </a:cubicBezTo>
                  <a:cubicBezTo>
                    <a:pt x="43" y="129"/>
                    <a:pt x="35" y="131"/>
                    <a:pt x="28" y="135"/>
                  </a:cubicBezTo>
                  <a:cubicBezTo>
                    <a:pt x="23" y="138"/>
                    <a:pt x="17" y="143"/>
                    <a:pt x="11" y="142"/>
                  </a:cubicBezTo>
                  <a:cubicBezTo>
                    <a:pt x="11" y="143"/>
                    <a:pt x="11" y="144"/>
                    <a:pt x="11" y="144"/>
                  </a:cubicBezTo>
                  <a:cubicBezTo>
                    <a:pt x="24" y="135"/>
                    <a:pt x="36" y="125"/>
                    <a:pt x="51" y="121"/>
                  </a:cubicBezTo>
                  <a:cubicBezTo>
                    <a:pt x="51" y="120"/>
                    <a:pt x="51" y="119"/>
                    <a:pt x="51" y="118"/>
                  </a:cubicBezTo>
                  <a:cubicBezTo>
                    <a:pt x="36" y="123"/>
                    <a:pt x="22" y="130"/>
                    <a:pt x="7" y="136"/>
                  </a:cubicBezTo>
                  <a:cubicBezTo>
                    <a:pt x="8" y="137"/>
                    <a:pt x="8" y="137"/>
                    <a:pt x="8" y="138"/>
                  </a:cubicBezTo>
                  <a:cubicBezTo>
                    <a:pt x="22" y="129"/>
                    <a:pt x="37" y="121"/>
                    <a:pt x="51" y="114"/>
                  </a:cubicBezTo>
                  <a:cubicBezTo>
                    <a:pt x="53" y="114"/>
                    <a:pt x="52" y="111"/>
                    <a:pt x="50" y="112"/>
                  </a:cubicBezTo>
                  <a:cubicBezTo>
                    <a:pt x="44" y="114"/>
                    <a:pt x="38" y="117"/>
                    <a:pt x="31" y="120"/>
                  </a:cubicBezTo>
                  <a:cubicBezTo>
                    <a:pt x="25" y="123"/>
                    <a:pt x="18" y="126"/>
                    <a:pt x="11" y="125"/>
                  </a:cubicBezTo>
                  <a:cubicBezTo>
                    <a:pt x="11" y="126"/>
                    <a:pt x="11" y="127"/>
                    <a:pt x="12" y="128"/>
                  </a:cubicBezTo>
                  <a:cubicBezTo>
                    <a:pt x="24" y="116"/>
                    <a:pt x="42" y="116"/>
                    <a:pt x="54" y="104"/>
                  </a:cubicBezTo>
                  <a:cubicBezTo>
                    <a:pt x="55" y="103"/>
                    <a:pt x="54" y="101"/>
                    <a:pt x="53" y="102"/>
                  </a:cubicBezTo>
                  <a:cubicBezTo>
                    <a:pt x="37" y="106"/>
                    <a:pt x="24" y="117"/>
                    <a:pt x="8" y="122"/>
                  </a:cubicBezTo>
                  <a:cubicBezTo>
                    <a:pt x="8" y="122"/>
                    <a:pt x="9" y="123"/>
                    <a:pt x="9" y="124"/>
                  </a:cubicBezTo>
                  <a:cubicBezTo>
                    <a:pt x="21" y="113"/>
                    <a:pt x="37" y="108"/>
                    <a:pt x="50" y="101"/>
                  </a:cubicBezTo>
                  <a:cubicBezTo>
                    <a:pt x="51" y="100"/>
                    <a:pt x="51" y="97"/>
                    <a:pt x="49" y="98"/>
                  </a:cubicBezTo>
                  <a:cubicBezTo>
                    <a:pt x="41" y="101"/>
                    <a:pt x="34" y="104"/>
                    <a:pt x="26" y="107"/>
                  </a:cubicBezTo>
                  <a:cubicBezTo>
                    <a:pt x="19" y="110"/>
                    <a:pt x="13" y="116"/>
                    <a:pt x="6" y="117"/>
                  </a:cubicBezTo>
                  <a:cubicBezTo>
                    <a:pt x="6" y="118"/>
                    <a:pt x="7" y="118"/>
                    <a:pt x="7" y="119"/>
                  </a:cubicBezTo>
                  <a:cubicBezTo>
                    <a:pt x="11" y="113"/>
                    <a:pt x="18" y="109"/>
                    <a:pt x="24" y="106"/>
                  </a:cubicBezTo>
                  <a:cubicBezTo>
                    <a:pt x="31" y="103"/>
                    <a:pt x="38" y="100"/>
                    <a:pt x="44" y="97"/>
                  </a:cubicBezTo>
                  <a:cubicBezTo>
                    <a:pt x="46" y="96"/>
                    <a:pt x="45" y="94"/>
                    <a:pt x="43" y="95"/>
                  </a:cubicBezTo>
                  <a:cubicBezTo>
                    <a:pt x="31" y="99"/>
                    <a:pt x="20" y="108"/>
                    <a:pt x="8" y="111"/>
                  </a:cubicBezTo>
                  <a:cubicBezTo>
                    <a:pt x="8" y="111"/>
                    <a:pt x="9" y="112"/>
                    <a:pt x="9" y="113"/>
                  </a:cubicBezTo>
                  <a:cubicBezTo>
                    <a:pt x="19" y="99"/>
                    <a:pt x="38" y="96"/>
                    <a:pt x="51" y="88"/>
                  </a:cubicBezTo>
                  <a:cubicBezTo>
                    <a:pt x="52" y="87"/>
                    <a:pt x="52" y="85"/>
                    <a:pt x="50" y="86"/>
                  </a:cubicBezTo>
                  <a:cubicBezTo>
                    <a:pt x="35" y="91"/>
                    <a:pt x="21" y="99"/>
                    <a:pt x="6" y="105"/>
                  </a:cubicBezTo>
                  <a:cubicBezTo>
                    <a:pt x="7" y="106"/>
                    <a:pt x="8" y="107"/>
                    <a:pt x="8" y="108"/>
                  </a:cubicBezTo>
                  <a:cubicBezTo>
                    <a:pt x="13" y="102"/>
                    <a:pt x="19" y="98"/>
                    <a:pt x="25" y="94"/>
                  </a:cubicBezTo>
                  <a:cubicBezTo>
                    <a:pt x="32" y="90"/>
                    <a:pt x="39" y="87"/>
                    <a:pt x="46" y="84"/>
                  </a:cubicBezTo>
                  <a:cubicBezTo>
                    <a:pt x="45" y="84"/>
                    <a:pt x="45" y="83"/>
                    <a:pt x="44" y="82"/>
                  </a:cubicBezTo>
                  <a:cubicBezTo>
                    <a:pt x="33" y="91"/>
                    <a:pt x="19" y="95"/>
                    <a:pt x="5" y="99"/>
                  </a:cubicBezTo>
                  <a:cubicBezTo>
                    <a:pt x="6" y="100"/>
                    <a:pt x="6" y="101"/>
                    <a:pt x="7" y="101"/>
                  </a:cubicBezTo>
                  <a:cubicBezTo>
                    <a:pt x="13" y="95"/>
                    <a:pt x="21" y="91"/>
                    <a:pt x="28" y="87"/>
                  </a:cubicBezTo>
                  <a:cubicBezTo>
                    <a:pt x="35" y="83"/>
                    <a:pt x="42" y="77"/>
                    <a:pt x="50" y="74"/>
                  </a:cubicBezTo>
                  <a:cubicBezTo>
                    <a:pt x="50" y="73"/>
                    <a:pt x="50" y="73"/>
                    <a:pt x="49" y="72"/>
                  </a:cubicBezTo>
                  <a:cubicBezTo>
                    <a:pt x="42" y="76"/>
                    <a:pt x="33" y="77"/>
                    <a:pt x="25" y="80"/>
                  </a:cubicBezTo>
                  <a:cubicBezTo>
                    <a:pt x="22" y="82"/>
                    <a:pt x="18" y="84"/>
                    <a:pt x="15" y="86"/>
                  </a:cubicBezTo>
                  <a:cubicBezTo>
                    <a:pt x="12" y="88"/>
                    <a:pt x="8" y="90"/>
                    <a:pt x="4" y="90"/>
                  </a:cubicBezTo>
                  <a:cubicBezTo>
                    <a:pt x="5" y="91"/>
                    <a:pt x="5" y="92"/>
                    <a:pt x="5" y="92"/>
                  </a:cubicBezTo>
                  <a:cubicBezTo>
                    <a:pt x="10" y="86"/>
                    <a:pt x="18" y="80"/>
                    <a:pt x="25" y="76"/>
                  </a:cubicBezTo>
                  <a:cubicBezTo>
                    <a:pt x="32" y="72"/>
                    <a:pt x="40" y="68"/>
                    <a:pt x="49" y="67"/>
                  </a:cubicBezTo>
                  <a:cubicBezTo>
                    <a:pt x="48" y="66"/>
                    <a:pt x="48" y="65"/>
                    <a:pt x="48" y="65"/>
                  </a:cubicBezTo>
                  <a:cubicBezTo>
                    <a:pt x="42" y="68"/>
                    <a:pt x="35" y="69"/>
                    <a:pt x="28" y="72"/>
                  </a:cubicBezTo>
                  <a:cubicBezTo>
                    <a:pt x="21" y="75"/>
                    <a:pt x="15" y="79"/>
                    <a:pt x="7" y="80"/>
                  </a:cubicBezTo>
                  <a:cubicBezTo>
                    <a:pt x="8" y="80"/>
                    <a:pt x="8" y="81"/>
                    <a:pt x="8" y="82"/>
                  </a:cubicBezTo>
                  <a:cubicBezTo>
                    <a:pt x="18" y="68"/>
                    <a:pt x="39" y="69"/>
                    <a:pt x="50" y="57"/>
                  </a:cubicBezTo>
                  <a:cubicBezTo>
                    <a:pt x="51" y="57"/>
                    <a:pt x="51" y="55"/>
                    <a:pt x="49" y="55"/>
                  </a:cubicBezTo>
                  <a:cubicBezTo>
                    <a:pt x="33" y="57"/>
                    <a:pt x="19" y="68"/>
                    <a:pt x="3" y="72"/>
                  </a:cubicBezTo>
                  <a:cubicBezTo>
                    <a:pt x="4" y="73"/>
                    <a:pt x="4" y="74"/>
                    <a:pt x="5" y="74"/>
                  </a:cubicBezTo>
                  <a:cubicBezTo>
                    <a:pt x="11" y="69"/>
                    <a:pt x="18" y="65"/>
                    <a:pt x="25" y="61"/>
                  </a:cubicBezTo>
                  <a:cubicBezTo>
                    <a:pt x="32" y="57"/>
                    <a:pt x="39" y="53"/>
                    <a:pt x="47" y="50"/>
                  </a:cubicBezTo>
                  <a:cubicBezTo>
                    <a:pt x="49" y="50"/>
                    <a:pt x="48" y="47"/>
                    <a:pt x="46" y="48"/>
                  </a:cubicBezTo>
                  <a:cubicBezTo>
                    <a:pt x="39" y="50"/>
                    <a:pt x="32" y="53"/>
                    <a:pt x="25" y="56"/>
                  </a:cubicBezTo>
                  <a:cubicBezTo>
                    <a:pt x="22" y="58"/>
                    <a:pt x="19" y="59"/>
                    <a:pt x="16" y="61"/>
                  </a:cubicBezTo>
                  <a:cubicBezTo>
                    <a:pt x="13" y="63"/>
                    <a:pt x="10" y="66"/>
                    <a:pt x="6" y="66"/>
                  </a:cubicBezTo>
                  <a:cubicBezTo>
                    <a:pt x="6" y="67"/>
                    <a:pt x="7" y="68"/>
                    <a:pt x="7" y="68"/>
                  </a:cubicBezTo>
                  <a:cubicBezTo>
                    <a:pt x="12" y="62"/>
                    <a:pt x="18" y="59"/>
                    <a:pt x="25" y="55"/>
                  </a:cubicBezTo>
                  <a:cubicBezTo>
                    <a:pt x="32" y="52"/>
                    <a:pt x="39" y="49"/>
                    <a:pt x="46" y="46"/>
                  </a:cubicBezTo>
                  <a:cubicBezTo>
                    <a:pt x="47" y="46"/>
                    <a:pt x="47" y="43"/>
                    <a:pt x="45" y="44"/>
                  </a:cubicBezTo>
                  <a:cubicBezTo>
                    <a:pt x="30" y="47"/>
                    <a:pt x="17" y="54"/>
                    <a:pt x="3" y="59"/>
                  </a:cubicBezTo>
                  <a:cubicBezTo>
                    <a:pt x="3" y="60"/>
                    <a:pt x="3" y="61"/>
                    <a:pt x="4" y="62"/>
                  </a:cubicBezTo>
                  <a:cubicBezTo>
                    <a:pt x="14" y="49"/>
                    <a:pt x="31" y="45"/>
                    <a:pt x="45" y="39"/>
                  </a:cubicBezTo>
                  <a:cubicBezTo>
                    <a:pt x="45" y="39"/>
                    <a:pt x="45" y="38"/>
                    <a:pt x="44" y="37"/>
                  </a:cubicBezTo>
                  <a:cubicBezTo>
                    <a:pt x="39" y="41"/>
                    <a:pt x="33" y="42"/>
                    <a:pt x="27" y="44"/>
                  </a:cubicBezTo>
                  <a:cubicBezTo>
                    <a:pt x="20" y="46"/>
                    <a:pt x="14" y="50"/>
                    <a:pt x="7" y="51"/>
                  </a:cubicBezTo>
                  <a:cubicBezTo>
                    <a:pt x="7" y="52"/>
                    <a:pt x="8" y="53"/>
                    <a:pt x="8" y="54"/>
                  </a:cubicBezTo>
                  <a:cubicBezTo>
                    <a:pt x="21" y="43"/>
                    <a:pt x="37" y="37"/>
                    <a:pt x="52" y="31"/>
                  </a:cubicBezTo>
                  <a:cubicBezTo>
                    <a:pt x="51" y="30"/>
                    <a:pt x="51" y="29"/>
                    <a:pt x="51" y="28"/>
                  </a:cubicBezTo>
                  <a:cubicBezTo>
                    <a:pt x="36" y="35"/>
                    <a:pt x="21" y="41"/>
                    <a:pt x="8" y="49"/>
                  </a:cubicBezTo>
                  <a:cubicBezTo>
                    <a:pt x="8" y="49"/>
                    <a:pt x="9" y="50"/>
                    <a:pt x="9" y="51"/>
                  </a:cubicBezTo>
                  <a:cubicBezTo>
                    <a:pt x="23" y="40"/>
                    <a:pt x="38" y="32"/>
                    <a:pt x="54" y="25"/>
                  </a:cubicBezTo>
                  <a:cubicBezTo>
                    <a:pt x="54" y="25"/>
                    <a:pt x="53" y="24"/>
                    <a:pt x="53" y="23"/>
                  </a:cubicBezTo>
                  <a:cubicBezTo>
                    <a:pt x="37" y="31"/>
                    <a:pt x="20" y="37"/>
                    <a:pt x="4" y="44"/>
                  </a:cubicBezTo>
                  <a:cubicBezTo>
                    <a:pt x="5" y="45"/>
                    <a:pt x="5" y="46"/>
                    <a:pt x="6" y="47"/>
                  </a:cubicBezTo>
                  <a:cubicBezTo>
                    <a:pt x="21" y="37"/>
                    <a:pt x="35" y="25"/>
                    <a:pt x="52" y="21"/>
                  </a:cubicBezTo>
                  <a:cubicBezTo>
                    <a:pt x="52" y="20"/>
                    <a:pt x="52" y="19"/>
                    <a:pt x="52" y="19"/>
                  </a:cubicBezTo>
                  <a:cubicBezTo>
                    <a:pt x="36" y="24"/>
                    <a:pt x="21" y="33"/>
                    <a:pt x="5" y="39"/>
                  </a:cubicBezTo>
                  <a:cubicBezTo>
                    <a:pt x="6" y="39"/>
                    <a:pt x="6" y="40"/>
                    <a:pt x="7" y="41"/>
                  </a:cubicBezTo>
                  <a:cubicBezTo>
                    <a:pt x="11" y="33"/>
                    <a:pt x="19" y="29"/>
                    <a:pt x="26" y="25"/>
                  </a:cubicBezTo>
                  <a:cubicBezTo>
                    <a:pt x="34" y="21"/>
                    <a:pt x="42" y="18"/>
                    <a:pt x="50" y="16"/>
                  </a:cubicBezTo>
                  <a:cubicBezTo>
                    <a:pt x="50" y="15"/>
                    <a:pt x="50" y="14"/>
                    <a:pt x="49" y="13"/>
                  </a:cubicBezTo>
                  <a:cubicBezTo>
                    <a:pt x="33" y="17"/>
                    <a:pt x="19" y="26"/>
                    <a:pt x="3" y="30"/>
                  </a:cubicBezTo>
                  <a:cubicBezTo>
                    <a:pt x="3" y="31"/>
                    <a:pt x="4" y="32"/>
                    <a:pt x="4" y="33"/>
                  </a:cubicBezTo>
                  <a:cubicBezTo>
                    <a:pt x="8" y="26"/>
                    <a:pt x="16" y="22"/>
                    <a:pt x="23" y="19"/>
                  </a:cubicBezTo>
                  <a:cubicBezTo>
                    <a:pt x="30" y="16"/>
                    <a:pt x="37" y="14"/>
                    <a:pt x="45" y="11"/>
                  </a:cubicBezTo>
                  <a:cubicBezTo>
                    <a:pt x="44" y="10"/>
                    <a:pt x="44" y="9"/>
                    <a:pt x="44" y="9"/>
                  </a:cubicBezTo>
                  <a:cubicBezTo>
                    <a:pt x="31" y="15"/>
                    <a:pt x="19" y="25"/>
                    <a:pt x="5" y="27"/>
                  </a:cubicBezTo>
                  <a:cubicBezTo>
                    <a:pt x="5" y="28"/>
                    <a:pt x="5" y="28"/>
                    <a:pt x="6" y="29"/>
                  </a:cubicBezTo>
                  <a:cubicBezTo>
                    <a:pt x="19" y="17"/>
                    <a:pt x="38" y="13"/>
                    <a:pt x="53" y="3"/>
                  </a:cubicBezTo>
                  <a:cubicBezTo>
                    <a:pt x="54" y="2"/>
                    <a:pt x="54" y="0"/>
                    <a:pt x="52" y="1"/>
                  </a:cubicBezTo>
                  <a:cubicBezTo>
                    <a:pt x="36" y="5"/>
                    <a:pt x="23" y="18"/>
                    <a:pt x="6" y="23"/>
                  </a:cubicBezTo>
                  <a:cubicBezTo>
                    <a:pt x="7" y="23"/>
                    <a:pt x="7" y="24"/>
                    <a:pt x="7" y="25"/>
                  </a:cubicBezTo>
                  <a:cubicBezTo>
                    <a:pt x="22" y="15"/>
                    <a:pt x="39" y="7"/>
                    <a:pt x="57" y="4"/>
                  </a:cubicBezTo>
                  <a:cubicBezTo>
                    <a:pt x="56" y="3"/>
                    <a:pt x="56" y="2"/>
                    <a:pt x="56" y="1"/>
                  </a:cubicBezTo>
                  <a:cubicBezTo>
                    <a:pt x="44" y="10"/>
                    <a:pt x="30" y="18"/>
                    <a:pt x="15" y="21"/>
                  </a:cubicBezTo>
                  <a:cubicBezTo>
                    <a:pt x="15" y="22"/>
                    <a:pt x="16" y="23"/>
                    <a:pt x="16" y="24"/>
                  </a:cubicBezTo>
                  <a:cubicBezTo>
                    <a:pt x="21" y="20"/>
                    <a:pt x="25" y="17"/>
                    <a:pt x="30" y="14"/>
                  </a:cubicBezTo>
                  <a:cubicBezTo>
                    <a:pt x="33" y="12"/>
                    <a:pt x="36" y="11"/>
                    <a:pt x="39" y="9"/>
                  </a:cubicBezTo>
                  <a:cubicBezTo>
                    <a:pt x="41" y="9"/>
                    <a:pt x="43" y="7"/>
                    <a:pt x="45" y="8"/>
                  </a:cubicBezTo>
                  <a:cubicBezTo>
                    <a:pt x="45" y="7"/>
                    <a:pt x="45" y="6"/>
                    <a:pt x="45" y="6"/>
                  </a:cubicBezTo>
                  <a:cubicBezTo>
                    <a:pt x="37" y="13"/>
                    <a:pt x="26" y="15"/>
                    <a:pt x="16" y="18"/>
                  </a:cubicBezTo>
                  <a:cubicBezTo>
                    <a:pt x="14" y="18"/>
                    <a:pt x="15" y="21"/>
                    <a:pt x="17" y="2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9" name="Freeform 1035"/>
            <p:cNvSpPr/>
            <p:nvPr/>
          </p:nvSpPr>
          <p:spPr bwMode="auto">
            <a:xfrm>
              <a:off x="3283" y="3148"/>
              <a:ext cx="66" cy="331"/>
            </a:xfrm>
            <a:custGeom>
              <a:avLst/>
              <a:gdLst>
                <a:gd name="T0" fmla="*/ 26 w 51"/>
                <a:gd name="T1" fmla="*/ 7 h 256"/>
                <a:gd name="T2" fmla="*/ 21 w 51"/>
                <a:gd name="T3" fmla="*/ 8 h 256"/>
                <a:gd name="T4" fmla="*/ 5 w 51"/>
                <a:gd name="T5" fmla="*/ 31 h 256"/>
                <a:gd name="T6" fmla="*/ 6 w 51"/>
                <a:gd name="T7" fmla="*/ 37 h 256"/>
                <a:gd name="T8" fmla="*/ 9 w 51"/>
                <a:gd name="T9" fmla="*/ 43 h 256"/>
                <a:gd name="T10" fmla="*/ 48 w 51"/>
                <a:gd name="T11" fmla="*/ 34 h 256"/>
                <a:gd name="T12" fmla="*/ 28 w 51"/>
                <a:gd name="T13" fmla="*/ 41 h 256"/>
                <a:gd name="T14" fmla="*/ 45 w 51"/>
                <a:gd name="T15" fmla="*/ 45 h 256"/>
                <a:gd name="T16" fmla="*/ 9 w 51"/>
                <a:gd name="T17" fmla="*/ 68 h 256"/>
                <a:gd name="T18" fmla="*/ 9 w 51"/>
                <a:gd name="T19" fmla="*/ 75 h 256"/>
                <a:gd name="T20" fmla="*/ 48 w 51"/>
                <a:gd name="T21" fmla="*/ 63 h 256"/>
                <a:gd name="T22" fmla="*/ 28 w 51"/>
                <a:gd name="T23" fmla="*/ 94 h 256"/>
                <a:gd name="T24" fmla="*/ 10 w 51"/>
                <a:gd name="T25" fmla="*/ 109 h 256"/>
                <a:gd name="T26" fmla="*/ 30 w 51"/>
                <a:gd name="T27" fmla="*/ 112 h 256"/>
                <a:gd name="T28" fmla="*/ 44 w 51"/>
                <a:gd name="T29" fmla="*/ 108 h 256"/>
                <a:gd name="T30" fmla="*/ 11 w 51"/>
                <a:gd name="T31" fmla="*/ 139 h 256"/>
                <a:gd name="T32" fmla="*/ 44 w 51"/>
                <a:gd name="T33" fmla="*/ 127 h 256"/>
                <a:gd name="T34" fmla="*/ 2 w 51"/>
                <a:gd name="T35" fmla="*/ 156 h 256"/>
                <a:gd name="T36" fmla="*/ 49 w 51"/>
                <a:gd name="T37" fmla="*/ 147 h 256"/>
                <a:gd name="T38" fmla="*/ 22 w 51"/>
                <a:gd name="T39" fmla="*/ 171 h 256"/>
                <a:gd name="T40" fmla="*/ 8 w 51"/>
                <a:gd name="T41" fmla="*/ 187 h 256"/>
                <a:gd name="T42" fmla="*/ 10 w 51"/>
                <a:gd name="T43" fmla="*/ 202 h 256"/>
                <a:gd name="T44" fmla="*/ 47 w 51"/>
                <a:gd name="T45" fmla="*/ 188 h 256"/>
                <a:gd name="T46" fmla="*/ 25 w 51"/>
                <a:gd name="T47" fmla="*/ 207 h 256"/>
                <a:gd name="T48" fmla="*/ 8 w 51"/>
                <a:gd name="T49" fmla="*/ 229 h 256"/>
                <a:gd name="T50" fmla="*/ 8 w 51"/>
                <a:gd name="T51" fmla="*/ 246 h 256"/>
                <a:gd name="T52" fmla="*/ 40 w 51"/>
                <a:gd name="T53" fmla="*/ 236 h 256"/>
                <a:gd name="T54" fmla="*/ 45 w 51"/>
                <a:gd name="T55" fmla="*/ 246 h 256"/>
                <a:gd name="T56" fmla="*/ 27 w 51"/>
                <a:gd name="T57" fmla="*/ 243 h 256"/>
                <a:gd name="T58" fmla="*/ 10 w 51"/>
                <a:gd name="T59" fmla="*/ 245 h 256"/>
                <a:gd name="T60" fmla="*/ 27 w 51"/>
                <a:gd name="T61" fmla="*/ 216 h 256"/>
                <a:gd name="T62" fmla="*/ 46 w 51"/>
                <a:gd name="T63" fmla="*/ 200 h 256"/>
                <a:gd name="T64" fmla="*/ 45 w 51"/>
                <a:gd name="T65" fmla="*/ 187 h 256"/>
                <a:gd name="T66" fmla="*/ 30 w 51"/>
                <a:gd name="T67" fmla="*/ 193 h 256"/>
                <a:gd name="T68" fmla="*/ 6 w 51"/>
                <a:gd name="T69" fmla="*/ 194 h 256"/>
                <a:gd name="T70" fmla="*/ 8 w 51"/>
                <a:gd name="T71" fmla="*/ 188 h 256"/>
                <a:gd name="T72" fmla="*/ 48 w 51"/>
                <a:gd name="T73" fmla="*/ 147 h 256"/>
                <a:gd name="T74" fmla="*/ 2 w 51"/>
                <a:gd name="T75" fmla="*/ 156 h 256"/>
                <a:gd name="T76" fmla="*/ 44 w 51"/>
                <a:gd name="T77" fmla="*/ 127 h 256"/>
                <a:gd name="T78" fmla="*/ 43 w 51"/>
                <a:gd name="T79" fmla="*/ 119 h 256"/>
                <a:gd name="T80" fmla="*/ 12 w 51"/>
                <a:gd name="T81" fmla="*/ 128 h 256"/>
                <a:gd name="T82" fmla="*/ 46 w 51"/>
                <a:gd name="T83" fmla="*/ 101 h 256"/>
                <a:gd name="T84" fmla="*/ 11 w 51"/>
                <a:gd name="T85" fmla="*/ 109 h 256"/>
                <a:gd name="T86" fmla="*/ 47 w 51"/>
                <a:gd name="T87" fmla="*/ 82 h 256"/>
                <a:gd name="T88" fmla="*/ 11 w 51"/>
                <a:gd name="T89" fmla="*/ 86 h 256"/>
                <a:gd name="T90" fmla="*/ 46 w 51"/>
                <a:gd name="T91" fmla="*/ 57 h 256"/>
                <a:gd name="T92" fmla="*/ 28 w 51"/>
                <a:gd name="T93" fmla="*/ 62 h 256"/>
                <a:gd name="T94" fmla="*/ 10 w 51"/>
                <a:gd name="T95" fmla="*/ 64 h 256"/>
                <a:gd name="T96" fmla="*/ 13 w 51"/>
                <a:gd name="T97" fmla="*/ 53 h 256"/>
                <a:gd name="T98" fmla="*/ 30 w 51"/>
                <a:gd name="T99" fmla="*/ 40 h 256"/>
                <a:gd name="T100" fmla="*/ 46 w 51"/>
                <a:gd name="T101" fmla="*/ 26 h 256"/>
                <a:gd name="T102" fmla="*/ 25 w 51"/>
                <a:gd name="T103" fmla="*/ 29 h 256"/>
                <a:gd name="T104" fmla="*/ 24 w 51"/>
                <a:gd name="T105" fmla="*/ 24 h 256"/>
                <a:gd name="T106" fmla="*/ 2 w 51"/>
                <a:gd name="T107" fmla="*/ 23 h 256"/>
                <a:gd name="T108" fmla="*/ 27 w 51"/>
                <a:gd name="T109" fmla="*/ 13 h 256"/>
                <a:gd name="T110" fmla="*/ 8 w 51"/>
                <a:gd name="T111" fmla="*/ 21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" h="256">
                  <a:moveTo>
                    <a:pt x="22" y="13"/>
                  </a:moveTo>
                  <a:cubicBezTo>
                    <a:pt x="17" y="15"/>
                    <a:pt x="12" y="18"/>
                    <a:pt x="7" y="22"/>
                  </a:cubicBezTo>
                  <a:cubicBezTo>
                    <a:pt x="7" y="22"/>
                    <a:pt x="8" y="24"/>
                    <a:pt x="9" y="24"/>
                  </a:cubicBezTo>
                  <a:cubicBezTo>
                    <a:pt x="16" y="22"/>
                    <a:pt x="23" y="19"/>
                    <a:pt x="29" y="15"/>
                  </a:cubicBezTo>
                  <a:cubicBezTo>
                    <a:pt x="36" y="12"/>
                    <a:pt x="42" y="8"/>
                    <a:pt x="46" y="2"/>
                  </a:cubicBezTo>
                  <a:cubicBezTo>
                    <a:pt x="47" y="1"/>
                    <a:pt x="46" y="0"/>
                    <a:pt x="45" y="1"/>
                  </a:cubicBezTo>
                  <a:cubicBezTo>
                    <a:pt x="38" y="1"/>
                    <a:pt x="32" y="4"/>
                    <a:pt x="26" y="7"/>
                  </a:cubicBezTo>
                  <a:cubicBezTo>
                    <a:pt x="20" y="11"/>
                    <a:pt x="14" y="16"/>
                    <a:pt x="8" y="20"/>
                  </a:cubicBezTo>
                  <a:cubicBezTo>
                    <a:pt x="7" y="21"/>
                    <a:pt x="7" y="23"/>
                    <a:pt x="9" y="22"/>
                  </a:cubicBezTo>
                  <a:cubicBezTo>
                    <a:pt x="15" y="22"/>
                    <a:pt x="22" y="19"/>
                    <a:pt x="28" y="16"/>
                  </a:cubicBezTo>
                  <a:cubicBezTo>
                    <a:pt x="34" y="13"/>
                    <a:pt x="41" y="9"/>
                    <a:pt x="45" y="3"/>
                  </a:cubicBezTo>
                  <a:cubicBezTo>
                    <a:pt x="45" y="2"/>
                    <a:pt x="45" y="1"/>
                    <a:pt x="44" y="1"/>
                  </a:cubicBezTo>
                  <a:cubicBezTo>
                    <a:pt x="41" y="0"/>
                    <a:pt x="37" y="1"/>
                    <a:pt x="34" y="2"/>
                  </a:cubicBezTo>
                  <a:cubicBezTo>
                    <a:pt x="30" y="3"/>
                    <a:pt x="25" y="6"/>
                    <a:pt x="21" y="8"/>
                  </a:cubicBezTo>
                  <a:cubicBezTo>
                    <a:pt x="17" y="10"/>
                    <a:pt x="12" y="13"/>
                    <a:pt x="9" y="16"/>
                  </a:cubicBezTo>
                  <a:cubicBezTo>
                    <a:pt x="6" y="18"/>
                    <a:pt x="3" y="20"/>
                    <a:pt x="1" y="23"/>
                  </a:cubicBezTo>
                  <a:cubicBezTo>
                    <a:pt x="0" y="24"/>
                    <a:pt x="0" y="25"/>
                    <a:pt x="1" y="25"/>
                  </a:cubicBezTo>
                  <a:cubicBezTo>
                    <a:pt x="6" y="28"/>
                    <a:pt x="15" y="25"/>
                    <a:pt x="20" y="22"/>
                  </a:cubicBezTo>
                  <a:cubicBezTo>
                    <a:pt x="26" y="20"/>
                    <a:pt x="34" y="16"/>
                    <a:pt x="39" y="12"/>
                  </a:cubicBezTo>
                  <a:cubicBezTo>
                    <a:pt x="40" y="11"/>
                    <a:pt x="39" y="9"/>
                    <a:pt x="38" y="9"/>
                  </a:cubicBezTo>
                  <a:cubicBezTo>
                    <a:pt x="26" y="13"/>
                    <a:pt x="14" y="21"/>
                    <a:pt x="5" y="31"/>
                  </a:cubicBezTo>
                  <a:cubicBezTo>
                    <a:pt x="5" y="31"/>
                    <a:pt x="5" y="33"/>
                    <a:pt x="6" y="33"/>
                  </a:cubicBezTo>
                  <a:cubicBezTo>
                    <a:pt x="13" y="33"/>
                    <a:pt x="19" y="29"/>
                    <a:pt x="25" y="27"/>
                  </a:cubicBezTo>
                  <a:cubicBezTo>
                    <a:pt x="31" y="24"/>
                    <a:pt x="37" y="20"/>
                    <a:pt x="42" y="16"/>
                  </a:cubicBezTo>
                  <a:cubicBezTo>
                    <a:pt x="43" y="15"/>
                    <a:pt x="42" y="13"/>
                    <a:pt x="41" y="14"/>
                  </a:cubicBezTo>
                  <a:cubicBezTo>
                    <a:pt x="34" y="15"/>
                    <a:pt x="27" y="18"/>
                    <a:pt x="22" y="21"/>
                  </a:cubicBezTo>
                  <a:cubicBezTo>
                    <a:pt x="16" y="25"/>
                    <a:pt x="10" y="29"/>
                    <a:pt x="5" y="35"/>
                  </a:cubicBezTo>
                  <a:cubicBezTo>
                    <a:pt x="5" y="36"/>
                    <a:pt x="5" y="37"/>
                    <a:pt x="6" y="37"/>
                  </a:cubicBezTo>
                  <a:cubicBezTo>
                    <a:pt x="8" y="38"/>
                    <a:pt x="11" y="37"/>
                    <a:pt x="13" y="37"/>
                  </a:cubicBezTo>
                  <a:cubicBezTo>
                    <a:pt x="17" y="36"/>
                    <a:pt x="21" y="34"/>
                    <a:pt x="24" y="33"/>
                  </a:cubicBezTo>
                  <a:cubicBezTo>
                    <a:pt x="31" y="29"/>
                    <a:pt x="37" y="26"/>
                    <a:pt x="43" y="21"/>
                  </a:cubicBezTo>
                  <a:cubicBezTo>
                    <a:pt x="44" y="20"/>
                    <a:pt x="43" y="19"/>
                    <a:pt x="42" y="19"/>
                  </a:cubicBezTo>
                  <a:cubicBezTo>
                    <a:pt x="35" y="19"/>
                    <a:pt x="29" y="23"/>
                    <a:pt x="23" y="26"/>
                  </a:cubicBezTo>
                  <a:cubicBezTo>
                    <a:pt x="17" y="30"/>
                    <a:pt x="12" y="35"/>
                    <a:pt x="8" y="41"/>
                  </a:cubicBezTo>
                  <a:cubicBezTo>
                    <a:pt x="7" y="42"/>
                    <a:pt x="8" y="43"/>
                    <a:pt x="9" y="43"/>
                  </a:cubicBezTo>
                  <a:cubicBezTo>
                    <a:pt x="22" y="39"/>
                    <a:pt x="36" y="34"/>
                    <a:pt x="46" y="25"/>
                  </a:cubicBezTo>
                  <a:cubicBezTo>
                    <a:pt x="47" y="25"/>
                    <a:pt x="46" y="23"/>
                    <a:pt x="45" y="23"/>
                  </a:cubicBezTo>
                  <a:cubicBezTo>
                    <a:pt x="38" y="25"/>
                    <a:pt x="32" y="28"/>
                    <a:pt x="26" y="31"/>
                  </a:cubicBezTo>
                  <a:cubicBezTo>
                    <a:pt x="21" y="35"/>
                    <a:pt x="15" y="39"/>
                    <a:pt x="10" y="44"/>
                  </a:cubicBezTo>
                  <a:cubicBezTo>
                    <a:pt x="10" y="45"/>
                    <a:pt x="10" y="46"/>
                    <a:pt x="11" y="46"/>
                  </a:cubicBezTo>
                  <a:cubicBezTo>
                    <a:pt x="18" y="47"/>
                    <a:pt x="24" y="44"/>
                    <a:pt x="30" y="42"/>
                  </a:cubicBezTo>
                  <a:cubicBezTo>
                    <a:pt x="36" y="40"/>
                    <a:pt x="42" y="37"/>
                    <a:pt x="48" y="34"/>
                  </a:cubicBezTo>
                  <a:cubicBezTo>
                    <a:pt x="49" y="33"/>
                    <a:pt x="48" y="31"/>
                    <a:pt x="47" y="31"/>
                  </a:cubicBezTo>
                  <a:cubicBezTo>
                    <a:pt x="40" y="33"/>
                    <a:pt x="34" y="35"/>
                    <a:pt x="28" y="38"/>
                  </a:cubicBezTo>
                  <a:cubicBezTo>
                    <a:pt x="22" y="41"/>
                    <a:pt x="16" y="44"/>
                    <a:pt x="12" y="49"/>
                  </a:cubicBezTo>
                  <a:cubicBezTo>
                    <a:pt x="11" y="50"/>
                    <a:pt x="13" y="51"/>
                    <a:pt x="14" y="51"/>
                  </a:cubicBezTo>
                  <a:cubicBezTo>
                    <a:pt x="26" y="48"/>
                    <a:pt x="39" y="43"/>
                    <a:pt x="49" y="36"/>
                  </a:cubicBezTo>
                  <a:cubicBezTo>
                    <a:pt x="51" y="35"/>
                    <a:pt x="50" y="33"/>
                    <a:pt x="48" y="33"/>
                  </a:cubicBezTo>
                  <a:cubicBezTo>
                    <a:pt x="41" y="35"/>
                    <a:pt x="35" y="38"/>
                    <a:pt x="28" y="41"/>
                  </a:cubicBezTo>
                  <a:cubicBezTo>
                    <a:pt x="22" y="44"/>
                    <a:pt x="16" y="48"/>
                    <a:pt x="12" y="53"/>
                  </a:cubicBezTo>
                  <a:cubicBezTo>
                    <a:pt x="11" y="54"/>
                    <a:pt x="12" y="56"/>
                    <a:pt x="14" y="55"/>
                  </a:cubicBezTo>
                  <a:cubicBezTo>
                    <a:pt x="26" y="53"/>
                    <a:pt x="36" y="46"/>
                    <a:pt x="47" y="40"/>
                  </a:cubicBezTo>
                  <a:cubicBezTo>
                    <a:pt x="46" y="39"/>
                    <a:pt x="46" y="38"/>
                    <a:pt x="46" y="37"/>
                  </a:cubicBezTo>
                  <a:cubicBezTo>
                    <a:pt x="34" y="46"/>
                    <a:pt x="18" y="49"/>
                    <a:pt x="7" y="60"/>
                  </a:cubicBezTo>
                  <a:cubicBezTo>
                    <a:pt x="6" y="61"/>
                    <a:pt x="7" y="63"/>
                    <a:pt x="8" y="62"/>
                  </a:cubicBezTo>
                  <a:cubicBezTo>
                    <a:pt x="21" y="59"/>
                    <a:pt x="33" y="51"/>
                    <a:pt x="45" y="45"/>
                  </a:cubicBezTo>
                  <a:cubicBezTo>
                    <a:pt x="45" y="44"/>
                    <a:pt x="44" y="43"/>
                    <a:pt x="44" y="42"/>
                  </a:cubicBezTo>
                  <a:cubicBezTo>
                    <a:pt x="32" y="49"/>
                    <a:pt x="18" y="53"/>
                    <a:pt x="8" y="62"/>
                  </a:cubicBezTo>
                  <a:cubicBezTo>
                    <a:pt x="7" y="63"/>
                    <a:pt x="8" y="65"/>
                    <a:pt x="9" y="65"/>
                  </a:cubicBezTo>
                  <a:cubicBezTo>
                    <a:pt x="23" y="61"/>
                    <a:pt x="36" y="53"/>
                    <a:pt x="48" y="47"/>
                  </a:cubicBezTo>
                  <a:cubicBezTo>
                    <a:pt x="50" y="47"/>
                    <a:pt x="49" y="45"/>
                    <a:pt x="47" y="45"/>
                  </a:cubicBezTo>
                  <a:cubicBezTo>
                    <a:pt x="40" y="47"/>
                    <a:pt x="34" y="52"/>
                    <a:pt x="28" y="56"/>
                  </a:cubicBezTo>
                  <a:cubicBezTo>
                    <a:pt x="22" y="60"/>
                    <a:pt x="15" y="63"/>
                    <a:pt x="9" y="68"/>
                  </a:cubicBezTo>
                  <a:cubicBezTo>
                    <a:pt x="9" y="69"/>
                    <a:pt x="9" y="70"/>
                    <a:pt x="10" y="70"/>
                  </a:cubicBezTo>
                  <a:cubicBezTo>
                    <a:pt x="16" y="70"/>
                    <a:pt x="22" y="67"/>
                    <a:pt x="28" y="65"/>
                  </a:cubicBezTo>
                  <a:cubicBezTo>
                    <a:pt x="34" y="62"/>
                    <a:pt x="39" y="58"/>
                    <a:pt x="44" y="55"/>
                  </a:cubicBezTo>
                  <a:cubicBezTo>
                    <a:pt x="46" y="54"/>
                    <a:pt x="45" y="52"/>
                    <a:pt x="44" y="52"/>
                  </a:cubicBezTo>
                  <a:cubicBezTo>
                    <a:pt x="36" y="53"/>
                    <a:pt x="30" y="57"/>
                    <a:pt x="24" y="60"/>
                  </a:cubicBezTo>
                  <a:cubicBezTo>
                    <a:pt x="18" y="64"/>
                    <a:pt x="12" y="67"/>
                    <a:pt x="8" y="73"/>
                  </a:cubicBezTo>
                  <a:cubicBezTo>
                    <a:pt x="7" y="74"/>
                    <a:pt x="8" y="75"/>
                    <a:pt x="9" y="75"/>
                  </a:cubicBezTo>
                  <a:cubicBezTo>
                    <a:pt x="15" y="76"/>
                    <a:pt x="23" y="73"/>
                    <a:pt x="29" y="70"/>
                  </a:cubicBezTo>
                  <a:cubicBezTo>
                    <a:pt x="35" y="67"/>
                    <a:pt x="42" y="64"/>
                    <a:pt x="48" y="59"/>
                  </a:cubicBezTo>
                  <a:cubicBezTo>
                    <a:pt x="49" y="58"/>
                    <a:pt x="48" y="56"/>
                    <a:pt x="46" y="57"/>
                  </a:cubicBezTo>
                  <a:cubicBezTo>
                    <a:pt x="34" y="65"/>
                    <a:pt x="19" y="70"/>
                    <a:pt x="7" y="80"/>
                  </a:cubicBezTo>
                  <a:cubicBezTo>
                    <a:pt x="6" y="81"/>
                    <a:pt x="7" y="82"/>
                    <a:pt x="9" y="82"/>
                  </a:cubicBezTo>
                  <a:cubicBezTo>
                    <a:pt x="22" y="76"/>
                    <a:pt x="35" y="70"/>
                    <a:pt x="49" y="65"/>
                  </a:cubicBezTo>
                  <a:cubicBezTo>
                    <a:pt x="50" y="64"/>
                    <a:pt x="50" y="62"/>
                    <a:pt x="48" y="63"/>
                  </a:cubicBezTo>
                  <a:cubicBezTo>
                    <a:pt x="34" y="67"/>
                    <a:pt x="21" y="76"/>
                    <a:pt x="11" y="86"/>
                  </a:cubicBezTo>
                  <a:cubicBezTo>
                    <a:pt x="9" y="87"/>
                    <a:pt x="11" y="89"/>
                    <a:pt x="12" y="88"/>
                  </a:cubicBezTo>
                  <a:cubicBezTo>
                    <a:pt x="24" y="83"/>
                    <a:pt x="36" y="75"/>
                    <a:pt x="49" y="73"/>
                  </a:cubicBezTo>
                  <a:cubicBezTo>
                    <a:pt x="49" y="72"/>
                    <a:pt x="49" y="71"/>
                    <a:pt x="48" y="70"/>
                  </a:cubicBezTo>
                  <a:cubicBezTo>
                    <a:pt x="34" y="78"/>
                    <a:pt x="17" y="83"/>
                    <a:pt x="8" y="97"/>
                  </a:cubicBezTo>
                  <a:cubicBezTo>
                    <a:pt x="8" y="97"/>
                    <a:pt x="8" y="99"/>
                    <a:pt x="9" y="99"/>
                  </a:cubicBezTo>
                  <a:cubicBezTo>
                    <a:pt x="16" y="99"/>
                    <a:pt x="22" y="96"/>
                    <a:pt x="28" y="94"/>
                  </a:cubicBezTo>
                  <a:cubicBezTo>
                    <a:pt x="34" y="91"/>
                    <a:pt x="41" y="87"/>
                    <a:pt x="47" y="82"/>
                  </a:cubicBezTo>
                  <a:cubicBezTo>
                    <a:pt x="48" y="82"/>
                    <a:pt x="47" y="79"/>
                    <a:pt x="45" y="80"/>
                  </a:cubicBezTo>
                  <a:cubicBezTo>
                    <a:pt x="32" y="87"/>
                    <a:pt x="15" y="91"/>
                    <a:pt x="6" y="103"/>
                  </a:cubicBezTo>
                  <a:cubicBezTo>
                    <a:pt x="5" y="105"/>
                    <a:pt x="6" y="106"/>
                    <a:pt x="7" y="105"/>
                  </a:cubicBezTo>
                  <a:cubicBezTo>
                    <a:pt x="21" y="103"/>
                    <a:pt x="33" y="94"/>
                    <a:pt x="46" y="88"/>
                  </a:cubicBezTo>
                  <a:cubicBezTo>
                    <a:pt x="45" y="88"/>
                    <a:pt x="45" y="87"/>
                    <a:pt x="44" y="86"/>
                  </a:cubicBezTo>
                  <a:cubicBezTo>
                    <a:pt x="33" y="93"/>
                    <a:pt x="18" y="97"/>
                    <a:pt x="10" y="109"/>
                  </a:cubicBezTo>
                  <a:cubicBezTo>
                    <a:pt x="10" y="110"/>
                    <a:pt x="10" y="111"/>
                    <a:pt x="11" y="111"/>
                  </a:cubicBezTo>
                  <a:cubicBezTo>
                    <a:pt x="17" y="112"/>
                    <a:pt x="23" y="109"/>
                    <a:pt x="28" y="106"/>
                  </a:cubicBezTo>
                  <a:cubicBezTo>
                    <a:pt x="34" y="103"/>
                    <a:pt x="40" y="100"/>
                    <a:pt x="46" y="97"/>
                  </a:cubicBezTo>
                  <a:cubicBezTo>
                    <a:pt x="47" y="96"/>
                    <a:pt x="46" y="94"/>
                    <a:pt x="45" y="94"/>
                  </a:cubicBezTo>
                  <a:cubicBezTo>
                    <a:pt x="32" y="98"/>
                    <a:pt x="20" y="105"/>
                    <a:pt x="11" y="115"/>
                  </a:cubicBezTo>
                  <a:cubicBezTo>
                    <a:pt x="11" y="115"/>
                    <a:pt x="11" y="117"/>
                    <a:pt x="12" y="117"/>
                  </a:cubicBezTo>
                  <a:cubicBezTo>
                    <a:pt x="18" y="117"/>
                    <a:pt x="25" y="115"/>
                    <a:pt x="30" y="112"/>
                  </a:cubicBezTo>
                  <a:cubicBezTo>
                    <a:pt x="36" y="110"/>
                    <a:pt x="42" y="107"/>
                    <a:pt x="47" y="103"/>
                  </a:cubicBezTo>
                  <a:cubicBezTo>
                    <a:pt x="48" y="102"/>
                    <a:pt x="47" y="101"/>
                    <a:pt x="46" y="101"/>
                  </a:cubicBezTo>
                  <a:cubicBezTo>
                    <a:pt x="34" y="105"/>
                    <a:pt x="20" y="111"/>
                    <a:pt x="11" y="121"/>
                  </a:cubicBezTo>
                  <a:cubicBezTo>
                    <a:pt x="10" y="122"/>
                    <a:pt x="11" y="123"/>
                    <a:pt x="12" y="124"/>
                  </a:cubicBezTo>
                  <a:cubicBezTo>
                    <a:pt x="17" y="126"/>
                    <a:pt x="24" y="123"/>
                    <a:pt x="28" y="120"/>
                  </a:cubicBezTo>
                  <a:cubicBezTo>
                    <a:pt x="34" y="117"/>
                    <a:pt x="40" y="114"/>
                    <a:pt x="46" y="110"/>
                  </a:cubicBezTo>
                  <a:cubicBezTo>
                    <a:pt x="47" y="109"/>
                    <a:pt x="46" y="107"/>
                    <a:pt x="44" y="108"/>
                  </a:cubicBezTo>
                  <a:cubicBezTo>
                    <a:pt x="33" y="114"/>
                    <a:pt x="19" y="117"/>
                    <a:pt x="10" y="127"/>
                  </a:cubicBezTo>
                  <a:cubicBezTo>
                    <a:pt x="9" y="127"/>
                    <a:pt x="10" y="129"/>
                    <a:pt x="11" y="129"/>
                  </a:cubicBezTo>
                  <a:cubicBezTo>
                    <a:pt x="17" y="129"/>
                    <a:pt x="24" y="127"/>
                    <a:pt x="29" y="124"/>
                  </a:cubicBezTo>
                  <a:cubicBezTo>
                    <a:pt x="35" y="122"/>
                    <a:pt x="42" y="118"/>
                    <a:pt x="48" y="115"/>
                  </a:cubicBezTo>
                  <a:cubicBezTo>
                    <a:pt x="49" y="114"/>
                    <a:pt x="48" y="112"/>
                    <a:pt x="47" y="112"/>
                  </a:cubicBezTo>
                  <a:cubicBezTo>
                    <a:pt x="33" y="118"/>
                    <a:pt x="20" y="126"/>
                    <a:pt x="10" y="137"/>
                  </a:cubicBezTo>
                  <a:cubicBezTo>
                    <a:pt x="9" y="138"/>
                    <a:pt x="10" y="140"/>
                    <a:pt x="11" y="139"/>
                  </a:cubicBezTo>
                  <a:cubicBezTo>
                    <a:pt x="23" y="135"/>
                    <a:pt x="34" y="129"/>
                    <a:pt x="44" y="122"/>
                  </a:cubicBezTo>
                  <a:cubicBezTo>
                    <a:pt x="45" y="121"/>
                    <a:pt x="44" y="119"/>
                    <a:pt x="43" y="119"/>
                  </a:cubicBezTo>
                  <a:cubicBezTo>
                    <a:pt x="36" y="121"/>
                    <a:pt x="29" y="124"/>
                    <a:pt x="23" y="128"/>
                  </a:cubicBezTo>
                  <a:cubicBezTo>
                    <a:pt x="17" y="132"/>
                    <a:pt x="11" y="136"/>
                    <a:pt x="7" y="142"/>
                  </a:cubicBezTo>
                  <a:cubicBezTo>
                    <a:pt x="6" y="143"/>
                    <a:pt x="7" y="144"/>
                    <a:pt x="8" y="144"/>
                  </a:cubicBezTo>
                  <a:cubicBezTo>
                    <a:pt x="15" y="144"/>
                    <a:pt x="21" y="141"/>
                    <a:pt x="27" y="138"/>
                  </a:cubicBezTo>
                  <a:cubicBezTo>
                    <a:pt x="33" y="135"/>
                    <a:pt x="39" y="132"/>
                    <a:pt x="44" y="127"/>
                  </a:cubicBezTo>
                  <a:cubicBezTo>
                    <a:pt x="45" y="126"/>
                    <a:pt x="44" y="124"/>
                    <a:pt x="43" y="125"/>
                  </a:cubicBezTo>
                  <a:cubicBezTo>
                    <a:pt x="30" y="132"/>
                    <a:pt x="16" y="137"/>
                    <a:pt x="8" y="149"/>
                  </a:cubicBezTo>
                  <a:cubicBezTo>
                    <a:pt x="7" y="150"/>
                    <a:pt x="8" y="151"/>
                    <a:pt x="9" y="151"/>
                  </a:cubicBezTo>
                  <a:cubicBezTo>
                    <a:pt x="16" y="151"/>
                    <a:pt x="23" y="148"/>
                    <a:pt x="28" y="145"/>
                  </a:cubicBezTo>
                  <a:cubicBezTo>
                    <a:pt x="35" y="142"/>
                    <a:pt x="42" y="137"/>
                    <a:pt x="47" y="132"/>
                  </a:cubicBezTo>
                  <a:cubicBezTo>
                    <a:pt x="48" y="132"/>
                    <a:pt x="47" y="130"/>
                    <a:pt x="46" y="130"/>
                  </a:cubicBezTo>
                  <a:cubicBezTo>
                    <a:pt x="30" y="136"/>
                    <a:pt x="14" y="144"/>
                    <a:pt x="2" y="156"/>
                  </a:cubicBezTo>
                  <a:cubicBezTo>
                    <a:pt x="1" y="157"/>
                    <a:pt x="2" y="159"/>
                    <a:pt x="3" y="159"/>
                  </a:cubicBezTo>
                  <a:cubicBezTo>
                    <a:pt x="19" y="156"/>
                    <a:pt x="34" y="146"/>
                    <a:pt x="48" y="139"/>
                  </a:cubicBezTo>
                  <a:cubicBezTo>
                    <a:pt x="48" y="138"/>
                    <a:pt x="47" y="137"/>
                    <a:pt x="47" y="136"/>
                  </a:cubicBezTo>
                  <a:cubicBezTo>
                    <a:pt x="40" y="140"/>
                    <a:pt x="34" y="143"/>
                    <a:pt x="27" y="147"/>
                  </a:cubicBezTo>
                  <a:cubicBezTo>
                    <a:pt x="22" y="151"/>
                    <a:pt x="16" y="155"/>
                    <a:pt x="12" y="161"/>
                  </a:cubicBezTo>
                  <a:cubicBezTo>
                    <a:pt x="12" y="163"/>
                    <a:pt x="13" y="164"/>
                    <a:pt x="14" y="163"/>
                  </a:cubicBezTo>
                  <a:cubicBezTo>
                    <a:pt x="26" y="161"/>
                    <a:pt x="38" y="154"/>
                    <a:pt x="49" y="147"/>
                  </a:cubicBezTo>
                  <a:cubicBezTo>
                    <a:pt x="50" y="146"/>
                    <a:pt x="49" y="144"/>
                    <a:pt x="48" y="145"/>
                  </a:cubicBezTo>
                  <a:cubicBezTo>
                    <a:pt x="40" y="147"/>
                    <a:pt x="32" y="151"/>
                    <a:pt x="26" y="156"/>
                  </a:cubicBezTo>
                  <a:cubicBezTo>
                    <a:pt x="19" y="160"/>
                    <a:pt x="12" y="165"/>
                    <a:pt x="9" y="172"/>
                  </a:cubicBezTo>
                  <a:cubicBezTo>
                    <a:pt x="8" y="173"/>
                    <a:pt x="9" y="174"/>
                    <a:pt x="10" y="174"/>
                  </a:cubicBezTo>
                  <a:cubicBezTo>
                    <a:pt x="23" y="173"/>
                    <a:pt x="34" y="166"/>
                    <a:pt x="45" y="160"/>
                  </a:cubicBezTo>
                  <a:cubicBezTo>
                    <a:pt x="44" y="160"/>
                    <a:pt x="44" y="159"/>
                    <a:pt x="43" y="158"/>
                  </a:cubicBezTo>
                  <a:cubicBezTo>
                    <a:pt x="37" y="163"/>
                    <a:pt x="29" y="167"/>
                    <a:pt x="22" y="171"/>
                  </a:cubicBezTo>
                  <a:cubicBezTo>
                    <a:pt x="15" y="175"/>
                    <a:pt x="8" y="180"/>
                    <a:pt x="6" y="187"/>
                  </a:cubicBezTo>
                  <a:cubicBezTo>
                    <a:pt x="5" y="188"/>
                    <a:pt x="6" y="189"/>
                    <a:pt x="7" y="189"/>
                  </a:cubicBezTo>
                  <a:cubicBezTo>
                    <a:pt x="21" y="186"/>
                    <a:pt x="33" y="177"/>
                    <a:pt x="43" y="168"/>
                  </a:cubicBezTo>
                  <a:cubicBezTo>
                    <a:pt x="44" y="168"/>
                    <a:pt x="44" y="166"/>
                    <a:pt x="42" y="166"/>
                  </a:cubicBezTo>
                  <a:cubicBezTo>
                    <a:pt x="39" y="166"/>
                    <a:pt x="36" y="168"/>
                    <a:pt x="33" y="169"/>
                  </a:cubicBezTo>
                  <a:cubicBezTo>
                    <a:pt x="29" y="171"/>
                    <a:pt x="24" y="174"/>
                    <a:pt x="20" y="177"/>
                  </a:cubicBezTo>
                  <a:cubicBezTo>
                    <a:pt x="16" y="180"/>
                    <a:pt x="12" y="183"/>
                    <a:pt x="8" y="187"/>
                  </a:cubicBezTo>
                  <a:cubicBezTo>
                    <a:pt x="6" y="188"/>
                    <a:pt x="4" y="191"/>
                    <a:pt x="4" y="194"/>
                  </a:cubicBezTo>
                  <a:cubicBezTo>
                    <a:pt x="4" y="195"/>
                    <a:pt x="5" y="196"/>
                    <a:pt x="5" y="196"/>
                  </a:cubicBezTo>
                  <a:cubicBezTo>
                    <a:pt x="19" y="194"/>
                    <a:pt x="32" y="187"/>
                    <a:pt x="44" y="180"/>
                  </a:cubicBezTo>
                  <a:cubicBezTo>
                    <a:pt x="45" y="180"/>
                    <a:pt x="44" y="177"/>
                    <a:pt x="42" y="178"/>
                  </a:cubicBezTo>
                  <a:cubicBezTo>
                    <a:pt x="36" y="181"/>
                    <a:pt x="29" y="183"/>
                    <a:pt x="23" y="187"/>
                  </a:cubicBezTo>
                  <a:cubicBezTo>
                    <a:pt x="18" y="190"/>
                    <a:pt x="11" y="194"/>
                    <a:pt x="9" y="200"/>
                  </a:cubicBezTo>
                  <a:cubicBezTo>
                    <a:pt x="9" y="201"/>
                    <a:pt x="9" y="202"/>
                    <a:pt x="10" y="202"/>
                  </a:cubicBezTo>
                  <a:cubicBezTo>
                    <a:pt x="17" y="202"/>
                    <a:pt x="24" y="199"/>
                    <a:pt x="30" y="196"/>
                  </a:cubicBezTo>
                  <a:cubicBezTo>
                    <a:pt x="36" y="193"/>
                    <a:pt x="43" y="189"/>
                    <a:pt x="48" y="183"/>
                  </a:cubicBezTo>
                  <a:cubicBezTo>
                    <a:pt x="48" y="182"/>
                    <a:pt x="48" y="181"/>
                    <a:pt x="46" y="181"/>
                  </a:cubicBezTo>
                  <a:cubicBezTo>
                    <a:pt x="33" y="185"/>
                    <a:pt x="18" y="193"/>
                    <a:pt x="9" y="204"/>
                  </a:cubicBezTo>
                  <a:cubicBezTo>
                    <a:pt x="9" y="205"/>
                    <a:pt x="9" y="206"/>
                    <a:pt x="10" y="207"/>
                  </a:cubicBezTo>
                  <a:cubicBezTo>
                    <a:pt x="16" y="208"/>
                    <a:pt x="23" y="204"/>
                    <a:pt x="28" y="201"/>
                  </a:cubicBezTo>
                  <a:cubicBezTo>
                    <a:pt x="35" y="197"/>
                    <a:pt x="41" y="193"/>
                    <a:pt x="47" y="188"/>
                  </a:cubicBezTo>
                  <a:cubicBezTo>
                    <a:pt x="48" y="187"/>
                    <a:pt x="46" y="186"/>
                    <a:pt x="45" y="187"/>
                  </a:cubicBezTo>
                  <a:cubicBezTo>
                    <a:pt x="33" y="196"/>
                    <a:pt x="14" y="199"/>
                    <a:pt x="6" y="213"/>
                  </a:cubicBezTo>
                  <a:cubicBezTo>
                    <a:pt x="5" y="214"/>
                    <a:pt x="6" y="215"/>
                    <a:pt x="7" y="215"/>
                  </a:cubicBezTo>
                  <a:cubicBezTo>
                    <a:pt x="14" y="216"/>
                    <a:pt x="21" y="211"/>
                    <a:pt x="27" y="208"/>
                  </a:cubicBezTo>
                  <a:cubicBezTo>
                    <a:pt x="33" y="205"/>
                    <a:pt x="41" y="204"/>
                    <a:pt x="46" y="200"/>
                  </a:cubicBezTo>
                  <a:cubicBezTo>
                    <a:pt x="47" y="199"/>
                    <a:pt x="47" y="198"/>
                    <a:pt x="46" y="198"/>
                  </a:cubicBezTo>
                  <a:cubicBezTo>
                    <a:pt x="38" y="199"/>
                    <a:pt x="31" y="202"/>
                    <a:pt x="25" y="207"/>
                  </a:cubicBezTo>
                  <a:cubicBezTo>
                    <a:pt x="19" y="211"/>
                    <a:pt x="13" y="215"/>
                    <a:pt x="9" y="222"/>
                  </a:cubicBezTo>
                  <a:cubicBezTo>
                    <a:pt x="9" y="223"/>
                    <a:pt x="9" y="223"/>
                    <a:pt x="10" y="224"/>
                  </a:cubicBezTo>
                  <a:cubicBezTo>
                    <a:pt x="16" y="226"/>
                    <a:pt x="23" y="222"/>
                    <a:pt x="29" y="219"/>
                  </a:cubicBezTo>
                  <a:cubicBezTo>
                    <a:pt x="35" y="215"/>
                    <a:pt x="41" y="211"/>
                    <a:pt x="48" y="207"/>
                  </a:cubicBezTo>
                  <a:cubicBezTo>
                    <a:pt x="49" y="206"/>
                    <a:pt x="48" y="204"/>
                    <a:pt x="47" y="204"/>
                  </a:cubicBezTo>
                  <a:cubicBezTo>
                    <a:pt x="39" y="207"/>
                    <a:pt x="32" y="210"/>
                    <a:pt x="25" y="214"/>
                  </a:cubicBezTo>
                  <a:cubicBezTo>
                    <a:pt x="19" y="218"/>
                    <a:pt x="11" y="223"/>
                    <a:pt x="8" y="229"/>
                  </a:cubicBezTo>
                  <a:cubicBezTo>
                    <a:pt x="8" y="230"/>
                    <a:pt x="8" y="231"/>
                    <a:pt x="9" y="231"/>
                  </a:cubicBezTo>
                  <a:cubicBezTo>
                    <a:pt x="16" y="232"/>
                    <a:pt x="22" y="229"/>
                    <a:pt x="28" y="227"/>
                  </a:cubicBezTo>
                  <a:cubicBezTo>
                    <a:pt x="34" y="223"/>
                    <a:pt x="40" y="219"/>
                    <a:pt x="47" y="216"/>
                  </a:cubicBezTo>
                  <a:cubicBezTo>
                    <a:pt x="46" y="215"/>
                    <a:pt x="46" y="215"/>
                    <a:pt x="45" y="214"/>
                  </a:cubicBezTo>
                  <a:cubicBezTo>
                    <a:pt x="39" y="220"/>
                    <a:pt x="31" y="223"/>
                    <a:pt x="23" y="228"/>
                  </a:cubicBezTo>
                  <a:cubicBezTo>
                    <a:pt x="17" y="232"/>
                    <a:pt x="10" y="237"/>
                    <a:pt x="7" y="244"/>
                  </a:cubicBezTo>
                  <a:cubicBezTo>
                    <a:pt x="7" y="245"/>
                    <a:pt x="8" y="246"/>
                    <a:pt x="8" y="246"/>
                  </a:cubicBezTo>
                  <a:cubicBezTo>
                    <a:pt x="20" y="247"/>
                    <a:pt x="30" y="238"/>
                    <a:pt x="39" y="232"/>
                  </a:cubicBezTo>
                  <a:cubicBezTo>
                    <a:pt x="41" y="231"/>
                    <a:pt x="40" y="229"/>
                    <a:pt x="38" y="230"/>
                  </a:cubicBezTo>
                  <a:cubicBezTo>
                    <a:pt x="29" y="235"/>
                    <a:pt x="18" y="238"/>
                    <a:pt x="12" y="247"/>
                  </a:cubicBezTo>
                  <a:cubicBezTo>
                    <a:pt x="12" y="248"/>
                    <a:pt x="12" y="249"/>
                    <a:pt x="13" y="249"/>
                  </a:cubicBezTo>
                  <a:cubicBezTo>
                    <a:pt x="18" y="249"/>
                    <a:pt x="23" y="247"/>
                    <a:pt x="28" y="246"/>
                  </a:cubicBezTo>
                  <a:cubicBezTo>
                    <a:pt x="33" y="244"/>
                    <a:pt x="38" y="242"/>
                    <a:pt x="41" y="238"/>
                  </a:cubicBezTo>
                  <a:cubicBezTo>
                    <a:pt x="42" y="238"/>
                    <a:pt x="41" y="236"/>
                    <a:pt x="40" y="236"/>
                  </a:cubicBezTo>
                  <a:cubicBezTo>
                    <a:pt x="33" y="238"/>
                    <a:pt x="26" y="242"/>
                    <a:pt x="21" y="248"/>
                  </a:cubicBezTo>
                  <a:cubicBezTo>
                    <a:pt x="21" y="248"/>
                    <a:pt x="21" y="249"/>
                    <a:pt x="21" y="250"/>
                  </a:cubicBezTo>
                  <a:cubicBezTo>
                    <a:pt x="28" y="256"/>
                    <a:pt x="38" y="248"/>
                    <a:pt x="44" y="246"/>
                  </a:cubicBezTo>
                  <a:cubicBezTo>
                    <a:pt x="44" y="245"/>
                    <a:pt x="43" y="245"/>
                    <a:pt x="43" y="244"/>
                  </a:cubicBezTo>
                  <a:cubicBezTo>
                    <a:pt x="40" y="247"/>
                    <a:pt x="37" y="249"/>
                    <a:pt x="33" y="251"/>
                  </a:cubicBezTo>
                  <a:cubicBezTo>
                    <a:pt x="31" y="251"/>
                    <a:pt x="33" y="254"/>
                    <a:pt x="34" y="253"/>
                  </a:cubicBezTo>
                  <a:cubicBezTo>
                    <a:pt x="38" y="251"/>
                    <a:pt x="42" y="249"/>
                    <a:pt x="45" y="246"/>
                  </a:cubicBezTo>
                  <a:cubicBezTo>
                    <a:pt x="46" y="245"/>
                    <a:pt x="45" y="243"/>
                    <a:pt x="43" y="244"/>
                  </a:cubicBezTo>
                  <a:cubicBezTo>
                    <a:pt x="40" y="244"/>
                    <a:pt x="37" y="246"/>
                    <a:pt x="34" y="247"/>
                  </a:cubicBezTo>
                  <a:cubicBezTo>
                    <a:pt x="31" y="249"/>
                    <a:pt x="26" y="250"/>
                    <a:pt x="23" y="248"/>
                  </a:cubicBezTo>
                  <a:cubicBezTo>
                    <a:pt x="23" y="248"/>
                    <a:pt x="23" y="249"/>
                    <a:pt x="23" y="250"/>
                  </a:cubicBezTo>
                  <a:cubicBezTo>
                    <a:pt x="28" y="244"/>
                    <a:pt x="34" y="241"/>
                    <a:pt x="41" y="239"/>
                  </a:cubicBezTo>
                  <a:cubicBezTo>
                    <a:pt x="40" y="238"/>
                    <a:pt x="40" y="237"/>
                    <a:pt x="39" y="237"/>
                  </a:cubicBezTo>
                  <a:cubicBezTo>
                    <a:pt x="36" y="240"/>
                    <a:pt x="31" y="241"/>
                    <a:pt x="27" y="243"/>
                  </a:cubicBezTo>
                  <a:cubicBezTo>
                    <a:pt x="23" y="245"/>
                    <a:pt x="18" y="246"/>
                    <a:pt x="13" y="246"/>
                  </a:cubicBezTo>
                  <a:cubicBezTo>
                    <a:pt x="14" y="247"/>
                    <a:pt x="14" y="247"/>
                    <a:pt x="15" y="248"/>
                  </a:cubicBezTo>
                  <a:cubicBezTo>
                    <a:pt x="20" y="240"/>
                    <a:pt x="31" y="237"/>
                    <a:pt x="39" y="232"/>
                  </a:cubicBezTo>
                  <a:cubicBezTo>
                    <a:pt x="39" y="231"/>
                    <a:pt x="39" y="231"/>
                    <a:pt x="38" y="230"/>
                  </a:cubicBezTo>
                  <a:cubicBezTo>
                    <a:pt x="34" y="233"/>
                    <a:pt x="29" y="236"/>
                    <a:pt x="24" y="238"/>
                  </a:cubicBezTo>
                  <a:cubicBezTo>
                    <a:pt x="20" y="241"/>
                    <a:pt x="14" y="244"/>
                    <a:pt x="8" y="243"/>
                  </a:cubicBezTo>
                  <a:cubicBezTo>
                    <a:pt x="9" y="244"/>
                    <a:pt x="9" y="244"/>
                    <a:pt x="10" y="245"/>
                  </a:cubicBezTo>
                  <a:cubicBezTo>
                    <a:pt x="12" y="237"/>
                    <a:pt x="20" y="232"/>
                    <a:pt x="27" y="229"/>
                  </a:cubicBezTo>
                  <a:cubicBezTo>
                    <a:pt x="34" y="225"/>
                    <a:pt x="42" y="222"/>
                    <a:pt x="47" y="216"/>
                  </a:cubicBezTo>
                  <a:cubicBezTo>
                    <a:pt x="48" y="215"/>
                    <a:pt x="47" y="213"/>
                    <a:pt x="46" y="214"/>
                  </a:cubicBezTo>
                  <a:cubicBezTo>
                    <a:pt x="40" y="217"/>
                    <a:pt x="34" y="220"/>
                    <a:pt x="29" y="223"/>
                  </a:cubicBezTo>
                  <a:cubicBezTo>
                    <a:pt x="23" y="226"/>
                    <a:pt x="16" y="230"/>
                    <a:pt x="10" y="229"/>
                  </a:cubicBezTo>
                  <a:cubicBezTo>
                    <a:pt x="10" y="229"/>
                    <a:pt x="10" y="230"/>
                    <a:pt x="11" y="231"/>
                  </a:cubicBezTo>
                  <a:cubicBezTo>
                    <a:pt x="14" y="224"/>
                    <a:pt x="21" y="220"/>
                    <a:pt x="27" y="216"/>
                  </a:cubicBezTo>
                  <a:cubicBezTo>
                    <a:pt x="33" y="212"/>
                    <a:pt x="40" y="209"/>
                    <a:pt x="47" y="207"/>
                  </a:cubicBezTo>
                  <a:cubicBezTo>
                    <a:pt x="47" y="206"/>
                    <a:pt x="47" y="205"/>
                    <a:pt x="46" y="204"/>
                  </a:cubicBezTo>
                  <a:cubicBezTo>
                    <a:pt x="41" y="208"/>
                    <a:pt x="35" y="212"/>
                    <a:pt x="29" y="215"/>
                  </a:cubicBezTo>
                  <a:cubicBezTo>
                    <a:pt x="24" y="218"/>
                    <a:pt x="17" y="223"/>
                    <a:pt x="11" y="221"/>
                  </a:cubicBezTo>
                  <a:cubicBezTo>
                    <a:pt x="11" y="222"/>
                    <a:pt x="11" y="223"/>
                    <a:pt x="11" y="223"/>
                  </a:cubicBezTo>
                  <a:cubicBezTo>
                    <a:pt x="15" y="217"/>
                    <a:pt x="21" y="213"/>
                    <a:pt x="27" y="209"/>
                  </a:cubicBezTo>
                  <a:cubicBezTo>
                    <a:pt x="32" y="205"/>
                    <a:pt x="39" y="201"/>
                    <a:pt x="46" y="200"/>
                  </a:cubicBezTo>
                  <a:cubicBezTo>
                    <a:pt x="45" y="200"/>
                    <a:pt x="45" y="199"/>
                    <a:pt x="45" y="198"/>
                  </a:cubicBezTo>
                  <a:cubicBezTo>
                    <a:pt x="39" y="202"/>
                    <a:pt x="32" y="203"/>
                    <a:pt x="26" y="206"/>
                  </a:cubicBezTo>
                  <a:cubicBezTo>
                    <a:pt x="20" y="208"/>
                    <a:pt x="14" y="213"/>
                    <a:pt x="7" y="213"/>
                  </a:cubicBezTo>
                  <a:cubicBezTo>
                    <a:pt x="7" y="213"/>
                    <a:pt x="8" y="214"/>
                    <a:pt x="8" y="215"/>
                  </a:cubicBezTo>
                  <a:cubicBezTo>
                    <a:pt x="12" y="208"/>
                    <a:pt x="19" y="204"/>
                    <a:pt x="26" y="200"/>
                  </a:cubicBezTo>
                  <a:cubicBezTo>
                    <a:pt x="33" y="196"/>
                    <a:pt x="40" y="193"/>
                    <a:pt x="47" y="188"/>
                  </a:cubicBezTo>
                  <a:cubicBezTo>
                    <a:pt x="46" y="188"/>
                    <a:pt x="46" y="187"/>
                    <a:pt x="45" y="187"/>
                  </a:cubicBezTo>
                  <a:cubicBezTo>
                    <a:pt x="40" y="190"/>
                    <a:pt x="34" y="194"/>
                    <a:pt x="29" y="198"/>
                  </a:cubicBezTo>
                  <a:cubicBezTo>
                    <a:pt x="25" y="199"/>
                    <a:pt x="22" y="201"/>
                    <a:pt x="19" y="202"/>
                  </a:cubicBezTo>
                  <a:cubicBezTo>
                    <a:pt x="16" y="203"/>
                    <a:pt x="13" y="205"/>
                    <a:pt x="11" y="204"/>
                  </a:cubicBezTo>
                  <a:cubicBezTo>
                    <a:pt x="11" y="205"/>
                    <a:pt x="11" y="205"/>
                    <a:pt x="11" y="206"/>
                  </a:cubicBezTo>
                  <a:cubicBezTo>
                    <a:pt x="20" y="195"/>
                    <a:pt x="34" y="187"/>
                    <a:pt x="47" y="184"/>
                  </a:cubicBezTo>
                  <a:cubicBezTo>
                    <a:pt x="47" y="183"/>
                    <a:pt x="46" y="182"/>
                    <a:pt x="46" y="181"/>
                  </a:cubicBezTo>
                  <a:cubicBezTo>
                    <a:pt x="42" y="187"/>
                    <a:pt x="35" y="190"/>
                    <a:pt x="30" y="193"/>
                  </a:cubicBezTo>
                  <a:cubicBezTo>
                    <a:pt x="24" y="196"/>
                    <a:pt x="17" y="200"/>
                    <a:pt x="10" y="199"/>
                  </a:cubicBezTo>
                  <a:cubicBezTo>
                    <a:pt x="11" y="200"/>
                    <a:pt x="11" y="201"/>
                    <a:pt x="11" y="201"/>
                  </a:cubicBezTo>
                  <a:cubicBezTo>
                    <a:pt x="14" y="195"/>
                    <a:pt x="21" y="192"/>
                    <a:pt x="26" y="188"/>
                  </a:cubicBezTo>
                  <a:cubicBezTo>
                    <a:pt x="32" y="185"/>
                    <a:pt x="38" y="183"/>
                    <a:pt x="44" y="180"/>
                  </a:cubicBezTo>
                  <a:cubicBezTo>
                    <a:pt x="43" y="180"/>
                    <a:pt x="43" y="179"/>
                    <a:pt x="42" y="178"/>
                  </a:cubicBezTo>
                  <a:cubicBezTo>
                    <a:pt x="30" y="184"/>
                    <a:pt x="18" y="191"/>
                    <a:pt x="5" y="193"/>
                  </a:cubicBezTo>
                  <a:cubicBezTo>
                    <a:pt x="5" y="193"/>
                    <a:pt x="6" y="194"/>
                    <a:pt x="6" y="194"/>
                  </a:cubicBezTo>
                  <a:cubicBezTo>
                    <a:pt x="6" y="192"/>
                    <a:pt x="9" y="189"/>
                    <a:pt x="11" y="187"/>
                  </a:cubicBezTo>
                  <a:cubicBezTo>
                    <a:pt x="15" y="184"/>
                    <a:pt x="18" y="181"/>
                    <a:pt x="22" y="179"/>
                  </a:cubicBezTo>
                  <a:cubicBezTo>
                    <a:pt x="26" y="176"/>
                    <a:pt x="30" y="174"/>
                    <a:pt x="34" y="172"/>
                  </a:cubicBezTo>
                  <a:cubicBezTo>
                    <a:pt x="36" y="170"/>
                    <a:pt x="40" y="169"/>
                    <a:pt x="42" y="169"/>
                  </a:cubicBezTo>
                  <a:cubicBezTo>
                    <a:pt x="42" y="168"/>
                    <a:pt x="42" y="167"/>
                    <a:pt x="42" y="166"/>
                  </a:cubicBezTo>
                  <a:cubicBezTo>
                    <a:pt x="32" y="175"/>
                    <a:pt x="20" y="184"/>
                    <a:pt x="7" y="186"/>
                  </a:cubicBezTo>
                  <a:cubicBezTo>
                    <a:pt x="7" y="187"/>
                    <a:pt x="8" y="187"/>
                    <a:pt x="8" y="188"/>
                  </a:cubicBezTo>
                  <a:cubicBezTo>
                    <a:pt x="11" y="181"/>
                    <a:pt x="19" y="176"/>
                    <a:pt x="25" y="172"/>
                  </a:cubicBezTo>
                  <a:cubicBezTo>
                    <a:pt x="32" y="168"/>
                    <a:pt x="39" y="165"/>
                    <a:pt x="45" y="160"/>
                  </a:cubicBezTo>
                  <a:cubicBezTo>
                    <a:pt x="46" y="159"/>
                    <a:pt x="45" y="157"/>
                    <a:pt x="44" y="158"/>
                  </a:cubicBezTo>
                  <a:cubicBezTo>
                    <a:pt x="33" y="163"/>
                    <a:pt x="22" y="171"/>
                    <a:pt x="10" y="172"/>
                  </a:cubicBezTo>
                  <a:cubicBezTo>
                    <a:pt x="10" y="172"/>
                    <a:pt x="11" y="173"/>
                    <a:pt x="11" y="174"/>
                  </a:cubicBezTo>
                  <a:cubicBezTo>
                    <a:pt x="15" y="167"/>
                    <a:pt x="21" y="162"/>
                    <a:pt x="28" y="157"/>
                  </a:cubicBezTo>
                  <a:cubicBezTo>
                    <a:pt x="34" y="153"/>
                    <a:pt x="41" y="149"/>
                    <a:pt x="48" y="147"/>
                  </a:cubicBezTo>
                  <a:cubicBezTo>
                    <a:pt x="48" y="146"/>
                    <a:pt x="48" y="146"/>
                    <a:pt x="47" y="145"/>
                  </a:cubicBezTo>
                  <a:cubicBezTo>
                    <a:pt x="37" y="151"/>
                    <a:pt x="25" y="158"/>
                    <a:pt x="13" y="161"/>
                  </a:cubicBezTo>
                  <a:cubicBezTo>
                    <a:pt x="14" y="161"/>
                    <a:pt x="14" y="162"/>
                    <a:pt x="15" y="163"/>
                  </a:cubicBezTo>
                  <a:cubicBezTo>
                    <a:pt x="18" y="157"/>
                    <a:pt x="24" y="152"/>
                    <a:pt x="30" y="149"/>
                  </a:cubicBezTo>
                  <a:cubicBezTo>
                    <a:pt x="36" y="145"/>
                    <a:pt x="42" y="142"/>
                    <a:pt x="48" y="139"/>
                  </a:cubicBezTo>
                  <a:cubicBezTo>
                    <a:pt x="50" y="138"/>
                    <a:pt x="48" y="136"/>
                    <a:pt x="47" y="136"/>
                  </a:cubicBezTo>
                  <a:cubicBezTo>
                    <a:pt x="33" y="143"/>
                    <a:pt x="18" y="154"/>
                    <a:pt x="2" y="156"/>
                  </a:cubicBezTo>
                  <a:cubicBezTo>
                    <a:pt x="3" y="157"/>
                    <a:pt x="3" y="157"/>
                    <a:pt x="4" y="158"/>
                  </a:cubicBezTo>
                  <a:cubicBezTo>
                    <a:pt x="15" y="146"/>
                    <a:pt x="31" y="139"/>
                    <a:pt x="47" y="133"/>
                  </a:cubicBezTo>
                  <a:cubicBezTo>
                    <a:pt x="46" y="132"/>
                    <a:pt x="46" y="131"/>
                    <a:pt x="45" y="130"/>
                  </a:cubicBezTo>
                  <a:cubicBezTo>
                    <a:pt x="40" y="135"/>
                    <a:pt x="34" y="139"/>
                    <a:pt x="28" y="142"/>
                  </a:cubicBezTo>
                  <a:cubicBezTo>
                    <a:pt x="23" y="145"/>
                    <a:pt x="16" y="149"/>
                    <a:pt x="9" y="148"/>
                  </a:cubicBezTo>
                  <a:cubicBezTo>
                    <a:pt x="9" y="149"/>
                    <a:pt x="10" y="150"/>
                    <a:pt x="10" y="151"/>
                  </a:cubicBezTo>
                  <a:cubicBezTo>
                    <a:pt x="18" y="139"/>
                    <a:pt x="32" y="134"/>
                    <a:pt x="44" y="127"/>
                  </a:cubicBezTo>
                  <a:cubicBezTo>
                    <a:pt x="43" y="127"/>
                    <a:pt x="43" y="126"/>
                    <a:pt x="42" y="125"/>
                  </a:cubicBezTo>
                  <a:cubicBezTo>
                    <a:pt x="38" y="129"/>
                    <a:pt x="32" y="132"/>
                    <a:pt x="27" y="135"/>
                  </a:cubicBezTo>
                  <a:cubicBezTo>
                    <a:pt x="21" y="138"/>
                    <a:pt x="15" y="141"/>
                    <a:pt x="8" y="142"/>
                  </a:cubicBezTo>
                  <a:cubicBezTo>
                    <a:pt x="9" y="142"/>
                    <a:pt x="9" y="143"/>
                    <a:pt x="9" y="144"/>
                  </a:cubicBezTo>
                  <a:cubicBezTo>
                    <a:pt x="13" y="138"/>
                    <a:pt x="19" y="134"/>
                    <a:pt x="25" y="130"/>
                  </a:cubicBezTo>
                  <a:cubicBezTo>
                    <a:pt x="31" y="127"/>
                    <a:pt x="37" y="123"/>
                    <a:pt x="44" y="122"/>
                  </a:cubicBezTo>
                  <a:cubicBezTo>
                    <a:pt x="43" y="121"/>
                    <a:pt x="43" y="120"/>
                    <a:pt x="43" y="119"/>
                  </a:cubicBezTo>
                  <a:cubicBezTo>
                    <a:pt x="33" y="126"/>
                    <a:pt x="22" y="133"/>
                    <a:pt x="10" y="137"/>
                  </a:cubicBezTo>
                  <a:cubicBezTo>
                    <a:pt x="11" y="137"/>
                    <a:pt x="11" y="138"/>
                    <a:pt x="11" y="139"/>
                  </a:cubicBezTo>
                  <a:cubicBezTo>
                    <a:pt x="21" y="129"/>
                    <a:pt x="34" y="120"/>
                    <a:pt x="47" y="115"/>
                  </a:cubicBezTo>
                  <a:cubicBezTo>
                    <a:pt x="47" y="114"/>
                    <a:pt x="47" y="114"/>
                    <a:pt x="46" y="113"/>
                  </a:cubicBezTo>
                  <a:cubicBezTo>
                    <a:pt x="41" y="116"/>
                    <a:pt x="35" y="119"/>
                    <a:pt x="30" y="121"/>
                  </a:cubicBezTo>
                  <a:cubicBezTo>
                    <a:pt x="24" y="124"/>
                    <a:pt x="17" y="127"/>
                    <a:pt x="11" y="126"/>
                  </a:cubicBezTo>
                  <a:cubicBezTo>
                    <a:pt x="11" y="127"/>
                    <a:pt x="12" y="128"/>
                    <a:pt x="12" y="128"/>
                  </a:cubicBezTo>
                  <a:cubicBezTo>
                    <a:pt x="21" y="119"/>
                    <a:pt x="35" y="116"/>
                    <a:pt x="46" y="110"/>
                  </a:cubicBezTo>
                  <a:cubicBezTo>
                    <a:pt x="45" y="109"/>
                    <a:pt x="45" y="109"/>
                    <a:pt x="44" y="108"/>
                  </a:cubicBezTo>
                  <a:cubicBezTo>
                    <a:pt x="39" y="111"/>
                    <a:pt x="34" y="114"/>
                    <a:pt x="29" y="117"/>
                  </a:cubicBezTo>
                  <a:cubicBezTo>
                    <a:pt x="25" y="119"/>
                    <a:pt x="18" y="123"/>
                    <a:pt x="12" y="121"/>
                  </a:cubicBezTo>
                  <a:cubicBezTo>
                    <a:pt x="12" y="122"/>
                    <a:pt x="13" y="123"/>
                    <a:pt x="13" y="123"/>
                  </a:cubicBezTo>
                  <a:cubicBezTo>
                    <a:pt x="21" y="114"/>
                    <a:pt x="35" y="107"/>
                    <a:pt x="47" y="103"/>
                  </a:cubicBezTo>
                  <a:cubicBezTo>
                    <a:pt x="46" y="103"/>
                    <a:pt x="46" y="102"/>
                    <a:pt x="46" y="101"/>
                  </a:cubicBezTo>
                  <a:cubicBezTo>
                    <a:pt x="41" y="105"/>
                    <a:pt x="35" y="108"/>
                    <a:pt x="29" y="110"/>
                  </a:cubicBezTo>
                  <a:cubicBezTo>
                    <a:pt x="24" y="112"/>
                    <a:pt x="18" y="114"/>
                    <a:pt x="12" y="114"/>
                  </a:cubicBezTo>
                  <a:cubicBezTo>
                    <a:pt x="12" y="115"/>
                    <a:pt x="13" y="116"/>
                    <a:pt x="13" y="117"/>
                  </a:cubicBezTo>
                  <a:cubicBezTo>
                    <a:pt x="22" y="108"/>
                    <a:pt x="33" y="100"/>
                    <a:pt x="45" y="97"/>
                  </a:cubicBezTo>
                  <a:cubicBezTo>
                    <a:pt x="45" y="96"/>
                    <a:pt x="45" y="95"/>
                    <a:pt x="44" y="95"/>
                  </a:cubicBezTo>
                  <a:cubicBezTo>
                    <a:pt x="39" y="97"/>
                    <a:pt x="34" y="100"/>
                    <a:pt x="29" y="103"/>
                  </a:cubicBezTo>
                  <a:cubicBezTo>
                    <a:pt x="24" y="106"/>
                    <a:pt x="17" y="109"/>
                    <a:pt x="11" y="109"/>
                  </a:cubicBezTo>
                  <a:cubicBezTo>
                    <a:pt x="12" y="109"/>
                    <a:pt x="12" y="110"/>
                    <a:pt x="12" y="111"/>
                  </a:cubicBezTo>
                  <a:cubicBezTo>
                    <a:pt x="20" y="99"/>
                    <a:pt x="34" y="95"/>
                    <a:pt x="46" y="88"/>
                  </a:cubicBezTo>
                  <a:cubicBezTo>
                    <a:pt x="47" y="87"/>
                    <a:pt x="46" y="85"/>
                    <a:pt x="44" y="86"/>
                  </a:cubicBezTo>
                  <a:cubicBezTo>
                    <a:pt x="32" y="92"/>
                    <a:pt x="20" y="101"/>
                    <a:pt x="7" y="103"/>
                  </a:cubicBezTo>
                  <a:cubicBezTo>
                    <a:pt x="7" y="103"/>
                    <a:pt x="8" y="104"/>
                    <a:pt x="8" y="105"/>
                  </a:cubicBezTo>
                  <a:cubicBezTo>
                    <a:pt x="13" y="99"/>
                    <a:pt x="20" y="95"/>
                    <a:pt x="27" y="92"/>
                  </a:cubicBezTo>
                  <a:cubicBezTo>
                    <a:pt x="33" y="88"/>
                    <a:pt x="40" y="86"/>
                    <a:pt x="47" y="82"/>
                  </a:cubicBezTo>
                  <a:cubicBezTo>
                    <a:pt x="46" y="82"/>
                    <a:pt x="46" y="81"/>
                    <a:pt x="45" y="80"/>
                  </a:cubicBezTo>
                  <a:cubicBezTo>
                    <a:pt x="40" y="84"/>
                    <a:pt x="35" y="87"/>
                    <a:pt x="29" y="90"/>
                  </a:cubicBezTo>
                  <a:cubicBezTo>
                    <a:pt x="23" y="93"/>
                    <a:pt x="16" y="96"/>
                    <a:pt x="9" y="96"/>
                  </a:cubicBezTo>
                  <a:cubicBezTo>
                    <a:pt x="10" y="97"/>
                    <a:pt x="10" y="97"/>
                    <a:pt x="11" y="98"/>
                  </a:cubicBezTo>
                  <a:cubicBezTo>
                    <a:pt x="19" y="85"/>
                    <a:pt x="36" y="80"/>
                    <a:pt x="50" y="73"/>
                  </a:cubicBezTo>
                  <a:cubicBezTo>
                    <a:pt x="51" y="72"/>
                    <a:pt x="50" y="70"/>
                    <a:pt x="49" y="70"/>
                  </a:cubicBezTo>
                  <a:cubicBezTo>
                    <a:pt x="35" y="73"/>
                    <a:pt x="23" y="81"/>
                    <a:pt x="11" y="86"/>
                  </a:cubicBezTo>
                  <a:cubicBezTo>
                    <a:pt x="11" y="87"/>
                    <a:pt x="12" y="87"/>
                    <a:pt x="12" y="88"/>
                  </a:cubicBezTo>
                  <a:cubicBezTo>
                    <a:pt x="23" y="78"/>
                    <a:pt x="35" y="69"/>
                    <a:pt x="49" y="65"/>
                  </a:cubicBezTo>
                  <a:cubicBezTo>
                    <a:pt x="49" y="64"/>
                    <a:pt x="48" y="63"/>
                    <a:pt x="48" y="63"/>
                  </a:cubicBezTo>
                  <a:cubicBezTo>
                    <a:pt x="34" y="68"/>
                    <a:pt x="21" y="74"/>
                    <a:pt x="7" y="79"/>
                  </a:cubicBezTo>
                  <a:cubicBezTo>
                    <a:pt x="8" y="80"/>
                    <a:pt x="8" y="81"/>
                    <a:pt x="9" y="82"/>
                  </a:cubicBezTo>
                  <a:cubicBezTo>
                    <a:pt x="21" y="72"/>
                    <a:pt x="35" y="67"/>
                    <a:pt x="48" y="59"/>
                  </a:cubicBezTo>
                  <a:cubicBezTo>
                    <a:pt x="47" y="59"/>
                    <a:pt x="47" y="58"/>
                    <a:pt x="46" y="57"/>
                  </a:cubicBezTo>
                  <a:cubicBezTo>
                    <a:pt x="41" y="61"/>
                    <a:pt x="35" y="64"/>
                    <a:pt x="29" y="67"/>
                  </a:cubicBezTo>
                  <a:cubicBezTo>
                    <a:pt x="23" y="70"/>
                    <a:pt x="15" y="73"/>
                    <a:pt x="9" y="72"/>
                  </a:cubicBezTo>
                  <a:cubicBezTo>
                    <a:pt x="9" y="73"/>
                    <a:pt x="10" y="74"/>
                    <a:pt x="10" y="74"/>
                  </a:cubicBezTo>
                  <a:cubicBezTo>
                    <a:pt x="14" y="69"/>
                    <a:pt x="20" y="65"/>
                    <a:pt x="26" y="62"/>
                  </a:cubicBezTo>
                  <a:cubicBezTo>
                    <a:pt x="32" y="59"/>
                    <a:pt x="38" y="56"/>
                    <a:pt x="44" y="55"/>
                  </a:cubicBezTo>
                  <a:cubicBezTo>
                    <a:pt x="44" y="54"/>
                    <a:pt x="44" y="53"/>
                    <a:pt x="43" y="52"/>
                  </a:cubicBezTo>
                  <a:cubicBezTo>
                    <a:pt x="38" y="56"/>
                    <a:pt x="33" y="59"/>
                    <a:pt x="28" y="62"/>
                  </a:cubicBezTo>
                  <a:cubicBezTo>
                    <a:pt x="23" y="64"/>
                    <a:pt x="17" y="67"/>
                    <a:pt x="10" y="68"/>
                  </a:cubicBezTo>
                  <a:cubicBezTo>
                    <a:pt x="11" y="69"/>
                    <a:pt x="11" y="69"/>
                    <a:pt x="11" y="70"/>
                  </a:cubicBezTo>
                  <a:cubicBezTo>
                    <a:pt x="16" y="65"/>
                    <a:pt x="23" y="62"/>
                    <a:pt x="29" y="59"/>
                  </a:cubicBezTo>
                  <a:cubicBezTo>
                    <a:pt x="35" y="55"/>
                    <a:pt x="41" y="49"/>
                    <a:pt x="48" y="48"/>
                  </a:cubicBezTo>
                  <a:cubicBezTo>
                    <a:pt x="48" y="47"/>
                    <a:pt x="47" y="46"/>
                    <a:pt x="47" y="45"/>
                  </a:cubicBezTo>
                  <a:cubicBezTo>
                    <a:pt x="34" y="51"/>
                    <a:pt x="22" y="58"/>
                    <a:pt x="9" y="62"/>
                  </a:cubicBezTo>
                  <a:cubicBezTo>
                    <a:pt x="9" y="63"/>
                    <a:pt x="10" y="64"/>
                    <a:pt x="10" y="64"/>
                  </a:cubicBezTo>
                  <a:cubicBezTo>
                    <a:pt x="20" y="55"/>
                    <a:pt x="33" y="52"/>
                    <a:pt x="45" y="45"/>
                  </a:cubicBezTo>
                  <a:cubicBezTo>
                    <a:pt x="46" y="44"/>
                    <a:pt x="45" y="41"/>
                    <a:pt x="44" y="42"/>
                  </a:cubicBezTo>
                  <a:cubicBezTo>
                    <a:pt x="32" y="49"/>
                    <a:pt x="21" y="57"/>
                    <a:pt x="8" y="60"/>
                  </a:cubicBezTo>
                  <a:cubicBezTo>
                    <a:pt x="8" y="61"/>
                    <a:pt x="8" y="61"/>
                    <a:pt x="9" y="62"/>
                  </a:cubicBezTo>
                  <a:cubicBezTo>
                    <a:pt x="19" y="52"/>
                    <a:pt x="35" y="48"/>
                    <a:pt x="47" y="40"/>
                  </a:cubicBezTo>
                  <a:cubicBezTo>
                    <a:pt x="48" y="39"/>
                    <a:pt x="47" y="36"/>
                    <a:pt x="46" y="37"/>
                  </a:cubicBezTo>
                  <a:cubicBezTo>
                    <a:pt x="35" y="43"/>
                    <a:pt x="25" y="50"/>
                    <a:pt x="13" y="53"/>
                  </a:cubicBezTo>
                  <a:cubicBezTo>
                    <a:pt x="13" y="53"/>
                    <a:pt x="14" y="54"/>
                    <a:pt x="14" y="55"/>
                  </a:cubicBezTo>
                  <a:cubicBezTo>
                    <a:pt x="18" y="49"/>
                    <a:pt x="24" y="46"/>
                    <a:pt x="30" y="43"/>
                  </a:cubicBezTo>
                  <a:cubicBezTo>
                    <a:pt x="36" y="40"/>
                    <a:pt x="43" y="37"/>
                    <a:pt x="49" y="36"/>
                  </a:cubicBezTo>
                  <a:cubicBezTo>
                    <a:pt x="49" y="35"/>
                    <a:pt x="48" y="34"/>
                    <a:pt x="48" y="34"/>
                  </a:cubicBezTo>
                  <a:cubicBezTo>
                    <a:pt x="37" y="40"/>
                    <a:pt x="25" y="46"/>
                    <a:pt x="13" y="48"/>
                  </a:cubicBezTo>
                  <a:cubicBezTo>
                    <a:pt x="13" y="49"/>
                    <a:pt x="14" y="49"/>
                    <a:pt x="15" y="50"/>
                  </a:cubicBezTo>
                  <a:cubicBezTo>
                    <a:pt x="18" y="45"/>
                    <a:pt x="24" y="42"/>
                    <a:pt x="30" y="40"/>
                  </a:cubicBezTo>
                  <a:cubicBezTo>
                    <a:pt x="36" y="37"/>
                    <a:pt x="42" y="35"/>
                    <a:pt x="48" y="34"/>
                  </a:cubicBezTo>
                  <a:cubicBezTo>
                    <a:pt x="47" y="33"/>
                    <a:pt x="47" y="32"/>
                    <a:pt x="47" y="31"/>
                  </a:cubicBezTo>
                  <a:cubicBezTo>
                    <a:pt x="41" y="34"/>
                    <a:pt x="36" y="37"/>
                    <a:pt x="30" y="39"/>
                  </a:cubicBezTo>
                  <a:cubicBezTo>
                    <a:pt x="24" y="41"/>
                    <a:pt x="18" y="44"/>
                    <a:pt x="11" y="43"/>
                  </a:cubicBezTo>
                  <a:cubicBezTo>
                    <a:pt x="12" y="44"/>
                    <a:pt x="12" y="45"/>
                    <a:pt x="12" y="46"/>
                  </a:cubicBezTo>
                  <a:cubicBezTo>
                    <a:pt x="17" y="41"/>
                    <a:pt x="22" y="37"/>
                    <a:pt x="28" y="34"/>
                  </a:cubicBezTo>
                  <a:cubicBezTo>
                    <a:pt x="33" y="30"/>
                    <a:pt x="39" y="27"/>
                    <a:pt x="46" y="26"/>
                  </a:cubicBezTo>
                  <a:cubicBezTo>
                    <a:pt x="45" y="25"/>
                    <a:pt x="45" y="24"/>
                    <a:pt x="44" y="23"/>
                  </a:cubicBezTo>
                  <a:cubicBezTo>
                    <a:pt x="34" y="32"/>
                    <a:pt x="21" y="37"/>
                    <a:pt x="9" y="40"/>
                  </a:cubicBezTo>
                  <a:cubicBezTo>
                    <a:pt x="9" y="41"/>
                    <a:pt x="9" y="41"/>
                    <a:pt x="10" y="42"/>
                  </a:cubicBezTo>
                  <a:cubicBezTo>
                    <a:pt x="13" y="37"/>
                    <a:pt x="19" y="33"/>
                    <a:pt x="24" y="29"/>
                  </a:cubicBezTo>
                  <a:cubicBezTo>
                    <a:pt x="29" y="26"/>
                    <a:pt x="36" y="22"/>
                    <a:pt x="42" y="22"/>
                  </a:cubicBezTo>
                  <a:cubicBezTo>
                    <a:pt x="42" y="21"/>
                    <a:pt x="42" y="20"/>
                    <a:pt x="41" y="19"/>
                  </a:cubicBezTo>
                  <a:cubicBezTo>
                    <a:pt x="36" y="23"/>
                    <a:pt x="31" y="26"/>
                    <a:pt x="25" y="29"/>
                  </a:cubicBezTo>
                  <a:cubicBezTo>
                    <a:pt x="22" y="31"/>
                    <a:pt x="18" y="32"/>
                    <a:pt x="15" y="34"/>
                  </a:cubicBezTo>
                  <a:cubicBezTo>
                    <a:pt x="13" y="34"/>
                    <a:pt x="9" y="36"/>
                    <a:pt x="7" y="35"/>
                  </a:cubicBezTo>
                  <a:cubicBezTo>
                    <a:pt x="7" y="35"/>
                    <a:pt x="8" y="36"/>
                    <a:pt x="8" y="36"/>
                  </a:cubicBezTo>
                  <a:cubicBezTo>
                    <a:pt x="12" y="31"/>
                    <a:pt x="17" y="27"/>
                    <a:pt x="23" y="24"/>
                  </a:cubicBezTo>
                  <a:cubicBezTo>
                    <a:pt x="29" y="20"/>
                    <a:pt x="35" y="17"/>
                    <a:pt x="41" y="16"/>
                  </a:cubicBezTo>
                  <a:cubicBezTo>
                    <a:pt x="41" y="16"/>
                    <a:pt x="40" y="15"/>
                    <a:pt x="40" y="14"/>
                  </a:cubicBezTo>
                  <a:cubicBezTo>
                    <a:pt x="35" y="18"/>
                    <a:pt x="30" y="21"/>
                    <a:pt x="24" y="24"/>
                  </a:cubicBezTo>
                  <a:cubicBezTo>
                    <a:pt x="19" y="27"/>
                    <a:pt x="12" y="30"/>
                    <a:pt x="6" y="30"/>
                  </a:cubicBezTo>
                  <a:cubicBezTo>
                    <a:pt x="7" y="31"/>
                    <a:pt x="7" y="32"/>
                    <a:pt x="7" y="32"/>
                  </a:cubicBezTo>
                  <a:cubicBezTo>
                    <a:pt x="15" y="23"/>
                    <a:pt x="27" y="15"/>
                    <a:pt x="39" y="12"/>
                  </a:cubicBezTo>
                  <a:cubicBezTo>
                    <a:pt x="38" y="11"/>
                    <a:pt x="38" y="10"/>
                    <a:pt x="37" y="10"/>
                  </a:cubicBezTo>
                  <a:cubicBezTo>
                    <a:pt x="33" y="14"/>
                    <a:pt x="26" y="17"/>
                    <a:pt x="21" y="19"/>
                  </a:cubicBezTo>
                  <a:cubicBezTo>
                    <a:pt x="17" y="21"/>
                    <a:pt x="14" y="22"/>
                    <a:pt x="10" y="23"/>
                  </a:cubicBezTo>
                  <a:cubicBezTo>
                    <a:pt x="8" y="23"/>
                    <a:pt x="5" y="24"/>
                    <a:pt x="2" y="23"/>
                  </a:cubicBezTo>
                  <a:cubicBezTo>
                    <a:pt x="3" y="23"/>
                    <a:pt x="3" y="24"/>
                    <a:pt x="3" y="25"/>
                  </a:cubicBezTo>
                  <a:cubicBezTo>
                    <a:pt x="5" y="22"/>
                    <a:pt x="8" y="20"/>
                    <a:pt x="10" y="18"/>
                  </a:cubicBezTo>
                  <a:cubicBezTo>
                    <a:pt x="14" y="15"/>
                    <a:pt x="18" y="13"/>
                    <a:pt x="22" y="11"/>
                  </a:cubicBezTo>
                  <a:cubicBezTo>
                    <a:pt x="26" y="8"/>
                    <a:pt x="30" y="6"/>
                    <a:pt x="34" y="5"/>
                  </a:cubicBezTo>
                  <a:cubicBezTo>
                    <a:pt x="37" y="4"/>
                    <a:pt x="40" y="3"/>
                    <a:pt x="43" y="4"/>
                  </a:cubicBezTo>
                  <a:cubicBezTo>
                    <a:pt x="43" y="3"/>
                    <a:pt x="42" y="2"/>
                    <a:pt x="42" y="2"/>
                  </a:cubicBezTo>
                  <a:cubicBezTo>
                    <a:pt x="39" y="7"/>
                    <a:pt x="33" y="10"/>
                    <a:pt x="27" y="13"/>
                  </a:cubicBezTo>
                  <a:cubicBezTo>
                    <a:pt x="22" y="16"/>
                    <a:pt x="15" y="19"/>
                    <a:pt x="9" y="20"/>
                  </a:cubicBezTo>
                  <a:cubicBezTo>
                    <a:pt x="9" y="21"/>
                    <a:pt x="9" y="21"/>
                    <a:pt x="9" y="22"/>
                  </a:cubicBezTo>
                  <a:cubicBezTo>
                    <a:pt x="15" y="18"/>
                    <a:pt x="20" y="14"/>
                    <a:pt x="26" y="11"/>
                  </a:cubicBezTo>
                  <a:cubicBezTo>
                    <a:pt x="32" y="7"/>
                    <a:pt x="38" y="4"/>
                    <a:pt x="45" y="3"/>
                  </a:cubicBezTo>
                  <a:cubicBezTo>
                    <a:pt x="44" y="2"/>
                    <a:pt x="44" y="2"/>
                    <a:pt x="44" y="1"/>
                  </a:cubicBezTo>
                  <a:cubicBezTo>
                    <a:pt x="40" y="7"/>
                    <a:pt x="33" y="10"/>
                    <a:pt x="27" y="13"/>
                  </a:cubicBezTo>
                  <a:cubicBezTo>
                    <a:pt x="21" y="17"/>
                    <a:pt x="15" y="19"/>
                    <a:pt x="8" y="21"/>
                  </a:cubicBezTo>
                  <a:cubicBezTo>
                    <a:pt x="9" y="22"/>
                    <a:pt x="9" y="23"/>
                    <a:pt x="9" y="23"/>
                  </a:cubicBezTo>
                  <a:cubicBezTo>
                    <a:pt x="14" y="20"/>
                    <a:pt x="18" y="17"/>
                    <a:pt x="24" y="15"/>
                  </a:cubicBezTo>
                  <a:cubicBezTo>
                    <a:pt x="25" y="14"/>
                    <a:pt x="24" y="12"/>
                    <a:pt x="22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0" name="Freeform 1036"/>
            <p:cNvSpPr/>
            <p:nvPr/>
          </p:nvSpPr>
          <p:spPr bwMode="auto">
            <a:xfrm>
              <a:off x="6675" y="3444"/>
              <a:ext cx="540" cy="609"/>
            </a:xfrm>
            <a:custGeom>
              <a:avLst/>
              <a:gdLst>
                <a:gd name="T0" fmla="*/ 255 w 418"/>
                <a:gd name="T1" fmla="*/ 48 h 471"/>
                <a:gd name="T2" fmla="*/ 220 w 418"/>
                <a:gd name="T3" fmla="*/ 4 h 471"/>
                <a:gd name="T4" fmla="*/ 105 w 418"/>
                <a:gd name="T5" fmla="*/ 40 h 471"/>
                <a:gd name="T6" fmla="*/ 36 w 418"/>
                <a:gd name="T7" fmla="*/ 127 h 471"/>
                <a:gd name="T8" fmla="*/ 13 w 418"/>
                <a:gd name="T9" fmla="*/ 246 h 471"/>
                <a:gd name="T10" fmla="*/ 121 w 418"/>
                <a:gd name="T11" fmla="*/ 415 h 471"/>
                <a:gd name="T12" fmla="*/ 407 w 418"/>
                <a:gd name="T13" fmla="*/ 388 h 471"/>
                <a:gd name="T14" fmla="*/ 292 w 418"/>
                <a:gd name="T15" fmla="*/ 281 h 471"/>
                <a:gd name="T16" fmla="*/ 237 w 418"/>
                <a:gd name="T17" fmla="*/ 231 h 471"/>
                <a:gd name="T18" fmla="*/ 247 w 418"/>
                <a:gd name="T19" fmla="*/ 182 h 471"/>
                <a:gd name="T20" fmla="*/ 245 w 418"/>
                <a:gd name="T21" fmla="*/ 46 h 471"/>
                <a:gd name="T22" fmla="*/ 251 w 418"/>
                <a:gd name="T23" fmla="*/ 70 h 471"/>
                <a:gd name="T24" fmla="*/ 236 w 418"/>
                <a:gd name="T25" fmla="*/ 196 h 471"/>
                <a:gd name="T26" fmla="*/ 240 w 418"/>
                <a:gd name="T27" fmla="*/ 237 h 471"/>
                <a:gd name="T28" fmla="*/ 262 w 418"/>
                <a:gd name="T29" fmla="*/ 77 h 471"/>
                <a:gd name="T30" fmla="*/ 237 w 418"/>
                <a:gd name="T31" fmla="*/ 3 h 471"/>
                <a:gd name="T32" fmla="*/ 74 w 418"/>
                <a:gd name="T33" fmla="*/ 70 h 471"/>
                <a:gd name="T34" fmla="*/ 40 w 418"/>
                <a:gd name="T35" fmla="*/ 338 h 471"/>
                <a:gd name="T36" fmla="*/ 215 w 418"/>
                <a:gd name="T37" fmla="*/ 459 h 471"/>
                <a:gd name="T38" fmla="*/ 400 w 418"/>
                <a:gd name="T39" fmla="*/ 384 h 471"/>
                <a:gd name="T40" fmla="*/ 336 w 418"/>
                <a:gd name="T41" fmla="*/ 417 h 471"/>
                <a:gd name="T42" fmla="*/ 112 w 418"/>
                <a:gd name="T43" fmla="*/ 403 h 471"/>
                <a:gd name="T44" fmla="*/ 33 w 418"/>
                <a:gd name="T45" fmla="*/ 163 h 471"/>
                <a:gd name="T46" fmla="*/ 194 w 418"/>
                <a:gd name="T47" fmla="*/ 6 h 471"/>
                <a:gd name="T48" fmla="*/ 227 w 418"/>
                <a:gd name="T49" fmla="*/ 3 h 471"/>
                <a:gd name="T50" fmla="*/ 9 w 418"/>
                <a:gd name="T51" fmla="*/ 176 h 471"/>
                <a:gd name="T52" fmla="*/ 103 w 418"/>
                <a:gd name="T53" fmla="*/ 430 h 471"/>
                <a:gd name="T54" fmla="*/ 368 w 418"/>
                <a:gd name="T55" fmla="*/ 429 h 471"/>
                <a:gd name="T56" fmla="*/ 354 w 418"/>
                <a:gd name="T57" fmla="*/ 324 h 471"/>
                <a:gd name="T58" fmla="*/ 249 w 418"/>
                <a:gd name="T59" fmla="*/ 250 h 471"/>
                <a:gd name="T60" fmla="*/ 362 w 418"/>
                <a:gd name="T61" fmla="*/ 335 h 471"/>
                <a:gd name="T62" fmla="*/ 389 w 418"/>
                <a:gd name="T63" fmla="*/ 411 h 471"/>
                <a:gd name="T64" fmla="*/ 174 w 418"/>
                <a:gd name="T65" fmla="*/ 462 h 471"/>
                <a:gd name="T66" fmla="*/ 9 w 418"/>
                <a:gd name="T67" fmla="*/ 262 h 471"/>
                <a:gd name="T68" fmla="*/ 100 w 418"/>
                <a:gd name="T69" fmla="*/ 68 h 471"/>
                <a:gd name="T70" fmla="*/ 210 w 418"/>
                <a:gd name="T71" fmla="*/ 1 h 471"/>
                <a:gd name="T72" fmla="*/ 102 w 418"/>
                <a:gd name="T73" fmla="*/ 48 h 471"/>
                <a:gd name="T74" fmla="*/ 102 w 418"/>
                <a:gd name="T75" fmla="*/ 402 h 471"/>
                <a:gd name="T76" fmla="*/ 316 w 418"/>
                <a:gd name="T77" fmla="*/ 429 h 471"/>
                <a:gd name="T78" fmla="*/ 396 w 418"/>
                <a:gd name="T79" fmla="*/ 382 h 471"/>
                <a:gd name="T80" fmla="*/ 192 w 418"/>
                <a:gd name="T81" fmla="*/ 451 h 471"/>
                <a:gd name="T82" fmla="*/ 28 w 418"/>
                <a:gd name="T83" fmla="*/ 301 h 471"/>
                <a:gd name="T84" fmla="*/ 186 w 418"/>
                <a:gd name="T85" fmla="*/ 17 h 471"/>
                <a:gd name="T86" fmla="*/ 258 w 418"/>
                <a:gd name="T87" fmla="*/ 24 h 471"/>
                <a:gd name="T88" fmla="*/ 248 w 418"/>
                <a:gd name="T89" fmla="*/ 186 h 471"/>
                <a:gd name="T90" fmla="*/ 240 w 418"/>
                <a:gd name="T91" fmla="*/ 235 h 471"/>
                <a:gd name="T92" fmla="*/ 248 w 418"/>
                <a:gd name="T93" fmla="*/ 125 h 471"/>
                <a:gd name="T94" fmla="*/ 251 w 418"/>
                <a:gd name="T95" fmla="*/ 7 h 471"/>
                <a:gd name="T96" fmla="*/ 240 w 418"/>
                <a:gd name="T97" fmla="*/ 199 h 471"/>
                <a:gd name="T98" fmla="*/ 266 w 418"/>
                <a:gd name="T99" fmla="*/ 265 h 471"/>
                <a:gd name="T100" fmla="*/ 337 w 418"/>
                <a:gd name="T101" fmla="*/ 323 h 471"/>
                <a:gd name="T102" fmla="*/ 260 w 418"/>
                <a:gd name="T103" fmla="*/ 439 h 471"/>
                <a:gd name="T104" fmla="*/ 55 w 418"/>
                <a:gd name="T105" fmla="*/ 361 h 471"/>
                <a:gd name="T106" fmla="*/ 38 w 418"/>
                <a:gd name="T107" fmla="*/ 136 h 471"/>
                <a:gd name="T108" fmla="*/ 136 w 418"/>
                <a:gd name="T109" fmla="*/ 26 h 471"/>
                <a:gd name="T110" fmla="*/ 226 w 418"/>
                <a:gd name="T111" fmla="*/ 8 h 471"/>
                <a:gd name="T112" fmla="*/ 253 w 418"/>
                <a:gd name="T113" fmla="*/ 78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18" h="471">
                  <a:moveTo>
                    <a:pt x="263" y="173"/>
                  </a:moveTo>
                  <a:cubicBezTo>
                    <a:pt x="266" y="144"/>
                    <a:pt x="262" y="115"/>
                    <a:pt x="258" y="86"/>
                  </a:cubicBezTo>
                  <a:cubicBezTo>
                    <a:pt x="257" y="73"/>
                    <a:pt x="255" y="60"/>
                    <a:pt x="255" y="48"/>
                  </a:cubicBezTo>
                  <a:cubicBezTo>
                    <a:pt x="256" y="39"/>
                    <a:pt x="257" y="29"/>
                    <a:pt x="256" y="20"/>
                  </a:cubicBezTo>
                  <a:cubicBezTo>
                    <a:pt x="255" y="13"/>
                    <a:pt x="253" y="7"/>
                    <a:pt x="246" y="5"/>
                  </a:cubicBezTo>
                  <a:cubicBezTo>
                    <a:pt x="238" y="2"/>
                    <a:pt x="228" y="3"/>
                    <a:pt x="220" y="4"/>
                  </a:cubicBezTo>
                  <a:cubicBezTo>
                    <a:pt x="211" y="5"/>
                    <a:pt x="203" y="6"/>
                    <a:pt x="194" y="8"/>
                  </a:cubicBezTo>
                  <a:cubicBezTo>
                    <a:pt x="183" y="9"/>
                    <a:pt x="173" y="10"/>
                    <a:pt x="163" y="12"/>
                  </a:cubicBezTo>
                  <a:cubicBezTo>
                    <a:pt x="142" y="17"/>
                    <a:pt x="122" y="27"/>
                    <a:pt x="105" y="40"/>
                  </a:cubicBezTo>
                  <a:cubicBezTo>
                    <a:pt x="96" y="47"/>
                    <a:pt x="88" y="55"/>
                    <a:pt x="80" y="64"/>
                  </a:cubicBezTo>
                  <a:cubicBezTo>
                    <a:pt x="71" y="73"/>
                    <a:pt x="62" y="82"/>
                    <a:pt x="54" y="92"/>
                  </a:cubicBezTo>
                  <a:cubicBezTo>
                    <a:pt x="46" y="103"/>
                    <a:pt x="41" y="115"/>
                    <a:pt x="36" y="127"/>
                  </a:cubicBezTo>
                  <a:cubicBezTo>
                    <a:pt x="31" y="139"/>
                    <a:pt x="27" y="152"/>
                    <a:pt x="24" y="165"/>
                  </a:cubicBezTo>
                  <a:cubicBezTo>
                    <a:pt x="21" y="179"/>
                    <a:pt x="19" y="192"/>
                    <a:pt x="17" y="206"/>
                  </a:cubicBezTo>
                  <a:cubicBezTo>
                    <a:pt x="15" y="219"/>
                    <a:pt x="13" y="232"/>
                    <a:pt x="13" y="246"/>
                  </a:cubicBezTo>
                  <a:cubicBezTo>
                    <a:pt x="12" y="272"/>
                    <a:pt x="15" y="298"/>
                    <a:pt x="26" y="322"/>
                  </a:cubicBezTo>
                  <a:cubicBezTo>
                    <a:pt x="34" y="342"/>
                    <a:pt x="47" y="360"/>
                    <a:pt x="63" y="375"/>
                  </a:cubicBezTo>
                  <a:cubicBezTo>
                    <a:pt x="79" y="391"/>
                    <a:pt x="100" y="404"/>
                    <a:pt x="121" y="415"/>
                  </a:cubicBezTo>
                  <a:cubicBezTo>
                    <a:pt x="143" y="427"/>
                    <a:pt x="168" y="436"/>
                    <a:pt x="192" y="441"/>
                  </a:cubicBezTo>
                  <a:cubicBezTo>
                    <a:pt x="230" y="449"/>
                    <a:pt x="269" y="445"/>
                    <a:pt x="306" y="436"/>
                  </a:cubicBezTo>
                  <a:cubicBezTo>
                    <a:pt x="343" y="427"/>
                    <a:pt x="378" y="412"/>
                    <a:pt x="407" y="388"/>
                  </a:cubicBezTo>
                  <a:cubicBezTo>
                    <a:pt x="408" y="388"/>
                    <a:pt x="408" y="387"/>
                    <a:pt x="408" y="386"/>
                  </a:cubicBezTo>
                  <a:cubicBezTo>
                    <a:pt x="393" y="365"/>
                    <a:pt x="374" y="348"/>
                    <a:pt x="354" y="332"/>
                  </a:cubicBezTo>
                  <a:cubicBezTo>
                    <a:pt x="334" y="315"/>
                    <a:pt x="312" y="298"/>
                    <a:pt x="292" y="281"/>
                  </a:cubicBezTo>
                  <a:cubicBezTo>
                    <a:pt x="283" y="274"/>
                    <a:pt x="276" y="267"/>
                    <a:pt x="267" y="260"/>
                  </a:cubicBezTo>
                  <a:cubicBezTo>
                    <a:pt x="258" y="254"/>
                    <a:pt x="250" y="248"/>
                    <a:pt x="243" y="241"/>
                  </a:cubicBezTo>
                  <a:cubicBezTo>
                    <a:pt x="239" y="238"/>
                    <a:pt x="237" y="235"/>
                    <a:pt x="237" y="231"/>
                  </a:cubicBezTo>
                  <a:cubicBezTo>
                    <a:pt x="237" y="226"/>
                    <a:pt x="239" y="220"/>
                    <a:pt x="240" y="215"/>
                  </a:cubicBezTo>
                  <a:cubicBezTo>
                    <a:pt x="242" y="210"/>
                    <a:pt x="243" y="206"/>
                    <a:pt x="244" y="201"/>
                  </a:cubicBezTo>
                  <a:cubicBezTo>
                    <a:pt x="246" y="195"/>
                    <a:pt x="246" y="188"/>
                    <a:pt x="247" y="182"/>
                  </a:cubicBezTo>
                  <a:cubicBezTo>
                    <a:pt x="248" y="166"/>
                    <a:pt x="247" y="150"/>
                    <a:pt x="247" y="134"/>
                  </a:cubicBezTo>
                  <a:cubicBezTo>
                    <a:pt x="246" y="118"/>
                    <a:pt x="246" y="102"/>
                    <a:pt x="245" y="85"/>
                  </a:cubicBezTo>
                  <a:cubicBezTo>
                    <a:pt x="245" y="72"/>
                    <a:pt x="244" y="59"/>
                    <a:pt x="245" y="46"/>
                  </a:cubicBezTo>
                  <a:cubicBezTo>
                    <a:pt x="245" y="34"/>
                    <a:pt x="246" y="20"/>
                    <a:pt x="254" y="11"/>
                  </a:cubicBezTo>
                  <a:cubicBezTo>
                    <a:pt x="253" y="10"/>
                    <a:pt x="251" y="10"/>
                    <a:pt x="250" y="9"/>
                  </a:cubicBezTo>
                  <a:cubicBezTo>
                    <a:pt x="255" y="29"/>
                    <a:pt x="253" y="50"/>
                    <a:pt x="251" y="70"/>
                  </a:cubicBezTo>
                  <a:cubicBezTo>
                    <a:pt x="248" y="90"/>
                    <a:pt x="245" y="110"/>
                    <a:pt x="243" y="130"/>
                  </a:cubicBezTo>
                  <a:cubicBezTo>
                    <a:pt x="242" y="142"/>
                    <a:pt x="240" y="154"/>
                    <a:pt x="239" y="166"/>
                  </a:cubicBezTo>
                  <a:cubicBezTo>
                    <a:pt x="238" y="176"/>
                    <a:pt x="237" y="186"/>
                    <a:pt x="236" y="196"/>
                  </a:cubicBezTo>
                  <a:cubicBezTo>
                    <a:pt x="235" y="204"/>
                    <a:pt x="234" y="211"/>
                    <a:pt x="233" y="219"/>
                  </a:cubicBezTo>
                  <a:cubicBezTo>
                    <a:pt x="233" y="225"/>
                    <a:pt x="233" y="232"/>
                    <a:pt x="236" y="237"/>
                  </a:cubicBezTo>
                  <a:cubicBezTo>
                    <a:pt x="237" y="238"/>
                    <a:pt x="239" y="238"/>
                    <a:pt x="240" y="237"/>
                  </a:cubicBezTo>
                  <a:cubicBezTo>
                    <a:pt x="246" y="229"/>
                    <a:pt x="248" y="217"/>
                    <a:pt x="249" y="208"/>
                  </a:cubicBezTo>
                  <a:cubicBezTo>
                    <a:pt x="251" y="194"/>
                    <a:pt x="254" y="181"/>
                    <a:pt x="255" y="167"/>
                  </a:cubicBezTo>
                  <a:cubicBezTo>
                    <a:pt x="258" y="137"/>
                    <a:pt x="261" y="107"/>
                    <a:pt x="262" y="77"/>
                  </a:cubicBezTo>
                  <a:cubicBezTo>
                    <a:pt x="263" y="62"/>
                    <a:pt x="264" y="46"/>
                    <a:pt x="263" y="31"/>
                  </a:cubicBezTo>
                  <a:cubicBezTo>
                    <a:pt x="263" y="23"/>
                    <a:pt x="262" y="14"/>
                    <a:pt x="256" y="8"/>
                  </a:cubicBezTo>
                  <a:cubicBezTo>
                    <a:pt x="251" y="3"/>
                    <a:pt x="243" y="2"/>
                    <a:pt x="237" y="3"/>
                  </a:cubicBezTo>
                  <a:cubicBezTo>
                    <a:pt x="225" y="3"/>
                    <a:pt x="213" y="5"/>
                    <a:pt x="202" y="8"/>
                  </a:cubicBezTo>
                  <a:cubicBezTo>
                    <a:pt x="177" y="13"/>
                    <a:pt x="152" y="22"/>
                    <a:pt x="129" y="34"/>
                  </a:cubicBezTo>
                  <a:cubicBezTo>
                    <a:pt x="109" y="44"/>
                    <a:pt x="91" y="56"/>
                    <a:pt x="74" y="70"/>
                  </a:cubicBezTo>
                  <a:cubicBezTo>
                    <a:pt x="40" y="102"/>
                    <a:pt x="14" y="145"/>
                    <a:pt x="7" y="191"/>
                  </a:cubicBezTo>
                  <a:cubicBezTo>
                    <a:pt x="4" y="217"/>
                    <a:pt x="6" y="242"/>
                    <a:pt x="12" y="267"/>
                  </a:cubicBezTo>
                  <a:cubicBezTo>
                    <a:pt x="18" y="292"/>
                    <a:pt x="28" y="315"/>
                    <a:pt x="40" y="338"/>
                  </a:cubicBezTo>
                  <a:cubicBezTo>
                    <a:pt x="52" y="360"/>
                    <a:pt x="64" y="382"/>
                    <a:pt x="82" y="399"/>
                  </a:cubicBezTo>
                  <a:cubicBezTo>
                    <a:pt x="100" y="417"/>
                    <a:pt x="122" y="431"/>
                    <a:pt x="145" y="441"/>
                  </a:cubicBezTo>
                  <a:cubicBezTo>
                    <a:pt x="167" y="450"/>
                    <a:pt x="191" y="457"/>
                    <a:pt x="215" y="459"/>
                  </a:cubicBezTo>
                  <a:cubicBezTo>
                    <a:pt x="241" y="462"/>
                    <a:pt x="267" y="457"/>
                    <a:pt x="292" y="450"/>
                  </a:cubicBezTo>
                  <a:cubicBezTo>
                    <a:pt x="314" y="443"/>
                    <a:pt x="335" y="435"/>
                    <a:pt x="355" y="424"/>
                  </a:cubicBezTo>
                  <a:cubicBezTo>
                    <a:pt x="373" y="415"/>
                    <a:pt x="391" y="403"/>
                    <a:pt x="400" y="384"/>
                  </a:cubicBezTo>
                  <a:cubicBezTo>
                    <a:pt x="399" y="384"/>
                    <a:pt x="398" y="383"/>
                    <a:pt x="396" y="383"/>
                  </a:cubicBezTo>
                  <a:cubicBezTo>
                    <a:pt x="393" y="392"/>
                    <a:pt x="380" y="396"/>
                    <a:pt x="372" y="400"/>
                  </a:cubicBezTo>
                  <a:cubicBezTo>
                    <a:pt x="360" y="406"/>
                    <a:pt x="348" y="412"/>
                    <a:pt x="336" y="417"/>
                  </a:cubicBezTo>
                  <a:cubicBezTo>
                    <a:pt x="309" y="428"/>
                    <a:pt x="280" y="434"/>
                    <a:pt x="252" y="436"/>
                  </a:cubicBezTo>
                  <a:cubicBezTo>
                    <a:pt x="224" y="439"/>
                    <a:pt x="198" y="434"/>
                    <a:pt x="172" y="426"/>
                  </a:cubicBezTo>
                  <a:cubicBezTo>
                    <a:pt x="151" y="420"/>
                    <a:pt x="131" y="412"/>
                    <a:pt x="112" y="403"/>
                  </a:cubicBezTo>
                  <a:cubicBezTo>
                    <a:pt x="93" y="393"/>
                    <a:pt x="76" y="381"/>
                    <a:pt x="62" y="366"/>
                  </a:cubicBezTo>
                  <a:cubicBezTo>
                    <a:pt x="47" y="350"/>
                    <a:pt x="36" y="331"/>
                    <a:pt x="30" y="310"/>
                  </a:cubicBezTo>
                  <a:cubicBezTo>
                    <a:pt x="16" y="262"/>
                    <a:pt x="18" y="210"/>
                    <a:pt x="33" y="163"/>
                  </a:cubicBezTo>
                  <a:cubicBezTo>
                    <a:pt x="46" y="119"/>
                    <a:pt x="71" y="81"/>
                    <a:pt x="105" y="51"/>
                  </a:cubicBezTo>
                  <a:cubicBezTo>
                    <a:pt x="122" y="35"/>
                    <a:pt x="142" y="22"/>
                    <a:pt x="163" y="14"/>
                  </a:cubicBezTo>
                  <a:cubicBezTo>
                    <a:pt x="173" y="9"/>
                    <a:pt x="184" y="7"/>
                    <a:pt x="194" y="6"/>
                  </a:cubicBezTo>
                  <a:cubicBezTo>
                    <a:pt x="200" y="5"/>
                    <a:pt x="205" y="5"/>
                    <a:pt x="210" y="6"/>
                  </a:cubicBezTo>
                  <a:cubicBezTo>
                    <a:pt x="216" y="6"/>
                    <a:pt x="222" y="8"/>
                    <a:pt x="228" y="8"/>
                  </a:cubicBezTo>
                  <a:cubicBezTo>
                    <a:pt x="228" y="6"/>
                    <a:pt x="228" y="5"/>
                    <a:pt x="227" y="3"/>
                  </a:cubicBezTo>
                  <a:cubicBezTo>
                    <a:pt x="181" y="16"/>
                    <a:pt x="135" y="36"/>
                    <a:pt x="96" y="65"/>
                  </a:cubicBezTo>
                  <a:cubicBezTo>
                    <a:pt x="77" y="79"/>
                    <a:pt x="60" y="96"/>
                    <a:pt x="45" y="115"/>
                  </a:cubicBezTo>
                  <a:cubicBezTo>
                    <a:pt x="30" y="133"/>
                    <a:pt x="17" y="153"/>
                    <a:pt x="9" y="176"/>
                  </a:cubicBezTo>
                  <a:cubicBezTo>
                    <a:pt x="0" y="200"/>
                    <a:pt x="0" y="228"/>
                    <a:pt x="3" y="253"/>
                  </a:cubicBezTo>
                  <a:cubicBezTo>
                    <a:pt x="7" y="280"/>
                    <a:pt x="16" y="304"/>
                    <a:pt x="29" y="328"/>
                  </a:cubicBezTo>
                  <a:cubicBezTo>
                    <a:pt x="49" y="365"/>
                    <a:pt x="71" y="402"/>
                    <a:pt x="103" y="430"/>
                  </a:cubicBezTo>
                  <a:cubicBezTo>
                    <a:pt x="119" y="444"/>
                    <a:pt x="136" y="454"/>
                    <a:pt x="156" y="461"/>
                  </a:cubicBezTo>
                  <a:cubicBezTo>
                    <a:pt x="177" y="469"/>
                    <a:pt x="201" y="471"/>
                    <a:pt x="224" y="469"/>
                  </a:cubicBezTo>
                  <a:cubicBezTo>
                    <a:pt x="275" y="467"/>
                    <a:pt x="323" y="451"/>
                    <a:pt x="368" y="429"/>
                  </a:cubicBezTo>
                  <a:cubicBezTo>
                    <a:pt x="385" y="420"/>
                    <a:pt x="406" y="408"/>
                    <a:pt x="413" y="390"/>
                  </a:cubicBezTo>
                  <a:cubicBezTo>
                    <a:pt x="418" y="375"/>
                    <a:pt x="405" y="361"/>
                    <a:pt x="395" y="352"/>
                  </a:cubicBezTo>
                  <a:cubicBezTo>
                    <a:pt x="382" y="342"/>
                    <a:pt x="367" y="334"/>
                    <a:pt x="354" y="324"/>
                  </a:cubicBezTo>
                  <a:cubicBezTo>
                    <a:pt x="332" y="307"/>
                    <a:pt x="310" y="290"/>
                    <a:pt x="287" y="276"/>
                  </a:cubicBezTo>
                  <a:cubicBezTo>
                    <a:pt x="275" y="268"/>
                    <a:pt x="261" y="260"/>
                    <a:pt x="253" y="248"/>
                  </a:cubicBezTo>
                  <a:cubicBezTo>
                    <a:pt x="251" y="245"/>
                    <a:pt x="247" y="247"/>
                    <a:pt x="249" y="250"/>
                  </a:cubicBezTo>
                  <a:cubicBezTo>
                    <a:pt x="261" y="268"/>
                    <a:pt x="283" y="277"/>
                    <a:pt x="300" y="289"/>
                  </a:cubicBezTo>
                  <a:cubicBezTo>
                    <a:pt x="312" y="298"/>
                    <a:pt x="324" y="307"/>
                    <a:pt x="336" y="316"/>
                  </a:cubicBezTo>
                  <a:cubicBezTo>
                    <a:pt x="344" y="322"/>
                    <a:pt x="353" y="329"/>
                    <a:pt x="362" y="335"/>
                  </a:cubicBezTo>
                  <a:cubicBezTo>
                    <a:pt x="376" y="345"/>
                    <a:pt x="392" y="354"/>
                    <a:pt x="403" y="367"/>
                  </a:cubicBezTo>
                  <a:cubicBezTo>
                    <a:pt x="408" y="373"/>
                    <a:pt x="411" y="380"/>
                    <a:pt x="409" y="388"/>
                  </a:cubicBezTo>
                  <a:cubicBezTo>
                    <a:pt x="406" y="397"/>
                    <a:pt x="396" y="405"/>
                    <a:pt x="389" y="411"/>
                  </a:cubicBezTo>
                  <a:cubicBezTo>
                    <a:pt x="371" y="424"/>
                    <a:pt x="350" y="432"/>
                    <a:pt x="330" y="440"/>
                  </a:cubicBezTo>
                  <a:cubicBezTo>
                    <a:pt x="305" y="451"/>
                    <a:pt x="278" y="458"/>
                    <a:pt x="251" y="462"/>
                  </a:cubicBezTo>
                  <a:cubicBezTo>
                    <a:pt x="226" y="466"/>
                    <a:pt x="199" y="467"/>
                    <a:pt x="174" y="462"/>
                  </a:cubicBezTo>
                  <a:cubicBezTo>
                    <a:pt x="153" y="457"/>
                    <a:pt x="134" y="448"/>
                    <a:pt x="117" y="435"/>
                  </a:cubicBezTo>
                  <a:cubicBezTo>
                    <a:pt x="82" y="410"/>
                    <a:pt x="58" y="372"/>
                    <a:pt x="38" y="335"/>
                  </a:cubicBezTo>
                  <a:cubicBezTo>
                    <a:pt x="25" y="312"/>
                    <a:pt x="14" y="288"/>
                    <a:pt x="9" y="262"/>
                  </a:cubicBezTo>
                  <a:cubicBezTo>
                    <a:pt x="4" y="235"/>
                    <a:pt x="4" y="206"/>
                    <a:pt x="12" y="180"/>
                  </a:cubicBezTo>
                  <a:cubicBezTo>
                    <a:pt x="19" y="157"/>
                    <a:pt x="33" y="137"/>
                    <a:pt x="48" y="119"/>
                  </a:cubicBezTo>
                  <a:cubicBezTo>
                    <a:pt x="63" y="99"/>
                    <a:pt x="80" y="82"/>
                    <a:pt x="100" y="68"/>
                  </a:cubicBezTo>
                  <a:cubicBezTo>
                    <a:pt x="138" y="40"/>
                    <a:pt x="183" y="20"/>
                    <a:pt x="229" y="8"/>
                  </a:cubicBezTo>
                  <a:cubicBezTo>
                    <a:pt x="231" y="7"/>
                    <a:pt x="231" y="3"/>
                    <a:pt x="228" y="3"/>
                  </a:cubicBezTo>
                  <a:cubicBezTo>
                    <a:pt x="222" y="3"/>
                    <a:pt x="216" y="2"/>
                    <a:pt x="210" y="1"/>
                  </a:cubicBezTo>
                  <a:cubicBezTo>
                    <a:pt x="205" y="0"/>
                    <a:pt x="199" y="1"/>
                    <a:pt x="193" y="1"/>
                  </a:cubicBezTo>
                  <a:cubicBezTo>
                    <a:pt x="182" y="2"/>
                    <a:pt x="171" y="6"/>
                    <a:pt x="161" y="10"/>
                  </a:cubicBezTo>
                  <a:cubicBezTo>
                    <a:pt x="139" y="18"/>
                    <a:pt x="119" y="32"/>
                    <a:pt x="102" y="48"/>
                  </a:cubicBezTo>
                  <a:cubicBezTo>
                    <a:pt x="66" y="79"/>
                    <a:pt x="41" y="120"/>
                    <a:pt x="27" y="166"/>
                  </a:cubicBezTo>
                  <a:cubicBezTo>
                    <a:pt x="13" y="212"/>
                    <a:pt x="12" y="263"/>
                    <a:pt x="25" y="310"/>
                  </a:cubicBezTo>
                  <a:cubicBezTo>
                    <a:pt x="37" y="351"/>
                    <a:pt x="66" y="382"/>
                    <a:pt x="102" y="402"/>
                  </a:cubicBezTo>
                  <a:cubicBezTo>
                    <a:pt x="120" y="413"/>
                    <a:pt x="140" y="420"/>
                    <a:pt x="159" y="427"/>
                  </a:cubicBezTo>
                  <a:cubicBezTo>
                    <a:pt x="184" y="435"/>
                    <a:pt x="208" y="441"/>
                    <a:pt x="234" y="442"/>
                  </a:cubicBezTo>
                  <a:cubicBezTo>
                    <a:pt x="261" y="442"/>
                    <a:pt x="290" y="437"/>
                    <a:pt x="316" y="429"/>
                  </a:cubicBezTo>
                  <a:cubicBezTo>
                    <a:pt x="340" y="422"/>
                    <a:pt x="363" y="411"/>
                    <a:pt x="385" y="399"/>
                  </a:cubicBezTo>
                  <a:cubicBezTo>
                    <a:pt x="392" y="396"/>
                    <a:pt x="398" y="391"/>
                    <a:pt x="401" y="384"/>
                  </a:cubicBezTo>
                  <a:cubicBezTo>
                    <a:pt x="402" y="381"/>
                    <a:pt x="398" y="380"/>
                    <a:pt x="396" y="382"/>
                  </a:cubicBezTo>
                  <a:cubicBezTo>
                    <a:pt x="386" y="402"/>
                    <a:pt x="365" y="414"/>
                    <a:pt x="345" y="424"/>
                  </a:cubicBezTo>
                  <a:cubicBezTo>
                    <a:pt x="323" y="435"/>
                    <a:pt x="299" y="444"/>
                    <a:pt x="275" y="450"/>
                  </a:cubicBezTo>
                  <a:cubicBezTo>
                    <a:pt x="248" y="456"/>
                    <a:pt x="220" y="457"/>
                    <a:pt x="192" y="451"/>
                  </a:cubicBezTo>
                  <a:cubicBezTo>
                    <a:pt x="166" y="445"/>
                    <a:pt x="141" y="436"/>
                    <a:pt x="119" y="422"/>
                  </a:cubicBezTo>
                  <a:cubicBezTo>
                    <a:pt x="96" y="408"/>
                    <a:pt x="78" y="390"/>
                    <a:pt x="63" y="368"/>
                  </a:cubicBezTo>
                  <a:cubicBezTo>
                    <a:pt x="49" y="347"/>
                    <a:pt x="38" y="324"/>
                    <a:pt x="28" y="301"/>
                  </a:cubicBezTo>
                  <a:cubicBezTo>
                    <a:pt x="7" y="252"/>
                    <a:pt x="3" y="195"/>
                    <a:pt x="25" y="146"/>
                  </a:cubicBezTo>
                  <a:cubicBezTo>
                    <a:pt x="43" y="104"/>
                    <a:pt x="76" y="69"/>
                    <a:pt x="116" y="46"/>
                  </a:cubicBezTo>
                  <a:cubicBezTo>
                    <a:pt x="138" y="33"/>
                    <a:pt x="161" y="24"/>
                    <a:pt x="186" y="17"/>
                  </a:cubicBezTo>
                  <a:cubicBezTo>
                    <a:pt x="199" y="13"/>
                    <a:pt x="213" y="10"/>
                    <a:pt x="227" y="8"/>
                  </a:cubicBezTo>
                  <a:cubicBezTo>
                    <a:pt x="234" y="7"/>
                    <a:pt x="244" y="6"/>
                    <a:pt x="251" y="10"/>
                  </a:cubicBezTo>
                  <a:cubicBezTo>
                    <a:pt x="255" y="13"/>
                    <a:pt x="257" y="18"/>
                    <a:pt x="258" y="24"/>
                  </a:cubicBezTo>
                  <a:cubicBezTo>
                    <a:pt x="260" y="34"/>
                    <a:pt x="259" y="45"/>
                    <a:pt x="258" y="55"/>
                  </a:cubicBezTo>
                  <a:cubicBezTo>
                    <a:pt x="258" y="77"/>
                    <a:pt x="257" y="99"/>
                    <a:pt x="255" y="121"/>
                  </a:cubicBezTo>
                  <a:cubicBezTo>
                    <a:pt x="253" y="142"/>
                    <a:pt x="252" y="164"/>
                    <a:pt x="248" y="186"/>
                  </a:cubicBezTo>
                  <a:cubicBezTo>
                    <a:pt x="247" y="194"/>
                    <a:pt x="245" y="203"/>
                    <a:pt x="244" y="211"/>
                  </a:cubicBezTo>
                  <a:cubicBezTo>
                    <a:pt x="243" y="220"/>
                    <a:pt x="241" y="228"/>
                    <a:pt x="236" y="235"/>
                  </a:cubicBezTo>
                  <a:cubicBezTo>
                    <a:pt x="238" y="235"/>
                    <a:pt x="239" y="235"/>
                    <a:pt x="240" y="235"/>
                  </a:cubicBezTo>
                  <a:cubicBezTo>
                    <a:pt x="237" y="229"/>
                    <a:pt x="237" y="222"/>
                    <a:pt x="238" y="216"/>
                  </a:cubicBezTo>
                  <a:cubicBezTo>
                    <a:pt x="239" y="208"/>
                    <a:pt x="240" y="201"/>
                    <a:pt x="241" y="193"/>
                  </a:cubicBezTo>
                  <a:cubicBezTo>
                    <a:pt x="244" y="171"/>
                    <a:pt x="246" y="148"/>
                    <a:pt x="248" y="125"/>
                  </a:cubicBezTo>
                  <a:cubicBezTo>
                    <a:pt x="250" y="105"/>
                    <a:pt x="253" y="86"/>
                    <a:pt x="255" y="66"/>
                  </a:cubicBezTo>
                  <a:cubicBezTo>
                    <a:pt x="258" y="47"/>
                    <a:pt x="259" y="27"/>
                    <a:pt x="255" y="8"/>
                  </a:cubicBezTo>
                  <a:cubicBezTo>
                    <a:pt x="254" y="6"/>
                    <a:pt x="252" y="6"/>
                    <a:pt x="251" y="7"/>
                  </a:cubicBezTo>
                  <a:cubicBezTo>
                    <a:pt x="237" y="23"/>
                    <a:pt x="240" y="46"/>
                    <a:pt x="240" y="65"/>
                  </a:cubicBezTo>
                  <a:cubicBezTo>
                    <a:pt x="241" y="95"/>
                    <a:pt x="242" y="125"/>
                    <a:pt x="243" y="155"/>
                  </a:cubicBezTo>
                  <a:cubicBezTo>
                    <a:pt x="243" y="170"/>
                    <a:pt x="243" y="185"/>
                    <a:pt x="240" y="199"/>
                  </a:cubicBezTo>
                  <a:cubicBezTo>
                    <a:pt x="238" y="208"/>
                    <a:pt x="234" y="217"/>
                    <a:pt x="233" y="227"/>
                  </a:cubicBezTo>
                  <a:cubicBezTo>
                    <a:pt x="232" y="236"/>
                    <a:pt x="236" y="242"/>
                    <a:pt x="242" y="247"/>
                  </a:cubicBezTo>
                  <a:cubicBezTo>
                    <a:pt x="250" y="254"/>
                    <a:pt x="258" y="259"/>
                    <a:pt x="266" y="265"/>
                  </a:cubicBezTo>
                  <a:cubicBezTo>
                    <a:pt x="271" y="269"/>
                    <a:pt x="275" y="273"/>
                    <a:pt x="279" y="277"/>
                  </a:cubicBezTo>
                  <a:cubicBezTo>
                    <a:pt x="285" y="282"/>
                    <a:pt x="292" y="287"/>
                    <a:pt x="298" y="292"/>
                  </a:cubicBezTo>
                  <a:cubicBezTo>
                    <a:pt x="311" y="303"/>
                    <a:pt x="324" y="313"/>
                    <a:pt x="337" y="323"/>
                  </a:cubicBezTo>
                  <a:cubicBezTo>
                    <a:pt x="361" y="342"/>
                    <a:pt x="386" y="362"/>
                    <a:pt x="404" y="388"/>
                  </a:cubicBezTo>
                  <a:cubicBezTo>
                    <a:pt x="404" y="387"/>
                    <a:pt x="404" y="386"/>
                    <a:pt x="404" y="385"/>
                  </a:cubicBezTo>
                  <a:cubicBezTo>
                    <a:pt x="364" y="418"/>
                    <a:pt x="312" y="433"/>
                    <a:pt x="260" y="439"/>
                  </a:cubicBezTo>
                  <a:cubicBezTo>
                    <a:pt x="234" y="442"/>
                    <a:pt x="208" y="440"/>
                    <a:pt x="182" y="434"/>
                  </a:cubicBezTo>
                  <a:cubicBezTo>
                    <a:pt x="156" y="427"/>
                    <a:pt x="132" y="417"/>
                    <a:pt x="109" y="403"/>
                  </a:cubicBezTo>
                  <a:cubicBezTo>
                    <a:pt x="89" y="392"/>
                    <a:pt x="70" y="378"/>
                    <a:pt x="55" y="361"/>
                  </a:cubicBezTo>
                  <a:cubicBezTo>
                    <a:pt x="40" y="343"/>
                    <a:pt x="28" y="322"/>
                    <a:pt x="22" y="299"/>
                  </a:cubicBezTo>
                  <a:cubicBezTo>
                    <a:pt x="15" y="272"/>
                    <a:pt x="17" y="244"/>
                    <a:pt x="20" y="216"/>
                  </a:cubicBezTo>
                  <a:cubicBezTo>
                    <a:pt x="24" y="189"/>
                    <a:pt x="28" y="161"/>
                    <a:pt x="38" y="136"/>
                  </a:cubicBezTo>
                  <a:cubicBezTo>
                    <a:pt x="42" y="123"/>
                    <a:pt x="48" y="110"/>
                    <a:pt x="56" y="98"/>
                  </a:cubicBezTo>
                  <a:cubicBezTo>
                    <a:pt x="63" y="87"/>
                    <a:pt x="73" y="78"/>
                    <a:pt x="82" y="69"/>
                  </a:cubicBezTo>
                  <a:cubicBezTo>
                    <a:pt x="97" y="51"/>
                    <a:pt x="115" y="36"/>
                    <a:pt x="136" y="26"/>
                  </a:cubicBezTo>
                  <a:cubicBezTo>
                    <a:pt x="146" y="22"/>
                    <a:pt x="157" y="18"/>
                    <a:pt x="168" y="16"/>
                  </a:cubicBezTo>
                  <a:cubicBezTo>
                    <a:pt x="178" y="14"/>
                    <a:pt x="188" y="13"/>
                    <a:pt x="197" y="12"/>
                  </a:cubicBezTo>
                  <a:cubicBezTo>
                    <a:pt x="207" y="11"/>
                    <a:pt x="216" y="9"/>
                    <a:pt x="226" y="8"/>
                  </a:cubicBezTo>
                  <a:cubicBezTo>
                    <a:pt x="233" y="8"/>
                    <a:pt x="245" y="6"/>
                    <a:pt x="249" y="12"/>
                  </a:cubicBezTo>
                  <a:cubicBezTo>
                    <a:pt x="255" y="20"/>
                    <a:pt x="252" y="33"/>
                    <a:pt x="251" y="41"/>
                  </a:cubicBezTo>
                  <a:cubicBezTo>
                    <a:pt x="250" y="54"/>
                    <a:pt x="252" y="65"/>
                    <a:pt x="253" y="78"/>
                  </a:cubicBezTo>
                  <a:cubicBezTo>
                    <a:pt x="257" y="109"/>
                    <a:pt x="262" y="141"/>
                    <a:pt x="258" y="173"/>
                  </a:cubicBezTo>
                  <a:cubicBezTo>
                    <a:pt x="258" y="175"/>
                    <a:pt x="263" y="175"/>
                    <a:pt x="263" y="17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1" name="Freeform 1037"/>
            <p:cNvSpPr/>
            <p:nvPr/>
          </p:nvSpPr>
          <p:spPr bwMode="auto">
            <a:xfrm>
              <a:off x="6979" y="3693"/>
              <a:ext cx="271" cy="206"/>
            </a:xfrm>
            <a:custGeom>
              <a:avLst/>
              <a:gdLst>
                <a:gd name="T0" fmla="*/ 155 w 210"/>
                <a:gd name="T1" fmla="*/ 155 h 159"/>
                <a:gd name="T2" fmla="*/ 167 w 210"/>
                <a:gd name="T3" fmla="*/ 127 h 159"/>
                <a:gd name="T4" fmla="*/ 182 w 210"/>
                <a:gd name="T5" fmla="*/ 98 h 159"/>
                <a:gd name="T6" fmla="*/ 199 w 210"/>
                <a:gd name="T7" fmla="*/ 29 h 159"/>
                <a:gd name="T8" fmla="*/ 194 w 210"/>
                <a:gd name="T9" fmla="*/ 28 h 159"/>
                <a:gd name="T10" fmla="*/ 177 w 210"/>
                <a:gd name="T11" fmla="*/ 87 h 159"/>
                <a:gd name="T12" fmla="*/ 163 w 210"/>
                <a:gd name="T13" fmla="*/ 116 h 159"/>
                <a:gd name="T14" fmla="*/ 147 w 210"/>
                <a:gd name="T15" fmla="*/ 144 h 159"/>
                <a:gd name="T16" fmla="*/ 150 w 210"/>
                <a:gd name="T17" fmla="*/ 147 h 159"/>
                <a:gd name="T18" fmla="*/ 178 w 210"/>
                <a:gd name="T19" fmla="*/ 93 h 159"/>
                <a:gd name="T20" fmla="*/ 190 w 210"/>
                <a:gd name="T21" fmla="*/ 36 h 159"/>
                <a:gd name="T22" fmla="*/ 190 w 210"/>
                <a:gd name="T23" fmla="*/ 12 h 159"/>
                <a:gd name="T24" fmla="*/ 168 w 210"/>
                <a:gd name="T25" fmla="*/ 11 h 159"/>
                <a:gd name="T26" fmla="*/ 131 w 210"/>
                <a:gd name="T27" fmla="*/ 17 h 159"/>
                <a:gd name="T28" fmla="*/ 88 w 210"/>
                <a:gd name="T29" fmla="*/ 24 h 159"/>
                <a:gd name="T30" fmla="*/ 4 w 210"/>
                <a:gd name="T31" fmla="*/ 31 h 159"/>
                <a:gd name="T32" fmla="*/ 4 w 210"/>
                <a:gd name="T33" fmla="*/ 35 h 159"/>
                <a:gd name="T34" fmla="*/ 44 w 210"/>
                <a:gd name="T35" fmla="*/ 29 h 159"/>
                <a:gd name="T36" fmla="*/ 86 w 210"/>
                <a:gd name="T37" fmla="*/ 21 h 159"/>
                <a:gd name="T38" fmla="*/ 173 w 210"/>
                <a:gd name="T39" fmla="*/ 6 h 159"/>
                <a:gd name="T40" fmla="*/ 199 w 210"/>
                <a:gd name="T41" fmla="*/ 15 h 159"/>
                <a:gd name="T42" fmla="*/ 201 w 210"/>
                <a:gd name="T43" fmla="*/ 39 h 159"/>
                <a:gd name="T44" fmla="*/ 188 w 210"/>
                <a:gd name="T45" fmla="*/ 86 h 159"/>
                <a:gd name="T46" fmla="*/ 172 w 210"/>
                <a:gd name="T47" fmla="*/ 123 h 159"/>
                <a:gd name="T48" fmla="*/ 150 w 210"/>
                <a:gd name="T49" fmla="*/ 154 h 159"/>
                <a:gd name="T50" fmla="*/ 153 w 210"/>
                <a:gd name="T51" fmla="*/ 157 h 159"/>
                <a:gd name="T52" fmla="*/ 181 w 210"/>
                <a:gd name="T53" fmla="*/ 94 h 159"/>
                <a:gd name="T54" fmla="*/ 188 w 210"/>
                <a:gd name="T55" fmla="*/ 53 h 159"/>
                <a:gd name="T56" fmla="*/ 185 w 210"/>
                <a:gd name="T57" fmla="*/ 7 h 159"/>
                <a:gd name="T58" fmla="*/ 181 w 210"/>
                <a:gd name="T59" fmla="*/ 8 h 159"/>
                <a:gd name="T60" fmla="*/ 183 w 210"/>
                <a:gd name="T61" fmla="*/ 51 h 159"/>
                <a:gd name="T62" fmla="*/ 177 w 210"/>
                <a:gd name="T63" fmla="*/ 92 h 159"/>
                <a:gd name="T64" fmla="*/ 150 w 210"/>
                <a:gd name="T65" fmla="*/ 154 h 159"/>
                <a:gd name="T66" fmla="*/ 153 w 210"/>
                <a:gd name="T67" fmla="*/ 157 h 159"/>
                <a:gd name="T68" fmla="*/ 185 w 210"/>
                <a:gd name="T69" fmla="*/ 105 h 159"/>
                <a:gd name="T70" fmla="*/ 202 w 210"/>
                <a:gd name="T71" fmla="*/ 57 h 159"/>
                <a:gd name="T72" fmla="*/ 202 w 210"/>
                <a:gd name="T73" fmla="*/ 10 h 159"/>
                <a:gd name="T74" fmla="*/ 180 w 210"/>
                <a:gd name="T75" fmla="*/ 1 h 159"/>
                <a:gd name="T76" fmla="*/ 163 w 210"/>
                <a:gd name="T77" fmla="*/ 4 h 159"/>
                <a:gd name="T78" fmla="*/ 141 w 210"/>
                <a:gd name="T79" fmla="*/ 8 h 159"/>
                <a:gd name="T80" fmla="*/ 69 w 210"/>
                <a:gd name="T81" fmla="*/ 20 h 159"/>
                <a:gd name="T82" fmla="*/ 35 w 210"/>
                <a:gd name="T83" fmla="*/ 25 h 159"/>
                <a:gd name="T84" fmla="*/ 3 w 210"/>
                <a:gd name="T85" fmla="*/ 31 h 159"/>
                <a:gd name="T86" fmla="*/ 3 w 210"/>
                <a:gd name="T87" fmla="*/ 35 h 159"/>
                <a:gd name="T88" fmla="*/ 86 w 210"/>
                <a:gd name="T89" fmla="*/ 29 h 159"/>
                <a:gd name="T90" fmla="*/ 129 w 210"/>
                <a:gd name="T91" fmla="*/ 22 h 159"/>
                <a:gd name="T92" fmla="*/ 166 w 210"/>
                <a:gd name="T93" fmla="*/ 16 h 159"/>
                <a:gd name="T94" fmla="*/ 181 w 210"/>
                <a:gd name="T95" fmla="*/ 13 h 159"/>
                <a:gd name="T96" fmla="*/ 188 w 210"/>
                <a:gd name="T97" fmla="*/ 22 h 159"/>
                <a:gd name="T98" fmla="*/ 183 w 210"/>
                <a:gd name="T99" fmla="*/ 49 h 159"/>
                <a:gd name="T100" fmla="*/ 168 w 210"/>
                <a:gd name="T101" fmla="*/ 109 h 159"/>
                <a:gd name="T102" fmla="*/ 147 w 210"/>
                <a:gd name="T103" fmla="*/ 144 h 159"/>
                <a:gd name="T104" fmla="*/ 151 w 210"/>
                <a:gd name="T105" fmla="*/ 147 h 159"/>
                <a:gd name="T106" fmla="*/ 167 w 210"/>
                <a:gd name="T107" fmla="*/ 118 h 159"/>
                <a:gd name="T108" fmla="*/ 181 w 210"/>
                <a:gd name="T109" fmla="*/ 89 h 159"/>
                <a:gd name="T110" fmla="*/ 199 w 210"/>
                <a:gd name="T111" fmla="*/ 28 h 159"/>
                <a:gd name="T112" fmla="*/ 194 w 210"/>
                <a:gd name="T113" fmla="*/ 27 h 159"/>
                <a:gd name="T114" fmla="*/ 178 w 210"/>
                <a:gd name="T115" fmla="*/ 95 h 159"/>
                <a:gd name="T116" fmla="*/ 164 w 210"/>
                <a:gd name="T117" fmla="*/ 123 h 159"/>
                <a:gd name="T118" fmla="*/ 151 w 210"/>
                <a:gd name="T119" fmla="*/ 152 h 159"/>
                <a:gd name="T120" fmla="*/ 155 w 210"/>
                <a:gd name="T121" fmla="*/ 15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0" h="159">
                  <a:moveTo>
                    <a:pt x="155" y="155"/>
                  </a:moveTo>
                  <a:cubicBezTo>
                    <a:pt x="161" y="147"/>
                    <a:pt x="164" y="137"/>
                    <a:pt x="167" y="127"/>
                  </a:cubicBezTo>
                  <a:cubicBezTo>
                    <a:pt x="171" y="117"/>
                    <a:pt x="178" y="108"/>
                    <a:pt x="182" y="98"/>
                  </a:cubicBezTo>
                  <a:cubicBezTo>
                    <a:pt x="191" y="75"/>
                    <a:pt x="192" y="51"/>
                    <a:pt x="199" y="29"/>
                  </a:cubicBezTo>
                  <a:cubicBezTo>
                    <a:pt x="197" y="28"/>
                    <a:pt x="196" y="28"/>
                    <a:pt x="194" y="28"/>
                  </a:cubicBezTo>
                  <a:cubicBezTo>
                    <a:pt x="194" y="48"/>
                    <a:pt x="184" y="68"/>
                    <a:pt x="177" y="87"/>
                  </a:cubicBezTo>
                  <a:cubicBezTo>
                    <a:pt x="173" y="97"/>
                    <a:pt x="168" y="107"/>
                    <a:pt x="163" y="116"/>
                  </a:cubicBezTo>
                  <a:cubicBezTo>
                    <a:pt x="157" y="125"/>
                    <a:pt x="151" y="135"/>
                    <a:pt x="147" y="144"/>
                  </a:cubicBezTo>
                  <a:cubicBezTo>
                    <a:pt x="146" y="147"/>
                    <a:pt x="148" y="149"/>
                    <a:pt x="150" y="147"/>
                  </a:cubicBezTo>
                  <a:cubicBezTo>
                    <a:pt x="165" y="133"/>
                    <a:pt x="173" y="112"/>
                    <a:pt x="178" y="93"/>
                  </a:cubicBezTo>
                  <a:cubicBezTo>
                    <a:pt x="183" y="74"/>
                    <a:pt x="187" y="55"/>
                    <a:pt x="190" y="36"/>
                  </a:cubicBezTo>
                  <a:cubicBezTo>
                    <a:pt x="192" y="29"/>
                    <a:pt x="194" y="19"/>
                    <a:pt x="190" y="12"/>
                  </a:cubicBezTo>
                  <a:cubicBezTo>
                    <a:pt x="185" y="5"/>
                    <a:pt x="174" y="9"/>
                    <a:pt x="168" y="11"/>
                  </a:cubicBezTo>
                  <a:cubicBezTo>
                    <a:pt x="155" y="14"/>
                    <a:pt x="143" y="15"/>
                    <a:pt x="131" y="17"/>
                  </a:cubicBezTo>
                  <a:cubicBezTo>
                    <a:pt x="116" y="19"/>
                    <a:pt x="103" y="21"/>
                    <a:pt x="88" y="24"/>
                  </a:cubicBezTo>
                  <a:cubicBezTo>
                    <a:pt x="61" y="29"/>
                    <a:pt x="32" y="33"/>
                    <a:pt x="4" y="31"/>
                  </a:cubicBezTo>
                  <a:cubicBezTo>
                    <a:pt x="4" y="32"/>
                    <a:pt x="4" y="34"/>
                    <a:pt x="4" y="35"/>
                  </a:cubicBezTo>
                  <a:cubicBezTo>
                    <a:pt x="17" y="31"/>
                    <a:pt x="31" y="30"/>
                    <a:pt x="44" y="29"/>
                  </a:cubicBezTo>
                  <a:cubicBezTo>
                    <a:pt x="59" y="27"/>
                    <a:pt x="73" y="24"/>
                    <a:pt x="86" y="21"/>
                  </a:cubicBezTo>
                  <a:cubicBezTo>
                    <a:pt x="115" y="16"/>
                    <a:pt x="145" y="12"/>
                    <a:pt x="173" y="6"/>
                  </a:cubicBezTo>
                  <a:cubicBezTo>
                    <a:pt x="184" y="4"/>
                    <a:pt x="194" y="5"/>
                    <a:pt x="199" y="15"/>
                  </a:cubicBezTo>
                  <a:cubicBezTo>
                    <a:pt x="202" y="23"/>
                    <a:pt x="202" y="32"/>
                    <a:pt x="201" y="39"/>
                  </a:cubicBezTo>
                  <a:cubicBezTo>
                    <a:pt x="199" y="56"/>
                    <a:pt x="193" y="71"/>
                    <a:pt x="188" y="86"/>
                  </a:cubicBezTo>
                  <a:cubicBezTo>
                    <a:pt x="183" y="99"/>
                    <a:pt x="178" y="111"/>
                    <a:pt x="172" y="123"/>
                  </a:cubicBezTo>
                  <a:cubicBezTo>
                    <a:pt x="167" y="134"/>
                    <a:pt x="160" y="146"/>
                    <a:pt x="150" y="154"/>
                  </a:cubicBezTo>
                  <a:cubicBezTo>
                    <a:pt x="151" y="155"/>
                    <a:pt x="152" y="156"/>
                    <a:pt x="153" y="157"/>
                  </a:cubicBezTo>
                  <a:cubicBezTo>
                    <a:pt x="169" y="141"/>
                    <a:pt x="177" y="116"/>
                    <a:pt x="181" y="94"/>
                  </a:cubicBezTo>
                  <a:cubicBezTo>
                    <a:pt x="184" y="81"/>
                    <a:pt x="186" y="67"/>
                    <a:pt x="188" y="53"/>
                  </a:cubicBezTo>
                  <a:cubicBezTo>
                    <a:pt x="190" y="38"/>
                    <a:pt x="190" y="22"/>
                    <a:pt x="185" y="7"/>
                  </a:cubicBezTo>
                  <a:cubicBezTo>
                    <a:pt x="184" y="4"/>
                    <a:pt x="180" y="5"/>
                    <a:pt x="181" y="8"/>
                  </a:cubicBezTo>
                  <a:cubicBezTo>
                    <a:pt x="185" y="22"/>
                    <a:pt x="185" y="37"/>
                    <a:pt x="183" y="51"/>
                  </a:cubicBezTo>
                  <a:cubicBezTo>
                    <a:pt x="181" y="65"/>
                    <a:pt x="180" y="78"/>
                    <a:pt x="177" y="92"/>
                  </a:cubicBezTo>
                  <a:cubicBezTo>
                    <a:pt x="173" y="113"/>
                    <a:pt x="166" y="138"/>
                    <a:pt x="150" y="154"/>
                  </a:cubicBezTo>
                  <a:cubicBezTo>
                    <a:pt x="148" y="156"/>
                    <a:pt x="151" y="159"/>
                    <a:pt x="153" y="157"/>
                  </a:cubicBezTo>
                  <a:cubicBezTo>
                    <a:pt x="169" y="144"/>
                    <a:pt x="178" y="123"/>
                    <a:pt x="185" y="105"/>
                  </a:cubicBezTo>
                  <a:cubicBezTo>
                    <a:pt x="192" y="89"/>
                    <a:pt x="198" y="74"/>
                    <a:pt x="202" y="57"/>
                  </a:cubicBezTo>
                  <a:cubicBezTo>
                    <a:pt x="206" y="43"/>
                    <a:pt x="210" y="24"/>
                    <a:pt x="202" y="10"/>
                  </a:cubicBezTo>
                  <a:cubicBezTo>
                    <a:pt x="197" y="3"/>
                    <a:pt x="189" y="0"/>
                    <a:pt x="180" y="1"/>
                  </a:cubicBezTo>
                  <a:cubicBezTo>
                    <a:pt x="174" y="1"/>
                    <a:pt x="169" y="3"/>
                    <a:pt x="163" y="4"/>
                  </a:cubicBezTo>
                  <a:cubicBezTo>
                    <a:pt x="156" y="5"/>
                    <a:pt x="148" y="6"/>
                    <a:pt x="141" y="8"/>
                  </a:cubicBezTo>
                  <a:cubicBezTo>
                    <a:pt x="117" y="11"/>
                    <a:pt x="93" y="15"/>
                    <a:pt x="69" y="20"/>
                  </a:cubicBezTo>
                  <a:cubicBezTo>
                    <a:pt x="58" y="22"/>
                    <a:pt x="47" y="24"/>
                    <a:pt x="35" y="25"/>
                  </a:cubicBezTo>
                  <a:cubicBezTo>
                    <a:pt x="24" y="26"/>
                    <a:pt x="13" y="27"/>
                    <a:pt x="3" y="31"/>
                  </a:cubicBezTo>
                  <a:cubicBezTo>
                    <a:pt x="0" y="31"/>
                    <a:pt x="1" y="35"/>
                    <a:pt x="3" y="35"/>
                  </a:cubicBezTo>
                  <a:cubicBezTo>
                    <a:pt x="31" y="37"/>
                    <a:pt x="59" y="33"/>
                    <a:pt x="86" y="29"/>
                  </a:cubicBezTo>
                  <a:cubicBezTo>
                    <a:pt x="100" y="27"/>
                    <a:pt x="115" y="24"/>
                    <a:pt x="129" y="22"/>
                  </a:cubicBezTo>
                  <a:cubicBezTo>
                    <a:pt x="141" y="20"/>
                    <a:pt x="154" y="19"/>
                    <a:pt x="166" y="16"/>
                  </a:cubicBezTo>
                  <a:cubicBezTo>
                    <a:pt x="171" y="15"/>
                    <a:pt x="176" y="13"/>
                    <a:pt x="181" y="13"/>
                  </a:cubicBezTo>
                  <a:cubicBezTo>
                    <a:pt x="186" y="13"/>
                    <a:pt x="188" y="17"/>
                    <a:pt x="188" y="22"/>
                  </a:cubicBezTo>
                  <a:cubicBezTo>
                    <a:pt x="188" y="31"/>
                    <a:pt x="185" y="40"/>
                    <a:pt x="183" y="49"/>
                  </a:cubicBezTo>
                  <a:cubicBezTo>
                    <a:pt x="178" y="69"/>
                    <a:pt x="175" y="90"/>
                    <a:pt x="168" y="109"/>
                  </a:cubicBezTo>
                  <a:cubicBezTo>
                    <a:pt x="163" y="122"/>
                    <a:pt x="157" y="135"/>
                    <a:pt x="147" y="144"/>
                  </a:cubicBezTo>
                  <a:cubicBezTo>
                    <a:pt x="148" y="145"/>
                    <a:pt x="150" y="146"/>
                    <a:pt x="151" y="147"/>
                  </a:cubicBezTo>
                  <a:cubicBezTo>
                    <a:pt x="155" y="137"/>
                    <a:pt x="161" y="128"/>
                    <a:pt x="167" y="118"/>
                  </a:cubicBezTo>
                  <a:cubicBezTo>
                    <a:pt x="172" y="109"/>
                    <a:pt x="177" y="99"/>
                    <a:pt x="181" y="89"/>
                  </a:cubicBezTo>
                  <a:cubicBezTo>
                    <a:pt x="189" y="70"/>
                    <a:pt x="198" y="49"/>
                    <a:pt x="199" y="28"/>
                  </a:cubicBezTo>
                  <a:cubicBezTo>
                    <a:pt x="199" y="25"/>
                    <a:pt x="195" y="25"/>
                    <a:pt x="194" y="27"/>
                  </a:cubicBezTo>
                  <a:cubicBezTo>
                    <a:pt x="188" y="49"/>
                    <a:pt x="186" y="73"/>
                    <a:pt x="178" y="95"/>
                  </a:cubicBezTo>
                  <a:cubicBezTo>
                    <a:pt x="174" y="105"/>
                    <a:pt x="168" y="113"/>
                    <a:pt x="164" y="123"/>
                  </a:cubicBezTo>
                  <a:cubicBezTo>
                    <a:pt x="160" y="133"/>
                    <a:pt x="158" y="144"/>
                    <a:pt x="151" y="152"/>
                  </a:cubicBezTo>
                  <a:cubicBezTo>
                    <a:pt x="149" y="155"/>
                    <a:pt x="153" y="157"/>
                    <a:pt x="155" y="15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2" name="Freeform 1038"/>
            <p:cNvSpPr/>
            <p:nvPr/>
          </p:nvSpPr>
          <p:spPr bwMode="auto">
            <a:xfrm>
              <a:off x="6980" y="3580"/>
              <a:ext cx="213" cy="146"/>
            </a:xfrm>
            <a:custGeom>
              <a:avLst/>
              <a:gdLst>
                <a:gd name="T0" fmla="*/ 158 w 165"/>
                <a:gd name="T1" fmla="*/ 90 h 113"/>
                <a:gd name="T2" fmla="*/ 146 w 165"/>
                <a:gd name="T3" fmla="*/ 56 h 113"/>
                <a:gd name="T4" fmla="*/ 131 w 165"/>
                <a:gd name="T5" fmla="*/ 33 h 113"/>
                <a:gd name="T6" fmla="*/ 96 w 165"/>
                <a:gd name="T7" fmla="*/ 4 h 113"/>
                <a:gd name="T8" fmla="*/ 78 w 165"/>
                <a:gd name="T9" fmla="*/ 16 h 113"/>
                <a:gd name="T10" fmla="*/ 60 w 165"/>
                <a:gd name="T11" fmla="*/ 38 h 113"/>
                <a:gd name="T12" fmla="*/ 14 w 165"/>
                <a:gd name="T13" fmla="*/ 93 h 113"/>
                <a:gd name="T14" fmla="*/ 1 w 165"/>
                <a:gd name="T15" fmla="*/ 108 h 113"/>
                <a:gd name="T16" fmla="*/ 5 w 165"/>
                <a:gd name="T17" fmla="*/ 111 h 113"/>
                <a:gd name="T18" fmla="*/ 59 w 165"/>
                <a:gd name="T19" fmla="*/ 54 h 113"/>
                <a:gd name="T20" fmla="*/ 78 w 165"/>
                <a:gd name="T21" fmla="*/ 32 h 113"/>
                <a:gd name="T22" fmla="*/ 100 w 165"/>
                <a:gd name="T23" fmla="*/ 12 h 113"/>
                <a:gd name="T24" fmla="*/ 126 w 165"/>
                <a:gd name="T25" fmla="*/ 22 h 113"/>
                <a:gd name="T26" fmla="*/ 144 w 165"/>
                <a:gd name="T27" fmla="*/ 47 h 113"/>
                <a:gd name="T28" fmla="*/ 155 w 165"/>
                <a:gd name="T29" fmla="*/ 71 h 113"/>
                <a:gd name="T30" fmla="*/ 158 w 165"/>
                <a:gd name="T31" fmla="*/ 98 h 113"/>
                <a:gd name="T32" fmla="*/ 156 w 165"/>
                <a:gd name="T33" fmla="*/ 101 h 113"/>
                <a:gd name="T34" fmla="*/ 160 w 165"/>
                <a:gd name="T35" fmla="*/ 102 h 113"/>
                <a:gd name="T36" fmla="*/ 156 w 165"/>
                <a:gd name="T37" fmla="*/ 70 h 113"/>
                <a:gd name="T38" fmla="*/ 144 w 165"/>
                <a:gd name="T39" fmla="*/ 41 h 113"/>
                <a:gd name="T40" fmla="*/ 108 w 165"/>
                <a:gd name="T41" fmla="*/ 14 h 113"/>
                <a:gd name="T42" fmla="*/ 63 w 165"/>
                <a:gd name="T43" fmla="*/ 44 h 113"/>
                <a:gd name="T44" fmla="*/ 13 w 165"/>
                <a:gd name="T45" fmla="*/ 92 h 113"/>
                <a:gd name="T46" fmla="*/ 16 w 165"/>
                <a:gd name="T47" fmla="*/ 95 h 113"/>
                <a:gd name="T48" fmla="*/ 62 w 165"/>
                <a:gd name="T49" fmla="*/ 51 h 113"/>
                <a:gd name="T50" fmla="*/ 105 w 165"/>
                <a:gd name="T51" fmla="*/ 19 h 113"/>
                <a:gd name="T52" fmla="*/ 141 w 165"/>
                <a:gd name="T53" fmla="*/ 46 h 113"/>
                <a:gd name="T54" fmla="*/ 152 w 165"/>
                <a:gd name="T55" fmla="*/ 75 h 113"/>
                <a:gd name="T56" fmla="*/ 156 w 165"/>
                <a:gd name="T57" fmla="*/ 103 h 113"/>
                <a:gd name="T58" fmla="*/ 160 w 165"/>
                <a:gd name="T59" fmla="*/ 103 h 113"/>
                <a:gd name="T60" fmla="*/ 163 w 165"/>
                <a:gd name="T61" fmla="*/ 81 h 113"/>
                <a:gd name="T62" fmla="*/ 153 w 165"/>
                <a:gd name="T63" fmla="*/ 55 h 113"/>
                <a:gd name="T64" fmla="*/ 119 w 165"/>
                <a:gd name="T65" fmla="*/ 10 h 113"/>
                <a:gd name="T66" fmla="*/ 97 w 165"/>
                <a:gd name="T67" fmla="*/ 8 h 113"/>
                <a:gd name="T68" fmla="*/ 75 w 165"/>
                <a:gd name="T69" fmla="*/ 28 h 113"/>
                <a:gd name="T70" fmla="*/ 57 w 165"/>
                <a:gd name="T71" fmla="*/ 49 h 113"/>
                <a:gd name="T72" fmla="*/ 28 w 165"/>
                <a:gd name="T73" fmla="*/ 76 h 113"/>
                <a:gd name="T74" fmla="*/ 1 w 165"/>
                <a:gd name="T75" fmla="*/ 109 h 113"/>
                <a:gd name="T76" fmla="*/ 5 w 165"/>
                <a:gd name="T77" fmla="*/ 111 h 113"/>
                <a:gd name="T78" fmla="*/ 32 w 165"/>
                <a:gd name="T79" fmla="*/ 79 h 113"/>
                <a:gd name="T80" fmla="*/ 55 w 165"/>
                <a:gd name="T81" fmla="*/ 52 h 113"/>
                <a:gd name="T82" fmla="*/ 90 w 165"/>
                <a:gd name="T83" fmla="*/ 12 h 113"/>
                <a:gd name="T84" fmla="*/ 109 w 165"/>
                <a:gd name="T85" fmla="*/ 12 h 113"/>
                <a:gd name="T86" fmla="*/ 126 w 165"/>
                <a:gd name="T87" fmla="*/ 34 h 113"/>
                <a:gd name="T88" fmla="*/ 140 w 165"/>
                <a:gd name="T89" fmla="*/ 56 h 113"/>
                <a:gd name="T90" fmla="*/ 154 w 165"/>
                <a:gd name="T91" fmla="*/ 91 h 113"/>
                <a:gd name="T92" fmla="*/ 158 w 165"/>
                <a:gd name="T93" fmla="*/ 9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5" h="113">
                  <a:moveTo>
                    <a:pt x="158" y="90"/>
                  </a:moveTo>
                  <a:cubicBezTo>
                    <a:pt x="156" y="78"/>
                    <a:pt x="152" y="67"/>
                    <a:pt x="146" y="56"/>
                  </a:cubicBezTo>
                  <a:cubicBezTo>
                    <a:pt x="141" y="48"/>
                    <a:pt x="135" y="41"/>
                    <a:pt x="131" y="33"/>
                  </a:cubicBezTo>
                  <a:cubicBezTo>
                    <a:pt x="124" y="22"/>
                    <a:pt x="112" y="0"/>
                    <a:pt x="96" y="4"/>
                  </a:cubicBezTo>
                  <a:cubicBezTo>
                    <a:pt x="89" y="5"/>
                    <a:pt x="83" y="12"/>
                    <a:pt x="78" y="16"/>
                  </a:cubicBezTo>
                  <a:cubicBezTo>
                    <a:pt x="71" y="23"/>
                    <a:pt x="65" y="31"/>
                    <a:pt x="60" y="38"/>
                  </a:cubicBezTo>
                  <a:cubicBezTo>
                    <a:pt x="45" y="57"/>
                    <a:pt x="29" y="75"/>
                    <a:pt x="14" y="93"/>
                  </a:cubicBezTo>
                  <a:cubicBezTo>
                    <a:pt x="10" y="98"/>
                    <a:pt x="6" y="103"/>
                    <a:pt x="1" y="108"/>
                  </a:cubicBezTo>
                  <a:cubicBezTo>
                    <a:pt x="3" y="109"/>
                    <a:pt x="4" y="110"/>
                    <a:pt x="5" y="111"/>
                  </a:cubicBezTo>
                  <a:cubicBezTo>
                    <a:pt x="19" y="89"/>
                    <a:pt x="40" y="72"/>
                    <a:pt x="59" y="54"/>
                  </a:cubicBezTo>
                  <a:cubicBezTo>
                    <a:pt x="66" y="47"/>
                    <a:pt x="72" y="39"/>
                    <a:pt x="78" y="32"/>
                  </a:cubicBezTo>
                  <a:cubicBezTo>
                    <a:pt x="84" y="25"/>
                    <a:pt x="91" y="16"/>
                    <a:pt x="100" y="12"/>
                  </a:cubicBezTo>
                  <a:cubicBezTo>
                    <a:pt x="109" y="7"/>
                    <a:pt x="120" y="15"/>
                    <a:pt x="126" y="22"/>
                  </a:cubicBezTo>
                  <a:cubicBezTo>
                    <a:pt x="134" y="29"/>
                    <a:pt x="139" y="38"/>
                    <a:pt x="144" y="47"/>
                  </a:cubicBezTo>
                  <a:cubicBezTo>
                    <a:pt x="149" y="55"/>
                    <a:pt x="152" y="63"/>
                    <a:pt x="155" y="71"/>
                  </a:cubicBezTo>
                  <a:cubicBezTo>
                    <a:pt x="158" y="79"/>
                    <a:pt x="161" y="89"/>
                    <a:pt x="158" y="98"/>
                  </a:cubicBezTo>
                  <a:cubicBezTo>
                    <a:pt x="158" y="99"/>
                    <a:pt x="157" y="100"/>
                    <a:pt x="156" y="101"/>
                  </a:cubicBezTo>
                  <a:cubicBezTo>
                    <a:pt x="158" y="101"/>
                    <a:pt x="159" y="102"/>
                    <a:pt x="160" y="102"/>
                  </a:cubicBezTo>
                  <a:cubicBezTo>
                    <a:pt x="156" y="92"/>
                    <a:pt x="158" y="81"/>
                    <a:pt x="156" y="70"/>
                  </a:cubicBezTo>
                  <a:cubicBezTo>
                    <a:pt x="154" y="60"/>
                    <a:pt x="149" y="51"/>
                    <a:pt x="144" y="41"/>
                  </a:cubicBezTo>
                  <a:cubicBezTo>
                    <a:pt x="136" y="28"/>
                    <a:pt x="125" y="14"/>
                    <a:pt x="108" y="14"/>
                  </a:cubicBezTo>
                  <a:cubicBezTo>
                    <a:pt x="90" y="15"/>
                    <a:pt x="75" y="32"/>
                    <a:pt x="63" y="44"/>
                  </a:cubicBezTo>
                  <a:cubicBezTo>
                    <a:pt x="46" y="60"/>
                    <a:pt x="29" y="76"/>
                    <a:pt x="13" y="92"/>
                  </a:cubicBezTo>
                  <a:cubicBezTo>
                    <a:pt x="10" y="94"/>
                    <a:pt x="14" y="98"/>
                    <a:pt x="16" y="95"/>
                  </a:cubicBezTo>
                  <a:cubicBezTo>
                    <a:pt x="31" y="80"/>
                    <a:pt x="46" y="65"/>
                    <a:pt x="62" y="51"/>
                  </a:cubicBezTo>
                  <a:cubicBezTo>
                    <a:pt x="75" y="39"/>
                    <a:pt x="87" y="24"/>
                    <a:pt x="105" y="19"/>
                  </a:cubicBezTo>
                  <a:cubicBezTo>
                    <a:pt x="123" y="15"/>
                    <a:pt x="134" y="34"/>
                    <a:pt x="141" y="46"/>
                  </a:cubicBezTo>
                  <a:cubicBezTo>
                    <a:pt x="146" y="55"/>
                    <a:pt x="150" y="65"/>
                    <a:pt x="152" y="75"/>
                  </a:cubicBezTo>
                  <a:cubicBezTo>
                    <a:pt x="154" y="84"/>
                    <a:pt x="152" y="94"/>
                    <a:pt x="156" y="103"/>
                  </a:cubicBezTo>
                  <a:cubicBezTo>
                    <a:pt x="157" y="105"/>
                    <a:pt x="159" y="105"/>
                    <a:pt x="160" y="103"/>
                  </a:cubicBezTo>
                  <a:cubicBezTo>
                    <a:pt x="165" y="97"/>
                    <a:pt x="164" y="89"/>
                    <a:pt x="163" y="81"/>
                  </a:cubicBezTo>
                  <a:cubicBezTo>
                    <a:pt x="161" y="72"/>
                    <a:pt x="157" y="63"/>
                    <a:pt x="153" y="55"/>
                  </a:cubicBezTo>
                  <a:cubicBezTo>
                    <a:pt x="146" y="38"/>
                    <a:pt x="135" y="20"/>
                    <a:pt x="119" y="10"/>
                  </a:cubicBezTo>
                  <a:cubicBezTo>
                    <a:pt x="112" y="6"/>
                    <a:pt x="104" y="5"/>
                    <a:pt x="97" y="8"/>
                  </a:cubicBezTo>
                  <a:cubicBezTo>
                    <a:pt x="88" y="13"/>
                    <a:pt x="82" y="20"/>
                    <a:pt x="75" y="28"/>
                  </a:cubicBezTo>
                  <a:cubicBezTo>
                    <a:pt x="69" y="35"/>
                    <a:pt x="63" y="43"/>
                    <a:pt x="57" y="49"/>
                  </a:cubicBezTo>
                  <a:cubicBezTo>
                    <a:pt x="48" y="58"/>
                    <a:pt x="38" y="67"/>
                    <a:pt x="28" y="76"/>
                  </a:cubicBezTo>
                  <a:cubicBezTo>
                    <a:pt x="19" y="86"/>
                    <a:pt x="9" y="97"/>
                    <a:pt x="1" y="109"/>
                  </a:cubicBezTo>
                  <a:cubicBezTo>
                    <a:pt x="0" y="111"/>
                    <a:pt x="3" y="113"/>
                    <a:pt x="5" y="111"/>
                  </a:cubicBezTo>
                  <a:cubicBezTo>
                    <a:pt x="14" y="101"/>
                    <a:pt x="23" y="90"/>
                    <a:pt x="32" y="79"/>
                  </a:cubicBezTo>
                  <a:cubicBezTo>
                    <a:pt x="39" y="70"/>
                    <a:pt x="47" y="61"/>
                    <a:pt x="55" y="52"/>
                  </a:cubicBezTo>
                  <a:cubicBezTo>
                    <a:pt x="66" y="38"/>
                    <a:pt x="76" y="23"/>
                    <a:pt x="90" y="12"/>
                  </a:cubicBezTo>
                  <a:cubicBezTo>
                    <a:pt x="96" y="7"/>
                    <a:pt x="102" y="7"/>
                    <a:pt x="109" y="12"/>
                  </a:cubicBezTo>
                  <a:cubicBezTo>
                    <a:pt x="116" y="17"/>
                    <a:pt x="121" y="26"/>
                    <a:pt x="126" y="34"/>
                  </a:cubicBezTo>
                  <a:cubicBezTo>
                    <a:pt x="131" y="41"/>
                    <a:pt x="135" y="49"/>
                    <a:pt x="140" y="56"/>
                  </a:cubicBezTo>
                  <a:cubicBezTo>
                    <a:pt x="147" y="67"/>
                    <a:pt x="151" y="78"/>
                    <a:pt x="154" y="91"/>
                  </a:cubicBezTo>
                  <a:cubicBezTo>
                    <a:pt x="154" y="94"/>
                    <a:pt x="159" y="92"/>
                    <a:pt x="158" y="9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3" name="Freeform 1039"/>
            <p:cNvSpPr/>
            <p:nvPr/>
          </p:nvSpPr>
          <p:spPr bwMode="auto">
            <a:xfrm>
              <a:off x="6997" y="3728"/>
              <a:ext cx="40" cy="40"/>
            </a:xfrm>
            <a:custGeom>
              <a:avLst/>
              <a:gdLst>
                <a:gd name="T0" fmla="*/ 5 w 31"/>
                <a:gd name="T1" fmla="*/ 29 h 31"/>
                <a:gd name="T2" fmla="*/ 29 w 31"/>
                <a:gd name="T3" fmla="*/ 6 h 31"/>
                <a:gd name="T4" fmla="*/ 26 w 31"/>
                <a:gd name="T5" fmla="*/ 2 h 31"/>
                <a:gd name="T6" fmla="*/ 2 w 31"/>
                <a:gd name="T7" fmla="*/ 26 h 31"/>
                <a:gd name="T8" fmla="*/ 5 w 31"/>
                <a:gd name="T9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1">
                  <a:moveTo>
                    <a:pt x="5" y="29"/>
                  </a:moveTo>
                  <a:cubicBezTo>
                    <a:pt x="13" y="21"/>
                    <a:pt x="21" y="13"/>
                    <a:pt x="29" y="6"/>
                  </a:cubicBezTo>
                  <a:cubicBezTo>
                    <a:pt x="31" y="4"/>
                    <a:pt x="28" y="0"/>
                    <a:pt x="26" y="2"/>
                  </a:cubicBezTo>
                  <a:cubicBezTo>
                    <a:pt x="17" y="10"/>
                    <a:pt x="10" y="18"/>
                    <a:pt x="2" y="26"/>
                  </a:cubicBezTo>
                  <a:cubicBezTo>
                    <a:pt x="0" y="28"/>
                    <a:pt x="3" y="31"/>
                    <a:pt x="5" y="2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4" name="Freeform 1040"/>
            <p:cNvSpPr/>
            <p:nvPr/>
          </p:nvSpPr>
          <p:spPr bwMode="auto">
            <a:xfrm>
              <a:off x="7014" y="3728"/>
              <a:ext cx="62" cy="61"/>
            </a:xfrm>
            <a:custGeom>
              <a:avLst/>
              <a:gdLst>
                <a:gd name="T0" fmla="*/ 5 w 48"/>
                <a:gd name="T1" fmla="*/ 45 h 47"/>
                <a:gd name="T2" fmla="*/ 46 w 48"/>
                <a:gd name="T3" fmla="*/ 5 h 47"/>
                <a:gd name="T4" fmla="*/ 43 w 48"/>
                <a:gd name="T5" fmla="*/ 1 h 47"/>
                <a:gd name="T6" fmla="*/ 2 w 48"/>
                <a:gd name="T7" fmla="*/ 41 h 47"/>
                <a:gd name="T8" fmla="*/ 5 w 48"/>
                <a:gd name="T9" fmla="*/ 4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7">
                  <a:moveTo>
                    <a:pt x="5" y="45"/>
                  </a:moveTo>
                  <a:cubicBezTo>
                    <a:pt x="18" y="30"/>
                    <a:pt x="32" y="18"/>
                    <a:pt x="46" y="5"/>
                  </a:cubicBezTo>
                  <a:cubicBezTo>
                    <a:pt x="48" y="3"/>
                    <a:pt x="45" y="0"/>
                    <a:pt x="43" y="1"/>
                  </a:cubicBezTo>
                  <a:cubicBezTo>
                    <a:pt x="29" y="14"/>
                    <a:pt x="15" y="27"/>
                    <a:pt x="2" y="41"/>
                  </a:cubicBezTo>
                  <a:cubicBezTo>
                    <a:pt x="0" y="43"/>
                    <a:pt x="4" y="47"/>
                    <a:pt x="5" y="4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5" name="Freeform 1041"/>
            <p:cNvSpPr/>
            <p:nvPr/>
          </p:nvSpPr>
          <p:spPr bwMode="auto">
            <a:xfrm>
              <a:off x="7039" y="3715"/>
              <a:ext cx="92" cy="88"/>
            </a:xfrm>
            <a:custGeom>
              <a:avLst/>
              <a:gdLst>
                <a:gd name="T0" fmla="*/ 5 w 71"/>
                <a:gd name="T1" fmla="*/ 66 h 68"/>
                <a:gd name="T2" fmla="*/ 69 w 71"/>
                <a:gd name="T3" fmla="*/ 5 h 68"/>
                <a:gd name="T4" fmla="*/ 65 w 71"/>
                <a:gd name="T5" fmla="*/ 2 h 68"/>
                <a:gd name="T6" fmla="*/ 2 w 71"/>
                <a:gd name="T7" fmla="*/ 63 h 68"/>
                <a:gd name="T8" fmla="*/ 5 w 71"/>
                <a:gd name="T9" fmla="*/ 6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68">
                  <a:moveTo>
                    <a:pt x="5" y="66"/>
                  </a:moveTo>
                  <a:cubicBezTo>
                    <a:pt x="28" y="47"/>
                    <a:pt x="46" y="24"/>
                    <a:pt x="69" y="5"/>
                  </a:cubicBezTo>
                  <a:cubicBezTo>
                    <a:pt x="71" y="3"/>
                    <a:pt x="68" y="0"/>
                    <a:pt x="65" y="2"/>
                  </a:cubicBezTo>
                  <a:cubicBezTo>
                    <a:pt x="43" y="20"/>
                    <a:pt x="25" y="44"/>
                    <a:pt x="2" y="63"/>
                  </a:cubicBezTo>
                  <a:cubicBezTo>
                    <a:pt x="0" y="64"/>
                    <a:pt x="3" y="68"/>
                    <a:pt x="5" y="6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6" name="Freeform 1042"/>
            <p:cNvSpPr/>
            <p:nvPr/>
          </p:nvSpPr>
          <p:spPr bwMode="auto">
            <a:xfrm>
              <a:off x="7059" y="3712"/>
              <a:ext cx="120" cy="109"/>
            </a:xfrm>
            <a:custGeom>
              <a:avLst/>
              <a:gdLst>
                <a:gd name="T0" fmla="*/ 5 w 93"/>
                <a:gd name="T1" fmla="*/ 83 h 85"/>
                <a:gd name="T2" fmla="*/ 48 w 93"/>
                <a:gd name="T3" fmla="*/ 43 h 85"/>
                <a:gd name="T4" fmla="*/ 91 w 93"/>
                <a:gd name="T5" fmla="*/ 5 h 85"/>
                <a:gd name="T6" fmla="*/ 88 w 93"/>
                <a:gd name="T7" fmla="*/ 1 h 85"/>
                <a:gd name="T8" fmla="*/ 48 w 93"/>
                <a:gd name="T9" fmla="*/ 38 h 85"/>
                <a:gd name="T10" fmla="*/ 2 w 93"/>
                <a:gd name="T11" fmla="*/ 80 h 85"/>
                <a:gd name="T12" fmla="*/ 5 w 93"/>
                <a:gd name="T13" fmla="*/ 8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" h="85">
                  <a:moveTo>
                    <a:pt x="5" y="83"/>
                  </a:moveTo>
                  <a:cubicBezTo>
                    <a:pt x="19" y="69"/>
                    <a:pt x="34" y="56"/>
                    <a:pt x="48" y="43"/>
                  </a:cubicBezTo>
                  <a:cubicBezTo>
                    <a:pt x="62" y="30"/>
                    <a:pt x="74" y="15"/>
                    <a:pt x="91" y="5"/>
                  </a:cubicBezTo>
                  <a:cubicBezTo>
                    <a:pt x="93" y="4"/>
                    <a:pt x="91" y="0"/>
                    <a:pt x="88" y="1"/>
                  </a:cubicBezTo>
                  <a:cubicBezTo>
                    <a:pt x="73" y="11"/>
                    <a:pt x="61" y="25"/>
                    <a:pt x="48" y="38"/>
                  </a:cubicBezTo>
                  <a:cubicBezTo>
                    <a:pt x="33" y="52"/>
                    <a:pt x="16" y="64"/>
                    <a:pt x="2" y="80"/>
                  </a:cubicBezTo>
                  <a:cubicBezTo>
                    <a:pt x="0" y="82"/>
                    <a:pt x="3" y="85"/>
                    <a:pt x="5" y="8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7" name="Freeform 1043"/>
            <p:cNvSpPr/>
            <p:nvPr/>
          </p:nvSpPr>
          <p:spPr bwMode="auto">
            <a:xfrm>
              <a:off x="7087" y="3699"/>
              <a:ext cx="145" cy="142"/>
            </a:xfrm>
            <a:custGeom>
              <a:avLst/>
              <a:gdLst>
                <a:gd name="T0" fmla="*/ 6 w 112"/>
                <a:gd name="T1" fmla="*/ 108 h 110"/>
                <a:gd name="T2" fmla="*/ 109 w 112"/>
                <a:gd name="T3" fmla="*/ 5 h 110"/>
                <a:gd name="T4" fmla="*/ 106 w 112"/>
                <a:gd name="T5" fmla="*/ 2 h 110"/>
                <a:gd name="T6" fmla="*/ 2 w 112"/>
                <a:gd name="T7" fmla="*/ 105 h 110"/>
                <a:gd name="T8" fmla="*/ 6 w 112"/>
                <a:gd name="T9" fmla="*/ 108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110">
                  <a:moveTo>
                    <a:pt x="6" y="108"/>
                  </a:moveTo>
                  <a:cubicBezTo>
                    <a:pt x="41" y="74"/>
                    <a:pt x="74" y="39"/>
                    <a:pt x="109" y="5"/>
                  </a:cubicBezTo>
                  <a:cubicBezTo>
                    <a:pt x="112" y="3"/>
                    <a:pt x="108" y="0"/>
                    <a:pt x="106" y="2"/>
                  </a:cubicBezTo>
                  <a:cubicBezTo>
                    <a:pt x="71" y="35"/>
                    <a:pt x="38" y="71"/>
                    <a:pt x="2" y="105"/>
                  </a:cubicBezTo>
                  <a:cubicBezTo>
                    <a:pt x="0" y="107"/>
                    <a:pt x="4" y="110"/>
                    <a:pt x="6" y="10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8" name="Freeform 1044"/>
            <p:cNvSpPr/>
            <p:nvPr/>
          </p:nvSpPr>
          <p:spPr bwMode="auto">
            <a:xfrm>
              <a:off x="7116" y="3741"/>
              <a:ext cx="109" cy="114"/>
            </a:xfrm>
            <a:custGeom>
              <a:avLst/>
              <a:gdLst>
                <a:gd name="T0" fmla="*/ 5 w 85"/>
                <a:gd name="T1" fmla="*/ 85 h 88"/>
                <a:gd name="T2" fmla="*/ 83 w 85"/>
                <a:gd name="T3" fmla="*/ 6 h 88"/>
                <a:gd name="T4" fmla="*/ 80 w 85"/>
                <a:gd name="T5" fmla="*/ 3 h 88"/>
                <a:gd name="T6" fmla="*/ 1 w 85"/>
                <a:gd name="T7" fmla="*/ 82 h 88"/>
                <a:gd name="T8" fmla="*/ 5 w 85"/>
                <a:gd name="T9" fmla="*/ 8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88">
                  <a:moveTo>
                    <a:pt x="5" y="85"/>
                  </a:moveTo>
                  <a:cubicBezTo>
                    <a:pt x="29" y="57"/>
                    <a:pt x="57" y="32"/>
                    <a:pt x="83" y="6"/>
                  </a:cubicBezTo>
                  <a:cubicBezTo>
                    <a:pt x="85" y="4"/>
                    <a:pt x="82" y="0"/>
                    <a:pt x="80" y="3"/>
                  </a:cubicBezTo>
                  <a:cubicBezTo>
                    <a:pt x="54" y="29"/>
                    <a:pt x="26" y="53"/>
                    <a:pt x="1" y="82"/>
                  </a:cubicBezTo>
                  <a:cubicBezTo>
                    <a:pt x="0" y="84"/>
                    <a:pt x="3" y="88"/>
                    <a:pt x="5" y="8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9" name="Freeform 1045"/>
            <p:cNvSpPr/>
            <p:nvPr/>
          </p:nvSpPr>
          <p:spPr bwMode="auto">
            <a:xfrm>
              <a:off x="7139" y="3802"/>
              <a:ext cx="67" cy="58"/>
            </a:xfrm>
            <a:custGeom>
              <a:avLst/>
              <a:gdLst>
                <a:gd name="T0" fmla="*/ 5 w 52"/>
                <a:gd name="T1" fmla="*/ 44 h 45"/>
                <a:gd name="T2" fmla="*/ 49 w 52"/>
                <a:gd name="T3" fmla="*/ 5 h 45"/>
                <a:gd name="T4" fmla="*/ 47 w 52"/>
                <a:gd name="T5" fmla="*/ 1 h 45"/>
                <a:gd name="T6" fmla="*/ 3 w 52"/>
                <a:gd name="T7" fmla="*/ 40 h 45"/>
                <a:gd name="T8" fmla="*/ 5 w 52"/>
                <a:gd name="T9" fmla="*/ 4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45">
                  <a:moveTo>
                    <a:pt x="5" y="44"/>
                  </a:moveTo>
                  <a:cubicBezTo>
                    <a:pt x="21" y="31"/>
                    <a:pt x="34" y="17"/>
                    <a:pt x="49" y="5"/>
                  </a:cubicBezTo>
                  <a:cubicBezTo>
                    <a:pt x="52" y="4"/>
                    <a:pt x="49" y="0"/>
                    <a:pt x="47" y="1"/>
                  </a:cubicBezTo>
                  <a:cubicBezTo>
                    <a:pt x="31" y="13"/>
                    <a:pt x="18" y="28"/>
                    <a:pt x="3" y="40"/>
                  </a:cubicBezTo>
                  <a:cubicBezTo>
                    <a:pt x="0" y="42"/>
                    <a:pt x="3" y="45"/>
                    <a:pt x="5" y="4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0" name="Freeform 1046"/>
            <p:cNvSpPr/>
            <p:nvPr/>
          </p:nvSpPr>
          <p:spPr bwMode="auto">
            <a:xfrm>
              <a:off x="6984" y="3595"/>
              <a:ext cx="88" cy="107"/>
            </a:xfrm>
            <a:custGeom>
              <a:avLst/>
              <a:gdLst>
                <a:gd name="T0" fmla="*/ 63 w 68"/>
                <a:gd name="T1" fmla="*/ 26 h 83"/>
                <a:gd name="T2" fmla="*/ 20 w 68"/>
                <a:gd name="T3" fmla="*/ 11 h 83"/>
                <a:gd name="T4" fmla="*/ 17 w 68"/>
                <a:gd name="T5" fmla="*/ 35 h 83"/>
                <a:gd name="T6" fmla="*/ 24 w 68"/>
                <a:gd name="T7" fmla="*/ 53 h 83"/>
                <a:gd name="T8" fmla="*/ 5 w 68"/>
                <a:gd name="T9" fmla="*/ 75 h 83"/>
                <a:gd name="T10" fmla="*/ 9 w 68"/>
                <a:gd name="T11" fmla="*/ 70 h 83"/>
                <a:gd name="T12" fmla="*/ 6 w 68"/>
                <a:gd name="T13" fmla="*/ 79 h 83"/>
                <a:gd name="T14" fmla="*/ 51 w 68"/>
                <a:gd name="T15" fmla="*/ 34 h 83"/>
                <a:gd name="T16" fmla="*/ 56 w 68"/>
                <a:gd name="T17" fmla="*/ 20 h 83"/>
                <a:gd name="T18" fmla="*/ 45 w 68"/>
                <a:gd name="T19" fmla="*/ 20 h 83"/>
                <a:gd name="T20" fmla="*/ 30 w 68"/>
                <a:gd name="T21" fmla="*/ 20 h 83"/>
                <a:gd name="T22" fmla="*/ 13 w 68"/>
                <a:gd name="T23" fmla="*/ 23 h 83"/>
                <a:gd name="T24" fmla="*/ 12 w 68"/>
                <a:gd name="T25" fmla="*/ 12 h 83"/>
                <a:gd name="T26" fmla="*/ 19 w 68"/>
                <a:gd name="T27" fmla="*/ 12 h 83"/>
                <a:gd name="T28" fmla="*/ 19 w 68"/>
                <a:gd name="T29" fmla="*/ 1 h 83"/>
                <a:gd name="T30" fmla="*/ 32 w 68"/>
                <a:gd name="T31" fmla="*/ 13 h 83"/>
                <a:gd name="T32" fmla="*/ 43 w 68"/>
                <a:gd name="T33" fmla="*/ 23 h 83"/>
                <a:gd name="T34" fmla="*/ 49 w 68"/>
                <a:gd name="T35" fmla="*/ 25 h 83"/>
                <a:gd name="T36" fmla="*/ 17 w 68"/>
                <a:gd name="T37" fmla="*/ 37 h 83"/>
                <a:gd name="T38" fmla="*/ 40 w 68"/>
                <a:gd name="T39" fmla="*/ 29 h 83"/>
                <a:gd name="T40" fmla="*/ 52 w 68"/>
                <a:gd name="T41" fmla="*/ 29 h 83"/>
                <a:gd name="T42" fmla="*/ 19 w 68"/>
                <a:gd name="T43" fmla="*/ 35 h 83"/>
                <a:gd name="T44" fmla="*/ 12 w 68"/>
                <a:gd name="T45" fmla="*/ 27 h 83"/>
                <a:gd name="T46" fmla="*/ 11 w 68"/>
                <a:gd name="T47" fmla="*/ 29 h 83"/>
                <a:gd name="T48" fmla="*/ 11 w 68"/>
                <a:gd name="T49" fmla="*/ 29 h 83"/>
                <a:gd name="T50" fmla="*/ 12 w 68"/>
                <a:gd name="T51" fmla="*/ 27 h 83"/>
                <a:gd name="T52" fmla="*/ 19 w 68"/>
                <a:gd name="T53" fmla="*/ 41 h 83"/>
                <a:gd name="T54" fmla="*/ 27 w 68"/>
                <a:gd name="T55" fmla="*/ 55 h 83"/>
                <a:gd name="T56" fmla="*/ 40 w 68"/>
                <a:gd name="T57" fmla="*/ 36 h 83"/>
                <a:gd name="T58" fmla="*/ 14 w 68"/>
                <a:gd name="T59" fmla="*/ 57 h 83"/>
                <a:gd name="T60" fmla="*/ 32 w 68"/>
                <a:gd name="T61" fmla="*/ 14 h 83"/>
                <a:gd name="T62" fmla="*/ 11 w 68"/>
                <a:gd name="T63" fmla="*/ 3 h 83"/>
                <a:gd name="T64" fmla="*/ 15 w 68"/>
                <a:gd name="T65" fmla="*/ 8 h 83"/>
                <a:gd name="T66" fmla="*/ 20 w 68"/>
                <a:gd name="T67" fmla="*/ 1 h 83"/>
                <a:gd name="T68" fmla="*/ 52 w 68"/>
                <a:gd name="T69" fmla="*/ 19 h 83"/>
                <a:gd name="T70" fmla="*/ 16 w 68"/>
                <a:gd name="T71" fmla="*/ 14 h 83"/>
                <a:gd name="T72" fmla="*/ 17 w 68"/>
                <a:gd name="T73" fmla="*/ 25 h 83"/>
                <a:gd name="T74" fmla="*/ 32 w 68"/>
                <a:gd name="T75" fmla="*/ 24 h 83"/>
                <a:gd name="T76" fmla="*/ 46 w 68"/>
                <a:gd name="T77" fmla="*/ 24 h 83"/>
                <a:gd name="T78" fmla="*/ 57 w 68"/>
                <a:gd name="T79" fmla="*/ 25 h 83"/>
                <a:gd name="T80" fmla="*/ 22 w 68"/>
                <a:gd name="T81" fmla="*/ 71 h 83"/>
                <a:gd name="T82" fmla="*/ 7 w 68"/>
                <a:gd name="T83" fmla="*/ 78 h 83"/>
                <a:gd name="T84" fmla="*/ 10 w 68"/>
                <a:gd name="T85" fmla="*/ 70 h 83"/>
                <a:gd name="T86" fmla="*/ 23 w 68"/>
                <a:gd name="T87" fmla="*/ 48 h 83"/>
                <a:gd name="T88" fmla="*/ 31 w 68"/>
                <a:gd name="T89" fmla="*/ 23 h 83"/>
                <a:gd name="T90" fmla="*/ 10 w 68"/>
                <a:gd name="T91" fmla="*/ 61 h 83"/>
                <a:gd name="T92" fmla="*/ 40 w 68"/>
                <a:gd name="T93" fmla="*/ 11 h 83"/>
                <a:gd name="T94" fmla="*/ 63 w 68"/>
                <a:gd name="T95" fmla="*/ 26 h 83"/>
                <a:gd name="T96" fmla="*/ 50 w 68"/>
                <a:gd name="T97" fmla="*/ 2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8" h="83">
                  <a:moveTo>
                    <a:pt x="54" y="18"/>
                  </a:moveTo>
                  <a:cubicBezTo>
                    <a:pt x="44" y="7"/>
                    <a:pt x="33" y="0"/>
                    <a:pt x="18" y="2"/>
                  </a:cubicBezTo>
                  <a:cubicBezTo>
                    <a:pt x="16" y="2"/>
                    <a:pt x="16" y="7"/>
                    <a:pt x="19" y="7"/>
                  </a:cubicBezTo>
                  <a:cubicBezTo>
                    <a:pt x="36" y="6"/>
                    <a:pt x="49" y="18"/>
                    <a:pt x="63" y="26"/>
                  </a:cubicBezTo>
                  <a:cubicBezTo>
                    <a:pt x="66" y="28"/>
                    <a:pt x="68" y="25"/>
                    <a:pt x="66" y="23"/>
                  </a:cubicBezTo>
                  <a:cubicBezTo>
                    <a:pt x="61" y="16"/>
                    <a:pt x="52" y="13"/>
                    <a:pt x="45" y="10"/>
                  </a:cubicBezTo>
                  <a:cubicBezTo>
                    <a:pt x="38" y="7"/>
                    <a:pt x="28" y="4"/>
                    <a:pt x="20" y="7"/>
                  </a:cubicBezTo>
                  <a:cubicBezTo>
                    <a:pt x="19" y="8"/>
                    <a:pt x="18" y="10"/>
                    <a:pt x="20" y="11"/>
                  </a:cubicBezTo>
                  <a:cubicBezTo>
                    <a:pt x="26" y="14"/>
                    <a:pt x="33" y="15"/>
                    <a:pt x="40" y="15"/>
                  </a:cubicBezTo>
                  <a:cubicBezTo>
                    <a:pt x="43" y="15"/>
                    <a:pt x="43" y="12"/>
                    <a:pt x="40" y="11"/>
                  </a:cubicBezTo>
                  <a:cubicBezTo>
                    <a:pt x="36" y="9"/>
                    <a:pt x="32" y="13"/>
                    <a:pt x="30" y="16"/>
                  </a:cubicBezTo>
                  <a:cubicBezTo>
                    <a:pt x="25" y="22"/>
                    <a:pt x="21" y="28"/>
                    <a:pt x="17" y="35"/>
                  </a:cubicBezTo>
                  <a:cubicBezTo>
                    <a:pt x="13" y="43"/>
                    <a:pt x="10" y="50"/>
                    <a:pt x="6" y="58"/>
                  </a:cubicBezTo>
                  <a:cubicBezTo>
                    <a:pt x="4" y="64"/>
                    <a:pt x="2" y="69"/>
                    <a:pt x="2" y="74"/>
                  </a:cubicBezTo>
                  <a:cubicBezTo>
                    <a:pt x="1" y="76"/>
                    <a:pt x="4" y="77"/>
                    <a:pt x="5" y="76"/>
                  </a:cubicBezTo>
                  <a:cubicBezTo>
                    <a:pt x="14" y="71"/>
                    <a:pt x="19" y="61"/>
                    <a:pt x="24" y="53"/>
                  </a:cubicBezTo>
                  <a:cubicBezTo>
                    <a:pt x="28" y="43"/>
                    <a:pt x="33" y="34"/>
                    <a:pt x="36" y="24"/>
                  </a:cubicBezTo>
                  <a:cubicBezTo>
                    <a:pt x="36" y="22"/>
                    <a:pt x="33" y="20"/>
                    <a:pt x="32" y="21"/>
                  </a:cubicBezTo>
                  <a:cubicBezTo>
                    <a:pt x="19" y="36"/>
                    <a:pt x="6" y="53"/>
                    <a:pt x="2" y="72"/>
                  </a:cubicBezTo>
                  <a:cubicBezTo>
                    <a:pt x="1" y="74"/>
                    <a:pt x="3" y="76"/>
                    <a:pt x="5" y="75"/>
                  </a:cubicBezTo>
                  <a:cubicBezTo>
                    <a:pt x="14" y="70"/>
                    <a:pt x="19" y="62"/>
                    <a:pt x="25" y="54"/>
                  </a:cubicBezTo>
                  <a:cubicBezTo>
                    <a:pt x="31" y="44"/>
                    <a:pt x="36" y="34"/>
                    <a:pt x="44" y="27"/>
                  </a:cubicBezTo>
                  <a:cubicBezTo>
                    <a:pt x="43" y="26"/>
                    <a:pt x="42" y="25"/>
                    <a:pt x="40" y="24"/>
                  </a:cubicBezTo>
                  <a:cubicBezTo>
                    <a:pt x="30" y="40"/>
                    <a:pt x="18" y="54"/>
                    <a:pt x="9" y="70"/>
                  </a:cubicBezTo>
                  <a:cubicBezTo>
                    <a:pt x="8" y="72"/>
                    <a:pt x="10" y="75"/>
                    <a:pt x="13" y="74"/>
                  </a:cubicBezTo>
                  <a:cubicBezTo>
                    <a:pt x="27" y="65"/>
                    <a:pt x="36" y="49"/>
                    <a:pt x="46" y="37"/>
                  </a:cubicBezTo>
                  <a:cubicBezTo>
                    <a:pt x="47" y="34"/>
                    <a:pt x="43" y="32"/>
                    <a:pt x="42" y="34"/>
                  </a:cubicBezTo>
                  <a:cubicBezTo>
                    <a:pt x="30" y="49"/>
                    <a:pt x="15" y="62"/>
                    <a:pt x="6" y="79"/>
                  </a:cubicBezTo>
                  <a:cubicBezTo>
                    <a:pt x="5" y="81"/>
                    <a:pt x="6" y="83"/>
                    <a:pt x="8" y="83"/>
                  </a:cubicBezTo>
                  <a:cubicBezTo>
                    <a:pt x="18" y="81"/>
                    <a:pt x="26" y="72"/>
                    <a:pt x="32" y="64"/>
                  </a:cubicBezTo>
                  <a:cubicBezTo>
                    <a:pt x="39" y="55"/>
                    <a:pt x="46" y="45"/>
                    <a:pt x="54" y="37"/>
                  </a:cubicBezTo>
                  <a:cubicBezTo>
                    <a:pt x="53" y="36"/>
                    <a:pt x="52" y="35"/>
                    <a:pt x="51" y="34"/>
                  </a:cubicBezTo>
                  <a:cubicBezTo>
                    <a:pt x="40" y="44"/>
                    <a:pt x="30" y="57"/>
                    <a:pt x="19" y="67"/>
                  </a:cubicBezTo>
                  <a:cubicBezTo>
                    <a:pt x="20" y="68"/>
                    <a:pt x="21" y="69"/>
                    <a:pt x="22" y="70"/>
                  </a:cubicBezTo>
                  <a:cubicBezTo>
                    <a:pt x="34" y="55"/>
                    <a:pt x="54" y="43"/>
                    <a:pt x="59" y="23"/>
                  </a:cubicBezTo>
                  <a:cubicBezTo>
                    <a:pt x="59" y="21"/>
                    <a:pt x="58" y="20"/>
                    <a:pt x="56" y="20"/>
                  </a:cubicBezTo>
                  <a:cubicBezTo>
                    <a:pt x="45" y="22"/>
                    <a:pt x="37" y="29"/>
                    <a:pt x="31" y="38"/>
                  </a:cubicBezTo>
                  <a:cubicBezTo>
                    <a:pt x="32" y="38"/>
                    <a:pt x="34" y="39"/>
                    <a:pt x="35" y="40"/>
                  </a:cubicBezTo>
                  <a:cubicBezTo>
                    <a:pt x="37" y="33"/>
                    <a:pt x="43" y="29"/>
                    <a:pt x="47" y="24"/>
                  </a:cubicBezTo>
                  <a:cubicBezTo>
                    <a:pt x="48" y="22"/>
                    <a:pt x="47" y="19"/>
                    <a:pt x="45" y="20"/>
                  </a:cubicBezTo>
                  <a:cubicBezTo>
                    <a:pt x="37" y="23"/>
                    <a:pt x="34" y="30"/>
                    <a:pt x="27" y="35"/>
                  </a:cubicBezTo>
                  <a:cubicBezTo>
                    <a:pt x="29" y="35"/>
                    <a:pt x="30" y="36"/>
                    <a:pt x="31" y="36"/>
                  </a:cubicBezTo>
                  <a:cubicBezTo>
                    <a:pt x="31" y="32"/>
                    <a:pt x="32" y="27"/>
                    <a:pt x="33" y="23"/>
                  </a:cubicBezTo>
                  <a:cubicBezTo>
                    <a:pt x="34" y="21"/>
                    <a:pt x="32" y="19"/>
                    <a:pt x="30" y="20"/>
                  </a:cubicBezTo>
                  <a:cubicBezTo>
                    <a:pt x="22" y="25"/>
                    <a:pt x="17" y="34"/>
                    <a:pt x="10" y="41"/>
                  </a:cubicBezTo>
                  <a:cubicBezTo>
                    <a:pt x="11" y="42"/>
                    <a:pt x="12" y="43"/>
                    <a:pt x="14" y="43"/>
                  </a:cubicBezTo>
                  <a:cubicBezTo>
                    <a:pt x="15" y="37"/>
                    <a:pt x="18" y="31"/>
                    <a:pt x="18" y="24"/>
                  </a:cubicBezTo>
                  <a:cubicBezTo>
                    <a:pt x="17" y="22"/>
                    <a:pt x="15" y="21"/>
                    <a:pt x="13" y="23"/>
                  </a:cubicBezTo>
                  <a:cubicBezTo>
                    <a:pt x="9" y="29"/>
                    <a:pt x="6" y="36"/>
                    <a:pt x="5" y="44"/>
                  </a:cubicBezTo>
                  <a:cubicBezTo>
                    <a:pt x="4" y="46"/>
                    <a:pt x="8" y="47"/>
                    <a:pt x="9" y="45"/>
                  </a:cubicBezTo>
                  <a:cubicBezTo>
                    <a:pt x="13" y="35"/>
                    <a:pt x="12" y="24"/>
                    <a:pt x="16" y="14"/>
                  </a:cubicBezTo>
                  <a:cubicBezTo>
                    <a:pt x="17" y="11"/>
                    <a:pt x="13" y="10"/>
                    <a:pt x="12" y="12"/>
                  </a:cubicBezTo>
                  <a:cubicBezTo>
                    <a:pt x="8" y="21"/>
                    <a:pt x="3" y="34"/>
                    <a:pt x="10" y="42"/>
                  </a:cubicBezTo>
                  <a:cubicBezTo>
                    <a:pt x="11" y="43"/>
                    <a:pt x="13" y="43"/>
                    <a:pt x="14" y="41"/>
                  </a:cubicBezTo>
                  <a:cubicBezTo>
                    <a:pt x="15" y="37"/>
                    <a:pt x="15" y="32"/>
                    <a:pt x="14" y="27"/>
                  </a:cubicBezTo>
                  <a:cubicBezTo>
                    <a:pt x="13" y="21"/>
                    <a:pt x="12" y="14"/>
                    <a:pt x="19" y="12"/>
                  </a:cubicBezTo>
                  <a:cubicBezTo>
                    <a:pt x="24" y="10"/>
                    <a:pt x="31" y="13"/>
                    <a:pt x="35" y="15"/>
                  </a:cubicBezTo>
                  <a:cubicBezTo>
                    <a:pt x="40" y="17"/>
                    <a:pt x="45" y="20"/>
                    <a:pt x="50" y="23"/>
                  </a:cubicBezTo>
                  <a:cubicBezTo>
                    <a:pt x="53" y="24"/>
                    <a:pt x="55" y="20"/>
                    <a:pt x="52" y="19"/>
                  </a:cubicBezTo>
                  <a:cubicBezTo>
                    <a:pt x="43" y="12"/>
                    <a:pt x="32" y="0"/>
                    <a:pt x="19" y="1"/>
                  </a:cubicBezTo>
                  <a:cubicBezTo>
                    <a:pt x="17" y="1"/>
                    <a:pt x="16" y="4"/>
                    <a:pt x="18" y="5"/>
                  </a:cubicBezTo>
                  <a:cubicBezTo>
                    <a:pt x="27" y="10"/>
                    <a:pt x="44" y="13"/>
                    <a:pt x="48" y="24"/>
                  </a:cubicBezTo>
                  <a:cubicBezTo>
                    <a:pt x="49" y="23"/>
                    <a:pt x="49" y="22"/>
                    <a:pt x="50" y="21"/>
                  </a:cubicBezTo>
                  <a:cubicBezTo>
                    <a:pt x="43" y="21"/>
                    <a:pt x="38" y="16"/>
                    <a:pt x="32" y="13"/>
                  </a:cubicBezTo>
                  <a:cubicBezTo>
                    <a:pt x="27" y="9"/>
                    <a:pt x="20" y="6"/>
                    <a:pt x="13" y="7"/>
                  </a:cubicBezTo>
                  <a:cubicBezTo>
                    <a:pt x="11" y="7"/>
                    <a:pt x="10" y="10"/>
                    <a:pt x="12" y="11"/>
                  </a:cubicBezTo>
                  <a:cubicBezTo>
                    <a:pt x="19" y="19"/>
                    <a:pt x="30" y="23"/>
                    <a:pt x="40" y="27"/>
                  </a:cubicBezTo>
                  <a:cubicBezTo>
                    <a:pt x="42" y="28"/>
                    <a:pt x="45" y="25"/>
                    <a:pt x="43" y="23"/>
                  </a:cubicBezTo>
                  <a:cubicBezTo>
                    <a:pt x="34" y="15"/>
                    <a:pt x="23" y="10"/>
                    <a:pt x="13" y="3"/>
                  </a:cubicBezTo>
                  <a:cubicBezTo>
                    <a:pt x="13" y="5"/>
                    <a:pt x="13" y="6"/>
                    <a:pt x="13" y="8"/>
                  </a:cubicBezTo>
                  <a:cubicBezTo>
                    <a:pt x="19" y="5"/>
                    <a:pt x="26" y="10"/>
                    <a:pt x="31" y="12"/>
                  </a:cubicBezTo>
                  <a:cubicBezTo>
                    <a:pt x="38" y="16"/>
                    <a:pt x="44" y="19"/>
                    <a:pt x="49" y="25"/>
                  </a:cubicBezTo>
                  <a:cubicBezTo>
                    <a:pt x="50" y="24"/>
                    <a:pt x="51" y="23"/>
                    <a:pt x="52" y="22"/>
                  </a:cubicBezTo>
                  <a:cubicBezTo>
                    <a:pt x="45" y="14"/>
                    <a:pt x="27" y="2"/>
                    <a:pt x="16" y="10"/>
                  </a:cubicBezTo>
                  <a:cubicBezTo>
                    <a:pt x="10" y="14"/>
                    <a:pt x="12" y="20"/>
                    <a:pt x="15" y="26"/>
                  </a:cubicBezTo>
                  <a:cubicBezTo>
                    <a:pt x="16" y="30"/>
                    <a:pt x="17" y="33"/>
                    <a:pt x="17" y="37"/>
                  </a:cubicBezTo>
                  <a:cubicBezTo>
                    <a:pt x="17" y="44"/>
                    <a:pt x="15" y="49"/>
                    <a:pt x="10" y="53"/>
                  </a:cubicBezTo>
                  <a:cubicBezTo>
                    <a:pt x="11" y="55"/>
                    <a:pt x="13" y="56"/>
                    <a:pt x="14" y="57"/>
                  </a:cubicBezTo>
                  <a:cubicBezTo>
                    <a:pt x="18" y="52"/>
                    <a:pt x="20" y="46"/>
                    <a:pt x="24" y="41"/>
                  </a:cubicBezTo>
                  <a:cubicBezTo>
                    <a:pt x="27" y="36"/>
                    <a:pt x="33" y="28"/>
                    <a:pt x="40" y="29"/>
                  </a:cubicBezTo>
                  <a:cubicBezTo>
                    <a:pt x="39" y="28"/>
                    <a:pt x="39" y="27"/>
                    <a:pt x="38" y="26"/>
                  </a:cubicBezTo>
                  <a:cubicBezTo>
                    <a:pt x="37" y="29"/>
                    <a:pt x="37" y="32"/>
                    <a:pt x="36" y="35"/>
                  </a:cubicBezTo>
                  <a:cubicBezTo>
                    <a:pt x="36" y="36"/>
                    <a:pt x="37" y="38"/>
                    <a:pt x="39" y="37"/>
                  </a:cubicBezTo>
                  <a:cubicBezTo>
                    <a:pt x="44" y="35"/>
                    <a:pt x="48" y="32"/>
                    <a:pt x="52" y="29"/>
                  </a:cubicBezTo>
                  <a:cubicBezTo>
                    <a:pt x="51" y="29"/>
                    <a:pt x="50" y="28"/>
                    <a:pt x="49" y="26"/>
                  </a:cubicBezTo>
                  <a:cubicBezTo>
                    <a:pt x="43" y="37"/>
                    <a:pt x="34" y="44"/>
                    <a:pt x="24" y="51"/>
                  </a:cubicBezTo>
                  <a:cubicBezTo>
                    <a:pt x="25" y="51"/>
                    <a:pt x="27" y="52"/>
                    <a:pt x="28" y="53"/>
                  </a:cubicBezTo>
                  <a:cubicBezTo>
                    <a:pt x="28" y="49"/>
                    <a:pt x="28" y="31"/>
                    <a:pt x="19" y="35"/>
                  </a:cubicBezTo>
                  <a:cubicBezTo>
                    <a:pt x="16" y="37"/>
                    <a:pt x="14" y="40"/>
                    <a:pt x="12" y="43"/>
                  </a:cubicBezTo>
                  <a:cubicBezTo>
                    <a:pt x="8" y="47"/>
                    <a:pt x="4" y="51"/>
                    <a:pt x="1" y="55"/>
                  </a:cubicBezTo>
                  <a:cubicBezTo>
                    <a:pt x="2" y="55"/>
                    <a:pt x="3" y="56"/>
                    <a:pt x="4" y="57"/>
                  </a:cubicBezTo>
                  <a:cubicBezTo>
                    <a:pt x="6" y="47"/>
                    <a:pt x="10" y="37"/>
                    <a:pt x="12" y="27"/>
                  </a:cubicBezTo>
                  <a:cubicBezTo>
                    <a:pt x="13" y="24"/>
                    <a:pt x="9" y="23"/>
                    <a:pt x="8" y="25"/>
                  </a:cubicBezTo>
                  <a:cubicBezTo>
                    <a:pt x="5" y="34"/>
                    <a:pt x="5" y="43"/>
                    <a:pt x="2" y="52"/>
                  </a:cubicBezTo>
                  <a:cubicBezTo>
                    <a:pt x="1" y="55"/>
                    <a:pt x="6" y="56"/>
                    <a:pt x="7" y="53"/>
                  </a:cubicBezTo>
                  <a:cubicBezTo>
                    <a:pt x="9" y="45"/>
                    <a:pt x="11" y="37"/>
                    <a:pt x="11" y="29"/>
                  </a:cubicBezTo>
                  <a:cubicBezTo>
                    <a:pt x="12" y="26"/>
                    <a:pt x="8" y="26"/>
                    <a:pt x="7" y="28"/>
                  </a:cubicBezTo>
                  <a:cubicBezTo>
                    <a:pt x="4" y="37"/>
                    <a:pt x="2" y="47"/>
                    <a:pt x="2" y="57"/>
                  </a:cubicBezTo>
                  <a:cubicBezTo>
                    <a:pt x="2" y="60"/>
                    <a:pt x="6" y="60"/>
                    <a:pt x="6" y="57"/>
                  </a:cubicBezTo>
                  <a:cubicBezTo>
                    <a:pt x="6" y="47"/>
                    <a:pt x="8" y="38"/>
                    <a:pt x="11" y="29"/>
                  </a:cubicBezTo>
                  <a:cubicBezTo>
                    <a:pt x="10" y="29"/>
                    <a:pt x="8" y="29"/>
                    <a:pt x="7" y="29"/>
                  </a:cubicBezTo>
                  <a:cubicBezTo>
                    <a:pt x="6" y="37"/>
                    <a:pt x="5" y="44"/>
                    <a:pt x="2" y="52"/>
                  </a:cubicBezTo>
                  <a:cubicBezTo>
                    <a:pt x="4" y="52"/>
                    <a:pt x="5" y="53"/>
                    <a:pt x="7" y="53"/>
                  </a:cubicBezTo>
                  <a:cubicBezTo>
                    <a:pt x="9" y="44"/>
                    <a:pt x="9" y="35"/>
                    <a:pt x="12" y="27"/>
                  </a:cubicBezTo>
                  <a:cubicBezTo>
                    <a:pt x="11" y="26"/>
                    <a:pt x="9" y="26"/>
                    <a:pt x="8" y="25"/>
                  </a:cubicBezTo>
                  <a:cubicBezTo>
                    <a:pt x="5" y="35"/>
                    <a:pt x="2" y="46"/>
                    <a:pt x="0" y="56"/>
                  </a:cubicBezTo>
                  <a:cubicBezTo>
                    <a:pt x="0" y="58"/>
                    <a:pt x="2" y="60"/>
                    <a:pt x="4" y="58"/>
                  </a:cubicBezTo>
                  <a:cubicBezTo>
                    <a:pt x="9" y="53"/>
                    <a:pt x="14" y="47"/>
                    <a:pt x="19" y="41"/>
                  </a:cubicBezTo>
                  <a:cubicBezTo>
                    <a:pt x="19" y="41"/>
                    <a:pt x="20" y="40"/>
                    <a:pt x="21" y="40"/>
                  </a:cubicBezTo>
                  <a:cubicBezTo>
                    <a:pt x="22" y="39"/>
                    <a:pt x="21" y="39"/>
                    <a:pt x="22" y="40"/>
                  </a:cubicBezTo>
                  <a:cubicBezTo>
                    <a:pt x="24" y="43"/>
                    <a:pt x="23" y="49"/>
                    <a:pt x="23" y="53"/>
                  </a:cubicBezTo>
                  <a:cubicBezTo>
                    <a:pt x="23" y="54"/>
                    <a:pt x="25" y="56"/>
                    <a:pt x="27" y="55"/>
                  </a:cubicBezTo>
                  <a:cubicBezTo>
                    <a:pt x="36" y="47"/>
                    <a:pt x="47" y="40"/>
                    <a:pt x="53" y="29"/>
                  </a:cubicBezTo>
                  <a:cubicBezTo>
                    <a:pt x="55" y="27"/>
                    <a:pt x="52" y="24"/>
                    <a:pt x="50" y="25"/>
                  </a:cubicBezTo>
                  <a:cubicBezTo>
                    <a:pt x="46" y="28"/>
                    <a:pt x="42" y="31"/>
                    <a:pt x="38" y="33"/>
                  </a:cubicBezTo>
                  <a:cubicBezTo>
                    <a:pt x="39" y="34"/>
                    <a:pt x="40" y="35"/>
                    <a:pt x="40" y="36"/>
                  </a:cubicBezTo>
                  <a:cubicBezTo>
                    <a:pt x="42" y="33"/>
                    <a:pt x="42" y="30"/>
                    <a:pt x="43" y="28"/>
                  </a:cubicBezTo>
                  <a:cubicBezTo>
                    <a:pt x="43" y="26"/>
                    <a:pt x="42" y="25"/>
                    <a:pt x="41" y="25"/>
                  </a:cubicBezTo>
                  <a:cubicBezTo>
                    <a:pt x="25" y="22"/>
                    <a:pt x="18" y="44"/>
                    <a:pt x="10" y="53"/>
                  </a:cubicBezTo>
                  <a:cubicBezTo>
                    <a:pt x="9" y="56"/>
                    <a:pt x="11" y="59"/>
                    <a:pt x="14" y="57"/>
                  </a:cubicBezTo>
                  <a:cubicBezTo>
                    <a:pt x="19" y="51"/>
                    <a:pt x="21" y="44"/>
                    <a:pt x="21" y="36"/>
                  </a:cubicBezTo>
                  <a:cubicBezTo>
                    <a:pt x="22" y="29"/>
                    <a:pt x="17" y="23"/>
                    <a:pt x="16" y="17"/>
                  </a:cubicBezTo>
                  <a:cubicBezTo>
                    <a:pt x="16" y="14"/>
                    <a:pt x="20" y="12"/>
                    <a:pt x="22" y="12"/>
                  </a:cubicBezTo>
                  <a:cubicBezTo>
                    <a:pt x="26" y="12"/>
                    <a:pt x="29" y="13"/>
                    <a:pt x="32" y="14"/>
                  </a:cubicBezTo>
                  <a:cubicBezTo>
                    <a:pt x="38" y="16"/>
                    <a:pt x="44" y="20"/>
                    <a:pt x="49" y="25"/>
                  </a:cubicBezTo>
                  <a:cubicBezTo>
                    <a:pt x="51" y="27"/>
                    <a:pt x="54" y="24"/>
                    <a:pt x="52" y="22"/>
                  </a:cubicBezTo>
                  <a:cubicBezTo>
                    <a:pt x="47" y="16"/>
                    <a:pt x="40" y="11"/>
                    <a:pt x="33" y="8"/>
                  </a:cubicBezTo>
                  <a:cubicBezTo>
                    <a:pt x="27" y="5"/>
                    <a:pt x="18" y="1"/>
                    <a:pt x="11" y="3"/>
                  </a:cubicBezTo>
                  <a:cubicBezTo>
                    <a:pt x="10" y="4"/>
                    <a:pt x="9" y="6"/>
                    <a:pt x="11" y="7"/>
                  </a:cubicBezTo>
                  <a:cubicBezTo>
                    <a:pt x="21" y="13"/>
                    <a:pt x="31" y="19"/>
                    <a:pt x="39" y="27"/>
                  </a:cubicBezTo>
                  <a:cubicBezTo>
                    <a:pt x="40" y="25"/>
                    <a:pt x="41" y="24"/>
                    <a:pt x="42" y="23"/>
                  </a:cubicBezTo>
                  <a:cubicBezTo>
                    <a:pt x="33" y="19"/>
                    <a:pt x="22" y="15"/>
                    <a:pt x="15" y="8"/>
                  </a:cubicBezTo>
                  <a:cubicBezTo>
                    <a:pt x="14" y="9"/>
                    <a:pt x="14" y="10"/>
                    <a:pt x="13" y="12"/>
                  </a:cubicBezTo>
                  <a:cubicBezTo>
                    <a:pt x="28" y="10"/>
                    <a:pt x="36" y="25"/>
                    <a:pt x="50" y="26"/>
                  </a:cubicBezTo>
                  <a:cubicBezTo>
                    <a:pt x="51" y="26"/>
                    <a:pt x="53" y="24"/>
                    <a:pt x="52" y="23"/>
                  </a:cubicBezTo>
                  <a:cubicBezTo>
                    <a:pt x="48" y="10"/>
                    <a:pt x="31" y="7"/>
                    <a:pt x="20" y="1"/>
                  </a:cubicBezTo>
                  <a:cubicBezTo>
                    <a:pt x="20" y="3"/>
                    <a:pt x="19" y="4"/>
                    <a:pt x="19" y="5"/>
                  </a:cubicBezTo>
                  <a:cubicBezTo>
                    <a:pt x="25" y="5"/>
                    <a:pt x="31" y="9"/>
                    <a:pt x="36" y="12"/>
                  </a:cubicBezTo>
                  <a:cubicBezTo>
                    <a:pt x="41" y="15"/>
                    <a:pt x="46" y="19"/>
                    <a:pt x="50" y="23"/>
                  </a:cubicBezTo>
                  <a:cubicBezTo>
                    <a:pt x="51" y="21"/>
                    <a:pt x="52" y="20"/>
                    <a:pt x="52" y="19"/>
                  </a:cubicBezTo>
                  <a:cubicBezTo>
                    <a:pt x="42" y="14"/>
                    <a:pt x="29" y="4"/>
                    <a:pt x="17" y="8"/>
                  </a:cubicBezTo>
                  <a:cubicBezTo>
                    <a:pt x="2" y="13"/>
                    <a:pt x="13" y="29"/>
                    <a:pt x="10" y="40"/>
                  </a:cubicBezTo>
                  <a:cubicBezTo>
                    <a:pt x="11" y="39"/>
                    <a:pt x="12" y="39"/>
                    <a:pt x="13" y="39"/>
                  </a:cubicBezTo>
                  <a:cubicBezTo>
                    <a:pt x="8" y="32"/>
                    <a:pt x="13" y="21"/>
                    <a:pt x="16" y="14"/>
                  </a:cubicBezTo>
                  <a:cubicBezTo>
                    <a:pt x="15" y="14"/>
                    <a:pt x="13" y="13"/>
                    <a:pt x="12" y="13"/>
                  </a:cubicBezTo>
                  <a:cubicBezTo>
                    <a:pt x="8" y="23"/>
                    <a:pt x="8" y="34"/>
                    <a:pt x="5" y="44"/>
                  </a:cubicBezTo>
                  <a:cubicBezTo>
                    <a:pt x="6" y="44"/>
                    <a:pt x="7" y="44"/>
                    <a:pt x="9" y="45"/>
                  </a:cubicBezTo>
                  <a:cubicBezTo>
                    <a:pt x="11" y="38"/>
                    <a:pt x="14" y="32"/>
                    <a:pt x="17" y="25"/>
                  </a:cubicBezTo>
                  <a:cubicBezTo>
                    <a:pt x="16" y="25"/>
                    <a:pt x="14" y="25"/>
                    <a:pt x="13" y="24"/>
                  </a:cubicBezTo>
                  <a:cubicBezTo>
                    <a:pt x="14" y="31"/>
                    <a:pt x="11" y="36"/>
                    <a:pt x="9" y="42"/>
                  </a:cubicBezTo>
                  <a:cubicBezTo>
                    <a:pt x="9" y="44"/>
                    <a:pt x="11" y="46"/>
                    <a:pt x="13" y="44"/>
                  </a:cubicBezTo>
                  <a:cubicBezTo>
                    <a:pt x="20" y="38"/>
                    <a:pt x="25" y="29"/>
                    <a:pt x="32" y="24"/>
                  </a:cubicBezTo>
                  <a:cubicBezTo>
                    <a:pt x="31" y="23"/>
                    <a:pt x="30" y="22"/>
                    <a:pt x="29" y="21"/>
                  </a:cubicBezTo>
                  <a:cubicBezTo>
                    <a:pt x="27" y="27"/>
                    <a:pt x="26" y="32"/>
                    <a:pt x="27" y="37"/>
                  </a:cubicBezTo>
                  <a:cubicBezTo>
                    <a:pt x="27" y="39"/>
                    <a:pt x="30" y="39"/>
                    <a:pt x="31" y="38"/>
                  </a:cubicBezTo>
                  <a:cubicBezTo>
                    <a:pt x="36" y="34"/>
                    <a:pt x="39" y="27"/>
                    <a:pt x="46" y="24"/>
                  </a:cubicBezTo>
                  <a:cubicBezTo>
                    <a:pt x="45" y="23"/>
                    <a:pt x="45" y="22"/>
                    <a:pt x="44" y="20"/>
                  </a:cubicBezTo>
                  <a:cubicBezTo>
                    <a:pt x="39" y="26"/>
                    <a:pt x="33" y="31"/>
                    <a:pt x="31" y="38"/>
                  </a:cubicBezTo>
                  <a:cubicBezTo>
                    <a:pt x="30" y="41"/>
                    <a:pt x="34" y="42"/>
                    <a:pt x="35" y="40"/>
                  </a:cubicBezTo>
                  <a:cubicBezTo>
                    <a:pt x="40" y="33"/>
                    <a:pt x="48" y="26"/>
                    <a:pt x="57" y="25"/>
                  </a:cubicBezTo>
                  <a:cubicBezTo>
                    <a:pt x="56" y="24"/>
                    <a:pt x="55" y="23"/>
                    <a:pt x="54" y="22"/>
                  </a:cubicBezTo>
                  <a:cubicBezTo>
                    <a:pt x="52" y="32"/>
                    <a:pt x="45" y="39"/>
                    <a:pt x="39" y="46"/>
                  </a:cubicBezTo>
                  <a:cubicBezTo>
                    <a:pt x="32" y="53"/>
                    <a:pt x="24" y="60"/>
                    <a:pt x="18" y="68"/>
                  </a:cubicBezTo>
                  <a:cubicBezTo>
                    <a:pt x="17" y="70"/>
                    <a:pt x="20" y="73"/>
                    <a:pt x="22" y="71"/>
                  </a:cubicBezTo>
                  <a:cubicBezTo>
                    <a:pt x="34" y="60"/>
                    <a:pt x="43" y="48"/>
                    <a:pt x="54" y="37"/>
                  </a:cubicBezTo>
                  <a:cubicBezTo>
                    <a:pt x="56" y="35"/>
                    <a:pt x="53" y="31"/>
                    <a:pt x="51" y="34"/>
                  </a:cubicBezTo>
                  <a:cubicBezTo>
                    <a:pt x="43" y="41"/>
                    <a:pt x="38" y="49"/>
                    <a:pt x="31" y="58"/>
                  </a:cubicBezTo>
                  <a:cubicBezTo>
                    <a:pt x="25" y="65"/>
                    <a:pt x="18" y="77"/>
                    <a:pt x="7" y="78"/>
                  </a:cubicBezTo>
                  <a:cubicBezTo>
                    <a:pt x="8" y="79"/>
                    <a:pt x="9" y="80"/>
                    <a:pt x="10" y="82"/>
                  </a:cubicBezTo>
                  <a:cubicBezTo>
                    <a:pt x="19" y="65"/>
                    <a:pt x="33" y="52"/>
                    <a:pt x="45" y="37"/>
                  </a:cubicBezTo>
                  <a:cubicBezTo>
                    <a:pt x="44" y="36"/>
                    <a:pt x="43" y="35"/>
                    <a:pt x="41" y="34"/>
                  </a:cubicBezTo>
                  <a:cubicBezTo>
                    <a:pt x="32" y="46"/>
                    <a:pt x="24" y="61"/>
                    <a:pt x="10" y="70"/>
                  </a:cubicBezTo>
                  <a:cubicBezTo>
                    <a:pt x="11" y="70"/>
                    <a:pt x="12" y="72"/>
                    <a:pt x="13" y="73"/>
                  </a:cubicBezTo>
                  <a:cubicBezTo>
                    <a:pt x="22" y="57"/>
                    <a:pt x="34" y="42"/>
                    <a:pt x="45" y="26"/>
                  </a:cubicBezTo>
                  <a:cubicBezTo>
                    <a:pt x="46" y="24"/>
                    <a:pt x="43" y="22"/>
                    <a:pt x="41" y="23"/>
                  </a:cubicBezTo>
                  <a:cubicBezTo>
                    <a:pt x="34" y="31"/>
                    <a:pt x="28" y="40"/>
                    <a:pt x="23" y="48"/>
                  </a:cubicBezTo>
                  <a:cubicBezTo>
                    <a:pt x="18" y="56"/>
                    <a:pt x="12" y="66"/>
                    <a:pt x="3" y="71"/>
                  </a:cubicBezTo>
                  <a:cubicBezTo>
                    <a:pt x="4" y="72"/>
                    <a:pt x="5" y="73"/>
                    <a:pt x="6" y="73"/>
                  </a:cubicBezTo>
                  <a:cubicBezTo>
                    <a:pt x="10" y="55"/>
                    <a:pt x="23" y="39"/>
                    <a:pt x="35" y="25"/>
                  </a:cubicBezTo>
                  <a:cubicBezTo>
                    <a:pt x="34" y="24"/>
                    <a:pt x="32" y="23"/>
                    <a:pt x="31" y="23"/>
                  </a:cubicBezTo>
                  <a:cubicBezTo>
                    <a:pt x="28" y="32"/>
                    <a:pt x="25" y="41"/>
                    <a:pt x="20" y="49"/>
                  </a:cubicBezTo>
                  <a:cubicBezTo>
                    <a:pt x="16" y="57"/>
                    <a:pt x="11" y="67"/>
                    <a:pt x="3" y="72"/>
                  </a:cubicBezTo>
                  <a:cubicBezTo>
                    <a:pt x="4" y="73"/>
                    <a:pt x="5" y="74"/>
                    <a:pt x="6" y="74"/>
                  </a:cubicBezTo>
                  <a:cubicBezTo>
                    <a:pt x="7" y="70"/>
                    <a:pt x="9" y="65"/>
                    <a:pt x="10" y="61"/>
                  </a:cubicBezTo>
                  <a:cubicBezTo>
                    <a:pt x="13" y="54"/>
                    <a:pt x="16" y="48"/>
                    <a:pt x="19" y="41"/>
                  </a:cubicBezTo>
                  <a:cubicBezTo>
                    <a:pt x="22" y="35"/>
                    <a:pt x="26" y="29"/>
                    <a:pt x="30" y="23"/>
                  </a:cubicBezTo>
                  <a:cubicBezTo>
                    <a:pt x="31" y="21"/>
                    <a:pt x="36" y="14"/>
                    <a:pt x="39" y="15"/>
                  </a:cubicBezTo>
                  <a:cubicBezTo>
                    <a:pt x="39" y="14"/>
                    <a:pt x="40" y="12"/>
                    <a:pt x="40" y="11"/>
                  </a:cubicBezTo>
                  <a:cubicBezTo>
                    <a:pt x="34" y="11"/>
                    <a:pt x="28" y="10"/>
                    <a:pt x="22" y="7"/>
                  </a:cubicBezTo>
                  <a:cubicBezTo>
                    <a:pt x="22" y="9"/>
                    <a:pt x="22" y="10"/>
                    <a:pt x="21" y="12"/>
                  </a:cubicBezTo>
                  <a:cubicBezTo>
                    <a:pt x="28" y="9"/>
                    <a:pt x="37" y="12"/>
                    <a:pt x="43" y="14"/>
                  </a:cubicBezTo>
                  <a:cubicBezTo>
                    <a:pt x="50" y="17"/>
                    <a:pt x="58" y="20"/>
                    <a:pt x="63" y="26"/>
                  </a:cubicBezTo>
                  <a:cubicBezTo>
                    <a:pt x="64" y="25"/>
                    <a:pt x="65" y="23"/>
                    <a:pt x="66" y="23"/>
                  </a:cubicBezTo>
                  <a:cubicBezTo>
                    <a:pt x="51" y="14"/>
                    <a:pt x="37" y="1"/>
                    <a:pt x="19" y="2"/>
                  </a:cubicBezTo>
                  <a:cubicBezTo>
                    <a:pt x="19" y="4"/>
                    <a:pt x="19" y="5"/>
                    <a:pt x="19" y="7"/>
                  </a:cubicBezTo>
                  <a:cubicBezTo>
                    <a:pt x="32" y="5"/>
                    <a:pt x="42" y="12"/>
                    <a:pt x="50" y="21"/>
                  </a:cubicBezTo>
                  <a:cubicBezTo>
                    <a:pt x="52" y="23"/>
                    <a:pt x="55" y="20"/>
                    <a:pt x="54" y="1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1" name="Freeform 1047"/>
            <p:cNvSpPr/>
            <p:nvPr/>
          </p:nvSpPr>
          <p:spPr bwMode="auto">
            <a:xfrm>
              <a:off x="6942" y="3506"/>
              <a:ext cx="42" cy="13"/>
            </a:xfrm>
            <a:custGeom>
              <a:avLst/>
              <a:gdLst>
                <a:gd name="T0" fmla="*/ 28 w 32"/>
                <a:gd name="T1" fmla="*/ 1 h 10"/>
                <a:gd name="T2" fmla="*/ 3 w 32"/>
                <a:gd name="T3" fmla="*/ 4 h 10"/>
                <a:gd name="T4" fmla="*/ 4 w 32"/>
                <a:gd name="T5" fmla="*/ 9 h 10"/>
                <a:gd name="T6" fmla="*/ 29 w 32"/>
                <a:gd name="T7" fmla="*/ 5 h 10"/>
                <a:gd name="T8" fmla="*/ 28 w 32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0">
                  <a:moveTo>
                    <a:pt x="28" y="1"/>
                  </a:moveTo>
                  <a:cubicBezTo>
                    <a:pt x="20" y="2"/>
                    <a:pt x="11" y="2"/>
                    <a:pt x="3" y="4"/>
                  </a:cubicBezTo>
                  <a:cubicBezTo>
                    <a:pt x="0" y="5"/>
                    <a:pt x="1" y="10"/>
                    <a:pt x="4" y="9"/>
                  </a:cubicBezTo>
                  <a:cubicBezTo>
                    <a:pt x="12" y="7"/>
                    <a:pt x="21" y="7"/>
                    <a:pt x="29" y="5"/>
                  </a:cubicBezTo>
                  <a:cubicBezTo>
                    <a:pt x="32" y="5"/>
                    <a:pt x="31" y="0"/>
                    <a:pt x="28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2" name="Freeform 1048"/>
            <p:cNvSpPr/>
            <p:nvPr/>
          </p:nvSpPr>
          <p:spPr bwMode="auto">
            <a:xfrm>
              <a:off x="6856" y="3528"/>
              <a:ext cx="41" cy="24"/>
            </a:xfrm>
            <a:custGeom>
              <a:avLst/>
              <a:gdLst>
                <a:gd name="T0" fmla="*/ 28 w 32"/>
                <a:gd name="T1" fmla="*/ 0 h 19"/>
                <a:gd name="T2" fmla="*/ 3 w 32"/>
                <a:gd name="T3" fmla="*/ 13 h 19"/>
                <a:gd name="T4" fmla="*/ 5 w 32"/>
                <a:gd name="T5" fmla="*/ 17 h 19"/>
                <a:gd name="T6" fmla="*/ 30 w 32"/>
                <a:gd name="T7" fmla="*/ 5 h 19"/>
                <a:gd name="T8" fmla="*/ 28 w 32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9">
                  <a:moveTo>
                    <a:pt x="28" y="0"/>
                  </a:moveTo>
                  <a:cubicBezTo>
                    <a:pt x="19" y="3"/>
                    <a:pt x="10" y="8"/>
                    <a:pt x="3" y="13"/>
                  </a:cubicBezTo>
                  <a:cubicBezTo>
                    <a:pt x="0" y="15"/>
                    <a:pt x="3" y="19"/>
                    <a:pt x="5" y="17"/>
                  </a:cubicBezTo>
                  <a:cubicBezTo>
                    <a:pt x="12" y="12"/>
                    <a:pt x="21" y="8"/>
                    <a:pt x="30" y="5"/>
                  </a:cubicBezTo>
                  <a:cubicBezTo>
                    <a:pt x="32" y="4"/>
                    <a:pt x="31" y="0"/>
                    <a:pt x="28" y="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3" name="Freeform 1049"/>
            <p:cNvSpPr/>
            <p:nvPr/>
          </p:nvSpPr>
          <p:spPr bwMode="auto">
            <a:xfrm>
              <a:off x="6794" y="3580"/>
              <a:ext cx="28" cy="27"/>
            </a:xfrm>
            <a:custGeom>
              <a:avLst/>
              <a:gdLst>
                <a:gd name="T0" fmla="*/ 16 w 22"/>
                <a:gd name="T1" fmla="*/ 2 h 21"/>
                <a:gd name="T2" fmla="*/ 2 w 22"/>
                <a:gd name="T3" fmla="*/ 16 h 21"/>
                <a:gd name="T4" fmla="*/ 5 w 22"/>
                <a:gd name="T5" fmla="*/ 19 h 21"/>
                <a:gd name="T6" fmla="*/ 19 w 22"/>
                <a:gd name="T7" fmla="*/ 5 h 21"/>
                <a:gd name="T8" fmla="*/ 16 w 22"/>
                <a:gd name="T9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1">
                  <a:moveTo>
                    <a:pt x="16" y="2"/>
                  </a:moveTo>
                  <a:cubicBezTo>
                    <a:pt x="11" y="6"/>
                    <a:pt x="7" y="11"/>
                    <a:pt x="2" y="16"/>
                  </a:cubicBezTo>
                  <a:cubicBezTo>
                    <a:pt x="0" y="18"/>
                    <a:pt x="4" y="21"/>
                    <a:pt x="5" y="19"/>
                  </a:cubicBezTo>
                  <a:cubicBezTo>
                    <a:pt x="10" y="14"/>
                    <a:pt x="14" y="9"/>
                    <a:pt x="19" y="5"/>
                  </a:cubicBezTo>
                  <a:cubicBezTo>
                    <a:pt x="22" y="3"/>
                    <a:pt x="18" y="0"/>
                    <a:pt x="16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4" name="Freeform 1050"/>
            <p:cNvSpPr/>
            <p:nvPr/>
          </p:nvSpPr>
          <p:spPr bwMode="auto">
            <a:xfrm>
              <a:off x="6760" y="3644"/>
              <a:ext cx="20" cy="31"/>
            </a:xfrm>
            <a:custGeom>
              <a:avLst/>
              <a:gdLst>
                <a:gd name="T0" fmla="*/ 10 w 15"/>
                <a:gd name="T1" fmla="*/ 3 h 24"/>
                <a:gd name="T2" fmla="*/ 1 w 15"/>
                <a:gd name="T3" fmla="*/ 20 h 24"/>
                <a:gd name="T4" fmla="*/ 5 w 15"/>
                <a:gd name="T5" fmla="*/ 21 h 24"/>
                <a:gd name="T6" fmla="*/ 14 w 15"/>
                <a:gd name="T7" fmla="*/ 4 h 24"/>
                <a:gd name="T8" fmla="*/ 10 w 15"/>
                <a:gd name="T9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4">
                  <a:moveTo>
                    <a:pt x="10" y="3"/>
                  </a:moveTo>
                  <a:cubicBezTo>
                    <a:pt x="7" y="9"/>
                    <a:pt x="3" y="14"/>
                    <a:pt x="1" y="20"/>
                  </a:cubicBezTo>
                  <a:cubicBezTo>
                    <a:pt x="0" y="23"/>
                    <a:pt x="4" y="24"/>
                    <a:pt x="5" y="21"/>
                  </a:cubicBezTo>
                  <a:cubicBezTo>
                    <a:pt x="8" y="15"/>
                    <a:pt x="12" y="10"/>
                    <a:pt x="14" y="4"/>
                  </a:cubicBezTo>
                  <a:cubicBezTo>
                    <a:pt x="15" y="1"/>
                    <a:pt x="11" y="0"/>
                    <a:pt x="10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5" name="Freeform 1051"/>
            <p:cNvSpPr/>
            <p:nvPr/>
          </p:nvSpPr>
          <p:spPr bwMode="auto">
            <a:xfrm>
              <a:off x="6752" y="3717"/>
              <a:ext cx="10" cy="29"/>
            </a:xfrm>
            <a:custGeom>
              <a:avLst/>
              <a:gdLst>
                <a:gd name="T0" fmla="*/ 3 w 7"/>
                <a:gd name="T1" fmla="*/ 3 h 23"/>
                <a:gd name="T2" fmla="*/ 1 w 7"/>
                <a:gd name="T3" fmla="*/ 20 h 23"/>
                <a:gd name="T4" fmla="*/ 6 w 7"/>
                <a:gd name="T5" fmla="*/ 19 h 23"/>
                <a:gd name="T6" fmla="*/ 7 w 7"/>
                <a:gd name="T7" fmla="*/ 4 h 23"/>
                <a:gd name="T8" fmla="*/ 3 w 7"/>
                <a:gd name="T9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3">
                  <a:moveTo>
                    <a:pt x="3" y="3"/>
                  </a:moveTo>
                  <a:cubicBezTo>
                    <a:pt x="2" y="9"/>
                    <a:pt x="0" y="15"/>
                    <a:pt x="1" y="20"/>
                  </a:cubicBezTo>
                  <a:cubicBezTo>
                    <a:pt x="2" y="23"/>
                    <a:pt x="6" y="22"/>
                    <a:pt x="6" y="19"/>
                  </a:cubicBezTo>
                  <a:cubicBezTo>
                    <a:pt x="5" y="14"/>
                    <a:pt x="6" y="9"/>
                    <a:pt x="7" y="4"/>
                  </a:cubicBezTo>
                  <a:cubicBezTo>
                    <a:pt x="7" y="1"/>
                    <a:pt x="3" y="0"/>
                    <a:pt x="3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6" name="Freeform 1052"/>
            <p:cNvSpPr/>
            <p:nvPr/>
          </p:nvSpPr>
          <p:spPr bwMode="auto">
            <a:xfrm>
              <a:off x="6759" y="3789"/>
              <a:ext cx="23" cy="39"/>
            </a:xfrm>
            <a:custGeom>
              <a:avLst/>
              <a:gdLst>
                <a:gd name="T0" fmla="*/ 1 w 18"/>
                <a:gd name="T1" fmla="*/ 5 h 30"/>
                <a:gd name="T2" fmla="*/ 12 w 18"/>
                <a:gd name="T3" fmla="*/ 28 h 30"/>
                <a:gd name="T4" fmla="*/ 16 w 18"/>
                <a:gd name="T5" fmla="*/ 25 h 30"/>
                <a:gd name="T6" fmla="*/ 5 w 18"/>
                <a:gd name="T7" fmla="*/ 3 h 30"/>
                <a:gd name="T8" fmla="*/ 1 w 18"/>
                <a:gd name="T9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0">
                  <a:moveTo>
                    <a:pt x="1" y="5"/>
                  </a:moveTo>
                  <a:cubicBezTo>
                    <a:pt x="4" y="13"/>
                    <a:pt x="7" y="21"/>
                    <a:pt x="12" y="28"/>
                  </a:cubicBezTo>
                  <a:cubicBezTo>
                    <a:pt x="14" y="30"/>
                    <a:pt x="18" y="28"/>
                    <a:pt x="16" y="25"/>
                  </a:cubicBezTo>
                  <a:cubicBezTo>
                    <a:pt x="11" y="18"/>
                    <a:pt x="8" y="10"/>
                    <a:pt x="5" y="3"/>
                  </a:cubicBezTo>
                  <a:cubicBezTo>
                    <a:pt x="4" y="0"/>
                    <a:pt x="0" y="2"/>
                    <a:pt x="1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7" name="Freeform 1053"/>
            <p:cNvSpPr/>
            <p:nvPr/>
          </p:nvSpPr>
          <p:spPr bwMode="auto">
            <a:xfrm>
              <a:off x="6795" y="3860"/>
              <a:ext cx="31" cy="31"/>
            </a:xfrm>
            <a:custGeom>
              <a:avLst/>
              <a:gdLst>
                <a:gd name="T0" fmla="*/ 2 w 24"/>
                <a:gd name="T1" fmla="*/ 6 h 24"/>
                <a:gd name="T2" fmla="*/ 19 w 24"/>
                <a:gd name="T3" fmla="*/ 23 h 24"/>
                <a:gd name="T4" fmla="*/ 22 w 24"/>
                <a:gd name="T5" fmla="*/ 19 h 24"/>
                <a:gd name="T6" fmla="*/ 5 w 24"/>
                <a:gd name="T7" fmla="*/ 3 h 24"/>
                <a:gd name="T8" fmla="*/ 2 w 24"/>
                <a:gd name="T9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4">
                  <a:moveTo>
                    <a:pt x="2" y="6"/>
                  </a:moveTo>
                  <a:cubicBezTo>
                    <a:pt x="7" y="12"/>
                    <a:pt x="13" y="18"/>
                    <a:pt x="19" y="23"/>
                  </a:cubicBezTo>
                  <a:cubicBezTo>
                    <a:pt x="22" y="24"/>
                    <a:pt x="24" y="20"/>
                    <a:pt x="22" y="19"/>
                  </a:cubicBezTo>
                  <a:cubicBezTo>
                    <a:pt x="16" y="14"/>
                    <a:pt x="10" y="8"/>
                    <a:pt x="5" y="3"/>
                  </a:cubicBezTo>
                  <a:cubicBezTo>
                    <a:pt x="3" y="0"/>
                    <a:pt x="0" y="3"/>
                    <a:pt x="2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8" name="Freeform 1054"/>
            <p:cNvSpPr/>
            <p:nvPr/>
          </p:nvSpPr>
          <p:spPr bwMode="auto">
            <a:xfrm>
              <a:off x="6852" y="3920"/>
              <a:ext cx="8" cy="6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9" name="Freeform 1055"/>
            <p:cNvSpPr/>
            <p:nvPr/>
          </p:nvSpPr>
          <p:spPr bwMode="auto">
            <a:xfrm>
              <a:off x="6856" y="3921"/>
              <a:ext cx="36" cy="23"/>
            </a:xfrm>
            <a:custGeom>
              <a:avLst/>
              <a:gdLst>
                <a:gd name="T0" fmla="*/ 2 w 28"/>
                <a:gd name="T1" fmla="*/ 6 h 18"/>
                <a:gd name="T2" fmla="*/ 24 w 28"/>
                <a:gd name="T3" fmla="*/ 18 h 18"/>
                <a:gd name="T4" fmla="*/ 25 w 28"/>
                <a:gd name="T5" fmla="*/ 13 h 18"/>
                <a:gd name="T6" fmla="*/ 5 w 28"/>
                <a:gd name="T7" fmla="*/ 2 h 18"/>
                <a:gd name="T8" fmla="*/ 2 w 28"/>
                <a:gd name="T9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8">
                  <a:moveTo>
                    <a:pt x="2" y="6"/>
                  </a:moveTo>
                  <a:cubicBezTo>
                    <a:pt x="9" y="10"/>
                    <a:pt x="16" y="16"/>
                    <a:pt x="24" y="18"/>
                  </a:cubicBezTo>
                  <a:cubicBezTo>
                    <a:pt x="27" y="18"/>
                    <a:pt x="28" y="14"/>
                    <a:pt x="25" y="13"/>
                  </a:cubicBezTo>
                  <a:cubicBezTo>
                    <a:pt x="18" y="11"/>
                    <a:pt x="11" y="6"/>
                    <a:pt x="5" y="2"/>
                  </a:cubicBezTo>
                  <a:cubicBezTo>
                    <a:pt x="2" y="0"/>
                    <a:pt x="0" y="4"/>
                    <a:pt x="2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0" name="Freeform 1056"/>
            <p:cNvSpPr/>
            <p:nvPr/>
          </p:nvSpPr>
          <p:spPr bwMode="auto">
            <a:xfrm>
              <a:off x="6941" y="3956"/>
              <a:ext cx="43" cy="14"/>
            </a:xfrm>
            <a:custGeom>
              <a:avLst/>
              <a:gdLst>
                <a:gd name="T0" fmla="*/ 3 w 33"/>
                <a:gd name="T1" fmla="*/ 5 h 11"/>
                <a:gd name="T2" fmla="*/ 30 w 33"/>
                <a:gd name="T3" fmla="*/ 10 h 11"/>
                <a:gd name="T4" fmla="*/ 30 w 33"/>
                <a:gd name="T5" fmla="*/ 6 h 11"/>
                <a:gd name="T6" fmla="*/ 4 w 33"/>
                <a:gd name="T7" fmla="*/ 0 h 11"/>
                <a:gd name="T8" fmla="*/ 3 w 33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1">
                  <a:moveTo>
                    <a:pt x="3" y="5"/>
                  </a:moveTo>
                  <a:cubicBezTo>
                    <a:pt x="12" y="7"/>
                    <a:pt x="20" y="11"/>
                    <a:pt x="30" y="10"/>
                  </a:cubicBezTo>
                  <a:cubicBezTo>
                    <a:pt x="33" y="10"/>
                    <a:pt x="33" y="5"/>
                    <a:pt x="30" y="6"/>
                  </a:cubicBezTo>
                  <a:cubicBezTo>
                    <a:pt x="21" y="6"/>
                    <a:pt x="13" y="2"/>
                    <a:pt x="4" y="0"/>
                  </a:cubicBezTo>
                  <a:cubicBezTo>
                    <a:pt x="1" y="0"/>
                    <a:pt x="0" y="4"/>
                    <a:pt x="3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1" name="Freeform 1057"/>
            <p:cNvSpPr/>
            <p:nvPr/>
          </p:nvSpPr>
          <p:spPr bwMode="auto">
            <a:xfrm>
              <a:off x="7042" y="3943"/>
              <a:ext cx="36" cy="17"/>
            </a:xfrm>
            <a:custGeom>
              <a:avLst/>
              <a:gdLst>
                <a:gd name="T0" fmla="*/ 3 w 28"/>
                <a:gd name="T1" fmla="*/ 13 h 13"/>
                <a:gd name="T2" fmla="*/ 25 w 28"/>
                <a:gd name="T3" fmla="*/ 5 h 13"/>
                <a:gd name="T4" fmla="*/ 23 w 28"/>
                <a:gd name="T5" fmla="*/ 2 h 13"/>
                <a:gd name="T6" fmla="*/ 3 w 28"/>
                <a:gd name="T7" fmla="*/ 8 h 13"/>
                <a:gd name="T8" fmla="*/ 3 w 28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3">
                  <a:moveTo>
                    <a:pt x="3" y="13"/>
                  </a:moveTo>
                  <a:cubicBezTo>
                    <a:pt x="11" y="12"/>
                    <a:pt x="19" y="10"/>
                    <a:pt x="25" y="5"/>
                  </a:cubicBezTo>
                  <a:cubicBezTo>
                    <a:pt x="28" y="4"/>
                    <a:pt x="26" y="0"/>
                    <a:pt x="23" y="2"/>
                  </a:cubicBezTo>
                  <a:cubicBezTo>
                    <a:pt x="17" y="6"/>
                    <a:pt x="10" y="8"/>
                    <a:pt x="3" y="8"/>
                  </a:cubicBezTo>
                  <a:cubicBezTo>
                    <a:pt x="0" y="9"/>
                    <a:pt x="0" y="13"/>
                    <a:pt x="3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2" name="Freeform 1058"/>
            <p:cNvSpPr/>
            <p:nvPr/>
          </p:nvSpPr>
          <p:spPr bwMode="auto">
            <a:xfrm>
              <a:off x="7114" y="3911"/>
              <a:ext cx="27" cy="24"/>
            </a:xfrm>
            <a:custGeom>
              <a:avLst/>
              <a:gdLst>
                <a:gd name="T0" fmla="*/ 5 w 21"/>
                <a:gd name="T1" fmla="*/ 17 h 19"/>
                <a:gd name="T2" fmla="*/ 19 w 21"/>
                <a:gd name="T3" fmla="*/ 6 h 19"/>
                <a:gd name="T4" fmla="*/ 16 w 21"/>
                <a:gd name="T5" fmla="*/ 2 h 19"/>
                <a:gd name="T6" fmla="*/ 2 w 21"/>
                <a:gd name="T7" fmla="*/ 14 h 19"/>
                <a:gd name="T8" fmla="*/ 5 w 21"/>
                <a:gd name="T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9">
                  <a:moveTo>
                    <a:pt x="5" y="17"/>
                  </a:moveTo>
                  <a:cubicBezTo>
                    <a:pt x="10" y="13"/>
                    <a:pt x="15" y="10"/>
                    <a:pt x="19" y="6"/>
                  </a:cubicBezTo>
                  <a:cubicBezTo>
                    <a:pt x="21" y="4"/>
                    <a:pt x="18" y="0"/>
                    <a:pt x="16" y="2"/>
                  </a:cubicBezTo>
                  <a:cubicBezTo>
                    <a:pt x="11" y="6"/>
                    <a:pt x="7" y="10"/>
                    <a:pt x="2" y="14"/>
                  </a:cubicBezTo>
                  <a:cubicBezTo>
                    <a:pt x="0" y="15"/>
                    <a:pt x="3" y="19"/>
                    <a:pt x="5" y="1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3" name="Freeform 1059"/>
            <p:cNvSpPr/>
            <p:nvPr/>
          </p:nvSpPr>
          <p:spPr bwMode="auto">
            <a:xfrm>
              <a:off x="5677" y="3536"/>
              <a:ext cx="510" cy="400"/>
            </a:xfrm>
            <a:custGeom>
              <a:avLst/>
              <a:gdLst>
                <a:gd name="T0" fmla="*/ 9 w 394"/>
                <a:gd name="T1" fmla="*/ 140 h 310"/>
                <a:gd name="T2" fmla="*/ 8 w 394"/>
                <a:gd name="T3" fmla="*/ 203 h 310"/>
                <a:gd name="T4" fmla="*/ 49 w 394"/>
                <a:gd name="T5" fmla="*/ 254 h 310"/>
                <a:gd name="T6" fmla="*/ 191 w 394"/>
                <a:gd name="T7" fmla="*/ 309 h 310"/>
                <a:gd name="T8" fmla="*/ 274 w 394"/>
                <a:gd name="T9" fmla="*/ 305 h 310"/>
                <a:gd name="T10" fmla="*/ 324 w 394"/>
                <a:gd name="T11" fmla="*/ 285 h 310"/>
                <a:gd name="T12" fmla="*/ 369 w 394"/>
                <a:gd name="T13" fmla="*/ 238 h 310"/>
                <a:gd name="T14" fmla="*/ 387 w 394"/>
                <a:gd name="T15" fmla="*/ 149 h 310"/>
                <a:gd name="T16" fmla="*/ 271 w 394"/>
                <a:gd name="T17" fmla="*/ 19 h 310"/>
                <a:gd name="T18" fmla="*/ 34 w 394"/>
                <a:gd name="T19" fmla="*/ 88 h 310"/>
                <a:gd name="T20" fmla="*/ 3 w 394"/>
                <a:gd name="T21" fmla="*/ 179 h 310"/>
                <a:gd name="T22" fmla="*/ 137 w 394"/>
                <a:gd name="T23" fmla="*/ 299 h 310"/>
                <a:gd name="T24" fmla="*/ 273 w 394"/>
                <a:gd name="T25" fmla="*/ 300 h 310"/>
                <a:gd name="T26" fmla="*/ 372 w 394"/>
                <a:gd name="T27" fmla="*/ 233 h 310"/>
                <a:gd name="T28" fmla="*/ 341 w 394"/>
                <a:gd name="T29" fmla="*/ 69 h 310"/>
                <a:gd name="T30" fmla="*/ 170 w 394"/>
                <a:gd name="T31" fmla="*/ 4 h 310"/>
                <a:gd name="T32" fmla="*/ 30 w 394"/>
                <a:gd name="T33" fmla="*/ 81 h 310"/>
                <a:gd name="T34" fmla="*/ 5 w 394"/>
                <a:gd name="T35" fmla="*/ 155 h 310"/>
                <a:gd name="T36" fmla="*/ 32 w 394"/>
                <a:gd name="T37" fmla="*/ 233 h 310"/>
                <a:gd name="T38" fmla="*/ 13 w 394"/>
                <a:gd name="T39" fmla="*/ 187 h 310"/>
                <a:gd name="T40" fmla="*/ 32 w 394"/>
                <a:gd name="T41" fmla="*/ 84 h 310"/>
                <a:gd name="T42" fmla="*/ 134 w 394"/>
                <a:gd name="T43" fmla="*/ 14 h 310"/>
                <a:gd name="T44" fmla="*/ 309 w 394"/>
                <a:gd name="T45" fmla="*/ 46 h 310"/>
                <a:gd name="T46" fmla="*/ 376 w 394"/>
                <a:gd name="T47" fmla="*/ 120 h 310"/>
                <a:gd name="T48" fmla="*/ 326 w 394"/>
                <a:gd name="T49" fmla="*/ 274 h 310"/>
                <a:gd name="T50" fmla="*/ 154 w 394"/>
                <a:gd name="T51" fmla="*/ 299 h 310"/>
                <a:gd name="T52" fmla="*/ 8 w 394"/>
                <a:gd name="T53" fmla="*/ 186 h 310"/>
                <a:gd name="T54" fmla="*/ 35 w 394"/>
                <a:gd name="T55" fmla="*/ 92 h 310"/>
                <a:gd name="T56" fmla="*/ 276 w 394"/>
                <a:gd name="T57" fmla="*/ 24 h 310"/>
                <a:gd name="T58" fmla="*/ 384 w 394"/>
                <a:gd name="T59" fmla="*/ 166 h 310"/>
                <a:gd name="T60" fmla="*/ 357 w 394"/>
                <a:gd name="T61" fmla="*/ 253 h 310"/>
                <a:gd name="T62" fmla="*/ 322 w 394"/>
                <a:gd name="T63" fmla="*/ 283 h 310"/>
                <a:gd name="T64" fmla="*/ 158 w 394"/>
                <a:gd name="T65" fmla="*/ 302 h 310"/>
                <a:gd name="T66" fmla="*/ 29 w 394"/>
                <a:gd name="T67" fmla="*/ 230 h 310"/>
                <a:gd name="T68" fmla="*/ 27 w 394"/>
                <a:gd name="T69" fmla="*/ 105 h 310"/>
                <a:gd name="T70" fmla="*/ 127 w 394"/>
                <a:gd name="T71" fmla="*/ 17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4" h="310">
                  <a:moveTo>
                    <a:pt x="127" y="17"/>
                  </a:moveTo>
                  <a:cubicBezTo>
                    <a:pt x="72" y="35"/>
                    <a:pt x="25" y="84"/>
                    <a:pt x="9" y="140"/>
                  </a:cubicBezTo>
                  <a:cubicBezTo>
                    <a:pt x="5" y="153"/>
                    <a:pt x="3" y="168"/>
                    <a:pt x="4" y="182"/>
                  </a:cubicBezTo>
                  <a:cubicBezTo>
                    <a:pt x="4" y="189"/>
                    <a:pt x="5" y="197"/>
                    <a:pt x="8" y="203"/>
                  </a:cubicBezTo>
                  <a:cubicBezTo>
                    <a:pt x="10" y="210"/>
                    <a:pt x="14" y="217"/>
                    <a:pt x="18" y="222"/>
                  </a:cubicBezTo>
                  <a:cubicBezTo>
                    <a:pt x="27" y="234"/>
                    <a:pt x="38" y="244"/>
                    <a:pt x="49" y="254"/>
                  </a:cubicBezTo>
                  <a:cubicBezTo>
                    <a:pt x="61" y="265"/>
                    <a:pt x="74" y="274"/>
                    <a:pt x="88" y="282"/>
                  </a:cubicBezTo>
                  <a:cubicBezTo>
                    <a:pt x="119" y="299"/>
                    <a:pt x="155" y="307"/>
                    <a:pt x="191" y="309"/>
                  </a:cubicBezTo>
                  <a:cubicBezTo>
                    <a:pt x="209" y="310"/>
                    <a:pt x="228" y="310"/>
                    <a:pt x="246" y="308"/>
                  </a:cubicBezTo>
                  <a:cubicBezTo>
                    <a:pt x="256" y="307"/>
                    <a:pt x="265" y="306"/>
                    <a:pt x="274" y="305"/>
                  </a:cubicBezTo>
                  <a:cubicBezTo>
                    <a:pt x="282" y="303"/>
                    <a:pt x="291" y="300"/>
                    <a:pt x="300" y="297"/>
                  </a:cubicBezTo>
                  <a:cubicBezTo>
                    <a:pt x="308" y="294"/>
                    <a:pt x="316" y="290"/>
                    <a:pt x="324" y="285"/>
                  </a:cubicBezTo>
                  <a:cubicBezTo>
                    <a:pt x="330" y="282"/>
                    <a:pt x="337" y="278"/>
                    <a:pt x="344" y="272"/>
                  </a:cubicBezTo>
                  <a:cubicBezTo>
                    <a:pt x="355" y="263"/>
                    <a:pt x="363" y="251"/>
                    <a:pt x="369" y="238"/>
                  </a:cubicBezTo>
                  <a:cubicBezTo>
                    <a:pt x="375" y="225"/>
                    <a:pt x="379" y="211"/>
                    <a:pt x="382" y="197"/>
                  </a:cubicBezTo>
                  <a:cubicBezTo>
                    <a:pt x="386" y="182"/>
                    <a:pt x="388" y="166"/>
                    <a:pt x="387" y="149"/>
                  </a:cubicBezTo>
                  <a:cubicBezTo>
                    <a:pt x="385" y="118"/>
                    <a:pt x="371" y="87"/>
                    <a:pt x="349" y="65"/>
                  </a:cubicBezTo>
                  <a:cubicBezTo>
                    <a:pt x="328" y="43"/>
                    <a:pt x="300" y="28"/>
                    <a:pt x="271" y="19"/>
                  </a:cubicBezTo>
                  <a:cubicBezTo>
                    <a:pt x="215" y="0"/>
                    <a:pt x="152" y="2"/>
                    <a:pt x="99" y="30"/>
                  </a:cubicBezTo>
                  <a:cubicBezTo>
                    <a:pt x="73" y="44"/>
                    <a:pt x="51" y="64"/>
                    <a:pt x="34" y="88"/>
                  </a:cubicBezTo>
                  <a:cubicBezTo>
                    <a:pt x="25" y="101"/>
                    <a:pt x="16" y="116"/>
                    <a:pt x="9" y="131"/>
                  </a:cubicBezTo>
                  <a:cubicBezTo>
                    <a:pt x="3" y="146"/>
                    <a:pt x="0" y="162"/>
                    <a:pt x="3" y="179"/>
                  </a:cubicBezTo>
                  <a:cubicBezTo>
                    <a:pt x="9" y="211"/>
                    <a:pt x="30" y="239"/>
                    <a:pt x="55" y="259"/>
                  </a:cubicBezTo>
                  <a:cubicBezTo>
                    <a:pt x="79" y="278"/>
                    <a:pt x="107" y="291"/>
                    <a:pt x="137" y="299"/>
                  </a:cubicBezTo>
                  <a:cubicBezTo>
                    <a:pt x="167" y="306"/>
                    <a:pt x="199" y="308"/>
                    <a:pt x="230" y="306"/>
                  </a:cubicBezTo>
                  <a:cubicBezTo>
                    <a:pt x="244" y="305"/>
                    <a:pt x="259" y="304"/>
                    <a:pt x="273" y="300"/>
                  </a:cubicBezTo>
                  <a:cubicBezTo>
                    <a:pt x="286" y="297"/>
                    <a:pt x="299" y="292"/>
                    <a:pt x="311" y="286"/>
                  </a:cubicBezTo>
                  <a:cubicBezTo>
                    <a:pt x="336" y="274"/>
                    <a:pt x="357" y="256"/>
                    <a:pt x="372" y="233"/>
                  </a:cubicBezTo>
                  <a:cubicBezTo>
                    <a:pt x="388" y="209"/>
                    <a:pt x="394" y="179"/>
                    <a:pt x="389" y="150"/>
                  </a:cubicBezTo>
                  <a:cubicBezTo>
                    <a:pt x="383" y="118"/>
                    <a:pt x="365" y="90"/>
                    <a:pt x="341" y="69"/>
                  </a:cubicBezTo>
                  <a:cubicBezTo>
                    <a:pt x="316" y="46"/>
                    <a:pt x="288" y="25"/>
                    <a:pt x="255" y="13"/>
                  </a:cubicBezTo>
                  <a:cubicBezTo>
                    <a:pt x="228" y="3"/>
                    <a:pt x="199" y="1"/>
                    <a:pt x="170" y="4"/>
                  </a:cubicBezTo>
                  <a:cubicBezTo>
                    <a:pt x="142" y="7"/>
                    <a:pt x="115" y="15"/>
                    <a:pt x="90" y="27"/>
                  </a:cubicBezTo>
                  <a:cubicBezTo>
                    <a:pt x="66" y="40"/>
                    <a:pt x="45" y="58"/>
                    <a:pt x="30" y="81"/>
                  </a:cubicBezTo>
                  <a:cubicBezTo>
                    <a:pt x="21" y="96"/>
                    <a:pt x="12" y="111"/>
                    <a:pt x="8" y="129"/>
                  </a:cubicBezTo>
                  <a:cubicBezTo>
                    <a:pt x="6" y="137"/>
                    <a:pt x="5" y="146"/>
                    <a:pt x="5" y="155"/>
                  </a:cubicBezTo>
                  <a:cubicBezTo>
                    <a:pt x="5" y="164"/>
                    <a:pt x="6" y="172"/>
                    <a:pt x="8" y="181"/>
                  </a:cubicBezTo>
                  <a:cubicBezTo>
                    <a:pt x="13" y="199"/>
                    <a:pt x="21" y="218"/>
                    <a:pt x="32" y="233"/>
                  </a:cubicBezTo>
                  <a:cubicBezTo>
                    <a:pt x="33" y="235"/>
                    <a:pt x="36" y="233"/>
                    <a:pt x="34" y="232"/>
                  </a:cubicBezTo>
                  <a:cubicBezTo>
                    <a:pt x="25" y="218"/>
                    <a:pt x="18" y="203"/>
                    <a:pt x="13" y="187"/>
                  </a:cubicBezTo>
                  <a:cubicBezTo>
                    <a:pt x="8" y="169"/>
                    <a:pt x="6" y="150"/>
                    <a:pt x="10" y="132"/>
                  </a:cubicBezTo>
                  <a:cubicBezTo>
                    <a:pt x="14" y="115"/>
                    <a:pt x="23" y="99"/>
                    <a:pt x="32" y="84"/>
                  </a:cubicBezTo>
                  <a:cubicBezTo>
                    <a:pt x="40" y="72"/>
                    <a:pt x="49" y="61"/>
                    <a:pt x="59" y="52"/>
                  </a:cubicBezTo>
                  <a:cubicBezTo>
                    <a:pt x="80" y="33"/>
                    <a:pt x="107" y="21"/>
                    <a:pt x="134" y="14"/>
                  </a:cubicBezTo>
                  <a:cubicBezTo>
                    <a:pt x="160" y="6"/>
                    <a:pt x="189" y="4"/>
                    <a:pt x="216" y="7"/>
                  </a:cubicBezTo>
                  <a:cubicBezTo>
                    <a:pt x="250" y="11"/>
                    <a:pt x="281" y="26"/>
                    <a:pt x="309" y="46"/>
                  </a:cubicBezTo>
                  <a:cubicBezTo>
                    <a:pt x="323" y="56"/>
                    <a:pt x="336" y="67"/>
                    <a:pt x="349" y="79"/>
                  </a:cubicBezTo>
                  <a:cubicBezTo>
                    <a:pt x="360" y="91"/>
                    <a:pt x="369" y="105"/>
                    <a:pt x="376" y="120"/>
                  </a:cubicBezTo>
                  <a:cubicBezTo>
                    <a:pt x="390" y="149"/>
                    <a:pt x="391" y="182"/>
                    <a:pt x="380" y="212"/>
                  </a:cubicBezTo>
                  <a:cubicBezTo>
                    <a:pt x="370" y="238"/>
                    <a:pt x="349" y="259"/>
                    <a:pt x="326" y="274"/>
                  </a:cubicBezTo>
                  <a:cubicBezTo>
                    <a:pt x="303" y="289"/>
                    <a:pt x="276" y="298"/>
                    <a:pt x="248" y="301"/>
                  </a:cubicBezTo>
                  <a:cubicBezTo>
                    <a:pt x="217" y="305"/>
                    <a:pt x="185" y="305"/>
                    <a:pt x="154" y="299"/>
                  </a:cubicBezTo>
                  <a:cubicBezTo>
                    <a:pt x="123" y="294"/>
                    <a:pt x="93" y="282"/>
                    <a:pt x="67" y="264"/>
                  </a:cubicBezTo>
                  <a:cubicBezTo>
                    <a:pt x="41" y="245"/>
                    <a:pt x="17" y="218"/>
                    <a:pt x="8" y="186"/>
                  </a:cubicBezTo>
                  <a:cubicBezTo>
                    <a:pt x="3" y="170"/>
                    <a:pt x="4" y="153"/>
                    <a:pt x="10" y="136"/>
                  </a:cubicBezTo>
                  <a:cubicBezTo>
                    <a:pt x="16" y="120"/>
                    <a:pt x="26" y="106"/>
                    <a:pt x="35" y="92"/>
                  </a:cubicBezTo>
                  <a:cubicBezTo>
                    <a:pt x="52" y="67"/>
                    <a:pt x="75" y="46"/>
                    <a:pt x="102" y="32"/>
                  </a:cubicBezTo>
                  <a:cubicBezTo>
                    <a:pt x="155" y="4"/>
                    <a:pt x="220" y="4"/>
                    <a:pt x="276" y="24"/>
                  </a:cubicBezTo>
                  <a:cubicBezTo>
                    <a:pt x="305" y="34"/>
                    <a:pt x="333" y="50"/>
                    <a:pt x="353" y="74"/>
                  </a:cubicBezTo>
                  <a:cubicBezTo>
                    <a:pt x="375" y="99"/>
                    <a:pt x="386" y="132"/>
                    <a:pt x="384" y="166"/>
                  </a:cubicBezTo>
                  <a:cubicBezTo>
                    <a:pt x="383" y="182"/>
                    <a:pt x="380" y="197"/>
                    <a:pt x="375" y="212"/>
                  </a:cubicBezTo>
                  <a:cubicBezTo>
                    <a:pt x="371" y="226"/>
                    <a:pt x="365" y="240"/>
                    <a:pt x="357" y="253"/>
                  </a:cubicBezTo>
                  <a:cubicBezTo>
                    <a:pt x="353" y="259"/>
                    <a:pt x="348" y="264"/>
                    <a:pt x="343" y="269"/>
                  </a:cubicBezTo>
                  <a:cubicBezTo>
                    <a:pt x="337" y="275"/>
                    <a:pt x="329" y="279"/>
                    <a:pt x="322" y="283"/>
                  </a:cubicBezTo>
                  <a:cubicBezTo>
                    <a:pt x="306" y="292"/>
                    <a:pt x="289" y="299"/>
                    <a:pt x="271" y="302"/>
                  </a:cubicBezTo>
                  <a:cubicBezTo>
                    <a:pt x="234" y="308"/>
                    <a:pt x="195" y="309"/>
                    <a:pt x="158" y="302"/>
                  </a:cubicBezTo>
                  <a:cubicBezTo>
                    <a:pt x="124" y="296"/>
                    <a:pt x="91" y="283"/>
                    <a:pt x="63" y="262"/>
                  </a:cubicBezTo>
                  <a:cubicBezTo>
                    <a:pt x="51" y="253"/>
                    <a:pt x="39" y="242"/>
                    <a:pt x="29" y="230"/>
                  </a:cubicBezTo>
                  <a:cubicBezTo>
                    <a:pt x="18" y="219"/>
                    <a:pt x="9" y="206"/>
                    <a:pt x="8" y="190"/>
                  </a:cubicBezTo>
                  <a:cubicBezTo>
                    <a:pt x="5" y="160"/>
                    <a:pt x="13" y="131"/>
                    <a:pt x="27" y="105"/>
                  </a:cubicBezTo>
                  <a:cubicBezTo>
                    <a:pt x="49" y="66"/>
                    <a:pt x="86" y="34"/>
                    <a:pt x="128" y="20"/>
                  </a:cubicBezTo>
                  <a:cubicBezTo>
                    <a:pt x="130" y="20"/>
                    <a:pt x="129" y="17"/>
                    <a:pt x="127" y="1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4" name="Freeform 1060"/>
            <p:cNvSpPr/>
            <p:nvPr/>
          </p:nvSpPr>
          <p:spPr bwMode="auto">
            <a:xfrm>
              <a:off x="6078" y="3563"/>
              <a:ext cx="412" cy="348"/>
            </a:xfrm>
            <a:custGeom>
              <a:avLst/>
              <a:gdLst>
                <a:gd name="T0" fmla="*/ 76 w 319"/>
                <a:gd name="T1" fmla="*/ 32 h 269"/>
                <a:gd name="T2" fmla="*/ 8 w 319"/>
                <a:gd name="T3" fmla="*/ 96 h 269"/>
                <a:gd name="T4" fmla="*/ 9 w 319"/>
                <a:gd name="T5" fmla="*/ 184 h 269"/>
                <a:gd name="T6" fmla="*/ 109 w 319"/>
                <a:gd name="T7" fmla="*/ 260 h 269"/>
                <a:gd name="T8" fmla="*/ 190 w 319"/>
                <a:gd name="T9" fmla="*/ 260 h 269"/>
                <a:gd name="T10" fmla="*/ 288 w 319"/>
                <a:gd name="T11" fmla="*/ 200 h 269"/>
                <a:gd name="T12" fmla="*/ 289 w 319"/>
                <a:gd name="T13" fmla="*/ 79 h 269"/>
                <a:gd name="T14" fmla="*/ 170 w 319"/>
                <a:gd name="T15" fmla="*/ 10 h 269"/>
                <a:gd name="T16" fmla="*/ 40 w 319"/>
                <a:gd name="T17" fmla="*/ 56 h 269"/>
                <a:gd name="T18" fmla="*/ 3 w 319"/>
                <a:gd name="T19" fmla="*/ 130 h 269"/>
                <a:gd name="T20" fmla="*/ 35 w 319"/>
                <a:gd name="T21" fmla="*/ 211 h 269"/>
                <a:gd name="T22" fmla="*/ 119 w 319"/>
                <a:gd name="T23" fmla="*/ 260 h 269"/>
                <a:gd name="T24" fmla="*/ 296 w 319"/>
                <a:gd name="T25" fmla="*/ 200 h 269"/>
                <a:gd name="T26" fmla="*/ 313 w 319"/>
                <a:gd name="T27" fmla="*/ 116 h 269"/>
                <a:gd name="T28" fmla="*/ 85 w 319"/>
                <a:gd name="T29" fmla="*/ 27 h 269"/>
                <a:gd name="T30" fmla="*/ 10 w 319"/>
                <a:gd name="T31" fmla="*/ 90 h 269"/>
                <a:gd name="T32" fmla="*/ 13 w 319"/>
                <a:gd name="T33" fmla="*/ 178 h 269"/>
                <a:gd name="T34" fmla="*/ 76 w 319"/>
                <a:gd name="T35" fmla="*/ 244 h 269"/>
                <a:gd name="T36" fmla="*/ 208 w 319"/>
                <a:gd name="T37" fmla="*/ 257 h 269"/>
                <a:gd name="T38" fmla="*/ 280 w 319"/>
                <a:gd name="T39" fmla="*/ 216 h 269"/>
                <a:gd name="T40" fmla="*/ 308 w 319"/>
                <a:gd name="T41" fmla="*/ 154 h 269"/>
                <a:gd name="T42" fmla="*/ 289 w 319"/>
                <a:gd name="T43" fmla="*/ 84 h 269"/>
                <a:gd name="T44" fmla="*/ 217 w 319"/>
                <a:gd name="T45" fmla="*/ 23 h 269"/>
                <a:gd name="T46" fmla="*/ 78 w 319"/>
                <a:gd name="T47" fmla="*/ 37 h 269"/>
                <a:gd name="T48" fmla="*/ 127 w 319"/>
                <a:gd name="T49" fmla="*/ 20 h 269"/>
                <a:gd name="T50" fmla="*/ 269 w 319"/>
                <a:gd name="T51" fmla="*/ 64 h 269"/>
                <a:gd name="T52" fmla="*/ 304 w 319"/>
                <a:gd name="T53" fmla="*/ 156 h 269"/>
                <a:gd name="T54" fmla="*/ 287 w 319"/>
                <a:gd name="T55" fmla="*/ 202 h 269"/>
                <a:gd name="T56" fmla="*/ 218 w 319"/>
                <a:gd name="T57" fmla="*/ 250 h 269"/>
                <a:gd name="T58" fmla="*/ 84 w 319"/>
                <a:gd name="T59" fmla="*/ 245 h 269"/>
                <a:gd name="T60" fmla="*/ 17 w 319"/>
                <a:gd name="T61" fmla="*/ 179 h 269"/>
                <a:gd name="T62" fmla="*/ 14 w 319"/>
                <a:gd name="T63" fmla="*/ 88 h 269"/>
                <a:gd name="T64" fmla="*/ 50 w 319"/>
                <a:gd name="T65" fmla="*/ 52 h 269"/>
                <a:gd name="T66" fmla="*/ 195 w 319"/>
                <a:gd name="T67" fmla="*/ 17 h 269"/>
                <a:gd name="T68" fmla="*/ 314 w 319"/>
                <a:gd name="T69" fmla="*/ 137 h 269"/>
                <a:gd name="T70" fmla="*/ 185 w 319"/>
                <a:gd name="T71" fmla="*/ 259 h 269"/>
                <a:gd name="T72" fmla="*/ 83 w 319"/>
                <a:gd name="T73" fmla="*/ 245 h 269"/>
                <a:gd name="T74" fmla="*/ 15 w 319"/>
                <a:gd name="T75" fmla="*/ 89 h 269"/>
                <a:gd name="T76" fmla="*/ 87 w 319"/>
                <a:gd name="T77" fmla="*/ 31 h 269"/>
                <a:gd name="T78" fmla="*/ 268 w 319"/>
                <a:gd name="T79" fmla="*/ 57 h 269"/>
                <a:gd name="T80" fmla="*/ 295 w 319"/>
                <a:gd name="T81" fmla="*/ 182 h 269"/>
                <a:gd name="T82" fmla="*/ 203 w 319"/>
                <a:gd name="T83" fmla="*/ 254 h 269"/>
                <a:gd name="T84" fmla="*/ 42 w 319"/>
                <a:gd name="T85" fmla="*/ 222 h 269"/>
                <a:gd name="T86" fmla="*/ 4 w 319"/>
                <a:gd name="T87" fmla="*/ 143 h 269"/>
                <a:gd name="T88" fmla="*/ 37 w 319"/>
                <a:gd name="T89" fmla="*/ 63 h 269"/>
                <a:gd name="T90" fmla="*/ 124 w 319"/>
                <a:gd name="T91" fmla="*/ 21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19" h="269">
                  <a:moveTo>
                    <a:pt x="124" y="18"/>
                  </a:moveTo>
                  <a:cubicBezTo>
                    <a:pt x="107" y="18"/>
                    <a:pt x="91" y="24"/>
                    <a:pt x="76" y="32"/>
                  </a:cubicBezTo>
                  <a:cubicBezTo>
                    <a:pt x="62" y="39"/>
                    <a:pt x="49" y="49"/>
                    <a:pt x="36" y="59"/>
                  </a:cubicBezTo>
                  <a:cubicBezTo>
                    <a:pt x="24" y="69"/>
                    <a:pt x="13" y="81"/>
                    <a:pt x="8" y="96"/>
                  </a:cubicBezTo>
                  <a:cubicBezTo>
                    <a:pt x="3" y="110"/>
                    <a:pt x="1" y="125"/>
                    <a:pt x="1" y="140"/>
                  </a:cubicBezTo>
                  <a:cubicBezTo>
                    <a:pt x="1" y="155"/>
                    <a:pt x="4" y="170"/>
                    <a:pt x="9" y="184"/>
                  </a:cubicBezTo>
                  <a:cubicBezTo>
                    <a:pt x="15" y="197"/>
                    <a:pt x="23" y="209"/>
                    <a:pt x="33" y="219"/>
                  </a:cubicBezTo>
                  <a:cubicBezTo>
                    <a:pt x="54" y="239"/>
                    <a:pt x="82" y="252"/>
                    <a:pt x="109" y="260"/>
                  </a:cubicBezTo>
                  <a:cubicBezTo>
                    <a:pt x="123" y="263"/>
                    <a:pt x="137" y="265"/>
                    <a:pt x="152" y="265"/>
                  </a:cubicBezTo>
                  <a:cubicBezTo>
                    <a:pt x="164" y="265"/>
                    <a:pt x="177" y="263"/>
                    <a:pt x="190" y="260"/>
                  </a:cubicBezTo>
                  <a:cubicBezTo>
                    <a:pt x="215" y="255"/>
                    <a:pt x="241" y="244"/>
                    <a:pt x="262" y="228"/>
                  </a:cubicBezTo>
                  <a:cubicBezTo>
                    <a:pt x="272" y="220"/>
                    <a:pt x="281" y="211"/>
                    <a:pt x="288" y="200"/>
                  </a:cubicBezTo>
                  <a:cubicBezTo>
                    <a:pt x="296" y="188"/>
                    <a:pt x="301" y="176"/>
                    <a:pt x="303" y="162"/>
                  </a:cubicBezTo>
                  <a:cubicBezTo>
                    <a:pt x="309" y="134"/>
                    <a:pt x="304" y="104"/>
                    <a:pt x="289" y="79"/>
                  </a:cubicBezTo>
                  <a:cubicBezTo>
                    <a:pt x="273" y="52"/>
                    <a:pt x="246" y="32"/>
                    <a:pt x="217" y="21"/>
                  </a:cubicBezTo>
                  <a:cubicBezTo>
                    <a:pt x="202" y="15"/>
                    <a:pt x="186" y="11"/>
                    <a:pt x="170" y="10"/>
                  </a:cubicBezTo>
                  <a:cubicBezTo>
                    <a:pt x="154" y="9"/>
                    <a:pt x="139" y="11"/>
                    <a:pt x="124" y="15"/>
                  </a:cubicBezTo>
                  <a:cubicBezTo>
                    <a:pt x="93" y="23"/>
                    <a:pt x="65" y="37"/>
                    <a:pt x="40" y="56"/>
                  </a:cubicBezTo>
                  <a:cubicBezTo>
                    <a:pt x="29" y="65"/>
                    <a:pt x="18" y="76"/>
                    <a:pt x="12" y="89"/>
                  </a:cubicBezTo>
                  <a:cubicBezTo>
                    <a:pt x="5" y="101"/>
                    <a:pt x="3" y="116"/>
                    <a:pt x="3" y="130"/>
                  </a:cubicBezTo>
                  <a:cubicBezTo>
                    <a:pt x="3" y="144"/>
                    <a:pt x="5" y="158"/>
                    <a:pt x="11" y="172"/>
                  </a:cubicBezTo>
                  <a:cubicBezTo>
                    <a:pt x="16" y="186"/>
                    <a:pt x="25" y="199"/>
                    <a:pt x="35" y="211"/>
                  </a:cubicBezTo>
                  <a:cubicBezTo>
                    <a:pt x="46" y="223"/>
                    <a:pt x="59" y="234"/>
                    <a:pt x="73" y="243"/>
                  </a:cubicBezTo>
                  <a:cubicBezTo>
                    <a:pt x="87" y="251"/>
                    <a:pt x="103" y="256"/>
                    <a:pt x="119" y="260"/>
                  </a:cubicBezTo>
                  <a:cubicBezTo>
                    <a:pt x="152" y="266"/>
                    <a:pt x="188" y="265"/>
                    <a:pt x="220" y="253"/>
                  </a:cubicBezTo>
                  <a:cubicBezTo>
                    <a:pt x="250" y="243"/>
                    <a:pt x="277" y="224"/>
                    <a:pt x="296" y="200"/>
                  </a:cubicBezTo>
                  <a:cubicBezTo>
                    <a:pt x="305" y="188"/>
                    <a:pt x="312" y="175"/>
                    <a:pt x="316" y="160"/>
                  </a:cubicBezTo>
                  <a:cubicBezTo>
                    <a:pt x="319" y="145"/>
                    <a:pt x="317" y="131"/>
                    <a:pt x="313" y="116"/>
                  </a:cubicBezTo>
                  <a:cubicBezTo>
                    <a:pt x="305" y="89"/>
                    <a:pt x="289" y="65"/>
                    <a:pt x="267" y="46"/>
                  </a:cubicBezTo>
                  <a:cubicBezTo>
                    <a:pt x="217" y="5"/>
                    <a:pt x="143" y="0"/>
                    <a:pt x="85" y="27"/>
                  </a:cubicBezTo>
                  <a:cubicBezTo>
                    <a:pt x="70" y="34"/>
                    <a:pt x="55" y="43"/>
                    <a:pt x="42" y="54"/>
                  </a:cubicBezTo>
                  <a:cubicBezTo>
                    <a:pt x="30" y="64"/>
                    <a:pt x="17" y="75"/>
                    <a:pt x="10" y="90"/>
                  </a:cubicBezTo>
                  <a:cubicBezTo>
                    <a:pt x="3" y="104"/>
                    <a:pt x="0" y="120"/>
                    <a:pt x="0" y="135"/>
                  </a:cubicBezTo>
                  <a:cubicBezTo>
                    <a:pt x="1" y="150"/>
                    <a:pt x="5" y="165"/>
                    <a:pt x="13" y="178"/>
                  </a:cubicBezTo>
                  <a:cubicBezTo>
                    <a:pt x="20" y="191"/>
                    <a:pt x="30" y="203"/>
                    <a:pt x="41" y="214"/>
                  </a:cubicBezTo>
                  <a:cubicBezTo>
                    <a:pt x="52" y="225"/>
                    <a:pt x="63" y="236"/>
                    <a:pt x="76" y="244"/>
                  </a:cubicBezTo>
                  <a:cubicBezTo>
                    <a:pt x="103" y="261"/>
                    <a:pt x="135" y="269"/>
                    <a:pt x="166" y="266"/>
                  </a:cubicBezTo>
                  <a:cubicBezTo>
                    <a:pt x="181" y="265"/>
                    <a:pt x="194" y="261"/>
                    <a:pt x="208" y="257"/>
                  </a:cubicBezTo>
                  <a:cubicBezTo>
                    <a:pt x="221" y="253"/>
                    <a:pt x="234" y="247"/>
                    <a:pt x="247" y="241"/>
                  </a:cubicBezTo>
                  <a:cubicBezTo>
                    <a:pt x="259" y="234"/>
                    <a:pt x="270" y="226"/>
                    <a:pt x="280" y="216"/>
                  </a:cubicBezTo>
                  <a:cubicBezTo>
                    <a:pt x="290" y="206"/>
                    <a:pt x="296" y="193"/>
                    <a:pt x="301" y="179"/>
                  </a:cubicBezTo>
                  <a:cubicBezTo>
                    <a:pt x="304" y="171"/>
                    <a:pt x="307" y="163"/>
                    <a:pt x="308" y="154"/>
                  </a:cubicBezTo>
                  <a:cubicBezTo>
                    <a:pt x="309" y="146"/>
                    <a:pt x="308" y="138"/>
                    <a:pt x="307" y="130"/>
                  </a:cubicBezTo>
                  <a:cubicBezTo>
                    <a:pt x="304" y="114"/>
                    <a:pt x="297" y="98"/>
                    <a:pt x="289" y="84"/>
                  </a:cubicBezTo>
                  <a:cubicBezTo>
                    <a:pt x="280" y="70"/>
                    <a:pt x="269" y="58"/>
                    <a:pt x="257" y="48"/>
                  </a:cubicBezTo>
                  <a:cubicBezTo>
                    <a:pt x="245" y="38"/>
                    <a:pt x="232" y="29"/>
                    <a:pt x="217" y="23"/>
                  </a:cubicBezTo>
                  <a:cubicBezTo>
                    <a:pt x="195" y="13"/>
                    <a:pt x="169" y="9"/>
                    <a:pt x="145" y="13"/>
                  </a:cubicBezTo>
                  <a:cubicBezTo>
                    <a:pt x="121" y="17"/>
                    <a:pt x="100" y="28"/>
                    <a:pt x="78" y="37"/>
                  </a:cubicBezTo>
                  <a:cubicBezTo>
                    <a:pt x="77" y="38"/>
                    <a:pt x="77" y="41"/>
                    <a:pt x="79" y="40"/>
                  </a:cubicBezTo>
                  <a:cubicBezTo>
                    <a:pt x="95" y="33"/>
                    <a:pt x="111" y="26"/>
                    <a:pt x="127" y="20"/>
                  </a:cubicBezTo>
                  <a:cubicBezTo>
                    <a:pt x="144" y="15"/>
                    <a:pt x="161" y="13"/>
                    <a:pt x="180" y="15"/>
                  </a:cubicBezTo>
                  <a:cubicBezTo>
                    <a:pt x="214" y="20"/>
                    <a:pt x="246" y="38"/>
                    <a:pt x="269" y="64"/>
                  </a:cubicBezTo>
                  <a:cubicBezTo>
                    <a:pt x="280" y="76"/>
                    <a:pt x="289" y="89"/>
                    <a:pt x="296" y="105"/>
                  </a:cubicBezTo>
                  <a:cubicBezTo>
                    <a:pt x="302" y="121"/>
                    <a:pt x="307" y="138"/>
                    <a:pt x="304" y="156"/>
                  </a:cubicBezTo>
                  <a:cubicBezTo>
                    <a:pt x="303" y="165"/>
                    <a:pt x="300" y="173"/>
                    <a:pt x="297" y="181"/>
                  </a:cubicBezTo>
                  <a:cubicBezTo>
                    <a:pt x="294" y="188"/>
                    <a:pt x="291" y="196"/>
                    <a:pt x="287" y="202"/>
                  </a:cubicBezTo>
                  <a:cubicBezTo>
                    <a:pt x="279" y="214"/>
                    <a:pt x="268" y="223"/>
                    <a:pt x="257" y="231"/>
                  </a:cubicBezTo>
                  <a:cubicBezTo>
                    <a:pt x="245" y="239"/>
                    <a:pt x="232" y="245"/>
                    <a:pt x="218" y="250"/>
                  </a:cubicBezTo>
                  <a:cubicBezTo>
                    <a:pt x="205" y="255"/>
                    <a:pt x="192" y="259"/>
                    <a:pt x="179" y="262"/>
                  </a:cubicBezTo>
                  <a:cubicBezTo>
                    <a:pt x="146" y="268"/>
                    <a:pt x="113" y="262"/>
                    <a:pt x="84" y="245"/>
                  </a:cubicBezTo>
                  <a:cubicBezTo>
                    <a:pt x="70" y="238"/>
                    <a:pt x="58" y="227"/>
                    <a:pt x="47" y="215"/>
                  </a:cubicBezTo>
                  <a:cubicBezTo>
                    <a:pt x="36" y="204"/>
                    <a:pt x="26" y="193"/>
                    <a:pt x="17" y="179"/>
                  </a:cubicBezTo>
                  <a:cubicBezTo>
                    <a:pt x="9" y="166"/>
                    <a:pt x="4" y="151"/>
                    <a:pt x="3" y="135"/>
                  </a:cubicBezTo>
                  <a:cubicBezTo>
                    <a:pt x="3" y="120"/>
                    <a:pt x="7" y="102"/>
                    <a:pt x="14" y="88"/>
                  </a:cubicBezTo>
                  <a:cubicBezTo>
                    <a:pt x="18" y="81"/>
                    <a:pt x="24" y="75"/>
                    <a:pt x="30" y="69"/>
                  </a:cubicBezTo>
                  <a:cubicBezTo>
                    <a:pt x="36" y="62"/>
                    <a:pt x="42" y="57"/>
                    <a:pt x="50" y="52"/>
                  </a:cubicBezTo>
                  <a:cubicBezTo>
                    <a:pt x="63" y="41"/>
                    <a:pt x="78" y="32"/>
                    <a:pt x="95" y="26"/>
                  </a:cubicBezTo>
                  <a:cubicBezTo>
                    <a:pt x="126" y="13"/>
                    <a:pt x="161" y="10"/>
                    <a:pt x="195" y="17"/>
                  </a:cubicBezTo>
                  <a:cubicBezTo>
                    <a:pt x="226" y="23"/>
                    <a:pt x="254" y="37"/>
                    <a:pt x="276" y="59"/>
                  </a:cubicBezTo>
                  <a:cubicBezTo>
                    <a:pt x="297" y="80"/>
                    <a:pt x="311" y="108"/>
                    <a:pt x="314" y="137"/>
                  </a:cubicBezTo>
                  <a:cubicBezTo>
                    <a:pt x="317" y="169"/>
                    <a:pt x="298" y="197"/>
                    <a:pt x="275" y="217"/>
                  </a:cubicBezTo>
                  <a:cubicBezTo>
                    <a:pt x="250" y="240"/>
                    <a:pt x="218" y="254"/>
                    <a:pt x="185" y="259"/>
                  </a:cubicBezTo>
                  <a:cubicBezTo>
                    <a:pt x="168" y="261"/>
                    <a:pt x="150" y="261"/>
                    <a:pt x="132" y="259"/>
                  </a:cubicBezTo>
                  <a:cubicBezTo>
                    <a:pt x="116" y="257"/>
                    <a:pt x="98" y="253"/>
                    <a:pt x="83" y="245"/>
                  </a:cubicBezTo>
                  <a:cubicBezTo>
                    <a:pt x="53" y="230"/>
                    <a:pt x="29" y="204"/>
                    <a:pt x="15" y="174"/>
                  </a:cubicBezTo>
                  <a:cubicBezTo>
                    <a:pt x="3" y="148"/>
                    <a:pt x="2" y="114"/>
                    <a:pt x="15" y="89"/>
                  </a:cubicBezTo>
                  <a:cubicBezTo>
                    <a:pt x="22" y="75"/>
                    <a:pt x="34" y="65"/>
                    <a:pt x="45" y="56"/>
                  </a:cubicBezTo>
                  <a:cubicBezTo>
                    <a:pt x="58" y="46"/>
                    <a:pt x="72" y="38"/>
                    <a:pt x="87" y="31"/>
                  </a:cubicBezTo>
                  <a:cubicBezTo>
                    <a:pt x="116" y="18"/>
                    <a:pt x="148" y="10"/>
                    <a:pt x="180" y="14"/>
                  </a:cubicBezTo>
                  <a:cubicBezTo>
                    <a:pt x="213" y="18"/>
                    <a:pt x="244" y="34"/>
                    <a:pt x="268" y="57"/>
                  </a:cubicBezTo>
                  <a:cubicBezTo>
                    <a:pt x="290" y="78"/>
                    <a:pt x="302" y="107"/>
                    <a:pt x="302" y="137"/>
                  </a:cubicBezTo>
                  <a:cubicBezTo>
                    <a:pt x="303" y="152"/>
                    <a:pt x="300" y="168"/>
                    <a:pt x="295" y="182"/>
                  </a:cubicBezTo>
                  <a:cubicBezTo>
                    <a:pt x="290" y="194"/>
                    <a:pt x="282" y="205"/>
                    <a:pt x="273" y="214"/>
                  </a:cubicBezTo>
                  <a:cubicBezTo>
                    <a:pt x="254" y="233"/>
                    <a:pt x="228" y="246"/>
                    <a:pt x="203" y="254"/>
                  </a:cubicBezTo>
                  <a:cubicBezTo>
                    <a:pt x="177" y="262"/>
                    <a:pt x="149" y="264"/>
                    <a:pt x="122" y="259"/>
                  </a:cubicBezTo>
                  <a:cubicBezTo>
                    <a:pt x="93" y="254"/>
                    <a:pt x="64" y="241"/>
                    <a:pt x="42" y="222"/>
                  </a:cubicBezTo>
                  <a:cubicBezTo>
                    <a:pt x="31" y="213"/>
                    <a:pt x="21" y="202"/>
                    <a:pt x="15" y="188"/>
                  </a:cubicBezTo>
                  <a:cubicBezTo>
                    <a:pt x="8" y="175"/>
                    <a:pt x="5" y="159"/>
                    <a:pt x="4" y="143"/>
                  </a:cubicBezTo>
                  <a:cubicBezTo>
                    <a:pt x="4" y="129"/>
                    <a:pt x="5" y="114"/>
                    <a:pt x="10" y="100"/>
                  </a:cubicBezTo>
                  <a:cubicBezTo>
                    <a:pt x="14" y="85"/>
                    <a:pt x="25" y="73"/>
                    <a:pt x="37" y="63"/>
                  </a:cubicBezTo>
                  <a:cubicBezTo>
                    <a:pt x="49" y="52"/>
                    <a:pt x="62" y="43"/>
                    <a:pt x="76" y="35"/>
                  </a:cubicBezTo>
                  <a:cubicBezTo>
                    <a:pt x="91" y="27"/>
                    <a:pt x="107" y="21"/>
                    <a:pt x="124" y="21"/>
                  </a:cubicBezTo>
                  <a:cubicBezTo>
                    <a:pt x="126" y="21"/>
                    <a:pt x="126" y="18"/>
                    <a:pt x="124" y="1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5" name="Freeform 1061"/>
            <p:cNvSpPr/>
            <p:nvPr/>
          </p:nvSpPr>
          <p:spPr bwMode="auto">
            <a:xfrm>
              <a:off x="6090" y="3660"/>
              <a:ext cx="55" cy="40"/>
            </a:xfrm>
            <a:custGeom>
              <a:avLst/>
              <a:gdLst>
                <a:gd name="T0" fmla="*/ 4 w 43"/>
                <a:gd name="T1" fmla="*/ 29 h 31"/>
                <a:gd name="T2" fmla="*/ 22 w 43"/>
                <a:gd name="T3" fmla="*/ 16 h 31"/>
                <a:gd name="T4" fmla="*/ 41 w 43"/>
                <a:gd name="T5" fmla="*/ 3 h 31"/>
                <a:gd name="T6" fmla="*/ 41 w 43"/>
                <a:gd name="T7" fmla="*/ 0 h 31"/>
                <a:gd name="T8" fmla="*/ 21 w 43"/>
                <a:gd name="T9" fmla="*/ 13 h 31"/>
                <a:gd name="T10" fmla="*/ 2 w 43"/>
                <a:gd name="T11" fmla="*/ 27 h 31"/>
                <a:gd name="T12" fmla="*/ 4 w 43"/>
                <a:gd name="T13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31">
                  <a:moveTo>
                    <a:pt x="4" y="29"/>
                  </a:moveTo>
                  <a:cubicBezTo>
                    <a:pt x="9" y="24"/>
                    <a:pt x="15" y="20"/>
                    <a:pt x="22" y="16"/>
                  </a:cubicBezTo>
                  <a:cubicBezTo>
                    <a:pt x="28" y="12"/>
                    <a:pt x="34" y="5"/>
                    <a:pt x="41" y="3"/>
                  </a:cubicBezTo>
                  <a:cubicBezTo>
                    <a:pt x="43" y="3"/>
                    <a:pt x="42" y="0"/>
                    <a:pt x="41" y="0"/>
                  </a:cubicBezTo>
                  <a:cubicBezTo>
                    <a:pt x="33" y="2"/>
                    <a:pt x="27" y="8"/>
                    <a:pt x="21" y="13"/>
                  </a:cubicBezTo>
                  <a:cubicBezTo>
                    <a:pt x="14" y="17"/>
                    <a:pt x="7" y="21"/>
                    <a:pt x="2" y="27"/>
                  </a:cubicBezTo>
                  <a:cubicBezTo>
                    <a:pt x="0" y="29"/>
                    <a:pt x="2" y="31"/>
                    <a:pt x="4" y="2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6" name="Freeform 1062"/>
            <p:cNvSpPr/>
            <p:nvPr/>
          </p:nvSpPr>
          <p:spPr bwMode="auto">
            <a:xfrm>
              <a:off x="6081" y="3675"/>
              <a:ext cx="89" cy="65"/>
            </a:xfrm>
            <a:custGeom>
              <a:avLst/>
              <a:gdLst>
                <a:gd name="T0" fmla="*/ 3 w 69"/>
                <a:gd name="T1" fmla="*/ 49 h 50"/>
                <a:gd name="T2" fmla="*/ 36 w 69"/>
                <a:gd name="T3" fmla="*/ 26 h 50"/>
                <a:gd name="T4" fmla="*/ 67 w 69"/>
                <a:gd name="T5" fmla="*/ 3 h 50"/>
                <a:gd name="T6" fmla="*/ 66 w 69"/>
                <a:gd name="T7" fmla="*/ 1 h 50"/>
                <a:gd name="T8" fmla="*/ 36 w 69"/>
                <a:gd name="T9" fmla="*/ 22 h 50"/>
                <a:gd name="T10" fmla="*/ 1 w 69"/>
                <a:gd name="T11" fmla="*/ 46 h 50"/>
                <a:gd name="T12" fmla="*/ 3 w 69"/>
                <a:gd name="T13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50">
                  <a:moveTo>
                    <a:pt x="3" y="49"/>
                  </a:moveTo>
                  <a:cubicBezTo>
                    <a:pt x="13" y="41"/>
                    <a:pt x="25" y="34"/>
                    <a:pt x="36" y="26"/>
                  </a:cubicBezTo>
                  <a:cubicBezTo>
                    <a:pt x="46" y="18"/>
                    <a:pt x="55" y="9"/>
                    <a:pt x="67" y="3"/>
                  </a:cubicBezTo>
                  <a:cubicBezTo>
                    <a:pt x="69" y="3"/>
                    <a:pt x="68" y="0"/>
                    <a:pt x="66" y="1"/>
                  </a:cubicBezTo>
                  <a:cubicBezTo>
                    <a:pt x="55" y="6"/>
                    <a:pt x="45" y="14"/>
                    <a:pt x="36" y="22"/>
                  </a:cubicBezTo>
                  <a:cubicBezTo>
                    <a:pt x="24" y="30"/>
                    <a:pt x="13" y="38"/>
                    <a:pt x="1" y="46"/>
                  </a:cubicBezTo>
                  <a:cubicBezTo>
                    <a:pt x="0" y="47"/>
                    <a:pt x="1" y="50"/>
                    <a:pt x="3" y="4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7" name="Freeform 1063"/>
            <p:cNvSpPr/>
            <p:nvPr/>
          </p:nvSpPr>
          <p:spPr bwMode="auto">
            <a:xfrm>
              <a:off x="6082" y="3708"/>
              <a:ext cx="95" cy="66"/>
            </a:xfrm>
            <a:custGeom>
              <a:avLst/>
              <a:gdLst>
                <a:gd name="T0" fmla="*/ 3 w 74"/>
                <a:gd name="T1" fmla="*/ 50 h 51"/>
                <a:gd name="T2" fmla="*/ 42 w 74"/>
                <a:gd name="T3" fmla="*/ 22 h 51"/>
                <a:gd name="T4" fmla="*/ 56 w 74"/>
                <a:gd name="T5" fmla="*/ 10 h 51"/>
                <a:gd name="T6" fmla="*/ 72 w 74"/>
                <a:gd name="T7" fmla="*/ 3 h 51"/>
                <a:gd name="T8" fmla="*/ 72 w 74"/>
                <a:gd name="T9" fmla="*/ 0 h 51"/>
                <a:gd name="T10" fmla="*/ 57 w 74"/>
                <a:gd name="T11" fmla="*/ 6 h 51"/>
                <a:gd name="T12" fmla="*/ 42 w 74"/>
                <a:gd name="T13" fmla="*/ 18 h 51"/>
                <a:gd name="T14" fmla="*/ 1 w 74"/>
                <a:gd name="T15" fmla="*/ 48 h 51"/>
                <a:gd name="T16" fmla="*/ 3 w 74"/>
                <a:gd name="T17" fmla="*/ 5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4" h="51">
                  <a:moveTo>
                    <a:pt x="3" y="50"/>
                  </a:moveTo>
                  <a:cubicBezTo>
                    <a:pt x="16" y="39"/>
                    <a:pt x="29" y="31"/>
                    <a:pt x="42" y="22"/>
                  </a:cubicBezTo>
                  <a:cubicBezTo>
                    <a:pt x="47" y="18"/>
                    <a:pt x="51" y="14"/>
                    <a:pt x="56" y="10"/>
                  </a:cubicBezTo>
                  <a:cubicBezTo>
                    <a:pt x="61" y="7"/>
                    <a:pt x="66" y="4"/>
                    <a:pt x="72" y="3"/>
                  </a:cubicBezTo>
                  <a:cubicBezTo>
                    <a:pt x="74" y="3"/>
                    <a:pt x="74" y="0"/>
                    <a:pt x="72" y="0"/>
                  </a:cubicBezTo>
                  <a:cubicBezTo>
                    <a:pt x="66" y="1"/>
                    <a:pt x="62" y="4"/>
                    <a:pt x="57" y="6"/>
                  </a:cubicBezTo>
                  <a:cubicBezTo>
                    <a:pt x="52" y="10"/>
                    <a:pt x="47" y="14"/>
                    <a:pt x="42" y="18"/>
                  </a:cubicBezTo>
                  <a:cubicBezTo>
                    <a:pt x="29" y="28"/>
                    <a:pt x="14" y="37"/>
                    <a:pt x="1" y="48"/>
                  </a:cubicBezTo>
                  <a:cubicBezTo>
                    <a:pt x="0" y="49"/>
                    <a:pt x="2" y="51"/>
                    <a:pt x="3" y="5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8" name="Freeform 1064"/>
            <p:cNvSpPr/>
            <p:nvPr/>
          </p:nvSpPr>
          <p:spPr bwMode="auto">
            <a:xfrm>
              <a:off x="6096" y="3741"/>
              <a:ext cx="81" cy="60"/>
            </a:xfrm>
            <a:custGeom>
              <a:avLst/>
              <a:gdLst>
                <a:gd name="T0" fmla="*/ 3 w 63"/>
                <a:gd name="T1" fmla="*/ 45 h 46"/>
                <a:gd name="T2" fmla="*/ 61 w 63"/>
                <a:gd name="T3" fmla="*/ 3 h 46"/>
                <a:gd name="T4" fmla="*/ 60 w 63"/>
                <a:gd name="T5" fmla="*/ 1 h 46"/>
                <a:gd name="T6" fmla="*/ 1 w 63"/>
                <a:gd name="T7" fmla="*/ 42 h 46"/>
                <a:gd name="T8" fmla="*/ 3 w 63"/>
                <a:gd name="T9" fmla="*/ 4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46">
                  <a:moveTo>
                    <a:pt x="3" y="45"/>
                  </a:moveTo>
                  <a:cubicBezTo>
                    <a:pt x="23" y="32"/>
                    <a:pt x="39" y="14"/>
                    <a:pt x="61" y="3"/>
                  </a:cubicBezTo>
                  <a:cubicBezTo>
                    <a:pt x="63" y="2"/>
                    <a:pt x="61" y="0"/>
                    <a:pt x="60" y="1"/>
                  </a:cubicBezTo>
                  <a:cubicBezTo>
                    <a:pt x="38" y="11"/>
                    <a:pt x="21" y="29"/>
                    <a:pt x="1" y="42"/>
                  </a:cubicBezTo>
                  <a:cubicBezTo>
                    <a:pt x="0" y="43"/>
                    <a:pt x="1" y="46"/>
                    <a:pt x="3" y="4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9" name="Freeform 1065"/>
            <p:cNvSpPr/>
            <p:nvPr/>
          </p:nvSpPr>
          <p:spPr bwMode="auto">
            <a:xfrm>
              <a:off x="6112" y="3774"/>
              <a:ext cx="69" cy="51"/>
            </a:xfrm>
            <a:custGeom>
              <a:avLst/>
              <a:gdLst>
                <a:gd name="T0" fmla="*/ 4 w 54"/>
                <a:gd name="T1" fmla="*/ 40 h 40"/>
                <a:gd name="T2" fmla="*/ 52 w 54"/>
                <a:gd name="T3" fmla="*/ 4 h 40"/>
                <a:gd name="T4" fmla="*/ 51 w 54"/>
                <a:gd name="T5" fmla="*/ 1 h 40"/>
                <a:gd name="T6" fmla="*/ 2 w 54"/>
                <a:gd name="T7" fmla="*/ 37 h 40"/>
                <a:gd name="T8" fmla="*/ 4 w 54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0">
                  <a:moveTo>
                    <a:pt x="4" y="40"/>
                  </a:moveTo>
                  <a:cubicBezTo>
                    <a:pt x="21" y="29"/>
                    <a:pt x="37" y="16"/>
                    <a:pt x="52" y="4"/>
                  </a:cubicBezTo>
                  <a:cubicBezTo>
                    <a:pt x="54" y="2"/>
                    <a:pt x="52" y="0"/>
                    <a:pt x="51" y="1"/>
                  </a:cubicBezTo>
                  <a:cubicBezTo>
                    <a:pt x="35" y="14"/>
                    <a:pt x="19" y="27"/>
                    <a:pt x="2" y="37"/>
                  </a:cubicBezTo>
                  <a:cubicBezTo>
                    <a:pt x="0" y="38"/>
                    <a:pt x="2" y="40"/>
                    <a:pt x="4" y="4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0" name="Freeform 1066"/>
            <p:cNvSpPr/>
            <p:nvPr/>
          </p:nvSpPr>
          <p:spPr bwMode="auto">
            <a:xfrm>
              <a:off x="6166" y="3621"/>
              <a:ext cx="9" cy="72"/>
            </a:xfrm>
            <a:custGeom>
              <a:avLst/>
              <a:gdLst>
                <a:gd name="T0" fmla="*/ 3 w 7"/>
                <a:gd name="T1" fmla="*/ 2 h 56"/>
                <a:gd name="T2" fmla="*/ 1 w 7"/>
                <a:gd name="T3" fmla="*/ 53 h 56"/>
                <a:gd name="T4" fmla="*/ 4 w 7"/>
                <a:gd name="T5" fmla="*/ 54 h 56"/>
                <a:gd name="T6" fmla="*/ 6 w 7"/>
                <a:gd name="T7" fmla="*/ 2 h 56"/>
                <a:gd name="T8" fmla="*/ 3 w 7"/>
                <a:gd name="T9" fmla="*/ 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6">
                  <a:moveTo>
                    <a:pt x="3" y="2"/>
                  </a:moveTo>
                  <a:cubicBezTo>
                    <a:pt x="3" y="19"/>
                    <a:pt x="5" y="36"/>
                    <a:pt x="1" y="53"/>
                  </a:cubicBezTo>
                  <a:cubicBezTo>
                    <a:pt x="0" y="55"/>
                    <a:pt x="3" y="56"/>
                    <a:pt x="4" y="54"/>
                  </a:cubicBezTo>
                  <a:cubicBezTo>
                    <a:pt x="7" y="37"/>
                    <a:pt x="6" y="19"/>
                    <a:pt x="6" y="2"/>
                  </a:cubicBezTo>
                  <a:cubicBezTo>
                    <a:pt x="6" y="0"/>
                    <a:pt x="3" y="0"/>
                    <a:pt x="3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1" name="Freeform 1067"/>
            <p:cNvSpPr/>
            <p:nvPr/>
          </p:nvSpPr>
          <p:spPr bwMode="auto">
            <a:xfrm>
              <a:off x="6196" y="3611"/>
              <a:ext cx="14" cy="279"/>
            </a:xfrm>
            <a:custGeom>
              <a:avLst/>
              <a:gdLst>
                <a:gd name="T0" fmla="*/ 5 w 11"/>
                <a:gd name="T1" fmla="*/ 3 h 216"/>
                <a:gd name="T2" fmla="*/ 5 w 11"/>
                <a:gd name="T3" fmla="*/ 57 h 216"/>
                <a:gd name="T4" fmla="*/ 5 w 11"/>
                <a:gd name="T5" fmla="*/ 113 h 216"/>
                <a:gd name="T6" fmla="*/ 4 w 11"/>
                <a:gd name="T7" fmla="*/ 170 h 216"/>
                <a:gd name="T8" fmla="*/ 5 w 11"/>
                <a:gd name="T9" fmla="*/ 214 h 216"/>
                <a:gd name="T10" fmla="*/ 8 w 11"/>
                <a:gd name="T11" fmla="*/ 213 h 216"/>
                <a:gd name="T12" fmla="*/ 7 w 11"/>
                <a:gd name="T13" fmla="*/ 168 h 216"/>
                <a:gd name="T14" fmla="*/ 8 w 11"/>
                <a:gd name="T15" fmla="*/ 111 h 216"/>
                <a:gd name="T16" fmla="*/ 8 w 11"/>
                <a:gd name="T17" fmla="*/ 55 h 216"/>
                <a:gd name="T18" fmla="*/ 8 w 11"/>
                <a:gd name="T19" fmla="*/ 2 h 216"/>
                <a:gd name="T20" fmla="*/ 5 w 11"/>
                <a:gd name="T21" fmla="*/ 3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216">
                  <a:moveTo>
                    <a:pt x="5" y="3"/>
                  </a:moveTo>
                  <a:cubicBezTo>
                    <a:pt x="8" y="21"/>
                    <a:pt x="5" y="39"/>
                    <a:pt x="5" y="57"/>
                  </a:cubicBezTo>
                  <a:cubicBezTo>
                    <a:pt x="4" y="76"/>
                    <a:pt x="5" y="94"/>
                    <a:pt x="5" y="113"/>
                  </a:cubicBezTo>
                  <a:cubicBezTo>
                    <a:pt x="5" y="132"/>
                    <a:pt x="3" y="151"/>
                    <a:pt x="4" y="170"/>
                  </a:cubicBezTo>
                  <a:cubicBezTo>
                    <a:pt x="4" y="184"/>
                    <a:pt x="0" y="200"/>
                    <a:pt x="5" y="214"/>
                  </a:cubicBezTo>
                  <a:cubicBezTo>
                    <a:pt x="5" y="216"/>
                    <a:pt x="8" y="215"/>
                    <a:pt x="8" y="213"/>
                  </a:cubicBezTo>
                  <a:cubicBezTo>
                    <a:pt x="3" y="199"/>
                    <a:pt x="7" y="183"/>
                    <a:pt x="7" y="168"/>
                  </a:cubicBezTo>
                  <a:cubicBezTo>
                    <a:pt x="6" y="149"/>
                    <a:pt x="8" y="130"/>
                    <a:pt x="8" y="111"/>
                  </a:cubicBezTo>
                  <a:cubicBezTo>
                    <a:pt x="8" y="92"/>
                    <a:pt x="7" y="73"/>
                    <a:pt x="8" y="55"/>
                  </a:cubicBezTo>
                  <a:cubicBezTo>
                    <a:pt x="9" y="37"/>
                    <a:pt x="11" y="19"/>
                    <a:pt x="8" y="2"/>
                  </a:cubicBezTo>
                  <a:cubicBezTo>
                    <a:pt x="8" y="0"/>
                    <a:pt x="5" y="1"/>
                    <a:pt x="5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2" name="Freeform 1068"/>
            <p:cNvSpPr/>
            <p:nvPr/>
          </p:nvSpPr>
          <p:spPr bwMode="auto">
            <a:xfrm>
              <a:off x="6238" y="3596"/>
              <a:ext cx="7" cy="306"/>
            </a:xfrm>
            <a:custGeom>
              <a:avLst/>
              <a:gdLst>
                <a:gd name="T0" fmla="*/ 2 w 5"/>
                <a:gd name="T1" fmla="*/ 2 h 236"/>
                <a:gd name="T2" fmla="*/ 1 w 5"/>
                <a:gd name="T3" fmla="*/ 117 h 236"/>
                <a:gd name="T4" fmla="*/ 1 w 5"/>
                <a:gd name="T5" fmla="*/ 234 h 236"/>
                <a:gd name="T6" fmla="*/ 4 w 5"/>
                <a:gd name="T7" fmla="*/ 234 h 236"/>
                <a:gd name="T8" fmla="*/ 4 w 5"/>
                <a:gd name="T9" fmla="*/ 119 h 236"/>
                <a:gd name="T10" fmla="*/ 5 w 5"/>
                <a:gd name="T11" fmla="*/ 2 h 236"/>
                <a:gd name="T12" fmla="*/ 2 w 5"/>
                <a:gd name="T13" fmla="*/ 2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36">
                  <a:moveTo>
                    <a:pt x="2" y="2"/>
                  </a:moveTo>
                  <a:cubicBezTo>
                    <a:pt x="2" y="40"/>
                    <a:pt x="1" y="79"/>
                    <a:pt x="1" y="117"/>
                  </a:cubicBezTo>
                  <a:cubicBezTo>
                    <a:pt x="0" y="156"/>
                    <a:pt x="2" y="195"/>
                    <a:pt x="1" y="234"/>
                  </a:cubicBezTo>
                  <a:cubicBezTo>
                    <a:pt x="1" y="236"/>
                    <a:pt x="4" y="236"/>
                    <a:pt x="4" y="234"/>
                  </a:cubicBezTo>
                  <a:cubicBezTo>
                    <a:pt x="5" y="195"/>
                    <a:pt x="4" y="157"/>
                    <a:pt x="4" y="119"/>
                  </a:cubicBezTo>
                  <a:cubicBezTo>
                    <a:pt x="4" y="80"/>
                    <a:pt x="5" y="41"/>
                    <a:pt x="5" y="2"/>
                  </a:cubicBezTo>
                  <a:cubicBezTo>
                    <a:pt x="5" y="0"/>
                    <a:pt x="2" y="0"/>
                    <a:pt x="2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3" name="Freeform 1069"/>
            <p:cNvSpPr/>
            <p:nvPr/>
          </p:nvSpPr>
          <p:spPr bwMode="auto">
            <a:xfrm>
              <a:off x="6278" y="3594"/>
              <a:ext cx="18" cy="308"/>
            </a:xfrm>
            <a:custGeom>
              <a:avLst/>
              <a:gdLst>
                <a:gd name="T0" fmla="*/ 1 w 14"/>
                <a:gd name="T1" fmla="*/ 2 h 238"/>
                <a:gd name="T2" fmla="*/ 2 w 14"/>
                <a:gd name="T3" fmla="*/ 59 h 238"/>
                <a:gd name="T4" fmla="*/ 1 w 14"/>
                <a:gd name="T5" fmla="*/ 118 h 238"/>
                <a:gd name="T6" fmla="*/ 4 w 14"/>
                <a:gd name="T7" fmla="*/ 177 h 238"/>
                <a:gd name="T8" fmla="*/ 6 w 14"/>
                <a:gd name="T9" fmla="*/ 202 h 238"/>
                <a:gd name="T10" fmla="*/ 8 w 14"/>
                <a:gd name="T11" fmla="*/ 227 h 238"/>
                <a:gd name="T12" fmla="*/ 6 w 14"/>
                <a:gd name="T13" fmla="*/ 236 h 238"/>
                <a:gd name="T14" fmla="*/ 9 w 14"/>
                <a:gd name="T15" fmla="*/ 236 h 238"/>
                <a:gd name="T16" fmla="*/ 8 w 14"/>
                <a:gd name="T17" fmla="*/ 191 h 238"/>
                <a:gd name="T18" fmla="*/ 5 w 14"/>
                <a:gd name="T19" fmla="*/ 132 h 238"/>
                <a:gd name="T20" fmla="*/ 4 w 14"/>
                <a:gd name="T21" fmla="*/ 73 h 238"/>
                <a:gd name="T22" fmla="*/ 6 w 14"/>
                <a:gd name="T23" fmla="*/ 16 h 238"/>
                <a:gd name="T24" fmla="*/ 4 w 14"/>
                <a:gd name="T25" fmla="*/ 2 h 238"/>
                <a:gd name="T26" fmla="*/ 1 w 14"/>
                <a:gd name="T27" fmla="*/ 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238">
                  <a:moveTo>
                    <a:pt x="1" y="2"/>
                  </a:moveTo>
                  <a:cubicBezTo>
                    <a:pt x="4" y="21"/>
                    <a:pt x="3" y="41"/>
                    <a:pt x="2" y="59"/>
                  </a:cubicBezTo>
                  <a:cubicBezTo>
                    <a:pt x="0" y="79"/>
                    <a:pt x="0" y="98"/>
                    <a:pt x="1" y="118"/>
                  </a:cubicBezTo>
                  <a:cubicBezTo>
                    <a:pt x="2" y="137"/>
                    <a:pt x="3" y="157"/>
                    <a:pt x="4" y="177"/>
                  </a:cubicBezTo>
                  <a:cubicBezTo>
                    <a:pt x="5" y="185"/>
                    <a:pt x="6" y="194"/>
                    <a:pt x="6" y="202"/>
                  </a:cubicBezTo>
                  <a:cubicBezTo>
                    <a:pt x="7" y="210"/>
                    <a:pt x="9" y="218"/>
                    <a:pt x="8" y="227"/>
                  </a:cubicBezTo>
                  <a:cubicBezTo>
                    <a:pt x="8" y="230"/>
                    <a:pt x="7" y="233"/>
                    <a:pt x="6" y="236"/>
                  </a:cubicBezTo>
                  <a:cubicBezTo>
                    <a:pt x="6" y="238"/>
                    <a:pt x="9" y="238"/>
                    <a:pt x="9" y="236"/>
                  </a:cubicBezTo>
                  <a:cubicBezTo>
                    <a:pt x="14" y="222"/>
                    <a:pt x="10" y="206"/>
                    <a:pt x="8" y="191"/>
                  </a:cubicBezTo>
                  <a:cubicBezTo>
                    <a:pt x="6" y="171"/>
                    <a:pt x="6" y="152"/>
                    <a:pt x="5" y="132"/>
                  </a:cubicBezTo>
                  <a:cubicBezTo>
                    <a:pt x="4" y="113"/>
                    <a:pt x="3" y="93"/>
                    <a:pt x="4" y="73"/>
                  </a:cubicBezTo>
                  <a:cubicBezTo>
                    <a:pt x="5" y="54"/>
                    <a:pt x="7" y="35"/>
                    <a:pt x="6" y="16"/>
                  </a:cubicBezTo>
                  <a:cubicBezTo>
                    <a:pt x="6" y="11"/>
                    <a:pt x="5" y="6"/>
                    <a:pt x="4" y="2"/>
                  </a:cubicBezTo>
                  <a:cubicBezTo>
                    <a:pt x="4" y="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4" name="Freeform 1070"/>
            <p:cNvSpPr/>
            <p:nvPr/>
          </p:nvSpPr>
          <p:spPr bwMode="auto">
            <a:xfrm>
              <a:off x="6317" y="3602"/>
              <a:ext cx="16" cy="291"/>
            </a:xfrm>
            <a:custGeom>
              <a:avLst/>
              <a:gdLst>
                <a:gd name="T0" fmla="*/ 0 w 12"/>
                <a:gd name="T1" fmla="*/ 2 h 225"/>
                <a:gd name="T2" fmla="*/ 2 w 12"/>
                <a:gd name="T3" fmla="*/ 119 h 225"/>
                <a:gd name="T4" fmla="*/ 5 w 12"/>
                <a:gd name="T5" fmla="*/ 177 h 225"/>
                <a:gd name="T6" fmla="*/ 6 w 12"/>
                <a:gd name="T7" fmla="*/ 202 h 225"/>
                <a:gd name="T8" fmla="*/ 8 w 12"/>
                <a:gd name="T9" fmla="*/ 223 h 225"/>
                <a:gd name="T10" fmla="*/ 11 w 12"/>
                <a:gd name="T11" fmla="*/ 223 h 225"/>
                <a:gd name="T12" fmla="*/ 9 w 12"/>
                <a:gd name="T13" fmla="*/ 201 h 225"/>
                <a:gd name="T14" fmla="*/ 8 w 12"/>
                <a:gd name="T15" fmla="*/ 176 h 225"/>
                <a:gd name="T16" fmla="*/ 5 w 12"/>
                <a:gd name="T17" fmla="*/ 118 h 225"/>
                <a:gd name="T18" fmla="*/ 3 w 12"/>
                <a:gd name="T19" fmla="*/ 2 h 225"/>
                <a:gd name="T20" fmla="*/ 0 w 12"/>
                <a:gd name="T21" fmla="*/ 2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225">
                  <a:moveTo>
                    <a:pt x="0" y="2"/>
                  </a:moveTo>
                  <a:cubicBezTo>
                    <a:pt x="0" y="41"/>
                    <a:pt x="1" y="80"/>
                    <a:pt x="2" y="119"/>
                  </a:cubicBezTo>
                  <a:cubicBezTo>
                    <a:pt x="3" y="138"/>
                    <a:pt x="4" y="158"/>
                    <a:pt x="5" y="177"/>
                  </a:cubicBezTo>
                  <a:cubicBezTo>
                    <a:pt x="6" y="185"/>
                    <a:pt x="6" y="193"/>
                    <a:pt x="6" y="202"/>
                  </a:cubicBezTo>
                  <a:cubicBezTo>
                    <a:pt x="6" y="209"/>
                    <a:pt x="6" y="216"/>
                    <a:pt x="8" y="223"/>
                  </a:cubicBezTo>
                  <a:cubicBezTo>
                    <a:pt x="9" y="225"/>
                    <a:pt x="12" y="224"/>
                    <a:pt x="11" y="223"/>
                  </a:cubicBezTo>
                  <a:cubicBezTo>
                    <a:pt x="9" y="216"/>
                    <a:pt x="9" y="208"/>
                    <a:pt x="9" y="201"/>
                  </a:cubicBezTo>
                  <a:cubicBezTo>
                    <a:pt x="9" y="193"/>
                    <a:pt x="8" y="184"/>
                    <a:pt x="8" y="176"/>
                  </a:cubicBezTo>
                  <a:cubicBezTo>
                    <a:pt x="7" y="157"/>
                    <a:pt x="6" y="137"/>
                    <a:pt x="5" y="118"/>
                  </a:cubicBezTo>
                  <a:cubicBezTo>
                    <a:pt x="4" y="79"/>
                    <a:pt x="3" y="41"/>
                    <a:pt x="3" y="2"/>
                  </a:cubicBezTo>
                  <a:cubicBezTo>
                    <a:pt x="3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5" name="Freeform 1071"/>
            <p:cNvSpPr/>
            <p:nvPr/>
          </p:nvSpPr>
          <p:spPr bwMode="auto">
            <a:xfrm>
              <a:off x="6357" y="3609"/>
              <a:ext cx="14" cy="265"/>
            </a:xfrm>
            <a:custGeom>
              <a:avLst/>
              <a:gdLst>
                <a:gd name="T0" fmla="*/ 0 w 11"/>
                <a:gd name="T1" fmla="*/ 2 h 205"/>
                <a:gd name="T2" fmla="*/ 2 w 11"/>
                <a:gd name="T3" fmla="*/ 52 h 205"/>
                <a:gd name="T4" fmla="*/ 4 w 11"/>
                <a:gd name="T5" fmla="*/ 102 h 205"/>
                <a:gd name="T6" fmla="*/ 6 w 11"/>
                <a:gd name="T7" fmla="*/ 152 h 205"/>
                <a:gd name="T8" fmla="*/ 8 w 11"/>
                <a:gd name="T9" fmla="*/ 203 h 205"/>
                <a:gd name="T10" fmla="*/ 11 w 11"/>
                <a:gd name="T11" fmla="*/ 203 h 205"/>
                <a:gd name="T12" fmla="*/ 10 w 11"/>
                <a:gd name="T13" fmla="*/ 152 h 205"/>
                <a:gd name="T14" fmla="*/ 7 w 11"/>
                <a:gd name="T15" fmla="*/ 101 h 205"/>
                <a:gd name="T16" fmla="*/ 5 w 11"/>
                <a:gd name="T17" fmla="*/ 51 h 205"/>
                <a:gd name="T18" fmla="*/ 3 w 11"/>
                <a:gd name="T19" fmla="*/ 2 h 205"/>
                <a:gd name="T20" fmla="*/ 0 w 11"/>
                <a:gd name="T21" fmla="*/ 2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205">
                  <a:moveTo>
                    <a:pt x="0" y="2"/>
                  </a:moveTo>
                  <a:cubicBezTo>
                    <a:pt x="2" y="19"/>
                    <a:pt x="2" y="35"/>
                    <a:pt x="2" y="52"/>
                  </a:cubicBezTo>
                  <a:cubicBezTo>
                    <a:pt x="2" y="69"/>
                    <a:pt x="3" y="85"/>
                    <a:pt x="4" y="102"/>
                  </a:cubicBezTo>
                  <a:cubicBezTo>
                    <a:pt x="5" y="119"/>
                    <a:pt x="5" y="135"/>
                    <a:pt x="6" y="152"/>
                  </a:cubicBezTo>
                  <a:cubicBezTo>
                    <a:pt x="7" y="169"/>
                    <a:pt x="8" y="186"/>
                    <a:pt x="8" y="203"/>
                  </a:cubicBezTo>
                  <a:cubicBezTo>
                    <a:pt x="8" y="205"/>
                    <a:pt x="11" y="205"/>
                    <a:pt x="11" y="203"/>
                  </a:cubicBezTo>
                  <a:cubicBezTo>
                    <a:pt x="11" y="186"/>
                    <a:pt x="10" y="169"/>
                    <a:pt x="10" y="152"/>
                  </a:cubicBezTo>
                  <a:cubicBezTo>
                    <a:pt x="8" y="135"/>
                    <a:pt x="8" y="118"/>
                    <a:pt x="7" y="101"/>
                  </a:cubicBezTo>
                  <a:cubicBezTo>
                    <a:pt x="6" y="84"/>
                    <a:pt x="6" y="68"/>
                    <a:pt x="5" y="51"/>
                  </a:cubicBezTo>
                  <a:cubicBezTo>
                    <a:pt x="5" y="35"/>
                    <a:pt x="5" y="18"/>
                    <a:pt x="3" y="2"/>
                  </a:cubicBezTo>
                  <a:cubicBezTo>
                    <a:pt x="3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6" name="Freeform 1072"/>
            <p:cNvSpPr/>
            <p:nvPr/>
          </p:nvSpPr>
          <p:spPr bwMode="auto">
            <a:xfrm>
              <a:off x="6391" y="3639"/>
              <a:ext cx="22" cy="222"/>
            </a:xfrm>
            <a:custGeom>
              <a:avLst/>
              <a:gdLst>
                <a:gd name="T0" fmla="*/ 0 w 17"/>
                <a:gd name="T1" fmla="*/ 1 h 172"/>
                <a:gd name="T2" fmla="*/ 6 w 17"/>
                <a:gd name="T3" fmla="*/ 86 h 172"/>
                <a:gd name="T4" fmla="*/ 11 w 17"/>
                <a:gd name="T5" fmla="*/ 127 h 172"/>
                <a:gd name="T6" fmla="*/ 13 w 17"/>
                <a:gd name="T7" fmla="*/ 170 h 172"/>
                <a:gd name="T8" fmla="*/ 16 w 17"/>
                <a:gd name="T9" fmla="*/ 170 h 172"/>
                <a:gd name="T10" fmla="*/ 14 w 17"/>
                <a:gd name="T11" fmla="*/ 129 h 172"/>
                <a:gd name="T12" fmla="*/ 10 w 17"/>
                <a:gd name="T13" fmla="*/ 87 h 172"/>
                <a:gd name="T14" fmla="*/ 3 w 17"/>
                <a:gd name="T15" fmla="*/ 1 h 172"/>
                <a:gd name="T16" fmla="*/ 0 w 17"/>
                <a:gd name="T17" fmla="*/ 1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72">
                  <a:moveTo>
                    <a:pt x="0" y="1"/>
                  </a:moveTo>
                  <a:cubicBezTo>
                    <a:pt x="0" y="30"/>
                    <a:pt x="4" y="58"/>
                    <a:pt x="6" y="86"/>
                  </a:cubicBezTo>
                  <a:cubicBezTo>
                    <a:pt x="8" y="100"/>
                    <a:pt x="9" y="114"/>
                    <a:pt x="11" y="127"/>
                  </a:cubicBezTo>
                  <a:cubicBezTo>
                    <a:pt x="12" y="141"/>
                    <a:pt x="14" y="156"/>
                    <a:pt x="13" y="170"/>
                  </a:cubicBezTo>
                  <a:cubicBezTo>
                    <a:pt x="13" y="172"/>
                    <a:pt x="16" y="172"/>
                    <a:pt x="16" y="170"/>
                  </a:cubicBezTo>
                  <a:cubicBezTo>
                    <a:pt x="17" y="156"/>
                    <a:pt x="15" y="142"/>
                    <a:pt x="14" y="129"/>
                  </a:cubicBezTo>
                  <a:cubicBezTo>
                    <a:pt x="12" y="115"/>
                    <a:pt x="11" y="101"/>
                    <a:pt x="10" y="87"/>
                  </a:cubicBezTo>
                  <a:cubicBezTo>
                    <a:pt x="7" y="59"/>
                    <a:pt x="3" y="30"/>
                    <a:pt x="3" y="1"/>
                  </a:cubicBezTo>
                  <a:cubicBezTo>
                    <a:pt x="3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7" name="Freeform 1073"/>
            <p:cNvSpPr/>
            <p:nvPr/>
          </p:nvSpPr>
          <p:spPr bwMode="auto">
            <a:xfrm>
              <a:off x="6431" y="3665"/>
              <a:ext cx="14" cy="138"/>
            </a:xfrm>
            <a:custGeom>
              <a:avLst/>
              <a:gdLst>
                <a:gd name="T0" fmla="*/ 0 w 11"/>
                <a:gd name="T1" fmla="*/ 3 h 107"/>
                <a:gd name="T2" fmla="*/ 7 w 11"/>
                <a:gd name="T3" fmla="*/ 105 h 107"/>
                <a:gd name="T4" fmla="*/ 10 w 11"/>
                <a:gd name="T5" fmla="*/ 105 h 107"/>
                <a:gd name="T6" fmla="*/ 3 w 11"/>
                <a:gd name="T7" fmla="*/ 2 h 107"/>
                <a:gd name="T8" fmla="*/ 0 w 11"/>
                <a:gd name="T9" fmla="*/ 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7">
                  <a:moveTo>
                    <a:pt x="0" y="3"/>
                  </a:moveTo>
                  <a:cubicBezTo>
                    <a:pt x="5" y="37"/>
                    <a:pt x="7" y="71"/>
                    <a:pt x="7" y="105"/>
                  </a:cubicBezTo>
                  <a:cubicBezTo>
                    <a:pt x="7" y="107"/>
                    <a:pt x="10" y="107"/>
                    <a:pt x="10" y="105"/>
                  </a:cubicBezTo>
                  <a:cubicBezTo>
                    <a:pt x="11" y="70"/>
                    <a:pt x="7" y="36"/>
                    <a:pt x="3" y="2"/>
                  </a:cubicBezTo>
                  <a:cubicBezTo>
                    <a:pt x="3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8" name="Freeform 1074"/>
            <p:cNvSpPr/>
            <p:nvPr/>
          </p:nvSpPr>
          <p:spPr bwMode="auto">
            <a:xfrm>
              <a:off x="6165" y="3825"/>
              <a:ext cx="7" cy="25"/>
            </a:xfrm>
            <a:custGeom>
              <a:avLst/>
              <a:gdLst>
                <a:gd name="T0" fmla="*/ 1 w 6"/>
                <a:gd name="T1" fmla="*/ 2 h 19"/>
                <a:gd name="T2" fmla="*/ 3 w 6"/>
                <a:gd name="T3" fmla="*/ 17 h 19"/>
                <a:gd name="T4" fmla="*/ 6 w 6"/>
                <a:gd name="T5" fmla="*/ 17 h 19"/>
                <a:gd name="T6" fmla="*/ 3 w 6"/>
                <a:gd name="T7" fmla="*/ 2 h 19"/>
                <a:gd name="T8" fmla="*/ 1 w 6"/>
                <a:gd name="T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9">
                  <a:moveTo>
                    <a:pt x="1" y="2"/>
                  </a:moveTo>
                  <a:cubicBezTo>
                    <a:pt x="2" y="7"/>
                    <a:pt x="3" y="12"/>
                    <a:pt x="3" y="17"/>
                  </a:cubicBezTo>
                  <a:cubicBezTo>
                    <a:pt x="3" y="19"/>
                    <a:pt x="6" y="19"/>
                    <a:pt x="6" y="17"/>
                  </a:cubicBezTo>
                  <a:cubicBezTo>
                    <a:pt x="6" y="12"/>
                    <a:pt x="5" y="6"/>
                    <a:pt x="3" y="2"/>
                  </a:cubicBezTo>
                  <a:cubicBezTo>
                    <a:pt x="3" y="0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9" name="Freeform 1075"/>
            <p:cNvSpPr/>
            <p:nvPr/>
          </p:nvSpPr>
          <p:spPr bwMode="auto">
            <a:xfrm>
              <a:off x="5786" y="3569"/>
              <a:ext cx="233" cy="17"/>
            </a:xfrm>
            <a:custGeom>
              <a:avLst/>
              <a:gdLst>
                <a:gd name="T0" fmla="*/ 2 w 180"/>
                <a:gd name="T1" fmla="*/ 13 h 13"/>
                <a:gd name="T2" fmla="*/ 178 w 180"/>
                <a:gd name="T3" fmla="*/ 3 h 13"/>
                <a:gd name="T4" fmla="*/ 178 w 180"/>
                <a:gd name="T5" fmla="*/ 0 h 13"/>
                <a:gd name="T6" fmla="*/ 2 w 180"/>
                <a:gd name="T7" fmla="*/ 10 h 13"/>
                <a:gd name="T8" fmla="*/ 2 w 180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0" h="13">
                  <a:moveTo>
                    <a:pt x="2" y="13"/>
                  </a:moveTo>
                  <a:cubicBezTo>
                    <a:pt x="61" y="5"/>
                    <a:pt x="119" y="5"/>
                    <a:pt x="178" y="3"/>
                  </a:cubicBezTo>
                  <a:cubicBezTo>
                    <a:pt x="180" y="3"/>
                    <a:pt x="180" y="0"/>
                    <a:pt x="178" y="0"/>
                  </a:cubicBezTo>
                  <a:cubicBezTo>
                    <a:pt x="119" y="2"/>
                    <a:pt x="60" y="2"/>
                    <a:pt x="2" y="10"/>
                  </a:cubicBezTo>
                  <a:cubicBezTo>
                    <a:pt x="0" y="10"/>
                    <a:pt x="1" y="13"/>
                    <a:pt x="2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0" name="Freeform 1076"/>
            <p:cNvSpPr/>
            <p:nvPr/>
          </p:nvSpPr>
          <p:spPr bwMode="auto">
            <a:xfrm>
              <a:off x="5777" y="3598"/>
              <a:ext cx="301" cy="18"/>
            </a:xfrm>
            <a:custGeom>
              <a:avLst/>
              <a:gdLst>
                <a:gd name="T0" fmla="*/ 1 w 233"/>
                <a:gd name="T1" fmla="*/ 14 h 14"/>
                <a:gd name="T2" fmla="*/ 116 w 233"/>
                <a:gd name="T3" fmla="*/ 11 h 14"/>
                <a:gd name="T4" fmla="*/ 232 w 233"/>
                <a:gd name="T5" fmla="*/ 5 h 14"/>
                <a:gd name="T6" fmla="*/ 232 w 233"/>
                <a:gd name="T7" fmla="*/ 2 h 14"/>
                <a:gd name="T8" fmla="*/ 117 w 233"/>
                <a:gd name="T9" fmla="*/ 8 h 14"/>
                <a:gd name="T10" fmla="*/ 1 w 233"/>
                <a:gd name="T11" fmla="*/ 11 h 14"/>
                <a:gd name="T12" fmla="*/ 1 w 233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3" h="14">
                  <a:moveTo>
                    <a:pt x="1" y="14"/>
                  </a:moveTo>
                  <a:cubicBezTo>
                    <a:pt x="40" y="14"/>
                    <a:pt x="78" y="13"/>
                    <a:pt x="116" y="11"/>
                  </a:cubicBezTo>
                  <a:cubicBezTo>
                    <a:pt x="155" y="9"/>
                    <a:pt x="193" y="3"/>
                    <a:pt x="232" y="5"/>
                  </a:cubicBezTo>
                  <a:cubicBezTo>
                    <a:pt x="233" y="5"/>
                    <a:pt x="233" y="2"/>
                    <a:pt x="232" y="2"/>
                  </a:cubicBezTo>
                  <a:cubicBezTo>
                    <a:pt x="193" y="0"/>
                    <a:pt x="155" y="6"/>
                    <a:pt x="117" y="8"/>
                  </a:cubicBezTo>
                  <a:cubicBezTo>
                    <a:pt x="79" y="11"/>
                    <a:pt x="40" y="11"/>
                    <a:pt x="1" y="11"/>
                  </a:cubicBezTo>
                  <a:cubicBezTo>
                    <a:pt x="0" y="11"/>
                    <a:pt x="0" y="14"/>
                    <a:pt x="1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1" name="Freeform 1077"/>
            <p:cNvSpPr/>
            <p:nvPr/>
          </p:nvSpPr>
          <p:spPr bwMode="auto">
            <a:xfrm>
              <a:off x="5730" y="3640"/>
              <a:ext cx="383" cy="22"/>
            </a:xfrm>
            <a:custGeom>
              <a:avLst/>
              <a:gdLst>
                <a:gd name="T0" fmla="*/ 2 w 296"/>
                <a:gd name="T1" fmla="*/ 17 h 17"/>
                <a:gd name="T2" fmla="*/ 59 w 296"/>
                <a:gd name="T3" fmla="*/ 14 h 17"/>
                <a:gd name="T4" fmla="*/ 118 w 296"/>
                <a:gd name="T5" fmla="*/ 11 h 17"/>
                <a:gd name="T6" fmla="*/ 178 w 296"/>
                <a:gd name="T7" fmla="*/ 9 h 17"/>
                <a:gd name="T8" fmla="*/ 236 w 296"/>
                <a:gd name="T9" fmla="*/ 8 h 17"/>
                <a:gd name="T10" fmla="*/ 295 w 296"/>
                <a:gd name="T11" fmla="*/ 3 h 17"/>
                <a:gd name="T12" fmla="*/ 294 w 296"/>
                <a:gd name="T13" fmla="*/ 0 h 17"/>
                <a:gd name="T14" fmla="*/ 243 w 296"/>
                <a:gd name="T15" fmla="*/ 5 h 17"/>
                <a:gd name="T16" fmla="*/ 186 w 296"/>
                <a:gd name="T17" fmla="*/ 6 h 17"/>
                <a:gd name="T18" fmla="*/ 126 w 296"/>
                <a:gd name="T19" fmla="*/ 8 h 17"/>
                <a:gd name="T20" fmla="*/ 67 w 296"/>
                <a:gd name="T21" fmla="*/ 11 h 17"/>
                <a:gd name="T22" fmla="*/ 1 w 296"/>
                <a:gd name="T23" fmla="*/ 14 h 17"/>
                <a:gd name="T24" fmla="*/ 2 w 296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6" h="17">
                  <a:moveTo>
                    <a:pt x="2" y="17"/>
                  </a:moveTo>
                  <a:cubicBezTo>
                    <a:pt x="21" y="14"/>
                    <a:pt x="40" y="14"/>
                    <a:pt x="59" y="14"/>
                  </a:cubicBezTo>
                  <a:cubicBezTo>
                    <a:pt x="79" y="13"/>
                    <a:pt x="98" y="12"/>
                    <a:pt x="118" y="11"/>
                  </a:cubicBezTo>
                  <a:cubicBezTo>
                    <a:pt x="138" y="10"/>
                    <a:pt x="158" y="10"/>
                    <a:pt x="178" y="9"/>
                  </a:cubicBezTo>
                  <a:cubicBezTo>
                    <a:pt x="197" y="9"/>
                    <a:pt x="216" y="8"/>
                    <a:pt x="236" y="8"/>
                  </a:cubicBezTo>
                  <a:cubicBezTo>
                    <a:pt x="255" y="7"/>
                    <a:pt x="276" y="9"/>
                    <a:pt x="295" y="3"/>
                  </a:cubicBezTo>
                  <a:cubicBezTo>
                    <a:pt x="296" y="2"/>
                    <a:pt x="296" y="0"/>
                    <a:pt x="294" y="0"/>
                  </a:cubicBezTo>
                  <a:cubicBezTo>
                    <a:pt x="277" y="5"/>
                    <a:pt x="260" y="5"/>
                    <a:pt x="243" y="5"/>
                  </a:cubicBezTo>
                  <a:cubicBezTo>
                    <a:pt x="224" y="5"/>
                    <a:pt x="205" y="6"/>
                    <a:pt x="186" y="6"/>
                  </a:cubicBezTo>
                  <a:cubicBezTo>
                    <a:pt x="166" y="7"/>
                    <a:pt x="146" y="7"/>
                    <a:pt x="126" y="8"/>
                  </a:cubicBezTo>
                  <a:cubicBezTo>
                    <a:pt x="107" y="8"/>
                    <a:pt x="87" y="10"/>
                    <a:pt x="67" y="11"/>
                  </a:cubicBezTo>
                  <a:cubicBezTo>
                    <a:pt x="45" y="11"/>
                    <a:pt x="23" y="10"/>
                    <a:pt x="1" y="14"/>
                  </a:cubicBezTo>
                  <a:cubicBezTo>
                    <a:pt x="0" y="14"/>
                    <a:pt x="0" y="17"/>
                    <a:pt x="2" y="1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2" name="Freeform 1078"/>
            <p:cNvSpPr/>
            <p:nvPr/>
          </p:nvSpPr>
          <p:spPr bwMode="auto">
            <a:xfrm>
              <a:off x="5723" y="3686"/>
              <a:ext cx="359" cy="24"/>
            </a:xfrm>
            <a:custGeom>
              <a:avLst/>
              <a:gdLst>
                <a:gd name="T0" fmla="*/ 3 w 278"/>
                <a:gd name="T1" fmla="*/ 18 h 19"/>
                <a:gd name="T2" fmla="*/ 121 w 278"/>
                <a:gd name="T3" fmla="*/ 10 h 19"/>
                <a:gd name="T4" fmla="*/ 238 w 278"/>
                <a:gd name="T5" fmla="*/ 7 h 19"/>
                <a:gd name="T6" fmla="*/ 275 w 278"/>
                <a:gd name="T7" fmla="*/ 3 h 19"/>
                <a:gd name="T8" fmla="*/ 275 w 278"/>
                <a:gd name="T9" fmla="*/ 0 h 19"/>
                <a:gd name="T10" fmla="*/ 157 w 278"/>
                <a:gd name="T11" fmla="*/ 5 h 19"/>
                <a:gd name="T12" fmla="*/ 39 w 278"/>
                <a:gd name="T13" fmla="*/ 14 h 19"/>
                <a:gd name="T14" fmla="*/ 3 w 278"/>
                <a:gd name="T15" fmla="*/ 16 h 19"/>
                <a:gd name="T16" fmla="*/ 3 w 278"/>
                <a:gd name="T1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8" h="19">
                  <a:moveTo>
                    <a:pt x="3" y="18"/>
                  </a:moveTo>
                  <a:cubicBezTo>
                    <a:pt x="42" y="19"/>
                    <a:pt x="81" y="13"/>
                    <a:pt x="121" y="10"/>
                  </a:cubicBezTo>
                  <a:cubicBezTo>
                    <a:pt x="160" y="7"/>
                    <a:pt x="199" y="9"/>
                    <a:pt x="238" y="7"/>
                  </a:cubicBezTo>
                  <a:cubicBezTo>
                    <a:pt x="251" y="6"/>
                    <a:pt x="263" y="5"/>
                    <a:pt x="275" y="3"/>
                  </a:cubicBezTo>
                  <a:cubicBezTo>
                    <a:pt x="278" y="3"/>
                    <a:pt x="277" y="0"/>
                    <a:pt x="275" y="0"/>
                  </a:cubicBezTo>
                  <a:cubicBezTo>
                    <a:pt x="236" y="5"/>
                    <a:pt x="197" y="5"/>
                    <a:pt x="157" y="5"/>
                  </a:cubicBezTo>
                  <a:cubicBezTo>
                    <a:pt x="117" y="6"/>
                    <a:pt x="79" y="11"/>
                    <a:pt x="39" y="14"/>
                  </a:cubicBezTo>
                  <a:cubicBezTo>
                    <a:pt x="27" y="15"/>
                    <a:pt x="15" y="16"/>
                    <a:pt x="3" y="16"/>
                  </a:cubicBezTo>
                  <a:cubicBezTo>
                    <a:pt x="0" y="16"/>
                    <a:pt x="0" y="18"/>
                    <a:pt x="3" y="1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3" name="Freeform 1079"/>
            <p:cNvSpPr/>
            <p:nvPr/>
          </p:nvSpPr>
          <p:spPr bwMode="auto">
            <a:xfrm>
              <a:off x="5703" y="3730"/>
              <a:ext cx="389" cy="25"/>
            </a:xfrm>
            <a:custGeom>
              <a:avLst/>
              <a:gdLst>
                <a:gd name="T0" fmla="*/ 1 w 301"/>
                <a:gd name="T1" fmla="*/ 20 h 20"/>
                <a:gd name="T2" fmla="*/ 120 w 301"/>
                <a:gd name="T3" fmla="*/ 12 h 20"/>
                <a:gd name="T4" fmla="*/ 179 w 301"/>
                <a:gd name="T5" fmla="*/ 9 h 20"/>
                <a:gd name="T6" fmla="*/ 238 w 301"/>
                <a:gd name="T7" fmla="*/ 6 h 20"/>
                <a:gd name="T8" fmla="*/ 299 w 301"/>
                <a:gd name="T9" fmla="*/ 4 h 20"/>
                <a:gd name="T10" fmla="*/ 298 w 301"/>
                <a:gd name="T11" fmla="*/ 1 h 20"/>
                <a:gd name="T12" fmla="*/ 243 w 301"/>
                <a:gd name="T13" fmla="*/ 3 h 20"/>
                <a:gd name="T14" fmla="*/ 184 w 301"/>
                <a:gd name="T15" fmla="*/ 5 h 20"/>
                <a:gd name="T16" fmla="*/ 125 w 301"/>
                <a:gd name="T17" fmla="*/ 9 h 20"/>
                <a:gd name="T18" fmla="*/ 66 w 301"/>
                <a:gd name="T19" fmla="*/ 14 h 20"/>
                <a:gd name="T20" fmla="*/ 1 w 301"/>
                <a:gd name="T21" fmla="*/ 17 h 20"/>
                <a:gd name="T22" fmla="*/ 1 w 301"/>
                <a:gd name="T2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1" h="20">
                  <a:moveTo>
                    <a:pt x="1" y="20"/>
                  </a:moveTo>
                  <a:cubicBezTo>
                    <a:pt x="41" y="20"/>
                    <a:pt x="81" y="16"/>
                    <a:pt x="120" y="12"/>
                  </a:cubicBezTo>
                  <a:cubicBezTo>
                    <a:pt x="140" y="11"/>
                    <a:pt x="160" y="10"/>
                    <a:pt x="179" y="9"/>
                  </a:cubicBezTo>
                  <a:cubicBezTo>
                    <a:pt x="199" y="8"/>
                    <a:pt x="219" y="7"/>
                    <a:pt x="238" y="6"/>
                  </a:cubicBezTo>
                  <a:cubicBezTo>
                    <a:pt x="259" y="6"/>
                    <a:pt x="279" y="8"/>
                    <a:pt x="299" y="4"/>
                  </a:cubicBezTo>
                  <a:cubicBezTo>
                    <a:pt x="301" y="3"/>
                    <a:pt x="300" y="0"/>
                    <a:pt x="298" y="1"/>
                  </a:cubicBezTo>
                  <a:cubicBezTo>
                    <a:pt x="280" y="5"/>
                    <a:pt x="261" y="3"/>
                    <a:pt x="243" y="3"/>
                  </a:cubicBezTo>
                  <a:cubicBezTo>
                    <a:pt x="223" y="3"/>
                    <a:pt x="204" y="5"/>
                    <a:pt x="184" y="5"/>
                  </a:cubicBezTo>
                  <a:cubicBezTo>
                    <a:pt x="164" y="6"/>
                    <a:pt x="144" y="7"/>
                    <a:pt x="125" y="9"/>
                  </a:cubicBezTo>
                  <a:cubicBezTo>
                    <a:pt x="105" y="10"/>
                    <a:pt x="85" y="12"/>
                    <a:pt x="66" y="14"/>
                  </a:cubicBezTo>
                  <a:cubicBezTo>
                    <a:pt x="44" y="16"/>
                    <a:pt x="23" y="17"/>
                    <a:pt x="1" y="17"/>
                  </a:cubicBezTo>
                  <a:cubicBezTo>
                    <a:pt x="0" y="17"/>
                    <a:pt x="0" y="20"/>
                    <a:pt x="1" y="2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4" name="Freeform 1080"/>
            <p:cNvSpPr/>
            <p:nvPr/>
          </p:nvSpPr>
          <p:spPr bwMode="auto">
            <a:xfrm>
              <a:off x="5711" y="3784"/>
              <a:ext cx="389" cy="28"/>
            </a:xfrm>
            <a:custGeom>
              <a:avLst/>
              <a:gdLst>
                <a:gd name="T0" fmla="*/ 2 w 301"/>
                <a:gd name="T1" fmla="*/ 22 h 22"/>
                <a:gd name="T2" fmla="*/ 122 w 301"/>
                <a:gd name="T3" fmla="*/ 15 h 22"/>
                <a:gd name="T4" fmla="*/ 181 w 301"/>
                <a:gd name="T5" fmla="*/ 11 h 22"/>
                <a:gd name="T6" fmla="*/ 239 w 301"/>
                <a:gd name="T7" fmla="*/ 8 h 22"/>
                <a:gd name="T8" fmla="*/ 299 w 301"/>
                <a:gd name="T9" fmla="*/ 4 h 22"/>
                <a:gd name="T10" fmla="*/ 298 w 301"/>
                <a:gd name="T11" fmla="*/ 1 h 22"/>
                <a:gd name="T12" fmla="*/ 244 w 301"/>
                <a:gd name="T13" fmla="*/ 5 h 22"/>
                <a:gd name="T14" fmla="*/ 187 w 301"/>
                <a:gd name="T15" fmla="*/ 7 h 22"/>
                <a:gd name="T16" fmla="*/ 68 w 301"/>
                <a:gd name="T17" fmla="*/ 16 h 22"/>
                <a:gd name="T18" fmla="*/ 2 w 301"/>
                <a:gd name="T19" fmla="*/ 19 h 22"/>
                <a:gd name="T20" fmla="*/ 2 w 301"/>
                <a:gd name="T21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1" h="22">
                  <a:moveTo>
                    <a:pt x="2" y="22"/>
                  </a:moveTo>
                  <a:cubicBezTo>
                    <a:pt x="42" y="22"/>
                    <a:pt x="82" y="19"/>
                    <a:pt x="122" y="15"/>
                  </a:cubicBezTo>
                  <a:cubicBezTo>
                    <a:pt x="142" y="14"/>
                    <a:pt x="161" y="13"/>
                    <a:pt x="181" y="11"/>
                  </a:cubicBezTo>
                  <a:cubicBezTo>
                    <a:pt x="201" y="9"/>
                    <a:pt x="220" y="8"/>
                    <a:pt x="239" y="8"/>
                  </a:cubicBezTo>
                  <a:cubicBezTo>
                    <a:pt x="259" y="8"/>
                    <a:pt x="279" y="8"/>
                    <a:pt x="299" y="4"/>
                  </a:cubicBezTo>
                  <a:cubicBezTo>
                    <a:pt x="301" y="3"/>
                    <a:pt x="300" y="0"/>
                    <a:pt x="298" y="1"/>
                  </a:cubicBezTo>
                  <a:cubicBezTo>
                    <a:pt x="281" y="5"/>
                    <a:pt x="262" y="5"/>
                    <a:pt x="244" y="5"/>
                  </a:cubicBezTo>
                  <a:cubicBezTo>
                    <a:pt x="225" y="5"/>
                    <a:pt x="206" y="6"/>
                    <a:pt x="187" y="7"/>
                  </a:cubicBezTo>
                  <a:cubicBezTo>
                    <a:pt x="147" y="11"/>
                    <a:pt x="107" y="14"/>
                    <a:pt x="68" y="16"/>
                  </a:cubicBezTo>
                  <a:cubicBezTo>
                    <a:pt x="46" y="17"/>
                    <a:pt x="24" y="19"/>
                    <a:pt x="2" y="19"/>
                  </a:cubicBezTo>
                  <a:cubicBezTo>
                    <a:pt x="0" y="19"/>
                    <a:pt x="0" y="22"/>
                    <a:pt x="2" y="2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5" name="Freeform 1081"/>
            <p:cNvSpPr/>
            <p:nvPr/>
          </p:nvSpPr>
          <p:spPr bwMode="auto">
            <a:xfrm>
              <a:off x="5742" y="3828"/>
              <a:ext cx="332" cy="36"/>
            </a:xfrm>
            <a:custGeom>
              <a:avLst/>
              <a:gdLst>
                <a:gd name="T0" fmla="*/ 3 w 257"/>
                <a:gd name="T1" fmla="*/ 24 h 28"/>
                <a:gd name="T2" fmla="*/ 59 w 257"/>
                <a:gd name="T3" fmla="*/ 23 h 28"/>
                <a:gd name="T4" fmla="*/ 118 w 257"/>
                <a:gd name="T5" fmla="*/ 17 h 28"/>
                <a:gd name="T6" fmla="*/ 235 w 257"/>
                <a:gd name="T7" fmla="*/ 6 h 28"/>
                <a:gd name="T8" fmla="*/ 255 w 257"/>
                <a:gd name="T9" fmla="*/ 3 h 28"/>
                <a:gd name="T10" fmla="*/ 254 w 257"/>
                <a:gd name="T11" fmla="*/ 0 h 28"/>
                <a:gd name="T12" fmla="*/ 135 w 257"/>
                <a:gd name="T13" fmla="*/ 12 h 28"/>
                <a:gd name="T14" fmla="*/ 77 w 257"/>
                <a:gd name="T15" fmla="*/ 18 h 28"/>
                <a:gd name="T16" fmla="*/ 47 w 257"/>
                <a:gd name="T17" fmla="*/ 21 h 28"/>
                <a:gd name="T18" fmla="*/ 18 w 257"/>
                <a:gd name="T19" fmla="*/ 22 h 28"/>
                <a:gd name="T20" fmla="*/ 3 w 257"/>
                <a:gd name="T21" fmla="*/ 21 h 28"/>
                <a:gd name="T22" fmla="*/ 3 w 257"/>
                <a:gd name="T23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7" h="28">
                  <a:moveTo>
                    <a:pt x="3" y="24"/>
                  </a:moveTo>
                  <a:cubicBezTo>
                    <a:pt x="21" y="28"/>
                    <a:pt x="40" y="25"/>
                    <a:pt x="59" y="23"/>
                  </a:cubicBezTo>
                  <a:cubicBezTo>
                    <a:pt x="78" y="21"/>
                    <a:pt x="98" y="18"/>
                    <a:pt x="118" y="17"/>
                  </a:cubicBezTo>
                  <a:cubicBezTo>
                    <a:pt x="156" y="13"/>
                    <a:pt x="196" y="12"/>
                    <a:pt x="235" y="6"/>
                  </a:cubicBezTo>
                  <a:cubicBezTo>
                    <a:pt x="241" y="5"/>
                    <a:pt x="248" y="4"/>
                    <a:pt x="255" y="3"/>
                  </a:cubicBezTo>
                  <a:cubicBezTo>
                    <a:pt x="257" y="3"/>
                    <a:pt x="256" y="0"/>
                    <a:pt x="254" y="0"/>
                  </a:cubicBezTo>
                  <a:cubicBezTo>
                    <a:pt x="215" y="7"/>
                    <a:pt x="175" y="9"/>
                    <a:pt x="135" y="12"/>
                  </a:cubicBezTo>
                  <a:cubicBezTo>
                    <a:pt x="116" y="14"/>
                    <a:pt x="96" y="16"/>
                    <a:pt x="77" y="18"/>
                  </a:cubicBezTo>
                  <a:cubicBezTo>
                    <a:pt x="67" y="19"/>
                    <a:pt x="57" y="20"/>
                    <a:pt x="47" y="21"/>
                  </a:cubicBezTo>
                  <a:cubicBezTo>
                    <a:pt x="38" y="22"/>
                    <a:pt x="28" y="23"/>
                    <a:pt x="18" y="22"/>
                  </a:cubicBezTo>
                  <a:cubicBezTo>
                    <a:pt x="13" y="22"/>
                    <a:pt x="8" y="22"/>
                    <a:pt x="3" y="21"/>
                  </a:cubicBezTo>
                  <a:cubicBezTo>
                    <a:pt x="2" y="20"/>
                    <a:pt x="0" y="23"/>
                    <a:pt x="3" y="2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6" name="Freeform 1082"/>
            <p:cNvSpPr/>
            <p:nvPr/>
          </p:nvSpPr>
          <p:spPr bwMode="auto">
            <a:xfrm>
              <a:off x="5777" y="3873"/>
              <a:ext cx="319" cy="23"/>
            </a:xfrm>
            <a:custGeom>
              <a:avLst/>
              <a:gdLst>
                <a:gd name="T0" fmla="*/ 3 w 247"/>
                <a:gd name="T1" fmla="*/ 17 h 18"/>
                <a:gd name="T2" fmla="*/ 120 w 247"/>
                <a:gd name="T3" fmla="*/ 11 h 18"/>
                <a:gd name="T4" fmla="*/ 236 w 247"/>
                <a:gd name="T5" fmla="*/ 4 h 18"/>
                <a:gd name="T6" fmla="*/ 245 w 247"/>
                <a:gd name="T7" fmla="*/ 3 h 18"/>
                <a:gd name="T8" fmla="*/ 245 w 247"/>
                <a:gd name="T9" fmla="*/ 0 h 18"/>
                <a:gd name="T10" fmla="*/ 127 w 247"/>
                <a:gd name="T11" fmla="*/ 8 h 18"/>
                <a:gd name="T12" fmla="*/ 11 w 247"/>
                <a:gd name="T13" fmla="*/ 14 h 18"/>
                <a:gd name="T14" fmla="*/ 2 w 247"/>
                <a:gd name="T15" fmla="*/ 15 h 18"/>
                <a:gd name="T16" fmla="*/ 3 w 247"/>
                <a:gd name="T17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7" h="18">
                  <a:moveTo>
                    <a:pt x="3" y="17"/>
                  </a:moveTo>
                  <a:cubicBezTo>
                    <a:pt x="42" y="13"/>
                    <a:pt x="81" y="13"/>
                    <a:pt x="120" y="11"/>
                  </a:cubicBezTo>
                  <a:cubicBezTo>
                    <a:pt x="158" y="10"/>
                    <a:pt x="198" y="9"/>
                    <a:pt x="236" y="4"/>
                  </a:cubicBezTo>
                  <a:cubicBezTo>
                    <a:pt x="239" y="4"/>
                    <a:pt x="242" y="3"/>
                    <a:pt x="245" y="3"/>
                  </a:cubicBezTo>
                  <a:cubicBezTo>
                    <a:pt x="247" y="2"/>
                    <a:pt x="247" y="0"/>
                    <a:pt x="245" y="0"/>
                  </a:cubicBezTo>
                  <a:cubicBezTo>
                    <a:pt x="205" y="5"/>
                    <a:pt x="166" y="6"/>
                    <a:pt x="127" y="8"/>
                  </a:cubicBezTo>
                  <a:cubicBezTo>
                    <a:pt x="88" y="10"/>
                    <a:pt x="49" y="10"/>
                    <a:pt x="11" y="14"/>
                  </a:cubicBezTo>
                  <a:cubicBezTo>
                    <a:pt x="8" y="14"/>
                    <a:pt x="5" y="14"/>
                    <a:pt x="2" y="15"/>
                  </a:cubicBezTo>
                  <a:cubicBezTo>
                    <a:pt x="0" y="15"/>
                    <a:pt x="1" y="18"/>
                    <a:pt x="3" y="1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7" name="Freeform 1083"/>
            <p:cNvSpPr/>
            <p:nvPr/>
          </p:nvSpPr>
          <p:spPr bwMode="auto">
            <a:xfrm>
              <a:off x="5628" y="3883"/>
              <a:ext cx="86" cy="103"/>
            </a:xfrm>
            <a:custGeom>
              <a:avLst/>
              <a:gdLst>
                <a:gd name="T0" fmla="*/ 13 w 66"/>
                <a:gd name="T1" fmla="*/ 43 h 79"/>
                <a:gd name="T2" fmla="*/ 3 w 66"/>
                <a:gd name="T3" fmla="*/ 68 h 79"/>
                <a:gd name="T4" fmla="*/ 15 w 66"/>
                <a:gd name="T5" fmla="*/ 33 h 79"/>
                <a:gd name="T6" fmla="*/ 25 w 66"/>
                <a:gd name="T7" fmla="*/ 6 h 79"/>
                <a:gd name="T8" fmla="*/ 39 w 66"/>
                <a:gd name="T9" fmla="*/ 34 h 79"/>
                <a:gd name="T10" fmla="*/ 59 w 66"/>
                <a:gd name="T11" fmla="*/ 69 h 79"/>
                <a:gd name="T12" fmla="*/ 45 w 66"/>
                <a:gd name="T13" fmla="*/ 30 h 79"/>
                <a:gd name="T14" fmla="*/ 34 w 66"/>
                <a:gd name="T15" fmla="*/ 5 h 79"/>
                <a:gd name="T16" fmla="*/ 13 w 66"/>
                <a:gd name="T17" fmla="*/ 46 h 79"/>
                <a:gd name="T18" fmla="*/ 5 w 66"/>
                <a:gd name="T19" fmla="*/ 73 h 79"/>
                <a:gd name="T20" fmla="*/ 14 w 66"/>
                <a:gd name="T21" fmla="*/ 49 h 79"/>
                <a:gd name="T22" fmla="*/ 19 w 66"/>
                <a:gd name="T23" fmla="*/ 18 h 79"/>
                <a:gd name="T24" fmla="*/ 37 w 66"/>
                <a:gd name="T25" fmla="*/ 28 h 79"/>
                <a:gd name="T26" fmla="*/ 53 w 66"/>
                <a:gd name="T27" fmla="*/ 60 h 79"/>
                <a:gd name="T28" fmla="*/ 64 w 66"/>
                <a:gd name="T29" fmla="*/ 76 h 79"/>
                <a:gd name="T30" fmla="*/ 45 w 66"/>
                <a:gd name="T31" fmla="*/ 39 h 79"/>
                <a:gd name="T32" fmla="*/ 25 w 66"/>
                <a:gd name="T33" fmla="*/ 9 h 79"/>
                <a:gd name="T34" fmla="*/ 0 w 66"/>
                <a:gd name="T35" fmla="*/ 76 h 79"/>
                <a:gd name="T36" fmla="*/ 14 w 66"/>
                <a:gd name="T37" fmla="*/ 33 h 79"/>
                <a:gd name="T38" fmla="*/ 26 w 66"/>
                <a:gd name="T39" fmla="*/ 8 h 79"/>
                <a:gd name="T40" fmla="*/ 42 w 66"/>
                <a:gd name="T41" fmla="*/ 33 h 79"/>
                <a:gd name="T42" fmla="*/ 65 w 66"/>
                <a:gd name="T43" fmla="*/ 69 h 79"/>
                <a:gd name="T44" fmla="*/ 19 w 66"/>
                <a:gd name="T45" fmla="*/ 49 h 79"/>
                <a:gd name="T46" fmla="*/ 52 w 66"/>
                <a:gd name="T47" fmla="*/ 49 h 79"/>
                <a:gd name="T48" fmla="*/ 22 w 66"/>
                <a:gd name="T49" fmla="*/ 48 h 79"/>
                <a:gd name="T50" fmla="*/ 43 w 66"/>
                <a:gd name="T51" fmla="*/ 48 h 79"/>
                <a:gd name="T52" fmla="*/ 22 w 66"/>
                <a:gd name="T53" fmla="*/ 44 h 79"/>
                <a:gd name="T54" fmla="*/ 33 w 66"/>
                <a:gd name="T55" fmla="*/ 47 h 79"/>
                <a:gd name="T56" fmla="*/ 32 w 66"/>
                <a:gd name="T57" fmla="*/ 47 h 79"/>
                <a:gd name="T58" fmla="*/ 35 w 66"/>
                <a:gd name="T59" fmla="*/ 45 h 79"/>
                <a:gd name="T60" fmla="*/ 22 w 66"/>
                <a:gd name="T61" fmla="*/ 44 h 79"/>
                <a:gd name="T62" fmla="*/ 43 w 66"/>
                <a:gd name="T63" fmla="*/ 48 h 79"/>
                <a:gd name="T64" fmla="*/ 23 w 66"/>
                <a:gd name="T65" fmla="*/ 48 h 79"/>
                <a:gd name="T66" fmla="*/ 51 w 66"/>
                <a:gd name="T67" fmla="*/ 49 h 79"/>
                <a:gd name="T68" fmla="*/ 19 w 66"/>
                <a:gd name="T69" fmla="*/ 49 h 79"/>
                <a:gd name="T70" fmla="*/ 50 w 66"/>
                <a:gd name="T71" fmla="*/ 54 h 79"/>
                <a:gd name="T72" fmla="*/ 64 w 66"/>
                <a:gd name="T73" fmla="*/ 71 h 79"/>
                <a:gd name="T74" fmla="*/ 45 w 66"/>
                <a:gd name="T75" fmla="*/ 33 h 79"/>
                <a:gd name="T76" fmla="*/ 29 w 66"/>
                <a:gd name="T77" fmla="*/ 7 h 79"/>
                <a:gd name="T78" fmla="*/ 10 w 66"/>
                <a:gd name="T79" fmla="*/ 35 h 79"/>
                <a:gd name="T80" fmla="*/ 0 w 66"/>
                <a:gd name="T81" fmla="*/ 76 h 79"/>
                <a:gd name="T82" fmla="*/ 19 w 66"/>
                <a:gd name="T83" fmla="*/ 27 h 79"/>
                <a:gd name="T84" fmla="*/ 31 w 66"/>
                <a:gd name="T85" fmla="*/ 8 h 79"/>
                <a:gd name="T86" fmla="*/ 41 w 66"/>
                <a:gd name="T87" fmla="*/ 39 h 79"/>
                <a:gd name="T88" fmla="*/ 62 w 66"/>
                <a:gd name="T89" fmla="*/ 78 h 79"/>
                <a:gd name="T90" fmla="*/ 52 w 66"/>
                <a:gd name="T91" fmla="*/ 53 h 79"/>
                <a:gd name="T92" fmla="*/ 31 w 66"/>
                <a:gd name="T93" fmla="*/ 9 h 79"/>
                <a:gd name="T94" fmla="*/ 17 w 66"/>
                <a:gd name="T95" fmla="*/ 11 h 79"/>
                <a:gd name="T96" fmla="*/ 5 w 66"/>
                <a:gd name="T97" fmla="*/ 74 h 79"/>
                <a:gd name="T98" fmla="*/ 14 w 66"/>
                <a:gd name="T99" fmla="*/ 54 h 79"/>
                <a:gd name="T100" fmla="*/ 28 w 66"/>
                <a:gd name="T101" fmla="*/ 12 h 79"/>
                <a:gd name="T102" fmla="*/ 36 w 66"/>
                <a:gd name="T103" fmla="*/ 12 h 79"/>
                <a:gd name="T104" fmla="*/ 43 w 66"/>
                <a:gd name="T105" fmla="*/ 35 h 79"/>
                <a:gd name="T106" fmla="*/ 62 w 66"/>
                <a:gd name="T107" fmla="*/ 67 h 79"/>
                <a:gd name="T108" fmla="*/ 41 w 66"/>
                <a:gd name="T109" fmla="*/ 32 h 79"/>
                <a:gd name="T110" fmla="*/ 23 w 66"/>
                <a:gd name="T111" fmla="*/ 4 h 79"/>
                <a:gd name="T112" fmla="*/ 3 w 66"/>
                <a:gd name="T113" fmla="*/ 68 h 79"/>
                <a:gd name="T114" fmla="*/ 11 w 66"/>
                <a:gd name="T115" fmla="*/ 56 h 79"/>
                <a:gd name="T116" fmla="*/ 25 w 66"/>
                <a:gd name="T117" fmla="*/ 1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6" h="79">
                  <a:moveTo>
                    <a:pt x="22" y="14"/>
                  </a:moveTo>
                  <a:cubicBezTo>
                    <a:pt x="19" y="24"/>
                    <a:pt x="16" y="33"/>
                    <a:pt x="13" y="43"/>
                  </a:cubicBezTo>
                  <a:cubicBezTo>
                    <a:pt x="11" y="47"/>
                    <a:pt x="10" y="52"/>
                    <a:pt x="7" y="56"/>
                  </a:cubicBezTo>
                  <a:cubicBezTo>
                    <a:pt x="5" y="60"/>
                    <a:pt x="3" y="64"/>
                    <a:pt x="3" y="68"/>
                  </a:cubicBezTo>
                  <a:cubicBezTo>
                    <a:pt x="3" y="70"/>
                    <a:pt x="5" y="71"/>
                    <a:pt x="6" y="69"/>
                  </a:cubicBezTo>
                  <a:cubicBezTo>
                    <a:pt x="11" y="58"/>
                    <a:pt x="12" y="45"/>
                    <a:pt x="15" y="33"/>
                  </a:cubicBezTo>
                  <a:cubicBezTo>
                    <a:pt x="16" y="29"/>
                    <a:pt x="17" y="24"/>
                    <a:pt x="18" y="20"/>
                  </a:cubicBezTo>
                  <a:cubicBezTo>
                    <a:pt x="20" y="15"/>
                    <a:pt x="21" y="9"/>
                    <a:pt x="25" y="6"/>
                  </a:cubicBezTo>
                  <a:cubicBezTo>
                    <a:pt x="24" y="6"/>
                    <a:pt x="23" y="6"/>
                    <a:pt x="23" y="6"/>
                  </a:cubicBezTo>
                  <a:cubicBezTo>
                    <a:pt x="31" y="13"/>
                    <a:pt x="35" y="24"/>
                    <a:pt x="39" y="34"/>
                  </a:cubicBezTo>
                  <a:cubicBezTo>
                    <a:pt x="42" y="39"/>
                    <a:pt x="45" y="44"/>
                    <a:pt x="48" y="49"/>
                  </a:cubicBezTo>
                  <a:cubicBezTo>
                    <a:pt x="52" y="56"/>
                    <a:pt x="55" y="63"/>
                    <a:pt x="59" y="69"/>
                  </a:cubicBezTo>
                  <a:cubicBezTo>
                    <a:pt x="60" y="70"/>
                    <a:pt x="62" y="69"/>
                    <a:pt x="62" y="68"/>
                  </a:cubicBezTo>
                  <a:cubicBezTo>
                    <a:pt x="59" y="54"/>
                    <a:pt x="48" y="43"/>
                    <a:pt x="45" y="30"/>
                  </a:cubicBezTo>
                  <a:cubicBezTo>
                    <a:pt x="44" y="24"/>
                    <a:pt x="42" y="19"/>
                    <a:pt x="40" y="14"/>
                  </a:cubicBezTo>
                  <a:cubicBezTo>
                    <a:pt x="39" y="10"/>
                    <a:pt x="37" y="6"/>
                    <a:pt x="34" y="5"/>
                  </a:cubicBezTo>
                  <a:cubicBezTo>
                    <a:pt x="28" y="3"/>
                    <a:pt x="24" y="13"/>
                    <a:pt x="23" y="17"/>
                  </a:cubicBezTo>
                  <a:cubicBezTo>
                    <a:pt x="18" y="26"/>
                    <a:pt x="16" y="36"/>
                    <a:pt x="13" y="46"/>
                  </a:cubicBezTo>
                  <a:cubicBezTo>
                    <a:pt x="11" y="51"/>
                    <a:pt x="10" y="57"/>
                    <a:pt x="8" y="63"/>
                  </a:cubicBezTo>
                  <a:cubicBezTo>
                    <a:pt x="7" y="66"/>
                    <a:pt x="6" y="70"/>
                    <a:pt x="5" y="73"/>
                  </a:cubicBezTo>
                  <a:cubicBezTo>
                    <a:pt x="6" y="74"/>
                    <a:pt x="7" y="74"/>
                    <a:pt x="8" y="75"/>
                  </a:cubicBezTo>
                  <a:cubicBezTo>
                    <a:pt x="11" y="66"/>
                    <a:pt x="12" y="58"/>
                    <a:pt x="14" y="49"/>
                  </a:cubicBezTo>
                  <a:cubicBezTo>
                    <a:pt x="14" y="45"/>
                    <a:pt x="16" y="40"/>
                    <a:pt x="16" y="35"/>
                  </a:cubicBezTo>
                  <a:cubicBezTo>
                    <a:pt x="17" y="29"/>
                    <a:pt x="18" y="24"/>
                    <a:pt x="19" y="18"/>
                  </a:cubicBezTo>
                  <a:cubicBezTo>
                    <a:pt x="19" y="15"/>
                    <a:pt x="20" y="9"/>
                    <a:pt x="23" y="7"/>
                  </a:cubicBezTo>
                  <a:cubicBezTo>
                    <a:pt x="27" y="3"/>
                    <a:pt x="36" y="26"/>
                    <a:pt x="37" y="28"/>
                  </a:cubicBezTo>
                  <a:cubicBezTo>
                    <a:pt x="38" y="32"/>
                    <a:pt x="39" y="36"/>
                    <a:pt x="41" y="39"/>
                  </a:cubicBezTo>
                  <a:cubicBezTo>
                    <a:pt x="44" y="47"/>
                    <a:pt x="49" y="53"/>
                    <a:pt x="53" y="60"/>
                  </a:cubicBezTo>
                  <a:cubicBezTo>
                    <a:pt x="56" y="66"/>
                    <a:pt x="59" y="71"/>
                    <a:pt x="62" y="77"/>
                  </a:cubicBezTo>
                  <a:cubicBezTo>
                    <a:pt x="63" y="77"/>
                    <a:pt x="64" y="76"/>
                    <a:pt x="64" y="76"/>
                  </a:cubicBezTo>
                  <a:cubicBezTo>
                    <a:pt x="59" y="71"/>
                    <a:pt x="55" y="65"/>
                    <a:pt x="52" y="58"/>
                  </a:cubicBezTo>
                  <a:cubicBezTo>
                    <a:pt x="49" y="52"/>
                    <a:pt x="47" y="45"/>
                    <a:pt x="45" y="39"/>
                  </a:cubicBezTo>
                  <a:cubicBezTo>
                    <a:pt x="42" y="29"/>
                    <a:pt x="44" y="18"/>
                    <a:pt x="39" y="9"/>
                  </a:cubicBezTo>
                  <a:cubicBezTo>
                    <a:pt x="36" y="2"/>
                    <a:pt x="29" y="4"/>
                    <a:pt x="25" y="9"/>
                  </a:cubicBezTo>
                  <a:cubicBezTo>
                    <a:pt x="19" y="15"/>
                    <a:pt x="16" y="24"/>
                    <a:pt x="13" y="32"/>
                  </a:cubicBezTo>
                  <a:cubicBezTo>
                    <a:pt x="8" y="47"/>
                    <a:pt x="4" y="61"/>
                    <a:pt x="0" y="76"/>
                  </a:cubicBezTo>
                  <a:cubicBezTo>
                    <a:pt x="1" y="76"/>
                    <a:pt x="2" y="76"/>
                    <a:pt x="3" y="76"/>
                  </a:cubicBezTo>
                  <a:cubicBezTo>
                    <a:pt x="4" y="61"/>
                    <a:pt x="10" y="47"/>
                    <a:pt x="14" y="33"/>
                  </a:cubicBezTo>
                  <a:cubicBezTo>
                    <a:pt x="15" y="28"/>
                    <a:pt x="17" y="23"/>
                    <a:pt x="18" y="18"/>
                  </a:cubicBezTo>
                  <a:cubicBezTo>
                    <a:pt x="19" y="15"/>
                    <a:pt x="22" y="8"/>
                    <a:pt x="26" y="8"/>
                  </a:cubicBezTo>
                  <a:cubicBezTo>
                    <a:pt x="30" y="9"/>
                    <a:pt x="33" y="15"/>
                    <a:pt x="35" y="18"/>
                  </a:cubicBezTo>
                  <a:cubicBezTo>
                    <a:pt x="38" y="23"/>
                    <a:pt x="40" y="28"/>
                    <a:pt x="42" y="33"/>
                  </a:cubicBezTo>
                  <a:cubicBezTo>
                    <a:pt x="48" y="46"/>
                    <a:pt x="59" y="57"/>
                    <a:pt x="63" y="71"/>
                  </a:cubicBezTo>
                  <a:cubicBezTo>
                    <a:pt x="64" y="70"/>
                    <a:pt x="65" y="69"/>
                    <a:pt x="65" y="69"/>
                  </a:cubicBezTo>
                  <a:cubicBezTo>
                    <a:pt x="58" y="65"/>
                    <a:pt x="58" y="55"/>
                    <a:pt x="50" y="51"/>
                  </a:cubicBezTo>
                  <a:cubicBezTo>
                    <a:pt x="41" y="45"/>
                    <a:pt x="28" y="49"/>
                    <a:pt x="19" y="49"/>
                  </a:cubicBezTo>
                  <a:cubicBezTo>
                    <a:pt x="17" y="49"/>
                    <a:pt x="17" y="52"/>
                    <a:pt x="19" y="52"/>
                  </a:cubicBezTo>
                  <a:cubicBezTo>
                    <a:pt x="29" y="53"/>
                    <a:pt x="41" y="52"/>
                    <a:pt x="52" y="49"/>
                  </a:cubicBezTo>
                  <a:cubicBezTo>
                    <a:pt x="53" y="49"/>
                    <a:pt x="53" y="46"/>
                    <a:pt x="51" y="46"/>
                  </a:cubicBezTo>
                  <a:cubicBezTo>
                    <a:pt x="41" y="46"/>
                    <a:pt x="32" y="45"/>
                    <a:pt x="22" y="48"/>
                  </a:cubicBezTo>
                  <a:cubicBezTo>
                    <a:pt x="21" y="48"/>
                    <a:pt x="21" y="51"/>
                    <a:pt x="23" y="51"/>
                  </a:cubicBezTo>
                  <a:cubicBezTo>
                    <a:pt x="30" y="51"/>
                    <a:pt x="37" y="51"/>
                    <a:pt x="43" y="48"/>
                  </a:cubicBezTo>
                  <a:cubicBezTo>
                    <a:pt x="45" y="48"/>
                    <a:pt x="45" y="46"/>
                    <a:pt x="43" y="45"/>
                  </a:cubicBezTo>
                  <a:cubicBezTo>
                    <a:pt x="37" y="43"/>
                    <a:pt x="29" y="44"/>
                    <a:pt x="22" y="44"/>
                  </a:cubicBezTo>
                  <a:cubicBezTo>
                    <a:pt x="20" y="44"/>
                    <a:pt x="20" y="47"/>
                    <a:pt x="22" y="47"/>
                  </a:cubicBezTo>
                  <a:cubicBezTo>
                    <a:pt x="23" y="47"/>
                    <a:pt x="34" y="47"/>
                    <a:pt x="33" y="47"/>
                  </a:cubicBezTo>
                  <a:cubicBezTo>
                    <a:pt x="34" y="47"/>
                    <a:pt x="34" y="46"/>
                    <a:pt x="34" y="45"/>
                  </a:cubicBezTo>
                  <a:cubicBezTo>
                    <a:pt x="34" y="46"/>
                    <a:pt x="33" y="46"/>
                    <a:pt x="32" y="47"/>
                  </a:cubicBezTo>
                  <a:cubicBezTo>
                    <a:pt x="31" y="48"/>
                    <a:pt x="33" y="50"/>
                    <a:pt x="35" y="49"/>
                  </a:cubicBezTo>
                  <a:cubicBezTo>
                    <a:pt x="36" y="47"/>
                    <a:pt x="37" y="47"/>
                    <a:pt x="35" y="45"/>
                  </a:cubicBezTo>
                  <a:cubicBezTo>
                    <a:pt x="34" y="44"/>
                    <a:pt x="32" y="44"/>
                    <a:pt x="31" y="44"/>
                  </a:cubicBezTo>
                  <a:cubicBezTo>
                    <a:pt x="28" y="44"/>
                    <a:pt x="25" y="44"/>
                    <a:pt x="22" y="44"/>
                  </a:cubicBezTo>
                  <a:cubicBezTo>
                    <a:pt x="22" y="45"/>
                    <a:pt x="22" y="46"/>
                    <a:pt x="22" y="47"/>
                  </a:cubicBezTo>
                  <a:cubicBezTo>
                    <a:pt x="29" y="47"/>
                    <a:pt x="36" y="47"/>
                    <a:pt x="43" y="48"/>
                  </a:cubicBezTo>
                  <a:cubicBezTo>
                    <a:pt x="43" y="47"/>
                    <a:pt x="43" y="46"/>
                    <a:pt x="43" y="45"/>
                  </a:cubicBezTo>
                  <a:cubicBezTo>
                    <a:pt x="37" y="48"/>
                    <a:pt x="29" y="48"/>
                    <a:pt x="23" y="48"/>
                  </a:cubicBezTo>
                  <a:cubicBezTo>
                    <a:pt x="23" y="48"/>
                    <a:pt x="23" y="50"/>
                    <a:pt x="23" y="51"/>
                  </a:cubicBezTo>
                  <a:cubicBezTo>
                    <a:pt x="32" y="48"/>
                    <a:pt x="42" y="49"/>
                    <a:pt x="51" y="49"/>
                  </a:cubicBezTo>
                  <a:cubicBezTo>
                    <a:pt x="51" y="48"/>
                    <a:pt x="51" y="47"/>
                    <a:pt x="51" y="46"/>
                  </a:cubicBezTo>
                  <a:cubicBezTo>
                    <a:pt x="40" y="49"/>
                    <a:pt x="29" y="50"/>
                    <a:pt x="19" y="49"/>
                  </a:cubicBezTo>
                  <a:cubicBezTo>
                    <a:pt x="19" y="50"/>
                    <a:pt x="19" y="51"/>
                    <a:pt x="19" y="52"/>
                  </a:cubicBezTo>
                  <a:cubicBezTo>
                    <a:pt x="28" y="52"/>
                    <a:pt x="41" y="48"/>
                    <a:pt x="50" y="54"/>
                  </a:cubicBezTo>
                  <a:cubicBezTo>
                    <a:pt x="53" y="56"/>
                    <a:pt x="55" y="60"/>
                    <a:pt x="57" y="64"/>
                  </a:cubicBezTo>
                  <a:cubicBezTo>
                    <a:pt x="58" y="67"/>
                    <a:pt x="61" y="69"/>
                    <a:pt x="64" y="71"/>
                  </a:cubicBezTo>
                  <a:cubicBezTo>
                    <a:pt x="65" y="72"/>
                    <a:pt x="66" y="71"/>
                    <a:pt x="66" y="69"/>
                  </a:cubicBezTo>
                  <a:cubicBezTo>
                    <a:pt x="61" y="56"/>
                    <a:pt x="51" y="45"/>
                    <a:pt x="45" y="33"/>
                  </a:cubicBezTo>
                  <a:cubicBezTo>
                    <a:pt x="43" y="28"/>
                    <a:pt x="41" y="23"/>
                    <a:pt x="38" y="18"/>
                  </a:cubicBezTo>
                  <a:cubicBezTo>
                    <a:pt x="36" y="14"/>
                    <a:pt x="33" y="9"/>
                    <a:pt x="29" y="7"/>
                  </a:cubicBezTo>
                  <a:cubicBezTo>
                    <a:pt x="21" y="0"/>
                    <a:pt x="16" y="15"/>
                    <a:pt x="14" y="21"/>
                  </a:cubicBezTo>
                  <a:cubicBezTo>
                    <a:pt x="13" y="25"/>
                    <a:pt x="12" y="30"/>
                    <a:pt x="10" y="35"/>
                  </a:cubicBezTo>
                  <a:cubicBezTo>
                    <a:pt x="8" y="42"/>
                    <a:pt x="5" y="49"/>
                    <a:pt x="4" y="57"/>
                  </a:cubicBezTo>
                  <a:cubicBezTo>
                    <a:pt x="2" y="63"/>
                    <a:pt x="1" y="70"/>
                    <a:pt x="0" y="76"/>
                  </a:cubicBezTo>
                  <a:cubicBezTo>
                    <a:pt x="0" y="78"/>
                    <a:pt x="3" y="78"/>
                    <a:pt x="3" y="77"/>
                  </a:cubicBezTo>
                  <a:cubicBezTo>
                    <a:pt x="8" y="60"/>
                    <a:pt x="12" y="43"/>
                    <a:pt x="19" y="27"/>
                  </a:cubicBezTo>
                  <a:cubicBezTo>
                    <a:pt x="20" y="22"/>
                    <a:pt x="22" y="18"/>
                    <a:pt x="25" y="14"/>
                  </a:cubicBezTo>
                  <a:cubicBezTo>
                    <a:pt x="26" y="12"/>
                    <a:pt x="28" y="9"/>
                    <a:pt x="31" y="8"/>
                  </a:cubicBezTo>
                  <a:cubicBezTo>
                    <a:pt x="39" y="4"/>
                    <a:pt x="40" y="26"/>
                    <a:pt x="40" y="29"/>
                  </a:cubicBezTo>
                  <a:cubicBezTo>
                    <a:pt x="41" y="33"/>
                    <a:pt x="41" y="36"/>
                    <a:pt x="41" y="39"/>
                  </a:cubicBezTo>
                  <a:cubicBezTo>
                    <a:pt x="43" y="43"/>
                    <a:pt x="44" y="48"/>
                    <a:pt x="46" y="52"/>
                  </a:cubicBezTo>
                  <a:cubicBezTo>
                    <a:pt x="50" y="61"/>
                    <a:pt x="55" y="71"/>
                    <a:pt x="62" y="78"/>
                  </a:cubicBezTo>
                  <a:cubicBezTo>
                    <a:pt x="63" y="79"/>
                    <a:pt x="65" y="78"/>
                    <a:pt x="65" y="77"/>
                  </a:cubicBezTo>
                  <a:cubicBezTo>
                    <a:pt x="61" y="68"/>
                    <a:pt x="57" y="60"/>
                    <a:pt x="52" y="53"/>
                  </a:cubicBezTo>
                  <a:cubicBezTo>
                    <a:pt x="49" y="47"/>
                    <a:pt x="45" y="42"/>
                    <a:pt x="43" y="36"/>
                  </a:cubicBezTo>
                  <a:cubicBezTo>
                    <a:pt x="39" y="27"/>
                    <a:pt x="36" y="17"/>
                    <a:pt x="31" y="9"/>
                  </a:cubicBezTo>
                  <a:cubicBezTo>
                    <a:pt x="29" y="6"/>
                    <a:pt x="26" y="3"/>
                    <a:pt x="23" y="4"/>
                  </a:cubicBezTo>
                  <a:cubicBezTo>
                    <a:pt x="19" y="4"/>
                    <a:pt x="18" y="8"/>
                    <a:pt x="17" y="11"/>
                  </a:cubicBezTo>
                  <a:cubicBezTo>
                    <a:pt x="15" y="20"/>
                    <a:pt x="14" y="29"/>
                    <a:pt x="13" y="39"/>
                  </a:cubicBezTo>
                  <a:cubicBezTo>
                    <a:pt x="10" y="51"/>
                    <a:pt x="9" y="63"/>
                    <a:pt x="5" y="74"/>
                  </a:cubicBezTo>
                  <a:cubicBezTo>
                    <a:pt x="4" y="75"/>
                    <a:pt x="7" y="77"/>
                    <a:pt x="7" y="75"/>
                  </a:cubicBezTo>
                  <a:cubicBezTo>
                    <a:pt x="10" y="68"/>
                    <a:pt x="12" y="61"/>
                    <a:pt x="14" y="54"/>
                  </a:cubicBezTo>
                  <a:cubicBezTo>
                    <a:pt x="17" y="43"/>
                    <a:pt x="19" y="33"/>
                    <a:pt x="23" y="23"/>
                  </a:cubicBezTo>
                  <a:cubicBezTo>
                    <a:pt x="25" y="19"/>
                    <a:pt x="26" y="15"/>
                    <a:pt x="28" y="12"/>
                  </a:cubicBezTo>
                  <a:cubicBezTo>
                    <a:pt x="29" y="11"/>
                    <a:pt x="31" y="7"/>
                    <a:pt x="33" y="8"/>
                  </a:cubicBezTo>
                  <a:cubicBezTo>
                    <a:pt x="35" y="8"/>
                    <a:pt x="36" y="10"/>
                    <a:pt x="36" y="12"/>
                  </a:cubicBezTo>
                  <a:cubicBezTo>
                    <a:pt x="38" y="14"/>
                    <a:pt x="38" y="17"/>
                    <a:pt x="39" y="20"/>
                  </a:cubicBezTo>
                  <a:cubicBezTo>
                    <a:pt x="41" y="25"/>
                    <a:pt x="42" y="30"/>
                    <a:pt x="43" y="35"/>
                  </a:cubicBezTo>
                  <a:cubicBezTo>
                    <a:pt x="47" y="47"/>
                    <a:pt x="56" y="56"/>
                    <a:pt x="59" y="68"/>
                  </a:cubicBezTo>
                  <a:cubicBezTo>
                    <a:pt x="60" y="68"/>
                    <a:pt x="61" y="68"/>
                    <a:pt x="62" y="67"/>
                  </a:cubicBezTo>
                  <a:cubicBezTo>
                    <a:pt x="58" y="61"/>
                    <a:pt x="54" y="54"/>
                    <a:pt x="50" y="48"/>
                  </a:cubicBezTo>
                  <a:cubicBezTo>
                    <a:pt x="47" y="43"/>
                    <a:pt x="44" y="37"/>
                    <a:pt x="41" y="32"/>
                  </a:cubicBezTo>
                  <a:cubicBezTo>
                    <a:pt x="37" y="22"/>
                    <a:pt x="34" y="11"/>
                    <a:pt x="25" y="4"/>
                  </a:cubicBezTo>
                  <a:cubicBezTo>
                    <a:pt x="24" y="3"/>
                    <a:pt x="23" y="3"/>
                    <a:pt x="23" y="4"/>
                  </a:cubicBezTo>
                  <a:cubicBezTo>
                    <a:pt x="17" y="10"/>
                    <a:pt x="15" y="21"/>
                    <a:pt x="13" y="29"/>
                  </a:cubicBezTo>
                  <a:cubicBezTo>
                    <a:pt x="10" y="42"/>
                    <a:pt x="8" y="56"/>
                    <a:pt x="3" y="68"/>
                  </a:cubicBezTo>
                  <a:cubicBezTo>
                    <a:pt x="4" y="68"/>
                    <a:pt x="5" y="68"/>
                    <a:pt x="6" y="68"/>
                  </a:cubicBezTo>
                  <a:cubicBezTo>
                    <a:pt x="6" y="64"/>
                    <a:pt x="9" y="60"/>
                    <a:pt x="11" y="56"/>
                  </a:cubicBezTo>
                  <a:cubicBezTo>
                    <a:pt x="13" y="52"/>
                    <a:pt x="14" y="48"/>
                    <a:pt x="16" y="43"/>
                  </a:cubicBezTo>
                  <a:cubicBezTo>
                    <a:pt x="19" y="34"/>
                    <a:pt x="22" y="24"/>
                    <a:pt x="25" y="15"/>
                  </a:cubicBezTo>
                  <a:cubicBezTo>
                    <a:pt x="26" y="13"/>
                    <a:pt x="23" y="12"/>
                    <a:pt x="22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8" name="Freeform 1084"/>
            <p:cNvSpPr/>
            <p:nvPr/>
          </p:nvSpPr>
          <p:spPr bwMode="auto">
            <a:xfrm>
              <a:off x="6438" y="3859"/>
              <a:ext cx="99" cy="98"/>
            </a:xfrm>
            <a:custGeom>
              <a:avLst/>
              <a:gdLst>
                <a:gd name="T0" fmla="*/ 16 w 76"/>
                <a:gd name="T1" fmla="*/ 61 h 76"/>
                <a:gd name="T2" fmla="*/ 15 w 76"/>
                <a:gd name="T3" fmla="*/ 33 h 76"/>
                <a:gd name="T4" fmla="*/ 13 w 76"/>
                <a:gd name="T5" fmla="*/ 11 h 76"/>
                <a:gd name="T6" fmla="*/ 25 w 76"/>
                <a:gd name="T7" fmla="*/ 28 h 76"/>
                <a:gd name="T8" fmla="*/ 52 w 76"/>
                <a:gd name="T9" fmla="*/ 37 h 76"/>
                <a:gd name="T10" fmla="*/ 42 w 76"/>
                <a:gd name="T11" fmla="*/ 66 h 76"/>
                <a:gd name="T12" fmla="*/ 22 w 76"/>
                <a:gd name="T13" fmla="*/ 67 h 76"/>
                <a:gd name="T14" fmla="*/ 68 w 76"/>
                <a:gd name="T15" fmla="*/ 48 h 76"/>
                <a:gd name="T16" fmla="*/ 53 w 76"/>
                <a:gd name="T17" fmla="*/ 29 h 76"/>
                <a:gd name="T18" fmla="*/ 22 w 76"/>
                <a:gd name="T19" fmla="*/ 30 h 76"/>
                <a:gd name="T20" fmla="*/ 21 w 76"/>
                <a:gd name="T21" fmla="*/ 33 h 76"/>
                <a:gd name="T22" fmla="*/ 24 w 76"/>
                <a:gd name="T23" fmla="*/ 4 h 76"/>
                <a:gd name="T24" fmla="*/ 9 w 76"/>
                <a:gd name="T25" fmla="*/ 20 h 76"/>
                <a:gd name="T26" fmla="*/ 20 w 76"/>
                <a:gd name="T27" fmla="*/ 70 h 76"/>
                <a:gd name="T28" fmla="*/ 14 w 76"/>
                <a:gd name="T29" fmla="*/ 44 h 76"/>
                <a:gd name="T30" fmla="*/ 11 w 76"/>
                <a:gd name="T31" fmla="*/ 20 h 76"/>
                <a:gd name="T32" fmla="*/ 28 w 76"/>
                <a:gd name="T33" fmla="*/ 12 h 76"/>
                <a:gd name="T34" fmla="*/ 16 w 76"/>
                <a:gd name="T35" fmla="*/ 31 h 76"/>
                <a:gd name="T36" fmla="*/ 66 w 76"/>
                <a:gd name="T37" fmla="*/ 55 h 76"/>
                <a:gd name="T38" fmla="*/ 18 w 76"/>
                <a:gd name="T39" fmla="*/ 70 h 76"/>
                <a:gd name="T40" fmla="*/ 44 w 76"/>
                <a:gd name="T41" fmla="*/ 72 h 76"/>
                <a:gd name="T42" fmla="*/ 53 w 76"/>
                <a:gd name="T43" fmla="*/ 33 h 76"/>
                <a:gd name="T44" fmla="*/ 24 w 76"/>
                <a:gd name="T45" fmla="*/ 31 h 76"/>
                <a:gd name="T46" fmla="*/ 37 w 76"/>
                <a:gd name="T47" fmla="*/ 13 h 76"/>
                <a:gd name="T48" fmla="*/ 9 w 76"/>
                <a:gd name="T49" fmla="*/ 5 h 76"/>
                <a:gd name="T50" fmla="*/ 9 w 76"/>
                <a:gd name="T51" fmla="*/ 49 h 76"/>
                <a:gd name="T52" fmla="*/ 16 w 76"/>
                <a:gd name="T53" fmla="*/ 72 h 76"/>
                <a:gd name="T54" fmla="*/ 7 w 76"/>
                <a:gd name="T55" fmla="*/ 24 h 76"/>
                <a:gd name="T56" fmla="*/ 31 w 76"/>
                <a:gd name="T57" fmla="*/ 12 h 76"/>
                <a:gd name="T58" fmla="*/ 23 w 76"/>
                <a:gd name="T59" fmla="*/ 28 h 76"/>
                <a:gd name="T60" fmla="*/ 50 w 76"/>
                <a:gd name="T61" fmla="*/ 35 h 76"/>
                <a:gd name="T62" fmla="*/ 42 w 76"/>
                <a:gd name="T63" fmla="*/ 69 h 76"/>
                <a:gd name="T64" fmla="*/ 17 w 76"/>
                <a:gd name="T65" fmla="*/ 73 h 76"/>
                <a:gd name="T66" fmla="*/ 68 w 76"/>
                <a:gd name="T67" fmla="*/ 61 h 76"/>
                <a:gd name="T68" fmla="*/ 15 w 76"/>
                <a:gd name="T69" fmla="*/ 29 h 76"/>
                <a:gd name="T70" fmla="*/ 33 w 76"/>
                <a:gd name="T71" fmla="*/ 13 h 76"/>
                <a:gd name="T72" fmla="*/ 11 w 76"/>
                <a:gd name="T73" fmla="*/ 41 h 76"/>
                <a:gd name="T74" fmla="*/ 18 w 76"/>
                <a:gd name="T75" fmla="*/ 72 h 76"/>
                <a:gd name="T76" fmla="*/ 13 w 76"/>
                <a:gd name="T77" fmla="*/ 30 h 76"/>
                <a:gd name="T78" fmla="*/ 20 w 76"/>
                <a:gd name="T79" fmla="*/ 8 h 76"/>
                <a:gd name="T80" fmla="*/ 20 w 76"/>
                <a:gd name="T81" fmla="*/ 30 h 76"/>
                <a:gd name="T82" fmla="*/ 47 w 76"/>
                <a:gd name="T83" fmla="*/ 32 h 76"/>
                <a:gd name="T84" fmla="*/ 65 w 76"/>
                <a:gd name="T85" fmla="*/ 47 h 76"/>
                <a:gd name="T86" fmla="*/ 22 w 76"/>
                <a:gd name="T87" fmla="*/ 64 h 76"/>
                <a:gd name="T88" fmla="*/ 44 w 76"/>
                <a:gd name="T89" fmla="*/ 69 h 76"/>
                <a:gd name="T90" fmla="*/ 54 w 76"/>
                <a:gd name="T91" fmla="*/ 35 h 76"/>
                <a:gd name="T92" fmla="*/ 28 w 76"/>
                <a:gd name="T93" fmla="*/ 30 h 76"/>
                <a:gd name="T94" fmla="*/ 16 w 76"/>
                <a:gd name="T95" fmla="*/ 5 h 76"/>
                <a:gd name="T96" fmla="*/ 9 w 76"/>
                <a:gd name="T97" fmla="*/ 23 h 76"/>
                <a:gd name="T98" fmla="*/ 19 w 76"/>
                <a:gd name="T99" fmla="*/ 61 h 76"/>
                <a:gd name="T100" fmla="*/ 14 w 76"/>
                <a:gd name="T101" fmla="*/ 2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76">
                  <a:moveTo>
                    <a:pt x="14" y="27"/>
                  </a:moveTo>
                  <a:cubicBezTo>
                    <a:pt x="15" y="38"/>
                    <a:pt x="16" y="49"/>
                    <a:pt x="16" y="61"/>
                  </a:cubicBezTo>
                  <a:cubicBezTo>
                    <a:pt x="17" y="61"/>
                    <a:pt x="18" y="61"/>
                    <a:pt x="19" y="61"/>
                  </a:cubicBezTo>
                  <a:cubicBezTo>
                    <a:pt x="18" y="52"/>
                    <a:pt x="17" y="42"/>
                    <a:pt x="15" y="33"/>
                  </a:cubicBezTo>
                  <a:cubicBezTo>
                    <a:pt x="14" y="28"/>
                    <a:pt x="13" y="25"/>
                    <a:pt x="11" y="21"/>
                  </a:cubicBezTo>
                  <a:cubicBezTo>
                    <a:pt x="9" y="17"/>
                    <a:pt x="10" y="14"/>
                    <a:pt x="13" y="11"/>
                  </a:cubicBezTo>
                  <a:cubicBezTo>
                    <a:pt x="18" y="6"/>
                    <a:pt x="27" y="3"/>
                    <a:pt x="34" y="8"/>
                  </a:cubicBezTo>
                  <a:cubicBezTo>
                    <a:pt x="42" y="15"/>
                    <a:pt x="30" y="23"/>
                    <a:pt x="25" y="28"/>
                  </a:cubicBezTo>
                  <a:cubicBezTo>
                    <a:pt x="24" y="29"/>
                    <a:pt x="25" y="31"/>
                    <a:pt x="27" y="30"/>
                  </a:cubicBezTo>
                  <a:cubicBezTo>
                    <a:pt x="35" y="28"/>
                    <a:pt x="45" y="32"/>
                    <a:pt x="52" y="37"/>
                  </a:cubicBezTo>
                  <a:cubicBezTo>
                    <a:pt x="58" y="42"/>
                    <a:pt x="64" y="51"/>
                    <a:pt x="60" y="58"/>
                  </a:cubicBezTo>
                  <a:cubicBezTo>
                    <a:pt x="57" y="64"/>
                    <a:pt x="48" y="66"/>
                    <a:pt x="42" y="66"/>
                  </a:cubicBezTo>
                  <a:cubicBezTo>
                    <a:pt x="35" y="67"/>
                    <a:pt x="29" y="66"/>
                    <a:pt x="22" y="65"/>
                  </a:cubicBezTo>
                  <a:cubicBezTo>
                    <a:pt x="22" y="66"/>
                    <a:pt x="22" y="67"/>
                    <a:pt x="22" y="67"/>
                  </a:cubicBezTo>
                  <a:cubicBezTo>
                    <a:pt x="31" y="69"/>
                    <a:pt x="40" y="67"/>
                    <a:pt x="49" y="64"/>
                  </a:cubicBezTo>
                  <a:cubicBezTo>
                    <a:pt x="57" y="62"/>
                    <a:pt x="66" y="57"/>
                    <a:pt x="68" y="48"/>
                  </a:cubicBezTo>
                  <a:cubicBezTo>
                    <a:pt x="69" y="43"/>
                    <a:pt x="67" y="39"/>
                    <a:pt x="65" y="35"/>
                  </a:cubicBezTo>
                  <a:cubicBezTo>
                    <a:pt x="62" y="31"/>
                    <a:pt x="57" y="30"/>
                    <a:pt x="53" y="29"/>
                  </a:cubicBezTo>
                  <a:cubicBezTo>
                    <a:pt x="47" y="28"/>
                    <a:pt x="42" y="29"/>
                    <a:pt x="36" y="30"/>
                  </a:cubicBezTo>
                  <a:cubicBezTo>
                    <a:pt x="32" y="30"/>
                    <a:pt x="27" y="31"/>
                    <a:pt x="22" y="30"/>
                  </a:cubicBezTo>
                  <a:cubicBezTo>
                    <a:pt x="22" y="30"/>
                    <a:pt x="21" y="30"/>
                    <a:pt x="21" y="30"/>
                  </a:cubicBezTo>
                  <a:cubicBezTo>
                    <a:pt x="21" y="31"/>
                    <a:pt x="21" y="32"/>
                    <a:pt x="21" y="33"/>
                  </a:cubicBezTo>
                  <a:cubicBezTo>
                    <a:pt x="30" y="31"/>
                    <a:pt x="43" y="28"/>
                    <a:pt x="44" y="17"/>
                  </a:cubicBezTo>
                  <a:cubicBezTo>
                    <a:pt x="44" y="6"/>
                    <a:pt x="32" y="4"/>
                    <a:pt x="24" y="4"/>
                  </a:cubicBezTo>
                  <a:cubicBezTo>
                    <a:pt x="20" y="5"/>
                    <a:pt x="15" y="5"/>
                    <a:pt x="12" y="8"/>
                  </a:cubicBezTo>
                  <a:cubicBezTo>
                    <a:pt x="9" y="11"/>
                    <a:pt x="9" y="16"/>
                    <a:pt x="9" y="20"/>
                  </a:cubicBezTo>
                  <a:cubicBezTo>
                    <a:pt x="10" y="37"/>
                    <a:pt x="16" y="54"/>
                    <a:pt x="17" y="71"/>
                  </a:cubicBezTo>
                  <a:cubicBezTo>
                    <a:pt x="18" y="70"/>
                    <a:pt x="19" y="70"/>
                    <a:pt x="20" y="70"/>
                  </a:cubicBezTo>
                  <a:cubicBezTo>
                    <a:pt x="18" y="67"/>
                    <a:pt x="17" y="63"/>
                    <a:pt x="16" y="59"/>
                  </a:cubicBezTo>
                  <a:cubicBezTo>
                    <a:pt x="15" y="54"/>
                    <a:pt x="15" y="49"/>
                    <a:pt x="14" y="44"/>
                  </a:cubicBezTo>
                  <a:cubicBezTo>
                    <a:pt x="14" y="40"/>
                    <a:pt x="14" y="37"/>
                    <a:pt x="13" y="33"/>
                  </a:cubicBezTo>
                  <a:cubicBezTo>
                    <a:pt x="12" y="28"/>
                    <a:pt x="11" y="24"/>
                    <a:pt x="11" y="20"/>
                  </a:cubicBezTo>
                  <a:cubicBezTo>
                    <a:pt x="11" y="15"/>
                    <a:pt x="11" y="11"/>
                    <a:pt x="15" y="8"/>
                  </a:cubicBezTo>
                  <a:cubicBezTo>
                    <a:pt x="20" y="6"/>
                    <a:pt x="25" y="10"/>
                    <a:pt x="28" y="12"/>
                  </a:cubicBezTo>
                  <a:cubicBezTo>
                    <a:pt x="37" y="22"/>
                    <a:pt x="21" y="26"/>
                    <a:pt x="15" y="28"/>
                  </a:cubicBezTo>
                  <a:cubicBezTo>
                    <a:pt x="16" y="29"/>
                    <a:pt x="16" y="30"/>
                    <a:pt x="16" y="31"/>
                  </a:cubicBezTo>
                  <a:cubicBezTo>
                    <a:pt x="25" y="27"/>
                    <a:pt x="38" y="31"/>
                    <a:pt x="46" y="34"/>
                  </a:cubicBezTo>
                  <a:cubicBezTo>
                    <a:pt x="55" y="37"/>
                    <a:pt x="66" y="44"/>
                    <a:pt x="66" y="55"/>
                  </a:cubicBezTo>
                  <a:cubicBezTo>
                    <a:pt x="66" y="66"/>
                    <a:pt x="55" y="70"/>
                    <a:pt x="46" y="72"/>
                  </a:cubicBezTo>
                  <a:cubicBezTo>
                    <a:pt x="37" y="73"/>
                    <a:pt x="27" y="73"/>
                    <a:pt x="18" y="70"/>
                  </a:cubicBezTo>
                  <a:cubicBezTo>
                    <a:pt x="18" y="72"/>
                    <a:pt x="18" y="73"/>
                    <a:pt x="17" y="73"/>
                  </a:cubicBezTo>
                  <a:cubicBezTo>
                    <a:pt x="26" y="75"/>
                    <a:pt x="35" y="74"/>
                    <a:pt x="44" y="72"/>
                  </a:cubicBezTo>
                  <a:cubicBezTo>
                    <a:pt x="52" y="70"/>
                    <a:pt x="62" y="65"/>
                    <a:pt x="64" y="57"/>
                  </a:cubicBezTo>
                  <a:cubicBezTo>
                    <a:pt x="67" y="47"/>
                    <a:pt x="61" y="37"/>
                    <a:pt x="53" y="33"/>
                  </a:cubicBezTo>
                  <a:cubicBezTo>
                    <a:pt x="44" y="28"/>
                    <a:pt x="34" y="28"/>
                    <a:pt x="24" y="28"/>
                  </a:cubicBezTo>
                  <a:cubicBezTo>
                    <a:pt x="24" y="29"/>
                    <a:pt x="24" y="31"/>
                    <a:pt x="24" y="31"/>
                  </a:cubicBezTo>
                  <a:cubicBezTo>
                    <a:pt x="29" y="30"/>
                    <a:pt x="34" y="28"/>
                    <a:pt x="38" y="25"/>
                  </a:cubicBezTo>
                  <a:cubicBezTo>
                    <a:pt x="41" y="21"/>
                    <a:pt x="40" y="16"/>
                    <a:pt x="37" y="13"/>
                  </a:cubicBezTo>
                  <a:cubicBezTo>
                    <a:pt x="34" y="9"/>
                    <a:pt x="28" y="6"/>
                    <a:pt x="23" y="5"/>
                  </a:cubicBezTo>
                  <a:cubicBezTo>
                    <a:pt x="19" y="4"/>
                    <a:pt x="14" y="3"/>
                    <a:pt x="9" y="5"/>
                  </a:cubicBezTo>
                  <a:cubicBezTo>
                    <a:pt x="0" y="10"/>
                    <a:pt x="4" y="24"/>
                    <a:pt x="6" y="31"/>
                  </a:cubicBezTo>
                  <a:cubicBezTo>
                    <a:pt x="7" y="37"/>
                    <a:pt x="8" y="43"/>
                    <a:pt x="9" y="49"/>
                  </a:cubicBezTo>
                  <a:cubicBezTo>
                    <a:pt x="10" y="57"/>
                    <a:pt x="10" y="65"/>
                    <a:pt x="13" y="73"/>
                  </a:cubicBezTo>
                  <a:cubicBezTo>
                    <a:pt x="13" y="75"/>
                    <a:pt x="16" y="74"/>
                    <a:pt x="16" y="72"/>
                  </a:cubicBezTo>
                  <a:cubicBezTo>
                    <a:pt x="12" y="61"/>
                    <a:pt x="13" y="48"/>
                    <a:pt x="10" y="37"/>
                  </a:cubicBezTo>
                  <a:cubicBezTo>
                    <a:pt x="9" y="33"/>
                    <a:pt x="8" y="28"/>
                    <a:pt x="7" y="24"/>
                  </a:cubicBezTo>
                  <a:cubicBezTo>
                    <a:pt x="7" y="20"/>
                    <a:pt x="6" y="15"/>
                    <a:pt x="8" y="11"/>
                  </a:cubicBezTo>
                  <a:cubicBezTo>
                    <a:pt x="12" y="3"/>
                    <a:pt x="25" y="8"/>
                    <a:pt x="31" y="12"/>
                  </a:cubicBezTo>
                  <a:cubicBezTo>
                    <a:pt x="34" y="14"/>
                    <a:pt x="39" y="17"/>
                    <a:pt x="36" y="22"/>
                  </a:cubicBezTo>
                  <a:cubicBezTo>
                    <a:pt x="34" y="26"/>
                    <a:pt x="28" y="27"/>
                    <a:pt x="23" y="28"/>
                  </a:cubicBezTo>
                  <a:cubicBezTo>
                    <a:pt x="22" y="29"/>
                    <a:pt x="22" y="32"/>
                    <a:pt x="24" y="31"/>
                  </a:cubicBezTo>
                  <a:cubicBezTo>
                    <a:pt x="32" y="31"/>
                    <a:pt x="41" y="32"/>
                    <a:pt x="50" y="35"/>
                  </a:cubicBezTo>
                  <a:cubicBezTo>
                    <a:pt x="58" y="38"/>
                    <a:pt x="64" y="47"/>
                    <a:pt x="61" y="56"/>
                  </a:cubicBezTo>
                  <a:cubicBezTo>
                    <a:pt x="59" y="64"/>
                    <a:pt x="49" y="67"/>
                    <a:pt x="42" y="69"/>
                  </a:cubicBezTo>
                  <a:cubicBezTo>
                    <a:pt x="34" y="71"/>
                    <a:pt x="26" y="72"/>
                    <a:pt x="18" y="70"/>
                  </a:cubicBezTo>
                  <a:cubicBezTo>
                    <a:pt x="16" y="70"/>
                    <a:pt x="15" y="73"/>
                    <a:pt x="17" y="73"/>
                  </a:cubicBezTo>
                  <a:cubicBezTo>
                    <a:pt x="26" y="76"/>
                    <a:pt x="36" y="76"/>
                    <a:pt x="45" y="75"/>
                  </a:cubicBezTo>
                  <a:cubicBezTo>
                    <a:pt x="54" y="73"/>
                    <a:pt x="64" y="70"/>
                    <a:pt x="68" y="61"/>
                  </a:cubicBezTo>
                  <a:cubicBezTo>
                    <a:pt x="76" y="40"/>
                    <a:pt x="44" y="28"/>
                    <a:pt x="28" y="27"/>
                  </a:cubicBezTo>
                  <a:cubicBezTo>
                    <a:pt x="24" y="26"/>
                    <a:pt x="19" y="27"/>
                    <a:pt x="15" y="29"/>
                  </a:cubicBezTo>
                  <a:cubicBezTo>
                    <a:pt x="13" y="29"/>
                    <a:pt x="14" y="32"/>
                    <a:pt x="16" y="31"/>
                  </a:cubicBezTo>
                  <a:cubicBezTo>
                    <a:pt x="23" y="28"/>
                    <a:pt x="38" y="25"/>
                    <a:pt x="33" y="13"/>
                  </a:cubicBezTo>
                  <a:cubicBezTo>
                    <a:pt x="29" y="5"/>
                    <a:pt x="14" y="0"/>
                    <a:pt x="9" y="11"/>
                  </a:cubicBezTo>
                  <a:cubicBezTo>
                    <a:pt x="5" y="20"/>
                    <a:pt x="10" y="32"/>
                    <a:pt x="11" y="41"/>
                  </a:cubicBezTo>
                  <a:cubicBezTo>
                    <a:pt x="12" y="47"/>
                    <a:pt x="12" y="53"/>
                    <a:pt x="13" y="58"/>
                  </a:cubicBezTo>
                  <a:cubicBezTo>
                    <a:pt x="14" y="63"/>
                    <a:pt x="14" y="68"/>
                    <a:pt x="18" y="72"/>
                  </a:cubicBezTo>
                  <a:cubicBezTo>
                    <a:pt x="19" y="73"/>
                    <a:pt x="20" y="72"/>
                    <a:pt x="20" y="71"/>
                  </a:cubicBezTo>
                  <a:cubicBezTo>
                    <a:pt x="20" y="57"/>
                    <a:pt x="16" y="44"/>
                    <a:pt x="13" y="30"/>
                  </a:cubicBezTo>
                  <a:cubicBezTo>
                    <a:pt x="12" y="25"/>
                    <a:pt x="11" y="19"/>
                    <a:pt x="12" y="13"/>
                  </a:cubicBezTo>
                  <a:cubicBezTo>
                    <a:pt x="13" y="10"/>
                    <a:pt x="17" y="9"/>
                    <a:pt x="20" y="8"/>
                  </a:cubicBezTo>
                  <a:cubicBezTo>
                    <a:pt x="27" y="7"/>
                    <a:pt x="40" y="7"/>
                    <a:pt x="41" y="16"/>
                  </a:cubicBezTo>
                  <a:cubicBezTo>
                    <a:pt x="41" y="26"/>
                    <a:pt x="28" y="28"/>
                    <a:pt x="20" y="30"/>
                  </a:cubicBezTo>
                  <a:cubicBezTo>
                    <a:pt x="19" y="31"/>
                    <a:pt x="19" y="33"/>
                    <a:pt x="20" y="33"/>
                  </a:cubicBezTo>
                  <a:cubicBezTo>
                    <a:pt x="29" y="35"/>
                    <a:pt x="38" y="32"/>
                    <a:pt x="47" y="32"/>
                  </a:cubicBezTo>
                  <a:cubicBezTo>
                    <a:pt x="52" y="32"/>
                    <a:pt x="56" y="33"/>
                    <a:pt x="60" y="35"/>
                  </a:cubicBezTo>
                  <a:cubicBezTo>
                    <a:pt x="64" y="37"/>
                    <a:pt x="65" y="43"/>
                    <a:pt x="65" y="47"/>
                  </a:cubicBezTo>
                  <a:cubicBezTo>
                    <a:pt x="64" y="56"/>
                    <a:pt x="53" y="60"/>
                    <a:pt x="46" y="62"/>
                  </a:cubicBezTo>
                  <a:cubicBezTo>
                    <a:pt x="38" y="64"/>
                    <a:pt x="30" y="66"/>
                    <a:pt x="22" y="64"/>
                  </a:cubicBezTo>
                  <a:cubicBezTo>
                    <a:pt x="20" y="64"/>
                    <a:pt x="20" y="67"/>
                    <a:pt x="21" y="67"/>
                  </a:cubicBezTo>
                  <a:cubicBezTo>
                    <a:pt x="29" y="70"/>
                    <a:pt x="37" y="70"/>
                    <a:pt x="44" y="69"/>
                  </a:cubicBezTo>
                  <a:cubicBezTo>
                    <a:pt x="52" y="68"/>
                    <a:pt x="60" y="66"/>
                    <a:pt x="64" y="59"/>
                  </a:cubicBezTo>
                  <a:cubicBezTo>
                    <a:pt x="67" y="50"/>
                    <a:pt x="61" y="40"/>
                    <a:pt x="54" y="35"/>
                  </a:cubicBezTo>
                  <a:cubicBezTo>
                    <a:pt x="47" y="29"/>
                    <a:pt x="36" y="24"/>
                    <a:pt x="26" y="28"/>
                  </a:cubicBezTo>
                  <a:cubicBezTo>
                    <a:pt x="27" y="28"/>
                    <a:pt x="27" y="29"/>
                    <a:pt x="28" y="30"/>
                  </a:cubicBezTo>
                  <a:cubicBezTo>
                    <a:pt x="33" y="25"/>
                    <a:pt x="43" y="17"/>
                    <a:pt x="38" y="9"/>
                  </a:cubicBezTo>
                  <a:cubicBezTo>
                    <a:pt x="34" y="1"/>
                    <a:pt x="23" y="1"/>
                    <a:pt x="16" y="5"/>
                  </a:cubicBezTo>
                  <a:cubicBezTo>
                    <a:pt x="13" y="6"/>
                    <a:pt x="9" y="10"/>
                    <a:pt x="8" y="13"/>
                  </a:cubicBezTo>
                  <a:cubicBezTo>
                    <a:pt x="6" y="16"/>
                    <a:pt x="7" y="20"/>
                    <a:pt x="9" y="23"/>
                  </a:cubicBezTo>
                  <a:cubicBezTo>
                    <a:pt x="14" y="35"/>
                    <a:pt x="14" y="48"/>
                    <a:pt x="16" y="61"/>
                  </a:cubicBezTo>
                  <a:cubicBezTo>
                    <a:pt x="16" y="63"/>
                    <a:pt x="19" y="63"/>
                    <a:pt x="19" y="61"/>
                  </a:cubicBezTo>
                  <a:cubicBezTo>
                    <a:pt x="19" y="49"/>
                    <a:pt x="18" y="38"/>
                    <a:pt x="17" y="27"/>
                  </a:cubicBezTo>
                  <a:cubicBezTo>
                    <a:pt x="17" y="25"/>
                    <a:pt x="14" y="25"/>
                    <a:pt x="14" y="2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9" name="Freeform 1085"/>
            <p:cNvSpPr/>
            <p:nvPr/>
          </p:nvSpPr>
          <p:spPr bwMode="auto">
            <a:xfrm>
              <a:off x="6118" y="3905"/>
              <a:ext cx="45" cy="68"/>
            </a:xfrm>
            <a:custGeom>
              <a:avLst/>
              <a:gdLst>
                <a:gd name="T0" fmla="*/ 26 w 35"/>
                <a:gd name="T1" fmla="*/ 10 h 52"/>
                <a:gd name="T2" fmla="*/ 4 w 35"/>
                <a:gd name="T3" fmla="*/ 30 h 52"/>
                <a:gd name="T4" fmla="*/ 14 w 35"/>
                <a:gd name="T5" fmla="*/ 42 h 52"/>
                <a:gd name="T6" fmla="*/ 32 w 35"/>
                <a:gd name="T7" fmla="*/ 42 h 52"/>
                <a:gd name="T8" fmla="*/ 30 w 35"/>
                <a:gd name="T9" fmla="*/ 39 h 52"/>
                <a:gd name="T10" fmla="*/ 7 w 35"/>
                <a:gd name="T11" fmla="*/ 28 h 52"/>
                <a:gd name="T12" fmla="*/ 31 w 35"/>
                <a:gd name="T13" fmla="*/ 18 h 52"/>
                <a:gd name="T14" fmla="*/ 33 w 35"/>
                <a:gd name="T15" fmla="*/ 16 h 52"/>
                <a:gd name="T16" fmla="*/ 4 w 35"/>
                <a:gd name="T17" fmla="*/ 25 h 52"/>
                <a:gd name="T18" fmla="*/ 12 w 35"/>
                <a:gd name="T19" fmla="*/ 42 h 52"/>
                <a:gd name="T20" fmla="*/ 33 w 35"/>
                <a:gd name="T21" fmla="*/ 41 h 52"/>
                <a:gd name="T22" fmla="*/ 32 w 35"/>
                <a:gd name="T23" fmla="*/ 39 h 52"/>
                <a:gd name="T24" fmla="*/ 4 w 35"/>
                <a:gd name="T25" fmla="*/ 32 h 52"/>
                <a:gd name="T26" fmla="*/ 13 w 35"/>
                <a:gd name="T27" fmla="*/ 19 h 52"/>
                <a:gd name="T28" fmla="*/ 29 w 35"/>
                <a:gd name="T29" fmla="*/ 18 h 52"/>
                <a:gd name="T30" fmla="*/ 31 w 35"/>
                <a:gd name="T31" fmla="*/ 15 h 52"/>
                <a:gd name="T32" fmla="*/ 1 w 35"/>
                <a:gd name="T33" fmla="*/ 27 h 52"/>
                <a:gd name="T34" fmla="*/ 9 w 35"/>
                <a:gd name="T35" fmla="*/ 44 h 52"/>
                <a:gd name="T36" fmla="*/ 30 w 35"/>
                <a:gd name="T37" fmla="*/ 49 h 52"/>
                <a:gd name="T38" fmla="*/ 30 w 35"/>
                <a:gd name="T39" fmla="*/ 46 h 52"/>
                <a:gd name="T40" fmla="*/ 7 w 35"/>
                <a:gd name="T41" fmla="*/ 26 h 52"/>
                <a:gd name="T42" fmla="*/ 27 w 35"/>
                <a:gd name="T43" fmla="*/ 14 h 52"/>
                <a:gd name="T44" fmla="*/ 28 w 35"/>
                <a:gd name="T45" fmla="*/ 12 h 52"/>
                <a:gd name="T46" fmla="*/ 14 w 35"/>
                <a:gd name="T47" fmla="*/ 13 h 52"/>
                <a:gd name="T48" fmla="*/ 4 w 35"/>
                <a:gd name="T49" fmla="*/ 27 h 52"/>
                <a:gd name="T50" fmla="*/ 27 w 35"/>
                <a:gd name="T51" fmla="*/ 46 h 52"/>
                <a:gd name="T52" fmla="*/ 27 w 35"/>
                <a:gd name="T53" fmla="*/ 43 h 52"/>
                <a:gd name="T54" fmla="*/ 6 w 35"/>
                <a:gd name="T55" fmla="*/ 29 h 52"/>
                <a:gd name="T56" fmla="*/ 13 w 35"/>
                <a:gd name="T57" fmla="*/ 17 h 52"/>
                <a:gd name="T58" fmla="*/ 26 w 35"/>
                <a:gd name="T59" fmla="*/ 14 h 52"/>
                <a:gd name="T60" fmla="*/ 27 w 35"/>
                <a:gd name="T61" fmla="*/ 11 h 52"/>
                <a:gd name="T62" fmla="*/ 4 w 35"/>
                <a:gd name="T63" fmla="*/ 26 h 52"/>
                <a:gd name="T64" fmla="*/ 30 w 35"/>
                <a:gd name="T65" fmla="*/ 49 h 52"/>
                <a:gd name="T66" fmla="*/ 31 w 35"/>
                <a:gd name="T67" fmla="*/ 46 h 52"/>
                <a:gd name="T68" fmla="*/ 14 w 35"/>
                <a:gd name="T69" fmla="*/ 43 h 52"/>
                <a:gd name="T70" fmla="*/ 4 w 35"/>
                <a:gd name="T71" fmla="*/ 30 h 52"/>
                <a:gd name="T72" fmla="*/ 28 w 35"/>
                <a:gd name="T73" fmla="*/ 17 h 52"/>
                <a:gd name="T74" fmla="*/ 29 w 35"/>
                <a:gd name="T75" fmla="*/ 15 h 52"/>
                <a:gd name="T76" fmla="*/ 9 w 35"/>
                <a:gd name="T77" fmla="*/ 16 h 52"/>
                <a:gd name="T78" fmla="*/ 1 w 35"/>
                <a:gd name="T79" fmla="*/ 33 h 52"/>
                <a:gd name="T80" fmla="*/ 34 w 35"/>
                <a:gd name="T81" fmla="*/ 41 h 52"/>
                <a:gd name="T82" fmla="*/ 32 w 35"/>
                <a:gd name="T83" fmla="*/ 39 h 52"/>
                <a:gd name="T84" fmla="*/ 16 w 35"/>
                <a:gd name="T85" fmla="*/ 40 h 52"/>
                <a:gd name="T86" fmla="*/ 6 w 35"/>
                <a:gd name="T87" fmla="*/ 28 h 52"/>
                <a:gd name="T88" fmla="*/ 16 w 35"/>
                <a:gd name="T89" fmla="*/ 14 h 52"/>
                <a:gd name="T90" fmla="*/ 30 w 35"/>
                <a:gd name="T91" fmla="*/ 17 h 52"/>
                <a:gd name="T92" fmla="*/ 31 w 35"/>
                <a:gd name="T93" fmla="*/ 15 h 52"/>
                <a:gd name="T94" fmla="*/ 4 w 35"/>
                <a:gd name="T95" fmla="*/ 31 h 52"/>
                <a:gd name="T96" fmla="*/ 32 w 35"/>
                <a:gd name="T97" fmla="*/ 41 h 52"/>
                <a:gd name="T98" fmla="*/ 31 w 35"/>
                <a:gd name="T99" fmla="*/ 39 h 52"/>
                <a:gd name="T100" fmla="*/ 17 w 35"/>
                <a:gd name="T101" fmla="*/ 40 h 52"/>
                <a:gd name="T102" fmla="*/ 7 w 35"/>
                <a:gd name="T103" fmla="*/ 30 h 52"/>
                <a:gd name="T104" fmla="*/ 26 w 35"/>
                <a:gd name="T105" fmla="*/ 13 h 52"/>
                <a:gd name="T106" fmla="*/ 26 w 35"/>
                <a:gd name="T107" fmla="*/ 1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5" h="52">
                  <a:moveTo>
                    <a:pt x="26" y="10"/>
                  </a:moveTo>
                  <a:cubicBezTo>
                    <a:pt x="15" y="10"/>
                    <a:pt x="2" y="18"/>
                    <a:pt x="4" y="30"/>
                  </a:cubicBezTo>
                  <a:cubicBezTo>
                    <a:pt x="5" y="35"/>
                    <a:pt x="9" y="40"/>
                    <a:pt x="14" y="42"/>
                  </a:cubicBezTo>
                  <a:cubicBezTo>
                    <a:pt x="20" y="44"/>
                    <a:pt x="26" y="43"/>
                    <a:pt x="32" y="42"/>
                  </a:cubicBezTo>
                  <a:cubicBezTo>
                    <a:pt x="31" y="41"/>
                    <a:pt x="31" y="40"/>
                    <a:pt x="30" y="39"/>
                  </a:cubicBezTo>
                  <a:cubicBezTo>
                    <a:pt x="22" y="49"/>
                    <a:pt x="7" y="40"/>
                    <a:pt x="7" y="28"/>
                  </a:cubicBezTo>
                  <a:cubicBezTo>
                    <a:pt x="7" y="16"/>
                    <a:pt x="23" y="17"/>
                    <a:pt x="31" y="18"/>
                  </a:cubicBezTo>
                  <a:cubicBezTo>
                    <a:pt x="32" y="18"/>
                    <a:pt x="33" y="17"/>
                    <a:pt x="33" y="16"/>
                  </a:cubicBezTo>
                  <a:cubicBezTo>
                    <a:pt x="29" y="0"/>
                    <a:pt x="5" y="14"/>
                    <a:pt x="4" y="25"/>
                  </a:cubicBezTo>
                  <a:cubicBezTo>
                    <a:pt x="2" y="32"/>
                    <a:pt x="5" y="39"/>
                    <a:pt x="12" y="42"/>
                  </a:cubicBezTo>
                  <a:cubicBezTo>
                    <a:pt x="19" y="44"/>
                    <a:pt x="26" y="42"/>
                    <a:pt x="33" y="41"/>
                  </a:cubicBezTo>
                  <a:cubicBezTo>
                    <a:pt x="33" y="40"/>
                    <a:pt x="32" y="40"/>
                    <a:pt x="32" y="39"/>
                  </a:cubicBezTo>
                  <a:cubicBezTo>
                    <a:pt x="24" y="46"/>
                    <a:pt x="6" y="43"/>
                    <a:pt x="4" y="32"/>
                  </a:cubicBezTo>
                  <a:cubicBezTo>
                    <a:pt x="3" y="25"/>
                    <a:pt x="7" y="20"/>
                    <a:pt x="13" y="19"/>
                  </a:cubicBezTo>
                  <a:cubicBezTo>
                    <a:pt x="18" y="18"/>
                    <a:pt x="24" y="18"/>
                    <a:pt x="29" y="18"/>
                  </a:cubicBezTo>
                  <a:cubicBezTo>
                    <a:pt x="30" y="18"/>
                    <a:pt x="31" y="16"/>
                    <a:pt x="31" y="15"/>
                  </a:cubicBezTo>
                  <a:cubicBezTo>
                    <a:pt x="21" y="1"/>
                    <a:pt x="3" y="14"/>
                    <a:pt x="1" y="27"/>
                  </a:cubicBezTo>
                  <a:cubicBezTo>
                    <a:pt x="0" y="34"/>
                    <a:pt x="3" y="41"/>
                    <a:pt x="9" y="44"/>
                  </a:cubicBezTo>
                  <a:cubicBezTo>
                    <a:pt x="15" y="48"/>
                    <a:pt x="23" y="47"/>
                    <a:pt x="30" y="49"/>
                  </a:cubicBezTo>
                  <a:cubicBezTo>
                    <a:pt x="30" y="48"/>
                    <a:pt x="30" y="47"/>
                    <a:pt x="30" y="46"/>
                  </a:cubicBezTo>
                  <a:cubicBezTo>
                    <a:pt x="20" y="44"/>
                    <a:pt x="8" y="38"/>
                    <a:pt x="7" y="26"/>
                  </a:cubicBezTo>
                  <a:cubicBezTo>
                    <a:pt x="6" y="15"/>
                    <a:pt x="19" y="14"/>
                    <a:pt x="27" y="14"/>
                  </a:cubicBezTo>
                  <a:cubicBezTo>
                    <a:pt x="29" y="14"/>
                    <a:pt x="29" y="13"/>
                    <a:pt x="28" y="12"/>
                  </a:cubicBezTo>
                  <a:cubicBezTo>
                    <a:pt x="24" y="7"/>
                    <a:pt x="18" y="10"/>
                    <a:pt x="14" y="13"/>
                  </a:cubicBezTo>
                  <a:cubicBezTo>
                    <a:pt x="9" y="16"/>
                    <a:pt x="5" y="21"/>
                    <a:pt x="4" y="27"/>
                  </a:cubicBezTo>
                  <a:cubicBezTo>
                    <a:pt x="0" y="41"/>
                    <a:pt x="17" y="45"/>
                    <a:pt x="27" y="46"/>
                  </a:cubicBezTo>
                  <a:cubicBezTo>
                    <a:pt x="29" y="47"/>
                    <a:pt x="29" y="44"/>
                    <a:pt x="27" y="43"/>
                  </a:cubicBezTo>
                  <a:cubicBezTo>
                    <a:pt x="19" y="42"/>
                    <a:pt x="5" y="40"/>
                    <a:pt x="6" y="29"/>
                  </a:cubicBezTo>
                  <a:cubicBezTo>
                    <a:pt x="7" y="24"/>
                    <a:pt x="10" y="20"/>
                    <a:pt x="13" y="17"/>
                  </a:cubicBezTo>
                  <a:cubicBezTo>
                    <a:pt x="17" y="14"/>
                    <a:pt x="23" y="10"/>
                    <a:pt x="26" y="14"/>
                  </a:cubicBezTo>
                  <a:cubicBezTo>
                    <a:pt x="26" y="13"/>
                    <a:pt x="27" y="12"/>
                    <a:pt x="27" y="11"/>
                  </a:cubicBezTo>
                  <a:cubicBezTo>
                    <a:pt x="17" y="11"/>
                    <a:pt x="3" y="13"/>
                    <a:pt x="4" y="26"/>
                  </a:cubicBezTo>
                  <a:cubicBezTo>
                    <a:pt x="4" y="40"/>
                    <a:pt x="19" y="47"/>
                    <a:pt x="30" y="49"/>
                  </a:cubicBezTo>
                  <a:cubicBezTo>
                    <a:pt x="32" y="49"/>
                    <a:pt x="32" y="46"/>
                    <a:pt x="31" y="46"/>
                  </a:cubicBezTo>
                  <a:cubicBezTo>
                    <a:pt x="25" y="45"/>
                    <a:pt x="20" y="44"/>
                    <a:pt x="14" y="43"/>
                  </a:cubicBezTo>
                  <a:cubicBezTo>
                    <a:pt x="8" y="41"/>
                    <a:pt x="4" y="37"/>
                    <a:pt x="4" y="30"/>
                  </a:cubicBezTo>
                  <a:cubicBezTo>
                    <a:pt x="3" y="19"/>
                    <a:pt x="20" y="4"/>
                    <a:pt x="28" y="17"/>
                  </a:cubicBezTo>
                  <a:cubicBezTo>
                    <a:pt x="28" y="16"/>
                    <a:pt x="29" y="15"/>
                    <a:pt x="29" y="15"/>
                  </a:cubicBezTo>
                  <a:cubicBezTo>
                    <a:pt x="22" y="15"/>
                    <a:pt x="16" y="14"/>
                    <a:pt x="9" y="16"/>
                  </a:cubicBezTo>
                  <a:cubicBezTo>
                    <a:pt x="2" y="19"/>
                    <a:pt x="0" y="26"/>
                    <a:pt x="1" y="33"/>
                  </a:cubicBezTo>
                  <a:cubicBezTo>
                    <a:pt x="4" y="47"/>
                    <a:pt x="25" y="50"/>
                    <a:pt x="34" y="41"/>
                  </a:cubicBezTo>
                  <a:cubicBezTo>
                    <a:pt x="35" y="40"/>
                    <a:pt x="34" y="38"/>
                    <a:pt x="32" y="39"/>
                  </a:cubicBezTo>
                  <a:cubicBezTo>
                    <a:pt x="27" y="39"/>
                    <a:pt x="22" y="40"/>
                    <a:pt x="16" y="40"/>
                  </a:cubicBezTo>
                  <a:cubicBezTo>
                    <a:pt x="10" y="39"/>
                    <a:pt x="7" y="34"/>
                    <a:pt x="6" y="28"/>
                  </a:cubicBezTo>
                  <a:cubicBezTo>
                    <a:pt x="6" y="21"/>
                    <a:pt x="11" y="17"/>
                    <a:pt x="16" y="14"/>
                  </a:cubicBezTo>
                  <a:cubicBezTo>
                    <a:pt x="21" y="12"/>
                    <a:pt x="28" y="10"/>
                    <a:pt x="30" y="17"/>
                  </a:cubicBezTo>
                  <a:cubicBezTo>
                    <a:pt x="31" y="16"/>
                    <a:pt x="31" y="16"/>
                    <a:pt x="31" y="15"/>
                  </a:cubicBezTo>
                  <a:cubicBezTo>
                    <a:pt x="20" y="13"/>
                    <a:pt x="3" y="15"/>
                    <a:pt x="4" y="31"/>
                  </a:cubicBezTo>
                  <a:cubicBezTo>
                    <a:pt x="5" y="44"/>
                    <a:pt x="23" y="52"/>
                    <a:pt x="32" y="41"/>
                  </a:cubicBezTo>
                  <a:cubicBezTo>
                    <a:pt x="33" y="40"/>
                    <a:pt x="32" y="38"/>
                    <a:pt x="31" y="39"/>
                  </a:cubicBezTo>
                  <a:cubicBezTo>
                    <a:pt x="26" y="40"/>
                    <a:pt x="22" y="41"/>
                    <a:pt x="17" y="40"/>
                  </a:cubicBezTo>
                  <a:cubicBezTo>
                    <a:pt x="12" y="39"/>
                    <a:pt x="8" y="35"/>
                    <a:pt x="7" y="30"/>
                  </a:cubicBezTo>
                  <a:cubicBezTo>
                    <a:pt x="5" y="19"/>
                    <a:pt x="17" y="13"/>
                    <a:pt x="26" y="13"/>
                  </a:cubicBezTo>
                  <a:cubicBezTo>
                    <a:pt x="28" y="14"/>
                    <a:pt x="28" y="11"/>
                    <a:pt x="26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0" name="Freeform 1086"/>
            <p:cNvSpPr/>
            <p:nvPr/>
          </p:nvSpPr>
          <p:spPr bwMode="auto">
            <a:xfrm>
              <a:off x="5184" y="3787"/>
              <a:ext cx="4" cy="2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0 h 2"/>
                <a:gd name="T4" fmla="*/ 1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3" y="2"/>
                    <a:pt x="3" y="0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1" name="Freeform 1087"/>
            <p:cNvSpPr/>
            <p:nvPr/>
          </p:nvSpPr>
          <p:spPr bwMode="auto">
            <a:xfrm>
              <a:off x="5326" y="3948"/>
              <a:ext cx="2" cy="3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0 h 2"/>
                <a:gd name="T4" fmla="*/ 1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2" y="2"/>
                    <a:pt x="2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2" name="Freeform 1088"/>
            <p:cNvSpPr/>
            <p:nvPr/>
          </p:nvSpPr>
          <p:spPr bwMode="auto">
            <a:xfrm>
              <a:off x="5167" y="3616"/>
              <a:ext cx="243" cy="346"/>
            </a:xfrm>
            <a:custGeom>
              <a:avLst/>
              <a:gdLst>
                <a:gd name="T0" fmla="*/ 9 w 188"/>
                <a:gd name="T1" fmla="*/ 106 h 268"/>
                <a:gd name="T2" fmla="*/ 11 w 188"/>
                <a:gd name="T3" fmla="*/ 188 h 268"/>
                <a:gd name="T4" fmla="*/ 16 w 188"/>
                <a:gd name="T5" fmla="*/ 247 h 268"/>
                <a:gd name="T6" fmla="*/ 32 w 188"/>
                <a:gd name="T7" fmla="*/ 263 h 268"/>
                <a:gd name="T8" fmla="*/ 69 w 188"/>
                <a:gd name="T9" fmla="*/ 263 h 268"/>
                <a:gd name="T10" fmla="*/ 131 w 188"/>
                <a:gd name="T11" fmla="*/ 261 h 268"/>
                <a:gd name="T12" fmla="*/ 167 w 188"/>
                <a:gd name="T13" fmla="*/ 260 h 268"/>
                <a:gd name="T14" fmla="*/ 186 w 188"/>
                <a:gd name="T15" fmla="*/ 243 h 268"/>
                <a:gd name="T16" fmla="*/ 182 w 188"/>
                <a:gd name="T17" fmla="*/ 185 h 268"/>
                <a:gd name="T18" fmla="*/ 174 w 188"/>
                <a:gd name="T19" fmla="*/ 62 h 268"/>
                <a:gd name="T20" fmla="*/ 159 w 188"/>
                <a:gd name="T21" fmla="*/ 3 h 268"/>
                <a:gd name="T22" fmla="*/ 128 w 188"/>
                <a:gd name="T23" fmla="*/ 0 h 268"/>
                <a:gd name="T24" fmla="*/ 87 w 188"/>
                <a:gd name="T25" fmla="*/ 4 h 268"/>
                <a:gd name="T26" fmla="*/ 26 w 188"/>
                <a:gd name="T27" fmla="*/ 7 h 268"/>
                <a:gd name="T28" fmla="*/ 3 w 188"/>
                <a:gd name="T29" fmla="*/ 29 h 268"/>
                <a:gd name="T30" fmla="*/ 17 w 188"/>
                <a:gd name="T31" fmla="*/ 143 h 268"/>
                <a:gd name="T32" fmla="*/ 18 w 188"/>
                <a:gd name="T33" fmla="*/ 226 h 268"/>
                <a:gd name="T34" fmla="*/ 22 w 188"/>
                <a:gd name="T35" fmla="*/ 254 h 268"/>
                <a:gd name="T36" fmla="*/ 81 w 188"/>
                <a:gd name="T37" fmla="*/ 266 h 268"/>
                <a:gd name="T38" fmla="*/ 171 w 188"/>
                <a:gd name="T39" fmla="*/ 260 h 268"/>
                <a:gd name="T40" fmla="*/ 185 w 188"/>
                <a:gd name="T41" fmla="*/ 241 h 268"/>
                <a:gd name="T42" fmla="*/ 184 w 188"/>
                <a:gd name="T43" fmla="*/ 185 h 268"/>
                <a:gd name="T44" fmla="*/ 175 w 188"/>
                <a:gd name="T45" fmla="*/ 103 h 268"/>
                <a:gd name="T46" fmla="*/ 165 w 188"/>
                <a:gd name="T47" fmla="*/ 23 h 268"/>
                <a:gd name="T48" fmla="*/ 141 w 188"/>
                <a:gd name="T49" fmla="*/ 0 h 268"/>
                <a:gd name="T50" fmla="*/ 81 w 188"/>
                <a:gd name="T51" fmla="*/ 5 h 268"/>
                <a:gd name="T52" fmla="*/ 11 w 188"/>
                <a:gd name="T53" fmla="*/ 8 h 268"/>
                <a:gd name="T54" fmla="*/ 0 w 188"/>
                <a:gd name="T55" fmla="*/ 25 h 268"/>
                <a:gd name="T56" fmla="*/ 6 w 188"/>
                <a:gd name="T57" fmla="*/ 89 h 268"/>
                <a:gd name="T58" fmla="*/ 19 w 188"/>
                <a:gd name="T59" fmla="*/ 213 h 268"/>
                <a:gd name="T60" fmla="*/ 24 w 188"/>
                <a:gd name="T61" fmla="*/ 255 h 268"/>
                <a:gd name="T62" fmla="*/ 18 w 188"/>
                <a:gd name="T63" fmla="*/ 175 h 268"/>
                <a:gd name="T64" fmla="*/ 8 w 188"/>
                <a:gd name="T65" fmla="*/ 93 h 268"/>
                <a:gd name="T66" fmla="*/ 2 w 188"/>
                <a:gd name="T67" fmla="*/ 27 h 268"/>
                <a:gd name="T68" fmla="*/ 15 w 188"/>
                <a:gd name="T69" fmla="*/ 9 h 268"/>
                <a:gd name="T70" fmla="*/ 88 w 188"/>
                <a:gd name="T71" fmla="*/ 7 h 268"/>
                <a:gd name="T72" fmla="*/ 147 w 188"/>
                <a:gd name="T73" fmla="*/ 3 h 268"/>
                <a:gd name="T74" fmla="*/ 163 w 188"/>
                <a:gd name="T75" fmla="*/ 20 h 268"/>
                <a:gd name="T76" fmla="*/ 167 w 188"/>
                <a:gd name="T77" fmla="*/ 58 h 268"/>
                <a:gd name="T78" fmla="*/ 174 w 188"/>
                <a:gd name="T79" fmla="*/ 120 h 268"/>
                <a:gd name="T80" fmla="*/ 182 w 188"/>
                <a:gd name="T81" fmla="*/ 202 h 268"/>
                <a:gd name="T82" fmla="*/ 183 w 188"/>
                <a:gd name="T83" fmla="*/ 238 h 268"/>
                <a:gd name="T84" fmla="*/ 168 w 188"/>
                <a:gd name="T85" fmla="*/ 259 h 268"/>
                <a:gd name="T86" fmla="*/ 93 w 188"/>
                <a:gd name="T87" fmla="*/ 264 h 268"/>
                <a:gd name="T88" fmla="*/ 45 w 188"/>
                <a:gd name="T89" fmla="*/ 263 h 268"/>
                <a:gd name="T90" fmla="*/ 20 w 188"/>
                <a:gd name="T91" fmla="*/ 231 h 268"/>
                <a:gd name="T92" fmla="*/ 11 w 188"/>
                <a:gd name="T93" fmla="*/ 69 h 268"/>
                <a:gd name="T94" fmla="*/ 5 w 188"/>
                <a:gd name="T95" fmla="*/ 19 h 268"/>
                <a:gd name="T96" fmla="*/ 30 w 188"/>
                <a:gd name="T97" fmla="*/ 8 h 268"/>
                <a:gd name="T98" fmla="*/ 92 w 188"/>
                <a:gd name="T99" fmla="*/ 5 h 268"/>
                <a:gd name="T100" fmla="*/ 133 w 188"/>
                <a:gd name="T101" fmla="*/ 2 h 268"/>
                <a:gd name="T102" fmla="*/ 169 w 188"/>
                <a:gd name="T103" fmla="*/ 24 h 268"/>
                <a:gd name="T104" fmla="*/ 173 w 188"/>
                <a:gd name="T105" fmla="*/ 76 h 268"/>
                <a:gd name="T106" fmla="*/ 180 w 188"/>
                <a:gd name="T107" fmla="*/ 158 h 268"/>
                <a:gd name="T108" fmla="*/ 185 w 188"/>
                <a:gd name="T109" fmla="*/ 225 h 268"/>
                <a:gd name="T110" fmla="*/ 164 w 188"/>
                <a:gd name="T111" fmla="*/ 258 h 268"/>
                <a:gd name="T112" fmla="*/ 107 w 188"/>
                <a:gd name="T113" fmla="*/ 260 h 268"/>
                <a:gd name="T114" fmla="*/ 45 w 188"/>
                <a:gd name="T115" fmla="*/ 262 h 268"/>
                <a:gd name="T116" fmla="*/ 17 w 188"/>
                <a:gd name="T117" fmla="*/ 235 h 268"/>
                <a:gd name="T118" fmla="*/ 11 w 188"/>
                <a:gd name="T119" fmla="*/ 154 h 268"/>
                <a:gd name="T120" fmla="*/ 10 w 188"/>
                <a:gd name="T121" fmla="*/ 89 h 268"/>
                <a:gd name="T122" fmla="*/ 6 w 188"/>
                <a:gd name="T123" fmla="*/ 23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8" h="268">
                  <a:moveTo>
                    <a:pt x="6" y="23"/>
                  </a:moveTo>
                  <a:cubicBezTo>
                    <a:pt x="6" y="51"/>
                    <a:pt x="8" y="78"/>
                    <a:pt x="9" y="106"/>
                  </a:cubicBezTo>
                  <a:cubicBezTo>
                    <a:pt x="9" y="120"/>
                    <a:pt x="9" y="134"/>
                    <a:pt x="9" y="147"/>
                  </a:cubicBezTo>
                  <a:cubicBezTo>
                    <a:pt x="9" y="161"/>
                    <a:pt x="11" y="174"/>
                    <a:pt x="11" y="188"/>
                  </a:cubicBezTo>
                  <a:cubicBezTo>
                    <a:pt x="12" y="202"/>
                    <a:pt x="14" y="215"/>
                    <a:pt x="14" y="228"/>
                  </a:cubicBezTo>
                  <a:cubicBezTo>
                    <a:pt x="15" y="235"/>
                    <a:pt x="15" y="241"/>
                    <a:pt x="16" y="247"/>
                  </a:cubicBezTo>
                  <a:cubicBezTo>
                    <a:pt x="17" y="252"/>
                    <a:pt x="18" y="255"/>
                    <a:pt x="21" y="258"/>
                  </a:cubicBezTo>
                  <a:cubicBezTo>
                    <a:pt x="24" y="261"/>
                    <a:pt x="28" y="263"/>
                    <a:pt x="32" y="263"/>
                  </a:cubicBezTo>
                  <a:cubicBezTo>
                    <a:pt x="37" y="264"/>
                    <a:pt x="43" y="264"/>
                    <a:pt x="49" y="264"/>
                  </a:cubicBezTo>
                  <a:cubicBezTo>
                    <a:pt x="56" y="264"/>
                    <a:pt x="63" y="263"/>
                    <a:pt x="69" y="263"/>
                  </a:cubicBezTo>
                  <a:cubicBezTo>
                    <a:pt x="76" y="263"/>
                    <a:pt x="83" y="263"/>
                    <a:pt x="90" y="262"/>
                  </a:cubicBezTo>
                  <a:cubicBezTo>
                    <a:pt x="104" y="262"/>
                    <a:pt x="117" y="262"/>
                    <a:pt x="131" y="261"/>
                  </a:cubicBezTo>
                  <a:cubicBezTo>
                    <a:pt x="138" y="261"/>
                    <a:pt x="145" y="261"/>
                    <a:pt x="152" y="260"/>
                  </a:cubicBezTo>
                  <a:cubicBezTo>
                    <a:pt x="157" y="260"/>
                    <a:pt x="162" y="260"/>
                    <a:pt x="167" y="260"/>
                  </a:cubicBezTo>
                  <a:cubicBezTo>
                    <a:pt x="172" y="259"/>
                    <a:pt x="176" y="258"/>
                    <a:pt x="179" y="255"/>
                  </a:cubicBezTo>
                  <a:cubicBezTo>
                    <a:pt x="182" y="252"/>
                    <a:pt x="184" y="248"/>
                    <a:pt x="186" y="243"/>
                  </a:cubicBezTo>
                  <a:cubicBezTo>
                    <a:pt x="188" y="234"/>
                    <a:pt x="187" y="224"/>
                    <a:pt x="185" y="214"/>
                  </a:cubicBezTo>
                  <a:cubicBezTo>
                    <a:pt x="184" y="204"/>
                    <a:pt x="182" y="195"/>
                    <a:pt x="182" y="185"/>
                  </a:cubicBezTo>
                  <a:cubicBezTo>
                    <a:pt x="181" y="171"/>
                    <a:pt x="182" y="157"/>
                    <a:pt x="182" y="143"/>
                  </a:cubicBezTo>
                  <a:cubicBezTo>
                    <a:pt x="182" y="116"/>
                    <a:pt x="177" y="89"/>
                    <a:pt x="174" y="62"/>
                  </a:cubicBezTo>
                  <a:cubicBezTo>
                    <a:pt x="173" y="51"/>
                    <a:pt x="173" y="40"/>
                    <a:pt x="172" y="29"/>
                  </a:cubicBezTo>
                  <a:cubicBezTo>
                    <a:pt x="170" y="20"/>
                    <a:pt x="168" y="8"/>
                    <a:pt x="159" y="3"/>
                  </a:cubicBezTo>
                  <a:cubicBezTo>
                    <a:pt x="155" y="1"/>
                    <a:pt x="150" y="0"/>
                    <a:pt x="146" y="0"/>
                  </a:cubicBezTo>
                  <a:cubicBezTo>
                    <a:pt x="140" y="0"/>
                    <a:pt x="134" y="0"/>
                    <a:pt x="128" y="0"/>
                  </a:cubicBezTo>
                  <a:cubicBezTo>
                    <a:pt x="121" y="0"/>
                    <a:pt x="114" y="1"/>
                    <a:pt x="108" y="1"/>
                  </a:cubicBezTo>
                  <a:cubicBezTo>
                    <a:pt x="101" y="2"/>
                    <a:pt x="94" y="3"/>
                    <a:pt x="87" y="4"/>
                  </a:cubicBezTo>
                  <a:cubicBezTo>
                    <a:pt x="74" y="5"/>
                    <a:pt x="60" y="5"/>
                    <a:pt x="46" y="6"/>
                  </a:cubicBezTo>
                  <a:cubicBezTo>
                    <a:pt x="39" y="6"/>
                    <a:pt x="33" y="6"/>
                    <a:pt x="26" y="7"/>
                  </a:cubicBezTo>
                  <a:cubicBezTo>
                    <a:pt x="21" y="7"/>
                    <a:pt x="16" y="7"/>
                    <a:pt x="11" y="9"/>
                  </a:cubicBezTo>
                  <a:cubicBezTo>
                    <a:pt x="3" y="12"/>
                    <a:pt x="2" y="21"/>
                    <a:pt x="3" y="29"/>
                  </a:cubicBezTo>
                  <a:cubicBezTo>
                    <a:pt x="4" y="41"/>
                    <a:pt x="6" y="52"/>
                    <a:pt x="7" y="63"/>
                  </a:cubicBezTo>
                  <a:cubicBezTo>
                    <a:pt x="11" y="90"/>
                    <a:pt x="17" y="116"/>
                    <a:pt x="17" y="143"/>
                  </a:cubicBezTo>
                  <a:cubicBezTo>
                    <a:pt x="17" y="157"/>
                    <a:pt x="16" y="171"/>
                    <a:pt x="16" y="184"/>
                  </a:cubicBezTo>
                  <a:cubicBezTo>
                    <a:pt x="16" y="198"/>
                    <a:pt x="17" y="212"/>
                    <a:pt x="18" y="226"/>
                  </a:cubicBezTo>
                  <a:cubicBezTo>
                    <a:pt x="18" y="232"/>
                    <a:pt x="18" y="238"/>
                    <a:pt x="19" y="244"/>
                  </a:cubicBezTo>
                  <a:cubicBezTo>
                    <a:pt x="19" y="248"/>
                    <a:pt x="20" y="251"/>
                    <a:pt x="22" y="254"/>
                  </a:cubicBezTo>
                  <a:cubicBezTo>
                    <a:pt x="26" y="259"/>
                    <a:pt x="32" y="262"/>
                    <a:pt x="38" y="264"/>
                  </a:cubicBezTo>
                  <a:cubicBezTo>
                    <a:pt x="52" y="268"/>
                    <a:pt x="66" y="266"/>
                    <a:pt x="81" y="266"/>
                  </a:cubicBezTo>
                  <a:cubicBezTo>
                    <a:pt x="106" y="266"/>
                    <a:pt x="132" y="267"/>
                    <a:pt x="157" y="263"/>
                  </a:cubicBezTo>
                  <a:cubicBezTo>
                    <a:pt x="162" y="262"/>
                    <a:pt x="167" y="261"/>
                    <a:pt x="171" y="260"/>
                  </a:cubicBezTo>
                  <a:cubicBezTo>
                    <a:pt x="176" y="260"/>
                    <a:pt x="179" y="258"/>
                    <a:pt x="182" y="254"/>
                  </a:cubicBezTo>
                  <a:cubicBezTo>
                    <a:pt x="185" y="251"/>
                    <a:pt x="185" y="245"/>
                    <a:pt x="185" y="241"/>
                  </a:cubicBezTo>
                  <a:cubicBezTo>
                    <a:pt x="185" y="236"/>
                    <a:pt x="185" y="231"/>
                    <a:pt x="185" y="226"/>
                  </a:cubicBezTo>
                  <a:cubicBezTo>
                    <a:pt x="185" y="212"/>
                    <a:pt x="185" y="199"/>
                    <a:pt x="184" y="185"/>
                  </a:cubicBezTo>
                  <a:cubicBezTo>
                    <a:pt x="183" y="172"/>
                    <a:pt x="182" y="158"/>
                    <a:pt x="180" y="145"/>
                  </a:cubicBezTo>
                  <a:cubicBezTo>
                    <a:pt x="178" y="131"/>
                    <a:pt x="176" y="117"/>
                    <a:pt x="175" y="103"/>
                  </a:cubicBezTo>
                  <a:cubicBezTo>
                    <a:pt x="173" y="90"/>
                    <a:pt x="171" y="76"/>
                    <a:pt x="169" y="63"/>
                  </a:cubicBezTo>
                  <a:cubicBezTo>
                    <a:pt x="167" y="49"/>
                    <a:pt x="167" y="36"/>
                    <a:pt x="165" y="23"/>
                  </a:cubicBezTo>
                  <a:cubicBezTo>
                    <a:pt x="165" y="15"/>
                    <a:pt x="164" y="7"/>
                    <a:pt x="157" y="3"/>
                  </a:cubicBezTo>
                  <a:cubicBezTo>
                    <a:pt x="152" y="0"/>
                    <a:pt x="146" y="0"/>
                    <a:pt x="141" y="0"/>
                  </a:cubicBezTo>
                  <a:cubicBezTo>
                    <a:pt x="135" y="0"/>
                    <a:pt x="128" y="1"/>
                    <a:pt x="122" y="2"/>
                  </a:cubicBezTo>
                  <a:cubicBezTo>
                    <a:pt x="108" y="3"/>
                    <a:pt x="95" y="4"/>
                    <a:pt x="81" y="5"/>
                  </a:cubicBezTo>
                  <a:cubicBezTo>
                    <a:pt x="68" y="6"/>
                    <a:pt x="56" y="6"/>
                    <a:pt x="43" y="5"/>
                  </a:cubicBezTo>
                  <a:cubicBezTo>
                    <a:pt x="32" y="5"/>
                    <a:pt x="21" y="5"/>
                    <a:pt x="11" y="8"/>
                  </a:cubicBezTo>
                  <a:cubicBezTo>
                    <a:pt x="7" y="9"/>
                    <a:pt x="4" y="11"/>
                    <a:pt x="2" y="14"/>
                  </a:cubicBezTo>
                  <a:cubicBezTo>
                    <a:pt x="0" y="17"/>
                    <a:pt x="0" y="21"/>
                    <a:pt x="0" y="25"/>
                  </a:cubicBezTo>
                  <a:cubicBezTo>
                    <a:pt x="0" y="33"/>
                    <a:pt x="2" y="41"/>
                    <a:pt x="3" y="49"/>
                  </a:cubicBezTo>
                  <a:cubicBezTo>
                    <a:pt x="5" y="62"/>
                    <a:pt x="5" y="76"/>
                    <a:pt x="6" y="89"/>
                  </a:cubicBezTo>
                  <a:cubicBezTo>
                    <a:pt x="7" y="103"/>
                    <a:pt x="9" y="116"/>
                    <a:pt x="11" y="129"/>
                  </a:cubicBezTo>
                  <a:cubicBezTo>
                    <a:pt x="15" y="157"/>
                    <a:pt x="17" y="185"/>
                    <a:pt x="19" y="213"/>
                  </a:cubicBezTo>
                  <a:cubicBezTo>
                    <a:pt x="20" y="227"/>
                    <a:pt x="23" y="241"/>
                    <a:pt x="22" y="255"/>
                  </a:cubicBezTo>
                  <a:cubicBezTo>
                    <a:pt x="22" y="257"/>
                    <a:pt x="24" y="257"/>
                    <a:pt x="24" y="255"/>
                  </a:cubicBezTo>
                  <a:cubicBezTo>
                    <a:pt x="25" y="242"/>
                    <a:pt x="22" y="229"/>
                    <a:pt x="21" y="216"/>
                  </a:cubicBezTo>
                  <a:cubicBezTo>
                    <a:pt x="20" y="202"/>
                    <a:pt x="19" y="188"/>
                    <a:pt x="18" y="175"/>
                  </a:cubicBezTo>
                  <a:cubicBezTo>
                    <a:pt x="17" y="161"/>
                    <a:pt x="15" y="147"/>
                    <a:pt x="14" y="134"/>
                  </a:cubicBezTo>
                  <a:cubicBezTo>
                    <a:pt x="12" y="120"/>
                    <a:pt x="9" y="107"/>
                    <a:pt x="8" y="93"/>
                  </a:cubicBezTo>
                  <a:cubicBezTo>
                    <a:pt x="7" y="79"/>
                    <a:pt x="7" y="66"/>
                    <a:pt x="6" y="52"/>
                  </a:cubicBezTo>
                  <a:cubicBezTo>
                    <a:pt x="5" y="43"/>
                    <a:pt x="2" y="35"/>
                    <a:pt x="2" y="27"/>
                  </a:cubicBezTo>
                  <a:cubicBezTo>
                    <a:pt x="2" y="23"/>
                    <a:pt x="2" y="19"/>
                    <a:pt x="4" y="15"/>
                  </a:cubicBezTo>
                  <a:cubicBezTo>
                    <a:pt x="6" y="11"/>
                    <a:pt x="11" y="10"/>
                    <a:pt x="15" y="9"/>
                  </a:cubicBezTo>
                  <a:cubicBezTo>
                    <a:pt x="26" y="7"/>
                    <a:pt x="37" y="7"/>
                    <a:pt x="48" y="7"/>
                  </a:cubicBezTo>
                  <a:cubicBezTo>
                    <a:pt x="61" y="8"/>
                    <a:pt x="74" y="7"/>
                    <a:pt x="88" y="7"/>
                  </a:cubicBezTo>
                  <a:cubicBezTo>
                    <a:pt x="101" y="6"/>
                    <a:pt x="114" y="5"/>
                    <a:pt x="128" y="3"/>
                  </a:cubicBezTo>
                  <a:cubicBezTo>
                    <a:pt x="134" y="3"/>
                    <a:pt x="141" y="2"/>
                    <a:pt x="147" y="3"/>
                  </a:cubicBezTo>
                  <a:cubicBezTo>
                    <a:pt x="152" y="3"/>
                    <a:pt x="157" y="4"/>
                    <a:pt x="160" y="8"/>
                  </a:cubicBezTo>
                  <a:cubicBezTo>
                    <a:pt x="162" y="12"/>
                    <a:pt x="162" y="16"/>
                    <a:pt x="163" y="20"/>
                  </a:cubicBezTo>
                  <a:cubicBezTo>
                    <a:pt x="163" y="26"/>
                    <a:pt x="164" y="32"/>
                    <a:pt x="164" y="38"/>
                  </a:cubicBezTo>
                  <a:cubicBezTo>
                    <a:pt x="165" y="45"/>
                    <a:pt x="165" y="51"/>
                    <a:pt x="167" y="58"/>
                  </a:cubicBezTo>
                  <a:cubicBezTo>
                    <a:pt x="167" y="65"/>
                    <a:pt x="169" y="71"/>
                    <a:pt x="170" y="78"/>
                  </a:cubicBezTo>
                  <a:cubicBezTo>
                    <a:pt x="172" y="92"/>
                    <a:pt x="173" y="106"/>
                    <a:pt x="174" y="120"/>
                  </a:cubicBezTo>
                  <a:cubicBezTo>
                    <a:pt x="176" y="133"/>
                    <a:pt x="178" y="147"/>
                    <a:pt x="180" y="161"/>
                  </a:cubicBezTo>
                  <a:cubicBezTo>
                    <a:pt x="181" y="174"/>
                    <a:pt x="182" y="188"/>
                    <a:pt x="182" y="202"/>
                  </a:cubicBezTo>
                  <a:cubicBezTo>
                    <a:pt x="182" y="209"/>
                    <a:pt x="182" y="216"/>
                    <a:pt x="183" y="222"/>
                  </a:cubicBezTo>
                  <a:cubicBezTo>
                    <a:pt x="183" y="227"/>
                    <a:pt x="183" y="233"/>
                    <a:pt x="183" y="238"/>
                  </a:cubicBezTo>
                  <a:cubicBezTo>
                    <a:pt x="183" y="243"/>
                    <a:pt x="183" y="249"/>
                    <a:pt x="180" y="253"/>
                  </a:cubicBezTo>
                  <a:cubicBezTo>
                    <a:pt x="178" y="257"/>
                    <a:pt x="173" y="258"/>
                    <a:pt x="168" y="259"/>
                  </a:cubicBezTo>
                  <a:cubicBezTo>
                    <a:pt x="156" y="261"/>
                    <a:pt x="145" y="263"/>
                    <a:pt x="133" y="264"/>
                  </a:cubicBezTo>
                  <a:cubicBezTo>
                    <a:pt x="120" y="264"/>
                    <a:pt x="106" y="264"/>
                    <a:pt x="93" y="264"/>
                  </a:cubicBezTo>
                  <a:cubicBezTo>
                    <a:pt x="84" y="264"/>
                    <a:pt x="76" y="264"/>
                    <a:pt x="68" y="264"/>
                  </a:cubicBezTo>
                  <a:cubicBezTo>
                    <a:pt x="60" y="264"/>
                    <a:pt x="53" y="264"/>
                    <a:pt x="45" y="263"/>
                  </a:cubicBezTo>
                  <a:cubicBezTo>
                    <a:pt x="38" y="263"/>
                    <a:pt x="32" y="260"/>
                    <a:pt x="26" y="256"/>
                  </a:cubicBezTo>
                  <a:cubicBezTo>
                    <a:pt x="20" y="249"/>
                    <a:pt x="21" y="239"/>
                    <a:pt x="20" y="231"/>
                  </a:cubicBezTo>
                  <a:cubicBezTo>
                    <a:pt x="19" y="203"/>
                    <a:pt x="18" y="176"/>
                    <a:pt x="19" y="148"/>
                  </a:cubicBezTo>
                  <a:cubicBezTo>
                    <a:pt x="20" y="121"/>
                    <a:pt x="15" y="95"/>
                    <a:pt x="11" y="69"/>
                  </a:cubicBezTo>
                  <a:cubicBezTo>
                    <a:pt x="8" y="57"/>
                    <a:pt x="7" y="45"/>
                    <a:pt x="5" y="33"/>
                  </a:cubicBezTo>
                  <a:cubicBezTo>
                    <a:pt x="5" y="28"/>
                    <a:pt x="4" y="24"/>
                    <a:pt x="5" y="19"/>
                  </a:cubicBezTo>
                  <a:cubicBezTo>
                    <a:pt x="6" y="15"/>
                    <a:pt x="9" y="12"/>
                    <a:pt x="14" y="10"/>
                  </a:cubicBezTo>
                  <a:cubicBezTo>
                    <a:pt x="19" y="9"/>
                    <a:pt x="25" y="9"/>
                    <a:pt x="30" y="8"/>
                  </a:cubicBezTo>
                  <a:cubicBezTo>
                    <a:pt x="37" y="8"/>
                    <a:pt x="44" y="8"/>
                    <a:pt x="51" y="8"/>
                  </a:cubicBezTo>
                  <a:cubicBezTo>
                    <a:pt x="65" y="7"/>
                    <a:pt x="78" y="7"/>
                    <a:pt x="92" y="5"/>
                  </a:cubicBezTo>
                  <a:cubicBezTo>
                    <a:pt x="99" y="4"/>
                    <a:pt x="106" y="3"/>
                    <a:pt x="113" y="3"/>
                  </a:cubicBezTo>
                  <a:cubicBezTo>
                    <a:pt x="119" y="3"/>
                    <a:pt x="126" y="2"/>
                    <a:pt x="133" y="2"/>
                  </a:cubicBezTo>
                  <a:cubicBezTo>
                    <a:pt x="143" y="2"/>
                    <a:pt x="156" y="1"/>
                    <a:pt x="162" y="9"/>
                  </a:cubicBezTo>
                  <a:cubicBezTo>
                    <a:pt x="166" y="13"/>
                    <a:pt x="168" y="19"/>
                    <a:pt x="169" y="24"/>
                  </a:cubicBezTo>
                  <a:cubicBezTo>
                    <a:pt x="170" y="29"/>
                    <a:pt x="170" y="35"/>
                    <a:pt x="170" y="41"/>
                  </a:cubicBezTo>
                  <a:cubicBezTo>
                    <a:pt x="171" y="52"/>
                    <a:pt x="172" y="64"/>
                    <a:pt x="173" y="76"/>
                  </a:cubicBezTo>
                  <a:cubicBezTo>
                    <a:pt x="175" y="90"/>
                    <a:pt x="177" y="104"/>
                    <a:pt x="179" y="117"/>
                  </a:cubicBezTo>
                  <a:cubicBezTo>
                    <a:pt x="180" y="131"/>
                    <a:pt x="180" y="145"/>
                    <a:pt x="180" y="158"/>
                  </a:cubicBezTo>
                  <a:cubicBezTo>
                    <a:pt x="180" y="170"/>
                    <a:pt x="179" y="183"/>
                    <a:pt x="180" y="195"/>
                  </a:cubicBezTo>
                  <a:cubicBezTo>
                    <a:pt x="181" y="205"/>
                    <a:pt x="184" y="215"/>
                    <a:pt x="185" y="225"/>
                  </a:cubicBezTo>
                  <a:cubicBezTo>
                    <a:pt x="185" y="235"/>
                    <a:pt x="185" y="246"/>
                    <a:pt x="178" y="253"/>
                  </a:cubicBezTo>
                  <a:cubicBezTo>
                    <a:pt x="175" y="257"/>
                    <a:pt x="169" y="258"/>
                    <a:pt x="164" y="258"/>
                  </a:cubicBezTo>
                  <a:cubicBezTo>
                    <a:pt x="159" y="258"/>
                    <a:pt x="154" y="258"/>
                    <a:pt x="148" y="258"/>
                  </a:cubicBezTo>
                  <a:cubicBezTo>
                    <a:pt x="134" y="259"/>
                    <a:pt x="120" y="260"/>
                    <a:pt x="107" y="260"/>
                  </a:cubicBezTo>
                  <a:cubicBezTo>
                    <a:pt x="93" y="260"/>
                    <a:pt x="79" y="260"/>
                    <a:pt x="65" y="261"/>
                  </a:cubicBezTo>
                  <a:cubicBezTo>
                    <a:pt x="58" y="261"/>
                    <a:pt x="52" y="262"/>
                    <a:pt x="45" y="262"/>
                  </a:cubicBezTo>
                  <a:cubicBezTo>
                    <a:pt x="39" y="262"/>
                    <a:pt x="34" y="262"/>
                    <a:pt x="29" y="260"/>
                  </a:cubicBezTo>
                  <a:cubicBezTo>
                    <a:pt x="18" y="257"/>
                    <a:pt x="18" y="244"/>
                    <a:pt x="17" y="235"/>
                  </a:cubicBezTo>
                  <a:cubicBezTo>
                    <a:pt x="16" y="221"/>
                    <a:pt x="15" y="208"/>
                    <a:pt x="14" y="195"/>
                  </a:cubicBezTo>
                  <a:cubicBezTo>
                    <a:pt x="13" y="181"/>
                    <a:pt x="12" y="167"/>
                    <a:pt x="11" y="154"/>
                  </a:cubicBezTo>
                  <a:cubicBezTo>
                    <a:pt x="11" y="143"/>
                    <a:pt x="11" y="133"/>
                    <a:pt x="11" y="122"/>
                  </a:cubicBezTo>
                  <a:cubicBezTo>
                    <a:pt x="11" y="111"/>
                    <a:pt x="11" y="100"/>
                    <a:pt x="10" y="89"/>
                  </a:cubicBezTo>
                  <a:cubicBezTo>
                    <a:pt x="9" y="67"/>
                    <a:pt x="8" y="45"/>
                    <a:pt x="8" y="23"/>
                  </a:cubicBezTo>
                  <a:cubicBezTo>
                    <a:pt x="8" y="22"/>
                    <a:pt x="6" y="22"/>
                    <a:pt x="6" y="2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3" name="Freeform 1089"/>
            <p:cNvSpPr/>
            <p:nvPr/>
          </p:nvSpPr>
          <p:spPr bwMode="auto">
            <a:xfrm>
              <a:off x="5189" y="3633"/>
              <a:ext cx="191" cy="156"/>
            </a:xfrm>
            <a:custGeom>
              <a:avLst/>
              <a:gdLst>
                <a:gd name="T0" fmla="*/ 4 w 148"/>
                <a:gd name="T1" fmla="*/ 59 h 121"/>
                <a:gd name="T2" fmla="*/ 10 w 148"/>
                <a:gd name="T3" fmla="*/ 96 h 121"/>
                <a:gd name="T4" fmla="*/ 35 w 148"/>
                <a:gd name="T5" fmla="*/ 117 h 121"/>
                <a:gd name="T6" fmla="*/ 93 w 148"/>
                <a:gd name="T7" fmla="*/ 113 h 121"/>
                <a:gd name="T8" fmla="*/ 144 w 148"/>
                <a:gd name="T9" fmla="*/ 109 h 121"/>
                <a:gd name="T10" fmla="*/ 148 w 148"/>
                <a:gd name="T11" fmla="*/ 96 h 121"/>
                <a:gd name="T12" fmla="*/ 144 w 148"/>
                <a:gd name="T13" fmla="*/ 66 h 121"/>
                <a:gd name="T14" fmla="*/ 132 w 148"/>
                <a:gd name="T15" fmla="*/ 4 h 121"/>
                <a:gd name="T16" fmla="*/ 107 w 148"/>
                <a:gd name="T17" fmla="*/ 1 h 121"/>
                <a:gd name="T18" fmla="*/ 33 w 148"/>
                <a:gd name="T19" fmla="*/ 9 h 121"/>
                <a:gd name="T20" fmla="*/ 7 w 148"/>
                <a:gd name="T21" fmla="*/ 12 h 121"/>
                <a:gd name="T22" fmla="*/ 6 w 148"/>
                <a:gd name="T23" fmla="*/ 35 h 121"/>
                <a:gd name="T24" fmla="*/ 17 w 148"/>
                <a:gd name="T25" fmla="*/ 111 h 121"/>
                <a:gd name="T26" fmla="*/ 31 w 148"/>
                <a:gd name="T27" fmla="*/ 121 h 121"/>
                <a:gd name="T28" fmla="*/ 70 w 148"/>
                <a:gd name="T29" fmla="*/ 118 h 121"/>
                <a:gd name="T30" fmla="*/ 129 w 148"/>
                <a:gd name="T31" fmla="*/ 114 h 121"/>
                <a:gd name="T32" fmla="*/ 145 w 148"/>
                <a:gd name="T33" fmla="*/ 85 h 121"/>
                <a:gd name="T34" fmla="*/ 138 w 148"/>
                <a:gd name="T35" fmla="*/ 47 h 121"/>
                <a:gd name="T36" fmla="*/ 131 w 148"/>
                <a:gd name="T37" fmla="*/ 12 h 121"/>
                <a:gd name="T38" fmla="*/ 83 w 148"/>
                <a:gd name="T39" fmla="*/ 3 h 121"/>
                <a:gd name="T40" fmla="*/ 27 w 148"/>
                <a:gd name="T41" fmla="*/ 12 h 121"/>
                <a:gd name="T42" fmla="*/ 9 w 148"/>
                <a:gd name="T43" fmla="*/ 17 h 121"/>
                <a:gd name="T44" fmla="*/ 46 w 148"/>
                <a:gd name="T45" fmla="*/ 11 h 121"/>
                <a:gd name="T46" fmla="*/ 108 w 148"/>
                <a:gd name="T47" fmla="*/ 4 h 121"/>
                <a:gd name="T48" fmla="*/ 132 w 148"/>
                <a:gd name="T49" fmla="*/ 24 h 121"/>
                <a:gd name="T50" fmla="*/ 143 w 148"/>
                <a:gd name="T51" fmla="*/ 83 h 121"/>
                <a:gd name="T52" fmla="*/ 123 w 148"/>
                <a:gd name="T53" fmla="*/ 113 h 121"/>
                <a:gd name="T54" fmla="*/ 41 w 148"/>
                <a:gd name="T55" fmla="*/ 118 h 121"/>
                <a:gd name="T56" fmla="*/ 16 w 148"/>
                <a:gd name="T57" fmla="*/ 98 h 121"/>
                <a:gd name="T58" fmla="*/ 9 w 148"/>
                <a:gd name="T59" fmla="*/ 39 h 121"/>
                <a:gd name="T60" fmla="*/ 10 w 148"/>
                <a:gd name="T61" fmla="*/ 14 h 121"/>
                <a:gd name="T62" fmla="*/ 39 w 148"/>
                <a:gd name="T63" fmla="*/ 10 h 121"/>
                <a:gd name="T64" fmla="*/ 98 w 148"/>
                <a:gd name="T65" fmla="*/ 4 h 121"/>
                <a:gd name="T66" fmla="*/ 126 w 148"/>
                <a:gd name="T67" fmla="*/ 3 h 121"/>
                <a:gd name="T68" fmla="*/ 135 w 148"/>
                <a:gd name="T69" fmla="*/ 26 h 121"/>
                <a:gd name="T70" fmla="*/ 141 w 148"/>
                <a:gd name="T71" fmla="*/ 62 h 121"/>
                <a:gd name="T72" fmla="*/ 145 w 148"/>
                <a:gd name="T73" fmla="*/ 92 h 121"/>
                <a:gd name="T74" fmla="*/ 142 w 148"/>
                <a:gd name="T75" fmla="*/ 108 h 121"/>
                <a:gd name="T76" fmla="*/ 107 w 148"/>
                <a:gd name="T77" fmla="*/ 112 h 121"/>
                <a:gd name="T78" fmla="*/ 30 w 148"/>
                <a:gd name="T79" fmla="*/ 115 h 121"/>
                <a:gd name="T80" fmla="*/ 12 w 148"/>
                <a:gd name="T81" fmla="*/ 99 h 121"/>
                <a:gd name="T82" fmla="*/ 7 w 148"/>
                <a:gd name="T83" fmla="*/ 60 h 121"/>
                <a:gd name="T84" fmla="*/ 0 w 148"/>
                <a:gd name="T85" fmla="*/ 1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8" h="121">
                  <a:moveTo>
                    <a:pt x="0" y="19"/>
                  </a:moveTo>
                  <a:cubicBezTo>
                    <a:pt x="3" y="32"/>
                    <a:pt x="4" y="45"/>
                    <a:pt x="4" y="59"/>
                  </a:cubicBezTo>
                  <a:cubicBezTo>
                    <a:pt x="5" y="65"/>
                    <a:pt x="6" y="72"/>
                    <a:pt x="6" y="78"/>
                  </a:cubicBezTo>
                  <a:cubicBezTo>
                    <a:pt x="7" y="84"/>
                    <a:pt x="8" y="90"/>
                    <a:pt x="10" y="96"/>
                  </a:cubicBezTo>
                  <a:cubicBezTo>
                    <a:pt x="11" y="103"/>
                    <a:pt x="11" y="113"/>
                    <a:pt x="19" y="116"/>
                  </a:cubicBezTo>
                  <a:cubicBezTo>
                    <a:pt x="24" y="118"/>
                    <a:pt x="30" y="118"/>
                    <a:pt x="35" y="117"/>
                  </a:cubicBezTo>
                  <a:cubicBezTo>
                    <a:pt x="41" y="117"/>
                    <a:pt x="47" y="116"/>
                    <a:pt x="54" y="116"/>
                  </a:cubicBezTo>
                  <a:cubicBezTo>
                    <a:pt x="67" y="114"/>
                    <a:pt x="80" y="113"/>
                    <a:pt x="93" y="113"/>
                  </a:cubicBezTo>
                  <a:cubicBezTo>
                    <a:pt x="106" y="114"/>
                    <a:pt x="120" y="114"/>
                    <a:pt x="133" y="113"/>
                  </a:cubicBezTo>
                  <a:cubicBezTo>
                    <a:pt x="137" y="112"/>
                    <a:pt x="141" y="111"/>
                    <a:pt x="144" y="109"/>
                  </a:cubicBezTo>
                  <a:cubicBezTo>
                    <a:pt x="146" y="107"/>
                    <a:pt x="148" y="105"/>
                    <a:pt x="148" y="102"/>
                  </a:cubicBezTo>
                  <a:cubicBezTo>
                    <a:pt x="148" y="100"/>
                    <a:pt x="148" y="98"/>
                    <a:pt x="148" y="96"/>
                  </a:cubicBezTo>
                  <a:cubicBezTo>
                    <a:pt x="147" y="93"/>
                    <a:pt x="146" y="89"/>
                    <a:pt x="146" y="86"/>
                  </a:cubicBezTo>
                  <a:cubicBezTo>
                    <a:pt x="145" y="79"/>
                    <a:pt x="145" y="73"/>
                    <a:pt x="144" y="66"/>
                  </a:cubicBezTo>
                  <a:cubicBezTo>
                    <a:pt x="142" y="53"/>
                    <a:pt x="138" y="41"/>
                    <a:pt x="137" y="28"/>
                  </a:cubicBezTo>
                  <a:cubicBezTo>
                    <a:pt x="137" y="20"/>
                    <a:pt x="138" y="10"/>
                    <a:pt x="132" y="4"/>
                  </a:cubicBezTo>
                  <a:cubicBezTo>
                    <a:pt x="129" y="2"/>
                    <a:pt x="125" y="1"/>
                    <a:pt x="121" y="0"/>
                  </a:cubicBezTo>
                  <a:cubicBezTo>
                    <a:pt x="117" y="0"/>
                    <a:pt x="112" y="0"/>
                    <a:pt x="107" y="1"/>
                  </a:cubicBezTo>
                  <a:cubicBezTo>
                    <a:pt x="96" y="2"/>
                    <a:pt x="84" y="2"/>
                    <a:pt x="73" y="3"/>
                  </a:cubicBezTo>
                  <a:cubicBezTo>
                    <a:pt x="60" y="5"/>
                    <a:pt x="46" y="7"/>
                    <a:pt x="33" y="9"/>
                  </a:cubicBezTo>
                  <a:cubicBezTo>
                    <a:pt x="28" y="10"/>
                    <a:pt x="23" y="11"/>
                    <a:pt x="18" y="11"/>
                  </a:cubicBezTo>
                  <a:cubicBezTo>
                    <a:pt x="15" y="11"/>
                    <a:pt x="11" y="11"/>
                    <a:pt x="7" y="12"/>
                  </a:cubicBezTo>
                  <a:cubicBezTo>
                    <a:pt x="4" y="15"/>
                    <a:pt x="4" y="18"/>
                    <a:pt x="4" y="21"/>
                  </a:cubicBezTo>
                  <a:cubicBezTo>
                    <a:pt x="4" y="26"/>
                    <a:pt x="6" y="31"/>
                    <a:pt x="6" y="35"/>
                  </a:cubicBezTo>
                  <a:cubicBezTo>
                    <a:pt x="9" y="49"/>
                    <a:pt x="10" y="62"/>
                    <a:pt x="11" y="76"/>
                  </a:cubicBezTo>
                  <a:cubicBezTo>
                    <a:pt x="12" y="88"/>
                    <a:pt x="13" y="100"/>
                    <a:pt x="17" y="111"/>
                  </a:cubicBezTo>
                  <a:cubicBezTo>
                    <a:pt x="18" y="114"/>
                    <a:pt x="20" y="116"/>
                    <a:pt x="22" y="118"/>
                  </a:cubicBezTo>
                  <a:cubicBezTo>
                    <a:pt x="25" y="120"/>
                    <a:pt x="28" y="120"/>
                    <a:pt x="31" y="121"/>
                  </a:cubicBezTo>
                  <a:cubicBezTo>
                    <a:pt x="37" y="121"/>
                    <a:pt x="43" y="120"/>
                    <a:pt x="49" y="120"/>
                  </a:cubicBezTo>
                  <a:cubicBezTo>
                    <a:pt x="56" y="119"/>
                    <a:pt x="63" y="118"/>
                    <a:pt x="70" y="118"/>
                  </a:cubicBezTo>
                  <a:cubicBezTo>
                    <a:pt x="83" y="116"/>
                    <a:pt x="97" y="117"/>
                    <a:pt x="111" y="116"/>
                  </a:cubicBezTo>
                  <a:cubicBezTo>
                    <a:pt x="117" y="115"/>
                    <a:pt x="123" y="115"/>
                    <a:pt x="129" y="114"/>
                  </a:cubicBezTo>
                  <a:cubicBezTo>
                    <a:pt x="133" y="113"/>
                    <a:pt x="137" y="113"/>
                    <a:pt x="140" y="111"/>
                  </a:cubicBezTo>
                  <a:cubicBezTo>
                    <a:pt x="148" y="105"/>
                    <a:pt x="146" y="93"/>
                    <a:pt x="145" y="85"/>
                  </a:cubicBezTo>
                  <a:cubicBezTo>
                    <a:pt x="144" y="79"/>
                    <a:pt x="143" y="73"/>
                    <a:pt x="141" y="67"/>
                  </a:cubicBezTo>
                  <a:cubicBezTo>
                    <a:pt x="140" y="60"/>
                    <a:pt x="139" y="54"/>
                    <a:pt x="138" y="47"/>
                  </a:cubicBezTo>
                  <a:cubicBezTo>
                    <a:pt x="137" y="40"/>
                    <a:pt x="135" y="34"/>
                    <a:pt x="134" y="27"/>
                  </a:cubicBezTo>
                  <a:cubicBezTo>
                    <a:pt x="133" y="22"/>
                    <a:pt x="133" y="16"/>
                    <a:pt x="131" y="12"/>
                  </a:cubicBezTo>
                  <a:cubicBezTo>
                    <a:pt x="128" y="6"/>
                    <a:pt x="124" y="3"/>
                    <a:pt x="117" y="2"/>
                  </a:cubicBezTo>
                  <a:cubicBezTo>
                    <a:pt x="106" y="1"/>
                    <a:pt x="95" y="2"/>
                    <a:pt x="83" y="3"/>
                  </a:cubicBezTo>
                  <a:cubicBezTo>
                    <a:pt x="71" y="4"/>
                    <a:pt x="58" y="7"/>
                    <a:pt x="46" y="9"/>
                  </a:cubicBezTo>
                  <a:cubicBezTo>
                    <a:pt x="40" y="10"/>
                    <a:pt x="34" y="11"/>
                    <a:pt x="27" y="12"/>
                  </a:cubicBezTo>
                  <a:cubicBezTo>
                    <a:pt x="21" y="14"/>
                    <a:pt x="15" y="15"/>
                    <a:pt x="9" y="15"/>
                  </a:cubicBezTo>
                  <a:cubicBezTo>
                    <a:pt x="7" y="15"/>
                    <a:pt x="7" y="17"/>
                    <a:pt x="9" y="17"/>
                  </a:cubicBezTo>
                  <a:cubicBezTo>
                    <a:pt x="15" y="17"/>
                    <a:pt x="21" y="16"/>
                    <a:pt x="27" y="14"/>
                  </a:cubicBezTo>
                  <a:cubicBezTo>
                    <a:pt x="34" y="13"/>
                    <a:pt x="40" y="12"/>
                    <a:pt x="46" y="11"/>
                  </a:cubicBezTo>
                  <a:cubicBezTo>
                    <a:pt x="60" y="9"/>
                    <a:pt x="74" y="6"/>
                    <a:pt x="87" y="4"/>
                  </a:cubicBezTo>
                  <a:cubicBezTo>
                    <a:pt x="94" y="4"/>
                    <a:pt x="101" y="4"/>
                    <a:pt x="108" y="4"/>
                  </a:cubicBezTo>
                  <a:cubicBezTo>
                    <a:pt x="112" y="4"/>
                    <a:pt x="117" y="4"/>
                    <a:pt x="121" y="5"/>
                  </a:cubicBezTo>
                  <a:cubicBezTo>
                    <a:pt x="129" y="8"/>
                    <a:pt x="130" y="17"/>
                    <a:pt x="132" y="24"/>
                  </a:cubicBezTo>
                  <a:cubicBezTo>
                    <a:pt x="134" y="38"/>
                    <a:pt x="136" y="51"/>
                    <a:pt x="139" y="64"/>
                  </a:cubicBezTo>
                  <a:cubicBezTo>
                    <a:pt x="140" y="71"/>
                    <a:pt x="142" y="77"/>
                    <a:pt x="143" y="83"/>
                  </a:cubicBezTo>
                  <a:cubicBezTo>
                    <a:pt x="144" y="89"/>
                    <a:pt x="145" y="95"/>
                    <a:pt x="144" y="101"/>
                  </a:cubicBezTo>
                  <a:cubicBezTo>
                    <a:pt x="142" y="111"/>
                    <a:pt x="131" y="112"/>
                    <a:pt x="123" y="113"/>
                  </a:cubicBezTo>
                  <a:cubicBezTo>
                    <a:pt x="109" y="114"/>
                    <a:pt x="96" y="114"/>
                    <a:pt x="82" y="115"/>
                  </a:cubicBezTo>
                  <a:cubicBezTo>
                    <a:pt x="68" y="115"/>
                    <a:pt x="55" y="117"/>
                    <a:pt x="41" y="118"/>
                  </a:cubicBezTo>
                  <a:cubicBezTo>
                    <a:pt x="34" y="119"/>
                    <a:pt x="24" y="120"/>
                    <a:pt x="20" y="112"/>
                  </a:cubicBezTo>
                  <a:cubicBezTo>
                    <a:pt x="18" y="108"/>
                    <a:pt x="17" y="103"/>
                    <a:pt x="16" y="98"/>
                  </a:cubicBezTo>
                  <a:cubicBezTo>
                    <a:pt x="15" y="92"/>
                    <a:pt x="14" y="85"/>
                    <a:pt x="14" y="78"/>
                  </a:cubicBezTo>
                  <a:cubicBezTo>
                    <a:pt x="13" y="65"/>
                    <a:pt x="11" y="52"/>
                    <a:pt x="9" y="39"/>
                  </a:cubicBezTo>
                  <a:cubicBezTo>
                    <a:pt x="8" y="34"/>
                    <a:pt x="7" y="29"/>
                    <a:pt x="6" y="24"/>
                  </a:cubicBezTo>
                  <a:cubicBezTo>
                    <a:pt x="6" y="19"/>
                    <a:pt x="6" y="15"/>
                    <a:pt x="10" y="14"/>
                  </a:cubicBezTo>
                  <a:cubicBezTo>
                    <a:pt x="14" y="12"/>
                    <a:pt x="19" y="13"/>
                    <a:pt x="23" y="13"/>
                  </a:cubicBezTo>
                  <a:cubicBezTo>
                    <a:pt x="28" y="12"/>
                    <a:pt x="34" y="11"/>
                    <a:pt x="39" y="10"/>
                  </a:cubicBezTo>
                  <a:cubicBezTo>
                    <a:pt x="53" y="8"/>
                    <a:pt x="67" y="6"/>
                    <a:pt x="81" y="5"/>
                  </a:cubicBezTo>
                  <a:cubicBezTo>
                    <a:pt x="87" y="4"/>
                    <a:pt x="92" y="4"/>
                    <a:pt x="98" y="4"/>
                  </a:cubicBezTo>
                  <a:cubicBezTo>
                    <a:pt x="103" y="3"/>
                    <a:pt x="108" y="3"/>
                    <a:pt x="112" y="2"/>
                  </a:cubicBezTo>
                  <a:cubicBezTo>
                    <a:pt x="117" y="2"/>
                    <a:pt x="121" y="2"/>
                    <a:pt x="126" y="3"/>
                  </a:cubicBezTo>
                  <a:cubicBezTo>
                    <a:pt x="130" y="5"/>
                    <a:pt x="132" y="8"/>
                    <a:pt x="134" y="12"/>
                  </a:cubicBezTo>
                  <a:cubicBezTo>
                    <a:pt x="135" y="17"/>
                    <a:pt x="135" y="21"/>
                    <a:pt x="135" y="26"/>
                  </a:cubicBezTo>
                  <a:cubicBezTo>
                    <a:pt x="136" y="31"/>
                    <a:pt x="136" y="36"/>
                    <a:pt x="137" y="42"/>
                  </a:cubicBezTo>
                  <a:cubicBezTo>
                    <a:pt x="138" y="49"/>
                    <a:pt x="140" y="55"/>
                    <a:pt x="141" y="62"/>
                  </a:cubicBezTo>
                  <a:cubicBezTo>
                    <a:pt x="142" y="69"/>
                    <a:pt x="143" y="76"/>
                    <a:pt x="144" y="83"/>
                  </a:cubicBezTo>
                  <a:cubicBezTo>
                    <a:pt x="144" y="86"/>
                    <a:pt x="144" y="89"/>
                    <a:pt x="145" y="92"/>
                  </a:cubicBezTo>
                  <a:cubicBezTo>
                    <a:pt x="145" y="95"/>
                    <a:pt x="145" y="97"/>
                    <a:pt x="146" y="100"/>
                  </a:cubicBezTo>
                  <a:cubicBezTo>
                    <a:pt x="146" y="104"/>
                    <a:pt x="145" y="107"/>
                    <a:pt x="142" y="108"/>
                  </a:cubicBezTo>
                  <a:cubicBezTo>
                    <a:pt x="137" y="110"/>
                    <a:pt x="132" y="111"/>
                    <a:pt x="127" y="111"/>
                  </a:cubicBezTo>
                  <a:cubicBezTo>
                    <a:pt x="121" y="112"/>
                    <a:pt x="114" y="112"/>
                    <a:pt x="107" y="112"/>
                  </a:cubicBezTo>
                  <a:cubicBezTo>
                    <a:pt x="93" y="112"/>
                    <a:pt x="80" y="111"/>
                    <a:pt x="67" y="112"/>
                  </a:cubicBezTo>
                  <a:cubicBezTo>
                    <a:pt x="54" y="113"/>
                    <a:pt x="42" y="116"/>
                    <a:pt x="30" y="115"/>
                  </a:cubicBezTo>
                  <a:cubicBezTo>
                    <a:pt x="24" y="115"/>
                    <a:pt x="19" y="115"/>
                    <a:pt x="15" y="110"/>
                  </a:cubicBezTo>
                  <a:cubicBezTo>
                    <a:pt x="13" y="107"/>
                    <a:pt x="13" y="103"/>
                    <a:pt x="12" y="99"/>
                  </a:cubicBezTo>
                  <a:cubicBezTo>
                    <a:pt x="11" y="93"/>
                    <a:pt x="10" y="88"/>
                    <a:pt x="9" y="82"/>
                  </a:cubicBezTo>
                  <a:cubicBezTo>
                    <a:pt x="8" y="75"/>
                    <a:pt x="7" y="68"/>
                    <a:pt x="7" y="60"/>
                  </a:cubicBezTo>
                  <a:cubicBezTo>
                    <a:pt x="6" y="46"/>
                    <a:pt x="5" y="32"/>
                    <a:pt x="2" y="18"/>
                  </a:cubicBezTo>
                  <a:cubicBezTo>
                    <a:pt x="2" y="17"/>
                    <a:pt x="0" y="17"/>
                    <a:pt x="0" y="1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4" name="Freeform 1090"/>
            <p:cNvSpPr/>
            <p:nvPr/>
          </p:nvSpPr>
          <p:spPr bwMode="auto">
            <a:xfrm>
              <a:off x="5301" y="3656"/>
              <a:ext cx="46" cy="49"/>
            </a:xfrm>
            <a:custGeom>
              <a:avLst/>
              <a:gdLst>
                <a:gd name="T0" fmla="*/ 9 w 35"/>
                <a:gd name="T1" fmla="*/ 5 h 38"/>
                <a:gd name="T2" fmla="*/ 11 w 35"/>
                <a:gd name="T3" fmla="*/ 18 h 38"/>
                <a:gd name="T4" fmla="*/ 23 w 35"/>
                <a:gd name="T5" fmla="*/ 20 h 38"/>
                <a:gd name="T6" fmla="*/ 32 w 35"/>
                <a:gd name="T7" fmla="*/ 17 h 38"/>
                <a:gd name="T8" fmla="*/ 31 w 35"/>
                <a:gd name="T9" fmla="*/ 13 h 38"/>
                <a:gd name="T10" fmla="*/ 29 w 35"/>
                <a:gd name="T11" fmla="*/ 2 h 38"/>
                <a:gd name="T12" fmla="*/ 27 w 35"/>
                <a:gd name="T13" fmla="*/ 2 h 38"/>
                <a:gd name="T14" fmla="*/ 28 w 35"/>
                <a:gd name="T15" fmla="*/ 17 h 38"/>
                <a:gd name="T16" fmla="*/ 30 w 35"/>
                <a:gd name="T17" fmla="*/ 16 h 38"/>
                <a:gd name="T18" fmla="*/ 10 w 35"/>
                <a:gd name="T19" fmla="*/ 17 h 38"/>
                <a:gd name="T20" fmla="*/ 8 w 35"/>
                <a:gd name="T21" fmla="*/ 17 h 38"/>
                <a:gd name="T22" fmla="*/ 6 w 35"/>
                <a:gd name="T23" fmla="*/ 15 h 38"/>
                <a:gd name="T24" fmla="*/ 7 w 35"/>
                <a:gd name="T25" fmla="*/ 8 h 38"/>
                <a:gd name="T26" fmla="*/ 5 w 35"/>
                <a:gd name="T27" fmla="*/ 7 h 38"/>
                <a:gd name="T28" fmla="*/ 7 w 35"/>
                <a:gd name="T29" fmla="*/ 17 h 38"/>
                <a:gd name="T30" fmla="*/ 15 w 35"/>
                <a:gd name="T31" fmla="*/ 22 h 38"/>
                <a:gd name="T32" fmla="*/ 30 w 35"/>
                <a:gd name="T33" fmla="*/ 16 h 38"/>
                <a:gd name="T34" fmla="*/ 28 w 35"/>
                <a:gd name="T35" fmla="*/ 17 h 38"/>
                <a:gd name="T36" fmla="*/ 33 w 35"/>
                <a:gd name="T37" fmla="*/ 36 h 38"/>
                <a:gd name="T38" fmla="*/ 35 w 35"/>
                <a:gd name="T39" fmla="*/ 36 h 38"/>
                <a:gd name="T40" fmla="*/ 28 w 35"/>
                <a:gd name="T41" fmla="*/ 4 h 38"/>
                <a:gd name="T42" fmla="*/ 26 w 35"/>
                <a:gd name="T43" fmla="*/ 5 h 38"/>
                <a:gd name="T44" fmla="*/ 30 w 35"/>
                <a:gd name="T45" fmla="*/ 25 h 38"/>
                <a:gd name="T46" fmla="*/ 32 w 35"/>
                <a:gd name="T47" fmla="*/ 24 h 38"/>
                <a:gd name="T48" fmla="*/ 24 w 35"/>
                <a:gd name="T49" fmla="*/ 17 h 38"/>
                <a:gd name="T50" fmla="*/ 13 w 35"/>
                <a:gd name="T51" fmla="*/ 18 h 38"/>
                <a:gd name="T52" fmla="*/ 4 w 35"/>
                <a:gd name="T53" fmla="*/ 15 h 38"/>
                <a:gd name="T54" fmla="*/ 3 w 35"/>
                <a:gd name="T55" fmla="*/ 5 h 38"/>
                <a:gd name="T56" fmla="*/ 1 w 35"/>
                <a:gd name="T57" fmla="*/ 6 h 38"/>
                <a:gd name="T58" fmla="*/ 7 w 35"/>
                <a:gd name="T59" fmla="*/ 20 h 38"/>
                <a:gd name="T60" fmla="*/ 21 w 35"/>
                <a:gd name="T61" fmla="*/ 19 h 38"/>
                <a:gd name="T62" fmla="*/ 30 w 35"/>
                <a:gd name="T63" fmla="*/ 25 h 38"/>
                <a:gd name="T64" fmla="*/ 32 w 35"/>
                <a:gd name="T65" fmla="*/ 25 h 38"/>
                <a:gd name="T66" fmla="*/ 28 w 35"/>
                <a:gd name="T67" fmla="*/ 5 h 38"/>
                <a:gd name="T68" fmla="*/ 26 w 35"/>
                <a:gd name="T69" fmla="*/ 5 h 38"/>
                <a:gd name="T70" fmla="*/ 33 w 35"/>
                <a:gd name="T71" fmla="*/ 36 h 38"/>
                <a:gd name="T72" fmla="*/ 35 w 35"/>
                <a:gd name="T73" fmla="*/ 36 h 38"/>
                <a:gd name="T74" fmla="*/ 30 w 35"/>
                <a:gd name="T75" fmla="*/ 15 h 38"/>
                <a:gd name="T76" fmla="*/ 28 w 35"/>
                <a:gd name="T77" fmla="*/ 16 h 38"/>
                <a:gd name="T78" fmla="*/ 15 w 35"/>
                <a:gd name="T79" fmla="*/ 20 h 38"/>
                <a:gd name="T80" fmla="*/ 8 w 35"/>
                <a:gd name="T81" fmla="*/ 16 h 38"/>
                <a:gd name="T82" fmla="*/ 7 w 35"/>
                <a:gd name="T83" fmla="*/ 7 h 38"/>
                <a:gd name="T84" fmla="*/ 5 w 35"/>
                <a:gd name="T85" fmla="*/ 7 h 38"/>
                <a:gd name="T86" fmla="*/ 4 w 35"/>
                <a:gd name="T87" fmla="*/ 15 h 38"/>
                <a:gd name="T88" fmla="*/ 8 w 35"/>
                <a:gd name="T89" fmla="*/ 19 h 38"/>
                <a:gd name="T90" fmla="*/ 12 w 35"/>
                <a:gd name="T91" fmla="*/ 19 h 38"/>
                <a:gd name="T92" fmla="*/ 18 w 35"/>
                <a:gd name="T93" fmla="*/ 19 h 38"/>
                <a:gd name="T94" fmla="*/ 30 w 35"/>
                <a:gd name="T95" fmla="*/ 18 h 38"/>
                <a:gd name="T96" fmla="*/ 31 w 35"/>
                <a:gd name="T97" fmla="*/ 17 h 38"/>
                <a:gd name="T98" fmla="*/ 29 w 35"/>
                <a:gd name="T99" fmla="*/ 1 h 38"/>
                <a:gd name="T100" fmla="*/ 27 w 35"/>
                <a:gd name="T101" fmla="*/ 1 h 38"/>
                <a:gd name="T102" fmla="*/ 30 w 35"/>
                <a:gd name="T103" fmla="*/ 15 h 38"/>
                <a:gd name="T104" fmla="*/ 29 w 35"/>
                <a:gd name="T105" fmla="*/ 17 h 38"/>
                <a:gd name="T106" fmla="*/ 24 w 35"/>
                <a:gd name="T107" fmla="*/ 18 h 38"/>
                <a:gd name="T108" fmla="*/ 12 w 35"/>
                <a:gd name="T109" fmla="*/ 17 h 38"/>
                <a:gd name="T110" fmla="*/ 11 w 35"/>
                <a:gd name="T111" fmla="*/ 11 h 38"/>
                <a:gd name="T112" fmla="*/ 10 w 35"/>
                <a:gd name="T113" fmla="*/ 5 h 38"/>
                <a:gd name="T114" fmla="*/ 9 w 35"/>
                <a:gd name="T115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" h="38">
                  <a:moveTo>
                    <a:pt x="9" y="5"/>
                  </a:moveTo>
                  <a:cubicBezTo>
                    <a:pt x="9" y="9"/>
                    <a:pt x="7" y="15"/>
                    <a:pt x="11" y="18"/>
                  </a:cubicBezTo>
                  <a:cubicBezTo>
                    <a:pt x="14" y="21"/>
                    <a:pt x="20" y="20"/>
                    <a:pt x="23" y="20"/>
                  </a:cubicBezTo>
                  <a:cubicBezTo>
                    <a:pt x="26" y="20"/>
                    <a:pt x="31" y="20"/>
                    <a:pt x="32" y="17"/>
                  </a:cubicBezTo>
                  <a:cubicBezTo>
                    <a:pt x="32" y="16"/>
                    <a:pt x="31" y="14"/>
                    <a:pt x="31" y="13"/>
                  </a:cubicBezTo>
                  <a:cubicBezTo>
                    <a:pt x="30" y="9"/>
                    <a:pt x="28" y="5"/>
                    <a:pt x="29" y="2"/>
                  </a:cubicBezTo>
                  <a:cubicBezTo>
                    <a:pt x="28" y="2"/>
                    <a:pt x="28" y="2"/>
                    <a:pt x="27" y="2"/>
                  </a:cubicBezTo>
                  <a:cubicBezTo>
                    <a:pt x="28" y="7"/>
                    <a:pt x="29" y="12"/>
                    <a:pt x="28" y="17"/>
                  </a:cubicBezTo>
                  <a:cubicBezTo>
                    <a:pt x="29" y="17"/>
                    <a:pt x="29" y="16"/>
                    <a:pt x="30" y="16"/>
                  </a:cubicBezTo>
                  <a:cubicBezTo>
                    <a:pt x="23" y="18"/>
                    <a:pt x="17" y="17"/>
                    <a:pt x="10" y="17"/>
                  </a:cubicBezTo>
                  <a:cubicBezTo>
                    <a:pt x="9" y="17"/>
                    <a:pt x="9" y="17"/>
                    <a:pt x="8" y="17"/>
                  </a:cubicBezTo>
                  <a:cubicBezTo>
                    <a:pt x="6" y="18"/>
                    <a:pt x="6" y="16"/>
                    <a:pt x="6" y="15"/>
                  </a:cubicBezTo>
                  <a:cubicBezTo>
                    <a:pt x="5" y="12"/>
                    <a:pt x="6" y="10"/>
                    <a:pt x="7" y="8"/>
                  </a:cubicBezTo>
                  <a:cubicBezTo>
                    <a:pt x="6" y="8"/>
                    <a:pt x="6" y="8"/>
                    <a:pt x="5" y="7"/>
                  </a:cubicBezTo>
                  <a:cubicBezTo>
                    <a:pt x="5" y="11"/>
                    <a:pt x="5" y="14"/>
                    <a:pt x="7" y="17"/>
                  </a:cubicBezTo>
                  <a:cubicBezTo>
                    <a:pt x="8" y="20"/>
                    <a:pt x="12" y="21"/>
                    <a:pt x="15" y="22"/>
                  </a:cubicBezTo>
                  <a:cubicBezTo>
                    <a:pt x="20" y="23"/>
                    <a:pt x="30" y="23"/>
                    <a:pt x="30" y="16"/>
                  </a:cubicBezTo>
                  <a:cubicBezTo>
                    <a:pt x="30" y="16"/>
                    <a:pt x="29" y="17"/>
                    <a:pt x="28" y="17"/>
                  </a:cubicBezTo>
                  <a:cubicBezTo>
                    <a:pt x="33" y="22"/>
                    <a:pt x="31" y="30"/>
                    <a:pt x="33" y="36"/>
                  </a:cubicBezTo>
                  <a:cubicBezTo>
                    <a:pt x="33" y="38"/>
                    <a:pt x="35" y="37"/>
                    <a:pt x="35" y="36"/>
                  </a:cubicBezTo>
                  <a:cubicBezTo>
                    <a:pt x="33" y="25"/>
                    <a:pt x="33" y="14"/>
                    <a:pt x="28" y="4"/>
                  </a:cubicBezTo>
                  <a:cubicBezTo>
                    <a:pt x="27" y="3"/>
                    <a:pt x="25" y="4"/>
                    <a:pt x="26" y="5"/>
                  </a:cubicBezTo>
                  <a:cubicBezTo>
                    <a:pt x="28" y="11"/>
                    <a:pt x="28" y="18"/>
                    <a:pt x="30" y="25"/>
                  </a:cubicBezTo>
                  <a:cubicBezTo>
                    <a:pt x="31" y="25"/>
                    <a:pt x="31" y="25"/>
                    <a:pt x="32" y="24"/>
                  </a:cubicBezTo>
                  <a:cubicBezTo>
                    <a:pt x="30" y="21"/>
                    <a:pt x="28" y="18"/>
                    <a:pt x="24" y="17"/>
                  </a:cubicBezTo>
                  <a:cubicBezTo>
                    <a:pt x="21" y="17"/>
                    <a:pt x="16" y="18"/>
                    <a:pt x="13" y="18"/>
                  </a:cubicBezTo>
                  <a:cubicBezTo>
                    <a:pt x="10" y="18"/>
                    <a:pt x="5" y="19"/>
                    <a:pt x="4" y="15"/>
                  </a:cubicBezTo>
                  <a:cubicBezTo>
                    <a:pt x="3" y="12"/>
                    <a:pt x="4" y="8"/>
                    <a:pt x="3" y="5"/>
                  </a:cubicBezTo>
                  <a:cubicBezTo>
                    <a:pt x="3" y="4"/>
                    <a:pt x="1" y="4"/>
                    <a:pt x="1" y="6"/>
                  </a:cubicBezTo>
                  <a:cubicBezTo>
                    <a:pt x="3" y="11"/>
                    <a:pt x="0" y="19"/>
                    <a:pt x="7" y="20"/>
                  </a:cubicBezTo>
                  <a:cubicBezTo>
                    <a:pt x="12" y="21"/>
                    <a:pt x="16" y="20"/>
                    <a:pt x="21" y="19"/>
                  </a:cubicBezTo>
                  <a:cubicBezTo>
                    <a:pt x="25" y="19"/>
                    <a:pt x="28" y="22"/>
                    <a:pt x="30" y="25"/>
                  </a:cubicBezTo>
                  <a:cubicBezTo>
                    <a:pt x="31" y="26"/>
                    <a:pt x="32" y="26"/>
                    <a:pt x="32" y="25"/>
                  </a:cubicBezTo>
                  <a:cubicBezTo>
                    <a:pt x="31" y="18"/>
                    <a:pt x="30" y="11"/>
                    <a:pt x="28" y="5"/>
                  </a:cubicBezTo>
                  <a:cubicBezTo>
                    <a:pt x="27" y="5"/>
                    <a:pt x="27" y="5"/>
                    <a:pt x="26" y="5"/>
                  </a:cubicBezTo>
                  <a:cubicBezTo>
                    <a:pt x="31" y="15"/>
                    <a:pt x="31" y="26"/>
                    <a:pt x="33" y="36"/>
                  </a:cubicBezTo>
                  <a:cubicBezTo>
                    <a:pt x="33" y="36"/>
                    <a:pt x="34" y="36"/>
                    <a:pt x="35" y="36"/>
                  </a:cubicBezTo>
                  <a:cubicBezTo>
                    <a:pt x="33" y="29"/>
                    <a:pt x="34" y="21"/>
                    <a:pt x="30" y="15"/>
                  </a:cubicBezTo>
                  <a:cubicBezTo>
                    <a:pt x="29" y="14"/>
                    <a:pt x="28" y="15"/>
                    <a:pt x="28" y="16"/>
                  </a:cubicBezTo>
                  <a:cubicBezTo>
                    <a:pt x="28" y="21"/>
                    <a:pt x="19" y="20"/>
                    <a:pt x="15" y="20"/>
                  </a:cubicBezTo>
                  <a:cubicBezTo>
                    <a:pt x="12" y="20"/>
                    <a:pt x="10" y="18"/>
                    <a:pt x="8" y="16"/>
                  </a:cubicBezTo>
                  <a:cubicBezTo>
                    <a:pt x="7" y="14"/>
                    <a:pt x="7" y="10"/>
                    <a:pt x="7" y="7"/>
                  </a:cubicBezTo>
                  <a:cubicBezTo>
                    <a:pt x="7" y="6"/>
                    <a:pt x="5" y="6"/>
                    <a:pt x="5" y="7"/>
                  </a:cubicBezTo>
                  <a:cubicBezTo>
                    <a:pt x="4" y="10"/>
                    <a:pt x="3" y="12"/>
                    <a:pt x="4" y="15"/>
                  </a:cubicBezTo>
                  <a:cubicBezTo>
                    <a:pt x="4" y="17"/>
                    <a:pt x="5" y="20"/>
                    <a:pt x="8" y="19"/>
                  </a:cubicBezTo>
                  <a:cubicBezTo>
                    <a:pt x="9" y="19"/>
                    <a:pt x="10" y="19"/>
                    <a:pt x="12" y="19"/>
                  </a:cubicBezTo>
                  <a:cubicBezTo>
                    <a:pt x="13" y="19"/>
                    <a:pt x="16" y="19"/>
                    <a:pt x="18" y="19"/>
                  </a:cubicBezTo>
                  <a:cubicBezTo>
                    <a:pt x="22" y="19"/>
                    <a:pt x="26" y="19"/>
                    <a:pt x="30" y="18"/>
                  </a:cubicBezTo>
                  <a:cubicBezTo>
                    <a:pt x="30" y="18"/>
                    <a:pt x="31" y="17"/>
                    <a:pt x="31" y="17"/>
                  </a:cubicBezTo>
                  <a:cubicBezTo>
                    <a:pt x="31" y="11"/>
                    <a:pt x="30" y="6"/>
                    <a:pt x="29" y="1"/>
                  </a:cubicBezTo>
                  <a:cubicBezTo>
                    <a:pt x="29" y="0"/>
                    <a:pt x="27" y="0"/>
                    <a:pt x="27" y="1"/>
                  </a:cubicBezTo>
                  <a:cubicBezTo>
                    <a:pt x="26" y="6"/>
                    <a:pt x="28" y="11"/>
                    <a:pt x="30" y="15"/>
                  </a:cubicBezTo>
                  <a:cubicBezTo>
                    <a:pt x="30" y="16"/>
                    <a:pt x="30" y="17"/>
                    <a:pt x="29" y="17"/>
                  </a:cubicBezTo>
                  <a:cubicBezTo>
                    <a:pt x="27" y="18"/>
                    <a:pt x="25" y="18"/>
                    <a:pt x="24" y="18"/>
                  </a:cubicBezTo>
                  <a:cubicBezTo>
                    <a:pt x="21" y="18"/>
                    <a:pt x="15" y="19"/>
                    <a:pt x="12" y="17"/>
                  </a:cubicBezTo>
                  <a:cubicBezTo>
                    <a:pt x="10" y="15"/>
                    <a:pt x="11" y="13"/>
                    <a:pt x="11" y="11"/>
                  </a:cubicBezTo>
                  <a:cubicBezTo>
                    <a:pt x="11" y="9"/>
                    <a:pt x="11" y="7"/>
                    <a:pt x="10" y="5"/>
                  </a:cubicBezTo>
                  <a:cubicBezTo>
                    <a:pt x="10" y="3"/>
                    <a:pt x="8" y="4"/>
                    <a:pt x="9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5" name="Freeform 1091"/>
            <p:cNvSpPr/>
            <p:nvPr/>
          </p:nvSpPr>
          <p:spPr bwMode="auto">
            <a:xfrm>
              <a:off x="5248" y="3656"/>
              <a:ext cx="51" cy="57"/>
            </a:xfrm>
            <a:custGeom>
              <a:avLst/>
              <a:gdLst>
                <a:gd name="T0" fmla="*/ 32 w 39"/>
                <a:gd name="T1" fmla="*/ 18 h 44"/>
                <a:gd name="T2" fmla="*/ 17 w 39"/>
                <a:gd name="T3" fmla="*/ 22 h 44"/>
                <a:gd name="T4" fmla="*/ 5 w 39"/>
                <a:gd name="T5" fmla="*/ 23 h 44"/>
                <a:gd name="T6" fmla="*/ 27 w 39"/>
                <a:gd name="T7" fmla="*/ 5 h 44"/>
                <a:gd name="T8" fmla="*/ 4 w 39"/>
                <a:gd name="T9" fmla="*/ 13 h 44"/>
                <a:gd name="T10" fmla="*/ 17 w 39"/>
                <a:gd name="T11" fmla="*/ 22 h 44"/>
                <a:gd name="T12" fmla="*/ 29 w 39"/>
                <a:gd name="T13" fmla="*/ 20 h 44"/>
                <a:gd name="T14" fmla="*/ 35 w 39"/>
                <a:gd name="T15" fmla="*/ 36 h 44"/>
                <a:gd name="T16" fmla="*/ 29 w 39"/>
                <a:gd name="T17" fmla="*/ 42 h 44"/>
                <a:gd name="T18" fmla="*/ 3 w 39"/>
                <a:gd name="T19" fmla="*/ 34 h 44"/>
                <a:gd name="T20" fmla="*/ 15 w 39"/>
                <a:gd name="T21" fmla="*/ 25 h 44"/>
                <a:gd name="T22" fmla="*/ 5 w 39"/>
                <a:gd name="T23" fmla="*/ 23 h 44"/>
                <a:gd name="T24" fmla="*/ 6 w 39"/>
                <a:gd name="T25" fmla="*/ 42 h 44"/>
                <a:gd name="T26" fmla="*/ 33 w 39"/>
                <a:gd name="T27" fmla="*/ 34 h 44"/>
                <a:gd name="T28" fmla="*/ 18 w 39"/>
                <a:gd name="T29" fmla="*/ 21 h 44"/>
                <a:gd name="T30" fmla="*/ 14 w 39"/>
                <a:gd name="T31" fmla="*/ 23 h 44"/>
                <a:gd name="T32" fmla="*/ 21 w 39"/>
                <a:gd name="T33" fmla="*/ 5 h 44"/>
                <a:gd name="T34" fmla="*/ 28 w 39"/>
                <a:gd name="T35" fmla="*/ 10 h 44"/>
                <a:gd name="T36" fmla="*/ 14 w 39"/>
                <a:gd name="T37" fmla="*/ 21 h 44"/>
                <a:gd name="T38" fmla="*/ 24 w 39"/>
                <a:gd name="T39" fmla="*/ 23 h 44"/>
                <a:gd name="T40" fmla="*/ 31 w 39"/>
                <a:gd name="T41" fmla="*/ 35 h 44"/>
                <a:gd name="T42" fmla="*/ 17 w 39"/>
                <a:gd name="T43" fmla="*/ 41 h 44"/>
                <a:gd name="T44" fmla="*/ 5 w 39"/>
                <a:gd name="T45" fmla="*/ 34 h 44"/>
                <a:gd name="T46" fmla="*/ 15 w 39"/>
                <a:gd name="T47" fmla="*/ 25 h 44"/>
                <a:gd name="T48" fmla="*/ 4 w 39"/>
                <a:gd name="T49" fmla="*/ 24 h 44"/>
                <a:gd name="T50" fmla="*/ 9 w 39"/>
                <a:gd name="T51" fmla="*/ 43 h 44"/>
                <a:gd name="T52" fmla="*/ 26 w 39"/>
                <a:gd name="T53" fmla="*/ 44 h 44"/>
                <a:gd name="T54" fmla="*/ 37 w 39"/>
                <a:gd name="T55" fmla="*/ 33 h 44"/>
                <a:gd name="T56" fmla="*/ 25 w 39"/>
                <a:gd name="T57" fmla="*/ 18 h 44"/>
                <a:gd name="T58" fmla="*/ 5 w 39"/>
                <a:gd name="T59" fmla="*/ 16 h 44"/>
                <a:gd name="T60" fmla="*/ 27 w 39"/>
                <a:gd name="T61" fmla="*/ 5 h 44"/>
                <a:gd name="T62" fmla="*/ 7 w 39"/>
                <a:gd name="T63" fmla="*/ 5 h 44"/>
                <a:gd name="T64" fmla="*/ 4 w 39"/>
                <a:gd name="T65" fmla="*/ 23 h 44"/>
                <a:gd name="T66" fmla="*/ 34 w 39"/>
                <a:gd name="T67" fmla="*/ 19 h 44"/>
                <a:gd name="T68" fmla="*/ 30 w 39"/>
                <a:gd name="T69" fmla="*/ 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9" h="44">
                  <a:moveTo>
                    <a:pt x="30" y="7"/>
                  </a:moveTo>
                  <a:cubicBezTo>
                    <a:pt x="30" y="11"/>
                    <a:pt x="32" y="14"/>
                    <a:pt x="32" y="18"/>
                  </a:cubicBezTo>
                  <a:cubicBezTo>
                    <a:pt x="32" y="20"/>
                    <a:pt x="31" y="20"/>
                    <a:pt x="29" y="21"/>
                  </a:cubicBezTo>
                  <a:cubicBezTo>
                    <a:pt x="25" y="21"/>
                    <a:pt x="21" y="22"/>
                    <a:pt x="17" y="22"/>
                  </a:cubicBezTo>
                  <a:cubicBezTo>
                    <a:pt x="13" y="22"/>
                    <a:pt x="9" y="22"/>
                    <a:pt x="4" y="21"/>
                  </a:cubicBezTo>
                  <a:cubicBezTo>
                    <a:pt x="5" y="22"/>
                    <a:pt x="5" y="22"/>
                    <a:pt x="5" y="23"/>
                  </a:cubicBezTo>
                  <a:cubicBezTo>
                    <a:pt x="5" y="17"/>
                    <a:pt x="2" y="9"/>
                    <a:pt x="9" y="6"/>
                  </a:cubicBezTo>
                  <a:cubicBezTo>
                    <a:pt x="15" y="5"/>
                    <a:pt x="21" y="6"/>
                    <a:pt x="27" y="5"/>
                  </a:cubicBezTo>
                  <a:cubicBezTo>
                    <a:pt x="29" y="5"/>
                    <a:pt x="28" y="3"/>
                    <a:pt x="27" y="3"/>
                  </a:cubicBezTo>
                  <a:cubicBezTo>
                    <a:pt x="19" y="0"/>
                    <a:pt x="8" y="5"/>
                    <a:pt x="4" y="13"/>
                  </a:cubicBezTo>
                  <a:cubicBezTo>
                    <a:pt x="3" y="15"/>
                    <a:pt x="3" y="18"/>
                    <a:pt x="5" y="20"/>
                  </a:cubicBezTo>
                  <a:cubicBezTo>
                    <a:pt x="8" y="22"/>
                    <a:pt x="13" y="22"/>
                    <a:pt x="17" y="22"/>
                  </a:cubicBezTo>
                  <a:cubicBezTo>
                    <a:pt x="18" y="21"/>
                    <a:pt x="21" y="21"/>
                    <a:pt x="22" y="20"/>
                  </a:cubicBezTo>
                  <a:cubicBezTo>
                    <a:pt x="24" y="20"/>
                    <a:pt x="27" y="19"/>
                    <a:pt x="29" y="20"/>
                  </a:cubicBezTo>
                  <a:cubicBezTo>
                    <a:pt x="32" y="22"/>
                    <a:pt x="33" y="28"/>
                    <a:pt x="34" y="31"/>
                  </a:cubicBezTo>
                  <a:cubicBezTo>
                    <a:pt x="35" y="33"/>
                    <a:pt x="35" y="34"/>
                    <a:pt x="35" y="36"/>
                  </a:cubicBezTo>
                  <a:cubicBezTo>
                    <a:pt x="35" y="38"/>
                    <a:pt x="36" y="40"/>
                    <a:pt x="34" y="41"/>
                  </a:cubicBezTo>
                  <a:cubicBezTo>
                    <a:pt x="33" y="42"/>
                    <a:pt x="31" y="42"/>
                    <a:pt x="29" y="42"/>
                  </a:cubicBezTo>
                  <a:cubicBezTo>
                    <a:pt x="26" y="42"/>
                    <a:pt x="23" y="42"/>
                    <a:pt x="20" y="42"/>
                  </a:cubicBezTo>
                  <a:cubicBezTo>
                    <a:pt x="14" y="42"/>
                    <a:pt x="5" y="42"/>
                    <a:pt x="3" y="34"/>
                  </a:cubicBezTo>
                  <a:cubicBezTo>
                    <a:pt x="3" y="31"/>
                    <a:pt x="3" y="27"/>
                    <a:pt x="6" y="25"/>
                  </a:cubicBezTo>
                  <a:cubicBezTo>
                    <a:pt x="8" y="23"/>
                    <a:pt x="12" y="24"/>
                    <a:pt x="15" y="25"/>
                  </a:cubicBezTo>
                  <a:cubicBezTo>
                    <a:pt x="16" y="25"/>
                    <a:pt x="17" y="23"/>
                    <a:pt x="16" y="23"/>
                  </a:cubicBezTo>
                  <a:cubicBezTo>
                    <a:pt x="12" y="21"/>
                    <a:pt x="8" y="21"/>
                    <a:pt x="5" y="23"/>
                  </a:cubicBezTo>
                  <a:cubicBezTo>
                    <a:pt x="2" y="25"/>
                    <a:pt x="2" y="29"/>
                    <a:pt x="2" y="32"/>
                  </a:cubicBezTo>
                  <a:cubicBezTo>
                    <a:pt x="2" y="35"/>
                    <a:pt x="3" y="39"/>
                    <a:pt x="6" y="42"/>
                  </a:cubicBezTo>
                  <a:cubicBezTo>
                    <a:pt x="8" y="44"/>
                    <a:pt x="12" y="44"/>
                    <a:pt x="15" y="44"/>
                  </a:cubicBezTo>
                  <a:cubicBezTo>
                    <a:pt x="21" y="43"/>
                    <a:pt x="35" y="43"/>
                    <a:pt x="33" y="34"/>
                  </a:cubicBezTo>
                  <a:cubicBezTo>
                    <a:pt x="33" y="30"/>
                    <a:pt x="31" y="26"/>
                    <a:pt x="28" y="23"/>
                  </a:cubicBezTo>
                  <a:cubicBezTo>
                    <a:pt x="25" y="21"/>
                    <a:pt x="21" y="20"/>
                    <a:pt x="18" y="21"/>
                  </a:cubicBezTo>
                  <a:cubicBezTo>
                    <a:pt x="16" y="21"/>
                    <a:pt x="15" y="21"/>
                    <a:pt x="14" y="21"/>
                  </a:cubicBezTo>
                  <a:cubicBezTo>
                    <a:pt x="14" y="22"/>
                    <a:pt x="14" y="23"/>
                    <a:pt x="14" y="23"/>
                  </a:cubicBezTo>
                  <a:cubicBezTo>
                    <a:pt x="20" y="22"/>
                    <a:pt x="29" y="22"/>
                    <a:pt x="32" y="15"/>
                  </a:cubicBezTo>
                  <a:cubicBezTo>
                    <a:pt x="34" y="9"/>
                    <a:pt x="26" y="6"/>
                    <a:pt x="21" y="5"/>
                  </a:cubicBezTo>
                  <a:cubicBezTo>
                    <a:pt x="20" y="5"/>
                    <a:pt x="20" y="7"/>
                    <a:pt x="21" y="7"/>
                  </a:cubicBezTo>
                  <a:cubicBezTo>
                    <a:pt x="24" y="8"/>
                    <a:pt x="26" y="8"/>
                    <a:pt x="28" y="10"/>
                  </a:cubicBezTo>
                  <a:cubicBezTo>
                    <a:pt x="31" y="11"/>
                    <a:pt x="30" y="14"/>
                    <a:pt x="28" y="17"/>
                  </a:cubicBezTo>
                  <a:cubicBezTo>
                    <a:pt x="25" y="20"/>
                    <a:pt x="18" y="20"/>
                    <a:pt x="14" y="21"/>
                  </a:cubicBezTo>
                  <a:cubicBezTo>
                    <a:pt x="12" y="22"/>
                    <a:pt x="13" y="24"/>
                    <a:pt x="14" y="23"/>
                  </a:cubicBezTo>
                  <a:cubicBezTo>
                    <a:pt x="17" y="23"/>
                    <a:pt x="21" y="22"/>
                    <a:pt x="24" y="23"/>
                  </a:cubicBezTo>
                  <a:cubicBezTo>
                    <a:pt x="28" y="24"/>
                    <a:pt x="29" y="27"/>
                    <a:pt x="30" y="30"/>
                  </a:cubicBezTo>
                  <a:cubicBezTo>
                    <a:pt x="31" y="32"/>
                    <a:pt x="31" y="34"/>
                    <a:pt x="31" y="35"/>
                  </a:cubicBezTo>
                  <a:cubicBezTo>
                    <a:pt x="31" y="38"/>
                    <a:pt x="29" y="39"/>
                    <a:pt x="28" y="40"/>
                  </a:cubicBezTo>
                  <a:cubicBezTo>
                    <a:pt x="24" y="41"/>
                    <a:pt x="20" y="41"/>
                    <a:pt x="17" y="41"/>
                  </a:cubicBezTo>
                  <a:cubicBezTo>
                    <a:pt x="14" y="41"/>
                    <a:pt x="11" y="42"/>
                    <a:pt x="9" y="41"/>
                  </a:cubicBezTo>
                  <a:cubicBezTo>
                    <a:pt x="6" y="40"/>
                    <a:pt x="5" y="37"/>
                    <a:pt x="5" y="34"/>
                  </a:cubicBezTo>
                  <a:cubicBezTo>
                    <a:pt x="4" y="31"/>
                    <a:pt x="4" y="27"/>
                    <a:pt x="6" y="25"/>
                  </a:cubicBezTo>
                  <a:cubicBezTo>
                    <a:pt x="8" y="23"/>
                    <a:pt x="12" y="24"/>
                    <a:pt x="15" y="25"/>
                  </a:cubicBezTo>
                  <a:cubicBezTo>
                    <a:pt x="15" y="24"/>
                    <a:pt x="15" y="23"/>
                    <a:pt x="16" y="23"/>
                  </a:cubicBezTo>
                  <a:cubicBezTo>
                    <a:pt x="12" y="22"/>
                    <a:pt x="7" y="21"/>
                    <a:pt x="4" y="24"/>
                  </a:cubicBezTo>
                  <a:cubicBezTo>
                    <a:pt x="1" y="27"/>
                    <a:pt x="1" y="31"/>
                    <a:pt x="2" y="35"/>
                  </a:cubicBezTo>
                  <a:cubicBezTo>
                    <a:pt x="2" y="39"/>
                    <a:pt x="5" y="41"/>
                    <a:pt x="9" y="43"/>
                  </a:cubicBezTo>
                  <a:cubicBezTo>
                    <a:pt x="11" y="44"/>
                    <a:pt x="14" y="44"/>
                    <a:pt x="16" y="44"/>
                  </a:cubicBezTo>
                  <a:cubicBezTo>
                    <a:pt x="20" y="44"/>
                    <a:pt x="23" y="44"/>
                    <a:pt x="26" y="44"/>
                  </a:cubicBezTo>
                  <a:cubicBezTo>
                    <a:pt x="29" y="44"/>
                    <a:pt x="34" y="44"/>
                    <a:pt x="36" y="42"/>
                  </a:cubicBezTo>
                  <a:cubicBezTo>
                    <a:pt x="39" y="40"/>
                    <a:pt x="37" y="36"/>
                    <a:pt x="37" y="33"/>
                  </a:cubicBezTo>
                  <a:cubicBezTo>
                    <a:pt x="36" y="29"/>
                    <a:pt x="35" y="25"/>
                    <a:pt x="33" y="21"/>
                  </a:cubicBezTo>
                  <a:cubicBezTo>
                    <a:pt x="31" y="18"/>
                    <a:pt x="29" y="17"/>
                    <a:pt x="25" y="18"/>
                  </a:cubicBezTo>
                  <a:cubicBezTo>
                    <a:pt x="21" y="18"/>
                    <a:pt x="18" y="20"/>
                    <a:pt x="14" y="20"/>
                  </a:cubicBezTo>
                  <a:cubicBezTo>
                    <a:pt x="11" y="20"/>
                    <a:pt x="5" y="20"/>
                    <a:pt x="5" y="16"/>
                  </a:cubicBezTo>
                  <a:cubicBezTo>
                    <a:pt x="5" y="12"/>
                    <a:pt x="10" y="8"/>
                    <a:pt x="13" y="7"/>
                  </a:cubicBezTo>
                  <a:cubicBezTo>
                    <a:pt x="17" y="4"/>
                    <a:pt x="22" y="3"/>
                    <a:pt x="27" y="5"/>
                  </a:cubicBezTo>
                  <a:cubicBezTo>
                    <a:pt x="27" y="4"/>
                    <a:pt x="27" y="3"/>
                    <a:pt x="27" y="3"/>
                  </a:cubicBezTo>
                  <a:cubicBezTo>
                    <a:pt x="20" y="4"/>
                    <a:pt x="13" y="2"/>
                    <a:pt x="7" y="5"/>
                  </a:cubicBezTo>
                  <a:cubicBezTo>
                    <a:pt x="0" y="8"/>
                    <a:pt x="2" y="17"/>
                    <a:pt x="3" y="22"/>
                  </a:cubicBezTo>
                  <a:cubicBezTo>
                    <a:pt x="3" y="23"/>
                    <a:pt x="3" y="23"/>
                    <a:pt x="4" y="23"/>
                  </a:cubicBezTo>
                  <a:cubicBezTo>
                    <a:pt x="13" y="24"/>
                    <a:pt x="22" y="24"/>
                    <a:pt x="31" y="22"/>
                  </a:cubicBezTo>
                  <a:cubicBezTo>
                    <a:pt x="33" y="22"/>
                    <a:pt x="34" y="21"/>
                    <a:pt x="34" y="19"/>
                  </a:cubicBezTo>
                  <a:cubicBezTo>
                    <a:pt x="34" y="15"/>
                    <a:pt x="32" y="11"/>
                    <a:pt x="32" y="7"/>
                  </a:cubicBezTo>
                  <a:cubicBezTo>
                    <a:pt x="31" y="5"/>
                    <a:pt x="29" y="6"/>
                    <a:pt x="30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6" name="Freeform 1092"/>
            <p:cNvSpPr/>
            <p:nvPr/>
          </p:nvSpPr>
          <p:spPr bwMode="auto">
            <a:xfrm>
              <a:off x="5228" y="3668"/>
              <a:ext cx="14" cy="40"/>
            </a:xfrm>
            <a:custGeom>
              <a:avLst/>
              <a:gdLst>
                <a:gd name="T0" fmla="*/ 3 w 11"/>
                <a:gd name="T1" fmla="*/ 6 h 31"/>
                <a:gd name="T2" fmla="*/ 4 w 11"/>
                <a:gd name="T3" fmla="*/ 10 h 31"/>
                <a:gd name="T4" fmla="*/ 6 w 11"/>
                <a:gd name="T5" fmla="*/ 10 h 31"/>
                <a:gd name="T6" fmla="*/ 6 w 11"/>
                <a:gd name="T7" fmla="*/ 2 h 31"/>
                <a:gd name="T8" fmla="*/ 4 w 11"/>
                <a:gd name="T9" fmla="*/ 2 h 31"/>
                <a:gd name="T10" fmla="*/ 5 w 11"/>
                <a:gd name="T11" fmla="*/ 13 h 31"/>
                <a:gd name="T12" fmla="*/ 7 w 11"/>
                <a:gd name="T13" fmla="*/ 12 h 31"/>
                <a:gd name="T14" fmla="*/ 4 w 11"/>
                <a:gd name="T15" fmla="*/ 1 h 31"/>
                <a:gd name="T16" fmla="*/ 2 w 11"/>
                <a:gd name="T17" fmla="*/ 1 h 31"/>
                <a:gd name="T18" fmla="*/ 5 w 11"/>
                <a:gd name="T19" fmla="*/ 11 h 31"/>
                <a:gd name="T20" fmla="*/ 7 w 11"/>
                <a:gd name="T21" fmla="*/ 11 h 31"/>
                <a:gd name="T22" fmla="*/ 5 w 11"/>
                <a:gd name="T23" fmla="*/ 4 h 31"/>
                <a:gd name="T24" fmla="*/ 3 w 11"/>
                <a:gd name="T25" fmla="*/ 5 h 31"/>
                <a:gd name="T26" fmla="*/ 7 w 11"/>
                <a:gd name="T27" fmla="*/ 26 h 31"/>
                <a:gd name="T28" fmla="*/ 9 w 11"/>
                <a:gd name="T29" fmla="*/ 26 h 31"/>
                <a:gd name="T30" fmla="*/ 9 w 11"/>
                <a:gd name="T31" fmla="*/ 23 h 31"/>
                <a:gd name="T32" fmla="*/ 7 w 11"/>
                <a:gd name="T33" fmla="*/ 22 h 31"/>
                <a:gd name="T34" fmla="*/ 7 w 11"/>
                <a:gd name="T35" fmla="*/ 30 h 31"/>
                <a:gd name="T36" fmla="*/ 9 w 11"/>
                <a:gd name="T37" fmla="*/ 30 h 31"/>
                <a:gd name="T38" fmla="*/ 8 w 11"/>
                <a:gd name="T39" fmla="*/ 19 h 31"/>
                <a:gd name="T40" fmla="*/ 6 w 11"/>
                <a:gd name="T41" fmla="*/ 19 h 31"/>
                <a:gd name="T42" fmla="*/ 6 w 11"/>
                <a:gd name="T43" fmla="*/ 30 h 31"/>
                <a:gd name="T44" fmla="*/ 8 w 11"/>
                <a:gd name="T45" fmla="*/ 30 h 31"/>
                <a:gd name="T46" fmla="*/ 5 w 11"/>
                <a:gd name="T47" fmla="*/ 20 h 31"/>
                <a:gd name="T48" fmla="*/ 5 w 11"/>
                <a:gd name="T49" fmla="*/ 23 h 31"/>
                <a:gd name="T50" fmla="*/ 7 w 11"/>
                <a:gd name="T51" fmla="*/ 29 h 31"/>
                <a:gd name="T52" fmla="*/ 9 w 11"/>
                <a:gd name="T53" fmla="*/ 30 h 31"/>
                <a:gd name="T54" fmla="*/ 8 w 11"/>
                <a:gd name="T55" fmla="*/ 20 h 31"/>
                <a:gd name="T56" fmla="*/ 6 w 11"/>
                <a:gd name="T57" fmla="*/ 20 h 31"/>
                <a:gd name="T58" fmla="*/ 7 w 11"/>
                <a:gd name="T59" fmla="*/ 29 h 31"/>
                <a:gd name="T60" fmla="*/ 9 w 11"/>
                <a:gd name="T61" fmla="*/ 29 h 31"/>
                <a:gd name="T62" fmla="*/ 9 w 11"/>
                <a:gd name="T63" fmla="*/ 23 h 31"/>
                <a:gd name="T64" fmla="*/ 7 w 11"/>
                <a:gd name="T65" fmla="*/ 23 h 31"/>
                <a:gd name="T66" fmla="*/ 7 w 11"/>
                <a:gd name="T67" fmla="*/ 26 h 31"/>
                <a:gd name="T68" fmla="*/ 9 w 11"/>
                <a:gd name="T69" fmla="*/ 26 h 31"/>
                <a:gd name="T70" fmla="*/ 7 w 11"/>
                <a:gd name="T71" fmla="*/ 16 h 31"/>
                <a:gd name="T72" fmla="*/ 5 w 11"/>
                <a:gd name="T73" fmla="*/ 5 h 31"/>
                <a:gd name="T74" fmla="*/ 3 w 11"/>
                <a:gd name="T75" fmla="*/ 5 h 31"/>
                <a:gd name="T76" fmla="*/ 5 w 11"/>
                <a:gd name="T77" fmla="*/ 11 h 31"/>
                <a:gd name="T78" fmla="*/ 7 w 11"/>
                <a:gd name="T79" fmla="*/ 10 h 31"/>
                <a:gd name="T80" fmla="*/ 4 w 11"/>
                <a:gd name="T81" fmla="*/ 1 h 31"/>
                <a:gd name="T82" fmla="*/ 2 w 11"/>
                <a:gd name="T83" fmla="*/ 1 h 31"/>
                <a:gd name="T84" fmla="*/ 5 w 11"/>
                <a:gd name="T85" fmla="*/ 12 h 31"/>
                <a:gd name="T86" fmla="*/ 7 w 11"/>
                <a:gd name="T87" fmla="*/ 12 h 31"/>
                <a:gd name="T88" fmla="*/ 6 w 11"/>
                <a:gd name="T89" fmla="*/ 2 h 31"/>
                <a:gd name="T90" fmla="*/ 4 w 11"/>
                <a:gd name="T91" fmla="*/ 2 h 31"/>
                <a:gd name="T92" fmla="*/ 4 w 11"/>
                <a:gd name="T93" fmla="*/ 10 h 31"/>
                <a:gd name="T94" fmla="*/ 6 w 11"/>
                <a:gd name="T95" fmla="*/ 9 h 31"/>
                <a:gd name="T96" fmla="*/ 5 w 11"/>
                <a:gd name="T97" fmla="*/ 5 h 31"/>
                <a:gd name="T98" fmla="*/ 3 w 11"/>
                <a:gd name="T99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" h="31">
                  <a:moveTo>
                    <a:pt x="3" y="6"/>
                  </a:moveTo>
                  <a:cubicBezTo>
                    <a:pt x="3" y="7"/>
                    <a:pt x="4" y="9"/>
                    <a:pt x="4" y="10"/>
                  </a:cubicBezTo>
                  <a:cubicBezTo>
                    <a:pt x="5" y="11"/>
                    <a:pt x="6" y="11"/>
                    <a:pt x="6" y="10"/>
                  </a:cubicBezTo>
                  <a:cubicBezTo>
                    <a:pt x="6" y="7"/>
                    <a:pt x="7" y="4"/>
                    <a:pt x="6" y="2"/>
                  </a:cubicBezTo>
                  <a:cubicBezTo>
                    <a:pt x="6" y="1"/>
                    <a:pt x="4" y="1"/>
                    <a:pt x="4" y="2"/>
                  </a:cubicBezTo>
                  <a:cubicBezTo>
                    <a:pt x="3" y="5"/>
                    <a:pt x="3" y="9"/>
                    <a:pt x="5" y="13"/>
                  </a:cubicBezTo>
                  <a:cubicBezTo>
                    <a:pt x="5" y="14"/>
                    <a:pt x="7" y="13"/>
                    <a:pt x="7" y="12"/>
                  </a:cubicBezTo>
                  <a:cubicBezTo>
                    <a:pt x="6" y="8"/>
                    <a:pt x="6" y="4"/>
                    <a:pt x="4" y="1"/>
                  </a:cubicBezTo>
                  <a:cubicBezTo>
                    <a:pt x="4" y="0"/>
                    <a:pt x="2" y="0"/>
                    <a:pt x="2" y="1"/>
                  </a:cubicBezTo>
                  <a:cubicBezTo>
                    <a:pt x="2" y="5"/>
                    <a:pt x="3" y="8"/>
                    <a:pt x="5" y="11"/>
                  </a:cubicBezTo>
                  <a:cubicBezTo>
                    <a:pt x="6" y="12"/>
                    <a:pt x="7" y="12"/>
                    <a:pt x="7" y="11"/>
                  </a:cubicBezTo>
                  <a:cubicBezTo>
                    <a:pt x="7" y="9"/>
                    <a:pt x="6" y="6"/>
                    <a:pt x="5" y="4"/>
                  </a:cubicBezTo>
                  <a:cubicBezTo>
                    <a:pt x="5" y="3"/>
                    <a:pt x="4" y="4"/>
                    <a:pt x="3" y="5"/>
                  </a:cubicBezTo>
                  <a:cubicBezTo>
                    <a:pt x="0" y="12"/>
                    <a:pt x="8" y="19"/>
                    <a:pt x="7" y="26"/>
                  </a:cubicBezTo>
                  <a:cubicBezTo>
                    <a:pt x="8" y="26"/>
                    <a:pt x="8" y="26"/>
                    <a:pt x="9" y="26"/>
                  </a:cubicBezTo>
                  <a:cubicBezTo>
                    <a:pt x="9" y="25"/>
                    <a:pt x="9" y="24"/>
                    <a:pt x="9" y="23"/>
                  </a:cubicBezTo>
                  <a:cubicBezTo>
                    <a:pt x="9" y="22"/>
                    <a:pt x="7" y="21"/>
                    <a:pt x="7" y="22"/>
                  </a:cubicBezTo>
                  <a:cubicBezTo>
                    <a:pt x="6" y="25"/>
                    <a:pt x="6" y="27"/>
                    <a:pt x="7" y="30"/>
                  </a:cubicBezTo>
                  <a:cubicBezTo>
                    <a:pt x="7" y="31"/>
                    <a:pt x="9" y="31"/>
                    <a:pt x="9" y="30"/>
                  </a:cubicBezTo>
                  <a:cubicBezTo>
                    <a:pt x="10" y="26"/>
                    <a:pt x="9" y="23"/>
                    <a:pt x="8" y="19"/>
                  </a:cubicBezTo>
                  <a:cubicBezTo>
                    <a:pt x="8" y="18"/>
                    <a:pt x="7" y="18"/>
                    <a:pt x="6" y="19"/>
                  </a:cubicBezTo>
                  <a:cubicBezTo>
                    <a:pt x="5" y="23"/>
                    <a:pt x="5" y="26"/>
                    <a:pt x="6" y="30"/>
                  </a:cubicBezTo>
                  <a:cubicBezTo>
                    <a:pt x="7" y="31"/>
                    <a:pt x="8" y="31"/>
                    <a:pt x="8" y="30"/>
                  </a:cubicBezTo>
                  <a:cubicBezTo>
                    <a:pt x="11" y="27"/>
                    <a:pt x="10" y="21"/>
                    <a:pt x="5" y="20"/>
                  </a:cubicBezTo>
                  <a:cubicBezTo>
                    <a:pt x="4" y="20"/>
                    <a:pt x="4" y="22"/>
                    <a:pt x="5" y="23"/>
                  </a:cubicBezTo>
                  <a:cubicBezTo>
                    <a:pt x="8" y="23"/>
                    <a:pt x="8" y="28"/>
                    <a:pt x="7" y="29"/>
                  </a:cubicBezTo>
                  <a:cubicBezTo>
                    <a:pt x="7" y="29"/>
                    <a:pt x="8" y="29"/>
                    <a:pt x="9" y="30"/>
                  </a:cubicBezTo>
                  <a:cubicBezTo>
                    <a:pt x="7" y="26"/>
                    <a:pt x="7" y="23"/>
                    <a:pt x="8" y="20"/>
                  </a:cubicBezTo>
                  <a:cubicBezTo>
                    <a:pt x="8" y="20"/>
                    <a:pt x="7" y="20"/>
                    <a:pt x="6" y="20"/>
                  </a:cubicBezTo>
                  <a:cubicBezTo>
                    <a:pt x="7" y="23"/>
                    <a:pt x="8" y="26"/>
                    <a:pt x="7" y="29"/>
                  </a:cubicBezTo>
                  <a:cubicBezTo>
                    <a:pt x="8" y="29"/>
                    <a:pt x="8" y="29"/>
                    <a:pt x="9" y="29"/>
                  </a:cubicBezTo>
                  <a:cubicBezTo>
                    <a:pt x="8" y="27"/>
                    <a:pt x="8" y="25"/>
                    <a:pt x="9" y="23"/>
                  </a:cubicBezTo>
                  <a:cubicBezTo>
                    <a:pt x="8" y="23"/>
                    <a:pt x="7" y="23"/>
                    <a:pt x="7" y="23"/>
                  </a:cubicBezTo>
                  <a:cubicBezTo>
                    <a:pt x="7" y="24"/>
                    <a:pt x="7" y="25"/>
                    <a:pt x="7" y="26"/>
                  </a:cubicBezTo>
                  <a:cubicBezTo>
                    <a:pt x="7" y="28"/>
                    <a:pt x="9" y="28"/>
                    <a:pt x="9" y="26"/>
                  </a:cubicBezTo>
                  <a:cubicBezTo>
                    <a:pt x="9" y="23"/>
                    <a:pt x="8" y="20"/>
                    <a:pt x="7" y="16"/>
                  </a:cubicBezTo>
                  <a:cubicBezTo>
                    <a:pt x="6" y="13"/>
                    <a:pt x="4" y="9"/>
                    <a:pt x="5" y="5"/>
                  </a:cubicBezTo>
                  <a:cubicBezTo>
                    <a:pt x="5" y="5"/>
                    <a:pt x="4" y="5"/>
                    <a:pt x="3" y="5"/>
                  </a:cubicBezTo>
                  <a:cubicBezTo>
                    <a:pt x="4" y="7"/>
                    <a:pt x="5" y="9"/>
                    <a:pt x="5" y="11"/>
                  </a:cubicBezTo>
                  <a:cubicBezTo>
                    <a:pt x="6" y="11"/>
                    <a:pt x="6" y="11"/>
                    <a:pt x="7" y="10"/>
                  </a:cubicBezTo>
                  <a:cubicBezTo>
                    <a:pt x="5" y="8"/>
                    <a:pt x="4" y="4"/>
                    <a:pt x="4" y="1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4" y="5"/>
                    <a:pt x="4" y="9"/>
                    <a:pt x="5" y="12"/>
                  </a:cubicBezTo>
                  <a:cubicBezTo>
                    <a:pt x="5" y="12"/>
                    <a:pt x="6" y="12"/>
                    <a:pt x="7" y="12"/>
                  </a:cubicBezTo>
                  <a:cubicBezTo>
                    <a:pt x="6" y="9"/>
                    <a:pt x="5" y="5"/>
                    <a:pt x="6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5"/>
                    <a:pt x="4" y="7"/>
                    <a:pt x="4" y="10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6" y="8"/>
                    <a:pt x="6" y="7"/>
                    <a:pt x="5" y="5"/>
                  </a:cubicBezTo>
                  <a:cubicBezTo>
                    <a:pt x="5" y="4"/>
                    <a:pt x="3" y="4"/>
                    <a:pt x="3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7" name="Freeform 1093"/>
            <p:cNvSpPr/>
            <p:nvPr/>
          </p:nvSpPr>
          <p:spPr bwMode="auto">
            <a:xfrm>
              <a:off x="5307" y="3728"/>
              <a:ext cx="27" cy="9"/>
            </a:xfrm>
            <a:custGeom>
              <a:avLst/>
              <a:gdLst>
                <a:gd name="T0" fmla="*/ 11 w 21"/>
                <a:gd name="T1" fmla="*/ 3 h 7"/>
                <a:gd name="T2" fmla="*/ 2 w 21"/>
                <a:gd name="T3" fmla="*/ 3 h 7"/>
                <a:gd name="T4" fmla="*/ 2 w 21"/>
                <a:gd name="T5" fmla="*/ 6 h 7"/>
                <a:gd name="T6" fmla="*/ 17 w 21"/>
                <a:gd name="T7" fmla="*/ 3 h 7"/>
                <a:gd name="T8" fmla="*/ 17 w 21"/>
                <a:gd name="T9" fmla="*/ 1 h 7"/>
                <a:gd name="T10" fmla="*/ 1 w 21"/>
                <a:gd name="T11" fmla="*/ 2 h 7"/>
                <a:gd name="T12" fmla="*/ 2 w 21"/>
                <a:gd name="T13" fmla="*/ 4 h 7"/>
                <a:gd name="T14" fmla="*/ 11 w 21"/>
                <a:gd name="T15" fmla="*/ 2 h 7"/>
                <a:gd name="T16" fmla="*/ 20 w 21"/>
                <a:gd name="T17" fmla="*/ 3 h 7"/>
                <a:gd name="T18" fmla="*/ 19 w 21"/>
                <a:gd name="T19" fmla="*/ 1 h 7"/>
                <a:gd name="T20" fmla="*/ 4 w 21"/>
                <a:gd name="T21" fmla="*/ 4 h 7"/>
                <a:gd name="T22" fmla="*/ 5 w 21"/>
                <a:gd name="T23" fmla="*/ 6 h 7"/>
                <a:gd name="T24" fmla="*/ 20 w 21"/>
                <a:gd name="T25" fmla="*/ 3 h 7"/>
                <a:gd name="T26" fmla="*/ 20 w 21"/>
                <a:gd name="T27" fmla="*/ 0 h 7"/>
                <a:gd name="T28" fmla="*/ 9 w 21"/>
                <a:gd name="T29" fmla="*/ 0 h 7"/>
                <a:gd name="T30" fmla="*/ 1 w 21"/>
                <a:gd name="T31" fmla="*/ 3 h 7"/>
                <a:gd name="T32" fmla="*/ 1 w 21"/>
                <a:gd name="T33" fmla="*/ 4 h 7"/>
                <a:gd name="T34" fmla="*/ 18 w 21"/>
                <a:gd name="T35" fmla="*/ 3 h 7"/>
                <a:gd name="T36" fmla="*/ 17 w 21"/>
                <a:gd name="T37" fmla="*/ 1 h 7"/>
                <a:gd name="T38" fmla="*/ 2 w 21"/>
                <a:gd name="T39" fmla="*/ 3 h 7"/>
                <a:gd name="T40" fmla="*/ 2 w 21"/>
                <a:gd name="T41" fmla="*/ 6 h 7"/>
                <a:gd name="T42" fmla="*/ 11 w 21"/>
                <a:gd name="T43" fmla="*/ 5 h 7"/>
                <a:gd name="T44" fmla="*/ 11 w 21"/>
                <a:gd name="T4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" h="7">
                  <a:moveTo>
                    <a:pt x="11" y="3"/>
                  </a:moveTo>
                  <a:cubicBezTo>
                    <a:pt x="8" y="3"/>
                    <a:pt x="5" y="3"/>
                    <a:pt x="2" y="3"/>
                  </a:cubicBezTo>
                  <a:cubicBezTo>
                    <a:pt x="2" y="4"/>
                    <a:pt x="2" y="5"/>
                    <a:pt x="2" y="6"/>
                  </a:cubicBezTo>
                  <a:cubicBezTo>
                    <a:pt x="7" y="4"/>
                    <a:pt x="12" y="3"/>
                    <a:pt x="17" y="3"/>
                  </a:cubicBezTo>
                  <a:cubicBezTo>
                    <a:pt x="17" y="3"/>
                    <a:pt x="17" y="2"/>
                    <a:pt x="17" y="1"/>
                  </a:cubicBezTo>
                  <a:cubicBezTo>
                    <a:pt x="12" y="2"/>
                    <a:pt x="6" y="3"/>
                    <a:pt x="1" y="2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4" y="3"/>
                    <a:pt x="8" y="3"/>
                    <a:pt x="11" y="2"/>
                  </a:cubicBezTo>
                  <a:cubicBezTo>
                    <a:pt x="14" y="2"/>
                    <a:pt x="17" y="2"/>
                    <a:pt x="20" y="3"/>
                  </a:cubicBezTo>
                  <a:cubicBezTo>
                    <a:pt x="19" y="2"/>
                    <a:pt x="19" y="1"/>
                    <a:pt x="19" y="1"/>
                  </a:cubicBezTo>
                  <a:cubicBezTo>
                    <a:pt x="15" y="3"/>
                    <a:pt x="9" y="3"/>
                    <a:pt x="4" y="4"/>
                  </a:cubicBezTo>
                  <a:cubicBezTo>
                    <a:pt x="3" y="5"/>
                    <a:pt x="3" y="7"/>
                    <a:pt x="5" y="6"/>
                  </a:cubicBezTo>
                  <a:cubicBezTo>
                    <a:pt x="10" y="5"/>
                    <a:pt x="15" y="6"/>
                    <a:pt x="20" y="3"/>
                  </a:cubicBezTo>
                  <a:cubicBezTo>
                    <a:pt x="21" y="2"/>
                    <a:pt x="20" y="0"/>
                    <a:pt x="20" y="0"/>
                  </a:cubicBezTo>
                  <a:cubicBezTo>
                    <a:pt x="16" y="0"/>
                    <a:pt x="13" y="0"/>
                    <a:pt x="9" y="0"/>
                  </a:cubicBezTo>
                  <a:cubicBezTo>
                    <a:pt x="6" y="0"/>
                    <a:pt x="3" y="1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7" y="5"/>
                    <a:pt x="12" y="4"/>
                    <a:pt x="18" y="3"/>
                  </a:cubicBezTo>
                  <a:cubicBezTo>
                    <a:pt x="19" y="3"/>
                    <a:pt x="18" y="1"/>
                    <a:pt x="17" y="1"/>
                  </a:cubicBezTo>
                  <a:cubicBezTo>
                    <a:pt x="12" y="0"/>
                    <a:pt x="7" y="2"/>
                    <a:pt x="2" y="3"/>
                  </a:cubicBezTo>
                  <a:cubicBezTo>
                    <a:pt x="1" y="4"/>
                    <a:pt x="1" y="6"/>
                    <a:pt x="2" y="6"/>
                  </a:cubicBezTo>
                  <a:cubicBezTo>
                    <a:pt x="5" y="5"/>
                    <a:pt x="8" y="5"/>
                    <a:pt x="11" y="5"/>
                  </a:cubicBezTo>
                  <a:cubicBezTo>
                    <a:pt x="12" y="5"/>
                    <a:pt x="12" y="3"/>
                    <a:pt x="1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8" name="Freeform 1094"/>
            <p:cNvSpPr/>
            <p:nvPr/>
          </p:nvSpPr>
          <p:spPr bwMode="auto">
            <a:xfrm>
              <a:off x="5305" y="3746"/>
              <a:ext cx="35" cy="7"/>
            </a:xfrm>
            <a:custGeom>
              <a:avLst/>
              <a:gdLst>
                <a:gd name="T0" fmla="*/ 12 w 27"/>
                <a:gd name="T1" fmla="*/ 0 h 5"/>
                <a:gd name="T2" fmla="*/ 1 w 27"/>
                <a:gd name="T3" fmla="*/ 1 h 5"/>
                <a:gd name="T4" fmla="*/ 1 w 27"/>
                <a:gd name="T5" fmla="*/ 3 h 5"/>
                <a:gd name="T6" fmla="*/ 25 w 27"/>
                <a:gd name="T7" fmla="*/ 2 h 5"/>
                <a:gd name="T8" fmla="*/ 24 w 27"/>
                <a:gd name="T9" fmla="*/ 0 h 5"/>
                <a:gd name="T10" fmla="*/ 8 w 27"/>
                <a:gd name="T11" fmla="*/ 3 h 5"/>
                <a:gd name="T12" fmla="*/ 8 w 27"/>
                <a:gd name="T13" fmla="*/ 5 h 5"/>
                <a:gd name="T14" fmla="*/ 23 w 27"/>
                <a:gd name="T15" fmla="*/ 2 h 5"/>
                <a:gd name="T16" fmla="*/ 23 w 27"/>
                <a:gd name="T17" fmla="*/ 0 h 5"/>
                <a:gd name="T18" fmla="*/ 3 w 27"/>
                <a:gd name="T19" fmla="*/ 3 h 5"/>
                <a:gd name="T20" fmla="*/ 3 w 27"/>
                <a:gd name="T21" fmla="*/ 5 h 5"/>
                <a:gd name="T22" fmla="*/ 23 w 27"/>
                <a:gd name="T23" fmla="*/ 2 h 5"/>
                <a:gd name="T24" fmla="*/ 23 w 27"/>
                <a:gd name="T25" fmla="*/ 0 h 5"/>
                <a:gd name="T26" fmla="*/ 8 w 27"/>
                <a:gd name="T27" fmla="*/ 3 h 5"/>
                <a:gd name="T28" fmla="*/ 8 w 27"/>
                <a:gd name="T29" fmla="*/ 5 h 5"/>
                <a:gd name="T30" fmla="*/ 25 w 27"/>
                <a:gd name="T31" fmla="*/ 2 h 5"/>
                <a:gd name="T32" fmla="*/ 24 w 27"/>
                <a:gd name="T33" fmla="*/ 0 h 5"/>
                <a:gd name="T34" fmla="*/ 1 w 27"/>
                <a:gd name="T35" fmla="*/ 1 h 5"/>
                <a:gd name="T36" fmla="*/ 1 w 27"/>
                <a:gd name="T37" fmla="*/ 3 h 5"/>
                <a:gd name="T38" fmla="*/ 12 w 27"/>
                <a:gd name="T39" fmla="*/ 2 h 5"/>
                <a:gd name="T40" fmla="*/ 12 w 27"/>
                <a:gd name="T4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" h="5">
                  <a:moveTo>
                    <a:pt x="12" y="0"/>
                  </a:moveTo>
                  <a:cubicBezTo>
                    <a:pt x="8" y="0"/>
                    <a:pt x="4" y="1"/>
                    <a:pt x="1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9" y="5"/>
                    <a:pt x="17" y="4"/>
                    <a:pt x="25" y="2"/>
                  </a:cubicBezTo>
                  <a:cubicBezTo>
                    <a:pt x="27" y="2"/>
                    <a:pt x="26" y="0"/>
                    <a:pt x="24" y="0"/>
                  </a:cubicBezTo>
                  <a:cubicBezTo>
                    <a:pt x="19" y="1"/>
                    <a:pt x="14" y="3"/>
                    <a:pt x="8" y="3"/>
                  </a:cubicBezTo>
                  <a:cubicBezTo>
                    <a:pt x="7" y="3"/>
                    <a:pt x="7" y="5"/>
                    <a:pt x="8" y="5"/>
                  </a:cubicBezTo>
                  <a:cubicBezTo>
                    <a:pt x="13" y="5"/>
                    <a:pt x="19" y="4"/>
                    <a:pt x="23" y="2"/>
                  </a:cubicBezTo>
                  <a:cubicBezTo>
                    <a:pt x="25" y="2"/>
                    <a:pt x="24" y="0"/>
                    <a:pt x="23" y="0"/>
                  </a:cubicBezTo>
                  <a:cubicBezTo>
                    <a:pt x="16" y="0"/>
                    <a:pt x="10" y="3"/>
                    <a:pt x="3" y="3"/>
                  </a:cubicBezTo>
                  <a:cubicBezTo>
                    <a:pt x="2" y="3"/>
                    <a:pt x="2" y="5"/>
                    <a:pt x="3" y="5"/>
                  </a:cubicBezTo>
                  <a:cubicBezTo>
                    <a:pt x="10" y="5"/>
                    <a:pt x="16" y="2"/>
                    <a:pt x="23" y="2"/>
                  </a:cubicBezTo>
                  <a:cubicBezTo>
                    <a:pt x="23" y="2"/>
                    <a:pt x="23" y="1"/>
                    <a:pt x="23" y="0"/>
                  </a:cubicBezTo>
                  <a:cubicBezTo>
                    <a:pt x="18" y="2"/>
                    <a:pt x="13" y="3"/>
                    <a:pt x="8" y="3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14" y="5"/>
                    <a:pt x="19" y="3"/>
                    <a:pt x="25" y="2"/>
                  </a:cubicBezTo>
                  <a:cubicBezTo>
                    <a:pt x="25" y="2"/>
                    <a:pt x="25" y="1"/>
                    <a:pt x="24" y="0"/>
                  </a:cubicBezTo>
                  <a:cubicBezTo>
                    <a:pt x="17" y="2"/>
                    <a:pt x="9" y="3"/>
                    <a:pt x="1" y="1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5" y="2"/>
                    <a:pt x="8" y="2"/>
                    <a:pt x="12" y="2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9" name="Freeform 1095"/>
            <p:cNvSpPr/>
            <p:nvPr/>
          </p:nvSpPr>
          <p:spPr bwMode="auto">
            <a:xfrm>
              <a:off x="5203" y="3802"/>
              <a:ext cx="40" cy="35"/>
            </a:xfrm>
            <a:custGeom>
              <a:avLst/>
              <a:gdLst>
                <a:gd name="T0" fmla="*/ 3 w 31"/>
                <a:gd name="T1" fmla="*/ 14 h 27"/>
                <a:gd name="T2" fmla="*/ 4 w 31"/>
                <a:gd name="T3" fmla="*/ 23 h 27"/>
                <a:gd name="T4" fmla="*/ 6 w 31"/>
                <a:gd name="T5" fmla="*/ 22 h 27"/>
                <a:gd name="T6" fmla="*/ 4 w 31"/>
                <a:gd name="T7" fmla="*/ 12 h 27"/>
                <a:gd name="T8" fmla="*/ 3 w 31"/>
                <a:gd name="T9" fmla="*/ 8 h 27"/>
                <a:gd name="T10" fmla="*/ 4 w 31"/>
                <a:gd name="T11" fmla="*/ 6 h 27"/>
                <a:gd name="T12" fmla="*/ 20 w 31"/>
                <a:gd name="T13" fmla="*/ 6 h 27"/>
                <a:gd name="T14" fmla="*/ 26 w 31"/>
                <a:gd name="T15" fmla="*/ 21 h 27"/>
                <a:gd name="T16" fmla="*/ 17 w 31"/>
                <a:gd name="T17" fmla="*/ 22 h 27"/>
                <a:gd name="T18" fmla="*/ 9 w 31"/>
                <a:gd name="T19" fmla="*/ 23 h 27"/>
                <a:gd name="T20" fmla="*/ 9 w 31"/>
                <a:gd name="T21" fmla="*/ 25 h 27"/>
                <a:gd name="T22" fmla="*/ 26 w 31"/>
                <a:gd name="T23" fmla="*/ 14 h 27"/>
                <a:gd name="T24" fmla="*/ 10 w 31"/>
                <a:gd name="T25" fmla="*/ 5 h 27"/>
                <a:gd name="T26" fmla="*/ 11 w 31"/>
                <a:gd name="T27" fmla="*/ 7 h 27"/>
                <a:gd name="T28" fmla="*/ 24 w 31"/>
                <a:gd name="T29" fmla="*/ 15 h 27"/>
                <a:gd name="T30" fmla="*/ 19 w 31"/>
                <a:gd name="T31" fmla="*/ 21 h 27"/>
                <a:gd name="T32" fmla="*/ 10 w 31"/>
                <a:gd name="T33" fmla="*/ 23 h 27"/>
                <a:gd name="T34" fmla="*/ 10 w 31"/>
                <a:gd name="T35" fmla="*/ 25 h 27"/>
                <a:gd name="T36" fmla="*/ 22 w 31"/>
                <a:gd name="T37" fmla="*/ 25 h 27"/>
                <a:gd name="T38" fmla="*/ 29 w 31"/>
                <a:gd name="T39" fmla="*/ 20 h 27"/>
                <a:gd name="T40" fmla="*/ 21 w 31"/>
                <a:gd name="T41" fmla="*/ 5 h 27"/>
                <a:gd name="T42" fmla="*/ 3 w 31"/>
                <a:gd name="T43" fmla="*/ 4 h 27"/>
                <a:gd name="T44" fmla="*/ 1 w 31"/>
                <a:gd name="T45" fmla="*/ 9 h 27"/>
                <a:gd name="T46" fmla="*/ 4 w 31"/>
                <a:gd name="T47" fmla="*/ 23 h 27"/>
                <a:gd name="T48" fmla="*/ 6 w 31"/>
                <a:gd name="T49" fmla="*/ 22 h 27"/>
                <a:gd name="T50" fmla="*/ 5 w 31"/>
                <a:gd name="T51" fmla="*/ 14 h 27"/>
                <a:gd name="T52" fmla="*/ 3 w 31"/>
                <a:gd name="T53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" h="27">
                  <a:moveTo>
                    <a:pt x="3" y="14"/>
                  </a:moveTo>
                  <a:cubicBezTo>
                    <a:pt x="3" y="17"/>
                    <a:pt x="3" y="20"/>
                    <a:pt x="4" y="23"/>
                  </a:cubicBezTo>
                  <a:cubicBezTo>
                    <a:pt x="4" y="23"/>
                    <a:pt x="5" y="23"/>
                    <a:pt x="6" y="22"/>
                  </a:cubicBezTo>
                  <a:cubicBezTo>
                    <a:pt x="5" y="19"/>
                    <a:pt x="4" y="15"/>
                    <a:pt x="4" y="12"/>
                  </a:cubicBezTo>
                  <a:cubicBezTo>
                    <a:pt x="4" y="11"/>
                    <a:pt x="3" y="9"/>
                    <a:pt x="3" y="8"/>
                  </a:cubicBezTo>
                  <a:cubicBezTo>
                    <a:pt x="2" y="7"/>
                    <a:pt x="3" y="7"/>
                    <a:pt x="4" y="6"/>
                  </a:cubicBezTo>
                  <a:cubicBezTo>
                    <a:pt x="8" y="3"/>
                    <a:pt x="15" y="4"/>
                    <a:pt x="20" y="6"/>
                  </a:cubicBezTo>
                  <a:cubicBezTo>
                    <a:pt x="25" y="9"/>
                    <a:pt x="29" y="16"/>
                    <a:pt x="26" y="21"/>
                  </a:cubicBezTo>
                  <a:cubicBezTo>
                    <a:pt x="24" y="24"/>
                    <a:pt x="20" y="23"/>
                    <a:pt x="17" y="22"/>
                  </a:cubicBezTo>
                  <a:cubicBezTo>
                    <a:pt x="14" y="22"/>
                    <a:pt x="11" y="22"/>
                    <a:pt x="9" y="23"/>
                  </a:cubicBezTo>
                  <a:cubicBezTo>
                    <a:pt x="8" y="23"/>
                    <a:pt x="8" y="25"/>
                    <a:pt x="9" y="25"/>
                  </a:cubicBezTo>
                  <a:cubicBezTo>
                    <a:pt x="15" y="27"/>
                    <a:pt x="26" y="21"/>
                    <a:pt x="26" y="14"/>
                  </a:cubicBezTo>
                  <a:cubicBezTo>
                    <a:pt x="26" y="7"/>
                    <a:pt x="15" y="0"/>
                    <a:pt x="10" y="5"/>
                  </a:cubicBezTo>
                  <a:cubicBezTo>
                    <a:pt x="8" y="6"/>
                    <a:pt x="10" y="8"/>
                    <a:pt x="11" y="7"/>
                  </a:cubicBezTo>
                  <a:cubicBezTo>
                    <a:pt x="15" y="2"/>
                    <a:pt x="24" y="10"/>
                    <a:pt x="24" y="15"/>
                  </a:cubicBezTo>
                  <a:cubicBezTo>
                    <a:pt x="24" y="18"/>
                    <a:pt x="21" y="20"/>
                    <a:pt x="19" y="21"/>
                  </a:cubicBezTo>
                  <a:cubicBezTo>
                    <a:pt x="16" y="23"/>
                    <a:pt x="13" y="24"/>
                    <a:pt x="10" y="23"/>
                  </a:cubicBezTo>
                  <a:cubicBezTo>
                    <a:pt x="10" y="23"/>
                    <a:pt x="10" y="24"/>
                    <a:pt x="10" y="25"/>
                  </a:cubicBezTo>
                  <a:cubicBezTo>
                    <a:pt x="14" y="23"/>
                    <a:pt x="18" y="25"/>
                    <a:pt x="22" y="25"/>
                  </a:cubicBezTo>
                  <a:cubicBezTo>
                    <a:pt x="25" y="25"/>
                    <a:pt x="28" y="23"/>
                    <a:pt x="29" y="20"/>
                  </a:cubicBezTo>
                  <a:cubicBezTo>
                    <a:pt x="31" y="15"/>
                    <a:pt x="26" y="7"/>
                    <a:pt x="21" y="5"/>
                  </a:cubicBezTo>
                  <a:cubicBezTo>
                    <a:pt x="16" y="2"/>
                    <a:pt x="8" y="1"/>
                    <a:pt x="3" y="4"/>
                  </a:cubicBezTo>
                  <a:cubicBezTo>
                    <a:pt x="1" y="6"/>
                    <a:pt x="0" y="7"/>
                    <a:pt x="1" y="9"/>
                  </a:cubicBezTo>
                  <a:cubicBezTo>
                    <a:pt x="2" y="14"/>
                    <a:pt x="3" y="18"/>
                    <a:pt x="4" y="23"/>
                  </a:cubicBezTo>
                  <a:cubicBezTo>
                    <a:pt x="4" y="24"/>
                    <a:pt x="6" y="24"/>
                    <a:pt x="6" y="22"/>
                  </a:cubicBezTo>
                  <a:cubicBezTo>
                    <a:pt x="5" y="20"/>
                    <a:pt x="5" y="17"/>
                    <a:pt x="5" y="14"/>
                  </a:cubicBezTo>
                  <a:cubicBezTo>
                    <a:pt x="5" y="12"/>
                    <a:pt x="3" y="12"/>
                    <a:pt x="3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0" name="Freeform 1096"/>
            <p:cNvSpPr/>
            <p:nvPr/>
          </p:nvSpPr>
          <p:spPr bwMode="auto">
            <a:xfrm>
              <a:off x="5242" y="3802"/>
              <a:ext cx="52" cy="27"/>
            </a:xfrm>
            <a:custGeom>
              <a:avLst/>
              <a:gdLst>
                <a:gd name="T0" fmla="*/ 7 w 40"/>
                <a:gd name="T1" fmla="*/ 13 h 21"/>
                <a:gd name="T2" fmla="*/ 11 w 40"/>
                <a:gd name="T3" fmla="*/ 20 h 21"/>
                <a:gd name="T4" fmla="*/ 13 w 40"/>
                <a:gd name="T5" fmla="*/ 18 h 21"/>
                <a:gd name="T6" fmla="*/ 8 w 40"/>
                <a:gd name="T7" fmla="*/ 10 h 21"/>
                <a:gd name="T8" fmla="*/ 7 w 40"/>
                <a:gd name="T9" fmla="*/ 6 h 21"/>
                <a:gd name="T10" fmla="*/ 9 w 40"/>
                <a:gd name="T11" fmla="*/ 3 h 21"/>
                <a:gd name="T12" fmla="*/ 19 w 40"/>
                <a:gd name="T13" fmla="*/ 2 h 21"/>
                <a:gd name="T14" fmla="*/ 26 w 40"/>
                <a:gd name="T15" fmla="*/ 4 h 21"/>
                <a:gd name="T16" fmla="*/ 32 w 40"/>
                <a:gd name="T17" fmla="*/ 11 h 21"/>
                <a:gd name="T18" fmla="*/ 34 w 40"/>
                <a:gd name="T19" fmla="*/ 15 h 21"/>
                <a:gd name="T20" fmla="*/ 32 w 40"/>
                <a:gd name="T21" fmla="*/ 17 h 21"/>
                <a:gd name="T22" fmla="*/ 23 w 40"/>
                <a:gd name="T23" fmla="*/ 18 h 21"/>
                <a:gd name="T24" fmla="*/ 16 w 40"/>
                <a:gd name="T25" fmla="*/ 18 h 21"/>
                <a:gd name="T26" fmla="*/ 16 w 40"/>
                <a:gd name="T27" fmla="*/ 20 h 21"/>
                <a:gd name="T28" fmla="*/ 35 w 40"/>
                <a:gd name="T29" fmla="*/ 18 h 21"/>
                <a:gd name="T30" fmla="*/ 36 w 40"/>
                <a:gd name="T31" fmla="*/ 17 h 21"/>
                <a:gd name="T32" fmla="*/ 31 w 40"/>
                <a:gd name="T33" fmla="*/ 5 h 21"/>
                <a:gd name="T34" fmla="*/ 21 w 40"/>
                <a:gd name="T35" fmla="*/ 1 h 21"/>
                <a:gd name="T36" fmla="*/ 21 w 40"/>
                <a:gd name="T37" fmla="*/ 3 h 21"/>
                <a:gd name="T38" fmla="*/ 30 w 40"/>
                <a:gd name="T39" fmla="*/ 7 h 21"/>
                <a:gd name="T40" fmla="*/ 34 w 40"/>
                <a:gd name="T41" fmla="*/ 17 h 21"/>
                <a:gd name="T42" fmla="*/ 35 w 40"/>
                <a:gd name="T43" fmla="*/ 16 h 21"/>
                <a:gd name="T44" fmla="*/ 15 w 40"/>
                <a:gd name="T45" fmla="*/ 18 h 21"/>
                <a:gd name="T46" fmla="*/ 15 w 40"/>
                <a:gd name="T47" fmla="*/ 20 h 21"/>
                <a:gd name="T48" fmla="*/ 23 w 40"/>
                <a:gd name="T49" fmla="*/ 21 h 21"/>
                <a:gd name="T50" fmla="*/ 33 w 40"/>
                <a:gd name="T51" fmla="*/ 18 h 21"/>
                <a:gd name="T52" fmla="*/ 28 w 40"/>
                <a:gd name="T53" fmla="*/ 3 h 21"/>
                <a:gd name="T54" fmla="*/ 21 w 40"/>
                <a:gd name="T55" fmla="*/ 0 h 21"/>
                <a:gd name="T56" fmla="*/ 9 w 40"/>
                <a:gd name="T57" fmla="*/ 1 h 21"/>
                <a:gd name="T58" fmla="*/ 10 w 40"/>
                <a:gd name="T59" fmla="*/ 18 h 21"/>
                <a:gd name="T60" fmla="*/ 11 w 40"/>
                <a:gd name="T61" fmla="*/ 20 h 21"/>
                <a:gd name="T62" fmla="*/ 13 w 40"/>
                <a:gd name="T63" fmla="*/ 18 h 21"/>
                <a:gd name="T64" fmla="*/ 9 w 40"/>
                <a:gd name="T65" fmla="*/ 12 h 21"/>
                <a:gd name="T66" fmla="*/ 7 w 40"/>
                <a:gd name="T67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" h="21">
                  <a:moveTo>
                    <a:pt x="7" y="13"/>
                  </a:moveTo>
                  <a:cubicBezTo>
                    <a:pt x="8" y="15"/>
                    <a:pt x="10" y="17"/>
                    <a:pt x="11" y="20"/>
                  </a:cubicBezTo>
                  <a:cubicBezTo>
                    <a:pt x="12" y="19"/>
                    <a:pt x="12" y="19"/>
                    <a:pt x="13" y="18"/>
                  </a:cubicBezTo>
                  <a:cubicBezTo>
                    <a:pt x="11" y="15"/>
                    <a:pt x="9" y="13"/>
                    <a:pt x="8" y="10"/>
                  </a:cubicBezTo>
                  <a:cubicBezTo>
                    <a:pt x="7" y="9"/>
                    <a:pt x="6" y="7"/>
                    <a:pt x="7" y="6"/>
                  </a:cubicBezTo>
                  <a:cubicBezTo>
                    <a:pt x="7" y="4"/>
                    <a:pt x="8" y="4"/>
                    <a:pt x="9" y="3"/>
                  </a:cubicBezTo>
                  <a:cubicBezTo>
                    <a:pt x="13" y="2"/>
                    <a:pt x="16" y="2"/>
                    <a:pt x="19" y="2"/>
                  </a:cubicBezTo>
                  <a:cubicBezTo>
                    <a:pt x="21" y="2"/>
                    <a:pt x="24" y="3"/>
                    <a:pt x="26" y="4"/>
                  </a:cubicBezTo>
                  <a:cubicBezTo>
                    <a:pt x="28" y="6"/>
                    <a:pt x="30" y="9"/>
                    <a:pt x="32" y="11"/>
                  </a:cubicBezTo>
                  <a:cubicBezTo>
                    <a:pt x="33" y="12"/>
                    <a:pt x="34" y="14"/>
                    <a:pt x="34" y="15"/>
                  </a:cubicBezTo>
                  <a:cubicBezTo>
                    <a:pt x="34" y="16"/>
                    <a:pt x="33" y="17"/>
                    <a:pt x="32" y="17"/>
                  </a:cubicBezTo>
                  <a:cubicBezTo>
                    <a:pt x="29" y="18"/>
                    <a:pt x="26" y="18"/>
                    <a:pt x="23" y="18"/>
                  </a:cubicBezTo>
                  <a:cubicBezTo>
                    <a:pt x="21" y="18"/>
                    <a:pt x="18" y="19"/>
                    <a:pt x="16" y="18"/>
                  </a:cubicBezTo>
                  <a:cubicBezTo>
                    <a:pt x="16" y="18"/>
                    <a:pt x="16" y="19"/>
                    <a:pt x="16" y="20"/>
                  </a:cubicBezTo>
                  <a:cubicBezTo>
                    <a:pt x="22" y="18"/>
                    <a:pt x="29" y="20"/>
                    <a:pt x="35" y="18"/>
                  </a:cubicBezTo>
                  <a:cubicBezTo>
                    <a:pt x="35" y="18"/>
                    <a:pt x="36" y="17"/>
                    <a:pt x="36" y="17"/>
                  </a:cubicBezTo>
                  <a:cubicBezTo>
                    <a:pt x="34" y="13"/>
                    <a:pt x="34" y="9"/>
                    <a:pt x="31" y="5"/>
                  </a:cubicBezTo>
                  <a:cubicBezTo>
                    <a:pt x="29" y="2"/>
                    <a:pt x="25" y="1"/>
                    <a:pt x="21" y="1"/>
                  </a:cubicBezTo>
                  <a:cubicBezTo>
                    <a:pt x="19" y="1"/>
                    <a:pt x="19" y="3"/>
                    <a:pt x="21" y="3"/>
                  </a:cubicBezTo>
                  <a:cubicBezTo>
                    <a:pt x="25" y="3"/>
                    <a:pt x="28" y="4"/>
                    <a:pt x="30" y="7"/>
                  </a:cubicBezTo>
                  <a:cubicBezTo>
                    <a:pt x="32" y="11"/>
                    <a:pt x="32" y="14"/>
                    <a:pt x="34" y="17"/>
                  </a:cubicBezTo>
                  <a:cubicBezTo>
                    <a:pt x="34" y="17"/>
                    <a:pt x="34" y="17"/>
                    <a:pt x="35" y="16"/>
                  </a:cubicBezTo>
                  <a:cubicBezTo>
                    <a:pt x="28" y="18"/>
                    <a:pt x="22" y="16"/>
                    <a:pt x="15" y="18"/>
                  </a:cubicBezTo>
                  <a:cubicBezTo>
                    <a:pt x="14" y="18"/>
                    <a:pt x="14" y="19"/>
                    <a:pt x="15" y="20"/>
                  </a:cubicBezTo>
                  <a:cubicBezTo>
                    <a:pt x="17" y="21"/>
                    <a:pt x="20" y="21"/>
                    <a:pt x="23" y="21"/>
                  </a:cubicBezTo>
                  <a:cubicBezTo>
                    <a:pt x="26" y="20"/>
                    <a:pt x="30" y="20"/>
                    <a:pt x="33" y="18"/>
                  </a:cubicBezTo>
                  <a:cubicBezTo>
                    <a:pt x="40" y="15"/>
                    <a:pt x="31" y="6"/>
                    <a:pt x="28" y="3"/>
                  </a:cubicBezTo>
                  <a:cubicBezTo>
                    <a:pt x="26" y="1"/>
                    <a:pt x="24" y="1"/>
                    <a:pt x="21" y="0"/>
                  </a:cubicBezTo>
                  <a:cubicBezTo>
                    <a:pt x="17" y="0"/>
                    <a:pt x="13" y="0"/>
                    <a:pt x="9" y="1"/>
                  </a:cubicBezTo>
                  <a:cubicBezTo>
                    <a:pt x="0" y="4"/>
                    <a:pt x="7" y="13"/>
                    <a:pt x="10" y="18"/>
                  </a:cubicBezTo>
                  <a:cubicBezTo>
                    <a:pt x="10" y="18"/>
                    <a:pt x="11" y="19"/>
                    <a:pt x="11" y="20"/>
                  </a:cubicBezTo>
                  <a:cubicBezTo>
                    <a:pt x="12" y="21"/>
                    <a:pt x="13" y="20"/>
                    <a:pt x="13" y="18"/>
                  </a:cubicBezTo>
                  <a:cubicBezTo>
                    <a:pt x="12" y="16"/>
                    <a:pt x="10" y="14"/>
                    <a:pt x="9" y="12"/>
                  </a:cubicBezTo>
                  <a:cubicBezTo>
                    <a:pt x="8" y="11"/>
                    <a:pt x="6" y="12"/>
                    <a:pt x="7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1" name="Freeform 1097"/>
            <p:cNvSpPr/>
            <p:nvPr/>
          </p:nvSpPr>
          <p:spPr bwMode="auto">
            <a:xfrm>
              <a:off x="5296" y="3799"/>
              <a:ext cx="35" cy="29"/>
            </a:xfrm>
            <a:custGeom>
              <a:avLst/>
              <a:gdLst>
                <a:gd name="T0" fmla="*/ 2 w 27"/>
                <a:gd name="T1" fmla="*/ 13 h 22"/>
                <a:gd name="T2" fmla="*/ 4 w 27"/>
                <a:gd name="T3" fmla="*/ 18 h 22"/>
                <a:gd name="T4" fmla="*/ 5 w 27"/>
                <a:gd name="T5" fmla="*/ 17 h 22"/>
                <a:gd name="T6" fmla="*/ 2 w 27"/>
                <a:gd name="T7" fmla="*/ 9 h 22"/>
                <a:gd name="T8" fmla="*/ 7 w 27"/>
                <a:gd name="T9" fmla="*/ 3 h 22"/>
                <a:gd name="T10" fmla="*/ 16 w 27"/>
                <a:gd name="T11" fmla="*/ 3 h 22"/>
                <a:gd name="T12" fmla="*/ 22 w 27"/>
                <a:gd name="T13" fmla="*/ 8 h 22"/>
                <a:gd name="T14" fmla="*/ 25 w 27"/>
                <a:gd name="T15" fmla="*/ 16 h 22"/>
                <a:gd name="T16" fmla="*/ 20 w 27"/>
                <a:gd name="T17" fmla="*/ 19 h 22"/>
                <a:gd name="T18" fmla="*/ 13 w 27"/>
                <a:gd name="T19" fmla="*/ 20 h 22"/>
                <a:gd name="T20" fmla="*/ 7 w 27"/>
                <a:gd name="T21" fmla="*/ 18 h 22"/>
                <a:gd name="T22" fmla="*/ 6 w 27"/>
                <a:gd name="T23" fmla="*/ 20 h 22"/>
                <a:gd name="T24" fmla="*/ 12 w 27"/>
                <a:gd name="T25" fmla="*/ 22 h 22"/>
                <a:gd name="T26" fmla="*/ 22 w 27"/>
                <a:gd name="T27" fmla="*/ 21 h 22"/>
                <a:gd name="T28" fmla="*/ 27 w 27"/>
                <a:gd name="T29" fmla="*/ 16 h 22"/>
                <a:gd name="T30" fmla="*/ 23 w 27"/>
                <a:gd name="T31" fmla="*/ 7 h 22"/>
                <a:gd name="T32" fmla="*/ 16 w 27"/>
                <a:gd name="T33" fmla="*/ 1 h 22"/>
                <a:gd name="T34" fmla="*/ 5 w 27"/>
                <a:gd name="T35" fmla="*/ 1 h 22"/>
                <a:gd name="T36" fmla="*/ 0 w 27"/>
                <a:gd name="T37" fmla="*/ 8 h 22"/>
                <a:gd name="T38" fmla="*/ 4 w 27"/>
                <a:gd name="T39" fmla="*/ 18 h 22"/>
                <a:gd name="T40" fmla="*/ 5 w 27"/>
                <a:gd name="T41" fmla="*/ 17 h 22"/>
                <a:gd name="T42" fmla="*/ 4 w 27"/>
                <a:gd name="T43" fmla="*/ 12 h 22"/>
                <a:gd name="T44" fmla="*/ 2 w 27"/>
                <a:gd name="T45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" h="22">
                  <a:moveTo>
                    <a:pt x="2" y="13"/>
                  </a:moveTo>
                  <a:cubicBezTo>
                    <a:pt x="3" y="14"/>
                    <a:pt x="3" y="16"/>
                    <a:pt x="4" y="18"/>
                  </a:cubicBezTo>
                  <a:cubicBezTo>
                    <a:pt x="4" y="17"/>
                    <a:pt x="5" y="17"/>
                    <a:pt x="5" y="17"/>
                  </a:cubicBezTo>
                  <a:cubicBezTo>
                    <a:pt x="4" y="14"/>
                    <a:pt x="3" y="12"/>
                    <a:pt x="2" y="9"/>
                  </a:cubicBezTo>
                  <a:cubicBezTo>
                    <a:pt x="1" y="5"/>
                    <a:pt x="4" y="4"/>
                    <a:pt x="7" y="3"/>
                  </a:cubicBezTo>
                  <a:cubicBezTo>
                    <a:pt x="10" y="2"/>
                    <a:pt x="13" y="3"/>
                    <a:pt x="16" y="3"/>
                  </a:cubicBezTo>
                  <a:cubicBezTo>
                    <a:pt x="18" y="4"/>
                    <a:pt x="20" y="6"/>
                    <a:pt x="22" y="8"/>
                  </a:cubicBezTo>
                  <a:cubicBezTo>
                    <a:pt x="23" y="10"/>
                    <a:pt x="25" y="13"/>
                    <a:pt x="25" y="16"/>
                  </a:cubicBezTo>
                  <a:cubicBezTo>
                    <a:pt x="25" y="18"/>
                    <a:pt x="22" y="18"/>
                    <a:pt x="20" y="19"/>
                  </a:cubicBezTo>
                  <a:cubicBezTo>
                    <a:pt x="18" y="19"/>
                    <a:pt x="16" y="20"/>
                    <a:pt x="13" y="20"/>
                  </a:cubicBezTo>
                  <a:cubicBezTo>
                    <a:pt x="11" y="19"/>
                    <a:pt x="8" y="19"/>
                    <a:pt x="7" y="18"/>
                  </a:cubicBezTo>
                  <a:cubicBezTo>
                    <a:pt x="6" y="17"/>
                    <a:pt x="5" y="19"/>
                    <a:pt x="6" y="20"/>
                  </a:cubicBezTo>
                  <a:cubicBezTo>
                    <a:pt x="7" y="21"/>
                    <a:pt x="10" y="21"/>
                    <a:pt x="12" y="22"/>
                  </a:cubicBezTo>
                  <a:cubicBezTo>
                    <a:pt x="15" y="22"/>
                    <a:pt x="19" y="22"/>
                    <a:pt x="22" y="21"/>
                  </a:cubicBezTo>
                  <a:cubicBezTo>
                    <a:pt x="24" y="20"/>
                    <a:pt x="26" y="19"/>
                    <a:pt x="27" y="16"/>
                  </a:cubicBezTo>
                  <a:cubicBezTo>
                    <a:pt x="27" y="13"/>
                    <a:pt x="25" y="10"/>
                    <a:pt x="23" y="7"/>
                  </a:cubicBezTo>
                  <a:cubicBezTo>
                    <a:pt x="22" y="4"/>
                    <a:pt x="19" y="3"/>
                    <a:pt x="16" y="1"/>
                  </a:cubicBezTo>
                  <a:cubicBezTo>
                    <a:pt x="13" y="0"/>
                    <a:pt x="9" y="0"/>
                    <a:pt x="5" y="1"/>
                  </a:cubicBezTo>
                  <a:cubicBezTo>
                    <a:pt x="2" y="2"/>
                    <a:pt x="0" y="4"/>
                    <a:pt x="0" y="8"/>
                  </a:cubicBezTo>
                  <a:cubicBezTo>
                    <a:pt x="0" y="11"/>
                    <a:pt x="2" y="15"/>
                    <a:pt x="4" y="18"/>
                  </a:cubicBezTo>
                  <a:cubicBezTo>
                    <a:pt x="4" y="19"/>
                    <a:pt x="6" y="18"/>
                    <a:pt x="5" y="17"/>
                  </a:cubicBezTo>
                  <a:cubicBezTo>
                    <a:pt x="5" y="16"/>
                    <a:pt x="5" y="14"/>
                    <a:pt x="4" y="12"/>
                  </a:cubicBezTo>
                  <a:cubicBezTo>
                    <a:pt x="3" y="11"/>
                    <a:pt x="1" y="12"/>
                    <a:pt x="2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2" name="Freeform 1098"/>
            <p:cNvSpPr/>
            <p:nvPr/>
          </p:nvSpPr>
          <p:spPr bwMode="auto">
            <a:xfrm>
              <a:off x="5343" y="3794"/>
              <a:ext cx="35" cy="31"/>
            </a:xfrm>
            <a:custGeom>
              <a:avLst/>
              <a:gdLst>
                <a:gd name="T0" fmla="*/ 0 w 27"/>
                <a:gd name="T1" fmla="*/ 14 h 24"/>
                <a:gd name="T2" fmla="*/ 6 w 27"/>
                <a:gd name="T3" fmla="*/ 22 h 24"/>
                <a:gd name="T4" fmla="*/ 16 w 27"/>
                <a:gd name="T5" fmla="*/ 22 h 24"/>
                <a:gd name="T6" fmla="*/ 22 w 27"/>
                <a:gd name="T7" fmla="*/ 20 h 24"/>
                <a:gd name="T8" fmla="*/ 26 w 27"/>
                <a:gd name="T9" fmla="*/ 19 h 24"/>
                <a:gd name="T10" fmla="*/ 27 w 27"/>
                <a:gd name="T11" fmla="*/ 15 h 24"/>
                <a:gd name="T12" fmla="*/ 26 w 27"/>
                <a:gd name="T13" fmla="*/ 8 h 24"/>
                <a:gd name="T14" fmla="*/ 4 w 27"/>
                <a:gd name="T15" fmla="*/ 5 h 24"/>
                <a:gd name="T16" fmla="*/ 2 w 27"/>
                <a:gd name="T17" fmla="*/ 15 h 24"/>
                <a:gd name="T18" fmla="*/ 12 w 27"/>
                <a:gd name="T19" fmla="*/ 19 h 24"/>
                <a:gd name="T20" fmla="*/ 11 w 27"/>
                <a:gd name="T21" fmla="*/ 17 h 24"/>
                <a:gd name="T22" fmla="*/ 3 w 27"/>
                <a:gd name="T23" fmla="*/ 13 h 24"/>
                <a:gd name="T24" fmla="*/ 7 w 27"/>
                <a:gd name="T25" fmla="*/ 5 h 24"/>
                <a:gd name="T26" fmla="*/ 25 w 27"/>
                <a:gd name="T27" fmla="*/ 11 h 24"/>
                <a:gd name="T28" fmla="*/ 23 w 27"/>
                <a:gd name="T29" fmla="*/ 18 h 24"/>
                <a:gd name="T30" fmla="*/ 14 w 27"/>
                <a:gd name="T31" fmla="*/ 20 h 24"/>
                <a:gd name="T32" fmla="*/ 7 w 27"/>
                <a:gd name="T33" fmla="*/ 21 h 24"/>
                <a:gd name="T34" fmla="*/ 2 w 27"/>
                <a:gd name="T35" fmla="*/ 14 h 24"/>
                <a:gd name="T36" fmla="*/ 0 w 27"/>
                <a:gd name="T37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" h="24">
                  <a:moveTo>
                    <a:pt x="0" y="14"/>
                  </a:moveTo>
                  <a:cubicBezTo>
                    <a:pt x="1" y="17"/>
                    <a:pt x="3" y="21"/>
                    <a:pt x="6" y="22"/>
                  </a:cubicBezTo>
                  <a:cubicBezTo>
                    <a:pt x="9" y="24"/>
                    <a:pt x="13" y="23"/>
                    <a:pt x="16" y="22"/>
                  </a:cubicBezTo>
                  <a:cubicBezTo>
                    <a:pt x="18" y="21"/>
                    <a:pt x="20" y="21"/>
                    <a:pt x="22" y="20"/>
                  </a:cubicBezTo>
                  <a:cubicBezTo>
                    <a:pt x="23" y="20"/>
                    <a:pt x="25" y="20"/>
                    <a:pt x="26" y="19"/>
                  </a:cubicBezTo>
                  <a:cubicBezTo>
                    <a:pt x="27" y="18"/>
                    <a:pt x="27" y="16"/>
                    <a:pt x="27" y="15"/>
                  </a:cubicBezTo>
                  <a:cubicBezTo>
                    <a:pt x="27" y="12"/>
                    <a:pt x="27" y="10"/>
                    <a:pt x="26" y="8"/>
                  </a:cubicBezTo>
                  <a:cubicBezTo>
                    <a:pt x="22" y="0"/>
                    <a:pt x="10" y="0"/>
                    <a:pt x="4" y="5"/>
                  </a:cubicBezTo>
                  <a:cubicBezTo>
                    <a:pt x="1" y="7"/>
                    <a:pt x="0" y="12"/>
                    <a:pt x="2" y="15"/>
                  </a:cubicBezTo>
                  <a:cubicBezTo>
                    <a:pt x="4" y="19"/>
                    <a:pt x="8" y="20"/>
                    <a:pt x="12" y="19"/>
                  </a:cubicBezTo>
                  <a:cubicBezTo>
                    <a:pt x="13" y="18"/>
                    <a:pt x="13" y="16"/>
                    <a:pt x="11" y="17"/>
                  </a:cubicBezTo>
                  <a:cubicBezTo>
                    <a:pt x="8" y="18"/>
                    <a:pt x="4" y="17"/>
                    <a:pt x="3" y="13"/>
                  </a:cubicBezTo>
                  <a:cubicBezTo>
                    <a:pt x="2" y="10"/>
                    <a:pt x="4" y="7"/>
                    <a:pt x="7" y="5"/>
                  </a:cubicBezTo>
                  <a:cubicBezTo>
                    <a:pt x="13" y="2"/>
                    <a:pt x="23" y="4"/>
                    <a:pt x="25" y="11"/>
                  </a:cubicBezTo>
                  <a:cubicBezTo>
                    <a:pt x="25" y="13"/>
                    <a:pt x="26" y="17"/>
                    <a:pt x="23" y="18"/>
                  </a:cubicBezTo>
                  <a:cubicBezTo>
                    <a:pt x="20" y="18"/>
                    <a:pt x="17" y="20"/>
                    <a:pt x="14" y="20"/>
                  </a:cubicBezTo>
                  <a:cubicBezTo>
                    <a:pt x="12" y="21"/>
                    <a:pt x="10" y="21"/>
                    <a:pt x="7" y="21"/>
                  </a:cubicBezTo>
                  <a:cubicBezTo>
                    <a:pt x="4" y="20"/>
                    <a:pt x="3" y="16"/>
                    <a:pt x="2" y="14"/>
                  </a:cubicBezTo>
                  <a:cubicBezTo>
                    <a:pt x="2" y="12"/>
                    <a:pt x="0" y="13"/>
                    <a:pt x="0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3" name="Freeform 1099"/>
            <p:cNvSpPr/>
            <p:nvPr/>
          </p:nvSpPr>
          <p:spPr bwMode="auto">
            <a:xfrm>
              <a:off x="5345" y="3836"/>
              <a:ext cx="43" cy="28"/>
            </a:xfrm>
            <a:custGeom>
              <a:avLst/>
              <a:gdLst>
                <a:gd name="T0" fmla="*/ 0 w 33"/>
                <a:gd name="T1" fmla="*/ 12 h 22"/>
                <a:gd name="T2" fmla="*/ 2 w 33"/>
                <a:gd name="T3" fmla="*/ 16 h 22"/>
                <a:gd name="T4" fmla="*/ 4 w 33"/>
                <a:gd name="T5" fmla="*/ 16 h 22"/>
                <a:gd name="T6" fmla="*/ 4 w 33"/>
                <a:gd name="T7" fmla="*/ 10 h 22"/>
                <a:gd name="T8" fmla="*/ 3 w 33"/>
                <a:gd name="T9" fmla="*/ 6 h 22"/>
                <a:gd name="T10" fmla="*/ 7 w 33"/>
                <a:gd name="T11" fmla="*/ 4 h 22"/>
                <a:gd name="T12" fmla="*/ 17 w 33"/>
                <a:gd name="T13" fmla="*/ 3 h 22"/>
                <a:gd name="T14" fmla="*/ 25 w 33"/>
                <a:gd name="T15" fmla="*/ 7 h 22"/>
                <a:gd name="T16" fmla="*/ 30 w 33"/>
                <a:gd name="T17" fmla="*/ 14 h 22"/>
                <a:gd name="T18" fmla="*/ 23 w 33"/>
                <a:gd name="T19" fmla="*/ 18 h 22"/>
                <a:gd name="T20" fmla="*/ 11 w 33"/>
                <a:gd name="T21" fmla="*/ 18 h 22"/>
                <a:gd name="T22" fmla="*/ 11 w 33"/>
                <a:gd name="T23" fmla="*/ 21 h 22"/>
                <a:gd name="T24" fmla="*/ 24 w 33"/>
                <a:gd name="T25" fmla="*/ 20 h 22"/>
                <a:gd name="T26" fmla="*/ 32 w 33"/>
                <a:gd name="T27" fmla="*/ 16 h 22"/>
                <a:gd name="T28" fmla="*/ 30 w 33"/>
                <a:gd name="T29" fmla="*/ 9 h 22"/>
                <a:gd name="T30" fmla="*/ 21 w 33"/>
                <a:gd name="T31" fmla="*/ 1 h 22"/>
                <a:gd name="T32" fmla="*/ 10 w 33"/>
                <a:gd name="T33" fmla="*/ 1 h 22"/>
                <a:gd name="T34" fmla="*/ 2 w 33"/>
                <a:gd name="T35" fmla="*/ 4 h 22"/>
                <a:gd name="T36" fmla="*/ 1 w 33"/>
                <a:gd name="T37" fmla="*/ 8 h 22"/>
                <a:gd name="T38" fmla="*/ 2 w 33"/>
                <a:gd name="T39" fmla="*/ 16 h 22"/>
                <a:gd name="T40" fmla="*/ 4 w 33"/>
                <a:gd name="T41" fmla="*/ 16 h 22"/>
                <a:gd name="T42" fmla="*/ 3 w 33"/>
                <a:gd name="T43" fmla="*/ 11 h 22"/>
                <a:gd name="T44" fmla="*/ 0 w 33"/>
                <a:gd name="T45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3" h="22">
                  <a:moveTo>
                    <a:pt x="0" y="12"/>
                  </a:moveTo>
                  <a:cubicBezTo>
                    <a:pt x="1" y="13"/>
                    <a:pt x="2" y="14"/>
                    <a:pt x="2" y="16"/>
                  </a:cubicBezTo>
                  <a:cubicBezTo>
                    <a:pt x="3" y="17"/>
                    <a:pt x="4" y="17"/>
                    <a:pt x="4" y="16"/>
                  </a:cubicBezTo>
                  <a:cubicBezTo>
                    <a:pt x="4" y="14"/>
                    <a:pt x="4" y="12"/>
                    <a:pt x="4" y="10"/>
                  </a:cubicBezTo>
                  <a:cubicBezTo>
                    <a:pt x="3" y="9"/>
                    <a:pt x="3" y="7"/>
                    <a:pt x="3" y="6"/>
                  </a:cubicBezTo>
                  <a:cubicBezTo>
                    <a:pt x="3" y="4"/>
                    <a:pt x="6" y="4"/>
                    <a:pt x="7" y="4"/>
                  </a:cubicBezTo>
                  <a:cubicBezTo>
                    <a:pt x="10" y="3"/>
                    <a:pt x="14" y="2"/>
                    <a:pt x="17" y="3"/>
                  </a:cubicBezTo>
                  <a:cubicBezTo>
                    <a:pt x="20" y="3"/>
                    <a:pt x="23" y="5"/>
                    <a:pt x="25" y="7"/>
                  </a:cubicBezTo>
                  <a:cubicBezTo>
                    <a:pt x="27" y="8"/>
                    <a:pt x="30" y="11"/>
                    <a:pt x="30" y="14"/>
                  </a:cubicBezTo>
                  <a:cubicBezTo>
                    <a:pt x="30" y="16"/>
                    <a:pt x="25" y="17"/>
                    <a:pt x="23" y="18"/>
                  </a:cubicBezTo>
                  <a:cubicBezTo>
                    <a:pt x="19" y="19"/>
                    <a:pt x="16" y="19"/>
                    <a:pt x="11" y="18"/>
                  </a:cubicBezTo>
                  <a:cubicBezTo>
                    <a:pt x="10" y="18"/>
                    <a:pt x="9" y="20"/>
                    <a:pt x="11" y="21"/>
                  </a:cubicBezTo>
                  <a:cubicBezTo>
                    <a:pt x="15" y="22"/>
                    <a:pt x="19" y="21"/>
                    <a:pt x="24" y="20"/>
                  </a:cubicBezTo>
                  <a:cubicBezTo>
                    <a:pt x="26" y="19"/>
                    <a:pt x="30" y="18"/>
                    <a:pt x="32" y="16"/>
                  </a:cubicBezTo>
                  <a:cubicBezTo>
                    <a:pt x="33" y="13"/>
                    <a:pt x="31" y="11"/>
                    <a:pt x="30" y="9"/>
                  </a:cubicBezTo>
                  <a:cubicBezTo>
                    <a:pt x="27" y="6"/>
                    <a:pt x="24" y="3"/>
                    <a:pt x="21" y="1"/>
                  </a:cubicBezTo>
                  <a:cubicBezTo>
                    <a:pt x="17" y="0"/>
                    <a:pt x="14" y="0"/>
                    <a:pt x="10" y="1"/>
                  </a:cubicBezTo>
                  <a:cubicBezTo>
                    <a:pt x="7" y="1"/>
                    <a:pt x="4" y="2"/>
                    <a:pt x="2" y="4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2" y="11"/>
                    <a:pt x="2" y="13"/>
                    <a:pt x="2" y="16"/>
                  </a:cubicBezTo>
                  <a:cubicBezTo>
                    <a:pt x="3" y="16"/>
                    <a:pt x="3" y="16"/>
                    <a:pt x="4" y="16"/>
                  </a:cubicBezTo>
                  <a:cubicBezTo>
                    <a:pt x="4" y="14"/>
                    <a:pt x="3" y="12"/>
                    <a:pt x="3" y="11"/>
                  </a:cubicBezTo>
                  <a:cubicBezTo>
                    <a:pt x="2" y="10"/>
                    <a:pt x="0" y="10"/>
                    <a:pt x="0" y="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4" name="Freeform 1100"/>
            <p:cNvSpPr/>
            <p:nvPr/>
          </p:nvSpPr>
          <p:spPr bwMode="auto">
            <a:xfrm>
              <a:off x="5299" y="3834"/>
              <a:ext cx="36" cy="26"/>
            </a:xfrm>
            <a:custGeom>
              <a:avLst/>
              <a:gdLst>
                <a:gd name="T0" fmla="*/ 20 w 28"/>
                <a:gd name="T1" fmla="*/ 12 h 20"/>
                <a:gd name="T2" fmla="*/ 23 w 28"/>
                <a:gd name="T3" fmla="*/ 17 h 20"/>
                <a:gd name="T4" fmla="*/ 24 w 28"/>
                <a:gd name="T5" fmla="*/ 15 h 20"/>
                <a:gd name="T6" fmla="*/ 18 w 28"/>
                <a:gd name="T7" fmla="*/ 16 h 20"/>
                <a:gd name="T8" fmla="*/ 10 w 28"/>
                <a:gd name="T9" fmla="*/ 17 h 20"/>
                <a:gd name="T10" fmla="*/ 3 w 28"/>
                <a:gd name="T11" fmla="*/ 15 h 20"/>
                <a:gd name="T12" fmla="*/ 4 w 28"/>
                <a:gd name="T13" fmla="*/ 6 h 20"/>
                <a:gd name="T14" fmla="*/ 11 w 28"/>
                <a:gd name="T15" fmla="*/ 3 h 20"/>
                <a:gd name="T16" fmla="*/ 20 w 28"/>
                <a:gd name="T17" fmla="*/ 2 h 20"/>
                <a:gd name="T18" fmla="*/ 26 w 28"/>
                <a:gd name="T19" fmla="*/ 9 h 20"/>
                <a:gd name="T20" fmla="*/ 24 w 28"/>
                <a:gd name="T21" fmla="*/ 19 h 20"/>
                <a:gd name="T22" fmla="*/ 26 w 28"/>
                <a:gd name="T23" fmla="*/ 19 h 20"/>
                <a:gd name="T24" fmla="*/ 28 w 28"/>
                <a:gd name="T25" fmla="*/ 7 h 20"/>
                <a:gd name="T26" fmla="*/ 21 w 28"/>
                <a:gd name="T27" fmla="*/ 1 h 20"/>
                <a:gd name="T28" fmla="*/ 10 w 28"/>
                <a:gd name="T29" fmla="*/ 1 h 20"/>
                <a:gd name="T30" fmla="*/ 2 w 28"/>
                <a:gd name="T31" fmla="*/ 5 h 20"/>
                <a:gd name="T32" fmla="*/ 1 w 28"/>
                <a:gd name="T33" fmla="*/ 15 h 20"/>
                <a:gd name="T34" fmla="*/ 7 w 28"/>
                <a:gd name="T35" fmla="*/ 19 h 20"/>
                <a:gd name="T36" fmla="*/ 17 w 28"/>
                <a:gd name="T37" fmla="*/ 19 h 20"/>
                <a:gd name="T38" fmla="*/ 25 w 28"/>
                <a:gd name="T39" fmla="*/ 17 h 20"/>
                <a:gd name="T40" fmla="*/ 25 w 28"/>
                <a:gd name="T41" fmla="*/ 16 h 20"/>
                <a:gd name="T42" fmla="*/ 22 w 28"/>
                <a:gd name="T43" fmla="*/ 10 h 20"/>
                <a:gd name="T44" fmla="*/ 20 w 28"/>
                <a:gd name="T45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20">
                  <a:moveTo>
                    <a:pt x="20" y="12"/>
                  </a:moveTo>
                  <a:cubicBezTo>
                    <a:pt x="22" y="13"/>
                    <a:pt x="23" y="15"/>
                    <a:pt x="23" y="17"/>
                  </a:cubicBezTo>
                  <a:cubicBezTo>
                    <a:pt x="24" y="16"/>
                    <a:pt x="24" y="16"/>
                    <a:pt x="24" y="15"/>
                  </a:cubicBezTo>
                  <a:cubicBezTo>
                    <a:pt x="22" y="16"/>
                    <a:pt x="20" y="16"/>
                    <a:pt x="18" y="16"/>
                  </a:cubicBezTo>
                  <a:cubicBezTo>
                    <a:pt x="15" y="17"/>
                    <a:pt x="13" y="17"/>
                    <a:pt x="10" y="17"/>
                  </a:cubicBezTo>
                  <a:cubicBezTo>
                    <a:pt x="8" y="17"/>
                    <a:pt x="5" y="17"/>
                    <a:pt x="3" y="15"/>
                  </a:cubicBezTo>
                  <a:cubicBezTo>
                    <a:pt x="2" y="13"/>
                    <a:pt x="3" y="9"/>
                    <a:pt x="4" y="6"/>
                  </a:cubicBezTo>
                  <a:cubicBezTo>
                    <a:pt x="5" y="4"/>
                    <a:pt x="8" y="3"/>
                    <a:pt x="11" y="3"/>
                  </a:cubicBezTo>
                  <a:cubicBezTo>
                    <a:pt x="14" y="2"/>
                    <a:pt x="17" y="2"/>
                    <a:pt x="20" y="2"/>
                  </a:cubicBezTo>
                  <a:cubicBezTo>
                    <a:pt x="24" y="3"/>
                    <a:pt x="26" y="6"/>
                    <a:pt x="26" y="9"/>
                  </a:cubicBezTo>
                  <a:cubicBezTo>
                    <a:pt x="26" y="13"/>
                    <a:pt x="24" y="16"/>
                    <a:pt x="24" y="19"/>
                  </a:cubicBezTo>
                  <a:cubicBezTo>
                    <a:pt x="24" y="20"/>
                    <a:pt x="26" y="20"/>
                    <a:pt x="26" y="19"/>
                  </a:cubicBezTo>
                  <a:cubicBezTo>
                    <a:pt x="26" y="15"/>
                    <a:pt x="28" y="11"/>
                    <a:pt x="28" y="7"/>
                  </a:cubicBezTo>
                  <a:cubicBezTo>
                    <a:pt x="27" y="4"/>
                    <a:pt x="25" y="2"/>
                    <a:pt x="21" y="1"/>
                  </a:cubicBezTo>
                  <a:cubicBezTo>
                    <a:pt x="18" y="0"/>
                    <a:pt x="14" y="0"/>
                    <a:pt x="10" y="1"/>
                  </a:cubicBezTo>
                  <a:cubicBezTo>
                    <a:pt x="7" y="1"/>
                    <a:pt x="4" y="2"/>
                    <a:pt x="2" y="5"/>
                  </a:cubicBezTo>
                  <a:cubicBezTo>
                    <a:pt x="0" y="8"/>
                    <a:pt x="0" y="12"/>
                    <a:pt x="1" y="15"/>
                  </a:cubicBezTo>
                  <a:cubicBezTo>
                    <a:pt x="2" y="18"/>
                    <a:pt x="4" y="19"/>
                    <a:pt x="7" y="19"/>
                  </a:cubicBezTo>
                  <a:cubicBezTo>
                    <a:pt x="10" y="19"/>
                    <a:pt x="14" y="19"/>
                    <a:pt x="17" y="19"/>
                  </a:cubicBezTo>
                  <a:cubicBezTo>
                    <a:pt x="20" y="18"/>
                    <a:pt x="23" y="18"/>
                    <a:pt x="25" y="17"/>
                  </a:cubicBezTo>
                  <a:cubicBezTo>
                    <a:pt x="25" y="17"/>
                    <a:pt x="25" y="16"/>
                    <a:pt x="25" y="16"/>
                  </a:cubicBezTo>
                  <a:cubicBezTo>
                    <a:pt x="24" y="14"/>
                    <a:pt x="23" y="12"/>
                    <a:pt x="22" y="10"/>
                  </a:cubicBezTo>
                  <a:cubicBezTo>
                    <a:pt x="21" y="9"/>
                    <a:pt x="19" y="10"/>
                    <a:pt x="20" y="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5" name="Freeform 1101"/>
            <p:cNvSpPr/>
            <p:nvPr/>
          </p:nvSpPr>
          <p:spPr bwMode="auto">
            <a:xfrm>
              <a:off x="5345" y="3847"/>
              <a:ext cx="16" cy="16"/>
            </a:xfrm>
            <a:custGeom>
              <a:avLst/>
              <a:gdLst>
                <a:gd name="T0" fmla="*/ 0 w 12"/>
                <a:gd name="T1" fmla="*/ 1 h 12"/>
                <a:gd name="T2" fmla="*/ 2 w 12"/>
                <a:gd name="T3" fmla="*/ 10 h 12"/>
                <a:gd name="T4" fmla="*/ 11 w 12"/>
                <a:gd name="T5" fmla="*/ 10 h 12"/>
                <a:gd name="T6" fmla="*/ 11 w 12"/>
                <a:gd name="T7" fmla="*/ 8 h 12"/>
                <a:gd name="T8" fmla="*/ 4 w 12"/>
                <a:gd name="T9" fmla="*/ 8 h 12"/>
                <a:gd name="T10" fmla="*/ 3 w 12"/>
                <a:gd name="T11" fmla="*/ 1 h 12"/>
                <a:gd name="T12" fmla="*/ 0 w 12"/>
                <a:gd name="T1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2">
                  <a:moveTo>
                    <a:pt x="0" y="1"/>
                  </a:moveTo>
                  <a:cubicBezTo>
                    <a:pt x="1" y="4"/>
                    <a:pt x="0" y="8"/>
                    <a:pt x="2" y="10"/>
                  </a:cubicBezTo>
                  <a:cubicBezTo>
                    <a:pt x="5" y="12"/>
                    <a:pt x="8" y="10"/>
                    <a:pt x="11" y="10"/>
                  </a:cubicBezTo>
                  <a:cubicBezTo>
                    <a:pt x="12" y="10"/>
                    <a:pt x="12" y="8"/>
                    <a:pt x="11" y="8"/>
                  </a:cubicBezTo>
                  <a:cubicBezTo>
                    <a:pt x="9" y="8"/>
                    <a:pt x="5" y="9"/>
                    <a:pt x="4" y="8"/>
                  </a:cubicBezTo>
                  <a:cubicBezTo>
                    <a:pt x="2" y="7"/>
                    <a:pt x="3" y="3"/>
                    <a:pt x="3" y="1"/>
                  </a:cubicBezTo>
                  <a:cubicBezTo>
                    <a:pt x="3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6" name="Freeform 1102"/>
            <p:cNvSpPr/>
            <p:nvPr/>
          </p:nvSpPr>
          <p:spPr bwMode="auto">
            <a:xfrm>
              <a:off x="5257" y="3833"/>
              <a:ext cx="34" cy="31"/>
            </a:xfrm>
            <a:custGeom>
              <a:avLst/>
              <a:gdLst>
                <a:gd name="T0" fmla="*/ 18 w 26"/>
                <a:gd name="T1" fmla="*/ 13 h 24"/>
                <a:gd name="T2" fmla="*/ 20 w 26"/>
                <a:gd name="T3" fmla="*/ 20 h 24"/>
                <a:gd name="T4" fmla="*/ 20 w 26"/>
                <a:gd name="T5" fmla="*/ 19 h 24"/>
                <a:gd name="T6" fmla="*/ 4 w 26"/>
                <a:gd name="T7" fmla="*/ 10 h 24"/>
                <a:gd name="T8" fmla="*/ 24 w 26"/>
                <a:gd name="T9" fmla="*/ 5 h 24"/>
                <a:gd name="T10" fmla="*/ 23 w 26"/>
                <a:gd name="T11" fmla="*/ 4 h 24"/>
                <a:gd name="T12" fmla="*/ 22 w 26"/>
                <a:gd name="T13" fmla="*/ 7 h 24"/>
                <a:gd name="T14" fmla="*/ 23 w 26"/>
                <a:gd name="T15" fmla="*/ 8 h 24"/>
                <a:gd name="T16" fmla="*/ 25 w 26"/>
                <a:gd name="T17" fmla="*/ 4 h 24"/>
                <a:gd name="T18" fmla="*/ 25 w 26"/>
                <a:gd name="T19" fmla="*/ 3 h 24"/>
                <a:gd name="T20" fmla="*/ 2 w 26"/>
                <a:gd name="T21" fmla="*/ 10 h 24"/>
                <a:gd name="T22" fmla="*/ 22 w 26"/>
                <a:gd name="T23" fmla="*/ 20 h 24"/>
                <a:gd name="T24" fmla="*/ 22 w 26"/>
                <a:gd name="T25" fmla="*/ 19 h 24"/>
                <a:gd name="T26" fmla="*/ 20 w 26"/>
                <a:gd name="T27" fmla="*/ 12 h 24"/>
                <a:gd name="T28" fmla="*/ 18 w 26"/>
                <a:gd name="T29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24">
                  <a:moveTo>
                    <a:pt x="18" y="13"/>
                  </a:moveTo>
                  <a:cubicBezTo>
                    <a:pt x="19" y="15"/>
                    <a:pt x="19" y="18"/>
                    <a:pt x="20" y="20"/>
                  </a:cubicBezTo>
                  <a:cubicBezTo>
                    <a:pt x="20" y="20"/>
                    <a:pt x="20" y="19"/>
                    <a:pt x="20" y="19"/>
                  </a:cubicBezTo>
                  <a:cubicBezTo>
                    <a:pt x="15" y="21"/>
                    <a:pt x="2" y="17"/>
                    <a:pt x="4" y="10"/>
                  </a:cubicBezTo>
                  <a:cubicBezTo>
                    <a:pt x="6" y="2"/>
                    <a:pt x="19" y="4"/>
                    <a:pt x="24" y="5"/>
                  </a:cubicBezTo>
                  <a:cubicBezTo>
                    <a:pt x="24" y="5"/>
                    <a:pt x="24" y="5"/>
                    <a:pt x="23" y="4"/>
                  </a:cubicBezTo>
                  <a:cubicBezTo>
                    <a:pt x="23" y="6"/>
                    <a:pt x="23" y="6"/>
                    <a:pt x="22" y="7"/>
                  </a:cubicBezTo>
                  <a:cubicBezTo>
                    <a:pt x="21" y="8"/>
                    <a:pt x="23" y="9"/>
                    <a:pt x="23" y="8"/>
                  </a:cubicBezTo>
                  <a:cubicBezTo>
                    <a:pt x="25" y="7"/>
                    <a:pt x="25" y="6"/>
                    <a:pt x="25" y="4"/>
                  </a:cubicBezTo>
                  <a:cubicBezTo>
                    <a:pt x="26" y="4"/>
                    <a:pt x="25" y="3"/>
                    <a:pt x="25" y="3"/>
                  </a:cubicBezTo>
                  <a:cubicBezTo>
                    <a:pt x="17" y="1"/>
                    <a:pt x="4" y="0"/>
                    <a:pt x="2" y="10"/>
                  </a:cubicBezTo>
                  <a:cubicBezTo>
                    <a:pt x="0" y="19"/>
                    <a:pt x="15" y="24"/>
                    <a:pt x="22" y="20"/>
                  </a:cubicBezTo>
                  <a:cubicBezTo>
                    <a:pt x="22" y="20"/>
                    <a:pt x="22" y="20"/>
                    <a:pt x="22" y="19"/>
                  </a:cubicBezTo>
                  <a:cubicBezTo>
                    <a:pt x="21" y="17"/>
                    <a:pt x="21" y="15"/>
                    <a:pt x="20" y="12"/>
                  </a:cubicBezTo>
                  <a:cubicBezTo>
                    <a:pt x="20" y="11"/>
                    <a:pt x="18" y="12"/>
                    <a:pt x="18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7" name="Freeform 1103"/>
            <p:cNvSpPr/>
            <p:nvPr/>
          </p:nvSpPr>
          <p:spPr bwMode="auto">
            <a:xfrm>
              <a:off x="5212" y="3841"/>
              <a:ext cx="35" cy="31"/>
            </a:xfrm>
            <a:custGeom>
              <a:avLst/>
              <a:gdLst>
                <a:gd name="T0" fmla="*/ 0 w 27"/>
                <a:gd name="T1" fmla="*/ 12 h 24"/>
                <a:gd name="T2" fmla="*/ 3 w 27"/>
                <a:gd name="T3" fmla="*/ 21 h 24"/>
                <a:gd name="T4" fmla="*/ 12 w 27"/>
                <a:gd name="T5" fmla="*/ 24 h 24"/>
                <a:gd name="T6" fmla="*/ 23 w 27"/>
                <a:gd name="T7" fmla="*/ 21 h 24"/>
                <a:gd name="T8" fmla="*/ 26 w 27"/>
                <a:gd name="T9" fmla="*/ 10 h 24"/>
                <a:gd name="T10" fmla="*/ 18 w 27"/>
                <a:gd name="T11" fmla="*/ 2 h 24"/>
                <a:gd name="T12" fmla="*/ 6 w 27"/>
                <a:gd name="T13" fmla="*/ 2 h 24"/>
                <a:gd name="T14" fmla="*/ 3 w 27"/>
                <a:gd name="T15" fmla="*/ 12 h 24"/>
                <a:gd name="T16" fmla="*/ 6 w 27"/>
                <a:gd name="T17" fmla="*/ 21 h 24"/>
                <a:gd name="T18" fmla="*/ 20 w 27"/>
                <a:gd name="T19" fmla="*/ 22 h 24"/>
                <a:gd name="T20" fmla="*/ 25 w 27"/>
                <a:gd name="T21" fmla="*/ 9 h 24"/>
                <a:gd name="T22" fmla="*/ 23 w 27"/>
                <a:gd name="T23" fmla="*/ 10 h 24"/>
                <a:gd name="T24" fmla="*/ 23 w 27"/>
                <a:gd name="T25" fmla="*/ 18 h 24"/>
                <a:gd name="T26" fmla="*/ 18 w 27"/>
                <a:gd name="T27" fmla="*/ 20 h 24"/>
                <a:gd name="T28" fmla="*/ 7 w 27"/>
                <a:gd name="T29" fmla="*/ 19 h 24"/>
                <a:gd name="T30" fmla="*/ 5 w 27"/>
                <a:gd name="T31" fmla="*/ 14 h 24"/>
                <a:gd name="T32" fmla="*/ 5 w 27"/>
                <a:gd name="T33" fmla="*/ 8 h 24"/>
                <a:gd name="T34" fmla="*/ 16 w 27"/>
                <a:gd name="T35" fmla="*/ 3 h 24"/>
                <a:gd name="T36" fmla="*/ 24 w 27"/>
                <a:gd name="T37" fmla="*/ 12 h 24"/>
                <a:gd name="T38" fmla="*/ 23 w 27"/>
                <a:gd name="T39" fmla="*/ 18 h 24"/>
                <a:gd name="T40" fmla="*/ 17 w 27"/>
                <a:gd name="T41" fmla="*/ 21 h 24"/>
                <a:gd name="T42" fmla="*/ 10 w 27"/>
                <a:gd name="T43" fmla="*/ 22 h 24"/>
                <a:gd name="T44" fmla="*/ 5 w 27"/>
                <a:gd name="T45" fmla="*/ 21 h 24"/>
                <a:gd name="T46" fmla="*/ 3 w 27"/>
                <a:gd name="T47" fmla="*/ 17 h 24"/>
                <a:gd name="T48" fmla="*/ 2 w 27"/>
                <a:gd name="T49" fmla="*/ 11 h 24"/>
                <a:gd name="T50" fmla="*/ 0 w 27"/>
                <a:gd name="T5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7" h="24">
                  <a:moveTo>
                    <a:pt x="0" y="12"/>
                  </a:moveTo>
                  <a:cubicBezTo>
                    <a:pt x="1" y="15"/>
                    <a:pt x="0" y="19"/>
                    <a:pt x="3" y="21"/>
                  </a:cubicBezTo>
                  <a:cubicBezTo>
                    <a:pt x="4" y="24"/>
                    <a:pt x="9" y="24"/>
                    <a:pt x="12" y="24"/>
                  </a:cubicBezTo>
                  <a:cubicBezTo>
                    <a:pt x="16" y="24"/>
                    <a:pt x="20" y="23"/>
                    <a:pt x="23" y="21"/>
                  </a:cubicBezTo>
                  <a:cubicBezTo>
                    <a:pt x="26" y="18"/>
                    <a:pt x="27" y="14"/>
                    <a:pt x="26" y="10"/>
                  </a:cubicBezTo>
                  <a:cubicBezTo>
                    <a:pt x="25" y="6"/>
                    <a:pt x="22" y="3"/>
                    <a:pt x="18" y="2"/>
                  </a:cubicBezTo>
                  <a:cubicBezTo>
                    <a:pt x="15" y="0"/>
                    <a:pt x="10" y="0"/>
                    <a:pt x="6" y="2"/>
                  </a:cubicBezTo>
                  <a:cubicBezTo>
                    <a:pt x="3" y="5"/>
                    <a:pt x="3" y="9"/>
                    <a:pt x="3" y="12"/>
                  </a:cubicBezTo>
                  <a:cubicBezTo>
                    <a:pt x="3" y="15"/>
                    <a:pt x="3" y="19"/>
                    <a:pt x="6" y="21"/>
                  </a:cubicBezTo>
                  <a:cubicBezTo>
                    <a:pt x="10" y="23"/>
                    <a:pt x="16" y="23"/>
                    <a:pt x="20" y="22"/>
                  </a:cubicBezTo>
                  <a:cubicBezTo>
                    <a:pt x="26" y="20"/>
                    <a:pt x="27" y="15"/>
                    <a:pt x="25" y="9"/>
                  </a:cubicBezTo>
                  <a:cubicBezTo>
                    <a:pt x="25" y="8"/>
                    <a:pt x="23" y="9"/>
                    <a:pt x="23" y="10"/>
                  </a:cubicBezTo>
                  <a:cubicBezTo>
                    <a:pt x="24" y="13"/>
                    <a:pt x="25" y="15"/>
                    <a:pt x="23" y="18"/>
                  </a:cubicBezTo>
                  <a:cubicBezTo>
                    <a:pt x="22" y="19"/>
                    <a:pt x="20" y="20"/>
                    <a:pt x="18" y="20"/>
                  </a:cubicBezTo>
                  <a:cubicBezTo>
                    <a:pt x="15" y="21"/>
                    <a:pt x="10" y="21"/>
                    <a:pt x="7" y="19"/>
                  </a:cubicBezTo>
                  <a:cubicBezTo>
                    <a:pt x="5" y="18"/>
                    <a:pt x="5" y="15"/>
                    <a:pt x="5" y="14"/>
                  </a:cubicBezTo>
                  <a:cubicBezTo>
                    <a:pt x="5" y="12"/>
                    <a:pt x="5" y="10"/>
                    <a:pt x="5" y="8"/>
                  </a:cubicBezTo>
                  <a:cubicBezTo>
                    <a:pt x="6" y="3"/>
                    <a:pt x="11" y="2"/>
                    <a:pt x="16" y="3"/>
                  </a:cubicBezTo>
                  <a:cubicBezTo>
                    <a:pt x="20" y="4"/>
                    <a:pt x="23" y="8"/>
                    <a:pt x="24" y="12"/>
                  </a:cubicBezTo>
                  <a:cubicBezTo>
                    <a:pt x="25" y="14"/>
                    <a:pt x="24" y="16"/>
                    <a:pt x="23" y="18"/>
                  </a:cubicBezTo>
                  <a:cubicBezTo>
                    <a:pt x="21" y="20"/>
                    <a:pt x="19" y="21"/>
                    <a:pt x="17" y="21"/>
                  </a:cubicBezTo>
                  <a:cubicBezTo>
                    <a:pt x="15" y="21"/>
                    <a:pt x="12" y="22"/>
                    <a:pt x="10" y="22"/>
                  </a:cubicBezTo>
                  <a:cubicBezTo>
                    <a:pt x="8" y="22"/>
                    <a:pt x="6" y="22"/>
                    <a:pt x="5" y="21"/>
                  </a:cubicBezTo>
                  <a:cubicBezTo>
                    <a:pt x="4" y="20"/>
                    <a:pt x="3" y="18"/>
                    <a:pt x="3" y="17"/>
                  </a:cubicBezTo>
                  <a:cubicBezTo>
                    <a:pt x="3" y="15"/>
                    <a:pt x="3" y="13"/>
                    <a:pt x="2" y="11"/>
                  </a:cubicBezTo>
                  <a:cubicBezTo>
                    <a:pt x="2" y="10"/>
                    <a:pt x="0" y="10"/>
                    <a:pt x="0" y="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8" name="Freeform 1104"/>
            <p:cNvSpPr/>
            <p:nvPr/>
          </p:nvSpPr>
          <p:spPr bwMode="auto">
            <a:xfrm>
              <a:off x="5282" y="3847"/>
              <a:ext cx="5" cy="5"/>
            </a:xfrm>
            <a:custGeom>
              <a:avLst/>
              <a:gdLst>
                <a:gd name="T0" fmla="*/ 0 w 4"/>
                <a:gd name="T1" fmla="*/ 1 h 4"/>
                <a:gd name="T2" fmla="*/ 1 w 4"/>
                <a:gd name="T3" fmla="*/ 3 h 4"/>
                <a:gd name="T4" fmla="*/ 3 w 4"/>
                <a:gd name="T5" fmla="*/ 2 h 4"/>
                <a:gd name="T6" fmla="*/ 3 w 4"/>
                <a:gd name="T7" fmla="*/ 1 h 4"/>
                <a:gd name="T8" fmla="*/ 3 w 4"/>
                <a:gd name="T9" fmla="*/ 1 h 4"/>
                <a:gd name="T10" fmla="*/ 3 w 4"/>
                <a:gd name="T11" fmla="*/ 1 h 4"/>
                <a:gd name="T12" fmla="*/ 3 w 4"/>
                <a:gd name="T13" fmla="*/ 1 h 4"/>
                <a:gd name="T14" fmla="*/ 3 w 4"/>
                <a:gd name="T15" fmla="*/ 1 h 4"/>
                <a:gd name="T16" fmla="*/ 3 w 4"/>
                <a:gd name="T17" fmla="*/ 2 h 4"/>
                <a:gd name="T18" fmla="*/ 3 w 4"/>
                <a:gd name="T19" fmla="*/ 2 h 4"/>
                <a:gd name="T20" fmla="*/ 1 w 4"/>
                <a:gd name="T21" fmla="*/ 2 h 4"/>
                <a:gd name="T22" fmla="*/ 1 w 4"/>
                <a:gd name="T23" fmla="*/ 2 h 4"/>
                <a:gd name="T24" fmla="*/ 1 w 4"/>
                <a:gd name="T25" fmla="*/ 1 h 4"/>
                <a:gd name="T26" fmla="*/ 1 w 4"/>
                <a:gd name="T27" fmla="*/ 1 h 4"/>
                <a:gd name="T28" fmla="*/ 1 w 4"/>
                <a:gd name="T29" fmla="*/ 1 h 4"/>
                <a:gd name="T30" fmla="*/ 2 w 4"/>
                <a:gd name="T31" fmla="*/ 2 h 4"/>
                <a:gd name="T32" fmla="*/ 3 w 4"/>
                <a:gd name="T33" fmla="*/ 1 h 4"/>
                <a:gd name="T34" fmla="*/ 3 w 4"/>
                <a:gd name="T35" fmla="*/ 0 h 4"/>
                <a:gd name="T36" fmla="*/ 1 w 4"/>
                <a:gd name="T37" fmla="*/ 1 h 4"/>
                <a:gd name="T38" fmla="*/ 1 w 4"/>
                <a:gd name="T39" fmla="*/ 3 h 4"/>
                <a:gd name="T40" fmla="*/ 3 w 4"/>
                <a:gd name="T41" fmla="*/ 2 h 4"/>
                <a:gd name="T42" fmla="*/ 3 w 4"/>
                <a:gd name="T43" fmla="*/ 0 h 4"/>
                <a:gd name="T44" fmla="*/ 1 w 4"/>
                <a:gd name="T45" fmla="*/ 0 h 4"/>
                <a:gd name="T46" fmla="*/ 0 w 4"/>
                <a:gd name="T4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1" y="2"/>
                    <a:pt x="1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2" y="4"/>
                    <a:pt x="4" y="3"/>
                    <a:pt x="3" y="2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9" name="Freeform 1105"/>
            <p:cNvSpPr/>
            <p:nvPr/>
          </p:nvSpPr>
          <p:spPr bwMode="auto">
            <a:xfrm>
              <a:off x="5344" y="3868"/>
              <a:ext cx="41" cy="34"/>
            </a:xfrm>
            <a:custGeom>
              <a:avLst/>
              <a:gdLst>
                <a:gd name="T0" fmla="*/ 0 w 32"/>
                <a:gd name="T1" fmla="*/ 14 h 26"/>
                <a:gd name="T2" fmla="*/ 2 w 32"/>
                <a:gd name="T3" fmla="*/ 18 h 26"/>
                <a:gd name="T4" fmla="*/ 4 w 32"/>
                <a:gd name="T5" fmla="*/ 18 h 26"/>
                <a:gd name="T6" fmla="*/ 3 w 32"/>
                <a:gd name="T7" fmla="*/ 10 h 26"/>
                <a:gd name="T8" fmla="*/ 7 w 32"/>
                <a:gd name="T9" fmla="*/ 6 h 26"/>
                <a:gd name="T10" fmla="*/ 24 w 32"/>
                <a:gd name="T11" fmla="*/ 7 h 26"/>
                <a:gd name="T12" fmla="*/ 24 w 32"/>
                <a:gd name="T13" fmla="*/ 21 h 26"/>
                <a:gd name="T14" fmla="*/ 14 w 32"/>
                <a:gd name="T15" fmla="*/ 20 h 26"/>
                <a:gd name="T16" fmla="*/ 5 w 32"/>
                <a:gd name="T17" fmla="*/ 20 h 26"/>
                <a:gd name="T18" fmla="*/ 5 w 32"/>
                <a:gd name="T19" fmla="*/ 22 h 26"/>
                <a:gd name="T20" fmla="*/ 24 w 32"/>
                <a:gd name="T21" fmla="*/ 18 h 26"/>
                <a:gd name="T22" fmla="*/ 26 w 32"/>
                <a:gd name="T23" fmla="*/ 11 h 26"/>
                <a:gd name="T24" fmla="*/ 20 w 32"/>
                <a:gd name="T25" fmla="*/ 6 h 26"/>
                <a:gd name="T26" fmla="*/ 19 w 32"/>
                <a:gd name="T27" fmla="*/ 8 h 26"/>
                <a:gd name="T28" fmla="*/ 24 w 32"/>
                <a:gd name="T29" fmla="*/ 12 h 26"/>
                <a:gd name="T30" fmla="*/ 21 w 32"/>
                <a:gd name="T31" fmla="*/ 18 h 26"/>
                <a:gd name="T32" fmla="*/ 5 w 32"/>
                <a:gd name="T33" fmla="*/ 20 h 26"/>
                <a:gd name="T34" fmla="*/ 5 w 32"/>
                <a:gd name="T35" fmla="*/ 22 h 26"/>
                <a:gd name="T36" fmla="*/ 27 w 32"/>
                <a:gd name="T37" fmla="*/ 21 h 26"/>
                <a:gd name="T38" fmla="*/ 25 w 32"/>
                <a:gd name="T39" fmla="*/ 5 h 26"/>
                <a:gd name="T40" fmla="*/ 6 w 32"/>
                <a:gd name="T41" fmla="*/ 4 h 26"/>
                <a:gd name="T42" fmla="*/ 1 w 32"/>
                <a:gd name="T43" fmla="*/ 9 h 26"/>
                <a:gd name="T44" fmla="*/ 2 w 32"/>
                <a:gd name="T45" fmla="*/ 18 h 26"/>
                <a:gd name="T46" fmla="*/ 4 w 32"/>
                <a:gd name="T47" fmla="*/ 17 h 26"/>
                <a:gd name="T48" fmla="*/ 2 w 32"/>
                <a:gd name="T49" fmla="*/ 14 h 26"/>
                <a:gd name="T50" fmla="*/ 0 w 32"/>
                <a:gd name="T51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" h="26">
                  <a:moveTo>
                    <a:pt x="0" y="14"/>
                  </a:moveTo>
                  <a:cubicBezTo>
                    <a:pt x="1" y="15"/>
                    <a:pt x="1" y="17"/>
                    <a:pt x="2" y="18"/>
                  </a:cubicBezTo>
                  <a:cubicBezTo>
                    <a:pt x="3" y="19"/>
                    <a:pt x="4" y="19"/>
                    <a:pt x="4" y="18"/>
                  </a:cubicBezTo>
                  <a:cubicBezTo>
                    <a:pt x="4" y="15"/>
                    <a:pt x="3" y="13"/>
                    <a:pt x="3" y="10"/>
                  </a:cubicBezTo>
                  <a:cubicBezTo>
                    <a:pt x="3" y="8"/>
                    <a:pt x="5" y="6"/>
                    <a:pt x="7" y="6"/>
                  </a:cubicBezTo>
                  <a:cubicBezTo>
                    <a:pt x="13" y="4"/>
                    <a:pt x="20" y="3"/>
                    <a:pt x="24" y="7"/>
                  </a:cubicBezTo>
                  <a:cubicBezTo>
                    <a:pt x="29" y="10"/>
                    <a:pt x="30" y="18"/>
                    <a:pt x="24" y="21"/>
                  </a:cubicBezTo>
                  <a:cubicBezTo>
                    <a:pt x="21" y="22"/>
                    <a:pt x="17" y="21"/>
                    <a:pt x="14" y="20"/>
                  </a:cubicBezTo>
                  <a:cubicBezTo>
                    <a:pt x="11" y="19"/>
                    <a:pt x="8" y="19"/>
                    <a:pt x="5" y="20"/>
                  </a:cubicBezTo>
                  <a:cubicBezTo>
                    <a:pt x="4" y="20"/>
                    <a:pt x="4" y="21"/>
                    <a:pt x="5" y="22"/>
                  </a:cubicBezTo>
                  <a:cubicBezTo>
                    <a:pt x="11" y="24"/>
                    <a:pt x="20" y="23"/>
                    <a:pt x="24" y="18"/>
                  </a:cubicBezTo>
                  <a:cubicBezTo>
                    <a:pt x="26" y="17"/>
                    <a:pt x="27" y="14"/>
                    <a:pt x="26" y="11"/>
                  </a:cubicBezTo>
                  <a:cubicBezTo>
                    <a:pt x="25" y="8"/>
                    <a:pt x="22" y="6"/>
                    <a:pt x="20" y="6"/>
                  </a:cubicBezTo>
                  <a:cubicBezTo>
                    <a:pt x="19" y="6"/>
                    <a:pt x="18" y="8"/>
                    <a:pt x="19" y="8"/>
                  </a:cubicBezTo>
                  <a:cubicBezTo>
                    <a:pt x="22" y="9"/>
                    <a:pt x="24" y="10"/>
                    <a:pt x="24" y="12"/>
                  </a:cubicBezTo>
                  <a:cubicBezTo>
                    <a:pt x="25" y="15"/>
                    <a:pt x="23" y="17"/>
                    <a:pt x="21" y="18"/>
                  </a:cubicBezTo>
                  <a:cubicBezTo>
                    <a:pt x="17" y="21"/>
                    <a:pt x="10" y="21"/>
                    <a:pt x="5" y="20"/>
                  </a:cubicBezTo>
                  <a:cubicBezTo>
                    <a:pt x="5" y="20"/>
                    <a:pt x="5" y="21"/>
                    <a:pt x="5" y="22"/>
                  </a:cubicBezTo>
                  <a:cubicBezTo>
                    <a:pt x="13" y="19"/>
                    <a:pt x="21" y="26"/>
                    <a:pt x="27" y="21"/>
                  </a:cubicBezTo>
                  <a:cubicBezTo>
                    <a:pt x="32" y="17"/>
                    <a:pt x="30" y="8"/>
                    <a:pt x="25" y="5"/>
                  </a:cubicBezTo>
                  <a:cubicBezTo>
                    <a:pt x="20" y="0"/>
                    <a:pt x="12" y="1"/>
                    <a:pt x="6" y="4"/>
                  </a:cubicBezTo>
                  <a:cubicBezTo>
                    <a:pt x="3" y="5"/>
                    <a:pt x="1" y="6"/>
                    <a:pt x="1" y="9"/>
                  </a:cubicBezTo>
                  <a:cubicBezTo>
                    <a:pt x="0" y="12"/>
                    <a:pt x="2" y="15"/>
                    <a:pt x="2" y="18"/>
                  </a:cubicBezTo>
                  <a:cubicBezTo>
                    <a:pt x="3" y="18"/>
                    <a:pt x="4" y="18"/>
                    <a:pt x="4" y="17"/>
                  </a:cubicBezTo>
                  <a:cubicBezTo>
                    <a:pt x="3" y="16"/>
                    <a:pt x="3" y="15"/>
                    <a:pt x="2" y="14"/>
                  </a:cubicBezTo>
                  <a:cubicBezTo>
                    <a:pt x="2" y="12"/>
                    <a:pt x="0" y="13"/>
                    <a:pt x="0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0" name="Freeform 1106"/>
            <p:cNvSpPr/>
            <p:nvPr/>
          </p:nvSpPr>
          <p:spPr bwMode="auto">
            <a:xfrm>
              <a:off x="5303" y="3909"/>
              <a:ext cx="82" cy="27"/>
            </a:xfrm>
            <a:custGeom>
              <a:avLst/>
              <a:gdLst>
                <a:gd name="T0" fmla="*/ 46 w 64"/>
                <a:gd name="T1" fmla="*/ 3 h 21"/>
                <a:gd name="T2" fmla="*/ 25 w 64"/>
                <a:gd name="T3" fmla="*/ 3 h 21"/>
                <a:gd name="T4" fmla="*/ 7 w 64"/>
                <a:gd name="T5" fmla="*/ 3 h 21"/>
                <a:gd name="T6" fmla="*/ 0 w 64"/>
                <a:gd name="T7" fmla="*/ 9 h 21"/>
                <a:gd name="T8" fmla="*/ 2 w 64"/>
                <a:gd name="T9" fmla="*/ 16 h 21"/>
                <a:gd name="T10" fmla="*/ 17 w 64"/>
                <a:gd name="T11" fmla="*/ 21 h 21"/>
                <a:gd name="T12" fmla="*/ 36 w 64"/>
                <a:gd name="T13" fmla="*/ 20 h 21"/>
                <a:gd name="T14" fmla="*/ 50 w 64"/>
                <a:gd name="T15" fmla="*/ 18 h 21"/>
                <a:gd name="T16" fmla="*/ 61 w 64"/>
                <a:gd name="T17" fmla="*/ 15 h 21"/>
                <a:gd name="T18" fmla="*/ 62 w 64"/>
                <a:gd name="T19" fmla="*/ 6 h 21"/>
                <a:gd name="T20" fmla="*/ 41 w 64"/>
                <a:gd name="T21" fmla="*/ 0 h 21"/>
                <a:gd name="T22" fmla="*/ 16 w 64"/>
                <a:gd name="T23" fmla="*/ 2 h 21"/>
                <a:gd name="T24" fmla="*/ 15 w 64"/>
                <a:gd name="T25" fmla="*/ 4 h 21"/>
                <a:gd name="T26" fmla="*/ 42 w 64"/>
                <a:gd name="T27" fmla="*/ 2 h 21"/>
                <a:gd name="T28" fmla="*/ 55 w 64"/>
                <a:gd name="T29" fmla="*/ 4 h 21"/>
                <a:gd name="T30" fmla="*/ 61 w 64"/>
                <a:gd name="T31" fmla="*/ 9 h 21"/>
                <a:gd name="T32" fmla="*/ 57 w 64"/>
                <a:gd name="T33" fmla="*/ 15 h 21"/>
                <a:gd name="T34" fmla="*/ 37 w 64"/>
                <a:gd name="T35" fmla="*/ 18 h 21"/>
                <a:gd name="T36" fmla="*/ 19 w 64"/>
                <a:gd name="T37" fmla="*/ 19 h 21"/>
                <a:gd name="T38" fmla="*/ 3 w 64"/>
                <a:gd name="T39" fmla="*/ 10 h 21"/>
                <a:gd name="T40" fmla="*/ 7 w 64"/>
                <a:gd name="T41" fmla="*/ 5 h 21"/>
                <a:gd name="T42" fmla="*/ 19 w 64"/>
                <a:gd name="T43" fmla="*/ 5 h 21"/>
                <a:gd name="T44" fmla="*/ 46 w 64"/>
                <a:gd name="T45" fmla="*/ 5 h 21"/>
                <a:gd name="T46" fmla="*/ 46 w 64"/>
                <a:gd name="T47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4" h="21">
                  <a:moveTo>
                    <a:pt x="46" y="3"/>
                  </a:moveTo>
                  <a:cubicBezTo>
                    <a:pt x="39" y="3"/>
                    <a:pt x="32" y="3"/>
                    <a:pt x="25" y="3"/>
                  </a:cubicBezTo>
                  <a:cubicBezTo>
                    <a:pt x="19" y="3"/>
                    <a:pt x="13" y="2"/>
                    <a:pt x="7" y="3"/>
                  </a:cubicBezTo>
                  <a:cubicBezTo>
                    <a:pt x="3" y="3"/>
                    <a:pt x="1" y="5"/>
                    <a:pt x="0" y="9"/>
                  </a:cubicBezTo>
                  <a:cubicBezTo>
                    <a:pt x="0" y="11"/>
                    <a:pt x="1" y="13"/>
                    <a:pt x="2" y="16"/>
                  </a:cubicBezTo>
                  <a:cubicBezTo>
                    <a:pt x="5" y="20"/>
                    <a:pt x="12" y="20"/>
                    <a:pt x="17" y="21"/>
                  </a:cubicBezTo>
                  <a:cubicBezTo>
                    <a:pt x="23" y="21"/>
                    <a:pt x="29" y="21"/>
                    <a:pt x="36" y="20"/>
                  </a:cubicBezTo>
                  <a:cubicBezTo>
                    <a:pt x="41" y="19"/>
                    <a:pt x="45" y="19"/>
                    <a:pt x="50" y="18"/>
                  </a:cubicBezTo>
                  <a:cubicBezTo>
                    <a:pt x="54" y="18"/>
                    <a:pt x="58" y="17"/>
                    <a:pt x="61" y="15"/>
                  </a:cubicBezTo>
                  <a:cubicBezTo>
                    <a:pt x="64" y="13"/>
                    <a:pt x="64" y="9"/>
                    <a:pt x="62" y="6"/>
                  </a:cubicBezTo>
                  <a:cubicBezTo>
                    <a:pt x="56" y="0"/>
                    <a:pt x="48" y="0"/>
                    <a:pt x="41" y="0"/>
                  </a:cubicBezTo>
                  <a:cubicBezTo>
                    <a:pt x="33" y="1"/>
                    <a:pt x="24" y="4"/>
                    <a:pt x="16" y="2"/>
                  </a:cubicBezTo>
                  <a:cubicBezTo>
                    <a:pt x="15" y="2"/>
                    <a:pt x="14" y="4"/>
                    <a:pt x="15" y="4"/>
                  </a:cubicBezTo>
                  <a:cubicBezTo>
                    <a:pt x="24" y="6"/>
                    <a:pt x="34" y="3"/>
                    <a:pt x="42" y="2"/>
                  </a:cubicBezTo>
                  <a:cubicBezTo>
                    <a:pt x="47" y="2"/>
                    <a:pt x="51" y="2"/>
                    <a:pt x="55" y="4"/>
                  </a:cubicBezTo>
                  <a:cubicBezTo>
                    <a:pt x="58" y="5"/>
                    <a:pt x="60" y="7"/>
                    <a:pt x="61" y="9"/>
                  </a:cubicBezTo>
                  <a:cubicBezTo>
                    <a:pt x="63" y="12"/>
                    <a:pt x="59" y="14"/>
                    <a:pt x="57" y="15"/>
                  </a:cubicBezTo>
                  <a:cubicBezTo>
                    <a:pt x="51" y="17"/>
                    <a:pt x="44" y="17"/>
                    <a:pt x="37" y="18"/>
                  </a:cubicBezTo>
                  <a:cubicBezTo>
                    <a:pt x="31" y="18"/>
                    <a:pt x="25" y="19"/>
                    <a:pt x="19" y="19"/>
                  </a:cubicBezTo>
                  <a:cubicBezTo>
                    <a:pt x="13" y="18"/>
                    <a:pt x="2" y="18"/>
                    <a:pt x="3" y="10"/>
                  </a:cubicBezTo>
                  <a:cubicBezTo>
                    <a:pt x="3" y="7"/>
                    <a:pt x="4" y="5"/>
                    <a:pt x="7" y="5"/>
                  </a:cubicBezTo>
                  <a:cubicBezTo>
                    <a:pt x="11" y="4"/>
                    <a:pt x="15" y="5"/>
                    <a:pt x="19" y="5"/>
                  </a:cubicBezTo>
                  <a:cubicBezTo>
                    <a:pt x="28" y="5"/>
                    <a:pt x="37" y="5"/>
                    <a:pt x="46" y="5"/>
                  </a:cubicBezTo>
                  <a:cubicBezTo>
                    <a:pt x="47" y="5"/>
                    <a:pt x="47" y="3"/>
                    <a:pt x="46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1" name="Freeform 1107"/>
            <p:cNvSpPr/>
            <p:nvPr/>
          </p:nvSpPr>
          <p:spPr bwMode="auto">
            <a:xfrm>
              <a:off x="5291" y="3872"/>
              <a:ext cx="36" cy="28"/>
            </a:xfrm>
            <a:custGeom>
              <a:avLst/>
              <a:gdLst>
                <a:gd name="T0" fmla="*/ 6 w 28"/>
                <a:gd name="T1" fmla="*/ 12 h 22"/>
                <a:gd name="T2" fmla="*/ 12 w 28"/>
                <a:gd name="T3" fmla="*/ 21 h 22"/>
                <a:gd name="T4" fmla="*/ 26 w 28"/>
                <a:gd name="T5" fmla="*/ 20 h 22"/>
                <a:gd name="T6" fmla="*/ 26 w 28"/>
                <a:gd name="T7" fmla="*/ 18 h 22"/>
                <a:gd name="T8" fmla="*/ 26 w 28"/>
                <a:gd name="T9" fmla="*/ 5 h 22"/>
                <a:gd name="T10" fmla="*/ 16 w 28"/>
                <a:gd name="T11" fmla="*/ 0 h 22"/>
                <a:gd name="T12" fmla="*/ 5 w 28"/>
                <a:gd name="T13" fmla="*/ 6 h 22"/>
                <a:gd name="T14" fmla="*/ 7 w 28"/>
                <a:gd name="T15" fmla="*/ 16 h 22"/>
                <a:gd name="T16" fmla="*/ 8 w 28"/>
                <a:gd name="T17" fmla="*/ 15 h 22"/>
                <a:gd name="T18" fmla="*/ 17 w 28"/>
                <a:gd name="T19" fmla="*/ 2 h 22"/>
                <a:gd name="T20" fmla="*/ 25 w 28"/>
                <a:gd name="T21" fmla="*/ 8 h 22"/>
                <a:gd name="T22" fmla="*/ 24 w 28"/>
                <a:gd name="T23" fmla="*/ 18 h 22"/>
                <a:gd name="T24" fmla="*/ 25 w 28"/>
                <a:gd name="T25" fmla="*/ 18 h 22"/>
                <a:gd name="T26" fmla="*/ 14 w 28"/>
                <a:gd name="T27" fmla="*/ 19 h 22"/>
                <a:gd name="T28" fmla="*/ 8 w 28"/>
                <a:gd name="T29" fmla="*/ 11 h 22"/>
                <a:gd name="T30" fmla="*/ 6 w 28"/>
                <a:gd name="T31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22">
                  <a:moveTo>
                    <a:pt x="6" y="12"/>
                  </a:moveTo>
                  <a:cubicBezTo>
                    <a:pt x="6" y="16"/>
                    <a:pt x="8" y="20"/>
                    <a:pt x="12" y="21"/>
                  </a:cubicBezTo>
                  <a:cubicBezTo>
                    <a:pt x="17" y="22"/>
                    <a:pt x="21" y="21"/>
                    <a:pt x="26" y="20"/>
                  </a:cubicBezTo>
                  <a:cubicBezTo>
                    <a:pt x="26" y="19"/>
                    <a:pt x="26" y="19"/>
                    <a:pt x="26" y="18"/>
                  </a:cubicBezTo>
                  <a:cubicBezTo>
                    <a:pt x="27" y="14"/>
                    <a:pt x="28" y="9"/>
                    <a:pt x="26" y="5"/>
                  </a:cubicBezTo>
                  <a:cubicBezTo>
                    <a:pt x="25" y="1"/>
                    <a:pt x="20" y="0"/>
                    <a:pt x="16" y="0"/>
                  </a:cubicBezTo>
                  <a:cubicBezTo>
                    <a:pt x="12" y="1"/>
                    <a:pt x="7" y="3"/>
                    <a:pt x="5" y="6"/>
                  </a:cubicBezTo>
                  <a:cubicBezTo>
                    <a:pt x="2" y="10"/>
                    <a:pt x="3" y="14"/>
                    <a:pt x="7" y="16"/>
                  </a:cubicBezTo>
                  <a:cubicBezTo>
                    <a:pt x="8" y="17"/>
                    <a:pt x="9" y="15"/>
                    <a:pt x="8" y="15"/>
                  </a:cubicBezTo>
                  <a:cubicBezTo>
                    <a:pt x="0" y="9"/>
                    <a:pt x="12" y="3"/>
                    <a:pt x="17" y="2"/>
                  </a:cubicBezTo>
                  <a:cubicBezTo>
                    <a:pt x="21" y="2"/>
                    <a:pt x="24" y="4"/>
                    <a:pt x="25" y="8"/>
                  </a:cubicBezTo>
                  <a:cubicBezTo>
                    <a:pt x="25" y="11"/>
                    <a:pt x="24" y="15"/>
                    <a:pt x="24" y="18"/>
                  </a:cubicBezTo>
                  <a:cubicBezTo>
                    <a:pt x="24" y="18"/>
                    <a:pt x="25" y="18"/>
                    <a:pt x="25" y="18"/>
                  </a:cubicBezTo>
                  <a:cubicBezTo>
                    <a:pt x="21" y="19"/>
                    <a:pt x="18" y="20"/>
                    <a:pt x="14" y="19"/>
                  </a:cubicBezTo>
                  <a:cubicBezTo>
                    <a:pt x="10" y="18"/>
                    <a:pt x="8" y="15"/>
                    <a:pt x="8" y="11"/>
                  </a:cubicBezTo>
                  <a:cubicBezTo>
                    <a:pt x="8" y="10"/>
                    <a:pt x="5" y="11"/>
                    <a:pt x="6" y="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2" name="Freeform 1108"/>
            <p:cNvSpPr/>
            <p:nvPr/>
          </p:nvSpPr>
          <p:spPr bwMode="auto">
            <a:xfrm>
              <a:off x="5255" y="3871"/>
              <a:ext cx="30" cy="28"/>
            </a:xfrm>
            <a:custGeom>
              <a:avLst/>
              <a:gdLst>
                <a:gd name="T0" fmla="*/ 0 w 23"/>
                <a:gd name="T1" fmla="*/ 10 h 22"/>
                <a:gd name="T2" fmla="*/ 21 w 23"/>
                <a:gd name="T3" fmla="*/ 13 h 22"/>
                <a:gd name="T4" fmla="*/ 17 w 23"/>
                <a:gd name="T5" fmla="*/ 1 h 22"/>
                <a:gd name="T6" fmla="*/ 2 w 23"/>
                <a:gd name="T7" fmla="*/ 4 h 22"/>
                <a:gd name="T8" fmla="*/ 3 w 23"/>
                <a:gd name="T9" fmla="*/ 6 h 22"/>
                <a:gd name="T10" fmla="*/ 15 w 23"/>
                <a:gd name="T11" fmla="*/ 3 h 22"/>
                <a:gd name="T12" fmla="*/ 19 w 23"/>
                <a:gd name="T13" fmla="*/ 5 h 22"/>
                <a:gd name="T14" fmla="*/ 19 w 23"/>
                <a:gd name="T15" fmla="*/ 11 h 22"/>
                <a:gd name="T16" fmla="*/ 2 w 23"/>
                <a:gd name="T17" fmla="*/ 10 h 22"/>
                <a:gd name="T18" fmla="*/ 0 w 23"/>
                <a:gd name="T19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2">
                  <a:moveTo>
                    <a:pt x="0" y="10"/>
                  </a:moveTo>
                  <a:cubicBezTo>
                    <a:pt x="0" y="22"/>
                    <a:pt x="17" y="22"/>
                    <a:pt x="21" y="13"/>
                  </a:cubicBezTo>
                  <a:cubicBezTo>
                    <a:pt x="23" y="8"/>
                    <a:pt x="23" y="2"/>
                    <a:pt x="17" y="1"/>
                  </a:cubicBezTo>
                  <a:cubicBezTo>
                    <a:pt x="13" y="0"/>
                    <a:pt x="7" y="2"/>
                    <a:pt x="2" y="4"/>
                  </a:cubicBezTo>
                  <a:cubicBezTo>
                    <a:pt x="1" y="5"/>
                    <a:pt x="2" y="7"/>
                    <a:pt x="3" y="6"/>
                  </a:cubicBezTo>
                  <a:cubicBezTo>
                    <a:pt x="7" y="4"/>
                    <a:pt x="11" y="3"/>
                    <a:pt x="15" y="3"/>
                  </a:cubicBezTo>
                  <a:cubicBezTo>
                    <a:pt x="17" y="3"/>
                    <a:pt x="19" y="3"/>
                    <a:pt x="19" y="5"/>
                  </a:cubicBezTo>
                  <a:cubicBezTo>
                    <a:pt x="21" y="7"/>
                    <a:pt x="20" y="9"/>
                    <a:pt x="19" y="11"/>
                  </a:cubicBezTo>
                  <a:cubicBezTo>
                    <a:pt x="17" y="19"/>
                    <a:pt x="2" y="20"/>
                    <a:pt x="2" y="10"/>
                  </a:cubicBezTo>
                  <a:cubicBezTo>
                    <a:pt x="2" y="9"/>
                    <a:pt x="0" y="9"/>
                    <a:pt x="0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3" name="Freeform 1109"/>
            <p:cNvSpPr/>
            <p:nvPr/>
          </p:nvSpPr>
          <p:spPr bwMode="auto">
            <a:xfrm>
              <a:off x="5213" y="3881"/>
              <a:ext cx="35" cy="23"/>
            </a:xfrm>
            <a:custGeom>
              <a:avLst/>
              <a:gdLst>
                <a:gd name="T0" fmla="*/ 2 w 27"/>
                <a:gd name="T1" fmla="*/ 6 h 18"/>
                <a:gd name="T2" fmla="*/ 22 w 27"/>
                <a:gd name="T3" fmla="*/ 13 h 18"/>
                <a:gd name="T4" fmla="*/ 27 w 27"/>
                <a:gd name="T5" fmla="*/ 8 h 18"/>
                <a:gd name="T6" fmla="*/ 24 w 27"/>
                <a:gd name="T7" fmla="*/ 4 h 18"/>
                <a:gd name="T8" fmla="*/ 11 w 27"/>
                <a:gd name="T9" fmla="*/ 0 h 18"/>
                <a:gd name="T10" fmla="*/ 11 w 27"/>
                <a:gd name="T11" fmla="*/ 2 h 18"/>
                <a:gd name="T12" fmla="*/ 22 w 27"/>
                <a:gd name="T13" fmla="*/ 4 h 18"/>
                <a:gd name="T14" fmla="*/ 25 w 27"/>
                <a:gd name="T15" fmla="*/ 7 h 18"/>
                <a:gd name="T16" fmla="*/ 21 w 27"/>
                <a:gd name="T17" fmla="*/ 11 h 18"/>
                <a:gd name="T18" fmla="*/ 4 w 27"/>
                <a:gd name="T19" fmla="*/ 6 h 18"/>
                <a:gd name="T20" fmla="*/ 2 w 27"/>
                <a:gd name="T21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18">
                  <a:moveTo>
                    <a:pt x="2" y="6"/>
                  </a:moveTo>
                  <a:cubicBezTo>
                    <a:pt x="0" y="18"/>
                    <a:pt x="16" y="17"/>
                    <a:pt x="22" y="13"/>
                  </a:cubicBezTo>
                  <a:cubicBezTo>
                    <a:pt x="24" y="12"/>
                    <a:pt x="27" y="10"/>
                    <a:pt x="27" y="8"/>
                  </a:cubicBezTo>
                  <a:cubicBezTo>
                    <a:pt x="27" y="6"/>
                    <a:pt x="26" y="5"/>
                    <a:pt x="24" y="4"/>
                  </a:cubicBezTo>
                  <a:cubicBezTo>
                    <a:pt x="21" y="1"/>
                    <a:pt x="15" y="0"/>
                    <a:pt x="11" y="0"/>
                  </a:cubicBezTo>
                  <a:cubicBezTo>
                    <a:pt x="9" y="0"/>
                    <a:pt x="9" y="2"/>
                    <a:pt x="11" y="2"/>
                  </a:cubicBezTo>
                  <a:cubicBezTo>
                    <a:pt x="14" y="2"/>
                    <a:pt x="18" y="3"/>
                    <a:pt x="22" y="4"/>
                  </a:cubicBezTo>
                  <a:cubicBezTo>
                    <a:pt x="23" y="5"/>
                    <a:pt x="24" y="6"/>
                    <a:pt x="25" y="7"/>
                  </a:cubicBezTo>
                  <a:cubicBezTo>
                    <a:pt x="25" y="9"/>
                    <a:pt x="22" y="11"/>
                    <a:pt x="21" y="11"/>
                  </a:cubicBezTo>
                  <a:cubicBezTo>
                    <a:pt x="16" y="14"/>
                    <a:pt x="2" y="16"/>
                    <a:pt x="4" y="6"/>
                  </a:cubicBezTo>
                  <a:cubicBezTo>
                    <a:pt x="4" y="5"/>
                    <a:pt x="2" y="5"/>
                    <a:pt x="2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4" name="Freeform 1110"/>
            <p:cNvSpPr/>
            <p:nvPr/>
          </p:nvSpPr>
          <p:spPr bwMode="auto">
            <a:xfrm>
              <a:off x="5261" y="3905"/>
              <a:ext cx="31" cy="25"/>
            </a:xfrm>
            <a:custGeom>
              <a:avLst/>
              <a:gdLst>
                <a:gd name="T0" fmla="*/ 1 w 24"/>
                <a:gd name="T1" fmla="*/ 8 h 19"/>
                <a:gd name="T2" fmla="*/ 8 w 24"/>
                <a:gd name="T3" fmla="*/ 18 h 19"/>
                <a:gd name="T4" fmla="*/ 21 w 24"/>
                <a:gd name="T5" fmla="*/ 14 h 19"/>
                <a:gd name="T6" fmla="*/ 18 w 24"/>
                <a:gd name="T7" fmla="*/ 1 h 19"/>
                <a:gd name="T8" fmla="*/ 3 w 24"/>
                <a:gd name="T9" fmla="*/ 2 h 19"/>
                <a:gd name="T10" fmla="*/ 4 w 24"/>
                <a:gd name="T11" fmla="*/ 4 h 19"/>
                <a:gd name="T12" fmla="*/ 19 w 24"/>
                <a:gd name="T13" fmla="*/ 12 h 19"/>
                <a:gd name="T14" fmla="*/ 3 w 24"/>
                <a:gd name="T15" fmla="*/ 9 h 19"/>
                <a:gd name="T16" fmla="*/ 1 w 24"/>
                <a:gd name="T17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9">
                  <a:moveTo>
                    <a:pt x="1" y="8"/>
                  </a:moveTo>
                  <a:cubicBezTo>
                    <a:pt x="0" y="13"/>
                    <a:pt x="3" y="18"/>
                    <a:pt x="8" y="18"/>
                  </a:cubicBezTo>
                  <a:cubicBezTo>
                    <a:pt x="12" y="19"/>
                    <a:pt x="18" y="18"/>
                    <a:pt x="21" y="14"/>
                  </a:cubicBezTo>
                  <a:cubicBezTo>
                    <a:pt x="24" y="9"/>
                    <a:pt x="23" y="4"/>
                    <a:pt x="18" y="1"/>
                  </a:cubicBezTo>
                  <a:cubicBezTo>
                    <a:pt x="13" y="0"/>
                    <a:pt x="7" y="0"/>
                    <a:pt x="3" y="2"/>
                  </a:cubicBezTo>
                  <a:cubicBezTo>
                    <a:pt x="1" y="3"/>
                    <a:pt x="2" y="4"/>
                    <a:pt x="4" y="4"/>
                  </a:cubicBezTo>
                  <a:cubicBezTo>
                    <a:pt x="10" y="1"/>
                    <a:pt x="24" y="2"/>
                    <a:pt x="19" y="12"/>
                  </a:cubicBezTo>
                  <a:cubicBezTo>
                    <a:pt x="16" y="18"/>
                    <a:pt x="1" y="18"/>
                    <a:pt x="3" y="9"/>
                  </a:cubicBezTo>
                  <a:cubicBezTo>
                    <a:pt x="3" y="8"/>
                    <a:pt x="1" y="7"/>
                    <a:pt x="1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5" name="Freeform 1111"/>
            <p:cNvSpPr/>
            <p:nvPr/>
          </p:nvSpPr>
          <p:spPr bwMode="auto">
            <a:xfrm>
              <a:off x="5217" y="3909"/>
              <a:ext cx="34" cy="26"/>
            </a:xfrm>
            <a:custGeom>
              <a:avLst/>
              <a:gdLst>
                <a:gd name="T0" fmla="*/ 0 w 26"/>
                <a:gd name="T1" fmla="*/ 11 h 20"/>
                <a:gd name="T2" fmla="*/ 2 w 26"/>
                <a:gd name="T3" fmla="*/ 18 h 20"/>
                <a:gd name="T4" fmla="*/ 8 w 26"/>
                <a:gd name="T5" fmla="*/ 20 h 20"/>
                <a:gd name="T6" fmla="*/ 18 w 26"/>
                <a:gd name="T7" fmla="*/ 18 h 20"/>
                <a:gd name="T8" fmla="*/ 24 w 26"/>
                <a:gd name="T9" fmla="*/ 15 h 20"/>
                <a:gd name="T10" fmla="*/ 19 w 26"/>
                <a:gd name="T11" fmla="*/ 2 h 20"/>
                <a:gd name="T12" fmla="*/ 5 w 26"/>
                <a:gd name="T13" fmla="*/ 6 h 20"/>
                <a:gd name="T14" fmla="*/ 6 w 26"/>
                <a:gd name="T15" fmla="*/ 8 h 20"/>
                <a:gd name="T16" fmla="*/ 18 w 26"/>
                <a:gd name="T17" fmla="*/ 4 h 20"/>
                <a:gd name="T18" fmla="*/ 22 w 26"/>
                <a:gd name="T19" fmla="*/ 13 h 20"/>
                <a:gd name="T20" fmla="*/ 17 w 26"/>
                <a:gd name="T21" fmla="*/ 16 h 20"/>
                <a:gd name="T22" fmla="*/ 9 w 26"/>
                <a:gd name="T23" fmla="*/ 18 h 20"/>
                <a:gd name="T24" fmla="*/ 4 w 26"/>
                <a:gd name="T25" fmla="*/ 17 h 20"/>
                <a:gd name="T26" fmla="*/ 2 w 26"/>
                <a:gd name="T27" fmla="*/ 11 h 20"/>
                <a:gd name="T28" fmla="*/ 0 w 26"/>
                <a:gd name="T29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20">
                  <a:moveTo>
                    <a:pt x="0" y="11"/>
                  </a:moveTo>
                  <a:cubicBezTo>
                    <a:pt x="0" y="13"/>
                    <a:pt x="0" y="16"/>
                    <a:pt x="2" y="18"/>
                  </a:cubicBezTo>
                  <a:cubicBezTo>
                    <a:pt x="3" y="20"/>
                    <a:pt x="6" y="20"/>
                    <a:pt x="8" y="20"/>
                  </a:cubicBezTo>
                  <a:cubicBezTo>
                    <a:pt x="11" y="19"/>
                    <a:pt x="14" y="19"/>
                    <a:pt x="18" y="18"/>
                  </a:cubicBezTo>
                  <a:cubicBezTo>
                    <a:pt x="20" y="18"/>
                    <a:pt x="23" y="17"/>
                    <a:pt x="24" y="15"/>
                  </a:cubicBezTo>
                  <a:cubicBezTo>
                    <a:pt x="26" y="10"/>
                    <a:pt x="25" y="4"/>
                    <a:pt x="19" y="2"/>
                  </a:cubicBezTo>
                  <a:cubicBezTo>
                    <a:pt x="14" y="0"/>
                    <a:pt x="8" y="3"/>
                    <a:pt x="5" y="6"/>
                  </a:cubicBezTo>
                  <a:cubicBezTo>
                    <a:pt x="4" y="7"/>
                    <a:pt x="5" y="9"/>
                    <a:pt x="6" y="8"/>
                  </a:cubicBezTo>
                  <a:cubicBezTo>
                    <a:pt x="9" y="5"/>
                    <a:pt x="14" y="3"/>
                    <a:pt x="18" y="4"/>
                  </a:cubicBezTo>
                  <a:cubicBezTo>
                    <a:pt x="23" y="4"/>
                    <a:pt x="23" y="9"/>
                    <a:pt x="22" y="13"/>
                  </a:cubicBezTo>
                  <a:cubicBezTo>
                    <a:pt x="21" y="16"/>
                    <a:pt x="19" y="16"/>
                    <a:pt x="17" y="16"/>
                  </a:cubicBezTo>
                  <a:cubicBezTo>
                    <a:pt x="14" y="17"/>
                    <a:pt x="12" y="17"/>
                    <a:pt x="9" y="18"/>
                  </a:cubicBezTo>
                  <a:cubicBezTo>
                    <a:pt x="8" y="18"/>
                    <a:pt x="5" y="18"/>
                    <a:pt x="4" y="17"/>
                  </a:cubicBezTo>
                  <a:cubicBezTo>
                    <a:pt x="2" y="16"/>
                    <a:pt x="2" y="13"/>
                    <a:pt x="2" y="11"/>
                  </a:cubicBezTo>
                  <a:cubicBezTo>
                    <a:pt x="2" y="10"/>
                    <a:pt x="0" y="10"/>
                    <a:pt x="0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6" name="Freeform 1112"/>
            <p:cNvSpPr/>
            <p:nvPr/>
          </p:nvSpPr>
          <p:spPr bwMode="auto">
            <a:xfrm>
              <a:off x="3043" y="3633"/>
              <a:ext cx="71" cy="68"/>
            </a:xfrm>
            <a:custGeom>
              <a:avLst/>
              <a:gdLst>
                <a:gd name="T0" fmla="*/ 2 w 55"/>
                <a:gd name="T1" fmla="*/ 24 h 53"/>
                <a:gd name="T2" fmla="*/ 5 w 55"/>
                <a:gd name="T3" fmla="*/ 39 h 53"/>
                <a:gd name="T4" fmla="*/ 10 w 55"/>
                <a:gd name="T5" fmla="*/ 46 h 53"/>
                <a:gd name="T6" fmla="*/ 17 w 55"/>
                <a:gd name="T7" fmla="*/ 50 h 53"/>
                <a:gd name="T8" fmla="*/ 35 w 55"/>
                <a:gd name="T9" fmla="*/ 49 h 53"/>
                <a:gd name="T10" fmla="*/ 49 w 55"/>
                <a:gd name="T11" fmla="*/ 36 h 53"/>
                <a:gd name="T12" fmla="*/ 51 w 55"/>
                <a:gd name="T13" fmla="*/ 19 h 53"/>
                <a:gd name="T14" fmla="*/ 41 w 55"/>
                <a:gd name="T15" fmla="*/ 5 h 53"/>
                <a:gd name="T16" fmla="*/ 25 w 55"/>
                <a:gd name="T17" fmla="*/ 3 h 53"/>
                <a:gd name="T18" fmla="*/ 10 w 55"/>
                <a:gd name="T19" fmla="*/ 9 h 53"/>
                <a:gd name="T20" fmla="*/ 6 w 55"/>
                <a:gd name="T21" fmla="*/ 39 h 53"/>
                <a:gd name="T22" fmla="*/ 20 w 55"/>
                <a:gd name="T23" fmla="*/ 50 h 53"/>
                <a:gd name="T24" fmla="*/ 37 w 55"/>
                <a:gd name="T25" fmla="*/ 48 h 53"/>
                <a:gd name="T26" fmla="*/ 53 w 55"/>
                <a:gd name="T27" fmla="*/ 21 h 53"/>
                <a:gd name="T28" fmla="*/ 29 w 55"/>
                <a:gd name="T29" fmla="*/ 1 h 53"/>
                <a:gd name="T30" fmla="*/ 13 w 55"/>
                <a:gd name="T31" fmla="*/ 4 h 53"/>
                <a:gd name="T32" fmla="*/ 4 w 55"/>
                <a:gd name="T33" fmla="*/ 17 h 53"/>
                <a:gd name="T34" fmla="*/ 16 w 55"/>
                <a:gd name="T35" fmla="*/ 45 h 53"/>
                <a:gd name="T36" fmla="*/ 34 w 55"/>
                <a:gd name="T37" fmla="*/ 48 h 53"/>
                <a:gd name="T38" fmla="*/ 47 w 55"/>
                <a:gd name="T39" fmla="*/ 40 h 53"/>
                <a:gd name="T40" fmla="*/ 52 w 55"/>
                <a:gd name="T41" fmla="*/ 25 h 53"/>
                <a:gd name="T42" fmla="*/ 47 w 55"/>
                <a:gd name="T43" fmla="*/ 10 h 53"/>
                <a:gd name="T44" fmla="*/ 33 w 55"/>
                <a:gd name="T45" fmla="*/ 1 h 53"/>
                <a:gd name="T46" fmla="*/ 16 w 55"/>
                <a:gd name="T47" fmla="*/ 2 h 53"/>
                <a:gd name="T48" fmla="*/ 4 w 55"/>
                <a:gd name="T49" fmla="*/ 27 h 53"/>
                <a:gd name="T50" fmla="*/ 7 w 55"/>
                <a:gd name="T51" fmla="*/ 35 h 53"/>
                <a:gd name="T52" fmla="*/ 8 w 55"/>
                <a:gd name="T53" fmla="*/ 35 h 53"/>
                <a:gd name="T54" fmla="*/ 12 w 55"/>
                <a:gd name="T55" fmla="*/ 6 h 53"/>
                <a:gd name="T56" fmla="*/ 29 w 55"/>
                <a:gd name="T57" fmla="*/ 2 h 53"/>
                <a:gd name="T58" fmla="*/ 44 w 55"/>
                <a:gd name="T59" fmla="*/ 9 h 53"/>
                <a:gd name="T60" fmla="*/ 51 w 55"/>
                <a:gd name="T61" fmla="*/ 25 h 53"/>
                <a:gd name="T62" fmla="*/ 45 w 55"/>
                <a:gd name="T63" fmla="*/ 40 h 53"/>
                <a:gd name="T64" fmla="*/ 29 w 55"/>
                <a:gd name="T65" fmla="*/ 47 h 53"/>
                <a:gd name="T66" fmla="*/ 12 w 55"/>
                <a:gd name="T67" fmla="*/ 40 h 53"/>
                <a:gd name="T68" fmla="*/ 9 w 55"/>
                <a:gd name="T69" fmla="*/ 9 h 53"/>
                <a:gd name="T70" fmla="*/ 24 w 55"/>
                <a:gd name="T71" fmla="*/ 2 h 53"/>
                <a:gd name="T72" fmla="*/ 40 w 55"/>
                <a:gd name="T73" fmla="*/ 6 h 53"/>
                <a:gd name="T74" fmla="*/ 51 w 55"/>
                <a:gd name="T75" fmla="*/ 20 h 53"/>
                <a:gd name="T76" fmla="*/ 48 w 55"/>
                <a:gd name="T77" fmla="*/ 37 h 53"/>
                <a:gd name="T78" fmla="*/ 16 w 55"/>
                <a:gd name="T79" fmla="*/ 47 h 53"/>
                <a:gd name="T80" fmla="*/ 5 w 55"/>
                <a:gd name="T81" fmla="*/ 33 h 53"/>
                <a:gd name="T82" fmla="*/ 7 w 55"/>
                <a:gd name="T83" fmla="*/ 16 h 53"/>
                <a:gd name="T84" fmla="*/ 20 w 55"/>
                <a:gd name="T85" fmla="*/ 5 h 53"/>
                <a:gd name="T86" fmla="*/ 36 w 55"/>
                <a:gd name="T87" fmla="*/ 5 h 53"/>
                <a:gd name="T88" fmla="*/ 49 w 55"/>
                <a:gd name="T89" fmla="*/ 17 h 53"/>
                <a:gd name="T90" fmla="*/ 48 w 55"/>
                <a:gd name="T91" fmla="*/ 36 h 53"/>
                <a:gd name="T92" fmla="*/ 32 w 55"/>
                <a:gd name="T93" fmla="*/ 48 h 53"/>
                <a:gd name="T94" fmla="*/ 13 w 55"/>
                <a:gd name="T95" fmla="*/ 47 h 53"/>
                <a:gd name="T96" fmla="*/ 5 w 55"/>
                <a:gd name="T97" fmla="*/ 37 h 53"/>
                <a:gd name="T98" fmla="*/ 3 w 55"/>
                <a:gd name="T99" fmla="*/ 25 h 53"/>
                <a:gd name="T100" fmla="*/ 2 w 55"/>
                <a:gd name="T101" fmla="*/ 2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5" h="53">
                  <a:moveTo>
                    <a:pt x="2" y="24"/>
                  </a:moveTo>
                  <a:cubicBezTo>
                    <a:pt x="0" y="29"/>
                    <a:pt x="2" y="35"/>
                    <a:pt x="5" y="39"/>
                  </a:cubicBezTo>
                  <a:cubicBezTo>
                    <a:pt x="6" y="42"/>
                    <a:pt x="8" y="44"/>
                    <a:pt x="10" y="46"/>
                  </a:cubicBezTo>
                  <a:cubicBezTo>
                    <a:pt x="12" y="48"/>
                    <a:pt x="14" y="49"/>
                    <a:pt x="17" y="50"/>
                  </a:cubicBezTo>
                  <a:cubicBezTo>
                    <a:pt x="23" y="52"/>
                    <a:pt x="29" y="51"/>
                    <a:pt x="35" y="49"/>
                  </a:cubicBezTo>
                  <a:cubicBezTo>
                    <a:pt x="41" y="47"/>
                    <a:pt x="46" y="42"/>
                    <a:pt x="49" y="36"/>
                  </a:cubicBezTo>
                  <a:cubicBezTo>
                    <a:pt x="52" y="31"/>
                    <a:pt x="53" y="25"/>
                    <a:pt x="51" y="19"/>
                  </a:cubicBezTo>
                  <a:cubicBezTo>
                    <a:pt x="49" y="13"/>
                    <a:pt x="46" y="8"/>
                    <a:pt x="41" y="5"/>
                  </a:cubicBezTo>
                  <a:cubicBezTo>
                    <a:pt x="36" y="2"/>
                    <a:pt x="30" y="2"/>
                    <a:pt x="25" y="3"/>
                  </a:cubicBezTo>
                  <a:cubicBezTo>
                    <a:pt x="20" y="3"/>
                    <a:pt x="14" y="6"/>
                    <a:pt x="10" y="9"/>
                  </a:cubicBezTo>
                  <a:cubicBezTo>
                    <a:pt x="2" y="17"/>
                    <a:pt x="1" y="30"/>
                    <a:pt x="6" y="39"/>
                  </a:cubicBezTo>
                  <a:cubicBezTo>
                    <a:pt x="9" y="44"/>
                    <a:pt x="14" y="48"/>
                    <a:pt x="20" y="50"/>
                  </a:cubicBezTo>
                  <a:cubicBezTo>
                    <a:pt x="26" y="51"/>
                    <a:pt x="32" y="51"/>
                    <a:pt x="37" y="48"/>
                  </a:cubicBezTo>
                  <a:cubicBezTo>
                    <a:pt x="48" y="44"/>
                    <a:pt x="55" y="32"/>
                    <a:pt x="53" y="21"/>
                  </a:cubicBezTo>
                  <a:cubicBezTo>
                    <a:pt x="50" y="10"/>
                    <a:pt x="40" y="2"/>
                    <a:pt x="29" y="1"/>
                  </a:cubicBezTo>
                  <a:cubicBezTo>
                    <a:pt x="23" y="0"/>
                    <a:pt x="18" y="2"/>
                    <a:pt x="13" y="4"/>
                  </a:cubicBezTo>
                  <a:cubicBezTo>
                    <a:pt x="9" y="7"/>
                    <a:pt x="5" y="12"/>
                    <a:pt x="4" y="17"/>
                  </a:cubicBezTo>
                  <a:cubicBezTo>
                    <a:pt x="1" y="28"/>
                    <a:pt x="6" y="40"/>
                    <a:pt x="16" y="45"/>
                  </a:cubicBezTo>
                  <a:cubicBezTo>
                    <a:pt x="21" y="49"/>
                    <a:pt x="28" y="49"/>
                    <a:pt x="34" y="48"/>
                  </a:cubicBezTo>
                  <a:cubicBezTo>
                    <a:pt x="39" y="47"/>
                    <a:pt x="44" y="44"/>
                    <a:pt x="47" y="40"/>
                  </a:cubicBezTo>
                  <a:cubicBezTo>
                    <a:pt x="50" y="36"/>
                    <a:pt x="52" y="30"/>
                    <a:pt x="52" y="25"/>
                  </a:cubicBezTo>
                  <a:cubicBezTo>
                    <a:pt x="52" y="20"/>
                    <a:pt x="50" y="15"/>
                    <a:pt x="47" y="10"/>
                  </a:cubicBezTo>
                  <a:cubicBezTo>
                    <a:pt x="43" y="6"/>
                    <a:pt x="38" y="2"/>
                    <a:pt x="33" y="1"/>
                  </a:cubicBezTo>
                  <a:cubicBezTo>
                    <a:pt x="27" y="0"/>
                    <a:pt x="21" y="0"/>
                    <a:pt x="16" y="2"/>
                  </a:cubicBezTo>
                  <a:cubicBezTo>
                    <a:pt x="6" y="6"/>
                    <a:pt x="2" y="17"/>
                    <a:pt x="4" y="27"/>
                  </a:cubicBezTo>
                  <a:cubicBezTo>
                    <a:pt x="4" y="30"/>
                    <a:pt x="5" y="33"/>
                    <a:pt x="7" y="35"/>
                  </a:cubicBezTo>
                  <a:cubicBezTo>
                    <a:pt x="7" y="36"/>
                    <a:pt x="8" y="35"/>
                    <a:pt x="8" y="35"/>
                  </a:cubicBezTo>
                  <a:cubicBezTo>
                    <a:pt x="3" y="25"/>
                    <a:pt x="4" y="12"/>
                    <a:pt x="12" y="6"/>
                  </a:cubicBezTo>
                  <a:cubicBezTo>
                    <a:pt x="17" y="2"/>
                    <a:pt x="24" y="1"/>
                    <a:pt x="29" y="2"/>
                  </a:cubicBezTo>
                  <a:cubicBezTo>
                    <a:pt x="35" y="2"/>
                    <a:pt x="41" y="5"/>
                    <a:pt x="44" y="9"/>
                  </a:cubicBezTo>
                  <a:cubicBezTo>
                    <a:pt x="48" y="14"/>
                    <a:pt x="51" y="19"/>
                    <a:pt x="51" y="25"/>
                  </a:cubicBezTo>
                  <a:cubicBezTo>
                    <a:pt x="51" y="31"/>
                    <a:pt x="49" y="36"/>
                    <a:pt x="45" y="40"/>
                  </a:cubicBezTo>
                  <a:cubicBezTo>
                    <a:pt x="41" y="45"/>
                    <a:pt x="35" y="47"/>
                    <a:pt x="29" y="47"/>
                  </a:cubicBezTo>
                  <a:cubicBezTo>
                    <a:pt x="23" y="48"/>
                    <a:pt x="16" y="45"/>
                    <a:pt x="12" y="40"/>
                  </a:cubicBezTo>
                  <a:cubicBezTo>
                    <a:pt x="4" y="32"/>
                    <a:pt x="2" y="18"/>
                    <a:pt x="9" y="9"/>
                  </a:cubicBezTo>
                  <a:cubicBezTo>
                    <a:pt x="13" y="5"/>
                    <a:pt x="19" y="3"/>
                    <a:pt x="24" y="2"/>
                  </a:cubicBezTo>
                  <a:cubicBezTo>
                    <a:pt x="30" y="2"/>
                    <a:pt x="35" y="3"/>
                    <a:pt x="40" y="6"/>
                  </a:cubicBezTo>
                  <a:cubicBezTo>
                    <a:pt x="45" y="9"/>
                    <a:pt x="49" y="14"/>
                    <a:pt x="51" y="20"/>
                  </a:cubicBezTo>
                  <a:cubicBezTo>
                    <a:pt x="53" y="25"/>
                    <a:pt x="52" y="32"/>
                    <a:pt x="48" y="37"/>
                  </a:cubicBezTo>
                  <a:cubicBezTo>
                    <a:pt x="42" y="48"/>
                    <a:pt x="28" y="53"/>
                    <a:pt x="16" y="47"/>
                  </a:cubicBezTo>
                  <a:cubicBezTo>
                    <a:pt x="11" y="44"/>
                    <a:pt x="7" y="39"/>
                    <a:pt x="5" y="33"/>
                  </a:cubicBezTo>
                  <a:cubicBezTo>
                    <a:pt x="3" y="27"/>
                    <a:pt x="4" y="21"/>
                    <a:pt x="7" y="16"/>
                  </a:cubicBezTo>
                  <a:cubicBezTo>
                    <a:pt x="9" y="11"/>
                    <a:pt x="14" y="8"/>
                    <a:pt x="20" y="5"/>
                  </a:cubicBezTo>
                  <a:cubicBezTo>
                    <a:pt x="25" y="3"/>
                    <a:pt x="31" y="3"/>
                    <a:pt x="36" y="5"/>
                  </a:cubicBezTo>
                  <a:cubicBezTo>
                    <a:pt x="42" y="6"/>
                    <a:pt x="47" y="11"/>
                    <a:pt x="49" y="17"/>
                  </a:cubicBezTo>
                  <a:cubicBezTo>
                    <a:pt x="52" y="23"/>
                    <a:pt x="51" y="29"/>
                    <a:pt x="48" y="36"/>
                  </a:cubicBezTo>
                  <a:cubicBezTo>
                    <a:pt x="44" y="41"/>
                    <a:pt x="39" y="46"/>
                    <a:pt x="32" y="48"/>
                  </a:cubicBezTo>
                  <a:cubicBezTo>
                    <a:pt x="26" y="50"/>
                    <a:pt x="19" y="50"/>
                    <a:pt x="13" y="47"/>
                  </a:cubicBezTo>
                  <a:cubicBezTo>
                    <a:pt x="10" y="45"/>
                    <a:pt x="7" y="41"/>
                    <a:pt x="5" y="37"/>
                  </a:cubicBezTo>
                  <a:cubicBezTo>
                    <a:pt x="3" y="34"/>
                    <a:pt x="2" y="29"/>
                    <a:pt x="3" y="25"/>
                  </a:cubicBezTo>
                  <a:cubicBezTo>
                    <a:pt x="3" y="24"/>
                    <a:pt x="2" y="24"/>
                    <a:pt x="2" y="2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7" name="Freeform 1113"/>
            <p:cNvSpPr/>
            <p:nvPr/>
          </p:nvSpPr>
          <p:spPr bwMode="auto">
            <a:xfrm>
              <a:off x="3067" y="3655"/>
              <a:ext cx="23" cy="22"/>
            </a:xfrm>
            <a:custGeom>
              <a:avLst/>
              <a:gdLst>
                <a:gd name="T0" fmla="*/ 11 w 18"/>
                <a:gd name="T1" fmla="*/ 3 h 17"/>
                <a:gd name="T2" fmla="*/ 9 w 18"/>
                <a:gd name="T3" fmla="*/ 13 h 17"/>
                <a:gd name="T4" fmla="*/ 2 w 18"/>
                <a:gd name="T5" fmla="*/ 7 h 17"/>
                <a:gd name="T6" fmla="*/ 7 w 18"/>
                <a:gd name="T7" fmla="*/ 1 h 17"/>
                <a:gd name="T8" fmla="*/ 13 w 18"/>
                <a:gd name="T9" fmla="*/ 11 h 17"/>
                <a:gd name="T10" fmla="*/ 5 w 18"/>
                <a:gd name="T11" fmla="*/ 13 h 17"/>
                <a:gd name="T12" fmla="*/ 3 w 18"/>
                <a:gd name="T13" fmla="*/ 7 h 17"/>
                <a:gd name="T14" fmla="*/ 9 w 18"/>
                <a:gd name="T15" fmla="*/ 5 h 17"/>
                <a:gd name="T16" fmla="*/ 14 w 18"/>
                <a:gd name="T17" fmla="*/ 13 h 17"/>
                <a:gd name="T18" fmla="*/ 4 w 18"/>
                <a:gd name="T19" fmla="*/ 13 h 17"/>
                <a:gd name="T20" fmla="*/ 6 w 18"/>
                <a:gd name="T21" fmla="*/ 3 h 17"/>
                <a:gd name="T22" fmla="*/ 15 w 18"/>
                <a:gd name="T23" fmla="*/ 11 h 17"/>
                <a:gd name="T24" fmla="*/ 5 w 18"/>
                <a:gd name="T25" fmla="*/ 14 h 17"/>
                <a:gd name="T26" fmla="*/ 6 w 18"/>
                <a:gd name="T27" fmla="*/ 2 h 17"/>
                <a:gd name="T28" fmla="*/ 12 w 18"/>
                <a:gd name="T29" fmla="*/ 6 h 17"/>
                <a:gd name="T30" fmla="*/ 8 w 18"/>
                <a:gd name="T31" fmla="*/ 13 h 17"/>
                <a:gd name="T32" fmla="*/ 7 w 18"/>
                <a:gd name="T33" fmla="*/ 1 h 17"/>
                <a:gd name="T34" fmla="*/ 14 w 18"/>
                <a:gd name="T35" fmla="*/ 3 h 17"/>
                <a:gd name="T36" fmla="*/ 15 w 18"/>
                <a:gd name="T37" fmla="*/ 12 h 17"/>
                <a:gd name="T38" fmla="*/ 10 w 18"/>
                <a:gd name="T39" fmla="*/ 14 h 17"/>
                <a:gd name="T40" fmla="*/ 4 w 18"/>
                <a:gd name="T41" fmla="*/ 5 h 17"/>
                <a:gd name="T42" fmla="*/ 13 w 18"/>
                <a:gd name="T43" fmla="*/ 10 h 17"/>
                <a:gd name="T44" fmla="*/ 7 w 18"/>
                <a:gd name="T45" fmla="*/ 9 h 17"/>
                <a:gd name="T46" fmla="*/ 8 w 18"/>
                <a:gd name="T47" fmla="*/ 8 h 17"/>
                <a:gd name="T48" fmla="*/ 9 w 18"/>
                <a:gd name="T49" fmla="*/ 6 h 17"/>
                <a:gd name="T50" fmla="*/ 8 w 18"/>
                <a:gd name="T51" fmla="*/ 9 h 17"/>
                <a:gd name="T52" fmla="*/ 12 w 18"/>
                <a:gd name="T53" fmla="*/ 7 h 17"/>
                <a:gd name="T54" fmla="*/ 11 w 18"/>
                <a:gd name="T55" fmla="*/ 8 h 17"/>
                <a:gd name="T56" fmla="*/ 10 w 18"/>
                <a:gd name="T57" fmla="*/ 6 h 17"/>
                <a:gd name="T58" fmla="*/ 13 w 18"/>
                <a:gd name="T59" fmla="*/ 6 h 17"/>
                <a:gd name="T60" fmla="*/ 6 w 18"/>
                <a:gd name="T61" fmla="*/ 5 h 17"/>
                <a:gd name="T62" fmla="*/ 7 w 18"/>
                <a:gd name="T63" fmla="*/ 12 h 17"/>
                <a:gd name="T64" fmla="*/ 12 w 18"/>
                <a:gd name="T65" fmla="*/ 12 h 17"/>
                <a:gd name="T66" fmla="*/ 12 w 18"/>
                <a:gd name="T67" fmla="*/ 3 h 17"/>
                <a:gd name="T68" fmla="*/ 5 w 18"/>
                <a:gd name="T69" fmla="*/ 6 h 17"/>
                <a:gd name="T70" fmla="*/ 11 w 18"/>
                <a:gd name="T71" fmla="*/ 10 h 17"/>
                <a:gd name="T72" fmla="*/ 6 w 18"/>
                <a:gd name="T73" fmla="*/ 3 h 17"/>
                <a:gd name="T74" fmla="*/ 5 w 18"/>
                <a:gd name="T75" fmla="*/ 9 h 17"/>
                <a:gd name="T76" fmla="*/ 12 w 18"/>
                <a:gd name="T77" fmla="*/ 10 h 17"/>
                <a:gd name="T78" fmla="*/ 5 w 18"/>
                <a:gd name="T79" fmla="*/ 6 h 17"/>
                <a:gd name="T80" fmla="*/ 8 w 18"/>
                <a:gd name="T81" fmla="*/ 13 h 17"/>
                <a:gd name="T82" fmla="*/ 13 w 18"/>
                <a:gd name="T83" fmla="*/ 8 h 17"/>
                <a:gd name="T84" fmla="*/ 5 w 18"/>
                <a:gd name="T85" fmla="*/ 12 h 17"/>
                <a:gd name="T86" fmla="*/ 13 w 18"/>
                <a:gd name="T87" fmla="*/ 11 h 17"/>
                <a:gd name="T88" fmla="*/ 5 w 18"/>
                <a:gd name="T89" fmla="*/ 6 h 17"/>
                <a:gd name="T90" fmla="*/ 8 w 18"/>
                <a:gd name="T91" fmla="*/ 13 h 17"/>
                <a:gd name="T92" fmla="*/ 6 w 18"/>
                <a:gd name="T93" fmla="*/ 12 h 17"/>
                <a:gd name="T94" fmla="*/ 13 w 18"/>
                <a:gd name="T95" fmla="*/ 6 h 17"/>
                <a:gd name="T96" fmla="*/ 5 w 18"/>
                <a:gd name="T97" fmla="*/ 3 h 17"/>
                <a:gd name="T98" fmla="*/ 3 w 18"/>
                <a:gd name="T99" fmla="*/ 7 h 17"/>
                <a:gd name="T100" fmla="*/ 6 w 18"/>
                <a:gd name="T101" fmla="*/ 11 h 17"/>
                <a:gd name="T102" fmla="*/ 10 w 18"/>
                <a:gd name="T103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" h="17">
                  <a:moveTo>
                    <a:pt x="2" y="7"/>
                  </a:moveTo>
                  <a:cubicBezTo>
                    <a:pt x="2" y="10"/>
                    <a:pt x="4" y="12"/>
                    <a:pt x="8" y="12"/>
                  </a:cubicBezTo>
                  <a:cubicBezTo>
                    <a:pt x="12" y="11"/>
                    <a:pt x="13" y="6"/>
                    <a:pt x="11" y="3"/>
                  </a:cubicBezTo>
                  <a:cubicBezTo>
                    <a:pt x="10" y="2"/>
                    <a:pt x="8" y="1"/>
                    <a:pt x="6" y="1"/>
                  </a:cubicBezTo>
                  <a:cubicBezTo>
                    <a:pt x="4" y="1"/>
                    <a:pt x="2" y="3"/>
                    <a:pt x="2" y="5"/>
                  </a:cubicBezTo>
                  <a:cubicBezTo>
                    <a:pt x="0" y="9"/>
                    <a:pt x="4" y="14"/>
                    <a:pt x="9" y="13"/>
                  </a:cubicBezTo>
                  <a:cubicBezTo>
                    <a:pt x="11" y="12"/>
                    <a:pt x="13" y="11"/>
                    <a:pt x="14" y="9"/>
                  </a:cubicBezTo>
                  <a:cubicBezTo>
                    <a:pt x="14" y="7"/>
                    <a:pt x="13" y="4"/>
                    <a:pt x="11" y="3"/>
                  </a:cubicBezTo>
                  <a:cubicBezTo>
                    <a:pt x="8" y="0"/>
                    <a:pt x="2" y="3"/>
                    <a:pt x="2" y="7"/>
                  </a:cubicBezTo>
                  <a:cubicBezTo>
                    <a:pt x="2" y="11"/>
                    <a:pt x="6" y="15"/>
                    <a:pt x="10" y="14"/>
                  </a:cubicBezTo>
                  <a:cubicBezTo>
                    <a:pt x="14" y="12"/>
                    <a:pt x="14" y="7"/>
                    <a:pt x="12" y="4"/>
                  </a:cubicBezTo>
                  <a:cubicBezTo>
                    <a:pt x="10" y="3"/>
                    <a:pt x="9" y="2"/>
                    <a:pt x="7" y="1"/>
                  </a:cubicBezTo>
                  <a:cubicBezTo>
                    <a:pt x="5" y="1"/>
                    <a:pt x="3" y="3"/>
                    <a:pt x="2" y="4"/>
                  </a:cubicBezTo>
                  <a:cubicBezTo>
                    <a:pt x="0" y="7"/>
                    <a:pt x="0" y="11"/>
                    <a:pt x="3" y="13"/>
                  </a:cubicBezTo>
                  <a:cubicBezTo>
                    <a:pt x="7" y="14"/>
                    <a:pt x="11" y="13"/>
                    <a:pt x="13" y="11"/>
                  </a:cubicBezTo>
                  <a:cubicBezTo>
                    <a:pt x="15" y="8"/>
                    <a:pt x="14" y="4"/>
                    <a:pt x="11" y="2"/>
                  </a:cubicBezTo>
                  <a:cubicBezTo>
                    <a:pt x="9" y="0"/>
                    <a:pt x="5" y="1"/>
                    <a:pt x="3" y="3"/>
                  </a:cubicBezTo>
                  <a:cubicBezTo>
                    <a:pt x="1" y="6"/>
                    <a:pt x="2" y="11"/>
                    <a:pt x="5" y="13"/>
                  </a:cubicBezTo>
                  <a:cubicBezTo>
                    <a:pt x="8" y="15"/>
                    <a:pt x="12" y="13"/>
                    <a:pt x="13" y="10"/>
                  </a:cubicBezTo>
                  <a:cubicBezTo>
                    <a:pt x="14" y="6"/>
                    <a:pt x="11" y="3"/>
                    <a:pt x="7" y="2"/>
                  </a:cubicBezTo>
                  <a:cubicBezTo>
                    <a:pt x="4" y="2"/>
                    <a:pt x="3" y="4"/>
                    <a:pt x="3" y="7"/>
                  </a:cubicBezTo>
                  <a:cubicBezTo>
                    <a:pt x="3" y="10"/>
                    <a:pt x="4" y="13"/>
                    <a:pt x="7" y="14"/>
                  </a:cubicBezTo>
                  <a:cubicBezTo>
                    <a:pt x="9" y="15"/>
                    <a:pt x="14" y="14"/>
                    <a:pt x="14" y="11"/>
                  </a:cubicBezTo>
                  <a:cubicBezTo>
                    <a:pt x="15" y="8"/>
                    <a:pt x="12" y="6"/>
                    <a:pt x="9" y="5"/>
                  </a:cubicBezTo>
                  <a:cubicBezTo>
                    <a:pt x="7" y="4"/>
                    <a:pt x="4" y="4"/>
                    <a:pt x="3" y="8"/>
                  </a:cubicBezTo>
                  <a:cubicBezTo>
                    <a:pt x="2" y="11"/>
                    <a:pt x="2" y="15"/>
                    <a:pt x="6" y="16"/>
                  </a:cubicBezTo>
                  <a:cubicBezTo>
                    <a:pt x="8" y="17"/>
                    <a:pt x="12" y="16"/>
                    <a:pt x="14" y="13"/>
                  </a:cubicBezTo>
                  <a:cubicBezTo>
                    <a:pt x="16" y="11"/>
                    <a:pt x="14" y="7"/>
                    <a:pt x="11" y="6"/>
                  </a:cubicBezTo>
                  <a:cubicBezTo>
                    <a:pt x="9" y="4"/>
                    <a:pt x="5" y="4"/>
                    <a:pt x="4" y="6"/>
                  </a:cubicBezTo>
                  <a:cubicBezTo>
                    <a:pt x="2" y="9"/>
                    <a:pt x="3" y="12"/>
                    <a:pt x="4" y="13"/>
                  </a:cubicBezTo>
                  <a:cubicBezTo>
                    <a:pt x="6" y="16"/>
                    <a:pt x="9" y="16"/>
                    <a:pt x="11" y="14"/>
                  </a:cubicBezTo>
                  <a:cubicBezTo>
                    <a:pt x="13" y="12"/>
                    <a:pt x="15" y="9"/>
                    <a:pt x="14" y="6"/>
                  </a:cubicBezTo>
                  <a:cubicBezTo>
                    <a:pt x="12" y="4"/>
                    <a:pt x="9" y="3"/>
                    <a:pt x="6" y="3"/>
                  </a:cubicBezTo>
                  <a:cubicBezTo>
                    <a:pt x="3" y="3"/>
                    <a:pt x="1" y="6"/>
                    <a:pt x="2" y="9"/>
                  </a:cubicBezTo>
                  <a:cubicBezTo>
                    <a:pt x="2" y="12"/>
                    <a:pt x="4" y="15"/>
                    <a:pt x="8" y="15"/>
                  </a:cubicBezTo>
                  <a:cubicBezTo>
                    <a:pt x="11" y="15"/>
                    <a:pt x="14" y="13"/>
                    <a:pt x="15" y="11"/>
                  </a:cubicBezTo>
                  <a:cubicBezTo>
                    <a:pt x="16" y="7"/>
                    <a:pt x="11" y="5"/>
                    <a:pt x="9" y="4"/>
                  </a:cubicBezTo>
                  <a:cubicBezTo>
                    <a:pt x="6" y="3"/>
                    <a:pt x="3" y="4"/>
                    <a:pt x="2" y="7"/>
                  </a:cubicBezTo>
                  <a:cubicBezTo>
                    <a:pt x="2" y="10"/>
                    <a:pt x="3" y="13"/>
                    <a:pt x="5" y="14"/>
                  </a:cubicBezTo>
                  <a:cubicBezTo>
                    <a:pt x="8" y="16"/>
                    <a:pt x="11" y="14"/>
                    <a:pt x="13" y="12"/>
                  </a:cubicBezTo>
                  <a:cubicBezTo>
                    <a:pt x="15" y="8"/>
                    <a:pt x="13" y="4"/>
                    <a:pt x="10" y="3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4" y="3"/>
                    <a:pt x="3" y="5"/>
                    <a:pt x="3" y="7"/>
                  </a:cubicBezTo>
                  <a:cubicBezTo>
                    <a:pt x="3" y="10"/>
                    <a:pt x="6" y="14"/>
                    <a:pt x="10" y="12"/>
                  </a:cubicBezTo>
                  <a:cubicBezTo>
                    <a:pt x="12" y="11"/>
                    <a:pt x="12" y="8"/>
                    <a:pt x="12" y="6"/>
                  </a:cubicBezTo>
                  <a:cubicBezTo>
                    <a:pt x="12" y="4"/>
                    <a:pt x="11" y="3"/>
                    <a:pt x="9" y="2"/>
                  </a:cubicBezTo>
                  <a:cubicBezTo>
                    <a:pt x="7" y="0"/>
                    <a:pt x="3" y="2"/>
                    <a:pt x="2" y="5"/>
                  </a:cubicBezTo>
                  <a:cubicBezTo>
                    <a:pt x="1" y="9"/>
                    <a:pt x="4" y="13"/>
                    <a:pt x="8" y="13"/>
                  </a:cubicBezTo>
                  <a:cubicBezTo>
                    <a:pt x="12" y="13"/>
                    <a:pt x="14" y="9"/>
                    <a:pt x="14" y="5"/>
                  </a:cubicBezTo>
                  <a:cubicBezTo>
                    <a:pt x="13" y="3"/>
                    <a:pt x="12" y="1"/>
                    <a:pt x="11" y="0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4" y="3"/>
                    <a:pt x="3" y="7"/>
                    <a:pt x="4" y="10"/>
                  </a:cubicBezTo>
                  <a:cubicBezTo>
                    <a:pt x="6" y="13"/>
                    <a:pt x="11" y="15"/>
                    <a:pt x="13" y="12"/>
                  </a:cubicBezTo>
                  <a:cubicBezTo>
                    <a:pt x="16" y="10"/>
                    <a:pt x="16" y="6"/>
                    <a:pt x="14" y="3"/>
                  </a:cubicBezTo>
                  <a:cubicBezTo>
                    <a:pt x="13" y="0"/>
                    <a:pt x="8" y="0"/>
                    <a:pt x="6" y="2"/>
                  </a:cubicBezTo>
                  <a:cubicBezTo>
                    <a:pt x="5" y="4"/>
                    <a:pt x="5" y="8"/>
                    <a:pt x="6" y="11"/>
                  </a:cubicBezTo>
                  <a:cubicBezTo>
                    <a:pt x="8" y="13"/>
                    <a:pt x="12" y="14"/>
                    <a:pt x="15" y="12"/>
                  </a:cubicBezTo>
                  <a:cubicBezTo>
                    <a:pt x="18" y="9"/>
                    <a:pt x="16" y="4"/>
                    <a:pt x="13" y="3"/>
                  </a:cubicBezTo>
                  <a:cubicBezTo>
                    <a:pt x="9" y="0"/>
                    <a:pt x="4" y="3"/>
                    <a:pt x="4" y="7"/>
                  </a:cubicBezTo>
                  <a:cubicBezTo>
                    <a:pt x="3" y="11"/>
                    <a:pt x="7" y="14"/>
                    <a:pt x="10" y="14"/>
                  </a:cubicBezTo>
                  <a:cubicBezTo>
                    <a:pt x="14" y="15"/>
                    <a:pt x="15" y="10"/>
                    <a:pt x="14" y="6"/>
                  </a:cubicBezTo>
                  <a:cubicBezTo>
                    <a:pt x="13" y="4"/>
                    <a:pt x="10" y="2"/>
                    <a:pt x="7" y="3"/>
                  </a:cubicBezTo>
                  <a:cubicBezTo>
                    <a:pt x="6" y="3"/>
                    <a:pt x="5" y="4"/>
                    <a:pt x="4" y="5"/>
                  </a:cubicBezTo>
                  <a:cubicBezTo>
                    <a:pt x="4" y="7"/>
                    <a:pt x="4" y="8"/>
                    <a:pt x="5" y="10"/>
                  </a:cubicBezTo>
                  <a:cubicBezTo>
                    <a:pt x="6" y="11"/>
                    <a:pt x="8" y="12"/>
                    <a:pt x="9" y="12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4" y="9"/>
                    <a:pt x="14" y="7"/>
                    <a:pt x="14" y="6"/>
                  </a:cubicBezTo>
                  <a:cubicBezTo>
                    <a:pt x="13" y="4"/>
                    <a:pt x="12" y="4"/>
                    <a:pt x="10" y="4"/>
                  </a:cubicBezTo>
                  <a:cubicBezTo>
                    <a:pt x="9" y="5"/>
                    <a:pt x="7" y="7"/>
                    <a:pt x="7" y="9"/>
                  </a:cubicBezTo>
                  <a:cubicBezTo>
                    <a:pt x="8" y="10"/>
                    <a:pt x="10" y="11"/>
                    <a:pt x="12" y="10"/>
                  </a:cubicBezTo>
                  <a:cubicBezTo>
                    <a:pt x="14" y="9"/>
                    <a:pt x="12" y="4"/>
                    <a:pt x="9" y="5"/>
                  </a:cubicBezTo>
                  <a:cubicBezTo>
                    <a:pt x="9" y="6"/>
                    <a:pt x="8" y="7"/>
                    <a:pt x="8" y="8"/>
                  </a:cubicBezTo>
                  <a:cubicBezTo>
                    <a:pt x="9" y="9"/>
                    <a:pt x="11" y="10"/>
                    <a:pt x="12" y="9"/>
                  </a:cubicBezTo>
                  <a:cubicBezTo>
                    <a:pt x="13" y="8"/>
                    <a:pt x="13" y="6"/>
                    <a:pt x="12" y="5"/>
                  </a:cubicBezTo>
                  <a:cubicBezTo>
                    <a:pt x="11" y="4"/>
                    <a:pt x="9" y="5"/>
                    <a:pt x="9" y="6"/>
                  </a:cubicBezTo>
                  <a:cubicBezTo>
                    <a:pt x="6" y="9"/>
                    <a:pt x="13" y="12"/>
                    <a:pt x="13" y="8"/>
                  </a:cubicBezTo>
                  <a:cubicBezTo>
                    <a:pt x="14" y="6"/>
                    <a:pt x="12" y="4"/>
                    <a:pt x="10" y="4"/>
                  </a:cubicBezTo>
                  <a:cubicBezTo>
                    <a:pt x="8" y="4"/>
                    <a:pt x="8" y="7"/>
                    <a:pt x="8" y="9"/>
                  </a:cubicBezTo>
                  <a:cubicBezTo>
                    <a:pt x="8" y="9"/>
                    <a:pt x="9" y="9"/>
                    <a:pt x="9" y="8"/>
                  </a:cubicBezTo>
                  <a:cubicBezTo>
                    <a:pt x="9" y="7"/>
                    <a:pt x="9" y="7"/>
                    <a:pt x="9" y="6"/>
                  </a:cubicBezTo>
                  <a:cubicBezTo>
                    <a:pt x="10" y="5"/>
                    <a:pt x="12" y="6"/>
                    <a:pt x="12" y="7"/>
                  </a:cubicBezTo>
                  <a:cubicBezTo>
                    <a:pt x="13" y="9"/>
                    <a:pt x="9" y="8"/>
                    <a:pt x="10" y="7"/>
                  </a:cubicBezTo>
                  <a:cubicBezTo>
                    <a:pt x="10" y="6"/>
                    <a:pt x="11" y="6"/>
                    <a:pt x="12" y="7"/>
                  </a:cubicBezTo>
                  <a:cubicBezTo>
                    <a:pt x="12" y="7"/>
                    <a:pt x="12" y="8"/>
                    <a:pt x="11" y="8"/>
                  </a:cubicBezTo>
                  <a:cubicBezTo>
                    <a:pt x="10" y="8"/>
                    <a:pt x="10" y="8"/>
                    <a:pt x="9" y="7"/>
                  </a:cubicBezTo>
                  <a:cubicBezTo>
                    <a:pt x="9" y="7"/>
                    <a:pt x="9" y="8"/>
                    <a:pt x="9" y="8"/>
                  </a:cubicBezTo>
                  <a:cubicBezTo>
                    <a:pt x="9" y="8"/>
                    <a:pt x="10" y="6"/>
                    <a:pt x="10" y="6"/>
                  </a:cubicBezTo>
                  <a:cubicBezTo>
                    <a:pt x="11" y="6"/>
                    <a:pt x="11" y="7"/>
                    <a:pt x="11" y="7"/>
                  </a:cubicBezTo>
                  <a:cubicBezTo>
                    <a:pt x="12" y="10"/>
                    <a:pt x="8" y="9"/>
                    <a:pt x="9" y="8"/>
                  </a:cubicBezTo>
                  <a:cubicBezTo>
                    <a:pt x="9" y="6"/>
                    <a:pt x="12" y="4"/>
                    <a:pt x="13" y="6"/>
                  </a:cubicBezTo>
                  <a:cubicBezTo>
                    <a:pt x="13" y="8"/>
                    <a:pt x="12" y="9"/>
                    <a:pt x="11" y="10"/>
                  </a:cubicBezTo>
                  <a:cubicBezTo>
                    <a:pt x="9" y="12"/>
                    <a:pt x="8" y="11"/>
                    <a:pt x="7" y="9"/>
                  </a:cubicBezTo>
                  <a:cubicBezTo>
                    <a:pt x="6" y="8"/>
                    <a:pt x="5" y="6"/>
                    <a:pt x="6" y="5"/>
                  </a:cubicBezTo>
                  <a:cubicBezTo>
                    <a:pt x="8" y="3"/>
                    <a:pt x="12" y="4"/>
                    <a:pt x="13" y="7"/>
                  </a:cubicBezTo>
                  <a:cubicBezTo>
                    <a:pt x="14" y="8"/>
                    <a:pt x="13" y="11"/>
                    <a:pt x="12" y="12"/>
                  </a:cubicBezTo>
                  <a:cubicBezTo>
                    <a:pt x="11" y="14"/>
                    <a:pt x="8" y="13"/>
                    <a:pt x="7" y="12"/>
                  </a:cubicBezTo>
                  <a:cubicBezTo>
                    <a:pt x="6" y="11"/>
                    <a:pt x="4" y="9"/>
                    <a:pt x="5" y="7"/>
                  </a:cubicBezTo>
                  <a:cubicBezTo>
                    <a:pt x="6" y="5"/>
                    <a:pt x="8" y="3"/>
                    <a:pt x="11" y="3"/>
                  </a:cubicBezTo>
                  <a:cubicBezTo>
                    <a:pt x="14" y="4"/>
                    <a:pt x="17" y="10"/>
                    <a:pt x="12" y="12"/>
                  </a:cubicBezTo>
                  <a:cubicBezTo>
                    <a:pt x="9" y="13"/>
                    <a:pt x="7" y="9"/>
                    <a:pt x="6" y="6"/>
                  </a:cubicBezTo>
                  <a:cubicBezTo>
                    <a:pt x="6" y="5"/>
                    <a:pt x="7" y="3"/>
                    <a:pt x="8" y="3"/>
                  </a:cubicBezTo>
                  <a:cubicBezTo>
                    <a:pt x="9" y="1"/>
                    <a:pt x="11" y="2"/>
                    <a:pt x="12" y="3"/>
                  </a:cubicBezTo>
                  <a:cubicBezTo>
                    <a:pt x="15" y="5"/>
                    <a:pt x="14" y="10"/>
                    <a:pt x="12" y="12"/>
                  </a:cubicBezTo>
                  <a:cubicBezTo>
                    <a:pt x="10" y="13"/>
                    <a:pt x="8" y="12"/>
                    <a:pt x="6" y="11"/>
                  </a:cubicBezTo>
                  <a:cubicBezTo>
                    <a:pt x="5" y="10"/>
                    <a:pt x="4" y="8"/>
                    <a:pt x="5" y="6"/>
                  </a:cubicBezTo>
                  <a:cubicBezTo>
                    <a:pt x="6" y="4"/>
                    <a:pt x="7" y="3"/>
                    <a:pt x="8" y="2"/>
                  </a:cubicBezTo>
                  <a:cubicBezTo>
                    <a:pt x="10" y="1"/>
                    <a:pt x="11" y="2"/>
                    <a:pt x="12" y="4"/>
                  </a:cubicBezTo>
                  <a:cubicBezTo>
                    <a:pt x="13" y="6"/>
                    <a:pt x="12" y="8"/>
                    <a:pt x="11" y="10"/>
                  </a:cubicBezTo>
                  <a:cubicBezTo>
                    <a:pt x="10" y="12"/>
                    <a:pt x="8" y="12"/>
                    <a:pt x="6" y="12"/>
                  </a:cubicBezTo>
                  <a:cubicBezTo>
                    <a:pt x="4" y="11"/>
                    <a:pt x="3" y="8"/>
                    <a:pt x="3" y="6"/>
                  </a:cubicBezTo>
                  <a:cubicBezTo>
                    <a:pt x="3" y="4"/>
                    <a:pt x="5" y="3"/>
                    <a:pt x="6" y="3"/>
                  </a:cubicBezTo>
                  <a:cubicBezTo>
                    <a:pt x="8" y="2"/>
                    <a:pt x="10" y="3"/>
                    <a:pt x="10" y="5"/>
                  </a:cubicBezTo>
                  <a:cubicBezTo>
                    <a:pt x="11" y="7"/>
                    <a:pt x="11" y="10"/>
                    <a:pt x="9" y="11"/>
                  </a:cubicBezTo>
                  <a:cubicBezTo>
                    <a:pt x="7" y="12"/>
                    <a:pt x="5" y="10"/>
                    <a:pt x="5" y="9"/>
                  </a:cubicBezTo>
                  <a:cubicBezTo>
                    <a:pt x="4" y="7"/>
                    <a:pt x="4" y="4"/>
                    <a:pt x="6" y="3"/>
                  </a:cubicBezTo>
                  <a:cubicBezTo>
                    <a:pt x="8" y="3"/>
                    <a:pt x="9" y="4"/>
                    <a:pt x="11" y="5"/>
                  </a:cubicBezTo>
                  <a:cubicBezTo>
                    <a:pt x="12" y="6"/>
                    <a:pt x="13" y="8"/>
                    <a:pt x="12" y="10"/>
                  </a:cubicBezTo>
                  <a:cubicBezTo>
                    <a:pt x="12" y="12"/>
                    <a:pt x="10" y="13"/>
                    <a:pt x="8" y="14"/>
                  </a:cubicBezTo>
                  <a:cubicBezTo>
                    <a:pt x="7" y="14"/>
                    <a:pt x="6" y="13"/>
                    <a:pt x="5" y="12"/>
                  </a:cubicBezTo>
                  <a:cubicBezTo>
                    <a:pt x="3" y="11"/>
                    <a:pt x="2" y="7"/>
                    <a:pt x="5" y="6"/>
                  </a:cubicBezTo>
                  <a:cubicBezTo>
                    <a:pt x="6" y="4"/>
                    <a:pt x="8" y="5"/>
                    <a:pt x="10" y="6"/>
                  </a:cubicBezTo>
                  <a:cubicBezTo>
                    <a:pt x="11" y="6"/>
                    <a:pt x="14" y="7"/>
                    <a:pt x="14" y="9"/>
                  </a:cubicBezTo>
                  <a:cubicBezTo>
                    <a:pt x="14" y="12"/>
                    <a:pt x="10" y="13"/>
                    <a:pt x="8" y="13"/>
                  </a:cubicBezTo>
                  <a:cubicBezTo>
                    <a:pt x="4" y="13"/>
                    <a:pt x="2" y="9"/>
                    <a:pt x="3" y="6"/>
                  </a:cubicBezTo>
                  <a:cubicBezTo>
                    <a:pt x="4" y="3"/>
                    <a:pt x="8" y="4"/>
                    <a:pt x="10" y="5"/>
                  </a:cubicBezTo>
                  <a:cubicBezTo>
                    <a:pt x="12" y="6"/>
                    <a:pt x="13" y="7"/>
                    <a:pt x="13" y="8"/>
                  </a:cubicBezTo>
                  <a:cubicBezTo>
                    <a:pt x="13" y="10"/>
                    <a:pt x="12" y="12"/>
                    <a:pt x="11" y="12"/>
                  </a:cubicBezTo>
                  <a:cubicBezTo>
                    <a:pt x="10" y="13"/>
                    <a:pt x="8" y="15"/>
                    <a:pt x="7" y="14"/>
                  </a:cubicBezTo>
                  <a:cubicBezTo>
                    <a:pt x="6" y="14"/>
                    <a:pt x="5" y="13"/>
                    <a:pt x="5" y="12"/>
                  </a:cubicBezTo>
                  <a:cubicBezTo>
                    <a:pt x="4" y="10"/>
                    <a:pt x="4" y="7"/>
                    <a:pt x="6" y="6"/>
                  </a:cubicBezTo>
                  <a:cubicBezTo>
                    <a:pt x="8" y="6"/>
                    <a:pt x="10" y="7"/>
                    <a:pt x="11" y="7"/>
                  </a:cubicBezTo>
                  <a:cubicBezTo>
                    <a:pt x="12" y="8"/>
                    <a:pt x="14" y="10"/>
                    <a:pt x="13" y="11"/>
                  </a:cubicBezTo>
                  <a:cubicBezTo>
                    <a:pt x="12" y="14"/>
                    <a:pt x="8" y="15"/>
                    <a:pt x="6" y="15"/>
                  </a:cubicBezTo>
                  <a:cubicBezTo>
                    <a:pt x="4" y="14"/>
                    <a:pt x="4" y="13"/>
                    <a:pt x="4" y="11"/>
                  </a:cubicBezTo>
                  <a:cubicBezTo>
                    <a:pt x="3" y="10"/>
                    <a:pt x="4" y="7"/>
                    <a:pt x="5" y="6"/>
                  </a:cubicBezTo>
                  <a:cubicBezTo>
                    <a:pt x="7" y="4"/>
                    <a:pt x="11" y="7"/>
                    <a:pt x="12" y="9"/>
                  </a:cubicBezTo>
                  <a:cubicBezTo>
                    <a:pt x="13" y="9"/>
                    <a:pt x="13" y="11"/>
                    <a:pt x="12" y="12"/>
                  </a:cubicBezTo>
                  <a:cubicBezTo>
                    <a:pt x="11" y="13"/>
                    <a:pt x="9" y="13"/>
                    <a:pt x="8" y="13"/>
                  </a:cubicBezTo>
                  <a:cubicBezTo>
                    <a:pt x="5" y="12"/>
                    <a:pt x="4" y="9"/>
                    <a:pt x="4" y="6"/>
                  </a:cubicBezTo>
                  <a:cubicBezTo>
                    <a:pt x="5" y="2"/>
                    <a:pt x="10" y="4"/>
                    <a:pt x="12" y="7"/>
                  </a:cubicBezTo>
                  <a:cubicBezTo>
                    <a:pt x="14" y="10"/>
                    <a:pt x="9" y="13"/>
                    <a:pt x="6" y="12"/>
                  </a:cubicBezTo>
                  <a:cubicBezTo>
                    <a:pt x="4" y="11"/>
                    <a:pt x="3" y="8"/>
                    <a:pt x="3" y="7"/>
                  </a:cubicBezTo>
                  <a:cubicBezTo>
                    <a:pt x="3" y="5"/>
                    <a:pt x="4" y="4"/>
                    <a:pt x="6" y="3"/>
                  </a:cubicBezTo>
                  <a:cubicBezTo>
                    <a:pt x="8" y="2"/>
                    <a:pt x="12" y="3"/>
                    <a:pt x="13" y="6"/>
                  </a:cubicBezTo>
                  <a:cubicBezTo>
                    <a:pt x="13" y="11"/>
                    <a:pt x="9" y="13"/>
                    <a:pt x="5" y="12"/>
                  </a:cubicBezTo>
                  <a:cubicBezTo>
                    <a:pt x="3" y="12"/>
                    <a:pt x="2" y="10"/>
                    <a:pt x="2" y="9"/>
                  </a:cubicBezTo>
                  <a:cubicBezTo>
                    <a:pt x="1" y="7"/>
                    <a:pt x="3" y="4"/>
                    <a:pt x="5" y="3"/>
                  </a:cubicBezTo>
                  <a:cubicBezTo>
                    <a:pt x="8" y="1"/>
                    <a:pt x="13" y="6"/>
                    <a:pt x="12" y="10"/>
                  </a:cubicBezTo>
                  <a:cubicBezTo>
                    <a:pt x="11" y="12"/>
                    <a:pt x="8" y="13"/>
                    <a:pt x="6" y="12"/>
                  </a:cubicBezTo>
                  <a:cubicBezTo>
                    <a:pt x="4" y="11"/>
                    <a:pt x="3" y="9"/>
                    <a:pt x="3" y="7"/>
                  </a:cubicBezTo>
                  <a:cubicBezTo>
                    <a:pt x="4" y="4"/>
                    <a:pt x="7" y="3"/>
                    <a:pt x="9" y="3"/>
                  </a:cubicBezTo>
                  <a:cubicBezTo>
                    <a:pt x="12" y="4"/>
                    <a:pt x="13" y="7"/>
                    <a:pt x="12" y="9"/>
                  </a:cubicBezTo>
                  <a:cubicBezTo>
                    <a:pt x="11" y="12"/>
                    <a:pt x="8" y="12"/>
                    <a:pt x="6" y="11"/>
                  </a:cubicBezTo>
                  <a:cubicBezTo>
                    <a:pt x="3" y="10"/>
                    <a:pt x="2" y="7"/>
                    <a:pt x="3" y="4"/>
                  </a:cubicBezTo>
                  <a:cubicBezTo>
                    <a:pt x="4" y="2"/>
                    <a:pt x="7" y="2"/>
                    <a:pt x="9" y="3"/>
                  </a:cubicBezTo>
                  <a:cubicBezTo>
                    <a:pt x="10" y="4"/>
                    <a:pt x="11" y="7"/>
                    <a:pt x="10" y="9"/>
                  </a:cubicBezTo>
                  <a:cubicBezTo>
                    <a:pt x="8" y="12"/>
                    <a:pt x="3" y="11"/>
                    <a:pt x="4" y="7"/>
                  </a:cubicBezTo>
                  <a:cubicBezTo>
                    <a:pt x="4" y="6"/>
                    <a:pt x="2" y="6"/>
                    <a:pt x="2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8" name="Freeform 1114"/>
            <p:cNvSpPr/>
            <p:nvPr/>
          </p:nvSpPr>
          <p:spPr bwMode="auto">
            <a:xfrm>
              <a:off x="3226" y="3634"/>
              <a:ext cx="63" cy="63"/>
            </a:xfrm>
            <a:custGeom>
              <a:avLst/>
              <a:gdLst>
                <a:gd name="T0" fmla="*/ 9 w 49"/>
                <a:gd name="T1" fmla="*/ 8 h 49"/>
                <a:gd name="T2" fmla="*/ 8 w 49"/>
                <a:gd name="T3" fmla="*/ 36 h 49"/>
                <a:gd name="T4" fmla="*/ 35 w 49"/>
                <a:gd name="T5" fmla="*/ 36 h 49"/>
                <a:gd name="T6" fmla="*/ 41 w 49"/>
                <a:gd name="T7" fmla="*/ 24 h 49"/>
                <a:gd name="T8" fmla="*/ 35 w 49"/>
                <a:gd name="T9" fmla="*/ 10 h 49"/>
                <a:gd name="T10" fmla="*/ 21 w 49"/>
                <a:gd name="T11" fmla="*/ 3 h 49"/>
                <a:gd name="T12" fmla="*/ 7 w 49"/>
                <a:gd name="T13" fmla="*/ 10 h 49"/>
                <a:gd name="T14" fmla="*/ 3 w 49"/>
                <a:gd name="T15" fmla="*/ 27 h 49"/>
                <a:gd name="T16" fmla="*/ 13 w 49"/>
                <a:gd name="T17" fmla="*/ 42 h 49"/>
                <a:gd name="T18" fmla="*/ 42 w 49"/>
                <a:gd name="T19" fmla="*/ 35 h 49"/>
                <a:gd name="T20" fmla="*/ 40 w 49"/>
                <a:gd name="T21" fmla="*/ 5 h 49"/>
                <a:gd name="T22" fmla="*/ 24 w 49"/>
                <a:gd name="T23" fmla="*/ 1 h 49"/>
                <a:gd name="T24" fmla="*/ 9 w 49"/>
                <a:gd name="T25" fmla="*/ 10 h 49"/>
                <a:gd name="T26" fmla="*/ 5 w 49"/>
                <a:gd name="T27" fmla="*/ 16 h 49"/>
                <a:gd name="T28" fmla="*/ 6 w 49"/>
                <a:gd name="T29" fmla="*/ 24 h 49"/>
                <a:gd name="T30" fmla="*/ 13 w 49"/>
                <a:gd name="T31" fmla="*/ 39 h 49"/>
                <a:gd name="T32" fmla="*/ 31 w 49"/>
                <a:gd name="T33" fmla="*/ 41 h 49"/>
                <a:gd name="T34" fmla="*/ 46 w 49"/>
                <a:gd name="T35" fmla="*/ 30 h 49"/>
                <a:gd name="T36" fmla="*/ 42 w 49"/>
                <a:gd name="T37" fmla="*/ 11 h 49"/>
                <a:gd name="T38" fmla="*/ 24 w 49"/>
                <a:gd name="T39" fmla="*/ 4 h 49"/>
                <a:gd name="T40" fmla="*/ 24 w 49"/>
                <a:gd name="T41" fmla="*/ 5 h 49"/>
                <a:gd name="T42" fmla="*/ 40 w 49"/>
                <a:gd name="T43" fmla="*/ 11 h 49"/>
                <a:gd name="T44" fmla="*/ 45 w 49"/>
                <a:gd name="T45" fmla="*/ 28 h 49"/>
                <a:gd name="T46" fmla="*/ 30 w 49"/>
                <a:gd name="T47" fmla="*/ 40 h 49"/>
                <a:gd name="T48" fmla="*/ 12 w 49"/>
                <a:gd name="T49" fmla="*/ 35 h 49"/>
                <a:gd name="T50" fmla="*/ 6 w 49"/>
                <a:gd name="T51" fmla="*/ 19 h 49"/>
                <a:gd name="T52" fmla="*/ 17 w 49"/>
                <a:gd name="T53" fmla="*/ 5 h 49"/>
                <a:gd name="T54" fmla="*/ 34 w 49"/>
                <a:gd name="T55" fmla="*/ 3 h 49"/>
                <a:gd name="T56" fmla="*/ 45 w 49"/>
                <a:gd name="T57" fmla="*/ 17 h 49"/>
                <a:gd name="T58" fmla="*/ 28 w 49"/>
                <a:gd name="T59" fmla="*/ 43 h 49"/>
                <a:gd name="T60" fmla="*/ 11 w 49"/>
                <a:gd name="T61" fmla="*/ 39 h 49"/>
                <a:gd name="T62" fmla="*/ 4 w 49"/>
                <a:gd name="T63" fmla="*/ 22 h 49"/>
                <a:gd name="T64" fmla="*/ 14 w 49"/>
                <a:gd name="T65" fmla="*/ 6 h 49"/>
                <a:gd name="T66" fmla="*/ 30 w 49"/>
                <a:gd name="T67" fmla="*/ 7 h 49"/>
                <a:gd name="T68" fmla="*/ 40 w 49"/>
                <a:gd name="T69" fmla="*/ 20 h 49"/>
                <a:gd name="T70" fmla="*/ 35 w 49"/>
                <a:gd name="T71" fmla="*/ 35 h 49"/>
                <a:gd name="T72" fmla="*/ 23 w 49"/>
                <a:gd name="T73" fmla="*/ 40 h 49"/>
                <a:gd name="T74" fmla="*/ 10 w 49"/>
                <a:gd name="T75" fmla="*/ 35 h 49"/>
                <a:gd name="T76" fmla="*/ 4 w 49"/>
                <a:gd name="T77" fmla="*/ 23 h 49"/>
                <a:gd name="T78" fmla="*/ 10 w 49"/>
                <a:gd name="T79" fmla="*/ 9 h 49"/>
                <a:gd name="T80" fmla="*/ 9 w 49"/>
                <a:gd name="T81" fmla="*/ 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9" h="49">
                  <a:moveTo>
                    <a:pt x="9" y="8"/>
                  </a:moveTo>
                  <a:cubicBezTo>
                    <a:pt x="2" y="16"/>
                    <a:pt x="0" y="28"/>
                    <a:pt x="8" y="36"/>
                  </a:cubicBezTo>
                  <a:cubicBezTo>
                    <a:pt x="15" y="43"/>
                    <a:pt x="27" y="43"/>
                    <a:pt x="35" y="36"/>
                  </a:cubicBezTo>
                  <a:cubicBezTo>
                    <a:pt x="39" y="33"/>
                    <a:pt x="41" y="29"/>
                    <a:pt x="41" y="24"/>
                  </a:cubicBezTo>
                  <a:cubicBezTo>
                    <a:pt x="41" y="19"/>
                    <a:pt x="39" y="13"/>
                    <a:pt x="35" y="10"/>
                  </a:cubicBezTo>
                  <a:cubicBezTo>
                    <a:pt x="32" y="6"/>
                    <a:pt x="26" y="3"/>
                    <a:pt x="21" y="3"/>
                  </a:cubicBezTo>
                  <a:cubicBezTo>
                    <a:pt x="15" y="3"/>
                    <a:pt x="10" y="6"/>
                    <a:pt x="7" y="10"/>
                  </a:cubicBezTo>
                  <a:cubicBezTo>
                    <a:pt x="3" y="15"/>
                    <a:pt x="2" y="21"/>
                    <a:pt x="3" y="27"/>
                  </a:cubicBezTo>
                  <a:cubicBezTo>
                    <a:pt x="4" y="33"/>
                    <a:pt x="8" y="39"/>
                    <a:pt x="13" y="42"/>
                  </a:cubicBezTo>
                  <a:cubicBezTo>
                    <a:pt x="22" y="49"/>
                    <a:pt x="35" y="43"/>
                    <a:pt x="42" y="35"/>
                  </a:cubicBezTo>
                  <a:cubicBezTo>
                    <a:pt x="49" y="26"/>
                    <a:pt x="48" y="13"/>
                    <a:pt x="40" y="5"/>
                  </a:cubicBezTo>
                  <a:cubicBezTo>
                    <a:pt x="36" y="1"/>
                    <a:pt x="30" y="0"/>
                    <a:pt x="24" y="1"/>
                  </a:cubicBezTo>
                  <a:cubicBezTo>
                    <a:pt x="19" y="2"/>
                    <a:pt x="13" y="5"/>
                    <a:pt x="9" y="10"/>
                  </a:cubicBezTo>
                  <a:cubicBezTo>
                    <a:pt x="7" y="11"/>
                    <a:pt x="6" y="14"/>
                    <a:pt x="5" y="16"/>
                  </a:cubicBezTo>
                  <a:cubicBezTo>
                    <a:pt x="5" y="19"/>
                    <a:pt x="5" y="22"/>
                    <a:pt x="6" y="24"/>
                  </a:cubicBezTo>
                  <a:cubicBezTo>
                    <a:pt x="6" y="30"/>
                    <a:pt x="9" y="35"/>
                    <a:pt x="13" y="39"/>
                  </a:cubicBezTo>
                  <a:cubicBezTo>
                    <a:pt x="18" y="43"/>
                    <a:pt x="25" y="43"/>
                    <a:pt x="31" y="41"/>
                  </a:cubicBezTo>
                  <a:cubicBezTo>
                    <a:pt x="37" y="39"/>
                    <a:pt x="43" y="36"/>
                    <a:pt x="46" y="30"/>
                  </a:cubicBezTo>
                  <a:cubicBezTo>
                    <a:pt x="49" y="23"/>
                    <a:pt x="47" y="16"/>
                    <a:pt x="42" y="11"/>
                  </a:cubicBezTo>
                  <a:cubicBezTo>
                    <a:pt x="38" y="6"/>
                    <a:pt x="31" y="4"/>
                    <a:pt x="24" y="4"/>
                  </a:cubicBezTo>
                  <a:cubicBezTo>
                    <a:pt x="23" y="3"/>
                    <a:pt x="23" y="5"/>
                    <a:pt x="24" y="5"/>
                  </a:cubicBezTo>
                  <a:cubicBezTo>
                    <a:pt x="30" y="5"/>
                    <a:pt x="36" y="7"/>
                    <a:pt x="40" y="11"/>
                  </a:cubicBezTo>
                  <a:cubicBezTo>
                    <a:pt x="45" y="15"/>
                    <a:pt x="47" y="22"/>
                    <a:pt x="45" y="28"/>
                  </a:cubicBezTo>
                  <a:cubicBezTo>
                    <a:pt x="43" y="35"/>
                    <a:pt x="36" y="39"/>
                    <a:pt x="30" y="40"/>
                  </a:cubicBezTo>
                  <a:cubicBezTo>
                    <a:pt x="23" y="42"/>
                    <a:pt x="16" y="41"/>
                    <a:pt x="12" y="35"/>
                  </a:cubicBezTo>
                  <a:cubicBezTo>
                    <a:pt x="8" y="31"/>
                    <a:pt x="6" y="25"/>
                    <a:pt x="6" y="19"/>
                  </a:cubicBezTo>
                  <a:cubicBezTo>
                    <a:pt x="6" y="13"/>
                    <a:pt x="12" y="8"/>
                    <a:pt x="17" y="5"/>
                  </a:cubicBezTo>
                  <a:cubicBezTo>
                    <a:pt x="22" y="3"/>
                    <a:pt x="28" y="1"/>
                    <a:pt x="34" y="3"/>
                  </a:cubicBezTo>
                  <a:cubicBezTo>
                    <a:pt x="40" y="5"/>
                    <a:pt x="44" y="11"/>
                    <a:pt x="45" y="17"/>
                  </a:cubicBezTo>
                  <a:cubicBezTo>
                    <a:pt x="47" y="29"/>
                    <a:pt x="39" y="40"/>
                    <a:pt x="28" y="43"/>
                  </a:cubicBezTo>
                  <a:cubicBezTo>
                    <a:pt x="22" y="44"/>
                    <a:pt x="16" y="43"/>
                    <a:pt x="11" y="39"/>
                  </a:cubicBezTo>
                  <a:cubicBezTo>
                    <a:pt x="6" y="35"/>
                    <a:pt x="3" y="28"/>
                    <a:pt x="4" y="22"/>
                  </a:cubicBezTo>
                  <a:cubicBezTo>
                    <a:pt x="4" y="15"/>
                    <a:pt x="8" y="9"/>
                    <a:pt x="14" y="6"/>
                  </a:cubicBezTo>
                  <a:cubicBezTo>
                    <a:pt x="19" y="3"/>
                    <a:pt x="25" y="4"/>
                    <a:pt x="30" y="7"/>
                  </a:cubicBezTo>
                  <a:cubicBezTo>
                    <a:pt x="35" y="10"/>
                    <a:pt x="38" y="14"/>
                    <a:pt x="40" y="20"/>
                  </a:cubicBezTo>
                  <a:cubicBezTo>
                    <a:pt x="41" y="25"/>
                    <a:pt x="39" y="31"/>
                    <a:pt x="35" y="35"/>
                  </a:cubicBezTo>
                  <a:cubicBezTo>
                    <a:pt x="32" y="38"/>
                    <a:pt x="28" y="40"/>
                    <a:pt x="23" y="40"/>
                  </a:cubicBezTo>
                  <a:cubicBezTo>
                    <a:pt x="18" y="40"/>
                    <a:pt x="13" y="39"/>
                    <a:pt x="10" y="35"/>
                  </a:cubicBezTo>
                  <a:cubicBezTo>
                    <a:pt x="6" y="32"/>
                    <a:pt x="4" y="28"/>
                    <a:pt x="4" y="23"/>
                  </a:cubicBezTo>
                  <a:cubicBezTo>
                    <a:pt x="4" y="18"/>
                    <a:pt x="6" y="13"/>
                    <a:pt x="10" y="9"/>
                  </a:cubicBezTo>
                  <a:cubicBezTo>
                    <a:pt x="10" y="8"/>
                    <a:pt x="9" y="7"/>
                    <a:pt x="9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9" name="Freeform 1115"/>
            <p:cNvSpPr/>
            <p:nvPr/>
          </p:nvSpPr>
          <p:spPr bwMode="auto">
            <a:xfrm>
              <a:off x="3247" y="3651"/>
              <a:ext cx="19" cy="18"/>
            </a:xfrm>
            <a:custGeom>
              <a:avLst/>
              <a:gdLst>
                <a:gd name="T0" fmla="*/ 5 w 15"/>
                <a:gd name="T1" fmla="*/ 5 h 14"/>
                <a:gd name="T2" fmla="*/ 2 w 15"/>
                <a:gd name="T3" fmla="*/ 9 h 14"/>
                <a:gd name="T4" fmla="*/ 5 w 15"/>
                <a:gd name="T5" fmla="*/ 12 h 14"/>
                <a:gd name="T6" fmla="*/ 13 w 15"/>
                <a:gd name="T7" fmla="*/ 11 h 14"/>
                <a:gd name="T8" fmla="*/ 9 w 15"/>
                <a:gd name="T9" fmla="*/ 3 h 14"/>
                <a:gd name="T10" fmla="*/ 2 w 15"/>
                <a:gd name="T11" fmla="*/ 8 h 14"/>
                <a:gd name="T12" fmla="*/ 9 w 15"/>
                <a:gd name="T13" fmla="*/ 13 h 14"/>
                <a:gd name="T14" fmla="*/ 12 w 15"/>
                <a:gd name="T15" fmla="*/ 6 h 14"/>
                <a:gd name="T16" fmla="*/ 2 w 15"/>
                <a:gd name="T17" fmla="*/ 5 h 14"/>
                <a:gd name="T18" fmla="*/ 3 w 15"/>
                <a:gd name="T19" fmla="*/ 11 h 14"/>
                <a:gd name="T20" fmla="*/ 9 w 15"/>
                <a:gd name="T21" fmla="*/ 11 h 14"/>
                <a:gd name="T22" fmla="*/ 9 w 15"/>
                <a:gd name="T23" fmla="*/ 3 h 14"/>
                <a:gd name="T24" fmla="*/ 3 w 15"/>
                <a:gd name="T25" fmla="*/ 5 h 14"/>
                <a:gd name="T26" fmla="*/ 6 w 15"/>
                <a:gd name="T27" fmla="*/ 11 h 14"/>
                <a:gd name="T28" fmla="*/ 11 w 15"/>
                <a:gd name="T29" fmla="*/ 8 h 14"/>
                <a:gd name="T30" fmla="*/ 3 w 15"/>
                <a:gd name="T31" fmla="*/ 4 h 14"/>
                <a:gd name="T32" fmla="*/ 5 w 15"/>
                <a:gd name="T33" fmla="*/ 10 h 14"/>
                <a:gd name="T34" fmla="*/ 10 w 15"/>
                <a:gd name="T35" fmla="*/ 8 h 14"/>
                <a:gd name="T36" fmla="*/ 7 w 15"/>
                <a:gd name="T37" fmla="*/ 4 h 14"/>
                <a:gd name="T38" fmla="*/ 3 w 15"/>
                <a:gd name="T39" fmla="*/ 7 h 14"/>
                <a:gd name="T40" fmla="*/ 10 w 15"/>
                <a:gd name="T41" fmla="*/ 6 h 14"/>
                <a:gd name="T42" fmla="*/ 7 w 15"/>
                <a:gd name="T43" fmla="*/ 6 h 14"/>
                <a:gd name="T44" fmla="*/ 9 w 15"/>
                <a:gd name="T45" fmla="*/ 9 h 14"/>
                <a:gd name="T46" fmla="*/ 10 w 15"/>
                <a:gd name="T47" fmla="*/ 6 h 14"/>
                <a:gd name="T48" fmla="*/ 10 w 15"/>
                <a:gd name="T49" fmla="*/ 5 h 14"/>
                <a:gd name="T50" fmla="*/ 7 w 15"/>
                <a:gd name="T51" fmla="*/ 8 h 14"/>
                <a:gd name="T52" fmla="*/ 7 w 15"/>
                <a:gd name="T53" fmla="*/ 9 h 14"/>
                <a:gd name="T54" fmla="*/ 10 w 15"/>
                <a:gd name="T55" fmla="*/ 6 h 14"/>
                <a:gd name="T56" fmla="*/ 5 w 15"/>
                <a:gd name="T57" fmla="*/ 9 h 14"/>
                <a:gd name="T58" fmla="*/ 6 w 15"/>
                <a:gd name="T59" fmla="*/ 9 h 14"/>
                <a:gd name="T60" fmla="*/ 8 w 15"/>
                <a:gd name="T61" fmla="*/ 6 h 14"/>
                <a:gd name="T62" fmla="*/ 10 w 15"/>
                <a:gd name="T63" fmla="*/ 7 h 14"/>
                <a:gd name="T64" fmla="*/ 8 w 15"/>
                <a:gd name="T65" fmla="*/ 7 h 14"/>
                <a:gd name="T66" fmla="*/ 8 w 15"/>
                <a:gd name="T67" fmla="*/ 8 h 14"/>
                <a:gd name="T68" fmla="*/ 10 w 15"/>
                <a:gd name="T69" fmla="*/ 6 h 14"/>
                <a:gd name="T70" fmla="*/ 9 w 15"/>
                <a:gd name="T71" fmla="*/ 6 h 14"/>
                <a:gd name="T72" fmla="*/ 9 w 15"/>
                <a:gd name="T73" fmla="*/ 7 h 14"/>
                <a:gd name="T74" fmla="*/ 8 w 15"/>
                <a:gd name="T75" fmla="*/ 7 h 14"/>
                <a:gd name="T76" fmla="*/ 8 w 15"/>
                <a:gd name="T77" fmla="*/ 6 h 14"/>
                <a:gd name="T78" fmla="*/ 8 w 15"/>
                <a:gd name="T79" fmla="*/ 7 h 14"/>
                <a:gd name="T80" fmla="*/ 9 w 15"/>
                <a:gd name="T81" fmla="*/ 6 h 14"/>
                <a:gd name="T82" fmla="*/ 9 w 15"/>
                <a:gd name="T83" fmla="*/ 7 h 14"/>
                <a:gd name="T84" fmla="*/ 9 w 15"/>
                <a:gd name="T85" fmla="*/ 7 h 14"/>
                <a:gd name="T86" fmla="*/ 7 w 15"/>
                <a:gd name="T87" fmla="*/ 8 h 14"/>
                <a:gd name="T88" fmla="*/ 5 w 15"/>
                <a:gd name="T89" fmla="*/ 7 h 14"/>
                <a:gd name="T90" fmla="*/ 7 w 15"/>
                <a:gd name="T91" fmla="*/ 6 h 14"/>
                <a:gd name="T92" fmla="*/ 8 w 15"/>
                <a:gd name="T93" fmla="*/ 8 h 14"/>
                <a:gd name="T94" fmla="*/ 4 w 15"/>
                <a:gd name="T95" fmla="*/ 4 h 14"/>
                <a:gd name="T96" fmla="*/ 10 w 15"/>
                <a:gd name="T97" fmla="*/ 8 h 14"/>
                <a:gd name="T98" fmla="*/ 6 w 15"/>
                <a:gd name="T99" fmla="*/ 10 h 14"/>
                <a:gd name="T100" fmla="*/ 4 w 15"/>
                <a:gd name="T101" fmla="*/ 6 h 14"/>
                <a:gd name="T102" fmla="*/ 10 w 15"/>
                <a:gd name="T103" fmla="*/ 6 h 14"/>
                <a:gd name="T104" fmla="*/ 7 w 15"/>
                <a:gd name="T105" fmla="*/ 10 h 14"/>
                <a:gd name="T106" fmla="*/ 3 w 15"/>
                <a:gd name="T107" fmla="*/ 6 h 14"/>
                <a:gd name="T108" fmla="*/ 11 w 15"/>
                <a:gd name="T109" fmla="*/ 10 h 14"/>
                <a:gd name="T110" fmla="*/ 4 w 15"/>
                <a:gd name="T111" fmla="*/ 10 h 14"/>
                <a:gd name="T112" fmla="*/ 6 w 15"/>
                <a:gd name="T113" fmla="*/ 5 h 14"/>
                <a:gd name="T114" fmla="*/ 10 w 15"/>
                <a:gd name="T115" fmla="*/ 5 h 14"/>
                <a:gd name="T116" fmla="*/ 13 w 15"/>
                <a:gd name="T117" fmla="*/ 9 h 14"/>
                <a:gd name="T118" fmla="*/ 9 w 15"/>
                <a:gd name="T119" fmla="*/ 12 h 14"/>
                <a:gd name="T120" fmla="*/ 6 w 15"/>
                <a:gd name="T121" fmla="*/ 6 h 14"/>
                <a:gd name="T122" fmla="*/ 5 w 15"/>
                <a:gd name="T12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" h="14">
                  <a:moveTo>
                    <a:pt x="5" y="5"/>
                  </a:moveTo>
                  <a:cubicBezTo>
                    <a:pt x="3" y="6"/>
                    <a:pt x="2" y="7"/>
                    <a:pt x="2" y="9"/>
                  </a:cubicBezTo>
                  <a:cubicBezTo>
                    <a:pt x="3" y="10"/>
                    <a:pt x="4" y="12"/>
                    <a:pt x="5" y="12"/>
                  </a:cubicBezTo>
                  <a:cubicBezTo>
                    <a:pt x="8" y="14"/>
                    <a:pt x="12" y="14"/>
                    <a:pt x="13" y="11"/>
                  </a:cubicBezTo>
                  <a:cubicBezTo>
                    <a:pt x="15" y="7"/>
                    <a:pt x="13" y="4"/>
                    <a:pt x="9" y="3"/>
                  </a:cubicBezTo>
                  <a:cubicBezTo>
                    <a:pt x="6" y="2"/>
                    <a:pt x="3" y="4"/>
                    <a:pt x="2" y="8"/>
                  </a:cubicBezTo>
                  <a:cubicBezTo>
                    <a:pt x="2" y="12"/>
                    <a:pt x="5" y="14"/>
                    <a:pt x="9" y="13"/>
                  </a:cubicBezTo>
                  <a:cubicBezTo>
                    <a:pt x="12" y="12"/>
                    <a:pt x="14" y="9"/>
                    <a:pt x="12" y="6"/>
                  </a:cubicBezTo>
                  <a:cubicBezTo>
                    <a:pt x="11" y="2"/>
                    <a:pt x="4" y="1"/>
                    <a:pt x="2" y="5"/>
                  </a:cubicBezTo>
                  <a:cubicBezTo>
                    <a:pt x="0" y="7"/>
                    <a:pt x="1" y="10"/>
                    <a:pt x="3" y="11"/>
                  </a:cubicBezTo>
                  <a:cubicBezTo>
                    <a:pt x="5" y="12"/>
                    <a:pt x="7" y="12"/>
                    <a:pt x="9" y="11"/>
                  </a:cubicBezTo>
                  <a:cubicBezTo>
                    <a:pt x="12" y="9"/>
                    <a:pt x="12" y="5"/>
                    <a:pt x="9" y="3"/>
                  </a:cubicBezTo>
                  <a:cubicBezTo>
                    <a:pt x="7" y="1"/>
                    <a:pt x="3" y="2"/>
                    <a:pt x="3" y="5"/>
                  </a:cubicBezTo>
                  <a:cubicBezTo>
                    <a:pt x="2" y="7"/>
                    <a:pt x="3" y="10"/>
                    <a:pt x="6" y="11"/>
                  </a:cubicBezTo>
                  <a:cubicBezTo>
                    <a:pt x="8" y="12"/>
                    <a:pt x="10" y="11"/>
                    <a:pt x="11" y="8"/>
                  </a:cubicBezTo>
                  <a:cubicBezTo>
                    <a:pt x="13" y="3"/>
                    <a:pt x="5" y="0"/>
                    <a:pt x="3" y="4"/>
                  </a:cubicBezTo>
                  <a:cubicBezTo>
                    <a:pt x="2" y="6"/>
                    <a:pt x="3" y="9"/>
                    <a:pt x="5" y="10"/>
                  </a:cubicBezTo>
                  <a:cubicBezTo>
                    <a:pt x="6" y="10"/>
                    <a:pt x="9" y="10"/>
                    <a:pt x="10" y="8"/>
                  </a:cubicBezTo>
                  <a:cubicBezTo>
                    <a:pt x="11" y="6"/>
                    <a:pt x="9" y="5"/>
                    <a:pt x="7" y="4"/>
                  </a:cubicBezTo>
                  <a:cubicBezTo>
                    <a:pt x="5" y="4"/>
                    <a:pt x="3" y="6"/>
                    <a:pt x="3" y="7"/>
                  </a:cubicBezTo>
                  <a:cubicBezTo>
                    <a:pt x="4" y="11"/>
                    <a:pt x="11" y="10"/>
                    <a:pt x="10" y="6"/>
                  </a:cubicBezTo>
                  <a:cubicBezTo>
                    <a:pt x="10" y="4"/>
                    <a:pt x="7" y="5"/>
                    <a:pt x="7" y="6"/>
                  </a:cubicBezTo>
                  <a:cubicBezTo>
                    <a:pt x="6" y="7"/>
                    <a:pt x="8" y="8"/>
                    <a:pt x="9" y="9"/>
                  </a:cubicBezTo>
                  <a:cubicBezTo>
                    <a:pt x="10" y="9"/>
                    <a:pt x="10" y="7"/>
                    <a:pt x="10" y="6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8" y="5"/>
                    <a:pt x="7" y="6"/>
                    <a:pt x="7" y="8"/>
                  </a:cubicBezTo>
                  <a:cubicBezTo>
                    <a:pt x="7" y="8"/>
                    <a:pt x="7" y="8"/>
                    <a:pt x="7" y="9"/>
                  </a:cubicBezTo>
                  <a:cubicBezTo>
                    <a:pt x="9" y="10"/>
                    <a:pt x="12" y="8"/>
                    <a:pt x="10" y="6"/>
                  </a:cubicBezTo>
                  <a:cubicBezTo>
                    <a:pt x="9" y="3"/>
                    <a:pt x="6" y="7"/>
                    <a:pt x="5" y="9"/>
                  </a:cubicBezTo>
                  <a:cubicBezTo>
                    <a:pt x="5" y="9"/>
                    <a:pt x="6" y="10"/>
                    <a:pt x="6" y="9"/>
                  </a:cubicBezTo>
                  <a:cubicBezTo>
                    <a:pt x="7" y="8"/>
                    <a:pt x="7" y="7"/>
                    <a:pt x="8" y="6"/>
                  </a:cubicBezTo>
                  <a:cubicBezTo>
                    <a:pt x="9" y="6"/>
                    <a:pt x="10" y="6"/>
                    <a:pt x="10" y="7"/>
                  </a:cubicBezTo>
                  <a:cubicBezTo>
                    <a:pt x="9" y="8"/>
                    <a:pt x="8" y="8"/>
                    <a:pt x="8" y="7"/>
                  </a:cubicBezTo>
                  <a:cubicBezTo>
                    <a:pt x="8" y="7"/>
                    <a:pt x="8" y="8"/>
                    <a:pt x="8" y="8"/>
                  </a:cubicBezTo>
                  <a:cubicBezTo>
                    <a:pt x="8" y="7"/>
                    <a:pt x="9" y="7"/>
                    <a:pt x="10" y="6"/>
                  </a:cubicBezTo>
                  <a:cubicBezTo>
                    <a:pt x="10" y="6"/>
                    <a:pt x="9" y="6"/>
                    <a:pt x="9" y="6"/>
                  </a:cubicBezTo>
                  <a:cubicBezTo>
                    <a:pt x="9" y="6"/>
                    <a:pt x="9" y="7"/>
                    <a:pt x="9" y="7"/>
                  </a:cubicBezTo>
                  <a:cubicBezTo>
                    <a:pt x="9" y="7"/>
                    <a:pt x="8" y="7"/>
                    <a:pt x="8" y="7"/>
                  </a:cubicBezTo>
                  <a:cubicBezTo>
                    <a:pt x="8" y="7"/>
                    <a:pt x="8" y="7"/>
                    <a:pt x="8" y="6"/>
                  </a:cubicBezTo>
                  <a:cubicBezTo>
                    <a:pt x="8" y="6"/>
                    <a:pt x="7" y="7"/>
                    <a:pt x="8" y="7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6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8" y="8"/>
                    <a:pt x="7" y="8"/>
                  </a:cubicBezTo>
                  <a:cubicBezTo>
                    <a:pt x="6" y="8"/>
                    <a:pt x="5" y="9"/>
                    <a:pt x="5" y="7"/>
                  </a:cubicBezTo>
                  <a:cubicBezTo>
                    <a:pt x="4" y="6"/>
                    <a:pt x="6" y="6"/>
                    <a:pt x="7" y="6"/>
                  </a:cubicBezTo>
                  <a:cubicBezTo>
                    <a:pt x="8" y="6"/>
                    <a:pt x="9" y="7"/>
                    <a:pt x="8" y="8"/>
                  </a:cubicBezTo>
                  <a:cubicBezTo>
                    <a:pt x="6" y="10"/>
                    <a:pt x="2" y="7"/>
                    <a:pt x="4" y="4"/>
                  </a:cubicBezTo>
                  <a:cubicBezTo>
                    <a:pt x="7" y="2"/>
                    <a:pt x="10" y="5"/>
                    <a:pt x="10" y="8"/>
                  </a:cubicBezTo>
                  <a:cubicBezTo>
                    <a:pt x="10" y="10"/>
                    <a:pt x="8" y="10"/>
                    <a:pt x="6" y="10"/>
                  </a:cubicBezTo>
                  <a:cubicBezTo>
                    <a:pt x="5" y="9"/>
                    <a:pt x="4" y="7"/>
                    <a:pt x="4" y="6"/>
                  </a:cubicBezTo>
                  <a:cubicBezTo>
                    <a:pt x="4" y="2"/>
                    <a:pt x="9" y="4"/>
                    <a:pt x="10" y="6"/>
                  </a:cubicBezTo>
                  <a:cubicBezTo>
                    <a:pt x="11" y="8"/>
                    <a:pt x="9" y="10"/>
                    <a:pt x="7" y="10"/>
                  </a:cubicBezTo>
                  <a:cubicBezTo>
                    <a:pt x="5" y="11"/>
                    <a:pt x="1" y="9"/>
                    <a:pt x="3" y="6"/>
                  </a:cubicBezTo>
                  <a:cubicBezTo>
                    <a:pt x="5" y="1"/>
                    <a:pt x="13" y="5"/>
                    <a:pt x="11" y="10"/>
                  </a:cubicBezTo>
                  <a:cubicBezTo>
                    <a:pt x="10" y="12"/>
                    <a:pt x="5" y="13"/>
                    <a:pt x="4" y="10"/>
                  </a:cubicBezTo>
                  <a:cubicBezTo>
                    <a:pt x="3" y="8"/>
                    <a:pt x="4" y="6"/>
                    <a:pt x="6" y="5"/>
                  </a:cubicBezTo>
                  <a:cubicBezTo>
                    <a:pt x="7" y="4"/>
                    <a:pt x="9" y="4"/>
                    <a:pt x="10" y="5"/>
                  </a:cubicBezTo>
                  <a:cubicBezTo>
                    <a:pt x="12" y="6"/>
                    <a:pt x="13" y="7"/>
                    <a:pt x="13" y="9"/>
                  </a:cubicBezTo>
                  <a:cubicBezTo>
                    <a:pt x="13" y="11"/>
                    <a:pt x="11" y="12"/>
                    <a:pt x="9" y="12"/>
                  </a:cubicBezTo>
                  <a:cubicBezTo>
                    <a:pt x="6" y="12"/>
                    <a:pt x="1" y="9"/>
                    <a:pt x="6" y="6"/>
                  </a:cubicBezTo>
                  <a:cubicBezTo>
                    <a:pt x="6" y="6"/>
                    <a:pt x="6" y="4"/>
                    <a:pt x="5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0" name="Freeform 1116"/>
            <p:cNvSpPr/>
            <p:nvPr/>
          </p:nvSpPr>
          <p:spPr bwMode="auto">
            <a:xfrm>
              <a:off x="3292" y="3633"/>
              <a:ext cx="61" cy="59"/>
            </a:xfrm>
            <a:custGeom>
              <a:avLst/>
              <a:gdLst>
                <a:gd name="T0" fmla="*/ 11 w 47"/>
                <a:gd name="T1" fmla="*/ 8 h 46"/>
                <a:gd name="T2" fmla="*/ 2 w 47"/>
                <a:gd name="T3" fmla="*/ 24 h 46"/>
                <a:gd name="T4" fmla="*/ 3 w 47"/>
                <a:gd name="T5" fmla="*/ 33 h 46"/>
                <a:gd name="T6" fmla="*/ 7 w 47"/>
                <a:gd name="T7" fmla="*/ 40 h 46"/>
                <a:gd name="T8" fmla="*/ 22 w 47"/>
                <a:gd name="T9" fmla="*/ 45 h 46"/>
                <a:gd name="T10" fmla="*/ 36 w 47"/>
                <a:gd name="T11" fmla="*/ 40 h 46"/>
                <a:gd name="T12" fmla="*/ 45 w 47"/>
                <a:gd name="T13" fmla="*/ 27 h 46"/>
                <a:gd name="T14" fmla="*/ 43 w 47"/>
                <a:gd name="T15" fmla="*/ 12 h 46"/>
                <a:gd name="T16" fmla="*/ 19 w 47"/>
                <a:gd name="T17" fmla="*/ 3 h 46"/>
                <a:gd name="T18" fmla="*/ 6 w 47"/>
                <a:gd name="T19" fmla="*/ 11 h 46"/>
                <a:gd name="T20" fmla="*/ 2 w 47"/>
                <a:gd name="T21" fmla="*/ 23 h 46"/>
                <a:gd name="T22" fmla="*/ 18 w 47"/>
                <a:gd name="T23" fmla="*/ 44 h 46"/>
                <a:gd name="T24" fmla="*/ 35 w 47"/>
                <a:gd name="T25" fmla="*/ 41 h 46"/>
                <a:gd name="T26" fmla="*/ 43 w 47"/>
                <a:gd name="T27" fmla="*/ 27 h 46"/>
                <a:gd name="T28" fmla="*/ 28 w 47"/>
                <a:gd name="T29" fmla="*/ 2 h 46"/>
                <a:gd name="T30" fmla="*/ 4 w 47"/>
                <a:gd name="T31" fmla="*/ 15 h 46"/>
                <a:gd name="T32" fmla="*/ 13 w 47"/>
                <a:gd name="T33" fmla="*/ 39 h 46"/>
                <a:gd name="T34" fmla="*/ 14 w 47"/>
                <a:gd name="T35" fmla="*/ 38 h 46"/>
                <a:gd name="T36" fmla="*/ 8 w 47"/>
                <a:gd name="T37" fmla="*/ 9 h 46"/>
                <a:gd name="T38" fmla="*/ 24 w 47"/>
                <a:gd name="T39" fmla="*/ 3 h 46"/>
                <a:gd name="T40" fmla="*/ 39 w 47"/>
                <a:gd name="T41" fmla="*/ 11 h 46"/>
                <a:gd name="T42" fmla="*/ 42 w 47"/>
                <a:gd name="T43" fmla="*/ 27 h 46"/>
                <a:gd name="T44" fmla="*/ 31 w 47"/>
                <a:gd name="T45" fmla="*/ 41 h 46"/>
                <a:gd name="T46" fmla="*/ 14 w 47"/>
                <a:gd name="T47" fmla="*/ 41 h 46"/>
                <a:gd name="T48" fmla="*/ 5 w 47"/>
                <a:gd name="T49" fmla="*/ 30 h 46"/>
                <a:gd name="T50" fmla="*/ 4 w 47"/>
                <a:gd name="T51" fmla="*/ 16 h 46"/>
                <a:gd name="T52" fmla="*/ 15 w 47"/>
                <a:gd name="T53" fmla="*/ 6 h 46"/>
                <a:gd name="T54" fmla="*/ 41 w 47"/>
                <a:gd name="T55" fmla="*/ 11 h 46"/>
                <a:gd name="T56" fmla="*/ 44 w 47"/>
                <a:gd name="T57" fmla="*/ 27 h 46"/>
                <a:gd name="T58" fmla="*/ 34 w 47"/>
                <a:gd name="T59" fmla="*/ 40 h 46"/>
                <a:gd name="T60" fmla="*/ 18 w 47"/>
                <a:gd name="T61" fmla="*/ 44 h 46"/>
                <a:gd name="T62" fmla="*/ 10 w 47"/>
                <a:gd name="T63" fmla="*/ 41 h 46"/>
                <a:gd name="T64" fmla="*/ 5 w 47"/>
                <a:gd name="T65" fmla="*/ 34 h 46"/>
                <a:gd name="T66" fmla="*/ 4 w 47"/>
                <a:gd name="T67" fmla="*/ 20 h 46"/>
                <a:gd name="T68" fmla="*/ 12 w 47"/>
                <a:gd name="T69" fmla="*/ 9 h 46"/>
                <a:gd name="T70" fmla="*/ 11 w 47"/>
                <a:gd name="T71" fmla="*/ 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7" h="46">
                  <a:moveTo>
                    <a:pt x="11" y="8"/>
                  </a:moveTo>
                  <a:cubicBezTo>
                    <a:pt x="7" y="12"/>
                    <a:pt x="3" y="17"/>
                    <a:pt x="2" y="24"/>
                  </a:cubicBezTo>
                  <a:cubicBezTo>
                    <a:pt x="2" y="27"/>
                    <a:pt x="2" y="30"/>
                    <a:pt x="3" y="33"/>
                  </a:cubicBezTo>
                  <a:cubicBezTo>
                    <a:pt x="4" y="36"/>
                    <a:pt x="5" y="38"/>
                    <a:pt x="7" y="40"/>
                  </a:cubicBezTo>
                  <a:cubicBezTo>
                    <a:pt x="10" y="45"/>
                    <a:pt x="16" y="46"/>
                    <a:pt x="22" y="45"/>
                  </a:cubicBezTo>
                  <a:cubicBezTo>
                    <a:pt x="27" y="45"/>
                    <a:pt x="32" y="43"/>
                    <a:pt x="36" y="40"/>
                  </a:cubicBezTo>
                  <a:cubicBezTo>
                    <a:pt x="41" y="36"/>
                    <a:pt x="44" y="32"/>
                    <a:pt x="45" y="27"/>
                  </a:cubicBezTo>
                  <a:cubicBezTo>
                    <a:pt x="47" y="22"/>
                    <a:pt x="45" y="17"/>
                    <a:pt x="43" y="12"/>
                  </a:cubicBezTo>
                  <a:cubicBezTo>
                    <a:pt x="38" y="3"/>
                    <a:pt x="28" y="1"/>
                    <a:pt x="19" y="3"/>
                  </a:cubicBezTo>
                  <a:cubicBezTo>
                    <a:pt x="14" y="5"/>
                    <a:pt x="10" y="7"/>
                    <a:pt x="6" y="11"/>
                  </a:cubicBezTo>
                  <a:cubicBezTo>
                    <a:pt x="3" y="14"/>
                    <a:pt x="2" y="19"/>
                    <a:pt x="2" y="23"/>
                  </a:cubicBezTo>
                  <a:cubicBezTo>
                    <a:pt x="2" y="33"/>
                    <a:pt x="9" y="42"/>
                    <a:pt x="18" y="44"/>
                  </a:cubicBezTo>
                  <a:cubicBezTo>
                    <a:pt x="24" y="45"/>
                    <a:pt x="30" y="44"/>
                    <a:pt x="35" y="41"/>
                  </a:cubicBezTo>
                  <a:cubicBezTo>
                    <a:pt x="40" y="38"/>
                    <a:pt x="43" y="32"/>
                    <a:pt x="43" y="27"/>
                  </a:cubicBezTo>
                  <a:cubicBezTo>
                    <a:pt x="45" y="16"/>
                    <a:pt x="39" y="5"/>
                    <a:pt x="28" y="2"/>
                  </a:cubicBezTo>
                  <a:cubicBezTo>
                    <a:pt x="18" y="0"/>
                    <a:pt x="7" y="5"/>
                    <a:pt x="4" y="15"/>
                  </a:cubicBezTo>
                  <a:cubicBezTo>
                    <a:pt x="0" y="24"/>
                    <a:pt x="4" y="35"/>
                    <a:pt x="13" y="39"/>
                  </a:cubicBezTo>
                  <a:cubicBezTo>
                    <a:pt x="14" y="40"/>
                    <a:pt x="15" y="39"/>
                    <a:pt x="14" y="38"/>
                  </a:cubicBezTo>
                  <a:cubicBezTo>
                    <a:pt x="3" y="33"/>
                    <a:pt x="0" y="18"/>
                    <a:pt x="8" y="9"/>
                  </a:cubicBezTo>
                  <a:cubicBezTo>
                    <a:pt x="12" y="5"/>
                    <a:pt x="19" y="3"/>
                    <a:pt x="24" y="3"/>
                  </a:cubicBezTo>
                  <a:cubicBezTo>
                    <a:pt x="30" y="3"/>
                    <a:pt x="36" y="6"/>
                    <a:pt x="39" y="11"/>
                  </a:cubicBezTo>
                  <a:cubicBezTo>
                    <a:pt x="42" y="16"/>
                    <a:pt x="43" y="22"/>
                    <a:pt x="42" y="27"/>
                  </a:cubicBezTo>
                  <a:cubicBezTo>
                    <a:pt x="41" y="34"/>
                    <a:pt x="37" y="38"/>
                    <a:pt x="31" y="41"/>
                  </a:cubicBezTo>
                  <a:cubicBezTo>
                    <a:pt x="26" y="44"/>
                    <a:pt x="20" y="44"/>
                    <a:pt x="14" y="41"/>
                  </a:cubicBezTo>
                  <a:cubicBezTo>
                    <a:pt x="10" y="39"/>
                    <a:pt x="7" y="35"/>
                    <a:pt x="5" y="30"/>
                  </a:cubicBezTo>
                  <a:cubicBezTo>
                    <a:pt x="3" y="26"/>
                    <a:pt x="2" y="21"/>
                    <a:pt x="4" y="16"/>
                  </a:cubicBezTo>
                  <a:cubicBezTo>
                    <a:pt x="6" y="11"/>
                    <a:pt x="10" y="8"/>
                    <a:pt x="15" y="6"/>
                  </a:cubicBezTo>
                  <a:cubicBezTo>
                    <a:pt x="24" y="2"/>
                    <a:pt x="35" y="3"/>
                    <a:pt x="41" y="11"/>
                  </a:cubicBezTo>
                  <a:cubicBezTo>
                    <a:pt x="44" y="16"/>
                    <a:pt x="45" y="22"/>
                    <a:pt x="44" y="27"/>
                  </a:cubicBezTo>
                  <a:cubicBezTo>
                    <a:pt x="42" y="33"/>
                    <a:pt x="38" y="37"/>
                    <a:pt x="34" y="40"/>
                  </a:cubicBezTo>
                  <a:cubicBezTo>
                    <a:pt x="29" y="43"/>
                    <a:pt x="24" y="44"/>
                    <a:pt x="18" y="44"/>
                  </a:cubicBezTo>
                  <a:cubicBezTo>
                    <a:pt x="15" y="44"/>
                    <a:pt x="12" y="43"/>
                    <a:pt x="10" y="41"/>
                  </a:cubicBezTo>
                  <a:cubicBezTo>
                    <a:pt x="8" y="39"/>
                    <a:pt x="6" y="36"/>
                    <a:pt x="5" y="34"/>
                  </a:cubicBezTo>
                  <a:cubicBezTo>
                    <a:pt x="4" y="29"/>
                    <a:pt x="3" y="25"/>
                    <a:pt x="4" y="20"/>
                  </a:cubicBezTo>
                  <a:cubicBezTo>
                    <a:pt x="5" y="16"/>
                    <a:pt x="9" y="12"/>
                    <a:pt x="12" y="9"/>
                  </a:cubicBezTo>
                  <a:cubicBezTo>
                    <a:pt x="13" y="8"/>
                    <a:pt x="12" y="7"/>
                    <a:pt x="11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1" name="Freeform 1117"/>
            <p:cNvSpPr/>
            <p:nvPr/>
          </p:nvSpPr>
          <p:spPr bwMode="auto">
            <a:xfrm>
              <a:off x="3311" y="3652"/>
              <a:ext cx="18" cy="17"/>
            </a:xfrm>
            <a:custGeom>
              <a:avLst/>
              <a:gdLst>
                <a:gd name="T0" fmla="*/ 8 w 14"/>
                <a:gd name="T1" fmla="*/ 12 h 13"/>
                <a:gd name="T2" fmla="*/ 6 w 14"/>
                <a:gd name="T3" fmla="*/ 3 h 13"/>
                <a:gd name="T4" fmla="*/ 5 w 14"/>
                <a:gd name="T5" fmla="*/ 11 h 13"/>
                <a:gd name="T6" fmla="*/ 11 w 14"/>
                <a:gd name="T7" fmla="*/ 9 h 13"/>
                <a:gd name="T8" fmla="*/ 1 w 14"/>
                <a:gd name="T9" fmla="*/ 5 h 13"/>
                <a:gd name="T10" fmla="*/ 10 w 14"/>
                <a:gd name="T11" fmla="*/ 4 h 13"/>
                <a:gd name="T12" fmla="*/ 5 w 14"/>
                <a:gd name="T13" fmla="*/ 10 h 13"/>
                <a:gd name="T14" fmla="*/ 3 w 14"/>
                <a:gd name="T15" fmla="*/ 2 h 13"/>
                <a:gd name="T16" fmla="*/ 9 w 14"/>
                <a:gd name="T17" fmla="*/ 10 h 13"/>
                <a:gd name="T18" fmla="*/ 2 w 14"/>
                <a:gd name="T19" fmla="*/ 6 h 13"/>
                <a:gd name="T20" fmla="*/ 5 w 14"/>
                <a:gd name="T21" fmla="*/ 11 h 13"/>
                <a:gd name="T22" fmla="*/ 8 w 14"/>
                <a:gd name="T23" fmla="*/ 5 h 13"/>
                <a:gd name="T24" fmla="*/ 2 w 14"/>
                <a:gd name="T25" fmla="*/ 8 h 13"/>
                <a:gd name="T26" fmla="*/ 7 w 14"/>
                <a:gd name="T27" fmla="*/ 5 h 13"/>
                <a:gd name="T28" fmla="*/ 8 w 14"/>
                <a:gd name="T29" fmla="*/ 9 h 13"/>
                <a:gd name="T30" fmla="*/ 7 w 14"/>
                <a:gd name="T31" fmla="*/ 6 h 13"/>
                <a:gd name="T32" fmla="*/ 10 w 14"/>
                <a:gd name="T33" fmla="*/ 6 h 13"/>
                <a:gd name="T34" fmla="*/ 7 w 14"/>
                <a:gd name="T35" fmla="*/ 8 h 13"/>
                <a:gd name="T36" fmla="*/ 9 w 14"/>
                <a:gd name="T37" fmla="*/ 6 h 13"/>
                <a:gd name="T38" fmla="*/ 7 w 14"/>
                <a:gd name="T39" fmla="*/ 7 h 13"/>
                <a:gd name="T40" fmla="*/ 9 w 14"/>
                <a:gd name="T41" fmla="*/ 7 h 13"/>
                <a:gd name="T42" fmla="*/ 7 w 14"/>
                <a:gd name="T43" fmla="*/ 8 h 13"/>
                <a:gd name="T44" fmla="*/ 9 w 14"/>
                <a:gd name="T45" fmla="*/ 7 h 13"/>
                <a:gd name="T46" fmla="*/ 8 w 14"/>
                <a:gd name="T47" fmla="*/ 8 h 13"/>
                <a:gd name="T48" fmla="*/ 8 w 14"/>
                <a:gd name="T49" fmla="*/ 6 h 13"/>
                <a:gd name="T50" fmla="*/ 9 w 14"/>
                <a:gd name="T51" fmla="*/ 7 h 13"/>
                <a:gd name="T52" fmla="*/ 8 w 14"/>
                <a:gd name="T53" fmla="*/ 6 h 13"/>
                <a:gd name="T54" fmla="*/ 8 w 14"/>
                <a:gd name="T55" fmla="*/ 9 h 13"/>
                <a:gd name="T56" fmla="*/ 6 w 14"/>
                <a:gd name="T57" fmla="*/ 5 h 13"/>
                <a:gd name="T58" fmla="*/ 3 w 14"/>
                <a:gd name="T59" fmla="*/ 9 h 13"/>
                <a:gd name="T60" fmla="*/ 8 w 14"/>
                <a:gd name="T61" fmla="*/ 4 h 13"/>
                <a:gd name="T62" fmla="*/ 2 w 14"/>
                <a:gd name="T63" fmla="*/ 6 h 13"/>
                <a:gd name="T64" fmla="*/ 7 w 14"/>
                <a:gd name="T65" fmla="*/ 9 h 13"/>
                <a:gd name="T66" fmla="*/ 4 w 14"/>
                <a:gd name="T67" fmla="*/ 4 h 13"/>
                <a:gd name="T68" fmla="*/ 6 w 14"/>
                <a:gd name="T69" fmla="*/ 10 h 13"/>
                <a:gd name="T70" fmla="*/ 8 w 14"/>
                <a:gd name="T71" fmla="*/ 3 h 13"/>
                <a:gd name="T72" fmla="*/ 9 w 14"/>
                <a:gd name="T73" fmla="*/ 10 h 13"/>
                <a:gd name="T74" fmla="*/ 10 w 14"/>
                <a:gd name="T75" fmla="*/ 4 h 13"/>
                <a:gd name="T76" fmla="*/ 8 w 14"/>
                <a:gd name="T77" fmla="*/ 11 h 13"/>
                <a:gd name="T78" fmla="*/ 4 w 14"/>
                <a:gd name="T7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" h="13">
                  <a:moveTo>
                    <a:pt x="4" y="6"/>
                  </a:moveTo>
                  <a:cubicBezTo>
                    <a:pt x="2" y="9"/>
                    <a:pt x="4" y="12"/>
                    <a:pt x="8" y="12"/>
                  </a:cubicBezTo>
                  <a:cubicBezTo>
                    <a:pt x="11" y="13"/>
                    <a:pt x="14" y="10"/>
                    <a:pt x="13" y="7"/>
                  </a:cubicBezTo>
                  <a:cubicBezTo>
                    <a:pt x="12" y="3"/>
                    <a:pt x="9" y="1"/>
                    <a:pt x="6" y="3"/>
                  </a:cubicBezTo>
                  <a:cubicBezTo>
                    <a:pt x="5" y="3"/>
                    <a:pt x="3" y="5"/>
                    <a:pt x="3" y="6"/>
                  </a:cubicBezTo>
                  <a:cubicBezTo>
                    <a:pt x="3" y="8"/>
                    <a:pt x="4" y="10"/>
                    <a:pt x="5" y="11"/>
                  </a:cubicBezTo>
                  <a:cubicBezTo>
                    <a:pt x="7" y="12"/>
                    <a:pt x="8" y="12"/>
                    <a:pt x="9" y="12"/>
                  </a:cubicBezTo>
                  <a:cubicBezTo>
                    <a:pt x="11" y="11"/>
                    <a:pt x="11" y="10"/>
                    <a:pt x="11" y="9"/>
                  </a:cubicBezTo>
                  <a:cubicBezTo>
                    <a:pt x="12" y="6"/>
                    <a:pt x="11" y="2"/>
                    <a:pt x="8" y="1"/>
                  </a:cubicBezTo>
                  <a:cubicBezTo>
                    <a:pt x="5" y="0"/>
                    <a:pt x="1" y="2"/>
                    <a:pt x="1" y="5"/>
                  </a:cubicBezTo>
                  <a:cubicBezTo>
                    <a:pt x="1" y="8"/>
                    <a:pt x="4" y="11"/>
                    <a:pt x="7" y="11"/>
                  </a:cubicBezTo>
                  <a:cubicBezTo>
                    <a:pt x="10" y="12"/>
                    <a:pt x="12" y="7"/>
                    <a:pt x="10" y="4"/>
                  </a:cubicBezTo>
                  <a:cubicBezTo>
                    <a:pt x="9" y="2"/>
                    <a:pt x="6" y="1"/>
                    <a:pt x="3" y="2"/>
                  </a:cubicBezTo>
                  <a:cubicBezTo>
                    <a:pt x="0" y="4"/>
                    <a:pt x="2" y="9"/>
                    <a:pt x="5" y="10"/>
                  </a:cubicBezTo>
                  <a:cubicBezTo>
                    <a:pt x="7" y="12"/>
                    <a:pt x="10" y="9"/>
                    <a:pt x="10" y="6"/>
                  </a:cubicBezTo>
                  <a:cubicBezTo>
                    <a:pt x="10" y="2"/>
                    <a:pt x="6" y="1"/>
                    <a:pt x="3" y="2"/>
                  </a:cubicBezTo>
                  <a:cubicBezTo>
                    <a:pt x="0" y="3"/>
                    <a:pt x="1" y="7"/>
                    <a:pt x="2" y="9"/>
                  </a:cubicBezTo>
                  <a:cubicBezTo>
                    <a:pt x="4" y="10"/>
                    <a:pt x="7" y="12"/>
                    <a:pt x="9" y="10"/>
                  </a:cubicBezTo>
                  <a:cubicBezTo>
                    <a:pt x="11" y="8"/>
                    <a:pt x="11" y="3"/>
                    <a:pt x="8" y="2"/>
                  </a:cubicBezTo>
                  <a:cubicBezTo>
                    <a:pt x="6" y="2"/>
                    <a:pt x="3" y="4"/>
                    <a:pt x="2" y="6"/>
                  </a:cubicBezTo>
                  <a:cubicBezTo>
                    <a:pt x="1" y="6"/>
                    <a:pt x="1" y="8"/>
                    <a:pt x="1" y="9"/>
                  </a:cubicBezTo>
                  <a:cubicBezTo>
                    <a:pt x="2" y="10"/>
                    <a:pt x="4" y="10"/>
                    <a:pt x="5" y="11"/>
                  </a:cubicBezTo>
                  <a:cubicBezTo>
                    <a:pt x="7" y="11"/>
                    <a:pt x="9" y="11"/>
                    <a:pt x="9" y="9"/>
                  </a:cubicBezTo>
                  <a:cubicBezTo>
                    <a:pt x="10" y="8"/>
                    <a:pt x="9" y="6"/>
                    <a:pt x="8" y="5"/>
                  </a:cubicBezTo>
                  <a:cubicBezTo>
                    <a:pt x="7" y="4"/>
                    <a:pt x="6" y="3"/>
                    <a:pt x="5" y="4"/>
                  </a:cubicBezTo>
                  <a:cubicBezTo>
                    <a:pt x="3" y="5"/>
                    <a:pt x="2" y="6"/>
                    <a:pt x="2" y="8"/>
                  </a:cubicBezTo>
                  <a:cubicBezTo>
                    <a:pt x="3" y="10"/>
                    <a:pt x="7" y="12"/>
                    <a:pt x="9" y="10"/>
                  </a:cubicBezTo>
                  <a:cubicBezTo>
                    <a:pt x="11" y="8"/>
                    <a:pt x="9" y="2"/>
                    <a:pt x="7" y="5"/>
                  </a:cubicBezTo>
                  <a:cubicBezTo>
                    <a:pt x="6" y="6"/>
                    <a:pt x="5" y="7"/>
                    <a:pt x="5" y="8"/>
                  </a:cubicBezTo>
                  <a:cubicBezTo>
                    <a:pt x="6" y="10"/>
                    <a:pt x="7" y="10"/>
                    <a:pt x="8" y="9"/>
                  </a:cubicBezTo>
                  <a:cubicBezTo>
                    <a:pt x="11" y="9"/>
                    <a:pt x="11" y="6"/>
                    <a:pt x="9" y="5"/>
                  </a:cubicBezTo>
                  <a:cubicBezTo>
                    <a:pt x="7" y="4"/>
                    <a:pt x="6" y="5"/>
                    <a:pt x="7" y="6"/>
                  </a:cubicBezTo>
                  <a:cubicBezTo>
                    <a:pt x="7" y="7"/>
                    <a:pt x="7" y="8"/>
                    <a:pt x="8" y="9"/>
                  </a:cubicBezTo>
                  <a:cubicBezTo>
                    <a:pt x="10" y="9"/>
                    <a:pt x="10" y="7"/>
                    <a:pt x="10" y="6"/>
                  </a:cubicBezTo>
                  <a:cubicBezTo>
                    <a:pt x="10" y="6"/>
                    <a:pt x="9" y="5"/>
                    <a:pt x="9" y="6"/>
                  </a:cubicBezTo>
                  <a:cubicBezTo>
                    <a:pt x="8" y="6"/>
                    <a:pt x="7" y="6"/>
                    <a:pt x="7" y="8"/>
                  </a:cubicBezTo>
                  <a:cubicBezTo>
                    <a:pt x="7" y="8"/>
                    <a:pt x="8" y="9"/>
                    <a:pt x="8" y="8"/>
                  </a:cubicBezTo>
                  <a:cubicBezTo>
                    <a:pt x="9" y="8"/>
                    <a:pt x="9" y="7"/>
                    <a:pt x="9" y="6"/>
                  </a:cubicBezTo>
                  <a:cubicBezTo>
                    <a:pt x="9" y="6"/>
                    <a:pt x="9" y="5"/>
                    <a:pt x="8" y="5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6" y="8"/>
                    <a:pt x="7" y="9"/>
                    <a:pt x="8" y="8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7"/>
                    <a:pt x="7" y="8"/>
                  </a:cubicBezTo>
                  <a:cubicBezTo>
                    <a:pt x="7" y="8"/>
                    <a:pt x="8" y="8"/>
                    <a:pt x="8" y="8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8" y="6"/>
                    <a:pt x="8" y="7"/>
                    <a:pt x="8" y="8"/>
                  </a:cubicBezTo>
                  <a:cubicBezTo>
                    <a:pt x="8" y="8"/>
                    <a:pt x="9" y="8"/>
                    <a:pt x="8" y="8"/>
                  </a:cubicBezTo>
                  <a:cubicBezTo>
                    <a:pt x="8" y="7"/>
                    <a:pt x="8" y="6"/>
                    <a:pt x="8" y="6"/>
                  </a:cubicBezTo>
                  <a:cubicBezTo>
                    <a:pt x="8" y="5"/>
                    <a:pt x="8" y="6"/>
                    <a:pt x="8" y="6"/>
                  </a:cubicBezTo>
                  <a:cubicBezTo>
                    <a:pt x="8" y="6"/>
                    <a:pt x="9" y="6"/>
                    <a:pt x="9" y="7"/>
                  </a:cubicBezTo>
                  <a:cubicBezTo>
                    <a:pt x="9" y="8"/>
                    <a:pt x="7" y="9"/>
                    <a:pt x="7" y="8"/>
                  </a:cubicBezTo>
                  <a:cubicBezTo>
                    <a:pt x="6" y="7"/>
                    <a:pt x="7" y="6"/>
                    <a:pt x="8" y="6"/>
                  </a:cubicBezTo>
                  <a:cubicBezTo>
                    <a:pt x="8" y="5"/>
                    <a:pt x="8" y="7"/>
                    <a:pt x="9" y="7"/>
                  </a:cubicBezTo>
                  <a:cubicBezTo>
                    <a:pt x="9" y="8"/>
                    <a:pt x="9" y="9"/>
                    <a:pt x="8" y="9"/>
                  </a:cubicBezTo>
                  <a:cubicBezTo>
                    <a:pt x="7" y="10"/>
                    <a:pt x="5" y="9"/>
                    <a:pt x="4" y="8"/>
                  </a:cubicBezTo>
                  <a:cubicBezTo>
                    <a:pt x="3" y="7"/>
                    <a:pt x="5" y="5"/>
                    <a:pt x="6" y="5"/>
                  </a:cubicBezTo>
                  <a:cubicBezTo>
                    <a:pt x="7" y="5"/>
                    <a:pt x="8" y="7"/>
                    <a:pt x="8" y="8"/>
                  </a:cubicBezTo>
                  <a:cubicBezTo>
                    <a:pt x="8" y="10"/>
                    <a:pt x="5" y="9"/>
                    <a:pt x="3" y="9"/>
                  </a:cubicBezTo>
                  <a:cubicBezTo>
                    <a:pt x="1" y="8"/>
                    <a:pt x="4" y="5"/>
                    <a:pt x="6" y="4"/>
                  </a:cubicBezTo>
                  <a:cubicBezTo>
                    <a:pt x="6" y="4"/>
                    <a:pt x="8" y="3"/>
                    <a:pt x="8" y="4"/>
                  </a:cubicBezTo>
                  <a:cubicBezTo>
                    <a:pt x="9" y="5"/>
                    <a:pt x="9" y="8"/>
                    <a:pt x="8" y="9"/>
                  </a:cubicBezTo>
                  <a:cubicBezTo>
                    <a:pt x="7" y="11"/>
                    <a:pt x="3" y="8"/>
                    <a:pt x="2" y="6"/>
                  </a:cubicBezTo>
                  <a:cubicBezTo>
                    <a:pt x="1" y="2"/>
                    <a:pt x="7" y="2"/>
                    <a:pt x="8" y="5"/>
                  </a:cubicBezTo>
                  <a:cubicBezTo>
                    <a:pt x="9" y="6"/>
                    <a:pt x="8" y="8"/>
                    <a:pt x="7" y="9"/>
                  </a:cubicBezTo>
                  <a:cubicBezTo>
                    <a:pt x="6" y="10"/>
                    <a:pt x="5" y="9"/>
                    <a:pt x="4" y="8"/>
                  </a:cubicBezTo>
                  <a:cubicBezTo>
                    <a:pt x="3" y="6"/>
                    <a:pt x="2" y="5"/>
                    <a:pt x="4" y="4"/>
                  </a:cubicBezTo>
                  <a:cubicBezTo>
                    <a:pt x="5" y="3"/>
                    <a:pt x="7" y="3"/>
                    <a:pt x="8" y="3"/>
                  </a:cubicBezTo>
                  <a:cubicBezTo>
                    <a:pt x="11" y="5"/>
                    <a:pt x="10" y="11"/>
                    <a:pt x="6" y="10"/>
                  </a:cubicBezTo>
                  <a:cubicBezTo>
                    <a:pt x="4" y="9"/>
                    <a:pt x="1" y="6"/>
                    <a:pt x="3" y="3"/>
                  </a:cubicBezTo>
                  <a:cubicBezTo>
                    <a:pt x="5" y="2"/>
                    <a:pt x="7" y="2"/>
                    <a:pt x="8" y="3"/>
                  </a:cubicBezTo>
                  <a:cubicBezTo>
                    <a:pt x="10" y="4"/>
                    <a:pt x="10" y="5"/>
                    <a:pt x="11" y="7"/>
                  </a:cubicBezTo>
                  <a:cubicBezTo>
                    <a:pt x="11" y="8"/>
                    <a:pt x="10" y="9"/>
                    <a:pt x="9" y="10"/>
                  </a:cubicBezTo>
                  <a:cubicBezTo>
                    <a:pt x="8" y="11"/>
                    <a:pt x="6" y="10"/>
                    <a:pt x="5" y="9"/>
                  </a:cubicBezTo>
                  <a:cubicBezTo>
                    <a:pt x="3" y="6"/>
                    <a:pt x="7" y="2"/>
                    <a:pt x="10" y="4"/>
                  </a:cubicBezTo>
                  <a:cubicBezTo>
                    <a:pt x="12" y="5"/>
                    <a:pt x="12" y="8"/>
                    <a:pt x="12" y="9"/>
                  </a:cubicBezTo>
                  <a:cubicBezTo>
                    <a:pt x="11" y="11"/>
                    <a:pt x="9" y="11"/>
                    <a:pt x="8" y="11"/>
                  </a:cubicBezTo>
                  <a:cubicBezTo>
                    <a:pt x="5" y="11"/>
                    <a:pt x="4" y="9"/>
                    <a:pt x="5" y="7"/>
                  </a:cubicBezTo>
                  <a:cubicBezTo>
                    <a:pt x="6" y="6"/>
                    <a:pt x="5" y="5"/>
                    <a:pt x="4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2" name="Freeform 1118"/>
            <p:cNvSpPr/>
            <p:nvPr/>
          </p:nvSpPr>
          <p:spPr bwMode="auto">
            <a:xfrm>
              <a:off x="3108" y="3649"/>
              <a:ext cx="123" cy="17"/>
            </a:xfrm>
            <a:custGeom>
              <a:avLst/>
              <a:gdLst>
                <a:gd name="T0" fmla="*/ 6 w 95"/>
                <a:gd name="T1" fmla="*/ 10 h 13"/>
                <a:gd name="T2" fmla="*/ 17 w 95"/>
                <a:gd name="T3" fmla="*/ 10 h 13"/>
                <a:gd name="T4" fmla="*/ 28 w 95"/>
                <a:gd name="T5" fmla="*/ 10 h 13"/>
                <a:gd name="T6" fmla="*/ 38 w 95"/>
                <a:gd name="T7" fmla="*/ 6 h 13"/>
                <a:gd name="T8" fmla="*/ 39 w 95"/>
                <a:gd name="T9" fmla="*/ 7 h 13"/>
                <a:gd name="T10" fmla="*/ 41 w 95"/>
                <a:gd name="T11" fmla="*/ 10 h 13"/>
                <a:gd name="T12" fmla="*/ 55 w 95"/>
                <a:gd name="T13" fmla="*/ 13 h 13"/>
                <a:gd name="T14" fmla="*/ 71 w 95"/>
                <a:gd name="T15" fmla="*/ 12 h 13"/>
                <a:gd name="T16" fmla="*/ 95 w 95"/>
                <a:gd name="T17" fmla="*/ 10 h 13"/>
                <a:gd name="T18" fmla="*/ 95 w 95"/>
                <a:gd name="T19" fmla="*/ 8 h 13"/>
                <a:gd name="T20" fmla="*/ 69 w 95"/>
                <a:gd name="T21" fmla="*/ 10 h 13"/>
                <a:gd name="T22" fmla="*/ 58 w 95"/>
                <a:gd name="T23" fmla="*/ 10 h 13"/>
                <a:gd name="T24" fmla="*/ 49 w 95"/>
                <a:gd name="T25" fmla="*/ 8 h 13"/>
                <a:gd name="T26" fmla="*/ 44 w 95"/>
                <a:gd name="T27" fmla="*/ 7 h 13"/>
                <a:gd name="T28" fmla="*/ 41 w 95"/>
                <a:gd name="T29" fmla="*/ 4 h 13"/>
                <a:gd name="T30" fmla="*/ 35 w 95"/>
                <a:gd name="T31" fmla="*/ 4 h 13"/>
                <a:gd name="T32" fmla="*/ 24 w 95"/>
                <a:gd name="T33" fmla="*/ 8 h 13"/>
                <a:gd name="T34" fmla="*/ 12 w 95"/>
                <a:gd name="T35" fmla="*/ 8 h 13"/>
                <a:gd name="T36" fmla="*/ 1 w 95"/>
                <a:gd name="T37" fmla="*/ 8 h 13"/>
                <a:gd name="T38" fmla="*/ 1 w 95"/>
                <a:gd name="T39" fmla="*/ 9 h 13"/>
                <a:gd name="T40" fmla="*/ 26 w 95"/>
                <a:gd name="T41" fmla="*/ 10 h 13"/>
                <a:gd name="T42" fmla="*/ 34 w 95"/>
                <a:gd name="T43" fmla="*/ 8 h 13"/>
                <a:gd name="T44" fmla="*/ 38 w 95"/>
                <a:gd name="T45" fmla="*/ 1 h 13"/>
                <a:gd name="T46" fmla="*/ 37 w 95"/>
                <a:gd name="T47" fmla="*/ 1 h 13"/>
                <a:gd name="T48" fmla="*/ 42 w 95"/>
                <a:gd name="T49" fmla="*/ 9 h 13"/>
                <a:gd name="T50" fmla="*/ 57 w 95"/>
                <a:gd name="T51" fmla="*/ 11 h 13"/>
                <a:gd name="T52" fmla="*/ 74 w 95"/>
                <a:gd name="T53" fmla="*/ 11 h 13"/>
                <a:gd name="T54" fmla="*/ 92 w 95"/>
                <a:gd name="T55" fmla="*/ 11 h 13"/>
                <a:gd name="T56" fmla="*/ 92 w 95"/>
                <a:gd name="T57" fmla="*/ 10 h 13"/>
                <a:gd name="T58" fmla="*/ 75 w 95"/>
                <a:gd name="T59" fmla="*/ 10 h 13"/>
                <a:gd name="T60" fmla="*/ 59 w 95"/>
                <a:gd name="T61" fmla="*/ 10 h 13"/>
                <a:gd name="T62" fmla="*/ 45 w 95"/>
                <a:gd name="T63" fmla="*/ 9 h 13"/>
                <a:gd name="T64" fmla="*/ 40 w 95"/>
                <a:gd name="T65" fmla="*/ 6 h 13"/>
                <a:gd name="T66" fmla="*/ 38 w 95"/>
                <a:gd name="T67" fmla="*/ 1 h 13"/>
                <a:gd name="T68" fmla="*/ 37 w 95"/>
                <a:gd name="T69" fmla="*/ 1 h 13"/>
                <a:gd name="T70" fmla="*/ 32 w 95"/>
                <a:gd name="T71" fmla="*/ 7 h 13"/>
                <a:gd name="T72" fmla="*/ 25 w 95"/>
                <a:gd name="T73" fmla="*/ 9 h 13"/>
                <a:gd name="T74" fmla="*/ 1 w 95"/>
                <a:gd name="T75" fmla="*/ 8 h 13"/>
                <a:gd name="T76" fmla="*/ 1 w 95"/>
                <a:gd name="T77" fmla="*/ 9 h 13"/>
                <a:gd name="T78" fmla="*/ 25 w 95"/>
                <a:gd name="T79" fmla="*/ 9 h 13"/>
                <a:gd name="T80" fmla="*/ 35 w 95"/>
                <a:gd name="T81" fmla="*/ 5 h 13"/>
                <a:gd name="T82" fmla="*/ 39 w 95"/>
                <a:gd name="T83" fmla="*/ 4 h 13"/>
                <a:gd name="T84" fmla="*/ 42 w 95"/>
                <a:gd name="T85" fmla="*/ 7 h 13"/>
                <a:gd name="T86" fmla="*/ 59 w 95"/>
                <a:gd name="T87" fmla="*/ 11 h 13"/>
                <a:gd name="T88" fmla="*/ 83 w 95"/>
                <a:gd name="T89" fmla="*/ 10 h 13"/>
                <a:gd name="T90" fmla="*/ 95 w 95"/>
                <a:gd name="T91" fmla="*/ 10 h 13"/>
                <a:gd name="T92" fmla="*/ 95 w 95"/>
                <a:gd name="T93" fmla="*/ 8 h 13"/>
                <a:gd name="T94" fmla="*/ 71 w 95"/>
                <a:gd name="T95" fmla="*/ 10 h 13"/>
                <a:gd name="T96" fmla="*/ 55 w 95"/>
                <a:gd name="T97" fmla="*/ 12 h 13"/>
                <a:gd name="T98" fmla="*/ 41 w 95"/>
                <a:gd name="T99" fmla="*/ 7 h 13"/>
                <a:gd name="T100" fmla="*/ 38 w 95"/>
                <a:gd name="T101" fmla="*/ 5 h 13"/>
                <a:gd name="T102" fmla="*/ 35 w 95"/>
                <a:gd name="T103" fmla="*/ 6 h 13"/>
                <a:gd name="T104" fmla="*/ 29 w 95"/>
                <a:gd name="T105" fmla="*/ 8 h 13"/>
                <a:gd name="T106" fmla="*/ 6 w 95"/>
                <a:gd name="T107" fmla="*/ 9 h 13"/>
                <a:gd name="T108" fmla="*/ 6 w 95"/>
                <a:gd name="T109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5" h="13">
                  <a:moveTo>
                    <a:pt x="6" y="10"/>
                  </a:moveTo>
                  <a:cubicBezTo>
                    <a:pt x="10" y="9"/>
                    <a:pt x="14" y="10"/>
                    <a:pt x="17" y="10"/>
                  </a:cubicBezTo>
                  <a:cubicBezTo>
                    <a:pt x="21" y="10"/>
                    <a:pt x="25" y="10"/>
                    <a:pt x="28" y="10"/>
                  </a:cubicBezTo>
                  <a:cubicBezTo>
                    <a:pt x="32" y="9"/>
                    <a:pt x="35" y="8"/>
                    <a:pt x="38" y="6"/>
                  </a:cubicBezTo>
                  <a:cubicBezTo>
                    <a:pt x="38" y="6"/>
                    <a:pt x="38" y="6"/>
                    <a:pt x="39" y="7"/>
                  </a:cubicBezTo>
                  <a:cubicBezTo>
                    <a:pt x="40" y="8"/>
                    <a:pt x="41" y="9"/>
                    <a:pt x="41" y="10"/>
                  </a:cubicBezTo>
                  <a:cubicBezTo>
                    <a:pt x="45" y="13"/>
                    <a:pt x="51" y="13"/>
                    <a:pt x="55" y="13"/>
                  </a:cubicBezTo>
                  <a:cubicBezTo>
                    <a:pt x="60" y="13"/>
                    <a:pt x="65" y="12"/>
                    <a:pt x="71" y="12"/>
                  </a:cubicBezTo>
                  <a:cubicBezTo>
                    <a:pt x="79" y="11"/>
                    <a:pt x="86" y="9"/>
                    <a:pt x="95" y="10"/>
                  </a:cubicBezTo>
                  <a:cubicBezTo>
                    <a:pt x="95" y="9"/>
                    <a:pt x="95" y="9"/>
                    <a:pt x="95" y="8"/>
                  </a:cubicBezTo>
                  <a:cubicBezTo>
                    <a:pt x="86" y="8"/>
                    <a:pt x="77" y="9"/>
                    <a:pt x="69" y="10"/>
                  </a:cubicBezTo>
                  <a:cubicBezTo>
                    <a:pt x="65" y="10"/>
                    <a:pt x="62" y="10"/>
                    <a:pt x="58" y="10"/>
                  </a:cubicBezTo>
                  <a:cubicBezTo>
                    <a:pt x="55" y="10"/>
                    <a:pt x="52" y="10"/>
                    <a:pt x="49" y="8"/>
                  </a:cubicBezTo>
                  <a:cubicBezTo>
                    <a:pt x="47" y="8"/>
                    <a:pt x="46" y="7"/>
                    <a:pt x="44" y="7"/>
                  </a:cubicBezTo>
                  <a:cubicBezTo>
                    <a:pt x="43" y="6"/>
                    <a:pt x="42" y="4"/>
                    <a:pt x="41" y="4"/>
                  </a:cubicBezTo>
                  <a:cubicBezTo>
                    <a:pt x="39" y="2"/>
                    <a:pt x="37" y="3"/>
                    <a:pt x="35" y="4"/>
                  </a:cubicBezTo>
                  <a:cubicBezTo>
                    <a:pt x="32" y="5"/>
                    <a:pt x="28" y="7"/>
                    <a:pt x="24" y="8"/>
                  </a:cubicBezTo>
                  <a:cubicBezTo>
                    <a:pt x="20" y="8"/>
                    <a:pt x="16" y="9"/>
                    <a:pt x="12" y="8"/>
                  </a:cubicBezTo>
                  <a:cubicBezTo>
                    <a:pt x="8" y="8"/>
                    <a:pt x="5" y="8"/>
                    <a:pt x="1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9" y="11"/>
                    <a:pt x="18" y="11"/>
                    <a:pt x="26" y="10"/>
                  </a:cubicBezTo>
                  <a:cubicBezTo>
                    <a:pt x="29" y="10"/>
                    <a:pt x="31" y="9"/>
                    <a:pt x="34" y="8"/>
                  </a:cubicBezTo>
                  <a:cubicBezTo>
                    <a:pt x="36" y="6"/>
                    <a:pt x="37" y="4"/>
                    <a:pt x="38" y="1"/>
                  </a:cubicBezTo>
                  <a:cubicBezTo>
                    <a:pt x="38" y="1"/>
                    <a:pt x="37" y="1"/>
                    <a:pt x="37" y="1"/>
                  </a:cubicBezTo>
                  <a:cubicBezTo>
                    <a:pt x="38" y="4"/>
                    <a:pt x="39" y="8"/>
                    <a:pt x="42" y="9"/>
                  </a:cubicBezTo>
                  <a:cubicBezTo>
                    <a:pt x="47" y="11"/>
                    <a:pt x="52" y="11"/>
                    <a:pt x="57" y="11"/>
                  </a:cubicBezTo>
                  <a:cubicBezTo>
                    <a:pt x="63" y="11"/>
                    <a:pt x="68" y="11"/>
                    <a:pt x="74" y="11"/>
                  </a:cubicBezTo>
                  <a:cubicBezTo>
                    <a:pt x="80" y="11"/>
                    <a:pt x="86" y="11"/>
                    <a:pt x="92" y="11"/>
                  </a:cubicBezTo>
                  <a:cubicBezTo>
                    <a:pt x="93" y="11"/>
                    <a:pt x="93" y="10"/>
                    <a:pt x="92" y="10"/>
                  </a:cubicBezTo>
                  <a:cubicBezTo>
                    <a:pt x="86" y="10"/>
                    <a:pt x="81" y="10"/>
                    <a:pt x="75" y="10"/>
                  </a:cubicBezTo>
                  <a:cubicBezTo>
                    <a:pt x="70" y="10"/>
                    <a:pt x="65" y="10"/>
                    <a:pt x="59" y="10"/>
                  </a:cubicBezTo>
                  <a:cubicBezTo>
                    <a:pt x="54" y="9"/>
                    <a:pt x="50" y="10"/>
                    <a:pt x="45" y="9"/>
                  </a:cubicBezTo>
                  <a:cubicBezTo>
                    <a:pt x="43" y="8"/>
                    <a:pt x="41" y="7"/>
                    <a:pt x="40" y="6"/>
                  </a:cubicBezTo>
                  <a:cubicBezTo>
                    <a:pt x="39" y="4"/>
                    <a:pt x="39" y="2"/>
                    <a:pt x="38" y="1"/>
                  </a:cubicBezTo>
                  <a:cubicBezTo>
                    <a:pt x="38" y="1"/>
                    <a:pt x="37" y="0"/>
                    <a:pt x="37" y="1"/>
                  </a:cubicBezTo>
                  <a:cubicBezTo>
                    <a:pt x="36" y="4"/>
                    <a:pt x="35" y="6"/>
                    <a:pt x="32" y="7"/>
                  </a:cubicBezTo>
                  <a:cubicBezTo>
                    <a:pt x="30" y="8"/>
                    <a:pt x="27" y="8"/>
                    <a:pt x="25" y="9"/>
                  </a:cubicBezTo>
                  <a:cubicBezTo>
                    <a:pt x="17" y="10"/>
                    <a:pt x="9" y="10"/>
                    <a:pt x="1" y="8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9" y="10"/>
                    <a:pt x="17" y="11"/>
                    <a:pt x="25" y="9"/>
                  </a:cubicBezTo>
                  <a:cubicBezTo>
                    <a:pt x="29" y="8"/>
                    <a:pt x="32" y="7"/>
                    <a:pt x="35" y="5"/>
                  </a:cubicBezTo>
                  <a:cubicBezTo>
                    <a:pt x="36" y="4"/>
                    <a:pt x="38" y="4"/>
                    <a:pt x="39" y="4"/>
                  </a:cubicBezTo>
                  <a:cubicBezTo>
                    <a:pt x="40" y="4"/>
                    <a:pt x="41" y="6"/>
                    <a:pt x="42" y="7"/>
                  </a:cubicBezTo>
                  <a:cubicBezTo>
                    <a:pt x="47" y="11"/>
                    <a:pt x="54" y="11"/>
                    <a:pt x="59" y="11"/>
                  </a:cubicBezTo>
                  <a:cubicBezTo>
                    <a:pt x="67" y="11"/>
                    <a:pt x="75" y="11"/>
                    <a:pt x="83" y="10"/>
                  </a:cubicBezTo>
                  <a:cubicBezTo>
                    <a:pt x="87" y="10"/>
                    <a:pt x="91" y="10"/>
                    <a:pt x="95" y="10"/>
                  </a:cubicBezTo>
                  <a:cubicBezTo>
                    <a:pt x="95" y="10"/>
                    <a:pt x="95" y="8"/>
                    <a:pt x="95" y="8"/>
                  </a:cubicBezTo>
                  <a:cubicBezTo>
                    <a:pt x="87" y="8"/>
                    <a:pt x="79" y="10"/>
                    <a:pt x="71" y="10"/>
                  </a:cubicBezTo>
                  <a:cubicBezTo>
                    <a:pt x="66" y="11"/>
                    <a:pt x="61" y="11"/>
                    <a:pt x="55" y="12"/>
                  </a:cubicBezTo>
                  <a:cubicBezTo>
                    <a:pt x="51" y="12"/>
                    <a:pt x="45" y="11"/>
                    <a:pt x="41" y="7"/>
                  </a:cubicBezTo>
                  <a:cubicBezTo>
                    <a:pt x="40" y="6"/>
                    <a:pt x="40" y="4"/>
                    <a:pt x="38" y="5"/>
                  </a:cubicBezTo>
                  <a:cubicBezTo>
                    <a:pt x="37" y="5"/>
                    <a:pt x="36" y="6"/>
                    <a:pt x="35" y="6"/>
                  </a:cubicBezTo>
                  <a:cubicBezTo>
                    <a:pt x="33" y="7"/>
                    <a:pt x="31" y="8"/>
                    <a:pt x="29" y="8"/>
                  </a:cubicBezTo>
                  <a:cubicBezTo>
                    <a:pt x="21" y="10"/>
                    <a:pt x="14" y="7"/>
                    <a:pt x="6" y="9"/>
                  </a:cubicBezTo>
                  <a:cubicBezTo>
                    <a:pt x="5" y="9"/>
                    <a:pt x="5" y="10"/>
                    <a:pt x="6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3" name="Freeform 1119"/>
            <p:cNvSpPr/>
            <p:nvPr/>
          </p:nvSpPr>
          <p:spPr bwMode="auto">
            <a:xfrm>
              <a:off x="3350" y="3656"/>
              <a:ext cx="4" cy="3"/>
            </a:xfrm>
            <a:custGeom>
              <a:avLst/>
              <a:gdLst>
                <a:gd name="T0" fmla="*/ 2 w 3"/>
                <a:gd name="T1" fmla="*/ 1 h 2"/>
                <a:gd name="T2" fmla="*/ 2 w 3"/>
                <a:gd name="T3" fmla="*/ 1 h 2"/>
                <a:gd name="T4" fmla="*/ 2 w 3"/>
                <a:gd name="T5" fmla="*/ 1 h 2"/>
                <a:gd name="T6" fmla="*/ 2 w 3"/>
                <a:gd name="T7" fmla="*/ 1 h 2"/>
                <a:gd name="T8" fmla="*/ 2 w 3"/>
                <a:gd name="T9" fmla="*/ 1 h 2"/>
                <a:gd name="T10" fmla="*/ 2 w 3"/>
                <a:gd name="T11" fmla="*/ 1 h 2"/>
                <a:gd name="T12" fmla="*/ 2 w 3"/>
                <a:gd name="T13" fmla="*/ 1 h 2"/>
                <a:gd name="T14" fmla="*/ 2 w 3"/>
                <a:gd name="T15" fmla="*/ 1 h 2"/>
                <a:gd name="T16" fmla="*/ 3 w 3"/>
                <a:gd name="T17" fmla="*/ 0 h 2"/>
                <a:gd name="T18" fmla="*/ 2 w 3"/>
                <a:gd name="T19" fmla="*/ 0 h 2"/>
                <a:gd name="T20" fmla="*/ 1 w 3"/>
                <a:gd name="T21" fmla="*/ 0 h 2"/>
                <a:gd name="T22" fmla="*/ 0 w 3"/>
                <a:gd name="T23" fmla="*/ 1 h 2"/>
                <a:gd name="T24" fmla="*/ 2 w 3"/>
                <a:gd name="T2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2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4" name="Freeform 1120"/>
            <p:cNvSpPr/>
            <p:nvPr/>
          </p:nvSpPr>
          <p:spPr bwMode="auto">
            <a:xfrm>
              <a:off x="3282" y="3659"/>
              <a:ext cx="9" cy="2"/>
            </a:xfrm>
            <a:custGeom>
              <a:avLst/>
              <a:gdLst>
                <a:gd name="T0" fmla="*/ 4 w 7"/>
                <a:gd name="T1" fmla="*/ 0 h 2"/>
                <a:gd name="T2" fmla="*/ 2 w 7"/>
                <a:gd name="T3" fmla="*/ 0 h 2"/>
                <a:gd name="T4" fmla="*/ 1 w 7"/>
                <a:gd name="T5" fmla="*/ 0 h 2"/>
                <a:gd name="T6" fmla="*/ 1 w 7"/>
                <a:gd name="T7" fmla="*/ 1 h 2"/>
                <a:gd name="T8" fmla="*/ 6 w 7"/>
                <a:gd name="T9" fmla="*/ 1 h 2"/>
                <a:gd name="T10" fmla="*/ 6 w 7"/>
                <a:gd name="T11" fmla="*/ 0 h 2"/>
                <a:gd name="T12" fmla="*/ 4 w 7"/>
                <a:gd name="T13" fmla="*/ 1 h 2"/>
                <a:gd name="T14" fmla="*/ 4 w 7"/>
                <a:gd name="T15" fmla="*/ 2 h 2"/>
                <a:gd name="T16" fmla="*/ 6 w 7"/>
                <a:gd name="T17" fmla="*/ 1 h 2"/>
                <a:gd name="T18" fmla="*/ 6 w 7"/>
                <a:gd name="T19" fmla="*/ 0 h 2"/>
                <a:gd name="T20" fmla="*/ 1 w 7"/>
                <a:gd name="T21" fmla="*/ 0 h 2"/>
                <a:gd name="T22" fmla="*/ 1 w 7"/>
                <a:gd name="T23" fmla="*/ 1 h 2"/>
                <a:gd name="T24" fmla="*/ 3 w 7"/>
                <a:gd name="T25" fmla="*/ 2 h 2"/>
                <a:gd name="T26" fmla="*/ 4 w 7"/>
                <a:gd name="T2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2">
                  <a:moveTo>
                    <a:pt x="4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5" y="2"/>
                    <a:pt x="6" y="2"/>
                    <a:pt x="6" y="1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0"/>
                    <a:pt x="3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2" y="1"/>
                    <a:pt x="2" y="1"/>
                    <a:pt x="3" y="2"/>
                  </a:cubicBezTo>
                  <a:cubicBezTo>
                    <a:pt x="4" y="2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5" name="Freeform 1121"/>
            <p:cNvSpPr/>
            <p:nvPr/>
          </p:nvSpPr>
          <p:spPr bwMode="auto">
            <a:xfrm>
              <a:off x="3150" y="3608"/>
              <a:ext cx="234" cy="51"/>
            </a:xfrm>
            <a:custGeom>
              <a:avLst/>
              <a:gdLst>
                <a:gd name="T0" fmla="*/ 167 w 181"/>
                <a:gd name="T1" fmla="*/ 38 h 39"/>
                <a:gd name="T2" fmla="*/ 157 w 181"/>
                <a:gd name="T3" fmla="*/ 37 h 39"/>
                <a:gd name="T4" fmla="*/ 175 w 181"/>
                <a:gd name="T5" fmla="*/ 34 h 39"/>
                <a:gd name="T6" fmla="*/ 179 w 181"/>
                <a:gd name="T7" fmla="*/ 10 h 39"/>
                <a:gd name="T8" fmla="*/ 179 w 181"/>
                <a:gd name="T9" fmla="*/ 20 h 39"/>
                <a:gd name="T10" fmla="*/ 161 w 181"/>
                <a:gd name="T11" fmla="*/ 37 h 39"/>
                <a:gd name="T12" fmla="*/ 177 w 181"/>
                <a:gd name="T13" fmla="*/ 34 h 39"/>
                <a:gd name="T14" fmla="*/ 177 w 181"/>
                <a:gd name="T15" fmla="*/ 8 h 39"/>
                <a:gd name="T16" fmla="*/ 165 w 181"/>
                <a:gd name="T17" fmla="*/ 0 h 39"/>
                <a:gd name="T18" fmla="*/ 157 w 181"/>
                <a:gd name="T19" fmla="*/ 0 h 39"/>
                <a:gd name="T20" fmla="*/ 141 w 181"/>
                <a:gd name="T21" fmla="*/ 9 h 39"/>
                <a:gd name="T22" fmla="*/ 93 w 181"/>
                <a:gd name="T23" fmla="*/ 13 h 39"/>
                <a:gd name="T24" fmla="*/ 18 w 181"/>
                <a:gd name="T25" fmla="*/ 18 h 39"/>
                <a:gd name="T26" fmla="*/ 4 w 181"/>
                <a:gd name="T27" fmla="*/ 16 h 39"/>
                <a:gd name="T28" fmla="*/ 3 w 181"/>
                <a:gd name="T29" fmla="*/ 27 h 39"/>
                <a:gd name="T30" fmla="*/ 5 w 181"/>
                <a:gd name="T31" fmla="*/ 35 h 39"/>
                <a:gd name="T32" fmla="*/ 3 w 181"/>
                <a:gd name="T33" fmla="*/ 18 h 39"/>
                <a:gd name="T34" fmla="*/ 51 w 181"/>
                <a:gd name="T35" fmla="*/ 19 h 39"/>
                <a:gd name="T36" fmla="*/ 123 w 181"/>
                <a:gd name="T37" fmla="*/ 15 h 39"/>
                <a:gd name="T38" fmla="*/ 150 w 181"/>
                <a:gd name="T39" fmla="*/ 9 h 39"/>
                <a:gd name="T40" fmla="*/ 158 w 181"/>
                <a:gd name="T41" fmla="*/ 2 h 39"/>
                <a:gd name="T42" fmla="*/ 174 w 181"/>
                <a:gd name="T43" fmla="*/ 3 h 39"/>
                <a:gd name="T44" fmla="*/ 164 w 181"/>
                <a:gd name="T45" fmla="*/ 0 h 39"/>
                <a:gd name="T46" fmla="*/ 154 w 181"/>
                <a:gd name="T47" fmla="*/ 4 h 39"/>
                <a:gd name="T48" fmla="*/ 141 w 181"/>
                <a:gd name="T49" fmla="*/ 11 h 39"/>
                <a:gd name="T50" fmla="*/ 96 w 181"/>
                <a:gd name="T51" fmla="*/ 15 h 39"/>
                <a:gd name="T52" fmla="*/ 3 w 181"/>
                <a:gd name="T53" fmla="*/ 16 h 39"/>
                <a:gd name="T54" fmla="*/ 1 w 181"/>
                <a:gd name="T55" fmla="*/ 25 h 39"/>
                <a:gd name="T56" fmla="*/ 5 w 181"/>
                <a:gd name="T57" fmla="*/ 35 h 39"/>
                <a:gd name="T58" fmla="*/ 4 w 181"/>
                <a:gd name="T59" fmla="*/ 23 h 39"/>
                <a:gd name="T60" fmla="*/ 11 w 181"/>
                <a:gd name="T61" fmla="*/ 18 h 39"/>
                <a:gd name="T62" fmla="*/ 19 w 181"/>
                <a:gd name="T63" fmla="*/ 19 h 39"/>
                <a:gd name="T64" fmla="*/ 57 w 181"/>
                <a:gd name="T65" fmla="*/ 18 h 39"/>
                <a:gd name="T66" fmla="*/ 107 w 181"/>
                <a:gd name="T67" fmla="*/ 14 h 39"/>
                <a:gd name="T68" fmla="*/ 151 w 181"/>
                <a:gd name="T69" fmla="*/ 7 h 39"/>
                <a:gd name="T70" fmla="*/ 162 w 181"/>
                <a:gd name="T71" fmla="*/ 2 h 39"/>
                <a:gd name="T72" fmla="*/ 174 w 181"/>
                <a:gd name="T73" fmla="*/ 4 h 39"/>
                <a:gd name="T74" fmla="*/ 177 w 181"/>
                <a:gd name="T75" fmla="*/ 13 h 39"/>
                <a:gd name="T76" fmla="*/ 177 w 181"/>
                <a:gd name="T77" fmla="*/ 31 h 39"/>
                <a:gd name="T78" fmla="*/ 161 w 181"/>
                <a:gd name="T79" fmla="*/ 39 h 39"/>
                <a:gd name="T80" fmla="*/ 180 w 181"/>
                <a:gd name="T81" fmla="*/ 20 h 39"/>
                <a:gd name="T82" fmla="*/ 177 w 181"/>
                <a:gd name="T83" fmla="*/ 10 h 39"/>
                <a:gd name="T84" fmla="*/ 175 w 181"/>
                <a:gd name="T85" fmla="*/ 33 h 39"/>
                <a:gd name="T86" fmla="*/ 157 w 181"/>
                <a:gd name="T87" fmla="*/ 38 h 39"/>
                <a:gd name="T88" fmla="*/ 167 w 181"/>
                <a:gd name="T89" fmla="*/ 36 h 39"/>
                <a:gd name="T90" fmla="*/ 159 w 181"/>
                <a:gd name="T91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1" h="39">
                  <a:moveTo>
                    <a:pt x="159" y="39"/>
                  </a:moveTo>
                  <a:cubicBezTo>
                    <a:pt x="162" y="39"/>
                    <a:pt x="165" y="38"/>
                    <a:pt x="167" y="38"/>
                  </a:cubicBezTo>
                  <a:cubicBezTo>
                    <a:pt x="168" y="37"/>
                    <a:pt x="168" y="36"/>
                    <a:pt x="167" y="36"/>
                  </a:cubicBezTo>
                  <a:cubicBezTo>
                    <a:pt x="164" y="36"/>
                    <a:pt x="160" y="37"/>
                    <a:pt x="157" y="37"/>
                  </a:cubicBezTo>
                  <a:cubicBezTo>
                    <a:pt x="156" y="37"/>
                    <a:pt x="156" y="38"/>
                    <a:pt x="157" y="38"/>
                  </a:cubicBezTo>
                  <a:cubicBezTo>
                    <a:pt x="163" y="38"/>
                    <a:pt x="170" y="39"/>
                    <a:pt x="175" y="34"/>
                  </a:cubicBezTo>
                  <a:cubicBezTo>
                    <a:pt x="178" y="31"/>
                    <a:pt x="180" y="27"/>
                    <a:pt x="180" y="24"/>
                  </a:cubicBezTo>
                  <a:cubicBezTo>
                    <a:pt x="180" y="19"/>
                    <a:pt x="178" y="15"/>
                    <a:pt x="179" y="10"/>
                  </a:cubicBezTo>
                  <a:cubicBezTo>
                    <a:pt x="178" y="11"/>
                    <a:pt x="178" y="11"/>
                    <a:pt x="177" y="11"/>
                  </a:cubicBezTo>
                  <a:cubicBezTo>
                    <a:pt x="179" y="13"/>
                    <a:pt x="179" y="17"/>
                    <a:pt x="179" y="20"/>
                  </a:cubicBezTo>
                  <a:cubicBezTo>
                    <a:pt x="179" y="23"/>
                    <a:pt x="178" y="27"/>
                    <a:pt x="177" y="29"/>
                  </a:cubicBezTo>
                  <a:cubicBezTo>
                    <a:pt x="174" y="36"/>
                    <a:pt x="167" y="36"/>
                    <a:pt x="161" y="37"/>
                  </a:cubicBezTo>
                  <a:cubicBezTo>
                    <a:pt x="160" y="37"/>
                    <a:pt x="160" y="39"/>
                    <a:pt x="161" y="39"/>
                  </a:cubicBezTo>
                  <a:cubicBezTo>
                    <a:pt x="166" y="39"/>
                    <a:pt x="173" y="39"/>
                    <a:pt x="177" y="34"/>
                  </a:cubicBezTo>
                  <a:cubicBezTo>
                    <a:pt x="181" y="30"/>
                    <a:pt x="180" y="23"/>
                    <a:pt x="179" y="17"/>
                  </a:cubicBezTo>
                  <a:cubicBezTo>
                    <a:pt x="179" y="14"/>
                    <a:pt x="178" y="11"/>
                    <a:pt x="177" y="8"/>
                  </a:cubicBezTo>
                  <a:cubicBezTo>
                    <a:pt x="177" y="5"/>
                    <a:pt x="176" y="3"/>
                    <a:pt x="173" y="2"/>
                  </a:cubicBezTo>
                  <a:cubicBezTo>
                    <a:pt x="171" y="0"/>
                    <a:pt x="168" y="0"/>
                    <a:pt x="165" y="0"/>
                  </a:cubicBezTo>
                  <a:cubicBezTo>
                    <a:pt x="164" y="0"/>
                    <a:pt x="163" y="0"/>
                    <a:pt x="162" y="0"/>
                  </a:cubicBezTo>
                  <a:cubicBezTo>
                    <a:pt x="160" y="0"/>
                    <a:pt x="158" y="0"/>
                    <a:pt x="157" y="0"/>
                  </a:cubicBezTo>
                  <a:cubicBezTo>
                    <a:pt x="154" y="1"/>
                    <a:pt x="152" y="3"/>
                    <a:pt x="150" y="5"/>
                  </a:cubicBezTo>
                  <a:cubicBezTo>
                    <a:pt x="148" y="7"/>
                    <a:pt x="144" y="9"/>
                    <a:pt x="141" y="9"/>
                  </a:cubicBezTo>
                  <a:cubicBezTo>
                    <a:pt x="133" y="11"/>
                    <a:pt x="125" y="12"/>
                    <a:pt x="118" y="12"/>
                  </a:cubicBezTo>
                  <a:cubicBezTo>
                    <a:pt x="109" y="13"/>
                    <a:pt x="101" y="13"/>
                    <a:pt x="93" y="13"/>
                  </a:cubicBezTo>
                  <a:cubicBezTo>
                    <a:pt x="85" y="13"/>
                    <a:pt x="76" y="14"/>
                    <a:pt x="68" y="15"/>
                  </a:cubicBezTo>
                  <a:cubicBezTo>
                    <a:pt x="51" y="17"/>
                    <a:pt x="34" y="19"/>
                    <a:pt x="18" y="18"/>
                  </a:cubicBezTo>
                  <a:cubicBezTo>
                    <a:pt x="15" y="18"/>
                    <a:pt x="12" y="17"/>
                    <a:pt x="9" y="16"/>
                  </a:cubicBezTo>
                  <a:cubicBezTo>
                    <a:pt x="8" y="16"/>
                    <a:pt x="5" y="15"/>
                    <a:pt x="4" y="16"/>
                  </a:cubicBezTo>
                  <a:cubicBezTo>
                    <a:pt x="2" y="17"/>
                    <a:pt x="2" y="19"/>
                    <a:pt x="2" y="21"/>
                  </a:cubicBezTo>
                  <a:cubicBezTo>
                    <a:pt x="2" y="23"/>
                    <a:pt x="3" y="25"/>
                    <a:pt x="3" y="27"/>
                  </a:cubicBezTo>
                  <a:cubicBezTo>
                    <a:pt x="4" y="30"/>
                    <a:pt x="5" y="33"/>
                    <a:pt x="4" y="35"/>
                  </a:cubicBezTo>
                  <a:cubicBezTo>
                    <a:pt x="4" y="35"/>
                    <a:pt x="5" y="35"/>
                    <a:pt x="5" y="35"/>
                  </a:cubicBezTo>
                  <a:cubicBezTo>
                    <a:pt x="4" y="32"/>
                    <a:pt x="3" y="30"/>
                    <a:pt x="3" y="27"/>
                  </a:cubicBezTo>
                  <a:cubicBezTo>
                    <a:pt x="2" y="24"/>
                    <a:pt x="1" y="20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19" y="22"/>
                    <a:pt x="35" y="20"/>
                    <a:pt x="51" y="19"/>
                  </a:cubicBezTo>
                  <a:cubicBezTo>
                    <a:pt x="68" y="17"/>
                    <a:pt x="85" y="17"/>
                    <a:pt x="102" y="16"/>
                  </a:cubicBezTo>
                  <a:cubicBezTo>
                    <a:pt x="109" y="15"/>
                    <a:pt x="116" y="15"/>
                    <a:pt x="123" y="15"/>
                  </a:cubicBezTo>
                  <a:cubicBezTo>
                    <a:pt x="129" y="14"/>
                    <a:pt x="136" y="14"/>
                    <a:pt x="142" y="12"/>
                  </a:cubicBezTo>
                  <a:cubicBezTo>
                    <a:pt x="145" y="11"/>
                    <a:pt x="147" y="10"/>
                    <a:pt x="150" y="9"/>
                  </a:cubicBezTo>
                  <a:cubicBezTo>
                    <a:pt x="153" y="7"/>
                    <a:pt x="155" y="6"/>
                    <a:pt x="156" y="3"/>
                  </a:cubicBezTo>
                  <a:cubicBezTo>
                    <a:pt x="157" y="3"/>
                    <a:pt x="157" y="2"/>
                    <a:pt x="158" y="2"/>
                  </a:cubicBezTo>
                  <a:cubicBezTo>
                    <a:pt x="160" y="1"/>
                    <a:pt x="162" y="1"/>
                    <a:pt x="163" y="1"/>
                  </a:cubicBezTo>
                  <a:cubicBezTo>
                    <a:pt x="167" y="1"/>
                    <a:pt x="170" y="2"/>
                    <a:pt x="174" y="3"/>
                  </a:cubicBezTo>
                  <a:cubicBezTo>
                    <a:pt x="174" y="4"/>
                    <a:pt x="175" y="3"/>
                    <a:pt x="174" y="3"/>
                  </a:cubicBezTo>
                  <a:cubicBezTo>
                    <a:pt x="171" y="1"/>
                    <a:pt x="168" y="0"/>
                    <a:pt x="164" y="0"/>
                  </a:cubicBezTo>
                  <a:cubicBezTo>
                    <a:pt x="162" y="0"/>
                    <a:pt x="158" y="0"/>
                    <a:pt x="156" y="2"/>
                  </a:cubicBezTo>
                  <a:cubicBezTo>
                    <a:pt x="156" y="2"/>
                    <a:pt x="155" y="3"/>
                    <a:pt x="154" y="4"/>
                  </a:cubicBezTo>
                  <a:cubicBezTo>
                    <a:pt x="153" y="5"/>
                    <a:pt x="152" y="6"/>
                    <a:pt x="150" y="7"/>
                  </a:cubicBezTo>
                  <a:cubicBezTo>
                    <a:pt x="147" y="9"/>
                    <a:pt x="144" y="10"/>
                    <a:pt x="141" y="11"/>
                  </a:cubicBezTo>
                  <a:cubicBezTo>
                    <a:pt x="134" y="13"/>
                    <a:pt x="127" y="13"/>
                    <a:pt x="120" y="13"/>
                  </a:cubicBezTo>
                  <a:cubicBezTo>
                    <a:pt x="112" y="14"/>
                    <a:pt x="104" y="14"/>
                    <a:pt x="96" y="15"/>
                  </a:cubicBezTo>
                  <a:cubicBezTo>
                    <a:pt x="80" y="15"/>
                    <a:pt x="65" y="16"/>
                    <a:pt x="49" y="18"/>
                  </a:cubicBezTo>
                  <a:cubicBezTo>
                    <a:pt x="34" y="19"/>
                    <a:pt x="18" y="21"/>
                    <a:pt x="3" y="16"/>
                  </a:cubicBezTo>
                  <a:cubicBezTo>
                    <a:pt x="3" y="16"/>
                    <a:pt x="3" y="16"/>
                    <a:pt x="3" y="17"/>
                  </a:cubicBezTo>
                  <a:cubicBezTo>
                    <a:pt x="0" y="19"/>
                    <a:pt x="1" y="22"/>
                    <a:pt x="1" y="25"/>
                  </a:cubicBezTo>
                  <a:cubicBezTo>
                    <a:pt x="2" y="29"/>
                    <a:pt x="3" y="32"/>
                    <a:pt x="4" y="35"/>
                  </a:cubicBezTo>
                  <a:cubicBezTo>
                    <a:pt x="4" y="36"/>
                    <a:pt x="5" y="36"/>
                    <a:pt x="5" y="35"/>
                  </a:cubicBezTo>
                  <a:cubicBezTo>
                    <a:pt x="6" y="34"/>
                    <a:pt x="5" y="32"/>
                    <a:pt x="5" y="30"/>
                  </a:cubicBezTo>
                  <a:cubicBezTo>
                    <a:pt x="5" y="28"/>
                    <a:pt x="4" y="25"/>
                    <a:pt x="4" y="23"/>
                  </a:cubicBezTo>
                  <a:cubicBezTo>
                    <a:pt x="4" y="21"/>
                    <a:pt x="3" y="19"/>
                    <a:pt x="4" y="18"/>
                  </a:cubicBezTo>
                  <a:cubicBezTo>
                    <a:pt x="5" y="16"/>
                    <a:pt x="9" y="18"/>
                    <a:pt x="11" y="18"/>
                  </a:cubicBezTo>
                  <a:cubicBezTo>
                    <a:pt x="12" y="18"/>
                    <a:pt x="13" y="19"/>
                    <a:pt x="14" y="19"/>
                  </a:cubicBezTo>
                  <a:cubicBezTo>
                    <a:pt x="16" y="19"/>
                    <a:pt x="17" y="19"/>
                    <a:pt x="19" y="19"/>
                  </a:cubicBezTo>
                  <a:cubicBezTo>
                    <a:pt x="23" y="20"/>
                    <a:pt x="27" y="20"/>
                    <a:pt x="32" y="19"/>
                  </a:cubicBezTo>
                  <a:cubicBezTo>
                    <a:pt x="40" y="19"/>
                    <a:pt x="48" y="19"/>
                    <a:pt x="57" y="18"/>
                  </a:cubicBezTo>
                  <a:cubicBezTo>
                    <a:pt x="65" y="17"/>
                    <a:pt x="73" y="16"/>
                    <a:pt x="82" y="15"/>
                  </a:cubicBezTo>
                  <a:cubicBezTo>
                    <a:pt x="90" y="14"/>
                    <a:pt x="98" y="14"/>
                    <a:pt x="107" y="14"/>
                  </a:cubicBezTo>
                  <a:cubicBezTo>
                    <a:pt x="115" y="14"/>
                    <a:pt x="123" y="13"/>
                    <a:pt x="131" y="13"/>
                  </a:cubicBezTo>
                  <a:cubicBezTo>
                    <a:pt x="137" y="12"/>
                    <a:pt x="145" y="10"/>
                    <a:pt x="151" y="7"/>
                  </a:cubicBezTo>
                  <a:cubicBezTo>
                    <a:pt x="153" y="5"/>
                    <a:pt x="154" y="2"/>
                    <a:pt x="157" y="2"/>
                  </a:cubicBezTo>
                  <a:cubicBezTo>
                    <a:pt x="159" y="1"/>
                    <a:pt x="160" y="2"/>
                    <a:pt x="162" y="2"/>
                  </a:cubicBezTo>
                  <a:cubicBezTo>
                    <a:pt x="163" y="2"/>
                    <a:pt x="165" y="2"/>
                    <a:pt x="166" y="2"/>
                  </a:cubicBezTo>
                  <a:cubicBezTo>
                    <a:pt x="169" y="2"/>
                    <a:pt x="172" y="2"/>
                    <a:pt x="174" y="4"/>
                  </a:cubicBezTo>
                  <a:cubicBezTo>
                    <a:pt x="175" y="5"/>
                    <a:pt x="176" y="6"/>
                    <a:pt x="176" y="8"/>
                  </a:cubicBezTo>
                  <a:cubicBezTo>
                    <a:pt x="177" y="9"/>
                    <a:pt x="177" y="11"/>
                    <a:pt x="177" y="13"/>
                  </a:cubicBezTo>
                  <a:cubicBezTo>
                    <a:pt x="178" y="16"/>
                    <a:pt x="178" y="19"/>
                    <a:pt x="179" y="22"/>
                  </a:cubicBezTo>
                  <a:cubicBezTo>
                    <a:pt x="179" y="25"/>
                    <a:pt x="179" y="28"/>
                    <a:pt x="177" y="31"/>
                  </a:cubicBezTo>
                  <a:cubicBezTo>
                    <a:pt x="175" y="38"/>
                    <a:pt x="167" y="37"/>
                    <a:pt x="161" y="37"/>
                  </a:cubicBezTo>
                  <a:cubicBezTo>
                    <a:pt x="161" y="38"/>
                    <a:pt x="161" y="38"/>
                    <a:pt x="161" y="39"/>
                  </a:cubicBezTo>
                  <a:cubicBezTo>
                    <a:pt x="167" y="38"/>
                    <a:pt x="175" y="36"/>
                    <a:pt x="178" y="30"/>
                  </a:cubicBezTo>
                  <a:cubicBezTo>
                    <a:pt x="180" y="27"/>
                    <a:pt x="180" y="23"/>
                    <a:pt x="180" y="20"/>
                  </a:cubicBezTo>
                  <a:cubicBezTo>
                    <a:pt x="180" y="17"/>
                    <a:pt x="180" y="13"/>
                    <a:pt x="179" y="10"/>
                  </a:cubicBezTo>
                  <a:cubicBezTo>
                    <a:pt x="178" y="9"/>
                    <a:pt x="177" y="10"/>
                    <a:pt x="177" y="10"/>
                  </a:cubicBezTo>
                  <a:cubicBezTo>
                    <a:pt x="177" y="14"/>
                    <a:pt x="178" y="18"/>
                    <a:pt x="178" y="22"/>
                  </a:cubicBezTo>
                  <a:cubicBezTo>
                    <a:pt x="179" y="26"/>
                    <a:pt x="178" y="30"/>
                    <a:pt x="175" y="33"/>
                  </a:cubicBezTo>
                  <a:cubicBezTo>
                    <a:pt x="170" y="38"/>
                    <a:pt x="163" y="37"/>
                    <a:pt x="157" y="37"/>
                  </a:cubicBezTo>
                  <a:cubicBezTo>
                    <a:pt x="157" y="37"/>
                    <a:pt x="157" y="38"/>
                    <a:pt x="157" y="38"/>
                  </a:cubicBezTo>
                  <a:cubicBezTo>
                    <a:pt x="160" y="38"/>
                    <a:pt x="164" y="37"/>
                    <a:pt x="167" y="38"/>
                  </a:cubicBezTo>
                  <a:cubicBezTo>
                    <a:pt x="167" y="37"/>
                    <a:pt x="167" y="37"/>
                    <a:pt x="167" y="36"/>
                  </a:cubicBezTo>
                  <a:cubicBezTo>
                    <a:pt x="165" y="37"/>
                    <a:pt x="162" y="37"/>
                    <a:pt x="159" y="37"/>
                  </a:cubicBezTo>
                  <a:cubicBezTo>
                    <a:pt x="159" y="37"/>
                    <a:pt x="159" y="39"/>
                    <a:pt x="159" y="3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6" name="Freeform 1122"/>
            <p:cNvSpPr/>
            <p:nvPr/>
          </p:nvSpPr>
          <p:spPr bwMode="auto">
            <a:xfrm>
              <a:off x="2986" y="3617"/>
              <a:ext cx="68" cy="47"/>
            </a:xfrm>
            <a:custGeom>
              <a:avLst/>
              <a:gdLst>
                <a:gd name="T0" fmla="*/ 45 w 53"/>
                <a:gd name="T1" fmla="*/ 32 h 36"/>
                <a:gd name="T2" fmla="*/ 33 w 53"/>
                <a:gd name="T3" fmla="*/ 34 h 36"/>
                <a:gd name="T4" fmla="*/ 21 w 53"/>
                <a:gd name="T5" fmla="*/ 35 h 36"/>
                <a:gd name="T6" fmla="*/ 10 w 53"/>
                <a:gd name="T7" fmla="*/ 35 h 36"/>
                <a:gd name="T8" fmla="*/ 4 w 53"/>
                <a:gd name="T9" fmla="*/ 29 h 36"/>
                <a:gd name="T10" fmla="*/ 3 w 53"/>
                <a:gd name="T11" fmla="*/ 17 h 36"/>
                <a:gd name="T12" fmla="*/ 3 w 53"/>
                <a:gd name="T13" fmla="*/ 10 h 36"/>
                <a:gd name="T14" fmla="*/ 9 w 53"/>
                <a:gd name="T15" fmla="*/ 7 h 36"/>
                <a:gd name="T16" fmla="*/ 18 w 53"/>
                <a:gd name="T17" fmla="*/ 11 h 36"/>
                <a:gd name="T18" fmla="*/ 25 w 53"/>
                <a:gd name="T19" fmla="*/ 14 h 36"/>
                <a:gd name="T20" fmla="*/ 34 w 53"/>
                <a:gd name="T21" fmla="*/ 15 h 36"/>
                <a:gd name="T22" fmla="*/ 52 w 53"/>
                <a:gd name="T23" fmla="*/ 16 h 36"/>
                <a:gd name="T24" fmla="*/ 52 w 53"/>
                <a:gd name="T25" fmla="*/ 14 h 36"/>
                <a:gd name="T26" fmla="*/ 33 w 53"/>
                <a:gd name="T27" fmla="*/ 16 h 36"/>
                <a:gd name="T28" fmla="*/ 24 w 53"/>
                <a:gd name="T29" fmla="*/ 14 h 36"/>
                <a:gd name="T30" fmla="*/ 20 w 53"/>
                <a:gd name="T31" fmla="*/ 11 h 36"/>
                <a:gd name="T32" fmla="*/ 1 w 53"/>
                <a:gd name="T33" fmla="*/ 9 h 36"/>
                <a:gd name="T34" fmla="*/ 1 w 53"/>
                <a:gd name="T35" fmla="*/ 17 h 36"/>
                <a:gd name="T36" fmla="*/ 3 w 53"/>
                <a:gd name="T37" fmla="*/ 27 h 36"/>
                <a:gd name="T38" fmla="*/ 5 w 53"/>
                <a:gd name="T39" fmla="*/ 33 h 36"/>
                <a:gd name="T40" fmla="*/ 12 w 53"/>
                <a:gd name="T41" fmla="*/ 36 h 36"/>
                <a:gd name="T42" fmla="*/ 24 w 53"/>
                <a:gd name="T43" fmla="*/ 35 h 36"/>
                <a:gd name="T44" fmla="*/ 34 w 53"/>
                <a:gd name="T45" fmla="*/ 34 h 36"/>
                <a:gd name="T46" fmla="*/ 41 w 53"/>
                <a:gd name="T47" fmla="*/ 34 h 36"/>
                <a:gd name="T48" fmla="*/ 47 w 53"/>
                <a:gd name="T49" fmla="*/ 31 h 36"/>
                <a:gd name="T50" fmla="*/ 45 w 53"/>
                <a:gd name="T51" fmla="*/ 31 h 36"/>
                <a:gd name="T52" fmla="*/ 39 w 53"/>
                <a:gd name="T53" fmla="*/ 33 h 36"/>
                <a:gd name="T54" fmla="*/ 32 w 53"/>
                <a:gd name="T55" fmla="*/ 33 h 36"/>
                <a:gd name="T56" fmla="*/ 9 w 53"/>
                <a:gd name="T57" fmla="*/ 34 h 36"/>
                <a:gd name="T58" fmla="*/ 4 w 53"/>
                <a:gd name="T59" fmla="*/ 29 h 36"/>
                <a:gd name="T60" fmla="*/ 4 w 53"/>
                <a:gd name="T61" fmla="*/ 25 h 36"/>
                <a:gd name="T62" fmla="*/ 3 w 53"/>
                <a:gd name="T63" fmla="*/ 20 h 36"/>
                <a:gd name="T64" fmla="*/ 5 w 53"/>
                <a:gd name="T65" fmla="*/ 6 h 36"/>
                <a:gd name="T66" fmla="*/ 15 w 53"/>
                <a:gd name="T67" fmla="*/ 10 h 36"/>
                <a:gd name="T68" fmla="*/ 23 w 53"/>
                <a:gd name="T69" fmla="*/ 14 h 36"/>
                <a:gd name="T70" fmla="*/ 37 w 53"/>
                <a:gd name="T71" fmla="*/ 18 h 36"/>
                <a:gd name="T72" fmla="*/ 52 w 53"/>
                <a:gd name="T73" fmla="*/ 16 h 36"/>
                <a:gd name="T74" fmla="*/ 52 w 53"/>
                <a:gd name="T75" fmla="*/ 14 h 36"/>
                <a:gd name="T76" fmla="*/ 28 w 53"/>
                <a:gd name="T77" fmla="*/ 13 h 36"/>
                <a:gd name="T78" fmla="*/ 17 w 53"/>
                <a:gd name="T79" fmla="*/ 10 h 36"/>
                <a:gd name="T80" fmla="*/ 9 w 53"/>
                <a:gd name="T81" fmla="*/ 6 h 36"/>
                <a:gd name="T82" fmla="*/ 3 w 53"/>
                <a:gd name="T83" fmla="*/ 8 h 36"/>
                <a:gd name="T84" fmla="*/ 1 w 53"/>
                <a:gd name="T85" fmla="*/ 14 h 36"/>
                <a:gd name="T86" fmla="*/ 1 w 53"/>
                <a:gd name="T87" fmla="*/ 17 h 36"/>
                <a:gd name="T88" fmla="*/ 1 w 53"/>
                <a:gd name="T89" fmla="*/ 23 h 36"/>
                <a:gd name="T90" fmla="*/ 4 w 53"/>
                <a:gd name="T91" fmla="*/ 32 h 36"/>
                <a:gd name="T92" fmla="*/ 10 w 53"/>
                <a:gd name="T93" fmla="*/ 36 h 36"/>
                <a:gd name="T94" fmla="*/ 22 w 53"/>
                <a:gd name="T95" fmla="*/ 36 h 36"/>
                <a:gd name="T96" fmla="*/ 34 w 53"/>
                <a:gd name="T97" fmla="*/ 35 h 36"/>
                <a:gd name="T98" fmla="*/ 46 w 53"/>
                <a:gd name="T99" fmla="*/ 34 h 36"/>
                <a:gd name="T100" fmla="*/ 45 w 53"/>
                <a:gd name="T101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3" h="36">
                  <a:moveTo>
                    <a:pt x="45" y="32"/>
                  </a:moveTo>
                  <a:cubicBezTo>
                    <a:pt x="42" y="33"/>
                    <a:pt x="38" y="33"/>
                    <a:pt x="33" y="34"/>
                  </a:cubicBezTo>
                  <a:cubicBezTo>
                    <a:pt x="29" y="34"/>
                    <a:pt x="25" y="35"/>
                    <a:pt x="21" y="35"/>
                  </a:cubicBezTo>
                  <a:cubicBezTo>
                    <a:pt x="18" y="35"/>
                    <a:pt x="14" y="35"/>
                    <a:pt x="10" y="35"/>
                  </a:cubicBezTo>
                  <a:cubicBezTo>
                    <a:pt x="7" y="34"/>
                    <a:pt x="5" y="32"/>
                    <a:pt x="4" y="29"/>
                  </a:cubicBezTo>
                  <a:cubicBezTo>
                    <a:pt x="2" y="26"/>
                    <a:pt x="3" y="21"/>
                    <a:pt x="3" y="17"/>
                  </a:cubicBezTo>
                  <a:cubicBezTo>
                    <a:pt x="3" y="15"/>
                    <a:pt x="2" y="12"/>
                    <a:pt x="3" y="10"/>
                  </a:cubicBezTo>
                  <a:cubicBezTo>
                    <a:pt x="3" y="7"/>
                    <a:pt x="6" y="6"/>
                    <a:pt x="9" y="7"/>
                  </a:cubicBezTo>
                  <a:cubicBezTo>
                    <a:pt x="12" y="7"/>
                    <a:pt x="15" y="10"/>
                    <a:pt x="18" y="11"/>
                  </a:cubicBezTo>
                  <a:cubicBezTo>
                    <a:pt x="20" y="12"/>
                    <a:pt x="22" y="13"/>
                    <a:pt x="25" y="14"/>
                  </a:cubicBezTo>
                  <a:cubicBezTo>
                    <a:pt x="28" y="14"/>
                    <a:pt x="31" y="14"/>
                    <a:pt x="34" y="15"/>
                  </a:cubicBezTo>
                  <a:cubicBezTo>
                    <a:pt x="40" y="15"/>
                    <a:pt x="46" y="15"/>
                    <a:pt x="52" y="16"/>
                  </a:cubicBezTo>
                  <a:cubicBezTo>
                    <a:pt x="52" y="15"/>
                    <a:pt x="52" y="15"/>
                    <a:pt x="52" y="14"/>
                  </a:cubicBezTo>
                  <a:cubicBezTo>
                    <a:pt x="46" y="17"/>
                    <a:pt x="39" y="17"/>
                    <a:pt x="33" y="16"/>
                  </a:cubicBezTo>
                  <a:cubicBezTo>
                    <a:pt x="30" y="15"/>
                    <a:pt x="27" y="15"/>
                    <a:pt x="24" y="14"/>
                  </a:cubicBezTo>
                  <a:cubicBezTo>
                    <a:pt x="23" y="13"/>
                    <a:pt x="21" y="12"/>
                    <a:pt x="20" y="11"/>
                  </a:cubicBezTo>
                  <a:cubicBezTo>
                    <a:pt x="16" y="9"/>
                    <a:pt x="4" y="0"/>
                    <a:pt x="1" y="9"/>
                  </a:cubicBezTo>
                  <a:cubicBezTo>
                    <a:pt x="0" y="12"/>
                    <a:pt x="1" y="15"/>
                    <a:pt x="1" y="17"/>
                  </a:cubicBezTo>
                  <a:cubicBezTo>
                    <a:pt x="2" y="21"/>
                    <a:pt x="2" y="24"/>
                    <a:pt x="3" y="27"/>
                  </a:cubicBezTo>
                  <a:cubicBezTo>
                    <a:pt x="3" y="30"/>
                    <a:pt x="4" y="32"/>
                    <a:pt x="5" y="33"/>
                  </a:cubicBezTo>
                  <a:cubicBezTo>
                    <a:pt x="7" y="35"/>
                    <a:pt x="10" y="35"/>
                    <a:pt x="12" y="36"/>
                  </a:cubicBezTo>
                  <a:cubicBezTo>
                    <a:pt x="16" y="36"/>
                    <a:pt x="20" y="36"/>
                    <a:pt x="24" y="35"/>
                  </a:cubicBezTo>
                  <a:cubicBezTo>
                    <a:pt x="27" y="35"/>
                    <a:pt x="31" y="34"/>
                    <a:pt x="34" y="34"/>
                  </a:cubicBezTo>
                  <a:cubicBezTo>
                    <a:pt x="36" y="34"/>
                    <a:pt x="39" y="34"/>
                    <a:pt x="41" y="34"/>
                  </a:cubicBezTo>
                  <a:cubicBezTo>
                    <a:pt x="43" y="34"/>
                    <a:pt x="45" y="33"/>
                    <a:pt x="47" y="31"/>
                  </a:cubicBezTo>
                  <a:cubicBezTo>
                    <a:pt x="47" y="30"/>
                    <a:pt x="46" y="30"/>
                    <a:pt x="45" y="31"/>
                  </a:cubicBezTo>
                  <a:cubicBezTo>
                    <a:pt x="44" y="33"/>
                    <a:pt x="41" y="33"/>
                    <a:pt x="39" y="33"/>
                  </a:cubicBezTo>
                  <a:cubicBezTo>
                    <a:pt x="37" y="33"/>
                    <a:pt x="34" y="33"/>
                    <a:pt x="32" y="33"/>
                  </a:cubicBezTo>
                  <a:cubicBezTo>
                    <a:pt x="24" y="34"/>
                    <a:pt x="16" y="36"/>
                    <a:pt x="9" y="34"/>
                  </a:cubicBezTo>
                  <a:cubicBezTo>
                    <a:pt x="6" y="33"/>
                    <a:pt x="5" y="31"/>
                    <a:pt x="4" y="29"/>
                  </a:cubicBezTo>
                  <a:cubicBezTo>
                    <a:pt x="4" y="28"/>
                    <a:pt x="4" y="26"/>
                    <a:pt x="4" y="25"/>
                  </a:cubicBezTo>
                  <a:cubicBezTo>
                    <a:pt x="3" y="23"/>
                    <a:pt x="3" y="21"/>
                    <a:pt x="3" y="20"/>
                  </a:cubicBezTo>
                  <a:cubicBezTo>
                    <a:pt x="2" y="16"/>
                    <a:pt x="0" y="7"/>
                    <a:pt x="5" y="6"/>
                  </a:cubicBezTo>
                  <a:cubicBezTo>
                    <a:pt x="9" y="6"/>
                    <a:pt x="12" y="8"/>
                    <a:pt x="15" y="10"/>
                  </a:cubicBezTo>
                  <a:cubicBezTo>
                    <a:pt x="18" y="11"/>
                    <a:pt x="20" y="13"/>
                    <a:pt x="23" y="14"/>
                  </a:cubicBezTo>
                  <a:cubicBezTo>
                    <a:pt x="27" y="17"/>
                    <a:pt x="32" y="17"/>
                    <a:pt x="37" y="18"/>
                  </a:cubicBezTo>
                  <a:cubicBezTo>
                    <a:pt x="42" y="18"/>
                    <a:pt x="48" y="17"/>
                    <a:pt x="52" y="16"/>
                  </a:cubicBezTo>
                  <a:cubicBezTo>
                    <a:pt x="53" y="15"/>
                    <a:pt x="53" y="14"/>
                    <a:pt x="52" y="14"/>
                  </a:cubicBezTo>
                  <a:cubicBezTo>
                    <a:pt x="44" y="14"/>
                    <a:pt x="36" y="14"/>
                    <a:pt x="28" y="13"/>
                  </a:cubicBezTo>
                  <a:cubicBezTo>
                    <a:pt x="24" y="12"/>
                    <a:pt x="21" y="12"/>
                    <a:pt x="17" y="10"/>
                  </a:cubicBezTo>
                  <a:cubicBezTo>
                    <a:pt x="15" y="8"/>
                    <a:pt x="12" y="6"/>
                    <a:pt x="9" y="6"/>
                  </a:cubicBezTo>
                  <a:cubicBezTo>
                    <a:pt x="7" y="5"/>
                    <a:pt x="4" y="6"/>
                    <a:pt x="3" y="8"/>
                  </a:cubicBezTo>
                  <a:cubicBezTo>
                    <a:pt x="1" y="9"/>
                    <a:pt x="1" y="11"/>
                    <a:pt x="1" y="14"/>
                  </a:cubicBezTo>
                  <a:cubicBezTo>
                    <a:pt x="1" y="15"/>
                    <a:pt x="1" y="16"/>
                    <a:pt x="1" y="17"/>
                  </a:cubicBezTo>
                  <a:cubicBezTo>
                    <a:pt x="1" y="19"/>
                    <a:pt x="1" y="21"/>
                    <a:pt x="1" y="23"/>
                  </a:cubicBezTo>
                  <a:cubicBezTo>
                    <a:pt x="1" y="26"/>
                    <a:pt x="2" y="30"/>
                    <a:pt x="4" y="32"/>
                  </a:cubicBezTo>
                  <a:cubicBezTo>
                    <a:pt x="5" y="35"/>
                    <a:pt x="8" y="35"/>
                    <a:pt x="10" y="36"/>
                  </a:cubicBezTo>
                  <a:cubicBezTo>
                    <a:pt x="14" y="36"/>
                    <a:pt x="18" y="36"/>
                    <a:pt x="22" y="36"/>
                  </a:cubicBezTo>
                  <a:cubicBezTo>
                    <a:pt x="26" y="36"/>
                    <a:pt x="30" y="35"/>
                    <a:pt x="34" y="35"/>
                  </a:cubicBezTo>
                  <a:cubicBezTo>
                    <a:pt x="38" y="35"/>
                    <a:pt x="42" y="35"/>
                    <a:pt x="46" y="34"/>
                  </a:cubicBezTo>
                  <a:cubicBezTo>
                    <a:pt x="47" y="33"/>
                    <a:pt x="46" y="32"/>
                    <a:pt x="45" y="3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7" name="Freeform 1123"/>
            <p:cNvSpPr/>
            <p:nvPr/>
          </p:nvSpPr>
          <p:spPr bwMode="auto">
            <a:xfrm>
              <a:off x="3053" y="3637"/>
              <a:ext cx="4" cy="3"/>
            </a:xfrm>
            <a:custGeom>
              <a:avLst/>
              <a:gdLst>
                <a:gd name="T0" fmla="*/ 1 w 3"/>
                <a:gd name="T1" fmla="*/ 1 h 3"/>
                <a:gd name="T2" fmla="*/ 2 w 3"/>
                <a:gd name="T3" fmla="*/ 2 h 3"/>
                <a:gd name="T4" fmla="*/ 2 w 3"/>
                <a:gd name="T5" fmla="*/ 1 h 3"/>
                <a:gd name="T6" fmla="*/ 2 w 3"/>
                <a:gd name="T7" fmla="*/ 1 h 3"/>
                <a:gd name="T8" fmla="*/ 1 w 3"/>
                <a:gd name="T9" fmla="*/ 2 h 3"/>
                <a:gd name="T10" fmla="*/ 2 w 3"/>
                <a:gd name="T11" fmla="*/ 3 h 3"/>
                <a:gd name="T12" fmla="*/ 3 w 3"/>
                <a:gd name="T13" fmla="*/ 2 h 3"/>
                <a:gd name="T14" fmla="*/ 3 w 3"/>
                <a:gd name="T15" fmla="*/ 1 h 3"/>
                <a:gd name="T16" fmla="*/ 1 w 3"/>
                <a:gd name="T17" fmla="*/ 0 h 3"/>
                <a:gd name="T18" fmla="*/ 1 w 3"/>
                <a:gd name="T19" fmla="*/ 0 h 3"/>
                <a:gd name="T20" fmla="*/ 1 w 3"/>
                <a:gd name="T2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8" name="Freeform 1124"/>
            <p:cNvSpPr/>
            <p:nvPr/>
          </p:nvSpPr>
          <p:spPr bwMode="auto">
            <a:xfrm>
              <a:off x="2987" y="3637"/>
              <a:ext cx="16" cy="15"/>
            </a:xfrm>
            <a:custGeom>
              <a:avLst/>
              <a:gdLst>
                <a:gd name="T0" fmla="*/ 5 w 12"/>
                <a:gd name="T1" fmla="*/ 2 h 12"/>
                <a:gd name="T2" fmla="*/ 10 w 12"/>
                <a:gd name="T3" fmla="*/ 8 h 12"/>
                <a:gd name="T4" fmla="*/ 3 w 12"/>
                <a:gd name="T5" fmla="*/ 9 h 12"/>
                <a:gd name="T6" fmla="*/ 3 w 12"/>
                <a:gd name="T7" fmla="*/ 11 h 12"/>
                <a:gd name="T8" fmla="*/ 12 w 12"/>
                <a:gd name="T9" fmla="*/ 5 h 12"/>
                <a:gd name="T10" fmla="*/ 1 w 12"/>
                <a:gd name="T11" fmla="*/ 1 h 12"/>
                <a:gd name="T12" fmla="*/ 2 w 12"/>
                <a:gd name="T13" fmla="*/ 2 h 12"/>
                <a:gd name="T14" fmla="*/ 8 w 12"/>
                <a:gd name="T15" fmla="*/ 3 h 12"/>
                <a:gd name="T16" fmla="*/ 8 w 12"/>
                <a:gd name="T17" fmla="*/ 9 h 12"/>
                <a:gd name="T18" fmla="*/ 8 w 12"/>
                <a:gd name="T19" fmla="*/ 10 h 12"/>
                <a:gd name="T20" fmla="*/ 10 w 12"/>
                <a:gd name="T21" fmla="*/ 2 h 12"/>
                <a:gd name="T22" fmla="*/ 1 w 12"/>
                <a:gd name="T23" fmla="*/ 1 h 12"/>
                <a:gd name="T24" fmla="*/ 2 w 12"/>
                <a:gd name="T25" fmla="*/ 2 h 12"/>
                <a:gd name="T26" fmla="*/ 10 w 12"/>
                <a:gd name="T27" fmla="*/ 5 h 12"/>
                <a:gd name="T28" fmla="*/ 3 w 12"/>
                <a:gd name="T29" fmla="*/ 9 h 12"/>
                <a:gd name="T30" fmla="*/ 3 w 12"/>
                <a:gd name="T31" fmla="*/ 11 h 12"/>
                <a:gd name="T32" fmla="*/ 11 w 12"/>
                <a:gd name="T33" fmla="*/ 8 h 12"/>
                <a:gd name="T34" fmla="*/ 4 w 12"/>
                <a:gd name="T35" fmla="*/ 1 h 12"/>
                <a:gd name="T36" fmla="*/ 5 w 12"/>
                <a:gd name="T3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" h="12">
                  <a:moveTo>
                    <a:pt x="5" y="2"/>
                  </a:moveTo>
                  <a:cubicBezTo>
                    <a:pt x="8" y="1"/>
                    <a:pt x="11" y="6"/>
                    <a:pt x="10" y="8"/>
                  </a:cubicBezTo>
                  <a:cubicBezTo>
                    <a:pt x="9" y="11"/>
                    <a:pt x="5" y="10"/>
                    <a:pt x="3" y="9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6" y="10"/>
                    <a:pt x="12" y="10"/>
                    <a:pt x="12" y="5"/>
                  </a:cubicBezTo>
                  <a:cubicBezTo>
                    <a:pt x="11" y="0"/>
                    <a:pt x="5" y="0"/>
                    <a:pt x="1" y="1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4" y="1"/>
                    <a:pt x="6" y="2"/>
                    <a:pt x="8" y="3"/>
                  </a:cubicBezTo>
                  <a:cubicBezTo>
                    <a:pt x="11" y="5"/>
                    <a:pt x="9" y="7"/>
                    <a:pt x="8" y="9"/>
                  </a:cubicBezTo>
                  <a:cubicBezTo>
                    <a:pt x="7" y="9"/>
                    <a:pt x="8" y="10"/>
                    <a:pt x="8" y="10"/>
                  </a:cubicBezTo>
                  <a:cubicBezTo>
                    <a:pt x="11" y="8"/>
                    <a:pt x="12" y="5"/>
                    <a:pt x="10" y="2"/>
                  </a:cubicBezTo>
                  <a:cubicBezTo>
                    <a:pt x="8" y="0"/>
                    <a:pt x="4" y="0"/>
                    <a:pt x="1" y="1"/>
                  </a:cubicBezTo>
                  <a:cubicBezTo>
                    <a:pt x="0" y="1"/>
                    <a:pt x="1" y="2"/>
                    <a:pt x="2" y="2"/>
                  </a:cubicBezTo>
                  <a:cubicBezTo>
                    <a:pt x="5" y="1"/>
                    <a:pt x="10" y="1"/>
                    <a:pt x="10" y="5"/>
                  </a:cubicBezTo>
                  <a:cubicBezTo>
                    <a:pt x="11" y="9"/>
                    <a:pt x="5" y="9"/>
                    <a:pt x="3" y="9"/>
                  </a:cubicBezTo>
                  <a:cubicBezTo>
                    <a:pt x="2" y="10"/>
                    <a:pt x="2" y="11"/>
                    <a:pt x="3" y="11"/>
                  </a:cubicBezTo>
                  <a:cubicBezTo>
                    <a:pt x="6" y="11"/>
                    <a:pt x="11" y="12"/>
                    <a:pt x="11" y="8"/>
                  </a:cubicBezTo>
                  <a:cubicBezTo>
                    <a:pt x="12" y="5"/>
                    <a:pt x="8" y="0"/>
                    <a:pt x="4" y="1"/>
                  </a:cubicBezTo>
                  <a:cubicBezTo>
                    <a:pt x="3" y="1"/>
                    <a:pt x="4" y="2"/>
                    <a:pt x="5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9" name="Freeform 1125"/>
            <p:cNvSpPr/>
            <p:nvPr/>
          </p:nvSpPr>
          <p:spPr bwMode="auto">
            <a:xfrm>
              <a:off x="2991" y="3576"/>
              <a:ext cx="85" cy="54"/>
            </a:xfrm>
            <a:custGeom>
              <a:avLst/>
              <a:gdLst>
                <a:gd name="T0" fmla="*/ 2 w 66"/>
                <a:gd name="T1" fmla="*/ 37 h 42"/>
                <a:gd name="T2" fmla="*/ 8 w 66"/>
                <a:gd name="T3" fmla="*/ 21 h 42"/>
                <a:gd name="T4" fmla="*/ 21 w 66"/>
                <a:gd name="T5" fmla="*/ 10 h 42"/>
                <a:gd name="T6" fmla="*/ 41 w 66"/>
                <a:gd name="T7" fmla="*/ 4 h 42"/>
                <a:gd name="T8" fmla="*/ 62 w 66"/>
                <a:gd name="T9" fmla="*/ 5 h 42"/>
                <a:gd name="T10" fmla="*/ 62 w 66"/>
                <a:gd name="T11" fmla="*/ 4 h 42"/>
                <a:gd name="T12" fmla="*/ 20 w 66"/>
                <a:gd name="T13" fmla="*/ 8 h 42"/>
                <a:gd name="T14" fmla="*/ 6 w 66"/>
                <a:gd name="T15" fmla="*/ 18 h 42"/>
                <a:gd name="T16" fmla="*/ 0 w 66"/>
                <a:gd name="T17" fmla="*/ 34 h 42"/>
                <a:gd name="T18" fmla="*/ 0 w 66"/>
                <a:gd name="T19" fmla="*/ 41 h 42"/>
                <a:gd name="T20" fmla="*/ 1 w 66"/>
                <a:gd name="T21" fmla="*/ 41 h 42"/>
                <a:gd name="T22" fmla="*/ 22 w 66"/>
                <a:gd name="T23" fmla="*/ 12 h 42"/>
                <a:gd name="T24" fmla="*/ 43 w 66"/>
                <a:gd name="T25" fmla="*/ 6 h 42"/>
                <a:gd name="T26" fmla="*/ 54 w 66"/>
                <a:gd name="T27" fmla="*/ 5 h 42"/>
                <a:gd name="T28" fmla="*/ 62 w 66"/>
                <a:gd name="T29" fmla="*/ 4 h 42"/>
                <a:gd name="T30" fmla="*/ 65 w 66"/>
                <a:gd name="T31" fmla="*/ 1 h 42"/>
                <a:gd name="T32" fmla="*/ 64 w 66"/>
                <a:gd name="T33" fmla="*/ 1 h 42"/>
                <a:gd name="T34" fmla="*/ 55 w 66"/>
                <a:gd name="T35" fmla="*/ 4 h 42"/>
                <a:gd name="T36" fmla="*/ 46 w 66"/>
                <a:gd name="T37" fmla="*/ 5 h 42"/>
                <a:gd name="T38" fmla="*/ 24 w 66"/>
                <a:gd name="T39" fmla="*/ 10 h 42"/>
                <a:gd name="T40" fmla="*/ 2 w 66"/>
                <a:gd name="T41" fmla="*/ 35 h 42"/>
                <a:gd name="T42" fmla="*/ 0 w 66"/>
                <a:gd name="T43" fmla="*/ 41 h 42"/>
                <a:gd name="T44" fmla="*/ 1 w 66"/>
                <a:gd name="T45" fmla="*/ 41 h 42"/>
                <a:gd name="T46" fmla="*/ 4 w 66"/>
                <a:gd name="T47" fmla="*/ 23 h 42"/>
                <a:gd name="T48" fmla="*/ 17 w 66"/>
                <a:gd name="T49" fmla="*/ 11 h 42"/>
                <a:gd name="T50" fmla="*/ 59 w 66"/>
                <a:gd name="T51" fmla="*/ 5 h 42"/>
                <a:gd name="T52" fmla="*/ 62 w 66"/>
                <a:gd name="T53" fmla="*/ 5 h 42"/>
                <a:gd name="T54" fmla="*/ 62 w 66"/>
                <a:gd name="T55" fmla="*/ 4 h 42"/>
                <a:gd name="T56" fmla="*/ 40 w 66"/>
                <a:gd name="T57" fmla="*/ 3 h 42"/>
                <a:gd name="T58" fmla="*/ 20 w 66"/>
                <a:gd name="T59" fmla="*/ 9 h 42"/>
                <a:gd name="T60" fmla="*/ 0 w 66"/>
                <a:gd name="T61" fmla="*/ 36 h 42"/>
                <a:gd name="T62" fmla="*/ 2 w 66"/>
                <a:gd name="T63" fmla="*/ 3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42">
                  <a:moveTo>
                    <a:pt x="2" y="37"/>
                  </a:moveTo>
                  <a:cubicBezTo>
                    <a:pt x="2" y="31"/>
                    <a:pt x="5" y="26"/>
                    <a:pt x="8" y="21"/>
                  </a:cubicBezTo>
                  <a:cubicBezTo>
                    <a:pt x="12" y="17"/>
                    <a:pt x="16" y="13"/>
                    <a:pt x="21" y="10"/>
                  </a:cubicBezTo>
                  <a:cubicBezTo>
                    <a:pt x="27" y="7"/>
                    <a:pt x="34" y="5"/>
                    <a:pt x="41" y="4"/>
                  </a:cubicBezTo>
                  <a:cubicBezTo>
                    <a:pt x="48" y="4"/>
                    <a:pt x="55" y="4"/>
                    <a:pt x="62" y="5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48" y="4"/>
                    <a:pt x="33" y="3"/>
                    <a:pt x="20" y="8"/>
                  </a:cubicBezTo>
                  <a:cubicBezTo>
                    <a:pt x="15" y="10"/>
                    <a:pt x="9" y="13"/>
                    <a:pt x="6" y="18"/>
                  </a:cubicBezTo>
                  <a:cubicBezTo>
                    <a:pt x="2" y="23"/>
                    <a:pt x="0" y="28"/>
                    <a:pt x="0" y="34"/>
                  </a:cubicBezTo>
                  <a:cubicBezTo>
                    <a:pt x="0" y="36"/>
                    <a:pt x="0" y="38"/>
                    <a:pt x="0" y="41"/>
                  </a:cubicBezTo>
                  <a:cubicBezTo>
                    <a:pt x="0" y="42"/>
                    <a:pt x="1" y="42"/>
                    <a:pt x="1" y="41"/>
                  </a:cubicBezTo>
                  <a:cubicBezTo>
                    <a:pt x="4" y="29"/>
                    <a:pt x="11" y="18"/>
                    <a:pt x="22" y="12"/>
                  </a:cubicBezTo>
                  <a:cubicBezTo>
                    <a:pt x="29" y="8"/>
                    <a:pt x="36" y="7"/>
                    <a:pt x="43" y="6"/>
                  </a:cubicBezTo>
                  <a:cubicBezTo>
                    <a:pt x="47" y="6"/>
                    <a:pt x="50" y="5"/>
                    <a:pt x="54" y="5"/>
                  </a:cubicBezTo>
                  <a:cubicBezTo>
                    <a:pt x="57" y="5"/>
                    <a:pt x="59" y="5"/>
                    <a:pt x="62" y="4"/>
                  </a:cubicBezTo>
                  <a:cubicBezTo>
                    <a:pt x="63" y="3"/>
                    <a:pt x="64" y="2"/>
                    <a:pt x="65" y="1"/>
                  </a:cubicBezTo>
                  <a:cubicBezTo>
                    <a:pt x="66" y="1"/>
                    <a:pt x="65" y="0"/>
                    <a:pt x="64" y="1"/>
                  </a:cubicBezTo>
                  <a:cubicBezTo>
                    <a:pt x="62" y="3"/>
                    <a:pt x="59" y="3"/>
                    <a:pt x="55" y="4"/>
                  </a:cubicBezTo>
                  <a:cubicBezTo>
                    <a:pt x="52" y="4"/>
                    <a:pt x="49" y="4"/>
                    <a:pt x="46" y="5"/>
                  </a:cubicBezTo>
                  <a:cubicBezTo>
                    <a:pt x="38" y="5"/>
                    <a:pt x="31" y="7"/>
                    <a:pt x="24" y="10"/>
                  </a:cubicBezTo>
                  <a:cubicBezTo>
                    <a:pt x="14" y="14"/>
                    <a:pt x="5" y="24"/>
                    <a:pt x="2" y="35"/>
                  </a:cubicBezTo>
                  <a:cubicBezTo>
                    <a:pt x="1" y="37"/>
                    <a:pt x="0" y="39"/>
                    <a:pt x="0" y="41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0" y="35"/>
                    <a:pt x="1" y="28"/>
                    <a:pt x="4" y="23"/>
                  </a:cubicBezTo>
                  <a:cubicBezTo>
                    <a:pt x="7" y="18"/>
                    <a:pt x="12" y="13"/>
                    <a:pt x="17" y="11"/>
                  </a:cubicBezTo>
                  <a:cubicBezTo>
                    <a:pt x="30" y="4"/>
                    <a:pt x="45" y="5"/>
                    <a:pt x="59" y="5"/>
                  </a:cubicBezTo>
                  <a:cubicBezTo>
                    <a:pt x="60" y="5"/>
                    <a:pt x="61" y="5"/>
                    <a:pt x="62" y="5"/>
                  </a:cubicBezTo>
                  <a:cubicBezTo>
                    <a:pt x="63" y="5"/>
                    <a:pt x="63" y="4"/>
                    <a:pt x="62" y="4"/>
                  </a:cubicBezTo>
                  <a:cubicBezTo>
                    <a:pt x="55" y="3"/>
                    <a:pt x="47" y="2"/>
                    <a:pt x="40" y="3"/>
                  </a:cubicBezTo>
                  <a:cubicBezTo>
                    <a:pt x="33" y="4"/>
                    <a:pt x="26" y="6"/>
                    <a:pt x="20" y="9"/>
                  </a:cubicBezTo>
                  <a:cubicBezTo>
                    <a:pt x="10" y="15"/>
                    <a:pt x="2" y="25"/>
                    <a:pt x="0" y="36"/>
                  </a:cubicBezTo>
                  <a:cubicBezTo>
                    <a:pt x="0" y="37"/>
                    <a:pt x="1" y="38"/>
                    <a:pt x="2" y="3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0" name="Freeform 1126"/>
            <p:cNvSpPr/>
            <p:nvPr/>
          </p:nvSpPr>
          <p:spPr bwMode="auto">
            <a:xfrm>
              <a:off x="3071" y="3538"/>
              <a:ext cx="85" cy="97"/>
            </a:xfrm>
            <a:custGeom>
              <a:avLst/>
              <a:gdLst>
                <a:gd name="T0" fmla="*/ 16 w 66"/>
                <a:gd name="T1" fmla="*/ 6 h 75"/>
                <a:gd name="T2" fmla="*/ 44 w 66"/>
                <a:gd name="T3" fmla="*/ 2 h 75"/>
                <a:gd name="T4" fmla="*/ 53 w 66"/>
                <a:gd name="T5" fmla="*/ 1 h 75"/>
                <a:gd name="T6" fmla="*/ 16 w 66"/>
                <a:gd name="T7" fmla="*/ 6 h 75"/>
                <a:gd name="T8" fmla="*/ 5 w 66"/>
                <a:gd name="T9" fmla="*/ 23 h 75"/>
                <a:gd name="T10" fmla="*/ 2 w 66"/>
                <a:gd name="T11" fmla="*/ 32 h 75"/>
                <a:gd name="T12" fmla="*/ 46 w 66"/>
                <a:gd name="T13" fmla="*/ 2 h 75"/>
                <a:gd name="T14" fmla="*/ 59 w 66"/>
                <a:gd name="T15" fmla="*/ 3 h 75"/>
                <a:gd name="T16" fmla="*/ 65 w 66"/>
                <a:gd name="T17" fmla="*/ 23 h 75"/>
                <a:gd name="T18" fmla="*/ 65 w 66"/>
                <a:gd name="T19" fmla="*/ 39 h 75"/>
                <a:gd name="T20" fmla="*/ 64 w 66"/>
                <a:gd name="T21" fmla="*/ 9 h 75"/>
                <a:gd name="T22" fmla="*/ 54 w 66"/>
                <a:gd name="T23" fmla="*/ 1 h 75"/>
                <a:gd name="T24" fmla="*/ 37 w 66"/>
                <a:gd name="T25" fmla="*/ 3 h 75"/>
                <a:gd name="T26" fmla="*/ 19 w 66"/>
                <a:gd name="T27" fmla="*/ 3 h 75"/>
                <a:gd name="T28" fmla="*/ 29 w 66"/>
                <a:gd name="T29" fmla="*/ 3 h 75"/>
                <a:gd name="T30" fmla="*/ 57 w 66"/>
                <a:gd name="T31" fmla="*/ 12 h 75"/>
                <a:gd name="T32" fmla="*/ 62 w 66"/>
                <a:gd name="T33" fmla="*/ 31 h 75"/>
                <a:gd name="T34" fmla="*/ 61 w 66"/>
                <a:gd name="T35" fmla="*/ 64 h 75"/>
                <a:gd name="T36" fmla="*/ 64 w 66"/>
                <a:gd name="T37" fmla="*/ 74 h 75"/>
                <a:gd name="T38" fmla="*/ 63 w 66"/>
                <a:gd name="T39" fmla="*/ 51 h 75"/>
                <a:gd name="T40" fmla="*/ 62 w 66"/>
                <a:gd name="T41" fmla="*/ 9 h 75"/>
                <a:gd name="T42" fmla="*/ 47 w 66"/>
                <a:gd name="T43" fmla="*/ 3 h 75"/>
                <a:gd name="T44" fmla="*/ 29 w 66"/>
                <a:gd name="T45" fmla="*/ 5 h 75"/>
                <a:gd name="T46" fmla="*/ 54 w 66"/>
                <a:gd name="T47" fmla="*/ 5 h 75"/>
                <a:gd name="T48" fmla="*/ 62 w 66"/>
                <a:gd name="T49" fmla="*/ 17 h 75"/>
                <a:gd name="T50" fmla="*/ 62 w 66"/>
                <a:gd name="T51" fmla="*/ 39 h 75"/>
                <a:gd name="T52" fmla="*/ 62 w 66"/>
                <a:gd name="T53" fmla="*/ 64 h 75"/>
                <a:gd name="T54" fmla="*/ 64 w 66"/>
                <a:gd name="T55" fmla="*/ 73 h 75"/>
                <a:gd name="T56" fmla="*/ 64 w 66"/>
                <a:gd name="T57" fmla="*/ 33 h 75"/>
                <a:gd name="T58" fmla="*/ 60 w 66"/>
                <a:gd name="T59" fmla="*/ 14 h 75"/>
                <a:gd name="T60" fmla="*/ 31 w 66"/>
                <a:gd name="T61" fmla="*/ 2 h 75"/>
                <a:gd name="T62" fmla="*/ 19 w 66"/>
                <a:gd name="T63" fmla="*/ 5 h 75"/>
                <a:gd name="T64" fmla="*/ 58 w 66"/>
                <a:gd name="T65" fmla="*/ 3 h 75"/>
                <a:gd name="T66" fmla="*/ 63 w 66"/>
                <a:gd name="T67" fmla="*/ 18 h 75"/>
                <a:gd name="T68" fmla="*/ 64 w 66"/>
                <a:gd name="T69" fmla="*/ 39 h 75"/>
                <a:gd name="T70" fmla="*/ 66 w 66"/>
                <a:gd name="T71" fmla="*/ 27 h 75"/>
                <a:gd name="T72" fmla="*/ 62 w 66"/>
                <a:gd name="T73" fmla="*/ 5 h 75"/>
                <a:gd name="T74" fmla="*/ 48 w 66"/>
                <a:gd name="T75" fmla="*/ 1 h 75"/>
                <a:gd name="T76" fmla="*/ 20 w 66"/>
                <a:gd name="T77" fmla="*/ 5 h 75"/>
                <a:gd name="T78" fmla="*/ 2 w 66"/>
                <a:gd name="T79" fmla="*/ 32 h 75"/>
                <a:gd name="T80" fmla="*/ 9 w 66"/>
                <a:gd name="T81" fmla="*/ 16 h 75"/>
                <a:gd name="T82" fmla="*/ 35 w 66"/>
                <a:gd name="T83" fmla="*/ 3 h 75"/>
                <a:gd name="T84" fmla="*/ 53 w 66"/>
                <a:gd name="T85" fmla="*/ 1 h 75"/>
                <a:gd name="T86" fmla="*/ 33 w 66"/>
                <a:gd name="T87" fmla="*/ 0 h 75"/>
                <a:gd name="T88" fmla="*/ 0 w 66"/>
                <a:gd name="T89" fmla="*/ 3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6" h="75">
                  <a:moveTo>
                    <a:pt x="1" y="31"/>
                  </a:moveTo>
                  <a:cubicBezTo>
                    <a:pt x="8" y="24"/>
                    <a:pt x="9" y="13"/>
                    <a:pt x="16" y="6"/>
                  </a:cubicBezTo>
                  <a:cubicBezTo>
                    <a:pt x="21" y="1"/>
                    <a:pt x="28" y="1"/>
                    <a:pt x="34" y="1"/>
                  </a:cubicBezTo>
                  <a:cubicBezTo>
                    <a:pt x="37" y="2"/>
                    <a:pt x="40" y="2"/>
                    <a:pt x="44" y="2"/>
                  </a:cubicBezTo>
                  <a:cubicBezTo>
                    <a:pt x="47" y="3"/>
                    <a:pt x="50" y="3"/>
                    <a:pt x="53" y="2"/>
                  </a:cubicBezTo>
                  <a:cubicBezTo>
                    <a:pt x="54" y="2"/>
                    <a:pt x="54" y="1"/>
                    <a:pt x="53" y="1"/>
                  </a:cubicBezTo>
                  <a:cubicBezTo>
                    <a:pt x="47" y="0"/>
                    <a:pt x="40" y="1"/>
                    <a:pt x="34" y="2"/>
                  </a:cubicBezTo>
                  <a:cubicBezTo>
                    <a:pt x="28" y="3"/>
                    <a:pt x="22" y="3"/>
                    <a:pt x="16" y="6"/>
                  </a:cubicBezTo>
                  <a:cubicBezTo>
                    <a:pt x="12" y="7"/>
                    <a:pt x="9" y="11"/>
                    <a:pt x="8" y="15"/>
                  </a:cubicBezTo>
                  <a:cubicBezTo>
                    <a:pt x="6" y="17"/>
                    <a:pt x="6" y="20"/>
                    <a:pt x="5" y="23"/>
                  </a:cubicBezTo>
                  <a:cubicBezTo>
                    <a:pt x="3" y="25"/>
                    <a:pt x="2" y="28"/>
                    <a:pt x="1" y="31"/>
                  </a:cubicBezTo>
                  <a:cubicBezTo>
                    <a:pt x="1" y="32"/>
                    <a:pt x="2" y="33"/>
                    <a:pt x="2" y="32"/>
                  </a:cubicBezTo>
                  <a:cubicBezTo>
                    <a:pt x="10" y="23"/>
                    <a:pt x="14" y="8"/>
                    <a:pt x="26" y="3"/>
                  </a:cubicBezTo>
                  <a:cubicBezTo>
                    <a:pt x="32" y="0"/>
                    <a:pt x="40" y="1"/>
                    <a:pt x="46" y="2"/>
                  </a:cubicBezTo>
                  <a:cubicBezTo>
                    <a:pt x="49" y="2"/>
                    <a:pt x="52" y="3"/>
                    <a:pt x="55" y="3"/>
                  </a:cubicBezTo>
                  <a:cubicBezTo>
                    <a:pt x="57" y="3"/>
                    <a:pt x="58" y="3"/>
                    <a:pt x="59" y="3"/>
                  </a:cubicBezTo>
                  <a:cubicBezTo>
                    <a:pt x="60" y="4"/>
                    <a:pt x="61" y="5"/>
                    <a:pt x="61" y="6"/>
                  </a:cubicBezTo>
                  <a:cubicBezTo>
                    <a:pt x="64" y="11"/>
                    <a:pt x="65" y="17"/>
                    <a:pt x="65" y="23"/>
                  </a:cubicBezTo>
                  <a:cubicBezTo>
                    <a:pt x="64" y="28"/>
                    <a:pt x="63" y="34"/>
                    <a:pt x="64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4" y="32"/>
                    <a:pt x="65" y="25"/>
                    <a:pt x="65" y="18"/>
                  </a:cubicBezTo>
                  <a:cubicBezTo>
                    <a:pt x="65" y="15"/>
                    <a:pt x="64" y="12"/>
                    <a:pt x="64" y="9"/>
                  </a:cubicBezTo>
                  <a:cubicBezTo>
                    <a:pt x="63" y="7"/>
                    <a:pt x="62" y="5"/>
                    <a:pt x="61" y="3"/>
                  </a:cubicBezTo>
                  <a:cubicBezTo>
                    <a:pt x="59" y="2"/>
                    <a:pt x="56" y="1"/>
                    <a:pt x="54" y="1"/>
                  </a:cubicBezTo>
                  <a:cubicBezTo>
                    <a:pt x="51" y="1"/>
                    <a:pt x="49" y="2"/>
                    <a:pt x="46" y="2"/>
                  </a:cubicBezTo>
                  <a:cubicBezTo>
                    <a:pt x="43" y="3"/>
                    <a:pt x="40" y="3"/>
                    <a:pt x="37" y="3"/>
                  </a:cubicBezTo>
                  <a:cubicBezTo>
                    <a:pt x="33" y="3"/>
                    <a:pt x="28" y="4"/>
                    <a:pt x="24" y="4"/>
                  </a:cubicBezTo>
                  <a:cubicBezTo>
                    <a:pt x="22" y="4"/>
                    <a:pt x="20" y="4"/>
                    <a:pt x="19" y="3"/>
                  </a:cubicBezTo>
                  <a:cubicBezTo>
                    <a:pt x="19" y="4"/>
                    <a:pt x="19" y="4"/>
                    <a:pt x="19" y="5"/>
                  </a:cubicBezTo>
                  <a:cubicBezTo>
                    <a:pt x="22" y="3"/>
                    <a:pt x="26" y="3"/>
                    <a:pt x="29" y="3"/>
                  </a:cubicBezTo>
                  <a:cubicBezTo>
                    <a:pt x="33" y="4"/>
                    <a:pt x="36" y="4"/>
                    <a:pt x="40" y="4"/>
                  </a:cubicBezTo>
                  <a:cubicBezTo>
                    <a:pt x="46" y="5"/>
                    <a:pt x="53" y="6"/>
                    <a:pt x="57" y="12"/>
                  </a:cubicBezTo>
                  <a:cubicBezTo>
                    <a:pt x="59" y="15"/>
                    <a:pt x="60" y="17"/>
                    <a:pt x="60" y="20"/>
                  </a:cubicBezTo>
                  <a:cubicBezTo>
                    <a:pt x="61" y="24"/>
                    <a:pt x="62" y="27"/>
                    <a:pt x="62" y="31"/>
                  </a:cubicBezTo>
                  <a:cubicBezTo>
                    <a:pt x="63" y="39"/>
                    <a:pt x="63" y="46"/>
                    <a:pt x="62" y="54"/>
                  </a:cubicBezTo>
                  <a:cubicBezTo>
                    <a:pt x="61" y="57"/>
                    <a:pt x="61" y="61"/>
                    <a:pt x="61" y="64"/>
                  </a:cubicBezTo>
                  <a:cubicBezTo>
                    <a:pt x="61" y="67"/>
                    <a:pt x="61" y="71"/>
                    <a:pt x="62" y="74"/>
                  </a:cubicBezTo>
                  <a:cubicBezTo>
                    <a:pt x="62" y="75"/>
                    <a:pt x="63" y="75"/>
                    <a:pt x="64" y="74"/>
                  </a:cubicBezTo>
                  <a:cubicBezTo>
                    <a:pt x="64" y="71"/>
                    <a:pt x="64" y="67"/>
                    <a:pt x="64" y="63"/>
                  </a:cubicBezTo>
                  <a:cubicBezTo>
                    <a:pt x="63" y="59"/>
                    <a:pt x="63" y="55"/>
                    <a:pt x="63" y="51"/>
                  </a:cubicBezTo>
                  <a:cubicBezTo>
                    <a:pt x="63" y="42"/>
                    <a:pt x="63" y="34"/>
                    <a:pt x="63" y="26"/>
                  </a:cubicBezTo>
                  <a:cubicBezTo>
                    <a:pt x="63" y="20"/>
                    <a:pt x="65" y="14"/>
                    <a:pt x="62" y="9"/>
                  </a:cubicBezTo>
                  <a:cubicBezTo>
                    <a:pt x="61" y="6"/>
                    <a:pt x="60" y="5"/>
                    <a:pt x="57" y="4"/>
                  </a:cubicBezTo>
                  <a:cubicBezTo>
                    <a:pt x="54" y="3"/>
                    <a:pt x="50" y="3"/>
                    <a:pt x="47" y="3"/>
                  </a:cubicBezTo>
                  <a:cubicBezTo>
                    <a:pt x="41" y="3"/>
                    <a:pt x="35" y="3"/>
                    <a:pt x="29" y="4"/>
                  </a:cubicBezTo>
                  <a:cubicBezTo>
                    <a:pt x="28" y="4"/>
                    <a:pt x="28" y="5"/>
                    <a:pt x="29" y="5"/>
                  </a:cubicBezTo>
                  <a:cubicBezTo>
                    <a:pt x="33" y="5"/>
                    <a:pt x="38" y="5"/>
                    <a:pt x="42" y="5"/>
                  </a:cubicBezTo>
                  <a:cubicBezTo>
                    <a:pt x="46" y="5"/>
                    <a:pt x="50" y="4"/>
                    <a:pt x="54" y="5"/>
                  </a:cubicBezTo>
                  <a:cubicBezTo>
                    <a:pt x="57" y="5"/>
                    <a:pt x="60" y="6"/>
                    <a:pt x="61" y="9"/>
                  </a:cubicBezTo>
                  <a:cubicBezTo>
                    <a:pt x="62" y="12"/>
                    <a:pt x="62" y="14"/>
                    <a:pt x="62" y="17"/>
                  </a:cubicBezTo>
                  <a:cubicBezTo>
                    <a:pt x="62" y="20"/>
                    <a:pt x="62" y="24"/>
                    <a:pt x="62" y="27"/>
                  </a:cubicBezTo>
                  <a:cubicBezTo>
                    <a:pt x="61" y="31"/>
                    <a:pt x="62" y="35"/>
                    <a:pt x="62" y="39"/>
                  </a:cubicBezTo>
                  <a:cubicBezTo>
                    <a:pt x="62" y="43"/>
                    <a:pt x="62" y="48"/>
                    <a:pt x="62" y="52"/>
                  </a:cubicBezTo>
                  <a:cubicBezTo>
                    <a:pt x="62" y="56"/>
                    <a:pt x="62" y="60"/>
                    <a:pt x="62" y="64"/>
                  </a:cubicBezTo>
                  <a:cubicBezTo>
                    <a:pt x="62" y="67"/>
                    <a:pt x="63" y="71"/>
                    <a:pt x="62" y="73"/>
                  </a:cubicBezTo>
                  <a:cubicBezTo>
                    <a:pt x="63" y="73"/>
                    <a:pt x="63" y="73"/>
                    <a:pt x="64" y="73"/>
                  </a:cubicBezTo>
                  <a:cubicBezTo>
                    <a:pt x="61" y="68"/>
                    <a:pt x="62" y="61"/>
                    <a:pt x="63" y="55"/>
                  </a:cubicBezTo>
                  <a:cubicBezTo>
                    <a:pt x="64" y="47"/>
                    <a:pt x="64" y="40"/>
                    <a:pt x="64" y="33"/>
                  </a:cubicBezTo>
                  <a:cubicBezTo>
                    <a:pt x="63" y="29"/>
                    <a:pt x="63" y="25"/>
                    <a:pt x="62" y="21"/>
                  </a:cubicBezTo>
                  <a:cubicBezTo>
                    <a:pt x="61" y="19"/>
                    <a:pt x="61" y="16"/>
                    <a:pt x="60" y="14"/>
                  </a:cubicBezTo>
                  <a:cubicBezTo>
                    <a:pt x="57" y="9"/>
                    <a:pt x="52" y="6"/>
                    <a:pt x="47" y="4"/>
                  </a:cubicBezTo>
                  <a:cubicBezTo>
                    <a:pt x="42" y="3"/>
                    <a:pt x="37" y="3"/>
                    <a:pt x="31" y="2"/>
                  </a:cubicBezTo>
                  <a:cubicBezTo>
                    <a:pt x="27" y="2"/>
                    <a:pt x="22" y="1"/>
                    <a:pt x="18" y="4"/>
                  </a:cubicBezTo>
                  <a:cubicBezTo>
                    <a:pt x="17" y="4"/>
                    <a:pt x="18" y="5"/>
                    <a:pt x="19" y="5"/>
                  </a:cubicBezTo>
                  <a:cubicBezTo>
                    <a:pt x="27" y="5"/>
                    <a:pt x="35" y="4"/>
                    <a:pt x="43" y="4"/>
                  </a:cubicBezTo>
                  <a:cubicBezTo>
                    <a:pt x="48" y="4"/>
                    <a:pt x="53" y="2"/>
                    <a:pt x="58" y="3"/>
                  </a:cubicBezTo>
                  <a:cubicBezTo>
                    <a:pt x="61" y="4"/>
                    <a:pt x="62" y="6"/>
                    <a:pt x="62" y="9"/>
                  </a:cubicBezTo>
                  <a:cubicBezTo>
                    <a:pt x="63" y="12"/>
                    <a:pt x="63" y="14"/>
                    <a:pt x="63" y="18"/>
                  </a:cubicBezTo>
                  <a:cubicBezTo>
                    <a:pt x="64" y="24"/>
                    <a:pt x="63" y="31"/>
                    <a:pt x="64" y="38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40"/>
                    <a:pt x="66" y="40"/>
                    <a:pt x="65" y="39"/>
                  </a:cubicBezTo>
                  <a:cubicBezTo>
                    <a:pt x="65" y="35"/>
                    <a:pt x="65" y="31"/>
                    <a:pt x="66" y="27"/>
                  </a:cubicBezTo>
                  <a:cubicBezTo>
                    <a:pt x="66" y="23"/>
                    <a:pt x="66" y="19"/>
                    <a:pt x="65" y="15"/>
                  </a:cubicBezTo>
                  <a:cubicBezTo>
                    <a:pt x="65" y="12"/>
                    <a:pt x="64" y="8"/>
                    <a:pt x="62" y="5"/>
                  </a:cubicBezTo>
                  <a:cubicBezTo>
                    <a:pt x="61" y="3"/>
                    <a:pt x="59" y="2"/>
                    <a:pt x="57" y="1"/>
                  </a:cubicBezTo>
                  <a:cubicBezTo>
                    <a:pt x="54" y="1"/>
                    <a:pt x="51" y="1"/>
                    <a:pt x="48" y="1"/>
                  </a:cubicBezTo>
                  <a:cubicBezTo>
                    <a:pt x="45" y="0"/>
                    <a:pt x="41" y="0"/>
                    <a:pt x="38" y="0"/>
                  </a:cubicBezTo>
                  <a:cubicBezTo>
                    <a:pt x="32" y="0"/>
                    <a:pt x="25" y="1"/>
                    <a:pt x="20" y="5"/>
                  </a:cubicBezTo>
                  <a:cubicBezTo>
                    <a:pt x="11" y="12"/>
                    <a:pt x="8" y="23"/>
                    <a:pt x="1" y="31"/>
                  </a:cubicBezTo>
                  <a:cubicBezTo>
                    <a:pt x="1" y="31"/>
                    <a:pt x="2" y="31"/>
                    <a:pt x="2" y="32"/>
                  </a:cubicBezTo>
                  <a:cubicBezTo>
                    <a:pt x="3" y="29"/>
                    <a:pt x="5" y="26"/>
                    <a:pt x="6" y="23"/>
                  </a:cubicBezTo>
                  <a:cubicBezTo>
                    <a:pt x="7" y="21"/>
                    <a:pt x="8" y="18"/>
                    <a:pt x="9" y="16"/>
                  </a:cubicBezTo>
                  <a:cubicBezTo>
                    <a:pt x="10" y="12"/>
                    <a:pt x="13" y="9"/>
                    <a:pt x="17" y="6"/>
                  </a:cubicBezTo>
                  <a:cubicBezTo>
                    <a:pt x="23" y="4"/>
                    <a:pt x="29" y="4"/>
                    <a:pt x="35" y="3"/>
                  </a:cubicBezTo>
                  <a:cubicBezTo>
                    <a:pt x="41" y="3"/>
                    <a:pt x="47" y="1"/>
                    <a:pt x="53" y="2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0" y="1"/>
                    <a:pt x="47" y="1"/>
                    <a:pt x="43" y="1"/>
                  </a:cubicBezTo>
                  <a:cubicBezTo>
                    <a:pt x="40" y="1"/>
                    <a:pt x="37" y="0"/>
                    <a:pt x="33" y="0"/>
                  </a:cubicBezTo>
                  <a:cubicBezTo>
                    <a:pt x="27" y="0"/>
                    <a:pt x="20" y="0"/>
                    <a:pt x="16" y="4"/>
                  </a:cubicBezTo>
                  <a:cubicBezTo>
                    <a:pt x="8" y="11"/>
                    <a:pt x="7" y="22"/>
                    <a:pt x="0" y="30"/>
                  </a:cubicBezTo>
                  <a:cubicBezTo>
                    <a:pt x="0" y="31"/>
                    <a:pt x="1" y="32"/>
                    <a:pt x="1" y="3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1" name="Freeform 1127"/>
            <p:cNvSpPr/>
            <p:nvPr/>
          </p:nvSpPr>
          <p:spPr bwMode="auto">
            <a:xfrm>
              <a:off x="3083" y="3550"/>
              <a:ext cx="58" cy="36"/>
            </a:xfrm>
            <a:custGeom>
              <a:avLst/>
              <a:gdLst>
                <a:gd name="T0" fmla="*/ 19 w 45"/>
                <a:gd name="T1" fmla="*/ 3 h 28"/>
                <a:gd name="T2" fmla="*/ 43 w 45"/>
                <a:gd name="T3" fmla="*/ 9 h 28"/>
                <a:gd name="T4" fmla="*/ 37 w 45"/>
                <a:gd name="T5" fmla="*/ 26 h 28"/>
                <a:gd name="T6" fmla="*/ 7 w 45"/>
                <a:gd name="T7" fmla="*/ 25 h 28"/>
                <a:gd name="T8" fmla="*/ 21 w 45"/>
                <a:gd name="T9" fmla="*/ 28 h 28"/>
                <a:gd name="T10" fmla="*/ 41 w 45"/>
                <a:gd name="T11" fmla="*/ 23 h 28"/>
                <a:gd name="T12" fmla="*/ 38 w 45"/>
                <a:gd name="T13" fmla="*/ 1 h 28"/>
                <a:gd name="T14" fmla="*/ 6 w 45"/>
                <a:gd name="T15" fmla="*/ 10 h 28"/>
                <a:gd name="T16" fmla="*/ 4 w 45"/>
                <a:gd name="T17" fmla="*/ 28 h 28"/>
                <a:gd name="T18" fmla="*/ 37 w 45"/>
                <a:gd name="T19" fmla="*/ 23 h 28"/>
                <a:gd name="T20" fmla="*/ 3 w 45"/>
                <a:gd name="T21" fmla="*/ 26 h 28"/>
                <a:gd name="T22" fmla="*/ 37 w 45"/>
                <a:gd name="T23" fmla="*/ 22 h 28"/>
                <a:gd name="T24" fmla="*/ 14 w 45"/>
                <a:gd name="T25" fmla="*/ 24 h 28"/>
                <a:gd name="T26" fmla="*/ 37 w 45"/>
                <a:gd name="T27" fmla="*/ 20 h 28"/>
                <a:gd name="T28" fmla="*/ 36 w 45"/>
                <a:gd name="T29" fmla="*/ 20 h 28"/>
                <a:gd name="T30" fmla="*/ 5 w 45"/>
                <a:gd name="T31" fmla="*/ 21 h 28"/>
                <a:gd name="T32" fmla="*/ 7 w 45"/>
                <a:gd name="T33" fmla="*/ 18 h 28"/>
                <a:gd name="T34" fmla="*/ 36 w 45"/>
                <a:gd name="T35" fmla="*/ 15 h 28"/>
                <a:gd name="T36" fmla="*/ 38 w 45"/>
                <a:gd name="T37" fmla="*/ 16 h 28"/>
                <a:gd name="T38" fmla="*/ 13 w 45"/>
                <a:gd name="T39" fmla="*/ 15 h 28"/>
                <a:gd name="T40" fmla="*/ 12 w 45"/>
                <a:gd name="T41" fmla="*/ 13 h 28"/>
                <a:gd name="T42" fmla="*/ 39 w 45"/>
                <a:gd name="T43" fmla="*/ 12 h 28"/>
                <a:gd name="T44" fmla="*/ 9 w 45"/>
                <a:gd name="T45" fmla="*/ 12 h 28"/>
                <a:gd name="T46" fmla="*/ 13 w 45"/>
                <a:gd name="T47" fmla="*/ 8 h 28"/>
                <a:gd name="T48" fmla="*/ 38 w 45"/>
                <a:gd name="T49" fmla="*/ 6 h 28"/>
                <a:gd name="T50" fmla="*/ 19 w 45"/>
                <a:gd name="T51" fmla="*/ 5 h 28"/>
                <a:gd name="T52" fmla="*/ 19 w 45"/>
                <a:gd name="T53" fmla="*/ 4 h 28"/>
                <a:gd name="T54" fmla="*/ 37 w 45"/>
                <a:gd name="T55" fmla="*/ 7 h 28"/>
                <a:gd name="T56" fmla="*/ 13 w 45"/>
                <a:gd name="T57" fmla="*/ 9 h 28"/>
                <a:gd name="T58" fmla="*/ 8 w 45"/>
                <a:gd name="T59" fmla="*/ 10 h 28"/>
                <a:gd name="T60" fmla="*/ 39 w 45"/>
                <a:gd name="T61" fmla="*/ 10 h 28"/>
                <a:gd name="T62" fmla="*/ 12 w 45"/>
                <a:gd name="T63" fmla="*/ 14 h 28"/>
                <a:gd name="T64" fmla="*/ 13 w 45"/>
                <a:gd name="T65" fmla="*/ 14 h 28"/>
                <a:gd name="T66" fmla="*/ 38 w 45"/>
                <a:gd name="T67" fmla="*/ 15 h 28"/>
                <a:gd name="T68" fmla="*/ 36 w 45"/>
                <a:gd name="T69" fmla="*/ 16 h 28"/>
                <a:gd name="T70" fmla="*/ 7 w 45"/>
                <a:gd name="T71" fmla="*/ 19 h 28"/>
                <a:gd name="T72" fmla="*/ 5 w 45"/>
                <a:gd name="T73" fmla="*/ 19 h 28"/>
                <a:gd name="T74" fmla="*/ 36 w 45"/>
                <a:gd name="T75" fmla="*/ 19 h 28"/>
                <a:gd name="T76" fmla="*/ 37 w 45"/>
                <a:gd name="T77" fmla="*/ 21 h 28"/>
                <a:gd name="T78" fmla="*/ 13 w 45"/>
                <a:gd name="T79" fmla="*/ 23 h 28"/>
                <a:gd name="T80" fmla="*/ 37 w 45"/>
                <a:gd name="T81" fmla="*/ 23 h 28"/>
                <a:gd name="T82" fmla="*/ 3 w 45"/>
                <a:gd name="T83" fmla="*/ 24 h 28"/>
                <a:gd name="T84" fmla="*/ 37 w 45"/>
                <a:gd name="T85" fmla="*/ 22 h 28"/>
                <a:gd name="T86" fmla="*/ 3 w 45"/>
                <a:gd name="T87" fmla="*/ 27 h 28"/>
                <a:gd name="T88" fmla="*/ 13 w 45"/>
                <a:gd name="T89" fmla="*/ 6 h 28"/>
                <a:gd name="T90" fmla="*/ 42 w 45"/>
                <a:gd name="T91" fmla="*/ 11 h 28"/>
                <a:gd name="T92" fmla="*/ 29 w 45"/>
                <a:gd name="T93" fmla="*/ 26 h 28"/>
                <a:gd name="T94" fmla="*/ 8 w 45"/>
                <a:gd name="T95" fmla="*/ 25 h 28"/>
                <a:gd name="T96" fmla="*/ 29 w 45"/>
                <a:gd name="T97" fmla="*/ 26 h 28"/>
                <a:gd name="T98" fmla="*/ 45 w 45"/>
                <a:gd name="T99" fmla="*/ 20 h 28"/>
                <a:gd name="T100" fmla="*/ 33 w 45"/>
                <a:gd name="T101" fmla="*/ 1 h 28"/>
                <a:gd name="T102" fmla="*/ 3 w 45"/>
                <a:gd name="T103" fmla="*/ 2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5" h="28">
                  <a:moveTo>
                    <a:pt x="4" y="21"/>
                  </a:moveTo>
                  <a:cubicBezTo>
                    <a:pt x="8" y="18"/>
                    <a:pt x="10" y="12"/>
                    <a:pt x="12" y="8"/>
                  </a:cubicBezTo>
                  <a:cubicBezTo>
                    <a:pt x="14" y="6"/>
                    <a:pt x="16" y="4"/>
                    <a:pt x="19" y="3"/>
                  </a:cubicBezTo>
                  <a:cubicBezTo>
                    <a:pt x="22" y="2"/>
                    <a:pt x="27" y="3"/>
                    <a:pt x="30" y="2"/>
                  </a:cubicBezTo>
                  <a:cubicBezTo>
                    <a:pt x="33" y="2"/>
                    <a:pt x="36" y="1"/>
                    <a:pt x="39" y="2"/>
                  </a:cubicBezTo>
                  <a:cubicBezTo>
                    <a:pt x="42" y="3"/>
                    <a:pt x="43" y="6"/>
                    <a:pt x="43" y="9"/>
                  </a:cubicBezTo>
                  <a:cubicBezTo>
                    <a:pt x="43" y="12"/>
                    <a:pt x="43" y="14"/>
                    <a:pt x="43" y="16"/>
                  </a:cubicBezTo>
                  <a:cubicBezTo>
                    <a:pt x="44" y="19"/>
                    <a:pt x="44" y="22"/>
                    <a:pt x="43" y="24"/>
                  </a:cubicBezTo>
                  <a:cubicBezTo>
                    <a:pt x="42" y="26"/>
                    <a:pt x="39" y="26"/>
                    <a:pt x="37" y="26"/>
                  </a:cubicBezTo>
                  <a:cubicBezTo>
                    <a:pt x="35" y="25"/>
                    <a:pt x="32" y="25"/>
                    <a:pt x="29" y="25"/>
                  </a:cubicBezTo>
                  <a:cubicBezTo>
                    <a:pt x="26" y="24"/>
                    <a:pt x="23" y="24"/>
                    <a:pt x="20" y="25"/>
                  </a:cubicBezTo>
                  <a:cubicBezTo>
                    <a:pt x="16" y="25"/>
                    <a:pt x="12" y="25"/>
                    <a:pt x="7" y="25"/>
                  </a:cubicBezTo>
                  <a:cubicBezTo>
                    <a:pt x="7" y="25"/>
                    <a:pt x="6" y="26"/>
                    <a:pt x="7" y="27"/>
                  </a:cubicBezTo>
                  <a:cubicBezTo>
                    <a:pt x="9" y="28"/>
                    <a:pt x="11" y="28"/>
                    <a:pt x="13" y="28"/>
                  </a:cubicBezTo>
                  <a:cubicBezTo>
                    <a:pt x="16" y="28"/>
                    <a:pt x="19" y="28"/>
                    <a:pt x="21" y="28"/>
                  </a:cubicBezTo>
                  <a:cubicBezTo>
                    <a:pt x="24" y="28"/>
                    <a:pt x="26" y="27"/>
                    <a:pt x="28" y="27"/>
                  </a:cubicBezTo>
                  <a:cubicBezTo>
                    <a:pt x="31" y="27"/>
                    <a:pt x="33" y="27"/>
                    <a:pt x="36" y="27"/>
                  </a:cubicBezTo>
                  <a:cubicBezTo>
                    <a:pt x="38" y="26"/>
                    <a:pt x="40" y="25"/>
                    <a:pt x="41" y="23"/>
                  </a:cubicBezTo>
                  <a:cubicBezTo>
                    <a:pt x="43" y="21"/>
                    <a:pt x="43" y="18"/>
                    <a:pt x="43" y="15"/>
                  </a:cubicBezTo>
                  <a:cubicBezTo>
                    <a:pt x="43" y="12"/>
                    <a:pt x="43" y="9"/>
                    <a:pt x="42" y="6"/>
                  </a:cubicBezTo>
                  <a:cubicBezTo>
                    <a:pt x="42" y="4"/>
                    <a:pt x="41" y="2"/>
                    <a:pt x="38" y="1"/>
                  </a:cubicBezTo>
                  <a:cubicBezTo>
                    <a:pt x="36" y="0"/>
                    <a:pt x="34" y="0"/>
                    <a:pt x="31" y="0"/>
                  </a:cubicBezTo>
                  <a:cubicBezTo>
                    <a:pt x="28" y="1"/>
                    <a:pt x="25" y="1"/>
                    <a:pt x="22" y="2"/>
                  </a:cubicBezTo>
                  <a:cubicBezTo>
                    <a:pt x="16" y="3"/>
                    <a:pt x="9" y="5"/>
                    <a:pt x="6" y="10"/>
                  </a:cubicBezTo>
                  <a:cubicBezTo>
                    <a:pt x="4" y="13"/>
                    <a:pt x="3" y="15"/>
                    <a:pt x="3" y="18"/>
                  </a:cubicBezTo>
                  <a:cubicBezTo>
                    <a:pt x="2" y="21"/>
                    <a:pt x="0" y="23"/>
                    <a:pt x="0" y="26"/>
                  </a:cubicBezTo>
                  <a:cubicBezTo>
                    <a:pt x="1" y="28"/>
                    <a:pt x="3" y="28"/>
                    <a:pt x="4" y="28"/>
                  </a:cubicBezTo>
                  <a:cubicBezTo>
                    <a:pt x="8" y="27"/>
                    <a:pt x="12" y="27"/>
                    <a:pt x="16" y="27"/>
                  </a:cubicBezTo>
                  <a:cubicBezTo>
                    <a:pt x="19" y="26"/>
                    <a:pt x="23" y="25"/>
                    <a:pt x="27" y="25"/>
                  </a:cubicBezTo>
                  <a:cubicBezTo>
                    <a:pt x="30" y="25"/>
                    <a:pt x="34" y="24"/>
                    <a:pt x="37" y="23"/>
                  </a:cubicBezTo>
                  <a:cubicBezTo>
                    <a:pt x="38" y="23"/>
                    <a:pt x="37" y="22"/>
                    <a:pt x="37" y="22"/>
                  </a:cubicBezTo>
                  <a:cubicBezTo>
                    <a:pt x="25" y="21"/>
                    <a:pt x="14" y="25"/>
                    <a:pt x="3" y="24"/>
                  </a:cubicBezTo>
                  <a:cubicBezTo>
                    <a:pt x="3" y="25"/>
                    <a:pt x="3" y="25"/>
                    <a:pt x="3" y="26"/>
                  </a:cubicBezTo>
                  <a:cubicBezTo>
                    <a:pt x="8" y="24"/>
                    <a:pt x="14" y="25"/>
                    <a:pt x="19" y="25"/>
                  </a:cubicBezTo>
                  <a:cubicBezTo>
                    <a:pt x="25" y="25"/>
                    <a:pt x="31" y="24"/>
                    <a:pt x="37" y="23"/>
                  </a:cubicBezTo>
                  <a:cubicBezTo>
                    <a:pt x="38" y="23"/>
                    <a:pt x="38" y="22"/>
                    <a:pt x="37" y="22"/>
                  </a:cubicBezTo>
                  <a:cubicBezTo>
                    <a:pt x="26" y="22"/>
                    <a:pt x="15" y="23"/>
                    <a:pt x="4" y="23"/>
                  </a:cubicBezTo>
                  <a:cubicBezTo>
                    <a:pt x="3" y="23"/>
                    <a:pt x="3" y="24"/>
                    <a:pt x="4" y="24"/>
                  </a:cubicBezTo>
                  <a:cubicBezTo>
                    <a:pt x="7" y="24"/>
                    <a:pt x="11" y="24"/>
                    <a:pt x="14" y="24"/>
                  </a:cubicBezTo>
                  <a:cubicBezTo>
                    <a:pt x="17" y="24"/>
                    <a:pt x="20" y="23"/>
                    <a:pt x="23" y="23"/>
                  </a:cubicBezTo>
                  <a:cubicBezTo>
                    <a:pt x="28" y="23"/>
                    <a:pt x="33" y="24"/>
                    <a:pt x="38" y="21"/>
                  </a:cubicBezTo>
                  <a:cubicBezTo>
                    <a:pt x="38" y="21"/>
                    <a:pt x="38" y="20"/>
                    <a:pt x="37" y="20"/>
                  </a:cubicBezTo>
                  <a:cubicBezTo>
                    <a:pt x="25" y="22"/>
                    <a:pt x="13" y="21"/>
                    <a:pt x="2" y="21"/>
                  </a:cubicBezTo>
                  <a:cubicBezTo>
                    <a:pt x="1" y="21"/>
                    <a:pt x="1" y="22"/>
                    <a:pt x="2" y="22"/>
                  </a:cubicBezTo>
                  <a:cubicBezTo>
                    <a:pt x="13" y="23"/>
                    <a:pt x="24" y="20"/>
                    <a:pt x="36" y="20"/>
                  </a:cubicBezTo>
                  <a:cubicBezTo>
                    <a:pt x="36" y="20"/>
                    <a:pt x="36" y="19"/>
                    <a:pt x="36" y="19"/>
                  </a:cubicBezTo>
                  <a:cubicBezTo>
                    <a:pt x="26" y="19"/>
                    <a:pt x="15" y="18"/>
                    <a:pt x="5" y="19"/>
                  </a:cubicBezTo>
                  <a:cubicBezTo>
                    <a:pt x="4" y="19"/>
                    <a:pt x="5" y="21"/>
                    <a:pt x="5" y="21"/>
                  </a:cubicBezTo>
                  <a:cubicBezTo>
                    <a:pt x="16" y="20"/>
                    <a:pt x="27" y="19"/>
                    <a:pt x="38" y="19"/>
                  </a:cubicBezTo>
                  <a:cubicBezTo>
                    <a:pt x="39" y="19"/>
                    <a:pt x="39" y="18"/>
                    <a:pt x="38" y="18"/>
                  </a:cubicBezTo>
                  <a:cubicBezTo>
                    <a:pt x="28" y="18"/>
                    <a:pt x="18" y="18"/>
                    <a:pt x="7" y="18"/>
                  </a:cubicBezTo>
                  <a:cubicBezTo>
                    <a:pt x="7" y="18"/>
                    <a:pt x="7" y="19"/>
                    <a:pt x="7" y="19"/>
                  </a:cubicBezTo>
                  <a:cubicBezTo>
                    <a:pt x="17" y="18"/>
                    <a:pt x="27" y="18"/>
                    <a:pt x="36" y="16"/>
                  </a:cubicBezTo>
                  <a:cubicBezTo>
                    <a:pt x="37" y="16"/>
                    <a:pt x="37" y="15"/>
                    <a:pt x="36" y="15"/>
                  </a:cubicBezTo>
                  <a:cubicBezTo>
                    <a:pt x="27" y="14"/>
                    <a:pt x="17" y="13"/>
                    <a:pt x="8" y="15"/>
                  </a:cubicBezTo>
                  <a:cubicBezTo>
                    <a:pt x="8" y="15"/>
                    <a:pt x="8" y="16"/>
                    <a:pt x="9" y="16"/>
                  </a:cubicBezTo>
                  <a:cubicBezTo>
                    <a:pt x="18" y="16"/>
                    <a:pt x="28" y="15"/>
                    <a:pt x="38" y="16"/>
                  </a:cubicBezTo>
                  <a:cubicBezTo>
                    <a:pt x="39" y="16"/>
                    <a:pt x="39" y="15"/>
                    <a:pt x="38" y="15"/>
                  </a:cubicBezTo>
                  <a:cubicBezTo>
                    <a:pt x="29" y="14"/>
                    <a:pt x="21" y="14"/>
                    <a:pt x="13" y="14"/>
                  </a:cubicBezTo>
                  <a:cubicBezTo>
                    <a:pt x="13" y="14"/>
                    <a:pt x="13" y="15"/>
                    <a:pt x="13" y="15"/>
                  </a:cubicBezTo>
                  <a:cubicBezTo>
                    <a:pt x="21" y="15"/>
                    <a:pt x="30" y="16"/>
                    <a:pt x="37" y="13"/>
                  </a:cubicBezTo>
                  <a:cubicBezTo>
                    <a:pt x="38" y="13"/>
                    <a:pt x="38" y="12"/>
                    <a:pt x="37" y="12"/>
                  </a:cubicBezTo>
                  <a:cubicBezTo>
                    <a:pt x="29" y="11"/>
                    <a:pt x="20" y="14"/>
                    <a:pt x="12" y="13"/>
                  </a:cubicBezTo>
                  <a:cubicBezTo>
                    <a:pt x="12" y="13"/>
                    <a:pt x="12" y="14"/>
                    <a:pt x="12" y="14"/>
                  </a:cubicBezTo>
                  <a:cubicBezTo>
                    <a:pt x="16" y="13"/>
                    <a:pt x="20" y="13"/>
                    <a:pt x="24" y="13"/>
                  </a:cubicBezTo>
                  <a:cubicBezTo>
                    <a:pt x="29" y="12"/>
                    <a:pt x="34" y="12"/>
                    <a:pt x="39" y="12"/>
                  </a:cubicBezTo>
                  <a:cubicBezTo>
                    <a:pt x="40" y="12"/>
                    <a:pt x="40" y="11"/>
                    <a:pt x="39" y="10"/>
                  </a:cubicBezTo>
                  <a:cubicBezTo>
                    <a:pt x="29" y="8"/>
                    <a:pt x="19" y="11"/>
                    <a:pt x="9" y="10"/>
                  </a:cubicBezTo>
                  <a:cubicBezTo>
                    <a:pt x="9" y="11"/>
                    <a:pt x="9" y="11"/>
                    <a:pt x="9" y="12"/>
                  </a:cubicBezTo>
                  <a:cubicBezTo>
                    <a:pt x="18" y="10"/>
                    <a:pt x="28" y="11"/>
                    <a:pt x="37" y="9"/>
                  </a:cubicBezTo>
                  <a:cubicBezTo>
                    <a:pt x="38" y="9"/>
                    <a:pt x="38" y="8"/>
                    <a:pt x="37" y="8"/>
                  </a:cubicBezTo>
                  <a:cubicBezTo>
                    <a:pt x="29" y="6"/>
                    <a:pt x="21" y="9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21" y="8"/>
                    <a:pt x="29" y="9"/>
                    <a:pt x="37" y="7"/>
                  </a:cubicBezTo>
                  <a:cubicBezTo>
                    <a:pt x="38" y="7"/>
                    <a:pt x="38" y="6"/>
                    <a:pt x="38" y="6"/>
                  </a:cubicBezTo>
                  <a:cubicBezTo>
                    <a:pt x="35" y="4"/>
                    <a:pt x="32" y="4"/>
                    <a:pt x="29" y="4"/>
                  </a:cubicBezTo>
                  <a:cubicBezTo>
                    <a:pt x="26" y="4"/>
                    <a:pt x="22" y="4"/>
                    <a:pt x="19" y="4"/>
                  </a:cubicBezTo>
                  <a:cubicBezTo>
                    <a:pt x="19" y="4"/>
                    <a:pt x="19" y="5"/>
                    <a:pt x="19" y="5"/>
                  </a:cubicBezTo>
                  <a:cubicBezTo>
                    <a:pt x="25" y="4"/>
                    <a:pt x="31" y="5"/>
                    <a:pt x="36" y="4"/>
                  </a:cubicBezTo>
                  <a:cubicBezTo>
                    <a:pt x="37" y="4"/>
                    <a:pt x="37" y="3"/>
                    <a:pt x="36" y="3"/>
                  </a:cubicBezTo>
                  <a:cubicBezTo>
                    <a:pt x="30" y="4"/>
                    <a:pt x="24" y="3"/>
                    <a:pt x="19" y="4"/>
                  </a:cubicBezTo>
                  <a:cubicBezTo>
                    <a:pt x="18" y="4"/>
                    <a:pt x="18" y="5"/>
                    <a:pt x="19" y="5"/>
                  </a:cubicBezTo>
                  <a:cubicBezTo>
                    <a:pt x="22" y="5"/>
                    <a:pt x="25" y="5"/>
                    <a:pt x="28" y="5"/>
                  </a:cubicBezTo>
                  <a:cubicBezTo>
                    <a:pt x="31" y="5"/>
                    <a:pt x="35" y="5"/>
                    <a:pt x="37" y="7"/>
                  </a:cubicBezTo>
                  <a:cubicBezTo>
                    <a:pt x="37" y="7"/>
                    <a:pt x="37" y="6"/>
                    <a:pt x="37" y="6"/>
                  </a:cubicBezTo>
                  <a:cubicBezTo>
                    <a:pt x="29" y="7"/>
                    <a:pt x="21" y="7"/>
                    <a:pt x="13" y="8"/>
                  </a:cubicBezTo>
                  <a:cubicBezTo>
                    <a:pt x="12" y="8"/>
                    <a:pt x="12" y="9"/>
                    <a:pt x="13" y="9"/>
                  </a:cubicBezTo>
                  <a:cubicBezTo>
                    <a:pt x="21" y="10"/>
                    <a:pt x="29" y="7"/>
                    <a:pt x="37" y="9"/>
                  </a:cubicBezTo>
                  <a:cubicBezTo>
                    <a:pt x="37" y="9"/>
                    <a:pt x="37" y="8"/>
                    <a:pt x="37" y="8"/>
                  </a:cubicBezTo>
                  <a:cubicBezTo>
                    <a:pt x="28" y="9"/>
                    <a:pt x="18" y="9"/>
                    <a:pt x="8" y="10"/>
                  </a:cubicBezTo>
                  <a:cubicBezTo>
                    <a:pt x="8" y="11"/>
                    <a:pt x="8" y="12"/>
                    <a:pt x="9" y="12"/>
                  </a:cubicBezTo>
                  <a:cubicBezTo>
                    <a:pt x="19" y="13"/>
                    <a:pt x="29" y="10"/>
                    <a:pt x="39" y="12"/>
                  </a:cubicBezTo>
                  <a:cubicBezTo>
                    <a:pt x="39" y="11"/>
                    <a:pt x="39" y="11"/>
                    <a:pt x="39" y="10"/>
                  </a:cubicBezTo>
                  <a:cubicBezTo>
                    <a:pt x="34" y="11"/>
                    <a:pt x="29" y="11"/>
                    <a:pt x="24" y="12"/>
                  </a:cubicBezTo>
                  <a:cubicBezTo>
                    <a:pt x="20" y="12"/>
                    <a:pt x="16" y="11"/>
                    <a:pt x="12" y="13"/>
                  </a:cubicBezTo>
                  <a:cubicBezTo>
                    <a:pt x="11" y="13"/>
                    <a:pt x="11" y="14"/>
                    <a:pt x="12" y="14"/>
                  </a:cubicBezTo>
                  <a:cubicBezTo>
                    <a:pt x="20" y="15"/>
                    <a:pt x="29" y="12"/>
                    <a:pt x="37" y="13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9" y="14"/>
                    <a:pt x="21" y="14"/>
                    <a:pt x="13" y="14"/>
                  </a:cubicBezTo>
                  <a:cubicBezTo>
                    <a:pt x="12" y="14"/>
                    <a:pt x="12" y="15"/>
                    <a:pt x="13" y="15"/>
                  </a:cubicBezTo>
                  <a:cubicBezTo>
                    <a:pt x="21" y="15"/>
                    <a:pt x="29" y="15"/>
                    <a:pt x="38" y="16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28" y="14"/>
                    <a:pt x="18" y="15"/>
                    <a:pt x="9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8" y="14"/>
                    <a:pt x="27" y="16"/>
                    <a:pt x="36" y="16"/>
                  </a:cubicBezTo>
                  <a:cubicBezTo>
                    <a:pt x="36" y="16"/>
                    <a:pt x="36" y="15"/>
                    <a:pt x="36" y="15"/>
                  </a:cubicBezTo>
                  <a:cubicBezTo>
                    <a:pt x="26" y="16"/>
                    <a:pt x="17" y="16"/>
                    <a:pt x="7" y="18"/>
                  </a:cubicBezTo>
                  <a:cubicBezTo>
                    <a:pt x="6" y="18"/>
                    <a:pt x="7" y="19"/>
                    <a:pt x="7" y="19"/>
                  </a:cubicBezTo>
                  <a:cubicBezTo>
                    <a:pt x="18" y="19"/>
                    <a:pt x="28" y="19"/>
                    <a:pt x="38" y="19"/>
                  </a:cubicBezTo>
                  <a:cubicBezTo>
                    <a:pt x="38" y="19"/>
                    <a:pt x="38" y="18"/>
                    <a:pt x="38" y="18"/>
                  </a:cubicBezTo>
                  <a:cubicBezTo>
                    <a:pt x="27" y="18"/>
                    <a:pt x="16" y="18"/>
                    <a:pt x="5" y="19"/>
                  </a:cubicBezTo>
                  <a:cubicBezTo>
                    <a:pt x="5" y="20"/>
                    <a:pt x="6" y="20"/>
                    <a:pt x="6" y="21"/>
                  </a:cubicBezTo>
                  <a:cubicBezTo>
                    <a:pt x="16" y="19"/>
                    <a:pt x="26" y="20"/>
                    <a:pt x="36" y="20"/>
                  </a:cubicBezTo>
                  <a:cubicBezTo>
                    <a:pt x="37" y="20"/>
                    <a:pt x="37" y="19"/>
                    <a:pt x="36" y="19"/>
                  </a:cubicBezTo>
                  <a:cubicBezTo>
                    <a:pt x="24" y="18"/>
                    <a:pt x="13" y="21"/>
                    <a:pt x="2" y="21"/>
                  </a:cubicBezTo>
                  <a:cubicBezTo>
                    <a:pt x="2" y="21"/>
                    <a:pt x="2" y="22"/>
                    <a:pt x="2" y="22"/>
                  </a:cubicBezTo>
                  <a:cubicBezTo>
                    <a:pt x="13" y="22"/>
                    <a:pt x="25" y="23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2" y="22"/>
                    <a:pt x="27" y="22"/>
                    <a:pt x="22" y="22"/>
                  </a:cubicBezTo>
                  <a:cubicBezTo>
                    <a:pt x="19" y="22"/>
                    <a:pt x="16" y="23"/>
                    <a:pt x="13" y="23"/>
                  </a:cubicBezTo>
                  <a:cubicBezTo>
                    <a:pt x="10" y="23"/>
                    <a:pt x="7" y="23"/>
                    <a:pt x="4" y="23"/>
                  </a:cubicBezTo>
                  <a:cubicBezTo>
                    <a:pt x="4" y="23"/>
                    <a:pt x="4" y="24"/>
                    <a:pt x="4" y="24"/>
                  </a:cubicBezTo>
                  <a:cubicBezTo>
                    <a:pt x="15" y="24"/>
                    <a:pt x="26" y="23"/>
                    <a:pt x="37" y="23"/>
                  </a:cubicBezTo>
                  <a:cubicBezTo>
                    <a:pt x="37" y="23"/>
                    <a:pt x="37" y="22"/>
                    <a:pt x="37" y="22"/>
                  </a:cubicBezTo>
                  <a:cubicBezTo>
                    <a:pt x="31" y="23"/>
                    <a:pt x="25" y="24"/>
                    <a:pt x="19" y="24"/>
                  </a:cubicBezTo>
                  <a:cubicBezTo>
                    <a:pt x="14" y="24"/>
                    <a:pt x="8" y="23"/>
                    <a:pt x="3" y="24"/>
                  </a:cubicBezTo>
                  <a:cubicBezTo>
                    <a:pt x="2" y="25"/>
                    <a:pt x="2" y="26"/>
                    <a:pt x="3" y="26"/>
                  </a:cubicBezTo>
                  <a:cubicBezTo>
                    <a:pt x="14" y="26"/>
                    <a:pt x="25" y="22"/>
                    <a:pt x="37" y="23"/>
                  </a:cubicBezTo>
                  <a:cubicBezTo>
                    <a:pt x="37" y="23"/>
                    <a:pt x="37" y="22"/>
                    <a:pt x="37" y="22"/>
                  </a:cubicBezTo>
                  <a:cubicBezTo>
                    <a:pt x="33" y="23"/>
                    <a:pt x="29" y="23"/>
                    <a:pt x="25" y="24"/>
                  </a:cubicBezTo>
                  <a:cubicBezTo>
                    <a:pt x="21" y="24"/>
                    <a:pt x="17" y="25"/>
                    <a:pt x="13" y="25"/>
                  </a:cubicBezTo>
                  <a:cubicBezTo>
                    <a:pt x="10" y="26"/>
                    <a:pt x="6" y="27"/>
                    <a:pt x="3" y="27"/>
                  </a:cubicBezTo>
                  <a:cubicBezTo>
                    <a:pt x="0" y="27"/>
                    <a:pt x="3" y="21"/>
                    <a:pt x="3" y="20"/>
                  </a:cubicBezTo>
                  <a:cubicBezTo>
                    <a:pt x="4" y="17"/>
                    <a:pt x="5" y="15"/>
                    <a:pt x="6" y="12"/>
                  </a:cubicBezTo>
                  <a:cubicBezTo>
                    <a:pt x="8" y="9"/>
                    <a:pt x="10" y="7"/>
                    <a:pt x="13" y="6"/>
                  </a:cubicBezTo>
                  <a:cubicBezTo>
                    <a:pt x="19" y="3"/>
                    <a:pt x="26" y="3"/>
                    <a:pt x="33" y="2"/>
                  </a:cubicBezTo>
                  <a:cubicBezTo>
                    <a:pt x="35" y="1"/>
                    <a:pt x="38" y="1"/>
                    <a:pt x="39" y="3"/>
                  </a:cubicBezTo>
                  <a:cubicBezTo>
                    <a:pt x="41" y="5"/>
                    <a:pt x="41" y="9"/>
                    <a:pt x="42" y="11"/>
                  </a:cubicBezTo>
                  <a:cubicBezTo>
                    <a:pt x="42" y="14"/>
                    <a:pt x="42" y="17"/>
                    <a:pt x="41" y="20"/>
                  </a:cubicBezTo>
                  <a:cubicBezTo>
                    <a:pt x="41" y="23"/>
                    <a:pt x="39" y="24"/>
                    <a:pt x="36" y="25"/>
                  </a:cubicBezTo>
                  <a:cubicBezTo>
                    <a:pt x="34" y="26"/>
                    <a:pt x="31" y="26"/>
                    <a:pt x="29" y="26"/>
                  </a:cubicBezTo>
                  <a:cubicBezTo>
                    <a:pt x="26" y="26"/>
                    <a:pt x="24" y="26"/>
                    <a:pt x="22" y="27"/>
                  </a:cubicBezTo>
                  <a:cubicBezTo>
                    <a:pt x="19" y="27"/>
                    <a:pt x="17" y="27"/>
                    <a:pt x="14" y="27"/>
                  </a:cubicBezTo>
                  <a:cubicBezTo>
                    <a:pt x="12" y="27"/>
                    <a:pt x="9" y="27"/>
                    <a:pt x="8" y="25"/>
                  </a:cubicBezTo>
                  <a:cubicBezTo>
                    <a:pt x="7" y="26"/>
                    <a:pt x="7" y="26"/>
                    <a:pt x="7" y="27"/>
                  </a:cubicBezTo>
                  <a:cubicBezTo>
                    <a:pt x="12" y="27"/>
                    <a:pt x="16" y="26"/>
                    <a:pt x="20" y="26"/>
                  </a:cubicBezTo>
                  <a:cubicBezTo>
                    <a:pt x="23" y="25"/>
                    <a:pt x="26" y="25"/>
                    <a:pt x="29" y="26"/>
                  </a:cubicBezTo>
                  <a:cubicBezTo>
                    <a:pt x="32" y="27"/>
                    <a:pt x="35" y="27"/>
                    <a:pt x="37" y="27"/>
                  </a:cubicBezTo>
                  <a:cubicBezTo>
                    <a:pt x="39" y="27"/>
                    <a:pt x="41" y="27"/>
                    <a:pt x="43" y="26"/>
                  </a:cubicBezTo>
                  <a:cubicBezTo>
                    <a:pt x="45" y="25"/>
                    <a:pt x="45" y="22"/>
                    <a:pt x="45" y="20"/>
                  </a:cubicBezTo>
                  <a:cubicBezTo>
                    <a:pt x="45" y="18"/>
                    <a:pt x="45" y="15"/>
                    <a:pt x="45" y="13"/>
                  </a:cubicBezTo>
                  <a:cubicBezTo>
                    <a:pt x="44" y="8"/>
                    <a:pt x="44" y="1"/>
                    <a:pt x="39" y="1"/>
                  </a:cubicBezTo>
                  <a:cubicBezTo>
                    <a:pt x="37" y="0"/>
                    <a:pt x="35" y="1"/>
                    <a:pt x="33" y="1"/>
                  </a:cubicBezTo>
                  <a:cubicBezTo>
                    <a:pt x="31" y="1"/>
                    <a:pt x="28" y="1"/>
                    <a:pt x="26" y="1"/>
                  </a:cubicBezTo>
                  <a:cubicBezTo>
                    <a:pt x="22" y="1"/>
                    <a:pt x="18" y="2"/>
                    <a:pt x="14" y="4"/>
                  </a:cubicBezTo>
                  <a:cubicBezTo>
                    <a:pt x="9" y="8"/>
                    <a:pt x="8" y="16"/>
                    <a:pt x="3" y="20"/>
                  </a:cubicBezTo>
                  <a:cubicBezTo>
                    <a:pt x="2" y="21"/>
                    <a:pt x="3" y="21"/>
                    <a:pt x="4" y="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2" name="Freeform 1128"/>
            <p:cNvSpPr/>
            <p:nvPr/>
          </p:nvSpPr>
          <p:spPr bwMode="auto">
            <a:xfrm>
              <a:off x="3116" y="3598"/>
              <a:ext cx="17" cy="4"/>
            </a:xfrm>
            <a:custGeom>
              <a:avLst/>
              <a:gdLst>
                <a:gd name="T0" fmla="*/ 4 w 13"/>
                <a:gd name="T1" fmla="*/ 3 h 3"/>
                <a:gd name="T2" fmla="*/ 9 w 13"/>
                <a:gd name="T3" fmla="*/ 3 h 3"/>
                <a:gd name="T4" fmla="*/ 9 w 13"/>
                <a:gd name="T5" fmla="*/ 2 h 3"/>
                <a:gd name="T6" fmla="*/ 1 w 13"/>
                <a:gd name="T7" fmla="*/ 1 h 3"/>
                <a:gd name="T8" fmla="*/ 0 w 13"/>
                <a:gd name="T9" fmla="*/ 2 h 3"/>
                <a:gd name="T10" fmla="*/ 5 w 13"/>
                <a:gd name="T11" fmla="*/ 3 h 3"/>
                <a:gd name="T12" fmla="*/ 12 w 13"/>
                <a:gd name="T13" fmla="*/ 2 h 3"/>
                <a:gd name="T14" fmla="*/ 12 w 13"/>
                <a:gd name="T15" fmla="*/ 1 h 3"/>
                <a:gd name="T16" fmla="*/ 2 w 13"/>
                <a:gd name="T17" fmla="*/ 2 h 3"/>
                <a:gd name="T18" fmla="*/ 2 w 13"/>
                <a:gd name="T19" fmla="*/ 3 h 3"/>
                <a:gd name="T20" fmla="*/ 8 w 13"/>
                <a:gd name="T21" fmla="*/ 3 h 3"/>
                <a:gd name="T22" fmla="*/ 12 w 13"/>
                <a:gd name="T23" fmla="*/ 2 h 3"/>
                <a:gd name="T24" fmla="*/ 12 w 13"/>
                <a:gd name="T25" fmla="*/ 1 h 3"/>
                <a:gd name="T26" fmla="*/ 2 w 13"/>
                <a:gd name="T27" fmla="*/ 1 h 3"/>
                <a:gd name="T28" fmla="*/ 2 w 13"/>
                <a:gd name="T29" fmla="*/ 2 h 3"/>
                <a:gd name="T30" fmla="*/ 12 w 13"/>
                <a:gd name="T31" fmla="*/ 3 h 3"/>
                <a:gd name="T32" fmla="*/ 12 w 13"/>
                <a:gd name="T33" fmla="*/ 2 h 3"/>
                <a:gd name="T34" fmla="*/ 7 w 13"/>
                <a:gd name="T35" fmla="*/ 0 h 3"/>
                <a:gd name="T36" fmla="*/ 1 w 13"/>
                <a:gd name="T37" fmla="*/ 1 h 3"/>
                <a:gd name="T38" fmla="*/ 1 w 13"/>
                <a:gd name="T39" fmla="*/ 3 h 3"/>
                <a:gd name="T40" fmla="*/ 12 w 13"/>
                <a:gd name="T41" fmla="*/ 2 h 3"/>
                <a:gd name="T42" fmla="*/ 12 w 13"/>
                <a:gd name="T43" fmla="*/ 1 h 3"/>
                <a:gd name="T44" fmla="*/ 3 w 13"/>
                <a:gd name="T45" fmla="*/ 1 h 3"/>
                <a:gd name="T46" fmla="*/ 3 w 13"/>
                <a:gd name="T47" fmla="*/ 3 h 3"/>
                <a:gd name="T48" fmla="*/ 12 w 13"/>
                <a:gd name="T49" fmla="*/ 2 h 3"/>
                <a:gd name="T50" fmla="*/ 12 w 13"/>
                <a:gd name="T51" fmla="*/ 1 h 3"/>
                <a:gd name="T52" fmla="*/ 1 w 13"/>
                <a:gd name="T53" fmla="*/ 1 h 3"/>
                <a:gd name="T54" fmla="*/ 2 w 13"/>
                <a:gd name="T55" fmla="*/ 2 h 3"/>
                <a:gd name="T56" fmla="*/ 6 w 13"/>
                <a:gd name="T57" fmla="*/ 2 h 3"/>
                <a:gd name="T58" fmla="*/ 11 w 13"/>
                <a:gd name="T59" fmla="*/ 2 h 3"/>
                <a:gd name="T60" fmla="*/ 11 w 13"/>
                <a:gd name="T61" fmla="*/ 1 h 3"/>
                <a:gd name="T62" fmla="*/ 3 w 13"/>
                <a:gd name="T63" fmla="*/ 1 h 3"/>
                <a:gd name="T64" fmla="*/ 3 w 13"/>
                <a:gd name="T65" fmla="*/ 2 h 3"/>
                <a:gd name="T66" fmla="*/ 12 w 13"/>
                <a:gd name="T67" fmla="*/ 2 h 3"/>
                <a:gd name="T68" fmla="*/ 11 w 13"/>
                <a:gd name="T69" fmla="*/ 1 h 3"/>
                <a:gd name="T70" fmla="*/ 7 w 13"/>
                <a:gd name="T71" fmla="*/ 2 h 3"/>
                <a:gd name="T72" fmla="*/ 2 w 13"/>
                <a:gd name="T73" fmla="*/ 2 h 3"/>
                <a:gd name="T74" fmla="*/ 2 w 13"/>
                <a:gd name="T75" fmla="*/ 3 h 3"/>
                <a:gd name="T76" fmla="*/ 12 w 13"/>
                <a:gd name="T77" fmla="*/ 2 h 3"/>
                <a:gd name="T78" fmla="*/ 12 w 13"/>
                <a:gd name="T79" fmla="*/ 1 h 3"/>
                <a:gd name="T80" fmla="*/ 6 w 13"/>
                <a:gd name="T81" fmla="*/ 2 h 3"/>
                <a:gd name="T82" fmla="*/ 1 w 13"/>
                <a:gd name="T83" fmla="*/ 1 h 3"/>
                <a:gd name="T84" fmla="*/ 1 w 13"/>
                <a:gd name="T85" fmla="*/ 2 h 3"/>
                <a:gd name="T86" fmla="*/ 9 w 13"/>
                <a:gd name="T87" fmla="*/ 3 h 3"/>
                <a:gd name="T88" fmla="*/ 9 w 13"/>
                <a:gd name="T89" fmla="*/ 2 h 3"/>
                <a:gd name="T90" fmla="*/ 4 w 13"/>
                <a:gd name="T91" fmla="*/ 2 h 3"/>
                <a:gd name="T92" fmla="*/ 4 w 13"/>
                <a:gd name="T9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" h="3">
                  <a:moveTo>
                    <a:pt x="4" y="3"/>
                  </a:moveTo>
                  <a:cubicBezTo>
                    <a:pt x="6" y="3"/>
                    <a:pt x="8" y="3"/>
                    <a:pt x="9" y="3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7" y="0"/>
                    <a:pt x="4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3"/>
                    <a:pt x="4" y="3"/>
                    <a:pt x="5" y="3"/>
                  </a:cubicBezTo>
                  <a:cubicBezTo>
                    <a:pt x="8" y="3"/>
                    <a:pt x="10" y="2"/>
                    <a:pt x="12" y="2"/>
                  </a:cubicBezTo>
                  <a:cubicBezTo>
                    <a:pt x="13" y="2"/>
                    <a:pt x="13" y="1"/>
                    <a:pt x="12" y="1"/>
                  </a:cubicBezTo>
                  <a:cubicBezTo>
                    <a:pt x="9" y="1"/>
                    <a:pt x="5" y="1"/>
                    <a:pt x="2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4" y="3"/>
                    <a:pt x="6" y="3"/>
                    <a:pt x="8" y="3"/>
                  </a:cubicBezTo>
                  <a:cubicBezTo>
                    <a:pt x="9" y="3"/>
                    <a:pt x="11" y="3"/>
                    <a:pt x="12" y="2"/>
                  </a:cubicBezTo>
                  <a:cubicBezTo>
                    <a:pt x="13" y="2"/>
                    <a:pt x="13" y="1"/>
                    <a:pt x="12" y="1"/>
                  </a:cubicBezTo>
                  <a:cubicBezTo>
                    <a:pt x="9" y="0"/>
                    <a:pt x="6" y="0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5" y="3"/>
                    <a:pt x="9" y="3"/>
                    <a:pt x="12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0"/>
                    <a:pt x="9" y="0"/>
                    <a:pt x="7" y="0"/>
                  </a:cubicBezTo>
                  <a:cubicBezTo>
                    <a:pt x="5" y="0"/>
                    <a:pt x="3" y="1"/>
                    <a:pt x="1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5" y="3"/>
                    <a:pt x="9" y="2"/>
                    <a:pt x="12" y="2"/>
                  </a:cubicBezTo>
                  <a:cubicBezTo>
                    <a:pt x="13" y="2"/>
                    <a:pt x="13" y="1"/>
                    <a:pt x="12" y="1"/>
                  </a:cubicBezTo>
                  <a:cubicBezTo>
                    <a:pt x="9" y="0"/>
                    <a:pt x="6" y="1"/>
                    <a:pt x="3" y="1"/>
                  </a:cubicBezTo>
                  <a:cubicBezTo>
                    <a:pt x="2" y="1"/>
                    <a:pt x="2" y="3"/>
                    <a:pt x="3" y="3"/>
                  </a:cubicBezTo>
                  <a:cubicBezTo>
                    <a:pt x="6" y="3"/>
                    <a:pt x="9" y="1"/>
                    <a:pt x="12" y="2"/>
                  </a:cubicBezTo>
                  <a:cubicBezTo>
                    <a:pt x="12" y="2"/>
                    <a:pt x="12" y="2"/>
                    <a:pt x="12" y="1"/>
                  </a:cubicBezTo>
                  <a:cubicBezTo>
                    <a:pt x="9" y="1"/>
                    <a:pt x="5" y="2"/>
                    <a:pt x="1" y="1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3" y="2"/>
                    <a:pt x="5" y="2"/>
                    <a:pt x="6" y="2"/>
                  </a:cubicBezTo>
                  <a:cubicBezTo>
                    <a:pt x="8" y="1"/>
                    <a:pt x="10" y="1"/>
                    <a:pt x="11" y="2"/>
                  </a:cubicBezTo>
                  <a:cubicBezTo>
                    <a:pt x="11" y="2"/>
                    <a:pt x="11" y="2"/>
                    <a:pt x="11" y="1"/>
                  </a:cubicBezTo>
                  <a:cubicBezTo>
                    <a:pt x="9" y="2"/>
                    <a:pt x="5" y="2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6" y="2"/>
                    <a:pt x="9" y="1"/>
                    <a:pt x="12" y="2"/>
                  </a:cubicBezTo>
                  <a:cubicBezTo>
                    <a:pt x="12" y="2"/>
                    <a:pt x="12" y="1"/>
                    <a:pt x="11" y="1"/>
                  </a:cubicBezTo>
                  <a:cubicBezTo>
                    <a:pt x="10" y="2"/>
                    <a:pt x="8" y="2"/>
                    <a:pt x="7" y="2"/>
                  </a:cubicBezTo>
                  <a:cubicBezTo>
                    <a:pt x="5" y="2"/>
                    <a:pt x="4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5" y="2"/>
                    <a:pt x="9" y="2"/>
                    <a:pt x="12" y="2"/>
                  </a:cubicBezTo>
                  <a:cubicBezTo>
                    <a:pt x="12" y="2"/>
                    <a:pt x="12" y="1"/>
                    <a:pt x="12" y="1"/>
                  </a:cubicBezTo>
                  <a:cubicBezTo>
                    <a:pt x="10" y="1"/>
                    <a:pt x="8" y="1"/>
                    <a:pt x="6" y="2"/>
                  </a:cubicBezTo>
                  <a:cubicBezTo>
                    <a:pt x="5" y="2"/>
                    <a:pt x="2" y="2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2"/>
                    <a:pt x="6" y="2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7" y="2"/>
                    <a:pt x="6" y="2"/>
                    <a:pt x="4" y="2"/>
                  </a:cubicBezTo>
                  <a:cubicBezTo>
                    <a:pt x="3" y="2"/>
                    <a:pt x="3" y="3"/>
                    <a:pt x="4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3" name="Freeform 1129"/>
            <p:cNvSpPr/>
            <p:nvPr/>
          </p:nvSpPr>
          <p:spPr bwMode="auto">
            <a:xfrm>
              <a:off x="3155" y="3569"/>
              <a:ext cx="213" cy="40"/>
            </a:xfrm>
            <a:custGeom>
              <a:avLst/>
              <a:gdLst>
                <a:gd name="T0" fmla="*/ 162 w 165"/>
                <a:gd name="T1" fmla="*/ 30 h 31"/>
                <a:gd name="T2" fmla="*/ 164 w 165"/>
                <a:gd name="T3" fmla="*/ 17 h 31"/>
                <a:gd name="T4" fmla="*/ 162 w 165"/>
                <a:gd name="T5" fmla="*/ 4 h 31"/>
                <a:gd name="T6" fmla="*/ 149 w 165"/>
                <a:gd name="T7" fmla="*/ 2 h 31"/>
                <a:gd name="T8" fmla="*/ 140 w 165"/>
                <a:gd name="T9" fmla="*/ 4 h 31"/>
                <a:gd name="T10" fmla="*/ 127 w 165"/>
                <a:gd name="T11" fmla="*/ 5 h 31"/>
                <a:gd name="T12" fmla="*/ 25 w 165"/>
                <a:gd name="T13" fmla="*/ 10 h 31"/>
                <a:gd name="T14" fmla="*/ 1 w 165"/>
                <a:gd name="T15" fmla="*/ 11 h 31"/>
                <a:gd name="T16" fmla="*/ 1 w 165"/>
                <a:gd name="T17" fmla="*/ 12 h 31"/>
                <a:gd name="T18" fmla="*/ 6 w 165"/>
                <a:gd name="T19" fmla="*/ 12 h 31"/>
                <a:gd name="T20" fmla="*/ 13 w 165"/>
                <a:gd name="T21" fmla="*/ 12 h 31"/>
                <a:gd name="T22" fmla="*/ 25 w 165"/>
                <a:gd name="T23" fmla="*/ 11 h 31"/>
                <a:gd name="T24" fmla="*/ 51 w 165"/>
                <a:gd name="T25" fmla="*/ 10 h 31"/>
                <a:gd name="T26" fmla="*/ 76 w 165"/>
                <a:gd name="T27" fmla="*/ 10 h 31"/>
                <a:gd name="T28" fmla="*/ 101 w 165"/>
                <a:gd name="T29" fmla="*/ 9 h 31"/>
                <a:gd name="T30" fmla="*/ 122 w 165"/>
                <a:gd name="T31" fmla="*/ 8 h 31"/>
                <a:gd name="T32" fmla="*/ 144 w 165"/>
                <a:gd name="T33" fmla="*/ 7 h 31"/>
                <a:gd name="T34" fmla="*/ 153 w 165"/>
                <a:gd name="T35" fmla="*/ 6 h 31"/>
                <a:gd name="T36" fmla="*/ 160 w 165"/>
                <a:gd name="T37" fmla="*/ 10 h 31"/>
                <a:gd name="T38" fmla="*/ 163 w 165"/>
                <a:gd name="T39" fmla="*/ 25 h 31"/>
                <a:gd name="T40" fmla="*/ 164 w 165"/>
                <a:gd name="T41" fmla="*/ 25 h 31"/>
                <a:gd name="T42" fmla="*/ 156 w 165"/>
                <a:gd name="T43" fmla="*/ 8 h 31"/>
                <a:gd name="T44" fmla="*/ 148 w 165"/>
                <a:gd name="T45" fmla="*/ 5 h 31"/>
                <a:gd name="T46" fmla="*/ 137 w 165"/>
                <a:gd name="T47" fmla="*/ 4 h 31"/>
                <a:gd name="T48" fmla="*/ 89 w 165"/>
                <a:gd name="T49" fmla="*/ 6 h 31"/>
                <a:gd name="T50" fmla="*/ 42 w 165"/>
                <a:gd name="T51" fmla="*/ 9 h 31"/>
                <a:gd name="T52" fmla="*/ 19 w 165"/>
                <a:gd name="T53" fmla="*/ 10 h 31"/>
                <a:gd name="T54" fmla="*/ 10 w 165"/>
                <a:gd name="T55" fmla="*/ 10 h 31"/>
                <a:gd name="T56" fmla="*/ 2 w 165"/>
                <a:gd name="T57" fmla="*/ 9 h 31"/>
                <a:gd name="T58" fmla="*/ 1 w 165"/>
                <a:gd name="T59" fmla="*/ 10 h 31"/>
                <a:gd name="T60" fmla="*/ 10 w 165"/>
                <a:gd name="T61" fmla="*/ 12 h 31"/>
                <a:gd name="T62" fmla="*/ 20 w 165"/>
                <a:gd name="T63" fmla="*/ 11 h 31"/>
                <a:gd name="T64" fmla="*/ 46 w 165"/>
                <a:gd name="T65" fmla="*/ 10 h 31"/>
                <a:gd name="T66" fmla="*/ 96 w 165"/>
                <a:gd name="T67" fmla="*/ 7 h 31"/>
                <a:gd name="T68" fmla="*/ 139 w 165"/>
                <a:gd name="T69" fmla="*/ 5 h 31"/>
                <a:gd name="T70" fmla="*/ 156 w 165"/>
                <a:gd name="T71" fmla="*/ 9 h 31"/>
                <a:gd name="T72" fmla="*/ 163 w 165"/>
                <a:gd name="T73" fmla="*/ 25 h 31"/>
                <a:gd name="T74" fmla="*/ 164 w 165"/>
                <a:gd name="T75" fmla="*/ 25 h 31"/>
                <a:gd name="T76" fmla="*/ 160 w 165"/>
                <a:gd name="T77" fmla="*/ 8 h 31"/>
                <a:gd name="T78" fmla="*/ 153 w 165"/>
                <a:gd name="T79" fmla="*/ 5 h 31"/>
                <a:gd name="T80" fmla="*/ 141 w 165"/>
                <a:gd name="T81" fmla="*/ 6 h 31"/>
                <a:gd name="T82" fmla="*/ 115 w 165"/>
                <a:gd name="T83" fmla="*/ 7 h 31"/>
                <a:gd name="T84" fmla="*/ 90 w 165"/>
                <a:gd name="T85" fmla="*/ 8 h 31"/>
                <a:gd name="T86" fmla="*/ 46 w 165"/>
                <a:gd name="T87" fmla="*/ 9 h 31"/>
                <a:gd name="T88" fmla="*/ 23 w 165"/>
                <a:gd name="T89" fmla="*/ 10 h 31"/>
                <a:gd name="T90" fmla="*/ 12 w 165"/>
                <a:gd name="T91" fmla="*/ 10 h 31"/>
                <a:gd name="T92" fmla="*/ 7 w 165"/>
                <a:gd name="T93" fmla="*/ 11 h 31"/>
                <a:gd name="T94" fmla="*/ 1 w 165"/>
                <a:gd name="T95" fmla="*/ 11 h 31"/>
                <a:gd name="T96" fmla="*/ 1 w 165"/>
                <a:gd name="T97" fmla="*/ 12 h 31"/>
                <a:gd name="T98" fmla="*/ 103 w 165"/>
                <a:gd name="T99" fmla="*/ 7 h 31"/>
                <a:gd name="T100" fmla="*/ 129 w 165"/>
                <a:gd name="T101" fmla="*/ 6 h 31"/>
                <a:gd name="T102" fmla="*/ 141 w 165"/>
                <a:gd name="T103" fmla="*/ 5 h 31"/>
                <a:gd name="T104" fmla="*/ 149 w 165"/>
                <a:gd name="T105" fmla="*/ 3 h 31"/>
                <a:gd name="T106" fmla="*/ 158 w 165"/>
                <a:gd name="T107" fmla="*/ 3 h 31"/>
                <a:gd name="T108" fmla="*/ 162 w 165"/>
                <a:gd name="T109" fmla="*/ 7 h 31"/>
                <a:gd name="T110" fmla="*/ 162 w 165"/>
                <a:gd name="T111" fmla="*/ 22 h 31"/>
                <a:gd name="T112" fmla="*/ 161 w 165"/>
                <a:gd name="T113" fmla="*/ 30 h 31"/>
                <a:gd name="T114" fmla="*/ 162 w 165"/>
                <a:gd name="T115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5" h="31">
                  <a:moveTo>
                    <a:pt x="162" y="30"/>
                  </a:moveTo>
                  <a:cubicBezTo>
                    <a:pt x="163" y="26"/>
                    <a:pt x="164" y="21"/>
                    <a:pt x="164" y="17"/>
                  </a:cubicBezTo>
                  <a:cubicBezTo>
                    <a:pt x="165" y="13"/>
                    <a:pt x="165" y="7"/>
                    <a:pt x="162" y="4"/>
                  </a:cubicBezTo>
                  <a:cubicBezTo>
                    <a:pt x="159" y="0"/>
                    <a:pt x="153" y="2"/>
                    <a:pt x="149" y="2"/>
                  </a:cubicBezTo>
                  <a:cubicBezTo>
                    <a:pt x="146" y="3"/>
                    <a:pt x="143" y="3"/>
                    <a:pt x="140" y="4"/>
                  </a:cubicBezTo>
                  <a:cubicBezTo>
                    <a:pt x="136" y="4"/>
                    <a:pt x="132" y="4"/>
                    <a:pt x="127" y="5"/>
                  </a:cubicBezTo>
                  <a:cubicBezTo>
                    <a:pt x="93" y="6"/>
                    <a:pt x="59" y="8"/>
                    <a:pt x="25" y="10"/>
                  </a:cubicBezTo>
                  <a:cubicBezTo>
                    <a:pt x="17" y="10"/>
                    <a:pt x="9" y="11"/>
                    <a:pt x="1" y="11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3" y="13"/>
                    <a:pt x="4" y="13"/>
                    <a:pt x="6" y="12"/>
                  </a:cubicBezTo>
                  <a:cubicBezTo>
                    <a:pt x="8" y="12"/>
                    <a:pt x="11" y="12"/>
                    <a:pt x="13" y="12"/>
                  </a:cubicBezTo>
                  <a:cubicBezTo>
                    <a:pt x="17" y="12"/>
                    <a:pt x="21" y="12"/>
                    <a:pt x="25" y="11"/>
                  </a:cubicBezTo>
                  <a:cubicBezTo>
                    <a:pt x="34" y="11"/>
                    <a:pt x="42" y="10"/>
                    <a:pt x="51" y="10"/>
                  </a:cubicBezTo>
                  <a:cubicBezTo>
                    <a:pt x="60" y="10"/>
                    <a:pt x="68" y="10"/>
                    <a:pt x="76" y="10"/>
                  </a:cubicBezTo>
                  <a:cubicBezTo>
                    <a:pt x="85" y="10"/>
                    <a:pt x="93" y="10"/>
                    <a:pt x="101" y="9"/>
                  </a:cubicBezTo>
                  <a:cubicBezTo>
                    <a:pt x="108" y="9"/>
                    <a:pt x="115" y="8"/>
                    <a:pt x="122" y="8"/>
                  </a:cubicBezTo>
                  <a:cubicBezTo>
                    <a:pt x="129" y="7"/>
                    <a:pt x="137" y="7"/>
                    <a:pt x="144" y="7"/>
                  </a:cubicBezTo>
                  <a:cubicBezTo>
                    <a:pt x="147" y="7"/>
                    <a:pt x="150" y="7"/>
                    <a:pt x="153" y="6"/>
                  </a:cubicBezTo>
                  <a:cubicBezTo>
                    <a:pt x="156" y="6"/>
                    <a:pt x="159" y="7"/>
                    <a:pt x="160" y="10"/>
                  </a:cubicBezTo>
                  <a:cubicBezTo>
                    <a:pt x="162" y="15"/>
                    <a:pt x="162" y="21"/>
                    <a:pt x="163" y="25"/>
                  </a:cubicBezTo>
                  <a:cubicBezTo>
                    <a:pt x="163" y="25"/>
                    <a:pt x="164" y="25"/>
                    <a:pt x="164" y="25"/>
                  </a:cubicBezTo>
                  <a:cubicBezTo>
                    <a:pt x="163" y="19"/>
                    <a:pt x="162" y="12"/>
                    <a:pt x="156" y="8"/>
                  </a:cubicBezTo>
                  <a:cubicBezTo>
                    <a:pt x="154" y="6"/>
                    <a:pt x="151" y="5"/>
                    <a:pt x="148" y="5"/>
                  </a:cubicBezTo>
                  <a:cubicBezTo>
                    <a:pt x="144" y="4"/>
                    <a:pt x="141" y="4"/>
                    <a:pt x="137" y="4"/>
                  </a:cubicBezTo>
                  <a:cubicBezTo>
                    <a:pt x="121" y="3"/>
                    <a:pt x="105" y="5"/>
                    <a:pt x="89" y="6"/>
                  </a:cubicBezTo>
                  <a:cubicBezTo>
                    <a:pt x="73" y="7"/>
                    <a:pt x="58" y="9"/>
                    <a:pt x="42" y="9"/>
                  </a:cubicBezTo>
                  <a:cubicBezTo>
                    <a:pt x="35" y="9"/>
                    <a:pt x="27" y="10"/>
                    <a:pt x="19" y="10"/>
                  </a:cubicBezTo>
                  <a:cubicBezTo>
                    <a:pt x="16" y="10"/>
                    <a:pt x="13" y="10"/>
                    <a:pt x="10" y="10"/>
                  </a:cubicBezTo>
                  <a:cubicBezTo>
                    <a:pt x="7" y="10"/>
                    <a:pt x="4" y="10"/>
                    <a:pt x="2" y="9"/>
                  </a:cubicBezTo>
                  <a:cubicBezTo>
                    <a:pt x="1" y="9"/>
                    <a:pt x="0" y="10"/>
                    <a:pt x="1" y="10"/>
                  </a:cubicBezTo>
                  <a:cubicBezTo>
                    <a:pt x="4" y="12"/>
                    <a:pt x="7" y="12"/>
                    <a:pt x="10" y="12"/>
                  </a:cubicBezTo>
                  <a:cubicBezTo>
                    <a:pt x="14" y="11"/>
                    <a:pt x="17" y="11"/>
                    <a:pt x="20" y="11"/>
                  </a:cubicBezTo>
                  <a:cubicBezTo>
                    <a:pt x="29" y="11"/>
                    <a:pt x="37" y="11"/>
                    <a:pt x="46" y="10"/>
                  </a:cubicBezTo>
                  <a:cubicBezTo>
                    <a:pt x="63" y="10"/>
                    <a:pt x="79" y="8"/>
                    <a:pt x="96" y="7"/>
                  </a:cubicBezTo>
                  <a:cubicBezTo>
                    <a:pt x="110" y="6"/>
                    <a:pt x="124" y="5"/>
                    <a:pt x="139" y="5"/>
                  </a:cubicBezTo>
                  <a:cubicBezTo>
                    <a:pt x="144" y="6"/>
                    <a:pt x="151" y="6"/>
                    <a:pt x="156" y="9"/>
                  </a:cubicBezTo>
                  <a:cubicBezTo>
                    <a:pt x="161" y="12"/>
                    <a:pt x="161" y="20"/>
                    <a:pt x="163" y="25"/>
                  </a:cubicBezTo>
                  <a:cubicBezTo>
                    <a:pt x="163" y="26"/>
                    <a:pt x="164" y="26"/>
                    <a:pt x="164" y="25"/>
                  </a:cubicBezTo>
                  <a:cubicBezTo>
                    <a:pt x="163" y="19"/>
                    <a:pt x="164" y="12"/>
                    <a:pt x="160" y="8"/>
                  </a:cubicBezTo>
                  <a:cubicBezTo>
                    <a:pt x="158" y="6"/>
                    <a:pt x="155" y="5"/>
                    <a:pt x="153" y="5"/>
                  </a:cubicBezTo>
                  <a:cubicBezTo>
                    <a:pt x="149" y="6"/>
                    <a:pt x="145" y="6"/>
                    <a:pt x="141" y="6"/>
                  </a:cubicBezTo>
                  <a:cubicBezTo>
                    <a:pt x="132" y="6"/>
                    <a:pt x="124" y="6"/>
                    <a:pt x="115" y="7"/>
                  </a:cubicBezTo>
                  <a:cubicBezTo>
                    <a:pt x="107" y="8"/>
                    <a:pt x="99" y="8"/>
                    <a:pt x="90" y="8"/>
                  </a:cubicBezTo>
                  <a:cubicBezTo>
                    <a:pt x="75" y="9"/>
                    <a:pt x="61" y="9"/>
                    <a:pt x="46" y="9"/>
                  </a:cubicBezTo>
                  <a:cubicBezTo>
                    <a:pt x="38" y="9"/>
                    <a:pt x="31" y="10"/>
                    <a:pt x="23" y="10"/>
                  </a:cubicBezTo>
                  <a:cubicBezTo>
                    <a:pt x="20" y="10"/>
                    <a:pt x="16" y="10"/>
                    <a:pt x="12" y="10"/>
                  </a:cubicBezTo>
                  <a:cubicBezTo>
                    <a:pt x="11" y="11"/>
                    <a:pt x="9" y="11"/>
                    <a:pt x="7" y="11"/>
                  </a:cubicBezTo>
                  <a:cubicBezTo>
                    <a:pt x="5" y="11"/>
                    <a:pt x="3" y="12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35" y="10"/>
                    <a:pt x="69" y="9"/>
                    <a:pt x="103" y="7"/>
                  </a:cubicBezTo>
                  <a:cubicBezTo>
                    <a:pt x="112" y="7"/>
                    <a:pt x="120" y="6"/>
                    <a:pt x="129" y="6"/>
                  </a:cubicBezTo>
                  <a:cubicBezTo>
                    <a:pt x="133" y="6"/>
                    <a:pt x="137" y="5"/>
                    <a:pt x="141" y="5"/>
                  </a:cubicBezTo>
                  <a:cubicBezTo>
                    <a:pt x="144" y="5"/>
                    <a:pt x="147" y="4"/>
                    <a:pt x="149" y="3"/>
                  </a:cubicBezTo>
                  <a:cubicBezTo>
                    <a:pt x="152" y="3"/>
                    <a:pt x="155" y="3"/>
                    <a:pt x="158" y="3"/>
                  </a:cubicBezTo>
                  <a:cubicBezTo>
                    <a:pt x="160" y="3"/>
                    <a:pt x="161" y="5"/>
                    <a:pt x="162" y="7"/>
                  </a:cubicBezTo>
                  <a:cubicBezTo>
                    <a:pt x="164" y="12"/>
                    <a:pt x="163" y="17"/>
                    <a:pt x="162" y="22"/>
                  </a:cubicBezTo>
                  <a:cubicBezTo>
                    <a:pt x="162" y="24"/>
                    <a:pt x="161" y="27"/>
                    <a:pt x="161" y="30"/>
                  </a:cubicBezTo>
                  <a:cubicBezTo>
                    <a:pt x="160" y="30"/>
                    <a:pt x="162" y="31"/>
                    <a:pt x="162" y="3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4" name="Freeform 1130"/>
            <p:cNvSpPr/>
            <p:nvPr/>
          </p:nvSpPr>
          <p:spPr bwMode="auto">
            <a:xfrm>
              <a:off x="3364" y="3620"/>
              <a:ext cx="15" cy="22"/>
            </a:xfrm>
            <a:custGeom>
              <a:avLst/>
              <a:gdLst>
                <a:gd name="T0" fmla="*/ 5 w 11"/>
                <a:gd name="T1" fmla="*/ 2 h 17"/>
                <a:gd name="T2" fmla="*/ 2 w 11"/>
                <a:gd name="T3" fmla="*/ 12 h 17"/>
                <a:gd name="T4" fmla="*/ 3 w 11"/>
                <a:gd name="T5" fmla="*/ 14 h 17"/>
                <a:gd name="T6" fmla="*/ 3 w 11"/>
                <a:gd name="T7" fmla="*/ 16 h 17"/>
                <a:gd name="T8" fmla="*/ 5 w 11"/>
                <a:gd name="T9" fmla="*/ 16 h 17"/>
                <a:gd name="T10" fmla="*/ 10 w 11"/>
                <a:gd name="T11" fmla="*/ 15 h 17"/>
                <a:gd name="T12" fmla="*/ 9 w 11"/>
                <a:gd name="T13" fmla="*/ 14 h 17"/>
                <a:gd name="T14" fmla="*/ 4 w 11"/>
                <a:gd name="T15" fmla="*/ 13 h 17"/>
                <a:gd name="T16" fmla="*/ 2 w 11"/>
                <a:gd name="T17" fmla="*/ 8 h 17"/>
                <a:gd name="T18" fmla="*/ 3 w 11"/>
                <a:gd name="T19" fmla="*/ 3 h 17"/>
                <a:gd name="T20" fmla="*/ 9 w 11"/>
                <a:gd name="T21" fmla="*/ 2 h 17"/>
                <a:gd name="T22" fmla="*/ 9 w 11"/>
                <a:gd name="T23" fmla="*/ 1 h 17"/>
                <a:gd name="T24" fmla="*/ 3 w 11"/>
                <a:gd name="T25" fmla="*/ 3 h 17"/>
                <a:gd name="T26" fmla="*/ 1 w 11"/>
                <a:gd name="T27" fmla="*/ 10 h 17"/>
                <a:gd name="T28" fmla="*/ 3 w 11"/>
                <a:gd name="T29" fmla="*/ 15 h 17"/>
                <a:gd name="T30" fmla="*/ 6 w 11"/>
                <a:gd name="T31" fmla="*/ 16 h 17"/>
                <a:gd name="T32" fmla="*/ 10 w 11"/>
                <a:gd name="T33" fmla="*/ 16 h 17"/>
                <a:gd name="T34" fmla="*/ 10 w 11"/>
                <a:gd name="T35" fmla="*/ 15 h 17"/>
                <a:gd name="T36" fmla="*/ 6 w 11"/>
                <a:gd name="T37" fmla="*/ 14 h 17"/>
                <a:gd name="T38" fmla="*/ 3 w 11"/>
                <a:gd name="T39" fmla="*/ 10 h 17"/>
                <a:gd name="T40" fmla="*/ 3 w 11"/>
                <a:gd name="T41" fmla="*/ 5 h 17"/>
                <a:gd name="T42" fmla="*/ 8 w 11"/>
                <a:gd name="T43" fmla="*/ 2 h 17"/>
                <a:gd name="T44" fmla="*/ 8 w 11"/>
                <a:gd name="T45" fmla="*/ 0 h 17"/>
                <a:gd name="T46" fmla="*/ 3 w 11"/>
                <a:gd name="T47" fmla="*/ 4 h 17"/>
                <a:gd name="T48" fmla="*/ 2 w 11"/>
                <a:gd name="T49" fmla="*/ 10 h 17"/>
                <a:gd name="T50" fmla="*/ 4 w 11"/>
                <a:gd name="T51" fmla="*/ 15 h 17"/>
                <a:gd name="T52" fmla="*/ 10 w 11"/>
                <a:gd name="T53" fmla="*/ 16 h 17"/>
                <a:gd name="T54" fmla="*/ 10 w 11"/>
                <a:gd name="T55" fmla="*/ 15 h 17"/>
                <a:gd name="T56" fmla="*/ 5 w 11"/>
                <a:gd name="T57" fmla="*/ 14 h 17"/>
                <a:gd name="T58" fmla="*/ 3 w 11"/>
                <a:gd name="T59" fmla="*/ 11 h 17"/>
                <a:gd name="T60" fmla="*/ 4 w 11"/>
                <a:gd name="T61" fmla="*/ 4 h 17"/>
                <a:gd name="T62" fmla="*/ 9 w 11"/>
                <a:gd name="T63" fmla="*/ 2 h 17"/>
                <a:gd name="T64" fmla="*/ 9 w 11"/>
                <a:gd name="T65" fmla="*/ 1 h 17"/>
                <a:gd name="T66" fmla="*/ 2 w 11"/>
                <a:gd name="T67" fmla="*/ 2 h 17"/>
                <a:gd name="T68" fmla="*/ 1 w 11"/>
                <a:gd name="T69" fmla="*/ 8 h 17"/>
                <a:gd name="T70" fmla="*/ 4 w 11"/>
                <a:gd name="T71" fmla="*/ 15 h 17"/>
                <a:gd name="T72" fmla="*/ 10 w 11"/>
                <a:gd name="T73" fmla="*/ 15 h 17"/>
                <a:gd name="T74" fmla="*/ 9 w 11"/>
                <a:gd name="T75" fmla="*/ 14 h 17"/>
                <a:gd name="T76" fmla="*/ 6 w 11"/>
                <a:gd name="T77" fmla="*/ 15 h 17"/>
                <a:gd name="T78" fmla="*/ 4 w 11"/>
                <a:gd name="T79" fmla="*/ 15 h 17"/>
                <a:gd name="T80" fmla="*/ 4 w 11"/>
                <a:gd name="T81" fmla="*/ 15 h 17"/>
                <a:gd name="T82" fmla="*/ 4 w 11"/>
                <a:gd name="T83" fmla="*/ 15 h 17"/>
                <a:gd name="T84" fmla="*/ 3 w 11"/>
                <a:gd name="T85" fmla="*/ 12 h 17"/>
                <a:gd name="T86" fmla="*/ 5 w 11"/>
                <a:gd name="T87" fmla="*/ 3 h 17"/>
                <a:gd name="T88" fmla="*/ 5 w 11"/>
                <a:gd name="T8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" h="17">
                  <a:moveTo>
                    <a:pt x="5" y="2"/>
                  </a:moveTo>
                  <a:cubicBezTo>
                    <a:pt x="1" y="1"/>
                    <a:pt x="2" y="9"/>
                    <a:pt x="2" y="12"/>
                  </a:cubicBezTo>
                  <a:cubicBezTo>
                    <a:pt x="2" y="12"/>
                    <a:pt x="2" y="13"/>
                    <a:pt x="3" y="14"/>
                  </a:cubicBezTo>
                  <a:cubicBezTo>
                    <a:pt x="3" y="14"/>
                    <a:pt x="3" y="15"/>
                    <a:pt x="3" y="16"/>
                  </a:cubicBezTo>
                  <a:cubicBezTo>
                    <a:pt x="3" y="17"/>
                    <a:pt x="4" y="16"/>
                    <a:pt x="5" y="16"/>
                  </a:cubicBezTo>
                  <a:cubicBezTo>
                    <a:pt x="7" y="17"/>
                    <a:pt x="9" y="16"/>
                    <a:pt x="10" y="15"/>
                  </a:cubicBezTo>
                  <a:cubicBezTo>
                    <a:pt x="10" y="15"/>
                    <a:pt x="10" y="15"/>
                    <a:pt x="9" y="14"/>
                  </a:cubicBezTo>
                  <a:cubicBezTo>
                    <a:pt x="7" y="15"/>
                    <a:pt x="5" y="15"/>
                    <a:pt x="4" y="13"/>
                  </a:cubicBezTo>
                  <a:cubicBezTo>
                    <a:pt x="3" y="12"/>
                    <a:pt x="2" y="10"/>
                    <a:pt x="2" y="8"/>
                  </a:cubicBezTo>
                  <a:cubicBezTo>
                    <a:pt x="1" y="6"/>
                    <a:pt x="1" y="4"/>
                    <a:pt x="3" y="3"/>
                  </a:cubicBezTo>
                  <a:cubicBezTo>
                    <a:pt x="5" y="2"/>
                    <a:pt x="7" y="2"/>
                    <a:pt x="9" y="2"/>
                  </a:cubicBezTo>
                  <a:cubicBezTo>
                    <a:pt x="10" y="2"/>
                    <a:pt x="10" y="1"/>
                    <a:pt x="9" y="1"/>
                  </a:cubicBezTo>
                  <a:cubicBezTo>
                    <a:pt x="7" y="0"/>
                    <a:pt x="4" y="0"/>
                    <a:pt x="3" y="3"/>
                  </a:cubicBezTo>
                  <a:cubicBezTo>
                    <a:pt x="2" y="5"/>
                    <a:pt x="1" y="8"/>
                    <a:pt x="1" y="10"/>
                  </a:cubicBezTo>
                  <a:cubicBezTo>
                    <a:pt x="1" y="12"/>
                    <a:pt x="1" y="15"/>
                    <a:pt x="3" y="15"/>
                  </a:cubicBezTo>
                  <a:cubicBezTo>
                    <a:pt x="4" y="16"/>
                    <a:pt x="5" y="16"/>
                    <a:pt x="6" y="16"/>
                  </a:cubicBezTo>
                  <a:cubicBezTo>
                    <a:pt x="7" y="16"/>
                    <a:pt x="9" y="16"/>
                    <a:pt x="10" y="16"/>
                  </a:cubicBezTo>
                  <a:cubicBezTo>
                    <a:pt x="10" y="16"/>
                    <a:pt x="10" y="15"/>
                    <a:pt x="10" y="15"/>
                  </a:cubicBezTo>
                  <a:cubicBezTo>
                    <a:pt x="9" y="15"/>
                    <a:pt x="7" y="15"/>
                    <a:pt x="6" y="14"/>
                  </a:cubicBezTo>
                  <a:cubicBezTo>
                    <a:pt x="4" y="13"/>
                    <a:pt x="4" y="12"/>
                    <a:pt x="3" y="10"/>
                  </a:cubicBezTo>
                  <a:cubicBezTo>
                    <a:pt x="3" y="8"/>
                    <a:pt x="3" y="6"/>
                    <a:pt x="3" y="5"/>
                  </a:cubicBezTo>
                  <a:cubicBezTo>
                    <a:pt x="4" y="3"/>
                    <a:pt x="6" y="2"/>
                    <a:pt x="8" y="2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6" y="1"/>
                    <a:pt x="4" y="2"/>
                    <a:pt x="3" y="4"/>
                  </a:cubicBezTo>
                  <a:cubicBezTo>
                    <a:pt x="1" y="5"/>
                    <a:pt x="1" y="8"/>
                    <a:pt x="2" y="10"/>
                  </a:cubicBezTo>
                  <a:cubicBezTo>
                    <a:pt x="2" y="12"/>
                    <a:pt x="3" y="14"/>
                    <a:pt x="4" y="15"/>
                  </a:cubicBezTo>
                  <a:cubicBezTo>
                    <a:pt x="6" y="16"/>
                    <a:pt x="8" y="16"/>
                    <a:pt x="10" y="16"/>
                  </a:cubicBezTo>
                  <a:cubicBezTo>
                    <a:pt x="11" y="16"/>
                    <a:pt x="11" y="15"/>
                    <a:pt x="10" y="15"/>
                  </a:cubicBezTo>
                  <a:cubicBezTo>
                    <a:pt x="9" y="15"/>
                    <a:pt x="7" y="15"/>
                    <a:pt x="5" y="14"/>
                  </a:cubicBezTo>
                  <a:cubicBezTo>
                    <a:pt x="3" y="14"/>
                    <a:pt x="3" y="13"/>
                    <a:pt x="3" y="11"/>
                  </a:cubicBezTo>
                  <a:cubicBezTo>
                    <a:pt x="3" y="9"/>
                    <a:pt x="3" y="6"/>
                    <a:pt x="4" y="4"/>
                  </a:cubicBezTo>
                  <a:cubicBezTo>
                    <a:pt x="4" y="2"/>
                    <a:pt x="6" y="1"/>
                    <a:pt x="9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7" y="1"/>
                    <a:pt x="4" y="1"/>
                    <a:pt x="2" y="2"/>
                  </a:cubicBezTo>
                  <a:cubicBezTo>
                    <a:pt x="0" y="3"/>
                    <a:pt x="0" y="6"/>
                    <a:pt x="1" y="8"/>
                  </a:cubicBezTo>
                  <a:cubicBezTo>
                    <a:pt x="1" y="10"/>
                    <a:pt x="2" y="13"/>
                    <a:pt x="4" y="15"/>
                  </a:cubicBezTo>
                  <a:cubicBezTo>
                    <a:pt x="5" y="17"/>
                    <a:pt x="8" y="16"/>
                    <a:pt x="10" y="15"/>
                  </a:cubicBezTo>
                  <a:cubicBezTo>
                    <a:pt x="11" y="15"/>
                    <a:pt x="10" y="14"/>
                    <a:pt x="9" y="14"/>
                  </a:cubicBezTo>
                  <a:cubicBezTo>
                    <a:pt x="8" y="15"/>
                    <a:pt x="7" y="15"/>
                    <a:pt x="6" y="15"/>
                  </a:cubicBezTo>
                  <a:cubicBezTo>
                    <a:pt x="6" y="15"/>
                    <a:pt x="5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6"/>
                    <a:pt x="4" y="15"/>
                  </a:cubicBezTo>
                  <a:cubicBezTo>
                    <a:pt x="4" y="14"/>
                    <a:pt x="4" y="13"/>
                    <a:pt x="3" y="12"/>
                  </a:cubicBezTo>
                  <a:cubicBezTo>
                    <a:pt x="3" y="10"/>
                    <a:pt x="2" y="3"/>
                    <a:pt x="5" y="3"/>
                  </a:cubicBezTo>
                  <a:cubicBezTo>
                    <a:pt x="6" y="4"/>
                    <a:pt x="6" y="2"/>
                    <a:pt x="5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5" name="Freeform 1131"/>
            <p:cNvSpPr/>
            <p:nvPr/>
          </p:nvSpPr>
          <p:spPr bwMode="auto">
            <a:xfrm>
              <a:off x="1768" y="3673"/>
              <a:ext cx="314" cy="309"/>
            </a:xfrm>
            <a:custGeom>
              <a:avLst/>
              <a:gdLst>
                <a:gd name="T0" fmla="*/ 62 w 243"/>
                <a:gd name="T1" fmla="*/ 20 h 239"/>
                <a:gd name="T2" fmla="*/ 112 w 243"/>
                <a:gd name="T3" fmla="*/ 224 h 239"/>
                <a:gd name="T4" fmla="*/ 155 w 243"/>
                <a:gd name="T5" fmla="*/ 226 h 239"/>
                <a:gd name="T6" fmla="*/ 196 w 243"/>
                <a:gd name="T7" fmla="*/ 237 h 239"/>
                <a:gd name="T8" fmla="*/ 201 w 243"/>
                <a:gd name="T9" fmla="*/ 176 h 239"/>
                <a:gd name="T10" fmla="*/ 230 w 243"/>
                <a:gd name="T11" fmla="*/ 160 h 239"/>
                <a:gd name="T12" fmla="*/ 235 w 243"/>
                <a:gd name="T13" fmla="*/ 123 h 239"/>
                <a:gd name="T14" fmla="*/ 118 w 243"/>
                <a:gd name="T15" fmla="*/ 116 h 239"/>
                <a:gd name="T16" fmla="*/ 136 w 243"/>
                <a:gd name="T17" fmla="*/ 143 h 239"/>
                <a:gd name="T18" fmla="*/ 102 w 243"/>
                <a:gd name="T19" fmla="*/ 180 h 239"/>
                <a:gd name="T20" fmla="*/ 80 w 243"/>
                <a:gd name="T21" fmla="*/ 64 h 239"/>
                <a:gd name="T22" fmla="*/ 168 w 243"/>
                <a:gd name="T23" fmla="*/ 67 h 239"/>
                <a:gd name="T24" fmla="*/ 182 w 243"/>
                <a:gd name="T25" fmla="*/ 25 h 239"/>
                <a:gd name="T26" fmla="*/ 6 w 243"/>
                <a:gd name="T27" fmla="*/ 85 h 239"/>
                <a:gd name="T28" fmla="*/ 112 w 243"/>
                <a:gd name="T29" fmla="*/ 228 h 239"/>
                <a:gd name="T30" fmla="*/ 156 w 243"/>
                <a:gd name="T31" fmla="*/ 207 h 239"/>
                <a:gd name="T32" fmla="*/ 47 w 243"/>
                <a:gd name="T33" fmla="*/ 201 h 239"/>
                <a:gd name="T34" fmla="*/ 33 w 243"/>
                <a:gd name="T35" fmla="*/ 50 h 239"/>
                <a:gd name="T36" fmla="*/ 200 w 243"/>
                <a:gd name="T37" fmla="*/ 56 h 239"/>
                <a:gd name="T38" fmla="*/ 156 w 243"/>
                <a:gd name="T39" fmla="*/ 68 h 239"/>
                <a:gd name="T40" fmla="*/ 167 w 243"/>
                <a:gd name="T41" fmla="*/ 66 h 239"/>
                <a:gd name="T42" fmla="*/ 92 w 243"/>
                <a:gd name="T43" fmla="*/ 47 h 239"/>
                <a:gd name="T44" fmla="*/ 75 w 243"/>
                <a:gd name="T45" fmla="*/ 165 h 239"/>
                <a:gd name="T46" fmla="*/ 147 w 243"/>
                <a:gd name="T47" fmla="*/ 150 h 239"/>
                <a:gd name="T48" fmla="*/ 114 w 243"/>
                <a:gd name="T49" fmla="*/ 52 h 239"/>
                <a:gd name="T50" fmla="*/ 74 w 243"/>
                <a:gd name="T51" fmla="*/ 70 h 239"/>
                <a:gd name="T52" fmla="*/ 149 w 243"/>
                <a:gd name="T53" fmla="*/ 150 h 239"/>
                <a:gd name="T54" fmla="*/ 83 w 243"/>
                <a:gd name="T55" fmla="*/ 168 h 239"/>
                <a:gd name="T56" fmla="*/ 98 w 243"/>
                <a:gd name="T57" fmla="*/ 47 h 239"/>
                <a:gd name="T58" fmla="*/ 181 w 243"/>
                <a:gd name="T59" fmla="*/ 67 h 239"/>
                <a:gd name="T60" fmla="*/ 156 w 243"/>
                <a:gd name="T61" fmla="*/ 68 h 239"/>
                <a:gd name="T62" fmla="*/ 158 w 243"/>
                <a:gd name="T63" fmla="*/ 13 h 239"/>
                <a:gd name="T64" fmla="*/ 6 w 243"/>
                <a:gd name="T65" fmla="*/ 141 h 239"/>
                <a:gd name="T66" fmla="*/ 145 w 243"/>
                <a:gd name="T67" fmla="*/ 219 h 239"/>
                <a:gd name="T68" fmla="*/ 120 w 243"/>
                <a:gd name="T69" fmla="*/ 225 h 239"/>
                <a:gd name="T70" fmla="*/ 10 w 243"/>
                <a:gd name="T71" fmla="*/ 83 h 239"/>
                <a:gd name="T72" fmla="*/ 190 w 243"/>
                <a:gd name="T73" fmla="*/ 35 h 239"/>
                <a:gd name="T74" fmla="*/ 185 w 243"/>
                <a:gd name="T75" fmla="*/ 63 h 239"/>
                <a:gd name="T76" fmla="*/ 132 w 243"/>
                <a:gd name="T77" fmla="*/ 46 h 239"/>
                <a:gd name="T78" fmla="*/ 109 w 243"/>
                <a:gd name="T79" fmla="*/ 183 h 239"/>
                <a:gd name="T80" fmla="*/ 126 w 243"/>
                <a:gd name="T81" fmla="*/ 140 h 239"/>
                <a:gd name="T82" fmla="*/ 121 w 243"/>
                <a:gd name="T83" fmla="*/ 115 h 239"/>
                <a:gd name="T84" fmla="*/ 213 w 243"/>
                <a:gd name="T85" fmla="*/ 122 h 239"/>
                <a:gd name="T86" fmla="*/ 237 w 243"/>
                <a:gd name="T87" fmla="*/ 158 h 239"/>
                <a:gd name="T88" fmla="*/ 198 w 243"/>
                <a:gd name="T89" fmla="*/ 176 h 239"/>
                <a:gd name="T90" fmla="*/ 186 w 243"/>
                <a:gd name="T91" fmla="*/ 235 h 239"/>
                <a:gd name="T92" fmla="*/ 159 w 243"/>
                <a:gd name="T93" fmla="*/ 220 h 239"/>
                <a:gd name="T94" fmla="*/ 84 w 243"/>
                <a:gd name="T95" fmla="*/ 219 h 239"/>
                <a:gd name="T96" fmla="*/ 12 w 243"/>
                <a:gd name="T97" fmla="*/ 80 h 239"/>
                <a:gd name="T98" fmla="*/ 198 w 243"/>
                <a:gd name="T99" fmla="*/ 53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43" h="239">
                  <a:moveTo>
                    <a:pt x="200" y="52"/>
                  </a:moveTo>
                  <a:cubicBezTo>
                    <a:pt x="190" y="32"/>
                    <a:pt x="174" y="18"/>
                    <a:pt x="154" y="11"/>
                  </a:cubicBezTo>
                  <a:cubicBezTo>
                    <a:pt x="134" y="3"/>
                    <a:pt x="112" y="3"/>
                    <a:pt x="92" y="8"/>
                  </a:cubicBezTo>
                  <a:cubicBezTo>
                    <a:pt x="81" y="10"/>
                    <a:pt x="71" y="14"/>
                    <a:pt x="62" y="20"/>
                  </a:cubicBezTo>
                  <a:cubicBezTo>
                    <a:pt x="52" y="26"/>
                    <a:pt x="42" y="34"/>
                    <a:pt x="34" y="43"/>
                  </a:cubicBezTo>
                  <a:cubicBezTo>
                    <a:pt x="15" y="64"/>
                    <a:pt x="0" y="92"/>
                    <a:pt x="1" y="121"/>
                  </a:cubicBezTo>
                  <a:cubicBezTo>
                    <a:pt x="3" y="149"/>
                    <a:pt x="19" y="176"/>
                    <a:pt x="38" y="195"/>
                  </a:cubicBezTo>
                  <a:cubicBezTo>
                    <a:pt x="58" y="214"/>
                    <a:pt x="85" y="225"/>
                    <a:pt x="112" y="224"/>
                  </a:cubicBezTo>
                  <a:cubicBezTo>
                    <a:pt x="128" y="224"/>
                    <a:pt x="147" y="220"/>
                    <a:pt x="157" y="206"/>
                  </a:cubicBezTo>
                  <a:cubicBezTo>
                    <a:pt x="156" y="206"/>
                    <a:pt x="156" y="206"/>
                    <a:pt x="155" y="206"/>
                  </a:cubicBezTo>
                  <a:cubicBezTo>
                    <a:pt x="156" y="209"/>
                    <a:pt x="156" y="213"/>
                    <a:pt x="156" y="216"/>
                  </a:cubicBezTo>
                  <a:cubicBezTo>
                    <a:pt x="157" y="220"/>
                    <a:pt x="156" y="223"/>
                    <a:pt x="155" y="226"/>
                  </a:cubicBezTo>
                  <a:cubicBezTo>
                    <a:pt x="154" y="230"/>
                    <a:pt x="153" y="236"/>
                    <a:pt x="158" y="238"/>
                  </a:cubicBezTo>
                  <a:cubicBezTo>
                    <a:pt x="159" y="239"/>
                    <a:pt x="161" y="238"/>
                    <a:pt x="163" y="238"/>
                  </a:cubicBezTo>
                  <a:cubicBezTo>
                    <a:pt x="167" y="238"/>
                    <a:pt x="170" y="238"/>
                    <a:pt x="175" y="238"/>
                  </a:cubicBezTo>
                  <a:cubicBezTo>
                    <a:pt x="181" y="238"/>
                    <a:pt x="188" y="238"/>
                    <a:pt x="196" y="237"/>
                  </a:cubicBezTo>
                  <a:cubicBezTo>
                    <a:pt x="199" y="237"/>
                    <a:pt x="202" y="236"/>
                    <a:pt x="205" y="234"/>
                  </a:cubicBezTo>
                  <a:cubicBezTo>
                    <a:pt x="207" y="230"/>
                    <a:pt x="207" y="226"/>
                    <a:pt x="207" y="222"/>
                  </a:cubicBezTo>
                  <a:cubicBezTo>
                    <a:pt x="206" y="214"/>
                    <a:pt x="205" y="206"/>
                    <a:pt x="204" y="198"/>
                  </a:cubicBezTo>
                  <a:cubicBezTo>
                    <a:pt x="204" y="190"/>
                    <a:pt x="203" y="183"/>
                    <a:pt x="201" y="176"/>
                  </a:cubicBezTo>
                  <a:cubicBezTo>
                    <a:pt x="200" y="171"/>
                    <a:pt x="198" y="167"/>
                    <a:pt x="198" y="162"/>
                  </a:cubicBezTo>
                  <a:cubicBezTo>
                    <a:pt x="197" y="156"/>
                    <a:pt x="206" y="156"/>
                    <a:pt x="210" y="156"/>
                  </a:cubicBezTo>
                  <a:cubicBezTo>
                    <a:pt x="214" y="156"/>
                    <a:pt x="218" y="156"/>
                    <a:pt x="222" y="157"/>
                  </a:cubicBezTo>
                  <a:cubicBezTo>
                    <a:pt x="225" y="158"/>
                    <a:pt x="227" y="159"/>
                    <a:pt x="230" y="160"/>
                  </a:cubicBezTo>
                  <a:cubicBezTo>
                    <a:pt x="233" y="160"/>
                    <a:pt x="239" y="162"/>
                    <a:pt x="241" y="159"/>
                  </a:cubicBezTo>
                  <a:cubicBezTo>
                    <a:pt x="243" y="156"/>
                    <a:pt x="242" y="151"/>
                    <a:pt x="242" y="147"/>
                  </a:cubicBezTo>
                  <a:cubicBezTo>
                    <a:pt x="242" y="143"/>
                    <a:pt x="241" y="138"/>
                    <a:pt x="241" y="133"/>
                  </a:cubicBezTo>
                  <a:cubicBezTo>
                    <a:pt x="240" y="129"/>
                    <a:pt x="238" y="126"/>
                    <a:pt x="235" y="123"/>
                  </a:cubicBezTo>
                  <a:cubicBezTo>
                    <a:pt x="231" y="121"/>
                    <a:pt x="225" y="120"/>
                    <a:pt x="220" y="120"/>
                  </a:cubicBezTo>
                  <a:cubicBezTo>
                    <a:pt x="205" y="119"/>
                    <a:pt x="190" y="116"/>
                    <a:pt x="175" y="114"/>
                  </a:cubicBezTo>
                  <a:cubicBezTo>
                    <a:pt x="159" y="112"/>
                    <a:pt x="142" y="111"/>
                    <a:pt x="126" y="111"/>
                  </a:cubicBezTo>
                  <a:cubicBezTo>
                    <a:pt x="122" y="111"/>
                    <a:pt x="119" y="113"/>
                    <a:pt x="118" y="116"/>
                  </a:cubicBezTo>
                  <a:cubicBezTo>
                    <a:pt x="116" y="121"/>
                    <a:pt x="114" y="127"/>
                    <a:pt x="114" y="133"/>
                  </a:cubicBezTo>
                  <a:cubicBezTo>
                    <a:pt x="113" y="137"/>
                    <a:pt x="115" y="142"/>
                    <a:pt x="120" y="143"/>
                  </a:cubicBezTo>
                  <a:cubicBezTo>
                    <a:pt x="123" y="144"/>
                    <a:pt x="125" y="143"/>
                    <a:pt x="127" y="143"/>
                  </a:cubicBezTo>
                  <a:cubicBezTo>
                    <a:pt x="130" y="143"/>
                    <a:pt x="133" y="143"/>
                    <a:pt x="136" y="143"/>
                  </a:cubicBezTo>
                  <a:cubicBezTo>
                    <a:pt x="141" y="143"/>
                    <a:pt x="144" y="145"/>
                    <a:pt x="145" y="150"/>
                  </a:cubicBezTo>
                  <a:cubicBezTo>
                    <a:pt x="147" y="155"/>
                    <a:pt x="147" y="160"/>
                    <a:pt x="146" y="165"/>
                  </a:cubicBezTo>
                  <a:cubicBezTo>
                    <a:pt x="144" y="174"/>
                    <a:pt x="136" y="178"/>
                    <a:pt x="128" y="180"/>
                  </a:cubicBezTo>
                  <a:cubicBezTo>
                    <a:pt x="120" y="182"/>
                    <a:pt x="110" y="181"/>
                    <a:pt x="102" y="180"/>
                  </a:cubicBezTo>
                  <a:cubicBezTo>
                    <a:pt x="92" y="178"/>
                    <a:pt x="83" y="174"/>
                    <a:pt x="76" y="167"/>
                  </a:cubicBezTo>
                  <a:cubicBezTo>
                    <a:pt x="66" y="159"/>
                    <a:pt x="60" y="147"/>
                    <a:pt x="57" y="134"/>
                  </a:cubicBezTo>
                  <a:cubicBezTo>
                    <a:pt x="53" y="122"/>
                    <a:pt x="52" y="108"/>
                    <a:pt x="56" y="95"/>
                  </a:cubicBezTo>
                  <a:cubicBezTo>
                    <a:pt x="60" y="82"/>
                    <a:pt x="69" y="72"/>
                    <a:pt x="80" y="64"/>
                  </a:cubicBezTo>
                  <a:cubicBezTo>
                    <a:pt x="91" y="55"/>
                    <a:pt x="106" y="49"/>
                    <a:pt x="121" y="48"/>
                  </a:cubicBezTo>
                  <a:cubicBezTo>
                    <a:pt x="128" y="48"/>
                    <a:pt x="137" y="49"/>
                    <a:pt x="143" y="52"/>
                  </a:cubicBezTo>
                  <a:cubicBezTo>
                    <a:pt x="148" y="55"/>
                    <a:pt x="150" y="61"/>
                    <a:pt x="155" y="64"/>
                  </a:cubicBezTo>
                  <a:cubicBezTo>
                    <a:pt x="158" y="67"/>
                    <a:pt x="164" y="67"/>
                    <a:pt x="168" y="67"/>
                  </a:cubicBezTo>
                  <a:cubicBezTo>
                    <a:pt x="174" y="67"/>
                    <a:pt x="179" y="66"/>
                    <a:pt x="185" y="66"/>
                  </a:cubicBezTo>
                  <a:cubicBezTo>
                    <a:pt x="190" y="66"/>
                    <a:pt x="196" y="67"/>
                    <a:pt x="200" y="64"/>
                  </a:cubicBezTo>
                  <a:cubicBezTo>
                    <a:pt x="203" y="61"/>
                    <a:pt x="202" y="53"/>
                    <a:pt x="201" y="49"/>
                  </a:cubicBezTo>
                  <a:cubicBezTo>
                    <a:pt x="198" y="39"/>
                    <a:pt x="190" y="31"/>
                    <a:pt x="182" y="25"/>
                  </a:cubicBezTo>
                  <a:cubicBezTo>
                    <a:pt x="172" y="17"/>
                    <a:pt x="161" y="13"/>
                    <a:pt x="150" y="9"/>
                  </a:cubicBezTo>
                  <a:cubicBezTo>
                    <a:pt x="139" y="6"/>
                    <a:pt x="128" y="4"/>
                    <a:pt x="117" y="5"/>
                  </a:cubicBezTo>
                  <a:cubicBezTo>
                    <a:pt x="93" y="5"/>
                    <a:pt x="69" y="14"/>
                    <a:pt x="50" y="28"/>
                  </a:cubicBezTo>
                  <a:cubicBezTo>
                    <a:pt x="31" y="43"/>
                    <a:pt x="15" y="62"/>
                    <a:pt x="6" y="85"/>
                  </a:cubicBezTo>
                  <a:cubicBezTo>
                    <a:pt x="2" y="96"/>
                    <a:pt x="0" y="109"/>
                    <a:pt x="2" y="121"/>
                  </a:cubicBezTo>
                  <a:cubicBezTo>
                    <a:pt x="3" y="135"/>
                    <a:pt x="8" y="148"/>
                    <a:pt x="14" y="161"/>
                  </a:cubicBezTo>
                  <a:cubicBezTo>
                    <a:pt x="27" y="186"/>
                    <a:pt x="48" y="206"/>
                    <a:pt x="72" y="218"/>
                  </a:cubicBezTo>
                  <a:cubicBezTo>
                    <a:pt x="85" y="224"/>
                    <a:pt x="98" y="228"/>
                    <a:pt x="112" y="228"/>
                  </a:cubicBezTo>
                  <a:cubicBezTo>
                    <a:pt x="118" y="228"/>
                    <a:pt x="125" y="228"/>
                    <a:pt x="131" y="225"/>
                  </a:cubicBezTo>
                  <a:cubicBezTo>
                    <a:pt x="137" y="223"/>
                    <a:pt x="143" y="219"/>
                    <a:pt x="148" y="215"/>
                  </a:cubicBezTo>
                  <a:cubicBezTo>
                    <a:pt x="151" y="212"/>
                    <a:pt x="154" y="210"/>
                    <a:pt x="157" y="209"/>
                  </a:cubicBezTo>
                  <a:cubicBezTo>
                    <a:pt x="157" y="208"/>
                    <a:pt x="156" y="208"/>
                    <a:pt x="156" y="207"/>
                  </a:cubicBezTo>
                  <a:cubicBezTo>
                    <a:pt x="154" y="212"/>
                    <a:pt x="149" y="214"/>
                    <a:pt x="144" y="216"/>
                  </a:cubicBezTo>
                  <a:cubicBezTo>
                    <a:pt x="139" y="218"/>
                    <a:pt x="133" y="219"/>
                    <a:pt x="128" y="220"/>
                  </a:cubicBezTo>
                  <a:cubicBezTo>
                    <a:pt x="113" y="223"/>
                    <a:pt x="99" y="221"/>
                    <a:pt x="85" y="217"/>
                  </a:cubicBezTo>
                  <a:cubicBezTo>
                    <a:pt x="72" y="214"/>
                    <a:pt x="59" y="209"/>
                    <a:pt x="47" y="201"/>
                  </a:cubicBezTo>
                  <a:cubicBezTo>
                    <a:pt x="36" y="193"/>
                    <a:pt x="27" y="183"/>
                    <a:pt x="21" y="172"/>
                  </a:cubicBezTo>
                  <a:cubicBezTo>
                    <a:pt x="14" y="160"/>
                    <a:pt x="10" y="147"/>
                    <a:pt x="8" y="134"/>
                  </a:cubicBezTo>
                  <a:cubicBezTo>
                    <a:pt x="6" y="119"/>
                    <a:pt x="8" y="104"/>
                    <a:pt x="12" y="90"/>
                  </a:cubicBezTo>
                  <a:cubicBezTo>
                    <a:pt x="17" y="76"/>
                    <a:pt x="24" y="62"/>
                    <a:pt x="33" y="50"/>
                  </a:cubicBezTo>
                  <a:cubicBezTo>
                    <a:pt x="41" y="39"/>
                    <a:pt x="50" y="29"/>
                    <a:pt x="62" y="22"/>
                  </a:cubicBezTo>
                  <a:cubicBezTo>
                    <a:pt x="84" y="8"/>
                    <a:pt x="112" y="5"/>
                    <a:pt x="137" y="9"/>
                  </a:cubicBezTo>
                  <a:cubicBezTo>
                    <a:pt x="151" y="12"/>
                    <a:pt x="164" y="17"/>
                    <a:pt x="176" y="25"/>
                  </a:cubicBezTo>
                  <a:cubicBezTo>
                    <a:pt x="187" y="32"/>
                    <a:pt x="197" y="43"/>
                    <a:pt x="200" y="56"/>
                  </a:cubicBezTo>
                  <a:cubicBezTo>
                    <a:pt x="201" y="60"/>
                    <a:pt x="201" y="64"/>
                    <a:pt x="200" y="67"/>
                  </a:cubicBezTo>
                  <a:cubicBezTo>
                    <a:pt x="200" y="67"/>
                    <a:pt x="201" y="67"/>
                    <a:pt x="201" y="66"/>
                  </a:cubicBezTo>
                  <a:cubicBezTo>
                    <a:pt x="186" y="61"/>
                    <a:pt x="170" y="63"/>
                    <a:pt x="155" y="66"/>
                  </a:cubicBezTo>
                  <a:cubicBezTo>
                    <a:pt x="155" y="67"/>
                    <a:pt x="155" y="67"/>
                    <a:pt x="156" y="68"/>
                  </a:cubicBezTo>
                  <a:cubicBezTo>
                    <a:pt x="171" y="65"/>
                    <a:pt x="188" y="64"/>
                    <a:pt x="204" y="64"/>
                  </a:cubicBezTo>
                  <a:cubicBezTo>
                    <a:pt x="203" y="63"/>
                    <a:pt x="203" y="62"/>
                    <a:pt x="203" y="61"/>
                  </a:cubicBezTo>
                  <a:cubicBezTo>
                    <a:pt x="195" y="62"/>
                    <a:pt x="187" y="64"/>
                    <a:pt x="179" y="65"/>
                  </a:cubicBezTo>
                  <a:cubicBezTo>
                    <a:pt x="175" y="65"/>
                    <a:pt x="171" y="65"/>
                    <a:pt x="167" y="66"/>
                  </a:cubicBezTo>
                  <a:cubicBezTo>
                    <a:pt x="163" y="66"/>
                    <a:pt x="160" y="66"/>
                    <a:pt x="156" y="65"/>
                  </a:cubicBezTo>
                  <a:cubicBezTo>
                    <a:pt x="151" y="64"/>
                    <a:pt x="149" y="58"/>
                    <a:pt x="146" y="54"/>
                  </a:cubicBezTo>
                  <a:cubicBezTo>
                    <a:pt x="143" y="49"/>
                    <a:pt x="138" y="46"/>
                    <a:pt x="133" y="44"/>
                  </a:cubicBezTo>
                  <a:cubicBezTo>
                    <a:pt x="120" y="38"/>
                    <a:pt x="105" y="42"/>
                    <a:pt x="92" y="47"/>
                  </a:cubicBezTo>
                  <a:cubicBezTo>
                    <a:pt x="81" y="51"/>
                    <a:pt x="72" y="59"/>
                    <a:pt x="66" y="70"/>
                  </a:cubicBezTo>
                  <a:cubicBezTo>
                    <a:pt x="60" y="80"/>
                    <a:pt x="58" y="92"/>
                    <a:pt x="57" y="103"/>
                  </a:cubicBezTo>
                  <a:cubicBezTo>
                    <a:pt x="56" y="115"/>
                    <a:pt x="56" y="126"/>
                    <a:pt x="59" y="137"/>
                  </a:cubicBezTo>
                  <a:cubicBezTo>
                    <a:pt x="62" y="148"/>
                    <a:pt x="67" y="157"/>
                    <a:pt x="75" y="165"/>
                  </a:cubicBezTo>
                  <a:cubicBezTo>
                    <a:pt x="83" y="172"/>
                    <a:pt x="92" y="176"/>
                    <a:pt x="102" y="178"/>
                  </a:cubicBezTo>
                  <a:cubicBezTo>
                    <a:pt x="112" y="180"/>
                    <a:pt x="124" y="181"/>
                    <a:pt x="135" y="176"/>
                  </a:cubicBezTo>
                  <a:cubicBezTo>
                    <a:pt x="145" y="172"/>
                    <a:pt x="150" y="161"/>
                    <a:pt x="149" y="150"/>
                  </a:cubicBezTo>
                  <a:cubicBezTo>
                    <a:pt x="149" y="148"/>
                    <a:pt x="146" y="148"/>
                    <a:pt x="147" y="150"/>
                  </a:cubicBezTo>
                  <a:cubicBezTo>
                    <a:pt x="148" y="177"/>
                    <a:pt x="116" y="187"/>
                    <a:pt x="94" y="180"/>
                  </a:cubicBezTo>
                  <a:cubicBezTo>
                    <a:pt x="70" y="172"/>
                    <a:pt x="58" y="145"/>
                    <a:pt x="58" y="121"/>
                  </a:cubicBezTo>
                  <a:cubicBezTo>
                    <a:pt x="58" y="100"/>
                    <a:pt x="67" y="79"/>
                    <a:pt x="82" y="65"/>
                  </a:cubicBezTo>
                  <a:cubicBezTo>
                    <a:pt x="91" y="57"/>
                    <a:pt x="102" y="52"/>
                    <a:pt x="114" y="52"/>
                  </a:cubicBezTo>
                  <a:cubicBezTo>
                    <a:pt x="126" y="52"/>
                    <a:pt x="137" y="56"/>
                    <a:pt x="148" y="58"/>
                  </a:cubicBezTo>
                  <a:cubicBezTo>
                    <a:pt x="150" y="58"/>
                    <a:pt x="151" y="56"/>
                    <a:pt x="149" y="56"/>
                  </a:cubicBezTo>
                  <a:cubicBezTo>
                    <a:pt x="136" y="53"/>
                    <a:pt x="122" y="48"/>
                    <a:pt x="108" y="50"/>
                  </a:cubicBezTo>
                  <a:cubicBezTo>
                    <a:pt x="94" y="52"/>
                    <a:pt x="83" y="60"/>
                    <a:pt x="74" y="70"/>
                  </a:cubicBezTo>
                  <a:cubicBezTo>
                    <a:pt x="58" y="88"/>
                    <a:pt x="52" y="115"/>
                    <a:pt x="57" y="139"/>
                  </a:cubicBezTo>
                  <a:cubicBezTo>
                    <a:pt x="62" y="162"/>
                    <a:pt x="80" y="183"/>
                    <a:pt x="104" y="185"/>
                  </a:cubicBezTo>
                  <a:cubicBezTo>
                    <a:pt x="115" y="186"/>
                    <a:pt x="127" y="183"/>
                    <a:pt x="136" y="177"/>
                  </a:cubicBezTo>
                  <a:cubicBezTo>
                    <a:pt x="145" y="171"/>
                    <a:pt x="150" y="161"/>
                    <a:pt x="149" y="150"/>
                  </a:cubicBezTo>
                  <a:cubicBezTo>
                    <a:pt x="148" y="150"/>
                    <a:pt x="147" y="150"/>
                    <a:pt x="147" y="150"/>
                  </a:cubicBezTo>
                  <a:cubicBezTo>
                    <a:pt x="147" y="159"/>
                    <a:pt x="144" y="168"/>
                    <a:pt x="136" y="173"/>
                  </a:cubicBezTo>
                  <a:cubicBezTo>
                    <a:pt x="128" y="177"/>
                    <a:pt x="119" y="177"/>
                    <a:pt x="110" y="177"/>
                  </a:cubicBezTo>
                  <a:cubicBezTo>
                    <a:pt x="100" y="176"/>
                    <a:pt x="91" y="173"/>
                    <a:pt x="83" y="168"/>
                  </a:cubicBezTo>
                  <a:cubicBezTo>
                    <a:pt x="73" y="161"/>
                    <a:pt x="67" y="151"/>
                    <a:pt x="63" y="140"/>
                  </a:cubicBezTo>
                  <a:cubicBezTo>
                    <a:pt x="59" y="129"/>
                    <a:pt x="58" y="118"/>
                    <a:pt x="59" y="106"/>
                  </a:cubicBezTo>
                  <a:cubicBezTo>
                    <a:pt x="60" y="94"/>
                    <a:pt x="62" y="82"/>
                    <a:pt x="68" y="71"/>
                  </a:cubicBezTo>
                  <a:cubicBezTo>
                    <a:pt x="75" y="59"/>
                    <a:pt x="85" y="52"/>
                    <a:pt x="98" y="47"/>
                  </a:cubicBezTo>
                  <a:cubicBezTo>
                    <a:pt x="111" y="43"/>
                    <a:pt x="128" y="41"/>
                    <a:pt x="140" y="51"/>
                  </a:cubicBezTo>
                  <a:cubicBezTo>
                    <a:pt x="144" y="54"/>
                    <a:pt x="146" y="59"/>
                    <a:pt x="149" y="62"/>
                  </a:cubicBezTo>
                  <a:cubicBezTo>
                    <a:pt x="151" y="66"/>
                    <a:pt x="155" y="68"/>
                    <a:pt x="160" y="68"/>
                  </a:cubicBezTo>
                  <a:cubicBezTo>
                    <a:pt x="167" y="69"/>
                    <a:pt x="174" y="68"/>
                    <a:pt x="181" y="67"/>
                  </a:cubicBezTo>
                  <a:cubicBezTo>
                    <a:pt x="189" y="66"/>
                    <a:pt x="196" y="65"/>
                    <a:pt x="204" y="64"/>
                  </a:cubicBezTo>
                  <a:cubicBezTo>
                    <a:pt x="206" y="63"/>
                    <a:pt x="205" y="61"/>
                    <a:pt x="204" y="61"/>
                  </a:cubicBezTo>
                  <a:cubicBezTo>
                    <a:pt x="187" y="61"/>
                    <a:pt x="171" y="62"/>
                    <a:pt x="155" y="66"/>
                  </a:cubicBezTo>
                  <a:cubicBezTo>
                    <a:pt x="153" y="66"/>
                    <a:pt x="154" y="68"/>
                    <a:pt x="156" y="68"/>
                  </a:cubicBezTo>
                  <a:cubicBezTo>
                    <a:pt x="170" y="65"/>
                    <a:pt x="186" y="64"/>
                    <a:pt x="201" y="69"/>
                  </a:cubicBezTo>
                  <a:cubicBezTo>
                    <a:pt x="201" y="69"/>
                    <a:pt x="202" y="68"/>
                    <a:pt x="202" y="68"/>
                  </a:cubicBezTo>
                  <a:cubicBezTo>
                    <a:pt x="206" y="57"/>
                    <a:pt x="199" y="44"/>
                    <a:pt x="192" y="35"/>
                  </a:cubicBezTo>
                  <a:cubicBezTo>
                    <a:pt x="183" y="25"/>
                    <a:pt x="170" y="18"/>
                    <a:pt x="158" y="13"/>
                  </a:cubicBezTo>
                  <a:cubicBezTo>
                    <a:pt x="135" y="3"/>
                    <a:pt x="107" y="3"/>
                    <a:pt x="83" y="10"/>
                  </a:cubicBezTo>
                  <a:cubicBezTo>
                    <a:pt x="71" y="13"/>
                    <a:pt x="60" y="19"/>
                    <a:pt x="50" y="27"/>
                  </a:cubicBezTo>
                  <a:cubicBezTo>
                    <a:pt x="40" y="35"/>
                    <a:pt x="32" y="47"/>
                    <a:pt x="24" y="58"/>
                  </a:cubicBezTo>
                  <a:cubicBezTo>
                    <a:pt x="9" y="83"/>
                    <a:pt x="0" y="112"/>
                    <a:pt x="6" y="141"/>
                  </a:cubicBezTo>
                  <a:cubicBezTo>
                    <a:pt x="11" y="165"/>
                    <a:pt x="26" y="189"/>
                    <a:pt x="46" y="203"/>
                  </a:cubicBezTo>
                  <a:cubicBezTo>
                    <a:pt x="58" y="211"/>
                    <a:pt x="71" y="216"/>
                    <a:pt x="84" y="220"/>
                  </a:cubicBezTo>
                  <a:cubicBezTo>
                    <a:pt x="97" y="223"/>
                    <a:pt x="111" y="226"/>
                    <a:pt x="126" y="223"/>
                  </a:cubicBezTo>
                  <a:cubicBezTo>
                    <a:pt x="132" y="222"/>
                    <a:pt x="139" y="221"/>
                    <a:pt x="145" y="219"/>
                  </a:cubicBezTo>
                  <a:cubicBezTo>
                    <a:pt x="150" y="217"/>
                    <a:pt x="156" y="214"/>
                    <a:pt x="158" y="208"/>
                  </a:cubicBezTo>
                  <a:cubicBezTo>
                    <a:pt x="158" y="207"/>
                    <a:pt x="157" y="206"/>
                    <a:pt x="156" y="206"/>
                  </a:cubicBezTo>
                  <a:cubicBezTo>
                    <a:pt x="150" y="209"/>
                    <a:pt x="145" y="214"/>
                    <a:pt x="139" y="218"/>
                  </a:cubicBezTo>
                  <a:cubicBezTo>
                    <a:pt x="134" y="222"/>
                    <a:pt x="127" y="224"/>
                    <a:pt x="120" y="225"/>
                  </a:cubicBezTo>
                  <a:cubicBezTo>
                    <a:pt x="106" y="227"/>
                    <a:pt x="91" y="223"/>
                    <a:pt x="78" y="218"/>
                  </a:cubicBezTo>
                  <a:cubicBezTo>
                    <a:pt x="52" y="206"/>
                    <a:pt x="31" y="186"/>
                    <a:pt x="17" y="161"/>
                  </a:cubicBezTo>
                  <a:cubicBezTo>
                    <a:pt x="10" y="148"/>
                    <a:pt x="5" y="134"/>
                    <a:pt x="4" y="119"/>
                  </a:cubicBezTo>
                  <a:cubicBezTo>
                    <a:pt x="3" y="107"/>
                    <a:pt x="5" y="94"/>
                    <a:pt x="10" y="83"/>
                  </a:cubicBezTo>
                  <a:cubicBezTo>
                    <a:pt x="19" y="59"/>
                    <a:pt x="37" y="40"/>
                    <a:pt x="58" y="27"/>
                  </a:cubicBezTo>
                  <a:cubicBezTo>
                    <a:pt x="78" y="13"/>
                    <a:pt x="102" y="5"/>
                    <a:pt x="127" y="7"/>
                  </a:cubicBezTo>
                  <a:cubicBezTo>
                    <a:pt x="138" y="8"/>
                    <a:pt x="149" y="11"/>
                    <a:pt x="160" y="16"/>
                  </a:cubicBezTo>
                  <a:cubicBezTo>
                    <a:pt x="171" y="20"/>
                    <a:pt x="182" y="26"/>
                    <a:pt x="190" y="35"/>
                  </a:cubicBezTo>
                  <a:cubicBezTo>
                    <a:pt x="193" y="39"/>
                    <a:pt x="196" y="44"/>
                    <a:pt x="198" y="49"/>
                  </a:cubicBezTo>
                  <a:cubicBezTo>
                    <a:pt x="199" y="52"/>
                    <a:pt x="199" y="55"/>
                    <a:pt x="199" y="58"/>
                  </a:cubicBezTo>
                  <a:cubicBezTo>
                    <a:pt x="199" y="62"/>
                    <a:pt x="196" y="63"/>
                    <a:pt x="193" y="64"/>
                  </a:cubicBezTo>
                  <a:cubicBezTo>
                    <a:pt x="190" y="64"/>
                    <a:pt x="187" y="63"/>
                    <a:pt x="185" y="63"/>
                  </a:cubicBezTo>
                  <a:cubicBezTo>
                    <a:pt x="182" y="63"/>
                    <a:pt x="180" y="64"/>
                    <a:pt x="177" y="64"/>
                  </a:cubicBezTo>
                  <a:cubicBezTo>
                    <a:pt x="171" y="64"/>
                    <a:pt x="165" y="65"/>
                    <a:pt x="160" y="64"/>
                  </a:cubicBezTo>
                  <a:cubicBezTo>
                    <a:pt x="154" y="63"/>
                    <a:pt x="152" y="57"/>
                    <a:pt x="149" y="53"/>
                  </a:cubicBezTo>
                  <a:cubicBezTo>
                    <a:pt x="144" y="49"/>
                    <a:pt x="138" y="47"/>
                    <a:pt x="132" y="46"/>
                  </a:cubicBezTo>
                  <a:cubicBezTo>
                    <a:pt x="117" y="44"/>
                    <a:pt x="102" y="47"/>
                    <a:pt x="89" y="54"/>
                  </a:cubicBezTo>
                  <a:cubicBezTo>
                    <a:pt x="67" y="66"/>
                    <a:pt x="48" y="90"/>
                    <a:pt x="51" y="116"/>
                  </a:cubicBezTo>
                  <a:cubicBezTo>
                    <a:pt x="53" y="140"/>
                    <a:pt x="63" y="166"/>
                    <a:pt x="86" y="177"/>
                  </a:cubicBezTo>
                  <a:cubicBezTo>
                    <a:pt x="93" y="181"/>
                    <a:pt x="101" y="183"/>
                    <a:pt x="109" y="183"/>
                  </a:cubicBezTo>
                  <a:cubicBezTo>
                    <a:pt x="118" y="184"/>
                    <a:pt x="127" y="184"/>
                    <a:pt x="135" y="181"/>
                  </a:cubicBezTo>
                  <a:cubicBezTo>
                    <a:pt x="142" y="178"/>
                    <a:pt x="147" y="172"/>
                    <a:pt x="149" y="164"/>
                  </a:cubicBezTo>
                  <a:cubicBezTo>
                    <a:pt x="150" y="156"/>
                    <a:pt x="149" y="145"/>
                    <a:pt x="141" y="141"/>
                  </a:cubicBezTo>
                  <a:cubicBezTo>
                    <a:pt x="136" y="139"/>
                    <a:pt x="131" y="140"/>
                    <a:pt x="126" y="140"/>
                  </a:cubicBezTo>
                  <a:cubicBezTo>
                    <a:pt x="124" y="141"/>
                    <a:pt x="121" y="141"/>
                    <a:pt x="119" y="140"/>
                  </a:cubicBezTo>
                  <a:cubicBezTo>
                    <a:pt x="116" y="138"/>
                    <a:pt x="116" y="134"/>
                    <a:pt x="117" y="131"/>
                  </a:cubicBezTo>
                  <a:cubicBezTo>
                    <a:pt x="117" y="128"/>
                    <a:pt x="118" y="125"/>
                    <a:pt x="119" y="122"/>
                  </a:cubicBezTo>
                  <a:cubicBezTo>
                    <a:pt x="119" y="120"/>
                    <a:pt x="120" y="117"/>
                    <a:pt x="121" y="115"/>
                  </a:cubicBezTo>
                  <a:cubicBezTo>
                    <a:pt x="123" y="114"/>
                    <a:pt x="125" y="114"/>
                    <a:pt x="126" y="114"/>
                  </a:cubicBezTo>
                  <a:cubicBezTo>
                    <a:pt x="130" y="114"/>
                    <a:pt x="134" y="114"/>
                    <a:pt x="137" y="114"/>
                  </a:cubicBezTo>
                  <a:cubicBezTo>
                    <a:pt x="155" y="114"/>
                    <a:pt x="172" y="116"/>
                    <a:pt x="190" y="118"/>
                  </a:cubicBezTo>
                  <a:cubicBezTo>
                    <a:pt x="198" y="120"/>
                    <a:pt x="205" y="121"/>
                    <a:pt x="213" y="122"/>
                  </a:cubicBezTo>
                  <a:cubicBezTo>
                    <a:pt x="219" y="123"/>
                    <a:pt x="224" y="123"/>
                    <a:pt x="229" y="124"/>
                  </a:cubicBezTo>
                  <a:cubicBezTo>
                    <a:pt x="234" y="125"/>
                    <a:pt x="237" y="129"/>
                    <a:pt x="238" y="134"/>
                  </a:cubicBezTo>
                  <a:cubicBezTo>
                    <a:pt x="239" y="138"/>
                    <a:pt x="239" y="143"/>
                    <a:pt x="239" y="148"/>
                  </a:cubicBezTo>
                  <a:cubicBezTo>
                    <a:pt x="239" y="151"/>
                    <a:pt x="241" y="157"/>
                    <a:pt x="237" y="158"/>
                  </a:cubicBezTo>
                  <a:cubicBezTo>
                    <a:pt x="232" y="158"/>
                    <a:pt x="227" y="155"/>
                    <a:pt x="222" y="154"/>
                  </a:cubicBezTo>
                  <a:cubicBezTo>
                    <a:pt x="215" y="153"/>
                    <a:pt x="207" y="153"/>
                    <a:pt x="200" y="155"/>
                  </a:cubicBezTo>
                  <a:cubicBezTo>
                    <a:pt x="197" y="156"/>
                    <a:pt x="195" y="159"/>
                    <a:pt x="195" y="163"/>
                  </a:cubicBezTo>
                  <a:cubicBezTo>
                    <a:pt x="195" y="167"/>
                    <a:pt x="197" y="172"/>
                    <a:pt x="198" y="176"/>
                  </a:cubicBezTo>
                  <a:cubicBezTo>
                    <a:pt x="200" y="183"/>
                    <a:pt x="201" y="191"/>
                    <a:pt x="202" y="199"/>
                  </a:cubicBezTo>
                  <a:cubicBezTo>
                    <a:pt x="202" y="205"/>
                    <a:pt x="203" y="211"/>
                    <a:pt x="203" y="217"/>
                  </a:cubicBezTo>
                  <a:cubicBezTo>
                    <a:pt x="204" y="222"/>
                    <a:pt x="205" y="226"/>
                    <a:pt x="203" y="230"/>
                  </a:cubicBezTo>
                  <a:cubicBezTo>
                    <a:pt x="202" y="236"/>
                    <a:pt x="191" y="235"/>
                    <a:pt x="186" y="235"/>
                  </a:cubicBezTo>
                  <a:cubicBezTo>
                    <a:pt x="179" y="235"/>
                    <a:pt x="173" y="235"/>
                    <a:pt x="166" y="235"/>
                  </a:cubicBezTo>
                  <a:cubicBezTo>
                    <a:pt x="164" y="235"/>
                    <a:pt x="163" y="236"/>
                    <a:pt x="161" y="236"/>
                  </a:cubicBezTo>
                  <a:cubicBezTo>
                    <a:pt x="158" y="236"/>
                    <a:pt x="158" y="235"/>
                    <a:pt x="157" y="233"/>
                  </a:cubicBezTo>
                  <a:cubicBezTo>
                    <a:pt x="156" y="229"/>
                    <a:pt x="159" y="224"/>
                    <a:pt x="159" y="220"/>
                  </a:cubicBezTo>
                  <a:cubicBezTo>
                    <a:pt x="160" y="215"/>
                    <a:pt x="158" y="210"/>
                    <a:pt x="157" y="205"/>
                  </a:cubicBezTo>
                  <a:cubicBezTo>
                    <a:pt x="157" y="204"/>
                    <a:pt x="156" y="204"/>
                    <a:pt x="155" y="205"/>
                  </a:cubicBezTo>
                  <a:cubicBezTo>
                    <a:pt x="148" y="215"/>
                    <a:pt x="135" y="219"/>
                    <a:pt x="123" y="221"/>
                  </a:cubicBezTo>
                  <a:cubicBezTo>
                    <a:pt x="110" y="223"/>
                    <a:pt x="97" y="222"/>
                    <a:pt x="84" y="219"/>
                  </a:cubicBezTo>
                  <a:cubicBezTo>
                    <a:pt x="70" y="214"/>
                    <a:pt x="57" y="208"/>
                    <a:pt x="46" y="198"/>
                  </a:cubicBezTo>
                  <a:cubicBezTo>
                    <a:pt x="35" y="189"/>
                    <a:pt x="26" y="177"/>
                    <a:pt x="18" y="165"/>
                  </a:cubicBezTo>
                  <a:cubicBezTo>
                    <a:pt x="11" y="153"/>
                    <a:pt x="5" y="138"/>
                    <a:pt x="4" y="123"/>
                  </a:cubicBezTo>
                  <a:cubicBezTo>
                    <a:pt x="3" y="109"/>
                    <a:pt x="6" y="94"/>
                    <a:pt x="12" y="80"/>
                  </a:cubicBezTo>
                  <a:cubicBezTo>
                    <a:pt x="19" y="67"/>
                    <a:pt x="27" y="54"/>
                    <a:pt x="38" y="43"/>
                  </a:cubicBezTo>
                  <a:cubicBezTo>
                    <a:pt x="46" y="34"/>
                    <a:pt x="55" y="26"/>
                    <a:pt x="66" y="20"/>
                  </a:cubicBezTo>
                  <a:cubicBezTo>
                    <a:pt x="103" y="0"/>
                    <a:pt x="156" y="2"/>
                    <a:pt x="185" y="35"/>
                  </a:cubicBezTo>
                  <a:cubicBezTo>
                    <a:pt x="190" y="40"/>
                    <a:pt x="194" y="46"/>
                    <a:pt x="198" y="53"/>
                  </a:cubicBezTo>
                  <a:cubicBezTo>
                    <a:pt x="198" y="55"/>
                    <a:pt x="201" y="53"/>
                    <a:pt x="200" y="5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6" name="Freeform 1132"/>
            <p:cNvSpPr/>
            <p:nvPr/>
          </p:nvSpPr>
          <p:spPr bwMode="auto">
            <a:xfrm>
              <a:off x="1942" y="3878"/>
              <a:ext cx="5" cy="4"/>
            </a:xfrm>
            <a:custGeom>
              <a:avLst/>
              <a:gdLst>
                <a:gd name="T0" fmla="*/ 2 w 4"/>
                <a:gd name="T1" fmla="*/ 3 h 3"/>
                <a:gd name="T2" fmla="*/ 2 w 4"/>
                <a:gd name="T3" fmla="*/ 0 h 3"/>
                <a:gd name="T4" fmla="*/ 2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4" y="3"/>
                    <a:pt x="4" y="0"/>
                    <a:pt x="2" y="0"/>
                  </a:cubicBezTo>
                  <a:cubicBezTo>
                    <a:pt x="0" y="0"/>
                    <a:pt x="0" y="3"/>
                    <a:pt x="2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7" name="Freeform 1133"/>
            <p:cNvSpPr/>
            <p:nvPr/>
          </p:nvSpPr>
          <p:spPr bwMode="auto">
            <a:xfrm>
              <a:off x="1914" y="3814"/>
              <a:ext cx="163" cy="75"/>
            </a:xfrm>
            <a:custGeom>
              <a:avLst/>
              <a:gdLst>
                <a:gd name="T0" fmla="*/ 24 w 126"/>
                <a:gd name="T1" fmla="*/ 54 h 58"/>
                <a:gd name="T2" fmla="*/ 35 w 126"/>
                <a:gd name="T3" fmla="*/ 39 h 58"/>
                <a:gd name="T4" fmla="*/ 31 w 126"/>
                <a:gd name="T5" fmla="*/ 28 h 58"/>
                <a:gd name="T6" fmla="*/ 17 w 126"/>
                <a:gd name="T7" fmla="*/ 29 h 58"/>
                <a:gd name="T8" fmla="*/ 9 w 126"/>
                <a:gd name="T9" fmla="*/ 31 h 58"/>
                <a:gd name="T10" fmla="*/ 4 w 126"/>
                <a:gd name="T11" fmla="*/ 24 h 58"/>
                <a:gd name="T12" fmla="*/ 4 w 126"/>
                <a:gd name="T13" fmla="*/ 9 h 58"/>
                <a:gd name="T14" fmla="*/ 20 w 126"/>
                <a:gd name="T15" fmla="*/ 5 h 58"/>
                <a:gd name="T16" fmla="*/ 46 w 126"/>
                <a:gd name="T17" fmla="*/ 3 h 58"/>
                <a:gd name="T18" fmla="*/ 108 w 126"/>
                <a:gd name="T19" fmla="*/ 3 h 58"/>
                <a:gd name="T20" fmla="*/ 116 w 126"/>
                <a:gd name="T21" fmla="*/ 5 h 58"/>
                <a:gd name="T22" fmla="*/ 119 w 126"/>
                <a:gd name="T23" fmla="*/ 11 h 58"/>
                <a:gd name="T24" fmla="*/ 123 w 126"/>
                <a:gd name="T25" fmla="*/ 41 h 58"/>
                <a:gd name="T26" fmla="*/ 125 w 126"/>
                <a:gd name="T27" fmla="*/ 41 h 58"/>
                <a:gd name="T28" fmla="*/ 116 w 126"/>
                <a:gd name="T29" fmla="*/ 9 h 58"/>
                <a:gd name="T30" fmla="*/ 100 w 126"/>
                <a:gd name="T31" fmla="*/ 2 h 58"/>
                <a:gd name="T32" fmla="*/ 80 w 126"/>
                <a:gd name="T33" fmla="*/ 0 h 58"/>
                <a:gd name="T34" fmla="*/ 42 w 126"/>
                <a:gd name="T35" fmla="*/ 2 h 58"/>
                <a:gd name="T36" fmla="*/ 22 w 126"/>
                <a:gd name="T37" fmla="*/ 3 h 58"/>
                <a:gd name="T38" fmla="*/ 7 w 126"/>
                <a:gd name="T39" fmla="*/ 10 h 58"/>
                <a:gd name="T40" fmla="*/ 3 w 126"/>
                <a:gd name="T41" fmla="*/ 33 h 58"/>
                <a:gd name="T42" fmla="*/ 6 w 126"/>
                <a:gd name="T43" fmla="*/ 33 h 58"/>
                <a:gd name="T44" fmla="*/ 7 w 126"/>
                <a:gd name="T45" fmla="*/ 15 h 58"/>
                <a:gd name="T46" fmla="*/ 22 w 126"/>
                <a:gd name="T47" fmla="*/ 6 h 58"/>
                <a:gd name="T48" fmla="*/ 61 w 126"/>
                <a:gd name="T49" fmla="*/ 4 h 58"/>
                <a:gd name="T50" fmla="*/ 102 w 126"/>
                <a:gd name="T51" fmla="*/ 5 h 58"/>
                <a:gd name="T52" fmla="*/ 117 w 126"/>
                <a:gd name="T53" fmla="*/ 15 h 58"/>
                <a:gd name="T54" fmla="*/ 122 w 126"/>
                <a:gd name="T55" fmla="*/ 33 h 58"/>
                <a:gd name="T56" fmla="*/ 123 w 126"/>
                <a:gd name="T57" fmla="*/ 41 h 58"/>
                <a:gd name="T58" fmla="*/ 125 w 126"/>
                <a:gd name="T59" fmla="*/ 41 h 58"/>
                <a:gd name="T60" fmla="*/ 123 w 126"/>
                <a:gd name="T61" fmla="*/ 16 h 58"/>
                <a:gd name="T62" fmla="*/ 118 w 126"/>
                <a:gd name="T63" fmla="*/ 3 h 58"/>
                <a:gd name="T64" fmla="*/ 107 w 126"/>
                <a:gd name="T65" fmla="*/ 1 h 58"/>
                <a:gd name="T66" fmla="*/ 81 w 126"/>
                <a:gd name="T67" fmla="*/ 1 h 58"/>
                <a:gd name="T68" fmla="*/ 29 w 126"/>
                <a:gd name="T69" fmla="*/ 1 h 58"/>
                <a:gd name="T70" fmla="*/ 8 w 126"/>
                <a:gd name="T71" fmla="*/ 3 h 58"/>
                <a:gd name="T72" fmla="*/ 0 w 126"/>
                <a:gd name="T73" fmla="*/ 11 h 58"/>
                <a:gd name="T74" fmla="*/ 1 w 126"/>
                <a:gd name="T75" fmla="*/ 20 h 58"/>
                <a:gd name="T76" fmla="*/ 3 w 126"/>
                <a:gd name="T77" fmla="*/ 30 h 58"/>
                <a:gd name="T78" fmla="*/ 10 w 126"/>
                <a:gd name="T79" fmla="*/ 34 h 58"/>
                <a:gd name="T80" fmla="*/ 15 w 126"/>
                <a:gd name="T81" fmla="*/ 32 h 58"/>
                <a:gd name="T82" fmla="*/ 21 w 126"/>
                <a:gd name="T83" fmla="*/ 30 h 58"/>
                <a:gd name="T84" fmla="*/ 30 w 126"/>
                <a:gd name="T85" fmla="*/ 31 h 58"/>
                <a:gd name="T86" fmla="*/ 32 w 126"/>
                <a:gd name="T87" fmla="*/ 39 h 58"/>
                <a:gd name="T88" fmla="*/ 25 w 126"/>
                <a:gd name="T89" fmla="*/ 51 h 58"/>
                <a:gd name="T90" fmla="*/ 24 w 126"/>
                <a:gd name="T91" fmla="*/ 5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6" h="58">
                  <a:moveTo>
                    <a:pt x="24" y="54"/>
                  </a:moveTo>
                  <a:cubicBezTo>
                    <a:pt x="32" y="58"/>
                    <a:pt x="34" y="44"/>
                    <a:pt x="35" y="39"/>
                  </a:cubicBezTo>
                  <a:cubicBezTo>
                    <a:pt x="35" y="35"/>
                    <a:pt x="34" y="30"/>
                    <a:pt x="31" y="28"/>
                  </a:cubicBezTo>
                  <a:cubicBezTo>
                    <a:pt x="26" y="26"/>
                    <a:pt x="21" y="28"/>
                    <a:pt x="17" y="29"/>
                  </a:cubicBezTo>
                  <a:cubicBezTo>
                    <a:pt x="14" y="29"/>
                    <a:pt x="12" y="31"/>
                    <a:pt x="9" y="31"/>
                  </a:cubicBezTo>
                  <a:cubicBezTo>
                    <a:pt x="5" y="32"/>
                    <a:pt x="5" y="26"/>
                    <a:pt x="4" y="24"/>
                  </a:cubicBezTo>
                  <a:cubicBezTo>
                    <a:pt x="3" y="19"/>
                    <a:pt x="2" y="13"/>
                    <a:pt x="4" y="9"/>
                  </a:cubicBezTo>
                  <a:cubicBezTo>
                    <a:pt x="7" y="5"/>
                    <a:pt x="15" y="5"/>
                    <a:pt x="20" y="5"/>
                  </a:cubicBezTo>
                  <a:cubicBezTo>
                    <a:pt x="28" y="4"/>
                    <a:pt x="37" y="3"/>
                    <a:pt x="46" y="3"/>
                  </a:cubicBezTo>
                  <a:cubicBezTo>
                    <a:pt x="67" y="3"/>
                    <a:pt x="87" y="4"/>
                    <a:pt x="108" y="3"/>
                  </a:cubicBezTo>
                  <a:cubicBezTo>
                    <a:pt x="111" y="3"/>
                    <a:pt x="114" y="3"/>
                    <a:pt x="116" y="5"/>
                  </a:cubicBezTo>
                  <a:cubicBezTo>
                    <a:pt x="118" y="6"/>
                    <a:pt x="119" y="9"/>
                    <a:pt x="119" y="11"/>
                  </a:cubicBezTo>
                  <a:cubicBezTo>
                    <a:pt x="122" y="20"/>
                    <a:pt x="123" y="31"/>
                    <a:pt x="123" y="41"/>
                  </a:cubicBezTo>
                  <a:cubicBezTo>
                    <a:pt x="124" y="41"/>
                    <a:pt x="124" y="41"/>
                    <a:pt x="125" y="41"/>
                  </a:cubicBezTo>
                  <a:cubicBezTo>
                    <a:pt x="124" y="30"/>
                    <a:pt x="124" y="18"/>
                    <a:pt x="116" y="9"/>
                  </a:cubicBezTo>
                  <a:cubicBezTo>
                    <a:pt x="112" y="5"/>
                    <a:pt x="106" y="3"/>
                    <a:pt x="100" y="2"/>
                  </a:cubicBezTo>
                  <a:cubicBezTo>
                    <a:pt x="94" y="1"/>
                    <a:pt x="87" y="0"/>
                    <a:pt x="80" y="0"/>
                  </a:cubicBezTo>
                  <a:cubicBezTo>
                    <a:pt x="67" y="1"/>
                    <a:pt x="55" y="2"/>
                    <a:pt x="42" y="2"/>
                  </a:cubicBezTo>
                  <a:cubicBezTo>
                    <a:pt x="35" y="2"/>
                    <a:pt x="28" y="2"/>
                    <a:pt x="22" y="3"/>
                  </a:cubicBezTo>
                  <a:cubicBezTo>
                    <a:pt x="17" y="4"/>
                    <a:pt x="11" y="6"/>
                    <a:pt x="7" y="10"/>
                  </a:cubicBezTo>
                  <a:cubicBezTo>
                    <a:pt x="2" y="17"/>
                    <a:pt x="2" y="26"/>
                    <a:pt x="3" y="33"/>
                  </a:cubicBezTo>
                  <a:cubicBezTo>
                    <a:pt x="3" y="35"/>
                    <a:pt x="6" y="34"/>
                    <a:pt x="6" y="33"/>
                  </a:cubicBezTo>
                  <a:cubicBezTo>
                    <a:pt x="5" y="27"/>
                    <a:pt x="5" y="21"/>
                    <a:pt x="7" y="15"/>
                  </a:cubicBezTo>
                  <a:cubicBezTo>
                    <a:pt x="10" y="9"/>
                    <a:pt x="16" y="7"/>
                    <a:pt x="22" y="6"/>
                  </a:cubicBezTo>
                  <a:cubicBezTo>
                    <a:pt x="35" y="4"/>
                    <a:pt x="48" y="5"/>
                    <a:pt x="61" y="4"/>
                  </a:cubicBezTo>
                  <a:cubicBezTo>
                    <a:pt x="74" y="3"/>
                    <a:pt x="88" y="2"/>
                    <a:pt x="102" y="5"/>
                  </a:cubicBezTo>
                  <a:cubicBezTo>
                    <a:pt x="108" y="6"/>
                    <a:pt x="114" y="9"/>
                    <a:pt x="117" y="15"/>
                  </a:cubicBezTo>
                  <a:cubicBezTo>
                    <a:pt x="120" y="20"/>
                    <a:pt x="121" y="26"/>
                    <a:pt x="122" y="33"/>
                  </a:cubicBezTo>
                  <a:cubicBezTo>
                    <a:pt x="122" y="35"/>
                    <a:pt x="122" y="38"/>
                    <a:pt x="123" y="41"/>
                  </a:cubicBezTo>
                  <a:cubicBezTo>
                    <a:pt x="123" y="42"/>
                    <a:pt x="125" y="42"/>
                    <a:pt x="125" y="41"/>
                  </a:cubicBezTo>
                  <a:cubicBezTo>
                    <a:pt x="126" y="32"/>
                    <a:pt x="124" y="24"/>
                    <a:pt x="123" y="16"/>
                  </a:cubicBezTo>
                  <a:cubicBezTo>
                    <a:pt x="122" y="12"/>
                    <a:pt x="122" y="6"/>
                    <a:pt x="118" y="3"/>
                  </a:cubicBezTo>
                  <a:cubicBezTo>
                    <a:pt x="116" y="1"/>
                    <a:pt x="111" y="1"/>
                    <a:pt x="107" y="1"/>
                  </a:cubicBezTo>
                  <a:cubicBezTo>
                    <a:pt x="98" y="1"/>
                    <a:pt x="90" y="1"/>
                    <a:pt x="81" y="1"/>
                  </a:cubicBezTo>
                  <a:cubicBezTo>
                    <a:pt x="64" y="1"/>
                    <a:pt x="46" y="0"/>
                    <a:pt x="29" y="1"/>
                  </a:cubicBezTo>
                  <a:cubicBezTo>
                    <a:pt x="22" y="2"/>
                    <a:pt x="14" y="1"/>
                    <a:pt x="8" y="3"/>
                  </a:cubicBezTo>
                  <a:cubicBezTo>
                    <a:pt x="4" y="5"/>
                    <a:pt x="1" y="7"/>
                    <a:pt x="0" y="11"/>
                  </a:cubicBezTo>
                  <a:cubicBezTo>
                    <a:pt x="0" y="14"/>
                    <a:pt x="0" y="17"/>
                    <a:pt x="1" y="20"/>
                  </a:cubicBezTo>
                  <a:cubicBezTo>
                    <a:pt x="1" y="23"/>
                    <a:pt x="2" y="27"/>
                    <a:pt x="3" y="30"/>
                  </a:cubicBezTo>
                  <a:cubicBezTo>
                    <a:pt x="4" y="32"/>
                    <a:pt x="7" y="35"/>
                    <a:pt x="10" y="34"/>
                  </a:cubicBezTo>
                  <a:cubicBezTo>
                    <a:pt x="12" y="34"/>
                    <a:pt x="13" y="33"/>
                    <a:pt x="15" y="32"/>
                  </a:cubicBezTo>
                  <a:cubicBezTo>
                    <a:pt x="17" y="31"/>
                    <a:pt x="19" y="31"/>
                    <a:pt x="21" y="30"/>
                  </a:cubicBezTo>
                  <a:cubicBezTo>
                    <a:pt x="24" y="30"/>
                    <a:pt x="27" y="29"/>
                    <a:pt x="30" y="31"/>
                  </a:cubicBezTo>
                  <a:cubicBezTo>
                    <a:pt x="33" y="33"/>
                    <a:pt x="32" y="36"/>
                    <a:pt x="32" y="39"/>
                  </a:cubicBezTo>
                  <a:cubicBezTo>
                    <a:pt x="32" y="42"/>
                    <a:pt x="30" y="54"/>
                    <a:pt x="25" y="51"/>
                  </a:cubicBezTo>
                  <a:cubicBezTo>
                    <a:pt x="24" y="51"/>
                    <a:pt x="22" y="53"/>
                    <a:pt x="24" y="5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8" name="Freeform 1134"/>
            <p:cNvSpPr/>
            <p:nvPr/>
          </p:nvSpPr>
          <p:spPr bwMode="auto">
            <a:xfrm>
              <a:off x="1958" y="3867"/>
              <a:ext cx="113" cy="121"/>
            </a:xfrm>
            <a:custGeom>
              <a:avLst/>
              <a:gdLst>
                <a:gd name="T0" fmla="*/ 80 w 87"/>
                <a:gd name="T1" fmla="*/ 3 h 94"/>
                <a:gd name="T2" fmla="*/ 52 w 87"/>
                <a:gd name="T3" fmla="*/ 4 h 94"/>
                <a:gd name="T4" fmla="*/ 52 w 87"/>
                <a:gd name="T5" fmla="*/ 6 h 94"/>
                <a:gd name="T6" fmla="*/ 68 w 87"/>
                <a:gd name="T7" fmla="*/ 3 h 94"/>
                <a:gd name="T8" fmla="*/ 85 w 87"/>
                <a:gd name="T9" fmla="*/ 3 h 94"/>
                <a:gd name="T10" fmla="*/ 84 w 87"/>
                <a:gd name="T11" fmla="*/ 1 h 94"/>
                <a:gd name="T12" fmla="*/ 74 w 87"/>
                <a:gd name="T13" fmla="*/ 3 h 94"/>
                <a:gd name="T14" fmla="*/ 61 w 87"/>
                <a:gd name="T15" fmla="*/ 3 h 94"/>
                <a:gd name="T16" fmla="*/ 51 w 87"/>
                <a:gd name="T17" fmla="*/ 3 h 94"/>
                <a:gd name="T18" fmla="*/ 46 w 87"/>
                <a:gd name="T19" fmla="*/ 6 h 94"/>
                <a:gd name="T20" fmla="*/ 46 w 87"/>
                <a:gd name="T21" fmla="*/ 19 h 94"/>
                <a:gd name="T22" fmla="*/ 48 w 87"/>
                <a:gd name="T23" fmla="*/ 37 h 94"/>
                <a:gd name="T24" fmla="*/ 51 w 87"/>
                <a:gd name="T25" fmla="*/ 76 h 94"/>
                <a:gd name="T26" fmla="*/ 54 w 87"/>
                <a:gd name="T27" fmla="*/ 76 h 94"/>
                <a:gd name="T28" fmla="*/ 51 w 87"/>
                <a:gd name="T29" fmla="*/ 46 h 94"/>
                <a:gd name="T30" fmla="*/ 48 w 87"/>
                <a:gd name="T31" fmla="*/ 13 h 94"/>
                <a:gd name="T32" fmla="*/ 46 w 87"/>
                <a:gd name="T33" fmla="*/ 13 h 94"/>
                <a:gd name="T34" fmla="*/ 51 w 87"/>
                <a:gd name="T35" fmla="*/ 59 h 94"/>
                <a:gd name="T36" fmla="*/ 53 w 87"/>
                <a:gd name="T37" fmla="*/ 75 h 94"/>
                <a:gd name="T38" fmla="*/ 43 w 87"/>
                <a:gd name="T39" fmla="*/ 81 h 94"/>
                <a:gd name="T40" fmla="*/ 28 w 87"/>
                <a:gd name="T41" fmla="*/ 84 h 94"/>
                <a:gd name="T42" fmla="*/ 12 w 87"/>
                <a:gd name="T43" fmla="*/ 84 h 94"/>
                <a:gd name="T44" fmla="*/ 7 w 87"/>
                <a:gd name="T45" fmla="*/ 72 h 94"/>
                <a:gd name="T46" fmla="*/ 6 w 87"/>
                <a:gd name="T47" fmla="*/ 57 h 94"/>
                <a:gd name="T48" fmla="*/ 4 w 87"/>
                <a:gd name="T49" fmla="*/ 57 h 94"/>
                <a:gd name="T50" fmla="*/ 1 w 87"/>
                <a:gd name="T51" fmla="*/ 74 h 94"/>
                <a:gd name="T52" fmla="*/ 5 w 87"/>
                <a:gd name="T53" fmla="*/ 91 h 94"/>
                <a:gd name="T54" fmla="*/ 22 w 87"/>
                <a:gd name="T55" fmla="*/ 93 h 94"/>
                <a:gd name="T56" fmla="*/ 40 w 87"/>
                <a:gd name="T57" fmla="*/ 90 h 94"/>
                <a:gd name="T58" fmla="*/ 38 w 87"/>
                <a:gd name="T59" fmla="*/ 87 h 94"/>
                <a:gd name="T60" fmla="*/ 23 w 87"/>
                <a:gd name="T61" fmla="*/ 90 h 94"/>
                <a:gd name="T62" fmla="*/ 6 w 87"/>
                <a:gd name="T63" fmla="*/ 89 h 94"/>
                <a:gd name="T64" fmla="*/ 4 w 87"/>
                <a:gd name="T65" fmla="*/ 84 h 94"/>
                <a:gd name="T66" fmla="*/ 4 w 87"/>
                <a:gd name="T67" fmla="*/ 75 h 94"/>
                <a:gd name="T68" fmla="*/ 6 w 87"/>
                <a:gd name="T69" fmla="*/ 58 h 94"/>
                <a:gd name="T70" fmla="*/ 4 w 87"/>
                <a:gd name="T71" fmla="*/ 58 h 94"/>
                <a:gd name="T72" fmla="*/ 5 w 87"/>
                <a:gd name="T73" fmla="*/ 73 h 94"/>
                <a:gd name="T74" fmla="*/ 8 w 87"/>
                <a:gd name="T75" fmla="*/ 85 h 94"/>
                <a:gd name="T76" fmla="*/ 22 w 87"/>
                <a:gd name="T77" fmla="*/ 87 h 94"/>
                <a:gd name="T78" fmla="*/ 39 w 87"/>
                <a:gd name="T79" fmla="*/ 84 h 94"/>
                <a:gd name="T80" fmla="*/ 52 w 87"/>
                <a:gd name="T81" fmla="*/ 81 h 94"/>
                <a:gd name="T82" fmla="*/ 55 w 87"/>
                <a:gd name="T83" fmla="*/ 72 h 94"/>
                <a:gd name="T84" fmla="*/ 53 w 87"/>
                <a:gd name="T85" fmla="*/ 52 h 94"/>
                <a:gd name="T86" fmla="*/ 52 w 87"/>
                <a:gd name="T87" fmla="*/ 28 h 94"/>
                <a:gd name="T88" fmla="*/ 48 w 87"/>
                <a:gd name="T89" fmla="*/ 12 h 94"/>
                <a:gd name="T90" fmla="*/ 46 w 87"/>
                <a:gd name="T91" fmla="*/ 13 h 94"/>
                <a:gd name="T92" fmla="*/ 48 w 87"/>
                <a:gd name="T93" fmla="*/ 47 h 94"/>
                <a:gd name="T94" fmla="*/ 51 w 87"/>
                <a:gd name="T95" fmla="*/ 77 h 94"/>
                <a:gd name="T96" fmla="*/ 54 w 87"/>
                <a:gd name="T97" fmla="*/ 76 h 94"/>
                <a:gd name="T98" fmla="*/ 51 w 87"/>
                <a:gd name="T99" fmla="*/ 41 h 94"/>
                <a:gd name="T100" fmla="*/ 49 w 87"/>
                <a:gd name="T101" fmla="*/ 7 h 94"/>
                <a:gd name="T102" fmla="*/ 54 w 87"/>
                <a:gd name="T103" fmla="*/ 5 h 94"/>
                <a:gd name="T104" fmla="*/ 65 w 87"/>
                <a:gd name="T105" fmla="*/ 6 h 94"/>
                <a:gd name="T106" fmla="*/ 77 w 87"/>
                <a:gd name="T107" fmla="*/ 6 h 94"/>
                <a:gd name="T108" fmla="*/ 86 w 87"/>
                <a:gd name="T109" fmla="*/ 3 h 94"/>
                <a:gd name="T110" fmla="*/ 85 w 87"/>
                <a:gd name="T111" fmla="*/ 1 h 94"/>
                <a:gd name="T112" fmla="*/ 68 w 87"/>
                <a:gd name="T113" fmla="*/ 0 h 94"/>
                <a:gd name="T114" fmla="*/ 51 w 87"/>
                <a:gd name="T115" fmla="*/ 4 h 94"/>
                <a:gd name="T116" fmla="*/ 52 w 87"/>
                <a:gd name="T117" fmla="*/ 6 h 94"/>
                <a:gd name="T118" fmla="*/ 80 w 87"/>
                <a:gd name="T119" fmla="*/ 5 h 94"/>
                <a:gd name="T120" fmla="*/ 80 w 87"/>
                <a:gd name="T121" fmla="*/ 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7" h="94">
                  <a:moveTo>
                    <a:pt x="80" y="3"/>
                  </a:moveTo>
                  <a:cubicBezTo>
                    <a:pt x="70" y="3"/>
                    <a:pt x="61" y="5"/>
                    <a:pt x="52" y="4"/>
                  </a:cubicBezTo>
                  <a:cubicBezTo>
                    <a:pt x="52" y="5"/>
                    <a:pt x="52" y="6"/>
                    <a:pt x="52" y="6"/>
                  </a:cubicBezTo>
                  <a:cubicBezTo>
                    <a:pt x="57" y="4"/>
                    <a:pt x="63" y="4"/>
                    <a:pt x="68" y="3"/>
                  </a:cubicBezTo>
                  <a:cubicBezTo>
                    <a:pt x="74" y="3"/>
                    <a:pt x="79" y="3"/>
                    <a:pt x="85" y="3"/>
                  </a:cubicBezTo>
                  <a:cubicBezTo>
                    <a:pt x="84" y="3"/>
                    <a:pt x="84" y="2"/>
                    <a:pt x="84" y="1"/>
                  </a:cubicBezTo>
                  <a:cubicBezTo>
                    <a:pt x="81" y="3"/>
                    <a:pt x="77" y="3"/>
                    <a:pt x="74" y="3"/>
                  </a:cubicBezTo>
                  <a:cubicBezTo>
                    <a:pt x="70" y="3"/>
                    <a:pt x="65" y="3"/>
                    <a:pt x="61" y="3"/>
                  </a:cubicBezTo>
                  <a:cubicBezTo>
                    <a:pt x="58" y="2"/>
                    <a:pt x="54" y="2"/>
                    <a:pt x="51" y="3"/>
                  </a:cubicBezTo>
                  <a:cubicBezTo>
                    <a:pt x="48" y="3"/>
                    <a:pt x="47" y="4"/>
                    <a:pt x="46" y="6"/>
                  </a:cubicBezTo>
                  <a:cubicBezTo>
                    <a:pt x="45" y="10"/>
                    <a:pt x="46" y="15"/>
                    <a:pt x="46" y="19"/>
                  </a:cubicBezTo>
                  <a:cubicBezTo>
                    <a:pt x="46" y="25"/>
                    <a:pt x="47" y="31"/>
                    <a:pt x="48" y="37"/>
                  </a:cubicBezTo>
                  <a:cubicBezTo>
                    <a:pt x="49" y="51"/>
                    <a:pt x="51" y="64"/>
                    <a:pt x="51" y="76"/>
                  </a:cubicBezTo>
                  <a:cubicBezTo>
                    <a:pt x="52" y="76"/>
                    <a:pt x="53" y="76"/>
                    <a:pt x="54" y="76"/>
                  </a:cubicBezTo>
                  <a:cubicBezTo>
                    <a:pt x="51" y="66"/>
                    <a:pt x="51" y="56"/>
                    <a:pt x="51" y="46"/>
                  </a:cubicBezTo>
                  <a:cubicBezTo>
                    <a:pt x="50" y="35"/>
                    <a:pt x="48" y="24"/>
                    <a:pt x="48" y="13"/>
                  </a:cubicBezTo>
                  <a:cubicBezTo>
                    <a:pt x="47" y="13"/>
                    <a:pt x="47" y="13"/>
                    <a:pt x="46" y="13"/>
                  </a:cubicBezTo>
                  <a:cubicBezTo>
                    <a:pt x="51" y="28"/>
                    <a:pt x="50" y="44"/>
                    <a:pt x="51" y="59"/>
                  </a:cubicBezTo>
                  <a:cubicBezTo>
                    <a:pt x="52" y="64"/>
                    <a:pt x="53" y="70"/>
                    <a:pt x="53" y="75"/>
                  </a:cubicBezTo>
                  <a:cubicBezTo>
                    <a:pt x="52" y="80"/>
                    <a:pt x="47" y="80"/>
                    <a:pt x="43" y="81"/>
                  </a:cubicBezTo>
                  <a:cubicBezTo>
                    <a:pt x="38" y="81"/>
                    <a:pt x="33" y="82"/>
                    <a:pt x="28" y="84"/>
                  </a:cubicBezTo>
                  <a:cubicBezTo>
                    <a:pt x="23" y="84"/>
                    <a:pt x="17" y="85"/>
                    <a:pt x="12" y="84"/>
                  </a:cubicBezTo>
                  <a:cubicBezTo>
                    <a:pt x="7" y="82"/>
                    <a:pt x="7" y="76"/>
                    <a:pt x="7" y="72"/>
                  </a:cubicBezTo>
                  <a:cubicBezTo>
                    <a:pt x="7" y="67"/>
                    <a:pt x="8" y="62"/>
                    <a:pt x="6" y="57"/>
                  </a:cubicBezTo>
                  <a:cubicBezTo>
                    <a:pt x="6" y="56"/>
                    <a:pt x="5" y="56"/>
                    <a:pt x="4" y="57"/>
                  </a:cubicBezTo>
                  <a:cubicBezTo>
                    <a:pt x="2" y="62"/>
                    <a:pt x="1" y="69"/>
                    <a:pt x="1" y="74"/>
                  </a:cubicBezTo>
                  <a:cubicBezTo>
                    <a:pt x="1" y="79"/>
                    <a:pt x="0" y="88"/>
                    <a:pt x="5" y="91"/>
                  </a:cubicBezTo>
                  <a:cubicBezTo>
                    <a:pt x="9" y="94"/>
                    <a:pt x="17" y="93"/>
                    <a:pt x="22" y="93"/>
                  </a:cubicBezTo>
                  <a:cubicBezTo>
                    <a:pt x="28" y="93"/>
                    <a:pt x="35" y="92"/>
                    <a:pt x="40" y="90"/>
                  </a:cubicBezTo>
                  <a:cubicBezTo>
                    <a:pt x="41" y="89"/>
                    <a:pt x="40" y="86"/>
                    <a:pt x="38" y="87"/>
                  </a:cubicBezTo>
                  <a:cubicBezTo>
                    <a:pt x="34" y="89"/>
                    <a:pt x="28" y="90"/>
                    <a:pt x="23" y="90"/>
                  </a:cubicBezTo>
                  <a:cubicBezTo>
                    <a:pt x="18" y="91"/>
                    <a:pt x="11" y="91"/>
                    <a:pt x="6" y="89"/>
                  </a:cubicBezTo>
                  <a:cubicBezTo>
                    <a:pt x="5" y="88"/>
                    <a:pt x="4" y="85"/>
                    <a:pt x="4" y="84"/>
                  </a:cubicBezTo>
                  <a:cubicBezTo>
                    <a:pt x="3" y="81"/>
                    <a:pt x="3" y="78"/>
                    <a:pt x="4" y="75"/>
                  </a:cubicBezTo>
                  <a:cubicBezTo>
                    <a:pt x="4" y="69"/>
                    <a:pt x="4" y="63"/>
                    <a:pt x="6" y="58"/>
                  </a:cubicBezTo>
                  <a:cubicBezTo>
                    <a:pt x="6" y="58"/>
                    <a:pt x="5" y="58"/>
                    <a:pt x="4" y="58"/>
                  </a:cubicBezTo>
                  <a:cubicBezTo>
                    <a:pt x="5" y="63"/>
                    <a:pt x="5" y="68"/>
                    <a:pt x="5" y="73"/>
                  </a:cubicBezTo>
                  <a:cubicBezTo>
                    <a:pt x="5" y="77"/>
                    <a:pt x="5" y="82"/>
                    <a:pt x="8" y="85"/>
                  </a:cubicBezTo>
                  <a:cubicBezTo>
                    <a:pt x="12" y="88"/>
                    <a:pt x="18" y="88"/>
                    <a:pt x="22" y="87"/>
                  </a:cubicBezTo>
                  <a:cubicBezTo>
                    <a:pt x="28" y="86"/>
                    <a:pt x="33" y="85"/>
                    <a:pt x="39" y="84"/>
                  </a:cubicBezTo>
                  <a:cubicBezTo>
                    <a:pt x="43" y="83"/>
                    <a:pt x="48" y="84"/>
                    <a:pt x="52" y="81"/>
                  </a:cubicBezTo>
                  <a:cubicBezTo>
                    <a:pt x="55" y="79"/>
                    <a:pt x="55" y="75"/>
                    <a:pt x="55" y="72"/>
                  </a:cubicBezTo>
                  <a:cubicBezTo>
                    <a:pt x="55" y="66"/>
                    <a:pt x="54" y="59"/>
                    <a:pt x="53" y="52"/>
                  </a:cubicBezTo>
                  <a:cubicBezTo>
                    <a:pt x="53" y="45"/>
                    <a:pt x="53" y="37"/>
                    <a:pt x="52" y="28"/>
                  </a:cubicBezTo>
                  <a:cubicBezTo>
                    <a:pt x="51" y="23"/>
                    <a:pt x="50" y="18"/>
                    <a:pt x="48" y="12"/>
                  </a:cubicBezTo>
                  <a:cubicBezTo>
                    <a:pt x="48" y="11"/>
                    <a:pt x="46" y="11"/>
                    <a:pt x="46" y="13"/>
                  </a:cubicBezTo>
                  <a:cubicBezTo>
                    <a:pt x="46" y="24"/>
                    <a:pt x="48" y="35"/>
                    <a:pt x="48" y="47"/>
                  </a:cubicBezTo>
                  <a:cubicBezTo>
                    <a:pt x="49" y="57"/>
                    <a:pt x="48" y="67"/>
                    <a:pt x="51" y="77"/>
                  </a:cubicBezTo>
                  <a:cubicBezTo>
                    <a:pt x="51" y="78"/>
                    <a:pt x="54" y="78"/>
                    <a:pt x="54" y="76"/>
                  </a:cubicBezTo>
                  <a:cubicBezTo>
                    <a:pt x="54" y="64"/>
                    <a:pt x="52" y="53"/>
                    <a:pt x="51" y="41"/>
                  </a:cubicBezTo>
                  <a:cubicBezTo>
                    <a:pt x="49" y="30"/>
                    <a:pt x="47" y="19"/>
                    <a:pt x="49" y="7"/>
                  </a:cubicBezTo>
                  <a:cubicBezTo>
                    <a:pt x="49" y="5"/>
                    <a:pt x="52" y="5"/>
                    <a:pt x="54" y="5"/>
                  </a:cubicBezTo>
                  <a:cubicBezTo>
                    <a:pt x="58" y="5"/>
                    <a:pt x="61" y="5"/>
                    <a:pt x="65" y="6"/>
                  </a:cubicBezTo>
                  <a:cubicBezTo>
                    <a:pt x="69" y="6"/>
                    <a:pt x="73" y="6"/>
                    <a:pt x="77" y="6"/>
                  </a:cubicBezTo>
                  <a:cubicBezTo>
                    <a:pt x="80" y="6"/>
                    <a:pt x="83" y="5"/>
                    <a:pt x="86" y="3"/>
                  </a:cubicBezTo>
                  <a:cubicBezTo>
                    <a:pt x="87" y="2"/>
                    <a:pt x="86" y="1"/>
                    <a:pt x="85" y="1"/>
                  </a:cubicBezTo>
                  <a:cubicBezTo>
                    <a:pt x="79" y="0"/>
                    <a:pt x="73" y="0"/>
                    <a:pt x="68" y="0"/>
                  </a:cubicBezTo>
                  <a:cubicBezTo>
                    <a:pt x="62" y="1"/>
                    <a:pt x="56" y="2"/>
                    <a:pt x="51" y="4"/>
                  </a:cubicBezTo>
                  <a:cubicBezTo>
                    <a:pt x="50" y="4"/>
                    <a:pt x="50" y="6"/>
                    <a:pt x="52" y="6"/>
                  </a:cubicBezTo>
                  <a:cubicBezTo>
                    <a:pt x="61" y="7"/>
                    <a:pt x="70" y="6"/>
                    <a:pt x="80" y="5"/>
                  </a:cubicBezTo>
                  <a:cubicBezTo>
                    <a:pt x="81" y="5"/>
                    <a:pt x="82" y="3"/>
                    <a:pt x="80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9" name="Freeform 1135"/>
            <p:cNvSpPr/>
            <p:nvPr/>
          </p:nvSpPr>
          <p:spPr bwMode="auto">
            <a:xfrm>
              <a:off x="2124" y="3683"/>
              <a:ext cx="261" cy="300"/>
            </a:xfrm>
            <a:custGeom>
              <a:avLst/>
              <a:gdLst>
                <a:gd name="T0" fmla="*/ 1 w 202"/>
                <a:gd name="T1" fmla="*/ 127 h 232"/>
                <a:gd name="T2" fmla="*/ 49 w 202"/>
                <a:gd name="T3" fmla="*/ 222 h 232"/>
                <a:gd name="T4" fmla="*/ 163 w 202"/>
                <a:gd name="T5" fmla="*/ 196 h 232"/>
                <a:gd name="T6" fmla="*/ 176 w 202"/>
                <a:gd name="T7" fmla="*/ 52 h 232"/>
                <a:gd name="T8" fmla="*/ 114 w 202"/>
                <a:gd name="T9" fmla="*/ 9 h 232"/>
                <a:gd name="T10" fmla="*/ 6 w 202"/>
                <a:gd name="T11" fmla="*/ 94 h 232"/>
                <a:gd name="T12" fmla="*/ 16 w 202"/>
                <a:gd name="T13" fmla="*/ 161 h 232"/>
                <a:gd name="T14" fmla="*/ 78 w 202"/>
                <a:gd name="T15" fmla="*/ 225 h 232"/>
                <a:gd name="T16" fmla="*/ 187 w 202"/>
                <a:gd name="T17" fmla="*/ 148 h 232"/>
                <a:gd name="T18" fmla="*/ 185 w 202"/>
                <a:gd name="T19" fmla="*/ 75 h 232"/>
                <a:gd name="T20" fmla="*/ 58 w 202"/>
                <a:gd name="T21" fmla="*/ 17 h 232"/>
                <a:gd name="T22" fmla="*/ 1 w 202"/>
                <a:gd name="T23" fmla="*/ 116 h 232"/>
                <a:gd name="T24" fmla="*/ 96 w 202"/>
                <a:gd name="T25" fmla="*/ 230 h 232"/>
                <a:gd name="T26" fmla="*/ 180 w 202"/>
                <a:gd name="T27" fmla="*/ 164 h 232"/>
                <a:gd name="T28" fmla="*/ 181 w 202"/>
                <a:gd name="T29" fmla="*/ 55 h 232"/>
                <a:gd name="T30" fmla="*/ 122 w 202"/>
                <a:gd name="T31" fmla="*/ 6 h 232"/>
                <a:gd name="T32" fmla="*/ 77 w 202"/>
                <a:gd name="T33" fmla="*/ 4 h 232"/>
                <a:gd name="T34" fmla="*/ 39 w 202"/>
                <a:gd name="T35" fmla="*/ 29 h 232"/>
                <a:gd name="T36" fmla="*/ 95 w 202"/>
                <a:gd name="T37" fmla="*/ 3 h 232"/>
                <a:gd name="T38" fmla="*/ 157 w 202"/>
                <a:gd name="T39" fmla="*/ 28 h 232"/>
                <a:gd name="T40" fmla="*/ 186 w 202"/>
                <a:gd name="T41" fmla="*/ 133 h 232"/>
                <a:gd name="T42" fmla="*/ 86 w 202"/>
                <a:gd name="T43" fmla="*/ 227 h 232"/>
                <a:gd name="T44" fmla="*/ 12 w 202"/>
                <a:gd name="T45" fmla="*/ 156 h 232"/>
                <a:gd name="T46" fmla="*/ 8 w 202"/>
                <a:gd name="T47" fmla="*/ 74 h 232"/>
                <a:gd name="T48" fmla="*/ 87 w 202"/>
                <a:gd name="T49" fmla="*/ 14 h 232"/>
                <a:gd name="T50" fmla="*/ 192 w 202"/>
                <a:gd name="T51" fmla="*/ 114 h 232"/>
                <a:gd name="T52" fmla="*/ 164 w 202"/>
                <a:gd name="T53" fmla="*/ 186 h 232"/>
                <a:gd name="T54" fmla="*/ 37 w 202"/>
                <a:gd name="T55" fmla="*/ 196 h 232"/>
                <a:gd name="T56" fmla="*/ 8 w 202"/>
                <a:gd name="T57" fmla="*/ 114 h 232"/>
                <a:gd name="T58" fmla="*/ 107 w 202"/>
                <a:gd name="T59" fmla="*/ 10 h 232"/>
                <a:gd name="T60" fmla="*/ 173 w 202"/>
                <a:gd name="T61" fmla="*/ 52 h 232"/>
                <a:gd name="T62" fmla="*/ 156 w 202"/>
                <a:gd name="T63" fmla="*/ 198 h 232"/>
                <a:gd name="T64" fmla="*/ 39 w 202"/>
                <a:gd name="T65" fmla="*/ 213 h 232"/>
                <a:gd name="T66" fmla="*/ 6 w 202"/>
                <a:gd name="T67" fmla="*/ 107 h 232"/>
                <a:gd name="T68" fmla="*/ 76 w 202"/>
                <a:gd name="T69" fmla="*/ 3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2" h="232">
                  <a:moveTo>
                    <a:pt x="76" y="3"/>
                  </a:moveTo>
                  <a:cubicBezTo>
                    <a:pt x="32" y="28"/>
                    <a:pt x="2" y="77"/>
                    <a:pt x="1" y="127"/>
                  </a:cubicBezTo>
                  <a:cubicBezTo>
                    <a:pt x="0" y="152"/>
                    <a:pt x="8" y="178"/>
                    <a:pt x="22" y="198"/>
                  </a:cubicBezTo>
                  <a:cubicBezTo>
                    <a:pt x="29" y="208"/>
                    <a:pt x="38" y="217"/>
                    <a:pt x="49" y="222"/>
                  </a:cubicBezTo>
                  <a:cubicBezTo>
                    <a:pt x="61" y="227"/>
                    <a:pt x="76" y="228"/>
                    <a:pt x="89" y="227"/>
                  </a:cubicBezTo>
                  <a:cubicBezTo>
                    <a:pt x="116" y="226"/>
                    <a:pt x="143" y="214"/>
                    <a:pt x="163" y="196"/>
                  </a:cubicBezTo>
                  <a:cubicBezTo>
                    <a:pt x="183" y="177"/>
                    <a:pt x="196" y="151"/>
                    <a:pt x="199" y="124"/>
                  </a:cubicBezTo>
                  <a:cubicBezTo>
                    <a:pt x="202" y="98"/>
                    <a:pt x="193" y="72"/>
                    <a:pt x="176" y="52"/>
                  </a:cubicBezTo>
                  <a:cubicBezTo>
                    <a:pt x="168" y="42"/>
                    <a:pt x="159" y="33"/>
                    <a:pt x="148" y="26"/>
                  </a:cubicBezTo>
                  <a:cubicBezTo>
                    <a:pt x="137" y="19"/>
                    <a:pt x="126" y="12"/>
                    <a:pt x="114" y="9"/>
                  </a:cubicBezTo>
                  <a:cubicBezTo>
                    <a:pt x="90" y="1"/>
                    <a:pt x="64" y="7"/>
                    <a:pt x="44" y="22"/>
                  </a:cubicBezTo>
                  <a:cubicBezTo>
                    <a:pt x="21" y="38"/>
                    <a:pt x="8" y="67"/>
                    <a:pt x="6" y="94"/>
                  </a:cubicBezTo>
                  <a:cubicBezTo>
                    <a:pt x="4" y="109"/>
                    <a:pt x="6" y="124"/>
                    <a:pt x="10" y="139"/>
                  </a:cubicBezTo>
                  <a:cubicBezTo>
                    <a:pt x="11" y="146"/>
                    <a:pt x="14" y="154"/>
                    <a:pt x="16" y="161"/>
                  </a:cubicBezTo>
                  <a:cubicBezTo>
                    <a:pt x="19" y="168"/>
                    <a:pt x="21" y="174"/>
                    <a:pt x="24" y="181"/>
                  </a:cubicBezTo>
                  <a:cubicBezTo>
                    <a:pt x="35" y="202"/>
                    <a:pt x="55" y="219"/>
                    <a:pt x="78" y="225"/>
                  </a:cubicBezTo>
                  <a:cubicBezTo>
                    <a:pt x="102" y="232"/>
                    <a:pt x="126" y="226"/>
                    <a:pt x="146" y="211"/>
                  </a:cubicBezTo>
                  <a:cubicBezTo>
                    <a:pt x="165" y="195"/>
                    <a:pt x="178" y="171"/>
                    <a:pt x="187" y="148"/>
                  </a:cubicBezTo>
                  <a:cubicBezTo>
                    <a:pt x="191" y="136"/>
                    <a:pt x="194" y="124"/>
                    <a:pt x="194" y="111"/>
                  </a:cubicBezTo>
                  <a:cubicBezTo>
                    <a:pt x="194" y="98"/>
                    <a:pt x="190" y="86"/>
                    <a:pt x="185" y="75"/>
                  </a:cubicBezTo>
                  <a:cubicBezTo>
                    <a:pt x="173" y="52"/>
                    <a:pt x="152" y="34"/>
                    <a:pt x="129" y="22"/>
                  </a:cubicBezTo>
                  <a:cubicBezTo>
                    <a:pt x="107" y="10"/>
                    <a:pt x="81" y="7"/>
                    <a:pt x="58" y="17"/>
                  </a:cubicBezTo>
                  <a:cubicBezTo>
                    <a:pt x="36" y="25"/>
                    <a:pt x="18" y="43"/>
                    <a:pt x="9" y="65"/>
                  </a:cubicBezTo>
                  <a:cubicBezTo>
                    <a:pt x="1" y="81"/>
                    <a:pt x="0" y="99"/>
                    <a:pt x="1" y="116"/>
                  </a:cubicBezTo>
                  <a:cubicBezTo>
                    <a:pt x="3" y="135"/>
                    <a:pt x="8" y="154"/>
                    <a:pt x="16" y="171"/>
                  </a:cubicBezTo>
                  <a:cubicBezTo>
                    <a:pt x="30" y="203"/>
                    <a:pt x="59" y="232"/>
                    <a:pt x="96" y="230"/>
                  </a:cubicBezTo>
                  <a:cubicBezTo>
                    <a:pt x="120" y="228"/>
                    <a:pt x="142" y="214"/>
                    <a:pt x="158" y="197"/>
                  </a:cubicBezTo>
                  <a:cubicBezTo>
                    <a:pt x="167" y="187"/>
                    <a:pt x="175" y="176"/>
                    <a:pt x="180" y="164"/>
                  </a:cubicBezTo>
                  <a:cubicBezTo>
                    <a:pt x="185" y="152"/>
                    <a:pt x="188" y="140"/>
                    <a:pt x="190" y="128"/>
                  </a:cubicBezTo>
                  <a:cubicBezTo>
                    <a:pt x="193" y="104"/>
                    <a:pt x="191" y="78"/>
                    <a:pt x="181" y="55"/>
                  </a:cubicBezTo>
                  <a:cubicBezTo>
                    <a:pt x="176" y="44"/>
                    <a:pt x="169" y="34"/>
                    <a:pt x="159" y="26"/>
                  </a:cubicBezTo>
                  <a:cubicBezTo>
                    <a:pt x="149" y="16"/>
                    <a:pt x="135" y="10"/>
                    <a:pt x="122" y="6"/>
                  </a:cubicBezTo>
                  <a:cubicBezTo>
                    <a:pt x="114" y="4"/>
                    <a:pt x="107" y="2"/>
                    <a:pt x="99" y="1"/>
                  </a:cubicBezTo>
                  <a:cubicBezTo>
                    <a:pt x="91" y="0"/>
                    <a:pt x="84" y="1"/>
                    <a:pt x="77" y="4"/>
                  </a:cubicBezTo>
                  <a:cubicBezTo>
                    <a:pt x="62" y="9"/>
                    <a:pt x="50" y="18"/>
                    <a:pt x="38" y="26"/>
                  </a:cubicBezTo>
                  <a:cubicBezTo>
                    <a:pt x="36" y="27"/>
                    <a:pt x="38" y="29"/>
                    <a:pt x="39" y="29"/>
                  </a:cubicBezTo>
                  <a:cubicBezTo>
                    <a:pt x="51" y="21"/>
                    <a:pt x="62" y="12"/>
                    <a:pt x="75" y="7"/>
                  </a:cubicBezTo>
                  <a:cubicBezTo>
                    <a:pt x="82" y="5"/>
                    <a:pt x="88" y="3"/>
                    <a:pt x="95" y="3"/>
                  </a:cubicBezTo>
                  <a:cubicBezTo>
                    <a:pt x="103" y="4"/>
                    <a:pt x="110" y="6"/>
                    <a:pt x="117" y="8"/>
                  </a:cubicBezTo>
                  <a:cubicBezTo>
                    <a:pt x="132" y="12"/>
                    <a:pt x="146" y="18"/>
                    <a:pt x="157" y="28"/>
                  </a:cubicBezTo>
                  <a:cubicBezTo>
                    <a:pt x="167" y="36"/>
                    <a:pt x="174" y="47"/>
                    <a:pt x="179" y="58"/>
                  </a:cubicBezTo>
                  <a:cubicBezTo>
                    <a:pt x="190" y="81"/>
                    <a:pt x="191" y="108"/>
                    <a:pt x="186" y="133"/>
                  </a:cubicBezTo>
                  <a:cubicBezTo>
                    <a:pt x="182" y="160"/>
                    <a:pt x="169" y="183"/>
                    <a:pt x="149" y="202"/>
                  </a:cubicBezTo>
                  <a:cubicBezTo>
                    <a:pt x="132" y="217"/>
                    <a:pt x="110" y="228"/>
                    <a:pt x="86" y="227"/>
                  </a:cubicBezTo>
                  <a:cubicBezTo>
                    <a:pt x="69" y="226"/>
                    <a:pt x="53" y="217"/>
                    <a:pt x="41" y="204"/>
                  </a:cubicBezTo>
                  <a:cubicBezTo>
                    <a:pt x="28" y="191"/>
                    <a:pt x="19" y="173"/>
                    <a:pt x="12" y="156"/>
                  </a:cubicBezTo>
                  <a:cubicBezTo>
                    <a:pt x="6" y="138"/>
                    <a:pt x="3" y="119"/>
                    <a:pt x="4" y="100"/>
                  </a:cubicBezTo>
                  <a:cubicBezTo>
                    <a:pt x="4" y="91"/>
                    <a:pt x="5" y="82"/>
                    <a:pt x="8" y="74"/>
                  </a:cubicBezTo>
                  <a:cubicBezTo>
                    <a:pt x="11" y="64"/>
                    <a:pt x="16" y="55"/>
                    <a:pt x="22" y="47"/>
                  </a:cubicBezTo>
                  <a:cubicBezTo>
                    <a:pt x="38" y="27"/>
                    <a:pt x="61" y="14"/>
                    <a:pt x="87" y="14"/>
                  </a:cubicBezTo>
                  <a:cubicBezTo>
                    <a:pt x="114" y="13"/>
                    <a:pt x="139" y="28"/>
                    <a:pt x="158" y="45"/>
                  </a:cubicBezTo>
                  <a:cubicBezTo>
                    <a:pt x="177" y="63"/>
                    <a:pt x="192" y="87"/>
                    <a:pt x="192" y="114"/>
                  </a:cubicBezTo>
                  <a:cubicBezTo>
                    <a:pt x="191" y="127"/>
                    <a:pt x="187" y="139"/>
                    <a:pt x="183" y="151"/>
                  </a:cubicBezTo>
                  <a:cubicBezTo>
                    <a:pt x="178" y="164"/>
                    <a:pt x="172" y="175"/>
                    <a:pt x="164" y="186"/>
                  </a:cubicBezTo>
                  <a:cubicBezTo>
                    <a:pt x="150" y="207"/>
                    <a:pt x="128" y="224"/>
                    <a:pt x="102" y="225"/>
                  </a:cubicBezTo>
                  <a:cubicBezTo>
                    <a:pt x="77" y="227"/>
                    <a:pt x="53" y="214"/>
                    <a:pt x="37" y="196"/>
                  </a:cubicBezTo>
                  <a:cubicBezTo>
                    <a:pt x="28" y="185"/>
                    <a:pt x="23" y="173"/>
                    <a:pt x="19" y="160"/>
                  </a:cubicBezTo>
                  <a:cubicBezTo>
                    <a:pt x="13" y="145"/>
                    <a:pt x="10" y="130"/>
                    <a:pt x="8" y="114"/>
                  </a:cubicBezTo>
                  <a:cubicBezTo>
                    <a:pt x="6" y="84"/>
                    <a:pt x="16" y="52"/>
                    <a:pt x="37" y="31"/>
                  </a:cubicBezTo>
                  <a:cubicBezTo>
                    <a:pt x="55" y="13"/>
                    <a:pt x="82" y="4"/>
                    <a:pt x="107" y="10"/>
                  </a:cubicBezTo>
                  <a:cubicBezTo>
                    <a:pt x="120" y="12"/>
                    <a:pt x="132" y="19"/>
                    <a:pt x="143" y="26"/>
                  </a:cubicBezTo>
                  <a:cubicBezTo>
                    <a:pt x="154" y="33"/>
                    <a:pt x="164" y="41"/>
                    <a:pt x="173" y="52"/>
                  </a:cubicBezTo>
                  <a:cubicBezTo>
                    <a:pt x="190" y="72"/>
                    <a:pt x="200" y="98"/>
                    <a:pt x="196" y="126"/>
                  </a:cubicBezTo>
                  <a:cubicBezTo>
                    <a:pt x="193" y="154"/>
                    <a:pt x="177" y="180"/>
                    <a:pt x="156" y="198"/>
                  </a:cubicBezTo>
                  <a:cubicBezTo>
                    <a:pt x="135" y="217"/>
                    <a:pt x="105" y="226"/>
                    <a:pt x="77" y="225"/>
                  </a:cubicBezTo>
                  <a:cubicBezTo>
                    <a:pt x="64" y="224"/>
                    <a:pt x="50" y="221"/>
                    <a:pt x="39" y="213"/>
                  </a:cubicBezTo>
                  <a:cubicBezTo>
                    <a:pt x="29" y="205"/>
                    <a:pt x="21" y="194"/>
                    <a:pt x="16" y="182"/>
                  </a:cubicBezTo>
                  <a:cubicBezTo>
                    <a:pt x="4" y="159"/>
                    <a:pt x="1" y="132"/>
                    <a:pt x="6" y="107"/>
                  </a:cubicBezTo>
                  <a:cubicBezTo>
                    <a:pt x="13" y="65"/>
                    <a:pt x="40" y="26"/>
                    <a:pt x="77" y="5"/>
                  </a:cubicBezTo>
                  <a:cubicBezTo>
                    <a:pt x="78" y="4"/>
                    <a:pt x="77" y="2"/>
                    <a:pt x="76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0" name="Freeform 1136"/>
            <p:cNvSpPr/>
            <p:nvPr/>
          </p:nvSpPr>
          <p:spPr bwMode="auto">
            <a:xfrm>
              <a:off x="2174" y="3739"/>
              <a:ext cx="144" cy="188"/>
            </a:xfrm>
            <a:custGeom>
              <a:avLst/>
              <a:gdLst>
                <a:gd name="T0" fmla="*/ 39 w 111"/>
                <a:gd name="T1" fmla="*/ 12 h 146"/>
                <a:gd name="T2" fmla="*/ 15 w 111"/>
                <a:gd name="T3" fmla="*/ 29 h 146"/>
                <a:gd name="T4" fmla="*/ 10 w 111"/>
                <a:gd name="T5" fmla="*/ 43 h 146"/>
                <a:gd name="T6" fmla="*/ 6 w 111"/>
                <a:gd name="T7" fmla="*/ 62 h 146"/>
                <a:gd name="T8" fmla="*/ 31 w 111"/>
                <a:gd name="T9" fmla="*/ 139 h 146"/>
                <a:gd name="T10" fmla="*/ 64 w 111"/>
                <a:gd name="T11" fmla="*/ 139 h 146"/>
                <a:gd name="T12" fmla="*/ 90 w 111"/>
                <a:gd name="T13" fmla="*/ 113 h 146"/>
                <a:gd name="T14" fmla="*/ 110 w 111"/>
                <a:gd name="T15" fmla="*/ 54 h 146"/>
                <a:gd name="T16" fmla="*/ 101 w 111"/>
                <a:gd name="T17" fmla="*/ 26 h 146"/>
                <a:gd name="T18" fmla="*/ 77 w 111"/>
                <a:gd name="T19" fmla="*/ 7 h 146"/>
                <a:gd name="T20" fmla="*/ 45 w 111"/>
                <a:gd name="T21" fmla="*/ 4 h 146"/>
                <a:gd name="T22" fmla="*/ 21 w 111"/>
                <a:gd name="T23" fmla="*/ 18 h 146"/>
                <a:gd name="T24" fmla="*/ 2 w 111"/>
                <a:gd name="T25" fmla="*/ 76 h 146"/>
                <a:gd name="T26" fmla="*/ 11 w 111"/>
                <a:gd name="T27" fmla="*/ 105 h 146"/>
                <a:gd name="T28" fmla="*/ 30 w 111"/>
                <a:gd name="T29" fmla="*/ 131 h 146"/>
                <a:gd name="T30" fmla="*/ 58 w 111"/>
                <a:gd name="T31" fmla="*/ 138 h 146"/>
                <a:gd name="T32" fmla="*/ 85 w 111"/>
                <a:gd name="T33" fmla="*/ 120 h 146"/>
                <a:gd name="T34" fmla="*/ 101 w 111"/>
                <a:gd name="T35" fmla="*/ 89 h 146"/>
                <a:gd name="T36" fmla="*/ 108 w 111"/>
                <a:gd name="T37" fmla="*/ 55 h 146"/>
                <a:gd name="T38" fmla="*/ 98 w 111"/>
                <a:gd name="T39" fmla="*/ 23 h 146"/>
                <a:gd name="T40" fmla="*/ 70 w 111"/>
                <a:gd name="T41" fmla="*/ 3 h 146"/>
                <a:gd name="T42" fmla="*/ 36 w 111"/>
                <a:gd name="T43" fmla="*/ 6 h 146"/>
                <a:gd name="T44" fmla="*/ 14 w 111"/>
                <a:gd name="T45" fmla="*/ 31 h 146"/>
                <a:gd name="T46" fmla="*/ 9 w 111"/>
                <a:gd name="T47" fmla="*/ 58 h 146"/>
                <a:gd name="T48" fmla="*/ 12 w 111"/>
                <a:gd name="T49" fmla="*/ 58 h 146"/>
                <a:gd name="T50" fmla="*/ 50 w 111"/>
                <a:gd name="T51" fmla="*/ 4 h 146"/>
                <a:gd name="T52" fmla="*/ 86 w 111"/>
                <a:gd name="T53" fmla="*/ 15 h 146"/>
                <a:gd name="T54" fmla="*/ 104 w 111"/>
                <a:gd name="T55" fmla="*/ 44 h 146"/>
                <a:gd name="T56" fmla="*/ 102 w 111"/>
                <a:gd name="T57" fmla="*/ 80 h 146"/>
                <a:gd name="T58" fmla="*/ 87 w 111"/>
                <a:gd name="T59" fmla="*/ 112 h 146"/>
                <a:gd name="T60" fmla="*/ 60 w 111"/>
                <a:gd name="T61" fmla="*/ 134 h 146"/>
                <a:gd name="T62" fmla="*/ 30 w 111"/>
                <a:gd name="T63" fmla="*/ 128 h 146"/>
                <a:gd name="T64" fmla="*/ 11 w 111"/>
                <a:gd name="T65" fmla="*/ 101 h 146"/>
                <a:gd name="T66" fmla="*/ 5 w 111"/>
                <a:gd name="T67" fmla="*/ 70 h 146"/>
                <a:gd name="T68" fmla="*/ 29 w 111"/>
                <a:gd name="T69" fmla="*/ 14 h 146"/>
                <a:gd name="T70" fmla="*/ 90 w 111"/>
                <a:gd name="T71" fmla="*/ 18 h 146"/>
                <a:gd name="T72" fmla="*/ 106 w 111"/>
                <a:gd name="T73" fmla="*/ 74 h 146"/>
                <a:gd name="T74" fmla="*/ 93 w 111"/>
                <a:gd name="T75" fmla="*/ 105 h 146"/>
                <a:gd name="T76" fmla="*/ 69 w 111"/>
                <a:gd name="T77" fmla="*/ 133 h 146"/>
                <a:gd name="T78" fmla="*/ 52 w 111"/>
                <a:gd name="T79" fmla="*/ 141 h 146"/>
                <a:gd name="T80" fmla="*/ 33 w 111"/>
                <a:gd name="T81" fmla="*/ 137 h 146"/>
                <a:gd name="T82" fmla="*/ 11 w 111"/>
                <a:gd name="T83" fmla="*/ 103 h 146"/>
                <a:gd name="T84" fmla="*/ 13 w 111"/>
                <a:gd name="T85" fmla="*/ 44 h 146"/>
                <a:gd name="T86" fmla="*/ 21 w 111"/>
                <a:gd name="T87" fmla="*/ 26 h 146"/>
                <a:gd name="T88" fmla="*/ 39 w 111"/>
                <a:gd name="T89" fmla="*/ 14 h 146"/>
                <a:gd name="T90" fmla="*/ 39 w 111"/>
                <a:gd name="T91" fmla="*/ 1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1" h="146">
                  <a:moveTo>
                    <a:pt x="39" y="12"/>
                  </a:moveTo>
                  <a:cubicBezTo>
                    <a:pt x="29" y="15"/>
                    <a:pt x="21" y="20"/>
                    <a:pt x="15" y="29"/>
                  </a:cubicBezTo>
                  <a:cubicBezTo>
                    <a:pt x="13" y="34"/>
                    <a:pt x="12" y="38"/>
                    <a:pt x="10" y="43"/>
                  </a:cubicBezTo>
                  <a:cubicBezTo>
                    <a:pt x="9" y="49"/>
                    <a:pt x="7" y="56"/>
                    <a:pt x="6" y="62"/>
                  </a:cubicBezTo>
                  <a:cubicBezTo>
                    <a:pt x="1" y="89"/>
                    <a:pt x="8" y="122"/>
                    <a:pt x="31" y="139"/>
                  </a:cubicBezTo>
                  <a:cubicBezTo>
                    <a:pt x="42" y="146"/>
                    <a:pt x="54" y="145"/>
                    <a:pt x="64" y="139"/>
                  </a:cubicBezTo>
                  <a:cubicBezTo>
                    <a:pt x="75" y="133"/>
                    <a:pt x="83" y="123"/>
                    <a:pt x="90" y="113"/>
                  </a:cubicBezTo>
                  <a:cubicBezTo>
                    <a:pt x="103" y="96"/>
                    <a:pt x="111" y="75"/>
                    <a:pt x="110" y="54"/>
                  </a:cubicBezTo>
                  <a:cubicBezTo>
                    <a:pt x="110" y="44"/>
                    <a:pt x="107" y="34"/>
                    <a:pt x="101" y="26"/>
                  </a:cubicBezTo>
                  <a:cubicBezTo>
                    <a:pt x="95" y="17"/>
                    <a:pt x="87" y="11"/>
                    <a:pt x="77" y="7"/>
                  </a:cubicBezTo>
                  <a:cubicBezTo>
                    <a:pt x="67" y="3"/>
                    <a:pt x="56" y="1"/>
                    <a:pt x="45" y="4"/>
                  </a:cubicBezTo>
                  <a:cubicBezTo>
                    <a:pt x="36" y="6"/>
                    <a:pt x="27" y="11"/>
                    <a:pt x="21" y="18"/>
                  </a:cubicBezTo>
                  <a:cubicBezTo>
                    <a:pt x="7" y="33"/>
                    <a:pt x="0" y="56"/>
                    <a:pt x="2" y="76"/>
                  </a:cubicBezTo>
                  <a:cubicBezTo>
                    <a:pt x="3" y="86"/>
                    <a:pt x="6" y="96"/>
                    <a:pt x="11" y="105"/>
                  </a:cubicBezTo>
                  <a:cubicBezTo>
                    <a:pt x="15" y="115"/>
                    <a:pt x="21" y="124"/>
                    <a:pt x="30" y="131"/>
                  </a:cubicBezTo>
                  <a:cubicBezTo>
                    <a:pt x="38" y="137"/>
                    <a:pt x="48" y="140"/>
                    <a:pt x="58" y="138"/>
                  </a:cubicBezTo>
                  <a:cubicBezTo>
                    <a:pt x="69" y="136"/>
                    <a:pt x="78" y="128"/>
                    <a:pt x="85" y="120"/>
                  </a:cubicBezTo>
                  <a:cubicBezTo>
                    <a:pt x="93" y="111"/>
                    <a:pt x="98" y="100"/>
                    <a:pt x="101" y="89"/>
                  </a:cubicBezTo>
                  <a:cubicBezTo>
                    <a:pt x="105" y="78"/>
                    <a:pt x="108" y="67"/>
                    <a:pt x="108" y="55"/>
                  </a:cubicBezTo>
                  <a:cubicBezTo>
                    <a:pt x="108" y="44"/>
                    <a:pt x="104" y="32"/>
                    <a:pt x="98" y="23"/>
                  </a:cubicBezTo>
                  <a:cubicBezTo>
                    <a:pt x="91" y="14"/>
                    <a:pt x="81" y="7"/>
                    <a:pt x="70" y="3"/>
                  </a:cubicBezTo>
                  <a:cubicBezTo>
                    <a:pt x="58" y="0"/>
                    <a:pt x="46" y="1"/>
                    <a:pt x="36" y="6"/>
                  </a:cubicBezTo>
                  <a:cubicBezTo>
                    <a:pt x="26" y="11"/>
                    <a:pt x="19" y="21"/>
                    <a:pt x="14" y="31"/>
                  </a:cubicBezTo>
                  <a:cubicBezTo>
                    <a:pt x="11" y="39"/>
                    <a:pt x="9" y="48"/>
                    <a:pt x="9" y="58"/>
                  </a:cubicBezTo>
                  <a:cubicBezTo>
                    <a:pt x="9" y="59"/>
                    <a:pt x="12" y="59"/>
                    <a:pt x="12" y="58"/>
                  </a:cubicBezTo>
                  <a:cubicBezTo>
                    <a:pt x="11" y="34"/>
                    <a:pt x="25" y="8"/>
                    <a:pt x="50" y="4"/>
                  </a:cubicBezTo>
                  <a:cubicBezTo>
                    <a:pt x="62" y="2"/>
                    <a:pt x="76" y="7"/>
                    <a:pt x="86" y="15"/>
                  </a:cubicBezTo>
                  <a:cubicBezTo>
                    <a:pt x="95" y="22"/>
                    <a:pt x="101" y="33"/>
                    <a:pt x="104" y="44"/>
                  </a:cubicBezTo>
                  <a:cubicBezTo>
                    <a:pt x="107" y="56"/>
                    <a:pt x="105" y="68"/>
                    <a:pt x="102" y="80"/>
                  </a:cubicBezTo>
                  <a:cubicBezTo>
                    <a:pt x="98" y="91"/>
                    <a:pt x="94" y="103"/>
                    <a:pt x="87" y="112"/>
                  </a:cubicBezTo>
                  <a:cubicBezTo>
                    <a:pt x="81" y="122"/>
                    <a:pt x="71" y="130"/>
                    <a:pt x="60" y="134"/>
                  </a:cubicBezTo>
                  <a:cubicBezTo>
                    <a:pt x="49" y="138"/>
                    <a:pt x="39" y="135"/>
                    <a:pt x="30" y="128"/>
                  </a:cubicBezTo>
                  <a:cubicBezTo>
                    <a:pt x="22" y="121"/>
                    <a:pt x="16" y="111"/>
                    <a:pt x="11" y="101"/>
                  </a:cubicBezTo>
                  <a:cubicBezTo>
                    <a:pt x="7" y="91"/>
                    <a:pt x="5" y="81"/>
                    <a:pt x="5" y="70"/>
                  </a:cubicBezTo>
                  <a:cubicBezTo>
                    <a:pt x="4" y="50"/>
                    <a:pt x="13" y="27"/>
                    <a:pt x="29" y="14"/>
                  </a:cubicBezTo>
                  <a:cubicBezTo>
                    <a:pt x="47" y="0"/>
                    <a:pt x="73" y="4"/>
                    <a:pt x="90" y="18"/>
                  </a:cubicBezTo>
                  <a:cubicBezTo>
                    <a:pt x="107" y="32"/>
                    <a:pt x="110" y="54"/>
                    <a:pt x="106" y="74"/>
                  </a:cubicBezTo>
                  <a:cubicBezTo>
                    <a:pt x="103" y="85"/>
                    <a:pt x="99" y="95"/>
                    <a:pt x="93" y="105"/>
                  </a:cubicBezTo>
                  <a:cubicBezTo>
                    <a:pt x="87" y="115"/>
                    <a:pt x="79" y="125"/>
                    <a:pt x="69" y="133"/>
                  </a:cubicBezTo>
                  <a:cubicBezTo>
                    <a:pt x="64" y="137"/>
                    <a:pt x="58" y="140"/>
                    <a:pt x="52" y="141"/>
                  </a:cubicBezTo>
                  <a:cubicBezTo>
                    <a:pt x="45" y="142"/>
                    <a:pt x="39" y="140"/>
                    <a:pt x="33" y="137"/>
                  </a:cubicBezTo>
                  <a:cubicBezTo>
                    <a:pt x="22" y="129"/>
                    <a:pt x="15" y="116"/>
                    <a:pt x="11" y="103"/>
                  </a:cubicBezTo>
                  <a:cubicBezTo>
                    <a:pt x="5" y="84"/>
                    <a:pt x="8" y="63"/>
                    <a:pt x="13" y="44"/>
                  </a:cubicBezTo>
                  <a:cubicBezTo>
                    <a:pt x="15" y="37"/>
                    <a:pt x="17" y="31"/>
                    <a:pt x="21" y="26"/>
                  </a:cubicBezTo>
                  <a:cubicBezTo>
                    <a:pt x="25" y="20"/>
                    <a:pt x="32" y="17"/>
                    <a:pt x="39" y="14"/>
                  </a:cubicBezTo>
                  <a:cubicBezTo>
                    <a:pt x="41" y="14"/>
                    <a:pt x="40" y="11"/>
                    <a:pt x="39" y="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1" name="Freeform 1137"/>
            <p:cNvSpPr/>
            <p:nvPr/>
          </p:nvSpPr>
          <p:spPr bwMode="auto">
            <a:xfrm>
              <a:off x="2430" y="3684"/>
              <a:ext cx="251" cy="278"/>
            </a:xfrm>
            <a:custGeom>
              <a:avLst/>
              <a:gdLst>
                <a:gd name="T0" fmla="*/ 39 w 194"/>
                <a:gd name="T1" fmla="*/ 95 h 215"/>
                <a:gd name="T2" fmla="*/ 52 w 194"/>
                <a:gd name="T3" fmla="*/ 23 h 215"/>
                <a:gd name="T4" fmla="*/ 81 w 194"/>
                <a:gd name="T5" fmla="*/ 3 h 215"/>
                <a:gd name="T6" fmla="*/ 112 w 194"/>
                <a:gd name="T7" fmla="*/ 22 h 215"/>
                <a:gd name="T8" fmla="*/ 144 w 194"/>
                <a:gd name="T9" fmla="*/ 118 h 215"/>
                <a:gd name="T10" fmla="*/ 191 w 194"/>
                <a:gd name="T11" fmla="*/ 211 h 215"/>
                <a:gd name="T12" fmla="*/ 142 w 194"/>
                <a:gd name="T13" fmla="*/ 102 h 215"/>
                <a:gd name="T14" fmla="*/ 115 w 194"/>
                <a:gd name="T15" fmla="*/ 31 h 215"/>
                <a:gd name="T16" fmla="*/ 58 w 194"/>
                <a:gd name="T17" fmla="*/ 3 h 215"/>
                <a:gd name="T18" fmla="*/ 38 w 194"/>
                <a:gd name="T19" fmla="*/ 60 h 215"/>
                <a:gd name="T20" fmla="*/ 0 w 194"/>
                <a:gd name="T21" fmla="*/ 205 h 215"/>
                <a:gd name="T22" fmla="*/ 26 w 194"/>
                <a:gd name="T23" fmla="*/ 214 h 215"/>
                <a:gd name="T24" fmla="*/ 17 w 194"/>
                <a:gd name="T25" fmla="*/ 210 h 215"/>
                <a:gd name="T26" fmla="*/ 43 w 194"/>
                <a:gd name="T27" fmla="*/ 215 h 215"/>
                <a:gd name="T28" fmla="*/ 58 w 194"/>
                <a:gd name="T29" fmla="*/ 176 h 215"/>
                <a:gd name="T30" fmla="*/ 78 w 194"/>
                <a:gd name="T31" fmla="*/ 136 h 215"/>
                <a:gd name="T32" fmla="*/ 112 w 194"/>
                <a:gd name="T33" fmla="*/ 143 h 215"/>
                <a:gd name="T34" fmla="*/ 135 w 194"/>
                <a:gd name="T35" fmla="*/ 196 h 215"/>
                <a:gd name="T36" fmla="*/ 186 w 194"/>
                <a:gd name="T37" fmla="*/ 204 h 215"/>
                <a:gd name="T38" fmla="*/ 164 w 194"/>
                <a:gd name="T39" fmla="*/ 203 h 215"/>
                <a:gd name="T40" fmla="*/ 132 w 194"/>
                <a:gd name="T41" fmla="*/ 188 h 215"/>
                <a:gd name="T42" fmla="*/ 108 w 194"/>
                <a:gd name="T43" fmla="*/ 134 h 215"/>
                <a:gd name="T44" fmla="*/ 65 w 194"/>
                <a:gd name="T45" fmla="*/ 139 h 215"/>
                <a:gd name="T46" fmla="*/ 57 w 194"/>
                <a:gd name="T47" fmla="*/ 207 h 215"/>
                <a:gd name="T48" fmla="*/ 26 w 194"/>
                <a:gd name="T49" fmla="*/ 208 h 215"/>
                <a:gd name="T50" fmla="*/ 44 w 194"/>
                <a:gd name="T51" fmla="*/ 214 h 215"/>
                <a:gd name="T52" fmla="*/ 65 w 194"/>
                <a:gd name="T53" fmla="*/ 187 h 215"/>
                <a:gd name="T54" fmla="*/ 74 w 194"/>
                <a:gd name="T55" fmla="*/ 133 h 215"/>
                <a:gd name="T56" fmla="*/ 109 w 194"/>
                <a:gd name="T57" fmla="*/ 138 h 215"/>
                <a:gd name="T58" fmla="*/ 133 w 194"/>
                <a:gd name="T59" fmla="*/ 197 h 215"/>
                <a:gd name="T60" fmla="*/ 164 w 194"/>
                <a:gd name="T61" fmla="*/ 206 h 215"/>
                <a:gd name="T62" fmla="*/ 188 w 194"/>
                <a:gd name="T63" fmla="*/ 201 h 215"/>
                <a:gd name="T64" fmla="*/ 135 w 194"/>
                <a:gd name="T65" fmla="*/ 190 h 215"/>
                <a:gd name="T66" fmla="*/ 109 w 194"/>
                <a:gd name="T67" fmla="*/ 135 h 215"/>
                <a:gd name="T68" fmla="*/ 66 w 194"/>
                <a:gd name="T69" fmla="*/ 138 h 215"/>
                <a:gd name="T70" fmla="*/ 53 w 194"/>
                <a:gd name="T71" fmla="*/ 187 h 215"/>
                <a:gd name="T72" fmla="*/ 50 w 194"/>
                <a:gd name="T73" fmla="*/ 211 h 215"/>
                <a:gd name="T74" fmla="*/ 18 w 194"/>
                <a:gd name="T75" fmla="*/ 210 h 215"/>
                <a:gd name="T76" fmla="*/ 46 w 194"/>
                <a:gd name="T77" fmla="*/ 211 h 215"/>
                <a:gd name="T78" fmla="*/ 3 w 194"/>
                <a:gd name="T79" fmla="*/ 208 h 215"/>
                <a:gd name="T80" fmla="*/ 14 w 194"/>
                <a:gd name="T81" fmla="*/ 166 h 215"/>
                <a:gd name="T82" fmla="*/ 49 w 194"/>
                <a:gd name="T83" fmla="*/ 12 h 215"/>
                <a:gd name="T84" fmla="*/ 98 w 194"/>
                <a:gd name="T85" fmla="*/ 8 h 215"/>
                <a:gd name="T86" fmla="*/ 133 w 194"/>
                <a:gd name="T87" fmla="*/ 88 h 215"/>
                <a:gd name="T88" fmla="*/ 191 w 194"/>
                <a:gd name="T89" fmla="*/ 211 h 215"/>
                <a:gd name="T90" fmla="*/ 163 w 194"/>
                <a:gd name="T91" fmla="*/ 153 h 215"/>
                <a:gd name="T92" fmla="*/ 118 w 194"/>
                <a:gd name="T93" fmla="*/ 37 h 215"/>
                <a:gd name="T94" fmla="*/ 72 w 194"/>
                <a:gd name="T95" fmla="*/ 0 h 215"/>
                <a:gd name="T96" fmla="*/ 49 w 194"/>
                <a:gd name="T97" fmla="*/ 24 h 215"/>
                <a:gd name="T98" fmla="*/ 37 w 194"/>
                <a:gd name="T99" fmla="*/ 92 h 215"/>
                <a:gd name="T100" fmla="*/ 2 w 194"/>
                <a:gd name="T101" fmla="*/ 211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4" h="215">
                  <a:moveTo>
                    <a:pt x="4" y="212"/>
                  </a:moveTo>
                  <a:cubicBezTo>
                    <a:pt x="17" y="182"/>
                    <a:pt x="22" y="150"/>
                    <a:pt x="32" y="119"/>
                  </a:cubicBezTo>
                  <a:cubicBezTo>
                    <a:pt x="35" y="112"/>
                    <a:pt x="37" y="103"/>
                    <a:pt x="39" y="95"/>
                  </a:cubicBezTo>
                  <a:cubicBezTo>
                    <a:pt x="41" y="87"/>
                    <a:pt x="42" y="79"/>
                    <a:pt x="43" y="70"/>
                  </a:cubicBezTo>
                  <a:cubicBezTo>
                    <a:pt x="44" y="61"/>
                    <a:pt x="46" y="53"/>
                    <a:pt x="48" y="44"/>
                  </a:cubicBezTo>
                  <a:cubicBezTo>
                    <a:pt x="49" y="37"/>
                    <a:pt x="51" y="30"/>
                    <a:pt x="52" y="23"/>
                  </a:cubicBezTo>
                  <a:cubicBezTo>
                    <a:pt x="53" y="18"/>
                    <a:pt x="52" y="13"/>
                    <a:pt x="54" y="8"/>
                  </a:cubicBezTo>
                  <a:cubicBezTo>
                    <a:pt x="54" y="3"/>
                    <a:pt x="61" y="3"/>
                    <a:pt x="65" y="3"/>
                  </a:cubicBezTo>
                  <a:cubicBezTo>
                    <a:pt x="70" y="2"/>
                    <a:pt x="75" y="3"/>
                    <a:pt x="81" y="3"/>
                  </a:cubicBezTo>
                  <a:cubicBezTo>
                    <a:pt x="85" y="3"/>
                    <a:pt x="89" y="4"/>
                    <a:pt x="93" y="5"/>
                  </a:cubicBezTo>
                  <a:cubicBezTo>
                    <a:pt x="97" y="5"/>
                    <a:pt x="100" y="6"/>
                    <a:pt x="103" y="8"/>
                  </a:cubicBezTo>
                  <a:cubicBezTo>
                    <a:pt x="107" y="11"/>
                    <a:pt x="110" y="16"/>
                    <a:pt x="112" y="22"/>
                  </a:cubicBezTo>
                  <a:cubicBezTo>
                    <a:pt x="113" y="27"/>
                    <a:pt x="115" y="32"/>
                    <a:pt x="116" y="37"/>
                  </a:cubicBezTo>
                  <a:cubicBezTo>
                    <a:pt x="120" y="53"/>
                    <a:pt x="126" y="68"/>
                    <a:pt x="131" y="84"/>
                  </a:cubicBezTo>
                  <a:cubicBezTo>
                    <a:pt x="136" y="95"/>
                    <a:pt x="139" y="107"/>
                    <a:pt x="144" y="118"/>
                  </a:cubicBezTo>
                  <a:cubicBezTo>
                    <a:pt x="148" y="130"/>
                    <a:pt x="154" y="141"/>
                    <a:pt x="159" y="152"/>
                  </a:cubicBezTo>
                  <a:cubicBezTo>
                    <a:pt x="165" y="163"/>
                    <a:pt x="169" y="173"/>
                    <a:pt x="176" y="182"/>
                  </a:cubicBezTo>
                  <a:cubicBezTo>
                    <a:pt x="182" y="191"/>
                    <a:pt x="189" y="200"/>
                    <a:pt x="191" y="211"/>
                  </a:cubicBezTo>
                  <a:cubicBezTo>
                    <a:pt x="192" y="210"/>
                    <a:pt x="192" y="210"/>
                    <a:pt x="193" y="210"/>
                  </a:cubicBezTo>
                  <a:cubicBezTo>
                    <a:pt x="182" y="180"/>
                    <a:pt x="164" y="154"/>
                    <a:pt x="151" y="126"/>
                  </a:cubicBezTo>
                  <a:cubicBezTo>
                    <a:pt x="148" y="118"/>
                    <a:pt x="145" y="110"/>
                    <a:pt x="142" y="102"/>
                  </a:cubicBezTo>
                  <a:cubicBezTo>
                    <a:pt x="139" y="94"/>
                    <a:pt x="135" y="87"/>
                    <a:pt x="132" y="79"/>
                  </a:cubicBezTo>
                  <a:cubicBezTo>
                    <a:pt x="128" y="71"/>
                    <a:pt x="125" y="63"/>
                    <a:pt x="122" y="55"/>
                  </a:cubicBezTo>
                  <a:cubicBezTo>
                    <a:pt x="120" y="47"/>
                    <a:pt x="118" y="39"/>
                    <a:pt x="115" y="31"/>
                  </a:cubicBezTo>
                  <a:cubicBezTo>
                    <a:pt x="112" y="21"/>
                    <a:pt x="107" y="7"/>
                    <a:pt x="95" y="4"/>
                  </a:cubicBezTo>
                  <a:cubicBezTo>
                    <a:pt x="89" y="3"/>
                    <a:pt x="84" y="4"/>
                    <a:pt x="78" y="4"/>
                  </a:cubicBezTo>
                  <a:cubicBezTo>
                    <a:pt x="71" y="4"/>
                    <a:pt x="65" y="3"/>
                    <a:pt x="58" y="3"/>
                  </a:cubicBezTo>
                  <a:cubicBezTo>
                    <a:pt x="48" y="4"/>
                    <a:pt x="45" y="14"/>
                    <a:pt x="43" y="23"/>
                  </a:cubicBezTo>
                  <a:cubicBezTo>
                    <a:pt x="42" y="27"/>
                    <a:pt x="42" y="32"/>
                    <a:pt x="42" y="37"/>
                  </a:cubicBezTo>
                  <a:cubicBezTo>
                    <a:pt x="41" y="44"/>
                    <a:pt x="39" y="52"/>
                    <a:pt x="38" y="60"/>
                  </a:cubicBezTo>
                  <a:cubicBezTo>
                    <a:pt x="32" y="94"/>
                    <a:pt x="23" y="127"/>
                    <a:pt x="13" y="161"/>
                  </a:cubicBezTo>
                  <a:cubicBezTo>
                    <a:pt x="11" y="169"/>
                    <a:pt x="8" y="178"/>
                    <a:pt x="6" y="186"/>
                  </a:cubicBezTo>
                  <a:cubicBezTo>
                    <a:pt x="4" y="192"/>
                    <a:pt x="2" y="198"/>
                    <a:pt x="0" y="205"/>
                  </a:cubicBezTo>
                  <a:cubicBezTo>
                    <a:pt x="0" y="208"/>
                    <a:pt x="0" y="212"/>
                    <a:pt x="4" y="214"/>
                  </a:cubicBezTo>
                  <a:cubicBezTo>
                    <a:pt x="7" y="215"/>
                    <a:pt x="10" y="215"/>
                    <a:pt x="13" y="215"/>
                  </a:cubicBezTo>
                  <a:cubicBezTo>
                    <a:pt x="18" y="214"/>
                    <a:pt x="22" y="214"/>
                    <a:pt x="26" y="214"/>
                  </a:cubicBezTo>
                  <a:cubicBezTo>
                    <a:pt x="33" y="214"/>
                    <a:pt x="39" y="213"/>
                    <a:pt x="46" y="213"/>
                  </a:cubicBezTo>
                  <a:cubicBezTo>
                    <a:pt x="48" y="213"/>
                    <a:pt x="48" y="211"/>
                    <a:pt x="46" y="211"/>
                  </a:cubicBezTo>
                  <a:cubicBezTo>
                    <a:pt x="37" y="209"/>
                    <a:pt x="27" y="208"/>
                    <a:pt x="17" y="210"/>
                  </a:cubicBezTo>
                  <a:cubicBezTo>
                    <a:pt x="16" y="210"/>
                    <a:pt x="16" y="212"/>
                    <a:pt x="17" y="212"/>
                  </a:cubicBezTo>
                  <a:cubicBezTo>
                    <a:pt x="21" y="213"/>
                    <a:pt x="25" y="214"/>
                    <a:pt x="28" y="214"/>
                  </a:cubicBezTo>
                  <a:cubicBezTo>
                    <a:pt x="33" y="215"/>
                    <a:pt x="38" y="215"/>
                    <a:pt x="43" y="215"/>
                  </a:cubicBezTo>
                  <a:cubicBezTo>
                    <a:pt x="47" y="215"/>
                    <a:pt x="51" y="214"/>
                    <a:pt x="53" y="212"/>
                  </a:cubicBezTo>
                  <a:cubicBezTo>
                    <a:pt x="57" y="208"/>
                    <a:pt x="55" y="202"/>
                    <a:pt x="55" y="198"/>
                  </a:cubicBezTo>
                  <a:cubicBezTo>
                    <a:pt x="55" y="190"/>
                    <a:pt x="56" y="183"/>
                    <a:pt x="58" y="176"/>
                  </a:cubicBezTo>
                  <a:cubicBezTo>
                    <a:pt x="59" y="170"/>
                    <a:pt x="60" y="165"/>
                    <a:pt x="61" y="159"/>
                  </a:cubicBezTo>
                  <a:cubicBezTo>
                    <a:pt x="62" y="154"/>
                    <a:pt x="63" y="148"/>
                    <a:pt x="65" y="143"/>
                  </a:cubicBezTo>
                  <a:cubicBezTo>
                    <a:pt x="68" y="138"/>
                    <a:pt x="72" y="137"/>
                    <a:pt x="78" y="136"/>
                  </a:cubicBezTo>
                  <a:cubicBezTo>
                    <a:pt x="84" y="136"/>
                    <a:pt x="90" y="136"/>
                    <a:pt x="96" y="136"/>
                  </a:cubicBezTo>
                  <a:cubicBezTo>
                    <a:pt x="100" y="136"/>
                    <a:pt x="105" y="135"/>
                    <a:pt x="109" y="138"/>
                  </a:cubicBezTo>
                  <a:cubicBezTo>
                    <a:pt x="110" y="139"/>
                    <a:pt x="111" y="142"/>
                    <a:pt x="112" y="143"/>
                  </a:cubicBezTo>
                  <a:cubicBezTo>
                    <a:pt x="114" y="147"/>
                    <a:pt x="115" y="151"/>
                    <a:pt x="117" y="155"/>
                  </a:cubicBezTo>
                  <a:cubicBezTo>
                    <a:pt x="119" y="163"/>
                    <a:pt x="122" y="170"/>
                    <a:pt x="126" y="177"/>
                  </a:cubicBezTo>
                  <a:cubicBezTo>
                    <a:pt x="129" y="183"/>
                    <a:pt x="132" y="190"/>
                    <a:pt x="135" y="196"/>
                  </a:cubicBezTo>
                  <a:cubicBezTo>
                    <a:pt x="137" y="199"/>
                    <a:pt x="139" y="203"/>
                    <a:pt x="143" y="205"/>
                  </a:cubicBezTo>
                  <a:cubicBezTo>
                    <a:pt x="148" y="207"/>
                    <a:pt x="155" y="207"/>
                    <a:pt x="161" y="206"/>
                  </a:cubicBezTo>
                  <a:cubicBezTo>
                    <a:pt x="169" y="206"/>
                    <a:pt x="178" y="205"/>
                    <a:pt x="186" y="204"/>
                  </a:cubicBezTo>
                  <a:cubicBezTo>
                    <a:pt x="187" y="204"/>
                    <a:pt x="188" y="203"/>
                    <a:pt x="189" y="203"/>
                  </a:cubicBezTo>
                  <a:cubicBezTo>
                    <a:pt x="188" y="202"/>
                    <a:pt x="188" y="201"/>
                    <a:pt x="188" y="201"/>
                  </a:cubicBezTo>
                  <a:cubicBezTo>
                    <a:pt x="180" y="202"/>
                    <a:pt x="172" y="203"/>
                    <a:pt x="164" y="203"/>
                  </a:cubicBezTo>
                  <a:cubicBezTo>
                    <a:pt x="157" y="203"/>
                    <a:pt x="149" y="203"/>
                    <a:pt x="142" y="203"/>
                  </a:cubicBezTo>
                  <a:cubicBezTo>
                    <a:pt x="140" y="202"/>
                    <a:pt x="139" y="201"/>
                    <a:pt x="138" y="199"/>
                  </a:cubicBezTo>
                  <a:cubicBezTo>
                    <a:pt x="136" y="196"/>
                    <a:pt x="134" y="192"/>
                    <a:pt x="132" y="188"/>
                  </a:cubicBezTo>
                  <a:cubicBezTo>
                    <a:pt x="128" y="182"/>
                    <a:pt x="124" y="175"/>
                    <a:pt x="122" y="168"/>
                  </a:cubicBezTo>
                  <a:cubicBezTo>
                    <a:pt x="121" y="161"/>
                    <a:pt x="120" y="155"/>
                    <a:pt x="117" y="148"/>
                  </a:cubicBezTo>
                  <a:cubicBezTo>
                    <a:pt x="116" y="143"/>
                    <a:pt x="113" y="137"/>
                    <a:pt x="108" y="134"/>
                  </a:cubicBezTo>
                  <a:cubicBezTo>
                    <a:pt x="104" y="130"/>
                    <a:pt x="97" y="130"/>
                    <a:pt x="91" y="130"/>
                  </a:cubicBezTo>
                  <a:cubicBezTo>
                    <a:pt x="86" y="131"/>
                    <a:pt x="80" y="130"/>
                    <a:pt x="74" y="131"/>
                  </a:cubicBezTo>
                  <a:cubicBezTo>
                    <a:pt x="70" y="131"/>
                    <a:pt x="66" y="134"/>
                    <a:pt x="65" y="139"/>
                  </a:cubicBezTo>
                  <a:cubicBezTo>
                    <a:pt x="63" y="144"/>
                    <a:pt x="62" y="151"/>
                    <a:pt x="62" y="157"/>
                  </a:cubicBezTo>
                  <a:cubicBezTo>
                    <a:pt x="62" y="169"/>
                    <a:pt x="63" y="181"/>
                    <a:pt x="61" y="192"/>
                  </a:cubicBezTo>
                  <a:cubicBezTo>
                    <a:pt x="61" y="197"/>
                    <a:pt x="60" y="202"/>
                    <a:pt x="57" y="207"/>
                  </a:cubicBezTo>
                  <a:cubicBezTo>
                    <a:pt x="55" y="210"/>
                    <a:pt x="52" y="210"/>
                    <a:pt x="49" y="211"/>
                  </a:cubicBezTo>
                  <a:cubicBezTo>
                    <a:pt x="44" y="211"/>
                    <a:pt x="39" y="211"/>
                    <a:pt x="35" y="211"/>
                  </a:cubicBezTo>
                  <a:cubicBezTo>
                    <a:pt x="33" y="211"/>
                    <a:pt x="27" y="211"/>
                    <a:pt x="26" y="208"/>
                  </a:cubicBezTo>
                  <a:cubicBezTo>
                    <a:pt x="26" y="206"/>
                    <a:pt x="23" y="207"/>
                    <a:pt x="24" y="208"/>
                  </a:cubicBezTo>
                  <a:cubicBezTo>
                    <a:pt x="24" y="211"/>
                    <a:pt x="28" y="213"/>
                    <a:pt x="30" y="213"/>
                  </a:cubicBezTo>
                  <a:cubicBezTo>
                    <a:pt x="35" y="214"/>
                    <a:pt x="39" y="214"/>
                    <a:pt x="44" y="214"/>
                  </a:cubicBezTo>
                  <a:cubicBezTo>
                    <a:pt x="48" y="213"/>
                    <a:pt x="52" y="213"/>
                    <a:pt x="55" y="211"/>
                  </a:cubicBezTo>
                  <a:cubicBezTo>
                    <a:pt x="59" y="210"/>
                    <a:pt x="61" y="207"/>
                    <a:pt x="62" y="203"/>
                  </a:cubicBezTo>
                  <a:cubicBezTo>
                    <a:pt x="63" y="198"/>
                    <a:pt x="64" y="193"/>
                    <a:pt x="65" y="187"/>
                  </a:cubicBezTo>
                  <a:cubicBezTo>
                    <a:pt x="65" y="182"/>
                    <a:pt x="65" y="176"/>
                    <a:pt x="65" y="170"/>
                  </a:cubicBezTo>
                  <a:cubicBezTo>
                    <a:pt x="65" y="163"/>
                    <a:pt x="65" y="156"/>
                    <a:pt x="65" y="149"/>
                  </a:cubicBezTo>
                  <a:cubicBezTo>
                    <a:pt x="66" y="143"/>
                    <a:pt x="67" y="135"/>
                    <a:pt x="74" y="133"/>
                  </a:cubicBezTo>
                  <a:cubicBezTo>
                    <a:pt x="77" y="133"/>
                    <a:pt x="79" y="133"/>
                    <a:pt x="82" y="133"/>
                  </a:cubicBezTo>
                  <a:cubicBezTo>
                    <a:pt x="85" y="133"/>
                    <a:pt x="88" y="133"/>
                    <a:pt x="91" y="133"/>
                  </a:cubicBezTo>
                  <a:cubicBezTo>
                    <a:pt x="98" y="133"/>
                    <a:pt x="105" y="133"/>
                    <a:pt x="109" y="138"/>
                  </a:cubicBezTo>
                  <a:cubicBezTo>
                    <a:pt x="114" y="143"/>
                    <a:pt x="115" y="151"/>
                    <a:pt x="117" y="157"/>
                  </a:cubicBezTo>
                  <a:cubicBezTo>
                    <a:pt x="119" y="163"/>
                    <a:pt x="120" y="170"/>
                    <a:pt x="122" y="176"/>
                  </a:cubicBezTo>
                  <a:cubicBezTo>
                    <a:pt x="125" y="183"/>
                    <a:pt x="129" y="190"/>
                    <a:pt x="133" y="197"/>
                  </a:cubicBezTo>
                  <a:cubicBezTo>
                    <a:pt x="136" y="201"/>
                    <a:pt x="137" y="205"/>
                    <a:pt x="142" y="205"/>
                  </a:cubicBezTo>
                  <a:cubicBezTo>
                    <a:pt x="145" y="206"/>
                    <a:pt x="149" y="205"/>
                    <a:pt x="151" y="206"/>
                  </a:cubicBezTo>
                  <a:cubicBezTo>
                    <a:pt x="156" y="206"/>
                    <a:pt x="160" y="206"/>
                    <a:pt x="164" y="206"/>
                  </a:cubicBezTo>
                  <a:cubicBezTo>
                    <a:pt x="172" y="206"/>
                    <a:pt x="179" y="205"/>
                    <a:pt x="187" y="203"/>
                  </a:cubicBezTo>
                  <a:cubicBezTo>
                    <a:pt x="187" y="203"/>
                    <a:pt x="188" y="203"/>
                    <a:pt x="189" y="203"/>
                  </a:cubicBezTo>
                  <a:cubicBezTo>
                    <a:pt x="190" y="202"/>
                    <a:pt x="190" y="200"/>
                    <a:pt x="188" y="201"/>
                  </a:cubicBezTo>
                  <a:cubicBezTo>
                    <a:pt x="180" y="202"/>
                    <a:pt x="171" y="203"/>
                    <a:pt x="162" y="204"/>
                  </a:cubicBezTo>
                  <a:cubicBezTo>
                    <a:pt x="156" y="204"/>
                    <a:pt x="148" y="205"/>
                    <a:pt x="143" y="202"/>
                  </a:cubicBezTo>
                  <a:cubicBezTo>
                    <a:pt x="139" y="199"/>
                    <a:pt x="137" y="194"/>
                    <a:pt x="135" y="190"/>
                  </a:cubicBezTo>
                  <a:cubicBezTo>
                    <a:pt x="132" y="183"/>
                    <a:pt x="128" y="177"/>
                    <a:pt x="125" y="169"/>
                  </a:cubicBezTo>
                  <a:cubicBezTo>
                    <a:pt x="122" y="162"/>
                    <a:pt x="119" y="154"/>
                    <a:pt x="116" y="146"/>
                  </a:cubicBezTo>
                  <a:cubicBezTo>
                    <a:pt x="114" y="142"/>
                    <a:pt x="113" y="138"/>
                    <a:pt x="109" y="135"/>
                  </a:cubicBezTo>
                  <a:cubicBezTo>
                    <a:pt x="105" y="133"/>
                    <a:pt x="100" y="134"/>
                    <a:pt x="96" y="134"/>
                  </a:cubicBezTo>
                  <a:cubicBezTo>
                    <a:pt x="90" y="134"/>
                    <a:pt x="85" y="133"/>
                    <a:pt x="79" y="133"/>
                  </a:cubicBezTo>
                  <a:cubicBezTo>
                    <a:pt x="74" y="134"/>
                    <a:pt x="69" y="135"/>
                    <a:pt x="66" y="138"/>
                  </a:cubicBezTo>
                  <a:cubicBezTo>
                    <a:pt x="63" y="141"/>
                    <a:pt x="61" y="146"/>
                    <a:pt x="60" y="151"/>
                  </a:cubicBezTo>
                  <a:cubicBezTo>
                    <a:pt x="59" y="156"/>
                    <a:pt x="58" y="161"/>
                    <a:pt x="57" y="166"/>
                  </a:cubicBezTo>
                  <a:cubicBezTo>
                    <a:pt x="56" y="173"/>
                    <a:pt x="54" y="180"/>
                    <a:pt x="53" y="187"/>
                  </a:cubicBezTo>
                  <a:cubicBezTo>
                    <a:pt x="53" y="190"/>
                    <a:pt x="52" y="193"/>
                    <a:pt x="53" y="197"/>
                  </a:cubicBezTo>
                  <a:cubicBezTo>
                    <a:pt x="53" y="199"/>
                    <a:pt x="53" y="202"/>
                    <a:pt x="53" y="205"/>
                  </a:cubicBezTo>
                  <a:cubicBezTo>
                    <a:pt x="53" y="207"/>
                    <a:pt x="52" y="210"/>
                    <a:pt x="50" y="211"/>
                  </a:cubicBezTo>
                  <a:cubicBezTo>
                    <a:pt x="49" y="212"/>
                    <a:pt x="46" y="212"/>
                    <a:pt x="45" y="212"/>
                  </a:cubicBezTo>
                  <a:cubicBezTo>
                    <a:pt x="39" y="212"/>
                    <a:pt x="34" y="212"/>
                    <a:pt x="29" y="211"/>
                  </a:cubicBezTo>
                  <a:cubicBezTo>
                    <a:pt x="26" y="211"/>
                    <a:pt x="22" y="211"/>
                    <a:pt x="18" y="210"/>
                  </a:cubicBezTo>
                  <a:cubicBezTo>
                    <a:pt x="18" y="211"/>
                    <a:pt x="18" y="211"/>
                    <a:pt x="18" y="212"/>
                  </a:cubicBezTo>
                  <a:cubicBezTo>
                    <a:pt x="27" y="211"/>
                    <a:pt x="36" y="212"/>
                    <a:pt x="46" y="213"/>
                  </a:cubicBezTo>
                  <a:cubicBezTo>
                    <a:pt x="46" y="212"/>
                    <a:pt x="46" y="211"/>
                    <a:pt x="46" y="211"/>
                  </a:cubicBezTo>
                  <a:cubicBezTo>
                    <a:pt x="37" y="211"/>
                    <a:pt x="29" y="211"/>
                    <a:pt x="20" y="212"/>
                  </a:cubicBezTo>
                  <a:cubicBezTo>
                    <a:pt x="16" y="212"/>
                    <a:pt x="12" y="212"/>
                    <a:pt x="8" y="212"/>
                  </a:cubicBezTo>
                  <a:cubicBezTo>
                    <a:pt x="6" y="212"/>
                    <a:pt x="3" y="211"/>
                    <a:pt x="3" y="208"/>
                  </a:cubicBezTo>
                  <a:cubicBezTo>
                    <a:pt x="3" y="205"/>
                    <a:pt x="3" y="203"/>
                    <a:pt x="4" y="201"/>
                  </a:cubicBezTo>
                  <a:cubicBezTo>
                    <a:pt x="5" y="198"/>
                    <a:pt x="6" y="195"/>
                    <a:pt x="7" y="192"/>
                  </a:cubicBezTo>
                  <a:cubicBezTo>
                    <a:pt x="9" y="183"/>
                    <a:pt x="12" y="175"/>
                    <a:pt x="14" y="166"/>
                  </a:cubicBezTo>
                  <a:cubicBezTo>
                    <a:pt x="24" y="133"/>
                    <a:pt x="34" y="100"/>
                    <a:pt x="40" y="65"/>
                  </a:cubicBezTo>
                  <a:cubicBezTo>
                    <a:pt x="42" y="53"/>
                    <a:pt x="43" y="40"/>
                    <a:pt x="45" y="27"/>
                  </a:cubicBezTo>
                  <a:cubicBezTo>
                    <a:pt x="46" y="22"/>
                    <a:pt x="47" y="16"/>
                    <a:pt x="49" y="12"/>
                  </a:cubicBezTo>
                  <a:cubicBezTo>
                    <a:pt x="52" y="7"/>
                    <a:pt x="56" y="6"/>
                    <a:pt x="62" y="6"/>
                  </a:cubicBezTo>
                  <a:cubicBezTo>
                    <a:pt x="69" y="5"/>
                    <a:pt x="75" y="7"/>
                    <a:pt x="82" y="7"/>
                  </a:cubicBezTo>
                  <a:cubicBezTo>
                    <a:pt x="87" y="7"/>
                    <a:pt x="93" y="6"/>
                    <a:pt x="98" y="8"/>
                  </a:cubicBezTo>
                  <a:cubicBezTo>
                    <a:pt x="104" y="11"/>
                    <a:pt x="106" y="17"/>
                    <a:pt x="109" y="22"/>
                  </a:cubicBezTo>
                  <a:cubicBezTo>
                    <a:pt x="112" y="30"/>
                    <a:pt x="114" y="38"/>
                    <a:pt x="117" y="46"/>
                  </a:cubicBezTo>
                  <a:cubicBezTo>
                    <a:pt x="121" y="61"/>
                    <a:pt x="127" y="75"/>
                    <a:pt x="133" y="88"/>
                  </a:cubicBezTo>
                  <a:cubicBezTo>
                    <a:pt x="136" y="96"/>
                    <a:pt x="140" y="103"/>
                    <a:pt x="143" y="111"/>
                  </a:cubicBezTo>
                  <a:cubicBezTo>
                    <a:pt x="145" y="118"/>
                    <a:pt x="148" y="125"/>
                    <a:pt x="151" y="131"/>
                  </a:cubicBezTo>
                  <a:cubicBezTo>
                    <a:pt x="163" y="158"/>
                    <a:pt x="180" y="183"/>
                    <a:pt x="191" y="211"/>
                  </a:cubicBezTo>
                  <a:cubicBezTo>
                    <a:pt x="191" y="212"/>
                    <a:pt x="194" y="211"/>
                    <a:pt x="193" y="210"/>
                  </a:cubicBezTo>
                  <a:cubicBezTo>
                    <a:pt x="191" y="196"/>
                    <a:pt x="180" y="186"/>
                    <a:pt x="174" y="174"/>
                  </a:cubicBezTo>
                  <a:cubicBezTo>
                    <a:pt x="170" y="167"/>
                    <a:pt x="166" y="160"/>
                    <a:pt x="163" y="153"/>
                  </a:cubicBezTo>
                  <a:cubicBezTo>
                    <a:pt x="159" y="145"/>
                    <a:pt x="155" y="138"/>
                    <a:pt x="152" y="130"/>
                  </a:cubicBezTo>
                  <a:cubicBezTo>
                    <a:pt x="145" y="115"/>
                    <a:pt x="140" y="99"/>
                    <a:pt x="134" y="83"/>
                  </a:cubicBezTo>
                  <a:cubicBezTo>
                    <a:pt x="128" y="68"/>
                    <a:pt x="122" y="52"/>
                    <a:pt x="118" y="37"/>
                  </a:cubicBezTo>
                  <a:cubicBezTo>
                    <a:pt x="116" y="27"/>
                    <a:pt x="114" y="15"/>
                    <a:pt x="107" y="8"/>
                  </a:cubicBezTo>
                  <a:cubicBezTo>
                    <a:pt x="102" y="3"/>
                    <a:pt x="97" y="2"/>
                    <a:pt x="91" y="1"/>
                  </a:cubicBezTo>
                  <a:cubicBezTo>
                    <a:pt x="85" y="1"/>
                    <a:pt x="78" y="0"/>
                    <a:pt x="72" y="0"/>
                  </a:cubicBezTo>
                  <a:cubicBezTo>
                    <a:pt x="66" y="0"/>
                    <a:pt x="61" y="0"/>
                    <a:pt x="56" y="1"/>
                  </a:cubicBezTo>
                  <a:cubicBezTo>
                    <a:pt x="52" y="3"/>
                    <a:pt x="51" y="5"/>
                    <a:pt x="50" y="9"/>
                  </a:cubicBezTo>
                  <a:cubicBezTo>
                    <a:pt x="50" y="14"/>
                    <a:pt x="50" y="19"/>
                    <a:pt x="49" y="24"/>
                  </a:cubicBezTo>
                  <a:cubicBezTo>
                    <a:pt x="49" y="28"/>
                    <a:pt x="48" y="32"/>
                    <a:pt x="47" y="35"/>
                  </a:cubicBezTo>
                  <a:cubicBezTo>
                    <a:pt x="46" y="40"/>
                    <a:pt x="45" y="44"/>
                    <a:pt x="44" y="49"/>
                  </a:cubicBezTo>
                  <a:cubicBezTo>
                    <a:pt x="41" y="63"/>
                    <a:pt x="40" y="77"/>
                    <a:pt x="37" y="92"/>
                  </a:cubicBezTo>
                  <a:cubicBezTo>
                    <a:pt x="34" y="105"/>
                    <a:pt x="29" y="118"/>
                    <a:pt x="25" y="132"/>
                  </a:cubicBezTo>
                  <a:cubicBezTo>
                    <a:pt x="21" y="145"/>
                    <a:pt x="19" y="159"/>
                    <a:pt x="15" y="172"/>
                  </a:cubicBezTo>
                  <a:cubicBezTo>
                    <a:pt x="12" y="185"/>
                    <a:pt x="7" y="198"/>
                    <a:pt x="2" y="211"/>
                  </a:cubicBezTo>
                  <a:cubicBezTo>
                    <a:pt x="1" y="213"/>
                    <a:pt x="3" y="214"/>
                    <a:pt x="4" y="2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2" name="Freeform 1138"/>
            <p:cNvSpPr/>
            <p:nvPr/>
          </p:nvSpPr>
          <p:spPr bwMode="auto">
            <a:xfrm>
              <a:off x="2519" y="3761"/>
              <a:ext cx="38" cy="53"/>
            </a:xfrm>
            <a:custGeom>
              <a:avLst/>
              <a:gdLst>
                <a:gd name="T0" fmla="*/ 5 w 29"/>
                <a:gd name="T1" fmla="*/ 28 h 41"/>
                <a:gd name="T2" fmla="*/ 10 w 29"/>
                <a:gd name="T3" fmla="*/ 2 h 41"/>
                <a:gd name="T4" fmla="*/ 7 w 29"/>
                <a:gd name="T5" fmla="*/ 2 h 41"/>
                <a:gd name="T6" fmla="*/ 26 w 29"/>
                <a:gd name="T7" fmla="*/ 38 h 41"/>
                <a:gd name="T8" fmla="*/ 28 w 29"/>
                <a:gd name="T9" fmla="*/ 37 h 41"/>
                <a:gd name="T10" fmla="*/ 19 w 29"/>
                <a:gd name="T11" fmla="*/ 25 h 41"/>
                <a:gd name="T12" fmla="*/ 14 w 29"/>
                <a:gd name="T13" fmla="*/ 13 h 41"/>
                <a:gd name="T14" fmla="*/ 9 w 29"/>
                <a:gd name="T15" fmla="*/ 7 h 41"/>
                <a:gd name="T16" fmla="*/ 3 w 29"/>
                <a:gd name="T17" fmla="*/ 13 h 41"/>
                <a:gd name="T18" fmla="*/ 2 w 29"/>
                <a:gd name="T19" fmla="*/ 33 h 41"/>
                <a:gd name="T20" fmla="*/ 21 w 29"/>
                <a:gd name="T21" fmla="*/ 35 h 41"/>
                <a:gd name="T22" fmla="*/ 22 w 29"/>
                <a:gd name="T23" fmla="*/ 33 h 41"/>
                <a:gd name="T24" fmla="*/ 10 w 29"/>
                <a:gd name="T25" fmla="*/ 36 h 41"/>
                <a:gd name="T26" fmla="*/ 10 w 29"/>
                <a:gd name="T27" fmla="*/ 39 h 41"/>
                <a:gd name="T28" fmla="*/ 18 w 29"/>
                <a:gd name="T29" fmla="*/ 35 h 41"/>
                <a:gd name="T30" fmla="*/ 17 w 29"/>
                <a:gd name="T31" fmla="*/ 33 h 41"/>
                <a:gd name="T32" fmla="*/ 10 w 29"/>
                <a:gd name="T33" fmla="*/ 36 h 41"/>
                <a:gd name="T34" fmla="*/ 10 w 29"/>
                <a:gd name="T35" fmla="*/ 39 h 41"/>
                <a:gd name="T36" fmla="*/ 22 w 29"/>
                <a:gd name="T37" fmla="*/ 35 h 41"/>
                <a:gd name="T38" fmla="*/ 22 w 29"/>
                <a:gd name="T39" fmla="*/ 33 h 41"/>
                <a:gd name="T40" fmla="*/ 14 w 29"/>
                <a:gd name="T41" fmla="*/ 33 h 41"/>
                <a:gd name="T42" fmla="*/ 5 w 29"/>
                <a:gd name="T43" fmla="*/ 33 h 41"/>
                <a:gd name="T44" fmla="*/ 4 w 29"/>
                <a:gd name="T45" fmla="*/ 25 h 41"/>
                <a:gd name="T46" fmla="*/ 5 w 29"/>
                <a:gd name="T47" fmla="*/ 15 h 41"/>
                <a:gd name="T48" fmla="*/ 6 w 29"/>
                <a:gd name="T49" fmla="*/ 12 h 41"/>
                <a:gd name="T50" fmla="*/ 8 w 29"/>
                <a:gd name="T51" fmla="*/ 10 h 41"/>
                <a:gd name="T52" fmla="*/ 10 w 29"/>
                <a:gd name="T53" fmla="*/ 11 h 41"/>
                <a:gd name="T54" fmla="*/ 14 w 29"/>
                <a:gd name="T55" fmla="*/ 20 h 41"/>
                <a:gd name="T56" fmla="*/ 26 w 29"/>
                <a:gd name="T57" fmla="*/ 39 h 41"/>
                <a:gd name="T58" fmla="*/ 28 w 29"/>
                <a:gd name="T59" fmla="*/ 37 h 41"/>
                <a:gd name="T60" fmla="*/ 10 w 29"/>
                <a:gd name="T61" fmla="*/ 1 h 41"/>
                <a:gd name="T62" fmla="*/ 7 w 29"/>
                <a:gd name="T63" fmla="*/ 1 h 41"/>
                <a:gd name="T64" fmla="*/ 3 w 29"/>
                <a:gd name="T65" fmla="*/ 28 h 41"/>
                <a:gd name="T66" fmla="*/ 5 w 29"/>
                <a:gd name="T67" fmla="*/ 2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9" h="41">
                  <a:moveTo>
                    <a:pt x="5" y="28"/>
                  </a:moveTo>
                  <a:cubicBezTo>
                    <a:pt x="8" y="20"/>
                    <a:pt x="7" y="10"/>
                    <a:pt x="10" y="2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15" y="14"/>
                    <a:pt x="21" y="25"/>
                    <a:pt x="26" y="38"/>
                  </a:cubicBezTo>
                  <a:cubicBezTo>
                    <a:pt x="26" y="37"/>
                    <a:pt x="27" y="37"/>
                    <a:pt x="28" y="37"/>
                  </a:cubicBezTo>
                  <a:cubicBezTo>
                    <a:pt x="24" y="34"/>
                    <a:pt x="21" y="29"/>
                    <a:pt x="19" y="25"/>
                  </a:cubicBezTo>
                  <a:cubicBezTo>
                    <a:pt x="17" y="21"/>
                    <a:pt x="15" y="17"/>
                    <a:pt x="14" y="13"/>
                  </a:cubicBezTo>
                  <a:cubicBezTo>
                    <a:pt x="13" y="11"/>
                    <a:pt x="12" y="7"/>
                    <a:pt x="9" y="7"/>
                  </a:cubicBezTo>
                  <a:cubicBezTo>
                    <a:pt x="6" y="7"/>
                    <a:pt x="4" y="11"/>
                    <a:pt x="3" y="13"/>
                  </a:cubicBezTo>
                  <a:cubicBezTo>
                    <a:pt x="1" y="19"/>
                    <a:pt x="0" y="27"/>
                    <a:pt x="2" y="33"/>
                  </a:cubicBezTo>
                  <a:cubicBezTo>
                    <a:pt x="6" y="41"/>
                    <a:pt x="16" y="32"/>
                    <a:pt x="21" y="35"/>
                  </a:cubicBezTo>
                  <a:cubicBezTo>
                    <a:pt x="21" y="34"/>
                    <a:pt x="21" y="33"/>
                    <a:pt x="22" y="33"/>
                  </a:cubicBezTo>
                  <a:cubicBezTo>
                    <a:pt x="18" y="34"/>
                    <a:pt x="13" y="35"/>
                    <a:pt x="10" y="36"/>
                  </a:cubicBezTo>
                  <a:cubicBezTo>
                    <a:pt x="8" y="37"/>
                    <a:pt x="9" y="39"/>
                    <a:pt x="10" y="39"/>
                  </a:cubicBezTo>
                  <a:cubicBezTo>
                    <a:pt x="13" y="38"/>
                    <a:pt x="16" y="37"/>
                    <a:pt x="18" y="35"/>
                  </a:cubicBezTo>
                  <a:cubicBezTo>
                    <a:pt x="20" y="34"/>
                    <a:pt x="19" y="32"/>
                    <a:pt x="17" y="33"/>
                  </a:cubicBezTo>
                  <a:cubicBezTo>
                    <a:pt x="15" y="34"/>
                    <a:pt x="12" y="35"/>
                    <a:pt x="10" y="36"/>
                  </a:cubicBezTo>
                  <a:cubicBezTo>
                    <a:pt x="10" y="37"/>
                    <a:pt x="10" y="38"/>
                    <a:pt x="10" y="39"/>
                  </a:cubicBezTo>
                  <a:cubicBezTo>
                    <a:pt x="14" y="37"/>
                    <a:pt x="18" y="37"/>
                    <a:pt x="22" y="35"/>
                  </a:cubicBezTo>
                  <a:cubicBezTo>
                    <a:pt x="23" y="35"/>
                    <a:pt x="24" y="33"/>
                    <a:pt x="22" y="33"/>
                  </a:cubicBezTo>
                  <a:cubicBezTo>
                    <a:pt x="20" y="31"/>
                    <a:pt x="17" y="32"/>
                    <a:pt x="14" y="33"/>
                  </a:cubicBezTo>
                  <a:cubicBezTo>
                    <a:pt x="12" y="33"/>
                    <a:pt x="7" y="35"/>
                    <a:pt x="5" y="33"/>
                  </a:cubicBezTo>
                  <a:cubicBezTo>
                    <a:pt x="3" y="31"/>
                    <a:pt x="4" y="27"/>
                    <a:pt x="4" y="25"/>
                  </a:cubicBezTo>
                  <a:cubicBezTo>
                    <a:pt x="4" y="22"/>
                    <a:pt x="4" y="18"/>
                    <a:pt x="5" y="15"/>
                  </a:cubicBezTo>
                  <a:cubicBezTo>
                    <a:pt x="6" y="14"/>
                    <a:pt x="6" y="13"/>
                    <a:pt x="6" y="12"/>
                  </a:cubicBezTo>
                  <a:cubicBezTo>
                    <a:pt x="7" y="11"/>
                    <a:pt x="8" y="10"/>
                    <a:pt x="8" y="10"/>
                  </a:cubicBezTo>
                  <a:cubicBezTo>
                    <a:pt x="9" y="9"/>
                    <a:pt x="10" y="11"/>
                    <a:pt x="10" y="11"/>
                  </a:cubicBezTo>
                  <a:cubicBezTo>
                    <a:pt x="12" y="14"/>
                    <a:pt x="13" y="17"/>
                    <a:pt x="14" y="20"/>
                  </a:cubicBezTo>
                  <a:cubicBezTo>
                    <a:pt x="17" y="27"/>
                    <a:pt x="20" y="35"/>
                    <a:pt x="26" y="39"/>
                  </a:cubicBezTo>
                  <a:cubicBezTo>
                    <a:pt x="27" y="39"/>
                    <a:pt x="29" y="38"/>
                    <a:pt x="28" y="37"/>
                  </a:cubicBezTo>
                  <a:cubicBezTo>
                    <a:pt x="24" y="24"/>
                    <a:pt x="17" y="12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4" y="10"/>
                    <a:pt x="5" y="19"/>
                    <a:pt x="3" y="28"/>
                  </a:cubicBezTo>
                  <a:cubicBezTo>
                    <a:pt x="2" y="29"/>
                    <a:pt x="5" y="30"/>
                    <a:pt x="5" y="2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3" name="Freeform 1139"/>
            <p:cNvSpPr/>
            <p:nvPr/>
          </p:nvSpPr>
          <p:spPr bwMode="auto">
            <a:xfrm>
              <a:off x="2712" y="3682"/>
              <a:ext cx="262" cy="283"/>
            </a:xfrm>
            <a:custGeom>
              <a:avLst/>
              <a:gdLst>
                <a:gd name="T0" fmla="*/ 21 w 203"/>
                <a:gd name="T1" fmla="*/ 107 h 219"/>
                <a:gd name="T2" fmla="*/ 27 w 203"/>
                <a:gd name="T3" fmla="*/ 213 h 219"/>
                <a:gd name="T4" fmla="*/ 125 w 203"/>
                <a:gd name="T5" fmla="*/ 209 h 219"/>
                <a:gd name="T6" fmla="*/ 197 w 203"/>
                <a:gd name="T7" fmla="*/ 203 h 219"/>
                <a:gd name="T8" fmla="*/ 189 w 203"/>
                <a:gd name="T9" fmla="*/ 156 h 219"/>
                <a:gd name="T10" fmla="*/ 116 w 203"/>
                <a:gd name="T11" fmla="*/ 158 h 219"/>
                <a:gd name="T12" fmla="*/ 60 w 203"/>
                <a:gd name="T13" fmla="*/ 125 h 219"/>
                <a:gd name="T14" fmla="*/ 47 w 203"/>
                <a:gd name="T15" fmla="*/ 1 h 219"/>
                <a:gd name="T16" fmla="*/ 6 w 203"/>
                <a:gd name="T17" fmla="*/ 22 h 219"/>
                <a:gd name="T18" fmla="*/ 19 w 203"/>
                <a:gd name="T19" fmla="*/ 119 h 219"/>
                <a:gd name="T20" fmla="*/ 35 w 203"/>
                <a:gd name="T21" fmla="*/ 219 h 219"/>
                <a:gd name="T22" fmla="*/ 183 w 203"/>
                <a:gd name="T23" fmla="*/ 212 h 219"/>
                <a:gd name="T24" fmla="*/ 188 w 203"/>
                <a:gd name="T25" fmla="*/ 164 h 219"/>
                <a:gd name="T26" fmla="*/ 100 w 203"/>
                <a:gd name="T27" fmla="*/ 155 h 219"/>
                <a:gd name="T28" fmla="*/ 63 w 203"/>
                <a:gd name="T29" fmla="*/ 129 h 219"/>
                <a:gd name="T30" fmla="*/ 54 w 203"/>
                <a:gd name="T31" fmla="*/ 13 h 219"/>
                <a:gd name="T32" fmla="*/ 5 w 203"/>
                <a:gd name="T33" fmla="*/ 18 h 219"/>
                <a:gd name="T34" fmla="*/ 23 w 203"/>
                <a:gd name="T35" fmla="*/ 160 h 219"/>
                <a:gd name="T36" fmla="*/ 45 w 203"/>
                <a:gd name="T37" fmla="*/ 214 h 219"/>
                <a:gd name="T38" fmla="*/ 186 w 203"/>
                <a:gd name="T39" fmla="*/ 207 h 219"/>
                <a:gd name="T40" fmla="*/ 189 w 203"/>
                <a:gd name="T41" fmla="*/ 169 h 219"/>
                <a:gd name="T42" fmla="*/ 111 w 203"/>
                <a:gd name="T43" fmla="*/ 149 h 219"/>
                <a:gd name="T44" fmla="*/ 67 w 203"/>
                <a:gd name="T45" fmla="*/ 127 h 219"/>
                <a:gd name="T46" fmla="*/ 52 w 203"/>
                <a:gd name="T47" fmla="*/ 11 h 219"/>
                <a:gd name="T48" fmla="*/ 2 w 203"/>
                <a:gd name="T49" fmla="*/ 29 h 219"/>
                <a:gd name="T50" fmla="*/ 23 w 203"/>
                <a:gd name="T51" fmla="*/ 139 h 219"/>
                <a:gd name="T52" fmla="*/ 32 w 203"/>
                <a:gd name="T53" fmla="*/ 213 h 219"/>
                <a:gd name="T54" fmla="*/ 16 w 203"/>
                <a:gd name="T55" fmla="*/ 69 h 219"/>
                <a:gd name="T56" fmla="*/ 45 w 203"/>
                <a:gd name="T57" fmla="*/ 9 h 219"/>
                <a:gd name="T58" fmla="*/ 64 w 203"/>
                <a:gd name="T59" fmla="*/ 122 h 219"/>
                <a:gd name="T60" fmla="*/ 114 w 203"/>
                <a:gd name="T61" fmla="*/ 151 h 219"/>
                <a:gd name="T62" fmla="*/ 185 w 203"/>
                <a:gd name="T63" fmla="*/ 165 h 219"/>
                <a:gd name="T64" fmla="*/ 190 w 203"/>
                <a:gd name="T65" fmla="*/ 204 h 219"/>
                <a:gd name="T66" fmla="*/ 53 w 203"/>
                <a:gd name="T67" fmla="*/ 210 h 219"/>
                <a:gd name="T68" fmla="*/ 26 w 203"/>
                <a:gd name="T69" fmla="*/ 186 h 219"/>
                <a:gd name="T70" fmla="*/ 8 w 203"/>
                <a:gd name="T71" fmla="*/ 24 h 219"/>
                <a:gd name="T72" fmla="*/ 48 w 203"/>
                <a:gd name="T73" fmla="*/ 9 h 219"/>
                <a:gd name="T74" fmla="*/ 63 w 203"/>
                <a:gd name="T75" fmla="*/ 143 h 219"/>
                <a:gd name="T76" fmla="*/ 130 w 203"/>
                <a:gd name="T77" fmla="*/ 155 h 219"/>
                <a:gd name="T78" fmla="*/ 185 w 203"/>
                <a:gd name="T79" fmla="*/ 159 h 219"/>
                <a:gd name="T80" fmla="*/ 181 w 203"/>
                <a:gd name="T81" fmla="*/ 209 h 219"/>
                <a:gd name="T82" fmla="*/ 33 w 203"/>
                <a:gd name="T83" fmla="*/ 217 h 219"/>
                <a:gd name="T84" fmla="*/ 25 w 203"/>
                <a:gd name="T85" fmla="*/ 155 h 219"/>
                <a:gd name="T86" fmla="*/ 7 w 203"/>
                <a:gd name="T87" fmla="*/ 12 h 219"/>
                <a:gd name="T88" fmla="*/ 57 w 203"/>
                <a:gd name="T89" fmla="*/ 16 h 219"/>
                <a:gd name="T90" fmla="*/ 56 w 203"/>
                <a:gd name="T91" fmla="*/ 114 h 219"/>
                <a:gd name="T92" fmla="*/ 92 w 203"/>
                <a:gd name="T93" fmla="*/ 161 h 219"/>
                <a:gd name="T94" fmla="*/ 178 w 203"/>
                <a:gd name="T95" fmla="*/ 155 h 219"/>
                <a:gd name="T96" fmla="*/ 190 w 203"/>
                <a:gd name="T97" fmla="*/ 208 h 219"/>
                <a:gd name="T98" fmla="*/ 98 w 203"/>
                <a:gd name="T99" fmla="*/ 207 h 219"/>
                <a:gd name="T100" fmla="*/ 25 w 203"/>
                <a:gd name="T101" fmla="*/ 197 h 219"/>
                <a:gd name="T102" fmla="*/ 16 w 203"/>
                <a:gd name="T103" fmla="*/ 2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219">
                  <a:moveTo>
                    <a:pt x="10" y="9"/>
                  </a:moveTo>
                  <a:cubicBezTo>
                    <a:pt x="10" y="16"/>
                    <a:pt x="12" y="24"/>
                    <a:pt x="14" y="31"/>
                  </a:cubicBezTo>
                  <a:cubicBezTo>
                    <a:pt x="16" y="39"/>
                    <a:pt x="18" y="47"/>
                    <a:pt x="18" y="55"/>
                  </a:cubicBezTo>
                  <a:cubicBezTo>
                    <a:pt x="20" y="72"/>
                    <a:pt x="21" y="90"/>
                    <a:pt x="21" y="107"/>
                  </a:cubicBezTo>
                  <a:cubicBezTo>
                    <a:pt x="22" y="124"/>
                    <a:pt x="22" y="141"/>
                    <a:pt x="22" y="159"/>
                  </a:cubicBezTo>
                  <a:cubicBezTo>
                    <a:pt x="22" y="168"/>
                    <a:pt x="22" y="176"/>
                    <a:pt x="22" y="185"/>
                  </a:cubicBezTo>
                  <a:cubicBezTo>
                    <a:pt x="22" y="191"/>
                    <a:pt x="22" y="198"/>
                    <a:pt x="22" y="204"/>
                  </a:cubicBezTo>
                  <a:cubicBezTo>
                    <a:pt x="23" y="208"/>
                    <a:pt x="24" y="211"/>
                    <a:pt x="27" y="213"/>
                  </a:cubicBezTo>
                  <a:cubicBezTo>
                    <a:pt x="29" y="213"/>
                    <a:pt x="32" y="213"/>
                    <a:pt x="34" y="213"/>
                  </a:cubicBezTo>
                  <a:cubicBezTo>
                    <a:pt x="39" y="213"/>
                    <a:pt x="43" y="212"/>
                    <a:pt x="47" y="211"/>
                  </a:cubicBezTo>
                  <a:cubicBezTo>
                    <a:pt x="64" y="209"/>
                    <a:pt x="82" y="209"/>
                    <a:pt x="99" y="209"/>
                  </a:cubicBezTo>
                  <a:cubicBezTo>
                    <a:pt x="108" y="209"/>
                    <a:pt x="117" y="209"/>
                    <a:pt x="125" y="209"/>
                  </a:cubicBezTo>
                  <a:cubicBezTo>
                    <a:pt x="134" y="208"/>
                    <a:pt x="142" y="207"/>
                    <a:pt x="151" y="208"/>
                  </a:cubicBezTo>
                  <a:cubicBezTo>
                    <a:pt x="159" y="208"/>
                    <a:pt x="167" y="209"/>
                    <a:pt x="176" y="210"/>
                  </a:cubicBezTo>
                  <a:cubicBezTo>
                    <a:pt x="181" y="210"/>
                    <a:pt x="186" y="212"/>
                    <a:pt x="191" y="211"/>
                  </a:cubicBezTo>
                  <a:cubicBezTo>
                    <a:pt x="195" y="210"/>
                    <a:pt x="196" y="207"/>
                    <a:pt x="197" y="203"/>
                  </a:cubicBezTo>
                  <a:cubicBezTo>
                    <a:pt x="197" y="201"/>
                    <a:pt x="197" y="198"/>
                    <a:pt x="196" y="195"/>
                  </a:cubicBezTo>
                  <a:cubicBezTo>
                    <a:pt x="196" y="193"/>
                    <a:pt x="196" y="190"/>
                    <a:pt x="196" y="187"/>
                  </a:cubicBezTo>
                  <a:cubicBezTo>
                    <a:pt x="196" y="181"/>
                    <a:pt x="195" y="175"/>
                    <a:pt x="195" y="170"/>
                  </a:cubicBezTo>
                  <a:cubicBezTo>
                    <a:pt x="194" y="165"/>
                    <a:pt x="193" y="160"/>
                    <a:pt x="189" y="156"/>
                  </a:cubicBezTo>
                  <a:cubicBezTo>
                    <a:pt x="186" y="153"/>
                    <a:pt x="181" y="152"/>
                    <a:pt x="177" y="152"/>
                  </a:cubicBezTo>
                  <a:cubicBezTo>
                    <a:pt x="171" y="152"/>
                    <a:pt x="166" y="153"/>
                    <a:pt x="160" y="154"/>
                  </a:cubicBezTo>
                  <a:cubicBezTo>
                    <a:pt x="154" y="155"/>
                    <a:pt x="148" y="155"/>
                    <a:pt x="142" y="156"/>
                  </a:cubicBezTo>
                  <a:cubicBezTo>
                    <a:pt x="134" y="156"/>
                    <a:pt x="125" y="157"/>
                    <a:pt x="116" y="158"/>
                  </a:cubicBezTo>
                  <a:cubicBezTo>
                    <a:pt x="108" y="158"/>
                    <a:pt x="99" y="158"/>
                    <a:pt x="91" y="158"/>
                  </a:cubicBezTo>
                  <a:cubicBezTo>
                    <a:pt x="83" y="158"/>
                    <a:pt x="75" y="159"/>
                    <a:pt x="68" y="158"/>
                  </a:cubicBezTo>
                  <a:cubicBezTo>
                    <a:pt x="62" y="156"/>
                    <a:pt x="62" y="149"/>
                    <a:pt x="61" y="144"/>
                  </a:cubicBezTo>
                  <a:cubicBezTo>
                    <a:pt x="61" y="138"/>
                    <a:pt x="61" y="131"/>
                    <a:pt x="60" y="125"/>
                  </a:cubicBezTo>
                  <a:cubicBezTo>
                    <a:pt x="58" y="108"/>
                    <a:pt x="56" y="90"/>
                    <a:pt x="56" y="73"/>
                  </a:cubicBezTo>
                  <a:cubicBezTo>
                    <a:pt x="57" y="57"/>
                    <a:pt x="58" y="41"/>
                    <a:pt x="59" y="25"/>
                  </a:cubicBezTo>
                  <a:cubicBezTo>
                    <a:pt x="60" y="20"/>
                    <a:pt x="60" y="13"/>
                    <a:pt x="58" y="7"/>
                  </a:cubicBezTo>
                  <a:cubicBezTo>
                    <a:pt x="56" y="3"/>
                    <a:pt x="51" y="1"/>
                    <a:pt x="47" y="1"/>
                  </a:cubicBezTo>
                  <a:cubicBezTo>
                    <a:pt x="42" y="0"/>
                    <a:pt x="37" y="1"/>
                    <a:pt x="32" y="1"/>
                  </a:cubicBezTo>
                  <a:cubicBezTo>
                    <a:pt x="27" y="1"/>
                    <a:pt x="22" y="1"/>
                    <a:pt x="18" y="1"/>
                  </a:cubicBezTo>
                  <a:cubicBezTo>
                    <a:pt x="13" y="1"/>
                    <a:pt x="9" y="2"/>
                    <a:pt x="6" y="6"/>
                  </a:cubicBezTo>
                  <a:cubicBezTo>
                    <a:pt x="3" y="11"/>
                    <a:pt x="5" y="17"/>
                    <a:pt x="6" y="22"/>
                  </a:cubicBezTo>
                  <a:cubicBezTo>
                    <a:pt x="7" y="28"/>
                    <a:pt x="9" y="34"/>
                    <a:pt x="10" y="40"/>
                  </a:cubicBezTo>
                  <a:cubicBezTo>
                    <a:pt x="11" y="49"/>
                    <a:pt x="12" y="58"/>
                    <a:pt x="13" y="67"/>
                  </a:cubicBezTo>
                  <a:cubicBezTo>
                    <a:pt x="14" y="75"/>
                    <a:pt x="15" y="84"/>
                    <a:pt x="16" y="92"/>
                  </a:cubicBezTo>
                  <a:cubicBezTo>
                    <a:pt x="17" y="101"/>
                    <a:pt x="18" y="110"/>
                    <a:pt x="19" y="119"/>
                  </a:cubicBezTo>
                  <a:cubicBezTo>
                    <a:pt x="21" y="136"/>
                    <a:pt x="22" y="153"/>
                    <a:pt x="23" y="170"/>
                  </a:cubicBezTo>
                  <a:cubicBezTo>
                    <a:pt x="24" y="178"/>
                    <a:pt x="23" y="186"/>
                    <a:pt x="23" y="194"/>
                  </a:cubicBezTo>
                  <a:cubicBezTo>
                    <a:pt x="23" y="201"/>
                    <a:pt x="23" y="208"/>
                    <a:pt x="25" y="215"/>
                  </a:cubicBezTo>
                  <a:cubicBezTo>
                    <a:pt x="27" y="219"/>
                    <a:pt x="31" y="219"/>
                    <a:pt x="35" y="219"/>
                  </a:cubicBezTo>
                  <a:cubicBezTo>
                    <a:pt x="43" y="219"/>
                    <a:pt x="51" y="218"/>
                    <a:pt x="58" y="217"/>
                  </a:cubicBezTo>
                  <a:cubicBezTo>
                    <a:pt x="75" y="215"/>
                    <a:pt x="93" y="214"/>
                    <a:pt x="110" y="213"/>
                  </a:cubicBezTo>
                  <a:cubicBezTo>
                    <a:pt x="128" y="212"/>
                    <a:pt x="145" y="212"/>
                    <a:pt x="163" y="212"/>
                  </a:cubicBezTo>
                  <a:cubicBezTo>
                    <a:pt x="170" y="212"/>
                    <a:pt x="177" y="212"/>
                    <a:pt x="183" y="212"/>
                  </a:cubicBezTo>
                  <a:cubicBezTo>
                    <a:pt x="188" y="211"/>
                    <a:pt x="192" y="209"/>
                    <a:pt x="194" y="205"/>
                  </a:cubicBezTo>
                  <a:cubicBezTo>
                    <a:pt x="196" y="201"/>
                    <a:pt x="196" y="197"/>
                    <a:pt x="195" y="193"/>
                  </a:cubicBezTo>
                  <a:cubicBezTo>
                    <a:pt x="195" y="188"/>
                    <a:pt x="193" y="182"/>
                    <a:pt x="192" y="177"/>
                  </a:cubicBezTo>
                  <a:cubicBezTo>
                    <a:pt x="190" y="173"/>
                    <a:pt x="189" y="169"/>
                    <a:pt x="188" y="164"/>
                  </a:cubicBezTo>
                  <a:cubicBezTo>
                    <a:pt x="187" y="159"/>
                    <a:pt x="188" y="154"/>
                    <a:pt x="184" y="150"/>
                  </a:cubicBezTo>
                  <a:cubicBezTo>
                    <a:pt x="181" y="146"/>
                    <a:pt x="174" y="147"/>
                    <a:pt x="169" y="147"/>
                  </a:cubicBezTo>
                  <a:cubicBezTo>
                    <a:pt x="163" y="148"/>
                    <a:pt x="158" y="149"/>
                    <a:pt x="152" y="150"/>
                  </a:cubicBezTo>
                  <a:cubicBezTo>
                    <a:pt x="134" y="152"/>
                    <a:pt x="117" y="153"/>
                    <a:pt x="100" y="155"/>
                  </a:cubicBezTo>
                  <a:cubicBezTo>
                    <a:pt x="95" y="156"/>
                    <a:pt x="91" y="156"/>
                    <a:pt x="87" y="157"/>
                  </a:cubicBezTo>
                  <a:cubicBezTo>
                    <a:pt x="83" y="157"/>
                    <a:pt x="79" y="158"/>
                    <a:pt x="75" y="157"/>
                  </a:cubicBezTo>
                  <a:cubicBezTo>
                    <a:pt x="70" y="157"/>
                    <a:pt x="68" y="153"/>
                    <a:pt x="67" y="149"/>
                  </a:cubicBezTo>
                  <a:cubicBezTo>
                    <a:pt x="65" y="142"/>
                    <a:pt x="64" y="135"/>
                    <a:pt x="63" y="129"/>
                  </a:cubicBezTo>
                  <a:cubicBezTo>
                    <a:pt x="62" y="120"/>
                    <a:pt x="61" y="111"/>
                    <a:pt x="60" y="102"/>
                  </a:cubicBezTo>
                  <a:cubicBezTo>
                    <a:pt x="58" y="85"/>
                    <a:pt x="57" y="68"/>
                    <a:pt x="56" y="51"/>
                  </a:cubicBezTo>
                  <a:cubicBezTo>
                    <a:pt x="56" y="43"/>
                    <a:pt x="55" y="36"/>
                    <a:pt x="56" y="30"/>
                  </a:cubicBezTo>
                  <a:cubicBezTo>
                    <a:pt x="56" y="24"/>
                    <a:pt x="56" y="19"/>
                    <a:pt x="54" y="13"/>
                  </a:cubicBezTo>
                  <a:cubicBezTo>
                    <a:pt x="51" y="1"/>
                    <a:pt x="36" y="3"/>
                    <a:pt x="26" y="4"/>
                  </a:cubicBezTo>
                  <a:cubicBezTo>
                    <a:pt x="23" y="4"/>
                    <a:pt x="20" y="5"/>
                    <a:pt x="17" y="5"/>
                  </a:cubicBezTo>
                  <a:cubicBezTo>
                    <a:pt x="14" y="6"/>
                    <a:pt x="12" y="6"/>
                    <a:pt x="9" y="6"/>
                  </a:cubicBezTo>
                  <a:cubicBezTo>
                    <a:pt x="5" y="8"/>
                    <a:pt x="5" y="13"/>
                    <a:pt x="5" y="18"/>
                  </a:cubicBezTo>
                  <a:cubicBezTo>
                    <a:pt x="5" y="23"/>
                    <a:pt x="7" y="29"/>
                    <a:pt x="8" y="35"/>
                  </a:cubicBezTo>
                  <a:cubicBezTo>
                    <a:pt x="9" y="42"/>
                    <a:pt x="10" y="48"/>
                    <a:pt x="11" y="55"/>
                  </a:cubicBezTo>
                  <a:cubicBezTo>
                    <a:pt x="13" y="72"/>
                    <a:pt x="15" y="90"/>
                    <a:pt x="18" y="107"/>
                  </a:cubicBezTo>
                  <a:cubicBezTo>
                    <a:pt x="20" y="125"/>
                    <a:pt x="22" y="143"/>
                    <a:pt x="23" y="160"/>
                  </a:cubicBezTo>
                  <a:cubicBezTo>
                    <a:pt x="23" y="168"/>
                    <a:pt x="24" y="175"/>
                    <a:pt x="24" y="183"/>
                  </a:cubicBezTo>
                  <a:cubicBezTo>
                    <a:pt x="24" y="187"/>
                    <a:pt x="23" y="192"/>
                    <a:pt x="23" y="197"/>
                  </a:cubicBezTo>
                  <a:cubicBezTo>
                    <a:pt x="24" y="205"/>
                    <a:pt x="25" y="218"/>
                    <a:pt x="36" y="217"/>
                  </a:cubicBezTo>
                  <a:cubicBezTo>
                    <a:pt x="39" y="216"/>
                    <a:pt x="42" y="215"/>
                    <a:pt x="45" y="214"/>
                  </a:cubicBezTo>
                  <a:cubicBezTo>
                    <a:pt x="49" y="213"/>
                    <a:pt x="53" y="213"/>
                    <a:pt x="57" y="212"/>
                  </a:cubicBezTo>
                  <a:cubicBezTo>
                    <a:pt x="66" y="211"/>
                    <a:pt x="74" y="211"/>
                    <a:pt x="83" y="211"/>
                  </a:cubicBezTo>
                  <a:cubicBezTo>
                    <a:pt x="100" y="210"/>
                    <a:pt x="118" y="211"/>
                    <a:pt x="135" y="210"/>
                  </a:cubicBezTo>
                  <a:cubicBezTo>
                    <a:pt x="152" y="210"/>
                    <a:pt x="169" y="209"/>
                    <a:pt x="186" y="207"/>
                  </a:cubicBezTo>
                  <a:cubicBezTo>
                    <a:pt x="190" y="207"/>
                    <a:pt x="195" y="207"/>
                    <a:pt x="199" y="204"/>
                  </a:cubicBezTo>
                  <a:cubicBezTo>
                    <a:pt x="203" y="202"/>
                    <a:pt x="202" y="198"/>
                    <a:pt x="201" y="195"/>
                  </a:cubicBezTo>
                  <a:cubicBezTo>
                    <a:pt x="199" y="190"/>
                    <a:pt x="196" y="186"/>
                    <a:pt x="194" y="181"/>
                  </a:cubicBezTo>
                  <a:cubicBezTo>
                    <a:pt x="192" y="177"/>
                    <a:pt x="191" y="173"/>
                    <a:pt x="189" y="169"/>
                  </a:cubicBezTo>
                  <a:cubicBezTo>
                    <a:pt x="187" y="161"/>
                    <a:pt x="184" y="149"/>
                    <a:pt x="176" y="145"/>
                  </a:cubicBezTo>
                  <a:cubicBezTo>
                    <a:pt x="170" y="143"/>
                    <a:pt x="164" y="144"/>
                    <a:pt x="158" y="145"/>
                  </a:cubicBezTo>
                  <a:cubicBezTo>
                    <a:pt x="150" y="146"/>
                    <a:pt x="142" y="147"/>
                    <a:pt x="134" y="147"/>
                  </a:cubicBezTo>
                  <a:cubicBezTo>
                    <a:pt x="126" y="148"/>
                    <a:pt x="118" y="148"/>
                    <a:pt x="111" y="149"/>
                  </a:cubicBezTo>
                  <a:cubicBezTo>
                    <a:pt x="106" y="149"/>
                    <a:pt x="101" y="150"/>
                    <a:pt x="97" y="151"/>
                  </a:cubicBezTo>
                  <a:cubicBezTo>
                    <a:pt x="91" y="152"/>
                    <a:pt x="86" y="153"/>
                    <a:pt x="80" y="152"/>
                  </a:cubicBezTo>
                  <a:cubicBezTo>
                    <a:pt x="76" y="152"/>
                    <a:pt x="72" y="150"/>
                    <a:pt x="70" y="146"/>
                  </a:cubicBezTo>
                  <a:cubicBezTo>
                    <a:pt x="67" y="140"/>
                    <a:pt x="67" y="133"/>
                    <a:pt x="67" y="127"/>
                  </a:cubicBezTo>
                  <a:cubicBezTo>
                    <a:pt x="66" y="121"/>
                    <a:pt x="66" y="115"/>
                    <a:pt x="66" y="108"/>
                  </a:cubicBezTo>
                  <a:cubicBezTo>
                    <a:pt x="63" y="91"/>
                    <a:pt x="60" y="74"/>
                    <a:pt x="57" y="57"/>
                  </a:cubicBezTo>
                  <a:cubicBezTo>
                    <a:pt x="56" y="48"/>
                    <a:pt x="54" y="39"/>
                    <a:pt x="53" y="30"/>
                  </a:cubicBezTo>
                  <a:cubicBezTo>
                    <a:pt x="53" y="24"/>
                    <a:pt x="55" y="17"/>
                    <a:pt x="52" y="11"/>
                  </a:cubicBezTo>
                  <a:cubicBezTo>
                    <a:pt x="47" y="2"/>
                    <a:pt x="33" y="6"/>
                    <a:pt x="25" y="5"/>
                  </a:cubicBezTo>
                  <a:cubicBezTo>
                    <a:pt x="21" y="4"/>
                    <a:pt x="16" y="3"/>
                    <a:pt x="11" y="4"/>
                  </a:cubicBezTo>
                  <a:cubicBezTo>
                    <a:pt x="6" y="5"/>
                    <a:pt x="3" y="9"/>
                    <a:pt x="2" y="14"/>
                  </a:cubicBezTo>
                  <a:cubicBezTo>
                    <a:pt x="1" y="19"/>
                    <a:pt x="1" y="24"/>
                    <a:pt x="2" y="29"/>
                  </a:cubicBezTo>
                  <a:cubicBezTo>
                    <a:pt x="3" y="36"/>
                    <a:pt x="5" y="42"/>
                    <a:pt x="7" y="47"/>
                  </a:cubicBezTo>
                  <a:cubicBezTo>
                    <a:pt x="9" y="52"/>
                    <a:pt x="11" y="58"/>
                    <a:pt x="12" y="63"/>
                  </a:cubicBezTo>
                  <a:cubicBezTo>
                    <a:pt x="14" y="71"/>
                    <a:pt x="15" y="79"/>
                    <a:pt x="17" y="87"/>
                  </a:cubicBezTo>
                  <a:cubicBezTo>
                    <a:pt x="20" y="104"/>
                    <a:pt x="22" y="122"/>
                    <a:pt x="23" y="139"/>
                  </a:cubicBezTo>
                  <a:cubicBezTo>
                    <a:pt x="25" y="156"/>
                    <a:pt x="26" y="173"/>
                    <a:pt x="28" y="191"/>
                  </a:cubicBezTo>
                  <a:cubicBezTo>
                    <a:pt x="28" y="194"/>
                    <a:pt x="29" y="197"/>
                    <a:pt x="29" y="200"/>
                  </a:cubicBezTo>
                  <a:cubicBezTo>
                    <a:pt x="30" y="204"/>
                    <a:pt x="31" y="208"/>
                    <a:pt x="29" y="212"/>
                  </a:cubicBezTo>
                  <a:cubicBezTo>
                    <a:pt x="29" y="213"/>
                    <a:pt x="31" y="215"/>
                    <a:pt x="32" y="213"/>
                  </a:cubicBezTo>
                  <a:cubicBezTo>
                    <a:pt x="34" y="207"/>
                    <a:pt x="32" y="201"/>
                    <a:pt x="31" y="196"/>
                  </a:cubicBezTo>
                  <a:cubicBezTo>
                    <a:pt x="30" y="188"/>
                    <a:pt x="29" y="179"/>
                    <a:pt x="29" y="171"/>
                  </a:cubicBezTo>
                  <a:cubicBezTo>
                    <a:pt x="28" y="154"/>
                    <a:pt x="26" y="137"/>
                    <a:pt x="24" y="120"/>
                  </a:cubicBezTo>
                  <a:cubicBezTo>
                    <a:pt x="22" y="103"/>
                    <a:pt x="20" y="86"/>
                    <a:pt x="16" y="69"/>
                  </a:cubicBezTo>
                  <a:cubicBezTo>
                    <a:pt x="14" y="57"/>
                    <a:pt x="9" y="46"/>
                    <a:pt x="6" y="34"/>
                  </a:cubicBezTo>
                  <a:cubicBezTo>
                    <a:pt x="4" y="26"/>
                    <a:pt x="0" y="7"/>
                    <a:pt x="14" y="6"/>
                  </a:cubicBezTo>
                  <a:cubicBezTo>
                    <a:pt x="19" y="6"/>
                    <a:pt x="24" y="8"/>
                    <a:pt x="29" y="8"/>
                  </a:cubicBezTo>
                  <a:cubicBezTo>
                    <a:pt x="34" y="9"/>
                    <a:pt x="39" y="7"/>
                    <a:pt x="45" y="9"/>
                  </a:cubicBezTo>
                  <a:cubicBezTo>
                    <a:pt x="52" y="10"/>
                    <a:pt x="51" y="19"/>
                    <a:pt x="51" y="24"/>
                  </a:cubicBezTo>
                  <a:cubicBezTo>
                    <a:pt x="50" y="32"/>
                    <a:pt x="52" y="40"/>
                    <a:pt x="53" y="48"/>
                  </a:cubicBezTo>
                  <a:cubicBezTo>
                    <a:pt x="56" y="65"/>
                    <a:pt x="59" y="83"/>
                    <a:pt x="62" y="100"/>
                  </a:cubicBezTo>
                  <a:cubicBezTo>
                    <a:pt x="63" y="107"/>
                    <a:pt x="64" y="114"/>
                    <a:pt x="64" y="122"/>
                  </a:cubicBezTo>
                  <a:cubicBezTo>
                    <a:pt x="64" y="128"/>
                    <a:pt x="64" y="134"/>
                    <a:pt x="65" y="141"/>
                  </a:cubicBezTo>
                  <a:cubicBezTo>
                    <a:pt x="66" y="145"/>
                    <a:pt x="68" y="150"/>
                    <a:pt x="72" y="152"/>
                  </a:cubicBezTo>
                  <a:cubicBezTo>
                    <a:pt x="75" y="154"/>
                    <a:pt x="80" y="155"/>
                    <a:pt x="84" y="155"/>
                  </a:cubicBezTo>
                  <a:cubicBezTo>
                    <a:pt x="94" y="155"/>
                    <a:pt x="104" y="152"/>
                    <a:pt x="114" y="151"/>
                  </a:cubicBezTo>
                  <a:cubicBezTo>
                    <a:pt x="123" y="151"/>
                    <a:pt x="131" y="150"/>
                    <a:pt x="140" y="149"/>
                  </a:cubicBezTo>
                  <a:cubicBezTo>
                    <a:pt x="148" y="149"/>
                    <a:pt x="155" y="148"/>
                    <a:pt x="162" y="147"/>
                  </a:cubicBezTo>
                  <a:cubicBezTo>
                    <a:pt x="168" y="147"/>
                    <a:pt x="174" y="146"/>
                    <a:pt x="178" y="150"/>
                  </a:cubicBezTo>
                  <a:cubicBezTo>
                    <a:pt x="182" y="154"/>
                    <a:pt x="184" y="160"/>
                    <a:pt x="185" y="165"/>
                  </a:cubicBezTo>
                  <a:cubicBezTo>
                    <a:pt x="187" y="169"/>
                    <a:pt x="188" y="174"/>
                    <a:pt x="189" y="178"/>
                  </a:cubicBezTo>
                  <a:cubicBezTo>
                    <a:pt x="191" y="183"/>
                    <a:pt x="193" y="186"/>
                    <a:pt x="196" y="190"/>
                  </a:cubicBezTo>
                  <a:cubicBezTo>
                    <a:pt x="197" y="193"/>
                    <a:pt x="202" y="200"/>
                    <a:pt x="198" y="202"/>
                  </a:cubicBezTo>
                  <a:cubicBezTo>
                    <a:pt x="195" y="204"/>
                    <a:pt x="193" y="204"/>
                    <a:pt x="190" y="204"/>
                  </a:cubicBezTo>
                  <a:cubicBezTo>
                    <a:pt x="187" y="204"/>
                    <a:pt x="184" y="205"/>
                    <a:pt x="181" y="205"/>
                  </a:cubicBezTo>
                  <a:cubicBezTo>
                    <a:pt x="164" y="206"/>
                    <a:pt x="147" y="207"/>
                    <a:pt x="130" y="207"/>
                  </a:cubicBezTo>
                  <a:cubicBezTo>
                    <a:pt x="112" y="208"/>
                    <a:pt x="95" y="208"/>
                    <a:pt x="77" y="208"/>
                  </a:cubicBezTo>
                  <a:cubicBezTo>
                    <a:pt x="69" y="209"/>
                    <a:pt x="61" y="209"/>
                    <a:pt x="53" y="210"/>
                  </a:cubicBezTo>
                  <a:cubicBezTo>
                    <a:pt x="50" y="210"/>
                    <a:pt x="46" y="211"/>
                    <a:pt x="42" y="212"/>
                  </a:cubicBezTo>
                  <a:cubicBezTo>
                    <a:pt x="39" y="213"/>
                    <a:pt x="35" y="215"/>
                    <a:pt x="31" y="213"/>
                  </a:cubicBezTo>
                  <a:cubicBezTo>
                    <a:pt x="27" y="212"/>
                    <a:pt x="27" y="206"/>
                    <a:pt x="27" y="202"/>
                  </a:cubicBezTo>
                  <a:cubicBezTo>
                    <a:pt x="26" y="197"/>
                    <a:pt x="26" y="192"/>
                    <a:pt x="26" y="186"/>
                  </a:cubicBezTo>
                  <a:cubicBezTo>
                    <a:pt x="27" y="172"/>
                    <a:pt x="26" y="157"/>
                    <a:pt x="24" y="143"/>
                  </a:cubicBezTo>
                  <a:cubicBezTo>
                    <a:pt x="23" y="125"/>
                    <a:pt x="20" y="108"/>
                    <a:pt x="18" y="90"/>
                  </a:cubicBezTo>
                  <a:cubicBezTo>
                    <a:pt x="16" y="73"/>
                    <a:pt x="15" y="57"/>
                    <a:pt x="12" y="40"/>
                  </a:cubicBezTo>
                  <a:cubicBezTo>
                    <a:pt x="11" y="34"/>
                    <a:pt x="9" y="29"/>
                    <a:pt x="8" y="24"/>
                  </a:cubicBezTo>
                  <a:cubicBezTo>
                    <a:pt x="8" y="20"/>
                    <a:pt x="6" y="10"/>
                    <a:pt x="11" y="9"/>
                  </a:cubicBezTo>
                  <a:cubicBezTo>
                    <a:pt x="13" y="8"/>
                    <a:pt x="16" y="8"/>
                    <a:pt x="18" y="8"/>
                  </a:cubicBezTo>
                  <a:cubicBezTo>
                    <a:pt x="22" y="7"/>
                    <a:pt x="25" y="7"/>
                    <a:pt x="29" y="6"/>
                  </a:cubicBezTo>
                  <a:cubicBezTo>
                    <a:pt x="35" y="6"/>
                    <a:pt x="44" y="5"/>
                    <a:pt x="48" y="9"/>
                  </a:cubicBezTo>
                  <a:cubicBezTo>
                    <a:pt x="52" y="12"/>
                    <a:pt x="53" y="19"/>
                    <a:pt x="53" y="23"/>
                  </a:cubicBezTo>
                  <a:cubicBezTo>
                    <a:pt x="53" y="29"/>
                    <a:pt x="53" y="35"/>
                    <a:pt x="53" y="41"/>
                  </a:cubicBezTo>
                  <a:cubicBezTo>
                    <a:pt x="54" y="58"/>
                    <a:pt x="55" y="76"/>
                    <a:pt x="56" y="93"/>
                  </a:cubicBezTo>
                  <a:cubicBezTo>
                    <a:pt x="58" y="110"/>
                    <a:pt x="60" y="126"/>
                    <a:pt x="63" y="143"/>
                  </a:cubicBezTo>
                  <a:cubicBezTo>
                    <a:pt x="64" y="147"/>
                    <a:pt x="64" y="152"/>
                    <a:pt x="67" y="156"/>
                  </a:cubicBezTo>
                  <a:cubicBezTo>
                    <a:pt x="70" y="159"/>
                    <a:pt x="74" y="160"/>
                    <a:pt x="78" y="160"/>
                  </a:cubicBezTo>
                  <a:cubicBezTo>
                    <a:pt x="87" y="160"/>
                    <a:pt x="95" y="159"/>
                    <a:pt x="104" y="158"/>
                  </a:cubicBezTo>
                  <a:cubicBezTo>
                    <a:pt x="112" y="157"/>
                    <a:pt x="121" y="156"/>
                    <a:pt x="130" y="155"/>
                  </a:cubicBezTo>
                  <a:cubicBezTo>
                    <a:pt x="138" y="154"/>
                    <a:pt x="146" y="153"/>
                    <a:pt x="154" y="152"/>
                  </a:cubicBezTo>
                  <a:cubicBezTo>
                    <a:pt x="160" y="151"/>
                    <a:pt x="166" y="150"/>
                    <a:pt x="172" y="150"/>
                  </a:cubicBezTo>
                  <a:cubicBezTo>
                    <a:pt x="175" y="150"/>
                    <a:pt x="178" y="150"/>
                    <a:pt x="180" y="151"/>
                  </a:cubicBezTo>
                  <a:cubicBezTo>
                    <a:pt x="184" y="152"/>
                    <a:pt x="184" y="156"/>
                    <a:pt x="185" y="159"/>
                  </a:cubicBezTo>
                  <a:cubicBezTo>
                    <a:pt x="185" y="163"/>
                    <a:pt x="186" y="167"/>
                    <a:pt x="187" y="171"/>
                  </a:cubicBezTo>
                  <a:cubicBezTo>
                    <a:pt x="189" y="177"/>
                    <a:pt x="190" y="182"/>
                    <a:pt x="191" y="187"/>
                  </a:cubicBezTo>
                  <a:cubicBezTo>
                    <a:pt x="193" y="192"/>
                    <a:pt x="194" y="197"/>
                    <a:pt x="193" y="201"/>
                  </a:cubicBezTo>
                  <a:cubicBezTo>
                    <a:pt x="192" y="207"/>
                    <a:pt x="187" y="209"/>
                    <a:pt x="181" y="209"/>
                  </a:cubicBezTo>
                  <a:cubicBezTo>
                    <a:pt x="174" y="209"/>
                    <a:pt x="167" y="209"/>
                    <a:pt x="160" y="209"/>
                  </a:cubicBezTo>
                  <a:cubicBezTo>
                    <a:pt x="142" y="209"/>
                    <a:pt x="124" y="210"/>
                    <a:pt x="107" y="210"/>
                  </a:cubicBezTo>
                  <a:cubicBezTo>
                    <a:pt x="90" y="212"/>
                    <a:pt x="73" y="212"/>
                    <a:pt x="56" y="215"/>
                  </a:cubicBezTo>
                  <a:cubicBezTo>
                    <a:pt x="48" y="215"/>
                    <a:pt x="41" y="217"/>
                    <a:pt x="33" y="217"/>
                  </a:cubicBezTo>
                  <a:cubicBezTo>
                    <a:pt x="31" y="216"/>
                    <a:pt x="29" y="216"/>
                    <a:pt x="28" y="214"/>
                  </a:cubicBezTo>
                  <a:cubicBezTo>
                    <a:pt x="27" y="211"/>
                    <a:pt x="26" y="207"/>
                    <a:pt x="26" y="204"/>
                  </a:cubicBezTo>
                  <a:cubicBezTo>
                    <a:pt x="25" y="196"/>
                    <a:pt x="26" y="188"/>
                    <a:pt x="26" y="181"/>
                  </a:cubicBezTo>
                  <a:cubicBezTo>
                    <a:pt x="26" y="172"/>
                    <a:pt x="26" y="164"/>
                    <a:pt x="25" y="155"/>
                  </a:cubicBezTo>
                  <a:cubicBezTo>
                    <a:pt x="23" y="138"/>
                    <a:pt x="22" y="120"/>
                    <a:pt x="20" y="103"/>
                  </a:cubicBezTo>
                  <a:cubicBezTo>
                    <a:pt x="18" y="86"/>
                    <a:pt x="16" y="69"/>
                    <a:pt x="14" y="51"/>
                  </a:cubicBezTo>
                  <a:cubicBezTo>
                    <a:pt x="13" y="44"/>
                    <a:pt x="13" y="37"/>
                    <a:pt x="11" y="30"/>
                  </a:cubicBezTo>
                  <a:cubicBezTo>
                    <a:pt x="9" y="24"/>
                    <a:pt x="7" y="18"/>
                    <a:pt x="7" y="12"/>
                  </a:cubicBezTo>
                  <a:cubicBezTo>
                    <a:pt x="8" y="5"/>
                    <a:pt x="13" y="4"/>
                    <a:pt x="19" y="4"/>
                  </a:cubicBezTo>
                  <a:cubicBezTo>
                    <a:pt x="23" y="3"/>
                    <a:pt x="28" y="4"/>
                    <a:pt x="33" y="4"/>
                  </a:cubicBezTo>
                  <a:cubicBezTo>
                    <a:pt x="38" y="3"/>
                    <a:pt x="43" y="3"/>
                    <a:pt x="49" y="4"/>
                  </a:cubicBezTo>
                  <a:cubicBezTo>
                    <a:pt x="55" y="5"/>
                    <a:pt x="56" y="10"/>
                    <a:pt x="57" y="16"/>
                  </a:cubicBezTo>
                  <a:cubicBezTo>
                    <a:pt x="57" y="23"/>
                    <a:pt x="56" y="30"/>
                    <a:pt x="56" y="36"/>
                  </a:cubicBezTo>
                  <a:cubicBezTo>
                    <a:pt x="55" y="45"/>
                    <a:pt x="54" y="53"/>
                    <a:pt x="54" y="61"/>
                  </a:cubicBezTo>
                  <a:cubicBezTo>
                    <a:pt x="54" y="70"/>
                    <a:pt x="53" y="79"/>
                    <a:pt x="54" y="88"/>
                  </a:cubicBezTo>
                  <a:cubicBezTo>
                    <a:pt x="54" y="96"/>
                    <a:pt x="55" y="105"/>
                    <a:pt x="56" y="114"/>
                  </a:cubicBezTo>
                  <a:cubicBezTo>
                    <a:pt x="57" y="121"/>
                    <a:pt x="58" y="129"/>
                    <a:pt x="58" y="137"/>
                  </a:cubicBezTo>
                  <a:cubicBezTo>
                    <a:pt x="59" y="143"/>
                    <a:pt x="58" y="148"/>
                    <a:pt x="60" y="153"/>
                  </a:cubicBezTo>
                  <a:cubicBezTo>
                    <a:pt x="61" y="158"/>
                    <a:pt x="65" y="160"/>
                    <a:pt x="70" y="161"/>
                  </a:cubicBezTo>
                  <a:cubicBezTo>
                    <a:pt x="77" y="162"/>
                    <a:pt x="85" y="161"/>
                    <a:pt x="92" y="161"/>
                  </a:cubicBezTo>
                  <a:cubicBezTo>
                    <a:pt x="101" y="161"/>
                    <a:pt x="110" y="161"/>
                    <a:pt x="118" y="160"/>
                  </a:cubicBezTo>
                  <a:cubicBezTo>
                    <a:pt x="127" y="159"/>
                    <a:pt x="136" y="159"/>
                    <a:pt x="145" y="158"/>
                  </a:cubicBezTo>
                  <a:cubicBezTo>
                    <a:pt x="150" y="158"/>
                    <a:pt x="156" y="157"/>
                    <a:pt x="161" y="156"/>
                  </a:cubicBezTo>
                  <a:cubicBezTo>
                    <a:pt x="167" y="155"/>
                    <a:pt x="172" y="154"/>
                    <a:pt x="178" y="155"/>
                  </a:cubicBezTo>
                  <a:cubicBezTo>
                    <a:pt x="183" y="155"/>
                    <a:pt x="188" y="157"/>
                    <a:pt x="190" y="162"/>
                  </a:cubicBezTo>
                  <a:cubicBezTo>
                    <a:pt x="192" y="167"/>
                    <a:pt x="193" y="174"/>
                    <a:pt x="193" y="179"/>
                  </a:cubicBezTo>
                  <a:cubicBezTo>
                    <a:pt x="193" y="185"/>
                    <a:pt x="193" y="191"/>
                    <a:pt x="194" y="196"/>
                  </a:cubicBezTo>
                  <a:cubicBezTo>
                    <a:pt x="194" y="200"/>
                    <a:pt x="195" y="206"/>
                    <a:pt x="190" y="208"/>
                  </a:cubicBezTo>
                  <a:cubicBezTo>
                    <a:pt x="186" y="209"/>
                    <a:pt x="179" y="207"/>
                    <a:pt x="175" y="207"/>
                  </a:cubicBezTo>
                  <a:cubicBezTo>
                    <a:pt x="166" y="206"/>
                    <a:pt x="158" y="205"/>
                    <a:pt x="150" y="205"/>
                  </a:cubicBezTo>
                  <a:cubicBezTo>
                    <a:pt x="141" y="205"/>
                    <a:pt x="133" y="205"/>
                    <a:pt x="124" y="206"/>
                  </a:cubicBezTo>
                  <a:cubicBezTo>
                    <a:pt x="115" y="206"/>
                    <a:pt x="107" y="206"/>
                    <a:pt x="98" y="207"/>
                  </a:cubicBezTo>
                  <a:cubicBezTo>
                    <a:pt x="81" y="207"/>
                    <a:pt x="63" y="207"/>
                    <a:pt x="46" y="209"/>
                  </a:cubicBezTo>
                  <a:cubicBezTo>
                    <a:pt x="42" y="209"/>
                    <a:pt x="38" y="210"/>
                    <a:pt x="35" y="210"/>
                  </a:cubicBezTo>
                  <a:cubicBezTo>
                    <a:pt x="32" y="210"/>
                    <a:pt x="29" y="211"/>
                    <a:pt x="27" y="209"/>
                  </a:cubicBezTo>
                  <a:cubicBezTo>
                    <a:pt x="24" y="207"/>
                    <a:pt x="25" y="200"/>
                    <a:pt x="25" y="197"/>
                  </a:cubicBezTo>
                  <a:cubicBezTo>
                    <a:pt x="24" y="180"/>
                    <a:pt x="24" y="163"/>
                    <a:pt x="24" y="146"/>
                  </a:cubicBezTo>
                  <a:cubicBezTo>
                    <a:pt x="25" y="128"/>
                    <a:pt x="24" y="111"/>
                    <a:pt x="24" y="93"/>
                  </a:cubicBezTo>
                  <a:cubicBezTo>
                    <a:pt x="23" y="78"/>
                    <a:pt x="22" y="63"/>
                    <a:pt x="20" y="49"/>
                  </a:cubicBezTo>
                  <a:cubicBezTo>
                    <a:pt x="19" y="42"/>
                    <a:pt x="18" y="36"/>
                    <a:pt x="16" y="29"/>
                  </a:cubicBezTo>
                  <a:cubicBezTo>
                    <a:pt x="15" y="22"/>
                    <a:pt x="13" y="16"/>
                    <a:pt x="13" y="9"/>
                  </a:cubicBezTo>
                  <a:cubicBezTo>
                    <a:pt x="13" y="7"/>
                    <a:pt x="10" y="7"/>
                    <a:pt x="10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4" name="Freeform 1140"/>
            <p:cNvSpPr/>
            <p:nvPr/>
          </p:nvSpPr>
          <p:spPr bwMode="auto">
            <a:xfrm>
              <a:off x="2558" y="3864"/>
              <a:ext cx="109" cy="94"/>
            </a:xfrm>
            <a:custGeom>
              <a:avLst/>
              <a:gdLst>
                <a:gd name="T0" fmla="*/ 65 w 84"/>
                <a:gd name="T1" fmla="*/ 70 h 73"/>
                <a:gd name="T2" fmla="*/ 80 w 84"/>
                <a:gd name="T3" fmla="*/ 70 h 73"/>
                <a:gd name="T4" fmla="*/ 81 w 84"/>
                <a:gd name="T5" fmla="*/ 67 h 73"/>
                <a:gd name="T6" fmla="*/ 46 w 84"/>
                <a:gd name="T7" fmla="*/ 70 h 73"/>
                <a:gd name="T8" fmla="*/ 46 w 84"/>
                <a:gd name="T9" fmla="*/ 72 h 73"/>
                <a:gd name="T10" fmla="*/ 82 w 84"/>
                <a:gd name="T11" fmla="*/ 68 h 73"/>
                <a:gd name="T12" fmla="*/ 82 w 84"/>
                <a:gd name="T13" fmla="*/ 65 h 73"/>
                <a:gd name="T14" fmla="*/ 46 w 84"/>
                <a:gd name="T15" fmla="*/ 68 h 73"/>
                <a:gd name="T16" fmla="*/ 46 w 84"/>
                <a:gd name="T17" fmla="*/ 70 h 73"/>
                <a:gd name="T18" fmla="*/ 76 w 84"/>
                <a:gd name="T19" fmla="*/ 68 h 73"/>
                <a:gd name="T20" fmla="*/ 77 w 84"/>
                <a:gd name="T21" fmla="*/ 66 h 73"/>
                <a:gd name="T22" fmla="*/ 56 w 84"/>
                <a:gd name="T23" fmla="*/ 64 h 73"/>
                <a:gd name="T24" fmla="*/ 44 w 84"/>
                <a:gd name="T25" fmla="*/ 65 h 73"/>
                <a:gd name="T26" fmla="*/ 36 w 84"/>
                <a:gd name="T27" fmla="*/ 55 h 73"/>
                <a:gd name="T28" fmla="*/ 19 w 84"/>
                <a:gd name="T29" fmla="*/ 24 h 73"/>
                <a:gd name="T30" fmla="*/ 11 w 84"/>
                <a:gd name="T31" fmla="*/ 11 h 73"/>
                <a:gd name="T32" fmla="*/ 2 w 84"/>
                <a:gd name="T33" fmla="*/ 1 h 73"/>
                <a:gd name="T34" fmla="*/ 1 w 84"/>
                <a:gd name="T35" fmla="*/ 3 h 73"/>
                <a:gd name="T36" fmla="*/ 10 w 84"/>
                <a:gd name="T37" fmla="*/ 14 h 73"/>
                <a:gd name="T38" fmla="*/ 18 w 84"/>
                <a:gd name="T39" fmla="*/ 28 h 73"/>
                <a:gd name="T40" fmla="*/ 35 w 84"/>
                <a:gd name="T41" fmla="*/ 59 h 73"/>
                <a:gd name="T42" fmla="*/ 42 w 84"/>
                <a:gd name="T43" fmla="*/ 66 h 73"/>
                <a:gd name="T44" fmla="*/ 52 w 84"/>
                <a:gd name="T45" fmla="*/ 68 h 73"/>
                <a:gd name="T46" fmla="*/ 64 w 84"/>
                <a:gd name="T47" fmla="*/ 66 h 73"/>
                <a:gd name="T48" fmla="*/ 75 w 84"/>
                <a:gd name="T49" fmla="*/ 68 h 73"/>
                <a:gd name="T50" fmla="*/ 75 w 84"/>
                <a:gd name="T51" fmla="*/ 65 h 73"/>
                <a:gd name="T52" fmla="*/ 46 w 84"/>
                <a:gd name="T53" fmla="*/ 68 h 73"/>
                <a:gd name="T54" fmla="*/ 46 w 84"/>
                <a:gd name="T55" fmla="*/ 70 h 73"/>
                <a:gd name="T56" fmla="*/ 82 w 84"/>
                <a:gd name="T57" fmla="*/ 68 h 73"/>
                <a:gd name="T58" fmla="*/ 81 w 84"/>
                <a:gd name="T59" fmla="*/ 65 h 73"/>
                <a:gd name="T60" fmla="*/ 46 w 84"/>
                <a:gd name="T61" fmla="*/ 69 h 73"/>
                <a:gd name="T62" fmla="*/ 47 w 84"/>
                <a:gd name="T63" fmla="*/ 72 h 73"/>
                <a:gd name="T64" fmla="*/ 80 w 84"/>
                <a:gd name="T65" fmla="*/ 70 h 73"/>
                <a:gd name="T66" fmla="*/ 80 w 84"/>
                <a:gd name="T67" fmla="*/ 67 h 73"/>
                <a:gd name="T68" fmla="*/ 65 w 84"/>
                <a:gd name="T69" fmla="*/ 67 h 73"/>
                <a:gd name="T70" fmla="*/ 65 w 84"/>
                <a:gd name="T71" fmla="*/ 7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4" h="73">
                  <a:moveTo>
                    <a:pt x="65" y="70"/>
                  </a:moveTo>
                  <a:cubicBezTo>
                    <a:pt x="70" y="70"/>
                    <a:pt x="75" y="70"/>
                    <a:pt x="80" y="70"/>
                  </a:cubicBezTo>
                  <a:cubicBezTo>
                    <a:pt x="81" y="69"/>
                    <a:pt x="82" y="67"/>
                    <a:pt x="81" y="67"/>
                  </a:cubicBezTo>
                  <a:cubicBezTo>
                    <a:pt x="69" y="65"/>
                    <a:pt x="57" y="66"/>
                    <a:pt x="46" y="70"/>
                  </a:cubicBezTo>
                  <a:cubicBezTo>
                    <a:pt x="44" y="70"/>
                    <a:pt x="45" y="72"/>
                    <a:pt x="46" y="72"/>
                  </a:cubicBezTo>
                  <a:cubicBezTo>
                    <a:pt x="58" y="73"/>
                    <a:pt x="70" y="71"/>
                    <a:pt x="82" y="68"/>
                  </a:cubicBezTo>
                  <a:cubicBezTo>
                    <a:pt x="84" y="67"/>
                    <a:pt x="83" y="65"/>
                    <a:pt x="82" y="65"/>
                  </a:cubicBezTo>
                  <a:cubicBezTo>
                    <a:pt x="70" y="64"/>
                    <a:pt x="58" y="66"/>
                    <a:pt x="46" y="68"/>
                  </a:cubicBezTo>
                  <a:cubicBezTo>
                    <a:pt x="44" y="68"/>
                    <a:pt x="44" y="70"/>
                    <a:pt x="46" y="70"/>
                  </a:cubicBezTo>
                  <a:cubicBezTo>
                    <a:pt x="56" y="70"/>
                    <a:pt x="66" y="71"/>
                    <a:pt x="76" y="68"/>
                  </a:cubicBezTo>
                  <a:cubicBezTo>
                    <a:pt x="77" y="68"/>
                    <a:pt x="77" y="66"/>
                    <a:pt x="77" y="66"/>
                  </a:cubicBezTo>
                  <a:cubicBezTo>
                    <a:pt x="72" y="60"/>
                    <a:pt x="62" y="63"/>
                    <a:pt x="56" y="64"/>
                  </a:cubicBezTo>
                  <a:cubicBezTo>
                    <a:pt x="52" y="65"/>
                    <a:pt x="49" y="66"/>
                    <a:pt x="44" y="65"/>
                  </a:cubicBezTo>
                  <a:cubicBezTo>
                    <a:pt x="40" y="63"/>
                    <a:pt x="38" y="59"/>
                    <a:pt x="36" y="55"/>
                  </a:cubicBezTo>
                  <a:cubicBezTo>
                    <a:pt x="29" y="45"/>
                    <a:pt x="25" y="34"/>
                    <a:pt x="19" y="24"/>
                  </a:cubicBezTo>
                  <a:cubicBezTo>
                    <a:pt x="16" y="19"/>
                    <a:pt x="14" y="15"/>
                    <a:pt x="11" y="11"/>
                  </a:cubicBezTo>
                  <a:cubicBezTo>
                    <a:pt x="9" y="7"/>
                    <a:pt x="6" y="3"/>
                    <a:pt x="2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5" y="6"/>
                    <a:pt x="8" y="10"/>
                    <a:pt x="10" y="14"/>
                  </a:cubicBezTo>
                  <a:cubicBezTo>
                    <a:pt x="13" y="18"/>
                    <a:pt x="15" y="23"/>
                    <a:pt x="18" y="28"/>
                  </a:cubicBezTo>
                  <a:cubicBezTo>
                    <a:pt x="23" y="38"/>
                    <a:pt x="28" y="49"/>
                    <a:pt x="35" y="59"/>
                  </a:cubicBezTo>
                  <a:cubicBezTo>
                    <a:pt x="37" y="62"/>
                    <a:pt x="39" y="65"/>
                    <a:pt x="42" y="66"/>
                  </a:cubicBezTo>
                  <a:cubicBezTo>
                    <a:pt x="45" y="68"/>
                    <a:pt x="49" y="68"/>
                    <a:pt x="52" y="68"/>
                  </a:cubicBezTo>
                  <a:cubicBezTo>
                    <a:pt x="56" y="68"/>
                    <a:pt x="60" y="66"/>
                    <a:pt x="64" y="66"/>
                  </a:cubicBezTo>
                  <a:cubicBezTo>
                    <a:pt x="67" y="65"/>
                    <a:pt x="72" y="65"/>
                    <a:pt x="75" y="68"/>
                  </a:cubicBezTo>
                  <a:cubicBezTo>
                    <a:pt x="75" y="67"/>
                    <a:pt x="75" y="66"/>
                    <a:pt x="75" y="65"/>
                  </a:cubicBezTo>
                  <a:cubicBezTo>
                    <a:pt x="66" y="68"/>
                    <a:pt x="55" y="68"/>
                    <a:pt x="46" y="68"/>
                  </a:cubicBezTo>
                  <a:cubicBezTo>
                    <a:pt x="46" y="68"/>
                    <a:pt x="46" y="69"/>
                    <a:pt x="46" y="70"/>
                  </a:cubicBezTo>
                  <a:cubicBezTo>
                    <a:pt x="58" y="69"/>
                    <a:pt x="70" y="67"/>
                    <a:pt x="82" y="68"/>
                  </a:cubicBezTo>
                  <a:cubicBezTo>
                    <a:pt x="82" y="67"/>
                    <a:pt x="82" y="66"/>
                    <a:pt x="81" y="65"/>
                  </a:cubicBezTo>
                  <a:cubicBezTo>
                    <a:pt x="70" y="68"/>
                    <a:pt x="58" y="71"/>
                    <a:pt x="46" y="69"/>
                  </a:cubicBezTo>
                  <a:cubicBezTo>
                    <a:pt x="46" y="71"/>
                    <a:pt x="47" y="71"/>
                    <a:pt x="47" y="72"/>
                  </a:cubicBezTo>
                  <a:cubicBezTo>
                    <a:pt x="57" y="69"/>
                    <a:pt x="69" y="67"/>
                    <a:pt x="80" y="70"/>
                  </a:cubicBezTo>
                  <a:cubicBezTo>
                    <a:pt x="80" y="69"/>
                    <a:pt x="80" y="68"/>
                    <a:pt x="80" y="67"/>
                  </a:cubicBezTo>
                  <a:cubicBezTo>
                    <a:pt x="75" y="67"/>
                    <a:pt x="70" y="67"/>
                    <a:pt x="65" y="67"/>
                  </a:cubicBezTo>
                  <a:cubicBezTo>
                    <a:pt x="63" y="67"/>
                    <a:pt x="63" y="70"/>
                    <a:pt x="65" y="7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5" name="Freeform 1141"/>
            <p:cNvSpPr/>
            <p:nvPr/>
          </p:nvSpPr>
          <p:spPr bwMode="auto">
            <a:xfrm>
              <a:off x="1736" y="3700"/>
              <a:ext cx="291" cy="337"/>
            </a:xfrm>
            <a:custGeom>
              <a:avLst/>
              <a:gdLst>
                <a:gd name="T0" fmla="*/ 38 w 225"/>
                <a:gd name="T1" fmla="*/ 23 h 261"/>
                <a:gd name="T2" fmla="*/ 15 w 225"/>
                <a:gd name="T3" fmla="*/ 52 h 261"/>
                <a:gd name="T4" fmla="*/ 5 w 225"/>
                <a:gd name="T5" fmla="*/ 138 h 261"/>
                <a:gd name="T6" fmla="*/ 48 w 225"/>
                <a:gd name="T7" fmla="*/ 208 h 261"/>
                <a:gd name="T8" fmla="*/ 135 w 225"/>
                <a:gd name="T9" fmla="*/ 229 h 261"/>
                <a:gd name="T10" fmla="*/ 154 w 225"/>
                <a:gd name="T11" fmla="*/ 226 h 261"/>
                <a:gd name="T12" fmla="*/ 162 w 225"/>
                <a:gd name="T13" fmla="*/ 257 h 261"/>
                <a:gd name="T14" fmla="*/ 186 w 225"/>
                <a:gd name="T15" fmla="*/ 257 h 261"/>
                <a:gd name="T16" fmla="*/ 213 w 225"/>
                <a:gd name="T17" fmla="*/ 254 h 261"/>
                <a:gd name="T18" fmla="*/ 224 w 225"/>
                <a:gd name="T19" fmla="*/ 208 h 261"/>
                <a:gd name="T20" fmla="*/ 219 w 225"/>
                <a:gd name="T21" fmla="*/ 247 h 261"/>
                <a:gd name="T22" fmla="*/ 223 w 225"/>
                <a:gd name="T23" fmla="*/ 217 h 261"/>
                <a:gd name="T24" fmla="*/ 220 w 225"/>
                <a:gd name="T25" fmla="*/ 235 h 261"/>
                <a:gd name="T26" fmla="*/ 199 w 225"/>
                <a:gd name="T27" fmla="*/ 256 h 261"/>
                <a:gd name="T28" fmla="*/ 167 w 225"/>
                <a:gd name="T29" fmla="*/ 254 h 261"/>
                <a:gd name="T30" fmla="*/ 159 w 225"/>
                <a:gd name="T31" fmla="*/ 235 h 261"/>
                <a:gd name="T32" fmla="*/ 145 w 225"/>
                <a:gd name="T33" fmla="*/ 225 h 261"/>
                <a:gd name="T34" fmla="*/ 100 w 225"/>
                <a:gd name="T35" fmla="*/ 226 h 261"/>
                <a:gd name="T36" fmla="*/ 25 w 225"/>
                <a:gd name="T37" fmla="*/ 189 h 261"/>
                <a:gd name="T38" fmla="*/ 3 w 225"/>
                <a:gd name="T39" fmla="*/ 119 h 261"/>
                <a:gd name="T40" fmla="*/ 19 w 225"/>
                <a:gd name="T41" fmla="*/ 53 h 261"/>
                <a:gd name="T42" fmla="*/ 40 w 225"/>
                <a:gd name="T43" fmla="*/ 24 h 261"/>
                <a:gd name="T44" fmla="*/ 82 w 225"/>
                <a:gd name="T45" fmla="*/ 3 h 261"/>
                <a:gd name="T46" fmla="*/ 35 w 225"/>
                <a:gd name="T47" fmla="*/ 23 h 261"/>
                <a:gd name="T48" fmla="*/ 17 w 225"/>
                <a:gd name="T49" fmla="*/ 51 h 261"/>
                <a:gd name="T50" fmla="*/ 1 w 225"/>
                <a:gd name="T51" fmla="*/ 134 h 261"/>
                <a:gd name="T52" fmla="*/ 66 w 225"/>
                <a:gd name="T53" fmla="*/ 221 h 261"/>
                <a:gd name="T54" fmla="*/ 134 w 225"/>
                <a:gd name="T55" fmla="*/ 231 h 261"/>
                <a:gd name="T56" fmla="*/ 155 w 225"/>
                <a:gd name="T57" fmla="*/ 225 h 261"/>
                <a:gd name="T58" fmla="*/ 156 w 225"/>
                <a:gd name="T59" fmla="*/ 248 h 261"/>
                <a:gd name="T60" fmla="*/ 188 w 225"/>
                <a:gd name="T61" fmla="*/ 259 h 261"/>
                <a:gd name="T62" fmla="*/ 223 w 225"/>
                <a:gd name="T63" fmla="*/ 236 h 261"/>
                <a:gd name="T64" fmla="*/ 220 w 225"/>
                <a:gd name="T65" fmla="*/ 217 h 261"/>
                <a:gd name="T66" fmla="*/ 222 w 225"/>
                <a:gd name="T67" fmla="*/ 247 h 261"/>
                <a:gd name="T68" fmla="*/ 221 w 225"/>
                <a:gd name="T69" fmla="*/ 208 h 261"/>
                <a:gd name="T70" fmla="*/ 213 w 225"/>
                <a:gd name="T71" fmla="*/ 250 h 261"/>
                <a:gd name="T72" fmla="*/ 187 w 225"/>
                <a:gd name="T73" fmla="*/ 254 h 261"/>
                <a:gd name="T74" fmla="*/ 162 w 225"/>
                <a:gd name="T75" fmla="*/ 254 h 261"/>
                <a:gd name="T76" fmla="*/ 158 w 225"/>
                <a:gd name="T77" fmla="*/ 226 h 261"/>
                <a:gd name="T78" fmla="*/ 135 w 225"/>
                <a:gd name="T79" fmla="*/ 227 h 261"/>
                <a:gd name="T80" fmla="*/ 84 w 225"/>
                <a:gd name="T81" fmla="*/ 222 h 261"/>
                <a:gd name="T82" fmla="*/ 6 w 225"/>
                <a:gd name="T83" fmla="*/ 128 h 261"/>
                <a:gd name="T84" fmla="*/ 14 w 225"/>
                <a:gd name="T85" fmla="*/ 61 h 261"/>
                <a:gd name="T86" fmla="*/ 52 w 225"/>
                <a:gd name="T87" fmla="*/ 20 h 261"/>
                <a:gd name="T88" fmla="*/ 69 w 225"/>
                <a:gd name="T89" fmla="*/ 8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5" h="261">
                  <a:moveTo>
                    <a:pt x="69" y="8"/>
                  </a:moveTo>
                  <a:cubicBezTo>
                    <a:pt x="60" y="15"/>
                    <a:pt x="48" y="18"/>
                    <a:pt x="38" y="23"/>
                  </a:cubicBezTo>
                  <a:cubicBezTo>
                    <a:pt x="33" y="26"/>
                    <a:pt x="29" y="29"/>
                    <a:pt x="25" y="34"/>
                  </a:cubicBezTo>
                  <a:cubicBezTo>
                    <a:pt x="21" y="39"/>
                    <a:pt x="18" y="45"/>
                    <a:pt x="15" y="52"/>
                  </a:cubicBezTo>
                  <a:cubicBezTo>
                    <a:pt x="9" y="65"/>
                    <a:pt x="4" y="78"/>
                    <a:pt x="3" y="93"/>
                  </a:cubicBezTo>
                  <a:cubicBezTo>
                    <a:pt x="1" y="108"/>
                    <a:pt x="2" y="123"/>
                    <a:pt x="5" y="138"/>
                  </a:cubicBezTo>
                  <a:cubicBezTo>
                    <a:pt x="8" y="152"/>
                    <a:pt x="13" y="167"/>
                    <a:pt x="20" y="179"/>
                  </a:cubicBezTo>
                  <a:cubicBezTo>
                    <a:pt x="27" y="191"/>
                    <a:pt x="37" y="200"/>
                    <a:pt x="48" y="208"/>
                  </a:cubicBezTo>
                  <a:cubicBezTo>
                    <a:pt x="59" y="216"/>
                    <a:pt x="72" y="222"/>
                    <a:pt x="86" y="225"/>
                  </a:cubicBezTo>
                  <a:cubicBezTo>
                    <a:pt x="102" y="229"/>
                    <a:pt x="119" y="232"/>
                    <a:pt x="135" y="229"/>
                  </a:cubicBezTo>
                  <a:cubicBezTo>
                    <a:pt x="140" y="229"/>
                    <a:pt x="144" y="227"/>
                    <a:pt x="148" y="226"/>
                  </a:cubicBezTo>
                  <a:cubicBezTo>
                    <a:pt x="150" y="226"/>
                    <a:pt x="152" y="225"/>
                    <a:pt x="154" y="226"/>
                  </a:cubicBezTo>
                  <a:cubicBezTo>
                    <a:pt x="156" y="226"/>
                    <a:pt x="156" y="230"/>
                    <a:pt x="156" y="232"/>
                  </a:cubicBezTo>
                  <a:cubicBezTo>
                    <a:pt x="157" y="240"/>
                    <a:pt x="152" y="253"/>
                    <a:pt x="162" y="257"/>
                  </a:cubicBezTo>
                  <a:cubicBezTo>
                    <a:pt x="167" y="259"/>
                    <a:pt x="172" y="258"/>
                    <a:pt x="177" y="257"/>
                  </a:cubicBezTo>
                  <a:cubicBezTo>
                    <a:pt x="180" y="257"/>
                    <a:pt x="183" y="257"/>
                    <a:pt x="186" y="257"/>
                  </a:cubicBezTo>
                  <a:cubicBezTo>
                    <a:pt x="190" y="256"/>
                    <a:pt x="195" y="256"/>
                    <a:pt x="199" y="256"/>
                  </a:cubicBezTo>
                  <a:cubicBezTo>
                    <a:pt x="204" y="255"/>
                    <a:pt x="209" y="257"/>
                    <a:pt x="213" y="254"/>
                  </a:cubicBezTo>
                  <a:cubicBezTo>
                    <a:pt x="217" y="251"/>
                    <a:pt x="219" y="247"/>
                    <a:pt x="220" y="244"/>
                  </a:cubicBezTo>
                  <a:cubicBezTo>
                    <a:pt x="224" y="232"/>
                    <a:pt x="223" y="220"/>
                    <a:pt x="224" y="208"/>
                  </a:cubicBezTo>
                  <a:cubicBezTo>
                    <a:pt x="224" y="207"/>
                    <a:pt x="222" y="206"/>
                    <a:pt x="221" y="208"/>
                  </a:cubicBezTo>
                  <a:cubicBezTo>
                    <a:pt x="219" y="221"/>
                    <a:pt x="222" y="234"/>
                    <a:pt x="219" y="247"/>
                  </a:cubicBezTo>
                  <a:cubicBezTo>
                    <a:pt x="219" y="248"/>
                    <a:pt x="221" y="249"/>
                    <a:pt x="222" y="247"/>
                  </a:cubicBezTo>
                  <a:cubicBezTo>
                    <a:pt x="224" y="237"/>
                    <a:pt x="223" y="227"/>
                    <a:pt x="223" y="217"/>
                  </a:cubicBezTo>
                  <a:cubicBezTo>
                    <a:pt x="222" y="217"/>
                    <a:pt x="221" y="217"/>
                    <a:pt x="220" y="217"/>
                  </a:cubicBezTo>
                  <a:cubicBezTo>
                    <a:pt x="220" y="223"/>
                    <a:pt x="220" y="229"/>
                    <a:pt x="220" y="235"/>
                  </a:cubicBezTo>
                  <a:cubicBezTo>
                    <a:pt x="220" y="241"/>
                    <a:pt x="220" y="248"/>
                    <a:pt x="215" y="252"/>
                  </a:cubicBezTo>
                  <a:cubicBezTo>
                    <a:pt x="211" y="256"/>
                    <a:pt x="204" y="256"/>
                    <a:pt x="199" y="256"/>
                  </a:cubicBezTo>
                  <a:cubicBezTo>
                    <a:pt x="192" y="256"/>
                    <a:pt x="186" y="256"/>
                    <a:pt x="179" y="255"/>
                  </a:cubicBezTo>
                  <a:cubicBezTo>
                    <a:pt x="175" y="255"/>
                    <a:pt x="171" y="255"/>
                    <a:pt x="167" y="254"/>
                  </a:cubicBezTo>
                  <a:cubicBezTo>
                    <a:pt x="164" y="254"/>
                    <a:pt x="161" y="253"/>
                    <a:pt x="160" y="250"/>
                  </a:cubicBezTo>
                  <a:cubicBezTo>
                    <a:pt x="158" y="246"/>
                    <a:pt x="159" y="240"/>
                    <a:pt x="159" y="235"/>
                  </a:cubicBezTo>
                  <a:cubicBezTo>
                    <a:pt x="160" y="231"/>
                    <a:pt x="160" y="225"/>
                    <a:pt x="156" y="223"/>
                  </a:cubicBezTo>
                  <a:cubicBezTo>
                    <a:pt x="152" y="221"/>
                    <a:pt x="148" y="223"/>
                    <a:pt x="145" y="225"/>
                  </a:cubicBezTo>
                  <a:cubicBezTo>
                    <a:pt x="138" y="227"/>
                    <a:pt x="132" y="228"/>
                    <a:pt x="125" y="228"/>
                  </a:cubicBezTo>
                  <a:cubicBezTo>
                    <a:pt x="117" y="229"/>
                    <a:pt x="108" y="227"/>
                    <a:pt x="100" y="226"/>
                  </a:cubicBezTo>
                  <a:cubicBezTo>
                    <a:pt x="86" y="225"/>
                    <a:pt x="71" y="221"/>
                    <a:pt x="58" y="214"/>
                  </a:cubicBezTo>
                  <a:cubicBezTo>
                    <a:pt x="46" y="208"/>
                    <a:pt x="34" y="200"/>
                    <a:pt x="25" y="189"/>
                  </a:cubicBezTo>
                  <a:cubicBezTo>
                    <a:pt x="17" y="180"/>
                    <a:pt x="12" y="168"/>
                    <a:pt x="8" y="156"/>
                  </a:cubicBezTo>
                  <a:cubicBezTo>
                    <a:pt x="5" y="144"/>
                    <a:pt x="3" y="131"/>
                    <a:pt x="3" y="119"/>
                  </a:cubicBezTo>
                  <a:cubicBezTo>
                    <a:pt x="3" y="105"/>
                    <a:pt x="7" y="91"/>
                    <a:pt x="11" y="77"/>
                  </a:cubicBezTo>
                  <a:cubicBezTo>
                    <a:pt x="14" y="69"/>
                    <a:pt x="16" y="61"/>
                    <a:pt x="19" y="53"/>
                  </a:cubicBezTo>
                  <a:cubicBezTo>
                    <a:pt x="21" y="47"/>
                    <a:pt x="22" y="40"/>
                    <a:pt x="25" y="35"/>
                  </a:cubicBezTo>
                  <a:cubicBezTo>
                    <a:pt x="28" y="29"/>
                    <a:pt x="35" y="26"/>
                    <a:pt x="40" y="24"/>
                  </a:cubicBezTo>
                  <a:cubicBezTo>
                    <a:pt x="48" y="19"/>
                    <a:pt x="55" y="16"/>
                    <a:pt x="63" y="12"/>
                  </a:cubicBezTo>
                  <a:cubicBezTo>
                    <a:pt x="69" y="9"/>
                    <a:pt x="76" y="5"/>
                    <a:pt x="82" y="3"/>
                  </a:cubicBezTo>
                  <a:cubicBezTo>
                    <a:pt x="84" y="2"/>
                    <a:pt x="82" y="0"/>
                    <a:pt x="81" y="1"/>
                  </a:cubicBezTo>
                  <a:cubicBezTo>
                    <a:pt x="65" y="7"/>
                    <a:pt x="50" y="15"/>
                    <a:pt x="35" y="23"/>
                  </a:cubicBezTo>
                  <a:cubicBezTo>
                    <a:pt x="31" y="26"/>
                    <a:pt x="26" y="29"/>
                    <a:pt x="23" y="34"/>
                  </a:cubicBezTo>
                  <a:cubicBezTo>
                    <a:pt x="20" y="39"/>
                    <a:pt x="19" y="45"/>
                    <a:pt x="17" y="51"/>
                  </a:cubicBezTo>
                  <a:cubicBezTo>
                    <a:pt x="12" y="67"/>
                    <a:pt x="6" y="82"/>
                    <a:pt x="3" y="99"/>
                  </a:cubicBezTo>
                  <a:cubicBezTo>
                    <a:pt x="0" y="111"/>
                    <a:pt x="0" y="123"/>
                    <a:pt x="1" y="134"/>
                  </a:cubicBezTo>
                  <a:cubicBezTo>
                    <a:pt x="4" y="158"/>
                    <a:pt x="12" y="183"/>
                    <a:pt x="31" y="199"/>
                  </a:cubicBezTo>
                  <a:cubicBezTo>
                    <a:pt x="41" y="208"/>
                    <a:pt x="53" y="215"/>
                    <a:pt x="66" y="221"/>
                  </a:cubicBezTo>
                  <a:cubicBezTo>
                    <a:pt x="80" y="226"/>
                    <a:pt x="94" y="228"/>
                    <a:pt x="109" y="230"/>
                  </a:cubicBezTo>
                  <a:cubicBezTo>
                    <a:pt x="117" y="231"/>
                    <a:pt x="126" y="231"/>
                    <a:pt x="134" y="231"/>
                  </a:cubicBezTo>
                  <a:cubicBezTo>
                    <a:pt x="139" y="230"/>
                    <a:pt x="144" y="228"/>
                    <a:pt x="149" y="226"/>
                  </a:cubicBezTo>
                  <a:cubicBezTo>
                    <a:pt x="151" y="225"/>
                    <a:pt x="153" y="224"/>
                    <a:pt x="155" y="225"/>
                  </a:cubicBezTo>
                  <a:cubicBezTo>
                    <a:pt x="157" y="226"/>
                    <a:pt x="157" y="231"/>
                    <a:pt x="157" y="232"/>
                  </a:cubicBezTo>
                  <a:cubicBezTo>
                    <a:pt x="157" y="238"/>
                    <a:pt x="156" y="243"/>
                    <a:pt x="156" y="248"/>
                  </a:cubicBezTo>
                  <a:cubicBezTo>
                    <a:pt x="157" y="253"/>
                    <a:pt x="160" y="256"/>
                    <a:pt x="165" y="256"/>
                  </a:cubicBezTo>
                  <a:cubicBezTo>
                    <a:pt x="172" y="258"/>
                    <a:pt x="180" y="258"/>
                    <a:pt x="188" y="259"/>
                  </a:cubicBezTo>
                  <a:cubicBezTo>
                    <a:pt x="198" y="259"/>
                    <a:pt x="211" y="261"/>
                    <a:pt x="218" y="252"/>
                  </a:cubicBezTo>
                  <a:cubicBezTo>
                    <a:pt x="222" y="248"/>
                    <a:pt x="223" y="242"/>
                    <a:pt x="223" y="236"/>
                  </a:cubicBezTo>
                  <a:cubicBezTo>
                    <a:pt x="223" y="230"/>
                    <a:pt x="223" y="223"/>
                    <a:pt x="223" y="217"/>
                  </a:cubicBezTo>
                  <a:cubicBezTo>
                    <a:pt x="223" y="215"/>
                    <a:pt x="220" y="215"/>
                    <a:pt x="220" y="217"/>
                  </a:cubicBezTo>
                  <a:cubicBezTo>
                    <a:pt x="220" y="227"/>
                    <a:pt x="221" y="237"/>
                    <a:pt x="219" y="247"/>
                  </a:cubicBezTo>
                  <a:cubicBezTo>
                    <a:pt x="220" y="247"/>
                    <a:pt x="221" y="247"/>
                    <a:pt x="222" y="247"/>
                  </a:cubicBezTo>
                  <a:cubicBezTo>
                    <a:pt x="225" y="235"/>
                    <a:pt x="222" y="221"/>
                    <a:pt x="224" y="208"/>
                  </a:cubicBezTo>
                  <a:cubicBezTo>
                    <a:pt x="223" y="208"/>
                    <a:pt x="222" y="208"/>
                    <a:pt x="221" y="208"/>
                  </a:cubicBezTo>
                  <a:cubicBezTo>
                    <a:pt x="220" y="218"/>
                    <a:pt x="221" y="228"/>
                    <a:pt x="219" y="237"/>
                  </a:cubicBezTo>
                  <a:cubicBezTo>
                    <a:pt x="218" y="241"/>
                    <a:pt x="217" y="246"/>
                    <a:pt x="213" y="250"/>
                  </a:cubicBezTo>
                  <a:cubicBezTo>
                    <a:pt x="210" y="255"/>
                    <a:pt x="204" y="253"/>
                    <a:pt x="199" y="253"/>
                  </a:cubicBezTo>
                  <a:cubicBezTo>
                    <a:pt x="195" y="253"/>
                    <a:pt x="191" y="254"/>
                    <a:pt x="187" y="254"/>
                  </a:cubicBezTo>
                  <a:cubicBezTo>
                    <a:pt x="184" y="254"/>
                    <a:pt x="180" y="255"/>
                    <a:pt x="177" y="255"/>
                  </a:cubicBezTo>
                  <a:cubicBezTo>
                    <a:pt x="172" y="255"/>
                    <a:pt x="166" y="256"/>
                    <a:pt x="162" y="254"/>
                  </a:cubicBezTo>
                  <a:cubicBezTo>
                    <a:pt x="157" y="251"/>
                    <a:pt x="158" y="244"/>
                    <a:pt x="159" y="240"/>
                  </a:cubicBezTo>
                  <a:cubicBezTo>
                    <a:pt x="159" y="235"/>
                    <a:pt x="160" y="230"/>
                    <a:pt x="158" y="226"/>
                  </a:cubicBezTo>
                  <a:cubicBezTo>
                    <a:pt x="156" y="222"/>
                    <a:pt x="152" y="223"/>
                    <a:pt x="149" y="223"/>
                  </a:cubicBezTo>
                  <a:cubicBezTo>
                    <a:pt x="144" y="224"/>
                    <a:pt x="140" y="226"/>
                    <a:pt x="135" y="227"/>
                  </a:cubicBezTo>
                  <a:cubicBezTo>
                    <a:pt x="127" y="228"/>
                    <a:pt x="118" y="228"/>
                    <a:pt x="110" y="227"/>
                  </a:cubicBezTo>
                  <a:cubicBezTo>
                    <a:pt x="102" y="226"/>
                    <a:pt x="93" y="224"/>
                    <a:pt x="84" y="222"/>
                  </a:cubicBezTo>
                  <a:cubicBezTo>
                    <a:pt x="58" y="215"/>
                    <a:pt x="32" y="198"/>
                    <a:pt x="19" y="172"/>
                  </a:cubicBezTo>
                  <a:cubicBezTo>
                    <a:pt x="12" y="158"/>
                    <a:pt x="8" y="144"/>
                    <a:pt x="6" y="128"/>
                  </a:cubicBezTo>
                  <a:cubicBezTo>
                    <a:pt x="4" y="113"/>
                    <a:pt x="4" y="97"/>
                    <a:pt x="7" y="82"/>
                  </a:cubicBezTo>
                  <a:cubicBezTo>
                    <a:pt x="9" y="74"/>
                    <a:pt x="11" y="68"/>
                    <a:pt x="14" y="61"/>
                  </a:cubicBezTo>
                  <a:cubicBezTo>
                    <a:pt x="17" y="54"/>
                    <a:pt x="20" y="47"/>
                    <a:pt x="24" y="40"/>
                  </a:cubicBezTo>
                  <a:cubicBezTo>
                    <a:pt x="30" y="29"/>
                    <a:pt x="41" y="25"/>
                    <a:pt x="52" y="20"/>
                  </a:cubicBezTo>
                  <a:cubicBezTo>
                    <a:pt x="58" y="17"/>
                    <a:pt x="65" y="15"/>
                    <a:pt x="71" y="11"/>
                  </a:cubicBezTo>
                  <a:cubicBezTo>
                    <a:pt x="72" y="10"/>
                    <a:pt x="71" y="7"/>
                    <a:pt x="69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6" name="Freeform 1142"/>
            <p:cNvSpPr/>
            <p:nvPr/>
          </p:nvSpPr>
          <p:spPr bwMode="auto">
            <a:xfrm>
              <a:off x="1849" y="3754"/>
              <a:ext cx="117" cy="40"/>
            </a:xfrm>
            <a:custGeom>
              <a:avLst/>
              <a:gdLst>
                <a:gd name="T0" fmla="*/ 86 w 91"/>
                <a:gd name="T1" fmla="*/ 5 h 31"/>
                <a:gd name="T2" fmla="*/ 76 w 91"/>
                <a:gd name="T3" fmla="*/ 8 h 31"/>
                <a:gd name="T4" fmla="*/ 77 w 91"/>
                <a:gd name="T5" fmla="*/ 11 h 31"/>
                <a:gd name="T6" fmla="*/ 90 w 91"/>
                <a:gd name="T7" fmla="*/ 3 h 31"/>
                <a:gd name="T8" fmla="*/ 89 w 91"/>
                <a:gd name="T9" fmla="*/ 1 h 31"/>
                <a:gd name="T10" fmla="*/ 69 w 91"/>
                <a:gd name="T11" fmla="*/ 11 h 31"/>
                <a:gd name="T12" fmla="*/ 56 w 91"/>
                <a:gd name="T13" fmla="*/ 8 h 31"/>
                <a:gd name="T14" fmla="*/ 43 w 91"/>
                <a:gd name="T15" fmla="*/ 6 h 31"/>
                <a:gd name="T16" fmla="*/ 18 w 91"/>
                <a:gd name="T17" fmla="*/ 12 h 31"/>
                <a:gd name="T18" fmla="*/ 1 w 91"/>
                <a:gd name="T19" fmla="*/ 28 h 31"/>
                <a:gd name="T20" fmla="*/ 3 w 91"/>
                <a:gd name="T21" fmla="*/ 30 h 31"/>
                <a:gd name="T22" fmla="*/ 12 w 91"/>
                <a:gd name="T23" fmla="*/ 19 h 31"/>
                <a:gd name="T24" fmla="*/ 27 w 91"/>
                <a:gd name="T25" fmla="*/ 11 h 31"/>
                <a:gd name="T26" fmla="*/ 45 w 91"/>
                <a:gd name="T27" fmla="*/ 7 h 31"/>
                <a:gd name="T28" fmla="*/ 68 w 91"/>
                <a:gd name="T29" fmla="*/ 10 h 31"/>
                <a:gd name="T30" fmla="*/ 69 w 91"/>
                <a:gd name="T31" fmla="*/ 7 h 31"/>
                <a:gd name="T32" fmla="*/ 45 w 91"/>
                <a:gd name="T33" fmla="*/ 4 h 31"/>
                <a:gd name="T34" fmla="*/ 26 w 91"/>
                <a:gd name="T35" fmla="*/ 9 h 31"/>
                <a:gd name="T36" fmla="*/ 10 w 91"/>
                <a:gd name="T37" fmla="*/ 17 h 31"/>
                <a:gd name="T38" fmla="*/ 0 w 91"/>
                <a:gd name="T39" fmla="*/ 29 h 31"/>
                <a:gd name="T40" fmla="*/ 2 w 91"/>
                <a:gd name="T41" fmla="*/ 31 h 31"/>
                <a:gd name="T42" fmla="*/ 19 w 91"/>
                <a:gd name="T43" fmla="*/ 14 h 31"/>
                <a:gd name="T44" fmla="*/ 46 w 91"/>
                <a:gd name="T45" fmla="*/ 9 h 31"/>
                <a:gd name="T46" fmla="*/ 71 w 91"/>
                <a:gd name="T47" fmla="*/ 13 h 31"/>
                <a:gd name="T48" fmla="*/ 90 w 91"/>
                <a:gd name="T49" fmla="*/ 3 h 31"/>
                <a:gd name="T50" fmla="*/ 89 w 91"/>
                <a:gd name="T51" fmla="*/ 1 h 31"/>
                <a:gd name="T52" fmla="*/ 76 w 91"/>
                <a:gd name="T53" fmla="*/ 8 h 31"/>
                <a:gd name="T54" fmla="*/ 77 w 91"/>
                <a:gd name="T55" fmla="*/ 11 h 31"/>
                <a:gd name="T56" fmla="*/ 87 w 91"/>
                <a:gd name="T57" fmla="*/ 7 h 31"/>
                <a:gd name="T58" fmla="*/ 86 w 91"/>
                <a:gd name="T5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1" h="31">
                  <a:moveTo>
                    <a:pt x="86" y="5"/>
                  </a:moveTo>
                  <a:cubicBezTo>
                    <a:pt x="83" y="6"/>
                    <a:pt x="79" y="7"/>
                    <a:pt x="76" y="8"/>
                  </a:cubicBezTo>
                  <a:cubicBezTo>
                    <a:pt x="77" y="9"/>
                    <a:pt x="77" y="10"/>
                    <a:pt x="77" y="11"/>
                  </a:cubicBezTo>
                  <a:cubicBezTo>
                    <a:pt x="81" y="8"/>
                    <a:pt x="86" y="5"/>
                    <a:pt x="90" y="3"/>
                  </a:cubicBezTo>
                  <a:cubicBezTo>
                    <a:pt x="90" y="2"/>
                    <a:pt x="89" y="2"/>
                    <a:pt x="89" y="1"/>
                  </a:cubicBezTo>
                  <a:cubicBezTo>
                    <a:pt x="83" y="5"/>
                    <a:pt x="76" y="10"/>
                    <a:pt x="69" y="11"/>
                  </a:cubicBezTo>
                  <a:cubicBezTo>
                    <a:pt x="64" y="11"/>
                    <a:pt x="60" y="9"/>
                    <a:pt x="56" y="8"/>
                  </a:cubicBezTo>
                  <a:cubicBezTo>
                    <a:pt x="52" y="7"/>
                    <a:pt x="47" y="6"/>
                    <a:pt x="43" y="6"/>
                  </a:cubicBezTo>
                  <a:cubicBezTo>
                    <a:pt x="34" y="6"/>
                    <a:pt x="25" y="8"/>
                    <a:pt x="18" y="12"/>
                  </a:cubicBezTo>
                  <a:cubicBezTo>
                    <a:pt x="11" y="16"/>
                    <a:pt x="8" y="24"/>
                    <a:pt x="1" y="28"/>
                  </a:cubicBezTo>
                  <a:cubicBezTo>
                    <a:pt x="2" y="29"/>
                    <a:pt x="2" y="29"/>
                    <a:pt x="3" y="30"/>
                  </a:cubicBezTo>
                  <a:cubicBezTo>
                    <a:pt x="4" y="25"/>
                    <a:pt x="8" y="21"/>
                    <a:pt x="12" y="19"/>
                  </a:cubicBezTo>
                  <a:cubicBezTo>
                    <a:pt x="17" y="16"/>
                    <a:pt x="22" y="13"/>
                    <a:pt x="27" y="11"/>
                  </a:cubicBezTo>
                  <a:cubicBezTo>
                    <a:pt x="33" y="9"/>
                    <a:pt x="38" y="7"/>
                    <a:pt x="45" y="7"/>
                  </a:cubicBezTo>
                  <a:cubicBezTo>
                    <a:pt x="53" y="7"/>
                    <a:pt x="61" y="8"/>
                    <a:pt x="68" y="10"/>
                  </a:cubicBezTo>
                  <a:cubicBezTo>
                    <a:pt x="70" y="11"/>
                    <a:pt x="71" y="8"/>
                    <a:pt x="69" y="7"/>
                  </a:cubicBezTo>
                  <a:cubicBezTo>
                    <a:pt x="61" y="5"/>
                    <a:pt x="53" y="4"/>
                    <a:pt x="45" y="4"/>
                  </a:cubicBezTo>
                  <a:cubicBezTo>
                    <a:pt x="38" y="5"/>
                    <a:pt x="32" y="7"/>
                    <a:pt x="26" y="9"/>
                  </a:cubicBezTo>
                  <a:cubicBezTo>
                    <a:pt x="20" y="11"/>
                    <a:pt x="15" y="13"/>
                    <a:pt x="10" y="17"/>
                  </a:cubicBezTo>
                  <a:cubicBezTo>
                    <a:pt x="6" y="20"/>
                    <a:pt x="2" y="24"/>
                    <a:pt x="0" y="29"/>
                  </a:cubicBezTo>
                  <a:cubicBezTo>
                    <a:pt x="0" y="30"/>
                    <a:pt x="1" y="31"/>
                    <a:pt x="2" y="31"/>
                  </a:cubicBezTo>
                  <a:cubicBezTo>
                    <a:pt x="9" y="26"/>
                    <a:pt x="13" y="19"/>
                    <a:pt x="19" y="14"/>
                  </a:cubicBezTo>
                  <a:cubicBezTo>
                    <a:pt x="27" y="10"/>
                    <a:pt x="37" y="8"/>
                    <a:pt x="46" y="9"/>
                  </a:cubicBezTo>
                  <a:cubicBezTo>
                    <a:pt x="55" y="9"/>
                    <a:pt x="62" y="15"/>
                    <a:pt x="71" y="13"/>
                  </a:cubicBezTo>
                  <a:cubicBezTo>
                    <a:pt x="78" y="12"/>
                    <a:pt x="84" y="7"/>
                    <a:pt x="90" y="3"/>
                  </a:cubicBezTo>
                  <a:cubicBezTo>
                    <a:pt x="91" y="2"/>
                    <a:pt x="90" y="0"/>
                    <a:pt x="89" y="1"/>
                  </a:cubicBezTo>
                  <a:cubicBezTo>
                    <a:pt x="84" y="3"/>
                    <a:pt x="80" y="6"/>
                    <a:pt x="76" y="8"/>
                  </a:cubicBezTo>
                  <a:cubicBezTo>
                    <a:pt x="75" y="9"/>
                    <a:pt x="76" y="11"/>
                    <a:pt x="77" y="11"/>
                  </a:cubicBezTo>
                  <a:cubicBezTo>
                    <a:pt x="81" y="9"/>
                    <a:pt x="84" y="8"/>
                    <a:pt x="87" y="7"/>
                  </a:cubicBezTo>
                  <a:cubicBezTo>
                    <a:pt x="89" y="7"/>
                    <a:pt x="88" y="4"/>
                    <a:pt x="86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7" name="Freeform 1143"/>
            <p:cNvSpPr/>
            <p:nvPr/>
          </p:nvSpPr>
          <p:spPr bwMode="auto">
            <a:xfrm>
              <a:off x="1914" y="3852"/>
              <a:ext cx="37" cy="46"/>
            </a:xfrm>
            <a:custGeom>
              <a:avLst/>
              <a:gdLst>
                <a:gd name="T0" fmla="*/ 2 w 28"/>
                <a:gd name="T1" fmla="*/ 9 h 35"/>
                <a:gd name="T2" fmla="*/ 5 w 28"/>
                <a:gd name="T3" fmla="*/ 22 h 35"/>
                <a:gd name="T4" fmla="*/ 15 w 28"/>
                <a:gd name="T5" fmla="*/ 26 h 35"/>
                <a:gd name="T6" fmla="*/ 25 w 28"/>
                <a:gd name="T7" fmla="*/ 34 h 35"/>
                <a:gd name="T8" fmla="*/ 27 w 28"/>
                <a:gd name="T9" fmla="*/ 32 h 35"/>
                <a:gd name="T10" fmla="*/ 17 w 28"/>
                <a:gd name="T11" fmla="*/ 29 h 35"/>
                <a:gd name="T12" fmla="*/ 8 w 28"/>
                <a:gd name="T13" fmla="*/ 24 h 35"/>
                <a:gd name="T14" fmla="*/ 9 w 28"/>
                <a:gd name="T15" fmla="*/ 12 h 35"/>
                <a:gd name="T16" fmla="*/ 8 w 28"/>
                <a:gd name="T17" fmla="*/ 1 h 35"/>
                <a:gd name="T18" fmla="*/ 5 w 28"/>
                <a:gd name="T19" fmla="*/ 2 h 35"/>
                <a:gd name="T20" fmla="*/ 4 w 28"/>
                <a:gd name="T21" fmla="*/ 21 h 35"/>
                <a:gd name="T22" fmla="*/ 18 w 28"/>
                <a:gd name="T23" fmla="*/ 33 h 35"/>
                <a:gd name="T24" fmla="*/ 19 w 28"/>
                <a:gd name="T25" fmla="*/ 30 h 35"/>
                <a:gd name="T26" fmla="*/ 6 w 28"/>
                <a:gd name="T27" fmla="*/ 19 h 35"/>
                <a:gd name="T28" fmla="*/ 8 w 28"/>
                <a:gd name="T29" fmla="*/ 2 h 35"/>
                <a:gd name="T30" fmla="*/ 6 w 28"/>
                <a:gd name="T31" fmla="*/ 3 h 35"/>
                <a:gd name="T32" fmla="*/ 6 w 28"/>
                <a:gd name="T33" fmla="*/ 26 h 35"/>
                <a:gd name="T34" fmla="*/ 15 w 28"/>
                <a:gd name="T35" fmla="*/ 31 h 35"/>
                <a:gd name="T36" fmla="*/ 26 w 28"/>
                <a:gd name="T37" fmla="*/ 35 h 35"/>
                <a:gd name="T38" fmla="*/ 27 w 28"/>
                <a:gd name="T39" fmla="*/ 33 h 35"/>
                <a:gd name="T40" fmla="*/ 20 w 28"/>
                <a:gd name="T41" fmla="*/ 26 h 35"/>
                <a:gd name="T42" fmla="*/ 10 w 28"/>
                <a:gd name="T43" fmla="*/ 21 h 35"/>
                <a:gd name="T44" fmla="*/ 4 w 28"/>
                <a:gd name="T45" fmla="*/ 17 h 35"/>
                <a:gd name="T46" fmla="*/ 5 w 28"/>
                <a:gd name="T47" fmla="*/ 9 h 35"/>
                <a:gd name="T48" fmla="*/ 2 w 28"/>
                <a:gd name="T49" fmla="*/ 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" h="35">
                  <a:moveTo>
                    <a:pt x="2" y="9"/>
                  </a:moveTo>
                  <a:cubicBezTo>
                    <a:pt x="1" y="14"/>
                    <a:pt x="0" y="19"/>
                    <a:pt x="5" y="22"/>
                  </a:cubicBezTo>
                  <a:cubicBezTo>
                    <a:pt x="8" y="24"/>
                    <a:pt x="12" y="25"/>
                    <a:pt x="15" y="26"/>
                  </a:cubicBezTo>
                  <a:cubicBezTo>
                    <a:pt x="19" y="29"/>
                    <a:pt x="23" y="31"/>
                    <a:pt x="25" y="34"/>
                  </a:cubicBezTo>
                  <a:cubicBezTo>
                    <a:pt x="26" y="34"/>
                    <a:pt x="26" y="33"/>
                    <a:pt x="27" y="32"/>
                  </a:cubicBezTo>
                  <a:cubicBezTo>
                    <a:pt x="24" y="31"/>
                    <a:pt x="20" y="30"/>
                    <a:pt x="17" y="29"/>
                  </a:cubicBezTo>
                  <a:cubicBezTo>
                    <a:pt x="14" y="29"/>
                    <a:pt x="10" y="27"/>
                    <a:pt x="8" y="24"/>
                  </a:cubicBezTo>
                  <a:cubicBezTo>
                    <a:pt x="6" y="21"/>
                    <a:pt x="8" y="15"/>
                    <a:pt x="9" y="12"/>
                  </a:cubicBezTo>
                  <a:cubicBezTo>
                    <a:pt x="10" y="8"/>
                    <a:pt x="10" y="5"/>
                    <a:pt x="8" y="1"/>
                  </a:cubicBezTo>
                  <a:cubicBezTo>
                    <a:pt x="7" y="0"/>
                    <a:pt x="6" y="0"/>
                    <a:pt x="5" y="2"/>
                  </a:cubicBezTo>
                  <a:cubicBezTo>
                    <a:pt x="4" y="8"/>
                    <a:pt x="2" y="14"/>
                    <a:pt x="4" y="21"/>
                  </a:cubicBezTo>
                  <a:cubicBezTo>
                    <a:pt x="6" y="27"/>
                    <a:pt x="13" y="30"/>
                    <a:pt x="18" y="33"/>
                  </a:cubicBezTo>
                  <a:cubicBezTo>
                    <a:pt x="20" y="33"/>
                    <a:pt x="21" y="31"/>
                    <a:pt x="19" y="30"/>
                  </a:cubicBezTo>
                  <a:cubicBezTo>
                    <a:pt x="14" y="28"/>
                    <a:pt x="8" y="25"/>
                    <a:pt x="6" y="19"/>
                  </a:cubicBezTo>
                  <a:cubicBezTo>
                    <a:pt x="5" y="14"/>
                    <a:pt x="7" y="8"/>
                    <a:pt x="8" y="2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10" y="10"/>
                    <a:pt x="1" y="19"/>
                    <a:pt x="6" y="26"/>
                  </a:cubicBezTo>
                  <a:cubicBezTo>
                    <a:pt x="8" y="29"/>
                    <a:pt x="12" y="30"/>
                    <a:pt x="15" y="31"/>
                  </a:cubicBezTo>
                  <a:cubicBezTo>
                    <a:pt x="18" y="33"/>
                    <a:pt x="22" y="34"/>
                    <a:pt x="26" y="35"/>
                  </a:cubicBezTo>
                  <a:cubicBezTo>
                    <a:pt x="27" y="35"/>
                    <a:pt x="28" y="33"/>
                    <a:pt x="27" y="33"/>
                  </a:cubicBezTo>
                  <a:cubicBezTo>
                    <a:pt x="25" y="30"/>
                    <a:pt x="23" y="28"/>
                    <a:pt x="20" y="26"/>
                  </a:cubicBezTo>
                  <a:cubicBezTo>
                    <a:pt x="17" y="24"/>
                    <a:pt x="13" y="23"/>
                    <a:pt x="10" y="21"/>
                  </a:cubicBezTo>
                  <a:cubicBezTo>
                    <a:pt x="8" y="21"/>
                    <a:pt x="5" y="19"/>
                    <a:pt x="4" y="17"/>
                  </a:cubicBezTo>
                  <a:cubicBezTo>
                    <a:pt x="3" y="15"/>
                    <a:pt x="4" y="12"/>
                    <a:pt x="5" y="9"/>
                  </a:cubicBezTo>
                  <a:cubicBezTo>
                    <a:pt x="5" y="8"/>
                    <a:pt x="3" y="7"/>
                    <a:pt x="2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8" name="Freeform 1144"/>
            <p:cNvSpPr/>
            <p:nvPr/>
          </p:nvSpPr>
          <p:spPr bwMode="auto">
            <a:xfrm>
              <a:off x="2028" y="3878"/>
              <a:ext cx="43" cy="44"/>
            </a:xfrm>
            <a:custGeom>
              <a:avLst/>
              <a:gdLst>
                <a:gd name="T0" fmla="*/ 29 w 33"/>
                <a:gd name="T1" fmla="*/ 6 h 34"/>
                <a:gd name="T2" fmla="*/ 24 w 33"/>
                <a:gd name="T3" fmla="*/ 22 h 34"/>
                <a:gd name="T4" fmla="*/ 2 w 33"/>
                <a:gd name="T5" fmla="*/ 32 h 34"/>
                <a:gd name="T6" fmla="*/ 2 w 33"/>
                <a:gd name="T7" fmla="*/ 34 h 34"/>
                <a:gd name="T8" fmla="*/ 21 w 33"/>
                <a:gd name="T9" fmla="*/ 23 h 34"/>
                <a:gd name="T10" fmla="*/ 32 w 33"/>
                <a:gd name="T11" fmla="*/ 3 h 34"/>
                <a:gd name="T12" fmla="*/ 30 w 33"/>
                <a:gd name="T13" fmla="*/ 2 h 34"/>
                <a:gd name="T14" fmla="*/ 20 w 33"/>
                <a:gd name="T15" fmla="*/ 21 h 34"/>
                <a:gd name="T16" fmla="*/ 1 w 33"/>
                <a:gd name="T17" fmla="*/ 32 h 34"/>
                <a:gd name="T18" fmla="*/ 2 w 33"/>
                <a:gd name="T19" fmla="*/ 34 h 34"/>
                <a:gd name="T20" fmla="*/ 14 w 33"/>
                <a:gd name="T21" fmla="*/ 32 h 34"/>
                <a:gd name="T22" fmla="*/ 25 w 33"/>
                <a:gd name="T23" fmla="*/ 24 h 34"/>
                <a:gd name="T24" fmla="*/ 32 w 33"/>
                <a:gd name="T25" fmla="*/ 6 h 34"/>
                <a:gd name="T26" fmla="*/ 29 w 33"/>
                <a:gd name="T27" fmla="*/ 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" h="34">
                  <a:moveTo>
                    <a:pt x="29" y="6"/>
                  </a:moveTo>
                  <a:cubicBezTo>
                    <a:pt x="30" y="13"/>
                    <a:pt x="28" y="17"/>
                    <a:pt x="24" y="22"/>
                  </a:cubicBezTo>
                  <a:cubicBezTo>
                    <a:pt x="17" y="28"/>
                    <a:pt x="10" y="31"/>
                    <a:pt x="2" y="32"/>
                  </a:cubicBezTo>
                  <a:cubicBezTo>
                    <a:pt x="2" y="32"/>
                    <a:pt x="2" y="33"/>
                    <a:pt x="2" y="34"/>
                  </a:cubicBezTo>
                  <a:cubicBezTo>
                    <a:pt x="9" y="32"/>
                    <a:pt x="16" y="29"/>
                    <a:pt x="21" y="23"/>
                  </a:cubicBezTo>
                  <a:cubicBezTo>
                    <a:pt x="26" y="17"/>
                    <a:pt x="30" y="10"/>
                    <a:pt x="32" y="3"/>
                  </a:cubicBezTo>
                  <a:cubicBezTo>
                    <a:pt x="33" y="1"/>
                    <a:pt x="30" y="0"/>
                    <a:pt x="30" y="2"/>
                  </a:cubicBezTo>
                  <a:cubicBezTo>
                    <a:pt x="27" y="9"/>
                    <a:pt x="24" y="16"/>
                    <a:pt x="20" y="21"/>
                  </a:cubicBezTo>
                  <a:cubicBezTo>
                    <a:pt x="15" y="27"/>
                    <a:pt x="8" y="30"/>
                    <a:pt x="1" y="32"/>
                  </a:cubicBezTo>
                  <a:cubicBezTo>
                    <a:pt x="0" y="32"/>
                    <a:pt x="0" y="34"/>
                    <a:pt x="2" y="34"/>
                  </a:cubicBezTo>
                  <a:cubicBezTo>
                    <a:pt x="6" y="34"/>
                    <a:pt x="10" y="33"/>
                    <a:pt x="14" y="32"/>
                  </a:cubicBezTo>
                  <a:cubicBezTo>
                    <a:pt x="18" y="30"/>
                    <a:pt x="22" y="27"/>
                    <a:pt x="25" y="24"/>
                  </a:cubicBezTo>
                  <a:cubicBezTo>
                    <a:pt x="31" y="19"/>
                    <a:pt x="33" y="13"/>
                    <a:pt x="32" y="6"/>
                  </a:cubicBezTo>
                  <a:cubicBezTo>
                    <a:pt x="32" y="4"/>
                    <a:pt x="29" y="4"/>
                    <a:pt x="29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9" name="Freeform 1145"/>
            <p:cNvSpPr/>
            <p:nvPr/>
          </p:nvSpPr>
          <p:spPr bwMode="auto">
            <a:xfrm>
              <a:off x="2089" y="3690"/>
              <a:ext cx="271" cy="338"/>
            </a:xfrm>
            <a:custGeom>
              <a:avLst/>
              <a:gdLst>
                <a:gd name="T0" fmla="*/ 46 w 210"/>
                <a:gd name="T1" fmla="*/ 20 h 262"/>
                <a:gd name="T2" fmla="*/ 20 w 210"/>
                <a:gd name="T3" fmla="*/ 41 h 262"/>
                <a:gd name="T4" fmla="*/ 0 w 210"/>
                <a:gd name="T5" fmla="*/ 126 h 262"/>
                <a:gd name="T6" fmla="*/ 17 w 210"/>
                <a:gd name="T7" fmla="*/ 208 h 262"/>
                <a:gd name="T8" fmla="*/ 75 w 210"/>
                <a:gd name="T9" fmla="*/ 253 h 262"/>
                <a:gd name="T10" fmla="*/ 123 w 210"/>
                <a:gd name="T11" fmla="*/ 259 h 262"/>
                <a:gd name="T12" fmla="*/ 143 w 210"/>
                <a:gd name="T13" fmla="*/ 254 h 262"/>
                <a:gd name="T14" fmla="*/ 163 w 210"/>
                <a:gd name="T15" fmla="*/ 245 h 262"/>
                <a:gd name="T16" fmla="*/ 185 w 210"/>
                <a:gd name="T17" fmla="*/ 216 h 262"/>
                <a:gd name="T18" fmla="*/ 203 w 210"/>
                <a:gd name="T19" fmla="*/ 172 h 262"/>
                <a:gd name="T20" fmla="*/ 207 w 210"/>
                <a:gd name="T21" fmla="*/ 158 h 262"/>
                <a:gd name="T22" fmla="*/ 170 w 210"/>
                <a:gd name="T23" fmla="*/ 237 h 262"/>
                <a:gd name="T24" fmla="*/ 151 w 210"/>
                <a:gd name="T25" fmla="*/ 249 h 262"/>
                <a:gd name="T26" fmla="*/ 85 w 210"/>
                <a:gd name="T27" fmla="*/ 257 h 262"/>
                <a:gd name="T28" fmla="*/ 18 w 210"/>
                <a:gd name="T29" fmla="*/ 203 h 262"/>
                <a:gd name="T30" fmla="*/ 5 w 210"/>
                <a:gd name="T31" fmla="*/ 118 h 262"/>
                <a:gd name="T32" fmla="*/ 26 w 210"/>
                <a:gd name="T33" fmla="*/ 40 h 262"/>
                <a:gd name="T34" fmla="*/ 62 w 210"/>
                <a:gd name="T35" fmla="*/ 19 h 262"/>
                <a:gd name="T36" fmla="*/ 97 w 210"/>
                <a:gd name="T37" fmla="*/ 3 h 262"/>
                <a:gd name="T38" fmla="*/ 67 w 210"/>
                <a:gd name="T39" fmla="*/ 11 h 262"/>
                <a:gd name="T40" fmla="*/ 31 w 210"/>
                <a:gd name="T41" fmla="*/ 28 h 262"/>
                <a:gd name="T42" fmla="*/ 66 w 210"/>
                <a:gd name="T43" fmla="*/ 14 h 262"/>
                <a:gd name="T44" fmla="*/ 96 w 210"/>
                <a:gd name="T45" fmla="*/ 1 h 262"/>
                <a:gd name="T46" fmla="*/ 55 w 210"/>
                <a:gd name="T47" fmla="*/ 20 h 262"/>
                <a:gd name="T48" fmla="*/ 11 w 210"/>
                <a:gd name="T49" fmla="*/ 63 h 262"/>
                <a:gd name="T50" fmla="*/ 3 w 210"/>
                <a:gd name="T51" fmla="*/ 134 h 262"/>
                <a:gd name="T52" fmla="*/ 22 w 210"/>
                <a:gd name="T53" fmla="*/ 214 h 262"/>
                <a:gd name="T54" fmla="*/ 133 w 210"/>
                <a:gd name="T55" fmla="*/ 258 h 262"/>
                <a:gd name="T56" fmla="*/ 171 w 210"/>
                <a:gd name="T57" fmla="*/ 240 h 262"/>
                <a:gd name="T58" fmla="*/ 208 w 210"/>
                <a:gd name="T59" fmla="*/ 163 h 262"/>
                <a:gd name="T60" fmla="*/ 208 w 210"/>
                <a:gd name="T61" fmla="*/ 157 h 262"/>
                <a:gd name="T62" fmla="*/ 190 w 210"/>
                <a:gd name="T63" fmla="*/ 198 h 262"/>
                <a:gd name="T64" fmla="*/ 171 w 210"/>
                <a:gd name="T65" fmla="*/ 237 h 262"/>
                <a:gd name="T66" fmla="*/ 132 w 210"/>
                <a:gd name="T67" fmla="*/ 255 h 262"/>
                <a:gd name="T68" fmla="*/ 107 w 210"/>
                <a:gd name="T69" fmla="*/ 256 h 262"/>
                <a:gd name="T70" fmla="*/ 59 w 210"/>
                <a:gd name="T71" fmla="*/ 244 h 262"/>
                <a:gd name="T72" fmla="*/ 19 w 210"/>
                <a:gd name="T73" fmla="*/ 207 h 262"/>
                <a:gd name="T74" fmla="*/ 3 w 210"/>
                <a:gd name="T75" fmla="*/ 124 h 262"/>
                <a:gd name="T76" fmla="*/ 9 w 210"/>
                <a:gd name="T77" fmla="*/ 80 h 262"/>
                <a:gd name="T78" fmla="*/ 33 w 210"/>
                <a:gd name="T79" fmla="*/ 28 h 262"/>
                <a:gd name="T80" fmla="*/ 87 w 210"/>
                <a:gd name="T81" fmla="*/ 9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0" h="262">
                  <a:moveTo>
                    <a:pt x="85" y="7"/>
                  </a:moveTo>
                  <a:cubicBezTo>
                    <a:pt x="73" y="14"/>
                    <a:pt x="59" y="16"/>
                    <a:pt x="46" y="20"/>
                  </a:cubicBezTo>
                  <a:cubicBezTo>
                    <a:pt x="41" y="22"/>
                    <a:pt x="35" y="24"/>
                    <a:pt x="30" y="27"/>
                  </a:cubicBezTo>
                  <a:cubicBezTo>
                    <a:pt x="26" y="30"/>
                    <a:pt x="22" y="36"/>
                    <a:pt x="20" y="41"/>
                  </a:cubicBezTo>
                  <a:cubicBezTo>
                    <a:pt x="14" y="54"/>
                    <a:pt x="10" y="67"/>
                    <a:pt x="6" y="81"/>
                  </a:cubicBezTo>
                  <a:cubicBezTo>
                    <a:pt x="2" y="96"/>
                    <a:pt x="0" y="111"/>
                    <a:pt x="0" y="126"/>
                  </a:cubicBezTo>
                  <a:cubicBezTo>
                    <a:pt x="0" y="142"/>
                    <a:pt x="3" y="158"/>
                    <a:pt x="6" y="173"/>
                  </a:cubicBezTo>
                  <a:cubicBezTo>
                    <a:pt x="8" y="185"/>
                    <a:pt x="11" y="197"/>
                    <a:pt x="17" y="208"/>
                  </a:cubicBezTo>
                  <a:cubicBezTo>
                    <a:pt x="22" y="219"/>
                    <a:pt x="29" y="228"/>
                    <a:pt x="38" y="236"/>
                  </a:cubicBezTo>
                  <a:cubicBezTo>
                    <a:pt x="49" y="244"/>
                    <a:pt x="62" y="249"/>
                    <a:pt x="75" y="253"/>
                  </a:cubicBezTo>
                  <a:cubicBezTo>
                    <a:pt x="83" y="255"/>
                    <a:pt x="91" y="257"/>
                    <a:pt x="98" y="258"/>
                  </a:cubicBezTo>
                  <a:cubicBezTo>
                    <a:pt x="106" y="259"/>
                    <a:pt x="115" y="259"/>
                    <a:pt x="123" y="259"/>
                  </a:cubicBezTo>
                  <a:cubicBezTo>
                    <a:pt x="126" y="258"/>
                    <a:pt x="130" y="258"/>
                    <a:pt x="134" y="258"/>
                  </a:cubicBezTo>
                  <a:cubicBezTo>
                    <a:pt x="137" y="257"/>
                    <a:pt x="140" y="255"/>
                    <a:pt x="143" y="254"/>
                  </a:cubicBezTo>
                  <a:cubicBezTo>
                    <a:pt x="147" y="252"/>
                    <a:pt x="150" y="251"/>
                    <a:pt x="153" y="249"/>
                  </a:cubicBezTo>
                  <a:cubicBezTo>
                    <a:pt x="156" y="248"/>
                    <a:pt x="160" y="247"/>
                    <a:pt x="163" y="245"/>
                  </a:cubicBezTo>
                  <a:cubicBezTo>
                    <a:pt x="169" y="243"/>
                    <a:pt x="174" y="239"/>
                    <a:pt x="177" y="234"/>
                  </a:cubicBezTo>
                  <a:cubicBezTo>
                    <a:pt x="180" y="228"/>
                    <a:pt x="182" y="222"/>
                    <a:pt x="185" y="216"/>
                  </a:cubicBezTo>
                  <a:cubicBezTo>
                    <a:pt x="189" y="208"/>
                    <a:pt x="192" y="200"/>
                    <a:pt x="196" y="192"/>
                  </a:cubicBezTo>
                  <a:cubicBezTo>
                    <a:pt x="199" y="186"/>
                    <a:pt x="201" y="179"/>
                    <a:pt x="203" y="172"/>
                  </a:cubicBezTo>
                  <a:cubicBezTo>
                    <a:pt x="205" y="167"/>
                    <a:pt x="207" y="163"/>
                    <a:pt x="210" y="159"/>
                  </a:cubicBezTo>
                  <a:cubicBezTo>
                    <a:pt x="209" y="158"/>
                    <a:pt x="208" y="158"/>
                    <a:pt x="207" y="158"/>
                  </a:cubicBezTo>
                  <a:cubicBezTo>
                    <a:pt x="201" y="174"/>
                    <a:pt x="194" y="189"/>
                    <a:pt x="187" y="205"/>
                  </a:cubicBezTo>
                  <a:cubicBezTo>
                    <a:pt x="181" y="216"/>
                    <a:pt x="179" y="228"/>
                    <a:pt x="170" y="237"/>
                  </a:cubicBezTo>
                  <a:cubicBezTo>
                    <a:pt x="167" y="240"/>
                    <a:pt x="164" y="242"/>
                    <a:pt x="161" y="243"/>
                  </a:cubicBezTo>
                  <a:cubicBezTo>
                    <a:pt x="158" y="246"/>
                    <a:pt x="155" y="247"/>
                    <a:pt x="151" y="249"/>
                  </a:cubicBezTo>
                  <a:cubicBezTo>
                    <a:pt x="144" y="252"/>
                    <a:pt x="137" y="255"/>
                    <a:pt x="130" y="256"/>
                  </a:cubicBezTo>
                  <a:cubicBezTo>
                    <a:pt x="115" y="260"/>
                    <a:pt x="100" y="260"/>
                    <a:pt x="85" y="257"/>
                  </a:cubicBezTo>
                  <a:cubicBezTo>
                    <a:pt x="71" y="254"/>
                    <a:pt x="57" y="246"/>
                    <a:pt x="46" y="237"/>
                  </a:cubicBezTo>
                  <a:cubicBezTo>
                    <a:pt x="34" y="228"/>
                    <a:pt x="25" y="216"/>
                    <a:pt x="18" y="203"/>
                  </a:cubicBezTo>
                  <a:cubicBezTo>
                    <a:pt x="12" y="191"/>
                    <a:pt x="9" y="177"/>
                    <a:pt x="7" y="163"/>
                  </a:cubicBezTo>
                  <a:cubicBezTo>
                    <a:pt x="6" y="148"/>
                    <a:pt x="5" y="133"/>
                    <a:pt x="5" y="118"/>
                  </a:cubicBezTo>
                  <a:cubicBezTo>
                    <a:pt x="6" y="104"/>
                    <a:pt x="7" y="89"/>
                    <a:pt x="10" y="75"/>
                  </a:cubicBezTo>
                  <a:cubicBezTo>
                    <a:pt x="13" y="63"/>
                    <a:pt x="17" y="50"/>
                    <a:pt x="26" y="40"/>
                  </a:cubicBezTo>
                  <a:cubicBezTo>
                    <a:pt x="31" y="36"/>
                    <a:pt x="37" y="33"/>
                    <a:pt x="42" y="30"/>
                  </a:cubicBezTo>
                  <a:cubicBezTo>
                    <a:pt x="49" y="26"/>
                    <a:pt x="55" y="23"/>
                    <a:pt x="62" y="19"/>
                  </a:cubicBezTo>
                  <a:cubicBezTo>
                    <a:pt x="69" y="16"/>
                    <a:pt x="75" y="13"/>
                    <a:pt x="81" y="11"/>
                  </a:cubicBezTo>
                  <a:cubicBezTo>
                    <a:pt x="87" y="9"/>
                    <a:pt x="93" y="6"/>
                    <a:pt x="97" y="3"/>
                  </a:cubicBezTo>
                  <a:cubicBezTo>
                    <a:pt x="98" y="2"/>
                    <a:pt x="98" y="0"/>
                    <a:pt x="97" y="0"/>
                  </a:cubicBezTo>
                  <a:cubicBezTo>
                    <a:pt x="86" y="0"/>
                    <a:pt x="76" y="6"/>
                    <a:pt x="67" y="11"/>
                  </a:cubicBezTo>
                  <a:cubicBezTo>
                    <a:pt x="61" y="13"/>
                    <a:pt x="55" y="16"/>
                    <a:pt x="50" y="18"/>
                  </a:cubicBezTo>
                  <a:cubicBezTo>
                    <a:pt x="44" y="21"/>
                    <a:pt x="38" y="25"/>
                    <a:pt x="31" y="28"/>
                  </a:cubicBezTo>
                  <a:cubicBezTo>
                    <a:pt x="30" y="29"/>
                    <a:pt x="31" y="31"/>
                    <a:pt x="33" y="30"/>
                  </a:cubicBezTo>
                  <a:cubicBezTo>
                    <a:pt x="44" y="24"/>
                    <a:pt x="55" y="19"/>
                    <a:pt x="66" y="14"/>
                  </a:cubicBezTo>
                  <a:cubicBezTo>
                    <a:pt x="76" y="10"/>
                    <a:pt x="86" y="3"/>
                    <a:pt x="97" y="3"/>
                  </a:cubicBezTo>
                  <a:cubicBezTo>
                    <a:pt x="96" y="3"/>
                    <a:pt x="96" y="1"/>
                    <a:pt x="96" y="1"/>
                  </a:cubicBezTo>
                  <a:cubicBezTo>
                    <a:pt x="90" y="5"/>
                    <a:pt x="83" y="7"/>
                    <a:pt x="76" y="10"/>
                  </a:cubicBezTo>
                  <a:cubicBezTo>
                    <a:pt x="69" y="13"/>
                    <a:pt x="62" y="17"/>
                    <a:pt x="55" y="20"/>
                  </a:cubicBezTo>
                  <a:cubicBezTo>
                    <a:pt x="42" y="27"/>
                    <a:pt x="28" y="33"/>
                    <a:pt x="20" y="45"/>
                  </a:cubicBezTo>
                  <a:cubicBezTo>
                    <a:pt x="16" y="50"/>
                    <a:pt x="13" y="57"/>
                    <a:pt x="11" y="63"/>
                  </a:cubicBezTo>
                  <a:cubicBezTo>
                    <a:pt x="9" y="71"/>
                    <a:pt x="7" y="79"/>
                    <a:pt x="5" y="87"/>
                  </a:cubicBezTo>
                  <a:cubicBezTo>
                    <a:pt x="3" y="102"/>
                    <a:pt x="2" y="118"/>
                    <a:pt x="3" y="134"/>
                  </a:cubicBezTo>
                  <a:cubicBezTo>
                    <a:pt x="3" y="148"/>
                    <a:pt x="4" y="162"/>
                    <a:pt x="6" y="176"/>
                  </a:cubicBezTo>
                  <a:cubicBezTo>
                    <a:pt x="9" y="190"/>
                    <a:pt x="14" y="203"/>
                    <a:pt x="22" y="214"/>
                  </a:cubicBezTo>
                  <a:cubicBezTo>
                    <a:pt x="37" y="237"/>
                    <a:pt x="63" y="256"/>
                    <a:pt x="90" y="260"/>
                  </a:cubicBezTo>
                  <a:cubicBezTo>
                    <a:pt x="104" y="262"/>
                    <a:pt x="119" y="262"/>
                    <a:pt x="133" y="258"/>
                  </a:cubicBezTo>
                  <a:cubicBezTo>
                    <a:pt x="140" y="257"/>
                    <a:pt x="147" y="254"/>
                    <a:pt x="153" y="251"/>
                  </a:cubicBezTo>
                  <a:cubicBezTo>
                    <a:pt x="159" y="248"/>
                    <a:pt x="166" y="244"/>
                    <a:pt x="171" y="240"/>
                  </a:cubicBezTo>
                  <a:cubicBezTo>
                    <a:pt x="180" y="232"/>
                    <a:pt x="183" y="218"/>
                    <a:pt x="188" y="208"/>
                  </a:cubicBezTo>
                  <a:cubicBezTo>
                    <a:pt x="195" y="193"/>
                    <a:pt x="202" y="178"/>
                    <a:pt x="208" y="163"/>
                  </a:cubicBezTo>
                  <a:cubicBezTo>
                    <a:pt x="209" y="162"/>
                    <a:pt x="209" y="160"/>
                    <a:pt x="210" y="158"/>
                  </a:cubicBezTo>
                  <a:cubicBezTo>
                    <a:pt x="210" y="157"/>
                    <a:pt x="208" y="156"/>
                    <a:pt x="208" y="157"/>
                  </a:cubicBezTo>
                  <a:cubicBezTo>
                    <a:pt x="203" y="163"/>
                    <a:pt x="201" y="170"/>
                    <a:pt x="199" y="176"/>
                  </a:cubicBezTo>
                  <a:cubicBezTo>
                    <a:pt x="197" y="184"/>
                    <a:pt x="194" y="191"/>
                    <a:pt x="190" y="198"/>
                  </a:cubicBezTo>
                  <a:cubicBezTo>
                    <a:pt x="187" y="206"/>
                    <a:pt x="183" y="213"/>
                    <a:pt x="180" y="220"/>
                  </a:cubicBezTo>
                  <a:cubicBezTo>
                    <a:pt x="178" y="226"/>
                    <a:pt x="176" y="233"/>
                    <a:pt x="171" y="237"/>
                  </a:cubicBezTo>
                  <a:cubicBezTo>
                    <a:pt x="166" y="242"/>
                    <a:pt x="159" y="244"/>
                    <a:pt x="152" y="247"/>
                  </a:cubicBezTo>
                  <a:cubicBezTo>
                    <a:pt x="146" y="249"/>
                    <a:pt x="139" y="254"/>
                    <a:pt x="132" y="255"/>
                  </a:cubicBezTo>
                  <a:cubicBezTo>
                    <a:pt x="128" y="256"/>
                    <a:pt x="124" y="256"/>
                    <a:pt x="120" y="256"/>
                  </a:cubicBezTo>
                  <a:cubicBezTo>
                    <a:pt x="115" y="256"/>
                    <a:pt x="111" y="256"/>
                    <a:pt x="107" y="256"/>
                  </a:cubicBezTo>
                  <a:cubicBezTo>
                    <a:pt x="99" y="256"/>
                    <a:pt x="91" y="254"/>
                    <a:pt x="82" y="252"/>
                  </a:cubicBezTo>
                  <a:cubicBezTo>
                    <a:pt x="75" y="250"/>
                    <a:pt x="67" y="247"/>
                    <a:pt x="59" y="244"/>
                  </a:cubicBezTo>
                  <a:cubicBezTo>
                    <a:pt x="53" y="242"/>
                    <a:pt x="48" y="239"/>
                    <a:pt x="42" y="235"/>
                  </a:cubicBezTo>
                  <a:cubicBezTo>
                    <a:pt x="32" y="228"/>
                    <a:pt x="25" y="218"/>
                    <a:pt x="19" y="207"/>
                  </a:cubicBezTo>
                  <a:cubicBezTo>
                    <a:pt x="14" y="196"/>
                    <a:pt x="10" y="184"/>
                    <a:pt x="8" y="172"/>
                  </a:cubicBezTo>
                  <a:cubicBezTo>
                    <a:pt x="5" y="156"/>
                    <a:pt x="3" y="140"/>
                    <a:pt x="3" y="124"/>
                  </a:cubicBezTo>
                  <a:cubicBezTo>
                    <a:pt x="3" y="116"/>
                    <a:pt x="3" y="108"/>
                    <a:pt x="4" y="101"/>
                  </a:cubicBezTo>
                  <a:cubicBezTo>
                    <a:pt x="5" y="94"/>
                    <a:pt x="7" y="87"/>
                    <a:pt x="9" y="80"/>
                  </a:cubicBezTo>
                  <a:cubicBezTo>
                    <a:pt x="13" y="67"/>
                    <a:pt x="16" y="54"/>
                    <a:pt x="23" y="42"/>
                  </a:cubicBezTo>
                  <a:cubicBezTo>
                    <a:pt x="25" y="37"/>
                    <a:pt x="28" y="32"/>
                    <a:pt x="33" y="28"/>
                  </a:cubicBezTo>
                  <a:cubicBezTo>
                    <a:pt x="38" y="25"/>
                    <a:pt x="44" y="24"/>
                    <a:pt x="49" y="22"/>
                  </a:cubicBezTo>
                  <a:cubicBezTo>
                    <a:pt x="62" y="18"/>
                    <a:pt x="75" y="16"/>
                    <a:pt x="87" y="9"/>
                  </a:cubicBezTo>
                  <a:cubicBezTo>
                    <a:pt x="88" y="8"/>
                    <a:pt x="87" y="6"/>
                    <a:pt x="85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0" name="Freeform 1146"/>
            <p:cNvSpPr/>
            <p:nvPr/>
          </p:nvSpPr>
          <p:spPr bwMode="auto">
            <a:xfrm>
              <a:off x="2199" y="3767"/>
              <a:ext cx="76" cy="153"/>
            </a:xfrm>
            <a:custGeom>
              <a:avLst/>
              <a:gdLst>
                <a:gd name="T0" fmla="*/ 45 w 59"/>
                <a:gd name="T1" fmla="*/ 109 h 118"/>
                <a:gd name="T2" fmla="*/ 57 w 59"/>
                <a:gd name="T3" fmla="*/ 80 h 118"/>
                <a:gd name="T4" fmla="*/ 55 w 59"/>
                <a:gd name="T5" fmla="*/ 48 h 118"/>
                <a:gd name="T6" fmla="*/ 39 w 59"/>
                <a:gd name="T7" fmla="*/ 18 h 118"/>
                <a:gd name="T8" fmla="*/ 21 w 59"/>
                <a:gd name="T9" fmla="*/ 9 h 118"/>
                <a:gd name="T10" fmla="*/ 12 w 59"/>
                <a:gd name="T11" fmla="*/ 7 h 118"/>
                <a:gd name="T12" fmla="*/ 2 w 59"/>
                <a:gd name="T13" fmla="*/ 6 h 118"/>
                <a:gd name="T14" fmla="*/ 2 w 59"/>
                <a:gd name="T15" fmla="*/ 9 h 118"/>
                <a:gd name="T16" fmla="*/ 49 w 59"/>
                <a:gd name="T17" fmla="*/ 46 h 118"/>
                <a:gd name="T18" fmla="*/ 51 w 59"/>
                <a:gd name="T19" fmla="*/ 88 h 118"/>
                <a:gd name="T20" fmla="*/ 46 w 59"/>
                <a:gd name="T21" fmla="*/ 104 h 118"/>
                <a:gd name="T22" fmla="*/ 35 w 59"/>
                <a:gd name="T23" fmla="*/ 115 h 118"/>
                <a:gd name="T24" fmla="*/ 36 w 59"/>
                <a:gd name="T25" fmla="*/ 118 h 118"/>
                <a:gd name="T26" fmla="*/ 52 w 59"/>
                <a:gd name="T27" fmla="*/ 94 h 118"/>
                <a:gd name="T28" fmla="*/ 54 w 59"/>
                <a:gd name="T29" fmla="*/ 54 h 118"/>
                <a:gd name="T30" fmla="*/ 40 w 59"/>
                <a:gd name="T31" fmla="*/ 23 h 118"/>
                <a:gd name="T32" fmla="*/ 17 w 59"/>
                <a:gd name="T33" fmla="*/ 5 h 118"/>
                <a:gd name="T34" fmla="*/ 2 w 59"/>
                <a:gd name="T35" fmla="*/ 6 h 118"/>
                <a:gd name="T36" fmla="*/ 2 w 59"/>
                <a:gd name="T37" fmla="*/ 9 h 118"/>
                <a:gd name="T38" fmla="*/ 9 w 59"/>
                <a:gd name="T39" fmla="*/ 9 h 118"/>
                <a:gd name="T40" fmla="*/ 18 w 59"/>
                <a:gd name="T41" fmla="*/ 10 h 118"/>
                <a:gd name="T42" fmla="*/ 36 w 59"/>
                <a:gd name="T43" fmla="*/ 19 h 118"/>
                <a:gd name="T44" fmla="*/ 53 w 59"/>
                <a:gd name="T45" fmla="*/ 48 h 118"/>
                <a:gd name="T46" fmla="*/ 55 w 59"/>
                <a:gd name="T47" fmla="*/ 78 h 118"/>
                <a:gd name="T48" fmla="*/ 43 w 59"/>
                <a:gd name="T49" fmla="*/ 107 h 118"/>
                <a:gd name="T50" fmla="*/ 45 w 59"/>
                <a:gd name="T51" fmla="*/ 10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9" h="118">
                  <a:moveTo>
                    <a:pt x="45" y="109"/>
                  </a:moveTo>
                  <a:cubicBezTo>
                    <a:pt x="52" y="101"/>
                    <a:pt x="55" y="90"/>
                    <a:pt x="57" y="80"/>
                  </a:cubicBezTo>
                  <a:cubicBezTo>
                    <a:pt x="59" y="69"/>
                    <a:pt x="58" y="58"/>
                    <a:pt x="55" y="48"/>
                  </a:cubicBezTo>
                  <a:cubicBezTo>
                    <a:pt x="52" y="37"/>
                    <a:pt x="47" y="25"/>
                    <a:pt x="39" y="18"/>
                  </a:cubicBezTo>
                  <a:cubicBezTo>
                    <a:pt x="34" y="13"/>
                    <a:pt x="27" y="10"/>
                    <a:pt x="21" y="9"/>
                  </a:cubicBezTo>
                  <a:cubicBezTo>
                    <a:pt x="18" y="7"/>
                    <a:pt x="15" y="7"/>
                    <a:pt x="12" y="7"/>
                  </a:cubicBezTo>
                  <a:cubicBezTo>
                    <a:pt x="9" y="7"/>
                    <a:pt x="5" y="7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ubicBezTo>
                    <a:pt x="27" y="0"/>
                    <a:pt x="42" y="27"/>
                    <a:pt x="49" y="46"/>
                  </a:cubicBezTo>
                  <a:cubicBezTo>
                    <a:pt x="54" y="59"/>
                    <a:pt x="53" y="75"/>
                    <a:pt x="51" y="88"/>
                  </a:cubicBezTo>
                  <a:cubicBezTo>
                    <a:pt x="49" y="94"/>
                    <a:pt x="48" y="99"/>
                    <a:pt x="46" y="104"/>
                  </a:cubicBezTo>
                  <a:cubicBezTo>
                    <a:pt x="43" y="108"/>
                    <a:pt x="40" y="114"/>
                    <a:pt x="35" y="115"/>
                  </a:cubicBezTo>
                  <a:cubicBezTo>
                    <a:pt x="33" y="116"/>
                    <a:pt x="34" y="118"/>
                    <a:pt x="36" y="118"/>
                  </a:cubicBezTo>
                  <a:cubicBezTo>
                    <a:pt x="46" y="115"/>
                    <a:pt x="50" y="103"/>
                    <a:pt x="52" y="94"/>
                  </a:cubicBezTo>
                  <a:cubicBezTo>
                    <a:pt x="55" y="81"/>
                    <a:pt x="56" y="67"/>
                    <a:pt x="54" y="54"/>
                  </a:cubicBezTo>
                  <a:cubicBezTo>
                    <a:pt x="52" y="43"/>
                    <a:pt x="46" y="32"/>
                    <a:pt x="40" y="23"/>
                  </a:cubicBezTo>
                  <a:cubicBezTo>
                    <a:pt x="35" y="15"/>
                    <a:pt x="27" y="7"/>
                    <a:pt x="17" y="5"/>
                  </a:cubicBezTo>
                  <a:cubicBezTo>
                    <a:pt x="12" y="4"/>
                    <a:pt x="6" y="4"/>
                    <a:pt x="2" y="6"/>
                  </a:cubicBezTo>
                  <a:cubicBezTo>
                    <a:pt x="0" y="7"/>
                    <a:pt x="0" y="8"/>
                    <a:pt x="2" y="9"/>
                  </a:cubicBezTo>
                  <a:cubicBezTo>
                    <a:pt x="4" y="10"/>
                    <a:pt x="6" y="9"/>
                    <a:pt x="9" y="9"/>
                  </a:cubicBezTo>
                  <a:cubicBezTo>
                    <a:pt x="12" y="9"/>
                    <a:pt x="15" y="9"/>
                    <a:pt x="18" y="10"/>
                  </a:cubicBezTo>
                  <a:cubicBezTo>
                    <a:pt x="24" y="12"/>
                    <a:pt x="31" y="15"/>
                    <a:pt x="36" y="19"/>
                  </a:cubicBezTo>
                  <a:cubicBezTo>
                    <a:pt x="44" y="26"/>
                    <a:pt x="50" y="37"/>
                    <a:pt x="53" y="48"/>
                  </a:cubicBezTo>
                  <a:cubicBezTo>
                    <a:pt x="56" y="57"/>
                    <a:pt x="56" y="68"/>
                    <a:pt x="55" y="78"/>
                  </a:cubicBezTo>
                  <a:cubicBezTo>
                    <a:pt x="53" y="88"/>
                    <a:pt x="50" y="99"/>
                    <a:pt x="43" y="107"/>
                  </a:cubicBezTo>
                  <a:cubicBezTo>
                    <a:pt x="42" y="108"/>
                    <a:pt x="44" y="110"/>
                    <a:pt x="45" y="10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1" name="Freeform 1147"/>
            <p:cNvSpPr/>
            <p:nvPr/>
          </p:nvSpPr>
          <p:spPr bwMode="auto">
            <a:xfrm>
              <a:off x="2378" y="3693"/>
              <a:ext cx="123" cy="315"/>
            </a:xfrm>
            <a:custGeom>
              <a:avLst/>
              <a:gdLst>
                <a:gd name="T0" fmla="*/ 55 w 95"/>
                <a:gd name="T1" fmla="*/ 19 h 243"/>
                <a:gd name="T2" fmla="*/ 45 w 95"/>
                <a:gd name="T3" fmla="*/ 58 h 243"/>
                <a:gd name="T4" fmla="*/ 10 w 95"/>
                <a:gd name="T5" fmla="*/ 180 h 243"/>
                <a:gd name="T6" fmla="*/ 2 w 95"/>
                <a:gd name="T7" fmla="*/ 224 h 243"/>
                <a:gd name="T8" fmla="*/ 7 w 95"/>
                <a:gd name="T9" fmla="*/ 236 h 243"/>
                <a:gd name="T10" fmla="*/ 14 w 95"/>
                <a:gd name="T11" fmla="*/ 241 h 243"/>
                <a:gd name="T12" fmla="*/ 50 w 95"/>
                <a:gd name="T13" fmla="*/ 242 h 243"/>
                <a:gd name="T14" fmla="*/ 79 w 95"/>
                <a:gd name="T15" fmla="*/ 237 h 243"/>
                <a:gd name="T16" fmla="*/ 94 w 95"/>
                <a:gd name="T17" fmla="*/ 203 h 243"/>
                <a:gd name="T18" fmla="*/ 88 w 95"/>
                <a:gd name="T19" fmla="*/ 212 h 243"/>
                <a:gd name="T20" fmla="*/ 76 w 95"/>
                <a:gd name="T21" fmla="*/ 236 h 243"/>
                <a:gd name="T22" fmla="*/ 35 w 95"/>
                <a:gd name="T23" fmla="*/ 239 h 243"/>
                <a:gd name="T24" fmla="*/ 5 w 95"/>
                <a:gd name="T25" fmla="*/ 230 h 243"/>
                <a:gd name="T26" fmla="*/ 8 w 95"/>
                <a:gd name="T27" fmla="*/ 206 h 243"/>
                <a:gd name="T28" fmla="*/ 26 w 95"/>
                <a:gd name="T29" fmla="*/ 133 h 243"/>
                <a:gd name="T30" fmla="*/ 44 w 95"/>
                <a:gd name="T31" fmla="*/ 61 h 243"/>
                <a:gd name="T32" fmla="*/ 60 w 95"/>
                <a:gd name="T33" fmla="*/ 19 h 243"/>
                <a:gd name="T34" fmla="*/ 74 w 95"/>
                <a:gd name="T35" fmla="*/ 4 h 243"/>
                <a:gd name="T36" fmla="*/ 51 w 95"/>
                <a:gd name="T37" fmla="*/ 33 h 243"/>
                <a:gd name="T38" fmla="*/ 25 w 95"/>
                <a:gd name="T39" fmla="*/ 128 h 243"/>
                <a:gd name="T40" fmla="*/ 2 w 95"/>
                <a:gd name="T41" fmla="*/ 226 h 243"/>
                <a:gd name="T42" fmla="*/ 20 w 95"/>
                <a:gd name="T43" fmla="*/ 241 h 243"/>
                <a:gd name="T44" fmla="*/ 78 w 95"/>
                <a:gd name="T45" fmla="*/ 237 h 243"/>
                <a:gd name="T46" fmla="*/ 89 w 95"/>
                <a:gd name="T47" fmla="*/ 215 h 243"/>
                <a:gd name="T48" fmla="*/ 92 w 95"/>
                <a:gd name="T49" fmla="*/ 202 h 243"/>
                <a:gd name="T50" fmla="*/ 74 w 95"/>
                <a:gd name="T51" fmla="*/ 238 h 243"/>
                <a:gd name="T52" fmla="*/ 37 w 95"/>
                <a:gd name="T53" fmla="*/ 239 h 243"/>
                <a:gd name="T54" fmla="*/ 10 w 95"/>
                <a:gd name="T55" fmla="*/ 237 h 243"/>
                <a:gd name="T56" fmla="*/ 5 w 95"/>
                <a:gd name="T57" fmla="*/ 225 h 243"/>
                <a:gd name="T58" fmla="*/ 7 w 95"/>
                <a:gd name="T59" fmla="*/ 203 h 243"/>
                <a:gd name="T60" fmla="*/ 19 w 95"/>
                <a:gd name="T61" fmla="*/ 155 h 243"/>
                <a:gd name="T62" fmla="*/ 41 w 95"/>
                <a:gd name="T63" fmla="*/ 81 h 243"/>
                <a:gd name="T64" fmla="*/ 52 w 95"/>
                <a:gd name="T65" fmla="*/ 36 h 243"/>
                <a:gd name="T66" fmla="*/ 74 w 95"/>
                <a:gd name="T67" fmla="*/ 9 h 243"/>
                <a:gd name="T68" fmla="*/ 83 w 95"/>
                <a:gd name="T69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5" h="243">
                  <a:moveTo>
                    <a:pt x="83" y="1"/>
                  </a:moveTo>
                  <a:cubicBezTo>
                    <a:pt x="74" y="7"/>
                    <a:pt x="62" y="10"/>
                    <a:pt x="55" y="19"/>
                  </a:cubicBezTo>
                  <a:cubicBezTo>
                    <a:pt x="51" y="24"/>
                    <a:pt x="50" y="31"/>
                    <a:pt x="49" y="37"/>
                  </a:cubicBezTo>
                  <a:cubicBezTo>
                    <a:pt x="47" y="44"/>
                    <a:pt x="46" y="51"/>
                    <a:pt x="45" y="58"/>
                  </a:cubicBezTo>
                  <a:cubicBezTo>
                    <a:pt x="37" y="91"/>
                    <a:pt x="27" y="124"/>
                    <a:pt x="16" y="156"/>
                  </a:cubicBezTo>
                  <a:cubicBezTo>
                    <a:pt x="13" y="164"/>
                    <a:pt x="12" y="172"/>
                    <a:pt x="10" y="180"/>
                  </a:cubicBezTo>
                  <a:cubicBezTo>
                    <a:pt x="9" y="188"/>
                    <a:pt x="7" y="196"/>
                    <a:pt x="4" y="204"/>
                  </a:cubicBezTo>
                  <a:cubicBezTo>
                    <a:pt x="3" y="210"/>
                    <a:pt x="0" y="218"/>
                    <a:pt x="2" y="224"/>
                  </a:cubicBezTo>
                  <a:cubicBezTo>
                    <a:pt x="3" y="227"/>
                    <a:pt x="5" y="229"/>
                    <a:pt x="6" y="232"/>
                  </a:cubicBezTo>
                  <a:cubicBezTo>
                    <a:pt x="7" y="233"/>
                    <a:pt x="7" y="234"/>
                    <a:pt x="7" y="236"/>
                  </a:cubicBezTo>
                  <a:cubicBezTo>
                    <a:pt x="7" y="237"/>
                    <a:pt x="8" y="238"/>
                    <a:pt x="8" y="239"/>
                  </a:cubicBezTo>
                  <a:cubicBezTo>
                    <a:pt x="10" y="241"/>
                    <a:pt x="12" y="241"/>
                    <a:pt x="14" y="241"/>
                  </a:cubicBezTo>
                  <a:cubicBezTo>
                    <a:pt x="18" y="241"/>
                    <a:pt x="21" y="241"/>
                    <a:pt x="25" y="241"/>
                  </a:cubicBezTo>
                  <a:cubicBezTo>
                    <a:pt x="33" y="241"/>
                    <a:pt x="41" y="242"/>
                    <a:pt x="50" y="242"/>
                  </a:cubicBezTo>
                  <a:cubicBezTo>
                    <a:pt x="55" y="243"/>
                    <a:pt x="61" y="243"/>
                    <a:pt x="66" y="243"/>
                  </a:cubicBezTo>
                  <a:cubicBezTo>
                    <a:pt x="71" y="242"/>
                    <a:pt x="76" y="241"/>
                    <a:pt x="79" y="237"/>
                  </a:cubicBezTo>
                  <a:cubicBezTo>
                    <a:pt x="82" y="233"/>
                    <a:pt x="83" y="228"/>
                    <a:pt x="85" y="223"/>
                  </a:cubicBezTo>
                  <a:cubicBezTo>
                    <a:pt x="87" y="216"/>
                    <a:pt x="91" y="210"/>
                    <a:pt x="94" y="203"/>
                  </a:cubicBezTo>
                  <a:cubicBezTo>
                    <a:pt x="95" y="201"/>
                    <a:pt x="93" y="200"/>
                    <a:pt x="92" y="202"/>
                  </a:cubicBezTo>
                  <a:cubicBezTo>
                    <a:pt x="90" y="205"/>
                    <a:pt x="89" y="208"/>
                    <a:pt x="88" y="212"/>
                  </a:cubicBezTo>
                  <a:cubicBezTo>
                    <a:pt x="87" y="215"/>
                    <a:pt x="85" y="218"/>
                    <a:pt x="84" y="222"/>
                  </a:cubicBezTo>
                  <a:cubicBezTo>
                    <a:pt x="82" y="226"/>
                    <a:pt x="81" y="234"/>
                    <a:pt x="76" y="236"/>
                  </a:cubicBezTo>
                  <a:cubicBezTo>
                    <a:pt x="71" y="239"/>
                    <a:pt x="64" y="238"/>
                    <a:pt x="59" y="239"/>
                  </a:cubicBezTo>
                  <a:cubicBezTo>
                    <a:pt x="51" y="239"/>
                    <a:pt x="43" y="239"/>
                    <a:pt x="35" y="239"/>
                  </a:cubicBezTo>
                  <a:cubicBezTo>
                    <a:pt x="28" y="239"/>
                    <a:pt x="22" y="239"/>
                    <a:pt x="16" y="238"/>
                  </a:cubicBezTo>
                  <a:cubicBezTo>
                    <a:pt x="11" y="237"/>
                    <a:pt x="6" y="236"/>
                    <a:pt x="5" y="230"/>
                  </a:cubicBezTo>
                  <a:cubicBezTo>
                    <a:pt x="4" y="227"/>
                    <a:pt x="5" y="223"/>
                    <a:pt x="6" y="220"/>
                  </a:cubicBezTo>
                  <a:cubicBezTo>
                    <a:pt x="6" y="215"/>
                    <a:pt x="7" y="210"/>
                    <a:pt x="8" y="206"/>
                  </a:cubicBezTo>
                  <a:cubicBezTo>
                    <a:pt x="10" y="198"/>
                    <a:pt x="13" y="190"/>
                    <a:pt x="16" y="182"/>
                  </a:cubicBezTo>
                  <a:cubicBezTo>
                    <a:pt x="21" y="166"/>
                    <a:pt x="23" y="150"/>
                    <a:pt x="26" y="133"/>
                  </a:cubicBezTo>
                  <a:cubicBezTo>
                    <a:pt x="29" y="117"/>
                    <a:pt x="33" y="101"/>
                    <a:pt x="37" y="84"/>
                  </a:cubicBezTo>
                  <a:cubicBezTo>
                    <a:pt x="39" y="76"/>
                    <a:pt x="42" y="69"/>
                    <a:pt x="44" y="61"/>
                  </a:cubicBezTo>
                  <a:cubicBezTo>
                    <a:pt x="47" y="54"/>
                    <a:pt x="50" y="47"/>
                    <a:pt x="52" y="39"/>
                  </a:cubicBezTo>
                  <a:cubicBezTo>
                    <a:pt x="54" y="33"/>
                    <a:pt x="56" y="25"/>
                    <a:pt x="60" y="19"/>
                  </a:cubicBezTo>
                  <a:cubicBezTo>
                    <a:pt x="63" y="13"/>
                    <a:pt x="70" y="10"/>
                    <a:pt x="75" y="7"/>
                  </a:cubicBezTo>
                  <a:cubicBezTo>
                    <a:pt x="77" y="6"/>
                    <a:pt x="76" y="4"/>
                    <a:pt x="74" y="4"/>
                  </a:cubicBezTo>
                  <a:cubicBezTo>
                    <a:pt x="69" y="8"/>
                    <a:pt x="63" y="10"/>
                    <a:pt x="59" y="15"/>
                  </a:cubicBezTo>
                  <a:cubicBezTo>
                    <a:pt x="55" y="20"/>
                    <a:pt x="53" y="27"/>
                    <a:pt x="51" y="33"/>
                  </a:cubicBezTo>
                  <a:cubicBezTo>
                    <a:pt x="47" y="49"/>
                    <a:pt x="40" y="63"/>
                    <a:pt x="36" y="78"/>
                  </a:cubicBezTo>
                  <a:cubicBezTo>
                    <a:pt x="31" y="95"/>
                    <a:pt x="28" y="111"/>
                    <a:pt x="25" y="128"/>
                  </a:cubicBezTo>
                  <a:cubicBezTo>
                    <a:pt x="22" y="144"/>
                    <a:pt x="19" y="161"/>
                    <a:pt x="14" y="177"/>
                  </a:cubicBezTo>
                  <a:cubicBezTo>
                    <a:pt x="9" y="193"/>
                    <a:pt x="4" y="209"/>
                    <a:pt x="2" y="226"/>
                  </a:cubicBezTo>
                  <a:cubicBezTo>
                    <a:pt x="2" y="230"/>
                    <a:pt x="3" y="235"/>
                    <a:pt x="7" y="237"/>
                  </a:cubicBezTo>
                  <a:cubicBezTo>
                    <a:pt x="11" y="240"/>
                    <a:pt x="16" y="241"/>
                    <a:pt x="20" y="241"/>
                  </a:cubicBezTo>
                  <a:cubicBezTo>
                    <a:pt x="35" y="242"/>
                    <a:pt x="49" y="242"/>
                    <a:pt x="63" y="241"/>
                  </a:cubicBezTo>
                  <a:cubicBezTo>
                    <a:pt x="68" y="241"/>
                    <a:pt x="74" y="241"/>
                    <a:pt x="78" y="237"/>
                  </a:cubicBezTo>
                  <a:cubicBezTo>
                    <a:pt x="82" y="235"/>
                    <a:pt x="84" y="229"/>
                    <a:pt x="86" y="224"/>
                  </a:cubicBezTo>
                  <a:cubicBezTo>
                    <a:pt x="87" y="221"/>
                    <a:pt x="88" y="218"/>
                    <a:pt x="89" y="215"/>
                  </a:cubicBezTo>
                  <a:cubicBezTo>
                    <a:pt x="91" y="211"/>
                    <a:pt x="92" y="207"/>
                    <a:pt x="94" y="203"/>
                  </a:cubicBezTo>
                  <a:cubicBezTo>
                    <a:pt x="94" y="203"/>
                    <a:pt x="93" y="202"/>
                    <a:pt x="92" y="202"/>
                  </a:cubicBezTo>
                  <a:cubicBezTo>
                    <a:pt x="89" y="209"/>
                    <a:pt x="85" y="215"/>
                    <a:pt x="82" y="222"/>
                  </a:cubicBezTo>
                  <a:cubicBezTo>
                    <a:pt x="80" y="228"/>
                    <a:pt x="79" y="235"/>
                    <a:pt x="74" y="238"/>
                  </a:cubicBezTo>
                  <a:cubicBezTo>
                    <a:pt x="69" y="241"/>
                    <a:pt x="62" y="240"/>
                    <a:pt x="57" y="240"/>
                  </a:cubicBezTo>
                  <a:cubicBezTo>
                    <a:pt x="50" y="240"/>
                    <a:pt x="44" y="239"/>
                    <a:pt x="37" y="239"/>
                  </a:cubicBezTo>
                  <a:cubicBezTo>
                    <a:pt x="29" y="239"/>
                    <a:pt x="22" y="239"/>
                    <a:pt x="14" y="239"/>
                  </a:cubicBezTo>
                  <a:cubicBezTo>
                    <a:pt x="13" y="239"/>
                    <a:pt x="11" y="239"/>
                    <a:pt x="10" y="237"/>
                  </a:cubicBezTo>
                  <a:cubicBezTo>
                    <a:pt x="10" y="236"/>
                    <a:pt x="10" y="234"/>
                    <a:pt x="10" y="233"/>
                  </a:cubicBezTo>
                  <a:cubicBezTo>
                    <a:pt x="9" y="231"/>
                    <a:pt x="7" y="228"/>
                    <a:pt x="5" y="225"/>
                  </a:cubicBezTo>
                  <a:cubicBezTo>
                    <a:pt x="3" y="222"/>
                    <a:pt x="4" y="218"/>
                    <a:pt x="4" y="214"/>
                  </a:cubicBezTo>
                  <a:cubicBezTo>
                    <a:pt x="5" y="210"/>
                    <a:pt x="6" y="206"/>
                    <a:pt x="7" y="203"/>
                  </a:cubicBezTo>
                  <a:cubicBezTo>
                    <a:pt x="10" y="195"/>
                    <a:pt x="12" y="187"/>
                    <a:pt x="13" y="179"/>
                  </a:cubicBezTo>
                  <a:cubicBezTo>
                    <a:pt x="15" y="171"/>
                    <a:pt x="17" y="163"/>
                    <a:pt x="19" y="155"/>
                  </a:cubicBezTo>
                  <a:cubicBezTo>
                    <a:pt x="22" y="147"/>
                    <a:pt x="25" y="139"/>
                    <a:pt x="27" y="131"/>
                  </a:cubicBezTo>
                  <a:cubicBezTo>
                    <a:pt x="33" y="114"/>
                    <a:pt x="37" y="98"/>
                    <a:pt x="41" y="81"/>
                  </a:cubicBezTo>
                  <a:cubicBezTo>
                    <a:pt x="43" y="74"/>
                    <a:pt x="46" y="65"/>
                    <a:pt x="47" y="57"/>
                  </a:cubicBezTo>
                  <a:cubicBezTo>
                    <a:pt x="49" y="50"/>
                    <a:pt x="50" y="43"/>
                    <a:pt x="52" y="36"/>
                  </a:cubicBezTo>
                  <a:cubicBezTo>
                    <a:pt x="53" y="30"/>
                    <a:pt x="55" y="23"/>
                    <a:pt x="59" y="18"/>
                  </a:cubicBezTo>
                  <a:cubicBezTo>
                    <a:pt x="64" y="14"/>
                    <a:pt x="69" y="12"/>
                    <a:pt x="74" y="9"/>
                  </a:cubicBezTo>
                  <a:cubicBezTo>
                    <a:pt x="78" y="7"/>
                    <a:pt x="81" y="6"/>
                    <a:pt x="84" y="3"/>
                  </a:cubicBezTo>
                  <a:cubicBezTo>
                    <a:pt x="85" y="2"/>
                    <a:pt x="84" y="0"/>
                    <a:pt x="83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2" name="Freeform 1148"/>
            <p:cNvSpPr/>
            <p:nvPr/>
          </p:nvSpPr>
          <p:spPr bwMode="auto">
            <a:xfrm>
              <a:off x="2508" y="3893"/>
              <a:ext cx="171" cy="118"/>
            </a:xfrm>
            <a:custGeom>
              <a:avLst/>
              <a:gdLst>
                <a:gd name="T0" fmla="*/ 130 w 133"/>
                <a:gd name="T1" fmla="*/ 51 h 92"/>
                <a:gd name="T2" fmla="*/ 122 w 133"/>
                <a:gd name="T3" fmla="*/ 81 h 92"/>
                <a:gd name="T4" fmla="*/ 84 w 133"/>
                <a:gd name="T5" fmla="*/ 87 h 92"/>
                <a:gd name="T6" fmla="*/ 63 w 133"/>
                <a:gd name="T7" fmla="*/ 83 h 92"/>
                <a:gd name="T8" fmla="*/ 53 w 133"/>
                <a:gd name="T9" fmla="*/ 67 h 92"/>
                <a:gd name="T10" fmla="*/ 40 w 133"/>
                <a:gd name="T11" fmla="*/ 49 h 92"/>
                <a:gd name="T12" fmla="*/ 27 w 133"/>
                <a:gd name="T13" fmla="*/ 31 h 92"/>
                <a:gd name="T14" fmla="*/ 3 w 133"/>
                <a:gd name="T15" fmla="*/ 1 h 92"/>
                <a:gd name="T16" fmla="*/ 1 w 133"/>
                <a:gd name="T17" fmla="*/ 3 h 92"/>
                <a:gd name="T18" fmla="*/ 24 w 133"/>
                <a:gd name="T19" fmla="*/ 27 h 92"/>
                <a:gd name="T20" fmla="*/ 30 w 133"/>
                <a:gd name="T21" fmla="*/ 44 h 92"/>
                <a:gd name="T22" fmla="*/ 40 w 133"/>
                <a:gd name="T23" fmla="*/ 63 h 92"/>
                <a:gd name="T24" fmla="*/ 53 w 133"/>
                <a:gd name="T25" fmla="*/ 79 h 92"/>
                <a:gd name="T26" fmla="*/ 66 w 133"/>
                <a:gd name="T27" fmla="*/ 86 h 92"/>
                <a:gd name="T28" fmla="*/ 77 w 133"/>
                <a:gd name="T29" fmla="*/ 87 h 92"/>
                <a:gd name="T30" fmla="*/ 90 w 133"/>
                <a:gd name="T31" fmla="*/ 88 h 92"/>
                <a:gd name="T32" fmla="*/ 110 w 133"/>
                <a:gd name="T33" fmla="*/ 88 h 92"/>
                <a:gd name="T34" fmla="*/ 117 w 133"/>
                <a:gd name="T35" fmla="*/ 73 h 92"/>
                <a:gd name="T36" fmla="*/ 115 w 133"/>
                <a:gd name="T37" fmla="*/ 73 h 92"/>
                <a:gd name="T38" fmla="*/ 114 w 133"/>
                <a:gd name="T39" fmla="*/ 81 h 92"/>
                <a:gd name="T40" fmla="*/ 109 w 133"/>
                <a:gd name="T41" fmla="*/ 86 h 92"/>
                <a:gd name="T42" fmla="*/ 99 w 133"/>
                <a:gd name="T43" fmla="*/ 86 h 92"/>
                <a:gd name="T44" fmla="*/ 87 w 133"/>
                <a:gd name="T45" fmla="*/ 85 h 92"/>
                <a:gd name="T46" fmla="*/ 75 w 133"/>
                <a:gd name="T47" fmla="*/ 84 h 92"/>
                <a:gd name="T48" fmla="*/ 64 w 133"/>
                <a:gd name="T49" fmla="*/ 83 h 92"/>
                <a:gd name="T50" fmla="*/ 50 w 133"/>
                <a:gd name="T51" fmla="*/ 72 h 92"/>
                <a:gd name="T52" fmla="*/ 37 w 133"/>
                <a:gd name="T53" fmla="*/ 53 h 92"/>
                <a:gd name="T54" fmla="*/ 29 w 133"/>
                <a:gd name="T55" fmla="*/ 34 h 92"/>
                <a:gd name="T56" fmla="*/ 13 w 133"/>
                <a:gd name="T57" fmla="*/ 6 h 92"/>
                <a:gd name="T58" fmla="*/ 2 w 133"/>
                <a:gd name="T59" fmla="*/ 1 h 92"/>
                <a:gd name="T60" fmla="*/ 1 w 133"/>
                <a:gd name="T61" fmla="*/ 3 h 92"/>
                <a:gd name="T62" fmla="*/ 26 w 133"/>
                <a:gd name="T63" fmla="*/ 33 h 92"/>
                <a:gd name="T64" fmla="*/ 38 w 133"/>
                <a:gd name="T65" fmla="*/ 51 h 92"/>
                <a:gd name="T66" fmla="*/ 52 w 133"/>
                <a:gd name="T67" fmla="*/ 70 h 92"/>
                <a:gd name="T68" fmla="*/ 61 w 133"/>
                <a:gd name="T69" fmla="*/ 85 h 92"/>
                <a:gd name="T70" fmla="*/ 79 w 133"/>
                <a:gd name="T71" fmla="*/ 89 h 92"/>
                <a:gd name="T72" fmla="*/ 104 w 133"/>
                <a:gd name="T73" fmla="*/ 91 h 92"/>
                <a:gd name="T74" fmla="*/ 119 w 133"/>
                <a:gd name="T75" fmla="*/ 87 h 92"/>
                <a:gd name="T76" fmla="*/ 133 w 133"/>
                <a:gd name="T77" fmla="*/ 51 h 92"/>
                <a:gd name="T78" fmla="*/ 130 w 133"/>
                <a:gd name="T79" fmla="*/ 51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3" h="92">
                  <a:moveTo>
                    <a:pt x="130" y="51"/>
                  </a:moveTo>
                  <a:cubicBezTo>
                    <a:pt x="130" y="61"/>
                    <a:pt x="129" y="73"/>
                    <a:pt x="122" y="81"/>
                  </a:cubicBezTo>
                  <a:cubicBezTo>
                    <a:pt x="113" y="92"/>
                    <a:pt x="96" y="88"/>
                    <a:pt x="84" y="87"/>
                  </a:cubicBezTo>
                  <a:cubicBezTo>
                    <a:pt x="77" y="86"/>
                    <a:pt x="68" y="89"/>
                    <a:pt x="63" y="83"/>
                  </a:cubicBezTo>
                  <a:cubicBezTo>
                    <a:pt x="58" y="79"/>
                    <a:pt x="56" y="73"/>
                    <a:pt x="53" y="67"/>
                  </a:cubicBezTo>
                  <a:cubicBezTo>
                    <a:pt x="50" y="61"/>
                    <a:pt x="45" y="55"/>
                    <a:pt x="40" y="49"/>
                  </a:cubicBezTo>
                  <a:cubicBezTo>
                    <a:pt x="36" y="43"/>
                    <a:pt x="31" y="37"/>
                    <a:pt x="27" y="31"/>
                  </a:cubicBezTo>
                  <a:cubicBezTo>
                    <a:pt x="21" y="20"/>
                    <a:pt x="14" y="7"/>
                    <a:pt x="3" y="1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3" y="5"/>
                    <a:pt x="20" y="17"/>
                    <a:pt x="24" y="27"/>
                  </a:cubicBezTo>
                  <a:cubicBezTo>
                    <a:pt x="27" y="33"/>
                    <a:pt x="28" y="38"/>
                    <a:pt x="30" y="44"/>
                  </a:cubicBezTo>
                  <a:cubicBezTo>
                    <a:pt x="33" y="51"/>
                    <a:pt x="36" y="57"/>
                    <a:pt x="40" y="63"/>
                  </a:cubicBezTo>
                  <a:cubicBezTo>
                    <a:pt x="44" y="69"/>
                    <a:pt x="48" y="74"/>
                    <a:pt x="53" y="79"/>
                  </a:cubicBezTo>
                  <a:cubicBezTo>
                    <a:pt x="57" y="83"/>
                    <a:pt x="61" y="85"/>
                    <a:pt x="66" y="86"/>
                  </a:cubicBezTo>
                  <a:cubicBezTo>
                    <a:pt x="70" y="86"/>
                    <a:pt x="73" y="87"/>
                    <a:pt x="77" y="87"/>
                  </a:cubicBezTo>
                  <a:cubicBezTo>
                    <a:pt x="82" y="87"/>
                    <a:pt x="86" y="88"/>
                    <a:pt x="90" y="88"/>
                  </a:cubicBezTo>
                  <a:cubicBezTo>
                    <a:pt x="97" y="89"/>
                    <a:pt x="104" y="90"/>
                    <a:pt x="110" y="88"/>
                  </a:cubicBezTo>
                  <a:cubicBezTo>
                    <a:pt x="117" y="86"/>
                    <a:pt x="117" y="79"/>
                    <a:pt x="117" y="73"/>
                  </a:cubicBezTo>
                  <a:cubicBezTo>
                    <a:pt x="117" y="71"/>
                    <a:pt x="115" y="71"/>
                    <a:pt x="115" y="73"/>
                  </a:cubicBezTo>
                  <a:cubicBezTo>
                    <a:pt x="115" y="76"/>
                    <a:pt x="115" y="78"/>
                    <a:pt x="114" y="81"/>
                  </a:cubicBezTo>
                  <a:cubicBezTo>
                    <a:pt x="114" y="83"/>
                    <a:pt x="112" y="85"/>
                    <a:pt x="109" y="86"/>
                  </a:cubicBezTo>
                  <a:cubicBezTo>
                    <a:pt x="106" y="86"/>
                    <a:pt x="102" y="86"/>
                    <a:pt x="99" y="86"/>
                  </a:cubicBezTo>
                  <a:cubicBezTo>
                    <a:pt x="95" y="86"/>
                    <a:pt x="91" y="85"/>
                    <a:pt x="87" y="85"/>
                  </a:cubicBezTo>
                  <a:cubicBezTo>
                    <a:pt x="83" y="85"/>
                    <a:pt x="79" y="85"/>
                    <a:pt x="75" y="84"/>
                  </a:cubicBezTo>
                  <a:cubicBezTo>
                    <a:pt x="71" y="84"/>
                    <a:pt x="68" y="84"/>
                    <a:pt x="64" y="83"/>
                  </a:cubicBezTo>
                  <a:cubicBezTo>
                    <a:pt x="58" y="82"/>
                    <a:pt x="54" y="76"/>
                    <a:pt x="50" y="72"/>
                  </a:cubicBezTo>
                  <a:cubicBezTo>
                    <a:pt x="45" y="66"/>
                    <a:pt x="41" y="60"/>
                    <a:pt x="37" y="53"/>
                  </a:cubicBezTo>
                  <a:cubicBezTo>
                    <a:pt x="34" y="47"/>
                    <a:pt x="32" y="41"/>
                    <a:pt x="29" y="34"/>
                  </a:cubicBezTo>
                  <a:cubicBezTo>
                    <a:pt x="26" y="23"/>
                    <a:pt x="21" y="13"/>
                    <a:pt x="13" y="6"/>
                  </a:cubicBezTo>
                  <a:cubicBezTo>
                    <a:pt x="10" y="3"/>
                    <a:pt x="6" y="1"/>
                    <a:pt x="2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13" y="10"/>
                    <a:pt x="19" y="22"/>
                    <a:pt x="26" y="33"/>
                  </a:cubicBezTo>
                  <a:cubicBezTo>
                    <a:pt x="30" y="40"/>
                    <a:pt x="34" y="45"/>
                    <a:pt x="38" y="51"/>
                  </a:cubicBezTo>
                  <a:cubicBezTo>
                    <a:pt x="43" y="57"/>
                    <a:pt x="48" y="63"/>
                    <a:pt x="52" y="70"/>
                  </a:cubicBezTo>
                  <a:cubicBezTo>
                    <a:pt x="54" y="75"/>
                    <a:pt x="56" y="81"/>
                    <a:pt x="61" y="85"/>
                  </a:cubicBezTo>
                  <a:cubicBezTo>
                    <a:pt x="65" y="90"/>
                    <a:pt x="72" y="90"/>
                    <a:pt x="79" y="89"/>
                  </a:cubicBezTo>
                  <a:cubicBezTo>
                    <a:pt x="87" y="89"/>
                    <a:pt x="95" y="91"/>
                    <a:pt x="104" y="91"/>
                  </a:cubicBezTo>
                  <a:cubicBezTo>
                    <a:pt x="109" y="91"/>
                    <a:pt x="114" y="91"/>
                    <a:pt x="119" y="87"/>
                  </a:cubicBezTo>
                  <a:cubicBezTo>
                    <a:pt x="131" y="80"/>
                    <a:pt x="132" y="64"/>
                    <a:pt x="133" y="51"/>
                  </a:cubicBezTo>
                  <a:cubicBezTo>
                    <a:pt x="133" y="49"/>
                    <a:pt x="130" y="49"/>
                    <a:pt x="130" y="5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3" name="Freeform 1149"/>
            <p:cNvSpPr/>
            <p:nvPr/>
          </p:nvSpPr>
          <p:spPr bwMode="auto">
            <a:xfrm>
              <a:off x="2679" y="3695"/>
              <a:ext cx="289" cy="324"/>
            </a:xfrm>
            <a:custGeom>
              <a:avLst/>
              <a:gdLst>
                <a:gd name="T0" fmla="*/ 3 w 223"/>
                <a:gd name="T1" fmla="*/ 27 h 251"/>
                <a:gd name="T2" fmla="*/ 10 w 223"/>
                <a:gd name="T3" fmla="*/ 74 h 251"/>
                <a:gd name="T4" fmla="*/ 15 w 223"/>
                <a:gd name="T5" fmla="*/ 127 h 251"/>
                <a:gd name="T6" fmla="*/ 19 w 223"/>
                <a:gd name="T7" fmla="*/ 227 h 251"/>
                <a:gd name="T8" fmla="*/ 37 w 223"/>
                <a:gd name="T9" fmla="*/ 250 h 251"/>
                <a:gd name="T10" fmla="*/ 77 w 223"/>
                <a:gd name="T11" fmla="*/ 247 h 251"/>
                <a:gd name="T12" fmla="*/ 165 w 223"/>
                <a:gd name="T13" fmla="*/ 238 h 251"/>
                <a:gd name="T14" fmla="*/ 213 w 223"/>
                <a:gd name="T15" fmla="*/ 218 h 251"/>
                <a:gd name="T16" fmla="*/ 221 w 223"/>
                <a:gd name="T17" fmla="*/ 190 h 251"/>
                <a:gd name="T18" fmla="*/ 193 w 223"/>
                <a:gd name="T19" fmla="*/ 231 h 251"/>
                <a:gd name="T20" fmla="*/ 156 w 223"/>
                <a:gd name="T21" fmla="*/ 238 h 251"/>
                <a:gd name="T22" fmla="*/ 81 w 223"/>
                <a:gd name="T23" fmla="*/ 247 h 251"/>
                <a:gd name="T24" fmla="*/ 33 w 223"/>
                <a:gd name="T25" fmla="*/ 247 h 251"/>
                <a:gd name="T26" fmla="*/ 24 w 223"/>
                <a:gd name="T27" fmla="*/ 218 h 251"/>
                <a:gd name="T28" fmla="*/ 9 w 223"/>
                <a:gd name="T29" fmla="*/ 86 h 251"/>
                <a:gd name="T30" fmla="*/ 4 w 223"/>
                <a:gd name="T31" fmla="*/ 36 h 251"/>
                <a:gd name="T32" fmla="*/ 26 w 223"/>
                <a:gd name="T33" fmla="*/ 3 h 251"/>
                <a:gd name="T34" fmla="*/ 2 w 223"/>
                <a:gd name="T35" fmla="*/ 33 h 251"/>
                <a:gd name="T36" fmla="*/ 5 w 223"/>
                <a:gd name="T37" fmla="*/ 78 h 251"/>
                <a:gd name="T38" fmla="*/ 16 w 223"/>
                <a:gd name="T39" fmla="*/ 127 h 251"/>
                <a:gd name="T40" fmla="*/ 22 w 223"/>
                <a:gd name="T41" fmla="*/ 228 h 251"/>
                <a:gd name="T42" fmla="*/ 32 w 223"/>
                <a:gd name="T43" fmla="*/ 250 h 251"/>
                <a:gd name="T44" fmla="*/ 78 w 223"/>
                <a:gd name="T45" fmla="*/ 250 h 251"/>
                <a:gd name="T46" fmla="*/ 164 w 223"/>
                <a:gd name="T47" fmla="*/ 239 h 251"/>
                <a:gd name="T48" fmla="*/ 209 w 223"/>
                <a:gd name="T49" fmla="*/ 217 h 251"/>
                <a:gd name="T50" fmla="*/ 221 w 223"/>
                <a:gd name="T51" fmla="*/ 191 h 251"/>
                <a:gd name="T52" fmla="*/ 201 w 223"/>
                <a:gd name="T53" fmla="*/ 227 h 251"/>
                <a:gd name="T54" fmla="*/ 160 w 223"/>
                <a:gd name="T55" fmla="*/ 235 h 251"/>
                <a:gd name="T56" fmla="*/ 57 w 223"/>
                <a:gd name="T57" fmla="*/ 246 h 251"/>
                <a:gd name="T58" fmla="*/ 26 w 223"/>
                <a:gd name="T59" fmla="*/ 242 h 251"/>
                <a:gd name="T60" fmla="*/ 23 w 223"/>
                <a:gd name="T61" fmla="*/ 197 h 251"/>
                <a:gd name="T62" fmla="*/ 14 w 223"/>
                <a:gd name="T63" fmla="*/ 93 h 251"/>
                <a:gd name="T64" fmla="*/ 6 w 223"/>
                <a:gd name="T65" fmla="*/ 37 h 251"/>
                <a:gd name="T66" fmla="*/ 26 w 223"/>
                <a:gd name="T67" fmla="*/ 5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3" h="251">
                  <a:moveTo>
                    <a:pt x="24" y="3"/>
                  </a:moveTo>
                  <a:cubicBezTo>
                    <a:pt x="16" y="10"/>
                    <a:pt x="5" y="16"/>
                    <a:pt x="3" y="27"/>
                  </a:cubicBezTo>
                  <a:cubicBezTo>
                    <a:pt x="2" y="34"/>
                    <a:pt x="4" y="42"/>
                    <a:pt x="5" y="49"/>
                  </a:cubicBezTo>
                  <a:cubicBezTo>
                    <a:pt x="7" y="57"/>
                    <a:pt x="8" y="65"/>
                    <a:pt x="10" y="74"/>
                  </a:cubicBezTo>
                  <a:cubicBezTo>
                    <a:pt x="11" y="83"/>
                    <a:pt x="11" y="92"/>
                    <a:pt x="12" y="100"/>
                  </a:cubicBezTo>
                  <a:cubicBezTo>
                    <a:pt x="13" y="109"/>
                    <a:pt x="14" y="118"/>
                    <a:pt x="15" y="127"/>
                  </a:cubicBezTo>
                  <a:cubicBezTo>
                    <a:pt x="17" y="144"/>
                    <a:pt x="19" y="162"/>
                    <a:pt x="20" y="179"/>
                  </a:cubicBezTo>
                  <a:cubicBezTo>
                    <a:pt x="21" y="195"/>
                    <a:pt x="19" y="211"/>
                    <a:pt x="19" y="227"/>
                  </a:cubicBezTo>
                  <a:cubicBezTo>
                    <a:pt x="19" y="233"/>
                    <a:pt x="20" y="240"/>
                    <a:pt x="24" y="245"/>
                  </a:cubicBezTo>
                  <a:cubicBezTo>
                    <a:pt x="28" y="248"/>
                    <a:pt x="33" y="249"/>
                    <a:pt x="37" y="250"/>
                  </a:cubicBezTo>
                  <a:cubicBezTo>
                    <a:pt x="43" y="250"/>
                    <a:pt x="48" y="250"/>
                    <a:pt x="54" y="249"/>
                  </a:cubicBezTo>
                  <a:cubicBezTo>
                    <a:pt x="61" y="248"/>
                    <a:pt x="69" y="248"/>
                    <a:pt x="77" y="247"/>
                  </a:cubicBezTo>
                  <a:cubicBezTo>
                    <a:pt x="94" y="245"/>
                    <a:pt x="111" y="244"/>
                    <a:pt x="129" y="241"/>
                  </a:cubicBezTo>
                  <a:cubicBezTo>
                    <a:pt x="141" y="240"/>
                    <a:pt x="153" y="238"/>
                    <a:pt x="165" y="238"/>
                  </a:cubicBezTo>
                  <a:cubicBezTo>
                    <a:pt x="175" y="237"/>
                    <a:pt x="186" y="237"/>
                    <a:pt x="196" y="233"/>
                  </a:cubicBezTo>
                  <a:cubicBezTo>
                    <a:pt x="203" y="231"/>
                    <a:pt x="208" y="225"/>
                    <a:pt x="213" y="218"/>
                  </a:cubicBezTo>
                  <a:cubicBezTo>
                    <a:pt x="218" y="210"/>
                    <a:pt x="222" y="201"/>
                    <a:pt x="223" y="191"/>
                  </a:cubicBezTo>
                  <a:cubicBezTo>
                    <a:pt x="223" y="190"/>
                    <a:pt x="222" y="189"/>
                    <a:pt x="221" y="190"/>
                  </a:cubicBezTo>
                  <a:cubicBezTo>
                    <a:pt x="212" y="197"/>
                    <a:pt x="210" y="209"/>
                    <a:pt x="205" y="219"/>
                  </a:cubicBezTo>
                  <a:cubicBezTo>
                    <a:pt x="203" y="224"/>
                    <a:pt x="199" y="229"/>
                    <a:pt x="193" y="231"/>
                  </a:cubicBezTo>
                  <a:cubicBezTo>
                    <a:pt x="188" y="234"/>
                    <a:pt x="181" y="235"/>
                    <a:pt x="175" y="236"/>
                  </a:cubicBezTo>
                  <a:cubicBezTo>
                    <a:pt x="169" y="236"/>
                    <a:pt x="162" y="237"/>
                    <a:pt x="156" y="238"/>
                  </a:cubicBezTo>
                  <a:cubicBezTo>
                    <a:pt x="148" y="238"/>
                    <a:pt x="140" y="239"/>
                    <a:pt x="132" y="241"/>
                  </a:cubicBezTo>
                  <a:cubicBezTo>
                    <a:pt x="115" y="243"/>
                    <a:pt x="98" y="245"/>
                    <a:pt x="81" y="247"/>
                  </a:cubicBezTo>
                  <a:cubicBezTo>
                    <a:pt x="73" y="248"/>
                    <a:pt x="65" y="248"/>
                    <a:pt x="56" y="248"/>
                  </a:cubicBezTo>
                  <a:cubicBezTo>
                    <a:pt x="49" y="248"/>
                    <a:pt x="41" y="249"/>
                    <a:pt x="33" y="247"/>
                  </a:cubicBezTo>
                  <a:cubicBezTo>
                    <a:pt x="29" y="246"/>
                    <a:pt x="26" y="244"/>
                    <a:pt x="25" y="239"/>
                  </a:cubicBezTo>
                  <a:cubicBezTo>
                    <a:pt x="24" y="233"/>
                    <a:pt x="25" y="225"/>
                    <a:pt x="24" y="218"/>
                  </a:cubicBezTo>
                  <a:cubicBezTo>
                    <a:pt x="23" y="185"/>
                    <a:pt x="23" y="152"/>
                    <a:pt x="18" y="119"/>
                  </a:cubicBezTo>
                  <a:cubicBezTo>
                    <a:pt x="16" y="108"/>
                    <a:pt x="12" y="97"/>
                    <a:pt x="9" y="86"/>
                  </a:cubicBezTo>
                  <a:cubicBezTo>
                    <a:pt x="7" y="75"/>
                    <a:pt x="5" y="64"/>
                    <a:pt x="4" y="53"/>
                  </a:cubicBezTo>
                  <a:cubicBezTo>
                    <a:pt x="4" y="47"/>
                    <a:pt x="3" y="42"/>
                    <a:pt x="4" y="36"/>
                  </a:cubicBezTo>
                  <a:cubicBezTo>
                    <a:pt x="5" y="32"/>
                    <a:pt x="7" y="28"/>
                    <a:pt x="9" y="24"/>
                  </a:cubicBezTo>
                  <a:cubicBezTo>
                    <a:pt x="14" y="17"/>
                    <a:pt x="21" y="10"/>
                    <a:pt x="26" y="3"/>
                  </a:cubicBezTo>
                  <a:cubicBezTo>
                    <a:pt x="27" y="2"/>
                    <a:pt x="25" y="0"/>
                    <a:pt x="24" y="2"/>
                  </a:cubicBezTo>
                  <a:cubicBezTo>
                    <a:pt x="16" y="11"/>
                    <a:pt x="6" y="20"/>
                    <a:pt x="2" y="33"/>
                  </a:cubicBezTo>
                  <a:cubicBezTo>
                    <a:pt x="0" y="40"/>
                    <a:pt x="1" y="47"/>
                    <a:pt x="1" y="54"/>
                  </a:cubicBezTo>
                  <a:cubicBezTo>
                    <a:pt x="2" y="62"/>
                    <a:pt x="3" y="70"/>
                    <a:pt x="5" y="78"/>
                  </a:cubicBezTo>
                  <a:cubicBezTo>
                    <a:pt x="7" y="86"/>
                    <a:pt x="9" y="94"/>
                    <a:pt x="11" y="102"/>
                  </a:cubicBezTo>
                  <a:cubicBezTo>
                    <a:pt x="13" y="110"/>
                    <a:pt x="15" y="118"/>
                    <a:pt x="16" y="127"/>
                  </a:cubicBezTo>
                  <a:cubicBezTo>
                    <a:pt x="19" y="143"/>
                    <a:pt x="20" y="160"/>
                    <a:pt x="20" y="176"/>
                  </a:cubicBezTo>
                  <a:cubicBezTo>
                    <a:pt x="21" y="194"/>
                    <a:pt x="21" y="211"/>
                    <a:pt x="22" y="228"/>
                  </a:cubicBezTo>
                  <a:cubicBezTo>
                    <a:pt x="22" y="233"/>
                    <a:pt x="22" y="239"/>
                    <a:pt x="24" y="243"/>
                  </a:cubicBezTo>
                  <a:cubicBezTo>
                    <a:pt x="25" y="247"/>
                    <a:pt x="28" y="249"/>
                    <a:pt x="32" y="250"/>
                  </a:cubicBezTo>
                  <a:cubicBezTo>
                    <a:pt x="39" y="251"/>
                    <a:pt x="46" y="251"/>
                    <a:pt x="53" y="251"/>
                  </a:cubicBezTo>
                  <a:cubicBezTo>
                    <a:pt x="62" y="251"/>
                    <a:pt x="70" y="251"/>
                    <a:pt x="78" y="250"/>
                  </a:cubicBezTo>
                  <a:cubicBezTo>
                    <a:pt x="95" y="248"/>
                    <a:pt x="111" y="246"/>
                    <a:pt x="128" y="244"/>
                  </a:cubicBezTo>
                  <a:cubicBezTo>
                    <a:pt x="140" y="242"/>
                    <a:pt x="152" y="240"/>
                    <a:pt x="164" y="239"/>
                  </a:cubicBezTo>
                  <a:cubicBezTo>
                    <a:pt x="174" y="239"/>
                    <a:pt x="183" y="238"/>
                    <a:pt x="192" y="235"/>
                  </a:cubicBezTo>
                  <a:cubicBezTo>
                    <a:pt x="201" y="231"/>
                    <a:pt x="206" y="225"/>
                    <a:pt x="209" y="217"/>
                  </a:cubicBezTo>
                  <a:cubicBezTo>
                    <a:pt x="213" y="208"/>
                    <a:pt x="215" y="198"/>
                    <a:pt x="223" y="192"/>
                  </a:cubicBezTo>
                  <a:cubicBezTo>
                    <a:pt x="222" y="192"/>
                    <a:pt x="221" y="192"/>
                    <a:pt x="221" y="191"/>
                  </a:cubicBezTo>
                  <a:cubicBezTo>
                    <a:pt x="220" y="198"/>
                    <a:pt x="216" y="205"/>
                    <a:pt x="213" y="212"/>
                  </a:cubicBezTo>
                  <a:cubicBezTo>
                    <a:pt x="210" y="217"/>
                    <a:pt x="207" y="223"/>
                    <a:pt x="201" y="227"/>
                  </a:cubicBezTo>
                  <a:cubicBezTo>
                    <a:pt x="197" y="231"/>
                    <a:pt x="191" y="232"/>
                    <a:pt x="186" y="233"/>
                  </a:cubicBezTo>
                  <a:cubicBezTo>
                    <a:pt x="177" y="235"/>
                    <a:pt x="169" y="235"/>
                    <a:pt x="160" y="235"/>
                  </a:cubicBezTo>
                  <a:cubicBezTo>
                    <a:pt x="142" y="236"/>
                    <a:pt x="125" y="239"/>
                    <a:pt x="108" y="241"/>
                  </a:cubicBezTo>
                  <a:cubicBezTo>
                    <a:pt x="91" y="243"/>
                    <a:pt x="74" y="244"/>
                    <a:pt x="57" y="246"/>
                  </a:cubicBezTo>
                  <a:cubicBezTo>
                    <a:pt x="51" y="247"/>
                    <a:pt x="46" y="247"/>
                    <a:pt x="41" y="247"/>
                  </a:cubicBezTo>
                  <a:cubicBezTo>
                    <a:pt x="35" y="247"/>
                    <a:pt x="30" y="246"/>
                    <a:pt x="26" y="242"/>
                  </a:cubicBezTo>
                  <a:cubicBezTo>
                    <a:pt x="21" y="237"/>
                    <a:pt x="21" y="228"/>
                    <a:pt x="22" y="221"/>
                  </a:cubicBezTo>
                  <a:cubicBezTo>
                    <a:pt x="22" y="214"/>
                    <a:pt x="23" y="206"/>
                    <a:pt x="23" y="197"/>
                  </a:cubicBezTo>
                  <a:cubicBezTo>
                    <a:pt x="24" y="180"/>
                    <a:pt x="22" y="163"/>
                    <a:pt x="20" y="146"/>
                  </a:cubicBezTo>
                  <a:cubicBezTo>
                    <a:pt x="18" y="128"/>
                    <a:pt x="16" y="110"/>
                    <a:pt x="14" y="93"/>
                  </a:cubicBezTo>
                  <a:cubicBezTo>
                    <a:pt x="13" y="84"/>
                    <a:pt x="13" y="74"/>
                    <a:pt x="11" y="65"/>
                  </a:cubicBezTo>
                  <a:cubicBezTo>
                    <a:pt x="9" y="56"/>
                    <a:pt x="7" y="46"/>
                    <a:pt x="6" y="37"/>
                  </a:cubicBezTo>
                  <a:cubicBezTo>
                    <a:pt x="5" y="29"/>
                    <a:pt x="6" y="23"/>
                    <a:pt x="11" y="17"/>
                  </a:cubicBezTo>
                  <a:cubicBezTo>
                    <a:pt x="16" y="13"/>
                    <a:pt x="21" y="9"/>
                    <a:pt x="26" y="5"/>
                  </a:cubicBezTo>
                  <a:cubicBezTo>
                    <a:pt x="27" y="3"/>
                    <a:pt x="25" y="2"/>
                    <a:pt x="24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4" name="Freeform 1150"/>
            <p:cNvSpPr/>
            <p:nvPr/>
          </p:nvSpPr>
          <p:spPr bwMode="auto">
            <a:xfrm>
              <a:off x="1765" y="3730"/>
              <a:ext cx="41" cy="25"/>
            </a:xfrm>
            <a:custGeom>
              <a:avLst/>
              <a:gdLst>
                <a:gd name="T0" fmla="*/ 3 w 32"/>
                <a:gd name="T1" fmla="*/ 19 h 20"/>
                <a:gd name="T2" fmla="*/ 30 w 32"/>
                <a:gd name="T3" fmla="*/ 3 h 20"/>
                <a:gd name="T4" fmla="*/ 29 w 32"/>
                <a:gd name="T5" fmla="*/ 0 h 20"/>
                <a:gd name="T6" fmla="*/ 2 w 32"/>
                <a:gd name="T7" fmla="*/ 17 h 20"/>
                <a:gd name="T8" fmla="*/ 3 w 32"/>
                <a:gd name="T9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0">
                  <a:moveTo>
                    <a:pt x="3" y="19"/>
                  </a:moveTo>
                  <a:cubicBezTo>
                    <a:pt x="12" y="13"/>
                    <a:pt x="20" y="7"/>
                    <a:pt x="30" y="3"/>
                  </a:cubicBezTo>
                  <a:cubicBezTo>
                    <a:pt x="32" y="2"/>
                    <a:pt x="30" y="0"/>
                    <a:pt x="29" y="0"/>
                  </a:cubicBezTo>
                  <a:cubicBezTo>
                    <a:pt x="19" y="5"/>
                    <a:pt x="11" y="11"/>
                    <a:pt x="2" y="17"/>
                  </a:cubicBezTo>
                  <a:cubicBezTo>
                    <a:pt x="0" y="18"/>
                    <a:pt x="2" y="20"/>
                    <a:pt x="3" y="1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5" name="Freeform 1151"/>
            <p:cNvSpPr/>
            <p:nvPr/>
          </p:nvSpPr>
          <p:spPr bwMode="auto">
            <a:xfrm>
              <a:off x="1757" y="3750"/>
              <a:ext cx="35" cy="27"/>
            </a:xfrm>
            <a:custGeom>
              <a:avLst/>
              <a:gdLst>
                <a:gd name="T0" fmla="*/ 3 w 27"/>
                <a:gd name="T1" fmla="*/ 19 h 21"/>
                <a:gd name="T2" fmla="*/ 26 w 27"/>
                <a:gd name="T3" fmla="*/ 3 h 21"/>
                <a:gd name="T4" fmla="*/ 24 w 27"/>
                <a:gd name="T5" fmla="*/ 1 h 21"/>
                <a:gd name="T6" fmla="*/ 2 w 27"/>
                <a:gd name="T7" fmla="*/ 18 h 21"/>
                <a:gd name="T8" fmla="*/ 3 w 27"/>
                <a:gd name="T9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1">
                  <a:moveTo>
                    <a:pt x="3" y="19"/>
                  </a:moveTo>
                  <a:cubicBezTo>
                    <a:pt x="10" y="13"/>
                    <a:pt x="19" y="9"/>
                    <a:pt x="26" y="3"/>
                  </a:cubicBezTo>
                  <a:cubicBezTo>
                    <a:pt x="27" y="2"/>
                    <a:pt x="26" y="0"/>
                    <a:pt x="24" y="1"/>
                  </a:cubicBezTo>
                  <a:cubicBezTo>
                    <a:pt x="17" y="7"/>
                    <a:pt x="8" y="11"/>
                    <a:pt x="2" y="18"/>
                  </a:cubicBezTo>
                  <a:cubicBezTo>
                    <a:pt x="0" y="19"/>
                    <a:pt x="2" y="21"/>
                    <a:pt x="3" y="1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6" name="Freeform 1152"/>
            <p:cNvSpPr/>
            <p:nvPr/>
          </p:nvSpPr>
          <p:spPr bwMode="auto">
            <a:xfrm>
              <a:off x="1747" y="3771"/>
              <a:ext cx="41" cy="30"/>
            </a:xfrm>
            <a:custGeom>
              <a:avLst/>
              <a:gdLst>
                <a:gd name="T0" fmla="*/ 3 w 32"/>
                <a:gd name="T1" fmla="*/ 22 h 23"/>
                <a:gd name="T2" fmla="*/ 31 w 32"/>
                <a:gd name="T3" fmla="*/ 4 h 23"/>
                <a:gd name="T4" fmla="*/ 29 w 32"/>
                <a:gd name="T5" fmla="*/ 1 h 23"/>
                <a:gd name="T6" fmla="*/ 1 w 32"/>
                <a:gd name="T7" fmla="*/ 20 h 23"/>
                <a:gd name="T8" fmla="*/ 3 w 3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3">
                  <a:moveTo>
                    <a:pt x="3" y="22"/>
                  </a:moveTo>
                  <a:cubicBezTo>
                    <a:pt x="11" y="15"/>
                    <a:pt x="21" y="10"/>
                    <a:pt x="31" y="4"/>
                  </a:cubicBezTo>
                  <a:cubicBezTo>
                    <a:pt x="32" y="3"/>
                    <a:pt x="31" y="0"/>
                    <a:pt x="29" y="1"/>
                  </a:cubicBezTo>
                  <a:cubicBezTo>
                    <a:pt x="20" y="8"/>
                    <a:pt x="10" y="13"/>
                    <a:pt x="1" y="20"/>
                  </a:cubicBezTo>
                  <a:cubicBezTo>
                    <a:pt x="0" y="21"/>
                    <a:pt x="1" y="23"/>
                    <a:pt x="3" y="2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7" name="Freeform 1153"/>
            <p:cNvSpPr/>
            <p:nvPr/>
          </p:nvSpPr>
          <p:spPr bwMode="auto">
            <a:xfrm>
              <a:off x="1741" y="3799"/>
              <a:ext cx="34" cy="25"/>
            </a:xfrm>
            <a:custGeom>
              <a:avLst/>
              <a:gdLst>
                <a:gd name="T0" fmla="*/ 3 w 26"/>
                <a:gd name="T1" fmla="*/ 18 h 19"/>
                <a:gd name="T2" fmla="*/ 24 w 26"/>
                <a:gd name="T3" fmla="*/ 3 h 19"/>
                <a:gd name="T4" fmla="*/ 23 w 26"/>
                <a:gd name="T5" fmla="*/ 1 h 19"/>
                <a:gd name="T6" fmla="*/ 2 w 26"/>
                <a:gd name="T7" fmla="*/ 16 h 19"/>
                <a:gd name="T8" fmla="*/ 3 w 26"/>
                <a:gd name="T9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9">
                  <a:moveTo>
                    <a:pt x="3" y="18"/>
                  </a:moveTo>
                  <a:cubicBezTo>
                    <a:pt x="11" y="13"/>
                    <a:pt x="17" y="8"/>
                    <a:pt x="24" y="3"/>
                  </a:cubicBezTo>
                  <a:cubicBezTo>
                    <a:pt x="26" y="3"/>
                    <a:pt x="25" y="0"/>
                    <a:pt x="23" y="1"/>
                  </a:cubicBezTo>
                  <a:cubicBezTo>
                    <a:pt x="16" y="5"/>
                    <a:pt x="9" y="11"/>
                    <a:pt x="2" y="16"/>
                  </a:cubicBezTo>
                  <a:cubicBezTo>
                    <a:pt x="0" y="16"/>
                    <a:pt x="2" y="19"/>
                    <a:pt x="3" y="1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8" name="Freeform 1154"/>
            <p:cNvSpPr/>
            <p:nvPr/>
          </p:nvSpPr>
          <p:spPr bwMode="auto">
            <a:xfrm>
              <a:off x="1739" y="3824"/>
              <a:ext cx="32" cy="23"/>
            </a:xfrm>
            <a:custGeom>
              <a:avLst/>
              <a:gdLst>
                <a:gd name="T0" fmla="*/ 2 w 25"/>
                <a:gd name="T1" fmla="*/ 18 h 18"/>
                <a:gd name="T2" fmla="*/ 23 w 25"/>
                <a:gd name="T3" fmla="*/ 3 h 18"/>
                <a:gd name="T4" fmla="*/ 22 w 25"/>
                <a:gd name="T5" fmla="*/ 1 h 18"/>
                <a:gd name="T6" fmla="*/ 1 w 25"/>
                <a:gd name="T7" fmla="*/ 15 h 18"/>
                <a:gd name="T8" fmla="*/ 2 w 25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8">
                  <a:moveTo>
                    <a:pt x="2" y="18"/>
                  </a:moveTo>
                  <a:cubicBezTo>
                    <a:pt x="9" y="13"/>
                    <a:pt x="16" y="8"/>
                    <a:pt x="23" y="3"/>
                  </a:cubicBezTo>
                  <a:cubicBezTo>
                    <a:pt x="25" y="2"/>
                    <a:pt x="23" y="0"/>
                    <a:pt x="22" y="1"/>
                  </a:cubicBezTo>
                  <a:cubicBezTo>
                    <a:pt x="15" y="6"/>
                    <a:pt x="8" y="10"/>
                    <a:pt x="1" y="15"/>
                  </a:cubicBezTo>
                  <a:cubicBezTo>
                    <a:pt x="0" y="16"/>
                    <a:pt x="1" y="18"/>
                    <a:pt x="2" y="1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9" name="Freeform 1155"/>
            <p:cNvSpPr/>
            <p:nvPr/>
          </p:nvSpPr>
          <p:spPr bwMode="auto">
            <a:xfrm>
              <a:off x="1744" y="3850"/>
              <a:ext cx="27" cy="22"/>
            </a:xfrm>
            <a:custGeom>
              <a:avLst/>
              <a:gdLst>
                <a:gd name="T0" fmla="*/ 2 w 21"/>
                <a:gd name="T1" fmla="*/ 16 h 17"/>
                <a:gd name="T2" fmla="*/ 20 w 21"/>
                <a:gd name="T3" fmla="*/ 3 h 17"/>
                <a:gd name="T4" fmla="*/ 19 w 21"/>
                <a:gd name="T5" fmla="*/ 1 h 17"/>
                <a:gd name="T6" fmla="*/ 1 w 21"/>
                <a:gd name="T7" fmla="*/ 13 h 17"/>
                <a:gd name="T8" fmla="*/ 2 w 21"/>
                <a:gd name="T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7">
                  <a:moveTo>
                    <a:pt x="2" y="16"/>
                  </a:moveTo>
                  <a:cubicBezTo>
                    <a:pt x="8" y="12"/>
                    <a:pt x="14" y="7"/>
                    <a:pt x="20" y="3"/>
                  </a:cubicBezTo>
                  <a:cubicBezTo>
                    <a:pt x="21" y="2"/>
                    <a:pt x="20" y="0"/>
                    <a:pt x="19" y="1"/>
                  </a:cubicBezTo>
                  <a:cubicBezTo>
                    <a:pt x="13" y="5"/>
                    <a:pt x="7" y="10"/>
                    <a:pt x="1" y="13"/>
                  </a:cubicBezTo>
                  <a:cubicBezTo>
                    <a:pt x="0" y="14"/>
                    <a:pt x="1" y="17"/>
                    <a:pt x="2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0" name="Freeform 1156"/>
            <p:cNvSpPr/>
            <p:nvPr/>
          </p:nvSpPr>
          <p:spPr bwMode="auto">
            <a:xfrm>
              <a:off x="1748" y="3868"/>
              <a:ext cx="32" cy="22"/>
            </a:xfrm>
            <a:custGeom>
              <a:avLst/>
              <a:gdLst>
                <a:gd name="T0" fmla="*/ 3 w 25"/>
                <a:gd name="T1" fmla="*/ 16 h 17"/>
                <a:gd name="T2" fmla="*/ 23 w 25"/>
                <a:gd name="T3" fmla="*/ 4 h 17"/>
                <a:gd name="T4" fmla="*/ 22 w 25"/>
                <a:gd name="T5" fmla="*/ 1 h 17"/>
                <a:gd name="T6" fmla="*/ 2 w 25"/>
                <a:gd name="T7" fmla="*/ 14 h 17"/>
                <a:gd name="T8" fmla="*/ 3 w 25"/>
                <a:gd name="T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7">
                  <a:moveTo>
                    <a:pt x="3" y="16"/>
                  </a:moveTo>
                  <a:cubicBezTo>
                    <a:pt x="9" y="12"/>
                    <a:pt x="16" y="6"/>
                    <a:pt x="23" y="4"/>
                  </a:cubicBezTo>
                  <a:cubicBezTo>
                    <a:pt x="25" y="3"/>
                    <a:pt x="24" y="0"/>
                    <a:pt x="22" y="1"/>
                  </a:cubicBezTo>
                  <a:cubicBezTo>
                    <a:pt x="15" y="4"/>
                    <a:pt x="8" y="9"/>
                    <a:pt x="2" y="14"/>
                  </a:cubicBezTo>
                  <a:cubicBezTo>
                    <a:pt x="0" y="15"/>
                    <a:pt x="1" y="17"/>
                    <a:pt x="3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1" name="Freeform 1157"/>
            <p:cNvSpPr/>
            <p:nvPr/>
          </p:nvSpPr>
          <p:spPr bwMode="auto">
            <a:xfrm>
              <a:off x="1750" y="3886"/>
              <a:ext cx="29" cy="22"/>
            </a:xfrm>
            <a:custGeom>
              <a:avLst/>
              <a:gdLst>
                <a:gd name="T0" fmla="*/ 3 w 22"/>
                <a:gd name="T1" fmla="*/ 16 h 17"/>
                <a:gd name="T2" fmla="*/ 21 w 22"/>
                <a:gd name="T3" fmla="*/ 3 h 17"/>
                <a:gd name="T4" fmla="*/ 19 w 22"/>
                <a:gd name="T5" fmla="*/ 1 h 17"/>
                <a:gd name="T6" fmla="*/ 2 w 22"/>
                <a:gd name="T7" fmla="*/ 14 h 17"/>
                <a:gd name="T8" fmla="*/ 3 w 22"/>
                <a:gd name="T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7">
                  <a:moveTo>
                    <a:pt x="3" y="16"/>
                  </a:moveTo>
                  <a:cubicBezTo>
                    <a:pt x="9" y="12"/>
                    <a:pt x="16" y="8"/>
                    <a:pt x="21" y="3"/>
                  </a:cubicBezTo>
                  <a:cubicBezTo>
                    <a:pt x="22" y="2"/>
                    <a:pt x="20" y="0"/>
                    <a:pt x="19" y="1"/>
                  </a:cubicBezTo>
                  <a:cubicBezTo>
                    <a:pt x="14" y="6"/>
                    <a:pt x="7" y="10"/>
                    <a:pt x="2" y="14"/>
                  </a:cubicBezTo>
                  <a:cubicBezTo>
                    <a:pt x="0" y="15"/>
                    <a:pt x="1" y="17"/>
                    <a:pt x="3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2" name="Freeform 1158"/>
            <p:cNvSpPr/>
            <p:nvPr/>
          </p:nvSpPr>
          <p:spPr bwMode="auto">
            <a:xfrm>
              <a:off x="1761" y="3899"/>
              <a:ext cx="38" cy="27"/>
            </a:xfrm>
            <a:custGeom>
              <a:avLst/>
              <a:gdLst>
                <a:gd name="T0" fmla="*/ 3 w 30"/>
                <a:gd name="T1" fmla="*/ 20 h 21"/>
                <a:gd name="T2" fmla="*/ 29 w 30"/>
                <a:gd name="T3" fmla="*/ 3 h 21"/>
                <a:gd name="T4" fmla="*/ 28 w 30"/>
                <a:gd name="T5" fmla="*/ 0 h 21"/>
                <a:gd name="T6" fmla="*/ 1 w 30"/>
                <a:gd name="T7" fmla="*/ 17 h 21"/>
                <a:gd name="T8" fmla="*/ 3 w 30"/>
                <a:gd name="T9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1">
                  <a:moveTo>
                    <a:pt x="3" y="20"/>
                  </a:moveTo>
                  <a:cubicBezTo>
                    <a:pt x="12" y="15"/>
                    <a:pt x="20" y="8"/>
                    <a:pt x="29" y="3"/>
                  </a:cubicBezTo>
                  <a:cubicBezTo>
                    <a:pt x="30" y="2"/>
                    <a:pt x="29" y="0"/>
                    <a:pt x="28" y="0"/>
                  </a:cubicBezTo>
                  <a:cubicBezTo>
                    <a:pt x="18" y="5"/>
                    <a:pt x="10" y="12"/>
                    <a:pt x="1" y="17"/>
                  </a:cubicBezTo>
                  <a:cubicBezTo>
                    <a:pt x="0" y="18"/>
                    <a:pt x="1" y="21"/>
                    <a:pt x="3" y="2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3" name="Freeform 1159"/>
            <p:cNvSpPr/>
            <p:nvPr/>
          </p:nvSpPr>
          <p:spPr bwMode="auto">
            <a:xfrm>
              <a:off x="1774" y="3921"/>
              <a:ext cx="28" cy="23"/>
            </a:xfrm>
            <a:custGeom>
              <a:avLst/>
              <a:gdLst>
                <a:gd name="T0" fmla="*/ 4 w 22"/>
                <a:gd name="T1" fmla="*/ 16 h 18"/>
                <a:gd name="T2" fmla="*/ 20 w 22"/>
                <a:gd name="T3" fmla="*/ 3 h 18"/>
                <a:gd name="T4" fmla="*/ 19 w 22"/>
                <a:gd name="T5" fmla="*/ 1 h 18"/>
                <a:gd name="T6" fmla="*/ 2 w 22"/>
                <a:gd name="T7" fmla="*/ 15 h 18"/>
                <a:gd name="T8" fmla="*/ 4 w 22"/>
                <a:gd name="T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8">
                  <a:moveTo>
                    <a:pt x="4" y="16"/>
                  </a:moveTo>
                  <a:cubicBezTo>
                    <a:pt x="9" y="12"/>
                    <a:pt x="15" y="7"/>
                    <a:pt x="20" y="3"/>
                  </a:cubicBezTo>
                  <a:cubicBezTo>
                    <a:pt x="22" y="2"/>
                    <a:pt x="20" y="0"/>
                    <a:pt x="19" y="1"/>
                  </a:cubicBezTo>
                  <a:cubicBezTo>
                    <a:pt x="13" y="6"/>
                    <a:pt x="7" y="10"/>
                    <a:pt x="2" y="15"/>
                  </a:cubicBezTo>
                  <a:cubicBezTo>
                    <a:pt x="0" y="16"/>
                    <a:pt x="2" y="18"/>
                    <a:pt x="4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4" name="Freeform 1160"/>
            <p:cNvSpPr/>
            <p:nvPr/>
          </p:nvSpPr>
          <p:spPr bwMode="auto">
            <a:xfrm>
              <a:off x="1794" y="3930"/>
              <a:ext cx="31" cy="30"/>
            </a:xfrm>
            <a:custGeom>
              <a:avLst/>
              <a:gdLst>
                <a:gd name="T0" fmla="*/ 3 w 24"/>
                <a:gd name="T1" fmla="*/ 21 h 23"/>
                <a:gd name="T2" fmla="*/ 23 w 24"/>
                <a:gd name="T3" fmla="*/ 2 h 23"/>
                <a:gd name="T4" fmla="*/ 21 w 24"/>
                <a:gd name="T5" fmla="*/ 1 h 23"/>
                <a:gd name="T6" fmla="*/ 1 w 24"/>
                <a:gd name="T7" fmla="*/ 19 h 23"/>
                <a:gd name="T8" fmla="*/ 3 w 24"/>
                <a:gd name="T9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3">
                  <a:moveTo>
                    <a:pt x="3" y="21"/>
                  </a:moveTo>
                  <a:cubicBezTo>
                    <a:pt x="9" y="15"/>
                    <a:pt x="17" y="9"/>
                    <a:pt x="23" y="2"/>
                  </a:cubicBezTo>
                  <a:cubicBezTo>
                    <a:pt x="24" y="1"/>
                    <a:pt x="22" y="0"/>
                    <a:pt x="21" y="1"/>
                  </a:cubicBezTo>
                  <a:cubicBezTo>
                    <a:pt x="15" y="7"/>
                    <a:pt x="7" y="13"/>
                    <a:pt x="1" y="19"/>
                  </a:cubicBezTo>
                  <a:cubicBezTo>
                    <a:pt x="0" y="21"/>
                    <a:pt x="2" y="23"/>
                    <a:pt x="3" y="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5" name="Freeform 1161"/>
            <p:cNvSpPr/>
            <p:nvPr/>
          </p:nvSpPr>
          <p:spPr bwMode="auto">
            <a:xfrm>
              <a:off x="1814" y="3948"/>
              <a:ext cx="27" cy="23"/>
            </a:xfrm>
            <a:custGeom>
              <a:avLst/>
              <a:gdLst>
                <a:gd name="T0" fmla="*/ 3 w 21"/>
                <a:gd name="T1" fmla="*/ 17 h 18"/>
                <a:gd name="T2" fmla="*/ 20 w 21"/>
                <a:gd name="T3" fmla="*/ 3 h 18"/>
                <a:gd name="T4" fmla="*/ 18 w 21"/>
                <a:gd name="T5" fmla="*/ 1 h 18"/>
                <a:gd name="T6" fmla="*/ 1 w 21"/>
                <a:gd name="T7" fmla="*/ 15 h 18"/>
                <a:gd name="T8" fmla="*/ 3 w 21"/>
                <a:gd name="T9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8">
                  <a:moveTo>
                    <a:pt x="3" y="17"/>
                  </a:moveTo>
                  <a:cubicBezTo>
                    <a:pt x="9" y="13"/>
                    <a:pt x="14" y="8"/>
                    <a:pt x="20" y="3"/>
                  </a:cubicBezTo>
                  <a:cubicBezTo>
                    <a:pt x="21" y="2"/>
                    <a:pt x="19" y="0"/>
                    <a:pt x="18" y="1"/>
                  </a:cubicBezTo>
                  <a:cubicBezTo>
                    <a:pt x="13" y="6"/>
                    <a:pt x="7" y="11"/>
                    <a:pt x="1" y="15"/>
                  </a:cubicBezTo>
                  <a:cubicBezTo>
                    <a:pt x="0" y="16"/>
                    <a:pt x="1" y="18"/>
                    <a:pt x="3" y="1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6" name="Freeform 1162"/>
            <p:cNvSpPr/>
            <p:nvPr/>
          </p:nvSpPr>
          <p:spPr bwMode="auto">
            <a:xfrm>
              <a:off x="1834" y="3966"/>
              <a:ext cx="24" cy="21"/>
            </a:xfrm>
            <a:custGeom>
              <a:avLst/>
              <a:gdLst>
                <a:gd name="T0" fmla="*/ 3 w 18"/>
                <a:gd name="T1" fmla="*/ 14 h 16"/>
                <a:gd name="T2" fmla="*/ 17 w 18"/>
                <a:gd name="T3" fmla="*/ 3 h 16"/>
                <a:gd name="T4" fmla="*/ 15 w 18"/>
                <a:gd name="T5" fmla="*/ 1 h 16"/>
                <a:gd name="T6" fmla="*/ 1 w 18"/>
                <a:gd name="T7" fmla="*/ 13 h 16"/>
                <a:gd name="T8" fmla="*/ 3 w 18"/>
                <a:gd name="T9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6">
                  <a:moveTo>
                    <a:pt x="3" y="14"/>
                  </a:moveTo>
                  <a:cubicBezTo>
                    <a:pt x="7" y="11"/>
                    <a:pt x="13" y="7"/>
                    <a:pt x="17" y="3"/>
                  </a:cubicBezTo>
                  <a:cubicBezTo>
                    <a:pt x="18" y="2"/>
                    <a:pt x="16" y="0"/>
                    <a:pt x="15" y="1"/>
                  </a:cubicBezTo>
                  <a:cubicBezTo>
                    <a:pt x="11" y="5"/>
                    <a:pt x="6" y="9"/>
                    <a:pt x="1" y="13"/>
                  </a:cubicBezTo>
                  <a:cubicBezTo>
                    <a:pt x="0" y="14"/>
                    <a:pt x="1" y="16"/>
                    <a:pt x="3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7" name="Freeform 1163"/>
            <p:cNvSpPr/>
            <p:nvPr/>
          </p:nvSpPr>
          <p:spPr bwMode="auto">
            <a:xfrm>
              <a:off x="1858" y="3970"/>
              <a:ext cx="22" cy="18"/>
            </a:xfrm>
            <a:custGeom>
              <a:avLst/>
              <a:gdLst>
                <a:gd name="T0" fmla="*/ 3 w 17"/>
                <a:gd name="T1" fmla="*/ 13 h 14"/>
                <a:gd name="T2" fmla="*/ 15 w 17"/>
                <a:gd name="T3" fmla="*/ 3 h 14"/>
                <a:gd name="T4" fmla="*/ 14 w 17"/>
                <a:gd name="T5" fmla="*/ 1 h 14"/>
                <a:gd name="T6" fmla="*/ 1 w 17"/>
                <a:gd name="T7" fmla="*/ 11 h 14"/>
                <a:gd name="T8" fmla="*/ 3 w 17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4">
                  <a:moveTo>
                    <a:pt x="3" y="13"/>
                  </a:moveTo>
                  <a:cubicBezTo>
                    <a:pt x="7" y="10"/>
                    <a:pt x="10" y="6"/>
                    <a:pt x="15" y="3"/>
                  </a:cubicBezTo>
                  <a:cubicBezTo>
                    <a:pt x="17" y="2"/>
                    <a:pt x="15" y="0"/>
                    <a:pt x="14" y="1"/>
                  </a:cubicBezTo>
                  <a:cubicBezTo>
                    <a:pt x="9" y="4"/>
                    <a:pt x="5" y="8"/>
                    <a:pt x="1" y="11"/>
                  </a:cubicBezTo>
                  <a:cubicBezTo>
                    <a:pt x="0" y="12"/>
                    <a:pt x="2" y="14"/>
                    <a:pt x="3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8" name="Freeform 1164"/>
            <p:cNvSpPr/>
            <p:nvPr/>
          </p:nvSpPr>
          <p:spPr bwMode="auto">
            <a:xfrm>
              <a:off x="1880" y="3969"/>
              <a:ext cx="29" cy="26"/>
            </a:xfrm>
            <a:custGeom>
              <a:avLst/>
              <a:gdLst>
                <a:gd name="T0" fmla="*/ 3 w 23"/>
                <a:gd name="T1" fmla="*/ 19 h 20"/>
                <a:gd name="T2" fmla="*/ 21 w 23"/>
                <a:gd name="T3" fmla="*/ 4 h 20"/>
                <a:gd name="T4" fmla="*/ 20 w 23"/>
                <a:gd name="T5" fmla="*/ 2 h 20"/>
                <a:gd name="T6" fmla="*/ 1 w 23"/>
                <a:gd name="T7" fmla="*/ 17 h 20"/>
                <a:gd name="T8" fmla="*/ 3 w 23"/>
                <a:gd name="T9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0">
                  <a:moveTo>
                    <a:pt x="3" y="19"/>
                  </a:moveTo>
                  <a:cubicBezTo>
                    <a:pt x="9" y="14"/>
                    <a:pt x="15" y="9"/>
                    <a:pt x="21" y="4"/>
                  </a:cubicBezTo>
                  <a:cubicBezTo>
                    <a:pt x="23" y="3"/>
                    <a:pt x="21" y="0"/>
                    <a:pt x="20" y="2"/>
                  </a:cubicBezTo>
                  <a:cubicBezTo>
                    <a:pt x="13" y="6"/>
                    <a:pt x="8" y="12"/>
                    <a:pt x="1" y="17"/>
                  </a:cubicBezTo>
                  <a:cubicBezTo>
                    <a:pt x="0" y="18"/>
                    <a:pt x="2" y="20"/>
                    <a:pt x="3" y="1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9" name="Freeform 1165"/>
            <p:cNvSpPr/>
            <p:nvPr/>
          </p:nvSpPr>
          <p:spPr bwMode="auto">
            <a:xfrm>
              <a:off x="1905" y="3953"/>
              <a:ext cx="48" cy="40"/>
            </a:xfrm>
            <a:custGeom>
              <a:avLst/>
              <a:gdLst>
                <a:gd name="T0" fmla="*/ 2 w 37"/>
                <a:gd name="T1" fmla="*/ 30 h 31"/>
                <a:gd name="T2" fmla="*/ 35 w 37"/>
                <a:gd name="T3" fmla="*/ 3 h 31"/>
                <a:gd name="T4" fmla="*/ 34 w 37"/>
                <a:gd name="T5" fmla="*/ 1 h 31"/>
                <a:gd name="T6" fmla="*/ 1 w 37"/>
                <a:gd name="T7" fmla="*/ 28 h 31"/>
                <a:gd name="T8" fmla="*/ 2 w 37"/>
                <a:gd name="T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1">
                  <a:moveTo>
                    <a:pt x="2" y="30"/>
                  </a:moveTo>
                  <a:cubicBezTo>
                    <a:pt x="14" y="23"/>
                    <a:pt x="23" y="10"/>
                    <a:pt x="35" y="3"/>
                  </a:cubicBezTo>
                  <a:cubicBezTo>
                    <a:pt x="37" y="2"/>
                    <a:pt x="35" y="0"/>
                    <a:pt x="34" y="1"/>
                  </a:cubicBezTo>
                  <a:cubicBezTo>
                    <a:pt x="21" y="8"/>
                    <a:pt x="13" y="20"/>
                    <a:pt x="1" y="28"/>
                  </a:cubicBezTo>
                  <a:cubicBezTo>
                    <a:pt x="0" y="29"/>
                    <a:pt x="1" y="31"/>
                    <a:pt x="2" y="3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0" name="Freeform 1166"/>
            <p:cNvSpPr/>
            <p:nvPr/>
          </p:nvSpPr>
          <p:spPr bwMode="auto">
            <a:xfrm>
              <a:off x="1925" y="3970"/>
              <a:ext cx="26" cy="25"/>
            </a:xfrm>
            <a:custGeom>
              <a:avLst/>
              <a:gdLst>
                <a:gd name="T0" fmla="*/ 4 w 20"/>
                <a:gd name="T1" fmla="*/ 17 h 19"/>
                <a:gd name="T2" fmla="*/ 19 w 20"/>
                <a:gd name="T3" fmla="*/ 3 h 19"/>
                <a:gd name="T4" fmla="*/ 17 w 20"/>
                <a:gd name="T5" fmla="*/ 1 h 19"/>
                <a:gd name="T6" fmla="*/ 2 w 20"/>
                <a:gd name="T7" fmla="*/ 15 h 19"/>
                <a:gd name="T8" fmla="*/ 4 w 20"/>
                <a:gd name="T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9">
                  <a:moveTo>
                    <a:pt x="4" y="17"/>
                  </a:moveTo>
                  <a:cubicBezTo>
                    <a:pt x="9" y="12"/>
                    <a:pt x="13" y="7"/>
                    <a:pt x="19" y="3"/>
                  </a:cubicBezTo>
                  <a:cubicBezTo>
                    <a:pt x="20" y="2"/>
                    <a:pt x="19" y="0"/>
                    <a:pt x="17" y="1"/>
                  </a:cubicBezTo>
                  <a:cubicBezTo>
                    <a:pt x="11" y="5"/>
                    <a:pt x="7" y="10"/>
                    <a:pt x="2" y="15"/>
                  </a:cubicBezTo>
                  <a:cubicBezTo>
                    <a:pt x="0" y="17"/>
                    <a:pt x="3" y="19"/>
                    <a:pt x="4" y="1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1" name="Freeform 1167"/>
            <p:cNvSpPr/>
            <p:nvPr/>
          </p:nvSpPr>
          <p:spPr bwMode="auto">
            <a:xfrm>
              <a:off x="1944" y="3986"/>
              <a:ext cx="22" cy="20"/>
            </a:xfrm>
            <a:custGeom>
              <a:avLst/>
              <a:gdLst>
                <a:gd name="T0" fmla="*/ 3 w 17"/>
                <a:gd name="T1" fmla="*/ 15 h 16"/>
                <a:gd name="T2" fmla="*/ 15 w 17"/>
                <a:gd name="T3" fmla="*/ 3 h 16"/>
                <a:gd name="T4" fmla="*/ 14 w 17"/>
                <a:gd name="T5" fmla="*/ 1 h 16"/>
                <a:gd name="T6" fmla="*/ 1 w 17"/>
                <a:gd name="T7" fmla="*/ 13 h 16"/>
                <a:gd name="T8" fmla="*/ 3 w 17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6">
                  <a:moveTo>
                    <a:pt x="3" y="15"/>
                  </a:moveTo>
                  <a:cubicBezTo>
                    <a:pt x="7" y="11"/>
                    <a:pt x="11" y="7"/>
                    <a:pt x="15" y="3"/>
                  </a:cubicBezTo>
                  <a:cubicBezTo>
                    <a:pt x="17" y="2"/>
                    <a:pt x="15" y="0"/>
                    <a:pt x="14" y="1"/>
                  </a:cubicBezTo>
                  <a:cubicBezTo>
                    <a:pt x="10" y="5"/>
                    <a:pt x="5" y="9"/>
                    <a:pt x="1" y="13"/>
                  </a:cubicBezTo>
                  <a:cubicBezTo>
                    <a:pt x="0" y="14"/>
                    <a:pt x="2" y="16"/>
                    <a:pt x="3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2" name="Freeform 1168"/>
            <p:cNvSpPr/>
            <p:nvPr/>
          </p:nvSpPr>
          <p:spPr bwMode="auto">
            <a:xfrm>
              <a:off x="1947" y="3992"/>
              <a:ext cx="32" cy="35"/>
            </a:xfrm>
            <a:custGeom>
              <a:avLst/>
              <a:gdLst>
                <a:gd name="T0" fmla="*/ 22 w 25"/>
                <a:gd name="T1" fmla="*/ 2 h 27"/>
                <a:gd name="T2" fmla="*/ 1 w 25"/>
                <a:gd name="T3" fmla="*/ 24 h 27"/>
                <a:gd name="T4" fmla="*/ 3 w 25"/>
                <a:gd name="T5" fmla="*/ 26 h 27"/>
                <a:gd name="T6" fmla="*/ 24 w 25"/>
                <a:gd name="T7" fmla="*/ 3 h 27"/>
                <a:gd name="T8" fmla="*/ 22 w 25"/>
                <a:gd name="T9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7">
                  <a:moveTo>
                    <a:pt x="22" y="2"/>
                  </a:moveTo>
                  <a:cubicBezTo>
                    <a:pt x="15" y="9"/>
                    <a:pt x="8" y="17"/>
                    <a:pt x="1" y="24"/>
                  </a:cubicBezTo>
                  <a:cubicBezTo>
                    <a:pt x="0" y="25"/>
                    <a:pt x="2" y="27"/>
                    <a:pt x="3" y="26"/>
                  </a:cubicBezTo>
                  <a:cubicBezTo>
                    <a:pt x="10" y="18"/>
                    <a:pt x="17" y="11"/>
                    <a:pt x="24" y="3"/>
                  </a:cubicBezTo>
                  <a:cubicBezTo>
                    <a:pt x="25" y="2"/>
                    <a:pt x="23" y="0"/>
                    <a:pt x="22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3" name="Freeform 1169"/>
            <p:cNvSpPr/>
            <p:nvPr/>
          </p:nvSpPr>
          <p:spPr bwMode="auto">
            <a:xfrm>
              <a:off x="1969" y="3986"/>
              <a:ext cx="37" cy="40"/>
            </a:xfrm>
            <a:custGeom>
              <a:avLst/>
              <a:gdLst>
                <a:gd name="T0" fmla="*/ 26 w 29"/>
                <a:gd name="T1" fmla="*/ 1 h 31"/>
                <a:gd name="T2" fmla="*/ 2 w 29"/>
                <a:gd name="T3" fmla="*/ 28 h 31"/>
                <a:gd name="T4" fmla="*/ 3 w 29"/>
                <a:gd name="T5" fmla="*/ 30 h 31"/>
                <a:gd name="T6" fmla="*/ 28 w 29"/>
                <a:gd name="T7" fmla="*/ 3 h 31"/>
                <a:gd name="T8" fmla="*/ 26 w 2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1">
                  <a:moveTo>
                    <a:pt x="26" y="1"/>
                  </a:moveTo>
                  <a:cubicBezTo>
                    <a:pt x="18" y="10"/>
                    <a:pt x="11" y="20"/>
                    <a:pt x="2" y="28"/>
                  </a:cubicBezTo>
                  <a:cubicBezTo>
                    <a:pt x="0" y="30"/>
                    <a:pt x="2" y="31"/>
                    <a:pt x="3" y="30"/>
                  </a:cubicBezTo>
                  <a:cubicBezTo>
                    <a:pt x="13" y="22"/>
                    <a:pt x="20" y="12"/>
                    <a:pt x="28" y="3"/>
                  </a:cubicBezTo>
                  <a:cubicBezTo>
                    <a:pt x="29" y="2"/>
                    <a:pt x="27" y="0"/>
                    <a:pt x="26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4" name="Freeform 1170"/>
            <p:cNvSpPr/>
            <p:nvPr/>
          </p:nvSpPr>
          <p:spPr bwMode="auto">
            <a:xfrm>
              <a:off x="1989" y="3997"/>
              <a:ext cx="25" cy="31"/>
            </a:xfrm>
            <a:custGeom>
              <a:avLst/>
              <a:gdLst>
                <a:gd name="T0" fmla="*/ 16 w 19"/>
                <a:gd name="T1" fmla="*/ 1 h 24"/>
                <a:gd name="T2" fmla="*/ 1 w 19"/>
                <a:gd name="T3" fmla="*/ 21 h 24"/>
                <a:gd name="T4" fmla="*/ 3 w 19"/>
                <a:gd name="T5" fmla="*/ 23 h 24"/>
                <a:gd name="T6" fmla="*/ 18 w 19"/>
                <a:gd name="T7" fmla="*/ 2 h 24"/>
                <a:gd name="T8" fmla="*/ 16 w 19"/>
                <a:gd name="T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4">
                  <a:moveTo>
                    <a:pt x="16" y="1"/>
                  </a:moveTo>
                  <a:cubicBezTo>
                    <a:pt x="11" y="8"/>
                    <a:pt x="6" y="14"/>
                    <a:pt x="1" y="21"/>
                  </a:cubicBezTo>
                  <a:cubicBezTo>
                    <a:pt x="0" y="22"/>
                    <a:pt x="2" y="24"/>
                    <a:pt x="3" y="23"/>
                  </a:cubicBezTo>
                  <a:cubicBezTo>
                    <a:pt x="8" y="16"/>
                    <a:pt x="13" y="10"/>
                    <a:pt x="18" y="2"/>
                  </a:cubicBezTo>
                  <a:cubicBezTo>
                    <a:pt x="19" y="1"/>
                    <a:pt x="17" y="0"/>
                    <a:pt x="16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5" name="Freeform 1171"/>
            <p:cNvSpPr/>
            <p:nvPr/>
          </p:nvSpPr>
          <p:spPr bwMode="auto">
            <a:xfrm>
              <a:off x="2024" y="3881"/>
              <a:ext cx="26" cy="26"/>
            </a:xfrm>
            <a:custGeom>
              <a:avLst/>
              <a:gdLst>
                <a:gd name="T0" fmla="*/ 17 w 20"/>
                <a:gd name="T1" fmla="*/ 1 h 20"/>
                <a:gd name="T2" fmla="*/ 2 w 20"/>
                <a:gd name="T3" fmla="*/ 17 h 20"/>
                <a:gd name="T4" fmla="*/ 3 w 20"/>
                <a:gd name="T5" fmla="*/ 19 h 20"/>
                <a:gd name="T6" fmla="*/ 19 w 20"/>
                <a:gd name="T7" fmla="*/ 3 h 20"/>
                <a:gd name="T8" fmla="*/ 17 w 20"/>
                <a:gd name="T9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17" y="1"/>
                  </a:moveTo>
                  <a:cubicBezTo>
                    <a:pt x="12" y="7"/>
                    <a:pt x="7" y="12"/>
                    <a:pt x="2" y="17"/>
                  </a:cubicBezTo>
                  <a:cubicBezTo>
                    <a:pt x="0" y="18"/>
                    <a:pt x="2" y="20"/>
                    <a:pt x="3" y="19"/>
                  </a:cubicBezTo>
                  <a:cubicBezTo>
                    <a:pt x="9" y="14"/>
                    <a:pt x="14" y="9"/>
                    <a:pt x="19" y="3"/>
                  </a:cubicBezTo>
                  <a:cubicBezTo>
                    <a:pt x="20" y="2"/>
                    <a:pt x="18" y="0"/>
                    <a:pt x="17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6" name="Freeform 1172"/>
            <p:cNvSpPr/>
            <p:nvPr/>
          </p:nvSpPr>
          <p:spPr bwMode="auto">
            <a:xfrm>
              <a:off x="1925" y="3746"/>
              <a:ext cx="23" cy="21"/>
            </a:xfrm>
            <a:custGeom>
              <a:avLst/>
              <a:gdLst>
                <a:gd name="T0" fmla="*/ 16 w 18"/>
                <a:gd name="T1" fmla="*/ 1 h 16"/>
                <a:gd name="T2" fmla="*/ 1 w 18"/>
                <a:gd name="T3" fmla="*/ 13 h 16"/>
                <a:gd name="T4" fmla="*/ 3 w 18"/>
                <a:gd name="T5" fmla="*/ 15 h 16"/>
                <a:gd name="T6" fmla="*/ 17 w 18"/>
                <a:gd name="T7" fmla="*/ 3 h 16"/>
                <a:gd name="T8" fmla="*/ 16 w 18"/>
                <a:gd name="T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6">
                  <a:moveTo>
                    <a:pt x="16" y="1"/>
                  </a:moveTo>
                  <a:cubicBezTo>
                    <a:pt x="10" y="4"/>
                    <a:pt x="5" y="8"/>
                    <a:pt x="1" y="13"/>
                  </a:cubicBezTo>
                  <a:cubicBezTo>
                    <a:pt x="0" y="14"/>
                    <a:pt x="1" y="16"/>
                    <a:pt x="3" y="15"/>
                  </a:cubicBezTo>
                  <a:cubicBezTo>
                    <a:pt x="6" y="10"/>
                    <a:pt x="11" y="6"/>
                    <a:pt x="17" y="3"/>
                  </a:cubicBezTo>
                  <a:cubicBezTo>
                    <a:pt x="18" y="2"/>
                    <a:pt x="17" y="0"/>
                    <a:pt x="16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7" name="Freeform 1173"/>
            <p:cNvSpPr/>
            <p:nvPr/>
          </p:nvSpPr>
          <p:spPr bwMode="auto">
            <a:xfrm>
              <a:off x="1903" y="3736"/>
              <a:ext cx="33" cy="31"/>
            </a:xfrm>
            <a:custGeom>
              <a:avLst/>
              <a:gdLst>
                <a:gd name="T0" fmla="*/ 23 w 26"/>
                <a:gd name="T1" fmla="*/ 1 h 24"/>
                <a:gd name="T2" fmla="*/ 1 w 26"/>
                <a:gd name="T3" fmla="*/ 21 h 24"/>
                <a:gd name="T4" fmla="*/ 3 w 26"/>
                <a:gd name="T5" fmla="*/ 23 h 24"/>
                <a:gd name="T6" fmla="*/ 25 w 26"/>
                <a:gd name="T7" fmla="*/ 3 h 24"/>
                <a:gd name="T8" fmla="*/ 23 w 26"/>
                <a:gd name="T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4">
                  <a:moveTo>
                    <a:pt x="23" y="1"/>
                  </a:moveTo>
                  <a:cubicBezTo>
                    <a:pt x="16" y="8"/>
                    <a:pt x="10" y="15"/>
                    <a:pt x="1" y="21"/>
                  </a:cubicBezTo>
                  <a:cubicBezTo>
                    <a:pt x="0" y="22"/>
                    <a:pt x="1" y="24"/>
                    <a:pt x="3" y="23"/>
                  </a:cubicBezTo>
                  <a:cubicBezTo>
                    <a:pt x="11" y="18"/>
                    <a:pt x="18" y="10"/>
                    <a:pt x="25" y="3"/>
                  </a:cubicBezTo>
                  <a:cubicBezTo>
                    <a:pt x="26" y="2"/>
                    <a:pt x="24" y="0"/>
                    <a:pt x="23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8" name="Freeform 1174"/>
            <p:cNvSpPr/>
            <p:nvPr/>
          </p:nvSpPr>
          <p:spPr bwMode="auto">
            <a:xfrm>
              <a:off x="1881" y="3733"/>
              <a:ext cx="40" cy="34"/>
            </a:xfrm>
            <a:custGeom>
              <a:avLst/>
              <a:gdLst>
                <a:gd name="T0" fmla="*/ 28 w 31"/>
                <a:gd name="T1" fmla="*/ 1 h 26"/>
                <a:gd name="T2" fmla="*/ 2 w 31"/>
                <a:gd name="T3" fmla="*/ 23 h 26"/>
                <a:gd name="T4" fmla="*/ 3 w 31"/>
                <a:gd name="T5" fmla="*/ 25 h 26"/>
                <a:gd name="T6" fmla="*/ 30 w 31"/>
                <a:gd name="T7" fmla="*/ 3 h 26"/>
                <a:gd name="T8" fmla="*/ 28 w 31"/>
                <a:gd name="T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28" y="1"/>
                  </a:moveTo>
                  <a:cubicBezTo>
                    <a:pt x="18" y="7"/>
                    <a:pt x="11" y="16"/>
                    <a:pt x="2" y="23"/>
                  </a:cubicBezTo>
                  <a:cubicBezTo>
                    <a:pt x="0" y="23"/>
                    <a:pt x="1" y="26"/>
                    <a:pt x="3" y="25"/>
                  </a:cubicBezTo>
                  <a:cubicBezTo>
                    <a:pt x="12" y="18"/>
                    <a:pt x="20" y="9"/>
                    <a:pt x="30" y="3"/>
                  </a:cubicBezTo>
                  <a:cubicBezTo>
                    <a:pt x="31" y="3"/>
                    <a:pt x="30" y="0"/>
                    <a:pt x="28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9" name="Freeform 1175"/>
            <p:cNvSpPr/>
            <p:nvPr/>
          </p:nvSpPr>
          <p:spPr bwMode="auto">
            <a:xfrm>
              <a:off x="1864" y="3744"/>
              <a:ext cx="23" cy="24"/>
            </a:xfrm>
            <a:custGeom>
              <a:avLst/>
              <a:gdLst>
                <a:gd name="T0" fmla="*/ 15 w 18"/>
                <a:gd name="T1" fmla="*/ 1 h 19"/>
                <a:gd name="T2" fmla="*/ 1 w 18"/>
                <a:gd name="T3" fmla="*/ 16 h 19"/>
                <a:gd name="T4" fmla="*/ 3 w 18"/>
                <a:gd name="T5" fmla="*/ 18 h 19"/>
                <a:gd name="T6" fmla="*/ 17 w 18"/>
                <a:gd name="T7" fmla="*/ 3 h 19"/>
                <a:gd name="T8" fmla="*/ 15 w 18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9">
                  <a:moveTo>
                    <a:pt x="15" y="1"/>
                  </a:moveTo>
                  <a:cubicBezTo>
                    <a:pt x="10" y="6"/>
                    <a:pt x="6" y="11"/>
                    <a:pt x="1" y="16"/>
                  </a:cubicBezTo>
                  <a:cubicBezTo>
                    <a:pt x="0" y="17"/>
                    <a:pt x="2" y="19"/>
                    <a:pt x="3" y="18"/>
                  </a:cubicBezTo>
                  <a:cubicBezTo>
                    <a:pt x="8" y="13"/>
                    <a:pt x="12" y="8"/>
                    <a:pt x="17" y="3"/>
                  </a:cubicBezTo>
                  <a:cubicBezTo>
                    <a:pt x="18" y="2"/>
                    <a:pt x="17" y="0"/>
                    <a:pt x="15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0" name="Freeform 1176"/>
            <p:cNvSpPr/>
            <p:nvPr/>
          </p:nvSpPr>
          <p:spPr bwMode="auto">
            <a:xfrm>
              <a:off x="1927" y="3864"/>
              <a:ext cx="12" cy="18"/>
            </a:xfrm>
            <a:custGeom>
              <a:avLst/>
              <a:gdLst>
                <a:gd name="T0" fmla="*/ 6 w 9"/>
                <a:gd name="T1" fmla="*/ 2 h 14"/>
                <a:gd name="T2" fmla="*/ 1 w 9"/>
                <a:gd name="T3" fmla="*/ 12 h 14"/>
                <a:gd name="T4" fmla="*/ 3 w 9"/>
                <a:gd name="T5" fmla="*/ 13 h 14"/>
                <a:gd name="T6" fmla="*/ 9 w 9"/>
                <a:gd name="T7" fmla="*/ 3 h 14"/>
                <a:gd name="T8" fmla="*/ 6 w 9"/>
                <a:gd name="T9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4">
                  <a:moveTo>
                    <a:pt x="6" y="2"/>
                  </a:moveTo>
                  <a:cubicBezTo>
                    <a:pt x="4" y="5"/>
                    <a:pt x="2" y="8"/>
                    <a:pt x="1" y="12"/>
                  </a:cubicBezTo>
                  <a:cubicBezTo>
                    <a:pt x="0" y="13"/>
                    <a:pt x="2" y="14"/>
                    <a:pt x="3" y="13"/>
                  </a:cubicBezTo>
                  <a:cubicBezTo>
                    <a:pt x="4" y="10"/>
                    <a:pt x="7" y="7"/>
                    <a:pt x="9" y="3"/>
                  </a:cubicBezTo>
                  <a:cubicBezTo>
                    <a:pt x="9" y="2"/>
                    <a:pt x="7" y="0"/>
                    <a:pt x="6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1" name="Freeform 1177"/>
            <p:cNvSpPr/>
            <p:nvPr/>
          </p:nvSpPr>
          <p:spPr bwMode="auto">
            <a:xfrm>
              <a:off x="2111" y="3726"/>
              <a:ext cx="54" cy="36"/>
            </a:xfrm>
            <a:custGeom>
              <a:avLst/>
              <a:gdLst>
                <a:gd name="T0" fmla="*/ 39 w 42"/>
                <a:gd name="T1" fmla="*/ 1 h 28"/>
                <a:gd name="T2" fmla="*/ 2 w 42"/>
                <a:gd name="T3" fmla="*/ 25 h 28"/>
                <a:gd name="T4" fmla="*/ 3 w 42"/>
                <a:gd name="T5" fmla="*/ 27 h 28"/>
                <a:gd name="T6" fmla="*/ 40 w 42"/>
                <a:gd name="T7" fmla="*/ 3 h 28"/>
                <a:gd name="T8" fmla="*/ 39 w 42"/>
                <a:gd name="T9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8">
                  <a:moveTo>
                    <a:pt x="39" y="1"/>
                  </a:moveTo>
                  <a:cubicBezTo>
                    <a:pt x="26" y="8"/>
                    <a:pt x="15" y="17"/>
                    <a:pt x="2" y="25"/>
                  </a:cubicBezTo>
                  <a:cubicBezTo>
                    <a:pt x="0" y="25"/>
                    <a:pt x="2" y="28"/>
                    <a:pt x="3" y="27"/>
                  </a:cubicBezTo>
                  <a:cubicBezTo>
                    <a:pt x="16" y="20"/>
                    <a:pt x="28" y="11"/>
                    <a:pt x="40" y="3"/>
                  </a:cubicBezTo>
                  <a:cubicBezTo>
                    <a:pt x="42" y="2"/>
                    <a:pt x="41" y="0"/>
                    <a:pt x="39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2" name="Freeform 1178"/>
            <p:cNvSpPr/>
            <p:nvPr/>
          </p:nvSpPr>
          <p:spPr bwMode="auto">
            <a:xfrm>
              <a:off x="2092" y="3752"/>
              <a:ext cx="58" cy="41"/>
            </a:xfrm>
            <a:custGeom>
              <a:avLst/>
              <a:gdLst>
                <a:gd name="T0" fmla="*/ 42 w 45"/>
                <a:gd name="T1" fmla="*/ 1 h 32"/>
                <a:gd name="T2" fmla="*/ 1 w 45"/>
                <a:gd name="T3" fmla="*/ 29 h 32"/>
                <a:gd name="T4" fmla="*/ 3 w 45"/>
                <a:gd name="T5" fmla="*/ 31 h 32"/>
                <a:gd name="T6" fmla="*/ 44 w 45"/>
                <a:gd name="T7" fmla="*/ 3 h 32"/>
                <a:gd name="T8" fmla="*/ 42 w 45"/>
                <a:gd name="T9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32">
                  <a:moveTo>
                    <a:pt x="42" y="1"/>
                  </a:moveTo>
                  <a:cubicBezTo>
                    <a:pt x="28" y="10"/>
                    <a:pt x="14" y="18"/>
                    <a:pt x="1" y="29"/>
                  </a:cubicBezTo>
                  <a:cubicBezTo>
                    <a:pt x="0" y="30"/>
                    <a:pt x="2" y="32"/>
                    <a:pt x="3" y="31"/>
                  </a:cubicBezTo>
                  <a:cubicBezTo>
                    <a:pt x="15" y="21"/>
                    <a:pt x="30" y="12"/>
                    <a:pt x="44" y="3"/>
                  </a:cubicBezTo>
                  <a:cubicBezTo>
                    <a:pt x="45" y="3"/>
                    <a:pt x="44" y="0"/>
                    <a:pt x="42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3" name="Freeform 1179"/>
            <p:cNvSpPr/>
            <p:nvPr/>
          </p:nvSpPr>
          <p:spPr bwMode="auto">
            <a:xfrm>
              <a:off x="2093" y="3780"/>
              <a:ext cx="41" cy="39"/>
            </a:xfrm>
            <a:custGeom>
              <a:avLst/>
              <a:gdLst>
                <a:gd name="T0" fmla="*/ 29 w 32"/>
                <a:gd name="T1" fmla="*/ 1 h 30"/>
                <a:gd name="T2" fmla="*/ 1 w 32"/>
                <a:gd name="T3" fmla="*/ 27 h 30"/>
                <a:gd name="T4" fmla="*/ 3 w 32"/>
                <a:gd name="T5" fmla="*/ 29 h 30"/>
                <a:gd name="T6" fmla="*/ 31 w 32"/>
                <a:gd name="T7" fmla="*/ 3 h 30"/>
                <a:gd name="T8" fmla="*/ 29 w 32"/>
                <a:gd name="T9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0">
                  <a:moveTo>
                    <a:pt x="29" y="1"/>
                  </a:moveTo>
                  <a:cubicBezTo>
                    <a:pt x="20" y="10"/>
                    <a:pt x="10" y="18"/>
                    <a:pt x="1" y="27"/>
                  </a:cubicBezTo>
                  <a:cubicBezTo>
                    <a:pt x="0" y="28"/>
                    <a:pt x="2" y="30"/>
                    <a:pt x="3" y="29"/>
                  </a:cubicBezTo>
                  <a:cubicBezTo>
                    <a:pt x="12" y="20"/>
                    <a:pt x="22" y="12"/>
                    <a:pt x="31" y="3"/>
                  </a:cubicBezTo>
                  <a:cubicBezTo>
                    <a:pt x="32" y="2"/>
                    <a:pt x="30" y="0"/>
                    <a:pt x="29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4" name="Freeform 1180"/>
            <p:cNvSpPr/>
            <p:nvPr/>
          </p:nvSpPr>
          <p:spPr bwMode="auto">
            <a:xfrm>
              <a:off x="2089" y="3811"/>
              <a:ext cx="35" cy="30"/>
            </a:xfrm>
            <a:custGeom>
              <a:avLst/>
              <a:gdLst>
                <a:gd name="T0" fmla="*/ 24 w 27"/>
                <a:gd name="T1" fmla="*/ 1 h 23"/>
                <a:gd name="T2" fmla="*/ 1 w 27"/>
                <a:gd name="T3" fmla="*/ 20 h 23"/>
                <a:gd name="T4" fmla="*/ 3 w 27"/>
                <a:gd name="T5" fmla="*/ 21 h 23"/>
                <a:gd name="T6" fmla="*/ 26 w 27"/>
                <a:gd name="T7" fmla="*/ 4 h 23"/>
                <a:gd name="T8" fmla="*/ 24 w 27"/>
                <a:gd name="T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3">
                  <a:moveTo>
                    <a:pt x="24" y="1"/>
                  </a:moveTo>
                  <a:cubicBezTo>
                    <a:pt x="16" y="7"/>
                    <a:pt x="8" y="12"/>
                    <a:pt x="1" y="20"/>
                  </a:cubicBezTo>
                  <a:cubicBezTo>
                    <a:pt x="0" y="21"/>
                    <a:pt x="2" y="23"/>
                    <a:pt x="3" y="21"/>
                  </a:cubicBezTo>
                  <a:cubicBezTo>
                    <a:pt x="9" y="14"/>
                    <a:pt x="18" y="9"/>
                    <a:pt x="26" y="4"/>
                  </a:cubicBezTo>
                  <a:cubicBezTo>
                    <a:pt x="27" y="3"/>
                    <a:pt x="26" y="0"/>
                    <a:pt x="24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5" name="Freeform 1181"/>
            <p:cNvSpPr/>
            <p:nvPr/>
          </p:nvSpPr>
          <p:spPr bwMode="auto">
            <a:xfrm>
              <a:off x="2088" y="3836"/>
              <a:ext cx="33" cy="28"/>
            </a:xfrm>
            <a:custGeom>
              <a:avLst/>
              <a:gdLst>
                <a:gd name="T0" fmla="*/ 23 w 26"/>
                <a:gd name="T1" fmla="*/ 1 h 22"/>
                <a:gd name="T2" fmla="*/ 1 w 26"/>
                <a:gd name="T3" fmla="*/ 19 h 22"/>
                <a:gd name="T4" fmla="*/ 3 w 26"/>
                <a:gd name="T5" fmla="*/ 21 h 22"/>
                <a:gd name="T6" fmla="*/ 24 w 26"/>
                <a:gd name="T7" fmla="*/ 3 h 22"/>
                <a:gd name="T8" fmla="*/ 23 w 26"/>
                <a:gd name="T9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23" y="1"/>
                  </a:moveTo>
                  <a:cubicBezTo>
                    <a:pt x="16" y="7"/>
                    <a:pt x="8" y="13"/>
                    <a:pt x="1" y="19"/>
                  </a:cubicBezTo>
                  <a:cubicBezTo>
                    <a:pt x="0" y="21"/>
                    <a:pt x="2" y="22"/>
                    <a:pt x="3" y="21"/>
                  </a:cubicBezTo>
                  <a:cubicBezTo>
                    <a:pt x="10" y="15"/>
                    <a:pt x="17" y="9"/>
                    <a:pt x="24" y="3"/>
                  </a:cubicBezTo>
                  <a:cubicBezTo>
                    <a:pt x="26" y="2"/>
                    <a:pt x="24" y="0"/>
                    <a:pt x="23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6" name="Freeform 1182"/>
            <p:cNvSpPr/>
            <p:nvPr/>
          </p:nvSpPr>
          <p:spPr bwMode="auto">
            <a:xfrm>
              <a:off x="2089" y="3859"/>
              <a:ext cx="32" cy="26"/>
            </a:xfrm>
            <a:custGeom>
              <a:avLst/>
              <a:gdLst>
                <a:gd name="T0" fmla="*/ 22 w 25"/>
                <a:gd name="T1" fmla="*/ 1 h 20"/>
                <a:gd name="T2" fmla="*/ 2 w 25"/>
                <a:gd name="T3" fmla="*/ 17 h 20"/>
                <a:gd name="T4" fmla="*/ 3 w 25"/>
                <a:gd name="T5" fmla="*/ 19 h 20"/>
                <a:gd name="T6" fmla="*/ 24 w 25"/>
                <a:gd name="T7" fmla="*/ 3 h 20"/>
                <a:gd name="T8" fmla="*/ 22 w 25"/>
                <a:gd name="T9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0">
                  <a:moveTo>
                    <a:pt x="22" y="1"/>
                  </a:moveTo>
                  <a:cubicBezTo>
                    <a:pt x="15" y="6"/>
                    <a:pt x="8" y="12"/>
                    <a:pt x="2" y="17"/>
                  </a:cubicBezTo>
                  <a:cubicBezTo>
                    <a:pt x="0" y="18"/>
                    <a:pt x="2" y="20"/>
                    <a:pt x="3" y="19"/>
                  </a:cubicBezTo>
                  <a:cubicBezTo>
                    <a:pt x="10" y="13"/>
                    <a:pt x="17" y="8"/>
                    <a:pt x="24" y="3"/>
                  </a:cubicBezTo>
                  <a:cubicBezTo>
                    <a:pt x="25" y="1"/>
                    <a:pt x="23" y="0"/>
                    <a:pt x="22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7" name="Freeform 1183"/>
            <p:cNvSpPr/>
            <p:nvPr/>
          </p:nvSpPr>
          <p:spPr bwMode="auto">
            <a:xfrm>
              <a:off x="2097" y="3881"/>
              <a:ext cx="33" cy="28"/>
            </a:xfrm>
            <a:custGeom>
              <a:avLst/>
              <a:gdLst>
                <a:gd name="T0" fmla="*/ 22 w 26"/>
                <a:gd name="T1" fmla="*/ 1 h 22"/>
                <a:gd name="T2" fmla="*/ 2 w 26"/>
                <a:gd name="T3" fmla="*/ 18 h 22"/>
                <a:gd name="T4" fmla="*/ 3 w 26"/>
                <a:gd name="T5" fmla="*/ 20 h 22"/>
                <a:gd name="T6" fmla="*/ 24 w 26"/>
                <a:gd name="T7" fmla="*/ 3 h 22"/>
                <a:gd name="T8" fmla="*/ 22 w 26"/>
                <a:gd name="T9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22" y="1"/>
                  </a:moveTo>
                  <a:cubicBezTo>
                    <a:pt x="16" y="7"/>
                    <a:pt x="9" y="13"/>
                    <a:pt x="2" y="18"/>
                  </a:cubicBezTo>
                  <a:cubicBezTo>
                    <a:pt x="0" y="19"/>
                    <a:pt x="1" y="22"/>
                    <a:pt x="3" y="20"/>
                  </a:cubicBezTo>
                  <a:cubicBezTo>
                    <a:pt x="10" y="15"/>
                    <a:pt x="17" y="9"/>
                    <a:pt x="24" y="3"/>
                  </a:cubicBezTo>
                  <a:cubicBezTo>
                    <a:pt x="26" y="2"/>
                    <a:pt x="24" y="0"/>
                    <a:pt x="22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8" name="Freeform 1184"/>
            <p:cNvSpPr/>
            <p:nvPr/>
          </p:nvSpPr>
          <p:spPr bwMode="auto">
            <a:xfrm>
              <a:off x="2107" y="3902"/>
              <a:ext cx="26" cy="24"/>
            </a:xfrm>
            <a:custGeom>
              <a:avLst/>
              <a:gdLst>
                <a:gd name="T0" fmla="*/ 17 w 20"/>
                <a:gd name="T1" fmla="*/ 1 h 19"/>
                <a:gd name="T2" fmla="*/ 1 w 20"/>
                <a:gd name="T3" fmla="*/ 16 h 19"/>
                <a:gd name="T4" fmla="*/ 3 w 20"/>
                <a:gd name="T5" fmla="*/ 18 h 19"/>
                <a:gd name="T6" fmla="*/ 19 w 20"/>
                <a:gd name="T7" fmla="*/ 3 h 19"/>
                <a:gd name="T8" fmla="*/ 17 w 20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9">
                  <a:moveTo>
                    <a:pt x="17" y="1"/>
                  </a:moveTo>
                  <a:cubicBezTo>
                    <a:pt x="12" y="6"/>
                    <a:pt x="7" y="12"/>
                    <a:pt x="1" y="16"/>
                  </a:cubicBezTo>
                  <a:cubicBezTo>
                    <a:pt x="0" y="17"/>
                    <a:pt x="1" y="19"/>
                    <a:pt x="3" y="18"/>
                  </a:cubicBezTo>
                  <a:cubicBezTo>
                    <a:pt x="9" y="14"/>
                    <a:pt x="14" y="8"/>
                    <a:pt x="19" y="3"/>
                  </a:cubicBezTo>
                  <a:cubicBezTo>
                    <a:pt x="20" y="2"/>
                    <a:pt x="18" y="0"/>
                    <a:pt x="17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9" name="Freeform 1185"/>
            <p:cNvSpPr/>
            <p:nvPr/>
          </p:nvSpPr>
          <p:spPr bwMode="auto">
            <a:xfrm>
              <a:off x="2116" y="3925"/>
              <a:ext cx="26" cy="26"/>
            </a:xfrm>
            <a:custGeom>
              <a:avLst/>
              <a:gdLst>
                <a:gd name="T0" fmla="*/ 17 w 20"/>
                <a:gd name="T1" fmla="*/ 1 h 20"/>
                <a:gd name="T2" fmla="*/ 1 w 20"/>
                <a:gd name="T3" fmla="*/ 17 h 20"/>
                <a:gd name="T4" fmla="*/ 3 w 20"/>
                <a:gd name="T5" fmla="*/ 19 h 20"/>
                <a:gd name="T6" fmla="*/ 19 w 20"/>
                <a:gd name="T7" fmla="*/ 3 h 20"/>
                <a:gd name="T8" fmla="*/ 17 w 20"/>
                <a:gd name="T9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17" y="1"/>
                  </a:moveTo>
                  <a:cubicBezTo>
                    <a:pt x="12" y="6"/>
                    <a:pt x="6" y="11"/>
                    <a:pt x="1" y="17"/>
                  </a:cubicBezTo>
                  <a:cubicBezTo>
                    <a:pt x="0" y="19"/>
                    <a:pt x="2" y="20"/>
                    <a:pt x="3" y="19"/>
                  </a:cubicBezTo>
                  <a:cubicBezTo>
                    <a:pt x="8" y="13"/>
                    <a:pt x="14" y="8"/>
                    <a:pt x="19" y="3"/>
                  </a:cubicBezTo>
                  <a:cubicBezTo>
                    <a:pt x="20" y="1"/>
                    <a:pt x="19" y="0"/>
                    <a:pt x="17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0" name="Freeform 1186"/>
            <p:cNvSpPr/>
            <p:nvPr/>
          </p:nvSpPr>
          <p:spPr bwMode="auto">
            <a:xfrm>
              <a:off x="2124" y="3944"/>
              <a:ext cx="33" cy="34"/>
            </a:xfrm>
            <a:custGeom>
              <a:avLst/>
              <a:gdLst>
                <a:gd name="T0" fmla="*/ 22 w 26"/>
                <a:gd name="T1" fmla="*/ 1 h 26"/>
                <a:gd name="T2" fmla="*/ 1 w 26"/>
                <a:gd name="T3" fmla="*/ 23 h 26"/>
                <a:gd name="T4" fmla="*/ 3 w 26"/>
                <a:gd name="T5" fmla="*/ 25 h 26"/>
                <a:gd name="T6" fmla="*/ 25 w 26"/>
                <a:gd name="T7" fmla="*/ 3 h 26"/>
                <a:gd name="T8" fmla="*/ 22 w 26"/>
                <a:gd name="T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22" y="1"/>
                  </a:moveTo>
                  <a:cubicBezTo>
                    <a:pt x="16" y="10"/>
                    <a:pt x="9" y="16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11" y="18"/>
                    <a:pt x="19" y="11"/>
                    <a:pt x="25" y="3"/>
                  </a:cubicBezTo>
                  <a:cubicBezTo>
                    <a:pt x="26" y="1"/>
                    <a:pt x="23" y="0"/>
                    <a:pt x="22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1" name="Freeform 1187"/>
            <p:cNvSpPr/>
            <p:nvPr/>
          </p:nvSpPr>
          <p:spPr bwMode="auto">
            <a:xfrm>
              <a:off x="2147" y="3961"/>
              <a:ext cx="31" cy="30"/>
            </a:xfrm>
            <a:custGeom>
              <a:avLst/>
              <a:gdLst>
                <a:gd name="T0" fmla="*/ 20 w 24"/>
                <a:gd name="T1" fmla="*/ 1 h 23"/>
                <a:gd name="T2" fmla="*/ 1 w 24"/>
                <a:gd name="T3" fmla="*/ 20 h 23"/>
                <a:gd name="T4" fmla="*/ 3 w 24"/>
                <a:gd name="T5" fmla="*/ 22 h 23"/>
                <a:gd name="T6" fmla="*/ 22 w 24"/>
                <a:gd name="T7" fmla="*/ 3 h 23"/>
                <a:gd name="T8" fmla="*/ 20 w 24"/>
                <a:gd name="T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3">
                  <a:moveTo>
                    <a:pt x="20" y="1"/>
                  </a:moveTo>
                  <a:cubicBezTo>
                    <a:pt x="14" y="7"/>
                    <a:pt x="7" y="13"/>
                    <a:pt x="1" y="20"/>
                  </a:cubicBezTo>
                  <a:cubicBezTo>
                    <a:pt x="0" y="21"/>
                    <a:pt x="1" y="23"/>
                    <a:pt x="3" y="22"/>
                  </a:cubicBezTo>
                  <a:cubicBezTo>
                    <a:pt x="8" y="15"/>
                    <a:pt x="15" y="9"/>
                    <a:pt x="22" y="3"/>
                  </a:cubicBezTo>
                  <a:cubicBezTo>
                    <a:pt x="24" y="2"/>
                    <a:pt x="22" y="0"/>
                    <a:pt x="20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2" name="Freeform 1188"/>
            <p:cNvSpPr/>
            <p:nvPr/>
          </p:nvSpPr>
          <p:spPr bwMode="auto">
            <a:xfrm>
              <a:off x="2164" y="3975"/>
              <a:ext cx="30" cy="30"/>
            </a:xfrm>
            <a:custGeom>
              <a:avLst/>
              <a:gdLst>
                <a:gd name="T0" fmla="*/ 20 w 23"/>
                <a:gd name="T1" fmla="*/ 1 h 23"/>
                <a:gd name="T2" fmla="*/ 1 w 23"/>
                <a:gd name="T3" fmla="*/ 20 h 23"/>
                <a:gd name="T4" fmla="*/ 3 w 23"/>
                <a:gd name="T5" fmla="*/ 22 h 23"/>
                <a:gd name="T6" fmla="*/ 22 w 23"/>
                <a:gd name="T7" fmla="*/ 3 h 23"/>
                <a:gd name="T8" fmla="*/ 20 w 23"/>
                <a:gd name="T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20" y="1"/>
                  </a:moveTo>
                  <a:cubicBezTo>
                    <a:pt x="13" y="7"/>
                    <a:pt x="7" y="13"/>
                    <a:pt x="1" y="20"/>
                  </a:cubicBezTo>
                  <a:cubicBezTo>
                    <a:pt x="0" y="21"/>
                    <a:pt x="2" y="23"/>
                    <a:pt x="3" y="22"/>
                  </a:cubicBezTo>
                  <a:cubicBezTo>
                    <a:pt x="9" y="15"/>
                    <a:pt x="15" y="9"/>
                    <a:pt x="22" y="3"/>
                  </a:cubicBezTo>
                  <a:cubicBezTo>
                    <a:pt x="23" y="2"/>
                    <a:pt x="21" y="0"/>
                    <a:pt x="20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3" name="Freeform 1189"/>
            <p:cNvSpPr/>
            <p:nvPr/>
          </p:nvSpPr>
          <p:spPr bwMode="auto">
            <a:xfrm>
              <a:off x="2194" y="3978"/>
              <a:ext cx="31" cy="36"/>
            </a:xfrm>
            <a:custGeom>
              <a:avLst/>
              <a:gdLst>
                <a:gd name="T0" fmla="*/ 21 w 24"/>
                <a:gd name="T1" fmla="*/ 2 h 28"/>
                <a:gd name="T2" fmla="*/ 1 w 24"/>
                <a:gd name="T3" fmla="*/ 25 h 28"/>
                <a:gd name="T4" fmla="*/ 3 w 24"/>
                <a:gd name="T5" fmla="*/ 26 h 28"/>
                <a:gd name="T6" fmla="*/ 23 w 24"/>
                <a:gd name="T7" fmla="*/ 4 h 28"/>
                <a:gd name="T8" fmla="*/ 21 w 24"/>
                <a:gd name="T9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8">
                  <a:moveTo>
                    <a:pt x="21" y="2"/>
                  </a:moveTo>
                  <a:cubicBezTo>
                    <a:pt x="15" y="9"/>
                    <a:pt x="8" y="17"/>
                    <a:pt x="1" y="25"/>
                  </a:cubicBezTo>
                  <a:cubicBezTo>
                    <a:pt x="0" y="26"/>
                    <a:pt x="2" y="28"/>
                    <a:pt x="3" y="26"/>
                  </a:cubicBezTo>
                  <a:cubicBezTo>
                    <a:pt x="10" y="19"/>
                    <a:pt x="16" y="11"/>
                    <a:pt x="23" y="4"/>
                  </a:cubicBezTo>
                  <a:cubicBezTo>
                    <a:pt x="24" y="2"/>
                    <a:pt x="22" y="0"/>
                    <a:pt x="2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4" name="Freeform 1190"/>
            <p:cNvSpPr/>
            <p:nvPr/>
          </p:nvSpPr>
          <p:spPr bwMode="auto">
            <a:xfrm>
              <a:off x="2221" y="3980"/>
              <a:ext cx="33" cy="41"/>
            </a:xfrm>
            <a:custGeom>
              <a:avLst/>
              <a:gdLst>
                <a:gd name="T0" fmla="*/ 23 w 26"/>
                <a:gd name="T1" fmla="*/ 1 h 31"/>
                <a:gd name="T2" fmla="*/ 1 w 26"/>
                <a:gd name="T3" fmla="*/ 28 h 31"/>
                <a:gd name="T4" fmla="*/ 4 w 26"/>
                <a:gd name="T5" fmla="*/ 29 h 31"/>
                <a:gd name="T6" fmla="*/ 25 w 26"/>
                <a:gd name="T7" fmla="*/ 3 h 31"/>
                <a:gd name="T8" fmla="*/ 23 w 26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1">
                  <a:moveTo>
                    <a:pt x="23" y="1"/>
                  </a:moveTo>
                  <a:cubicBezTo>
                    <a:pt x="16" y="10"/>
                    <a:pt x="7" y="18"/>
                    <a:pt x="1" y="28"/>
                  </a:cubicBezTo>
                  <a:cubicBezTo>
                    <a:pt x="0" y="30"/>
                    <a:pt x="3" y="31"/>
                    <a:pt x="4" y="29"/>
                  </a:cubicBezTo>
                  <a:cubicBezTo>
                    <a:pt x="9" y="19"/>
                    <a:pt x="18" y="12"/>
                    <a:pt x="25" y="3"/>
                  </a:cubicBezTo>
                  <a:cubicBezTo>
                    <a:pt x="26" y="2"/>
                    <a:pt x="25" y="0"/>
                    <a:pt x="23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5" name="Freeform 1191"/>
            <p:cNvSpPr/>
            <p:nvPr/>
          </p:nvSpPr>
          <p:spPr bwMode="auto">
            <a:xfrm>
              <a:off x="2256" y="3973"/>
              <a:ext cx="33" cy="36"/>
            </a:xfrm>
            <a:custGeom>
              <a:avLst/>
              <a:gdLst>
                <a:gd name="T0" fmla="*/ 23 w 26"/>
                <a:gd name="T1" fmla="*/ 1 h 28"/>
                <a:gd name="T2" fmla="*/ 1 w 26"/>
                <a:gd name="T3" fmla="*/ 26 h 28"/>
                <a:gd name="T4" fmla="*/ 3 w 26"/>
                <a:gd name="T5" fmla="*/ 27 h 28"/>
                <a:gd name="T6" fmla="*/ 25 w 26"/>
                <a:gd name="T7" fmla="*/ 3 h 28"/>
                <a:gd name="T8" fmla="*/ 23 w 26"/>
                <a:gd name="T9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8">
                  <a:moveTo>
                    <a:pt x="23" y="1"/>
                  </a:moveTo>
                  <a:cubicBezTo>
                    <a:pt x="15" y="9"/>
                    <a:pt x="8" y="17"/>
                    <a:pt x="1" y="26"/>
                  </a:cubicBezTo>
                  <a:cubicBezTo>
                    <a:pt x="0" y="27"/>
                    <a:pt x="2" y="28"/>
                    <a:pt x="3" y="27"/>
                  </a:cubicBezTo>
                  <a:cubicBezTo>
                    <a:pt x="10" y="18"/>
                    <a:pt x="17" y="10"/>
                    <a:pt x="25" y="3"/>
                  </a:cubicBezTo>
                  <a:cubicBezTo>
                    <a:pt x="26" y="2"/>
                    <a:pt x="24" y="0"/>
                    <a:pt x="23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6" name="Freeform 1192"/>
            <p:cNvSpPr/>
            <p:nvPr/>
          </p:nvSpPr>
          <p:spPr bwMode="auto">
            <a:xfrm>
              <a:off x="2284" y="3949"/>
              <a:ext cx="40" cy="59"/>
            </a:xfrm>
            <a:custGeom>
              <a:avLst/>
              <a:gdLst>
                <a:gd name="T0" fmla="*/ 28 w 31"/>
                <a:gd name="T1" fmla="*/ 2 h 45"/>
                <a:gd name="T2" fmla="*/ 1 w 31"/>
                <a:gd name="T3" fmla="*/ 42 h 45"/>
                <a:gd name="T4" fmla="*/ 3 w 31"/>
                <a:gd name="T5" fmla="*/ 44 h 45"/>
                <a:gd name="T6" fmla="*/ 30 w 31"/>
                <a:gd name="T7" fmla="*/ 3 h 45"/>
                <a:gd name="T8" fmla="*/ 28 w 31"/>
                <a:gd name="T9" fmla="*/ 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45">
                  <a:moveTo>
                    <a:pt x="28" y="2"/>
                  </a:moveTo>
                  <a:cubicBezTo>
                    <a:pt x="19" y="16"/>
                    <a:pt x="12" y="30"/>
                    <a:pt x="1" y="42"/>
                  </a:cubicBezTo>
                  <a:cubicBezTo>
                    <a:pt x="0" y="43"/>
                    <a:pt x="2" y="45"/>
                    <a:pt x="3" y="44"/>
                  </a:cubicBezTo>
                  <a:cubicBezTo>
                    <a:pt x="14" y="32"/>
                    <a:pt x="22" y="17"/>
                    <a:pt x="30" y="3"/>
                  </a:cubicBezTo>
                  <a:cubicBezTo>
                    <a:pt x="31" y="2"/>
                    <a:pt x="29" y="0"/>
                    <a:pt x="28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7" name="Freeform 1193"/>
            <p:cNvSpPr/>
            <p:nvPr/>
          </p:nvSpPr>
          <p:spPr bwMode="auto">
            <a:xfrm>
              <a:off x="2312" y="3900"/>
              <a:ext cx="50" cy="83"/>
            </a:xfrm>
            <a:custGeom>
              <a:avLst/>
              <a:gdLst>
                <a:gd name="T0" fmla="*/ 8 w 38"/>
                <a:gd name="T1" fmla="*/ 62 h 64"/>
                <a:gd name="T2" fmla="*/ 38 w 38"/>
                <a:gd name="T3" fmla="*/ 3 h 64"/>
                <a:gd name="T4" fmla="*/ 35 w 38"/>
                <a:gd name="T5" fmla="*/ 1 h 64"/>
                <a:gd name="T6" fmla="*/ 2 w 38"/>
                <a:gd name="T7" fmla="*/ 59 h 64"/>
                <a:gd name="T8" fmla="*/ 3 w 38"/>
                <a:gd name="T9" fmla="*/ 61 h 64"/>
                <a:gd name="T10" fmla="*/ 37 w 38"/>
                <a:gd name="T11" fmla="*/ 3 h 64"/>
                <a:gd name="T12" fmla="*/ 35 w 38"/>
                <a:gd name="T13" fmla="*/ 1 h 64"/>
                <a:gd name="T14" fmla="*/ 6 w 38"/>
                <a:gd name="T15" fmla="*/ 61 h 64"/>
                <a:gd name="T16" fmla="*/ 8 w 38"/>
                <a:gd name="T17" fmla="*/ 6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64">
                  <a:moveTo>
                    <a:pt x="8" y="62"/>
                  </a:moveTo>
                  <a:cubicBezTo>
                    <a:pt x="20" y="44"/>
                    <a:pt x="28" y="23"/>
                    <a:pt x="38" y="3"/>
                  </a:cubicBezTo>
                  <a:cubicBezTo>
                    <a:pt x="38" y="2"/>
                    <a:pt x="36" y="0"/>
                    <a:pt x="35" y="1"/>
                  </a:cubicBezTo>
                  <a:cubicBezTo>
                    <a:pt x="20" y="18"/>
                    <a:pt x="19" y="44"/>
                    <a:pt x="2" y="59"/>
                  </a:cubicBezTo>
                  <a:cubicBezTo>
                    <a:pt x="0" y="60"/>
                    <a:pt x="2" y="62"/>
                    <a:pt x="3" y="61"/>
                  </a:cubicBezTo>
                  <a:cubicBezTo>
                    <a:pt x="21" y="46"/>
                    <a:pt x="22" y="20"/>
                    <a:pt x="37" y="3"/>
                  </a:cubicBezTo>
                  <a:cubicBezTo>
                    <a:pt x="37" y="2"/>
                    <a:pt x="36" y="2"/>
                    <a:pt x="35" y="1"/>
                  </a:cubicBezTo>
                  <a:cubicBezTo>
                    <a:pt x="26" y="22"/>
                    <a:pt x="18" y="42"/>
                    <a:pt x="6" y="61"/>
                  </a:cubicBezTo>
                  <a:cubicBezTo>
                    <a:pt x="5" y="62"/>
                    <a:pt x="7" y="64"/>
                    <a:pt x="8" y="6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8" name="Freeform 1194"/>
            <p:cNvSpPr/>
            <p:nvPr/>
          </p:nvSpPr>
          <p:spPr bwMode="auto">
            <a:xfrm>
              <a:off x="2216" y="3748"/>
              <a:ext cx="27" cy="32"/>
            </a:xfrm>
            <a:custGeom>
              <a:avLst/>
              <a:gdLst>
                <a:gd name="T0" fmla="*/ 4 w 21"/>
                <a:gd name="T1" fmla="*/ 23 h 25"/>
                <a:gd name="T2" fmla="*/ 20 w 21"/>
                <a:gd name="T3" fmla="*/ 3 h 25"/>
                <a:gd name="T4" fmla="*/ 17 w 21"/>
                <a:gd name="T5" fmla="*/ 1 h 25"/>
                <a:gd name="T6" fmla="*/ 1 w 21"/>
                <a:gd name="T7" fmla="*/ 22 h 25"/>
                <a:gd name="T8" fmla="*/ 4 w 21"/>
                <a:gd name="T9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5">
                  <a:moveTo>
                    <a:pt x="4" y="23"/>
                  </a:moveTo>
                  <a:cubicBezTo>
                    <a:pt x="8" y="16"/>
                    <a:pt x="14" y="10"/>
                    <a:pt x="20" y="3"/>
                  </a:cubicBezTo>
                  <a:cubicBezTo>
                    <a:pt x="21" y="2"/>
                    <a:pt x="19" y="0"/>
                    <a:pt x="17" y="1"/>
                  </a:cubicBezTo>
                  <a:cubicBezTo>
                    <a:pt x="12" y="8"/>
                    <a:pt x="6" y="15"/>
                    <a:pt x="1" y="22"/>
                  </a:cubicBezTo>
                  <a:cubicBezTo>
                    <a:pt x="0" y="23"/>
                    <a:pt x="3" y="25"/>
                    <a:pt x="4" y="2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9" name="Freeform 1195"/>
            <p:cNvSpPr/>
            <p:nvPr/>
          </p:nvSpPr>
          <p:spPr bwMode="auto">
            <a:xfrm>
              <a:off x="2231" y="3752"/>
              <a:ext cx="35" cy="37"/>
            </a:xfrm>
            <a:custGeom>
              <a:avLst/>
              <a:gdLst>
                <a:gd name="T0" fmla="*/ 4 w 27"/>
                <a:gd name="T1" fmla="*/ 28 h 29"/>
                <a:gd name="T2" fmla="*/ 26 w 27"/>
                <a:gd name="T3" fmla="*/ 3 h 29"/>
                <a:gd name="T4" fmla="*/ 24 w 27"/>
                <a:gd name="T5" fmla="*/ 1 h 29"/>
                <a:gd name="T6" fmla="*/ 2 w 27"/>
                <a:gd name="T7" fmla="*/ 26 h 29"/>
                <a:gd name="T8" fmla="*/ 4 w 27"/>
                <a:gd name="T9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9">
                  <a:moveTo>
                    <a:pt x="4" y="28"/>
                  </a:moveTo>
                  <a:cubicBezTo>
                    <a:pt x="12" y="20"/>
                    <a:pt x="18" y="11"/>
                    <a:pt x="26" y="3"/>
                  </a:cubicBezTo>
                  <a:cubicBezTo>
                    <a:pt x="27" y="2"/>
                    <a:pt x="26" y="0"/>
                    <a:pt x="24" y="1"/>
                  </a:cubicBezTo>
                  <a:cubicBezTo>
                    <a:pt x="16" y="9"/>
                    <a:pt x="10" y="18"/>
                    <a:pt x="2" y="26"/>
                  </a:cubicBezTo>
                  <a:cubicBezTo>
                    <a:pt x="0" y="27"/>
                    <a:pt x="2" y="29"/>
                    <a:pt x="4" y="2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0" name="Freeform 1196"/>
            <p:cNvSpPr/>
            <p:nvPr/>
          </p:nvSpPr>
          <p:spPr bwMode="auto">
            <a:xfrm>
              <a:off x="2248" y="3766"/>
              <a:ext cx="31" cy="31"/>
            </a:xfrm>
            <a:custGeom>
              <a:avLst/>
              <a:gdLst>
                <a:gd name="T0" fmla="*/ 4 w 24"/>
                <a:gd name="T1" fmla="*/ 23 h 24"/>
                <a:gd name="T2" fmla="*/ 23 w 24"/>
                <a:gd name="T3" fmla="*/ 3 h 24"/>
                <a:gd name="T4" fmla="*/ 21 w 24"/>
                <a:gd name="T5" fmla="*/ 1 h 24"/>
                <a:gd name="T6" fmla="*/ 2 w 24"/>
                <a:gd name="T7" fmla="*/ 21 h 24"/>
                <a:gd name="T8" fmla="*/ 4 w 24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4">
                  <a:moveTo>
                    <a:pt x="4" y="23"/>
                  </a:moveTo>
                  <a:cubicBezTo>
                    <a:pt x="11" y="17"/>
                    <a:pt x="17" y="10"/>
                    <a:pt x="23" y="3"/>
                  </a:cubicBezTo>
                  <a:cubicBezTo>
                    <a:pt x="24" y="1"/>
                    <a:pt x="23" y="0"/>
                    <a:pt x="21" y="1"/>
                  </a:cubicBezTo>
                  <a:cubicBezTo>
                    <a:pt x="15" y="8"/>
                    <a:pt x="9" y="15"/>
                    <a:pt x="2" y="21"/>
                  </a:cubicBezTo>
                  <a:cubicBezTo>
                    <a:pt x="0" y="22"/>
                    <a:pt x="2" y="24"/>
                    <a:pt x="4" y="2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1" name="Freeform 1197"/>
            <p:cNvSpPr/>
            <p:nvPr/>
          </p:nvSpPr>
          <p:spPr bwMode="auto">
            <a:xfrm>
              <a:off x="2262" y="3787"/>
              <a:ext cx="36" cy="33"/>
            </a:xfrm>
            <a:custGeom>
              <a:avLst/>
              <a:gdLst>
                <a:gd name="T0" fmla="*/ 3 w 28"/>
                <a:gd name="T1" fmla="*/ 25 h 26"/>
                <a:gd name="T2" fmla="*/ 27 w 28"/>
                <a:gd name="T3" fmla="*/ 3 h 26"/>
                <a:gd name="T4" fmla="*/ 25 w 28"/>
                <a:gd name="T5" fmla="*/ 1 h 26"/>
                <a:gd name="T6" fmla="*/ 1 w 28"/>
                <a:gd name="T7" fmla="*/ 23 h 26"/>
                <a:gd name="T8" fmla="*/ 3 w 28"/>
                <a:gd name="T9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6">
                  <a:moveTo>
                    <a:pt x="3" y="25"/>
                  </a:moveTo>
                  <a:cubicBezTo>
                    <a:pt x="12" y="18"/>
                    <a:pt x="19" y="10"/>
                    <a:pt x="27" y="3"/>
                  </a:cubicBezTo>
                  <a:cubicBezTo>
                    <a:pt x="28" y="2"/>
                    <a:pt x="26" y="0"/>
                    <a:pt x="25" y="1"/>
                  </a:cubicBezTo>
                  <a:cubicBezTo>
                    <a:pt x="17" y="8"/>
                    <a:pt x="10" y="16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2" name="Freeform 1198"/>
            <p:cNvSpPr/>
            <p:nvPr/>
          </p:nvSpPr>
          <p:spPr bwMode="auto">
            <a:xfrm>
              <a:off x="2272" y="3808"/>
              <a:ext cx="33" cy="33"/>
            </a:xfrm>
            <a:custGeom>
              <a:avLst/>
              <a:gdLst>
                <a:gd name="T0" fmla="*/ 3 w 25"/>
                <a:gd name="T1" fmla="*/ 24 h 25"/>
                <a:gd name="T2" fmla="*/ 24 w 25"/>
                <a:gd name="T3" fmla="*/ 3 h 25"/>
                <a:gd name="T4" fmla="*/ 22 w 25"/>
                <a:gd name="T5" fmla="*/ 1 h 25"/>
                <a:gd name="T6" fmla="*/ 1 w 25"/>
                <a:gd name="T7" fmla="*/ 22 h 25"/>
                <a:gd name="T8" fmla="*/ 3 w 25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3" y="24"/>
                  </a:moveTo>
                  <a:cubicBezTo>
                    <a:pt x="10" y="17"/>
                    <a:pt x="17" y="10"/>
                    <a:pt x="24" y="3"/>
                  </a:cubicBezTo>
                  <a:cubicBezTo>
                    <a:pt x="25" y="2"/>
                    <a:pt x="23" y="0"/>
                    <a:pt x="22" y="1"/>
                  </a:cubicBezTo>
                  <a:cubicBezTo>
                    <a:pt x="15" y="8"/>
                    <a:pt x="8" y="15"/>
                    <a:pt x="1" y="22"/>
                  </a:cubicBezTo>
                  <a:cubicBezTo>
                    <a:pt x="0" y="23"/>
                    <a:pt x="2" y="25"/>
                    <a:pt x="3" y="2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3" name="Freeform 1199"/>
            <p:cNvSpPr/>
            <p:nvPr/>
          </p:nvSpPr>
          <p:spPr bwMode="auto">
            <a:xfrm>
              <a:off x="2274" y="3840"/>
              <a:ext cx="31" cy="27"/>
            </a:xfrm>
            <a:custGeom>
              <a:avLst/>
              <a:gdLst>
                <a:gd name="T0" fmla="*/ 3 w 24"/>
                <a:gd name="T1" fmla="*/ 19 h 21"/>
                <a:gd name="T2" fmla="*/ 22 w 24"/>
                <a:gd name="T3" fmla="*/ 3 h 21"/>
                <a:gd name="T4" fmla="*/ 20 w 24"/>
                <a:gd name="T5" fmla="*/ 1 h 21"/>
                <a:gd name="T6" fmla="*/ 1 w 24"/>
                <a:gd name="T7" fmla="*/ 18 h 21"/>
                <a:gd name="T8" fmla="*/ 3 w 24"/>
                <a:gd name="T9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1">
                  <a:moveTo>
                    <a:pt x="3" y="19"/>
                  </a:moveTo>
                  <a:cubicBezTo>
                    <a:pt x="10" y="14"/>
                    <a:pt x="16" y="9"/>
                    <a:pt x="22" y="3"/>
                  </a:cubicBezTo>
                  <a:cubicBezTo>
                    <a:pt x="24" y="2"/>
                    <a:pt x="22" y="0"/>
                    <a:pt x="20" y="1"/>
                  </a:cubicBezTo>
                  <a:cubicBezTo>
                    <a:pt x="15" y="7"/>
                    <a:pt x="8" y="12"/>
                    <a:pt x="1" y="18"/>
                  </a:cubicBezTo>
                  <a:cubicBezTo>
                    <a:pt x="0" y="19"/>
                    <a:pt x="2" y="21"/>
                    <a:pt x="3" y="1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4" name="Freeform 1200"/>
            <p:cNvSpPr/>
            <p:nvPr/>
          </p:nvSpPr>
          <p:spPr bwMode="auto">
            <a:xfrm>
              <a:off x="2447" y="3715"/>
              <a:ext cx="33" cy="29"/>
            </a:xfrm>
            <a:custGeom>
              <a:avLst/>
              <a:gdLst>
                <a:gd name="T0" fmla="*/ 3 w 26"/>
                <a:gd name="T1" fmla="*/ 21 h 22"/>
                <a:gd name="T2" fmla="*/ 25 w 26"/>
                <a:gd name="T3" fmla="*/ 4 h 22"/>
                <a:gd name="T4" fmla="*/ 24 w 26"/>
                <a:gd name="T5" fmla="*/ 1 h 22"/>
                <a:gd name="T6" fmla="*/ 1 w 26"/>
                <a:gd name="T7" fmla="*/ 19 h 22"/>
                <a:gd name="T8" fmla="*/ 3 w 26"/>
                <a:gd name="T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3" y="21"/>
                  </a:moveTo>
                  <a:cubicBezTo>
                    <a:pt x="10" y="15"/>
                    <a:pt x="17" y="8"/>
                    <a:pt x="25" y="4"/>
                  </a:cubicBezTo>
                  <a:cubicBezTo>
                    <a:pt x="26" y="3"/>
                    <a:pt x="25" y="0"/>
                    <a:pt x="24" y="1"/>
                  </a:cubicBezTo>
                  <a:cubicBezTo>
                    <a:pt x="16" y="6"/>
                    <a:pt x="8" y="13"/>
                    <a:pt x="1" y="19"/>
                  </a:cubicBezTo>
                  <a:cubicBezTo>
                    <a:pt x="0" y="20"/>
                    <a:pt x="2" y="22"/>
                    <a:pt x="3" y="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5" name="Freeform 1201"/>
            <p:cNvSpPr/>
            <p:nvPr/>
          </p:nvSpPr>
          <p:spPr bwMode="auto">
            <a:xfrm>
              <a:off x="2440" y="3743"/>
              <a:ext cx="38" cy="28"/>
            </a:xfrm>
            <a:custGeom>
              <a:avLst/>
              <a:gdLst>
                <a:gd name="T0" fmla="*/ 3 w 29"/>
                <a:gd name="T1" fmla="*/ 22 h 22"/>
                <a:gd name="T2" fmla="*/ 28 w 29"/>
                <a:gd name="T3" fmla="*/ 4 h 22"/>
                <a:gd name="T4" fmla="*/ 26 w 29"/>
                <a:gd name="T5" fmla="*/ 1 h 22"/>
                <a:gd name="T6" fmla="*/ 2 w 29"/>
                <a:gd name="T7" fmla="*/ 19 h 22"/>
                <a:gd name="T8" fmla="*/ 3 w 29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2">
                  <a:moveTo>
                    <a:pt x="3" y="22"/>
                  </a:moveTo>
                  <a:cubicBezTo>
                    <a:pt x="12" y="16"/>
                    <a:pt x="20" y="10"/>
                    <a:pt x="28" y="4"/>
                  </a:cubicBezTo>
                  <a:cubicBezTo>
                    <a:pt x="29" y="2"/>
                    <a:pt x="27" y="0"/>
                    <a:pt x="26" y="1"/>
                  </a:cubicBezTo>
                  <a:cubicBezTo>
                    <a:pt x="19" y="8"/>
                    <a:pt x="10" y="14"/>
                    <a:pt x="2" y="19"/>
                  </a:cubicBezTo>
                  <a:cubicBezTo>
                    <a:pt x="0" y="20"/>
                    <a:pt x="2" y="22"/>
                    <a:pt x="3" y="2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6" name="Freeform 1202"/>
            <p:cNvSpPr/>
            <p:nvPr/>
          </p:nvSpPr>
          <p:spPr bwMode="auto">
            <a:xfrm>
              <a:off x="2430" y="3776"/>
              <a:ext cx="43" cy="29"/>
            </a:xfrm>
            <a:custGeom>
              <a:avLst/>
              <a:gdLst>
                <a:gd name="T0" fmla="*/ 3 w 33"/>
                <a:gd name="T1" fmla="*/ 21 h 22"/>
                <a:gd name="T2" fmla="*/ 32 w 33"/>
                <a:gd name="T3" fmla="*/ 3 h 22"/>
                <a:gd name="T4" fmla="*/ 31 w 33"/>
                <a:gd name="T5" fmla="*/ 1 h 22"/>
                <a:gd name="T6" fmla="*/ 1 w 33"/>
                <a:gd name="T7" fmla="*/ 19 h 22"/>
                <a:gd name="T8" fmla="*/ 3 w 33"/>
                <a:gd name="T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2">
                  <a:moveTo>
                    <a:pt x="3" y="21"/>
                  </a:moveTo>
                  <a:cubicBezTo>
                    <a:pt x="13" y="16"/>
                    <a:pt x="22" y="10"/>
                    <a:pt x="32" y="3"/>
                  </a:cubicBezTo>
                  <a:cubicBezTo>
                    <a:pt x="33" y="2"/>
                    <a:pt x="32" y="0"/>
                    <a:pt x="31" y="1"/>
                  </a:cubicBezTo>
                  <a:cubicBezTo>
                    <a:pt x="21" y="7"/>
                    <a:pt x="12" y="14"/>
                    <a:pt x="1" y="19"/>
                  </a:cubicBezTo>
                  <a:cubicBezTo>
                    <a:pt x="0" y="20"/>
                    <a:pt x="1" y="22"/>
                    <a:pt x="3" y="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7" name="Freeform 1203"/>
            <p:cNvSpPr/>
            <p:nvPr/>
          </p:nvSpPr>
          <p:spPr bwMode="auto">
            <a:xfrm>
              <a:off x="2425" y="3802"/>
              <a:ext cx="46" cy="35"/>
            </a:xfrm>
            <a:custGeom>
              <a:avLst/>
              <a:gdLst>
                <a:gd name="T0" fmla="*/ 3 w 36"/>
                <a:gd name="T1" fmla="*/ 25 h 27"/>
                <a:gd name="T2" fmla="*/ 35 w 36"/>
                <a:gd name="T3" fmla="*/ 3 h 27"/>
                <a:gd name="T4" fmla="*/ 34 w 36"/>
                <a:gd name="T5" fmla="*/ 1 h 27"/>
                <a:gd name="T6" fmla="*/ 2 w 36"/>
                <a:gd name="T7" fmla="*/ 23 h 27"/>
                <a:gd name="T8" fmla="*/ 3 w 36"/>
                <a:gd name="T9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7">
                  <a:moveTo>
                    <a:pt x="3" y="25"/>
                  </a:moveTo>
                  <a:cubicBezTo>
                    <a:pt x="13" y="18"/>
                    <a:pt x="24" y="11"/>
                    <a:pt x="35" y="3"/>
                  </a:cubicBezTo>
                  <a:cubicBezTo>
                    <a:pt x="36" y="2"/>
                    <a:pt x="35" y="0"/>
                    <a:pt x="34" y="1"/>
                  </a:cubicBezTo>
                  <a:cubicBezTo>
                    <a:pt x="23" y="8"/>
                    <a:pt x="12" y="15"/>
                    <a:pt x="2" y="23"/>
                  </a:cubicBezTo>
                  <a:cubicBezTo>
                    <a:pt x="0" y="24"/>
                    <a:pt x="1" y="27"/>
                    <a:pt x="3" y="2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8" name="Freeform 1204"/>
            <p:cNvSpPr/>
            <p:nvPr/>
          </p:nvSpPr>
          <p:spPr bwMode="auto">
            <a:xfrm>
              <a:off x="2413" y="3827"/>
              <a:ext cx="48" cy="36"/>
            </a:xfrm>
            <a:custGeom>
              <a:avLst/>
              <a:gdLst>
                <a:gd name="T0" fmla="*/ 3 w 37"/>
                <a:gd name="T1" fmla="*/ 26 h 28"/>
                <a:gd name="T2" fmla="*/ 36 w 37"/>
                <a:gd name="T3" fmla="*/ 3 h 28"/>
                <a:gd name="T4" fmla="*/ 35 w 37"/>
                <a:gd name="T5" fmla="*/ 1 h 28"/>
                <a:gd name="T6" fmla="*/ 2 w 37"/>
                <a:gd name="T7" fmla="*/ 24 h 28"/>
                <a:gd name="T8" fmla="*/ 3 w 37"/>
                <a:gd name="T9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28">
                  <a:moveTo>
                    <a:pt x="3" y="26"/>
                  </a:moveTo>
                  <a:cubicBezTo>
                    <a:pt x="14" y="19"/>
                    <a:pt x="25" y="11"/>
                    <a:pt x="36" y="3"/>
                  </a:cubicBezTo>
                  <a:cubicBezTo>
                    <a:pt x="37" y="2"/>
                    <a:pt x="36" y="0"/>
                    <a:pt x="35" y="1"/>
                  </a:cubicBezTo>
                  <a:cubicBezTo>
                    <a:pt x="23" y="8"/>
                    <a:pt x="13" y="16"/>
                    <a:pt x="2" y="24"/>
                  </a:cubicBezTo>
                  <a:cubicBezTo>
                    <a:pt x="0" y="25"/>
                    <a:pt x="1" y="28"/>
                    <a:pt x="3" y="2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9" name="Freeform 1205"/>
            <p:cNvSpPr/>
            <p:nvPr/>
          </p:nvSpPr>
          <p:spPr bwMode="auto">
            <a:xfrm>
              <a:off x="2402" y="3861"/>
              <a:ext cx="47" cy="38"/>
            </a:xfrm>
            <a:custGeom>
              <a:avLst/>
              <a:gdLst>
                <a:gd name="T0" fmla="*/ 3 w 37"/>
                <a:gd name="T1" fmla="*/ 28 h 29"/>
                <a:gd name="T2" fmla="*/ 35 w 37"/>
                <a:gd name="T3" fmla="*/ 3 h 29"/>
                <a:gd name="T4" fmla="*/ 34 w 37"/>
                <a:gd name="T5" fmla="*/ 1 h 29"/>
                <a:gd name="T6" fmla="*/ 1 w 37"/>
                <a:gd name="T7" fmla="*/ 26 h 29"/>
                <a:gd name="T8" fmla="*/ 3 w 37"/>
                <a:gd name="T9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29">
                  <a:moveTo>
                    <a:pt x="3" y="28"/>
                  </a:moveTo>
                  <a:cubicBezTo>
                    <a:pt x="14" y="20"/>
                    <a:pt x="24" y="11"/>
                    <a:pt x="35" y="3"/>
                  </a:cubicBezTo>
                  <a:cubicBezTo>
                    <a:pt x="37" y="2"/>
                    <a:pt x="35" y="0"/>
                    <a:pt x="34" y="1"/>
                  </a:cubicBezTo>
                  <a:cubicBezTo>
                    <a:pt x="22" y="9"/>
                    <a:pt x="12" y="18"/>
                    <a:pt x="1" y="26"/>
                  </a:cubicBezTo>
                  <a:cubicBezTo>
                    <a:pt x="0" y="27"/>
                    <a:pt x="2" y="29"/>
                    <a:pt x="3" y="2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0" name="Freeform 1206"/>
            <p:cNvSpPr/>
            <p:nvPr/>
          </p:nvSpPr>
          <p:spPr bwMode="auto">
            <a:xfrm>
              <a:off x="2395" y="3894"/>
              <a:ext cx="45" cy="32"/>
            </a:xfrm>
            <a:custGeom>
              <a:avLst/>
              <a:gdLst>
                <a:gd name="T0" fmla="*/ 3 w 35"/>
                <a:gd name="T1" fmla="*/ 24 h 25"/>
                <a:gd name="T2" fmla="*/ 34 w 35"/>
                <a:gd name="T3" fmla="*/ 2 h 25"/>
                <a:gd name="T4" fmla="*/ 32 w 35"/>
                <a:gd name="T5" fmla="*/ 1 h 25"/>
                <a:gd name="T6" fmla="*/ 1 w 35"/>
                <a:gd name="T7" fmla="*/ 22 h 25"/>
                <a:gd name="T8" fmla="*/ 3 w 35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3" y="24"/>
                  </a:moveTo>
                  <a:cubicBezTo>
                    <a:pt x="13" y="18"/>
                    <a:pt x="26" y="13"/>
                    <a:pt x="34" y="2"/>
                  </a:cubicBezTo>
                  <a:cubicBezTo>
                    <a:pt x="35" y="1"/>
                    <a:pt x="33" y="0"/>
                    <a:pt x="32" y="1"/>
                  </a:cubicBezTo>
                  <a:cubicBezTo>
                    <a:pt x="24" y="11"/>
                    <a:pt x="12" y="16"/>
                    <a:pt x="1" y="22"/>
                  </a:cubicBezTo>
                  <a:cubicBezTo>
                    <a:pt x="0" y="23"/>
                    <a:pt x="1" y="25"/>
                    <a:pt x="3" y="2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1" name="Freeform 1207"/>
            <p:cNvSpPr/>
            <p:nvPr/>
          </p:nvSpPr>
          <p:spPr bwMode="auto">
            <a:xfrm>
              <a:off x="2396" y="3914"/>
              <a:ext cx="43" cy="37"/>
            </a:xfrm>
            <a:custGeom>
              <a:avLst/>
              <a:gdLst>
                <a:gd name="T0" fmla="*/ 3 w 33"/>
                <a:gd name="T1" fmla="*/ 27 h 28"/>
                <a:gd name="T2" fmla="*/ 32 w 33"/>
                <a:gd name="T3" fmla="*/ 3 h 28"/>
                <a:gd name="T4" fmla="*/ 30 w 33"/>
                <a:gd name="T5" fmla="*/ 2 h 28"/>
                <a:gd name="T6" fmla="*/ 2 w 33"/>
                <a:gd name="T7" fmla="*/ 25 h 28"/>
                <a:gd name="T8" fmla="*/ 3 w 33"/>
                <a:gd name="T9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8">
                  <a:moveTo>
                    <a:pt x="3" y="27"/>
                  </a:moveTo>
                  <a:cubicBezTo>
                    <a:pt x="13" y="19"/>
                    <a:pt x="22" y="11"/>
                    <a:pt x="32" y="3"/>
                  </a:cubicBezTo>
                  <a:cubicBezTo>
                    <a:pt x="33" y="2"/>
                    <a:pt x="31" y="0"/>
                    <a:pt x="30" y="2"/>
                  </a:cubicBezTo>
                  <a:cubicBezTo>
                    <a:pt x="20" y="9"/>
                    <a:pt x="11" y="18"/>
                    <a:pt x="2" y="25"/>
                  </a:cubicBezTo>
                  <a:cubicBezTo>
                    <a:pt x="0" y="26"/>
                    <a:pt x="2" y="28"/>
                    <a:pt x="3" y="2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2" name="Freeform 1208"/>
            <p:cNvSpPr/>
            <p:nvPr/>
          </p:nvSpPr>
          <p:spPr bwMode="auto">
            <a:xfrm>
              <a:off x="2387" y="3940"/>
              <a:ext cx="47" cy="42"/>
            </a:xfrm>
            <a:custGeom>
              <a:avLst/>
              <a:gdLst>
                <a:gd name="T0" fmla="*/ 4 w 36"/>
                <a:gd name="T1" fmla="*/ 31 h 32"/>
                <a:gd name="T2" fmla="*/ 35 w 36"/>
                <a:gd name="T3" fmla="*/ 3 h 32"/>
                <a:gd name="T4" fmla="*/ 33 w 36"/>
                <a:gd name="T5" fmla="*/ 1 h 32"/>
                <a:gd name="T6" fmla="*/ 2 w 36"/>
                <a:gd name="T7" fmla="*/ 29 h 32"/>
                <a:gd name="T8" fmla="*/ 4 w 36"/>
                <a:gd name="T9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2">
                  <a:moveTo>
                    <a:pt x="4" y="31"/>
                  </a:moveTo>
                  <a:cubicBezTo>
                    <a:pt x="14" y="22"/>
                    <a:pt x="27" y="15"/>
                    <a:pt x="35" y="3"/>
                  </a:cubicBezTo>
                  <a:cubicBezTo>
                    <a:pt x="36" y="1"/>
                    <a:pt x="34" y="0"/>
                    <a:pt x="33" y="1"/>
                  </a:cubicBezTo>
                  <a:cubicBezTo>
                    <a:pt x="25" y="13"/>
                    <a:pt x="12" y="20"/>
                    <a:pt x="2" y="29"/>
                  </a:cubicBezTo>
                  <a:cubicBezTo>
                    <a:pt x="0" y="30"/>
                    <a:pt x="2" y="32"/>
                    <a:pt x="4" y="3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3" name="Freeform 1209"/>
            <p:cNvSpPr/>
            <p:nvPr/>
          </p:nvSpPr>
          <p:spPr bwMode="auto">
            <a:xfrm>
              <a:off x="2393" y="3964"/>
              <a:ext cx="38" cy="41"/>
            </a:xfrm>
            <a:custGeom>
              <a:avLst/>
              <a:gdLst>
                <a:gd name="T0" fmla="*/ 27 w 30"/>
                <a:gd name="T1" fmla="*/ 1 h 32"/>
                <a:gd name="T2" fmla="*/ 2 w 30"/>
                <a:gd name="T3" fmla="*/ 29 h 32"/>
                <a:gd name="T4" fmla="*/ 4 w 30"/>
                <a:gd name="T5" fmla="*/ 31 h 32"/>
                <a:gd name="T6" fmla="*/ 29 w 30"/>
                <a:gd name="T7" fmla="*/ 3 h 32"/>
                <a:gd name="T8" fmla="*/ 27 w 30"/>
                <a:gd name="T9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2">
                  <a:moveTo>
                    <a:pt x="27" y="1"/>
                  </a:moveTo>
                  <a:cubicBezTo>
                    <a:pt x="19" y="10"/>
                    <a:pt x="11" y="20"/>
                    <a:pt x="2" y="29"/>
                  </a:cubicBezTo>
                  <a:cubicBezTo>
                    <a:pt x="0" y="30"/>
                    <a:pt x="2" y="32"/>
                    <a:pt x="4" y="31"/>
                  </a:cubicBezTo>
                  <a:cubicBezTo>
                    <a:pt x="13" y="22"/>
                    <a:pt x="21" y="12"/>
                    <a:pt x="29" y="3"/>
                  </a:cubicBezTo>
                  <a:cubicBezTo>
                    <a:pt x="30" y="2"/>
                    <a:pt x="29" y="0"/>
                    <a:pt x="27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" name="Group 1411"/>
          <p:cNvGrpSpPr/>
          <p:nvPr/>
        </p:nvGrpSpPr>
        <p:grpSpPr bwMode="auto">
          <a:xfrm>
            <a:off x="2782888" y="1641476"/>
            <a:ext cx="7569200" cy="4737100"/>
            <a:chOff x="1753" y="1034"/>
            <a:chExt cx="4768" cy="2984"/>
          </a:xfrm>
        </p:grpSpPr>
        <p:sp>
          <p:nvSpPr>
            <p:cNvPr id="834" name="Freeform 1211"/>
            <p:cNvSpPr/>
            <p:nvPr/>
          </p:nvSpPr>
          <p:spPr bwMode="auto">
            <a:xfrm>
              <a:off x="2421" y="3971"/>
              <a:ext cx="25" cy="33"/>
            </a:xfrm>
            <a:custGeom>
              <a:avLst/>
              <a:gdLst>
                <a:gd name="T0" fmla="*/ 16 w 19"/>
                <a:gd name="T1" fmla="*/ 1 h 25"/>
                <a:gd name="T2" fmla="*/ 1 w 19"/>
                <a:gd name="T3" fmla="*/ 22 h 25"/>
                <a:gd name="T4" fmla="*/ 3 w 19"/>
                <a:gd name="T5" fmla="*/ 24 h 25"/>
                <a:gd name="T6" fmla="*/ 18 w 19"/>
                <a:gd name="T7" fmla="*/ 3 h 25"/>
                <a:gd name="T8" fmla="*/ 16 w 19"/>
                <a:gd name="T9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5">
                  <a:moveTo>
                    <a:pt x="16" y="1"/>
                  </a:moveTo>
                  <a:cubicBezTo>
                    <a:pt x="11" y="8"/>
                    <a:pt x="7" y="16"/>
                    <a:pt x="1" y="22"/>
                  </a:cubicBezTo>
                  <a:cubicBezTo>
                    <a:pt x="0" y="23"/>
                    <a:pt x="2" y="25"/>
                    <a:pt x="3" y="24"/>
                  </a:cubicBezTo>
                  <a:cubicBezTo>
                    <a:pt x="9" y="17"/>
                    <a:pt x="13" y="10"/>
                    <a:pt x="18" y="3"/>
                  </a:cubicBezTo>
                  <a:cubicBezTo>
                    <a:pt x="19" y="1"/>
                    <a:pt x="17" y="0"/>
                    <a:pt x="16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5" name="Freeform 1212"/>
            <p:cNvSpPr/>
            <p:nvPr/>
          </p:nvSpPr>
          <p:spPr bwMode="auto">
            <a:xfrm>
              <a:off x="2452" y="3977"/>
              <a:ext cx="21" cy="27"/>
            </a:xfrm>
            <a:custGeom>
              <a:avLst/>
              <a:gdLst>
                <a:gd name="T0" fmla="*/ 12 w 16"/>
                <a:gd name="T1" fmla="*/ 2 h 21"/>
                <a:gd name="T2" fmla="*/ 1 w 16"/>
                <a:gd name="T3" fmla="*/ 18 h 21"/>
                <a:gd name="T4" fmla="*/ 4 w 16"/>
                <a:gd name="T5" fmla="*/ 19 h 21"/>
                <a:gd name="T6" fmla="*/ 15 w 16"/>
                <a:gd name="T7" fmla="*/ 3 h 21"/>
                <a:gd name="T8" fmla="*/ 12 w 16"/>
                <a:gd name="T9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1">
                  <a:moveTo>
                    <a:pt x="12" y="2"/>
                  </a:moveTo>
                  <a:cubicBezTo>
                    <a:pt x="8" y="7"/>
                    <a:pt x="4" y="12"/>
                    <a:pt x="1" y="18"/>
                  </a:cubicBezTo>
                  <a:cubicBezTo>
                    <a:pt x="0" y="20"/>
                    <a:pt x="3" y="21"/>
                    <a:pt x="4" y="19"/>
                  </a:cubicBezTo>
                  <a:cubicBezTo>
                    <a:pt x="6" y="13"/>
                    <a:pt x="11" y="8"/>
                    <a:pt x="15" y="3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6" name="Freeform 1213"/>
            <p:cNvSpPr/>
            <p:nvPr/>
          </p:nvSpPr>
          <p:spPr bwMode="auto">
            <a:xfrm>
              <a:off x="2514" y="3871"/>
              <a:ext cx="22" cy="31"/>
            </a:xfrm>
            <a:custGeom>
              <a:avLst/>
              <a:gdLst>
                <a:gd name="T0" fmla="*/ 14 w 17"/>
                <a:gd name="T1" fmla="*/ 2 h 24"/>
                <a:gd name="T2" fmla="*/ 0 w 17"/>
                <a:gd name="T3" fmla="*/ 21 h 24"/>
                <a:gd name="T4" fmla="*/ 3 w 17"/>
                <a:gd name="T5" fmla="*/ 22 h 24"/>
                <a:gd name="T6" fmla="*/ 16 w 17"/>
                <a:gd name="T7" fmla="*/ 3 h 24"/>
                <a:gd name="T8" fmla="*/ 14 w 17"/>
                <a:gd name="T9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4">
                  <a:moveTo>
                    <a:pt x="14" y="2"/>
                  </a:moveTo>
                  <a:cubicBezTo>
                    <a:pt x="9" y="8"/>
                    <a:pt x="4" y="14"/>
                    <a:pt x="0" y="21"/>
                  </a:cubicBezTo>
                  <a:cubicBezTo>
                    <a:pt x="0" y="23"/>
                    <a:pt x="2" y="24"/>
                    <a:pt x="3" y="22"/>
                  </a:cubicBezTo>
                  <a:cubicBezTo>
                    <a:pt x="6" y="16"/>
                    <a:pt x="11" y="9"/>
                    <a:pt x="16" y="3"/>
                  </a:cubicBezTo>
                  <a:cubicBezTo>
                    <a:pt x="17" y="2"/>
                    <a:pt x="15" y="0"/>
                    <a:pt x="14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7" name="Freeform 1214"/>
            <p:cNvSpPr/>
            <p:nvPr/>
          </p:nvSpPr>
          <p:spPr bwMode="auto">
            <a:xfrm>
              <a:off x="2523" y="3877"/>
              <a:ext cx="27" cy="43"/>
            </a:xfrm>
            <a:custGeom>
              <a:avLst/>
              <a:gdLst>
                <a:gd name="T0" fmla="*/ 17 w 21"/>
                <a:gd name="T1" fmla="*/ 1 h 33"/>
                <a:gd name="T2" fmla="*/ 1 w 21"/>
                <a:gd name="T3" fmla="*/ 30 h 33"/>
                <a:gd name="T4" fmla="*/ 3 w 21"/>
                <a:gd name="T5" fmla="*/ 31 h 33"/>
                <a:gd name="T6" fmla="*/ 20 w 21"/>
                <a:gd name="T7" fmla="*/ 2 h 33"/>
                <a:gd name="T8" fmla="*/ 17 w 21"/>
                <a:gd name="T9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3">
                  <a:moveTo>
                    <a:pt x="17" y="1"/>
                  </a:moveTo>
                  <a:cubicBezTo>
                    <a:pt x="12" y="11"/>
                    <a:pt x="6" y="20"/>
                    <a:pt x="1" y="30"/>
                  </a:cubicBezTo>
                  <a:cubicBezTo>
                    <a:pt x="0" y="32"/>
                    <a:pt x="2" y="33"/>
                    <a:pt x="3" y="31"/>
                  </a:cubicBezTo>
                  <a:cubicBezTo>
                    <a:pt x="8" y="21"/>
                    <a:pt x="14" y="12"/>
                    <a:pt x="20" y="2"/>
                  </a:cubicBezTo>
                  <a:cubicBezTo>
                    <a:pt x="21" y="1"/>
                    <a:pt x="18" y="0"/>
                    <a:pt x="17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8" name="Freeform 1215"/>
            <p:cNvSpPr/>
            <p:nvPr/>
          </p:nvSpPr>
          <p:spPr bwMode="auto">
            <a:xfrm>
              <a:off x="2524" y="3891"/>
              <a:ext cx="40" cy="49"/>
            </a:xfrm>
            <a:custGeom>
              <a:avLst/>
              <a:gdLst>
                <a:gd name="T0" fmla="*/ 28 w 31"/>
                <a:gd name="T1" fmla="*/ 1 h 38"/>
                <a:gd name="T2" fmla="*/ 1 w 31"/>
                <a:gd name="T3" fmla="*/ 35 h 38"/>
                <a:gd name="T4" fmla="*/ 3 w 31"/>
                <a:gd name="T5" fmla="*/ 36 h 38"/>
                <a:gd name="T6" fmla="*/ 30 w 31"/>
                <a:gd name="T7" fmla="*/ 3 h 38"/>
                <a:gd name="T8" fmla="*/ 28 w 31"/>
                <a:gd name="T9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8">
                  <a:moveTo>
                    <a:pt x="28" y="1"/>
                  </a:moveTo>
                  <a:cubicBezTo>
                    <a:pt x="18" y="12"/>
                    <a:pt x="9" y="23"/>
                    <a:pt x="1" y="35"/>
                  </a:cubicBezTo>
                  <a:cubicBezTo>
                    <a:pt x="0" y="36"/>
                    <a:pt x="2" y="38"/>
                    <a:pt x="3" y="36"/>
                  </a:cubicBezTo>
                  <a:cubicBezTo>
                    <a:pt x="11" y="24"/>
                    <a:pt x="20" y="14"/>
                    <a:pt x="30" y="3"/>
                  </a:cubicBezTo>
                  <a:cubicBezTo>
                    <a:pt x="31" y="2"/>
                    <a:pt x="29" y="0"/>
                    <a:pt x="28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9" name="Freeform 1216"/>
            <p:cNvSpPr/>
            <p:nvPr/>
          </p:nvSpPr>
          <p:spPr bwMode="auto">
            <a:xfrm>
              <a:off x="2544" y="3913"/>
              <a:ext cx="28" cy="35"/>
            </a:xfrm>
            <a:custGeom>
              <a:avLst/>
              <a:gdLst>
                <a:gd name="T0" fmla="*/ 18 w 22"/>
                <a:gd name="T1" fmla="*/ 1 h 27"/>
                <a:gd name="T2" fmla="*/ 1 w 22"/>
                <a:gd name="T3" fmla="*/ 24 h 27"/>
                <a:gd name="T4" fmla="*/ 3 w 22"/>
                <a:gd name="T5" fmla="*/ 26 h 27"/>
                <a:gd name="T6" fmla="*/ 21 w 22"/>
                <a:gd name="T7" fmla="*/ 2 h 27"/>
                <a:gd name="T8" fmla="*/ 18 w 22"/>
                <a:gd name="T9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7">
                  <a:moveTo>
                    <a:pt x="18" y="1"/>
                  </a:moveTo>
                  <a:cubicBezTo>
                    <a:pt x="12" y="9"/>
                    <a:pt x="8" y="17"/>
                    <a:pt x="1" y="24"/>
                  </a:cubicBezTo>
                  <a:cubicBezTo>
                    <a:pt x="0" y="25"/>
                    <a:pt x="2" y="27"/>
                    <a:pt x="3" y="26"/>
                  </a:cubicBezTo>
                  <a:cubicBezTo>
                    <a:pt x="10" y="19"/>
                    <a:pt x="15" y="10"/>
                    <a:pt x="21" y="2"/>
                  </a:cubicBezTo>
                  <a:cubicBezTo>
                    <a:pt x="22" y="1"/>
                    <a:pt x="20" y="0"/>
                    <a:pt x="18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0" name="Freeform 1217"/>
            <p:cNvSpPr/>
            <p:nvPr/>
          </p:nvSpPr>
          <p:spPr bwMode="auto">
            <a:xfrm>
              <a:off x="2555" y="3930"/>
              <a:ext cx="24" cy="35"/>
            </a:xfrm>
            <a:custGeom>
              <a:avLst/>
              <a:gdLst>
                <a:gd name="T0" fmla="*/ 15 w 18"/>
                <a:gd name="T1" fmla="*/ 2 h 27"/>
                <a:gd name="T2" fmla="*/ 1 w 18"/>
                <a:gd name="T3" fmla="*/ 25 h 27"/>
                <a:gd name="T4" fmla="*/ 3 w 18"/>
                <a:gd name="T5" fmla="*/ 26 h 27"/>
                <a:gd name="T6" fmla="*/ 17 w 18"/>
                <a:gd name="T7" fmla="*/ 3 h 27"/>
                <a:gd name="T8" fmla="*/ 15 w 18"/>
                <a:gd name="T9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7">
                  <a:moveTo>
                    <a:pt x="15" y="2"/>
                  </a:moveTo>
                  <a:cubicBezTo>
                    <a:pt x="10" y="9"/>
                    <a:pt x="7" y="17"/>
                    <a:pt x="1" y="25"/>
                  </a:cubicBezTo>
                  <a:cubicBezTo>
                    <a:pt x="0" y="26"/>
                    <a:pt x="2" y="27"/>
                    <a:pt x="3" y="26"/>
                  </a:cubicBezTo>
                  <a:cubicBezTo>
                    <a:pt x="9" y="19"/>
                    <a:pt x="13" y="11"/>
                    <a:pt x="17" y="3"/>
                  </a:cubicBezTo>
                  <a:cubicBezTo>
                    <a:pt x="18" y="2"/>
                    <a:pt x="16" y="0"/>
                    <a:pt x="15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1" name="Freeform 1218"/>
            <p:cNvSpPr/>
            <p:nvPr/>
          </p:nvSpPr>
          <p:spPr bwMode="auto">
            <a:xfrm>
              <a:off x="2572" y="3942"/>
              <a:ext cx="30" cy="38"/>
            </a:xfrm>
            <a:custGeom>
              <a:avLst/>
              <a:gdLst>
                <a:gd name="T0" fmla="*/ 20 w 23"/>
                <a:gd name="T1" fmla="*/ 2 h 30"/>
                <a:gd name="T2" fmla="*/ 1 w 23"/>
                <a:gd name="T3" fmla="*/ 27 h 30"/>
                <a:gd name="T4" fmla="*/ 3 w 23"/>
                <a:gd name="T5" fmla="*/ 29 h 30"/>
                <a:gd name="T6" fmla="*/ 22 w 23"/>
                <a:gd name="T7" fmla="*/ 3 h 30"/>
                <a:gd name="T8" fmla="*/ 20 w 23"/>
                <a:gd name="T9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0">
                  <a:moveTo>
                    <a:pt x="20" y="2"/>
                  </a:moveTo>
                  <a:cubicBezTo>
                    <a:pt x="14" y="10"/>
                    <a:pt x="8" y="19"/>
                    <a:pt x="1" y="27"/>
                  </a:cubicBezTo>
                  <a:cubicBezTo>
                    <a:pt x="0" y="28"/>
                    <a:pt x="2" y="30"/>
                    <a:pt x="3" y="29"/>
                  </a:cubicBezTo>
                  <a:cubicBezTo>
                    <a:pt x="10" y="21"/>
                    <a:pt x="16" y="12"/>
                    <a:pt x="22" y="3"/>
                  </a:cubicBezTo>
                  <a:cubicBezTo>
                    <a:pt x="23" y="2"/>
                    <a:pt x="21" y="0"/>
                    <a:pt x="2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2" name="Freeform 1219"/>
            <p:cNvSpPr/>
            <p:nvPr/>
          </p:nvSpPr>
          <p:spPr bwMode="auto">
            <a:xfrm>
              <a:off x="2584" y="3955"/>
              <a:ext cx="27" cy="40"/>
            </a:xfrm>
            <a:custGeom>
              <a:avLst/>
              <a:gdLst>
                <a:gd name="T0" fmla="*/ 18 w 21"/>
                <a:gd name="T1" fmla="*/ 2 h 31"/>
                <a:gd name="T2" fmla="*/ 1 w 21"/>
                <a:gd name="T3" fmla="*/ 27 h 31"/>
                <a:gd name="T4" fmla="*/ 3 w 21"/>
                <a:gd name="T5" fmla="*/ 29 h 31"/>
                <a:gd name="T6" fmla="*/ 21 w 21"/>
                <a:gd name="T7" fmla="*/ 3 h 31"/>
                <a:gd name="T8" fmla="*/ 18 w 21"/>
                <a:gd name="T9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1">
                  <a:moveTo>
                    <a:pt x="18" y="2"/>
                  </a:moveTo>
                  <a:cubicBezTo>
                    <a:pt x="14" y="11"/>
                    <a:pt x="8" y="20"/>
                    <a:pt x="1" y="27"/>
                  </a:cubicBezTo>
                  <a:cubicBezTo>
                    <a:pt x="0" y="29"/>
                    <a:pt x="1" y="31"/>
                    <a:pt x="3" y="29"/>
                  </a:cubicBezTo>
                  <a:cubicBezTo>
                    <a:pt x="10" y="22"/>
                    <a:pt x="16" y="13"/>
                    <a:pt x="21" y="3"/>
                  </a:cubicBezTo>
                  <a:cubicBezTo>
                    <a:pt x="21" y="2"/>
                    <a:pt x="19" y="0"/>
                    <a:pt x="18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3" name="Freeform 1220"/>
            <p:cNvSpPr/>
            <p:nvPr/>
          </p:nvSpPr>
          <p:spPr bwMode="auto">
            <a:xfrm>
              <a:off x="2606" y="3962"/>
              <a:ext cx="31" cy="42"/>
            </a:xfrm>
            <a:custGeom>
              <a:avLst/>
              <a:gdLst>
                <a:gd name="T0" fmla="*/ 21 w 24"/>
                <a:gd name="T1" fmla="*/ 1 h 32"/>
                <a:gd name="T2" fmla="*/ 1 w 24"/>
                <a:gd name="T3" fmla="*/ 29 h 32"/>
                <a:gd name="T4" fmla="*/ 3 w 24"/>
                <a:gd name="T5" fmla="*/ 30 h 32"/>
                <a:gd name="T6" fmla="*/ 23 w 24"/>
                <a:gd name="T7" fmla="*/ 2 h 32"/>
                <a:gd name="T8" fmla="*/ 21 w 24"/>
                <a:gd name="T9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2">
                  <a:moveTo>
                    <a:pt x="21" y="1"/>
                  </a:moveTo>
                  <a:cubicBezTo>
                    <a:pt x="14" y="10"/>
                    <a:pt x="8" y="20"/>
                    <a:pt x="1" y="29"/>
                  </a:cubicBezTo>
                  <a:cubicBezTo>
                    <a:pt x="0" y="31"/>
                    <a:pt x="2" y="32"/>
                    <a:pt x="3" y="30"/>
                  </a:cubicBezTo>
                  <a:cubicBezTo>
                    <a:pt x="10" y="21"/>
                    <a:pt x="16" y="11"/>
                    <a:pt x="23" y="2"/>
                  </a:cubicBezTo>
                  <a:cubicBezTo>
                    <a:pt x="24" y="1"/>
                    <a:pt x="22" y="0"/>
                    <a:pt x="21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4" name="Freeform 1221"/>
            <p:cNvSpPr/>
            <p:nvPr/>
          </p:nvSpPr>
          <p:spPr bwMode="auto">
            <a:xfrm>
              <a:off x="2628" y="3961"/>
              <a:ext cx="31" cy="43"/>
            </a:xfrm>
            <a:custGeom>
              <a:avLst/>
              <a:gdLst>
                <a:gd name="T0" fmla="*/ 20 w 24"/>
                <a:gd name="T1" fmla="*/ 1 h 33"/>
                <a:gd name="T2" fmla="*/ 1 w 24"/>
                <a:gd name="T3" fmla="*/ 30 h 33"/>
                <a:gd name="T4" fmla="*/ 4 w 24"/>
                <a:gd name="T5" fmla="*/ 32 h 33"/>
                <a:gd name="T6" fmla="*/ 23 w 24"/>
                <a:gd name="T7" fmla="*/ 3 h 33"/>
                <a:gd name="T8" fmla="*/ 20 w 24"/>
                <a:gd name="T9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3">
                  <a:moveTo>
                    <a:pt x="20" y="1"/>
                  </a:moveTo>
                  <a:cubicBezTo>
                    <a:pt x="14" y="11"/>
                    <a:pt x="7" y="20"/>
                    <a:pt x="1" y="30"/>
                  </a:cubicBezTo>
                  <a:cubicBezTo>
                    <a:pt x="0" y="32"/>
                    <a:pt x="3" y="33"/>
                    <a:pt x="4" y="32"/>
                  </a:cubicBezTo>
                  <a:cubicBezTo>
                    <a:pt x="9" y="21"/>
                    <a:pt x="16" y="12"/>
                    <a:pt x="23" y="3"/>
                  </a:cubicBezTo>
                  <a:cubicBezTo>
                    <a:pt x="24" y="1"/>
                    <a:pt x="22" y="0"/>
                    <a:pt x="20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5" name="Freeform 1222"/>
            <p:cNvSpPr/>
            <p:nvPr/>
          </p:nvSpPr>
          <p:spPr bwMode="auto">
            <a:xfrm>
              <a:off x="2655" y="3969"/>
              <a:ext cx="14" cy="30"/>
            </a:xfrm>
            <a:custGeom>
              <a:avLst/>
              <a:gdLst>
                <a:gd name="T0" fmla="*/ 8 w 11"/>
                <a:gd name="T1" fmla="*/ 2 h 23"/>
                <a:gd name="T2" fmla="*/ 1 w 11"/>
                <a:gd name="T3" fmla="*/ 20 h 23"/>
                <a:gd name="T4" fmla="*/ 3 w 11"/>
                <a:gd name="T5" fmla="*/ 21 h 23"/>
                <a:gd name="T6" fmla="*/ 11 w 11"/>
                <a:gd name="T7" fmla="*/ 2 h 23"/>
                <a:gd name="T8" fmla="*/ 8 w 11"/>
                <a:gd name="T9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3">
                  <a:moveTo>
                    <a:pt x="8" y="2"/>
                  </a:moveTo>
                  <a:cubicBezTo>
                    <a:pt x="6" y="8"/>
                    <a:pt x="3" y="14"/>
                    <a:pt x="1" y="20"/>
                  </a:cubicBezTo>
                  <a:cubicBezTo>
                    <a:pt x="0" y="22"/>
                    <a:pt x="2" y="23"/>
                    <a:pt x="3" y="21"/>
                  </a:cubicBezTo>
                  <a:cubicBezTo>
                    <a:pt x="6" y="15"/>
                    <a:pt x="8" y="9"/>
                    <a:pt x="11" y="2"/>
                  </a:cubicBezTo>
                  <a:cubicBezTo>
                    <a:pt x="11" y="1"/>
                    <a:pt x="8" y="0"/>
                    <a:pt x="8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6" name="Freeform 1223"/>
            <p:cNvSpPr/>
            <p:nvPr/>
          </p:nvSpPr>
          <p:spPr bwMode="auto">
            <a:xfrm>
              <a:off x="2518" y="3792"/>
              <a:ext cx="14" cy="14"/>
            </a:xfrm>
            <a:custGeom>
              <a:avLst/>
              <a:gdLst>
                <a:gd name="T0" fmla="*/ 8 w 11"/>
                <a:gd name="T1" fmla="*/ 2 h 11"/>
                <a:gd name="T2" fmla="*/ 1 w 11"/>
                <a:gd name="T3" fmla="*/ 8 h 11"/>
                <a:gd name="T4" fmla="*/ 3 w 11"/>
                <a:gd name="T5" fmla="*/ 10 h 11"/>
                <a:gd name="T6" fmla="*/ 9 w 11"/>
                <a:gd name="T7" fmla="*/ 4 h 11"/>
                <a:gd name="T8" fmla="*/ 8 w 11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8" y="2"/>
                  </a:moveTo>
                  <a:cubicBezTo>
                    <a:pt x="5" y="3"/>
                    <a:pt x="3" y="5"/>
                    <a:pt x="1" y="8"/>
                  </a:cubicBezTo>
                  <a:cubicBezTo>
                    <a:pt x="0" y="9"/>
                    <a:pt x="2" y="11"/>
                    <a:pt x="3" y="10"/>
                  </a:cubicBezTo>
                  <a:cubicBezTo>
                    <a:pt x="5" y="8"/>
                    <a:pt x="7" y="5"/>
                    <a:pt x="9" y="4"/>
                  </a:cubicBezTo>
                  <a:cubicBezTo>
                    <a:pt x="11" y="3"/>
                    <a:pt x="9" y="0"/>
                    <a:pt x="8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7" name="Freeform 1224"/>
            <p:cNvSpPr/>
            <p:nvPr/>
          </p:nvSpPr>
          <p:spPr bwMode="auto">
            <a:xfrm>
              <a:off x="2682" y="3721"/>
              <a:ext cx="28" cy="28"/>
            </a:xfrm>
            <a:custGeom>
              <a:avLst/>
              <a:gdLst>
                <a:gd name="T0" fmla="*/ 19 w 22"/>
                <a:gd name="T1" fmla="*/ 1 h 22"/>
                <a:gd name="T2" fmla="*/ 1 w 22"/>
                <a:gd name="T3" fmla="*/ 19 h 22"/>
                <a:gd name="T4" fmla="*/ 3 w 22"/>
                <a:gd name="T5" fmla="*/ 21 h 22"/>
                <a:gd name="T6" fmla="*/ 21 w 22"/>
                <a:gd name="T7" fmla="*/ 3 h 22"/>
                <a:gd name="T8" fmla="*/ 19 w 22"/>
                <a:gd name="T9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19" y="1"/>
                  </a:moveTo>
                  <a:cubicBezTo>
                    <a:pt x="13" y="7"/>
                    <a:pt x="8" y="14"/>
                    <a:pt x="1" y="19"/>
                  </a:cubicBezTo>
                  <a:cubicBezTo>
                    <a:pt x="0" y="21"/>
                    <a:pt x="2" y="22"/>
                    <a:pt x="3" y="21"/>
                  </a:cubicBezTo>
                  <a:cubicBezTo>
                    <a:pt x="9" y="16"/>
                    <a:pt x="15" y="9"/>
                    <a:pt x="21" y="3"/>
                  </a:cubicBezTo>
                  <a:cubicBezTo>
                    <a:pt x="22" y="1"/>
                    <a:pt x="20" y="0"/>
                    <a:pt x="19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8" name="Freeform 1225"/>
            <p:cNvSpPr/>
            <p:nvPr/>
          </p:nvSpPr>
          <p:spPr bwMode="auto">
            <a:xfrm>
              <a:off x="2685" y="3736"/>
              <a:ext cx="33" cy="35"/>
            </a:xfrm>
            <a:custGeom>
              <a:avLst/>
              <a:gdLst>
                <a:gd name="T0" fmla="*/ 22 w 26"/>
                <a:gd name="T1" fmla="*/ 1 h 27"/>
                <a:gd name="T2" fmla="*/ 1 w 26"/>
                <a:gd name="T3" fmla="*/ 24 h 27"/>
                <a:gd name="T4" fmla="*/ 3 w 26"/>
                <a:gd name="T5" fmla="*/ 26 h 27"/>
                <a:gd name="T6" fmla="*/ 24 w 26"/>
                <a:gd name="T7" fmla="*/ 3 h 27"/>
                <a:gd name="T8" fmla="*/ 22 w 26"/>
                <a:gd name="T9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7">
                  <a:moveTo>
                    <a:pt x="22" y="1"/>
                  </a:moveTo>
                  <a:cubicBezTo>
                    <a:pt x="15" y="8"/>
                    <a:pt x="7" y="16"/>
                    <a:pt x="1" y="24"/>
                  </a:cubicBezTo>
                  <a:cubicBezTo>
                    <a:pt x="0" y="25"/>
                    <a:pt x="1" y="27"/>
                    <a:pt x="3" y="26"/>
                  </a:cubicBezTo>
                  <a:cubicBezTo>
                    <a:pt x="9" y="18"/>
                    <a:pt x="16" y="10"/>
                    <a:pt x="24" y="3"/>
                  </a:cubicBezTo>
                  <a:cubicBezTo>
                    <a:pt x="26" y="2"/>
                    <a:pt x="24" y="0"/>
                    <a:pt x="22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9" name="Freeform 1226"/>
            <p:cNvSpPr/>
            <p:nvPr/>
          </p:nvSpPr>
          <p:spPr bwMode="auto">
            <a:xfrm>
              <a:off x="2687" y="3758"/>
              <a:ext cx="40" cy="40"/>
            </a:xfrm>
            <a:custGeom>
              <a:avLst/>
              <a:gdLst>
                <a:gd name="T0" fmla="*/ 28 w 31"/>
                <a:gd name="T1" fmla="*/ 2 h 31"/>
                <a:gd name="T2" fmla="*/ 2 w 31"/>
                <a:gd name="T3" fmla="*/ 28 h 31"/>
                <a:gd name="T4" fmla="*/ 3 w 31"/>
                <a:gd name="T5" fmla="*/ 30 h 31"/>
                <a:gd name="T6" fmla="*/ 30 w 31"/>
                <a:gd name="T7" fmla="*/ 4 h 31"/>
                <a:gd name="T8" fmla="*/ 28 w 31"/>
                <a:gd name="T9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1">
                  <a:moveTo>
                    <a:pt x="28" y="2"/>
                  </a:moveTo>
                  <a:cubicBezTo>
                    <a:pt x="19" y="10"/>
                    <a:pt x="12" y="21"/>
                    <a:pt x="2" y="28"/>
                  </a:cubicBezTo>
                  <a:cubicBezTo>
                    <a:pt x="0" y="29"/>
                    <a:pt x="1" y="31"/>
                    <a:pt x="3" y="30"/>
                  </a:cubicBezTo>
                  <a:cubicBezTo>
                    <a:pt x="13" y="23"/>
                    <a:pt x="20" y="12"/>
                    <a:pt x="30" y="4"/>
                  </a:cubicBezTo>
                  <a:cubicBezTo>
                    <a:pt x="31" y="2"/>
                    <a:pt x="29" y="0"/>
                    <a:pt x="28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0" name="Freeform 1227"/>
            <p:cNvSpPr/>
            <p:nvPr/>
          </p:nvSpPr>
          <p:spPr bwMode="auto">
            <a:xfrm>
              <a:off x="2698" y="3793"/>
              <a:ext cx="28" cy="27"/>
            </a:xfrm>
            <a:custGeom>
              <a:avLst/>
              <a:gdLst>
                <a:gd name="T0" fmla="*/ 19 w 22"/>
                <a:gd name="T1" fmla="*/ 1 h 21"/>
                <a:gd name="T2" fmla="*/ 1 w 22"/>
                <a:gd name="T3" fmla="*/ 18 h 21"/>
                <a:gd name="T4" fmla="*/ 3 w 22"/>
                <a:gd name="T5" fmla="*/ 20 h 21"/>
                <a:gd name="T6" fmla="*/ 20 w 22"/>
                <a:gd name="T7" fmla="*/ 3 h 21"/>
                <a:gd name="T8" fmla="*/ 19 w 22"/>
                <a:gd name="T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1">
                  <a:moveTo>
                    <a:pt x="19" y="1"/>
                  </a:moveTo>
                  <a:cubicBezTo>
                    <a:pt x="13" y="7"/>
                    <a:pt x="8" y="13"/>
                    <a:pt x="1" y="18"/>
                  </a:cubicBezTo>
                  <a:cubicBezTo>
                    <a:pt x="0" y="19"/>
                    <a:pt x="1" y="21"/>
                    <a:pt x="3" y="20"/>
                  </a:cubicBezTo>
                  <a:cubicBezTo>
                    <a:pt x="9" y="15"/>
                    <a:pt x="15" y="9"/>
                    <a:pt x="20" y="3"/>
                  </a:cubicBezTo>
                  <a:cubicBezTo>
                    <a:pt x="22" y="2"/>
                    <a:pt x="20" y="0"/>
                    <a:pt x="19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1" name="Freeform 1228"/>
            <p:cNvSpPr/>
            <p:nvPr/>
          </p:nvSpPr>
          <p:spPr bwMode="auto">
            <a:xfrm>
              <a:off x="2694" y="3816"/>
              <a:ext cx="32" cy="31"/>
            </a:xfrm>
            <a:custGeom>
              <a:avLst/>
              <a:gdLst>
                <a:gd name="T0" fmla="*/ 22 w 25"/>
                <a:gd name="T1" fmla="*/ 1 h 24"/>
                <a:gd name="T2" fmla="*/ 1 w 25"/>
                <a:gd name="T3" fmla="*/ 22 h 24"/>
                <a:gd name="T4" fmla="*/ 3 w 25"/>
                <a:gd name="T5" fmla="*/ 24 h 24"/>
                <a:gd name="T6" fmla="*/ 24 w 25"/>
                <a:gd name="T7" fmla="*/ 4 h 24"/>
                <a:gd name="T8" fmla="*/ 22 w 25"/>
                <a:gd name="T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4">
                  <a:moveTo>
                    <a:pt x="22" y="1"/>
                  </a:moveTo>
                  <a:cubicBezTo>
                    <a:pt x="15" y="8"/>
                    <a:pt x="8" y="15"/>
                    <a:pt x="1" y="22"/>
                  </a:cubicBezTo>
                  <a:cubicBezTo>
                    <a:pt x="0" y="23"/>
                    <a:pt x="2" y="24"/>
                    <a:pt x="3" y="24"/>
                  </a:cubicBezTo>
                  <a:cubicBezTo>
                    <a:pt x="10" y="17"/>
                    <a:pt x="17" y="10"/>
                    <a:pt x="24" y="4"/>
                  </a:cubicBezTo>
                  <a:cubicBezTo>
                    <a:pt x="25" y="2"/>
                    <a:pt x="23" y="0"/>
                    <a:pt x="22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2" name="Freeform 1229"/>
            <p:cNvSpPr/>
            <p:nvPr/>
          </p:nvSpPr>
          <p:spPr bwMode="auto">
            <a:xfrm>
              <a:off x="2704" y="3843"/>
              <a:ext cx="31" cy="33"/>
            </a:xfrm>
            <a:custGeom>
              <a:avLst/>
              <a:gdLst>
                <a:gd name="T0" fmla="*/ 20 w 24"/>
                <a:gd name="T1" fmla="*/ 1 h 25"/>
                <a:gd name="T2" fmla="*/ 2 w 24"/>
                <a:gd name="T3" fmla="*/ 22 h 25"/>
                <a:gd name="T4" fmla="*/ 3 w 24"/>
                <a:gd name="T5" fmla="*/ 24 h 25"/>
                <a:gd name="T6" fmla="*/ 23 w 24"/>
                <a:gd name="T7" fmla="*/ 3 h 25"/>
                <a:gd name="T8" fmla="*/ 20 w 24"/>
                <a:gd name="T9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5">
                  <a:moveTo>
                    <a:pt x="20" y="1"/>
                  </a:moveTo>
                  <a:cubicBezTo>
                    <a:pt x="15" y="9"/>
                    <a:pt x="8" y="16"/>
                    <a:pt x="2" y="22"/>
                  </a:cubicBezTo>
                  <a:cubicBezTo>
                    <a:pt x="0" y="24"/>
                    <a:pt x="2" y="25"/>
                    <a:pt x="3" y="24"/>
                  </a:cubicBezTo>
                  <a:cubicBezTo>
                    <a:pt x="11" y="18"/>
                    <a:pt x="17" y="10"/>
                    <a:pt x="23" y="3"/>
                  </a:cubicBezTo>
                  <a:cubicBezTo>
                    <a:pt x="24" y="1"/>
                    <a:pt x="21" y="0"/>
                    <a:pt x="20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3" name="Freeform 1230"/>
            <p:cNvSpPr/>
            <p:nvPr/>
          </p:nvSpPr>
          <p:spPr bwMode="auto">
            <a:xfrm>
              <a:off x="2707" y="3868"/>
              <a:ext cx="32" cy="37"/>
            </a:xfrm>
            <a:custGeom>
              <a:avLst/>
              <a:gdLst>
                <a:gd name="T0" fmla="*/ 22 w 25"/>
                <a:gd name="T1" fmla="*/ 2 h 29"/>
                <a:gd name="T2" fmla="*/ 1 w 25"/>
                <a:gd name="T3" fmla="*/ 26 h 29"/>
                <a:gd name="T4" fmla="*/ 3 w 25"/>
                <a:gd name="T5" fmla="*/ 28 h 29"/>
                <a:gd name="T6" fmla="*/ 24 w 25"/>
                <a:gd name="T7" fmla="*/ 3 h 29"/>
                <a:gd name="T8" fmla="*/ 22 w 25"/>
                <a:gd name="T9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9">
                  <a:moveTo>
                    <a:pt x="22" y="2"/>
                  </a:moveTo>
                  <a:cubicBezTo>
                    <a:pt x="15" y="10"/>
                    <a:pt x="8" y="18"/>
                    <a:pt x="1" y="26"/>
                  </a:cubicBezTo>
                  <a:cubicBezTo>
                    <a:pt x="0" y="27"/>
                    <a:pt x="1" y="29"/>
                    <a:pt x="3" y="28"/>
                  </a:cubicBezTo>
                  <a:cubicBezTo>
                    <a:pt x="10" y="20"/>
                    <a:pt x="17" y="12"/>
                    <a:pt x="24" y="3"/>
                  </a:cubicBezTo>
                  <a:cubicBezTo>
                    <a:pt x="25" y="2"/>
                    <a:pt x="23" y="0"/>
                    <a:pt x="22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4" name="Freeform 1231"/>
            <p:cNvSpPr/>
            <p:nvPr/>
          </p:nvSpPr>
          <p:spPr bwMode="auto">
            <a:xfrm>
              <a:off x="2708" y="3899"/>
              <a:ext cx="30" cy="31"/>
            </a:xfrm>
            <a:custGeom>
              <a:avLst/>
              <a:gdLst>
                <a:gd name="T0" fmla="*/ 20 w 23"/>
                <a:gd name="T1" fmla="*/ 1 h 24"/>
                <a:gd name="T2" fmla="*/ 2 w 23"/>
                <a:gd name="T3" fmla="*/ 21 h 24"/>
                <a:gd name="T4" fmla="*/ 4 w 23"/>
                <a:gd name="T5" fmla="*/ 23 h 24"/>
                <a:gd name="T6" fmla="*/ 22 w 23"/>
                <a:gd name="T7" fmla="*/ 3 h 24"/>
                <a:gd name="T8" fmla="*/ 20 w 23"/>
                <a:gd name="T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20" y="1"/>
                  </a:moveTo>
                  <a:cubicBezTo>
                    <a:pt x="14" y="8"/>
                    <a:pt x="8" y="14"/>
                    <a:pt x="2" y="21"/>
                  </a:cubicBezTo>
                  <a:cubicBezTo>
                    <a:pt x="0" y="22"/>
                    <a:pt x="3" y="24"/>
                    <a:pt x="4" y="23"/>
                  </a:cubicBezTo>
                  <a:cubicBezTo>
                    <a:pt x="9" y="16"/>
                    <a:pt x="16" y="9"/>
                    <a:pt x="22" y="3"/>
                  </a:cubicBezTo>
                  <a:cubicBezTo>
                    <a:pt x="23" y="2"/>
                    <a:pt x="21" y="0"/>
                    <a:pt x="20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5" name="Freeform 1232"/>
            <p:cNvSpPr/>
            <p:nvPr/>
          </p:nvSpPr>
          <p:spPr bwMode="auto">
            <a:xfrm>
              <a:off x="2704" y="3929"/>
              <a:ext cx="31" cy="36"/>
            </a:xfrm>
            <a:custGeom>
              <a:avLst/>
              <a:gdLst>
                <a:gd name="T0" fmla="*/ 20 w 24"/>
                <a:gd name="T1" fmla="*/ 2 h 28"/>
                <a:gd name="T2" fmla="*/ 2 w 24"/>
                <a:gd name="T3" fmla="*/ 25 h 28"/>
                <a:gd name="T4" fmla="*/ 3 w 24"/>
                <a:gd name="T5" fmla="*/ 27 h 28"/>
                <a:gd name="T6" fmla="*/ 23 w 24"/>
                <a:gd name="T7" fmla="*/ 3 h 28"/>
                <a:gd name="T8" fmla="*/ 20 w 24"/>
                <a:gd name="T9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8">
                  <a:moveTo>
                    <a:pt x="20" y="2"/>
                  </a:moveTo>
                  <a:cubicBezTo>
                    <a:pt x="15" y="10"/>
                    <a:pt x="8" y="18"/>
                    <a:pt x="2" y="25"/>
                  </a:cubicBezTo>
                  <a:cubicBezTo>
                    <a:pt x="0" y="26"/>
                    <a:pt x="2" y="28"/>
                    <a:pt x="3" y="27"/>
                  </a:cubicBezTo>
                  <a:cubicBezTo>
                    <a:pt x="10" y="19"/>
                    <a:pt x="17" y="12"/>
                    <a:pt x="23" y="3"/>
                  </a:cubicBezTo>
                  <a:cubicBezTo>
                    <a:pt x="24" y="2"/>
                    <a:pt x="21" y="0"/>
                    <a:pt x="2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6" name="Freeform 1233"/>
            <p:cNvSpPr/>
            <p:nvPr/>
          </p:nvSpPr>
          <p:spPr bwMode="auto">
            <a:xfrm>
              <a:off x="2709" y="3968"/>
              <a:ext cx="33" cy="36"/>
            </a:xfrm>
            <a:custGeom>
              <a:avLst/>
              <a:gdLst>
                <a:gd name="T0" fmla="*/ 22 w 25"/>
                <a:gd name="T1" fmla="*/ 1 h 28"/>
                <a:gd name="T2" fmla="*/ 2 w 25"/>
                <a:gd name="T3" fmla="*/ 25 h 28"/>
                <a:gd name="T4" fmla="*/ 3 w 25"/>
                <a:gd name="T5" fmla="*/ 27 h 28"/>
                <a:gd name="T6" fmla="*/ 24 w 25"/>
                <a:gd name="T7" fmla="*/ 3 h 28"/>
                <a:gd name="T8" fmla="*/ 22 w 25"/>
                <a:gd name="T9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8">
                  <a:moveTo>
                    <a:pt x="22" y="1"/>
                  </a:moveTo>
                  <a:cubicBezTo>
                    <a:pt x="16" y="10"/>
                    <a:pt x="8" y="17"/>
                    <a:pt x="2" y="25"/>
                  </a:cubicBezTo>
                  <a:cubicBezTo>
                    <a:pt x="0" y="26"/>
                    <a:pt x="2" y="28"/>
                    <a:pt x="3" y="27"/>
                  </a:cubicBezTo>
                  <a:cubicBezTo>
                    <a:pt x="10" y="19"/>
                    <a:pt x="18" y="12"/>
                    <a:pt x="24" y="3"/>
                  </a:cubicBezTo>
                  <a:cubicBezTo>
                    <a:pt x="25" y="1"/>
                    <a:pt x="23" y="0"/>
                    <a:pt x="22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7" name="Freeform 1234"/>
            <p:cNvSpPr/>
            <p:nvPr/>
          </p:nvSpPr>
          <p:spPr bwMode="auto">
            <a:xfrm>
              <a:off x="2731" y="3968"/>
              <a:ext cx="36" cy="46"/>
            </a:xfrm>
            <a:custGeom>
              <a:avLst/>
              <a:gdLst>
                <a:gd name="T0" fmla="*/ 25 w 28"/>
                <a:gd name="T1" fmla="*/ 2 h 36"/>
                <a:gd name="T2" fmla="*/ 1 w 28"/>
                <a:gd name="T3" fmla="*/ 33 h 36"/>
                <a:gd name="T4" fmla="*/ 3 w 28"/>
                <a:gd name="T5" fmla="*/ 35 h 36"/>
                <a:gd name="T6" fmla="*/ 27 w 28"/>
                <a:gd name="T7" fmla="*/ 3 h 36"/>
                <a:gd name="T8" fmla="*/ 25 w 28"/>
                <a:gd name="T9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6">
                  <a:moveTo>
                    <a:pt x="25" y="2"/>
                  </a:moveTo>
                  <a:cubicBezTo>
                    <a:pt x="17" y="12"/>
                    <a:pt x="10" y="23"/>
                    <a:pt x="1" y="33"/>
                  </a:cubicBezTo>
                  <a:cubicBezTo>
                    <a:pt x="0" y="34"/>
                    <a:pt x="2" y="36"/>
                    <a:pt x="3" y="35"/>
                  </a:cubicBezTo>
                  <a:cubicBezTo>
                    <a:pt x="12" y="25"/>
                    <a:pt x="19" y="14"/>
                    <a:pt x="27" y="3"/>
                  </a:cubicBezTo>
                  <a:cubicBezTo>
                    <a:pt x="28" y="2"/>
                    <a:pt x="26" y="0"/>
                    <a:pt x="25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8" name="Freeform 1235"/>
            <p:cNvSpPr/>
            <p:nvPr/>
          </p:nvSpPr>
          <p:spPr bwMode="auto">
            <a:xfrm>
              <a:off x="2749" y="3971"/>
              <a:ext cx="43" cy="47"/>
            </a:xfrm>
            <a:custGeom>
              <a:avLst/>
              <a:gdLst>
                <a:gd name="T0" fmla="*/ 30 w 33"/>
                <a:gd name="T1" fmla="*/ 1 h 36"/>
                <a:gd name="T2" fmla="*/ 1 w 33"/>
                <a:gd name="T3" fmla="*/ 32 h 36"/>
                <a:gd name="T4" fmla="*/ 3 w 33"/>
                <a:gd name="T5" fmla="*/ 34 h 36"/>
                <a:gd name="T6" fmla="*/ 32 w 33"/>
                <a:gd name="T7" fmla="*/ 3 h 36"/>
                <a:gd name="T8" fmla="*/ 30 w 33"/>
                <a:gd name="T9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6">
                  <a:moveTo>
                    <a:pt x="30" y="1"/>
                  </a:moveTo>
                  <a:cubicBezTo>
                    <a:pt x="21" y="12"/>
                    <a:pt x="11" y="22"/>
                    <a:pt x="1" y="32"/>
                  </a:cubicBezTo>
                  <a:cubicBezTo>
                    <a:pt x="0" y="34"/>
                    <a:pt x="1" y="36"/>
                    <a:pt x="3" y="34"/>
                  </a:cubicBezTo>
                  <a:cubicBezTo>
                    <a:pt x="13" y="24"/>
                    <a:pt x="23" y="14"/>
                    <a:pt x="32" y="3"/>
                  </a:cubicBezTo>
                  <a:cubicBezTo>
                    <a:pt x="33" y="2"/>
                    <a:pt x="31" y="0"/>
                    <a:pt x="30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9" name="Freeform 1236"/>
            <p:cNvSpPr/>
            <p:nvPr/>
          </p:nvSpPr>
          <p:spPr bwMode="auto">
            <a:xfrm>
              <a:off x="2783" y="3965"/>
              <a:ext cx="46" cy="50"/>
            </a:xfrm>
            <a:custGeom>
              <a:avLst/>
              <a:gdLst>
                <a:gd name="T0" fmla="*/ 33 w 36"/>
                <a:gd name="T1" fmla="*/ 2 h 39"/>
                <a:gd name="T2" fmla="*/ 2 w 36"/>
                <a:gd name="T3" fmla="*/ 36 h 39"/>
                <a:gd name="T4" fmla="*/ 3 w 36"/>
                <a:gd name="T5" fmla="*/ 38 h 39"/>
                <a:gd name="T6" fmla="*/ 35 w 36"/>
                <a:gd name="T7" fmla="*/ 3 h 39"/>
                <a:gd name="T8" fmla="*/ 33 w 36"/>
                <a:gd name="T9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9">
                  <a:moveTo>
                    <a:pt x="33" y="2"/>
                  </a:moveTo>
                  <a:cubicBezTo>
                    <a:pt x="23" y="14"/>
                    <a:pt x="13" y="26"/>
                    <a:pt x="2" y="36"/>
                  </a:cubicBezTo>
                  <a:cubicBezTo>
                    <a:pt x="0" y="37"/>
                    <a:pt x="2" y="39"/>
                    <a:pt x="3" y="38"/>
                  </a:cubicBezTo>
                  <a:cubicBezTo>
                    <a:pt x="15" y="27"/>
                    <a:pt x="25" y="16"/>
                    <a:pt x="35" y="3"/>
                  </a:cubicBezTo>
                  <a:cubicBezTo>
                    <a:pt x="36" y="2"/>
                    <a:pt x="34" y="0"/>
                    <a:pt x="33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0" name="Freeform 1237"/>
            <p:cNvSpPr/>
            <p:nvPr/>
          </p:nvSpPr>
          <p:spPr bwMode="auto">
            <a:xfrm>
              <a:off x="2807" y="3961"/>
              <a:ext cx="46" cy="52"/>
            </a:xfrm>
            <a:custGeom>
              <a:avLst/>
              <a:gdLst>
                <a:gd name="T0" fmla="*/ 32 w 35"/>
                <a:gd name="T1" fmla="*/ 1 h 40"/>
                <a:gd name="T2" fmla="*/ 2 w 35"/>
                <a:gd name="T3" fmla="*/ 37 h 40"/>
                <a:gd name="T4" fmla="*/ 3 w 35"/>
                <a:gd name="T5" fmla="*/ 39 h 40"/>
                <a:gd name="T6" fmla="*/ 34 w 35"/>
                <a:gd name="T7" fmla="*/ 3 h 40"/>
                <a:gd name="T8" fmla="*/ 32 w 35"/>
                <a:gd name="T9" fmla="*/ 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40">
                  <a:moveTo>
                    <a:pt x="32" y="1"/>
                  </a:moveTo>
                  <a:cubicBezTo>
                    <a:pt x="22" y="13"/>
                    <a:pt x="14" y="27"/>
                    <a:pt x="2" y="37"/>
                  </a:cubicBezTo>
                  <a:cubicBezTo>
                    <a:pt x="0" y="38"/>
                    <a:pt x="2" y="40"/>
                    <a:pt x="3" y="39"/>
                  </a:cubicBezTo>
                  <a:cubicBezTo>
                    <a:pt x="16" y="29"/>
                    <a:pt x="24" y="15"/>
                    <a:pt x="34" y="3"/>
                  </a:cubicBezTo>
                  <a:cubicBezTo>
                    <a:pt x="35" y="2"/>
                    <a:pt x="33" y="0"/>
                    <a:pt x="32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1" name="Freeform 1238"/>
            <p:cNvSpPr/>
            <p:nvPr/>
          </p:nvSpPr>
          <p:spPr bwMode="auto">
            <a:xfrm>
              <a:off x="2828" y="3962"/>
              <a:ext cx="40" cy="48"/>
            </a:xfrm>
            <a:custGeom>
              <a:avLst/>
              <a:gdLst>
                <a:gd name="T0" fmla="*/ 28 w 31"/>
                <a:gd name="T1" fmla="*/ 1 h 37"/>
                <a:gd name="T2" fmla="*/ 1 w 31"/>
                <a:gd name="T3" fmla="*/ 33 h 37"/>
                <a:gd name="T4" fmla="*/ 3 w 31"/>
                <a:gd name="T5" fmla="*/ 35 h 37"/>
                <a:gd name="T6" fmla="*/ 30 w 31"/>
                <a:gd name="T7" fmla="*/ 3 h 37"/>
                <a:gd name="T8" fmla="*/ 28 w 31"/>
                <a:gd name="T9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7">
                  <a:moveTo>
                    <a:pt x="28" y="1"/>
                  </a:moveTo>
                  <a:cubicBezTo>
                    <a:pt x="19" y="12"/>
                    <a:pt x="11" y="24"/>
                    <a:pt x="1" y="33"/>
                  </a:cubicBezTo>
                  <a:cubicBezTo>
                    <a:pt x="0" y="35"/>
                    <a:pt x="1" y="37"/>
                    <a:pt x="3" y="35"/>
                  </a:cubicBezTo>
                  <a:cubicBezTo>
                    <a:pt x="13" y="25"/>
                    <a:pt x="21" y="14"/>
                    <a:pt x="30" y="3"/>
                  </a:cubicBezTo>
                  <a:cubicBezTo>
                    <a:pt x="31" y="1"/>
                    <a:pt x="29" y="0"/>
                    <a:pt x="28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2" name="Freeform 1239"/>
            <p:cNvSpPr/>
            <p:nvPr/>
          </p:nvSpPr>
          <p:spPr bwMode="auto">
            <a:xfrm>
              <a:off x="2850" y="3962"/>
              <a:ext cx="36" cy="48"/>
            </a:xfrm>
            <a:custGeom>
              <a:avLst/>
              <a:gdLst>
                <a:gd name="T0" fmla="*/ 25 w 28"/>
                <a:gd name="T1" fmla="*/ 2 h 37"/>
                <a:gd name="T2" fmla="*/ 1 w 28"/>
                <a:gd name="T3" fmla="*/ 34 h 37"/>
                <a:gd name="T4" fmla="*/ 3 w 28"/>
                <a:gd name="T5" fmla="*/ 35 h 37"/>
                <a:gd name="T6" fmla="*/ 27 w 28"/>
                <a:gd name="T7" fmla="*/ 3 h 37"/>
                <a:gd name="T8" fmla="*/ 25 w 28"/>
                <a:gd name="T9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7">
                  <a:moveTo>
                    <a:pt x="25" y="2"/>
                  </a:moveTo>
                  <a:cubicBezTo>
                    <a:pt x="18" y="13"/>
                    <a:pt x="8" y="23"/>
                    <a:pt x="1" y="34"/>
                  </a:cubicBezTo>
                  <a:cubicBezTo>
                    <a:pt x="0" y="35"/>
                    <a:pt x="2" y="37"/>
                    <a:pt x="3" y="35"/>
                  </a:cubicBezTo>
                  <a:cubicBezTo>
                    <a:pt x="11" y="24"/>
                    <a:pt x="20" y="14"/>
                    <a:pt x="27" y="3"/>
                  </a:cubicBezTo>
                  <a:cubicBezTo>
                    <a:pt x="28" y="2"/>
                    <a:pt x="26" y="0"/>
                    <a:pt x="25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3" name="Freeform 1240"/>
            <p:cNvSpPr/>
            <p:nvPr/>
          </p:nvSpPr>
          <p:spPr bwMode="auto">
            <a:xfrm>
              <a:off x="2875" y="3957"/>
              <a:ext cx="34" cy="49"/>
            </a:xfrm>
            <a:custGeom>
              <a:avLst/>
              <a:gdLst>
                <a:gd name="T0" fmla="*/ 24 w 27"/>
                <a:gd name="T1" fmla="*/ 2 h 38"/>
                <a:gd name="T2" fmla="*/ 1 w 27"/>
                <a:gd name="T3" fmla="*/ 35 h 38"/>
                <a:gd name="T4" fmla="*/ 3 w 27"/>
                <a:gd name="T5" fmla="*/ 36 h 38"/>
                <a:gd name="T6" fmla="*/ 26 w 27"/>
                <a:gd name="T7" fmla="*/ 3 h 38"/>
                <a:gd name="T8" fmla="*/ 24 w 27"/>
                <a:gd name="T9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8">
                  <a:moveTo>
                    <a:pt x="24" y="2"/>
                  </a:moveTo>
                  <a:cubicBezTo>
                    <a:pt x="16" y="13"/>
                    <a:pt x="9" y="24"/>
                    <a:pt x="1" y="35"/>
                  </a:cubicBezTo>
                  <a:cubicBezTo>
                    <a:pt x="0" y="36"/>
                    <a:pt x="2" y="38"/>
                    <a:pt x="3" y="36"/>
                  </a:cubicBezTo>
                  <a:cubicBezTo>
                    <a:pt x="11" y="26"/>
                    <a:pt x="19" y="15"/>
                    <a:pt x="26" y="3"/>
                  </a:cubicBezTo>
                  <a:cubicBezTo>
                    <a:pt x="27" y="2"/>
                    <a:pt x="24" y="0"/>
                    <a:pt x="24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4" name="Freeform 1241"/>
            <p:cNvSpPr/>
            <p:nvPr/>
          </p:nvSpPr>
          <p:spPr bwMode="auto">
            <a:xfrm>
              <a:off x="2894" y="3960"/>
              <a:ext cx="31" cy="40"/>
            </a:xfrm>
            <a:custGeom>
              <a:avLst/>
              <a:gdLst>
                <a:gd name="T0" fmla="*/ 21 w 24"/>
                <a:gd name="T1" fmla="*/ 1 h 31"/>
                <a:gd name="T2" fmla="*/ 1 w 24"/>
                <a:gd name="T3" fmla="*/ 29 h 31"/>
                <a:gd name="T4" fmla="*/ 3 w 24"/>
                <a:gd name="T5" fmla="*/ 30 h 31"/>
                <a:gd name="T6" fmla="*/ 23 w 24"/>
                <a:gd name="T7" fmla="*/ 2 h 31"/>
                <a:gd name="T8" fmla="*/ 21 w 24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1">
                  <a:moveTo>
                    <a:pt x="21" y="1"/>
                  </a:moveTo>
                  <a:cubicBezTo>
                    <a:pt x="15" y="10"/>
                    <a:pt x="10" y="21"/>
                    <a:pt x="1" y="29"/>
                  </a:cubicBezTo>
                  <a:cubicBezTo>
                    <a:pt x="0" y="30"/>
                    <a:pt x="2" y="31"/>
                    <a:pt x="3" y="30"/>
                  </a:cubicBezTo>
                  <a:cubicBezTo>
                    <a:pt x="12" y="23"/>
                    <a:pt x="17" y="12"/>
                    <a:pt x="23" y="2"/>
                  </a:cubicBezTo>
                  <a:cubicBezTo>
                    <a:pt x="24" y="1"/>
                    <a:pt x="22" y="0"/>
                    <a:pt x="21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5" name="Freeform 1242"/>
            <p:cNvSpPr/>
            <p:nvPr/>
          </p:nvSpPr>
          <p:spPr bwMode="auto">
            <a:xfrm>
              <a:off x="2911" y="3961"/>
              <a:ext cx="27" cy="39"/>
            </a:xfrm>
            <a:custGeom>
              <a:avLst/>
              <a:gdLst>
                <a:gd name="T0" fmla="*/ 18 w 21"/>
                <a:gd name="T1" fmla="*/ 1 h 30"/>
                <a:gd name="T2" fmla="*/ 1 w 21"/>
                <a:gd name="T3" fmla="*/ 27 h 30"/>
                <a:gd name="T4" fmla="*/ 3 w 21"/>
                <a:gd name="T5" fmla="*/ 29 h 30"/>
                <a:gd name="T6" fmla="*/ 20 w 21"/>
                <a:gd name="T7" fmla="*/ 3 h 30"/>
                <a:gd name="T8" fmla="*/ 18 w 21"/>
                <a:gd name="T9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0">
                  <a:moveTo>
                    <a:pt x="18" y="1"/>
                  </a:moveTo>
                  <a:cubicBezTo>
                    <a:pt x="12" y="10"/>
                    <a:pt x="7" y="19"/>
                    <a:pt x="1" y="27"/>
                  </a:cubicBezTo>
                  <a:cubicBezTo>
                    <a:pt x="0" y="29"/>
                    <a:pt x="2" y="30"/>
                    <a:pt x="3" y="29"/>
                  </a:cubicBezTo>
                  <a:cubicBezTo>
                    <a:pt x="9" y="20"/>
                    <a:pt x="15" y="12"/>
                    <a:pt x="20" y="3"/>
                  </a:cubicBezTo>
                  <a:cubicBezTo>
                    <a:pt x="21" y="1"/>
                    <a:pt x="19" y="0"/>
                    <a:pt x="18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6" name="Freeform 1243"/>
            <p:cNvSpPr/>
            <p:nvPr/>
          </p:nvSpPr>
          <p:spPr bwMode="auto">
            <a:xfrm>
              <a:off x="3089" y="1113"/>
              <a:ext cx="354" cy="392"/>
            </a:xfrm>
            <a:custGeom>
              <a:avLst/>
              <a:gdLst>
                <a:gd name="T0" fmla="*/ 13 w 274"/>
                <a:gd name="T1" fmla="*/ 147 h 303"/>
                <a:gd name="T2" fmla="*/ 74 w 274"/>
                <a:gd name="T3" fmla="*/ 233 h 303"/>
                <a:gd name="T4" fmla="*/ 163 w 274"/>
                <a:gd name="T5" fmla="*/ 287 h 303"/>
                <a:gd name="T6" fmla="*/ 228 w 274"/>
                <a:gd name="T7" fmla="*/ 282 h 303"/>
                <a:gd name="T8" fmla="*/ 270 w 274"/>
                <a:gd name="T9" fmla="*/ 195 h 303"/>
                <a:gd name="T10" fmla="*/ 190 w 274"/>
                <a:gd name="T11" fmla="*/ 62 h 303"/>
                <a:gd name="T12" fmla="*/ 44 w 274"/>
                <a:gd name="T13" fmla="*/ 23 h 303"/>
                <a:gd name="T14" fmla="*/ 9 w 274"/>
                <a:gd name="T15" fmla="*/ 124 h 303"/>
                <a:gd name="T16" fmla="*/ 59 w 274"/>
                <a:gd name="T17" fmla="*/ 214 h 303"/>
                <a:gd name="T18" fmla="*/ 168 w 274"/>
                <a:gd name="T19" fmla="*/ 287 h 303"/>
                <a:gd name="T20" fmla="*/ 222 w 274"/>
                <a:gd name="T21" fmla="*/ 288 h 303"/>
                <a:gd name="T22" fmla="*/ 270 w 274"/>
                <a:gd name="T23" fmla="*/ 211 h 303"/>
                <a:gd name="T24" fmla="*/ 173 w 274"/>
                <a:gd name="T25" fmla="*/ 43 h 303"/>
                <a:gd name="T26" fmla="*/ 12 w 274"/>
                <a:gd name="T27" fmla="*/ 44 h 303"/>
                <a:gd name="T28" fmla="*/ 15 w 274"/>
                <a:gd name="T29" fmla="*/ 136 h 303"/>
                <a:gd name="T30" fmla="*/ 189 w 274"/>
                <a:gd name="T31" fmla="*/ 288 h 303"/>
                <a:gd name="T32" fmla="*/ 229 w 274"/>
                <a:gd name="T33" fmla="*/ 98 h 303"/>
                <a:gd name="T34" fmla="*/ 150 w 274"/>
                <a:gd name="T35" fmla="*/ 29 h 303"/>
                <a:gd name="T36" fmla="*/ 10 w 274"/>
                <a:gd name="T37" fmla="*/ 44 h 303"/>
                <a:gd name="T38" fmla="*/ 35 w 274"/>
                <a:gd name="T39" fmla="*/ 166 h 303"/>
                <a:gd name="T40" fmla="*/ 240 w 274"/>
                <a:gd name="T41" fmla="*/ 280 h 303"/>
                <a:gd name="T42" fmla="*/ 268 w 274"/>
                <a:gd name="T43" fmla="*/ 183 h 303"/>
                <a:gd name="T44" fmla="*/ 145 w 274"/>
                <a:gd name="T45" fmla="*/ 23 h 303"/>
                <a:gd name="T46" fmla="*/ 24 w 274"/>
                <a:gd name="T47" fmla="*/ 25 h 303"/>
                <a:gd name="T48" fmla="*/ 9 w 274"/>
                <a:gd name="T49" fmla="*/ 113 h 303"/>
                <a:gd name="T50" fmla="*/ 19 w 274"/>
                <a:gd name="T51" fmla="*/ 32 h 303"/>
                <a:gd name="T52" fmla="*/ 113 w 274"/>
                <a:gd name="T53" fmla="*/ 9 h 303"/>
                <a:gd name="T54" fmla="*/ 246 w 274"/>
                <a:gd name="T55" fmla="*/ 128 h 303"/>
                <a:gd name="T56" fmla="*/ 266 w 274"/>
                <a:gd name="T57" fmla="*/ 242 h 303"/>
                <a:gd name="T58" fmla="*/ 113 w 274"/>
                <a:gd name="T59" fmla="*/ 256 h 303"/>
                <a:gd name="T60" fmla="*/ 12 w 274"/>
                <a:gd name="T61" fmla="*/ 121 h 303"/>
                <a:gd name="T62" fmla="*/ 22 w 274"/>
                <a:gd name="T63" fmla="*/ 30 h 303"/>
                <a:gd name="T64" fmla="*/ 201 w 274"/>
                <a:gd name="T65" fmla="*/ 71 h 303"/>
                <a:gd name="T66" fmla="*/ 257 w 274"/>
                <a:gd name="T67" fmla="*/ 251 h 303"/>
                <a:gd name="T68" fmla="*/ 148 w 274"/>
                <a:gd name="T69" fmla="*/ 276 h 303"/>
                <a:gd name="T70" fmla="*/ 41 w 274"/>
                <a:gd name="T71" fmla="*/ 183 h 303"/>
                <a:gd name="T72" fmla="*/ 14 w 274"/>
                <a:gd name="T73" fmla="*/ 119 h 303"/>
                <a:gd name="T74" fmla="*/ 22 w 274"/>
                <a:gd name="T75" fmla="*/ 33 h 303"/>
                <a:gd name="T76" fmla="*/ 167 w 274"/>
                <a:gd name="T77" fmla="*/ 41 h 303"/>
                <a:gd name="T78" fmla="*/ 268 w 274"/>
                <a:gd name="T79" fmla="*/ 210 h 303"/>
                <a:gd name="T80" fmla="*/ 215 w 274"/>
                <a:gd name="T81" fmla="*/ 288 h 303"/>
                <a:gd name="T82" fmla="*/ 127 w 274"/>
                <a:gd name="T83" fmla="*/ 269 h 303"/>
                <a:gd name="T84" fmla="*/ 8 w 274"/>
                <a:gd name="T85" fmla="*/ 109 h 303"/>
                <a:gd name="T86" fmla="*/ 119 w 274"/>
                <a:gd name="T87" fmla="*/ 25 h 303"/>
                <a:gd name="T88" fmla="*/ 233 w 274"/>
                <a:gd name="T89" fmla="*/ 107 h 303"/>
                <a:gd name="T90" fmla="*/ 260 w 274"/>
                <a:gd name="T91" fmla="*/ 230 h 303"/>
                <a:gd name="T92" fmla="*/ 191 w 274"/>
                <a:gd name="T93" fmla="*/ 291 h 303"/>
                <a:gd name="T94" fmla="*/ 46 w 274"/>
                <a:gd name="T95" fmla="*/ 198 h 303"/>
                <a:gd name="T96" fmla="*/ 6 w 274"/>
                <a:gd name="T97" fmla="*/ 112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4" h="303">
                  <a:moveTo>
                    <a:pt x="4" y="112"/>
                  </a:moveTo>
                  <a:cubicBezTo>
                    <a:pt x="5" y="118"/>
                    <a:pt x="7" y="124"/>
                    <a:pt x="8" y="129"/>
                  </a:cubicBezTo>
                  <a:cubicBezTo>
                    <a:pt x="10" y="135"/>
                    <a:pt x="11" y="141"/>
                    <a:pt x="13" y="147"/>
                  </a:cubicBezTo>
                  <a:cubicBezTo>
                    <a:pt x="17" y="159"/>
                    <a:pt x="23" y="169"/>
                    <a:pt x="30" y="180"/>
                  </a:cubicBezTo>
                  <a:cubicBezTo>
                    <a:pt x="36" y="189"/>
                    <a:pt x="43" y="198"/>
                    <a:pt x="51" y="207"/>
                  </a:cubicBezTo>
                  <a:cubicBezTo>
                    <a:pt x="58" y="216"/>
                    <a:pt x="66" y="225"/>
                    <a:pt x="74" y="233"/>
                  </a:cubicBezTo>
                  <a:cubicBezTo>
                    <a:pt x="82" y="241"/>
                    <a:pt x="91" y="249"/>
                    <a:pt x="100" y="255"/>
                  </a:cubicBezTo>
                  <a:cubicBezTo>
                    <a:pt x="110" y="262"/>
                    <a:pt x="120" y="268"/>
                    <a:pt x="130" y="273"/>
                  </a:cubicBezTo>
                  <a:cubicBezTo>
                    <a:pt x="141" y="278"/>
                    <a:pt x="152" y="283"/>
                    <a:pt x="163" y="287"/>
                  </a:cubicBezTo>
                  <a:cubicBezTo>
                    <a:pt x="169" y="289"/>
                    <a:pt x="174" y="292"/>
                    <a:pt x="180" y="292"/>
                  </a:cubicBezTo>
                  <a:cubicBezTo>
                    <a:pt x="186" y="293"/>
                    <a:pt x="192" y="293"/>
                    <a:pt x="197" y="292"/>
                  </a:cubicBezTo>
                  <a:cubicBezTo>
                    <a:pt x="208" y="291"/>
                    <a:pt x="219" y="287"/>
                    <a:pt x="228" y="282"/>
                  </a:cubicBezTo>
                  <a:cubicBezTo>
                    <a:pt x="237" y="278"/>
                    <a:pt x="244" y="272"/>
                    <a:pt x="249" y="264"/>
                  </a:cubicBezTo>
                  <a:cubicBezTo>
                    <a:pt x="256" y="254"/>
                    <a:pt x="259" y="243"/>
                    <a:pt x="262" y="231"/>
                  </a:cubicBezTo>
                  <a:cubicBezTo>
                    <a:pt x="265" y="220"/>
                    <a:pt x="269" y="208"/>
                    <a:pt x="270" y="195"/>
                  </a:cubicBezTo>
                  <a:cubicBezTo>
                    <a:pt x="272" y="175"/>
                    <a:pt x="265" y="154"/>
                    <a:pt x="255" y="135"/>
                  </a:cubicBezTo>
                  <a:cubicBezTo>
                    <a:pt x="245" y="117"/>
                    <a:pt x="231" y="101"/>
                    <a:pt x="216" y="86"/>
                  </a:cubicBezTo>
                  <a:cubicBezTo>
                    <a:pt x="208" y="77"/>
                    <a:pt x="200" y="69"/>
                    <a:pt x="190" y="62"/>
                  </a:cubicBezTo>
                  <a:cubicBezTo>
                    <a:pt x="181" y="55"/>
                    <a:pt x="171" y="49"/>
                    <a:pt x="160" y="42"/>
                  </a:cubicBezTo>
                  <a:cubicBezTo>
                    <a:pt x="141" y="31"/>
                    <a:pt x="121" y="20"/>
                    <a:pt x="98" y="17"/>
                  </a:cubicBezTo>
                  <a:cubicBezTo>
                    <a:pt x="80" y="14"/>
                    <a:pt x="61" y="16"/>
                    <a:pt x="44" y="23"/>
                  </a:cubicBezTo>
                  <a:cubicBezTo>
                    <a:pt x="36" y="27"/>
                    <a:pt x="28" y="32"/>
                    <a:pt x="22" y="38"/>
                  </a:cubicBezTo>
                  <a:cubicBezTo>
                    <a:pt x="15" y="45"/>
                    <a:pt x="10" y="53"/>
                    <a:pt x="7" y="63"/>
                  </a:cubicBezTo>
                  <a:cubicBezTo>
                    <a:pt x="1" y="83"/>
                    <a:pt x="3" y="104"/>
                    <a:pt x="9" y="124"/>
                  </a:cubicBezTo>
                  <a:cubicBezTo>
                    <a:pt x="12" y="135"/>
                    <a:pt x="16" y="146"/>
                    <a:pt x="21" y="156"/>
                  </a:cubicBezTo>
                  <a:cubicBezTo>
                    <a:pt x="26" y="167"/>
                    <a:pt x="31" y="178"/>
                    <a:pt x="38" y="187"/>
                  </a:cubicBezTo>
                  <a:cubicBezTo>
                    <a:pt x="44" y="197"/>
                    <a:pt x="51" y="206"/>
                    <a:pt x="59" y="214"/>
                  </a:cubicBezTo>
                  <a:cubicBezTo>
                    <a:pt x="66" y="223"/>
                    <a:pt x="73" y="231"/>
                    <a:pt x="81" y="238"/>
                  </a:cubicBezTo>
                  <a:cubicBezTo>
                    <a:pt x="97" y="253"/>
                    <a:pt x="115" y="266"/>
                    <a:pt x="135" y="275"/>
                  </a:cubicBezTo>
                  <a:cubicBezTo>
                    <a:pt x="146" y="280"/>
                    <a:pt x="157" y="284"/>
                    <a:pt x="168" y="287"/>
                  </a:cubicBezTo>
                  <a:cubicBezTo>
                    <a:pt x="174" y="289"/>
                    <a:pt x="180" y="291"/>
                    <a:pt x="186" y="292"/>
                  </a:cubicBezTo>
                  <a:cubicBezTo>
                    <a:pt x="192" y="292"/>
                    <a:pt x="198" y="292"/>
                    <a:pt x="204" y="292"/>
                  </a:cubicBezTo>
                  <a:cubicBezTo>
                    <a:pt x="210" y="291"/>
                    <a:pt x="216" y="290"/>
                    <a:pt x="222" y="288"/>
                  </a:cubicBezTo>
                  <a:cubicBezTo>
                    <a:pt x="226" y="287"/>
                    <a:pt x="231" y="285"/>
                    <a:pt x="236" y="283"/>
                  </a:cubicBezTo>
                  <a:cubicBezTo>
                    <a:pt x="243" y="279"/>
                    <a:pt x="250" y="273"/>
                    <a:pt x="255" y="266"/>
                  </a:cubicBezTo>
                  <a:cubicBezTo>
                    <a:pt x="266" y="250"/>
                    <a:pt x="270" y="230"/>
                    <a:pt x="270" y="211"/>
                  </a:cubicBezTo>
                  <a:cubicBezTo>
                    <a:pt x="271" y="189"/>
                    <a:pt x="266" y="166"/>
                    <a:pt x="257" y="146"/>
                  </a:cubicBezTo>
                  <a:cubicBezTo>
                    <a:pt x="249" y="125"/>
                    <a:pt x="236" y="106"/>
                    <a:pt x="222" y="89"/>
                  </a:cubicBezTo>
                  <a:cubicBezTo>
                    <a:pt x="207" y="71"/>
                    <a:pt x="191" y="56"/>
                    <a:pt x="173" y="43"/>
                  </a:cubicBezTo>
                  <a:cubicBezTo>
                    <a:pt x="156" y="30"/>
                    <a:pt x="136" y="19"/>
                    <a:pt x="116" y="13"/>
                  </a:cubicBezTo>
                  <a:cubicBezTo>
                    <a:pt x="95" y="7"/>
                    <a:pt x="72" y="5"/>
                    <a:pt x="51" y="11"/>
                  </a:cubicBezTo>
                  <a:cubicBezTo>
                    <a:pt x="34" y="17"/>
                    <a:pt x="20" y="28"/>
                    <a:pt x="12" y="44"/>
                  </a:cubicBezTo>
                  <a:cubicBezTo>
                    <a:pt x="5" y="61"/>
                    <a:pt x="5" y="81"/>
                    <a:pt x="8" y="99"/>
                  </a:cubicBezTo>
                  <a:cubicBezTo>
                    <a:pt x="9" y="105"/>
                    <a:pt x="10" y="112"/>
                    <a:pt x="11" y="118"/>
                  </a:cubicBezTo>
                  <a:cubicBezTo>
                    <a:pt x="12" y="124"/>
                    <a:pt x="13" y="130"/>
                    <a:pt x="15" y="136"/>
                  </a:cubicBezTo>
                  <a:cubicBezTo>
                    <a:pt x="17" y="147"/>
                    <a:pt x="23" y="157"/>
                    <a:pt x="28" y="166"/>
                  </a:cubicBezTo>
                  <a:cubicBezTo>
                    <a:pt x="40" y="187"/>
                    <a:pt x="56" y="205"/>
                    <a:pt x="73" y="222"/>
                  </a:cubicBezTo>
                  <a:cubicBezTo>
                    <a:pt x="104" y="254"/>
                    <a:pt x="143" y="285"/>
                    <a:pt x="189" y="288"/>
                  </a:cubicBezTo>
                  <a:cubicBezTo>
                    <a:pt x="209" y="290"/>
                    <a:pt x="232" y="286"/>
                    <a:pt x="246" y="272"/>
                  </a:cubicBezTo>
                  <a:cubicBezTo>
                    <a:pt x="259" y="259"/>
                    <a:pt x="265" y="241"/>
                    <a:pt x="267" y="224"/>
                  </a:cubicBezTo>
                  <a:cubicBezTo>
                    <a:pt x="274" y="179"/>
                    <a:pt x="258" y="132"/>
                    <a:pt x="229" y="98"/>
                  </a:cubicBezTo>
                  <a:cubicBezTo>
                    <a:pt x="222" y="89"/>
                    <a:pt x="214" y="80"/>
                    <a:pt x="205" y="72"/>
                  </a:cubicBezTo>
                  <a:cubicBezTo>
                    <a:pt x="197" y="64"/>
                    <a:pt x="188" y="56"/>
                    <a:pt x="179" y="49"/>
                  </a:cubicBezTo>
                  <a:cubicBezTo>
                    <a:pt x="170" y="41"/>
                    <a:pt x="160" y="35"/>
                    <a:pt x="150" y="29"/>
                  </a:cubicBezTo>
                  <a:cubicBezTo>
                    <a:pt x="140" y="23"/>
                    <a:pt x="129" y="19"/>
                    <a:pt x="119" y="14"/>
                  </a:cubicBezTo>
                  <a:cubicBezTo>
                    <a:pt x="98" y="5"/>
                    <a:pt x="74" y="0"/>
                    <a:pt x="52" y="8"/>
                  </a:cubicBezTo>
                  <a:cubicBezTo>
                    <a:pt x="34" y="14"/>
                    <a:pt x="19" y="27"/>
                    <a:pt x="10" y="44"/>
                  </a:cubicBezTo>
                  <a:cubicBezTo>
                    <a:pt x="0" y="62"/>
                    <a:pt x="0" y="85"/>
                    <a:pt x="5" y="105"/>
                  </a:cubicBezTo>
                  <a:cubicBezTo>
                    <a:pt x="8" y="116"/>
                    <a:pt x="12" y="127"/>
                    <a:pt x="17" y="137"/>
                  </a:cubicBezTo>
                  <a:cubicBezTo>
                    <a:pt x="23" y="147"/>
                    <a:pt x="29" y="156"/>
                    <a:pt x="35" y="166"/>
                  </a:cubicBezTo>
                  <a:cubicBezTo>
                    <a:pt x="47" y="185"/>
                    <a:pt x="59" y="204"/>
                    <a:pt x="73" y="221"/>
                  </a:cubicBezTo>
                  <a:cubicBezTo>
                    <a:pt x="88" y="238"/>
                    <a:pt x="104" y="253"/>
                    <a:pt x="122" y="265"/>
                  </a:cubicBezTo>
                  <a:cubicBezTo>
                    <a:pt x="156" y="288"/>
                    <a:pt x="203" y="303"/>
                    <a:pt x="240" y="280"/>
                  </a:cubicBezTo>
                  <a:cubicBezTo>
                    <a:pt x="255" y="271"/>
                    <a:pt x="264" y="256"/>
                    <a:pt x="269" y="240"/>
                  </a:cubicBezTo>
                  <a:cubicBezTo>
                    <a:pt x="271" y="231"/>
                    <a:pt x="271" y="222"/>
                    <a:pt x="271" y="212"/>
                  </a:cubicBezTo>
                  <a:cubicBezTo>
                    <a:pt x="271" y="202"/>
                    <a:pt x="270" y="192"/>
                    <a:pt x="268" y="183"/>
                  </a:cubicBezTo>
                  <a:cubicBezTo>
                    <a:pt x="261" y="144"/>
                    <a:pt x="240" y="109"/>
                    <a:pt x="214" y="80"/>
                  </a:cubicBezTo>
                  <a:cubicBezTo>
                    <a:pt x="200" y="65"/>
                    <a:pt x="185" y="52"/>
                    <a:pt x="169" y="40"/>
                  </a:cubicBezTo>
                  <a:cubicBezTo>
                    <a:pt x="161" y="34"/>
                    <a:pt x="153" y="28"/>
                    <a:pt x="145" y="23"/>
                  </a:cubicBezTo>
                  <a:cubicBezTo>
                    <a:pt x="136" y="18"/>
                    <a:pt x="127" y="13"/>
                    <a:pt x="118" y="9"/>
                  </a:cubicBezTo>
                  <a:cubicBezTo>
                    <a:pt x="97" y="0"/>
                    <a:pt x="74" y="1"/>
                    <a:pt x="54" y="8"/>
                  </a:cubicBezTo>
                  <a:cubicBezTo>
                    <a:pt x="43" y="13"/>
                    <a:pt x="33" y="18"/>
                    <a:pt x="24" y="25"/>
                  </a:cubicBezTo>
                  <a:cubicBezTo>
                    <a:pt x="17" y="31"/>
                    <a:pt x="11" y="38"/>
                    <a:pt x="8" y="47"/>
                  </a:cubicBezTo>
                  <a:cubicBezTo>
                    <a:pt x="4" y="57"/>
                    <a:pt x="3" y="68"/>
                    <a:pt x="4" y="79"/>
                  </a:cubicBezTo>
                  <a:cubicBezTo>
                    <a:pt x="5" y="90"/>
                    <a:pt x="7" y="102"/>
                    <a:pt x="9" y="113"/>
                  </a:cubicBezTo>
                  <a:cubicBezTo>
                    <a:pt x="9" y="114"/>
                    <a:pt x="11" y="114"/>
                    <a:pt x="11" y="113"/>
                  </a:cubicBezTo>
                  <a:cubicBezTo>
                    <a:pt x="8" y="94"/>
                    <a:pt x="4" y="75"/>
                    <a:pt x="7" y="57"/>
                  </a:cubicBezTo>
                  <a:cubicBezTo>
                    <a:pt x="9" y="48"/>
                    <a:pt x="13" y="39"/>
                    <a:pt x="19" y="32"/>
                  </a:cubicBezTo>
                  <a:cubicBezTo>
                    <a:pt x="23" y="28"/>
                    <a:pt x="27" y="25"/>
                    <a:pt x="32" y="22"/>
                  </a:cubicBezTo>
                  <a:cubicBezTo>
                    <a:pt x="37" y="19"/>
                    <a:pt x="42" y="16"/>
                    <a:pt x="47" y="13"/>
                  </a:cubicBezTo>
                  <a:cubicBezTo>
                    <a:pt x="68" y="4"/>
                    <a:pt x="91" y="2"/>
                    <a:pt x="113" y="9"/>
                  </a:cubicBezTo>
                  <a:cubicBezTo>
                    <a:pt x="123" y="13"/>
                    <a:pt x="132" y="18"/>
                    <a:pt x="141" y="23"/>
                  </a:cubicBezTo>
                  <a:cubicBezTo>
                    <a:pt x="150" y="28"/>
                    <a:pt x="158" y="34"/>
                    <a:pt x="166" y="40"/>
                  </a:cubicBezTo>
                  <a:cubicBezTo>
                    <a:pt x="198" y="63"/>
                    <a:pt x="227" y="93"/>
                    <a:pt x="246" y="128"/>
                  </a:cubicBezTo>
                  <a:cubicBezTo>
                    <a:pt x="256" y="146"/>
                    <a:pt x="263" y="165"/>
                    <a:pt x="266" y="184"/>
                  </a:cubicBezTo>
                  <a:cubicBezTo>
                    <a:pt x="268" y="194"/>
                    <a:pt x="269" y="204"/>
                    <a:pt x="269" y="214"/>
                  </a:cubicBezTo>
                  <a:cubicBezTo>
                    <a:pt x="269" y="223"/>
                    <a:pt x="269" y="233"/>
                    <a:pt x="266" y="242"/>
                  </a:cubicBezTo>
                  <a:cubicBezTo>
                    <a:pt x="261" y="259"/>
                    <a:pt x="250" y="273"/>
                    <a:pt x="234" y="281"/>
                  </a:cubicBezTo>
                  <a:cubicBezTo>
                    <a:pt x="215" y="291"/>
                    <a:pt x="193" y="291"/>
                    <a:pt x="173" y="286"/>
                  </a:cubicBezTo>
                  <a:cubicBezTo>
                    <a:pt x="151" y="281"/>
                    <a:pt x="131" y="270"/>
                    <a:pt x="113" y="256"/>
                  </a:cubicBezTo>
                  <a:cubicBezTo>
                    <a:pt x="95" y="243"/>
                    <a:pt x="79" y="226"/>
                    <a:pt x="66" y="208"/>
                  </a:cubicBezTo>
                  <a:cubicBezTo>
                    <a:pt x="52" y="190"/>
                    <a:pt x="40" y="171"/>
                    <a:pt x="29" y="151"/>
                  </a:cubicBezTo>
                  <a:cubicBezTo>
                    <a:pt x="23" y="142"/>
                    <a:pt x="17" y="132"/>
                    <a:pt x="12" y="121"/>
                  </a:cubicBezTo>
                  <a:cubicBezTo>
                    <a:pt x="8" y="110"/>
                    <a:pt x="5" y="99"/>
                    <a:pt x="4" y="88"/>
                  </a:cubicBezTo>
                  <a:cubicBezTo>
                    <a:pt x="3" y="77"/>
                    <a:pt x="4" y="65"/>
                    <a:pt x="8" y="55"/>
                  </a:cubicBezTo>
                  <a:cubicBezTo>
                    <a:pt x="11" y="46"/>
                    <a:pt x="16" y="37"/>
                    <a:pt x="22" y="30"/>
                  </a:cubicBezTo>
                  <a:cubicBezTo>
                    <a:pt x="36" y="15"/>
                    <a:pt x="57" y="5"/>
                    <a:pt x="78" y="6"/>
                  </a:cubicBezTo>
                  <a:cubicBezTo>
                    <a:pt x="101" y="7"/>
                    <a:pt x="124" y="18"/>
                    <a:pt x="144" y="29"/>
                  </a:cubicBezTo>
                  <a:cubicBezTo>
                    <a:pt x="166" y="39"/>
                    <a:pt x="184" y="55"/>
                    <a:pt x="201" y="71"/>
                  </a:cubicBezTo>
                  <a:cubicBezTo>
                    <a:pt x="218" y="87"/>
                    <a:pt x="235" y="105"/>
                    <a:pt x="246" y="126"/>
                  </a:cubicBezTo>
                  <a:cubicBezTo>
                    <a:pt x="257" y="146"/>
                    <a:pt x="265" y="169"/>
                    <a:pt x="266" y="192"/>
                  </a:cubicBezTo>
                  <a:cubicBezTo>
                    <a:pt x="268" y="212"/>
                    <a:pt x="265" y="233"/>
                    <a:pt x="257" y="251"/>
                  </a:cubicBezTo>
                  <a:cubicBezTo>
                    <a:pt x="254" y="259"/>
                    <a:pt x="249" y="267"/>
                    <a:pt x="242" y="273"/>
                  </a:cubicBezTo>
                  <a:cubicBezTo>
                    <a:pt x="234" y="279"/>
                    <a:pt x="224" y="283"/>
                    <a:pt x="214" y="285"/>
                  </a:cubicBezTo>
                  <a:cubicBezTo>
                    <a:pt x="192" y="289"/>
                    <a:pt x="168" y="285"/>
                    <a:pt x="148" y="276"/>
                  </a:cubicBezTo>
                  <a:cubicBezTo>
                    <a:pt x="127" y="267"/>
                    <a:pt x="108" y="252"/>
                    <a:pt x="90" y="236"/>
                  </a:cubicBezTo>
                  <a:cubicBezTo>
                    <a:pt x="82" y="228"/>
                    <a:pt x="73" y="219"/>
                    <a:pt x="65" y="211"/>
                  </a:cubicBezTo>
                  <a:cubicBezTo>
                    <a:pt x="57" y="202"/>
                    <a:pt x="48" y="192"/>
                    <a:pt x="41" y="183"/>
                  </a:cubicBezTo>
                  <a:cubicBezTo>
                    <a:pt x="34" y="173"/>
                    <a:pt x="28" y="163"/>
                    <a:pt x="23" y="153"/>
                  </a:cubicBezTo>
                  <a:cubicBezTo>
                    <a:pt x="20" y="148"/>
                    <a:pt x="18" y="142"/>
                    <a:pt x="17" y="137"/>
                  </a:cubicBezTo>
                  <a:cubicBezTo>
                    <a:pt x="15" y="131"/>
                    <a:pt x="15" y="125"/>
                    <a:pt x="14" y="119"/>
                  </a:cubicBezTo>
                  <a:cubicBezTo>
                    <a:pt x="11" y="107"/>
                    <a:pt x="8" y="95"/>
                    <a:pt x="8" y="82"/>
                  </a:cubicBezTo>
                  <a:cubicBezTo>
                    <a:pt x="7" y="73"/>
                    <a:pt x="8" y="64"/>
                    <a:pt x="10" y="55"/>
                  </a:cubicBezTo>
                  <a:cubicBezTo>
                    <a:pt x="12" y="47"/>
                    <a:pt x="16" y="39"/>
                    <a:pt x="22" y="33"/>
                  </a:cubicBezTo>
                  <a:cubicBezTo>
                    <a:pt x="27" y="26"/>
                    <a:pt x="35" y="20"/>
                    <a:pt x="43" y="17"/>
                  </a:cubicBezTo>
                  <a:cubicBezTo>
                    <a:pt x="63" y="8"/>
                    <a:pt x="87" y="8"/>
                    <a:pt x="108" y="13"/>
                  </a:cubicBezTo>
                  <a:cubicBezTo>
                    <a:pt x="129" y="19"/>
                    <a:pt x="149" y="28"/>
                    <a:pt x="167" y="41"/>
                  </a:cubicBezTo>
                  <a:cubicBezTo>
                    <a:pt x="186" y="54"/>
                    <a:pt x="203" y="69"/>
                    <a:pt x="217" y="87"/>
                  </a:cubicBezTo>
                  <a:cubicBezTo>
                    <a:pt x="232" y="104"/>
                    <a:pt x="245" y="123"/>
                    <a:pt x="254" y="144"/>
                  </a:cubicBezTo>
                  <a:cubicBezTo>
                    <a:pt x="264" y="165"/>
                    <a:pt x="269" y="187"/>
                    <a:pt x="268" y="210"/>
                  </a:cubicBezTo>
                  <a:cubicBezTo>
                    <a:pt x="268" y="230"/>
                    <a:pt x="264" y="251"/>
                    <a:pt x="252" y="266"/>
                  </a:cubicBezTo>
                  <a:cubicBezTo>
                    <a:pt x="247" y="274"/>
                    <a:pt x="239" y="279"/>
                    <a:pt x="231" y="283"/>
                  </a:cubicBezTo>
                  <a:cubicBezTo>
                    <a:pt x="226" y="285"/>
                    <a:pt x="220" y="287"/>
                    <a:pt x="215" y="288"/>
                  </a:cubicBezTo>
                  <a:cubicBezTo>
                    <a:pt x="208" y="289"/>
                    <a:pt x="202" y="290"/>
                    <a:pt x="196" y="290"/>
                  </a:cubicBezTo>
                  <a:cubicBezTo>
                    <a:pt x="184" y="291"/>
                    <a:pt x="171" y="286"/>
                    <a:pt x="160" y="283"/>
                  </a:cubicBezTo>
                  <a:cubicBezTo>
                    <a:pt x="148" y="279"/>
                    <a:pt x="137" y="275"/>
                    <a:pt x="127" y="269"/>
                  </a:cubicBezTo>
                  <a:cubicBezTo>
                    <a:pt x="107" y="259"/>
                    <a:pt x="90" y="245"/>
                    <a:pt x="75" y="229"/>
                  </a:cubicBezTo>
                  <a:cubicBezTo>
                    <a:pt x="59" y="213"/>
                    <a:pt x="44" y="195"/>
                    <a:pt x="33" y="175"/>
                  </a:cubicBezTo>
                  <a:cubicBezTo>
                    <a:pt x="21" y="154"/>
                    <a:pt x="12" y="133"/>
                    <a:pt x="8" y="109"/>
                  </a:cubicBezTo>
                  <a:cubicBezTo>
                    <a:pt x="4" y="89"/>
                    <a:pt x="5" y="67"/>
                    <a:pt x="15" y="49"/>
                  </a:cubicBezTo>
                  <a:cubicBezTo>
                    <a:pt x="25" y="33"/>
                    <a:pt x="44" y="23"/>
                    <a:pt x="62" y="20"/>
                  </a:cubicBezTo>
                  <a:cubicBezTo>
                    <a:pt x="81" y="16"/>
                    <a:pt x="101" y="18"/>
                    <a:pt x="119" y="25"/>
                  </a:cubicBezTo>
                  <a:cubicBezTo>
                    <a:pt x="131" y="29"/>
                    <a:pt x="142" y="34"/>
                    <a:pt x="152" y="40"/>
                  </a:cubicBezTo>
                  <a:cubicBezTo>
                    <a:pt x="163" y="46"/>
                    <a:pt x="173" y="52"/>
                    <a:pt x="183" y="59"/>
                  </a:cubicBezTo>
                  <a:cubicBezTo>
                    <a:pt x="202" y="73"/>
                    <a:pt x="218" y="89"/>
                    <a:pt x="233" y="107"/>
                  </a:cubicBezTo>
                  <a:cubicBezTo>
                    <a:pt x="246" y="123"/>
                    <a:pt x="258" y="141"/>
                    <a:pt x="264" y="161"/>
                  </a:cubicBezTo>
                  <a:cubicBezTo>
                    <a:pt x="267" y="171"/>
                    <a:pt x="269" y="182"/>
                    <a:pt x="268" y="193"/>
                  </a:cubicBezTo>
                  <a:cubicBezTo>
                    <a:pt x="268" y="206"/>
                    <a:pt x="263" y="218"/>
                    <a:pt x="260" y="230"/>
                  </a:cubicBezTo>
                  <a:cubicBezTo>
                    <a:pt x="257" y="242"/>
                    <a:pt x="254" y="253"/>
                    <a:pt x="247" y="263"/>
                  </a:cubicBezTo>
                  <a:cubicBezTo>
                    <a:pt x="241" y="271"/>
                    <a:pt x="233" y="278"/>
                    <a:pt x="225" y="282"/>
                  </a:cubicBezTo>
                  <a:cubicBezTo>
                    <a:pt x="214" y="287"/>
                    <a:pt x="203" y="291"/>
                    <a:pt x="191" y="291"/>
                  </a:cubicBezTo>
                  <a:cubicBezTo>
                    <a:pt x="179" y="292"/>
                    <a:pt x="167" y="287"/>
                    <a:pt x="156" y="283"/>
                  </a:cubicBezTo>
                  <a:cubicBezTo>
                    <a:pt x="134" y="274"/>
                    <a:pt x="112" y="262"/>
                    <a:pt x="94" y="248"/>
                  </a:cubicBezTo>
                  <a:cubicBezTo>
                    <a:pt x="75" y="233"/>
                    <a:pt x="60" y="216"/>
                    <a:pt x="46" y="198"/>
                  </a:cubicBezTo>
                  <a:cubicBezTo>
                    <a:pt x="36" y="186"/>
                    <a:pt x="27" y="173"/>
                    <a:pt x="20" y="159"/>
                  </a:cubicBezTo>
                  <a:cubicBezTo>
                    <a:pt x="17" y="151"/>
                    <a:pt x="14" y="144"/>
                    <a:pt x="12" y="136"/>
                  </a:cubicBezTo>
                  <a:cubicBezTo>
                    <a:pt x="10" y="128"/>
                    <a:pt x="7" y="120"/>
                    <a:pt x="6" y="112"/>
                  </a:cubicBezTo>
                  <a:cubicBezTo>
                    <a:pt x="6" y="111"/>
                    <a:pt x="4" y="111"/>
                    <a:pt x="4" y="1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7" name="Freeform 1244"/>
            <p:cNvSpPr/>
            <p:nvPr/>
          </p:nvSpPr>
          <p:spPr bwMode="auto">
            <a:xfrm>
              <a:off x="2938" y="1153"/>
              <a:ext cx="178" cy="520"/>
            </a:xfrm>
            <a:custGeom>
              <a:avLst/>
              <a:gdLst>
                <a:gd name="T0" fmla="*/ 120 w 138"/>
                <a:gd name="T1" fmla="*/ 28 h 402"/>
                <a:gd name="T2" fmla="*/ 93 w 138"/>
                <a:gd name="T3" fmla="*/ 75 h 402"/>
                <a:gd name="T4" fmla="*/ 67 w 138"/>
                <a:gd name="T5" fmla="*/ 183 h 402"/>
                <a:gd name="T6" fmla="*/ 49 w 138"/>
                <a:gd name="T7" fmla="*/ 256 h 402"/>
                <a:gd name="T8" fmla="*/ 33 w 138"/>
                <a:gd name="T9" fmla="*/ 289 h 402"/>
                <a:gd name="T10" fmla="*/ 6 w 138"/>
                <a:gd name="T11" fmla="*/ 370 h 402"/>
                <a:gd name="T12" fmla="*/ 23 w 138"/>
                <a:gd name="T13" fmla="*/ 391 h 402"/>
                <a:gd name="T14" fmla="*/ 62 w 138"/>
                <a:gd name="T15" fmla="*/ 388 h 402"/>
                <a:gd name="T16" fmla="*/ 99 w 138"/>
                <a:gd name="T17" fmla="*/ 370 h 402"/>
                <a:gd name="T18" fmla="*/ 80 w 138"/>
                <a:gd name="T19" fmla="*/ 382 h 402"/>
                <a:gd name="T20" fmla="*/ 9 w 138"/>
                <a:gd name="T21" fmla="*/ 375 h 402"/>
                <a:gd name="T22" fmla="*/ 14 w 138"/>
                <a:gd name="T23" fmla="*/ 331 h 402"/>
                <a:gd name="T24" fmla="*/ 44 w 138"/>
                <a:gd name="T25" fmla="*/ 271 h 402"/>
                <a:gd name="T26" fmla="*/ 59 w 138"/>
                <a:gd name="T27" fmla="*/ 237 h 402"/>
                <a:gd name="T28" fmla="*/ 77 w 138"/>
                <a:gd name="T29" fmla="*/ 162 h 402"/>
                <a:gd name="T30" fmla="*/ 93 w 138"/>
                <a:gd name="T31" fmla="*/ 90 h 402"/>
                <a:gd name="T32" fmla="*/ 102 w 138"/>
                <a:gd name="T33" fmla="*/ 57 h 402"/>
                <a:gd name="T34" fmla="*/ 137 w 138"/>
                <a:gd name="T35" fmla="*/ 1 h 402"/>
                <a:gd name="T36" fmla="*/ 117 w 138"/>
                <a:gd name="T37" fmla="*/ 30 h 402"/>
                <a:gd name="T38" fmla="*/ 98 w 138"/>
                <a:gd name="T39" fmla="*/ 61 h 402"/>
                <a:gd name="T40" fmla="*/ 86 w 138"/>
                <a:gd name="T41" fmla="*/ 96 h 402"/>
                <a:gd name="T42" fmla="*/ 70 w 138"/>
                <a:gd name="T43" fmla="*/ 170 h 402"/>
                <a:gd name="T44" fmla="*/ 53 w 138"/>
                <a:gd name="T45" fmla="*/ 247 h 402"/>
                <a:gd name="T46" fmla="*/ 31 w 138"/>
                <a:gd name="T47" fmla="*/ 294 h 402"/>
                <a:gd name="T48" fmla="*/ 6 w 138"/>
                <a:gd name="T49" fmla="*/ 336 h 402"/>
                <a:gd name="T50" fmla="*/ 6 w 138"/>
                <a:gd name="T51" fmla="*/ 384 h 402"/>
                <a:gd name="T52" fmla="*/ 43 w 138"/>
                <a:gd name="T53" fmla="*/ 401 h 402"/>
                <a:gd name="T54" fmla="*/ 99 w 138"/>
                <a:gd name="T55" fmla="*/ 377 h 402"/>
                <a:gd name="T56" fmla="*/ 67 w 138"/>
                <a:gd name="T57" fmla="*/ 391 h 402"/>
                <a:gd name="T58" fmla="*/ 2 w 138"/>
                <a:gd name="T59" fmla="*/ 365 h 402"/>
                <a:gd name="T60" fmla="*/ 31 w 138"/>
                <a:gd name="T61" fmla="*/ 297 h 402"/>
                <a:gd name="T62" fmla="*/ 54 w 138"/>
                <a:gd name="T63" fmla="*/ 251 h 402"/>
                <a:gd name="T64" fmla="*/ 63 w 138"/>
                <a:gd name="T65" fmla="*/ 214 h 402"/>
                <a:gd name="T66" fmla="*/ 77 w 138"/>
                <a:gd name="T67" fmla="*/ 136 h 402"/>
                <a:gd name="T68" fmla="*/ 95 w 138"/>
                <a:gd name="T69" fmla="*/ 74 h 402"/>
                <a:gd name="T70" fmla="*/ 108 w 138"/>
                <a:gd name="T71" fmla="*/ 48 h 402"/>
                <a:gd name="T72" fmla="*/ 137 w 138"/>
                <a:gd name="T73" fmla="*/ 1 h 402"/>
                <a:gd name="T74" fmla="*/ 114 w 138"/>
                <a:gd name="T75" fmla="*/ 27 h 402"/>
                <a:gd name="T76" fmla="*/ 94 w 138"/>
                <a:gd name="T77" fmla="*/ 76 h 402"/>
                <a:gd name="T78" fmla="*/ 82 w 138"/>
                <a:gd name="T79" fmla="*/ 132 h 402"/>
                <a:gd name="T80" fmla="*/ 66 w 138"/>
                <a:gd name="T81" fmla="*/ 208 h 402"/>
                <a:gd name="T82" fmla="*/ 38 w 138"/>
                <a:gd name="T83" fmla="*/ 278 h 402"/>
                <a:gd name="T84" fmla="*/ 11 w 138"/>
                <a:gd name="T85" fmla="*/ 335 h 402"/>
                <a:gd name="T86" fmla="*/ 54 w 138"/>
                <a:gd name="T87" fmla="*/ 391 h 402"/>
                <a:gd name="T88" fmla="*/ 98 w 138"/>
                <a:gd name="T89" fmla="*/ 374 h 402"/>
                <a:gd name="T90" fmla="*/ 99 w 138"/>
                <a:gd name="T91" fmla="*/ 369 h 402"/>
                <a:gd name="T92" fmla="*/ 29 w 138"/>
                <a:gd name="T93" fmla="*/ 391 h 402"/>
                <a:gd name="T94" fmla="*/ 8 w 138"/>
                <a:gd name="T95" fmla="*/ 370 h 402"/>
                <a:gd name="T96" fmla="*/ 36 w 138"/>
                <a:gd name="T97" fmla="*/ 287 h 402"/>
                <a:gd name="T98" fmla="*/ 60 w 138"/>
                <a:gd name="T99" fmla="*/ 218 h 402"/>
                <a:gd name="T100" fmla="*/ 76 w 138"/>
                <a:gd name="T101" fmla="*/ 143 h 402"/>
                <a:gd name="T102" fmla="*/ 114 w 138"/>
                <a:gd name="T103" fmla="*/ 43 h 402"/>
                <a:gd name="T104" fmla="*/ 132 w 138"/>
                <a:gd name="T105" fmla="*/ 15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8" h="402">
                  <a:moveTo>
                    <a:pt x="130" y="14"/>
                  </a:moveTo>
                  <a:cubicBezTo>
                    <a:pt x="127" y="19"/>
                    <a:pt x="123" y="23"/>
                    <a:pt x="120" y="28"/>
                  </a:cubicBezTo>
                  <a:cubicBezTo>
                    <a:pt x="117" y="33"/>
                    <a:pt x="114" y="39"/>
                    <a:pt x="111" y="44"/>
                  </a:cubicBezTo>
                  <a:cubicBezTo>
                    <a:pt x="104" y="54"/>
                    <a:pt x="98" y="64"/>
                    <a:pt x="93" y="75"/>
                  </a:cubicBezTo>
                  <a:cubicBezTo>
                    <a:pt x="84" y="97"/>
                    <a:pt x="78" y="121"/>
                    <a:pt x="74" y="145"/>
                  </a:cubicBezTo>
                  <a:cubicBezTo>
                    <a:pt x="72" y="158"/>
                    <a:pt x="70" y="170"/>
                    <a:pt x="67" y="183"/>
                  </a:cubicBezTo>
                  <a:cubicBezTo>
                    <a:pt x="64" y="195"/>
                    <a:pt x="61" y="208"/>
                    <a:pt x="58" y="220"/>
                  </a:cubicBezTo>
                  <a:cubicBezTo>
                    <a:pt x="55" y="232"/>
                    <a:pt x="53" y="245"/>
                    <a:pt x="49" y="256"/>
                  </a:cubicBezTo>
                  <a:cubicBezTo>
                    <a:pt x="46" y="262"/>
                    <a:pt x="43" y="268"/>
                    <a:pt x="40" y="273"/>
                  </a:cubicBezTo>
                  <a:cubicBezTo>
                    <a:pt x="38" y="279"/>
                    <a:pt x="35" y="284"/>
                    <a:pt x="33" y="289"/>
                  </a:cubicBezTo>
                  <a:cubicBezTo>
                    <a:pt x="24" y="307"/>
                    <a:pt x="11" y="323"/>
                    <a:pt x="5" y="342"/>
                  </a:cubicBezTo>
                  <a:cubicBezTo>
                    <a:pt x="3" y="351"/>
                    <a:pt x="3" y="361"/>
                    <a:pt x="6" y="370"/>
                  </a:cubicBezTo>
                  <a:cubicBezTo>
                    <a:pt x="8" y="374"/>
                    <a:pt x="10" y="379"/>
                    <a:pt x="12" y="383"/>
                  </a:cubicBezTo>
                  <a:cubicBezTo>
                    <a:pt x="15" y="387"/>
                    <a:pt x="18" y="390"/>
                    <a:pt x="23" y="391"/>
                  </a:cubicBezTo>
                  <a:cubicBezTo>
                    <a:pt x="29" y="394"/>
                    <a:pt x="36" y="395"/>
                    <a:pt x="42" y="394"/>
                  </a:cubicBezTo>
                  <a:cubicBezTo>
                    <a:pt x="49" y="393"/>
                    <a:pt x="56" y="391"/>
                    <a:pt x="62" y="388"/>
                  </a:cubicBezTo>
                  <a:cubicBezTo>
                    <a:pt x="75" y="383"/>
                    <a:pt x="88" y="377"/>
                    <a:pt x="100" y="371"/>
                  </a:cubicBezTo>
                  <a:cubicBezTo>
                    <a:pt x="100" y="371"/>
                    <a:pt x="99" y="370"/>
                    <a:pt x="99" y="370"/>
                  </a:cubicBezTo>
                  <a:cubicBezTo>
                    <a:pt x="98" y="373"/>
                    <a:pt x="94" y="375"/>
                    <a:pt x="92" y="376"/>
                  </a:cubicBezTo>
                  <a:cubicBezTo>
                    <a:pt x="88" y="379"/>
                    <a:pt x="84" y="380"/>
                    <a:pt x="80" y="382"/>
                  </a:cubicBezTo>
                  <a:cubicBezTo>
                    <a:pt x="72" y="384"/>
                    <a:pt x="65" y="386"/>
                    <a:pt x="57" y="388"/>
                  </a:cubicBezTo>
                  <a:cubicBezTo>
                    <a:pt x="41" y="392"/>
                    <a:pt x="16" y="395"/>
                    <a:pt x="9" y="375"/>
                  </a:cubicBezTo>
                  <a:cubicBezTo>
                    <a:pt x="7" y="368"/>
                    <a:pt x="7" y="360"/>
                    <a:pt x="9" y="353"/>
                  </a:cubicBezTo>
                  <a:cubicBezTo>
                    <a:pt x="10" y="346"/>
                    <a:pt x="12" y="338"/>
                    <a:pt x="14" y="331"/>
                  </a:cubicBezTo>
                  <a:cubicBezTo>
                    <a:pt x="18" y="321"/>
                    <a:pt x="22" y="312"/>
                    <a:pt x="27" y="303"/>
                  </a:cubicBezTo>
                  <a:cubicBezTo>
                    <a:pt x="32" y="292"/>
                    <a:pt x="38" y="281"/>
                    <a:pt x="44" y="271"/>
                  </a:cubicBezTo>
                  <a:cubicBezTo>
                    <a:pt x="47" y="265"/>
                    <a:pt x="50" y="260"/>
                    <a:pt x="52" y="254"/>
                  </a:cubicBezTo>
                  <a:cubicBezTo>
                    <a:pt x="55" y="249"/>
                    <a:pt x="57" y="243"/>
                    <a:pt x="59" y="237"/>
                  </a:cubicBezTo>
                  <a:cubicBezTo>
                    <a:pt x="63" y="225"/>
                    <a:pt x="67" y="213"/>
                    <a:pt x="70" y="200"/>
                  </a:cubicBezTo>
                  <a:cubicBezTo>
                    <a:pt x="73" y="188"/>
                    <a:pt x="75" y="175"/>
                    <a:pt x="77" y="162"/>
                  </a:cubicBezTo>
                  <a:cubicBezTo>
                    <a:pt x="79" y="150"/>
                    <a:pt x="83" y="137"/>
                    <a:pt x="86" y="125"/>
                  </a:cubicBezTo>
                  <a:cubicBezTo>
                    <a:pt x="89" y="113"/>
                    <a:pt x="91" y="102"/>
                    <a:pt x="93" y="90"/>
                  </a:cubicBezTo>
                  <a:cubicBezTo>
                    <a:pt x="94" y="84"/>
                    <a:pt x="95" y="79"/>
                    <a:pt x="96" y="73"/>
                  </a:cubicBezTo>
                  <a:cubicBezTo>
                    <a:pt x="98" y="68"/>
                    <a:pt x="100" y="62"/>
                    <a:pt x="102" y="57"/>
                  </a:cubicBezTo>
                  <a:cubicBezTo>
                    <a:pt x="106" y="46"/>
                    <a:pt x="111" y="35"/>
                    <a:pt x="117" y="26"/>
                  </a:cubicBezTo>
                  <a:cubicBezTo>
                    <a:pt x="122" y="17"/>
                    <a:pt x="131" y="10"/>
                    <a:pt x="137" y="1"/>
                  </a:cubicBezTo>
                  <a:cubicBezTo>
                    <a:pt x="137" y="1"/>
                    <a:pt x="136" y="1"/>
                    <a:pt x="136" y="1"/>
                  </a:cubicBezTo>
                  <a:cubicBezTo>
                    <a:pt x="131" y="11"/>
                    <a:pt x="123" y="20"/>
                    <a:pt x="117" y="30"/>
                  </a:cubicBezTo>
                  <a:cubicBezTo>
                    <a:pt x="113" y="35"/>
                    <a:pt x="110" y="40"/>
                    <a:pt x="107" y="45"/>
                  </a:cubicBezTo>
                  <a:cubicBezTo>
                    <a:pt x="104" y="51"/>
                    <a:pt x="100" y="56"/>
                    <a:pt x="98" y="61"/>
                  </a:cubicBezTo>
                  <a:cubicBezTo>
                    <a:pt x="96" y="67"/>
                    <a:pt x="94" y="73"/>
                    <a:pt x="92" y="78"/>
                  </a:cubicBezTo>
                  <a:cubicBezTo>
                    <a:pt x="90" y="84"/>
                    <a:pt x="88" y="90"/>
                    <a:pt x="86" y="96"/>
                  </a:cubicBezTo>
                  <a:cubicBezTo>
                    <a:pt x="82" y="107"/>
                    <a:pt x="78" y="119"/>
                    <a:pt x="76" y="131"/>
                  </a:cubicBezTo>
                  <a:cubicBezTo>
                    <a:pt x="73" y="144"/>
                    <a:pt x="72" y="157"/>
                    <a:pt x="70" y="170"/>
                  </a:cubicBezTo>
                  <a:cubicBezTo>
                    <a:pt x="68" y="183"/>
                    <a:pt x="65" y="196"/>
                    <a:pt x="62" y="209"/>
                  </a:cubicBezTo>
                  <a:cubicBezTo>
                    <a:pt x="60" y="221"/>
                    <a:pt x="57" y="234"/>
                    <a:pt x="53" y="247"/>
                  </a:cubicBezTo>
                  <a:cubicBezTo>
                    <a:pt x="50" y="258"/>
                    <a:pt x="44" y="268"/>
                    <a:pt x="38" y="279"/>
                  </a:cubicBezTo>
                  <a:cubicBezTo>
                    <a:pt x="36" y="284"/>
                    <a:pt x="34" y="289"/>
                    <a:pt x="31" y="294"/>
                  </a:cubicBezTo>
                  <a:cubicBezTo>
                    <a:pt x="28" y="299"/>
                    <a:pt x="25" y="303"/>
                    <a:pt x="22" y="308"/>
                  </a:cubicBezTo>
                  <a:cubicBezTo>
                    <a:pt x="16" y="317"/>
                    <a:pt x="10" y="326"/>
                    <a:pt x="6" y="336"/>
                  </a:cubicBezTo>
                  <a:cubicBezTo>
                    <a:pt x="2" y="344"/>
                    <a:pt x="0" y="353"/>
                    <a:pt x="0" y="362"/>
                  </a:cubicBezTo>
                  <a:cubicBezTo>
                    <a:pt x="0" y="370"/>
                    <a:pt x="2" y="377"/>
                    <a:pt x="6" y="384"/>
                  </a:cubicBezTo>
                  <a:cubicBezTo>
                    <a:pt x="9" y="390"/>
                    <a:pt x="13" y="395"/>
                    <a:pt x="19" y="398"/>
                  </a:cubicBezTo>
                  <a:cubicBezTo>
                    <a:pt x="26" y="402"/>
                    <a:pt x="35" y="402"/>
                    <a:pt x="43" y="401"/>
                  </a:cubicBezTo>
                  <a:cubicBezTo>
                    <a:pt x="53" y="399"/>
                    <a:pt x="63" y="395"/>
                    <a:pt x="72" y="391"/>
                  </a:cubicBezTo>
                  <a:cubicBezTo>
                    <a:pt x="81" y="387"/>
                    <a:pt x="90" y="383"/>
                    <a:pt x="99" y="377"/>
                  </a:cubicBezTo>
                  <a:cubicBezTo>
                    <a:pt x="100" y="377"/>
                    <a:pt x="99" y="375"/>
                    <a:pt x="98" y="376"/>
                  </a:cubicBezTo>
                  <a:cubicBezTo>
                    <a:pt x="88" y="382"/>
                    <a:pt x="77" y="386"/>
                    <a:pt x="67" y="391"/>
                  </a:cubicBezTo>
                  <a:cubicBezTo>
                    <a:pt x="56" y="395"/>
                    <a:pt x="44" y="400"/>
                    <a:pt x="31" y="399"/>
                  </a:cubicBezTo>
                  <a:cubicBezTo>
                    <a:pt x="14" y="398"/>
                    <a:pt x="4" y="382"/>
                    <a:pt x="2" y="365"/>
                  </a:cubicBezTo>
                  <a:cubicBezTo>
                    <a:pt x="0" y="345"/>
                    <a:pt x="12" y="327"/>
                    <a:pt x="22" y="311"/>
                  </a:cubicBezTo>
                  <a:cubicBezTo>
                    <a:pt x="25" y="307"/>
                    <a:pt x="28" y="302"/>
                    <a:pt x="31" y="297"/>
                  </a:cubicBezTo>
                  <a:cubicBezTo>
                    <a:pt x="34" y="292"/>
                    <a:pt x="36" y="287"/>
                    <a:pt x="39" y="282"/>
                  </a:cubicBezTo>
                  <a:cubicBezTo>
                    <a:pt x="44" y="272"/>
                    <a:pt x="50" y="262"/>
                    <a:pt x="54" y="251"/>
                  </a:cubicBezTo>
                  <a:cubicBezTo>
                    <a:pt x="56" y="245"/>
                    <a:pt x="58" y="239"/>
                    <a:pt x="59" y="233"/>
                  </a:cubicBezTo>
                  <a:cubicBezTo>
                    <a:pt x="61" y="227"/>
                    <a:pt x="62" y="220"/>
                    <a:pt x="63" y="214"/>
                  </a:cubicBezTo>
                  <a:cubicBezTo>
                    <a:pt x="66" y="201"/>
                    <a:pt x="69" y="188"/>
                    <a:pt x="71" y="175"/>
                  </a:cubicBezTo>
                  <a:cubicBezTo>
                    <a:pt x="73" y="162"/>
                    <a:pt x="75" y="149"/>
                    <a:pt x="77" y="136"/>
                  </a:cubicBezTo>
                  <a:cubicBezTo>
                    <a:pt x="79" y="124"/>
                    <a:pt x="82" y="112"/>
                    <a:pt x="86" y="101"/>
                  </a:cubicBezTo>
                  <a:cubicBezTo>
                    <a:pt x="89" y="92"/>
                    <a:pt x="92" y="83"/>
                    <a:pt x="95" y="74"/>
                  </a:cubicBezTo>
                  <a:cubicBezTo>
                    <a:pt x="97" y="70"/>
                    <a:pt x="98" y="65"/>
                    <a:pt x="100" y="61"/>
                  </a:cubicBezTo>
                  <a:cubicBezTo>
                    <a:pt x="103" y="56"/>
                    <a:pt x="105" y="52"/>
                    <a:pt x="108" y="48"/>
                  </a:cubicBezTo>
                  <a:cubicBezTo>
                    <a:pt x="113" y="40"/>
                    <a:pt x="117" y="32"/>
                    <a:pt x="123" y="24"/>
                  </a:cubicBezTo>
                  <a:cubicBezTo>
                    <a:pt x="128" y="17"/>
                    <a:pt x="133" y="10"/>
                    <a:pt x="137" y="1"/>
                  </a:cubicBezTo>
                  <a:cubicBezTo>
                    <a:pt x="138" y="0"/>
                    <a:pt x="137" y="0"/>
                    <a:pt x="136" y="1"/>
                  </a:cubicBezTo>
                  <a:cubicBezTo>
                    <a:pt x="129" y="9"/>
                    <a:pt x="120" y="17"/>
                    <a:pt x="114" y="27"/>
                  </a:cubicBezTo>
                  <a:cubicBezTo>
                    <a:pt x="108" y="37"/>
                    <a:pt x="103" y="48"/>
                    <a:pt x="99" y="59"/>
                  </a:cubicBezTo>
                  <a:cubicBezTo>
                    <a:pt x="97" y="64"/>
                    <a:pt x="95" y="70"/>
                    <a:pt x="94" y="76"/>
                  </a:cubicBezTo>
                  <a:cubicBezTo>
                    <a:pt x="92" y="82"/>
                    <a:pt x="91" y="89"/>
                    <a:pt x="90" y="95"/>
                  </a:cubicBezTo>
                  <a:cubicBezTo>
                    <a:pt x="88" y="107"/>
                    <a:pt x="85" y="120"/>
                    <a:pt x="82" y="132"/>
                  </a:cubicBezTo>
                  <a:cubicBezTo>
                    <a:pt x="79" y="145"/>
                    <a:pt x="76" y="157"/>
                    <a:pt x="74" y="170"/>
                  </a:cubicBezTo>
                  <a:cubicBezTo>
                    <a:pt x="72" y="183"/>
                    <a:pt x="69" y="195"/>
                    <a:pt x="66" y="208"/>
                  </a:cubicBezTo>
                  <a:cubicBezTo>
                    <a:pt x="62" y="221"/>
                    <a:pt x="58" y="233"/>
                    <a:pt x="54" y="245"/>
                  </a:cubicBezTo>
                  <a:cubicBezTo>
                    <a:pt x="50" y="256"/>
                    <a:pt x="44" y="267"/>
                    <a:pt x="38" y="278"/>
                  </a:cubicBezTo>
                  <a:cubicBezTo>
                    <a:pt x="32" y="288"/>
                    <a:pt x="26" y="299"/>
                    <a:pt x="20" y="310"/>
                  </a:cubicBezTo>
                  <a:cubicBezTo>
                    <a:pt x="16" y="318"/>
                    <a:pt x="14" y="326"/>
                    <a:pt x="11" y="335"/>
                  </a:cubicBezTo>
                  <a:cubicBezTo>
                    <a:pt x="7" y="349"/>
                    <a:pt x="3" y="365"/>
                    <a:pt x="8" y="378"/>
                  </a:cubicBezTo>
                  <a:cubicBezTo>
                    <a:pt x="16" y="396"/>
                    <a:pt x="39" y="394"/>
                    <a:pt x="54" y="391"/>
                  </a:cubicBezTo>
                  <a:cubicBezTo>
                    <a:pt x="62" y="389"/>
                    <a:pt x="70" y="386"/>
                    <a:pt x="78" y="384"/>
                  </a:cubicBezTo>
                  <a:cubicBezTo>
                    <a:pt x="85" y="382"/>
                    <a:pt x="93" y="379"/>
                    <a:pt x="98" y="374"/>
                  </a:cubicBezTo>
                  <a:cubicBezTo>
                    <a:pt x="99" y="373"/>
                    <a:pt x="100" y="372"/>
                    <a:pt x="101" y="371"/>
                  </a:cubicBezTo>
                  <a:cubicBezTo>
                    <a:pt x="101" y="370"/>
                    <a:pt x="100" y="369"/>
                    <a:pt x="99" y="369"/>
                  </a:cubicBezTo>
                  <a:cubicBezTo>
                    <a:pt x="88" y="375"/>
                    <a:pt x="77" y="380"/>
                    <a:pt x="65" y="385"/>
                  </a:cubicBezTo>
                  <a:cubicBezTo>
                    <a:pt x="54" y="389"/>
                    <a:pt x="41" y="394"/>
                    <a:pt x="29" y="391"/>
                  </a:cubicBezTo>
                  <a:cubicBezTo>
                    <a:pt x="23" y="390"/>
                    <a:pt x="18" y="388"/>
                    <a:pt x="15" y="383"/>
                  </a:cubicBezTo>
                  <a:cubicBezTo>
                    <a:pt x="12" y="379"/>
                    <a:pt x="10" y="374"/>
                    <a:pt x="8" y="370"/>
                  </a:cubicBezTo>
                  <a:cubicBezTo>
                    <a:pt x="4" y="360"/>
                    <a:pt x="5" y="350"/>
                    <a:pt x="8" y="340"/>
                  </a:cubicBezTo>
                  <a:cubicBezTo>
                    <a:pt x="14" y="321"/>
                    <a:pt x="28" y="306"/>
                    <a:pt x="36" y="287"/>
                  </a:cubicBezTo>
                  <a:cubicBezTo>
                    <a:pt x="41" y="276"/>
                    <a:pt x="47" y="265"/>
                    <a:pt x="52" y="254"/>
                  </a:cubicBezTo>
                  <a:cubicBezTo>
                    <a:pt x="56" y="242"/>
                    <a:pt x="57" y="230"/>
                    <a:pt x="60" y="218"/>
                  </a:cubicBezTo>
                  <a:cubicBezTo>
                    <a:pt x="63" y="206"/>
                    <a:pt x="67" y="193"/>
                    <a:pt x="70" y="180"/>
                  </a:cubicBezTo>
                  <a:cubicBezTo>
                    <a:pt x="72" y="168"/>
                    <a:pt x="74" y="155"/>
                    <a:pt x="76" y="143"/>
                  </a:cubicBezTo>
                  <a:cubicBezTo>
                    <a:pt x="80" y="119"/>
                    <a:pt x="86" y="94"/>
                    <a:pt x="97" y="72"/>
                  </a:cubicBezTo>
                  <a:cubicBezTo>
                    <a:pt x="102" y="62"/>
                    <a:pt x="108" y="53"/>
                    <a:pt x="114" y="43"/>
                  </a:cubicBezTo>
                  <a:cubicBezTo>
                    <a:pt x="117" y="38"/>
                    <a:pt x="119" y="33"/>
                    <a:pt x="122" y="29"/>
                  </a:cubicBezTo>
                  <a:cubicBezTo>
                    <a:pt x="125" y="24"/>
                    <a:pt x="129" y="20"/>
                    <a:pt x="132" y="15"/>
                  </a:cubicBezTo>
                  <a:cubicBezTo>
                    <a:pt x="133" y="14"/>
                    <a:pt x="131" y="13"/>
                    <a:pt x="130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8" name="Freeform 1245"/>
            <p:cNvSpPr/>
            <p:nvPr/>
          </p:nvSpPr>
          <p:spPr bwMode="auto">
            <a:xfrm>
              <a:off x="3071" y="1634"/>
              <a:ext cx="41" cy="59"/>
            </a:xfrm>
            <a:custGeom>
              <a:avLst/>
              <a:gdLst>
                <a:gd name="T0" fmla="*/ 2 w 32"/>
                <a:gd name="T1" fmla="*/ 1 h 46"/>
                <a:gd name="T2" fmla="*/ 9 w 32"/>
                <a:gd name="T3" fmla="*/ 26 h 46"/>
                <a:gd name="T4" fmla="*/ 17 w 32"/>
                <a:gd name="T5" fmla="*/ 33 h 46"/>
                <a:gd name="T6" fmla="*/ 30 w 32"/>
                <a:gd name="T7" fmla="*/ 31 h 46"/>
                <a:gd name="T8" fmla="*/ 29 w 32"/>
                <a:gd name="T9" fmla="*/ 29 h 46"/>
                <a:gd name="T10" fmla="*/ 2 w 32"/>
                <a:gd name="T11" fmla="*/ 1 h 46"/>
                <a:gd name="T12" fmla="*/ 0 w 32"/>
                <a:gd name="T13" fmla="*/ 2 h 46"/>
                <a:gd name="T14" fmla="*/ 3 w 32"/>
                <a:gd name="T15" fmla="*/ 16 h 46"/>
                <a:gd name="T16" fmla="*/ 9 w 32"/>
                <a:gd name="T17" fmla="*/ 28 h 46"/>
                <a:gd name="T18" fmla="*/ 31 w 32"/>
                <a:gd name="T19" fmla="*/ 30 h 46"/>
                <a:gd name="T20" fmla="*/ 30 w 32"/>
                <a:gd name="T21" fmla="*/ 28 h 46"/>
                <a:gd name="T22" fmla="*/ 9 w 32"/>
                <a:gd name="T23" fmla="*/ 26 h 46"/>
                <a:gd name="T24" fmla="*/ 5 w 32"/>
                <a:gd name="T25" fmla="*/ 14 h 46"/>
                <a:gd name="T26" fmla="*/ 2 w 32"/>
                <a:gd name="T27" fmla="*/ 2 h 46"/>
                <a:gd name="T28" fmla="*/ 0 w 32"/>
                <a:gd name="T29" fmla="*/ 2 h 46"/>
                <a:gd name="T30" fmla="*/ 30 w 32"/>
                <a:gd name="T31" fmla="*/ 31 h 46"/>
                <a:gd name="T32" fmla="*/ 29 w 32"/>
                <a:gd name="T33" fmla="*/ 29 h 46"/>
                <a:gd name="T34" fmla="*/ 17 w 32"/>
                <a:gd name="T35" fmla="*/ 31 h 46"/>
                <a:gd name="T36" fmla="*/ 10 w 32"/>
                <a:gd name="T37" fmla="*/ 24 h 46"/>
                <a:gd name="T38" fmla="*/ 4 w 32"/>
                <a:gd name="T39" fmla="*/ 1 h 46"/>
                <a:gd name="T40" fmla="*/ 2 w 32"/>
                <a:gd name="T41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" h="46">
                  <a:moveTo>
                    <a:pt x="2" y="1"/>
                  </a:moveTo>
                  <a:cubicBezTo>
                    <a:pt x="5" y="10"/>
                    <a:pt x="5" y="19"/>
                    <a:pt x="9" y="26"/>
                  </a:cubicBezTo>
                  <a:cubicBezTo>
                    <a:pt x="11" y="30"/>
                    <a:pt x="13" y="32"/>
                    <a:pt x="17" y="33"/>
                  </a:cubicBezTo>
                  <a:cubicBezTo>
                    <a:pt x="21" y="35"/>
                    <a:pt x="26" y="33"/>
                    <a:pt x="30" y="31"/>
                  </a:cubicBezTo>
                  <a:cubicBezTo>
                    <a:pt x="30" y="30"/>
                    <a:pt x="29" y="30"/>
                    <a:pt x="29" y="29"/>
                  </a:cubicBezTo>
                  <a:cubicBezTo>
                    <a:pt x="15" y="43"/>
                    <a:pt x="7" y="9"/>
                    <a:pt x="2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2" y="7"/>
                    <a:pt x="2" y="11"/>
                    <a:pt x="3" y="16"/>
                  </a:cubicBezTo>
                  <a:cubicBezTo>
                    <a:pt x="5" y="20"/>
                    <a:pt x="6" y="25"/>
                    <a:pt x="9" y="28"/>
                  </a:cubicBezTo>
                  <a:cubicBezTo>
                    <a:pt x="14" y="34"/>
                    <a:pt x="24" y="33"/>
                    <a:pt x="31" y="30"/>
                  </a:cubicBezTo>
                  <a:cubicBezTo>
                    <a:pt x="32" y="30"/>
                    <a:pt x="31" y="28"/>
                    <a:pt x="30" y="28"/>
                  </a:cubicBezTo>
                  <a:cubicBezTo>
                    <a:pt x="24" y="31"/>
                    <a:pt x="14" y="32"/>
                    <a:pt x="9" y="26"/>
                  </a:cubicBezTo>
                  <a:cubicBezTo>
                    <a:pt x="7" y="22"/>
                    <a:pt x="6" y="18"/>
                    <a:pt x="5" y="14"/>
                  </a:cubicBezTo>
                  <a:cubicBezTo>
                    <a:pt x="4" y="10"/>
                    <a:pt x="3" y="6"/>
                    <a:pt x="2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6" y="11"/>
                    <a:pt x="14" y="46"/>
                    <a:pt x="30" y="31"/>
                  </a:cubicBezTo>
                  <a:cubicBezTo>
                    <a:pt x="31" y="30"/>
                    <a:pt x="30" y="28"/>
                    <a:pt x="29" y="29"/>
                  </a:cubicBezTo>
                  <a:cubicBezTo>
                    <a:pt x="25" y="31"/>
                    <a:pt x="21" y="33"/>
                    <a:pt x="17" y="31"/>
                  </a:cubicBezTo>
                  <a:cubicBezTo>
                    <a:pt x="14" y="30"/>
                    <a:pt x="12" y="27"/>
                    <a:pt x="10" y="24"/>
                  </a:cubicBezTo>
                  <a:cubicBezTo>
                    <a:pt x="7" y="17"/>
                    <a:pt x="6" y="9"/>
                    <a:pt x="4" y="1"/>
                  </a:cubicBezTo>
                  <a:cubicBezTo>
                    <a:pt x="4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9" name="Freeform 1246"/>
            <p:cNvSpPr/>
            <p:nvPr/>
          </p:nvSpPr>
          <p:spPr bwMode="auto">
            <a:xfrm>
              <a:off x="3103" y="1585"/>
              <a:ext cx="148" cy="102"/>
            </a:xfrm>
            <a:custGeom>
              <a:avLst/>
              <a:gdLst>
                <a:gd name="T0" fmla="*/ 4 w 114"/>
                <a:gd name="T1" fmla="*/ 51 h 79"/>
                <a:gd name="T2" fmla="*/ 20 w 114"/>
                <a:gd name="T3" fmla="*/ 33 h 79"/>
                <a:gd name="T4" fmla="*/ 39 w 114"/>
                <a:gd name="T5" fmla="*/ 23 h 79"/>
                <a:gd name="T6" fmla="*/ 62 w 114"/>
                <a:gd name="T7" fmla="*/ 16 h 79"/>
                <a:gd name="T8" fmla="*/ 79 w 114"/>
                <a:gd name="T9" fmla="*/ 8 h 79"/>
                <a:gd name="T10" fmla="*/ 101 w 114"/>
                <a:gd name="T11" fmla="*/ 24 h 79"/>
                <a:gd name="T12" fmla="*/ 98 w 114"/>
                <a:gd name="T13" fmla="*/ 67 h 79"/>
                <a:gd name="T14" fmla="*/ 77 w 114"/>
                <a:gd name="T15" fmla="*/ 65 h 79"/>
                <a:gd name="T16" fmla="*/ 82 w 114"/>
                <a:gd name="T17" fmla="*/ 72 h 79"/>
                <a:gd name="T18" fmla="*/ 109 w 114"/>
                <a:gd name="T19" fmla="*/ 31 h 79"/>
                <a:gd name="T20" fmla="*/ 85 w 114"/>
                <a:gd name="T21" fmla="*/ 11 h 79"/>
                <a:gd name="T22" fmla="*/ 62 w 114"/>
                <a:gd name="T23" fmla="*/ 10 h 79"/>
                <a:gd name="T24" fmla="*/ 38 w 114"/>
                <a:gd name="T25" fmla="*/ 19 h 79"/>
                <a:gd name="T26" fmla="*/ 19 w 114"/>
                <a:gd name="T27" fmla="*/ 29 h 79"/>
                <a:gd name="T28" fmla="*/ 3 w 114"/>
                <a:gd name="T29" fmla="*/ 43 h 79"/>
                <a:gd name="T30" fmla="*/ 29 w 114"/>
                <a:gd name="T31" fmla="*/ 75 h 79"/>
                <a:gd name="T32" fmla="*/ 37 w 114"/>
                <a:gd name="T33" fmla="*/ 71 h 79"/>
                <a:gd name="T34" fmla="*/ 49 w 114"/>
                <a:gd name="T35" fmla="*/ 62 h 79"/>
                <a:gd name="T36" fmla="*/ 68 w 114"/>
                <a:gd name="T37" fmla="*/ 58 h 79"/>
                <a:gd name="T38" fmla="*/ 91 w 114"/>
                <a:gd name="T39" fmla="*/ 49 h 79"/>
                <a:gd name="T40" fmla="*/ 73 w 114"/>
                <a:gd name="T41" fmla="*/ 52 h 79"/>
                <a:gd name="T42" fmla="*/ 47 w 114"/>
                <a:gd name="T43" fmla="*/ 59 h 79"/>
                <a:gd name="T44" fmla="*/ 34 w 114"/>
                <a:gd name="T45" fmla="*/ 69 h 79"/>
                <a:gd name="T46" fmla="*/ 15 w 114"/>
                <a:gd name="T47" fmla="*/ 72 h 79"/>
                <a:gd name="T48" fmla="*/ 16 w 114"/>
                <a:gd name="T49" fmla="*/ 75 h 79"/>
                <a:gd name="T50" fmla="*/ 35 w 114"/>
                <a:gd name="T51" fmla="*/ 71 h 79"/>
                <a:gd name="T52" fmla="*/ 47 w 114"/>
                <a:gd name="T53" fmla="*/ 61 h 79"/>
                <a:gd name="T54" fmla="*/ 69 w 114"/>
                <a:gd name="T55" fmla="*/ 54 h 79"/>
                <a:gd name="T56" fmla="*/ 91 w 114"/>
                <a:gd name="T57" fmla="*/ 49 h 79"/>
                <a:gd name="T58" fmla="*/ 68 w 114"/>
                <a:gd name="T59" fmla="*/ 55 h 79"/>
                <a:gd name="T60" fmla="*/ 49 w 114"/>
                <a:gd name="T61" fmla="*/ 60 h 79"/>
                <a:gd name="T62" fmla="*/ 33 w 114"/>
                <a:gd name="T63" fmla="*/ 68 h 79"/>
                <a:gd name="T64" fmla="*/ 19 w 114"/>
                <a:gd name="T65" fmla="*/ 76 h 79"/>
                <a:gd name="T66" fmla="*/ 8 w 114"/>
                <a:gd name="T67" fmla="*/ 33 h 79"/>
                <a:gd name="T68" fmla="*/ 27 w 114"/>
                <a:gd name="T69" fmla="*/ 19 h 79"/>
                <a:gd name="T70" fmla="*/ 50 w 114"/>
                <a:gd name="T71" fmla="*/ 10 h 79"/>
                <a:gd name="T72" fmla="*/ 64 w 114"/>
                <a:gd name="T73" fmla="*/ 11 h 79"/>
                <a:gd name="T74" fmla="*/ 82 w 114"/>
                <a:gd name="T75" fmla="*/ 10 h 79"/>
                <a:gd name="T76" fmla="*/ 101 w 114"/>
                <a:gd name="T77" fmla="*/ 23 h 79"/>
                <a:gd name="T78" fmla="*/ 78 w 114"/>
                <a:gd name="T79" fmla="*/ 71 h 79"/>
                <a:gd name="T80" fmla="*/ 75 w 114"/>
                <a:gd name="T81" fmla="*/ 64 h 79"/>
                <a:gd name="T82" fmla="*/ 88 w 114"/>
                <a:gd name="T83" fmla="*/ 73 h 79"/>
                <a:gd name="T84" fmla="*/ 103 w 114"/>
                <a:gd name="T85" fmla="*/ 24 h 79"/>
                <a:gd name="T86" fmla="*/ 84 w 114"/>
                <a:gd name="T87" fmla="*/ 12 h 79"/>
                <a:gd name="T88" fmla="*/ 61 w 114"/>
                <a:gd name="T89" fmla="*/ 15 h 79"/>
                <a:gd name="T90" fmla="*/ 42 w 114"/>
                <a:gd name="T91" fmla="*/ 12 h 79"/>
                <a:gd name="T92" fmla="*/ 26 w 114"/>
                <a:gd name="T93" fmla="*/ 17 h 79"/>
                <a:gd name="T94" fmla="*/ 20 w 114"/>
                <a:gd name="T95" fmla="*/ 32 h 79"/>
                <a:gd name="T96" fmla="*/ 4 w 114"/>
                <a:gd name="T97" fmla="*/ 5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4" h="79">
                  <a:moveTo>
                    <a:pt x="15" y="76"/>
                  </a:moveTo>
                  <a:cubicBezTo>
                    <a:pt x="13" y="71"/>
                    <a:pt x="10" y="66"/>
                    <a:pt x="8" y="60"/>
                  </a:cubicBezTo>
                  <a:cubicBezTo>
                    <a:pt x="7" y="57"/>
                    <a:pt x="5" y="55"/>
                    <a:pt x="4" y="51"/>
                  </a:cubicBezTo>
                  <a:cubicBezTo>
                    <a:pt x="4" y="49"/>
                    <a:pt x="3" y="46"/>
                    <a:pt x="3" y="44"/>
                  </a:cubicBezTo>
                  <a:cubicBezTo>
                    <a:pt x="4" y="37"/>
                    <a:pt x="11" y="25"/>
                    <a:pt x="18" y="33"/>
                  </a:cubicBezTo>
                  <a:cubicBezTo>
                    <a:pt x="19" y="34"/>
                    <a:pt x="20" y="33"/>
                    <a:pt x="20" y="33"/>
                  </a:cubicBezTo>
                  <a:cubicBezTo>
                    <a:pt x="21" y="28"/>
                    <a:pt x="21" y="23"/>
                    <a:pt x="25" y="20"/>
                  </a:cubicBezTo>
                  <a:cubicBezTo>
                    <a:pt x="29" y="16"/>
                    <a:pt x="35" y="18"/>
                    <a:pt x="38" y="22"/>
                  </a:cubicBezTo>
                  <a:cubicBezTo>
                    <a:pt x="38" y="23"/>
                    <a:pt x="39" y="23"/>
                    <a:pt x="39" y="23"/>
                  </a:cubicBezTo>
                  <a:cubicBezTo>
                    <a:pt x="41" y="21"/>
                    <a:pt x="42" y="19"/>
                    <a:pt x="42" y="16"/>
                  </a:cubicBezTo>
                  <a:cubicBezTo>
                    <a:pt x="43" y="13"/>
                    <a:pt x="45" y="10"/>
                    <a:pt x="48" y="9"/>
                  </a:cubicBezTo>
                  <a:cubicBezTo>
                    <a:pt x="53" y="7"/>
                    <a:pt x="58" y="14"/>
                    <a:pt x="62" y="16"/>
                  </a:cubicBezTo>
                  <a:cubicBezTo>
                    <a:pt x="62" y="16"/>
                    <a:pt x="63" y="16"/>
                    <a:pt x="63" y="16"/>
                  </a:cubicBezTo>
                  <a:cubicBezTo>
                    <a:pt x="65" y="13"/>
                    <a:pt x="66" y="9"/>
                    <a:pt x="69" y="6"/>
                  </a:cubicBezTo>
                  <a:cubicBezTo>
                    <a:pt x="72" y="3"/>
                    <a:pt x="77" y="5"/>
                    <a:pt x="79" y="8"/>
                  </a:cubicBezTo>
                  <a:cubicBezTo>
                    <a:pt x="82" y="12"/>
                    <a:pt x="83" y="16"/>
                    <a:pt x="86" y="18"/>
                  </a:cubicBezTo>
                  <a:cubicBezTo>
                    <a:pt x="89" y="21"/>
                    <a:pt x="92" y="19"/>
                    <a:pt x="95" y="19"/>
                  </a:cubicBezTo>
                  <a:cubicBezTo>
                    <a:pt x="97" y="20"/>
                    <a:pt x="99" y="22"/>
                    <a:pt x="101" y="24"/>
                  </a:cubicBezTo>
                  <a:cubicBezTo>
                    <a:pt x="103" y="26"/>
                    <a:pt x="104" y="28"/>
                    <a:pt x="106" y="31"/>
                  </a:cubicBezTo>
                  <a:cubicBezTo>
                    <a:pt x="109" y="36"/>
                    <a:pt x="110" y="41"/>
                    <a:pt x="111" y="46"/>
                  </a:cubicBezTo>
                  <a:cubicBezTo>
                    <a:pt x="112" y="56"/>
                    <a:pt x="106" y="62"/>
                    <a:pt x="98" y="67"/>
                  </a:cubicBezTo>
                  <a:cubicBezTo>
                    <a:pt x="92" y="70"/>
                    <a:pt x="77" y="78"/>
                    <a:pt x="73" y="68"/>
                  </a:cubicBezTo>
                  <a:cubicBezTo>
                    <a:pt x="73" y="68"/>
                    <a:pt x="73" y="69"/>
                    <a:pt x="73" y="69"/>
                  </a:cubicBezTo>
                  <a:cubicBezTo>
                    <a:pt x="74" y="68"/>
                    <a:pt x="76" y="66"/>
                    <a:pt x="77" y="65"/>
                  </a:cubicBezTo>
                  <a:cubicBezTo>
                    <a:pt x="78" y="64"/>
                    <a:pt x="76" y="63"/>
                    <a:pt x="75" y="64"/>
                  </a:cubicBezTo>
                  <a:cubicBezTo>
                    <a:pt x="73" y="66"/>
                    <a:pt x="70" y="69"/>
                    <a:pt x="73" y="73"/>
                  </a:cubicBezTo>
                  <a:cubicBezTo>
                    <a:pt x="75" y="75"/>
                    <a:pt x="80" y="73"/>
                    <a:pt x="82" y="72"/>
                  </a:cubicBezTo>
                  <a:cubicBezTo>
                    <a:pt x="87" y="70"/>
                    <a:pt x="91" y="69"/>
                    <a:pt x="96" y="67"/>
                  </a:cubicBezTo>
                  <a:cubicBezTo>
                    <a:pt x="100" y="65"/>
                    <a:pt x="104" y="61"/>
                    <a:pt x="107" y="57"/>
                  </a:cubicBezTo>
                  <a:cubicBezTo>
                    <a:pt x="113" y="50"/>
                    <a:pt x="113" y="40"/>
                    <a:pt x="109" y="31"/>
                  </a:cubicBezTo>
                  <a:cubicBezTo>
                    <a:pt x="107" y="27"/>
                    <a:pt x="104" y="23"/>
                    <a:pt x="101" y="20"/>
                  </a:cubicBezTo>
                  <a:cubicBezTo>
                    <a:pt x="97" y="17"/>
                    <a:pt x="94" y="16"/>
                    <a:pt x="90" y="15"/>
                  </a:cubicBezTo>
                  <a:cubicBezTo>
                    <a:pt x="88" y="15"/>
                    <a:pt x="86" y="12"/>
                    <a:pt x="85" y="11"/>
                  </a:cubicBezTo>
                  <a:cubicBezTo>
                    <a:pt x="83" y="8"/>
                    <a:pt x="81" y="6"/>
                    <a:pt x="78" y="4"/>
                  </a:cubicBezTo>
                  <a:cubicBezTo>
                    <a:pt x="72" y="0"/>
                    <a:pt x="67" y="5"/>
                    <a:pt x="63" y="9"/>
                  </a:cubicBezTo>
                  <a:cubicBezTo>
                    <a:pt x="63" y="10"/>
                    <a:pt x="62" y="10"/>
                    <a:pt x="62" y="10"/>
                  </a:cubicBezTo>
                  <a:cubicBezTo>
                    <a:pt x="61" y="10"/>
                    <a:pt x="60" y="9"/>
                    <a:pt x="59" y="9"/>
                  </a:cubicBezTo>
                  <a:cubicBezTo>
                    <a:pt x="56" y="8"/>
                    <a:pt x="53" y="8"/>
                    <a:pt x="51" y="8"/>
                  </a:cubicBezTo>
                  <a:cubicBezTo>
                    <a:pt x="45" y="9"/>
                    <a:pt x="40" y="13"/>
                    <a:pt x="38" y="19"/>
                  </a:cubicBezTo>
                  <a:cubicBezTo>
                    <a:pt x="39" y="19"/>
                    <a:pt x="39" y="19"/>
                    <a:pt x="40" y="18"/>
                  </a:cubicBezTo>
                  <a:cubicBezTo>
                    <a:pt x="36" y="15"/>
                    <a:pt x="32" y="14"/>
                    <a:pt x="27" y="17"/>
                  </a:cubicBezTo>
                  <a:cubicBezTo>
                    <a:pt x="23" y="20"/>
                    <a:pt x="20" y="25"/>
                    <a:pt x="19" y="29"/>
                  </a:cubicBezTo>
                  <a:cubicBezTo>
                    <a:pt x="20" y="29"/>
                    <a:pt x="20" y="29"/>
                    <a:pt x="21" y="29"/>
                  </a:cubicBezTo>
                  <a:cubicBezTo>
                    <a:pt x="16" y="28"/>
                    <a:pt x="11" y="28"/>
                    <a:pt x="8" y="31"/>
                  </a:cubicBezTo>
                  <a:cubicBezTo>
                    <a:pt x="4" y="34"/>
                    <a:pt x="3" y="39"/>
                    <a:pt x="3" y="43"/>
                  </a:cubicBezTo>
                  <a:cubicBezTo>
                    <a:pt x="2" y="53"/>
                    <a:pt x="5" y="65"/>
                    <a:pt x="12" y="73"/>
                  </a:cubicBezTo>
                  <a:cubicBezTo>
                    <a:pt x="15" y="77"/>
                    <a:pt x="19" y="79"/>
                    <a:pt x="24" y="78"/>
                  </a:cubicBezTo>
                  <a:cubicBezTo>
                    <a:pt x="26" y="77"/>
                    <a:pt x="27" y="76"/>
                    <a:pt x="29" y="75"/>
                  </a:cubicBezTo>
                  <a:cubicBezTo>
                    <a:pt x="30" y="74"/>
                    <a:pt x="30" y="73"/>
                    <a:pt x="31" y="73"/>
                  </a:cubicBezTo>
                  <a:cubicBezTo>
                    <a:pt x="32" y="72"/>
                    <a:pt x="33" y="70"/>
                    <a:pt x="34" y="70"/>
                  </a:cubicBezTo>
                  <a:cubicBezTo>
                    <a:pt x="35" y="70"/>
                    <a:pt x="36" y="71"/>
                    <a:pt x="37" y="71"/>
                  </a:cubicBezTo>
                  <a:cubicBezTo>
                    <a:pt x="38" y="72"/>
                    <a:pt x="39" y="71"/>
                    <a:pt x="39" y="71"/>
                  </a:cubicBezTo>
                  <a:cubicBezTo>
                    <a:pt x="41" y="70"/>
                    <a:pt x="43" y="69"/>
                    <a:pt x="45" y="67"/>
                  </a:cubicBezTo>
                  <a:cubicBezTo>
                    <a:pt x="46" y="66"/>
                    <a:pt x="48" y="64"/>
                    <a:pt x="49" y="62"/>
                  </a:cubicBezTo>
                  <a:cubicBezTo>
                    <a:pt x="51" y="61"/>
                    <a:pt x="51" y="62"/>
                    <a:pt x="53" y="62"/>
                  </a:cubicBezTo>
                  <a:cubicBezTo>
                    <a:pt x="56" y="63"/>
                    <a:pt x="60" y="64"/>
                    <a:pt x="63" y="62"/>
                  </a:cubicBezTo>
                  <a:cubicBezTo>
                    <a:pt x="65" y="61"/>
                    <a:pt x="67" y="59"/>
                    <a:pt x="68" y="58"/>
                  </a:cubicBezTo>
                  <a:cubicBezTo>
                    <a:pt x="69" y="57"/>
                    <a:pt x="69" y="57"/>
                    <a:pt x="71" y="57"/>
                  </a:cubicBezTo>
                  <a:cubicBezTo>
                    <a:pt x="75" y="58"/>
                    <a:pt x="79" y="58"/>
                    <a:pt x="83" y="55"/>
                  </a:cubicBezTo>
                  <a:cubicBezTo>
                    <a:pt x="86" y="54"/>
                    <a:pt x="88" y="52"/>
                    <a:pt x="91" y="49"/>
                  </a:cubicBezTo>
                  <a:cubicBezTo>
                    <a:pt x="90" y="49"/>
                    <a:pt x="90" y="49"/>
                    <a:pt x="89" y="48"/>
                  </a:cubicBezTo>
                  <a:cubicBezTo>
                    <a:pt x="88" y="52"/>
                    <a:pt x="83" y="55"/>
                    <a:pt x="80" y="55"/>
                  </a:cubicBezTo>
                  <a:cubicBezTo>
                    <a:pt x="78" y="55"/>
                    <a:pt x="75" y="53"/>
                    <a:pt x="73" y="52"/>
                  </a:cubicBezTo>
                  <a:cubicBezTo>
                    <a:pt x="72" y="51"/>
                    <a:pt x="70" y="52"/>
                    <a:pt x="69" y="52"/>
                  </a:cubicBezTo>
                  <a:cubicBezTo>
                    <a:pt x="66" y="54"/>
                    <a:pt x="64" y="58"/>
                    <a:pt x="61" y="60"/>
                  </a:cubicBezTo>
                  <a:cubicBezTo>
                    <a:pt x="56" y="63"/>
                    <a:pt x="52" y="61"/>
                    <a:pt x="47" y="59"/>
                  </a:cubicBezTo>
                  <a:cubicBezTo>
                    <a:pt x="47" y="59"/>
                    <a:pt x="46" y="59"/>
                    <a:pt x="46" y="60"/>
                  </a:cubicBezTo>
                  <a:cubicBezTo>
                    <a:pt x="45" y="62"/>
                    <a:pt x="44" y="64"/>
                    <a:pt x="42" y="66"/>
                  </a:cubicBezTo>
                  <a:cubicBezTo>
                    <a:pt x="39" y="69"/>
                    <a:pt x="37" y="69"/>
                    <a:pt x="34" y="69"/>
                  </a:cubicBezTo>
                  <a:cubicBezTo>
                    <a:pt x="31" y="69"/>
                    <a:pt x="29" y="70"/>
                    <a:pt x="26" y="71"/>
                  </a:cubicBezTo>
                  <a:cubicBezTo>
                    <a:pt x="24" y="72"/>
                    <a:pt x="21" y="73"/>
                    <a:pt x="18" y="73"/>
                  </a:cubicBezTo>
                  <a:cubicBezTo>
                    <a:pt x="17" y="73"/>
                    <a:pt x="16" y="73"/>
                    <a:pt x="15" y="72"/>
                  </a:cubicBezTo>
                  <a:cubicBezTo>
                    <a:pt x="15" y="71"/>
                    <a:pt x="15" y="69"/>
                    <a:pt x="16" y="68"/>
                  </a:cubicBezTo>
                  <a:cubicBezTo>
                    <a:pt x="16" y="67"/>
                    <a:pt x="15" y="66"/>
                    <a:pt x="14" y="68"/>
                  </a:cubicBezTo>
                  <a:cubicBezTo>
                    <a:pt x="13" y="70"/>
                    <a:pt x="12" y="74"/>
                    <a:pt x="16" y="75"/>
                  </a:cubicBezTo>
                  <a:cubicBezTo>
                    <a:pt x="19" y="76"/>
                    <a:pt x="23" y="74"/>
                    <a:pt x="25" y="73"/>
                  </a:cubicBezTo>
                  <a:cubicBezTo>
                    <a:pt x="27" y="73"/>
                    <a:pt x="28" y="72"/>
                    <a:pt x="29" y="72"/>
                  </a:cubicBezTo>
                  <a:cubicBezTo>
                    <a:pt x="31" y="71"/>
                    <a:pt x="33" y="71"/>
                    <a:pt x="35" y="71"/>
                  </a:cubicBezTo>
                  <a:cubicBezTo>
                    <a:pt x="38" y="71"/>
                    <a:pt x="40" y="70"/>
                    <a:pt x="43" y="68"/>
                  </a:cubicBezTo>
                  <a:cubicBezTo>
                    <a:pt x="45" y="66"/>
                    <a:pt x="46" y="63"/>
                    <a:pt x="48" y="61"/>
                  </a:cubicBezTo>
                  <a:cubicBezTo>
                    <a:pt x="48" y="61"/>
                    <a:pt x="47" y="61"/>
                    <a:pt x="47" y="61"/>
                  </a:cubicBezTo>
                  <a:cubicBezTo>
                    <a:pt x="51" y="63"/>
                    <a:pt x="55" y="64"/>
                    <a:pt x="60" y="62"/>
                  </a:cubicBezTo>
                  <a:cubicBezTo>
                    <a:pt x="62" y="61"/>
                    <a:pt x="63" y="60"/>
                    <a:pt x="65" y="59"/>
                  </a:cubicBezTo>
                  <a:cubicBezTo>
                    <a:pt x="67" y="57"/>
                    <a:pt x="68" y="55"/>
                    <a:pt x="69" y="54"/>
                  </a:cubicBezTo>
                  <a:cubicBezTo>
                    <a:pt x="72" y="53"/>
                    <a:pt x="74" y="55"/>
                    <a:pt x="76" y="56"/>
                  </a:cubicBezTo>
                  <a:cubicBezTo>
                    <a:pt x="78" y="57"/>
                    <a:pt x="80" y="57"/>
                    <a:pt x="82" y="56"/>
                  </a:cubicBezTo>
                  <a:cubicBezTo>
                    <a:pt x="86" y="55"/>
                    <a:pt x="90" y="53"/>
                    <a:pt x="91" y="49"/>
                  </a:cubicBezTo>
                  <a:cubicBezTo>
                    <a:pt x="91" y="48"/>
                    <a:pt x="90" y="47"/>
                    <a:pt x="89" y="48"/>
                  </a:cubicBezTo>
                  <a:cubicBezTo>
                    <a:pt x="85" y="51"/>
                    <a:pt x="81" y="55"/>
                    <a:pt x="76" y="55"/>
                  </a:cubicBezTo>
                  <a:cubicBezTo>
                    <a:pt x="74" y="56"/>
                    <a:pt x="70" y="54"/>
                    <a:pt x="68" y="55"/>
                  </a:cubicBezTo>
                  <a:cubicBezTo>
                    <a:pt x="65" y="58"/>
                    <a:pt x="62" y="61"/>
                    <a:pt x="58" y="61"/>
                  </a:cubicBezTo>
                  <a:cubicBezTo>
                    <a:pt x="56" y="61"/>
                    <a:pt x="54" y="60"/>
                    <a:pt x="52" y="60"/>
                  </a:cubicBezTo>
                  <a:cubicBezTo>
                    <a:pt x="51" y="60"/>
                    <a:pt x="50" y="60"/>
                    <a:pt x="49" y="60"/>
                  </a:cubicBezTo>
                  <a:cubicBezTo>
                    <a:pt x="45" y="62"/>
                    <a:pt x="43" y="67"/>
                    <a:pt x="40" y="69"/>
                  </a:cubicBezTo>
                  <a:cubicBezTo>
                    <a:pt x="38" y="69"/>
                    <a:pt x="37" y="69"/>
                    <a:pt x="36" y="69"/>
                  </a:cubicBezTo>
                  <a:cubicBezTo>
                    <a:pt x="35" y="68"/>
                    <a:pt x="34" y="68"/>
                    <a:pt x="33" y="68"/>
                  </a:cubicBezTo>
                  <a:cubicBezTo>
                    <a:pt x="31" y="68"/>
                    <a:pt x="30" y="70"/>
                    <a:pt x="30" y="72"/>
                  </a:cubicBezTo>
                  <a:cubicBezTo>
                    <a:pt x="28" y="73"/>
                    <a:pt x="26" y="75"/>
                    <a:pt x="24" y="76"/>
                  </a:cubicBezTo>
                  <a:cubicBezTo>
                    <a:pt x="23" y="76"/>
                    <a:pt x="21" y="76"/>
                    <a:pt x="19" y="76"/>
                  </a:cubicBezTo>
                  <a:cubicBezTo>
                    <a:pt x="18" y="76"/>
                    <a:pt x="16" y="74"/>
                    <a:pt x="14" y="73"/>
                  </a:cubicBezTo>
                  <a:cubicBezTo>
                    <a:pt x="7" y="66"/>
                    <a:pt x="5" y="55"/>
                    <a:pt x="5" y="45"/>
                  </a:cubicBezTo>
                  <a:cubicBezTo>
                    <a:pt x="5" y="41"/>
                    <a:pt x="6" y="36"/>
                    <a:pt x="8" y="33"/>
                  </a:cubicBezTo>
                  <a:cubicBezTo>
                    <a:pt x="11" y="30"/>
                    <a:pt x="16" y="29"/>
                    <a:pt x="20" y="31"/>
                  </a:cubicBezTo>
                  <a:cubicBezTo>
                    <a:pt x="21" y="31"/>
                    <a:pt x="21" y="31"/>
                    <a:pt x="21" y="30"/>
                  </a:cubicBezTo>
                  <a:cubicBezTo>
                    <a:pt x="22" y="26"/>
                    <a:pt x="24" y="22"/>
                    <a:pt x="27" y="19"/>
                  </a:cubicBezTo>
                  <a:cubicBezTo>
                    <a:pt x="31" y="16"/>
                    <a:pt x="35" y="16"/>
                    <a:pt x="39" y="20"/>
                  </a:cubicBezTo>
                  <a:cubicBezTo>
                    <a:pt x="39" y="20"/>
                    <a:pt x="40" y="20"/>
                    <a:pt x="40" y="19"/>
                  </a:cubicBezTo>
                  <a:cubicBezTo>
                    <a:pt x="42" y="15"/>
                    <a:pt x="45" y="12"/>
                    <a:pt x="50" y="10"/>
                  </a:cubicBezTo>
                  <a:cubicBezTo>
                    <a:pt x="52" y="10"/>
                    <a:pt x="54" y="10"/>
                    <a:pt x="57" y="10"/>
                  </a:cubicBezTo>
                  <a:cubicBezTo>
                    <a:pt x="58" y="11"/>
                    <a:pt x="60" y="12"/>
                    <a:pt x="62" y="12"/>
                  </a:cubicBezTo>
                  <a:cubicBezTo>
                    <a:pt x="62" y="12"/>
                    <a:pt x="63" y="12"/>
                    <a:pt x="64" y="11"/>
                  </a:cubicBezTo>
                  <a:cubicBezTo>
                    <a:pt x="66" y="10"/>
                    <a:pt x="67" y="8"/>
                    <a:pt x="69" y="7"/>
                  </a:cubicBezTo>
                  <a:cubicBezTo>
                    <a:pt x="71" y="5"/>
                    <a:pt x="74" y="4"/>
                    <a:pt x="76" y="5"/>
                  </a:cubicBezTo>
                  <a:cubicBezTo>
                    <a:pt x="78" y="6"/>
                    <a:pt x="80" y="9"/>
                    <a:pt x="82" y="10"/>
                  </a:cubicBezTo>
                  <a:cubicBezTo>
                    <a:pt x="84" y="13"/>
                    <a:pt x="86" y="16"/>
                    <a:pt x="90" y="17"/>
                  </a:cubicBezTo>
                  <a:cubicBezTo>
                    <a:pt x="91" y="18"/>
                    <a:pt x="93" y="18"/>
                    <a:pt x="94" y="19"/>
                  </a:cubicBezTo>
                  <a:cubicBezTo>
                    <a:pt x="97" y="19"/>
                    <a:pt x="99" y="21"/>
                    <a:pt x="101" y="23"/>
                  </a:cubicBezTo>
                  <a:cubicBezTo>
                    <a:pt x="108" y="30"/>
                    <a:pt x="112" y="41"/>
                    <a:pt x="109" y="51"/>
                  </a:cubicBezTo>
                  <a:cubicBezTo>
                    <a:pt x="106" y="60"/>
                    <a:pt x="97" y="65"/>
                    <a:pt x="89" y="68"/>
                  </a:cubicBezTo>
                  <a:cubicBezTo>
                    <a:pt x="85" y="69"/>
                    <a:pt x="82" y="70"/>
                    <a:pt x="78" y="71"/>
                  </a:cubicBezTo>
                  <a:cubicBezTo>
                    <a:pt x="77" y="72"/>
                    <a:pt x="74" y="72"/>
                    <a:pt x="74" y="70"/>
                  </a:cubicBezTo>
                  <a:cubicBezTo>
                    <a:pt x="73" y="68"/>
                    <a:pt x="75" y="66"/>
                    <a:pt x="77" y="65"/>
                  </a:cubicBezTo>
                  <a:cubicBezTo>
                    <a:pt x="76" y="64"/>
                    <a:pt x="76" y="64"/>
                    <a:pt x="75" y="64"/>
                  </a:cubicBezTo>
                  <a:cubicBezTo>
                    <a:pt x="74" y="65"/>
                    <a:pt x="73" y="66"/>
                    <a:pt x="71" y="68"/>
                  </a:cubicBezTo>
                  <a:cubicBezTo>
                    <a:pt x="71" y="68"/>
                    <a:pt x="71" y="69"/>
                    <a:pt x="71" y="69"/>
                  </a:cubicBezTo>
                  <a:cubicBezTo>
                    <a:pt x="74" y="76"/>
                    <a:pt x="82" y="75"/>
                    <a:pt x="88" y="73"/>
                  </a:cubicBezTo>
                  <a:cubicBezTo>
                    <a:pt x="95" y="71"/>
                    <a:pt x="103" y="67"/>
                    <a:pt x="108" y="61"/>
                  </a:cubicBezTo>
                  <a:cubicBezTo>
                    <a:pt x="114" y="55"/>
                    <a:pt x="114" y="46"/>
                    <a:pt x="111" y="37"/>
                  </a:cubicBezTo>
                  <a:cubicBezTo>
                    <a:pt x="109" y="33"/>
                    <a:pt x="107" y="28"/>
                    <a:pt x="103" y="24"/>
                  </a:cubicBezTo>
                  <a:cubicBezTo>
                    <a:pt x="101" y="21"/>
                    <a:pt x="97" y="17"/>
                    <a:pt x="93" y="17"/>
                  </a:cubicBezTo>
                  <a:cubicBezTo>
                    <a:pt x="92" y="17"/>
                    <a:pt x="90" y="18"/>
                    <a:pt x="89" y="17"/>
                  </a:cubicBezTo>
                  <a:cubicBezTo>
                    <a:pt x="86" y="17"/>
                    <a:pt x="85" y="14"/>
                    <a:pt x="84" y="12"/>
                  </a:cubicBezTo>
                  <a:cubicBezTo>
                    <a:pt x="82" y="9"/>
                    <a:pt x="80" y="5"/>
                    <a:pt x="77" y="3"/>
                  </a:cubicBezTo>
                  <a:cubicBezTo>
                    <a:pt x="73" y="1"/>
                    <a:pt x="69" y="3"/>
                    <a:pt x="67" y="5"/>
                  </a:cubicBezTo>
                  <a:cubicBezTo>
                    <a:pt x="64" y="8"/>
                    <a:pt x="63" y="12"/>
                    <a:pt x="61" y="15"/>
                  </a:cubicBezTo>
                  <a:cubicBezTo>
                    <a:pt x="62" y="15"/>
                    <a:pt x="62" y="15"/>
                    <a:pt x="63" y="15"/>
                  </a:cubicBezTo>
                  <a:cubicBezTo>
                    <a:pt x="58" y="12"/>
                    <a:pt x="54" y="6"/>
                    <a:pt x="48" y="7"/>
                  </a:cubicBezTo>
                  <a:cubicBezTo>
                    <a:pt x="45" y="7"/>
                    <a:pt x="43" y="10"/>
                    <a:pt x="42" y="12"/>
                  </a:cubicBezTo>
                  <a:cubicBezTo>
                    <a:pt x="40" y="15"/>
                    <a:pt x="40" y="19"/>
                    <a:pt x="38" y="21"/>
                  </a:cubicBezTo>
                  <a:cubicBezTo>
                    <a:pt x="39" y="21"/>
                    <a:pt x="39" y="21"/>
                    <a:pt x="40" y="22"/>
                  </a:cubicBezTo>
                  <a:cubicBezTo>
                    <a:pt x="37" y="16"/>
                    <a:pt x="31" y="15"/>
                    <a:pt x="26" y="17"/>
                  </a:cubicBezTo>
                  <a:cubicBezTo>
                    <a:pt x="23" y="18"/>
                    <a:pt x="21" y="20"/>
                    <a:pt x="20" y="23"/>
                  </a:cubicBezTo>
                  <a:cubicBezTo>
                    <a:pt x="19" y="26"/>
                    <a:pt x="19" y="29"/>
                    <a:pt x="18" y="32"/>
                  </a:cubicBezTo>
                  <a:cubicBezTo>
                    <a:pt x="19" y="32"/>
                    <a:pt x="19" y="32"/>
                    <a:pt x="20" y="32"/>
                  </a:cubicBezTo>
                  <a:cubicBezTo>
                    <a:pt x="17" y="28"/>
                    <a:pt x="13" y="28"/>
                    <a:pt x="9" y="29"/>
                  </a:cubicBezTo>
                  <a:cubicBezTo>
                    <a:pt x="6" y="31"/>
                    <a:pt x="3" y="36"/>
                    <a:pt x="2" y="40"/>
                  </a:cubicBezTo>
                  <a:cubicBezTo>
                    <a:pt x="0" y="46"/>
                    <a:pt x="2" y="51"/>
                    <a:pt x="4" y="57"/>
                  </a:cubicBezTo>
                  <a:cubicBezTo>
                    <a:pt x="7" y="63"/>
                    <a:pt x="10" y="70"/>
                    <a:pt x="13" y="77"/>
                  </a:cubicBezTo>
                  <a:cubicBezTo>
                    <a:pt x="13" y="78"/>
                    <a:pt x="15" y="78"/>
                    <a:pt x="15" y="7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0" name="Freeform 1247"/>
            <p:cNvSpPr/>
            <p:nvPr/>
          </p:nvSpPr>
          <p:spPr bwMode="auto">
            <a:xfrm>
              <a:off x="3130" y="1640"/>
              <a:ext cx="15" cy="27"/>
            </a:xfrm>
            <a:custGeom>
              <a:avLst/>
              <a:gdLst>
                <a:gd name="T0" fmla="*/ 2 w 11"/>
                <a:gd name="T1" fmla="*/ 3 h 21"/>
                <a:gd name="T2" fmla="*/ 9 w 11"/>
                <a:gd name="T3" fmla="*/ 20 h 21"/>
                <a:gd name="T4" fmla="*/ 11 w 11"/>
                <a:gd name="T5" fmla="*/ 19 h 21"/>
                <a:gd name="T6" fmla="*/ 2 w 11"/>
                <a:gd name="T7" fmla="*/ 1 h 21"/>
                <a:gd name="T8" fmla="*/ 0 w 11"/>
                <a:gd name="T9" fmla="*/ 2 h 21"/>
                <a:gd name="T10" fmla="*/ 7 w 11"/>
                <a:gd name="T11" fmla="*/ 18 h 21"/>
                <a:gd name="T12" fmla="*/ 9 w 11"/>
                <a:gd name="T13" fmla="*/ 18 h 21"/>
                <a:gd name="T14" fmla="*/ 2 w 11"/>
                <a:gd name="T15" fmla="*/ 1 h 21"/>
                <a:gd name="T16" fmla="*/ 0 w 11"/>
                <a:gd name="T17" fmla="*/ 2 h 21"/>
                <a:gd name="T18" fmla="*/ 9 w 11"/>
                <a:gd name="T19" fmla="*/ 21 h 21"/>
                <a:gd name="T20" fmla="*/ 11 w 11"/>
                <a:gd name="T21" fmla="*/ 20 h 21"/>
                <a:gd name="T22" fmla="*/ 4 w 11"/>
                <a:gd name="T23" fmla="*/ 2 h 21"/>
                <a:gd name="T24" fmla="*/ 2 w 11"/>
                <a:gd name="T2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21">
                  <a:moveTo>
                    <a:pt x="2" y="3"/>
                  </a:moveTo>
                  <a:cubicBezTo>
                    <a:pt x="5" y="8"/>
                    <a:pt x="7" y="14"/>
                    <a:pt x="9" y="20"/>
                  </a:cubicBezTo>
                  <a:cubicBezTo>
                    <a:pt x="9" y="20"/>
                    <a:pt x="10" y="20"/>
                    <a:pt x="11" y="19"/>
                  </a:cubicBezTo>
                  <a:cubicBezTo>
                    <a:pt x="8" y="13"/>
                    <a:pt x="5" y="7"/>
                    <a:pt x="2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4" y="6"/>
                    <a:pt x="5" y="12"/>
                    <a:pt x="7" y="18"/>
                  </a:cubicBezTo>
                  <a:cubicBezTo>
                    <a:pt x="8" y="19"/>
                    <a:pt x="9" y="19"/>
                    <a:pt x="9" y="18"/>
                  </a:cubicBezTo>
                  <a:cubicBezTo>
                    <a:pt x="7" y="12"/>
                    <a:pt x="6" y="6"/>
                    <a:pt x="2" y="1"/>
                  </a:cubicBezTo>
                  <a:cubicBezTo>
                    <a:pt x="1" y="0"/>
                    <a:pt x="0" y="0"/>
                    <a:pt x="0" y="2"/>
                  </a:cubicBezTo>
                  <a:cubicBezTo>
                    <a:pt x="4" y="8"/>
                    <a:pt x="6" y="14"/>
                    <a:pt x="9" y="21"/>
                  </a:cubicBezTo>
                  <a:cubicBezTo>
                    <a:pt x="9" y="21"/>
                    <a:pt x="11" y="21"/>
                    <a:pt x="11" y="20"/>
                  </a:cubicBezTo>
                  <a:cubicBezTo>
                    <a:pt x="9" y="14"/>
                    <a:pt x="6" y="8"/>
                    <a:pt x="4" y="2"/>
                  </a:cubicBezTo>
                  <a:cubicBezTo>
                    <a:pt x="3" y="0"/>
                    <a:pt x="1" y="2"/>
                    <a:pt x="2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1" name="Freeform 1248"/>
            <p:cNvSpPr/>
            <p:nvPr/>
          </p:nvSpPr>
          <p:spPr bwMode="auto">
            <a:xfrm>
              <a:off x="3152" y="1624"/>
              <a:ext cx="12" cy="24"/>
            </a:xfrm>
            <a:custGeom>
              <a:avLst/>
              <a:gdLst>
                <a:gd name="T0" fmla="*/ 2 w 9"/>
                <a:gd name="T1" fmla="*/ 4 h 19"/>
                <a:gd name="T2" fmla="*/ 6 w 9"/>
                <a:gd name="T3" fmla="*/ 18 h 19"/>
                <a:gd name="T4" fmla="*/ 8 w 9"/>
                <a:gd name="T5" fmla="*/ 17 h 19"/>
                <a:gd name="T6" fmla="*/ 2 w 9"/>
                <a:gd name="T7" fmla="*/ 1 h 19"/>
                <a:gd name="T8" fmla="*/ 1 w 9"/>
                <a:gd name="T9" fmla="*/ 2 h 19"/>
                <a:gd name="T10" fmla="*/ 4 w 9"/>
                <a:gd name="T11" fmla="*/ 9 h 19"/>
                <a:gd name="T12" fmla="*/ 6 w 9"/>
                <a:gd name="T13" fmla="*/ 16 h 19"/>
                <a:gd name="T14" fmla="*/ 7 w 9"/>
                <a:gd name="T15" fmla="*/ 16 h 19"/>
                <a:gd name="T16" fmla="*/ 2 w 9"/>
                <a:gd name="T17" fmla="*/ 1 h 19"/>
                <a:gd name="T18" fmla="*/ 0 w 9"/>
                <a:gd name="T19" fmla="*/ 1 h 19"/>
                <a:gd name="T20" fmla="*/ 7 w 9"/>
                <a:gd name="T21" fmla="*/ 19 h 19"/>
                <a:gd name="T22" fmla="*/ 8 w 9"/>
                <a:gd name="T23" fmla="*/ 18 h 19"/>
                <a:gd name="T24" fmla="*/ 4 w 9"/>
                <a:gd name="T25" fmla="*/ 3 h 19"/>
                <a:gd name="T26" fmla="*/ 2 w 9"/>
                <a:gd name="T27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19">
                  <a:moveTo>
                    <a:pt x="2" y="4"/>
                  </a:moveTo>
                  <a:cubicBezTo>
                    <a:pt x="3" y="9"/>
                    <a:pt x="5" y="13"/>
                    <a:pt x="6" y="18"/>
                  </a:cubicBezTo>
                  <a:cubicBezTo>
                    <a:pt x="7" y="18"/>
                    <a:pt x="8" y="18"/>
                    <a:pt x="8" y="17"/>
                  </a:cubicBezTo>
                  <a:cubicBezTo>
                    <a:pt x="4" y="13"/>
                    <a:pt x="4" y="6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3" y="4"/>
                    <a:pt x="4" y="6"/>
                    <a:pt x="4" y="9"/>
                  </a:cubicBezTo>
                  <a:cubicBezTo>
                    <a:pt x="5" y="11"/>
                    <a:pt x="5" y="14"/>
                    <a:pt x="6" y="16"/>
                  </a:cubicBezTo>
                  <a:cubicBezTo>
                    <a:pt x="6" y="18"/>
                    <a:pt x="8" y="17"/>
                    <a:pt x="7" y="16"/>
                  </a:cubicBezTo>
                  <a:cubicBezTo>
                    <a:pt x="7" y="11"/>
                    <a:pt x="6" y="4"/>
                    <a:pt x="2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2" y="7"/>
                    <a:pt x="2" y="14"/>
                    <a:pt x="7" y="19"/>
                  </a:cubicBezTo>
                  <a:cubicBezTo>
                    <a:pt x="7" y="19"/>
                    <a:pt x="9" y="19"/>
                    <a:pt x="8" y="18"/>
                  </a:cubicBezTo>
                  <a:cubicBezTo>
                    <a:pt x="7" y="13"/>
                    <a:pt x="5" y="8"/>
                    <a:pt x="4" y="3"/>
                  </a:cubicBezTo>
                  <a:cubicBezTo>
                    <a:pt x="3" y="2"/>
                    <a:pt x="1" y="2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2" name="Freeform 1249"/>
            <p:cNvSpPr/>
            <p:nvPr/>
          </p:nvSpPr>
          <p:spPr bwMode="auto">
            <a:xfrm>
              <a:off x="3183" y="1614"/>
              <a:ext cx="9" cy="29"/>
            </a:xfrm>
            <a:custGeom>
              <a:avLst/>
              <a:gdLst>
                <a:gd name="T0" fmla="*/ 1 w 7"/>
                <a:gd name="T1" fmla="*/ 4 h 22"/>
                <a:gd name="T2" fmla="*/ 5 w 7"/>
                <a:gd name="T3" fmla="*/ 19 h 22"/>
                <a:gd name="T4" fmla="*/ 7 w 7"/>
                <a:gd name="T5" fmla="*/ 18 h 22"/>
                <a:gd name="T6" fmla="*/ 3 w 7"/>
                <a:gd name="T7" fmla="*/ 1 h 22"/>
                <a:gd name="T8" fmla="*/ 1 w 7"/>
                <a:gd name="T9" fmla="*/ 2 h 22"/>
                <a:gd name="T10" fmla="*/ 4 w 7"/>
                <a:gd name="T11" fmla="*/ 20 h 22"/>
                <a:gd name="T12" fmla="*/ 6 w 7"/>
                <a:gd name="T13" fmla="*/ 20 h 22"/>
                <a:gd name="T14" fmla="*/ 3 w 7"/>
                <a:gd name="T15" fmla="*/ 1 h 22"/>
                <a:gd name="T16" fmla="*/ 1 w 7"/>
                <a:gd name="T17" fmla="*/ 2 h 22"/>
                <a:gd name="T18" fmla="*/ 5 w 7"/>
                <a:gd name="T19" fmla="*/ 19 h 22"/>
                <a:gd name="T20" fmla="*/ 7 w 7"/>
                <a:gd name="T21" fmla="*/ 19 h 22"/>
                <a:gd name="T22" fmla="*/ 3 w 7"/>
                <a:gd name="T23" fmla="*/ 4 h 22"/>
                <a:gd name="T24" fmla="*/ 1 w 7"/>
                <a:gd name="T2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22">
                  <a:moveTo>
                    <a:pt x="1" y="4"/>
                  </a:moveTo>
                  <a:cubicBezTo>
                    <a:pt x="2" y="9"/>
                    <a:pt x="5" y="14"/>
                    <a:pt x="5" y="19"/>
                  </a:cubicBezTo>
                  <a:cubicBezTo>
                    <a:pt x="5" y="19"/>
                    <a:pt x="6" y="18"/>
                    <a:pt x="7" y="18"/>
                  </a:cubicBezTo>
                  <a:cubicBezTo>
                    <a:pt x="5" y="13"/>
                    <a:pt x="5" y="7"/>
                    <a:pt x="3" y="1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3" y="8"/>
                    <a:pt x="4" y="14"/>
                    <a:pt x="4" y="20"/>
                  </a:cubicBezTo>
                  <a:cubicBezTo>
                    <a:pt x="4" y="22"/>
                    <a:pt x="6" y="22"/>
                    <a:pt x="6" y="20"/>
                  </a:cubicBezTo>
                  <a:cubicBezTo>
                    <a:pt x="6" y="14"/>
                    <a:pt x="5" y="7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3" y="7"/>
                    <a:pt x="3" y="13"/>
                    <a:pt x="5" y="19"/>
                  </a:cubicBezTo>
                  <a:cubicBezTo>
                    <a:pt x="5" y="20"/>
                    <a:pt x="7" y="20"/>
                    <a:pt x="7" y="19"/>
                  </a:cubicBezTo>
                  <a:cubicBezTo>
                    <a:pt x="7" y="13"/>
                    <a:pt x="4" y="9"/>
                    <a:pt x="3" y="4"/>
                  </a:cubicBezTo>
                  <a:cubicBezTo>
                    <a:pt x="3" y="3"/>
                    <a:pt x="1" y="3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3" name="Freeform 1250"/>
            <p:cNvSpPr/>
            <p:nvPr/>
          </p:nvSpPr>
          <p:spPr bwMode="auto">
            <a:xfrm>
              <a:off x="3222" y="1564"/>
              <a:ext cx="39" cy="67"/>
            </a:xfrm>
            <a:custGeom>
              <a:avLst/>
              <a:gdLst>
                <a:gd name="T0" fmla="*/ 23 w 30"/>
                <a:gd name="T1" fmla="*/ 47 h 52"/>
                <a:gd name="T2" fmla="*/ 26 w 30"/>
                <a:gd name="T3" fmla="*/ 37 h 52"/>
                <a:gd name="T4" fmla="*/ 21 w 30"/>
                <a:gd name="T5" fmla="*/ 21 h 52"/>
                <a:gd name="T6" fmla="*/ 11 w 30"/>
                <a:gd name="T7" fmla="*/ 7 h 52"/>
                <a:gd name="T8" fmla="*/ 2 w 30"/>
                <a:gd name="T9" fmla="*/ 0 h 52"/>
                <a:gd name="T10" fmla="*/ 1 w 30"/>
                <a:gd name="T11" fmla="*/ 2 h 52"/>
                <a:gd name="T12" fmla="*/ 9 w 30"/>
                <a:gd name="T13" fmla="*/ 10 h 52"/>
                <a:gd name="T14" fmla="*/ 18 w 30"/>
                <a:gd name="T15" fmla="*/ 24 h 52"/>
                <a:gd name="T16" fmla="*/ 23 w 30"/>
                <a:gd name="T17" fmla="*/ 40 h 52"/>
                <a:gd name="T18" fmla="*/ 20 w 30"/>
                <a:gd name="T19" fmla="*/ 50 h 52"/>
                <a:gd name="T20" fmla="*/ 21 w 30"/>
                <a:gd name="T21" fmla="*/ 52 h 52"/>
                <a:gd name="T22" fmla="*/ 5 w 30"/>
                <a:gd name="T23" fmla="*/ 6 h 52"/>
                <a:gd name="T24" fmla="*/ 4 w 30"/>
                <a:gd name="T25" fmla="*/ 7 h 52"/>
                <a:gd name="T26" fmla="*/ 17 w 30"/>
                <a:gd name="T27" fmla="*/ 26 h 52"/>
                <a:gd name="T28" fmla="*/ 21 w 30"/>
                <a:gd name="T29" fmla="*/ 49 h 52"/>
                <a:gd name="T30" fmla="*/ 23 w 30"/>
                <a:gd name="T31" fmla="*/ 50 h 52"/>
                <a:gd name="T32" fmla="*/ 19 w 30"/>
                <a:gd name="T33" fmla="*/ 26 h 52"/>
                <a:gd name="T34" fmla="*/ 5 w 30"/>
                <a:gd name="T35" fmla="*/ 5 h 52"/>
                <a:gd name="T36" fmla="*/ 3 w 30"/>
                <a:gd name="T37" fmla="*/ 6 h 52"/>
                <a:gd name="T38" fmla="*/ 15 w 30"/>
                <a:gd name="T39" fmla="*/ 27 h 52"/>
                <a:gd name="T40" fmla="*/ 20 w 30"/>
                <a:gd name="T41" fmla="*/ 50 h 52"/>
                <a:gd name="T42" fmla="*/ 21 w 30"/>
                <a:gd name="T43" fmla="*/ 52 h 52"/>
                <a:gd name="T44" fmla="*/ 21 w 30"/>
                <a:gd name="T45" fmla="*/ 26 h 52"/>
                <a:gd name="T46" fmla="*/ 11 w 30"/>
                <a:gd name="T47" fmla="*/ 10 h 52"/>
                <a:gd name="T48" fmla="*/ 2 w 30"/>
                <a:gd name="T49" fmla="*/ 1 h 52"/>
                <a:gd name="T50" fmla="*/ 2 w 30"/>
                <a:gd name="T51" fmla="*/ 2 h 52"/>
                <a:gd name="T52" fmla="*/ 10 w 30"/>
                <a:gd name="T53" fmla="*/ 8 h 52"/>
                <a:gd name="T54" fmla="*/ 19 w 30"/>
                <a:gd name="T55" fmla="*/ 22 h 52"/>
                <a:gd name="T56" fmla="*/ 23 w 30"/>
                <a:gd name="T57" fmla="*/ 36 h 52"/>
                <a:gd name="T58" fmla="*/ 22 w 30"/>
                <a:gd name="T59" fmla="*/ 45 h 52"/>
                <a:gd name="T60" fmla="*/ 23 w 30"/>
                <a:gd name="T61" fmla="*/ 4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0" h="52">
                  <a:moveTo>
                    <a:pt x="23" y="47"/>
                  </a:moveTo>
                  <a:cubicBezTo>
                    <a:pt x="26" y="45"/>
                    <a:pt x="26" y="41"/>
                    <a:pt x="26" y="37"/>
                  </a:cubicBezTo>
                  <a:cubicBezTo>
                    <a:pt x="25" y="32"/>
                    <a:pt x="23" y="26"/>
                    <a:pt x="21" y="21"/>
                  </a:cubicBezTo>
                  <a:cubicBezTo>
                    <a:pt x="18" y="16"/>
                    <a:pt x="15" y="11"/>
                    <a:pt x="11" y="7"/>
                  </a:cubicBezTo>
                  <a:cubicBezTo>
                    <a:pt x="9" y="4"/>
                    <a:pt x="6" y="1"/>
                    <a:pt x="2" y="0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4" y="4"/>
                    <a:pt x="7" y="8"/>
                    <a:pt x="9" y="10"/>
                  </a:cubicBezTo>
                  <a:cubicBezTo>
                    <a:pt x="13" y="14"/>
                    <a:pt x="16" y="20"/>
                    <a:pt x="18" y="24"/>
                  </a:cubicBezTo>
                  <a:cubicBezTo>
                    <a:pt x="20" y="29"/>
                    <a:pt x="23" y="34"/>
                    <a:pt x="23" y="40"/>
                  </a:cubicBezTo>
                  <a:cubicBezTo>
                    <a:pt x="24" y="43"/>
                    <a:pt x="24" y="48"/>
                    <a:pt x="20" y="50"/>
                  </a:cubicBezTo>
                  <a:cubicBezTo>
                    <a:pt x="20" y="51"/>
                    <a:pt x="21" y="51"/>
                    <a:pt x="21" y="52"/>
                  </a:cubicBezTo>
                  <a:cubicBezTo>
                    <a:pt x="30" y="35"/>
                    <a:pt x="11" y="20"/>
                    <a:pt x="5" y="6"/>
                  </a:cubicBezTo>
                  <a:cubicBezTo>
                    <a:pt x="5" y="6"/>
                    <a:pt x="4" y="7"/>
                    <a:pt x="4" y="7"/>
                  </a:cubicBezTo>
                  <a:cubicBezTo>
                    <a:pt x="10" y="12"/>
                    <a:pt x="14" y="19"/>
                    <a:pt x="17" y="26"/>
                  </a:cubicBezTo>
                  <a:cubicBezTo>
                    <a:pt x="20" y="33"/>
                    <a:pt x="23" y="42"/>
                    <a:pt x="21" y="49"/>
                  </a:cubicBezTo>
                  <a:cubicBezTo>
                    <a:pt x="21" y="51"/>
                    <a:pt x="23" y="51"/>
                    <a:pt x="23" y="50"/>
                  </a:cubicBezTo>
                  <a:cubicBezTo>
                    <a:pt x="25" y="42"/>
                    <a:pt x="22" y="33"/>
                    <a:pt x="19" y="26"/>
                  </a:cubicBezTo>
                  <a:cubicBezTo>
                    <a:pt x="16" y="18"/>
                    <a:pt x="11" y="11"/>
                    <a:pt x="5" y="5"/>
                  </a:cubicBezTo>
                  <a:cubicBezTo>
                    <a:pt x="4" y="5"/>
                    <a:pt x="3" y="6"/>
                    <a:pt x="3" y="6"/>
                  </a:cubicBezTo>
                  <a:cubicBezTo>
                    <a:pt x="6" y="14"/>
                    <a:pt x="11" y="20"/>
                    <a:pt x="15" y="27"/>
                  </a:cubicBezTo>
                  <a:cubicBezTo>
                    <a:pt x="20" y="34"/>
                    <a:pt x="24" y="42"/>
                    <a:pt x="20" y="50"/>
                  </a:cubicBezTo>
                  <a:cubicBezTo>
                    <a:pt x="19" y="51"/>
                    <a:pt x="20" y="52"/>
                    <a:pt x="21" y="52"/>
                  </a:cubicBezTo>
                  <a:cubicBezTo>
                    <a:pt x="30" y="46"/>
                    <a:pt x="24" y="32"/>
                    <a:pt x="21" y="26"/>
                  </a:cubicBezTo>
                  <a:cubicBezTo>
                    <a:pt x="18" y="20"/>
                    <a:pt x="15" y="14"/>
                    <a:pt x="11" y="10"/>
                  </a:cubicBezTo>
                  <a:cubicBezTo>
                    <a:pt x="9" y="6"/>
                    <a:pt x="6" y="3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5" y="3"/>
                    <a:pt x="8" y="6"/>
                    <a:pt x="10" y="8"/>
                  </a:cubicBezTo>
                  <a:cubicBezTo>
                    <a:pt x="13" y="12"/>
                    <a:pt x="16" y="17"/>
                    <a:pt x="19" y="22"/>
                  </a:cubicBezTo>
                  <a:cubicBezTo>
                    <a:pt x="21" y="26"/>
                    <a:pt x="23" y="31"/>
                    <a:pt x="23" y="36"/>
                  </a:cubicBezTo>
                  <a:cubicBezTo>
                    <a:pt x="24" y="39"/>
                    <a:pt x="25" y="43"/>
                    <a:pt x="22" y="45"/>
                  </a:cubicBezTo>
                  <a:cubicBezTo>
                    <a:pt x="20" y="46"/>
                    <a:pt x="21" y="48"/>
                    <a:pt x="23" y="4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4" name="Freeform 1251"/>
            <p:cNvSpPr/>
            <p:nvPr/>
          </p:nvSpPr>
          <p:spPr bwMode="auto">
            <a:xfrm>
              <a:off x="2941" y="1421"/>
              <a:ext cx="497" cy="243"/>
            </a:xfrm>
            <a:custGeom>
              <a:avLst/>
              <a:gdLst>
                <a:gd name="T0" fmla="*/ 284 w 385"/>
                <a:gd name="T1" fmla="*/ 87 h 188"/>
                <a:gd name="T2" fmla="*/ 376 w 385"/>
                <a:gd name="T3" fmla="*/ 27 h 188"/>
                <a:gd name="T4" fmla="*/ 366 w 385"/>
                <a:gd name="T5" fmla="*/ 38 h 188"/>
                <a:gd name="T6" fmla="*/ 329 w 385"/>
                <a:gd name="T7" fmla="*/ 72 h 188"/>
                <a:gd name="T8" fmla="*/ 233 w 385"/>
                <a:gd name="T9" fmla="*/ 108 h 188"/>
                <a:gd name="T10" fmla="*/ 246 w 385"/>
                <a:gd name="T11" fmla="*/ 101 h 188"/>
                <a:gd name="T12" fmla="*/ 277 w 385"/>
                <a:gd name="T13" fmla="*/ 90 h 188"/>
                <a:gd name="T14" fmla="*/ 324 w 385"/>
                <a:gd name="T15" fmla="*/ 72 h 188"/>
                <a:gd name="T16" fmla="*/ 350 w 385"/>
                <a:gd name="T17" fmla="*/ 51 h 188"/>
                <a:gd name="T18" fmla="*/ 376 w 385"/>
                <a:gd name="T19" fmla="*/ 14 h 188"/>
                <a:gd name="T20" fmla="*/ 380 w 385"/>
                <a:gd name="T21" fmla="*/ 1 h 188"/>
                <a:gd name="T22" fmla="*/ 374 w 385"/>
                <a:gd name="T23" fmla="*/ 25 h 188"/>
                <a:gd name="T24" fmla="*/ 297 w 385"/>
                <a:gd name="T25" fmla="*/ 81 h 188"/>
                <a:gd name="T26" fmla="*/ 228 w 385"/>
                <a:gd name="T27" fmla="*/ 105 h 188"/>
                <a:gd name="T28" fmla="*/ 156 w 385"/>
                <a:gd name="T29" fmla="*/ 132 h 188"/>
                <a:gd name="T30" fmla="*/ 116 w 385"/>
                <a:gd name="T31" fmla="*/ 152 h 188"/>
                <a:gd name="T32" fmla="*/ 106 w 385"/>
                <a:gd name="T33" fmla="*/ 162 h 188"/>
                <a:gd name="T34" fmla="*/ 165 w 385"/>
                <a:gd name="T35" fmla="*/ 129 h 188"/>
                <a:gd name="T36" fmla="*/ 238 w 385"/>
                <a:gd name="T37" fmla="*/ 102 h 188"/>
                <a:gd name="T38" fmla="*/ 308 w 385"/>
                <a:gd name="T39" fmla="*/ 76 h 188"/>
                <a:gd name="T40" fmla="*/ 353 w 385"/>
                <a:gd name="T41" fmla="*/ 49 h 188"/>
                <a:gd name="T42" fmla="*/ 372 w 385"/>
                <a:gd name="T43" fmla="*/ 24 h 188"/>
                <a:gd name="T44" fmla="*/ 345 w 385"/>
                <a:gd name="T45" fmla="*/ 48 h 188"/>
                <a:gd name="T46" fmla="*/ 246 w 385"/>
                <a:gd name="T47" fmla="*/ 96 h 188"/>
                <a:gd name="T48" fmla="*/ 143 w 385"/>
                <a:gd name="T49" fmla="*/ 141 h 188"/>
                <a:gd name="T50" fmla="*/ 80 w 385"/>
                <a:gd name="T51" fmla="*/ 170 h 188"/>
                <a:gd name="T52" fmla="*/ 24 w 385"/>
                <a:gd name="T53" fmla="*/ 184 h 188"/>
                <a:gd name="T54" fmla="*/ 1 w 385"/>
                <a:gd name="T55" fmla="*/ 170 h 188"/>
                <a:gd name="T56" fmla="*/ 41 w 385"/>
                <a:gd name="T57" fmla="*/ 187 h 188"/>
                <a:gd name="T58" fmla="*/ 90 w 385"/>
                <a:gd name="T59" fmla="*/ 168 h 188"/>
                <a:gd name="T60" fmla="*/ 158 w 385"/>
                <a:gd name="T61" fmla="*/ 135 h 188"/>
                <a:gd name="T62" fmla="*/ 263 w 385"/>
                <a:gd name="T63" fmla="*/ 92 h 188"/>
                <a:gd name="T64" fmla="*/ 372 w 385"/>
                <a:gd name="T65" fmla="*/ 24 h 188"/>
                <a:gd name="T66" fmla="*/ 349 w 385"/>
                <a:gd name="T67" fmla="*/ 50 h 188"/>
                <a:gd name="T68" fmla="*/ 250 w 385"/>
                <a:gd name="T69" fmla="*/ 96 h 188"/>
                <a:gd name="T70" fmla="*/ 176 w 385"/>
                <a:gd name="T71" fmla="*/ 122 h 188"/>
                <a:gd name="T72" fmla="*/ 114 w 385"/>
                <a:gd name="T73" fmla="*/ 152 h 188"/>
                <a:gd name="T74" fmla="*/ 105 w 385"/>
                <a:gd name="T75" fmla="*/ 162 h 188"/>
                <a:gd name="T76" fmla="*/ 135 w 385"/>
                <a:gd name="T77" fmla="*/ 145 h 188"/>
                <a:gd name="T78" fmla="*/ 243 w 385"/>
                <a:gd name="T79" fmla="*/ 102 h 188"/>
                <a:gd name="T80" fmla="*/ 310 w 385"/>
                <a:gd name="T81" fmla="*/ 79 h 188"/>
                <a:gd name="T82" fmla="*/ 378 w 385"/>
                <a:gd name="T83" fmla="*/ 22 h 188"/>
                <a:gd name="T84" fmla="*/ 380 w 385"/>
                <a:gd name="T85" fmla="*/ 0 h 188"/>
                <a:gd name="T86" fmla="*/ 366 w 385"/>
                <a:gd name="T87" fmla="*/ 28 h 188"/>
                <a:gd name="T88" fmla="*/ 344 w 385"/>
                <a:gd name="T89" fmla="*/ 54 h 188"/>
                <a:gd name="T90" fmla="*/ 285 w 385"/>
                <a:gd name="T91" fmla="*/ 86 h 188"/>
                <a:gd name="T92" fmla="*/ 232 w 385"/>
                <a:gd name="T93" fmla="*/ 108 h 188"/>
                <a:gd name="T94" fmla="*/ 299 w 385"/>
                <a:gd name="T95" fmla="*/ 87 h 188"/>
                <a:gd name="T96" fmla="*/ 356 w 385"/>
                <a:gd name="T97" fmla="*/ 52 h 188"/>
                <a:gd name="T98" fmla="*/ 376 w 385"/>
                <a:gd name="T99" fmla="*/ 27 h 188"/>
                <a:gd name="T100" fmla="*/ 353 w 385"/>
                <a:gd name="T101" fmla="*/ 48 h 188"/>
                <a:gd name="T102" fmla="*/ 291 w 385"/>
                <a:gd name="T103" fmla="*/ 82 h 188"/>
                <a:gd name="T104" fmla="*/ 224 w 385"/>
                <a:gd name="T105" fmla="*/ 11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85" h="188">
                  <a:moveTo>
                    <a:pt x="225" y="111"/>
                  </a:moveTo>
                  <a:cubicBezTo>
                    <a:pt x="242" y="98"/>
                    <a:pt x="264" y="94"/>
                    <a:pt x="284" y="87"/>
                  </a:cubicBezTo>
                  <a:cubicBezTo>
                    <a:pt x="306" y="79"/>
                    <a:pt x="327" y="68"/>
                    <a:pt x="346" y="56"/>
                  </a:cubicBezTo>
                  <a:cubicBezTo>
                    <a:pt x="357" y="48"/>
                    <a:pt x="370" y="40"/>
                    <a:pt x="376" y="27"/>
                  </a:cubicBezTo>
                  <a:cubicBezTo>
                    <a:pt x="375" y="27"/>
                    <a:pt x="375" y="27"/>
                    <a:pt x="374" y="27"/>
                  </a:cubicBezTo>
                  <a:cubicBezTo>
                    <a:pt x="373" y="31"/>
                    <a:pt x="369" y="35"/>
                    <a:pt x="366" y="38"/>
                  </a:cubicBezTo>
                  <a:cubicBezTo>
                    <a:pt x="362" y="41"/>
                    <a:pt x="359" y="46"/>
                    <a:pt x="355" y="50"/>
                  </a:cubicBezTo>
                  <a:cubicBezTo>
                    <a:pt x="348" y="59"/>
                    <a:pt x="338" y="66"/>
                    <a:pt x="329" y="72"/>
                  </a:cubicBezTo>
                  <a:cubicBezTo>
                    <a:pt x="309" y="85"/>
                    <a:pt x="286" y="88"/>
                    <a:pt x="263" y="95"/>
                  </a:cubicBezTo>
                  <a:cubicBezTo>
                    <a:pt x="253" y="98"/>
                    <a:pt x="242" y="102"/>
                    <a:pt x="233" y="108"/>
                  </a:cubicBezTo>
                  <a:cubicBezTo>
                    <a:pt x="233" y="108"/>
                    <a:pt x="233" y="109"/>
                    <a:pt x="234" y="109"/>
                  </a:cubicBezTo>
                  <a:cubicBezTo>
                    <a:pt x="237" y="106"/>
                    <a:pt x="241" y="103"/>
                    <a:pt x="246" y="101"/>
                  </a:cubicBezTo>
                  <a:cubicBezTo>
                    <a:pt x="250" y="99"/>
                    <a:pt x="255" y="97"/>
                    <a:pt x="260" y="96"/>
                  </a:cubicBezTo>
                  <a:cubicBezTo>
                    <a:pt x="266" y="93"/>
                    <a:pt x="272" y="92"/>
                    <a:pt x="277" y="90"/>
                  </a:cubicBezTo>
                  <a:cubicBezTo>
                    <a:pt x="283" y="89"/>
                    <a:pt x="288" y="87"/>
                    <a:pt x="294" y="85"/>
                  </a:cubicBezTo>
                  <a:cubicBezTo>
                    <a:pt x="304" y="81"/>
                    <a:pt x="315" y="78"/>
                    <a:pt x="324" y="72"/>
                  </a:cubicBezTo>
                  <a:cubicBezTo>
                    <a:pt x="329" y="69"/>
                    <a:pt x="333" y="66"/>
                    <a:pt x="338" y="62"/>
                  </a:cubicBezTo>
                  <a:cubicBezTo>
                    <a:pt x="342" y="59"/>
                    <a:pt x="346" y="55"/>
                    <a:pt x="350" y="51"/>
                  </a:cubicBezTo>
                  <a:cubicBezTo>
                    <a:pt x="358" y="44"/>
                    <a:pt x="364" y="36"/>
                    <a:pt x="369" y="27"/>
                  </a:cubicBezTo>
                  <a:cubicBezTo>
                    <a:pt x="372" y="23"/>
                    <a:pt x="374" y="19"/>
                    <a:pt x="376" y="14"/>
                  </a:cubicBezTo>
                  <a:cubicBezTo>
                    <a:pt x="378" y="10"/>
                    <a:pt x="379" y="5"/>
                    <a:pt x="382" y="2"/>
                  </a:cubicBezTo>
                  <a:cubicBezTo>
                    <a:pt x="381" y="2"/>
                    <a:pt x="381" y="1"/>
                    <a:pt x="380" y="1"/>
                  </a:cubicBezTo>
                  <a:cubicBezTo>
                    <a:pt x="381" y="5"/>
                    <a:pt x="381" y="9"/>
                    <a:pt x="380" y="13"/>
                  </a:cubicBezTo>
                  <a:cubicBezTo>
                    <a:pt x="378" y="17"/>
                    <a:pt x="376" y="21"/>
                    <a:pt x="374" y="25"/>
                  </a:cubicBezTo>
                  <a:cubicBezTo>
                    <a:pt x="370" y="34"/>
                    <a:pt x="364" y="42"/>
                    <a:pt x="357" y="49"/>
                  </a:cubicBezTo>
                  <a:cubicBezTo>
                    <a:pt x="340" y="65"/>
                    <a:pt x="319" y="74"/>
                    <a:pt x="297" y="81"/>
                  </a:cubicBezTo>
                  <a:cubicBezTo>
                    <a:pt x="286" y="85"/>
                    <a:pt x="275" y="88"/>
                    <a:pt x="265" y="92"/>
                  </a:cubicBezTo>
                  <a:cubicBezTo>
                    <a:pt x="253" y="96"/>
                    <a:pt x="240" y="101"/>
                    <a:pt x="228" y="105"/>
                  </a:cubicBezTo>
                  <a:cubicBezTo>
                    <a:pt x="216" y="109"/>
                    <a:pt x="203" y="113"/>
                    <a:pt x="191" y="117"/>
                  </a:cubicBezTo>
                  <a:cubicBezTo>
                    <a:pt x="179" y="122"/>
                    <a:pt x="168" y="127"/>
                    <a:pt x="156" y="132"/>
                  </a:cubicBezTo>
                  <a:cubicBezTo>
                    <a:pt x="147" y="136"/>
                    <a:pt x="138" y="141"/>
                    <a:pt x="129" y="145"/>
                  </a:cubicBezTo>
                  <a:cubicBezTo>
                    <a:pt x="125" y="148"/>
                    <a:pt x="121" y="150"/>
                    <a:pt x="116" y="152"/>
                  </a:cubicBezTo>
                  <a:cubicBezTo>
                    <a:pt x="113" y="155"/>
                    <a:pt x="109" y="158"/>
                    <a:pt x="105" y="160"/>
                  </a:cubicBezTo>
                  <a:cubicBezTo>
                    <a:pt x="105" y="160"/>
                    <a:pt x="105" y="161"/>
                    <a:pt x="106" y="162"/>
                  </a:cubicBezTo>
                  <a:cubicBezTo>
                    <a:pt x="113" y="154"/>
                    <a:pt x="123" y="149"/>
                    <a:pt x="132" y="144"/>
                  </a:cubicBezTo>
                  <a:cubicBezTo>
                    <a:pt x="143" y="139"/>
                    <a:pt x="154" y="133"/>
                    <a:pt x="165" y="129"/>
                  </a:cubicBezTo>
                  <a:cubicBezTo>
                    <a:pt x="176" y="124"/>
                    <a:pt x="189" y="119"/>
                    <a:pt x="201" y="115"/>
                  </a:cubicBezTo>
                  <a:cubicBezTo>
                    <a:pt x="213" y="111"/>
                    <a:pt x="226" y="106"/>
                    <a:pt x="238" y="102"/>
                  </a:cubicBezTo>
                  <a:cubicBezTo>
                    <a:pt x="250" y="98"/>
                    <a:pt x="262" y="94"/>
                    <a:pt x="274" y="90"/>
                  </a:cubicBezTo>
                  <a:cubicBezTo>
                    <a:pt x="286" y="86"/>
                    <a:pt x="297" y="81"/>
                    <a:pt x="308" y="76"/>
                  </a:cubicBezTo>
                  <a:cubicBezTo>
                    <a:pt x="319" y="71"/>
                    <a:pt x="329" y="65"/>
                    <a:pt x="339" y="59"/>
                  </a:cubicBezTo>
                  <a:cubicBezTo>
                    <a:pt x="344" y="56"/>
                    <a:pt x="349" y="53"/>
                    <a:pt x="353" y="49"/>
                  </a:cubicBezTo>
                  <a:cubicBezTo>
                    <a:pt x="357" y="46"/>
                    <a:pt x="360" y="41"/>
                    <a:pt x="363" y="37"/>
                  </a:cubicBezTo>
                  <a:cubicBezTo>
                    <a:pt x="366" y="33"/>
                    <a:pt x="369" y="28"/>
                    <a:pt x="372" y="24"/>
                  </a:cubicBezTo>
                  <a:cubicBezTo>
                    <a:pt x="373" y="23"/>
                    <a:pt x="371" y="22"/>
                    <a:pt x="371" y="23"/>
                  </a:cubicBezTo>
                  <a:cubicBezTo>
                    <a:pt x="363" y="32"/>
                    <a:pt x="354" y="40"/>
                    <a:pt x="345" y="48"/>
                  </a:cubicBezTo>
                  <a:cubicBezTo>
                    <a:pt x="336" y="56"/>
                    <a:pt x="326" y="62"/>
                    <a:pt x="315" y="68"/>
                  </a:cubicBezTo>
                  <a:cubicBezTo>
                    <a:pt x="293" y="80"/>
                    <a:pt x="269" y="87"/>
                    <a:pt x="246" y="96"/>
                  </a:cubicBezTo>
                  <a:cubicBezTo>
                    <a:pt x="223" y="104"/>
                    <a:pt x="199" y="113"/>
                    <a:pt x="177" y="123"/>
                  </a:cubicBezTo>
                  <a:cubicBezTo>
                    <a:pt x="165" y="129"/>
                    <a:pt x="154" y="135"/>
                    <a:pt x="143" y="141"/>
                  </a:cubicBezTo>
                  <a:cubicBezTo>
                    <a:pt x="132" y="147"/>
                    <a:pt x="121" y="153"/>
                    <a:pt x="109" y="158"/>
                  </a:cubicBezTo>
                  <a:cubicBezTo>
                    <a:pt x="100" y="162"/>
                    <a:pt x="90" y="166"/>
                    <a:pt x="80" y="170"/>
                  </a:cubicBezTo>
                  <a:cubicBezTo>
                    <a:pt x="71" y="174"/>
                    <a:pt x="62" y="178"/>
                    <a:pt x="52" y="182"/>
                  </a:cubicBezTo>
                  <a:cubicBezTo>
                    <a:pt x="44" y="185"/>
                    <a:pt x="33" y="187"/>
                    <a:pt x="24" y="184"/>
                  </a:cubicBezTo>
                  <a:cubicBezTo>
                    <a:pt x="15" y="181"/>
                    <a:pt x="9" y="174"/>
                    <a:pt x="2" y="168"/>
                  </a:cubicBezTo>
                  <a:cubicBezTo>
                    <a:pt x="2" y="167"/>
                    <a:pt x="0" y="169"/>
                    <a:pt x="1" y="170"/>
                  </a:cubicBezTo>
                  <a:cubicBezTo>
                    <a:pt x="8" y="176"/>
                    <a:pt x="15" y="184"/>
                    <a:pt x="25" y="186"/>
                  </a:cubicBezTo>
                  <a:cubicBezTo>
                    <a:pt x="30" y="188"/>
                    <a:pt x="36" y="187"/>
                    <a:pt x="41" y="187"/>
                  </a:cubicBezTo>
                  <a:cubicBezTo>
                    <a:pt x="46" y="186"/>
                    <a:pt x="52" y="184"/>
                    <a:pt x="57" y="182"/>
                  </a:cubicBezTo>
                  <a:cubicBezTo>
                    <a:pt x="68" y="178"/>
                    <a:pt x="79" y="172"/>
                    <a:pt x="90" y="168"/>
                  </a:cubicBezTo>
                  <a:cubicBezTo>
                    <a:pt x="102" y="163"/>
                    <a:pt x="114" y="158"/>
                    <a:pt x="125" y="153"/>
                  </a:cubicBezTo>
                  <a:cubicBezTo>
                    <a:pt x="136" y="148"/>
                    <a:pt x="147" y="141"/>
                    <a:pt x="158" y="135"/>
                  </a:cubicBezTo>
                  <a:cubicBezTo>
                    <a:pt x="169" y="129"/>
                    <a:pt x="180" y="123"/>
                    <a:pt x="192" y="119"/>
                  </a:cubicBezTo>
                  <a:cubicBezTo>
                    <a:pt x="215" y="109"/>
                    <a:pt x="239" y="101"/>
                    <a:pt x="263" y="92"/>
                  </a:cubicBezTo>
                  <a:cubicBezTo>
                    <a:pt x="283" y="84"/>
                    <a:pt x="304" y="77"/>
                    <a:pt x="323" y="66"/>
                  </a:cubicBezTo>
                  <a:cubicBezTo>
                    <a:pt x="342" y="55"/>
                    <a:pt x="358" y="41"/>
                    <a:pt x="372" y="24"/>
                  </a:cubicBezTo>
                  <a:cubicBezTo>
                    <a:pt x="371" y="24"/>
                    <a:pt x="371" y="24"/>
                    <a:pt x="370" y="23"/>
                  </a:cubicBezTo>
                  <a:cubicBezTo>
                    <a:pt x="364" y="32"/>
                    <a:pt x="358" y="42"/>
                    <a:pt x="349" y="50"/>
                  </a:cubicBezTo>
                  <a:cubicBezTo>
                    <a:pt x="341" y="57"/>
                    <a:pt x="330" y="62"/>
                    <a:pt x="320" y="68"/>
                  </a:cubicBezTo>
                  <a:cubicBezTo>
                    <a:pt x="298" y="80"/>
                    <a:pt x="274" y="88"/>
                    <a:pt x="250" y="96"/>
                  </a:cubicBezTo>
                  <a:cubicBezTo>
                    <a:pt x="238" y="100"/>
                    <a:pt x="225" y="104"/>
                    <a:pt x="213" y="109"/>
                  </a:cubicBezTo>
                  <a:cubicBezTo>
                    <a:pt x="201" y="113"/>
                    <a:pt x="188" y="117"/>
                    <a:pt x="176" y="122"/>
                  </a:cubicBezTo>
                  <a:cubicBezTo>
                    <a:pt x="165" y="126"/>
                    <a:pt x="153" y="131"/>
                    <a:pt x="142" y="137"/>
                  </a:cubicBezTo>
                  <a:cubicBezTo>
                    <a:pt x="133" y="142"/>
                    <a:pt x="123" y="146"/>
                    <a:pt x="114" y="152"/>
                  </a:cubicBezTo>
                  <a:cubicBezTo>
                    <a:pt x="111" y="155"/>
                    <a:pt x="107" y="157"/>
                    <a:pt x="104" y="160"/>
                  </a:cubicBezTo>
                  <a:cubicBezTo>
                    <a:pt x="104" y="161"/>
                    <a:pt x="104" y="162"/>
                    <a:pt x="105" y="162"/>
                  </a:cubicBezTo>
                  <a:cubicBezTo>
                    <a:pt x="110" y="160"/>
                    <a:pt x="114" y="156"/>
                    <a:pt x="118" y="154"/>
                  </a:cubicBezTo>
                  <a:cubicBezTo>
                    <a:pt x="124" y="151"/>
                    <a:pt x="129" y="148"/>
                    <a:pt x="135" y="145"/>
                  </a:cubicBezTo>
                  <a:cubicBezTo>
                    <a:pt x="146" y="139"/>
                    <a:pt x="158" y="133"/>
                    <a:pt x="169" y="128"/>
                  </a:cubicBezTo>
                  <a:cubicBezTo>
                    <a:pt x="193" y="118"/>
                    <a:pt x="218" y="110"/>
                    <a:pt x="243" y="102"/>
                  </a:cubicBezTo>
                  <a:cubicBezTo>
                    <a:pt x="254" y="98"/>
                    <a:pt x="266" y="93"/>
                    <a:pt x="277" y="89"/>
                  </a:cubicBezTo>
                  <a:cubicBezTo>
                    <a:pt x="288" y="86"/>
                    <a:pt x="299" y="83"/>
                    <a:pt x="310" y="79"/>
                  </a:cubicBezTo>
                  <a:cubicBezTo>
                    <a:pt x="331" y="71"/>
                    <a:pt x="351" y="60"/>
                    <a:pt x="365" y="43"/>
                  </a:cubicBezTo>
                  <a:cubicBezTo>
                    <a:pt x="370" y="37"/>
                    <a:pt x="375" y="30"/>
                    <a:pt x="378" y="22"/>
                  </a:cubicBezTo>
                  <a:cubicBezTo>
                    <a:pt x="381" y="16"/>
                    <a:pt x="385" y="7"/>
                    <a:pt x="382" y="1"/>
                  </a:cubicBezTo>
                  <a:cubicBezTo>
                    <a:pt x="382" y="0"/>
                    <a:pt x="381" y="0"/>
                    <a:pt x="380" y="0"/>
                  </a:cubicBezTo>
                  <a:cubicBezTo>
                    <a:pt x="377" y="4"/>
                    <a:pt x="376" y="8"/>
                    <a:pt x="375" y="13"/>
                  </a:cubicBezTo>
                  <a:cubicBezTo>
                    <a:pt x="373" y="18"/>
                    <a:pt x="370" y="23"/>
                    <a:pt x="366" y="28"/>
                  </a:cubicBezTo>
                  <a:cubicBezTo>
                    <a:pt x="363" y="33"/>
                    <a:pt x="360" y="38"/>
                    <a:pt x="356" y="43"/>
                  </a:cubicBezTo>
                  <a:cubicBezTo>
                    <a:pt x="352" y="47"/>
                    <a:pt x="348" y="51"/>
                    <a:pt x="344" y="54"/>
                  </a:cubicBezTo>
                  <a:cubicBezTo>
                    <a:pt x="335" y="62"/>
                    <a:pt x="327" y="69"/>
                    <a:pt x="316" y="74"/>
                  </a:cubicBezTo>
                  <a:cubicBezTo>
                    <a:pt x="306" y="79"/>
                    <a:pt x="295" y="83"/>
                    <a:pt x="285" y="86"/>
                  </a:cubicBezTo>
                  <a:cubicBezTo>
                    <a:pt x="274" y="89"/>
                    <a:pt x="264" y="92"/>
                    <a:pt x="254" y="96"/>
                  </a:cubicBezTo>
                  <a:cubicBezTo>
                    <a:pt x="246" y="99"/>
                    <a:pt x="238" y="102"/>
                    <a:pt x="232" y="108"/>
                  </a:cubicBezTo>
                  <a:cubicBezTo>
                    <a:pt x="232" y="109"/>
                    <a:pt x="233" y="110"/>
                    <a:pt x="234" y="110"/>
                  </a:cubicBezTo>
                  <a:cubicBezTo>
                    <a:pt x="254" y="97"/>
                    <a:pt x="277" y="93"/>
                    <a:pt x="299" y="87"/>
                  </a:cubicBezTo>
                  <a:cubicBezTo>
                    <a:pt x="310" y="84"/>
                    <a:pt x="321" y="80"/>
                    <a:pt x="330" y="74"/>
                  </a:cubicBezTo>
                  <a:cubicBezTo>
                    <a:pt x="340" y="68"/>
                    <a:pt x="349" y="60"/>
                    <a:pt x="356" y="52"/>
                  </a:cubicBezTo>
                  <a:cubicBezTo>
                    <a:pt x="360" y="47"/>
                    <a:pt x="363" y="43"/>
                    <a:pt x="368" y="38"/>
                  </a:cubicBezTo>
                  <a:cubicBezTo>
                    <a:pt x="371" y="35"/>
                    <a:pt x="375" y="32"/>
                    <a:pt x="376" y="27"/>
                  </a:cubicBezTo>
                  <a:cubicBezTo>
                    <a:pt x="376" y="26"/>
                    <a:pt x="375" y="25"/>
                    <a:pt x="374" y="26"/>
                  </a:cubicBezTo>
                  <a:cubicBezTo>
                    <a:pt x="369" y="36"/>
                    <a:pt x="361" y="42"/>
                    <a:pt x="353" y="48"/>
                  </a:cubicBezTo>
                  <a:cubicBezTo>
                    <a:pt x="344" y="55"/>
                    <a:pt x="334" y="61"/>
                    <a:pt x="325" y="66"/>
                  </a:cubicBezTo>
                  <a:cubicBezTo>
                    <a:pt x="314" y="72"/>
                    <a:pt x="303" y="78"/>
                    <a:pt x="291" y="82"/>
                  </a:cubicBezTo>
                  <a:cubicBezTo>
                    <a:pt x="281" y="86"/>
                    <a:pt x="271" y="89"/>
                    <a:pt x="261" y="92"/>
                  </a:cubicBezTo>
                  <a:cubicBezTo>
                    <a:pt x="248" y="97"/>
                    <a:pt x="235" y="101"/>
                    <a:pt x="224" y="110"/>
                  </a:cubicBezTo>
                  <a:cubicBezTo>
                    <a:pt x="223" y="110"/>
                    <a:pt x="224" y="112"/>
                    <a:pt x="225" y="1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5" name="Freeform 1252"/>
            <p:cNvSpPr/>
            <p:nvPr/>
          </p:nvSpPr>
          <p:spPr bwMode="auto">
            <a:xfrm>
              <a:off x="2906" y="1506"/>
              <a:ext cx="121" cy="189"/>
            </a:xfrm>
            <a:custGeom>
              <a:avLst/>
              <a:gdLst>
                <a:gd name="T0" fmla="*/ 64 w 94"/>
                <a:gd name="T1" fmla="*/ 122 h 146"/>
                <a:gd name="T2" fmla="*/ 14 w 94"/>
                <a:gd name="T3" fmla="*/ 110 h 146"/>
                <a:gd name="T4" fmla="*/ 2 w 94"/>
                <a:gd name="T5" fmla="*/ 125 h 146"/>
                <a:gd name="T6" fmla="*/ 92 w 94"/>
                <a:gd name="T7" fmla="*/ 111 h 146"/>
                <a:gd name="T8" fmla="*/ 22 w 94"/>
                <a:gd name="T9" fmla="*/ 96 h 146"/>
                <a:gd name="T10" fmla="*/ 4 w 94"/>
                <a:gd name="T11" fmla="*/ 129 h 146"/>
                <a:gd name="T12" fmla="*/ 12 w 94"/>
                <a:gd name="T13" fmla="*/ 137 h 146"/>
                <a:gd name="T14" fmla="*/ 13 w 94"/>
                <a:gd name="T15" fmla="*/ 134 h 146"/>
                <a:gd name="T16" fmla="*/ 11 w 94"/>
                <a:gd name="T17" fmla="*/ 133 h 146"/>
                <a:gd name="T18" fmla="*/ 16 w 94"/>
                <a:gd name="T19" fmla="*/ 135 h 146"/>
                <a:gd name="T20" fmla="*/ 27 w 94"/>
                <a:gd name="T21" fmla="*/ 127 h 146"/>
                <a:gd name="T22" fmla="*/ 37 w 94"/>
                <a:gd name="T23" fmla="*/ 118 h 146"/>
                <a:gd name="T24" fmla="*/ 34 w 94"/>
                <a:gd name="T25" fmla="*/ 133 h 146"/>
                <a:gd name="T26" fmla="*/ 45 w 94"/>
                <a:gd name="T27" fmla="*/ 130 h 146"/>
                <a:gd name="T28" fmla="*/ 56 w 94"/>
                <a:gd name="T29" fmla="*/ 123 h 146"/>
                <a:gd name="T30" fmla="*/ 32 w 94"/>
                <a:gd name="T31" fmla="*/ 104 h 146"/>
                <a:gd name="T32" fmla="*/ 36 w 94"/>
                <a:gd name="T33" fmla="*/ 122 h 146"/>
                <a:gd name="T34" fmla="*/ 24 w 94"/>
                <a:gd name="T35" fmla="*/ 116 h 146"/>
                <a:gd name="T36" fmla="*/ 17 w 94"/>
                <a:gd name="T37" fmla="*/ 138 h 146"/>
                <a:gd name="T38" fmla="*/ 17 w 94"/>
                <a:gd name="T39" fmla="*/ 133 h 146"/>
                <a:gd name="T40" fmla="*/ 23 w 94"/>
                <a:gd name="T41" fmla="*/ 122 h 146"/>
                <a:gd name="T42" fmla="*/ 18 w 94"/>
                <a:gd name="T43" fmla="*/ 116 h 146"/>
                <a:gd name="T44" fmla="*/ 26 w 94"/>
                <a:gd name="T45" fmla="*/ 123 h 146"/>
                <a:gd name="T46" fmla="*/ 27 w 94"/>
                <a:gd name="T47" fmla="*/ 124 h 146"/>
                <a:gd name="T48" fmla="*/ 30 w 94"/>
                <a:gd name="T49" fmla="*/ 112 h 146"/>
                <a:gd name="T50" fmla="*/ 25 w 94"/>
                <a:gd name="T51" fmla="*/ 86 h 146"/>
                <a:gd name="T52" fmla="*/ 15 w 94"/>
                <a:gd name="T53" fmla="*/ 102 h 146"/>
                <a:gd name="T54" fmla="*/ 29 w 94"/>
                <a:gd name="T55" fmla="*/ 70 h 146"/>
                <a:gd name="T56" fmla="*/ 36 w 94"/>
                <a:gd name="T57" fmla="*/ 55 h 146"/>
                <a:gd name="T58" fmla="*/ 27 w 94"/>
                <a:gd name="T59" fmla="*/ 66 h 146"/>
                <a:gd name="T60" fmla="*/ 20 w 94"/>
                <a:gd name="T61" fmla="*/ 105 h 146"/>
                <a:gd name="T62" fmla="*/ 27 w 94"/>
                <a:gd name="T63" fmla="*/ 88 h 146"/>
                <a:gd name="T64" fmla="*/ 28 w 94"/>
                <a:gd name="T65" fmla="*/ 123 h 146"/>
                <a:gd name="T66" fmla="*/ 30 w 94"/>
                <a:gd name="T67" fmla="*/ 120 h 146"/>
                <a:gd name="T68" fmla="*/ 35 w 94"/>
                <a:gd name="T69" fmla="*/ 116 h 146"/>
                <a:gd name="T70" fmla="*/ 29 w 94"/>
                <a:gd name="T71" fmla="*/ 133 h 146"/>
                <a:gd name="T72" fmla="*/ 17 w 94"/>
                <a:gd name="T73" fmla="*/ 133 h 146"/>
                <a:gd name="T74" fmla="*/ 9 w 94"/>
                <a:gd name="T75" fmla="*/ 137 h 146"/>
                <a:gd name="T76" fmla="*/ 16 w 94"/>
                <a:gd name="T77" fmla="*/ 130 h 146"/>
                <a:gd name="T78" fmla="*/ 31 w 94"/>
                <a:gd name="T79" fmla="*/ 126 h 146"/>
                <a:gd name="T80" fmla="*/ 38 w 94"/>
                <a:gd name="T81" fmla="*/ 121 h 146"/>
                <a:gd name="T82" fmla="*/ 31 w 94"/>
                <a:gd name="T83" fmla="*/ 105 h 146"/>
                <a:gd name="T84" fmla="*/ 55 w 94"/>
                <a:gd name="T85" fmla="*/ 121 h 146"/>
                <a:gd name="T86" fmla="*/ 43 w 94"/>
                <a:gd name="T87" fmla="*/ 129 h 146"/>
                <a:gd name="T88" fmla="*/ 35 w 94"/>
                <a:gd name="T89" fmla="*/ 134 h 146"/>
                <a:gd name="T90" fmla="*/ 39 w 94"/>
                <a:gd name="T91" fmla="*/ 119 h 146"/>
                <a:gd name="T92" fmla="*/ 26 w 94"/>
                <a:gd name="T93" fmla="*/ 124 h 146"/>
                <a:gd name="T94" fmla="*/ 15 w 94"/>
                <a:gd name="T95" fmla="*/ 133 h 146"/>
                <a:gd name="T96" fmla="*/ 16 w 94"/>
                <a:gd name="T97" fmla="*/ 126 h 146"/>
                <a:gd name="T98" fmla="*/ 11 w 94"/>
                <a:gd name="T99" fmla="*/ 133 h 146"/>
                <a:gd name="T100" fmla="*/ 10 w 94"/>
                <a:gd name="T101" fmla="*/ 136 h 146"/>
                <a:gd name="T102" fmla="*/ 8 w 94"/>
                <a:gd name="T103" fmla="*/ 133 h 146"/>
                <a:gd name="T104" fmla="*/ 27 w 94"/>
                <a:gd name="T105" fmla="*/ 80 h 146"/>
                <a:gd name="T106" fmla="*/ 58 w 94"/>
                <a:gd name="T107" fmla="*/ 129 h 146"/>
                <a:gd name="T108" fmla="*/ 4 w 94"/>
                <a:gd name="T109" fmla="*/ 136 h 146"/>
                <a:gd name="T110" fmla="*/ 19 w 94"/>
                <a:gd name="T111" fmla="*/ 95 h 146"/>
                <a:gd name="T112" fmla="*/ 65 w 94"/>
                <a:gd name="T113" fmla="*/ 124 h 146"/>
                <a:gd name="T114" fmla="*/ 26 w 94"/>
                <a:gd name="T115" fmla="*/ 8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4" h="146">
                  <a:moveTo>
                    <a:pt x="24" y="85"/>
                  </a:moveTo>
                  <a:cubicBezTo>
                    <a:pt x="18" y="95"/>
                    <a:pt x="13" y="106"/>
                    <a:pt x="8" y="116"/>
                  </a:cubicBezTo>
                  <a:cubicBezTo>
                    <a:pt x="5" y="123"/>
                    <a:pt x="0" y="135"/>
                    <a:pt x="9" y="141"/>
                  </a:cubicBezTo>
                  <a:cubicBezTo>
                    <a:pt x="15" y="146"/>
                    <a:pt x="25" y="142"/>
                    <a:pt x="32" y="139"/>
                  </a:cubicBezTo>
                  <a:cubicBezTo>
                    <a:pt x="43" y="134"/>
                    <a:pt x="54" y="130"/>
                    <a:pt x="65" y="124"/>
                  </a:cubicBezTo>
                  <a:cubicBezTo>
                    <a:pt x="66" y="124"/>
                    <a:pt x="65" y="122"/>
                    <a:pt x="64" y="122"/>
                  </a:cubicBezTo>
                  <a:cubicBezTo>
                    <a:pt x="58" y="124"/>
                    <a:pt x="53" y="127"/>
                    <a:pt x="47" y="129"/>
                  </a:cubicBezTo>
                  <a:cubicBezTo>
                    <a:pt x="42" y="132"/>
                    <a:pt x="37" y="134"/>
                    <a:pt x="32" y="136"/>
                  </a:cubicBezTo>
                  <a:cubicBezTo>
                    <a:pt x="28" y="137"/>
                    <a:pt x="24" y="139"/>
                    <a:pt x="21" y="140"/>
                  </a:cubicBezTo>
                  <a:cubicBezTo>
                    <a:pt x="17" y="141"/>
                    <a:pt x="12" y="142"/>
                    <a:pt x="9" y="140"/>
                  </a:cubicBezTo>
                  <a:cubicBezTo>
                    <a:pt x="1" y="137"/>
                    <a:pt x="7" y="125"/>
                    <a:pt x="10" y="120"/>
                  </a:cubicBezTo>
                  <a:cubicBezTo>
                    <a:pt x="11" y="117"/>
                    <a:pt x="13" y="114"/>
                    <a:pt x="14" y="110"/>
                  </a:cubicBezTo>
                  <a:cubicBezTo>
                    <a:pt x="16" y="106"/>
                    <a:pt x="18" y="101"/>
                    <a:pt x="20" y="97"/>
                  </a:cubicBezTo>
                  <a:cubicBezTo>
                    <a:pt x="23" y="91"/>
                    <a:pt x="26" y="85"/>
                    <a:pt x="28" y="78"/>
                  </a:cubicBezTo>
                  <a:cubicBezTo>
                    <a:pt x="29" y="77"/>
                    <a:pt x="28" y="76"/>
                    <a:pt x="27" y="77"/>
                  </a:cubicBezTo>
                  <a:cubicBezTo>
                    <a:pt x="23" y="79"/>
                    <a:pt x="21" y="84"/>
                    <a:pt x="18" y="88"/>
                  </a:cubicBezTo>
                  <a:cubicBezTo>
                    <a:pt x="15" y="93"/>
                    <a:pt x="12" y="98"/>
                    <a:pt x="9" y="103"/>
                  </a:cubicBezTo>
                  <a:cubicBezTo>
                    <a:pt x="6" y="110"/>
                    <a:pt x="3" y="118"/>
                    <a:pt x="2" y="125"/>
                  </a:cubicBezTo>
                  <a:cubicBezTo>
                    <a:pt x="1" y="131"/>
                    <a:pt x="1" y="139"/>
                    <a:pt x="7" y="143"/>
                  </a:cubicBezTo>
                  <a:cubicBezTo>
                    <a:pt x="11" y="145"/>
                    <a:pt x="15" y="145"/>
                    <a:pt x="19" y="144"/>
                  </a:cubicBezTo>
                  <a:cubicBezTo>
                    <a:pt x="24" y="143"/>
                    <a:pt x="29" y="141"/>
                    <a:pt x="34" y="139"/>
                  </a:cubicBezTo>
                  <a:cubicBezTo>
                    <a:pt x="45" y="135"/>
                    <a:pt x="55" y="131"/>
                    <a:pt x="64" y="127"/>
                  </a:cubicBezTo>
                  <a:cubicBezTo>
                    <a:pt x="73" y="122"/>
                    <a:pt x="83" y="116"/>
                    <a:pt x="93" y="113"/>
                  </a:cubicBezTo>
                  <a:cubicBezTo>
                    <a:pt x="93" y="112"/>
                    <a:pt x="92" y="111"/>
                    <a:pt x="92" y="111"/>
                  </a:cubicBezTo>
                  <a:cubicBezTo>
                    <a:pt x="83" y="117"/>
                    <a:pt x="72" y="121"/>
                    <a:pt x="62" y="125"/>
                  </a:cubicBezTo>
                  <a:cubicBezTo>
                    <a:pt x="58" y="127"/>
                    <a:pt x="53" y="129"/>
                    <a:pt x="49" y="130"/>
                  </a:cubicBezTo>
                  <a:cubicBezTo>
                    <a:pt x="44" y="132"/>
                    <a:pt x="40" y="134"/>
                    <a:pt x="36" y="136"/>
                  </a:cubicBezTo>
                  <a:cubicBezTo>
                    <a:pt x="30" y="138"/>
                    <a:pt x="19" y="141"/>
                    <a:pt x="15" y="135"/>
                  </a:cubicBezTo>
                  <a:cubicBezTo>
                    <a:pt x="11" y="130"/>
                    <a:pt x="12" y="123"/>
                    <a:pt x="14" y="117"/>
                  </a:cubicBezTo>
                  <a:cubicBezTo>
                    <a:pt x="16" y="110"/>
                    <a:pt x="19" y="103"/>
                    <a:pt x="22" y="96"/>
                  </a:cubicBezTo>
                  <a:cubicBezTo>
                    <a:pt x="24" y="91"/>
                    <a:pt x="27" y="86"/>
                    <a:pt x="29" y="80"/>
                  </a:cubicBezTo>
                  <a:cubicBezTo>
                    <a:pt x="29" y="80"/>
                    <a:pt x="28" y="79"/>
                    <a:pt x="27" y="79"/>
                  </a:cubicBezTo>
                  <a:cubicBezTo>
                    <a:pt x="25" y="81"/>
                    <a:pt x="23" y="84"/>
                    <a:pt x="22" y="86"/>
                  </a:cubicBezTo>
                  <a:cubicBezTo>
                    <a:pt x="19" y="89"/>
                    <a:pt x="18" y="92"/>
                    <a:pt x="16" y="96"/>
                  </a:cubicBezTo>
                  <a:cubicBezTo>
                    <a:pt x="12" y="105"/>
                    <a:pt x="6" y="112"/>
                    <a:pt x="4" y="122"/>
                  </a:cubicBezTo>
                  <a:cubicBezTo>
                    <a:pt x="4" y="124"/>
                    <a:pt x="4" y="126"/>
                    <a:pt x="4" y="129"/>
                  </a:cubicBezTo>
                  <a:cubicBezTo>
                    <a:pt x="4" y="130"/>
                    <a:pt x="4" y="132"/>
                    <a:pt x="4" y="134"/>
                  </a:cubicBezTo>
                  <a:cubicBezTo>
                    <a:pt x="6" y="137"/>
                    <a:pt x="9" y="135"/>
                    <a:pt x="11" y="133"/>
                  </a:cubicBezTo>
                  <a:cubicBezTo>
                    <a:pt x="17" y="127"/>
                    <a:pt x="19" y="117"/>
                    <a:pt x="22" y="109"/>
                  </a:cubicBezTo>
                  <a:cubicBezTo>
                    <a:pt x="22" y="108"/>
                    <a:pt x="21" y="108"/>
                    <a:pt x="21" y="108"/>
                  </a:cubicBezTo>
                  <a:cubicBezTo>
                    <a:pt x="18" y="118"/>
                    <a:pt x="8" y="126"/>
                    <a:pt x="10" y="137"/>
                  </a:cubicBezTo>
                  <a:cubicBezTo>
                    <a:pt x="10" y="138"/>
                    <a:pt x="11" y="138"/>
                    <a:pt x="12" y="137"/>
                  </a:cubicBezTo>
                  <a:cubicBezTo>
                    <a:pt x="16" y="133"/>
                    <a:pt x="17" y="126"/>
                    <a:pt x="19" y="121"/>
                  </a:cubicBezTo>
                  <a:cubicBezTo>
                    <a:pt x="21" y="113"/>
                    <a:pt x="24" y="105"/>
                    <a:pt x="26" y="97"/>
                  </a:cubicBezTo>
                  <a:cubicBezTo>
                    <a:pt x="26" y="97"/>
                    <a:pt x="25" y="96"/>
                    <a:pt x="24" y="97"/>
                  </a:cubicBezTo>
                  <a:cubicBezTo>
                    <a:pt x="20" y="101"/>
                    <a:pt x="18" y="107"/>
                    <a:pt x="16" y="113"/>
                  </a:cubicBezTo>
                  <a:cubicBezTo>
                    <a:pt x="13" y="120"/>
                    <a:pt x="12" y="127"/>
                    <a:pt x="11" y="133"/>
                  </a:cubicBezTo>
                  <a:cubicBezTo>
                    <a:pt x="11" y="134"/>
                    <a:pt x="12" y="135"/>
                    <a:pt x="13" y="134"/>
                  </a:cubicBezTo>
                  <a:cubicBezTo>
                    <a:pt x="16" y="129"/>
                    <a:pt x="17" y="122"/>
                    <a:pt x="19" y="116"/>
                  </a:cubicBezTo>
                  <a:cubicBezTo>
                    <a:pt x="19" y="112"/>
                    <a:pt x="20" y="109"/>
                    <a:pt x="22" y="106"/>
                  </a:cubicBezTo>
                  <a:cubicBezTo>
                    <a:pt x="22" y="103"/>
                    <a:pt x="23" y="99"/>
                    <a:pt x="23" y="96"/>
                  </a:cubicBezTo>
                  <a:cubicBezTo>
                    <a:pt x="23" y="95"/>
                    <a:pt x="22" y="95"/>
                    <a:pt x="22" y="96"/>
                  </a:cubicBezTo>
                  <a:cubicBezTo>
                    <a:pt x="15" y="106"/>
                    <a:pt x="12" y="119"/>
                    <a:pt x="10" y="131"/>
                  </a:cubicBezTo>
                  <a:cubicBezTo>
                    <a:pt x="10" y="132"/>
                    <a:pt x="11" y="133"/>
                    <a:pt x="11" y="133"/>
                  </a:cubicBezTo>
                  <a:cubicBezTo>
                    <a:pt x="16" y="131"/>
                    <a:pt x="19" y="124"/>
                    <a:pt x="21" y="120"/>
                  </a:cubicBezTo>
                  <a:cubicBezTo>
                    <a:pt x="23" y="114"/>
                    <a:pt x="24" y="108"/>
                    <a:pt x="27" y="102"/>
                  </a:cubicBezTo>
                  <a:cubicBezTo>
                    <a:pt x="27" y="102"/>
                    <a:pt x="26" y="102"/>
                    <a:pt x="25" y="101"/>
                  </a:cubicBezTo>
                  <a:cubicBezTo>
                    <a:pt x="23" y="107"/>
                    <a:pt x="21" y="114"/>
                    <a:pt x="18" y="120"/>
                  </a:cubicBezTo>
                  <a:cubicBezTo>
                    <a:pt x="16" y="124"/>
                    <a:pt x="13" y="130"/>
                    <a:pt x="14" y="134"/>
                  </a:cubicBezTo>
                  <a:cubicBezTo>
                    <a:pt x="14" y="135"/>
                    <a:pt x="15" y="135"/>
                    <a:pt x="16" y="135"/>
                  </a:cubicBezTo>
                  <a:cubicBezTo>
                    <a:pt x="19" y="133"/>
                    <a:pt x="22" y="129"/>
                    <a:pt x="24" y="126"/>
                  </a:cubicBezTo>
                  <a:cubicBezTo>
                    <a:pt x="27" y="122"/>
                    <a:pt x="28" y="118"/>
                    <a:pt x="31" y="113"/>
                  </a:cubicBezTo>
                  <a:cubicBezTo>
                    <a:pt x="31" y="112"/>
                    <a:pt x="30" y="111"/>
                    <a:pt x="29" y="112"/>
                  </a:cubicBezTo>
                  <a:cubicBezTo>
                    <a:pt x="23" y="118"/>
                    <a:pt x="20" y="126"/>
                    <a:pt x="16" y="133"/>
                  </a:cubicBezTo>
                  <a:cubicBezTo>
                    <a:pt x="16" y="134"/>
                    <a:pt x="16" y="135"/>
                    <a:pt x="17" y="135"/>
                  </a:cubicBezTo>
                  <a:cubicBezTo>
                    <a:pt x="21" y="133"/>
                    <a:pt x="24" y="130"/>
                    <a:pt x="27" y="127"/>
                  </a:cubicBezTo>
                  <a:cubicBezTo>
                    <a:pt x="30" y="123"/>
                    <a:pt x="32" y="119"/>
                    <a:pt x="34" y="115"/>
                  </a:cubicBezTo>
                  <a:cubicBezTo>
                    <a:pt x="35" y="114"/>
                    <a:pt x="33" y="112"/>
                    <a:pt x="33" y="113"/>
                  </a:cubicBezTo>
                  <a:cubicBezTo>
                    <a:pt x="27" y="120"/>
                    <a:pt x="23" y="128"/>
                    <a:pt x="19" y="136"/>
                  </a:cubicBezTo>
                  <a:cubicBezTo>
                    <a:pt x="19" y="137"/>
                    <a:pt x="20" y="138"/>
                    <a:pt x="21" y="137"/>
                  </a:cubicBezTo>
                  <a:cubicBezTo>
                    <a:pt x="27" y="131"/>
                    <a:pt x="32" y="125"/>
                    <a:pt x="38" y="119"/>
                  </a:cubicBezTo>
                  <a:cubicBezTo>
                    <a:pt x="38" y="119"/>
                    <a:pt x="37" y="118"/>
                    <a:pt x="37" y="118"/>
                  </a:cubicBezTo>
                  <a:cubicBezTo>
                    <a:pt x="34" y="125"/>
                    <a:pt x="26" y="128"/>
                    <a:pt x="23" y="135"/>
                  </a:cubicBezTo>
                  <a:cubicBezTo>
                    <a:pt x="23" y="136"/>
                    <a:pt x="24" y="137"/>
                    <a:pt x="24" y="137"/>
                  </a:cubicBezTo>
                  <a:cubicBezTo>
                    <a:pt x="33" y="134"/>
                    <a:pt x="39" y="128"/>
                    <a:pt x="47" y="124"/>
                  </a:cubicBezTo>
                  <a:cubicBezTo>
                    <a:pt x="47" y="124"/>
                    <a:pt x="47" y="123"/>
                    <a:pt x="46" y="123"/>
                  </a:cubicBezTo>
                  <a:cubicBezTo>
                    <a:pt x="45" y="126"/>
                    <a:pt x="42" y="127"/>
                    <a:pt x="40" y="128"/>
                  </a:cubicBezTo>
                  <a:cubicBezTo>
                    <a:pt x="38" y="130"/>
                    <a:pt x="35" y="131"/>
                    <a:pt x="34" y="133"/>
                  </a:cubicBezTo>
                  <a:cubicBezTo>
                    <a:pt x="33" y="134"/>
                    <a:pt x="34" y="135"/>
                    <a:pt x="35" y="134"/>
                  </a:cubicBezTo>
                  <a:cubicBezTo>
                    <a:pt x="41" y="131"/>
                    <a:pt x="49" y="131"/>
                    <a:pt x="55" y="126"/>
                  </a:cubicBezTo>
                  <a:cubicBezTo>
                    <a:pt x="56" y="126"/>
                    <a:pt x="55" y="124"/>
                    <a:pt x="54" y="125"/>
                  </a:cubicBezTo>
                  <a:cubicBezTo>
                    <a:pt x="46" y="127"/>
                    <a:pt x="38" y="130"/>
                    <a:pt x="30" y="133"/>
                  </a:cubicBezTo>
                  <a:cubicBezTo>
                    <a:pt x="29" y="133"/>
                    <a:pt x="30" y="135"/>
                    <a:pt x="31" y="135"/>
                  </a:cubicBezTo>
                  <a:cubicBezTo>
                    <a:pt x="36" y="134"/>
                    <a:pt x="40" y="132"/>
                    <a:pt x="45" y="130"/>
                  </a:cubicBezTo>
                  <a:cubicBezTo>
                    <a:pt x="49" y="129"/>
                    <a:pt x="53" y="127"/>
                    <a:pt x="56" y="123"/>
                  </a:cubicBezTo>
                  <a:cubicBezTo>
                    <a:pt x="57" y="122"/>
                    <a:pt x="56" y="122"/>
                    <a:pt x="56" y="121"/>
                  </a:cubicBezTo>
                  <a:cubicBezTo>
                    <a:pt x="53" y="119"/>
                    <a:pt x="49" y="120"/>
                    <a:pt x="45" y="120"/>
                  </a:cubicBezTo>
                  <a:cubicBezTo>
                    <a:pt x="41" y="121"/>
                    <a:pt x="37" y="122"/>
                    <a:pt x="33" y="123"/>
                  </a:cubicBezTo>
                  <a:cubicBezTo>
                    <a:pt x="32" y="124"/>
                    <a:pt x="32" y="125"/>
                    <a:pt x="33" y="125"/>
                  </a:cubicBezTo>
                  <a:cubicBezTo>
                    <a:pt x="40" y="127"/>
                    <a:pt x="49" y="125"/>
                    <a:pt x="56" y="123"/>
                  </a:cubicBezTo>
                  <a:cubicBezTo>
                    <a:pt x="57" y="123"/>
                    <a:pt x="57" y="122"/>
                    <a:pt x="56" y="121"/>
                  </a:cubicBezTo>
                  <a:cubicBezTo>
                    <a:pt x="49" y="118"/>
                    <a:pt x="40" y="115"/>
                    <a:pt x="32" y="116"/>
                  </a:cubicBezTo>
                  <a:cubicBezTo>
                    <a:pt x="31" y="116"/>
                    <a:pt x="30" y="117"/>
                    <a:pt x="32" y="118"/>
                  </a:cubicBezTo>
                  <a:cubicBezTo>
                    <a:pt x="38" y="120"/>
                    <a:pt x="45" y="118"/>
                    <a:pt x="52" y="118"/>
                  </a:cubicBezTo>
                  <a:cubicBezTo>
                    <a:pt x="53" y="118"/>
                    <a:pt x="53" y="117"/>
                    <a:pt x="53" y="117"/>
                  </a:cubicBezTo>
                  <a:cubicBezTo>
                    <a:pt x="47" y="110"/>
                    <a:pt x="39" y="107"/>
                    <a:pt x="32" y="104"/>
                  </a:cubicBezTo>
                  <a:cubicBezTo>
                    <a:pt x="31" y="103"/>
                    <a:pt x="30" y="104"/>
                    <a:pt x="30" y="105"/>
                  </a:cubicBezTo>
                  <a:cubicBezTo>
                    <a:pt x="33" y="110"/>
                    <a:pt x="39" y="113"/>
                    <a:pt x="39" y="119"/>
                  </a:cubicBezTo>
                  <a:cubicBezTo>
                    <a:pt x="39" y="119"/>
                    <a:pt x="40" y="119"/>
                    <a:pt x="40" y="119"/>
                  </a:cubicBezTo>
                  <a:cubicBezTo>
                    <a:pt x="36" y="116"/>
                    <a:pt x="34" y="110"/>
                    <a:pt x="29" y="108"/>
                  </a:cubicBezTo>
                  <a:cubicBezTo>
                    <a:pt x="28" y="107"/>
                    <a:pt x="28" y="108"/>
                    <a:pt x="28" y="109"/>
                  </a:cubicBezTo>
                  <a:cubicBezTo>
                    <a:pt x="31" y="113"/>
                    <a:pt x="34" y="117"/>
                    <a:pt x="36" y="122"/>
                  </a:cubicBezTo>
                  <a:cubicBezTo>
                    <a:pt x="37" y="121"/>
                    <a:pt x="38" y="121"/>
                    <a:pt x="38" y="121"/>
                  </a:cubicBezTo>
                  <a:cubicBezTo>
                    <a:pt x="34" y="118"/>
                    <a:pt x="30" y="110"/>
                    <a:pt x="25" y="110"/>
                  </a:cubicBezTo>
                  <a:cubicBezTo>
                    <a:pt x="24" y="110"/>
                    <a:pt x="24" y="111"/>
                    <a:pt x="24" y="112"/>
                  </a:cubicBezTo>
                  <a:cubicBezTo>
                    <a:pt x="25" y="117"/>
                    <a:pt x="28" y="122"/>
                    <a:pt x="31" y="126"/>
                  </a:cubicBezTo>
                  <a:cubicBezTo>
                    <a:pt x="31" y="125"/>
                    <a:pt x="31" y="125"/>
                    <a:pt x="32" y="124"/>
                  </a:cubicBezTo>
                  <a:cubicBezTo>
                    <a:pt x="28" y="123"/>
                    <a:pt x="27" y="118"/>
                    <a:pt x="24" y="116"/>
                  </a:cubicBezTo>
                  <a:cubicBezTo>
                    <a:pt x="23" y="116"/>
                    <a:pt x="23" y="116"/>
                    <a:pt x="22" y="117"/>
                  </a:cubicBezTo>
                  <a:cubicBezTo>
                    <a:pt x="19" y="121"/>
                    <a:pt x="24" y="127"/>
                    <a:pt x="26" y="132"/>
                  </a:cubicBezTo>
                  <a:cubicBezTo>
                    <a:pt x="27" y="131"/>
                    <a:pt x="28" y="131"/>
                    <a:pt x="28" y="130"/>
                  </a:cubicBezTo>
                  <a:cubicBezTo>
                    <a:pt x="25" y="128"/>
                    <a:pt x="20" y="116"/>
                    <a:pt x="15" y="121"/>
                  </a:cubicBezTo>
                  <a:cubicBezTo>
                    <a:pt x="13" y="122"/>
                    <a:pt x="13" y="126"/>
                    <a:pt x="14" y="129"/>
                  </a:cubicBezTo>
                  <a:cubicBezTo>
                    <a:pt x="15" y="132"/>
                    <a:pt x="15" y="135"/>
                    <a:pt x="17" y="138"/>
                  </a:cubicBezTo>
                  <a:cubicBezTo>
                    <a:pt x="18" y="139"/>
                    <a:pt x="19" y="138"/>
                    <a:pt x="19" y="137"/>
                  </a:cubicBezTo>
                  <a:cubicBezTo>
                    <a:pt x="17" y="132"/>
                    <a:pt x="13" y="127"/>
                    <a:pt x="8" y="124"/>
                  </a:cubicBezTo>
                  <a:cubicBezTo>
                    <a:pt x="8" y="123"/>
                    <a:pt x="7" y="123"/>
                    <a:pt x="7" y="124"/>
                  </a:cubicBezTo>
                  <a:cubicBezTo>
                    <a:pt x="3" y="128"/>
                    <a:pt x="5" y="135"/>
                    <a:pt x="8" y="139"/>
                  </a:cubicBezTo>
                  <a:cubicBezTo>
                    <a:pt x="9" y="141"/>
                    <a:pt x="11" y="142"/>
                    <a:pt x="13" y="141"/>
                  </a:cubicBezTo>
                  <a:cubicBezTo>
                    <a:pt x="16" y="139"/>
                    <a:pt x="17" y="136"/>
                    <a:pt x="17" y="133"/>
                  </a:cubicBezTo>
                  <a:cubicBezTo>
                    <a:pt x="17" y="130"/>
                    <a:pt x="17" y="126"/>
                    <a:pt x="16" y="123"/>
                  </a:cubicBezTo>
                  <a:cubicBezTo>
                    <a:pt x="14" y="121"/>
                    <a:pt x="12" y="119"/>
                    <a:pt x="9" y="120"/>
                  </a:cubicBezTo>
                  <a:cubicBezTo>
                    <a:pt x="6" y="122"/>
                    <a:pt x="5" y="126"/>
                    <a:pt x="6" y="129"/>
                  </a:cubicBezTo>
                  <a:cubicBezTo>
                    <a:pt x="6" y="132"/>
                    <a:pt x="7" y="134"/>
                    <a:pt x="10" y="136"/>
                  </a:cubicBezTo>
                  <a:cubicBezTo>
                    <a:pt x="15" y="138"/>
                    <a:pt x="20" y="133"/>
                    <a:pt x="22" y="129"/>
                  </a:cubicBezTo>
                  <a:cubicBezTo>
                    <a:pt x="24" y="127"/>
                    <a:pt x="24" y="124"/>
                    <a:pt x="23" y="122"/>
                  </a:cubicBezTo>
                  <a:cubicBezTo>
                    <a:pt x="23" y="120"/>
                    <a:pt x="21" y="118"/>
                    <a:pt x="19" y="117"/>
                  </a:cubicBezTo>
                  <a:cubicBezTo>
                    <a:pt x="15" y="117"/>
                    <a:pt x="13" y="123"/>
                    <a:pt x="12" y="127"/>
                  </a:cubicBezTo>
                  <a:cubicBezTo>
                    <a:pt x="12" y="132"/>
                    <a:pt x="15" y="137"/>
                    <a:pt x="21" y="137"/>
                  </a:cubicBezTo>
                  <a:cubicBezTo>
                    <a:pt x="27" y="137"/>
                    <a:pt x="32" y="135"/>
                    <a:pt x="33" y="129"/>
                  </a:cubicBezTo>
                  <a:cubicBezTo>
                    <a:pt x="33" y="124"/>
                    <a:pt x="32" y="119"/>
                    <a:pt x="28" y="115"/>
                  </a:cubicBezTo>
                  <a:cubicBezTo>
                    <a:pt x="25" y="112"/>
                    <a:pt x="20" y="112"/>
                    <a:pt x="18" y="116"/>
                  </a:cubicBezTo>
                  <a:cubicBezTo>
                    <a:pt x="17" y="121"/>
                    <a:pt x="19" y="127"/>
                    <a:pt x="22" y="130"/>
                  </a:cubicBezTo>
                  <a:cubicBezTo>
                    <a:pt x="23" y="132"/>
                    <a:pt x="26" y="133"/>
                    <a:pt x="28" y="133"/>
                  </a:cubicBezTo>
                  <a:cubicBezTo>
                    <a:pt x="31" y="133"/>
                    <a:pt x="33" y="131"/>
                    <a:pt x="35" y="129"/>
                  </a:cubicBezTo>
                  <a:cubicBezTo>
                    <a:pt x="38" y="124"/>
                    <a:pt x="39" y="114"/>
                    <a:pt x="34" y="111"/>
                  </a:cubicBezTo>
                  <a:cubicBezTo>
                    <a:pt x="31" y="109"/>
                    <a:pt x="28" y="110"/>
                    <a:pt x="27" y="113"/>
                  </a:cubicBezTo>
                  <a:cubicBezTo>
                    <a:pt x="26" y="116"/>
                    <a:pt x="26" y="120"/>
                    <a:pt x="26" y="123"/>
                  </a:cubicBezTo>
                  <a:cubicBezTo>
                    <a:pt x="26" y="125"/>
                    <a:pt x="28" y="130"/>
                    <a:pt x="30" y="127"/>
                  </a:cubicBezTo>
                  <a:cubicBezTo>
                    <a:pt x="33" y="125"/>
                    <a:pt x="33" y="121"/>
                    <a:pt x="32" y="118"/>
                  </a:cubicBezTo>
                  <a:cubicBezTo>
                    <a:pt x="32" y="112"/>
                    <a:pt x="29" y="105"/>
                    <a:pt x="26" y="101"/>
                  </a:cubicBezTo>
                  <a:cubicBezTo>
                    <a:pt x="25" y="101"/>
                    <a:pt x="25" y="101"/>
                    <a:pt x="24" y="101"/>
                  </a:cubicBezTo>
                  <a:cubicBezTo>
                    <a:pt x="21" y="104"/>
                    <a:pt x="22" y="109"/>
                    <a:pt x="22" y="112"/>
                  </a:cubicBezTo>
                  <a:cubicBezTo>
                    <a:pt x="23" y="116"/>
                    <a:pt x="24" y="122"/>
                    <a:pt x="27" y="124"/>
                  </a:cubicBezTo>
                  <a:cubicBezTo>
                    <a:pt x="28" y="125"/>
                    <a:pt x="28" y="125"/>
                    <a:pt x="28" y="124"/>
                  </a:cubicBezTo>
                  <a:cubicBezTo>
                    <a:pt x="33" y="122"/>
                    <a:pt x="33" y="116"/>
                    <a:pt x="33" y="112"/>
                  </a:cubicBezTo>
                  <a:cubicBezTo>
                    <a:pt x="32" y="106"/>
                    <a:pt x="31" y="100"/>
                    <a:pt x="30" y="95"/>
                  </a:cubicBezTo>
                  <a:cubicBezTo>
                    <a:pt x="30" y="94"/>
                    <a:pt x="29" y="93"/>
                    <a:pt x="28" y="95"/>
                  </a:cubicBezTo>
                  <a:cubicBezTo>
                    <a:pt x="27" y="100"/>
                    <a:pt x="28" y="106"/>
                    <a:pt x="28" y="112"/>
                  </a:cubicBezTo>
                  <a:cubicBezTo>
                    <a:pt x="28" y="112"/>
                    <a:pt x="29" y="112"/>
                    <a:pt x="30" y="112"/>
                  </a:cubicBezTo>
                  <a:cubicBezTo>
                    <a:pt x="30" y="104"/>
                    <a:pt x="31" y="95"/>
                    <a:pt x="29" y="87"/>
                  </a:cubicBezTo>
                  <a:cubicBezTo>
                    <a:pt x="29" y="86"/>
                    <a:pt x="27" y="86"/>
                    <a:pt x="27" y="88"/>
                  </a:cubicBezTo>
                  <a:cubicBezTo>
                    <a:pt x="26" y="94"/>
                    <a:pt x="26" y="100"/>
                    <a:pt x="27" y="106"/>
                  </a:cubicBezTo>
                  <a:cubicBezTo>
                    <a:pt x="28" y="107"/>
                    <a:pt x="29" y="107"/>
                    <a:pt x="29" y="106"/>
                  </a:cubicBezTo>
                  <a:cubicBezTo>
                    <a:pt x="31" y="100"/>
                    <a:pt x="29" y="93"/>
                    <a:pt x="27" y="86"/>
                  </a:cubicBezTo>
                  <a:cubicBezTo>
                    <a:pt x="27" y="86"/>
                    <a:pt x="26" y="85"/>
                    <a:pt x="25" y="86"/>
                  </a:cubicBezTo>
                  <a:cubicBezTo>
                    <a:pt x="22" y="92"/>
                    <a:pt x="22" y="98"/>
                    <a:pt x="19" y="104"/>
                  </a:cubicBezTo>
                  <a:cubicBezTo>
                    <a:pt x="19" y="105"/>
                    <a:pt x="20" y="105"/>
                    <a:pt x="21" y="105"/>
                  </a:cubicBezTo>
                  <a:cubicBezTo>
                    <a:pt x="20" y="95"/>
                    <a:pt x="23" y="85"/>
                    <a:pt x="27" y="76"/>
                  </a:cubicBezTo>
                  <a:cubicBezTo>
                    <a:pt x="26" y="76"/>
                    <a:pt x="25" y="76"/>
                    <a:pt x="25" y="76"/>
                  </a:cubicBezTo>
                  <a:cubicBezTo>
                    <a:pt x="22" y="84"/>
                    <a:pt x="18" y="93"/>
                    <a:pt x="13" y="101"/>
                  </a:cubicBezTo>
                  <a:cubicBezTo>
                    <a:pt x="13" y="101"/>
                    <a:pt x="14" y="101"/>
                    <a:pt x="15" y="102"/>
                  </a:cubicBezTo>
                  <a:cubicBezTo>
                    <a:pt x="16" y="89"/>
                    <a:pt x="23" y="78"/>
                    <a:pt x="29" y="67"/>
                  </a:cubicBezTo>
                  <a:cubicBezTo>
                    <a:pt x="28" y="67"/>
                    <a:pt x="28" y="66"/>
                    <a:pt x="27" y="66"/>
                  </a:cubicBezTo>
                  <a:cubicBezTo>
                    <a:pt x="20" y="81"/>
                    <a:pt x="10" y="95"/>
                    <a:pt x="6" y="112"/>
                  </a:cubicBezTo>
                  <a:cubicBezTo>
                    <a:pt x="5" y="113"/>
                    <a:pt x="7" y="113"/>
                    <a:pt x="7" y="112"/>
                  </a:cubicBezTo>
                  <a:cubicBezTo>
                    <a:pt x="14" y="104"/>
                    <a:pt x="18" y="94"/>
                    <a:pt x="22" y="85"/>
                  </a:cubicBezTo>
                  <a:cubicBezTo>
                    <a:pt x="24" y="80"/>
                    <a:pt x="26" y="75"/>
                    <a:pt x="29" y="70"/>
                  </a:cubicBezTo>
                  <a:cubicBezTo>
                    <a:pt x="31" y="65"/>
                    <a:pt x="34" y="60"/>
                    <a:pt x="38" y="56"/>
                  </a:cubicBezTo>
                  <a:cubicBezTo>
                    <a:pt x="44" y="47"/>
                    <a:pt x="51" y="39"/>
                    <a:pt x="58" y="30"/>
                  </a:cubicBezTo>
                  <a:cubicBezTo>
                    <a:pt x="64" y="21"/>
                    <a:pt x="70" y="12"/>
                    <a:pt x="74" y="2"/>
                  </a:cubicBezTo>
                  <a:cubicBezTo>
                    <a:pt x="75" y="0"/>
                    <a:pt x="73" y="0"/>
                    <a:pt x="72" y="1"/>
                  </a:cubicBezTo>
                  <a:cubicBezTo>
                    <a:pt x="68" y="11"/>
                    <a:pt x="62" y="20"/>
                    <a:pt x="56" y="29"/>
                  </a:cubicBezTo>
                  <a:cubicBezTo>
                    <a:pt x="50" y="38"/>
                    <a:pt x="43" y="46"/>
                    <a:pt x="36" y="55"/>
                  </a:cubicBezTo>
                  <a:cubicBezTo>
                    <a:pt x="33" y="59"/>
                    <a:pt x="29" y="64"/>
                    <a:pt x="27" y="69"/>
                  </a:cubicBezTo>
                  <a:cubicBezTo>
                    <a:pt x="25" y="74"/>
                    <a:pt x="23" y="79"/>
                    <a:pt x="21" y="83"/>
                  </a:cubicBezTo>
                  <a:cubicBezTo>
                    <a:pt x="16" y="93"/>
                    <a:pt x="12" y="103"/>
                    <a:pt x="6" y="111"/>
                  </a:cubicBezTo>
                  <a:cubicBezTo>
                    <a:pt x="6" y="112"/>
                    <a:pt x="7" y="112"/>
                    <a:pt x="7" y="112"/>
                  </a:cubicBezTo>
                  <a:cubicBezTo>
                    <a:pt x="12" y="96"/>
                    <a:pt x="22" y="82"/>
                    <a:pt x="29" y="67"/>
                  </a:cubicBezTo>
                  <a:cubicBezTo>
                    <a:pt x="29" y="66"/>
                    <a:pt x="28" y="65"/>
                    <a:pt x="27" y="66"/>
                  </a:cubicBezTo>
                  <a:cubicBezTo>
                    <a:pt x="21" y="77"/>
                    <a:pt x="14" y="89"/>
                    <a:pt x="13" y="102"/>
                  </a:cubicBezTo>
                  <a:cubicBezTo>
                    <a:pt x="12" y="103"/>
                    <a:pt x="14" y="103"/>
                    <a:pt x="14" y="102"/>
                  </a:cubicBezTo>
                  <a:cubicBezTo>
                    <a:pt x="20" y="94"/>
                    <a:pt x="24" y="85"/>
                    <a:pt x="27" y="76"/>
                  </a:cubicBezTo>
                  <a:cubicBezTo>
                    <a:pt x="27" y="75"/>
                    <a:pt x="25" y="74"/>
                    <a:pt x="25" y="76"/>
                  </a:cubicBezTo>
                  <a:cubicBezTo>
                    <a:pt x="21" y="85"/>
                    <a:pt x="18" y="95"/>
                    <a:pt x="19" y="105"/>
                  </a:cubicBezTo>
                  <a:cubicBezTo>
                    <a:pt x="19" y="106"/>
                    <a:pt x="20" y="106"/>
                    <a:pt x="20" y="105"/>
                  </a:cubicBezTo>
                  <a:cubicBezTo>
                    <a:pt x="24" y="100"/>
                    <a:pt x="24" y="93"/>
                    <a:pt x="27" y="87"/>
                  </a:cubicBezTo>
                  <a:cubicBezTo>
                    <a:pt x="26" y="87"/>
                    <a:pt x="26" y="87"/>
                    <a:pt x="25" y="87"/>
                  </a:cubicBezTo>
                  <a:cubicBezTo>
                    <a:pt x="27" y="93"/>
                    <a:pt x="29" y="100"/>
                    <a:pt x="27" y="106"/>
                  </a:cubicBezTo>
                  <a:cubicBezTo>
                    <a:pt x="28" y="106"/>
                    <a:pt x="29" y="106"/>
                    <a:pt x="29" y="106"/>
                  </a:cubicBezTo>
                  <a:cubicBezTo>
                    <a:pt x="28" y="100"/>
                    <a:pt x="28" y="94"/>
                    <a:pt x="29" y="88"/>
                  </a:cubicBezTo>
                  <a:cubicBezTo>
                    <a:pt x="28" y="88"/>
                    <a:pt x="28" y="88"/>
                    <a:pt x="27" y="88"/>
                  </a:cubicBezTo>
                  <a:cubicBezTo>
                    <a:pt x="29" y="96"/>
                    <a:pt x="28" y="104"/>
                    <a:pt x="28" y="112"/>
                  </a:cubicBezTo>
                  <a:cubicBezTo>
                    <a:pt x="28" y="113"/>
                    <a:pt x="30" y="113"/>
                    <a:pt x="30" y="112"/>
                  </a:cubicBezTo>
                  <a:cubicBezTo>
                    <a:pt x="30" y="106"/>
                    <a:pt x="29" y="101"/>
                    <a:pt x="30" y="95"/>
                  </a:cubicBezTo>
                  <a:cubicBezTo>
                    <a:pt x="29" y="95"/>
                    <a:pt x="29" y="95"/>
                    <a:pt x="28" y="95"/>
                  </a:cubicBezTo>
                  <a:cubicBezTo>
                    <a:pt x="29" y="100"/>
                    <a:pt x="30" y="104"/>
                    <a:pt x="30" y="109"/>
                  </a:cubicBezTo>
                  <a:cubicBezTo>
                    <a:pt x="31" y="113"/>
                    <a:pt x="32" y="121"/>
                    <a:pt x="28" y="123"/>
                  </a:cubicBezTo>
                  <a:cubicBezTo>
                    <a:pt x="28" y="123"/>
                    <a:pt x="28" y="123"/>
                    <a:pt x="29" y="123"/>
                  </a:cubicBezTo>
                  <a:cubicBezTo>
                    <a:pt x="26" y="121"/>
                    <a:pt x="25" y="117"/>
                    <a:pt x="24" y="113"/>
                  </a:cubicBezTo>
                  <a:cubicBezTo>
                    <a:pt x="24" y="110"/>
                    <a:pt x="23" y="105"/>
                    <a:pt x="26" y="103"/>
                  </a:cubicBezTo>
                  <a:cubicBezTo>
                    <a:pt x="25" y="103"/>
                    <a:pt x="25" y="103"/>
                    <a:pt x="24" y="102"/>
                  </a:cubicBezTo>
                  <a:cubicBezTo>
                    <a:pt x="27" y="106"/>
                    <a:pt x="28" y="110"/>
                    <a:pt x="29" y="114"/>
                  </a:cubicBezTo>
                  <a:cubicBezTo>
                    <a:pt x="30" y="116"/>
                    <a:pt x="30" y="118"/>
                    <a:pt x="30" y="120"/>
                  </a:cubicBezTo>
                  <a:cubicBezTo>
                    <a:pt x="31" y="121"/>
                    <a:pt x="30" y="122"/>
                    <a:pt x="30" y="123"/>
                  </a:cubicBezTo>
                  <a:cubicBezTo>
                    <a:pt x="30" y="123"/>
                    <a:pt x="30" y="125"/>
                    <a:pt x="29" y="126"/>
                  </a:cubicBezTo>
                  <a:cubicBezTo>
                    <a:pt x="29" y="126"/>
                    <a:pt x="28" y="121"/>
                    <a:pt x="28" y="121"/>
                  </a:cubicBezTo>
                  <a:cubicBezTo>
                    <a:pt x="28" y="119"/>
                    <a:pt x="28" y="117"/>
                    <a:pt x="29" y="115"/>
                  </a:cubicBezTo>
                  <a:cubicBezTo>
                    <a:pt x="29" y="114"/>
                    <a:pt x="29" y="112"/>
                    <a:pt x="31" y="112"/>
                  </a:cubicBezTo>
                  <a:cubicBezTo>
                    <a:pt x="33" y="112"/>
                    <a:pt x="35" y="114"/>
                    <a:pt x="35" y="116"/>
                  </a:cubicBezTo>
                  <a:cubicBezTo>
                    <a:pt x="36" y="119"/>
                    <a:pt x="36" y="123"/>
                    <a:pt x="34" y="127"/>
                  </a:cubicBezTo>
                  <a:cubicBezTo>
                    <a:pt x="33" y="129"/>
                    <a:pt x="30" y="132"/>
                    <a:pt x="27" y="131"/>
                  </a:cubicBezTo>
                  <a:cubicBezTo>
                    <a:pt x="22" y="130"/>
                    <a:pt x="19" y="123"/>
                    <a:pt x="20" y="119"/>
                  </a:cubicBezTo>
                  <a:cubicBezTo>
                    <a:pt x="20" y="117"/>
                    <a:pt x="21" y="115"/>
                    <a:pt x="24" y="115"/>
                  </a:cubicBezTo>
                  <a:cubicBezTo>
                    <a:pt x="26" y="115"/>
                    <a:pt x="27" y="117"/>
                    <a:pt x="28" y="119"/>
                  </a:cubicBezTo>
                  <a:cubicBezTo>
                    <a:pt x="31" y="122"/>
                    <a:pt x="32" y="129"/>
                    <a:pt x="29" y="133"/>
                  </a:cubicBezTo>
                  <a:cubicBezTo>
                    <a:pt x="27" y="135"/>
                    <a:pt x="23" y="135"/>
                    <a:pt x="20" y="135"/>
                  </a:cubicBezTo>
                  <a:cubicBezTo>
                    <a:pt x="17" y="134"/>
                    <a:pt x="15" y="133"/>
                    <a:pt x="15" y="130"/>
                  </a:cubicBezTo>
                  <a:cubicBezTo>
                    <a:pt x="14" y="127"/>
                    <a:pt x="14" y="125"/>
                    <a:pt x="15" y="122"/>
                  </a:cubicBezTo>
                  <a:cubicBezTo>
                    <a:pt x="16" y="121"/>
                    <a:pt x="17" y="119"/>
                    <a:pt x="19" y="119"/>
                  </a:cubicBezTo>
                  <a:cubicBezTo>
                    <a:pt x="22" y="120"/>
                    <a:pt x="22" y="124"/>
                    <a:pt x="22" y="126"/>
                  </a:cubicBezTo>
                  <a:cubicBezTo>
                    <a:pt x="21" y="129"/>
                    <a:pt x="19" y="131"/>
                    <a:pt x="17" y="133"/>
                  </a:cubicBezTo>
                  <a:cubicBezTo>
                    <a:pt x="15" y="134"/>
                    <a:pt x="12" y="135"/>
                    <a:pt x="10" y="133"/>
                  </a:cubicBezTo>
                  <a:cubicBezTo>
                    <a:pt x="7" y="131"/>
                    <a:pt x="7" y="127"/>
                    <a:pt x="8" y="124"/>
                  </a:cubicBezTo>
                  <a:cubicBezTo>
                    <a:pt x="9" y="122"/>
                    <a:pt x="11" y="121"/>
                    <a:pt x="13" y="122"/>
                  </a:cubicBezTo>
                  <a:cubicBezTo>
                    <a:pt x="14" y="123"/>
                    <a:pt x="14" y="126"/>
                    <a:pt x="15" y="127"/>
                  </a:cubicBezTo>
                  <a:cubicBezTo>
                    <a:pt x="16" y="130"/>
                    <a:pt x="15" y="134"/>
                    <a:pt x="13" y="137"/>
                  </a:cubicBezTo>
                  <a:cubicBezTo>
                    <a:pt x="12" y="140"/>
                    <a:pt x="10" y="139"/>
                    <a:pt x="9" y="137"/>
                  </a:cubicBezTo>
                  <a:cubicBezTo>
                    <a:pt x="7" y="134"/>
                    <a:pt x="7" y="130"/>
                    <a:pt x="7" y="128"/>
                  </a:cubicBezTo>
                  <a:cubicBezTo>
                    <a:pt x="7" y="127"/>
                    <a:pt x="8" y="126"/>
                    <a:pt x="8" y="125"/>
                  </a:cubicBezTo>
                  <a:cubicBezTo>
                    <a:pt x="8" y="125"/>
                    <a:pt x="8" y="125"/>
                    <a:pt x="7" y="125"/>
                  </a:cubicBezTo>
                  <a:cubicBezTo>
                    <a:pt x="12" y="128"/>
                    <a:pt x="15" y="133"/>
                    <a:pt x="17" y="138"/>
                  </a:cubicBezTo>
                  <a:cubicBezTo>
                    <a:pt x="18" y="138"/>
                    <a:pt x="18" y="137"/>
                    <a:pt x="19" y="137"/>
                  </a:cubicBezTo>
                  <a:cubicBezTo>
                    <a:pt x="17" y="135"/>
                    <a:pt x="17" y="132"/>
                    <a:pt x="16" y="130"/>
                  </a:cubicBezTo>
                  <a:cubicBezTo>
                    <a:pt x="16" y="128"/>
                    <a:pt x="15" y="124"/>
                    <a:pt x="16" y="122"/>
                  </a:cubicBezTo>
                  <a:cubicBezTo>
                    <a:pt x="19" y="119"/>
                    <a:pt x="25" y="130"/>
                    <a:pt x="27" y="132"/>
                  </a:cubicBezTo>
                  <a:cubicBezTo>
                    <a:pt x="27" y="133"/>
                    <a:pt x="29" y="132"/>
                    <a:pt x="28" y="130"/>
                  </a:cubicBezTo>
                  <a:cubicBezTo>
                    <a:pt x="26" y="127"/>
                    <a:pt x="21" y="121"/>
                    <a:pt x="24" y="118"/>
                  </a:cubicBezTo>
                  <a:cubicBezTo>
                    <a:pt x="23" y="118"/>
                    <a:pt x="23" y="118"/>
                    <a:pt x="23" y="118"/>
                  </a:cubicBezTo>
                  <a:cubicBezTo>
                    <a:pt x="26" y="120"/>
                    <a:pt x="27" y="125"/>
                    <a:pt x="31" y="126"/>
                  </a:cubicBezTo>
                  <a:cubicBezTo>
                    <a:pt x="32" y="127"/>
                    <a:pt x="33" y="125"/>
                    <a:pt x="32" y="125"/>
                  </a:cubicBezTo>
                  <a:cubicBezTo>
                    <a:pt x="29" y="121"/>
                    <a:pt x="27" y="116"/>
                    <a:pt x="26" y="111"/>
                  </a:cubicBezTo>
                  <a:cubicBezTo>
                    <a:pt x="26" y="112"/>
                    <a:pt x="25" y="112"/>
                    <a:pt x="25" y="113"/>
                  </a:cubicBezTo>
                  <a:cubicBezTo>
                    <a:pt x="28" y="112"/>
                    <a:pt x="30" y="115"/>
                    <a:pt x="32" y="117"/>
                  </a:cubicBezTo>
                  <a:cubicBezTo>
                    <a:pt x="33" y="118"/>
                    <a:pt x="35" y="120"/>
                    <a:pt x="37" y="122"/>
                  </a:cubicBezTo>
                  <a:cubicBezTo>
                    <a:pt x="37" y="123"/>
                    <a:pt x="39" y="122"/>
                    <a:pt x="38" y="121"/>
                  </a:cubicBezTo>
                  <a:cubicBezTo>
                    <a:pt x="36" y="116"/>
                    <a:pt x="32" y="113"/>
                    <a:pt x="30" y="108"/>
                  </a:cubicBezTo>
                  <a:cubicBezTo>
                    <a:pt x="29" y="109"/>
                    <a:pt x="29" y="109"/>
                    <a:pt x="28" y="110"/>
                  </a:cubicBezTo>
                  <a:cubicBezTo>
                    <a:pt x="33" y="112"/>
                    <a:pt x="35" y="118"/>
                    <a:pt x="39" y="120"/>
                  </a:cubicBezTo>
                  <a:cubicBezTo>
                    <a:pt x="40" y="121"/>
                    <a:pt x="41" y="120"/>
                    <a:pt x="41" y="119"/>
                  </a:cubicBezTo>
                  <a:cubicBezTo>
                    <a:pt x="42" y="113"/>
                    <a:pt x="35" y="109"/>
                    <a:pt x="32" y="104"/>
                  </a:cubicBezTo>
                  <a:cubicBezTo>
                    <a:pt x="32" y="104"/>
                    <a:pt x="31" y="105"/>
                    <a:pt x="31" y="105"/>
                  </a:cubicBezTo>
                  <a:cubicBezTo>
                    <a:pt x="38" y="109"/>
                    <a:pt x="46" y="112"/>
                    <a:pt x="51" y="118"/>
                  </a:cubicBezTo>
                  <a:cubicBezTo>
                    <a:pt x="51" y="118"/>
                    <a:pt x="52" y="117"/>
                    <a:pt x="52" y="116"/>
                  </a:cubicBezTo>
                  <a:cubicBezTo>
                    <a:pt x="45" y="116"/>
                    <a:pt x="38" y="118"/>
                    <a:pt x="32" y="116"/>
                  </a:cubicBezTo>
                  <a:cubicBezTo>
                    <a:pt x="32" y="116"/>
                    <a:pt x="32" y="117"/>
                    <a:pt x="32" y="118"/>
                  </a:cubicBezTo>
                  <a:cubicBezTo>
                    <a:pt x="40" y="117"/>
                    <a:pt x="48" y="119"/>
                    <a:pt x="55" y="123"/>
                  </a:cubicBezTo>
                  <a:cubicBezTo>
                    <a:pt x="55" y="122"/>
                    <a:pt x="55" y="122"/>
                    <a:pt x="55" y="121"/>
                  </a:cubicBezTo>
                  <a:cubicBezTo>
                    <a:pt x="49" y="123"/>
                    <a:pt x="40" y="125"/>
                    <a:pt x="33" y="123"/>
                  </a:cubicBezTo>
                  <a:cubicBezTo>
                    <a:pt x="33" y="124"/>
                    <a:pt x="33" y="125"/>
                    <a:pt x="33" y="125"/>
                  </a:cubicBezTo>
                  <a:cubicBezTo>
                    <a:pt x="37" y="125"/>
                    <a:pt x="40" y="123"/>
                    <a:pt x="44" y="123"/>
                  </a:cubicBezTo>
                  <a:cubicBezTo>
                    <a:pt x="47" y="122"/>
                    <a:pt x="52" y="121"/>
                    <a:pt x="55" y="123"/>
                  </a:cubicBezTo>
                  <a:cubicBezTo>
                    <a:pt x="55" y="123"/>
                    <a:pt x="55" y="122"/>
                    <a:pt x="55" y="122"/>
                  </a:cubicBezTo>
                  <a:cubicBezTo>
                    <a:pt x="52" y="125"/>
                    <a:pt x="47" y="127"/>
                    <a:pt x="43" y="129"/>
                  </a:cubicBezTo>
                  <a:cubicBezTo>
                    <a:pt x="39" y="130"/>
                    <a:pt x="35" y="132"/>
                    <a:pt x="30" y="133"/>
                  </a:cubicBezTo>
                  <a:cubicBezTo>
                    <a:pt x="31" y="133"/>
                    <a:pt x="31" y="134"/>
                    <a:pt x="31" y="135"/>
                  </a:cubicBezTo>
                  <a:cubicBezTo>
                    <a:pt x="39" y="131"/>
                    <a:pt x="47" y="129"/>
                    <a:pt x="55" y="127"/>
                  </a:cubicBezTo>
                  <a:cubicBezTo>
                    <a:pt x="54" y="126"/>
                    <a:pt x="54" y="125"/>
                    <a:pt x="54" y="125"/>
                  </a:cubicBezTo>
                  <a:cubicBezTo>
                    <a:pt x="48" y="129"/>
                    <a:pt x="40" y="129"/>
                    <a:pt x="34" y="133"/>
                  </a:cubicBezTo>
                  <a:cubicBezTo>
                    <a:pt x="34" y="133"/>
                    <a:pt x="35" y="134"/>
                    <a:pt x="35" y="134"/>
                  </a:cubicBezTo>
                  <a:cubicBezTo>
                    <a:pt x="37" y="132"/>
                    <a:pt x="40" y="131"/>
                    <a:pt x="43" y="129"/>
                  </a:cubicBezTo>
                  <a:cubicBezTo>
                    <a:pt x="45" y="128"/>
                    <a:pt x="47" y="126"/>
                    <a:pt x="48" y="124"/>
                  </a:cubicBezTo>
                  <a:cubicBezTo>
                    <a:pt x="48" y="123"/>
                    <a:pt x="47" y="122"/>
                    <a:pt x="47" y="122"/>
                  </a:cubicBezTo>
                  <a:cubicBezTo>
                    <a:pt x="39" y="126"/>
                    <a:pt x="32" y="132"/>
                    <a:pt x="24" y="134"/>
                  </a:cubicBezTo>
                  <a:cubicBezTo>
                    <a:pt x="24" y="135"/>
                    <a:pt x="25" y="135"/>
                    <a:pt x="25" y="136"/>
                  </a:cubicBezTo>
                  <a:cubicBezTo>
                    <a:pt x="28" y="129"/>
                    <a:pt x="36" y="126"/>
                    <a:pt x="39" y="119"/>
                  </a:cubicBezTo>
                  <a:cubicBezTo>
                    <a:pt x="39" y="118"/>
                    <a:pt x="38" y="117"/>
                    <a:pt x="37" y="118"/>
                  </a:cubicBezTo>
                  <a:cubicBezTo>
                    <a:pt x="31" y="123"/>
                    <a:pt x="26" y="130"/>
                    <a:pt x="20" y="135"/>
                  </a:cubicBezTo>
                  <a:cubicBezTo>
                    <a:pt x="20" y="136"/>
                    <a:pt x="21" y="136"/>
                    <a:pt x="21" y="137"/>
                  </a:cubicBezTo>
                  <a:cubicBezTo>
                    <a:pt x="25" y="129"/>
                    <a:pt x="29" y="121"/>
                    <a:pt x="34" y="115"/>
                  </a:cubicBezTo>
                  <a:cubicBezTo>
                    <a:pt x="33" y="114"/>
                    <a:pt x="33" y="114"/>
                    <a:pt x="32" y="114"/>
                  </a:cubicBezTo>
                  <a:cubicBezTo>
                    <a:pt x="31" y="117"/>
                    <a:pt x="29" y="121"/>
                    <a:pt x="26" y="124"/>
                  </a:cubicBezTo>
                  <a:cubicBezTo>
                    <a:pt x="24" y="127"/>
                    <a:pt x="21" y="131"/>
                    <a:pt x="17" y="133"/>
                  </a:cubicBezTo>
                  <a:cubicBezTo>
                    <a:pt x="17" y="133"/>
                    <a:pt x="17" y="134"/>
                    <a:pt x="18" y="134"/>
                  </a:cubicBezTo>
                  <a:cubicBezTo>
                    <a:pt x="22" y="127"/>
                    <a:pt x="25" y="119"/>
                    <a:pt x="30" y="113"/>
                  </a:cubicBezTo>
                  <a:cubicBezTo>
                    <a:pt x="30" y="113"/>
                    <a:pt x="29" y="113"/>
                    <a:pt x="29" y="112"/>
                  </a:cubicBezTo>
                  <a:cubicBezTo>
                    <a:pt x="27" y="116"/>
                    <a:pt x="25" y="120"/>
                    <a:pt x="23" y="124"/>
                  </a:cubicBezTo>
                  <a:cubicBezTo>
                    <a:pt x="21" y="127"/>
                    <a:pt x="18" y="132"/>
                    <a:pt x="15" y="133"/>
                  </a:cubicBezTo>
                  <a:cubicBezTo>
                    <a:pt x="15" y="134"/>
                    <a:pt x="16" y="134"/>
                    <a:pt x="16" y="134"/>
                  </a:cubicBezTo>
                  <a:cubicBezTo>
                    <a:pt x="15" y="129"/>
                    <a:pt x="19" y="124"/>
                    <a:pt x="20" y="120"/>
                  </a:cubicBezTo>
                  <a:cubicBezTo>
                    <a:pt x="23" y="114"/>
                    <a:pt x="25" y="108"/>
                    <a:pt x="27" y="102"/>
                  </a:cubicBezTo>
                  <a:cubicBezTo>
                    <a:pt x="28" y="101"/>
                    <a:pt x="26" y="100"/>
                    <a:pt x="25" y="101"/>
                  </a:cubicBezTo>
                  <a:cubicBezTo>
                    <a:pt x="23" y="106"/>
                    <a:pt x="21" y="112"/>
                    <a:pt x="19" y="117"/>
                  </a:cubicBezTo>
                  <a:cubicBezTo>
                    <a:pt x="18" y="120"/>
                    <a:pt x="17" y="123"/>
                    <a:pt x="16" y="126"/>
                  </a:cubicBezTo>
                  <a:cubicBezTo>
                    <a:pt x="15" y="128"/>
                    <a:pt x="13" y="130"/>
                    <a:pt x="11" y="130"/>
                  </a:cubicBezTo>
                  <a:cubicBezTo>
                    <a:pt x="11" y="131"/>
                    <a:pt x="12" y="131"/>
                    <a:pt x="12" y="132"/>
                  </a:cubicBezTo>
                  <a:cubicBezTo>
                    <a:pt x="14" y="120"/>
                    <a:pt x="16" y="107"/>
                    <a:pt x="23" y="97"/>
                  </a:cubicBezTo>
                  <a:cubicBezTo>
                    <a:pt x="23" y="96"/>
                    <a:pt x="22" y="96"/>
                    <a:pt x="21" y="96"/>
                  </a:cubicBezTo>
                  <a:cubicBezTo>
                    <a:pt x="22" y="102"/>
                    <a:pt x="18" y="109"/>
                    <a:pt x="17" y="115"/>
                  </a:cubicBezTo>
                  <a:cubicBezTo>
                    <a:pt x="16" y="121"/>
                    <a:pt x="15" y="128"/>
                    <a:pt x="11" y="133"/>
                  </a:cubicBezTo>
                  <a:cubicBezTo>
                    <a:pt x="12" y="133"/>
                    <a:pt x="12" y="134"/>
                    <a:pt x="13" y="134"/>
                  </a:cubicBezTo>
                  <a:cubicBezTo>
                    <a:pt x="14" y="128"/>
                    <a:pt x="15" y="122"/>
                    <a:pt x="17" y="116"/>
                  </a:cubicBezTo>
                  <a:cubicBezTo>
                    <a:pt x="19" y="109"/>
                    <a:pt x="21" y="103"/>
                    <a:pt x="26" y="98"/>
                  </a:cubicBezTo>
                  <a:cubicBezTo>
                    <a:pt x="25" y="98"/>
                    <a:pt x="25" y="97"/>
                    <a:pt x="24" y="97"/>
                  </a:cubicBezTo>
                  <a:cubicBezTo>
                    <a:pt x="23" y="104"/>
                    <a:pt x="19" y="111"/>
                    <a:pt x="17" y="118"/>
                  </a:cubicBezTo>
                  <a:cubicBezTo>
                    <a:pt x="16" y="124"/>
                    <a:pt x="15" y="131"/>
                    <a:pt x="10" y="136"/>
                  </a:cubicBezTo>
                  <a:cubicBezTo>
                    <a:pt x="11" y="136"/>
                    <a:pt x="11" y="136"/>
                    <a:pt x="12" y="136"/>
                  </a:cubicBezTo>
                  <a:cubicBezTo>
                    <a:pt x="11" y="131"/>
                    <a:pt x="14" y="126"/>
                    <a:pt x="16" y="122"/>
                  </a:cubicBezTo>
                  <a:cubicBezTo>
                    <a:pt x="19" y="118"/>
                    <a:pt x="21" y="113"/>
                    <a:pt x="23" y="108"/>
                  </a:cubicBezTo>
                  <a:cubicBezTo>
                    <a:pt x="23" y="107"/>
                    <a:pt x="21" y="106"/>
                    <a:pt x="21" y="107"/>
                  </a:cubicBezTo>
                  <a:cubicBezTo>
                    <a:pt x="17" y="114"/>
                    <a:pt x="16" y="122"/>
                    <a:pt x="12" y="129"/>
                  </a:cubicBezTo>
                  <a:cubicBezTo>
                    <a:pt x="11" y="130"/>
                    <a:pt x="9" y="132"/>
                    <a:pt x="8" y="133"/>
                  </a:cubicBezTo>
                  <a:cubicBezTo>
                    <a:pt x="6" y="134"/>
                    <a:pt x="6" y="132"/>
                    <a:pt x="6" y="131"/>
                  </a:cubicBezTo>
                  <a:cubicBezTo>
                    <a:pt x="5" y="126"/>
                    <a:pt x="6" y="122"/>
                    <a:pt x="7" y="118"/>
                  </a:cubicBezTo>
                  <a:cubicBezTo>
                    <a:pt x="10" y="110"/>
                    <a:pt x="15" y="104"/>
                    <a:pt x="18" y="96"/>
                  </a:cubicBezTo>
                  <a:cubicBezTo>
                    <a:pt x="20" y="93"/>
                    <a:pt x="21" y="90"/>
                    <a:pt x="23" y="88"/>
                  </a:cubicBezTo>
                  <a:cubicBezTo>
                    <a:pt x="24" y="85"/>
                    <a:pt x="26" y="82"/>
                    <a:pt x="28" y="81"/>
                  </a:cubicBezTo>
                  <a:cubicBezTo>
                    <a:pt x="28" y="81"/>
                    <a:pt x="27" y="80"/>
                    <a:pt x="27" y="80"/>
                  </a:cubicBezTo>
                  <a:cubicBezTo>
                    <a:pt x="25" y="85"/>
                    <a:pt x="22" y="90"/>
                    <a:pt x="20" y="95"/>
                  </a:cubicBezTo>
                  <a:cubicBezTo>
                    <a:pt x="17" y="102"/>
                    <a:pt x="14" y="109"/>
                    <a:pt x="12" y="116"/>
                  </a:cubicBezTo>
                  <a:cubicBezTo>
                    <a:pt x="11" y="121"/>
                    <a:pt x="9" y="128"/>
                    <a:pt x="12" y="134"/>
                  </a:cubicBezTo>
                  <a:cubicBezTo>
                    <a:pt x="14" y="140"/>
                    <a:pt x="21" y="141"/>
                    <a:pt x="27" y="140"/>
                  </a:cubicBezTo>
                  <a:cubicBezTo>
                    <a:pt x="32" y="140"/>
                    <a:pt x="38" y="137"/>
                    <a:pt x="43" y="135"/>
                  </a:cubicBezTo>
                  <a:cubicBezTo>
                    <a:pt x="48" y="133"/>
                    <a:pt x="53" y="131"/>
                    <a:pt x="58" y="129"/>
                  </a:cubicBezTo>
                  <a:cubicBezTo>
                    <a:pt x="70" y="125"/>
                    <a:pt x="82" y="120"/>
                    <a:pt x="93" y="112"/>
                  </a:cubicBezTo>
                  <a:cubicBezTo>
                    <a:pt x="94" y="112"/>
                    <a:pt x="94" y="110"/>
                    <a:pt x="92" y="110"/>
                  </a:cubicBezTo>
                  <a:cubicBezTo>
                    <a:pt x="81" y="114"/>
                    <a:pt x="71" y="121"/>
                    <a:pt x="61" y="126"/>
                  </a:cubicBezTo>
                  <a:cubicBezTo>
                    <a:pt x="50" y="131"/>
                    <a:pt x="38" y="135"/>
                    <a:pt x="27" y="139"/>
                  </a:cubicBezTo>
                  <a:cubicBezTo>
                    <a:pt x="22" y="141"/>
                    <a:pt x="17" y="144"/>
                    <a:pt x="12" y="143"/>
                  </a:cubicBezTo>
                  <a:cubicBezTo>
                    <a:pt x="8" y="142"/>
                    <a:pt x="5" y="139"/>
                    <a:pt x="4" y="136"/>
                  </a:cubicBezTo>
                  <a:cubicBezTo>
                    <a:pt x="2" y="129"/>
                    <a:pt x="4" y="121"/>
                    <a:pt x="6" y="115"/>
                  </a:cubicBezTo>
                  <a:cubicBezTo>
                    <a:pt x="9" y="108"/>
                    <a:pt x="12" y="102"/>
                    <a:pt x="15" y="97"/>
                  </a:cubicBezTo>
                  <a:cubicBezTo>
                    <a:pt x="17" y="93"/>
                    <a:pt x="19" y="90"/>
                    <a:pt x="21" y="87"/>
                  </a:cubicBezTo>
                  <a:cubicBezTo>
                    <a:pt x="23" y="84"/>
                    <a:pt x="25" y="80"/>
                    <a:pt x="28" y="79"/>
                  </a:cubicBezTo>
                  <a:cubicBezTo>
                    <a:pt x="27" y="78"/>
                    <a:pt x="27" y="78"/>
                    <a:pt x="26" y="77"/>
                  </a:cubicBezTo>
                  <a:cubicBezTo>
                    <a:pt x="24" y="83"/>
                    <a:pt x="22" y="89"/>
                    <a:pt x="19" y="95"/>
                  </a:cubicBezTo>
                  <a:cubicBezTo>
                    <a:pt x="17" y="99"/>
                    <a:pt x="15" y="104"/>
                    <a:pt x="13" y="109"/>
                  </a:cubicBezTo>
                  <a:cubicBezTo>
                    <a:pt x="10" y="116"/>
                    <a:pt x="6" y="122"/>
                    <a:pt x="4" y="129"/>
                  </a:cubicBezTo>
                  <a:cubicBezTo>
                    <a:pt x="3" y="132"/>
                    <a:pt x="3" y="135"/>
                    <a:pt x="4" y="138"/>
                  </a:cubicBezTo>
                  <a:cubicBezTo>
                    <a:pt x="6" y="141"/>
                    <a:pt x="9" y="143"/>
                    <a:pt x="12" y="143"/>
                  </a:cubicBezTo>
                  <a:cubicBezTo>
                    <a:pt x="19" y="143"/>
                    <a:pt x="27" y="139"/>
                    <a:pt x="34" y="137"/>
                  </a:cubicBezTo>
                  <a:cubicBezTo>
                    <a:pt x="44" y="133"/>
                    <a:pt x="54" y="128"/>
                    <a:pt x="65" y="124"/>
                  </a:cubicBezTo>
                  <a:cubicBezTo>
                    <a:pt x="64" y="124"/>
                    <a:pt x="64" y="123"/>
                    <a:pt x="64" y="122"/>
                  </a:cubicBezTo>
                  <a:cubicBezTo>
                    <a:pt x="54" y="128"/>
                    <a:pt x="44" y="132"/>
                    <a:pt x="33" y="136"/>
                  </a:cubicBezTo>
                  <a:cubicBezTo>
                    <a:pt x="27" y="139"/>
                    <a:pt x="17" y="144"/>
                    <a:pt x="10" y="140"/>
                  </a:cubicBezTo>
                  <a:cubicBezTo>
                    <a:pt x="6" y="137"/>
                    <a:pt x="6" y="132"/>
                    <a:pt x="6" y="127"/>
                  </a:cubicBezTo>
                  <a:cubicBezTo>
                    <a:pt x="7" y="123"/>
                    <a:pt x="10" y="118"/>
                    <a:pt x="12" y="114"/>
                  </a:cubicBezTo>
                  <a:cubicBezTo>
                    <a:pt x="16" y="105"/>
                    <a:pt x="20" y="95"/>
                    <a:pt x="26" y="86"/>
                  </a:cubicBezTo>
                  <a:cubicBezTo>
                    <a:pt x="27" y="85"/>
                    <a:pt x="25" y="84"/>
                    <a:pt x="24" y="8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6" name="Freeform 1253"/>
            <p:cNvSpPr/>
            <p:nvPr/>
          </p:nvSpPr>
          <p:spPr bwMode="auto">
            <a:xfrm>
              <a:off x="2919" y="1184"/>
              <a:ext cx="187" cy="511"/>
            </a:xfrm>
            <a:custGeom>
              <a:avLst/>
              <a:gdLst>
                <a:gd name="T0" fmla="*/ 37 w 145"/>
                <a:gd name="T1" fmla="*/ 381 h 395"/>
                <a:gd name="T2" fmla="*/ 77 w 145"/>
                <a:gd name="T3" fmla="*/ 366 h 395"/>
                <a:gd name="T4" fmla="*/ 76 w 145"/>
                <a:gd name="T5" fmla="*/ 364 h 395"/>
                <a:gd name="T6" fmla="*/ 29 w 145"/>
                <a:gd name="T7" fmla="*/ 386 h 395"/>
                <a:gd name="T8" fmla="*/ 29 w 145"/>
                <a:gd name="T9" fmla="*/ 388 h 395"/>
                <a:gd name="T10" fmla="*/ 69 w 145"/>
                <a:gd name="T11" fmla="*/ 374 h 395"/>
                <a:gd name="T12" fmla="*/ 101 w 145"/>
                <a:gd name="T13" fmla="*/ 360 h 395"/>
                <a:gd name="T14" fmla="*/ 100 w 145"/>
                <a:gd name="T15" fmla="*/ 358 h 395"/>
                <a:gd name="T16" fmla="*/ 88 w 145"/>
                <a:gd name="T17" fmla="*/ 362 h 395"/>
                <a:gd name="T18" fmla="*/ 72 w 145"/>
                <a:gd name="T19" fmla="*/ 369 h 395"/>
                <a:gd name="T20" fmla="*/ 38 w 145"/>
                <a:gd name="T21" fmla="*/ 383 h 395"/>
                <a:gd name="T22" fmla="*/ 20 w 145"/>
                <a:gd name="T23" fmla="*/ 387 h 395"/>
                <a:gd name="T24" fmla="*/ 7 w 145"/>
                <a:gd name="T25" fmla="*/ 386 h 395"/>
                <a:gd name="T26" fmla="*/ 3 w 145"/>
                <a:gd name="T27" fmla="*/ 372 h 395"/>
                <a:gd name="T28" fmla="*/ 9 w 145"/>
                <a:gd name="T29" fmla="*/ 353 h 395"/>
                <a:gd name="T30" fmla="*/ 13 w 145"/>
                <a:gd name="T31" fmla="*/ 345 h 395"/>
                <a:gd name="T32" fmla="*/ 21 w 145"/>
                <a:gd name="T33" fmla="*/ 330 h 395"/>
                <a:gd name="T34" fmla="*/ 30 w 145"/>
                <a:gd name="T35" fmla="*/ 314 h 395"/>
                <a:gd name="T36" fmla="*/ 38 w 145"/>
                <a:gd name="T37" fmla="*/ 298 h 395"/>
                <a:gd name="T38" fmla="*/ 46 w 145"/>
                <a:gd name="T39" fmla="*/ 281 h 395"/>
                <a:gd name="T40" fmla="*/ 55 w 145"/>
                <a:gd name="T41" fmla="*/ 264 h 395"/>
                <a:gd name="T42" fmla="*/ 64 w 145"/>
                <a:gd name="T43" fmla="*/ 248 h 395"/>
                <a:gd name="T44" fmla="*/ 70 w 145"/>
                <a:gd name="T45" fmla="*/ 232 h 395"/>
                <a:gd name="T46" fmla="*/ 80 w 145"/>
                <a:gd name="T47" fmla="*/ 197 h 395"/>
                <a:gd name="T48" fmla="*/ 95 w 145"/>
                <a:gd name="T49" fmla="*/ 121 h 395"/>
                <a:gd name="T50" fmla="*/ 112 w 145"/>
                <a:gd name="T51" fmla="*/ 55 h 395"/>
                <a:gd name="T52" fmla="*/ 127 w 145"/>
                <a:gd name="T53" fmla="*/ 25 h 395"/>
                <a:gd name="T54" fmla="*/ 145 w 145"/>
                <a:gd name="T55" fmla="*/ 3 h 395"/>
                <a:gd name="T56" fmla="*/ 144 w 145"/>
                <a:gd name="T57" fmla="*/ 1 h 395"/>
                <a:gd name="T58" fmla="*/ 140 w 145"/>
                <a:gd name="T59" fmla="*/ 1 h 395"/>
                <a:gd name="T60" fmla="*/ 141 w 145"/>
                <a:gd name="T61" fmla="*/ 3 h 395"/>
                <a:gd name="T62" fmla="*/ 144 w 145"/>
                <a:gd name="T63" fmla="*/ 3 h 395"/>
                <a:gd name="T64" fmla="*/ 143 w 145"/>
                <a:gd name="T65" fmla="*/ 1 h 395"/>
                <a:gd name="T66" fmla="*/ 133 w 145"/>
                <a:gd name="T67" fmla="*/ 14 h 395"/>
                <a:gd name="T68" fmla="*/ 123 w 145"/>
                <a:gd name="T69" fmla="*/ 26 h 395"/>
                <a:gd name="T70" fmla="*/ 115 w 145"/>
                <a:gd name="T71" fmla="*/ 41 h 395"/>
                <a:gd name="T72" fmla="*/ 109 w 145"/>
                <a:gd name="T73" fmla="*/ 58 h 395"/>
                <a:gd name="T74" fmla="*/ 91 w 145"/>
                <a:gd name="T75" fmla="*/ 132 h 395"/>
                <a:gd name="T76" fmla="*/ 75 w 145"/>
                <a:gd name="T77" fmla="*/ 208 h 395"/>
                <a:gd name="T78" fmla="*/ 70 w 145"/>
                <a:gd name="T79" fmla="*/ 225 h 395"/>
                <a:gd name="T80" fmla="*/ 64 w 145"/>
                <a:gd name="T81" fmla="*/ 242 h 395"/>
                <a:gd name="T82" fmla="*/ 56 w 145"/>
                <a:gd name="T83" fmla="*/ 258 h 395"/>
                <a:gd name="T84" fmla="*/ 47 w 145"/>
                <a:gd name="T85" fmla="*/ 275 h 395"/>
                <a:gd name="T86" fmla="*/ 39 w 145"/>
                <a:gd name="T87" fmla="*/ 291 h 395"/>
                <a:gd name="T88" fmla="*/ 31 w 145"/>
                <a:gd name="T89" fmla="*/ 308 h 395"/>
                <a:gd name="T90" fmla="*/ 22 w 145"/>
                <a:gd name="T91" fmla="*/ 324 h 395"/>
                <a:gd name="T92" fmla="*/ 13 w 145"/>
                <a:gd name="T93" fmla="*/ 339 h 395"/>
                <a:gd name="T94" fmla="*/ 5 w 145"/>
                <a:gd name="T95" fmla="*/ 358 h 395"/>
                <a:gd name="T96" fmla="*/ 0 w 145"/>
                <a:gd name="T97" fmla="*/ 376 h 395"/>
                <a:gd name="T98" fmla="*/ 37 w 145"/>
                <a:gd name="T99" fmla="*/ 385 h 395"/>
                <a:gd name="T100" fmla="*/ 71 w 145"/>
                <a:gd name="T101" fmla="*/ 371 h 395"/>
                <a:gd name="T102" fmla="*/ 87 w 145"/>
                <a:gd name="T103" fmla="*/ 365 h 395"/>
                <a:gd name="T104" fmla="*/ 100 w 145"/>
                <a:gd name="T105" fmla="*/ 360 h 395"/>
                <a:gd name="T106" fmla="*/ 100 w 145"/>
                <a:gd name="T107" fmla="*/ 359 h 395"/>
                <a:gd name="T108" fmla="*/ 67 w 145"/>
                <a:gd name="T109" fmla="*/ 372 h 395"/>
                <a:gd name="T110" fmla="*/ 29 w 145"/>
                <a:gd name="T111" fmla="*/ 386 h 395"/>
                <a:gd name="T112" fmla="*/ 30 w 145"/>
                <a:gd name="T113" fmla="*/ 387 h 395"/>
                <a:gd name="T114" fmla="*/ 77 w 145"/>
                <a:gd name="T115" fmla="*/ 366 h 395"/>
                <a:gd name="T116" fmla="*/ 77 w 145"/>
                <a:gd name="T117" fmla="*/ 364 h 395"/>
                <a:gd name="T118" fmla="*/ 36 w 145"/>
                <a:gd name="T119" fmla="*/ 379 h 395"/>
                <a:gd name="T120" fmla="*/ 37 w 145"/>
                <a:gd name="T121" fmla="*/ 381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5" h="395">
                  <a:moveTo>
                    <a:pt x="37" y="381"/>
                  </a:moveTo>
                  <a:cubicBezTo>
                    <a:pt x="50" y="376"/>
                    <a:pt x="63" y="369"/>
                    <a:pt x="77" y="366"/>
                  </a:cubicBezTo>
                  <a:cubicBezTo>
                    <a:pt x="77" y="365"/>
                    <a:pt x="77" y="365"/>
                    <a:pt x="76" y="364"/>
                  </a:cubicBezTo>
                  <a:cubicBezTo>
                    <a:pt x="61" y="373"/>
                    <a:pt x="44" y="378"/>
                    <a:pt x="29" y="386"/>
                  </a:cubicBezTo>
                  <a:cubicBezTo>
                    <a:pt x="28" y="386"/>
                    <a:pt x="29" y="388"/>
                    <a:pt x="29" y="388"/>
                  </a:cubicBezTo>
                  <a:cubicBezTo>
                    <a:pt x="43" y="386"/>
                    <a:pt x="56" y="378"/>
                    <a:pt x="69" y="374"/>
                  </a:cubicBezTo>
                  <a:cubicBezTo>
                    <a:pt x="80" y="370"/>
                    <a:pt x="92" y="368"/>
                    <a:pt x="101" y="360"/>
                  </a:cubicBezTo>
                  <a:cubicBezTo>
                    <a:pt x="102" y="359"/>
                    <a:pt x="101" y="358"/>
                    <a:pt x="100" y="358"/>
                  </a:cubicBezTo>
                  <a:cubicBezTo>
                    <a:pt x="96" y="358"/>
                    <a:pt x="92" y="361"/>
                    <a:pt x="88" y="362"/>
                  </a:cubicBezTo>
                  <a:cubicBezTo>
                    <a:pt x="83" y="365"/>
                    <a:pt x="78" y="367"/>
                    <a:pt x="72" y="369"/>
                  </a:cubicBezTo>
                  <a:cubicBezTo>
                    <a:pt x="61" y="373"/>
                    <a:pt x="49" y="379"/>
                    <a:pt x="38" y="383"/>
                  </a:cubicBezTo>
                  <a:cubicBezTo>
                    <a:pt x="32" y="385"/>
                    <a:pt x="26" y="386"/>
                    <a:pt x="20" y="387"/>
                  </a:cubicBezTo>
                  <a:cubicBezTo>
                    <a:pt x="15" y="388"/>
                    <a:pt x="11" y="388"/>
                    <a:pt x="7" y="386"/>
                  </a:cubicBezTo>
                  <a:cubicBezTo>
                    <a:pt x="2" y="383"/>
                    <a:pt x="2" y="377"/>
                    <a:pt x="3" y="372"/>
                  </a:cubicBezTo>
                  <a:cubicBezTo>
                    <a:pt x="4" y="365"/>
                    <a:pt x="6" y="359"/>
                    <a:pt x="9" y="353"/>
                  </a:cubicBezTo>
                  <a:cubicBezTo>
                    <a:pt x="10" y="351"/>
                    <a:pt x="12" y="348"/>
                    <a:pt x="13" y="345"/>
                  </a:cubicBezTo>
                  <a:cubicBezTo>
                    <a:pt x="15" y="340"/>
                    <a:pt x="18" y="335"/>
                    <a:pt x="21" y="330"/>
                  </a:cubicBezTo>
                  <a:cubicBezTo>
                    <a:pt x="24" y="325"/>
                    <a:pt x="27" y="320"/>
                    <a:pt x="30" y="314"/>
                  </a:cubicBezTo>
                  <a:cubicBezTo>
                    <a:pt x="32" y="309"/>
                    <a:pt x="35" y="303"/>
                    <a:pt x="38" y="298"/>
                  </a:cubicBezTo>
                  <a:cubicBezTo>
                    <a:pt x="40" y="292"/>
                    <a:pt x="43" y="287"/>
                    <a:pt x="46" y="281"/>
                  </a:cubicBezTo>
                  <a:cubicBezTo>
                    <a:pt x="49" y="275"/>
                    <a:pt x="52" y="270"/>
                    <a:pt x="55" y="264"/>
                  </a:cubicBezTo>
                  <a:cubicBezTo>
                    <a:pt x="57" y="258"/>
                    <a:pt x="61" y="253"/>
                    <a:pt x="64" y="248"/>
                  </a:cubicBezTo>
                  <a:cubicBezTo>
                    <a:pt x="67" y="243"/>
                    <a:pt x="68" y="238"/>
                    <a:pt x="70" y="232"/>
                  </a:cubicBezTo>
                  <a:cubicBezTo>
                    <a:pt x="74" y="221"/>
                    <a:pt x="77" y="209"/>
                    <a:pt x="80" y="197"/>
                  </a:cubicBezTo>
                  <a:cubicBezTo>
                    <a:pt x="86" y="172"/>
                    <a:pt x="91" y="147"/>
                    <a:pt x="95" y="121"/>
                  </a:cubicBezTo>
                  <a:cubicBezTo>
                    <a:pt x="100" y="99"/>
                    <a:pt x="104" y="76"/>
                    <a:pt x="112" y="55"/>
                  </a:cubicBezTo>
                  <a:cubicBezTo>
                    <a:pt x="116" y="45"/>
                    <a:pt x="120" y="34"/>
                    <a:pt x="127" y="25"/>
                  </a:cubicBezTo>
                  <a:cubicBezTo>
                    <a:pt x="132" y="17"/>
                    <a:pt x="141" y="11"/>
                    <a:pt x="145" y="3"/>
                  </a:cubicBezTo>
                  <a:cubicBezTo>
                    <a:pt x="145" y="2"/>
                    <a:pt x="145" y="1"/>
                    <a:pt x="144" y="1"/>
                  </a:cubicBezTo>
                  <a:cubicBezTo>
                    <a:pt x="143" y="0"/>
                    <a:pt x="142" y="1"/>
                    <a:pt x="140" y="1"/>
                  </a:cubicBezTo>
                  <a:cubicBezTo>
                    <a:pt x="139" y="2"/>
                    <a:pt x="140" y="4"/>
                    <a:pt x="141" y="3"/>
                  </a:cubicBezTo>
                  <a:cubicBezTo>
                    <a:pt x="142" y="3"/>
                    <a:pt x="143" y="2"/>
                    <a:pt x="144" y="3"/>
                  </a:cubicBezTo>
                  <a:cubicBezTo>
                    <a:pt x="143" y="2"/>
                    <a:pt x="143" y="2"/>
                    <a:pt x="143" y="1"/>
                  </a:cubicBezTo>
                  <a:cubicBezTo>
                    <a:pt x="141" y="6"/>
                    <a:pt x="137" y="10"/>
                    <a:pt x="133" y="14"/>
                  </a:cubicBezTo>
                  <a:cubicBezTo>
                    <a:pt x="130" y="18"/>
                    <a:pt x="126" y="21"/>
                    <a:pt x="123" y="26"/>
                  </a:cubicBezTo>
                  <a:cubicBezTo>
                    <a:pt x="120" y="31"/>
                    <a:pt x="118" y="36"/>
                    <a:pt x="115" y="41"/>
                  </a:cubicBezTo>
                  <a:cubicBezTo>
                    <a:pt x="113" y="47"/>
                    <a:pt x="111" y="53"/>
                    <a:pt x="109" y="58"/>
                  </a:cubicBezTo>
                  <a:cubicBezTo>
                    <a:pt x="100" y="82"/>
                    <a:pt x="96" y="107"/>
                    <a:pt x="91" y="132"/>
                  </a:cubicBezTo>
                  <a:cubicBezTo>
                    <a:pt x="87" y="158"/>
                    <a:pt x="82" y="183"/>
                    <a:pt x="75" y="208"/>
                  </a:cubicBezTo>
                  <a:cubicBezTo>
                    <a:pt x="73" y="213"/>
                    <a:pt x="72" y="219"/>
                    <a:pt x="70" y="225"/>
                  </a:cubicBezTo>
                  <a:cubicBezTo>
                    <a:pt x="68" y="231"/>
                    <a:pt x="67" y="236"/>
                    <a:pt x="64" y="242"/>
                  </a:cubicBezTo>
                  <a:cubicBezTo>
                    <a:pt x="62" y="247"/>
                    <a:pt x="59" y="252"/>
                    <a:pt x="56" y="258"/>
                  </a:cubicBezTo>
                  <a:cubicBezTo>
                    <a:pt x="53" y="263"/>
                    <a:pt x="50" y="269"/>
                    <a:pt x="47" y="275"/>
                  </a:cubicBezTo>
                  <a:cubicBezTo>
                    <a:pt x="45" y="280"/>
                    <a:pt x="41" y="286"/>
                    <a:pt x="39" y="291"/>
                  </a:cubicBezTo>
                  <a:cubicBezTo>
                    <a:pt x="36" y="297"/>
                    <a:pt x="33" y="302"/>
                    <a:pt x="31" y="308"/>
                  </a:cubicBezTo>
                  <a:cubicBezTo>
                    <a:pt x="28" y="314"/>
                    <a:pt x="25" y="319"/>
                    <a:pt x="22" y="324"/>
                  </a:cubicBezTo>
                  <a:cubicBezTo>
                    <a:pt x="19" y="329"/>
                    <a:pt x="16" y="334"/>
                    <a:pt x="13" y="339"/>
                  </a:cubicBezTo>
                  <a:cubicBezTo>
                    <a:pt x="10" y="345"/>
                    <a:pt x="7" y="352"/>
                    <a:pt x="5" y="358"/>
                  </a:cubicBezTo>
                  <a:cubicBezTo>
                    <a:pt x="2" y="364"/>
                    <a:pt x="0" y="370"/>
                    <a:pt x="0" y="376"/>
                  </a:cubicBezTo>
                  <a:cubicBezTo>
                    <a:pt x="0" y="395"/>
                    <a:pt x="26" y="389"/>
                    <a:pt x="37" y="385"/>
                  </a:cubicBezTo>
                  <a:cubicBezTo>
                    <a:pt x="49" y="382"/>
                    <a:pt x="60" y="376"/>
                    <a:pt x="71" y="371"/>
                  </a:cubicBezTo>
                  <a:cubicBezTo>
                    <a:pt x="77" y="369"/>
                    <a:pt x="82" y="368"/>
                    <a:pt x="87" y="365"/>
                  </a:cubicBezTo>
                  <a:cubicBezTo>
                    <a:pt x="91" y="363"/>
                    <a:pt x="96" y="360"/>
                    <a:pt x="100" y="360"/>
                  </a:cubicBezTo>
                  <a:cubicBezTo>
                    <a:pt x="100" y="360"/>
                    <a:pt x="100" y="359"/>
                    <a:pt x="100" y="359"/>
                  </a:cubicBezTo>
                  <a:cubicBezTo>
                    <a:pt x="91" y="366"/>
                    <a:pt x="78" y="368"/>
                    <a:pt x="67" y="372"/>
                  </a:cubicBezTo>
                  <a:cubicBezTo>
                    <a:pt x="55" y="377"/>
                    <a:pt x="43" y="384"/>
                    <a:pt x="29" y="386"/>
                  </a:cubicBezTo>
                  <a:cubicBezTo>
                    <a:pt x="29" y="386"/>
                    <a:pt x="29" y="387"/>
                    <a:pt x="30" y="387"/>
                  </a:cubicBezTo>
                  <a:cubicBezTo>
                    <a:pt x="45" y="379"/>
                    <a:pt x="62" y="375"/>
                    <a:pt x="77" y="366"/>
                  </a:cubicBezTo>
                  <a:cubicBezTo>
                    <a:pt x="78" y="365"/>
                    <a:pt x="78" y="364"/>
                    <a:pt x="77" y="364"/>
                  </a:cubicBezTo>
                  <a:cubicBezTo>
                    <a:pt x="62" y="367"/>
                    <a:pt x="50" y="374"/>
                    <a:pt x="36" y="379"/>
                  </a:cubicBezTo>
                  <a:cubicBezTo>
                    <a:pt x="35" y="379"/>
                    <a:pt x="35" y="381"/>
                    <a:pt x="37" y="38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7" name="Freeform 1254"/>
            <p:cNvSpPr/>
            <p:nvPr/>
          </p:nvSpPr>
          <p:spPr bwMode="auto">
            <a:xfrm>
              <a:off x="3133" y="1262"/>
              <a:ext cx="176" cy="173"/>
            </a:xfrm>
            <a:custGeom>
              <a:avLst/>
              <a:gdLst>
                <a:gd name="T0" fmla="*/ 59 w 136"/>
                <a:gd name="T1" fmla="*/ 18 h 134"/>
                <a:gd name="T2" fmla="*/ 107 w 136"/>
                <a:gd name="T3" fmla="*/ 5 h 134"/>
                <a:gd name="T4" fmla="*/ 129 w 136"/>
                <a:gd name="T5" fmla="*/ 22 h 134"/>
                <a:gd name="T6" fmla="*/ 122 w 136"/>
                <a:gd name="T7" fmla="*/ 56 h 134"/>
                <a:gd name="T8" fmla="*/ 91 w 136"/>
                <a:gd name="T9" fmla="*/ 101 h 134"/>
                <a:gd name="T10" fmla="*/ 71 w 136"/>
                <a:gd name="T11" fmla="*/ 131 h 134"/>
                <a:gd name="T12" fmla="*/ 72 w 136"/>
                <a:gd name="T13" fmla="*/ 133 h 134"/>
                <a:gd name="T14" fmla="*/ 127 w 136"/>
                <a:gd name="T15" fmla="*/ 62 h 134"/>
                <a:gd name="T16" fmla="*/ 135 w 136"/>
                <a:gd name="T17" fmla="*/ 31 h 134"/>
                <a:gd name="T18" fmla="*/ 127 w 136"/>
                <a:gd name="T19" fmla="*/ 4 h 134"/>
                <a:gd name="T20" fmla="*/ 98 w 136"/>
                <a:gd name="T21" fmla="*/ 2 h 134"/>
                <a:gd name="T22" fmla="*/ 48 w 136"/>
                <a:gd name="T23" fmla="*/ 20 h 134"/>
                <a:gd name="T24" fmla="*/ 16 w 136"/>
                <a:gd name="T25" fmla="*/ 32 h 134"/>
                <a:gd name="T26" fmla="*/ 4 w 136"/>
                <a:gd name="T27" fmla="*/ 39 h 134"/>
                <a:gd name="T28" fmla="*/ 76 w 136"/>
                <a:gd name="T29" fmla="*/ 12 h 134"/>
                <a:gd name="T30" fmla="*/ 126 w 136"/>
                <a:gd name="T31" fmla="*/ 18 h 134"/>
                <a:gd name="T32" fmla="*/ 109 w 136"/>
                <a:gd name="T33" fmla="*/ 79 h 134"/>
                <a:gd name="T34" fmla="*/ 69 w 136"/>
                <a:gd name="T35" fmla="*/ 133 h 134"/>
                <a:gd name="T36" fmla="*/ 89 w 136"/>
                <a:gd name="T37" fmla="*/ 106 h 134"/>
                <a:gd name="T38" fmla="*/ 126 w 136"/>
                <a:gd name="T39" fmla="*/ 51 h 134"/>
                <a:gd name="T40" fmla="*/ 125 w 136"/>
                <a:gd name="T41" fmla="*/ 6 h 134"/>
                <a:gd name="T42" fmla="*/ 76 w 136"/>
                <a:gd name="T43" fmla="*/ 11 h 134"/>
                <a:gd name="T44" fmla="*/ 3 w 136"/>
                <a:gd name="T45" fmla="*/ 38 h 134"/>
                <a:gd name="T46" fmla="*/ 72 w 136"/>
                <a:gd name="T47" fmla="*/ 14 h 134"/>
                <a:gd name="T48" fmla="*/ 124 w 136"/>
                <a:gd name="T49" fmla="*/ 7 h 134"/>
                <a:gd name="T50" fmla="*/ 121 w 136"/>
                <a:gd name="T51" fmla="*/ 56 h 134"/>
                <a:gd name="T52" fmla="*/ 81 w 136"/>
                <a:gd name="T53" fmla="*/ 112 h 134"/>
                <a:gd name="T54" fmla="*/ 68 w 136"/>
                <a:gd name="T55" fmla="*/ 131 h 134"/>
                <a:gd name="T56" fmla="*/ 113 w 136"/>
                <a:gd name="T57" fmla="*/ 76 h 134"/>
                <a:gd name="T58" fmla="*/ 125 w 136"/>
                <a:gd name="T59" fmla="*/ 13 h 134"/>
                <a:gd name="T60" fmla="*/ 76 w 136"/>
                <a:gd name="T61" fmla="*/ 10 h 134"/>
                <a:gd name="T62" fmla="*/ 5 w 136"/>
                <a:gd name="T63" fmla="*/ 36 h 134"/>
                <a:gd name="T64" fmla="*/ 4 w 136"/>
                <a:gd name="T65" fmla="*/ 39 h 134"/>
                <a:gd name="T66" fmla="*/ 34 w 136"/>
                <a:gd name="T67" fmla="*/ 28 h 134"/>
                <a:gd name="T68" fmla="*/ 101 w 136"/>
                <a:gd name="T69" fmla="*/ 4 h 134"/>
                <a:gd name="T70" fmla="*/ 130 w 136"/>
                <a:gd name="T71" fmla="*/ 11 h 134"/>
                <a:gd name="T72" fmla="*/ 133 w 136"/>
                <a:gd name="T73" fmla="*/ 45 h 134"/>
                <a:gd name="T74" fmla="*/ 117 w 136"/>
                <a:gd name="T75" fmla="*/ 72 h 134"/>
                <a:gd name="T76" fmla="*/ 70 w 136"/>
                <a:gd name="T77" fmla="*/ 132 h 134"/>
                <a:gd name="T78" fmla="*/ 82 w 136"/>
                <a:gd name="T79" fmla="*/ 117 h 134"/>
                <a:gd name="T80" fmla="*/ 113 w 136"/>
                <a:gd name="T81" fmla="*/ 72 h 134"/>
                <a:gd name="T82" fmla="*/ 133 w 136"/>
                <a:gd name="T83" fmla="*/ 25 h 134"/>
                <a:gd name="T84" fmla="*/ 103 w 136"/>
                <a:gd name="T85" fmla="*/ 2 h 134"/>
                <a:gd name="T86" fmla="*/ 71 w 136"/>
                <a:gd name="T87" fmla="*/ 11 h 134"/>
                <a:gd name="T88" fmla="*/ 12 w 136"/>
                <a:gd name="T89" fmla="*/ 36 h 134"/>
                <a:gd name="T90" fmla="*/ 2 w 136"/>
                <a:gd name="T91" fmla="*/ 46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6" h="134">
                  <a:moveTo>
                    <a:pt x="2" y="46"/>
                  </a:moveTo>
                  <a:cubicBezTo>
                    <a:pt x="18" y="32"/>
                    <a:pt x="40" y="27"/>
                    <a:pt x="59" y="18"/>
                  </a:cubicBezTo>
                  <a:cubicBezTo>
                    <a:pt x="70" y="14"/>
                    <a:pt x="80" y="8"/>
                    <a:pt x="92" y="6"/>
                  </a:cubicBezTo>
                  <a:cubicBezTo>
                    <a:pt x="97" y="4"/>
                    <a:pt x="102" y="3"/>
                    <a:pt x="107" y="5"/>
                  </a:cubicBezTo>
                  <a:cubicBezTo>
                    <a:pt x="112" y="6"/>
                    <a:pt x="116" y="8"/>
                    <a:pt x="120" y="11"/>
                  </a:cubicBezTo>
                  <a:cubicBezTo>
                    <a:pt x="124" y="14"/>
                    <a:pt x="127" y="18"/>
                    <a:pt x="129" y="22"/>
                  </a:cubicBezTo>
                  <a:cubicBezTo>
                    <a:pt x="132" y="28"/>
                    <a:pt x="132" y="33"/>
                    <a:pt x="130" y="39"/>
                  </a:cubicBezTo>
                  <a:cubicBezTo>
                    <a:pt x="128" y="45"/>
                    <a:pt x="125" y="51"/>
                    <a:pt x="122" y="56"/>
                  </a:cubicBezTo>
                  <a:cubicBezTo>
                    <a:pt x="119" y="61"/>
                    <a:pt x="115" y="66"/>
                    <a:pt x="112" y="71"/>
                  </a:cubicBezTo>
                  <a:cubicBezTo>
                    <a:pt x="105" y="81"/>
                    <a:pt x="98" y="91"/>
                    <a:pt x="91" y="101"/>
                  </a:cubicBezTo>
                  <a:cubicBezTo>
                    <a:pt x="88" y="106"/>
                    <a:pt x="84" y="111"/>
                    <a:pt x="80" y="116"/>
                  </a:cubicBezTo>
                  <a:cubicBezTo>
                    <a:pt x="77" y="120"/>
                    <a:pt x="73" y="125"/>
                    <a:pt x="71" y="131"/>
                  </a:cubicBezTo>
                  <a:cubicBezTo>
                    <a:pt x="70" y="131"/>
                    <a:pt x="70" y="132"/>
                    <a:pt x="70" y="132"/>
                  </a:cubicBezTo>
                  <a:cubicBezTo>
                    <a:pt x="69" y="133"/>
                    <a:pt x="71" y="134"/>
                    <a:pt x="72" y="133"/>
                  </a:cubicBezTo>
                  <a:cubicBezTo>
                    <a:pt x="87" y="113"/>
                    <a:pt x="103" y="95"/>
                    <a:pt x="117" y="76"/>
                  </a:cubicBezTo>
                  <a:cubicBezTo>
                    <a:pt x="121" y="71"/>
                    <a:pt x="124" y="66"/>
                    <a:pt x="127" y="62"/>
                  </a:cubicBezTo>
                  <a:cubicBezTo>
                    <a:pt x="130" y="58"/>
                    <a:pt x="133" y="53"/>
                    <a:pt x="134" y="48"/>
                  </a:cubicBezTo>
                  <a:cubicBezTo>
                    <a:pt x="136" y="43"/>
                    <a:pt x="136" y="37"/>
                    <a:pt x="135" y="31"/>
                  </a:cubicBezTo>
                  <a:cubicBezTo>
                    <a:pt x="134" y="26"/>
                    <a:pt x="134" y="20"/>
                    <a:pt x="133" y="15"/>
                  </a:cubicBezTo>
                  <a:cubicBezTo>
                    <a:pt x="132" y="11"/>
                    <a:pt x="131" y="7"/>
                    <a:pt x="127" y="4"/>
                  </a:cubicBezTo>
                  <a:cubicBezTo>
                    <a:pt x="124" y="0"/>
                    <a:pt x="119" y="0"/>
                    <a:pt x="114" y="0"/>
                  </a:cubicBezTo>
                  <a:cubicBezTo>
                    <a:pt x="109" y="0"/>
                    <a:pt x="103" y="1"/>
                    <a:pt x="98" y="2"/>
                  </a:cubicBezTo>
                  <a:cubicBezTo>
                    <a:pt x="92" y="3"/>
                    <a:pt x="87" y="5"/>
                    <a:pt x="81" y="6"/>
                  </a:cubicBezTo>
                  <a:cubicBezTo>
                    <a:pt x="70" y="10"/>
                    <a:pt x="59" y="15"/>
                    <a:pt x="48" y="20"/>
                  </a:cubicBezTo>
                  <a:cubicBezTo>
                    <a:pt x="43" y="22"/>
                    <a:pt x="37" y="24"/>
                    <a:pt x="32" y="27"/>
                  </a:cubicBezTo>
                  <a:cubicBezTo>
                    <a:pt x="27" y="29"/>
                    <a:pt x="21" y="31"/>
                    <a:pt x="16" y="32"/>
                  </a:cubicBezTo>
                  <a:cubicBezTo>
                    <a:pt x="11" y="34"/>
                    <a:pt x="7" y="35"/>
                    <a:pt x="3" y="38"/>
                  </a:cubicBezTo>
                  <a:cubicBezTo>
                    <a:pt x="2" y="38"/>
                    <a:pt x="3" y="40"/>
                    <a:pt x="4" y="39"/>
                  </a:cubicBezTo>
                  <a:cubicBezTo>
                    <a:pt x="16" y="34"/>
                    <a:pt x="28" y="30"/>
                    <a:pt x="40" y="25"/>
                  </a:cubicBezTo>
                  <a:cubicBezTo>
                    <a:pt x="52" y="21"/>
                    <a:pt x="64" y="16"/>
                    <a:pt x="76" y="12"/>
                  </a:cubicBezTo>
                  <a:cubicBezTo>
                    <a:pt x="85" y="9"/>
                    <a:pt x="95" y="5"/>
                    <a:pt x="106" y="6"/>
                  </a:cubicBezTo>
                  <a:cubicBezTo>
                    <a:pt x="113" y="6"/>
                    <a:pt x="122" y="10"/>
                    <a:pt x="126" y="18"/>
                  </a:cubicBezTo>
                  <a:cubicBezTo>
                    <a:pt x="131" y="28"/>
                    <a:pt x="127" y="39"/>
                    <a:pt x="123" y="49"/>
                  </a:cubicBezTo>
                  <a:cubicBezTo>
                    <a:pt x="119" y="59"/>
                    <a:pt x="115" y="69"/>
                    <a:pt x="109" y="79"/>
                  </a:cubicBezTo>
                  <a:cubicBezTo>
                    <a:pt x="98" y="98"/>
                    <a:pt x="83" y="115"/>
                    <a:pt x="68" y="131"/>
                  </a:cubicBezTo>
                  <a:cubicBezTo>
                    <a:pt x="67" y="132"/>
                    <a:pt x="68" y="134"/>
                    <a:pt x="69" y="133"/>
                  </a:cubicBezTo>
                  <a:cubicBezTo>
                    <a:pt x="73" y="129"/>
                    <a:pt x="74" y="125"/>
                    <a:pt x="77" y="121"/>
                  </a:cubicBezTo>
                  <a:cubicBezTo>
                    <a:pt x="81" y="116"/>
                    <a:pt x="85" y="110"/>
                    <a:pt x="89" y="106"/>
                  </a:cubicBezTo>
                  <a:cubicBezTo>
                    <a:pt x="97" y="97"/>
                    <a:pt x="104" y="88"/>
                    <a:pt x="111" y="78"/>
                  </a:cubicBezTo>
                  <a:cubicBezTo>
                    <a:pt x="116" y="69"/>
                    <a:pt x="121" y="60"/>
                    <a:pt x="126" y="51"/>
                  </a:cubicBezTo>
                  <a:cubicBezTo>
                    <a:pt x="130" y="43"/>
                    <a:pt x="133" y="35"/>
                    <a:pt x="134" y="26"/>
                  </a:cubicBezTo>
                  <a:cubicBezTo>
                    <a:pt x="135" y="18"/>
                    <a:pt x="132" y="10"/>
                    <a:pt x="125" y="6"/>
                  </a:cubicBezTo>
                  <a:cubicBezTo>
                    <a:pt x="118" y="1"/>
                    <a:pt x="109" y="1"/>
                    <a:pt x="101" y="3"/>
                  </a:cubicBezTo>
                  <a:cubicBezTo>
                    <a:pt x="92" y="4"/>
                    <a:pt x="84" y="7"/>
                    <a:pt x="76" y="11"/>
                  </a:cubicBezTo>
                  <a:cubicBezTo>
                    <a:pt x="64" y="15"/>
                    <a:pt x="53" y="18"/>
                    <a:pt x="41" y="22"/>
                  </a:cubicBezTo>
                  <a:cubicBezTo>
                    <a:pt x="28" y="27"/>
                    <a:pt x="15" y="32"/>
                    <a:pt x="3" y="38"/>
                  </a:cubicBezTo>
                  <a:cubicBezTo>
                    <a:pt x="2" y="39"/>
                    <a:pt x="3" y="41"/>
                    <a:pt x="4" y="40"/>
                  </a:cubicBezTo>
                  <a:cubicBezTo>
                    <a:pt x="26" y="29"/>
                    <a:pt x="49" y="22"/>
                    <a:pt x="72" y="14"/>
                  </a:cubicBezTo>
                  <a:cubicBezTo>
                    <a:pt x="81" y="11"/>
                    <a:pt x="89" y="7"/>
                    <a:pt x="99" y="5"/>
                  </a:cubicBezTo>
                  <a:cubicBezTo>
                    <a:pt x="107" y="3"/>
                    <a:pt x="116" y="3"/>
                    <a:pt x="124" y="7"/>
                  </a:cubicBezTo>
                  <a:cubicBezTo>
                    <a:pt x="132" y="12"/>
                    <a:pt x="133" y="21"/>
                    <a:pt x="131" y="30"/>
                  </a:cubicBezTo>
                  <a:cubicBezTo>
                    <a:pt x="130" y="39"/>
                    <a:pt x="126" y="47"/>
                    <a:pt x="121" y="56"/>
                  </a:cubicBezTo>
                  <a:cubicBezTo>
                    <a:pt x="116" y="65"/>
                    <a:pt x="111" y="75"/>
                    <a:pt x="104" y="84"/>
                  </a:cubicBezTo>
                  <a:cubicBezTo>
                    <a:pt x="97" y="94"/>
                    <a:pt x="89" y="103"/>
                    <a:pt x="81" y="112"/>
                  </a:cubicBezTo>
                  <a:cubicBezTo>
                    <a:pt x="79" y="116"/>
                    <a:pt x="76" y="119"/>
                    <a:pt x="74" y="122"/>
                  </a:cubicBezTo>
                  <a:cubicBezTo>
                    <a:pt x="72" y="125"/>
                    <a:pt x="71" y="129"/>
                    <a:pt x="68" y="131"/>
                  </a:cubicBezTo>
                  <a:cubicBezTo>
                    <a:pt x="68" y="132"/>
                    <a:pt x="68" y="132"/>
                    <a:pt x="69" y="133"/>
                  </a:cubicBezTo>
                  <a:cubicBezTo>
                    <a:pt x="85" y="115"/>
                    <a:pt x="102" y="97"/>
                    <a:pt x="113" y="76"/>
                  </a:cubicBezTo>
                  <a:cubicBezTo>
                    <a:pt x="119" y="65"/>
                    <a:pt x="123" y="54"/>
                    <a:pt x="127" y="43"/>
                  </a:cubicBezTo>
                  <a:cubicBezTo>
                    <a:pt x="131" y="34"/>
                    <a:pt x="132" y="21"/>
                    <a:pt x="125" y="13"/>
                  </a:cubicBezTo>
                  <a:cubicBezTo>
                    <a:pt x="120" y="7"/>
                    <a:pt x="113" y="5"/>
                    <a:pt x="105" y="4"/>
                  </a:cubicBezTo>
                  <a:cubicBezTo>
                    <a:pt x="95" y="3"/>
                    <a:pt x="85" y="7"/>
                    <a:pt x="76" y="10"/>
                  </a:cubicBezTo>
                  <a:cubicBezTo>
                    <a:pt x="64" y="14"/>
                    <a:pt x="52" y="19"/>
                    <a:pt x="40" y="23"/>
                  </a:cubicBezTo>
                  <a:cubicBezTo>
                    <a:pt x="29" y="27"/>
                    <a:pt x="17" y="32"/>
                    <a:pt x="5" y="36"/>
                  </a:cubicBezTo>
                  <a:cubicBezTo>
                    <a:pt x="5" y="37"/>
                    <a:pt x="4" y="37"/>
                    <a:pt x="3" y="38"/>
                  </a:cubicBezTo>
                  <a:cubicBezTo>
                    <a:pt x="4" y="38"/>
                    <a:pt x="4" y="39"/>
                    <a:pt x="4" y="39"/>
                  </a:cubicBezTo>
                  <a:cubicBezTo>
                    <a:pt x="8" y="36"/>
                    <a:pt x="14" y="35"/>
                    <a:pt x="18" y="34"/>
                  </a:cubicBezTo>
                  <a:cubicBezTo>
                    <a:pt x="24" y="32"/>
                    <a:pt x="29" y="30"/>
                    <a:pt x="34" y="28"/>
                  </a:cubicBezTo>
                  <a:cubicBezTo>
                    <a:pt x="45" y="23"/>
                    <a:pt x="56" y="18"/>
                    <a:pt x="67" y="14"/>
                  </a:cubicBezTo>
                  <a:cubicBezTo>
                    <a:pt x="78" y="9"/>
                    <a:pt x="90" y="6"/>
                    <a:pt x="101" y="4"/>
                  </a:cubicBezTo>
                  <a:cubicBezTo>
                    <a:pt x="107" y="3"/>
                    <a:pt x="112" y="1"/>
                    <a:pt x="118" y="2"/>
                  </a:cubicBezTo>
                  <a:cubicBezTo>
                    <a:pt x="123" y="2"/>
                    <a:pt x="128" y="6"/>
                    <a:pt x="130" y="11"/>
                  </a:cubicBezTo>
                  <a:cubicBezTo>
                    <a:pt x="132" y="15"/>
                    <a:pt x="132" y="20"/>
                    <a:pt x="133" y="25"/>
                  </a:cubicBezTo>
                  <a:cubicBezTo>
                    <a:pt x="133" y="32"/>
                    <a:pt x="134" y="38"/>
                    <a:pt x="133" y="45"/>
                  </a:cubicBezTo>
                  <a:cubicBezTo>
                    <a:pt x="132" y="50"/>
                    <a:pt x="129" y="55"/>
                    <a:pt x="127" y="59"/>
                  </a:cubicBezTo>
                  <a:cubicBezTo>
                    <a:pt x="123" y="64"/>
                    <a:pt x="120" y="68"/>
                    <a:pt x="117" y="72"/>
                  </a:cubicBezTo>
                  <a:cubicBezTo>
                    <a:pt x="103" y="93"/>
                    <a:pt x="86" y="111"/>
                    <a:pt x="71" y="130"/>
                  </a:cubicBezTo>
                  <a:cubicBezTo>
                    <a:pt x="71" y="131"/>
                    <a:pt x="71" y="131"/>
                    <a:pt x="70" y="132"/>
                  </a:cubicBezTo>
                  <a:cubicBezTo>
                    <a:pt x="71" y="132"/>
                    <a:pt x="71" y="132"/>
                    <a:pt x="72" y="133"/>
                  </a:cubicBezTo>
                  <a:cubicBezTo>
                    <a:pt x="74" y="127"/>
                    <a:pt x="78" y="122"/>
                    <a:pt x="82" y="117"/>
                  </a:cubicBezTo>
                  <a:cubicBezTo>
                    <a:pt x="86" y="112"/>
                    <a:pt x="89" y="108"/>
                    <a:pt x="93" y="103"/>
                  </a:cubicBezTo>
                  <a:cubicBezTo>
                    <a:pt x="99" y="93"/>
                    <a:pt x="106" y="83"/>
                    <a:pt x="113" y="72"/>
                  </a:cubicBezTo>
                  <a:cubicBezTo>
                    <a:pt x="120" y="63"/>
                    <a:pt x="126" y="53"/>
                    <a:pt x="131" y="42"/>
                  </a:cubicBezTo>
                  <a:cubicBezTo>
                    <a:pt x="133" y="36"/>
                    <a:pt x="134" y="31"/>
                    <a:pt x="133" y="25"/>
                  </a:cubicBezTo>
                  <a:cubicBezTo>
                    <a:pt x="131" y="21"/>
                    <a:pt x="129" y="17"/>
                    <a:pt x="126" y="14"/>
                  </a:cubicBezTo>
                  <a:cubicBezTo>
                    <a:pt x="120" y="7"/>
                    <a:pt x="111" y="2"/>
                    <a:pt x="103" y="2"/>
                  </a:cubicBezTo>
                  <a:cubicBezTo>
                    <a:pt x="97" y="1"/>
                    <a:pt x="92" y="3"/>
                    <a:pt x="87" y="5"/>
                  </a:cubicBezTo>
                  <a:cubicBezTo>
                    <a:pt x="82" y="6"/>
                    <a:pt x="77" y="8"/>
                    <a:pt x="71" y="11"/>
                  </a:cubicBezTo>
                  <a:cubicBezTo>
                    <a:pt x="61" y="15"/>
                    <a:pt x="51" y="20"/>
                    <a:pt x="41" y="23"/>
                  </a:cubicBezTo>
                  <a:cubicBezTo>
                    <a:pt x="31" y="27"/>
                    <a:pt x="21" y="31"/>
                    <a:pt x="12" y="36"/>
                  </a:cubicBezTo>
                  <a:cubicBezTo>
                    <a:pt x="8" y="39"/>
                    <a:pt x="4" y="41"/>
                    <a:pt x="0" y="44"/>
                  </a:cubicBezTo>
                  <a:cubicBezTo>
                    <a:pt x="0" y="45"/>
                    <a:pt x="1" y="47"/>
                    <a:pt x="2" y="4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8" name="Freeform 1255"/>
            <p:cNvSpPr/>
            <p:nvPr/>
          </p:nvSpPr>
          <p:spPr bwMode="auto">
            <a:xfrm>
              <a:off x="3261" y="1271"/>
              <a:ext cx="34" cy="42"/>
            </a:xfrm>
            <a:custGeom>
              <a:avLst/>
              <a:gdLst>
                <a:gd name="T0" fmla="*/ 18 w 26"/>
                <a:gd name="T1" fmla="*/ 19 h 33"/>
                <a:gd name="T2" fmla="*/ 17 w 26"/>
                <a:gd name="T3" fmla="*/ 23 h 33"/>
                <a:gd name="T4" fmla="*/ 5 w 26"/>
                <a:gd name="T5" fmla="*/ 8 h 33"/>
                <a:gd name="T6" fmla="*/ 17 w 26"/>
                <a:gd name="T7" fmla="*/ 8 h 33"/>
                <a:gd name="T8" fmla="*/ 13 w 26"/>
                <a:gd name="T9" fmla="*/ 23 h 33"/>
                <a:gd name="T10" fmla="*/ 20 w 26"/>
                <a:gd name="T11" fmla="*/ 12 h 33"/>
                <a:gd name="T12" fmla="*/ 7 w 26"/>
                <a:gd name="T13" fmla="*/ 18 h 33"/>
                <a:gd name="T14" fmla="*/ 24 w 26"/>
                <a:gd name="T15" fmla="*/ 19 h 33"/>
                <a:gd name="T16" fmla="*/ 19 w 26"/>
                <a:gd name="T17" fmla="*/ 27 h 33"/>
                <a:gd name="T18" fmla="*/ 5 w 26"/>
                <a:gd name="T19" fmla="*/ 8 h 33"/>
                <a:gd name="T20" fmla="*/ 22 w 26"/>
                <a:gd name="T21" fmla="*/ 12 h 33"/>
                <a:gd name="T22" fmla="*/ 18 w 26"/>
                <a:gd name="T23" fmla="*/ 24 h 33"/>
                <a:gd name="T24" fmla="*/ 12 w 26"/>
                <a:gd name="T25" fmla="*/ 4 h 33"/>
                <a:gd name="T26" fmla="*/ 23 w 26"/>
                <a:gd name="T27" fmla="*/ 21 h 33"/>
                <a:gd name="T28" fmla="*/ 5 w 26"/>
                <a:gd name="T29" fmla="*/ 9 h 33"/>
                <a:gd name="T30" fmla="*/ 22 w 26"/>
                <a:gd name="T31" fmla="*/ 18 h 33"/>
                <a:gd name="T32" fmla="*/ 5 w 26"/>
                <a:gd name="T33" fmla="*/ 22 h 33"/>
                <a:gd name="T34" fmla="*/ 15 w 26"/>
                <a:gd name="T35" fmla="*/ 10 h 33"/>
                <a:gd name="T36" fmla="*/ 7 w 26"/>
                <a:gd name="T37" fmla="*/ 21 h 33"/>
                <a:gd name="T38" fmla="*/ 20 w 26"/>
                <a:gd name="T39" fmla="*/ 20 h 33"/>
                <a:gd name="T40" fmla="*/ 22 w 26"/>
                <a:gd name="T41" fmla="*/ 25 h 33"/>
                <a:gd name="T42" fmla="*/ 7 w 26"/>
                <a:gd name="T43" fmla="*/ 16 h 33"/>
                <a:gd name="T44" fmla="*/ 17 w 26"/>
                <a:gd name="T45" fmla="*/ 10 h 33"/>
                <a:gd name="T46" fmla="*/ 18 w 26"/>
                <a:gd name="T47" fmla="*/ 25 h 33"/>
                <a:gd name="T48" fmla="*/ 3 w 26"/>
                <a:gd name="T49" fmla="*/ 9 h 33"/>
                <a:gd name="T50" fmla="*/ 21 w 26"/>
                <a:gd name="T51" fmla="*/ 19 h 33"/>
                <a:gd name="T52" fmla="*/ 5 w 26"/>
                <a:gd name="T53" fmla="*/ 13 h 33"/>
                <a:gd name="T54" fmla="*/ 8 w 26"/>
                <a:gd name="T55" fmla="*/ 19 h 33"/>
                <a:gd name="T56" fmla="*/ 18 w 26"/>
                <a:gd name="T57" fmla="*/ 16 h 33"/>
                <a:gd name="T58" fmla="*/ 6 w 26"/>
                <a:gd name="T59" fmla="*/ 17 h 33"/>
                <a:gd name="T60" fmla="*/ 17 w 26"/>
                <a:gd name="T61" fmla="*/ 19 h 33"/>
                <a:gd name="T62" fmla="*/ 7 w 26"/>
                <a:gd name="T63" fmla="*/ 9 h 33"/>
                <a:gd name="T64" fmla="*/ 16 w 26"/>
                <a:gd name="T65" fmla="*/ 19 h 33"/>
                <a:gd name="T66" fmla="*/ 12 w 26"/>
                <a:gd name="T67" fmla="*/ 12 h 33"/>
                <a:gd name="T68" fmla="*/ 10 w 26"/>
                <a:gd name="T69" fmla="*/ 22 h 33"/>
                <a:gd name="T70" fmla="*/ 15 w 26"/>
                <a:gd name="T71" fmla="*/ 16 h 33"/>
                <a:gd name="T72" fmla="*/ 6 w 26"/>
                <a:gd name="T73" fmla="*/ 16 h 33"/>
                <a:gd name="T74" fmla="*/ 19 w 26"/>
                <a:gd name="T75" fmla="*/ 23 h 33"/>
                <a:gd name="T76" fmla="*/ 5 w 26"/>
                <a:gd name="T77" fmla="*/ 17 h 33"/>
                <a:gd name="T78" fmla="*/ 21 w 26"/>
                <a:gd name="T79" fmla="*/ 22 h 33"/>
                <a:gd name="T80" fmla="*/ 12 w 26"/>
                <a:gd name="T81" fmla="*/ 7 h 33"/>
                <a:gd name="T82" fmla="*/ 11 w 26"/>
                <a:gd name="T83" fmla="*/ 6 h 33"/>
                <a:gd name="T84" fmla="*/ 14 w 26"/>
                <a:gd name="T85" fmla="*/ 21 h 33"/>
                <a:gd name="T86" fmla="*/ 14 w 26"/>
                <a:gd name="T87" fmla="*/ 4 h 33"/>
                <a:gd name="T88" fmla="*/ 17 w 26"/>
                <a:gd name="T89" fmla="*/ 24 h 33"/>
                <a:gd name="T90" fmla="*/ 8 w 26"/>
                <a:gd name="T91" fmla="*/ 7 h 33"/>
                <a:gd name="T92" fmla="*/ 16 w 26"/>
                <a:gd name="T93" fmla="*/ 26 h 33"/>
                <a:gd name="T94" fmla="*/ 12 w 26"/>
                <a:gd name="T95" fmla="*/ 9 h 33"/>
                <a:gd name="T96" fmla="*/ 22 w 26"/>
                <a:gd name="T97" fmla="*/ 23 h 33"/>
                <a:gd name="T98" fmla="*/ 9 w 26"/>
                <a:gd name="T99" fmla="*/ 8 h 33"/>
                <a:gd name="T100" fmla="*/ 21 w 26"/>
                <a:gd name="T101" fmla="*/ 25 h 33"/>
                <a:gd name="T102" fmla="*/ 12 w 26"/>
                <a:gd name="T103" fmla="*/ 9 h 33"/>
                <a:gd name="T104" fmla="*/ 17 w 26"/>
                <a:gd name="T105" fmla="*/ 23 h 33"/>
                <a:gd name="T106" fmla="*/ 7 w 26"/>
                <a:gd name="T107" fmla="*/ 9 h 33"/>
                <a:gd name="T108" fmla="*/ 12 w 26"/>
                <a:gd name="T109" fmla="*/ 18 h 33"/>
                <a:gd name="T110" fmla="*/ 13 w 26"/>
                <a:gd name="T111" fmla="*/ 11 h 33"/>
                <a:gd name="T112" fmla="*/ 12 w 26"/>
                <a:gd name="T113" fmla="*/ 1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" h="33">
                  <a:moveTo>
                    <a:pt x="9" y="15"/>
                  </a:moveTo>
                  <a:cubicBezTo>
                    <a:pt x="10" y="18"/>
                    <a:pt x="11" y="22"/>
                    <a:pt x="14" y="24"/>
                  </a:cubicBezTo>
                  <a:cubicBezTo>
                    <a:pt x="17" y="25"/>
                    <a:pt x="18" y="21"/>
                    <a:pt x="18" y="19"/>
                  </a:cubicBezTo>
                  <a:cubicBezTo>
                    <a:pt x="18" y="14"/>
                    <a:pt x="13" y="4"/>
                    <a:pt x="7" y="7"/>
                  </a:cubicBezTo>
                  <a:cubicBezTo>
                    <a:pt x="3" y="10"/>
                    <a:pt x="6" y="15"/>
                    <a:pt x="8" y="18"/>
                  </a:cubicBezTo>
                  <a:cubicBezTo>
                    <a:pt x="10" y="20"/>
                    <a:pt x="14" y="25"/>
                    <a:pt x="17" y="23"/>
                  </a:cubicBezTo>
                  <a:cubicBezTo>
                    <a:pt x="19" y="22"/>
                    <a:pt x="19" y="19"/>
                    <a:pt x="18" y="18"/>
                  </a:cubicBezTo>
                  <a:cubicBezTo>
                    <a:pt x="17" y="14"/>
                    <a:pt x="16" y="11"/>
                    <a:pt x="13" y="9"/>
                  </a:cubicBezTo>
                  <a:cubicBezTo>
                    <a:pt x="11" y="7"/>
                    <a:pt x="7" y="6"/>
                    <a:pt x="5" y="8"/>
                  </a:cubicBezTo>
                  <a:cubicBezTo>
                    <a:pt x="2" y="10"/>
                    <a:pt x="1" y="13"/>
                    <a:pt x="3" y="17"/>
                  </a:cubicBezTo>
                  <a:cubicBezTo>
                    <a:pt x="5" y="22"/>
                    <a:pt x="14" y="28"/>
                    <a:pt x="20" y="24"/>
                  </a:cubicBezTo>
                  <a:cubicBezTo>
                    <a:pt x="25" y="20"/>
                    <a:pt x="21" y="10"/>
                    <a:pt x="17" y="8"/>
                  </a:cubicBezTo>
                  <a:cubicBezTo>
                    <a:pt x="14" y="7"/>
                    <a:pt x="12" y="6"/>
                    <a:pt x="10" y="8"/>
                  </a:cubicBezTo>
                  <a:cubicBezTo>
                    <a:pt x="9" y="10"/>
                    <a:pt x="9" y="14"/>
                    <a:pt x="10" y="16"/>
                  </a:cubicBezTo>
                  <a:cubicBezTo>
                    <a:pt x="10" y="18"/>
                    <a:pt x="11" y="21"/>
                    <a:pt x="13" y="23"/>
                  </a:cubicBezTo>
                  <a:cubicBezTo>
                    <a:pt x="14" y="25"/>
                    <a:pt x="18" y="28"/>
                    <a:pt x="21" y="27"/>
                  </a:cubicBezTo>
                  <a:cubicBezTo>
                    <a:pt x="24" y="27"/>
                    <a:pt x="25" y="23"/>
                    <a:pt x="24" y="20"/>
                  </a:cubicBezTo>
                  <a:cubicBezTo>
                    <a:pt x="24" y="17"/>
                    <a:pt x="22" y="14"/>
                    <a:pt x="20" y="12"/>
                  </a:cubicBezTo>
                  <a:cubicBezTo>
                    <a:pt x="18" y="9"/>
                    <a:pt x="16" y="7"/>
                    <a:pt x="13" y="6"/>
                  </a:cubicBezTo>
                  <a:cubicBezTo>
                    <a:pt x="10" y="5"/>
                    <a:pt x="7" y="7"/>
                    <a:pt x="6" y="9"/>
                  </a:cubicBezTo>
                  <a:cubicBezTo>
                    <a:pt x="5" y="12"/>
                    <a:pt x="6" y="15"/>
                    <a:pt x="7" y="18"/>
                  </a:cubicBezTo>
                  <a:cubicBezTo>
                    <a:pt x="9" y="21"/>
                    <a:pt x="12" y="24"/>
                    <a:pt x="15" y="25"/>
                  </a:cubicBezTo>
                  <a:cubicBezTo>
                    <a:pt x="17" y="27"/>
                    <a:pt x="21" y="27"/>
                    <a:pt x="23" y="25"/>
                  </a:cubicBezTo>
                  <a:cubicBezTo>
                    <a:pt x="25" y="24"/>
                    <a:pt x="25" y="21"/>
                    <a:pt x="24" y="19"/>
                  </a:cubicBezTo>
                  <a:cubicBezTo>
                    <a:pt x="23" y="14"/>
                    <a:pt x="19" y="8"/>
                    <a:pt x="14" y="7"/>
                  </a:cubicBezTo>
                  <a:cubicBezTo>
                    <a:pt x="10" y="7"/>
                    <a:pt x="8" y="10"/>
                    <a:pt x="8" y="13"/>
                  </a:cubicBezTo>
                  <a:cubicBezTo>
                    <a:pt x="7" y="20"/>
                    <a:pt x="11" y="32"/>
                    <a:pt x="19" y="27"/>
                  </a:cubicBezTo>
                  <a:cubicBezTo>
                    <a:pt x="26" y="23"/>
                    <a:pt x="24" y="14"/>
                    <a:pt x="20" y="9"/>
                  </a:cubicBezTo>
                  <a:cubicBezTo>
                    <a:pt x="18" y="7"/>
                    <a:pt x="15" y="5"/>
                    <a:pt x="11" y="4"/>
                  </a:cubicBezTo>
                  <a:cubicBezTo>
                    <a:pt x="9" y="4"/>
                    <a:pt x="6" y="6"/>
                    <a:pt x="5" y="8"/>
                  </a:cubicBezTo>
                  <a:cubicBezTo>
                    <a:pt x="2" y="14"/>
                    <a:pt x="6" y="20"/>
                    <a:pt x="10" y="24"/>
                  </a:cubicBezTo>
                  <a:cubicBezTo>
                    <a:pt x="14" y="26"/>
                    <a:pt x="18" y="27"/>
                    <a:pt x="20" y="24"/>
                  </a:cubicBezTo>
                  <a:cubicBezTo>
                    <a:pt x="23" y="21"/>
                    <a:pt x="22" y="16"/>
                    <a:pt x="22" y="12"/>
                  </a:cubicBezTo>
                  <a:cubicBezTo>
                    <a:pt x="21" y="8"/>
                    <a:pt x="19" y="4"/>
                    <a:pt x="15" y="2"/>
                  </a:cubicBezTo>
                  <a:cubicBezTo>
                    <a:pt x="11" y="0"/>
                    <a:pt x="5" y="4"/>
                    <a:pt x="5" y="10"/>
                  </a:cubicBezTo>
                  <a:cubicBezTo>
                    <a:pt x="5" y="17"/>
                    <a:pt x="11" y="24"/>
                    <a:pt x="18" y="24"/>
                  </a:cubicBezTo>
                  <a:cubicBezTo>
                    <a:pt x="21" y="24"/>
                    <a:pt x="24" y="22"/>
                    <a:pt x="24" y="19"/>
                  </a:cubicBezTo>
                  <a:cubicBezTo>
                    <a:pt x="24" y="15"/>
                    <a:pt x="22" y="12"/>
                    <a:pt x="20" y="9"/>
                  </a:cubicBezTo>
                  <a:cubicBezTo>
                    <a:pt x="18" y="7"/>
                    <a:pt x="15" y="4"/>
                    <a:pt x="12" y="4"/>
                  </a:cubicBezTo>
                  <a:cubicBezTo>
                    <a:pt x="8" y="4"/>
                    <a:pt x="7" y="7"/>
                    <a:pt x="6" y="9"/>
                  </a:cubicBezTo>
                  <a:cubicBezTo>
                    <a:pt x="5" y="15"/>
                    <a:pt x="9" y="24"/>
                    <a:pt x="16" y="25"/>
                  </a:cubicBezTo>
                  <a:cubicBezTo>
                    <a:pt x="19" y="26"/>
                    <a:pt x="22" y="24"/>
                    <a:pt x="23" y="21"/>
                  </a:cubicBezTo>
                  <a:cubicBezTo>
                    <a:pt x="24" y="18"/>
                    <a:pt x="22" y="14"/>
                    <a:pt x="20" y="11"/>
                  </a:cubicBezTo>
                  <a:cubicBezTo>
                    <a:pt x="18" y="8"/>
                    <a:pt x="16" y="6"/>
                    <a:pt x="12" y="5"/>
                  </a:cubicBezTo>
                  <a:cubicBezTo>
                    <a:pt x="9" y="4"/>
                    <a:pt x="7" y="6"/>
                    <a:pt x="5" y="9"/>
                  </a:cubicBezTo>
                  <a:cubicBezTo>
                    <a:pt x="2" y="16"/>
                    <a:pt x="7" y="22"/>
                    <a:pt x="12" y="26"/>
                  </a:cubicBezTo>
                  <a:cubicBezTo>
                    <a:pt x="15" y="28"/>
                    <a:pt x="19" y="28"/>
                    <a:pt x="21" y="26"/>
                  </a:cubicBezTo>
                  <a:cubicBezTo>
                    <a:pt x="24" y="24"/>
                    <a:pt x="23" y="21"/>
                    <a:pt x="22" y="18"/>
                  </a:cubicBezTo>
                  <a:cubicBezTo>
                    <a:pt x="21" y="13"/>
                    <a:pt x="15" y="5"/>
                    <a:pt x="8" y="6"/>
                  </a:cubicBezTo>
                  <a:cubicBezTo>
                    <a:pt x="5" y="7"/>
                    <a:pt x="3" y="9"/>
                    <a:pt x="2" y="12"/>
                  </a:cubicBezTo>
                  <a:cubicBezTo>
                    <a:pt x="2" y="16"/>
                    <a:pt x="3" y="19"/>
                    <a:pt x="5" y="22"/>
                  </a:cubicBezTo>
                  <a:cubicBezTo>
                    <a:pt x="7" y="27"/>
                    <a:pt x="16" y="33"/>
                    <a:pt x="20" y="27"/>
                  </a:cubicBezTo>
                  <a:cubicBezTo>
                    <a:pt x="22" y="24"/>
                    <a:pt x="21" y="20"/>
                    <a:pt x="20" y="18"/>
                  </a:cubicBezTo>
                  <a:cubicBezTo>
                    <a:pt x="20" y="14"/>
                    <a:pt x="18" y="12"/>
                    <a:pt x="15" y="10"/>
                  </a:cubicBezTo>
                  <a:cubicBezTo>
                    <a:pt x="13" y="8"/>
                    <a:pt x="11" y="6"/>
                    <a:pt x="8" y="7"/>
                  </a:cubicBezTo>
                  <a:cubicBezTo>
                    <a:pt x="5" y="7"/>
                    <a:pt x="4" y="11"/>
                    <a:pt x="4" y="13"/>
                  </a:cubicBezTo>
                  <a:cubicBezTo>
                    <a:pt x="3" y="16"/>
                    <a:pt x="5" y="19"/>
                    <a:pt x="7" y="21"/>
                  </a:cubicBezTo>
                  <a:cubicBezTo>
                    <a:pt x="8" y="24"/>
                    <a:pt x="11" y="27"/>
                    <a:pt x="14" y="28"/>
                  </a:cubicBezTo>
                  <a:cubicBezTo>
                    <a:pt x="16" y="29"/>
                    <a:pt x="19" y="30"/>
                    <a:pt x="20" y="28"/>
                  </a:cubicBezTo>
                  <a:cubicBezTo>
                    <a:pt x="22" y="25"/>
                    <a:pt x="21" y="22"/>
                    <a:pt x="20" y="20"/>
                  </a:cubicBezTo>
                  <a:cubicBezTo>
                    <a:pt x="17" y="15"/>
                    <a:pt x="12" y="8"/>
                    <a:pt x="6" y="8"/>
                  </a:cubicBezTo>
                  <a:cubicBezTo>
                    <a:pt x="0" y="8"/>
                    <a:pt x="4" y="17"/>
                    <a:pt x="5" y="20"/>
                  </a:cubicBezTo>
                  <a:cubicBezTo>
                    <a:pt x="8" y="25"/>
                    <a:pt x="17" y="31"/>
                    <a:pt x="22" y="25"/>
                  </a:cubicBezTo>
                  <a:cubicBezTo>
                    <a:pt x="24" y="22"/>
                    <a:pt x="21" y="17"/>
                    <a:pt x="19" y="15"/>
                  </a:cubicBezTo>
                  <a:cubicBezTo>
                    <a:pt x="17" y="12"/>
                    <a:pt x="14" y="9"/>
                    <a:pt x="10" y="10"/>
                  </a:cubicBezTo>
                  <a:cubicBezTo>
                    <a:pt x="7" y="11"/>
                    <a:pt x="6" y="14"/>
                    <a:pt x="7" y="16"/>
                  </a:cubicBezTo>
                  <a:cubicBezTo>
                    <a:pt x="8" y="19"/>
                    <a:pt x="12" y="21"/>
                    <a:pt x="15" y="21"/>
                  </a:cubicBezTo>
                  <a:cubicBezTo>
                    <a:pt x="17" y="22"/>
                    <a:pt x="18" y="20"/>
                    <a:pt x="19" y="18"/>
                  </a:cubicBezTo>
                  <a:cubicBezTo>
                    <a:pt x="19" y="15"/>
                    <a:pt x="18" y="12"/>
                    <a:pt x="17" y="10"/>
                  </a:cubicBezTo>
                  <a:cubicBezTo>
                    <a:pt x="15" y="6"/>
                    <a:pt x="8" y="2"/>
                    <a:pt x="6" y="8"/>
                  </a:cubicBezTo>
                  <a:cubicBezTo>
                    <a:pt x="4" y="13"/>
                    <a:pt x="6" y="20"/>
                    <a:pt x="10" y="23"/>
                  </a:cubicBezTo>
                  <a:cubicBezTo>
                    <a:pt x="12" y="25"/>
                    <a:pt x="15" y="26"/>
                    <a:pt x="18" y="25"/>
                  </a:cubicBezTo>
                  <a:cubicBezTo>
                    <a:pt x="20" y="24"/>
                    <a:pt x="20" y="22"/>
                    <a:pt x="20" y="20"/>
                  </a:cubicBezTo>
                  <a:cubicBezTo>
                    <a:pt x="18" y="15"/>
                    <a:pt x="14" y="10"/>
                    <a:pt x="9" y="8"/>
                  </a:cubicBezTo>
                  <a:cubicBezTo>
                    <a:pt x="7" y="7"/>
                    <a:pt x="5" y="8"/>
                    <a:pt x="3" y="9"/>
                  </a:cubicBezTo>
                  <a:cubicBezTo>
                    <a:pt x="2" y="11"/>
                    <a:pt x="2" y="14"/>
                    <a:pt x="3" y="16"/>
                  </a:cubicBezTo>
                  <a:cubicBezTo>
                    <a:pt x="5" y="22"/>
                    <a:pt x="10" y="27"/>
                    <a:pt x="16" y="27"/>
                  </a:cubicBezTo>
                  <a:cubicBezTo>
                    <a:pt x="21" y="27"/>
                    <a:pt x="22" y="22"/>
                    <a:pt x="21" y="19"/>
                  </a:cubicBezTo>
                  <a:cubicBezTo>
                    <a:pt x="20" y="14"/>
                    <a:pt x="17" y="9"/>
                    <a:pt x="13" y="7"/>
                  </a:cubicBezTo>
                  <a:cubicBezTo>
                    <a:pt x="11" y="7"/>
                    <a:pt x="8" y="7"/>
                    <a:pt x="7" y="8"/>
                  </a:cubicBezTo>
                  <a:cubicBezTo>
                    <a:pt x="5" y="9"/>
                    <a:pt x="4" y="11"/>
                    <a:pt x="5" y="13"/>
                  </a:cubicBezTo>
                  <a:cubicBezTo>
                    <a:pt x="5" y="18"/>
                    <a:pt x="8" y="24"/>
                    <a:pt x="11" y="27"/>
                  </a:cubicBezTo>
                  <a:cubicBezTo>
                    <a:pt x="11" y="28"/>
                    <a:pt x="13" y="27"/>
                    <a:pt x="12" y="26"/>
                  </a:cubicBezTo>
                  <a:cubicBezTo>
                    <a:pt x="11" y="24"/>
                    <a:pt x="9" y="21"/>
                    <a:pt x="8" y="19"/>
                  </a:cubicBezTo>
                  <a:cubicBezTo>
                    <a:pt x="7" y="16"/>
                    <a:pt x="6" y="13"/>
                    <a:pt x="7" y="11"/>
                  </a:cubicBezTo>
                  <a:cubicBezTo>
                    <a:pt x="8" y="8"/>
                    <a:pt x="12" y="9"/>
                    <a:pt x="13" y="10"/>
                  </a:cubicBezTo>
                  <a:cubicBezTo>
                    <a:pt x="16" y="11"/>
                    <a:pt x="17" y="14"/>
                    <a:pt x="18" y="16"/>
                  </a:cubicBezTo>
                  <a:cubicBezTo>
                    <a:pt x="19" y="19"/>
                    <a:pt x="20" y="21"/>
                    <a:pt x="19" y="24"/>
                  </a:cubicBezTo>
                  <a:cubicBezTo>
                    <a:pt x="17" y="26"/>
                    <a:pt x="13" y="25"/>
                    <a:pt x="11" y="24"/>
                  </a:cubicBezTo>
                  <a:cubicBezTo>
                    <a:pt x="9" y="22"/>
                    <a:pt x="7" y="20"/>
                    <a:pt x="6" y="17"/>
                  </a:cubicBezTo>
                  <a:cubicBezTo>
                    <a:pt x="5" y="15"/>
                    <a:pt x="4" y="12"/>
                    <a:pt x="5" y="10"/>
                  </a:cubicBezTo>
                  <a:cubicBezTo>
                    <a:pt x="7" y="8"/>
                    <a:pt x="11" y="11"/>
                    <a:pt x="12" y="12"/>
                  </a:cubicBezTo>
                  <a:cubicBezTo>
                    <a:pt x="14" y="14"/>
                    <a:pt x="16" y="16"/>
                    <a:pt x="17" y="19"/>
                  </a:cubicBezTo>
                  <a:cubicBezTo>
                    <a:pt x="18" y="21"/>
                    <a:pt x="18" y="24"/>
                    <a:pt x="15" y="23"/>
                  </a:cubicBezTo>
                  <a:cubicBezTo>
                    <a:pt x="12" y="22"/>
                    <a:pt x="10" y="20"/>
                    <a:pt x="8" y="17"/>
                  </a:cubicBezTo>
                  <a:cubicBezTo>
                    <a:pt x="7" y="15"/>
                    <a:pt x="7" y="12"/>
                    <a:pt x="7" y="9"/>
                  </a:cubicBezTo>
                  <a:cubicBezTo>
                    <a:pt x="8" y="6"/>
                    <a:pt x="12" y="7"/>
                    <a:pt x="13" y="8"/>
                  </a:cubicBezTo>
                  <a:cubicBezTo>
                    <a:pt x="16" y="10"/>
                    <a:pt x="17" y="13"/>
                    <a:pt x="17" y="16"/>
                  </a:cubicBezTo>
                  <a:cubicBezTo>
                    <a:pt x="17" y="17"/>
                    <a:pt x="17" y="18"/>
                    <a:pt x="16" y="19"/>
                  </a:cubicBezTo>
                  <a:cubicBezTo>
                    <a:pt x="15" y="20"/>
                    <a:pt x="14" y="19"/>
                    <a:pt x="13" y="19"/>
                  </a:cubicBezTo>
                  <a:cubicBezTo>
                    <a:pt x="11" y="18"/>
                    <a:pt x="9" y="16"/>
                    <a:pt x="9" y="14"/>
                  </a:cubicBezTo>
                  <a:cubicBezTo>
                    <a:pt x="9" y="12"/>
                    <a:pt x="11" y="11"/>
                    <a:pt x="12" y="12"/>
                  </a:cubicBezTo>
                  <a:cubicBezTo>
                    <a:pt x="14" y="12"/>
                    <a:pt x="16" y="14"/>
                    <a:pt x="18" y="16"/>
                  </a:cubicBezTo>
                  <a:cubicBezTo>
                    <a:pt x="19" y="18"/>
                    <a:pt x="21" y="20"/>
                    <a:pt x="20" y="23"/>
                  </a:cubicBezTo>
                  <a:cubicBezTo>
                    <a:pt x="20" y="28"/>
                    <a:pt x="12" y="24"/>
                    <a:pt x="10" y="22"/>
                  </a:cubicBezTo>
                  <a:cubicBezTo>
                    <a:pt x="8" y="21"/>
                    <a:pt x="6" y="18"/>
                    <a:pt x="5" y="15"/>
                  </a:cubicBezTo>
                  <a:cubicBezTo>
                    <a:pt x="5" y="13"/>
                    <a:pt x="4" y="10"/>
                    <a:pt x="8" y="10"/>
                  </a:cubicBezTo>
                  <a:cubicBezTo>
                    <a:pt x="11" y="11"/>
                    <a:pt x="13" y="13"/>
                    <a:pt x="15" y="16"/>
                  </a:cubicBezTo>
                  <a:cubicBezTo>
                    <a:pt x="17" y="19"/>
                    <a:pt x="19" y="22"/>
                    <a:pt x="19" y="25"/>
                  </a:cubicBezTo>
                  <a:cubicBezTo>
                    <a:pt x="19" y="29"/>
                    <a:pt x="14" y="26"/>
                    <a:pt x="12" y="25"/>
                  </a:cubicBezTo>
                  <a:cubicBezTo>
                    <a:pt x="10" y="23"/>
                    <a:pt x="8" y="19"/>
                    <a:pt x="6" y="16"/>
                  </a:cubicBezTo>
                  <a:cubicBezTo>
                    <a:pt x="5" y="14"/>
                    <a:pt x="5" y="9"/>
                    <a:pt x="8" y="8"/>
                  </a:cubicBezTo>
                  <a:cubicBezTo>
                    <a:pt x="11" y="8"/>
                    <a:pt x="14" y="11"/>
                    <a:pt x="16" y="13"/>
                  </a:cubicBezTo>
                  <a:cubicBezTo>
                    <a:pt x="18" y="16"/>
                    <a:pt x="19" y="20"/>
                    <a:pt x="19" y="23"/>
                  </a:cubicBezTo>
                  <a:cubicBezTo>
                    <a:pt x="19" y="25"/>
                    <a:pt x="18" y="26"/>
                    <a:pt x="17" y="27"/>
                  </a:cubicBezTo>
                  <a:cubicBezTo>
                    <a:pt x="15" y="28"/>
                    <a:pt x="12" y="27"/>
                    <a:pt x="11" y="26"/>
                  </a:cubicBezTo>
                  <a:cubicBezTo>
                    <a:pt x="8" y="25"/>
                    <a:pt x="6" y="21"/>
                    <a:pt x="5" y="17"/>
                  </a:cubicBezTo>
                  <a:cubicBezTo>
                    <a:pt x="4" y="14"/>
                    <a:pt x="5" y="9"/>
                    <a:pt x="8" y="8"/>
                  </a:cubicBezTo>
                  <a:cubicBezTo>
                    <a:pt x="12" y="7"/>
                    <a:pt x="15" y="11"/>
                    <a:pt x="17" y="13"/>
                  </a:cubicBezTo>
                  <a:cubicBezTo>
                    <a:pt x="19" y="15"/>
                    <a:pt x="21" y="19"/>
                    <a:pt x="21" y="22"/>
                  </a:cubicBezTo>
                  <a:cubicBezTo>
                    <a:pt x="21" y="27"/>
                    <a:pt x="15" y="25"/>
                    <a:pt x="12" y="23"/>
                  </a:cubicBezTo>
                  <a:cubicBezTo>
                    <a:pt x="9" y="21"/>
                    <a:pt x="7" y="18"/>
                    <a:pt x="6" y="14"/>
                  </a:cubicBezTo>
                  <a:cubicBezTo>
                    <a:pt x="6" y="11"/>
                    <a:pt x="8" y="7"/>
                    <a:pt x="12" y="7"/>
                  </a:cubicBezTo>
                  <a:cubicBezTo>
                    <a:pt x="18" y="7"/>
                    <a:pt x="26" y="23"/>
                    <a:pt x="17" y="24"/>
                  </a:cubicBezTo>
                  <a:cubicBezTo>
                    <a:pt x="13" y="24"/>
                    <a:pt x="10" y="19"/>
                    <a:pt x="9" y="16"/>
                  </a:cubicBezTo>
                  <a:cubicBezTo>
                    <a:pt x="8" y="13"/>
                    <a:pt x="7" y="7"/>
                    <a:pt x="11" y="6"/>
                  </a:cubicBezTo>
                  <a:cubicBezTo>
                    <a:pt x="14" y="5"/>
                    <a:pt x="17" y="9"/>
                    <a:pt x="19" y="11"/>
                  </a:cubicBezTo>
                  <a:cubicBezTo>
                    <a:pt x="21" y="14"/>
                    <a:pt x="24" y="19"/>
                    <a:pt x="20" y="22"/>
                  </a:cubicBezTo>
                  <a:cubicBezTo>
                    <a:pt x="18" y="23"/>
                    <a:pt x="16" y="22"/>
                    <a:pt x="14" y="21"/>
                  </a:cubicBezTo>
                  <a:cubicBezTo>
                    <a:pt x="12" y="20"/>
                    <a:pt x="11" y="19"/>
                    <a:pt x="10" y="18"/>
                  </a:cubicBezTo>
                  <a:cubicBezTo>
                    <a:pt x="8" y="15"/>
                    <a:pt x="6" y="10"/>
                    <a:pt x="8" y="7"/>
                  </a:cubicBezTo>
                  <a:cubicBezTo>
                    <a:pt x="9" y="5"/>
                    <a:pt x="12" y="4"/>
                    <a:pt x="14" y="4"/>
                  </a:cubicBezTo>
                  <a:cubicBezTo>
                    <a:pt x="16" y="4"/>
                    <a:pt x="17" y="6"/>
                    <a:pt x="18" y="8"/>
                  </a:cubicBezTo>
                  <a:cubicBezTo>
                    <a:pt x="20" y="11"/>
                    <a:pt x="21" y="16"/>
                    <a:pt x="20" y="20"/>
                  </a:cubicBezTo>
                  <a:cubicBezTo>
                    <a:pt x="19" y="21"/>
                    <a:pt x="19" y="23"/>
                    <a:pt x="17" y="24"/>
                  </a:cubicBezTo>
                  <a:cubicBezTo>
                    <a:pt x="16" y="25"/>
                    <a:pt x="14" y="24"/>
                    <a:pt x="12" y="23"/>
                  </a:cubicBezTo>
                  <a:cubicBezTo>
                    <a:pt x="9" y="21"/>
                    <a:pt x="7" y="19"/>
                    <a:pt x="7" y="15"/>
                  </a:cubicBezTo>
                  <a:cubicBezTo>
                    <a:pt x="6" y="13"/>
                    <a:pt x="6" y="9"/>
                    <a:pt x="8" y="7"/>
                  </a:cubicBezTo>
                  <a:cubicBezTo>
                    <a:pt x="12" y="5"/>
                    <a:pt x="16" y="8"/>
                    <a:pt x="18" y="10"/>
                  </a:cubicBezTo>
                  <a:cubicBezTo>
                    <a:pt x="20" y="13"/>
                    <a:pt x="22" y="17"/>
                    <a:pt x="22" y="21"/>
                  </a:cubicBezTo>
                  <a:cubicBezTo>
                    <a:pt x="21" y="24"/>
                    <a:pt x="18" y="26"/>
                    <a:pt x="16" y="26"/>
                  </a:cubicBezTo>
                  <a:cubicBezTo>
                    <a:pt x="14" y="26"/>
                    <a:pt x="13" y="25"/>
                    <a:pt x="12" y="24"/>
                  </a:cubicBezTo>
                  <a:cubicBezTo>
                    <a:pt x="10" y="21"/>
                    <a:pt x="9" y="16"/>
                    <a:pt x="10" y="13"/>
                  </a:cubicBezTo>
                  <a:cubicBezTo>
                    <a:pt x="10" y="11"/>
                    <a:pt x="11" y="10"/>
                    <a:pt x="12" y="9"/>
                  </a:cubicBezTo>
                  <a:cubicBezTo>
                    <a:pt x="14" y="9"/>
                    <a:pt x="16" y="10"/>
                    <a:pt x="17" y="11"/>
                  </a:cubicBezTo>
                  <a:cubicBezTo>
                    <a:pt x="20" y="13"/>
                    <a:pt x="21" y="16"/>
                    <a:pt x="22" y="19"/>
                  </a:cubicBezTo>
                  <a:cubicBezTo>
                    <a:pt x="23" y="20"/>
                    <a:pt x="23" y="22"/>
                    <a:pt x="22" y="23"/>
                  </a:cubicBezTo>
                  <a:cubicBezTo>
                    <a:pt x="22" y="25"/>
                    <a:pt x="20" y="25"/>
                    <a:pt x="18" y="25"/>
                  </a:cubicBezTo>
                  <a:cubicBezTo>
                    <a:pt x="15" y="25"/>
                    <a:pt x="12" y="21"/>
                    <a:pt x="10" y="18"/>
                  </a:cubicBezTo>
                  <a:cubicBezTo>
                    <a:pt x="8" y="16"/>
                    <a:pt x="6" y="11"/>
                    <a:pt x="9" y="8"/>
                  </a:cubicBezTo>
                  <a:cubicBezTo>
                    <a:pt x="12" y="6"/>
                    <a:pt x="15" y="10"/>
                    <a:pt x="17" y="11"/>
                  </a:cubicBezTo>
                  <a:cubicBezTo>
                    <a:pt x="19" y="14"/>
                    <a:pt x="21" y="17"/>
                    <a:pt x="22" y="20"/>
                  </a:cubicBezTo>
                  <a:cubicBezTo>
                    <a:pt x="22" y="22"/>
                    <a:pt x="22" y="24"/>
                    <a:pt x="21" y="25"/>
                  </a:cubicBezTo>
                  <a:cubicBezTo>
                    <a:pt x="20" y="26"/>
                    <a:pt x="18" y="25"/>
                    <a:pt x="17" y="24"/>
                  </a:cubicBezTo>
                  <a:cubicBezTo>
                    <a:pt x="14" y="22"/>
                    <a:pt x="13" y="19"/>
                    <a:pt x="12" y="16"/>
                  </a:cubicBezTo>
                  <a:cubicBezTo>
                    <a:pt x="11" y="15"/>
                    <a:pt x="10" y="10"/>
                    <a:pt x="12" y="9"/>
                  </a:cubicBezTo>
                  <a:cubicBezTo>
                    <a:pt x="13" y="8"/>
                    <a:pt x="15" y="9"/>
                    <a:pt x="16" y="10"/>
                  </a:cubicBezTo>
                  <a:cubicBezTo>
                    <a:pt x="18" y="11"/>
                    <a:pt x="19" y="13"/>
                    <a:pt x="20" y="14"/>
                  </a:cubicBezTo>
                  <a:cubicBezTo>
                    <a:pt x="21" y="18"/>
                    <a:pt x="21" y="22"/>
                    <a:pt x="17" y="23"/>
                  </a:cubicBezTo>
                  <a:cubicBezTo>
                    <a:pt x="13" y="24"/>
                    <a:pt x="9" y="21"/>
                    <a:pt x="6" y="18"/>
                  </a:cubicBezTo>
                  <a:cubicBezTo>
                    <a:pt x="5" y="17"/>
                    <a:pt x="4" y="15"/>
                    <a:pt x="4" y="13"/>
                  </a:cubicBezTo>
                  <a:cubicBezTo>
                    <a:pt x="4" y="11"/>
                    <a:pt x="5" y="9"/>
                    <a:pt x="7" y="9"/>
                  </a:cubicBezTo>
                  <a:cubicBezTo>
                    <a:pt x="11" y="8"/>
                    <a:pt x="14" y="13"/>
                    <a:pt x="16" y="16"/>
                  </a:cubicBezTo>
                  <a:cubicBezTo>
                    <a:pt x="16" y="16"/>
                    <a:pt x="18" y="21"/>
                    <a:pt x="16" y="21"/>
                  </a:cubicBezTo>
                  <a:cubicBezTo>
                    <a:pt x="14" y="21"/>
                    <a:pt x="13" y="19"/>
                    <a:pt x="12" y="18"/>
                  </a:cubicBezTo>
                  <a:cubicBezTo>
                    <a:pt x="10" y="17"/>
                    <a:pt x="8" y="15"/>
                    <a:pt x="7" y="13"/>
                  </a:cubicBezTo>
                  <a:cubicBezTo>
                    <a:pt x="7" y="11"/>
                    <a:pt x="7" y="9"/>
                    <a:pt x="9" y="9"/>
                  </a:cubicBezTo>
                  <a:cubicBezTo>
                    <a:pt x="11" y="9"/>
                    <a:pt x="12" y="10"/>
                    <a:pt x="13" y="11"/>
                  </a:cubicBezTo>
                  <a:cubicBezTo>
                    <a:pt x="14" y="13"/>
                    <a:pt x="15" y="15"/>
                    <a:pt x="16" y="17"/>
                  </a:cubicBezTo>
                  <a:cubicBezTo>
                    <a:pt x="16" y="18"/>
                    <a:pt x="16" y="19"/>
                    <a:pt x="16" y="21"/>
                  </a:cubicBezTo>
                  <a:cubicBezTo>
                    <a:pt x="15" y="23"/>
                    <a:pt x="13" y="20"/>
                    <a:pt x="12" y="19"/>
                  </a:cubicBezTo>
                  <a:cubicBezTo>
                    <a:pt x="12" y="18"/>
                    <a:pt x="12" y="16"/>
                    <a:pt x="11" y="15"/>
                  </a:cubicBezTo>
                  <a:cubicBezTo>
                    <a:pt x="11" y="14"/>
                    <a:pt x="9" y="14"/>
                    <a:pt x="9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9" name="Freeform 1256"/>
            <p:cNvSpPr/>
            <p:nvPr/>
          </p:nvSpPr>
          <p:spPr bwMode="auto">
            <a:xfrm>
              <a:off x="3236" y="1311"/>
              <a:ext cx="15" cy="18"/>
            </a:xfrm>
            <a:custGeom>
              <a:avLst/>
              <a:gdLst>
                <a:gd name="T0" fmla="*/ 1 w 11"/>
                <a:gd name="T1" fmla="*/ 2 h 14"/>
                <a:gd name="T2" fmla="*/ 8 w 11"/>
                <a:gd name="T3" fmla="*/ 13 h 14"/>
                <a:gd name="T4" fmla="*/ 10 w 11"/>
                <a:gd name="T5" fmla="*/ 12 h 14"/>
                <a:gd name="T6" fmla="*/ 3 w 11"/>
                <a:gd name="T7" fmla="*/ 1 h 14"/>
                <a:gd name="T8" fmla="*/ 1 w 11"/>
                <a:gd name="T9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4">
                  <a:moveTo>
                    <a:pt x="1" y="2"/>
                  </a:moveTo>
                  <a:cubicBezTo>
                    <a:pt x="3" y="6"/>
                    <a:pt x="6" y="10"/>
                    <a:pt x="8" y="13"/>
                  </a:cubicBezTo>
                  <a:cubicBezTo>
                    <a:pt x="9" y="14"/>
                    <a:pt x="11" y="13"/>
                    <a:pt x="10" y="12"/>
                  </a:cubicBezTo>
                  <a:cubicBezTo>
                    <a:pt x="7" y="8"/>
                    <a:pt x="5" y="5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0" name="Freeform 1257"/>
            <p:cNvSpPr/>
            <p:nvPr/>
          </p:nvSpPr>
          <p:spPr bwMode="auto">
            <a:xfrm>
              <a:off x="3225" y="1282"/>
              <a:ext cx="51" cy="75"/>
            </a:xfrm>
            <a:custGeom>
              <a:avLst/>
              <a:gdLst>
                <a:gd name="T0" fmla="*/ 19 w 40"/>
                <a:gd name="T1" fmla="*/ 34 h 58"/>
                <a:gd name="T2" fmla="*/ 9 w 40"/>
                <a:gd name="T3" fmla="*/ 18 h 58"/>
                <a:gd name="T4" fmla="*/ 8 w 40"/>
                <a:gd name="T5" fmla="*/ 9 h 58"/>
                <a:gd name="T6" fmla="*/ 7 w 40"/>
                <a:gd name="T7" fmla="*/ 1 h 58"/>
                <a:gd name="T8" fmla="*/ 5 w 40"/>
                <a:gd name="T9" fmla="*/ 1 h 58"/>
                <a:gd name="T10" fmla="*/ 9 w 40"/>
                <a:gd name="T11" fmla="*/ 30 h 58"/>
                <a:gd name="T12" fmla="*/ 31 w 40"/>
                <a:gd name="T13" fmla="*/ 49 h 58"/>
                <a:gd name="T14" fmla="*/ 32 w 40"/>
                <a:gd name="T15" fmla="*/ 47 h 58"/>
                <a:gd name="T16" fmla="*/ 14 w 40"/>
                <a:gd name="T17" fmla="*/ 31 h 58"/>
                <a:gd name="T18" fmla="*/ 4 w 40"/>
                <a:gd name="T19" fmla="*/ 9 h 58"/>
                <a:gd name="T20" fmla="*/ 2 w 40"/>
                <a:gd name="T21" fmla="*/ 10 h 58"/>
                <a:gd name="T22" fmla="*/ 5 w 40"/>
                <a:gd name="T23" fmla="*/ 23 h 58"/>
                <a:gd name="T24" fmla="*/ 12 w 40"/>
                <a:gd name="T25" fmla="*/ 34 h 58"/>
                <a:gd name="T26" fmla="*/ 21 w 40"/>
                <a:gd name="T27" fmla="*/ 46 h 58"/>
                <a:gd name="T28" fmla="*/ 31 w 40"/>
                <a:gd name="T29" fmla="*/ 53 h 58"/>
                <a:gd name="T30" fmla="*/ 32 w 40"/>
                <a:gd name="T31" fmla="*/ 52 h 58"/>
                <a:gd name="T32" fmla="*/ 12 w 40"/>
                <a:gd name="T33" fmla="*/ 31 h 58"/>
                <a:gd name="T34" fmla="*/ 5 w 40"/>
                <a:gd name="T35" fmla="*/ 3 h 58"/>
                <a:gd name="T36" fmla="*/ 3 w 40"/>
                <a:gd name="T37" fmla="*/ 3 h 58"/>
                <a:gd name="T38" fmla="*/ 11 w 40"/>
                <a:gd name="T39" fmla="*/ 37 h 58"/>
                <a:gd name="T40" fmla="*/ 39 w 40"/>
                <a:gd name="T41" fmla="*/ 58 h 58"/>
                <a:gd name="T42" fmla="*/ 40 w 40"/>
                <a:gd name="T43" fmla="*/ 56 h 58"/>
                <a:gd name="T44" fmla="*/ 15 w 40"/>
                <a:gd name="T45" fmla="*/ 35 h 58"/>
                <a:gd name="T46" fmla="*/ 6 w 40"/>
                <a:gd name="T47" fmla="*/ 3 h 58"/>
                <a:gd name="T48" fmla="*/ 4 w 40"/>
                <a:gd name="T49" fmla="*/ 4 h 58"/>
                <a:gd name="T50" fmla="*/ 13 w 40"/>
                <a:gd name="T51" fmla="*/ 35 h 58"/>
                <a:gd name="T52" fmla="*/ 38 w 40"/>
                <a:gd name="T53" fmla="*/ 58 h 58"/>
                <a:gd name="T54" fmla="*/ 39 w 40"/>
                <a:gd name="T55" fmla="*/ 56 h 58"/>
                <a:gd name="T56" fmla="*/ 12 w 40"/>
                <a:gd name="T57" fmla="*/ 36 h 58"/>
                <a:gd name="T58" fmla="*/ 5 w 40"/>
                <a:gd name="T59" fmla="*/ 3 h 58"/>
                <a:gd name="T60" fmla="*/ 3 w 40"/>
                <a:gd name="T61" fmla="*/ 3 h 58"/>
                <a:gd name="T62" fmla="*/ 10 w 40"/>
                <a:gd name="T63" fmla="*/ 31 h 58"/>
                <a:gd name="T64" fmla="*/ 31 w 40"/>
                <a:gd name="T65" fmla="*/ 53 h 58"/>
                <a:gd name="T66" fmla="*/ 31 w 40"/>
                <a:gd name="T67" fmla="*/ 51 h 58"/>
                <a:gd name="T68" fmla="*/ 22 w 40"/>
                <a:gd name="T69" fmla="*/ 44 h 58"/>
                <a:gd name="T70" fmla="*/ 14 w 40"/>
                <a:gd name="T71" fmla="*/ 33 h 58"/>
                <a:gd name="T72" fmla="*/ 7 w 40"/>
                <a:gd name="T73" fmla="*/ 23 h 58"/>
                <a:gd name="T74" fmla="*/ 4 w 40"/>
                <a:gd name="T75" fmla="*/ 10 h 58"/>
                <a:gd name="T76" fmla="*/ 2 w 40"/>
                <a:gd name="T77" fmla="*/ 10 h 58"/>
                <a:gd name="T78" fmla="*/ 6 w 40"/>
                <a:gd name="T79" fmla="*/ 22 h 58"/>
                <a:gd name="T80" fmla="*/ 12 w 40"/>
                <a:gd name="T81" fmla="*/ 32 h 58"/>
                <a:gd name="T82" fmla="*/ 31 w 40"/>
                <a:gd name="T83" fmla="*/ 49 h 58"/>
                <a:gd name="T84" fmla="*/ 32 w 40"/>
                <a:gd name="T85" fmla="*/ 47 h 58"/>
                <a:gd name="T86" fmla="*/ 11 w 40"/>
                <a:gd name="T87" fmla="*/ 29 h 58"/>
                <a:gd name="T88" fmla="*/ 7 w 40"/>
                <a:gd name="T89" fmla="*/ 2 h 58"/>
                <a:gd name="T90" fmla="*/ 5 w 40"/>
                <a:gd name="T91" fmla="*/ 2 h 58"/>
                <a:gd name="T92" fmla="*/ 6 w 40"/>
                <a:gd name="T93" fmla="*/ 11 h 58"/>
                <a:gd name="T94" fmla="*/ 8 w 40"/>
                <a:gd name="T95" fmla="*/ 20 h 58"/>
                <a:gd name="T96" fmla="*/ 18 w 40"/>
                <a:gd name="T97" fmla="*/ 35 h 58"/>
                <a:gd name="T98" fmla="*/ 19 w 40"/>
                <a:gd name="T99" fmla="*/ 3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0" h="58">
                  <a:moveTo>
                    <a:pt x="19" y="34"/>
                  </a:moveTo>
                  <a:cubicBezTo>
                    <a:pt x="15" y="29"/>
                    <a:pt x="11" y="24"/>
                    <a:pt x="9" y="18"/>
                  </a:cubicBezTo>
                  <a:cubicBezTo>
                    <a:pt x="8" y="15"/>
                    <a:pt x="8" y="12"/>
                    <a:pt x="8" y="9"/>
                  </a:cubicBezTo>
                  <a:cubicBezTo>
                    <a:pt x="8" y="6"/>
                    <a:pt x="8" y="4"/>
                    <a:pt x="7" y="1"/>
                  </a:cubicBezTo>
                  <a:cubicBezTo>
                    <a:pt x="7" y="0"/>
                    <a:pt x="5" y="0"/>
                    <a:pt x="5" y="1"/>
                  </a:cubicBezTo>
                  <a:cubicBezTo>
                    <a:pt x="2" y="11"/>
                    <a:pt x="5" y="22"/>
                    <a:pt x="9" y="30"/>
                  </a:cubicBezTo>
                  <a:cubicBezTo>
                    <a:pt x="14" y="39"/>
                    <a:pt x="21" y="47"/>
                    <a:pt x="31" y="49"/>
                  </a:cubicBezTo>
                  <a:cubicBezTo>
                    <a:pt x="33" y="49"/>
                    <a:pt x="33" y="48"/>
                    <a:pt x="32" y="47"/>
                  </a:cubicBezTo>
                  <a:cubicBezTo>
                    <a:pt x="26" y="42"/>
                    <a:pt x="19" y="37"/>
                    <a:pt x="14" y="31"/>
                  </a:cubicBezTo>
                  <a:cubicBezTo>
                    <a:pt x="8" y="25"/>
                    <a:pt x="8" y="16"/>
                    <a:pt x="4" y="9"/>
                  </a:cubicBezTo>
                  <a:cubicBezTo>
                    <a:pt x="3" y="8"/>
                    <a:pt x="2" y="9"/>
                    <a:pt x="2" y="10"/>
                  </a:cubicBezTo>
                  <a:cubicBezTo>
                    <a:pt x="0" y="14"/>
                    <a:pt x="3" y="19"/>
                    <a:pt x="5" y="23"/>
                  </a:cubicBezTo>
                  <a:cubicBezTo>
                    <a:pt x="7" y="27"/>
                    <a:pt x="10" y="31"/>
                    <a:pt x="12" y="34"/>
                  </a:cubicBezTo>
                  <a:cubicBezTo>
                    <a:pt x="15" y="38"/>
                    <a:pt x="18" y="43"/>
                    <a:pt x="21" y="46"/>
                  </a:cubicBezTo>
                  <a:cubicBezTo>
                    <a:pt x="24" y="49"/>
                    <a:pt x="27" y="53"/>
                    <a:pt x="31" y="53"/>
                  </a:cubicBezTo>
                  <a:cubicBezTo>
                    <a:pt x="32" y="53"/>
                    <a:pt x="33" y="52"/>
                    <a:pt x="32" y="52"/>
                  </a:cubicBezTo>
                  <a:cubicBezTo>
                    <a:pt x="25" y="45"/>
                    <a:pt x="18" y="39"/>
                    <a:pt x="12" y="31"/>
                  </a:cubicBezTo>
                  <a:cubicBezTo>
                    <a:pt x="7" y="23"/>
                    <a:pt x="4" y="13"/>
                    <a:pt x="5" y="3"/>
                  </a:cubicBezTo>
                  <a:cubicBezTo>
                    <a:pt x="5" y="2"/>
                    <a:pt x="3" y="2"/>
                    <a:pt x="3" y="3"/>
                  </a:cubicBezTo>
                  <a:cubicBezTo>
                    <a:pt x="2" y="15"/>
                    <a:pt x="4" y="27"/>
                    <a:pt x="11" y="37"/>
                  </a:cubicBezTo>
                  <a:cubicBezTo>
                    <a:pt x="17" y="47"/>
                    <a:pt x="28" y="54"/>
                    <a:pt x="39" y="58"/>
                  </a:cubicBezTo>
                  <a:cubicBezTo>
                    <a:pt x="40" y="58"/>
                    <a:pt x="40" y="57"/>
                    <a:pt x="40" y="56"/>
                  </a:cubicBezTo>
                  <a:cubicBezTo>
                    <a:pt x="32" y="49"/>
                    <a:pt x="22" y="44"/>
                    <a:pt x="15" y="35"/>
                  </a:cubicBezTo>
                  <a:cubicBezTo>
                    <a:pt x="7" y="26"/>
                    <a:pt x="9" y="14"/>
                    <a:pt x="6" y="3"/>
                  </a:cubicBezTo>
                  <a:cubicBezTo>
                    <a:pt x="6" y="2"/>
                    <a:pt x="3" y="2"/>
                    <a:pt x="4" y="4"/>
                  </a:cubicBezTo>
                  <a:cubicBezTo>
                    <a:pt x="7" y="14"/>
                    <a:pt x="5" y="26"/>
                    <a:pt x="13" y="35"/>
                  </a:cubicBezTo>
                  <a:cubicBezTo>
                    <a:pt x="20" y="44"/>
                    <a:pt x="30" y="50"/>
                    <a:pt x="38" y="58"/>
                  </a:cubicBezTo>
                  <a:cubicBezTo>
                    <a:pt x="39" y="57"/>
                    <a:pt x="39" y="57"/>
                    <a:pt x="39" y="56"/>
                  </a:cubicBezTo>
                  <a:cubicBezTo>
                    <a:pt x="29" y="52"/>
                    <a:pt x="18" y="45"/>
                    <a:pt x="12" y="36"/>
                  </a:cubicBezTo>
                  <a:cubicBezTo>
                    <a:pt x="6" y="26"/>
                    <a:pt x="4" y="14"/>
                    <a:pt x="5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2" y="13"/>
                    <a:pt x="4" y="23"/>
                    <a:pt x="10" y="31"/>
                  </a:cubicBezTo>
                  <a:cubicBezTo>
                    <a:pt x="15" y="40"/>
                    <a:pt x="23" y="46"/>
                    <a:pt x="31" y="53"/>
                  </a:cubicBezTo>
                  <a:cubicBezTo>
                    <a:pt x="31" y="52"/>
                    <a:pt x="31" y="52"/>
                    <a:pt x="31" y="51"/>
                  </a:cubicBezTo>
                  <a:cubicBezTo>
                    <a:pt x="28" y="51"/>
                    <a:pt x="24" y="47"/>
                    <a:pt x="22" y="44"/>
                  </a:cubicBezTo>
                  <a:cubicBezTo>
                    <a:pt x="19" y="41"/>
                    <a:pt x="17" y="37"/>
                    <a:pt x="14" y="33"/>
                  </a:cubicBezTo>
                  <a:cubicBezTo>
                    <a:pt x="12" y="30"/>
                    <a:pt x="9" y="27"/>
                    <a:pt x="7" y="23"/>
                  </a:cubicBezTo>
                  <a:cubicBezTo>
                    <a:pt x="5" y="20"/>
                    <a:pt x="2" y="14"/>
                    <a:pt x="4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4" y="14"/>
                    <a:pt x="5" y="18"/>
                    <a:pt x="6" y="22"/>
                  </a:cubicBezTo>
                  <a:cubicBezTo>
                    <a:pt x="8" y="26"/>
                    <a:pt x="10" y="29"/>
                    <a:pt x="12" y="32"/>
                  </a:cubicBezTo>
                  <a:cubicBezTo>
                    <a:pt x="18" y="39"/>
                    <a:pt x="25" y="44"/>
                    <a:pt x="31" y="49"/>
                  </a:cubicBezTo>
                  <a:cubicBezTo>
                    <a:pt x="32" y="48"/>
                    <a:pt x="32" y="48"/>
                    <a:pt x="32" y="47"/>
                  </a:cubicBezTo>
                  <a:cubicBezTo>
                    <a:pt x="22" y="46"/>
                    <a:pt x="15" y="37"/>
                    <a:pt x="11" y="29"/>
                  </a:cubicBezTo>
                  <a:cubicBezTo>
                    <a:pt x="7" y="21"/>
                    <a:pt x="4" y="11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6" y="5"/>
                    <a:pt x="6" y="8"/>
                    <a:pt x="6" y="11"/>
                  </a:cubicBezTo>
                  <a:cubicBezTo>
                    <a:pt x="6" y="14"/>
                    <a:pt x="7" y="17"/>
                    <a:pt x="8" y="20"/>
                  </a:cubicBezTo>
                  <a:cubicBezTo>
                    <a:pt x="10" y="26"/>
                    <a:pt x="13" y="31"/>
                    <a:pt x="18" y="35"/>
                  </a:cubicBezTo>
                  <a:cubicBezTo>
                    <a:pt x="19" y="36"/>
                    <a:pt x="20" y="34"/>
                    <a:pt x="19" y="3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1" name="Freeform 1258"/>
            <p:cNvSpPr/>
            <p:nvPr/>
          </p:nvSpPr>
          <p:spPr bwMode="auto">
            <a:xfrm>
              <a:off x="3123" y="1132"/>
              <a:ext cx="49" cy="48"/>
            </a:xfrm>
            <a:custGeom>
              <a:avLst/>
              <a:gdLst>
                <a:gd name="T0" fmla="*/ 36 w 38"/>
                <a:gd name="T1" fmla="*/ 1 h 37"/>
                <a:gd name="T2" fmla="*/ 1 w 38"/>
                <a:gd name="T3" fmla="*/ 35 h 37"/>
                <a:gd name="T4" fmla="*/ 3 w 38"/>
                <a:gd name="T5" fmla="*/ 36 h 37"/>
                <a:gd name="T6" fmla="*/ 37 w 38"/>
                <a:gd name="T7" fmla="*/ 2 h 37"/>
                <a:gd name="T8" fmla="*/ 36 w 38"/>
                <a:gd name="T9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7">
                  <a:moveTo>
                    <a:pt x="36" y="1"/>
                  </a:moveTo>
                  <a:cubicBezTo>
                    <a:pt x="24" y="12"/>
                    <a:pt x="13" y="23"/>
                    <a:pt x="1" y="35"/>
                  </a:cubicBezTo>
                  <a:cubicBezTo>
                    <a:pt x="0" y="35"/>
                    <a:pt x="2" y="37"/>
                    <a:pt x="3" y="36"/>
                  </a:cubicBezTo>
                  <a:cubicBezTo>
                    <a:pt x="14" y="25"/>
                    <a:pt x="25" y="13"/>
                    <a:pt x="37" y="2"/>
                  </a:cubicBezTo>
                  <a:cubicBezTo>
                    <a:pt x="38" y="1"/>
                    <a:pt x="36" y="0"/>
                    <a:pt x="36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2" name="Freeform 1259"/>
            <p:cNvSpPr/>
            <p:nvPr/>
          </p:nvSpPr>
          <p:spPr bwMode="auto">
            <a:xfrm>
              <a:off x="3137" y="1135"/>
              <a:ext cx="68" cy="64"/>
            </a:xfrm>
            <a:custGeom>
              <a:avLst/>
              <a:gdLst>
                <a:gd name="T0" fmla="*/ 51 w 53"/>
                <a:gd name="T1" fmla="*/ 0 h 50"/>
                <a:gd name="T2" fmla="*/ 1 w 53"/>
                <a:gd name="T3" fmla="*/ 48 h 50"/>
                <a:gd name="T4" fmla="*/ 2 w 53"/>
                <a:gd name="T5" fmla="*/ 49 h 50"/>
                <a:gd name="T6" fmla="*/ 52 w 53"/>
                <a:gd name="T7" fmla="*/ 2 h 50"/>
                <a:gd name="T8" fmla="*/ 51 w 53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0">
                  <a:moveTo>
                    <a:pt x="51" y="0"/>
                  </a:moveTo>
                  <a:cubicBezTo>
                    <a:pt x="34" y="16"/>
                    <a:pt x="19" y="33"/>
                    <a:pt x="1" y="48"/>
                  </a:cubicBezTo>
                  <a:cubicBezTo>
                    <a:pt x="0" y="49"/>
                    <a:pt x="1" y="50"/>
                    <a:pt x="2" y="49"/>
                  </a:cubicBezTo>
                  <a:cubicBezTo>
                    <a:pt x="20" y="35"/>
                    <a:pt x="35" y="17"/>
                    <a:pt x="52" y="2"/>
                  </a:cubicBezTo>
                  <a:cubicBezTo>
                    <a:pt x="53" y="1"/>
                    <a:pt x="52" y="0"/>
                    <a:pt x="51" y="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3" name="Freeform 1260"/>
            <p:cNvSpPr/>
            <p:nvPr/>
          </p:nvSpPr>
          <p:spPr bwMode="auto">
            <a:xfrm>
              <a:off x="3159" y="1146"/>
              <a:ext cx="71" cy="69"/>
            </a:xfrm>
            <a:custGeom>
              <a:avLst/>
              <a:gdLst>
                <a:gd name="T0" fmla="*/ 53 w 55"/>
                <a:gd name="T1" fmla="*/ 1 h 53"/>
                <a:gd name="T2" fmla="*/ 1 w 55"/>
                <a:gd name="T3" fmla="*/ 50 h 53"/>
                <a:gd name="T4" fmla="*/ 2 w 55"/>
                <a:gd name="T5" fmla="*/ 52 h 53"/>
                <a:gd name="T6" fmla="*/ 54 w 55"/>
                <a:gd name="T7" fmla="*/ 3 h 53"/>
                <a:gd name="T8" fmla="*/ 53 w 55"/>
                <a:gd name="T9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53">
                  <a:moveTo>
                    <a:pt x="53" y="1"/>
                  </a:moveTo>
                  <a:cubicBezTo>
                    <a:pt x="35" y="17"/>
                    <a:pt x="18" y="34"/>
                    <a:pt x="1" y="50"/>
                  </a:cubicBezTo>
                  <a:cubicBezTo>
                    <a:pt x="0" y="51"/>
                    <a:pt x="1" y="53"/>
                    <a:pt x="2" y="52"/>
                  </a:cubicBezTo>
                  <a:cubicBezTo>
                    <a:pt x="19" y="35"/>
                    <a:pt x="36" y="18"/>
                    <a:pt x="54" y="3"/>
                  </a:cubicBezTo>
                  <a:cubicBezTo>
                    <a:pt x="55" y="2"/>
                    <a:pt x="54" y="0"/>
                    <a:pt x="53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4" name="Freeform 1261"/>
            <p:cNvSpPr/>
            <p:nvPr/>
          </p:nvSpPr>
          <p:spPr bwMode="auto">
            <a:xfrm>
              <a:off x="3160" y="1159"/>
              <a:ext cx="104" cy="90"/>
            </a:xfrm>
            <a:custGeom>
              <a:avLst/>
              <a:gdLst>
                <a:gd name="T0" fmla="*/ 77 w 80"/>
                <a:gd name="T1" fmla="*/ 1 h 69"/>
                <a:gd name="T2" fmla="*/ 1 w 80"/>
                <a:gd name="T3" fmla="*/ 67 h 69"/>
                <a:gd name="T4" fmla="*/ 2 w 80"/>
                <a:gd name="T5" fmla="*/ 68 h 69"/>
                <a:gd name="T6" fmla="*/ 79 w 80"/>
                <a:gd name="T7" fmla="*/ 2 h 69"/>
                <a:gd name="T8" fmla="*/ 77 w 80"/>
                <a:gd name="T9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69">
                  <a:moveTo>
                    <a:pt x="77" y="1"/>
                  </a:moveTo>
                  <a:cubicBezTo>
                    <a:pt x="51" y="22"/>
                    <a:pt x="25" y="43"/>
                    <a:pt x="1" y="67"/>
                  </a:cubicBezTo>
                  <a:cubicBezTo>
                    <a:pt x="0" y="68"/>
                    <a:pt x="1" y="69"/>
                    <a:pt x="2" y="68"/>
                  </a:cubicBezTo>
                  <a:cubicBezTo>
                    <a:pt x="26" y="45"/>
                    <a:pt x="52" y="23"/>
                    <a:pt x="79" y="2"/>
                  </a:cubicBezTo>
                  <a:cubicBezTo>
                    <a:pt x="80" y="2"/>
                    <a:pt x="78" y="0"/>
                    <a:pt x="77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5" name="Freeform 1262"/>
            <p:cNvSpPr/>
            <p:nvPr/>
          </p:nvSpPr>
          <p:spPr bwMode="auto">
            <a:xfrm>
              <a:off x="3152" y="1179"/>
              <a:ext cx="143" cy="108"/>
            </a:xfrm>
            <a:custGeom>
              <a:avLst/>
              <a:gdLst>
                <a:gd name="T0" fmla="*/ 108 w 110"/>
                <a:gd name="T1" fmla="*/ 1 h 84"/>
                <a:gd name="T2" fmla="*/ 1 w 110"/>
                <a:gd name="T3" fmla="*/ 81 h 84"/>
                <a:gd name="T4" fmla="*/ 2 w 110"/>
                <a:gd name="T5" fmla="*/ 83 h 84"/>
                <a:gd name="T6" fmla="*/ 109 w 110"/>
                <a:gd name="T7" fmla="*/ 2 h 84"/>
                <a:gd name="T8" fmla="*/ 108 w 110"/>
                <a:gd name="T9" fmla="*/ 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84">
                  <a:moveTo>
                    <a:pt x="108" y="1"/>
                  </a:moveTo>
                  <a:cubicBezTo>
                    <a:pt x="72" y="26"/>
                    <a:pt x="36" y="54"/>
                    <a:pt x="1" y="81"/>
                  </a:cubicBezTo>
                  <a:cubicBezTo>
                    <a:pt x="0" y="82"/>
                    <a:pt x="1" y="84"/>
                    <a:pt x="2" y="83"/>
                  </a:cubicBezTo>
                  <a:cubicBezTo>
                    <a:pt x="37" y="55"/>
                    <a:pt x="73" y="28"/>
                    <a:pt x="109" y="2"/>
                  </a:cubicBezTo>
                  <a:cubicBezTo>
                    <a:pt x="110" y="2"/>
                    <a:pt x="109" y="0"/>
                    <a:pt x="108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6" name="Freeform 1263"/>
            <p:cNvSpPr/>
            <p:nvPr/>
          </p:nvSpPr>
          <p:spPr bwMode="auto">
            <a:xfrm>
              <a:off x="3230" y="1202"/>
              <a:ext cx="80" cy="65"/>
            </a:xfrm>
            <a:custGeom>
              <a:avLst/>
              <a:gdLst>
                <a:gd name="T0" fmla="*/ 59 w 62"/>
                <a:gd name="T1" fmla="*/ 0 h 50"/>
                <a:gd name="T2" fmla="*/ 1 w 62"/>
                <a:gd name="T3" fmla="*/ 47 h 50"/>
                <a:gd name="T4" fmla="*/ 3 w 62"/>
                <a:gd name="T5" fmla="*/ 49 h 50"/>
                <a:gd name="T6" fmla="*/ 61 w 62"/>
                <a:gd name="T7" fmla="*/ 2 h 50"/>
                <a:gd name="T8" fmla="*/ 59 w 62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50">
                  <a:moveTo>
                    <a:pt x="59" y="0"/>
                  </a:moveTo>
                  <a:cubicBezTo>
                    <a:pt x="41" y="17"/>
                    <a:pt x="19" y="30"/>
                    <a:pt x="1" y="47"/>
                  </a:cubicBezTo>
                  <a:cubicBezTo>
                    <a:pt x="0" y="49"/>
                    <a:pt x="2" y="50"/>
                    <a:pt x="3" y="49"/>
                  </a:cubicBezTo>
                  <a:cubicBezTo>
                    <a:pt x="21" y="32"/>
                    <a:pt x="42" y="18"/>
                    <a:pt x="61" y="2"/>
                  </a:cubicBezTo>
                  <a:cubicBezTo>
                    <a:pt x="62" y="1"/>
                    <a:pt x="60" y="0"/>
                    <a:pt x="59" y="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7" name="Freeform 1264"/>
            <p:cNvSpPr/>
            <p:nvPr/>
          </p:nvSpPr>
          <p:spPr bwMode="auto">
            <a:xfrm>
              <a:off x="3273" y="1216"/>
              <a:ext cx="56" cy="43"/>
            </a:xfrm>
            <a:custGeom>
              <a:avLst/>
              <a:gdLst>
                <a:gd name="T0" fmla="*/ 42 w 44"/>
                <a:gd name="T1" fmla="*/ 1 h 33"/>
                <a:gd name="T2" fmla="*/ 1 w 44"/>
                <a:gd name="T3" fmla="*/ 31 h 33"/>
                <a:gd name="T4" fmla="*/ 2 w 44"/>
                <a:gd name="T5" fmla="*/ 32 h 33"/>
                <a:gd name="T6" fmla="*/ 42 w 44"/>
                <a:gd name="T7" fmla="*/ 3 h 33"/>
                <a:gd name="T8" fmla="*/ 42 w 44"/>
                <a:gd name="T9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33">
                  <a:moveTo>
                    <a:pt x="42" y="1"/>
                  </a:moveTo>
                  <a:cubicBezTo>
                    <a:pt x="28" y="11"/>
                    <a:pt x="15" y="21"/>
                    <a:pt x="1" y="31"/>
                  </a:cubicBezTo>
                  <a:cubicBezTo>
                    <a:pt x="0" y="32"/>
                    <a:pt x="1" y="33"/>
                    <a:pt x="2" y="32"/>
                  </a:cubicBezTo>
                  <a:cubicBezTo>
                    <a:pt x="16" y="23"/>
                    <a:pt x="29" y="12"/>
                    <a:pt x="42" y="3"/>
                  </a:cubicBezTo>
                  <a:cubicBezTo>
                    <a:pt x="44" y="2"/>
                    <a:pt x="43" y="0"/>
                    <a:pt x="42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8" name="Freeform 1265"/>
            <p:cNvSpPr/>
            <p:nvPr/>
          </p:nvSpPr>
          <p:spPr bwMode="auto">
            <a:xfrm>
              <a:off x="3314" y="1240"/>
              <a:ext cx="48" cy="34"/>
            </a:xfrm>
            <a:custGeom>
              <a:avLst/>
              <a:gdLst>
                <a:gd name="T0" fmla="*/ 34 w 37"/>
                <a:gd name="T1" fmla="*/ 0 h 27"/>
                <a:gd name="T2" fmla="*/ 1 w 37"/>
                <a:gd name="T3" fmla="*/ 25 h 27"/>
                <a:gd name="T4" fmla="*/ 3 w 37"/>
                <a:gd name="T5" fmla="*/ 26 h 27"/>
                <a:gd name="T6" fmla="*/ 36 w 37"/>
                <a:gd name="T7" fmla="*/ 2 h 27"/>
                <a:gd name="T8" fmla="*/ 34 w 37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27">
                  <a:moveTo>
                    <a:pt x="34" y="0"/>
                  </a:moveTo>
                  <a:cubicBezTo>
                    <a:pt x="23" y="9"/>
                    <a:pt x="12" y="16"/>
                    <a:pt x="1" y="25"/>
                  </a:cubicBezTo>
                  <a:cubicBezTo>
                    <a:pt x="0" y="26"/>
                    <a:pt x="2" y="27"/>
                    <a:pt x="3" y="26"/>
                  </a:cubicBezTo>
                  <a:cubicBezTo>
                    <a:pt x="13" y="17"/>
                    <a:pt x="25" y="10"/>
                    <a:pt x="36" y="2"/>
                  </a:cubicBezTo>
                  <a:cubicBezTo>
                    <a:pt x="37" y="1"/>
                    <a:pt x="35" y="0"/>
                    <a:pt x="34" y="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9" name="Freeform 1266"/>
            <p:cNvSpPr/>
            <p:nvPr/>
          </p:nvSpPr>
          <p:spPr bwMode="auto">
            <a:xfrm>
              <a:off x="3307" y="1267"/>
              <a:ext cx="70" cy="48"/>
            </a:xfrm>
            <a:custGeom>
              <a:avLst/>
              <a:gdLst>
                <a:gd name="T0" fmla="*/ 52 w 54"/>
                <a:gd name="T1" fmla="*/ 1 h 37"/>
                <a:gd name="T2" fmla="*/ 1 w 54"/>
                <a:gd name="T3" fmla="*/ 34 h 37"/>
                <a:gd name="T4" fmla="*/ 2 w 54"/>
                <a:gd name="T5" fmla="*/ 36 h 37"/>
                <a:gd name="T6" fmla="*/ 53 w 54"/>
                <a:gd name="T7" fmla="*/ 2 h 37"/>
                <a:gd name="T8" fmla="*/ 52 w 54"/>
                <a:gd name="T9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37">
                  <a:moveTo>
                    <a:pt x="52" y="1"/>
                  </a:moveTo>
                  <a:cubicBezTo>
                    <a:pt x="35" y="12"/>
                    <a:pt x="17" y="23"/>
                    <a:pt x="1" y="34"/>
                  </a:cubicBezTo>
                  <a:cubicBezTo>
                    <a:pt x="0" y="35"/>
                    <a:pt x="1" y="37"/>
                    <a:pt x="2" y="36"/>
                  </a:cubicBezTo>
                  <a:cubicBezTo>
                    <a:pt x="18" y="24"/>
                    <a:pt x="35" y="14"/>
                    <a:pt x="53" y="2"/>
                  </a:cubicBezTo>
                  <a:cubicBezTo>
                    <a:pt x="54" y="2"/>
                    <a:pt x="53" y="0"/>
                    <a:pt x="52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0" name="Freeform 1267"/>
            <p:cNvSpPr/>
            <p:nvPr/>
          </p:nvSpPr>
          <p:spPr bwMode="auto">
            <a:xfrm>
              <a:off x="3349" y="1313"/>
              <a:ext cx="4" cy="3"/>
            </a:xfrm>
            <a:custGeom>
              <a:avLst/>
              <a:gdLst>
                <a:gd name="T0" fmla="*/ 2 w 3"/>
                <a:gd name="T1" fmla="*/ 2 h 2"/>
                <a:gd name="T2" fmla="*/ 2 w 3"/>
                <a:gd name="T3" fmla="*/ 0 h 2"/>
                <a:gd name="T4" fmla="*/ 2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cubicBezTo>
                    <a:pt x="3" y="2"/>
                    <a:pt x="3" y="0"/>
                    <a:pt x="2" y="0"/>
                  </a:cubicBezTo>
                  <a:cubicBezTo>
                    <a:pt x="0" y="0"/>
                    <a:pt x="0" y="2"/>
                    <a:pt x="2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1" name="Freeform 1268"/>
            <p:cNvSpPr/>
            <p:nvPr/>
          </p:nvSpPr>
          <p:spPr bwMode="auto">
            <a:xfrm>
              <a:off x="3317" y="1296"/>
              <a:ext cx="80" cy="51"/>
            </a:xfrm>
            <a:custGeom>
              <a:avLst/>
              <a:gdLst>
                <a:gd name="T0" fmla="*/ 60 w 62"/>
                <a:gd name="T1" fmla="*/ 0 h 39"/>
                <a:gd name="T2" fmla="*/ 1 w 62"/>
                <a:gd name="T3" fmla="*/ 37 h 39"/>
                <a:gd name="T4" fmla="*/ 2 w 62"/>
                <a:gd name="T5" fmla="*/ 39 h 39"/>
                <a:gd name="T6" fmla="*/ 61 w 62"/>
                <a:gd name="T7" fmla="*/ 2 h 39"/>
                <a:gd name="T8" fmla="*/ 60 w 62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39">
                  <a:moveTo>
                    <a:pt x="60" y="0"/>
                  </a:moveTo>
                  <a:cubicBezTo>
                    <a:pt x="39" y="11"/>
                    <a:pt x="20" y="24"/>
                    <a:pt x="1" y="37"/>
                  </a:cubicBezTo>
                  <a:cubicBezTo>
                    <a:pt x="0" y="38"/>
                    <a:pt x="1" y="39"/>
                    <a:pt x="2" y="39"/>
                  </a:cubicBezTo>
                  <a:cubicBezTo>
                    <a:pt x="21" y="25"/>
                    <a:pt x="40" y="12"/>
                    <a:pt x="61" y="2"/>
                  </a:cubicBezTo>
                  <a:cubicBezTo>
                    <a:pt x="62" y="1"/>
                    <a:pt x="61" y="0"/>
                    <a:pt x="60" y="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2" name="Freeform 1269"/>
            <p:cNvSpPr/>
            <p:nvPr/>
          </p:nvSpPr>
          <p:spPr bwMode="auto">
            <a:xfrm>
              <a:off x="3287" y="1315"/>
              <a:ext cx="123" cy="87"/>
            </a:xfrm>
            <a:custGeom>
              <a:avLst/>
              <a:gdLst>
                <a:gd name="T0" fmla="*/ 93 w 95"/>
                <a:gd name="T1" fmla="*/ 1 h 68"/>
                <a:gd name="T2" fmla="*/ 1 w 95"/>
                <a:gd name="T3" fmla="*/ 66 h 68"/>
                <a:gd name="T4" fmla="*/ 3 w 95"/>
                <a:gd name="T5" fmla="*/ 67 h 68"/>
                <a:gd name="T6" fmla="*/ 94 w 95"/>
                <a:gd name="T7" fmla="*/ 3 h 68"/>
                <a:gd name="T8" fmla="*/ 93 w 95"/>
                <a:gd name="T9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68">
                  <a:moveTo>
                    <a:pt x="93" y="1"/>
                  </a:moveTo>
                  <a:cubicBezTo>
                    <a:pt x="63" y="23"/>
                    <a:pt x="31" y="43"/>
                    <a:pt x="1" y="66"/>
                  </a:cubicBezTo>
                  <a:cubicBezTo>
                    <a:pt x="0" y="67"/>
                    <a:pt x="2" y="68"/>
                    <a:pt x="3" y="67"/>
                  </a:cubicBezTo>
                  <a:cubicBezTo>
                    <a:pt x="32" y="44"/>
                    <a:pt x="64" y="24"/>
                    <a:pt x="94" y="3"/>
                  </a:cubicBezTo>
                  <a:cubicBezTo>
                    <a:pt x="95" y="2"/>
                    <a:pt x="94" y="0"/>
                    <a:pt x="93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3" name="Freeform 1270"/>
            <p:cNvSpPr/>
            <p:nvPr/>
          </p:nvSpPr>
          <p:spPr bwMode="auto">
            <a:xfrm>
              <a:off x="3276" y="1349"/>
              <a:ext cx="130" cy="86"/>
            </a:xfrm>
            <a:custGeom>
              <a:avLst/>
              <a:gdLst>
                <a:gd name="T0" fmla="*/ 98 w 100"/>
                <a:gd name="T1" fmla="*/ 1 h 66"/>
                <a:gd name="T2" fmla="*/ 2 w 100"/>
                <a:gd name="T3" fmla="*/ 63 h 66"/>
                <a:gd name="T4" fmla="*/ 3 w 100"/>
                <a:gd name="T5" fmla="*/ 65 h 66"/>
                <a:gd name="T6" fmla="*/ 99 w 100"/>
                <a:gd name="T7" fmla="*/ 3 h 66"/>
                <a:gd name="T8" fmla="*/ 98 w 100"/>
                <a:gd name="T9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66">
                  <a:moveTo>
                    <a:pt x="98" y="1"/>
                  </a:moveTo>
                  <a:cubicBezTo>
                    <a:pt x="65" y="21"/>
                    <a:pt x="35" y="45"/>
                    <a:pt x="2" y="63"/>
                  </a:cubicBezTo>
                  <a:cubicBezTo>
                    <a:pt x="0" y="64"/>
                    <a:pt x="2" y="66"/>
                    <a:pt x="3" y="65"/>
                  </a:cubicBezTo>
                  <a:cubicBezTo>
                    <a:pt x="36" y="46"/>
                    <a:pt x="66" y="22"/>
                    <a:pt x="99" y="3"/>
                  </a:cubicBezTo>
                  <a:cubicBezTo>
                    <a:pt x="100" y="2"/>
                    <a:pt x="99" y="0"/>
                    <a:pt x="98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4" name="Freeform 1271"/>
            <p:cNvSpPr/>
            <p:nvPr/>
          </p:nvSpPr>
          <p:spPr bwMode="auto">
            <a:xfrm>
              <a:off x="3314" y="1388"/>
              <a:ext cx="94" cy="60"/>
            </a:xfrm>
            <a:custGeom>
              <a:avLst/>
              <a:gdLst>
                <a:gd name="T0" fmla="*/ 71 w 73"/>
                <a:gd name="T1" fmla="*/ 1 h 46"/>
                <a:gd name="T2" fmla="*/ 1 w 73"/>
                <a:gd name="T3" fmla="*/ 44 h 46"/>
                <a:gd name="T4" fmla="*/ 2 w 73"/>
                <a:gd name="T5" fmla="*/ 46 h 46"/>
                <a:gd name="T6" fmla="*/ 72 w 73"/>
                <a:gd name="T7" fmla="*/ 3 h 46"/>
                <a:gd name="T8" fmla="*/ 71 w 73"/>
                <a:gd name="T9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46">
                  <a:moveTo>
                    <a:pt x="71" y="1"/>
                  </a:moveTo>
                  <a:cubicBezTo>
                    <a:pt x="47" y="14"/>
                    <a:pt x="25" y="30"/>
                    <a:pt x="1" y="44"/>
                  </a:cubicBezTo>
                  <a:cubicBezTo>
                    <a:pt x="0" y="45"/>
                    <a:pt x="1" y="46"/>
                    <a:pt x="2" y="46"/>
                  </a:cubicBezTo>
                  <a:cubicBezTo>
                    <a:pt x="26" y="32"/>
                    <a:pt x="48" y="16"/>
                    <a:pt x="72" y="3"/>
                  </a:cubicBezTo>
                  <a:cubicBezTo>
                    <a:pt x="73" y="2"/>
                    <a:pt x="72" y="0"/>
                    <a:pt x="71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5" name="Freeform 1272"/>
            <p:cNvSpPr/>
            <p:nvPr/>
          </p:nvSpPr>
          <p:spPr bwMode="auto">
            <a:xfrm>
              <a:off x="3349" y="1423"/>
              <a:ext cx="61" cy="39"/>
            </a:xfrm>
            <a:custGeom>
              <a:avLst/>
              <a:gdLst>
                <a:gd name="T0" fmla="*/ 45 w 47"/>
                <a:gd name="T1" fmla="*/ 1 h 30"/>
                <a:gd name="T2" fmla="*/ 1 w 47"/>
                <a:gd name="T3" fmla="*/ 28 h 30"/>
                <a:gd name="T4" fmla="*/ 2 w 47"/>
                <a:gd name="T5" fmla="*/ 30 h 30"/>
                <a:gd name="T6" fmla="*/ 46 w 47"/>
                <a:gd name="T7" fmla="*/ 3 h 30"/>
                <a:gd name="T8" fmla="*/ 45 w 47"/>
                <a:gd name="T9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0">
                  <a:moveTo>
                    <a:pt x="45" y="1"/>
                  </a:moveTo>
                  <a:cubicBezTo>
                    <a:pt x="31" y="11"/>
                    <a:pt x="16" y="20"/>
                    <a:pt x="1" y="28"/>
                  </a:cubicBezTo>
                  <a:cubicBezTo>
                    <a:pt x="0" y="28"/>
                    <a:pt x="1" y="30"/>
                    <a:pt x="2" y="30"/>
                  </a:cubicBezTo>
                  <a:cubicBezTo>
                    <a:pt x="17" y="22"/>
                    <a:pt x="32" y="13"/>
                    <a:pt x="46" y="3"/>
                  </a:cubicBezTo>
                  <a:cubicBezTo>
                    <a:pt x="47" y="2"/>
                    <a:pt x="46" y="0"/>
                    <a:pt x="45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6" name="Freeform 1273"/>
            <p:cNvSpPr/>
            <p:nvPr/>
          </p:nvSpPr>
          <p:spPr bwMode="auto">
            <a:xfrm>
              <a:off x="3092" y="1119"/>
              <a:ext cx="352" cy="351"/>
            </a:xfrm>
            <a:custGeom>
              <a:avLst/>
              <a:gdLst>
                <a:gd name="T0" fmla="*/ 253 w 273"/>
                <a:gd name="T1" fmla="*/ 227 h 271"/>
                <a:gd name="T2" fmla="*/ 260 w 273"/>
                <a:gd name="T3" fmla="*/ 168 h 271"/>
                <a:gd name="T4" fmla="*/ 259 w 273"/>
                <a:gd name="T5" fmla="*/ 157 h 271"/>
                <a:gd name="T6" fmla="*/ 260 w 273"/>
                <a:gd name="T7" fmla="*/ 205 h 271"/>
                <a:gd name="T8" fmla="*/ 135 w 273"/>
                <a:gd name="T9" fmla="*/ 22 h 271"/>
                <a:gd name="T10" fmla="*/ 256 w 273"/>
                <a:gd name="T11" fmla="*/ 182 h 271"/>
                <a:gd name="T12" fmla="*/ 258 w 273"/>
                <a:gd name="T13" fmla="*/ 193 h 271"/>
                <a:gd name="T14" fmla="*/ 93 w 273"/>
                <a:gd name="T15" fmla="*/ 6 h 271"/>
                <a:gd name="T16" fmla="*/ 260 w 273"/>
                <a:gd name="T17" fmla="*/ 182 h 271"/>
                <a:gd name="T18" fmla="*/ 209 w 273"/>
                <a:gd name="T19" fmla="*/ 83 h 271"/>
                <a:gd name="T20" fmla="*/ 164 w 273"/>
                <a:gd name="T21" fmla="*/ 47 h 271"/>
                <a:gd name="T22" fmla="*/ 58 w 273"/>
                <a:gd name="T23" fmla="*/ 16 h 271"/>
                <a:gd name="T24" fmla="*/ 82 w 273"/>
                <a:gd name="T25" fmla="*/ 14 h 271"/>
                <a:gd name="T26" fmla="*/ 120 w 273"/>
                <a:gd name="T27" fmla="*/ 11 h 271"/>
                <a:gd name="T28" fmla="*/ 46 w 273"/>
                <a:gd name="T29" fmla="*/ 15 h 271"/>
                <a:gd name="T30" fmla="*/ 270 w 273"/>
                <a:gd name="T31" fmla="*/ 205 h 271"/>
                <a:gd name="T32" fmla="*/ 180 w 273"/>
                <a:gd name="T33" fmla="*/ 48 h 271"/>
                <a:gd name="T34" fmla="*/ 32 w 273"/>
                <a:gd name="T35" fmla="*/ 17 h 271"/>
                <a:gd name="T36" fmla="*/ 18 w 273"/>
                <a:gd name="T37" fmla="*/ 41 h 271"/>
                <a:gd name="T38" fmla="*/ 13 w 273"/>
                <a:gd name="T39" fmla="*/ 85 h 271"/>
                <a:gd name="T40" fmla="*/ 23 w 273"/>
                <a:gd name="T41" fmla="*/ 37 h 271"/>
                <a:gd name="T42" fmla="*/ 3 w 273"/>
                <a:gd name="T43" fmla="*/ 70 h 271"/>
                <a:gd name="T44" fmla="*/ 21 w 273"/>
                <a:gd name="T45" fmla="*/ 118 h 271"/>
                <a:gd name="T46" fmla="*/ 10 w 273"/>
                <a:gd name="T47" fmla="*/ 100 h 271"/>
                <a:gd name="T48" fmla="*/ 13 w 273"/>
                <a:gd name="T49" fmla="*/ 63 h 271"/>
                <a:gd name="T50" fmla="*/ 15 w 273"/>
                <a:gd name="T51" fmla="*/ 102 h 271"/>
                <a:gd name="T52" fmla="*/ 42 w 273"/>
                <a:gd name="T53" fmla="*/ 171 h 271"/>
                <a:gd name="T54" fmla="*/ 57 w 273"/>
                <a:gd name="T55" fmla="*/ 193 h 271"/>
                <a:gd name="T56" fmla="*/ 28 w 273"/>
                <a:gd name="T57" fmla="*/ 166 h 271"/>
                <a:gd name="T58" fmla="*/ 101 w 273"/>
                <a:gd name="T59" fmla="*/ 236 h 271"/>
                <a:gd name="T60" fmla="*/ 49 w 273"/>
                <a:gd name="T61" fmla="*/ 173 h 271"/>
                <a:gd name="T62" fmla="*/ 82 w 273"/>
                <a:gd name="T63" fmla="*/ 218 h 271"/>
                <a:gd name="T64" fmla="*/ 41 w 273"/>
                <a:gd name="T65" fmla="*/ 186 h 271"/>
                <a:gd name="T66" fmla="*/ 59 w 273"/>
                <a:gd name="T67" fmla="*/ 193 h 271"/>
                <a:gd name="T68" fmla="*/ 27 w 273"/>
                <a:gd name="T69" fmla="*/ 135 h 271"/>
                <a:gd name="T70" fmla="*/ 19 w 273"/>
                <a:gd name="T71" fmla="*/ 133 h 271"/>
                <a:gd name="T72" fmla="*/ 13 w 273"/>
                <a:gd name="T73" fmla="*/ 64 h 271"/>
                <a:gd name="T74" fmla="*/ 9 w 273"/>
                <a:gd name="T75" fmla="*/ 87 h 271"/>
                <a:gd name="T76" fmla="*/ 15 w 273"/>
                <a:gd name="T77" fmla="*/ 88 h 271"/>
                <a:gd name="T78" fmla="*/ 8 w 273"/>
                <a:gd name="T79" fmla="*/ 55 h 271"/>
                <a:gd name="T80" fmla="*/ 16 w 273"/>
                <a:gd name="T81" fmla="*/ 63 h 271"/>
                <a:gd name="T82" fmla="*/ 32 w 273"/>
                <a:gd name="T83" fmla="*/ 21 h 271"/>
                <a:gd name="T84" fmla="*/ 37 w 273"/>
                <a:gd name="T85" fmla="*/ 19 h 271"/>
                <a:gd name="T86" fmla="*/ 3 w 273"/>
                <a:gd name="T87" fmla="*/ 48 h 271"/>
                <a:gd name="T88" fmla="*/ 259 w 273"/>
                <a:gd name="T89" fmla="*/ 222 h 271"/>
                <a:gd name="T90" fmla="*/ 182 w 273"/>
                <a:gd name="T91" fmla="*/ 53 h 271"/>
                <a:gd name="T92" fmla="*/ 51 w 273"/>
                <a:gd name="T93" fmla="*/ 18 h 271"/>
                <a:gd name="T94" fmla="*/ 20 w 273"/>
                <a:gd name="T95" fmla="*/ 19 h 271"/>
                <a:gd name="T96" fmla="*/ 13 w 273"/>
                <a:gd name="T97" fmla="*/ 39 h 271"/>
                <a:gd name="T98" fmla="*/ 28 w 273"/>
                <a:gd name="T99" fmla="*/ 32 h 271"/>
                <a:gd name="T100" fmla="*/ 238 w 273"/>
                <a:gd name="T101" fmla="*/ 119 h 271"/>
                <a:gd name="T102" fmla="*/ 213 w 273"/>
                <a:gd name="T103" fmla="*/ 90 h 271"/>
                <a:gd name="T104" fmla="*/ 249 w 273"/>
                <a:gd name="T105" fmla="*/ 149 h 271"/>
                <a:gd name="T106" fmla="*/ 100 w 273"/>
                <a:gd name="T107" fmla="*/ 13 h 271"/>
                <a:gd name="T108" fmla="*/ 261 w 273"/>
                <a:gd name="T109" fmla="*/ 208 h 271"/>
                <a:gd name="T110" fmla="*/ 254 w 273"/>
                <a:gd name="T111" fmla="*/ 184 h 271"/>
                <a:gd name="T112" fmla="*/ 168 w 273"/>
                <a:gd name="T113" fmla="*/ 44 h 271"/>
                <a:gd name="T114" fmla="*/ 230 w 273"/>
                <a:gd name="T115" fmla="*/ 115 h 271"/>
                <a:gd name="T116" fmla="*/ 261 w 273"/>
                <a:gd name="T117" fmla="*/ 178 h 271"/>
                <a:gd name="T118" fmla="*/ 259 w 273"/>
                <a:gd name="T119" fmla="*/ 210 h 271"/>
                <a:gd name="T120" fmla="*/ 252 w 273"/>
                <a:gd name="T121" fmla="*/ 241 h 271"/>
                <a:gd name="T122" fmla="*/ 253 w 273"/>
                <a:gd name="T123" fmla="*/ 246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3" h="271">
                  <a:moveTo>
                    <a:pt x="241" y="269"/>
                  </a:moveTo>
                  <a:cubicBezTo>
                    <a:pt x="245" y="261"/>
                    <a:pt x="251" y="255"/>
                    <a:pt x="254" y="247"/>
                  </a:cubicBezTo>
                  <a:cubicBezTo>
                    <a:pt x="258" y="238"/>
                    <a:pt x="258" y="229"/>
                    <a:pt x="257" y="220"/>
                  </a:cubicBezTo>
                  <a:cubicBezTo>
                    <a:pt x="256" y="200"/>
                    <a:pt x="257" y="180"/>
                    <a:pt x="253" y="160"/>
                  </a:cubicBezTo>
                  <a:cubicBezTo>
                    <a:pt x="253" y="160"/>
                    <a:pt x="252" y="160"/>
                    <a:pt x="252" y="161"/>
                  </a:cubicBezTo>
                  <a:cubicBezTo>
                    <a:pt x="257" y="164"/>
                    <a:pt x="258" y="172"/>
                    <a:pt x="258" y="177"/>
                  </a:cubicBezTo>
                  <a:cubicBezTo>
                    <a:pt x="259" y="185"/>
                    <a:pt x="259" y="192"/>
                    <a:pt x="258" y="199"/>
                  </a:cubicBezTo>
                  <a:cubicBezTo>
                    <a:pt x="257" y="209"/>
                    <a:pt x="255" y="218"/>
                    <a:pt x="253" y="227"/>
                  </a:cubicBezTo>
                  <a:cubicBezTo>
                    <a:pt x="252" y="232"/>
                    <a:pt x="251" y="237"/>
                    <a:pt x="249" y="242"/>
                  </a:cubicBezTo>
                  <a:cubicBezTo>
                    <a:pt x="248" y="246"/>
                    <a:pt x="247" y="250"/>
                    <a:pt x="249" y="253"/>
                  </a:cubicBezTo>
                  <a:cubicBezTo>
                    <a:pt x="249" y="253"/>
                    <a:pt x="249" y="254"/>
                    <a:pt x="250" y="254"/>
                  </a:cubicBezTo>
                  <a:cubicBezTo>
                    <a:pt x="250" y="255"/>
                    <a:pt x="251" y="255"/>
                    <a:pt x="251" y="254"/>
                  </a:cubicBezTo>
                  <a:cubicBezTo>
                    <a:pt x="255" y="251"/>
                    <a:pt x="257" y="245"/>
                    <a:pt x="258" y="240"/>
                  </a:cubicBezTo>
                  <a:cubicBezTo>
                    <a:pt x="260" y="233"/>
                    <a:pt x="260" y="227"/>
                    <a:pt x="260" y="220"/>
                  </a:cubicBezTo>
                  <a:cubicBezTo>
                    <a:pt x="260" y="213"/>
                    <a:pt x="261" y="205"/>
                    <a:pt x="260" y="198"/>
                  </a:cubicBezTo>
                  <a:cubicBezTo>
                    <a:pt x="260" y="187"/>
                    <a:pt x="260" y="178"/>
                    <a:pt x="260" y="168"/>
                  </a:cubicBezTo>
                  <a:cubicBezTo>
                    <a:pt x="260" y="168"/>
                    <a:pt x="259" y="168"/>
                    <a:pt x="258" y="168"/>
                  </a:cubicBezTo>
                  <a:cubicBezTo>
                    <a:pt x="258" y="182"/>
                    <a:pt x="259" y="196"/>
                    <a:pt x="257" y="209"/>
                  </a:cubicBezTo>
                  <a:cubicBezTo>
                    <a:pt x="255" y="223"/>
                    <a:pt x="253" y="236"/>
                    <a:pt x="250" y="250"/>
                  </a:cubicBezTo>
                  <a:cubicBezTo>
                    <a:pt x="249" y="250"/>
                    <a:pt x="251" y="251"/>
                    <a:pt x="251" y="251"/>
                  </a:cubicBezTo>
                  <a:cubicBezTo>
                    <a:pt x="256" y="246"/>
                    <a:pt x="257" y="239"/>
                    <a:pt x="259" y="233"/>
                  </a:cubicBezTo>
                  <a:cubicBezTo>
                    <a:pt x="260" y="225"/>
                    <a:pt x="260" y="218"/>
                    <a:pt x="260" y="210"/>
                  </a:cubicBezTo>
                  <a:cubicBezTo>
                    <a:pt x="261" y="193"/>
                    <a:pt x="266" y="175"/>
                    <a:pt x="261" y="157"/>
                  </a:cubicBezTo>
                  <a:cubicBezTo>
                    <a:pt x="260" y="157"/>
                    <a:pt x="259" y="156"/>
                    <a:pt x="259" y="157"/>
                  </a:cubicBezTo>
                  <a:cubicBezTo>
                    <a:pt x="258" y="160"/>
                    <a:pt x="259" y="163"/>
                    <a:pt x="259" y="166"/>
                  </a:cubicBezTo>
                  <a:cubicBezTo>
                    <a:pt x="259" y="170"/>
                    <a:pt x="259" y="173"/>
                    <a:pt x="259" y="177"/>
                  </a:cubicBezTo>
                  <a:cubicBezTo>
                    <a:pt x="259" y="184"/>
                    <a:pt x="259" y="192"/>
                    <a:pt x="259" y="200"/>
                  </a:cubicBezTo>
                  <a:cubicBezTo>
                    <a:pt x="258" y="214"/>
                    <a:pt x="253" y="228"/>
                    <a:pt x="252" y="242"/>
                  </a:cubicBezTo>
                  <a:cubicBezTo>
                    <a:pt x="252" y="243"/>
                    <a:pt x="253" y="244"/>
                    <a:pt x="254" y="243"/>
                  </a:cubicBezTo>
                  <a:cubicBezTo>
                    <a:pt x="257" y="241"/>
                    <a:pt x="257" y="237"/>
                    <a:pt x="258" y="234"/>
                  </a:cubicBezTo>
                  <a:cubicBezTo>
                    <a:pt x="259" y="230"/>
                    <a:pt x="259" y="226"/>
                    <a:pt x="259" y="222"/>
                  </a:cubicBezTo>
                  <a:cubicBezTo>
                    <a:pt x="260" y="216"/>
                    <a:pt x="260" y="211"/>
                    <a:pt x="260" y="205"/>
                  </a:cubicBezTo>
                  <a:cubicBezTo>
                    <a:pt x="260" y="199"/>
                    <a:pt x="260" y="193"/>
                    <a:pt x="259" y="187"/>
                  </a:cubicBezTo>
                  <a:cubicBezTo>
                    <a:pt x="256" y="163"/>
                    <a:pt x="247" y="142"/>
                    <a:pt x="236" y="121"/>
                  </a:cubicBezTo>
                  <a:cubicBezTo>
                    <a:pt x="225" y="101"/>
                    <a:pt x="212" y="83"/>
                    <a:pt x="196" y="67"/>
                  </a:cubicBezTo>
                  <a:cubicBezTo>
                    <a:pt x="187" y="58"/>
                    <a:pt x="177" y="51"/>
                    <a:pt x="168" y="44"/>
                  </a:cubicBezTo>
                  <a:cubicBezTo>
                    <a:pt x="163" y="40"/>
                    <a:pt x="158" y="37"/>
                    <a:pt x="153" y="34"/>
                  </a:cubicBezTo>
                  <a:cubicBezTo>
                    <a:pt x="149" y="31"/>
                    <a:pt x="145" y="29"/>
                    <a:pt x="141" y="26"/>
                  </a:cubicBezTo>
                  <a:cubicBezTo>
                    <a:pt x="139" y="24"/>
                    <a:pt x="137" y="23"/>
                    <a:pt x="136" y="21"/>
                  </a:cubicBezTo>
                  <a:cubicBezTo>
                    <a:pt x="135" y="21"/>
                    <a:pt x="135" y="22"/>
                    <a:pt x="135" y="22"/>
                  </a:cubicBezTo>
                  <a:cubicBezTo>
                    <a:pt x="139" y="22"/>
                    <a:pt x="143" y="26"/>
                    <a:pt x="146" y="28"/>
                  </a:cubicBezTo>
                  <a:cubicBezTo>
                    <a:pt x="150" y="31"/>
                    <a:pt x="153" y="34"/>
                    <a:pt x="157" y="37"/>
                  </a:cubicBezTo>
                  <a:cubicBezTo>
                    <a:pt x="166" y="44"/>
                    <a:pt x="176" y="53"/>
                    <a:pt x="184" y="62"/>
                  </a:cubicBezTo>
                  <a:cubicBezTo>
                    <a:pt x="199" y="78"/>
                    <a:pt x="215" y="94"/>
                    <a:pt x="227" y="113"/>
                  </a:cubicBezTo>
                  <a:cubicBezTo>
                    <a:pt x="233" y="123"/>
                    <a:pt x="237" y="133"/>
                    <a:pt x="240" y="145"/>
                  </a:cubicBezTo>
                  <a:cubicBezTo>
                    <a:pt x="243" y="156"/>
                    <a:pt x="245" y="168"/>
                    <a:pt x="249" y="180"/>
                  </a:cubicBezTo>
                  <a:cubicBezTo>
                    <a:pt x="249" y="182"/>
                    <a:pt x="250" y="186"/>
                    <a:pt x="252" y="187"/>
                  </a:cubicBezTo>
                  <a:cubicBezTo>
                    <a:pt x="255" y="189"/>
                    <a:pt x="256" y="183"/>
                    <a:pt x="256" y="182"/>
                  </a:cubicBezTo>
                  <a:cubicBezTo>
                    <a:pt x="258" y="171"/>
                    <a:pt x="254" y="160"/>
                    <a:pt x="251" y="150"/>
                  </a:cubicBezTo>
                  <a:cubicBezTo>
                    <a:pt x="249" y="143"/>
                    <a:pt x="246" y="135"/>
                    <a:pt x="245" y="127"/>
                  </a:cubicBezTo>
                  <a:cubicBezTo>
                    <a:pt x="245" y="128"/>
                    <a:pt x="244" y="128"/>
                    <a:pt x="244" y="128"/>
                  </a:cubicBezTo>
                  <a:cubicBezTo>
                    <a:pt x="248" y="130"/>
                    <a:pt x="251" y="137"/>
                    <a:pt x="252" y="141"/>
                  </a:cubicBezTo>
                  <a:cubicBezTo>
                    <a:pt x="254" y="146"/>
                    <a:pt x="256" y="152"/>
                    <a:pt x="257" y="158"/>
                  </a:cubicBezTo>
                  <a:cubicBezTo>
                    <a:pt x="260" y="174"/>
                    <a:pt x="263" y="191"/>
                    <a:pt x="260" y="207"/>
                  </a:cubicBezTo>
                  <a:cubicBezTo>
                    <a:pt x="261" y="207"/>
                    <a:pt x="262" y="207"/>
                    <a:pt x="262" y="207"/>
                  </a:cubicBezTo>
                  <a:cubicBezTo>
                    <a:pt x="259" y="203"/>
                    <a:pt x="259" y="197"/>
                    <a:pt x="258" y="193"/>
                  </a:cubicBezTo>
                  <a:cubicBezTo>
                    <a:pt x="258" y="187"/>
                    <a:pt x="256" y="182"/>
                    <a:pt x="254" y="177"/>
                  </a:cubicBezTo>
                  <a:cubicBezTo>
                    <a:pt x="251" y="165"/>
                    <a:pt x="248" y="153"/>
                    <a:pt x="243" y="142"/>
                  </a:cubicBezTo>
                  <a:cubicBezTo>
                    <a:pt x="234" y="121"/>
                    <a:pt x="221" y="102"/>
                    <a:pt x="205" y="85"/>
                  </a:cubicBezTo>
                  <a:cubicBezTo>
                    <a:pt x="189" y="68"/>
                    <a:pt x="171" y="52"/>
                    <a:pt x="151" y="39"/>
                  </a:cubicBezTo>
                  <a:cubicBezTo>
                    <a:pt x="140" y="32"/>
                    <a:pt x="129" y="26"/>
                    <a:pt x="118" y="20"/>
                  </a:cubicBezTo>
                  <a:cubicBezTo>
                    <a:pt x="114" y="17"/>
                    <a:pt x="109" y="15"/>
                    <a:pt x="104" y="13"/>
                  </a:cubicBezTo>
                  <a:cubicBezTo>
                    <a:pt x="100" y="11"/>
                    <a:pt x="95" y="9"/>
                    <a:pt x="94" y="5"/>
                  </a:cubicBezTo>
                  <a:cubicBezTo>
                    <a:pt x="94" y="6"/>
                    <a:pt x="93" y="6"/>
                    <a:pt x="93" y="6"/>
                  </a:cubicBezTo>
                  <a:cubicBezTo>
                    <a:pt x="99" y="6"/>
                    <a:pt x="104" y="9"/>
                    <a:pt x="109" y="11"/>
                  </a:cubicBezTo>
                  <a:cubicBezTo>
                    <a:pt x="115" y="13"/>
                    <a:pt x="120" y="16"/>
                    <a:pt x="126" y="19"/>
                  </a:cubicBezTo>
                  <a:cubicBezTo>
                    <a:pt x="137" y="25"/>
                    <a:pt x="147" y="32"/>
                    <a:pt x="157" y="39"/>
                  </a:cubicBezTo>
                  <a:cubicBezTo>
                    <a:pt x="176" y="54"/>
                    <a:pt x="194" y="71"/>
                    <a:pt x="210" y="89"/>
                  </a:cubicBezTo>
                  <a:cubicBezTo>
                    <a:pt x="221" y="103"/>
                    <a:pt x="232" y="118"/>
                    <a:pt x="240" y="134"/>
                  </a:cubicBezTo>
                  <a:cubicBezTo>
                    <a:pt x="245" y="143"/>
                    <a:pt x="248" y="152"/>
                    <a:pt x="252" y="161"/>
                  </a:cubicBezTo>
                  <a:cubicBezTo>
                    <a:pt x="253" y="164"/>
                    <a:pt x="254" y="168"/>
                    <a:pt x="255" y="172"/>
                  </a:cubicBezTo>
                  <a:cubicBezTo>
                    <a:pt x="257" y="175"/>
                    <a:pt x="258" y="179"/>
                    <a:pt x="260" y="182"/>
                  </a:cubicBezTo>
                  <a:cubicBezTo>
                    <a:pt x="260" y="183"/>
                    <a:pt x="262" y="183"/>
                    <a:pt x="262" y="182"/>
                  </a:cubicBezTo>
                  <a:cubicBezTo>
                    <a:pt x="263" y="178"/>
                    <a:pt x="262" y="174"/>
                    <a:pt x="261" y="171"/>
                  </a:cubicBezTo>
                  <a:cubicBezTo>
                    <a:pt x="260" y="166"/>
                    <a:pt x="259" y="162"/>
                    <a:pt x="258" y="158"/>
                  </a:cubicBezTo>
                  <a:cubicBezTo>
                    <a:pt x="254" y="148"/>
                    <a:pt x="249" y="138"/>
                    <a:pt x="244" y="129"/>
                  </a:cubicBezTo>
                  <a:cubicBezTo>
                    <a:pt x="238" y="120"/>
                    <a:pt x="232" y="111"/>
                    <a:pt x="225" y="102"/>
                  </a:cubicBezTo>
                  <a:cubicBezTo>
                    <a:pt x="223" y="98"/>
                    <a:pt x="220" y="95"/>
                    <a:pt x="217" y="92"/>
                  </a:cubicBezTo>
                  <a:cubicBezTo>
                    <a:pt x="215" y="89"/>
                    <a:pt x="211" y="86"/>
                    <a:pt x="210" y="82"/>
                  </a:cubicBezTo>
                  <a:cubicBezTo>
                    <a:pt x="210" y="82"/>
                    <a:pt x="210" y="82"/>
                    <a:pt x="209" y="83"/>
                  </a:cubicBezTo>
                  <a:cubicBezTo>
                    <a:pt x="214" y="84"/>
                    <a:pt x="218" y="89"/>
                    <a:pt x="221" y="93"/>
                  </a:cubicBezTo>
                  <a:cubicBezTo>
                    <a:pt x="226" y="97"/>
                    <a:pt x="229" y="102"/>
                    <a:pt x="231" y="108"/>
                  </a:cubicBezTo>
                  <a:cubicBezTo>
                    <a:pt x="239" y="121"/>
                    <a:pt x="245" y="136"/>
                    <a:pt x="250" y="150"/>
                  </a:cubicBezTo>
                  <a:cubicBezTo>
                    <a:pt x="250" y="151"/>
                    <a:pt x="252" y="151"/>
                    <a:pt x="252" y="150"/>
                  </a:cubicBezTo>
                  <a:cubicBezTo>
                    <a:pt x="253" y="145"/>
                    <a:pt x="251" y="140"/>
                    <a:pt x="249" y="136"/>
                  </a:cubicBezTo>
                  <a:cubicBezTo>
                    <a:pt x="246" y="130"/>
                    <a:pt x="244" y="125"/>
                    <a:pt x="241" y="121"/>
                  </a:cubicBezTo>
                  <a:cubicBezTo>
                    <a:pt x="236" y="110"/>
                    <a:pt x="228" y="101"/>
                    <a:pt x="220" y="93"/>
                  </a:cubicBezTo>
                  <a:cubicBezTo>
                    <a:pt x="203" y="75"/>
                    <a:pt x="184" y="60"/>
                    <a:pt x="164" y="47"/>
                  </a:cubicBezTo>
                  <a:cubicBezTo>
                    <a:pt x="155" y="40"/>
                    <a:pt x="145" y="34"/>
                    <a:pt x="134" y="29"/>
                  </a:cubicBezTo>
                  <a:cubicBezTo>
                    <a:pt x="124" y="24"/>
                    <a:pt x="114" y="20"/>
                    <a:pt x="103" y="18"/>
                  </a:cubicBezTo>
                  <a:cubicBezTo>
                    <a:pt x="92" y="15"/>
                    <a:pt x="80" y="14"/>
                    <a:pt x="69" y="15"/>
                  </a:cubicBezTo>
                  <a:cubicBezTo>
                    <a:pt x="57" y="16"/>
                    <a:pt x="46" y="20"/>
                    <a:pt x="37" y="26"/>
                  </a:cubicBezTo>
                  <a:cubicBezTo>
                    <a:pt x="34" y="28"/>
                    <a:pt x="32" y="30"/>
                    <a:pt x="29" y="31"/>
                  </a:cubicBezTo>
                  <a:cubicBezTo>
                    <a:pt x="29" y="31"/>
                    <a:pt x="30" y="31"/>
                    <a:pt x="30" y="32"/>
                  </a:cubicBezTo>
                  <a:cubicBezTo>
                    <a:pt x="29" y="26"/>
                    <a:pt x="36" y="23"/>
                    <a:pt x="39" y="21"/>
                  </a:cubicBezTo>
                  <a:cubicBezTo>
                    <a:pt x="45" y="19"/>
                    <a:pt x="51" y="17"/>
                    <a:pt x="58" y="16"/>
                  </a:cubicBezTo>
                  <a:cubicBezTo>
                    <a:pt x="77" y="13"/>
                    <a:pt x="96" y="22"/>
                    <a:pt x="114" y="31"/>
                  </a:cubicBezTo>
                  <a:cubicBezTo>
                    <a:pt x="115" y="31"/>
                    <a:pt x="116" y="30"/>
                    <a:pt x="115" y="29"/>
                  </a:cubicBezTo>
                  <a:cubicBezTo>
                    <a:pt x="111" y="23"/>
                    <a:pt x="104" y="19"/>
                    <a:pt x="97" y="17"/>
                  </a:cubicBezTo>
                  <a:cubicBezTo>
                    <a:pt x="89" y="15"/>
                    <a:pt x="81" y="14"/>
                    <a:pt x="72" y="14"/>
                  </a:cubicBezTo>
                  <a:cubicBezTo>
                    <a:pt x="51" y="15"/>
                    <a:pt x="30" y="24"/>
                    <a:pt x="12" y="37"/>
                  </a:cubicBezTo>
                  <a:cubicBezTo>
                    <a:pt x="12" y="38"/>
                    <a:pt x="13" y="38"/>
                    <a:pt x="13" y="39"/>
                  </a:cubicBezTo>
                  <a:cubicBezTo>
                    <a:pt x="24" y="27"/>
                    <a:pt x="40" y="21"/>
                    <a:pt x="54" y="17"/>
                  </a:cubicBezTo>
                  <a:cubicBezTo>
                    <a:pt x="63" y="14"/>
                    <a:pt x="73" y="13"/>
                    <a:pt x="82" y="14"/>
                  </a:cubicBezTo>
                  <a:cubicBezTo>
                    <a:pt x="92" y="15"/>
                    <a:pt x="102" y="17"/>
                    <a:pt x="112" y="20"/>
                  </a:cubicBezTo>
                  <a:cubicBezTo>
                    <a:pt x="113" y="20"/>
                    <a:pt x="114" y="18"/>
                    <a:pt x="113" y="18"/>
                  </a:cubicBezTo>
                  <a:cubicBezTo>
                    <a:pt x="84" y="0"/>
                    <a:pt x="51" y="12"/>
                    <a:pt x="21" y="19"/>
                  </a:cubicBezTo>
                  <a:cubicBezTo>
                    <a:pt x="21" y="20"/>
                    <a:pt x="21" y="20"/>
                    <a:pt x="22" y="21"/>
                  </a:cubicBezTo>
                  <a:cubicBezTo>
                    <a:pt x="26" y="15"/>
                    <a:pt x="33" y="12"/>
                    <a:pt x="39" y="11"/>
                  </a:cubicBezTo>
                  <a:cubicBezTo>
                    <a:pt x="47" y="9"/>
                    <a:pt x="54" y="8"/>
                    <a:pt x="62" y="7"/>
                  </a:cubicBezTo>
                  <a:cubicBezTo>
                    <a:pt x="71" y="6"/>
                    <a:pt x="79" y="5"/>
                    <a:pt x="88" y="6"/>
                  </a:cubicBezTo>
                  <a:cubicBezTo>
                    <a:pt x="99" y="7"/>
                    <a:pt x="110" y="9"/>
                    <a:pt x="120" y="11"/>
                  </a:cubicBezTo>
                  <a:cubicBezTo>
                    <a:pt x="120" y="11"/>
                    <a:pt x="120" y="10"/>
                    <a:pt x="120" y="9"/>
                  </a:cubicBezTo>
                  <a:cubicBezTo>
                    <a:pt x="113" y="9"/>
                    <a:pt x="105" y="9"/>
                    <a:pt x="98" y="8"/>
                  </a:cubicBezTo>
                  <a:cubicBezTo>
                    <a:pt x="90" y="8"/>
                    <a:pt x="82" y="8"/>
                    <a:pt x="75" y="10"/>
                  </a:cubicBezTo>
                  <a:cubicBezTo>
                    <a:pt x="67" y="11"/>
                    <a:pt x="60" y="13"/>
                    <a:pt x="52" y="15"/>
                  </a:cubicBezTo>
                  <a:cubicBezTo>
                    <a:pt x="49" y="16"/>
                    <a:pt x="46" y="17"/>
                    <a:pt x="43" y="18"/>
                  </a:cubicBezTo>
                  <a:cubicBezTo>
                    <a:pt x="39" y="19"/>
                    <a:pt x="36" y="20"/>
                    <a:pt x="33" y="20"/>
                  </a:cubicBezTo>
                  <a:cubicBezTo>
                    <a:pt x="33" y="21"/>
                    <a:pt x="33" y="21"/>
                    <a:pt x="34" y="22"/>
                  </a:cubicBezTo>
                  <a:cubicBezTo>
                    <a:pt x="37" y="18"/>
                    <a:pt x="42" y="17"/>
                    <a:pt x="46" y="15"/>
                  </a:cubicBezTo>
                  <a:cubicBezTo>
                    <a:pt x="51" y="14"/>
                    <a:pt x="57" y="13"/>
                    <a:pt x="62" y="12"/>
                  </a:cubicBezTo>
                  <a:cubicBezTo>
                    <a:pt x="74" y="11"/>
                    <a:pt x="87" y="11"/>
                    <a:pt x="99" y="12"/>
                  </a:cubicBezTo>
                  <a:cubicBezTo>
                    <a:pt x="111" y="14"/>
                    <a:pt x="123" y="17"/>
                    <a:pt x="133" y="22"/>
                  </a:cubicBezTo>
                  <a:cubicBezTo>
                    <a:pt x="144" y="27"/>
                    <a:pt x="155" y="33"/>
                    <a:pt x="164" y="40"/>
                  </a:cubicBezTo>
                  <a:cubicBezTo>
                    <a:pt x="174" y="48"/>
                    <a:pt x="183" y="56"/>
                    <a:pt x="193" y="64"/>
                  </a:cubicBezTo>
                  <a:cubicBezTo>
                    <a:pt x="202" y="72"/>
                    <a:pt x="212" y="80"/>
                    <a:pt x="220" y="88"/>
                  </a:cubicBezTo>
                  <a:cubicBezTo>
                    <a:pt x="236" y="105"/>
                    <a:pt x="249" y="125"/>
                    <a:pt x="258" y="146"/>
                  </a:cubicBezTo>
                  <a:cubicBezTo>
                    <a:pt x="265" y="165"/>
                    <a:pt x="271" y="185"/>
                    <a:pt x="270" y="205"/>
                  </a:cubicBezTo>
                  <a:cubicBezTo>
                    <a:pt x="270" y="215"/>
                    <a:pt x="268" y="226"/>
                    <a:pt x="265" y="235"/>
                  </a:cubicBezTo>
                  <a:cubicBezTo>
                    <a:pt x="261" y="245"/>
                    <a:pt x="257" y="255"/>
                    <a:pt x="255" y="265"/>
                  </a:cubicBezTo>
                  <a:cubicBezTo>
                    <a:pt x="254" y="266"/>
                    <a:pt x="256" y="267"/>
                    <a:pt x="257" y="266"/>
                  </a:cubicBezTo>
                  <a:cubicBezTo>
                    <a:pt x="261" y="258"/>
                    <a:pt x="261" y="248"/>
                    <a:pt x="262" y="239"/>
                  </a:cubicBezTo>
                  <a:cubicBezTo>
                    <a:pt x="262" y="229"/>
                    <a:pt x="261" y="218"/>
                    <a:pt x="261" y="208"/>
                  </a:cubicBezTo>
                  <a:cubicBezTo>
                    <a:pt x="261" y="195"/>
                    <a:pt x="261" y="182"/>
                    <a:pt x="260" y="170"/>
                  </a:cubicBezTo>
                  <a:cubicBezTo>
                    <a:pt x="259" y="159"/>
                    <a:pt x="257" y="148"/>
                    <a:pt x="253" y="138"/>
                  </a:cubicBezTo>
                  <a:cubicBezTo>
                    <a:pt x="241" y="100"/>
                    <a:pt x="212" y="70"/>
                    <a:pt x="180" y="48"/>
                  </a:cubicBezTo>
                  <a:cubicBezTo>
                    <a:pt x="162" y="35"/>
                    <a:pt x="141" y="24"/>
                    <a:pt x="120" y="17"/>
                  </a:cubicBezTo>
                  <a:cubicBezTo>
                    <a:pt x="109" y="13"/>
                    <a:pt x="98" y="11"/>
                    <a:pt x="86" y="9"/>
                  </a:cubicBezTo>
                  <a:cubicBezTo>
                    <a:pt x="75" y="8"/>
                    <a:pt x="63" y="8"/>
                    <a:pt x="52" y="10"/>
                  </a:cubicBezTo>
                  <a:cubicBezTo>
                    <a:pt x="42" y="12"/>
                    <a:pt x="31" y="17"/>
                    <a:pt x="22" y="23"/>
                  </a:cubicBezTo>
                  <a:cubicBezTo>
                    <a:pt x="14" y="30"/>
                    <a:pt x="9" y="39"/>
                    <a:pt x="2" y="47"/>
                  </a:cubicBezTo>
                  <a:cubicBezTo>
                    <a:pt x="2" y="47"/>
                    <a:pt x="3" y="48"/>
                    <a:pt x="3" y="48"/>
                  </a:cubicBezTo>
                  <a:cubicBezTo>
                    <a:pt x="12" y="37"/>
                    <a:pt x="22" y="27"/>
                    <a:pt x="33" y="18"/>
                  </a:cubicBezTo>
                  <a:cubicBezTo>
                    <a:pt x="32" y="18"/>
                    <a:pt x="32" y="18"/>
                    <a:pt x="32" y="17"/>
                  </a:cubicBezTo>
                  <a:cubicBezTo>
                    <a:pt x="28" y="25"/>
                    <a:pt x="21" y="31"/>
                    <a:pt x="17" y="40"/>
                  </a:cubicBezTo>
                  <a:cubicBezTo>
                    <a:pt x="14" y="49"/>
                    <a:pt x="12" y="58"/>
                    <a:pt x="8" y="67"/>
                  </a:cubicBezTo>
                  <a:cubicBezTo>
                    <a:pt x="8" y="67"/>
                    <a:pt x="9" y="68"/>
                    <a:pt x="10" y="68"/>
                  </a:cubicBezTo>
                  <a:cubicBezTo>
                    <a:pt x="11" y="58"/>
                    <a:pt x="16" y="50"/>
                    <a:pt x="22" y="42"/>
                  </a:cubicBezTo>
                  <a:cubicBezTo>
                    <a:pt x="27" y="34"/>
                    <a:pt x="34" y="28"/>
                    <a:pt x="38" y="20"/>
                  </a:cubicBezTo>
                  <a:cubicBezTo>
                    <a:pt x="39" y="19"/>
                    <a:pt x="38" y="18"/>
                    <a:pt x="37" y="18"/>
                  </a:cubicBezTo>
                  <a:cubicBezTo>
                    <a:pt x="33" y="20"/>
                    <a:pt x="29" y="24"/>
                    <a:pt x="26" y="27"/>
                  </a:cubicBezTo>
                  <a:cubicBezTo>
                    <a:pt x="23" y="32"/>
                    <a:pt x="20" y="36"/>
                    <a:pt x="18" y="41"/>
                  </a:cubicBezTo>
                  <a:cubicBezTo>
                    <a:pt x="12" y="53"/>
                    <a:pt x="10" y="67"/>
                    <a:pt x="6" y="80"/>
                  </a:cubicBezTo>
                  <a:cubicBezTo>
                    <a:pt x="6" y="80"/>
                    <a:pt x="7" y="80"/>
                    <a:pt x="8" y="80"/>
                  </a:cubicBezTo>
                  <a:cubicBezTo>
                    <a:pt x="10" y="69"/>
                    <a:pt x="14" y="58"/>
                    <a:pt x="20" y="48"/>
                  </a:cubicBezTo>
                  <a:cubicBezTo>
                    <a:pt x="25" y="39"/>
                    <a:pt x="32" y="31"/>
                    <a:pt x="33" y="21"/>
                  </a:cubicBezTo>
                  <a:cubicBezTo>
                    <a:pt x="33" y="20"/>
                    <a:pt x="32" y="19"/>
                    <a:pt x="31" y="20"/>
                  </a:cubicBezTo>
                  <a:cubicBezTo>
                    <a:pt x="25" y="23"/>
                    <a:pt x="23" y="30"/>
                    <a:pt x="21" y="35"/>
                  </a:cubicBezTo>
                  <a:cubicBezTo>
                    <a:pt x="18" y="43"/>
                    <a:pt x="17" y="51"/>
                    <a:pt x="15" y="59"/>
                  </a:cubicBezTo>
                  <a:cubicBezTo>
                    <a:pt x="14" y="67"/>
                    <a:pt x="13" y="76"/>
                    <a:pt x="13" y="85"/>
                  </a:cubicBezTo>
                  <a:cubicBezTo>
                    <a:pt x="13" y="97"/>
                    <a:pt x="15" y="109"/>
                    <a:pt x="17" y="121"/>
                  </a:cubicBezTo>
                  <a:cubicBezTo>
                    <a:pt x="18" y="122"/>
                    <a:pt x="18" y="123"/>
                    <a:pt x="18" y="124"/>
                  </a:cubicBezTo>
                  <a:cubicBezTo>
                    <a:pt x="19" y="124"/>
                    <a:pt x="19" y="124"/>
                    <a:pt x="20" y="123"/>
                  </a:cubicBezTo>
                  <a:cubicBezTo>
                    <a:pt x="16" y="118"/>
                    <a:pt x="15" y="111"/>
                    <a:pt x="14" y="105"/>
                  </a:cubicBezTo>
                  <a:cubicBezTo>
                    <a:pt x="13" y="99"/>
                    <a:pt x="14" y="92"/>
                    <a:pt x="14" y="86"/>
                  </a:cubicBezTo>
                  <a:cubicBezTo>
                    <a:pt x="15" y="77"/>
                    <a:pt x="17" y="69"/>
                    <a:pt x="19" y="60"/>
                  </a:cubicBezTo>
                  <a:cubicBezTo>
                    <a:pt x="20" y="56"/>
                    <a:pt x="21" y="52"/>
                    <a:pt x="22" y="48"/>
                  </a:cubicBezTo>
                  <a:cubicBezTo>
                    <a:pt x="23" y="44"/>
                    <a:pt x="24" y="40"/>
                    <a:pt x="23" y="37"/>
                  </a:cubicBezTo>
                  <a:cubicBezTo>
                    <a:pt x="23" y="36"/>
                    <a:pt x="22" y="36"/>
                    <a:pt x="21" y="36"/>
                  </a:cubicBezTo>
                  <a:cubicBezTo>
                    <a:pt x="17" y="39"/>
                    <a:pt x="16" y="44"/>
                    <a:pt x="15" y="48"/>
                  </a:cubicBezTo>
                  <a:cubicBezTo>
                    <a:pt x="13" y="54"/>
                    <a:pt x="13" y="60"/>
                    <a:pt x="13" y="66"/>
                  </a:cubicBezTo>
                  <a:cubicBezTo>
                    <a:pt x="12" y="81"/>
                    <a:pt x="7" y="96"/>
                    <a:pt x="12" y="111"/>
                  </a:cubicBezTo>
                  <a:cubicBezTo>
                    <a:pt x="12" y="113"/>
                    <a:pt x="14" y="112"/>
                    <a:pt x="13" y="111"/>
                  </a:cubicBezTo>
                  <a:cubicBezTo>
                    <a:pt x="9" y="93"/>
                    <a:pt x="10" y="74"/>
                    <a:pt x="10" y="55"/>
                  </a:cubicBezTo>
                  <a:cubicBezTo>
                    <a:pt x="10" y="54"/>
                    <a:pt x="9" y="54"/>
                    <a:pt x="8" y="54"/>
                  </a:cubicBezTo>
                  <a:cubicBezTo>
                    <a:pt x="4" y="58"/>
                    <a:pt x="3" y="64"/>
                    <a:pt x="3" y="70"/>
                  </a:cubicBezTo>
                  <a:cubicBezTo>
                    <a:pt x="3" y="76"/>
                    <a:pt x="5" y="83"/>
                    <a:pt x="6" y="89"/>
                  </a:cubicBezTo>
                  <a:cubicBezTo>
                    <a:pt x="10" y="108"/>
                    <a:pt x="16" y="126"/>
                    <a:pt x="21" y="144"/>
                  </a:cubicBezTo>
                  <a:cubicBezTo>
                    <a:pt x="22" y="144"/>
                    <a:pt x="23" y="144"/>
                    <a:pt x="23" y="144"/>
                  </a:cubicBezTo>
                  <a:cubicBezTo>
                    <a:pt x="13" y="117"/>
                    <a:pt x="14" y="88"/>
                    <a:pt x="10" y="60"/>
                  </a:cubicBezTo>
                  <a:cubicBezTo>
                    <a:pt x="9" y="60"/>
                    <a:pt x="8" y="60"/>
                    <a:pt x="8" y="61"/>
                  </a:cubicBezTo>
                  <a:cubicBezTo>
                    <a:pt x="9" y="65"/>
                    <a:pt x="10" y="69"/>
                    <a:pt x="10" y="74"/>
                  </a:cubicBezTo>
                  <a:cubicBezTo>
                    <a:pt x="11" y="78"/>
                    <a:pt x="12" y="83"/>
                    <a:pt x="13" y="88"/>
                  </a:cubicBezTo>
                  <a:cubicBezTo>
                    <a:pt x="15" y="98"/>
                    <a:pt x="17" y="108"/>
                    <a:pt x="21" y="118"/>
                  </a:cubicBezTo>
                  <a:cubicBezTo>
                    <a:pt x="28" y="137"/>
                    <a:pt x="38" y="154"/>
                    <a:pt x="48" y="172"/>
                  </a:cubicBezTo>
                  <a:cubicBezTo>
                    <a:pt x="48" y="172"/>
                    <a:pt x="49" y="172"/>
                    <a:pt x="49" y="171"/>
                  </a:cubicBezTo>
                  <a:cubicBezTo>
                    <a:pt x="35" y="158"/>
                    <a:pt x="24" y="141"/>
                    <a:pt x="15" y="123"/>
                  </a:cubicBezTo>
                  <a:cubicBezTo>
                    <a:pt x="11" y="116"/>
                    <a:pt x="8" y="109"/>
                    <a:pt x="6" y="102"/>
                  </a:cubicBezTo>
                  <a:cubicBezTo>
                    <a:pt x="4" y="95"/>
                    <a:pt x="2" y="86"/>
                    <a:pt x="5" y="79"/>
                  </a:cubicBezTo>
                  <a:cubicBezTo>
                    <a:pt x="4" y="79"/>
                    <a:pt x="3" y="79"/>
                    <a:pt x="3" y="80"/>
                  </a:cubicBezTo>
                  <a:cubicBezTo>
                    <a:pt x="5" y="82"/>
                    <a:pt x="6" y="86"/>
                    <a:pt x="7" y="89"/>
                  </a:cubicBezTo>
                  <a:cubicBezTo>
                    <a:pt x="8" y="93"/>
                    <a:pt x="9" y="96"/>
                    <a:pt x="10" y="100"/>
                  </a:cubicBezTo>
                  <a:cubicBezTo>
                    <a:pt x="13" y="109"/>
                    <a:pt x="17" y="117"/>
                    <a:pt x="21" y="125"/>
                  </a:cubicBezTo>
                  <a:cubicBezTo>
                    <a:pt x="28" y="142"/>
                    <a:pt x="38" y="156"/>
                    <a:pt x="44" y="173"/>
                  </a:cubicBezTo>
                  <a:cubicBezTo>
                    <a:pt x="45" y="172"/>
                    <a:pt x="45" y="172"/>
                    <a:pt x="46" y="172"/>
                  </a:cubicBezTo>
                  <a:cubicBezTo>
                    <a:pt x="42" y="170"/>
                    <a:pt x="40" y="167"/>
                    <a:pt x="39" y="163"/>
                  </a:cubicBezTo>
                  <a:cubicBezTo>
                    <a:pt x="37" y="160"/>
                    <a:pt x="35" y="155"/>
                    <a:pt x="33" y="151"/>
                  </a:cubicBezTo>
                  <a:cubicBezTo>
                    <a:pt x="29" y="142"/>
                    <a:pt x="25" y="132"/>
                    <a:pt x="23" y="123"/>
                  </a:cubicBezTo>
                  <a:cubicBezTo>
                    <a:pt x="17" y="104"/>
                    <a:pt x="19" y="83"/>
                    <a:pt x="15" y="64"/>
                  </a:cubicBezTo>
                  <a:cubicBezTo>
                    <a:pt x="15" y="63"/>
                    <a:pt x="14" y="63"/>
                    <a:pt x="13" y="63"/>
                  </a:cubicBezTo>
                  <a:cubicBezTo>
                    <a:pt x="9" y="66"/>
                    <a:pt x="10" y="73"/>
                    <a:pt x="10" y="77"/>
                  </a:cubicBezTo>
                  <a:cubicBezTo>
                    <a:pt x="10" y="84"/>
                    <a:pt x="11" y="90"/>
                    <a:pt x="13" y="96"/>
                  </a:cubicBezTo>
                  <a:cubicBezTo>
                    <a:pt x="15" y="105"/>
                    <a:pt x="16" y="115"/>
                    <a:pt x="18" y="123"/>
                  </a:cubicBezTo>
                  <a:cubicBezTo>
                    <a:pt x="21" y="134"/>
                    <a:pt x="24" y="145"/>
                    <a:pt x="28" y="156"/>
                  </a:cubicBezTo>
                  <a:cubicBezTo>
                    <a:pt x="28" y="155"/>
                    <a:pt x="29" y="155"/>
                    <a:pt x="30" y="155"/>
                  </a:cubicBezTo>
                  <a:cubicBezTo>
                    <a:pt x="27" y="152"/>
                    <a:pt x="25" y="148"/>
                    <a:pt x="24" y="144"/>
                  </a:cubicBezTo>
                  <a:cubicBezTo>
                    <a:pt x="23" y="140"/>
                    <a:pt x="22" y="136"/>
                    <a:pt x="21" y="131"/>
                  </a:cubicBezTo>
                  <a:cubicBezTo>
                    <a:pt x="18" y="122"/>
                    <a:pt x="16" y="112"/>
                    <a:pt x="15" y="102"/>
                  </a:cubicBezTo>
                  <a:cubicBezTo>
                    <a:pt x="14" y="92"/>
                    <a:pt x="14" y="82"/>
                    <a:pt x="15" y="72"/>
                  </a:cubicBezTo>
                  <a:cubicBezTo>
                    <a:pt x="15" y="68"/>
                    <a:pt x="16" y="63"/>
                    <a:pt x="17" y="58"/>
                  </a:cubicBezTo>
                  <a:cubicBezTo>
                    <a:pt x="18" y="54"/>
                    <a:pt x="19" y="50"/>
                    <a:pt x="19" y="45"/>
                  </a:cubicBezTo>
                  <a:cubicBezTo>
                    <a:pt x="19" y="45"/>
                    <a:pt x="17" y="44"/>
                    <a:pt x="17" y="45"/>
                  </a:cubicBezTo>
                  <a:cubicBezTo>
                    <a:pt x="12" y="53"/>
                    <a:pt x="13" y="64"/>
                    <a:pt x="14" y="73"/>
                  </a:cubicBezTo>
                  <a:cubicBezTo>
                    <a:pt x="15" y="84"/>
                    <a:pt x="16" y="95"/>
                    <a:pt x="18" y="106"/>
                  </a:cubicBezTo>
                  <a:cubicBezTo>
                    <a:pt x="20" y="118"/>
                    <a:pt x="23" y="130"/>
                    <a:pt x="27" y="142"/>
                  </a:cubicBezTo>
                  <a:cubicBezTo>
                    <a:pt x="31" y="152"/>
                    <a:pt x="36" y="162"/>
                    <a:pt x="42" y="171"/>
                  </a:cubicBezTo>
                  <a:cubicBezTo>
                    <a:pt x="53" y="188"/>
                    <a:pt x="67" y="204"/>
                    <a:pt x="79" y="220"/>
                  </a:cubicBezTo>
                  <a:cubicBezTo>
                    <a:pt x="79" y="220"/>
                    <a:pt x="79" y="219"/>
                    <a:pt x="80" y="219"/>
                  </a:cubicBezTo>
                  <a:cubicBezTo>
                    <a:pt x="77" y="218"/>
                    <a:pt x="75" y="216"/>
                    <a:pt x="74" y="214"/>
                  </a:cubicBezTo>
                  <a:cubicBezTo>
                    <a:pt x="72" y="212"/>
                    <a:pt x="71" y="210"/>
                    <a:pt x="70" y="208"/>
                  </a:cubicBezTo>
                  <a:cubicBezTo>
                    <a:pt x="65" y="202"/>
                    <a:pt x="59" y="195"/>
                    <a:pt x="54" y="189"/>
                  </a:cubicBezTo>
                  <a:cubicBezTo>
                    <a:pt x="44" y="176"/>
                    <a:pt x="35" y="162"/>
                    <a:pt x="27" y="147"/>
                  </a:cubicBezTo>
                  <a:cubicBezTo>
                    <a:pt x="27" y="146"/>
                    <a:pt x="25" y="147"/>
                    <a:pt x="25" y="148"/>
                  </a:cubicBezTo>
                  <a:cubicBezTo>
                    <a:pt x="33" y="165"/>
                    <a:pt x="44" y="179"/>
                    <a:pt x="57" y="193"/>
                  </a:cubicBezTo>
                  <a:cubicBezTo>
                    <a:pt x="63" y="200"/>
                    <a:pt x="71" y="208"/>
                    <a:pt x="78" y="215"/>
                  </a:cubicBezTo>
                  <a:cubicBezTo>
                    <a:pt x="81" y="219"/>
                    <a:pt x="84" y="222"/>
                    <a:pt x="87" y="225"/>
                  </a:cubicBezTo>
                  <a:cubicBezTo>
                    <a:pt x="90" y="227"/>
                    <a:pt x="93" y="230"/>
                    <a:pt x="95" y="233"/>
                  </a:cubicBezTo>
                  <a:cubicBezTo>
                    <a:pt x="95" y="233"/>
                    <a:pt x="96" y="233"/>
                    <a:pt x="96" y="232"/>
                  </a:cubicBezTo>
                  <a:cubicBezTo>
                    <a:pt x="91" y="229"/>
                    <a:pt x="87" y="225"/>
                    <a:pt x="83" y="221"/>
                  </a:cubicBezTo>
                  <a:cubicBezTo>
                    <a:pt x="78" y="217"/>
                    <a:pt x="74" y="213"/>
                    <a:pt x="69" y="209"/>
                  </a:cubicBezTo>
                  <a:cubicBezTo>
                    <a:pt x="61" y="202"/>
                    <a:pt x="52" y="195"/>
                    <a:pt x="45" y="187"/>
                  </a:cubicBezTo>
                  <a:cubicBezTo>
                    <a:pt x="38" y="180"/>
                    <a:pt x="33" y="173"/>
                    <a:pt x="28" y="166"/>
                  </a:cubicBezTo>
                  <a:cubicBezTo>
                    <a:pt x="23" y="160"/>
                    <a:pt x="19" y="151"/>
                    <a:pt x="20" y="143"/>
                  </a:cubicBezTo>
                  <a:cubicBezTo>
                    <a:pt x="19" y="143"/>
                    <a:pt x="19" y="143"/>
                    <a:pt x="18" y="144"/>
                  </a:cubicBezTo>
                  <a:cubicBezTo>
                    <a:pt x="22" y="145"/>
                    <a:pt x="24" y="149"/>
                    <a:pt x="26" y="152"/>
                  </a:cubicBezTo>
                  <a:cubicBezTo>
                    <a:pt x="28" y="156"/>
                    <a:pt x="29" y="159"/>
                    <a:pt x="32" y="162"/>
                  </a:cubicBezTo>
                  <a:cubicBezTo>
                    <a:pt x="38" y="173"/>
                    <a:pt x="46" y="182"/>
                    <a:pt x="54" y="191"/>
                  </a:cubicBezTo>
                  <a:cubicBezTo>
                    <a:pt x="62" y="200"/>
                    <a:pt x="71" y="209"/>
                    <a:pt x="80" y="218"/>
                  </a:cubicBezTo>
                  <a:cubicBezTo>
                    <a:pt x="83" y="222"/>
                    <a:pt x="87" y="226"/>
                    <a:pt x="91" y="229"/>
                  </a:cubicBezTo>
                  <a:cubicBezTo>
                    <a:pt x="94" y="231"/>
                    <a:pt x="99" y="233"/>
                    <a:pt x="101" y="236"/>
                  </a:cubicBezTo>
                  <a:cubicBezTo>
                    <a:pt x="101" y="236"/>
                    <a:pt x="102" y="235"/>
                    <a:pt x="102" y="235"/>
                  </a:cubicBezTo>
                  <a:cubicBezTo>
                    <a:pt x="98" y="233"/>
                    <a:pt x="94" y="230"/>
                    <a:pt x="91" y="227"/>
                  </a:cubicBezTo>
                  <a:cubicBezTo>
                    <a:pt x="88" y="224"/>
                    <a:pt x="85" y="220"/>
                    <a:pt x="82" y="217"/>
                  </a:cubicBezTo>
                  <a:cubicBezTo>
                    <a:pt x="75" y="210"/>
                    <a:pt x="67" y="203"/>
                    <a:pt x="61" y="195"/>
                  </a:cubicBezTo>
                  <a:cubicBezTo>
                    <a:pt x="48" y="178"/>
                    <a:pt x="38" y="160"/>
                    <a:pt x="28" y="141"/>
                  </a:cubicBezTo>
                  <a:cubicBezTo>
                    <a:pt x="27" y="142"/>
                    <a:pt x="27" y="142"/>
                    <a:pt x="26" y="142"/>
                  </a:cubicBezTo>
                  <a:cubicBezTo>
                    <a:pt x="34" y="153"/>
                    <a:pt x="39" y="165"/>
                    <a:pt x="48" y="175"/>
                  </a:cubicBezTo>
                  <a:cubicBezTo>
                    <a:pt x="48" y="176"/>
                    <a:pt x="50" y="175"/>
                    <a:pt x="49" y="173"/>
                  </a:cubicBezTo>
                  <a:cubicBezTo>
                    <a:pt x="41" y="163"/>
                    <a:pt x="35" y="151"/>
                    <a:pt x="27" y="141"/>
                  </a:cubicBezTo>
                  <a:cubicBezTo>
                    <a:pt x="27" y="140"/>
                    <a:pt x="25" y="141"/>
                    <a:pt x="26" y="142"/>
                  </a:cubicBezTo>
                  <a:cubicBezTo>
                    <a:pt x="36" y="161"/>
                    <a:pt x="47" y="180"/>
                    <a:pt x="60" y="197"/>
                  </a:cubicBezTo>
                  <a:cubicBezTo>
                    <a:pt x="67" y="205"/>
                    <a:pt x="74" y="212"/>
                    <a:pt x="82" y="220"/>
                  </a:cubicBezTo>
                  <a:cubicBezTo>
                    <a:pt x="88" y="226"/>
                    <a:pt x="93" y="233"/>
                    <a:pt x="102" y="237"/>
                  </a:cubicBezTo>
                  <a:cubicBezTo>
                    <a:pt x="103" y="237"/>
                    <a:pt x="103" y="236"/>
                    <a:pt x="103" y="235"/>
                  </a:cubicBezTo>
                  <a:cubicBezTo>
                    <a:pt x="101" y="232"/>
                    <a:pt x="97" y="230"/>
                    <a:pt x="94" y="228"/>
                  </a:cubicBezTo>
                  <a:cubicBezTo>
                    <a:pt x="90" y="225"/>
                    <a:pt x="86" y="221"/>
                    <a:pt x="82" y="218"/>
                  </a:cubicBezTo>
                  <a:cubicBezTo>
                    <a:pt x="73" y="209"/>
                    <a:pt x="65" y="200"/>
                    <a:pt x="56" y="191"/>
                  </a:cubicBezTo>
                  <a:cubicBezTo>
                    <a:pt x="48" y="182"/>
                    <a:pt x="40" y="172"/>
                    <a:pt x="33" y="162"/>
                  </a:cubicBezTo>
                  <a:cubicBezTo>
                    <a:pt x="31" y="158"/>
                    <a:pt x="30" y="155"/>
                    <a:pt x="28" y="151"/>
                  </a:cubicBezTo>
                  <a:cubicBezTo>
                    <a:pt x="26" y="148"/>
                    <a:pt x="24" y="145"/>
                    <a:pt x="21" y="142"/>
                  </a:cubicBezTo>
                  <a:cubicBezTo>
                    <a:pt x="20" y="142"/>
                    <a:pt x="19" y="142"/>
                    <a:pt x="19" y="142"/>
                  </a:cubicBezTo>
                  <a:cubicBezTo>
                    <a:pt x="18" y="142"/>
                    <a:pt x="18" y="142"/>
                    <a:pt x="18" y="143"/>
                  </a:cubicBezTo>
                  <a:cubicBezTo>
                    <a:pt x="17" y="151"/>
                    <a:pt x="21" y="159"/>
                    <a:pt x="25" y="165"/>
                  </a:cubicBezTo>
                  <a:cubicBezTo>
                    <a:pt x="30" y="173"/>
                    <a:pt x="35" y="180"/>
                    <a:pt x="41" y="186"/>
                  </a:cubicBezTo>
                  <a:cubicBezTo>
                    <a:pt x="49" y="194"/>
                    <a:pt x="56" y="201"/>
                    <a:pt x="64" y="208"/>
                  </a:cubicBezTo>
                  <a:cubicBezTo>
                    <a:pt x="69" y="212"/>
                    <a:pt x="74" y="216"/>
                    <a:pt x="78" y="220"/>
                  </a:cubicBezTo>
                  <a:cubicBezTo>
                    <a:pt x="83" y="224"/>
                    <a:pt x="86" y="228"/>
                    <a:pt x="91" y="231"/>
                  </a:cubicBezTo>
                  <a:cubicBezTo>
                    <a:pt x="92" y="232"/>
                    <a:pt x="94" y="233"/>
                    <a:pt x="95" y="234"/>
                  </a:cubicBezTo>
                  <a:cubicBezTo>
                    <a:pt x="96" y="234"/>
                    <a:pt x="97" y="233"/>
                    <a:pt x="97" y="233"/>
                  </a:cubicBezTo>
                  <a:cubicBezTo>
                    <a:pt x="95" y="229"/>
                    <a:pt x="93" y="227"/>
                    <a:pt x="90" y="225"/>
                  </a:cubicBezTo>
                  <a:cubicBezTo>
                    <a:pt x="87" y="222"/>
                    <a:pt x="84" y="219"/>
                    <a:pt x="81" y="215"/>
                  </a:cubicBezTo>
                  <a:cubicBezTo>
                    <a:pt x="73" y="208"/>
                    <a:pt x="66" y="200"/>
                    <a:pt x="59" y="193"/>
                  </a:cubicBezTo>
                  <a:cubicBezTo>
                    <a:pt x="47" y="179"/>
                    <a:pt x="35" y="164"/>
                    <a:pt x="27" y="147"/>
                  </a:cubicBezTo>
                  <a:cubicBezTo>
                    <a:pt x="27" y="148"/>
                    <a:pt x="26" y="148"/>
                    <a:pt x="25" y="148"/>
                  </a:cubicBezTo>
                  <a:cubicBezTo>
                    <a:pt x="33" y="163"/>
                    <a:pt x="43" y="177"/>
                    <a:pt x="53" y="191"/>
                  </a:cubicBezTo>
                  <a:cubicBezTo>
                    <a:pt x="58" y="197"/>
                    <a:pt x="64" y="204"/>
                    <a:pt x="69" y="211"/>
                  </a:cubicBezTo>
                  <a:cubicBezTo>
                    <a:pt x="72" y="214"/>
                    <a:pt x="75" y="220"/>
                    <a:pt x="80" y="220"/>
                  </a:cubicBezTo>
                  <a:cubicBezTo>
                    <a:pt x="80" y="221"/>
                    <a:pt x="81" y="220"/>
                    <a:pt x="81" y="219"/>
                  </a:cubicBezTo>
                  <a:cubicBezTo>
                    <a:pt x="67" y="201"/>
                    <a:pt x="52" y="185"/>
                    <a:pt x="41" y="166"/>
                  </a:cubicBezTo>
                  <a:cubicBezTo>
                    <a:pt x="35" y="156"/>
                    <a:pt x="30" y="146"/>
                    <a:pt x="27" y="135"/>
                  </a:cubicBezTo>
                  <a:cubicBezTo>
                    <a:pt x="23" y="123"/>
                    <a:pt x="21" y="111"/>
                    <a:pt x="19" y="98"/>
                  </a:cubicBezTo>
                  <a:cubicBezTo>
                    <a:pt x="18" y="89"/>
                    <a:pt x="16" y="80"/>
                    <a:pt x="16" y="71"/>
                  </a:cubicBezTo>
                  <a:cubicBezTo>
                    <a:pt x="15" y="63"/>
                    <a:pt x="15" y="53"/>
                    <a:pt x="19" y="46"/>
                  </a:cubicBezTo>
                  <a:cubicBezTo>
                    <a:pt x="18" y="46"/>
                    <a:pt x="17" y="45"/>
                    <a:pt x="17" y="45"/>
                  </a:cubicBezTo>
                  <a:cubicBezTo>
                    <a:pt x="17" y="50"/>
                    <a:pt x="16" y="54"/>
                    <a:pt x="15" y="59"/>
                  </a:cubicBezTo>
                  <a:cubicBezTo>
                    <a:pt x="14" y="64"/>
                    <a:pt x="13" y="68"/>
                    <a:pt x="13" y="73"/>
                  </a:cubicBezTo>
                  <a:cubicBezTo>
                    <a:pt x="12" y="83"/>
                    <a:pt x="12" y="94"/>
                    <a:pt x="13" y="104"/>
                  </a:cubicBezTo>
                  <a:cubicBezTo>
                    <a:pt x="14" y="114"/>
                    <a:pt x="16" y="124"/>
                    <a:pt x="19" y="133"/>
                  </a:cubicBezTo>
                  <a:cubicBezTo>
                    <a:pt x="21" y="141"/>
                    <a:pt x="23" y="150"/>
                    <a:pt x="28" y="156"/>
                  </a:cubicBezTo>
                  <a:cubicBezTo>
                    <a:pt x="29" y="157"/>
                    <a:pt x="30" y="156"/>
                    <a:pt x="30" y="155"/>
                  </a:cubicBezTo>
                  <a:cubicBezTo>
                    <a:pt x="27" y="145"/>
                    <a:pt x="24" y="135"/>
                    <a:pt x="21" y="125"/>
                  </a:cubicBezTo>
                  <a:cubicBezTo>
                    <a:pt x="18" y="116"/>
                    <a:pt x="17" y="107"/>
                    <a:pt x="15" y="97"/>
                  </a:cubicBezTo>
                  <a:cubicBezTo>
                    <a:pt x="14" y="92"/>
                    <a:pt x="13" y="86"/>
                    <a:pt x="12" y="80"/>
                  </a:cubicBezTo>
                  <a:cubicBezTo>
                    <a:pt x="12" y="77"/>
                    <a:pt x="12" y="74"/>
                    <a:pt x="12" y="71"/>
                  </a:cubicBezTo>
                  <a:cubicBezTo>
                    <a:pt x="12" y="69"/>
                    <a:pt x="13" y="66"/>
                    <a:pt x="14" y="65"/>
                  </a:cubicBezTo>
                  <a:cubicBezTo>
                    <a:pt x="14" y="65"/>
                    <a:pt x="13" y="65"/>
                    <a:pt x="13" y="64"/>
                  </a:cubicBezTo>
                  <a:cubicBezTo>
                    <a:pt x="18" y="84"/>
                    <a:pt x="15" y="105"/>
                    <a:pt x="21" y="125"/>
                  </a:cubicBezTo>
                  <a:cubicBezTo>
                    <a:pt x="24" y="135"/>
                    <a:pt x="28" y="144"/>
                    <a:pt x="32" y="154"/>
                  </a:cubicBezTo>
                  <a:cubicBezTo>
                    <a:pt x="34" y="158"/>
                    <a:pt x="36" y="162"/>
                    <a:pt x="38" y="166"/>
                  </a:cubicBezTo>
                  <a:cubicBezTo>
                    <a:pt x="39" y="169"/>
                    <a:pt x="42" y="172"/>
                    <a:pt x="45" y="173"/>
                  </a:cubicBezTo>
                  <a:cubicBezTo>
                    <a:pt x="45" y="174"/>
                    <a:pt x="47" y="173"/>
                    <a:pt x="46" y="172"/>
                  </a:cubicBezTo>
                  <a:cubicBezTo>
                    <a:pt x="40" y="156"/>
                    <a:pt x="30" y="141"/>
                    <a:pt x="22" y="124"/>
                  </a:cubicBezTo>
                  <a:cubicBezTo>
                    <a:pt x="18" y="116"/>
                    <a:pt x="15" y="107"/>
                    <a:pt x="11" y="98"/>
                  </a:cubicBezTo>
                  <a:cubicBezTo>
                    <a:pt x="10" y="94"/>
                    <a:pt x="10" y="90"/>
                    <a:pt x="9" y="87"/>
                  </a:cubicBezTo>
                  <a:cubicBezTo>
                    <a:pt x="8" y="84"/>
                    <a:pt x="7" y="80"/>
                    <a:pt x="4" y="78"/>
                  </a:cubicBezTo>
                  <a:cubicBezTo>
                    <a:pt x="4" y="78"/>
                    <a:pt x="3" y="78"/>
                    <a:pt x="3" y="78"/>
                  </a:cubicBezTo>
                  <a:cubicBezTo>
                    <a:pt x="0" y="85"/>
                    <a:pt x="1" y="93"/>
                    <a:pt x="3" y="100"/>
                  </a:cubicBezTo>
                  <a:cubicBezTo>
                    <a:pt x="6" y="108"/>
                    <a:pt x="9" y="116"/>
                    <a:pt x="13" y="123"/>
                  </a:cubicBezTo>
                  <a:cubicBezTo>
                    <a:pt x="22" y="141"/>
                    <a:pt x="33" y="159"/>
                    <a:pt x="48" y="172"/>
                  </a:cubicBezTo>
                  <a:cubicBezTo>
                    <a:pt x="49" y="173"/>
                    <a:pt x="50" y="172"/>
                    <a:pt x="49" y="171"/>
                  </a:cubicBezTo>
                  <a:cubicBezTo>
                    <a:pt x="40" y="154"/>
                    <a:pt x="30" y="136"/>
                    <a:pt x="22" y="117"/>
                  </a:cubicBezTo>
                  <a:cubicBezTo>
                    <a:pt x="19" y="107"/>
                    <a:pt x="16" y="98"/>
                    <a:pt x="15" y="88"/>
                  </a:cubicBezTo>
                  <a:cubicBezTo>
                    <a:pt x="13" y="78"/>
                    <a:pt x="13" y="69"/>
                    <a:pt x="10" y="60"/>
                  </a:cubicBezTo>
                  <a:cubicBezTo>
                    <a:pt x="9" y="59"/>
                    <a:pt x="8" y="59"/>
                    <a:pt x="8" y="61"/>
                  </a:cubicBezTo>
                  <a:cubicBezTo>
                    <a:pt x="12" y="89"/>
                    <a:pt x="11" y="118"/>
                    <a:pt x="21" y="144"/>
                  </a:cubicBezTo>
                  <a:cubicBezTo>
                    <a:pt x="22" y="145"/>
                    <a:pt x="24" y="145"/>
                    <a:pt x="23" y="144"/>
                  </a:cubicBezTo>
                  <a:cubicBezTo>
                    <a:pt x="18" y="126"/>
                    <a:pt x="12" y="108"/>
                    <a:pt x="8" y="90"/>
                  </a:cubicBezTo>
                  <a:cubicBezTo>
                    <a:pt x="7" y="84"/>
                    <a:pt x="6" y="78"/>
                    <a:pt x="5" y="72"/>
                  </a:cubicBezTo>
                  <a:cubicBezTo>
                    <a:pt x="5" y="67"/>
                    <a:pt x="5" y="60"/>
                    <a:pt x="9" y="56"/>
                  </a:cubicBezTo>
                  <a:cubicBezTo>
                    <a:pt x="9" y="56"/>
                    <a:pt x="8" y="55"/>
                    <a:pt x="8" y="55"/>
                  </a:cubicBezTo>
                  <a:cubicBezTo>
                    <a:pt x="8" y="74"/>
                    <a:pt x="7" y="93"/>
                    <a:pt x="12" y="111"/>
                  </a:cubicBezTo>
                  <a:cubicBezTo>
                    <a:pt x="12" y="111"/>
                    <a:pt x="13" y="111"/>
                    <a:pt x="13" y="111"/>
                  </a:cubicBezTo>
                  <a:cubicBezTo>
                    <a:pt x="10" y="96"/>
                    <a:pt x="14" y="82"/>
                    <a:pt x="15" y="67"/>
                  </a:cubicBezTo>
                  <a:cubicBezTo>
                    <a:pt x="15" y="62"/>
                    <a:pt x="15" y="56"/>
                    <a:pt x="16" y="51"/>
                  </a:cubicBezTo>
                  <a:cubicBezTo>
                    <a:pt x="17" y="46"/>
                    <a:pt x="18" y="41"/>
                    <a:pt x="22" y="38"/>
                  </a:cubicBezTo>
                  <a:cubicBezTo>
                    <a:pt x="22" y="38"/>
                    <a:pt x="21" y="37"/>
                    <a:pt x="21" y="37"/>
                  </a:cubicBezTo>
                  <a:cubicBezTo>
                    <a:pt x="22" y="41"/>
                    <a:pt x="21" y="45"/>
                    <a:pt x="20" y="49"/>
                  </a:cubicBezTo>
                  <a:cubicBezTo>
                    <a:pt x="19" y="54"/>
                    <a:pt x="18" y="58"/>
                    <a:pt x="16" y="63"/>
                  </a:cubicBezTo>
                  <a:cubicBezTo>
                    <a:pt x="15" y="71"/>
                    <a:pt x="13" y="79"/>
                    <a:pt x="12" y="87"/>
                  </a:cubicBezTo>
                  <a:cubicBezTo>
                    <a:pt x="12" y="94"/>
                    <a:pt x="11" y="101"/>
                    <a:pt x="12" y="107"/>
                  </a:cubicBezTo>
                  <a:cubicBezTo>
                    <a:pt x="13" y="113"/>
                    <a:pt x="15" y="120"/>
                    <a:pt x="19" y="125"/>
                  </a:cubicBezTo>
                  <a:cubicBezTo>
                    <a:pt x="19" y="125"/>
                    <a:pt x="21" y="125"/>
                    <a:pt x="20" y="124"/>
                  </a:cubicBezTo>
                  <a:cubicBezTo>
                    <a:pt x="18" y="112"/>
                    <a:pt x="15" y="100"/>
                    <a:pt x="15" y="88"/>
                  </a:cubicBezTo>
                  <a:cubicBezTo>
                    <a:pt x="15" y="79"/>
                    <a:pt x="16" y="70"/>
                    <a:pt x="17" y="61"/>
                  </a:cubicBezTo>
                  <a:cubicBezTo>
                    <a:pt x="18" y="53"/>
                    <a:pt x="20" y="45"/>
                    <a:pt x="22" y="38"/>
                  </a:cubicBezTo>
                  <a:cubicBezTo>
                    <a:pt x="24" y="32"/>
                    <a:pt x="26" y="24"/>
                    <a:pt x="32" y="21"/>
                  </a:cubicBezTo>
                  <a:cubicBezTo>
                    <a:pt x="32" y="21"/>
                    <a:pt x="31" y="21"/>
                    <a:pt x="31" y="21"/>
                  </a:cubicBezTo>
                  <a:cubicBezTo>
                    <a:pt x="30" y="31"/>
                    <a:pt x="22" y="39"/>
                    <a:pt x="18" y="48"/>
                  </a:cubicBezTo>
                  <a:cubicBezTo>
                    <a:pt x="12" y="57"/>
                    <a:pt x="8" y="69"/>
                    <a:pt x="6" y="80"/>
                  </a:cubicBezTo>
                  <a:cubicBezTo>
                    <a:pt x="5" y="81"/>
                    <a:pt x="7" y="82"/>
                    <a:pt x="8" y="80"/>
                  </a:cubicBezTo>
                  <a:cubicBezTo>
                    <a:pt x="12" y="68"/>
                    <a:pt x="14" y="55"/>
                    <a:pt x="19" y="43"/>
                  </a:cubicBezTo>
                  <a:cubicBezTo>
                    <a:pt x="21" y="38"/>
                    <a:pt x="23" y="34"/>
                    <a:pt x="27" y="30"/>
                  </a:cubicBezTo>
                  <a:cubicBezTo>
                    <a:pt x="29" y="26"/>
                    <a:pt x="33" y="22"/>
                    <a:pt x="38" y="20"/>
                  </a:cubicBezTo>
                  <a:cubicBezTo>
                    <a:pt x="38" y="20"/>
                    <a:pt x="37" y="19"/>
                    <a:pt x="37" y="19"/>
                  </a:cubicBezTo>
                  <a:cubicBezTo>
                    <a:pt x="33" y="27"/>
                    <a:pt x="25" y="33"/>
                    <a:pt x="20" y="41"/>
                  </a:cubicBezTo>
                  <a:cubicBezTo>
                    <a:pt x="14" y="49"/>
                    <a:pt x="9" y="57"/>
                    <a:pt x="8" y="67"/>
                  </a:cubicBezTo>
                  <a:cubicBezTo>
                    <a:pt x="7" y="69"/>
                    <a:pt x="9" y="69"/>
                    <a:pt x="9" y="68"/>
                  </a:cubicBezTo>
                  <a:cubicBezTo>
                    <a:pt x="14" y="60"/>
                    <a:pt x="16" y="50"/>
                    <a:pt x="19" y="41"/>
                  </a:cubicBezTo>
                  <a:cubicBezTo>
                    <a:pt x="22" y="33"/>
                    <a:pt x="29" y="27"/>
                    <a:pt x="33" y="18"/>
                  </a:cubicBezTo>
                  <a:cubicBezTo>
                    <a:pt x="34" y="17"/>
                    <a:pt x="33" y="16"/>
                    <a:pt x="32" y="17"/>
                  </a:cubicBezTo>
                  <a:cubicBezTo>
                    <a:pt x="21" y="26"/>
                    <a:pt x="11" y="36"/>
                    <a:pt x="2" y="47"/>
                  </a:cubicBezTo>
                  <a:cubicBezTo>
                    <a:pt x="1" y="48"/>
                    <a:pt x="2" y="49"/>
                    <a:pt x="3" y="48"/>
                  </a:cubicBezTo>
                  <a:cubicBezTo>
                    <a:pt x="10" y="40"/>
                    <a:pt x="16" y="31"/>
                    <a:pt x="24" y="24"/>
                  </a:cubicBezTo>
                  <a:cubicBezTo>
                    <a:pt x="33" y="18"/>
                    <a:pt x="45" y="13"/>
                    <a:pt x="56" y="11"/>
                  </a:cubicBezTo>
                  <a:cubicBezTo>
                    <a:pt x="68" y="9"/>
                    <a:pt x="80" y="11"/>
                    <a:pt x="92" y="12"/>
                  </a:cubicBezTo>
                  <a:cubicBezTo>
                    <a:pt x="103" y="14"/>
                    <a:pt x="114" y="17"/>
                    <a:pt x="125" y="21"/>
                  </a:cubicBezTo>
                  <a:cubicBezTo>
                    <a:pt x="146" y="29"/>
                    <a:pt x="166" y="40"/>
                    <a:pt x="185" y="54"/>
                  </a:cubicBezTo>
                  <a:cubicBezTo>
                    <a:pt x="201" y="65"/>
                    <a:pt x="215" y="79"/>
                    <a:pt x="228" y="95"/>
                  </a:cubicBezTo>
                  <a:cubicBezTo>
                    <a:pt x="240" y="111"/>
                    <a:pt x="249" y="129"/>
                    <a:pt x="254" y="148"/>
                  </a:cubicBezTo>
                  <a:cubicBezTo>
                    <a:pt x="260" y="172"/>
                    <a:pt x="259" y="197"/>
                    <a:pt x="259" y="222"/>
                  </a:cubicBezTo>
                  <a:cubicBezTo>
                    <a:pt x="260" y="229"/>
                    <a:pt x="260" y="236"/>
                    <a:pt x="259" y="244"/>
                  </a:cubicBezTo>
                  <a:cubicBezTo>
                    <a:pt x="259" y="251"/>
                    <a:pt x="258" y="258"/>
                    <a:pt x="255" y="265"/>
                  </a:cubicBezTo>
                  <a:cubicBezTo>
                    <a:pt x="255" y="265"/>
                    <a:pt x="256" y="265"/>
                    <a:pt x="257" y="266"/>
                  </a:cubicBezTo>
                  <a:cubicBezTo>
                    <a:pt x="259" y="254"/>
                    <a:pt x="265" y="243"/>
                    <a:pt x="268" y="231"/>
                  </a:cubicBezTo>
                  <a:cubicBezTo>
                    <a:pt x="272" y="220"/>
                    <a:pt x="273" y="208"/>
                    <a:pt x="272" y="196"/>
                  </a:cubicBezTo>
                  <a:cubicBezTo>
                    <a:pt x="271" y="173"/>
                    <a:pt x="263" y="151"/>
                    <a:pt x="253" y="131"/>
                  </a:cubicBezTo>
                  <a:cubicBezTo>
                    <a:pt x="242" y="110"/>
                    <a:pt x="228" y="92"/>
                    <a:pt x="210" y="76"/>
                  </a:cubicBezTo>
                  <a:cubicBezTo>
                    <a:pt x="201" y="68"/>
                    <a:pt x="192" y="60"/>
                    <a:pt x="182" y="53"/>
                  </a:cubicBezTo>
                  <a:cubicBezTo>
                    <a:pt x="173" y="45"/>
                    <a:pt x="164" y="37"/>
                    <a:pt x="154" y="31"/>
                  </a:cubicBezTo>
                  <a:cubicBezTo>
                    <a:pt x="135" y="18"/>
                    <a:pt x="114" y="11"/>
                    <a:pt x="92" y="10"/>
                  </a:cubicBezTo>
                  <a:cubicBezTo>
                    <a:pt x="81" y="9"/>
                    <a:pt x="69" y="9"/>
                    <a:pt x="57" y="11"/>
                  </a:cubicBezTo>
                  <a:cubicBezTo>
                    <a:pt x="52" y="12"/>
                    <a:pt x="48" y="13"/>
                    <a:pt x="43" y="14"/>
                  </a:cubicBezTo>
                  <a:cubicBezTo>
                    <a:pt x="39" y="16"/>
                    <a:pt x="35" y="17"/>
                    <a:pt x="32" y="20"/>
                  </a:cubicBezTo>
                  <a:cubicBezTo>
                    <a:pt x="32" y="21"/>
                    <a:pt x="32" y="22"/>
                    <a:pt x="33" y="22"/>
                  </a:cubicBezTo>
                  <a:cubicBezTo>
                    <a:pt x="36" y="22"/>
                    <a:pt x="39" y="21"/>
                    <a:pt x="41" y="21"/>
                  </a:cubicBezTo>
                  <a:cubicBezTo>
                    <a:pt x="44" y="20"/>
                    <a:pt x="48" y="18"/>
                    <a:pt x="51" y="18"/>
                  </a:cubicBezTo>
                  <a:cubicBezTo>
                    <a:pt x="58" y="15"/>
                    <a:pt x="66" y="13"/>
                    <a:pt x="74" y="12"/>
                  </a:cubicBezTo>
                  <a:cubicBezTo>
                    <a:pt x="81" y="11"/>
                    <a:pt x="89" y="10"/>
                    <a:pt x="97" y="11"/>
                  </a:cubicBezTo>
                  <a:cubicBezTo>
                    <a:pt x="105" y="11"/>
                    <a:pt x="112" y="11"/>
                    <a:pt x="120" y="11"/>
                  </a:cubicBezTo>
                  <a:cubicBezTo>
                    <a:pt x="121" y="11"/>
                    <a:pt x="122" y="10"/>
                    <a:pt x="121" y="9"/>
                  </a:cubicBezTo>
                  <a:cubicBezTo>
                    <a:pt x="110" y="7"/>
                    <a:pt x="99" y="5"/>
                    <a:pt x="88" y="4"/>
                  </a:cubicBezTo>
                  <a:cubicBezTo>
                    <a:pt x="79" y="3"/>
                    <a:pt x="70" y="4"/>
                    <a:pt x="61" y="5"/>
                  </a:cubicBezTo>
                  <a:cubicBezTo>
                    <a:pt x="53" y="6"/>
                    <a:pt x="45" y="7"/>
                    <a:pt x="38" y="9"/>
                  </a:cubicBezTo>
                  <a:cubicBezTo>
                    <a:pt x="32" y="11"/>
                    <a:pt x="25" y="14"/>
                    <a:pt x="20" y="19"/>
                  </a:cubicBezTo>
                  <a:cubicBezTo>
                    <a:pt x="20" y="20"/>
                    <a:pt x="20" y="21"/>
                    <a:pt x="21" y="21"/>
                  </a:cubicBezTo>
                  <a:cubicBezTo>
                    <a:pt x="50" y="15"/>
                    <a:pt x="84" y="2"/>
                    <a:pt x="112" y="20"/>
                  </a:cubicBezTo>
                  <a:cubicBezTo>
                    <a:pt x="112" y="19"/>
                    <a:pt x="112" y="18"/>
                    <a:pt x="112" y="18"/>
                  </a:cubicBezTo>
                  <a:cubicBezTo>
                    <a:pt x="102" y="15"/>
                    <a:pt x="92" y="13"/>
                    <a:pt x="82" y="12"/>
                  </a:cubicBezTo>
                  <a:cubicBezTo>
                    <a:pt x="72" y="11"/>
                    <a:pt x="63" y="12"/>
                    <a:pt x="54" y="15"/>
                  </a:cubicBezTo>
                  <a:cubicBezTo>
                    <a:pt x="46" y="17"/>
                    <a:pt x="38" y="20"/>
                    <a:pt x="31" y="24"/>
                  </a:cubicBezTo>
                  <a:cubicBezTo>
                    <a:pt x="24" y="27"/>
                    <a:pt x="17" y="32"/>
                    <a:pt x="12" y="37"/>
                  </a:cubicBezTo>
                  <a:cubicBezTo>
                    <a:pt x="11" y="38"/>
                    <a:pt x="12" y="39"/>
                    <a:pt x="13" y="39"/>
                  </a:cubicBezTo>
                  <a:cubicBezTo>
                    <a:pt x="30" y="27"/>
                    <a:pt x="50" y="17"/>
                    <a:pt x="71" y="16"/>
                  </a:cubicBezTo>
                  <a:cubicBezTo>
                    <a:pt x="79" y="16"/>
                    <a:pt x="87" y="16"/>
                    <a:pt x="94" y="18"/>
                  </a:cubicBezTo>
                  <a:cubicBezTo>
                    <a:pt x="102" y="20"/>
                    <a:pt x="109" y="24"/>
                    <a:pt x="113" y="30"/>
                  </a:cubicBezTo>
                  <a:cubicBezTo>
                    <a:pt x="114" y="30"/>
                    <a:pt x="114" y="29"/>
                    <a:pt x="115" y="29"/>
                  </a:cubicBezTo>
                  <a:cubicBezTo>
                    <a:pt x="97" y="20"/>
                    <a:pt x="78" y="11"/>
                    <a:pt x="58" y="14"/>
                  </a:cubicBezTo>
                  <a:cubicBezTo>
                    <a:pt x="51" y="15"/>
                    <a:pt x="45" y="17"/>
                    <a:pt x="39" y="20"/>
                  </a:cubicBezTo>
                  <a:cubicBezTo>
                    <a:pt x="35" y="21"/>
                    <a:pt x="29" y="24"/>
                    <a:pt x="28" y="30"/>
                  </a:cubicBezTo>
                  <a:cubicBezTo>
                    <a:pt x="28" y="30"/>
                    <a:pt x="28" y="31"/>
                    <a:pt x="28" y="32"/>
                  </a:cubicBezTo>
                  <a:cubicBezTo>
                    <a:pt x="29" y="33"/>
                    <a:pt x="29" y="33"/>
                    <a:pt x="30" y="33"/>
                  </a:cubicBezTo>
                  <a:cubicBezTo>
                    <a:pt x="35" y="30"/>
                    <a:pt x="39" y="27"/>
                    <a:pt x="44" y="24"/>
                  </a:cubicBezTo>
                  <a:cubicBezTo>
                    <a:pt x="50" y="21"/>
                    <a:pt x="55" y="19"/>
                    <a:pt x="61" y="18"/>
                  </a:cubicBezTo>
                  <a:cubicBezTo>
                    <a:pt x="73" y="16"/>
                    <a:pt x="85" y="17"/>
                    <a:pt x="97" y="19"/>
                  </a:cubicBezTo>
                  <a:cubicBezTo>
                    <a:pt x="108" y="21"/>
                    <a:pt x="119" y="24"/>
                    <a:pt x="129" y="29"/>
                  </a:cubicBezTo>
                  <a:cubicBezTo>
                    <a:pt x="140" y="33"/>
                    <a:pt x="150" y="40"/>
                    <a:pt x="160" y="46"/>
                  </a:cubicBezTo>
                  <a:cubicBezTo>
                    <a:pt x="180" y="60"/>
                    <a:pt x="199" y="75"/>
                    <a:pt x="216" y="91"/>
                  </a:cubicBezTo>
                  <a:cubicBezTo>
                    <a:pt x="225" y="100"/>
                    <a:pt x="232" y="109"/>
                    <a:pt x="238" y="119"/>
                  </a:cubicBezTo>
                  <a:cubicBezTo>
                    <a:pt x="241" y="124"/>
                    <a:pt x="243" y="129"/>
                    <a:pt x="246" y="134"/>
                  </a:cubicBezTo>
                  <a:cubicBezTo>
                    <a:pt x="248" y="139"/>
                    <a:pt x="251" y="145"/>
                    <a:pt x="250" y="150"/>
                  </a:cubicBezTo>
                  <a:cubicBezTo>
                    <a:pt x="251" y="150"/>
                    <a:pt x="251" y="150"/>
                    <a:pt x="252" y="150"/>
                  </a:cubicBezTo>
                  <a:cubicBezTo>
                    <a:pt x="247" y="135"/>
                    <a:pt x="241" y="120"/>
                    <a:pt x="233" y="106"/>
                  </a:cubicBezTo>
                  <a:cubicBezTo>
                    <a:pt x="230" y="101"/>
                    <a:pt x="227" y="96"/>
                    <a:pt x="223" y="91"/>
                  </a:cubicBezTo>
                  <a:cubicBezTo>
                    <a:pt x="219" y="87"/>
                    <a:pt x="215" y="82"/>
                    <a:pt x="210" y="81"/>
                  </a:cubicBezTo>
                  <a:cubicBezTo>
                    <a:pt x="209" y="81"/>
                    <a:pt x="208" y="81"/>
                    <a:pt x="208" y="82"/>
                  </a:cubicBezTo>
                  <a:cubicBezTo>
                    <a:pt x="208" y="85"/>
                    <a:pt x="211" y="87"/>
                    <a:pt x="213" y="90"/>
                  </a:cubicBezTo>
                  <a:cubicBezTo>
                    <a:pt x="215" y="93"/>
                    <a:pt x="218" y="96"/>
                    <a:pt x="221" y="99"/>
                  </a:cubicBezTo>
                  <a:cubicBezTo>
                    <a:pt x="227" y="107"/>
                    <a:pt x="234" y="117"/>
                    <a:pt x="240" y="126"/>
                  </a:cubicBezTo>
                  <a:cubicBezTo>
                    <a:pt x="246" y="136"/>
                    <a:pt x="251" y="146"/>
                    <a:pt x="255" y="156"/>
                  </a:cubicBezTo>
                  <a:cubicBezTo>
                    <a:pt x="256" y="160"/>
                    <a:pt x="258" y="164"/>
                    <a:pt x="259" y="169"/>
                  </a:cubicBezTo>
                  <a:cubicBezTo>
                    <a:pt x="260" y="173"/>
                    <a:pt x="261" y="177"/>
                    <a:pt x="260" y="181"/>
                  </a:cubicBezTo>
                  <a:cubicBezTo>
                    <a:pt x="260" y="181"/>
                    <a:pt x="261" y="181"/>
                    <a:pt x="262" y="181"/>
                  </a:cubicBezTo>
                  <a:cubicBezTo>
                    <a:pt x="259" y="177"/>
                    <a:pt x="257" y="172"/>
                    <a:pt x="256" y="167"/>
                  </a:cubicBezTo>
                  <a:cubicBezTo>
                    <a:pt x="254" y="161"/>
                    <a:pt x="252" y="155"/>
                    <a:pt x="249" y="149"/>
                  </a:cubicBezTo>
                  <a:cubicBezTo>
                    <a:pt x="245" y="138"/>
                    <a:pt x="239" y="127"/>
                    <a:pt x="233" y="117"/>
                  </a:cubicBezTo>
                  <a:cubicBezTo>
                    <a:pt x="220" y="96"/>
                    <a:pt x="204" y="78"/>
                    <a:pt x="186" y="62"/>
                  </a:cubicBezTo>
                  <a:cubicBezTo>
                    <a:pt x="172" y="48"/>
                    <a:pt x="157" y="36"/>
                    <a:pt x="142" y="26"/>
                  </a:cubicBezTo>
                  <a:cubicBezTo>
                    <a:pt x="133" y="21"/>
                    <a:pt x="125" y="16"/>
                    <a:pt x="116" y="12"/>
                  </a:cubicBezTo>
                  <a:cubicBezTo>
                    <a:pt x="112" y="10"/>
                    <a:pt x="108" y="8"/>
                    <a:pt x="104" y="7"/>
                  </a:cubicBezTo>
                  <a:cubicBezTo>
                    <a:pt x="100" y="5"/>
                    <a:pt x="97" y="4"/>
                    <a:pt x="93" y="4"/>
                  </a:cubicBezTo>
                  <a:cubicBezTo>
                    <a:pt x="92" y="5"/>
                    <a:pt x="92" y="5"/>
                    <a:pt x="92" y="6"/>
                  </a:cubicBezTo>
                  <a:cubicBezTo>
                    <a:pt x="93" y="9"/>
                    <a:pt x="97" y="11"/>
                    <a:pt x="100" y="13"/>
                  </a:cubicBezTo>
                  <a:cubicBezTo>
                    <a:pt x="104" y="15"/>
                    <a:pt x="109" y="17"/>
                    <a:pt x="113" y="19"/>
                  </a:cubicBezTo>
                  <a:cubicBezTo>
                    <a:pt x="124" y="25"/>
                    <a:pt x="136" y="32"/>
                    <a:pt x="146" y="38"/>
                  </a:cubicBezTo>
                  <a:cubicBezTo>
                    <a:pt x="167" y="51"/>
                    <a:pt x="185" y="67"/>
                    <a:pt x="202" y="84"/>
                  </a:cubicBezTo>
                  <a:cubicBezTo>
                    <a:pt x="218" y="101"/>
                    <a:pt x="231" y="121"/>
                    <a:pt x="241" y="142"/>
                  </a:cubicBezTo>
                  <a:cubicBezTo>
                    <a:pt x="246" y="153"/>
                    <a:pt x="249" y="165"/>
                    <a:pt x="253" y="177"/>
                  </a:cubicBezTo>
                  <a:cubicBezTo>
                    <a:pt x="254" y="182"/>
                    <a:pt x="256" y="188"/>
                    <a:pt x="257" y="193"/>
                  </a:cubicBezTo>
                  <a:cubicBezTo>
                    <a:pt x="257" y="198"/>
                    <a:pt x="258" y="203"/>
                    <a:pt x="260" y="207"/>
                  </a:cubicBezTo>
                  <a:cubicBezTo>
                    <a:pt x="260" y="207"/>
                    <a:pt x="260" y="208"/>
                    <a:pt x="261" y="208"/>
                  </a:cubicBezTo>
                  <a:cubicBezTo>
                    <a:pt x="261" y="209"/>
                    <a:pt x="262" y="208"/>
                    <a:pt x="263" y="207"/>
                  </a:cubicBezTo>
                  <a:cubicBezTo>
                    <a:pt x="265" y="190"/>
                    <a:pt x="262" y="173"/>
                    <a:pt x="259" y="157"/>
                  </a:cubicBezTo>
                  <a:cubicBezTo>
                    <a:pt x="257" y="151"/>
                    <a:pt x="256" y="145"/>
                    <a:pt x="254" y="139"/>
                  </a:cubicBezTo>
                  <a:cubicBezTo>
                    <a:pt x="252" y="135"/>
                    <a:pt x="249" y="129"/>
                    <a:pt x="245" y="127"/>
                  </a:cubicBezTo>
                  <a:cubicBezTo>
                    <a:pt x="244" y="126"/>
                    <a:pt x="243" y="127"/>
                    <a:pt x="243" y="127"/>
                  </a:cubicBezTo>
                  <a:cubicBezTo>
                    <a:pt x="244" y="138"/>
                    <a:pt x="249" y="149"/>
                    <a:pt x="252" y="159"/>
                  </a:cubicBezTo>
                  <a:cubicBezTo>
                    <a:pt x="253" y="164"/>
                    <a:pt x="254" y="170"/>
                    <a:pt x="255" y="175"/>
                  </a:cubicBezTo>
                  <a:cubicBezTo>
                    <a:pt x="255" y="178"/>
                    <a:pt x="254" y="181"/>
                    <a:pt x="254" y="184"/>
                  </a:cubicBezTo>
                  <a:cubicBezTo>
                    <a:pt x="254" y="184"/>
                    <a:pt x="253" y="185"/>
                    <a:pt x="253" y="185"/>
                  </a:cubicBezTo>
                  <a:cubicBezTo>
                    <a:pt x="253" y="185"/>
                    <a:pt x="253" y="186"/>
                    <a:pt x="253" y="186"/>
                  </a:cubicBezTo>
                  <a:cubicBezTo>
                    <a:pt x="253" y="186"/>
                    <a:pt x="252" y="184"/>
                    <a:pt x="252" y="184"/>
                  </a:cubicBezTo>
                  <a:cubicBezTo>
                    <a:pt x="251" y="181"/>
                    <a:pt x="250" y="176"/>
                    <a:pt x="249" y="173"/>
                  </a:cubicBezTo>
                  <a:cubicBezTo>
                    <a:pt x="248" y="166"/>
                    <a:pt x="246" y="160"/>
                    <a:pt x="245" y="154"/>
                  </a:cubicBezTo>
                  <a:cubicBezTo>
                    <a:pt x="242" y="142"/>
                    <a:pt x="238" y="131"/>
                    <a:pt x="233" y="121"/>
                  </a:cubicBezTo>
                  <a:cubicBezTo>
                    <a:pt x="223" y="101"/>
                    <a:pt x="208" y="84"/>
                    <a:pt x="194" y="69"/>
                  </a:cubicBezTo>
                  <a:cubicBezTo>
                    <a:pt x="185" y="60"/>
                    <a:pt x="177" y="51"/>
                    <a:pt x="168" y="44"/>
                  </a:cubicBezTo>
                  <a:cubicBezTo>
                    <a:pt x="164" y="40"/>
                    <a:pt x="159" y="36"/>
                    <a:pt x="155" y="32"/>
                  </a:cubicBezTo>
                  <a:cubicBezTo>
                    <a:pt x="151" y="30"/>
                    <a:pt x="148" y="27"/>
                    <a:pt x="144" y="24"/>
                  </a:cubicBezTo>
                  <a:cubicBezTo>
                    <a:pt x="142" y="22"/>
                    <a:pt x="138" y="20"/>
                    <a:pt x="135" y="20"/>
                  </a:cubicBezTo>
                  <a:cubicBezTo>
                    <a:pt x="134" y="20"/>
                    <a:pt x="133" y="21"/>
                    <a:pt x="134" y="22"/>
                  </a:cubicBezTo>
                  <a:cubicBezTo>
                    <a:pt x="136" y="26"/>
                    <a:pt x="140" y="28"/>
                    <a:pt x="144" y="31"/>
                  </a:cubicBezTo>
                  <a:cubicBezTo>
                    <a:pt x="148" y="33"/>
                    <a:pt x="153" y="36"/>
                    <a:pt x="157" y="39"/>
                  </a:cubicBezTo>
                  <a:cubicBezTo>
                    <a:pt x="167" y="46"/>
                    <a:pt x="177" y="54"/>
                    <a:pt x="187" y="62"/>
                  </a:cubicBezTo>
                  <a:cubicBezTo>
                    <a:pt x="204" y="77"/>
                    <a:pt x="218" y="95"/>
                    <a:pt x="230" y="115"/>
                  </a:cubicBezTo>
                  <a:cubicBezTo>
                    <a:pt x="241" y="135"/>
                    <a:pt x="252" y="157"/>
                    <a:pt x="256" y="180"/>
                  </a:cubicBezTo>
                  <a:cubicBezTo>
                    <a:pt x="259" y="192"/>
                    <a:pt x="259" y="205"/>
                    <a:pt x="258" y="218"/>
                  </a:cubicBezTo>
                  <a:cubicBezTo>
                    <a:pt x="257" y="222"/>
                    <a:pt x="257" y="226"/>
                    <a:pt x="257" y="230"/>
                  </a:cubicBezTo>
                  <a:cubicBezTo>
                    <a:pt x="256" y="234"/>
                    <a:pt x="256" y="238"/>
                    <a:pt x="253" y="241"/>
                  </a:cubicBezTo>
                  <a:cubicBezTo>
                    <a:pt x="253" y="241"/>
                    <a:pt x="253" y="242"/>
                    <a:pt x="253" y="242"/>
                  </a:cubicBezTo>
                  <a:cubicBezTo>
                    <a:pt x="253" y="242"/>
                    <a:pt x="254" y="242"/>
                    <a:pt x="254" y="242"/>
                  </a:cubicBezTo>
                  <a:cubicBezTo>
                    <a:pt x="255" y="228"/>
                    <a:pt x="259" y="215"/>
                    <a:pt x="260" y="201"/>
                  </a:cubicBezTo>
                  <a:cubicBezTo>
                    <a:pt x="261" y="193"/>
                    <a:pt x="261" y="186"/>
                    <a:pt x="261" y="178"/>
                  </a:cubicBezTo>
                  <a:cubicBezTo>
                    <a:pt x="261" y="175"/>
                    <a:pt x="261" y="171"/>
                    <a:pt x="261" y="168"/>
                  </a:cubicBezTo>
                  <a:cubicBezTo>
                    <a:pt x="261" y="165"/>
                    <a:pt x="260" y="161"/>
                    <a:pt x="261" y="158"/>
                  </a:cubicBezTo>
                  <a:cubicBezTo>
                    <a:pt x="260" y="158"/>
                    <a:pt x="259" y="158"/>
                    <a:pt x="259" y="158"/>
                  </a:cubicBezTo>
                  <a:cubicBezTo>
                    <a:pt x="264" y="175"/>
                    <a:pt x="259" y="193"/>
                    <a:pt x="258" y="209"/>
                  </a:cubicBezTo>
                  <a:cubicBezTo>
                    <a:pt x="258" y="216"/>
                    <a:pt x="258" y="223"/>
                    <a:pt x="257" y="230"/>
                  </a:cubicBezTo>
                  <a:cubicBezTo>
                    <a:pt x="256" y="237"/>
                    <a:pt x="254" y="244"/>
                    <a:pt x="250" y="249"/>
                  </a:cubicBezTo>
                  <a:cubicBezTo>
                    <a:pt x="250" y="250"/>
                    <a:pt x="251" y="250"/>
                    <a:pt x="251" y="250"/>
                  </a:cubicBezTo>
                  <a:cubicBezTo>
                    <a:pt x="254" y="237"/>
                    <a:pt x="257" y="224"/>
                    <a:pt x="259" y="210"/>
                  </a:cubicBezTo>
                  <a:cubicBezTo>
                    <a:pt x="261" y="196"/>
                    <a:pt x="260" y="182"/>
                    <a:pt x="260" y="168"/>
                  </a:cubicBezTo>
                  <a:cubicBezTo>
                    <a:pt x="260" y="166"/>
                    <a:pt x="258" y="166"/>
                    <a:pt x="258" y="168"/>
                  </a:cubicBezTo>
                  <a:cubicBezTo>
                    <a:pt x="258" y="177"/>
                    <a:pt x="258" y="187"/>
                    <a:pt x="259" y="196"/>
                  </a:cubicBezTo>
                  <a:cubicBezTo>
                    <a:pt x="259" y="204"/>
                    <a:pt x="259" y="211"/>
                    <a:pt x="258" y="219"/>
                  </a:cubicBezTo>
                  <a:cubicBezTo>
                    <a:pt x="258" y="225"/>
                    <a:pt x="258" y="231"/>
                    <a:pt x="257" y="237"/>
                  </a:cubicBezTo>
                  <a:cubicBezTo>
                    <a:pt x="256" y="243"/>
                    <a:pt x="254" y="249"/>
                    <a:pt x="250" y="253"/>
                  </a:cubicBezTo>
                  <a:cubicBezTo>
                    <a:pt x="250" y="253"/>
                    <a:pt x="251" y="253"/>
                    <a:pt x="251" y="253"/>
                  </a:cubicBezTo>
                  <a:cubicBezTo>
                    <a:pt x="249" y="250"/>
                    <a:pt x="251" y="244"/>
                    <a:pt x="252" y="241"/>
                  </a:cubicBezTo>
                  <a:cubicBezTo>
                    <a:pt x="253" y="235"/>
                    <a:pt x="254" y="230"/>
                    <a:pt x="256" y="225"/>
                  </a:cubicBezTo>
                  <a:cubicBezTo>
                    <a:pt x="258" y="216"/>
                    <a:pt x="259" y="208"/>
                    <a:pt x="260" y="199"/>
                  </a:cubicBezTo>
                  <a:cubicBezTo>
                    <a:pt x="261" y="191"/>
                    <a:pt x="261" y="184"/>
                    <a:pt x="260" y="176"/>
                  </a:cubicBezTo>
                  <a:cubicBezTo>
                    <a:pt x="260" y="171"/>
                    <a:pt x="259" y="164"/>
                    <a:pt x="254" y="160"/>
                  </a:cubicBezTo>
                  <a:cubicBezTo>
                    <a:pt x="254" y="160"/>
                    <a:pt x="253" y="159"/>
                    <a:pt x="253" y="159"/>
                  </a:cubicBezTo>
                  <a:cubicBezTo>
                    <a:pt x="252" y="158"/>
                    <a:pt x="251" y="159"/>
                    <a:pt x="251" y="160"/>
                  </a:cubicBezTo>
                  <a:cubicBezTo>
                    <a:pt x="255" y="180"/>
                    <a:pt x="254" y="199"/>
                    <a:pt x="255" y="219"/>
                  </a:cubicBezTo>
                  <a:cubicBezTo>
                    <a:pt x="256" y="228"/>
                    <a:pt x="256" y="238"/>
                    <a:pt x="253" y="246"/>
                  </a:cubicBezTo>
                  <a:cubicBezTo>
                    <a:pt x="249" y="254"/>
                    <a:pt x="243" y="261"/>
                    <a:pt x="239" y="268"/>
                  </a:cubicBezTo>
                  <a:cubicBezTo>
                    <a:pt x="238" y="269"/>
                    <a:pt x="240" y="271"/>
                    <a:pt x="241" y="26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7" name="Freeform 1274"/>
            <p:cNvSpPr/>
            <p:nvPr/>
          </p:nvSpPr>
          <p:spPr bwMode="auto">
            <a:xfrm>
              <a:off x="3136" y="1322"/>
              <a:ext cx="294" cy="232"/>
            </a:xfrm>
            <a:custGeom>
              <a:avLst/>
              <a:gdLst>
                <a:gd name="T0" fmla="*/ 83 w 228"/>
                <a:gd name="T1" fmla="*/ 84 h 179"/>
                <a:gd name="T2" fmla="*/ 37 w 228"/>
                <a:gd name="T3" fmla="*/ 45 h 179"/>
                <a:gd name="T4" fmla="*/ 0 w 228"/>
                <a:gd name="T5" fmla="*/ 3 h 179"/>
                <a:gd name="T6" fmla="*/ 107 w 228"/>
                <a:gd name="T7" fmla="*/ 109 h 179"/>
                <a:gd name="T8" fmla="*/ 26 w 228"/>
                <a:gd name="T9" fmla="*/ 51 h 179"/>
                <a:gd name="T10" fmla="*/ 116 w 228"/>
                <a:gd name="T11" fmla="*/ 107 h 179"/>
                <a:gd name="T12" fmla="*/ 121 w 228"/>
                <a:gd name="T13" fmla="*/ 108 h 179"/>
                <a:gd name="T14" fmla="*/ 32 w 228"/>
                <a:gd name="T15" fmla="*/ 58 h 179"/>
                <a:gd name="T16" fmla="*/ 52 w 228"/>
                <a:gd name="T17" fmla="*/ 71 h 179"/>
                <a:gd name="T18" fmla="*/ 155 w 228"/>
                <a:gd name="T19" fmla="*/ 119 h 179"/>
                <a:gd name="T20" fmla="*/ 123 w 228"/>
                <a:gd name="T21" fmla="*/ 112 h 179"/>
                <a:gd name="T22" fmla="*/ 212 w 228"/>
                <a:gd name="T23" fmla="*/ 98 h 179"/>
                <a:gd name="T24" fmla="*/ 169 w 228"/>
                <a:gd name="T25" fmla="*/ 114 h 179"/>
                <a:gd name="T26" fmla="*/ 137 w 228"/>
                <a:gd name="T27" fmla="*/ 122 h 179"/>
                <a:gd name="T28" fmla="*/ 213 w 228"/>
                <a:gd name="T29" fmla="*/ 95 h 179"/>
                <a:gd name="T30" fmla="*/ 141 w 228"/>
                <a:gd name="T31" fmla="*/ 120 h 179"/>
                <a:gd name="T32" fmla="*/ 183 w 228"/>
                <a:gd name="T33" fmla="*/ 119 h 179"/>
                <a:gd name="T34" fmla="*/ 131 w 228"/>
                <a:gd name="T35" fmla="*/ 115 h 179"/>
                <a:gd name="T36" fmla="*/ 196 w 228"/>
                <a:gd name="T37" fmla="*/ 109 h 179"/>
                <a:gd name="T38" fmla="*/ 210 w 228"/>
                <a:gd name="T39" fmla="*/ 105 h 179"/>
                <a:gd name="T40" fmla="*/ 178 w 228"/>
                <a:gd name="T41" fmla="*/ 120 h 179"/>
                <a:gd name="T42" fmla="*/ 221 w 228"/>
                <a:gd name="T43" fmla="*/ 106 h 179"/>
                <a:gd name="T44" fmla="*/ 186 w 228"/>
                <a:gd name="T45" fmla="*/ 125 h 179"/>
                <a:gd name="T46" fmla="*/ 211 w 228"/>
                <a:gd name="T47" fmla="*/ 125 h 179"/>
                <a:gd name="T48" fmla="*/ 118 w 228"/>
                <a:gd name="T49" fmla="*/ 162 h 179"/>
                <a:gd name="T50" fmla="*/ 200 w 228"/>
                <a:gd name="T51" fmla="*/ 124 h 179"/>
                <a:gd name="T52" fmla="*/ 215 w 228"/>
                <a:gd name="T53" fmla="*/ 119 h 179"/>
                <a:gd name="T54" fmla="*/ 144 w 228"/>
                <a:gd name="T55" fmla="*/ 163 h 179"/>
                <a:gd name="T56" fmla="*/ 187 w 228"/>
                <a:gd name="T57" fmla="*/ 140 h 179"/>
                <a:gd name="T58" fmla="*/ 143 w 228"/>
                <a:gd name="T59" fmla="*/ 161 h 179"/>
                <a:gd name="T60" fmla="*/ 121 w 228"/>
                <a:gd name="T61" fmla="*/ 171 h 179"/>
                <a:gd name="T62" fmla="*/ 222 w 228"/>
                <a:gd name="T63" fmla="*/ 106 h 179"/>
                <a:gd name="T64" fmla="*/ 154 w 228"/>
                <a:gd name="T65" fmla="*/ 157 h 179"/>
                <a:gd name="T66" fmla="*/ 200 w 228"/>
                <a:gd name="T67" fmla="*/ 136 h 179"/>
                <a:gd name="T68" fmla="*/ 221 w 228"/>
                <a:gd name="T69" fmla="*/ 102 h 179"/>
                <a:gd name="T70" fmla="*/ 148 w 228"/>
                <a:gd name="T71" fmla="*/ 154 h 179"/>
                <a:gd name="T72" fmla="*/ 185 w 228"/>
                <a:gd name="T73" fmla="*/ 145 h 179"/>
                <a:gd name="T74" fmla="*/ 208 w 228"/>
                <a:gd name="T75" fmla="*/ 115 h 179"/>
                <a:gd name="T76" fmla="*/ 214 w 228"/>
                <a:gd name="T77" fmla="*/ 109 h 179"/>
                <a:gd name="T78" fmla="*/ 215 w 228"/>
                <a:gd name="T79" fmla="*/ 114 h 179"/>
                <a:gd name="T80" fmla="*/ 159 w 228"/>
                <a:gd name="T81" fmla="*/ 123 h 179"/>
                <a:gd name="T82" fmla="*/ 205 w 228"/>
                <a:gd name="T83" fmla="*/ 99 h 179"/>
                <a:gd name="T84" fmla="*/ 131 w 228"/>
                <a:gd name="T85" fmla="*/ 115 h 179"/>
                <a:gd name="T86" fmla="*/ 220 w 228"/>
                <a:gd name="T87" fmla="*/ 101 h 179"/>
                <a:gd name="T88" fmla="*/ 141 w 228"/>
                <a:gd name="T89" fmla="*/ 120 h 179"/>
                <a:gd name="T90" fmla="*/ 182 w 228"/>
                <a:gd name="T91" fmla="*/ 117 h 179"/>
                <a:gd name="T92" fmla="*/ 164 w 228"/>
                <a:gd name="T93" fmla="*/ 121 h 179"/>
                <a:gd name="T94" fmla="*/ 170 w 228"/>
                <a:gd name="T95" fmla="*/ 116 h 179"/>
                <a:gd name="T96" fmla="*/ 212 w 228"/>
                <a:gd name="T97" fmla="*/ 96 h 179"/>
                <a:gd name="T98" fmla="*/ 153 w 228"/>
                <a:gd name="T99" fmla="*/ 114 h 179"/>
                <a:gd name="T100" fmla="*/ 103 w 228"/>
                <a:gd name="T101" fmla="*/ 104 h 179"/>
                <a:gd name="T102" fmla="*/ 58 w 228"/>
                <a:gd name="T103" fmla="*/ 74 h 179"/>
                <a:gd name="T104" fmla="*/ 27 w 228"/>
                <a:gd name="T105" fmla="*/ 50 h 179"/>
                <a:gd name="T106" fmla="*/ 136 w 228"/>
                <a:gd name="T107" fmla="*/ 114 h 179"/>
                <a:gd name="T108" fmla="*/ 87 w 228"/>
                <a:gd name="T109" fmla="*/ 90 h 179"/>
                <a:gd name="T110" fmla="*/ 21 w 228"/>
                <a:gd name="T111" fmla="*/ 41 h 179"/>
                <a:gd name="T112" fmla="*/ 94 w 228"/>
                <a:gd name="T113" fmla="*/ 97 h 179"/>
                <a:gd name="T114" fmla="*/ 2 w 228"/>
                <a:gd name="T115" fmla="*/ 1 h 179"/>
                <a:gd name="T116" fmla="*/ 37 w 228"/>
                <a:gd name="T117" fmla="*/ 48 h 179"/>
                <a:gd name="T118" fmla="*/ 84 w 228"/>
                <a:gd name="T119" fmla="*/ 82 h 179"/>
                <a:gd name="T120" fmla="*/ 17 w 228"/>
                <a:gd name="T121" fmla="*/ 2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8" h="179">
                  <a:moveTo>
                    <a:pt x="17" y="29"/>
                  </a:moveTo>
                  <a:cubicBezTo>
                    <a:pt x="27" y="39"/>
                    <a:pt x="38" y="49"/>
                    <a:pt x="50" y="58"/>
                  </a:cubicBezTo>
                  <a:cubicBezTo>
                    <a:pt x="56" y="62"/>
                    <a:pt x="61" y="67"/>
                    <a:pt x="67" y="71"/>
                  </a:cubicBezTo>
                  <a:cubicBezTo>
                    <a:pt x="72" y="75"/>
                    <a:pt x="78" y="78"/>
                    <a:pt x="83" y="84"/>
                  </a:cubicBezTo>
                  <a:cubicBezTo>
                    <a:pt x="83" y="83"/>
                    <a:pt x="83" y="82"/>
                    <a:pt x="83" y="82"/>
                  </a:cubicBezTo>
                  <a:cubicBezTo>
                    <a:pt x="79" y="82"/>
                    <a:pt x="75" y="79"/>
                    <a:pt x="71" y="76"/>
                  </a:cubicBezTo>
                  <a:cubicBezTo>
                    <a:pt x="66" y="73"/>
                    <a:pt x="62" y="70"/>
                    <a:pt x="59" y="67"/>
                  </a:cubicBezTo>
                  <a:cubicBezTo>
                    <a:pt x="51" y="60"/>
                    <a:pt x="43" y="53"/>
                    <a:pt x="37" y="45"/>
                  </a:cubicBezTo>
                  <a:cubicBezTo>
                    <a:pt x="30" y="38"/>
                    <a:pt x="23" y="30"/>
                    <a:pt x="17" y="21"/>
                  </a:cubicBezTo>
                  <a:cubicBezTo>
                    <a:pt x="15" y="17"/>
                    <a:pt x="12" y="13"/>
                    <a:pt x="10" y="10"/>
                  </a:cubicBezTo>
                  <a:cubicBezTo>
                    <a:pt x="8" y="6"/>
                    <a:pt x="5" y="3"/>
                    <a:pt x="2" y="1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9" y="23"/>
                    <a:pt x="24" y="40"/>
                    <a:pt x="40" y="55"/>
                  </a:cubicBezTo>
                  <a:cubicBezTo>
                    <a:pt x="49" y="63"/>
                    <a:pt x="57" y="71"/>
                    <a:pt x="66" y="78"/>
                  </a:cubicBezTo>
                  <a:cubicBezTo>
                    <a:pt x="76" y="86"/>
                    <a:pt x="85" y="93"/>
                    <a:pt x="95" y="100"/>
                  </a:cubicBezTo>
                  <a:cubicBezTo>
                    <a:pt x="98" y="104"/>
                    <a:pt x="103" y="107"/>
                    <a:pt x="107" y="109"/>
                  </a:cubicBezTo>
                  <a:cubicBezTo>
                    <a:pt x="108" y="109"/>
                    <a:pt x="109" y="108"/>
                    <a:pt x="108" y="107"/>
                  </a:cubicBezTo>
                  <a:cubicBezTo>
                    <a:pt x="78" y="86"/>
                    <a:pt x="50" y="62"/>
                    <a:pt x="21" y="40"/>
                  </a:cubicBezTo>
                  <a:cubicBezTo>
                    <a:pt x="20" y="40"/>
                    <a:pt x="19" y="41"/>
                    <a:pt x="19" y="42"/>
                  </a:cubicBezTo>
                  <a:cubicBezTo>
                    <a:pt x="20" y="46"/>
                    <a:pt x="23" y="48"/>
                    <a:pt x="26" y="51"/>
                  </a:cubicBezTo>
                  <a:cubicBezTo>
                    <a:pt x="30" y="54"/>
                    <a:pt x="33" y="56"/>
                    <a:pt x="37" y="59"/>
                  </a:cubicBezTo>
                  <a:cubicBezTo>
                    <a:pt x="47" y="67"/>
                    <a:pt x="56" y="74"/>
                    <a:pt x="67" y="81"/>
                  </a:cubicBezTo>
                  <a:cubicBezTo>
                    <a:pt x="78" y="87"/>
                    <a:pt x="89" y="93"/>
                    <a:pt x="100" y="99"/>
                  </a:cubicBezTo>
                  <a:cubicBezTo>
                    <a:pt x="105" y="102"/>
                    <a:pt x="110" y="105"/>
                    <a:pt x="116" y="107"/>
                  </a:cubicBezTo>
                  <a:cubicBezTo>
                    <a:pt x="122" y="109"/>
                    <a:pt x="128" y="111"/>
                    <a:pt x="133" y="113"/>
                  </a:cubicBezTo>
                  <a:cubicBezTo>
                    <a:pt x="134" y="114"/>
                    <a:pt x="135" y="114"/>
                    <a:pt x="135" y="114"/>
                  </a:cubicBezTo>
                  <a:cubicBezTo>
                    <a:pt x="135" y="114"/>
                    <a:pt x="135" y="113"/>
                    <a:pt x="136" y="112"/>
                  </a:cubicBezTo>
                  <a:cubicBezTo>
                    <a:pt x="131" y="112"/>
                    <a:pt x="126" y="110"/>
                    <a:pt x="121" y="108"/>
                  </a:cubicBezTo>
                  <a:cubicBezTo>
                    <a:pt x="116" y="105"/>
                    <a:pt x="111" y="103"/>
                    <a:pt x="106" y="101"/>
                  </a:cubicBezTo>
                  <a:cubicBezTo>
                    <a:pt x="95" y="96"/>
                    <a:pt x="83" y="91"/>
                    <a:pt x="71" y="86"/>
                  </a:cubicBezTo>
                  <a:cubicBezTo>
                    <a:pt x="65" y="83"/>
                    <a:pt x="58" y="79"/>
                    <a:pt x="51" y="75"/>
                  </a:cubicBezTo>
                  <a:cubicBezTo>
                    <a:pt x="44" y="71"/>
                    <a:pt x="37" y="65"/>
                    <a:pt x="32" y="58"/>
                  </a:cubicBezTo>
                  <a:cubicBezTo>
                    <a:pt x="30" y="56"/>
                    <a:pt x="29" y="53"/>
                    <a:pt x="29" y="50"/>
                  </a:cubicBezTo>
                  <a:cubicBezTo>
                    <a:pt x="28" y="50"/>
                    <a:pt x="28" y="51"/>
                    <a:pt x="27" y="51"/>
                  </a:cubicBezTo>
                  <a:cubicBezTo>
                    <a:pt x="32" y="52"/>
                    <a:pt x="36" y="56"/>
                    <a:pt x="40" y="60"/>
                  </a:cubicBezTo>
                  <a:cubicBezTo>
                    <a:pt x="44" y="63"/>
                    <a:pt x="48" y="67"/>
                    <a:pt x="52" y="71"/>
                  </a:cubicBezTo>
                  <a:cubicBezTo>
                    <a:pt x="61" y="79"/>
                    <a:pt x="70" y="87"/>
                    <a:pt x="80" y="93"/>
                  </a:cubicBezTo>
                  <a:cubicBezTo>
                    <a:pt x="99" y="106"/>
                    <a:pt x="122" y="116"/>
                    <a:pt x="145" y="120"/>
                  </a:cubicBezTo>
                  <a:cubicBezTo>
                    <a:pt x="148" y="120"/>
                    <a:pt x="152" y="121"/>
                    <a:pt x="155" y="121"/>
                  </a:cubicBezTo>
                  <a:cubicBezTo>
                    <a:pt x="156" y="121"/>
                    <a:pt x="156" y="119"/>
                    <a:pt x="155" y="119"/>
                  </a:cubicBezTo>
                  <a:cubicBezTo>
                    <a:pt x="138" y="113"/>
                    <a:pt x="121" y="109"/>
                    <a:pt x="104" y="103"/>
                  </a:cubicBezTo>
                  <a:cubicBezTo>
                    <a:pt x="89" y="97"/>
                    <a:pt x="73" y="90"/>
                    <a:pt x="59" y="81"/>
                  </a:cubicBezTo>
                  <a:cubicBezTo>
                    <a:pt x="58" y="82"/>
                    <a:pt x="58" y="82"/>
                    <a:pt x="58" y="83"/>
                  </a:cubicBezTo>
                  <a:cubicBezTo>
                    <a:pt x="78" y="95"/>
                    <a:pt x="99" y="106"/>
                    <a:pt x="123" y="112"/>
                  </a:cubicBezTo>
                  <a:cubicBezTo>
                    <a:pt x="134" y="115"/>
                    <a:pt x="146" y="116"/>
                    <a:pt x="158" y="115"/>
                  </a:cubicBezTo>
                  <a:cubicBezTo>
                    <a:pt x="169" y="114"/>
                    <a:pt x="181" y="112"/>
                    <a:pt x="190" y="106"/>
                  </a:cubicBezTo>
                  <a:cubicBezTo>
                    <a:pt x="194" y="105"/>
                    <a:pt x="197" y="102"/>
                    <a:pt x="201" y="101"/>
                  </a:cubicBezTo>
                  <a:cubicBezTo>
                    <a:pt x="204" y="99"/>
                    <a:pt x="208" y="97"/>
                    <a:pt x="212" y="98"/>
                  </a:cubicBezTo>
                  <a:cubicBezTo>
                    <a:pt x="211" y="97"/>
                    <a:pt x="211" y="97"/>
                    <a:pt x="211" y="96"/>
                  </a:cubicBezTo>
                  <a:cubicBezTo>
                    <a:pt x="209" y="99"/>
                    <a:pt x="206" y="100"/>
                    <a:pt x="203" y="101"/>
                  </a:cubicBezTo>
                  <a:cubicBezTo>
                    <a:pt x="199" y="103"/>
                    <a:pt x="196" y="105"/>
                    <a:pt x="193" y="106"/>
                  </a:cubicBezTo>
                  <a:cubicBezTo>
                    <a:pt x="185" y="110"/>
                    <a:pt x="177" y="113"/>
                    <a:pt x="169" y="114"/>
                  </a:cubicBezTo>
                  <a:cubicBezTo>
                    <a:pt x="160" y="116"/>
                    <a:pt x="151" y="117"/>
                    <a:pt x="142" y="116"/>
                  </a:cubicBezTo>
                  <a:cubicBezTo>
                    <a:pt x="132" y="116"/>
                    <a:pt x="123" y="115"/>
                    <a:pt x="114" y="114"/>
                  </a:cubicBezTo>
                  <a:cubicBezTo>
                    <a:pt x="113" y="113"/>
                    <a:pt x="112" y="115"/>
                    <a:pt x="113" y="115"/>
                  </a:cubicBezTo>
                  <a:cubicBezTo>
                    <a:pt x="121" y="120"/>
                    <a:pt x="129" y="121"/>
                    <a:pt x="137" y="122"/>
                  </a:cubicBezTo>
                  <a:cubicBezTo>
                    <a:pt x="146" y="124"/>
                    <a:pt x="155" y="124"/>
                    <a:pt x="164" y="123"/>
                  </a:cubicBezTo>
                  <a:cubicBezTo>
                    <a:pt x="174" y="123"/>
                    <a:pt x="184" y="121"/>
                    <a:pt x="193" y="117"/>
                  </a:cubicBezTo>
                  <a:cubicBezTo>
                    <a:pt x="202" y="112"/>
                    <a:pt x="207" y="104"/>
                    <a:pt x="215" y="96"/>
                  </a:cubicBezTo>
                  <a:cubicBezTo>
                    <a:pt x="214" y="96"/>
                    <a:pt x="214" y="96"/>
                    <a:pt x="213" y="95"/>
                  </a:cubicBezTo>
                  <a:cubicBezTo>
                    <a:pt x="205" y="105"/>
                    <a:pt x="194" y="112"/>
                    <a:pt x="181" y="115"/>
                  </a:cubicBezTo>
                  <a:cubicBezTo>
                    <a:pt x="174" y="117"/>
                    <a:pt x="167" y="117"/>
                    <a:pt x="159" y="118"/>
                  </a:cubicBezTo>
                  <a:cubicBezTo>
                    <a:pt x="156" y="118"/>
                    <a:pt x="153" y="119"/>
                    <a:pt x="150" y="119"/>
                  </a:cubicBezTo>
                  <a:cubicBezTo>
                    <a:pt x="147" y="120"/>
                    <a:pt x="144" y="120"/>
                    <a:pt x="141" y="120"/>
                  </a:cubicBezTo>
                  <a:cubicBezTo>
                    <a:pt x="141" y="120"/>
                    <a:pt x="141" y="121"/>
                    <a:pt x="141" y="121"/>
                  </a:cubicBezTo>
                  <a:cubicBezTo>
                    <a:pt x="144" y="121"/>
                    <a:pt x="147" y="121"/>
                    <a:pt x="150" y="121"/>
                  </a:cubicBezTo>
                  <a:cubicBezTo>
                    <a:pt x="154" y="122"/>
                    <a:pt x="157" y="121"/>
                    <a:pt x="161" y="121"/>
                  </a:cubicBezTo>
                  <a:cubicBezTo>
                    <a:pt x="168" y="121"/>
                    <a:pt x="176" y="120"/>
                    <a:pt x="183" y="119"/>
                  </a:cubicBezTo>
                  <a:cubicBezTo>
                    <a:pt x="196" y="116"/>
                    <a:pt x="209" y="110"/>
                    <a:pt x="221" y="103"/>
                  </a:cubicBezTo>
                  <a:cubicBezTo>
                    <a:pt x="222" y="102"/>
                    <a:pt x="221" y="100"/>
                    <a:pt x="220" y="101"/>
                  </a:cubicBezTo>
                  <a:cubicBezTo>
                    <a:pt x="206" y="107"/>
                    <a:pt x="192" y="112"/>
                    <a:pt x="177" y="114"/>
                  </a:cubicBezTo>
                  <a:cubicBezTo>
                    <a:pt x="161" y="116"/>
                    <a:pt x="146" y="114"/>
                    <a:pt x="131" y="115"/>
                  </a:cubicBezTo>
                  <a:cubicBezTo>
                    <a:pt x="130" y="115"/>
                    <a:pt x="129" y="117"/>
                    <a:pt x="131" y="117"/>
                  </a:cubicBezTo>
                  <a:cubicBezTo>
                    <a:pt x="137" y="120"/>
                    <a:pt x="144" y="121"/>
                    <a:pt x="151" y="121"/>
                  </a:cubicBezTo>
                  <a:cubicBezTo>
                    <a:pt x="159" y="121"/>
                    <a:pt x="167" y="120"/>
                    <a:pt x="174" y="118"/>
                  </a:cubicBezTo>
                  <a:cubicBezTo>
                    <a:pt x="181" y="116"/>
                    <a:pt x="189" y="114"/>
                    <a:pt x="196" y="109"/>
                  </a:cubicBezTo>
                  <a:cubicBezTo>
                    <a:pt x="199" y="107"/>
                    <a:pt x="202" y="105"/>
                    <a:pt x="205" y="102"/>
                  </a:cubicBezTo>
                  <a:cubicBezTo>
                    <a:pt x="208" y="99"/>
                    <a:pt x="210" y="96"/>
                    <a:pt x="214" y="94"/>
                  </a:cubicBezTo>
                  <a:cubicBezTo>
                    <a:pt x="214" y="93"/>
                    <a:pt x="213" y="93"/>
                    <a:pt x="213" y="93"/>
                  </a:cubicBezTo>
                  <a:cubicBezTo>
                    <a:pt x="216" y="97"/>
                    <a:pt x="212" y="102"/>
                    <a:pt x="210" y="105"/>
                  </a:cubicBezTo>
                  <a:cubicBezTo>
                    <a:pt x="207" y="108"/>
                    <a:pt x="203" y="111"/>
                    <a:pt x="199" y="112"/>
                  </a:cubicBezTo>
                  <a:cubicBezTo>
                    <a:pt x="186" y="118"/>
                    <a:pt x="172" y="117"/>
                    <a:pt x="158" y="121"/>
                  </a:cubicBezTo>
                  <a:cubicBezTo>
                    <a:pt x="157" y="121"/>
                    <a:pt x="157" y="123"/>
                    <a:pt x="159" y="123"/>
                  </a:cubicBezTo>
                  <a:cubicBezTo>
                    <a:pt x="165" y="122"/>
                    <a:pt x="172" y="121"/>
                    <a:pt x="178" y="120"/>
                  </a:cubicBezTo>
                  <a:cubicBezTo>
                    <a:pt x="183" y="120"/>
                    <a:pt x="188" y="119"/>
                    <a:pt x="193" y="118"/>
                  </a:cubicBezTo>
                  <a:cubicBezTo>
                    <a:pt x="201" y="118"/>
                    <a:pt x="209" y="118"/>
                    <a:pt x="216" y="115"/>
                  </a:cubicBezTo>
                  <a:cubicBezTo>
                    <a:pt x="219" y="114"/>
                    <a:pt x="221" y="113"/>
                    <a:pt x="223" y="110"/>
                  </a:cubicBezTo>
                  <a:cubicBezTo>
                    <a:pt x="224" y="108"/>
                    <a:pt x="223" y="106"/>
                    <a:pt x="221" y="106"/>
                  </a:cubicBezTo>
                  <a:cubicBezTo>
                    <a:pt x="218" y="105"/>
                    <a:pt x="215" y="106"/>
                    <a:pt x="213" y="107"/>
                  </a:cubicBezTo>
                  <a:cubicBezTo>
                    <a:pt x="209" y="108"/>
                    <a:pt x="205" y="111"/>
                    <a:pt x="201" y="113"/>
                  </a:cubicBezTo>
                  <a:cubicBezTo>
                    <a:pt x="196" y="116"/>
                    <a:pt x="190" y="120"/>
                    <a:pt x="186" y="123"/>
                  </a:cubicBezTo>
                  <a:cubicBezTo>
                    <a:pt x="185" y="124"/>
                    <a:pt x="186" y="125"/>
                    <a:pt x="186" y="125"/>
                  </a:cubicBezTo>
                  <a:cubicBezTo>
                    <a:pt x="195" y="125"/>
                    <a:pt x="202" y="121"/>
                    <a:pt x="209" y="117"/>
                  </a:cubicBezTo>
                  <a:cubicBezTo>
                    <a:pt x="216" y="112"/>
                    <a:pt x="223" y="107"/>
                    <a:pt x="228" y="100"/>
                  </a:cubicBezTo>
                  <a:cubicBezTo>
                    <a:pt x="227" y="100"/>
                    <a:pt x="227" y="100"/>
                    <a:pt x="226" y="99"/>
                  </a:cubicBezTo>
                  <a:cubicBezTo>
                    <a:pt x="223" y="109"/>
                    <a:pt x="218" y="118"/>
                    <a:pt x="211" y="125"/>
                  </a:cubicBezTo>
                  <a:cubicBezTo>
                    <a:pt x="204" y="132"/>
                    <a:pt x="196" y="138"/>
                    <a:pt x="186" y="142"/>
                  </a:cubicBezTo>
                  <a:cubicBezTo>
                    <a:pt x="165" y="151"/>
                    <a:pt x="141" y="151"/>
                    <a:pt x="119" y="159"/>
                  </a:cubicBezTo>
                  <a:cubicBezTo>
                    <a:pt x="119" y="160"/>
                    <a:pt x="118" y="160"/>
                    <a:pt x="117" y="160"/>
                  </a:cubicBezTo>
                  <a:cubicBezTo>
                    <a:pt x="116" y="161"/>
                    <a:pt x="117" y="162"/>
                    <a:pt x="118" y="162"/>
                  </a:cubicBezTo>
                  <a:cubicBezTo>
                    <a:pt x="123" y="163"/>
                    <a:pt x="128" y="161"/>
                    <a:pt x="133" y="160"/>
                  </a:cubicBezTo>
                  <a:cubicBezTo>
                    <a:pt x="138" y="159"/>
                    <a:pt x="143" y="157"/>
                    <a:pt x="148" y="156"/>
                  </a:cubicBezTo>
                  <a:cubicBezTo>
                    <a:pt x="157" y="153"/>
                    <a:pt x="167" y="148"/>
                    <a:pt x="175" y="143"/>
                  </a:cubicBezTo>
                  <a:cubicBezTo>
                    <a:pt x="184" y="138"/>
                    <a:pt x="192" y="131"/>
                    <a:pt x="200" y="124"/>
                  </a:cubicBezTo>
                  <a:cubicBezTo>
                    <a:pt x="204" y="120"/>
                    <a:pt x="207" y="117"/>
                    <a:pt x="211" y="113"/>
                  </a:cubicBezTo>
                  <a:cubicBezTo>
                    <a:pt x="214" y="110"/>
                    <a:pt x="217" y="106"/>
                    <a:pt x="221" y="104"/>
                  </a:cubicBezTo>
                  <a:cubicBezTo>
                    <a:pt x="221" y="104"/>
                    <a:pt x="220" y="104"/>
                    <a:pt x="220" y="104"/>
                  </a:cubicBezTo>
                  <a:cubicBezTo>
                    <a:pt x="224" y="108"/>
                    <a:pt x="218" y="116"/>
                    <a:pt x="215" y="119"/>
                  </a:cubicBezTo>
                  <a:cubicBezTo>
                    <a:pt x="211" y="124"/>
                    <a:pt x="205" y="129"/>
                    <a:pt x="200" y="133"/>
                  </a:cubicBezTo>
                  <a:cubicBezTo>
                    <a:pt x="193" y="139"/>
                    <a:pt x="186" y="144"/>
                    <a:pt x="178" y="148"/>
                  </a:cubicBezTo>
                  <a:cubicBezTo>
                    <a:pt x="168" y="154"/>
                    <a:pt x="157" y="159"/>
                    <a:pt x="146" y="162"/>
                  </a:cubicBezTo>
                  <a:cubicBezTo>
                    <a:pt x="145" y="162"/>
                    <a:pt x="144" y="162"/>
                    <a:pt x="144" y="163"/>
                  </a:cubicBezTo>
                  <a:cubicBezTo>
                    <a:pt x="144" y="163"/>
                    <a:pt x="144" y="164"/>
                    <a:pt x="145" y="164"/>
                  </a:cubicBezTo>
                  <a:cubicBezTo>
                    <a:pt x="148" y="162"/>
                    <a:pt x="151" y="161"/>
                    <a:pt x="155" y="159"/>
                  </a:cubicBezTo>
                  <a:cubicBezTo>
                    <a:pt x="158" y="158"/>
                    <a:pt x="162" y="156"/>
                    <a:pt x="165" y="154"/>
                  </a:cubicBezTo>
                  <a:cubicBezTo>
                    <a:pt x="173" y="150"/>
                    <a:pt x="180" y="145"/>
                    <a:pt x="187" y="140"/>
                  </a:cubicBezTo>
                  <a:cubicBezTo>
                    <a:pt x="200" y="130"/>
                    <a:pt x="212" y="118"/>
                    <a:pt x="222" y="106"/>
                  </a:cubicBezTo>
                  <a:cubicBezTo>
                    <a:pt x="222" y="105"/>
                    <a:pt x="221" y="105"/>
                    <a:pt x="221" y="105"/>
                  </a:cubicBezTo>
                  <a:cubicBezTo>
                    <a:pt x="210" y="122"/>
                    <a:pt x="191" y="135"/>
                    <a:pt x="174" y="145"/>
                  </a:cubicBezTo>
                  <a:cubicBezTo>
                    <a:pt x="164" y="151"/>
                    <a:pt x="154" y="157"/>
                    <a:pt x="143" y="161"/>
                  </a:cubicBezTo>
                  <a:cubicBezTo>
                    <a:pt x="132" y="165"/>
                    <a:pt x="120" y="168"/>
                    <a:pt x="108" y="172"/>
                  </a:cubicBezTo>
                  <a:cubicBezTo>
                    <a:pt x="101" y="174"/>
                    <a:pt x="93" y="177"/>
                    <a:pt x="86" y="177"/>
                  </a:cubicBezTo>
                  <a:cubicBezTo>
                    <a:pt x="85" y="177"/>
                    <a:pt x="84" y="179"/>
                    <a:pt x="86" y="179"/>
                  </a:cubicBezTo>
                  <a:cubicBezTo>
                    <a:pt x="98" y="178"/>
                    <a:pt x="109" y="174"/>
                    <a:pt x="121" y="171"/>
                  </a:cubicBezTo>
                  <a:cubicBezTo>
                    <a:pt x="132" y="167"/>
                    <a:pt x="144" y="163"/>
                    <a:pt x="155" y="158"/>
                  </a:cubicBezTo>
                  <a:cubicBezTo>
                    <a:pt x="164" y="154"/>
                    <a:pt x="174" y="148"/>
                    <a:pt x="183" y="142"/>
                  </a:cubicBezTo>
                  <a:cubicBezTo>
                    <a:pt x="192" y="137"/>
                    <a:pt x="200" y="130"/>
                    <a:pt x="208" y="123"/>
                  </a:cubicBezTo>
                  <a:cubicBezTo>
                    <a:pt x="213" y="118"/>
                    <a:pt x="218" y="112"/>
                    <a:pt x="222" y="106"/>
                  </a:cubicBezTo>
                  <a:cubicBezTo>
                    <a:pt x="223" y="105"/>
                    <a:pt x="222" y="104"/>
                    <a:pt x="221" y="104"/>
                  </a:cubicBezTo>
                  <a:cubicBezTo>
                    <a:pt x="210" y="117"/>
                    <a:pt x="199" y="128"/>
                    <a:pt x="186" y="138"/>
                  </a:cubicBezTo>
                  <a:cubicBezTo>
                    <a:pt x="179" y="143"/>
                    <a:pt x="172" y="147"/>
                    <a:pt x="165" y="152"/>
                  </a:cubicBezTo>
                  <a:cubicBezTo>
                    <a:pt x="162" y="154"/>
                    <a:pt x="158" y="156"/>
                    <a:pt x="154" y="157"/>
                  </a:cubicBezTo>
                  <a:cubicBezTo>
                    <a:pt x="151" y="159"/>
                    <a:pt x="147" y="160"/>
                    <a:pt x="144" y="163"/>
                  </a:cubicBezTo>
                  <a:cubicBezTo>
                    <a:pt x="143" y="163"/>
                    <a:pt x="143" y="165"/>
                    <a:pt x="144" y="165"/>
                  </a:cubicBezTo>
                  <a:cubicBezTo>
                    <a:pt x="156" y="162"/>
                    <a:pt x="166" y="157"/>
                    <a:pt x="176" y="152"/>
                  </a:cubicBezTo>
                  <a:cubicBezTo>
                    <a:pt x="185" y="147"/>
                    <a:pt x="193" y="142"/>
                    <a:pt x="200" y="136"/>
                  </a:cubicBezTo>
                  <a:cubicBezTo>
                    <a:pt x="205" y="132"/>
                    <a:pt x="210" y="127"/>
                    <a:pt x="214" y="123"/>
                  </a:cubicBezTo>
                  <a:cubicBezTo>
                    <a:pt x="218" y="118"/>
                    <a:pt x="223" y="113"/>
                    <a:pt x="223" y="107"/>
                  </a:cubicBezTo>
                  <a:cubicBezTo>
                    <a:pt x="223" y="106"/>
                    <a:pt x="223" y="104"/>
                    <a:pt x="222" y="103"/>
                  </a:cubicBezTo>
                  <a:cubicBezTo>
                    <a:pt x="222" y="102"/>
                    <a:pt x="221" y="102"/>
                    <a:pt x="221" y="102"/>
                  </a:cubicBezTo>
                  <a:cubicBezTo>
                    <a:pt x="217" y="104"/>
                    <a:pt x="214" y="106"/>
                    <a:pt x="211" y="109"/>
                  </a:cubicBezTo>
                  <a:cubicBezTo>
                    <a:pt x="208" y="113"/>
                    <a:pt x="205" y="117"/>
                    <a:pt x="201" y="120"/>
                  </a:cubicBezTo>
                  <a:cubicBezTo>
                    <a:pt x="193" y="127"/>
                    <a:pt x="185" y="135"/>
                    <a:pt x="176" y="140"/>
                  </a:cubicBezTo>
                  <a:cubicBezTo>
                    <a:pt x="168" y="146"/>
                    <a:pt x="158" y="150"/>
                    <a:pt x="148" y="154"/>
                  </a:cubicBezTo>
                  <a:cubicBezTo>
                    <a:pt x="143" y="155"/>
                    <a:pt x="138" y="157"/>
                    <a:pt x="133" y="158"/>
                  </a:cubicBezTo>
                  <a:cubicBezTo>
                    <a:pt x="128" y="159"/>
                    <a:pt x="123" y="161"/>
                    <a:pt x="118" y="160"/>
                  </a:cubicBezTo>
                  <a:cubicBezTo>
                    <a:pt x="118" y="161"/>
                    <a:pt x="118" y="162"/>
                    <a:pt x="118" y="162"/>
                  </a:cubicBezTo>
                  <a:cubicBezTo>
                    <a:pt x="139" y="154"/>
                    <a:pt x="163" y="154"/>
                    <a:pt x="185" y="145"/>
                  </a:cubicBezTo>
                  <a:cubicBezTo>
                    <a:pt x="203" y="138"/>
                    <a:pt x="218" y="124"/>
                    <a:pt x="226" y="106"/>
                  </a:cubicBezTo>
                  <a:cubicBezTo>
                    <a:pt x="227" y="104"/>
                    <a:pt x="227" y="102"/>
                    <a:pt x="228" y="100"/>
                  </a:cubicBezTo>
                  <a:cubicBezTo>
                    <a:pt x="228" y="99"/>
                    <a:pt x="227" y="98"/>
                    <a:pt x="226" y="99"/>
                  </a:cubicBezTo>
                  <a:cubicBezTo>
                    <a:pt x="222" y="106"/>
                    <a:pt x="215" y="111"/>
                    <a:pt x="208" y="115"/>
                  </a:cubicBezTo>
                  <a:cubicBezTo>
                    <a:pt x="202" y="119"/>
                    <a:pt x="194" y="123"/>
                    <a:pt x="186" y="123"/>
                  </a:cubicBezTo>
                  <a:cubicBezTo>
                    <a:pt x="187" y="124"/>
                    <a:pt x="187" y="124"/>
                    <a:pt x="187" y="125"/>
                  </a:cubicBezTo>
                  <a:cubicBezTo>
                    <a:pt x="192" y="121"/>
                    <a:pt x="196" y="118"/>
                    <a:pt x="201" y="115"/>
                  </a:cubicBezTo>
                  <a:cubicBezTo>
                    <a:pt x="205" y="113"/>
                    <a:pt x="209" y="110"/>
                    <a:pt x="214" y="109"/>
                  </a:cubicBezTo>
                  <a:cubicBezTo>
                    <a:pt x="215" y="108"/>
                    <a:pt x="216" y="108"/>
                    <a:pt x="218" y="108"/>
                  </a:cubicBezTo>
                  <a:cubicBezTo>
                    <a:pt x="219" y="108"/>
                    <a:pt x="220" y="107"/>
                    <a:pt x="221" y="108"/>
                  </a:cubicBezTo>
                  <a:cubicBezTo>
                    <a:pt x="222" y="108"/>
                    <a:pt x="220" y="111"/>
                    <a:pt x="220" y="111"/>
                  </a:cubicBezTo>
                  <a:cubicBezTo>
                    <a:pt x="219" y="112"/>
                    <a:pt x="217" y="113"/>
                    <a:pt x="215" y="114"/>
                  </a:cubicBezTo>
                  <a:cubicBezTo>
                    <a:pt x="208" y="116"/>
                    <a:pt x="200" y="116"/>
                    <a:pt x="192" y="117"/>
                  </a:cubicBezTo>
                  <a:cubicBezTo>
                    <a:pt x="187" y="117"/>
                    <a:pt x="183" y="118"/>
                    <a:pt x="178" y="118"/>
                  </a:cubicBezTo>
                  <a:cubicBezTo>
                    <a:pt x="171" y="119"/>
                    <a:pt x="165" y="120"/>
                    <a:pt x="158" y="121"/>
                  </a:cubicBezTo>
                  <a:cubicBezTo>
                    <a:pt x="158" y="122"/>
                    <a:pt x="158" y="122"/>
                    <a:pt x="159" y="123"/>
                  </a:cubicBezTo>
                  <a:cubicBezTo>
                    <a:pt x="173" y="119"/>
                    <a:pt x="189" y="120"/>
                    <a:pt x="202" y="113"/>
                  </a:cubicBezTo>
                  <a:cubicBezTo>
                    <a:pt x="208" y="110"/>
                    <a:pt x="220" y="100"/>
                    <a:pt x="215" y="92"/>
                  </a:cubicBezTo>
                  <a:cubicBezTo>
                    <a:pt x="214" y="92"/>
                    <a:pt x="214" y="92"/>
                    <a:pt x="213" y="92"/>
                  </a:cubicBezTo>
                  <a:cubicBezTo>
                    <a:pt x="210" y="93"/>
                    <a:pt x="208" y="96"/>
                    <a:pt x="205" y="99"/>
                  </a:cubicBezTo>
                  <a:cubicBezTo>
                    <a:pt x="203" y="102"/>
                    <a:pt x="199" y="105"/>
                    <a:pt x="196" y="107"/>
                  </a:cubicBezTo>
                  <a:cubicBezTo>
                    <a:pt x="189" y="111"/>
                    <a:pt x="182" y="114"/>
                    <a:pt x="175" y="116"/>
                  </a:cubicBezTo>
                  <a:cubicBezTo>
                    <a:pt x="167" y="118"/>
                    <a:pt x="160" y="119"/>
                    <a:pt x="153" y="119"/>
                  </a:cubicBezTo>
                  <a:cubicBezTo>
                    <a:pt x="145" y="119"/>
                    <a:pt x="138" y="118"/>
                    <a:pt x="131" y="115"/>
                  </a:cubicBezTo>
                  <a:cubicBezTo>
                    <a:pt x="131" y="116"/>
                    <a:pt x="131" y="117"/>
                    <a:pt x="131" y="117"/>
                  </a:cubicBezTo>
                  <a:cubicBezTo>
                    <a:pt x="146" y="116"/>
                    <a:pt x="161" y="118"/>
                    <a:pt x="176" y="116"/>
                  </a:cubicBezTo>
                  <a:cubicBezTo>
                    <a:pt x="192" y="114"/>
                    <a:pt x="206" y="109"/>
                    <a:pt x="221" y="103"/>
                  </a:cubicBezTo>
                  <a:cubicBezTo>
                    <a:pt x="220" y="102"/>
                    <a:pt x="220" y="101"/>
                    <a:pt x="220" y="101"/>
                  </a:cubicBezTo>
                  <a:cubicBezTo>
                    <a:pt x="208" y="108"/>
                    <a:pt x="195" y="114"/>
                    <a:pt x="181" y="117"/>
                  </a:cubicBezTo>
                  <a:cubicBezTo>
                    <a:pt x="174" y="118"/>
                    <a:pt x="167" y="119"/>
                    <a:pt x="159" y="119"/>
                  </a:cubicBezTo>
                  <a:cubicBezTo>
                    <a:pt x="156" y="120"/>
                    <a:pt x="153" y="120"/>
                    <a:pt x="149" y="120"/>
                  </a:cubicBezTo>
                  <a:cubicBezTo>
                    <a:pt x="146" y="119"/>
                    <a:pt x="143" y="119"/>
                    <a:pt x="141" y="120"/>
                  </a:cubicBezTo>
                  <a:cubicBezTo>
                    <a:pt x="140" y="120"/>
                    <a:pt x="140" y="121"/>
                    <a:pt x="141" y="121"/>
                  </a:cubicBezTo>
                  <a:cubicBezTo>
                    <a:pt x="143" y="122"/>
                    <a:pt x="146" y="122"/>
                    <a:pt x="148" y="122"/>
                  </a:cubicBezTo>
                  <a:cubicBezTo>
                    <a:pt x="152" y="121"/>
                    <a:pt x="155" y="121"/>
                    <a:pt x="159" y="120"/>
                  </a:cubicBezTo>
                  <a:cubicBezTo>
                    <a:pt x="166" y="119"/>
                    <a:pt x="174" y="118"/>
                    <a:pt x="182" y="117"/>
                  </a:cubicBezTo>
                  <a:cubicBezTo>
                    <a:pt x="195" y="114"/>
                    <a:pt x="207" y="107"/>
                    <a:pt x="215" y="96"/>
                  </a:cubicBezTo>
                  <a:cubicBezTo>
                    <a:pt x="215" y="96"/>
                    <a:pt x="214" y="94"/>
                    <a:pt x="213" y="95"/>
                  </a:cubicBezTo>
                  <a:cubicBezTo>
                    <a:pt x="206" y="102"/>
                    <a:pt x="201" y="111"/>
                    <a:pt x="192" y="115"/>
                  </a:cubicBezTo>
                  <a:cubicBezTo>
                    <a:pt x="184" y="120"/>
                    <a:pt x="174" y="121"/>
                    <a:pt x="164" y="121"/>
                  </a:cubicBezTo>
                  <a:cubicBezTo>
                    <a:pt x="156" y="122"/>
                    <a:pt x="147" y="122"/>
                    <a:pt x="139" y="121"/>
                  </a:cubicBezTo>
                  <a:cubicBezTo>
                    <a:pt x="131" y="120"/>
                    <a:pt x="122" y="118"/>
                    <a:pt x="114" y="114"/>
                  </a:cubicBezTo>
                  <a:cubicBezTo>
                    <a:pt x="114" y="114"/>
                    <a:pt x="114" y="115"/>
                    <a:pt x="114" y="115"/>
                  </a:cubicBezTo>
                  <a:cubicBezTo>
                    <a:pt x="132" y="119"/>
                    <a:pt x="151" y="120"/>
                    <a:pt x="170" y="116"/>
                  </a:cubicBezTo>
                  <a:cubicBezTo>
                    <a:pt x="178" y="115"/>
                    <a:pt x="186" y="112"/>
                    <a:pt x="194" y="108"/>
                  </a:cubicBezTo>
                  <a:cubicBezTo>
                    <a:pt x="197" y="106"/>
                    <a:pt x="201" y="105"/>
                    <a:pt x="204" y="103"/>
                  </a:cubicBezTo>
                  <a:cubicBezTo>
                    <a:pt x="207" y="102"/>
                    <a:pt x="211" y="100"/>
                    <a:pt x="213" y="97"/>
                  </a:cubicBezTo>
                  <a:cubicBezTo>
                    <a:pt x="213" y="96"/>
                    <a:pt x="213" y="96"/>
                    <a:pt x="212" y="96"/>
                  </a:cubicBezTo>
                  <a:cubicBezTo>
                    <a:pt x="208" y="95"/>
                    <a:pt x="204" y="97"/>
                    <a:pt x="200" y="99"/>
                  </a:cubicBezTo>
                  <a:cubicBezTo>
                    <a:pt x="196" y="101"/>
                    <a:pt x="192" y="104"/>
                    <a:pt x="187" y="106"/>
                  </a:cubicBezTo>
                  <a:cubicBezTo>
                    <a:pt x="182" y="108"/>
                    <a:pt x="176" y="110"/>
                    <a:pt x="171" y="111"/>
                  </a:cubicBezTo>
                  <a:cubicBezTo>
                    <a:pt x="165" y="112"/>
                    <a:pt x="159" y="113"/>
                    <a:pt x="153" y="114"/>
                  </a:cubicBezTo>
                  <a:cubicBezTo>
                    <a:pt x="128" y="114"/>
                    <a:pt x="104" y="105"/>
                    <a:pt x="82" y="94"/>
                  </a:cubicBezTo>
                  <a:cubicBezTo>
                    <a:pt x="74" y="90"/>
                    <a:pt x="66" y="86"/>
                    <a:pt x="59" y="81"/>
                  </a:cubicBezTo>
                  <a:cubicBezTo>
                    <a:pt x="57" y="80"/>
                    <a:pt x="56" y="82"/>
                    <a:pt x="58" y="83"/>
                  </a:cubicBezTo>
                  <a:cubicBezTo>
                    <a:pt x="72" y="92"/>
                    <a:pt x="87" y="99"/>
                    <a:pt x="103" y="104"/>
                  </a:cubicBezTo>
                  <a:cubicBezTo>
                    <a:pt x="120" y="111"/>
                    <a:pt x="138" y="115"/>
                    <a:pt x="155" y="121"/>
                  </a:cubicBezTo>
                  <a:cubicBezTo>
                    <a:pt x="155" y="120"/>
                    <a:pt x="155" y="120"/>
                    <a:pt x="155" y="119"/>
                  </a:cubicBezTo>
                  <a:cubicBezTo>
                    <a:pt x="131" y="117"/>
                    <a:pt x="108" y="108"/>
                    <a:pt x="88" y="96"/>
                  </a:cubicBezTo>
                  <a:cubicBezTo>
                    <a:pt x="77" y="89"/>
                    <a:pt x="67" y="82"/>
                    <a:pt x="58" y="74"/>
                  </a:cubicBezTo>
                  <a:cubicBezTo>
                    <a:pt x="54" y="70"/>
                    <a:pt x="49" y="66"/>
                    <a:pt x="45" y="62"/>
                  </a:cubicBezTo>
                  <a:cubicBezTo>
                    <a:pt x="41" y="59"/>
                    <a:pt x="38" y="55"/>
                    <a:pt x="34" y="52"/>
                  </a:cubicBezTo>
                  <a:cubicBezTo>
                    <a:pt x="32" y="51"/>
                    <a:pt x="30" y="50"/>
                    <a:pt x="28" y="49"/>
                  </a:cubicBezTo>
                  <a:cubicBezTo>
                    <a:pt x="27" y="49"/>
                    <a:pt x="27" y="49"/>
                    <a:pt x="27" y="50"/>
                  </a:cubicBezTo>
                  <a:cubicBezTo>
                    <a:pt x="28" y="58"/>
                    <a:pt x="33" y="63"/>
                    <a:pt x="38" y="68"/>
                  </a:cubicBezTo>
                  <a:cubicBezTo>
                    <a:pt x="45" y="74"/>
                    <a:pt x="52" y="78"/>
                    <a:pt x="60" y="83"/>
                  </a:cubicBezTo>
                  <a:cubicBezTo>
                    <a:pt x="79" y="93"/>
                    <a:pt x="99" y="99"/>
                    <a:pt x="118" y="108"/>
                  </a:cubicBezTo>
                  <a:cubicBezTo>
                    <a:pt x="124" y="111"/>
                    <a:pt x="130" y="114"/>
                    <a:pt x="136" y="114"/>
                  </a:cubicBezTo>
                  <a:cubicBezTo>
                    <a:pt x="137" y="114"/>
                    <a:pt x="137" y="113"/>
                    <a:pt x="136" y="112"/>
                  </a:cubicBezTo>
                  <a:cubicBezTo>
                    <a:pt x="131" y="110"/>
                    <a:pt x="126" y="108"/>
                    <a:pt x="121" y="106"/>
                  </a:cubicBezTo>
                  <a:cubicBezTo>
                    <a:pt x="115" y="105"/>
                    <a:pt x="109" y="102"/>
                    <a:pt x="103" y="99"/>
                  </a:cubicBezTo>
                  <a:cubicBezTo>
                    <a:pt x="98" y="96"/>
                    <a:pt x="93" y="93"/>
                    <a:pt x="87" y="90"/>
                  </a:cubicBezTo>
                  <a:cubicBezTo>
                    <a:pt x="82" y="87"/>
                    <a:pt x="76" y="84"/>
                    <a:pt x="71" y="81"/>
                  </a:cubicBezTo>
                  <a:cubicBezTo>
                    <a:pt x="60" y="75"/>
                    <a:pt x="50" y="67"/>
                    <a:pt x="41" y="59"/>
                  </a:cubicBezTo>
                  <a:cubicBezTo>
                    <a:pt x="37" y="57"/>
                    <a:pt x="33" y="54"/>
                    <a:pt x="30" y="51"/>
                  </a:cubicBezTo>
                  <a:cubicBezTo>
                    <a:pt x="27" y="49"/>
                    <a:pt x="22" y="45"/>
                    <a:pt x="21" y="41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49" y="63"/>
                    <a:pt x="77" y="88"/>
                    <a:pt x="107" y="109"/>
                  </a:cubicBezTo>
                  <a:cubicBezTo>
                    <a:pt x="107" y="108"/>
                    <a:pt x="108" y="108"/>
                    <a:pt x="108" y="107"/>
                  </a:cubicBezTo>
                  <a:cubicBezTo>
                    <a:pt x="103" y="105"/>
                    <a:pt x="98" y="101"/>
                    <a:pt x="94" y="97"/>
                  </a:cubicBezTo>
                  <a:cubicBezTo>
                    <a:pt x="90" y="94"/>
                    <a:pt x="85" y="90"/>
                    <a:pt x="81" y="87"/>
                  </a:cubicBezTo>
                  <a:cubicBezTo>
                    <a:pt x="71" y="79"/>
                    <a:pt x="61" y="71"/>
                    <a:pt x="51" y="63"/>
                  </a:cubicBezTo>
                  <a:cubicBezTo>
                    <a:pt x="35" y="48"/>
                    <a:pt x="19" y="32"/>
                    <a:pt x="8" y="12"/>
                  </a:cubicBezTo>
                  <a:cubicBezTo>
                    <a:pt x="5" y="9"/>
                    <a:pt x="4" y="5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5" y="5"/>
                    <a:pt x="7" y="9"/>
                    <a:pt x="10" y="13"/>
                  </a:cubicBezTo>
                  <a:cubicBezTo>
                    <a:pt x="12" y="17"/>
                    <a:pt x="15" y="21"/>
                    <a:pt x="17" y="24"/>
                  </a:cubicBezTo>
                  <a:cubicBezTo>
                    <a:pt x="23" y="33"/>
                    <a:pt x="30" y="41"/>
                    <a:pt x="37" y="48"/>
                  </a:cubicBezTo>
                  <a:cubicBezTo>
                    <a:pt x="44" y="56"/>
                    <a:pt x="51" y="63"/>
                    <a:pt x="59" y="70"/>
                  </a:cubicBezTo>
                  <a:cubicBezTo>
                    <a:pt x="63" y="73"/>
                    <a:pt x="67" y="76"/>
                    <a:pt x="71" y="79"/>
                  </a:cubicBezTo>
                  <a:cubicBezTo>
                    <a:pt x="75" y="81"/>
                    <a:pt x="79" y="84"/>
                    <a:pt x="83" y="84"/>
                  </a:cubicBezTo>
                  <a:cubicBezTo>
                    <a:pt x="84" y="84"/>
                    <a:pt x="84" y="83"/>
                    <a:pt x="84" y="82"/>
                  </a:cubicBezTo>
                  <a:cubicBezTo>
                    <a:pt x="80" y="77"/>
                    <a:pt x="75" y="73"/>
                    <a:pt x="69" y="70"/>
                  </a:cubicBezTo>
                  <a:cubicBezTo>
                    <a:pt x="64" y="66"/>
                    <a:pt x="58" y="62"/>
                    <a:pt x="52" y="57"/>
                  </a:cubicBezTo>
                  <a:cubicBezTo>
                    <a:pt x="40" y="48"/>
                    <a:pt x="29" y="38"/>
                    <a:pt x="18" y="27"/>
                  </a:cubicBezTo>
                  <a:cubicBezTo>
                    <a:pt x="17" y="26"/>
                    <a:pt x="16" y="28"/>
                    <a:pt x="17" y="2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8" name="Freeform 1275"/>
            <p:cNvSpPr/>
            <p:nvPr/>
          </p:nvSpPr>
          <p:spPr bwMode="auto">
            <a:xfrm>
              <a:off x="3031" y="1159"/>
              <a:ext cx="84" cy="205"/>
            </a:xfrm>
            <a:custGeom>
              <a:avLst/>
              <a:gdLst>
                <a:gd name="T0" fmla="*/ 51 w 65"/>
                <a:gd name="T1" fmla="*/ 14 h 158"/>
                <a:gd name="T2" fmla="*/ 21 w 65"/>
                <a:gd name="T3" fmla="*/ 70 h 158"/>
                <a:gd name="T4" fmla="*/ 23 w 65"/>
                <a:gd name="T5" fmla="*/ 71 h 158"/>
                <a:gd name="T6" fmla="*/ 44 w 65"/>
                <a:gd name="T7" fmla="*/ 34 h 158"/>
                <a:gd name="T8" fmla="*/ 55 w 65"/>
                <a:gd name="T9" fmla="*/ 16 h 158"/>
                <a:gd name="T10" fmla="*/ 61 w 65"/>
                <a:gd name="T11" fmla="*/ 8 h 158"/>
                <a:gd name="T12" fmla="*/ 65 w 65"/>
                <a:gd name="T13" fmla="*/ 2 h 158"/>
                <a:gd name="T14" fmla="*/ 63 w 65"/>
                <a:gd name="T15" fmla="*/ 1 h 158"/>
                <a:gd name="T16" fmla="*/ 37 w 65"/>
                <a:gd name="T17" fmla="*/ 43 h 158"/>
                <a:gd name="T18" fmla="*/ 28 w 65"/>
                <a:gd name="T19" fmla="*/ 67 h 158"/>
                <a:gd name="T20" fmla="*/ 18 w 65"/>
                <a:gd name="T21" fmla="*/ 104 h 158"/>
                <a:gd name="T22" fmla="*/ 13 w 65"/>
                <a:gd name="T23" fmla="*/ 134 h 158"/>
                <a:gd name="T24" fmla="*/ 15 w 65"/>
                <a:gd name="T25" fmla="*/ 134 h 158"/>
                <a:gd name="T26" fmla="*/ 15 w 65"/>
                <a:gd name="T27" fmla="*/ 124 h 158"/>
                <a:gd name="T28" fmla="*/ 16 w 65"/>
                <a:gd name="T29" fmla="*/ 113 h 158"/>
                <a:gd name="T30" fmla="*/ 22 w 65"/>
                <a:gd name="T31" fmla="*/ 88 h 158"/>
                <a:gd name="T32" fmla="*/ 31 w 65"/>
                <a:gd name="T33" fmla="*/ 64 h 158"/>
                <a:gd name="T34" fmla="*/ 34 w 65"/>
                <a:gd name="T35" fmla="*/ 47 h 158"/>
                <a:gd name="T36" fmla="*/ 33 w 65"/>
                <a:gd name="T37" fmla="*/ 46 h 158"/>
                <a:gd name="T38" fmla="*/ 22 w 65"/>
                <a:gd name="T39" fmla="*/ 64 h 158"/>
                <a:gd name="T40" fmla="*/ 17 w 65"/>
                <a:gd name="T41" fmla="*/ 86 h 158"/>
                <a:gd name="T42" fmla="*/ 13 w 65"/>
                <a:gd name="T43" fmla="*/ 101 h 158"/>
                <a:gd name="T44" fmla="*/ 9 w 65"/>
                <a:gd name="T45" fmla="*/ 120 h 158"/>
                <a:gd name="T46" fmla="*/ 0 w 65"/>
                <a:gd name="T47" fmla="*/ 156 h 158"/>
                <a:gd name="T48" fmla="*/ 2 w 65"/>
                <a:gd name="T49" fmla="*/ 157 h 158"/>
                <a:gd name="T50" fmla="*/ 10 w 65"/>
                <a:gd name="T51" fmla="*/ 121 h 158"/>
                <a:gd name="T52" fmla="*/ 19 w 65"/>
                <a:gd name="T53" fmla="*/ 88 h 158"/>
                <a:gd name="T54" fmla="*/ 24 w 65"/>
                <a:gd name="T55" fmla="*/ 67 h 158"/>
                <a:gd name="T56" fmla="*/ 34 w 65"/>
                <a:gd name="T57" fmla="*/ 48 h 158"/>
                <a:gd name="T58" fmla="*/ 32 w 65"/>
                <a:gd name="T59" fmla="*/ 47 h 158"/>
                <a:gd name="T60" fmla="*/ 31 w 65"/>
                <a:gd name="T61" fmla="*/ 56 h 158"/>
                <a:gd name="T62" fmla="*/ 28 w 65"/>
                <a:gd name="T63" fmla="*/ 67 h 158"/>
                <a:gd name="T64" fmla="*/ 19 w 65"/>
                <a:gd name="T65" fmla="*/ 91 h 158"/>
                <a:gd name="T66" fmla="*/ 14 w 65"/>
                <a:gd name="T67" fmla="*/ 116 h 158"/>
                <a:gd name="T68" fmla="*/ 13 w 65"/>
                <a:gd name="T69" fmla="*/ 126 h 158"/>
                <a:gd name="T70" fmla="*/ 14 w 65"/>
                <a:gd name="T71" fmla="*/ 135 h 158"/>
                <a:gd name="T72" fmla="*/ 15 w 65"/>
                <a:gd name="T73" fmla="*/ 135 h 158"/>
                <a:gd name="T74" fmla="*/ 18 w 65"/>
                <a:gd name="T75" fmla="*/ 117 h 158"/>
                <a:gd name="T76" fmla="*/ 21 w 65"/>
                <a:gd name="T77" fmla="*/ 98 h 158"/>
                <a:gd name="T78" fmla="*/ 32 w 65"/>
                <a:gd name="T79" fmla="*/ 63 h 158"/>
                <a:gd name="T80" fmla="*/ 52 w 65"/>
                <a:gd name="T81" fmla="*/ 14 h 158"/>
                <a:gd name="T82" fmla="*/ 65 w 65"/>
                <a:gd name="T83" fmla="*/ 2 h 158"/>
                <a:gd name="T84" fmla="*/ 63 w 65"/>
                <a:gd name="T85" fmla="*/ 1 h 158"/>
                <a:gd name="T86" fmla="*/ 58 w 65"/>
                <a:gd name="T87" fmla="*/ 8 h 158"/>
                <a:gd name="T88" fmla="*/ 53 w 65"/>
                <a:gd name="T89" fmla="*/ 16 h 158"/>
                <a:gd name="T90" fmla="*/ 42 w 65"/>
                <a:gd name="T91" fmla="*/ 33 h 158"/>
                <a:gd name="T92" fmla="*/ 21 w 65"/>
                <a:gd name="T93" fmla="*/ 70 h 158"/>
                <a:gd name="T94" fmla="*/ 23 w 65"/>
                <a:gd name="T95" fmla="*/ 71 h 158"/>
                <a:gd name="T96" fmla="*/ 52 w 65"/>
                <a:gd name="T97" fmla="*/ 14 h 158"/>
                <a:gd name="T98" fmla="*/ 51 w 65"/>
                <a:gd name="T99" fmla="*/ 1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5" h="158">
                  <a:moveTo>
                    <a:pt x="51" y="14"/>
                  </a:moveTo>
                  <a:cubicBezTo>
                    <a:pt x="39" y="31"/>
                    <a:pt x="28" y="50"/>
                    <a:pt x="21" y="70"/>
                  </a:cubicBezTo>
                  <a:cubicBezTo>
                    <a:pt x="21" y="71"/>
                    <a:pt x="23" y="72"/>
                    <a:pt x="23" y="71"/>
                  </a:cubicBezTo>
                  <a:cubicBezTo>
                    <a:pt x="29" y="58"/>
                    <a:pt x="36" y="46"/>
                    <a:pt x="44" y="34"/>
                  </a:cubicBezTo>
                  <a:cubicBezTo>
                    <a:pt x="47" y="28"/>
                    <a:pt x="51" y="22"/>
                    <a:pt x="55" y="16"/>
                  </a:cubicBezTo>
                  <a:cubicBezTo>
                    <a:pt x="57" y="13"/>
                    <a:pt x="59" y="11"/>
                    <a:pt x="61" y="8"/>
                  </a:cubicBezTo>
                  <a:cubicBezTo>
                    <a:pt x="63" y="6"/>
                    <a:pt x="64" y="4"/>
                    <a:pt x="65" y="2"/>
                  </a:cubicBezTo>
                  <a:cubicBezTo>
                    <a:pt x="65" y="1"/>
                    <a:pt x="64" y="0"/>
                    <a:pt x="63" y="1"/>
                  </a:cubicBezTo>
                  <a:cubicBezTo>
                    <a:pt x="49" y="9"/>
                    <a:pt x="42" y="27"/>
                    <a:pt x="37" y="43"/>
                  </a:cubicBezTo>
                  <a:cubicBezTo>
                    <a:pt x="34" y="51"/>
                    <a:pt x="32" y="59"/>
                    <a:pt x="28" y="67"/>
                  </a:cubicBezTo>
                  <a:cubicBezTo>
                    <a:pt x="24" y="79"/>
                    <a:pt x="20" y="91"/>
                    <a:pt x="18" y="104"/>
                  </a:cubicBezTo>
                  <a:cubicBezTo>
                    <a:pt x="16" y="114"/>
                    <a:pt x="16" y="124"/>
                    <a:pt x="13" y="134"/>
                  </a:cubicBezTo>
                  <a:cubicBezTo>
                    <a:pt x="14" y="134"/>
                    <a:pt x="15" y="134"/>
                    <a:pt x="15" y="134"/>
                  </a:cubicBezTo>
                  <a:cubicBezTo>
                    <a:pt x="14" y="131"/>
                    <a:pt x="14" y="127"/>
                    <a:pt x="15" y="124"/>
                  </a:cubicBezTo>
                  <a:cubicBezTo>
                    <a:pt x="16" y="121"/>
                    <a:pt x="16" y="117"/>
                    <a:pt x="16" y="113"/>
                  </a:cubicBezTo>
                  <a:cubicBezTo>
                    <a:pt x="18" y="105"/>
                    <a:pt x="20" y="96"/>
                    <a:pt x="22" y="88"/>
                  </a:cubicBezTo>
                  <a:cubicBezTo>
                    <a:pt x="25" y="79"/>
                    <a:pt x="28" y="71"/>
                    <a:pt x="31" y="64"/>
                  </a:cubicBezTo>
                  <a:cubicBezTo>
                    <a:pt x="33" y="59"/>
                    <a:pt x="37" y="52"/>
                    <a:pt x="34" y="47"/>
                  </a:cubicBezTo>
                  <a:cubicBezTo>
                    <a:pt x="34" y="46"/>
                    <a:pt x="33" y="46"/>
                    <a:pt x="33" y="46"/>
                  </a:cubicBezTo>
                  <a:cubicBezTo>
                    <a:pt x="27" y="50"/>
                    <a:pt x="24" y="57"/>
                    <a:pt x="22" y="64"/>
                  </a:cubicBezTo>
                  <a:cubicBezTo>
                    <a:pt x="20" y="71"/>
                    <a:pt x="19" y="79"/>
                    <a:pt x="17" y="86"/>
                  </a:cubicBezTo>
                  <a:cubicBezTo>
                    <a:pt x="16" y="91"/>
                    <a:pt x="14" y="96"/>
                    <a:pt x="13" y="101"/>
                  </a:cubicBezTo>
                  <a:cubicBezTo>
                    <a:pt x="12" y="107"/>
                    <a:pt x="10" y="113"/>
                    <a:pt x="9" y="120"/>
                  </a:cubicBezTo>
                  <a:cubicBezTo>
                    <a:pt x="6" y="132"/>
                    <a:pt x="4" y="144"/>
                    <a:pt x="0" y="156"/>
                  </a:cubicBezTo>
                  <a:cubicBezTo>
                    <a:pt x="0" y="158"/>
                    <a:pt x="2" y="158"/>
                    <a:pt x="2" y="157"/>
                  </a:cubicBezTo>
                  <a:cubicBezTo>
                    <a:pt x="5" y="145"/>
                    <a:pt x="8" y="133"/>
                    <a:pt x="10" y="121"/>
                  </a:cubicBezTo>
                  <a:cubicBezTo>
                    <a:pt x="13" y="110"/>
                    <a:pt x="16" y="99"/>
                    <a:pt x="19" y="88"/>
                  </a:cubicBezTo>
                  <a:cubicBezTo>
                    <a:pt x="21" y="80"/>
                    <a:pt x="22" y="73"/>
                    <a:pt x="24" y="67"/>
                  </a:cubicBezTo>
                  <a:cubicBezTo>
                    <a:pt x="25" y="60"/>
                    <a:pt x="28" y="52"/>
                    <a:pt x="34" y="48"/>
                  </a:cubicBezTo>
                  <a:cubicBezTo>
                    <a:pt x="33" y="48"/>
                    <a:pt x="33" y="48"/>
                    <a:pt x="32" y="47"/>
                  </a:cubicBezTo>
                  <a:cubicBezTo>
                    <a:pt x="34" y="50"/>
                    <a:pt x="32" y="54"/>
                    <a:pt x="31" y="56"/>
                  </a:cubicBezTo>
                  <a:cubicBezTo>
                    <a:pt x="30" y="60"/>
                    <a:pt x="29" y="63"/>
                    <a:pt x="28" y="67"/>
                  </a:cubicBezTo>
                  <a:cubicBezTo>
                    <a:pt x="24" y="75"/>
                    <a:pt x="21" y="83"/>
                    <a:pt x="19" y="91"/>
                  </a:cubicBezTo>
                  <a:cubicBezTo>
                    <a:pt x="17" y="99"/>
                    <a:pt x="15" y="108"/>
                    <a:pt x="14" y="116"/>
                  </a:cubicBezTo>
                  <a:cubicBezTo>
                    <a:pt x="14" y="119"/>
                    <a:pt x="13" y="123"/>
                    <a:pt x="13" y="126"/>
                  </a:cubicBezTo>
                  <a:cubicBezTo>
                    <a:pt x="12" y="129"/>
                    <a:pt x="12" y="132"/>
                    <a:pt x="14" y="135"/>
                  </a:cubicBezTo>
                  <a:cubicBezTo>
                    <a:pt x="14" y="136"/>
                    <a:pt x="15" y="136"/>
                    <a:pt x="15" y="135"/>
                  </a:cubicBezTo>
                  <a:cubicBezTo>
                    <a:pt x="17" y="129"/>
                    <a:pt x="18" y="123"/>
                    <a:pt x="18" y="117"/>
                  </a:cubicBezTo>
                  <a:cubicBezTo>
                    <a:pt x="19" y="111"/>
                    <a:pt x="20" y="105"/>
                    <a:pt x="21" y="98"/>
                  </a:cubicBezTo>
                  <a:cubicBezTo>
                    <a:pt x="24" y="86"/>
                    <a:pt x="28" y="75"/>
                    <a:pt x="32" y="63"/>
                  </a:cubicBezTo>
                  <a:cubicBezTo>
                    <a:pt x="38" y="47"/>
                    <a:pt x="42" y="29"/>
                    <a:pt x="52" y="14"/>
                  </a:cubicBezTo>
                  <a:cubicBezTo>
                    <a:pt x="55" y="10"/>
                    <a:pt x="59" y="5"/>
                    <a:pt x="65" y="2"/>
                  </a:cubicBezTo>
                  <a:cubicBezTo>
                    <a:pt x="64" y="2"/>
                    <a:pt x="63" y="1"/>
                    <a:pt x="63" y="1"/>
                  </a:cubicBezTo>
                  <a:cubicBezTo>
                    <a:pt x="62" y="4"/>
                    <a:pt x="60" y="6"/>
                    <a:pt x="58" y="8"/>
                  </a:cubicBezTo>
                  <a:cubicBezTo>
                    <a:pt x="56" y="11"/>
                    <a:pt x="55" y="13"/>
                    <a:pt x="53" y="16"/>
                  </a:cubicBezTo>
                  <a:cubicBezTo>
                    <a:pt x="49" y="22"/>
                    <a:pt x="45" y="28"/>
                    <a:pt x="42" y="33"/>
                  </a:cubicBezTo>
                  <a:cubicBezTo>
                    <a:pt x="34" y="45"/>
                    <a:pt x="27" y="57"/>
                    <a:pt x="21" y="70"/>
                  </a:cubicBezTo>
                  <a:cubicBezTo>
                    <a:pt x="22" y="70"/>
                    <a:pt x="23" y="71"/>
                    <a:pt x="23" y="71"/>
                  </a:cubicBezTo>
                  <a:cubicBezTo>
                    <a:pt x="30" y="51"/>
                    <a:pt x="41" y="32"/>
                    <a:pt x="52" y="14"/>
                  </a:cubicBezTo>
                  <a:cubicBezTo>
                    <a:pt x="53" y="14"/>
                    <a:pt x="51" y="13"/>
                    <a:pt x="51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9" name="Freeform 1276"/>
            <p:cNvSpPr/>
            <p:nvPr/>
          </p:nvSpPr>
          <p:spPr bwMode="auto">
            <a:xfrm>
              <a:off x="2988" y="1274"/>
              <a:ext cx="66" cy="250"/>
            </a:xfrm>
            <a:custGeom>
              <a:avLst/>
              <a:gdLst>
                <a:gd name="T0" fmla="*/ 41 w 51"/>
                <a:gd name="T1" fmla="*/ 42 h 193"/>
                <a:gd name="T2" fmla="*/ 34 w 51"/>
                <a:gd name="T3" fmla="*/ 81 h 193"/>
                <a:gd name="T4" fmla="*/ 37 w 51"/>
                <a:gd name="T5" fmla="*/ 57 h 193"/>
                <a:gd name="T6" fmla="*/ 44 w 51"/>
                <a:gd name="T7" fmla="*/ 35 h 193"/>
                <a:gd name="T8" fmla="*/ 42 w 51"/>
                <a:gd name="T9" fmla="*/ 59 h 193"/>
                <a:gd name="T10" fmla="*/ 35 w 51"/>
                <a:gd name="T11" fmla="*/ 91 h 193"/>
                <a:gd name="T12" fmla="*/ 43 w 51"/>
                <a:gd name="T13" fmla="*/ 66 h 193"/>
                <a:gd name="T14" fmla="*/ 45 w 51"/>
                <a:gd name="T15" fmla="*/ 37 h 193"/>
                <a:gd name="T16" fmla="*/ 41 w 51"/>
                <a:gd name="T17" fmla="*/ 66 h 193"/>
                <a:gd name="T18" fmla="*/ 23 w 51"/>
                <a:gd name="T19" fmla="*/ 146 h 193"/>
                <a:gd name="T20" fmla="*/ 24 w 51"/>
                <a:gd name="T21" fmla="*/ 138 h 193"/>
                <a:gd name="T22" fmla="*/ 28 w 51"/>
                <a:gd name="T23" fmla="*/ 110 h 193"/>
                <a:gd name="T24" fmla="*/ 35 w 51"/>
                <a:gd name="T25" fmla="*/ 73 h 193"/>
                <a:gd name="T26" fmla="*/ 14 w 51"/>
                <a:gd name="T27" fmla="*/ 169 h 193"/>
                <a:gd name="T28" fmla="*/ 20 w 51"/>
                <a:gd name="T29" fmla="*/ 150 h 193"/>
                <a:gd name="T30" fmla="*/ 29 w 51"/>
                <a:gd name="T31" fmla="*/ 132 h 193"/>
                <a:gd name="T32" fmla="*/ 19 w 51"/>
                <a:gd name="T33" fmla="*/ 156 h 193"/>
                <a:gd name="T34" fmla="*/ 2 w 51"/>
                <a:gd name="T35" fmla="*/ 192 h 193"/>
                <a:gd name="T36" fmla="*/ 28 w 51"/>
                <a:gd name="T37" fmla="*/ 143 h 193"/>
                <a:gd name="T38" fmla="*/ 29 w 51"/>
                <a:gd name="T39" fmla="*/ 131 h 193"/>
                <a:gd name="T40" fmla="*/ 14 w 51"/>
                <a:gd name="T41" fmla="*/ 169 h 193"/>
                <a:gd name="T42" fmla="*/ 31 w 51"/>
                <a:gd name="T43" fmla="*/ 123 h 193"/>
                <a:gd name="T44" fmla="*/ 35 w 51"/>
                <a:gd name="T45" fmla="*/ 73 h 193"/>
                <a:gd name="T46" fmla="*/ 23 w 51"/>
                <a:gd name="T47" fmla="*/ 129 h 193"/>
                <a:gd name="T48" fmla="*/ 23 w 51"/>
                <a:gd name="T49" fmla="*/ 147 h 193"/>
                <a:gd name="T50" fmla="*/ 37 w 51"/>
                <a:gd name="T51" fmla="*/ 98 h 193"/>
                <a:gd name="T52" fmla="*/ 44 w 51"/>
                <a:gd name="T53" fmla="*/ 52 h 193"/>
                <a:gd name="T54" fmla="*/ 45 w 51"/>
                <a:gd name="T55" fmla="*/ 38 h 193"/>
                <a:gd name="T56" fmla="*/ 35 w 51"/>
                <a:gd name="T57" fmla="*/ 90 h 193"/>
                <a:gd name="T58" fmla="*/ 41 w 51"/>
                <a:gd name="T59" fmla="*/ 73 h 193"/>
                <a:gd name="T60" fmla="*/ 47 w 51"/>
                <a:gd name="T61" fmla="*/ 45 h 193"/>
                <a:gd name="T62" fmla="*/ 45 w 51"/>
                <a:gd name="T63" fmla="*/ 34 h 193"/>
                <a:gd name="T64" fmla="*/ 34 w 51"/>
                <a:gd name="T65" fmla="*/ 81 h 193"/>
                <a:gd name="T66" fmla="*/ 39 w 51"/>
                <a:gd name="T67" fmla="*/ 63 h 193"/>
                <a:gd name="T68" fmla="*/ 51 w 51"/>
                <a:gd name="T69" fmla="*/ 1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1" h="193">
                  <a:moveTo>
                    <a:pt x="49" y="1"/>
                  </a:moveTo>
                  <a:cubicBezTo>
                    <a:pt x="46" y="14"/>
                    <a:pt x="43" y="28"/>
                    <a:pt x="41" y="42"/>
                  </a:cubicBezTo>
                  <a:cubicBezTo>
                    <a:pt x="40" y="48"/>
                    <a:pt x="38" y="55"/>
                    <a:pt x="38" y="61"/>
                  </a:cubicBezTo>
                  <a:cubicBezTo>
                    <a:pt x="37" y="67"/>
                    <a:pt x="36" y="74"/>
                    <a:pt x="34" y="81"/>
                  </a:cubicBezTo>
                  <a:cubicBezTo>
                    <a:pt x="35" y="81"/>
                    <a:pt x="36" y="81"/>
                    <a:pt x="36" y="81"/>
                  </a:cubicBezTo>
                  <a:cubicBezTo>
                    <a:pt x="36" y="73"/>
                    <a:pt x="36" y="65"/>
                    <a:pt x="37" y="57"/>
                  </a:cubicBezTo>
                  <a:cubicBezTo>
                    <a:pt x="39" y="50"/>
                    <a:pt x="41" y="41"/>
                    <a:pt x="46" y="35"/>
                  </a:cubicBezTo>
                  <a:cubicBezTo>
                    <a:pt x="46" y="35"/>
                    <a:pt x="45" y="35"/>
                    <a:pt x="44" y="35"/>
                  </a:cubicBezTo>
                  <a:cubicBezTo>
                    <a:pt x="46" y="38"/>
                    <a:pt x="46" y="43"/>
                    <a:pt x="45" y="46"/>
                  </a:cubicBezTo>
                  <a:cubicBezTo>
                    <a:pt x="44" y="50"/>
                    <a:pt x="43" y="55"/>
                    <a:pt x="42" y="59"/>
                  </a:cubicBezTo>
                  <a:cubicBezTo>
                    <a:pt x="41" y="64"/>
                    <a:pt x="40" y="69"/>
                    <a:pt x="38" y="73"/>
                  </a:cubicBezTo>
                  <a:cubicBezTo>
                    <a:pt x="37" y="79"/>
                    <a:pt x="35" y="85"/>
                    <a:pt x="35" y="91"/>
                  </a:cubicBezTo>
                  <a:cubicBezTo>
                    <a:pt x="35" y="91"/>
                    <a:pt x="37" y="92"/>
                    <a:pt x="37" y="91"/>
                  </a:cubicBezTo>
                  <a:cubicBezTo>
                    <a:pt x="41" y="83"/>
                    <a:pt x="42" y="75"/>
                    <a:pt x="43" y="66"/>
                  </a:cubicBezTo>
                  <a:cubicBezTo>
                    <a:pt x="44" y="57"/>
                    <a:pt x="46" y="47"/>
                    <a:pt x="47" y="38"/>
                  </a:cubicBezTo>
                  <a:cubicBezTo>
                    <a:pt x="47" y="37"/>
                    <a:pt x="45" y="36"/>
                    <a:pt x="45" y="37"/>
                  </a:cubicBezTo>
                  <a:cubicBezTo>
                    <a:pt x="43" y="41"/>
                    <a:pt x="43" y="46"/>
                    <a:pt x="43" y="50"/>
                  </a:cubicBezTo>
                  <a:cubicBezTo>
                    <a:pt x="42" y="55"/>
                    <a:pt x="41" y="61"/>
                    <a:pt x="41" y="66"/>
                  </a:cubicBezTo>
                  <a:cubicBezTo>
                    <a:pt x="39" y="76"/>
                    <a:pt x="37" y="86"/>
                    <a:pt x="35" y="97"/>
                  </a:cubicBezTo>
                  <a:cubicBezTo>
                    <a:pt x="33" y="113"/>
                    <a:pt x="32" y="131"/>
                    <a:pt x="23" y="146"/>
                  </a:cubicBezTo>
                  <a:cubicBezTo>
                    <a:pt x="23" y="146"/>
                    <a:pt x="24" y="146"/>
                    <a:pt x="25" y="146"/>
                  </a:cubicBezTo>
                  <a:cubicBezTo>
                    <a:pt x="24" y="144"/>
                    <a:pt x="24" y="141"/>
                    <a:pt x="24" y="138"/>
                  </a:cubicBezTo>
                  <a:cubicBezTo>
                    <a:pt x="25" y="135"/>
                    <a:pt x="25" y="132"/>
                    <a:pt x="25" y="129"/>
                  </a:cubicBezTo>
                  <a:cubicBezTo>
                    <a:pt x="26" y="123"/>
                    <a:pt x="27" y="116"/>
                    <a:pt x="28" y="110"/>
                  </a:cubicBezTo>
                  <a:cubicBezTo>
                    <a:pt x="31" y="98"/>
                    <a:pt x="32" y="86"/>
                    <a:pt x="37" y="74"/>
                  </a:cubicBezTo>
                  <a:cubicBezTo>
                    <a:pt x="36" y="74"/>
                    <a:pt x="35" y="74"/>
                    <a:pt x="35" y="73"/>
                  </a:cubicBezTo>
                  <a:cubicBezTo>
                    <a:pt x="31" y="89"/>
                    <a:pt x="33" y="106"/>
                    <a:pt x="29" y="122"/>
                  </a:cubicBezTo>
                  <a:cubicBezTo>
                    <a:pt x="26" y="138"/>
                    <a:pt x="20" y="153"/>
                    <a:pt x="14" y="169"/>
                  </a:cubicBezTo>
                  <a:cubicBezTo>
                    <a:pt x="15" y="169"/>
                    <a:pt x="15" y="169"/>
                    <a:pt x="16" y="169"/>
                  </a:cubicBezTo>
                  <a:cubicBezTo>
                    <a:pt x="15" y="163"/>
                    <a:pt x="18" y="156"/>
                    <a:pt x="20" y="150"/>
                  </a:cubicBezTo>
                  <a:cubicBezTo>
                    <a:pt x="23" y="144"/>
                    <a:pt x="26" y="137"/>
                    <a:pt x="30" y="133"/>
                  </a:cubicBezTo>
                  <a:cubicBezTo>
                    <a:pt x="30" y="133"/>
                    <a:pt x="29" y="132"/>
                    <a:pt x="29" y="132"/>
                  </a:cubicBezTo>
                  <a:cubicBezTo>
                    <a:pt x="30" y="136"/>
                    <a:pt x="27" y="141"/>
                    <a:pt x="25" y="145"/>
                  </a:cubicBezTo>
                  <a:cubicBezTo>
                    <a:pt x="24" y="148"/>
                    <a:pt x="21" y="152"/>
                    <a:pt x="19" y="156"/>
                  </a:cubicBezTo>
                  <a:cubicBezTo>
                    <a:pt x="14" y="168"/>
                    <a:pt x="6" y="179"/>
                    <a:pt x="1" y="191"/>
                  </a:cubicBezTo>
                  <a:cubicBezTo>
                    <a:pt x="0" y="192"/>
                    <a:pt x="2" y="193"/>
                    <a:pt x="2" y="192"/>
                  </a:cubicBezTo>
                  <a:cubicBezTo>
                    <a:pt x="8" y="179"/>
                    <a:pt x="15" y="168"/>
                    <a:pt x="22" y="156"/>
                  </a:cubicBezTo>
                  <a:cubicBezTo>
                    <a:pt x="24" y="152"/>
                    <a:pt x="26" y="148"/>
                    <a:pt x="28" y="143"/>
                  </a:cubicBezTo>
                  <a:cubicBezTo>
                    <a:pt x="30" y="140"/>
                    <a:pt x="31" y="136"/>
                    <a:pt x="31" y="131"/>
                  </a:cubicBezTo>
                  <a:cubicBezTo>
                    <a:pt x="31" y="131"/>
                    <a:pt x="30" y="131"/>
                    <a:pt x="29" y="131"/>
                  </a:cubicBezTo>
                  <a:cubicBezTo>
                    <a:pt x="24" y="136"/>
                    <a:pt x="21" y="143"/>
                    <a:pt x="18" y="149"/>
                  </a:cubicBezTo>
                  <a:cubicBezTo>
                    <a:pt x="16" y="155"/>
                    <a:pt x="13" y="162"/>
                    <a:pt x="14" y="169"/>
                  </a:cubicBezTo>
                  <a:cubicBezTo>
                    <a:pt x="14" y="170"/>
                    <a:pt x="16" y="170"/>
                    <a:pt x="16" y="169"/>
                  </a:cubicBezTo>
                  <a:cubicBezTo>
                    <a:pt x="21" y="154"/>
                    <a:pt x="28" y="139"/>
                    <a:pt x="31" y="123"/>
                  </a:cubicBezTo>
                  <a:cubicBezTo>
                    <a:pt x="35" y="107"/>
                    <a:pt x="33" y="90"/>
                    <a:pt x="37" y="74"/>
                  </a:cubicBezTo>
                  <a:cubicBezTo>
                    <a:pt x="37" y="73"/>
                    <a:pt x="35" y="73"/>
                    <a:pt x="35" y="73"/>
                  </a:cubicBezTo>
                  <a:cubicBezTo>
                    <a:pt x="30" y="85"/>
                    <a:pt x="29" y="98"/>
                    <a:pt x="26" y="110"/>
                  </a:cubicBezTo>
                  <a:cubicBezTo>
                    <a:pt x="25" y="116"/>
                    <a:pt x="24" y="123"/>
                    <a:pt x="23" y="129"/>
                  </a:cubicBezTo>
                  <a:cubicBezTo>
                    <a:pt x="23" y="132"/>
                    <a:pt x="23" y="135"/>
                    <a:pt x="22" y="138"/>
                  </a:cubicBezTo>
                  <a:cubicBezTo>
                    <a:pt x="22" y="141"/>
                    <a:pt x="22" y="144"/>
                    <a:pt x="23" y="147"/>
                  </a:cubicBezTo>
                  <a:cubicBezTo>
                    <a:pt x="23" y="148"/>
                    <a:pt x="24" y="148"/>
                    <a:pt x="24" y="147"/>
                  </a:cubicBezTo>
                  <a:cubicBezTo>
                    <a:pt x="34" y="133"/>
                    <a:pt x="35" y="114"/>
                    <a:pt x="37" y="98"/>
                  </a:cubicBezTo>
                  <a:cubicBezTo>
                    <a:pt x="39" y="87"/>
                    <a:pt x="41" y="77"/>
                    <a:pt x="43" y="67"/>
                  </a:cubicBezTo>
                  <a:cubicBezTo>
                    <a:pt x="43" y="62"/>
                    <a:pt x="44" y="57"/>
                    <a:pt x="44" y="52"/>
                  </a:cubicBezTo>
                  <a:cubicBezTo>
                    <a:pt x="45" y="47"/>
                    <a:pt x="45" y="42"/>
                    <a:pt x="47" y="38"/>
                  </a:cubicBezTo>
                  <a:cubicBezTo>
                    <a:pt x="46" y="38"/>
                    <a:pt x="46" y="38"/>
                    <a:pt x="45" y="38"/>
                  </a:cubicBezTo>
                  <a:cubicBezTo>
                    <a:pt x="44" y="46"/>
                    <a:pt x="42" y="55"/>
                    <a:pt x="41" y="64"/>
                  </a:cubicBezTo>
                  <a:cubicBezTo>
                    <a:pt x="40" y="73"/>
                    <a:pt x="39" y="82"/>
                    <a:pt x="35" y="90"/>
                  </a:cubicBezTo>
                  <a:cubicBezTo>
                    <a:pt x="36" y="90"/>
                    <a:pt x="37" y="90"/>
                    <a:pt x="37" y="91"/>
                  </a:cubicBezTo>
                  <a:cubicBezTo>
                    <a:pt x="37" y="84"/>
                    <a:pt x="39" y="79"/>
                    <a:pt x="41" y="73"/>
                  </a:cubicBezTo>
                  <a:cubicBezTo>
                    <a:pt x="42" y="68"/>
                    <a:pt x="43" y="63"/>
                    <a:pt x="44" y="58"/>
                  </a:cubicBezTo>
                  <a:cubicBezTo>
                    <a:pt x="46" y="54"/>
                    <a:pt x="47" y="49"/>
                    <a:pt x="47" y="45"/>
                  </a:cubicBezTo>
                  <a:cubicBezTo>
                    <a:pt x="48" y="41"/>
                    <a:pt x="48" y="37"/>
                    <a:pt x="46" y="34"/>
                  </a:cubicBezTo>
                  <a:cubicBezTo>
                    <a:pt x="46" y="34"/>
                    <a:pt x="45" y="33"/>
                    <a:pt x="45" y="34"/>
                  </a:cubicBezTo>
                  <a:cubicBezTo>
                    <a:pt x="39" y="40"/>
                    <a:pt x="37" y="48"/>
                    <a:pt x="36" y="56"/>
                  </a:cubicBezTo>
                  <a:cubicBezTo>
                    <a:pt x="34" y="64"/>
                    <a:pt x="34" y="73"/>
                    <a:pt x="34" y="81"/>
                  </a:cubicBezTo>
                  <a:cubicBezTo>
                    <a:pt x="34" y="82"/>
                    <a:pt x="36" y="82"/>
                    <a:pt x="36" y="81"/>
                  </a:cubicBezTo>
                  <a:cubicBezTo>
                    <a:pt x="38" y="75"/>
                    <a:pt x="39" y="69"/>
                    <a:pt x="39" y="63"/>
                  </a:cubicBezTo>
                  <a:cubicBezTo>
                    <a:pt x="40" y="56"/>
                    <a:pt x="41" y="50"/>
                    <a:pt x="43" y="43"/>
                  </a:cubicBezTo>
                  <a:cubicBezTo>
                    <a:pt x="45" y="29"/>
                    <a:pt x="47" y="15"/>
                    <a:pt x="51" y="1"/>
                  </a:cubicBezTo>
                  <a:cubicBezTo>
                    <a:pt x="51" y="0"/>
                    <a:pt x="49" y="0"/>
                    <a:pt x="49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0" name="Freeform 1277"/>
            <p:cNvSpPr/>
            <p:nvPr/>
          </p:nvSpPr>
          <p:spPr bwMode="auto">
            <a:xfrm>
              <a:off x="2893" y="1547"/>
              <a:ext cx="363" cy="163"/>
            </a:xfrm>
            <a:custGeom>
              <a:avLst/>
              <a:gdLst>
                <a:gd name="T0" fmla="*/ 120 w 281"/>
                <a:gd name="T1" fmla="*/ 71 h 126"/>
                <a:gd name="T2" fmla="*/ 208 w 281"/>
                <a:gd name="T3" fmla="*/ 24 h 126"/>
                <a:gd name="T4" fmla="*/ 152 w 281"/>
                <a:gd name="T5" fmla="*/ 53 h 126"/>
                <a:gd name="T6" fmla="*/ 223 w 281"/>
                <a:gd name="T7" fmla="*/ 18 h 126"/>
                <a:gd name="T8" fmla="*/ 269 w 281"/>
                <a:gd name="T9" fmla="*/ 11 h 126"/>
                <a:gd name="T10" fmla="*/ 153 w 281"/>
                <a:gd name="T11" fmla="*/ 52 h 126"/>
                <a:gd name="T12" fmla="*/ 239 w 281"/>
                <a:gd name="T13" fmla="*/ 9 h 126"/>
                <a:gd name="T14" fmla="*/ 128 w 281"/>
                <a:gd name="T15" fmla="*/ 66 h 126"/>
                <a:gd name="T16" fmla="*/ 197 w 281"/>
                <a:gd name="T17" fmla="*/ 27 h 126"/>
                <a:gd name="T18" fmla="*/ 138 w 281"/>
                <a:gd name="T19" fmla="*/ 58 h 126"/>
                <a:gd name="T20" fmla="*/ 116 w 281"/>
                <a:gd name="T21" fmla="*/ 72 h 126"/>
                <a:gd name="T22" fmla="*/ 104 w 281"/>
                <a:gd name="T23" fmla="*/ 80 h 126"/>
                <a:gd name="T24" fmla="*/ 88 w 281"/>
                <a:gd name="T25" fmla="*/ 89 h 126"/>
                <a:gd name="T26" fmla="*/ 65 w 281"/>
                <a:gd name="T27" fmla="*/ 102 h 126"/>
                <a:gd name="T28" fmla="*/ 29 w 281"/>
                <a:gd name="T29" fmla="*/ 78 h 126"/>
                <a:gd name="T30" fmla="*/ 35 w 281"/>
                <a:gd name="T31" fmla="*/ 110 h 126"/>
                <a:gd name="T32" fmla="*/ 54 w 281"/>
                <a:gd name="T33" fmla="*/ 107 h 126"/>
                <a:gd name="T34" fmla="*/ 19 w 281"/>
                <a:gd name="T35" fmla="*/ 123 h 126"/>
                <a:gd name="T36" fmla="*/ 28 w 281"/>
                <a:gd name="T37" fmla="*/ 71 h 126"/>
                <a:gd name="T38" fmla="*/ 5 w 281"/>
                <a:gd name="T39" fmla="*/ 103 h 126"/>
                <a:gd name="T40" fmla="*/ 7 w 281"/>
                <a:gd name="T41" fmla="*/ 117 h 126"/>
                <a:gd name="T42" fmla="*/ 19 w 281"/>
                <a:gd name="T43" fmla="*/ 113 h 126"/>
                <a:gd name="T44" fmla="*/ 33 w 281"/>
                <a:gd name="T45" fmla="*/ 112 h 126"/>
                <a:gd name="T46" fmla="*/ 22 w 281"/>
                <a:gd name="T47" fmla="*/ 115 h 126"/>
                <a:gd name="T48" fmla="*/ 14 w 281"/>
                <a:gd name="T49" fmla="*/ 97 h 126"/>
                <a:gd name="T50" fmla="*/ 18 w 281"/>
                <a:gd name="T51" fmla="*/ 95 h 126"/>
                <a:gd name="T52" fmla="*/ 31 w 281"/>
                <a:gd name="T53" fmla="*/ 95 h 126"/>
                <a:gd name="T54" fmla="*/ 33 w 281"/>
                <a:gd name="T55" fmla="*/ 104 h 126"/>
                <a:gd name="T56" fmla="*/ 33 w 281"/>
                <a:gd name="T57" fmla="*/ 94 h 126"/>
                <a:gd name="T58" fmla="*/ 29 w 281"/>
                <a:gd name="T59" fmla="*/ 95 h 126"/>
                <a:gd name="T60" fmla="*/ 19 w 281"/>
                <a:gd name="T61" fmla="*/ 97 h 126"/>
                <a:gd name="T62" fmla="*/ 5 w 281"/>
                <a:gd name="T63" fmla="*/ 115 h 126"/>
                <a:gd name="T64" fmla="*/ 10 w 281"/>
                <a:gd name="T65" fmla="*/ 120 h 126"/>
                <a:gd name="T66" fmla="*/ 15 w 281"/>
                <a:gd name="T67" fmla="*/ 117 h 126"/>
                <a:gd name="T68" fmla="*/ 10 w 281"/>
                <a:gd name="T69" fmla="*/ 121 h 126"/>
                <a:gd name="T70" fmla="*/ 13 w 281"/>
                <a:gd name="T71" fmla="*/ 94 h 126"/>
                <a:gd name="T72" fmla="*/ 17 w 281"/>
                <a:gd name="T73" fmla="*/ 83 h 126"/>
                <a:gd name="T74" fmla="*/ 27 w 281"/>
                <a:gd name="T75" fmla="*/ 71 h 126"/>
                <a:gd name="T76" fmla="*/ 32 w 281"/>
                <a:gd name="T77" fmla="*/ 121 h 126"/>
                <a:gd name="T78" fmla="*/ 54 w 281"/>
                <a:gd name="T79" fmla="*/ 105 h 126"/>
                <a:gd name="T80" fmla="*/ 36 w 281"/>
                <a:gd name="T81" fmla="*/ 107 h 126"/>
                <a:gd name="T82" fmla="*/ 28 w 281"/>
                <a:gd name="T83" fmla="*/ 77 h 126"/>
                <a:gd name="T84" fmla="*/ 82 w 281"/>
                <a:gd name="T85" fmla="*/ 95 h 126"/>
                <a:gd name="T86" fmla="*/ 88 w 281"/>
                <a:gd name="T87" fmla="*/ 89 h 126"/>
                <a:gd name="T88" fmla="*/ 105 w 281"/>
                <a:gd name="T89" fmla="*/ 80 h 126"/>
                <a:gd name="T90" fmla="*/ 131 w 281"/>
                <a:gd name="T91" fmla="*/ 66 h 126"/>
                <a:gd name="T92" fmla="*/ 102 w 281"/>
                <a:gd name="T93" fmla="*/ 79 h 126"/>
                <a:gd name="T94" fmla="*/ 214 w 281"/>
                <a:gd name="T95" fmla="*/ 23 h 126"/>
                <a:gd name="T96" fmla="*/ 116 w 281"/>
                <a:gd name="T97" fmla="*/ 70 h 126"/>
                <a:gd name="T98" fmla="*/ 247 w 281"/>
                <a:gd name="T99" fmla="*/ 9 h 126"/>
                <a:gd name="T100" fmla="*/ 140 w 281"/>
                <a:gd name="T101" fmla="*/ 59 h 126"/>
                <a:gd name="T102" fmla="*/ 269 w 281"/>
                <a:gd name="T103" fmla="*/ 9 h 126"/>
                <a:gd name="T104" fmla="*/ 166 w 281"/>
                <a:gd name="T105" fmla="*/ 47 h 126"/>
                <a:gd name="T106" fmla="*/ 151 w 281"/>
                <a:gd name="T107" fmla="*/ 53 h 126"/>
                <a:gd name="T108" fmla="*/ 214 w 281"/>
                <a:gd name="T109" fmla="*/ 20 h 126"/>
                <a:gd name="T110" fmla="*/ 112 w 281"/>
                <a:gd name="T111" fmla="*/ 78 h 126"/>
                <a:gd name="T112" fmla="*/ 131 w 281"/>
                <a:gd name="T113" fmla="*/ 69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81" h="126">
                  <a:moveTo>
                    <a:pt x="131" y="69"/>
                  </a:moveTo>
                  <a:cubicBezTo>
                    <a:pt x="145" y="55"/>
                    <a:pt x="164" y="44"/>
                    <a:pt x="183" y="37"/>
                  </a:cubicBezTo>
                  <a:cubicBezTo>
                    <a:pt x="182" y="37"/>
                    <a:pt x="182" y="36"/>
                    <a:pt x="182" y="36"/>
                  </a:cubicBezTo>
                  <a:cubicBezTo>
                    <a:pt x="170" y="42"/>
                    <a:pt x="157" y="48"/>
                    <a:pt x="145" y="55"/>
                  </a:cubicBezTo>
                  <a:cubicBezTo>
                    <a:pt x="139" y="59"/>
                    <a:pt x="133" y="62"/>
                    <a:pt x="127" y="66"/>
                  </a:cubicBezTo>
                  <a:cubicBezTo>
                    <a:pt x="125" y="67"/>
                    <a:pt x="122" y="69"/>
                    <a:pt x="120" y="71"/>
                  </a:cubicBezTo>
                  <a:cubicBezTo>
                    <a:pt x="117" y="73"/>
                    <a:pt x="115" y="75"/>
                    <a:pt x="112" y="77"/>
                  </a:cubicBezTo>
                  <a:cubicBezTo>
                    <a:pt x="112" y="77"/>
                    <a:pt x="113" y="78"/>
                    <a:pt x="113" y="78"/>
                  </a:cubicBezTo>
                  <a:cubicBezTo>
                    <a:pt x="117" y="74"/>
                    <a:pt x="121" y="71"/>
                    <a:pt x="126" y="68"/>
                  </a:cubicBezTo>
                  <a:cubicBezTo>
                    <a:pt x="131" y="66"/>
                    <a:pt x="136" y="62"/>
                    <a:pt x="141" y="59"/>
                  </a:cubicBezTo>
                  <a:cubicBezTo>
                    <a:pt x="151" y="53"/>
                    <a:pt x="162" y="46"/>
                    <a:pt x="173" y="41"/>
                  </a:cubicBezTo>
                  <a:cubicBezTo>
                    <a:pt x="185" y="35"/>
                    <a:pt x="196" y="29"/>
                    <a:pt x="208" y="24"/>
                  </a:cubicBezTo>
                  <a:cubicBezTo>
                    <a:pt x="214" y="22"/>
                    <a:pt x="220" y="20"/>
                    <a:pt x="226" y="18"/>
                  </a:cubicBezTo>
                  <a:cubicBezTo>
                    <a:pt x="231" y="16"/>
                    <a:pt x="237" y="13"/>
                    <a:pt x="242" y="12"/>
                  </a:cubicBezTo>
                  <a:cubicBezTo>
                    <a:pt x="244" y="12"/>
                    <a:pt x="245" y="12"/>
                    <a:pt x="247" y="11"/>
                  </a:cubicBezTo>
                  <a:cubicBezTo>
                    <a:pt x="247" y="11"/>
                    <a:pt x="247" y="10"/>
                    <a:pt x="247" y="9"/>
                  </a:cubicBezTo>
                  <a:cubicBezTo>
                    <a:pt x="231" y="17"/>
                    <a:pt x="215" y="23"/>
                    <a:pt x="199" y="30"/>
                  </a:cubicBezTo>
                  <a:cubicBezTo>
                    <a:pt x="183" y="36"/>
                    <a:pt x="168" y="46"/>
                    <a:pt x="152" y="53"/>
                  </a:cubicBezTo>
                  <a:cubicBezTo>
                    <a:pt x="152" y="53"/>
                    <a:pt x="152" y="54"/>
                    <a:pt x="153" y="54"/>
                  </a:cubicBezTo>
                  <a:cubicBezTo>
                    <a:pt x="170" y="41"/>
                    <a:pt x="190" y="33"/>
                    <a:pt x="210" y="25"/>
                  </a:cubicBezTo>
                  <a:cubicBezTo>
                    <a:pt x="221" y="20"/>
                    <a:pt x="233" y="16"/>
                    <a:pt x="244" y="13"/>
                  </a:cubicBezTo>
                  <a:cubicBezTo>
                    <a:pt x="256" y="9"/>
                    <a:pt x="268" y="6"/>
                    <a:pt x="280" y="2"/>
                  </a:cubicBezTo>
                  <a:cubicBezTo>
                    <a:pt x="280" y="2"/>
                    <a:pt x="279" y="1"/>
                    <a:pt x="279" y="0"/>
                  </a:cubicBezTo>
                  <a:cubicBezTo>
                    <a:pt x="261" y="9"/>
                    <a:pt x="241" y="11"/>
                    <a:pt x="223" y="18"/>
                  </a:cubicBezTo>
                  <a:cubicBezTo>
                    <a:pt x="203" y="27"/>
                    <a:pt x="184" y="35"/>
                    <a:pt x="165" y="46"/>
                  </a:cubicBezTo>
                  <a:cubicBezTo>
                    <a:pt x="164" y="46"/>
                    <a:pt x="165" y="48"/>
                    <a:pt x="166" y="48"/>
                  </a:cubicBezTo>
                  <a:cubicBezTo>
                    <a:pt x="174" y="46"/>
                    <a:pt x="181" y="41"/>
                    <a:pt x="188" y="37"/>
                  </a:cubicBezTo>
                  <a:cubicBezTo>
                    <a:pt x="197" y="33"/>
                    <a:pt x="206" y="29"/>
                    <a:pt x="215" y="26"/>
                  </a:cubicBezTo>
                  <a:cubicBezTo>
                    <a:pt x="223" y="23"/>
                    <a:pt x="232" y="21"/>
                    <a:pt x="241" y="18"/>
                  </a:cubicBezTo>
                  <a:cubicBezTo>
                    <a:pt x="250" y="15"/>
                    <a:pt x="259" y="12"/>
                    <a:pt x="269" y="11"/>
                  </a:cubicBezTo>
                  <a:cubicBezTo>
                    <a:pt x="270" y="11"/>
                    <a:pt x="270" y="9"/>
                    <a:pt x="269" y="9"/>
                  </a:cubicBezTo>
                  <a:cubicBezTo>
                    <a:pt x="260" y="7"/>
                    <a:pt x="250" y="12"/>
                    <a:pt x="242" y="14"/>
                  </a:cubicBezTo>
                  <a:cubicBezTo>
                    <a:pt x="230" y="17"/>
                    <a:pt x="218" y="21"/>
                    <a:pt x="206" y="25"/>
                  </a:cubicBezTo>
                  <a:cubicBezTo>
                    <a:pt x="183" y="33"/>
                    <a:pt x="161" y="46"/>
                    <a:pt x="141" y="59"/>
                  </a:cubicBezTo>
                  <a:cubicBezTo>
                    <a:pt x="141" y="60"/>
                    <a:pt x="141" y="60"/>
                    <a:pt x="142" y="60"/>
                  </a:cubicBezTo>
                  <a:cubicBezTo>
                    <a:pt x="145" y="57"/>
                    <a:pt x="149" y="54"/>
                    <a:pt x="153" y="52"/>
                  </a:cubicBezTo>
                  <a:cubicBezTo>
                    <a:pt x="158" y="49"/>
                    <a:pt x="163" y="47"/>
                    <a:pt x="168" y="44"/>
                  </a:cubicBezTo>
                  <a:cubicBezTo>
                    <a:pt x="178" y="38"/>
                    <a:pt x="190" y="33"/>
                    <a:pt x="201" y="29"/>
                  </a:cubicBezTo>
                  <a:cubicBezTo>
                    <a:pt x="224" y="19"/>
                    <a:pt x="248" y="12"/>
                    <a:pt x="271" y="6"/>
                  </a:cubicBezTo>
                  <a:cubicBezTo>
                    <a:pt x="272" y="5"/>
                    <a:pt x="272" y="4"/>
                    <a:pt x="271" y="3"/>
                  </a:cubicBezTo>
                  <a:cubicBezTo>
                    <a:pt x="266" y="3"/>
                    <a:pt x="260" y="4"/>
                    <a:pt x="255" y="5"/>
                  </a:cubicBezTo>
                  <a:cubicBezTo>
                    <a:pt x="250" y="6"/>
                    <a:pt x="245" y="8"/>
                    <a:pt x="239" y="9"/>
                  </a:cubicBezTo>
                  <a:cubicBezTo>
                    <a:pt x="227" y="12"/>
                    <a:pt x="216" y="16"/>
                    <a:pt x="205" y="21"/>
                  </a:cubicBezTo>
                  <a:cubicBezTo>
                    <a:pt x="193" y="25"/>
                    <a:pt x="182" y="30"/>
                    <a:pt x="170" y="36"/>
                  </a:cubicBezTo>
                  <a:cubicBezTo>
                    <a:pt x="160" y="41"/>
                    <a:pt x="149" y="48"/>
                    <a:pt x="139" y="54"/>
                  </a:cubicBezTo>
                  <a:cubicBezTo>
                    <a:pt x="131" y="59"/>
                    <a:pt x="123" y="64"/>
                    <a:pt x="116" y="70"/>
                  </a:cubicBezTo>
                  <a:cubicBezTo>
                    <a:pt x="115" y="71"/>
                    <a:pt x="116" y="72"/>
                    <a:pt x="117" y="72"/>
                  </a:cubicBezTo>
                  <a:cubicBezTo>
                    <a:pt x="121" y="71"/>
                    <a:pt x="124" y="69"/>
                    <a:pt x="128" y="66"/>
                  </a:cubicBezTo>
                  <a:cubicBezTo>
                    <a:pt x="132" y="64"/>
                    <a:pt x="136" y="61"/>
                    <a:pt x="140" y="59"/>
                  </a:cubicBezTo>
                  <a:cubicBezTo>
                    <a:pt x="149" y="53"/>
                    <a:pt x="159" y="48"/>
                    <a:pt x="168" y="43"/>
                  </a:cubicBezTo>
                  <a:cubicBezTo>
                    <a:pt x="189" y="34"/>
                    <a:pt x="210" y="26"/>
                    <a:pt x="231" y="17"/>
                  </a:cubicBezTo>
                  <a:cubicBezTo>
                    <a:pt x="232" y="17"/>
                    <a:pt x="231" y="15"/>
                    <a:pt x="230" y="16"/>
                  </a:cubicBezTo>
                  <a:cubicBezTo>
                    <a:pt x="224" y="17"/>
                    <a:pt x="219" y="18"/>
                    <a:pt x="213" y="21"/>
                  </a:cubicBezTo>
                  <a:cubicBezTo>
                    <a:pt x="208" y="23"/>
                    <a:pt x="202" y="25"/>
                    <a:pt x="197" y="27"/>
                  </a:cubicBezTo>
                  <a:cubicBezTo>
                    <a:pt x="186" y="31"/>
                    <a:pt x="175" y="35"/>
                    <a:pt x="164" y="41"/>
                  </a:cubicBezTo>
                  <a:cubicBezTo>
                    <a:pt x="153" y="46"/>
                    <a:pt x="142" y="53"/>
                    <a:pt x="131" y="59"/>
                  </a:cubicBezTo>
                  <a:cubicBezTo>
                    <a:pt x="126" y="62"/>
                    <a:pt x="121" y="65"/>
                    <a:pt x="117" y="69"/>
                  </a:cubicBezTo>
                  <a:cubicBezTo>
                    <a:pt x="112" y="72"/>
                    <a:pt x="107" y="76"/>
                    <a:pt x="102" y="79"/>
                  </a:cubicBezTo>
                  <a:cubicBezTo>
                    <a:pt x="102" y="79"/>
                    <a:pt x="103" y="80"/>
                    <a:pt x="103" y="80"/>
                  </a:cubicBezTo>
                  <a:cubicBezTo>
                    <a:pt x="114" y="72"/>
                    <a:pt x="126" y="65"/>
                    <a:pt x="138" y="58"/>
                  </a:cubicBezTo>
                  <a:cubicBezTo>
                    <a:pt x="139" y="58"/>
                    <a:pt x="138" y="56"/>
                    <a:pt x="137" y="57"/>
                  </a:cubicBezTo>
                  <a:cubicBezTo>
                    <a:pt x="121" y="65"/>
                    <a:pt x="106" y="75"/>
                    <a:pt x="91" y="85"/>
                  </a:cubicBezTo>
                  <a:cubicBezTo>
                    <a:pt x="90" y="86"/>
                    <a:pt x="91" y="87"/>
                    <a:pt x="92" y="87"/>
                  </a:cubicBezTo>
                  <a:cubicBezTo>
                    <a:pt x="104" y="78"/>
                    <a:pt x="117" y="70"/>
                    <a:pt x="131" y="66"/>
                  </a:cubicBezTo>
                  <a:cubicBezTo>
                    <a:pt x="130" y="65"/>
                    <a:pt x="130" y="65"/>
                    <a:pt x="130" y="64"/>
                  </a:cubicBezTo>
                  <a:cubicBezTo>
                    <a:pt x="125" y="68"/>
                    <a:pt x="120" y="69"/>
                    <a:pt x="116" y="72"/>
                  </a:cubicBezTo>
                  <a:cubicBezTo>
                    <a:pt x="110" y="74"/>
                    <a:pt x="105" y="78"/>
                    <a:pt x="100" y="81"/>
                  </a:cubicBezTo>
                  <a:cubicBezTo>
                    <a:pt x="95" y="84"/>
                    <a:pt x="90" y="87"/>
                    <a:pt x="85" y="90"/>
                  </a:cubicBezTo>
                  <a:cubicBezTo>
                    <a:pt x="80" y="93"/>
                    <a:pt x="75" y="96"/>
                    <a:pt x="70" y="99"/>
                  </a:cubicBezTo>
                  <a:cubicBezTo>
                    <a:pt x="71" y="99"/>
                    <a:pt x="71" y="100"/>
                    <a:pt x="71" y="101"/>
                  </a:cubicBezTo>
                  <a:cubicBezTo>
                    <a:pt x="80" y="91"/>
                    <a:pt x="94" y="88"/>
                    <a:pt x="106" y="82"/>
                  </a:cubicBezTo>
                  <a:cubicBezTo>
                    <a:pt x="105" y="81"/>
                    <a:pt x="105" y="81"/>
                    <a:pt x="104" y="80"/>
                  </a:cubicBezTo>
                  <a:cubicBezTo>
                    <a:pt x="97" y="87"/>
                    <a:pt x="88" y="90"/>
                    <a:pt x="80" y="95"/>
                  </a:cubicBezTo>
                  <a:cubicBezTo>
                    <a:pt x="71" y="99"/>
                    <a:pt x="63" y="105"/>
                    <a:pt x="53" y="108"/>
                  </a:cubicBezTo>
                  <a:cubicBezTo>
                    <a:pt x="54" y="108"/>
                    <a:pt x="54" y="109"/>
                    <a:pt x="54" y="109"/>
                  </a:cubicBezTo>
                  <a:cubicBezTo>
                    <a:pt x="59" y="104"/>
                    <a:pt x="65" y="101"/>
                    <a:pt x="71" y="99"/>
                  </a:cubicBezTo>
                  <a:cubicBezTo>
                    <a:pt x="77" y="96"/>
                    <a:pt x="83" y="94"/>
                    <a:pt x="89" y="90"/>
                  </a:cubicBezTo>
                  <a:cubicBezTo>
                    <a:pt x="88" y="90"/>
                    <a:pt x="88" y="90"/>
                    <a:pt x="88" y="89"/>
                  </a:cubicBezTo>
                  <a:cubicBezTo>
                    <a:pt x="83" y="94"/>
                    <a:pt x="76" y="97"/>
                    <a:pt x="69" y="100"/>
                  </a:cubicBezTo>
                  <a:cubicBezTo>
                    <a:pt x="61" y="103"/>
                    <a:pt x="54" y="108"/>
                    <a:pt x="46" y="111"/>
                  </a:cubicBezTo>
                  <a:cubicBezTo>
                    <a:pt x="47" y="112"/>
                    <a:pt x="47" y="113"/>
                    <a:pt x="47" y="113"/>
                  </a:cubicBezTo>
                  <a:cubicBezTo>
                    <a:pt x="59" y="107"/>
                    <a:pt x="69" y="99"/>
                    <a:pt x="82" y="95"/>
                  </a:cubicBezTo>
                  <a:cubicBezTo>
                    <a:pt x="82" y="95"/>
                    <a:pt x="81" y="94"/>
                    <a:pt x="81" y="94"/>
                  </a:cubicBezTo>
                  <a:cubicBezTo>
                    <a:pt x="76" y="97"/>
                    <a:pt x="71" y="100"/>
                    <a:pt x="65" y="102"/>
                  </a:cubicBezTo>
                  <a:cubicBezTo>
                    <a:pt x="60" y="104"/>
                    <a:pt x="55" y="107"/>
                    <a:pt x="49" y="110"/>
                  </a:cubicBezTo>
                  <a:cubicBezTo>
                    <a:pt x="45" y="113"/>
                    <a:pt x="40" y="116"/>
                    <a:pt x="35" y="118"/>
                  </a:cubicBezTo>
                  <a:cubicBezTo>
                    <a:pt x="31" y="120"/>
                    <a:pt x="26" y="122"/>
                    <a:pt x="20" y="122"/>
                  </a:cubicBezTo>
                  <a:cubicBezTo>
                    <a:pt x="4" y="121"/>
                    <a:pt x="16" y="101"/>
                    <a:pt x="20" y="94"/>
                  </a:cubicBezTo>
                  <a:cubicBezTo>
                    <a:pt x="22" y="90"/>
                    <a:pt x="23" y="87"/>
                    <a:pt x="26" y="84"/>
                  </a:cubicBezTo>
                  <a:cubicBezTo>
                    <a:pt x="27" y="82"/>
                    <a:pt x="28" y="80"/>
                    <a:pt x="29" y="78"/>
                  </a:cubicBezTo>
                  <a:cubicBezTo>
                    <a:pt x="30" y="77"/>
                    <a:pt x="29" y="76"/>
                    <a:pt x="28" y="76"/>
                  </a:cubicBezTo>
                  <a:cubicBezTo>
                    <a:pt x="23" y="78"/>
                    <a:pt x="20" y="83"/>
                    <a:pt x="17" y="87"/>
                  </a:cubicBezTo>
                  <a:cubicBezTo>
                    <a:pt x="13" y="93"/>
                    <a:pt x="10" y="99"/>
                    <a:pt x="8" y="106"/>
                  </a:cubicBezTo>
                  <a:cubicBezTo>
                    <a:pt x="8" y="110"/>
                    <a:pt x="9" y="116"/>
                    <a:pt x="14" y="116"/>
                  </a:cubicBezTo>
                  <a:cubicBezTo>
                    <a:pt x="18" y="117"/>
                    <a:pt x="21" y="115"/>
                    <a:pt x="24" y="114"/>
                  </a:cubicBezTo>
                  <a:cubicBezTo>
                    <a:pt x="28" y="113"/>
                    <a:pt x="32" y="111"/>
                    <a:pt x="35" y="110"/>
                  </a:cubicBezTo>
                  <a:cubicBezTo>
                    <a:pt x="45" y="105"/>
                    <a:pt x="55" y="101"/>
                    <a:pt x="66" y="97"/>
                  </a:cubicBezTo>
                  <a:cubicBezTo>
                    <a:pt x="66" y="96"/>
                    <a:pt x="65" y="96"/>
                    <a:pt x="65" y="95"/>
                  </a:cubicBezTo>
                  <a:cubicBezTo>
                    <a:pt x="61" y="99"/>
                    <a:pt x="55" y="101"/>
                    <a:pt x="50" y="103"/>
                  </a:cubicBezTo>
                  <a:cubicBezTo>
                    <a:pt x="43" y="106"/>
                    <a:pt x="37" y="110"/>
                    <a:pt x="31" y="114"/>
                  </a:cubicBezTo>
                  <a:cubicBezTo>
                    <a:pt x="30" y="115"/>
                    <a:pt x="30" y="117"/>
                    <a:pt x="32" y="116"/>
                  </a:cubicBezTo>
                  <a:cubicBezTo>
                    <a:pt x="39" y="114"/>
                    <a:pt x="47" y="110"/>
                    <a:pt x="54" y="107"/>
                  </a:cubicBezTo>
                  <a:cubicBezTo>
                    <a:pt x="55" y="107"/>
                    <a:pt x="55" y="105"/>
                    <a:pt x="54" y="105"/>
                  </a:cubicBezTo>
                  <a:cubicBezTo>
                    <a:pt x="44" y="108"/>
                    <a:pt x="35" y="114"/>
                    <a:pt x="27" y="119"/>
                  </a:cubicBezTo>
                  <a:cubicBezTo>
                    <a:pt x="26" y="119"/>
                    <a:pt x="26" y="121"/>
                    <a:pt x="27" y="120"/>
                  </a:cubicBezTo>
                  <a:cubicBezTo>
                    <a:pt x="37" y="117"/>
                    <a:pt x="45" y="111"/>
                    <a:pt x="54" y="109"/>
                  </a:cubicBezTo>
                  <a:cubicBezTo>
                    <a:pt x="54" y="108"/>
                    <a:pt x="53" y="108"/>
                    <a:pt x="53" y="107"/>
                  </a:cubicBezTo>
                  <a:cubicBezTo>
                    <a:pt x="42" y="113"/>
                    <a:pt x="32" y="120"/>
                    <a:pt x="19" y="123"/>
                  </a:cubicBezTo>
                  <a:cubicBezTo>
                    <a:pt x="14" y="124"/>
                    <a:pt x="7" y="125"/>
                    <a:pt x="4" y="121"/>
                  </a:cubicBezTo>
                  <a:cubicBezTo>
                    <a:pt x="1" y="118"/>
                    <a:pt x="3" y="114"/>
                    <a:pt x="4" y="111"/>
                  </a:cubicBezTo>
                  <a:cubicBezTo>
                    <a:pt x="6" y="107"/>
                    <a:pt x="8" y="104"/>
                    <a:pt x="10" y="101"/>
                  </a:cubicBezTo>
                  <a:cubicBezTo>
                    <a:pt x="13" y="96"/>
                    <a:pt x="16" y="91"/>
                    <a:pt x="19" y="86"/>
                  </a:cubicBezTo>
                  <a:cubicBezTo>
                    <a:pt x="22" y="81"/>
                    <a:pt x="27" y="77"/>
                    <a:pt x="29" y="72"/>
                  </a:cubicBezTo>
                  <a:cubicBezTo>
                    <a:pt x="29" y="71"/>
                    <a:pt x="28" y="70"/>
                    <a:pt x="28" y="71"/>
                  </a:cubicBezTo>
                  <a:cubicBezTo>
                    <a:pt x="15" y="78"/>
                    <a:pt x="12" y="95"/>
                    <a:pt x="3" y="105"/>
                  </a:cubicBezTo>
                  <a:cubicBezTo>
                    <a:pt x="3" y="106"/>
                    <a:pt x="4" y="106"/>
                    <a:pt x="4" y="107"/>
                  </a:cubicBezTo>
                  <a:cubicBezTo>
                    <a:pt x="9" y="91"/>
                    <a:pt x="20" y="79"/>
                    <a:pt x="29" y="66"/>
                  </a:cubicBezTo>
                  <a:cubicBezTo>
                    <a:pt x="28" y="66"/>
                    <a:pt x="27" y="66"/>
                    <a:pt x="27" y="65"/>
                  </a:cubicBezTo>
                  <a:cubicBezTo>
                    <a:pt x="23" y="71"/>
                    <a:pt x="18" y="76"/>
                    <a:pt x="15" y="82"/>
                  </a:cubicBezTo>
                  <a:cubicBezTo>
                    <a:pt x="11" y="89"/>
                    <a:pt x="8" y="95"/>
                    <a:pt x="5" y="103"/>
                  </a:cubicBezTo>
                  <a:cubicBezTo>
                    <a:pt x="5" y="104"/>
                    <a:pt x="6" y="104"/>
                    <a:pt x="7" y="104"/>
                  </a:cubicBezTo>
                  <a:cubicBezTo>
                    <a:pt x="11" y="99"/>
                    <a:pt x="12" y="93"/>
                    <a:pt x="14" y="87"/>
                  </a:cubicBezTo>
                  <a:cubicBezTo>
                    <a:pt x="17" y="80"/>
                    <a:pt x="21" y="73"/>
                    <a:pt x="26" y="67"/>
                  </a:cubicBezTo>
                  <a:cubicBezTo>
                    <a:pt x="25" y="66"/>
                    <a:pt x="25" y="66"/>
                    <a:pt x="24" y="66"/>
                  </a:cubicBezTo>
                  <a:cubicBezTo>
                    <a:pt x="19" y="75"/>
                    <a:pt x="15" y="85"/>
                    <a:pt x="11" y="95"/>
                  </a:cubicBezTo>
                  <a:cubicBezTo>
                    <a:pt x="8" y="101"/>
                    <a:pt x="3" y="110"/>
                    <a:pt x="7" y="117"/>
                  </a:cubicBezTo>
                  <a:cubicBezTo>
                    <a:pt x="10" y="125"/>
                    <a:pt x="18" y="122"/>
                    <a:pt x="24" y="120"/>
                  </a:cubicBezTo>
                  <a:cubicBezTo>
                    <a:pt x="34" y="115"/>
                    <a:pt x="43" y="112"/>
                    <a:pt x="52" y="107"/>
                  </a:cubicBezTo>
                  <a:cubicBezTo>
                    <a:pt x="52" y="106"/>
                    <a:pt x="52" y="106"/>
                    <a:pt x="51" y="105"/>
                  </a:cubicBezTo>
                  <a:cubicBezTo>
                    <a:pt x="39" y="112"/>
                    <a:pt x="25" y="118"/>
                    <a:pt x="10" y="119"/>
                  </a:cubicBezTo>
                  <a:cubicBezTo>
                    <a:pt x="10" y="119"/>
                    <a:pt x="11" y="120"/>
                    <a:pt x="11" y="120"/>
                  </a:cubicBezTo>
                  <a:cubicBezTo>
                    <a:pt x="11" y="117"/>
                    <a:pt x="17" y="114"/>
                    <a:pt x="19" y="113"/>
                  </a:cubicBezTo>
                  <a:cubicBezTo>
                    <a:pt x="22" y="111"/>
                    <a:pt x="26" y="110"/>
                    <a:pt x="29" y="109"/>
                  </a:cubicBezTo>
                  <a:cubicBezTo>
                    <a:pt x="29" y="108"/>
                    <a:pt x="29" y="108"/>
                    <a:pt x="28" y="107"/>
                  </a:cubicBezTo>
                  <a:cubicBezTo>
                    <a:pt x="25" y="110"/>
                    <a:pt x="21" y="111"/>
                    <a:pt x="18" y="113"/>
                  </a:cubicBezTo>
                  <a:cubicBezTo>
                    <a:pt x="16" y="114"/>
                    <a:pt x="12" y="116"/>
                    <a:pt x="13" y="119"/>
                  </a:cubicBezTo>
                  <a:cubicBezTo>
                    <a:pt x="14" y="123"/>
                    <a:pt x="24" y="119"/>
                    <a:pt x="26" y="117"/>
                  </a:cubicBezTo>
                  <a:cubicBezTo>
                    <a:pt x="29" y="117"/>
                    <a:pt x="32" y="115"/>
                    <a:pt x="33" y="112"/>
                  </a:cubicBezTo>
                  <a:cubicBezTo>
                    <a:pt x="34" y="109"/>
                    <a:pt x="32" y="108"/>
                    <a:pt x="29" y="108"/>
                  </a:cubicBezTo>
                  <a:cubicBezTo>
                    <a:pt x="25" y="108"/>
                    <a:pt x="21" y="109"/>
                    <a:pt x="17" y="111"/>
                  </a:cubicBezTo>
                  <a:cubicBezTo>
                    <a:pt x="14" y="113"/>
                    <a:pt x="10" y="115"/>
                    <a:pt x="8" y="119"/>
                  </a:cubicBezTo>
                  <a:cubicBezTo>
                    <a:pt x="8" y="119"/>
                    <a:pt x="8" y="120"/>
                    <a:pt x="8" y="120"/>
                  </a:cubicBezTo>
                  <a:cubicBezTo>
                    <a:pt x="8" y="120"/>
                    <a:pt x="8" y="121"/>
                    <a:pt x="9" y="121"/>
                  </a:cubicBezTo>
                  <a:cubicBezTo>
                    <a:pt x="13" y="121"/>
                    <a:pt x="18" y="117"/>
                    <a:pt x="22" y="115"/>
                  </a:cubicBezTo>
                  <a:cubicBezTo>
                    <a:pt x="24" y="113"/>
                    <a:pt x="29" y="108"/>
                    <a:pt x="26" y="104"/>
                  </a:cubicBezTo>
                  <a:cubicBezTo>
                    <a:pt x="23" y="99"/>
                    <a:pt x="17" y="102"/>
                    <a:pt x="13" y="105"/>
                  </a:cubicBezTo>
                  <a:cubicBezTo>
                    <a:pt x="10" y="107"/>
                    <a:pt x="4" y="111"/>
                    <a:pt x="4" y="116"/>
                  </a:cubicBezTo>
                  <a:cubicBezTo>
                    <a:pt x="4" y="117"/>
                    <a:pt x="4" y="117"/>
                    <a:pt x="4" y="117"/>
                  </a:cubicBezTo>
                  <a:cubicBezTo>
                    <a:pt x="13" y="122"/>
                    <a:pt x="17" y="110"/>
                    <a:pt x="17" y="104"/>
                  </a:cubicBezTo>
                  <a:cubicBezTo>
                    <a:pt x="17" y="101"/>
                    <a:pt x="17" y="97"/>
                    <a:pt x="14" y="97"/>
                  </a:cubicBezTo>
                  <a:cubicBezTo>
                    <a:pt x="12" y="97"/>
                    <a:pt x="10" y="98"/>
                    <a:pt x="9" y="100"/>
                  </a:cubicBezTo>
                  <a:cubicBezTo>
                    <a:pt x="7" y="102"/>
                    <a:pt x="4" y="106"/>
                    <a:pt x="3" y="109"/>
                  </a:cubicBezTo>
                  <a:cubicBezTo>
                    <a:pt x="2" y="111"/>
                    <a:pt x="1" y="114"/>
                    <a:pt x="4" y="115"/>
                  </a:cubicBezTo>
                  <a:cubicBezTo>
                    <a:pt x="6" y="116"/>
                    <a:pt x="9" y="115"/>
                    <a:pt x="11" y="113"/>
                  </a:cubicBezTo>
                  <a:cubicBezTo>
                    <a:pt x="17" y="110"/>
                    <a:pt x="21" y="105"/>
                    <a:pt x="22" y="98"/>
                  </a:cubicBezTo>
                  <a:cubicBezTo>
                    <a:pt x="22" y="96"/>
                    <a:pt x="20" y="95"/>
                    <a:pt x="18" y="95"/>
                  </a:cubicBezTo>
                  <a:cubicBezTo>
                    <a:pt x="15" y="97"/>
                    <a:pt x="13" y="100"/>
                    <a:pt x="11" y="103"/>
                  </a:cubicBezTo>
                  <a:cubicBezTo>
                    <a:pt x="10" y="105"/>
                    <a:pt x="9" y="108"/>
                    <a:pt x="10" y="111"/>
                  </a:cubicBezTo>
                  <a:cubicBezTo>
                    <a:pt x="12" y="114"/>
                    <a:pt x="15" y="114"/>
                    <a:pt x="17" y="113"/>
                  </a:cubicBezTo>
                  <a:cubicBezTo>
                    <a:pt x="20" y="113"/>
                    <a:pt x="22" y="111"/>
                    <a:pt x="24" y="109"/>
                  </a:cubicBezTo>
                  <a:cubicBezTo>
                    <a:pt x="26" y="107"/>
                    <a:pt x="28" y="104"/>
                    <a:pt x="29" y="101"/>
                  </a:cubicBezTo>
                  <a:cubicBezTo>
                    <a:pt x="31" y="100"/>
                    <a:pt x="32" y="97"/>
                    <a:pt x="31" y="95"/>
                  </a:cubicBezTo>
                  <a:cubicBezTo>
                    <a:pt x="31" y="93"/>
                    <a:pt x="28" y="93"/>
                    <a:pt x="26" y="93"/>
                  </a:cubicBezTo>
                  <a:cubicBezTo>
                    <a:pt x="24" y="94"/>
                    <a:pt x="22" y="96"/>
                    <a:pt x="20" y="98"/>
                  </a:cubicBezTo>
                  <a:cubicBezTo>
                    <a:pt x="18" y="101"/>
                    <a:pt x="16" y="103"/>
                    <a:pt x="15" y="107"/>
                  </a:cubicBezTo>
                  <a:cubicBezTo>
                    <a:pt x="14" y="109"/>
                    <a:pt x="14" y="111"/>
                    <a:pt x="16" y="113"/>
                  </a:cubicBezTo>
                  <a:cubicBezTo>
                    <a:pt x="17" y="115"/>
                    <a:pt x="21" y="115"/>
                    <a:pt x="23" y="114"/>
                  </a:cubicBezTo>
                  <a:cubicBezTo>
                    <a:pt x="27" y="112"/>
                    <a:pt x="30" y="108"/>
                    <a:pt x="33" y="104"/>
                  </a:cubicBezTo>
                  <a:cubicBezTo>
                    <a:pt x="35" y="101"/>
                    <a:pt x="36" y="97"/>
                    <a:pt x="35" y="93"/>
                  </a:cubicBezTo>
                  <a:cubicBezTo>
                    <a:pt x="34" y="92"/>
                    <a:pt x="34" y="92"/>
                    <a:pt x="34" y="92"/>
                  </a:cubicBezTo>
                  <a:cubicBezTo>
                    <a:pt x="27" y="93"/>
                    <a:pt x="19" y="98"/>
                    <a:pt x="18" y="106"/>
                  </a:cubicBezTo>
                  <a:cubicBezTo>
                    <a:pt x="18" y="107"/>
                    <a:pt x="20" y="107"/>
                    <a:pt x="20" y="106"/>
                  </a:cubicBezTo>
                  <a:cubicBezTo>
                    <a:pt x="21" y="100"/>
                    <a:pt x="28" y="94"/>
                    <a:pt x="34" y="94"/>
                  </a:cubicBezTo>
                  <a:cubicBezTo>
                    <a:pt x="33" y="94"/>
                    <a:pt x="33" y="94"/>
                    <a:pt x="33" y="94"/>
                  </a:cubicBezTo>
                  <a:cubicBezTo>
                    <a:pt x="34" y="97"/>
                    <a:pt x="33" y="100"/>
                    <a:pt x="31" y="103"/>
                  </a:cubicBezTo>
                  <a:cubicBezTo>
                    <a:pt x="29" y="106"/>
                    <a:pt x="27" y="109"/>
                    <a:pt x="24" y="111"/>
                  </a:cubicBezTo>
                  <a:cubicBezTo>
                    <a:pt x="22" y="112"/>
                    <a:pt x="17" y="114"/>
                    <a:pt x="16" y="111"/>
                  </a:cubicBezTo>
                  <a:cubicBezTo>
                    <a:pt x="15" y="108"/>
                    <a:pt x="18" y="104"/>
                    <a:pt x="19" y="102"/>
                  </a:cubicBezTo>
                  <a:cubicBezTo>
                    <a:pt x="21" y="100"/>
                    <a:pt x="23" y="97"/>
                    <a:pt x="26" y="95"/>
                  </a:cubicBezTo>
                  <a:cubicBezTo>
                    <a:pt x="27" y="95"/>
                    <a:pt x="28" y="95"/>
                    <a:pt x="29" y="95"/>
                  </a:cubicBezTo>
                  <a:cubicBezTo>
                    <a:pt x="30" y="95"/>
                    <a:pt x="29" y="97"/>
                    <a:pt x="29" y="97"/>
                  </a:cubicBezTo>
                  <a:cubicBezTo>
                    <a:pt x="28" y="100"/>
                    <a:pt x="26" y="103"/>
                    <a:pt x="25" y="105"/>
                  </a:cubicBezTo>
                  <a:cubicBezTo>
                    <a:pt x="23" y="107"/>
                    <a:pt x="21" y="109"/>
                    <a:pt x="19" y="111"/>
                  </a:cubicBezTo>
                  <a:cubicBezTo>
                    <a:pt x="16" y="112"/>
                    <a:pt x="12" y="112"/>
                    <a:pt x="12" y="108"/>
                  </a:cubicBezTo>
                  <a:cubicBezTo>
                    <a:pt x="12" y="105"/>
                    <a:pt x="14" y="101"/>
                    <a:pt x="17" y="99"/>
                  </a:cubicBezTo>
                  <a:cubicBezTo>
                    <a:pt x="17" y="99"/>
                    <a:pt x="19" y="97"/>
                    <a:pt x="19" y="97"/>
                  </a:cubicBezTo>
                  <a:cubicBezTo>
                    <a:pt x="20" y="98"/>
                    <a:pt x="19" y="100"/>
                    <a:pt x="19" y="101"/>
                  </a:cubicBezTo>
                  <a:cubicBezTo>
                    <a:pt x="18" y="104"/>
                    <a:pt x="16" y="107"/>
                    <a:pt x="14" y="109"/>
                  </a:cubicBezTo>
                  <a:cubicBezTo>
                    <a:pt x="11" y="111"/>
                    <a:pt x="8" y="114"/>
                    <a:pt x="5" y="114"/>
                  </a:cubicBezTo>
                  <a:cubicBezTo>
                    <a:pt x="2" y="113"/>
                    <a:pt x="7" y="106"/>
                    <a:pt x="8" y="105"/>
                  </a:cubicBezTo>
                  <a:cubicBezTo>
                    <a:pt x="8" y="104"/>
                    <a:pt x="13" y="96"/>
                    <a:pt x="15" y="100"/>
                  </a:cubicBezTo>
                  <a:cubicBezTo>
                    <a:pt x="17" y="105"/>
                    <a:pt x="13" y="120"/>
                    <a:pt x="5" y="115"/>
                  </a:cubicBezTo>
                  <a:cubicBezTo>
                    <a:pt x="5" y="116"/>
                    <a:pt x="5" y="116"/>
                    <a:pt x="6" y="117"/>
                  </a:cubicBezTo>
                  <a:cubicBezTo>
                    <a:pt x="6" y="113"/>
                    <a:pt x="10" y="109"/>
                    <a:pt x="13" y="107"/>
                  </a:cubicBezTo>
                  <a:cubicBezTo>
                    <a:pt x="16" y="105"/>
                    <a:pt x="22" y="101"/>
                    <a:pt x="25" y="105"/>
                  </a:cubicBezTo>
                  <a:cubicBezTo>
                    <a:pt x="27" y="108"/>
                    <a:pt x="21" y="113"/>
                    <a:pt x="19" y="114"/>
                  </a:cubicBezTo>
                  <a:cubicBezTo>
                    <a:pt x="17" y="116"/>
                    <a:pt x="12" y="119"/>
                    <a:pt x="9" y="119"/>
                  </a:cubicBezTo>
                  <a:cubicBezTo>
                    <a:pt x="9" y="120"/>
                    <a:pt x="10" y="120"/>
                    <a:pt x="10" y="120"/>
                  </a:cubicBezTo>
                  <a:cubicBezTo>
                    <a:pt x="12" y="114"/>
                    <a:pt x="20" y="112"/>
                    <a:pt x="26" y="110"/>
                  </a:cubicBezTo>
                  <a:cubicBezTo>
                    <a:pt x="27" y="110"/>
                    <a:pt x="29" y="110"/>
                    <a:pt x="30" y="110"/>
                  </a:cubicBezTo>
                  <a:cubicBezTo>
                    <a:pt x="32" y="110"/>
                    <a:pt x="31" y="112"/>
                    <a:pt x="30" y="112"/>
                  </a:cubicBezTo>
                  <a:cubicBezTo>
                    <a:pt x="29" y="114"/>
                    <a:pt x="27" y="115"/>
                    <a:pt x="24" y="116"/>
                  </a:cubicBezTo>
                  <a:cubicBezTo>
                    <a:pt x="22" y="117"/>
                    <a:pt x="20" y="118"/>
                    <a:pt x="18" y="119"/>
                  </a:cubicBezTo>
                  <a:cubicBezTo>
                    <a:pt x="16" y="119"/>
                    <a:pt x="14" y="119"/>
                    <a:pt x="15" y="117"/>
                  </a:cubicBezTo>
                  <a:cubicBezTo>
                    <a:pt x="16" y="114"/>
                    <a:pt x="20" y="113"/>
                    <a:pt x="22" y="113"/>
                  </a:cubicBezTo>
                  <a:cubicBezTo>
                    <a:pt x="25" y="111"/>
                    <a:pt x="28" y="111"/>
                    <a:pt x="30" y="109"/>
                  </a:cubicBezTo>
                  <a:cubicBezTo>
                    <a:pt x="30" y="108"/>
                    <a:pt x="30" y="107"/>
                    <a:pt x="29" y="107"/>
                  </a:cubicBezTo>
                  <a:cubicBezTo>
                    <a:pt x="25" y="108"/>
                    <a:pt x="21" y="110"/>
                    <a:pt x="17" y="112"/>
                  </a:cubicBezTo>
                  <a:cubicBezTo>
                    <a:pt x="14" y="114"/>
                    <a:pt x="10" y="116"/>
                    <a:pt x="9" y="120"/>
                  </a:cubicBezTo>
                  <a:cubicBezTo>
                    <a:pt x="9" y="120"/>
                    <a:pt x="10" y="121"/>
                    <a:pt x="10" y="121"/>
                  </a:cubicBezTo>
                  <a:cubicBezTo>
                    <a:pt x="25" y="120"/>
                    <a:pt x="39" y="114"/>
                    <a:pt x="52" y="107"/>
                  </a:cubicBezTo>
                  <a:cubicBezTo>
                    <a:pt x="53" y="106"/>
                    <a:pt x="53" y="104"/>
                    <a:pt x="51" y="105"/>
                  </a:cubicBezTo>
                  <a:cubicBezTo>
                    <a:pt x="43" y="110"/>
                    <a:pt x="34" y="113"/>
                    <a:pt x="26" y="117"/>
                  </a:cubicBezTo>
                  <a:cubicBezTo>
                    <a:pt x="20" y="119"/>
                    <a:pt x="11" y="124"/>
                    <a:pt x="8" y="116"/>
                  </a:cubicBezTo>
                  <a:cubicBezTo>
                    <a:pt x="7" y="112"/>
                    <a:pt x="8" y="108"/>
                    <a:pt x="9" y="105"/>
                  </a:cubicBezTo>
                  <a:cubicBezTo>
                    <a:pt x="10" y="101"/>
                    <a:pt x="11" y="98"/>
                    <a:pt x="13" y="94"/>
                  </a:cubicBezTo>
                  <a:cubicBezTo>
                    <a:pt x="17" y="85"/>
                    <a:pt x="21" y="76"/>
                    <a:pt x="26" y="67"/>
                  </a:cubicBezTo>
                  <a:cubicBezTo>
                    <a:pt x="26" y="66"/>
                    <a:pt x="25" y="65"/>
                    <a:pt x="24" y="66"/>
                  </a:cubicBezTo>
                  <a:cubicBezTo>
                    <a:pt x="20" y="71"/>
                    <a:pt x="16" y="77"/>
                    <a:pt x="13" y="84"/>
                  </a:cubicBezTo>
                  <a:cubicBezTo>
                    <a:pt x="11" y="90"/>
                    <a:pt x="10" y="97"/>
                    <a:pt x="5" y="102"/>
                  </a:cubicBezTo>
                  <a:cubicBezTo>
                    <a:pt x="6" y="102"/>
                    <a:pt x="6" y="103"/>
                    <a:pt x="7" y="103"/>
                  </a:cubicBezTo>
                  <a:cubicBezTo>
                    <a:pt x="10" y="96"/>
                    <a:pt x="13" y="89"/>
                    <a:pt x="17" y="83"/>
                  </a:cubicBezTo>
                  <a:cubicBezTo>
                    <a:pt x="20" y="77"/>
                    <a:pt x="25" y="72"/>
                    <a:pt x="29" y="66"/>
                  </a:cubicBezTo>
                  <a:cubicBezTo>
                    <a:pt x="29" y="65"/>
                    <a:pt x="28" y="64"/>
                    <a:pt x="27" y="65"/>
                  </a:cubicBezTo>
                  <a:cubicBezTo>
                    <a:pt x="18" y="78"/>
                    <a:pt x="7" y="90"/>
                    <a:pt x="2" y="106"/>
                  </a:cubicBezTo>
                  <a:cubicBezTo>
                    <a:pt x="2" y="107"/>
                    <a:pt x="3" y="108"/>
                    <a:pt x="4" y="107"/>
                  </a:cubicBezTo>
                  <a:cubicBezTo>
                    <a:pt x="13" y="96"/>
                    <a:pt x="16" y="80"/>
                    <a:pt x="29" y="72"/>
                  </a:cubicBezTo>
                  <a:cubicBezTo>
                    <a:pt x="28" y="72"/>
                    <a:pt x="28" y="72"/>
                    <a:pt x="27" y="71"/>
                  </a:cubicBezTo>
                  <a:cubicBezTo>
                    <a:pt x="25" y="77"/>
                    <a:pt x="21" y="80"/>
                    <a:pt x="18" y="84"/>
                  </a:cubicBezTo>
                  <a:cubicBezTo>
                    <a:pt x="14" y="89"/>
                    <a:pt x="12" y="94"/>
                    <a:pt x="9" y="99"/>
                  </a:cubicBezTo>
                  <a:cubicBezTo>
                    <a:pt x="7" y="102"/>
                    <a:pt x="5" y="105"/>
                    <a:pt x="3" y="109"/>
                  </a:cubicBezTo>
                  <a:cubicBezTo>
                    <a:pt x="1" y="111"/>
                    <a:pt x="0" y="115"/>
                    <a:pt x="0" y="119"/>
                  </a:cubicBezTo>
                  <a:cubicBezTo>
                    <a:pt x="1" y="124"/>
                    <a:pt x="7" y="126"/>
                    <a:pt x="12" y="126"/>
                  </a:cubicBezTo>
                  <a:cubicBezTo>
                    <a:pt x="19" y="126"/>
                    <a:pt x="26" y="123"/>
                    <a:pt x="32" y="121"/>
                  </a:cubicBezTo>
                  <a:cubicBezTo>
                    <a:pt x="39" y="117"/>
                    <a:pt x="47" y="113"/>
                    <a:pt x="54" y="109"/>
                  </a:cubicBezTo>
                  <a:cubicBezTo>
                    <a:pt x="55" y="108"/>
                    <a:pt x="55" y="107"/>
                    <a:pt x="53" y="107"/>
                  </a:cubicBezTo>
                  <a:cubicBezTo>
                    <a:pt x="44" y="109"/>
                    <a:pt x="36" y="115"/>
                    <a:pt x="27" y="119"/>
                  </a:cubicBezTo>
                  <a:cubicBezTo>
                    <a:pt x="27" y="119"/>
                    <a:pt x="27" y="120"/>
                    <a:pt x="28" y="120"/>
                  </a:cubicBezTo>
                  <a:cubicBezTo>
                    <a:pt x="36" y="116"/>
                    <a:pt x="44" y="110"/>
                    <a:pt x="54" y="107"/>
                  </a:cubicBezTo>
                  <a:cubicBezTo>
                    <a:pt x="54" y="107"/>
                    <a:pt x="54" y="106"/>
                    <a:pt x="54" y="105"/>
                  </a:cubicBezTo>
                  <a:cubicBezTo>
                    <a:pt x="46" y="108"/>
                    <a:pt x="39" y="112"/>
                    <a:pt x="31" y="114"/>
                  </a:cubicBezTo>
                  <a:cubicBezTo>
                    <a:pt x="31" y="115"/>
                    <a:pt x="32" y="116"/>
                    <a:pt x="32" y="116"/>
                  </a:cubicBezTo>
                  <a:cubicBezTo>
                    <a:pt x="38" y="112"/>
                    <a:pt x="45" y="108"/>
                    <a:pt x="51" y="105"/>
                  </a:cubicBezTo>
                  <a:cubicBezTo>
                    <a:pt x="56" y="102"/>
                    <a:pt x="62" y="101"/>
                    <a:pt x="66" y="97"/>
                  </a:cubicBezTo>
                  <a:cubicBezTo>
                    <a:pt x="67" y="96"/>
                    <a:pt x="66" y="94"/>
                    <a:pt x="65" y="95"/>
                  </a:cubicBezTo>
                  <a:cubicBezTo>
                    <a:pt x="55" y="98"/>
                    <a:pt x="45" y="102"/>
                    <a:pt x="36" y="107"/>
                  </a:cubicBezTo>
                  <a:cubicBezTo>
                    <a:pt x="32" y="109"/>
                    <a:pt x="29" y="111"/>
                    <a:pt x="25" y="112"/>
                  </a:cubicBezTo>
                  <a:cubicBezTo>
                    <a:pt x="22" y="113"/>
                    <a:pt x="18" y="114"/>
                    <a:pt x="15" y="114"/>
                  </a:cubicBezTo>
                  <a:cubicBezTo>
                    <a:pt x="8" y="114"/>
                    <a:pt x="10" y="105"/>
                    <a:pt x="12" y="101"/>
                  </a:cubicBezTo>
                  <a:cubicBezTo>
                    <a:pt x="14" y="95"/>
                    <a:pt x="18" y="89"/>
                    <a:pt x="23" y="83"/>
                  </a:cubicBezTo>
                  <a:cubicBezTo>
                    <a:pt x="24" y="81"/>
                    <a:pt x="26" y="79"/>
                    <a:pt x="29" y="78"/>
                  </a:cubicBezTo>
                  <a:cubicBezTo>
                    <a:pt x="29" y="77"/>
                    <a:pt x="28" y="77"/>
                    <a:pt x="28" y="77"/>
                  </a:cubicBezTo>
                  <a:cubicBezTo>
                    <a:pt x="26" y="81"/>
                    <a:pt x="23" y="85"/>
                    <a:pt x="20" y="89"/>
                  </a:cubicBezTo>
                  <a:cubicBezTo>
                    <a:pt x="17" y="94"/>
                    <a:pt x="14" y="100"/>
                    <a:pt x="11" y="106"/>
                  </a:cubicBezTo>
                  <a:cubicBezTo>
                    <a:pt x="10" y="111"/>
                    <a:pt x="9" y="117"/>
                    <a:pt x="12" y="120"/>
                  </a:cubicBezTo>
                  <a:cubicBezTo>
                    <a:pt x="17" y="126"/>
                    <a:pt x="27" y="124"/>
                    <a:pt x="33" y="121"/>
                  </a:cubicBezTo>
                  <a:cubicBezTo>
                    <a:pt x="41" y="117"/>
                    <a:pt x="49" y="113"/>
                    <a:pt x="57" y="108"/>
                  </a:cubicBezTo>
                  <a:cubicBezTo>
                    <a:pt x="65" y="104"/>
                    <a:pt x="75" y="101"/>
                    <a:pt x="82" y="95"/>
                  </a:cubicBezTo>
                  <a:cubicBezTo>
                    <a:pt x="83" y="94"/>
                    <a:pt x="82" y="93"/>
                    <a:pt x="81" y="93"/>
                  </a:cubicBezTo>
                  <a:cubicBezTo>
                    <a:pt x="69" y="97"/>
                    <a:pt x="58" y="105"/>
                    <a:pt x="46" y="111"/>
                  </a:cubicBezTo>
                  <a:cubicBezTo>
                    <a:pt x="45" y="112"/>
                    <a:pt x="46" y="114"/>
                    <a:pt x="47" y="113"/>
                  </a:cubicBezTo>
                  <a:cubicBezTo>
                    <a:pt x="55" y="110"/>
                    <a:pt x="63" y="105"/>
                    <a:pt x="71" y="101"/>
                  </a:cubicBezTo>
                  <a:cubicBezTo>
                    <a:pt x="77" y="98"/>
                    <a:pt x="84" y="96"/>
                    <a:pt x="89" y="90"/>
                  </a:cubicBezTo>
                  <a:cubicBezTo>
                    <a:pt x="90" y="90"/>
                    <a:pt x="89" y="88"/>
                    <a:pt x="88" y="89"/>
                  </a:cubicBezTo>
                  <a:cubicBezTo>
                    <a:pt x="82" y="92"/>
                    <a:pt x="75" y="95"/>
                    <a:pt x="69" y="97"/>
                  </a:cubicBezTo>
                  <a:cubicBezTo>
                    <a:pt x="63" y="100"/>
                    <a:pt x="57" y="103"/>
                    <a:pt x="53" y="108"/>
                  </a:cubicBezTo>
                  <a:cubicBezTo>
                    <a:pt x="52" y="108"/>
                    <a:pt x="53" y="110"/>
                    <a:pt x="54" y="110"/>
                  </a:cubicBezTo>
                  <a:cubicBezTo>
                    <a:pt x="63" y="107"/>
                    <a:pt x="71" y="101"/>
                    <a:pt x="80" y="97"/>
                  </a:cubicBezTo>
                  <a:cubicBezTo>
                    <a:pt x="89" y="92"/>
                    <a:pt x="98" y="88"/>
                    <a:pt x="106" y="82"/>
                  </a:cubicBezTo>
                  <a:cubicBezTo>
                    <a:pt x="107" y="81"/>
                    <a:pt x="106" y="80"/>
                    <a:pt x="105" y="80"/>
                  </a:cubicBezTo>
                  <a:cubicBezTo>
                    <a:pt x="93" y="87"/>
                    <a:pt x="79" y="89"/>
                    <a:pt x="70" y="99"/>
                  </a:cubicBezTo>
                  <a:cubicBezTo>
                    <a:pt x="69" y="100"/>
                    <a:pt x="70" y="101"/>
                    <a:pt x="71" y="101"/>
                  </a:cubicBezTo>
                  <a:cubicBezTo>
                    <a:pt x="76" y="98"/>
                    <a:pt x="81" y="95"/>
                    <a:pt x="86" y="92"/>
                  </a:cubicBezTo>
                  <a:cubicBezTo>
                    <a:pt x="91" y="89"/>
                    <a:pt x="96" y="86"/>
                    <a:pt x="101" y="83"/>
                  </a:cubicBezTo>
                  <a:cubicBezTo>
                    <a:pt x="106" y="80"/>
                    <a:pt x="111" y="76"/>
                    <a:pt x="117" y="73"/>
                  </a:cubicBezTo>
                  <a:cubicBezTo>
                    <a:pt x="121" y="71"/>
                    <a:pt x="127" y="69"/>
                    <a:pt x="131" y="66"/>
                  </a:cubicBezTo>
                  <a:cubicBezTo>
                    <a:pt x="132" y="65"/>
                    <a:pt x="131" y="64"/>
                    <a:pt x="130" y="64"/>
                  </a:cubicBezTo>
                  <a:cubicBezTo>
                    <a:pt x="116" y="69"/>
                    <a:pt x="104" y="77"/>
                    <a:pt x="91" y="85"/>
                  </a:cubicBezTo>
                  <a:cubicBezTo>
                    <a:pt x="92" y="86"/>
                    <a:pt x="92" y="86"/>
                    <a:pt x="92" y="87"/>
                  </a:cubicBezTo>
                  <a:cubicBezTo>
                    <a:pt x="107" y="77"/>
                    <a:pt x="122" y="66"/>
                    <a:pt x="138" y="58"/>
                  </a:cubicBezTo>
                  <a:cubicBezTo>
                    <a:pt x="137" y="58"/>
                    <a:pt x="137" y="57"/>
                    <a:pt x="137" y="57"/>
                  </a:cubicBezTo>
                  <a:cubicBezTo>
                    <a:pt x="125" y="63"/>
                    <a:pt x="112" y="70"/>
                    <a:pt x="102" y="79"/>
                  </a:cubicBezTo>
                  <a:cubicBezTo>
                    <a:pt x="101" y="80"/>
                    <a:pt x="102" y="81"/>
                    <a:pt x="103" y="81"/>
                  </a:cubicBezTo>
                  <a:cubicBezTo>
                    <a:pt x="108" y="78"/>
                    <a:pt x="112" y="74"/>
                    <a:pt x="117" y="71"/>
                  </a:cubicBezTo>
                  <a:cubicBezTo>
                    <a:pt x="122" y="67"/>
                    <a:pt x="127" y="64"/>
                    <a:pt x="132" y="61"/>
                  </a:cubicBezTo>
                  <a:cubicBezTo>
                    <a:pt x="143" y="55"/>
                    <a:pt x="153" y="48"/>
                    <a:pt x="164" y="43"/>
                  </a:cubicBezTo>
                  <a:cubicBezTo>
                    <a:pt x="175" y="37"/>
                    <a:pt x="186" y="33"/>
                    <a:pt x="197" y="29"/>
                  </a:cubicBezTo>
                  <a:cubicBezTo>
                    <a:pt x="203" y="27"/>
                    <a:pt x="208" y="25"/>
                    <a:pt x="214" y="23"/>
                  </a:cubicBezTo>
                  <a:cubicBezTo>
                    <a:pt x="219" y="20"/>
                    <a:pt x="225" y="18"/>
                    <a:pt x="231" y="17"/>
                  </a:cubicBezTo>
                  <a:cubicBezTo>
                    <a:pt x="231" y="17"/>
                    <a:pt x="230" y="16"/>
                    <a:pt x="230" y="16"/>
                  </a:cubicBezTo>
                  <a:cubicBezTo>
                    <a:pt x="210" y="24"/>
                    <a:pt x="189" y="32"/>
                    <a:pt x="169" y="41"/>
                  </a:cubicBezTo>
                  <a:cubicBezTo>
                    <a:pt x="159" y="45"/>
                    <a:pt x="150" y="51"/>
                    <a:pt x="141" y="56"/>
                  </a:cubicBezTo>
                  <a:cubicBezTo>
                    <a:pt x="137" y="58"/>
                    <a:pt x="132" y="61"/>
                    <a:pt x="128" y="64"/>
                  </a:cubicBezTo>
                  <a:cubicBezTo>
                    <a:pt x="125" y="66"/>
                    <a:pt x="121" y="69"/>
                    <a:pt x="116" y="70"/>
                  </a:cubicBezTo>
                  <a:cubicBezTo>
                    <a:pt x="117" y="70"/>
                    <a:pt x="117" y="71"/>
                    <a:pt x="117" y="72"/>
                  </a:cubicBezTo>
                  <a:cubicBezTo>
                    <a:pt x="125" y="64"/>
                    <a:pt x="135" y="59"/>
                    <a:pt x="145" y="53"/>
                  </a:cubicBezTo>
                  <a:cubicBezTo>
                    <a:pt x="155" y="46"/>
                    <a:pt x="166" y="40"/>
                    <a:pt x="178" y="35"/>
                  </a:cubicBezTo>
                  <a:cubicBezTo>
                    <a:pt x="189" y="29"/>
                    <a:pt x="201" y="24"/>
                    <a:pt x="212" y="20"/>
                  </a:cubicBezTo>
                  <a:cubicBezTo>
                    <a:pt x="218" y="17"/>
                    <a:pt x="224" y="15"/>
                    <a:pt x="230" y="13"/>
                  </a:cubicBezTo>
                  <a:cubicBezTo>
                    <a:pt x="235" y="12"/>
                    <a:pt x="241" y="11"/>
                    <a:pt x="247" y="9"/>
                  </a:cubicBezTo>
                  <a:cubicBezTo>
                    <a:pt x="255" y="7"/>
                    <a:pt x="263" y="4"/>
                    <a:pt x="271" y="6"/>
                  </a:cubicBezTo>
                  <a:cubicBezTo>
                    <a:pt x="271" y="5"/>
                    <a:pt x="271" y="4"/>
                    <a:pt x="271" y="3"/>
                  </a:cubicBezTo>
                  <a:cubicBezTo>
                    <a:pt x="247" y="11"/>
                    <a:pt x="222" y="17"/>
                    <a:pt x="199" y="27"/>
                  </a:cubicBezTo>
                  <a:cubicBezTo>
                    <a:pt x="188" y="32"/>
                    <a:pt x="176" y="37"/>
                    <a:pt x="165" y="43"/>
                  </a:cubicBezTo>
                  <a:cubicBezTo>
                    <a:pt x="160" y="45"/>
                    <a:pt x="156" y="48"/>
                    <a:pt x="151" y="51"/>
                  </a:cubicBezTo>
                  <a:cubicBezTo>
                    <a:pt x="147" y="53"/>
                    <a:pt x="143" y="56"/>
                    <a:pt x="140" y="59"/>
                  </a:cubicBezTo>
                  <a:cubicBezTo>
                    <a:pt x="140" y="60"/>
                    <a:pt x="141" y="61"/>
                    <a:pt x="142" y="61"/>
                  </a:cubicBezTo>
                  <a:cubicBezTo>
                    <a:pt x="162" y="48"/>
                    <a:pt x="183" y="36"/>
                    <a:pt x="205" y="27"/>
                  </a:cubicBezTo>
                  <a:cubicBezTo>
                    <a:pt x="216" y="23"/>
                    <a:pt x="228" y="20"/>
                    <a:pt x="240" y="17"/>
                  </a:cubicBezTo>
                  <a:cubicBezTo>
                    <a:pt x="245" y="15"/>
                    <a:pt x="249" y="14"/>
                    <a:pt x="254" y="13"/>
                  </a:cubicBezTo>
                  <a:cubicBezTo>
                    <a:pt x="259" y="11"/>
                    <a:pt x="264" y="10"/>
                    <a:pt x="269" y="11"/>
                  </a:cubicBezTo>
                  <a:cubicBezTo>
                    <a:pt x="269" y="11"/>
                    <a:pt x="269" y="10"/>
                    <a:pt x="269" y="9"/>
                  </a:cubicBezTo>
                  <a:cubicBezTo>
                    <a:pt x="260" y="10"/>
                    <a:pt x="251" y="12"/>
                    <a:pt x="243" y="15"/>
                  </a:cubicBezTo>
                  <a:cubicBezTo>
                    <a:pt x="234" y="18"/>
                    <a:pt x="225" y="21"/>
                    <a:pt x="216" y="24"/>
                  </a:cubicBezTo>
                  <a:cubicBezTo>
                    <a:pt x="207" y="27"/>
                    <a:pt x="198" y="30"/>
                    <a:pt x="189" y="34"/>
                  </a:cubicBezTo>
                  <a:cubicBezTo>
                    <a:pt x="185" y="36"/>
                    <a:pt x="182" y="38"/>
                    <a:pt x="178" y="40"/>
                  </a:cubicBezTo>
                  <a:cubicBezTo>
                    <a:pt x="174" y="42"/>
                    <a:pt x="170" y="45"/>
                    <a:pt x="166" y="45"/>
                  </a:cubicBezTo>
                  <a:cubicBezTo>
                    <a:pt x="166" y="46"/>
                    <a:pt x="166" y="47"/>
                    <a:pt x="166" y="47"/>
                  </a:cubicBezTo>
                  <a:cubicBezTo>
                    <a:pt x="184" y="37"/>
                    <a:pt x="204" y="29"/>
                    <a:pt x="223" y="21"/>
                  </a:cubicBezTo>
                  <a:cubicBezTo>
                    <a:pt x="242" y="13"/>
                    <a:pt x="262" y="11"/>
                    <a:pt x="280" y="2"/>
                  </a:cubicBezTo>
                  <a:cubicBezTo>
                    <a:pt x="281" y="2"/>
                    <a:pt x="280" y="0"/>
                    <a:pt x="279" y="0"/>
                  </a:cubicBezTo>
                  <a:cubicBezTo>
                    <a:pt x="268" y="4"/>
                    <a:pt x="256" y="8"/>
                    <a:pt x="244" y="11"/>
                  </a:cubicBezTo>
                  <a:cubicBezTo>
                    <a:pt x="232" y="15"/>
                    <a:pt x="220" y="18"/>
                    <a:pt x="209" y="23"/>
                  </a:cubicBezTo>
                  <a:cubicBezTo>
                    <a:pt x="189" y="31"/>
                    <a:pt x="168" y="39"/>
                    <a:pt x="151" y="53"/>
                  </a:cubicBezTo>
                  <a:cubicBezTo>
                    <a:pt x="151" y="54"/>
                    <a:pt x="151" y="55"/>
                    <a:pt x="152" y="54"/>
                  </a:cubicBezTo>
                  <a:cubicBezTo>
                    <a:pt x="169" y="48"/>
                    <a:pt x="183" y="39"/>
                    <a:pt x="199" y="32"/>
                  </a:cubicBezTo>
                  <a:cubicBezTo>
                    <a:pt x="215" y="25"/>
                    <a:pt x="232" y="19"/>
                    <a:pt x="247" y="11"/>
                  </a:cubicBezTo>
                  <a:cubicBezTo>
                    <a:pt x="248" y="11"/>
                    <a:pt x="248" y="9"/>
                    <a:pt x="247" y="9"/>
                  </a:cubicBezTo>
                  <a:cubicBezTo>
                    <a:pt x="241" y="10"/>
                    <a:pt x="236" y="12"/>
                    <a:pt x="231" y="14"/>
                  </a:cubicBezTo>
                  <a:cubicBezTo>
                    <a:pt x="225" y="16"/>
                    <a:pt x="220" y="18"/>
                    <a:pt x="214" y="20"/>
                  </a:cubicBezTo>
                  <a:cubicBezTo>
                    <a:pt x="203" y="24"/>
                    <a:pt x="191" y="29"/>
                    <a:pt x="180" y="35"/>
                  </a:cubicBezTo>
                  <a:cubicBezTo>
                    <a:pt x="169" y="41"/>
                    <a:pt x="157" y="47"/>
                    <a:pt x="147" y="53"/>
                  </a:cubicBezTo>
                  <a:cubicBezTo>
                    <a:pt x="142" y="56"/>
                    <a:pt x="137" y="60"/>
                    <a:pt x="131" y="63"/>
                  </a:cubicBezTo>
                  <a:cubicBezTo>
                    <a:pt x="127" y="66"/>
                    <a:pt x="122" y="69"/>
                    <a:pt x="117" y="72"/>
                  </a:cubicBezTo>
                  <a:cubicBezTo>
                    <a:pt x="115" y="73"/>
                    <a:pt x="113" y="75"/>
                    <a:pt x="111" y="77"/>
                  </a:cubicBezTo>
                  <a:cubicBezTo>
                    <a:pt x="111" y="78"/>
                    <a:pt x="111" y="79"/>
                    <a:pt x="112" y="78"/>
                  </a:cubicBezTo>
                  <a:cubicBezTo>
                    <a:pt x="118" y="76"/>
                    <a:pt x="122" y="72"/>
                    <a:pt x="127" y="68"/>
                  </a:cubicBezTo>
                  <a:cubicBezTo>
                    <a:pt x="133" y="65"/>
                    <a:pt x="139" y="61"/>
                    <a:pt x="145" y="57"/>
                  </a:cubicBezTo>
                  <a:cubicBezTo>
                    <a:pt x="157" y="50"/>
                    <a:pt x="171" y="45"/>
                    <a:pt x="183" y="37"/>
                  </a:cubicBezTo>
                  <a:cubicBezTo>
                    <a:pt x="184" y="37"/>
                    <a:pt x="183" y="35"/>
                    <a:pt x="182" y="35"/>
                  </a:cubicBezTo>
                  <a:cubicBezTo>
                    <a:pt x="163" y="43"/>
                    <a:pt x="144" y="53"/>
                    <a:pt x="129" y="68"/>
                  </a:cubicBezTo>
                  <a:cubicBezTo>
                    <a:pt x="128" y="69"/>
                    <a:pt x="130" y="70"/>
                    <a:pt x="131" y="6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1" name="Freeform 1278"/>
            <p:cNvSpPr/>
            <p:nvPr/>
          </p:nvSpPr>
          <p:spPr bwMode="auto">
            <a:xfrm>
              <a:off x="2955" y="1374"/>
              <a:ext cx="172" cy="250"/>
            </a:xfrm>
            <a:custGeom>
              <a:avLst/>
              <a:gdLst>
                <a:gd name="T0" fmla="*/ 67 w 133"/>
                <a:gd name="T1" fmla="*/ 86 h 193"/>
                <a:gd name="T2" fmla="*/ 5 w 133"/>
                <a:gd name="T3" fmla="*/ 180 h 193"/>
                <a:gd name="T4" fmla="*/ 45 w 133"/>
                <a:gd name="T5" fmla="*/ 123 h 193"/>
                <a:gd name="T6" fmla="*/ 73 w 133"/>
                <a:gd name="T7" fmla="*/ 75 h 193"/>
                <a:gd name="T8" fmla="*/ 105 w 133"/>
                <a:gd name="T9" fmla="*/ 23 h 193"/>
                <a:gd name="T10" fmla="*/ 115 w 133"/>
                <a:gd name="T11" fmla="*/ 15 h 193"/>
                <a:gd name="T12" fmla="*/ 130 w 133"/>
                <a:gd name="T13" fmla="*/ 47 h 193"/>
                <a:gd name="T14" fmla="*/ 44 w 133"/>
                <a:gd name="T15" fmla="*/ 143 h 193"/>
                <a:gd name="T16" fmla="*/ 26 w 133"/>
                <a:gd name="T17" fmla="*/ 167 h 193"/>
                <a:gd name="T18" fmla="*/ 106 w 133"/>
                <a:gd name="T19" fmla="*/ 82 h 193"/>
                <a:gd name="T20" fmla="*/ 126 w 133"/>
                <a:gd name="T21" fmla="*/ 36 h 193"/>
                <a:gd name="T22" fmla="*/ 106 w 133"/>
                <a:gd name="T23" fmla="*/ 2 h 193"/>
                <a:gd name="T24" fmla="*/ 126 w 133"/>
                <a:gd name="T25" fmla="*/ 38 h 193"/>
                <a:gd name="T26" fmla="*/ 109 w 133"/>
                <a:gd name="T27" fmla="*/ 73 h 193"/>
                <a:gd name="T28" fmla="*/ 53 w 133"/>
                <a:gd name="T29" fmla="*/ 133 h 193"/>
                <a:gd name="T30" fmla="*/ 2 w 133"/>
                <a:gd name="T31" fmla="*/ 188 h 193"/>
                <a:gd name="T32" fmla="*/ 1 w 133"/>
                <a:gd name="T33" fmla="*/ 185 h 193"/>
                <a:gd name="T34" fmla="*/ 18 w 133"/>
                <a:gd name="T35" fmla="*/ 162 h 193"/>
                <a:gd name="T36" fmla="*/ 60 w 133"/>
                <a:gd name="T37" fmla="*/ 98 h 193"/>
                <a:gd name="T38" fmla="*/ 102 w 133"/>
                <a:gd name="T39" fmla="*/ 32 h 193"/>
                <a:gd name="T40" fmla="*/ 108 w 133"/>
                <a:gd name="T41" fmla="*/ 4 h 193"/>
                <a:gd name="T42" fmla="*/ 97 w 133"/>
                <a:gd name="T43" fmla="*/ 28 h 193"/>
                <a:gd name="T44" fmla="*/ 97 w 133"/>
                <a:gd name="T45" fmla="*/ 26 h 193"/>
                <a:gd name="T46" fmla="*/ 95 w 133"/>
                <a:gd name="T47" fmla="*/ 31 h 193"/>
                <a:gd name="T48" fmla="*/ 90 w 133"/>
                <a:gd name="T49" fmla="*/ 37 h 193"/>
                <a:gd name="T50" fmla="*/ 86 w 133"/>
                <a:gd name="T51" fmla="*/ 48 h 193"/>
                <a:gd name="T52" fmla="*/ 106 w 133"/>
                <a:gd name="T53" fmla="*/ 10 h 193"/>
                <a:gd name="T54" fmla="*/ 128 w 133"/>
                <a:gd name="T55" fmla="*/ 36 h 193"/>
                <a:gd name="T56" fmla="*/ 105 w 133"/>
                <a:gd name="T57" fmla="*/ 81 h 193"/>
                <a:gd name="T58" fmla="*/ 130 w 133"/>
                <a:gd name="T59" fmla="*/ 36 h 193"/>
                <a:gd name="T60" fmla="*/ 106 w 133"/>
                <a:gd name="T61" fmla="*/ 7 h 193"/>
                <a:gd name="T62" fmla="*/ 87 w 133"/>
                <a:gd name="T63" fmla="*/ 41 h 193"/>
                <a:gd name="T64" fmla="*/ 92 w 133"/>
                <a:gd name="T65" fmla="*/ 38 h 193"/>
                <a:gd name="T66" fmla="*/ 93 w 133"/>
                <a:gd name="T67" fmla="*/ 31 h 193"/>
                <a:gd name="T68" fmla="*/ 99 w 133"/>
                <a:gd name="T69" fmla="*/ 26 h 193"/>
                <a:gd name="T70" fmla="*/ 95 w 133"/>
                <a:gd name="T71" fmla="*/ 27 h 193"/>
                <a:gd name="T72" fmla="*/ 109 w 133"/>
                <a:gd name="T73" fmla="*/ 6 h 193"/>
                <a:gd name="T74" fmla="*/ 103 w 133"/>
                <a:gd name="T75" fmla="*/ 26 h 193"/>
                <a:gd name="T76" fmla="*/ 71 w 133"/>
                <a:gd name="T77" fmla="*/ 76 h 193"/>
                <a:gd name="T78" fmla="*/ 15 w 133"/>
                <a:gd name="T79" fmla="*/ 163 h 193"/>
                <a:gd name="T80" fmla="*/ 3 w 133"/>
                <a:gd name="T81" fmla="*/ 186 h 193"/>
                <a:gd name="T82" fmla="*/ 0 w 133"/>
                <a:gd name="T83" fmla="*/ 188 h 193"/>
                <a:gd name="T84" fmla="*/ 39 w 133"/>
                <a:gd name="T85" fmla="*/ 151 h 193"/>
                <a:gd name="T86" fmla="*/ 102 w 133"/>
                <a:gd name="T87" fmla="*/ 84 h 193"/>
                <a:gd name="T88" fmla="*/ 128 w 133"/>
                <a:gd name="T89" fmla="*/ 43 h 193"/>
                <a:gd name="T90" fmla="*/ 106 w 133"/>
                <a:gd name="T91" fmla="*/ 2 h 193"/>
                <a:gd name="T92" fmla="*/ 122 w 133"/>
                <a:gd name="T93" fmla="*/ 60 h 193"/>
                <a:gd name="T94" fmla="*/ 74 w 133"/>
                <a:gd name="T95" fmla="*/ 114 h 193"/>
                <a:gd name="T96" fmla="*/ 0 w 133"/>
                <a:gd name="T97" fmla="*/ 191 h 193"/>
                <a:gd name="T98" fmla="*/ 105 w 133"/>
                <a:gd name="T99" fmla="*/ 82 h 193"/>
                <a:gd name="T100" fmla="*/ 128 w 133"/>
                <a:gd name="T101" fmla="*/ 33 h 193"/>
                <a:gd name="T102" fmla="*/ 108 w 133"/>
                <a:gd name="T103" fmla="*/ 7 h 193"/>
                <a:gd name="T104" fmla="*/ 101 w 133"/>
                <a:gd name="T105" fmla="*/ 25 h 193"/>
                <a:gd name="T106" fmla="*/ 73 w 133"/>
                <a:gd name="T107" fmla="*/ 71 h 193"/>
                <a:gd name="T108" fmla="*/ 45 w 133"/>
                <a:gd name="T109" fmla="*/ 119 h 193"/>
                <a:gd name="T110" fmla="*/ 5 w 133"/>
                <a:gd name="T111" fmla="*/ 180 h 193"/>
                <a:gd name="T112" fmla="*/ 89 w 133"/>
                <a:gd name="T113" fmla="*/ 52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3" h="193">
                  <a:moveTo>
                    <a:pt x="101" y="22"/>
                  </a:moveTo>
                  <a:cubicBezTo>
                    <a:pt x="98" y="33"/>
                    <a:pt x="91" y="44"/>
                    <a:pt x="85" y="54"/>
                  </a:cubicBezTo>
                  <a:cubicBezTo>
                    <a:pt x="79" y="64"/>
                    <a:pt x="73" y="76"/>
                    <a:pt x="67" y="86"/>
                  </a:cubicBezTo>
                  <a:cubicBezTo>
                    <a:pt x="54" y="109"/>
                    <a:pt x="39" y="130"/>
                    <a:pt x="24" y="151"/>
                  </a:cubicBezTo>
                  <a:cubicBezTo>
                    <a:pt x="18" y="160"/>
                    <a:pt x="11" y="170"/>
                    <a:pt x="4" y="179"/>
                  </a:cubicBezTo>
                  <a:cubicBezTo>
                    <a:pt x="4" y="180"/>
                    <a:pt x="5" y="180"/>
                    <a:pt x="5" y="180"/>
                  </a:cubicBezTo>
                  <a:cubicBezTo>
                    <a:pt x="11" y="170"/>
                    <a:pt x="18" y="161"/>
                    <a:pt x="26" y="152"/>
                  </a:cubicBezTo>
                  <a:cubicBezTo>
                    <a:pt x="29" y="148"/>
                    <a:pt x="33" y="143"/>
                    <a:pt x="36" y="138"/>
                  </a:cubicBezTo>
                  <a:cubicBezTo>
                    <a:pt x="39" y="133"/>
                    <a:pt x="42" y="128"/>
                    <a:pt x="45" y="123"/>
                  </a:cubicBezTo>
                  <a:cubicBezTo>
                    <a:pt x="48" y="118"/>
                    <a:pt x="51" y="113"/>
                    <a:pt x="54" y="107"/>
                  </a:cubicBezTo>
                  <a:cubicBezTo>
                    <a:pt x="57" y="102"/>
                    <a:pt x="60" y="96"/>
                    <a:pt x="63" y="91"/>
                  </a:cubicBezTo>
                  <a:cubicBezTo>
                    <a:pt x="66" y="85"/>
                    <a:pt x="69" y="80"/>
                    <a:pt x="73" y="75"/>
                  </a:cubicBezTo>
                  <a:cubicBezTo>
                    <a:pt x="76" y="70"/>
                    <a:pt x="79" y="65"/>
                    <a:pt x="81" y="59"/>
                  </a:cubicBezTo>
                  <a:cubicBezTo>
                    <a:pt x="86" y="51"/>
                    <a:pt x="93" y="44"/>
                    <a:pt x="98" y="36"/>
                  </a:cubicBezTo>
                  <a:cubicBezTo>
                    <a:pt x="101" y="32"/>
                    <a:pt x="103" y="27"/>
                    <a:pt x="105" y="23"/>
                  </a:cubicBezTo>
                  <a:cubicBezTo>
                    <a:pt x="107" y="18"/>
                    <a:pt x="107" y="13"/>
                    <a:pt x="109" y="8"/>
                  </a:cubicBezTo>
                  <a:cubicBezTo>
                    <a:pt x="108" y="9"/>
                    <a:pt x="108" y="9"/>
                    <a:pt x="107" y="9"/>
                  </a:cubicBezTo>
                  <a:cubicBezTo>
                    <a:pt x="111" y="10"/>
                    <a:pt x="113" y="13"/>
                    <a:pt x="115" y="15"/>
                  </a:cubicBezTo>
                  <a:cubicBezTo>
                    <a:pt x="118" y="19"/>
                    <a:pt x="120" y="23"/>
                    <a:pt x="122" y="26"/>
                  </a:cubicBezTo>
                  <a:cubicBezTo>
                    <a:pt x="124" y="30"/>
                    <a:pt x="126" y="33"/>
                    <a:pt x="127" y="37"/>
                  </a:cubicBezTo>
                  <a:cubicBezTo>
                    <a:pt x="129" y="40"/>
                    <a:pt x="130" y="43"/>
                    <a:pt x="130" y="47"/>
                  </a:cubicBezTo>
                  <a:cubicBezTo>
                    <a:pt x="128" y="56"/>
                    <a:pt x="121" y="63"/>
                    <a:pt x="115" y="69"/>
                  </a:cubicBezTo>
                  <a:cubicBezTo>
                    <a:pt x="108" y="76"/>
                    <a:pt x="101" y="83"/>
                    <a:pt x="93" y="91"/>
                  </a:cubicBezTo>
                  <a:cubicBezTo>
                    <a:pt x="77" y="108"/>
                    <a:pt x="60" y="125"/>
                    <a:pt x="44" y="143"/>
                  </a:cubicBezTo>
                  <a:cubicBezTo>
                    <a:pt x="30" y="159"/>
                    <a:pt x="17" y="177"/>
                    <a:pt x="1" y="191"/>
                  </a:cubicBezTo>
                  <a:cubicBezTo>
                    <a:pt x="1" y="191"/>
                    <a:pt x="2" y="192"/>
                    <a:pt x="2" y="192"/>
                  </a:cubicBezTo>
                  <a:cubicBezTo>
                    <a:pt x="9" y="183"/>
                    <a:pt x="18" y="175"/>
                    <a:pt x="26" y="167"/>
                  </a:cubicBezTo>
                  <a:cubicBezTo>
                    <a:pt x="35" y="158"/>
                    <a:pt x="44" y="148"/>
                    <a:pt x="53" y="139"/>
                  </a:cubicBezTo>
                  <a:cubicBezTo>
                    <a:pt x="62" y="130"/>
                    <a:pt x="71" y="121"/>
                    <a:pt x="79" y="111"/>
                  </a:cubicBezTo>
                  <a:cubicBezTo>
                    <a:pt x="88" y="102"/>
                    <a:pt x="97" y="92"/>
                    <a:pt x="106" y="82"/>
                  </a:cubicBezTo>
                  <a:cubicBezTo>
                    <a:pt x="111" y="77"/>
                    <a:pt x="117" y="71"/>
                    <a:pt x="122" y="64"/>
                  </a:cubicBezTo>
                  <a:cubicBezTo>
                    <a:pt x="126" y="59"/>
                    <a:pt x="130" y="53"/>
                    <a:pt x="129" y="46"/>
                  </a:cubicBezTo>
                  <a:cubicBezTo>
                    <a:pt x="129" y="43"/>
                    <a:pt x="128" y="39"/>
                    <a:pt x="126" y="36"/>
                  </a:cubicBezTo>
                  <a:cubicBezTo>
                    <a:pt x="124" y="32"/>
                    <a:pt x="122" y="28"/>
                    <a:pt x="120" y="25"/>
                  </a:cubicBezTo>
                  <a:cubicBezTo>
                    <a:pt x="115" y="17"/>
                    <a:pt x="111" y="9"/>
                    <a:pt x="108" y="1"/>
                  </a:cubicBezTo>
                  <a:cubicBezTo>
                    <a:pt x="107" y="2"/>
                    <a:pt x="106" y="2"/>
                    <a:pt x="106" y="2"/>
                  </a:cubicBezTo>
                  <a:cubicBezTo>
                    <a:pt x="110" y="6"/>
                    <a:pt x="113" y="11"/>
                    <a:pt x="115" y="16"/>
                  </a:cubicBezTo>
                  <a:cubicBezTo>
                    <a:pt x="118" y="21"/>
                    <a:pt x="120" y="26"/>
                    <a:pt x="123" y="30"/>
                  </a:cubicBezTo>
                  <a:cubicBezTo>
                    <a:pt x="124" y="33"/>
                    <a:pt x="125" y="35"/>
                    <a:pt x="126" y="38"/>
                  </a:cubicBezTo>
                  <a:cubicBezTo>
                    <a:pt x="126" y="40"/>
                    <a:pt x="126" y="43"/>
                    <a:pt x="125" y="45"/>
                  </a:cubicBezTo>
                  <a:cubicBezTo>
                    <a:pt x="123" y="50"/>
                    <a:pt x="120" y="55"/>
                    <a:pt x="118" y="59"/>
                  </a:cubicBezTo>
                  <a:cubicBezTo>
                    <a:pt x="115" y="64"/>
                    <a:pt x="112" y="69"/>
                    <a:pt x="109" y="73"/>
                  </a:cubicBezTo>
                  <a:cubicBezTo>
                    <a:pt x="105" y="78"/>
                    <a:pt x="101" y="82"/>
                    <a:pt x="97" y="86"/>
                  </a:cubicBezTo>
                  <a:cubicBezTo>
                    <a:pt x="89" y="96"/>
                    <a:pt x="81" y="105"/>
                    <a:pt x="72" y="114"/>
                  </a:cubicBezTo>
                  <a:cubicBezTo>
                    <a:pt x="66" y="120"/>
                    <a:pt x="60" y="127"/>
                    <a:pt x="53" y="133"/>
                  </a:cubicBezTo>
                  <a:cubicBezTo>
                    <a:pt x="47" y="140"/>
                    <a:pt x="42" y="146"/>
                    <a:pt x="35" y="152"/>
                  </a:cubicBezTo>
                  <a:cubicBezTo>
                    <a:pt x="23" y="164"/>
                    <a:pt x="10" y="174"/>
                    <a:pt x="0" y="187"/>
                  </a:cubicBezTo>
                  <a:cubicBezTo>
                    <a:pt x="1" y="188"/>
                    <a:pt x="1" y="188"/>
                    <a:pt x="2" y="188"/>
                  </a:cubicBezTo>
                  <a:cubicBezTo>
                    <a:pt x="2" y="186"/>
                    <a:pt x="2" y="184"/>
                    <a:pt x="3" y="182"/>
                  </a:cubicBezTo>
                  <a:cubicBezTo>
                    <a:pt x="3" y="182"/>
                    <a:pt x="2" y="182"/>
                    <a:pt x="1" y="182"/>
                  </a:cubicBezTo>
                  <a:cubicBezTo>
                    <a:pt x="1" y="183"/>
                    <a:pt x="1" y="184"/>
                    <a:pt x="1" y="185"/>
                  </a:cubicBezTo>
                  <a:cubicBezTo>
                    <a:pt x="1" y="185"/>
                    <a:pt x="2" y="185"/>
                    <a:pt x="3" y="185"/>
                  </a:cubicBezTo>
                  <a:cubicBezTo>
                    <a:pt x="3" y="180"/>
                    <a:pt x="6" y="176"/>
                    <a:pt x="9" y="173"/>
                  </a:cubicBezTo>
                  <a:cubicBezTo>
                    <a:pt x="12" y="169"/>
                    <a:pt x="15" y="166"/>
                    <a:pt x="18" y="162"/>
                  </a:cubicBezTo>
                  <a:cubicBezTo>
                    <a:pt x="22" y="157"/>
                    <a:pt x="25" y="151"/>
                    <a:pt x="28" y="146"/>
                  </a:cubicBezTo>
                  <a:cubicBezTo>
                    <a:pt x="32" y="141"/>
                    <a:pt x="36" y="136"/>
                    <a:pt x="40" y="130"/>
                  </a:cubicBezTo>
                  <a:cubicBezTo>
                    <a:pt x="47" y="120"/>
                    <a:pt x="53" y="109"/>
                    <a:pt x="60" y="98"/>
                  </a:cubicBezTo>
                  <a:cubicBezTo>
                    <a:pt x="66" y="87"/>
                    <a:pt x="73" y="76"/>
                    <a:pt x="79" y="65"/>
                  </a:cubicBezTo>
                  <a:cubicBezTo>
                    <a:pt x="83" y="58"/>
                    <a:pt x="89" y="52"/>
                    <a:pt x="93" y="46"/>
                  </a:cubicBezTo>
                  <a:cubicBezTo>
                    <a:pt x="97" y="42"/>
                    <a:pt x="99" y="37"/>
                    <a:pt x="102" y="32"/>
                  </a:cubicBezTo>
                  <a:cubicBezTo>
                    <a:pt x="104" y="27"/>
                    <a:pt x="107" y="22"/>
                    <a:pt x="109" y="17"/>
                  </a:cubicBezTo>
                  <a:cubicBezTo>
                    <a:pt x="110" y="13"/>
                    <a:pt x="111" y="8"/>
                    <a:pt x="109" y="4"/>
                  </a:cubicBezTo>
                  <a:cubicBezTo>
                    <a:pt x="109" y="4"/>
                    <a:pt x="108" y="4"/>
                    <a:pt x="108" y="4"/>
                  </a:cubicBezTo>
                  <a:cubicBezTo>
                    <a:pt x="104" y="6"/>
                    <a:pt x="102" y="10"/>
                    <a:pt x="100" y="14"/>
                  </a:cubicBezTo>
                  <a:cubicBezTo>
                    <a:pt x="98" y="18"/>
                    <a:pt x="96" y="23"/>
                    <a:pt x="95" y="27"/>
                  </a:cubicBezTo>
                  <a:cubicBezTo>
                    <a:pt x="94" y="28"/>
                    <a:pt x="96" y="29"/>
                    <a:pt x="97" y="28"/>
                  </a:cubicBezTo>
                  <a:cubicBezTo>
                    <a:pt x="100" y="20"/>
                    <a:pt x="101" y="12"/>
                    <a:pt x="106" y="6"/>
                  </a:cubicBezTo>
                  <a:cubicBezTo>
                    <a:pt x="105" y="6"/>
                    <a:pt x="105" y="6"/>
                    <a:pt x="104" y="5"/>
                  </a:cubicBezTo>
                  <a:cubicBezTo>
                    <a:pt x="105" y="12"/>
                    <a:pt x="100" y="19"/>
                    <a:pt x="97" y="26"/>
                  </a:cubicBezTo>
                  <a:cubicBezTo>
                    <a:pt x="93" y="32"/>
                    <a:pt x="91" y="40"/>
                    <a:pt x="86" y="46"/>
                  </a:cubicBezTo>
                  <a:cubicBezTo>
                    <a:pt x="86" y="46"/>
                    <a:pt x="87" y="46"/>
                    <a:pt x="87" y="47"/>
                  </a:cubicBezTo>
                  <a:cubicBezTo>
                    <a:pt x="88" y="41"/>
                    <a:pt x="92" y="36"/>
                    <a:pt x="95" y="31"/>
                  </a:cubicBezTo>
                  <a:cubicBezTo>
                    <a:pt x="97" y="26"/>
                    <a:pt x="99" y="20"/>
                    <a:pt x="103" y="15"/>
                  </a:cubicBezTo>
                  <a:cubicBezTo>
                    <a:pt x="103" y="15"/>
                    <a:pt x="102" y="15"/>
                    <a:pt x="101" y="14"/>
                  </a:cubicBezTo>
                  <a:cubicBezTo>
                    <a:pt x="100" y="23"/>
                    <a:pt x="94" y="30"/>
                    <a:pt x="90" y="37"/>
                  </a:cubicBezTo>
                  <a:cubicBezTo>
                    <a:pt x="85" y="45"/>
                    <a:pt x="80" y="54"/>
                    <a:pt x="77" y="63"/>
                  </a:cubicBezTo>
                  <a:cubicBezTo>
                    <a:pt x="77" y="64"/>
                    <a:pt x="79" y="65"/>
                    <a:pt x="79" y="64"/>
                  </a:cubicBezTo>
                  <a:cubicBezTo>
                    <a:pt x="82" y="59"/>
                    <a:pt x="84" y="53"/>
                    <a:pt x="86" y="48"/>
                  </a:cubicBezTo>
                  <a:cubicBezTo>
                    <a:pt x="88" y="42"/>
                    <a:pt x="91" y="37"/>
                    <a:pt x="94" y="31"/>
                  </a:cubicBezTo>
                  <a:cubicBezTo>
                    <a:pt x="97" y="26"/>
                    <a:pt x="100" y="20"/>
                    <a:pt x="103" y="15"/>
                  </a:cubicBezTo>
                  <a:cubicBezTo>
                    <a:pt x="104" y="13"/>
                    <a:pt x="105" y="11"/>
                    <a:pt x="106" y="10"/>
                  </a:cubicBezTo>
                  <a:cubicBezTo>
                    <a:pt x="108" y="8"/>
                    <a:pt x="111" y="9"/>
                    <a:pt x="112" y="10"/>
                  </a:cubicBezTo>
                  <a:cubicBezTo>
                    <a:pt x="116" y="13"/>
                    <a:pt x="118" y="17"/>
                    <a:pt x="120" y="21"/>
                  </a:cubicBezTo>
                  <a:cubicBezTo>
                    <a:pt x="124" y="26"/>
                    <a:pt x="127" y="31"/>
                    <a:pt x="128" y="36"/>
                  </a:cubicBezTo>
                  <a:cubicBezTo>
                    <a:pt x="131" y="47"/>
                    <a:pt x="126" y="56"/>
                    <a:pt x="119" y="63"/>
                  </a:cubicBezTo>
                  <a:cubicBezTo>
                    <a:pt x="115" y="69"/>
                    <a:pt x="109" y="74"/>
                    <a:pt x="104" y="79"/>
                  </a:cubicBezTo>
                  <a:cubicBezTo>
                    <a:pt x="103" y="80"/>
                    <a:pt x="104" y="81"/>
                    <a:pt x="105" y="81"/>
                  </a:cubicBezTo>
                  <a:cubicBezTo>
                    <a:pt x="112" y="74"/>
                    <a:pt x="118" y="68"/>
                    <a:pt x="124" y="61"/>
                  </a:cubicBezTo>
                  <a:cubicBezTo>
                    <a:pt x="126" y="57"/>
                    <a:pt x="128" y="53"/>
                    <a:pt x="130" y="49"/>
                  </a:cubicBezTo>
                  <a:cubicBezTo>
                    <a:pt x="131" y="45"/>
                    <a:pt x="131" y="40"/>
                    <a:pt x="130" y="36"/>
                  </a:cubicBezTo>
                  <a:cubicBezTo>
                    <a:pt x="129" y="31"/>
                    <a:pt x="126" y="26"/>
                    <a:pt x="123" y="21"/>
                  </a:cubicBezTo>
                  <a:cubicBezTo>
                    <a:pt x="121" y="17"/>
                    <a:pt x="118" y="14"/>
                    <a:pt x="115" y="10"/>
                  </a:cubicBezTo>
                  <a:cubicBezTo>
                    <a:pt x="113" y="8"/>
                    <a:pt x="110" y="6"/>
                    <a:pt x="106" y="7"/>
                  </a:cubicBezTo>
                  <a:cubicBezTo>
                    <a:pt x="104" y="8"/>
                    <a:pt x="103" y="10"/>
                    <a:pt x="102" y="11"/>
                  </a:cubicBezTo>
                  <a:cubicBezTo>
                    <a:pt x="101" y="13"/>
                    <a:pt x="100" y="16"/>
                    <a:pt x="99" y="18"/>
                  </a:cubicBezTo>
                  <a:cubicBezTo>
                    <a:pt x="94" y="25"/>
                    <a:pt x="91" y="33"/>
                    <a:pt x="87" y="41"/>
                  </a:cubicBezTo>
                  <a:cubicBezTo>
                    <a:pt x="83" y="48"/>
                    <a:pt x="81" y="56"/>
                    <a:pt x="77" y="63"/>
                  </a:cubicBezTo>
                  <a:cubicBezTo>
                    <a:pt x="78" y="63"/>
                    <a:pt x="79" y="63"/>
                    <a:pt x="79" y="64"/>
                  </a:cubicBezTo>
                  <a:cubicBezTo>
                    <a:pt x="82" y="54"/>
                    <a:pt x="87" y="46"/>
                    <a:pt x="92" y="38"/>
                  </a:cubicBezTo>
                  <a:cubicBezTo>
                    <a:pt x="96" y="31"/>
                    <a:pt x="102" y="23"/>
                    <a:pt x="103" y="15"/>
                  </a:cubicBezTo>
                  <a:cubicBezTo>
                    <a:pt x="103" y="14"/>
                    <a:pt x="102" y="13"/>
                    <a:pt x="101" y="14"/>
                  </a:cubicBezTo>
                  <a:cubicBezTo>
                    <a:pt x="97" y="19"/>
                    <a:pt x="95" y="25"/>
                    <a:pt x="93" y="31"/>
                  </a:cubicBezTo>
                  <a:cubicBezTo>
                    <a:pt x="90" y="36"/>
                    <a:pt x="86" y="40"/>
                    <a:pt x="85" y="47"/>
                  </a:cubicBezTo>
                  <a:cubicBezTo>
                    <a:pt x="85" y="47"/>
                    <a:pt x="86" y="48"/>
                    <a:pt x="87" y="47"/>
                  </a:cubicBezTo>
                  <a:cubicBezTo>
                    <a:pt x="93" y="41"/>
                    <a:pt x="95" y="33"/>
                    <a:pt x="99" y="26"/>
                  </a:cubicBezTo>
                  <a:cubicBezTo>
                    <a:pt x="102" y="20"/>
                    <a:pt x="107" y="13"/>
                    <a:pt x="106" y="5"/>
                  </a:cubicBezTo>
                  <a:cubicBezTo>
                    <a:pt x="106" y="4"/>
                    <a:pt x="105" y="4"/>
                    <a:pt x="104" y="5"/>
                  </a:cubicBezTo>
                  <a:cubicBezTo>
                    <a:pt x="99" y="11"/>
                    <a:pt x="98" y="20"/>
                    <a:pt x="95" y="27"/>
                  </a:cubicBezTo>
                  <a:cubicBezTo>
                    <a:pt x="95" y="27"/>
                    <a:pt x="96" y="27"/>
                    <a:pt x="97" y="28"/>
                  </a:cubicBezTo>
                  <a:cubicBezTo>
                    <a:pt x="98" y="24"/>
                    <a:pt x="100" y="20"/>
                    <a:pt x="101" y="16"/>
                  </a:cubicBezTo>
                  <a:cubicBezTo>
                    <a:pt x="103" y="12"/>
                    <a:pt x="105" y="8"/>
                    <a:pt x="109" y="6"/>
                  </a:cubicBezTo>
                  <a:cubicBezTo>
                    <a:pt x="108" y="6"/>
                    <a:pt x="108" y="6"/>
                    <a:pt x="107" y="5"/>
                  </a:cubicBezTo>
                  <a:cubicBezTo>
                    <a:pt x="109" y="8"/>
                    <a:pt x="108" y="12"/>
                    <a:pt x="107" y="14"/>
                  </a:cubicBezTo>
                  <a:cubicBezTo>
                    <a:pt x="106" y="18"/>
                    <a:pt x="104" y="22"/>
                    <a:pt x="103" y="26"/>
                  </a:cubicBezTo>
                  <a:cubicBezTo>
                    <a:pt x="99" y="33"/>
                    <a:pt x="95" y="40"/>
                    <a:pt x="91" y="47"/>
                  </a:cubicBezTo>
                  <a:cubicBezTo>
                    <a:pt x="87" y="51"/>
                    <a:pt x="83" y="55"/>
                    <a:pt x="80" y="60"/>
                  </a:cubicBezTo>
                  <a:cubicBezTo>
                    <a:pt x="77" y="65"/>
                    <a:pt x="74" y="71"/>
                    <a:pt x="71" y="76"/>
                  </a:cubicBezTo>
                  <a:cubicBezTo>
                    <a:pt x="64" y="87"/>
                    <a:pt x="58" y="98"/>
                    <a:pt x="51" y="109"/>
                  </a:cubicBezTo>
                  <a:cubicBezTo>
                    <a:pt x="42" y="123"/>
                    <a:pt x="32" y="138"/>
                    <a:pt x="22" y="152"/>
                  </a:cubicBezTo>
                  <a:cubicBezTo>
                    <a:pt x="20" y="156"/>
                    <a:pt x="17" y="159"/>
                    <a:pt x="15" y="163"/>
                  </a:cubicBezTo>
                  <a:cubicBezTo>
                    <a:pt x="13" y="166"/>
                    <a:pt x="11" y="167"/>
                    <a:pt x="9" y="170"/>
                  </a:cubicBezTo>
                  <a:cubicBezTo>
                    <a:pt x="5" y="174"/>
                    <a:pt x="1" y="179"/>
                    <a:pt x="1" y="185"/>
                  </a:cubicBezTo>
                  <a:cubicBezTo>
                    <a:pt x="1" y="186"/>
                    <a:pt x="2" y="187"/>
                    <a:pt x="3" y="186"/>
                  </a:cubicBezTo>
                  <a:cubicBezTo>
                    <a:pt x="3" y="184"/>
                    <a:pt x="3" y="183"/>
                    <a:pt x="3" y="182"/>
                  </a:cubicBezTo>
                  <a:cubicBezTo>
                    <a:pt x="3" y="180"/>
                    <a:pt x="2" y="180"/>
                    <a:pt x="1" y="181"/>
                  </a:cubicBezTo>
                  <a:cubicBezTo>
                    <a:pt x="0" y="183"/>
                    <a:pt x="0" y="186"/>
                    <a:pt x="0" y="188"/>
                  </a:cubicBezTo>
                  <a:cubicBezTo>
                    <a:pt x="0" y="189"/>
                    <a:pt x="2" y="189"/>
                    <a:pt x="2" y="188"/>
                  </a:cubicBezTo>
                  <a:cubicBezTo>
                    <a:pt x="9" y="179"/>
                    <a:pt x="18" y="171"/>
                    <a:pt x="26" y="163"/>
                  </a:cubicBezTo>
                  <a:cubicBezTo>
                    <a:pt x="30" y="159"/>
                    <a:pt x="35" y="156"/>
                    <a:pt x="39" y="151"/>
                  </a:cubicBezTo>
                  <a:cubicBezTo>
                    <a:pt x="43" y="147"/>
                    <a:pt x="47" y="143"/>
                    <a:pt x="51" y="139"/>
                  </a:cubicBezTo>
                  <a:cubicBezTo>
                    <a:pt x="60" y="129"/>
                    <a:pt x="69" y="121"/>
                    <a:pt x="77" y="111"/>
                  </a:cubicBezTo>
                  <a:cubicBezTo>
                    <a:pt x="86" y="102"/>
                    <a:pt x="94" y="93"/>
                    <a:pt x="102" y="84"/>
                  </a:cubicBezTo>
                  <a:cubicBezTo>
                    <a:pt x="107" y="78"/>
                    <a:pt x="113" y="71"/>
                    <a:pt x="118" y="64"/>
                  </a:cubicBezTo>
                  <a:cubicBezTo>
                    <a:pt x="119" y="61"/>
                    <a:pt x="121" y="57"/>
                    <a:pt x="123" y="54"/>
                  </a:cubicBezTo>
                  <a:cubicBezTo>
                    <a:pt x="125" y="51"/>
                    <a:pt x="127" y="47"/>
                    <a:pt x="128" y="43"/>
                  </a:cubicBezTo>
                  <a:cubicBezTo>
                    <a:pt x="130" y="35"/>
                    <a:pt x="124" y="29"/>
                    <a:pt x="120" y="22"/>
                  </a:cubicBezTo>
                  <a:cubicBezTo>
                    <a:pt x="117" y="14"/>
                    <a:pt x="114" y="6"/>
                    <a:pt x="107" y="0"/>
                  </a:cubicBezTo>
                  <a:cubicBezTo>
                    <a:pt x="107" y="0"/>
                    <a:pt x="105" y="0"/>
                    <a:pt x="106" y="2"/>
                  </a:cubicBezTo>
                  <a:cubicBezTo>
                    <a:pt x="109" y="12"/>
                    <a:pt x="116" y="22"/>
                    <a:pt x="121" y="32"/>
                  </a:cubicBezTo>
                  <a:cubicBezTo>
                    <a:pt x="124" y="36"/>
                    <a:pt x="127" y="42"/>
                    <a:pt x="127" y="47"/>
                  </a:cubicBezTo>
                  <a:cubicBezTo>
                    <a:pt x="127" y="52"/>
                    <a:pt x="125" y="56"/>
                    <a:pt x="122" y="60"/>
                  </a:cubicBezTo>
                  <a:cubicBezTo>
                    <a:pt x="119" y="65"/>
                    <a:pt x="116" y="68"/>
                    <a:pt x="112" y="72"/>
                  </a:cubicBezTo>
                  <a:cubicBezTo>
                    <a:pt x="108" y="76"/>
                    <a:pt x="104" y="81"/>
                    <a:pt x="100" y="86"/>
                  </a:cubicBezTo>
                  <a:cubicBezTo>
                    <a:pt x="91" y="95"/>
                    <a:pt x="83" y="105"/>
                    <a:pt x="74" y="114"/>
                  </a:cubicBezTo>
                  <a:cubicBezTo>
                    <a:pt x="61" y="128"/>
                    <a:pt x="48" y="141"/>
                    <a:pt x="36" y="154"/>
                  </a:cubicBezTo>
                  <a:cubicBezTo>
                    <a:pt x="30" y="161"/>
                    <a:pt x="23" y="167"/>
                    <a:pt x="17" y="173"/>
                  </a:cubicBezTo>
                  <a:cubicBezTo>
                    <a:pt x="11" y="179"/>
                    <a:pt x="5" y="185"/>
                    <a:pt x="0" y="191"/>
                  </a:cubicBezTo>
                  <a:cubicBezTo>
                    <a:pt x="0" y="192"/>
                    <a:pt x="1" y="193"/>
                    <a:pt x="2" y="193"/>
                  </a:cubicBezTo>
                  <a:cubicBezTo>
                    <a:pt x="20" y="177"/>
                    <a:pt x="34" y="157"/>
                    <a:pt x="50" y="140"/>
                  </a:cubicBezTo>
                  <a:cubicBezTo>
                    <a:pt x="68" y="120"/>
                    <a:pt x="86" y="102"/>
                    <a:pt x="105" y="82"/>
                  </a:cubicBezTo>
                  <a:cubicBezTo>
                    <a:pt x="111" y="76"/>
                    <a:pt x="117" y="70"/>
                    <a:pt x="123" y="64"/>
                  </a:cubicBezTo>
                  <a:cubicBezTo>
                    <a:pt x="128" y="58"/>
                    <a:pt x="133" y="50"/>
                    <a:pt x="132" y="43"/>
                  </a:cubicBezTo>
                  <a:cubicBezTo>
                    <a:pt x="131" y="39"/>
                    <a:pt x="130" y="36"/>
                    <a:pt x="128" y="33"/>
                  </a:cubicBezTo>
                  <a:cubicBezTo>
                    <a:pt x="126" y="30"/>
                    <a:pt x="124" y="26"/>
                    <a:pt x="122" y="23"/>
                  </a:cubicBezTo>
                  <a:cubicBezTo>
                    <a:pt x="120" y="19"/>
                    <a:pt x="118" y="16"/>
                    <a:pt x="115" y="12"/>
                  </a:cubicBezTo>
                  <a:cubicBezTo>
                    <a:pt x="113" y="10"/>
                    <a:pt x="111" y="8"/>
                    <a:pt x="108" y="7"/>
                  </a:cubicBezTo>
                  <a:cubicBezTo>
                    <a:pt x="107" y="7"/>
                    <a:pt x="107" y="7"/>
                    <a:pt x="107" y="8"/>
                  </a:cubicBezTo>
                  <a:cubicBezTo>
                    <a:pt x="106" y="11"/>
                    <a:pt x="105" y="13"/>
                    <a:pt x="105" y="16"/>
                  </a:cubicBezTo>
                  <a:cubicBezTo>
                    <a:pt x="104" y="19"/>
                    <a:pt x="103" y="22"/>
                    <a:pt x="101" y="25"/>
                  </a:cubicBezTo>
                  <a:cubicBezTo>
                    <a:pt x="99" y="31"/>
                    <a:pt x="96" y="36"/>
                    <a:pt x="92" y="41"/>
                  </a:cubicBezTo>
                  <a:cubicBezTo>
                    <a:pt x="89" y="46"/>
                    <a:pt x="85" y="50"/>
                    <a:pt x="82" y="55"/>
                  </a:cubicBezTo>
                  <a:cubicBezTo>
                    <a:pt x="78" y="60"/>
                    <a:pt x="76" y="66"/>
                    <a:pt x="73" y="71"/>
                  </a:cubicBezTo>
                  <a:cubicBezTo>
                    <a:pt x="70" y="76"/>
                    <a:pt x="66" y="81"/>
                    <a:pt x="63" y="87"/>
                  </a:cubicBezTo>
                  <a:cubicBezTo>
                    <a:pt x="60" y="92"/>
                    <a:pt x="57" y="98"/>
                    <a:pt x="54" y="103"/>
                  </a:cubicBezTo>
                  <a:cubicBezTo>
                    <a:pt x="52" y="108"/>
                    <a:pt x="48" y="114"/>
                    <a:pt x="45" y="119"/>
                  </a:cubicBezTo>
                  <a:cubicBezTo>
                    <a:pt x="42" y="124"/>
                    <a:pt x="39" y="129"/>
                    <a:pt x="36" y="134"/>
                  </a:cubicBezTo>
                  <a:cubicBezTo>
                    <a:pt x="26" y="150"/>
                    <a:pt x="13" y="164"/>
                    <a:pt x="4" y="179"/>
                  </a:cubicBezTo>
                  <a:cubicBezTo>
                    <a:pt x="3" y="180"/>
                    <a:pt x="5" y="181"/>
                    <a:pt x="5" y="180"/>
                  </a:cubicBezTo>
                  <a:cubicBezTo>
                    <a:pt x="21" y="160"/>
                    <a:pt x="36" y="139"/>
                    <a:pt x="50" y="117"/>
                  </a:cubicBezTo>
                  <a:cubicBezTo>
                    <a:pt x="57" y="107"/>
                    <a:pt x="64" y="96"/>
                    <a:pt x="70" y="85"/>
                  </a:cubicBezTo>
                  <a:cubicBezTo>
                    <a:pt x="77" y="74"/>
                    <a:pt x="82" y="63"/>
                    <a:pt x="89" y="52"/>
                  </a:cubicBezTo>
                  <a:cubicBezTo>
                    <a:pt x="94" y="43"/>
                    <a:pt x="100" y="33"/>
                    <a:pt x="103" y="22"/>
                  </a:cubicBezTo>
                  <a:cubicBezTo>
                    <a:pt x="103" y="21"/>
                    <a:pt x="102" y="21"/>
                    <a:pt x="101" y="2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2" name="Freeform 1279"/>
            <p:cNvSpPr/>
            <p:nvPr/>
          </p:nvSpPr>
          <p:spPr bwMode="auto">
            <a:xfrm>
              <a:off x="2986" y="1453"/>
              <a:ext cx="177" cy="163"/>
            </a:xfrm>
            <a:custGeom>
              <a:avLst/>
              <a:gdLst>
                <a:gd name="T0" fmla="*/ 88 w 137"/>
                <a:gd name="T1" fmla="*/ 28 h 126"/>
                <a:gd name="T2" fmla="*/ 20 w 137"/>
                <a:gd name="T3" fmla="*/ 100 h 126"/>
                <a:gd name="T4" fmla="*/ 76 w 137"/>
                <a:gd name="T5" fmla="*/ 47 h 126"/>
                <a:gd name="T6" fmla="*/ 114 w 137"/>
                <a:gd name="T7" fmla="*/ 10 h 126"/>
                <a:gd name="T8" fmla="*/ 127 w 137"/>
                <a:gd name="T9" fmla="*/ 5 h 126"/>
                <a:gd name="T10" fmla="*/ 129 w 137"/>
                <a:gd name="T11" fmla="*/ 20 h 126"/>
                <a:gd name="T12" fmla="*/ 40 w 137"/>
                <a:gd name="T13" fmla="*/ 91 h 126"/>
                <a:gd name="T14" fmla="*/ 2 w 137"/>
                <a:gd name="T15" fmla="*/ 122 h 126"/>
                <a:gd name="T16" fmla="*/ 29 w 137"/>
                <a:gd name="T17" fmla="*/ 102 h 126"/>
                <a:gd name="T18" fmla="*/ 118 w 137"/>
                <a:gd name="T19" fmla="*/ 33 h 126"/>
                <a:gd name="T20" fmla="*/ 129 w 137"/>
                <a:gd name="T21" fmla="*/ 5 h 126"/>
                <a:gd name="T22" fmla="*/ 103 w 137"/>
                <a:gd name="T23" fmla="*/ 19 h 126"/>
                <a:gd name="T24" fmla="*/ 75 w 137"/>
                <a:gd name="T25" fmla="*/ 46 h 126"/>
                <a:gd name="T26" fmla="*/ 34 w 137"/>
                <a:gd name="T27" fmla="*/ 89 h 126"/>
                <a:gd name="T28" fmla="*/ 11 w 137"/>
                <a:gd name="T29" fmla="*/ 114 h 126"/>
                <a:gd name="T30" fmla="*/ 2 w 137"/>
                <a:gd name="T31" fmla="*/ 125 h 126"/>
                <a:gd name="T32" fmla="*/ 24 w 137"/>
                <a:gd name="T33" fmla="*/ 98 h 126"/>
                <a:gd name="T34" fmla="*/ 4 w 137"/>
                <a:gd name="T35" fmla="*/ 122 h 126"/>
                <a:gd name="T36" fmla="*/ 54 w 137"/>
                <a:gd name="T37" fmla="*/ 70 h 126"/>
                <a:gd name="T38" fmla="*/ 105 w 137"/>
                <a:gd name="T39" fmla="*/ 20 h 126"/>
                <a:gd name="T40" fmla="*/ 127 w 137"/>
                <a:gd name="T41" fmla="*/ 5 h 126"/>
                <a:gd name="T42" fmla="*/ 128 w 137"/>
                <a:gd name="T43" fmla="*/ 18 h 126"/>
                <a:gd name="T44" fmla="*/ 114 w 137"/>
                <a:gd name="T45" fmla="*/ 29 h 126"/>
                <a:gd name="T46" fmla="*/ 5 w 137"/>
                <a:gd name="T47" fmla="*/ 120 h 126"/>
                <a:gd name="T48" fmla="*/ 37 w 137"/>
                <a:gd name="T49" fmla="*/ 97 h 126"/>
                <a:gd name="T50" fmla="*/ 96 w 137"/>
                <a:gd name="T51" fmla="*/ 46 h 126"/>
                <a:gd name="T52" fmla="*/ 133 w 137"/>
                <a:gd name="T53" fmla="*/ 13 h 126"/>
                <a:gd name="T54" fmla="*/ 116 w 137"/>
                <a:gd name="T55" fmla="*/ 5 h 126"/>
                <a:gd name="T56" fmla="*/ 98 w 137"/>
                <a:gd name="T57" fmla="*/ 26 h 126"/>
                <a:gd name="T58" fmla="*/ 57 w 137"/>
                <a:gd name="T59" fmla="*/ 65 h 126"/>
                <a:gd name="T60" fmla="*/ 2 w 137"/>
                <a:gd name="T61" fmla="*/ 120 h 126"/>
                <a:gd name="T62" fmla="*/ 26 w 137"/>
                <a:gd name="T63" fmla="*/ 99 h 126"/>
                <a:gd name="T64" fmla="*/ 1 w 137"/>
                <a:gd name="T65" fmla="*/ 124 h 126"/>
                <a:gd name="T66" fmla="*/ 15 w 137"/>
                <a:gd name="T67" fmla="*/ 113 h 126"/>
                <a:gd name="T68" fmla="*/ 40 w 137"/>
                <a:gd name="T69" fmla="*/ 86 h 126"/>
                <a:gd name="T70" fmla="*/ 93 w 137"/>
                <a:gd name="T71" fmla="*/ 31 h 126"/>
                <a:gd name="T72" fmla="*/ 120 w 137"/>
                <a:gd name="T73" fmla="*/ 8 h 126"/>
                <a:gd name="T74" fmla="*/ 132 w 137"/>
                <a:gd name="T75" fmla="*/ 18 h 126"/>
                <a:gd name="T76" fmla="*/ 113 w 137"/>
                <a:gd name="T77" fmla="*/ 34 h 126"/>
                <a:gd name="T78" fmla="*/ 68 w 137"/>
                <a:gd name="T79" fmla="*/ 67 h 126"/>
                <a:gd name="T80" fmla="*/ 24 w 137"/>
                <a:gd name="T81" fmla="*/ 104 h 126"/>
                <a:gd name="T82" fmla="*/ 2 w 137"/>
                <a:gd name="T83" fmla="*/ 122 h 126"/>
                <a:gd name="T84" fmla="*/ 29 w 137"/>
                <a:gd name="T85" fmla="*/ 102 h 126"/>
                <a:gd name="T86" fmla="*/ 88 w 137"/>
                <a:gd name="T87" fmla="*/ 54 h 126"/>
                <a:gd name="T88" fmla="*/ 132 w 137"/>
                <a:gd name="T89" fmla="*/ 20 h 126"/>
                <a:gd name="T90" fmla="*/ 128 w 137"/>
                <a:gd name="T91" fmla="*/ 2 h 126"/>
                <a:gd name="T92" fmla="*/ 111 w 137"/>
                <a:gd name="T93" fmla="*/ 10 h 126"/>
                <a:gd name="T94" fmla="*/ 72 w 137"/>
                <a:gd name="T95" fmla="*/ 48 h 126"/>
                <a:gd name="T96" fmla="*/ 22 w 137"/>
                <a:gd name="T97" fmla="*/ 101 h 126"/>
                <a:gd name="T98" fmla="*/ 90 w 137"/>
                <a:gd name="T99" fmla="*/ 29 h 126"/>
                <a:gd name="T100" fmla="*/ 112 w 137"/>
                <a:gd name="T101" fmla="*/ 4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7" h="126">
                  <a:moveTo>
                    <a:pt x="112" y="4"/>
                  </a:moveTo>
                  <a:cubicBezTo>
                    <a:pt x="105" y="13"/>
                    <a:pt x="96" y="20"/>
                    <a:pt x="88" y="28"/>
                  </a:cubicBezTo>
                  <a:cubicBezTo>
                    <a:pt x="79" y="37"/>
                    <a:pt x="71" y="46"/>
                    <a:pt x="63" y="55"/>
                  </a:cubicBezTo>
                  <a:cubicBezTo>
                    <a:pt x="49" y="70"/>
                    <a:pt x="38" y="89"/>
                    <a:pt x="20" y="100"/>
                  </a:cubicBezTo>
                  <a:cubicBezTo>
                    <a:pt x="21" y="100"/>
                    <a:pt x="21" y="100"/>
                    <a:pt x="22" y="101"/>
                  </a:cubicBezTo>
                  <a:cubicBezTo>
                    <a:pt x="40" y="84"/>
                    <a:pt x="58" y="65"/>
                    <a:pt x="76" y="47"/>
                  </a:cubicBezTo>
                  <a:cubicBezTo>
                    <a:pt x="85" y="38"/>
                    <a:pt x="95" y="29"/>
                    <a:pt x="104" y="20"/>
                  </a:cubicBezTo>
                  <a:cubicBezTo>
                    <a:pt x="108" y="17"/>
                    <a:pt x="111" y="13"/>
                    <a:pt x="114" y="10"/>
                  </a:cubicBezTo>
                  <a:cubicBezTo>
                    <a:pt x="116" y="7"/>
                    <a:pt x="120" y="3"/>
                    <a:pt x="124" y="3"/>
                  </a:cubicBezTo>
                  <a:cubicBezTo>
                    <a:pt x="125" y="3"/>
                    <a:pt x="127" y="4"/>
                    <a:pt x="127" y="5"/>
                  </a:cubicBezTo>
                  <a:cubicBezTo>
                    <a:pt x="129" y="6"/>
                    <a:pt x="131" y="7"/>
                    <a:pt x="132" y="9"/>
                  </a:cubicBezTo>
                  <a:cubicBezTo>
                    <a:pt x="136" y="13"/>
                    <a:pt x="132" y="17"/>
                    <a:pt x="129" y="20"/>
                  </a:cubicBezTo>
                  <a:cubicBezTo>
                    <a:pt x="119" y="28"/>
                    <a:pt x="109" y="35"/>
                    <a:pt x="99" y="43"/>
                  </a:cubicBezTo>
                  <a:cubicBezTo>
                    <a:pt x="79" y="58"/>
                    <a:pt x="60" y="76"/>
                    <a:pt x="40" y="91"/>
                  </a:cubicBezTo>
                  <a:cubicBezTo>
                    <a:pt x="33" y="97"/>
                    <a:pt x="27" y="101"/>
                    <a:pt x="20" y="107"/>
                  </a:cubicBezTo>
                  <a:cubicBezTo>
                    <a:pt x="15" y="112"/>
                    <a:pt x="9" y="118"/>
                    <a:pt x="2" y="122"/>
                  </a:cubicBezTo>
                  <a:cubicBezTo>
                    <a:pt x="1" y="123"/>
                    <a:pt x="2" y="125"/>
                    <a:pt x="3" y="124"/>
                  </a:cubicBezTo>
                  <a:cubicBezTo>
                    <a:pt x="13" y="118"/>
                    <a:pt x="21" y="110"/>
                    <a:pt x="29" y="102"/>
                  </a:cubicBezTo>
                  <a:cubicBezTo>
                    <a:pt x="39" y="94"/>
                    <a:pt x="49" y="86"/>
                    <a:pt x="59" y="78"/>
                  </a:cubicBezTo>
                  <a:cubicBezTo>
                    <a:pt x="78" y="62"/>
                    <a:pt x="96" y="45"/>
                    <a:pt x="118" y="33"/>
                  </a:cubicBezTo>
                  <a:cubicBezTo>
                    <a:pt x="124" y="29"/>
                    <a:pt x="132" y="25"/>
                    <a:pt x="134" y="17"/>
                  </a:cubicBezTo>
                  <a:cubicBezTo>
                    <a:pt x="135" y="13"/>
                    <a:pt x="133" y="7"/>
                    <a:pt x="129" y="5"/>
                  </a:cubicBezTo>
                  <a:cubicBezTo>
                    <a:pt x="125" y="3"/>
                    <a:pt x="120" y="5"/>
                    <a:pt x="117" y="7"/>
                  </a:cubicBezTo>
                  <a:cubicBezTo>
                    <a:pt x="112" y="10"/>
                    <a:pt x="107" y="15"/>
                    <a:pt x="103" y="19"/>
                  </a:cubicBezTo>
                  <a:cubicBezTo>
                    <a:pt x="98" y="22"/>
                    <a:pt x="94" y="27"/>
                    <a:pt x="90" y="31"/>
                  </a:cubicBezTo>
                  <a:cubicBezTo>
                    <a:pt x="85" y="36"/>
                    <a:pt x="80" y="41"/>
                    <a:pt x="75" y="46"/>
                  </a:cubicBezTo>
                  <a:cubicBezTo>
                    <a:pt x="66" y="56"/>
                    <a:pt x="57" y="65"/>
                    <a:pt x="48" y="75"/>
                  </a:cubicBezTo>
                  <a:cubicBezTo>
                    <a:pt x="43" y="79"/>
                    <a:pt x="39" y="84"/>
                    <a:pt x="34" y="89"/>
                  </a:cubicBezTo>
                  <a:cubicBezTo>
                    <a:pt x="30" y="93"/>
                    <a:pt x="25" y="97"/>
                    <a:pt x="21" y="102"/>
                  </a:cubicBezTo>
                  <a:cubicBezTo>
                    <a:pt x="18" y="106"/>
                    <a:pt x="15" y="111"/>
                    <a:pt x="11" y="114"/>
                  </a:cubicBezTo>
                  <a:cubicBezTo>
                    <a:pt x="7" y="117"/>
                    <a:pt x="4" y="120"/>
                    <a:pt x="1" y="124"/>
                  </a:cubicBezTo>
                  <a:cubicBezTo>
                    <a:pt x="0" y="125"/>
                    <a:pt x="2" y="126"/>
                    <a:pt x="2" y="125"/>
                  </a:cubicBezTo>
                  <a:cubicBezTo>
                    <a:pt x="9" y="116"/>
                    <a:pt x="17" y="107"/>
                    <a:pt x="26" y="99"/>
                  </a:cubicBezTo>
                  <a:cubicBezTo>
                    <a:pt x="25" y="99"/>
                    <a:pt x="25" y="98"/>
                    <a:pt x="24" y="98"/>
                  </a:cubicBezTo>
                  <a:cubicBezTo>
                    <a:pt x="17" y="105"/>
                    <a:pt x="10" y="113"/>
                    <a:pt x="2" y="120"/>
                  </a:cubicBezTo>
                  <a:cubicBezTo>
                    <a:pt x="1" y="121"/>
                    <a:pt x="3" y="122"/>
                    <a:pt x="4" y="122"/>
                  </a:cubicBezTo>
                  <a:cubicBezTo>
                    <a:pt x="13" y="114"/>
                    <a:pt x="20" y="105"/>
                    <a:pt x="28" y="97"/>
                  </a:cubicBezTo>
                  <a:cubicBezTo>
                    <a:pt x="36" y="87"/>
                    <a:pt x="45" y="79"/>
                    <a:pt x="54" y="70"/>
                  </a:cubicBezTo>
                  <a:cubicBezTo>
                    <a:pt x="63" y="62"/>
                    <a:pt x="72" y="53"/>
                    <a:pt x="81" y="45"/>
                  </a:cubicBezTo>
                  <a:cubicBezTo>
                    <a:pt x="90" y="37"/>
                    <a:pt x="98" y="29"/>
                    <a:pt x="105" y="20"/>
                  </a:cubicBezTo>
                  <a:cubicBezTo>
                    <a:pt x="108" y="16"/>
                    <a:pt x="111" y="12"/>
                    <a:pt x="115" y="9"/>
                  </a:cubicBezTo>
                  <a:cubicBezTo>
                    <a:pt x="118" y="5"/>
                    <a:pt x="123" y="2"/>
                    <a:pt x="127" y="5"/>
                  </a:cubicBezTo>
                  <a:cubicBezTo>
                    <a:pt x="129" y="7"/>
                    <a:pt x="130" y="10"/>
                    <a:pt x="131" y="12"/>
                  </a:cubicBezTo>
                  <a:cubicBezTo>
                    <a:pt x="131" y="14"/>
                    <a:pt x="130" y="16"/>
                    <a:pt x="128" y="18"/>
                  </a:cubicBezTo>
                  <a:cubicBezTo>
                    <a:pt x="126" y="20"/>
                    <a:pt x="124" y="21"/>
                    <a:pt x="122" y="23"/>
                  </a:cubicBezTo>
                  <a:cubicBezTo>
                    <a:pt x="119" y="25"/>
                    <a:pt x="117" y="27"/>
                    <a:pt x="114" y="29"/>
                  </a:cubicBezTo>
                  <a:cubicBezTo>
                    <a:pt x="94" y="44"/>
                    <a:pt x="75" y="61"/>
                    <a:pt x="56" y="78"/>
                  </a:cubicBezTo>
                  <a:cubicBezTo>
                    <a:pt x="39" y="93"/>
                    <a:pt x="22" y="106"/>
                    <a:pt x="5" y="120"/>
                  </a:cubicBezTo>
                  <a:cubicBezTo>
                    <a:pt x="4" y="121"/>
                    <a:pt x="6" y="122"/>
                    <a:pt x="7" y="121"/>
                  </a:cubicBezTo>
                  <a:cubicBezTo>
                    <a:pt x="17" y="113"/>
                    <a:pt x="27" y="105"/>
                    <a:pt x="37" y="97"/>
                  </a:cubicBezTo>
                  <a:cubicBezTo>
                    <a:pt x="47" y="89"/>
                    <a:pt x="57" y="80"/>
                    <a:pt x="66" y="72"/>
                  </a:cubicBezTo>
                  <a:cubicBezTo>
                    <a:pt x="76" y="63"/>
                    <a:pt x="86" y="55"/>
                    <a:pt x="96" y="46"/>
                  </a:cubicBezTo>
                  <a:cubicBezTo>
                    <a:pt x="105" y="38"/>
                    <a:pt x="115" y="30"/>
                    <a:pt x="126" y="22"/>
                  </a:cubicBezTo>
                  <a:cubicBezTo>
                    <a:pt x="129" y="20"/>
                    <a:pt x="133" y="18"/>
                    <a:pt x="133" y="13"/>
                  </a:cubicBezTo>
                  <a:cubicBezTo>
                    <a:pt x="133" y="10"/>
                    <a:pt x="130" y="5"/>
                    <a:pt x="127" y="3"/>
                  </a:cubicBezTo>
                  <a:cubicBezTo>
                    <a:pt x="124" y="1"/>
                    <a:pt x="120" y="2"/>
                    <a:pt x="116" y="5"/>
                  </a:cubicBezTo>
                  <a:cubicBezTo>
                    <a:pt x="113" y="7"/>
                    <a:pt x="110" y="11"/>
                    <a:pt x="107" y="14"/>
                  </a:cubicBezTo>
                  <a:cubicBezTo>
                    <a:pt x="104" y="19"/>
                    <a:pt x="101" y="22"/>
                    <a:pt x="98" y="26"/>
                  </a:cubicBezTo>
                  <a:cubicBezTo>
                    <a:pt x="93" y="31"/>
                    <a:pt x="89" y="35"/>
                    <a:pt x="84" y="39"/>
                  </a:cubicBezTo>
                  <a:cubicBezTo>
                    <a:pt x="75" y="48"/>
                    <a:pt x="66" y="56"/>
                    <a:pt x="57" y="65"/>
                  </a:cubicBezTo>
                  <a:cubicBezTo>
                    <a:pt x="47" y="74"/>
                    <a:pt x="37" y="83"/>
                    <a:pt x="28" y="93"/>
                  </a:cubicBezTo>
                  <a:cubicBezTo>
                    <a:pt x="20" y="102"/>
                    <a:pt x="12" y="112"/>
                    <a:pt x="2" y="120"/>
                  </a:cubicBezTo>
                  <a:cubicBezTo>
                    <a:pt x="3" y="121"/>
                    <a:pt x="3" y="121"/>
                    <a:pt x="4" y="122"/>
                  </a:cubicBezTo>
                  <a:cubicBezTo>
                    <a:pt x="11" y="114"/>
                    <a:pt x="18" y="107"/>
                    <a:pt x="26" y="99"/>
                  </a:cubicBezTo>
                  <a:cubicBezTo>
                    <a:pt x="27" y="98"/>
                    <a:pt x="25" y="97"/>
                    <a:pt x="24" y="98"/>
                  </a:cubicBezTo>
                  <a:cubicBezTo>
                    <a:pt x="16" y="106"/>
                    <a:pt x="8" y="115"/>
                    <a:pt x="1" y="124"/>
                  </a:cubicBezTo>
                  <a:cubicBezTo>
                    <a:pt x="1" y="125"/>
                    <a:pt x="2" y="125"/>
                    <a:pt x="2" y="125"/>
                  </a:cubicBezTo>
                  <a:cubicBezTo>
                    <a:pt x="6" y="121"/>
                    <a:pt x="11" y="117"/>
                    <a:pt x="15" y="113"/>
                  </a:cubicBezTo>
                  <a:cubicBezTo>
                    <a:pt x="19" y="109"/>
                    <a:pt x="22" y="104"/>
                    <a:pt x="26" y="100"/>
                  </a:cubicBezTo>
                  <a:cubicBezTo>
                    <a:pt x="31" y="95"/>
                    <a:pt x="35" y="90"/>
                    <a:pt x="40" y="86"/>
                  </a:cubicBezTo>
                  <a:cubicBezTo>
                    <a:pt x="44" y="81"/>
                    <a:pt x="49" y="76"/>
                    <a:pt x="53" y="72"/>
                  </a:cubicBezTo>
                  <a:cubicBezTo>
                    <a:pt x="67" y="58"/>
                    <a:pt x="80" y="44"/>
                    <a:pt x="93" y="31"/>
                  </a:cubicBezTo>
                  <a:cubicBezTo>
                    <a:pt x="97" y="26"/>
                    <a:pt x="102" y="22"/>
                    <a:pt x="106" y="18"/>
                  </a:cubicBezTo>
                  <a:cubicBezTo>
                    <a:pt x="110" y="14"/>
                    <a:pt x="115" y="10"/>
                    <a:pt x="120" y="8"/>
                  </a:cubicBezTo>
                  <a:cubicBezTo>
                    <a:pt x="124" y="6"/>
                    <a:pt x="128" y="5"/>
                    <a:pt x="131" y="9"/>
                  </a:cubicBezTo>
                  <a:cubicBezTo>
                    <a:pt x="132" y="12"/>
                    <a:pt x="133" y="15"/>
                    <a:pt x="132" y="18"/>
                  </a:cubicBezTo>
                  <a:cubicBezTo>
                    <a:pt x="130" y="22"/>
                    <a:pt x="127" y="25"/>
                    <a:pt x="124" y="27"/>
                  </a:cubicBezTo>
                  <a:cubicBezTo>
                    <a:pt x="120" y="30"/>
                    <a:pt x="116" y="31"/>
                    <a:pt x="113" y="34"/>
                  </a:cubicBezTo>
                  <a:cubicBezTo>
                    <a:pt x="108" y="37"/>
                    <a:pt x="103" y="40"/>
                    <a:pt x="97" y="44"/>
                  </a:cubicBezTo>
                  <a:cubicBezTo>
                    <a:pt x="87" y="51"/>
                    <a:pt x="78" y="59"/>
                    <a:pt x="68" y="67"/>
                  </a:cubicBezTo>
                  <a:cubicBezTo>
                    <a:pt x="58" y="76"/>
                    <a:pt x="48" y="84"/>
                    <a:pt x="38" y="92"/>
                  </a:cubicBezTo>
                  <a:cubicBezTo>
                    <a:pt x="33" y="96"/>
                    <a:pt x="29" y="100"/>
                    <a:pt x="24" y="104"/>
                  </a:cubicBezTo>
                  <a:cubicBezTo>
                    <a:pt x="20" y="108"/>
                    <a:pt x="16" y="112"/>
                    <a:pt x="11" y="116"/>
                  </a:cubicBezTo>
                  <a:cubicBezTo>
                    <a:pt x="9" y="118"/>
                    <a:pt x="6" y="120"/>
                    <a:pt x="2" y="122"/>
                  </a:cubicBezTo>
                  <a:cubicBezTo>
                    <a:pt x="3" y="123"/>
                    <a:pt x="3" y="124"/>
                    <a:pt x="3" y="124"/>
                  </a:cubicBezTo>
                  <a:cubicBezTo>
                    <a:pt x="13" y="118"/>
                    <a:pt x="20" y="109"/>
                    <a:pt x="29" y="102"/>
                  </a:cubicBezTo>
                  <a:cubicBezTo>
                    <a:pt x="39" y="95"/>
                    <a:pt x="49" y="87"/>
                    <a:pt x="59" y="79"/>
                  </a:cubicBezTo>
                  <a:cubicBezTo>
                    <a:pt x="69" y="71"/>
                    <a:pt x="79" y="62"/>
                    <a:pt x="88" y="54"/>
                  </a:cubicBezTo>
                  <a:cubicBezTo>
                    <a:pt x="98" y="46"/>
                    <a:pt x="108" y="38"/>
                    <a:pt x="118" y="31"/>
                  </a:cubicBezTo>
                  <a:cubicBezTo>
                    <a:pt x="123" y="27"/>
                    <a:pt x="127" y="24"/>
                    <a:pt x="132" y="20"/>
                  </a:cubicBezTo>
                  <a:cubicBezTo>
                    <a:pt x="135" y="17"/>
                    <a:pt x="137" y="13"/>
                    <a:pt x="135" y="10"/>
                  </a:cubicBezTo>
                  <a:cubicBezTo>
                    <a:pt x="133" y="7"/>
                    <a:pt x="130" y="4"/>
                    <a:pt x="128" y="2"/>
                  </a:cubicBezTo>
                  <a:cubicBezTo>
                    <a:pt x="125" y="0"/>
                    <a:pt x="123" y="0"/>
                    <a:pt x="120" y="2"/>
                  </a:cubicBezTo>
                  <a:cubicBezTo>
                    <a:pt x="116" y="4"/>
                    <a:pt x="114" y="7"/>
                    <a:pt x="111" y="10"/>
                  </a:cubicBezTo>
                  <a:cubicBezTo>
                    <a:pt x="108" y="14"/>
                    <a:pt x="104" y="18"/>
                    <a:pt x="100" y="21"/>
                  </a:cubicBezTo>
                  <a:cubicBezTo>
                    <a:pt x="91" y="31"/>
                    <a:pt x="81" y="39"/>
                    <a:pt x="72" y="48"/>
                  </a:cubicBezTo>
                  <a:cubicBezTo>
                    <a:pt x="55" y="65"/>
                    <a:pt x="38" y="83"/>
                    <a:pt x="20" y="100"/>
                  </a:cubicBezTo>
                  <a:cubicBezTo>
                    <a:pt x="20" y="100"/>
                    <a:pt x="21" y="102"/>
                    <a:pt x="22" y="101"/>
                  </a:cubicBezTo>
                  <a:cubicBezTo>
                    <a:pt x="39" y="90"/>
                    <a:pt x="50" y="72"/>
                    <a:pt x="64" y="57"/>
                  </a:cubicBezTo>
                  <a:cubicBezTo>
                    <a:pt x="72" y="48"/>
                    <a:pt x="81" y="38"/>
                    <a:pt x="90" y="29"/>
                  </a:cubicBezTo>
                  <a:cubicBezTo>
                    <a:pt x="98" y="21"/>
                    <a:pt x="107" y="14"/>
                    <a:pt x="114" y="5"/>
                  </a:cubicBezTo>
                  <a:cubicBezTo>
                    <a:pt x="115" y="4"/>
                    <a:pt x="113" y="3"/>
                    <a:pt x="11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3" name="Freeform 1280"/>
            <p:cNvSpPr/>
            <p:nvPr/>
          </p:nvSpPr>
          <p:spPr bwMode="auto">
            <a:xfrm>
              <a:off x="3058" y="1512"/>
              <a:ext cx="198" cy="92"/>
            </a:xfrm>
            <a:custGeom>
              <a:avLst/>
              <a:gdLst>
                <a:gd name="T0" fmla="*/ 85 w 153"/>
                <a:gd name="T1" fmla="*/ 22 h 71"/>
                <a:gd name="T2" fmla="*/ 114 w 153"/>
                <a:gd name="T3" fmla="*/ 7 h 71"/>
                <a:gd name="T4" fmla="*/ 145 w 153"/>
                <a:gd name="T5" fmla="*/ 6 h 71"/>
                <a:gd name="T6" fmla="*/ 152 w 153"/>
                <a:gd name="T7" fmla="*/ 7 h 71"/>
                <a:gd name="T8" fmla="*/ 128 w 153"/>
                <a:gd name="T9" fmla="*/ 16 h 71"/>
                <a:gd name="T10" fmla="*/ 57 w 153"/>
                <a:gd name="T11" fmla="*/ 43 h 71"/>
                <a:gd name="T12" fmla="*/ 2 w 153"/>
                <a:gd name="T13" fmla="*/ 69 h 71"/>
                <a:gd name="T14" fmla="*/ 33 w 153"/>
                <a:gd name="T15" fmla="*/ 51 h 71"/>
                <a:gd name="T16" fmla="*/ 99 w 153"/>
                <a:gd name="T17" fmla="*/ 16 h 71"/>
                <a:gd name="T18" fmla="*/ 114 w 153"/>
                <a:gd name="T19" fmla="*/ 8 h 71"/>
                <a:gd name="T20" fmla="*/ 148 w 153"/>
                <a:gd name="T21" fmla="*/ 10 h 71"/>
                <a:gd name="T22" fmla="*/ 142 w 153"/>
                <a:gd name="T23" fmla="*/ 13 h 71"/>
                <a:gd name="T24" fmla="*/ 121 w 153"/>
                <a:gd name="T25" fmla="*/ 18 h 71"/>
                <a:gd name="T26" fmla="*/ 73 w 153"/>
                <a:gd name="T27" fmla="*/ 36 h 71"/>
                <a:gd name="T28" fmla="*/ 1 w 153"/>
                <a:gd name="T29" fmla="*/ 67 h 71"/>
                <a:gd name="T30" fmla="*/ 15 w 153"/>
                <a:gd name="T31" fmla="*/ 60 h 71"/>
                <a:gd name="T32" fmla="*/ 62 w 153"/>
                <a:gd name="T33" fmla="*/ 33 h 71"/>
                <a:gd name="T34" fmla="*/ 111 w 153"/>
                <a:gd name="T35" fmla="*/ 8 h 71"/>
                <a:gd name="T36" fmla="*/ 138 w 153"/>
                <a:gd name="T37" fmla="*/ 6 h 71"/>
                <a:gd name="T38" fmla="*/ 149 w 153"/>
                <a:gd name="T39" fmla="*/ 9 h 71"/>
                <a:gd name="T40" fmla="*/ 128 w 153"/>
                <a:gd name="T41" fmla="*/ 17 h 71"/>
                <a:gd name="T42" fmla="*/ 60 w 153"/>
                <a:gd name="T43" fmla="*/ 42 h 71"/>
                <a:gd name="T44" fmla="*/ 6 w 153"/>
                <a:gd name="T45" fmla="*/ 66 h 71"/>
                <a:gd name="T46" fmla="*/ 21 w 153"/>
                <a:gd name="T47" fmla="*/ 61 h 71"/>
                <a:gd name="T48" fmla="*/ 74 w 153"/>
                <a:gd name="T49" fmla="*/ 38 h 71"/>
                <a:gd name="T50" fmla="*/ 127 w 153"/>
                <a:gd name="T51" fmla="*/ 19 h 71"/>
                <a:gd name="T52" fmla="*/ 151 w 153"/>
                <a:gd name="T53" fmla="*/ 10 h 71"/>
                <a:gd name="T54" fmla="*/ 140 w 153"/>
                <a:gd name="T55" fmla="*/ 5 h 71"/>
                <a:gd name="T56" fmla="*/ 114 w 153"/>
                <a:gd name="T57" fmla="*/ 5 h 71"/>
                <a:gd name="T58" fmla="*/ 66 w 153"/>
                <a:gd name="T59" fmla="*/ 29 h 71"/>
                <a:gd name="T60" fmla="*/ 15 w 153"/>
                <a:gd name="T61" fmla="*/ 57 h 71"/>
                <a:gd name="T62" fmla="*/ 2 w 153"/>
                <a:gd name="T63" fmla="*/ 69 h 71"/>
                <a:gd name="T64" fmla="*/ 98 w 153"/>
                <a:gd name="T65" fmla="*/ 28 h 71"/>
                <a:gd name="T66" fmla="*/ 140 w 153"/>
                <a:gd name="T67" fmla="*/ 16 h 71"/>
                <a:gd name="T68" fmla="*/ 149 w 153"/>
                <a:gd name="T69" fmla="*/ 8 h 71"/>
                <a:gd name="T70" fmla="*/ 119 w 153"/>
                <a:gd name="T71" fmla="*/ 4 h 71"/>
                <a:gd name="T72" fmla="*/ 87 w 153"/>
                <a:gd name="T73" fmla="*/ 19 h 71"/>
                <a:gd name="T74" fmla="*/ 23 w 153"/>
                <a:gd name="T75" fmla="*/ 55 h 71"/>
                <a:gd name="T76" fmla="*/ 3 w 153"/>
                <a:gd name="T77" fmla="*/ 71 h 71"/>
                <a:gd name="T78" fmla="*/ 107 w 153"/>
                <a:gd name="T79" fmla="*/ 25 h 71"/>
                <a:gd name="T80" fmla="*/ 141 w 153"/>
                <a:gd name="T81" fmla="*/ 15 h 71"/>
                <a:gd name="T82" fmla="*/ 153 w 153"/>
                <a:gd name="T83" fmla="*/ 6 h 71"/>
                <a:gd name="T84" fmla="*/ 122 w 153"/>
                <a:gd name="T85" fmla="*/ 1 h 71"/>
                <a:gd name="T86" fmla="*/ 95 w 153"/>
                <a:gd name="T87" fmla="*/ 15 h 71"/>
                <a:gd name="T88" fmla="*/ 21 w 153"/>
                <a:gd name="T89" fmla="*/ 5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3" h="71">
                  <a:moveTo>
                    <a:pt x="22" y="57"/>
                  </a:moveTo>
                  <a:cubicBezTo>
                    <a:pt x="42" y="43"/>
                    <a:pt x="63" y="32"/>
                    <a:pt x="85" y="22"/>
                  </a:cubicBezTo>
                  <a:cubicBezTo>
                    <a:pt x="90" y="19"/>
                    <a:pt x="96" y="17"/>
                    <a:pt x="101" y="15"/>
                  </a:cubicBezTo>
                  <a:cubicBezTo>
                    <a:pt x="106" y="13"/>
                    <a:pt x="110" y="10"/>
                    <a:pt x="114" y="7"/>
                  </a:cubicBezTo>
                  <a:cubicBezTo>
                    <a:pt x="119" y="5"/>
                    <a:pt x="123" y="2"/>
                    <a:pt x="129" y="2"/>
                  </a:cubicBezTo>
                  <a:cubicBezTo>
                    <a:pt x="134" y="3"/>
                    <a:pt x="140" y="4"/>
                    <a:pt x="145" y="6"/>
                  </a:cubicBezTo>
                  <a:cubicBezTo>
                    <a:pt x="148" y="7"/>
                    <a:pt x="150" y="7"/>
                    <a:pt x="152" y="8"/>
                  </a:cubicBezTo>
                  <a:cubicBezTo>
                    <a:pt x="152" y="8"/>
                    <a:pt x="152" y="7"/>
                    <a:pt x="152" y="7"/>
                  </a:cubicBezTo>
                  <a:cubicBezTo>
                    <a:pt x="151" y="10"/>
                    <a:pt x="145" y="11"/>
                    <a:pt x="142" y="12"/>
                  </a:cubicBezTo>
                  <a:cubicBezTo>
                    <a:pt x="137" y="14"/>
                    <a:pt x="133" y="15"/>
                    <a:pt x="128" y="16"/>
                  </a:cubicBezTo>
                  <a:cubicBezTo>
                    <a:pt x="116" y="20"/>
                    <a:pt x="104" y="24"/>
                    <a:pt x="92" y="29"/>
                  </a:cubicBezTo>
                  <a:cubicBezTo>
                    <a:pt x="80" y="33"/>
                    <a:pt x="69" y="38"/>
                    <a:pt x="57" y="43"/>
                  </a:cubicBezTo>
                  <a:cubicBezTo>
                    <a:pt x="46" y="48"/>
                    <a:pt x="34" y="53"/>
                    <a:pt x="23" y="59"/>
                  </a:cubicBezTo>
                  <a:cubicBezTo>
                    <a:pt x="16" y="62"/>
                    <a:pt x="9" y="66"/>
                    <a:pt x="2" y="69"/>
                  </a:cubicBezTo>
                  <a:cubicBezTo>
                    <a:pt x="2" y="70"/>
                    <a:pt x="3" y="70"/>
                    <a:pt x="3" y="71"/>
                  </a:cubicBezTo>
                  <a:cubicBezTo>
                    <a:pt x="13" y="63"/>
                    <a:pt x="23" y="57"/>
                    <a:pt x="33" y="51"/>
                  </a:cubicBezTo>
                  <a:cubicBezTo>
                    <a:pt x="44" y="45"/>
                    <a:pt x="54" y="38"/>
                    <a:pt x="65" y="32"/>
                  </a:cubicBezTo>
                  <a:cubicBezTo>
                    <a:pt x="77" y="27"/>
                    <a:pt x="88" y="21"/>
                    <a:pt x="99" y="16"/>
                  </a:cubicBezTo>
                  <a:cubicBezTo>
                    <a:pt x="102" y="15"/>
                    <a:pt x="105" y="14"/>
                    <a:pt x="108" y="12"/>
                  </a:cubicBezTo>
                  <a:cubicBezTo>
                    <a:pt x="110" y="11"/>
                    <a:pt x="112" y="10"/>
                    <a:pt x="114" y="8"/>
                  </a:cubicBezTo>
                  <a:cubicBezTo>
                    <a:pt x="119" y="6"/>
                    <a:pt x="125" y="6"/>
                    <a:pt x="130" y="6"/>
                  </a:cubicBezTo>
                  <a:cubicBezTo>
                    <a:pt x="136" y="7"/>
                    <a:pt x="142" y="8"/>
                    <a:pt x="148" y="10"/>
                  </a:cubicBezTo>
                  <a:cubicBezTo>
                    <a:pt x="148" y="9"/>
                    <a:pt x="148" y="9"/>
                    <a:pt x="148" y="8"/>
                  </a:cubicBezTo>
                  <a:cubicBezTo>
                    <a:pt x="147" y="11"/>
                    <a:pt x="144" y="12"/>
                    <a:pt x="142" y="13"/>
                  </a:cubicBezTo>
                  <a:cubicBezTo>
                    <a:pt x="138" y="15"/>
                    <a:pt x="135" y="15"/>
                    <a:pt x="131" y="16"/>
                  </a:cubicBezTo>
                  <a:cubicBezTo>
                    <a:pt x="127" y="17"/>
                    <a:pt x="124" y="18"/>
                    <a:pt x="121" y="18"/>
                  </a:cubicBezTo>
                  <a:cubicBezTo>
                    <a:pt x="116" y="19"/>
                    <a:pt x="113" y="21"/>
                    <a:pt x="109" y="22"/>
                  </a:cubicBezTo>
                  <a:cubicBezTo>
                    <a:pt x="97" y="27"/>
                    <a:pt x="85" y="32"/>
                    <a:pt x="73" y="36"/>
                  </a:cubicBezTo>
                  <a:cubicBezTo>
                    <a:pt x="62" y="40"/>
                    <a:pt x="51" y="44"/>
                    <a:pt x="41" y="48"/>
                  </a:cubicBezTo>
                  <a:cubicBezTo>
                    <a:pt x="27" y="53"/>
                    <a:pt x="13" y="59"/>
                    <a:pt x="1" y="67"/>
                  </a:cubicBezTo>
                  <a:cubicBezTo>
                    <a:pt x="1" y="68"/>
                    <a:pt x="2" y="68"/>
                    <a:pt x="2" y="69"/>
                  </a:cubicBezTo>
                  <a:cubicBezTo>
                    <a:pt x="5" y="65"/>
                    <a:pt x="10" y="62"/>
                    <a:pt x="15" y="60"/>
                  </a:cubicBezTo>
                  <a:cubicBezTo>
                    <a:pt x="19" y="57"/>
                    <a:pt x="24" y="54"/>
                    <a:pt x="29" y="51"/>
                  </a:cubicBezTo>
                  <a:cubicBezTo>
                    <a:pt x="40" y="44"/>
                    <a:pt x="51" y="38"/>
                    <a:pt x="62" y="33"/>
                  </a:cubicBezTo>
                  <a:cubicBezTo>
                    <a:pt x="73" y="27"/>
                    <a:pt x="85" y="21"/>
                    <a:pt x="96" y="16"/>
                  </a:cubicBezTo>
                  <a:cubicBezTo>
                    <a:pt x="101" y="13"/>
                    <a:pt x="106" y="10"/>
                    <a:pt x="111" y="8"/>
                  </a:cubicBezTo>
                  <a:cubicBezTo>
                    <a:pt x="116" y="6"/>
                    <a:pt x="121" y="5"/>
                    <a:pt x="126" y="6"/>
                  </a:cubicBezTo>
                  <a:cubicBezTo>
                    <a:pt x="130" y="6"/>
                    <a:pt x="134" y="6"/>
                    <a:pt x="138" y="6"/>
                  </a:cubicBezTo>
                  <a:cubicBezTo>
                    <a:pt x="141" y="7"/>
                    <a:pt x="146" y="7"/>
                    <a:pt x="149" y="10"/>
                  </a:cubicBezTo>
                  <a:cubicBezTo>
                    <a:pt x="149" y="10"/>
                    <a:pt x="149" y="9"/>
                    <a:pt x="149" y="9"/>
                  </a:cubicBezTo>
                  <a:cubicBezTo>
                    <a:pt x="147" y="12"/>
                    <a:pt x="143" y="13"/>
                    <a:pt x="140" y="14"/>
                  </a:cubicBezTo>
                  <a:cubicBezTo>
                    <a:pt x="136" y="15"/>
                    <a:pt x="132" y="16"/>
                    <a:pt x="128" y="17"/>
                  </a:cubicBezTo>
                  <a:cubicBezTo>
                    <a:pt x="117" y="19"/>
                    <a:pt x="107" y="23"/>
                    <a:pt x="96" y="27"/>
                  </a:cubicBezTo>
                  <a:cubicBezTo>
                    <a:pt x="84" y="32"/>
                    <a:pt x="72" y="37"/>
                    <a:pt x="60" y="42"/>
                  </a:cubicBezTo>
                  <a:cubicBezTo>
                    <a:pt x="48" y="47"/>
                    <a:pt x="36" y="51"/>
                    <a:pt x="25" y="57"/>
                  </a:cubicBezTo>
                  <a:cubicBezTo>
                    <a:pt x="18" y="60"/>
                    <a:pt x="13" y="64"/>
                    <a:pt x="6" y="66"/>
                  </a:cubicBezTo>
                  <a:cubicBezTo>
                    <a:pt x="5" y="67"/>
                    <a:pt x="5" y="69"/>
                    <a:pt x="6" y="68"/>
                  </a:cubicBezTo>
                  <a:cubicBezTo>
                    <a:pt x="12" y="67"/>
                    <a:pt x="16" y="64"/>
                    <a:pt x="21" y="61"/>
                  </a:cubicBezTo>
                  <a:cubicBezTo>
                    <a:pt x="27" y="58"/>
                    <a:pt x="32" y="56"/>
                    <a:pt x="38" y="53"/>
                  </a:cubicBezTo>
                  <a:cubicBezTo>
                    <a:pt x="50" y="48"/>
                    <a:pt x="62" y="43"/>
                    <a:pt x="74" y="38"/>
                  </a:cubicBezTo>
                  <a:cubicBezTo>
                    <a:pt x="86" y="33"/>
                    <a:pt x="98" y="28"/>
                    <a:pt x="111" y="24"/>
                  </a:cubicBezTo>
                  <a:cubicBezTo>
                    <a:pt x="116" y="22"/>
                    <a:pt x="122" y="21"/>
                    <a:pt x="127" y="19"/>
                  </a:cubicBezTo>
                  <a:cubicBezTo>
                    <a:pt x="131" y="18"/>
                    <a:pt x="135" y="18"/>
                    <a:pt x="138" y="16"/>
                  </a:cubicBezTo>
                  <a:cubicBezTo>
                    <a:pt x="142" y="16"/>
                    <a:pt x="148" y="14"/>
                    <a:pt x="151" y="10"/>
                  </a:cubicBezTo>
                  <a:cubicBezTo>
                    <a:pt x="151" y="9"/>
                    <a:pt x="151" y="9"/>
                    <a:pt x="150" y="9"/>
                  </a:cubicBezTo>
                  <a:cubicBezTo>
                    <a:pt x="148" y="6"/>
                    <a:pt x="144" y="5"/>
                    <a:pt x="140" y="5"/>
                  </a:cubicBezTo>
                  <a:cubicBezTo>
                    <a:pt x="136" y="4"/>
                    <a:pt x="132" y="4"/>
                    <a:pt x="128" y="4"/>
                  </a:cubicBezTo>
                  <a:cubicBezTo>
                    <a:pt x="123" y="3"/>
                    <a:pt x="118" y="3"/>
                    <a:pt x="114" y="5"/>
                  </a:cubicBezTo>
                  <a:cubicBezTo>
                    <a:pt x="109" y="7"/>
                    <a:pt x="104" y="9"/>
                    <a:pt x="100" y="12"/>
                  </a:cubicBezTo>
                  <a:cubicBezTo>
                    <a:pt x="89" y="17"/>
                    <a:pt x="77" y="23"/>
                    <a:pt x="66" y="29"/>
                  </a:cubicBezTo>
                  <a:cubicBezTo>
                    <a:pt x="55" y="34"/>
                    <a:pt x="44" y="40"/>
                    <a:pt x="33" y="46"/>
                  </a:cubicBezTo>
                  <a:cubicBezTo>
                    <a:pt x="27" y="50"/>
                    <a:pt x="21" y="54"/>
                    <a:pt x="15" y="57"/>
                  </a:cubicBezTo>
                  <a:cubicBezTo>
                    <a:pt x="10" y="60"/>
                    <a:pt x="5" y="63"/>
                    <a:pt x="1" y="68"/>
                  </a:cubicBezTo>
                  <a:cubicBezTo>
                    <a:pt x="0" y="68"/>
                    <a:pt x="1" y="70"/>
                    <a:pt x="2" y="69"/>
                  </a:cubicBezTo>
                  <a:cubicBezTo>
                    <a:pt x="21" y="56"/>
                    <a:pt x="42" y="49"/>
                    <a:pt x="64" y="41"/>
                  </a:cubicBezTo>
                  <a:cubicBezTo>
                    <a:pt x="75" y="38"/>
                    <a:pt x="87" y="33"/>
                    <a:pt x="98" y="28"/>
                  </a:cubicBezTo>
                  <a:cubicBezTo>
                    <a:pt x="107" y="25"/>
                    <a:pt x="116" y="21"/>
                    <a:pt x="125" y="20"/>
                  </a:cubicBezTo>
                  <a:cubicBezTo>
                    <a:pt x="130" y="18"/>
                    <a:pt x="135" y="17"/>
                    <a:pt x="140" y="16"/>
                  </a:cubicBezTo>
                  <a:cubicBezTo>
                    <a:pt x="144" y="14"/>
                    <a:pt x="148" y="13"/>
                    <a:pt x="150" y="9"/>
                  </a:cubicBezTo>
                  <a:cubicBezTo>
                    <a:pt x="150" y="8"/>
                    <a:pt x="149" y="8"/>
                    <a:pt x="149" y="8"/>
                  </a:cubicBezTo>
                  <a:cubicBezTo>
                    <a:pt x="144" y="6"/>
                    <a:pt x="139" y="5"/>
                    <a:pt x="134" y="4"/>
                  </a:cubicBezTo>
                  <a:cubicBezTo>
                    <a:pt x="129" y="4"/>
                    <a:pt x="123" y="3"/>
                    <a:pt x="119" y="4"/>
                  </a:cubicBezTo>
                  <a:cubicBezTo>
                    <a:pt x="113" y="6"/>
                    <a:pt x="109" y="9"/>
                    <a:pt x="104" y="12"/>
                  </a:cubicBezTo>
                  <a:cubicBezTo>
                    <a:pt x="99" y="15"/>
                    <a:pt x="93" y="17"/>
                    <a:pt x="87" y="19"/>
                  </a:cubicBezTo>
                  <a:cubicBezTo>
                    <a:pt x="76" y="24"/>
                    <a:pt x="65" y="30"/>
                    <a:pt x="54" y="36"/>
                  </a:cubicBezTo>
                  <a:cubicBezTo>
                    <a:pt x="43" y="42"/>
                    <a:pt x="33" y="49"/>
                    <a:pt x="23" y="55"/>
                  </a:cubicBezTo>
                  <a:cubicBezTo>
                    <a:pt x="15" y="60"/>
                    <a:pt x="8" y="64"/>
                    <a:pt x="2" y="69"/>
                  </a:cubicBezTo>
                  <a:cubicBezTo>
                    <a:pt x="1" y="70"/>
                    <a:pt x="2" y="71"/>
                    <a:pt x="3" y="71"/>
                  </a:cubicBezTo>
                  <a:cubicBezTo>
                    <a:pt x="26" y="60"/>
                    <a:pt x="48" y="48"/>
                    <a:pt x="72" y="39"/>
                  </a:cubicBezTo>
                  <a:cubicBezTo>
                    <a:pt x="84" y="34"/>
                    <a:pt x="95" y="29"/>
                    <a:pt x="107" y="25"/>
                  </a:cubicBezTo>
                  <a:cubicBezTo>
                    <a:pt x="113" y="23"/>
                    <a:pt x="120" y="21"/>
                    <a:pt x="126" y="19"/>
                  </a:cubicBezTo>
                  <a:cubicBezTo>
                    <a:pt x="131" y="18"/>
                    <a:pt x="136" y="16"/>
                    <a:pt x="141" y="15"/>
                  </a:cubicBezTo>
                  <a:cubicBezTo>
                    <a:pt x="145" y="14"/>
                    <a:pt x="152" y="12"/>
                    <a:pt x="153" y="7"/>
                  </a:cubicBezTo>
                  <a:cubicBezTo>
                    <a:pt x="153" y="7"/>
                    <a:pt x="153" y="6"/>
                    <a:pt x="153" y="6"/>
                  </a:cubicBezTo>
                  <a:cubicBezTo>
                    <a:pt x="147" y="4"/>
                    <a:pt x="142" y="3"/>
                    <a:pt x="136" y="1"/>
                  </a:cubicBezTo>
                  <a:cubicBezTo>
                    <a:pt x="132" y="0"/>
                    <a:pt x="127" y="0"/>
                    <a:pt x="122" y="1"/>
                  </a:cubicBezTo>
                  <a:cubicBezTo>
                    <a:pt x="118" y="3"/>
                    <a:pt x="113" y="6"/>
                    <a:pt x="109" y="8"/>
                  </a:cubicBezTo>
                  <a:cubicBezTo>
                    <a:pt x="104" y="11"/>
                    <a:pt x="100" y="13"/>
                    <a:pt x="95" y="15"/>
                  </a:cubicBezTo>
                  <a:cubicBezTo>
                    <a:pt x="73" y="25"/>
                    <a:pt x="51" y="35"/>
                    <a:pt x="31" y="48"/>
                  </a:cubicBezTo>
                  <a:cubicBezTo>
                    <a:pt x="28" y="51"/>
                    <a:pt x="25" y="53"/>
                    <a:pt x="21" y="55"/>
                  </a:cubicBezTo>
                  <a:cubicBezTo>
                    <a:pt x="20" y="56"/>
                    <a:pt x="21" y="58"/>
                    <a:pt x="22" y="5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4" name="Freeform 1281"/>
            <p:cNvSpPr/>
            <p:nvPr/>
          </p:nvSpPr>
          <p:spPr bwMode="auto">
            <a:xfrm>
              <a:off x="3128" y="1666"/>
              <a:ext cx="107" cy="56"/>
            </a:xfrm>
            <a:custGeom>
              <a:avLst/>
              <a:gdLst>
                <a:gd name="T0" fmla="*/ 26 w 83"/>
                <a:gd name="T1" fmla="*/ 36 h 43"/>
                <a:gd name="T2" fmla="*/ 17 w 83"/>
                <a:gd name="T3" fmla="*/ 24 h 43"/>
                <a:gd name="T4" fmla="*/ 7 w 83"/>
                <a:gd name="T5" fmla="*/ 16 h 43"/>
                <a:gd name="T6" fmla="*/ 26 w 83"/>
                <a:gd name="T7" fmla="*/ 37 h 43"/>
                <a:gd name="T8" fmla="*/ 35 w 83"/>
                <a:gd name="T9" fmla="*/ 38 h 43"/>
                <a:gd name="T10" fmla="*/ 60 w 83"/>
                <a:gd name="T11" fmla="*/ 37 h 43"/>
                <a:gd name="T12" fmla="*/ 68 w 83"/>
                <a:gd name="T13" fmla="*/ 34 h 43"/>
                <a:gd name="T14" fmla="*/ 76 w 83"/>
                <a:gd name="T15" fmla="*/ 23 h 43"/>
                <a:gd name="T16" fmla="*/ 83 w 83"/>
                <a:gd name="T17" fmla="*/ 1 h 43"/>
                <a:gd name="T18" fmla="*/ 72 w 83"/>
                <a:gd name="T19" fmla="*/ 19 h 43"/>
                <a:gd name="T20" fmla="*/ 64 w 83"/>
                <a:gd name="T21" fmla="*/ 37 h 43"/>
                <a:gd name="T22" fmla="*/ 78 w 83"/>
                <a:gd name="T23" fmla="*/ 6 h 43"/>
                <a:gd name="T24" fmla="*/ 55 w 83"/>
                <a:gd name="T25" fmla="*/ 35 h 43"/>
                <a:gd name="T26" fmla="*/ 26 w 83"/>
                <a:gd name="T27" fmla="*/ 37 h 43"/>
                <a:gd name="T28" fmla="*/ 20 w 83"/>
                <a:gd name="T29" fmla="*/ 31 h 43"/>
                <a:gd name="T30" fmla="*/ 52 w 83"/>
                <a:gd name="T31" fmla="*/ 37 h 43"/>
                <a:gd name="T32" fmla="*/ 76 w 83"/>
                <a:gd name="T33" fmla="*/ 18 h 43"/>
                <a:gd name="T34" fmla="*/ 53 w 83"/>
                <a:gd name="T35" fmla="*/ 31 h 43"/>
                <a:gd name="T36" fmla="*/ 27 w 83"/>
                <a:gd name="T37" fmla="*/ 36 h 43"/>
                <a:gd name="T38" fmla="*/ 19 w 83"/>
                <a:gd name="T39" fmla="*/ 24 h 43"/>
                <a:gd name="T40" fmla="*/ 2 w 83"/>
                <a:gd name="T41" fmla="*/ 11 h 43"/>
                <a:gd name="T42" fmla="*/ 11 w 83"/>
                <a:gd name="T43" fmla="*/ 19 h 43"/>
                <a:gd name="T44" fmla="*/ 22 w 83"/>
                <a:gd name="T45" fmla="*/ 35 h 43"/>
                <a:gd name="T46" fmla="*/ 53 w 83"/>
                <a:gd name="T47" fmla="*/ 33 h 43"/>
                <a:gd name="T48" fmla="*/ 74 w 83"/>
                <a:gd name="T49" fmla="*/ 17 h 43"/>
                <a:gd name="T50" fmla="*/ 52 w 83"/>
                <a:gd name="T51" fmla="*/ 35 h 43"/>
                <a:gd name="T52" fmla="*/ 22 w 83"/>
                <a:gd name="T53" fmla="*/ 31 h 43"/>
                <a:gd name="T54" fmla="*/ 24 w 83"/>
                <a:gd name="T55" fmla="*/ 38 h 43"/>
                <a:gd name="T56" fmla="*/ 54 w 83"/>
                <a:gd name="T57" fmla="*/ 37 h 43"/>
                <a:gd name="T58" fmla="*/ 79 w 83"/>
                <a:gd name="T59" fmla="*/ 7 h 43"/>
                <a:gd name="T60" fmla="*/ 63 w 83"/>
                <a:gd name="T61" fmla="*/ 36 h 43"/>
                <a:gd name="T62" fmla="*/ 75 w 83"/>
                <a:gd name="T63" fmla="*/ 19 h 43"/>
                <a:gd name="T64" fmla="*/ 81 w 83"/>
                <a:gd name="T65" fmla="*/ 1 h 43"/>
                <a:gd name="T66" fmla="*/ 75 w 83"/>
                <a:gd name="T67" fmla="*/ 22 h 43"/>
                <a:gd name="T68" fmla="*/ 67 w 83"/>
                <a:gd name="T69" fmla="*/ 32 h 43"/>
                <a:gd name="T70" fmla="*/ 64 w 83"/>
                <a:gd name="T71" fmla="*/ 35 h 43"/>
                <a:gd name="T72" fmla="*/ 51 w 83"/>
                <a:gd name="T73" fmla="*/ 35 h 43"/>
                <a:gd name="T74" fmla="*/ 28 w 83"/>
                <a:gd name="T75" fmla="*/ 36 h 43"/>
                <a:gd name="T76" fmla="*/ 27 w 83"/>
                <a:gd name="T77" fmla="*/ 34 h 43"/>
                <a:gd name="T78" fmla="*/ 8 w 83"/>
                <a:gd name="T79" fmla="*/ 14 h 43"/>
                <a:gd name="T80" fmla="*/ 16 w 83"/>
                <a:gd name="T81" fmla="*/ 25 h 43"/>
                <a:gd name="T82" fmla="*/ 28 w 83"/>
                <a:gd name="T83" fmla="*/ 35 h 43"/>
                <a:gd name="T84" fmla="*/ 10 w 83"/>
                <a:gd name="T85" fmla="*/ 1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3" h="43">
                  <a:moveTo>
                    <a:pt x="10" y="19"/>
                  </a:moveTo>
                  <a:cubicBezTo>
                    <a:pt x="16" y="23"/>
                    <a:pt x="24" y="28"/>
                    <a:pt x="26" y="36"/>
                  </a:cubicBezTo>
                  <a:cubicBezTo>
                    <a:pt x="26" y="35"/>
                    <a:pt x="27" y="35"/>
                    <a:pt x="27" y="34"/>
                  </a:cubicBezTo>
                  <a:cubicBezTo>
                    <a:pt x="23" y="32"/>
                    <a:pt x="21" y="27"/>
                    <a:pt x="17" y="24"/>
                  </a:cubicBezTo>
                  <a:cubicBezTo>
                    <a:pt x="15" y="21"/>
                    <a:pt x="10" y="19"/>
                    <a:pt x="8" y="15"/>
                  </a:cubicBezTo>
                  <a:cubicBezTo>
                    <a:pt x="8" y="15"/>
                    <a:pt x="7" y="15"/>
                    <a:pt x="7" y="16"/>
                  </a:cubicBezTo>
                  <a:cubicBezTo>
                    <a:pt x="11" y="19"/>
                    <a:pt x="13" y="23"/>
                    <a:pt x="17" y="27"/>
                  </a:cubicBezTo>
                  <a:cubicBezTo>
                    <a:pt x="20" y="30"/>
                    <a:pt x="24" y="33"/>
                    <a:pt x="26" y="37"/>
                  </a:cubicBezTo>
                  <a:cubicBezTo>
                    <a:pt x="27" y="38"/>
                    <a:pt x="27" y="38"/>
                    <a:pt x="28" y="38"/>
                  </a:cubicBezTo>
                  <a:cubicBezTo>
                    <a:pt x="30" y="38"/>
                    <a:pt x="32" y="38"/>
                    <a:pt x="35" y="38"/>
                  </a:cubicBezTo>
                  <a:cubicBezTo>
                    <a:pt x="41" y="38"/>
                    <a:pt x="47" y="37"/>
                    <a:pt x="53" y="37"/>
                  </a:cubicBezTo>
                  <a:cubicBezTo>
                    <a:pt x="55" y="37"/>
                    <a:pt x="58" y="37"/>
                    <a:pt x="60" y="37"/>
                  </a:cubicBezTo>
                  <a:cubicBezTo>
                    <a:pt x="62" y="37"/>
                    <a:pt x="64" y="37"/>
                    <a:pt x="66" y="37"/>
                  </a:cubicBezTo>
                  <a:cubicBezTo>
                    <a:pt x="67" y="37"/>
                    <a:pt x="68" y="36"/>
                    <a:pt x="68" y="34"/>
                  </a:cubicBezTo>
                  <a:cubicBezTo>
                    <a:pt x="69" y="32"/>
                    <a:pt x="70" y="30"/>
                    <a:pt x="71" y="29"/>
                  </a:cubicBezTo>
                  <a:cubicBezTo>
                    <a:pt x="73" y="27"/>
                    <a:pt x="75" y="25"/>
                    <a:pt x="76" y="23"/>
                  </a:cubicBezTo>
                  <a:cubicBezTo>
                    <a:pt x="78" y="21"/>
                    <a:pt x="79" y="19"/>
                    <a:pt x="80" y="16"/>
                  </a:cubicBezTo>
                  <a:cubicBezTo>
                    <a:pt x="82" y="12"/>
                    <a:pt x="83" y="7"/>
                    <a:pt x="83" y="1"/>
                  </a:cubicBezTo>
                  <a:cubicBezTo>
                    <a:pt x="82" y="0"/>
                    <a:pt x="81" y="0"/>
                    <a:pt x="81" y="1"/>
                  </a:cubicBezTo>
                  <a:cubicBezTo>
                    <a:pt x="80" y="8"/>
                    <a:pt x="76" y="14"/>
                    <a:pt x="72" y="19"/>
                  </a:cubicBezTo>
                  <a:cubicBezTo>
                    <a:pt x="68" y="25"/>
                    <a:pt x="65" y="30"/>
                    <a:pt x="62" y="36"/>
                  </a:cubicBezTo>
                  <a:cubicBezTo>
                    <a:pt x="62" y="37"/>
                    <a:pt x="64" y="38"/>
                    <a:pt x="64" y="37"/>
                  </a:cubicBezTo>
                  <a:cubicBezTo>
                    <a:pt x="70" y="27"/>
                    <a:pt x="77" y="18"/>
                    <a:pt x="79" y="6"/>
                  </a:cubicBezTo>
                  <a:cubicBezTo>
                    <a:pt x="80" y="6"/>
                    <a:pt x="78" y="5"/>
                    <a:pt x="78" y="6"/>
                  </a:cubicBezTo>
                  <a:cubicBezTo>
                    <a:pt x="75" y="11"/>
                    <a:pt x="73" y="17"/>
                    <a:pt x="70" y="22"/>
                  </a:cubicBezTo>
                  <a:cubicBezTo>
                    <a:pt x="66" y="27"/>
                    <a:pt x="61" y="32"/>
                    <a:pt x="55" y="35"/>
                  </a:cubicBezTo>
                  <a:cubicBezTo>
                    <a:pt x="49" y="37"/>
                    <a:pt x="41" y="37"/>
                    <a:pt x="34" y="37"/>
                  </a:cubicBezTo>
                  <a:cubicBezTo>
                    <a:pt x="32" y="37"/>
                    <a:pt x="29" y="38"/>
                    <a:pt x="26" y="37"/>
                  </a:cubicBezTo>
                  <a:cubicBezTo>
                    <a:pt x="24" y="36"/>
                    <a:pt x="23" y="32"/>
                    <a:pt x="21" y="30"/>
                  </a:cubicBezTo>
                  <a:cubicBezTo>
                    <a:pt x="21" y="29"/>
                    <a:pt x="20" y="30"/>
                    <a:pt x="20" y="31"/>
                  </a:cubicBezTo>
                  <a:cubicBezTo>
                    <a:pt x="22" y="43"/>
                    <a:pt x="36" y="40"/>
                    <a:pt x="45" y="38"/>
                  </a:cubicBezTo>
                  <a:cubicBezTo>
                    <a:pt x="47" y="37"/>
                    <a:pt x="50" y="37"/>
                    <a:pt x="52" y="37"/>
                  </a:cubicBezTo>
                  <a:cubicBezTo>
                    <a:pt x="56" y="37"/>
                    <a:pt x="60" y="37"/>
                    <a:pt x="63" y="35"/>
                  </a:cubicBezTo>
                  <a:cubicBezTo>
                    <a:pt x="70" y="31"/>
                    <a:pt x="70" y="23"/>
                    <a:pt x="76" y="18"/>
                  </a:cubicBezTo>
                  <a:cubicBezTo>
                    <a:pt x="77" y="17"/>
                    <a:pt x="75" y="16"/>
                    <a:pt x="74" y="17"/>
                  </a:cubicBezTo>
                  <a:cubicBezTo>
                    <a:pt x="67" y="22"/>
                    <a:pt x="60" y="27"/>
                    <a:pt x="53" y="31"/>
                  </a:cubicBezTo>
                  <a:cubicBezTo>
                    <a:pt x="49" y="33"/>
                    <a:pt x="45" y="34"/>
                    <a:pt x="41" y="35"/>
                  </a:cubicBezTo>
                  <a:cubicBezTo>
                    <a:pt x="36" y="36"/>
                    <a:pt x="32" y="37"/>
                    <a:pt x="27" y="36"/>
                  </a:cubicBezTo>
                  <a:cubicBezTo>
                    <a:pt x="25" y="36"/>
                    <a:pt x="23" y="34"/>
                    <a:pt x="23" y="32"/>
                  </a:cubicBezTo>
                  <a:cubicBezTo>
                    <a:pt x="22" y="29"/>
                    <a:pt x="21" y="27"/>
                    <a:pt x="19" y="24"/>
                  </a:cubicBezTo>
                  <a:cubicBezTo>
                    <a:pt x="17" y="21"/>
                    <a:pt x="14" y="19"/>
                    <a:pt x="11" y="17"/>
                  </a:cubicBezTo>
                  <a:cubicBezTo>
                    <a:pt x="8" y="15"/>
                    <a:pt x="5" y="12"/>
                    <a:pt x="2" y="11"/>
                  </a:cubicBezTo>
                  <a:cubicBezTo>
                    <a:pt x="0" y="10"/>
                    <a:pt x="0" y="12"/>
                    <a:pt x="1" y="13"/>
                  </a:cubicBezTo>
                  <a:cubicBezTo>
                    <a:pt x="5" y="15"/>
                    <a:pt x="8" y="17"/>
                    <a:pt x="11" y="19"/>
                  </a:cubicBezTo>
                  <a:cubicBezTo>
                    <a:pt x="14" y="22"/>
                    <a:pt x="17" y="25"/>
                    <a:pt x="19" y="28"/>
                  </a:cubicBezTo>
                  <a:cubicBezTo>
                    <a:pt x="20" y="31"/>
                    <a:pt x="21" y="33"/>
                    <a:pt x="22" y="35"/>
                  </a:cubicBezTo>
                  <a:cubicBezTo>
                    <a:pt x="23" y="37"/>
                    <a:pt x="26" y="38"/>
                    <a:pt x="28" y="38"/>
                  </a:cubicBezTo>
                  <a:cubicBezTo>
                    <a:pt x="37" y="39"/>
                    <a:pt x="46" y="37"/>
                    <a:pt x="53" y="33"/>
                  </a:cubicBezTo>
                  <a:cubicBezTo>
                    <a:pt x="62" y="29"/>
                    <a:pt x="69" y="24"/>
                    <a:pt x="76" y="18"/>
                  </a:cubicBezTo>
                  <a:cubicBezTo>
                    <a:pt x="75" y="18"/>
                    <a:pt x="75" y="17"/>
                    <a:pt x="74" y="17"/>
                  </a:cubicBezTo>
                  <a:cubicBezTo>
                    <a:pt x="69" y="21"/>
                    <a:pt x="68" y="28"/>
                    <a:pt x="63" y="33"/>
                  </a:cubicBezTo>
                  <a:cubicBezTo>
                    <a:pt x="60" y="35"/>
                    <a:pt x="56" y="35"/>
                    <a:pt x="52" y="35"/>
                  </a:cubicBezTo>
                  <a:cubicBezTo>
                    <a:pt x="50" y="35"/>
                    <a:pt x="48" y="36"/>
                    <a:pt x="46" y="36"/>
                  </a:cubicBezTo>
                  <a:cubicBezTo>
                    <a:pt x="38" y="37"/>
                    <a:pt x="23" y="41"/>
                    <a:pt x="22" y="31"/>
                  </a:cubicBezTo>
                  <a:cubicBezTo>
                    <a:pt x="21" y="31"/>
                    <a:pt x="20" y="31"/>
                    <a:pt x="20" y="31"/>
                  </a:cubicBezTo>
                  <a:cubicBezTo>
                    <a:pt x="21" y="33"/>
                    <a:pt x="22" y="36"/>
                    <a:pt x="24" y="38"/>
                  </a:cubicBezTo>
                  <a:cubicBezTo>
                    <a:pt x="26" y="40"/>
                    <a:pt x="29" y="40"/>
                    <a:pt x="32" y="40"/>
                  </a:cubicBezTo>
                  <a:cubicBezTo>
                    <a:pt x="39" y="39"/>
                    <a:pt x="47" y="40"/>
                    <a:pt x="54" y="37"/>
                  </a:cubicBezTo>
                  <a:cubicBezTo>
                    <a:pt x="60" y="36"/>
                    <a:pt x="65" y="31"/>
                    <a:pt x="69" y="25"/>
                  </a:cubicBezTo>
                  <a:cubicBezTo>
                    <a:pt x="74" y="20"/>
                    <a:pt x="76" y="13"/>
                    <a:pt x="79" y="7"/>
                  </a:cubicBezTo>
                  <a:cubicBezTo>
                    <a:pt x="79" y="6"/>
                    <a:pt x="78" y="6"/>
                    <a:pt x="78" y="6"/>
                  </a:cubicBezTo>
                  <a:cubicBezTo>
                    <a:pt x="75" y="17"/>
                    <a:pt x="68" y="26"/>
                    <a:pt x="63" y="36"/>
                  </a:cubicBezTo>
                  <a:cubicBezTo>
                    <a:pt x="63" y="36"/>
                    <a:pt x="64" y="37"/>
                    <a:pt x="65" y="37"/>
                  </a:cubicBezTo>
                  <a:cubicBezTo>
                    <a:pt x="67" y="31"/>
                    <a:pt x="70" y="25"/>
                    <a:pt x="75" y="19"/>
                  </a:cubicBezTo>
                  <a:cubicBezTo>
                    <a:pt x="78" y="14"/>
                    <a:pt x="82" y="8"/>
                    <a:pt x="83" y="2"/>
                  </a:cubicBezTo>
                  <a:cubicBezTo>
                    <a:pt x="82" y="2"/>
                    <a:pt x="81" y="1"/>
                    <a:pt x="81" y="1"/>
                  </a:cubicBezTo>
                  <a:cubicBezTo>
                    <a:pt x="81" y="6"/>
                    <a:pt x="80" y="11"/>
                    <a:pt x="78" y="15"/>
                  </a:cubicBezTo>
                  <a:cubicBezTo>
                    <a:pt x="78" y="18"/>
                    <a:pt x="76" y="20"/>
                    <a:pt x="75" y="22"/>
                  </a:cubicBezTo>
                  <a:cubicBezTo>
                    <a:pt x="73" y="24"/>
                    <a:pt x="71" y="25"/>
                    <a:pt x="70" y="28"/>
                  </a:cubicBezTo>
                  <a:cubicBezTo>
                    <a:pt x="68" y="29"/>
                    <a:pt x="68" y="30"/>
                    <a:pt x="67" y="32"/>
                  </a:cubicBezTo>
                  <a:cubicBezTo>
                    <a:pt x="67" y="33"/>
                    <a:pt x="67" y="34"/>
                    <a:pt x="66" y="34"/>
                  </a:cubicBezTo>
                  <a:cubicBezTo>
                    <a:pt x="66" y="35"/>
                    <a:pt x="65" y="35"/>
                    <a:pt x="64" y="35"/>
                  </a:cubicBezTo>
                  <a:cubicBezTo>
                    <a:pt x="62" y="36"/>
                    <a:pt x="60" y="35"/>
                    <a:pt x="59" y="35"/>
                  </a:cubicBezTo>
                  <a:cubicBezTo>
                    <a:pt x="56" y="35"/>
                    <a:pt x="53" y="35"/>
                    <a:pt x="51" y="35"/>
                  </a:cubicBezTo>
                  <a:cubicBezTo>
                    <a:pt x="45" y="36"/>
                    <a:pt x="39" y="36"/>
                    <a:pt x="34" y="36"/>
                  </a:cubicBezTo>
                  <a:cubicBezTo>
                    <a:pt x="32" y="36"/>
                    <a:pt x="30" y="36"/>
                    <a:pt x="28" y="36"/>
                  </a:cubicBezTo>
                  <a:cubicBezTo>
                    <a:pt x="28" y="36"/>
                    <a:pt x="28" y="37"/>
                    <a:pt x="28" y="36"/>
                  </a:cubicBezTo>
                  <a:cubicBezTo>
                    <a:pt x="28" y="36"/>
                    <a:pt x="27" y="35"/>
                    <a:pt x="27" y="34"/>
                  </a:cubicBezTo>
                  <a:cubicBezTo>
                    <a:pt x="24" y="31"/>
                    <a:pt x="20" y="28"/>
                    <a:pt x="17" y="24"/>
                  </a:cubicBezTo>
                  <a:cubicBezTo>
                    <a:pt x="14" y="21"/>
                    <a:pt x="11" y="17"/>
                    <a:pt x="8" y="14"/>
                  </a:cubicBezTo>
                  <a:cubicBezTo>
                    <a:pt x="7" y="13"/>
                    <a:pt x="6" y="14"/>
                    <a:pt x="6" y="15"/>
                  </a:cubicBezTo>
                  <a:cubicBezTo>
                    <a:pt x="8" y="19"/>
                    <a:pt x="13" y="22"/>
                    <a:pt x="16" y="25"/>
                  </a:cubicBezTo>
                  <a:cubicBezTo>
                    <a:pt x="20" y="28"/>
                    <a:pt x="22" y="34"/>
                    <a:pt x="26" y="36"/>
                  </a:cubicBezTo>
                  <a:cubicBezTo>
                    <a:pt x="27" y="37"/>
                    <a:pt x="28" y="36"/>
                    <a:pt x="28" y="35"/>
                  </a:cubicBezTo>
                  <a:cubicBezTo>
                    <a:pt x="26" y="27"/>
                    <a:pt x="18" y="22"/>
                    <a:pt x="11" y="17"/>
                  </a:cubicBezTo>
                  <a:cubicBezTo>
                    <a:pt x="10" y="16"/>
                    <a:pt x="9" y="18"/>
                    <a:pt x="10" y="1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5" name="Freeform 1282"/>
            <p:cNvSpPr/>
            <p:nvPr/>
          </p:nvSpPr>
          <p:spPr bwMode="auto">
            <a:xfrm>
              <a:off x="3096" y="1596"/>
              <a:ext cx="86" cy="88"/>
            </a:xfrm>
            <a:custGeom>
              <a:avLst/>
              <a:gdLst>
                <a:gd name="T0" fmla="*/ 13 w 67"/>
                <a:gd name="T1" fmla="*/ 59 h 68"/>
                <a:gd name="T2" fmla="*/ 4 w 67"/>
                <a:gd name="T3" fmla="*/ 29 h 68"/>
                <a:gd name="T4" fmla="*/ 18 w 67"/>
                <a:gd name="T5" fmla="*/ 21 h 68"/>
                <a:gd name="T6" fmla="*/ 7 w 67"/>
                <a:gd name="T7" fmla="*/ 29 h 68"/>
                <a:gd name="T8" fmla="*/ 8 w 67"/>
                <a:gd name="T9" fmla="*/ 50 h 68"/>
                <a:gd name="T10" fmla="*/ 12 w 67"/>
                <a:gd name="T11" fmla="*/ 58 h 68"/>
                <a:gd name="T12" fmla="*/ 19 w 67"/>
                <a:gd name="T13" fmla="*/ 22 h 68"/>
                <a:gd name="T14" fmla="*/ 7 w 67"/>
                <a:gd name="T15" fmla="*/ 36 h 68"/>
                <a:gd name="T16" fmla="*/ 8 w 67"/>
                <a:gd name="T17" fmla="*/ 50 h 68"/>
                <a:gd name="T18" fmla="*/ 25 w 67"/>
                <a:gd name="T19" fmla="*/ 65 h 68"/>
                <a:gd name="T20" fmla="*/ 8 w 67"/>
                <a:gd name="T21" fmla="*/ 40 h 68"/>
                <a:gd name="T22" fmla="*/ 24 w 67"/>
                <a:gd name="T23" fmla="*/ 22 h 68"/>
                <a:gd name="T24" fmla="*/ 29 w 67"/>
                <a:gd name="T25" fmla="*/ 10 h 68"/>
                <a:gd name="T26" fmla="*/ 43 w 67"/>
                <a:gd name="T27" fmla="*/ 9 h 68"/>
                <a:gd name="T28" fmla="*/ 23 w 67"/>
                <a:gd name="T29" fmla="*/ 23 h 68"/>
                <a:gd name="T30" fmla="*/ 30 w 67"/>
                <a:gd name="T31" fmla="*/ 13 h 68"/>
                <a:gd name="T32" fmla="*/ 43 w 67"/>
                <a:gd name="T33" fmla="*/ 13 h 68"/>
                <a:gd name="T34" fmla="*/ 52 w 67"/>
                <a:gd name="T35" fmla="*/ 2 h 68"/>
                <a:gd name="T36" fmla="*/ 66 w 67"/>
                <a:gd name="T37" fmla="*/ 6 h 68"/>
                <a:gd name="T38" fmla="*/ 45 w 67"/>
                <a:gd name="T39" fmla="*/ 4 h 68"/>
                <a:gd name="T40" fmla="*/ 42 w 67"/>
                <a:gd name="T41" fmla="*/ 12 h 68"/>
                <a:gd name="T42" fmla="*/ 23 w 67"/>
                <a:gd name="T43" fmla="*/ 24 h 68"/>
                <a:gd name="T44" fmla="*/ 30 w 67"/>
                <a:gd name="T45" fmla="*/ 12 h 68"/>
                <a:gd name="T46" fmla="*/ 42 w 67"/>
                <a:gd name="T47" fmla="*/ 10 h 68"/>
                <a:gd name="T48" fmla="*/ 36 w 67"/>
                <a:gd name="T49" fmla="*/ 6 h 68"/>
                <a:gd name="T50" fmla="*/ 23 w 67"/>
                <a:gd name="T51" fmla="*/ 21 h 68"/>
                <a:gd name="T52" fmla="*/ 11 w 67"/>
                <a:gd name="T53" fmla="*/ 24 h 68"/>
                <a:gd name="T54" fmla="*/ 10 w 67"/>
                <a:gd name="T55" fmla="*/ 55 h 68"/>
                <a:gd name="T56" fmla="*/ 25 w 67"/>
                <a:gd name="T57" fmla="*/ 65 h 68"/>
                <a:gd name="T58" fmla="*/ 9 w 67"/>
                <a:gd name="T59" fmla="*/ 38 h 68"/>
                <a:gd name="T60" fmla="*/ 18 w 67"/>
                <a:gd name="T61" fmla="*/ 20 h 68"/>
                <a:gd name="T62" fmla="*/ 12 w 67"/>
                <a:gd name="T63" fmla="*/ 58 h 68"/>
                <a:gd name="T64" fmla="*/ 8 w 67"/>
                <a:gd name="T65" fmla="*/ 32 h 68"/>
                <a:gd name="T66" fmla="*/ 18 w 67"/>
                <a:gd name="T67" fmla="*/ 19 h 68"/>
                <a:gd name="T68" fmla="*/ 3 w 67"/>
                <a:gd name="T69" fmla="*/ 27 h 68"/>
                <a:gd name="T70" fmla="*/ 11 w 67"/>
                <a:gd name="T71" fmla="*/ 60 h 68"/>
                <a:gd name="T72" fmla="*/ 26 w 67"/>
                <a:gd name="T73" fmla="*/ 6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7" h="68">
                  <a:moveTo>
                    <a:pt x="26" y="63"/>
                  </a:moveTo>
                  <a:cubicBezTo>
                    <a:pt x="21" y="64"/>
                    <a:pt x="16" y="63"/>
                    <a:pt x="13" y="59"/>
                  </a:cubicBezTo>
                  <a:cubicBezTo>
                    <a:pt x="9" y="55"/>
                    <a:pt x="7" y="51"/>
                    <a:pt x="6" y="46"/>
                  </a:cubicBezTo>
                  <a:cubicBezTo>
                    <a:pt x="5" y="40"/>
                    <a:pt x="3" y="34"/>
                    <a:pt x="4" y="29"/>
                  </a:cubicBezTo>
                  <a:cubicBezTo>
                    <a:pt x="5" y="26"/>
                    <a:pt x="7" y="23"/>
                    <a:pt x="11" y="22"/>
                  </a:cubicBezTo>
                  <a:cubicBezTo>
                    <a:pt x="13" y="22"/>
                    <a:pt x="16" y="22"/>
                    <a:pt x="18" y="21"/>
                  </a:cubicBezTo>
                  <a:cubicBezTo>
                    <a:pt x="19" y="20"/>
                    <a:pt x="19" y="19"/>
                    <a:pt x="18" y="19"/>
                  </a:cubicBezTo>
                  <a:cubicBezTo>
                    <a:pt x="12" y="15"/>
                    <a:pt x="8" y="24"/>
                    <a:pt x="7" y="29"/>
                  </a:cubicBezTo>
                  <a:cubicBezTo>
                    <a:pt x="6" y="34"/>
                    <a:pt x="6" y="38"/>
                    <a:pt x="6" y="43"/>
                  </a:cubicBezTo>
                  <a:cubicBezTo>
                    <a:pt x="7" y="45"/>
                    <a:pt x="7" y="48"/>
                    <a:pt x="8" y="50"/>
                  </a:cubicBezTo>
                  <a:cubicBezTo>
                    <a:pt x="9" y="53"/>
                    <a:pt x="10" y="55"/>
                    <a:pt x="10" y="58"/>
                  </a:cubicBezTo>
                  <a:cubicBezTo>
                    <a:pt x="11" y="58"/>
                    <a:pt x="11" y="58"/>
                    <a:pt x="12" y="58"/>
                  </a:cubicBezTo>
                  <a:cubicBezTo>
                    <a:pt x="7" y="52"/>
                    <a:pt x="6" y="45"/>
                    <a:pt x="7" y="38"/>
                  </a:cubicBezTo>
                  <a:cubicBezTo>
                    <a:pt x="8" y="31"/>
                    <a:pt x="12" y="24"/>
                    <a:pt x="19" y="22"/>
                  </a:cubicBezTo>
                  <a:cubicBezTo>
                    <a:pt x="19" y="22"/>
                    <a:pt x="20" y="21"/>
                    <a:pt x="19" y="21"/>
                  </a:cubicBezTo>
                  <a:cubicBezTo>
                    <a:pt x="12" y="13"/>
                    <a:pt x="8" y="32"/>
                    <a:pt x="7" y="36"/>
                  </a:cubicBezTo>
                  <a:cubicBezTo>
                    <a:pt x="7" y="38"/>
                    <a:pt x="6" y="40"/>
                    <a:pt x="6" y="42"/>
                  </a:cubicBezTo>
                  <a:cubicBezTo>
                    <a:pt x="6" y="45"/>
                    <a:pt x="7" y="48"/>
                    <a:pt x="8" y="50"/>
                  </a:cubicBezTo>
                  <a:cubicBezTo>
                    <a:pt x="11" y="58"/>
                    <a:pt x="17" y="63"/>
                    <a:pt x="24" y="67"/>
                  </a:cubicBezTo>
                  <a:cubicBezTo>
                    <a:pt x="24" y="67"/>
                    <a:pt x="24" y="66"/>
                    <a:pt x="25" y="65"/>
                  </a:cubicBezTo>
                  <a:cubicBezTo>
                    <a:pt x="20" y="63"/>
                    <a:pt x="15" y="60"/>
                    <a:pt x="12" y="55"/>
                  </a:cubicBezTo>
                  <a:cubicBezTo>
                    <a:pt x="9" y="51"/>
                    <a:pt x="8" y="45"/>
                    <a:pt x="8" y="40"/>
                  </a:cubicBezTo>
                  <a:cubicBezTo>
                    <a:pt x="8" y="35"/>
                    <a:pt x="8" y="29"/>
                    <a:pt x="12" y="26"/>
                  </a:cubicBezTo>
                  <a:cubicBezTo>
                    <a:pt x="15" y="22"/>
                    <a:pt x="20" y="22"/>
                    <a:pt x="24" y="22"/>
                  </a:cubicBezTo>
                  <a:cubicBezTo>
                    <a:pt x="24" y="22"/>
                    <a:pt x="25" y="22"/>
                    <a:pt x="25" y="22"/>
                  </a:cubicBezTo>
                  <a:cubicBezTo>
                    <a:pt x="26" y="18"/>
                    <a:pt x="26" y="14"/>
                    <a:pt x="29" y="10"/>
                  </a:cubicBezTo>
                  <a:cubicBezTo>
                    <a:pt x="33" y="6"/>
                    <a:pt x="38" y="9"/>
                    <a:pt x="42" y="11"/>
                  </a:cubicBezTo>
                  <a:cubicBezTo>
                    <a:pt x="43" y="11"/>
                    <a:pt x="44" y="9"/>
                    <a:pt x="43" y="9"/>
                  </a:cubicBezTo>
                  <a:cubicBezTo>
                    <a:pt x="39" y="6"/>
                    <a:pt x="34" y="6"/>
                    <a:pt x="30" y="9"/>
                  </a:cubicBezTo>
                  <a:cubicBezTo>
                    <a:pt x="26" y="13"/>
                    <a:pt x="24" y="19"/>
                    <a:pt x="23" y="23"/>
                  </a:cubicBezTo>
                  <a:cubicBezTo>
                    <a:pt x="24" y="24"/>
                    <a:pt x="24" y="24"/>
                    <a:pt x="25" y="24"/>
                  </a:cubicBezTo>
                  <a:cubicBezTo>
                    <a:pt x="25" y="20"/>
                    <a:pt x="26" y="15"/>
                    <a:pt x="30" y="13"/>
                  </a:cubicBezTo>
                  <a:cubicBezTo>
                    <a:pt x="33" y="11"/>
                    <a:pt x="38" y="12"/>
                    <a:pt x="41" y="14"/>
                  </a:cubicBezTo>
                  <a:cubicBezTo>
                    <a:pt x="42" y="14"/>
                    <a:pt x="43" y="14"/>
                    <a:pt x="43" y="13"/>
                  </a:cubicBezTo>
                  <a:cubicBezTo>
                    <a:pt x="43" y="11"/>
                    <a:pt x="44" y="8"/>
                    <a:pt x="45" y="6"/>
                  </a:cubicBezTo>
                  <a:cubicBezTo>
                    <a:pt x="47" y="4"/>
                    <a:pt x="50" y="3"/>
                    <a:pt x="52" y="2"/>
                  </a:cubicBezTo>
                  <a:cubicBezTo>
                    <a:pt x="56" y="1"/>
                    <a:pt x="63" y="2"/>
                    <a:pt x="64" y="6"/>
                  </a:cubicBezTo>
                  <a:cubicBezTo>
                    <a:pt x="65" y="7"/>
                    <a:pt x="67" y="7"/>
                    <a:pt x="66" y="6"/>
                  </a:cubicBezTo>
                  <a:cubicBezTo>
                    <a:pt x="65" y="0"/>
                    <a:pt x="57" y="0"/>
                    <a:pt x="52" y="0"/>
                  </a:cubicBezTo>
                  <a:cubicBezTo>
                    <a:pt x="50" y="1"/>
                    <a:pt x="46" y="2"/>
                    <a:pt x="45" y="4"/>
                  </a:cubicBezTo>
                  <a:cubicBezTo>
                    <a:pt x="42" y="6"/>
                    <a:pt x="42" y="10"/>
                    <a:pt x="41" y="13"/>
                  </a:cubicBezTo>
                  <a:cubicBezTo>
                    <a:pt x="41" y="12"/>
                    <a:pt x="42" y="12"/>
                    <a:pt x="42" y="12"/>
                  </a:cubicBezTo>
                  <a:cubicBezTo>
                    <a:pt x="38" y="10"/>
                    <a:pt x="33" y="9"/>
                    <a:pt x="29" y="11"/>
                  </a:cubicBezTo>
                  <a:cubicBezTo>
                    <a:pt x="25" y="14"/>
                    <a:pt x="24" y="19"/>
                    <a:pt x="23" y="24"/>
                  </a:cubicBezTo>
                  <a:cubicBezTo>
                    <a:pt x="23" y="25"/>
                    <a:pt x="25" y="25"/>
                    <a:pt x="25" y="24"/>
                  </a:cubicBezTo>
                  <a:cubicBezTo>
                    <a:pt x="26" y="20"/>
                    <a:pt x="28" y="16"/>
                    <a:pt x="30" y="12"/>
                  </a:cubicBezTo>
                  <a:cubicBezTo>
                    <a:pt x="31" y="11"/>
                    <a:pt x="33" y="9"/>
                    <a:pt x="35" y="8"/>
                  </a:cubicBezTo>
                  <a:cubicBezTo>
                    <a:pt x="38" y="8"/>
                    <a:pt x="40" y="9"/>
                    <a:pt x="42" y="10"/>
                  </a:cubicBezTo>
                  <a:cubicBezTo>
                    <a:pt x="42" y="10"/>
                    <a:pt x="42" y="9"/>
                    <a:pt x="43" y="9"/>
                  </a:cubicBezTo>
                  <a:cubicBezTo>
                    <a:pt x="40" y="8"/>
                    <a:pt x="38" y="6"/>
                    <a:pt x="36" y="6"/>
                  </a:cubicBezTo>
                  <a:cubicBezTo>
                    <a:pt x="33" y="6"/>
                    <a:pt x="31" y="7"/>
                    <a:pt x="29" y="8"/>
                  </a:cubicBezTo>
                  <a:cubicBezTo>
                    <a:pt x="25" y="12"/>
                    <a:pt x="24" y="17"/>
                    <a:pt x="23" y="21"/>
                  </a:cubicBezTo>
                  <a:cubicBezTo>
                    <a:pt x="23" y="21"/>
                    <a:pt x="24" y="21"/>
                    <a:pt x="24" y="21"/>
                  </a:cubicBezTo>
                  <a:cubicBezTo>
                    <a:pt x="19" y="21"/>
                    <a:pt x="15" y="21"/>
                    <a:pt x="11" y="24"/>
                  </a:cubicBezTo>
                  <a:cubicBezTo>
                    <a:pt x="7" y="27"/>
                    <a:pt x="6" y="33"/>
                    <a:pt x="6" y="38"/>
                  </a:cubicBezTo>
                  <a:cubicBezTo>
                    <a:pt x="6" y="44"/>
                    <a:pt x="7" y="50"/>
                    <a:pt x="10" y="55"/>
                  </a:cubicBezTo>
                  <a:cubicBezTo>
                    <a:pt x="13" y="60"/>
                    <a:pt x="18" y="64"/>
                    <a:pt x="24" y="67"/>
                  </a:cubicBezTo>
                  <a:cubicBezTo>
                    <a:pt x="25" y="68"/>
                    <a:pt x="26" y="66"/>
                    <a:pt x="25" y="65"/>
                  </a:cubicBezTo>
                  <a:cubicBezTo>
                    <a:pt x="19" y="62"/>
                    <a:pt x="13" y="57"/>
                    <a:pt x="11" y="51"/>
                  </a:cubicBezTo>
                  <a:cubicBezTo>
                    <a:pt x="9" y="47"/>
                    <a:pt x="8" y="43"/>
                    <a:pt x="9" y="38"/>
                  </a:cubicBezTo>
                  <a:cubicBezTo>
                    <a:pt x="9" y="35"/>
                    <a:pt x="12" y="16"/>
                    <a:pt x="18" y="22"/>
                  </a:cubicBezTo>
                  <a:cubicBezTo>
                    <a:pt x="18" y="22"/>
                    <a:pt x="18" y="21"/>
                    <a:pt x="18" y="20"/>
                  </a:cubicBezTo>
                  <a:cubicBezTo>
                    <a:pt x="3" y="24"/>
                    <a:pt x="0" y="49"/>
                    <a:pt x="10" y="59"/>
                  </a:cubicBezTo>
                  <a:cubicBezTo>
                    <a:pt x="11" y="60"/>
                    <a:pt x="12" y="59"/>
                    <a:pt x="12" y="58"/>
                  </a:cubicBezTo>
                  <a:cubicBezTo>
                    <a:pt x="12" y="54"/>
                    <a:pt x="10" y="50"/>
                    <a:pt x="9" y="46"/>
                  </a:cubicBezTo>
                  <a:cubicBezTo>
                    <a:pt x="8" y="42"/>
                    <a:pt x="8" y="37"/>
                    <a:pt x="8" y="32"/>
                  </a:cubicBezTo>
                  <a:cubicBezTo>
                    <a:pt x="9" y="28"/>
                    <a:pt x="12" y="18"/>
                    <a:pt x="18" y="20"/>
                  </a:cubicBezTo>
                  <a:cubicBezTo>
                    <a:pt x="18" y="20"/>
                    <a:pt x="18" y="19"/>
                    <a:pt x="18" y="19"/>
                  </a:cubicBezTo>
                  <a:cubicBezTo>
                    <a:pt x="15" y="20"/>
                    <a:pt x="12" y="19"/>
                    <a:pt x="9" y="20"/>
                  </a:cubicBezTo>
                  <a:cubicBezTo>
                    <a:pt x="6" y="21"/>
                    <a:pt x="4" y="24"/>
                    <a:pt x="3" y="27"/>
                  </a:cubicBezTo>
                  <a:cubicBezTo>
                    <a:pt x="1" y="33"/>
                    <a:pt x="2" y="40"/>
                    <a:pt x="4" y="46"/>
                  </a:cubicBezTo>
                  <a:cubicBezTo>
                    <a:pt x="6" y="51"/>
                    <a:pt x="7" y="56"/>
                    <a:pt x="11" y="60"/>
                  </a:cubicBezTo>
                  <a:cubicBezTo>
                    <a:pt x="15" y="64"/>
                    <a:pt x="20" y="66"/>
                    <a:pt x="26" y="65"/>
                  </a:cubicBezTo>
                  <a:cubicBezTo>
                    <a:pt x="27" y="65"/>
                    <a:pt x="27" y="63"/>
                    <a:pt x="26" y="6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6" name="Freeform 1283"/>
            <p:cNvSpPr/>
            <p:nvPr/>
          </p:nvSpPr>
          <p:spPr bwMode="auto">
            <a:xfrm>
              <a:off x="3128" y="1585"/>
              <a:ext cx="120" cy="98"/>
            </a:xfrm>
            <a:custGeom>
              <a:avLst/>
              <a:gdLst>
                <a:gd name="T0" fmla="*/ 40 w 93"/>
                <a:gd name="T1" fmla="*/ 13 h 76"/>
                <a:gd name="T2" fmla="*/ 52 w 93"/>
                <a:gd name="T3" fmla="*/ 6 h 76"/>
                <a:gd name="T4" fmla="*/ 67 w 93"/>
                <a:gd name="T5" fmla="*/ 16 h 76"/>
                <a:gd name="T6" fmla="*/ 71 w 93"/>
                <a:gd name="T7" fmla="*/ 20 h 76"/>
                <a:gd name="T8" fmla="*/ 89 w 93"/>
                <a:gd name="T9" fmla="*/ 37 h 76"/>
                <a:gd name="T10" fmla="*/ 63 w 93"/>
                <a:gd name="T11" fmla="*/ 70 h 76"/>
                <a:gd name="T12" fmla="*/ 50 w 93"/>
                <a:gd name="T13" fmla="*/ 69 h 76"/>
                <a:gd name="T14" fmla="*/ 55 w 93"/>
                <a:gd name="T15" fmla="*/ 62 h 76"/>
                <a:gd name="T16" fmla="*/ 51 w 93"/>
                <a:gd name="T17" fmla="*/ 74 h 76"/>
                <a:gd name="T18" fmla="*/ 59 w 93"/>
                <a:gd name="T19" fmla="*/ 59 h 76"/>
                <a:gd name="T20" fmla="*/ 50 w 93"/>
                <a:gd name="T21" fmla="*/ 64 h 76"/>
                <a:gd name="T22" fmla="*/ 65 w 93"/>
                <a:gd name="T23" fmla="*/ 54 h 76"/>
                <a:gd name="T24" fmla="*/ 65 w 93"/>
                <a:gd name="T25" fmla="*/ 37 h 76"/>
                <a:gd name="T26" fmla="*/ 68 w 93"/>
                <a:gd name="T27" fmla="*/ 46 h 76"/>
                <a:gd name="T28" fmla="*/ 65 w 93"/>
                <a:gd name="T29" fmla="*/ 38 h 76"/>
                <a:gd name="T30" fmla="*/ 61 w 93"/>
                <a:gd name="T31" fmla="*/ 56 h 76"/>
                <a:gd name="T32" fmla="*/ 57 w 93"/>
                <a:gd name="T33" fmla="*/ 73 h 76"/>
                <a:gd name="T34" fmla="*/ 75 w 93"/>
                <a:gd name="T35" fmla="*/ 67 h 76"/>
                <a:gd name="T36" fmla="*/ 53 w 93"/>
                <a:gd name="T37" fmla="*/ 71 h 76"/>
                <a:gd name="T38" fmla="*/ 56 w 93"/>
                <a:gd name="T39" fmla="*/ 61 h 76"/>
                <a:gd name="T40" fmla="*/ 46 w 93"/>
                <a:gd name="T41" fmla="*/ 58 h 76"/>
                <a:gd name="T42" fmla="*/ 35 w 93"/>
                <a:gd name="T43" fmla="*/ 60 h 76"/>
                <a:gd name="T44" fmla="*/ 20 w 93"/>
                <a:gd name="T45" fmla="*/ 67 h 76"/>
                <a:gd name="T46" fmla="*/ 11 w 93"/>
                <a:gd name="T47" fmla="*/ 68 h 76"/>
                <a:gd name="T48" fmla="*/ 1 w 93"/>
                <a:gd name="T49" fmla="*/ 74 h 76"/>
                <a:gd name="T50" fmla="*/ 10 w 93"/>
                <a:gd name="T51" fmla="*/ 75 h 76"/>
                <a:gd name="T52" fmla="*/ 11 w 93"/>
                <a:gd name="T53" fmla="*/ 69 h 76"/>
                <a:gd name="T54" fmla="*/ 33 w 93"/>
                <a:gd name="T55" fmla="*/ 62 h 76"/>
                <a:gd name="T56" fmla="*/ 43 w 93"/>
                <a:gd name="T57" fmla="*/ 62 h 76"/>
                <a:gd name="T58" fmla="*/ 55 w 93"/>
                <a:gd name="T59" fmla="*/ 63 h 76"/>
                <a:gd name="T60" fmla="*/ 51 w 93"/>
                <a:gd name="T61" fmla="*/ 71 h 76"/>
                <a:gd name="T62" fmla="*/ 77 w 93"/>
                <a:gd name="T63" fmla="*/ 68 h 76"/>
                <a:gd name="T64" fmla="*/ 57 w 93"/>
                <a:gd name="T65" fmla="*/ 72 h 76"/>
                <a:gd name="T66" fmla="*/ 55 w 93"/>
                <a:gd name="T67" fmla="*/ 61 h 76"/>
                <a:gd name="T68" fmla="*/ 67 w 93"/>
                <a:gd name="T69" fmla="*/ 37 h 76"/>
                <a:gd name="T70" fmla="*/ 66 w 93"/>
                <a:gd name="T71" fmla="*/ 47 h 76"/>
                <a:gd name="T72" fmla="*/ 67 w 93"/>
                <a:gd name="T73" fmla="*/ 37 h 76"/>
                <a:gd name="T74" fmla="*/ 67 w 93"/>
                <a:gd name="T75" fmla="*/ 47 h 76"/>
                <a:gd name="T76" fmla="*/ 50 w 93"/>
                <a:gd name="T77" fmla="*/ 65 h 76"/>
                <a:gd name="T78" fmla="*/ 59 w 93"/>
                <a:gd name="T79" fmla="*/ 59 h 76"/>
                <a:gd name="T80" fmla="*/ 51 w 93"/>
                <a:gd name="T81" fmla="*/ 75 h 76"/>
                <a:gd name="T82" fmla="*/ 55 w 93"/>
                <a:gd name="T83" fmla="*/ 63 h 76"/>
                <a:gd name="T84" fmla="*/ 48 w 93"/>
                <a:gd name="T85" fmla="*/ 69 h 76"/>
                <a:gd name="T86" fmla="*/ 72 w 93"/>
                <a:gd name="T87" fmla="*/ 69 h 76"/>
                <a:gd name="T88" fmla="*/ 91 w 93"/>
                <a:gd name="T89" fmla="*/ 36 h 76"/>
                <a:gd name="T90" fmla="*/ 77 w 93"/>
                <a:gd name="T91" fmla="*/ 20 h 76"/>
                <a:gd name="T92" fmla="*/ 69 w 93"/>
                <a:gd name="T93" fmla="*/ 17 h 76"/>
                <a:gd name="T94" fmla="*/ 67 w 93"/>
                <a:gd name="T95" fmla="*/ 12 h 76"/>
                <a:gd name="T96" fmla="*/ 40 w 93"/>
                <a:gd name="T97" fmla="*/ 13 h 76"/>
                <a:gd name="T98" fmla="*/ 47 w 93"/>
                <a:gd name="T99" fmla="*/ 9 h 76"/>
                <a:gd name="T100" fmla="*/ 55 w 93"/>
                <a:gd name="T101" fmla="*/ 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3" h="76">
                  <a:moveTo>
                    <a:pt x="55" y="7"/>
                  </a:moveTo>
                  <a:cubicBezTo>
                    <a:pt x="49" y="6"/>
                    <a:pt x="43" y="7"/>
                    <a:pt x="40" y="13"/>
                  </a:cubicBezTo>
                  <a:cubicBezTo>
                    <a:pt x="39" y="15"/>
                    <a:pt x="40" y="15"/>
                    <a:pt x="41" y="15"/>
                  </a:cubicBezTo>
                  <a:cubicBezTo>
                    <a:pt x="45" y="12"/>
                    <a:pt x="48" y="8"/>
                    <a:pt x="52" y="6"/>
                  </a:cubicBezTo>
                  <a:cubicBezTo>
                    <a:pt x="57" y="3"/>
                    <a:pt x="61" y="7"/>
                    <a:pt x="64" y="11"/>
                  </a:cubicBezTo>
                  <a:cubicBezTo>
                    <a:pt x="65" y="13"/>
                    <a:pt x="66" y="15"/>
                    <a:pt x="67" y="16"/>
                  </a:cubicBezTo>
                  <a:cubicBezTo>
                    <a:pt x="67" y="17"/>
                    <a:pt x="67" y="18"/>
                    <a:pt x="67" y="19"/>
                  </a:cubicBezTo>
                  <a:cubicBezTo>
                    <a:pt x="68" y="19"/>
                    <a:pt x="70" y="20"/>
                    <a:pt x="71" y="20"/>
                  </a:cubicBezTo>
                  <a:cubicBezTo>
                    <a:pt x="74" y="22"/>
                    <a:pt x="77" y="22"/>
                    <a:pt x="80" y="24"/>
                  </a:cubicBezTo>
                  <a:cubicBezTo>
                    <a:pt x="84" y="27"/>
                    <a:pt x="88" y="32"/>
                    <a:pt x="89" y="37"/>
                  </a:cubicBezTo>
                  <a:cubicBezTo>
                    <a:pt x="90" y="42"/>
                    <a:pt x="90" y="48"/>
                    <a:pt x="87" y="52"/>
                  </a:cubicBezTo>
                  <a:cubicBezTo>
                    <a:pt x="83" y="62"/>
                    <a:pt x="73" y="68"/>
                    <a:pt x="63" y="70"/>
                  </a:cubicBezTo>
                  <a:cubicBezTo>
                    <a:pt x="60" y="71"/>
                    <a:pt x="58" y="71"/>
                    <a:pt x="55" y="71"/>
                  </a:cubicBezTo>
                  <a:cubicBezTo>
                    <a:pt x="54" y="71"/>
                    <a:pt x="50" y="70"/>
                    <a:pt x="50" y="69"/>
                  </a:cubicBezTo>
                  <a:cubicBezTo>
                    <a:pt x="50" y="68"/>
                    <a:pt x="52" y="67"/>
                    <a:pt x="53" y="66"/>
                  </a:cubicBezTo>
                  <a:cubicBezTo>
                    <a:pt x="54" y="65"/>
                    <a:pt x="55" y="64"/>
                    <a:pt x="55" y="62"/>
                  </a:cubicBezTo>
                  <a:cubicBezTo>
                    <a:pt x="56" y="61"/>
                    <a:pt x="55" y="61"/>
                    <a:pt x="54" y="61"/>
                  </a:cubicBezTo>
                  <a:cubicBezTo>
                    <a:pt x="49" y="64"/>
                    <a:pt x="45" y="71"/>
                    <a:pt x="51" y="74"/>
                  </a:cubicBezTo>
                  <a:cubicBezTo>
                    <a:pt x="51" y="74"/>
                    <a:pt x="51" y="73"/>
                    <a:pt x="52" y="73"/>
                  </a:cubicBezTo>
                  <a:cubicBezTo>
                    <a:pt x="44" y="69"/>
                    <a:pt x="56" y="61"/>
                    <a:pt x="59" y="59"/>
                  </a:cubicBezTo>
                  <a:cubicBezTo>
                    <a:pt x="59" y="59"/>
                    <a:pt x="58" y="58"/>
                    <a:pt x="58" y="58"/>
                  </a:cubicBezTo>
                  <a:cubicBezTo>
                    <a:pt x="55" y="60"/>
                    <a:pt x="53" y="62"/>
                    <a:pt x="50" y="64"/>
                  </a:cubicBezTo>
                  <a:cubicBezTo>
                    <a:pt x="51" y="65"/>
                    <a:pt x="51" y="65"/>
                    <a:pt x="52" y="65"/>
                  </a:cubicBezTo>
                  <a:cubicBezTo>
                    <a:pt x="54" y="60"/>
                    <a:pt x="61" y="58"/>
                    <a:pt x="65" y="54"/>
                  </a:cubicBezTo>
                  <a:cubicBezTo>
                    <a:pt x="71" y="49"/>
                    <a:pt x="69" y="43"/>
                    <a:pt x="67" y="36"/>
                  </a:cubicBezTo>
                  <a:cubicBezTo>
                    <a:pt x="67" y="36"/>
                    <a:pt x="65" y="36"/>
                    <a:pt x="65" y="37"/>
                  </a:cubicBezTo>
                  <a:cubicBezTo>
                    <a:pt x="66" y="40"/>
                    <a:pt x="66" y="43"/>
                    <a:pt x="66" y="46"/>
                  </a:cubicBezTo>
                  <a:cubicBezTo>
                    <a:pt x="66" y="46"/>
                    <a:pt x="67" y="46"/>
                    <a:pt x="68" y="46"/>
                  </a:cubicBezTo>
                  <a:cubicBezTo>
                    <a:pt x="67" y="43"/>
                    <a:pt x="67" y="41"/>
                    <a:pt x="67" y="38"/>
                  </a:cubicBezTo>
                  <a:cubicBezTo>
                    <a:pt x="67" y="38"/>
                    <a:pt x="66" y="38"/>
                    <a:pt x="65" y="38"/>
                  </a:cubicBezTo>
                  <a:cubicBezTo>
                    <a:pt x="67" y="42"/>
                    <a:pt x="68" y="45"/>
                    <a:pt x="67" y="49"/>
                  </a:cubicBezTo>
                  <a:cubicBezTo>
                    <a:pt x="66" y="52"/>
                    <a:pt x="64" y="55"/>
                    <a:pt x="61" y="56"/>
                  </a:cubicBezTo>
                  <a:cubicBezTo>
                    <a:pt x="57" y="58"/>
                    <a:pt x="51" y="59"/>
                    <a:pt x="50" y="64"/>
                  </a:cubicBezTo>
                  <a:cubicBezTo>
                    <a:pt x="48" y="69"/>
                    <a:pt x="53" y="72"/>
                    <a:pt x="57" y="73"/>
                  </a:cubicBezTo>
                  <a:cubicBezTo>
                    <a:pt x="63" y="75"/>
                    <a:pt x="70" y="71"/>
                    <a:pt x="76" y="69"/>
                  </a:cubicBezTo>
                  <a:cubicBezTo>
                    <a:pt x="76" y="68"/>
                    <a:pt x="75" y="68"/>
                    <a:pt x="75" y="67"/>
                  </a:cubicBezTo>
                  <a:cubicBezTo>
                    <a:pt x="71" y="72"/>
                    <a:pt x="65" y="74"/>
                    <a:pt x="59" y="73"/>
                  </a:cubicBezTo>
                  <a:cubicBezTo>
                    <a:pt x="57" y="73"/>
                    <a:pt x="54" y="73"/>
                    <a:pt x="53" y="71"/>
                  </a:cubicBezTo>
                  <a:cubicBezTo>
                    <a:pt x="52" y="68"/>
                    <a:pt x="55" y="64"/>
                    <a:pt x="56" y="62"/>
                  </a:cubicBezTo>
                  <a:cubicBezTo>
                    <a:pt x="57" y="62"/>
                    <a:pt x="56" y="61"/>
                    <a:pt x="56" y="61"/>
                  </a:cubicBezTo>
                  <a:cubicBezTo>
                    <a:pt x="54" y="60"/>
                    <a:pt x="53" y="59"/>
                    <a:pt x="51" y="58"/>
                  </a:cubicBezTo>
                  <a:cubicBezTo>
                    <a:pt x="49" y="58"/>
                    <a:pt x="48" y="58"/>
                    <a:pt x="46" y="58"/>
                  </a:cubicBezTo>
                  <a:cubicBezTo>
                    <a:pt x="44" y="58"/>
                    <a:pt x="42" y="60"/>
                    <a:pt x="41" y="61"/>
                  </a:cubicBezTo>
                  <a:cubicBezTo>
                    <a:pt x="39" y="62"/>
                    <a:pt x="37" y="60"/>
                    <a:pt x="35" y="60"/>
                  </a:cubicBezTo>
                  <a:cubicBezTo>
                    <a:pt x="31" y="59"/>
                    <a:pt x="28" y="61"/>
                    <a:pt x="26" y="63"/>
                  </a:cubicBezTo>
                  <a:cubicBezTo>
                    <a:pt x="24" y="65"/>
                    <a:pt x="22" y="66"/>
                    <a:pt x="20" y="67"/>
                  </a:cubicBezTo>
                  <a:cubicBezTo>
                    <a:pt x="17" y="68"/>
                    <a:pt x="15" y="67"/>
                    <a:pt x="12" y="67"/>
                  </a:cubicBezTo>
                  <a:cubicBezTo>
                    <a:pt x="11" y="67"/>
                    <a:pt x="11" y="67"/>
                    <a:pt x="11" y="68"/>
                  </a:cubicBezTo>
                  <a:cubicBezTo>
                    <a:pt x="11" y="70"/>
                    <a:pt x="10" y="72"/>
                    <a:pt x="8" y="73"/>
                  </a:cubicBezTo>
                  <a:cubicBezTo>
                    <a:pt x="6" y="74"/>
                    <a:pt x="3" y="74"/>
                    <a:pt x="1" y="74"/>
                  </a:cubicBezTo>
                  <a:cubicBezTo>
                    <a:pt x="0" y="74"/>
                    <a:pt x="0" y="76"/>
                    <a:pt x="1" y="76"/>
                  </a:cubicBezTo>
                  <a:cubicBezTo>
                    <a:pt x="4" y="76"/>
                    <a:pt x="7" y="76"/>
                    <a:pt x="10" y="75"/>
                  </a:cubicBezTo>
                  <a:cubicBezTo>
                    <a:pt x="12" y="73"/>
                    <a:pt x="13" y="70"/>
                    <a:pt x="13" y="68"/>
                  </a:cubicBezTo>
                  <a:cubicBezTo>
                    <a:pt x="12" y="68"/>
                    <a:pt x="12" y="69"/>
                    <a:pt x="11" y="69"/>
                  </a:cubicBezTo>
                  <a:cubicBezTo>
                    <a:pt x="16" y="69"/>
                    <a:pt x="20" y="70"/>
                    <a:pt x="24" y="68"/>
                  </a:cubicBezTo>
                  <a:cubicBezTo>
                    <a:pt x="27" y="66"/>
                    <a:pt x="29" y="62"/>
                    <a:pt x="33" y="62"/>
                  </a:cubicBezTo>
                  <a:cubicBezTo>
                    <a:pt x="35" y="61"/>
                    <a:pt x="36" y="63"/>
                    <a:pt x="38" y="63"/>
                  </a:cubicBezTo>
                  <a:cubicBezTo>
                    <a:pt x="40" y="64"/>
                    <a:pt x="41" y="63"/>
                    <a:pt x="43" y="62"/>
                  </a:cubicBezTo>
                  <a:cubicBezTo>
                    <a:pt x="45" y="61"/>
                    <a:pt x="47" y="59"/>
                    <a:pt x="49" y="60"/>
                  </a:cubicBezTo>
                  <a:cubicBezTo>
                    <a:pt x="51" y="60"/>
                    <a:pt x="53" y="62"/>
                    <a:pt x="55" y="63"/>
                  </a:cubicBezTo>
                  <a:cubicBezTo>
                    <a:pt x="55" y="62"/>
                    <a:pt x="55" y="62"/>
                    <a:pt x="55" y="61"/>
                  </a:cubicBezTo>
                  <a:cubicBezTo>
                    <a:pt x="53" y="64"/>
                    <a:pt x="50" y="68"/>
                    <a:pt x="51" y="71"/>
                  </a:cubicBezTo>
                  <a:cubicBezTo>
                    <a:pt x="52" y="74"/>
                    <a:pt x="55" y="75"/>
                    <a:pt x="58" y="75"/>
                  </a:cubicBezTo>
                  <a:cubicBezTo>
                    <a:pt x="64" y="76"/>
                    <a:pt x="72" y="73"/>
                    <a:pt x="77" y="68"/>
                  </a:cubicBezTo>
                  <a:cubicBezTo>
                    <a:pt x="77" y="67"/>
                    <a:pt x="76" y="66"/>
                    <a:pt x="76" y="67"/>
                  </a:cubicBezTo>
                  <a:cubicBezTo>
                    <a:pt x="70" y="69"/>
                    <a:pt x="64" y="73"/>
                    <a:pt x="57" y="72"/>
                  </a:cubicBezTo>
                  <a:cubicBezTo>
                    <a:pt x="55" y="71"/>
                    <a:pt x="52" y="69"/>
                    <a:pt x="51" y="67"/>
                  </a:cubicBezTo>
                  <a:cubicBezTo>
                    <a:pt x="51" y="64"/>
                    <a:pt x="53" y="62"/>
                    <a:pt x="55" y="61"/>
                  </a:cubicBezTo>
                  <a:cubicBezTo>
                    <a:pt x="59" y="59"/>
                    <a:pt x="64" y="58"/>
                    <a:pt x="67" y="54"/>
                  </a:cubicBezTo>
                  <a:cubicBezTo>
                    <a:pt x="71" y="49"/>
                    <a:pt x="70" y="43"/>
                    <a:pt x="67" y="37"/>
                  </a:cubicBezTo>
                  <a:cubicBezTo>
                    <a:pt x="67" y="36"/>
                    <a:pt x="65" y="37"/>
                    <a:pt x="65" y="38"/>
                  </a:cubicBezTo>
                  <a:cubicBezTo>
                    <a:pt x="65" y="41"/>
                    <a:pt x="65" y="44"/>
                    <a:pt x="66" y="47"/>
                  </a:cubicBezTo>
                  <a:cubicBezTo>
                    <a:pt x="66" y="48"/>
                    <a:pt x="68" y="48"/>
                    <a:pt x="68" y="46"/>
                  </a:cubicBezTo>
                  <a:cubicBezTo>
                    <a:pt x="68" y="43"/>
                    <a:pt x="68" y="40"/>
                    <a:pt x="67" y="37"/>
                  </a:cubicBezTo>
                  <a:cubicBezTo>
                    <a:pt x="67" y="37"/>
                    <a:pt x="66" y="37"/>
                    <a:pt x="65" y="37"/>
                  </a:cubicBezTo>
                  <a:cubicBezTo>
                    <a:pt x="66" y="40"/>
                    <a:pt x="68" y="44"/>
                    <a:pt x="67" y="47"/>
                  </a:cubicBezTo>
                  <a:cubicBezTo>
                    <a:pt x="67" y="51"/>
                    <a:pt x="64" y="53"/>
                    <a:pt x="61" y="55"/>
                  </a:cubicBezTo>
                  <a:cubicBezTo>
                    <a:pt x="57" y="57"/>
                    <a:pt x="52" y="60"/>
                    <a:pt x="50" y="65"/>
                  </a:cubicBezTo>
                  <a:cubicBezTo>
                    <a:pt x="49" y="66"/>
                    <a:pt x="51" y="66"/>
                    <a:pt x="51" y="66"/>
                  </a:cubicBezTo>
                  <a:cubicBezTo>
                    <a:pt x="54" y="63"/>
                    <a:pt x="56" y="61"/>
                    <a:pt x="59" y="59"/>
                  </a:cubicBezTo>
                  <a:cubicBezTo>
                    <a:pt x="60" y="58"/>
                    <a:pt x="59" y="57"/>
                    <a:pt x="58" y="57"/>
                  </a:cubicBezTo>
                  <a:cubicBezTo>
                    <a:pt x="53" y="61"/>
                    <a:pt x="41" y="70"/>
                    <a:pt x="51" y="75"/>
                  </a:cubicBezTo>
                  <a:cubicBezTo>
                    <a:pt x="52" y="75"/>
                    <a:pt x="53" y="73"/>
                    <a:pt x="52" y="73"/>
                  </a:cubicBezTo>
                  <a:cubicBezTo>
                    <a:pt x="47" y="70"/>
                    <a:pt x="52" y="65"/>
                    <a:pt x="55" y="63"/>
                  </a:cubicBezTo>
                  <a:cubicBezTo>
                    <a:pt x="55" y="62"/>
                    <a:pt x="54" y="62"/>
                    <a:pt x="54" y="61"/>
                  </a:cubicBezTo>
                  <a:cubicBezTo>
                    <a:pt x="52" y="64"/>
                    <a:pt x="49" y="66"/>
                    <a:pt x="48" y="69"/>
                  </a:cubicBezTo>
                  <a:cubicBezTo>
                    <a:pt x="47" y="72"/>
                    <a:pt x="54" y="73"/>
                    <a:pt x="56" y="73"/>
                  </a:cubicBezTo>
                  <a:cubicBezTo>
                    <a:pt x="61" y="74"/>
                    <a:pt x="67" y="72"/>
                    <a:pt x="72" y="69"/>
                  </a:cubicBezTo>
                  <a:cubicBezTo>
                    <a:pt x="76" y="68"/>
                    <a:pt x="80" y="65"/>
                    <a:pt x="84" y="61"/>
                  </a:cubicBezTo>
                  <a:cubicBezTo>
                    <a:pt x="90" y="55"/>
                    <a:pt x="93" y="45"/>
                    <a:pt x="91" y="36"/>
                  </a:cubicBezTo>
                  <a:cubicBezTo>
                    <a:pt x="90" y="31"/>
                    <a:pt x="86" y="27"/>
                    <a:pt x="83" y="24"/>
                  </a:cubicBezTo>
                  <a:cubicBezTo>
                    <a:pt x="81" y="23"/>
                    <a:pt x="79" y="21"/>
                    <a:pt x="77" y="20"/>
                  </a:cubicBezTo>
                  <a:cubicBezTo>
                    <a:pt x="74" y="19"/>
                    <a:pt x="72" y="19"/>
                    <a:pt x="69" y="17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69" y="17"/>
                    <a:pt x="69" y="17"/>
                    <a:pt x="69" y="16"/>
                  </a:cubicBezTo>
                  <a:cubicBezTo>
                    <a:pt x="68" y="15"/>
                    <a:pt x="67" y="13"/>
                    <a:pt x="67" y="12"/>
                  </a:cubicBezTo>
                  <a:cubicBezTo>
                    <a:pt x="65" y="9"/>
                    <a:pt x="62" y="5"/>
                    <a:pt x="59" y="4"/>
                  </a:cubicBezTo>
                  <a:cubicBezTo>
                    <a:pt x="51" y="0"/>
                    <a:pt x="45" y="9"/>
                    <a:pt x="40" y="13"/>
                  </a:cubicBezTo>
                  <a:cubicBezTo>
                    <a:pt x="40" y="14"/>
                    <a:pt x="41" y="14"/>
                    <a:pt x="41" y="15"/>
                  </a:cubicBezTo>
                  <a:cubicBezTo>
                    <a:pt x="43" y="12"/>
                    <a:pt x="44" y="10"/>
                    <a:pt x="47" y="9"/>
                  </a:cubicBezTo>
                  <a:cubicBezTo>
                    <a:pt x="49" y="8"/>
                    <a:pt x="52" y="9"/>
                    <a:pt x="54" y="9"/>
                  </a:cubicBezTo>
                  <a:cubicBezTo>
                    <a:pt x="56" y="10"/>
                    <a:pt x="56" y="7"/>
                    <a:pt x="55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7" name="Freeform 1284"/>
            <p:cNvSpPr/>
            <p:nvPr/>
          </p:nvSpPr>
          <p:spPr bwMode="auto">
            <a:xfrm>
              <a:off x="3127" y="1687"/>
              <a:ext cx="137" cy="79"/>
            </a:xfrm>
            <a:custGeom>
              <a:avLst/>
              <a:gdLst>
                <a:gd name="T0" fmla="*/ 16 w 106"/>
                <a:gd name="T1" fmla="*/ 25 h 61"/>
                <a:gd name="T2" fmla="*/ 21 w 106"/>
                <a:gd name="T3" fmla="*/ 36 h 61"/>
                <a:gd name="T4" fmla="*/ 16 w 106"/>
                <a:gd name="T5" fmla="*/ 24 h 61"/>
                <a:gd name="T6" fmla="*/ 32 w 106"/>
                <a:gd name="T7" fmla="*/ 39 h 61"/>
                <a:gd name="T8" fmla="*/ 85 w 106"/>
                <a:gd name="T9" fmla="*/ 24 h 61"/>
                <a:gd name="T10" fmla="*/ 83 w 106"/>
                <a:gd name="T11" fmla="*/ 3 h 61"/>
                <a:gd name="T12" fmla="*/ 76 w 106"/>
                <a:gd name="T13" fmla="*/ 5 h 61"/>
                <a:gd name="T14" fmla="*/ 84 w 106"/>
                <a:gd name="T15" fmla="*/ 10 h 61"/>
                <a:gd name="T16" fmla="*/ 88 w 106"/>
                <a:gd name="T17" fmla="*/ 25 h 61"/>
                <a:gd name="T18" fmla="*/ 82 w 106"/>
                <a:gd name="T19" fmla="*/ 11 h 61"/>
                <a:gd name="T20" fmla="*/ 45 w 106"/>
                <a:gd name="T21" fmla="*/ 39 h 61"/>
                <a:gd name="T22" fmla="*/ 16 w 106"/>
                <a:gd name="T23" fmla="*/ 41 h 61"/>
                <a:gd name="T24" fmla="*/ 84 w 106"/>
                <a:gd name="T25" fmla="*/ 28 h 61"/>
                <a:gd name="T26" fmla="*/ 100 w 106"/>
                <a:gd name="T27" fmla="*/ 15 h 61"/>
                <a:gd name="T28" fmla="*/ 76 w 106"/>
                <a:gd name="T29" fmla="*/ 33 h 61"/>
                <a:gd name="T30" fmla="*/ 103 w 106"/>
                <a:gd name="T31" fmla="*/ 11 h 61"/>
                <a:gd name="T32" fmla="*/ 44 w 106"/>
                <a:gd name="T33" fmla="*/ 38 h 61"/>
                <a:gd name="T34" fmla="*/ 13 w 106"/>
                <a:gd name="T35" fmla="*/ 37 h 61"/>
                <a:gd name="T36" fmla="*/ 0 w 106"/>
                <a:gd name="T37" fmla="*/ 46 h 61"/>
                <a:gd name="T38" fmla="*/ 4 w 106"/>
                <a:gd name="T39" fmla="*/ 60 h 61"/>
                <a:gd name="T40" fmla="*/ 4 w 106"/>
                <a:gd name="T41" fmla="*/ 39 h 61"/>
                <a:gd name="T42" fmla="*/ 17 w 106"/>
                <a:gd name="T43" fmla="*/ 40 h 61"/>
                <a:gd name="T44" fmla="*/ 65 w 106"/>
                <a:gd name="T45" fmla="*/ 35 h 61"/>
                <a:gd name="T46" fmla="*/ 105 w 106"/>
                <a:gd name="T47" fmla="*/ 12 h 61"/>
                <a:gd name="T48" fmla="*/ 76 w 106"/>
                <a:gd name="T49" fmla="*/ 31 h 61"/>
                <a:gd name="T50" fmla="*/ 101 w 106"/>
                <a:gd name="T51" fmla="*/ 16 h 61"/>
                <a:gd name="T52" fmla="*/ 83 w 106"/>
                <a:gd name="T53" fmla="*/ 26 h 61"/>
                <a:gd name="T54" fmla="*/ 17 w 106"/>
                <a:gd name="T55" fmla="*/ 39 h 61"/>
                <a:gd name="T56" fmla="*/ 45 w 106"/>
                <a:gd name="T57" fmla="*/ 41 h 61"/>
                <a:gd name="T58" fmla="*/ 83 w 106"/>
                <a:gd name="T59" fmla="*/ 10 h 61"/>
                <a:gd name="T60" fmla="*/ 86 w 106"/>
                <a:gd name="T61" fmla="*/ 25 h 61"/>
                <a:gd name="T62" fmla="*/ 87 w 106"/>
                <a:gd name="T63" fmla="*/ 17 h 61"/>
                <a:gd name="T64" fmla="*/ 80 w 106"/>
                <a:gd name="T65" fmla="*/ 2 h 61"/>
                <a:gd name="T66" fmla="*/ 75 w 106"/>
                <a:gd name="T67" fmla="*/ 6 h 61"/>
                <a:gd name="T68" fmla="*/ 84 w 106"/>
                <a:gd name="T69" fmla="*/ 9 h 61"/>
                <a:gd name="T70" fmla="*/ 77 w 106"/>
                <a:gd name="T71" fmla="*/ 28 h 61"/>
                <a:gd name="T72" fmla="*/ 35 w 106"/>
                <a:gd name="T73" fmla="*/ 37 h 61"/>
                <a:gd name="T74" fmla="*/ 22 w 106"/>
                <a:gd name="T75" fmla="*/ 36 h 61"/>
                <a:gd name="T76" fmla="*/ 18 w 106"/>
                <a:gd name="T77" fmla="*/ 23 h 61"/>
                <a:gd name="T78" fmla="*/ 19 w 106"/>
                <a:gd name="T79" fmla="*/ 38 h 61"/>
                <a:gd name="T80" fmla="*/ 19 w 106"/>
                <a:gd name="T81" fmla="*/ 27 h 61"/>
                <a:gd name="T82" fmla="*/ 20 w 106"/>
                <a:gd name="T83" fmla="*/ 1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1">
                  <a:moveTo>
                    <a:pt x="20" y="16"/>
                  </a:moveTo>
                  <a:cubicBezTo>
                    <a:pt x="16" y="17"/>
                    <a:pt x="16" y="21"/>
                    <a:pt x="16" y="25"/>
                  </a:cubicBezTo>
                  <a:cubicBezTo>
                    <a:pt x="17" y="29"/>
                    <a:pt x="18" y="33"/>
                    <a:pt x="19" y="37"/>
                  </a:cubicBezTo>
                  <a:cubicBezTo>
                    <a:pt x="19" y="37"/>
                    <a:pt x="20" y="37"/>
                    <a:pt x="21" y="36"/>
                  </a:cubicBezTo>
                  <a:cubicBezTo>
                    <a:pt x="18" y="33"/>
                    <a:pt x="17" y="27"/>
                    <a:pt x="18" y="23"/>
                  </a:cubicBezTo>
                  <a:cubicBezTo>
                    <a:pt x="17" y="23"/>
                    <a:pt x="17" y="23"/>
                    <a:pt x="16" y="24"/>
                  </a:cubicBezTo>
                  <a:cubicBezTo>
                    <a:pt x="18" y="28"/>
                    <a:pt x="16" y="34"/>
                    <a:pt x="21" y="38"/>
                  </a:cubicBezTo>
                  <a:cubicBezTo>
                    <a:pt x="24" y="40"/>
                    <a:pt x="28" y="39"/>
                    <a:pt x="32" y="39"/>
                  </a:cubicBezTo>
                  <a:cubicBezTo>
                    <a:pt x="43" y="40"/>
                    <a:pt x="55" y="39"/>
                    <a:pt x="65" y="36"/>
                  </a:cubicBezTo>
                  <a:cubicBezTo>
                    <a:pt x="73" y="33"/>
                    <a:pt x="81" y="30"/>
                    <a:pt x="85" y="24"/>
                  </a:cubicBezTo>
                  <a:cubicBezTo>
                    <a:pt x="88" y="21"/>
                    <a:pt x="88" y="18"/>
                    <a:pt x="88" y="14"/>
                  </a:cubicBezTo>
                  <a:cubicBezTo>
                    <a:pt x="87" y="10"/>
                    <a:pt x="86" y="6"/>
                    <a:pt x="83" y="3"/>
                  </a:cubicBezTo>
                  <a:cubicBezTo>
                    <a:pt x="81" y="1"/>
                    <a:pt x="77" y="3"/>
                    <a:pt x="75" y="4"/>
                  </a:cubicBezTo>
                  <a:cubicBezTo>
                    <a:pt x="75" y="4"/>
                    <a:pt x="76" y="5"/>
                    <a:pt x="76" y="5"/>
                  </a:cubicBezTo>
                  <a:cubicBezTo>
                    <a:pt x="77" y="4"/>
                    <a:pt x="79" y="3"/>
                    <a:pt x="80" y="4"/>
                  </a:cubicBezTo>
                  <a:cubicBezTo>
                    <a:pt x="82" y="6"/>
                    <a:pt x="83" y="8"/>
                    <a:pt x="84" y="10"/>
                  </a:cubicBezTo>
                  <a:cubicBezTo>
                    <a:pt x="85" y="15"/>
                    <a:pt x="86" y="20"/>
                    <a:pt x="86" y="25"/>
                  </a:cubicBezTo>
                  <a:cubicBezTo>
                    <a:pt x="87" y="25"/>
                    <a:pt x="87" y="25"/>
                    <a:pt x="88" y="25"/>
                  </a:cubicBezTo>
                  <a:cubicBezTo>
                    <a:pt x="87" y="20"/>
                    <a:pt x="85" y="15"/>
                    <a:pt x="83" y="10"/>
                  </a:cubicBezTo>
                  <a:cubicBezTo>
                    <a:pt x="83" y="11"/>
                    <a:pt x="82" y="11"/>
                    <a:pt x="82" y="11"/>
                  </a:cubicBezTo>
                  <a:cubicBezTo>
                    <a:pt x="87" y="22"/>
                    <a:pt x="71" y="30"/>
                    <a:pt x="63" y="34"/>
                  </a:cubicBezTo>
                  <a:cubicBezTo>
                    <a:pt x="57" y="36"/>
                    <a:pt x="51" y="38"/>
                    <a:pt x="45" y="39"/>
                  </a:cubicBezTo>
                  <a:cubicBezTo>
                    <a:pt x="35" y="41"/>
                    <a:pt x="26" y="41"/>
                    <a:pt x="17" y="39"/>
                  </a:cubicBezTo>
                  <a:cubicBezTo>
                    <a:pt x="17" y="39"/>
                    <a:pt x="16" y="40"/>
                    <a:pt x="16" y="41"/>
                  </a:cubicBezTo>
                  <a:cubicBezTo>
                    <a:pt x="32" y="44"/>
                    <a:pt x="49" y="41"/>
                    <a:pt x="64" y="36"/>
                  </a:cubicBezTo>
                  <a:cubicBezTo>
                    <a:pt x="71" y="33"/>
                    <a:pt x="78" y="31"/>
                    <a:pt x="84" y="28"/>
                  </a:cubicBezTo>
                  <a:cubicBezTo>
                    <a:pt x="91" y="25"/>
                    <a:pt x="97" y="21"/>
                    <a:pt x="101" y="16"/>
                  </a:cubicBezTo>
                  <a:cubicBezTo>
                    <a:pt x="102" y="15"/>
                    <a:pt x="100" y="14"/>
                    <a:pt x="100" y="15"/>
                  </a:cubicBezTo>
                  <a:cubicBezTo>
                    <a:pt x="91" y="19"/>
                    <a:pt x="83" y="26"/>
                    <a:pt x="75" y="32"/>
                  </a:cubicBezTo>
                  <a:cubicBezTo>
                    <a:pt x="74" y="32"/>
                    <a:pt x="76" y="34"/>
                    <a:pt x="76" y="33"/>
                  </a:cubicBezTo>
                  <a:cubicBezTo>
                    <a:pt x="87" y="27"/>
                    <a:pt x="96" y="20"/>
                    <a:pt x="105" y="12"/>
                  </a:cubicBezTo>
                  <a:cubicBezTo>
                    <a:pt x="104" y="12"/>
                    <a:pt x="104" y="11"/>
                    <a:pt x="103" y="11"/>
                  </a:cubicBezTo>
                  <a:cubicBezTo>
                    <a:pt x="96" y="19"/>
                    <a:pt x="87" y="24"/>
                    <a:pt x="77" y="28"/>
                  </a:cubicBezTo>
                  <a:cubicBezTo>
                    <a:pt x="67" y="32"/>
                    <a:pt x="56" y="36"/>
                    <a:pt x="44" y="38"/>
                  </a:cubicBezTo>
                  <a:cubicBezTo>
                    <a:pt x="39" y="39"/>
                    <a:pt x="33" y="40"/>
                    <a:pt x="27" y="39"/>
                  </a:cubicBezTo>
                  <a:cubicBezTo>
                    <a:pt x="22" y="39"/>
                    <a:pt x="17" y="38"/>
                    <a:pt x="13" y="37"/>
                  </a:cubicBezTo>
                  <a:cubicBezTo>
                    <a:pt x="10" y="37"/>
                    <a:pt x="5" y="36"/>
                    <a:pt x="3" y="38"/>
                  </a:cubicBezTo>
                  <a:cubicBezTo>
                    <a:pt x="0" y="40"/>
                    <a:pt x="0" y="44"/>
                    <a:pt x="0" y="46"/>
                  </a:cubicBezTo>
                  <a:cubicBezTo>
                    <a:pt x="0" y="51"/>
                    <a:pt x="1" y="56"/>
                    <a:pt x="2" y="60"/>
                  </a:cubicBezTo>
                  <a:cubicBezTo>
                    <a:pt x="3" y="61"/>
                    <a:pt x="5" y="61"/>
                    <a:pt x="4" y="60"/>
                  </a:cubicBezTo>
                  <a:cubicBezTo>
                    <a:pt x="3" y="56"/>
                    <a:pt x="3" y="53"/>
                    <a:pt x="2" y="49"/>
                  </a:cubicBezTo>
                  <a:cubicBezTo>
                    <a:pt x="2" y="46"/>
                    <a:pt x="1" y="41"/>
                    <a:pt x="4" y="39"/>
                  </a:cubicBezTo>
                  <a:cubicBezTo>
                    <a:pt x="6" y="39"/>
                    <a:pt x="8" y="39"/>
                    <a:pt x="9" y="39"/>
                  </a:cubicBezTo>
                  <a:cubicBezTo>
                    <a:pt x="12" y="39"/>
                    <a:pt x="14" y="39"/>
                    <a:pt x="17" y="40"/>
                  </a:cubicBezTo>
                  <a:cubicBezTo>
                    <a:pt x="21" y="41"/>
                    <a:pt x="25" y="42"/>
                    <a:pt x="30" y="42"/>
                  </a:cubicBezTo>
                  <a:cubicBezTo>
                    <a:pt x="42" y="42"/>
                    <a:pt x="54" y="39"/>
                    <a:pt x="65" y="35"/>
                  </a:cubicBezTo>
                  <a:cubicBezTo>
                    <a:pt x="75" y="31"/>
                    <a:pt x="85" y="27"/>
                    <a:pt x="93" y="22"/>
                  </a:cubicBezTo>
                  <a:cubicBezTo>
                    <a:pt x="97" y="19"/>
                    <a:pt x="101" y="16"/>
                    <a:pt x="105" y="12"/>
                  </a:cubicBezTo>
                  <a:cubicBezTo>
                    <a:pt x="106" y="11"/>
                    <a:pt x="104" y="10"/>
                    <a:pt x="103" y="11"/>
                  </a:cubicBezTo>
                  <a:cubicBezTo>
                    <a:pt x="94" y="18"/>
                    <a:pt x="86" y="26"/>
                    <a:pt x="76" y="31"/>
                  </a:cubicBezTo>
                  <a:cubicBezTo>
                    <a:pt x="76" y="32"/>
                    <a:pt x="76" y="32"/>
                    <a:pt x="77" y="33"/>
                  </a:cubicBezTo>
                  <a:cubicBezTo>
                    <a:pt x="84" y="27"/>
                    <a:pt x="92" y="21"/>
                    <a:pt x="101" y="16"/>
                  </a:cubicBezTo>
                  <a:cubicBezTo>
                    <a:pt x="100" y="16"/>
                    <a:pt x="100" y="15"/>
                    <a:pt x="99" y="15"/>
                  </a:cubicBezTo>
                  <a:cubicBezTo>
                    <a:pt x="95" y="20"/>
                    <a:pt x="89" y="24"/>
                    <a:pt x="83" y="26"/>
                  </a:cubicBezTo>
                  <a:cubicBezTo>
                    <a:pt x="76" y="29"/>
                    <a:pt x="70" y="32"/>
                    <a:pt x="63" y="34"/>
                  </a:cubicBezTo>
                  <a:cubicBezTo>
                    <a:pt x="48" y="39"/>
                    <a:pt x="32" y="42"/>
                    <a:pt x="17" y="39"/>
                  </a:cubicBezTo>
                  <a:cubicBezTo>
                    <a:pt x="15" y="38"/>
                    <a:pt x="15" y="41"/>
                    <a:pt x="16" y="41"/>
                  </a:cubicBezTo>
                  <a:cubicBezTo>
                    <a:pt x="26" y="43"/>
                    <a:pt x="36" y="42"/>
                    <a:pt x="45" y="41"/>
                  </a:cubicBezTo>
                  <a:cubicBezTo>
                    <a:pt x="52" y="39"/>
                    <a:pt x="59" y="38"/>
                    <a:pt x="65" y="35"/>
                  </a:cubicBezTo>
                  <a:cubicBezTo>
                    <a:pt x="74" y="31"/>
                    <a:pt x="89" y="22"/>
                    <a:pt x="83" y="10"/>
                  </a:cubicBezTo>
                  <a:cubicBezTo>
                    <a:pt x="83" y="9"/>
                    <a:pt x="81" y="10"/>
                    <a:pt x="82" y="11"/>
                  </a:cubicBezTo>
                  <a:cubicBezTo>
                    <a:pt x="83" y="16"/>
                    <a:pt x="85" y="20"/>
                    <a:pt x="86" y="25"/>
                  </a:cubicBezTo>
                  <a:cubicBezTo>
                    <a:pt x="86" y="26"/>
                    <a:pt x="88" y="26"/>
                    <a:pt x="88" y="25"/>
                  </a:cubicBezTo>
                  <a:cubicBezTo>
                    <a:pt x="88" y="22"/>
                    <a:pt x="88" y="20"/>
                    <a:pt x="87" y="17"/>
                  </a:cubicBezTo>
                  <a:cubicBezTo>
                    <a:pt x="87" y="14"/>
                    <a:pt x="86" y="11"/>
                    <a:pt x="85" y="8"/>
                  </a:cubicBezTo>
                  <a:cubicBezTo>
                    <a:pt x="84" y="5"/>
                    <a:pt x="83" y="3"/>
                    <a:pt x="80" y="2"/>
                  </a:cubicBezTo>
                  <a:cubicBezTo>
                    <a:pt x="78" y="0"/>
                    <a:pt x="76" y="2"/>
                    <a:pt x="74" y="4"/>
                  </a:cubicBezTo>
                  <a:cubicBezTo>
                    <a:pt x="74" y="5"/>
                    <a:pt x="75" y="6"/>
                    <a:pt x="75" y="6"/>
                  </a:cubicBezTo>
                  <a:cubicBezTo>
                    <a:pt x="77" y="5"/>
                    <a:pt x="79" y="5"/>
                    <a:pt x="81" y="5"/>
                  </a:cubicBezTo>
                  <a:cubicBezTo>
                    <a:pt x="83" y="4"/>
                    <a:pt x="84" y="7"/>
                    <a:pt x="84" y="9"/>
                  </a:cubicBezTo>
                  <a:cubicBezTo>
                    <a:pt x="86" y="12"/>
                    <a:pt x="86" y="17"/>
                    <a:pt x="85" y="20"/>
                  </a:cubicBezTo>
                  <a:cubicBezTo>
                    <a:pt x="84" y="24"/>
                    <a:pt x="81" y="27"/>
                    <a:pt x="77" y="28"/>
                  </a:cubicBezTo>
                  <a:cubicBezTo>
                    <a:pt x="74" y="30"/>
                    <a:pt x="70" y="32"/>
                    <a:pt x="67" y="33"/>
                  </a:cubicBezTo>
                  <a:cubicBezTo>
                    <a:pt x="57" y="37"/>
                    <a:pt x="46" y="38"/>
                    <a:pt x="35" y="37"/>
                  </a:cubicBezTo>
                  <a:cubicBezTo>
                    <a:pt x="33" y="37"/>
                    <a:pt x="31" y="37"/>
                    <a:pt x="28" y="37"/>
                  </a:cubicBezTo>
                  <a:cubicBezTo>
                    <a:pt x="27" y="37"/>
                    <a:pt x="24" y="37"/>
                    <a:pt x="22" y="36"/>
                  </a:cubicBezTo>
                  <a:cubicBezTo>
                    <a:pt x="20" y="35"/>
                    <a:pt x="20" y="32"/>
                    <a:pt x="19" y="30"/>
                  </a:cubicBezTo>
                  <a:cubicBezTo>
                    <a:pt x="19" y="27"/>
                    <a:pt x="19" y="25"/>
                    <a:pt x="18" y="23"/>
                  </a:cubicBezTo>
                  <a:cubicBezTo>
                    <a:pt x="17" y="21"/>
                    <a:pt x="16" y="22"/>
                    <a:pt x="16" y="23"/>
                  </a:cubicBezTo>
                  <a:cubicBezTo>
                    <a:pt x="15" y="28"/>
                    <a:pt x="16" y="34"/>
                    <a:pt x="19" y="38"/>
                  </a:cubicBezTo>
                  <a:cubicBezTo>
                    <a:pt x="19" y="38"/>
                    <a:pt x="21" y="38"/>
                    <a:pt x="21" y="37"/>
                  </a:cubicBezTo>
                  <a:cubicBezTo>
                    <a:pt x="21" y="34"/>
                    <a:pt x="19" y="30"/>
                    <a:pt x="19" y="27"/>
                  </a:cubicBezTo>
                  <a:cubicBezTo>
                    <a:pt x="18" y="24"/>
                    <a:pt x="17" y="19"/>
                    <a:pt x="20" y="18"/>
                  </a:cubicBezTo>
                  <a:cubicBezTo>
                    <a:pt x="21" y="17"/>
                    <a:pt x="21" y="15"/>
                    <a:pt x="20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8" name="Freeform 1285"/>
            <p:cNvSpPr/>
            <p:nvPr/>
          </p:nvSpPr>
          <p:spPr bwMode="auto">
            <a:xfrm>
              <a:off x="3120" y="1697"/>
              <a:ext cx="197" cy="290"/>
            </a:xfrm>
            <a:custGeom>
              <a:avLst/>
              <a:gdLst>
                <a:gd name="T0" fmla="*/ 2 w 152"/>
                <a:gd name="T1" fmla="*/ 44 h 224"/>
                <a:gd name="T2" fmla="*/ 14 w 152"/>
                <a:gd name="T3" fmla="*/ 112 h 224"/>
                <a:gd name="T4" fmla="*/ 12 w 152"/>
                <a:gd name="T5" fmla="*/ 109 h 224"/>
                <a:gd name="T6" fmla="*/ 2 w 152"/>
                <a:gd name="T7" fmla="*/ 39 h 224"/>
                <a:gd name="T8" fmla="*/ 18 w 152"/>
                <a:gd name="T9" fmla="*/ 138 h 224"/>
                <a:gd name="T10" fmla="*/ 21 w 152"/>
                <a:gd name="T11" fmla="*/ 142 h 224"/>
                <a:gd name="T12" fmla="*/ 5 w 152"/>
                <a:gd name="T13" fmla="*/ 53 h 224"/>
                <a:gd name="T14" fmla="*/ 32 w 152"/>
                <a:gd name="T15" fmla="*/ 204 h 224"/>
                <a:gd name="T16" fmla="*/ 28 w 152"/>
                <a:gd name="T17" fmla="*/ 190 h 224"/>
                <a:gd name="T18" fmla="*/ 11 w 152"/>
                <a:gd name="T19" fmla="*/ 77 h 224"/>
                <a:gd name="T20" fmla="*/ 7 w 152"/>
                <a:gd name="T21" fmla="*/ 79 h 224"/>
                <a:gd name="T22" fmla="*/ 27 w 152"/>
                <a:gd name="T23" fmla="*/ 194 h 224"/>
                <a:gd name="T24" fmla="*/ 20 w 152"/>
                <a:gd name="T25" fmla="*/ 146 h 224"/>
                <a:gd name="T26" fmla="*/ 6 w 152"/>
                <a:gd name="T27" fmla="*/ 69 h 224"/>
                <a:gd name="T28" fmla="*/ 12 w 152"/>
                <a:gd name="T29" fmla="*/ 32 h 224"/>
                <a:gd name="T30" fmla="*/ 66 w 152"/>
                <a:gd name="T31" fmla="*/ 27 h 224"/>
                <a:gd name="T32" fmla="*/ 111 w 152"/>
                <a:gd name="T33" fmla="*/ 1 h 224"/>
                <a:gd name="T34" fmla="*/ 117 w 152"/>
                <a:gd name="T35" fmla="*/ 30 h 224"/>
                <a:gd name="T36" fmla="*/ 134 w 152"/>
                <a:gd name="T37" fmla="*/ 126 h 224"/>
                <a:gd name="T38" fmla="*/ 149 w 152"/>
                <a:gd name="T39" fmla="*/ 203 h 224"/>
                <a:gd name="T40" fmla="*/ 144 w 152"/>
                <a:gd name="T41" fmla="*/ 167 h 224"/>
                <a:gd name="T42" fmla="*/ 119 w 152"/>
                <a:gd name="T43" fmla="*/ 56 h 224"/>
                <a:gd name="T44" fmla="*/ 114 w 152"/>
                <a:gd name="T45" fmla="*/ 12 h 224"/>
                <a:gd name="T46" fmla="*/ 119 w 152"/>
                <a:gd name="T47" fmla="*/ 43 h 224"/>
                <a:gd name="T48" fmla="*/ 143 w 152"/>
                <a:gd name="T49" fmla="*/ 158 h 224"/>
                <a:gd name="T50" fmla="*/ 152 w 152"/>
                <a:gd name="T51" fmla="*/ 204 h 224"/>
                <a:gd name="T52" fmla="*/ 129 w 152"/>
                <a:gd name="T53" fmla="*/ 92 h 224"/>
                <a:gd name="T54" fmla="*/ 110 w 152"/>
                <a:gd name="T55" fmla="*/ 15 h 224"/>
                <a:gd name="T56" fmla="*/ 124 w 152"/>
                <a:gd name="T57" fmla="*/ 84 h 224"/>
                <a:gd name="T58" fmla="*/ 141 w 152"/>
                <a:gd name="T59" fmla="*/ 158 h 224"/>
                <a:gd name="T60" fmla="*/ 149 w 152"/>
                <a:gd name="T61" fmla="*/ 204 h 224"/>
                <a:gd name="T62" fmla="*/ 150 w 152"/>
                <a:gd name="T63" fmla="*/ 182 h 224"/>
                <a:gd name="T64" fmla="*/ 126 w 152"/>
                <a:gd name="T65" fmla="*/ 77 h 224"/>
                <a:gd name="T66" fmla="*/ 112 w 152"/>
                <a:gd name="T67" fmla="*/ 13 h 224"/>
                <a:gd name="T68" fmla="*/ 126 w 152"/>
                <a:gd name="T69" fmla="*/ 88 h 224"/>
                <a:gd name="T70" fmla="*/ 152 w 152"/>
                <a:gd name="T71" fmla="*/ 204 h 224"/>
                <a:gd name="T72" fmla="*/ 138 w 152"/>
                <a:gd name="T73" fmla="*/ 130 h 224"/>
                <a:gd name="T74" fmla="*/ 118 w 152"/>
                <a:gd name="T75" fmla="*/ 28 h 224"/>
                <a:gd name="T76" fmla="*/ 112 w 152"/>
                <a:gd name="T77" fmla="*/ 21 h 224"/>
                <a:gd name="T78" fmla="*/ 128 w 152"/>
                <a:gd name="T79" fmla="*/ 114 h 224"/>
                <a:gd name="T80" fmla="*/ 147 w 152"/>
                <a:gd name="T81" fmla="*/ 190 h 224"/>
                <a:gd name="T82" fmla="*/ 145 w 152"/>
                <a:gd name="T83" fmla="*/ 172 h 224"/>
                <a:gd name="T84" fmla="*/ 132 w 152"/>
                <a:gd name="T85" fmla="*/ 98 h 224"/>
                <a:gd name="T86" fmla="*/ 118 w 152"/>
                <a:gd name="T87" fmla="*/ 24 h 224"/>
                <a:gd name="T88" fmla="*/ 109 w 152"/>
                <a:gd name="T89" fmla="*/ 1 h 224"/>
                <a:gd name="T90" fmla="*/ 86 w 152"/>
                <a:gd name="T91" fmla="*/ 17 h 224"/>
                <a:gd name="T92" fmla="*/ 14 w 152"/>
                <a:gd name="T93" fmla="*/ 30 h 224"/>
                <a:gd name="T94" fmla="*/ 2 w 152"/>
                <a:gd name="T95" fmla="*/ 58 h 224"/>
                <a:gd name="T96" fmla="*/ 20 w 152"/>
                <a:gd name="T97" fmla="*/ 153 h 224"/>
                <a:gd name="T98" fmla="*/ 35 w 152"/>
                <a:gd name="T99" fmla="*/ 218 h 224"/>
                <a:gd name="T100" fmla="*/ 19 w 152"/>
                <a:gd name="T101" fmla="*/ 145 h 224"/>
                <a:gd name="T102" fmla="*/ 3 w 152"/>
                <a:gd name="T103" fmla="*/ 42 h 224"/>
                <a:gd name="T104" fmla="*/ 21 w 152"/>
                <a:gd name="T105" fmla="*/ 158 h 224"/>
                <a:gd name="T106" fmla="*/ 36 w 152"/>
                <a:gd name="T107" fmla="*/ 222 h 224"/>
                <a:gd name="T108" fmla="*/ 23 w 152"/>
                <a:gd name="T109" fmla="*/ 147 h 224"/>
                <a:gd name="T110" fmla="*/ 7 w 152"/>
                <a:gd name="T111" fmla="*/ 53 h 224"/>
                <a:gd name="T112" fmla="*/ 19 w 152"/>
                <a:gd name="T113" fmla="*/ 143 h 224"/>
                <a:gd name="T114" fmla="*/ 20 w 152"/>
                <a:gd name="T115" fmla="*/ 140 h 224"/>
                <a:gd name="T116" fmla="*/ 2 w 152"/>
                <a:gd name="T117" fmla="*/ 39 h 224"/>
                <a:gd name="T118" fmla="*/ 6 w 152"/>
                <a:gd name="T119" fmla="*/ 84 h 224"/>
                <a:gd name="T120" fmla="*/ 17 w 152"/>
                <a:gd name="T121" fmla="*/ 128 h 224"/>
                <a:gd name="T122" fmla="*/ 8 w 152"/>
                <a:gd name="T123" fmla="*/ 67 h 224"/>
                <a:gd name="T124" fmla="*/ 18 w 152"/>
                <a:gd name="T125" fmla="*/ 33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2" h="224">
                  <a:moveTo>
                    <a:pt x="18" y="30"/>
                  </a:moveTo>
                  <a:cubicBezTo>
                    <a:pt x="12" y="30"/>
                    <a:pt x="2" y="24"/>
                    <a:pt x="1" y="33"/>
                  </a:cubicBezTo>
                  <a:cubicBezTo>
                    <a:pt x="0" y="37"/>
                    <a:pt x="2" y="40"/>
                    <a:pt x="2" y="44"/>
                  </a:cubicBezTo>
                  <a:cubicBezTo>
                    <a:pt x="3" y="49"/>
                    <a:pt x="4" y="55"/>
                    <a:pt x="5" y="61"/>
                  </a:cubicBezTo>
                  <a:cubicBezTo>
                    <a:pt x="7" y="72"/>
                    <a:pt x="10" y="84"/>
                    <a:pt x="11" y="95"/>
                  </a:cubicBezTo>
                  <a:cubicBezTo>
                    <a:pt x="12" y="101"/>
                    <a:pt x="13" y="107"/>
                    <a:pt x="14" y="112"/>
                  </a:cubicBezTo>
                  <a:cubicBezTo>
                    <a:pt x="15" y="117"/>
                    <a:pt x="16" y="123"/>
                    <a:pt x="15" y="128"/>
                  </a:cubicBezTo>
                  <a:cubicBezTo>
                    <a:pt x="16" y="128"/>
                    <a:pt x="16" y="128"/>
                    <a:pt x="17" y="128"/>
                  </a:cubicBezTo>
                  <a:cubicBezTo>
                    <a:pt x="14" y="122"/>
                    <a:pt x="14" y="115"/>
                    <a:pt x="12" y="109"/>
                  </a:cubicBezTo>
                  <a:cubicBezTo>
                    <a:pt x="11" y="100"/>
                    <a:pt x="10" y="92"/>
                    <a:pt x="8" y="83"/>
                  </a:cubicBezTo>
                  <a:cubicBezTo>
                    <a:pt x="7" y="76"/>
                    <a:pt x="6" y="68"/>
                    <a:pt x="5" y="60"/>
                  </a:cubicBezTo>
                  <a:cubicBezTo>
                    <a:pt x="5" y="53"/>
                    <a:pt x="4" y="46"/>
                    <a:pt x="2" y="39"/>
                  </a:cubicBezTo>
                  <a:cubicBezTo>
                    <a:pt x="1" y="38"/>
                    <a:pt x="0" y="38"/>
                    <a:pt x="0" y="39"/>
                  </a:cubicBezTo>
                  <a:cubicBezTo>
                    <a:pt x="0" y="61"/>
                    <a:pt x="7" y="83"/>
                    <a:pt x="11" y="105"/>
                  </a:cubicBezTo>
                  <a:cubicBezTo>
                    <a:pt x="14" y="116"/>
                    <a:pt x="15" y="127"/>
                    <a:pt x="18" y="138"/>
                  </a:cubicBezTo>
                  <a:cubicBezTo>
                    <a:pt x="20" y="149"/>
                    <a:pt x="23" y="160"/>
                    <a:pt x="24" y="172"/>
                  </a:cubicBezTo>
                  <a:cubicBezTo>
                    <a:pt x="25" y="172"/>
                    <a:pt x="25" y="172"/>
                    <a:pt x="26" y="171"/>
                  </a:cubicBezTo>
                  <a:cubicBezTo>
                    <a:pt x="22" y="162"/>
                    <a:pt x="22" y="152"/>
                    <a:pt x="21" y="142"/>
                  </a:cubicBezTo>
                  <a:cubicBezTo>
                    <a:pt x="20" y="132"/>
                    <a:pt x="19" y="122"/>
                    <a:pt x="17" y="112"/>
                  </a:cubicBezTo>
                  <a:cubicBezTo>
                    <a:pt x="14" y="92"/>
                    <a:pt x="10" y="72"/>
                    <a:pt x="6" y="53"/>
                  </a:cubicBezTo>
                  <a:cubicBezTo>
                    <a:pt x="6" y="52"/>
                    <a:pt x="5" y="52"/>
                    <a:pt x="5" y="53"/>
                  </a:cubicBezTo>
                  <a:cubicBezTo>
                    <a:pt x="6" y="65"/>
                    <a:pt x="9" y="78"/>
                    <a:pt x="12" y="90"/>
                  </a:cubicBezTo>
                  <a:cubicBezTo>
                    <a:pt x="14" y="102"/>
                    <a:pt x="16" y="115"/>
                    <a:pt x="18" y="128"/>
                  </a:cubicBezTo>
                  <a:cubicBezTo>
                    <a:pt x="22" y="154"/>
                    <a:pt x="27" y="179"/>
                    <a:pt x="32" y="204"/>
                  </a:cubicBezTo>
                  <a:cubicBezTo>
                    <a:pt x="33" y="210"/>
                    <a:pt x="34" y="216"/>
                    <a:pt x="34" y="222"/>
                  </a:cubicBezTo>
                  <a:cubicBezTo>
                    <a:pt x="34" y="222"/>
                    <a:pt x="35" y="222"/>
                    <a:pt x="36" y="221"/>
                  </a:cubicBezTo>
                  <a:cubicBezTo>
                    <a:pt x="31" y="212"/>
                    <a:pt x="29" y="200"/>
                    <a:pt x="28" y="190"/>
                  </a:cubicBezTo>
                  <a:cubicBezTo>
                    <a:pt x="26" y="178"/>
                    <a:pt x="24" y="166"/>
                    <a:pt x="23" y="154"/>
                  </a:cubicBezTo>
                  <a:cubicBezTo>
                    <a:pt x="21" y="141"/>
                    <a:pt x="20" y="128"/>
                    <a:pt x="17" y="116"/>
                  </a:cubicBezTo>
                  <a:cubicBezTo>
                    <a:pt x="15" y="103"/>
                    <a:pt x="13" y="90"/>
                    <a:pt x="11" y="77"/>
                  </a:cubicBezTo>
                  <a:cubicBezTo>
                    <a:pt x="8" y="65"/>
                    <a:pt x="6" y="54"/>
                    <a:pt x="3" y="42"/>
                  </a:cubicBezTo>
                  <a:cubicBezTo>
                    <a:pt x="2" y="41"/>
                    <a:pt x="1" y="41"/>
                    <a:pt x="1" y="42"/>
                  </a:cubicBezTo>
                  <a:cubicBezTo>
                    <a:pt x="1" y="55"/>
                    <a:pt x="5" y="67"/>
                    <a:pt x="7" y="79"/>
                  </a:cubicBezTo>
                  <a:cubicBezTo>
                    <a:pt x="9" y="91"/>
                    <a:pt x="11" y="104"/>
                    <a:pt x="13" y="117"/>
                  </a:cubicBezTo>
                  <a:cubicBezTo>
                    <a:pt x="15" y="130"/>
                    <a:pt x="17" y="143"/>
                    <a:pt x="19" y="156"/>
                  </a:cubicBezTo>
                  <a:cubicBezTo>
                    <a:pt x="22" y="168"/>
                    <a:pt x="25" y="181"/>
                    <a:pt x="27" y="194"/>
                  </a:cubicBezTo>
                  <a:cubicBezTo>
                    <a:pt x="29" y="202"/>
                    <a:pt x="29" y="211"/>
                    <a:pt x="33" y="219"/>
                  </a:cubicBezTo>
                  <a:cubicBezTo>
                    <a:pt x="33" y="220"/>
                    <a:pt x="35" y="219"/>
                    <a:pt x="35" y="218"/>
                  </a:cubicBezTo>
                  <a:cubicBezTo>
                    <a:pt x="27" y="195"/>
                    <a:pt x="25" y="170"/>
                    <a:pt x="20" y="146"/>
                  </a:cubicBezTo>
                  <a:cubicBezTo>
                    <a:pt x="18" y="133"/>
                    <a:pt x="16" y="120"/>
                    <a:pt x="13" y="107"/>
                  </a:cubicBezTo>
                  <a:cubicBezTo>
                    <a:pt x="12" y="100"/>
                    <a:pt x="11" y="94"/>
                    <a:pt x="10" y="87"/>
                  </a:cubicBezTo>
                  <a:cubicBezTo>
                    <a:pt x="9" y="81"/>
                    <a:pt x="7" y="75"/>
                    <a:pt x="6" y="69"/>
                  </a:cubicBezTo>
                  <a:cubicBezTo>
                    <a:pt x="5" y="63"/>
                    <a:pt x="3" y="57"/>
                    <a:pt x="3" y="51"/>
                  </a:cubicBezTo>
                  <a:cubicBezTo>
                    <a:pt x="3" y="46"/>
                    <a:pt x="2" y="41"/>
                    <a:pt x="3" y="37"/>
                  </a:cubicBezTo>
                  <a:cubicBezTo>
                    <a:pt x="4" y="32"/>
                    <a:pt x="8" y="32"/>
                    <a:pt x="12" y="32"/>
                  </a:cubicBezTo>
                  <a:cubicBezTo>
                    <a:pt x="18" y="33"/>
                    <a:pt x="24" y="33"/>
                    <a:pt x="30" y="33"/>
                  </a:cubicBezTo>
                  <a:cubicBezTo>
                    <a:pt x="36" y="34"/>
                    <a:pt x="42" y="33"/>
                    <a:pt x="47" y="33"/>
                  </a:cubicBezTo>
                  <a:cubicBezTo>
                    <a:pt x="54" y="31"/>
                    <a:pt x="60" y="29"/>
                    <a:pt x="66" y="27"/>
                  </a:cubicBezTo>
                  <a:cubicBezTo>
                    <a:pt x="77" y="23"/>
                    <a:pt x="88" y="19"/>
                    <a:pt x="99" y="12"/>
                  </a:cubicBezTo>
                  <a:cubicBezTo>
                    <a:pt x="101" y="10"/>
                    <a:pt x="103" y="8"/>
                    <a:pt x="105" y="6"/>
                  </a:cubicBezTo>
                  <a:cubicBezTo>
                    <a:pt x="107" y="4"/>
                    <a:pt x="109" y="4"/>
                    <a:pt x="111" y="1"/>
                  </a:cubicBezTo>
                  <a:cubicBezTo>
                    <a:pt x="110" y="1"/>
                    <a:pt x="110" y="2"/>
                    <a:pt x="110" y="2"/>
                  </a:cubicBezTo>
                  <a:cubicBezTo>
                    <a:pt x="113" y="4"/>
                    <a:pt x="113" y="10"/>
                    <a:pt x="114" y="14"/>
                  </a:cubicBezTo>
                  <a:cubicBezTo>
                    <a:pt x="114" y="19"/>
                    <a:pt x="116" y="25"/>
                    <a:pt x="117" y="30"/>
                  </a:cubicBezTo>
                  <a:cubicBezTo>
                    <a:pt x="120" y="43"/>
                    <a:pt x="122" y="55"/>
                    <a:pt x="125" y="68"/>
                  </a:cubicBezTo>
                  <a:cubicBezTo>
                    <a:pt x="128" y="81"/>
                    <a:pt x="130" y="94"/>
                    <a:pt x="132" y="107"/>
                  </a:cubicBezTo>
                  <a:cubicBezTo>
                    <a:pt x="132" y="113"/>
                    <a:pt x="133" y="120"/>
                    <a:pt x="134" y="126"/>
                  </a:cubicBezTo>
                  <a:cubicBezTo>
                    <a:pt x="135" y="132"/>
                    <a:pt x="136" y="139"/>
                    <a:pt x="137" y="145"/>
                  </a:cubicBezTo>
                  <a:cubicBezTo>
                    <a:pt x="139" y="155"/>
                    <a:pt x="141" y="165"/>
                    <a:pt x="143" y="175"/>
                  </a:cubicBezTo>
                  <a:cubicBezTo>
                    <a:pt x="146" y="184"/>
                    <a:pt x="150" y="193"/>
                    <a:pt x="149" y="203"/>
                  </a:cubicBezTo>
                  <a:cubicBezTo>
                    <a:pt x="150" y="203"/>
                    <a:pt x="150" y="203"/>
                    <a:pt x="151" y="203"/>
                  </a:cubicBezTo>
                  <a:cubicBezTo>
                    <a:pt x="149" y="197"/>
                    <a:pt x="149" y="191"/>
                    <a:pt x="149" y="185"/>
                  </a:cubicBezTo>
                  <a:cubicBezTo>
                    <a:pt x="148" y="179"/>
                    <a:pt x="146" y="173"/>
                    <a:pt x="144" y="167"/>
                  </a:cubicBezTo>
                  <a:cubicBezTo>
                    <a:pt x="141" y="155"/>
                    <a:pt x="137" y="143"/>
                    <a:pt x="134" y="131"/>
                  </a:cubicBezTo>
                  <a:cubicBezTo>
                    <a:pt x="131" y="119"/>
                    <a:pt x="128" y="106"/>
                    <a:pt x="126" y="94"/>
                  </a:cubicBezTo>
                  <a:cubicBezTo>
                    <a:pt x="124" y="81"/>
                    <a:pt x="121" y="69"/>
                    <a:pt x="119" y="56"/>
                  </a:cubicBezTo>
                  <a:cubicBezTo>
                    <a:pt x="117" y="47"/>
                    <a:pt x="116" y="38"/>
                    <a:pt x="115" y="30"/>
                  </a:cubicBezTo>
                  <a:cubicBezTo>
                    <a:pt x="115" y="26"/>
                    <a:pt x="114" y="23"/>
                    <a:pt x="114" y="20"/>
                  </a:cubicBezTo>
                  <a:cubicBezTo>
                    <a:pt x="113" y="17"/>
                    <a:pt x="112" y="13"/>
                    <a:pt x="114" y="12"/>
                  </a:cubicBezTo>
                  <a:cubicBezTo>
                    <a:pt x="113" y="12"/>
                    <a:pt x="112" y="12"/>
                    <a:pt x="112" y="12"/>
                  </a:cubicBezTo>
                  <a:cubicBezTo>
                    <a:pt x="114" y="16"/>
                    <a:pt x="115" y="21"/>
                    <a:pt x="116" y="25"/>
                  </a:cubicBezTo>
                  <a:cubicBezTo>
                    <a:pt x="117" y="31"/>
                    <a:pt x="118" y="37"/>
                    <a:pt x="119" y="43"/>
                  </a:cubicBezTo>
                  <a:cubicBezTo>
                    <a:pt x="121" y="56"/>
                    <a:pt x="124" y="69"/>
                    <a:pt x="126" y="82"/>
                  </a:cubicBezTo>
                  <a:cubicBezTo>
                    <a:pt x="129" y="95"/>
                    <a:pt x="131" y="108"/>
                    <a:pt x="134" y="120"/>
                  </a:cubicBezTo>
                  <a:cubicBezTo>
                    <a:pt x="136" y="133"/>
                    <a:pt x="140" y="146"/>
                    <a:pt x="143" y="158"/>
                  </a:cubicBezTo>
                  <a:cubicBezTo>
                    <a:pt x="144" y="166"/>
                    <a:pt x="146" y="174"/>
                    <a:pt x="147" y="181"/>
                  </a:cubicBezTo>
                  <a:cubicBezTo>
                    <a:pt x="149" y="189"/>
                    <a:pt x="150" y="197"/>
                    <a:pt x="150" y="204"/>
                  </a:cubicBezTo>
                  <a:cubicBezTo>
                    <a:pt x="151" y="204"/>
                    <a:pt x="151" y="204"/>
                    <a:pt x="152" y="204"/>
                  </a:cubicBezTo>
                  <a:cubicBezTo>
                    <a:pt x="151" y="192"/>
                    <a:pt x="148" y="180"/>
                    <a:pt x="145" y="168"/>
                  </a:cubicBezTo>
                  <a:cubicBezTo>
                    <a:pt x="142" y="155"/>
                    <a:pt x="140" y="143"/>
                    <a:pt x="137" y="130"/>
                  </a:cubicBezTo>
                  <a:cubicBezTo>
                    <a:pt x="135" y="118"/>
                    <a:pt x="132" y="105"/>
                    <a:pt x="129" y="92"/>
                  </a:cubicBezTo>
                  <a:cubicBezTo>
                    <a:pt x="126" y="79"/>
                    <a:pt x="122" y="67"/>
                    <a:pt x="119" y="55"/>
                  </a:cubicBezTo>
                  <a:cubicBezTo>
                    <a:pt x="116" y="41"/>
                    <a:pt x="115" y="27"/>
                    <a:pt x="112" y="14"/>
                  </a:cubicBezTo>
                  <a:cubicBezTo>
                    <a:pt x="111" y="14"/>
                    <a:pt x="110" y="14"/>
                    <a:pt x="110" y="15"/>
                  </a:cubicBezTo>
                  <a:cubicBezTo>
                    <a:pt x="113" y="19"/>
                    <a:pt x="114" y="24"/>
                    <a:pt x="114" y="29"/>
                  </a:cubicBezTo>
                  <a:cubicBezTo>
                    <a:pt x="115" y="35"/>
                    <a:pt x="117" y="40"/>
                    <a:pt x="118" y="46"/>
                  </a:cubicBezTo>
                  <a:cubicBezTo>
                    <a:pt x="121" y="58"/>
                    <a:pt x="122" y="71"/>
                    <a:pt x="124" y="84"/>
                  </a:cubicBezTo>
                  <a:cubicBezTo>
                    <a:pt x="126" y="96"/>
                    <a:pt x="129" y="109"/>
                    <a:pt x="131" y="122"/>
                  </a:cubicBezTo>
                  <a:cubicBezTo>
                    <a:pt x="133" y="128"/>
                    <a:pt x="134" y="134"/>
                    <a:pt x="136" y="140"/>
                  </a:cubicBezTo>
                  <a:cubicBezTo>
                    <a:pt x="137" y="146"/>
                    <a:pt x="139" y="152"/>
                    <a:pt x="141" y="158"/>
                  </a:cubicBezTo>
                  <a:cubicBezTo>
                    <a:pt x="144" y="166"/>
                    <a:pt x="146" y="175"/>
                    <a:pt x="148" y="183"/>
                  </a:cubicBezTo>
                  <a:cubicBezTo>
                    <a:pt x="149" y="187"/>
                    <a:pt x="150" y="191"/>
                    <a:pt x="150" y="194"/>
                  </a:cubicBezTo>
                  <a:cubicBezTo>
                    <a:pt x="150" y="197"/>
                    <a:pt x="150" y="201"/>
                    <a:pt x="149" y="204"/>
                  </a:cubicBezTo>
                  <a:cubicBezTo>
                    <a:pt x="148" y="205"/>
                    <a:pt x="150" y="206"/>
                    <a:pt x="150" y="205"/>
                  </a:cubicBezTo>
                  <a:cubicBezTo>
                    <a:pt x="152" y="202"/>
                    <a:pt x="152" y="198"/>
                    <a:pt x="152" y="195"/>
                  </a:cubicBezTo>
                  <a:cubicBezTo>
                    <a:pt x="152" y="191"/>
                    <a:pt x="151" y="186"/>
                    <a:pt x="150" y="182"/>
                  </a:cubicBezTo>
                  <a:cubicBezTo>
                    <a:pt x="149" y="178"/>
                    <a:pt x="148" y="174"/>
                    <a:pt x="147" y="170"/>
                  </a:cubicBezTo>
                  <a:cubicBezTo>
                    <a:pt x="146" y="164"/>
                    <a:pt x="143" y="158"/>
                    <a:pt x="141" y="152"/>
                  </a:cubicBezTo>
                  <a:cubicBezTo>
                    <a:pt x="133" y="128"/>
                    <a:pt x="129" y="102"/>
                    <a:pt x="126" y="77"/>
                  </a:cubicBezTo>
                  <a:cubicBezTo>
                    <a:pt x="124" y="65"/>
                    <a:pt x="121" y="53"/>
                    <a:pt x="119" y="42"/>
                  </a:cubicBezTo>
                  <a:cubicBezTo>
                    <a:pt x="118" y="37"/>
                    <a:pt x="117" y="32"/>
                    <a:pt x="116" y="27"/>
                  </a:cubicBezTo>
                  <a:cubicBezTo>
                    <a:pt x="115" y="22"/>
                    <a:pt x="114" y="18"/>
                    <a:pt x="112" y="13"/>
                  </a:cubicBezTo>
                  <a:cubicBezTo>
                    <a:pt x="111" y="13"/>
                    <a:pt x="110" y="13"/>
                    <a:pt x="110" y="14"/>
                  </a:cubicBezTo>
                  <a:cubicBezTo>
                    <a:pt x="113" y="26"/>
                    <a:pt x="114" y="39"/>
                    <a:pt x="117" y="51"/>
                  </a:cubicBezTo>
                  <a:cubicBezTo>
                    <a:pt x="119" y="63"/>
                    <a:pt x="123" y="76"/>
                    <a:pt x="126" y="88"/>
                  </a:cubicBezTo>
                  <a:cubicBezTo>
                    <a:pt x="132" y="113"/>
                    <a:pt x="136" y="139"/>
                    <a:pt x="142" y="164"/>
                  </a:cubicBezTo>
                  <a:cubicBezTo>
                    <a:pt x="146" y="177"/>
                    <a:pt x="149" y="191"/>
                    <a:pt x="150" y="204"/>
                  </a:cubicBezTo>
                  <a:cubicBezTo>
                    <a:pt x="150" y="206"/>
                    <a:pt x="152" y="206"/>
                    <a:pt x="152" y="204"/>
                  </a:cubicBezTo>
                  <a:cubicBezTo>
                    <a:pt x="152" y="198"/>
                    <a:pt x="151" y="192"/>
                    <a:pt x="150" y="186"/>
                  </a:cubicBezTo>
                  <a:cubicBezTo>
                    <a:pt x="149" y="180"/>
                    <a:pt x="148" y="174"/>
                    <a:pt x="147" y="168"/>
                  </a:cubicBezTo>
                  <a:cubicBezTo>
                    <a:pt x="144" y="155"/>
                    <a:pt x="141" y="143"/>
                    <a:pt x="138" y="130"/>
                  </a:cubicBezTo>
                  <a:cubicBezTo>
                    <a:pt x="135" y="117"/>
                    <a:pt x="133" y="104"/>
                    <a:pt x="130" y="91"/>
                  </a:cubicBezTo>
                  <a:cubicBezTo>
                    <a:pt x="128" y="78"/>
                    <a:pt x="125" y="65"/>
                    <a:pt x="123" y="53"/>
                  </a:cubicBezTo>
                  <a:cubicBezTo>
                    <a:pt x="121" y="45"/>
                    <a:pt x="120" y="37"/>
                    <a:pt x="118" y="28"/>
                  </a:cubicBezTo>
                  <a:cubicBezTo>
                    <a:pt x="117" y="22"/>
                    <a:pt x="117" y="16"/>
                    <a:pt x="114" y="10"/>
                  </a:cubicBezTo>
                  <a:cubicBezTo>
                    <a:pt x="113" y="10"/>
                    <a:pt x="112" y="10"/>
                    <a:pt x="112" y="10"/>
                  </a:cubicBezTo>
                  <a:cubicBezTo>
                    <a:pt x="110" y="13"/>
                    <a:pt x="111" y="18"/>
                    <a:pt x="112" y="21"/>
                  </a:cubicBezTo>
                  <a:cubicBezTo>
                    <a:pt x="113" y="27"/>
                    <a:pt x="114" y="33"/>
                    <a:pt x="114" y="38"/>
                  </a:cubicBezTo>
                  <a:cubicBezTo>
                    <a:pt x="116" y="51"/>
                    <a:pt x="118" y="64"/>
                    <a:pt x="121" y="76"/>
                  </a:cubicBezTo>
                  <a:cubicBezTo>
                    <a:pt x="123" y="88"/>
                    <a:pt x="125" y="101"/>
                    <a:pt x="128" y="114"/>
                  </a:cubicBezTo>
                  <a:cubicBezTo>
                    <a:pt x="131" y="126"/>
                    <a:pt x="133" y="138"/>
                    <a:pt x="137" y="150"/>
                  </a:cubicBezTo>
                  <a:cubicBezTo>
                    <a:pt x="140" y="159"/>
                    <a:pt x="143" y="168"/>
                    <a:pt x="145" y="177"/>
                  </a:cubicBezTo>
                  <a:cubicBezTo>
                    <a:pt x="146" y="181"/>
                    <a:pt x="147" y="186"/>
                    <a:pt x="147" y="190"/>
                  </a:cubicBezTo>
                  <a:cubicBezTo>
                    <a:pt x="147" y="194"/>
                    <a:pt x="148" y="199"/>
                    <a:pt x="149" y="203"/>
                  </a:cubicBezTo>
                  <a:cubicBezTo>
                    <a:pt x="149" y="204"/>
                    <a:pt x="151" y="204"/>
                    <a:pt x="151" y="203"/>
                  </a:cubicBezTo>
                  <a:cubicBezTo>
                    <a:pt x="152" y="192"/>
                    <a:pt x="147" y="182"/>
                    <a:pt x="145" y="172"/>
                  </a:cubicBezTo>
                  <a:cubicBezTo>
                    <a:pt x="143" y="167"/>
                    <a:pt x="142" y="161"/>
                    <a:pt x="141" y="155"/>
                  </a:cubicBezTo>
                  <a:cubicBezTo>
                    <a:pt x="140" y="149"/>
                    <a:pt x="138" y="143"/>
                    <a:pt x="137" y="136"/>
                  </a:cubicBezTo>
                  <a:cubicBezTo>
                    <a:pt x="135" y="123"/>
                    <a:pt x="134" y="110"/>
                    <a:pt x="132" y="98"/>
                  </a:cubicBezTo>
                  <a:cubicBezTo>
                    <a:pt x="131" y="85"/>
                    <a:pt x="128" y="72"/>
                    <a:pt x="125" y="59"/>
                  </a:cubicBezTo>
                  <a:cubicBezTo>
                    <a:pt x="124" y="53"/>
                    <a:pt x="123" y="48"/>
                    <a:pt x="122" y="42"/>
                  </a:cubicBezTo>
                  <a:cubicBezTo>
                    <a:pt x="121" y="36"/>
                    <a:pt x="119" y="30"/>
                    <a:pt x="118" y="24"/>
                  </a:cubicBezTo>
                  <a:cubicBezTo>
                    <a:pt x="117" y="19"/>
                    <a:pt x="116" y="15"/>
                    <a:pt x="115" y="10"/>
                  </a:cubicBezTo>
                  <a:cubicBezTo>
                    <a:pt x="114" y="6"/>
                    <a:pt x="114" y="3"/>
                    <a:pt x="110" y="0"/>
                  </a:cubicBezTo>
                  <a:cubicBezTo>
                    <a:pt x="110" y="0"/>
                    <a:pt x="109" y="0"/>
                    <a:pt x="109" y="1"/>
                  </a:cubicBezTo>
                  <a:cubicBezTo>
                    <a:pt x="108" y="2"/>
                    <a:pt x="106" y="3"/>
                    <a:pt x="105" y="3"/>
                  </a:cubicBezTo>
                  <a:cubicBezTo>
                    <a:pt x="103" y="5"/>
                    <a:pt x="102" y="7"/>
                    <a:pt x="100" y="8"/>
                  </a:cubicBezTo>
                  <a:cubicBezTo>
                    <a:pt x="96" y="12"/>
                    <a:pt x="91" y="14"/>
                    <a:pt x="86" y="17"/>
                  </a:cubicBezTo>
                  <a:cubicBezTo>
                    <a:pt x="80" y="19"/>
                    <a:pt x="74" y="22"/>
                    <a:pt x="68" y="24"/>
                  </a:cubicBezTo>
                  <a:cubicBezTo>
                    <a:pt x="62" y="26"/>
                    <a:pt x="56" y="28"/>
                    <a:pt x="50" y="30"/>
                  </a:cubicBezTo>
                  <a:cubicBezTo>
                    <a:pt x="38" y="33"/>
                    <a:pt x="26" y="31"/>
                    <a:pt x="14" y="30"/>
                  </a:cubicBezTo>
                  <a:cubicBezTo>
                    <a:pt x="10" y="30"/>
                    <a:pt x="6" y="29"/>
                    <a:pt x="3" y="33"/>
                  </a:cubicBezTo>
                  <a:cubicBezTo>
                    <a:pt x="1" y="35"/>
                    <a:pt x="1" y="39"/>
                    <a:pt x="1" y="42"/>
                  </a:cubicBezTo>
                  <a:cubicBezTo>
                    <a:pt x="1" y="47"/>
                    <a:pt x="1" y="53"/>
                    <a:pt x="2" y="58"/>
                  </a:cubicBezTo>
                  <a:cubicBezTo>
                    <a:pt x="3" y="64"/>
                    <a:pt x="4" y="70"/>
                    <a:pt x="6" y="76"/>
                  </a:cubicBezTo>
                  <a:cubicBezTo>
                    <a:pt x="8" y="89"/>
                    <a:pt x="10" y="102"/>
                    <a:pt x="13" y="114"/>
                  </a:cubicBezTo>
                  <a:cubicBezTo>
                    <a:pt x="15" y="127"/>
                    <a:pt x="17" y="140"/>
                    <a:pt x="20" y="153"/>
                  </a:cubicBezTo>
                  <a:cubicBezTo>
                    <a:pt x="22" y="165"/>
                    <a:pt x="23" y="177"/>
                    <a:pt x="26" y="190"/>
                  </a:cubicBezTo>
                  <a:cubicBezTo>
                    <a:pt x="27" y="200"/>
                    <a:pt x="29" y="209"/>
                    <a:pt x="33" y="219"/>
                  </a:cubicBezTo>
                  <a:cubicBezTo>
                    <a:pt x="33" y="219"/>
                    <a:pt x="34" y="219"/>
                    <a:pt x="35" y="218"/>
                  </a:cubicBezTo>
                  <a:cubicBezTo>
                    <a:pt x="32" y="213"/>
                    <a:pt x="32" y="207"/>
                    <a:pt x="31" y="201"/>
                  </a:cubicBezTo>
                  <a:cubicBezTo>
                    <a:pt x="30" y="195"/>
                    <a:pt x="29" y="189"/>
                    <a:pt x="27" y="183"/>
                  </a:cubicBezTo>
                  <a:cubicBezTo>
                    <a:pt x="24" y="170"/>
                    <a:pt x="21" y="158"/>
                    <a:pt x="19" y="145"/>
                  </a:cubicBezTo>
                  <a:cubicBezTo>
                    <a:pt x="17" y="132"/>
                    <a:pt x="15" y="119"/>
                    <a:pt x="13" y="106"/>
                  </a:cubicBezTo>
                  <a:cubicBezTo>
                    <a:pt x="11" y="93"/>
                    <a:pt x="9" y="81"/>
                    <a:pt x="7" y="68"/>
                  </a:cubicBezTo>
                  <a:cubicBezTo>
                    <a:pt x="5" y="59"/>
                    <a:pt x="3" y="51"/>
                    <a:pt x="3" y="42"/>
                  </a:cubicBezTo>
                  <a:cubicBezTo>
                    <a:pt x="2" y="42"/>
                    <a:pt x="2" y="42"/>
                    <a:pt x="1" y="43"/>
                  </a:cubicBezTo>
                  <a:cubicBezTo>
                    <a:pt x="8" y="67"/>
                    <a:pt x="12" y="94"/>
                    <a:pt x="16" y="119"/>
                  </a:cubicBezTo>
                  <a:cubicBezTo>
                    <a:pt x="18" y="132"/>
                    <a:pt x="19" y="145"/>
                    <a:pt x="21" y="158"/>
                  </a:cubicBezTo>
                  <a:cubicBezTo>
                    <a:pt x="23" y="170"/>
                    <a:pt x="25" y="181"/>
                    <a:pt x="26" y="193"/>
                  </a:cubicBezTo>
                  <a:cubicBezTo>
                    <a:pt x="28" y="203"/>
                    <a:pt x="29" y="213"/>
                    <a:pt x="34" y="223"/>
                  </a:cubicBezTo>
                  <a:cubicBezTo>
                    <a:pt x="34" y="224"/>
                    <a:pt x="36" y="223"/>
                    <a:pt x="36" y="222"/>
                  </a:cubicBezTo>
                  <a:cubicBezTo>
                    <a:pt x="36" y="216"/>
                    <a:pt x="35" y="210"/>
                    <a:pt x="34" y="205"/>
                  </a:cubicBezTo>
                  <a:cubicBezTo>
                    <a:pt x="33" y="198"/>
                    <a:pt x="32" y="192"/>
                    <a:pt x="30" y="186"/>
                  </a:cubicBezTo>
                  <a:cubicBezTo>
                    <a:pt x="28" y="173"/>
                    <a:pt x="25" y="160"/>
                    <a:pt x="23" y="147"/>
                  </a:cubicBezTo>
                  <a:cubicBezTo>
                    <a:pt x="21" y="135"/>
                    <a:pt x="20" y="122"/>
                    <a:pt x="17" y="109"/>
                  </a:cubicBezTo>
                  <a:cubicBezTo>
                    <a:pt x="15" y="96"/>
                    <a:pt x="12" y="84"/>
                    <a:pt x="10" y="71"/>
                  </a:cubicBezTo>
                  <a:cubicBezTo>
                    <a:pt x="8" y="65"/>
                    <a:pt x="7" y="59"/>
                    <a:pt x="7" y="53"/>
                  </a:cubicBezTo>
                  <a:cubicBezTo>
                    <a:pt x="6" y="53"/>
                    <a:pt x="5" y="53"/>
                    <a:pt x="5" y="53"/>
                  </a:cubicBezTo>
                  <a:cubicBezTo>
                    <a:pt x="8" y="73"/>
                    <a:pt x="12" y="92"/>
                    <a:pt x="15" y="112"/>
                  </a:cubicBezTo>
                  <a:cubicBezTo>
                    <a:pt x="17" y="122"/>
                    <a:pt x="18" y="132"/>
                    <a:pt x="19" y="143"/>
                  </a:cubicBezTo>
                  <a:cubicBezTo>
                    <a:pt x="20" y="153"/>
                    <a:pt x="20" y="163"/>
                    <a:pt x="24" y="172"/>
                  </a:cubicBezTo>
                  <a:cubicBezTo>
                    <a:pt x="24" y="173"/>
                    <a:pt x="26" y="173"/>
                    <a:pt x="26" y="172"/>
                  </a:cubicBezTo>
                  <a:cubicBezTo>
                    <a:pt x="25" y="161"/>
                    <a:pt x="23" y="150"/>
                    <a:pt x="20" y="140"/>
                  </a:cubicBezTo>
                  <a:cubicBezTo>
                    <a:pt x="19" y="134"/>
                    <a:pt x="18" y="128"/>
                    <a:pt x="17" y="123"/>
                  </a:cubicBezTo>
                  <a:cubicBezTo>
                    <a:pt x="16" y="117"/>
                    <a:pt x="15" y="112"/>
                    <a:pt x="14" y="106"/>
                  </a:cubicBezTo>
                  <a:cubicBezTo>
                    <a:pt x="9" y="84"/>
                    <a:pt x="2" y="62"/>
                    <a:pt x="2" y="39"/>
                  </a:cubicBezTo>
                  <a:cubicBezTo>
                    <a:pt x="1" y="39"/>
                    <a:pt x="0" y="39"/>
                    <a:pt x="0" y="39"/>
                  </a:cubicBezTo>
                  <a:cubicBezTo>
                    <a:pt x="2" y="46"/>
                    <a:pt x="3" y="54"/>
                    <a:pt x="3" y="61"/>
                  </a:cubicBezTo>
                  <a:cubicBezTo>
                    <a:pt x="4" y="69"/>
                    <a:pt x="5" y="76"/>
                    <a:pt x="6" y="84"/>
                  </a:cubicBezTo>
                  <a:cubicBezTo>
                    <a:pt x="8" y="92"/>
                    <a:pt x="9" y="101"/>
                    <a:pt x="11" y="110"/>
                  </a:cubicBezTo>
                  <a:cubicBezTo>
                    <a:pt x="12" y="116"/>
                    <a:pt x="12" y="123"/>
                    <a:pt x="15" y="129"/>
                  </a:cubicBezTo>
                  <a:cubicBezTo>
                    <a:pt x="16" y="130"/>
                    <a:pt x="17" y="129"/>
                    <a:pt x="17" y="128"/>
                  </a:cubicBezTo>
                  <a:cubicBezTo>
                    <a:pt x="17" y="124"/>
                    <a:pt x="17" y="119"/>
                    <a:pt x="16" y="114"/>
                  </a:cubicBezTo>
                  <a:cubicBezTo>
                    <a:pt x="16" y="110"/>
                    <a:pt x="15" y="104"/>
                    <a:pt x="14" y="99"/>
                  </a:cubicBezTo>
                  <a:cubicBezTo>
                    <a:pt x="12" y="88"/>
                    <a:pt x="10" y="78"/>
                    <a:pt x="8" y="67"/>
                  </a:cubicBezTo>
                  <a:cubicBezTo>
                    <a:pt x="6" y="58"/>
                    <a:pt x="5" y="48"/>
                    <a:pt x="3" y="38"/>
                  </a:cubicBezTo>
                  <a:cubicBezTo>
                    <a:pt x="2" y="35"/>
                    <a:pt x="2" y="30"/>
                    <a:pt x="7" y="30"/>
                  </a:cubicBezTo>
                  <a:cubicBezTo>
                    <a:pt x="11" y="30"/>
                    <a:pt x="14" y="33"/>
                    <a:pt x="18" y="33"/>
                  </a:cubicBezTo>
                  <a:cubicBezTo>
                    <a:pt x="19" y="33"/>
                    <a:pt x="19" y="30"/>
                    <a:pt x="18" y="3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9" name="Freeform 1286"/>
            <p:cNvSpPr/>
            <p:nvPr/>
          </p:nvSpPr>
          <p:spPr bwMode="auto">
            <a:xfrm>
              <a:off x="3227" y="1749"/>
              <a:ext cx="42" cy="45"/>
            </a:xfrm>
            <a:custGeom>
              <a:avLst/>
              <a:gdLst>
                <a:gd name="T0" fmla="*/ 5 w 32"/>
                <a:gd name="T1" fmla="*/ 22 h 35"/>
                <a:gd name="T2" fmla="*/ 10 w 32"/>
                <a:gd name="T3" fmla="*/ 31 h 35"/>
                <a:gd name="T4" fmla="*/ 20 w 32"/>
                <a:gd name="T5" fmla="*/ 28 h 35"/>
                <a:gd name="T6" fmla="*/ 15 w 32"/>
                <a:gd name="T7" fmla="*/ 9 h 35"/>
                <a:gd name="T8" fmla="*/ 6 w 32"/>
                <a:gd name="T9" fmla="*/ 13 h 35"/>
                <a:gd name="T10" fmla="*/ 5 w 32"/>
                <a:gd name="T11" fmla="*/ 23 h 35"/>
                <a:gd name="T12" fmla="*/ 20 w 32"/>
                <a:gd name="T13" fmla="*/ 32 h 35"/>
                <a:gd name="T14" fmla="*/ 7 w 32"/>
                <a:gd name="T15" fmla="*/ 11 h 35"/>
                <a:gd name="T16" fmla="*/ 6 w 32"/>
                <a:gd name="T17" fmla="*/ 29 h 35"/>
                <a:gd name="T18" fmla="*/ 21 w 32"/>
                <a:gd name="T19" fmla="*/ 30 h 35"/>
                <a:gd name="T20" fmla="*/ 22 w 32"/>
                <a:gd name="T21" fmla="*/ 15 h 35"/>
                <a:gd name="T22" fmla="*/ 6 w 32"/>
                <a:gd name="T23" fmla="*/ 12 h 35"/>
                <a:gd name="T24" fmla="*/ 4 w 32"/>
                <a:gd name="T25" fmla="*/ 27 h 35"/>
                <a:gd name="T26" fmla="*/ 22 w 32"/>
                <a:gd name="T27" fmla="*/ 26 h 35"/>
                <a:gd name="T28" fmla="*/ 20 w 32"/>
                <a:gd name="T29" fmla="*/ 11 h 35"/>
                <a:gd name="T30" fmla="*/ 3 w 32"/>
                <a:gd name="T31" fmla="*/ 14 h 35"/>
                <a:gd name="T32" fmla="*/ 5 w 32"/>
                <a:gd name="T33" fmla="*/ 15 h 35"/>
                <a:gd name="T34" fmla="*/ 16 w 32"/>
                <a:gd name="T35" fmla="*/ 11 h 35"/>
                <a:gd name="T36" fmla="*/ 22 w 32"/>
                <a:gd name="T37" fmla="*/ 21 h 35"/>
                <a:gd name="T38" fmla="*/ 5 w 32"/>
                <a:gd name="T39" fmla="*/ 25 h 35"/>
                <a:gd name="T40" fmla="*/ 14 w 32"/>
                <a:gd name="T41" fmla="*/ 12 h 35"/>
                <a:gd name="T42" fmla="*/ 22 w 32"/>
                <a:gd name="T43" fmla="*/ 26 h 35"/>
                <a:gd name="T44" fmla="*/ 15 w 32"/>
                <a:gd name="T45" fmla="*/ 31 h 35"/>
                <a:gd name="T46" fmla="*/ 7 w 32"/>
                <a:gd name="T47" fmla="*/ 26 h 35"/>
                <a:gd name="T48" fmla="*/ 13 w 32"/>
                <a:gd name="T49" fmla="*/ 11 h 35"/>
                <a:gd name="T50" fmla="*/ 22 w 32"/>
                <a:gd name="T51" fmla="*/ 27 h 35"/>
                <a:gd name="T52" fmla="*/ 13 w 32"/>
                <a:gd name="T53" fmla="*/ 30 h 35"/>
                <a:gd name="T54" fmla="*/ 6 w 32"/>
                <a:gd name="T55" fmla="*/ 21 h 35"/>
                <a:gd name="T56" fmla="*/ 11 w 32"/>
                <a:gd name="T57" fmla="*/ 11 h 35"/>
                <a:gd name="T58" fmla="*/ 20 w 32"/>
                <a:gd name="T59" fmla="*/ 18 h 35"/>
                <a:gd name="T60" fmla="*/ 15 w 32"/>
                <a:gd name="T61" fmla="*/ 30 h 35"/>
                <a:gd name="T62" fmla="*/ 7 w 32"/>
                <a:gd name="T63" fmla="*/ 22 h 35"/>
                <a:gd name="T64" fmla="*/ 5 w 32"/>
                <a:gd name="T65" fmla="*/ 2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" h="35">
                  <a:moveTo>
                    <a:pt x="5" y="22"/>
                  </a:moveTo>
                  <a:cubicBezTo>
                    <a:pt x="6" y="25"/>
                    <a:pt x="7" y="30"/>
                    <a:pt x="10" y="31"/>
                  </a:cubicBezTo>
                  <a:cubicBezTo>
                    <a:pt x="14" y="33"/>
                    <a:pt x="18" y="31"/>
                    <a:pt x="20" y="28"/>
                  </a:cubicBezTo>
                  <a:cubicBezTo>
                    <a:pt x="25" y="22"/>
                    <a:pt x="22" y="12"/>
                    <a:pt x="15" y="9"/>
                  </a:cubicBezTo>
                  <a:cubicBezTo>
                    <a:pt x="11" y="8"/>
                    <a:pt x="8" y="10"/>
                    <a:pt x="6" y="13"/>
                  </a:cubicBezTo>
                  <a:cubicBezTo>
                    <a:pt x="4" y="16"/>
                    <a:pt x="4" y="20"/>
                    <a:pt x="5" y="23"/>
                  </a:cubicBezTo>
                  <a:cubicBezTo>
                    <a:pt x="7" y="29"/>
                    <a:pt x="13" y="35"/>
                    <a:pt x="20" y="32"/>
                  </a:cubicBezTo>
                  <a:cubicBezTo>
                    <a:pt x="32" y="25"/>
                    <a:pt x="19" y="0"/>
                    <a:pt x="7" y="11"/>
                  </a:cubicBezTo>
                  <a:cubicBezTo>
                    <a:pt x="2" y="15"/>
                    <a:pt x="2" y="24"/>
                    <a:pt x="6" y="29"/>
                  </a:cubicBezTo>
                  <a:cubicBezTo>
                    <a:pt x="9" y="34"/>
                    <a:pt x="17" y="35"/>
                    <a:pt x="21" y="30"/>
                  </a:cubicBezTo>
                  <a:cubicBezTo>
                    <a:pt x="25" y="26"/>
                    <a:pt x="25" y="19"/>
                    <a:pt x="22" y="15"/>
                  </a:cubicBezTo>
                  <a:cubicBezTo>
                    <a:pt x="19" y="10"/>
                    <a:pt x="11" y="8"/>
                    <a:pt x="6" y="12"/>
                  </a:cubicBezTo>
                  <a:cubicBezTo>
                    <a:pt x="1" y="15"/>
                    <a:pt x="0" y="23"/>
                    <a:pt x="4" y="27"/>
                  </a:cubicBezTo>
                  <a:cubicBezTo>
                    <a:pt x="9" y="33"/>
                    <a:pt x="17" y="31"/>
                    <a:pt x="22" y="26"/>
                  </a:cubicBezTo>
                  <a:cubicBezTo>
                    <a:pt x="25" y="21"/>
                    <a:pt x="25" y="15"/>
                    <a:pt x="20" y="11"/>
                  </a:cubicBezTo>
                  <a:cubicBezTo>
                    <a:pt x="15" y="7"/>
                    <a:pt x="6" y="8"/>
                    <a:pt x="3" y="14"/>
                  </a:cubicBezTo>
                  <a:cubicBezTo>
                    <a:pt x="3" y="15"/>
                    <a:pt x="4" y="17"/>
                    <a:pt x="5" y="15"/>
                  </a:cubicBezTo>
                  <a:cubicBezTo>
                    <a:pt x="7" y="11"/>
                    <a:pt x="12" y="10"/>
                    <a:pt x="16" y="11"/>
                  </a:cubicBezTo>
                  <a:cubicBezTo>
                    <a:pt x="21" y="13"/>
                    <a:pt x="22" y="17"/>
                    <a:pt x="22" y="21"/>
                  </a:cubicBezTo>
                  <a:cubicBezTo>
                    <a:pt x="20" y="29"/>
                    <a:pt x="9" y="32"/>
                    <a:pt x="5" y="25"/>
                  </a:cubicBezTo>
                  <a:cubicBezTo>
                    <a:pt x="0" y="18"/>
                    <a:pt x="7" y="10"/>
                    <a:pt x="14" y="12"/>
                  </a:cubicBezTo>
                  <a:cubicBezTo>
                    <a:pt x="21" y="13"/>
                    <a:pt x="24" y="20"/>
                    <a:pt x="22" y="26"/>
                  </a:cubicBezTo>
                  <a:cubicBezTo>
                    <a:pt x="21" y="29"/>
                    <a:pt x="18" y="31"/>
                    <a:pt x="15" y="31"/>
                  </a:cubicBezTo>
                  <a:cubicBezTo>
                    <a:pt x="11" y="31"/>
                    <a:pt x="8" y="30"/>
                    <a:pt x="7" y="26"/>
                  </a:cubicBezTo>
                  <a:cubicBezTo>
                    <a:pt x="4" y="21"/>
                    <a:pt x="6" y="10"/>
                    <a:pt x="13" y="11"/>
                  </a:cubicBezTo>
                  <a:cubicBezTo>
                    <a:pt x="20" y="11"/>
                    <a:pt x="24" y="21"/>
                    <a:pt x="22" y="27"/>
                  </a:cubicBezTo>
                  <a:cubicBezTo>
                    <a:pt x="20" y="30"/>
                    <a:pt x="16" y="31"/>
                    <a:pt x="13" y="30"/>
                  </a:cubicBezTo>
                  <a:cubicBezTo>
                    <a:pt x="9" y="28"/>
                    <a:pt x="7" y="24"/>
                    <a:pt x="6" y="21"/>
                  </a:cubicBezTo>
                  <a:cubicBezTo>
                    <a:pt x="5" y="17"/>
                    <a:pt x="7" y="12"/>
                    <a:pt x="11" y="11"/>
                  </a:cubicBezTo>
                  <a:cubicBezTo>
                    <a:pt x="15" y="10"/>
                    <a:pt x="19" y="15"/>
                    <a:pt x="20" y="18"/>
                  </a:cubicBezTo>
                  <a:cubicBezTo>
                    <a:pt x="21" y="22"/>
                    <a:pt x="19" y="28"/>
                    <a:pt x="15" y="30"/>
                  </a:cubicBezTo>
                  <a:cubicBezTo>
                    <a:pt x="9" y="31"/>
                    <a:pt x="8" y="26"/>
                    <a:pt x="7" y="22"/>
                  </a:cubicBezTo>
                  <a:cubicBezTo>
                    <a:pt x="6" y="21"/>
                    <a:pt x="4" y="21"/>
                    <a:pt x="5" y="2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0" name="Freeform 1287"/>
            <p:cNvSpPr/>
            <p:nvPr/>
          </p:nvSpPr>
          <p:spPr bwMode="auto">
            <a:xfrm>
              <a:off x="3146" y="1807"/>
              <a:ext cx="132" cy="36"/>
            </a:xfrm>
            <a:custGeom>
              <a:avLst/>
              <a:gdLst>
                <a:gd name="T0" fmla="*/ 100 w 102"/>
                <a:gd name="T1" fmla="*/ 3 h 28"/>
                <a:gd name="T2" fmla="*/ 53 w 102"/>
                <a:gd name="T3" fmla="*/ 17 h 28"/>
                <a:gd name="T4" fmla="*/ 2 w 102"/>
                <a:gd name="T5" fmla="*/ 18 h 28"/>
                <a:gd name="T6" fmla="*/ 1 w 102"/>
                <a:gd name="T7" fmla="*/ 20 h 28"/>
                <a:gd name="T8" fmla="*/ 54 w 102"/>
                <a:gd name="T9" fmla="*/ 20 h 28"/>
                <a:gd name="T10" fmla="*/ 101 w 102"/>
                <a:gd name="T11" fmla="*/ 2 h 28"/>
                <a:gd name="T12" fmla="*/ 99 w 102"/>
                <a:gd name="T13" fmla="*/ 1 h 28"/>
                <a:gd name="T14" fmla="*/ 91 w 102"/>
                <a:gd name="T15" fmla="*/ 6 h 28"/>
                <a:gd name="T16" fmla="*/ 81 w 102"/>
                <a:gd name="T17" fmla="*/ 10 h 28"/>
                <a:gd name="T18" fmla="*/ 56 w 102"/>
                <a:gd name="T19" fmla="*/ 17 h 28"/>
                <a:gd name="T20" fmla="*/ 29 w 102"/>
                <a:gd name="T21" fmla="*/ 20 h 28"/>
                <a:gd name="T22" fmla="*/ 2 w 102"/>
                <a:gd name="T23" fmla="*/ 16 h 28"/>
                <a:gd name="T24" fmla="*/ 1 w 102"/>
                <a:gd name="T25" fmla="*/ 18 h 28"/>
                <a:gd name="T26" fmla="*/ 46 w 102"/>
                <a:gd name="T27" fmla="*/ 23 h 28"/>
                <a:gd name="T28" fmla="*/ 94 w 102"/>
                <a:gd name="T29" fmla="*/ 7 h 28"/>
                <a:gd name="T30" fmla="*/ 93 w 102"/>
                <a:gd name="T31" fmla="*/ 5 h 28"/>
                <a:gd name="T32" fmla="*/ 47 w 102"/>
                <a:gd name="T33" fmla="*/ 20 h 28"/>
                <a:gd name="T34" fmla="*/ 2 w 102"/>
                <a:gd name="T35" fmla="*/ 16 h 28"/>
                <a:gd name="T36" fmla="*/ 1 w 102"/>
                <a:gd name="T37" fmla="*/ 18 h 28"/>
                <a:gd name="T38" fmla="*/ 29 w 102"/>
                <a:gd name="T39" fmla="*/ 22 h 28"/>
                <a:gd name="T40" fmla="*/ 57 w 102"/>
                <a:gd name="T41" fmla="*/ 19 h 28"/>
                <a:gd name="T42" fmla="*/ 84 w 102"/>
                <a:gd name="T43" fmla="*/ 11 h 28"/>
                <a:gd name="T44" fmla="*/ 101 w 102"/>
                <a:gd name="T45" fmla="*/ 2 h 28"/>
                <a:gd name="T46" fmla="*/ 100 w 102"/>
                <a:gd name="T47" fmla="*/ 1 h 28"/>
                <a:gd name="T48" fmla="*/ 54 w 102"/>
                <a:gd name="T49" fmla="*/ 18 h 28"/>
                <a:gd name="T50" fmla="*/ 2 w 102"/>
                <a:gd name="T51" fmla="*/ 18 h 28"/>
                <a:gd name="T52" fmla="*/ 2 w 102"/>
                <a:gd name="T53" fmla="*/ 20 h 28"/>
                <a:gd name="T54" fmla="*/ 53 w 102"/>
                <a:gd name="T55" fmla="*/ 19 h 28"/>
                <a:gd name="T56" fmla="*/ 100 w 102"/>
                <a:gd name="T57" fmla="*/ 5 h 28"/>
                <a:gd name="T58" fmla="*/ 100 w 102"/>
                <a:gd name="T5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2" h="28">
                  <a:moveTo>
                    <a:pt x="100" y="3"/>
                  </a:moveTo>
                  <a:cubicBezTo>
                    <a:pt x="84" y="8"/>
                    <a:pt x="69" y="14"/>
                    <a:pt x="53" y="17"/>
                  </a:cubicBezTo>
                  <a:cubicBezTo>
                    <a:pt x="36" y="20"/>
                    <a:pt x="19" y="19"/>
                    <a:pt x="2" y="18"/>
                  </a:cubicBezTo>
                  <a:cubicBezTo>
                    <a:pt x="1" y="18"/>
                    <a:pt x="0" y="19"/>
                    <a:pt x="1" y="20"/>
                  </a:cubicBezTo>
                  <a:cubicBezTo>
                    <a:pt x="18" y="28"/>
                    <a:pt x="37" y="23"/>
                    <a:pt x="54" y="20"/>
                  </a:cubicBezTo>
                  <a:cubicBezTo>
                    <a:pt x="71" y="17"/>
                    <a:pt x="88" y="13"/>
                    <a:pt x="101" y="2"/>
                  </a:cubicBezTo>
                  <a:cubicBezTo>
                    <a:pt x="100" y="2"/>
                    <a:pt x="100" y="1"/>
                    <a:pt x="99" y="1"/>
                  </a:cubicBezTo>
                  <a:cubicBezTo>
                    <a:pt x="97" y="3"/>
                    <a:pt x="94" y="5"/>
                    <a:pt x="91" y="6"/>
                  </a:cubicBezTo>
                  <a:cubicBezTo>
                    <a:pt x="88" y="8"/>
                    <a:pt x="85" y="9"/>
                    <a:pt x="81" y="10"/>
                  </a:cubicBezTo>
                  <a:cubicBezTo>
                    <a:pt x="73" y="13"/>
                    <a:pt x="64" y="15"/>
                    <a:pt x="56" y="17"/>
                  </a:cubicBezTo>
                  <a:cubicBezTo>
                    <a:pt x="47" y="19"/>
                    <a:pt x="38" y="20"/>
                    <a:pt x="29" y="20"/>
                  </a:cubicBezTo>
                  <a:cubicBezTo>
                    <a:pt x="20" y="20"/>
                    <a:pt x="11" y="18"/>
                    <a:pt x="2" y="16"/>
                  </a:cubicBezTo>
                  <a:cubicBezTo>
                    <a:pt x="1" y="16"/>
                    <a:pt x="0" y="17"/>
                    <a:pt x="1" y="18"/>
                  </a:cubicBezTo>
                  <a:cubicBezTo>
                    <a:pt x="15" y="25"/>
                    <a:pt x="31" y="25"/>
                    <a:pt x="46" y="23"/>
                  </a:cubicBezTo>
                  <a:cubicBezTo>
                    <a:pt x="63" y="21"/>
                    <a:pt x="79" y="14"/>
                    <a:pt x="94" y="7"/>
                  </a:cubicBezTo>
                  <a:cubicBezTo>
                    <a:pt x="95" y="6"/>
                    <a:pt x="94" y="5"/>
                    <a:pt x="93" y="5"/>
                  </a:cubicBezTo>
                  <a:cubicBezTo>
                    <a:pt x="78" y="12"/>
                    <a:pt x="63" y="18"/>
                    <a:pt x="47" y="20"/>
                  </a:cubicBezTo>
                  <a:cubicBezTo>
                    <a:pt x="33" y="22"/>
                    <a:pt x="15" y="23"/>
                    <a:pt x="2" y="16"/>
                  </a:cubicBezTo>
                  <a:cubicBezTo>
                    <a:pt x="2" y="17"/>
                    <a:pt x="2" y="17"/>
                    <a:pt x="1" y="18"/>
                  </a:cubicBezTo>
                  <a:cubicBezTo>
                    <a:pt x="10" y="20"/>
                    <a:pt x="19" y="22"/>
                    <a:pt x="29" y="22"/>
                  </a:cubicBezTo>
                  <a:cubicBezTo>
                    <a:pt x="38" y="22"/>
                    <a:pt x="48" y="21"/>
                    <a:pt x="57" y="19"/>
                  </a:cubicBezTo>
                  <a:cubicBezTo>
                    <a:pt x="66" y="17"/>
                    <a:pt x="75" y="14"/>
                    <a:pt x="84" y="11"/>
                  </a:cubicBezTo>
                  <a:cubicBezTo>
                    <a:pt x="90" y="9"/>
                    <a:pt x="97" y="7"/>
                    <a:pt x="101" y="2"/>
                  </a:cubicBezTo>
                  <a:cubicBezTo>
                    <a:pt x="102" y="1"/>
                    <a:pt x="100" y="0"/>
                    <a:pt x="100" y="1"/>
                  </a:cubicBezTo>
                  <a:cubicBezTo>
                    <a:pt x="87" y="11"/>
                    <a:pt x="70" y="15"/>
                    <a:pt x="54" y="18"/>
                  </a:cubicBezTo>
                  <a:cubicBezTo>
                    <a:pt x="37" y="21"/>
                    <a:pt x="19" y="26"/>
                    <a:pt x="2" y="18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19" y="22"/>
                    <a:pt x="36" y="22"/>
                    <a:pt x="53" y="19"/>
                  </a:cubicBezTo>
                  <a:cubicBezTo>
                    <a:pt x="69" y="16"/>
                    <a:pt x="84" y="10"/>
                    <a:pt x="100" y="5"/>
                  </a:cubicBezTo>
                  <a:cubicBezTo>
                    <a:pt x="101" y="5"/>
                    <a:pt x="101" y="3"/>
                    <a:pt x="100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1" name="Freeform 1288"/>
            <p:cNvSpPr/>
            <p:nvPr/>
          </p:nvSpPr>
          <p:spPr bwMode="auto">
            <a:xfrm>
              <a:off x="3142" y="1814"/>
              <a:ext cx="173" cy="177"/>
            </a:xfrm>
            <a:custGeom>
              <a:avLst/>
              <a:gdLst>
                <a:gd name="T0" fmla="*/ 17 w 134"/>
                <a:gd name="T1" fmla="*/ 29 h 137"/>
                <a:gd name="T2" fmla="*/ 3 w 134"/>
                <a:gd name="T3" fmla="*/ 26 h 137"/>
                <a:gd name="T4" fmla="*/ 88 w 134"/>
                <a:gd name="T5" fmla="*/ 16 h 137"/>
                <a:gd name="T6" fmla="*/ 3 w 134"/>
                <a:gd name="T7" fmla="*/ 36 h 137"/>
                <a:gd name="T8" fmla="*/ 7 w 134"/>
                <a:gd name="T9" fmla="*/ 43 h 137"/>
                <a:gd name="T10" fmla="*/ 16 w 134"/>
                <a:gd name="T11" fmla="*/ 43 h 137"/>
                <a:gd name="T12" fmla="*/ 5 w 134"/>
                <a:gd name="T13" fmla="*/ 48 h 137"/>
                <a:gd name="T14" fmla="*/ 18 w 134"/>
                <a:gd name="T15" fmla="*/ 56 h 137"/>
                <a:gd name="T16" fmla="*/ 57 w 134"/>
                <a:gd name="T17" fmla="*/ 60 h 137"/>
                <a:gd name="T18" fmla="*/ 93 w 134"/>
                <a:gd name="T19" fmla="*/ 56 h 137"/>
                <a:gd name="T20" fmla="*/ 110 w 134"/>
                <a:gd name="T21" fmla="*/ 47 h 137"/>
                <a:gd name="T22" fmla="*/ 88 w 134"/>
                <a:gd name="T23" fmla="*/ 65 h 137"/>
                <a:gd name="T24" fmla="*/ 94 w 134"/>
                <a:gd name="T25" fmla="*/ 67 h 137"/>
                <a:gd name="T26" fmla="*/ 94 w 134"/>
                <a:gd name="T27" fmla="*/ 74 h 137"/>
                <a:gd name="T28" fmla="*/ 109 w 134"/>
                <a:gd name="T29" fmla="*/ 67 h 137"/>
                <a:gd name="T30" fmla="*/ 87 w 134"/>
                <a:gd name="T31" fmla="*/ 87 h 137"/>
                <a:gd name="T32" fmla="*/ 75 w 134"/>
                <a:gd name="T33" fmla="*/ 95 h 137"/>
                <a:gd name="T34" fmla="*/ 118 w 134"/>
                <a:gd name="T35" fmla="*/ 88 h 137"/>
                <a:gd name="T36" fmla="*/ 23 w 134"/>
                <a:gd name="T37" fmla="*/ 105 h 137"/>
                <a:gd name="T38" fmla="*/ 112 w 134"/>
                <a:gd name="T39" fmla="*/ 100 h 137"/>
                <a:gd name="T40" fmla="*/ 78 w 134"/>
                <a:gd name="T41" fmla="*/ 126 h 137"/>
                <a:gd name="T42" fmla="*/ 36 w 134"/>
                <a:gd name="T43" fmla="*/ 126 h 137"/>
                <a:gd name="T44" fmla="*/ 68 w 134"/>
                <a:gd name="T45" fmla="*/ 119 h 137"/>
                <a:gd name="T46" fmla="*/ 119 w 134"/>
                <a:gd name="T47" fmla="*/ 105 h 137"/>
                <a:gd name="T48" fmla="*/ 115 w 134"/>
                <a:gd name="T49" fmla="*/ 101 h 137"/>
                <a:gd name="T50" fmla="*/ 71 w 134"/>
                <a:gd name="T51" fmla="*/ 107 h 137"/>
                <a:gd name="T52" fmla="*/ 17 w 134"/>
                <a:gd name="T53" fmla="*/ 107 h 137"/>
                <a:gd name="T54" fmla="*/ 63 w 134"/>
                <a:gd name="T55" fmla="*/ 93 h 137"/>
                <a:gd name="T56" fmla="*/ 117 w 134"/>
                <a:gd name="T57" fmla="*/ 77 h 137"/>
                <a:gd name="T58" fmla="*/ 109 w 134"/>
                <a:gd name="T59" fmla="*/ 78 h 137"/>
                <a:gd name="T60" fmla="*/ 18 w 134"/>
                <a:gd name="T61" fmla="*/ 101 h 137"/>
                <a:gd name="T62" fmla="*/ 37 w 134"/>
                <a:gd name="T63" fmla="*/ 102 h 137"/>
                <a:gd name="T64" fmla="*/ 119 w 134"/>
                <a:gd name="T65" fmla="*/ 93 h 137"/>
                <a:gd name="T66" fmla="*/ 90 w 134"/>
                <a:gd name="T67" fmla="*/ 108 h 137"/>
                <a:gd name="T68" fmla="*/ 28 w 134"/>
                <a:gd name="T69" fmla="*/ 119 h 137"/>
                <a:gd name="T70" fmla="*/ 14 w 134"/>
                <a:gd name="T71" fmla="*/ 123 h 137"/>
                <a:gd name="T72" fmla="*/ 33 w 134"/>
                <a:gd name="T73" fmla="*/ 124 h 137"/>
                <a:gd name="T74" fmla="*/ 84 w 134"/>
                <a:gd name="T75" fmla="*/ 128 h 137"/>
                <a:gd name="T76" fmla="*/ 77 w 134"/>
                <a:gd name="T77" fmla="*/ 116 h 137"/>
                <a:gd name="T78" fmla="*/ 81 w 134"/>
                <a:gd name="T79" fmla="*/ 106 h 137"/>
                <a:gd name="T80" fmla="*/ 25 w 134"/>
                <a:gd name="T81" fmla="*/ 101 h 137"/>
                <a:gd name="T82" fmla="*/ 96 w 134"/>
                <a:gd name="T83" fmla="*/ 90 h 137"/>
                <a:gd name="T84" fmla="*/ 93 w 134"/>
                <a:gd name="T85" fmla="*/ 88 h 137"/>
                <a:gd name="T86" fmla="*/ 66 w 134"/>
                <a:gd name="T87" fmla="*/ 82 h 137"/>
                <a:gd name="T88" fmla="*/ 110 w 134"/>
                <a:gd name="T89" fmla="*/ 69 h 137"/>
                <a:gd name="T90" fmla="*/ 42 w 134"/>
                <a:gd name="T91" fmla="*/ 81 h 137"/>
                <a:gd name="T92" fmla="*/ 8 w 134"/>
                <a:gd name="T93" fmla="*/ 74 h 137"/>
                <a:gd name="T94" fmla="*/ 11 w 134"/>
                <a:gd name="T95" fmla="*/ 76 h 137"/>
                <a:gd name="T96" fmla="*/ 56 w 134"/>
                <a:gd name="T97" fmla="*/ 62 h 137"/>
                <a:gd name="T98" fmla="*/ 8 w 134"/>
                <a:gd name="T99" fmla="*/ 60 h 137"/>
                <a:gd name="T100" fmla="*/ 106 w 134"/>
                <a:gd name="T101" fmla="*/ 35 h 137"/>
                <a:gd name="T102" fmla="*/ 106 w 134"/>
                <a:gd name="T103" fmla="*/ 34 h 137"/>
                <a:gd name="T104" fmla="*/ 58 w 134"/>
                <a:gd name="T105" fmla="*/ 44 h 137"/>
                <a:gd name="T106" fmla="*/ 114 w 134"/>
                <a:gd name="T107" fmla="*/ 26 h 137"/>
                <a:gd name="T108" fmla="*/ 107 w 134"/>
                <a:gd name="T109" fmla="*/ 15 h 137"/>
                <a:gd name="T110" fmla="*/ 32 w 134"/>
                <a:gd name="T111" fmla="*/ 35 h 137"/>
                <a:gd name="T112" fmla="*/ 64 w 134"/>
                <a:gd name="T113" fmla="*/ 28 h 137"/>
                <a:gd name="T114" fmla="*/ 99 w 134"/>
                <a:gd name="T115" fmla="*/ 7 h 137"/>
                <a:gd name="T116" fmla="*/ 99 w 134"/>
                <a:gd name="T117" fmla="*/ 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4" h="137">
                  <a:moveTo>
                    <a:pt x="9" y="22"/>
                  </a:moveTo>
                  <a:cubicBezTo>
                    <a:pt x="25" y="24"/>
                    <a:pt x="40" y="24"/>
                    <a:pt x="55" y="21"/>
                  </a:cubicBezTo>
                  <a:cubicBezTo>
                    <a:pt x="63" y="19"/>
                    <a:pt x="70" y="17"/>
                    <a:pt x="77" y="14"/>
                  </a:cubicBezTo>
                  <a:cubicBezTo>
                    <a:pt x="85" y="10"/>
                    <a:pt x="91" y="6"/>
                    <a:pt x="98" y="3"/>
                  </a:cubicBezTo>
                  <a:cubicBezTo>
                    <a:pt x="98" y="2"/>
                    <a:pt x="97" y="2"/>
                    <a:pt x="97" y="1"/>
                  </a:cubicBezTo>
                  <a:cubicBezTo>
                    <a:pt x="93" y="7"/>
                    <a:pt x="87" y="9"/>
                    <a:pt x="81" y="11"/>
                  </a:cubicBezTo>
                  <a:cubicBezTo>
                    <a:pt x="74" y="14"/>
                    <a:pt x="67" y="15"/>
                    <a:pt x="60" y="16"/>
                  </a:cubicBezTo>
                  <a:cubicBezTo>
                    <a:pt x="41" y="20"/>
                    <a:pt x="21" y="24"/>
                    <a:pt x="2" y="18"/>
                  </a:cubicBezTo>
                  <a:cubicBezTo>
                    <a:pt x="1" y="18"/>
                    <a:pt x="0" y="19"/>
                    <a:pt x="1" y="20"/>
                  </a:cubicBezTo>
                  <a:cubicBezTo>
                    <a:pt x="4" y="26"/>
                    <a:pt x="11" y="28"/>
                    <a:pt x="17" y="29"/>
                  </a:cubicBezTo>
                  <a:cubicBezTo>
                    <a:pt x="24" y="31"/>
                    <a:pt x="32" y="31"/>
                    <a:pt x="40" y="30"/>
                  </a:cubicBezTo>
                  <a:cubicBezTo>
                    <a:pt x="54" y="29"/>
                    <a:pt x="69" y="28"/>
                    <a:pt x="82" y="22"/>
                  </a:cubicBezTo>
                  <a:cubicBezTo>
                    <a:pt x="90" y="19"/>
                    <a:pt x="97" y="14"/>
                    <a:pt x="100" y="7"/>
                  </a:cubicBezTo>
                  <a:cubicBezTo>
                    <a:pt x="100" y="6"/>
                    <a:pt x="99" y="5"/>
                    <a:pt x="98" y="6"/>
                  </a:cubicBezTo>
                  <a:cubicBezTo>
                    <a:pt x="95" y="8"/>
                    <a:pt x="91" y="10"/>
                    <a:pt x="87" y="13"/>
                  </a:cubicBezTo>
                  <a:cubicBezTo>
                    <a:pt x="84" y="15"/>
                    <a:pt x="80" y="17"/>
                    <a:pt x="76" y="18"/>
                  </a:cubicBezTo>
                  <a:cubicBezTo>
                    <a:pt x="68" y="21"/>
                    <a:pt x="59" y="23"/>
                    <a:pt x="51" y="24"/>
                  </a:cubicBezTo>
                  <a:cubicBezTo>
                    <a:pt x="42" y="26"/>
                    <a:pt x="33" y="28"/>
                    <a:pt x="23" y="28"/>
                  </a:cubicBezTo>
                  <a:cubicBezTo>
                    <a:pt x="19" y="28"/>
                    <a:pt x="15" y="28"/>
                    <a:pt x="11" y="27"/>
                  </a:cubicBezTo>
                  <a:cubicBezTo>
                    <a:pt x="9" y="26"/>
                    <a:pt x="5" y="25"/>
                    <a:pt x="3" y="26"/>
                  </a:cubicBezTo>
                  <a:cubicBezTo>
                    <a:pt x="3" y="26"/>
                    <a:pt x="2" y="27"/>
                    <a:pt x="3" y="28"/>
                  </a:cubicBezTo>
                  <a:cubicBezTo>
                    <a:pt x="6" y="30"/>
                    <a:pt x="10" y="31"/>
                    <a:pt x="15" y="31"/>
                  </a:cubicBezTo>
                  <a:cubicBezTo>
                    <a:pt x="20" y="32"/>
                    <a:pt x="26" y="32"/>
                    <a:pt x="32" y="33"/>
                  </a:cubicBezTo>
                  <a:cubicBezTo>
                    <a:pt x="43" y="33"/>
                    <a:pt x="53" y="32"/>
                    <a:pt x="64" y="30"/>
                  </a:cubicBezTo>
                  <a:cubicBezTo>
                    <a:pt x="72" y="29"/>
                    <a:pt x="80" y="27"/>
                    <a:pt x="87" y="24"/>
                  </a:cubicBezTo>
                  <a:cubicBezTo>
                    <a:pt x="94" y="21"/>
                    <a:pt x="101" y="17"/>
                    <a:pt x="104" y="10"/>
                  </a:cubicBezTo>
                  <a:cubicBezTo>
                    <a:pt x="104" y="10"/>
                    <a:pt x="104" y="9"/>
                    <a:pt x="105" y="9"/>
                  </a:cubicBezTo>
                  <a:cubicBezTo>
                    <a:pt x="105" y="8"/>
                    <a:pt x="104" y="7"/>
                    <a:pt x="104" y="7"/>
                  </a:cubicBezTo>
                  <a:cubicBezTo>
                    <a:pt x="101" y="8"/>
                    <a:pt x="99" y="9"/>
                    <a:pt x="96" y="11"/>
                  </a:cubicBezTo>
                  <a:cubicBezTo>
                    <a:pt x="93" y="13"/>
                    <a:pt x="91" y="15"/>
                    <a:pt x="88" y="16"/>
                  </a:cubicBezTo>
                  <a:cubicBezTo>
                    <a:pt x="80" y="20"/>
                    <a:pt x="71" y="23"/>
                    <a:pt x="63" y="24"/>
                  </a:cubicBezTo>
                  <a:cubicBezTo>
                    <a:pt x="44" y="29"/>
                    <a:pt x="25" y="30"/>
                    <a:pt x="6" y="30"/>
                  </a:cubicBezTo>
                  <a:cubicBezTo>
                    <a:pt x="5" y="30"/>
                    <a:pt x="5" y="32"/>
                    <a:pt x="6" y="32"/>
                  </a:cubicBezTo>
                  <a:cubicBezTo>
                    <a:pt x="10" y="32"/>
                    <a:pt x="15" y="34"/>
                    <a:pt x="19" y="35"/>
                  </a:cubicBezTo>
                  <a:cubicBezTo>
                    <a:pt x="24" y="36"/>
                    <a:pt x="29" y="37"/>
                    <a:pt x="33" y="37"/>
                  </a:cubicBezTo>
                  <a:cubicBezTo>
                    <a:pt x="42" y="38"/>
                    <a:pt x="51" y="37"/>
                    <a:pt x="60" y="36"/>
                  </a:cubicBezTo>
                  <a:cubicBezTo>
                    <a:pt x="76" y="33"/>
                    <a:pt x="93" y="27"/>
                    <a:pt x="106" y="17"/>
                  </a:cubicBezTo>
                  <a:cubicBezTo>
                    <a:pt x="105" y="16"/>
                    <a:pt x="105" y="16"/>
                    <a:pt x="104" y="15"/>
                  </a:cubicBezTo>
                  <a:cubicBezTo>
                    <a:pt x="94" y="26"/>
                    <a:pt x="77" y="29"/>
                    <a:pt x="63" y="31"/>
                  </a:cubicBezTo>
                  <a:cubicBezTo>
                    <a:pt x="43" y="34"/>
                    <a:pt x="24" y="36"/>
                    <a:pt x="3" y="36"/>
                  </a:cubicBezTo>
                  <a:cubicBezTo>
                    <a:pt x="2" y="36"/>
                    <a:pt x="2" y="38"/>
                    <a:pt x="3" y="38"/>
                  </a:cubicBezTo>
                  <a:cubicBezTo>
                    <a:pt x="23" y="41"/>
                    <a:pt x="43" y="41"/>
                    <a:pt x="62" y="37"/>
                  </a:cubicBezTo>
                  <a:cubicBezTo>
                    <a:pt x="71" y="36"/>
                    <a:pt x="81" y="34"/>
                    <a:pt x="89" y="31"/>
                  </a:cubicBezTo>
                  <a:cubicBezTo>
                    <a:pt x="93" y="29"/>
                    <a:pt x="97" y="28"/>
                    <a:pt x="100" y="25"/>
                  </a:cubicBezTo>
                  <a:cubicBezTo>
                    <a:pt x="103" y="22"/>
                    <a:pt x="106" y="19"/>
                    <a:pt x="109" y="16"/>
                  </a:cubicBezTo>
                  <a:cubicBezTo>
                    <a:pt x="108" y="16"/>
                    <a:pt x="108" y="15"/>
                    <a:pt x="107" y="15"/>
                  </a:cubicBezTo>
                  <a:cubicBezTo>
                    <a:pt x="103" y="21"/>
                    <a:pt x="95" y="24"/>
                    <a:pt x="88" y="27"/>
                  </a:cubicBezTo>
                  <a:cubicBezTo>
                    <a:pt x="81" y="30"/>
                    <a:pt x="73" y="31"/>
                    <a:pt x="65" y="33"/>
                  </a:cubicBezTo>
                  <a:cubicBezTo>
                    <a:pt x="46" y="37"/>
                    <a:pt x="27" y="44"/>
                    <a:pt x="7" y="41"/>
                  </a:cubicBezTo>
                  <a:cubicBezTo>
                    <a:pt x="7" y="42"/>
                    <a:pt x="7" y="42"/>
                    <a:pt x="7" y="43"/>
                  </a:cubicBezTo>
                  <a:cubicBezTo>
                    <a:pt x="17" y="43"/>
                    <a:pt x="28" y="43"/>
                    <a:pt x="38" y="44"/>
                  </a:cubicBezTo>
                  <a:cubicBezTo>
                    <a:pt x="48" y="44"/>
                    <a:pt x="58" y="43"/>
                    <a:pt x="68" y="42"/>
                  </a:cubicBezTo>
                  <a:cubicBezTo>
                    <a:pt x="78" y="41"/>
                    <a:pt x="88" y="39"/>
                    <a:pt x="98" y="36"/>
                  </a:cubicBezTo>
                  <a:cubicBezTo>
                    <a:pt x="104" y="34"/>
                    <a:pt x="112" y="31"/>
                    <a:pt x="115" y="26"/>
                  </a:cubicBezTo>
                  <a:cubicBezTo>
                    <a:pt x="115" y="25"/>
                    <a:pt x="115" y="24"/>
                    <a:pt x="114" y="24"/>
                  </a:cubicBezTo>
                  <a:cubicBezTo>
                    <a:pt x="111" y="23"/>
                    <a:pt x="108" y="24"/>
                    <a:pt x="105" y="26"/>
                  </a:cubicBezTo>
                  <a:cubicBezTo>
                    <a:pt x="100" y="28"/>
                    <a:pt x="96" y="30"/>
                    <a:pt x="91" y="31"/>
                  </a:cubicBezTo>
                  <a:cubicBezTo>
                    <a:pt x="82" y="34"/>
                    <a:pt x="72" y="37"/>
                    <a:pt x="62" y="39"/>
                  </a:cubicBezTo>
                  <a:cubicBezTo>
                    <a:pt x="52" y="41"/>
                    <a:pt x="42" y="42"/>
                    <a:pt x="31" y="43"/>
                  </a:cubicBezTo>
                  <a:cubicBezTo>
                    <a:pt x="26" y="43"/>
                    <a:pt x="21" y="43"/>
                    <a:pt x="16" y="43"/>
                  </a:cubicBezTo>
                  <a:cubicBezTo>
                    <a:pt x="12" y="43"/>
                    <a:pt x="8" y="42"/>
                    <a:pt x="4" y="44"/>
                  </a:cubicBezTo>
                  <a:cubicBezTo>
                    <a:pt x="3" y="44"/>
                    <a:pt x="3" y="45"/>
                    <a:pt x="4" y="45"/>
                  </a:cubicBezTo>
                  <a:cubicBezTo>
                    <a:pt x="6" y="47"/>
                    <a:pt x="10" y="48"/>
                    <a:pt x="13" y="48"/>
                  </a:cubicBezTo>
                  <a:cubicBezTo>
                    <a:pt x="18" y="49"/>
                    <a:pt x="22" y="49"/>
                    <a:pt x="26" y="49"/>
                  </a:cubicBezTo>
                  <a:cubicBezTo>
                    <a:pt x="36" y="49"/>
                    <a:pt x="47" y="48"/>
                    <a:pt x="57" y="47"/>
                  </a:cubicBezTo>
                  <a:cubicBezTo>
                    <a:pt x="75" y="44"/>
                    <a:pt x="90" y="36"/>
                    <a:pt x="105" y="27"/>
                  </a:cubicBezTo>
                  <a:cubicBezTo>
                    <a:pt x="104" y="26"/>
                    <a:pt x="104" y="26"/>
                    <a:pt x="104" y="25"/>
                  </a:cubicBezTo>
                  <a:cubicBezTo>
                    <a:pt x="90" y="35"/>
                    <a:pt x="73" y="37"/>
                    <a:pt x="57" y="41"/>
                  </a:cubicBezTo>
                  <a:cubicBezTo>
                    <a:pt x="48" y="42"/>
                    <a:pt x="40" y="44"/>
                    <a:pt x="32" y="46"/>
                  </a:cubicBezTo>
                  <a:cubicBezTo>
                    <a:pt x="23" y="48"/>
                    <a:pt x="14" y="50"/>
                    <a:pt x="5" y="48"/>
                  </a:cubicBezTo>
                  <a:cubicBezTo>
                    <a:pt x="5" y="49"/>
                    <a:pt x="5" y="49"/>
                    <a:pt x="5" y="50"/>
                  </a:cubicBezTo>
                  <a:cubicBezTo>
                    <a:pt x="13" y="50"/>
                    <a:pt x="22" y="51"/>
                    <a:pt x="30" y="52"/>
                  </a:cubicBezTo>
                  <a:cubicBezTo>
                    <a:pt x="39" y="53"/>
                    <a:pt x="47" y="52"/>
                    <a:pt x="56" y="50"/>
                  </a:cubicBezTo>
                  <a:cubicBezTo>
                    <a:pt x="73" y="47"/>
                    <a:pt x="90" y="41"/>
                    <a:pt x="106" y="34"/>
                  </a:cubicBezTo>
                  <a:cubicBezTo>
                    <a:pt x="105" y="34"/>
                    <a:pt x="105" y="33"/>
                    <a:pt x="105" y="32"/>
                  </a:cubicBezTo>
                  <a:cubicBezTo>
                    <a:pt x="97" y="36"/>
                    <a:pt x="88" y="39"/>
                    <a:pt x="80" y="42"/>
                  </a:cubicBezTo>
                  <a:cubicBezTo>
                    <a:pt x="71" y="44"/>
                    <a:pt x="63" y="45"/>
                    <a:pt x="55" y="47"/>
                  </a:cubicBezTo>
                  <a:cubicBezTo>
                    <a:pt x="38" y="51"/>
                    <a:pt x="21" y="57"/>
                    <a:pt x="5" y="52"/>
                  </a:cubicBezTo>
                  <a:cubicBezTo>
                    <a:pt x="5" y="53"/>
                    <a:pt x="5" y="54"/>
                    <a:pt x="5" y="54"/>
                  </a:cubicBezTo>
                  <a:cubicBezTo>
                    <a:pt x="9" y="54"/>
                    <a:pt x="14" y="56"/>
                    <a:pt x="18" y="56"/>
                  </a:cubicBezTo>
                  <a:cubicBezTo>
                    <a:pt x="23" y="57"/>
                    <a:pt x="28" y="57"/>
                    <a:pt x="32" y="57"/>
                  </a:cubicBezTo>
                  <a:cubicBezTo>
                    <a:pt x="42" y="57"/>
                    <a:pt x="51" y="56"/>
                    <a:pt x="60" y="55"/>
                  </a:cubicBezTo>
                  <a:cubicBezTo>
                    <a:pt x="68" y="53"/>
                    <a:pt x="76" y="51"/>
                    <a:pt x="83" y="47"/>
                  </a:cubicBezTo>
                  <a:cubicBezTo>
                    <a:pt x="91" y="44"/>
                    <a:pt x="99" y="40"/>
                    <a:pt x="106" y="36"/>
                  </a:cubicBezTo>
                  <a:cubicBezTo>
                    <a:pt x="106" y="35"/>
                    <a:pt x="105" y="35"/>
                    <a:pt x="105" y="34"/>
                  </a:cubicBezTo>
                  <a:cubicBezTo>
                    <a:pt x="100" y="39"/>
                    <a:pt x="93" y="42"/>
                    <a:pt x="86" y="44"/>
                  </a:cubicBezTo>
                  <a:cubicBezTo>
                    <a:pt x="79" y="45"/>
                    <a:pt x="72" y="47"/>
                    <a:pt x="65" y="48"/>
                  </a:cubicBezTo>
                  <a:cubicBezTo>
                    <a:pt x="46" y="52"/>
                    <a:pt x="28" y="58"/>
                    <a:pt x="9" y="56"/>
                  </a:cubicBezTo>
                  <a:cubicBezTo>
                    <a:pt x="7" y="56"/>
                    <a:pt x="7" y="58"/>
                    <a:pt x="8" y="58"/>
                  </a:cubicBezTo>
                  <a:cubicBezTo>
                    <a:pt x="24" y="64"/>
                    <a:pt x="41" y="62"/>
                    <a:pt x="57" y="60"/>
                  </a:cubicBezTo>
                  <a:cubicBezTo>
                    <a:pt x="74" y="57"/>
                    <a:pt x="91" y="53"/>
                    <a:pt x="106" y="43"/>
                  </a:cubicBezTo>
                  <a:cubicBezTo>
                    <a:pt x="107" y="43"/>
                    <a:pt x="106" y="41"/>
                    <a:pt x="105" y="42"/>
                  </a:cubicBezTo>
                  <a:cubicBezTo>
                    <a:pt x="90" y="46"/>
                    <a:pt x="74" y="52"/>
                    <a:pt x="58" y="55"/>
                  </a:cubicBezTo>
                  <a:cubicBezTo>
                    <a:pt x="42" y="57"/>
                    <a:pt x="25" y="59"/>
                    <a:pt x="8" y="60"/>
                  </a:cubicBezTo>
                  <a:cubicBezTo>
                    <a:pt x="6" y="60"/>
                    <a:pt x="6" y="62"/>
                    <a:pt x="8" y="62"/>
                  </a:cubicBezTo>
                  <a:cubicBezTo>
                    <a:pt x="12" y="62"/>
                    <a:pt x="16" y="63"/>
                    <a:pt x="20" y="64"/>
                  </a:cubicBezTo>
                  <a:cubicBezTo>
                    <a:pt x="24" y="65"/>
                    <a:pt x="28" y="65"/>
                    <a:pt x="32" y="65"/>
                  </a:cubicBezTo>
                  <a:cubicBezTo>
                    <a:pt x="41" y="66"/>
                    <a:pt x="50" y="65"/>
                    <a:pt x="58" y="64"/>
                  </a:cubicBezTo>
                  <a:cubicBezTo>
                    <a:pt x="66" y="63"/>
                    <a:pt x="74" y="61"/>
                    <a:pt x="82" y="59"/>
                  </a:cubicBezTo>
                  <a:cubicBezTo>
                    <a:pt x="86" y="58"/>
                    <a:pt x="90" y="57"/>
                    <a:pt x="93" y="56"/>
                  </a:cubicBezTo>
                  <a:cubicBezTo>
                    <a:pt x="96" y="55"/>
                    <a:pt x="99" y="53"/>
                    <a:pt x="101" y="51"/>
                  </a:cubicBezTo>
                  <a:cubicBezTo>
                    <a:pt x="102" y="51"/>
                    <a:pt x="102" y="50"/>
                    <a:pt x="101" y="50"/>
                  </a:cubicBezTo>
                  <a:cubicBezTo>
                    <a:pt x="99" y="48"/>
                    <a:pt x="97" y="48"/>
                    <a:pt x="94" y="49"/>
                  </a:cubicBezTo>
                  <a:cubicBezTo>
                    <a:pt x="91" y="50"/>
                    <a:pt x="88" y="52"/>
                    <a:pt x="85" y="53"/>
                  </a:cubicBezTo>
                  <a:cubicBezTo>
                    <a:pt x="77" y="56"/>
                    <a:pt x="68" y="57"/>
                    <a:pt x="59" y="59"/>
                  </a:cubicBezTo>
                  <a:cubicBezTo>
                    <a:pt x="41" y="64"/>
                    <a:pt x="23" y="65"/>
                    <a:pt x="4" y="66"/>
                  </a:cubicBezTo>
                  <a:cubicBezTo>
                    <a:pt x="3" y="66"/>
                    <a:pt x="3" y="68"/>
                    <a:pt x="4" y="68"/>
                  </a:cubicBezTo>
                  <a:cubicBezTo>
                    <a:pt x="23" y="73"/>
                    <a:pt x="42" y="70"/>
                    <a:pt x="61" y="66"/>
                  </a:cubicBezTo>
                  <a:cubicBezTo>
                    <a:pt x="79" y="63"/>
                    <a:pt x="96" y="58"/>
                    <a:pt x="112" y="48"/>
                  </a:cubicBezTo>
                  <a:cubicBezTo>
                    <a:pt x="111" y="48"/>
                    <a:pt x="111" y="47"/>
                    <a:pt x="110" y="47"/>
                  </a:cubicBezTo>
                  <a:cubicBezTo>
                    <a:pt x="97" y="57"/>
                    <a:pt x="81" y="62"/>
                    <a:pt x="65" y="66"/>
                  </a:cubicBezTo>
                  <a:cubicBezTo>
                    <a:pt x="56" y="68"/>
                    <a:pt x="47" y="70"/>
                    <a:pt x="38" y="72"/>
                  </a:cubicBezTo>
                  <a:cubicBezTo>
                    <a:pt x="33" y="72"/>
                    <a:pt x="28" y="73"/>
                    <a:pt x="24" y="74"/>
                  </a:cubicBezTo>
                  <a:cubicBezTo>
                    <a:pt x="20" y="74"/>
                    <a:pt x="15" y="74"/>
                    <a:pt x="11" y="76"/>
                  </a:cubicBezTo>
                  <a:cubicBezTo>
                    <a:pt x="10" y="76"/>
                    <a:pt x="10" y="78"/>
                    <a:pt x="12" y="78"/>
                  </a:cubicBezTo>
                  <a:cubicBezTo>
                    <a:pt x="31" y="74"/>
                    <a:pt x="51" y="75"/>
                    <a:pt x="71" y="72"/>
                  </a:cubicBezTo>
                  <a:cubicBezTo>
                    <a:pt x="86" y="70"/>
                    <a:pt x="103" y="66"/>
                    <a:pt x="114" y="55"/>
                  </a:cubicBezTo>
                  <a:cubicBezTo>
                    <a:pt x="115" y="54"/>
                    <a:pt x="114" y="53"/>
                    <a:pt x="113" y="54"/>
                  </a:cubicBezTo>
                  <a:cubicBezTo>
                    <a:pt x="109" y="55"/>
                    <a:pt x="105" y="57"/>
                    <a:pt x="102" y="59"/>
                  </a:cubicBezTo>
                  <a:cubicBezTo>
                    <a:pt x="98" y="62"/>
                    <a:pt x="93" y="63"/>
                    <a:pt x="88" y="65"/>
                  </a:cubicBezTo>
                  <a:cubicBezTo>
                    <a:pt x="80" y="68"/>
                    <a:pt x="71" y="69"/>
                    <a:pt x="62" y="71"/>
                  </a:cubicBezTo>
                  <a:cubicBezTo>
                    <a:pt x="53" y="73"/>
                    <a:pt x="43" y="74"/>
                    <a:pt x="33" y="74"/>
                  </a:cubicBezTo>
                  <a:cubicBezTo>
                    <a:pt x="29" y="75"/>
                    <a:pt x="24" y="75"/>
                    <a:pt x="20" y="74"/>
                  </a:cubicBezTo>
                  <a:cubicBezTo>
                    <a:pt x="15" y="74"/>
                    <a:pt x="11" y="74"/>
                    <a:pt x="7" y="74"/>
                  </a:cubicBezTo>
                  <a:cubicBezTo>
                    <a:pt x="6" y="75"/>
                    <a:pt x="6" y="76"/>
                    <a:pt x="7" y="76"/>
                  </a:cubicBezTo>
                  <a:cubicBezTo>
                    <a:pt x="26" y="82"/>
                    <a:pt x="46" y="80"/>
                    <a:pt x="65" y="78"/>
                  </a:cubicBezTo>
                  <a:cubicBezTo>
                    <a:pt x="81" y="76"/>
                    <a:pt x="99" y="74"/>
                    <a:pt x="112" y="64"/>
                  </a:cubicBezTo>
                  <a:cubicBezTo>
                    <a:pt x="113" y="64"/>
                    <a:pt x="113" y="63"/>
                    <a:pt x="112" y="63"/>
                  </a:cubicBezTo>
                  <a:cubicBezTo>
                    <a:pt x="109" y="62"/>
                    <a:pt x="106" y="63"/>
                    <a:pt x="104" y="64"/>
                  </a:cubicBezTo>
                  <a:cubicBezTo>
                    <a:pt x="100" y="65"/>
                    <a:pt x="97" y="66"/>
                    <a:pt x="94" y="67"/>
                  </a:cubicBezTo>
                  <a:cubicBezTo>
                    <a:pt x="86" y="69"/>
                    <a:pt x="78" y="72"/>
                    <a:pt x="70" y="73"/>
                  </a:cubicBezTo>
                  <a:cubicBezTo>
                    <a:pt x="62" y="75"/>
                    <a:pt x="54" y="76"/>
                    <a:pt x="45" y="77"/>
                  </a:cubicBezTo>
                  <a:cubicBezTo>
                    <a:pt x="37" y="77"/>
                    <a:pt x="29" y="77"/>
                    <a:pt x="21" y="77"/>
                  </a:cubicBezTo>
                  <a:cubicBezTo>
                    <a:pt x="20" y="78"/>
                    <a:pt x="19" y="79"/>
                    <a:pt x="20" y="80"/>
                  </a:cubicBezTo>
                  <a:cubicBezTo>
                    <a:pt x="33" y="86"/>
                    <a:pt x="48" y="83"/>
                    <a:pt x="61" y="81"/>
                  </a:cubicBezTo>
                  <a:cubicBezTo>
                    <a:pt x="70" y="80"/>
                    <a:pt x="79" y="78"/>
                    <a:pt x="87" y="76"/>
                  </a:cubicBezTo>
                  <a:cubicBezTo>
                    <a:pt x="92" y="75"/>
                    <a:pt x="96" y="74"/>
                    <a:pt x="100" y="72"/>
                  </a:cubicBezTo>
                  <a:cubicBezTo>
                    <a:pt x="104" y="71"/>
                    <a:pt x="108" y="69"/>
                    <a:pt x="112" y="68"/>
                  </a:cubicBezTo>
                  <a:cubicBezTo>
                    <a:pt x="111" y="67"/>
                    <a:pt x="111" y="67"/>
                    <a:pt x="111" y="66"/>
                  </a:cubicBezTo>
                  <a:cubicBezTo>
                    <a:pt x="107" y="71"/>
                    <a:pt x="100" y="72"/>
                    <a:pt x="94" y="74"/>
                  </a:cubicBezTo>
                  <a:cubicBezTo>
                    <a:pt x="88" y="74"/>
                    <a:pt x="81" y="75"/>
                    <a:pt x="75" y="75"/>
                  </a:cubicBezTo>
                  <a:cubicBezTo>
                    <a:pt x="56" y="77"/>
                    <a:pt x="38" y="83"/>
                    <a:pt x="18" y="82"/>
                  </a:cubicBezTo>
                  <a:cubicBezTo>
                    <a:pt x="18" y="83"/>
                    <a:pt x="18" y="84"/>
                    <a:pt x="18" y="84"/>
                  </a:cubicBezTo>
                  <a:cubicBezTo>
                    <a:pt x="49" y="82"/>
                    <a:pt x="86" y="93"/>
                    <a:pt x="112" y="71"/>
                  </a:cubicBezTo>
                  <a:cubicBezTo>
                    <a:pt x="113" y="70"/>
                    <a:pt x="112" y="68"/>
                    <a:pt x="111" y="69"/>
                  </a:cubicBezTo>
                  <a:cubicBezTo>
                    <a:pt x="81" y="87"/>
                    <a:pt x="45" y="85"/>
                    <a:pt x="11" y="91"/>
                  </a:cubicBezTo>
                  <a:cubicBezTo>
                    <a:pt x="10" y="91"/>
                    <a:pt x="11" y="93"/>
                    <a:pt x="12" y="93"/>
                  </a:cubicBezTo>
                  <a:cubicBezTo>
                    <a:pt x="33" y="93"/>
                    <a:pt x="54" y="90"/>
                    <a:pt x="74" y="86"/>
                  </a:cubicBezTo>
                  <a:cubicBezTo>
                    <a:pt x="81" y="84"/>
                    <a:pt x="88" y="83"/>
                    <a:pt x="94" y="80"/>
                  </a:cubicBezTo>
                  <a:cubicBezTo>
                    <a:pt x="100" y="77"/>
                    <a:pt x="106" y="73"/>
                    <a:pt x="109" y="67"/>
                  </a:cubicBezTo>
                  <a:cubicBezTo>
                    <a:pt x="109" y="66"/>
                    <a:pt x="108" y="66"/>
                    <a:pt x="108" y="66"/>
                  </a:cubicBezTo>
                  <a:cubicBezTo>
                    <a:pt x="105" y="65"/>
                    <a:pt x="102" y="67"/>
                    <a:pt x="99" y="68"/>
                  </a:cubicBezTo>
                  <a:cubicBezTo>
                    <a:pt x="96" y="70"/>
                    <a:pt x="93" y="71"/>
                    <a:pt x="90" y="73"/>
                  </a:cubicBezTo>
                  <a:cubicBezTo>
                    <a:pt x="82" y="76"/>
                    <a:pt x="75" y="78"/>
                    <a:pt x="67" y="80"/>
                  </a:cubicBezTo>
                  <a:cubicBezTo>
                    <a:pt x="51" y="84"/>
                    <a:pt x="35" y="85"/>
                    <a:pt x="20" y="90"/>
                  </a:cubicBezTo>
                  <a:cubicBezTo>
                    <a:pt x="20" y="90"/>
                    <a:pt x="19" y="91"/>
                    <a:pt x="20" y="92"/>
                  </a:cubicBezTo>
                  <a:cubicBezTo>
                    <a:pt x="22" y="93"/>
                    <a:pt x="25" y="93"/>
                    <a:pt x="27" y="94"/>
                  </a:cubicBezTo>
                  <a:cubicBezTo>
                    <a:pt x="30" y="94"/>
                    <a:pt x="33" y="93"/>
                    <a:pt x="36" y="94"/>
                  </a:cubicBezTo>
                  <a:cubicBezTo>
                    <a:pt x="44" y="94"/>
                    <a:pt x="52" y="94"/>
                    <a:pt x="61" y="93"/>
                  </a:cubicBezTo>
                  <a:cubicBezTo>
                    <a:pt x="70" y="91"/>
                    <a:pt x="78" y="89"/>
                    <a:pt x="87" y="87"/>
                  </a:cubicBezTo>
                  <a:cubicBezTo>
                    <a:pt x="91" y="86"/>
                    <a:pt x="95" y="85"/>
                    <a:pt x="99" y="83"/>
                  </a:cubicBezTo>
                  <a:cubicBezTo>
                    <a:pt x="102" y="82"/>
                    <a:pt x="106" y="80"/>
                    <a:pt x="110" y="80"/>
                  </a:cubicBezTo>
                  <a:cubicBezTo>
                    <a:pt x="110" y="80"/>
                    <a:pt x="109" y="79"/>
                    <a:pt x="109" y="79"/>
                  </a:cubicBezTo>
                  <a:cubicBezTo>
                    <a:pt x="104" y="83"/>
                    <a:pt x="98" y="85"/>
                    <a:pt x="92" y="86"/>
                  </a:cubicBezTo>
                  <a:cubicBezTo>
                    <a:pt x="86" y="87"/>
                    <a:pt x="79" y="88"/>
                    <a:pt x="73" y="89"/>
                  </a:cubicBezTo>
                  <a:cubicBezTo>
                    <a:pt x="56" y="92"/>
                    <a:pt x="40" y="96"/>
                    <a:pt x="23" y="96"/>
                  </a:cubicBezTo>
                  <a:cubicBezTo>
                    <a:pt x="23" y="96"/>
                    <a:pt x="23" y="97"/>
                    <a:pt x="23" y="98"/>
                  </a:cubicBezTo>
                  <a:cubicBezTo>
                    <a:pt x="26" y="96"/>
                    <a:pt x="30" y="96"/>
                    <a:pt x="34" y="97"/>
                  </a:cubicBezTo>
                  <a:cubicBezTo>
                    <a:pt x="38" y="97"/>
                    <a:pt x="42" y="98"/>
                    <a:pt x="46" y="98"/>
                  </a:cubicBezTo>
                  <a:cubicBezTo>
                    <a:pt x="56" y="98"/>
                    <a:pt x="65" y="96"/>
                    <a:pt x="75" y="95"/>
                  </a:cubicBezTo>
                  <a:cubicBezTo>
                    <a:pt x="90" y="92"/>
                    <a:pt x="107" y="90"/>
                    <a:pt x="120" y="81"/>
                  </a:cubicBezTo>
                  <a:cubicBezTo>
                    <a:pt x="121" y="80"/>
                    <a:pt x="120" y="79"/>
                    <a:pt x="119" y="79"/>
                  </a:cubicBezTo>
                  <a:cubicBezTo>
                    <a:pt x="116" y="79"/>
                    <a:pt x="113" y="81"/>
                    <a:pt x="110" y="82"/>
                  </a:cubicBezTo>
                  <a:cubicBezTo>
                    <a:pt x="106" y="84"/>
                    <a:pt x="101" y="86"/>
                    <a:pt x="97" y="87"/>
                  </a:cubicBezTo>
                  <a:cubicBezTo>
                    <a:pt x="88" y="90"/>
                    <a:pt x="80" y="93"/>
                    <a:pt x="71" y="95"/>
                  </a:cubicBezTo>
                  <a:cubicBezTo>
                    <a:pt x="52" y="98"/>
                    <a:pt x="33" y="101"/>
                    <a:pt x="14" y="103"/>
                  </a:cubicBezTo>
                  <a:cubicBezTo>
                    <a:pt x="13" y="104"/>
                    <a:pt x="12" y="105"/>
                    <a:pt x="14" y="105"/>
                  </a:cubicBezTo>
                  <a:cubicBezTo>
                    <a:pt x="33" y="108"/>
                    <a:pt x="52" y="105"/>
                    <a:pt x="71" y="102"/>
                  </a:cubicBezTo>
                  <a:cubicBezTo>
                    <a:pt x="87" y="99"/>
                    <a:pt x="104" y="97"/>
                    <a:pt x="119" y="90"/>
                  </a:cubicBezTo>
                  <a:cubicBezTo>
                    <a:pt x="120" y="90"/>
                    <a:pt x="119" y="88"/>
                    <a:pt x="118" y="88"/>
                  </a:cubicBezTo>
                  <a:cubicBezTo>
                    <a:pt x="115" y="88"/>
                    <a:pt x="112" y="89"/>
                    <a:pt x="109" y="90"/>
                  </a:cubicBezTo>
                  <a:cubicBezTo>
                    <a:pt x="105" y="91"/>
                    <a:pt x="101" y="92"/>
                    <a:pt x="97" y="93"/>
                  </a:cubicBezTo>
                  <a:cubicBezTo>
                    <a:pt x="90" y="95"/>
                    <a:pt x="81" y="96"/>
                    <a:pt x="73" y="97"/>
                  </a:cubicBezTo>
                  <a:cubicBezTo>
                    <a:pt x="57" y="99"/>
                    <a:pt x="41" y="101"/>
                    <a:pt x="25" y="98"/>
                  </a:cubicBezTo>
                  <a:cubicBezTo>
                    <a:pt x="24" y="98"/>
                    <a:pt x="24" y="100"/>
                    <a:pt x="25" y="101"/>
                  </a:cubicBezTo>
                  <a:cubicBezTo>
                    <a:pt x="58" y="109"/>
                    <a:pt x="91" y="99"/>
                    <a:pt x="123" y="93"/>
                  </a:cubicBezTo>
                  <a:cubicBezTo>
                    <a:pt x="123" y="92"/>
                    <a:pt x="123" y="92"/>
                    <a:pt x="122" y="91"/>
                  </a:cubicBezTo>
                  <a:cubicBezTo>
                    <a:pt x="99" y="99"/>
                    <a:pt x="73" y="101"/>
                    <a:pt x="48" y="104"/>
                  </a:cubicBezTo>
                  <a:cubicBezTo>
                    <a:pt x="42" y="105"/>
                    <a:pt x="36" y="105"/>
                    <a:pt x="30" y="105"/>
                  </a:cubicBezTo>
                  <a:cubicBezTo>
                    <a:pt x="29" y="106"/>
                    <a:pt x="22" y="106"/>
                    <a:pt x="23" y="105"/>
                  </a:cubicBezTo>
                  <a:cubicBezTo>
                    <a:pt x="24" y="102"/>
                    <a:pt x="29" y="104"/>
                    <a:pt x="32" y="104"/>
                  </a:cubicBezTo>
                  <a:cubicBezTo>
                    <a:pt x="35" y="105"/>
                    <a:pt x="38" y="105"/>
                    <a:pt x="41" y="106"/>
                  </a:cubicBezTo>
                  <a:cubicBezTo>
                    <a:pt x="54" y="109"/>
                    <a:pt x="67" y="110"/>
                    <a:pt x="80" y="108"/>
                  </a:cubicBezTo>
                  <a:cubicBezTo>
                    <a:pt x="93" y="107"/>
                    <a:pt x="105" y="102"/>
                    <a:pt x="116" y="97"/>
                  </a:cubicBezTo>
                  <a:cubicBezTo>
                    <a:pt x="118" y="97"/>
                    <a:pt x="117" y="95"/>
                    <a:pt x="116" y="95"/>
                  </a:cubicBezTo>
                  <a:cubicBezTo>
                    <a:pt x="101" y="101"/>
                    <a:pt x="86" y="104"/>
                    <a:pt x="70" y="106"/>
                  </a:cubicBezTo>
                  <a:cubicBezTo>
                    <a:pt x="55" y="108"/>
                    <a:pt x="39" y="113"/>
                    <a:pt x="24" y="111"/>
                  </a:cubicBezTo>
                  <a:cubicBezTo>
                    <a:pt x="24" y="112"/>
                    <a:pt x="24" y="113"/>
                    <a:pt x="24" y="114"/>
                  </a:cubicBezTo>
                  <a:cubicBezTo>
                    <a:pt x="39" y="114"/>
                    <a:pt x="55" y="115"/>
                    <a:pt x="70" y="113"/>
                  </a:cubicBezTo>
                  <a:cubicBezTo>
                    <a:pt x="85" y="111"/>
                    <a:pt x="99" y="107"/>
                    <a:pt x="112" y="100"/>
                  </a:cubicBezTo>
                  <a:cubicBezTo>
                    <a:pt x="112" y="100"/>
                    <a:pt x="112" y="99"/>
                    <a:pt x="111" y="99"/>
                  </a:cubicBezTo>
                  <a:cubicBezTo>
                    <a:pt x="107" y="104"/>
                    <a:pt x="101" y="107"/>
                    <a:pt x="95" y="109"/>
                  </a:cubicBezTo>
                  <a:cubicBezTo>
                    <a:pt x="89" y="111"/>
                    <a:pt x="82" y="113"/>
                    <a:pt x="75" y="114"/>
                  </a:cubicBezTo>
                  <a:cubicBezTo>
                    <a:pt x="67" y="115"/>
                    <a:pt x="60" y="117"/>
                    <a:pt x="51" y="118"/>
                  </a:cubicBezTo>
                  <a:cubicBezTo>
                    <a:pt x="42" y="120"/>
                    <a:pt x="32" y="121"/>
                    <a:pt x="22" y="124"/>
                  </a:cubicBezTo>
                  <a:cubicBezTo>
                    <a:pt x="21" y="124"/>
                    <a:pt x="21" y="126"/>
                    <a:pt x="22" y="126"/>
                  </a:cubicBezTo>
                  <a:cubicBezTo>
                    <a:pt x="39" y="129"/>
                    <a:pt x="56" y="127"/>
                    <a:pt x="73" y="125"/>
                  </a:cubicBezTo>
                  <a:cubicBezTo>
                    <a:pt x="90" y="123"/>
                    <a:pt x="107" y="119"/>
                    <a:pt x="124" y="112"/>
                  </a:cubicBezTo>
                  <a:cubicBezTo>
                    <a:pt x="123" y="111"/>
                    <a:pt x="123" y="111"/>
                    <a:pt x="122" y="110"/>
                  </a:cubicBezTo>
                  <a:cubicBezTo>
                    <a:pt x="110" y="120"/>
                    <a:pt x="93" y="123"/>
                    <a:pt x="78" y="126"/>
                  </a:cubicBezTo>
                  <a:cubicBezTo>
                    <a:pt x="59" y="130"/>
                    <a:pt x="40" y="132"/>
                    <a:pt x="21" y="135"/>
                  </a:cubicBezTo>
                  <a:cubicBezTo>
                    <a:pt x="20" y="135"/>
                    <a:pt x="20" y="137"/>
                    <a:pt x="21" y="137"/>
                  </a:cubicBezTo>
                  <a:cubicBezTo>
                    <a:pt x="43" y="135"/>
                    <a:pt x="64" y="135"/>
                    <a:pt x="85" y="130"/>
                  </a:cubicBezTo>
                  <a:cubicBezTo>
                    <a:pt x="102" y="126"/>
                    <a:pt x="120" y="124"/>
                    <a:pt x="133" y="113"/>
                  </a:cubicBezTo>
                  <a:cubicBezTo>
                    <a:pt x="134" y="112"/>
                    <a:pt x="133" y="111"/>
                    <a:pt x="132" y="111"/>
                  </a:cubicBezTo>
                  <a:cubicBezTo>
                    <a:pt x="129" y="114"/>
                    <a:pt x="125" y="115"/>
                    <a:pt x="121" y="116"/>
                  </a:cubicBezTo>
                  <a:cubicBezTo>
                    <a:pt x="116" y="117"/>
                    <a:pt x="112" y="118"/>
                    <a:pt x="108" y="119"/>
                  </a:cubicBezTo>
                  <a:cubicBezTo>
                    <a:pt x="98" y="121"/>
                    <a:pt x="88" y="123"/>
                    <a:pt x="78" y="125"/>
                  </a:cubicBezTo>
                  <a:cubicBezTo>
                    <a:pt x="69" y="126"/>
                    <a:pt x="59" y="126"/>
                    <a:pt x="49" y="126"/>
                  </a:cubicBezTo>
                  <a:cubicBezTo>
                    <a:pt x="44" y="126"/>
                    <a:pt x="40" y="126"/>
                    <a:pt x="36" y="126"/>
                  </a:cubicBezTo>
                  <a:cubicBezTo>
                    <a:pt x="32" y="126"/>
                    <a:pt x="28" y="126"/>
                    <a:pt x="24" y="125"/>
                  </a:cubicBezTo>
                  <a:cubicBezTo>
                    <a:pt x="24" y="125"/>
                    <a:pt x="24" y="126"/>
                    <a:pt x="24" y="126"/>
                  </a:cubicBezTo>
                  <a:cubicBezTo>
                    <a:pt x="27" y="125"/>
                    <a:pt x="31" y="126"/>
                    <a:pt x="34" y="126"/>
                  </a:cubicBezTo>
                  <a:cubicBezTo>
                    <a:pt x="38" y="127"/>
                    <a:pt x="43" y="126"/>
                    <a:pt x="47" y="126"/>
                  </a:cubicBezTo>
                  <a:cubicBezTo>
                    <a:pt x="55" y="126"/>
                    <a:pt x="64" y="124"/>
                    <a:pt x="72" y="123"/>
                  </a:cubicBezTo>
                  <a:cubicBezTo>
                    <a:pt x="89" y="120"/>
                    <a:pt x="105" y="114"/>
                    <a:pt x="121" y="107"/>
                  </a:cubicBezTo>
                  <a:cubicBezTo>
                    <a:pt x="121" y="107"/>
                    <a:pt x="120" y="107"/>
                    <a:pt x="120" y="106"/>
                  </a:cubicBezTo>
                  <a:cubicBezTo>
                    <a:pt x="117" y="108"/>
                    <a:pt x="113" y="110"/>
                    <a:pt x="109" y="111"/>
                  </a:cubicBezTo>
                  <a:cubicBezTo>
                    <a:pt x="105" y="112"/>
                    <a:pt x="100" y="113"/>
                    <a:pt x="96" y="114"/>
                  </a:cubicBezTo>
                  <a:cubicBezTo>
                    <a:pt x="87" y="116"/>
                    <a:pt x="77" y="117"/>
                    <a:pt x="68" y="119"/>
                  </a:cubicBezTo>
                  <a:cubicBezTo>
                    <a:pt x="58" y="120"/>
                    <a:pt x="48" y="121"/>
                    <a:pt x="38" y="122"/>
                  </a:cubicBezTo>
                  <a:cubicBezTo>
                    <a:pt x="34" y="122"/>
                    <a:pt x="30" y="123"/>
                    <a:pt x="26" y="123"/>
                  </a:cubicBezTo>
                  <a:cubicBezTo>
                    <a:pt x="22" y="123"/>
                    <a:pt x="18" y="123"/>
                    <a:pt x="15" y="121"/>
                  </a:cubicBezTo>
                  <a:cubicBezTo>
                    <a:pt x="15" y="122"/>
                    <a:pt x="15" y="122"/>
                    <a:pt x="15" y="123"/>
                  </a:cubicBezTo>
                  <a:cubicBezTo>
                    <a:pt x="18" y="121"/>
                    <a:pt x="21" y="121"/>
                    <a:pt x="25" y="122"/>
                  </a:cubicBezTo>
                  <a:cubicBezTo>
                    <a:pt x="29" y="122"/>
                    <a:pt x="33" y="123"/>
                    <a:pt x="37" y="122"/>
                  </a:cubicBezTo>
                  <a:cubicBezTo>
                    <a:pt x="46" y="122"/>
                    <a:pt x="56" y="121"/>
                    <a:pt x="65" y="119"/>
                  </a:cubicBezTo>
                  <a:cubicBezTo>
                    <a:pt x="75" y="118"/>
                    <a:pt x="84" y="116"/>
                    <a:pt x="93" y="113"/>
                  </a:cubicBezTo>
                  <a:cubicBezTo>
                    <a:pt x="97" y="111"/>
                    <a:pt x="102" y="110"/>
                    <a:pt x="106" y="109"/>
                  </a:cubicBezTo>
                  <a:cubicBezTo>
                    <a:pt x="110" y="107"/>
                    <a:pt x="115" y="106"/>
                    <a:pt x="119" y="105"/>
                  </a:cubicBezTo>
                  <a:cubicBezTo>
                    <a:pt x="119" y="104"/>
                    <a:pt x="119" y="104"/>
                    <a:pt x="119" y="103"/>
                  </a:cubicBezTo>
                  <a:cubicBezTo>
                    <a:pt x="103" y="110"/>
                    <a:pt x="87" y="113"/>
                    <a:pt x="70" y="115"/>
                  </a:cubicBezTo>
                  <a:cubicBezTo>
                    <a:pt x="61" y="116"/>
                    <a:pt x="52" y="117"/>
                    <a:pt x="42" y="117"/>
                  </a:cubicBezTo>
                  <a:cubicBezTo>
                    <a:pt x="38" y="117"/>
                    <a:pt x="34" y="116"/>
                    <a:pt x="29" y="117"/>
                  </a:cubicBezTo>
                  <a:cubicBezTo>
                    <a:pt x="25" y="117"/>
                    <a:pt x="21" y="117"/>
                    <a:pt x="17" y="116"/>
                  </a:cubicBezTo>
                  <a:cubicBezTo>
                    <a:pt x="17" y="116"/>
                    <a:pt x="17" y="117"/>
                    <a:pt x="17" y="118"/>
                  </a:cubicBezTo>
                  <a:cubicBezTo>
                    <a:pt x="21" y="117"/>
                    <a:pt x="26" y="118"/>
                    <a:pt x="31" y="118"/>
                  </a:cubicBezTo>
                  <a:cubicBezTo>
                    <a:pt x="36" y="119"/>
                    <a:pt x="40" y="118"/>
                    <a:pt x="45" y="118"/>
                  </a:cubicBezTo>
                  <a:cubicBezTo>
                    <a:pt x="55" y="117"/>
                    <a:pt x="64" y="116"/>
                    <a:pt x="73" y="114"/>
                  </a:cubicBezTo>
                  <a:cubicBezTo>
                    <a:pt x="87" y="112"/>
                    <a:pt x="103" y="110"/>
                    <a:pt x="115" y="101"/>
                  </a:cubicBezTo>
                  <a:cubicBezTo>
                    <a:pt x="115" y="100"/>
                    <a:pt x="115" y="99"/>
                    <a:pt x="114" y="99"/>
                  </a:cubicBezTo>
                  <a:cubicBezTo>
                    <a:pt x="111" y="98"/>
                    <a:pt x="108" y="99"/>
                    <a:pt x="105" y="101"/>
                  </a:cubicBezTo>
                  <a:cubicBezTo>
                    <a:pt x="101" y="102"/>
                    <a:pt x="97" y="104"/>
                    <a:pt x="93" y="105"/>
                  </a:cubicBezTo>
                  <a:cubicBezTo>
                    <a:pt x="85" y="108"/>
                    <a:pt x="75" y="110"/>
                    <a:pt x="66" y="111"/>
                  </a:cubicBezTo>
                  <a:cubicBezTo>
                    <a:pt x="57" y="113"/>
                    <a:pt x="48" y="113"/>
                    <a:pt x="38" y="113"/>
                  </a:cubicBezTo>
                  <a:cubicBezTo>
                    <a:pt x="30" y="114"/>
                    <a:pt x="20" y="116"/>
                    <a:pt x="12" y="113"/>
                  </a:cubicBezTo>
                  <a:cubicBezTo>
                    <a:pt x="12" y="113"/>
                    <a:pt x="12" y="114"/>
                    <a:pt x="12" y="114"/>
                  </a:cubicBezTo>
                  <a:cubicBezTo>
                    <a:pt x="15" y="111"/>
                    <a:pt x="20" y="111"/>
                    <a:pt x="23" y="111"/>
                  </a:cubicBezTo>
                  <a:cubicBezTo>
                    <a:pt x="27" y="111"/>
                    <a:pt x="31" y="110"/>
                    <a:pt x="35" y="110"/>
                  </a:cubicBezTo>
                  <a:cubicBezTo>
                    <a:pt x="47" y="109"/>
                    <a:pt x="59" y="108"/>
                    <a:pt x="71" y="107"/>
                  </a:cubicBezTo>
                  <a:cubicBezTo>
                    <a:pt x="80" y="105"/>
                    <a:pt x="89" y="105"/>
                    <a:pt x="97" y="103"/>
                  </a:cubicBezTo>
                  <a:cubicBezTo>
                    <a:pt x="106" y="101"/>
                    <a:pt x="114" y="98"/>
                    <a:pt x="121" y="93"/>
                  </a:cubicBezTo>
                  <a:cubicBezTo>
                    <a:pt x="121" y="92"/>
                    <a:pt x="121" y="92"/>
                    <a:pt x="121" y="91"/>
                  </a:cubicBezTo>
                  <a:cubicBezTo>
                    <a:pt x="118" y="89"/>
                    <a:pt x="115" y="89"/>
                    <a:pt x="112" y="90"/>
                  </a:cubicBezTo>
                  <a:cubicBezTo>
                    <a:pt x="108" y="92"/>
                    <a:pt x="104" y="94"/>
                    <a:pt x="99" y="95"/>
                  </a:cubicBezTo>
                  <a:cubicBezTo>
                    <a:pt x="89" y="98"/>
                    <a:pt x="79" y="100"/>
                    <a:pt x="69" y="101"/>
                  </a:cubicBezTo>
                  <a:cubicBezTo>
                    <a:pt x="58" y="103"/>
                    <a:pt x="47" y="104"/>
                    <a:pt x="36" y="105"/>
                  </a:cubicBezTo>
                  <a:cubicBezTo>
                    <a:pt x="33" y="105"/>
                    <a:pt x="30" y="106"/>
                    <a:pt x="26" y="107"/>
                  </a:cubicBezTo>
                  <a:cubicBezTo>
                    <a:pt x="24" y="107"/>
                    <a:pt x="19" y="107"/>
                    <a:pt x="17" y="105"/>
                  </a:cubicBezTo>
                  <a:cubicBezTo>
                    <a:pt x="17" y="106"/>
                    <a:pt x="17" y="107"/>
                    <a:pt x="17" y="107"/>
                  </a:cubicBezTo>
                  <a:cubicBezTo>
                    <a:pt x="20" y="105"/>
                    <a:pt x="24" y="105"/>
                    <a:pt x="28" y="105"/>
                  </a:cubicBezTo>
                  <a:cubicBezTo>
                    <a:pt x="32" y="105"/>
                    <a:pt x="37" y="104"/>
                    <a:pt x="41" y="104"/>
                  </a:cubicBezTo>
                  <a:cubicBezTo>
                    <a:pt x="51" y="102"/>
                    <a:pt x="61" y="101"/>
                    <a:pt x="71" y="100"/>
                  </a:cubicBezTo>
                  <a:cubicBezTo>
                    <a:pt x="80" y="98"/>
                    <a:pt x="89" y="95"/>
                    <a:pt x="98" y="92"/>
                  </a:cubicBezTo>
                  <a:cubicBezTo>
                    <a:pt x="102" y="90"/>
                    <a:pt x="106" y="89"/>
                    <a:pt x="110" y="87"/>
                  </a:cubicBezTo>
                  <a:cubicBezTo>
                    <a:pt x="112" y="86"/>
                    <a:pt x="115" y="84"/>
                    <a:pt x="116" y="81"/>
                  </a:cubicBezTo>
                  <a:cubicBezTo>
                    <a:pt x="116" y="80"/>
                    <a:pt x="116" y="80"/>
                    <a:pt x="115" y="80"/>
                  </a:cubicBezTo>
                  <a:cubicBezTo>
                    <a:pt x="111" y="79"/>
                    <a:pt x="108" y="80"/>
                    <a:pt x="104" y="82"/>
                  </a:cubicBezTo>
                  <a:cubicBezTo>
                    <a:pt x="100" y="84"/>
                    <a:pt x="95" y="85"/>
                    <a:pt x="91" y="87"/>
                  </a:cubicBezTo>
                  <a:cubicBezTo>
                    <a:pt x="82" y="89"/>
                    <a:pt x="73" y="92"/>
                    <a:pt x="63" y="93"/>
                  </a:cubicBezTo>
                  <a:cubicBezTo>
                    <a:pt x="54" y="95"/>
                    <a:pt x="44" y="97"/>
                    <a:pt x="34" y="98"/>
                  </a:cubicBezTo>
                  <a:cubicBezTo>
                    <a:pt x="30" y="98"/>
                    <a:pt x="26" y="98"/>
                    <a:pt x="22" y="98"/>
                  </a:cubicBezTo>
                  <a:cubicBezTo>
                    <a:pt x="18" y="99"/>
                    <a:pt x="14" y="99"/>
                    <a:pt x="12" y="97"/>
                  </a:cubicBezTo>
                  <a:cubicBezTo>
                    <a:pt x="12" y="97"/>
                    <a:pt x="12" y="98"/>
                    <a:pt x="12" y="98"/>
                  </a:cubicBezTo>
                  <a:cubicBezTo>
                    <a:pt x="14" y="96"/>
                    <a:pt x="18" y="96"/>
                    <a:pt x="22" y="96"/>
                  </a:cubicBezTo>
                  <a:cubicBezTo>
                    <a:pt x="26" y="96"/>
                    <a:pt x="31" y="96"/>
                    <a:pt x="36" y="95"/>
                  </a:cubicBezTo>
                  <a:cubicBezTo>
                    <a:pt x="46" y="95"/>
                    <a:pt x="55" y="94"/>
                    <a:pt x="65" y="92"/>
                  </a:cubicBezTo>
                  <a:cubicBezTo>
                    <a:pt x="75" y="91"/>
                    <a:pt x="85" y="89"/>
                    <a:pt x="94" y="86"/>
                  </a:cubicBezTo>
                  <a:cubicBezTo>
                    <a:pt x="99" y="85"/>
                    <a:pt x="103" y="84"/>
                    <a:pt x="107" y="83"/>
                  </a:cubicBezTo>
                  <a:cubicBezTo>
                    <a:pt x="110" y="81"/>
                    <a:pt x="114" y="80"/>
                    <a:pt x="117" y="77"/>
                  </a:cubicBezTo>
                  <a:cubicBezTo>
                    <a:pt x="117" y="77"/>
                    <a:pt x="117" y="76"/>
                    <a:pt x="117" y="76"/>
                  </a:cubicBezTo>
                  <a:cubicBezTo>
                    <a:pt x="114" y="74"/>
                    <a:pt x="111" y="75"/>
                    <a:pt x="108" y="76"/>
                  </a:cubicBezTo>
                  <a:cubicBezTo>
                    <a:pt x="104" y="77"/>
                    <a:pt x="99" y="78"/>
                    <a:pt x="95" y="79"/>
                  </a:cubicBezTo>
                  <a:cubicBezTo>
                    <a:pt x="87" y="81"/>
                    <a:pt x="79" y="82"/>
                    <a:pt x="70" y="84"/>
                  </a:cubicBezTo>
                  <a:cubicBezTo>
                    <a:pt x="53" y="86"/>
                    <a:pt x="36" y="89"/>
                    <a:pt x="19" y="89"/>
                  </a:cubicBezTo>
                  <a:cubicBezTo>
                    <a:pt x="18" y="89"/>
                    <a:pt x="17" y="91"/>
                    <a:pt x="19" y="91"/>
                  </a:cubicBezTo>
                  <a:cubicBezTo>
                    <a:pt x="35" y="91"/>
                    <a:pt x="51" y="89"/>
                    <a:pt x="67" y="86"/>
                  </a:cubicBezTo>
                  <a:cubicBezTo>
                    <a:pt x="75" y="85"/>
                    <a:pt x="83" y="83"/>
                    <a:pt x="91" y="82"/>
                  </a:cubicBezTo>
                  <a:cubicBezTo>
                    <a:pt x="95" y="81"/>
                    <a:pt x="99" y="80"/>
                    <a:pt x="103" y="79"/>
                  </a:cubicBezTo>
                  <a:cubicBezTo>
                    <a:pt x="105" y="78"/>
                    <a:pt x="107" y="78"/>
                    <a:pt x="109" y="78"/>
                  </a:cubicBezTo>
                  <a:cubicBezTo>
                    <a:pt x="111" y="77"/>
                    <a:pt x="114" y="77"/>
                    <a:pt x="116" y="78"/>
                  </a:cubicBezTo>
                  <a:cubicBezTo>
                    <a:pt x="116" y="77"/>
                    <a:pt x="116" y="77"/>
                    <a:pt x="115" y="76"/>
                  </a:cubicBezTo>
                  <a:cubicBezTo>
                    <a:pt x="112" y="79"/>
                    <a:pt x="109" y="80"/>
                    <a:pt x="105" y="81"/>
                  </a:cubicBezTo>
                  <a:cubicBezTo>
                    <a:pt x="100" y="82"/>
                    <a:pt x="96" y="84"/>
                    <a:pt x="91" y="85"/>
                  </a:cubicBezTo>
                  <a:cubicBezTo>
                    <a:pt x="81" y="87"/>
                    <a:pt x="71" y="89"/>
                    <a:pt x="62" y="91"/>
                  </a:cubicBezTo>
                  <a:cubicBezTo>
                    <a:pt x="51" y="92"/>
                    <a:pt x="41" y="93"/>
                    <a:pt x="31" y="94"/>
                  </a:cubicBezTo>
                  <a:cubicBezTo>
                    <a:pt x="27" y="94"/>
                    <a:pt x="23" y="94"/>
                    <a:pt x="19" y="94"/>
                  </a:cubicBezTo>
                  <a:cubicBezTo>
                    <a:pt x="16" y="95"/>
                    <a:pt x="12" y="95"/>
                    <a:pt x="10" y="97"/>
                  </a:cubicBezTo>
                  <a:cubicBezTo>
                    <a:pt x="10" y="97"/>
                    <a:pt x="10" y="98"/>
                    <a:pt x="10" y="98"/>
                  </a:cubicBezTo>
                  <a:cubicBezTo>
                    <a:pt x="12" y="100"/>
                    <a:pt x="15" y="101"/>
                    <a:pt x="18" y="101"/>
                  </a:cubicBezTo>
                  <a:cubicBezTo>
                    <a:pt x="22" y="101"/>
                    <a:pt x="27" y="101"/>
                    <a:pt x="31" y="100"/>
                  </a:cubicBezTo>
                  <a:cubicBezTo>
                    <a:pt x="40" y="100"/>
                    <a:pt x="50" y="98"/>
                    <a:pt x="60" y="96"/>
                  </a:cubicBezTo>
                  <a:cubicBezTo>
                    <a:pt x="70" y="94"/>
                    <a:pt x="79" y="92"/>
                    <a:pt x="88" y="89"/>
                  </a:cubicBezTo>
                  <a:cubicBezTo>
                    <a:pt x="93" y="88"/>
                    <a:pt x="97" y="87"/>
                    <a:pt x="102" y="85"/>
                  </a:cubicBezTo>
                  <a:cubicBezTo>
                    <a:pt x="106" y="83"/>
                    <a:pt x="110" y="81"/>
                    <a:pt x="115" y="81"/>
                  </a:cubicBezTo>
                  <a:cubicBezTo>
                    <a:pt x="115" y="81"/>
                    <a:pt x="114" y="80"/>
                    <a:pt x="114" y="80"/>
                  </a:cubicBezTo>
                  <a:cubicBezTo>
                    <a:pt x="113" y="84"/>
                    <a:pt x="110" y="85"/>
                    <a:pt x="106" y="86"/>
                  </a:cubicBezTo>
                  <a:cubicBezTo>
                    <a:pt x="102" y="88"/>
                    <a:pt x="99" y="90"/>
                    <a:pt x="94" y="91"/>
                  </a:cubicBezTo>
                  <a:cubicBezTo>
                    <a:pt x="85" y="94"/>
                    <a:pt x="76" y="96"/>
                    <a:pt x="67" y="98"/>
                  </a:cubicBezTo>
                  <a:cubicBezTo>
                    <a:pt x="57" y="100"/>
                    <a:pt x="47" y="101"/>
                    <a:pt x="37" y="102"/>
                  </a:cubicBezTo>
                  <a:cubicBezTo>
                    <a:pt x="33" y="102"/>
                    <a:pt x="29" y="103"/>
                    <a:pt x="25" y="103"/>
                  </a:cubicBezTo>
                  <a:cubicBezTo>
                    <a:pt x="22" y="103"/>
                    <a:pt x="19" y="104"/>
                    <a:pt x="16" y="105"/>
                  </a:cubicBezTo>
                  <a:cubicBezTo>
                    <a:pt x="15" y="105"/>
                    <a:pt x="15" y="107"/>
                    <a:pt x="15" y="107"/>
                  </a:cubicBezTo>
                  <a:cubicBezTo>
                    <a:pt x="17" y="108"/>
                    <a:pt x="20" y="109"/>
                    <a:pt x="23" y="109"/>
                  </a:cubicBezTo>
                  <a:cubicBezTo>
                    <a:pt x="26" y="109"/>
                    <a:pt x="30" y="108"/>
                    <a:pt x="33" y="107"/>
                  </a:cubicBezTo>
                  <a:cubicBezTo>
                    <a:pt x="37" y="107"/>
                    <a:pt x="42" y="107"/>
                    <a:pt x="46" y="106"/>
                  </a:cubicBezTo>
                  <a:cubicBezTo>
                    <a:pt x="52" y="105"/>
                    <a:pt x="57" y="105"/>
                    <a:pt x="62" y="104"/>
                  </a:cubicBezTo>
                  <a:cubicBezTo>
                    <a:pt x="73" y="103"/>
                    <a:pt x="83" y="101"/>
                    <a:pt x="93" y="98"/>
                  </a:cubicBezTo>
                  <a:cubicBezTo>
                    <a:pt x="99" y="97"/>
                    <a:pt x="104" y="96"/>
                    <a:pt x="109" y="94"/>
                  </a:cubicBezTo>
                  <a:cubicBezTo>
                    <a:pt x="112" y="93"/>
                    <a:pt x="117" y="90"/>
                    <a:pt x="119" y="93"/>
                  </a:cubicBezTo>
                  <a:cubicBezTo>
                    <a:pt x="119" y="92"/>
                    <a:pt x="119" y="92"/>
                    <a:pt x="119" y="91"/>
                  </a:cubicBezTo>
                  <a:cubicBezTo>
                    <a:pt x="113" y="97"/>
                    <a:pt x="104" y="100"/>
                    <a:pt x="95" y="101"/>
                  </a:cubicBezTo>
                  <a:cubicBezTo>
                    <a:pt x="86" y="103"/>
                    <a:pt x="77" y="104"/>
                    <a:pt x="68" y="105"/>
                  </a:cubicBezTo>
                  <a:cubicBezTo>
                    <a:pt x="56" y="107"/>
                    <a:pt x="43" y="107"/>
                    <a:pt x="30" y="108"/>
                  </a:cubicBezTo>
                  <a:cubicBezTo>
                    <a:pt x="27" y="109"/>
                    <a:pt x="23" y="109"/>
                    <a:pt x="20" y="109"/>
                  </a:cubicBezTo>
                  <a:cubicBezTo>
                    <a:pt x="16" y="110"/>
                    <a:pt x="13" y="110"/>
                    <a:pt x="11" y="113"/>
                  </a:cubicBezTo>
                  <a:cubicBezTo>
                    <a:pt x="10" y="114"/>
                    <a:pt x="11" y="115"/>
                    <a:pt x="11" y="115"/>
                  </a:cubicBezTo>
                  <a:cubicBezTo>
                    <a:pt x="19" y="117"/>
                    <a:pt x="28" y="116"/>
                    <a:pt x="36" y="116"/>
                  </a:cubicBezTo>
                  <a:cubicBezTo>
                    <a:pt x="45" y="115"/>
                    <a:pt x="55" y="115"/>
                    <a:pt x="64" y="114"/>
                  </a:cubicBezTo>
                  <a:cubicBezTo>
                    <a:pt x="73" y="113"/>
                    <a:pt x="82" y="111"/>
                    <a:pt x="90" y="108"/>
                  </a:cubicBezTo>
                  <a:cubicBezTo>
                    <a:pt x="94" y="107"/>
                    <a:pt x="98" y="106"/>
                    <a:pt x="102" y="104"/>
                  </a:cubicBezTo>
                  <a:cubicBezTo>
                    <a:pt x="106" y="103"/>
                    <a:pt x="110" y="99"/>
                    <a:pt x="114" y="101"/>
                  </a:cubicBezTo>
                  <a:cubicBezTo>
                    <a:pt x="114" y="100"/>
                    <a:pt x="114" y="100"/>
                    <a:pt x="113" y="99"/>
                  </a:cubicBezTo>
                  <a:cubicBezTo>
                    <a:pt x="108" y="104"/>
                    <a:pt x="100" y="106"/>
                    <a:pt x="93" y="108"/>
                  </a:cubicBezTo>
                  <a:cubicBezTo>
                    <a:pt x="86" y="110"/>
                    <a:pt x="79" y="111"/>
                    <a:pt x="71" y="113"/>
                  </a:cubicBezTo>
                  <a:cubicBezTo>
                    <a:pt x="62" y="114"/>
                    <a:pt x="53" y="115"/>
                    <a:pt x="44" y="116"/>
                  </a:cubicBezTo>
                  <a:cubicBezTo>
                    <a:pt x="39" y="116"/>
                    <a:pt x="34" y="116"/>
                    <a:pt x="29" y="116"/>
                  </a:cubicBezTo>
                  <a:cubicBezTo>
                    <a:pt x="25" y="116"/>
                    <a:pt x="21" y="115"/>
                    <a:pt x="16" y="116"/>
                  </a:cubicBezTo>
                  <a:cubicBezTo>
                    <a:pt x="15" y="116"/>
                    <a:pt x="15" y="117"/>
                    <a:pt x="16" y="118"/>
                  </a:cubicBezTo>
                  <a:cubicBezTo>
                    <a:pt x="20" y="119"/>
                    <a:pt x="24" y="119"/>
                    <a:pt x="28" y="119"/>
                  </a:cubicBezTo>
                  <a:cubicBezTo>
                    <a:pt x="32" y="119"/>
                    <a:pt x="37" y="119"/>
                    <a:pt x="42" y="119"/>
                  </a:cubicBezTo>
                  <a:cubicBezTo>
                    <a:pt x="51" y="119"/>
                    <a:pt x="61" y="118"/>
                    <a:pt x="70" y="117"/>
                  </a:cubicBezTo>
                  <a:cubicBezTo>
                    <a:pt x="87" y="114"/>
                    <a:pt x="104" y="112"/>
                    <a:pt x="120" y="105"/>
                  </a:cubicBezTo>
                  <a:cubicBezTo>
                    <a:pt x="120" y="105"/>
                    <a:pt x="120" y="103"/>
                    <a:pt x="119" y="103"/>
                  </a:cubicBezTo>
                  <a:cubicBezTo>
                    <a:pt x="110" y="104"/>
                    <a:pt x="102" y="108"/>
                    <a:pt x="94" y="110"/>
                  </a:cubicBezTo>
                  <a:cubicBezTo>
                    <a:pt x="84" y="113"/>
                    <a:pt x="75" y="116"/>
                    <a:pt x="65" y="117"/>
                  </a:cubicBezTo>
                  <a:cubicBezTo>
                    <a:pt x="55" y="119"/>
                    <a:pt x="45" y="120"/>
                    <a:pt x="35" y="120"/>
                  </a:cubicBezTo>
                  <a:cubicBezTo>
                    <a:pt x="31" y="121"/>
                    <a:pt x="28" y="120"/>
                    <a:pt x="24" y="120"/>
                  </a:cubicBezTo>
                  <a:cubicBezTo>
                    <a:pt x="20" y="119"/>
                    <a:pt x="16" y="119"/>
                    <a:pt x="14" y="121"/>
                  </a:cubicBezTo>
                  <a:cubicBezTo>
                    <a:pt x="13" y="121"/>
                    <a:pt x="13" y="122"/>
                    <a:pt x="14" y="123"/>
                  </a:cubicBezTo>
                  <a:cubicBezTo>
                    <a:pt x="16" y="124"/>
                    <a:pt x="20" y="125"/>
                    <a:pt x="23" y="125"/>
                  </a:cubicBezTo>
                  <a:cubicBezTo>
                    <a:pt x="28" y="125"/>
                    <a:pt x="32" y="125"/>
                    <a:pt x="36" y="124"/>
                  </a:cubicBezTo>
                  <a:cubicBezTo>
                    <a:pt x="46" y="123"/>
                    <a:pt x="57" y="122"/>
                    <a:pt x="67" y="121"/>
                  </a:cubicBezTo>
                  <a:cubicBezTo>
                    <a:pt x="77" y="119"/>
                    <a:pt x="87" y="118"/>
                    <a:pt x="97" y="116"/>
                  </a:cubicBezTo>
                  <a:cubicBezTo>
                    <a:pt x="102" y="115"/>
                    <a:pt x="106" y="113"/>
                    <a:pt x="111" y="112"/>
                  </a:cubicBezTo>
                  <a:cubicBezTo>
                    <a:pt x="115" y="111"/>
                    <a:pt x="118" y="110"/>
                    <a:pt x="121" y="107"/>
                  </a:cubicBezTo>
                  <a:cubicBezTo>
                    <a:pt x="122" y="107"/>
                    <a:pt x="121" y="105"/>
                    <a:pt x="120" y="106"/>
                  </a:cubicBezTo>
                  <a:cubicBezTo>
                    <a:pt x="105" y="112"/>
                    <a:pt x="89" y="118"/>
                    <a:pt x="72" y="121"/>
                  </a:cubicBezTo>
                  <a:cubicBezTo>
                    <a:pt x="63" y="122"/>
                    <a:pt x="54" y="124"/>
                    <a:pt x="45" y="124"/>
                  </a:cubicBezTo>
                  <a:cubicBezTo>
                    <a:pt x="41" y="125"/>
                    <a:pt x="37" y="125"/>
                    <a:pt x="33" y="124"/>
                  </a:cubicBezTo>
                  <a:cubicBezTo>
                    <a:pt x="30" y="124"/>
                    <a:pt x="26" y="123"/>
                    <a:pt x="23" y="125"/>
                  </a:cubicBezTo>
                  <a:cubicBezTo>
                    <a:pt x="22" y="125"/>
                    <a:pt x="22" y="126"/>
                    <a:pt x="23" y="126"/>
                  </a:cubicBezTo>
                  <a:cubicBezTo>
                    <a:pt x="27" y="128"/>
                    <a:pt x="31" y="128"/>
                    <a:pt x="34" y="128"/>
                  </a:cubicBezTo>
                  <a:cubicBezTo>
                    <a:pt x="39" y="128"/>
                    <a:pt x="44" y="128"/>
                    <a:pt x="48" y="128"/>
                  </a:cubicBezTo>
                  <a:cubicBezTo>
                    <a:pt x="58" y="128"/>
                    <a:pt x="68" y="128"/>
                    <a:pt x="78" y="126"/>
                  </a:cubicBezTo>
                  <a:cubicBezTo>
                    <a:pt x="88" y="125"/>
                    <a:pt x="99" y="123"/>
                    <a:pt x="109" y="121"/>
                  </a:cubicBezTo>
                  <a:cubicBezTo>
                    <a:pt x="113" y="120"/>
                    <a:pt x="118" y="119"/>
                    <a:pt x="123" y="118"/>
                  </a:cubicBezTo>
                  <a:cubicBezTo>
                    <a:pt x="127" y="117"/>
                    <a:pt x="130" y="115"/>
                    <a:pt x="133" y="113"/>
                  </a:cubicBezTo>
                  <a:cubicBezTo>
                    <a:pt x="133" y="113"/>
                    <a:pt x="133" y="112"/>
                    <a:pt x="132" y="111"/>
                  </a:cubicBezTo>
                  <a:cubicBezTo>
                    <a:pt x="119" y="122"/>
                    <a:pt x="101" y="125"/>
                    <a:pt x="84" y="128"/>
                  </a:cubicBezTo>
                  <a:cubicBezTo>
                    <a:pt x="64" y="133"/>
                    <a:pt x="42" y="134"/>
                    <a:pt x="21" y="135"/>
                  </a:cubicBezTo>
                  <a:cubicBezTo>
                    <a:pt x="22" y="136"/>
                    <a:pt x="22" y="136"/>
                    <a:pt x="22" y="137"/>
                  </a:cubicBezTo>
                  <a:cubicBezTo>
                    <a:pt x="41" y="134"/>
                    <a:pt x="60" y="131"/>
                    <a:pt x="79" y="128"/>
                  </a:cubicBezTo>
                  <a:cubicBezTo>
                    <a:pt x="94" y="125"/>
                    <a:pt x="111" y="122"/>
                    <a:pt x="124" y="112"/>
                  </a:cubicBezTo>
                  <a:cubicBezTo>
                    <a:pt x="125" y="111"/>
                    <a:pt x="124" y="110"/>
                    <a:pt x="122" y="110"/>
                  </a:cubicBezTo>
                  <a:cubicBezTo>
                    <a:pt x="107" y="117"/>
                    <a:pt x="90" y="121"/>
                    <a:pt x="73" y="123"/>
                  </a:cubicBezTo>
                  <a:cubicBezTo>
                    <a:pt x="57" y="125"/>
                    <a:pt x="39" y="127"/>
                    <a:pt x="22" y="124"/>
                  </a:cubicBezTo>
                  <a:cubicBezTo>
                    <a:pt x="22" y="125"/>
                    <a:pt x="22" y="125"/>
                    <a:pt x="22" y="126"/>
                  </a:cubicBezTo>
                  <a:cubicBezTo>
                    <a:pt x="32" y="123"/>
                    <a:pt x="43" y="122"/>
                    <a:pt x="53" y="120"/>
                  </a:cubicBezTo>
                  <a:cubicBezTo>
                    <a:pt x="61" y="119"/>
                    <a:pt x="69" y="117"/>
                    <a:pt x="77" y="116"/>
                  </a:cubicBezTo>
                  <a:cubicBezTo>
                    <a:pt x="84" y="114"/>
                    <a:pt x="91" y="113"/>
                    <a:pt x="97" y="110"/>
                  </a:cubicBezTo>
                  <a:cubicBezTo>
                    <a:pt x="103" y="108"/>
                    <a:pt x="109" y="105"/>
                    <a:pt x="113" y="100"/>
                  </a:cubicBezTo>
                  <a:cubicBezTo>
                    <a:pt x="113" y="99"/>
                    <a:pt x="112" y="98"/>
                    <a:pt x="111" y="98"/>
                  </a:cubicBezTo>
                  <a:cubicBezTo>
                    <a:pt x="99" y="104"/>
                    <a:pt x="85" y="109"/>
                    <a:pt x="71" y="111"/>
                  </a:cubicBezTo>
                  <a:cubicBezTo>
                    <a:pt x="55" y="113"/>
                    <a:pt x="39" y="112"/>
                    <a:pt x="24" y="111"/>
                  </a:cubicBezTo>
                  <a:cubicBezTo>
                    <a:pt x="22" y="111"/>
                    <a:pt x="22" y="114"/>
                    <a:pt x="24" y="114"/>
                  </a:cubicBezTo>
                  <a:cubicBezTo>
                    <a:pt x="39" y="114"/>
                    <a:pt x="54" y="110"/>
                    <a:pt x="69" y="108"/>
                  </a:cubicBezTo>
                  <a:cubicBezTo>
                    <a:pt x="85" y="106"/>
                    <a:pt x="101" y="102"/>
                    <a:pt x="116" y="97"/>
                  </a:cubicBezTo>
                  <a:cubicBezTo>
                    <a:pt x="116" y="97"/>
                    <a:pt x="116" y="96"/>
                    <a:pt x="116" y="95"/>
                  </a:cubicBezTo>
                  <a:cubicBezTo>
                    <a:pt x="104" y="100"/>
                    <a:pt x="93" y="104"/>
                    <a:pt x="81" y="106"/>
                  </a:cubicBezTo>
                  <a:cubicBezTo>
                    <a:pt x="68" y="108"/>
                    <a:pt x="55" y="107"/>
                    <a:pt x="42" y="104"/>
                  </a:cubicBezTo>
                  <a:cubicBezTo>
                    <a:pt x="39" y="104"/>
                    <a:pt x="36" y="103"/>
                    <a:pt x="33" y="102"/>
                  </a:cubicBezTo>
                  <a:cubicBezTo>
                    <a:pt x="30" y="102"/>
                    <a:pt x="27" y="101"/>
                    <a:pt x="24" y="102"/>
                  </a:cubicBezTo>
                  <a:cubicBezTo>
                    <a:pt x="22" y="102"/>
                    <a:pt x="19" y="105"/>
                    <a:pt x="21" y="107"/>
                  </a:cubicBezTo>
                  <a:cubicBezTo>
                    <a:pt x="23" y="108"/>
                    <a:pt x="26" y="108"/>
                    <a:pt x="28" y="108"/>
                  </a:cubicBezTo>
                  <a:cubicBezTo>
                    <a:pt x="44" y="107"/>
                    <a:pt x="59" y="105"/>
                    <a:pt x="75" y="103"/>
                  </a:cubicBezTo>
                  <a:cubicBezTo>
                    <a:pt x="91" y="101"/>
                    <a:pt x="107" y="98"/>
                    <a:pt x="123" y="93"/>
                  </a:cubicBezTo>
                  <a:cubicBezTo>
                    <a:pt x="124" y="93"/>
                    <a:pt x="124" y="91"/>
                    <a:pt x="122" y="91"/>
                  </a:cubicBezTo>
                  <a:cubicBezTo>
                    <a:pt x="91" y="97"/>
                    <a:pt x="58" y="107"/>
                    <a:pt x="25" y="99"/>
                  </a:cubicBezTo>
                  <a:cubicBezTo>
                    <a:pt x="25" y="99"/>
                    <a:pt x="25" y="100"/>
                    <a:pt x="25" y="101"/>
                  </a:cubicBezTo>
                  <a:cubicBezTo>
                    <a:pt x="41" y="102"/>
                    <a:pt x="56" y="101"/>
                    <a:pt x="72" y="99"/>
                  </a:cubicBezTo>
                  <a:cubicBezTo>
                    <a:pt x="80" y="98"/>
                    <a:pt x="88" y="97"/>
                    <a:pt x="96" y="95"/>
                  </a:cubicBezTo>
                  <a:cubicBezTo>
                    <a:pt x="99" y="95"/>
                    <a:pt x="103" y="94"/>
                    <a:pt x="107" y="93"/>
                  </a:cubicBezTo>
                  <a:cubicBezTo>
                    <a:pt x="111" y="92"/>
                    <a:pt x="114" y="90"/>
                    <a:pt x="118" y="90"/>
                  </a:cubicBezTo>
                  <a:cubicBezTo>
                    <a:pt x="118" y="90"/>
                    <a:pt x="118" y="89"/>
                    <a:pt x="118" y="88"/>
                  </a:cubicBezTo>
                  <a:cubicBezTo>
                    <a:pt x="103" y="95"/>
                    <a:pt x="87" y="97"/>
                    <a:pt x="71" y="100"/>
                  </a:cubicBezTo>
                  <a:cubicBezTo>
                    <a:pt x="52" y="103"/>
                    <a:pt x="33" y="107"/>
                    <a:pt x="14" y="103"/>
                  </a:cubicBezTo>
                  <a:cubicBezTo>
                    <a:pt x="14" y="104"/>
                    <a:pt x="14" y="105"/>
                    <a:pt x="14" y="105"/>
                  </a:cubicBezTo>
                  <a:cubicBezTo>
                    <a:pt x="33" y="103"/>
                    <a:pt x="51" y="101"/>
                    <a:pt x="70" y="97"/>
                  </a:cubicBezTo>
                  <a:cubicBezTo>
                    <a:pt x="78" y="95"/>
                    <a:pt x="87" y="93"/>
                    <a:pt x="96" y="90"/>
                  </a:cubicBezTo>
                  <a:cubicBezTo>
                    <a:pt x="100" y="89"/>
                    <a:pt x="104" y="87"/>
                    <a:pt x="108" y="85"/>
                  </a:cubicBezTo>
                  <a:cubicBezTo>
                    <a:pt x="111" y="84"/>
                    <a:pt x="115" y="81"/>
                    <a:pt x="119" y="81"/>
                  </a:cubicBezTo>
                  <a:cubicBezTo>
                    <a:pt x="119" y="80"/>
                    <a:pt x="119" y="80"/>
                    <a:pt x="119" y="79"/>
                  </a:cubicBezTo>
                  <a:cubicBezTo>
                    <a:pt x="106" y="88"/>
                    <a:pt x="88" y="91"/>
                    <a:pt x="73" y="93"/>
                  </a:cubicBezTo>
                  <a:cubicBezTo>
                    <a:pt x="64" y="95"/>
                    <a:pt x="54" y="96"/>
                    <a:pt x="44" y="96"/>
                  </a:cubicBezTo>
                  <a:cubicBezTo>
                    <a:pt x="40" y="96"/>
                    <a:pt x="36" y="95"/>
                    <a:pt x="32" y="95"/>
                  </a:cubicBezTo>
                  <a:cubicBezTo>
                    <a:pt x="29" y="94"/>
                    <a:pt x="25" y="94"/>
                    <a:pt x="22" y="96"/>
                  </a:cubicBezTo>
                  <a:cubicBezTo>
                    <a:pt x="21" y="96"/>
                    <a:pt x="22" y="98"/>
                    <a:pt x="23" y="98"/>
                  </a:cubicBezTo>
                  <a:cubicBezTo>
                    <a:pt x="40" y="98"/>
                    <a:pt x="57" y="94"/>
                    <a:pt x="74" y="91"/>
                  </a:cubicBezTo>
                  <a:cubicBezTo>
                    <a:pt x="81" y="90"/>
                    <a:pt x="87" y="89"/>
                    <a:pt x="93" y="88"/>
                  </a:cubicBezTo>
                  <a:cubicBezTo>
                    <a:pt x="100" y="86"/>
                    <a:pt x="106" y="84"/>
                    <a:pt x="110" y="80"/>
                  </a:cubicBezTo>
                  <a:cubicBezTo>
                    <a:pt x="111" y="80"/>
                    <a:pt x="111" y="78"/>
                    <a:pt x="110" y="78"/>
                  </a:cubicBezTo>
                  <a:cubicBezTo>
                    <a:pt x="107" y="78"/>
                    <a:pt x="104" y="80"/>
                    <a:pt x="101" y="81"/>
                  </a:cubicBezTo>
                  <a:cubicBezTo>
                    <a:pt x="97" y="82"/>
                    <a:pt x="93" y="83"/>
                    <a:pt x="89" y="84"/>
                  </a:cubicBezTo>
                  <a:cubicBezTo>
                    <a:pt x="81" y="86"/>
                    <a:pt x="73" y="89"/>
                    <a:pt x="64" y="90"/>
                  </a:cubicBezTo>
                  <a:cubicBezTo>
                    <a:pt x="55" y="91"/>
                    <a:pt x="47" y="92"/>
                    <a:pt x="38" y="92"/>
                  </a:cubicBezTo>
                  <a:cubicBezTo>
                    <a:pt x="35" y="92"/>
                    <a:pt x="32" y="92"/>
                    <a:pt x="29" y="92"/>
                  </a:cubicBezTo>
                  <a:cubicBezTo>
                    <a:pt x="27" y="92"/>
                    <a:pt x="23" y="92"/>
                    <a:pt x="21" y="90"/>
                  </a:cubicBezTo>
                  <a:cubicBezTo>
                    <a:pt x="21" y="91"/>
                    <a:pt x="21" y="92"/>
                    <a:pt x="21" y="92"/>
                  </a:cubicBezTo>
                  <a:cubicBezTo>
                    <a:pt x="36" y="87"/>
                    <a:pt x="51" y="86"/>
                    <a:pt x="66" y="82"/>
                  </a:cubicBezTo>
                  <a:cubicBezTo>
                    <a:pt x="74" y="80"/>
                    <a:pt x="81" y="78"/>
                    <a:pt x="89" y="75"/>
                  </a:cubicBezTo>
                  <a:cubicBezTo>
                    <a:pt x="92" y="74"/>
                    <a:pt x="95" y="73"/>
                    <a:pt x="98" y="71"/>
                  </a:cubicBezTo>
                  <a:cubicBezTo>
                    <a:pt x="101" y="69"/>
                    <a:pt x="104" y="68"/>
                    <a:pt x="108" y="68"/>
                  </a:cubicBezTo>
                  <a:cubicBezTo>
                    <a:pt x="107" y="67"/>
                    <a:pt x="107" y="67"/>
                    <a:pt x="107" y="66"/>
                  </a:cubicBezTo>
                  <a:cubicBezTo>
                    <a:pt x="104" y="73"/>
                    <a:pt x="98" y="76"/>
                    <a:pt x="92" y="78"/>
                  </a:cubicBezTo>
                  <a:cubicBezTo>
                    <a:pt x="86" y="81"/>
                    <a:pt x="79" y="83"/>
                    <a:pt x="73" y="84"/>
                  </a:cubicBezTo>
                  <a:cubicBezTo>
                    <a:pt x="53" y="89"/>
                    <a:pt x="32" y="91"/>
                    <a:pt x="12" y="91"/>
                  </a:cubicBezTo>
                  <a:cubicBezTo>
                    <a:pt x="12" y="92"/>
                    <a:pt x="12" y="92"/>
                    <a:pt x="12" y="93"/>
                  </a:cubicBezTo>
                  <a:cubicBezTo>
                    <a:pt x="45" y="87"/>
                    <a:pt x="82" y="89"/>
                    <a:pt x="112" y="71"/>
                  </a:cubicBezTo>
                  <a:cubicBezTo>
                    <a:pt x="111" y="70"/>
                    <a:pt x="111" y="70"/>
                    <a:pt x="110" y="69"/>
                  </a:cubicBezTo>
                  <a:cubicBezTo>
                    <a:pt x="85" y="91"/>
                    <a:pt x="49" y="80"/>
                    <a:pt x="18" y="82"/>
                  </a:cubicBezTo>
                  <a:cubicBezTo>
                    <a:pt x="17" y="83"/>
                    <a:pt x="17" y="84"/>
                    <a:pt x="18" y="84"/>
                  </a:cubicBezTo>
                  <a:cubicBezTo>
                    <a:pt x="38" y="85"/>
                    <a:pt x="57" y="79"/>
                    <a:pt x="76" y="77"/>
                  </a:cubicBezTo>
                  <a:cubicBezTo>
                    <a:pt x="82" y="77"/>
                    <a:pt x="89" y="76"/>
                    <a:pt x="96" y="75"/>
                  </a:cubicBezTo>
                  <a:cubicBezTo>
                    <a:pt x="102" y="74"/>
                    <a:pt x="108" y="72"/>
                    <a:pt x="112" y="68"/>
                  </a:cubicBezTo>
                  <a:cubicBezTo>
                    <a:pt x="113" y="67"/>
                    <a:pt x="112" y="66"/>
                    <a:pt x="111" y="66"/>
                  </a:cubicBezTo>
                  <a:cubicBezTo>
                    <a:pt x="107" y="67"/>
                    <a:pt x="104" y="68"/>
                    <a:pt x="100" y="70"/>
                  </a:cubicBezTo>
                  <a:cubicBezTo>
                    <a:pt x="97" y="71"/>
                    <a:pt x="93" y="73"/>
                    <a:pt x="88" y="74"/>
                  </a:cubicBezTo>
                  <a:cubicBezTo>
                    <a:pt x="80" y="76"/>
                    <a:pt x="71" y="78"/>
                    <a:pt x="63" y="79"/>
                  </a:cubicBezTo>
                  <a:cubicBezTo>
                    <a:pt x="56" y="80"/>
                    <a:pt x="49" y="81"/>
                    <a:pt x="42" y="81"/>
                  </a:cubicBezTo>
                  <a:cubicBezTo>
                    <a:pt x="35" y="81"/>
                    <a:pt x="28" y="81"/>
                    <a:pt x="21" y="78"/>
                  </a:cubicBezTo>
                  <a:cubicBezTo>
                    <a:pt x="21" y="78"/>
                    <a:pt x="21" y="79"/>
                    <a:pt x="21" y="80"/>
                  </a:cubicBezTo>
                  <a:cubicBezTo>
                    <a:pt x="29" y="79"/>
                    <a:pt x="37" y="79"/>
                    <a:pt x="45" y="79"/>
                  </a:cubicBezTo>
                  <a:cubicBezTo>
                    <a:pt x="53" y="78"/>
                    <a:pt x="61" y="77"/>
                    <a:pt x="69" y="76"/>
                  </a:cubicBezTo>
                  <a:cubicBezTo>
                    <a:pt x="77" y="74"/>
                    <a:pt x="85" y="72"/>
                    <a:pt x="92" y="70"/>
                  </a:cubicBezTo>
                  <a:cubicBezTo>
                    <a:pt x="96" y="69"/>
                    <a:pt x="99" y="68"/>
                    <a:pt x="103" y="66"/>
                  </a:cubicBezTo>
                  <a:cubicBezTo>
                    <a:pt x="105" y="65"/>
                    <a:pt x="109" y="64"/>
                    <a:pt x="112" y="65"/>
                  </a:cubicBezTo>
                  <a:cubicBezTo>
                    <a:pt x="112" y="64"/>
                    <a:pt x="112" y="63"/>
                    <a:pt x="111" y="63"/>
                  </a:cubicBezTo>
                  <a:cubicBezTo>
                    <a:pt x="98" y="72"/>
                    <a:pt x="81" y="74"/>
                    <a:pt x="65" y="76"/>
                  </a:cubicBezTo>
                  <a:cubicBezTo>
                    <a:pt x="46" y="78"/>
                    <a:pt x="27" y="80"/>
                    <a:pt x="8" y="74"/>
                  </a:cubicBezTo>
                  <a:cubicBezTo>
                    <a:pt x="8" y="75"/>
                    <a:pt x="8" y="76"/>
                    <a:pt x="8" y="76"/>
                  </a:cubicBezTo>
                  <a:cubicBezTo>
                    <a:pt x="12" y="75"/>
                    <a:pt x="16" y="76"/>
                    <a:pt x="20" y="77"/>
                  </a:cubicBezTo>
                  <a:cubicBezTo>
                    <a:pt x="25" y="77"/>
                    <a:pt x="30" y="77"/>
                    <a:pt x="34" y="76"/>
                  </a:cubicBezTo>
                  <a:cubicBezTo>
                    <a:pt x="44" y="76"/>
                    <a:pt x="53" y="75"/>
                    <a:pt x="63" y="73"/>
                  </a:cubicBezTo>
                  <a:cubicBezTo>
                    <a:pt x="72" y="71"/>
                    <a:pt x="81" y="69"/>
                    <a:pt x="90" y="66"/>
                  </a:cubicBezTo>
                  <a:cubicBezTo>
                    <a:pt x="94" y="65"/>
                    <a:pt x="98" y="64"/>
                    <a:pt x="102" y="62"/>
                  </a:cubicBezTo>
                  <a:cubicBezTo>
                    <a:pt x="106" y="59"/>
                    <a:pt x="110" y="57"/>
                    <a:pt x="114" y="55"/>
                  </a:cubicBezTo>
                  <a:cubicBezTo>
                    <a:pt x="113" y="55"/>
                    <a:pt x="113" y="54"/>
                    <a:pt x="112" y="54"/>
                  </a:cubicBezTo>
                  <a:cubicBezTo>
                    <a:pt x="101" y="65"/>
                    <a:pt x="85" y="68"/>
                    <a:pt x="70" y="70"/>
                  </a:cubicBezTo>
                  <a:cubicBezTo>
                    <a:pt x="50" y="73"/>
                    <a:pt x="30" y="72"/>
                    <a:pt x="11" y="76"/>
                  </a:cubicBezTo>
                  <a:cubicBezTo>
                    <a:pt x="11" y="76"/>
                    <a:pt x="12" y="77"/>
                    <a:pt x="12" y="78"/>
                  </a:cubicBezTo>
                  <a:cubicBezTo>
                    <a:pt x="16" y="76"/>
                    <a:pt x="20" y="76"/>
                    <a:pt x="25" y="76"/>
                  </a:cubicBezTo>
                  <a:cubicBezTo>
                    <a:pt x="29" y="75"/>
                    <a:pt x="34" y="74"/>
                    <a:pt x="38" y="74"/>
                  </a:cubicBezTo>
                  <a:cubicBezTo>
                    <a:pt x="48" y="72"/>
                    <a:pt x="57" y="70"/>
                    <a:pt x="67" y="68"/>
                  </a:cubicBezTo>
                  <a:cubicBezTo>
                    <a:pt x="83" y="64"/>
                    <a:pt x="99" y="59"/>
                    <a:pt x="112" y="48"/>
                  </a:cubicBezTo>
                  <a:cubicBezTo>
                    <a:pt x="113" y="47"/>
                    <a:pt x="112" y="46"/>
                    <a:pt x="111" y="47"/>
                  </a:cubicBezTo>
                  <a:cubicBezTo>
                    <a:pt x="96" y="56"/>
                    <a:pt x="79" y="61"/>
                    <a:pt x="61" y="65"/>
                  </a:cubicBezTo>
                  <a:cubicBezTo>
                    <a:pt x="43" y="68"/>
                    <a:pt x="23" y="71"/>
                    <a:pt x="5" y="66"/>
                  </a:cubicBezTo>
                  <a:cubicBezTo>
                    <a:pt x="5" y="66"/>
                    <a:pt x="5" y="67"/>
                    <a:pt x="4" y="68"/>
                  </a:cubicBezTo>
                  <a:cubicBezTo>
                    <a:pt x="22" y="67"/>
                    <a:pt x="39" y="66"/>
                    <a:pt x="56" y="62"/>
                  </a:cubicBezTo>
                  <a:cubicBezTo>
                    <a:pt x="64" y="60"/>
                    <a:pt x="73" y="58"/>
                    <a:pt x="81" y="56"/>
                  </a:cubicBezTo>
                  <a:cubicBezTo>
                    <a:pt x="85" y="55"/>
                    <a:pt x="88" y="54"/>
                    <a:pt x="91" y="53"/>
                  </a:cubicBezTo>
                  <a:cubicBezTo>
                    <a:pt x="94" y="52"/>
                    <a:pt x="98" y="49"/>
                    <a:pt x="100" y="51"/>
                  </a:cubicBezTo>
                  <a:cubicBezTo>
                    <a:pt x="100" y="51"/>
                    <a:pt x="100" y="50"/>
                    <a:pt x="100" y="50"/>
                  </a:cubicBezTo>
                  <a:cubicBezTo>
                    <a:pt x="98" y="52"/>
                    <a:pt x="94" y="53"/>
                    <a:pt x="91" y="54"/>
                  </a:cubicBezTo>
                  <a:cubicBezTo>
                    <a:pt x="87" y="55"/>
                    <a:pt x="84" y="56"/>
                    <a:pt x="80" y="57"/>
                  </a:cubicBezTo>
                  <a:cubicBezTo>
                    <a:pt x="73" y="59"/>
                    <a:pt x="65" y="61"/>
                    <a:pt x="57" y="62"/>
                  </a:cubicBezTo>
                  <a:cubicBezTo>
                    <a:pt x="49" y="63"/>
                    <a:pt x="40" y="64"/>
                    <a:pt x="32" y="63"/>
                  </a:cubicBezTo>
                  <a:cubicBezTo>
                    <a:pt x="27" y="63"/>
                    <a:pt x="23" y="63"/>
                    <a:pt x="19" y="62"/>
                  </a:cubicBezTo>
                  <a:cubicBezTo>
                    <a:pt x="15" y="61"/>
                    <a:pt x="12" y="60"/>
                    <a:pt x="8" y="60"/>
                  </a:cubicBezTo>
                  <a:cubicBezTo>
                    <a:pt x="8" y="61"/>
                    <a:pt x="8" y="61"/>
                    <a:pt x="8" y="62"/>
                  </a:cubicBezTo>
                  <a:cubicBezTo>
                    <a:pt x="25" y="62"/>
                    <a:pt x="41" y="59"/>
                    <a:pt x="58" y="57"/>
                  </a:cubicBezTo>
                  <a:cubicBezTo>
                    <a:pt x="74" y="54"/>
                    <a:pt x="90" y="48"/>
                    <a:pt x="106" y="43"/>
                  </a:cubicBezTo>
                  <a:cubicBezTo>
                    <a:pt x="105" y="43"/>
                    <a:pt x="105" y="42"/>
                    <a:pt x="105" y="42"/>
                  </a:cubicBezTo>
                  <a:cubicBezTo>
                    <a:pt x="91" y="50"/>
                    <a:pt x="74" y="55"/>
                    <a:pt x="57" y="58"/>
                  </a:cubicBezTo>
                  <a:cubicBezTo>
                    <a:pt x="42" y="60"/>
                    <a:pt x="24" y="62"/>
                    <a:pt x="9" y="56"/>
                  </a:cubicBezTo>
                  <a:cubicBezTo>
                    <a:pt x="9" y="57"/>
                    <a:pt x="9" y="57"/>
                    <a:pt x="9" y="58"/>
                  </a:cubicBezTo>
                  <a:cubicBezTo>
                    <a:pt x="28" y="60"/>
                    <a:pt x="47" y="54"/>
                    <a:pt x="66" y="50"/>
                  </a:cubicBezTo>
                  <a:cubicBezTo>
                    <a:pt x="73" y="48"/>
                    <a:pt x="80" y="47"/>
                    <a:pt x="87" y="45"/>
                  </a:cubicBezTo>
                  <a:cubicBezTo>
                    <a:pt x="94" y="43"/>
                    <a:pt x="101" y="41"/>
                    <a:pt x="106" y="35"/>
                  </a:cubicBezTo>
                  <a:cubicBezTo>
                    <a:pt x="107" y="35"/>
                    <a:pt x="106" y="33"/>
                    <a:pt x="105" y="34"/>
                  </a:cubicBezTo>
                  <a:cubicBezTo>
                    <a:pt x="98" y="38"/>
                    <a:pt x="91" y="42"/>
                    <a:pt x="84" y="45"/>
                  </a:cubicBezTo>
                  <a:cubicBezTo>
                    <a:pt x="76" y="49"/>
                    <a:pt x="68" y="51"/>
                    <a:pt x="60" y="53"/>
                  </a:cubicBezTo>
                  <a:cubicBezTo>
                    <a:pt x="51" y="54"/>
                    <a:pt x="42" y="55"/>
                    <a:pt x="32" y="55"/>
                  </a:cubicBezTo>
                  <a:cubicBezTo>
                    <a:pt x="28" y="55"/>
                    <a:pt x="23" y="55"/>
                    <a:pt x="18" y="54"/>
                  </a:cubicBezTo>
                  <a:cubicBezTo>
                    <a:pt x="14" y="53"/>
                    <a:pt x="9" y="53"/>
                    <a:pt x="5" y="52"/>
                  </a:cubicBezTo>
                  <a:cubicBezTo>
                    <a:pt x="3" y="52"/>
                    <a:pt x="3" y="54"/>
                    <a:pt x="4" y="54"/>
                  </a:cubicBezTo>
                  <a:cubicBezTo>
                    <a:pt x="21" y="59"/>
                    <a:pt x="38" y="53"/>
                    <a:pt x="54" y="49"/>
                  </a:cubicBezTo>
                  <a:cubicBezTo>
                    <a:pt x="63" y="47"/>
                    <a:pt x="71" y="46"/>
                    <a:pt x="80" y="44"/>
                  </a:cubicBezTo>
                  <a:cubicBezTo>
                    <a:pt x="89" y="41"/>
                    <a:pt x="97" y="38"/>
                    <a:pt x="106" y="34"/>
                  </a:cubicBezTo>
                  <a:cubicBezTo>
                    <a:pt x="107" y="34"/>
                    <a:pt x="106" y="32"/>
                    <a:pt x="105" y="32"/>
                  </a:cubicBezTo>
                  <a:cubicBezTo>
                    <a:pt x="89" y="39"/>
                    <a:pt x="73" y="45"/>
                    <a:pt x="56" y="48"/>
                  </a:cubicBezTo>
                  <a:cubicBezTo>
                    <a:pt x="48" y="50"/>
                    <a:pt x="39" y="51"/>
                    <a:pt x="30" y="50"/>
                  </a:cubicBezTo>
                  <a:cubicBezTo>
                    <a:pt x="22" y="49"/>
                    <a:pt x="13" y="48"/>
                    <a:pt x="5" y="48"/>
                  </a:cubicBezTo>
                  <a:cubicBezTo>
                    <a:pt x="4" y="48"/>
                    <a:pt x="3" y="50"/>
                    <a:pt x="5" y="50"/>
                  </a:cubicBezTo>
                  <a:cubicBezTo>
                    <a:pt x="13" y="51"/>
                    <a:pt x="22" y="50"/>
                    <a:pt x="30" y="49"/>
                  </a:cubicBezTo>
                  <a:cubicBezTo>
                    <a:pt x="39" y="47"/>
                    <a:pt x="47" y="45"/>
                    <a:pt x="56" y="43"/>
                  </a:cubicBezTo>
                  <a:cubicBezTo>
                    <a:pt x="73" y="39"/>
                    <a:pt x="91" y="37"/>
                    <a:pt x="105" y="27"/>
                  </a:cubicBezTo>
                  <a:cubicBezTo>
                    <a:pt x="106" y="26"/>
                    <a:pt x="105" y="24"/>
                    <a:pt x="104" y="25"/>
                  </a:cubicBezTo>
                  <a:cubicBezTo>
                    <a:pt x="90" y="34"/>
                    <a:pt x="75" y="41"/>
                    <a:pt x="58" y="44"/>
                  </a:cubicBezTo>
                  <a:cubicBezTo>
                    <a:pt x="48" y="46"/>
                    <a:pt x="38" y="47"/>
                    <a:pt x="28" y="47"/>
                  </a:cubicBezTo>
                  <a:cubicBezTo>
                    <a:pt x="24" y="47"/>
                    <a:pt x="20" y="47"/>
                    <a:pt x="16" y="47"/>
                  </a:cubicBezTo>
                  <a:cubicBezTo>
                    <a:pt x="12" y="47"/>
                    <a:pt x="8" y="46"/>
                    <a:pt x="5" y="44"/>
                  </a:cubicBezTo>
                  <a:cubicBezTo>
                    <a:pt x="5" y="44"/>
                    <a:pt x="5" y="45"/>
                    <a:pt x="5" y="45"/>
                  </a:cubicBezTo>
                  <a:cubicBezTo>
                    <a:pt x="9" y="44"/>
                    <a:pt x="13" y="45"/>
                    <a:pt x="17" y="45"/>
                  </a:cubicBezTo>
                  <a:cubicBezTo>
                    <a:pt x="22" y="45"/>
                    <a:pt x="26" y="45"/>
                    <a:pt x="31" y="45"/>
                  </a:cubicBezTo>
                  <a:cubicBezTo>
                    <a:pt x="41" y="44"/>
                    <a:pt x="51" y="43"/>
                    <a:pt x="61" y="41"/>
                  </a:cubicBezTo>
                  <a:cubicBezTo>
                    <a:pt x="70" y="39"/>
                    <a:pt x="80" y="37"/>
                    <a:pt x="89" y="34"/>
                  </a:cubicBezTo>
                  <a:cubicBezTo>
                    <a:pt x="93" y="32"/>
                    <a:pt x="98" y="31"/>
                    <a:pt x="102" y="29"/>
                  </a:cubicBezTo>
                  <a:cubicBezTo>
                    <a:pt x="105" y="28"/>
                    <a:pt x="110" y="25"/>
                    <a:pt x="114" y="26"/>
                  </a:cubicBezTo>
                  <a:cubicBezTo>
                    <a:pt x="113" y="26"/>
                    <a:pt x="113" y="25"/>
                    <a:pt x="113" y="24"/>
                  </a:cubicBezTo>
                  <a:cubicBezTo>
                    <a:pt x="110" y="30"/>
                    <a:pt x="101" y="32"/>
                    <a:pt x="95" y="34"/>
                  </a:cubicBezTo>
                  <a:cubicBezTo>
                    <a:pt x="86" y="37"/>
                    <a:pt x="77" y="39"/>
                    <a:pt x="67" y="40"/>
                  </a:cubicBezTo>
                  <a:cubicBezTo>
                    <a:pt x="57" y="42"/>
                    <a:pt x="47" y="42"/>
                    <a:pt x="37" y="42"/>
                  </a:cubicBezTo>
                  <a:cubicBezTo>
                    <a:pt x="27" y="41"/>
                    <a:pt x="17" y="41"/>
                    <a:pt x="7" y="41"/>
                  </a:cubicBezTo>
                  <a:cubicBezTo>
                    <a:pt x="6" y="41"/>
                    <a:pt x="5" y="43"/>
                    <a:pt x="7" y="43"/>
                  </a:cubicBezTo>
                  <a:cubicBezTo>
                    <a:pt x="27" y="46"/>
                    <a:pt x="46" y="39"/>
                    <a:pt x="66" y="35"/>
                  </a:cubicBezTo>
                  <a:cubicBezTo>
                    <a:pt x="74" y="33"/>
                    <a:pt x="82" y="31"/>
                    <a:pt x="90" y="29"/>
                  </a:cubicBezTo>
                  <a:cubicBezTo>
                    <a:pt x="97" y="26"/>
                    <a:pt x="104" y="22"/>
                    <a:pt x="109" y="16"/>
                  </a:cubicBezTo>
                  <a:cubicBezTo>
                    <a:pt x="110" y="15"/>
                    <a:pt x="108" y="14"/>
                    <a:pt x="107" y="15"/>
                  </a:cubicBezTo>
                  <a:cubicBezTo>
                    <a:pt x="104" y="17"/>
                    <a:pt x="102" y="20"/>
                    <a:pt x="99" y="23"/>
                  </a:cubicBezTo>
                  <a:cubicBezTo>
                    <a:pt x="96" y="26"/>
                    <a:pt x="92" y="28"/>
                    <a:pt x="88" y="29"/>
                  </a:cubicBezTo>
                  <a:cubicBezTo>
                    <a:pt x="80" y="32"/>
                    <a:pt x="71" y="34"/>
                    <a:pt x="62" y="35"/>
                  </a:cubicBezTo>
                  <a:cubicBezTo>
                    <a:pt x="42" y="39"/>
                    <a:pt x="23" y="39"/>
                    <a:pt x="4" y="36"/>
                  </a:cubicBezTo>
                  <a:cubicBezTo>
                    <a:pt x="3" y="37"/>
                    <a:pt x="3" y="37"/>
                    <a:pt x="3" y="38"/>
                  </a:cubicBezTo>
                  <a:cubicBezTo>
                    <a:pt x="24" y="38"/>
                    <a:pt x="44" y="35"/>
                    <a:pt x="64" y="32"/>
                  </a:cubicBezTo>
                  <a:cubicBezTo>
                    <a:pt x="79" y="30"/>
                    <a:pt x="96" y="28"/>
                    <a:pt x="106" y="17"/>
                  </a:cubicBezTo>
                  <a:cubicBezTo>
                    <a:pt x="107" y="16"/>
                    <a:pt x="105" y="14"/>
                    <a:pt x="104" y="15"/>
                  </a:cubicBezTo>
                  <a:cubicBezTo>
                    <a:pt x="91" y="25"/>
                    <a:pt x="75" y="31"/>
                    <a:pt x="59" y="34"/>
                  </a:cubicBezTo>
                  <a:cubicBezTo>
                    <a:pt x="50" y="35"/>
                    <a:pt x="41" y="36"/>
                    <a:pt x="32" y="35"/>
                  </a:cubicBezTo>
                  <a:cubicBezTo>
                    <a:pt x="28" y="35"/>
                    <a:pt x="23" y="34"/>
                    <a:pt x="18" y="33"/>
                  </a:cubicBezTo>
                  <a:cubicBezTo>
                    <a:pt x="14" y="32"/>
                    <a:pt x="10" y="30"/>
                    <a:pt x="6" y="30"/>
                  </a:cubicBezTo>
                  <a:cubicBezTo>
                    <a:pt x="6" y="31"/>
                    <a:pt x="6" y="31"/>
                    <a:pt x="6" y="32"/>
                  </a:cubicBezTo>
                  <a:cubicBezTo>
                    <a:pt x="24" y="32"/>
                    <a:pt x="43" y="31"/>
                    <a:pt x="61" y="27"/>
                  </a:cubicBezTo>
                  <a:cubicBezTo>
                    <a:pt x="70" y="25"/>
                    <a:pt x="78" y="23"/>
                    <a:pt x="86" y="20"/>
                  </a:cubicBezTo>
                  <a:cubicBezTo>
                    <a:pt x="89" y="18"/>
                    <a:pt x="92" y="16"/>
                    <a:pt x="95" y="14"/>
                  </a:cubicBezTo>
                  <a:cubicBezTo>
                    <a:pt x="97" y="12"/>
                    <a:pt x="100" y="10"/>
                    <a:pt x="104" y="9"/>
                  </a:cubicBezTo>
                  <a:cubicBezTo>
                    <a:pt x="103" y="9"/>
                    <a:pt x="103" y="9"/>
                    <a:pt x="103" y="8"/>
                  </a:cubicBezTo>
                  <a:cubicBezTo>
                    <a:pt x="100" y="15"/>
                    <a:pt x="93" y="20"/>
                    <a:pt x="87" y="22"/>
                  </a:cubicBezTo>
                  <a:cubicBezTo>
                    <a:pt x="79" y="25"/>
                    <a:pt x="72" y="26"/>
                    <a:pt x="64" y="28"/>
                  </a:cubicBezTo>
                  <a:cubicBezTo>
                    <a:pt x="54" y="29"/>
                    <a:pt x="44" y="31"/>
                    <a:pt x="34" y="31"/>
                  </a:cubicBezTo>
                  <a:cubicBezTo>
                    <a:pt x="28" y="31"/>
                    <a:pt x="23" y="30"/>
                    <a:pt x="17" y="30"/>
                  </a:cubicBezTo>
                  <a:cubicBezTo>
                    <a:pt x="13" y="29"/>
                    <a:pt x="8" y="29"/>
                    <a:pt x="4" y="26"/>
                  </a:cubicBezTo>
                  <a:cubicBezTo>
                    <a:pt x="4" y="27"/>
                    <a:pt x="4" y="27"/>
                    <a:pt x="4" y="28"/>
                  </a:cubicBezTo>
                  <a:cubicBezTo>
                    <a:pt x="6" y="27"/>
                    <a:pt x="10" y="29"/>
                    <a:pt x="12" y="29"/>
                  </a:cubicBezTo>
                  <a:cubicBezTo>
                    <a:pt x="16" y="30"/>
                    <a:pt x="21" y="30"/>
                    <a:pt x="25" y="30"/>
                  </a:cubicBezTo>
                  <a:cubicBezTo>
                    <a:pt x="34" y="30"/>
                    <a:pt x="43" y="28"/>
                    <a:pt x="52" y="26"/>
                  </a:cubicBezTo>
                  <a:cubicBezTo>
                    <a:pt x="60" y="25"/>
                    <a:pt x="69" y="23"/>
                    <a:pt x="77" y="20"/>
                  </a:cubicBezTo>
                  <a:cubicBezTo>
                    <a:pt x="81" y="19"/>
                    <a:pt x="84" y="17"/>
                    <a:pt x="88" y="15"/>
                  </a:cubicBezTo>
                  <a:cubicBezTo>
                    <a:pt x="92" y="12"/>
                    <a:pt x="95" y="10"/>
                    <a:pt x="99" y="7"/>
                  </a:cubicBezTo>
                  <a:cubicBezTo>
                    <a:pt x="99" y="7"/>
                    <a:pt x="98" y="6"/>
                    <a:pt x="98" y="6"/>
                  </a:cubicBezTo>
                  <a:cubicBezTo>
                    <a:pt x="95" y="14"/>
                    <a:pt x="88" y="18"/>
                    <a:pt x="81" y="21"/>
                  </a:cubicBezTo>
                  <a:cubicBezTo>
                    <a:pt x="73" y="24"/>
                    <a:pt x="65" y="25"/>
                    <a:pt x="57" y="26"/>
                  </a:cubicBezTo>
                  <a:cubicBezTo>
                    <a:pt x="51" y="27"/>
                    <a:pt x="44" y="28"/>
                    <a:pt x="38" y="28"/>
                  </a:cubicBezTo>
                  <a:cubicBezTo>
                    <a:pt x="30" y="29"/>
                    <a:pt x="22" y="29"/>
                    <a:pt x="15" y="27"/>
                  </a:cubicBezTo>
                  <a:cubicBezTo>
                    <a:pt x="10" y="26"/>
                    <a:pt x="5" y="23"/>
                    <a:pt x="3" y="19"/>
                  </a:cubicBezTo>
                  <a:cubicBezTo>
                    <a:pt x="2" y="19"/>
                    <a:pt x="2" y="20"/>
                    <a:pt x="1" y="20"/>
                  </a:cubicBezTo>
                  <a:cubicBezTo>
                    <a:pt x="21" y="26"/>
                    <a:pt x="41" y="22"/>
                    <a:pt x="61" y="18"/>
                  </a:cubicBezTo>
                  <a:cubicBezTo>
                    <a:pt x="68" y="17"/>
                    <a:pt x="76" y="15"/>
                    <a:pt x="83" y="13"/>
                  </a:cubicBezTo>
                  <a:cubicBezTo>
                    <a:pt x="89" y="10"/>
                    <a:pt x="95" y="8"/>
                    <a:pt x="99" y="2"/>
                  </a:cubicBezTo>
                  <a:cubicBezTo>
                    <a:pt x="99" y="1"/>
                    <a:pt x="98" y="0"/>
                    <a:pt x="97" y="1"/>
                  </a:cubicBezTo>
                  <a:cubicBezTo>
                    <a:pt x="91" y="4"/>
                    <a:pt x="84" y="8"/>
                    <a:pt x="78" y="11"/>
                  </a:cubicBezTo>
                  <a:cubicBezTo>
                    <a:pt x="71" y="15"/>
                    <a:pt x="63" y="17"/>
                    <a:pt x="56" y="19"/>
                  </a:cubicBezTo>
                  <a:cubicBezTo>
                    <a:pt x="40" y="22"/>
                    <a:pt x="25" y="22"/>
                    <a:pt x="9" y="20"/>
                  </a:cubicBezTo>
                  <a:cubicBezTo>
                    <a:pt x="8" y="20"/>
                    <a:pt x="8" y="22"/>
                    <a:pt x="9" y="2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2" name="Freeform 1289"/>
            <p:cNvSpPr/>
            <p:nvPr/>
          </p:nvSpPr>
          <p:spPr bwMode="auto">
            <a:xfrm>
              <a:off x="3138" y="1705"/>
              <a:ext cx="17" cy="36"/>
            </a:xfrm>
            <a:custGeom>
              <a:avLst/>
              <a:gdLst>
                <a:gd name="T0" fmla="*/ 7 w 13"/>
                <a:gd name="T1" fmla="*/ 12 h 28"/>
                <a:gd name="T2" fmla="*/ 5 w 13"/>
                <a:gd name="T3" fmla="*/ 21 h 28"/>
                <a:gd name="T4" fmla="*/ 7 w 13"/>
                <a:gd name="T5" fmla="*/ 21 h 28"/>
                <a:gd name="T6" fmla="*/ 6 w 13"/>
                <a:gd name="T7" fmla="*/ 13 h 28"/>
                <a:gd name="T8" fmla="*/ 3 w 13"/>
                <a:gd name="T9" fmla="*/ 13 h 28"/>
                <a:gd name="T10" fmla="*/ 5 w 13"/>
                <a:gd name="T11" fmla="*/ 24 h 28"/>
                <a:gd name="T12" fmla="*/ 7 w 13"/>
                <a:gd name="T13" fmla="*/ 24 h 28"/>
                <a:gd name="T14" fmla="*/ 4 w 13"/>
                <a:gd name="T15" fmla="*/ 13 h 28"/>
                <a:gd name="T16" fmla="*/ 2 w 13"/>
                <a:gd name="T17" fmla="*/ 14 h 28"/>
                <a:gd name="T18" fmla="*/ 5 w 13"/>
                <a:gd name="T19" fmla="*/ 24 h 28"/>
                <a:gd name="T20" fmla="*/ 7 w 13"/>
                <a:gd name="T21" fmla="*/ 23 h 28"/>
                <a:gd name="T22" fmla="*/ 12 w 13"/>
                <a:gd name="T23" fmla="*/ 3 h 28"/>
                <a:gd name="T24" fmla="*/ 11 w 13"/>
                <a:gd name="T25" fmla="*/ 1 h 28"/>
                <a:gd name="T26" fmla="*/ 7 w 13"/>
                <a:gd name="T27" fmla="*/ 28 h 28"/>
                <a:gd name="T28" fmla="*/ 8 w 13"/>
                <a:gd name="T29" fmla="*/ 27 h 28"/>
                <a:gd name="T30" fmla="*/ 12 w 13"/>
                <a:gd name="T31" fmla="*/ 3 h 28"/>
                <a:gd name="T32" fmla="*/ 11 w 13"/>
                <a:gd name="T33" fmla="*/ 1 h 28"/>
                <a:gd name="T34" fmla="*/ 6 w 13"/>
                <a:gd name="T35" fmla="*/ 24 h 28"/>
                <a:gd name="T36" fmla="*/ 7 w 13"/>
                <a:gd name="T37" fmla="*/ 23 h 28"/>
                <a:gd name="T38" fmla="*/ 3 w 13"/>
                <a:gd name="T39" fmla="*/ 13 h 28"/>
                <a:gd name="T40" fmla="*/ 2 w 13"/>
                <a:gd name="T41" fmla="*/ 14 h 28"/>
                <a:gd name="T42" fmla="*/ 5 w 13"/>
                <a:gd name="T43" fmla="*/ 24 h 28"/>
                <a:gd name="T44" fmla="*/ 7 w 13"/>
                <a:gd name="T45" fmla="*/ 24 h 28"/>
                <a:gd name="T46" fmla="*/ 6 w 13"/>
                <a:gd name="T47" fmla="*/ 13 h 28"/>
                <a:gd name="T48" fmla="*/ 3 w 13"/>
                <a:gd name="T49" fmla="*/ 13 h 28"/>
                <a:gd name="T50" fmla="*/ 5 w 13"/>
                <a:gd name="T51" fmla="*/ 21 h 28"/>
                <a:gd name="T52" fmla="*/ 7 w 13"/>
                <a:gd name="T53" fmla="*/ 22 h 28"/>
                <a:gd name="T54" fmla="*/ 9 w 13"/>
                <a:gd name="T55" fmla="*/ 12 h 28"/>
                <a:gd name="T56" fmla="*/ 7 w 13"/>
                <a:gd name="T57" fmla="*/ 1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" h="28">
                  <a:moveTo>
                    <a:pt x="7" y="12"/>
                  </a:moveTo>
                  <a:cubicBezTo>
                    <a:pt x="7" y="15"/>
                    <a:pt x="7" y="18"/>
                    <a:pt x="5" y="21"/>
                  </a:cubicBezTo>
                  <a:cubicBezTo>
                    <a:pt x="6" y="21"/>
                    <a:pt x="6" y="21"/>
                    <a:pt x="7" y="21"/>
                  </a:cubicBezTo>
                  <a:cubicBezTo>
                    <a:pt x="7" y="18"/>
                    <a:pt x="6" y="15"/>
                    <a:pt x="6" y="13"/>
                  </a:cubicBezTo>
                  <a:cubicBezTo>
                    <a:pt x="5" y="13"/>
                    <a:pt x="4" y="13"/>
                    <a:pt x="3" y="13"/>
                  </a:cubicBezTo>
                  <a:cubicBezTo>
                    <a:pt x="5" y="16"/>
                    <a:pt x="6" y="20"/>
                    <a:pt x="5" y="24"/>
                  </a:cubicBezTo>
                  <a:cubicBezTo>
                    <a:pt x="6" y="24"/>
                    <a:pt x="7" y="24"/>
                    <a:pt x="7" y="24"/>
                  </a:cubicBezTo>
                  <a:cubicBezTo>
                    <a:pt x="6" y="20"/>
                    <a:pt x="5" y="17"/>
                    <a:pt x="4" y="13"/>
                  </a:cubicBezTo>
                  <a:cubicBezTo>
                    <a:pt x="3" y="14"/>
                    <a:pt x="3" y="14"/>
                    <a:pt x="2" y="14"/>
                  </a:cubicBezTo>
                  <a:cubicBezTo>
                    <a:pt x="4" y="17"/>
                    <a:pt x="5" y="21"/>
                    <a:pt x="5" y="24"/>
                  </a:cubicBezTo>
                  <a:cubicBezTo>
                    <a:pt x="6" y="24"/>
                    <a:pt x="7" y="23"/>
                    <a:pt x="7" y="23"/>
                  </a:cubicBezTo>
                  <a:cubicBezTo>
                    <a:pt x="3" y="17"/>
                    <a:pt x="5" y="7"/>
                    <a:pt x="12" y="3"/>
                  </a:cubicBezTo>
                  <a:cubicBezTo>
                    <a:pt x="13" y="2"/>
                    <a:pt x="12" y="0"/>
                    <a:pt x="11" y="1"/>
                  </a:cubicBezTo>
                  <a:cubicBezTo>
                    <a:pt x="1" y="6"/>
                    <a:pt x="1" y="19"/>
                    <a:pt x="7" y="28"/>
                  </a:cubicBezTo>
                  <a:cubicBezTo>
                    <a:pt x="7" y="28"/>
                    <a:pt x="9" y="28"/>
                    <a:pt x="8" y="27"/>
                  </a:cubicBezTo>
                  <a:cubicBezTo>
                    <a:pt x="3" y="19"/>
                    <a:pt x="3" y="8"/>
                    <a:pt x="12" y="3"/>
                  </a:cubicBezTo>
                  <a:cubicBezTo>
                    <a:pt x="12" y="2"/>
                    <a:pt x="11" y="1"/>
                    <a:pt x="11" y="1"/>
                  </a:cubicBezTo>
                  <a:cubicBezTo>
                    <a:pt x="3" y="6"/>
                    <a:pt x="0" y="17"/>
                    <a:pt x="6" y="24"/>
                  </a:cubicBezTo>
                  <a:cubicBezTo>
                    <a:pt x="6" y="25"/>
                    <a:pt x="8" y="25"/>
                    <a:pt x="7" y="23"/>
                  </a:cubicBezTo>
                  <a:cubicBezTo>
                    <a:pt x="6" y="20"/>
                    <a:pt x="6" y="16"/>
                    <a:pt x="3" y="13"/>
                  </a:cubicBezTo>
                  <a:cubicBezTo>
                    <a:pt x="3" y="12"/>
                    <a:pt x="2" y="13"/>
                    <a:pt x="2" y="14"/>
                  </a:cubicBezTo>
                  <a:cubicBezTo>
                    <a:pt x="3" y="17"/>
                    <a:pt x="4" y="21"/>
                    <a:pt x="5" y="24"/>
                  </a:cubicBezTo>
                  <a:cubicBezTo>
                    <a:pt x="6" y="25"/>
                    <a:pt x="7" y="25"/>
                    <a:pt x="7" y="24"/>
                  </a:cubicBezTo>
                  <a:cubicBezTo>
                    <a:pt x="8" y="20"/>
                    <a:pt x="7" y="16"/>
                    <a:pt x="6" y="13"/>
                  </a:cubicBezTo>
                  <a:cubicBezTo>
                    <a:pt x="5" y="11"/>
                    <a:pt x="3" y="12"/>
                    <a:pt x="3" y="13"/>
                  </a:cubicBezTo>
                  <a:cubicBezTo>
                    <a:pt x="4" y="16"/>
                    <a:pt x="5" y="18"/>
                    <a:pt x="5" y="21"/>
                  </a:cubicBezTo>
                  <a:cubicBezTo>
                    <a:pt x="5" y="22"/>
                    <a:pt x="6" y="22"/>
                    <a:pt x="7" y="22"/>
                  </a:cubicBezTo>
                  <a:cubicBezTo>
                    <a:pt x="9" y="19"/>
                    <a:pt x="9" y="15"/>
                    <a:pt x="9" y="12"/>
                  </a:cubicBezTo>
                  <a:cubicBezTo>
                    <a:pt x="9" y="11"/>
                    <a:pt x="8" y="10"/>
                    <a:pt x="7" y="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3" name="Freeform 1290"/>
            <p:cNvSpPr/>
            <p:nvPr/>
          </p:nvSpPr>
          <p:spPr bwMode="auto">
            <a:xfrm>
              <a:off x="3230" y="1688"/>
              <a:ext cx="15" cy="26"/>
            </a:xfrm>
            <a:custGeom>
              <a:avLst/>
              <a:gdLst>
                <a:gd name="T0" fmla="*/ 10 w 12"/>
                <a:gd name="T1" fmla="*/ 16 h 20"/>
                <a:gd name="T2" fmla="*/ 9 w 12"/>
                <a:gd name="T3" fmla="*/ 7 h 20"/>
                <a:gd name="T4" fmla="*/ 7 w 12"/>
                <a:gd name="T5" fmla="*/ 8 h 20"/>
                <a:gd name="T6" fmla="*/ 10 w 12"/>
                <a:gd name="T7" fmla="*/ 18 h 20"/>
                <a:gd name="T8" fmla="*/ 12 w 12"/>
                <a:gd name="T9" fmla="*/ 17 h 20"/>
                <a:gd name="T10" fmla="*/ 2 w 12"/>
                <a:gd name="T11" fmla="*/ 1 h 20"/>
                <a:gd name="T12" fmla="*/ 2 w 12"/>
                <a:gd name="T13" fmla="*/ 2 h 20"/>
                <a:gd name="T14" fmla="*/ 7 w 12"/>
                <a:gd name="T15" fmla="*/ 8 h 20"/>
                <a:gd name="T16" fmla="*/ 9 w 12"/>
                <a:gd name="T17" fmla="*/ 19 h 20"/>
                <a:gd name="T18" fmla="*/ 11 w 12"/>
                <a:gd name="T19" fmla="*/ 18 h 20"/>
                <a:gd name="T20" fmla="*/ 2 w 12"/>
                <a:gd name="T21" fmla="*/ 1 h 20"/>
                <a:gd name="T22" fmla="*/ 1 w 12"/>
                <a:gd name="T23" fmla="*/ 2 h 20"/>
                <a:gd name="T24" fmla="*/ 9 w 12"/>
                <a:gd name="T25" fmla="*/ 19 h 20"/>
                <a:gd name="T26" fmla="*/ 11 w 12"/>
                <a:gd name="T27" fmla="*/ 19 h 20"/>
                <a:gd name="T28" fmla="*/ 9 w 12"/>
                <a:gd name="T29" fmla="*/ 8 h 20"/>
                <a:gd name="T30" fmla="*/ 2 w 12"/>
                <a:gd name="T31" fmla="*/ 0 h 20"/>
                <a:gd name="T32" fmla="*/ 1 w 12"/>
                <a:gd name="T33" fmla="*/ 1 h 20"/>
                <a:gd name="T34" fmla="*/ 10 w 12"/>
                <a:gd name="T35" fmla="*/ 18 h 20"/>
                <a:gd name="T36" fmla="*/ 12 w 12"/>
                <a:gd name="T37" fmla="*/ 18 h 20"/>
                <a:gd name="T38" fmla="*/ 8 w 12"/>
                <a:gd name="T39" fmla="*/ 7 h 20"/>
                <a:gd name="T40" fmla="*/ 7 w 12"/>
                <a:gd name="T41" fmla="*/ 8 h 20"/>
                <a:gd name="T42" fmla="*/ 9 w 12"/>
                <a:gd name="T43" fmla="*/ 16 h 20"/>
                <a:gd name="T44" fmla="*/ 10 w 12"/>
                <a:gd name="T45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" h="20">
                  <a:moveTo>
                    <a:pt x="10" y="16"/>
                  </a:moveTo>
                  <a:cubicBezTo>
                    <a:pt x="10" y="13"/>
                    <a:pt x="9" y="10"/>
                    <a:pt x="9" y="7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9" y="11"/>
                    <a:pt x="10" y="14"/>
                    <a:pt x="10" y="18"/>
                  </a:cubicBezTo>
                  <a:cubicBezTo>
                    <a:pt x="11" y="18"/>
                    <a:pt x="11" y="17"/>
                    <a:pt x="12" y="17"/>
                  </a:cubicBezTo>
                  <a:cubicBezTo>
                    <a:pt x="8" y="12"/>
                    <a:pt x="5" y="7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5" y="2"/>
                    <a:pt x="6" y="6"/>
                    <a:pt x="7" y="8"/>
                  </a:cubicBezTo>
                  <a:cubicBezTo>
                    <a:pt x="9" y="11"/>
                    <a:pt x="10" y="15"/>
                    <a:pt x="9" y="19"/>
                  </a:cubicBezTo>
                  <a:cubicBezTo>
                    <a:pt x="10" y="19"/>
                    <a:pt x="11" y="18"/>
                    <a:pt x="11" y="18"/>
                  </a:cubicBezTo>
                  <a:cubicBezTo>
                    <a:pt x="7" y="13"/>
                    <a:pt x="4" y="7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2" y="8"/>
                    <a:pt x="6" y="14"/>
                    <a:pt x="9" y="19"/>
                  </a:cubicBezTo>
                  <a:cubicBezTo>
                    <a:pt x="10" y="20"/>
                    <a:pt x="11" y="20"/>
                    <a:pt x="11" y="19"/>
                  </a:cubicBezTo>
                  <a:cubicBezTo>
                    <a:pt x="12" y="15"/>
                    <a:pt x="11" y="11"/>
                    <a:pt x="9" y="8"/>
                  </a:cubicBezTo>
                  <a:cubicBezTo>
                    <a:pt x="8" y="4"/>
                    <a:pt x="5" y="0"/>
                    <a:pt x="2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3" y="8"/>
                    <a:pt x="6" y="13"/>
                    <a:pt x="10" y="18"/>
                  </a:cubicBezTo>
                  <a:cubicBezTo>
                    <a:pt x="11" y="19"/>
                    <a:pt x="12" y="19"/>
                    <a:pt x="12" y="18"/>
                  </a:cubicBezTo>
                  <a:cubicBezTo>
                    <a:pt x="12" y="14"/>
                    <a:pt x="11" y="10"/>
                    <a:pt x="8" y="7"/>
                  </a:cubicBezTo>
                  <a:cubicBezTo>
                    <a:pt x="8" y="6"/>
                    <a:pt x="6" y="7"/>
                    <a:pt x="7" y="8"/>
                  </a:cubicBezTo>
                  <a:cubicBezTo>
                    <a:pt x="7" y="11"/>
                    <a:pt x="8" y="13"/>
                    <a:pt x="9" y="16"/>
                  </a:cubicBezTo>
                  <a:cubicBezTo>
                    <a:pt x="9" y="17"/>
                    <a:pt x="11" y="17"/>
                    <a:pt x="10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4" name="Freeform 1291"/>
            <p:cNvSpPr/>
            <p:nvPr/>
          </p:nvSpPr>
          <p:spPr bwMode="auto">
            <a:xfrm>
              <a:off x="3178" y="1035"/>
              <a:ext cx="14" cy="47"/>
            </a:xfrm>
            <a:custGeom>
              <a:avLst/>
              <a:gdLst>
                <a:gd name="T0" fmla="*/ 1 w 11"/>
                <a:gd name="T1" fmla="*/ 22 h 36"/>
                <a:gd name="T2" fmla="*/ 2 w 11"/>
                <a:gd name="T3" fmla="*/ 24 h 36"/>
                <a:gd name="T4" fmla="*/ 4 w 11"/>
                <a:gd name="T5" fmla="*/ 24 h 36"/>
                <a:gd name="T6" fmla="*/ 6 w 11"/>
                <a:gd name="T7" fmla="*/ 8 h 36"/>
                <a:gd name="T8" fmla="*/ 4 w 11"/>
                <a:gd name="T9" fmla="*/ 7 h 36"/>
                <a:gd name="T10" fmla="*/ 1 w 11"/>
                <a:gd name="T11" fmla="*/ 33 h 36"/>
                <a:gd name="T12" fmla="*/ 3 w 11"/>
                <a:gd name="T13" fmla="*/ 33 h 36"/>
                <a:gd name="T14" fmla="*/ 5 w 11"/>
                <a:gd name="T15" fmla="*/ 3 h 36"/>
                <a:gd name="T16" fmla="*/ 4 w 11"/>
                <a:gd name="T17" fmla="*/ 3 h 36"/>
                <a:gd name="T18" fmla="*/ 1 w 11"/>
                <a:gd name="T19" fmla="*/ 33 h 36"/>
                <a:gd name="T20" fmla="*/ 3 w 11"/>
                <a:gd name="T21" fmla="*/ 33 h 36"/>
                <a:gd name="T22" fmla="*/ 6 w 11"/>
                <a:gd name="T23" fmla="*/ 1 h 36"/>
                <a:gd name="T24" fmla="*/ 4 w 11"/>
                <a:gd name="T25" fmla="*/ 1 h 36"/>
                <a:gd name="T26" fmla="*/ 2 w 11"/>
                <a:gd name="T27" fmla="*/ 34 h 36"/>
                <a:gd name="T28" fmla="*/ 4 w 11"/>
                <a:gd name="T29" fmla="*/ 35 h 36"/>
                <a:gd name="T30" fmla="*/ 8 w 11"/>
                <a:gd name="T31" fmla="*/ 4 h 36"/>
                <a:gd name="T32" fmla="*/ 6 w 11"/>
                <a:gd name="T33" fmla="*/ 4 h 36"/>
                <a:gd name="T34" fmla="*/ 4 w 11"/>
                <a:gd name="T35" fmla="*/ 34 h 36"/>
                <a:gd name="T36" fmla="*/ 6 w 11"/>
                <a:gd name="T37" fmla="*/ 34 h 36"/>
                <a:gd name="T38" fmla="*/ 8 w 11"/>
                <a:gd name="T39" fmla="*/ 3 h 36"/>
                <a:gd name="T40" fmla="*/ 6 w 11"/>
                <a:gd name="T41" fmla="*/ 3 h 36"/>
                <a:gd name="T42" fmla="*/ 4 w 11"/>
                <a:gd name="T43" fmla="*/ 35 h 36"/>
                <a:gd name="T44" fmla="*/ 6 w 11"/>
                <a:gd name="T45" fmla="*/ 35 h 36"/>
                <a:gd name="T46" fmla="*/ 11 w 11"/>
                <a:gd name="T47" fmla="*/ 2 h 36"/>
                <a:gd name="T48" fmla="*/ 9 w 11"/>
                <a:gd name="T49" fmla="*/ 2 h 36"/>
                <a:gd name="T50" fmla="*/ 5 w 11"/>
                <a:gd name="T51" fmla="*/ 35 h 36"/>
                <a:gd name="T52" fmla="*/ 7 w 11"/>
                <a:gd name="T53" fmla="*/ 35 h 36"/>
                <a:gd name="T54" fmla="*/ 11 w 11"/>
                <a:gd name="T55" fmla="*/ 2 h 36"/>
                <a:gd name="T56" fmla="*/ 9 w 11"/>
                <a:gd name="T57" fmla="*/ 2 h 36"/>
                <a:gd name="T58" fmla="*/ 4 w 11"/>
                <a:gd name="T59" fmla="*/ 34 h 36"/>
                <a:gd name="T60" fmla="*/ 6 w 11"/>
                <a:gd name="T61" fmla="*/ 35 h 36"/>
                <a:gd name="T62" fmla="*/ 8 w 11"/>
                <a:gd name="T63" fmla="*/ 3 h 36"/>
                <a:gd name="T64" fmla="*/ 6 w 11"/>
                <a:gd name="T65" fmla="*/ 3 h 36"/>
                <a:gd name="T66" fmla="*/ 4 w 11"/>
                <a:gd name="T67" fmla="*/ 35 h 36"/>
                <a:gd name="T68" fmla="*/ 6 w 11"/>
                <a:gd name="T69" fmla="*/ 35 h 36"/>
                <a:gd name="T70" fmla="*/ 8 w 11"/>
                <a:gd name="T71" fmla="*/ 4 h 36"/>
                <a:gd name="T72" fmla="*/ 6 w 11"/>
                <a:gd name="T73" fmla="*/ 3 h 36"/>
                <a:gd name="T74" fmla="*/ 2 w 11"/>
                <a:gd name="T75" fmla="*/ 35 h 36"/>
                <a:gd name="T76" fmla="*/ 4 w 11"/>
                <a:gd name="T77" fmla="*/ 35 h 36"/>
                <a:gd name="T78" fmla="*/ 6 w 11"/>
                <a:gd name="T79" fmla="*/ 1 h 36"/>
                <a:gd name="T80" fmla="*/ 4 w 11"/>
                <a:gd name="T81" fmla="*/ 1 h 36"/>
                <a:gd name="T82" fmla="*/ 1 w 11"/>
                <a:gd name="T83" fmla="*/ 33 h 36"/>
                <a:gd name="T84" fmla="*/ 3 w 11"/>
                <a:gd name="T85" fmla="*/ 33 h 36"/>
                <a:gd name="T86" fmla="*/ 6 w 11"/>
                <a:gd name="T87" fmla="*/ 3 h 36"/>
                <a:gd name="T88" fmla="*/ 4 w 11"/>
                <a:gd name="T89" fmla="*/ 3 h 36"/>
                <a:gd name="T90" fmla="*/ 1 w 11"/>
                <a:gd name="T91" fmla="*/ 33 h 36"/>
                <a:gd name="T92" fmla="*/ 3 w 11"/>
                <a:gd name="T93" fmla="*/ 34 h 36"/>
                <a:gd name="T94" fmla="*/ 6 w 11"/>
                <a:gd name="T95" fmla="*/ 8 h 36"/>
                <a:gd name="T96" fmla="*/ 4 w 11"/>
                <a:gd name="T97" fmla="*/ 8 h 36"/>
                <a:gd name="T98" fmla="*/ 2 w 11"/>
                <a:gd name="T99" fmla="*/ 23 h 36"/>
                <a:gd name="T100" fmla="*/ 3 w 11"/>
                <a:gd name="T101" fmla="*/ 23 h 36"/>
                <a:gd name="T102" fmla="*/ 3 w 11"/>
                <a:gd name="T103" fmla="*/ 22 h 36"/>
                <a:gd name="T104" fmla="*/ 1 w 11"/>
                <a:gd name="T105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" h="36">
                  <a:moveTo>
                    <a:pt x="1" y="22"/>
                  </a:moveTo>
                  <a:cubicBezTo>
                    <a:pt x="1" y="23"/>
                    <a:pt x="1" y="23"/>
                    <a:pt x="2" y="24"/>
                  </a:cubicBezTo>
                  <a:cubicBezTo>
                    <a:pt x="2" y="25"/>
                    <a:pt x="3" y="25"/>
                    <a:pt x="4" y="24"/>
                  </a:cubicBezTo>
                  <a:cubicBezTo>
                    <a:pt x="4" y="18"/>
                    <a:pt x="6" y="13"/>
                    <a:pt x="6" y="8"/>
                  </a:cubicBezTo>
                  <a:cubicBezTo>
                    <a:pt x="6" y="7"/>
                    <a:pt x="5" y="6"/>
                    <a:pt x="4" y="7"/>
                  </a:cubicBezTo>
                  <a:cubicBezTo>
                    <a:pt x="1" y="16"/>
                    <a:pt x="3" y="25"/>
                    <a:pt x="1" y="33"/>
                  </a:cubicBezTo>
                  <a:cubicBezTo>
                    <a:pt x="2" y="33"/>
                    <a:pt x="2" y="33"/>
                    <a:pt x="3" y="33"/>
                  </a:cubicBezTo>
                  <a:cubicBezTo>
                    <a:pt x="3" y="23"/>
                    <a:pt x="2" y="1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5" y="13"/>
                    <a:pt x="3" y="23"/>
                    <a:pt x="1" y="33"/>
                  </a:cubicBezTo>
                  <a:cubicBezTo>
                    <a:pt x="1" y="34"/>
                    <a:pt x="3" y="35"/>
                    <a:pt x="3" y="33"/>
                  </a:cubicBezTo>
                  <a:cubicBezTo>
                    <a:pt x="6" y="23"/>
                    <a:pt x="5" y="12"/>
                    <a:pt x="6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2"/>
                    <a:pt x="5" y="24"/>
                    <a:pt x="2" y="34"/>
                  </a:cubicBezTo>
                  <a:cubicBezTo>
                    <a:pt x="3" y="35"/>
                    <a:pt x="3" y="35"/>
                    <a:pt x="4" y="35"/>
                  </a:cubicBezTo>
                  <a:cubicBezTo>
                    <a:pt x="4" y="24"/>
                    <a:pt x="5" y="14"/>
                    <a:pt x="8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4" y="14"/>
                    <a:pt x="7" y="24"/>
                    <a:pt x="4" y="34"/>
                  </a:cubicBezTo>
                  <a:cubicBezTo>
                    <a:pt x="5" y="34"/>
                    <a:pt x="5" y="34"/>
                    <a:pt x="6" y="34"/>
                  </a:cubicBezTo>
                  <a:cubicBezTo>
                    <a:pt x="4" y="24"/>
                    <a:pt x="5" y="13"/>
                    <a:pt x="8" y="3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8" y="14"/>
                    <a:pt x="3" y="24"/>
                    <a:pt x="4" y="35"/>
                  </a:cubicBezTo>
                  <a:cubicBezTo>
                    <a:pt x="4" y="36"/>
                    <a:pt x="5" y="36"/>
                    <a:pt x="6" y="35"/>
                  </a:cubicBezTo>
                  <a:cubicBezTo>
                    <a:pt x="10" y="25"/>
                    <a:pt x="9" y="13"/>
                    <a:pt x="11" y="2"/>
                  </a:cubicBezTo>
                  <a:cubicBezTo>
                    <a:pt x="10" y="2"/>
                    <a:pt x="10" y="2"/>
                    <a:pt x="9" y="2"/>
                  </a:cubicBezTo>
                  <a:cubicBezTo>
                    <a:pt x="9" y="13"/>
                    <a:pt x="7" y="24"/>
                    <a:pt x="5" y="35"/>
                  </a:cubicBezTo>
                  <a:cubicBezTo>
                    <a:pt x="5" y="36"/>
                    <a:pt x="7" y="36"/>
                    <a:pt x="7" y="35"/>
                  </a:cubicBezTo>
                  <a:cubicBezTo>
                    <a:pt x="9" y="24"/>
                    <a:pt x="11" y="13"/>
                    <a:pt x="11" y="2"/>
                  </a:cubicBezTo>
                  <a:cubicBezTo>
                    <a:pt x="11" y="1"/>
                    <a:pt x="9" y="1"/>
                    <a:pt x="9" y="2"/>
                  </a:cubicBezTo>
                  <a:cubicBezTo>
                    <a:pt x="7" y="13"/>
                    <a:pt x="8" y="24"/>
                    <a:pt x="4" y="34"/>
                  </a:cubicBezTo>
                  <a:cubicBezTo>
                    <a:pt x="5" y="35"/>
                    <a:pt x="5" y="35"/>
                    <a:pt x="6" y="35"/>
                  </a:cubicBezTo>
                  <a:cubicBezTo>
                    <a:pt x="5" y="24"/>
                    <a:pt x="10" y="13"/>
                    <a:pt x="8" y="3"/>
                  </a:cubicBezTo>
                  <a:cubicBezTo>
                    <a:pt x="8" y="2"/>
                    <a:pt x="7" y="2"/>
                    <a:pt x="6" y="3"/>
                  </a:cubicBezTo>
                  <a:cubicBezTo>
                    <a:pt x="4" y="13"/>
                    <a:pt x="2" y="24"/>
                    <a:pt x="4" y="35"/>
                  </a:cubicBezTo>
                  <a:cubicBezTo>
                    <a:pt x="4" y="36"/>
                    <a:pt x="5" y="36"/>
                    <a:pt x="6" y="35"/>
                  </a:cubicBezTo>
                  <a:cubicBezTo>
                    <a:pt x="9" y="25"/>
                    <a:pt x="6" y="14"/>
                    <a:pt x="8" y="4"/>
                  </a:cubicBezTo>
                  <a:cubicBezTo>
                    <a:pt x="8" y="2"/>
                    <a:pt x="6" y="2"/>
                    <a:pt x="6" y="3"/>
                  </a:cubicBezTo>
                  <a:cubicBezTo>
                    <a:pt x="4" y="14"/>
                    <a:pt x="2" y="24"/>
                    <a:pt x="2" y="35"/>
                  </a:cubicBezTo>
                  <a:cubicBezTo>
                    <a:pt x="2" y="36"/>
                    <a:pt x="4" y="36"/>
                    <a:pt x="4" y="35"/>
                  </a:cubicBezTo>
                  <a:cubicBezTo>
                    <a:pt x="7" y="24"/>
                    <a:pt x="6" y="12"/>
                    <a:pt x="6" y="1"/>
                  </a:cubicBezTo>
                  <a:cubicBezTo>
                    <a:pt x="6" y="0"/>
                    <a:pt x="4" y="0"/>
                    <a:pt x="4" y="1"/>
                  </a:cubicBezTo>
                  <a:cubicBezTo>
                    <a:pt x="4" y="11"/>
                    <a:pt x="4" y="22"/>
                    <a:pt x="1" y="33"/>
                  </a:cubicBezTo>
                  <a:cubicBezTo>
                    <a:pt x="2" y="33"/>
                    <a:pt x="2" y="33"/>
                    <a:pt x="3" y="33"/>
                  </a:cubicBezTo>
                  <a:cubicBezTo>
                    <a:pt x="5" y="24"/>
                    <a:pt x="7" y="13"/>
                    <a:pt x="6" y="3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0" y="13"/>
                    <a:pt x="1" y="23"/>
                    <a:pt x="1" y="33"/>
                  </a:cubicBezTo>
                  <a:cubicBezTo>
                    <a:pt x="1" y="34"/>
                    <a:pt x="3" y="35"/>
                    <a:pt x="3" y="34"/>
                  </a:cubicBezTo>
                  <a:cubicBezTo>
                    <a:pt x="5" y="25"/>
                    <a:pt x="3" y="16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13"/>
                    <a:pt x="2" y="18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3" y="23"/>
                    <a:pt x="3" y="22"/>
                    <a:pt x="3" y="22"/>
                  </a:cubicBezTo>
                  <a:cubicBezTo>
                    <a:pt x="3" y="21"/>
                    <a:pt x="1" y="21"/>
                    <a:pt x="1" y="2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5" name="Freeform 1292"/>
            <p:cNvSpPr/>
            <p:nvPr/>
          </p:nvSpPr>
          <p:spPr bwMode="auto">
            <a:xfrm>
              <a:off x="3262" y="1034"/>
              <a:ext cx="17" cy="47"/>
            </a:xfrm>
            <a:custGeom>
              <a:avLst/>
              <a:gdLst>
                <a:gd name="T0" fmla="*/ 4 w 13"/>
                <a:gd name="T1" fmla="*/ 19 h 36"/>
                <a:gd name="T2" fmla="*/ 1 w 13"/>
                <a:gd name="T3" fmla="*/ 34 h 36"/>
                <a:gd name="T4" fmla="*/ 2 w 13"/>
                <a:gd name="T5" fmla="*/ 35 h 36"/>
                <a:gd name="T6" fmla="*/ 8 w 13"/>
                <a:gd name="T7" fmla="*/ 22 h 36"/>
                <a:gd name="T8" fmla="*/ 10 w 13"/>
                <a:gd name="T9" fmla="*/ 8 h 36"/>
                <a:gd name="T10" fmla="*/ 8 w 13"/>
                <a:gd name="T11" fmla="*/ 7 h 36"/>
                <a:gd name="T12" fmla="*/ 3 w 13"/>
                <a:gd name="T13" fmla="*/ 18 h 36"/>
                <a:gd name="T14" fmla="*/ 0 w 13"/>
                <a:gd name="T15" fmla="*/ 31 h 36"/>
                <a:gd name="T16" fmla="*/ 2 w 13"/>
                <a:gd name="T17" fmla="*/ 32 h 36"/>
                <a:gd name="T18" fmla="*/ 11 w 13"/>
                <a:gd name="T19" fmla="*/ 5 h 36"/>
                <a:gd name="T20" fmla="*/ 9 w 13"/>
                <a:gd name="T21" fmla="*/ 5 h 36"/>
                <a:gd name="T22" fmla="*/ 6 w 13"/>
                <a:gd name="T23" fmla="*/ 17 h 36"/>
                <a:gd name="T24" fmla="*/ 3 w 13"/>
                <a:gd name="T25" fmla="*/ 32 h 36"/>
                <a:gd name="T26" fmla="*/ 5 w 13"/>
                <a:gd name="T27" fmla="*/ 32 h 36"/>
                <a:gd name="T28" fmla="*/ 11 w 13"/>
                <a:gd name="T29" fmla="*/ 2 h 36"/>
                <a:gd name="T30" fmla="*/ 9 w 13"/>
                <a:gd name="T31" fmla="*/ 1 h 36"/>
                <a:gd name="T32" fmla="*/ 5 w 13"/>
                <a:gd name="T33" fmla="*/ 6 h 36"/>
                <a:gd name="T34" fmla="*/ 2 w 13"/>
                <a:gd name="T35" fmla="*/ 16 h 36"/>
                <a:gd name="T36" fmla="*/ 0 w 13"/>
                <a:gd name="T37" fmla="*/ 27 h 36"/>
                <a:gd name="T38" fmla="*/ 1 w 13"/>
                <a:gd name="T39" fmla="*/ 33 h 36"/>
                <a:gd name="T40" fmla="*/ 2 w 13"/>
                <a:gd name="T41" fmla="*/ 34 h 36"/>
                <a:gd name="T42" fmla="*/ 6 w 13"/>
                <a:gd name="T43" fmla="*/ 21 h 36"/>
                <a:gd name="T44" fmla="*/ 8 w 13"/>
                <a:gd name="T45" fmla="*/ 12 h 36"/>
                <a:gd name="T46" fmla="*/ 11 w 13"/>
                <a:gd name="T47" fmla="*/ 2 h 36"/>
                <a:gd name="T48" fmla="*/ 9 w 13"/>
                <a:gd name="T49" fmla="*/ 2 h 36"/>
                <a:gd name="T50" fmla="*/ 4 w 13"/>
                <a:gd name="T51" fmla="*/ 32 h 36"/>
                <a:gd name="T52" fmla="*/ 6 w 13"/>
                <a:gd name="T53" fmla="*/ 33 h 36"/>
                <a:gd name="T54" fmla="*/ 13 w 13"/>
                <a:gd name="T55" fmla="*/ 6 h 36"/>
                <a:gd name="T56" fmla="*/ 11 w 13"/>
                <a:gd name="T57" fmla="*/ 6 h 36"/>
                <a:gd name="T58" fmla="*/ 6 w 13"/>
                <a:gd name="T59" fmla="*/ 24 h 36"/>
                <a:gd name="T60" fmla="*/ 8 w 13"/>
                <a:gd name="T61" fmla="*/ 24 h 36"/>
                <a:gd name="T62" fmla="*/ 13 w 13"/>
                <a:gd name="T63" fmla="*/ 6 h 36"/>
                <a:gd name="T64" fmla="*/ 11 w 13"/>
                <a:gd name="T65" fmla="*/ 6 h 36"/>
                <a:gd name="T66" fmla="*/ 4 w 13"/>
                <a:gd name="T67" fmla="*/ 32 h 36"/>
                <a:gd name="T68" fmla="*/ 6 w 13"/>
                <a:gd name="T69" fmla="*/ 33 h 36"/>
                <a:gd name="T70" fmla="*/ 11 w 13"/>
                <a:gd name="T71" fmla="*/ 2 h 36"/>
                <a:gd name="T72" fmla="*/ 9 w 13"/>
                <a:gd name="T73" fmla="*/ 1 h 36"/>
                <a:gd name="T74" fmla="*/ 5 w 13"/>
                <a:gd name="T75" fmla="*/ 18 h 36"/>
                <a:gd name="T76" fmla="*/ 4 w 13"/>
                <a:gd name="T77" fmla="*/ 25 h 36"/>
                <a:gd name="T78" fmla="*/ 1 w 13"/>
                <a:gd name="T79" fmla="*/ 32 h 36"/>
                <a:gd name="T80" fmla="*/ 3 w 13"/>
                <a:gd name="T81" fmla="*/ 33 h 36"/>
                <a:gd name="T82" fmla="*/ 2 w 13"/>
                <a:gd name="T83" fmla="*/ 26 h 36"/>
                <a:gd name="T84" fmla="*/ 4 w 13"/>
                <a:gd name="T85" fmla="*/ 17 h 36"/>
                <a:gd name="T86" fmla="*/ 7 w 13"/>
                <a:gd name="T87" fmla="*/ 8 h 36"/>
                <a:gd name="T88" fmla="*/ 10 w 13"/>
                <a:gd name="T89" fmla="*/ 3 h 36"/>
                <a:gd name="T90" fmla="*/ 9 w 13"/>
                <a:gd name="T91" fmla="*/ 2 h 36"/>
                <a:gd name="T92" fmla="*/ 3 w 13"/>
                <a:gd name="T93" fmla="*/ 32 h 36"/>
                <a:gd name="T94" fmla="*/ 5 w 13"/>
                <a:gd name="T95" fmla="*/ 32 h 36"/>
                <a:gd name="T96" fmla="*/ 6 w 13"/>
                <a:gd name="T97" fmla="*/ 23 h 36"/>
                <a:gd name="T98" fmla="*/ 9 w 13"/>
                <a:gd name="T99" fmla="*/ 16 h 36"/>
                <a:gd name="T100" fmla="*/ 11 w 13"/>
                <a:gd name="T101" fmla="*/ 4 h 36"/>
                <a:gd name="T102" fmla="*/ 9 w 13"/>
                <a:gd name="T103" fmla="*/ 4 h 36"/>
                <a:gd name="T104" fmla="*/ 5 w 13"/>
                <a:gd name="T105" fmla="*/ 17 h 36"/>
                <a:gd name="T106" fmla="*/ 0 w 13"/>
                <a:gd name="T107" fmla="*/ 30 h 36"/>
                <a:gd name="T108" fmla="*/ 2 w 13"/>
                <a:gd name="T109" fmla="*/ 31 h 36"/>
                <a:gd name="T110" fmla="*/ 4 w 13"/>
                <a:gd name="T111" fmla="*/ 20 h 36"/>
                <a:gd name="T112" fmla="*/ 9 w 13"/>
                <a:gd name="T113" fmla="*/ 9 h 36"/>
                <a:gd name="T114" fmla="*/ 8 w 13"/>
                <a:gd name="T115" fmla="*/ 8 h 36"/>
                <a:gd name="T116" fmla="*/ 6 w 13"/>
                <a:gd name="T117" fmla="*/ 21 h 36"/>
                <a:gd name="T118" fmla="*/ 1 w 13"/>
                <a:gd name="T119" fmla="*/ 34 h 36"/>
                <a:gd name="T120" fmla="*/ 3 w 13"/>
                <a:gd name="T121" fmla="*/ 34 h 36"/>
                <a:gd name="T122" fmla="*/ 6 w 13"/>
                <a:gd name="T123" fmla="*/ 20 h 36"/>
                <a:gd name="T124" fmla="*/ 4 w 13"/>
                <a:gd name="T125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" h="36">
                  <a:moveTo>
                    <a:pt x="4" y="19"/>
                  </a:moveTo>
                  <a:cubicBezTo>
                    <a:pt x="3" y="24"/>
                    <a:pt x="1" y="29"/>
                    <a:pt x="1" y="34"/>
                  </a:cubicBezTo>
                  <a:cubicBezTo>
                    <a:pt x="1" y="35"/>
                    <a:pt x="2" y="36"/>
                    <a:pt x="2" y="35"/>
                  </a:cubicBezTo>
                  <a:cubicBezTo>
                    <a:pt x="5" y="31"/>
                    <a:pt x="7" y="26"/>
                    <a:pt x="8" y="22"/>
                  </a:cubicBezTo>
                  <a:cubicBezTo>
                    <a:pt x="9" y="18"/>
                    <a:pt x="10" y="12"/>
                    <a:pt x="10" y="8"/>
                  </a:cubicBezTo>
                  <a:cubicBezTo>
                    <a:pt x="10" y="7"/>
                    <a:pt x="9" y="6"/>
                    <a:pt x="8" y="7"/>
                  </a:cubicBezTo>
                  <a:cubicBezTo>
                    <a:pt x="5" y="9"/>
                    <a:pt x="4" y="14"/>
                    <a:pt x="3" y="18"/>
                  </a:cubicBezTo>
                  <a:cubicBezTo>
                    <a:pt x="1" y="22"/>
                    <a:pt x="1" y="26"/>
                    <a:pt x="0" y="31"/>
                  </a:cubicBezTo>
                  <a:cubicBezTo>
                    <a:pt x="0" y="32"/>
                    <a:pt x="1" y="33"/>
                    <a:pt x="2" y="32"/>
                  </a:cubicBezTo>
                  <a:cubicBezTo>
                    <a:pt x="8" y="24"/>
                    <a:pt x="7" y="13"/>
                    <a:pt x="11" y="5"/>
                  </a:cubicBezTo>
                  <a:cubicBezTo>
                    <a:pt x="10" y="5"/>
                    <a:pt x="10" y="5"/>
                    <a:pt x="9" y="5"/>
                  </a:cubicBezTo>
                  <a:cubicBezTo>
                    <a:pt x="10" y="8"/>
                    <a:pt x="7" y="13"/>
                    <a:pt x="6" y="17"/>
                  </a:cubicBezTo>
                  <a:cubicBezTo>
                    <a:pt x="5" y="22"/>
                    <a:pt x="2" y="27"/>
                    <a:pt x="3" y="32"/>
                  </a:cubicBezTo>
                  <a:cubicBezTo>
                    <a:pt x="3" y="33"/>
                    <a:pt x="5" y="33"/>
                    <a:pt x="5" y="32"/>
                  </a:cubicBezTo>
                  <a:cubicBezTo>
                    <a:pt x="5" y="22"/>
                    <a:pt x="10" y="12"/>
                    <a:pt x="11" y="2"/>
                  </a:cubicBezTo>
                  <a:cubicBezTo>
                    <a:pt x="11" y="1"/>
                    <a:pt x="10" y="1"/>
                    <a:pt x="9" y="1"/>
                  </a:cubicBezTo>
                  <a:cubicBezTo>
                    <a:pt x="7" y="2"/>
                    <a:pt x="6" y="5"/>
                    <a:pt x="5" y="6"/>
                  </a:cubicBezTo>
                  <a:cubicBezTo>
                    <a:pt x="4" y="10"/>
                    <a:pt x="3" y="13"/>
                    <a:pt x="2" y="16"/>
                  </a:cubicBezTo>
                  <a:cubicBezTo>
                    <a:pt x="1" y="20"/>
                    <a:pt x="1" y="23"/>
                    <a:pt x="0" y="27"/>
                  </a:cubicBezTo>
                  <a:cubicBezTo>
                    <a:pt x="0" y="29"/>
                    <a:pt x="0" y="31"/>
                    <a:pt x="1" y="33"/>
                  </a:cubicBezTo>
                  <a:cubicBezTo>
                    <a:pt x="1" y="34"/>
                    <a:pt x="2" y="34"/>
                    <a:pt x="2" y="34"/>
                  </a:cubicBezTo>
                  <a:cubicBezTo>
                    <a:pt x="6" y="31"/>
                    <a:pt x="6" y="25"/>
                    <a:pt x="6" y="21"/>
                  </a:cubicBezTo>
                  <a:cubicBezTo>
                    <a:pt x="7" y="18"/>
                    <a:pt x="7" y="15"/>
                    <a:pt x="8" y="12"/>
                  </a:cubicBezTo>
                  <a:cubicBezTo>
                    <a:pt x="8" y="9"/>
                    <a:pt x="9" y="5"/>
                    <a:pt x="11" y="2"/>
                  </a:cubicBezTo>
                  <a:cubicBezTo>
                    <a:pt x="10" y="2"/>
                    <a:pt x="10" y="2"/>
                    <a:pt x="9" y="2"/>
                  </a:cubicBezTo>
                  <a:cubicBezTo>
                    <a:pt x="10" y="12"/>
                    <a:pt x="6" y="22"/>
                    <a:pt x="4" y="32"/>
                  </a:cubicBezTo>
                  <a:cubicBezTo>
                    <a:pt x="3" y="33"/>
                    <a:pt x="5" y="34"/>
                    <a:pt x="6" y="33"/>
                  </a:cubicBezTo>
                  <a:cubicBezTo>
                    <a:pt x="8" y="24"/>
                    <a:pt x="10" y="15"/>
                    <a:pt x="13" y="6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9" y="12"/>
                    <a:pt x="8" y="18"/>
                    <a:pt x="6" y="24"/>
                  </a:cubicBezTo>
                  <a:cubicBezTo>
                    <a:pt x="6" y="25"/>
                    <a:pt x="8" y="25"/>
                    <a:pt x="8" y="24"/>
                  </a:cubicBezTo>
                  <a:cubicBezTo>
                    <a:pt x="10" y="18"/>
                    <a:pt x="11" y="12"/>
                    <a:pt x="13" y="6"/>
                  </a:cubicBezTo>
                  <a:cubicBezTo>
                    <a:pt x="13" y="5"/>
                    <a:pt x="12" y="5"/>
                    <a:pt x="11" y="6"/>
                  </a:cubicBezTo>
                  <a:cubicBezTo>
                    <a:pt x="8" y="14"/>
                    <a:pt x="6" y="23"/>
                    <a:pt x="4" y="32"/>
                  </a:cubicBezTo>
                  <a:cubicBezTo>
                    <a:pt x="4" y="32"/>
                    <a:pt x="5" y="33"/>
                    <a:pt x="6" y="33"/>
                  </a:cubicBezTo>
                  <a:cubicBezTo>
                    <a:pt x="8" y="23"/>
                    <a:pt x="12" y="12"/>
                    <a:pt x="11" y="2"/>
                  </a:cubicBezTo>
                  <a:cubicBezTo>
                    <a:pt x="11" y="1"/>
                    <a:pt x="10" y="0"/>
                    <a:pt x="9" y="1"/>
                  </a:cubicBezTo>
                  <a:cubicBezTo>
                    <a:pt x="6" y="6"/>
                    <a:pt x="5" y="12"/>
                    <a:pt x="5" y="18"/>
                  </a:cubicBezTo>
                  <a:cubicBezTo>
                    <a:pt x="4" y="20"/>
                    <a:pt x="4" y="23"/>
                    <a:pt x="4" y="25"/>
                  </a:cubicBezTo>
                  <a:cubicBezTo>
                    <a:pt x="4" y="27"/>
                    <a:pt x="3" y="31"/>
                    <a:pt x="1" y="32"/>
                  </a:cubicBezTo>
                  <a:cubicBezTo>
                    <a:pt x="2" y="32"/>
                    <a:pt x="2" y="32"/>
                    <a:pt x="3" y="33"/>
                  </a:cubicBezTo>
                  <a:cubicBezTo>
                    <a:pt x="2" y="30"/>
                    <a:pt x="2" y="28"/>
                    <a:pt x="2" y="26"/>
                  </a:cubicBezTo>
                  <a:cubicBezTo>
                    <a:pt x="3" y="23"/>
                    <a:pt x="3" y="20"/>
                    <a:pt x="4" y="17"/>
                  </a:cubicBezTo>
                  <a:cubicBezTo>
                    <a:pt x="5" y="14"/>
                    <a:pt x="5" y="11"/>
                    <a:pt x="7" y="8"/>
                  </a:cubicBezTo>
                  <a:cubicBezTo>
                    <a:pt x="7" y="6"/>
                    <a:pt x="8" y="4"/>
                    <a:pt x="10" y="3"/>
                  </a:cubicBezTo>
                  <a:cubicBezTo>
                    <a:pt x="10" y="3"/>
                    <a:pt x="9" y="2"/>
                    <a:pt x="9" y="2"/>
                  </a:cubicBezTo>
                  <a:cubicBezTo>
                    <a:pt x="8" y="12"/>
                    <a:pt x="3" y="22"/>
                    <a:pt x="3" y="32"/>
                  </a:cubicBezTo>
                  <a:cubicBezTo>
                    <a:pt x="3" y="32"/>
                    <a:pt x="4" y="32"/>
                    <a:pt x="5" y="32"/>
                  </a:cubicBezTo>
                  <a:cubicBezTo>
                    <a:pt x="4" y="29"/>
                    <a:pt x="5" y="26"/>
                    <a:pt x="6" y="23"/>
                  </a:cubicBezTo>
                  <a:cubicBezTo>
                    <a:pt x="7" y="21"/>
                    <a:pt x="8" y="18"/>
                    <a:pt x="9" y="16"/>
                  </a:cubicBezTo>
                  <a:cubicBezTo>
                    <a:pt x="10" y="12"/>
                    <a:pt x="12" y="8"/>
                    <a:pt x="11" y="4"/>
                  </a:cubicBezTo>
                  <a:cubicBezTo>
                    <a:pt x="11" y="3"/>
                    <a:pt x="10" y="3"/>
                    <a:pt x="9" y="4"/>
                  </a:cubicBezTo>
                  <a:cubicBezTo>
                    <a:pt x="7" y="8"/>
                    <a:pt x="6" y="12"/>
                    <a:pt x="5" y="17"/>
                  </a:cubicBezTo>
                  <a:cubicBezTo>
                    <a:pt x="4" y="21"/>
                    <a:pt x="3" y="27"/>
                    <a:pt x="0" y="30"/>
                  </a:cubicBezTo>
                  <a:cubicBezTo>
                    <a:pt x="1" y="30"/>
                    <a:pt x="1" y="31"/>
                    <a:pt x="2" y="31"/>
                  </a:cubicBezTo>
                  <a:cubicBezTo>
                    <a:pt x="3" y="27"/>
                    <a:pt x="3" y="23"/>
                    <a:pt x="4" y="20"/>
                  </a:cubicBezTo>
                  <a:cubicBezTo>
                    <a:pt x="5" y="16"/>
                    <a:pt x="6" y="11"/>
                    <a:pt x="9" y="9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8" y="12"/>
                    <a:pt x="7" y="17"/>
                    <a:pt x="6" y="21"/>
                  </a:cubicBezTo>
                  <a:cubicBezTo>
                    <a:pt x="5" y="26"/>
                    <a:pt x="4" y="30"/>
                    <a:pt x="1" y="34"/>
                  </a:cubicBezTo>
                  <a:cubicBezTo>
                    <a:pt x="1" y="34"/>
                    <a:pt x="2" y="34"/>
                    <a:pt x="3" y="34"/>
                  </a:cubicBezTo>
                  <a:cubicBezTo>
                    <a:pt x="3" y="29"/>
                    <a:pt x="5" y="24"/>
                    <a:pt x="6" y="20"/>
                  </a:cubicBezTo>
                  <a:cubicBezTo>
                    <a:pt x="6" y="18"/>
                    <a:pt x="5" y="18"/>
                    <a:pt x="4" y="1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6" name="Freeform 1293"/>
            <p:cNvSpPr/>
            <p:nvPr/>
          </p:nvSpPr>
          <p:spPr bwMode="auto">
            <a:xfrm>
              <a:off x="3340" y="1066"/>
              <a:ext cx="26" cy="46"/>
            </a:xfrm>
            <a:custGeom>
              <a:avLst/>
              <a:gdLst>
                <a:gd name="T0" fmla="*/ 10 w 20"/>
                <a:gd name="T1" fmla="*/ 15 h 35"/>
                <a:gd name="T2" fmla="*/ 4 w 20"/>
                <a:gd name="T3" fmla="*/ 30 h 35"/>
                <a:gd name="T4" fmla="*/ 6 w 20"/>
                <a:gd name="T5" fmla="*/ 31 h 35"/>
                <a:gd name="T6" fmla="*/ 10 w 20"/>
                <a:gd name="T7" fmla="*/ 28 h 35"/>
                <a:gd name="T8" fmla="*/ 15 w 20"/>
                <a:gd name="T9" fmla="*/ 20 h 35"/>
                <a:gd name="T10" fmla="*/ 18 w 20"/>
                <a:gd name="T11" fmla="*/ 10 h 35"/>
                <a:gd name="T12" fmla="*/ 20 w 20"/>
                <a:gd name="T13" fmla="*/ 2 h 35"/>
                <a:gd name="T14" fmla="*/ 18 w 20"/>
                <a:gd name="T15" fmla="*/ 2 h 35"/>
                <a:gd name="T16" fmla="*/ 8 w 20"/>
                <a:gd name="T17" fmla="*/ 12 h 35"/>
                <a:gd name="T18" fmla="*/ 0 w 20"/>
                <a:gd name="T19" fmla="*/ 26 h 35"/>
                <a:gd name="T20" fmla="*/ 2 w 20"/>
                <a:gd name="T21" fmla="*/ 28 h 35"/>
                <a:gd name="T22" fmla="*/ 19 w 20"/>
                <a:gd name="T23" fmla="*/ 2 h 35"/>
                <a:gd name="T24" fmla="*/ 17 w 20"/>
                <a:gd name="T25" fmla="*/ 1 h 35"/>
                <a:gd name="T26" fmla="*/ 0 w 20"/>
                <a:gd name="T27" fmla="*/ 30 h 35"/>
                <a:gd name="T28" fmla="*/ 2 w 20"/>
                <a:gd name="T29" fmla="*/ 31 h 35"/>
                <a:gd name="T30" fmla="*/ 15 w 20"/>
                <a:gd name="T31" fmla="*/ 4 h 35"/>
                <a:gd name="T32" fmla="*/ 13 w 20"/>
                <a:gd name="T33" fmla="*/ 3 h 35"/>
                <a:gd name="T34" fmla="*/ 5 w 20"/>
                <a:gd name="T35" fmla="*/ 16 h 35"/>
                <a:gd name="T36" fmla="*/ 2 w 20"/>
                <a:gd name="T37" fmla="*/ 29 h 35"/>
                <a:gd name="T38" fmla="*/ 4 w 20"/>
                <a:gd name="T39" fmla="*/ 29 h 35"/>
                <a:gd name="T40" fmla="*/ 11 w 20"/>
                <a:gd name="T41" fmla="*/ 19 h 35"/>
                <a:gd name="T42" fmla="*/ 17 w 20"/>
                <a:gd name="T43" fmla="*/ 5 h 35"/>
                <a:gd name="T44" fmla="*/ 15 w 20"/>
                <a:gd name="T45" fmla="*/ 4 h 35"/>
                <a:gd name="T46" fmla="*/ 2 w 20"/>
                <a:gd name="T47" fmla="*/ 33 h 35"/>
                <a:gd name="T48" fmla="*/ 3 w 20"/>
                <a:gd name="T49" fmla="*/ 34 h 35"/>
                <a:gd name="T50" fmla="*/ 17 w 20"/>
                <a:gd name="T51" fmla="*/ 5 h 35"/>
                <a:gd name="T52" fmla="*/ 15 w 20"/>
                <a:gd name="T53" fmla="*/ 4 h 35"/>
                <a:gd name="T54" fmla="*/ 10 w 20"/>
                <a:gd name="T55" fmla="*/ 16 h 35"/>
                <a:gd name="T56" fmla="*/ 3 w 20"/>
                <a:gd name="T57" fmla="*/ 28 h 35"/>
                <a:gd name="T58" fmla="*/ 4 w 20"/>
                <a:gd name="T59" fmla="*/ 28 h 35"/>
                <a:gd name="T60" fmla="*/ 7 w 20"/>
                <a:gd name="T61" fmla="*/ 16 h 35"/>
                <a:gd name="T62" fmla="*/ 15 w 20"/>
                <a:gd name="T63" fmla="*/ 4 h 35"/>
                <a:gd name="T64" fmla="*/ 13 w 20"/>
                <a:gd name="T65" fmla="*/ 3 h 35"/>
                <a:gd name="T66" fmla="*/ 0 w 20"/>
                <a:gd name="T67" fmla="*/ 30 h 35"/>
                <a:gd name="T68" fmla="*/ 2 w 20"/>
                <a:gd name="T69" fmla="*/ 31 h 35"/>
                <a:gd name="T70" fmla="*/ 19 w 20"/>
                <a:gd name="T71" fmla="*/ 2 h 35"/>
                <a:gd name="T72" fmla="*/ 17 w 20"/>
                <a:gd name="T73" fmla="*/ 1 h 35"/>
                <a:gd name="T74" fmla="*/ 0 w 20"/>
                <a:gd name="T75" fmla="*/ 26 h 35"/>
                <a:gd name="T76" fmla="*/ 2 w 20"/>
                <a:gd name="T77" fmla="*/ 27 h 35"/>
                <a:gd name="T78" fmla="*/ 9 w 20"/>
                <a:gd name="T79" fmla="*/ 14 h 35"/>
                <a:gd name="T80" fmla="*/ 19 w 20"/>
                <a:gd name="T81" fmla="*/ 3 h 35"/>
                <a:gd name="T82" fmla="*/ 18 w 20"/>
                <a:gd name="T83" fmla="*/ 2 h 35"/>
                <a:gd name="T84" fmla="*/ 17 w 20"/>
                <a:gd name="T85" fmla="*/ 8 h 35"/>
                <a:gd name="T86" fmla="*/ 13 w 20"/>
                <a:gd name="T87" fmla="*/ 17 h 35"/>
                <a:gd name="T88" fmla="*/ 9 w 20"/>
                <a:gd name="T89" fmla="*/ 25 h 35"/>
                <a:gd name="T90" fmla="*/ 6 w 20"/>
                <a:gd name="T91" fmla="*/ 29 h 35"/>
                <a:gd name="T92" fmla="*/ 6 w 20"/>
                <a:gd name="T93" fmla="*/ 30 h 35"/>
                <a:gd name="T94" fmla="*/ 12 w 20"/>
                <a:gd name="T95" fmla="*/ 15 h 35"/>
                <a:gd name="T96" fmla="*/ 10 w 20"/>
                <a:gd name="T9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" h="35">
                  <a:moveTo>
                    <a:pt x="10" y="15"/>
                  </a:moveTo>
                  <a:cubicBezTo>
                    <a:pt x="8" y="20"/>
                    <a:pt x="5" y="25"/>
                    <a:pt x="4" y="30"/>
                  </a:cubicBezTo>
                  <a:cubicBezTo>
                    <a:pt x="4" y="31"/>
                    <a:pt x="5" y="31"/>
                    <a:pt x="6" y="31"/>
                  </a:cubicBezTo>
                  <a:cubicBezTo>
                    <a:pt x="7" y="31"/>
                    <a:pt x="9" y="29"/>
                    <a:pt x="10" y="28"/>
                  </a:cubicBezTo>
                  <a:cubicBezTo>
                    <a:pt x="12" y="26"/>
                    <a:pt x="13" y="22"/>
                    <a:pt x="15" y="20"/>
                  </a:cubicBezTo>
                  <a:cubicBezTo>
                    <a:pt x="16" y="16"/>
                    <a:pt x="17" y="13"/>
                    <a:pt x="18" y="10"/>
                  </a:cubicBezTo>
                  <a:cubicBezTo>
                    <a:pt x="19" y="8"/>
                    <a:pt x="20" y="5"/>
                    <a:pt x="20" y="2"/>
                  </a:cubicBezTo>
                  <a:cubicBezTo>
                    <a:pt x="20" y="2"/>
                    <a:pt x="19" y="1"/>
                    <a:pt x="18" y="2"/>
                  </a:cubicBezTo>
                  <a:cubicBezTo>
                    <a:pt x="14" y="3"/>
                    <a:pt x="11" y="8"/>
                    <a:pt x="8" y="12"/>
                  </a:cubicBezTo>
                  <a:cubicBezTo>
                    <a:pt x="5" y="17"/>
                    <a:pt x="3" y="21"/>
                    <a:pt x="0" y="26"/>
                  </a:cubicBezTo>
                  <a:cubicBezTo>
                    <a:pt x="0" y="27"/>
                    <a:pt x="1" y="28"/>
                    <a:pt x="2" y="28"/>
                  </a:cubicBezTo>
                  <a:cubicBezTo>
                    <a:pt x="8" y="20"/>
                    <a:pt x="13" y="10"/>
                    <a:pt x="19" y="2"/>
                  </a:cubicBezTo>
                  <a:cubicBezTo>
                    <a:pt x="20" y="1"/>
                    <a:pt x="18" y="0"/>
                    <a:pt x="17" y="1"/>
                  </a:cubicBezTo>
                  <a:cubicBezTo>
                    <a:pt x="11" y="10"/>
                    <a:pt x="4" y="20"/>
                    <a:pt x="0" y="30"/>
                  </a:cubicBezTo>
                  <a:cubicBezTo>
                    <a:pt x="0" y="31"/>
                    <a:pt x="2" y="32"/>
                    <a:pt x="2" y="31"/>
                  </a:cubicBezTo>
                  <a:cubicBezTo>
                    <a:pt x="7" y="23"/>
                    <a:pt x="12" y="13"/>
                    <a:pt x="15" y="4"/>
                  </a:cubicBezTo>
                  <a:cubicBezTo>
                    <a:pt x="15" y="3"/>
                    <a:pt x="14" y="2"/>
                    <a:pt x="13" y="3"/>
                  </a:cubicBezTo>
                  <a:cubicBezTo>
                    <a:pt x="10" y="7"/>
                    <a:pt x="7" y="11"/>
                    <a:pt x="5" y="16"/>
                  </a:cubicBezTo>
                  <a:cubicBezTo>
                    <a:pt x="3" y="20"/>
                    <a:pt x="0" y="25"/>
                    <a:pt x="2" y="29"/>
                  </a:cubicBezTo>
                  <a:cubicBezTo>
                    <a:pt x="2" y="29"/>
                    <a:pt x="3" y="30"/>
                    <a:pt x="4" y="29"/>
                  </a:cubicBezTo>
                  <a:cubicBezTo>
                    <a:pt x="7" y="27"/>
                    <a:pt x="10" y="23"/>
                    <a:pt x="11" y="19"/>
                  </a:cubicBezTo>
                  <a:cubicBezTo>
                    <a:pt x="13" y="14"/>
                    <a:pt x="15" y="9"/>
                    <a:pt x="17" y="5"/>
                  </a:cubicBezTo>
                  <a:cubicBezTo>
                    <a:pt x="17" y="5"/>
                    <a:pt x="16" y="4"/>
                    <a:pt x="15" y="4"/>
                  </a:cubicBezTo>
                  <a:cubicBezTo>
                    <a:pt x="12" y="14"/>
                    <a:pt x="9" y="25"/>
                    <a:pt x="2" y="33"/>
                  </a:cubicBezTo>
                  <a:cubicBezTo>
                    <a:pt x="1" y="34"/>
                    <a:pt x="2" y="35"/>
                    <a:pt x="3" y="34"/>
                  </a:cubicBezTo>
                  <a:cubicBezTo>
                    <a:pt x="11" y="26"/>
                    <a:pt x="13" y="14"/>
                    <a:pt x="17" y="5"/>
                  </a:cubicBezTo>
                  <a:cubicBezTo>
                    <a:pt x="18" y="3"/>
                    <a:pt x="16" y="3"/>
                    <a:pt x="15" y="4"/>
                  </a:cubicBezTo>
                  <a:cubicBezTo>
                    <a:pt x="13" y="8"/>
                    <a:pt x="12" y="12"/>
                    <a:pt x="10" y="16"/>
                  </a:cubicBezTo>
                  <a:cubicBezTo>
                    <a:pt x="9" y="20"/>
                    <a:pt x="6" y="25"/>
                    <a:pt x="3" y="28"/>
                  </a:cubicBezTo>
                  <a:cubicBezTo>
                    <a:pt x="3" y="28"/>
                    <a:pt x="4" y="28"/>
                    <a:pt x="4" y="28"/>
                  </a:cubicBezTo>
                  <a:cubicBezTo>
                    <a:pt x="2" y="24"/>
                    <a:pt x="6" y="19"/>
                    <a:pt x="7" y="16"/>
                  </a:cubicBezTo>
                  <a:cubicBezTo>
                    <a:pt x="10" y="11"/>
                    <a:pt x="12" y="8"/>
                    <a:pt x="15" y="4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0" y="13"/>
                    <a:pt x="6" y="22"/>
                    <a:pt x="0" y="30"/>
                  </a:cubicBezTo>
                  <a:cubicBezTo>
                    <a:pt x="1" y="30"/>
                    <a:pt x="2" y="31"/>
                    <a:pt x="2" y="31"/>
                  </a:cubicBezTo>
                  <a:cubicBezTo>
                    <a:pt x="6" y="20"/>
                    <a:pt x="12" y="11"/>
                    <a:pt x="19" y="2"/>
                  </a:cubicBezTo>
                  <a:cubicBezTo>
                    <a:pt x="19" y="2"/>
                    <a:pt x="18" y="1"/>
                    <a:pt x="17" y="1"/>
                  </a:cubicBezTo>
                  <a:cubicBezTo>
                    <a:pt x="12" y="9"/>
                    <a:pt x="7" y="19"/>
                    <a:pt x="0" y="26"/>
                  </a:cubicBezTo>
                  <a:cubicBezTo>
                    <a:pt x="1" y="27"/>
                    <a:pt x="2" y="27"/>
                    <a:pt x="2" y="27"/>
                  </a:cubicBezTo>
                  <a:cubicBezTo>
                    <a:pt x="4" y="23"/>
                    <a:pt x="7" y="19"/>
                    <a:pt x="9" y="14"/>
                  </a:cubicBezTo>
                  <a:cubicBezTo>
                    <a:pt x="12" y="10"/>
                    <a:pt x="15" y="5"/>
                    <a:pt x="19" y="3"/>
                  </a:cubicBezTo>
                  <a:cubicBezTo>
                    <a:pt x="19" y="3"/>
                    <a:pt x="18" y="3"/>
                    <a:pt x="18" y="2"/>
                  </a:cubicBezTo>
                  <a:cubicBezTo>
                    <a:pt x="18" y="5"/>
                    <a:pt x="17" y="6"/>
                    <a:pt x="17" y="8"/>
                  </a:cubicBezTo>
                  <a:cubicBezTo>
                    <a:pt x="16" y="11"/>
                    <a:pt x="15" y="14"/>
                    <a:pt x="13" y="17"/>
                  </a:cubicBezTo>
                  <a:cubicBezTo>
                    <a:pt x="12" y="20"/>
                    <a:pt x="11" y="23"/>
                    <a:pt x="9" y="25"/>
                  </a:cubicBezTo>
                  <a:cubicBezTo>
                    <a:pt x="9" y="27"/>
                    <a:pt x="7" y="29"/>
                    <a:pt x="6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7" y="25"/>
                    <a:pt x="10" y="20"/>
                    <a:pt x="12" y="15"/>
                  </a:cubicBezTo>
                  <a:cubicBezTo>
                    <a:pt x="13" y="14"/>
                    <a:pt x="11" y="14"/>
                    <a:pt x="10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7" name="Freeform 1294"/>
            <p:cNvSpPr/>
            <p:nvPr/>
          </p:nvSpPr>
          <p:spPr bwMode="auto">
            <a:xfrm>
              <a:off x="3399" y="1113"/>
              <a:ext cx="36" cy="37"/>
            </a:xfrm>
            <a:custGeom>
              <a:avLst/>
              <a:gdLst>
                <a:gd name="T0" fmla="*/ 12 w 28"/>
                <a:gd name="T1" fmla="*/ 15 h 29"/>
                <a:gd name="T2" fmla="*/ 6 w 28"/>
                <a:gd name="T3" fmla="*/ 23 h 29"/>
                <a:gd name="T4" fmla="*/ 7 w 28"/>
                <a:gd name="T5" fmla="*/ 25 h 29"/>
                <a:gd name="T6" fmla="*/ 19 w 28"/>
                <a:gd name="T7" fmla="*/ 16 h 29"/>
                <a:gd name="T8" fmla="*/ 28 w 28"/>
                <a:gd name="T9" fmla="*/ 2 h 29"/>
                <a:gd name="T10" fmla="*/ 27 w 28"/>
                <a:gd name="T11" fmla="*/ 1 h 29"/>
                <a:gd name="T12" fmla="*/ 7 w 28"/>
                <a:gd name="T13" fmla="*/ 23 h 29"/>
                <a:gd name="T14" fmla="*/ 8 w 28"/>
                <a:gd name="T15" fmla="*/ 24 h 29"/>
                <a:gd name="T16" fmla="*/ 25 w 28"/>
                <a:gd name="T17" fmla="*/ 2 h 29"/>
                <a:gd name="T18" fmla="*/ 24 w 28"/>
                <a:gd name="T19" fmla="*/ 1 h 29"/>
                <a:gd name="T20" fmla="*/ 1 w 28"/>
                <a:gd name="T21" fmla="*/ 27 h 29"/>
                <a:gd name="T22" fmla="*/ 2 w 28"/>
                <a:gd name="T23" fmla="*/ 28 h 29"/>
                <a:gd name="T24" fmla="*/ 16 w 28"/>
                <a:gd name="T25" fmla="*/ 15 h 29"/>
                <a:gd name="T26" fmla="*/ 26 w 28"/>
                <a:gd name="T27" fmla="*/ 1 h 29"/>
                <a:gd name="T28" fmla="*/ 25 w 28"/>
                <a:gd name="T29" fmla="*/ 0 h 29"/>
                <a:gd name="T30" fmla="*/ 18 w 28"/>
                <a:gd name="T31" fmla="*/ 3 h 29"/>
                <a:gd name="T32" fmla="*/ 10 w 28"/>
                <a:gd name="T33" fmla="*/ 10 h 29"/>
                <a:gd name="T34" fmla="*/ 4 w 28"/>
                <a:gd name="T35" fmla="*/ 18 h 29"/>
                <a:gd name="T36" fmla="*/ 2 w 28"/>
                <a:gd name="T37" fmla="*/ 25 h 29"/>
                <a:gd name="T38" fmla="*/ 3 w 28"/>
                <a:gd name="T39" fmla="*/ 26 h 29"/>
                <a:gd name="T40" fmla="*/ 9 w 28"/>
                <a:gd name="T41" fmla="*/ 23 h 29"/>
                <a:gd name="T42" fmla="*/ 16 w 28"/>
                <a:gd name="T43" fmla="*/ 16 h 29"/>
                <a:gd name="T44" fmla="*/ 21 w 28"/>
                <a:gd name="T45" fmla="*/ 10 h 29"/>
                <a:gd name="T46" fmla="*/ 24 w 28"/>
                <a:gd name="T47" fmla="*/ 5 h 29"/>
                <a:gd name="T48" fmla="*/ 22 w 28"/>
                <a:gd name="T49" fmla="*/ 4 h 29"/>
                <a:gd name="T50" fmla="*/ 11 w 28"/>
                <a:gd name="T51" fmla="*/ 13 h 29"/>
                <a:gd name="T52" fmla="*/ 4 w 28"/>
                <a:gd name="T53" fmla="*/ 25 h 29"/>
                <a:gd name="T54" fmla="*/ 6 w 28"/>
                <a:gd name="T55" fmla="*/ 26 h 29"/>
                <a:gd name="T56" fmla="*/ 13 w 28"/>
                <a:gd name="T57" fmla="*/ 14 h 29"/>
                <a:gd name="T58" fmla="*/ 23 w 28"/>
                <a:gd name="T59" fmla="*/ 5 h 29"/>
                <a:gd name="T60" fmla="*/ 22 w 28"/>
                <a:gd name="T61" fmla="*/ 5 h 29"/>
                <a:gd name="T62" fmla="*/ 20 w 28"/>
                <a:gd name="T63" fmla="*/ 9 h 29"/>
                <a:gd name="T64" fmla="*/ 14 w 28"/>
                <a:gd name="T65" fmla="*/ 15 h 29"/>
                <a:gd name="T66" fmla="*/ 8 w 28"/>
                <a:gd name="T67" fmla="*/ 21 h 29"/>
                <a:gd name="T68" fmla="*/ 3 w 28"/>
                <a:gd name="T69" fmla="*/ 23 h 29"/>
                <a:gd name="T70" fmla="*/ 4 w 28"/>
                <a:gd name="T71" fmla="*/ 24 h 29"/>
                <a:gd name="T72" fmla="*/ 6 w 28"/>
                <a:gd name="T73" fmla="*/ 19 h 29"/>
                <a:gd name="T74" fmla="*/ 12 w 28"/>
                <a:gd name="T75" fmla="*/ 11 h 29"/>
                <a:gd name="T76" fmla="*/ 19 w 28"/>
                <a:gd name="T77" fmla="*/ 5 h 29"/>
                <a:gd name="T78" fmla="*/ 25 w 28"/>
                <a:gd name="T79" fmla="*/ 2 h 29"/>
                <a:gd name="T80" fmla="*/ 24 w 28"/>
                <a:gd name="T81" fmla="*/ 1 h 29"/>
                <a:gd name="T82" fmla="*/ 14 w 28"/>
                <a:gd name="T83" fmla="*/ 14 h 29"/>
                <a:gd name="T84" fmla="*/ 1 w 28"/>
                <a:gd name="T85" fmla="*/ 26 h 29"/>
                <a:gd name="T86" fmla="*/ 2 w 28"/>
                <a:gd name="T87" fmla="*/ 28 h 29"/>
                <a:gd name="T88" fmla="*/ 25 w 28"/>
                <a:gd name="T89" fmla="*/ 2 h 29"/>
                <a:gd name="T90" fmla="*/ 24 w 28"/>
                <a:gd name="T91" fmla="*/ 1 h 29"/>
                <a:gd name="T92" fmla="*/ 7 w 28"/>
                <a:gd name="T93" fmla="*/ 22 h 29"/>
                <a:gd name="T94" fmla="*/ 8 w 28"/>
                <a:gd name="T95" fmla="*/ 23 h 29"/>
                <a:gd name="T96" fmla="*/ 28 w 28"/>
                <a:gd name="T97" fmla="*/ 2 h 29"/>
                <a:gd name="T98" fmla="*/ 26 w 28"/>
                <a:gd name="T99" fmla="*/ 1 h 29"/>
                <a:gd name="T100" fmla="*/ 18 w 28"/>
                <a:gd name="T101" fmla="*/ 14 h 29"/>
                <a:gd name="T102" fmla="*/ 6 w 28"/>
                <a:gd name="T103" fmla="*/ 23 h 29"/>
                <a:gd name="T104" fmla="*/ 7 w 28"/>
                <a:gd name="T105" fmla="*/ 25 h 29"/>
                <a:gd name="T106" fmla="*/ 14 w 28"/>
                <a:gd name="T107" fmla="*/ 17 h 29"/>
                <a:gd name="T108" fmla="*/ 12 w 28"/>
                <a:gd name="T109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8" h="29">
                  <a:moveTo>
                    <a:pt x="12" y="15"/>
                  </a:moveTo>
                  <a:cubicBezTo>
                    <a:pt x="10" y="17"/>
                    <a:pt x="7" y="20"/>
                    <a:pt x="6" y="23"/>
                  </a:cubicBezTo>
                  <a:cubicBezTo>
                    <a:pt x="5" y="25"/>
                    <a:pt x="6" y="25"/>
                    <a:pt x="7" y="25"/>
                  </a:cubicBezTo>
                  <a:cubicBezTo>
                    <a:pt x="12" y="24"/>
                    <a:pt x="16" y="19"/>
                    <a:pt x="19" y="16"/>
                  </a:cubicBezTo>
                  <a:cubicBezTo>
                    <a:pt x="22" y="11"/>
                    <a:pt x="26" y="7"/>
                    <a:pt x="28" y="2"/>
                  </a:cubicBezTo>
                  <a:cubicBezTo>
                    <a:pt x="28" y="1"/>
                    <a:pt x="28" y="0"/>
                    <a:pt x="27" y="1"/>
                  </a:cubicBezTo>
                  <a:cubicBezTo>
                    <a:pt x="18" y="6"/>
                    <a:pt x="13" y="15"/>
                    <a:pt x="7" y="23"/>
                  </a:cubicBezTo>
                  <a:cubicBezTo>
                    <a:pt x="6" y="23"/>
                    <a:pt x="7" y="25"/>
                    <a:pt x="8" y="24"/>
                  </a:cubicBezTo>
                  <a:cubicBezTo>
                    <a:pt x="16" y="19"/>
                    <a:pt x="20" y="10"/>
                    <a:pt x="25" y="2"/>
                  </a:cubicBezTo>
                  <a:cubicBezTo>
                    <a:pt x="26" y="1"/>
                    <a:pt x="25" y="0"/>
                    <a:pt x="24" y="1"/>
                  </a:cubicBezTo>
                  <a:cubicBezTo>
                    <a:pt x="15" y="8"/>
                    <a:pt x="7" y="17"/>
                    <a:pt x="1" y="27"/>
                  </a:cubicBezTo>
                  <a:cubicBezTo>
                    <a:pt x="0" y="28"/>
                    <a:pt x="1" y="29"/>
                    <a:pt x="2" y="28"/>
                  </a:cubicBezTo>
                  <a:cubicBezTo>
                    <a:pt x="7" y="25"/>
                    <a:pt x="11" y="19"/>
                    <a:pt x="16" y="15"/>
                  </a:cubicBezTo>
                  <a:cubicBezTo>
                    <a:pt x="19" y="11"/>
                    <a:pt x="25" y="7"/>
                    <a:pt x="26" y="1"/>
                  </a:cubicBezTo>
                  <a:cubicBezTo>
                    <a:pt x="26" y="1"/>
                    <a:pt x="26" y="0"/>
                    <a:pt x="25" y="0"/>
                  </a:cubicBezTo>
                  <a:cubicBezTo>
                    <a:pt x="22" y="0"/>
                    <a:pt x="20" y="2"/>
                    <a:pt x="18" y="3"/>
                  </a:cubicBezTo>
                  <a:cubicBezTo>
                    <a:pt x="15" y="5"/>
                    <a:pt x="13" y="7"/>
                    <a:pt x="10" y="10"/>
                  </a:cubicBezTo>
                  <a:cubicBezTo>
                    <a:pt x="8" y="12"/>
                    <a:pt x="6" y="15"/>
                    <a:pt x="4" y="18"/>
                  </a:cubicBezTo>
                  <a:cubicBezTo>
                    <a:pt x="3" y="20"/>
                    <a:pt x="2" y="22"/>
                    <a:pt x="2" y="25"/>
                  </a:cubicBezTo>
                  <a:cubicBezTo>
                    <a:pt x="2" y="25"/>
                    <a:pt x="3" y="26"/>
                    <a:pt x="3" y="26"/>
                  </a:cubicBezTo>
                  <a:cubicBezTo>
                    <a:pt x="5" y="25"/>
                    <a:pt x="7" y="24"/>
                    <a:pt x="9" y="23"/>
                  </a:cubicBezTo>
                  <a:cubicBezTo>
                    <a:pt x="11" y="21"/>
                    <a:pt x="14" y="19"/>
                    <a:pt x="16" y="16"/>
                  </a:cubicBezTo>
                  <a:cubicBezTo>
                    <a:pt x="18" y="14"/>
                    <a:pt x="20" y="12"/>
                    <a:pt x="21" y="10"/>
                  </a:cubicBezTo>
                  <a:cubicBezTo>
                    <a:pt x="22" y="8"/>
                    <a:pt x="24" y="6"/>
                    <a:pt x="24" y="5"/>
                  </a:cubicBezTo>
                  <a:cubicBezTo>
                    <a:pt x="24" y="4"/>
                    <a:pt x="23" y="3"/>
                    <a:pt x="22" y="4"/>
                  </a:cubicBezTo>
                  <a:cubicBezTo>
                    <a:pt x="18" y="6"/>
                    <a:pt x="15" y="9"/>
                    <a:pt x="11" y="13"/>
                  </a:cubicBezTo>
                  <a:cubicBezTo>
                    <a:pt x="8" y="16"/>
                    <a:pt x="5" y="21"/>
                    <a:pt x="4" y="25"/>
                  </a:cubicBezTo>
                  <a:cubicBezTo>
                    <a:pt x="3" y="26"/>
                    <a:pt x="5" y="27"/>
                    <a:pt x="6" y="26"/>
                  </a:cubicBezTo>
                  <a:cubicBezTo>
                    <a:pt x="7" y="22"/>
                    <a:pt x="10" y="18"/>
                    <a:pt x="13" y="14"/>
                  </a:cubicBezTo>
                  <a:cubicBezTo>
                    <a:pt x="16" y="11"/>
                    <a:pt x="19" y="8"/>
                    <a:pt x="23" y="5"/>
                  </a:cubicBezTo>
                  <a:cubicBezTo>
                    <a:pt x="23" y="5"/>
                    <a:pt x="22" y="5"/>
                    <a:pt x="22" y="5"/>
                  </a:cubicBezTo>
                  <a:cubicBezTo>
                    <a:pt x="22" y="6"/>
                    <a:pt x="21" y="8"/>
                    <a:pt x="20" y="9"/>
                  </a:cubicBezTo>
                  <a:cubicBezTo>
                    <a:pt x="18" y="11"/>
                    <a:pt x="16" y="13"/>
                    <a:pt x="14" y="15"/>
                  </a:cubicBezTo>
                  <a:cubicBezTo>
                    <a:pt x="12" y="17"/>
                    <a:pt x="10" y="19"/>
                    <a:pt x="8" y="21"/>
                  </a:cubicBezTo>
                  <a:cubicBezTo>
                    <a:pt x="7" y="22"/>
                    <a:pt x="5" y="23"/>
                    <a:pt x="3" y="23"/>
                  </a:cubicBezTo>
                  <a:cubicBezTo>
                    <a:pt x="3" y="24"/>
                    <a:pt x="4" y="24"/>
                    <a:pt x="4" y="24"/>
                  </a:cubicBezTo>
                  <a:cubicBezTo>
                    <a:pt x="4" y="22"/>
                    <a:pt x="5" y="20"/>
                    <a:pt x="6" y="19"/>
                  </a:cubicBezTo>
                  <a:cubicBezTo>
                    <a:pt x="8" y="16"/>
                    <a:pt x="10" y="13"/>
                    <a:pt x="12" y="11"/>
                  </a:cubicBezTo>
                  <a:cubicBezTo>
                    <a:pt x="14" y="9"/>
                    <a:pt x="16" y="7"/>
                    <a:pt x="19" y="5"/>
                  </a:cubicBezTo>
                  <a:cubicBezTo>
                    <a:pt x="21" y="4"/>
                    <a:pt x="23" y="2"/>
                    <a:pt x="25" y="2"/>
                  </a:cubicBezTo>
                  <a:cubicBezTo>
                    <a:pt x="25" y="2"/>
                    <a:pt x="24" y="1"/>
                    <a:pt x="24" y="1"/>
                  </a:cubicBezTo>
                  <a:cubicBezTo>
                    <a:pt x="23" y="6"/>
                    <a:pt x="18" y="10"/>
                    <a:pt x="14" y="14"/>
                  </a:cubicBezTo>
                  <a:cubicBezTo>
                    <a:pt x="10" y="18"/>
                    <a:pt x="6" y="23"/>
                    <a:pt x="1" y="26"/>
                  </a:cubicBezTo>
                  <a:cubicBezTo>
                    <a:pt x="1" y="27"/>
                    <a:pt x="2" y="27"/>
                    <a:pt x="2" y="28"/>
                  </a:cubicBezTo>
                  <a:cubicBezTo>
                    <a:pt x="8" y="18"/>
                    <a:pt x="16" y="9"/>
                    <a:pt x="25" y="2"/>
                  </a:cubicBezTo>
                  <a:cubicBezTo>
                    <a:pt x="25" y="2"/>
                    <a:pt x="24" y="1"/>
                    <a:pt x="24" y="1"/>
                  </a:cubicBezTo>
                  <a:cubicBezTo>
                    <a:pt x="18" y="8"/>
                    <a:pt x="14" y="17"/>
                    <a:pt x="7" y="22"/>
                  </a:cubicBezTo>
                  <a:cubicBezTo>
                    <a:pt x="7" y="23"/>
                    <a:pt x="8" y="23"/>
                    <a:pt x="8" y="23"/>
                  </a:cubicBezTo>
                  <a:cubicBezTo>
                    <a:pt x="14" y="16"/>
                    <a:pt x="20" y="8"/>
                    <a:pt x="28" y="2"/>
                  </a:cubicBezTo>
                  <a:cubicBezTo>
                    <a:pt x="27" y="2"/>
                    <a:pt x="27" y="2"/>
                    <a:pt x="26" y="1"/>
                  </a:cubicBezTo>
                  <a:cubicBezTo>
                    <a:pt x="24" y="5"/>
                    <a:pt x="21" y="10"/>
                    <a:pt x="18" y="14"/>
                  </a:cubicBezTo>
                  <a:cubicBezTo>
                    <a:pt x="15" y="17"/>
                    <a:pt x="11" y="22"/>
                    <a:pt x="6" y="23"/>
                  </a:cubicBezTo>
                  <a:cubicBezTo>
                    <a:pt x="7" y="24"/>
                    <a:pt x="7" y="24"/>
                    <a:pt x="7" y="25"/>
                  </a:cubicBezTo>
                  <a:cubicBezTo>
                    <a:pt x="9" y="22"/>
                    <a:pt x="11" y="19"/>
                    <a:pt x="14" y="17"/>
                  </a:cubicBezTo>
                  <a:cubicBezTo>
                    <a:pt x="15" y="16"/>
                    <a:pt x="13" y="14"/>
                    <a:pt x="12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8" name="Freeform 1295"/>
            <p:cNvSpPr/>
            <p:nvPr/>
          </p:nvSpPr>
          <p:spPr bwMode="auto">
            <a:xfrm>
              <a:off x="3446" y="1165"/>
              <a:ext cx="45" cy="41"/>
            </a:xfrm>
            <a:custGeom>
              <a:avLst/>
              <a:gdLst>
                <a:gd name="T0" fmla="*/ 20 w 35"/>
                <a:gd name="T1" fmla="*/ 13 h 32"/>
                <a:gd name="T2" fmla="*/ 6 w 35"/>
                <a:gd name="T3" fmla="*/ 25 h 32"/>
                <a:gd name="T4" fmla="*/ 7 w 35"/>
                <a:gd name="T5" fmla="*/ 27 h 32"/>
                <a:gd name="T6" fmla="*/ 20 w 35"/>
                <a:gd name="T7" fmla="*/ 18 h 32"/>
                <a:gd name="T8" fmla="*/ 32 w 35"/>
                <a:gd name="T9" fmla="*/ 6 h 32"/>
                <a:gd name="T10" fmla="*/ 31 w 35"/>
                <a:gd name="T11" fmla="*/ 5 h 32"/>
                <a:gd name="T12" fmla="*/ 8 w 35"/>
                <a:gd name="T13" fmla="*/ 22 h 32"/>
                <a:gd name="T14" fmla="*/ 9 w 35"/>
                <a:gd name="T15" fmla="*/ 24 h 32"/>
                <a:gd name="T16" fmla="*/ 23 w 35"/>
                <a:gd name="T17" fmla="*/ 15 h 32"/>
                <a:gd name="T18" fmla="*/ 34 w 35"/>
                <a:gd name="T19" fmla="*/ 3 h 32"/>
                <a:gd name="T20" fmla="*/ 33 w 35"/>
                <a:gd name="T21" fmla="*/ 1 h 32"/>
                <a:gd name="T22" fmla="*/ 4 w 35"/>
                <a:gd name="T23" fmla="*/ 23 h 32"/>
                <a:gd name="T24" fmla="*/ 5 w 35"/>
                <a:gd name="T25" fmla="*/ 24 h 32"/>
                <a:gd name="T26" fmla="*/ 32 w 35"/>
                <a:gd name="T27" fmla="*/ 3 h 32"/>
                <a:gd name="T28" fmla="*/ 31 w 35"/>
                <a:gd name="T29" fmla="*/ 2 h 32"/>
                <a:gd name="T30" fmla="*/ 16 w 35"/>
                <a:gd name="T31" fmla="*/ 10 h 32"/>
                <a:gd name="T32" fmla="*/ 9 w 35"/>
                <a:gd name="T33" fmla="*/ 15 h 32"/>
                <a:gd name="T34" fmla="*/ 5 w 35"/>
                <a:gd name="T35" fmla="*/ 21 h 32"/>
                <a:gd name="T36" fmla="*/ 6 w 35"/>
                <a:gd name="T37" fmla="*/ 22 h 32"/>
                <a:gd name="T38" fmla="*/ 19 w 35"/>
                <a:gd name="T39" fmla="*/ 18 h 32"/>
                <a:gd name="T40" fmla="*/ 31 w 35"/>
                <a:gd name="T41" fmla="*/ 7 h 32"/>
                <a:gd name="T42" fmla="*/ 29 w 35"/>
                <a:gd name="T43" fmla="*/ 5 h 32"/>
                <a:gd name="T44" fmla="*/ 15 w 35"/>
                <a:gd name="T45" fmla="*/ 16 h 32"/>
                <a:gd name="T46" fmla="*/ 1 w 35"/>
                <a:gd name="T47" fmla="*/ 30 h 32"/>
                <a:gd name="T48" fmla="*/ 2 w 35"/>
                <a:gd name="T49" fmla="*/ 31 h 32"/>
                <a:gd name="T50" fmla="*/ 16 w 35"/>
                <a:gd name="T51" fmla="*/ 18 h 32"/>
                <a:gd name="T52" fmla="*/ 30 w 35"/>
                <a:gd name="T53" fmla="*/ 7 h 32"/>
                <a:gd name="T54" fmla="*/ 29 w 35"/>
                <a:gd name="T55" fmla="*/ 6 h 32"/>
                <a:gd name="T56" fmla="*/ 19 w 35"/>
                <a:gd name="T57" fmla="*/ 15 h 32"/>
                <a:gd name="T58" fmla="*/ 12 w 35"/>
                <a:gd name="T59" fmla="*/ 19 h 32"/>
                <a:gd name="T60" fmla="*/ 7 w 35"/>
                <a:gd name="T61" fmla="*/ 20 h 32"/>
                <a:gd name="T62" fmla="*/ 7 w 35"/>
                <a:gd name="T63" fmla="*/ 21 h 32"/>
                <a:gd name="T64" fmla="*/ 12 w 35"/>
                <a:gd name="T65" fmla="*/ 16 h 32"/>
                <a:gd name="T66" fmla="*/ 17 w 35"/>
                <a:gd name="T67" fmla="*/ 12 h 32"/>
                <a:gd name="T68" fmla="*/ 31 w 35"/>
                <a:gd name="T69" fmla="*/ 4 h 32"/>
                <a:gd name="T70" fmla="*/ 30 w 35"/>
                <a:gd name="T71" fmla="*/ 2 h 32"/>
                <a:gd name="T72" fmla="*/ 4 w 35"/>
                <a:gd name="T73" fmla="*/ 23 h 32"/>
                <a:gd name="T74" fmla="*/ 5 w 35"/>
                <a:gd name="T75" fmla="*/ 24 h 32"/>
                <a:gd name="T76" fmla="*/ 34 w 35"/>
                <a:gd name="T77" fmla="*/ 3 h 32"/>
                <a:gd name="T78" fmla="*/ 33 w 35"/>
                <a:gd name="T79" fmla="*/ 2 h 32"/>
                <a:gd name="T80" fmla="*/ 22 w 35"/>
                <a:gd name="T81" fmla="*/ 13 h 32"/>
                <a:gd name="T82" fmla="*/ 8 w 35"/>
                <a:gd name="T83" fmla="*/ 22 h 32"/>
                <a:gd name="T84" fmla="*/ 10 w 35"/>
                <a:gd name="T85" fmla="*/ 23 h 32"/>
                <a:gd name="T86" fmla="*/ 32 w 35"/>
                <a:gd name="T87" fmla="*/ 7 h 32"/>
                <a:gd name="T88" fmla="*/ 31 w 35"/>
                <a:gd name="T89" fmla="*/ 5 h 32"/>
                <a:gd name="T90" fmla="*/ 19 w 35"/>
                <a:gd name="T91" fmla="*/ 16 h 32"/>
                <a:gd name="T92" fmla="*/ 6 w 35"/>
                <a:gd name="T93" fmla="*/ 25 h 32"/>
                <a:gd name="T94" fmla="*/ 8 w 35"/>
                <a:gd name="T95" fmla="*/ 27 h 32"/>
                <a:gd name="T96" fmla="*/ 22 w 35"/>
                <a:gd name="T97" fmla="*/ 14 h 32"/>
                <a:gd name="T98" fmla="*/ 20 w 35"/>
                <a:gd name="T99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5" h="32">
                  <a:moveTo>
                    <a:pt x="20" y="13"/>
                  </a:moveTo>
                  <a:cubicBezTo>
                    <a:pt x="15" y="17"/>
                    <a:pt x="11" y="21"/>
                    <a:pt x="6" y="25"/>
                  </a:cubicBezTo>
                  <a:cubicBezTo>
                    <a:pt x="5" y="26"/>
                    <a:pt x="6" y="27"/>
                    <a:pt x="7" y="27"/>
                  </a:cubicBezTo>
                  <a:cubicBezTo>
                    <a:pt x="12" y="26"/>
                    <a:pt x="16" y="21"/>
                    <a:pt x="20" y="18"/>
                  </a:cubicBezTo>
                  <a:cubicBezTo>
                    <a:pt x="24" y="14"/>
                    <a:pt x="29" y="11"/>
                    <a:pt x="32" y="6"/>
                  </a:cubicBezTo>
                  <a:cubicBezTo>
                    <a:pt x="33" y="6"/>
                    <a:pt x="32" y="4"/>
                    <a:pt x="31" y="5"/>
                  </a:cubicBezTo>
                  <a:cubicBezTo>
                    <a:pt x="22" y="7"/>
                    <a:pt x="14" y="15"/>
                    <a:pt x="8" y="22"/>
                  </a:cubicBezTo>
                  <a:cubicBezTo>
                    <a:pt x="7" y="23"/>
                    <a:pt x="8" y="24"/>
                    <a:pt x="9" y="24"/>
                  </a:cubicBezTo>
                  <a:cubicBezTo>
                    <a:pt x="14" y="22"/>
                    <a:pt x="19" y="19"/>
                    <a:pt x="23" y="15"/>
                  </a:cubicBezTo>
                  <a:cubicBezTo>
                    <a:pt x="27" y="12"/>
                    <a:pt x="32" y="8"/>
                    <a:pt x="34" y="3"/>
                  </a:cubicBezTo>
                  <a:cubicBezTo>
                    <a:pt x="35" y="2"/>
                    <a:pt x="34" y="1"/>
                    <a:pt x="33" y="1"/>
                  </a:cubicBezTo>
                  <a:cubicBezTo>
                    <a:pt x="22" y="7"/>
                    <a:pt x="13" y="15"/>
                    <a:pt x="4" y="23"/>
                  </a:cubicBezTo>
                  <a:cubicBezTo>
                    <a:pt x="3" y="24"/>
                    <a:pt x="4" y="25"/>
                    <a:pt x="5" y="24"/>
                  </a:cubicBezTo>
                  <a:cubicBezTo>
                    <a:pt x="15" y="19"/>
                    <a:pt x="25" y="13"/>
                    <a:pt x="32" y="3"/>
                  </a:cubicBezTo>
                  <a:cubicBezTo>
                    <a:pt x="32" y="3"/>
                    <a:pt x="32" y="2"/>
                    <a:pt x="31" y="2"/>
                  </a:cubicBezTo>
                  <a:cubicBezTo>
                    <a:pt x="25" y="0"/>
                    <a:pt x="20" y="6"/>
                    <a:pt x="16" y="10"/>
                  </a:cubicBezTo>
                  <a:cubicBezTo>
                    <a:pt x="14" y="12"/>
                    <a:pt x="12" y="13"/>
                    <a:pt x="9" y="15"/>
                  </a:cubicBezTo>
                  <a:cubicBezTo>
                    <a:pt x="8" y="17"/>
                    <a:pt x="6" y="19"/>
                    <a:pt x="5" y="21"/>
                  </a:cubicBezTo>
                  <a:cubicBezTo>
                    <a:pt x="5" y="22"/>
                    <a:pt x="6" y="22"/>
                    <a:pt x="6" y="22"/>
                  </a:cubicBezTo>
                  <a:cubicBezTo>
                    <a:pt x="10" y="24"/>
                    <a:pt x="16" y="20"/>
                    <a:pt x="19" y="18"/>
                  </a:cubicBezTo>
                  <a:cubicBezTo>
                    <a:pt x="23" y="14"/>
                    <a:pt x="27" y="11"/>
                    <a:pt x="31" y="7"/>
                  </a:cubicBezTo>
                  <a:cubicBezTo>
                    <a:pt x="31" y="6"/>
                    <a:pt x="31" y="5"/>
                    <a:pt x="29" y="5"/>
                  </a:cubicBezTo>
                  <a:cubicBezTo>
                    <a:pt x="24" y="7"/>
                    <a:pt x="19" y="12"/>
                    <a:pt x="15" y="16"/>
                  </a:cubicBezTo>
                  <a:cubicBezTo>
                    <a:pt x="10" y="20"/>
                    <a:pt x="5" y="24"/>
                    <a:pt x="1" y="30"/>
                  </a:cubicBezTo>
                  <a:cubicBezTo>
                    <a:pt x="0" y="31"/>
                    <a:pt x="1" y="32"/>
                    <a:pt x="2" y="31"/>
                  </a:cubicBezTo>
                  <a:cubicBezTo>
                    <a:pt x="6" y="26"/>
                    <a:pt x="11" y="22"/>
                    <a:pt x="16" y="18"/>
                  </a:cubicBezTo>
                  <a:cubicBezTo>
                    <a:pt x="20" y="14"/>
                    <a:pt x="24" y="9"/>
                    <a:pt x="30" y="7"/>
                  </a:cubicBezTo>
                  <a:cubicBezTo>
                    <a:pt x="30" y="7"/>
                    <a:pt x="29" y="6"/>
                    <a:pt x="29" y="6"/>
                  </a:cubicBezTo>
                  <a:cubicBezTo>
                    <a:pt x="26" y="9"/>
                    <a:pt x="23" y="12"/>
                    <a:pt x="19" y="15"/>
                  </a:cubicBezTo>
                  <a:cubicBezTo>
                    <a:pt x="17" y="17"/>
                    <a:pt x="15" y="18"/>
                    <a:pt x="12" y="19"/>
                  </a:cubicBezTo>
                  <a:cubicBezTo>
                    <a:pt x="10" y="20"/>
                    <a:pt x="8" y="21"/>
                    <a:pt x="7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8" y="19"/>
                    <a:pt x="10" y="17"/>
                    <a:pt x="12" y="16"/>
                  </a:cubicBezTo>
                  <a:cubicBezTo>
                    <a:pt x="13" y="14"/>
                    <a:pt x="15" y="13"/>
                    <a:pt x="17" y="12"/>
                  </a:cubicBezTo>
                  <a:cubicBezTo>
                    <a:pt x="21" y="9"/>
                    <a:pt x="25" y="2"/>
                    <a:pt x="31" y="4"/>
                  </a:cubicBezTo>
                  <a:cubicBezTo>
                    <a:pt x="31" y="3"/>
                    <a:pt x="31" y="3"/>
                    <a:pt x="30" y="2"/>
                  </a:cubicBezTo>
                  <a:cubicBezTo>
                    <a:pt x="24" y="12"/>
                    <a:pt x="14" y="17"/>
                    <a:pt x="4" y="23"/>
                  </a:cubicBezTo>
                  <a:cubicBezTo>
                    <a:pt x="4" y="23"/>
                    <a:pt x="5" y="24"/>
                    <a:pt x="5" y="24"/>
                  </a:cubicBezTo>
                  <a:cubicBezTo>
                    <a:pt x="14" y="16"/>
                    <a:pt x="23" y="8"/>
                    <a:pt x="34" y="3"/>
                  </a:cubicBezTo>
                  <a:cubicBezTo>
                    <a:pt x="34" y="3"/>
                    <a:pt x="33" y="2"/>
                    <a:pt x="33" y="2"/>
                  </a:cubicBezTo>
                  <a:cubicBezTo>
                    <a:pt x="30" y="6"/>
                    <a:pt x="26" y="10"/>
                    <a:pt x="22" y="13"/>
                  </a:cubicBezTo>
                  <a:cubicBezTo>
                    <a:pt x="18" y="17"/>
                    <a:pt x="14" y="21"/>
                    <a:pt x="8" y="22"/>
                  </a:cubicBezTo>
                  <a:cubicBezTo>
                    <a:pt x="9" y="22"/>
                    <a:pt x="9" y="23"/>
                    <a:pt x="10" y="23"/>
                  </a:cubicBezTo>
                  <a:cubicBezTo>
                    <a:pt x="15" y="16"/>
                    <a:pt x="23" y="9"/>
                    <a:pt x="32" y="7"/>
                  </a:cubicBezTo>
                  <a:cubicBezTo>
                    <a:pt x="31" y="6"/>
                    <a:pt x="31" y="6"/>
                    <a:pt x="31" y="5"/>
                  </a:cubicBezTo>
                  <a:cubicBezTo>
                    <a:pt x="28" y="10"/>
                    <a:pt x="23" y="13"/>
                    <a:pt x="19" y="16"/>
                  </a:cubicBezTo>
                  <a:cubicBezTo>
                    <a:pt x="15" y="19"/>
                    <a:pt x="12" y="24"/>
                    <a:pt x="6" y="25"/>
                  </a:cubicBezTo>
                  <a:cubicBezTo>
                    <a:pt x="7" y="26"/>
                    <a:pt x="7" y="26"/>
                    <a:pt x="8" y="27"/>
                  </a:cubicBezTo>
                  <a:cubicBezTo>
                    <a:pt x="12" y="22"/>
                    <a:pt x="17" y="18"/>
                    <a:pt x="22" y="14"/>
                  </a:cubicBezTo>
                  <a:cubicBezTo>
                    <a:pt x="23" y="14"/>
                    <a:pt x="21" y="12"/>
                    <a:pt x="20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9" name="Freeform 1296"/>
            <p:cNvSpPr/>
            <p:nvPr/>
          </p:nvSpPr>
          <p:spPr bwMode="auto">
            <a:xfrm>
              <a:off x="3486" y="1241"/>
              <a:ext cx="49" cy="24"/>
            </a:xfrm>
            <a:custGeom>
              <a:avLst/>
              <a:gdLst>
                <a:gd name="T0" fmla="*/ 7 w 38"/>
                <a:gd name="T1" fmla="*/ 11 h 19"/>
                <a:gd name="T2" fmla="*/ 15 w 38"/>
                <a:gd name="T3" fmla="*/ 12 h 19"/>
                <a:gd name="T4" fmla="*/ 25 w 38"/>
                <a:gd name="T5" fmla="*/ 6 h 19"/>
                <a:gd name="T6" fmla="*/ 24 w 38"/>
                <a:gd name="T7" fmla="*/ 4 h 19"/>
                <a:gd name="T8" fmla="*/ 1 w 38"/>
                <a:gd name="T9" fmla="*/ 17 h 19"/>
                <a:gd name="T10" fmla="*/ 2 w 38"/>
                <a:gd name="T11" fmla="*/ 19 h 19"/>
                <a:gd name="T12" fmla="*/ 20 w 38"/>
                <a:gd name="T13" fmla="*/ 13 h 19"/>
                <a:gd name="T14" fmla="*/ 34 w 38"/>
                <a:gd name="T15" fmla="*/ 2 h 19"/>
                <a:gd name="T16" fmla="*/ 34 w 38"/>
                <a:gd name="T17" fmla="*/ 1 h 19"/>
                <a:gd name="T18" fmla="*/ 15 w 38"/>
                <a:gd name="T19" fmla="*/ 7 h 19"/>
                <a:gd name="T20" fmla="*/ 0 w 38"/>
                <a:gd name="T21" fmla="*/ 16 h 19"/>
                <a:gd name="T22" fmla="*/ 1 w 38"/>
                <a:gd name="T23" fmla="*/ 17 h 19"/>
                <a:gd name="T24" fmla="*/ 24 w 38"/>
                <a:gd name="T25" fmla="*/ 11 h 19"/>
                <a:gd name="T26" fmla="*/ 33 w 38"/>
                <a:gd name="T27" fmla="*/ 8 h 19"/>
                <a:gd name="T28" fmla="*/ 38 w 38"/>
                <a:gd name="T29" fmla="*/ 3 h 19"/>
                <a:gd name="T30" fmla="*/ 37 w 38"/>
                <a:gd name="T31" fmla="*/ 2 h 19"/>
                <a:gd name="T32" fmla="*/ 19 w 38"/>
                <a:gd name="T33" fmla="*/ 5 h 19"/>
                <a:gd name="T34" fmla="*/ 2 w 38"/>
                <a:gd name="T35" fmla="*/ 14 h 19"/>
                <a:gd name="T36" fmla="*/ 3 w 38"/>
                <a:gd name="T37" fmla="*/ 16 h 19"/>
                <a:gd name="T38" fmla="*/ 10 w 38"/>
                <a:gd name="T39" fmla="*/ 16 h 19"/>
                <a:gd name="T40" fmla="*/ 19 w 38"/>
                <a:gd name="T41" fmla="*/ 13 h 19"/>
                <a:gd name="T42" fmla="*/ 34 w 38"/>
                <a:gd name="T43" fmla="*/ 5 h 19"/>
                <a:gd name="T44" fmla="*/ 34 w 38"/>
                <a:gd name="T45" fmla="*/ 4 h 19"/>
                <a:gd name="T46" fmla="*/ 19 w 38"/>
                <a:gd name="T47" fmla="*/ 7 h 19"/>
                <a:gd name="T48" fmla="*/ 2 w 38"/>
                <a:gd name="T49" fmla="*/ 14 h 19"/>
                <a:gd name="T50" fmla="*/ 3 w 38"/>
                <a:gd name="T51" fmla="*/ 16 h 19"/>
                <a:gd name="T52" fmla="*/ 12 w 38"/>
                <a:gd name="T53" fmla="*/ 12 h 19"/>
                <a:gd name="T54" fmla="*/ 11 w 38"/>
                <a:gd name="T55" fmla="*/ 10 h 19"/>
                <a:gd name="T56" fmla="*/ 2 w 38"/>
                <a:gd name="T57" fmla="*/ 15 h 19"/>
                <a:gd name="T58" fmla="*/ 3 w 38"/>
                <a:gd name="T59" fmla="*/ 17 h 19"/>
                <a:gd name="T60" fmla="*/ 17 w 38"/>
                <a:gd name="T61" fmla="*/ 10 h 19"/>
                <a:gd name="T62" fmla="*/ 33 w 38"/>
                <a:gd name="T63" fmla="*/ 6 h 19"/>
                <a:gd name="T64" fmla="*/ 33 w 38"/>
                <a:gd name="T65" fmla="*/ 4 h 19"/>
                <a:gd name="T66" fmla="*/ 19 w 38"/>
                <a:gd name="T67" fmla="*/ 12 h 19"/>
                <a:gd name="T68" fmla="*/ 10 w 38"/>
                <a:gd name="T69" fmla="*/ 14 h 19"/>
                <a:gd name="T70" fmla="*/ 3 w 38"/>
                <a:gd name="T71" fmla="*/ 14 h 19"/>
                <a:gd name="T72" fmla="*/ 4 w 38"/>
                <a:gd name="T73" fmla="*/ 16 h 19"/>
                <a:gd name="T74" fmla="*/ 19 w 38"/>
                <a:gd name="T75" fmla="*/ 7 h 19"/>
                <a:gd name="T76" fmla="*/ 37 w 38"/>
                <a:gd name="T77" fmla="*/ 3 h 19"/>
                <a:gd name="T78" fmla="*/ 36 w 38"/>
                <a:gd name="T79" fmla="*/ 2 h 19"/>
                <a:gd name="T80" fmla="*/ 31 w 38"/>
                <a:gd name="T81" fmla="*/ 6 h 19"/>
                <a:gd name="T82" fmla="*/ 23 w 38"/>
                <a:gd name="T83" fmla="*/ 9 h 19"/>
                <a:gd name="T84" fmla="*/ 1 w 38"/>
                <a:gd name="T85" fmla="*/ 15 h 19"/>
                <a:gd name="T86" fmla="*/ 2 w 38"/>
                <a:gd name="T87" fmla="*/ 17 h 19"/>
                <a:gd name="T88" fmla="*/ 8 w 38"/>
                <a:gd name="T89" fmla="*/ 12 h 19"/>
                <a:gd name="T90" fmla="*/ 16 w 38"/>
                <a:gd name="T91" fmla="*/ 9 h 19"/>
                <a:gd name="T92" fmla="*/ 34 w 38"/>
                <a:gd name="T93" fmla="*/ 2 h 19"/>
                <a:gd name="T94" fmla="*/ 33 w 38"/>
                <a:gd name="T95" fmla="*/ 1 h 19"/>
                <a:gd name="T96" fmla="*/ 19 w 38"/>
                <a:gd name="T97" fmla="*/ 11 h 19"/>
                <a:gd name="T98" fmla="*/ 2 w 38"/>
                <a:gd name="T99" fmla="*/ 17 h 19"/>
                <a:gd name="T100" fmla="*/ 3 w 38"/>
                <a:gd name="T101" fmla="*/ 18 h 19"/>
                <a:gd name="T102" fmla="*/ 25 w 38"/>
                <a:gd name="T103" fmla="*/ 6 h 19"/>
                <a:gd name="T104" fmla="*/ 24 w 38"/>
                <a:gd name="T105" fmla="*/ 5 h 19"/>
                <a:gd name="T106" fmla="*/ 16 w 38"/>
                <a:gd name="T107" fmla="*/ 9 h 19"/>
                <a:gd name="T108" fmla="*/ 12 w 38"/>
                <a:gd name="T109" fmla="*/ 10 h 19"/>
                <a:gd name="T110" fmla="*/ 9 w 38"/>
                <a:gd name="T111" fmla="*/ 11 h 19"/>
                <a:gd name="T112" fmla="*/ 7 w 38"/>
                <a:gd name="T113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8" h="19">
                  <a:moveTo>
                    <a:pt x="7" y="11"/>
                  </a:moveTo>
                  <a:cubicBezTo>
                    <a:pt x="6" y="15"/>
                    <a:pt x="13" y="12"/>
                    <a:pt x="15" y="12"/>
                  </a:cubicBezTo>
                  <a:cubicBezTo>
                    <a:pt x="19" y="10"/>
                    <a:pt x="23" y="9"/>
                    <a:pt x="25" y="6"/>
                  </a:cubicBezTo>
                  <a:cubicBezTo>
                    <a:pt x="26" y="5"/>
                    <a:pt x="25" y="4"/>
                    <a:pt x="24" y="4"/>
                  </a:cubicBezTo>
                  <a:cubicBezTo>
                    <a:pt x="16" y="7"/>
                    <a:pt x="6" y="9"/>
                    <a:pt x="1" y="17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8" y="19"/>
                    <a:pt x="14" y="16"/>
                    <a:pt x="20" y="13"/>
                  </a:cubicBezTo>
                  <a:cubicBezTo>
                    <a:pt x="25" y="11"/>
                    <a:pt x="31" y="7"/>
                    <a:pt x="34" y="2"/>
                  </a:cubicBezTo>
                  <a:cubicBezTo>
                    <a:pt x="35" y="2"/>
                    <a:pt x="34" y="1"/>
                    <a:pt x="34" y="1"/>
                  </a:cubicBezTo>
                  <a:cubicBezTo>
                    <a:pt x="27" y="0"/>
                    <a:pt x="21" y="4"/>
                    <a:pt x="15" y="7"/>
                  </a:cubicBezTo>
                  <a:cubicBezTo>
                    <a:pt x="10" y="9"/>
                    <a:pt x="3" y="11"/>
                    <a:pt x="0" y="16"/>
                  </a:cubicBezTo>
                  <a:cubicBezTo>
                    <a:pt x="0" y="17"/>
                    <a:pt x="0" y="17"/>
                    <a:pt x="1" y="17"/>
                  </a:cubicBezTo>
                  <a:cubicBezTo>
                    <a:pt x="9" y="17"/>
                    <a:pt x="17" y="13"/>
                    <a:pt x="24" y="11"/>
                  </a:cubicBezTo>
                  <a:cubicBezTo>
                    <a:pt x="27" y="10"/>
                    <a:pt x="30" y="9"/>
                    <a:pt x="33" y="8"/>
                  </a:cubicBezTo>
                  <a:cubicBezTo>
                    <a:pt x="35" y="7"/>
                    <a:pt x="37" y="5"/>
                    <a:pt x="38" y="3"/>
                  </a:cubicBezTo>
                  <a:cubicBezTo>
                    <a:pt x="38" y="2"/>
                    <a:pt x="38" y="2"/>
                    <a:pt x="37" y="2"/>
                  </a:cubicBezTo>
                  <a:cubicBezTo>
                    <a:pt x="31" y="0"/>
                    <a:pt x="25" y="2"/>
                    <a:pt x="19" y="5"/>
                  </a:cubicBezTo>
                  <a:cubicBezTo>
                    <a:pt x="13" y="7"/>
                    <a:pt x="6" y="10"/>
                    <a:pt x="2" y="14"/>
                  </a:cubicBezTo>
                  <a:cubicBezTo>
                    <a:pt x="2" y="15"/>
                    <a:pt x="2" y="16"/>
                    <a:pt x="3" y="16"/>
                  </a:cubicBezTo>
                  <a:cubicBezTo>
                    <a:pt x="5" y="17"/>
                    <a:pt x="7" y="17"/>
                    <a:pt x="10" y="16"/>
                  </a:cubicBezTo>
                  <a:cubicBezTo>
                    <a:pt x="13" y="16"/>
                    <a:pt x="16" y="15"/>
                    <a:pt x="19" y="13"/>
                  </a:cubicBezTo>
                  <a:cubicBezTo>
                    <a:pt x="24" y="11"/>
                    <a:pt x="30" y="9"/>
                    <a:pt x="34" y="5"/>
                  </a:cubicBezTo>
                  <a:cubicBezTo>
                    <a:pt x="35" y="5"/>
                    <a:pt x="34" y="4"/>
                    <a:pt x="34" y="4"/>
                  </a:cubicBezTo>
                  <a:cubicBezTo>
                    <a:pt x="29" y="2"/>
                    <a:pt x="23" y="4"/>
                    <a:pt x="19" y="7"/>
                  </a:cubicBezTo>
                  <a:cubicBezTo>
                    <a:pt x="13" y="9"/>
                    <a:pt x="8" y="13"/>
                    <a:pt x="2" y="14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6" y="15"/>
                    <a:pt x="9" y="13"/>
                    <a:pt x="12" y="12"/>
                  </a:cubicBezTo>
                  <a:cubicBezTo>
                    <a:pt x="13" y="11"/>
                    <a:pt x="12" y="10"/>
                    <a:pt x="11" y="10"/>
                  </a:cubicBezTo>
                  <a:cubicBezTo>
                    <a:pt x="8" y="12"/>
                    <a:pt x="5" y="13"/>
                    <a:pt x="2" y="15"/>
                  </a:cubicBezTo>
                  <a:cubicBezTo>
                    <a:pt x="1" y="15"/>
                    <a:pt x="2" y="17"/>
                    <a:pt x="3" y="17"/>
                  </a:cubicBezTo>
                  <a:cubicBezTo>
                    <a:pt x="8" y="15"/>
                    <a:pt x="12" y="12"/>
                    <a:pt x="17" y="10"/>
                  </a:cubicBezTo>
                  <a:cubicBezTo>
                    <a:pt x="22" y="7"/>
                    <a:pt x="28" y="4"/>
                    <a:pt x="33" y="6"/>
                  </a:cubicBezTo>
                  <a:cubicBezTo>
                    <a:pt x="33" y="5"/>
                    <a:pt x="33" y="4"/>
                    <a:pt x="33" y="4"/>
                  </a:cubicBezTo>
                  <a:cubicBezTo>
                    <a:pt x="29" y="8"/>
                    <a:pt x="23" y="10"/>
                    <a:pt x="19" y="12"/>
                  </a:cubicBezTo>
                  <a:cubicBezTo>
                    <a:pt x="16" y="13"/>
                    <a:pt x="13" y="14"/>
                    <a:pt x="10" y="14"/>
                  </a:cubicBezTo>
                  <a:cubicBezTo>
                    <a:pt x="8" y="15"/>
                    <a:pt x="5" y="15"/>
                    <a:pt x="3" y="14"/>
                  </a:cubicBezTo>
                  <a:cubicBezTo>
                    <a:pt x="3" y="15"/>
                    <a:pt x="4" y="15"/>
                    <a:pt x="4" y="16"/>
                  </a:cubicBezTo>
                  <a:cubicBezTo>
                    <a:pt x="8" y="11"/>
                    <a:pt x="14" y="9"/>
                    <a:pt x="19" y="7"/>
                  </a:cubicBezTo>
                  <a:cubicBezTo>
                    <a:pt x="24" y="5"/>
                    <a:pt x="31" y="2"/>
                    <a:pt x="37" y="3"/>
                  </a:cubicBezTo>
                  <a:cubicBezTo>
                    <a:pt x="36" y="3"/>
                    <a:pt x="36" y="2"/>
                    <a:pt x="36" y="2"/>
                  </a:cubicBezTo>
                  <a:cubicBezTo>
                    <a:pt x="35" y="4"/>
                    <a:pt x="33" y="5"/>
                    <a:pt x="31" y="6"/>
                  </a:cubicBezTo>
                  <a:cubicBezTo>
                    <a:pt x="28" y="8"/>
                    <a:pt x="26" y="8"/>
                    <a:pt x="23" y="9"/>
                  </a:cubicBezTo>
                  <a:cubicBezTo>
                    <a:pt x="16" y="12"/>
                    <a:pt x="9" y="15"/>
                    <a:pt x="1" y="15"/>
                  </a:cubicBezTo>
                  <a:cubicBezTo>
                    <a:pt x="1" y="16"/>
                    <a:pt x="2" y="16"/>
                    <a:pt x="2" y="17"/>
                  </a:cubicBezTo>
                  <a:cubicBezTo>
                    <a:pt x="3" y="15"/>
                    <a:pt x="6" y="13"/>
                    <a:pt x="8" y="12"/>
                  </a:cubicBezTo>
                  <a:cubicBezTo>
                    <a:pt x="11" y="11"/>
                    <a:pt x="13" y="10"/>
                    <a:pt x="16" y="9"/>
                  </a:cubicBezTo>
                  <a:cubicBezTo>
                    <a:pt x="21" y="6"/>
                    <a:pt x="27" y="2"/>
                    <a:pt x="34" y="2"/>
                  </a:cubicBezTo>
                  <a:cubicBezTo>
                    <a:pt x="33" y="2"/>
                    <a:pt x="33" y="2"/>
                    <a:pt x="33" y="1"/>
                  </a:cubicBezTo>
                  <a:cubicBezTo>
                    <a:pt x="29" y="6"/>
                    <a:pt x="24" y="9"/>
                    <a:pt x="19" y="11"/>
                  </a:cubicBezTo>
                  <a:cubicBezTo>
                    <a:pt x="14" y="14"/>
                    <a:pt x="8" y="17"/>
                    <a:pt x="2" y="17"/>
                  </a:cubicBezTo>
                  <a:cubicBezTo>
                    <a:pt x="3" y="17"/>
                    <a:pt x="3" y="18"/>
                    <a:pt x="3" y="18"/>
                  </a:cubicBezTo>
                  <a:cubicBezTo>
                    <a:pt x="7" y="11"/>
                    <a:pt x="17" y="9"/>
                    <a:pt x="25" y="6"/>
                  </a:cubicBezTo>
                  <a:cubicBezTo>
                    <a:pt x="25" y="6"/>
                    <a:pt x="24" y="5"/>
                    <a:pt x="24" y="5"/>
                  </a:cubicBezTo>
                  <a:cubicBezTo>
                    <a:pt x="22" y="7"/>
                    <a:pt x="19" y="8"/>
                    <a:pt x="16" y="9"/>
                  </a:cubicBezTo>
                  <a:cubicBezTo>
                    <a:pt x="15" y="10"/>
                    <a:pt x="14" y="10"/>
                    <a:pt x="12" y="10"/>
                  </a:cubicBezTo>
                  <a:cubicBezTo>
                    <a:pt x="12" y="11"/>
                    <a:pt x="9" y="11"/>
                    <a:pt x="9" y="11"/>
                  </a:cubicBezTo>
                  <a:cubicBezTo>
                    <a:pt x="9" y="10"/>
                    <a:pt x="7" y="10"/>
                    <a:pt x="7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0" name="Freeform 1297"/>
            <p:cNvSpPr/>
            <p:nvPr/>
          </p:nvSpPr>
          <p:spPr bwMode="auto">
            <a:xfrm>
              <a:off x="3506" y="1316"/>
              <a:ext cx="50" cy="22"/>
            </a:xfrm>
            <a:custGeom>
              <a:avLst/>
              <a:gdLst>
                <a:gd name="T0" fmla="*/ 33 w 38"/>
                <a:gd name="T1" fmla="*/ 3 h 17"/>
                <a:gd name="T2" fmla="*/ 16 w 38"/>
                <a:gd name="T3" fmla="*/ 5 h 17"/>
                <a:gd name="T4" fmla="*/ 2 w 38"/>
                <a:gd name="T5" fmla="*/ 14 h 17"/>
                <a:gd name="T6" fmla="*/ 37 w 38"/>
                <a:gd name="T7" fmla="*/ 3 h 17"/>
                <a:gd name="T8" fmla="*/ 18 w 38"/>
                <a:gd name="T9" fmla="*/ 5 h 17"/>
                <a:gd name="T10" fmla="*/ 4 w 38"/>
                <a:gd name="T11" fmla="*/ 15 h 17"/>
                <a:gd name="T12" fmla="*/ 38 w 38"/>
                <a:gd name="T13" fmla="*/ 6 h 17"/>
                <a:gd name="T14" fmla="*/ 31 w 38"/>
                <a:gd name="T15" fmla="*/ 3 h 17"/>
                <a:gd name="T16" fmla="*/ 10 w 38"/>
                <a:gd name="T17" fmla="*/ 8 h 17"/>
                <a:gd name="T18" fmla="*/ 4 w 38"/>
                <a:gd name="T19" fmla="*/ 14 h 17"/>
                <a:gd name="T20" fmla="*/ 35 w 38"/>
                <a:gd name="T21" fmla="*/ 7 h 17"/>
                <a:gd name="T22" fmla="*/ 18 w 38"/>
                <a:gd name="T23" fmla="*/ 8 h 17"/>
                <a:gd name="T24" fmla="*/ 3 w 38"/>
                <a:gd name="T25" fmla="*/ 14 h 17"/>
                <a:gd name="T26" fmla="*/ 35 w 38"/>
                <a:gd name="T27" fmla="*/ 9 h 17"/>
                <a:gd name="T28" fmla="*/ 19 w 38"/>
                <a:gd name="T29" fmla="*/ 8 h 17"/>
                <a:gd name="T30" fmla="*/ 2 w 38"/>
                <a:gd name="T31" fmla="*/ 12 h 17"/>
                <a:gd name="T32" fmla="*/ 34 w 38"/>
                <a:gd name="T33" fmla="*/ 9 h 17"/>
                <a:gd name="T34" fmla="*/ 20 w 38"/>
                <a:gd name="T35" fmla="*/ 13 h 17"/>
                <a:gd name="T36" fmla="*/ 4 w 38"/>
                <a:gd name="T37" fmla="*/ 13 h 17"/>
                <a:gd name="T38" fmla="*/ 18 w 38"/>
                <a:gd name="T39" fmla="*/ 10 h 17"/>
                <a:gd name="T40" fmla="*/ 34 w 38"/>
                <a:gd name="T41" fmla="*/ 6 h 17"/>
                <a:gd name="T42" fmla="*/ 4 w 38"/>
                <a:gd name="T43" fmla="*/ 12 h 17"/>
                <a:gd name="T44" fmla="*/ 10 w 38"/>
                <a:gd name="T45" fmla="*/ 10 h 17"/>
                <a:gd name="T46" fmla="*/ 30 w 38"/>
                <a:gd name="T47" fmla="*/ 5 h 17"/>
                <a:gd name="T48" fmla="*/ 37 w 38"/>
                <a:gd name="T49" fmla="*/ 5 h 17"/>
                <a:gd name="T50" fmla="*/ 4 w 38"/>
                <a:gd name="T51" fmla="*/ 14 h 17"/>
                <a:gd name="T52" fmla="*/ 10 w 38"/>
                <a:gd name="T53" fmla="*/ 10 h 17"/>
                <a:gd name="T54" fmla="*/ 28 w 38"/>
                <a:gd name="T55" fmla="*/ 4 h 17"/>
                <a:gd name="T56" fmla="*/ 35 w 38"/>
                <a:gd name="T57" fmla="*/ 2 h 17"/>
                <a:gd name="T58" fmla="*/ 23 w 38"/>
                <a:gd name="T59" fmla="*/ 8 h 17"/>
                <a:gd name="T60" fmla="*/ 2 w 38"/>
                <a:gd name="T61" fmla="*/ 14 h 17"/>
                <a:gd name="T62" fmla="*/ 32 w 38"/>
                <a:gd name="T63" fmla="*/ 3 h 17"/>
                <a:gd name="T64" fmla="*/ 11 w 38"/>
                <a:gd name="T65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17">
                  <a:moveTo>
                    <a:pt x="11" y="8"/>
                  </a:moveTo>
                  <a:cubicBezTo>
                    <a:pt x="18" y="7"/>
                    <a:pt x="26" y="6"/>
                    <a:pt x="33" y="3"/>
                  </a:cubicBezTo>
                  <a:cubicBezTo>
                    <a:pt x="34" y="2"/>
                    <a:pt x="33" y="0"/>
                    <a:pt x="32" y="1"/>
                  </a:cubicBezTo>
                  <a:cubicBezTo>
                    <a:pt x="27" y="2"/>
                    <a:pt x="21" y="3"/>
                    <a:pt x="16" y="5"/>
                  </a:cubicBezTo>
                  <a:cubicBezTo>
                    <a:pt x="11" y="6"/>
                    <a:pt x="6" y="9"/>
                    <a:pt x="1" y="12"/>
                  </a:cubicBezTo>
                  <a:cubicBezTo>
                    <a:pt x="0" y="13"/>
                    <a:pt x="0" y="14"/>
                    <a:pt x="2" y="14"/>
                  </a:cubicBezTo>
                  <a:cubicBezTo>
                    <a:pt x="9" y="13"/>
                    <a:pt x="16" y="11"/>
                    <a:pt x="24" y="9"/>
                  </a:cubicBezTo>
                  <a:cubicBezTo>
                    <a:pt x="28" y="8"/>
                    <a:pt x="34" y="8"/>
                    <a:pt x="37" y="3"/>
                  </a:cubicBezTo>
                  <a:cubicBezTo>
                    <a:pt x="37" y="3"/>
                    <a:pt x="37" y="2"/>
                    <a:pt x="36" y="2"/>
                  </a:cubicBezTo>
                  <a:cubicBezTo>
                    <a:pt x="31" y="0"/>
                    <a:pt x="24" y="2"/>
                    <a:pt x="18" y="5"/>
                  </a:cubicBezTo>
                  <a:cubicBezTo>
                    <a:pt x="13" y="6"/>
                    <a:pt x="7" y="9"/>
                    <a:pt x="3" y="14"/>
                  </a:cubicBezTo>
                  <a:cubicBezTo>
                    <a:pt x="3" y="14"/>
                    <a:pt x="3" y="15"/>
                    <a:pt x="4" y="15"/>
                  </a:cubicBezTo>
                  <a:cubicBezTo>
                    <a:pt x="9" y="16"/>
                    <a:pt x="15" y="15"/>
                    <a:pt x="21" y="13"/>
                  </a:cubicBezTo>
                  <a:cubicBezTo>
                    <a:pt x="27" y="11"/>
                    <a:pt x="32" y="9"/>
                    <a:pt x="38" y="6"/>
                  </a:cubicBezTo>
                  <a:cubicBezTo>
                    <a:pt x="38" y="6"/>
                    <a:pt x="38" y="5"/>
                    <a:pt x="38" y="5"/>
                  </a:cubicBezTo>
                  <a:cubicBezTo>
                    <a:pt x="36" y="3"/>
                    <a:pt x="33" y="3"/>
                    <a:pt x="31" y="3"/>
                  </a:cubicBezTo>
                  <a:cubicBezTo>
                    <a:pt x="27" y="3"/>
                    <a:pt x="24" y="4"/>
                    <a:pt x="20" y="5"/>
                  </a:cubicBezTo>
                  <a:cubicBezTo>
                    <a:pt x="17" y="6"/>
                    <a:pt x="14" y="7"/>
                    <a:pt x="10" y="8"/>
                  </a:cubicBezTo>
                  <a:cubicBezTo>
                    <a:pt x="8" y="9"/>
                    <a:pt x="5" y="11"/>
                    <a:pt x="3" y="12"/>
                  </a:cubicBezTo>
                  <a:cubicBezTo>
                    <a:pt x="3" y="13"/>
                    <a:pt x="3" y="14"/>
                    <a:pt x="4" y="14"/>
                  </a:cubicBezTo>
                  <a:cubicBezTo>
                    <a:pt x="9" y="15"/>
                    <a:pt x="15" y="14"/>
                    <a:pt x="20" y="14"/>
                  </a:cubicBezTo>
                  <a:cubicBezTo>
                    <a:pt x="25" y="12"/>
                    <a:pt x="31" y="11"/>
                    <a:pt x="35" y="7"/>
                  </a:cubicBezTo>
                  <a:cubicBezTo>
                    <a:pt x="36" y="7"/>
                    <a:pt x="35" y="6"/>
                    <a:pt x="35" y="6"/>
                  </a:cubicBezTo>
                  <a:cubicBezTo>
                    <a:pt x="29" y="4"/>
                    <a:pt x="23" y="6"/>
                    <a:pt x="18" y="8"/>
                  </a:cubicBezTo>
                  <a:cubicBezTo>
                    <a:pt x="13" y="9"/>
                    <a:pt x="7" y="9"/>
                    <a:pt x="3" y="13"/>
                  </a:cubicBezTo>
                  <a:cubicBezTo>
                    <a:pt x="3" y="13"/>
                    <a:pt x="3" y="14"/>
                    <a:pt x="3" y="14"/>
                  </a:cubicBezTo>
                  <a:cubicBezTo>
                    <a:pt x="8" y="17"/>
                    <a:pt x="14" y="16"/>
                    <a:pt x="20" y="15"/>
                  </a:cubicBezTo>
                  <a:cubicBezTo>
                    <a:pt x="25" y="14"/>
                    <a:pt x="31" y="12"/>
                    <a:pt x="35" y="9"/>
                  </a:cubicBezTo>
                  <a:cubicBezTo>
                    <a:pt x="36" y="8"/>
                    <a:pt x="36" y="7"/>
                    <a:pt x="35" y="7"/>
                  </a:cubicBezTo>
                  <a:cubicBezTo>
                    <a:pt x="30" y="6"/>
                    <a:pt x="24" y="7"/>
                    <a:pt x="19" y="8"/>
                  </a:cubicBezTo>
                  <a:cubicBezTo>
                    <a:pt x="13" y="8"/>
                    <a:pt x="7" y="9"/>
                    <a:pt x="2" y="11"/>
                  </a:cubicBezTo>
                  <a:cubicBezTo>
                    <a:pt x="0" y="11"/>
                    <a:pt x="1" y="13"/>
                    <a:pt x="2" y="12"/>
                  </a:cubicBezTo>
                  <a:cubicBezTo>
                    <a:pt x="7" y="11"/>
                    <a:pt x="13" y="10"/>
                    <a:pt x="18" y="10"/>
                  </a:cubicBezTo>
                  <a:cubicBezTo>
                    <a:pt x="23" y="9"/>
                    <a:pt x="29" y="8"/>
                    <a:pt x="34" y="9"/>
                  </a:cubicBezTo>
                  <a:cubicBezTo>
                    <a:pt x="34" y="9"/>
                    <a:pt x="34" y="8"/>
                    <a:pt x="34" y="7"/>
                  </a:cubicBezTo>
                  <a:cubicBezTo>
                    <a:pt x="30" y="11"/>
                    <a:pt x="25" y="12"/>
                    <a:pt x="20" y="13"/>
                  </a:cubicBezTo>
                  <a:cubicBezTo>
                    <a:pt x="17" y="13"/>
                    <a:pt x="14" y="14"/>
                    <a:pt x="11" y="14"/>
                  </a:cubicBezTo>
                  <a:cubicBezTo>
                    <a:pt x="9" y="14"/>
                    <a:pt x="6" y="14"/>
                    <a:pt x="4" y="13"/>
                  </a:cubicBezTo>
                  <a:cubicBezTo>
                    <a:pt x="4" y="13"/>
                    <a:pt x="4" y="14"/>
                    <a:pt x="5" y="14"/>
                  </a:cubicBezTo>
                  <a:cubicBezTo>
                    <a:pt x="8" y="11"/>
                    <a:pt x="14" y="11"/>
                    <a:pt x="18" y="10"/>
                  </a:cubicBezTo>
                  <a:cubicBezTo>
                    <a:pt x="23" y="9"/>
                    <a:pt x="29" y="6"/>
                    <a:pt x="34" y="8"/>
                  </a:cubicBezTo>
                  <a:cubicBezTo>
                    <a:pt x="34" y="7"/>
                    <a:pt x="34" y="6"/>
                    <a:pt x="34" y="6"/>
                  </a:cubicBezTo>
                  <a:cubicBezTo>
                    <a:pt x="30" y="9"/>
                    <a:pt x="24" y="10"/>
                    <a:pt x="20" y="11"/>
                  </a:cubicBezTo>
                  <a:cubicBezTo>
                    <a:pt x="15" y="12"/>
                    <a:pt x="9" y="13"/>
                    <a:pt x="4" y="12"/>
                  </a:cubicBezTo>
                  <a:cubicBezTo>
                    <a:pt x="4" y="13"/>
                    <a:pt x="4" y="13"/>
                    <a:pt x="5" y="14"/>
                  </a:cubicBezTo>
                  <a:cubicBezTo>
                    <a:pt x="6" y="12"/>
                    <a:pt x="9" y="11"/>
                    <a:pt x="10" y="10"/>
                  </a:cubicBezTo>
                  <a:cubicBezTo>
                    <a:pt x="14" y="9"/>
                    <a:pt x="17" y="8"/>
                    <a:pt x="20" y="7"/>
                  </a:cubicBezTo>
                  <a:cubicBezTo>
                    <a:pt x="23" y="6"/>
                    <a:pt x="26" y="5"/>
                    <a:pt x="30" y="5"/>
                  </a:cubicBezTo>
                  <a:cubicBezTo>
                    <a:pt x="32" y="5"/>
                    <a:pt x="35" y="5"/>
                    <a:pt x="36" y="6"/>
                  </a:cubicBezTo>
                  <a:cubicBezTo>
                    <a:pt x="36" y="6"/>
                    <a:pt x="37" y="5"/>
                    <a:pt x="37" y="5"/>
                  </a:cubicBezTo>
                  <a:cubicBezTo>
                    <a:pt x="31" y="7"/>
                    <a:pt x="26" y="9"/>
                    <a:pt x="21" y="11"/>
                  </a:cubicBezTo>
                  <a:cubicBezTo>
                    <a:pt x="16" y="13"/>
                    <a:pt x="10" y="14"/>
                    <a:pt x="4" y="14"/>
                  </a:cubicBezTo>
                  <a:cubicBezTo>
                    <a:pt x="4" y="14"/>
                    <a:pt x="5" y="14"/>
                    <a:pt x="5" y="15"/>
                  </a:cubicBezTo>
                  <a:cubicBezTo>
                    <a:pt x="6" y="13"/>
                    <a:pt x="9" y="12"/>
                    <a:pt x="10" y="10"/>
                  </a:cubicBezTo>
                  <a:cubicBezTo>
                    <a:pt x="13" y="9"/>
                    <a:pt x="16" y="8"/>
                    <a:pt x="20" y="6"/>
                  </a:cubicBezTo>
                  <a:cubicBezTo>
                    <a:pt x="22" y="5"/>
                    <a:pt x="25" y="4"/>
                    <a:pt x="28" y="4"/>
                  </a:cubicBezTo>
                  <a:cubicBezTo>
                    <a:pt x="31" y="3"/>
                    <a:pt x="33" y="3"/>
                    <a:pt x="36" y="4"/>
                  </a:cubicBezTo>
                  <a:cubicBezTo>
                    <a:pt x="36" y="3"/>
                    <a:pt x="35" y="3"/>
                    <a:pt x="35" y="2"/>
                  </a:cubicBezTo>
                  <a:cubicBezTo>
                    <a:pt x="34" y="4"/>
                    <a:pt x="31" y="5"/>
                    <a:pt x="29" y="6"/>
                  </a:cubicBezTo>
                  <a:cubicBezTo>
                    <a:pt x="27" y="6"/>
                    <a:pt x="25" y="7"/>
                    <a:pt x="23" y="8"/>
                  </a:cubicBezTo>
                  <a:cubicBezTo>
                    <a:pt x="16" y="9"/>
                    <a:pt x="9" y="11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6" y="11"/>
                    <a:pt x="12" y="9"/>
                    <a:pt x="17" y="7"/>
                  </a:cubicBezTo>
                  <a:cubicBezTo>
                    <a:pt x="22" y="5"/>
                    <a:pt x="27" y="3"/>
                    <a:pt x="32" y="3"/>
                  </a:cubicBezTo>
                  <a:cubicBezTo>
                    <a:pt x="32" y="2"/>
                    <a:pt x="32" y="2"/>
                    <a:pt x="32" y="1"/>
                  </a:cubicBezTo>
                  <a:cubicBezTo>
                    <a:pt x="25" y="4"/>
                    <a:pt x="18" y="5"/>
                    <a:pt x="11" y="5"/>
                  </a:cubicBezTo>
                  <a:cubicBezTo>
                    <a:pt x="9" y="5"/>
                    <a:pt x="9" y="8"/>
                    <a:pt x="11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1" name="Freeform 1298"/>
            <p:cNvSpPr/>
            <p:nvPr/>
          </p:nvSpPr>
          <p:spPr bwMode="auto">
            <a:xfrm>
              <a:off x="3513" y="1399"/>
              <a:ext cx="49" cy="15"/>
            </a:xfrm>
            <a:custGeom>
              <a:avLst/>
              <a:gdLst>
                <a:gd name="T0" fmla="*/ 13 w 38"/>
                <a:gd name="T1" fmla="*/ 7 h 12"/>
                <a:gd name="T2" fmla="*/ 3 w 38"/>
                <a:gd name="T3" fmla="*/ 8 h 12"/>
                <a:gd name="T4" fmla="*/ 4 w 38"/>
                <a:gd name="T5" fmla="*/ 10 h 12"/>
                <a:gd name="T6" fmla="*/ 33 w 38"/>
                <a:gd name="T7" fmla="*/ 5 h 12"/>
                <a:gd name="T8" fmla="*/ 33 w 38"/>
                <a:gd name="T9" fmla="*/ 4 h 12"/>
                <a:gd name="T10" fmla="*/ 17 w 38"/>
                <a:gd name="T11" fmla="*/ 2 h 12"/>
                <a:gd name="T12" fmla="*/ 0 w 38"/>
                <a:gd name="T13" fmla="*/ 5 h 12"/>
                <a:gd name="T14" fmla="*/ 1 w 38"/>
                <a:gd name="T15" fmla="*/ 7 h 12"/>
                <a:gd name="T16" fmla="*/ 16 w 38"/>
                <a:gd name="T17" fmla="*/ 6 h 12"/>
                <a:gd name="T18" fmla="*/ 36 w 38"/>
                <a:gd name="T19" fmla="*/ 5 h 12"/>
                <a:gd name="T20" fmla="*/ 36 w 38"/>
                <a:gd name="T21" fmla="*/ 3 h 12"/>
                <a:gd name="T22" fmla="*/ 17 w 38"/>
                <a:gd name="T23" fmla="*/ 1 h 12"/>
                <a:gd name="T24" fmla="*/ 7 w 38"/>
                <a:gd name="T25" fmla="*/ 3 h 12"/>
                <a:gd name="T26" fmla="*/ 1 w 38"/>
                <a:gd name="T27" fmla="*/ 6 h 12"/>
                <a:gd name="T28" fmla="*/ 1 w 38"/>
                <a:gd name="T29" fmla="*/ 8 h 12"/>
                <a:gd name="T30" fmla="*/ 8 w 38"/>
                <a:gd name="T31" fmla="*/ 10 h 12"/>
                <a:gd name="T32" fmla="*/ 20 w 38"/>
                <a:gd name="T33" fmla="*/ 12 h 12"/>
                <a:gd name="T34" fmla="*/ 31 w 38"/>
                <a:gd name="T35" fmla="*/ 11 h 12"/>
                <a:gd name="T36" fmla="*/ 38 w 38"/>
                <a:gd name="T37" fmla="*/ 8 h 12"/>
                <a:gd name="T38" fmla="*/ 38 w 38"/>
                <a:gd name="T39" fmla="*/ 7 h 12"/>
                <a:gd name="T40" fmla="*/ 19 w 38"/>
                <a:gd name="T41" fmla="*/ 3 h 12"/>
                <a:gd name="T42" fmla="*/ 1 w 38"/>
                <a:gd name="T43" fmla="*/ 7 h 12"/>
                <a:gd name="T44" fmla="*/ 1 w 38"/>
                <a:gd name="T45" fmla="*/ 9 h 12"/>
                <a:gd name="T46" fmla="*/ 16 w 38"/>
                <a:gd name="T47" fmla="*/ 11 h 12"/>
                <a:gd name="T48" fmla="*/ 31 w 38"/>
                <a:gd name="T49" fmla="*/ 8 h 12"/>
                <a:gd name="T50" fmla="*/ 31 w 38"/>
                <a:gd name="T51" fmla="*/ 7 h 12"/>
                <a:gd name="T52" fmla="*/ 4 w 38"/>
                <a:gd name="T53" fmla="*/ 3 h 12"/>
                <a:gd name="T54" fmla="*/ 4 w 38"/>
                <a:gd name="T55" fmla="*/ 5 h 12"/>
                <a:gd name="T56" fmla="*/ 30 w 38"/>
                <a:gd name="T57" fmla="*/ 8 h 12"/>
                <a:gd name="T58" fmla="*/ 30 w 38"/>
                <a:gd name="T59" fmla="*/ 7 h 12"/>
                <a:gd name="T60" fmla="*/ 16 w 38"/>
                <a:gd name="T61" fmla="*/ 9 h 12"/>
                <a:gd name="T62" fmla="*/ 2 w 38"/>
                <a:gd name="T63" fmla="*/ 7 h 12"/>
                <a:gd name="T64" fmla="*/ 2 w 38"/>
                <a:gd name="T65" fmla="*/ 9 h 12"/>
                <a:gd name="T66" fmla="*/ 19 w 38"/>
                <a:gd name="T67" fmla="*/ 5 h 12"/>
                <a:gd name="T68" fmla="*/ 37 w 38"/>
                <a:gd name="T69" fmla="*/ 8 h 12"/>
                <a:gd name="T70" fmla="*/ 36 w 38"/>
                <a:gd name="T71" fmla="*/ 7 h 12"/>
                <a:gd name="T72" fmla="*/ 30 w 38"/>
                <a:gd name="T73" fmla="*/ 9 h 12"/>
                <a:gd name="T74" fmla="*/ 20 w 38"/>
                <a:gd name="T75" fmla="*/ 10 h 12"/>
                <a:gd name="T76" fmla="*/ 9 w 38"/>
                <a:gd name="T77" fmla="*/ 8 h 12"/>
                <a:gd name="T78" fmla="*/ 2 w 38"/>
                <a:gd name="T79" fmla="*/ 6 h 12"/>
                <a:gd name="T80" fmla="*/ 3 w 38"/>
                <a:gd name="T81" fmla="*/ 7 h 12"/>
                <a:gd name="T82" fmla="*/ 8 w 38"/>
                <a:gd name="T83" fmla="*/ 4 h 12"/>
                <a:gd name="T84" fmla="*/ 18 w 38"/>
                <a:gd name="T85" fmla="*/ 3 h 12"/>
                <a:gd name="T86" fmla="*/ 36 w 38"/>
                <a:gd name="T87" fmla="*/ 5 h 12"/>
                <a:gd name="T88" fmla="*/ 36 w 38"/>
                <a:gd name="T89" fmla="*/ 3 h 12"/>
                <a:gd name="T90" fmla="*/ 18 w 38"/>
                <a:gd name="T91" fmla="*/ 4 h 12"/>
                <a:gd name="T92" fmla="*/ 1 w 38"/>
                <a:gd name="T93" fmla="*/ 5 h 12"/>
                <a:gd name="T94" fmla="*/ 1 w 38"/>
                <a:gd name="T95" fmla="*/ 7 h 12"/>
                <a:gd name="T96" fmla="*/ 16 w 38"/>
                <a:gd name="T97" fmla="*/ 4 h 12"/>
                <a:gd name="T98" fmla="*/ 25 w 38"/>
                <a:gd name="T99" fmla="*/ 3 h 12"/>
                <a:gd name="T100" fmla="*/ 31 w 38"/>
                <a:gd name="T101" fmla="*/ 5 h 12"/>
                <a:gd name="T102" fmla="*/ 32 w 38"/>
                <a:gd name="T103" fmla="*/ 3 h 12"/>
                <a:gd name="T104" fmla="*/ 4 w 38"/>
                <a:gd name="T105" fmla="*/ 8 h 12"/>
                <a:gd name="T106" fmla="*/ 4 w 38"/>
                <a:gd name="T107" fmla="*/ 10 h 12"/>
                <a:gd name="T108" fmla="*/ 13 w 38"/>
                <a:gd name="T109" fmla="*/ 10 h 12"/>
                <a:gd name="T110" fmla="*/ 13 w 38"/>
                <a:gd name="T11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" h="12">
                  <a:moveTo>
                    <a:pt x="13" y="7"/>
                  </a:moveTo>
                  <a:cubicBezTo>
                    <a:pt x="10" y="8"/>
                    <a:pt x="6" y="8"/>
                    <a:pt x="3" y="8"/>
                  </a:cubicBezTo>
                  <a:cubicBezTo>
                    <a:pt x="2" y="8"/>
                    <a:pt x="2" y="10"/>
                    <a:pt x="4" y="10"/>
                  </a:cubicBezTo>
                  <a:cubicBezTo>
                    <a:pt x="13" y="10"/>
                    <a:pt x="24" y="10"/>
                    <a:pt x="33" y="5"/>
                  </a:cubicBezTo>
                  <a:cubicBezTo>
                    <a:pt x="33" y="5"/>
                    <a:pt x="33" y="4"/>
                    <a:pt x="33" y="4"/>
                  </a:cubicBezTo>
                  <a:cubicBezTo>
                    <a:pt x="29" y="0"/>
                    <a:pt x="22" y="1"/>
                    <a:pt x="17" y="2"/>
                  </a:cubicBezTo>
                  <a:cubicBezTo>
                    <a:pt x="12" y="2"/>
                    <a:pt x="5" y="3"/>
                    <a:pt x="0" y="5"/>
                  </a:cubicBezTo>
                  <a:cubicBezTo>
                    <a:pt x="0" y="5"/>
                    <a:pt x="0" y="7"/>
                    <a:pt x="1" y="7"/>
                  </a:cubicBezTo>
                  <a:cubicBezTo>
                    <a:pt x="6" y="8"/>
                    <a:pt x="11" y="7"/>
                    <a:pt x="16" y="6"/>
                  </a:cubicBezTo>
                  <a:cubicBezTo>
                    <a:pt x="23" y="5"/>
                    <a:pt x="30" y="5"/>
                    <a:pt x="36" y="5"/>
                  </a:cubicBezTo>
                  <a:cubicBezTo>
                    <a:pt x="37" y="5"/>
                    <a:pt x="38" y="3"/>
                    <a:pt x="36" y="3"/>
                  </a:cubicBezTo>
                  <a:cubicBezTo>
                    <a:pt x="30" y="1"/>
                    <a:pt x="24" y="1"/>
                    <a:pt x="17" y="1"/>
                  </a:cubicBezTo>
                  <a:cubicBezTo>
                    <a:pt x="14" y="1"/>
                    <a:pt x="11" y="2"/>
                    <a:pt x="7" y="3"/>
                  </a:cubicBezTo>
                  <a:cubicBezTo>
                    <a:pt x="5" y="3"/>
                    <a:pt x="2" y="4"/>
                    <a:pt x="1" y="6"/>
                  </a:cubicBezTo>
                  <a:cubicBezTo>
                    <a:pt x="0" y="7"/>
                    <a:pt x="1" y="7"/>
                    <a:pt x="1" y="8"/>
                  </a:cubicBezTo>
                  <a:cubicBezTo>
                    <a:pt x="3" y="9"/>
                    <a:pt x="6" y="10"/>
                    <a:pt x="8" y="10"/>
                  </a:cubicBezTo>
                  <a:cubicBezTo>
                    <a:pt x="12" y="11"/>
                    <a:pt x="16" y="12"/>
                    <a:pt x="20" y="12"/>
                  </a:cubicBezTo>
                  <a:cubicBezTo>
                    <a:pt x="24" y="12"/>
                    <a:pt x="28" y="12"/>
                    <a:pt x="31" y="11"/>
                  </a:cubicBezTo>
                  <a:cubicBezTo>
                    <a:pt x="34" y="11"/>
                    <a:pt x="36" y="10"/>
                    <a:pt x="38" y="8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3" y="3"/>
                    <a:pt x="25" y="3"/>
                    <a:pt x="19" y="3"/>
                  </a:cubicBezTo>
                  <a:cubicBezTo>
                    <a:pt x="14" y="3"/>
                    <a:pt x="7" y="4"/>
                    <a:pt x="1" y="7"/>
                  </a:cubicBezTo>
                  <a:cubicBezTo>
                    <a:pt x="1" y="7"/>
                    <a:pt x="1" y="8"/>
                    <a:pt x="1" y="9"/>
                  </a:cubicBezTo>
                  <a:cubicBezTo>
                    <a:pt x="6" y="11"/>
                    <a:pt x="11" y="11"/>
                    <a:pt x="16" y="11"/>
                  </a:cubicBezTo>
                  <a:cubicBezTo>
                    <a:pt x="21" y="10"/>
                    <a:pt x="26" y="10"/>
                    <a:pt x="31" y="8"/>
                  </a:cubicBezTo>
                  <a:cubicBezTo>
                    <a:pt x="32" y="8"/>
                    <a:pt x="32" y="7"/>
                    <a:pt x="31" y="7"/>
                  </a:cubicBezTo>
                  <a:cubicBezTo>
                    <a:pt x="22" y="3"/>
                    <a:pt x="13" y="6"/>
                    <a:pt x="4" y="3"/>
                  </a:cubicBezTo>
                  <a:cubicBezTo>
                    <a:pt x="3" y="3"/>
                    <a:pt x="3" y="4"/>
                    <a:pt x="4" y="5"/>
                  </a:cubicBezTo>
                  <a:cubicBezTo>
                    <a:pt x="12" y="8"/>
                    <a:pt x="22" y="5"/>
                    <a:pt x="30" y="8"/>
                  </a:cubicBezTo>
                  <a:cubicBezTo>
                    <a:pt x="30" y="8"/>
                    <a:pt x="30" y="7"/>
                    <a:pt x="30" y="7"/>
                  </a:cubicBezTo>
                  <a:cubicBezTo>
                    <a:pt x="26" y="8"/>
                    <a:pt x="21" y="8"/>
                    <a:pt x="16" y="9"/>
                  </a:cubicBezTo>
                  <a:cubicBezTo>
                    <a:pt x="11" y="9"/>
                    <a:pt x="6" y="9"/>
                    <a:pt x="2" y="7"/>
                  </a:cubicBezTo>
                  <a:cubicBezTo>
                    <a:pt x="2" y="7"/>
                    <a:pt x="2" y="8"/>
                    <a:pt x="2" y="9"/>
                  </a:cubicBezTo>
                  <a:cubicBezTo>
                    <a:pt x="7" y="6"/>
                    <a:pt x="14" y="5"/>
                    <a:pt x="19" y="5"/>
                  </a:cubicBezTo>
                  <a:cubicBezTo>
                    <a:pt x="25" y="5"/>
                    <a:pt x="32" y="5"/>
                    <a:pt x="37" y="8"/>
                  </a:cubicBezTo>
                  <a:cubicBezTo>
                    <a:pt x="37" y="8"/>
                    <a:pt x="36" y="7"/>
                    <a:pt x="36" y="7"/>
                  </a:cubicBezTo>
                  <a:cubicBezTo>
                    <a:pt x="35" y="8"/>
                    <a:pt x="32" y="9"/>
                    <a:pt x="30" y="9"/>
                  </a:cubicBezTo>
                  <a:cubicBezTo>
                    <a:pt x="26" y="10"/>
                    <a:pt x="23" y="10"/>
                    <a:pt x="20" y="10"/>
                  </a:cubicBezTo>
                  <a:cubicBezTo>
                    <a:pt x="16" y="10"/>
                    <a:pt x="13" y="9"/>
                    <a:pt x="9" y="8"/>
                  </a:cubicBezTo>
                  <a:cubicBezTo>
                    <a:pt x="7" y="8"/>
                    <a:pt x="4" y="7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5"/>
                    <a:pt x="6" y="5"/>
                    <a:pt x="8" y="4"/>
                  </a:cubicBezTo>
                  <a:cubicBezTo>
                    <a:pt x="12" y="4"/>
                    <a:pt x="15" y="3"/>
                    <a:pt x="18" y="3"/>
                  </a:cubicBezTo>
                  <a:cubicBezTo>
                    <a:pt x="24" y="3"/>
                    <a:pt x="30" y="3"/>
                    <a:pt x="36" y="5"/>
                  </a:cubicBezTo>
                  <a:cubicBezTo>
                    <a:pt x="36" y="4"/>
                    <a:pt x="36" y="3"/>
                    <a:pt x="36" y="3"/>
                  </a:cubicBezTo>
                  <a:cubicBezTo>
                    <a:pt x="30" y="3"/>
                    <a:pt x="24" y="3"/>
                    <a:pt x="18" y="4"/>
                  </a:cubicBezTo>
                  <a:cubicBezTo>
                    <a:pt x="12" y="4"/>
                    <a:pt x="7" y="6"/>
                    <a:pt x="1" y="5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6" y="5"/>
                    <a:pt x="12" y="4"/>
                    <a:pt x="16" y="4"/>
                  </a:cubicBezTo>
                  <a:cubicBezTo>
                    <a:pt x="19" y="3"/>
                    <a:pt x="22" y="3"/>
                    <a:pt x="25" y="3"/>
                  </a:cubicBezTo>
                  <a:cubicBezTo>
                    <a:pt x="27" y="3"/>
                    <a:pt x="30" y="4"/>
                    <a:pt x="31" y="5"/>
                  </a:cubicBezTo>
                  <a:cubicBezTo>
                    <a:pt x="32" y="4"/>
                    <a:pt x="32" y="4"/>
                    <a:pt x="32" y="3"/>
                  </a:cubicBezTo>
                  <a:cubicBezTo>
                    <a:pt x="23" y="8"/>
                    <a:pt x="13" y="8"/>
                    <a:pt x="4" y="8"/>
                  </a:cubicBezTo>
                  <a:cubicBezTo>
                    <a:pt x="4" y="9"/>
                    <a:pt x="4" y="10"/>
                    <a:pt x="4" y="10"/>
                  </a:cubicBezTo>
                  <a:cubicBezTo>
                    <a:pt x="7" y="10"/>
                    <a:pt x="10" y="10"/>
                    <a:pt x="13" y="10"/>
                  </a:cubicBezTo>
                  <a:cubicBezTo>
                    <a:pt x="14" y="9"/>
                    <a:pt x="14" y="7"/>
                    <a:pt x="13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2" name="Freeform 1299"/>
            <p:cNvSpPr/>
            <p:nvPr/>
          </p:nvSpPr>
          <p:spPr bwMode="auto">
            <a:xfrm>
              <a:off x="3496" y="1474"/>
              <a:ext cx="51" cy="19"/>
            </a:xfrm>
            <a:custGeom>
              <a:avLst/>
              <a:gdLst>
                <a:gd name="T0" fmla="*/ 13 w 39"/>
                <a:gd name="T1" fmla="*/ 2 h 15"/>
                <a:gd name="T2" fmla="*/ 33 w 39"/>
                <a:gd name="T3" fmla="*/ 9 h 15"/>
                <a:gd name="T4" fmla="*/ 34 w 39"/>
                <a:gd name="T5" fmla="*/ 7 h 15"/>
                <a:gd name="T6" fmla="*/ 20 w 39"/>
                <a:gd name="T7" fmla="*/ 2 h 15"/>
                <a:gd name="T8" fmla="*/ 6 w 39"/>
                <a:gd name="T9" fmla="*/ 3 h 15"/>
                <a:gd name="T10" fmla="*/ 5 w 39"/>
                <a:gd name="T11" fmla="*/ 4 h 15"/>
                <a:gd name="T12" fmla="*/ 19 w 39"/>
                <a:gd name="T13" fmla="*/ 12 h 15"/>
                <a:gd name="T14" fmla="*/ 36 w 39"/>
                <a:gd name="T15" fmla="*/ 15 h 15"/>
                <a:gd name="T16" fmla="*/ 37 w 39"/>
                <a:gd name="T17" fmla="*/ 13 h 15"/>
                <a:gd name="T18" fmla="*/ 20 w 39"/>
                <a:gd name="T19" fmla="*/ 6 h 15"/>
                <a:gd name="T20" fmla="*/ 2 w 39"/>
                <a:gd name="T21" fmla="*/ 3 h 15"/>
                <a:gd name="T22" fmla="*/ 1 w 39"/>
                <a:gd name="T23" fmla="*/ 5 h 15"/>
                <a:gd name="T24" fmla="*/ 19 w 39"/>
                <a:gd name="T25" fmla="*/ 12 h 15"/>
                <a:gd name="T26" fmla="*/ 37 w 39"/>
                <a:gd name="T27" fmla="*/ 14 h 15"/>
                <a:gd name="T28" fmla="*/ 38 w 39"/>
                <a:gd name="T29" fmla="*/ 12 h 15"/>
                <a:gd name="T30" fmla="*/ 7 w 39"/>
                <a:gd name="T31" fmla="*/ 3 h 15"/>
                <a:gd name="T32" fmla="*/ 6 w 39"/>
                <a:gd name="T33" fmla="*/ 5 h 15"/>
                <a:gd name="T34" fmla="*/ 19 w 39"/>
                <a:gd name="T35" fmla="*/ 11 h 15"/>
                <a:gd name="T36" fmla="*/ 28 w 39"/>
                <a:gd name="T37" fmla="*/ 13 h 15"/>
                <a:gd name="T38" fmla="*/ 35 w 39"/>
                <a:gd name="T39" fmla="*/ 12 h 15"/>
                <a:gd name="T40" fmla="*/ 35 w 39"/>
                <a:gd name="T41" fmla="*/ 10 h 15"/>
                <a:gd name="T42" fmla="*/ 11 w 39"/>
                <a:gd name="T43" fmla="*/ 2 h 15"/>
                <a:gd name="T44" fmla="*/ 10 w 39"/>
                <a:gd name="T45" fmla="*/ 4 h 15"/>
                <a:gd name="T46" fmla="*/ 34 w 39"/>
                <a:gd name="T47" fmla="*/ 12 h 15"/>
                <a:gd name="T48" fmla="*/ 34 w 39"/>
                <a:gd name="T49" fmla="*/ 10 h 15"/>
                <a:gd name="T50" fmla="*/ 21 w 39"/>
                <a:gd name="T51" fmla="*/ 9 h 15"/>
                <a:gd name="T52" fmla="*/ 13 w 39"/>
                <a:gd name="T53" fmla="*/ 7 h 15"/>
                <a:gd name="T54" fmla="*/ 8 w 39"/>
                <a:gd name="T55" fmla="*/ 4 h 15"/>
                <a:gd name="T56" fmla="*/ 7 w 39"/>
                <a:gd name="T57" fmla="*/ 5 h 15"/>
                <a:gd name="T58" fmla="*/ 37 w 39"/>
                <a:gd name="T59" fmla="*/ 14 h 15"/>
                <a:gd name="T60" fmla="*/ 37 w 39"/>
                <a:gd name="T61" fmla="*/ 12 h 15"/>
                <a:gd name="T62" fmla="*/ 19 w 39"/>
                <a:gd name="T63" fmla="*/ 10 h 15"/>
                <a:gd name="T64" fmla="*/ 2 w 39"/>
                <a:gd name="T65" fmla="*/ 3 h 15"/>
                <a:gd name="T66" fmla="*/ 2 w 39"/>
                <a:gd name="T67" fmla="*/ 5 h 15"/>
                <a:gd name="T68" fmla="*/ 19 w 39"/>
                <a:gd name="T69" fmla="*/ 8 h 15"/>
                <a:gd name="T70" fmla="*/ 36 w 39"/>
                <a:gd name="T71" fmla="*/ 15 h 15"/>
                <a:gd name="T72" fmla="*/ 36 w 39"/>
                <a:gd name="T73" fmla="*/ 13 h 15"/>
                <a:gd name="T74" fmla="*/ 21 w 39"/>
                <a:gd name="T75" fmla="*/ 10 h 15"/>
                <a:gd name="T76" fmla="*/ 12 w 39"/>
                <a:gd name="T77" fmla="*/ 7 h 15"/>
                <a:gd name="T78" fmla="*/ 7 w 39"/>
                <a:gd name="T79" fmla="*/ 3 h 15"/>
                <a:gd name="T80" fmla="*/ 7 w 39"/>
                <a:gd name="T81" fmla="*/ 4 h 15"/>
                <a:gd name="T82" fmla="*/ 12 w 39"/>
                <a:gd name="T83" fmla="*/ 3 h 15"/>
                <a:gd name="T84" fmla="*/ 20 w 39"/>
                <a:gd name="T85" fmla="*/ 4 h 15"/>
                <a:gd name="T86" fmla="*/ 33 w 39"/>
                <a:gd name="T87" fmla="*/ 9 h 15"/>
                <a:gd name="T88" fmla="*/ 34 w 39"/>
                <a:gd name="T89" fmla="*/ 7 h 15"/>
                <a:gd name="T90" fmla="*/ 15 w 39"/>
                <a:gd name="T91" fmla="*/ 1 h 15"/>
                <a:gd name="T92" fmla="*/ 13 w 39"/>
                <a:gd name="T9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9" h="15">
                  <a:moveTo>
                    <a:pt x="13" y="2"/>
                  </a:moveTo>
                  <a:cubicBezTo>
                    <a:pt x="17" y="8"/>
                    <a:pt x="27" y="9"/>
                    <a:pt x="33" y="9"/>
                  </a:cubicBezTo>
                  <a:cubicBezTo>
                    <a:pt x="34" y="9"/>
                    <a:pt x="35" y="8"/>
                    <a:pt x="34" y="7"/>
                  </a:cubicBezTo>
                  <a:cubicBezTo>
                    <a:pt x="29" y="5"/>
                    <a:pt x="24" y="3"/>
                    <a:pt x="20" y="2"/>
                  </a:cubicBezTo>
                  <a:cubicBezTo>
                    <a:pt x="16" y="1"/>
                    <a:pt x="9" y="0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8" y="8"/>
                    <a:pt x="14" y="10"/>
                    <a:pt x="19" y="12"/>
                  </a:cubicBezTo>
                  <a:cubicBezTo>
                    <a:pt x="24" y="13"/>
                    <a:pt x="30" y="15"/>
                    <a:pt x="36" y="15"/>
                  </a:cubicBezTo>
                  <a:cubicBezTo>
                    <a:pt x="37" y="15"/>
                    <a:pt x="38" y="14"/>
                    <a:pt x="37" y="13"/>
                  </a:cubicBezTo>
                  <a:cubicBezTo>
                    <a:pt x="32" y="10"/>
                    <a:pt x="26" y="8"/>
                    <a:pt x="20" y="6"/>
                  </a:cubicBezTo>
                  <a:cubicBezTo>
                    <a:pt x="14" y="4"/>
                    <a:pt x="8" y="3"/>
                    <a:pt x="2" y="3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6" y="8"/>
                    <a:pt x="12" y="10"/>
                    <a:pt x="19" y="12"/>
                  </a:cubicBezTo>
                  <a:cubicBezTo>
                    <a:pt x="25" y="13"/>
                    <a:pt x="31" y="15"/>
                    <a:pt x="37" y="14"/>
                  </a:cubicBezTo>
                  <a:cubicBezTo>
                    <a:pt x="38" y="14"/>
                    <a:pt x="39" y="13"/>
                    <a:pt x="38" y="12"/>
                  </a:cubicBezTo>
                  <a:cubicBezTo>
                    <a:pt x="29" y="6"/>
                    <a:pt x="18" y="3"/>
                    <a:pt x="7" y="3"/>
                  </a:cubicBezTo>
                  <a:cubicBezTo>
                    <a:pt x="6" y="3"/>
                    <a:pt x="5" y="4"/>
                    <a:pt x="6" y="5"/>
                  </a:cubicBezTo>
                  <a:cubicBezTo>
                    <a:pt x="9" y="8"/>
                    <a:pt x="15" y="10"/>
                    <a:pt x="19" y="11"/>
                  </a:cubicBezTo>
                  <a:cubicBezTo>
                    <a:pt x="22" y="12"/>
                    <a:pt x="25" y="12"/>
                    <a:pt x="28" y="13"/>
                  </a:cubicBezTo>
                  <a:cubicBezTo>
                    <a:pt x="30" y="13"/>
                    <a:pt x="33" y="13"/>
                    <a:pt x="35" y="12"/>
                  </a:cubicBezTo>
                  <a:cubicBezTo>
                    <a:pt x="35" y="12"/>
                    <a:pt x="35" y="11"/>
                    <a:pt x="35" y="10"/>
                  </a:cubicBezTo>
                  <a:cubicBezTo>
                    <a:pt x="29" y="3"/>
                    <a:pt x="19" y="5"/>
                    <a:pt x="11" y="2"/>
                  </a:cubicBezTo>
                  <a:cubicBezTo>
                    <a:pt x="9" y="1"/>
                    <a:pt x="9" y="3"/>
                    <a:pt x="10" y="4"/>
                  </a:cubicBezTo>
                  <a:cubicBezTo>
                    <a:pt x="18" y="6"/>
                    <a:pt x="28" y="4"/>
                    <a:pt x="34" y="12"/>
                  </a:cubicBezTo>
                  <a:cubicBezTo>
                    <a:pt x="34" y="11"/>
                    <a:pt x="34" y="11"/>
                    <a:pt x="34" y="10"/>
                  </a:cubicBezTo>
                  <a:cubicBezTo>
                    <a:pt x="30" y="12"/>
                    <a:pt x="25" y="10"/>
                    <a:pt x="21" y="9"/>
                  </a:cubicBezTo>
                  <a:cubicBezTo>
                    <a:pt x="18" y="9"/>
                    <a:pt x="15" y="8"/>
                    <a:pt x="13" y="7"/>
                  </a:cubicBezTo>
                  <a:cubicBezTo>
                    <a:pt x="11" y="6"/>
                    <a:pt x="9" y="5"/>
                    <a:pt x="8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17" y="5"/>
                    <a:pt x="28" y="8"/>
                    <a:pt x="37" y="14"/>
                  </a:cubicBezTo>
                  <a:cubicBezTo>
                    <a:pt x="37" y="13"/>
                    <a:pt x="37" y="13"/>
                    <a:pt x="37" y="12"/>
                  </a:cubicBezTo>
                  <a:cubicBezTo>
                    <a:pt x="31" y="13"/>
                    <a:pt x="25" y="12"/>
                    <a:pt x="19" y="10"/>
                  </a:cubicBezTo>
                  <a:cubicBezTo>
                    <a:pt x="13" y="9"/>
                    <a:pt x="7" y="6"/>
                    <a:pt x="2" y="3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7" y="5"/>
                    <a:pt x="13" y="6"/>
                    <a:pt x="19" y="8"/>
                  </a:cubicBezTo>
                  <a:cubicBezTo>
                    <a:pt x="25" y="9"/>
                    <a:pt x="31" y="12"/>
                    <a:pt x="36" y="15"/>
                  </a:cubicBezTo>
                  <a:cubicBezTo>
                    <a:pt x="36" y="14"/>
                    <a:pt x="36" y="14"/>
                    <a:pt x="36" y="13"/>
                  </a:cubicBezTo>
                  <a:cubicBezTo>
                    <a:pt x="31" y="13"/>
                    <a:pt x="26" y="12"/>
                    <a:pt x="21" y="10"/>
                  </a:cubicBezTo>
                  <a:cubicBezTo>
                    <a:pt x="18" y="9"/>
                    <a:pt x="15" y="8"/>
                    <a:pt x="12" y="7"/>
                  </a:cubicBezTo>
                  <a:cubicBezTo>
                    <a:pt x="11" y="6"/>
                    <a:pt x="8" y="5"/>
                    <a:pt x="7" y="3"/>
                  </a:cubicBezTo>
                  <a:cubicBezTo>
                    <a:pt x="7" y="3"/>
                    <a:pt x="7" y="4"/>
                    <a:pt x="7" y="4"/>
                  </a:cubicBezTo>
                  <a:cubicBezTo>
                    <a:pt x="8" y="3"/>
                    <a:pt x="11" y="3"/>
                    <a:pt x="12" y="3"/>
                  </a:cubicBezTo>
                  <a:cubicBezTo>
                    <a:pt x="15" y="3"/>
                    <a:pt x="17" y="4"/>
                    <a:pt x="20" y="4"/>
                  </a:cubicBezTo>
                  <a:cubicBezTo>
                    <a:pt x="24" y="5"/>
                    <a:pt x="29" y="7"/>
                    <a:pt x="33" y="9"/>
                  </a:cubicBezTo>
                  <a:cubicBezTo>
                    <a:pt x="33" y="8"/>
                    <a:pt x="33" y="8"/>
                    <a:pt x="34" y="7"/>
                  </a:cubicBezTo>
                  <a:cubicBezTo>
                    <a:pt x="28" y="7"/>
                    <a:pt x="18" y="6"/>
                    <a:pt x="15" y="1"/>
                  </a:cubicBezTo>
                  <a:cubicBezTo>
                    <a:pt x="14" y="0"/>
                    <a:pt x="13" y="1"/>
                    <a:pt x="13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3" name="Freeform 1300"/>
            <p:cNvSpPr/>
            <p:nvPr/>
          </p:nvSpPr>
          <p:spPr bwMode="auto">
            <a:xfrm>
              <a:off x="3101" y="1053"/>
              <a:ext cx="24" cy="40"/>
            </a:xfrm>
            <a:custGeom>
              <a:avLst/>
              <a:gdLst>
                <a:gd name="T0" fmla="*/ 6 w 19"/>
                <a:gd name="T1" fmla="*/ 12 h 31"/>
                <a:gd name="T2" fmla="*/ 17 w 19"/>
                <a:gd name="T3" fmla="*/ 26 h 31"/>
                <a:gd name="T4" fmla="*/ 18 w 19"/>
                <a:gd name="T5" fmla="*/ 24 h 31"/>
                <a:gd name="T6" fmla="*/ 5 w 19"/>
                <a:gd name="T7" fmla="*/ 6 h 31"/>
                <a:gd name="T8" fmla="*/ 3 w 19"/>
                <a:gd name="T9" fmla="*/ 7 h 31"/>
                <a:gd name="T10" fmla="*/ 13 w 19"/>
                <a:gd name="T11" fmla="*/ 30 h 31"/>
                <a:gd name="T12" fmla="*/ 14 w 19"/>
                <a:gd name="T13" fmla="*/ 29 h 31"/>
                <a:gd name="T14" fmla="*/ 3 w 19"/>
                <a:gd name="T15" fmla="*/ 6 h 31"/>
                <a:gd name="T16" fmla="*/ 1 w 19"/>
                <a:gd name="T17" fmla="*/ 8 h 31"/>
                <a:gd name="T18" fmla="*/ 16 w 19"/>
                <a:gd name="T19" fmla="*/ 30 h 31"/>
                <a:gd name="T20" fmla="*/ 18 w 19"/>
                <a:gd name="T21" fmla="*/ 29 h 31"/>
                <a:gd name="T22" fmla="*/ 2 w 19"/>
                <a:gd name="T23" fmla="*/ 1 h 31"/>
                <a:gd name="T24" fmla="*/ 0 w 19"/>
                <a:gd name="T25" fmla="*/ 2 h 31"/>
                <a:gd name="T26" fmla="*/ 4 w 19"/>
                <a:gd name="T27" fmla="*/ 15 h 31"/>
                <a:gd name="T28" fmla="*/ 12 w 19"/>
                <a:gd name="T29" fmla="*/ 28 h 31"/>
                <a:gd name="T30" fmla="*/ 14 w 19"/>
                <a:gd name="T31" fmla="*/ 28 h 31"/>
                <a:gd name="T32" fmla="*/ 4 w 19"/>
                <a:gd name="T33" fmla="*/ 12 h 31"/>
                <a:gd name="T34" fmla="*/ 3 w 19"/>
                <a:gd name="T35" fmla="*/ 13 h 31"/>
                <a:gd name="T36" fmla="*/ 12 w 19"/>
                <a:gd name="T37" fmla="*/ 28 h 31"/>
                <a:gd name="T38" fmla="*/ 14 w 19"/>
                <a:gd name="T39" fmla="*/ 27 h 31"/>
                <a:gd name="T40" fmla="*/ 6 w 19"/>
                <a:gd name="T41" fmla="*/ 15 h 31"/>
                <a:gd name="T42" fmla="*/ 2 w 19"/>
                <a:gd name="T43" fmla="*/ 2 h 31"/>
                <a:gd name="T44" fmla="*/ 0 w 19"/>
                <a:gd name="T45" fmla="*/ 3 h 31"/>
                <a:gd name="T46" fmla="*/ 16 w 19"/>
                <a:gd name="T47" fmla="*/ 30 h 31"/>
                <a:gd name="T48" fmla="*/ 17 w 19"/>
                <a:gd name="T49" fmla="*/ 29 h 31"/>
                <a:gd name="T50" fmla="*/ 2 w 19"/>
                <a:gd name="T51" fmla="*/ 6 h 31"/>
                <a:gd name="T52" fmla="*/ 1 w 19"/>
                <a:gd name="T53" fmla="*/ 7 h 31"/>
                <a:gd name="T54" fmla="*/ 12 w 19"/>
                <a:gd name="T55" fmla="*/ 30 h 31"/>
                <a:gd name="T56" fmla="*/ 14 w 19"/>
                <a:gd name="T57" fmla="*/ 29 h 31"/>
                <a:gd name="T58" fmla="*/ 5 w 19"/>
                <a:gd name="T59" fmla="*/ 6 h 31"/>
                <a:gd name="T60" fmla="*/ 3 w 19"/>
                <a:gd name="T61" fmla="*/ 8 h 31"/>
                <a:gd name="T62" fmla="*/ 17 w 19"/>
                <a:gd name="T63" fmla="*/ 26 h 31"/>
                <a:gd name="T64" fmla="*/ 18 w 19"/>
                <a:gd name="T65" fmla="*/ 25 h 31"/>
                <a:gd name="T66" fmla="*/ 8 w 19"/>
                <a:gd name="T67" fmla="*/ 11 h 31"/>
                <a:gd name="T68" fmla="*/ 6 w 19"/>
                <a:gd name="T69" fmla="*/ 1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" h="31">
                  <a:moveTo>
                    <a:pt x="6" y="12"/>
                  </a:moveTo>
                  <a:cubicBezTo>
                    <a:pt x="9" y="17"/>
                    <a:pt x="13" y="22"/>
                    <a:pt x="17" y="26"/>
                  </a:cubicBezTo>
                  <a:cubicBezTo>
                    <a:pt x="17" y="26"/>
                    <a:pt x="18" y="25"/>
                    <a:pt x="18" y="24"/>
                  </a:cubicBezTo>
                  <a:cubicBezTo>
                    <a:pt x="12" y="20"/>
                    <a:pt x="10" y="12"/>
                    <a:pt x="5" y="6"/>
                  </a:cubicBezTo>
                  <a:cubicBezTo>
                    <a:pt x="4" y="5"/>
                    <a:pt x="3" y="6"/>
                    <a:pt x="3" y="7"/>
                  </a:cubicBezTo>
                  <a:cubicBezTo>
                    <a:pt x="5" y="15"/>
                    <a:pt x="8" y="23"/>
                    <a:pt x="13" y="30"/>
                  </a:cubicBezTo>
                  <a:cubicBezTo>
                    <a:pt x="13" y="31"/>
                    <a:pt x="15" y="30"/>
                    <a:pt x="14" y="29"/>
                  </a:cubicBezTo>
                  <a:cubicBezTo>
                    <a:pt x="12" y="21"/>
                    <a:pt x="7" y="13"/>
                    <a:pt x="3" y="6"/>
                  </a:cubicBezTo>
                  <a:cubicBezTo>
                    <a:pt x="2" y="7"/>
                    <a:pt x="2" y="7"/>
                    <a:pt x="1" y="8"/>
                  </a:cubicBezTo>
                  <a:cubicBezTo>
                    <a:pt x="8" y="14"/>
                    <a:pt x="10" y="23"/>
                    <a:pt x="16" y="30"/>
                  </a:cubicBezTo>
                  <a:cubicBezTo>
                    <a:pt x="17" y="31"/>
                    <a:pt x="18" y="30"/>
                    <a:pt x="18" y="29"/>
                  </a:cubicBezTo>
                  <a:cubicBezTo>
                    <a:pt x="13" y="19"/>
                    <a:pt x="9" y="9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6"/>
                    <a:pt x="2" y="11"/>
                    <a:pt x="4" y="15"/>
                  </a:cubicBezTo>
                  <a:cubicBezTo>
                    <a:pt x="6" y="20"/>
                    <a:pt x="9" y="24"/>
                    <a:pt x="12" y="28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4" y="21"/>
                    <a:pt x="10" y="15"/>
                    <a:pt x="4" y="12"/>
                  </a:cubicBezTo>
                  <a:cubicBezTo>
                    <a:pt x="3" y="11"/>
                    <a:pt x="2" y="13"/>
                    <a:pt x="3" y="13"/>
                  </a:cubicBezTo>
                  <a:cubicBezTo>
                    <a:pt x="8" y="16"/>
                    <a:pt x="12" y="22"/>
                    <a:pt x="12" y="28"/>
                  </a:cubicBezTo>
                  <a:cubicBezTo>
                    <a:pt x="13" y="27"/>
                    <a:pt x="13" y="27"/>
                    <a:pt x="14" y="27"/>
                  </a:cubicBezTo>
                  <a:cubicBezTo>
                    <a:pt x="11" y="23"/>
                    <a:pt x="8" y="19"/>
                    <a:pt x="6" y="15"/>
                  </a:cubicBezTo>
                  <a:cubicBezTo>
                    <a:pt x="4" y="11"/>
                    <a:pt x="2" y="6"/>
                    <a:pt x="2" y="2"/>
                  </a:cubicBezTo>
                  <a:cubicBezTo>
                    <a:pt x="1" y="2"/>
                    <a:pt x="1" y="2"/>
                    <a:pt x="0" y="3"/>
                  </a:cubicBezTo>
                  <a:cubicBezTo>
                    <a:pt x="8" y="10"/>
                    <a:pt x="11" y="20"/>
                    <a:pt x="16" y="30"/>
                  </a:cubicBezTo>
                  <a:cubicBezTo>
                    <a:pt x="16" y="30"/>
                    <a:pt x="17" y="29"/>
                    <a:pt x="17" y="29"/>
                  </a:cubicBezTo>
                  <a:cubicBezTo>
                    <a:pt x="12" y="22"/>
                    <a:pt x="9" y="12"/>
                    <a:pt x="2" y="6"/>
                  </a:cubicBezTo>
                  <a:cubicBezTo>
                    <a:pt x="2" y="5"/>
                    <a:pt x="0" y="6"/>
                    <a:pt x="1" y="7"/>
                  </a:cubicBezTo>
                  <a:cubicBezTo>
                    <a:pt x="5" y="14"/>
                    <a:pt x="10" y="21"/>
                    <a:pt x="12" y="30"/>
                  </a:cubicBezTo>
                  <a:cubicBezTo>
                    <a:pt x="13" y="30"/>
                    <a:pt x="14" y="29"/>
                    <a:pt x="14" y="29"/>
                  </a:cubicBezTo>
                  <a:cubicBezTo>
                    <a:pt x="10" y="22"/>
                    <a:pt x="7" y="14"/>
                    <a:pt x="5" y="6"/>
                  </a:cubicBezTo>
                  <a:cubicBezTo>
                    <a:pt x="4" y="7"/>
                    <a:pt x="4" y="7"/>
                    <a:pt x="3" y="8"/>
                  </a:cubicBezTo>
                  <a:cubicBezTo>
                    <a:pt x="9" y="13"/>
                    <a:pt x="11" y="21"/>
                    <a:pt x="17" y="26"/>
                  </a:cubicBezTo>
                  <a:cubicBezTo>
                    <a:pt x="18" y="27"/>
                    <a:pt x="19" y="26"/>
                    <a:pt x="18" y="25"/>
                  </a:cubicBezTo>
                  <a:cubicBezTo>
                    <a:pt x="14" y="20"/>
                    <a:pt x="11" y="16"/>
                    <a:pt x="8" y="11"/>
                  </a:cubicBezTo>
                  <a:cubicBezTo>
                    <a:pt x="7" y="10"/>
                    <a:pt x="5" y="11"/>
                    <a:pt x="6" y="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4" name="Freeform 1301"/>
            <p:cNvSpPr/>
            <p:nvPr/>
          </p:nvSpPr>
          <p:spPr bwMode="auto">
            <a:xfrm>
              <a:off x="5773" y="3172"/>
              <a:ext cx="472" cy="255"/>
            </a:xfrm>
            <a:custGeom>
              <a:avLst/>
              <a:gdLst>
                <a:gd name="T0" fmla="*/ 34 w 365"/>
                <a:gd name="T1" fmla="*/ 90 h 197"/>
                <a:gd name="T2" fmla="*/ 71 w 365"/>
                <a:gd name="T3" fmla="*/ 87 h 197"/>
                <a:gd name="T4" fmla="*/ 120 w 365"/>
                <a:gd name="T5" fmla="*/ 22 h 197"/>
                <a:gd name="T6" fmla="*/ 187 w 365"/>
                <a:gd name="T7" fmla="*/ 68 h 197"/>
                <a:gd name="T8" fmla="*/ 222 w 365"/>
                <a:gd name="T9" fmla="*/ 46 h 197"/>
                <a:gd name="T10" fmla="*/ 272 w 365"/>
                <a:gd name="T11" fmla="*/ 73 h 197"/>
                <a:gd name="T12" fmla="*/ 281 w 365"/>
                <a:gd name="T13" fmla="*/ 91 h 197"/>
                <a:gd name="T14" fmla="*/ 291 w 365"/>
                <a:gd name="T15" fmla="*/ 191 h 197"/>
                <a:gd name="T16" fmla="*/ 94 w 365"/>
                <a:gd name="T17" fmla="*/ 188 h 197"/>
                <a:gd name="T18" fmla="*/ 23 w 365"/>
                <a:gd name="T19" fmla="*/ 136 h 197"/>
                <a:gd name="T20" fmla="*/ 75 w 365"/>
                <a:gd name="T21" fmla="*/ 88 h 197"/>
                <a:gd name="T22" fmla="*/ 82 w 365"/>
                <a:gd name="T23" fmla="*/ 68 h 197"/>
                <a:gd name="T24" fmla="*/ 190 w 365"/>
                <a:gd name="T25" fmla="*/ 38 h 197"/>
                <a:gd name="T26" fmla="*/ 193 w 365"/>
                <a:gd name="T27" fmla="*/ 61 h 197"/>
                <a:gd name="T28" fmla="*/ 157 w 365"/>
                <a:gd name="T29" fmla="*/ 3 h 197"/>
                <a:gd name="T30" fmla="*/ 79 w 365"/>
                <a:gd name="T31" fmla="*/ 77 h 197"/>
                <a:gd name="T32" fmla="*/ 85 w 365"/>
                <a:gd name="T33" fmla="*/ 37 h 197"/>
                <a:gd name="T34" fmla="*/ 190 w 365"/>
                <a:gd name="T35" fmla="*/ 62 h 197"/>
                <a:gd name="T36" fmla="*/ 182 w 365"/>
                <a:gd name="T37" fmla="*/ 28 h 197"/>
                <a:gd name="T38" fmla="*/ 75 w 365"/>
                <a:gd name="T39" fmla="*/ 83 h 197"/>
                <a:gd name="T40" fmla="*/ 39 w 365"/>
                <a:gd name="T41" fmla="*/ 90 h 197"/>
                <a:gd name="T42" fmla="*/ 49 w 365"/>
                <a:gd name="T43" fmla="*/ 183 h 197"/>
                <a:gd name="T44" fmla="*/ 41 w 365"/>
                <a:gd name="T45" fmla="*/ 98 h 197"/>
                <a:gd name="T46" fmla="*/ 75 w 365"/>
                <a:gd name="T47" fmla="*/ 84 h 197"/>
                <a:gd name="T48" fmla="*/ 38 w 365"/>
                <a:gd name="T49" fmla="*/ 172 h 197"/>
                <a:gd name="T50" fmla="*/ 74 w 365"/>
                <a:gd name="T51" fmla="*/ 85 h 197"/>
                <a:gd name="T52" fmla="*/ 12 w 365"/>
                <a:gd name="T53" fmla="*/ 128 h 197"/>
                <a:gd name="T54" fmla="*/ 36 w 365"/>
                <a:gd name="T55" fmla="*/ 172 h 197"/>
                <a:gd name="T56" fmla="*/ 39 w 365"/>
                <a:gd name="T57" fmla="*/ 93 h 197"/>
                <a:gd name="T58" fmla="*/ 78 w 365"/>
                <a:gd name="T59" fmla="*/ 83 h 197"/>
                <a:gd name="T60" fmla="*/ 152 w 365"/>
                <a:gd name="T61" fmla="*/ 9 h 197"/>
                <a:gd name="T62" fmla="*/ 195 w 365"/>
                <a:gd name="T63" fmla="*/ 66 h 197"/>
                <a:gd name="T64" fmla="*/ 93 w 365"/>
                <a:gd name="T65" fmla="*/ 22 h 197"/>
                <a:gd name="T66" fmla="*/ 82 w 365"/>
                <a:gd name="T67" fmla="*/ 78 h 197"/>
                <a:gd name="T68" fmla="*/ 189 w 365"/>
                <a:gd name="T69" fmla="*/ 44 h 197"/>
                <a:gd name="T70" fmla="*/ 193 w 365"/>
                <a:gd name="T71" fmla="*/ 73 h 197"/>
                <a:gd name="T72" fmla="*/ 96 w 365"/>
                <a:gd name="T73" fmla="*/ 32 h 197"/>
                <a:gd name="T74" fmla="*/ 74 w 365"/>
                <a:gd name="T75" fmla="*/ 86 h 197"/>
                <a:gd name="T76" fmla="*/ 21 w 365"/>
                <a:gd name="T77" fmla="*/ 123 h 197"/>
                <a:gd name="T78" fmla="*/ 148 w 365"/>
                <a:gd name="T79" fmla="*/ 192 h 197"/>
                <a:gd name="T80" fmla="*/ 339 w 365"/>
                <a:gd name="T81" fmla="*/ 183 h 197"/>
                <a:gd name="T82" fmla="*/ 278 w 365"/>
                <a:gd name="T83" fmla="*/ 88 h 197"/>
                <a:gd name="T84" fmla="*/ 248 w 365"/>
                <a:gd name="T85" fmla="*/ 45 h 197"/>
                <a:gd name="T86" fmla="*/ 196 w 365"/>
                <a:gd name="T87" fmla="*/ 60 h 197"/>
                <a:gd name="T88" fmla="*/ 175 w 365"/>
                <a:gd name="T89" fmla="*/ 27 h 197"/>
                <a:gd name="T90" fmla="*/ 85 w 365"/>
                <a:gd name="T91" fmla="*/ 52 h 197"/>
                <a:gd name="T92" fmla="*/ 65 w 365"/>
                <a:gd name="T93" fmla="*/ 86 h 197"/>
                <a:gd name="T94" fmla="*/ 32 w 365"/>
                <a:gd name="T95" fmla="*/ 169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5" h="197">
                  <a:moveTo>
                    <a:pt x="34" y="168"/>
                  </a:moveTo>
                  <a:cubicBezTo>
                    <a:pt x="28" y="155"/>
                    <a:pt x="18" y="143"/>
                    <a:pt x="14" y="128"/>
                  </a:cubicBezTo>
                  <a:cubicBezTo>
                    <a:pt x="11" y="112"/>
                    <a:pt x="20" y="97"/>
                    <a:pt x="34" y="90"/>
                  </a:cubicBezTo>
                  <a:cubicBezTo>
                    <a:pt x="38" y="88"/>
                    <a:pt x="41" y="87"/>
                    <a:pt x="45" y="86"/>
                  </a:cubicBezTo>
                  <a:cubicBezTo>
                    <a:pt x="50" y="86"/>
                    <a:pt x="54" y="87"/>
                    <a:pt x="59" y="88"/>
                  </a:cubicBezTo>
                  <a:cubicBezTo>
                    <a:pt x="63" y="89"/>
                    <a:pt x="68" y="92"/>
                    <a:pt x="71" y="87"/>
                  </a:cubicBezTo>
                  <a:cubicBezTo>
                    <a:pt x="76" y="82"/>
                    <a:pt x="78" y="73"/>
                    <a:pt x="81" y="66"/>
                  </a:cubicBezTo>
                  <a:cubicBezTo>
                    <a:pt x="85" y="58"/>
                    <a:pt x="89" y="51"/>
                    <a:pt x="95" y="44"/>
                  </a:cubicBezTo>
                  <a:cubicBezTo>
                    <a:pt x="101" y="35"/>
                    <a:pt x="110" y="28"/>
                    <a:pt x="120" y="22"/>
                  </a:cubicBezTo>
                  <a:cubicBezTo>
                    <a:pt x="129" y="18"/>
                    <a:pt x="141" y="16"/>
                    <a:pt x="152" y="18"/>
                  </a:cubicBezTo>
                  <a:cubicBezTo>
                    <a:pt x="163" y="20"/>
                    <a:pt x="173" y="26"/>
                    <a:pt x="178" y="36"/>
                  </a:cubicBezTo>
                  <a:cubicBezTo>
                    <a:pt x="183" y="46"/>
                    <a:pt x="185" y="57"/>
                    <a:pt x="187" y="68"/>
                  </a:cubicBezTo>
                  <a:cubicBezTo>
                    <a:pt x="187" y="69"/>
                    <a:pt x="188" y="69"/>
                    <a:pt x="189" y="69"/>
                  </a:cubicBezTo>
                  <a:cubicBezTo>
                    <a:pt x="194" y="70"/>
                    <a:pt x="197" y="63"/>
                    <a:pt x="200" y="59"/>
                  </a:cubicBezTo>
                  <a:cubicBezTo>
                    <a:pt x="206" y="53"/>
                    <a:pt x="214" y="48"/>
                    <a:pt x="222" y="46"/>
                  </a:cubicBezTo>
                  <a:cubicBezTo>
                    <a:pt x="231" y="44"/>
                    <a:pt x="240" y="45"/>
                    <a:pt x="248" y="48"/>
                  </a:cubicBezTo>
                  <a:cubicBezTo>
                    <a:pt x="256" y="51"/>
                    <a:pt x="263" y="55"/>
                    <a:pt x="268" y="62"/>
                  </a:cubicBezTo>
                  <a:cubicBezTo>
                    <a:pt x="270" y="66"/>
                    <a:pt x="271" y="69"/>
                    <a:pt x="272" y="73"/>
                  </a:cubicBezTo>
                  <a:cubicBezTo>
                    <a:pt x="272" y="77"/>
                    <a:pt x="272" y="81"/>
                    <a:pt x="273" y="85"/>
                  </a:cubicBezTo>
                  <a:cubicBezTo>
                    <a:pt x="274" y="87"/>
                    <a:pt x="275" y="89"/>
                    <a:pt x="277" y="91"/>
                  </a:cubicBezTo>
                  <a:cubicBezTo>
                    <a:pt x="278" y="92"/>
                    <a:pt x="280" y="91"/>
                    <a:pt x="281" y="91"/>
                  </a:cubicBezTo>
                  <a:cubicBezTo>
                    <a:pt x="296" y="85"/>
                    <a:pt x="311" y="86"/>
                    <a:pt x="325" y="93"/>
                  </a:cubicBezTo>
                  <a:cubicBezTo>
                    <a:pt x="349" y="106"/>
                    <a:pt x="365" y="138"/>
                    <a:pt x="353" y="164"/>
                  </a:cubicBezTo>
                  <a:cubicBezTo>
                    <a:pt x="342" y="186"/>
                    <a:pt x="312" y="188"/>
                    <a:pt x="291" y="191"/>
                  </a:cubicBezTo>
                  <a:cubicBezTo>
                    <a:pt x="254" y="195"/>
                    <a:pt x="217" y="193"/>
                    <a:pt x="180" y="191"/>
                  </a:cubicBezTo>
                  <a:cubicBezTo>
                    <a:pt x="161" y="189"/>
                    <a:pt x="142" y="189"/>
                    <a:pt x="123" y="188"/>
                  </a:cubicBezTo>
                  <a:cubicBezTo>
                    <a:pt x="113" y="188"/>
                    <a:pt x="104" y="188"/>
                    <a:pt x="94" y="188"/>
                  </a:cubicBezTo>
                  <a:cubicBezTo>
                    <a:pt x="86" y="188"/>
                    <a:pt x="78" y="188"/>
                    <a:pt x="70" y="187"/>
                  </a:cubicBezTo>
                  <a:cubicBezTo>
                    <a:pt x="58" y="185"/>
                    <a:pt x="46" y="181"/>
                    <a:pt x="37" y="172"/>
                  </a:cubicBezTo>
                  <a:cubicBezTo>
                    <a:pt x="28" y="162"/>
                    <a:pt x="24" y="149"/>
                    <a:pt x="23" y="136"/>
                  </a:cubicBezTo>
                  <a:cubicBezTo>
                    <a:pt x="22" y="123"/>
                    <a:pt x="24" y="107"/>
                    <a:pt x="35" y="96"/>
                  </a:cubicBezTo>
                  <a:cubicBezTo>
                    <a:pt x="44" y="87"/>
                    <a:pt x="61" y="83"/>
                    <a:pt x="74" y="87"/>
                  </a:cubicBezTo>
                  <a:cubicBezTo>
                    <a:pt x="74" y="88"/>
                    <a:pt x="75" y="88"/>
                    <a:pt x="75" y="88"/>
                  </a:cubicBezTo>
                  <a:cubicBezTo>
                    <a:pt x="76" y="88"/>
                    <a:pt x="77" y="88"/>
                    <a:pt x="77" y="87"/>
                  </a:cubicBezTo>
                  <a:cubicBezTo>
                    <a:pt x="78" y="85"/>
                    <a:pt x="79" y="82"/>
                    <a:pt x="79" y="80"/>
                  </a:cubicBezTo>
                  <a:cubicBezTo>
                    <a:pt x="80" y="75"/>
                    <a:pt x="81" y="72"/>
                    <a:pt x="82" y="68"/>
                  </a:cubicBezTo>
                  <a:cubicBezTo>
                    <a:pt x="84" y="60"/>
                    <a:pt x="87" y="51"/>
                    <a:pt x="91" y="44"/>
                  </a:cubicBezTo>
                  <a:cubicBezTo>
                    <a:pt x="98" y="31"/>
                    <a:pt x="110" y="21"/>
                    <a:pt x="124" y="15"/>
                  </a:cubicBezTo>
                  <a:cubicBezTo>
                    <a:pt x="148" y="5"/>
                    <a:pt x="179" y="13"/>
                    <a:pt x="190" y="38"/>
                  </a:cubicBezTo>
                  <a:cubicBezTo>
                    <a:pt x="195" y="49"/>
                    <a:pt x="194" y="61"/>
                    <a:pt x="191" y="72"/>
                  </a:cubicBezTo>
                  <a:cubicBezTo>
                    <a:pt x="191" y="72"/>
                    <a:pt x="193" y="72"/>
                    <a:pt x="193" y="72"/>
                  </a:cubicBezTo>
                  <a:cubicBezTo>
                    <a:pt x="193" y="69"/>
                    <a:pt x="193" y="65"/>
                    <a:pt x="193" y="61"/>
                  </a:cubicBezTo>
                  <a:cubicBezTo>
                    <a:pt x="194" y="57"/>
                    <a:pt x="194" y="54"/>
                    <a:pt x="193" y="49"/>
                  </a:cubicBezTo>
                  <a:cubicBezTo>
                    <a:pt x="193" y="41"/>
                    <a:pt x="190" y="33"/>
                    <a:pt x="187" y="26"/>
                  </a:cubicBezTo>
                  <a:cubicBezTo>
                    <a:pt x="181" y="14"/>
                    <a:pt x="170" y="6"/>
                    <a:pt x="157" y="3"/>
                  </a:cubicBezTo>
                  <a:cubicBezTo>
                    <a:pt x="143" y="0"/>
                    <a:pt x="129" y="5"/>
                    <a:pt x="118" y="12"/>
                  </a:cubicBezTo>
                  <a:cubicBezTo>
                    <a:pt x="107" y="18"/>
                    <a:pt x="99" y="28"/>
                    <a:pt x="93" y="39"/>
                  </a:cubicBezTo>
                  <a:cubicBezTo>
                    <a:pt x="87" y="51"/>
                    <a:pt x="83" y="64"/>
                    <a:pt x="79" y="77"/>
                  </a:cubicBezTo>
                  <a:cubicBezTo>
                    <a:pt x="80" y="77"/>
                    <a:pt x="81" y="77"/>
                    <a:pt x="82" y="77"/>
                  </a:cubicBezTo>
                  <a:cubicBezTo>
                    <a:pt x="78" y="71"/>
                    <a:pt x="78" y="63"/>
                    <a:pt x="79" y="57"/>
                  </a:cubicBezTo>
                  <a:cubicBezTo>
                    <a:pt x="80" y="50"/>
                    <a:pt x="82" y="43"/>
                    <a:pt x="85" y="37"/>
                  </a:cubicBezTo>
                  <a:cubicBezTo>
                    <a:pt x="92" y="24"/>
                    <a:pt x="105" y="16"/>
                    <a:pt x="119" y="14"/>
                  </a:cubicBezTo>
                  <a:cubicBezTo>
                    <a:pt x="133" y="12"/>
                    <a:pt x="149" y="15"/>
                    <a:pt x="162" y="22"/>
                  </a:cubicBezTo>
                  <a:cubicBezTo>
                    <a:pt x="176" y="31"/>
                    <a:pt x="183" y="48"/>
                    <a:pt x="190" y="62"/>
                  </a:cubicBezTo>
                  <a:cubicBezTo>
                    <a:pt x="191" y="64"/>
                    <a:pt x="192" y="66"/>
                    <a:pt x="193" y="67"/>
                  </a:cubicBezTo>
                  <a:cubicBezTo>
                    <a:pt x="194" y="68"/>
                    <a:pt x="196" y="68"/>
                    <a:pt x="196" y="66"/>
                  </a:cubicBezTo>
                  <a:cubicBezTo>
                    <a:pt x="195" y="53"/>
                    <a:pt x="189" y="39"/>
                    <a:pt x="182" y="28"/>
                  </a:cubicBezTo>
                  <a:cubicBezTo>
                    <a:pt x="174" y="16"/>
                    <a:pt x="163" y="8"/>
                    <a:pt x="150" y="6"/>
                  </a:cubicBezTo>
                  <a:cubicBezTo>
                    <a:pt x="123" y="1"/>
                    <a:pt x="96" y="15"/>
                    <a:pt x="84" y="39"/>
                  </a:cubicBezTo>
                  <a:cubicBezTo>
                    <a:pt x="77" y="52"/>
                    <a:pt x="75" y="68"/>
                    <a:pt x="75" y="83"/>
                  </a:cubicBezTo>
                  <a:cubicBezTo>
                    <a:pt x="76" y="82"/>
                    <a:pt x="77" y="82"/>
                    <a:pt x="77" y="81"/>
                  </a:cubicBezTo>
                  <a:cubicBezTo>
                    <a:pt x="70" y="81"/>
                    <a:pt x="62" y="80"/>
                    <a:pt x="55" y="82"/>
                  </a:cubicBezTo>
                  <a:cubicBezTo>
                    <a:pt x="49" y="83"/>
                    <a:pt x="44" y="87"/>
                    <a:pt x="39" y="90"/>
                  </a:cubicBezTo>
                  <a:cubicBezTo>
                    <a:pt x="29" y="98"/>
                    <a:pt x="23" y="109"/>
                    <a:pt x="20" y="120"/>
                  </a:cubicBezTo>
                  <a:cubicBezTo>
                    <a:pt x="18" y="133"/>
                    <a:pt x="17" y="147"/>
                    <a:pt x="22" y="159"/>
                  </a:cubicBezTo>
                  <a:cubicBezTo>
                    <a:pt x="27" y="171"/>
                    <a:pt x="38" y="177"/>
                    <a:pt x="49" y="183"/>
                  </a:cubicBezTo>
                  <a:cubicBezTo>
                    <a:pt x="50" y="182"/>
                    <a:pt x="50" y="181"/>
                    <a:pt x="51" y="181"/>
                  </a:cubicBezTo>
                  <a:cubicBezTo>
                    <a:pt x="31" y="172"/>
                    <a:pt x="7" y="153"/>
                    <a:pt x="14" y="128"/>
                  </a:cubicBezTo>
                  <a:cubicBezTo>
                    <a:pt x="19" y="115"/>
                    <a:pt x="30" y="104"/>
                    <a:pt x="41" y="98"/>
                  </a:cubicBezTo>
                  <a:cubicBezTo>
                    <a:pt x="47" y="94"/>
                    <a:pt x="53" y="93"/>
                    <a:pt x="59" y="92"/>
                  </a:cubicBezTo>
                  <a:cubicBezTo>
                    <a:pt x="65" y="91"/>
                    <a:pt x="71" y="91"/>
                    <a:pt x="75" y="87"/>
                  </a:cubicBezTo>
                  <a:cubicBezTo>
                    <a:pt x="77" y="87"/>
                    <a:pt x="76" y="85"/>
                    <a:pt x="75" y="84"/>
                  </a:cubicBezTo>
                  <a:cubicBezTo>
                    <a:pt x="51" y="75"/>
                    <a:pt x="22" y="95"/>
                    <a:pt x="15" y="118"/>
                  </a:cubicBezTo>
                  <a:cubicBezTo>
                    <a:pt x="10" y="138"/>
                    <a:pt x="17" y="165"/>
                    <a:pt x="37" y="175"/>
                  </a:cubicBezTo>
                  <a:cubicBezTo>
                    <a:pt x="39" y="176"/>
                    <a:pt x="40" y="173"/>
                    <a:pt x="38" y="172"/>
                  </a:cubicBezTo>
                  <a:cubicBezTo>
                    <a:pt x="20" y="163"/>
                    <a:pt x="13" y="139"/>
                    <a:pt x="18" y="120"/>
                  </a:cubicBezTo>
                  <a:cubicBezTo>
                    <a:pt x="23" y="98"/>
                    <a:pt x="51" y="78"/>
                    <a:pt x="74" y="87"/>
                  </a:cubicBezTo>
                  <a:cubicBezTo>
                    <a:pt x="74" y="87"/>
                    <a:pt x="74" y="86"/>
                    <a:pt x="74" y="85"/>
                  </a:cubicBezTo>
                  <a:cubicBezTo>
                    <a:pt x="69" y="88"/>
                    <a:pt x="62" y="88"/>
                    <a:pt x="56" y="89"/>
                  </a:cubicBezTo>
                  <a:cubicBezTo>
                    <a:pt x="49" y="90"/>
                    <a:pt x="43" y="93"/>
                    <a:pt x="37" y="96"/>
                  </a:cubicBezTo>
                  <a:cubicBezTo>
                    <a:pt x="26" y="104"/>
                    <a:pt x="16" y="115"/>
                    <a:pt x="12" y="128"/>
                  </a:cubicBezTo>
                  <a:cubicBezTo>
                    <a:pt x="3" y="154"/>
                    <a:pt x="29" y="174"/>
                    <a:pt x="49" y="183"/>
                  </a:cubicBezTo>
                  <a:cubicBezTo>
                    <a:pt x="51" y="184"/>
                    <a:pt x="53" y="182"/>
                    <a:pt x="51" y="181"/>
                  </a:cubicBezTo>
                  <a:cubicBezTo>
                    <a:pt x="46" y="178"/>
                    <a:pt x="41" y="175"/>
                    <a:pt x="36" y="172"/>
                  </a:cubicBezTo>
                  <a:cubicBezTo>
                    <a:pt x="31" y="169"/>
                    <a:pt x="27" y="164"/>
                    <a:pt x="25" y="159"/>
                  </a:cubicBezTo>
                  <a:cubicBezTo>
                    <a:pt x="20" y="147"/>
                    <a:pt x="21" y="134"/>
                    <a:pt x="23" y="122"/>
                  </a:cubicBezTo>
                  <a:cubicBezTo>
                    <a:pt x="26" y="111"/>
                    <a:pt x="31" y="101"/>
                    <a:pt x="39" y="93"/>
                  </a:cubicBezTo>
                  <a:cubicBezTo>
                    <a:pt x="44" y="90"/>
                    <a:pt x="50" y="86"/>
                    <a:pt x="56" y="84"/>
                  </a:cubicBezTo>
                  <a:cubicBezTo>
                    <a:pt x="63" y="83"/>
                    <a:pt x="70" y="84"/>
                    <a:pt x="77" y="84"/>
                  </a:cubicBezTo>
                  <a:cubicBezTo>
                    <a:pt x="78" y="84"/>
                    <a:pt x="78" y="83"/>
                    <a:pt x="78" y="83"/>
                  </a:cubicBezTo>
                  <a:cubicBezTo>
                    <a:pt x="78" y="70"/>
                    <a:pt x="79" y="57"/>
                    <a:pt x="84" y="44"/>
                  </a:cubicBezTo>
                  <a:cubicBezTo>
                    <a:pt x="89" y="32"/>
                    <a:pt x="98" y="22"/>
                    <a:pt x="109" y="16"/>
                  </a:cubicBezTo>
                  <a:cubicBezTo>
                    <a:pt x="122" y="9"/>
                    <a:pt x="138" y="6"/>
                    <a:pt x="152" y="9"/>
                  </a:cubicBezTo>
                  <a:cubicBezTo>
                    <a:pt x="167" y="13"/>
                    <a:pt x="176" y="24"/>
                    <a:pt x="183" y="37"/>
                  </a:cubicBezTo>
                  <a:cubicBezTo>
                    <a:pt x="188" y="46"/>
                    <a:pt x="193" y="56"/>
                    <a:pt x="193" y="66"/>
                  </a:cubicBezTo>
                  <a:cubicBezTo>
                    <a:pt x="194" y="66"/>
                    <a:pt x="194" y="66"/>
                    <a:pt x="195" y="66"/>
                  </a:cubicBezTo>
                  <a:cubicBezTo>
                    <a:pt x="187" y="51"/>
                    <a:pt x="182" y="35"/>
                    <a:pt x="169" y="24"/>
                  </a:cubicBezTo>
                  <a:cubicBezTo>
                    <a:pt x="159" y="15"/>
                    <a:pt x="144" y="11"/>
                    <a:pt x="130" y="11"/>
                  </a:cubicBezTo>
                  <a:cubicBezTo>
                    <a:pt x="117" y="10"/>
                    <a:pt x="104" y="14"/>
                    <a:pt x="93" y="22"/>
                  </a:cubicBezTo>
                  <a:cubicBezTo>
                    <a:pt x="83" y="31"/>
                    <a:pt x="77" y="44"/>
                    <a:pt x="76" y="57"/>
                  </a:cubicBezTo>
                  <a:cubicBezTo>
                    <a:pt x="75" y="64"/>
                    <a:pt x="75" y="72"/>
                    <a:pt x="79" y="78"/>
                  </a:cubicBezTo>
                  <a:cubicBezTo>
                    <a:pt x="80" y="79"/>
                    <a:pt x="81" y="79"/>
                    <a:pt x="82" y="78"/>
                  </a:cubicBezTo>
                  <a:cubicBezTo>
                    <a:pt x="89" y="53"/>
                    <a:pt x="98" y="26"/>
                    <a:pt x="122" y="13"/>
                  </a:cubicBezTo>
                  <a:cubicBezTo>
                    <a:pt x="134" y="6"/>
                    <a:pt x="150" y="3"/>
                    <a:pt x="163" y="8"/>
                  </a:cubicBezTo>
                  <a:cubicBezTo>
                    <a:pt x="179" y="14"/>
                    <a:pt x="186" y="29"/>
                    <a:pt x="189" y="44"/>
                  </a:cubicBezTo>
                  <a:cubicBezTo>
                    <a:pt x="191" y="49"/>
                    <a:pt x="191" y="54"/>
                    <a:pt x="190" y="60"/>
                  </a:cubicBezTo>
                  <a:cubicBezTo>
                    <a:pt x="190" y="64"/>
                    <a:pt x="189" y="69"/>
                    <a:pt x="191" y="73"/>
                  </a:cubicBezTo>
                  <a:cubicBezTo>
                    <a:pt x="191" y="74"/>
                    <a:pt x="193" y="74"/>
                    <a:pt x="193" y="73"/>
                  </a:cubicBezTo>
                  <a:cubicBezTo>
                    <a:pt x="198" y="61"/>
                    <a:pt x="198" y="48"/>
                    <a:pt x="193" y="36"/>
                  </a:cubicBezTo>
                  <a:cubicBezTo>
                    <a:pt x="188" y="25"/>
                    <a:pt x="178" y="17"/>
                    <a:pt x="168" y="12"/>
                  </a:cubicBezTo>
                  <a:cubicBezTo>
                    <a:pt x="142" y="1"/>
                    <a:pt x="113" y="12"/>
                    <a:pt x="96" y="32"/>
                  </a:cubicBezTo>
                  <a:cubicBezTo>
                    <a:pt x="89" y="40"/>
                    <a:pt x="85" y="48"/>
                    <a:pt x="82" y="57"/>
                  </a:cubicBezTo>
                  <a:cubicBezTo>
                    <a:pt x="80" y="62"/>
                    <a:pt x="78" y="67"/>
                    <a:pt x="77" y="72"/>
                  </a:cubicBezTo>
                  <a:cubicBezTo>
                    <a:pt x="77" y="77"/>
                    <a:pt x="77" y="82"/>
                    <a:pt x="74" y="86"/>
                  </a:cubicBezTo>
                  <a:cubicBezTo>
                    <a:pt x="75" y="86"/>
                    <a:pt x="75" y="86"/>
                    <a:pt x="76" y="85"/>
                  </a:cubicBezTo>
                  <a:cubicBezTo>
                    <a:pt x="64" y="80"/>
                    <a:pt x="49" y="83"/>
                    <a:pt x="38" y="90"/>
                  </a:cubicBezTo>
                  <a:cubicBezTo>
                    <a:pt x="27" y="97"/>
                    <a:pt x="22" y="110"/>
                    <a:pt x="21" y="123"/>
                  </a:cubicBezTo>
                  <a:cubicBezTo>
                    <a:pt x="18" y="147"/>
                    <a:pt x="27" y="174"/>
                    <a:pt x="51" y="185"/>
                  </a:cubicBezTo>
                  <a:cubicBezTo>
                    <a:pt x="63" y="191"/>
                    <a:pt x="77" y="190"/>
                    <a:pt x="90" y="191"/>
                  </a:cubicBezTo>
                  <a:cubicBezTo>
                    <a:pt x="110" y="191"/>
                    <a:pt x="129" y="191"/>
                    <a:pt x="148" y="192"/>
                  </a:cubicBezTo>
                  <a:cubicBezTo>
                    <a:pt x="185" y="194"/>
                    <a:pt x="223" y="197"/>
                    <a:pt x="260" y="196"/>
                  </a:cubicBezTo>
                  <a:cubicBezTo>
                    <a:pt x="275" y="195"/>
                    <a:pt x="290" y="194"/>
                    <a:pt x="305" y="192"/>
                  </a:cubicBezTo>
                  <a:cubicBezTo>
                    <a:pt x="317" y="190"/>
                    <a:pt x="329" y="188"/>
                    <a:pt x="339" y="183"/>
                  </a:cubicBezTo>
                  <a:cubicBezTo>
                    <a:pt x="362" y="170"/>
                    <a:pt x="364" y="140"/>
                    <a:pt x="353" y="118"/>
                  </a:cubicBezTo>
                  <a:cubicBezTo>
                    <a:pt x="340" y="93"/>
                    <a:pt x="311" y="78"/>
                    <a:pt x="283" y="87"/>
                  </a:cubicBezTo>
                  <a:cubicBezTo>
                    <a:pt x="282" y="87"/>
                    <a:pt x="279" y="89"/>
                    <a:pt x="278" y="88"/>
                  </a:cubicBezTo>
                  <a:cubicBezTo>
                    <a:pt x="276" y="84"/>
                    <a:pt x="275" y="80"/>
                    <a:pt x="275" y="76"/>
                  </a:cubicBezTo>
                  <a:cubicBezTo>
                    <a:pt x="275" y="69"/>
                    <a:pt x="272" y="63"/>
                    <a:pt x="268" y="57"/>
                  </a:cubicBezTo>
                  <a:cubicBezTo>
                    <a:pt x="263" y="51"/>
                    <a:pt x="256" y="48"/>
                    <a:pt x="248" y="45"/>
                  </a:cubicBezTo>
                  <a:cubicBezTo>
                    <a:pt x="241" y="43"/>
                    <a:pt x="233" y="41"/>
                    <a:pt x="226" y="42"/>
                  </a:cubicBezTo>
                  <a:cubicBezTo>
                    <a:pt x="217" y="44"/>
                    <a:pt x="210" y="47"/>
                    <a:pt x="203" y="52"/>
                  </a:cubicBezTo>
                  <a:cubicBezTo>
                    <a:pt x="201" y="55"/>
                    <a:pt x="198" y="57"/>
                    <a:pt x="196" y="60"/>
                  </a:cubicBezTo>
                  <a:cubicBezTo>
                    <a:pt x="194" y="63"/>
                    <a:pt x="192" y="66"/>
                    <a:pt x="189" y="66"/>
                  </a:cubicBezTo>
                  <a:cubicBezTo>
                    <a:pt x="189" y="66"/>
                    <a:pt x="189" y="67"/>
                    <a:pt x="190" y="67"/>
                  </a:cubicBezTo>
                  <a:cubicBezTo>
                    <a:pt x="187" y="53"/>
                    <a:pt x="185" y="39"/>
                    <a:pt x="175" y="27"/>
                  </a:cubicBezTo>
                  <a:cubicBezTo>
                    <a:pt x="166" y="16"/>
                    <a:pt x="151" y="13"/>
                    <a:pt x="137" y="15"/>
                  </a:cubicBezTo>
                  <a:cubicBezTo>
                    <a:pt x="122" y="16"/>
                    <a:pt x="109" y="24"/>
                    <a:pt x="99" y="34"/>
                  </a:cubicBezTo>
                  <a:cubicBezTo>
                    <a:pt x="94" y="40"/>
                    <a:pt x="89" y="46"/>
                    <a:pt x="85" y="52"/>
                  </a:cubicBezTo>
                  <a:cubicBezTo>
                    <a:pt x="80" y="60"/>
                    <a:pt x="78" y="67"/>
                    <a:pt x="74" y="75"/>
                  </a:cubicBezTo>
                  <a:cubicBezTo>
                    <a:pt x="73" y="78"/>
                    <a:pt x="72" y="81"/>
                    <a:pt x="70" y="84"/>
                  </a:cubicBezTo>
                  <a:cubicBezTo>
                    <a:pt x="69" y="87"/>
                    <a:pt x="68" y="87"/>
                    <a:pt x="65" y="86"/>
                  </a:cubicBezTo>
                  <a:cubicBezTo>
                    <a:pt x="59" y="85"/>
                    <a:pt x="53" y="83"/>
                    <a:pt x="46" y="83"/>
                  </a:cubicBezTo>
                  <a:cubicBezTo>
                    <a:pt x="34" y="84"/>
                    <a:pt x="23" y="92"/>
                    <a:pt x="16" y="102"/>
                  </a:cubicBezTo>
                  <a:cubicBezTo>
                    <a:pt x="0" y="126"/>
                    <a:pt x="22" y="148"/>
                    <a:pt x="32" y="169"/>
                  </a:cubicBezTo>
                  <a:cubicBezTo>
                    <a:pt x="32" y="171"/>
                    <a:pt x="35" y="169"/>
                    <a:pt x="34" y="16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5" name="Freeform 1302"/>
            <p:cNvSpPr/>
            <p:nvPr/>
          </p:nvSpPr>
          <p:spPr bwMode="auto">
            <a:xfrm>
              <a:off x="5795" y="3228"/>
              <a:ext cx="438" cy="198"/>
            </a:xfrm>
            <a:custGeom>
              <a:avLst/>
              <a:gdLst>
                <a:gd name="T0" fmla="*/ 14 w 339"/>
                <a:gd name="T1" fmla="*/ 55 h 153"/>
                <a:gd name="T2" fmla="*/ 11 w 339"/>
                <a:gd name="T3" fmla="*/ 128 h 153"/>
                <a:gd name="T4" fmla="*/ 95 w 339"/>
                <a:gd name="T5" fmla="*/ 150 h 153"/>
                <a:gd name="T6" fmla="*/ 268 w 339"/>
                <a:gd name="T7" fmla="*/ 148 h 153"/>
                <a:gd name="T8" fmla="*/ 314 w 339"/>
                <a:gd name="T9" fmla="*/ 139 h 153"/>
                <a:gd name="T10" fmla="*/ 336 w 339"/>
                <a:gd name="T11" fmla="*/ 108 h 153"/>
                <a:gd name="T12" fmla="*/ 301 w 339"/>
                <a:gd name="T13" fmla="*/ 45 h 153"/>
                <a:gd name="T14" fmla="*/ 251 w 339"/>
                <a:gd name="T15" fmla="*/ 55 h 153"/>
                <a:gd name="T16" fmla="*/ 246 w 339"/>
                <a:gd name="T17" fmla="*/ 32 h 153"/>
                <a:gd name="T18" fmla="*/ 207 w 339"/>
                <a:gd name="T19" fmla="*/ 1 h 153"/>
                <a:gd name="T20" fmla="*/ 183 w 339"/>
                <a:gd name="T21" fmla="*/ 13 h 153"/>
                <a:gd name="T22" fmla="*/ 221 w 339"/>
                <a:gd name="T23" fmla="*/ 6 h 153"/>
                <a:gd name="T24" fmla="*/ 251 w 339"/>
                <a:gd name="T25" fmla="*/ 29 h 153"/>
                <a:gd name="T26" fmla="*/ 256 w 339"/>
                <a:gd name="T27" fmla="*/ 45 h 153"/>
                <a:gd name="T28" fmla="*/ 311 w 339"/>
                <a:gd name="T29" fmla="*/ 48 h 153"/>
                <a:gd name="T30" fmla="*/ 335 w 339"/>
                <a:gd name="T31" fmla="*/ 89 h 153"/>
                <a:gd name="T32" fmla="*/ 332 w 339"/>
                <a:gd name="T33" fmla="*/ 62 h 153"/>
                <a:gd name="T34" fmla="*/ 285 w 339"/>
                <a:gd name="T35" fmla="*/ 38 h 153"/>
                <a:gd name="T36" fmla="*/ 257 w 339"/>
                <a:gd name="T37" fmla="*/ 43 h 153"/>
                <a:gd name="T38" fmla="*/ 245 w 339"/>
                <a:gd name="T39" fmla="*/ 14 h 153"/>
                <a:gd name="T40" fmla="*/ 198 w 339"/>
                <a:gd name="T41" fmla="*/ 2 h 153"/>
                <a:gd name="T42" fmla="*/ 182 w 339"/>
                <a:gd name="T43" fmla="*/ 14 h 153"/>
                <a:gd name="T44" fmla="*/ 233 w 339"/>
                <a:gd name="T45" fmla="*/ 13 h 153"/>
                <a:gd name="T46" fmla="*/ 249 w 339"/>
                <a:gd name="T47" fmla="*/ 57 h 153"/>
                <a:gd name="T48" fmla="*/ 297 w 339"/>
                <a:gd name="T49" fmla="*/ 48 h 153"/>
                <a:gd name="T50" fmla="*/ 332 w 339"/>
                <a:gd name="T51" fmla="*/ 114 h 153"/>
                <a:gd name="T52" fmla="*/ 300 w 339"/>
                <a:gd name="T53" fmla="*/ 141 h 153"/>
                <a:gd name="T54" fmla="*/ 246 w 339"/>
                <a:gd name="T55" fmla="*/ 145 h 153"/>
                <a:gd name="T56" fmla="*/ 131 w 339"/>
                <a:gd name="T57" fmla="*/ 145 h 153"/>
                <a:gd name="T58" fmla="*/ 29 w 339"/>
                <a:gd name="T59" fmla="*/ 140 h 153"/>
                <a:gd name="T60" fmla="*/ 10 w 339"/>
                <a:gd name="T61" fmla="*/ 65 h 153"/>
                <a:gd name="T62" fmla="*/ 49 w 339"/>
                <a:gd name="T63" fmla="*/ 42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39" h="153">
                  <a:moveTo>
                    <a:pt x="48" y="39"/>
                  </a:moveTo>
                  <a:cubicBezTo>
                    <a:pt x="36" y="41"/>
                    <a:pt x="24" y="46"/>
                    <a:pt x="14" y="55"/>
                  </a:cubicBezTo>
                  <a:cubicBezTo>
                    <a:pt x="5" y="64"/>
                    <a:pt x="1" y="77"/>
                    <a:pt x="0" y="90"/>
                  </a:cubicBezTo>
                  <a:cubicBezTo>
                    <a:pt x="0" y="104"/>
                    <a:pt x="3" y="117"/>
                    <a:pt x="11" y="128"/>
                  </a:cubicBezTo>
                  <a:cubicBezTo>
                    <a:pt x="20" y="140"/>
                    <a:pt x="34" y="148"/>
                    <a:pt x="48" y="150"/>
                  </a:cubicBezTo>
                  <a:cubicBezTo>
                    <a:pt x="63" y="153"/>
                    <a:pt x="79" y="152"/>
                    <a:pt x="95" y="150"/>
                  </a:cubicBezTo>
                  <a:cubicBezTo>
                    <a:pt x="114" y="148"/>
                    <a:pt x="133" y="147"/>
                    <a:pt x="153" y="147"/>
                  </a:cubicBezTo>
                  <a:cubicBezTo>
                    <a:pt x="191" y="146"/>
                    <a:pt x="230" y="149"/>
                    <a:pt x="268" y="148"/>
                  </a:cubicBezTo>
                  <a:cubicBezTo>
                    <a:pt x="277" y="148"/>
                    <a:pt x="285" y="147"/>
                    <a:pt x="294" y="146"/>
                  </a:cubicBezTo>
                  <a:cubicBezTo>
                    <a:pt x="301" y="145"/>
                    <a:pt x="308" y="142"/>
                    <a:pt x="314" y="139"/>
                  </a:cubicBezTo>
                  <a:cubicBezTo>
                    <a:pt x="320" y="136"/>
                    <a:pt x="325" y="131"/>
                    <a:pt x="329" y="126"/>
                  </a:cubicBezTo>
                  <a:cubicBezTo>
                    <a:pt x="333" y="121"/>
                    <a:pt x="335" y="114"/>
                    <a:pt x="336" y="108"/>
                  </a:cubicBezTo>
                  <a:cubicBezTo>
                    <a:pt x="339" y="95"/>
                    <a:pt x="338" y="82"/>
                    <a:pt x="332" y="70"/>
                  </a:cubicBezTo>
                  <a:cubicBezTo>
                    <a:pt x="326" y="58"/>
                    <a:pt x="315" y="48"/>
                    <a:pt x="301" y="45"/>
                  </a:cubicBezTo>
                  <a:cubicBezTo>
                    <a:pt x="283" y="41"/>
                    <a:pt x="267" y="51"/>
                    <a:pt x="249" y="55"/>
                  </a:cubicBezTo>
                  <a:cubicBezTo>
                    <a:pt x="250" y="55"/>
                    <a:pt x="250" y="55"/>
                    <a:pt x="251" y="55"/>
                  </a:cubicBezTo>
                  <a:cubicBezTo>
                    <a:pt x="248" y="52"/>
                    <a:pt x="248" y="48"/>
                    <a:pt x="248" y="44"/>
                  </a:cubicBezTo>
                  <a:cubicBezTo>
                    <a:pt x="247" y="40"/>
                    <a:pt x="247" y="36"/>
                    <a:pt x="246" y="32"/>
                  </a:cubicBezTo>
                  <a:cubicBezTo>
                    <a:pt x="244" y="23"/>
                    <a:pt x="240" y="15"/>
                    <a:pt x="233" y="9"/>
                  </a:cubicBezTo>
                  <a:cubicBezTo>
                    <a:pt x="226" y="2"/>
                    <a:pt x="216" y="0"/>
                    <a:pt x="207" y="1"/>
                  </a:cubicBezTo>
                  <a:cubicBezTo>
                    <a:pt x="197" y="1"/>
                    <a:pt x="190" y="8"/>
                    <a:pt x="181" y="11"/>
                  </a:cubicBezTo>
                  <a:cubicBezTo>
                    <a:pt x="181" y="11"/>
                    <a:pt x="182" y="12"/>
                    <a:pt x="183" y="13"/>
                  </a:cubicBezTo>
                  <a:cubicBezTo>
                    <a:pt x="186" y="7"/>
                    <a:pt x="193" y="6"/>
                    <a:pt x="199" y="5"/>
                  </a:cubicBezTo>
                  <a:cubicBezTo>
                    <a:pt x="206" y="5"/>
                    <a:pt x="214" y="5"/>
                    <a:pt x="221" y="6"/>
                  </a:cubicBezTo>
                  <a:cubicBezTo>
                    <a:pt x="229" y="8"/>
                    <a:pt x="236" y="11"/>
                    <a:pt x="242" y="16"/>
                  </a:cubicBezTo>
                  <a:cubicBezTo>
                    <a:pt x="246" y="20"/>
                    <a:pt x="250" y="24"/>
                    <a:pt x="251" y="29"/>
                  </a:cubicBezTo>
                  <a:cubicBezTo>
                    <a:pt x="253" y="34"/>
                    <a:pt x="253" y="39"/>
                    <a:pt x="254" y="44"/>
                  </a:cubicBezTo>
                  <a:cubicBezTo>
                    <a:pt x="254" y="45"/>
                    <a:pt x="255" y="45"/>
                    <a:pt x="256" y="45"/>
                  </a:cubicBezTo>
                  <a:cubicBezTo>
                    <a:pt x="265" y="43"/>
                    <a:pt x="275" y="40"/>
                    <a:pt x="284" y="40"/>
                  </a:cubicBezTo>
                  <a:cubicBezTo>
                    <a:pt x="294" y="41"/>
                    <a:pt x="303" y="44"/>
                    <a:pt x="311" y="48"/>
                  </a:cubicBezTo>
                  <a:cubicBezTo>
                    <a:pt x="318" y="52"/>
                    <a:pt x="326" y="57"/>
                    <a:pt x="330" y="65"/>
                  </a:cubicBezTo>
                  <a:cubicBezTo>
                    <a:pt x="333" y="72"/>
                    <a:pt x="334" y="81"/>
                    <a:pt x="335" y="89"/>
                  </a:cubicBezTo>
                  <a:cubicBezTo>
                    <a:pt x="335" y="91"/>
                    <a:pt x="338" y="90"/>
                    <a:pt x="338" y="88"/>
                  </a:cubicBezTo>
                  <a:cubicBezTo>
                    <a:pt x="336" y="80"/>
                    <a:pt x="336" y="70"/>
                    <a:pt x="332" y="62"/>
                  </a:cubicBezTo>
                  <a:cubicBezTo>
                    <a:pt x="328" y="55"/>
                    <a:pt x="320" y="50"/>
                    <a:pt x="312" y="46"/>
                  </a:cubicBezTo>
                  <a:cubicBezTo>
                    <a:pt x="304" y="41"/>
                    <a:pt x="295" y="38"/>
                    <a:pt x="285" y="38"/>
                  </a:cubicBezTo>
                  <a:cubicBezTo>
                    <a:pt x="275" y="37"/>
                    <a:pt x="265" y="40"/>
                    <a:pt x="255" y="42"/>
                  </a:cubicBezTo>
                  <a:cubicBezTo>
                    <a:pt x="256" y="43"/>
                    <a:pt x="256" y="43"/>
                    <a:pt x="257" y="43"/>
                  </a:cubicBezTo>
                  <a:cubicBezTo>
                    <a:pt x="255" y="38"/>
                    <a:pt x="255" y="32"/>
                    <a:pt x="253" y="26"/>
                  </a:cubicBezTo>
                  <a:cubicBezTo>
                    <a:pt x="252" y="22"/>
                    <a:pt x="248" y="18"/>
                    <a:pt x="245" y="14"/>
                  </a:cubicBezTo>
                  <a:cubicBezTo>
                    <a:pt x="238" y="8"/>
                    <a:pt x="230" y="5"/>
                    <a:pt x="222" y="4"/>
                  </a:cubicBezTo>
                  <a:cubicBezTo>
                    <a:pt x="214" y="2"/>
                    <a:pt x="206" y="2"/>
                    <a:pt x="198" y="2"/>
                  </a:cubicBezTo>
                  <a:cubicBezTo>
                    <a:pt x="191" y="3"/>
                    <a:pt x="184" y="5"/>
                    <a:pt x="180" y="11"/>
                  </a:cubicBezTo>
                  <a:cubicBezTo>
                    <a:pt x="179" y="13"/>
                    <a:pt x="180" y="14"/>
                    <a:pt x="182" y="14"/>
                  </a:cubicBezTo>
                  <a:cubicBezTo>
                    <a:pt x="190" y="11"/>
                    <a:pt x="197" y="5"/>
                    <a:pt x="206" y="4"/>
                  </a:cubicBezTo>
                  <a:cubicBezTo>
                    <a:pt x="216" y="3"/>
                    <a:pt x="226" y="6"/>
                    <a:pt x="233" y="13"/>
                  </a:cubicBezTo>
                  <a:cubicBezTo>
                    <a:pt x="239" y="19"/>
                    <a:pt x="242" y="28"/>
                    <a:pt x="244" y="37"/>
                  </a:cubicBezTo>
                  <a:cubicBezTo>
                    <a:pt x="245" y="43"/>
                    <a:pt x="244" y="52"/>
                    <a:pt x="249" y="57"/>
                  </a:cubicBezTo>
                  <a:cubicBezTo>
                    <a:pt x="249" y="58"/>
                    <a:pt x="250" y="58"/>
                    <a:pt x="250" y="58"/>
                  </a:cubicBezTo>
                  <a:cubicBezTo>
                    <a:pt x="266" y="54"/>
                    <a:pt x="281" y="46"/>
                    <a:pt x="297" y="48"/>
                  </a:cubicBezTo>
                  <a:cubicBezTo>
                    <a:pt x="312" y="49"/>
                    <a:pt x="325" y="60"/>
                    <a:pt x="331" y="74"/>
                  </a:cubicBezTo>
                  <a:cubicBezTo>
                    <a:pt x="336" y="86"/>
                    <a:pt x="336" y="102"/>
                    <a:pt x="332" y="114"/>
                  </a:cubicBezTo>
                  <a:cubicBezTo>
                    <a:pt x="330" y="121"/>
                    <a:pt x="326" y="127"/>
                    <a:pt x="321" y="131"/>
                  </a:cubicBezTo>
                  <a:cubicBezTo>
                    <a:pt x="315" y="136"/>
                    <a:pt x="307" y="139"/>
                    <a:pt x="300" y="141"/>
                  </a:cubicBezTo>
                  <a:cubicBezTo>
                    <a:pt x="292" y="144"/>
                    <a:pt x="284" y="144"/>
                    <a:pt x="275" y="145"/>
                  </a:cubicBezTo>
                  <a:cubicBezTo>
                    <a:pt x="266" y="145"/>
                    <a:pt x="256" y="145"/>
                    <a:pt x="246" y="145"/>
                  </a:cubicBezTo>
                  <a:cubicBezTo>
                    <a:pt x="227" y="145"/>
                    <a:pt x="208" y="145"/>
                    <a:pt x="188" y="144"/>
                  </a:cubicBezTo>
                  <a:cubicBezTo>
                    <a:pt x="169" y="144"/>
                    <a:pt x="150" y="144"/>
                    <a:pt x="131" y="145"/>
                  </a:cubicBezTo>
                  <a:cubicBezTo>
                    <a:pt x="113" y="146"/>
                    <a:pt x="95" y="148"/>
                    <a:pt x="77" y="149"/>
                  </a:cubicBezTo>
                  <a:cubicBezTo>
                    <a:pt x="61" y="150"/>
                    <a:pt x="44" y="149"/>
                    <a:pt x="29" y="140"/>
                  </a:cubicBezTo>
                  <a:cubicBezTo>
                    <a:pt x="16" y="133"/>
                    <a:pt x="8" y="121"/>
                    <a:pt x="5" y="106"/>
                  </a:cubicBezTo>
                  <a:cubicBezTo>
                    <a:pt x="1" y="93"/>
                    <a:pt x="3" y="77"/>
                    <a:pt x="10" y="65"/>
                  </a:cubicBezTo>
                  <a:cubicBezTo>
                    <a:pt x="17" y="54"/>
                    <a:pt x="29" y="47"/>
                    <a:pt x="42" y="44"/>
                  </a:cubicBezTo>
                  <a:cubicBezTo>
                    <a:pt x="44" y="43"/>
                    <a:pt x="47" y="43"/>
                    <a:pt x="49" y="42"/>
                  </a:cubicBezTo>
                  <a:cubicBezTo>
                    <a:pt x="51" y="42"/>
                    <a:pt x="50" y="39"/>
                    <a:pt x="48" y="3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6" name="Freeform 1303"/>
            <p:cNvSpPr/>
            <p:nvPr/>
          </p:nvSpPr>
          <p:spPr bwMode="auto">
            <a:xfrm>
              <a:off x="6004" y="3068"/>
              <a:ext cx="517" cy="338"/>
            </a:xfrm>
            <a:custGeom>
              <a:avLst/>
              <a:gdLst>
                <a:gd name="T0" fmla="*/ 88 w 400"/>
                <a:gd name="T1" fmla="*/ 78 h 262"/>
                <a:gd name="T2" fmla="*/ 216 w 400"/>
                <a:gd name="T3" fmla="*/ 11 h 262"/>
                <a:gd name="T4" fmla="*/ 257 w 400"/>
                <a:gd name="T5" fmla="*/ 46 h 262"/>
                <a:gd name="T6" fmla="*/ 343 w 400"/>
                <a:gd name="T7" fmla="*/ 95 h 262"/>
                <a:gd name="T8" fmla="*/ 360 w 400"/>
                <a:gd name="T9" fmla="*/ 129 h 262"/>
                <a:gd name="T10" fmla="*/ 378 w 400"/>
                <a:gd name="T11" fmla="*/ 181 h 262"/>
                <a:gd name="T12" fmla="*/ 359 w 400"/>
                <a:gd name="T13" fmla="*/ 240 h 262"/>
                <a:gd name="T14" fmla="*/ 174 w 400"/>
                <a:gd name="T15" fmla="*/ 253 h 262"/>
                <a:gd name="T16" fmla="*/ 273 w 400"/>
                <a:gd name="T17" fmla="*/ 261 h 262"/>
                <a:gd name="T18" fmla="*/ 364 w 400"/>
                <a:gd name="T19" fmla="*/ 192 h 262"/>
                <a:gd name="T20" fmla="*/ 365 w 400"/>
                <a:gd name="T21" fmla="*/ 131 h 262"/>
                <a:gd name="T22" fmla="*/ 359 w 400"/>
                <a:gd name="T23" fmla="*/ 129 h 262"/>
                <a:gd name="T24" fmla="*/ 373 w 400"/>
                <a:gd name="T25" fmla="*/ 191 h 262"/>
                <a:gd name="T26" fmla="*/ 340 w 400"/>
                <a:gd name="T27" fmla="*/ 129 h 262"/>
                <a:gd name="T28" fmla="*/ 327 w 400"/>
                <a:gd name="T29" fmla="*/ 65 h 262"/>
                <a:gd name="T30" fmla="*/ 242 w 400"/>
                <a:gd name="T31" fmla="*/ 49 h 262"/>
                <a:gd name="T32" fmla="*/ 340 w 400"/>
                <a:gd name="T33" fmla="*/ 130 h 262"/>
                <a:gd name="T34" fmla="*/ 241 w 400"/>
                <a:gd name="T35" fmla="*/ 49 h 262"/>
                <a:gd name="T36" fmla="*/ 175 w 400"/>
                <a:gd name="T37" fmla="*/ 7 h 262"/>
                <a:gd name="T38" fmla="*/ 99 w 400"/>
                <a:gd name="T39" fmla="*/ 73 h 262"/>
                <a:gd name="T40" fmla="*/ 202 w 400"/>
                <a:gd name="T41" fmla="*/ 18 h 262"/>
                <a:gd name="T42" fmla="*/ 176 w 400"/>
                <a:gd name="T43" fmla="*/ 8 h 262"/>
                <a:gd name="T44" fmla="*/ 108 w 400"/>
                <a:gd name="T45" fmla="*/ 65 h 262"/>
                <a:gd name="T46" fmla="*/ 52 w 400"/>
                <a:gd name="T47" fmla="*/ 63 h 262"/>
                <a:gd name="T48" fmla="*/ 55 w 400"/>
                <a:gd name="T49" fmla="*/ 69 h 262"/>
                <a:gd name="T50" fmla="*/ 84 w 400"/>
                <a:gd name="T51" fmla="*/ 69 h 262"/>
                <a:gd name="T52" fmla="*/ 65 w 400"/>
                <a:gd name="T53" fmla="*/ 72 h 262"/>
                <a:gd name="T54" fmla="*/ 83 w 400"/>
                <a:gd name="T55" fmla="*/ 64 h 262"/>
                <a:gd name="T56" fmla="*/ 0 w 400"/>
                <a:gd name="T57" fmla="*/ 105 h 262"/>
                <a:gd name="T58" fmla="*/ 93 w 400"/>
                <a:gd name="T59" fmla="*/ 72 h 262"/>
                <a:gd name="T60" fmla="*/ 115 w 400"/>
                <a:gd name="T61" fmla="*/ 52 h 262"/>
                <a:gd name="T62" fmla="*/ 229 w 400"/>
                <a:gd name="T63" fmla="*/ 50 h 262"/>
                <a:gd name="T64" fmla="*/ 132 w 400"/>
                <a:gd name="T65" fmla="*/ 22 h 262"/>
                <a:gd name="T66" fmla="*/ 104 w 400"/>
                <a:gd name="T67" fmla="*/ 56 h 262"/>
                <a:gd name="T68" fmla="*/ 224 w 400"/>
                <a:gd name="T69" fmla="*/ 25 h 262"/>
                <a:gd name="T70" fmla="*/ 319 w 400"/>
                <a:gd name="T71" fmla="*/ 54 h 262"/>
                <a:gd name="T72" fmla="*/ 340 w 400"/>
                <a:gd name="T73" fmla="*/ 131 h 262"/>
                <a:gd name="T74" fmla="*/ 241 w 400"/>
                <a:gd name="T75" fmla="*/ 49 h 262"/>
                <a:gd name="T76" fmla="*/ 289 w 400"/>
                <a:gd name="T77" fmla="*/ 44 h 262"/>
                <a:gd name="T78" fmla="*/ 350 w 400"/>
                <a:gd name="T79" fmla="*/ 134 h 262"/>
                <a:gd name="T80" fmla="*/ 373 w 400"/>
                <a:gd name="T81" fmla="*/ 191 h 262"/>
                <a:gd name="T82" fmla="*/ 339 w 400"/>
                <a:gd name="T83" fmla="*/ 124 h 262"/>
                <a:gd name="T84" fmla="*/ 379 w 400"/>
                <a:gd name="T85" fmla="*/ 175 h 262"/>
                <a:gd name="T86" fmla="*/ 336 w 400"/>
                <a:gd name="T87" fmla="*/ 249 h 262"/>
                <a:gd name="T88" fmla="*/ 186 w 400"/>
                <a:gd name="T89" fmla="*/ 256 h 262"/>
                <a:gd name="T90" fmla="*/ 287 w 400"/>
                <a:gd name="T91" fmla="*/ 261 h 262"/>
                <a:gd name="T92" fmla="*/ 373 w 400"/>
                <a:gd name="T93" fmla="*/ 188 h 262"/>
                <a:gd name="T94" fmla="*/ 362 w 400"/>
                <a:gd name="T95" fmla="*/ 126 h 262"/>
                <a:gd name="T96" fmla="*/ 338 w 400"/>
                <a:gd name="T97" fmla="*/ 121 h 262"/>
                <a:gd name="T98" fmla="*/ 275 w 400"/>
                <a:gd name="T99" fmla="*/ 39 h 262"/>
                <a:gd name="T100" fmla="*/ 232 w 400"/>
                <a:gd name="T101" fmla="*/ 19 h 262"/>
                <a:gd name="T102" fmla="*/ 101 w 400"/>
                <a:gd name="T103" fmla="*/ 62 h 262"/>
                <a:gd name="T104" fmla="*/ 81 w 400"/>
                <a:gd name="T105" fmla="*/ 73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00" h="262">
                  <a:moveTo>
                    <a:pt x="7" y="109"/>
                  </a:moveTo>
                  <a:cubicBezTo>
                    <a:pt x="14" y="96"/>
                    <a:pt x="26" y="86"/>
                    <a:pt x="40" y="80"/>
                  </a:cubicBezTo>
                  <a:cubicBezTo>
                    <a:pt x="47" y="77"/>
                    <a:pt x="55" y="75"/>
                    <a:pt x="62" y="75"/>
                  </a:cubicBezTo>
                  <a:cubicBezTo>
                    <a:pt x="71" y="74"/>
                    <a:pt x="79" y="76"/>
                    <a:pt x="88" y="78"/>
                  </a:cubicBezTo>
                  <a:cubicBezTo>
                    <a:pt x="92" y="80"/>
                    <a:pt x="94" y="79"/>
                    <a:pt x="97" y="75"/>
                  </a:cubicBezTo>
                  <a:cubicBezTo>
                    <a:pt x="101" y="69"/>
                    <a:pt x="103" y="63"/>
                    <a:pt x="107" y="57"/>
                  </a:cubicBezTo>
                  <a:cubicBezTo>
                    <a:pt x="115" y="45"/>
                    <a:pt x="124" y="34"/>
                    <a:pt x="135" y="25"/>
                  </a:cubicBezTo>
                  <a:cubicBezTo>
                    <a:pt x="158" y="7"/>
                    <a:pt x="189" y="0"/>
                    <a:pt x="216" y="11"/>
                  </a:cubicBezTo>
                  <a:cubicBezTo>
                    <a:pt x="223" y="13"/>
                    <a:pt x="228" y="18"/>
                    <a:pt x="232" y="24"/>
                  </a:cubicBezTo>
                  <a:cubicBezTo>
                    <a:pt x="236" y="29"/>
                    <a:pt x="236" y="36"/>
                    <a:pt x="238" y="42"/>
                  </a:cubicBezTo>
                  <a:cubicBezTo>
                    <a:pt x="239" y="47"/>
                    <a:pt x="243" y="51"/>
                    <a:pt x="248" y="49"/>
                  </a:cubicBezTo>
                  <a:cubicBezTo>
                    <a:pt x="251" y="49"/>
                    <a:pt x="254" y="47"/>
                    <a:pt x="257" y="46"/>
                  </a:cubicBezTo>
                  <a:cubicBezTo>
                    <a:pt x="261" y="44"/>
                    <a:pt x="266" y="43"/>
                    <a:pt x="271" y="42"/>
                  </a:cubicBezTo>
                  <a:cubicBezTo>
                    <a:pt x="288" y="40"/>
                    <a:pt x="304" y="44"/>
                    <a:pt x="319" y="54"/>
                  </a:cubicBezTo>
                  <a:cubicBezTo>
                    <a:pt x="325" y="58"/>
                    <a:pt x="331" y="64"/>
                    <a:pt x="335" y="70"/>
                  </a:cubicBezTo>
                  <a:cubicBezTo>
                    <a:pt x="341" y="78"/>
                    <a:pt x="343" y="86"/>
                    <a:pt x="343" y="95"/>
                  </a:cubicBezTo>
                  <a:cubicBezTo>
                    <a:pt x="342" y="103"/>
                    <a:pt x="339" y="111"/>
                    <a:pt x="336" y="119"/>
                  </a:cubicBezTo>
                  <a:cubicBezTo>
                    <a:pt x="335" y="121"/>
                    <a:pt x="335" y="122"/>
                    <a:pt x="335" y="124"/>
                  </a:cubicBezTo>
                  <a:cubicBezTo>
                    <a:pt x="335" y="126"/>
                    <a:pt x="337" y="127"/>
                    <a:pt x="339" y="128"/>
                  </a:cubicBezTo>
                  <a:cubicBezTo>
                    <a:pt x="346" y="130"/>
                    <a:pt x="353" y="127"/>
                    <a:pt x="360" y="129"/>
                  </a:cubicBezTo>
                  <a:cubicBezTo>
                    <a:pt x="367" y="130"/>
                    <a:pt x="374" y="132"/>
                    <a:pt x="380" y="136"/>
                  </a:cubicBezTo>
                  <a:cubicBezTo>
                    <a:pt x="386" y="140"/>
                    <a:pt x="391" y="146"/>
                    <a:pt x="392" y="153"/>
                  </a:cubicBezTo>
                  <a:cubicBezTo>
                    <a:pt x="394" y="161"/>
                    <a:pt x="390" y="169"/>
                    <a:pt x="385" y="174"/>
                  </a:cubicBezTo>
                  <a:cubicBezTo>
                    <a:pt x="383" y="177"/>
                    <a:pt x="380" y="179"/>
                    <a:pt x="378" y="181"/>
                  </a:cubicBezTo>
                  <a:cubicBezTo>
                    <a:pt x="375" y="183"/>
                    <a:pt x="372" y="185"/>
                    <a:pt x="370" y="187"/>
                  </a:cubicBezTo>
                  <a:cubicBezTo>
                    <a:pt x="367" y="191"/>
                    <a:pt x="368" y="196"/>
                    <a:pt x="369" y="200"/>
                  </a:cubicBezTo>
                  <a:cubicBezTo>
                    <a:pt x="370" y="207"/>
                    <a:pt x="370" y="214"/>
                    <a:pt x="370" y="221"/>
                  </a:cubicBezTo>
                  <a:cubicBezTo>
                    <a:pt x="369" y="229"/>
                    <a:pt x="365" y="235"/>
                    <a:pt x="359" y="240"/>
                  </a:cubicBezTo>
                  <a:cubicBezTo>
                    <a:pt x="348" y="250"/>
                    <a:pt x="332" y="253"/>
                    <a:pt x="318" y="255"/>
                  </a:cubicBezTo>
                  <a:cubicBezTo>
                    <a:pt x="295" y="259"/>
                    <a:pt x="271" y="259"/>
                    <a:pt x="247" y="258"/>
                  </a:cubicBezTo>
                  <a:cubicBezTo>
                    <a:pt x="235" y="257"/>
                    <a:pt x="223" y="256"/>
                    <a:pt x="211" y="255"/>
                  </a:cubicBezTo>
                  <a:cubicBezTo>
                    <a:pt x="199" y="254"/>
                    <a:pt x="186" y="253"/>
                    <a:pt x="174" y="253"/>
                  </a:cubicBezTo>
                  <a:cubicBezTo>
                    <a:pt x="173" y="254"/>
                    <a:pt x="172" y="255"/>
                    <a:pt x="174" y="256"/>
                  </a:cubicBezTo>
                  <a:cubicBezTo>
                    <a:pt x="178" y="259"/>
                    <a:pt x="185" y="259"/>
                    <a:pt x="191" y="259"/>
                  </a:cubicBezTo>
                  <a:cubicBezTo>
                    <a:pt x="199" y="259"/>
                    <a:pt x="208" y="260"/>
                    <a:pt x="217" y="261"/>
                  </a:cubicBezTo>
                  <a:cubicBezTo>
                    <a:pt x="235" y="261"/>
                    <a:pt x="254" y="261"/>
                    <a:pt x="273" y="261"/>
                  </a:cubicBezTo>
                  <a:cubicBezTo>
                    <a:pt x="290" y="260"/>
                    <a:pt x="308" y="258"/>
                    <a:pt x="325" y="255"/>
                  </a:cubicBezTo>
                  <a:cubicBezTo>
                    <a:pt x="338" y="252"/>
                    <a:pt x="351" y="248"/>
                    <a:pt x="361" y="239"/>
                  </a:cubicBezTo>
                  <a:cubicBezTo>
                    <a:pt x="369" y="232"/>
                    <a:pt x="373" y="224"/>
                    <a:pt x="374" y="214"/>
                  </a:cubicBezTo>
                  <a:cubicBezTo>
                    <a:pt x="375" y="205"/>
                    <a:pt x="372" y="196"/>
                    <a:pt x="364" y="192"/>
                  </a:cubicBezTo>
                  <a:cubicBezTo>
                    <a:pt x="364" y="193"/>
                    <a:pt x="364" y="194"/>
                    <a:pt x="365" y="194"/>
                  </a:cubicBezTo>
                  <a:cubicBezTo>
                    <a:pt x="369" y="186"/>
                    <a:pt x="378" y="182"/>
                    <a:pt x="383" y="174"/>
                  </a:cubicBezTo>
                  <a:cubicBezTo>
                    <a:pt x="388" y="166"/>
                    <a:pt x="389" y="156"/>
                    <a:pt x="385" y="147"/>
                  </a:cubicBezTo>
                  <a:cubicBezTo>
                    <a:pt x="381" y="139"/>
                    <a:pt x="373" y="134"/>
                    <a:pt x="365" y="131"/>
                  </a:cubicBezTo>
                  <a:cubicBezTo>
                    <a:pt x="361" y="129"/>
                    <a:pt x="357" y="128"/>
                    <a:pt x="353" y="128"/>
                  </a:cubicBezTo>
                  <a:cubicBezTo>
                    <a:pt x="349" y="127"/>
                    <a:pt x="344" y="127"/>
                    <a:pt x="341" y="124"/>
                  </a:cubicBezTo>
                  <a:cubicBezTo>
                    <a:pt x="341" y="125"/>
                    <a:pt x="341" y="126"/>
                    <a:pt x="340" y="126"/>
                  </a:cubicBezTo>
                  <a:cubicBezTo>
                    <a:pt x="346" y="124"/>
                    <a:pt x="354" y="126"/>
                    <a:pt x="359" y="129"/>
                  </a:cubicBezTo>
                  <a:cubicBezTo>
                    <a:pt x="366" y="132"/>
                    <a:pt x="371" y="137"/>
                    <a:pt x="376" y="142"/>
                  </a:cubicBezTo>
                  <a:cubicBezTo>
                    <a:pt x="382" y="148"/>
                    <a:pt x="385" y="156"/>
                    <a:pt x="383" y="164"/>
                  </a:cubicBezTo>
                  <a:cubicBezTo>
                    <a:pt x="381" y="173"/>
                    <a:pt x="375" y="181"/>
                    <a:pt x="370" y="189"/>
                  </a:cubicBezTo>
                  <a:cubicBezTo>
                    <a:pt x="370" y="191"/>
                    <a:pt x="371" y="193"/>
                    <a:pt x="373" y="191"/>
                  </a:cubicBezTo>
                  <a:cubicBezTo>
                    <a:pt x="381" y="181"/>
                    <a:pt x="386" y="169"/>
                    <a:pt x="383" y="156"/>
                  </a:cubicBezTo>
                  <a:cubicBezTo>
                    <a:pt x="381" y="149"/>
                    <a:pt x="377" y="144"/>
                    <a:pt x="371" y="140"/>
                  </a:cubicBezTo>
                  <a:cubicBezTo>
                    <a:pt x="365" y="135"/>
                    <a:pt x="359" y="132"/>
                    <a:pt x="351" y="131"/>
                  </a:cubicBezTo>
                  <a:cubicBezTo>
                    <a:pt x="347" y="130"/>
                    <a:pt x="344" y="130"/>
                    <a:pt x="340" y="129"/>
                  </a:cubicBezTo>
                  <a:cubicBezTo>
                    <a:pt x="337" y="128"/>
                    <a:pt x="337" y="126"/>
                    <a:pt x="338" y="123"/>
                  </a:cubicBezTo>
                  <a:cubicBezTo>
                    <a:pt x="338" y="121"/>
                    <a:pt x="339" y="118"/>
                    <a:pt x="339" y="116"/>
                  </a:cubicBezTo>
                  <a:cubicBezTo>
                    <a:pt x="340" y="112"/>
                    <a:pt x="340" y="109"/>
                    <a:pt x="340" y="105"/>
                  </a:cubicBezTo>
                  <a:cubicBezTo>
                    <a:pt x="340" y="91"/>
                    <a:pt x="335" y="77"/>
                    <a:pt x="327" y="65"/>
                  </a:cubicBezTo>
                  <a:cubicBezTo>
                    <a:pt x="318" y="52"/>
                    <a:pt x="304" y="43"/>
                    <a:pt x="288" y="40"/>
                  </a:cubicBezTo>
                  <a:cubicBezTo>
                    <a:pt x="280" y="39"/>
                    <a:pt x="272" y="39"/>
                    <a:pt x="264" y="40"/>
                  </a:cubicBezTo>
                  <a:cubicBezTo>
                    <a:pt x="260" y="41"/>
                    <a:pt x="256" y="42"/>
                    <a:pt x="252" y="43"/>
                  </a:cubicBezTo>
                  <a:cubicBezTo>
                    <a:pt x="248" y="45"/>
                    <a:pt x="246" y="48"/>
                    <a:pt x="242" y="49"/>
                  </a:cubicBezTo>
                  <a:cubicBezTo>
                    <a:pt x="242" y="50"/>
                    <a:pt x="242" y="51"/>
                    <a:pt x="243" y="52"/>
                  </a:cubicBezTo>
                  <a:cubicBezTo>
                    <a:pt x="260" y="32"/>
                    <a:pt x="292" y="41"/>
                    <a:pt x="310" y="53"/>
                  </a:cubicBezTo>
                  <a:cubicBezTo>
                    <a:pt x="334" y="68"/>
                    <a:pt x="352" y="102"/>
                    <a:pt x="337" y="129"/>
                  </a:cubicBezTo>
                  <a:cubicBezTo>
                    <a:pt x="338" y="130"/>
                    <a:pt x="339" y="130"/>
                    <a:pt x="340" y="130"/>
                  </a:cubicBezTo>
                  <a:cubicBezTo>
                    <a:pt x="342" y="123"/>
                    <a:pt x="344" y="115"/>
                    <a:pt x="345" y="108"/>
                  </a:cubicBezTo>
                  <a:cubicBezTo>
                    <a:pt x="346" y="100"/>
                    <a:pt x="346" y="93"/>
                    <a:pt x="344" y="86"/>
                  </a:cubicBezTo>
                  <a:cubicBezTo>
                    <a:pt x="341" y="72"/>
                    <a:pt x="333" y="60"/>
                    <a:pt x="322" y="52"/>
                  </a:cubicBezTo>
                  <a:cubicBezTo>
                    <a:pt x="299" y="34"/>
                    <a:pt x="267" y="37"/>
                    <a:pt x="241" y="49"/>
                  </a:cubicBezTo>
                  <a:cubicBezTo>
                    <a:pt x="242" y="49"/>
                    <a:pt x="242" y="49"/>
                    <a:pt x="243" y="49"/>
                  </a:cubicBezTo>
                  <a:cubicBezTo>
                    <a:pt x="238" y="44"/>
                    <a:pt x="236" y="38"/>
                    <a:pt x="232" y="32"/>
                  </a:cubicBezTo>
                  <a:cubicBezTo>
                    <a:pt x="229" y="27"/>
                    <a:pt x="225" y="21"/>
                    <a:pt x="219" y="18"/>
                  </a:cubicBezTo>
                  <a:cubicBezTo>
                    <a:pt x="207" y="9"/>
                    <a:pt x="190" y="6"/>
                    <a:pt x="175" y="7"/>
                  </a:cubicBezTo>
                  <a:cubicBezTo>
                    <a:pt x="146" y="8"/>
                    <a:pt x="113" y="23"/>
                    <a:pt x="103" y="51"/>
                  </a:cubicBezTo>
                  <a:cubicBezTo>
                    <a:pt x="101" y="54"/>
                    <a:pt x="101" y="58"/>
                    <a:pt x="100" y="62"/>
                  </a:cubicBezTo>
                  <a:cubicBezTo>
                    <a:pt x="99" y="65"/>
                    <a:pt x="99" y="69"/>
                    <a:pt x="96" y="72"/>
                  </a:cubicBezTo>
                  <a:cubicBezTo>
                    <a:pt x="97" y="72"/>
                    <a:pt x="98" y="73"/>
                    <a:pt x="99" y="73"/>
                  </a:cubicBezTo>
                  <a:cubicBezTo>
                    <a:pt x="101" y="66"/>
                    <a:pt x="102" y="58"/>
                    <a:pt x="105" y="52"/>
                  </a:cubicBezTo>
                  <a:cubicBezTo>
                    <a:pt x="108" y="45"/>
                    <a:pt x="114" y="39"/>
                    <a:pt x="120" y="33"/>
                  </a:cubicBezTo>
                  <a:cubicBezTo>
                    <a:pt x="132" y="23"/>
                    <a:pt x="146" y="17"/>
                    <a:pt x="162" y="14"/>
                  </a:cubicBezTo>
                  <a:cubicBezTo>
                    <a:pt x="175" y="11"/>
                    <a:pt x="189" y="12"/>
                    <a:pt x="202" y="18"/>
                  </a:cubicBezTo>
                  <a:cubicBezTo>
                    <a:pt x="214" y="24"/>
                    <a:pt x="223" y="34"/>
                    <a:pt x="228" y="47"/>
                  </a:cubicBezTo>
                  <a:cubicBezTo>
                    <a:pt x="229" y="48"/>
                    <a:pt x="229" y="49"/>
                    <a:pt x="229" y="50"/>
                  </a:cubicBezTo>
                  <a:cubicBezTo>
                    <a:pt x="230" y="51"/>
                    <a:pt x="232" y="51"/>
                    <a:pt x="232" y="49"/>
                  </a:cubicBezTo>
                  <a:cubicBezTo>
                    <a:pt x="228" y="22"/>
                    <a:pt x="202" y="6"/>
                    <a:pt x="176" y="8"/>
                  </a:cubicBezTo>
                  <a:cubicBezTo>
                    <a:pt x="169" y="9"/>
                    <a:pt x="162" y="10"/>
                    <a:pt x="156" y="12"/>
                  </a:cubicBezTo>
                  <a:cubicBezTo>
                    <a:pt x="148" y="13"/>
                    <a:pt x="141" y="16"/>
                    <a:pt x="135" y="19"/>
                  </a:cubicBezTo>
                  <a:cubicBezTo>
                    <a:pt x="122" y="27"/>
                    <a:pt x="116" y="41"/>
                    <a:pt x="111" y="55"/>
                  </a:cubicBezTo>
                  <a:cubicBezTo>
                    <a:pt x="110" y="58"/>
                    <a:pt x="109" y="61"/>
                    <a:pt x="108" y="65"/>
                  </a:cubicBezTo>
                  <a:cubicBezTo>
                    <a:pt x="108" y="67"/>
                    <a:pt x="108" y="70"/>
                    <a:pt x="106" y="73"/>
                  </a:cubicBezTo>
                  <a:cubicBezTo>
                    <a:pt x="105" y="76"/>
                    <a:pt x="102" y="75"/>
                    <a:pt x="100" y="73"/>
                  </a:cubicBezTo>
                  <a:cubicBezTo>
                    <a:pt x="97" y="72"/>
                    <a:pt x="95" y="69"/>
                    <a:pt x="92" y="68"/>
                  </a:cubicBezTo>
                  <a:cubicBezTo>
                    <a:pt x="80" y="62"/>
                    <a:pt x="66" y="61"/>
                    <a:pt x="52" y="63"/>
                  </a:cubicBezTo>
                  <a:cubicBezTo>
                    <a:pt x="28" y="66"/>
                    <a:pt x="6" y="81"/>
                    <a:pt x="0" y="105"/>
                  </a:cubicBezTo>
                  <a:cubicBezTo>
                    <a:pt x="0" y="107"/>
                    <a:pt x="1" y="108"/>
                    <a:pt x="2" y="107"/>
                  </a:cubicBezTo>
                  <a:cubicBezTo>
                    <a:pt x="10" y="99"/>
                    <a:pt x="16" y="89"/>
                    <a:pt x="25" y="82"/>
                  </a:cubicBezTo>
                  <a:cubicBezTo>
                    <a:pt x="34" y="76"/>
                    <a:pt x="44" y="71"/>
                    <a:pt x="55" y="69"/>
                  </a:cubicBezTo>
                  <a:cubicBezTo>
                    <a:pt x="63" y="67"/>
                    <a:pt x="71" y="66"/>
                    <a:pt x="79" y="67"/>
                  </a:cubicBezTo>
                  <a:cubicBezTo>
                    <a:pt x="87" y="68"/>
                    <a:pt x="96" y="70"/>
                    <a:pt x="101" y="77"/>
                  </a:cubicBezTo>
                  <a:cubicBezTo>
                    <a:pt x="101" y="76"/>
                    <a:pt x="102" y="75"/>
                    <a:pt x="102" y="75"/>
                  </a:cubicBezTo>
                  <a:cubicBezTo>
                    <a:pt x="96" y="73"/>
                    <a:pt x="90" y="70"/>
                    <a:pt x="84" y="69"/>
                  </a:cubicBezTo>
                  <a:cubicBezTo>
                    <a:pt x="78" y="68"/>
                    <a:pt x="71" y="68"/>
                    <a:pt x="65" y="69"/>
                  </a:cubicBezTo>
                  <a:cubicBezTo>
                    <a:pt x="52" y="71"/>
                    <a:pt x="41" y="77"/>
                    <a:pt x="30" y="84"/>
                  </a:cubicBezTo>
                  <a:cubicBezTo>
                    <a:pt x="29" y="85"/>
                    <a:pt x="30" y="88"/>
                    <a:pt x="32" y="87"/>
                  </a:cubicBezTo>
                  <a:cubicBezTo>
                    <a:pt x="42" y="80"/>
                    <a:pt x="53" y="74"/>
                    <a:pt x="65" y="72"/>
                  </a:cubicBezTo>
                  <a:cubicBezTo>
                    <a:pt x="71" y="71"/>
                    <a:pt x="78" y="71"/>
                    <a:pt x="84" y="72"/>
                  </a:cubicBezTo>
                  <a:cubicBezTo>
                    <a:pt x="90" y="74"/>
                    <a:pt x="96" y="76"/>
                    <a:pt x="102" y="77"/>
                  </a:cubicBezTo>
                  <a:cubicBezTo>
                    <a:pt x="103" y="78"/>
                    <a:pt x="104" y="76"/>
                    <a:pt x="104" y="75"/>
                  </a:cubicBezTo>
                  <a:cubicBezTo>
                    <a:pt x="99" y="68"/>
                    <a:pt x="91" y="66"/>
                    <a:pt x="83" y="64"/>
                  </a:cubicBezTo>
                  <a:cubicBezTo>
                    <a:pt x="74" y="63"/>
                    <a:pt x="65" y="64"/>
                    <a:pt x="57" y="66"/>
                  </a:cubicBezTo>
                  <a:cubicBezTo>
                    <a:pt x="46" y="68"/>
                    <a:pt x="35" y="72"/>
                    <a:pt x="26" y="78"/>
                  </a:cubicBezTo>
                  <a:cubicBezTo>
                    <a:pt x="21" y="81"/>
                    <a:pt x="17" y="85"/>
                    <a:pt x="13" y="90"/>
                  </a:cubicBezTo>
                  <a:cubicBezTo>
                    <a:pt x="9" y="95"/>
                    <a:pt x="5" y="100"/>
                    <a:pt x="0" y="105"/>
                  </a:cubicBezTo>
                  <a:cubicBezTo>
                    <a:pt x="1" y="105"/>
                    <a:pt x="2" y="106"/>
                    <a:pt x="3" y="106"/>
                  </a:cubicBezTo>
                  <a:cubicBezTo>
                    <a:pt x="9" y="79"/>
                    <a:pt x="35" y="66"/>
                    <a:pt x="61" y="65"/>
                  </a:cubicBezTo>
                  <a:cubicBezTo>
                    <a:pt x="68" y="65"/>
                    <a:pt x="75" y="65"/>
                    <a:pt x="82" y="67"/>
                  </a:cubicBezTo>
                  <a:cubicBezTo>
                    <a:pt x="86" y="68"/>
                    <a:pt x="90" y="70"/>
                    <a:pt x="93" y="72"/>
                  </a:cubicBezTo>
                  <a:cubicBezTo>
                    <a:pt x="96" y="74"/>
                    <a:pt x="98" y="76"/>
                    <a:pt x="101" y="77"/>
                  </a:cubicBezTo>
                  <a:cubicBezTo>
                    <a:pt x="105" y="79"/>
                    <a:pt x="109" y="76"/>
                    <a:pt x="110" y="72"/>
                  </a:cubicBezTo>
                  <a:cubicBezTo>
                    <a:pt x="111" y="69"/>
                    <a:pt x="111" y="66"/>
                    <a:pt x="111" y="63"/>
                  </a:cubicBezTo>
                  <a:cubicBezTo>
                    <a:pt x="112" y="60"/>
                    <a:pt x="114" y="56"/>
                    <a:pt x="115" y="52"/>
                  </a:cubicBezTo>
                  <a:cubicBezTo>
                    <a:pt x="120" y="39"/>
                    <a:pt x="127" y="27"/>
                    <a:pt x="140" y="20"/>
                  </a:cubicBezTo>
                  <a:cubicBezTo>
                    <a:pt x="146" y="17"/>
                    <a:pt x="152" y="15"/>
                    <a:pt x="159" y="14"/>
                  </a:cubicBezTo>
                  <a:cubicBezTo>
                    <a:pt x="165" y="13"/>
                    <a:pt x="172" y="12"/>
                    <a:pt x="178" y="11"/>
                  </a:cubicBezTo>
                  <a:cubicBezTo>
                    <a:pt x="202" y="10"/>
                    <a:pt x="225" y="25"/>
                    <a:pt x="229" y="50"/>
                  </a:cubicBezTo>
                  <a:cubicBezTo>
                    <a:pt x="230" y="49"/>
                    <a:pt x="231" y="49"/>
                    <a:pt x="232" y="49"/>
                  </a:cubicBezTo>
                  <a:cubicBezTo>
                    <a:pt x="228" y="37"/>
                    <a:pt x="220" y="26"/>
                    <a:pt x="209" y="19"/>
                  </a:cubicBezTo>
                  <a:cubicBezTo>
                    <a:pt x="199" y="12"/>
                    <a:pt x="186" y="9"/>
                    <a:pt x="173" y="9"/>
                  </a:cubicBezTo>
                  <a:cubicBezTo>
                    <a:pt x="159" y="10"/>
                    <a:pt x="144" y="15"/>
                    <a:pt x="132" y="22"/>
                  </a:cubicBezTo>
                  <a:cubicBezTo>
                    <a:pt x="119" y="29"/>
                    <a:pt x="107" y="39"/>
                    <a:pt x="101" y="53"/>
                  </a:cubicBezTo>
                  <a:cubicBezTo>
                    <a:pt x="99" y="59"/>
                    <a:pt x="98" y="66"/>
                    <a:pt x="96" y="72"/>
                  </a:cubicBezTo>
                  <a:cubicBezTo>
                    <a:pt x="96" y="74"/>
                    <a:pt x="98" y="75"/>
                    <a:pt x="99" y="74"/>
                  </a:cubicBezTo>
                  <a:cubicBezTo>
                    <a:pt x="102" y="69"/>
                    <a:pt x="102" y="61"/>
                    <a:pt x="104" y="56"/>
                  </a:cubicBezTo>
                  <a:cubicBezTo>
                    <a:pt x="107" y="48"/>
                    <a:pt x="110" y="42"/>
                    <a:pt x="116" y="36"/>
                  </a:cubicBezTo>
                  <a:cubicBezTo>
                    <a:pt x="126" y="24"/>
                    <a:pt x="140" y="17"/>
                    <a:pt x="155" y="13"/>
                  </a:cubicBezTo>
                  <a:cubicBezTo>
                    <a:pt x="171" y="8"/>
                    <a:pt x="188" y="9"/>
                    <a:pt x="204" y="13"/>
                  </a:cubicBezTo>
                  <a:cubicBezTo>
                    <a:pt x="211" y="16"/>
                    <a:pt x="219" y="19"/>
                    <a:pt x="224" y="25"/>
                  </a:cubicBezTo>
                  <a:cubicBezTo>
                    <a:pt x="229" y="30"/>
                    <a:pt x="232" y="37"/>
                    <a:pt x="235" y="43"/>
                  </a:cubicBezTo>
                  <a:cubicBezTo>
                    <a:pt x="237" y="46"/>
                    <a:pt x="239" y="49"/>
                    <a:pt x="241" y="51"/>
                  </a:cubicBezTo>
                  <a:cubicBezTo>
                    <a:pt x="241" y="52"/>
                    <a:pt x="242" y="52"/>
                    <a:pt x="243" y="52"/>
                  </a:cubicBezTo>
                  <a:cubicBezTo>
                    <a:pt x="267" y="40"/>
                    <a:pt x="296" y="37"/>
                    <a:pt x="319" y="54"/>
                  </a:cubicBezTo>
                  <a:cubicBezTo>
                    <a:pt x="330" y="61"/>
                    <a:pt x="338" y="73"/>
                    <a:pt x="341" y="87"/>
                  </a:cubicBezTo>
                  <a:cubicBezTo>
                    <a:pt x="343" y="93"/>
                    <a:pt x="343" y="101"/>
                    <a:pt x="342" y="108"/>
                  </a:cubicBezTo>
                  <a:cubicBezTo>
                    <a:pt x="341" y="115"/>
                    <a:pt x="339" y="122"/>
                    <a:pt x="337" y="130"/>
                  </a:cubicBezTo>
                  <a:cubicBezTo>
                    <a:pt x="337" y="131"/>
                    <a:pt x="339" y="132"/>
                    <a:pt x="340" y="131"/>
                  </a:cubicBezTo>
                  <a:cubicBezTo>
                    <a:pt x="354" y="104"/>
                    <a:pt x="339" y="73"/>
                    <a:pt x="318" y="55"/>
                  </a:cubicBezTo>
                  <a:cubicBezTo>
                    <a:pt x="309" y="47"/>
                    <a:pt x="298" y="42"/>
                    <a:pt x="287" y="39"/>
                  </a:cubicBezTo>
                  <a:cubicBezTo>
                    <a:pt x="275" y="37"/>
                    <a:pt x="263" y="36"/>
                    <a:pt x="252" y="41"/>
                  </a:cubicBezTo>
                  <a:cubicBezTo>
                    <a:pt x="248" y="43"/>
                    <a:pt x="244" y="46"/>
                    <a:pt x="241" y="49"/>
                  </a:cubicBezTo>
                  <a:cubicBezTo>
                    <a:pt x="240" y="51"/>
                    <a:pt x="241" y="52"/>
                    <a:pt x="242" y="52"/>
                  </a:cubicBezTo>
                  <a:cubicBezTo>
                    <a:pt x="246" y="51"/>
                    <a:pt x="248" y="49"/>
                    <a:pt x="251" y="47"/>
                  </a:cubicBezTo>
                  <a:cubicBezTo>
                    <a:pt x="255" y="45"/>
                    <a:pt x="259" y="44"/>
                    <a:pt x="263" y="43"/>
                  </a:cubicBezTo>
                  <a:cubicBezTo>
                    <a:pt x="272" y="42"/>
                    <a:pt x="281" y="42"/>
                    <a:pt x="289" y="44"/>
                  </a:cubicBezTo>
                  <a:cubicBezTo>
                    <a:pt x="305" y="47"/>
                    <a:pt x="319" y="57"/>
                    <a:pt x="327" y="71"/>
                  </a:cubicBezTo>
                  <a:cubicBezTo>
                    <a:pt x="335" y="84"/>
                    <a:pt x="338" y="99"/>
                    <a:pt x="337" y="114"/>
                  </a:cubicBezTo>
                  <a:cubicBezTo>
                    <a:pt x="336" y="118"/>
                    <a:pt x="333" y="124"/>
                    <a:pt x="335" y="128"/>
                  </a:cubicBezTo>
                  <a:cubicBezTo>
                    <a:pt x="337" y="133"/>
                    <a:pt x="346" y="133"/>
                    <a:pt x="350" y="134"/>
                  </a:cubicBezTo>
                  <a:cubicBezTo>
                    <a:pt x="358" y="135"/>
                    <a:pt x="364" y="137"/>
                    <a:pt x="370" y="142"/>
                  </a:cubicBezTo>
                  <a:cubicBezTo>
                    <a:pt x="374" y="146"/>
                    <a:pt x="378" y="151"/>
                    <a:pt x="380" y="157"/>
                  </a:cubicBezTo>
                  <a:cubicBezTo>
                    <a:pt x="384" y="168"/>
                    <a:pt x="378" y="180"/>
                    <a:pt x="370" y="189"/>
                  </a:cubicBezTo>
                  <a:cubicBezTo>
                    <a:pt x="371" y="190"/>
                    <a:pt x="372" y="190"/>
                    <a:pt x="373" y="191"/>
                  </a:cubicBezTo>
                  <a:cubicBezTo>
                    <a:pt x="378" y="182"/>
                    <a:pt x="385" y="173"/>
                    <a:pt x="386" y="162"/>
                  </a:cubicBezTo>
                  <a:cubicBezTo>
                    <a:pt x="388" y="154"/>
                    <a:pt x="384" y="146"/>
                    <a:pt x="379" y="140"/>
                  </a:cubicBezTo>
                  <a:cubicBezTo>
                    <a:pt x="373" y="134"/>
                    <a:pt x="366" y="129"/>
                    <a:pt x="359" y="126"/>
                  </a:cubicBezTo>
                  <a:cubicBezTo>
                    <a:pt x="353" y="123"/>
                    <a:pt x="345" y="121"/>
                    <a:pt x="339" y="124"/>
                  </a:cubicBezTo>
                  <a:cubicBezTo>
                    <a:pt x="338" y="124"/>
                    <a:pt x="338" y="126"/>
                    <a:pt x="339" y="126"/>
                  </a:cubicBezTo>
                  <a:cubicBezTo>
                    <a:pt x="344" y="131"/>
                    <a:pt x="352" y="130"/>
                    <a:pt x="358" y="131"/>
                  </a:cubicBezTo>
                  <a:cubicBezTo>
                    <a:pt x="367" y="133"/>
                    <a:pt x="376" y="139"/>
                    <a:pt x="381" y="146"/>
                  </a:cubicBezTo>
                  <a:cubicBezTo>
                    <a:pt x="387" y="155"/>
                    <a:pt x="385" y="166"/>
                    <a:pt x="379" y="175"/>
                  </a:cubicBezTo>
                  <a:cubicBezTo>
                    <a:pt x="374" y="182"/>
                    <a:pt x="367" y="185"/>
                    <a:pt x="362" y="193"/>
                  </a:cubicBezTo>
                  <a:cubicBezTo>
                    <a:pt x="361" y="194"/>
                    <a:pt x="362" y="195"/>
                    <a:pt x="363" y="195"/>
                  </a:cubicBezTo>
                  <a:cubicBezTo>
                    <a:pt x="374" y="200"/>
                    <a:pt x="372" y="216"/>
                    <a:pt x="368" y="225"/>
                  </a:cubicBezTo>
                  <a:cubicBezTo>
                    <a:pt x="363" y="238"/>
                    <a:pt x="349" y="245"/>
                    <a:pt x="336" y="249"/>
                  </a:cubicBezTo>
                  <a:cubicBezTo>
                    <a:pt x="321" y="254"/>
                    <a:pt x="304" y="256"/>
                    <a:pt x="288" y="257"/>
                  </a:cubicBezTo>
                  <a:cubicBezTo>
                    <a:pt x="269" y="258"/>
                    <a:pt x="250" y="258"/>
                    <a:pt x="231" y="258"/>
                  </a:cubicBezTo>
                  <a:cubicBezTo>
                    <a:pt x="220" y="258"/>
                    <a:pt x="209" y="257"/>
                    <a:pt x="198" y="257"/>
                  </a:cubicBezTo>
                  <a:cubicBezTo>
                    <a:pt x="194" y="256"/>
                    <a:pt x="190" y="256"/>
                    <a:pt x="186" y="256"/>
                  </a:cubicBezTo>
                  <a:cubicBezTo>
                    <a:pt x="182" y="256"/>
                    <a:pt x="178" y="256"/>
                    <a:pt x="175" y="254"/>
                  </a:cubicBezTo>
                  <a:cubicBezTo>
                    <a:pt x="175" y="254"/>
                    <a:pt x="174" y="255"/>
                    <a:pt x="174" y="256"/>
                  </a:cubicBezTo>
                  <a:cubicBezTo>
                    <a:pt x="193" y="255"/>
                    <a:pt x="212" y="258"/>
                    <a:pt x="230" y="260"/>
                  </a:cubicBezTo>
                  <a:cubicBezTo>
                    <a:pt x="249" y="261"/>
                    <a:pt x="268" y="262"/>
                    <a:pt x="287" y="261"/>
                  </a:cubicBezTo>
                  <a:cubicBezTo>
                    <a:pt x="303" y="260"/>
                    <a:pt x="319" y="259"/>
                    <a:pt x="335" y="255"/>
                  </a:cubicBezTo>
                  <a:cubicBezTo>
                    <a:pt x="348" y="252"/>
                    <a:pt x="362" y="245"/>
                    <a:pt x="369" y="233"/>
                  </a:cubicBezTo>
                  <a:cubicBezTo>
                    <a:pt x="376" y="221"/>
                    <a:pt x="373" y="207"/>
                    <a:pt x="371" y="195"/>
                  </a:cubicBezTo>
                  <a:cubicBezTo>
                    <a:pt x="370" y="192"/>
                    <a:pt x="371" y="190"/>
                    <a:pt x="373" y="188"/>
                  </a:cubicBezTo>
                  <a:cubicBezTo>
                    <a:pt x="376" y="186"/>
                    <a:pt x="379" y="184"/>
                    <a:pt x="381" y="182"/>
                  </a:cubicBezTo>
                  <a:cubicBezTo>
                    <a:pt x="387" y="178"/>
                    <a:pt x="391" y="172"/>
                    <a:pt x="394" y="167"/>
                  </a:cubicBezTo>
                  <a:cubicBezTo>
                    <a:pt x="400" y="153"/>
                    <a:pt x="392" y="140"/>
                    <a:pt x="380" y="133"/>
                  </a:cubicBezTo>
                  <a:cubicBezTo>
                    <a:pt x="375" y="129"/>
                    <a:pt x="368" y="127"/>
                    <a:pt x="362" y="126"/>
                  </a:cubicBezTo>
                  <a:cubicBezTo>
                    <a:pt x="359" y="125"/>
                    <a:pt x="356" y="125"/>
                    <a:pt x="352" y="125"/>
                  </a:cubicBezTo>
                  <a:cubicBezTo>
                    <a:pt x="348" y="125"/>
                    <a:pt x="344" y="126"/>
                    <a:pt x="341" y="125"/>
                  </a:cubicBezTo>
                  <a:cubicBezTo>
                    <a:pt x="340" y="125"/>
                    <a:pt x="338" y="125"/>
                    <a:pt x="337" y="124"/>
                  </a:cubicBezTo>
                  <a:cubicBezTo>
                    <a:pt x="337" y="123"/>
                    <a:pt x="338" y="122"/>
                    <a:pt x="338" y="121"/>
                  </a:cubicBezTo>
                  <a:cubicBezTo>
                    <a:pt x="340" y="117"/>
                    <a:pt x="342" y="114"/>
                    <a:pt x="343" y="109"/>
                  </a:cubicBezTo>
                  <a:cubicBezTo>
                    <a:pt x="345" y="102"/>
                    <a:pt x="346" y="94"/>
                    <a:pt x="345" y="87"/>
                  </a:cubicBezTo>
                  <a:cubicBezTo>
                    <a:pt x="343" y="71"/>
                    <a:pt x="332" y="59"/>
                    <a:pt x="319" y="51"/>
                  </a:cubicBezTo>
                  <a:cubicBezTo>
                    <a:pt x="306" y="42"/>
                    <a:pt x="290" y="38"/>
                    <a:pt x="275" y="39"/>
                  </a:cubicBezTo>
                  <a:cubicBezTo>
                    <a:pt x="267" y="39"/>
                    <a:pt x="259" y="41"/>
                    <a:pt x="252" y="45"/>
                  </a:cubicBezTo>
                  <a:cubicBezTo>
                    <a:pt x="249" y="46"/>
                    <a:pt x="245" y="48"/>
                    <a:pt x="242" y="45"/>
                  </a:cubicBezTo>
                  <a:cubicBezTo>
                    <a:pt x="241" y="42"/>
                    <a:pt x="240" y="39"/>
                    <a:pt x="239" y="36"/>
                  </a:cubicBezTo>
                  <a:cubicBezTo>
                    <a:pt x="238" y="30"/>
                    <a:pt x="236" y="25"/>
                    <a:pt x="232" y="19"/>
                  </a:cubicBezTo>
                  <a:cubicBezTo>
                    <a:pt x="229" y="14"/>
                    <a:pt x="224" y="11"/>
                    <a:pt x="218" y="9"/>
                  </a:cubicBezTo>
                  <a:cubicBezTo>
                    <a:pt x="205" y="3"/>
                    <a:pt x="190" y="2"/>
                    <a:pt x="176" y="4"/>
                  </a:cubicBezTo>
                  <a:cubicBezTo>
                    <a:pt x="149" y="8"/>
                    <a:pt x="126" y="27"/>
                    <a:pt x="110" y="48"/>
                  </a:cubicBezTo>
                  <a:cubicBezTo>
                    <a:pt x="107" y="52"/>
                    <a:pt x="103" y="57"/>
                    <a:pt x="101" y="62"/>
                  </a:cubicBezTo>
                  <a:cubicBezTo>
                    <a:pt x="99" y="64"/>
                    <a:pt x="98" y="67"/>
                    <a:pt x="96" y="69"/>
                  </a:cubicBezTo>
                  <a:cubicBezTo>
                    <a:pt x="95" y="72"/>
                    <a:pt x="94" y="74"/>
                    <a:pt x="93" y="75"/>
                  </a:cubicBezTo>
                  <a:cubicBezTo>
                    <a:pt x="92" y="77"/>
                    <a:pt x="90" y="76"/>
                    <a:pt x="89" y="76"/>
                  </a:cubicBezTo>
                  <a:cubicBezTo>
                    <a:pt x="86" y="75"/>
                    <a:pt x="84" y="74"/>
                    <a:pt x="81" y="73"/>
                  </a:cubicBezTo>
                  <a:cubicBezTo>
                    <a:pt x="74" y="72"/>
                    <a:pt x="67" y="71"/>
                    <a:pt x="60" y="72"/>
                  </a:cubicBezTo>
                  <a:cubicBezTo>
                    <a:pt x="38" y="74"/>
                    <a:pt x="15" y="87"/>
                    <a:pt x="4" y="108"/>
                  </a:cubicBezTo>
                  <a:cubicBezTo>
                    <a:pt x="3" y="109"/>
                    <a:pt x="6" y="111"/>
                    <a:pt x="7" y="10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7" name="Freeform 1304"/>
            <p:cNvSpPr/>
            <p:nvPr/>
          </p:nvSpPr>
          <p:spPr bwMode="auto">
            <a:xfrm>
              <a:off x="6221" y="3317"/>
              <a:ext cx="264" cy="91"/>
            </a:xfrm>
            <a:custGeom>
              <a:avLst/>
              <a:gdLst>
                <a:gd name="T0" fmla="*/ 2 w 204"/>
                <a:gd name="T1" fmla="*/ 69 h 70"/>
                <a:gd name="T2" fmla="*/ 47 w 204"/>
                <a:gd name="T3" fmla="*/ 68 h 70"/>
                <a:gd name="T4" fmla="*/ 104 w 204"/>
                <a:gd name="T5" fmla="*/ 69 h 70"/>
                <a:gd name="T6" fmla="*/ 158 w 204"/>
                <a:gd name="T7" fmla="*/ 62 h 70"/>
                <a:gd name="T8" fmla="*/ 193 w 204"/>
                <a:gd name="T9" fmla="*/ 38 h 70"/>
                <a:gd name="T10" fmla="*/ 198 w 204"/>
                <a:gd name="T11" fmla="*/ 2 h 70"/>
                <a:gd name="T12" fmla="*/ 195 w 204"/>
                <a:gd name="T13" fmla="*/ 3 h 70"/>
                <a:gd name="T14" fmla="*/ 186 w 204"/>
                <a:gd name="T15" fmla="*/ 44 h 70"/>
                <a:gd name="T16" fmla="*/ 146 w 204"/>
                <a:gd name="T17" fmla="*/ 57 h 70"/>
                <a:gd name="T18" fmla="*/ 89 w 204"/>
                <a:gd name="T19" fmla="*/ 59 h 70"/>
                <a:gd name="T20" fmla="*/ 60 w 204"/>
                <a:gd name="T21" fmla="*/ 59 h 70"/>
                <a:gd name="T22" fmla="*/ 32 w 204"/>
                <a:gd name="T23" fmla="*/ 60 h 70"/>
                <a:gd name="T24" fmla="*/ 10 w 204"/>
                <a:gd name="T25" fmla="*/ 59 h 70"/>
                <a:gd name="T26" fmla="*/ 9 w 204"/>
                <a:gd name="T27" fmla="*/ 62 h 70"/>
                <a:gd name="T28" fmla="*/ 29 w 204"/>
                <a:gd name="T29" fmla="*/ 63 h 70"/>
                <a:gd name="T30" fmla="*/ 55 w 204"/>
                <a:gd name="T31" fmla="*/ 62 h 70"/>
                <a:gd name="T32" fmla="*/ 113 w 204"/>
                <a:gd name="T33" fmla="*/ 62 h 70"/>
                <a:gd name="T34" fmla="*/ 162 w 204"/>
                <a:gd name="T35" fmla="*/ 57 h 70"/>
                <a:gd name="T36" fmla="*/ 196 w 204"/>
                <a:gd name="T37" fmla="*/ 37 h 70"/>
                <a:gd name="T38" fmla="*/ 197 w 204"/>
                <a:gd name="T39" fmla="*/ 1 h 70"/>
                <a:gd name="T40" fmla="*/ 195 w 204"/>
                <a:gd name="T41" fmla="*/ 2 h 70"/>
                <a:gd name="T42" fmla="*/ 182 w 204"/>
                <a:gd name="T43" fmla="*/ 46 h 70"/>
                <a:gd name="T44" fmla="*/ 139 w 204"/>
                <a:gd name="T45" fmla="*/ 64 h 70"/>
                <a:gd name="T46" fmla="*/ 27 w 204"/>
                <a:gd name="T47" fmla="*/ 65 h 70"/>
                <a:gd name="T48" fmla="*/ 1 w 204"/>
                <a:gd name="T49" fmla="*/ 66 h 70"/>
                <a:gd name="T50" fmla="*/ 2 w 204"/>
                <a:gd name="T51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4" h="70">
                  <a:moveTo>
                    <a:pt x="2" y="69"/>
                  </a:moveTo>
                  <a:cubicBezTo>
                    <a:pt x="17" y="66"/>
                    <a:pt x="32" y="67"/>
                    <a:pt x="47" y="68"/>
                  </a:cubicBezTo>
                  <a:cubicBezTo>
                    <a:pt x="66" y="69"/>
                    <a:pt x="85" y="70"/>
                    <a:pt x="104" y="69"/>
                  </a:cubicBezTo>
                  <a:cubicBezTo>
                    <a:pt x="122" y="69"/>
                    <a:pt x="141" y="68"/>
                    <a:pt x="158" y="62"/>
                  </a:cubicBezTo>
                  <a:cubicBezTo>
                    <a:pt x="172" y="58"/>
                    <a:pt x="185" y="51"/>
                    <a:pt x="193" y="38"/>
                  </a:cubicBezTo>
                  <a:cubicBezTo>
                    <a:pt x="199" y="27"/>
                    <a:pt x="200" y="14"/>
                    <a:pt x="198" y="2"/>
                  </a:cubicBezTo>
                  <a:cubicBezTo>
                    <a:pt x="197" y="2"/>
                    <a:pt x="196" y="2"/>
                    <a:pt x="195" y="3"/>
                  </a:cubicBezTo>
                  <a:cubicBezTo>
                    <a:pt x="203" y="16"/>
                    <a:pt x="197" y="34"/>
                    <a:pt x="186" y="44"/>
                  </a:cubicBezTo>
                  <a:cubicBezTo>
                    <a:pt x="175" y="53"/>
                    <a:pt x="159" y="56"/>
                    <a:pt x="146" y="57"/>
                  </a:cubicBezTo>
                  <a:cubicBezTo>
                    <a:pt x="127" y="59"/>
                    <a:pt x="107" y="59"/>
                    <a:pt x="89" y="59"/>
                  </a:cubicBezTo>
                  <a:cubicBezTo>
                    <a:pt x="79" y="59"/>
                    <a:pt x="70" y="59"/>
                    <a:pt x="60" y="59"/>
                  </a:cubicBezTo>
                  <a:cubicBezTo>
                    <a:pt x="50" y="59"/>
                    <a:pt x="41" y="59"/>
                    <a:pt x="32" y="60"/>
                  </a:cubicBezTo>
                  <a:cubicBezTo>
                    <a:pt x="25" y="60"/>
                    <a:pt x="17" y="62"/>
                    <a:pt x="10" y="59"/>
                  </a:cubicBezTo>
                  <a:cubicBezTo>
                    <a:pt x="9" y="58"/>
                    <a:pt x="7" y="61"/>
                    <a:pt x="9" y="62"/>
                  </a:cubicBezTo>
                  <a:cubicBezTo>
                    <a:pt x="15" y="65"/>
                    <a:pt x="22" y="64"/>
                    <a:pt x="29" y="63"/>
                  </a:cubicBezTo>
                  <a:cubicBezTo>
                    <a:pt x="38" y="62"/>
                    <a:pt x="46" y="62"/>
                    <a:pt x="55" y="62"/>
                  </a:cubicBezTo>
                  <a:cubicBezTo>
                    <a:pt x="74" y="62"/>
                    <a:pt x="94" y="62"/>
                    <a:pt x="113" y="62"/>
                  </a:cubicBezTo>
                  <a:cubicBezTo>
                    <a:pt x="129" y="62"/>
                    <a:pt x="146" y="61"/>
                    <a:pt x="162" y="57"/>
                  </a:cubicBezTo>
                  <a:cubicBezTo>
                    <a:pt x="176" y="55"/>
                    <a:pt x="188" y="49"/>
                    <a:pt x="196" y="37"/>
                  </a:cubicBezTo>
                  <a:cubicBezTo>
                    <a:pt x="202" y="26"/>
                    <a:pt x="204" y="12"/>
                    <a:pt x="197" y="1"/>
                  </a:cubicBezTo>
                  <a:cubicBezTo>
                    <a:pt x="197" y="0"/>
                    <a:pt x="195" y="1"/>
                    <a:pt x="195" y="2"/>
                  </a:cubicBezTo>
                  <a:cubicBezTo>
                    <a:pt x="197" y="18"/>
                    <a:pt x="194" y="35"/>
                    <a:pt x="182" y="46"/>
                  </a:cubicBezTo>
                  <a:cubicBezTo>
                    <a:pt x="170" y="57"/>
                    <a:pt x="154" y="61"/>
                    <a:pt x="139" y="64"/>
                  </a:cubicBezTo>
                  <a:cubicBezTo>
                    <a:pt x="102" y="69"/>
                    <a:pt x="64" y="65"/>
                    <a:pt x="27" y="65"/>
                  </a:cubicBezTo>
                  <a:cubicBezTo>
                    <a:pt x="18" y="64"/>
                    <a:pt x="10" y="65"/>
                    <a:pt x="1" y="66"/>
                  </a:cubicBezTo>
                  <a:cubicBezTo>
                    <a:pt x="0" y="66"/>
                    <a:pt x="0" y="69"/>
                    <a:pt x="2" y="6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8" name="Freeform 1305"/>
            <p:cNvSpPr/>
            <p:nvPr/>
          </p:nvSpPr>
          <p:spPr bwMode="auto">
            <a:xfrm>
              <a:off x="5862" y="3260"/>
              <a:ext cx="7" cy="4"/>
            </a:xfrm>
            <a:custGeom>
              <a:avLst/>
              <a:gdLst>
                <a:gd name="T0" fmla="*/ 3 w 5"/>
                <a:gd name="T1" fmla="*/ 3 h 3"/>
                <a:gd name="T2" fmla="*/ 3 w 5"/>
                <a:gd name="T3" fmla="*/ 0 h 3"/>
                <a:gd name="T4" fmla="*/ 3 w 5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3" y="3"/>
                  </a:moveTo>
                  <a:cubicBezTo>
                    <a:pt x="4" y="3"/>
                    <a:pt x="5" y="0"/>
                    <a:pt x="3" y="0"/>
                  </a:cubicBezTo>
                  <a:cubicBezTo>
                    <a:pt x="1" y="0"/>
                    <a:pt x="0" y="3"/>
                    <a:pt x="3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9" name="Freeform 1306"/>
            <p:cNvSpPr/>
            <p:nvPr/>
          </p:nvSpPr>
          <p:spPr bwMode="auto">
            <a:xfrm>
              <a:off x="5867" y="3193"/>
              <a:ext cx="102" cy="70"/>
            </a:xfrm>
            <a:custGeom>
              <a:avLst/>
              <a:gdLst>
                <a:gd name="T0" fmla="*/ 2 w 79"/>
                <a:gd name="T1" fmla="*/ 54 h 54"/>
                <a:gd name="T2" fmla="*/ 16 w 79"/>
                <a:gd name="T3" fmla="*/ 46 h 54"/>
                <a:gd name="T4" fmla="*/ 31 w 79"/>
                <a:gd name="T5" fmla="*/ 33 h 54"/>
                <a:gd name="T6" fmla="*/ 77 w 79"/>
                <a:gd name="T7" fmla="*/ 4 h 54"/>
                <a:gd name="T8" fmla="*/ 76 w 79"/>
                <a:gd name="T9" fmla="*/ 1 h 54"/>
                <a:gd name="T10" fmla="*/ 33 w 79"/>
                <a:gd name="T11" fmla="*/ 28 h 54"/>
                <a:gd name="T12" fmla="*/ 17 w 79"/>
                <a:gd name="T13" fmla="*/ 41 h 54"/>
                <a:gd name="T14" fmla="*/ 10 w 79"/>
                <a:gd name="T15" fmla="*/ 47 h 54"/>
                <a:gd name="T16" fmla="*/ 2 w 79"/>
                <a:gd name="T17" fmla="*/ 51 h 54"/>
                <a:gd name="T18" fmla="*/ 2 w 79"/>
                <a:gd name="T19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9" h="54">
                  <a:moveTo>
                    <a:pt x="2" y="54"/>
                  </a:moveTo>
                  <a:cubicBezTo>
                    <a:pt x="8" y="53"/>
                    <a:pt x="12" y="49"/>
                    <a:pt x="16" y="46"/>
                  </a:cubicBezTo>
                  <a:cubicBezTo>
                    <a:pt x="21" y="41"/>
                    <a:pt x="26" y="37"/>
                    <a:pt x="31" y="33"/>
                  </a:cubicBezTo>
                  <a:cubicBezTo>
                    <a:pt x="46" y="22"/>
                    <a:pt x="59" y="9"/>
                    <a:pt x="77" y="4"/>
                  </a:cubicBezTo>
                  <a:cubicBezTo>
                    <a:pt x="79" y="3"/>
                    <a:pt x="78" y="0"/>
                    <a:pt x="76" y="1"/>
                  </a:cubicBezTo>
                  <a:cubicBezTo>
                    <a:pt x="60" y="6"/>
                    <a:pt x="46" y="17"/>
                    <a:pt x="33" y="28"/>
                  </a:cubicBezTo>
                  <a:cubicBezTo>
                    <a:pt x="28" y="32"/>
                    <a:pt x="23" y="36"/>
                    <a:pt x="17" y="41"/>
                  </a:cubicBezTo>
                  <a:cubicBezTo>
                    <a:pt x="15" y="43"/>
                    <a:pt x="13" y="45"/>
                    <a:pt x="10" y="47"/>
                  </a:cubicBezTo>
                  <a:cubicBezTo>
                    <a:pt x="8" y="49"/>
                    <a:pt x="5" y="50"/>
                    <a:pt x="2" y="51"/>
                  </a:cubicBezTo>
                  <a:cubicBezTo>
                    <a:pt x="0" y="51"/>
                    <a:pt x="0" y="54"/>
                    <a:pt x="2" y="5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0" name="Freeform 1307"/>
            <p:cNvSpPr/>
            <p:nvPr/>
          </p:nvSpPr>
          <p:spPr bwMode="auto">
            <a:xfrm>
              <a:off x="5803" y="3209"/>
              <a:ext cx="181" cy="134"/>
            </a:xfrm>
            <a:custGeom>
              <a:avLst/>
              <a:gdLst>
                <a:gd name="T0" fmla="*/ 3 w 140"/>
                <a:gd name="T1" fmla="*/ 103 h 104"/>
                <a:gd name="T2" fmla="*/ 70 w 140"/>
                <a:gd name="T3" fmla="*/ 52 h 104"/>
                <a:gd name="T4" fmla="*/ 139 w 140"/>
                <a:gd name="T5" fmla="*/ 4 h 104"/>
                <a:gd name="T6" fmla="*/ 137 w 140"/>
                <a:gd name="T7" fmla="*/ 1 h 104"/>
                <a:gd name="T8" fmla="*/ 68 w 140"/>
                <a:gd name="T9" fmla="*/ 50 h 104"/>
                <a:gd name="T10" fmla="*/ 1 w 140"/>
                <a:gd name="T11" fmla="*/ 101 h 104"/>
                <a:gd name="T12" fmla="*/ 3 w 140"/>
                <a:gd name="T13" fmla="*/ 10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0" h="104">
                  <a:moveTo>
                    <a:pt x="3" y="103"/>
                  </a:moveTo>
                  <a:cubicBezTo>
                    <a:pt x="24" y="84"/>
                    <a:pt x="47" y="69"/>
                    <a:pt x="70" y="52"/>
                  </a:cubicBezTo>
                  <a:cubicBezTo>
                    <a:pt x="92" y="35"/>
                    <a:pt x="114" y="17"/>
                    <a:pt x="139" y="4"/>
                  </a:cubicBezTo>
                  <a:cubicBezTo>
                    <a:pt x="140" y="3"/>
                    <a:pt x="139" y="0"/>
                    <a:pt x="137" y="1"/>
                  </a:cubicBezTo>
                  <a:cubicBezTo>
                    <a:pt x="113" y="15"/>
                    <a:pt x="91" y="33"/>
                    <a:pt x="68" y="50"/>
                  </a:cubicBezTo>
                  <a:cubicBezTo>
                    <a:pt x="46" y="66"/>
                    <a:pt x="22" y="81"/>
                    <a:pt x="1" y="101"/>
                  </a:cubicBezTo>
                  <a:cubicBezTo>
                    <a:pt x="0" y="102"/>
                    <a:pt x="2" y="104"/>
                    <a:pt x="3" y="10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1" name="Freeform 1308"/>
            <p:cNvSpPr/>
            <p:nvPr/>
          </p:nvSpPr>
          <p:spPr bwMode="auto">
            <a:xfrm>
              <a:off x="5817" y="3224"/>
              <a:ext cx="183" cy="137"/>
            </a:xfrm>
            <a:custGeom>
              <a:avLst/>
              <a:gdLst>
                <a:gd name="T0" fmla="*/ 3 w 142"/>
                <a:gd name="T1" fmla="*/ 105 h 106"/>
                <a:gd name="T2" fmla="*/ 140 w 142"/>
                <a:gd name="T3" fmla="*/ 4 h 106"/>
                <a:gd name="T4" fmla="*/ 139 w 142"/>
                <a:gd name="T5" fmla="*/ 2 h 106"/>
                <a:gd name="T6" fmla="*/ 2 w 142"/>
                <a:gd name="T7" fmla="*/ 102 h 106"/>
                <a:gd name="T8" fmla="*/ 3 w 142"/>
                <a:gd name="T9" fmla="*/ 105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106">
                  <a:moveTo>
                    <a:pt x="3" y="105"/>
                  </a:moveTo>
                  <a:cubicBezTo>
                    <a:pt x="50" y="73"/>
                    <a:pt x="94" y="37"/>
                    <a:pt x="140" y="4"/>
                  </a:cubicBezTo>
                  <a:cubicBezTo>
                    <a:pt x="142" y="3"/>
                    <a:pt x="140" y="0"/>
                    <a:pt x="139" y="2"/>
                  </a:cubicBezTo>
                  <a:cubicBezTo>
                    <a:pt x="93" y="34"/>
                    <a:pt x="49" y="71"/>
                    <a:pt x="2" y="102"/>
                  </a:cubicBezTo>
                  <a:cubicBezTo>
                    <a:pt x="0" y="103"/>
                    <a:pt x="2" y="106"/>
                    <a:pt x="3" y="10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2" name="Freeform 1309"/>
            <p:cNvSpPr/>
            <p:nvPr/>
          </p:nvSpPr>
          <p:spPr bwMode="auto">
            <a:xfrm>
              <a:off x="5818" y="3254"/>
              <a:ext cx="193" cy="136"/>
            </a:xfrm>
            <a:custGeom>
              <a:avLst/>
              <a:gdLst>
                <a:gd name="T0" fmla="*/ 4 w 149"/>
                <a:gd name="T1" fmla="*/ 104 h 105"/>
                <a:gd name="T2" fmla="*/ 148 w 149"/>
                <a:gd name="T3" fmla="*/ 4 h 105"/>
                <a:gd name="T4" fmla="*/ 147 w 149"/>
                <a:gd name="T5" fmla="*/ 1 h 105"/>
                <a:gd name="T6" fmla="*/ 2 w 149"/>
                <a:gd name="T7" fmla="*/ 102 h 105"/>
                <a:gd name="T8" fmla="*/ 4 w 149"/>
                <a:gd name="T9" fmla="*/ 10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9" h="105">
                  <a:moveTo>
                    <a:pt x="4" y="104"/>
                  </a:moveTo>
                  <a:cubicBezTo>
                    <a:pt x="50" y="68"/>
                    <a:pt x="100" y="38"/>
                    <a:pt x="148" y="4"/>
                  </a:cubicBezTo>
                  <a:cubicBezTo>
                    <a:pt x="149" y="3"/>
                    <a:pt x="148" y="0"/>
                    <a:pt x="147" y="1"/>
                  </a:cubicBezTo>
                  <a:cubicBezTo>
                    <a:pt x="99" y="36"/>
                    <a:pt x="48" y="65"/>
                    <a:pt x="2" y="102"/>
                  </a:cubicBezTo>
                  <a:cubicBezTo>
                    <a:pt x="0" y="103"/>
                    <a:pt x="2" y="105"/>
                    <a:pt x="4" y="10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3" name="Freeform 1310"/>
            <p:cNvSpPr/>
            <p:nvPr/>
          </p:nvSpPr>
          <p:spPr bwMode="auto">
            <a:xfrm>
              <a:off x="5840" y="3237"/>
              <a:ext cx="243" cy="173"/>
            </a:xfrm>
            <a:custGeom>
              <a:avLst/>
              <a:gdLst>
                <a:gd name="T0" fmla="*/ 2 w 188"/>
                <a:gd name="T1" fmla="*/ 133 h 134"/>
                <a:gd name="T2" fmla="*/ 89 w 188"/>
                <a:gd name="T3" fmla="*/ 70 h 134"/>
                <a:gd name="T4" fmla="*/ 135 w 188"/>
                <a:gd name="T5" fmla="*/ 38 h 134"/>
                <a:gd name="T6" fmla="*/ 157 w 188"/>
                <a:gd name="T7" fmla="*/ 24 h 134"/>
                <a:gd name="T8" fmla="*/ 178 w 188"/>
                <a:gd name="T9" fmla="*/ 10 h 134"/>
                <a:gd name="T10" fmla="*/ 186 w 188"/>
                <a:gd name="T11" fmla="*/ 4 h 134"/>
                <a:gd name="T12" fmla="*/ 184 w 188"/>
                <a:gd name="T13" fmla="*/ 2 h 134"/>
                <a:gd name="T14" fmla="*/ 142 w 188"/>
                <a:gd name="T15" fmla="*/ 30 h 134"/>
                <a:gd name="T16" fmla="*/ 96 w 188"/>
                <a:gd name="T17" fmla="*/ 62 h 134"/>
                <a:gd name="T18" fmla="*/ 9 w 188"/>
                <a:gd name="T19" fmla="*/ 125 h 134"/>
                <a:gd name="T20" fmla="*/ 1 w 188"/>
                <a:gd name="T21" fmla="*/ 130 h 134"/>
                <a:gd name="T22" fmla="*/ 2 w 188"/>
                <a:gd name="T23" fmla="*/ 13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8" h="134">
                  <a:moveTo>
                    <a:pt x="2" y="133"/>
                  </a:moveTo>
                  <a:cubicBezTo>
                    <a:pt x="33" y="114"/>
                    <a:pt x="60" y="91"/>
                    <a:pt x="89" y="70"/>
                  </a:cubicBezTo>
                  <a:cubicBezTo>
                    <a:pt x="104" y="60"/>
                    <a:pt x="120" y="49"/>
                    <a:pt x="135" y="38"/>
                  </a:cubicBezTo>
                  <a:cubicBezTo>
                    <a:pt x="143" y="33"/>
                    <a:pt x="150" y="28"/>
                    <a:pt x="157" y="24"/>
                  </a:cubicBezTo>
                  <a:cubicBezTo>
                    <a:pt x="165" y="19"/>
                    <a:pt x="172" y="15"/>
                    <a:pt x="178" y="10"/>
                  </a:cubicBezTo>
                  <a:cubicBezTo>
                    <a:pt x="181" y="8"/>
                    <a:pt x="184" y="6"/>
                    <a:pt x="186" y="4"/>
                  </a:cubicBezTo>
                  <a:cubicBezTo>
                    <a:pt x="188" y="2"/>
                    <a:pt x="186" y="0"/>
                    <a:pt x="184" y="2"/>
                  </a:cubicBezTo>
                  <a:cubicBezTo>
                    <a:pt x="172" y="13"/>
                    <a:pt x="156" y="21"/>
                    <a:pt x="142" y="30"/>
                  </a:cubicBezTo>
                  <a:cubicBezTo>
                    <a:pt x="127" y="41"/>
                    <a:pt x="111" y="52"/>
                    <a:pt x="96" y="62"/>
                  </a:cubicBezTo>
                  <a:cubicBezTo>
                    <a:pt x="66" y="82"/>
                    <a:pt x="39" y="106"/>
                    <a:pt x="9" y="125"/>
                  </a:cubicBezTo>
                  <a:cubicBezTo>
                    <a:pt x="7" y="127"/>
                    <a:pt x="4" y="129"/>
                    <a:pt x="1" y="130"/>
                  </a:cubicBezTo>
                  <a:cubicBezTo>
                    <a:pt x="0" y="131"/>
                    <a:pt x="1" y="134"/>
                    <a:pt x="2" y="13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4" name="Freeform 1311"/>
            <p:cNvSpPr/>
            <p:nvPr/>
          </p:nvSpPr>
          <p:spPr bwMode="auto">
            <a:xfrm>
              <a:off x="5882" y="3264"/>
              <a:ext cx="218" cy="144"/>
            </a:xfrm>
            <a:custGeom>
              <a:avLst/>
              <a:gdLst>
                <a:gd name="T0" fmla="*/ 3 w 169"/>
                <a:gd name="T1" fmla="*/ 110 h 111"/>
                <a:gd name="T2" fmla="*/ 84 w 169"/>
                <a:gd name="T3" fmla="*/ 59 h 111"/>
                <a:gd name="T4" fmla="*/ 167 w 169"/>
                <a:gd name="T5" fmla="*/ 3 h 111"/>
                <a:gd name="T6" fmla="*/ 166 w 169"/>
                <a:gd name="T7" fmla="*/ 1 h 111"/>
                <a:gd name="T8" fmla="*/ 83 w 169"/>
                <a:gd name="T9" fmla="*/ 56 h 111"/>
                <a:gd name="T10" fmla="*/ 1 w 169"/>
                <a:gd name="T11" fmla="*/ 107 h 111"/>
                <a:gd name="T12" fmla="*/ 3 w 169"/>
                <a:gd name="T13" fmla="*/ 11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9" h="111">
                  <a:moveTo>
                    <a:pt x="3" y="110"/>
                  </a:moveTo>
                  <a:cubicBezTo>
                    <a:pt x="32" y="96"/>
                    <a:pt x="57" y="77"/>
                    <a:pt x="84" y="59"/>
                  </a:cubicBezTo>
                  <a:cubicBezTo>
                    <a:pt x="112" y="41"/>
                    <a:pt x="140" y="23"/>
                    <a:pt x="167" y="3"/>
                  </a:cubicBezTo>
                  <a:cubicBezTo>
                    <a:pt x="169" y="2"/>
                    <a:pt x="167" y="0"/>
                    <a:pt x="166" y="1"/>
                  </a:cubicBezTo>
                  <a:cubicBezTo>
                    <a:pt x="139" y="21"/>
                    <a:pt x="111" y="38"/>
                    <a:pt x="83" y="56"/>
                  </a:cubicBezTo>
                  <a:cubicBezTo>
                    <a:pt x="56" y="74"/>
                    <a:pt x="30" y="93"/>
                    <a:pt x="1" y="107"/>
                  </a:cubicBezTo>
                  <a:cubicBezTo>
                    <a:pt x="0" y="108"/>
                    <a:pt x="1" y="111"/>
                    <a:pt x="3" y="1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5" name="Freeform 1312"/>
            <p:cNvSpPr/>
            <p:nvPr/>
          </p:nvSpPr>
          <p:spPr bwMode="auto">
            <a:xfrm>
              <a:off x="5920" y="3273"/>
              <a:ext cx="202" cy="133"/>
            </a:xfrm>
            <a:custGeom>
              <a:avLst/>
              <a:gdLst>
                <a:gd name="T0" fmla="*/ 4 w 156"/>
                <a:gd name="T1" fmla="*/ 102 h 103"/>
                <a:gd name="T2" fmla="*/ 77 w 156"/>
                <a:gd name="T3" fmla="*/ 57 h 103"/>
                <a:gd name="T4" fmla="*/ 154 w 156"/>
                <a:gd name="T5" fmla="*/ 3 h 103"/>
                <a:gd name="T6" fmla="*/ 153 w 156"/>
                <a:gd name="T7" fmla="*/ 1 h 103"/>
                <a:gd name="T8" fmla="*/ 77 w 156"/>
                <a:gd name="T9" fmla="*/ 53 h 103"/>
                <a:gd name="T10" fmla="*/ 2 w 156"/>
                <a:gd name="T11" fmla="*/ 100 h 103"/>
                <a:gd name="T12" fmla="*/ 4 w 156"/>
                <a:gd name="T13" fmla="*/ 10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6" h="103">
                  <a:moveTo>
                    <a:pt x="4" y="102"/>
                  </a:moveTo>
                  <a:cubicBezTo>
                    <a:pt x="30" y="90"/>
                    <a:pt x="53" y="72"/>
                    <a:pt x="77" y="57"/>
                  </a:cubicBezTo>
                  <a:cubicBezTo>
                    <a:pt x="103" y="39"/>
                    <a:pt x="129" y="21"/>
                    <a:pt x="154" y="3"/>
                  </a:cubicBezTo>
                  <a:cubicBezTo>
                    <a:pt x="156" y="2"/>
                    <a:pt x="155" y="0"/>
                    <a:pt x="153" y="1"/>
                  </a:cubicBezTo>
                  <a:cubicBezTo>
                    <a:pt x="128" y="19"/>
                    <a:pt x="103" y="36"/>
                    <a:pt x="77" y="53"/>
                  </a:cubicBezTo>
                  <a:cubicBezTo>
                    <a:pt x="52" y="70"/>
                    <a:pt x="29" y="87"/>
                    <a:pt x="2" y="100"/>
                  </a:cubicBezTo>
                  <a:cubicBezTo>
                    <a:pt x="0" y="101"/>
                    <a:pt x="2" y="103"/>
                    <a:pt x="4" y="10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6" name="Freeform 1313"/>
            <p:cNvSpPr/>
            <p:nvPr/>
          </p:nvSpPr>
          <p:spPr bwMode="auto">
            <a:xfrm>
              <a:off x="5959" y="3307"/>
              <a:ext cx="153" cy="108"/>
            </a:xfrm>
            <a:custGeom>
              <a:avLst/>
              <a:gdLst>
                <a:gd name="T0" fmla="*/ 3 w 118"/>
                <a:gd name="T1" fmla="*/ 83 h 84"/>
                <a:gd name="T2" fmla="*/ 63 w 118"/>
                <a:gd name="T3" fmla="*/ 44 h 84"/>
                <a:gd name="T4" fmla="*/ 116 w 118"/>
                <a:gd name="T5" fmla="*/ 3 h 84"/>
                <a:gd name="T6" fmla="*/ 115 w 118"/>
                <a:gd name="T7" fmla="*/ 1 h 84"/>
                <a:gd name="T8" fmla="*/ 61 w 118"/>
                <a:gd name="T9" fmla="*/ 41 h 84"/>
                <a:gd name="T10" fmla="*/ 1 w 118"/>
                <a:gd name="T11" fmla="*/ 81 h 84"/>
                <a:gd name="T12" fmla="*/ 3 w 118"/>
                <a:gd name="T13" fmla="*/ 8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8" h="84">
                  <a:moveTo>
                    <a:pt x="3" y="83"/>
                  </a:moveTo>
                  <a:cubicBezTo>
                    <a:pt x="23" y="70"/>
                    <a:pt x="43" y="57"/>
                    <a:pt x="63" y="44"/>
                  </a:cubicBezTo>
                  <a:cubicBezTo>
                    <a:pt x="82" y="31"/>
                    <a:pt x="100" y="19"/>
                    <a:pt x="116" y="3"/>
                  </a:cubicBezTo>
                  <a:cubicBezTo>
                    <a:pt x="118" y="2"/>
                    <a:pt x="116" y="0"/>
                    <a:pt x="115" y="1"/>
                  </a:cubicBezTo>
                  <a:cubicBezTo>
                    <a:pt x="98" y="17"/>
                    <a:pt x="80" y="29"/>
                    <a:pt x="61" y="41"/>
                  </a:cubicBezTo>
                  <a:cubicBezTo>
                    <a:pt x="41" y="55"/>
                    <a:pt x="21" y="67"/>
                    <a:pt x="1" y="81"/>
                  </a:cubicBezTo>
                  <a:cubicBezTo>
                    <a:pt x="0" y="82"/>
                    <a:pt x="1" y="84"/>
                    <a:pt x="3" y="8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7" name="Freeform 1314"/>
            <p:cNvSpPr/>
            <p:nvPr/>
          </p:nvSpPr>
          <p:spPr bwMode="auto">
            <a:xfrm>
              <a:off x="6002" y="3285"/>
              <a:ext cx="179" cy="136"/>
            </a:xfrm>
            <a:custGeom>
              <a:avLst/>
              <a:gdLst>
                <a:gd name="T0" fmla="*/ 3 w 139"/>
                <a:gd name="T1" fmla="*/ 104 h 105"/>
                <a:gd name="T2" fmla="*/ 137 w 139"/>
                <a:gd name="T3" fmla="*/ 3 h 105"/>
                <a:gd name="T4" fmla="*/ 135 w 139"/>
                <a:gd name="T5" fmla="*/ 1 h 105"/>
                <a:gd name="T6" fmla="*/ 2 w 139"/>
                <a:gd name="T7" fmla="*/ 102 h 105"/>
                <a:gd name="T8" fmla="*/ 3 w 139"/>
                <a:gd name="T9" fmla="*/ 10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9" h="105">
                  <a:moveTo>
                    <a:pt x="3" y="104"/>
                  </a:moveTo>
                  <a:cubicBezTo>
                    <a:pt x="46" y="68"/>
                    <a:pt x="97" y="42"/>
                    <a:pt x="137" y="3"/>
                  </a:cubicBezTo>
                  <a:cubicBezTo>
                    <a:pt x="139" y="2"/>
                    <a:pt x="136" y="0"/>
                    <a:pt x="135" y="1"/>
                  </a:cubicBezTo>
                  <a:cubicBezTo>
                    <a:pt x="95" y="40"/>
                    <a:pt x="44" y="66"/>
                    <a:pt x="2" y="102"/>
                  </a:cubicBezTo>
                  <a:cubicBezTo>
                    <a:pt x="0" y="103"/>
                    <a:pt x="2" y="105"/>
                    <a:pt x="3" y="10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8" name="Freeform 1315"/>
            <p:cNvSpPr/>
            <p:nvPr/>
          </p:nvSpPr>
          <p:spPr bwMode="auto">
            <a:xfrm>
              <a:off x="6031" y="3294"/>
              <a:ext cx="162" cy="127"/>
            </a:xfrm>
            <a:custGeom>
              <a:avLst/>
              <a:gdLst>
                <a:gd name="T0" fmla="*/ 2 w 125"/>
                <a:gd name="T1" fmla="*/ 97 h 98"/>
                <a:gd name="T2" fmla="*/ 66 w 125"/>
                <a:gd name="T3" fmla="*/ 51 h 98"/>
                <a:gd name="T4" fmla="*/ 96 w 125"/>
                <a:gd name="T5" fmla="*/ 26 h 98"/>
                <a:gd name="T6" fmla="*/ 124 w 125"/>
                <a:gd name="T7" fmla="*/ 3 h 98"/>
                <a:gd name="T8" fmla="*/ 122 w 125"/>
                <a:gd name="T9" fmla="*/ 1 h 98"/>
                <a:gd name="T10" fmla="*/ 96 w 125"/>
                <a:gd name="T11" fmla="*/ 23 h 98"/>
                <a:gd name="T12" fmla="*/ 66 w 125"/>
                <a:gd name="T13" fmla="*/ 47 h 98"/>
                <a:gd name="T14" fmla="*/ 1 w 125"/>
                <a:gd name="T15" fmla="*/ 95 h 98"/>
                <a:gd name="T16" fmla="*/ 2 w 125"/>
                <a:gd name="T17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5" h="98">
                  <a:moveTo>
                    <a:pt x="2" y="97"/>
                  </a:moveTo>
                  <a:cubicBezTo>
                    <a:pt x="24" y="83"/>
                    <a:pt x="45" y="67"/>
                    <a:pt x="66" y="51"/>
                  </a:cubicBezTo>
                  <a:cubicBezTo>
                    <a:pt x="76" y="43"/>
                    <a:pt x="86" y="34"/>
                    <a:pt x="96" y="26"/>
                  </a:cubicBezTo>
                  <a:cubicBezTo>
                    <a:pt x="105" y="18"/>
                    <a:pt x="116" y="12"/>
                    <a:pt x="124" y="3"/>
                  </a:cubicBezTo>
                  <a:cubicBezTo>
                    <a:pt x="125" y="2"/>
                    <a:pt x="123" y="0"/>
                    <a:pt x="122" y="1"/>
                  </a:cubicBezTo>
                  <a:cubicBezTo>
                    <a:pt x="114" y="10"/>
                    <a:pt x="104" y="16"/>
                    <a:pt x="96" y="23"/>
                  </a:cubicBezTo>
                  <a:cubicBezTo>
                    <a:pt x="85" y="31"/>
                    <a:pt x="76" y="40"/>
                    <a:pt x="66" y="47"/>
                  </a:cubicBezTo>
                  <a:cubicBezTo>
                    <a:pt x="45" y="64"/>
                    <a:pt x="23" y="80"/>
                    <a:pt x="1" y="95"/>
                  </a:cubicBezTo>
                  <a:cubicBezTo>
                    <a:pt x="0" y="96"/>
                    <a:pt x="1" y="98"/>
                    <a:pt x="2" y="9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9" name="Freeform 1316"/>
            <p:cNvSpPr/>
            <p:nvPr/>
          </p:nvSpPr>
          <p:spPr bwMode="auto">
            <a:xfrm>
              <a:off x="6081" y="3315"/>
              <a:ext cx="125" cy="102"/>
            </a:xfrm>
            <a:custGeom>
              <a:avLst/>
              <a:gdLst>
                <a:gd name="T0" fmla="*/ 4 w 97"/>
                <a:gd name="T1" fmla="*/ 77 h 79"/>
                <a:gd name="T2" fmla="*/ 96 w 97"/>
                <a:gd name="T3" fmla="*/ 3 h 79"/>
                <a:gd name="T4" fmla="*/ 94 w 97"/>
                <a:gd name="T5" fmla="*/ 1 h 79"/>
                <a:gd name="T6" fmla="*/ 2 w 97"/>
                <a:gd name="T7" fmla="*/ 75 h 79"/>
                <a:gd name="T8" fmla="*/ 4 w 97"/>
                <a:gd name="T9" fmla="*/ 7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79">
                  <a:moveTo>
                    <a:pt x="4" y="77"/>
                  </a:moveTo>
                  <a:cubicBezTo>
                    <a:pt x="34" y="52"/>
                    <a:pt x="63" y="25"/>
                    <a:pt x="96" y="3"/>
                  </a:cubicBezTo>
                  <a:cubicBezTo>
                    <a:pt x="97" y="3"/>
                    <a:pt x="96" y="0"/>
                    <a:pt x="94" y="1"/>
                  </a:cubicBezTo>
                  <a:cubicBezTo>
                    <a:pt x="61" y="22"/>
                    <a:pt x="32" y="49"/>
                    <a:pt x="2" y="75"/>
                  </a:cubicBezTo>
                  <a:cubicBezTo>
                    <a:pt x="0" y="76"/>
                    <a:pt x="3" y="79"/>
                    <a:pt x="4" y="7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0" name="Freeform 1317"/>
            <p:cNvSpPr/>
            <p:nvPr/>
          </p:nvSpPr>
          <p:spPr bwMode="auto">
            <a:xfrm>
              <a:off x="6132" y="3335"/>
              <a:ext cx="92" cy="74"/>
            </a:xfrm>
            <a:custGeom>
              <a:avLst/>
              <a:gdLst>
                <a:gd name="T0" fmla="*/ 3 w 71"/>
                <a:gd name="T1" fmla="*/ 55 h 57"/>
                <a:gd name="T2" fmla="*/ 38 w 71"/>
                <a:gd name="T3" fmla="*/ 28 h 57"/>
                <a:gd name="T4" fmla="*/ 69 w 71"/>
                <a:gd name="T5" fmla="*/ 3 h 57"/>
                <a:gd name="T6" fmla="*/ 68 w 71"/>
                <a:gd name="T7" fmla="*/ 1 h 57"/>
                <a:gd name="T8" fmla="*/ 37 w 71"/>
                <a:gd name="T9" fmla="*/ 25 h 57"/>
                <a:gd name="T10" fmla="*/ 1 w 71"/>
                <a:gd name="T11" fmla="*/ 53 h 57"/>
                <a:gd name="T12" fmla="*/ 3 w 71"/>
                <a:gd name="T13" fmla="*/ 5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57">
                  <a:moveTo>
                    <a:pt x="3" y="55"/>
                  </a:moveTo>
                  <a:cubicBezTo>
                    <a:pt x="14" y="45"/>
                    <a:pt x="27" y="37"/>
                    <a:pt x="38" y="28"/>
                  </a:cubicBezTo>
                  <a:cubicBezTo>
                    <a:pt x="48" y="19"/>
                    <a:pt x="57" y="9"/>
                    <a:pt x="69" y="3"/>
                  </a:cubicBezTo>
                  <a:cubicBezTo>
                    <a:pt x="71" y="2"/>
                    <a:pt x="69" y="0"/>
                    <a:pt x="68" y="1"/>
                  </a:cubicBezTo>
                  <a:cubicBezTo>
                    <a:pt x="56" y="6"/>
                    <a:pt x="47" y="17"/>
                    <a:pt x="37" y="25"/>
                  </a:cubicBezTo>
                  <a:cubicBezTo>
                    <a:pt x="25" y="35"/>
                    <a:pt x="13" y="43"/>
                    <a:pt x="1" y="53"/>
                  </a:cubicBezTo>
                  <a:cubicBezTo>
                    <a:pt x="0" y="54"/>
                    <a:pt x="2" y="57"/>
                    <a:pt x="3" y="5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1" name="Freeform 1318"/>
            <p:cNvSpPr/>
            <p:nvPr/>
          </p:nvSpPr>
          <p:spPr bwMode="auto">
            <a:xfrm>
              <a:off x="5787" y="3187"/>
              <a:ext cx="460" cy="245"/>
            </a:xfrm>
            <a:custGeom>
              <a:avLst/>
              <a:gdLst>
                <a:gd name="T0" fmla="*/ 100 w 356"/>
                <a:gd name="T1" fmla="*/ 184 h 190"/>
                <a:gd name="T2" fmla="*/ 256 w 356"/>
                <a:gd name="T3" fmla="*/ 181 h 190"/>
                <a:gd name="T4" fmla="*/ 166 w 356"/>
                <a:gd name="T5" fmla="*/ 185 h 190"/>
                <a:gd name="T6" fmla="*/ 180 w 356"/>
                <a:gd name="T7" fmla="*/ 189 h 190"/>
                <a:gd name="T8" fmla="*/ 338 w 356"/>
                <a:gd name="T9" fmla="*/ 123 h 190"/>
                <a:gd name="T10" fmla="*/ 264 w 356"/>
                <a:gd name="T11" fmla="*/ 90 h 190"/>
                <a:gd name="T12" fmla="*/ 342 w 356"/>
                <a:gd name="T13" fmla="*/ 129 h 190"/>
                <a:gd name="T14" fmla="*/ 325 w 356"/>
                <a:gd name="T15" fmla="*/ 162 h 190"/>
                <a:gd name="T16" fmla="*/ 259 w 356"/>
                <a:gd name="T17" fmla="*/ 90 h 190"/>
                <a:gd name="T18" fmla="*/ 318 w 356"/>
                <a:gd name="T19" fmla="*/ 85 h 190"/>
                <a:gd name="T20" fmla="*/ 240 w 356"/>
                <a:gd name="T21" fmla="*/ 180 h 190"/>
                <a:gd name="T22" fmla="*/ 282 w 356"/>
                <a:gd name="T23" fmla="*/ 178 h 190"/>
                <a:gd name="T24" fmla="*/ 311 w 356"/>
                <a:gd name="T25" fmla="*/ 84 h 190"/>
                <a:gd name="T26" fmla="*/ 257 w 356"/>
                <a:gd name="T27" fmla="*/ 60 h 190"/>
                <a:gd name="T28" fmla="*/ 242 w 356"/>
                <a:gd name="T29" fmla="*/ 37 h 190"/>
                <a:gd name="T30" fmla="*/ 176 w 356"/>
                <a:gd name="T31" fmla="*/ 54 h 190"/>
                <a:gd name="T32" fmla="*/ 266 w 356"/>
                <a:gd name="T33" fmla="*/ 86 h 190"/>
                <a:gd name="T34" fmla="*/ 191 w 356"/>
                <a:gd name="T35" fmla="*/ 44 h 190"/>
                <a:gd name="T36" fmla="*/ 99 w 356"/>
                <a:gd name="T37" fmla="*/ 18 h 190"/>
                <a:gd name="T38" fmla="*/ 69 w 356"/>
                <a:gd name="T39" fmla="*/ 47 h 190"/>
                <a:gd name="T40" fmla="*/ 172 w 356"/>
                <a:gd name="T41" fmla="*/ 32 h 190"/>
                <a:gd name="T42" fmla="*/ 138 w 356"/>
                <a:gd name="T43" fmla="*/ 1 h 190"/>
                <a:gd name="T44" fmla="*/ 76 w 356"/>
                <a:gd name="T45" fmla="*/ 74 h 190"/>
                <a:gd name="T46" fmla="*/ 19 w 356"/>
                <a:gd name="T47" fmla="*/ 105 h 190"/>
                <a:gd name="T48" fmla="*/ 69 w 356"/>
                <a:gd name="T49" fmla="*/ 73 h 190"/>
                <a:gd name="T50" fmla="*/ 90 w 356"/>
                <a:gd name="T51" fmla="*/ 28 h 190"/>
                <a:gd name="T52" fmla="*/ 184 w 356"/>
                <a:gd name="T53" fmla="*/ 48 h 190"/>
                <a:gd name="T54" fmla="*/ 115 w 356"/>
                <a:gd name="T55" fmla="*/ 5 h 190"/>
                <a:gd name="T56" fmla="*/ 69 w 356"/>
                <a:gd name="T57" fmla="*/ 68 h 190"/>
                <a:gd name="T58" fmla="*/ 133 w 356"/>
                <a:gd name="T59" fmla="*/ 10 h 190"/>
                <a:gd name="T60" fmla="*/ 186 w 356"/>
                <a:gd name="T61" fmla="*/ 55 h 190"/>
                <a:gd name="T62" fmla="*/ 266 w 356"/>
                <a:gd name="T63" fmla="*/ 86 h 190"/>
                <a:gd name="T64" fmla="*/ 234 w 356"/>
                <a:gd name="T65" fmla="*/ 44 h 190"/>
                <a:gd name="T66" fmla="*/ 183 w 356"/>
                <a:gd name="T67" fmla="*/ 47 h 190"/>
                <a:gd name="T68" fmla="*/ 257 w 356"/>
                <a:gd name="T69" fmla="*/ 78 h 190"/>
                <a:gd name="T70" fmla="*/ 340 w 356"/>
                <a:gd name="T71" fmla="*/ 96 h 190"/>
                <a:gd name="T72" fmla="*/ 251 w 356"/>
                <a:gd name="T73" fmla="*/ 177 h 190"/>
                <a:gd name="T74" fmla="*/ 342 w 356"/>
                <a:gd name="T75" fmla="*/ 151 h 190"/>
                <a:gd name="T76" fmla="*/ 260 w 356"/>
                <a:gd name="T77" fmla="*/ 93 h 190"/>
                <a:gd name="T78" fmla="*/ 327 w 356"/>
                <a:gd name="T79" fmla="*/ 156 h 190"/>
                <a:gd name="T80" fmla="*/ 330 w 356"/>
                <a:gd name="T81" fmla="*/ 155 h 190"/>
                <a:gd name="T82" fmla="*/ 293 w 356"/>
                <a:gd name="T83" fmla="*/ 81 h 190"/>
                <a:gd name="T84" fmla="*/ 303 w 356"/>
                <a:gd name="T85" fmla="*/ 85 h 190"/>
                <a:gd name="T86" fmla="*/ 291 w 356"/>
                <a:gd name="T87" fmla="*/ 174 h 190"/>
                <a:gd name="T88" fmla="*/ 127 w 356"/>
                <a:gd name="T89" fmla="*/ 185 h 190"/>
                <a:gd name="T90" fmla="*/ 170 w 356"/>
                <a:gd name="T91" fmla="*/ 188 h 190"/>
                <a:gd name="T92" fmla="*/ 257 w 356"/>
                <a:gd name="T93" fmla="*/ 178 h 190"/>
                <a:gd name="T94" fmla="*/ 94 w 356"/>
                <a:gd name="T95" fmla="*/ 181 h 190"/>
                <a:gd name="T96" fmla="*/ 0 w 356"/>
                <a:gd name="T97" fmla="*/ 12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56" h="190">
                  <a:moveTo>
                    <a:pt x="0" y="123"/>
                  </a:moveTo>
                  <a:cubicBezTo>
                    <a:pt x="0" y="134"/>
                    <a:pt x="3" y="145"/>
                    <a:pt x="9" y="154"/>
                  </a:cubicBezTo>
                  <a:cubicBezTo>
                    <a:pt x="16" y="162"/>
                    <a:pt x="24" y="168"/>
                    <a:pt x="33" y="172"/>
                  </a:cubicBezTo>
                  <a:cubicBezTo>
                    <a:pt x="54" y="182"/>
                    <a:pt x="78" y="184"/>
                    <a:pt x="100" y="184"/>
                  </a:cubicBezTo>
                  <a:cubicBezTo>
                    <a:pt x="128" y="184"/>
                    <a:pt x="155" y="184"/>
                    <a:pt x="183" y="183"/>
                  </a:cubicBezTo>
                  <a:cubicBezTo>
                    <a:pt x="197" y="182"/>
                    <a:pt x="210" y="181"/>
                    <a:pt x="224" y="181"/>
                  </a:cubicBezTo>
                  <a:cubicBezTo>
                    <a:pt x="230" y="180"/>
                    <a:pt x="235" y="180"/>
                    <a:pt x="241" y="179"/>
                  </a:cubicBezTo>
                  <a:cubicBezTo>
                    <a:pt x="246" y="179"/>
                    <a:pt x="251" y="178"/>
                    <a:pt x="256" y="181"/>
                  </a:cubicBezTo>
                  <a:cubicBezTo>
                    <a:pt x="256" y="180"/>
                    <a:pt x="256" y="179"/>
                    <a:pt x="255" y="178"/>
                  </a:cubicBezTo>
                  <a:cubicBezTo>
                    <a:pt x="251" y="182"/>
                    <a:pt x="245" y="182"/>
                    <a:pt x="239" y="182"/>
                  </a:cubicBezTo>
                  <a:cubicBezTo>
                    <a:pt x="233" y="182"/>
                    <a:pt x="226" y="183"/>
                    <a:pt x="220" y="183"/>
                  </a:cubicBezTo>
                  <a:cubicBezTo>
                    <a:pt x="202" y="184"/>
                    <a:pt x="184" y="185"/>
                    <a:pt x="166" y="185"/>
                  </a:cubicBezTo>
                  <a:cubicBezTo>
                    <a:pt x="132" y="186"/>
                    <a:pt x="99" y="187"/>
                    <a:pt x="65" y="184"/>
                  </a:cubicBezTo>
                  <a:cubicBezTo>
                    <a:pt x="65" y="185"/>
                    <a:pt x="65" y="186"/>
                    <a:pt x="65" y="187"/>
                  </a:cubicBezTo>
                  <a:cubicBezTo>
                    <a:pt x="84" y="184"/>
                    <a:pt x="103" y="186"/>
                    <a:pt x="122" y="188"/>
                  </a:cubicBezTo>
                  <a:cubicBezTo>
                    <a:pt x="141" y="189"/>
                    <a:pt x="161" y="189"/>
                    <a:pt x="180" y="189"/>
                  </a:cubicBezTo>
                  <a:cubicBezTo>
                    <a:pt x="199" y="189"/>
                    <a:pt x="218" y="189"/>
                    <a:pt x="236" y="187"/>
                  </a:cubicBezTo>
                  <a:cubicBezTo>
                    <a:pt x="253" y="185"/>
                    <a:pt x="269" y="182"/>
                    <a:pt x="286" y="178"/>
                  </a:cubicBezTo>
                  <a:cubicBezTo>
                    <a:pt x="300" y="175"/>
                    <a:pt x="313" y="170"/>
                    <a:pt x="323" y="159"/>
                  </a:cubicBezTo>
                  <a:cubicBezTo>
                    <a:pt x="332" y="149"/>
                    <a:pt x="338" y="136"/>
                    <a:pt x="338" y="123"/>
                  </a:cubicBezTo>
                  <a:cubicBezTo>
                    <a:pt x="339" y="110"/>
                    <a:pt x="332" y="97"/>
                    <a:pt x="322" y="89"/>
                  </a:cubicBezTo>
                  <a:cubicBezTo>
                    <a:pt x="312" y="82"/>
                    <a:pt x="298" y="80"/>
                    <a:pt x="286" y="81"/>
                  </a:cubicBezTo>
                  <a:cubicBezTo>
                    <a:pt x="278" y="82"/>
                    <a:pt x="270" y="85"/>
                    <a:pt x="262" y="88"/>
                  </a:cubicBezTo>
                  <a:cubicBezTo>
                    <a:pt x="263" y="89"/>
                    <a:pt x="264" y="90"/>
                    <a:pt x="264" y="90"/>
                  </a:cubicBezTo>
                  <a:cubicBezTo>
                    <a:pt x="267" y="86"/>
                    <a:pt x="272" y="85"/>
                    <a:pt x="277" y="84"/>
                  </a:cubicBezTo>
                  <a:cubicBezTo>
                    <a:pt x="282" y="83"/>
                    <a:pt x="288" y="83"/>
                    <a:pt x="293" y="84"/>
                  </a:cubicBezTo>
                  <a:cubicBezTo>
                    <a:pt x="305" y="84"/>
                    <a:pt x="317" y="86"/>
                    <a:pt x="328" y="91"/>
                  </a:cubicBezTo>
                  <a:cubicBezTo>
                    <a:pt x="341" y="99"/>
                    <a:pt x="345" y="115"/>
                    <a:pt x="342" y="129"/>
                  </a:cubicBezTo>
                  <a:cubicBezTo>
                    <a:pt x="339" y="145"/>
                    <a:pt x="326" y="157"/>
                    <a:pt x="312" y="163"/>
                  </a:cubicBezTo>
                  <a:cubicBezTo>
                    <a:pt x="303" y="166"/>
                    <a:pt x="294" y="169"/>
                    <a:pt x="286" y="171"/>
                  </a:cubicBezTo>
                  <a:cubicBezTo>
                    <a:pt x="284" y="172"/>
                    <a:pt x="284" y="174"/>
                    <a:pt x="286" y="174"/>
                  </a:cubicBezTo>
                  <a:cubicBezTo>
                    <a:pt x="299" y="176"/>
                    <a:pt x="314" y="169"/>
                    <a:pt x="325" y="162"/>
                  </a:cubicBezTo>
                  <a:cubicBezTo>
                    <a:pt x="336" y="154"/>
                    <a:pt x="342" y="142"/>
                    <a:pt x="342" y="128"/>
                  </a:cubicBezTo>
                  <a:cubicBezTo>
                    <a:pt x="343" y="117"/>
                    <a:pt x="340" y="105"/>
                    <a:pt x="332" y="97"/>
                  </a:cubicBezTo>
                  <a:cubicBezTo>
                    <a:pt x="326" y="90"/>
                    <a:pt x="316" y="87"/>
                    <a:pt x="307" y="86"/>
                  </a:cubicBezTo>
                  <a:cubicBezTo>
                    <a:pt x="291" y="85"/>
                    <a:pt x="275" y="88"/>
                    <a:pt x="259" y="90"/>
                  </a:cubicBezTo>
                  <a:cubicBezTo>
                    <a:pt x="260" y="91"/>
                    <a:pt x="260" y="92"/>
                    <a:pt x="261" y="92"/>
                  </a:cubicBezTo>
                  <a:cubicBezTo>
                    <a:pt x="262" y="88"/>
                    <a:pt x="267" y="86"/>
                    <a:pt x="270" y="85"/>
                  </a:cubicBezTo>
                  <a:cubicBezTo>
                    <a:pt x="276" y="83"/>
                    <a:pt x="281" y="82"/>
                    <a:pt x="287" y="82"/>
                  </a:cubicBezTo>
                  <a:cubicBezTo>
                    <a:pt x="297" y="81"/>
                    <a:pt x="308" y="82"/>
                    <a:pt x="318" y="85"/>
                  </a:cubicBezTo>
                  <a:cubicBezTo>
                    <a:pt x="332" y="91"/>
                    <a:pt x="343" y="102"/>
                    <a:pt x="347" y="116"/>
                  </a:cubicBezTo>
                  <a:cubicBezTo>
                    <a:pt x="349" y="125"/>
                    <a:pt x="348" y="135"/>
                    <a:pt x="344" y="144"/>
                  </a:cubicBezTo>
                  <a:cubicBezTo>
                    <a:pt x="335" y="160"/>
                    <a:pt x="314" y="168"/>
                    <a:pt x="296" y="173"/>
                  </a:cubicBezTo>
                  <a:cubicBezTo>
                    <a:pt x="278" y="178"/>
                    <a:pt x="258" y="180"/>
                    <a:pt x="240" y="180"/>
                  </a:cubicBezTo>
                  <a:cubicBezTo>
                    <a:pt x="239" y="180"/>
                    <a:pt x="237" y="180"/>
                    <a:pt x="236" y="179"/>
                  </a:cubicBezTo>
                  <a:cubicBezTo>
                    <a:pt x="236" y="180"/>
                    <a:pt x="237" y="181"/>
                    <a:pt x="237" y="182"/>
                  </a:cubicBezTo>
                  <a:cubicBezTo>
                    <a:pt x="242" y="178"/>
                    <a:pt x="250" y="180"/>
                    <a:pt x="257" y="180"/>
                  </a:cubicBezTo>
                  <a:cubicBezTo>
                    <a:pt x="265" y="180"/>
                    <a:pt x="274" y="179"/>
                    <a:pt x="282" y="178"/>
                  </a:cubicBezTo>
                  <a:cubicBezTo>
                    <a:pt x="296" y="176"/>
                    <a:pt x="310" y="172"/>
                    <a:pt x="323" y="165"/>
                  </a:cubicBezTo>
                  <a:cubicBezTo>
                    <a:pt x="334" y="160"/>
                    <a:pt x="344" y="152"/>
                    <a:pt x="350" y="141"/>
                  </a:cubicBezTo>
                  <a:cubicBezTo>
                    <a:pt x="355" y="131"/>
                    <a:pt x="356" y="119"/>
                    <a:pt x="353" y="109"/>
                  </a:cubicBezTo>
                  <a:cubicBezTo>
                    <a:pt x="346" y="91"/>
                    <a:pt x="328" y="85"/>
                    <a:pt x="311" y="84"/>
                  </a:cubicBezTo>
                  <a:cubicBezTo>
                    <a:pt x="293" y="82"/>
                    <a:pt x="274" y="85"/>
                    <a:pt x="257" y="90"/>
                  </a:cubicBezTo>
                  <a:cubicBezTo>
                    <a:pt x="257" y="90"/>
                    <a:pt x="258" y="91"/>
                    <a:pt x="258" y="91"/>
                  </a:cubicBezTo>
                  <a:cubicBezTo>
                    <a:pt x="257" y="86"/>
                    <a:pt x="260" y="80"/>
                    <a:pt x="261" y="75"/>
                  </a:cubicBezTo>
                  <a:cubicBezTo>
                    <a:pt x="261" y="69"/>
                    <a:pt x="259" y="64"/>
                    <a:pt x="257" y="60"/>
                  </a:cubicBezTo>
                  <a:cubicBezTo>
                    <a:pt x="252" y="50"/>
                    <a:pt x="244" y="43"/>
                    <a:pt x="234" y="39"/>
                  </a:cubicBezTo>
                  <a:cubicBezTo>
                    <a:pt x="218" y="33"/>
                    <a:pt x="195" y="33"/>
                    <a:pt x="183" y="47"/>
                  </a:cubicBezTo>
                  <a:cubicBezTo>
                    <a:pt x="182" y="49"/>
                    <a:pt x="184" y="51"/>
                    <a:pt x="185" y="49"/>
                  </a:cubicBezTo>
                  <a:cubicBezTo>
                    <a:pt x="201" y="35"/>
                    <a:pt x="222" y="26"/>
                    <a:pt x="242" y="37"/>
                  </a:cubicBezTo>
                  <a:cubicBezTo>
                    <a:pt x="258" y="46"/>
                    <a:pt x="265" y="65"/>
                    <a:pt x="264" y="83"/>
                  </a:cubicBezTo>
                  <a:cubicBezTo>
                    <a:pt x="264" y="83"/>
                    <a:pt x="265" y="82"/>
                    <a:pt x="267" y="82"/>
                  </a:cubicBezTo>
                  <a:cubicBezTo>
                    <a:pt x="263" y="66"/>
                    <a:pt x="252" y="48"/>
                    <a:pt x="236" y="41"/>
                  </a:cubicBezTo>
                  <a:cubicBezTo>
                    <a:pt x="215" y="33"/>
                    <a:pt x="194" y="43"/>
                    <a:pt x="176" y="54"/>
                  </a:cubicBezTo>
                  <a:cubicBezTo>
                    <a:pt x="176" y="55"/>
                    <a:pt x="177" y="55"/>
                    <a:pt x="177" y="57"/>
                  </a:cubicBezTo>
                  <a:cubicBezTo>
                    <a:pt x="195" y="43"/>
                    <a:pt x="219" y="34"/>
                    <a:pt x="241" y="43"/>
                  </a:cubicBezTo>
                  <a:cubicBezTo>
                    <a:pt x="258" y="50"/>
                    <a:pt x="262" y="69"/>
                    <a:pt x="263" y="86"/>
                  </a:cubicBezTo>
                  <a:cubicBezTo>
                    <a:pt x="263" y="88"/>
                    <a:pt x="266" y="88"/>
                    <a:pt x="266" y="86"/>
                  </a:cubicBezTo>
                  <a:cubicBezTo>
                    <a:pt x="266" y="70"/>
                    <a:pt x="257" y="53"/>
                    <a:pt x="242" y="46"/>
                  </a:cubicBezTo>
                  <a:cubicBezTo>
                    <a:pt x="223" y="36"/>
                    <a:pt x="204" y="46"/>
                    <a:pt x="187" y="54"/>
                  </a:cubicBezTo>
                  <a:cubicBezTo>
                    <a:pt x="188" y="55"/>
                    <a:pt x="188" y="55"/>
                    <a:pt x="189" y="55"/>
                  </a:cubicBezTo>
                  <a:cubicBezTo>
                    <a:pt x="189" y="52"/>
                    <a:pt x="190" y="48"/>
                    <a:pt x="191" y="44"/>
                  </a:cubicBezTo>
                  <a:cubicBezTo>
                    <a:pt x="191" y="40"/>
                    <a:pt x="191" y="37"/>
                    <a:pt x="190" y="34"/>
                  </a:cubicBezTo>
                  <a:cubicBezTo>
                    <a:pt x="188" y="27"/>
                    <a:pt x="185" y="21"/>
                    <a:pt x="179" y="17"/>
                  </a:cubicBezTo>
                  <a:cubicBezTo>
                    <a:pt x="169" y="8"/>
                    <a:pt x="154" y="6"/>
                    <a:pt x="140" y="6"/>
                  </a:cubicBezTo>
                  <a:cubicBezTo>
                    <a:pt x="126" y="6"/>
                    <a:pt x="112" y="10"/>
                    <a:pt x="99" y="18"/>
                  </a:cubicBezTo>
                  <a:cubicBezTo>
                    <a:pt x="87" y="26"/>
                    <a:pt x="76" y="40"/>
                    <a:pt x="71" y="54"/>
                  </a:cubicBezTo>
                  <a:cubicBezTo>
                    <a:pt x="69" y="58"/>
                    <a:pt x="69" y="63"/>
                    <a:pt x="67" y="67"/>
                  </a:cubicBezTo>
                  <a:cubicBezTo>
                    <a:pt x="67" y="67"/>
                    <a:pt x="68" y="67"/>
                    <a:pt x="69" y="67"/>
                  </a:cubicBezTo>
                  <a:cubicBezTo>
                    <a:pt x="66" y="61"/>
                    <a:pt x="67" y="54"/>
                    <a:pt x="69" y="47"/>
                  </a:cubicBezTo>
                  <a:cubicBezTo>
                    <a:pt x="71" y="41"/>
                    <a:pt x="74" y="35"/>
                    <a:pt x="77" y="30"/>
                  </a:cubicBezTo>
                  <a:cubicBezTo>
                    <a:pt x="86" y="19"/>
                    <a:pt x="100" y="11"/>
                    <a:pt x="114" y="9"/>
                  </a:cubicBezTo>
                  <a:cubicBezTo>
                    <a:pt x="129" y="6"/>
                    <a:pt x="144" y="10"/>
                    <a:pt x="157" y="17"/>
                  </a:cubicBezTo>
                  <a:cubicBezTo>
                    <a:pt x="163" y="21"/>
                    <a:pt x="168" y="26"/>
                    <a:pt x="172" y="32"/>
                  </a:cubicBezTo>
                  <a:cubicBezTo>
                    <a:pt x="176" y="38"/>
                    <a:pt x="180" y="45"/>
                    <a:pt x="185" y="49"/>
                  </a:cubicBezTo>
                  <a:cubicBezTo>
                    <a:pt x="186" y="50"/>
                    <a:pt x="187" y="50"/>
                    <a:pt x="187" y="49"/>
                  </a:cubicBezTo>
                  <a:cubicBezTo>
                    <a:pt x="190" y="37"/>
                    <a:pt x="181" y="25"/>
                    <a:pt x="174" y="16"/>
                  </a:cubicBezTo>
                  <a:cubicBezTo>
                    <a:pt x="165" y="5"/>
                    <a:pt x="152" y="0"/>
                    <a:pt x="138" y="1"/>
                  </a:cubicBezTo>
                  <a:cubicBezTo>
                    <a:pt x="124" y="1"/>
                    <a:pt x="110" y="7"/>
                    <a:pt x="99" y="15"/>
                  </a:cubicBezTo>
                  <a:cubicBezTo>
                    <a:pt x="87" y="24"/>
                    <a:pt x="79" y="37"/>
                    <a:pt x="76" y="52"/>
                  </a:cubicBezTo>
                  <a:cubicBezTo>
                    <a:pt x="75" y="60"/>
                    <a:pt x="75" y="67"/>
                    <a:pt x="74" y="75"/>
                  </a:cubicBezTo>
                  <a:cubicBezTo>
                    <a:pt x="75" y="75"/>
                    <a:pt x="75" y="74"/>
                    <a:pt x="76" y="74"/>
                  </a:cubicBezTo>
                  <a:cubicBezTo>
                    <a:pt x="73" y="74"/>
                    <a:pt x="70" y="70"/>
                    <a:pt x="67" y="69"/>
                  </a:cubicBezTo>
                  <a:cubicBezTo>
                    <a:pt x="64" y="67"/>
                    <a:pt x="61" y="67"/>
                    <a:pt x="57" y="67"/>
                  </a:cubicBezTo>
                  <a:cubicBezTo>
                    <a:pt x="50" y="67"/>
                    <a:pt x="43" y="69"/>
                    <a:pt x="38" y="73"/>
                  </a:cubicBezTo>
                  <a:cubicBezTo>
                    <a:pt x="27" y="80"/>
                    <a:pt x="19" y="91"/>
                    <a:pt x="19" y="105"/>
                  </a:cubicBezTo>
                  <a:cubicBezTo>
                    <a:pt x="19" y="106"/>
                    <a:pt x="22" y="106"/>
                    <a:pt x="22" y="105"/>
                  </a:cubicBezTo>
                  <a:cubicBezTo>
                    <a:pt x="22" y="92"/>
                    <a:pt x="30" y="81"/>
                    <a:pt x="40" y="75"/>
                  </a:cubicBezTo>
                  <a:cubicBezTo>
                    <a:pt x="46" y="72"/>
                    <a:pt x="52" y="70"/>
                    <a:pt x="59" y="70"/>
                  </a:cubicBezTo>
                  <a:cubicBezTo>
                    <a:pt x="63" y="70"/>
                    <a:pt x="66" y="71"/>
                    <a:pt x="69" y="73"/>
                  </a:cubicBezTo>
                  <a:cubicBezTo>
                    <a:pt x="71" y="75"/>
                    <a:pt x="73" y="77"/>
                    <a:pt x="76" y="77"/>
                  </a:cubicBezTo>
                  <a:cubicBezTo>
                    <a:pt x="77" y="77"/>
                    <a:pt x="77" y="76"/>
                    <a:pt x="77" y="75"/>
                  </a:cubicBezTo>
                  <a:cubicBezTo>
                    <a:pt x="78" y="67"/>
                    <a:pt x="78" y="58"/>
                    <a:pt x="80" y="49"/>
                  </a:cubicBezTo>
                  <a:cubicBezTo>
                    <a:pt x="81" y="41"/>
                    <a:pt x="85" y="34"/>
                    <a:pt x="90" y="28"/>
                  </a:cubicBezTo>
                  <a:cubicBezTo>
                    <a:pt x="99" y="16"/>
                    <a:pt x="112" y="9"/>
                    <a:pt x="126" y="5"/>
                  </a:cubicBezTo>
                  <a:cubicBezTo>
                    <a:pt x="141" y="1"/>
                    <a:pt x="157" y="4"/>
                    <a:pt x="169" y="15"/>
                  </a:cubicBezTo>
                  <a:cubicBezTo>
                    <a:pt x="173" y="19"/>
                    <a:pt x="177" y="24"/>
                    <a:pt x="180" y="30"/>
                  </a:cubicBezTo>
                  <a:cubicBezTo>
                    <a:pt x="183" y="35"/>
                    <a:pt x="186" y="42"/>
                    <a:pt x="184" y="48"/>
                  </a:cubicBezTo>
                  <a:cubicBezTo>
                    <a:pt x="185" y="48"/>
                    <a:pt x="186" y="47"/>
                    <a:pt x="187" y="47"/>
                  </a:cubicBezTo>
                  <a:cubicBezTo>
                    <a:pt x="181" y="42"/>
                    <a:pt x="178" y="35"/>
                    <a:pt x="173" y="29"/>
                  </a:cubicBezTo>
                  <a:cubicBezTo>
                    <a:pt x="169" y="22"/>
                    <a:pt x="163" y="18"/>
                    <a:pt x="157" y="14"/>
                  </a:cubicBezTo>
                  <a:cubicBezTo>
                    <a:pt x="145" y="6"/>
                    <a:pt x="129" y="4"/>
                    <a:pt x="115" y="5"/>
                  </a:cubicBezTo>
                  <a:cubicBezTo>
                    <a:pt x="100" y="7"/>
                    <a:pt x="87" y="15"/>
                    <a:pt x="77" y="26"/>
                  </a:cubicBezTo>
                  <a:cubicBezTo>
                    <a:pt x="69" y="35"/>
                    <a:pt x="63" y="49"/>
                    <a:pt x="64" y="62"/>
                  </a:cubicBezTo>
                  <a:cubicBezTo>
                    <a:pt x="65" y="64"/>
                    <a:pt x="66" y="66"/>
                    <a:pt x="67" y="68"/>
                  </a:cubicBezTo>
                  <a:cubicBezTo>
                    <a:pt x="67" y="69"/>
                    <a:pt x="69" y="69"/>
                    <a:pt x="69" y="68"/>
                  </a:cubicBezTo>
                  <a:cubicBezTo>
                    <a:pt x="71" y="65"/>
                    <a:pt x="72" y="62"/>
                    <a:pt x="73" y="58"/>
                  </a:cubicBezTo>
                  <a:cubicBezTo>
                    <a:pt x="74" y="54"/>
                    <a:pt x="76" y="51"/>
                    <a:pt x="78" y="47"/>
                  </a:cubicBezTo>
                  <a:cubicBezTo>
                    <a:pt x="81" y="40"/>
                    <a:pt x="87" y="33"/>
                    <a:pt x="92" y="27"/>
                  </a:cubicBezTo>
                  <a:cubicBezTo>
                    <a:pt x="103" y="17"/>
                    <a:pt x="118" y="11"/>
                    <a:pt x="133" y="10"/>
                  </a:cubicBezTo>
                  <a:cubicBezTo>
                    <a:pt x="147" y="8"/>
                    <a:pt x="161" y="10"/>
                    <a:pt x="173" y="16"/>
                  </a:cubicBezTo>
                  <a:cubicBezTo>
                    <a:pt x="180" y="20"/>
                    <a:pt x="184" y="25"/>
                    <a:pt x="186" y="33"/>
                  </a:cubicBezTo>
                  <a:cubicBezTo>
                    <a:pt x="187" y="36"/>
                    <a:pt x="188" y="40"/>
                    <a:pt x="188" y="43"/>
                  </a:cubicBezTo>
                  <a:cubicBezTo>
                    <a:pt x="188" y="47"/>
                    <a:pt x="185" y="51"/>
                    <a:pt x="186" y="55"/>
                  </a:cubicBezTo>
                  <a:cubicBezTo>
                    <a:pt x="186" y="57"/>
                    <a:pt x="187" y="57"/>
                    <a:pt x="188" y="57"/>
                  </a:cubicBezTo>
                  <a:cubicBezTo>
                    <a:pt x="205" y="49"/>
                    <a:pt x="222" y="39"/>
                    <a:pt x="240" y="48"/>
                  </a:cubicBezTo>
                  <a:cubicBezTo>
                    <a:pt x="255" y="55"/>
                    <a:pt x="263" y="71"/>
                    <a:pt x="263" y="86"/>
                  </a:cubicBezTo>
                  <a:cubicBezTo>
                    <a:pt x="264" y="86"/>
                    <a:pt x="265" y="86"/>
                    <a:pt x="266" y="86"/>
                  </a:cubicBezTo>
                  <a:cubicBezTo>
                    <a:pt x="265" y="68"/>
                    <a:pt x="260" y="49"/>
                    <a:pt x="243" y="40"/>
                  </a:cubicBezTo>
                  <a:cubicBezTo>
                    <a:pt x="220" y="30"/>
                    <a:pt x="194" y="40"/>
                    <a:pt x="176" y="54"/>
                  </a:cubicBezTo>
                  <a:cubicBezTo>
                    <a:pt x="174" y="55"/>
                    <a:pt x="176" y="57"/>
                    <a:pt x="177" y="57"/>
                  </a:cubicBezTo>
                  <a:cubicBezTo>
                    <a:pt x="194" y="46"/>
                    <a:pt x="213" y="36"/>
                    <a:pt x="234" y="44"/>
                  </a:cubicBezTo>
                  <a:cubicBezTo>
                    <a:pt x="250" y="49"/>
                    <a:pt x="260" y="67"/>
                    <a:pt x="264" y="83"/>
                  </a:cubicBezTo>
                  <a:cubicBezTo>
                    <a:pt x="264" y="85"/>
                    <a:pt x="266" y="84"/>
                    <a:pt x="267" y="83"/>
                  </a:cubicBezTo>
                  <a:cubicBezTo>
                    <a:pt x="269" y="64"/>
                    <a:pt x="260" y="44"/>
                    <a:pt x="243" y="34"/>
                  </a:cubicBezTo>
                  <a:cubicBezTo>
                    <a:pt x="222" y="22"/>
                    <a:pt x="199" y="33"/>
                    <a:pt x="183" y="47"/>
                  </a:cubicBezTo>
                  <a:cubicBezTo>
                    <a:pt x="184" y="48"/>
                    <a:pt x="184" y="49"/>
                    <a:pt x="185" y="49"/>
                  </a:cubicBezTo>
                  <a:cubicBezTo>
                    <a:pt x="196" y="36"/>
                    <a:pt x="218" y="36"/>
                    <a:pt x="233" y="42"/>
                  </a:cubicBezTo>
                  <a:cubicBezTo>
                    <a:pt x="243" y="45"/>
                    <a:pt x="250" y="52"/>
                    <a:pt x="255" y="61"/>
                  </a:cubicBezTo>
                  <a:cubicBezTo>
                    <a:pt x="257" y="67"/>
                    <a:pt x="258" y="72"/>
                    <a:pt x="257" y="78"/>
                  </a:cubicBezTo>
                  <a:cubicBezTo>
                    <a:pt x="256" y="82"/>
                    <a:pt x="254" y="87"/>
                    <a:pt x="256" y="92"/>
                  </a:cubicBezTo>
                  <a:cubicBezTo>
                    <a:pt x="256" y="93"/>
                    <a:pt x="257" y="93"/>
                    <a:pt x="258" y="93"/>
                  </a:cubicBezTo>
                  <a:cubicBezTo>
                    <a:pt x="276" y="87"/>
                    <a:pt x="295" y="85"/>
                    <a:pt x="314" y="87"/>
                  </a:cubicBezTo>
                  <a:cubicBezTo>
                    <a:pt x="323" y="88"/>
                    <a:pt x="332" y="91"/>
                    <a:pt x="340" y="96"/>
                  </a:cubicBezTo>
                  <a:cubicBezTo>
                    <a:pt x="348" y="102"/>
                    <a:pt x="351" y="111"/>
                    <a:pt x="352" y="121"/>
                  </a:cubicBezTo>
                  <a:cubicBezTo>
                    <a:pt x="353" y="144"/>
                    <a:pt x="331" y="160"/>
                    <a:pt x="311" y="167"/>
                  </a:cubicBezTo>
                  <a:cubicBezTo>
                    <a:pt x="298" y="172"/>
                    <a:pt x="285" y="175"/>
                    <a:pt x="270" y="176"/>
                  </a:cubicBezTo>
                  <a:cubicBezTo>
                    <a:pt x="264" y="177"/>
                    <a:pt x="258" y="177"/>
                    <a:pt x="251" y="177"/>
                  </a:cubicBezTo>
                  <a:cubicBezTo>
                    <a:pt x="246" y="177"/>
                    <a:pt x="240" y="177"/>
                    <a:pt x="236" y="180"/>
                  </a:cubicBezTo>
                  <a:cubicBezTo>
                    <a:pt x="234" y="180"/>
                    <a:pt x="235" y="182"/>
                    <a:pt x="236" y="182"/>
                  </a:cubicBezTo>
                  <a:cubicBezTo>
                    <a:pt x="255" y="184"/>
                    <a:pt x="273" y="181"/>
                    <a:pt x="291" y="177"/>
                  </a:cubicBezTo>
                  <a:cubicBezTo>
                    <a:pt x="309" y="173"/>
                    <a:pt x="329" y="166"/>
                    <a:pt x="342" y="151"/>
                  </a:cubicBezTo>
                  <a:cubicBezTo>
                    <a:pt x="356" y="135"/>
                    <a:pt x="353" y="112"/>
                    <a:pt x="339" y="96"/>
                  </a:cubicBezTo>
                  <a:cubicBezTo>
                    <a:pt x="323" y="79"/>
                    <a:pt x="297" y="76"/>
                    <a:pt x="275" y="81"/>
                  </a:cubicBezTo>
                  <a:cubicBezTo>
                    <a:pt x="269" y="82"/>
                    <a:pt x="260" y="84"/>
                    <a:pt x="258" y="91"/>
                  </a:cubicBezTo>
                  <a:cubicBezTo>
                    <a:pt x="258" y="93"/>
                    <a:pt x="259" y="93"/>
                    <a:pt x="260" y="93"/>
                  </a:cubicBezTo>
                  <a:cubicBezTo>
                    <a:pt x="270" y="92"/>
                    <a:pt x="280" y="90"/>
                    <a:pt x="290" y="89"/>
                  </a:cubicBezTo>
                  <a:cubicBezTo>
                    <a:pt x="300" y="88"/>
                    <a:pt x="311" y="89"/>
                    <a:pt x="321" y="93"/>
                  </a:cubicBezTo>
                  <a:cubicBezTo>
                    <a:pt x="331" y="97"/>
                    <a:pt x="336" y="106"/>
                    <a:pt x="339" y="116"/>
                  </a:cubicBezTo>
                  <a:cubicBezTo>
                    <a:pt x="341" y="130"/>
                    <a:pt x="338" y="145"/>
                    <a:pt x="327" y="156"/>
                  </a:cubicBezTo>
                  <a:cubicBezTo>
                    <a:pt x="322" y="161"/>
                    <a:pt x="316" y="164"/>
                    <a:pt x="309" y="167"/>
                  </a:cubicBezTo>
                  <a:cubicBezTo>
                    <a:pt x="302" y="170"/>
                    <a:pt x="294" y="172"/>
                    <a:pt x="287" y="171"/>
                  </a:cubicBezTo>
                  <a:cubicBezTo>
                    <a:pt x="287" y="172"/>
                    <a:pt x="287" y="173"/>
                    <a:pt x="287" y="174"/>
                  </a:cubicBezTo>
                  <a:cubicBezTo>
                    <a:pt x="302" y="169"/>
                    <a:pt x="318" y="166"/>
                    <a:pt x="330" y="155"/>
                  </a:cubicBezTo>
                  <a:cubicBezTo>
                    <a:pt x="341" y="146"/>
                    <a:pt x="347" y="132"/>
                    <a:pt x="346" y="117"/>
                  </a:cubicBezTo>
                  <a:cubicBezTo>
                    <a:pt x="345" y="111"/>
                    <a:pt x="343" y="104"/>
                    <a:pt x="340" y="98"/>
                  </a:cubicBezTo>
                  <a:cubicBezTo>
                    <a:pt x="336" y="93"/>
                    <a:pt x="331" y="90"/>
                    <a:pt x="326" y="87"/>
                  </a:cubicBezTo>
                  <a:cubicBezTo>
                    <a:pt x="316" y="82"/>
                    <a:pt x="304" y="81"/>
                    <a:pt x="293" y="81"/>
                  </a:cubicBezTo>
                  <a:cubicBezTo>
                    <a:pt x="287" y="80"/>
                    <a:pt x="281" y="81"/>
                    <a:pt x="275" y="81"/>
                  </a:cubicBezTo>
                  <a:cubicBezTo>
                    <a:pt x="270" y="82"/>
                    <a:pt x="264" y="84"/>
                    <a:pt x="262" y="89"/>
                  </a:cubicBezTo>
                  <a:cubicBezTo>
                    <a:pt x="261" y="90"/>
                    <a:pt x="263" y="91"/>
                    <a:pt x="264" y="91"/>
                  </a:cubicBezTo>
                  <a:cubicBezTo>
                    <a:pt x="276" y="85"/>
                    <a:pt x="290" y="82"/>
                    <a:pt x="303" y="85"/>
                  </a:cubicBezTo>
                  <a:cubicBezTo>
                    <a:pt x="317" y="87"/>
                    <a:pt x="329" y="96"/>
                    <a:pt x="333" y="110"/>
                  </a:cubicBezTo>
                  <a:cubicBezTo>
                    <a:pt x="338" y="123"/>
                    <a:pt x="334" y="138"/>
                    <a:pt x="326" y="150"/>
                  </a:cubicBezTo>
                  <a:cubicBezTo>
                    <a:pt x="323" y="156"/>
                    <a:pt x="317" y="161"/>
                    <a:pt x="312" y="165"/>
                  </a:cubicBezTo>
                  <a:cubicBezTo>
                    <a:pt x="305" y="169"/>
                    <a:pt x="298" y="172"/>
                    <a:pt x="291" y="174"/>
                  </a:cubicBezTo>
                  <a:cubicBezTo>
                    <a:pt x="283" y="176"/>
                    <a:pt x="275" y="177"/>
                    <a:pt x="268" y="179"/>
                  </a:cubicBezTo>
                  <a:cubicBezTo>
                    <a:pt x="259" y="180"/>
                    <a:pt x="251" y="182"/>
                    <a:pt x="242" y="183"/>
                  </a:cubicBezTo>
                  <a:cubicBezTo>
                    <a:pt x="223" y="185"/>
                    <a:pt x="204" y="186"/>
                    <a:pt x="185" y="186"/>
                  </a:cubicBezTo>
                  <a:cubicBezTo>
                    <a:pt x="165" y="186"/>
                    <a:pt x="146" y="186"/>
                    <a:pt x="127" y="185"/>
                  </a:cubicBezTo>
                  <a:cubicBezTo>
                    <a:pt x="108" y="184"/>
                    <a:pt x="89" y="182"/>
                    <a:pt x="70" y="183"/>
                  </a:cubicBezTo>
                  <a:cubicBezTo>
                    <a:pt x="68" y="184"/>
                    <a:pt x="66" y="184"/>
                    <a:pt x="64" y="184"/>
                  </a:cubicBezTo>
                  <a:cubicBezTo>
                    <a:pt x="63" y="184"/>
                    <a:pt x="63" y="187"/>
                    <a:pt x="65" y="187"/>
                  </a:cubicBezTo>
                  <a:cubicBezTo>
                    <a:pt x="100" y="190"/>
                    <a:pt x="135" y="189"/>
                    <a:pt x="170" y="188"/>
                  </a:cubicBezTo>
                  <a:cubicBezTo>
                    <a:pt x="188" y="188"/>
                    <a:pt x="206" y="187"/>
                    <a:pt x="224" y="186"/>
                  </a:cubicBezTo>
                  <a:cubicBezTo>
                    <a:pt x="230" y="185"/>
                    <a:pt x="236" y="185"/>
                    <a:pt x="243" y="185"/>
                  </a:cubicBezTo>
                  <a:cubicBezTo>
                    <a:pt x="248" y="184"/>
                    <a:pt x="254" y="184"/>
                    <a:pt x="257" y="180"/>
                  </a:cubicBezTo>
                  <a:cubicBezTo>
                    <a:pt x="258" y="180"/>
                    <a:pt x="258" y="178"/>
                    <a:pt x="257" y="178"/>
                  </a:cubicBezTo>
                  <a:cubicBezTo>
                    <a:pt x="251" y="175"/>
                    <a:pt x="243" y="176"/>
                    <a:pt x="236" y="177"/>
                  </a:cubicBezTo>
                  <a:cubicBezTo>
                    <a:pt x="228" y="178"/>
                    <a:pt x="219" y="178"/>
                    <a:pt x="210" y="178"/>
                  </a:cubicBezTo>
                  <a:cubicBezTo>
                    <a:pt x="191" y="180"/>
                    <a:pt x="172" y="181"/>
                    <a:pt x="152" y="181"/>
                  </a:cubicBezTo>
                  <a:cubicBezTo>
                    <a:pt x="133" y="181"/>
                    <a:pt x="114" y="181"/>
                    <a:pt x="94" y="181"/>
                  </a:cubicBezTo>
                  <a:cubicBezTo>
                    <a:pt x="83" y="181"/>
                    <a:pt x="73" y="180"/>
                    <a:pt x="62" y="178"/>
                  </a:cubicBezTo>
                  <a:cubicBezTo>
                    <a:pt x="47" y="175"/>
                    <a:pt x="33" y="171"/>
                    <a:pt x="21" y="162"/>
                  </a:cubicBezTo>
                  <a:cubicBezTo>
                    <a:pt x="9" y="152"/>
                    <a:pt x="3" y="138"/>
                    <a:pt x="3" y="123"/>
                  </a:cubicBezTo>
                  <a:cubicBezTo>
                    <a:pt x="3" y="121"/>
                    <a:pt x="0" y="121"/>
                    <a:pt x="0" y="12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2" name="Freeform 1319"/>
            <p:cNvSpPr/>
            <p:nvPr/>
          </p:nvSpPr>
          <p:spPr bwMode="auto">
            <a:xfrm>
              <a:off x="3827" y="2949"/>
              <a:ext cx="320" cy="514"/>
            </a:xfrm>
            <a:custGeom>
              <a:avLst/>
              <a:gdLst>
                <a:gd name="T0" fmla="*/ 20 w 248"/>
                <a:gd name="T1" fmla="*/ 338 h 398"/>
                <a:gd name="T2" fmla="*/ 189 w 248"/>
                <a:gd name="T3" fmla="*/ 375 h 398"/>
                <a:gd name="T4" fmla="*/ 210 w 248"/>
                <a:gd name="T5" fmla="*/ 200 h 398"/>
                <a:gd name="T6" fmla="*/ 156 w 248"/>
                <a:gd name="T7" fmla="*/ 63 h 398"/>
                <a:gd name="T8" fmla="*/ 135 w 248"/>
                <a:gd name="T9" fmla="*/ 17 h 398"/>
                <a:gd name="T10" fmla="*/ 96 w 248"/>
                <a:gd name="T11" fmla="*/ 18 h 398"/>
                <a:gd name="T12" fmla="*/ 60 w 248"/>
                <a:gd name="T13" fmla="*/ 22 h 398"/>
                <a:gd name="T14" fmla="*/ 87 w 248"/>
                <a:gd name="T15" fmla="*/ 91 h 398"/>
                <a:gd name="T16" fmla="*/ 68 w 248"/>
                <a:gd name="T17" fmla="*/ 65 h 398"/>
                <a:gd name="T18" fmla="*/ 69 w 248"/>
                <a:gd name="T19" fmla="*/ 20 h 398"/>
                <a:gd name="T20" fmla="*/ 107 w 248"/>
                <a:gd name="T21" fmla="*/ 16 h 398"/>
                <a:gd name="T22" fmla="*/ 157 w 248"/>
                <a:gd name="T23" fmla="*/ 9 h 398"/>
                <a:gd name="T24" fmla="*/ 156 w 248"/>
                <a:gd name="T25" fmla="*/ 54 h 398"/>
                <a:gd name="T26" fmla="*/ 152 w 248"/>
                <a:gd name="T27" fmla="*/ 59 h 398"/>
                <a:gd name="T28" fmla="*/ 139 w 248"/>
                <a:gd name="T29" fmla="*/ 17 h 398"/>
                <a:gd name="T30" fmla="*/ 88 w 248"/>
                <a:gd name="T31" fmla="*/ 17 h 398"/>
                <a:gd name="T32" fmla="*/ 56 w 248"/>
                <a:gd name="T33" fmla="*/ 21 h 398"/>
                <a:gd name="T34" fmla="*/ 59 w 248"/>
                <a:gd name="T35" fmla="*/ 59 h 398"/>
                <a:gd name="T36" fmla="*/ 78 w 248"/>
                <a:gd name="T37" fmla="*/ 148 h 398"/>
                <a:gd name="T38" fmla="*/ 8 w 248"/>
                <a:gd name="T39" fmla="*/ 309 h 398"/>
                <a:gd name="T40" fmla="*/ 149 w 248"/>
                <a:gd name="T41" fmla="*/ 391 h 398"/>
                <a:gd name="T42" fmla="*/ 223 w 248"/>
                <a:gd name="T43" fmla="*/ 204 h 398"/>
                <a:gd name="T44" fmla="*/ 148 w 248"/>
                <a:gd name="T45" fmla="*/ 121 h 398"/>
                <a:gd name="T46" fmla="*/ 163 w 248"/>
                <a:gd name="T47" fmla="*/ 157 h 398"/>
                <a:gd name="T48" fmla="*/ 213 w 248"/>
                <a:gd name="T49" fmla="*/ 355 h 398"/>
                <a:gd name="T50" fmla="*/ 123 w 248"/>
                <a:gd name="T51" fmla="*/ 385 h 398"/>
                <a:gd name="T52" fmla="*/ 9 w 248"/>
                <a:gd name="T53" fmla="*/ 257 h 398"/>
                <a:gd name="T54" fmla="*/ 92 w 248"/>
                <a:gd name="T55" fmla="*/ 117 h 398"/>
                <a:gd name="T56" fmla="*/ 88 w 248"/>
                <a:gd name="T57" fmla="*/ 98 h 398"/>
                <a:gd name="T58" fmla="*/ 12 w 248"/>
                <a:gd name="T59" fmla="*/ 237 h 398"/>
                <a:gd name="T60" fmla="*/ 89 w 248"/>
                <a:gd name="T61" fmla="*/ 378 h 398"/>
                <a:gd name="T62" fmla="*/ 184 w 248"/>
                <a:gd name="T63" fmla="*/ 379 h 398"/>
                <a:gd name="T64" fmla="*/ 204 w 248"/>
                <a:gd name="T65" fmla="*/ 192 h 398"/>
                <a:gd name="T66" fmla="*/ 147 w 248"/>
                <a:gd name="T67" fmla="*/ 79 h 398"/>
                <a:gd name="T68" fmla="*/ 160 w 248"/>
                <a:gd name="T69" fmla="*/ 147 h 398"/>
                <a:gd name="T70" fmla="*/ 236 w 248"/>
                <a:gd name="T71" fmla="*/ 230 h 398"/>
                <a:gd name="T72" fmla="*/ 81 w 248"/>
                <a:gd name="T73" fmla="*/ 384 h 398"/>
                <a:gd name="T74" fmla="*/ 9 w 248"/>
                <a:gd name="T75" fmla="*/ 298 h 398"/>
                <a:gd name="T76" fmla="*/ 94 w 248"/>
                <a:gd name="T77" fmla="*/ 116 h 398"/>
                <a:gd name="T78" fmla="*/ 49 w 248"/>
                <a:gd name="T79" fmla="*/ 29 h 398"/>
                <a:gd name="T80" fmla="*/ 71 w 248"/>
                <a:gd name="T81" fmla="*/ 18 h 398"/>
                <a:gd name="T82" fmla="*/ 114 w 248"/>
                <a:gd name="T83" fmla="*/ 10 h 398"/>
                <a:gd name="T84" fmla="*/ 162 w 248"/>
                <a:gd name="T85" fmla="*/ 5 h 398"/>
                <a:gd name="T86" fmla="*/ 132 w 248"/>
                <a:gd name="T87" fmla="*/ 95 h 398"/>
                <a:gd name="T88" fmla="*/ 173 w 248"/>
                <a:gd name="T89" fmla="*/ 18 h 398"/>
                <a:gd name="T90" fmla="*/ 116 w 248"/>
                <a:gd name="T91" fmla="*/ 6 h 398"/>
                <a:gd name="T92" fmla="*/ 57 w 248"/>
                <a:gd name="T93" fmla="*/ 23 h 398"/>
                <a:gd name="T94" fmla="*/ 90 w 248"/>
                <a:gd name="T95" fmla="*/ 98 h 398"/>
                <a:gd name="T96" fmla="*/ 58 w 248"/>
                <a:gd name="T97" fmla="*/ 45 h 398"/>
                <a:gd name="T98" fmla="*/ 75 w 248"/>
                <a:gd name="T99" fmla="*/ 13 h 398"/>
                <a:gd name="T100" fmla="*/ 126 w 248"/>
                <a:gd name="T101" fmla="*/ 14 h 398"/>
                <a:gd name="T102" fmla="*/ 166 w 248"/>
                <a:gd name="T103" fmla="*/ 3 h 398"/>
                <a:gd name="T104" fmla="*/ 137 w 248"/>
                <a:gd name="T105" fmla="*/ 100 h 398"/>
                <a:gd name="T106" fmla="*/ 234 w 248"/>
                <a:gd name="T107" fmla="*/ 239 h 398"/>
                <a:gd name="T108" fmla="*/ 9 w 248"/>
                <a:gd name="T109" fmla="*/ 307 h 398"/>
                <a:gd name="T110" fmla="*/ 90 w 248"/>
                <a:gd name="T111" fmla="*/ 102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48" h="398">
                  <a:moveTo>
                    <a:pt x="90" y="102"/>
                  </a:moveTo>
                  <a:cubicBezTo>
                    <a:pt x="81" y="161"/>
                    <a:pt x="26" y="197"/>
                    <a:pt x="7" y="251"/>
                  </a:cubicBezTo>
                  <a:cubicBezTo>
                    <a:pt x="2" y="266"/>
                    <a:pt x="0" y="282"/>
                    <a:pt x="3" y="298"/>
                  </a:cubicBezTo>
                  <a:cubicBezTo>
                    <a:pt x="6" y="312"/>
                    <a:pt x="12" y="326"/>
                    <a:pt x="20" y="338"/>
                  </a:cubicBezTo>
                  <a:cubicBezTo>
                    <a:pt x="27" y="350"/>
                    <a:pt x="37" y="361"/>
                    <a:pt x="48" y="368"/>
                  </a:cubicBezTo>
                  <a:cubicBezTo>
                    <a:pt x="58" y="376"/>
                    <a:pt x="69" y="382"/>
                    <a:pt x="81" y="386"/>
                  </a:cubicBezTo>
                  <a:cubicBezTo>
                    <a:pt x="105" y="394"/>
                    <a:pt x="131" y="395"/>
                    <a:pt x="155" y="389"/>
                  </a:cubicBezTo>
                  <a:cubicBezTo>
                    <a:pt x="167" y="387"/>
                    <a:pt x="179" y="382"/>
                    <a:pt x="189" y="375"/>
                  </a:cubicBezTo>
                  <a:cubicBezTo>
                    <a:pt x="200" y="368"/>
                    <a:pt x="210" y="359"/>
                    <a:pt x="218" y="349"/>
                  </a:cubicBezTo>
                  <a:cubicBezTo>
                    <a:pt x="235" y="326"/>
                    <a:pt x="245" y="297"/>
                    <a:pt x="243" y="268"/>
                  </a:cubicBezTo>
                  <a:cubicBezTo>
                    <a:pt x="242" y="254"/>
                    <a:pt x="239" y="241"/>
                    <a:pt x="232" y="229"/>
                  </a:cubicBezTo>
                  <a:cubicBezTo>
                    <a:pt x="227" y="218"/>
                    <a:pt x="219" y="209"/>
                    <a:pt x="210" y="200"/>
                  </a:cubicBezTo>
                  <a:cubicBezTo>
                    <a:pt x="193" y="182"/>
                    <a:pt x="173" y="167"/>
                    <a:pt x="158" y="146"/>
                  </a:cubicBezTo>
                  <a:cubicBezTo>
                    <a:pt x="149" y="135"/>
                    <a:pt x="143" y="123"/>
                    <a:pt x="140" y="109"/>
                  </a:cubicBezTo>
                  <a:cubicBezTo>
                    <a:pt x="139" y="100"/>
                    <a:pt x="141" y="92"/>
                    <a:pt x="145" y="84"/>
                  </a:cubicBezTo>
                  <a:cubicBezTo>
                    <a:pt x="148" y="77"/>
                    <a:pt x="153" y="70"/>
                    <a:pt x="156" y="63"/>
                  </a:cubicBezTo>
                  <a:cubicBezTo>
                    <a:pt x="163" y="49"/>
                    <a:pt x="168" y="34"/>
                    <a:pt x="170" y="19"/>
                  </a:cubicBezTo>
                  <a:cubicBezTo>
                    <a:pt x="171" y="14"/>
                    <a:pt x="173" y="0"/>
                    <a:pt x="165" y="0"/>
                  </a:cubicBezTo>
                  <a:cubicBezTo>
                    <a:pt x="160" y="0"/>
                    <a:pt x="155" y="4"/>
                    <a:pt x="151" y="7"/>
                  </a:cubicBezTo>
                  <a:cubicBezTo>
                    <a:pt x="147" y="11"/>
                    <a:pt x="141" y="17"/>
                    <a:pt x="135" y="17"/>
                  </a:cubicBezTo>
                  <a:cubicBezTo>
                    <a:pt x="130" y="17"/>
                    <a:pt x="127" y="10"/>
                    <a:pt x="124" y="7"/>
                  </a:cubicBezTo>
                  <a:cubicBezTo>
                    <a:pt x="121" y="4"/>
                    <a:pt x="116" y="2"/>
                    <a:pt x="112" y="4"/>
                  </a:cubicBezTo>
                  <a:cubicBezTo>
                    <a:pt x="107" y="6"/>
                    <a:pt x="105" y="11"/>
                    <a:pt x="102" y="14"/>
                  </a:cubicBezTo>
                  <a:cubicBezTo>
                    <a:pt x="100" y="16"/>
                    <a:pt x="98" y="18"/>
                    <a:pt x="96" y="18"/>
                  </a:cubicBezTo>
                  <a:cubicBezTo>
                    <a:pt x="92" y="18"/>
                    <a:pt x="90" y="15"/>
                    <a:pt x="87" y="13"/>
                  </a:cubicBezTo>
                  <a:cubicBezTo>
                    <a:pt x="84" y="11"/>
                    <a:pt x="78" y="6"/>
                    <a:pt x="74" y="11"/>
                  </a:cubicBezTo>
                  <a:cubicBezTo>
                    <a:pt x="72" y="12"/>
                    <a:pt x="72" y="15"/>
                    <a:pt x="70" y="17"/>
                  </a:cubicBezTo>
                  <a:cubicBezTo>
                    <a:pt x="67" y="19"/>
                    <a:pt x="63" y="20"/>
                    <a:pt x="60" y="22"/>
                  </a:cubicBezTo>
                  <a:cubicBezTo>
                    <a:pt x="55" y="25"/>
                    <a:pt x="52" y="32"/>
                    <a:pt x="53" y="38"/>
                  </a:cubicBezTo>
                  <a:cubicBezTo>
                    <a:pt x="54" y="45"/>
                    <a:pt x="58" y="51"/>
                    <a:pt x="62" y="57"/>
                  </a:cubicBezTo>
                  <a:cubicBezTo>
                    <a:pt x="66" y="64"/>
                    <a:pt x="70" y="70"/>
                    <a:pt x="75" y="75"/>
                  </a:cubicBezTo>
                  <a:cubicBezTo>
                    <a:pt x="79" y="80"/>
                    <a:pt x="84" y="85"/>
                    <a:pt x="87" y="91"/>
                  </a:cubicBezTo>
                  <a:cubicBezTo>
                    <a:pt x="88" y="93"/>
                    <a:pt x="89" y="95"/>
                    <a:pt x="90" y="98"/>
                  </a:cubicBezTo>
                  <a:cubicBezTo>
                    <a:pt x="90" y="97"/>
                    <a:pt x="91" y="96"/>
                    <a:pt x="92" y="96"/>
                  </a:cubicBezTo>
                  <a:cubicBezTo>
                    <a:pt x="86" y="93"/>
                    <a:pt x="82" y="87"/>
                    <a:pt x="78" y="82"/>
                  </a:cubicBezTo>
                  <a:cubicBezTo>
                    <a:pt x="75" y="76"/>
                    <a:pt x="71" y="70"/>
                    <a:pt x="68" y="65"/>
                  </a:cubicBezTo>
                  <a:cubicBezTo>
                    <a:pt x="65" y="59"/>
                    <a:pt x="61" y="55"/>
                    <a:pt x="58" y="50"/>
                  </a:cubicBezTo>
                  <a:cubicBezTo>
                    <a:pt x="54" y="44"/>
                    <a:pt x="51" y="37"/>
                    <a:pt x="53" y="31"/>
                  </a:cubicBezTo>
                  <a:cubicBezTo>
                    <a:pt x="55" y="27"/>
                    <a:pt x="58" y="26"/>
                    <a:pt x="61" y="25"/>
                  </a:cubicBezTo>
                  <a:cubicBezTo>
                    <a:pt x="64" y="24"/>
                    <a:pt x="66" y="22"/>
                    <a:pt x="69" y="20"/>
                  </a:cubicBezTo>
                  <a:cubicBezTo>
                    <a:pt x="71" y="17"/>
                    <a:pt x="74" y="9"/>
                    <a:pt x="80" y="10"/>
                  </a:cubicBezTo>
                  <a:cubicBezTo>
                    <a:pt x="83" y="11"/>
                    <a:pt x="86" y="14"/>
                    <a:pt x="88" y="17"/>
                  </a:cubicBezTo>
                  <a:cubicBezTo>
                    <a:pt x="90" y="19"/>
                    <a:pt x="93" y="22"/>
                    <a:pt x="97" y="23"/>
                  </a:cubicBezTo>
                  <a:cubicBezTo>
                    <a:pt x="101" y="23"/>
                    <a:pt x="104" y="19"/>
                    <a:pt x="107" y="16"/>
                  </a:cubicBezTo>
                  <a:cubicBezTo>
                    <a:pt x="109" y="14"/>
                    <a:pt x="110" y="11"/>
                    <a:pt x="113" y="9"/>
                  </a:cubicBezTo>
                  <a:cubicBezTo>
                    <a:pt x="116" y="8"/>
                    <a:pt x="120" y="11"/>
                    <a:pt x="122" y="13"/>
                  </a:cubicBezTo>
                  <a:cubicBezTo>
                    <a:pt x="127" y="17"/>
                    <a:pt x="132" y="19"/>
                    <a:pt x="139" y="17"/>
                  </a:cubicBezTo>
                  <a:cubicBezTo>
                    <a:pt x="145" y="15"/>
                    <a:pt x="151" y="11"/>
                    <a:pt x="157" y="9"/>
                  </a:cubicBezTo>
                  <a:cubicBezTo>
                    <a:pt x="160" y="9"/>
                    <a:pt x="163" y="8"/>
                    <a:pt x="165" y="8"/>
                  </a:cubicBezTo>
                  <a:cubicBezTo>
                    <a:pt x="169" y="8"/>
                    <a:pt x="170" y="12"/>
                    <a:pt x="170" y="15"/>
                  </a:cubicBezTo>
                  <a:cubicBezTo>
                    <a:pt x="170" y="21"/>
                    <a:pt x="169" y="28"/>
                    <a:pt x="167" y="34"/>
                  </a:cubicBezTo>
                  <a:cubicBezTo>
                    <a:pt x="164" y="42"/>
                    <a:pt x="160" y="48"/>
                    <a:pt x="156" y="54"/>
                  </a:cubicBezTo>
                  <a:cubicBezTo>
                    <a:pt x="152" y="60"/>
                    <a:pt x="147" y="67"/>
                    <a:pt x="143" y="73"/>
                  </a:cubicBezTo>
                  <a:cubicBezTo>
                    <a:pt x="139" y="80"/>
                    <a:pt x="134" y="88"/>
                    <a:pt x="132" y="95"/>
                  </a:cubicBezTo>
                  <a:cubicBezTo>
                    <a:pt x="131" y="97"/>
                    <a:pt x="133" y="98"/>
                    <a:pt x="134" y="97"/>
                  </a:cubicBezTo>
                  <a:cubicBezTo>
                    <a:pt x="143" y="86"/>
                    <a:pt x="147" y="72"/>
                    <a:pt x="152" y="59"/>
                  </a:cubicBezTo>
                  <a:cubicBezTo>
                    <a:pt x="158" y="44"/>
                    <a:pt x="166" y="30"/>
                    <a:pt x="166" y="14"/>
                  </a:cubicBezTo>
                  <a:cubicBezTo>
                    <a:pt x="167" y="9"/>
                    <a:pt x="167" y="3"/>
                    <a:pt x="162" y="2"/>
                  </a:cubicBezTo>
                  <a:cubicBezTo>
                    <a:pt x="159" y="0"/>
                    <a:pt x="154" y="3"/>
                    <a:pt x="152" y="5"/>
                  </a:cubicBezTo>
                  <a:cubicBezTo>
                    <a:pt x="147" y="9"/>
                    <a:pt x="143" y="13"/>
                    <a:pt x="139" y="17"/>
                  </a:cubicBezTo>
                  <a:cubicBezTo>
                    <a:pt x="132" y="21"/>
                    <a:pt x="126" y="15"/>
                    <a:pt x="121" y="11"/>
                  </a:cubicBezTo>
                  <a:cubicBezTo>
                    <a:pt x="118" y="8"/>
                    <a:pt x="114" y="6"/>
                    <a:pt x="109" y="9"/>
                  </a:cubicBezTo>
                  <a:cubicBezTo>
                    <a:pt x="104" y="12"/>
                    <a:pt x="102" y="20"/>
                    <a:pt x="95" y="20"/>
                  </a:cubicBezTo>
                  <a:cubicBezTo>
                    <a:pt x="93" y="20"/>
                    <a:pt x="91" y="18"/>
                    <a:pt x="88" y="17"/>
                  </a:cubicBezTo>
                  <a:cubicBezTo>
                    <a:pt x="85" y="16"/>
                    <a:pt x="82" y="14"/>
                    <a:pt x="79" y="12"/>
                  </a:cubicBezTo>
                  <a:cubicBezTo>
                    <a:pt x="74" y="10"/>
                    <a:pt x="70" y="13"/>
                    <a:pt x="68" y="17"/>
                  </a:cubicBezTo>
                  <a:cubicBezTo>
                    <a:pt x="67" y="19"/>
                    <a:pt x="66" y="21"/>
                    <a:pt x="64" y="21"/>
                  </a:cubicBezTo>
                  <a:cubicBezTo>
                    <a:pt x="62" y="22"/>
                    <a:pt x="58" y="21"/>
                    <a:pt x="56" y="21"/>
                  </a:cubicBezTo>
                  <a:cubicBezTo>
                    <a:pt x="53" y="20"/>
                    <a:pt x="49" y="19"/>
                    <a:pt x="47" y="22"/>
                  </a:cubicBezTo>
                  <a:cubicBezTo>
                    <a:pt x="46" y="24"/>
                    <a:pt x="46" y="26"/>
                    <a:pt x="46" y="28"/>
                  </a:cubicBezTo>
                  <a:cubicBezTo>
                    <a:pt x="46" y="31"/>
                    <a:pt x="47" y="35"/>
                    <a:pt x="48" y="39"/>
                  </a:cubicBezTo>
                  <a:cubicBezTo>
                    <a:pt x="51" y="46"/>
                    <a:pt x="55" y="52"/>
                    <a:pt x="59" y="59"/>
                  </a:cubicBezTo>
                  <a:cubicBezTo>
                    <a:pt x="64" y="66"/>
                    <a:pt x="68" y="73"/>
                    <a:pt x="73" y="80"/>
                  </a:cubicBezTo>
                  <a:cubicBezTo>
                    <a:pt x="78" y="88"/>
                    <a:pt x="82" y="95"/>
                    <a:pt x="87" y="103"/>
                  </a:cubicBezTo>
                  <a:cubicBezTo>
                    <a:pt x="91" y="111"/>
                    <a:pt x="93" y="119"/>
                    <a:pt x="90" y="128"/>
                  </a:cubicBezTo>
                  <a:cubicBezTo>
                    <a:pt x="88" y="135"/>
                    <a:pt x="83" y="142"/>
                    <a:pt x="78" y="148"/>
                  </a:cubicBezTo>
                  <a:cubicBezTo>
                    <a:pt x="68" y="159"/>
                    <a:pt x="56" y="169"/>
                    <a:pt x="45" y="179"/>
                  </a:cubicBezTo>
                  <a:cubicBezTo>
                    <a:pt x="35" y="190"/>
                    <a:pt x="26" y="201"/>
                    <a:pt x="19" y="214"/>
                  </a:cubicBezTo>
                  <a:cubicBezTo>
                    <a:pt x="11" y="228"/>
                    <a:pt x="6" y="243"/>
                    <a:pt x="4" y="259"/>
                  </a:cubicBezTo>
                  <a:cubicBezTo>
                    <a:pt x="2" y="276"/>
                    <a:pt x="4" y="293"/>
                    <a:pt x="8" y="309"/>
                  </a:cubicBezTo>
                  <a:cubicBezTo>
                    <a:pt x="10" y="317"/>
                    <a:pt x="13" y="325"/>
                    <a:pt x="16" y="333"/>
                  </a:cubicBezTo>
                  <a:cubicBezTo>
                    <a:pt x="19" y="340"/>
                    <a:pt x="23" y="346"/>
                    <a:pt x="27" y="352"/>
                  </a:cubicBezTo>
                  <a:cubicBezTo>
                    <a:pt x="36" y="362"/>
                    <a:pt x="49" y="370"/>
                    <a:pt x="61" y="377"/>
                  </a:cubicBezTo>
                  <a:cubicBezTo>
                    <a:pt x="87" y="394"/>
                    <a:pt x="119" y="396"/>
                    <a:pt x="149" y="391"/>
                  </a:cubicBezTo>
                  <a:cubicBezTo>
                    <a:pt x="174" y="386"/>
                    <a:pt x="197" y="373"/>
                    <a:pt x="215" y="354"/>
                  </a:cubicBezTo>
                  <a:cubicBezTo>
                    <a:pt x="223" y="344"/>
                    <a:pt x="231" y="333"/>
                    <a:pt x="236" y="321"/>
                  </a:cubicBezTo>
                  <a:cubicBezTo>
                    <a:pt x="242" y="309"/>
                    <a:pt x="245" y="296"/>
                    <a:pt x="246" y="282"/>
                  </a:cubicBezTo>
                  <a:cubicBezTo>
                    <a:pt x="248" y="255"/>
                    <a:pt x="242" y="225"/>
                    <a:pt x="223" y="204"/>
                  </a:cubicBezTo>
                  <a:cubicBezTo>
                    <a:pt x="214" y="196"/>
                    <a:pt x="204" y="189"/>
                    <a:pt x="195" y="181"/>
                  </a:cubicBezTo>
                  <a:cubicBezTo>
                    <a:pt x="186" y="173"/>
                    <a:pt x="176" y="164"/>
                    <a:pt x="168" y="154"/>
                  </a:cubicBezTo>
                  <a:cubicBezTo>
                    <a:pt x="164" y="149"/>
                    <a:pt x="160" y="144"/>
                    <a:pt x="157" y="138"/>
                  </a:cubicBezTo>
                  <a:cubicBezTo>
                    <a:pt x="153" y="133"/>
                    <a:pt x="150" y="128"/>
                    <a:pt x="148" y="121"/>
                  </a:cubicBezTo>
                  <a:cubicBezTo>
                    <a:pt x="143" y="108"/>
                    <a:pt x="146" y="93"/>
                    <a:pt x="147" y="79"/>
                  </a:cubicBezTo>
                  <a:cubicBezTo>
                    <a:pt x="147" y="77"/>
                    <a:pt x="145" y="77"/>
                    <a:pt x="144" y="79"/>
                  </a:cubicBezTo>
                  <a:cubicBezTo>
                    <a:pt x="141" y="92"/>
                    <a:pt x="139" y="107"/>
                    <a:pt x="141" y="120"/>
                  </a:cubicBezTo>
                  <a:cubicBezTo>
                    <a:pt x="144" y="135"/>
                    <a:pt x="152" y="147"/>
                    <a:pt x="163" y="157"/>
                  </a:cubicBezTo>
                  <a:cubicBezTo>
                    <a:pt x="174" y="169"/>
                    <a:pt x="188" y="179"/>
                    <a:pt x="200" y="191"/>
                  </a:cubicBezTo>
                  <a:cubicBezTo>
                    <a:pt x="211" y="203"/>
                    <a:pt x="221" y="216"/>
                    <a:pt x="228" y="230"/>
                  </a:cubicBezTo>
                  <a:cubicBezTo>
                    <a:pt x="240" y="256"/>
                    <a:pt x="241" y="288"/>
                    <a:pt x="233" y="316"/>
                  </a:cubicBezTo>
                  <a:cubicBezTo>
                    <a:pt x="229" y="329"/>
                    <a:pt x="222" y="344"/>
                    <a:pt x="213" y="355"/>
                  </a:cubicBezTo>
                  <a:cubicBezTo>
                    <a:pt x="208" y="361"/>
                    <a:pt x="202" y="365"/>
                    <a:pt x="195" y="369"/>
                  </a:cubicBezTo>
                  <a:cubicBezTo>
                    <a:pt x="188" y="374"/>
                    <a:pt x="180" y="377"/>
                    <a:pt x="173" y="381"/>
                  </a:cubicBezTo>
                  <a:cubicBezTo>
                    <a:pt x="165" y="383"/>
                    <a:pt x="157" y="385"/>
                    <a:pt x="148" y="385"/>
                  </a:cubicBezTo>
                  <a:cubicBezTo>
                    <a:pt x="140" y="386"/>
                    <a:pt x="131" y="386"/>
                    <a:pt x="123" y="385"/>
                  </a:cubicBezTo>
                  <a:cubicBezTo>
                    <a:pt x="105" y="384"/>
                    <a:pt x="89" y="375"/>
                    <a:pt x="73" y="367"/>
                  </a:cubicBezTo>
                  <a:cubicBezTo>
                    <a:pt x="59" y="360"/>
                    <a:pt x="47" y="352"/>
                    <a:pt x="36" y="341"/>
                  </a:cubicBezTo>
                  <a:cubicBezTo>
                    <a:pt x="25" y="330"/>
                    <a:pt x="17" y="316"/>
                    <a:pt x="11" y="302"/>
                  </a:cubicBezTo>
                  <a:cubicBezTo>
                    <a:pt x="6" y="287"/>
                    <a:pt x="5" y="272"/>
                    <a:pt x="9" y="257"/>
                  </a:cubicBezTo>
                  <a:cubicBezTo>
                    <a:pt x="12" y="241"/>
                    <a:pt x="19" y="227"/>
                    <a:pt x="27" y="213"/>
                  </a:cubicBezTo>
                  <a:cubicBezTo>
                    <a:pt x="36" y="200"/>
                    <a:pt x="45" y="187"/>
                    <a:pt x="54" y="176"/>
                  </a:cubicBezTo>
                  <a:cubicBezTo>
                    <a:pt x="63" y="165"/>
                    <a:pt x="72" y="155"/>
                    <a:pt x="80" y="145"/>
                  </a:cubicBezTo>
                  <a:cubicBezTo>
                    <a:pt x="86" y="136"/>
                    <a:pt x="91" y="127"/>
                    <a:pt x="92" y="117"/>
                  </a:cubicBezTo>
                  <a:cubicBezTo>
                    <a:pt x="93" y="112"/>
                    <a:pt x="93" y="107"/>
                    <a:pt x="92" y="102"/>
                  </a:cubicBezTo>
                  <a:cubicBezTo>
                    <a:pt x="91" y="97"/>
                    <a:pt x="88" y="92"/>
                    <a:pt x="86" y="88"/>
                  </a:cubicBezTo>
                  <a:cubicBezTo>
                    <a:pt x="85" y="86"/>
                    <a:pt x="83" y="87"/>
                    <a:pt x="84" y="89"/>
                  </a:cubicBezTo>
                  <a:cubicBezTo>
                    <a:pt x="85" y="92"/>
                    <a:pt x="87" y="95"/>
                    <a:pt x="88" y="98"/>
                  </a:cubicBezTo>
                  <a:cubicBezTo>
                    <a:pt x="90" y="101"/>
                    <a:pt x="90" y="105"/>
                    <a:pt x="90" y="109"/>
                  </a:cubicBezTo>
                  <a:cubicBezTo>
                    <a:pt x="90" y="116"/>
                    <a:pt x="88" y="123"/>
                    <a:pt x="86" y="129"/>
                  </a:cubicBezTo>
                  <a:cubicBezTo>
                    <a:pt x="80" y="142"/>
                    <a:pt x="71" y="152"/>
                    <a:pt x="62" y="163"/>
                  </a:cubicBezTo>
                  <a:cubicBezTo>
                    <a:pt x="42" y="185"/>
                    <a:pt x="24" y="209"/>
                    <a:pt x="12" y="237"/>
                  </a:cubicBezTo>
                  <a:cubicBezTo>
                    <a:pt x="6" y="251"/>
                    <a:pt x="3" y="266"/>
                    <a:pt x="4" y="281"/>
                  </a:cubicBezTo>
                  <a:cubicBezTo>
                    <a:pt x="5" y="296"/>
                    <a:pt x="10" y="310"/>
                    <a:pt x="18" y="322"/>
                  </a:cubicBezTo>
                  <a:cubicBezTo>
                    <a:pt x="25" y="334"/>
                    <a:pt x="35" y="345"/>
                    <a:pt x="46" y="354"/>
                  </a:cubicBezTo>
                  <a:cubicBezTo>
                    <a:pt x="59" y="364"/>
                    <a:pt x="74" y="371"/>
                    <a:pt x="89" y="378"/>
                  </a:cubicBezTo>
                  <a:cubicBezTo>
                    <a:pt x="96" y="381"/>
                    <a:pt x="104" y="385"/>
                    <a:pt x="113" y="386"/>
                  </a:cubicBezTo>
                  <a:cubicBezTo>
                    <a:pt x="121" y="388"/>
                    <a:pt x="129" y="389"/>
                    <a:pt x="137" y="389"/>
                  </a:cubicBezTo>
                  <a:cubicBezTo>
                    <a:pt x="145" y="388"/>
                    <a:pt x="153" y="388"/>
                    <a:pt x="161" y="386"/>
                  </a:cubicBezTo>
                  <a:cubicBezTo>
                    <a:pt x="169" y="385"/>
                    <a:pt x="176" y="382"/>
                    <a:pt x="184" y="379"/>
                  </a:cubicBezTo>
                  <a:cubicBezTo>
                    <a:pt x="197" y="373"/>
                    <a:pt x="210" y="364"/>
                    <a:pt x="219" y="352"/>
                  </a:cubicBezTo>
                  <a:cubicBezTo>
                    <a:pt x="227" y="341"/>
                    <a:pt x="233" y="326"/>
                    <a:pt x="236" y="313"/>
                  </a:cubicBezTo>
                  <a:cubicBezTo>
                    <a:pt x="244" y="286"/>
                    <a:pt x="242" y="256"/>
                    <a:pt x="231" y="230"/>
                  </a:cubicBezTo>
                  <a:cubicBezTo>
                    <a:pt x="225" y="216"/>
                    <a:pt x="215" y="204"/>
                    <a:pt x="204" y="192"/>
                  </a:cubicBezTo>
                  <a:cubicBezTo>
                    <a:pt x="193" y="180"/>
                    <a:pt x="180" y="170"/>
                    <a:pt x="167" y="158"/>
                  </a:cubicBezTo>
                  <a:cubicBezTo>
                    <a:pt x="162" y="152"/>
                    <a:pt x="156" y="147"/>
                    <a:pt x="152" y="140"/>
                  </a:cubicBezTo>
                  <a:cubicBezTo>
                    <a:pt x="148" y="135"/>
                    <a:pt x="146" y="128"/>
                    <a:pt x="145" y="121"/>
                  </a:cubicBezTo>
                  <a:cubicBezTo>
                    <a:pt x="141" y="107"/>
                    <a:pt x="143" y="93"/>
                    <a:pt x="147" y="79"/>
                  </a:cubicBezTo>
                  <a:cubicBezTo>
                    <a:pt x="146" y="79"/>
                    <a:pt x="145" y="79"/>
                    <a:pt x="144" y="79"/>
                  </a:cubicBezTo>
                  <a:cubicBezTo>
                    <a:pt x="143" y="88"/>
                    <a:pt x="142" y="96"/>
                    <a:pt x="142" y="105"/>
                  </a:cubicBezTo>
                  <a:cubicBezTo>
                    <a:pt x="142" y="113"/>
                    <a:pt x="144" y="120"/>
                    <a:pt x="147" y="128"/>
                  </a:cubicBezTo>
                  <a:cubicBezTo>
                    <a:pt x="151" y="135"/>
                    <a:pt x="155" y="141"/>
                    <a:pt x="160" y="147"/>
                  </a:cubicBezTo>
                  <a:cubicBezTo>
                    <a:pt x="164" y="154"/>
                    <a:pt x="169" y="160"/>
                    <a:pt x="174" y="165"/>
                  </a:cubicBezTo>
                  <a:cubicBezTo>
                    <a:pt x="185" y="176"/>
                    <a:pt x="197" y="186"/>
                    <a:pt x="209" y="196"/>
                  </a:cubicBezTo>
                  <a:cubicBezTo>
                    <a:pt x="214" y="200"/>
                    <a:pt x="220" y="206"/>
                    <a:pt x="225" y="211"/>
                  </a:cubicBezTo>
                  <a:cubicBezTo>
                    <a:pt x="229" y="217"/>
                    <a:pt x="233" y="223"/>
                    <a:pt x="236" y="230"/>
                  </a:cubicBezTo>
                  <a:cubicBezTo>
                    <a:pt x="246" y="256"/>
                    <a:pt x="246" y="287"/>
                    <a:pt x="236" y="313"/>
                  </a:cubicBezTo>
                  <a:cubicBezTo>
                    <a:pt x="228" y="338"/>
                    <a:pt x="209" y="360"/>
                    <a:pt x="186" y="374"/>
                  </a:cubicBezTo>
                  <a:cubicBezTo>
                    <a:pt x="162" y="388"/>
                    <a:pt x="133" y="392"/>
                    <a:pt x="105" y="389"/>
                  </a:cubicBezTo>
                  <a:cubicBezTo>
                    <a:pt x="97" y="389"/>
                    <a:pt x="89" y="387"/>
                    <a:pt x="81" y="384"/>
                  </a:cubicBezTo>
                  <a:cubicBezTo>
                    <a:pt x="73" y="382"/>
                    <a:pt x="66" y="377"/>
                    <a:pt x="59" y="373"/>
                  </a:cubicBezTo>
                  <a:cubicBezTo>
                    <a:pt x="47" y="366"/>
                    <a:pt x="34" y="357"/>
                    <a:pt x="26" y="345"/>
                  </a:cubicBezTo>
                  <a:cubicBezTo>
                    <a:pt x="21" y="338"/>
                    <a:pt x="18" y="331"/>
                    <a:pt x="16" y="323"/>
                  </a:cubicBezTo>
                  <a:cubicBezTo>
                    <a:pt x="13" y="315"/>
                    <a:pt x="10" y="307"/>
                    <a:pt x="9" y="298"/>
                  </a:cubicBezTo>
                  <a:cubicBezTo>
                    <a:pt x="5" y="281"/>
                    <a:pt x="5" y="263"/>
                    <a:pt x="9" y="246"/>
                  </a:cubicBezTo>
                  <a:cubicBezTo>
                    <a:pt x="16" y="215"/>
                    <a:pt x="37" y="191"/>
                    <a:pt x="59" y="170"/>
                  </a:cubicBezTo>
                  <a:cubicBezTo>
                    <a:pt x="70" y="160"/>
                    <a:pt x="81" y="150"/>
                    <a:pt x="89" y="137"/>
                  </a:cubicBezTo>
                  <a:cubicBezTo>
                    <a:pt x="92" y="131"/>
                    <a:pt x="95" y="123"/>
                    <a:pt x="94" y="116"/>
                  </a:cubicBezTo>
                  <a:cubicBezTo>
                    <a:pt x="93" y="108"/>
                    <a:pt x="89" y="101"/>
                    <a:pt x="85" y="95"/>
                  </a:cubicBezTo>
                  <a:cubicBezTo>
                    <a:pt x="80" y="87"/>
                    <a:pt x="76" y="79"/>
                    <a:pt x="71" y="72"/>
                  </a:cubicBezTo>
                  <a:cubicBezTo>
                    <a:pt x="66" y="65"/>
                    <a:pt x="62" y="58"/>
                    <a:pt x="57" y="51"/>
                  </a:cubicBezTo>
                  <a:cubicBezTo>
                    <a:pt x="53" y="44"/>
                    <a:pt x="50" y="37"/>
                    <a:pt x="49" y="29"/>
                  </a:cubicBezTo>
                  <a:cubicBezTo>
                    <a:pt x="49" y="27"/>
                    <a:pt x="48" y="24"/>
                    <a:pt x="50" y="23"/>
                  </a:cubicBezTo>
                  <a:cubicBezTo>
                    <a:pt x="52" y="23"/>
                    <a:pt x="54" y="23"/>
                    <a:pt x="55" y="23"/>
                  </a:cubicBezTo>
                  <a:cubicBezTo>
                    <a:pt x="60" y="24"/>
                    <a:pt x="65" y="25"/>
                    <a:pt x="69" y="22"/>
                  </a:cubicBezTo>
                  <a:cubicBezTo>
                    <a:pt x="70" y="21"/>
                    <a:pt x="70" y="19"/>
                    <a:pt x="71" y="18"/>
                  </a:cubicBezTo>
                  <a:cubicBezTo>
                    <a:pt x="73" y="14"/>
                    <a:pt x="76" y="14"/>
                    <a:pt x="80" y="16"/>
                  </a:cubicBezTo>
                  <a:cubicBezTo>
                    <a:pt x="84" y="18"/>
                    <a:pt x="89" y="22"/>
                    <a:pt x="95" y="23"/>
                  </a:cubicBezTo>
                  <a:cubicBezTo>
                    <a:pt x="100" y="23"/>
                    <a:pt x="104" y="18"/>
                    <a:pt x="107" y="14"/>
                  </a:cubicBezTo>
                  <a:cubicBezTo>
                    <a:pt x="109" y="12"/>
                    <a:pt x="112" y="10"/>
                    <a:pt x="114" y="10"/>
                  </a:cubicBezTo>
                  <a:cubicBezTo>
                    <a:pt x="117" y="11"/>
                    <a:pt x="120" y="13"/>
                    <a:pt x="122" y="15"/>
                  </a:cubicBezTo>
                  <a:cubicBezTo>
                    <a:pt x="126" y="18"/>
                    <a:pt x="131" y="23"/>
                    <a:pt x="137" y="21"/>
                  </a:cubicBezTo>
                  <a:cubicBezTo>
                    <a:pt x="143" y="19"/>
                    <a:pt x="146" y="13"/>
                    <a:pt x="150" y="10"/>
                  </a:cubicBezTo>
                  <a:cubicBezTo>
                    <a:pt x="153" y="8"/>
                    <a:pt x="158" y="2"/>
                    <a:pt x="162" y="5"/>
                  </a:cubicBezTo>
                  <a:cubicBezTo>
                    <a:pt x="164" y="6"/>
                    <a:pt x="164" y="11"/>
                    <a:pt x="164" y="13"/>
                  </a:cubicBezTo>
                  <a:cubicBezTo>
                    <a:pt x="164" y="18"/>
                    <a:pt x="163" y="22"/>
                    <a:pt x="162" y="27"/>
                  </a:cubicBezTo>
                  <a:cubicBezTo>
                    <a:pt x="159" y="35"/>
                    <a:pt x="156" y="44"/>
                    <a:pt x="152" y="52"/>
                  </a:cubicBezTo>
                  <a:cubicBezTo>
                    <a:pt x="146" y="66"/>
                    <a:pt x="142" y="83"/>
                    <a:pt x="132" y="95"/>
                  </a:cubicBezTo>
                  <a:cubicBezTo>
                    <a:pt x="133" y="95"/>
                    <a:pt x="134" y="96"/>
                    <a:pt x="134" y="96"/>
                  </a:cubicBezTo>
                  <a:cubicBezTo>
                    <a:pt x="139" y="82"/>
                    <a:pt x="149" y="69"/>
                    <a:pt x="158" y="56"/>
                  </a:cubicBezTo>
                  <a:cubicBezTo>
                    <a:pt x="162" y="50"/>
                    <a:pt x="166" y="44"/>
                    <a:pt x="169" y="38"/>
                  </a:cubicBezTo>
                  <a:cubicBezTo>
                    <a:pt x="171" y="31"/>
                    <a:pt x="172" y="25"/>
                    <a:pt x="173" y="18"/>
                  </a:cubicBezTo>
                  <a:cubicBezTo>
                    <a:pt x="173" y="14"/>
                    <a:pt x="173" y="8"/>
                    <a:pt x="168" y="6"/>
                  </a:cubicBezTo>
                  <a:cubicBezTo>
                    <a:pt x="163" y="4"/>
                    <a:pt x="157" y="6"/>
                    <a:pt x="153" y="8"/>
                  </a:cubicBezTo>
                  <a:cubicBezTo>
                    <a:pt x="146" y="11"/>
                    <a:pt x="140" y="15"/>
                    <a:pt x="133" y="15"/>
                  </a:cubicBezTo>
                  <a:cubicBezTo>
                    <a:pt x="126" y="15"/>
                    <a:pt x="122" y="8"/>
                    <a:pt x="116" y="6"/>
                  </a:cubicBezTo>
                  <a:cubicBezTo>
                    <a:pt x="106" y="5"/>
                    <a:pt x="103" y="25"/>
                    <a:pt x="94" y="18"/>
                  </a:cubicBezTo>
                  <a:cubicBezTo>
                    <a:pt x="88" y="15"/>
                    <a:pt x="85" y="6"/>
                    <a:pt x="77" y="8"/>
                  </a:cubicBezTo>
                  <a:cubicBezTo>
                    <a:pt x="71" y="9"/>
                    <a:pt x="69" y="15"/>
                    <a:pt x="66" y="19"/>
                  </a:cubicBezTo>
                  <a:cubicBezTo>
                    <a:pt x="64" y="21"/>
                    <a:pt x="60" y="22"/>
                    <a:pt x="57" y="23"/>
                  </a:cubicBezTo>
                  <a:cubicBezTo>
                    <a:pt x="54" y="24"/>
                    <a:pt x="53" y="26"/>
                    <a:pt x="51" y="29"/>
                  </a:cubicBezTo>
                  <a:cubicBezTo>
                    <a:pt x="46" y="41"/>
                    <a:pt x="56" y="53"/>
                    <a:pt x="63" y="62"/>
                  </a:cubicBezTo>
                  <a:cubicBezTo>
                    <a:pt x="67" y="68"/>
                    <a:pt x="71" y="75"/>
                    <a:pt x="75" y="82"/>
                  </a:cubicBezTo>
                  <a:cubicBezTo>
                    <a:pt x="79" y="88"/>
                    <a:pt x="84" y="95"/>
                    <a:pt x="90" y="98"/>
                  </a:cubicBezTo>
                  <a:cubicBezTo>
                    <a:pt x="91" y="99"/>
                    <a:pt x="92" y="98"/>
                    <a:pt x="92" y="97"/>
                  </a:cubicBezTo>
                  <a:cubicBezTo>
                    <a:pt x="92" y="91"/>
                    <a:pt x="87" y="86"/>
                    <a:pt x="84" y="82"/>
                  </a:cubicBezTo>
                  <a:cubicBezTo>
                    <a:pt x="80" y="76"/>
                    <a:pt x="75" y="71"/>
                    <a:pt x="71" y="66"/>
                  </a:cubicBezTo>
                  <a:cubicBezTo>
                    <a:pt x="66" y="59"/>
                    <a:pt x="62" y="53"/>
                    <a:pt x="58" y="45"/>
                  </a:cubicBezTo>
                  <a:cubicBezTo>
                    <a:pt x="57" y="42"/>
                    <a:pt x="55" y="39"/>
                    <a:pt x="55" y="35"/>
                  </a:cubicBezTo>
                  <a:cubicBezTo>
                    <a:pt x="55" y="31"/>
                    <a:pt x="58" y="27"/>
                    <a:pt x="61" y="24"/>
                  </a:cubicBezTo>
                  <a:cubicBezTo>
                    <a:pt x="64" y="23"/>
                    <a:pt x="68" y="21"/>
                    <a:pt x="70" y="20"/>
                  </a:cubicBezTo>
                  <a:cubicBezTo>
                    <a:pt x="73" y="18"/>
                    <a:pt x="74" y="16"/>
                    <a:pt x="75" y="13"/>
                  </a:cubicBezTo>
                  <a:cubicBezTo>
                    <a:pt x="78" y="8"/>
                    <a:pt x="88" y="17"/>
                    <a:pt x="91" y="19"/>
                  </a:cubicBezTo>
                  <a:cubicBezTo>
                    <a:pt x="95" y="21"/>
                    <a:pt x="100" y="20"/>
                    <a:pt x="103" y="17"/>
                  </a:cubicBezTo>
                  <a:cubicBezTo>
                    <a:pt x="107" y="14"/>
                    <a:pt x="108" y="8"/>
                    <a:pt x="113" y="6"/>
                  </a:cubicBezTo>
                  <a:cubicBezTo>
                    <a:pt x="119" y="5"/>
                    <a:pt x="123" y="10"/>
                    <a:pt x="126" y="14"/>
                  </a:cubicBezTo>
                  <a:cubicBezTo>
                    <a:pt x="129" y="17"/>
                    <a:pt x="132" y="20"/>
                    <a:pt x="137" y="19"/>
                  </a:cubicBezTo>
                  <a:cubicBezTo>
                    <a:pt x="143" y="18"/>
                    <a:pt x="148" y="14"/>
                    <a:pt x="152" y="10"/>
                  </a:cubicBezTo>
                  <a:cubicBezTo>
                    <a:pt x="154" y="8"/>
                    <a:pt x="157" y="6"/>
                    <a:pt x="159" y="5"/>
                  </a:cubicBezTo>
                  <a:cubicBezTo>
                    <a:pt x="161" y="4"/>
                    <a:pt x="164" y="2"/>
                    <a:pt x="166" y="3"/>
                  </a:cubicBezTo>
                  <a:cubicBezTo>
                    <a:pt x="169" y="5"/>
                    <a:pt x="168" y="11"/>
                    <a:pt x="168" y="14"/>
                  </a:cubicBezTo>
                  <a:cubicBezTo>
                    <a:pt x="167" y="20"/>
                    <a:pt x="166" y="26"/>
                    <a:pt x="165" y="32"/>
                  </a:cubicBezTo>
                  <a:cubicBezTo>
                    <a:pt x="160" y="49"/>
                    <a:pt x="153" y="64"/>
                    <a:pt x="144" y="78"/>
                  </a:cubicBezTo>
                  <a:cubicBezTo>
                    <a:pt x="141" y="85"/>
                    <a:pt x="137" y="92"/>
                    <a:pt x="137" y="100"/>
                  </a:cubicBezTo>
                  <a:cubicBezTo>
                    <a:pt x="136" y="108"/>
                    <a:pt x="139" y="116"/>
                    <a:pt x="141" y="123"/>
                  </a:cubicBezTo>
                  <a:cubicBezTo>
                    <a:pt x="146" y="135"/>
                    <a:pt x="153" y="145"/>
                    <a:pt x="160" y="155"/>
                  </a:cubicBezTo>
                  <a:cubicBezTo>
                    <a:pt x="176" y="173"/>
                    <a:pt x="197" y="189"/>
                    <a:pt x="213" y="207"/>
                  </a:cubicBezTo>
                  <a:cubicBezTo>
                    <a:pt x="222" y="217"/>
                    <a:pt x="229" y="227"/>
                    <a:pt x="234" y="239"/>
                  </a:cubicBezTo>
                  <a:cubicBezTo>
                    <a:pt x="239" y="252"/>
                    <a:pt x="241" y="267"/>
                    <a:pt x="241" y="281"/>
                  </a:cubicBezTo>
                  <a:cubicBezTo>
                    <a:pt x="239" y="311"/>
                    <a:pt x="225" y="340"/>
                    <a:pt x="203" y="361"/>
                  </a:cubicBezTo>
                  <a:cubicBezTo>
                    <a:pt x="166" y="397"/>
                    <a:pt x="104" y="398"/>
                    <a:pt x="61" y="373"/>
                  </a:cubicBezTo>
                  <a:cubicBezTo>
                    <a:pt x="35" y="359"/>
                    <a:pt x="17" y="335"/>
                    <a:pt x="9" y="307"/>
                  </a:cubicBezTo>
                  <a:cubicBezTo>
                    <a:pt x="4" y="291"/>
                    <a:pt x="3" y="275"/>
                    <a:pt x="7" y="260"/>
                  </a:cubicBezTo>
                  <a:cubicBezTo>
                    <a:pt x="11" y="244"/>
                    <a:pt x="19" y="230"/>
                    <a:pt x="27" y="217"/>
                  </a:cubicBezTo>
                  <a:cubicBezTo>
                    <a:pt x="51" y="180"/>
                    <a:pt x="86" y="149"/>
                    <a:pt x="93" y="103"/>
                  </a:cubicBezTo>
                  <a:cubicBezTo>
                    <a:pt x="93" y="101"/>
                    <a:pt x="90" y="101"/>
                    <a:pt x="90" y="10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3" name="Freeform 1320"/>
            <p:cNvSpPr/>
            <p:nvPr/>
          </p:nvSpPr>
          <p:spPr bwMode="auto">
            <a:xfrm>
              <a:off x="3937" y="3044"/>
              <a:ext cx="204" cy="66"/>
            </a:xfrm>
            <a:custGeom>
              <a:avLst/>
              <a:gdLst>
                <a:gd name="T0" fmla="*/ 43 w 158"/>
                <a:gd name="T1" fmla="*/ 29 h 51"/>
                <a:gd name="T2" fmla="*/ 7 w 158"/>
                <a:gd name="T3" fmla="*/ 25 h 51"/>
                <a:gd name="T4" fmla="*/ 54 w 158"/>
                <a:gd name="T5" fmla="*/ 22 h 51"/>
                <a:gd name="T6" fmla="*/ 1 w 158"/>
                <a:gd name="T7" fmla="*/ 30 h 51"/>
                <a:gd name="T8" fmla="*/ 47 w 158"/>
                <a:gd name="T9" fmla="*/ 22 h 51"/>
                <a:gd name="T10" fmla="*/ 7 w 158"/>
                <a:gd name="T11" fmla="*/ 33 h 51"/>
                <a:gd name="T12" fmla="*/ 47 w 158"/>
                <a:gd name="T13" fmla="*/ 27 h 51"/>
                <a:gd name="T14" fmla="*/ 33 w 158"/>
                <a:gd name="T15" fmla="*/ 37 h 51"/>
                <a:gd name="T16" fmla="*/ 9 w 158"/>
                <a:gd name="T17" fmla="*/ 36 h 51"/>
                <a:gd name="T18" fmla="*/ 56 w 158"/>
                <a:gd name="T19" fmla="*/ 34 h 51"/>
                <a:gd name="T20" fmla="*/ 38 w 158"/>
                <a:gd name="T21" fmla="*/ 22 h 51"/>
                <a:gd name="T22" fmla="*/ 37 w 158"/>
                <a:gd name="T23" fmla="*/ 32 h 51"/>
                <a:gd name="T24" fmla="*/ 40 w 158"/>
                <a:gd name="T25" fmla="*/ 19 h 51"/>
                <a:gd name="T26" fmla="*/ 59 w 158"/>
                <a:gd name="T27" fmla="*/ 26 h 51"/>
                <a:gd name="T28" fmla="*/ 67 w 158"/>
                <a:gd name="T29" fmla="*/ 20 h 51"/>
                <a:gd name="T30" fmla="*/ 108 w 158"/>
                <a:gd name="T31" fmla="*/ 6 h 51"/>
                <a:gd name="T32" fmla="*/ 85 w 158"/>
                <a:gd name="T33" fmla="*/ 21 h 51"/>
                <a:gd name="T34" fmla="*/ 93 w 158"/>
                <a:gd name="T35" fmla="*/ 2 h 51"/>
                <a:gd name="T36" fmla="*/ 80 w 158"/>
                <a:gd name="T37" fmla="*/ 9 h 51"/>
                <a:gd name="T38" fmla="*/ 86 w 158"/>
                <a:gd name="T39" fmla="*/ 17 h 51"/>
                <a:gd name="T40" fmla="*/ 107 w 158"/>
                <a:gd name="T41" fmla="*/ 30 h 51"/>
                <a:gd name="T42" fmla="*/ 64 w 158"/>
                <a:gd name="T43" fmla="*/ 33 h 51"/>
                <a:gd name="T44" fmla="*/ 113 w 158"/>
                <a:gd name="T45" fmla="*/ 25 h 51"/>
                <a:gd name="T46" fmla="*/ 60 w 158"/>
                <a:gd name="T47" fmla="*/ 22 h 51"/>
                <a:gd name="T48" fmla="*/ 127 w 158"/>
                <a:gd name="T49" fmla="*/ 47 h 51"/>
                <a:gd name="T50" fmla="*/ 120 w 158"/>
                <a:gd name="T51" fmla="*/ 39 h 51"/>
                <a:gd name="T52" fmla="*/ 59 w 158"/>
                <a:gd name="T53" fmla="*/ 20 h 51"/>
                <a:gd name="T54" fmla="*/ 107 w 158"/>
                <a:gd name="T55" fmla="*/ 22 h 51"/>
                <a:gd name="T56" fmla="*/ 64 w 158"/>
                <a:gd name="T57" fmla="*/ 30 h 51"/>
                <a:gd name="T58" fmla="*/ 109 w 158"/>
                <a:gd name="T59" fmla="*/ 31 h 51"/>
                <a:gd name="T60" fmla="*/ 66 w 158"/>
                <a:gd name="T61" fmla="*/ 24 h 51"/>
                <a:gd name="T62" fmla="*/ 79 w 158"/>
                <a:gd name="T63" fmla="*/ 7 h 51"/>
                <a:gd name="T64" fmla="*/ 80 w 158"/>
                <a:gd name="T65" fmla="*/ 9 h 51"/>
                <a:gd name="T66" fmla="*/ 63 w 158"/>
                <a:gd name="T67" fmla="*/ 25 h 51"/>
                <a:gd name="T68" fmla="*/ 110 w 158"/>
                <a:gd name="T69" fmla="*/ 8 h 51"/>
                <a:gd name="T70" fmla="*/ 59 w 158"/>
                <a:gd name="T71" fmla="*/ 27 h 51"/>
                <a:gd name="T72" fmla="*/ 15 w 158"/>
                <a:gd name="T73" fmla="*/ 26 h 51"/>
                <a:gd name="T74" fmla="*/ 52 w 158"/>
                <a:gd name="T75" fmla="*/ 21 h 51"/>
                <a:gd name="T76" fmla="*/ 11 w 158"/>
                <a:gd name="T77" fmla="*/ 27 h 51"/>
                <a:gd name="T78" fmla="*/ 47 w 158"/>
                <a:gd name="T79" fmla="*/ 24 h 51"/>
                <a:gd name="T80" fmla="*/ 10 w 158"/>
                <a:gd name="T81" fmla="*/ 36 h 51"/>
                <a:gd name="T82" fmla="*/ 58 w 158"/>
                <a:gd name="T83" fmla="*/ 33 h 51"/>
                <a:gd name="T84" fmla="*/ 8 w 158"/>
                <a:gd name="T85" fmla="*/ 37 h 51"/>
                <a:gd name="T86" fmla="*/ 57 w 158"/>
                <a:gd name="T87" fmla="*/ 28 h 51"/>
                <a:gd name="T88" fmla="*/ 17 w 158"/>
                <a:gd name="T89" fmla="*/ 30 h 51"/>
                <a:gd name="T90" fmla="*/ 55 w 158"/>
                <a:gd name="T91" fmla="*/ 25 h 51"/>
                <a:gd name="T92" fmla="*/ 2 w 158"/>
                <a:gd name="T93" fmla="*/ 31 h 51"/>
                <a:gd name="T94" fmla="*/ 53 w 158"/>
                <a:gd name="T95" fmla="*/ 22 h 51"/>
                <a:gd name="T96" fmla="*/ 36 w 158"/>
                <a:gd name="T97" fmla="*/ 22 h 51"/>
                <a:gd name="T98" fmla="*/ 41 w 158"/>
                <a:gd name="T99" fmla="*/ 27 h 51"/>
                <a:gd name="T100" fmla="*/ 28 w 158"/>
                <a:gd name="T101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8" h="51">
                  <a:moveTo>
                    <a:pt x="28" y="21"/>
                  </a:moveTo>
                  <a:cubicBezTo>
                    <a:pt x="26" y="22"/>
                    <a:pt x="23" y="24"/>
                    <a:pt x="21" y="26"/>
                  </a:cubicBezTo>
                  <a:cubicBezTo>
                    <a:pt x="21" y="27"/>
                    <a:pt x="21" y="28"/>
                    <a:pt x="22" y="28"/>
                  </a:cubicBezTo>
                  <a:cubicBezTo>
                    <a:pt x="29" y="30"/>
                    <a:pt x="36" y="30"/>
                    <a:pt x="43" y="29"/>
                  </a:cubicBezTo>
                  <a:cubicBezTo>
                    <a:pt x="49" y="28"/>
                    <a:pt x="56" y="27"/>
                    <a:pt x="61" y="23"/>
                  </a:cubicBezTo>
                  <a:cubicBezTo>
                    <a:pt x="62" y="22"/>
                    <a:pt x="62" y="21"/>
                    <a:pt x="61" y="21"/>
                  </a:cubicBezTo>
                  <a:cubicBezTo>
                    <a:pt x="55" y="15"/>
                    <a:pt x="44" y="18"/>
                    <a:pt x="37" y="19"/>
                  </a:cubicBezTo>
                  <a:cubicBezTo>
                    <a:pt x="27" y="21"/>
                    <a:pt x="16" y="20"/>
                    <a:pt x="7" y="25"/>
                  </a:cubicBezTo>
                  <a:cubicBezTo>
                    <a:pt x="6" y="26"/>
                    <a:pt x="6" y="27"/>
                    <a:pt x="7" y="28"/>
                  </a:cubicBezTo>
                  <a:cubicBezTo>
                    <a:pt x="14" y="32"/>
                    <a:pt x="23" y="31"/>
                    <a:pt x="30" y="30"/>
                  </a:cubicBezTo>
                  <a:cubicBezTo>
                    <a:pt x="38" y="29"/>
                    <a:pt x="46" y="27"/>
                    <a:pt x="54" y="24"/>
                  </a:cubicBezTo>
                  <a:cubicBezTo>
                    <a:pt x="55" y="24"/>
                    <a:pt x="55" y="23"/>
                    <a:pt x="54" y="22"/>
                  </a:cubicBezTo>
                  <a:cubicBezTo>
                    <a:pt x="52" y="19"/>
                    <a:pt x="48" y="19"/>
                    <a:pt x="44" y="19"/>
                  </a:cubicBezTo>
                  <a:cubicBezTo>
                    <a:pt x="40" y="19"/>
                    <a:pt x="35" y="20"/>
                    <a:pt x="31" y="21"/>
                  </a:cubicBezTo>
                  <a:cubicBezTo>
                    <a:pt x="21" y="22"/>
                    <a:pt x="10" y="22"/>
                    <a:pt x="1" y="28"/>
                  </a:cubicBezTo>
                  <a:cubicBezTo>
                    <a:pt x="0" y="29"/>
                    <a:pt x="0" y="30"/>
                    <a:pt x="1" y="30"/>
                  </a:cubicBezTo>
                  <a:cubicBezTo>
                    <a:pt x="7" y="36"/>
                    <a:pt x="18" y="33"/>
                    <a:pt x="25" y="33"/>
                  </a:cubicBezTo>
                  <a:cubicBezTo>
                    <a:pt x="36" y="33"/>
                    <a:pt x="47" y="33"/>
                    <a:pt x="56" y="27"/>
                  </a:cubicBezTo>
                  <a:cubicBezTo>
                    <a:pt x="57" y="27"/>
                    <a:pt x="57" y="26"/>
                    <a:pt x="56" y="25"/>
                  </a:cubicBezTo>
                  <a:cubicBezTo>
                    <a:pt x="54" y="23"/>
                    <a:pt x="50" y="22"/>
                    <a:pt x="47" y="22"/>
                  </a:cubicBezTo>
                  <a:cubicBezTo>
                    <a:pt x="42" y="21"/>
                    <a:pt x="37" y="22"/>
                    <a:pt x="33" y="23"/>
                  </a:cubicBezTo>
                  <a:cubicBezTo>
                    <a:pt x="27" y="24"/>
                    <a:pt x="22" y="25"/>
                    <a:pt x="17" y="27"/>
                  </a:cubicBezTo>
                  <a:cubicBezTo>
                    <a:pt x="14" y="28"/>
                    <a:pt x="10" y="29"/>
                    <a:pt x="7" y="31"/>
                  </a:cubicBezTo>
                  <a:cubicBezTo>
                    <a:pt x="6" y="31"/>
                    <a:pt x="6" y="33"/>
                    <a:pt x="7" y="33"/>
                  </a:cubicBezTo>
                  <a:cubicBezTo>
                    <a:pt x="14" y="37"/>
                    <a:pt x="22" y="36"/>
                    <a:pt x="29" y="35"/>
                  </a:cubicBezTo>
                  <a:cubicBezTo>
                    <a:pt x="39" y="33"/>
                    <a:pt x="48" y="34"/>
                    <a:pt x="58" y="31"/>
                  </a:cubicBezTo>
                  <a:cubicBezTo>
                    <a:pt x="59" y="31"/>
                    <a:pt x="59" y="29"/>
                    <a:pt x="58" y="29"/>
                  </a:cubicBezTo>
                  <a:cubicBezTo>
                    <a:pt x="55" y="26"/>
                    <a:pt x="51" y="27"/>
                    <a:pt x="47" y="27"/>
                  </a:cubicBezTo>
                  <a:cubicBezTo>
                    <a:pt x="42" y="27"/>
                    <a:pt x="38" y="28"/>
                    <a:pt x="33" y="28"/>
                  </a:cubicBezTo>
                  <a:cubicBezTo>
                    <a:pt x="24" y="29"/>
                    <a:pt x="13" y="28"/>
                    <a:pt x="6" y="35"/>
                  </a:cubicBezTo>
                  <a:cubicBezTo>
                    <a:pt x="6" y="35"/>
                    <a:pt x="6" y="36"/>
                    <a:pt x="6" y="37"/>
                  </a:cubicBezTo>
                  <a:cubicBezTo>
                    <a:pt x="15" y="41"/>
                    <a:pt x="24" y="38"/>
                    <a:pt x="33" y="37"/>
                  </a:cubicBezTo>
                  <a:cubicBezTo>
                    <a:pt x="42" y="36"/>
                    <a:pt x="52" y="37"/>
                    <a:pt x="60" y="33"/>
                  </a:cubicBezTo>
                  <a:cubicBezTo>
                    <a:pt x="61" y="33"/>
                    <a:pt x="61" y="31"/>
                    <a:pt x="60" y="30"/>
                  </a:cubicBezTo>
                  <a:cubicBezTo>
                    <a:pt x="52" y="27"/>
                    <a:pt x="43" y="29"/>
                    <a:pt x="36" y="30"/>
                  </a:cubicBezTo>
                  <a:cubicBezTo>
                    <a:pt x="27" y="32"/>
                    <a:pt x="17" y="31"/>
                    <a:pt x="9" y="36"/>
                  </a:cubicBezTo>
                  <a:cubicBezTo>
                    <a:pt x="8" y="37"/>
                    <a:pt x="8" y="39"/>
                    <a:pt x="10" y="39"/>
                  </a:cubicBezTo>
                  <a:cubicBezTo>
                    <a:pt x="12" y="40"/>
                    <a:pt x="15" y="40"/>
                    <a:pt x="17" y="40"/>
                  </a:cubicBezTo>
                  <a:cubicBezTo>
                    <a:pt x="21" y="40"/>
                    <a:pt x="25" y="39"/>
                    <a:pt x="30" y="39"/>
                  </a:cubicBezTo>
                  <a:cubicBezTo>
                    <a:pt x="39" y="38"/>
                    <a:pt x="48" y="37"/>
                    <a:pt x="56" y="34"/>
                  </a:cubicBezTo>
                  <a:cubicBezTo>
                    <a:pt x="58" y="33"/>
                    <a:pt x="61" y="32"/>
                    <a:pt x="62" y="30"/>
                  </a:cubicBezTo>
                  <a:cubicBezTo>
                    <a:pt x="64" y="28"/>
                    <a:pt x="62" y="25"/>
                    <a:pt x="61" y="24"/>
                  </a:cubicBezTo>
                  <a:cubicBezTo>
                    <a:pt x="58" y="22"/>
                    <a:pt x="55" y="22"/>
                    <a:pt x="52" y="22"/>
                  </a:cubicBezTo>
                  <a:cubicBezTo>
                    <a:pt x="47" y="21"/>
                    <a:pt x="43" y="21"/>
                    <a:pt x="38" y="22"/>
                  </a:cubicBezTo>
                  <a:cubicBezTo>
                    <a:pt x="32" y="22"/>
                    <a:pt x="26" y="23"/>
                    <a:pt x="21" y="24"/>
                  </a:cubicBezTo>
                  <a:cubicBezTo>
                    <a:pt x="17" y="25"/>
                    <a:pt x="13" y="25"/>
                    <a:pt x="10" y="28"/>
                  </a:cubicBezTo>
                  <a:cubicBezTo>
                    <a:pt x="9" y="28"/>
                    <a:pt x="10" y="30"/>
                    <a:pt x="11" y="30"/>
                  </a:cubicBezTo>
                  <a:cubicBezTo>
                    <a:pt x="19" y="33"/>
                    <a:pt x="29" y="33"/>
                    <a:pt x="37" y="32"/>
                  </a:cubicBezTo>
                  <a:cubicBezTo>
                    <a:pt x="46" y="31"/>
                    <a:pt x="55" y="29"/>
                    <a:pt x="62" y="25"/>
                  </a:cubicBezTo>
                  <a:cubicBezTo>
                    <a:pt x="63" y="25"/>
                    <a:pt x="63" y="24"/>
                    <a:pt x="63" y="23"/>
                  </a:cubicBezTo>
                  <a:cubicBezTo>
                    <a:pt x="61" y="20"/>
                    <a:pt x="58" y="19"/>
                    <a:pt x="54" y="19"/>
                  </a:cubicBezTo>
                  <a:cubicBezTo>
                    <a:pt x="50" y="18"/>
                    <a:pt x="45" y="18"/>
                    <a:pt x="40" y="19"/>
                  </a:cubicBezTo>
                  <a:cubicBezTo>
                    <a:pt x="34" y="19"/>
                    <a:pt x="29" y="21"/>
                    <a:pt x="24" y="22"/>
                  </a:cubicBezTo>
                  <a:cubicBezTo>
                    <a:pt x="20" y="23"/>
                    <a:pt x="17" y="24"/>
                    <a:pt x="13" y="26"/>
                  </a:cubicBezTo>
                  <a:cubicBezTo>
                    <a:pt x="12" y="27"/>
                    <a:pt x="13" y="28"/>
                    <a:pt x="14" y="28"/>
                  </a:cubicBezTo>
                  <a:cubicBezTo>
                    <a:pt x="19" y="30"/>
                    <a:pt x="59" y="20"/>
                    <a:pt x="59" y="26"/>
                  </a:cubicBezTo>
                  <a:cubicBezTo>
                    <a:pt x="60" y="25"/>
                    <a:pt x="60" y="25"/>
                    <a:pt x="61" y="25"/>
                  </a:cubicBezTo>
                  <a:cubicBezTo>
                    <a:pt x="62" y="25"/>
                    <a:pt x="61" y="25"/>
                    <a:pt x="61" y="25"/>
                  </a:cubicBezTo>
                  <a:cubicBezTo>
                    <a:pt x="62" y="24"/>
                    <a:pt x="62" y="24"/>
                    <a:pt x="62" y="23"/>
                  </a:cubicBezTo>
                  <a:cubicBezTo>
                    <a:pt x="64" y="22"/>
                    <a:pt x="65" y="21"/>
                    <a:pt x="67" y="20"/>
                  </a:cubicBezTo>
                  <a:cubicBezTo>
                    <a:pt x="72" y="17"/>
                    <a:pt x="76" y="15"/>
                    <a:pt x="81" y="13"/>
                  </a:cubicBezTo>
                  <a:cubicBezTo>
                    <a:pt x="86" y="11"/>
                    <a:pt x="92" y="9"/>
                    <a:pt x="97" y="8"/>
                  </a:cubicBezTo>
                  <a:cubicBezTo>
                    <a:pt x="100" y="7"/>
                    <a:pt x="105" y="6"/>
                    <a:pt x="108" y="8"/>
                  </a:cubicBezTo>
                  <a:cubicBezTo>
                    <a:pt x="108" y="7"/>
                    <a:pt x="108" y="6"/>
                    <a:pt x="108" y="6"/>
                  </a:cubicBezTo>
                  <a:cubicBezTo>
                    <a:pt x="103" y="11"/>
                    <a:pt x="95" y="12"/>
                    <a:pt x="89" y="15"/>
                  </a:cubicBezTo>
                  <a:cubicBezTo>
                    <a:pt x="80" y="18"/>
                    <a:pt x="71" y="21"/>
                    <a:pt x="62" y="25"/>
                  </a:cubicBezTo>
                  <a:cubicBezTo>
                    <a:pt x="61" y="26"/>
                    <a:pt x="62" y="28"/>
                    <a:pt x="63" y="28"/>
                  </a:cubicBezTo>
                  <a:cubicBezTo>
                    <a:pt x="71" y="25"/>
                    <a:pt x="78" y="24"/>
                    <a:pt x="85" y="21"/>
                  </a:cubicBezTo>
                  <a:cubicBezTo>
                    <a:pt x="89" y="20"/>
                    <a:pt x="93" y="18"/>
                    <a:pt x="97" y="16"/>
                  </a:cubicBezTo>
                  <a:cubicBezTo>
                    <a:pt x="100" y="15"/>
                    <a:pt x="103" y="13"/>
                    <a:pt x="104" y="10"/>
                  </a:cubicBezTo>
                  <a:cubicBezTo>
                    <a:pt x="105" y="7"/>
                    <a:pt x="104" y="5"/>
                    <a:pt x="102" y="3"/>
                  </a:cubicBezTo>
                  <a:cubicBezTo>
                    <a:pt x="100" y="1"/>
                    <a:pt x="96" y="1"/>
                    <a:pt x="93" y="2"/>
                  </a:cubicBezTo>
                  <a:cubicBezTo>
                    <a:pt x="83" y="4"/>
                    <a:pt x="75" y="9"/>
                    <a:pt x="66" y="13"/>
                  </a:cubicBezTo>
                  <a:cubicBezTo>
                    <a:pt x="63" y="15"/>
                    <a:pt x="60" y="17"/>
                    <a:pt x="57" y="18"/>
                  </a:cubicBezTo>
                  <a:cubicBezTo>
                    <a:pt x="57" y="18"/>
                    <a:pt x="58" y="19"/>
                    <a:pt x="58" y="19"/>
                  </a:cubicBezTo>
                  <a:cubicBezTo>
                    <a:pt x="63" y="13"/>
                    <a:pt x="73" y="10"/>
                    <a:pt x="80" y="9"/>
                  </a:cubicBezTo>
                  <a:cubicBezTo>
                    <a:pt x="88" y="8"/>
                    <a:pt x="97" y="7"/>
                    <a:pt x="105" y="10"/>
                  </a:cubicBezTo>
                  <a:cubicBezTo>
                    <a:pt x="104" y="10"/>
                    <a:pt x="104" y="9"/>
                    <a:pt x="104" y="9"/>
                  </a:cubicBezTo>
                  <a:cubicBezTo>
                    <a:pt x="103" y="12"/>
                    <a:pt x="100" y="13"/>
                    <a:pt x="98" y="14"/>
                  </a:cubicBezTo>
                  <a:cubicBezTo>
                    <a:pt x="94" y="16"/>
                    <a:pt x="90" y="17"/>
                    <a:pt x="86" y="17"/>
                  </a:cubicBezTo>
                  <a:cubicBezTo>
                    <a:pt x="79" y="19"/>
                    <a:pt x="72" y="19"/>
                    <a:pt x="65" y="21"/>
                  </a:cubicBezTo>
                  <a:cubicBezTo>
                    <a:pt x="65" y="22"/>
                    <a:pt x="66" y="23"/>
                    <a:pt x="66" y="24"/>
                  </a:cubicBezTo>
                  <a:cubicBezTo>
                    <a:pt x="72" y="21"/>
                    <a:pt x="81" y="21"/>
                    <a:pt x="88" y="21"/>
                  </a:cubicBezTo>
                  <a:cubicBezTo>
                    <a:pt x="94" y="21"/>
                    <a:pt x="105" y="22"/>
                    <a:pt x="107" y="30"/>
                  </a:cubicBezTo>
                  <a:cubicBezTo>
                    <a:pt x="107" y="30"/>
                    <a:pt x="107" y="29"/>
                    <a:pt x="107" y="29"/>
                  </a:cubicBezTo>
                  <a:cubicBezTo>
                    <a:pt x="103" y="34"/>
                    <a:pt x="93" y="34"/>
                    <a:pt x="86" y="34"/>
                  </a:cubicBezTo>
                  <a:cubicBezTo>
                    <a:pt x="79" y="33"/>
                    <a:pt x="71" y="33"/>
                    <a:pt x="64" y="30"/>
                  </a:cubicBezTo>
                  <a:cubicBezTo>
                    <a:pt x="64" y="31"/>
                    <a:pt x="64" y="31"/>
                    <a:pt x="64" y="33"/>
                  </a:cubicBezTo>
                  <a:cubicBezTo>
                    <a:pt x="71" y="33"/>
                    <a:pt x="79" y="34"/>
                    <a:pt x="86" y="34"/>
                  </a:cubicBezTo>
                  <a:cubicBezTo>
                    <a:pt x="91" y="35"/>
                    <a:pt x="95" y="35"/>
                    <a:pt x="100" y="34"/>
                  </a:cubicBezTo>
                  <a:cubicBezTo>
                    <a:pt x="103" y="34"/>
                    <a:pt x="107" y="33"/>
                    <a:pt x="110" y="31"/>
                  </a:cubicBezTo>
                  <a:cubicBezTo>
                    <a:pt x="112" y="30"/>
                    <a:pt x="113" y="27"/>
                    <a:pt x="113" y="25"/>
                  </a:cubicBezTo>
                  <a:cubicBezTo>
                    <a:pt x="112" y="22"/>
                    <a:pt x="109" y="20"/>
                    <a:pt x="107" y="19"/>
                  </a:cubicBezTo>
                  <a:cubicBezTo>
                    <a:pt x="99" y="16"/>
                    <a:pt x="89" y="17"/>
                    <a:pt x="81" y="17"/>
                  </a:cubicBezTo>
                  <a:cubicBezTo>
                    <a:pt x="74" y="18"/>
                    <a:pt x="67" y="19"/>
                    <a:pt x="59" y="20"/>
                  </a:cubicBezTo>
                  <a:cubicBezTo>
                    <a:pt x="58" y="20"/>
                    <a:pt x="58" y="23"/>
                    <a:pt x="60" y="22"/>
                  </a:cubicBezTo>
                  <a:cubicBezTo>
                    <a:pt x="68" y="21"/>
                    <a:pt x="77" y="21"/>
                    <a:pt x="86" y="21"/>
                  </a:cubicBezTo>
                  <a:cubicBezTo>
                    <a:pt x="94" y="21"/>
                    <a:pt x="104" y="21"/>
                    <a:pt x="111" y="27"/>
                  </a:cubicBezTo>
                  <a:cubicBezTo>
                    <a:pt x="115" y="29"/>
                    <a:pt x="115" y="34"/>
                    <a:pt x="117" y="39"/>
                  </a:cubicBezTo>
                  <a:cubicBezTo>
                    <a:pt x="119" y="43"/>
                    <a:pt x="122" y="46"/>
                    <a:pt x="127" y="47"/>
                  </a:cubicBezTo>
                  <a:cubicBezTo>
                    <a:pt x="136" y="51"/>
                    <a:pt x="147" y="49"/>
                    <a:pt x="157" y="49"/>
                  </a:cubicBezTo>
                  <a:cubicBezTo>
                    <a:pt x="158" y="49"/>
                    <a:pt x="158" y="47"/>
                    <a:pt x="157" y="47"/>
                  </a:cubicBezTo>
                  <a:cubicBezTo>
                    <a:pt x="147" y="46"/>
                    <a:pt x="136" y="48"/>
                    <a:pt x="127" y="45"/>
                  </a:cubicBezTo>
                  <a:cubicBezTo>
                    <a:pt x="124" y="43"/>
                    <a:pt x="122" y="42"/>
                    <a:pt x="120" y="39"/>
                  </a:cubicBezTo>
                  <a:cubicBezTo>
                    <a:pt x="119" y="37"/>
                    <a:pt x="119" y="34"/>
                    <a:pt x="118" y="32"/>
                  </a:cubicBezTo>
                  <a:cubicBezTo>
                    <a:pt x="117" y="28"/>
                    <a:pt x="114" y="25"/>
                    <a:pt x="111" y="23"/>
                  </a:cubicBezTo>
                  <a:cubicBezTo>
                    <a:pt x="103" y="18"/>
                    <a:pt x="93" y="18"/>
                    <a:pt x="85" y="18"/>
                  </a:cubicBezTo>
                  <a:cubicBezTo>
                    <a:pt x="76" y="18"/>
                    <a:pt x="68" y="18"/>
                    <a:pt x="59" y="20"/>
                  </a:cubicBezTo>
                  <a:cubicBezTo>
                    <a:pt x="60" y="21"/>
                    <a:pt x="60" y="21"/>
                    <a:pt x="60" y="22"/>
                  </a:cubicBezTo>
                  <a:cubicBezTo>
                    <a:pt x="67" y="21"/>
                    <a:pt x="75" y="21"/>
                    <a:pt x="82" y="20"/>
                  </a:cubicBezTo>
                  <a:cubicBezTo>
                    <a:pt x="87" y="20"/>
                    <a:pt x="92" y="19"/>
                    <a:pt x="97" y="20"/>
                  </a:cubicBezTo>
                  <a:cubicBezTo>
                    <a:pt x="100" y="20"/>
                    <a:pt x="104" y="21"/>
                    <a:pt x="107" y="22"/>
                  </a:cubicBezTo>
                  <a:cubicBezTo>
                    <a:pt x="110" y="24"/>
                    <a:pt x="111" y="27"/>
                    <a:pt x="109" y="28"/>
                  </a:cubicBezTo>
                  <a:cubicBezTo>
                    <a:pt x="107" y="31"/>
                    <a:pt x="102" y="31"/>
                    <a:pt x="99" y="31"/>
                  </a:cubicBezTo>
                  <a:cubicBezTo>
                    <a:pt x="90" y="33"/>
                    <a:pt x="81" y="31"/>
                    <a:pt x="72" y="30"/>
                  </a:cubicBezTo>
                  <a:cubicBezTo>
                    <a:pt x="69" y="30"/>
                    <a:pt x="66" y="30"/>
                    <a:pt x="64" y="30"/>
                  </a:cubicBezTo>
                  <a:cubicBezTo>
                    <a:pt x="62" y="30"/>
                    <a:pt x="62" y="32"/>
                    <a:pt x="63" y="33"/>
                  </a:cubicBezTo>
                  <a:cubicBezTo>
                    <a:pt x="72" y="36"/>
                    <a:pt x="82" y="37"/>
                    <a:pt x="91" y="37"/>
                  </a:cubicBezTo>
                  <a:cubicBezTo>
                    <a:pt x="96" y="36"/>
                    <a:pt x="101" y="36"/>
                    <a:pt x="105" y="34"/>
                  </a:cubicBezTo>
                  <a:cubicBezTo>
                    <a:pt x="107" y="33"/>
                    <a:pt x="108" y="32"/>
                    <a:pt x="109" y="31"/>
                  </a:cubicBezTo>
                  <a:cubicBezTo>
                    <a:pt x="111" y="30"/>
                    <a:pt x="109" y="27"/>
                    <a:pt x="109" y="27"/>
                  </a:cubicBezTo>
                  <a:cubicBezTo>
                    <a:pt x="105" y="20"/>
                    <a:pt x="95" y="19"/>
                    <a:pt x="88" y="18"/>
                  </a:cubicBezTo>
                  <a:cubicBezTo>
                    <a:pt x="80" y="18"/>
                    <a:pt x="71" y="18"/>
                    <a:pt x="64" y="21"/>
                  </a:cubicBezTo>
                  <a:cubicBezTo>
                    <a:pt x="63" y="22"/>
                    <a:pt x="64" y="24"/>
                    <a:pt x="66" y="24"/>
                  </a:cubicBezTo>
                  <a:cubicBezTo>
                    <a:pt x="73" y="21"/>
                    <a:pt x="81" y="21"/>
                    <a:pt x="89" y="20"/>
                  </a:cubicBezTo>
                  <a:cubicBezTo>
                    <a:pt x="95" y="19"/>
                    <a:pt x="105" y="17"/>
                    <a:pt x="107" y="10"/>
                  </a:cubicBezTo>
                  <a:cubicBezTo>
                    <a:pt x="107" y="9"/>
                    <a:pt x="107" y="8"/>
                    <a:pt x="106" y="8"/>
                  </a:cubicBezTo>
                  <a:cubicBezTo>
                    <a:pt x="98" y="4"/>
                    <a:pt x="88" y="5"/>
                    <a:pt x="79" y="7"/>
                  </a:cubicBezTo>
                  <a:cubicBezTo>
                    <a:pt x="71" y="8"/>
                    <a:pt x="61" y="10"/>
                    <a:pt x="56" y="18"/>
                  </a:cubicBezTo>
                  <a:cubicBezTo>
                    <a:pt x="55" y="19"/>
                    <a:pt x="56" y="21"/>
                    <a:pt x="57" y="20"/>
                  </a:cubicBezTo>
                  <a:cubicBezTo>
                    <a:pt x="61" y="19"/>
                    <a:pt x="63" y="18"/>
                    <a:pt x="66" y="16"/>
                  </a:cubicBezTo>
                  <a:cubicBezTo>
                    <a:pt x="71" y="14"/>
                    <a:pt x="75" y="12"/>
                    <a:pt x="80" y="9"/>
                  </a:cubicBezTo>
                  <a:cubicBezTo>
                    <a:pt x="84" y="8"/>
                    <a:pt x="99" y="0"/>
                    <a:pt x="102" y="7"/>
                  </a:cubicBezTo>
                  <a:cubicBezTo>
                    <a:pt x="103" y="10"/>
                    <a:pt x="99" y="12"/>
                    <a:pt x="97" y="13"/>
                  </a:cubicBezTo>
                  <a:cubicBezTo>
                    <a:pt x="93" y="15"/>
                    <a:pt x="89" y="17"/>
                    <a:pt x="85" y="18"/>
                  </a:cubicBezTo>
                  <a:cubicBezTo>
                    <a:pt x="77" y="21"/>
                    <a:pt x="70" y="23"/>
                    <a:pt x="63" y="25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3" y="26"/>
                    <a:pt x="63" y="27"/>
                    <a:pt x="64" y="27"/>
                  </a:cubicBezTo>
                  <a:cubicBezTo>
                    <a:pt x="73" y="24"/>
                    <a:pt x="82" y="20"/>
                    <a:pt x="91" y="17"/>
                  </a:cubicBezTo>
                  <a:cubicBezTo>
                    <a:pt x="97" y="15"/>
                    <a:pt x="105" y="13"/>
                    <a:pt x="110" y="8"/>
                  </a:cubicBezTo>
                  <a:cubicBezTo>
                    <a:pt x="110" y="7"/>
                    <a:pt x="110" y="6"/>
                    <a:pt x="110" y="5"/>
                  </a:cubicBezTo>
                  <a:cubicBezTo>
                    <a:pt x="106" y="3"/>
                    <a:pt x="101" y="4"/>
                    <a:pt x="97" y="5"/>
                  </a:cubicBezTo>
                  <a:cubicBezTo>
                    <a:pt x="90" y="6"/>
                    <a:pt x="84" y="9"/>
                    <a:pt x="78" y="11"/>
                  </a:cubicBezTo>
                  <a:cubicBezTo>
                    <a:pt x="75" y="13"/>
                    <a:pt x="54" y="21"/>
                    <a:pt x="59" y="27"/>
                  </a:cubicBezTo>
                  <a:cubicBezTo>
                    <a:pt x="60" y="28"/>
                    <a:pt x="62" y="27"/>
                    <a:pt x="62" y="26"/>
                  </a:cubicBezTo>
                  <a:cubicBezTo>
                    <a:pt x="62" y="18"/>
                    <a:pt x="46" y="22"/>
                    <a:pt x="41" y="22"/>
                  </a:cubicBezTo>
                  <a:cubicBezTo>
                    <a:pt x="36" y="23"/>
                    <a:pt x="30" y="24"/>
                    <a:pt x="25" y="25"/>
                  </a:cubicBezTo>
                  <a:cubicBezTo>
                    <a:pt x="22" y="25"/>
                    <a:pt x="18" y="27"/>
                    <a:pt x="15" y="26"/>
                  </a:cubicBezTo>
                  <a:cubicBezTo>
                    <a:pt x="15" y="27"/>
                    <a:pt x="15" y="27"/>
                    <a:pt x="15" y="28"/>
                  </a:cubicBezTo>
                  <a:cubicBezTo>
                    <a:pt x="18" y="27"/>
                    <a:pt x="21" y="25"/>
                    <a:pt x="24" y="25"/>
                  </a:cubicBezTo>
                  <a:cubicBezTo>
                    <a:pt x="29" y="24"/>
                    <a:pt x="33" y="22"/>
                    <a:pt x="38" y="22"/>
                  </a:cubicBezTo>
                  <a:cubicBezTo>
                    <a:pt x="43" y="21"/>
                    <a:pt x="47" y="21"/>
                    <a:pt x="52" y="21"/>
                  </a:cubicBezTo>
                  <a:cubicBezTo>
                    <a:pt x="55" y="21"/>
                    <a:pt x="59" y="22"/>
                    <a:pt x="61" y="24"/>
                  </a:cubicBezTo>
                  <a:cubicBezTo>
                    <a:pt x="61" y="24"/>
                    <a:pt x="61" y="23"/>
                    <a:pt x="61" y="22"/>
                  </a:cubicBezTo>
                  <a:cubicBezTo>
                    <a:pt x="54" y="27"/>
                    <a:pt x="45" y="28"/>
                    <a:pt x="37" y="29"/>
                  </a:cubicBezTo>
                  <a:cubicBezTo>
                    <a:pt x="28" y="30"/>
                    <a:pt x="20" y="30"/>
                    <a:pt x="11" y="27"/>
                  </a:cubicBezTo>
                  <a:cubicBezTo>
                    <a:pt x="12" y="28"/>
                    <a:pt x="12" y="29"/>
                    <a:pt x="12" y="30"/>
                  </a:cubicBezTo>
                  <a:cubicBezTo>
                    <a:pt x="14" y="28"/>
                    <a:pt x="17" y="28"/>
                    <a:pt x="19" y="27"/>
                  </a:cubicBezTo>
                  <a:cubicBezTo>
                    <a:pt x="24" y="26"/>
                    <a:pt x="29" y="25"/>
                    <a:pt x="33" y="25"/>
                  </a:cubicBezTo>
                  <a:cubicBezTo>
                    <a:pt x="38" y="24"/>
                    <a:pt x="42" y="24"/>
                    <a:pt x="47" y="24"/>
                  </a:cubicBezTo>
                  <a:cubicBezTo>
                    <a:pt x="51" y="24"/>
                    <a:pt x="55" y="24"/>
                    <a:pt x="58" y="26"/>
                  </a:cubicBezTo>
                  <a:cubicBezTo>
                    <a:pt x="65" y="29"/>
                    <a:pt x="52" y="33"/>
                    <a:pt x="50" y="33"/>
                  </a:cubicBezTo>
                  <a:cubicBezTo>
                    <a:pt x="40" y="35"/>
                    <a:pt x="31" y="36"/>
                    <a:pt x="22" y="37"/>
                  </a:cubicBezTo>
                  <a:cubicBezTo>
                    <a:pt x="18" y="37"/>
                    <a:pt x="14" y="37"/>
                    <a:pt x="10" y="36"/>
                  </a:cubicBezTo>
                  <a:cubicBezTo>
                    <a:pt x="10" y="37"/>
                    <a:pt x="11" y="38"/>
                    <a:pt x="11" y="39"/>
                  </a:cubicBezTo>
                  <a:cubicBezTo>
                    <a:pt x="18" y="34"/>
                    <a:pt x="27" y="35"/>
                    <a:pt x="34" y="33"/>
                  </a:cubicBezTo>
                  <a:cubicBezTo>
                    <a:pt x="39" y="33"/>
                    <a:pt x="42" y="32"/>
                    <a:pt x="47" y="32"/>
                  </a:cubicBezTo>
                  <a:cubicBezTo>
                    <a:pt x="51" y="31"/>
                    <a:pt x="55" y="31"/>
                    <a:pt x="58" y="33"/>
                  </a:cubicBezTo>
                  <a:cubicBezTo>
                    <a:pt x="58" y="32"/>
                    <a:pt x="58" y="31"/>
                    <a:pt x="58" y="30"/>
                  </a:cubicBezTo>
                  <a:cubicBezTo>
                    <a:pt x="51" y="34"/>
                    <a:pt x="42" y="34"/>
                    <a:pt x="34" y="34"/>
                  </a:cubicBezTo>
                  <a:cubicBezTo>
                    <a:pt x="25" y="35"/>
                    <a:pt x="15" y="38"/>
                    <a:pt x="8" y="34"/>
                  </a:cubicBezTo>
                  <a:cubicBezTo>
                    <a:pt x="8" y="35"/>
                    <a:pt x="8" y="36"/>
                    <a:pt x="8" y="37"/>
                  </a:cubicBezTo>
                  <a:cubicBezTo>
                    <a:pt x="15" y="31"/>
                    <a:pt x="26" y="31"/>
                    <a:pt x="34" y="31"/>
                  </a:cubicBezTo>
                  <a:cubicBezTo>
                    <a:pt x="38" y="31"/>
                    <a:pt x="41" y="30"/>
                    <a:pt x="45" y="30"/>
                  </a:cubicBezTo>
                  <a:cubicBezTo>
                    <a:pt x="49" y="29"/>
                    <a:pt x="54" y="29"/>
                    <a:pt x="57" y="31"/>
                  </a:cubicBezTo>
                  <a:cubicBezTo>
                    <a:pt x="57" y="30"/>
                    <a:pt x="57" y="29"/>
                    <a:pt x="57" y="28"/>
                  </a:cubicBezTo>
                  <a:cubicBezTo>
                    <a:pt x="49" y="31"/>
                    <a:pt x="40" y="31"/>
                    <a:pt x="31" y="32"/>
                  </a:cubicBezTo>
                  <a:cubicBezTo>
                    <a:pt x="24" y="33"/>
                    <a:pt x="15" y="35"/>
                    <a:pt x="9" y="31"/>
                  </a:cubicBezTo>
                  <a:cubicBezTo>
                    <a:pt x="9" y="32"/>
                    <a:pt x="8" y="33"/>
                    <a:pt x="8" y="33"/>
                  </a:cubicBezTo>
                  <a:cubicBezTo>
                    <a:pt x="11" y="31"/>
                    <a:pt x="14" y="30"/>
                    <a:pt x="17" y="30"/>
                  </a:cubicBezTo>
                  <a:cubicBezTo>
                    <a:pt x="22" y="28"/>
                    <a:pt x="27" y="27"/>
                    <a:pt x="31" y="26"/>
                  </a:cubicBezTo>
                  <a:cubicBezTo>
                    <a:pt x="36" y="25"/>
                    <a:pt x="40" y="25"/>
                    <a:pt x="45" y="25"/>
                  </a:cubicBezTo>
                  <a:cubicBezTo>
                    <a:pt x="48" y="25"/>
                    <a:pt x="52" y="25"/>
                    <a:pt x="54" y="27"/>
                  </a:cubicBezTo>
                  <a:cubicBezTo>
                    <a:pt x="54" y="27"/>
                    <a:pt x="54" y="26"/>
                    <a:pt x="55" y="25"/>
                  </a:cubicBezTo>
                  <a:cubicBezTo>
                    <a:pt x="46" y="30"/>
                    <a:pt x="36" y="30"/>
                    <a:pt x="26" y="30"/>
                  </a:cubicBezTo>
                  <a:cubicBezTo>
                    <a:pt x="22" y="30"/>
                    <a:pt x="18" y="31"/>
                    <a:pt x="15" y="31"/>
                  </a:cubicBezTo>
                  <a:cubicBezTo>
                    <a:pt x="11" y="31"/>
                    <a:pt x="6" y="31"/>
                    <a:pt x="3" y="28"/>
                  </a:cubicBezTo>
                  <a:cubicBezTo>
                    <a:pt x="2" y="29"/>
                    <a:pt x="2" y="30"/>
                    <a:pt x="2" y="31"/>
                  </a:cubicBezTo>
                  <a:cubicBezTo>
                    <a:pt x="10" y="25"/>
                    <a:pt x="21" y="25"/>
                    <a:pt x="30" y="24"/>
                  </a:cubicBezTo>
                  <a:cubicBezTo>
                    <a:pt x="34" y="23"/>
                    <a:pt x="38" y="22"/>
                    <a:pt x="41" y="22"/>
                  </a:cubicBezTo>
                  <a:cubicBezTo>
                    <a:pt x="45" y="22"/>
                    <a:pt x="50" y="21"/>
                    <a:pt x="52" y="24"/>
                  </a:cubicBezTo>
                  <a:cubicBezTo>
                    <a:pt x="52" y="23"/>
                    <a:pt x="52" y="22"/>
                    <a:pt x="53" y="22"/>
                  </a:cubicBezTo>
                  <a:cubicBezTo>
                    <a:pt x="46" y="25"/>
                    <a:pt x="39" y="27"/>
                    <a:pt x="31" y="27"/>
                  </a:cubicBezTo>
                  <a:cubicBezTo>
                    <a:pt x="24" y="28"/>
                    <a:pt x="15" y="30"/>
                    <a:pt x="9" y="25"/>
                  </a:cubicBezTo>
                  <a:cubicBezTo>
                    <a:pt x="9" y="26"/>
                    <a:pt x="9" y="27"/>
                    <a:pt x="9" y="28"/>
                  </a:cubicBezTo>
                  <a:cubicBezTo>
                    <a:pt x="17" y="23"/>
                    <a:pt x="27" y="23"/>
                    <a:pt x="36" y="22"/>
                  </a:cubicBezTo>
                  <a:cubicBezTo>
                    <a:pt x="40" y="21"/>
                    <a:pt x="44" y="21"/>
                    <a:pt x="48" y="21"/>
                  </a:cubicBezTo>
                  <a:cubicBezTo>
                    <a:pt x="51" y="20"/>
                    <a:pt x="56" y="20"/>
                    <a:pt x="59" y="23"/>
                  </a:cubicBezTo>
                  <a:cubicBezTo>
                    <a:pt x="59" y="22"/>
                    <a:pt x="59" y="21"/>
                    <a:pt x="59" y="21"/>
                  </a:cubicBezTo>
                  <a:cubicBezTo>
                    <a:pt x="55" y="25"/>
                    <a:pt x="47" y="26"/>
                    <a:pt x="41" y="27"/>
                  </a:cubicBezTo>
                  <a:cubicBezTo>
                    <a:pt x="35" y="27"/>
                    <a:pt x="29" y="27"/>
                    <a:pt x="23" y="25"/>
                  </a:cubicBezTo>
                  <a:cubicBezTo>
                    <a:pt x="23" y="27"/>
                    <a:pt x="23" y="27"/>
                    <a:pt x="23" y="28"/>
                  </a:cubicBezTo>
                  <a:cubicBezTo>
                    <a:pt x="25" y="26"/>
                    <a:pt x="27" y="25"/>
                    <a:pt x="30" y="23"/>
                  </a:cubicBezTo>
                  <a:cubicBezTo>
                    <a:pt x="31" y="22"/>
                    <a:pt x="30" y="20"/>
                    <a:pt x="28" y="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4" name="Freeform 1321"/>
            <p:cNvSpPr/>
            <p:nvPr/>
          </p:nvSpPr>
          <p:spPr bwMode="auto">
            <a:xfrm>
              <a:off x="3901" y="3187"/>
              <a:ext cx="165" cy="201"/>
            </a:xfrm>
            <a:custGeom>
              <a:avLst/>
              <a:gdLst>
                <a:gd name="T0" fmla="*/ 78 w 128"/>
                <a:gd name="T1" fmla="*/ 9 h 156"/>
                <a:gd name="T2" fmla="*/ 30 w 128"/>
                <a:gd name="T3" fmla="*/ 26 h 156"/>
                <a:gd name="T4" fmla="*/ 69 w 128"/>
                <a:gd name="T5" fmla="*/ 75 h 156"/>
                <a:gd name="T6" fmla="*/ 113 w 128"/>
                <a:gd name="T7" fmla="*/ 122 h 156"/>
                <a:gd name="T8" fmla="*/ 29 w 128"/>
                <a:gd name="T9" fmla="*/ 139 h 156"/>
                <a:gd name="T10" fmla="*/ 4 w 128"/>
                <a:gd name="T11" fmla="*/ 118 h 156"/>
                <a:gd name="T12" fmla="*/ 46 w 128"/>
                <a:gd name="T13" fmla="*/ 153 h 156"/>
                <a:gd name="T14" fmla="*/ 120 w 128"/>
                <a:gd name="T15" fmla="*/ 132 h 156"/>
                <a:gd name="T16" fmla="*/ 89 w 128"/>
                <a:gd name="T17" fmla="*/ 81 h 156"/>
                <a:gd name="T18" fmla="*/ 14 w 128"/>
                <a:gd name="T19" fmla="*/ 49 h 156"/>
                <a:gd name="T20" fmla="*/ 55 w 128"/>
                <a:gd name="T21" fmla="*/ 13 h 156"/>
                <a:gd name="T22" fmla="*/ 97 w 128"/>
                <a:gd name="T23" fmla="*/ 36 h 156"/>
                <a:gd name="T24" fmla="*/ 91 w 128"/>
                <a:gd name="T25" fmla="*/ 7 h 156"/>
                <a:gd name="T26" fmla="*/ 22 w 128"/>
                <a:gd name="T27" fmla="*/ 35 h 156"/>
                <a:gd name="T28" fmla="*/ 30 w 128"/>
                <a:gd name="T29" fmla="*/ 67 h 156"/>
                <a:gd name="T30" fmla="*/ 101 w 128"/>
                <a:gd name="T31" fmla="*/ 90 h 156"/>
                <a:gd name="T32" fmla="*/ 81 w 128"/>
                <a:gd name="T33" fmla="*/ 143 h 156"/>
                <a:gd name="T34" fmla="*/ 15 w 128"/>
                <a:gd name="T35" fmla="*/ 117 h 156"/>
                <a:gd name="T36" fmla="*/ 28 w 128"/>
                <a:gd name="T37" fmla="*/ 140 h 156"/>
                <a:gd name="T38" fmla="*/ 105 w 128"/>
                <a:gd name="T39" fmla="*/ 135 h 156"/>
                <a:gd name="T40" fmla="*/ 90 w 128"/>
                <a:gd name="T41" fmla="*/ 83 h 156"/>
                <a:gd name="T42" fmla="*/ 40 w 128"/>
                <a:gd name="T43" fmla="*/ 74 h 156"/>
                <a:gd name="T44" fmla="*/ 16 w 128"/>
                <a:gd name="T45" fmla="*/ 46 h 156"/>
                <a:gd name="T46" fmla="*/ 72 w 128"/>
                <a:gd name="T47" fmla="*/ 13 h 156"/>
                <a:gd name="T48" fmla="*/ 101 w 128"/>
                <a:gd name="T49" fmla="*/ 28 h 156"/>
                <a:gd name="T50" fmla="*/ 40 w 128"/>
                <a:gd name="T51" fmla="*/ 16 h 156"/>
                <a:gd name="T52" fmla="*/ 15 w 128"/>
                <a:gd name="T53" fmla="*/ 63 h 156"/>
                <a:gd name="T54" fmla="*/ 59 w 128"/>
                <a:gd name="T55" fmla="*/ 80 h 156"/>
                <a:gd name="T56" fmla="*/ 72 w 128"/>
                <a:gd name="T57" fmla="*/ 146 h 156"/>
                <a:gd name="T58" fmla="*/ 20 w 128"/>
                <a:gd name="T59" fmla="*/ 130 h 156"/>
                <a:gd name="T60" fmla="*/ 13 w 128"/>
                <a:gd name="T61" fmla="*/ 118 h 156"/>
                <a:gd name="T62" fmla="*/ 70 w 128"/>
                <a:gd name="T63" fmla="*/ 147 h 156"/>
                <a:gd name="T64" fmla="*/ 92 w 128"/>
                <a:gd name="T65" fmla="*/ 82 h 156"/>
                <a:gd name="T66" fmla="*/ 24 w 128"/>
                <a:gd name="T67" fmla="*/ 55 h 156"/>
                <a:gd name="T68" fmla="*/ 80 w 128"/>
                <a:gd name="T69" fmla="*/ 6 h 156"/>
                <a:gd name="T70" fmla="*/ 97 w 128"/>
                <a:gd name="T71" fmla="*/ 35 h 156"/>
                <a:gd name="T72" fmla="*/ 93 w 128"/>
                <a:gd name="T73" fmla="*/ 21 h 156"/>
                <a:gd name="T74" fmla="*/ 39 w 128"/>
                <a:gd name="T75" fmla="*/ 14 h 156"/>
                <a:gd name="T76" fmla="*/ 31 w 128"/>
                <a:gd name="T77" fmla="*/ 72 h 156"/>
                <a:gd name="T78" fmla="*/ 108 w 128"/>
                <a:gd name="T79" fmla="*/ 91 h 156"/>
                <a:gd name="T80" fmla="*/ 90 w 128"/>
                <a:gd name="T81" fmla="*/ 149 h 156"/>
                <a:gd name="T82" fmla="*/ 16 w 128"/>
                <a:gd name="T83" fmla="*/ 135 h 156"/>
                <a:gd name="T84" fmla="*/ 4 w 128"/>
                <a:gd name="T85" fmla="*/ 120 h 156"/>
                <a:gd name="T86" fmla="*/ 39 w 128"/>
                <a:gd name="T87" fmla="*/ 147 h 156"/>
                <a:gd name="T88" fmla="*/ 114 w 128"/>
                <a:gd name="T89" fmla="*/ 126 h 156"/>
                <a:gd name="T90" fmla="*/ 87 w 128"/>
                <a:gd name="T91" fmla="*/ 77 h 156"/>
                <a:gd name="T92" fmla="*/ 20 w 128"/>
                <a:gd name="T93" fmla="*/ 50 h 156"/>
                <a:gd name="T94" fmla="*/ 65 w 128"/>
                <a:gd name="T95" fmla="*/ 12 h 156"/>
                <a:gd name="T96" fmla="*/ 88 w 128"/>
                <a:gd name="T97" fmla="*/ 2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8" h="156">
                  <a:moveTo>
                    <a:pt x="91" y="24"/>
                  </a:moveTo>
                  <a:cubicBezTo>
                    <a:pt x="90" y="16"/>
                    <a:pt x="85" y="11"/>
                    <a:pt x="78" y="9"/>
                  </a:cubicBezTo>
                  <a:cubicBezTo>
                    <a:pt x="70" y="7"/>
                    <a:pt x="61" y="9"/>
                    <a:pt x="54" y="12"/>
                  </a:cubicBezTo>
                  <a:cubicBezTo>
                    <a:pt x="45" y="16"/>
                    <a:pt x="37" y="20"/>
                    <a:pt x="30" y="26"/>
                  </a:cubicBezTo>
                  <a:cubicBezTo>
                    <a:pt x="24" y="31"/>
                    <a:pt x="18" y="37"/>
                    <a:pt x="17" y="45"/>
                  </a:cubicBezTo>
                  <a:cubicBezTo>
                    <a:pt x="13" y="71"/>
                    <a:pt x="53" y="72"/>
                    <a:pt x="69" y="75"/>
                  </a:cubicBezTo>
                  <a:cubicBezTo>
                    <a:pt x="84" y="78"/>
                    <a:pt x="102" y="82"/>
                    <a:pt x="113" y="94"/>
                  </a:cubicBezTo>
                  <a:cubicBezTo>
                    <a:pt x="120" y="103"/>
                    <a:pt x="119" y="114"/>
                    <a:pt x="113" y="122"/>
                  </a:cubicBezTo>
                  <a:cubicBezTo>
                    <a:pt x="102" y="138"/>
                    <a:pt x="83" y="144"/>
                    <a:pt x="65" y="146"/>
                  </a:cubicBezTo>
                  <a:cubicBezTo>
                    <a:pt x="53" y="147"/>
                    <a:pt x="40" y="145"/>
                    <a:pt x="29" y="139"/>
                  </a:cubicBezTo>
                  <a:cubicBezTo>
                    <a:pt x="20" y="134"/>
                    <a:pt x="13" y="126"/>
                    <a:pt x="6" y="118"/>
                  </a:cubicBezTo>
                  <a:cubicBezTo>
                    <a:pt x="5" y="117"/>
                    <a:pt x="4" y="117"/>
                    <a:pt x="4" y="118"/>
                  </a:cubicBezTo>
                  <a:cubicBezTo>
                    <a:pt x="0" y="127"/>
                    <a:pt x="11" y="135"/>
                    <a:pt x="16" y="139"/>
                  </a:cubicBezTo>
                  <a:cubicBezTo>
                    <a:pt x="25" y="146"/>
                    <a:pt x="35" y="151"/>
                    <a:pt x="46" y="153"/>
                  </a:cubicBezTo>
                  <a:cubicBezTo>
                    <a:pt x="60" y="156"/>
                    <a:pt x="75" y="156"/>
                    <a:pt x="89" y="152"/>
                  </a:cubicBezTo>
                  <a:cubicBezTo>
                    <a:pt x="101" y="149"/>
                    <a:pt x="113" y="142"/>
                    <a:pt x="120" y="132"/>
                  </a:cubicBezTo>
                  <a:cubicBezTo>
                    <a:pt x="128" y="122"/>
                    <a:pt x="126" y="108"/>
                    <a:pt x="119" y="98"/>
                  </a:cubicBezTo>
                  <a:cubicBezTo>
                    <a:pt x="112" y="88"/>
                    <a:pt x="101" y="83"/>
                    <a:pt x="89" y="81"/>
                  </a:cubicBezTo>
                  <a:cubicBezTo>
                    <a:pt x="76" y="77"/>
                    <a:pt x="62" y="77"/>
                    <a:pt x="48" y="75"/>
                  </a:cubicBezTo>
                  <a:cubicBezTo>
                    <a:pt x="34" y="72"/>
                    <a:pt x="18" y="64"/>
                    <a:pt x="14" y="49"/>
                  </a:cubicBezTo>
                  <a:cubicBezTo>
                    <a:pt x="11" y="38"/>
                    <a:pt x="19" y="29"/>
                    <a:pt x="27" y="24"/>
                  </a:cubicBezTo>
                  <a:cubicBezTo>
                    <a:pt x="35" y="18"/>
                    <a:pt x="45" y="14"/>
                    <a:pt x="55" y="13"/>
                  </a:cubicBezTo>
                  <a:cubicBezTo>
                    <a:pt x="64" y="11"/>
                    <a:pt x="75" y="12"/>
                    <a:pt x="84" y="17"/>
                  </a:cubicBezTo>
                  <a:cubicBezTo>
                    <a:pt x="91" y="21"/>
                    <a:pt x="95" y="28"/>
                    <a:pt x="97" y="36"/>
                  </a:cubicBezTo>
                  <a:cubicBezTo>
                    <a:pt x="98" y="37"/>
                    <a:pt x="99" y="37"/>
                    <a:pt x="100" y="36"/>
                  </a:cubicBezTo>
                  <a:cubicBezTo>
                    <a:pt x="108" y="26"/>
                    <a:pt x="102" y="12"/>
                    <a:pt x="91" y="7"/>
                  </a:cubicBezTo>
                  <a:cubicBezTo>
                    <a:pt x="79" y="0"/>
                    <a:pt x="64" y="4"/>
                    <a:pt x="52" y="9"/>
                  </a:cubicBezTo>
                  <a:cubicBezTo>
                    <a:pt x="40" y="14"/>
                    <a:pt x="28" y="23"/>
                    <a:pt x="22" y="35"/>
                  </a:cubicBezTo>
                  <a:cubicBezTo>
                    <a:pt x="19" y="40"/>
                    <a:pt x="18" y="46"/>
                    <a:pt x="19" y="53"/>
                  </a:cubicBezTo>
                  <a:cubicBezTo>
                    <a:pt x="21" y="58"/>
                    <a:pt x="25" y="63"/>
                    <a:pt x="30" y="67"/>
                  </a:cubicBezTo>
                  <a:cubicBezTo>
                    <a:pt x="40" y="74"/>
                    <a:pt x="53" y="75"/>
                    <a:pt x="64" y="78"/>
                  </a:cubicBezTo>
                  <a:cubicBezTo>
                    <a:pt x="77" y="80"/>
                    <a:pt x="90" y="83"/>
                    <a:pt x="101" y="90"/>
                  </a:cubicBezTo>
                  <a:cubicBezTo>
                    <a:pt x="113" y="98"/>
                    <a:pt x="122" y="113"/>
                    <a:pt x="114" y="126"/>
                  </a:cubicBezTo>
                  <a:cubicBezTo>
                    <a:pt x="108" y="137"/>
                    <a:pt x="92" y="141"/>
                    <a:pt x="81" y="143"/>
                  </a:cubicBezTo>
                  <a:cubicBezTo>
                    <a:pt x="69" y="146"/>
                    <a:pt x="56" y="146"/>
                    <a:pt x="44" y="142"/>
                  </a:cubicBezTo>
                  <a:cubicBezTo>
                    <a:pt x="31" y="138"/>
                    <a:pt x="21" y="129"/>
                    <a:pt x="15" y="117"/>
                  </a:cubicBezTo>
                  <a:cubicBezTo>
                    <a:pt x="15" y="116"/>
                    <a:pt x="13" y="116"/>
                    <a:pt x="13" y="117"/>
                  </a:cubicBezTo>
                  <a:cubicBezTo>
                    <a:pt x="9" y="127"/>
                    <a:pt x="22" y="136"/>
                    <a:pt x="28" y="140"/>
                  </a:cubicBezTo>
                  <a:cubicBezTo>
                    <a:pt x="40" y="148"/>
                    <a:pt x="55" y="150"/>
                    <a:pt x="69" y="149"/>
                  </a:cubicBezTo>
                  <a:cubicBezTo>
                    <a:pt x="82" y="148"/>
                    <a:pt x="95" y="143"/>
                    <a:pt x="105" y="135"/>
                  </a:cubicBezTo>
                  <a:cubicBezTo>
                    <a:pt x="115" y="128"/>
                    <a:pt x="120" y="118"/>
                    <a:pt x="117" y="106"/>
                  </a:cubicBezTo>
                  <a:cubicBezTo>
                    <a:pt x="113" y="94"/>
                    <a:pt x="101" y="87"/>
                    <a:pt x="90" y="83"/>
                  </a:cubicBezTo>
                  <a:cubicBezTo>
                    <a:pt x="83" y="80"/>
                    <a:pt x="74" y="79"/>
                    <a:pt x="67" y="78"/>
                  </a:cubicBezTo>
                  <a:cubicBezTo>
                    <a:pt x="58" y="77"/>
                    <a:pt x="49" y="76"/>
                    <a:pt x="40" y="74"/>
                  </a:cubicBezTo>
                  <a:cubicBezTo>
                    <a:pt x="33" y="72"/>
                    <a:pt x="25" y="69"/>
                    <a:pt x="19" y="64"/>
                  </a:cubicBezTo>
                  <a:cubicBezTo>
                    <a:pt x="14" y="59"/>
                    <a:pt x="14" y="52"/>
                    <a:pt x="16" y="46"/>
                  </a:cubicBezTo>
                  <a:cubicBezTo>
                    <a:pt x="19" y="34"/>
                    <a:pt x="28" y="25"/>
                    <a:pt x="38" y="20"/>
                  </a:cubicBezTo>
                  <a:cubicBezTo>
                    <a:pt x="49" y="14"/>
                    <a:pt x="60" y="11"/>
                    <a:pt x="72" y="13"/>
                  </a:cubicBezTo>
                  <a:cubicBezTo>
                    <a:pt x="82" y="14"/>
                    <a:pt x="94" y="18"/>
                    <a:pt x="98" y="29"/>
                  </a:cubicBezTo>
                  <a:cubicBezTo>
                    <a:pt x="99" y="30"/>
                    <a:pt x="101" y="30"/>
                    <a:pt x="101" y="28"/>
                  </a:cubicBezTo>
                  <a:cubicBezTo>
                    <a:pt x="97" y="17"/>
                    <a:pt x="85" y="12"/>
                    <a:pt x="75" y="10"/>
                  </a:cubicBezTo>
                  <a:cubicBezTo>
                    <a:pt x="63" y="8"/>
                    <a:pt x="51" y="10"/>
                    <a:pt x="40" y="16"/>
                  </a:cubicBezTo>
                  <a:cubicBezTo>
                    <a:pt x="29" y="21"/>
                    <a:pt x="19" y="30"/>
                    <a:pt x="14" y="42"/>
                  </a:cubicBezTo>
                  <a:cubicBezTo>
                    <a:pt x="11" y="49"/>
                    <a:pt x="11" y="57"/>
                    <a:pt x="15" y="63"/>
                  </a:cubicBezTo>
                  <a:cubicBezTo>
                    <a:pt x="19" y="69"/>
                    <a:pt x="27" y="72"/>
                    <a:pt x="33" y="75"/>
                  </a:cubicBezTo>
                  <a:cubicBezTo>
                    <a:pt x="42" y="78"/>
                    <a:pt x="51" y="79"/>
                    <a:pt x="59" y="80"/>
                  </a:cubicBezTo>
                  <a:cubicBezTo>
                    <a:pt x="79" y="83"/>
                    <a:pt x="103" y="84"/>
                    <a:pt x="113" y="104"/>
                  </a:cubicBezTo>
                  <a:cubicBezTo>
                    <a:pt x="125" y="128"/>
                    <a:pt x="90" y="143"/>
                    <a:pt x="72" y="146"/>
                  </a:cubicBezTo>
                  <a:cubicBezTo>
                    <a:pt x="58" y="148"/>
                    <a:pt x="43" y="145"/>
                    <a:pt x="31" y="138"/>
                  </a:cubicBezTo>
                  <a:cubicBezTo>
                    <a:pt x="28" y="136"/>
                    <a:pt x="24" y="133"/>
                    <a:pt x="20" y="130"/>
                  </a:cubicBezTo>
                  <a:cubicBezTo>
                    <a:pt x="17" y="127"/>
                    <a:pt x="13" y="122"/>
                    <a:pt x="15" y="118"/>
                  </a:cubicBezTo>
                  <a:cubicBezTo>
                    <a:pt x="14" y="118"/>
                    <a:pt x="14" y="118"/>
                    <a:pt x="13" y="118"/>
                  </a:cubicBezTo>
                  <a:cubicBezTo>
                    <a:pt x="18" y="129"/>
                    <a:pt x="26" y="137"/>
                    <a:pt x="37" y="142"/>
                  </a:cubicBezTo>
                  <a:cubicBezTo>
                    <a:pt x="47" y="147"/>
                    <a:pt x="59" y="148"/>
                    <a:pt x="70" y="147"/>
                  </a:cubicBezTo>
                  <a:cubicBezTo>
                    <a:pt x="90" y="146"/>
                    <a:pt x="126" y="136"/>
                    <a:pt x="119" y="109"/>
                  </a:cubicBezTo>
                  <a:cubicBezTo>
                    <a:pt x="116" y="96"/>
                    <a:pt x="104" y="88"/>
                    <a:pt x="92" y="82"/>
                  </a:cubicBezTo>
                  <a:cubicBezTo>
                    <a:pt x="81" y="78"/>
                    <a:pt x="68" y="76"/>
                    <a:pt x="56" y="73"/>
                  </a:cubicBezTo>
                  <a:cubicBezTo>
                    <a:pt x="44" y="71"/>
                    <a:pt x="30" y="67"/>
                    <a:pt x="24" y="55"/>
                  </a:cubicBezTo>
                  <a:cubicBezTo>
                    <a:pt x="16" y="42"/>
                    <a:pt x="29" y="27"/>
                    <a:pt x="40" y="19"/>
                  </a:cubicBezTo>
                  <a:cubicBezTo>
                    <a:pt x="51" y="11"/>
                    <a:pt x="66" y="5"/>
                    <a:pt x="80" y="6"/>
                  </a:cubicBezTo>
                  <a:cubicBezTo>
                    <a:pt x="87" y="7"/>
                    <a:pt x="94" y="10"/>
                    <a:pt x="98" y="16"/>
                  </a:cubicBezTo>
                  <a:cubicBezTo>
                    <a:pt x="102" y="22"/>
                    <a:pt x="102" y="29"/>
                    <a:pt x="97" y="35"/>
                  </a:cubicBezTo>
                  <a:cubicBezTo>
                    <a:pt x="98" y="35"/>
                    <a:pt x="99" y="35"/>
                    <a:pt x="100" y="35"/>
                  </a:cubicBezTo>
                  <a:cubicBezTo>
                    <a:pt x="98" y="30"/>
                    <a:pt x="96" y="25"/>
                    <a:pt x="93" y="21"/>
                  </a:cubicBezTo>
                  <a:cubicBezTo>
                    <a:pt x="90" y="16"/>
                    <a:pt x="85" y="13"/>
                    <a:pt x="80" y="12"/>
                  </a:cubicBezTo>
                  <a:cubicBezTo>
                    <a:pt x="67" y="7"/>
                    <a:pt x="52" y="9"/>
                    <a:pt x="39" y="14"/>
                  </a:cubicBezTo>
                  <a:cubicBezTo>
                    <a:pt x="27" y="19"/>
                    <a:pt x="13" y="27"/>
                    <a:pt x="11" y="41"/>
                  </a:cubicBezTo>
                  <a:cubicBezTo>
                    <a:pt x="8" y="54"/>
                    <a:pt x="20" y="66"/>
                    <a:pt x="31" y="72"/>
                  </a:cubicBezTo>
                  <a:cubicBezTo>
                    <a:pt x="43" y="79"/>
                    <a:pt x="58" y="79"/>
                    <a:pt x="72" y="81"/>
                  </a:cubicBezTo>
                  <a:cubicBezTo>
                    <a:pt x="85" y="82"/>
                    <a:pt x="98" y="84"/>
                    <a:pt x="108" y="91"/>
                  </a:cubicBezTo>
                  <a:cubicBezTo>
                    <a:pt x="119" y="99"/>
                    <a:pt x="126" y="114"/>
                    <a:pt x="120" y="127"/>
                  </a:cubicBezTo>
                  <a:cubicBezTo>
                    <a:pt x="115" y="139"/>
                    <a:pt x="101" y="145"/>
                    <a:pt x="90" y="149"/>
                  </a:cubicBezTo>
                  <a:cubicBezTo>
                    <a:pt x="70" y="155"/>
                    <a:pt x="48" y="154"/>
                    <a:pt x="30" y="145"/>
                  </a:cubicBezTo>
                  <a:cubicBezTo>
                    <a:pt x="25" y="142"/>
                    <a:pt x="20" y="139"/>
                    <a:pt x="16" y="135"/>
                  </a:cubicBezTo>
                  <a:cubicBezTo>
                    <a:pt x="12" y="132"/>
                    <a:pt x="4" y="126"/>
                    <a:pt x="6" y="120"/>
                  </a:cubicBezTo>
                  <a:cubicBezTo>
                    <a:pt x="5" y="120"/>
                    <a:pt x="5" y="120"/>
                    <a:pt x="4" y="120"/>
                  </a:cubicBezTo>
                  <a:cubicBezTo>
                    <a:pt x="9" y="126"/>
                    <a:pt x="14" y="131"/>
                    <a:pt x="19" y="136"/>
                  </a:cubicBezTo>
                  <a:cubicBezTo>
                    <a:pt x="25" y="141"/>
                    <a:pt x="32" y="144"/>
                    <a:pt x="39" y="147"/>
                  </a:cubicBezTo>
                  <a:cubicBezTo>
                    <a:pt x="54" y="151"/>
                    <a:pt x="72" y="149"/>
                    <a:pt x="86" y="145"/>
                  </a:cubicBezTo>
                  <a:cubicBezTo>
                    <a:pt x="97" y="141"/>
                    <a:pt x="107" y="135"/>
                    <a:pt x="114" y="126"/>
                  </a:cubicBezTo>
                  <a:cubicBezTo>
                    <a:pt x="120" y="118"/>
                    <a:pt x="123" y="108"/>
                    <a:pt x="119" y="99"/>
                  </a:cubicBezTo>
                  <a:cubicBezTo>
                    <a:pt x="114" y="87"/>
                    <a:pt x="99" y="81"/>
                    <a:pt x="87" y="77"/>
                  </a:cubicBezTo>
                  <a:cubicBezTo>
                    <a:pt x="73" y="72"/>
                    <a:pt x="58" y="71"/>
                    <a:pt x="44" y="68"/>
                  </a:cubicBezTo>
                  <a:cubicBezTo>
                    <a:pt x="34" y="66"/>
                    <a:pt x="22" y="61"/>
                    <a:pt x="20" y="50"/>
                  </a:cubicBezTo>
                  <a:cubicBezTo>
                    <a:pt x="19" y="42"/>
                    <a:pt x="25" y="34"/>
                    <a:pt x="31" y="29"/>
                  </a:cubicBezTo>
                  <a:cubicBezTo>
                    <a:pt x="40" y="20"/>
                    <a:pt x="53" y="14"/>
                    <a:pt x="65" y="12"/>
                  </a:cubicBezTo>
                  <a:cubicBezTo>
                    <a:pt x="70" y="11"/>
                    <a:pt x="76" y="11"/>
                    <a:pt x="80" y="13"/>
                  </a:cubicBezTo>
                  <a:cubicBezTo>
                    <a:pt x="85" y="15"/>
                    <a:pt x="87" y="19"/>
                    <a:pt x="88" y="25"/>
                  </a:cubicBezTo>
                  <a:cubicBezTo>
                    <a:pt x="88" y="26"/>
                    <a:pt x="91" y="25"/>
                    <a:pt x="91" y="2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5" name="Freeform 1322"/>
            <p:cNvSpPr/>
            <p:nvPr/>
          </p:nvSpPr>
          <p:spPr bwMode="auto">
            <a:xfrm>
              <a:off x="3903" y="3189"/>
              <a:ext cx="157" cy="198"/>
            </a:xfrm>
            <a:custGeom>
              <a:avLst/>
              <a:gdLst>
                <a:gd name="T0" fmla="*/ 103 w 121"/>
                <a:gd name="T1" fmla="*/ 15 h 153"/>
                <a:gd name="T2" fmla="*/ 56 w 121"/>
                <a:gd name="T3" fmla="*/ 2 h 153"/>
                <a:gd name="T4" fmla="*/ 52 w 121"/>
                <a:gd name="T5" fmla="*/ 80 h 153"/>
                <a:gd name="T6" fmla="*/ 103 w 121"/>
                <a:gd name="T7" fmla="*/ 102 h 153"/>
                <a:gd name="T8" fmla="*/ 86 w 121"/>
                <a:gd name="T9" fmla="*/ 136 h 153"/>
                <a:gd name="T10" fmla="*/ 26 w 121"/>
                <a:gd name="T11" fmla="*/ 137 h 153"/>
                <a:gd name="T12" fmla="*/ 10 w 121"/>
                <a:gd name="T13" fmla="*/ 114 h 153"/>
                <a:gd name="T14" fmla="*/ 75 w 121"/>
                <a:gd name="T15" fmla="*/ 152 h 153"/>
                <a:gd name="T16" fmla="*/ 113 w 121"/>
                <a:gd name="T17" fmla="*/ 119 h 153"/>
                <a:gd name="T18" fmla="*/ 82 w 121"/>
                <a:gd name="T19" fmla="*/ 89 h 153"/>
                <a:gd name="T20" fmla="*/ 30 w 121"/>
                <a:gd name="T21" fmla="*/ 76 h 153"/>
                <a:gd name="T22" fmla="*/ 33 w 121"/>
                <a:gd name="T23" fmla="*/ 20 h 153"/>
                <a:gd name="T24" fmla="*/ 93 w 121"/>
                <a:gd name="T25" fmla="*/ 19 h 153"/>
                <a:gd name="T26" fmla="*/ 67 w 121"/>
                <a:gd name="T27" fmla="*/ 2 h 153"/>
                <a:gd name="T28" fmla="*/ 11 w 121"/>
                <a:gd name="T29" fmla="*/ 36 h 153"/>
                <a:gd name="T30" fmla="*/ 95 w 121"/>
                <a:gd name="T31" fmla="*/ 83 h 153"/>
                <a:gd name="T32" fmla="*/ 104 w 121"/>
                <a:gd name="T33" fmla="*/ 135 h 153"/>
                <a:gd name="T34" fmla="*/ 14 w 121"/>
                <a:gd name="T35" fmla="*/ 120 h 153"/>
                <a:gd name="T36" fmla="*/ 2 w 121"/>
                <a:gd name="T37" fmla="*/ 119 h 153"/>
                <a:gd name="T38" fmla="*/ 3 w 121"/>
                <a:gd name="T39" fmla="*/ 113 h 153"/>
                <a:gd name="T40" fmla="*/ 15 w 121"/>
                <a:gd name="T41" fmla="*/ 117 h 153"/>
                <a:gd name="T42" fmla="*/ 3 w 121"/>
                <a:gd name="T43" fmla="*/ 113 h 153"/>
                <a:gd name="T44" fmla="*/ 2 w 121"/>
                <a:gd name="T45" fmla="*/ 119 h 153"/>
                <a:gd name="T46" fmla="*/ 4 w 121"/>
                <a:gd name="T47" fmla="*/ 113 h 153"/>
                <a:gd name="T48" fmla="*/ 11 w 121"/>
                <a:gd name="T49" fmla="*/ 121 h 153"/>
                <a:gd name="T50" fmla="*/ 57 w 121"/>
                <a:gd name="T51" fmla="*/ 150 h 153"/>
                <a:gd name="T52" fmla="*/ 113 w 121"/>
                <a:gd name="T53" fmla="*/ 131 h 153"/>
                <a:gd name="T54" fmla="*/ 96 w 121"/>
                <a:gd name="T55" fmla="*/ 80 h 153"/>
                <a:gd name="T56" fmla="*/ 14 w 121"/>
                <a:gd name="T57" fmla="*/ 35 h 153"/>
                <a:gd name="T58" fmla="*/ 66 w 121"/>
                <a:gd name="T59" fmla="*/ 5 h 153"/>
                <a:gd name="T60" fmla="*/ 94 w 121"/>
                <a:gd name="T61" fmla="*/ 16 h 153"/>
                <a:gd name="T62" fmla="*/ 52 w 121"/>
                <a:gd name="T63" fmla="*/ 9 h 153"/>
                <a:gd name="T64" fmla="*/ 9 w 121"/>
                <a:gd name="T65" fmla="*/ 56 h 153"/>
                <a:gd name="T66" fmla="*/ 46 w 121"/>
                <a:gd name="T67" fmla="*/ 84 h 153"/>
                <a:gd name="T68" fmla="*/ 98 w 121"/>
                <a:gd name="T69" fmla="*/ 99 h 153"/>
                <a:gd name="T70" fmla="*/ 106 w 121"/>
                <a:gd name="T71" fmla="*/ 131 h 153"/>
                <a:gd name="T72" fmla="*/ 27 w 121"/>
                <a:gd name="T73" fmla="*/ 135 h 153"/>
                <a:gd name="T74" fmla="*/ 10 w 121"/>
                <a:gd name="T75" fmla="*/ 114 h 153"/>
                <a:gd name="T76" fmla="*/ 72 w 121"/>
                <a:gd name="T77" fmla="*/ 145 h 153"/>
                <a:gd name="T78" fmla="*/ 107 w 121"/>
                <a:gd name="T79" fmla="*/ 121 h 153"/>
                <a:gd name="T80" fmla="*/ 61 w 121"/>
                <a:gd name="T81" fmla="*/ 80 h 153"/>
                <a:gd name="T82" fmla="*/ 16 w 121"/>
                <a:gd name="T83" fmla="*/ 43 h 153"/>
                <a:gd name="T84" fmla="*/ 66 w 121"/>
                <a:gd name="T85" fmla="*/ 4 h 153"/>
                <a:gd name="T86" fmla="*/ 102 w 121"/>
                <a:gd name="T87" fmla="*/ 2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1" h="153">
                  <a:moveTo>
                    <a:pt x="102" y="28"/>
                  </a:moveTo>
                  <a:cubicBezTo>
                    <a:pt x="105" y="24"/>
                    <a:pt x="106" y="19"/>
                    <a:pt x="103" y="15"/>
                  </a:cubicBezTo>
                  <a:cubicBezTo>
                    <a:pt x="101" y="11"/>
                    <a:pt x="96" y="8"/>
                    <a:pt x="92" y="6"/>
                  </a:cubicBezTo>
                  <a:cubicBezTo>
                    <a:pt x="81" y="1"/>
                    <a:pt x="68" y="0"/>
                    <a:pt x="56" y="2"/>
                  </a:cubicBezTo>
                  <a:cubicBezTo>
                    <a:pt x="31" y="7"/>
                    <a:pt x="1" y="35"/>
                    <a:pt x="19" y="62"/>
                  </a:cubicBezTo>
                  <a:cubicBezTo>
                    <a:pt x="26" y="73"/>
                    <a:pt x="39" y="78"/>
                    <a:pt x="52" y="80"/>
                  </a:cubicBezTo>
                  <a:cubicBezTo>
                    <a:pt x="64" y="83"/>
                    <a:pt x="77" y="86"/>
                    <a:pt x="88" y="91"/>
                  </a:cubicBezTo>
                  <a:cubicBezTo>
                    <a:pt x="94" y="93"/>
                    <a:pt x="100" y="97"/>
                    <a:pt x="103" y="102"/>
                  </a:cubicBezTo>
                  <a:cubicBezTo>
                    <a:pt x="108" y="108"/>
                    <a:pt x="108" y="116"/>
                    <a:pt x="104" y="122"/>
                  </a:cubicBezTo>
                  <a:cubicBezTo>
                    <a:pt x="99" y="128"/>
                    <a:pt x="93" y="133"/>
                    <a:pt x="86" y="136"/>
                  </a:cubicBezTo>
                  <a:cubicBezTo>
                    <a:pt x="78" y="140"/>
                    <a:pt x="70" y="143"/>
                    <a:pt x="62" y="144"/>
                  </a:cubicBezTo>
                  <a:cubicBezTo>
                    <a:pt x="50" y="146"/>
                    <a:pt x="36" y="145"/>
                    <a:pt x="26" y="137"/>
                  </a:cubicBezTo>
                  <a:cubicBezTo>
                    <a:pt x="18" y="132"/>
                    <a:pt x="15" y="122"/>
                    <a:pt x="13" y="113"/>
                  </a:cubicBezTo>
                  <a:cubicBezTo>
                    <a:pt x="12" y="112"/>
                    <a:pt x="10" y="112"/>
                    <a:pt x="10" y="114"/>
                  </a:cubicBezTo>
                  <a:cubicBezTo>
                    <a:pt x="9" y="127"/>
                    <a:pt x="22" y="136"/>
                    <a:pt x="32" y="142"/>
                  </a:cubicBezTo>
                  <a:cubicBezTo>
                    <a:pt x="45" y="149"/>
                    <a:pt x="60" y="153"/>
                    <a:pt x="75" y="152"/>
                  </a:cubicBezTo>
                  <a:cubicBezTo>
                    <a:pt x="87" y="151"/>
                    <a:pt x="99" y="145"/>
                    <a:pt x="106" y="135"/>
                  </a:cubicBezTo>
                  <a:cubicBezTo>
                    <a:pt x="110" y="130"/>
                    <a:pt x="113" y="125"/>
                    <a:pt x="113" y="119"/>
                  </a:cubicBezTo>
                  <a:cubicBezTo>
                    <a:pt x="114" y="113"/>
                    <a:pt x="111" y="108"/>
                    <a:pt x="108" y="104"/>
                  </a:cubicBezTo>
                  <a:cubicBezTo>
                    <a:pt x="101" y="96"/>
                    <a:pt x="91" y="92"/>
                    <a:pt x="82" y="89"/>
                  </a:cubicBezTo>
                  <a:cubicBezTo>
                    <a:pt x="73" y="87"/>
                    <a:pt x="65" y="86"/>
                    <a:pt x="57" y="84"/>
                  </a:cubicBezTo>
                  <a:cubicBezTo>
                    <a:pt x="48" y="82"/>
                    <a:pt x="39" y="80"/>
                    <a:pt x="30" y="76"/>
                  </a:cubicBezTo>
                  <a:cubicBezTo>
                    <a:pt x="23" y="73"/>
                    <a:pt x="16" y="68"/>
                    <a:pt x="13" y="60"/>
                  </a:cubicBezTo>
                  <a:cubicBezTo>
                    <a:pt x="6" y="44"/>
                    <a:pt x="20" y="28"/>
                    <a:pt x="33" y="20"/>
                  </a:cubicBezTo>
                  <a:cubicBezTo>
                    <a:pt x="41" y="15"/>
                    <a:pt x="51" y="11"/>
                    <a:pt x="62" y="11"/>
                  </a:cubicBezTo>
                  <a:cubicBezTo>
                    <a:pt x="72" y="12"/>
                    <a:pt x="82" y="17"/>
                    <a:pt x="93" y="19"/>
                  </a:cubicBezTo>
                  <a:cubicBezTo>
                    <a:pt x="94" y="19"/>
                    <a:pt x="95" y="18"/>
                    <a:pt x="94" y="17"/>
                  </a:cubicBezTo>
                  <a:cubicBezTo>
                    <a:pt x="89" y="7"/>
                    <a:pt x="77" y="3"/>
                    <a:pt x="67" y="2"/>
                  </a:cubicBezTo>
                  <a:cubicBezTo>
                    <a:pt x="55" y="1"/>
                    <a:pt x="43" y="4"/>
                    <a:pt x="33" y="9"/>
                  </a:cubicBezTo>
                  <a:cubicBezTo>
                    <a:pt x="22" y="15"/>
                    <a:pt x="14" y="24"/>
                    <a:pt x="11" y="36"/>
                  </a:cubicBezTo>
                  <a:cubicBezTo>
                    <a:pt x="9" y="47"/>
                    <a:pt x="12" y="58"/>
                    <a:pt x="21" y="65"/>
                  </a:cubicBezTo>
                  <a:cubicBezTo>
                    <a:pt x="43" y="82"/>
                    <a:pt x="72" y="72"/>
                    <a:pt x="95" y="83"/>
                  </a:cubicBezTo>
                  <a:cubicBezTo>
                    <a:pt x="106" y="88"/>
                    <a:pt x="116" y="100"/>
                    <a:pt x="117" y="112"/>
                  </a:cubicBezTo>
                  <a:cubicBezTo>
                    <a:pt x="118" y="121"/>
                    <a:pt x="112" y="130"/>
                    <a:pt x="104" y="135"/>
                  </a:cubicBezTo>
                  <a:cubicBezTo>
                    <a:pt x="88" y="148"/>
                    <a:pt x="64" y="151"/>
                    <a:pt x="44" y="144"/>
                  </a:cubicBezTo>
                  <a:cubicBezTo>
                    <a:pt x="32" y="140"/>
                    <a:pt x="18" y="133"/>
                    <a:pt x="14" y="120"/>
                  </a:cubicBezTo>
                  <a:cubicBezTo>
                    <a:pt x="12" y="116"/>
                    <a:pt x="11" y="111"/>
                    <a:pt x="6" y="109"/>
                  </a:cubicBezTo>
                  <a:cubicBezTo>
                    <a:pt x="1" y="107"/>
                    <a:pt x="1" y="116"/>
                    <a:pt x="2" y="119"/>
                  </a:cubicBezTo>
                  <a:cubicBezTo>
                    <a:pt x="3" y="120"/>
                    <a:pt x="6" y="120"/>
                    <a:pt x="5" y="118"/>
                  </a:cubicBezTo>
                  <a:cubicBezTo>
                    <a:pt x="4" y="116"/>
                    <a:pt x="4" y="114"/>
                    <a:pt x="3" y="113"/>
                  </a:cubicBezTo>
                  <a:cubicBezTo>
                    <a:pt x="2" y="113"/>
                    <a:pt x="2" y="113"/>
                    <a:pt x="1" y="113"/>
                  </a:cubicBezTo>
                  <a:cubicBezTo>
                    <a:pt x="3" y="120"/>
                    <a:pt x="10" y="119"/>
                    <a:pt x="15" y="117"/>
                  </a:cubicBezTo>
                  <a:cubicBezTo>
                    <a:pt x="17" y="117"/>
                    <a:pt x="16" y="114"/>
                    <a:pt x="14" y="115"/>
                  </a:cubicBezTo>
                  <a:cubicBezTo>
                    <a:pt x="11" y="116"/>
                    <a:pt x="5" y="118"/>
                    <a:pt x="3" y="113"/>
                  </a:cubicBezTo>
                  <a:cubicBezTo>
                    <a:pt x="3" y="111"/>
                    <a:pt x="0" y="112"/>
                    <a:pt x="1" y="113"/>
                  </a:cubicBezTo>
                  <a:cubicBezTo>
                    <a:pt x="1" y="115"/>
                    <a:pt x="2" y="117"/>
                    <a:pt x="2" y="119"/>
                  </a:cubicBezTo>
                  <a:cubicBezTo>
                    <a:pt x="3" y="119"/>
                    <a:pt x="4" y="118"/>
                    <a:pt x="5" y="118"/>
                  </a:cubicBezTo>
                  <a:cubicBezTo>
                    <a:pt x="4" y="116"/>
                    <a:pt x="4" y="115"/>
                    <a:pt x="4" y="113"/>
                  </a:cubicBezTo>
                  <a:cubicBezTo>
                    <a:pt x="4" y="111"/>
                    <a:pt x="6" y="112"/>
                    <a:pt x="8" y="113"/>
                  </a:cubicBezTo>
                  <a:cubicBezTo>
                    <a:pt x="10" y="115"/>
                    <a:pt x="10" y="119"/>
                    <a:pt x="11" y="121"/>
                  </a:cubicBezTo>
                  <a:cubicBezTo>
                    <a:pt x="13" y="127"/>
                    <a:pt x="17" y="131"/>
                    <a:pt x="21" y="135"/>
                  </a:cubicBezTo>
                  <a:cubicBezTo>
                    <a:pt x="31" y="143"/>
                    <a:pt x="44" y="148"/>
                    <a:pt x="57" y="150"/>
                  </a:cubicBezTo>
                  <a:cubicBezTo>
                    <a:pt x="67" y="152"/>
                    <a:pt x="78" y="150"/>
                    <a:pt x="88" y="147"/>
                  </a:cubicBezTo>
                  <a:cubicBezTo>
                    <a:pt x="97" y="144"/>
                    <a:pt x="106" y="139"/>
                    <a:pt x="113" y="131"/>
                  </a:cubicBezTo>
                  <a:cubicBezTo>
                    <a:pt x="119" y="125"/>
                    <a:pt x="121" y="116"/>
                    <a:pt x="119" y="107"/>
                  </a:cubicBezTo>
                  <a:cubicBezTo>
                    <a:pt x="116" y="95"/>
                    <a:pt x="106" y="85"/>
                    <a:pt x="96" y="80"/>
                  </a:cubicBezTo>
                  <a:cubicBezTo>
                    <a:pt x="72" y="69"/>
                    <a:pt x="43" y="80"/>
                    <a:pt x="22" y="62"/>
                  </a:cubicBezTo>
                  <a:cubicBezTo>
                    <a:pt x="14" y="55"/>
                    <a:pt x="11" y="45"/>
                    <a:pt x="14" y="35"/>
                  </a:cubicBezTo>
                  <a:cubicBezTo>
                    <a:pt x="17" y="24"/>
                    <a:pt x="26" y="16"/>
                    <a:pt x="36" y="11"/>
                  </a:cubicBezTo>
                  <a:cubicBezTo>
                    <a:pt x="45" y="6"/>
                    <a:pt x="56" y="4"/>
                    <a:pt x="66" y="5"/>
                  </a:cubicBezTo>
                  <a:cubicBezTo>
                    <a:pt x="76" y="5"/>
                    <a:pt x="87" y="9"/>
                    <a:pt x="92" y="18"/>
                  </a:cubicBezTo>
                  <a:cubicBezTo>
                    <a:pt x="93" y="17"/>
                    <a:pt x="93" y="17"/>
                    <a:pt x="94" y="16"/>
                  </a:cubicBezTo>
                  <a:cubicBezTo>
                    <a:pt x="86" y="15"/>
                    <a:pt x="80" y="12"/>
                    <a:pt x="73" y="10"/>
                  </a:cubicBezTo>
                  <a:cubicBezTo>
                    <a:pt x="66" y="8"/>
                    <a:pt x="59" y="8"/>
                    <a:pt x="52" y="9"/>
                  </a:cubicBezTo>
                  <a:cubicBezTo>
                    <a:pt x="39" y="11"/>
                    <a:pt x="28" y="18"/>
                    <a:pt x="19" y="28"/>
                  </a:cubicBezTo>
                  <a:cubicBezTo>
                    <a:pt x="12" y="35"/>
                    <a:pt x="7" y="46"/>
                    <a:pt x="9" y="56"/>
                  </a:cubicBezTo>
                  <a:cubicBezTo>
                    <a:pt x="10" y="64"/>
                    <a:pt x="15" y="70"/>
                    <a:pt x="21" y="74"/>
                  </a:cubicBezTo>
                  <a:cubicBezTo>
                    <a:pt x="28" y="79"/>
                    <a:pt x="37" y="82"/>
                    <a:pt x="46" y="84"/>
                  </a:cubicBezTo>
                  <a:cubicBezTo>
                    <a:pt x="54" y="87"/>
                    <a:pt x="63" y="88"/>
                    <a:pt x="72" y="90"/>
                  </a:cubicBezTo>
                  <a:cubicBezTo>
                    <a:pt x="81" y="92"/>
                    <a:pt x="89" y="95"/>
                    <a:pt x="98" y="99"/>
                  </a:cubicBezTo>
                  <a:cubicBezTo>
                    <a:pt x="103" y="102"/>
                    <a:pt x="107" y="106"/>
                    <a:pt x="110" y="112"/>
                  </a:cubicBezTo>
                  <a:cubicBezTo>
                    <a:pt x="112" y="118"/>
                    <a:pt x="109" y="125"/>
                    <a:pt x="106" y="131"/>
                  </a:cubicBezTo>
                  <a:cubicBezTo>
                    <a:pt x="96" y="147"/>
                    <a:pt x="74" y="152"/>
                    <a:pt x="56" y="148"/>
                  </a:cubicBezTo>
                  <a:cubicBezTo>
                    <a:pt x="45" y="146"/>
                    <a:pt x="36" y="141"/>
                    <a:pt x="27" y="135"/>
                  </a:cubicBezTo>
                  <a:cubicBezTo>
                    <a:pt x="20" y="130"/>
                    <a:pt x="12" y="124"/>
                    <a:pt x="13" y="114"/>
                  </a:cubicBezTo>
                  <a:cubicBezTo>
                    <a:pt x="12" y="114"/>
                    <a:pt x="11" y="114"/>
                    <a:pt x="10" y="114"/>
                  </a:cubicBezTo>
                  <a:cubicBezTo>
                    <a:pt x="13" y="125"/>
                    <a:pt x="17" y="136"/>
                    <a:pt x="27" y="142"/>
                  </a:cubicBezTo>
                  <a:cubicBezTo>
                    <a:pt x="41" y="149"/>
                    <a:pt x="58" y="149"/>
                    <a:pt x="72" y="145"/>
                  </a:cubicBezTo>
                  <a:cubicBezTo>
                    <a:pt x="80" y="142"/>
                    <a:pt x="87" y="139"/>
                    <a:pt x="94" y="135"/>
                  </a:cubicBezTo>
                  <a:cubicBezTo>
                    <a:pt x="99" y="131"/>
                    <a:pt x="105" y="127"/>
                    <a:pt x="107" y="121"/>
                  </a:cubicBezTo>
                  <a:cubicBezTo>
                    <a:pt x="114" y="109"/>
                    <a:pt x="105" y="97"/>
                    <a:pt x="95" y="91"/>
                  </a:cubicBezTo>
                  <a:cubicBezTo>
                    <a:pt x="85" y="85"/>
                    <a:pt x="72" y="82"/>
                    <a:pt x="61" y="80"/>
                  </a:cubicBezTo>
                  <a:cubicBezTo>
                    <a:pt x="47" y="77"/>
                    <a:pt x="33" y="74"/>
                    <a:pt x="24" y="64"/>
                  </a:cubicBezTo>
                  <a:cubicBezTo>
                    <a:pt x="18" y="58"/>
                    <a:pt x="16" y="51"/>
                    <a:pt x="16" y="43"/>
                  </a:cubicBezTo>
                  <a:cubicBezTo>
                    <a:pt x="17" y="35"/>
                    <a:pt x="21" y="29"/>
                    <a:pt x="25" y="23"/>
                  </a:cubicBezTo>
                  <a:cubicBezTo>
                    <a:pt x="35" y="11"/>
                    <a:pt x="51" y="4"/>
                    <a:pt x="66" y="4"/>
                  </a:cubicBezTo>
                  <a:cubicBezTo>
                    <a:pt x="76" y="3"/>
                    <a:pt x="110" y="10"/>
                    <a:pt x="100" y="26"/>
                  </a:cubicBezTo>
                  <a:cubicBezTo>
                    <a:pt x="99" y="28"/>
                    <a:pt x="101" y="29"/>
                    <a:pt x="102" y="2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6" name="Freeform 1323"/>
            <p:cNvSpPr/>
            <p:nvPr/>
          </p:nvSpPr>
          <p:spPr bwMode="auto">
            <a:xfrm>
              <a:off x="3943" y="3183"/>
              <a:ext cx="35" cy="223"/>
            </a:xfrm>
            <a:custGeom>
              <a:avLst/>
              <a:gdLst>
                <a:gd name="T0" fmla="*/ 13 w 27"/>
                <a:gd name="T1" fmla="*/ 72 h 173"/>
                <a:gd name="T2" fmla="*/ 16 w 27"/>
                <a:gd name="T3" fmla="*/ 143 h 173"/>
                <a:gd name="T4" fmla="*/ 7 w 27"/>
                <a:gd name="T5" fmla="*/ 70 h 173"/>
                <a:gd name="T6" fmla="*/ 6 w 27"/>
                <a:gd name="T7" fmla="*/ 15 h 173"/>
                <a:gd name="T8" fmla="*/ 0 w 27"/>
                <a:gd name="T9" fmla="*/ 2 h 173"/>
                <a:gd name="T10" fmla="*/ 11 w 27"/>
                <a:gd name="T11" fmla="*/ 81 h 173"/>
                <a:gd name="T12" fmla="*/ 18 w 27"/>
                <a:gd name="T13" fmla="*/ 162 h 173"/>
                <a:gd name="T14" fmla="*/ 15 w 27"/>
                <a:gd name="T15" fmla="*/ 127 h 173"/>
                <a:gd name="T16" fmla="*/ 8 w 27"/>
                <a:gd name="T17" fmla="*/ 5 h 173"/>
                <a:gd name="T18" fmla="*/ 7 w 27"/>
                <a:gd name="T19" fmla="*/ 26 h 173"/>
                <a:gd name="T20" fmla="*/ 10 w 27"/>
                <a:gd name="T21" fmla="*/ 91 h 173"/>
                <a:gd name="T22" fmla="*/ 10 w 27"/>
                <a:gd name="T23" fmla="*/ 171 h 173"/>
                <a:gd name="T24" fmla="*/ 9 w 27"/>
                <a:gd name="T25" fmla="*/ 138 h 173"/>
                <a:gd name="T26" fmla="*/ 6 w 27"/>
                <a:gd name="T27" fmla="*/ 12 h 173"/>
                <a:gd name="T28" fmla="*/ 7 w 27"/>
                <a:gd name="T29" fmla="*/ 29 h 173"/>
                <a:gd name="T30" fmla="*/ 14 w 27"/>
                <a:gd name="T31" fmla="*/ 87 h 173"/>
                <a:gd name="T32" fmla="*/ 27 w 27"/>
                <a:gd name="T33" fmla="*/ 166 h 173"/>
                <a:gd name="T34" fmla="*/ 17 w 27"/>
                <a:gd name="T35" fmla="*/ 85 h 173"/>
                <a:gd name="T36" fmla="*/ 10 w 27"/>
                <a:gd name="T37" fmla="*/ 26 h 173"/>
                <a:gd name="T38" fmla="*/ 3 w 27"/>
                <a:gd name="T39" fmla="*/ 12 h 173"/>
                <a:gd name="T40" fmla="*/ 7 w 27"/>
                <a:gd name="T41" fmla="*/ 140 h 173"/>
                <a:gd name="T42" fmla="*/ 13 w 27"/>
                <a:gd name="T43" fmla="*/ 172 h 173"/>
                <a:gd name="T44" fmla="*/ 13 w 27"/>
                <a:gd name="T45" fmla="*/ 92 h 173"/>
                <a:gd name="T46" fmla="*/ 10 w 27"/>
                <a:gd name="T47" fmla="*/ 25 h 173"/>
                <a:gd name="T48" fmla="*/ 5 w 27"/>
                <a:gd name="T49" fmla="*/ 6 h 173"/>
                <a:gd name="T50" fmla="*/ 13 w 27"/>
                <a:gd name="T51" fmla="*/ 129 h 173"/>
                <a:gd name="T52" fmla="*/ 15 w 27"/>
                <a:gd name="T53" fmla="*/ 163 h 173"/>
                <a:gd name="T54" fmla="*/ 14 w 27"/>
                <a:gd name="T55" fmla="*/ 82 h 173"/>
                <a:gd name="T56" fmla="*/ 3 w 27"/>
                <a:gd name="T57" fmla="*/ 2 h 173"/>
                <a:gd name="T58" fmla="*/ 4 w 27"/>
                <a:gd name="T59" fmla="*/ 18 h 173"/>
                <a:gd name="T60" fmla="*/ 4 w 27"/>
                <a:gd name="T61" fmla="*/ 73 h 173"/>
                <a:gd name="T62" fmla="*/ 19 w 27"/>
                <a:gd name="T63" fmla="*/ 143 h 173"/>
                <a:gd name="T64" fmla="*/ 16 w 27"/>
                <a:gd name="T65" fmla="*/ 74 h 173"/>
                <a:gd name="T66" fmla="*/ 11 w 27"/>
                <a:gd name="T67" fmla="*/ 6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173">
                  <a:moveTo>
                    <a:pt x="11" y="6"/>
                  </a:moveTo>
                  <a:cubicBezTo>
                    <a:pt x="7" y="28"/>
                    <a:pt x="11" y="50"/>
                    <a:pt x="13" y="72"/>
                  </a:cubicBezTo>
                  <a:cubicBezTo>
                    <a:pt x="15" y="84"/>
                    <a:pt x="15" y="95"/>
                    <a:pt x="16" y="106"/>
                  </a:cubicBezTo>
                  <a:cubicBezTo>
                    <a:pt x="17" y="118"/>
                    <a:pt x="17" y="131"/>
                    <a:pt x="16" y="143"/>
                  </a:cubicBezTo>
                  <a:cubicBezTo>
                    <a:pt x="17" y="143"/>
                    <a:pt x="18" y="143"/>
                    <a:pt x="19" y="143"/>
                  </a:cubicBezTo>
                  <a:cubicBezTo>
                    <a:pt x="11" y="119"/>
                    <a:pt x="7" y="95"/>
                    <a:pt x="7" y="70"/>
                  </a:cubicBezTo>
                  <a:cubicBezTo>
                    <a:pt x="6" y="57"/>
                    <a:pt x="7" y="44"/>
                    <a:pt x="7" y="32"/>
                  </a:cubicBezTo>
                  <a:cubicBezTo>
                    <a:pt x="7" y="26"/>
                    <a:pt x="7" y="21"/>
                    <a:pt x="6" y="15"/>
                  </a:cubicBezTo>
                  <a:cubicBezTo>
                    <a:pt x="6" y="10"/>
                    <a:pt x="5" y="6"/>
                    <a:pt x="3" y="1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0" y="15"/>
                    <a:pt x="4" y="28"/>
                    <a:pt x="6" y="40"/>
                  </a:cubicBezTo>
                  <a:cubicBezTo>
                    <a:pt x="8" y="54"/>
                    <a:pt x="9" y="67"/>
                    <a:pt x="11" y="81"/>
                  </a:cubicBezTo>
                  <a:cubicBezTo>
                    <a:pt x="14" y="108"/>
                    <a:pt x="17" y="135"/>
                    <a:pt x="15" y="163"/>
                  </a:cubicBezTo>
                  <a:cubicBezTo>
                    <a:pt x="16" y="162"/>
                    <a:pt x="17" y="162"/>
                    <a:pt x="18" y="162"/>
                  </a:cubicBezTo>
                  <a:cubicBezTo>
                    <a:pt x="16" y="157"/>
                    <a:pt x="16" y="151"/>
                    <a:pt x="16" y="146"/>
                  </a:cubicBezTo>
                  <a:cubicBezTo>
                    <a:pt x="16" y="139"/>
                    <a:pt x="16" y="133"/>
                    <a:pt x="15" y="127"/>
                  </a:cubicBezTo>
                  <a:cubicBezTo>
                    <a:pt x="14" y="113"/>
                    <a:pt x="13" y="99"/>
                    <a:pt x="12" y="85"/>
                  </a:cubicBezTo>
                  <a:cubicBezTo>
                    <a:pt x="10" y="58"/>
                    <a:pt x="12" y="31"/>
                    <a:pt x="8" y="5"/>
                  </a:cubicBezTo>
                  <a:cubicBezTo>
                    <a:pt x="7" y="5"/>
                    <a:pt x="6" y="5"/>
                    <a:pt x="5" y="6"/>
                  </a:cubicBezTo>
                  <a:cubicBezTo>
                    <a:pt x="7" y="12"/>
                    <a:pt x="7" y="19"/>
                    <a:pt x="7" y="26"/>
                  </a:cubicBezTo>
                  <a:cubicBezTo>
                    <a:pt x="7" y="33"/>
                    <a:pt x="8" y="40"/>
                    <a:pt x="8" y="47"/>
                  </a:cubicBezTo>
                  <a:cubicBezTo>
                    <a:pt x="8" y="62"/>
                    <a:pt x="9" y="76"/>
                    <a:pt x="10" y="91"/>
                  </a:cubicBezTo>
                  <a:cubicBezTo>
                    <a:pt x="11" y="106"/>
                    <a:pt x="11" y="121"/>
                    <a:pt x="11" y="135"/>
                  </a:cubicBezTo>
                  <a:cubicBezTo>
                    <a:pt x="12" y="147"/>
                    <a:pt x="14" y="160"/>
                    <a:pt x="10" y="171"/>
                  </a:cubicBezTo>
                  <a:cubicBezTo>
                    <a:pt x="11" y="171"/>
                    <a:pt x="12" y="171"/>
                    <a:pt x="13" y="171"/>
                  </a:cubicBezTo>
                  <a:cubicBezTo>
                    <a:pt x="9" y="160"/>
                    <a:pt x="10" y="148"/>
                    <a:pt x="9" y="138"/>
                  </a:cubicBezTo>
                  <a:cubicBezTo>
                    <a:pt x="8" y="123"/>
                    <a:pt x="8" y="109"/>
                    <a:pt x="7" y="95"/>
                  </a:cubicBezTo>
                  <a:cubicBezTo>
                    <a:pt x="6" y="67"/>
                    <a:pt x="4" y="40"/>
                    <a:pt x="6" y="12"/>
                  </a:cubicBezTo>
                  <a:cubicBezTo>
                    <a:pt x="5" y="12"/>
                    <a:pt x="4" y="13"/>
                    <a:pt x="4" y="13"/>
                  </a:cubicBezTo>
                  <a:cubicBezTo>
                    <a:pt x="6" y="18"/>
                    <a:pt x="7" y="23"/>
                    <a:pt x="7" y="29"/>
                  </a:cubicBezTo>
                  <a:cubicBezTo>
                    <a:pt x="8" y="34"/>
                    <a:pt x="9" y="40"/>
                    <a:pt x="9" y="45"/>
                  </a:cubicBezTo>
                  <a:cubicBezTo>
                    <a:pt x="11" y="59"/>
                    <a:pt x="13" y="73"/>
                    <a:pt x="14" y="87"/>
                  </a:cubicBezTo>
                  <a:cubicBezTo>
                    <a:pt x="17" y="113"/>
                    <a:pt x="22" y="140"/>
                    <a:pt x="24" y="166"/>
                  </a:cubicBezTo>
                  <a:cubicBezTo>
                    <a:pt x="24" y="168"/>
                    <a:pt x="27" y="168"/>
                    <a:pt x="27" y="166"/>
                  </a:cubicBezTo>
                  <a:cubicBezTo>
                    <a:pt x="26" y="153"/>
                    <a:pt x="24" y="140"/>
                    <a:pt x="22" y="127"/>
                  </a:cubicBezTo>
                  <a:cubicBezTo>
                    <a:pt x="20" y="113"/>
                    <a:pt x="18" y="99"/>
                    <a:pt x="17" y="85"/>
                  </a:cubicBezTo>
                  <a:cubicBezTo>
                    <a:pt x="16" y="71"/>
                    <a:pt x="14" y="58"/>
                    <a:pt x="12" y="44"/>
                  </a:cubicBezTo>
                  <a:cubicBezTo>
                    <a:pt x="11" y="38"/>
                    <a:pt x="11" y="32"/>
                    <a:pt x="10" y="26"/>
                  </a:cubicBezTo>
                  <a:cubicBezTo>
                    <a:pt x="9" y="21"/>
                    <a:pt x="8" y="16"/>
                    <a:pt x="6" y="11"/>
                  </a:cubicBezTo>
                  <a:cubicBezTo>
                    <a:pt x="5" y="10"/>
                    <a:pt x="3" y="11"/>
                    <a:pt x="3" y="12"/>
                  </a:cubicBezTo>
                  <a:cubicBezTo>
                    <a:pt x="1" y="40"/>
                    <a:pt x="3" y="68"/>
                    <a:pt x="4" y="96"/>
                  </a:cubicBezTo>
                  <a:cubicBezTo>
                    <a:pt x="5" y="111"/>
                    <a:pt x="6" y="125"/>
                    <a:pt x="7" y="140"/>
                  </a:cubicBezTo>
                  <a:cubicBezTo>
                    <a:pt x="7" y="150"/>
                    <a:pt x="6" y="162"/>
                    <a:pt x="11" y="172"/>
                  </a:cubicBezTo>
                  <a:cubicBezTo>
                    <a:pt x="11" y="173"/>
                    <a:pt x="13" y="173"/>
                    <a:pt x="13" y="172"/>
                  </a:cubicBezTo>
                  <a:cubicBezTo>
                    <a:pt x="17" y="161"/>
                    <a:pt x="14" y="149"/>
                    <a:pt x="14" y="138"/>
                  </a:cubicBezTo>
                  <a:cubicBezTo>
                    <a:pt x="14" y="122"/>
                    <a:pt x="13" y="107"/>
                    <a:pt x="13" y="92"/>
                  </a:cubicBezTo>
                  <a:cubicBezTo>
                    <a:pt x="12" y="77"/>
                    <a:pt x="11" y="62"/>
                    <a:pt x="11" y="47"/>
                  </a:cubicBezTo>
                  <a:cubicBezTo>
                    <a:pt x="10" y="40"/>
                    <a:pt x="10" y="32"/>
                    <a:pt x="10" y="25"/>
                  </a:cubicBezTo>
                  <a:cubicBezTo>
                    <a:pt x="10" y="18"/>
                    <a:pt x="10" y="11"/>
                    <a:pt x="8" y="5"/>
                  </a:cubicBezTo>
                  <a:cubicBezTo>
                    <a:pt x="8" y="3"/>
                    <a:pt x="5" y="4"/>
                    <a:pt x="5" y="6"/>
                  </a:cubicBezTo>
                  <a:cubicBezTo>
                    <a:pt x="9" y="33"/>
                    <a:pt x="7" y="60"/>
                    <a:pt x="9" y="87"/>
                  </a:cubicBezTo>
                  <a:cubicBezTo>
                    <a:pt x="10" y="101"/>
                    <a:pt x="11" y="115"/>
                    <a:pt x="13" y="129"/>
                  </a:cubicBezTo>
                  <a:cubicBezTo>
                    <a:pt x="13" y="135"/>
                    <a:pt x="13" y="141"/>
                    <a:pt x="13" y="147"/>
                  </a:cubicBezTo>
                  <a:cubicBezTo>
                    <a:pt x="13" y="153"/>
                    <a:pt x="13" y="158"/>
                    <a:pt x="15" y="163"/>
                  </a:cubicBezTo>
                  <a:cubicBezTo>
                    <a:pt x="16" y="165"/>
                    <a:pt x="18" y="164"/>
                    <a:pt x="18" y="163"/>
                  </a:cubicBezTo>
                  <a:cubicBezTo>
                    <a:pt x="20" y="136"/>
                    <a:pt x="17" y="109"/>
                    <a:pt x="14" y="82"/>
                  </a:cubicBezTo>
                  <a:cubicBezTo>
                    <a:pt x="13" y="69"/>
                    <a:pt x="11" y="56"/>
                    <a:pt x="9" y="43"/>
                  </a:cubicBezTo>
                  <a:cubicBezTo>
                    <a:pt x="7" y="29"/>
                    <a:pt x="3" y="16"/>
                    <a:pt x="3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3" y="7"/>
                    <a:pt x="3" y="13"/>
                    <a:pt x="4" y="18"/>
                  </a:cubicBezTo>
                  <a:cubicBezTo>
                    <a:pt x="4" y="23"/>
                    <a:pt x="4" y="29"/>
                    <a:pt x="4" y="35"/>
                  </a:cubicBezTo>
                  <a:cubicBezTo>
                    <a:pt x="4" y="48"/>
                    <a:pt x="4" y="61"/>
                    <a:pt x="4" y="73"/>
                  </a:cubicBezTo>
                  <a:cubicBezTo>
                    <a:pt x="5" y="97"/>
                    <a:pt x="9" y="121"/>
                    <a:pt x="16" y="143"/>
                  </a:cubicBezTo>
                  <a:cubicBezTo>
                    <a:pt x="17" y="145"/>
                    <a:pt x="19" y="145"/>
                    <a:pt x="19" y="143"/>
                  </a:cubicBezTo>
                  <a:cubicBezTo>
                    <a:pt x="20" y="132"/>
                    <a:pt x="19" y="120"/>
                    <a:pt x="19" y="109"/>
                  </a:cubicBezTo>
                  <a:cubicBezTo>
                    <a:pt x="18" y="97"/>
                    <a:pt x="18" y="85"/>
                    <a:pt x="16" y="74"/>
                  </a:cubicBezTo>
                  <a:cubicBezTo>
                    <a:pt x="14" y="52"/>
                    <a:pt x="10" y="29"/>
                    <a:pt x="13" y="7"/>
                  </a:cubicBezTo>
                  <a:cubicBezTo>
                    <a:pt x="14" y="5"/>
                    <a:pt x="11" y="4"/>
                    <a:pt x="11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7" name="Freeform 1324"/>
            <p:cNvSpPr/>
            <p:nvPr/>
          </p:nvSpPr>
          <p:spPr bwMode="auto">
            <a:xfrm>
              <a:off x="3995" y="3185"/>
              <a:ext cx="23" cy="211"/>
            </a:xfrm>
            <a:custGeom>
              <a:avLst/>
              <a:gdLst>
                <a:gd name="T0" fmla="*/ 6 w 18"/>
                <a:gd name="T1" fmla="*/ 6 h 163"/>
                <a:gd name="T2" fmla="*/ 14 w 18"/>
                <a:gd name="T3" fmla="*/ 142 h 163"/>
                <a:gd name="T4" fmla="*/ 17 w 18"/>
                <a:gd name="T5" fmla="*/ 142 h 163"/>
                <a:gd name="T6" fmla="*/ 15 w 18"/>
                <a:gd name="T7" fmla="*/ 102 h 163"/>
                <a:gd name="T8" fmla="*/ 10 w 18"/>
                <a:gd name="T9" fmla="*/ 60 h 163"/>
                <a:gd name="T10" fmla="*/ 10 w 18"/>
                <a:gd name="T11" fmla="*/ 39 h 163"/>
                <a:gd name="T12" fmla="*/ 9 w 18"/>
                <a:gd name="T13" fmla="*/ 20 h 163"/>
                <a:gd name="T14" fmla="*/ 9 w 18"/>
                <a:gd name="T15" fmla="*/ 8 h 163"/>
                <a:gd name="T16" fmla="*/ 5 w 18"/>
                <a:gd name="T17" fmla="*/ 0 h 163"/>
                <a:gd name="T18" fmla="*/ 3 w 18"/>
                <a:gd name="T19" fmla="*/ 0 h 163"/>
                <a:gd name="T20" fmla="*/ 0 w 18"/>
                <a:gd name="T21" fmla="*/ 12 h 163"/>
                <a:gd name="T22" fmla="*/ 1 w 18"/>
                <a:gd name="T23" fmla="*/ 28 h 163"/>
                <a:gd name="T24" fmla="*/ 7 w 18"/>
                <a:gd name="T25" fmla="*/ 76 h 163"/>
                <a:gd name="T26" fmla="*/ 12 w 18"/>
                <a:gd name="T27" fmla="*/ 161 h 163"/>
                <a:gd name="T28" fmla="*/ 15 w 18"/>
                <a:gd name="T29" fmla="*/ 161 h 163"/>
                <a:gd name="T30" fmla="*/ 13 w 18"/>
                <a:gd name="T31" fmla="*/ 75 h 163"/>
                <a:gd name="T32" fmla="*/ 6 w 18"/>
                <a:gd name="T33" fmla="*/ 11 h 163"/>
                <a:gd name="T34" fmla="*/ 4 w 18"/>
                <a:gd name="T35" fmla="*/ 10 h 163"/>
                <a:gd name="T36" fmla="*/ 1 w 18"/>
                <a:gd name="T37" fmla="*/ 20 h 163"/>
                <a:gd name="T38" fmla="*/ 3 w 18"/>
                <a:gd name="T39" fmla="*/ 32 h 163"/>
                <a:gd name="T40" fmla="*/ 7 w 18"/>
                <a:gd name="T41" fmla="*/ 74 h 163"/>
                <a:gd name="T42" fmla="*/ 14 w 18"/>
                <a:gd name="T43" fmla="*/ 154 h 163"/>
                <a:gd name="T44" fmla="*/ 16 w 18"/>
                <a:gd name="T45" fmla="*/ 153 h 163"/>
                <a:gd name="T46" fmla="*/ 3 w 18"/>
                <a:gd name="T47" fmla="*/ 10 h 163"/>
                <a:gd name="T48" fmla="*/ 1 w 18"/>
                <a:gd name="T49" fmla="*/ 11 h 163"/>
                <a:gd name="T50" fmla="*/ 5 w 18"/>
                <a:gd name="T51" fmla="*/ 41 h 163"/>
                <a:gd name="T52" fmla="*/ 9 w 18"/>
                <a:gd name="T53" fmla="*/ 79 h 163"/>
                <a:gd name="T54" fmla="*/ 16 w 18"/>
                <a:gd name="T55" fmla="*/ 153 h 163"/>
                <a:gd name="T56" fmla="*/ 18 w 18"/>
                <a:gd name="T57" fmla="*/ 153 h 163"/>
                <a:gd name="T58" fmla="*/ 11 w 18"/>
                <a:gd name="T59" fmla="*/ 79 h 163"/>
                <a:gd name="T60" fmla="*/ 7 w 18"/>
                <a:gd name="T61" fmla="*/ 40 h 163"/>
                <a:gd name="T62" fmla="*/ 3 w 18"/>
                <a:gd name="T63" fmla="*/ 10 h 163"/>
                <a:gd name="T64" fmla="*/ 1 w 18"/>
                <a:gd name="T65" fmla="*/ 10 h 163"/>
                <a:gd name="T66" fmla="*/ 14 w 18"/>
                <a:gd name="T67" fmla="*/ 154 h 163"/>
                <a:gd name="T68" fmla="*/ 16 w 18"/>
                <a:gd name="T69" fmla="*/ 153 h 163"/>
                <a:gd name="T70" fmla="*/ 11 w 18"/>
                <a:gd name="T71" fmla="*/ 77 h 163"/>
                <a:gd name="T72" fmla="*/ 6 w 18"/>
                <a:gd name="T73" fmla="*/ 37 h 163"/>
                <a:gd name="T74" fmla="*/ 4 w 18"/>
                <a:gd name="T75" fmla="*/ 24 h 163"/>
                <a:gd name="T76" fmla="*/ 6 w 18"/>
                <a:gd name="T77" fmla="*/ 12 h 163"/>
                <a:gd name="T78" fmla="*/ 3 w 18"/>
                <a:gd name="T79" fmla="*/ 12 h 163"/>
                <a:gd name="T80" fmla="*/ 10 w 18"/>
                <a:gd name="T81" fmla="*/ 44 h 163"/>
                <a:gd name="T82" fmla="*/ 10 w 18"/>
                <a:gd name="T83" fmla="*/ 76 h 163"/>
                <a:gd name="T84" fmla="*/ 12 w 18"/>
                <a:gd name="T85" fmla="*/ 161 h 163"/>
                <a:gd name="T86" fmla="*/ 15 w 18"/>
                <a:gd name="T87" fmla="*/ 161 h 163"/>
                <a:gd name="T88" fmla="*/ 10 w 18"/>
                <a:gd name="T89" fmla="*/ 78 h 163"/>
                <a:gd name="T90" fmla="*/ 4 w 18"/>
                <a:gd name="T91" fmla="*/ 35 h 163"/>
                <a:gd name="T92" fmla="*/ 3 w 18"/>
                <a:gd name="T93" fmla="*/ 17 h 163"/>
                <a:gd name="T94" fmla="*/ 5 w 18"/>
                <a:gd name="T95" fmla="*/ 2 h 163"/>
                <a:gd name="T96" fmla="*/ 3 w 18"/>
                <a:gd name="T97" fmla="*/ 2 h 163"/>
                <a:gd name="T98" fmla="*/ 6 w 18"/>
                <a:gd name="T99" fmla="*/ 12 h 163"/>
                <a:gd name="T100" fmla="*/ 6 w 18"/>
                <a:gd name="T101" fmla="*/ 23 h 163"/>
                <a:gd name="T102" fmla="*/ 8 w 18"/>
                <a:gd name="T103" fmla="*/ 64 h 163"/>
                <a:gd name="T104" fmla="*/ 14 w 18"/>
                <a:gd name="T105" fmla="*/ 142 h 163"/>
                <a:gd name="T106" fmla="*/ 17 w 18"/>
                <a:gd name="T107" fmla="*/ 142 h 163"/>
                <a:gd name="T108" fmla="*/ 8 w 18"/>
                <a:gd name="T109" fmla="*/ 6 h 163"/>
                <a:gd name="T110" fmla="*/ 6 w 18"/>
                <a:gd name="T111" fmla="*/ 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" h="163">
                  <a:moveTo>
                    <a:pt x="6" y="6"/>
                  </a:moveTo>
                  <a:cubicBezTo>
                    <a:pt x="8" y="51"/>
                    <a:pt x="15" y="96"/>
                    <a:pt x="14" y="142"/>
                  </a:cubicBezTo>
                  <a:cubicBezTo>
                    <a:pt x="14" y="143"/>
                    <a:pt x="17" y="143"/>
                    <a:pt x="17" y="142"/>
                  </a:cubicBezTo>
                  <a:cubicBezTo>
                    <a:pt x="18" y="128"/>
                    <a:pt x="16" y="115"/>
                    <a:pt x="15" y="102"/>
                  </a:cubicBezTo>
                  <a:cubicBezTo>
                    <a:pt x="13" y="88"/>
                    <a:pt x="11" y="74"/>
                    <a:pt x="10" y="60"/>
                  </a:cubicBezTo>
                  <a:cubicBezTo>
                    <a:pt x="10" y="53"/>
                    <a:pt x="10" y="46"/>
                    <a:pt x="10" y="39"/>
                  </a:cubicBezTo>
                  <a:cubicBezTo>
                    <a:pt x="9" y="32"/>
                    <a:pt x="9" y="26"/>
                    <a:pt x="9" y="20"/>
                  </a:cubicBezTo>
                  <a:cubicBezTo>
                    <a:pt x="9" y="16"/>
                    <a:pt x="9" y="12"/>
                    <a:pt x="9" y="8"/>
                  </a:cubicBezTo>
                  <a:cubicBezTo>
                    <a:pt x="9" y="5"/>
                    <a:pt x="8" y="2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0" y="4"/>
                    <a:pt x="0" y="8"/>
                    <a:pt x="0" y="12"/>
                  </a:cubicBezTo>
                  <a:cubicBezTo>
                    <a:pt x="0" y="18"/>
                    <a:pt x="0" y="23"/>
                    <a:pt x="1" y="28"/>
                  </a:cubicBezTo>
                  <a:cubicBezTo>
                    <a:pt x="3" y="44"/>
                    <a:pt x="5" y="60"/>
                    <a:pt x="7" y="76"/>
                  </a:cubicBezTo>
                  <a:cubicBezTo>
                    <a:pt x="9" y="104"/>
                    <a:pt x="6" y="133"/>
                    <a:pt x="12" y="161"/>
                  </a:cubicBezTo>
                  <a:cubicBezTo>
                    <a:pt x="13" y="163"/>
                    <a:pt x="15" y="163"/>
                    <a:pt x="15" y="161"/>
                  </a:cubicBezTo>
                  <a:cubicBezTo>
                    <a:pt x="15" y="132"/>
                    <a:pt x="13" y="104"/>
                    <a:pt x="13" y="75"/>
                  </a:cubicBezTo>
                  <a:cubicBezTo>
                    <a:pt x="12" y="54"/>
                    <a:pt x="16" y="30"/>
                    <a:pt x="6" y="11"/>
                  </a:cubicBezTo>
                  <a:cubicBezTo>
                    <a:pt x="6" y="10"/>
                    <a:pt x="4" y="10"/>
                    <a:pt x="4" y="10"/>
                  </a:cubicBezTo>
                  <a:cubicBezTo>
                    <a:pt x="1" y="13"/>
                    <a:pt x="1" y="17"/>
                    <a:pt x="1" y="20"/>
                  </a:cubicBezTo>
                  <a:cubicBezTo>
                    <a:pt x="1" y="24"/>
                    <a:pt x="2" y="28"/>
                    <a:pt x="3" y="32"/>
                  </a:cubicBezTo>
                  <a:cubicBezTo>
                    <a:pt x="4" y="46"/>
                    <a:pt x="6" y="60"/>
                    <a:pt x="7" y="74"/>
                  </a:cubicBezTo>
                  <a:cubicBezTo>
                    <a:pt x="10" y="101"/>
                    <a:pt x="7" y="128"/>
                    <a:pt x="14" y="154"/>
                  </a:cubicBezTo>
                  <a:cubicBezTo>
                    <a:pt x="14" y="155"/>
                    <a:pt x="17" y="155"/>
                    <a:pt x="16" y="153"/>
                  </a:cubicBezTo>
                  <a:cubicBezTo>
                    <a:pt x="7" y="106"/>
                    <a:pt x="3" y="58"/>
                    <a:pt x="3" y="10"/>
                  </a:cubicBezTo>
                  <a:cubicBezTo>
                    <a:pt x="3" y="11"/>
                    <a:pt x="2" y="11"/>
                    <a:pt x="1" y="11"/>
                  </a:cubicBezTo>
                  <a:cubicBezTo>
                    <a:pt x="5" y="20"/>
                    <a:pt x="4" y="31"/>
                    <a:pt x="5" y="41"/>
                  </a:cubicBezTo>
                  <a:cubicBezTo>
                    <a:pt x="6" y="53"/>
                    <a:pt x="7" y="66"/>
                    <a:pt x="9" y="79"/>
                  </a:cubicBezTo>
                  <a:cubicBezTo>
                    <a:pt x="11" y="103"/>
                    <a:pt x="16" y="128"/>
                    <a:pt x="16" y="153"/>
                  </a:cubicBezTo>
                  <a:cubicBezTo>
                    <a:pt x="16" y="155"/>
                    <a:pt x="18" y="155"/>
                    <a:pt x="18" y="153"/>
                  </a:cubicBezTo>
                  <a:cubicBezTo>
                    <a:pt x="18" y="128"/>
                    <a:pt x="14" y="103"/>
                    <a:pt x="11" y="79"/>
                  </a:cubicBezTo>
                  <a:cubicBezTo>
                    <a:pt x="10" y="66"/>
                    <a:pt x="9" y="53"/>
                    <a:pt x="7" y="40"/>
                  </a:cubicBezTo>
                  <a:cubicBezTo>
                    <a:pt x="6" y="30"/>
                    <a:pt x="7" y="19"/>
                    <a:pt x="3" y="10"/>
                  </a:cubicBezTo>
                  <a:cubicBezTo>
                    <a:pt x="3" y="9"/>
                    <a:pt x="1" y="9"/>
                    <a:pt x="1" y="10"/>
                  </a:cubicBezTo>
                  <a:cubicBezTo>
                    <a:pt x="0" y="58"/>
                    <a:pt x="5" y="107"/>
                    <a:pt x="14" y="154"/>
                  </a:cubicBezTo>
                  <a:cubicBezTo>
                    <a:pt x="15" y="153"/>
                    <a:pt x="15" y="153"/>
                    <a:pt x="16" y="153"/>
                  </a:cubicBezTo>
                  <a:cubicBezTo>
                    <a:pt x="11" y="128"/>
                    <a:pt x="13" y="103"/>
                    <a:pt x="11" y="77"/>
                  </a:cubicBezTo>
                  <a:cubicBezTo>
                    <a:pt x="9" y="64"/>
                    <a:pt x="7" y="50"/>
                    <a:pt x="6" y="37"/>
                  </a:cubicBezTo>
                  <a:cubicBezTo>
                    <a:pt x="5" y="32"/>
                    <a:pt x="5" y="28"/>
                    <a:pt x="4" y="24"/>
                  </a:cubicBezTo>
                  <a:cubicBezTo>
                    <a:pt x="4" y="21"/>
                    <a:pt x="3" y="15"/>
                    <a:pt x="6" y="12"/>
                  </a:cubicBezTo>
                  <a:cubicBezTo>
                    <a:pt x="5" y="12"/>
                    <a:pt x="4" y="12"/>
                    <a:pt x="3" y="12"/>
                  </a:cubicBezTo>
                  <a:cubicBezTo>
                    <a:pt x="9" y="22"/>
                    <a:pt x="10" y="33"/>
                    <a:pt x="10" y="44"/>
                  </a:cubicBezTo>
                  <a:cubicBezTo>
                    <a:pt x="10" y="55"/>
                    <a:pt x="10" y="65"/>
                    <a:pt x="10" y="76"/>
                  </a:cubicBezTo>
                  <a:cubicBezTo>
                    <a:pt x="11" y="104"/>
                    <a:pt x="13" y="133"/>
                    <a:pt x="12" y="161"/>
                  </a:cubicBezTo>
                  <a:cubicBezTo>
                    <a:pt x="13" y="161"/>
                    <a:pt x="14" y="161"/>
                    <a:pt x="15" y="161"/>
                  </a:cubicBezTo>
                  <a:cubicBezTo>
                    <a:pt x="9" y="133"/>
                    <a:pt x="12" y="105"/>
                    <a:pt x="10" y="78"/>
                  </a:cubicBezTo>
                  <a:cubicBezTo>
                    <a:pt x="9" y="63"/>
                    <a:pt x="6" y="49"/>
                    <a:pt x="4" y="35"/>
                  </a:cubicBezTo>
                  <a:cubicBezTo>
                    <a:pt x="4" y="29"/>
                    <a:pt x="3" y="23"/>
                    <a:pt x="3" y="17"/>
                  </a:cubicBezTo>
                  <a:cubicBezTo>
                    <a:pt x="2" y="12"/>
                    <a:pt x="2" y="6"/>
                    <a:pt x="5" y="2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6" y="4"/>
                    <a:pt x="6" y="9"/>
                    <a:pt x="6" y="12"/>
                  </a:cubicBezTo>
                  <a:cubicBezTo>
                    <a:pt x="6" y="16"/>
                    <a:pt x="6" y="19"/>
                    <a:pt x="6" y="23"/>
                  </a:cubicBezTo>
                  <a:cubicBezTo>
                    <a:pt x="7" y="37"/>
                    <a:pt x="7" y="51"/>
                    <a:pt x="8" y="64"/>
                  </a:cubicBezTo>
                  <a:cubicBezTo>
                    <a:pt x="9" y="90"/>
                    <a:pt x="15" y="116"/>
                    <a:pt x="14" y="142"/>
                  </a:cubicBezTo>
                  <a:cubicBezTo>
                    <a:pt x="15" y="142"/>
                    <a:pt x="16" y="142"/>
                    <a:pt x="17" y="142"/>
                  </a:cubicBezTo>
                  <a:cubicBezTo>
                    <a:pt x="17" y="96"/>
                    <a:pt x="11" y="51"/>
                    <a:pt x="8" y="6"/>
                  </a:cubicBezTo>
                  <a:cubicBezTo>
                    <a:pt x="8" y="4"/>
                    <a:pt x="5" y="4"/>
                    <a:pt x="6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8" name="Freeform 1325"/>
            <p:cNvSpPr/>
            <p:nvPr/>
          </p:nvSpPr>
          <p:spPr bwMode="auto">
            <a:xfrm>
              <a:off x="4131" y="3302"/>
              <a:ext cx="100" cy="85"/>
            </a:xfrm>
            <a:custGeom>
              <a:avLst/>
              <a:gdLst>
                <a:gd name="T0" fmla="*/ 17 w 78"/>
                <a:gd name="T1" fmla="*/ 11 h 66"/>
                <a:gd name="T2" fmla="*/ 52 w 78"/>
                <a:gd name="T3" fmla="*/ 8 h 66"/>
                <a:gd name="T4" fmla="*/ 66 w 78"/>
                <a:gd name="T5" fmla="*/ 31 h 66"/>
                <a:gd name="T6" fmla="*/ 41 w 78"/>
                <a:gd name="T7" fmla="*/ 44 h 66"/>
                <a:gd name="T8" fmla="*/ 2 w 78"/>
                <a:gd name="T9" fmla="*/ 42 h 66"/>
                <a:gd name="T10" fmla="*/ 0 w 78"/>
                <a:gd name="T11" fmla="*/ 44 h 66"/>
                <a:gd name="T12" fmla="*/ 27 w 78"/>
                <a:gd name="T13" fmla="*/ 52 h 66"/>
                <a:gd name="T14" fmla="*/ 56 w 78"/>
                <a:gd name="T15" fmla="*/ 44 h 66"/>
                <a:gd name="T16" fmla="*/ 65 w 78"/>
                <a:gd name="T17" fmla="*/ 33 h 66"/>
                <a:gd name="T18" fmla="*/ 64 w 78"/>
                <a:gd name="T19" fmla="*/ 17 h 66"/>
                <a:gd name="T20" fmla="*/ 40 w 78"/>
                <a:gd name="T21" fmla="*/ 2 h 66"/>
                <a:gd name="T22" fmla="*/ 6 w 78"/>
                <a:gd name="T23" fmla="*/ 9 h 66"/>
                <a:gd name="T24" fmla="*/ 7 w 78"/>
                <a:gd name="T25" fmla="*/ 11 h 66"/>
                <a:gd name="T26" fmla="*/ 35 w 78"/>
                <a:gd name="T27" fmla="*/ 8 h 66"/>
                <a:gd name="T28" fmla="*/ 62 w 78"/>
                <a:gd name="T29" fmla="*/ 18 h 66"/>
                <a:gd name="T30" fmla="*/ 67 w 78"/>
                <a:gd name="T31" fmla="*/ 46 h 66"/>
                <a:gd name="T32" fmla="*/ 55 w 78"/>
                <a:gd name="T33" fmla="*/ 54 h 66"/>
                <a:gd name="T34" fmla="*/ 32 w 78"/>
                <a:gd name="T35" fmla="*/ 59 h 66"/>
                <a:gd name="T36" fmla="*/ 14 w 78"/>
                <a:gd name="T37" fmla="*/ 58 h 66"/>
                <a:gd name="T38" fmla="*/ 1 w 78"/>
                <a:gd name="T39" fmla="*/ 57 h 66"/>
                <a:gd name="T40" fmla="*/ 1 w 78"/>
                <a:gd name="T41" fmla="*/ 59 h 66"/>
                <a:gd name="T42" fmla="*/ 18 w 78"/>
                <a:gd name="T43" fmla="*/ 65 h 66"/>
                <a:gd name="T44" fmla="*/ 45 w 78"/>
                <a:gd name="T45" fmla="*/ 62 h 66"/>
                <a:gd name="T46" fmla="*/ 71 w 78"/>
                <a:gd name="T47" fmla="*/ 39 h 66"/>
                <a:gd name="T48" fmla="*/ 68 w 78"/>
                <a:gd name="T49" fmla="*/ 40 h 66"/>
                <a:gd name="T50" fmla="*/ 63 w 78"/>
                <a:gd name="T51" fmla="*/ 51 h 66"/>
                <a:gd name="T52" fmla="*/ 43 w 78"/>
                <a:gd name="T53" fmla="*/ 60 h 66"/>
                <a:gd name="T54" fmla="*/ 19 w 78"/>
                <a:gd name="T55" fmla="*/ 62 h 66"/>
                <a:gd name="T56" fmla="*/ 2 w 78"/>
                <a:gd name="T57" fmla="*/ 57 h 66"/>
                <a:gd name="T58" fmla="*/ 2 w 78"/>
                <a:gd name="T59" fmla="*/ 59 h 66"/>
                <a:gd name="T60" fmla="*/ 10 w 78"/>
                <a:gd name="T61" fmla="*/ 59 h 66"/>
                <a:gd name="T62" fmla="*/ 19 w 78"/>
                <a:gd name="T63" fmla="*/ 62 h 66"/>
                <a:gd name="T64" fmla="*/ 41 w 78"/>
                <a:gd name="T65" fmla="*/ 60 h 66"/>
                <a:gd name="T66" fmla="*/ 70 w 78"/>
                <a:gd name="T67" fmla="*/ 46 h 66"/>
                <a:gd name="T68" fmla="*/ 67 w 78"/>
                <a:gd name="T69" fmla="*/ 19 h 66"/>
                <a:gd name="T70" fmla="*/ 43 w 78"/>
                <a:gd name="T71" fmla="*/ 7 h 66"/>
                <a:gd name="T72" fmla="*/ 6 w 78"/>
                <a:gd name="T73" fmla="*/ 9 h 66"/>
                <a:gd name="T74" fmla="*/ 7 w 78"/>
                <a:gd name="T75" fmla="*/ 11 h 66"/>
                <a:gd name="T76" fmla="*/ 62 w 78"/>
                <a:gd name="T77" fmla="*/ 22 h 66"/>
                <a:gd name="T78" fmla="*/ 43 w 78"/>
                <a:gd name="T79" fmla="*/ 46 h 66"/>
                <a:gd name="T80" fmla="*/ 13 w 78"/>
                <a:gd name="T81" fmla="*/ 49 h 66"/>
                <a:gd name="T82" fmla="*/ 3 w 78"/>
                <a:gd name="T83" fmla="*/ 43 h 66"/>
                <a:gd name="T84" fmla="*/ 1 w 78"/>
                <a:gd name="T85" fmla="*/ 45 h 66"/>
                <a:gd name="T86" fmla="*/ 44 w 78"/>
                <a:gd name="T87" fmla="*/ 47 h 66"/>
                <a:gd name="T88" fmla="*/ 70 w 78"/>
                <a:gd name="T89" fmla="*/ 29 h 66"/>
                <a:gd name="T90" fmla="*/ 53 w 78"/>
                <a:gd name="T91" fmla="*/ 6 h 66"/>
                <a:gd name="T92" fmla="*/ 15 w 78"/>
                <a:gd name="T93" fmla="*/ 9 h 66"/>
                <a:gd name="T94" fmla="*/ 17 w 78"/>
                <a:gd name="T95" fmla="*/ 1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8" h="66">
                  <a:moveTo>
                    <a:pt x="17" y="11"/>
                  </a:moveTo>
                  <a:cubicBezTo>
                    <a:pt x="27" y="4"/>
                    <a:pt x="40" y="4"/>
                    <a:pt x="52" y="8"/>
                  </a:cubicBezTo>
                  <a:cubicBezTo>
                    <a:pt x="60" y="12"/>
                    <a:pt x="71" y="21"/>
                    <a:pt x="66" y="31"/>
                  </a:cubicBezTo>
                  <a:cubicBezTo>
                    <a:pt x="61" y="39"/>
                    <a:pt x="50" y="43"/>
                    <a:pt x="41" y="44"/>
                  </a:cubicBezTo>
                  <a:cubicBezTo>
                    <a:pt x="28" y="47"/>
                    <a:pt x="15" y="45"/>
                    <a:pt x="2" y="42"/>
                  </a:cubicBezTo>
                  <a:cubicBezTo>
                    <a:pt x="1" y="42"/>
                    <a:pt x="0" y="43"/>
                    <a:pt x="0" y="44"/>
                  </a:cubicBezTo>
                  <a:cubicBezTo>
                    <a:pt x="5" y="53"/>
                    <a:pt x="19" y="53"/>
                    <a:pt x="27" y="52"/>
                  </a:cubicBezTo>
                  <a:cubicBezTo>
                    <a:pt x="37" y="51"/>
                    <a:pt x="47" y="49"/>
                    <a:pt x="56" y="44"/>
                  </a:cubicBezTo>
                  <a:cubicBezTo>
                    <a:pt x="60" y="41"/>
                    <a:pt x="64" y="38"/>
                    <a:pt x="65" y="33"/>
                  </a:cubicBezTo>
                  <a:cubicBezTo>
                    <a:pt x="67" y="28"/>
                    <a:pt x="66" y="22"/>
                    <a:pt x="64" y="17"/>
                  </a:cubicBezTo>
                  <a:cubicBezTo>
                    <a:pt x="59" y="8"/>
                    <a:pt x="50" y="4"/>
                    <a:pt x="40" y="2"/>
                  </a:cubicBezTo>
                  <a:cubicBezTo>
                    <a:pt x="28" y="0"/>
                    <a:pt x="16" y="3"/>
                    <a:pt x="6" y="9"/>
                  </a:cubicBezTo>
                  <a:cubicBezTo>
                    <a:pt x="4" y="10"/>
                    <a:pt x="6" y="12"/>
                    <a:pt x="7" y="11"/>
                  </a:cubicBezTo>
                  <a:cubicBezTo>
                    <a:pt x="16" y="7"/>
                    <a:pt x="26" y="7"/>
                    <a:pt x="35" y="8"/>
                  </a:cubicBezTo>
                  <a:cubicBezTo>
                    <a:pt x="44" y="9"/>
                    <a:pt x="55" y="12"/>
                    <a:pt x="62" y="18"/>
                  </a:cubicBezTo>
                  <a:cubicBezTo>
                    <a:pt x="70" y="25"/>
                    <a:pt x="72" y="37"/>
                    <a:pt x="67" y="46"/>
                  </a:cubicBezTo>
                  <a:cubicBezTo>
                    <a:pt x="64" y="50"/>
                    <a:pt x="59" y="53"/>
                    <a:pt x="55" y="54"/>
                  </a:cubicBezTo>
                  <a:cubicBezTo>
                    <a:pt x="47" y="57"/>
                    <a:pt x="40" y="58"/>
                    <a:pt x="32" y="59"/>
                  </a:cubicBezTo>
                  <a:cubicBezTo>
                    <a:pt x="26" y="60"/>
                    <a:pt x="20" y="59"/>
                    <a:pt x="14" y="58"/>
                  </a:cubicBezTo>
                  <a:cubicBezTo>
                    <a:pt x="10" y="57"/>
                    <a:pt x="5" y="55"/>
                    <a:pt x="1" y="57"/>
                  </a:cubicBezTo>
                  <a:cubicBezTo>
                    <a:pt x="0" y="57"/>
                    <a:pt x="0" y="58"/>
                    <a:pt x="1" y="59"/>
                  </a:cubicBezTo>
                  <a:cubicBezTo>
                    <a:pt x="5" y="64"/>
                    <a:pt x="12" y="65"/>
                    <a:pt x="18" y="65"/>
                  </a:cubicBezTo>
                  <a:cubicBezTo>
                    <a:pt x="27" y="66"/>
                    <a:pt x="36" y="64"/>
                    <a:pt x="45" y="62"/>
                  </a:cubicBezTo>
                  <a:cubicBezTo>
                    <a:pt x="53" y="60"/>
                    <a:pt x="78" y="52"/>
                    <a:pt x="71" y="39"/>
                  </a:cubicBezTo>
                  <a:cubicBezTo>
                    <a:pt x="70" y="37"/>
                    <a:pt x="67" y="38"/>
                    <a:pt x="68" y="40"/>
                  </a:cubicBezTo>
                  <a:cubicBezTo>
                    <a:pt x="71" y="45"/>
                    <a:pt x="66" y="49"/>
                    <a:pt x="63" y="51"/>
                  </a:cubicBezTo>
                  <a:cubicBezTo>
                    <a:pt x="57" y="55"/>
                    <a:pt x="50" y="58"/>
                    <a:pt x="43" y="60"/>
                  </a:cubicBezTo>
                  <a:cubicBezTo>
                    <a:pt x="35" y="62"/>
                    <a:pt x="27" y="63"/>
                    <a:pt x="19" y="62"/>
                  </a:cubicBezTo>
                  <a:cubicBezTo>
                    <a:pt x="13" y="62"/>
                    <a:pt x="6" y="62"/>
                    <a:pt x="2" y="57"/>
                  </a:cubicBezTo>
                  <a:cubicBezTo>
                    <a:pt x="2" y="58"/>
                    <a:pt x="2" y="59"/>
                    <a:pt x="2" y="59"/>
                  </a:cubicBezTo>
                  <a:cubicBezTo>
                    <a:pt x="4" y="58"/>
                    <a:pt x="7" y="59"/>
                    <a:pt x="10" y="59"/>
                  </a:cubicBezTo>
                  <a:cubicBezTo>
                    <a:pt x="13" y="60"/>
                    <a:pt x="16" y="61"/>
                    <a:pt x="19" y="62"/>
                  </a:cubicBezTo>
                  <a:cubicBezTo>
                    <a:pt x="26" y="63"/>
                    <a:pt x="34" y="62"/>
                    <a:pt x="41" y="60"/>
                  </a:cubicBezTo>
                  <a:cubicBezTo>
                    <a:pt x="52" y="58"/>
                    <a:pt x="65" y="56"/>
                    <a:pt x="70" y="46"/>
                  </a:cubicBezTo>
                  <a:cubicBezTo>
                    <a:pt x="74" y="37"/>
                    <a:pt x="73" y="27"/>
                    <a:pt x="67" y="19"/>
                  </a:cubicBezTo>
                  <a:cubicBezTo>
                    <a:pt x="61" y="12"/>
                    <a:pt x="52" y="8"/>
                    <a:pt x="43" y="7"/>
                  </a:cubicBezTo>
                  <a:cubicBezTo>
                    <a:pt x="31" y="4"/>
                    <a:pt x="17" y="4"/>
                    <a:pt x="6" y="9"/>
                  </a:cubicBezTo>
                  <a:cubicBezTo>
                    <a:pt x="6" y="10"/>
                    <a:pt x="7" y="11"/>
                    <a:pt x="7" y="11"/>
                  </a:cubicBezTo>
                  <a:cubicBezTo>
                    <a:pt x="24" y="1"/>
                    <a:pt x="55" y="0"/>
                    <a:pt x="62" y="22"/>
                  </a:cubicBezTo>
                  <a:cubicBezTo>
                    <a:pt x="67" y="35"/>
                    <a:pt x="54" y="43"/>
                    <a:pt x="43" y="46"/>
                  </a:cubicBezTo>
                  <a:cubicBezTo>
                    <a:pt x="34" y="49"/>
                    <a:pt x="23" y="50"/>
                    <a:pt x="13" y="49"/>
                  </a:cubicBezTo>
                  <a:cubicBezTo>
                    <a:pt x="9" y="48"/>
                    <a:pt x="5" y="47"/>
                    <a:pt x="3" y="43"/>
                  </a:cubicBezTo>
                  <a:cubicBezTo>
                    <a:pt x="2" y="44"/>
                    <a:pt x="2" y="44"/>
                    <a:pt x="1" y="45"/>
                  </a:cubicBezTo>
                  <a:cubicBezTo>
                    <a:pt x="15" y="48"/>
                    <a:pt x="29" y="50"/>
                    <a:pt x="44" y="47"/>
                  </a:cubicBezTo>
                  <a:cubicBezTo>
                    <a:pt x="53" y="44"/>
                    <a:pt x="66" y="40"/>
                    <a:pt x="70" y="29"/>
                  </a:cubicBezTo>
                  <a:cubicBezTo>
                    <a:pt x="73" y="19"/>
                    <a:pt x="61" y="9"/>
                    <a:pt x="53" y="6"/>
                  </a:cubicBezTo>
                  <a:cubicBezTo>
                    <a:pt x="40" y="1"/>
                    <a:pt x="26" y="1"/>
                    <a:pt x="15" y="9"/>
                  </a:cubicBezTo>
                  <a:cubicBezTo>
                    <a:pt x="13" y="11"/>
                    <a:pt x="16" y="13"/>
                    <a:pt x="17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9" name="Freeform 1326"/>
            <p:cNvSpPr/>
            <p:nvPr/>
          </p:nvSpPr>
          <p:spPr bwMode="auto">
            <a:xfrm>
              <a:off x="4106" y="3381"/>
              <a:ext cx="93" cy="55"/>
            </a:xfrm>
            <a:custGeom>
              <a:avLst/>
              <a:gdLst>
                <a:gd name="T0" fmla="*/ 9 w 72"/>
                <a:gd name="T1" fmla="*/ 27 h 43"/>
                <a:gd name="T2" fmla="*/ 26 w 72"/>
                <a:gd name="T3" fmla="*/ 40 h 43"/>
                <a:gd name="T4" fmla="*/ 46 w 72"/>
                <a:gd name="T5" fmla="*/ 38 h 43"/>
                <a:gd name="T6" fmla="*/ 60 w 72"/>
                <a:gd name="T7" fmla="*/ 22 h 43"/>
                <a:gd name="T8" fmla="*/ 60 w 72"/>
                <a:gd name="T9" fmla="*/ 2 h 43"/>
                <a:gd name="T10" fmla="*/ 58 w 72"/>
                <a:gd name="T11" fmla="*/ 3 h 43"/>
                <a:gd name="T12" fmla="*/ 43 w 72"/>
                <a:gd name="T13" fmla="*/ 37 h 43"/>
                <a:gd name="T14" fmla="*/ 21 w 72"/>
                <a:gd name="T15" fmla="*/ 36 h 43"/>
                <a:gd name="T16" fmla="*/ 2 w 72"/>
                <a:gd name="T17" fmla="*/ 23 h 43"/>
                <a:gd name="T18" fmla="*/ 0 w 72"/>
                <a:gd name="T19" fmla="*/ 25 h 43"/>
                <a:gd name="T20" fmla="*/ 13 w 72"/>
                <a:gd name="T21" fmla="*/ 38 h 43"/>
                <a:gd name="T22" fmla="*/ 33 w 72"/>
                <a:gd name="T23" fmla="*/ 43 h 43"/>
                <a:gd name="T24" fmla="*/ 51 w 72"/>
                <a:gd name="T25" fmla="*/ 35 h 43"/>
                <a:gd name="T26" fmla="*/ 59 w 72"/>
                <a:gd name="T27" fmla="*/ 16 h 43"/>
                <a:gd name="T28" fmla="*/ 57 w 72"/>
                <a:gd name="T29" fmla="*/ 17 h 43"/>
                <a:gd name="T30" fmla="*/ 55 w 72"/>
                <a:gd name="T31" fmla="*/ 28 h 43"/>
                <a:gd name="T32" fmla="*/ 45 w 72"/>
                <a:gd name="T33" fmla="*/ 36 h 43"/>
                <a:gd name="T34" fmla="*/ 27 w 72"/>
                <a:gd name="T35" fmla="*/ 36 h 43"/>
                <a:gd name="T36" fmla="*/ 11 w 72"/>
                <a:gd name="T37" fmla="*/ 30 h 43"/>
                <a:gd name="T38" fmla="*/ 10 w 72"/>
                <a:gd name="T39" fmla="*/ 33 h 43"/>
                <a:gd name="T40" fmla="*/ 30 w 72"/>
                <a:gd name="T41" fmla="*/ 40 h 43"/>
                <a:gd name="T42" fmla="*/ 48 w 72"/>
                <a:gd name="T43" fmla="*/ 38 h 43"/>
                <a:gd name="T44" fmla="*/ 58 w 72"/>
                <a:gd name="T45" fmla="*/ 15 h 43"/>
                <a:gd name="T46" fmla="*/ 56 w 72"/>
                <a:gd name="T47" fmla="*/ 16 h 43"/>
                <a:gd name="T48" fmla="*/ 50 w 72"/>
                <a:gd name="T49" fmla="*/ 33 h 43"/>
                <a:gd name="T50" fmla="*/ 33 w 72"/>
                <a:gd name="T51" fmla="*/ 41 h 43"/>
                <a:gd name="T52" fmla="*/ 15 w 72"/>
                <a:gd name="T53" fmla="*/ 36 h 43"/>
                <a:gd name="T54" fmla="*/ 3 w 72"/>
                <a:gd name="T55" fmla="*/ 24 h 43"/>
                <a:gd name="T56" fmla="*/ 1 w 72"/>
                <a:gd name="T57" fmla="*/ 26 h 43"/>
                <a:gd name="T58" fmla="*/ 22 w 72"/>
                <a:gd name="T59" fmla="*/ 40 h 43"/>
                <a:gd name="T60" fmla="*/ 46 w 72"/>
                <a:gd name="T61" fmla="*/ 39 h 43"/>
                <a:gd name="T62" fmla="*/ 60 w 72"/>
                <a:gd name="T63" fmla="*/ 1 h 43"/>
                <a:gd name="T64" fmla="*/ 58 w 72"/>
                <a:gd name="T65" fmla="*/ 3 h 43"/>
                <a:gd name="T66" fmla="*/ 58 w 72"/>
                <a:gd name="T67" fmla="*/ 20 h 43"/>
                <a:gd name="T68" fmla="*/ 45 w 72"/>
                <a:gd name="T69" fmla="*/ 35 h 43"/>
                <a:gd name="T70" fmla="*/ 26 w 72"/>
                <a:gd name="T71" fmla="*/ 37 h 43"/>
                <a:gd name="T72" fmla="*/ 11 w 72"/>
                <a:gd name="T73" fmla="*/ 25 h 43"/>
                <a:gd name="T74" fmla="*/ 9 w 72"/>
                <a:gd name="T75" fmla="*/ 2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2" h="43">
                  <a:moveTo>
                    <a:pt x="9" y="27"/>
                  </a:moveTo>
                  <a:cubicBezTo>
                    <a:pt x="13" y="33"/>
                    <a:pt x="19" y="37"/>
                    <a:pt x="26" y="40"/>
                  </a:cubicBezTo>
                  <a:cubicBezTo>
                    <a:pt x="32" y="43"/>
                    <a:pt x="40" y="42"/>
                    <a:pt x="46" y="38"/>
                  </a:cubicBezTo>
                  <a:cubicBezTo>
                    <a:pt x="52" y="35"/>
                    <a:pt x="58" y="29"/>
                    <a:pt x="60" y="22"/>
                  </a:cubicBezTo>
                  <a:cubicBezTo>
                    <a:pt x="62" y="16"/>
                    <a:pt x="62" y="9"/>
                    <a:pt x="60" y="2"/>
                  </a:cubicBezTo>
                  <a:cubicBezTo>
                    <a:pt x="60" y="2"/>
                    <a:pt x="59" y="3"/>
                    <a:pt x="58" y="3"/>
                  </a:cubicBezTo>
                  <a:cubicBezTo>
                    <a:pt x="69" y="15"/>
                    <a:pt x="54" y="32"/>
                    <a:pt x="43" y="37"/>
                  </a:cubicBezTo>
                  <a:cubicBezTo>
                    <a:pt x="36" y="41"/>
                    <a:pt x="27" y="40"/>
                    <a:pt x="21" y="36"/>
                  </a:cubicBezTo>
                  <a:cubicBezTo>
                    <a:pt x="14" y="32"/>
                    <a:pt x="9" y="27"/>
                    <a:pt x="2" y="23"/>
                  </a:cubicBezTo>
                  <a:cubicBezTo>
                    <a:pt x="1" y="23"/>
                    <a:pt x="0" y="24"/>
                    <a:pt x="0" y="25"/>
                  </a:cubicBezTo>
                  <a:cubicBezTo>
                    <a:pt x="2" y="31"/>
                    <a:pt x="8" y="35"/>
                    <a:pt x="13" y="38"/>
                  </a:cubicBezTo>
                  <a:cubicBezTo>
                    <a:pt x="19" y="41"/>
                    <a:pt x="26" y="43"/>
                    <a:pt x="33" y="43"/>
                  </a:cubicBezTo>
                  <a:cubicBezTo>
                    <a:pt x="39" y="43"/>
                    <a:pt x="47" y="40"/>
                    <a:pt x="51" y="35"/>
                  </a:cubicBezTo>
                  <a:cubicBezTo>
                    <a:pt x="57" y="30"/>
                    <a:pt x="59" y="23"/>
                    <a:pt x="59" y="16"/>
                  </a:cubicBezTo>
                  <a:cubicBezTo>
                    <a:pt x="58" y="16"/>
                    <a:pt x="58" y="16"/>
                    <a:pt x="57" y="17"/>
                  </a:cubicBezTo>
                  <a:cubicBezTo>
                    <a:pt x="61" y="19"/>
                    <a:pt x="57" y="25"/>
                    <a:pt x="55" y="28"/>
                  </a:cubicBezTo>
                  <a:cubicBezTo>
                    <a:pt x="52" y="31"/>
                    <a:pt x="49" y="35"/>
                    <a:pt x="45" y="36"/>
                  </a:cubicBezTo>
                  <a:cubicBezTo>
                    <a:pt x="39" y="39"/>
                    <a:pt x="33" y="38"/>
                    <a:pt x="27" y="36"/>
                  </a:cubicBezTo>
                  <a:cubicBezTo>
                    <a:pt x="22" y="35"/>
                    <a:pt x="16" y="33"/>
                    <a:pt x="11" y="30"/>
                  </a:cubicBezTo>
                  <a:cubicBezTo>
                    <a:pt x="9" y="30"/>
                    <a:pt x="8" y="32"/>
                    <a:pt x="10" y="33"/>
                  </a:cubicBezTo>
                  <a:cubicBezTo>
                    <a:pt x="16" y="36"/>
                    <a:pt x="23" y="39"/>
                    <a:pt x="30" y="40"/>
                  </a:cubicBezTo>
                  <a:cubicBezTo>
                    <a:pt x="36" y="41"/>
                    <a:pt x="43" y="41"/>
                    <a:pt x="48" y="38"/>
                  </a:cubicBezTo>
                  <a:cubicBezTo>
                    <a:pt x="54" y="34"/>
                    <a:pt x="67" y="20"/>
                    <a:pt x="58" y="15"/>
                  </a:cubicBezTo>
                  <a:cubicBezTo>
                    <a:pt x="57" y="14"/>
                    <a:pt x="56" y="15"/>
                    <a:pt x="56" y="16"/>
                  </a:cubicBezTo>
                  <a:cubicBezTo>
                    <a:pt x="56" y="22"/>
                    <a:pt x="54" y="28"/>
                    <a:pt x="50" y="33"/>
                  </a:cubicBezTo>
                  <a:cubicBezTo>
                    <a:pt x="46" y="37"/>
                    <a:pt x="39" y="40"/>
                    <a:pt x="33" y="41"/>
                  </a:cubicBezTo>
                  <a:cubicBezTo>
                    <a:pt x="27" y="41"/>
                    <a:pt x="20" y="39"/>
                    <a:pt x="15" y="36"/>
                  </a:cubicBezTo>
                  <a:cubicBezTo>
                    <a:pt x="10" y="34"/>
                    <a:pt x="4" y="30"/>
                    <a:pt x="3" y="24"/>
                  </a:cubicBezTo>
                  <a:cubicBezTo>
                    <a:pt x="2" y="25"/>
                    <a:pt x="2" y="25"/>
                    <a:pt x="1" y="26"/>
                  </a:cubicBezTo>
                  <a:cubicBezTo>
                    <a:pt x="8" y="30"/>
                    <a:pt x="15" y="36"/>
                    <a:pt x="22" y="40"/>
                  </a:cubicBezTo>
                  <a:cubicBezTo>
                    <a:pt x="30" y="43"/>
                    <a:pt x="38" y="43"/>
                    <a:pt x="46" y="39"/>
                  </a:cubicBezTo>
                  <a:cubicBezTo>
                    <a:pt x="58" y="32"/>
                    <a:pt x="72" y="14"/>
                    <a:pt x="60" y="1"/>
                  </a:cubicBezTo>
                  <a:cubicBezTo>
                    <a:pt x="59" y="0"/>
                    <a:pt x="57" y="1"/>
                    <a:pt x="58" y="3"/>
                  </a:cubicBezTo>
                  <a:cubicBezTo>
                    <a:pt x="59" y="8"/>
                    <a:pt x="60" y="14"/>
                    <a:pt x="58" y="20"/>
                  </a:cubicBezTo>
                  <a:cubicBezTo>
                    <a:pt x="56" y="27"/>
                    <a:pt x="51" y="32"/>
                    <a:pt x="45" y="35"/>
                  </a:cubicBezTo>
                  <a:cubicBezTo>
                    <a:pt x="39" y="39"/>
                    <a:pt x="33" y="40"/>
                    <a:pt x="26" y="37"/>
                  </a:cubicBezTo>
                  <a:cubicBezTo>
                    <a:pt x="20" y="35"/>
                    <a:pt x="15" y="30"/>
                    <a:pt x="11" y="25"/>
                  </a:cubicBezTo>
                  <a:cubicBezTo>
                    <a:pt x="10" y="24"/>
                    <a:pt x="8" y="26"/>
                    <a:pt x="9" y="2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0" name="Freeform 1327"/>
            <p:cNvSpPr/>
            <p:nvPr/>
          </p:nvSpPr>
          <p:spPr bwMode="auto">
            <a:xfrm>
              <a:off x="4092" y="3412"/>
              <a:ext cx="95" cy="40"/>
            </a:xfrm>
            <a:custGeom>
              <a:avLst/>
              <a:gdLst>
                <a:gd name="T0" fmla="*/ 71 w 74"/>
                <a:gd name="T1" fmla="*/ 2 h 31"/>
                <a:gd name="T2" fmla="*/ 65 w 74"/>
                <a:gd name="T3" fmla="*/ 16 h 31"/>
                <a:gd name="T4" fmla="*/ 56 w 74"/>
                <a:gd name="T5" fmla="*/ 19 h 31"/>
                <a:gd name="T6" fmla="*/ 43 w 74"/>
                <a:gd name="T7" fmla="*/ 23 h 31"/>
                <a:gd name="T8" fmla="*/ 22 w 74"/>
                <a:gd name="T9" fmla="*/ 22 h 31"/>
                <a:gd name="T10" fmla="*/ 3 w 74"/>
                <a:gd name="T11" fmla="*/ 15 h 31"/>
                <a:gd name="T12" fmla="*/ 1 w 74"/>
                <a:gd name="T13" fmla="*/ 17 h 31"/>
                <a:gd name="T14" fmla="*/ 47 w 74"/>
                <a:gd name="T15" fmla="*/ 28 h 31"/>
                <a:gd name="T16" fmla="*/ 47 w 74"/>
                <a:gd name="T17" fmla="*/ 25 h 31"/>
                <a:gd name="T18" fmla="*/ 3 w 74"/>
                <a:gd name="T19" fmla="*/ 15 h 31"/>
                <a:gd name="T20" fmla="*/ 1 w 74"/>
                <a:gd name="T21" fmla="*/ 17 h 31"/>
                <a:gd name="T22" fmla="*/ 45 w 74"/>
                <a:gd name="T23" fmla="*/ 25 h 31"/>
                <a:gd name="T24" fmla="*/ 58 w 74"/>
                <a:gd name="T25" fmla="*/ 22 h 31"/>
                <a:gd name="T26" fmla="*/ 67 w 74"/>
                <a:gd name="T27" fmla="*/ 18 h 31"/>
                <a:gd name="T28" fmla="*/ 74 w 74"/>
                <a:gd name="T29" fmla="*/ 3 h 31"/>
                <a:gd name="T30" fmla="*/ 71 w 74"/>
                <a:gd name="T31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4" h="31">
                  <a:moveTo>
                    <a:pt x="71" y="2"/>
                  </a:moveTo>
                  <a:cubicBezTo>
                    <a:pt x="70" y="7"/>
                    <a:pt x="69" y="13"/>
                    <a:pt x="65" y="16"/>
                  </a:cubicBezTo>
                  <a:cubicBezTo>
                    <a:pt x="62" y="18"/>
                    <a:pt x="59" y="19"/>
                    <a:pt x="56" y="19"/>
                  </a:cubicBezTo>
                  <a:cubicBezTo>
                    <a:pt x="52" y="21"/>
                    <a:pt x="47" y="22"/>
                    <a:pt x="43" y="23"/>
                  </a:cubicBezTo>
                  <a:cubicBezTo>
                    <a:pt x="36" y="24"/>
                    <a:pt x="29" y="23"/>
                    <a:pt x="22" y="22"/>
                  </a:cubicBezTo>
                  <a:cubicBezTo>
                    <a:pt x="15" y="20"/>
                    <a:pt x="8" y="18"/>
                    <a:pt x="3" y="15"/>
                  </a:cubicBezTo>
                  <a:cubicBezTo>
                    <a:pt x="1" y="14"/>
                    <a:pt x="0" y="15"/>
                    <a:pt x="1" y="17"/>
                  </a:cubicBezTo>
                  <a:cubicBezTo>
                    <a:pt x="12" y="31"/>
                    <a:pt x="31" y="31"/>
                    <a:pt x="47" y="28"/>
                  </a:cubicBezTo>
                  <a:cubicBezTo>
                    <a:pt x="49" y="28"/>
                    <a:pt x="49" y="25"/>
                    <a:pt x="47" y="25"/>
                  </a:cubicBezTo>
                  <a:cubicBezTo>
                    <a:pt x="31" y="28"/>
                    <a:pt x="14" y="28"/>
                    <a:pt x="3" y="15"/>
                  </a:cubicBezTo>
                  <a:cubicBezTo>
                    <a:pt x="2" y="15"/>
                    <a:pt x="2" y="16"/>
                    <a:pt x="1" y="17"/>
                  </a:cubicBezTo>
                  <a:cubicBezTo>
                    <a:pt x="14" y="24"/>
                    <a:pt x="30" y="28"/>
                    <a:pt x="45" y="25"/>
                  </a:cubicBezTo>
                  <a:cubicBezTo>
                    <a:pt x="49" y="25"/>
                    <a:pt x="54" y="23"/>
                    <a:pt x="58" y="22"/>
                  </a:cubicBezTo>
                  <a:cubicBezTo>
                    <a:pt x="61" y="21"/>
                    <a:pt x="65" y="19"/>
                    <a:pt x="67" y="18"/>
                  </a:cubicBezTo>
                  <a:cubicBezTo>
                    <a:pt x="71" y="14"/>
                    <a:pt x="73" y="8"/>
                    <a:pt x="74" y="3"/>
                  </a:cubicBezTo>
                  <a:cubicBezTo>
                    <a:pt x="74" y="1"/>
                    <a:pt x="71" y="0"/>
                    <a:pt x="7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1" name="Freeform 1328"/>
            <p:cNvSpPr/>
            <p:nvPr/>
          </p:nvSpPr>
          <p:spPr bwMode="auto">
            <a:xfrm>
              <a:off x="4177" y="3347"/>
              <a:ext cx="113" cy="71"/>
            </a:xfrm>
            <a:custGeom>
              <a:avLst/>
              <a:gdLst>
                <a:gd name="T0" fmla="*/ 42 w 87"/>
                <a:gd name="T1" fmla="*/ 6 h 55"/>
                <a:gd name="T2" fmla="*/ 74 w 87"/>
                <a:gd name="T3" fmla="*/ 8 h 55"/>
                <a:gd name="T4" fmla="*/ 80 w 87"/>
                <a:gd name="T5" fmla="*/ 15 h 55"/>
                <a:gd name="T6" fmla="*/ 78 w 87"/>
                <a:gd name="T7" fmla="*/ 24 h 55"/>
                <a:gd name="T8" fmla="*/ 63 w 87"/>
                <a:gd name="T9" fmla="*/ 37 h 55"/>
                <a:gd name="T10" fmla="*/ 43 w 87"/>
                <a:gd name="T11" fmla="*/ 46 h 55"/>
                <a:gd name="T12" fmla="*/ 25 w 87"/>
                <a:gd name="T13" fmla="*/ 48 h 55"/>
                <a:gd name="T14" fmla="*/ 10 w 87"/>
                <a:gd name="T15" fmla="*/ 45 h 55"/>
                <a:gd name="T16" fmla="*/ 1 w 87"/>
                <a:gd name="T17" fmla="*/ 44 h 55"/>
                <a:gd name="T18" fmla="*/ 1 w 87"/>
                <a:gd name="T19" fmla="*/ 47 h 55"/>
                <a:gd name="T20" fmla="*/ 32 w 87"/>
                <a:gd name="T21" fmla="*/ 53 h 55"/>
                <a:gd name="T22" fmla="*/ 66 w 87"/>
                <a:gd name="T23" fmla="*/ 39 h 55"/>
                <a:gd name="T24" fmla="*/ 77 w 87"/>
                <a:gd name="T25" fmla="*/ 27 h 55"/>
                <a:gd name="T26" fmla="*/ 75 w 87"/>
                <a:gd name="T27" fmla="*/ 12 h 55"/>
                <a:gd name="T28" fmla="*/ 40 w 87"/>
                <a:gd name="T29" fmla="*/ 5 h 55"/>
                <a:gd name="T30" fmla="*/ 27 w 87"/>
                <a:gd name="T31" fmla="*/ 11 h 55"/>
                <a:gd name="T32" fmla="*/ 28 w 87"/>
                <a:gd name="T33" fmla="*/ 14 h 55"/>
                <a:gd name="T34" fmla="*/ 64 w 87"/>
                <a:gd name="T35" fmla="*/ 8 h 55"/>
                <a:gd name="T36" fmla="*/ 75 w 87"/>
                <a:gd name="T37" fmla="*/ 21 h 55"/>
                <a:gd name="T38" fmla="*/ 67 w 87"/>
                <a:gd name="T39" fmla="*/ 35 h 55"/>
                <a:gd name="T40" fmla="*/ 35 w 87"/>
                <a:gd name="T41" fmla="*/ 50 h 55"/>
                <a:gd name="T42" fmla="*/ 3 w 87"/>
                <a:gd name="T43" fmla="*/ 45 h 55"/>
                <a:gd name="T44" fmla="*/ 3 w 87"/>
                <a:gd name="T45" fmla="*/ 47 h 55"/>
                <a:gd name="T46" fmla="*/ 6 w 87"/>
                <a:gd name="T47" fmla="*/ 47 h 55"/>
                <a:gd name="T48" fmla="*/ 13 w 87"/>
                <a:gd name="T49" fmla="*/ 48 h 55"/>
                <a:gd name="T50" fmla="*/ 26 w 87"/>
                <a:gd name="T51" fmla="*/ 51 h 55"/>
                <a:gd name="T52" fmla="*/ 46 w 87"/>
                <a:gd name="T53" fmla="*/ 48 h 55"/>
                <a:gd name="T54" fmla="*/ 65 w 87"/>
                <a:gd name="T55" fmla="*/ 39 h 55"/>
                <a:gd name="T56" fmla="*/ 81 w 87"/>
                <a:gd name="T57" fmla="*/ 12 h 55"/>
                <a:gd name="T58" fmla="*/ 53 w 87"/>
                <a:gd name="T59" fmla="*/ 0 h 55"/>
                <a:gd name="T60" fmla="*/ 40 w 87"/>
                <a:gd name="T61" fmla="*/ 3 h 55"/>
                <a:gd name="T62" fmla="*/ 42 w 87"/>
                <a:gd name="T63" fmla="*/ 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7" h="55">
                  <a:moveTo>
                    <a:pt x="42" y="6"/>
                  </a:moveTo>
                  <a:cubicBezTo>
                    <a:pt x="52" y="1"/>
                    <a:pt x="65" y="2"/>
                    <a:pt x="74" y="8"/>
                  </a:cubicBezTo>
                  <a:cubicBezTo>
                    <a:pt x="77" y="10"/>
                    <a:pt x="79" y="12"/>
                    <a:pt x="80" y="15"/>
                  </a:cubicBezTo>
                  <a:cubicBezTo>
                    <a:pt x="81" y="18"/>
                    <a:pt x="79" y="22"/>
                    <a:pt x="78" y="24"/>
                  </a:cubicBezTo>
                  <a:cubicBezTo>
                    <a:pt x="74" y="29"/>
                    <a:pt x="68" y="33"/>
                    <a:pt x="63" y="37"/>
                  </a:cubicBezTo>
                  <a:cubicBezTo>
                    <a:pt x="58" y="41"/>
                    <a:pt x="50" y="44"/>
                    <a:pt x="43" y="46"/>
                  </a:cubicBezTo>
                  <a:cubicBezTo>
                    <a:pt x="38" y="48"/>
                    <a:pt x="31" y="49"/>
                    <a:pt x="25" y="48"/>
                  </a:cubicBezTo>
                  <a:cubicBezTo>
                    <a:pt x="20" y="47"/>
                    <a:pt x="15" y="46"/>
                    <a:pt x="10" y="45"/>
                  </a:cubicBezTo>
                  <a:cubicBezTo>
                    <a:pt x="8" y="45"/>
                    <a:pt x="3" y="43"/>
                    <a:pt x="1" y="44"/>
                  </a:cubicBezTo>
                  <a:cubicBezTo>
                    <a:pt x="0" y="45"/>
                    <a:pt x="0" y="46"/>
                    <a:pt x="1" y="47"/>
                  </a:cubicBezTo>
                  <a:cubicBezTo>
                    <a:pt x="9" y="54"/>
                    <a:pt x="21" y="55"/>
                    <a:pt x="32" y="53"/>
                  </a:cubicBezTo>
                  <a:cubicBezTo>
                    <a:pt x="44" y="51"/>
                    <a:pt x="56" y="46"/>
                    <a:pt x="66" y="39"/>
                  </a:cubicBezTo>
                  <a:cubicBezTo>
                    <a:pt x="70" y="36"/>
                    <a:pt x="75" y="32"/>
                    <a:pt x="77" y="27"/>
                  </a:cubicBezTo>
                  <a:cubicBezTo>
                    <a:pt x="79" y="22"/>
                    <a:pt x="78" y="17"/>
                    <a:pt x="75" y="12"/>
                  </a:cubicBezTo>
                  <a:cubicBezTo>
                    <a:pt x="67" y="2"/>
                    <a:pt x="51" y="2"/>
                    <a:pt x="40" y="5"/>
                  </a:cubicBezTo>
                  <a:cubicBezTo>
                    <a:pt x="35" y="6"/>
                    <a:pt x="30" y="9"/>
                    <a:pt x="27" y="11"/>
                  </a:cubicBezTo>
                  <a:cubicBezTo>
                    <a:pt x="25" y="12"/>
                    <a:pt x="26" y="15"/>
                    <a:pt x="28" y="14"/>
                  </a:cubicBezTo>
                  <a:cubicBezTo>
                    <a:pt x="38" y="7"/>
                    <a:pt x="53" y="4"/>
                    <a:pt x="64" y="8"/>
                  </a:cubicBezTo>
                  <a:cubicBezTo>
                    <a:pt x="70" y="10"/>
                    <a:pt x="75" y="15"/>
                    <a:pt x="75" y="21"/>
                  </a:cubicBezTo>
                  <a:cubicBezTo>
                    <a:pt x="75" y="27"/>
                    <a:pt x="71" y="32"/>
                    <a:pt x="67" y="35"/>
                  </a:cubicBezTo>
                  <a:cubicBezTo>
                    <a:pt x="58" y="42"/>
                    <a:pt x="46" y="47"/>
                    <a:pt x="35" y="50"/>
                  </a:cubicBezTo>
                  <a:cubicBezTo>
                    <a:pt x="25" y="52"/>
                    <a:pt x="12" y="52"/>
                    <a:pt x="3" y="45"/>
                  </a:cubicBezTo>
                  <a:cubicBezTo>
                    <a:pt x="3" y="45"/>
                    <a:pt x="3" y="46"/>
                    <a:pt x="3" y="47"/>
                  </a:cubicBezTo>
                  <a:cubicBezTo>
                    <a:pt x="3" y="47"/>
                    <a:pt x="5" y="47"/>
                    <a:pt x="6" y="47"/>
                  </a:cubicBezTo>
                  <a:cubicBezTo>
                    <a:pt x="8" y="48"/>
                    <a:pt x="11" y="48"/>
                    <a:pt x="13" y="48"/>
                  </a:cubicBezTo>
                  <a:cubicBezTo>
                    <a:pt x="17" y="49"/>
                    <a:pt x="22" y="51"/>
                    <a:pt x="26" y="51"/>
                  </a:cubicBezTo>
                  <a:cubicBezTo>
                    <a:pt x="33" y="51"/>
                    <a:pt x="40" y="50"/>
                    <a:pt x="46" y="48"/>
                  </a:cubicBezTo>
                  <a:cubicBezTo>
                    <a:pt x="53" y="46"/>
                    <a:pt x="60" y="43"/>
                    <a:pt x="65" y="39"/>
                  </a:cubicBezTo>
                  <a:cubicBezTo>
                    <a:pt x="74" y="33"/>
                    <a:pt x="87" y="24"/>
                    <a:pt x="81" y="12"/>
                  </a:cubicBezTo>
                  <a:cubicBezTo>
                    <a:pt x="77" y="2"/>
                    <a:pt x="63" y="0"/>
                    <a:pt x="53" y="0"/>
                  </a:cubicBezTo>
                  <a:cubicBezTo>
                    <a:pt x="48" y="1"/>
                    <a:pt x="44" y="2"/>
                    <a:pt x="40" y="3"/>
                  </a:cubicBezTo>
                  <a:cubicBezTo>
                    <a:pt x="39" y="4"/>
                    <a:pt x="40" y="6"/>
                    <a:pt x="42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2" name="Freeform 1329"/>
            <p:cNvSpPr/>
            <p:nvPr/>
          </p:nvSpPr>
          <p:spPr bwMode="auto">
            <a:xfrm>
              <a:off x="4186" y="3378"/>
              <a:ext cx="101" cy="56"/>
            </a:xfrm>
            <a:custGeom>
              <a:avLst/>
              <a:gdLst>
                <a:gd name="T0" fmla="*/ 73 w 78"/>
                <a:gd name="T1" fmla="*/ 3 h 43"/>
                <a:gd name="T2" fmla="*/ 47 w 78"/>
                <a:gd name="T3" fmla="*/ 32 h 43"/>
                <a:gd name="T4" fmla="*/ 1 w 78"/>
                <a:gd name="T5" fmla="*/ 36 h 43"/>
                <a:gd name="T6" fmla="*/ 1 w 78"/>
                <a:gd name="T7" fmla="*/ 39 h 43"/>
                <a:gd name="T8" fmla="*/ 24 w 78"/>
                <a:gd name="T9" fmla="*/ 42 h 43"/>
                <a:gd name="T10" fmla="*/ 48 w 78"/>
                <a:gd name="T11" fmla="*/ 35 h 43"/>
                <a:gd name="T12" fmla="*/ 73 w 78"/>
                <a:gd name="T13" fmla="*/ 3 h 43"/>
                <a:gd name="T14" fmla="*/ 70 w 78"/>
                <a:gd name="T15" fmla="*/ 3 h 43"/>
                <a:gd name="T16" fmla="*/ 63 w 78"/>
                <a:gd name="T17" fmla="*/ 22 h 43"/>
                <a:gd name="T18" fmla="*/ 46 w 78"/>
                <a:gd name="T19" fmla="*/ 33 h 43"/>
                <a:gd name="T20" fmla="*/ 25 w 78"/>
                <a:gd name="T21" fmla="*/ 39 h 43"/>
                <a:gd name="T22" fmla="*/ 2 w 78"/>
                <a:gd name="T23" fmla="*/ 36 h 43"/>
                <a:gd name="T24" fmla="*/ 1 w 78"/>
                <a:gd name="T25" fmla="*/ 39 h 43"/>
                <a:gd name="T26" fmla="*/ 50 w 78"/>
                <a:gd name="T27" fmla="*/ 34 h 43"/>
                <a:gd name="T28" fmla="*/ 70 w 78"/>
                <a:gd name="T29" fmla="*/ 22 h 43"/>
                <a:gd name="T30" fmla="*/ 76 w 78"/>
                <a:gd name="T31" fmla="*/ 2 h 43"/>
                <a:gd name="T32" fmla="*/ 73 w 78"/>
                <a:gd name="T33" fmla="*/ 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43">
                  <a:moveTo>
                    <a:pt x="73" y="3"/>
                  </a:moveTo>
                  <a:cubicBezTo>
                    <a:pt x="76" y="19"/>
                    <a:pt x="61" y="28"/>
                    <a:pt x="47" y="32"/>
                  </a:cubicBezTo>
                  <a:cubicBezTo>
                    <a:pt x="33" y="36"/>
                    <a:pt x="17" y="37"/>
                    <a:pt x="1" y="36"/>
                  </a:cubicBezTo>
                  <a:cubicBezTo>
                    <a:pt x="0" y="36"/>
                    <a:pt x="0" y="38"/>
                    <a:pt x="1" y="39"/>
                  </a:cubicBezTo>
                  <a:cubicBezTo>
                    <a:pt x="8" y="43"/>
                    <a:pt x="16" y="43"/>
                    <a:pt x="24" y="42"/>
                  </a:cubicBezTo>
                  <a:cubicBezTo>
                    <a:pt x="32" y="41"/>
                    <a:pt x="40" y="39"/>
                    <a:pt x="48" y="35"/>
                  </a:cubicBezTo>
                  <a:cubicBezTo>
                    <a:pt x="60" y="30"/>
                    <a:pt x="76" y="18"/>
                    <a:pt x="73" y="3"/>
                  </a:cubicBezTo>
                  <a:cubicBezTo>
                    <a:pt x="73" y="1"/>
                    <a:pt x="70" y="1"/>
                    <a:pt x="70" y="3"/>
                  </a:cubicBezTo>
                  <a:cubicBezTo>
                    <a:pt x="72" y="10"/>
                    <a:pt x="68" y="17"/>
                    <a:pt x="63" y="22"/>
                  </a:cubicBezTo>
                  <a:cubicBezTo>
                    <a:pt x="58" y="27"/>
                    <a:pt x="52" y="30"/>
                    <a:pt x="46" y="33"/>
                  </a:cubicBezTo>
                  <a:cubicBezTo>
                    <a:pt x="39" y="36"/>
                    <a:pt x="32" y="38"/>
                    <a:pt x="25" y="39"/>
                  </a:cubicBezTo>
                  <a:cubicBezTo>
                    <a:pt x="17" y="40"/>
                    <a:pt x="9" y="40"/>
                    <a:pt x="2" y="36"/>
                  </a:cubicBezTo>
                  <a:cubicBezTo>
                    <a:pt x="2" y="37"/>
                    <a:pt x="2" y="38"/>
                    <a:pt x="1" y="39"/>
                  </a:cubicBezTo>
                  <a:cubicBezTo>
                    <a:pt x="18" y="40"/>
                    <a:pt x="35" y="38"/>
                    <a:pt x="50" y="34"/>
                  </a:cubicBezTo>
                  <a:cubicBezTo>
                    <a:pt x="57" y="31"/>
                    <a:pt x="65" y="28"/>
                    <a:pt x="70" y="22"/>
                  </a:cubicBezTo>
                  <a:cubicBezTo>
                    <a:pt x="76" y="16"/>
                    <a:pt x="78" y="9"/>
                    <a:pt x="76" y="2"/>
                  </a:cubicBezTo>
                  <a:cubicBezTo>
                    <a:pt x="75" y="0"/>
                    <a:pt x="73" y="1"/>
                    <a:pt x="73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3" name="Freeform 1330"/>
            <p:cNvSpPr/>
            <p:nvPr/>
          </p:nvSpPr>
          <p:spPr bwMode="auto">
            <a:xfrm>
              <a:off x="4137" y="3253"/>
              <a:ext cx="83" cy="58"/>
            </a:xfrm>
            <a:custGeom>
              <a:avLst/>
              <a:gdLst>
                <a:gd name="T0" fmla="*/ 14 w 64"/>
                <a:gd name="T1" fmla="*/ 9 h 45"/>
                <a:gd name="T2" fmla="*/ 26 w 64"/>
                <a:gd name="T3" fmla="*/ 4 h 45"/>
                <a:gd name="T4" fmla="*/ 39 w 64"/>
                <a:gd name="T5" fmla="*/ 6 h 45"/>
                <a:gd name="T6" fmla="*/ 58 w 64"/>
                <a:gd name="T7" fmla="*/ 16 h 45"/>
                <a:gd name="T8" fmla="*/ 49 w 64"/>
                <a:gd name="T9" fmla="*/ 33 h 45"/>
                <a:gd name="T10" fmla="*/ 31 w 64"/>
                <a:gd name="T11" fmla="*/ 42 h 45"/>
                <a:gd name="T12" fmla="*/ 32 w 64"/>
                <a:gd name="T13" fmla="*/ 45 h 45"/>
                <a:gd name="T14" fmla="*/ 55 w 64"/>
                <a:gd name="T15" fmla="*/ 32 h 45"/>
                <a:gd name="T16" fmla="*/ 48 w 64"/>
                <a:gd name="T17" fmla="*/ 11 h 45"/>
                <a:gd name="T18" fmla="*/ 23 w 64"/>
                <a:gd name="T19" fmla="*/ 7 h 45"/>
                <a:gd name="T20" fmla="*/ 1 w 64"/>
                <a:gd name="T21" fmla="*/ 17 h 45"/>
                <a:gd name="T22" fmla="*/ 3 w 64"/>
                <a:gd name="T23" fmla="*/ 19 h 45"/>
                <a:gd name="T24" fmla="*/ 21 w 64"/>
                <a:gd name="T25" fmla="*/ 10 h 45"/>
                <a:gd name="T26" fmla="*/ 43 w 64"/>
                <a:gd name="T27" fmla="*/ 12 h 45"/>
                <a:gd name="T28" fmla="*/ 53 w 64"/>
                <a:gd name="T29" fmla="*/ 30 h 45"/>
                <a:gd name="T30" fmla="*/ 32 w 64"/>
                <a:gd name="T31" fmla="*/ 42 h 45"/>
                <a:gd name="T32" fmla="*/ 32 w 64"/>
                <a:gd name="T33" fmla="*/ 45 h 45"/>
                <a:gd name="T34" fmla="*/ 53 w 64"/>
                <a:gd name="T35" fmla="*/ 33 h 45"/>
                <a:gd name="T36" fmla="*/ 60 w 64"/>
                <a:gd name="T37" fmla="*/ 15 h 45"/>
                <a:gd name="T38" fmla="*/ 51 w 64"/>
                <a:gd name="T39" fmla="*/ 7 h 45"/>
                <a:gd name="T40" fmla="*/ 39 w 64"/>
                <a:gd name="T41" fmla="*/ 3 h 45"/>
                <a:gd name="T42" fmla="*/ 25 w 64"/>
                <a:gd name="T43" fmla="*/ 1 h 45"/>
                <a:gd name="T44" fmla="*/ 12 w 64"/>
                <a:gd name="T45" fmla="*/ 7 h 45"/>
                <a:gd name="T46" fmla="*/ 14 w 64"/>
                <a:gd name="T47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4" h="45">
                  <a:moveTo>
                    <a:pt x="14" y="9"/>
                  </a:moveTo>
                  <a:cubicBezTo>
                    <a:pt x="17" y="6"/>
                    <a:pt x="21" y="4"/>
                    <a:pt x="26" y="4"/>
                  </a:cubicBezTo>
                  <a:cubicBezTo>
                    <a:pt x="30" y="3"/>
                    <a:pt x="35" y="4"/>
                    <a:pt x="39" y="6"/>
                  </a:cubicBezTo>
                  <a:cubicBezTo>
                    <a:pt x="45" y="8"/>
                    <a:pt x="54" y="10"/>
                    <a:pt x="58" y="16"/>
                  </a:cubicBezTo>
                  <a:cubicBezTo>
                    <a:pt x="61" y="22"/>
                    <a:pt x="53" y="30"/>
                    <a:pt x="49" y="33"/>
                  </a:cubicBezTo>
                  <a:cubicBezTo>
                    <a:pt x="43" y="37"/>
                    <a:pt x="37" y="40"/>
                    <a:pt x="31" y="42"/>
                  </a:cubicBezTo>
                  <a:cubicBezTo>
                    <a:pt x="30" y="43"/>
                    <a:pt x="30" y="45"/>
                    <a:pt x="32" y="45"/>
                  </a:cubicBezTo>
                  <a:cubicBezTo>
                    <a:pt x="41" y="45"/>
                    <a:pt x="51" y="40"/>
                    <a:pt x="55" y="32"/>
                  </a:cubicBezTo>
                  <a:cubicBezTo>
                    <a:pt x="59" y="24"/>
                    <a:pt x="55" y="16"/>
                    <a:pt x="48" y="11"/>
                  </a:cubicBezTo>
                  <a:cubicBezTo>
                    <a:pt x="41" y="7"/>
                    <a:pt x="31" y="6"/>
                    <a:pt x="23" y="7"/>
                  </a:cubicBezTo>
                  <a:cubicBezTo>
                    <a:pt x="15" y="8"/>
                    <a:pt x="7" y="10"/>
                    <a:pt x="1" y="17"/>
                  </a:cubicBezTo>
                  <a:cubicBezTo>
                    <a:pt x="0" y="18"/>
                    <a:pt x="2" y="20"/>
                    <a:pt x="3" y="19"/>
                  </a:cubicBezTo>
                  <a:cubicBezTo>
                    <a:pt x="8" y="13"/>
                    <a:pt x="14" y="11"/>
                    <a:pt x="21" y="10"/>
                  </a:cubicBezTo>
                  <a:cubicBezTo>
                    <a:pt x="28" y="9"/>
                    <a:pt x="36" y="9"/>
                    <a:pt x="43" y="12"/>
                  </a:cubicBezTo>
                  <a:cubicBezTo>
                    <a:pt x="50" y="15"/>
                    <a:pt x="56" y="22"/>
                    <a:pt x="53" y="30"/>
                  </a:cubicBezTo>
                  <a:cubicBezTo>
                    <a:pt x="50" y="37"/>
                    <a:pt x="39" y="42"/>
                    <a:pt x="32" y="42"/>
                  </a:cubicBezTo>
                  <a:cubicBezTo>
                    <a:pt x="32" y="43"/>
                    <a:pt x="32" y="44"/>
                    <a:pt x="32" y="45"/>
                  </a:cubicBezTo>
                  <a:cubicBezTo>
                    <a:pt x="39" y="42"/>
                    <a:pt x="47" y="38"/>
                    <a:pt x="53" y="33"/>
                  </a:cubicBezTo>
                  <a:cubicBezTo>
                    <a:pt x="58" y="29"/>
                    <a:pt x="64" y="22"/>
                    <a:pt x="60" y="15"/>
                  </a:cubicBezTo>
                  <a:cubicBezTo>
                    <a:pt x="59" y="11"/>
                    <a:pt x="54" y="9"/>
                    <a:pt x="51" y="7"/>
                  </a:cubicBezTo>
                  <a:cubicBezTo>
                    <a:pt x="47" y="5"/>
                    <a:pt x="43" y="4"/>
                    <a:pt x="39" y="3"/>
                  </a:cubicBezTo>
                  <a:cubicBezTo>
                    <a:pt x="35" y="1"/>
                    <a:pt x="30" y="0"/>
                    <a:pt x="25" y="1"/>
                  </a:cubicBezTo>
                  <a:cubicBezTo>
                    <a:pt x="20" y="1"/>
                    <a:pt x="15" y="4"/>
                    <a:pt x="12" y="7"/>
                  </a:cubicBezTo>
                  <a:cubicBezTo>
                    <a:pt x="10" y="9"/>
                    <a:pt x="12" y="10"/>
                    <a:pt x="14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4" name="Freeform 1331"/>
            <p:cNvSpPr/>
            <p:nvPr/>
          </p:nvSpPr>
          <p:spPr bwMode="auto">
            <a:xfrm>
              <a:off x="4198" y="3281"/>
              <a:ext cx="28" cy="34"/>
            </a:xfrm>
            <a:custGeom>
              <a:avLst/>
              <a:gdLst>
                <a:gd name="T0" fmla="*/ 14 w 22"/>
                <a:gd name="T1" fmla="*/ 3 h 26"/>
                <a:gd name="T2" fmla="*/ 18 w 22"/>
                <a:gd name="T3" fmla="*/ 10 h 26"/>
                <a:gd name="T4" fmla="*/ 12 w 22"/>
                <a:gd name="T5" fmla="*/ 15 h 26"/>
                <a:gd name="T6" fmla="*/ 1 w 22"/>
                <a:gd name="T7" fmla="*/ 24 h 26"/>
                <a:gd name="T8" fmla="*/ 2 w 22"/>
                <a:gd name="T9" fmla="*/ 26 h 26"/>
                <a:gd name="T10" fmla="*/ 18 w 22"/>
                <a:gd name="T11" fmla="*/ 14 h 26"/>
                <a:gd name="T12" fmla="*/ 19 w 22"/>
                <a:gd name="T13" fmla="*/ 6 h 26"/>
                <a:gd name="T14" fmla="*/ 11 w 22"/>
                <a:gd name="T15" fmla="*/ 1 h 26"/>
                <a:gd name="T16" fmla="*/ 10 w 22"/>
                <a:gd name="T17" fmla="*/ 4 h 26"/>
                <a:gd name="T18" fmla="*/ 17 w 22"/>
                <a:gd name="T19" fmla="*/ 8 h 26"/>
                <a:gd name="T20" fmla="*/ 14 w 22"/>
                <a:gd name="T21" fmla="*/ 14 h 26"/>
                <a:gd name="T22" fmla="*/ 1 w 22"/>
                <a:gd name="T23" fmla="*/ 23 h 26"/>
                <a:gd name="T24" fmla="*/ 3 w 22"/>
                <a:gd name="T25" fmla="*/ 25 h 26"/>
                <a:gd name="T26" fmla="*/ 10 w 22"/>
                <a:gd name="T27" fmla="*/ 20 h 26"/>
                <a:gd name="T28" fmla="*/ 18 w 22"/>
                <a:gd name="T29" fmla="*/ 15 h 26"/>
                <a:gd name="T30" fmla="*/ 21 w 22"/>
                <a:gd name="T31" fmla="*/ 9 h 26"/>
                <a:gd name="T32" fmla="*/ 16 w 22"/>
                <a:gd name="T33" fmla="*/ 1 h 26"/>
                <a:gd name="T34" fmla="*/ 14 w 22"/>
                <a:gd name="T35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" h="26">
                  <a:moveTo>
                    <a:pt x="14" y="3"/>
                  </a:moveTo>
                  <a:cubicBezTo>
                    <a:pt x="16" y="4"/>
                    <a:pt x="20" y="7"/>
                    <a:pt x="18" y="10"/>
                  </a:cubicBezTo>
                  <a:cubicBezTo>
                    <a:pt x="18" y="12"/>
                    <a:pt x="15" y="14"/>
                    <a:pt x="12" y="15"/>
                  </a:cubicBezTo>
                  <a:cubicBezTo>
                    <a:pt x="9" y="17"/>
                    <a:pt x="3" y="20"/>
                    <a:pt x="1" y="24"/>
                  </a:cubicBezTo>
                  <a:cubicBezTo>
                    <a:pt x="0" y="25"/>
                    <a:pt x="1" y="26"/>
                    <a:pt x="2" y="26"/>
                  </a:cubicBezTo>
                  <a:cubicBezTo>
                    <a:pt x="9" y="24"/>
                    <a:pt x="15" y="20"/>
                    <a:pt x="18" y="14"/>
                  </a:cubicBezTo>
                  <a:cubicBezTo>
                    <a:pt x="19" y="12"/>
                    <a:pt x="20" y="9"/>
                    <a:pt x="19" y="6"/>
                  </a:cubicBezTo>
                  <a:cubicBezTo>
                    <a:pt x="18" y="3"/>
                    <a:pt x="14" y="2"/>
                    <a:pt x="11" y="1"/>
                  </a:cubicBezTo>
                  <a:cubicBezTo>
                    <a:pt x="9" y="0"/>
                    <a:pt x="8" y="3"/>
                    <a:pt x="10" y="4"/>
                  </a:cubicBezTo>
                  <a:cubicBezTo>
                    <a:pt x="13" y="4"/>
                    <a:pt x="16" y="5"/>
                    <a:pt x="17" y="8"/>
                  </a:cubicBezTo>
                  <a:cubicBezTo>
                    <a:pt x="18" y="10"/>
                    <a:pt x="16" y="13"/>
                    <a:pt x="14" y="14"/>
                  </a:cubicBezTo>
                  <a:cubicBezTo>
                    <a:pt x="12" y="18"/>
                    <a:pt x="7" y="22"/>
                    <a:pt x="1" y="23"/>
                  </a:cubicBezTo>
                  <a:cubicBezTo>
                    <a:pt x="2" y="24"/>
                    <a:pt x="3" y="24"/>
                    <a:pt x="3" y="25"/>
                  </a:cubicBezTo>
                  <a:cubicBezTo>
                    <a:pt x="4" y="23"/>
                    <a:pt x="8" y="21"/>
                    <a:pt x="10" y="20"/>
                  </a:cubicBezTo>
                  <a:cubicBezTo>
                    <a:pt x="12" y="18"/>
                    <a:pt x="15" y="17"/>
                    <a:pt x="18" y="15"/>
                  </a:cubicBezTo>
                  <a:cubicBezTo>
                    <a:pt x="20" y="13"/>
                    <a:pt x="21" y="11"/>
                    <a:pt x="21" y="9"/>
                  </a:cubicBezTo>
                  <a:cubicBezTo>
                    <a:pt x="22" y="5"/>
                    <a:pt x="19" y="3"/>
                    <a:pt x="16" y="1"/>
                  </a:cubicBezTo>
                  <a:cubicBezTo>
                    <a:pt x="15" y="0"/>
                    <a:pt x="13" y="2"/>
                    <a:pt x="14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5" name="Freeform 1332"/>
            <p:cNvSpPr/>
            <p:nvPr/>
          </p:nvSpPr>
          <p:spPr bwMode="auto">
            <a:xfrm>
              <a:off x="4215" y="3272"/>
              <a:ext cx="91" cy="81"/>
            </a:xfrm>
            <a:custGeom>
              <a:avLst/>
              <a:gdLst>
                <a:gd name="T0" fmla="*/ 21 w 71"/>
                <a:gd name="T1" fmla="*/ 12 h 63"/>
                <a:gd name="T2" fmla="*/ 40 w 71"/>
                <a:gd name="T3" fmla="*/ 9 h 63"/>
                <a:gd name="T4" fmla="*/ 58 w 71"/>
                <a:gd name="T5" fmla="*/ 17 h 63"/>
                <a:gd name="T6" fmla="*/ 54 w 71"/>
                <a:gd name="T7" fmla="*/ 39 h 63"/>
                <a:gd name="T8" fmla="*/ 32 w 71"/>
                <a:gd name="T9" fmla="*/ 55 h 63"/>
                <a:gd name="T10" fmla="*/ 32 w 71"/>
                <a:gd name="T11" fmla="*/ 57 h 63"/>
                <a:gd name="T12" fmla="*/ 58 w 71"/>
                <a:gd name="T13" fmla="*/ 19 h 63"/>
                <a:gd name="T14" fmla="*/ 2 w 71"/>
                <a:gd name="T15" fmla="*/ 21 h 63"/>
                <a:gd name="T16" fmla="*/ 3 w 71"/>
                <a:gd name="T17" fmla="*/ 22 h 63"/>
                <a:gd name="T18" fmla="*/ 56 w 71"/>
                <a:gd name="T19" fmla="*/ 21 h 63"/>
                <a:gd name="T20" fmla="*/ 23 w 71"/>
                <a:gd name="T21" fmla="*/ 56 h 63"/>
                <a:gd name="T22" fmla="*/ 12 w 71"/>
                <a:gd name="T23" fmla="*/ 59 h 63"/>
                <a:gd name="T24" fmla="*/ 12 w 71"/>
                <a:gd name="T25" fmla="*/ 62 h 63"/>
                <a:gd name="T26" fmla="*/ 37 w 71"/>
                <a:gd name="T27" fmla="*/ 53 h 63"/>
                <a:gd name="T28" fmla="*/ 58 w 71"/>
                <a:gd name="T29" fmla="*/ 39 h 63"/>
                <a:gd name="T30" fmla="*/ 54 w 71"/>
                <a:gd name="T31" fmla="*/ 15 h 63"/>
                <a:gd name="T32" fmla="*/ 28 w 71"/>
                <a:gd name="T33" fmla="*/ 6 h 63"/>
                <a:gd name="T34" fmla="*/ 1 w 71"/>
                <a:gd name="T35" fmla="*/ 21 h 63"/>
                <a:gd name="T36" fmla="*/ 3 w 71"/>
                <a:gd name="T37" fmla="*/ 23 h 63"/>
                <a:gd name="T38" fmla="*/ 54 w 71"/>
                <a:gd name="T39" fmla="*/ 19 h 63"/>
                <a:gd name="T40" fmla="*/ 32 w 71"/>
                <a:gd name="T41" fmla="*/ 55 h 63"/>
                <a:gd name="T42" fmla="*/ 33 w 71"/>
                <a:gd name="T43" fmla="*/ 57 h 63"/>
                <a:gd name="T44" fmla="*/ 58 w 71"/>
                <a:gd name="T45" fmla="*/ 39 h 63"/>
                <a:gd name="T46" fmla="*/ 60 w 71"/>
                <a:gd name="T47" fmla="*/ 16 h 63"/>
                <a:gd name="T48" fmla="*/ 42 w 71"/>
                <a:gd name="T49" fmla="*/ 7 h 63"/>
                <a:gd name="T50" fmla="*/ 20 w 71"/>
                <a:gd name="T51" fmla="*/ 10 h 63"/>
                <a:gd name="T52" fmla="*/ 21 w 71"/>
                <a:gd name="T53" fmla="*/ 1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1" h="63">
                  <a:moveTo>
                    <a:pt x="21" y="12"/>
                  </a:moveTo>
                  <a:cubicBezTo>
                    <a:pt x="27" y="9"/>
                    <a:pt x="34" y="9"/>
                    <a:pt x="40" y="9"/>
                  </a:cubicBezTo>
                  <a:cubicBezTo>
                    <a:pt x="47" y="10"/>
                    <a:pt x="54" y="12"/>
                    <a:pt x="58" y="17"/>
                  </a:cubicBezTo>
                  <a:cubicBezTo>
                    <a:pt x="63" y="24"/>
                    <a:pt x="60" y="33"/>
                    <a:pt x="54" y="39"/>
                  </a:cubicBezTo>
                  <a:cubicBezTo>
                    <a:pt x="48" y="46"/>
                    <a:pt x="40" y="51"/>
                    <a:pt x="32" y="55"/>
                  </a:cubicBezTo>
                  <a:cubicBezTo>
                    <a:pt x="30" y="55"/>
                    <a:pt x="31" y="58"/>
                    <a:pt x="32" y="57"/>
                  </a:cubicBezTo>
                  <a:cubicBezTo>
                    <a:pt x="48" y="54"/>
                    <a:pt x="71" y="37"/>
                    <a:pt x="58" y="19"/>
                  </a:cubicBezTo>
                  <a:cubicBezTo>
                    <a:pt x="44" y="0"/>
                    <a:pt x="19" y="15"/>
                    <a:pt x="2" y="21"/>
                  </a:cubicBezTo>
                  <a:cubicBezTo>
                    <a:pt x="2" y="21"/>
                    <a:pt x="3" y="22"/>
                    <a:pt x="3" y="22"/>
                  </a:cubicBezTo>
                  <a:cubicBezTo>
                    <a:pt x="13" y="6"/>
                    <a:pt x="46" y="3"/>
                    <a:pt x="56" y="21"/>
                  </a:cubicBezTo>
                  <a:cubicBezTo>
                    <a:pt x="66" y="42"/>
                    <a:pt x="37" y="51"/>
                    <a:pt x="23" y="56"/>
                  </a:cubicBezTo>
                  <a:cubicBezTo>
                    <a:pt x="19" y="57"/>
                    <a:pt x="15" y="58"/>
                    <a:pt x="12" y="59"/>
                  </a:cubicBezTo>
                  <a:cubicBezTo>
                    <a:pt x="10" y="60"/>
                    <a:pt x="11" y="63"/>
                    <a:pt x="12" y="62"/>
                  </a:cubicBezTo>
                  <a:cubicBezTo>
                    <a:pt x="20" y="59"/>
                    <a:pt x="29" y="57"/>
                    <a:pt x="37" y="53"/>
                  </a:cubicBezTo>
                  <a:cubicBezTo>
                    <a:pt x="45" y="50"/>
                    <a:pt x="53" y="46"/>
                    <a:pt x="58" y="39"/>
                  </a:cubicBezTo>
                  <a:cubicBezTo>
                    <a:pt x="63" y="31"/>
                    <a:pt x="60" y="21"/>
                    <a:pt x="54" y="15"/>
                  </a:cubicBezTo>
                  <a:cubicBezTo>
                    <a:pt x="48" y="7"/>
                    <a:pt x="37" y="6"/>
                    <a:pt x="28" y="6"/>
                  </a:cubicBezTo>
                  <a:cubicBezTo>
                    <a:pt x="18" y="7"/>
                    <a:pt x="6" y="12"/>
                    <a:pt x="1" y="21"/>
                  </a:cubicBezTo>
                  <a:cubicBezTo>
                    <a:pt x="0" y="22"/>
                    <a:pt x="1" y="24"/>
                    <a:pt x="3" y="23"/>
                  </a:cubicBezTo>
                  <a:cubicBezTo>
                    <a:pt x="18" y="18"/>
                    <a:pt x="40" y="4"/>
                    <a:pt x="54" y="19"/>
                  </a:cubicBezTo>
                  <a:cubicBezTo>
                    <a:pt x="69" y="34"/>
                    <a:pt x="46" y="51"/>
                    <a:pt x="32" y="55"/>
                  </a:cubicBezTo>
                  <a:cubicBezTo>
                    <a:pt x="32" y="55"/>
                    <a:pt x="32" y="56"/>
                    <a:pt x="33" y="57"/>
                  </a:cubicBezTo>
                  <a:cubicBezTo>
                    <a:pt x="42" y="53"/>
                    <a:pt x="52" y="47"/>
                    <a:pt x="58" y="39"/>
                  </a:cubicBezTo>
                  <a:cubicBezTo>
                    <a:pt x="63" y="33"/>
                    <a:pt x="65" y="23"/>
                    <a:pt x="60" y="16"/>
                  </a:cubicBezTo>
                  <a:cubicBezTo>
                    <a:pt x="57" y="10"/>
                    <a:pt x="49" y="7"/>
                    <a:pt x="42" y="7"/>
                  </a:cubicBezTo>
                  <a:cubicBezTo>
                    <a:pt x="34" y="6"/>
                    <a:pt x="27" y="7"/>
                    <a:pt x="20" y="10"/>
                  </a:cubicBezTo>
                  <a:cubicBezTo>
                    <a:pt x="18" y="10"/>
                    <a:pt x="20" y="13"/>
                    <a:pt x="21" y="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6" name="Freeform 1333"/>
            <p:cNvSpPr/>
            <p:nvPr/>
          </p:nvSpPr>
          <p:spPr bwMode="auto">
            <a:xfrm>
              <a:off x="4260" y="3311"/>
              <a:ext cx="50" cy="46"/>
            </a:xfrm>
            <a:custGeom>
              <a:avLst/>
              <a:gdLst>
                <a:gd name="T0" fmla="*/ 27 w 39"/>
                <a:gd name="T1" fmla="*/ 3 h 36"/>
                <a:gd name="T2" fmla="*/ 22 w 39"/>
                <a:gd name="T3" fmla="*/ 23 h 36"/>
                <a:gd name="T4" fmla="*/ 1 w 39"/>
                <a:gd name="T5" fmla="*/ 33 h 36"/>
                <a:gd name="T6" fmla="*/ 2 w 39"/>
                <a:gd name="T7" fmla="*/ 35 h 36"/>
                <a:gd name="T8" fmla="*/ 24 w 39"/>
                <a:gd name="T9" fmla="*/ 5 h 36"/>
                <a:gd name="T10" fmla="*/ 22 w 39"/>
                <a:gd name="T11" fmla="*/ 7 h 36"/>
                <a:gd name="T12" fmla="*/ 1 w 39"/>
                <a:gd name="T13" fmla="*/ 33 h 36"/>
                <a:gd name="T14" fmla="*/ 2 w 39"/>
                <a:gd name="T15" fmla="*/ 35 h 36"/>
                <a:gd name="T16" fmla="*/ 25 w 39"/>
                <a:gd name="T17" fmla="*/ 24 h 36"/>
                <a:gd name="T18" fmla="*/ 30 w 39"/>
                <a:gd name="T19" fmla="*/ 2 h 36"/>
                <a:gd name="T20" fmla="*/ 27 w 39"/>
                <a:gd name="T21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36">
                  <a:moveTo>
                    <a:pt x="27" y="3"/>
                  </a:moveTo>
                  <a:cubicBezTo>
                    <a:pt x="30" y="11"/>
                    <a:pt x="28" y="18"/>
                    <a:pt x="22" y="23"/>
                  </a:cubicBezTo>
                  <a:cubicBezTo>
                    <a:pt x="16" y="28"/>
                    <a:pt x="8" y="30"/>
                    <a:pt x="1" y="33"/>
                  </a:cubicBezTo>
                  <a:cubicBezTo>
                    <a:pt x="0" y="33"/>
                    <a:pt x="0" y="36"/>
                    <a:pt x="2" y="35"/>
                  </a:cubicBezTo>
                  <a:cubicBezTo>
                    <a:pt x="14" y="33"/>
                    <a:pt x="39" y="19"/>
                    <a:pt x="24" y="5"/>
                  </a:cubicBezTo>
                  <a:cubicBezTo>
                    <a:pt x="23" y="4"/>
                    <a:pt x="21" y="6"/>
                    <a:pt x="22" y="7"/>
                  </a:cubicBezTo>
                  <a:cubicBezTo>
                    <a:pt x="35" y="19"/>
                    <a:pt x="11" y="31"/>
                    <a:pt x="1" y="33"/>
                  </a:cubicBezTo>
                  <a:cubicBezTo>
                    <a:pt x="2" y="34"/>
                    <a:pt x="2" y="34"/>
                    <a:pt x="2" y="35"/>
                  </a:cubicBezTo>
                  <a:cubicBezTo>
                    <a:pt x="10" y="32"/>
                    <a:pt x="19" y="30"/>
                    <a:pt x="25" y="24"/>
                  </a:cubicBezTo>
                  <a:cubicBezTo>
                    <a:pt x="32" y="18"/>
                    <a:pt x="33" y="10"/>
                    <a:pt x="30" y="2"/>
                  </a:cubicBezTo>
                  <a:cubicBezTo>
                    <a:pt x="29" y="0"/>
                    <a:pt x="26" y="1"/>
                    <a:pt x="27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7" name="Freeform 1334"/>
            <p:cNvSpPr/>
            <p:nvPr/>
          </p:nvSpPr>
          <p:spPr bwMode="auto">
            <a:xfrm>
              <a:off x="4333" y="3344"/>
              <a:ext cx="94" cy="65"/>
            </a:xfrm>
            <a:custGeom>
              <a:avLst/>
              <a:gdLst>
                <a:gd name="T0" fmla="*/ 7 w 72"/>
                <a:gd name="T1" fmla="*/ 14 h 50"/>
                <a:gd name="T2" fmla="*/ 14 w 72"/>
                <a:gd name="T3" fmla="*/ 33 h 50"/>
                <a:gd name="T4" fmla="*/ 39 w 72"/>
                <a:gd name="T5" fmla="*/ 37 h 50"/>
                <a:gd name="T6" fmla="*/ 61 w 72"/>
                <a:gd name="T7" fmla="*/ 25 h 50"/>
                <a:gd name="T8" fmla="*/ 56 w 72"/>
                <a:gd name="T9" fmla="*/ 10 h 50"/>
                <a:gd name="T10" fmla="*/ 39 w 72"/>
                <a:gd name="T11" fmla="*/ 3 h 50"/>
                <a:gd name="T12" fmla="*/ 9 w 72"/>
                <a:gd name="T13" fmla="*/ 7 h 50"/>
                <a:gd name="T14" fmla="*/ 6 w 72"/>
                <a:gd name="T15" fmla="*/ 21 h 50"/>
                <a:gd name="T16" fmla="*/ 17 w 72"/>
                <a:gd name="T17" fmla="*/ 33 h 50"/>
                <a:gd name="T18" fmla="*/ 38 w 72"/>
                <a:gd name="T19" fmla="*/ 38 h 50"/>
                <a:gd name="T20" fmla="*/ 62 w 72"/>
                <a:gd name="T21" fmla="*/ 35 h 50"/>
                <a:gd name="T22" fmla="*/ 69 w 72"/>
                <a:gd name="T23" fmla="*/ 21 h 50"/>
                <a:gd name="T24" fmla="*/ 47 w 72"/>
                <a:gd name="T25" fmla="*/ 8 h 50"/>
                <a:gd name="T26" fmla="*/ 18 w 72"/>
                <a:gd name="T27" fmla="*/ 7 h 50"/>
                <a:gd name="T28" fmla="*/ 9 w 72"/>
                <a:gd name="T29" fmla="*/ 15 h 50"/>
                <a:gd name="T30" fmla="*/ 3 w 72"/>
                <a:gd name="T31" fmla="*/ 29 h 50"/>
                <a:gd name="T32" fmla="*/ 29 w 72"/>
                <a:gd name="T33" fmla="*/ 48 h 50"/>
                <a:gd name="T34" fmla="*/ 49 w 72"/>
                <a:gd name="T35" fmla="*/ 48 h 50"/>
                <a:gd name="T36" fmla="*/ 65 w 72"/>
                <a:gd name="T37" fmla="*/ 33 h 50"/>
                <a:gd name="T38" fmla="*/ 62 w 72"/>
                <a:gd name="T39" fmla="*/ 33 h 50"/>
                <a:gd name="T40" fmla="*/ 36 w 72"/>
                <a:gd name="T41" fmla="*/ 47 h 50"/>
                <a:gd name="T42" fmla="*/ 18 w 72"/>
                <a:gd name="T43" fmla="*/ 42 h 50"/>
                <a:gd name="T44" fmla="*/ 5 w 72"/>
                <a:gd name="T45" fmla="*/ 34 h 50"/>
                <a:gd name="T46" fmla="*/ 3 w 72"/>
                <a:gd name="T47" fmla="*/ 36 h 50"/>
                <a:gd name="T48" fmla="*/ 17 w 72"/>
                <a:gd name="T49" fmla="*/ 45 h 50"/>
                <a:gd name="T50" fmla="*/ 38 w 72"/>
                <a:gd name="T51" fmla="*/ 50 h 50"/>
                <a:gd name="T52" fmla="*/ 56 w 72"/>
                <a:gd name="T53" fmla="*/ 47 h 50"/>
                <a:gd name="T54" fmla="*/ 65 w 72"/>
                <a:gd name="T55" fmla="*/ 33 h 50"/>
                <a:gd name="T56" fmla="*/ 62 w 72"/>
                <a:gd name="T57" fmla="*/ 32 h 50"/>
                <a:gd name="T58" fmla="*/ 49 w 72"/>
                <a:gd name="T59" fmla="*/ 45 h 50"/>
                <a:gd name="T60" fmla="*/ 31 w 72"/>
                <a:gd name="T61" fmla="*/ 46 h 50"/>
                <a:gd name="T62" fmla="*/ 5 w 72"/>
                <a:gd name="T63" fmla="*/ 33 h 50"/>
                <a:gd name="T64" fmla="*/ 11 w 72"/>
                <a:gd name="T65" fmla="*/ 17 h 50"/>
                <a:gd name="T66" fmla="*/ 21 w 72"/>
                <a:gd name="T67" fmla="*/ 9 h 50"/>
                <a:gd name="T68" fmla="*/ 51 w 72"/>
                <a:gd name="T69" fmla="*/ 12 h 50"/>
                <a:gd name="T70" fmla="*/ 67 w 72"/>
                <a:gd name="T71" fmla="*/ 28 h 50"/>
                <a:gd name="T72" fmla="*/ 48 w 72"/>
                <a:gd name="T73" fmla="*/ 35 h 50"/>
                <a:gd name="T74" fmla="*/ 23 w 72"/>
                <a:gd name="T75" fmla="*/ 32 h 50"/>
                <a:gd name="T76" fmla="*/ 14 w 72"/>
                <a:gd name="T77" fmla="*/ 28 h 50"/>
                <a:gd name="T78" fmla="*/ 10 w 72"/>
                <a:gd name="T79" fmla="*/ 9 h 50"/>
                <a:gd name="T80" fmla="*/ 25 w 72"/>
                <a:gd name="T81" fmla="*/ 5 h 50"/>
                <a:gd name="T82" fmla="*/ 43 w 72"/>
                <a:gd name="T83" fmla="*/ 7 h 50"/>
                <a:gd name="T84" fmla="*/ 59 w 72"/>
                <a:gd name="T85" fmla="*/ 18 h 50"/>
                <a:gd name="T86" fmla="*/ 50 w 72"/>
                <a:gd name="T87" fmla="*/ 32 h 50"/>
                <a:gd name="T88" fmla="*/ 24 w 72"/>
                <a:gd name="T89" fmla="*/ 33 h 50"/>
                <a:gd name="T90" fmla="*/ 9 w 72"/>
                <a:gd name="T91" fmla="*/ 19 h 50"/>
                <a:gd name="T92" fmla="*/ 10 w 72"/>
                <a:gd name="T93" fmla="*/ 15 h 50"/>
                <a:gd name="T94" fmla="*/ 7 w 72"/>
                <a:gd name="T95" fmla="*/ 1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2" h="50">
                  <a:moveTo>
                    <a:pt x="7" y="14"/>
                  </a:moveTo>
                  <a:cubicBezTo>
                    <a:pt x="4" y="22"/>
                    <a:pt x="7" y="29"/>
                    <a:pt x="14" y="33"/>
                  </a:cubicBezTo>
                  <a:cubicBezTo>
                    <a:pt x="21" y="37"/>
                    <a:pt x="31" y="37"/>
                    <a:pt x="39" y="37"/>
                  </a:cubicBezTo>
                  <a:cubicBezTo>
                    <a:pt x="47" y="36"/>
                    <a:pt x="58" y="34"/>
                    <a:pt x="61" y="25"/>
                  </a:cubicBezTo>
                  <a:cubicBezTo>
                    <a:pt x="64" y="19"/>
                    <a:pt x="60" y="13"/>
                    <a:pt x="56" y="10"/>
                  </a:cubicBezTo>
                  <a:cubicBezTo>
                    <a:pt x="51" y="6"/>
                    <a:pt x="45" y="4"/>
                    <a:pt x="39" y="3"/>
                  </a:cubicBezTo>
                  <a:cubicBezTo>
                    <a:pt x="30" y="1"/>
                    <a:pt x="17" y="0"/>
                    <a:pt x="9" y="7"/>
                  </a:cubicBezTo>
                  <a:cubicBezTo>
                    <a:pt x="4" y="10"/>
                    <a:pt x="4" y="16"/>
                    <a:pt x="6" y="21"/>
                  </a:cubicBezTo>
                  <a:cubicBezTo>
                    <a:pt x="8" y="26"/>
                    <a:pt x="12" y="31"/>
                    <a:pt x="17" y="33"/>
                  </a:cubicBezTo>
                  <a:cubicBezTo>
                    <a:pt x="23" y="36"/>
                    <a:pt x="31" y="37"/>
                    <a:pt x="38" y="38"/>
                  </a:cubicBezTo>
                  <a:cubicBezTo>
                    <a:pt x="45" y="38"/>
                    <a:pt x="55" y="38"/>
                    <a:pt x="62" y="35"/>
                  </a:cubicBezTo>
                  <a:cubicBezTo>
                    <a:pt x="68" y="33"/>
                    <a:pt x="72" y="28"/>
                    <a:pt x="69" y="21"/>
                  </a:cubicBezTo>
                  <a:cubicBezTo>
                    <a:pt x="66" y="13"/>
                    <a:pt x="55" y="9"/>
                    <a:pt x="47" y="8"/>
                  </a:cubicBezTo>
                  <a:cubicBezTo>
                    <a:pt x="38" y="5"/>
                    <a:pt x="27" y="5"/>
                    <a:pt x="18" y="7"/>
                  </a:cubicBezTo>
                  <a:cubicBezTo>
                    <a:pt x="14" y="8"/>
                    <a:pt x="12" y="11"/>
                    <a:pt x="9" y="15"/>
                  </a:cubicBezTo>
                  <a:cubicBezTo>
                    <a:pt x="6" y="19"/>
                    <a:pt x="4" y="24"/>
                    <a:pt x="3" y="29"/>
                  </a:cubicBezTo>
                  <a:cubicBezTo>
                    <a:pt x="0" y="44"/>
                    <a:pt x="19" y="47"/>
                    <a:pt x="29" y="48"/>
                  </a:cubicBezTo>
                  <a:cubicBezTo>
                    <a:pt x="36" y="49"/>
                    <a:pt x="42" y="50"/>
                    <a:pt x="49" y="48"/>
                  </a:cubicBezTo>
                  <a:cubicBezTo>
                    <a:pt x="56" y="45"/>
                    <a:pt x="61" y="40"/>
                    <a:pt x="65" y="33"/>
                  </a:cubicBezTo>
                  <a:cubicBezTo>
                    <a:pt x="64" y="33"/>
                    <a:pt x="63" y="33"/>
                    <a:pt x="62" y="33"/>
                  </a:cubicBezTo>
                  <a:cubicBezTo>
                    <a:pt x="60" y="46"/>
                    <a:pt x="47" y="48"/>
                    <a:pt x="36" y="47"/>
                  </a:cubicBezTo>
                  <a:cubicBezTo>
                    <a:pt x="30" y="46"/>
                    <a:pt x="24" y="44"/>
                    <a:pt x="18" y="42"/>
                  </a:cubicBezTo>
                  <a:cubicBezTo>
                    <a:pt x="14" y="40"/>
                    <a:pt x="9" y="38"/>
                    <a:pt x="5" y="34"/>
                  </a:cubicBezTo>
                  <a:cubicBezTo>
                    <a:pt x="4" y="32"/>
                    <a:pt x="2" y="34"/>
                    <a:pt x="3" y="36"/>
                  </a:cubicBezTo>
                  <a:cubicBezTo>
                    <a:pt x="7" y="40"/>
                    <a:pt x="12" y="43"/>
                    <a:pt x="17" y="45"/>
                  </a:cubicBezTo>
                  <a:cubicBezTo>
                    <a:pt x="24" y="47"/>
                    <a:pt x="31" y="49"/>
                    <a:pt x="38" y="50"/>
                  </a:cubicBezTo>
                  <a:cubicBezTo>
                    <a:pt x="44" y="50"/>
                    <a:pt x="50" y="50"/>
                    <a:pt x="56" y="47"/>
                  </a:cubicBezTo>
                  <a:cubicBezTo>
                    <a:pt x="61" y="44"/>
                    <a:pt x="64" y="38"/>
                    <a:pt x="65" y="33"/>
                  </a:cubicBezTo>
                  <a:cubicBezTo>
                    <a:pt x="65" y="31"/>
                    <a:pt x="63" y="31"/>
                    <a:pt x="62" y="32"/>
                  </a:cubicBezTo>
                  <a:cubicBezTo>
                    <a:pt x="59" y="38"/>
                    <a:pt x="55" y="42"/>
                    <a:pt x="49" y="45"/>
                  </a:cubicBezTo>
                  <a:cubicBezTo>
                    <a:pt x="44" y="47"/>
                    <a:pt x="37" y="47"/>
                    <a:pt x="31" y="46"/>
                  </a:cubicBezTo>
                  <a:cubicBezTo>
                    <a:pt x="23" y="44"/>
                    <a:pt x="6" y="44"/>
                    <a:pt x="5" y="33"/>
                  </a:cubicBezTo>
                  <a:cubicBezTo>
                    <a:pt x="5" y="27"/>
                    <a:pt x="8" y="22"/>
                    <a:pt x="11" y="17"/>
                  </a:cubicBezTo>
                  <a:cubicBezTo>
                    <a:pt x="13" y="13"/>
                    <a:pt x="16" y="11"/>
                    <a:pt x="21" y="9"/>
                  </a:cubicBezTo>
                  <a:cubicBezTo>
                    <a:pt x="31" y="7"/>
                    <a:pt x="42" y="9"/>
                    <a:pt x="51" y="12"/>
                  </a:cubicBezTo>
                  <a:cubicBezTo>
                    <a:pt x="58" y="14"/>
                    <a:pt x="70" y="19"/>
                    <a:pt x="67" y="28"/>
                  </a:cubicBezTo>
                  <a:cubicBezTo>
                    <a:pt x="65" y="35"/>
                    <a:pt x="54" y="35"/>
                    <a:pt x="48" y="35"/>
                  </a:cubicBezTo>
                  <a:cubicBezTo>
                    <a:pt x="40" y="35"/>
                    <a:pt x="31" y="35"/>
                    <a:pt x="23" y="32"/>
                  </a:cubicBezTo>
                  <a:cubicBezTo>
                    <a:pt x="19" y="32"/>
                    <a:pt x="17" y="30"/>
                    <a:pt x="14" y="28"/>
                  </a:cubicBezTo>
                  <a:cubicBezTo>
                    <a:pt x="9" y="24"/>
                    <a:pt x="5" y="15"/>
                    <a:pt x="10" y="9"/>
                  </a:cubicBezTo>
                  <a:cubicBezTo>
                    <a:pt x="13" y="5"/>
                    <a:pt x="20" y="5"/>
                    <a:pt x="25" y="5"/>
                  </a:cubicBezTo>
                  <a:cubicBezTo>
                    <a:pt x="31" y="4"/>
                    <a:pt x="37" y="5"/>
                    <a:pt x="43" y="7"/>
                  </a:cubicBezTo>
                  <a:cubicBezTo>
                    <a:pt x="49" y="8"/>
                    <a:pt x="56" y="12"/>
                    <a:pt x="59" y="18"/>
                  </a:cubicBezTo>
                  <a:cubicBezTo>
                    <a:pt x="61" y="25"/>
                    <a:pt x="55" y="30"/>
                    <a:pt x="50" y="32"/>
                  </a:cubicBezTo>
                  <a:cubicBezTo>
                    <a:pt x="42" y="35"/>
                    <a:pt x="32" y="35"/>
                    <a:pt x="24" y="33"/>
                  </a:cubicBezTo>
                  <a:cubicBezTo>
                    <a:pt x="16" y="32"/>
                    <a:pt x="8" y="28"/>
                    <a:pt x="9" y="19"/>
                  </a:cubicBezTo>
                  <a:cubicBezTo>
                    <a:pt x="9" y="17"/>
                    <a:pt x="9" y="16"/>
                    <a:pt x="10" y="15"/>
                  </a:cubicBezTo>
                  <a:cubicBezTo>
                    <a:pt x="11" y="13"/>
                    <a:pt x="8" y="12"/>
                    <a:pt x="7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8" name="Freeform 1335"/>
            <p:cNvSpPr/>
            <p:nvPr/>
          </p:nvSpPr>
          <p:spPr bwMode="auto">
            <a:xfrm>
              <a:off x="4384" y="3308"/>
              <a:ext cx="92" cy="53"/>
            </a:xfrm>
            <a:custGeom>
              <a:avLst/>
              <a:gdLst>
                <a:gd name="T0" fmla="*/ 5 w 71"/>
                <a:gd name="T1" fmla="*/ 20 h 41"/>
                <a:gd name="T2" fmla="*/ 38 w 71"/>
                <a:gd name="T3" fmla="*/ 4 h 41"/>
                <a:gd name="T4" fmla="*/ 60 w 71"/>
                <a:gd name="T5" fmla="*/ 19 h 41"/>
                <a:gd name="T6" fmla="*/ 43 w 71"/>
                <a:gd name="T7" fmla="*/ 32 h 41"/>
                <a:gd name="T8" fmla="*/ 24 w 71"/>
                <a:gd name="T9" fmla="*/ 39 h 41"/>
                <a:gd name="T10" fmla="*/ 24 w 71"/>
                <a:gd name="T11" fmla="*/ 41 h 41"/>
                <a:gd name="T12" fmla="*/ 48 w 71"/>
                <a:gd name="T13" fmla="*/ 36 h 41"/>
                <a:gd name="T14" fmla="*/ 65 w 71"/>
                <a:gd name="T15" fmla="*/ 23 h 41"/>
                <a:gd name="T16" fmla="*/ 62 w 71"/>
                <a:gd name="T17" fmla="*/ 13 h 41"/>
                <a:gd name="T18" fmla="*/ 48 w 71"/>
                <a:gd name="T19" fmla="*/ 5 h 41"/>
                <a:gd name="T20" fmla="*/ 16 w 71"/>
                <a:gd name="T21" fmla="*/ 13 h 41"/>
                <a:gd name="T22" fmla="*/ 3 w 71"/>
                <a:gd name="T23" fmla="*/ 32 h 41"/>
                <a:gd name="T24" fmla="*/ 6 w 71"/>
                <a:gd name="T25" fmla="*/ 32 h 41"/>
                <a:gd name="T26" fmla="*/ 12 w 71"/>
                <a:gd name="T27" fmla="*/ 19 h 41"/>
                <a:gd name="T28" fmla="*/ 26 w 71"/>
                <a:gd name="T29" fmla="*/ 12 h 41"/>
                <a:gd name="T30" fmla="*/ 61 w 71"/>
                <a:gd name="T31" fmla="*/ 15 h 41"/>
                <a:gd name="T32" fmla="*/ 26 w 71"/>
                <a:gd name="T33" fmla="*/ 39 h 41"/>
                <a:gd name="T34" fmla="*/ 24 w 71"/>
                <a:gd name="T35" fmla="*/ 39 h 41"/>
                <a:gd name="T36" fmla="*/ 25 w 71"/>
                <a:gd name="T37" fmla="*/ 41 h 41"/>
                <a:gd name="T38" fmla="*/ 35 w 71"/>
                <a:gd name="T39" fmla="*/ 37 h 41"/>
                <a:gd name="T40" fmla="*/ 48 w 71"/>
                <a:gd name="T41" fmla="*/ 33 h 41"/>
                <a:gd name="T42" fmla="*/ 63 w 71"/>
                <a:gd name="T43" fmla="*/ 17 h 41"/>
                <a:gd name="T44" fmla="*/ 40 w 71"/>
                <a:gd name="T45" fmla="*/ 2 h 41"/>
                <a:gd name="T46" fmla="*/ 3 w 71"/>
                <a:gd name="T47" fmla="*/ 18 h 41"/>
                <a:gd name="T48" fmla="*/ 5 w 71"/>
                <a:gd name="T49" fmla="*/ 2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1" h="41">
                  <a:moveTo>
                    <a:pt x="5" y="20"/>
                  </a:moveTo>
                  <a:cubicBezTo>
                    <a:pt x="15" y="12"/>
                    <a:pt x="26" y="4"/>
                    <a:pt x="38" y="4"/>
                  </a:cubicBezTo>
                  <a:cubicBezTo>
                    <a:pt x="46" y="4"/>
                    <a:pt x="62" y="9"/>
                    <a:pt x="60" y="19"/>
                  </a:cubicBezTo>
                  <a:cubicBezTo>
                    <a:pt x="59" y="27"/>
                    <a:pt x="49" y="30"/>
                    <a:pt x="43" y="32"/>
                  </a:cubicBezTo>
                  <a:cubicBezTo>
                    <a:pt x="37" y="34"/>
                    <a:pt x="29" y="35"/>
                    <a:pt x="24" y="39"/>
                  </a:cubicBezTo>
                  <a:cubicBezTo>
                    <a:pt x="22" y="39"/>
                    <a:pt x="23" y="41"/>
                    <a:pt x="24" y="41"/>
                  </a:cubicBezTo>
                  <a:cubicBezTo>
                    <a:pt x="32" y="41"/>
                    <a:pt x="40" y="39"/>
                    <a:pt x="48" y="36"/>
                  </a:cubicBezTo>
                  <a:cubicBezTo>
                    <a:pt x="54" y="34"/>
                    <a:pt x="63" y="30"/>
                    <a:pt x="65" y="23"/>
                  </a:cubicBezTo>
                  <a:cubicBezTo>
                    <a:pt x="66" y="19"/>
                    <a:pt x="64" y="16"/>
                    <a:pt x="62" y="13"/>
                  </a:cubicBezTo>
                  <a:cubicBezTo>
                    <a:pt x="59" y="8"/>
                    <a:pt x="54" y="6"/>
                    <a:pt x="48" y="5"/>
                  </a:cubicBezTo>
                  <a:cubicBezTo>
                    <a:pt x="37" y="3"/>
                    <a:pt x="25" y="8"/>
                    <a:pt x="16" y="13"/>
                  </a:cubicBezTo>
                  <a:cubicBezTo>
                    <a:pt x="10" y="17"/>
                    <a:pt x="0" y="23"/>
                    <a:pt x="3" y="32"/>
                  </a:cubicBezTo>
                  <a:cubicBezTo>
                    <a:pt x="3" y="34"/>
                    <a:pt x="6" y="33"/>
                    <a:pt x="6" y="32"/>
                  </a:cubicBezTo>
                  <a:cubicBezTo>
                    <a:pt x="4" y="26"/>
                    <a:pt x="9" y="22"/>
                    <a:pt x="12" y="19"/>
                  </a:cubicBezTo>
                  <a:cubicBezTo>
                    <a:pt x="17" y="16"/>
                    <a:pt x="21" y="14"/>
                    <a:pt x="26" y="12"/>
                  </a:cubicBezTo>
                  <a:cubicBezTo>
                    <a:pt x="37" y="7"/>
                    <a:pt x="52" y="4"/>
                    <a:pt x="61" y="15"/>
                  </a:cubicBezTo>
                  <a:cubicBezTo>
                    <a:pt x="71" y="31"/>
                    <a:pt x="35" y="38"/>
                    <a:pt x="26" y="39"/>
                  </a:cubicBezTo>
                  <a:cubicBezTo>
                    <a:pt x="26" y="39"/>
                    <a:pt x="25" y="39"/>
                    <a:pt x="24" y="39"/>
                  </a:cubicBezTo>
                  <a:cubicBezTo>
                    <a:pt x="25" y="39"/>
                    <a:pt x="25" y="40"/>
                    <a:pt x="25" y="41"/>
                  </a:cubicBezTo>
                  <a:cubicBezTo>
                    <a:pt x="28" y="39"/>
                    <a:pt x="32" y="38"/>
                    <a:pt x="35" y="37"/>
                  </a:cubicBezTo>
                  <a:cubicBezTo>
                    <a:pt x="39" y="36"/>
                    <a:pt x="44" y="35"/>
                    <a:pt x="48" y="33"/>
                  </a:cubicBezTo>
                  <a:cubicBezTo>
                    <a:pt x="56" y="30"/>
                    <a:pt x="63" y="26"/>
                    <a:pt x="63" y="17"/>
                  </a:cubicBezTo>
                  <a:cubicBezTo>
                    <a:pt x="63" y="7"/>
                    <a:pt x="49" y="2"/>
                    <a:pt x="40" y="2"/>
                  </a:cubicBezTo>
                  <a:cubicBezTo>
                    <a:pt x="26" y="0"/>
                    <a:pt x="14" y="9"/>
                    <a:pt x="3" y="18"/>
                  </a:cubicBezTo>
                  <a:cubicBezTo>
                    <a:pt x="2" y="19"/>
                    <a:pt x="4" y="21"/>
                    <a:pt x="5" y="2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9" name="Freeform 1336"/>
            <p:cNvSpPr/>
            <p:nvPr/>
          </p:nvSpPr>
          <p:spPr bwMode="auto">
            <a:xfrm>
              <a:off x="4411" y="3338"/>
              <a:ext cx="59" cy="36"/>
            </a:xfrm>
            <a:custGeom>
              <a:avLst/>
              <a:gdLst>
                <a:gd name="T0" fmla="*/ 39 w 46"/>
                <a:gd name="T1" fmla="*/ 6 h 28"/>
                <a:gd name="T2" fmla="*/ 1 w 46"/>
                <a:gd name="T3" fmla="*/ 25 h 28"/>
                <a:gd name="T4" fmla="*/ 1 w 46"/>
                <a:gd name="T5" fmla="*/ 27 h 28"/>
                <a:gd name="T6" fmla="*/ 14 w 46"/>
                <a:gd name="T7" fmla="*/ 26 h 28"/>
                <a:gd name="T8" fmla="*/ 32 w 46"/>
                <a:gd name="T9" fmla="*/ 19 h 28"/>
                <a:gd name="T10" fmla="*/ 44 w 46"/>
                <a:gd name="T11" fmla="*/ 10 h 28"/>
                <a:gd name="T12" fmla="*/ 40 w 46"/>
                <a:gd name="T13" fmla="*/ 1 h 28"/>
                <a:gd name="T14" fmla="*/ 38 w 46"/>
                <a:gd name="T15" fmla="*/ 4 h 28"/>
                <a:gd name="T16" fmla="*/ 40 w 46"/>
                <a:gd name="T17" fmla="*/ 10 h 28"/>
                <a:gd name="T18" fmla="*/ 28 w 46"/>
                <a:gd name="T19" fmla="*/ 18 h 28"/>
                <a:gd name="T20" fmla="*/ 13 w 46"/>
                <a:gd name="T21" fmla="*/ 23 h 28"/>
                <a:gd name="T22" fmla="*/ 2 w 46"/>
                <a:gd name="T23" fmla="*/ 25 h 28"/>
                <a:gd name="T24" fmla="*/ 2 w 46"/>
                <a:gd name="T25" fmla="*/ 27 h 28"/>
                <a:gd name="T26" fmla="*/ 42 w 46"/>
                <a:gd name="T27" fmla="*/ 7 h 28"/>
                <a:gd name="T28" fmla="*/ 39 w 46"/>
                <a:gd name="T29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6" h="28">
                  <a:moveTo>
                    <a:pt x="39" y="6"/>
                  </a:moveTo>
                  <a:cubicBezTo>
                    <a:pt x="32" y="21"/>
                    <a:pt x="14" y="18"/>
                    <a:pt x="1" y="25"/>
                  </a:cubicBezTo>
                  <a:cubicBezTo>
                    <a:pt x="0" y="25"/>
                    <a:pt x="0" y="27"/>
                    <a:pt x="1" y="27"/>
                  </a:cubicBezTo>
                  <a:cubicBezTo>
                    <a:pt x="6" y="28"/>
                    <a:pt x="10" y="27"/>
                    <a:pt x="14" y="26"/>
                  </a:cubicBezTo>
                  <a:cubicBezTo>
                    <a:pt x="20" y="24"/>
                    <a:pt x="26" y="22"/>
                    <a:pt x="32" y="19"/>
                  </a:cubicBezTo>
                  <a:cubicBezTo>
                    <a:pt x="36" y="17"/>
                    <a:pt x="41" y="14"/>
                    <a:pt x="44" y="10"/>
                  </a:cubicBezTo>
                  <a:cubicBezTo>
                    <a:pt x="46" y="6"/>
                    <a:pt x="43" y="3"/>
                    <a:pt x="40" y="1"/>
                  </a:cubicBezTo>
                  <a:cubicBezTo>
                    <a:pt x="38" y="0"/>
                    <a:pt x="37" y="3"/>
                    <a:pt x="38" y="4"/>
                  </a:cubicBezTo>
                  <a:cubicBezTo>
                    <a:pt x="42" y="5"/>
                    <a:pt x="43" y="7"/>
                    <a:pt x="40" y="10"/>
                  </a:cubicBezTo>
                  <a:cubicBezTo>
                    <a:pt x="37" y="14"/>
                    <a:pt x="33" y="16"/>
                    <a:pt x="28" y="18"/>
                  </a:cubicBezTo>
                  <a:cubicBezTo>
                    <a:pt x="24" y="20"/>
                    <a:pt x="18" y="22"/>
                    <a:pt x="13" y="23"/>
                  </a:cubicBezTo>
                  <a:cubicBezTo>
                    <a:pt x="10" y="24"/>
                    <a:pt x="6" y="25"/>
                    <a:pt x="2" y="25"/>
                  </a:cubicBezTo>
                  <a:cubicBezTo>
                    <a:pt x="2" y="26"/>
                    <a:pt x="2" y="27"/>
                    <a:pt x="2" y="27"/>
                  </a:cubicBezTo>
                  <a:cubicBezTo>
                    <a:pt x="16" y="21"/>
                    <a:pt x="34" y="23"/>
                    <a:pt x="42" y="7"/>
                  </a:cubicBezTo>
                  <a:cubicBezTo>
                    <a:pt x="42" y="6"/>
                    <a:pt x="40" y="4"/>
                    <a:pt x="39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0" name="Freeform 1337"/>
            <p:cNvSpPr/>
            <p:nvPr/>
          </p:nvSpPr>
          <p:spPr bwMode="auto">
            <a:xfrm>
              <a:off x="3768" y="3348"/>
              <a:ext cx="82" cy="52"/>
            </a:xfrm>
            <a:custGeom>
              <a:avLst/>
              <a:gdLst>
                <a:gd name="T0" fmla="*/ 43 w 64"/>
                <a:gd name="T1" fmla="*/ 1 h 40"/>
                <a:gd name="T2" fmla="*/ 21 w 64"/>
                <a:gd name="T3" fmla="*/ 6 h 40"/>
                <a:gd name="T4" fmla="*/ 9 w 64"/>
                <a:gd name="T5" fmla="*/ 23 h 40"/>
                <a:gd name="T6" fmla="*/ 27 w 64"/>
                <a:gd name="T7" fmla="*/ 37 h 40"/>
                <a:gd name="T8" fmla="*/ 62 w 64"/>
                <a:gd name="T9" fmla="*/ 37 h 40"/>
                <a:gd name="T10" fmla="*/ 62 w 64"/>
                <a:gd name="T11" fmla="*/ 34 h 40"/>
                <a:gd name="T12" fmla="*/ 26 w 64"/>
                <a:gd name="T13" fmla="*/ 33 h 40"/>
                <a:gd name="T14" fmla="*/ 10 w 64"/>
                <a:gd name="T15" fmla="*/ 25 h 40"/>
                <a:gd name="T16" fmla="*/ 7 w 64"/>
                <a:gd name="T17" fmla="*/ 17 h 40"/>
                <a:gd name="T18" fmla="*/ 13 w 64"/>
                <a:gd name="T19" fmla="*/ 11 h 40"/>
                <a:gd name="T20" fmla="*/ 25 w 64"/>
                <a:gd name="T21" fmla="*/ 8 h 40"/>
                <a:gd name="T22" fmla="*/ 45 w 64"/>
                <a:gd name="T23" fmla="*/ 6 h 40"/>
                <a:gd name="T24" fmla="*/ 46 w 64"/>
                <a:gd name="T25" fmla="*/ 3 h 40"/>
                <a:gd name="T26" fmla="*/ 24 w 64"/>
                <a:gd name="T27" fmla="*/ 5 h 40"/>
                <a:gd name="T28" fmla="*/ 5 w 64"/>
                <a:gd name="T29" fmla="*/ 15 h 40"/>
                <a:gd name="T30" fmla="*/ 17 w 64"/>
                <a:gd name="T31" fmla="*/ 33 h 40"/>
                <a:gd name="T32" fmla="*/ 54 w 64"/>
                <a:gd name="T33" fmla="*/ 38 h 40"/>
                <a:gd name="T34" fmla="*/ 62 w 64"/>
                <a:gd name="T35" fmla="*/ 37 h 40"/>
                <a:gd name="T36" fmla="*/ 62 w 64"/>
                <a:gd name="T37" fmla="*/ 34 h 40"/>
                <a:gd name="T38" fmla="*/ 31 w 64"/>
                <a:gd name="T39" fmla="*/ 35 h 40"/>
                <a:gd name="T40" fmla="*/ 12 w 64"/>
                <a:gd name="T41" fmla="*/ 23 h 40"/>
                <a:gd name="T42" fmla="*/ 22 w 64"/>
                <a:gd name="T43" fmla="*/ 9 h 40"/>
                <a:gd name="T44" fmla="*/ 42 w 64"/>
                <a:gd name="T45" fmla="*/ 4 h 40"/>
                <a:gd name="T46" fmla="*/ 43 w 64"/>
                <a:gd name="T47" fmla="*/ 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4" h="40">
                  <a:moveTo>
                    <a:pt x="43" y="1"/>
                  </a:moveTo>
                  <a:cubicBezTo>
                    <a:pt x="35" y="0"/>
                    <a:pt x="27" y="2"/>
                    <a:pt x="21" y="6"/>
                  </a:cubicBezTo>
                  <a:cubicBezTo>
                    <a:pt x="15" y="10"/>
                    <a:pt x="9" y="16"/>
                    <a:pt x="9" y="23"/>
                  </a:cubicBezTo>
                  <a:cubicBezTo>
                    <a:pt x="9" y="32"/>
                    <a:pt x="20" y="35"/>
                    <a:pt x="27" y="37"/>
                  </a:cubicBezTo>
                  <a:cubicBezTo>
                    <a:pt x="39" y="40"/>
                    <a:pt x="51" y="39"/>
                    <a:pt x="62" y="37"/>
                  </a:cubicBezTo>
                  <a:cubicBezTo>
                    <a:pt x="64" y="37"/>
                    <a:pt x="63" y="34"/>
                    <a:pt x="62" y="34"/>
                  </a:cubicBezTo>
                  <a:cubicBezTo>
                    <a:pt x="50" y="36"/>
                    <a:pt x="37" y="36"/>
                    <a:pt x="26" y="33"/>
                  </a:cubicBezTo>
                  <a:cubicBezTo>
                    <a:pt x="20" y="32"/>
                    <a:pt x="14" y="29"/>
                    <a:pt x="10" y="25"/>
                  </a:cubicBezTo>
                  <a:cubicBezTo>
                    <a:pt x="8" y="23"/>
                    <a:pt x="6" y="20"/>
                    <a:pt x="7" y="17"/>
                  </a:cubicBezTo>
                  <a:cubicBezTo>
                    <a:pt x="8" y="14"/>
                    <a:pt x="11" y="12"/>
                    <a:pt x="13" y="11"/>
                  </a:cubicBezTo>
                  <a:cubicBezTo>
                    <a:pt x="17" y="10"/>
                    <a:pt x="21" y="8"/>
                    <a:pt x="25" y="8"/>
                  </a:cubicBezTo>
                  <a:cubicBezTo>
                    <a:pt x="31" y="6"/>
                    <a:pt x="39" y="5"/>
                    <a:pt x="45" y="6"/>
                  </a:cubicBezTo>
                  <a:cubicBezTo>
                    <a:pt x="47" y="6"/>
                    <a:pt x="48" y="4"/>
                    <a:pt x="46" y="3"/>
                  </a:cubicBezTo>
                  <a:cubicBezTo>
                    <a:pt x="39" y="2"/>
                    <a:pt x="31" y="3"/>
                    <a:pt x="24" y="5"/>
                  </a:cubicBezTo>
                  <a:cubicBezTo>
                    <a:pt x="17" y="6"/>
                    <a:pt x="8" y="9"/>
                    <a:pt x="5" y="15"/>
                  </a:cubicBezTo>
                  <a:cubicBezTo>
                    <a:pt x="0" y="23"/>
                    <a:pt x="11" y="30"/>
                    <a:pt x="17" y="33"/>
                  </a:cubicBezTo>
                  <a:cubicBezTo>
                    <a:pt x="28" y="38"/>
                    <a:pt x="42" y="39"/>
                    <a:pt x="54" y="38"/>
                  </a:cubicBezTo>
                  <a:cubicBezTo>
                    <a:pt x="57" y="38"/>
                    <a:pt x="60" y="37"/>
                    <a:pt x="62" y="37"/>
                  </a:cubicBezTo>
                  <a:cubicBezTo>
                    <a:pt x="62" y="36"/>
                    <a:pt x="62" y="35"/>
                    <a:pt x="62" y="34"/>
                  </a:cubicBezTo>
                  <a:cubicBezTo>
                    <a:pt x="52" y="36"/>
                    <a:pt x="41" y="37"/>
                    <a:pt x="31" y="35"/>
                  </a:cubicBezTo>
                  <a:cubicBezTo>
                    <a:pt x="25" y="34"/>
                    <a:pt x="13" y="31"/>
                    <a:pt x="12" y="23"/>
                  </a:cubicBezTo>
                  <a:cubicBezTo>
                    <a:pt x="10" y="17"/>
                    <a:pt x="17" y="12"/>
                    <a:pt x="22" y="9"/>
                  </a:cubicBezTo>
                  <a:cubicBezTo>
                    <a:pt x="28" y="5"/>
                    <a:pt x="35" y="2"/>
                    <a:pt x="42" y="4"/>
                  </a:cubicBezTo>
                  <a:cubicBezTo>
                    <a:pt x="44" y="4"/>
                    <a:pt x="45" y="2"/>
                    <a:pt x="43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1" name="Freeform 1338"/>
            <p:cNvSpPr/>
            <p:nvPr/>
          </p:nvSpPr>
          <p:spPr bwMode="auto">
            <a:xfrm>
              <a:off x="3770" y="3382"/>
              <a:ext cx="93" cy="31"/>
            </a:xfrm>
            <a:custGeom>
              <a:avLst/>
              <a:gdLst>
                <a:gd name="T0" fmla="*/ 0 w 72"/>
                <a:gd name="T1" fmla="*/ 1 h 24"/>
                <a:gd name="T2" fmla="*/ 5 w 72"/>
                <a:gd name="T3" fmla="*/ 14 h 24"/>
                <a:gd name="T4" fmla="*/ 20 w 72"/>
                <a:gd name="T5" fmla="*/ 18 h 24"/>
                <a:gd name="T6" fmla="*/ 41 w 72"/>
                <a:gd name="T7" fmla="*/ 20 h 24"/>
                <a:gd name="T8" fmla="*/ 70 w 72"/>
                <a:gd name="T9" fmla="*/ 18 h 24"/>
                <a:gd name="T10" fmla="*/ 69 w 72"/>
                <a:gd name="T11" fmla="*/ 16 h 24"/>
                <a:gd name="T12" fmla="*/ 45 w 72"/>
                <a:gd name="T13" fmla="*/ 18 h 24"/>
                <a:gd name="T14" fmla="*/ 15 w 72"/>
                <a:gd name="T15" fmla="*/ 11 h 24"/>
                <a:gd name="T16" fmla="*/ 14 w 72"/>
                <a:gd name="T17" fmla="*/ 14 h 24"/>
                <a:gd name="T18" fmla="*/ 45 w 72"/>
                <a:gd name="T19" fmla="*/ 21 h 24"/>
                <a:gd name="T20" fmla="*/ 71 w 72"/>
                <a:gd name="T21" fmla="*/ 18 h 24"/>
                <a:gd name="T22" fmla="*/ 70 w 72"/>
                <a:gd name="T23" fmla="*/ 16 h 24"/>
                <a:gd name="T24" fmla="*/ 45 w 72"/>
                <a:gd name="T25" fmla="*/ 17 h 24"/>
                <a:gd name="T26" fmla="*/ 24 w 72"/>
                <a:gd name="T27" fmla="*/ 16 h 24"/>
                <a:gd name="T28" fmla="*/ 10 w 72"/>
                <a:gd name="T29" fmla="*/ 13 h 24"/>
                <a:gd name="T30" fmla="*/ 3 w 72"/>
                <a:gd name="T31" fmla="*/ 1 h 24"/>
                <a:gd name="T32" fmla="*/ 0 w 72"/>
                <a:gd name="T33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24">
                  <a:moveTo>
                    <a:pt x="0" y="1"/>
                  </a:moveTo>
                  <a:cubicBezTo>
                    <a:pt x="0" y="6"/>
                    <a:pt x="1" y="11"/>
                    <a:pt x="5" y="14"/>
                  </a:cubicBezTo>
                  <a:cubicBezTo>
                    <a:pt x="9" y="17"/>
                    <a:pt x="15" y="18"/>
                    <a:pt x="20" y="18"/>
                  </a:cubicBezTo>
                  <a:cubicBezTo>
                    <a:pt x="27" y="19"/>
                    <a:pt x="34" y="20"/>
                    <a:pt x="41" y="20"/>
                  </a:cubicBezTo>
                  <a:cubicBezTo>
                    <a:pt x="51" y="20"/>
                    <a:pt x="60" y="19"/>
                    <a:pt x="70" y="18"/>
                  </a:cubicBezTo>
                  <a:cubicBezTo>
                    <a:pt x="70" y="18"/>
                    <a:pt x="69" y="17"/>
                    <a:pt x="69" y="16"/>
                  </a:cubicBezTo>
                  <a:cubicBezTo>
                    <a:pt x="62" y="21"/>
                    <a:pt x="53" y="19"/>
                    <a:pt x="45" y="18"/>
                  </a:cubicBezTo>
                  <a:cubicBezTo>
                    <a:pt x="35" y="17"/>
                    <a:pt x="24" y="17"/>
                    <a:pt x="15" y="11"/>
                  </a:cubicBezTo>
                  <a:cubicBezTo>
                    <a:pt x="14" y="10"/>
                    <a:pt x="12" y="12"/>
                    <a:pt x="14" y="14"/>
                  </a:cubicBezTo>
                  <a:cubicBezTo>
                    <a:pt x="23" y="19"/>
                    <a:pt x="34" y="20"/>
                    <a:pt x="45" y="21"/>
                  </a:cubicBezTo>
                  <a:cubicBezTo>
                    <a:pt x="54" y="22"/>
                    <a:pt x="64" y="24"/>
                    <a:pt x="71" y="18"/>
                  </a:cubicBezTo>
                  <a:cubicBezTo>
                    <a:pt x="72" y="17"/>
                    <a:pt x="71" y="15"/>
                    <a:pt x="70" y="16"/>
                  </a:cubicBezTo>
                  <a:cubicBezTo>
                    <a:pt x="62" y="16"/>
                    <a:pt x="54" y="17"/>
                    <a:pt x="45" y="17"/>
                  </a:cubicBezTo>
                  <a:cubicBezTo>
                    <a:pt x="38" y="17"/>
                    <a:pt x="31" y="16"/>
                    <a:pt x="24" y="16"/>
                  </a:cubicBezTo>
                  <a:cubicBezTo>
                    <a:pt x="19" y="15"/>
                    <a:pt x="14" y="15"/>
                    <a:pt x="10" y="13"/>
                  </a:cubicBezTo>
                  <a:cubicBezTo>
                    <a:pt x="4" y="11"/>
                    <a:pt x="3" y="7"/>
                    <a:pt x="3" y="1"/>
                  </a:cubicBezTo>
                  <a:cubicBezTo>
                    <a:pt x="3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2" name="Freeform 1339"/>
            <p:cNvSpPr/>
            <p:nvPr/>
          </p:nvSpPr>
          <p:spPr bwMode="auto">
            <a:xfrm>
              <a:off x="3791" y="3404"/>
              <a:ext cx="103" cy="62"/>
            </a:xfrm>
            <a:custGeom>
              <a:avLst/>
              <a:gdLst>
                <a:gd name="T0" fmla="*/ 9 w 80"/>
                <a:gd name="T1" fmla="*/ 12 h 48"/>
                <a:gd name="T2" fmla="*/ 7 w 80"/>
                <a:gd name="T3" fmla="*/ 25 h 48"/>
                <a:gd name="T4" fmla="*/ 24 w 80"/>
                <a:gd name="T5" fmla="*/ 33 h 48"/>
                <a:gd name="T6" fmla="*/ 47 w 80"/>
                <a:gd name="T7" fmla="*/ 29 h 48"/>
                <a:gd name="T8" fmla="*/ 70 w 80"/>
                <a:gd name="T9" fmla="*/ 18 h 48"/>
                <a:gd name="T10" fmla="*/ 68 w 80"/>
                <a:gd name="T11" fmla="*/ 16 h 48"/>
                <a:gd name="T12" fmla="*/ 28 w 80"/>
                <a:gd name="T13" fmla="*/ 26 h 48"/>
                <a:gd name="T14" fmla="*/ 11 w 80"/>
                <a:gd name="T15" fmla="*/ 18 h 48"/>
                <a:gd name="T16" fmla="*/ 18 w 80"/>
                <a:gd name="T17" fmla="*/ 3 h 48"/>
                <a:gd name="T18" fmla="*/ 17 w 80"/>
                <a:gd name="T19" fmla="*/ 0 h 48"/>
                <a:gd name="T20" fmla="*/ 7 w 80"/>
                <a:gd name="T21" fmla="*/ 7 h 48"/>
                <a:gd name="T22" fmla="*/ 1 w 80"/>
                <a:gd name="T23" fmla="*/ 19 h 48"/>
                <a:gd name="T24" fmla="*/ 8 w 80"/>
                <a:gd name="T25" fmla="*/ 31 h 48"/>
                <a:gd name="T26" fmla="*/ 10 w 80"/>
                <a:gd name="T27" fmla="*/ 39 h 48"/>
                <a:gd name="T28" fmla="*/ 15 w 80"/>
                <a:gd name="T29" fmla="*/ 43 h 48"/>
                <a:gd name="T30" fmla="*/ 44 w 80"/>
                <a:gd name="T31" fmla="*/ 45 h 48"/>
                <a:gd name="T32" fmla="*/ 79 w 80"/>
                <a:gd name="T33" fmla="*/ 27 h 48"/>
                <a:gd name="T34" fmla="*/ 77 w 80"/>
                <a:gd name="T35" fmla="*/ 26 h 48"/>
                <a:gd name="T36" fmla="*/ 70 w 80"/>
                <a:gd name="T37" fmla="*/ 35 h 48"/>
                <a:gd name="T38" fmla="*/ 55 w 80"/>
                <a:gd name="T39" fmla="*/ 40 h 48"/>
                <a:gd name="T40" fmla="*/ 28 w 80"/>
                <a:gd name="T41" fmla="*/ 43 h 48"/>
                <a:gd name="T42" fmla="*/ 28 w 80"/>
                <a:gd name="T43" fmla="*/ 46 h 48"/>
                <a:gd name="T44" fmla="*/ 58 w 80"/>
                <a:gd name="T45" fmla="*/ 42 h 48"/>
                <a:gd name="T46" fmla="*/ 80 w 80"/>
                <a:gd name="T47" fmla="*/ 26 h 48"/>
                <a:gd name="T48" fmla="*/ 78 w 80"/>
                <a:gd name="T49" fmla="*/ 25 h 48"/>
                <a:gd name="T50" fmla="*/ 48 w 80"/>
                <a:gd name="T51" fmla="*/ 41 h 48"/>
                <a:gd name="T52" fmla="*/ 21 w 80"/>
                <a:gd name="T53" fmla="*/ 43 h 48"/>
                <a:gd name="T54" fmla="*/ 11 w 80"/>
                <a:gd name="T55" fmla="*/ 33 h 48"/>
                <a:gd name="T56" fmla="*/ 9 w 80"/>
                <a:gd name="T57" fmla="*/ 27 h 48"/>
                <a:gd name="T58" fmla="*/ 4 w 80"/>
                <a:gd name="T59" fmla="*/ 21 h 48"/>
                <a:gd name="T60" fmla="*/ 8 w 80"/>
                <a:gd name="T61" fmla="*/ 10 h 48"/>
                <a:gd name="T62" fmla="*/ 18 w 80"/>
                <a:gd name="T63" fmla="*/ 3 h 48"/>
                <a:gd name="T64" fmla="*/ 16 w 80"/>
                <a:gd name="T65" fmla="*/ 1 h 48"/>
                <a:gd name="T66" fmla="*/ 9 w 80"/>
                <a:gd name="T67" fmla="*/ 18 h 48"/>
                <a:gd name="T68" fmla="*/ 24 w 80"/>
                <a:gd name="T69" fmla="*/ 28 h 48"/>
                <a:gd name="T70" fmla="*/ 70 w 80"/>
                <a:gd name="T71" fmla="*/ 18 h 48"/>
                <a:gd name="T72" fmla="*/ 68 w 80"/>
                <a:gd name="T73" fmla="*/ 16 h 48"/>
                <a:gd name="T74" fmla="*/ 30 w 80"/>
                <a:gd name="T75" fmla="*/ 30 h 48"/>
                <a:gd name="T76" fmla="*/ 11 w 80"/>
                <a:gd name="T77" fmla="*/ 26 h 48"/>
                <a:gd name="T78" fmla="*/ 11 w 80"/>
                <a:gd name="T79" fmla="*/ 12 h 48"/>
                <a:gd name="T80" fmla="*/ 9 w 80"/>
                <a:gd name="T81" fmla="*/ 1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0" h="48">
                  <a:moveTo>
                    <a:pt x="9" y="12"/>
                  </a:moveTo>
                  <a:cubicBezTo>
                    <a:pt x="7" y="16"/>
                    <a:pt x="5" y="21"/>
                    <a:pt x="7" y="25"/>
                  </a:cubicBezTo>
                  <a:cubicBezTo>
                    <a:pt x="10" y="31"/>
                    <a:pt x="18" y="33"/>
                    <a:pt x="24" y="33"/>
                  </a:cubicBezTo>
                  <a:cubicBezTo>
                    <a:pt x="32" y="33"/>
                    <a:pt x="40" y="31"/>
                    <a:pt x="47" y="29"/>
                  </a:cubicBezTo>
                  <a:cubicBezTo>
                    <a:pt x="55" y="26"/>
                    <a:pt x="62" y="22"/>
                    <a:pt x="70" y="18"/>
                  </a:cubicBezTo>
                  <a:cubicBezTo>
                    <a:pt x="69" y="17"/>
                    <a:pt x="68" y="16"/>
                    <a:pt x="68" y="16"/>
                  </a:cubicBezTo>
                  <a:cubicBezTo>
                    <a:pt x="58" y="26"/>
                    <a:pt x="41" y="27"/>
                    <a:pt x="28" y="26"/>
                  </a:cubicBezTo>
                  <a:cubicBezTo>
                    <a:pt x="22" y="25"/>
                    <a:pt x="13" y="24"/>
                    <a:pt x="11" y="18"/>
                  </a:cubicBezTo>
                  <a:cubicBezTo>
                    <a:pt x="10" y="12"/>
                    <a:pt x="15" y="6"/>
                    <a:pt x="18" y="3"/>
                  </a:cubicBezTo>
                  <a:cubicBezTo>
                    <a:pt x="19" y="2"/>
                    <a:pt x="18" y="0"/>
                    <a:pt x="17" y="0"/>
                  </a:cubicBezTo>
                  <a:cubicBezTo>
                    <a:pt x="13" y="1"/>
                    <a:pt x="10" y="4"/>
                    <a:pt x="7" y="7"/>
                  </a:cubicBezTo>
                  <a:cubicBezTo>
                    <a:pt x="4" y="10"/>
                    <a:pt x="2" y="15"/>
                    <a:pt x="1" y="19"/>
                  </a:cubicBezTo>
                  <a:cubicBezTo>
                    <a:pt x="0" y="24"/>
                    <a:pt x="7" y="26"/>
                    <a:pt x="8" y="31"/>
                  </a:cubicBezTo>
                  <a:cubicBezTo>
                    <a:pt x="9" y="33"/>
                    <a:pt x="9" y="36"/>
                    <a:pt x="10" y="39"/>
                  </a:cubicBezTo>
                  <a:cubicBezTo>
                    <a:pt x="11" y="41"/>
                    <a:pt x="13" y="42"/>
                    <a:pt x="15" y="43"/>
                  </a:cubicBezTo>
                  <a:cubicBezTo>
                    <a:pt x="24" y="48"/>
                    <a:pt x="35" y="46"/>
                    <a:pt x="44" y="45"/>
                  </a:cubicBezTo>
                  <a:cubicBezTo>
                    <a:pt x="58" y="42"/>
                    <a:pt x="67" y="33"/>
                    <a:pt x="79" y="27"/>
                  </a:cubicBezTo>
                  <a:cubicBezTo>
                    <a:pt x="78" y="27"/>
                    <a:pt x="78" y="27"/>
                    <a:pt x="77" y="26"/>
                  </a:cubicBezTo>
                  <a:cubicBezTo>
                    <a:pt x="76" y="30"/>
                    <a:pt x="73" y="33"/>
                    <a:pt x="70" y="35"/>
                  </a:cubicBezTo>
                  <a:cubicBezTo>
                    <a:pt x="65" y="37"/>
                    <a:pt x="60" y="39"/>
                    <a:pt x="55" y="40"/>
                  </a:cubicBezTo>
                  <a:cubicBezTo>
                    <a:pt x="46" y="42"/>
                    <a:pt x="37" y="43"/>
                    <a:pt x="28" y="43"/>
                  </a:cubicBezTo>
                  <a:cubicBezTo>
                    <a:pt x="26" y="43"/>
                    <a:pt x="26" y="46"/>
                    <a:pt x="28" y="46"/>
                  </a:cubicBezTo>
                  <a:cubicBezTo>
                    <a:pt x="38" y="46"/>
                    <a:pt x="48" y="45"/>
                    <a:pt x="58" y="42"/>
                  </a:cubicBezTo>
                  <a:cubicBezTo>
                    <a:pt x="66" y="40"/>
                    <a:pt x="79" y="36"/>
                    <a:pt x="80" y="26"/>
                  </a:cubicBezTo>
                  <a:cubicBezTo>
                    <a:pt x="80" y="25"/>
                    <a:pt x="79" y="25"/>
                    <a:pt x="78" y="25"/>
                  </a:cubicBezTo>
                  <a:cubicBezTo>
                    <a:pt x="67" y="30"/>
                    <a:pt x="59" y="38"/>
                    <a:pt x="48" y="41"/>
                  </a:cubicBezTo>
                  <a:cubicBezTo>
                    <a:pt x="39" y="43"/>
                    <a:pt x="29" y="45"/>
                    <a:pt x="21" y="43"/>
                  </a:cubicBezTo>
                  <a:cubicBezTo>
                    <a:pt x="16" y="41"/>
                    <a:pt x="12" y="38"/>
                    <a:pt x="11" y="33"/>
                  </a:cubicBezTo>
                  <a:cubicBezTo>
                    <a:pt x="11" y="31"/>
                    <a:pt x="11" y="28"/>
                    <a:pt x="9" y="27"/>
                  </a:cubicBezTo>
                  <a:cubicBezTo>
                    <a:pt x="8" y="25"/>
                    <a:pt x="5" y="23"/>
                    <a:pt x="4" y="21"/>
                  </a:cubicBezTo>
                  <a:cubicBezTo>
                    <a:pt x="2" y="18"/>
                    <a:pt x="7" y="13"/>
                    <a:pt x="8" y="10"/>
                  </a:cubicBezTo>
                  <a:cubicBezTo>
                    <a:pt x="11" y="7"/>
                    <a:pt x="14" y="4"/>
                    <a:pt x="18" y="3"/>
                  </a:cubicBezTo>
                  <a:cubicBezTo>
                    <a:pt x="17" y="2"/>
                    <a:pt x="17" y="1"/>
                    <a:pt x="16" y="1"/>
                  </a:cubicBezTo>
                  <a:cubicBezTo>
                    <a:pt x="12" y="5"/>
                    <a:pt x="7" y="11"/>
                    <a:pt x="9" y="18"/>
                  </a:cubicBezTo>
                  <a:cubicBezTo>
                    <a:pt x="10" y="25"/>
                    <a:pt x="18" y="27"/>
                    <a:pt x="24" y="28"/>
                  </a:cubicBezTo>
                  <a:cubicBezTo>
                    <a:pt x="39" y="31"/>
                    <a:pt x="58" y="30"/>
                    <a:pt x="70" y="18"/>
                  </a:cubicBezTo>
                  <a:cubicBezTo>
                    <a:pt x="71" y="16"/>
                    <a:pt x="70" y="15"/>
                    <a:pt x="68" y="16"/>
                  </a:cubicBezTo>
                  <a:cubicBezTo>
                    <a:pt x="56" y="22"/>
                    <a:pt x="44" y="28"/>
                    <a:pt x="30" y="30"/>
                  </a:cubicBezTo>
                  <a:cubicBezTo>
                    <a:pt x="23" y="31"/>
                    <a:pt x="16" y="31"/>
                    <a:pt x="11" y="26"/>
                  </a:cubicBezTo>
                  <a:cubicBezTo>
                    <a:pt x="7" y="22"/>
                    <a:pt x="10" y="16"/>
                    <a:pt x="11" y="12"/>
                  </a:cubicBezTo>
                  <a:cubicBezTo>
                    <a:pt x="12" y="10"/>
                    <a:pt x="9" y="10"/>
                    <a:pt x="9" y="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3" name="Freeform 1340"/>
            <p:cNvSpPr/>
            <p:nvPr/>
          </p:nvSpPr>
          <p:spPr bwMode="auto">
            <a:xfrm>
              <a:off x="3691" y="3343"/>
              <a:ext cx="104" cy="83"/>
            </a:xfrm>
            <a:custGeom>
              <a:avLst/>
              <a:gdLst>
                <a:gd name="T0" fmla="*/ 53 w 80"/>
                <a:gd name="T1" fmla="*/ 10 h 64"/>
                <a:gd name="T2" fmla="*/ 8 w 80"/>
                <a:gd name="T3" fmla="*/ 33 h 64"/>
                <a:gd name="T4" fmla="*/ 22 w 80"/>
                <a:gd name="T5" fmla="*/ 58 h 64"/>
                <a:gd name="T6" fmla="*/ 59 w 80"/>
                <a:gd name="T7" fmla="*/ 63 h 64"/>
                <a:gd name="T8" fmla="*/ 76 w 80"/>
                <a:gd name="T9" fmla="*/ 61 h 64"/>
                <a:gd name="T10" fmla="*/ 75 w 80"/>
                <a:gd name="T11" fmla="*/ 59 h 64"/>
                <a:gd name="T12" fmla="*/ 50 w 80"/>
                <a:gd name="T13" fmla="*/ 60 h 64"/>
                <a:gd name="T14" fmla="*/ 21 w 80"/>
                <a:gd name="T15" fmla="*/ 55 h 64"/>
                <a:gd name="T16" fmla="*/ 5 w 80"/>
                <a:gd name="T17" fmla="*/ 36 h 64"/>
                <a:gd name="T18" fmla="*/ 28 w 80"/>
                <a:gd name="T19" fmla="*/ 12 h 64"/>
                <a:gd name="T20" fmla="*/ 67 w 80"/>
                <a:gd name="T21" fmla="*/ 20 h 64"/>
                <a:gd name="T22" fmla="*/ 68 w 80"/>
                <a:gd name="T23" fmla="*/ 18 h 64"/>
                <a:gd name="T24" fmla="*/ 40 w 80"/>
                <a:gd name="T25" fmla="*/ 9 h 64"/>
                <a:gd name="T26" fmla="*/ 11 w 80"/>
                <a:gd name="T27" fmla="*/ 29 h 64"/>
                <a:gd name="T28" fmla="*/ 7 w 80"/>
                <a:gd name="T29" fmla="*/ 46 h 64"/>
                <a:gd name="T30" fmla="*/ 15 w 80"/>
                <a:gd name="T31" fmla="*/ 56 h 64"/>
                <a:gd name="T32" fmla="*/ 44 w 80"/>
                <a:gd name="T33" fmla="*/ 64 h 64"/>
                <a:gd name="T34" fmla="*/ 78 w 80"/>
                <a:gd name="T35" fmla="*/ 58 h 64"/>
                <a:gd name="T36" fmla="*/ 78 w 80"/>
                <a:gd name="T37" fmla="*/ 55 h 64"/>
                <a:gd name="T38" fmla="*/ 54 w 80"/>
                <a:gd name="T39" fmla="*/ 61 h 64"/>
                <a:gd name="T40" fmla="*/ 38 w 80"/>
                <a:gd name="T41" fmla="*/ 61 h 64"/>
                <a:gd name="T42" fmla="*/ 11 w 80"/>
                <a:gd name="T43" fmla="*/ 48 h 64"/>
                <a:gd name="T44" fmla="*/ 14 w 80"/>
                <a:gd name="T45" fmla="*/ 30 h 64"/>
                <a:gd name="T46" fmla="*/ 29 w 80"/>
                <a:gd name="T47" fmla="*/ 16 h 64"/>
                <a:gd name="T48" fmla="*/ 62 w 80"/>
                <a:gd name="T49" fmla="*/ 15 h 64"/>
                <a:gd name="T50" fmla="*/ 66 w 80"/>
                <a:gd name="T51" fmla="*/ 19 h 64"/>
                <a:gd name="T52" fmla="*/ 67 w 80"/>
                <a:gd name="T53" fmla="*/ 17 h 64"/>
                <a:gd name="T54" fmla="*/ 46 w 80"/>
                <a:gd name="T55" fmla="*/ 12 h 64"/>
                <a:gd name="T56" fmla="*/ 27 w 80"/>
                <a:gd name="T57" fmla="*/ 9 h 64"/>
                <a:gd name="T58" fmla="*/ 2 w 80"/>
                <a:gd name="T59" fmla="*/ 30 h 64"/>
                <a:gd name="T60" fmla="*/ 11 w 80"/>
                <a:gd name="T61" fmla="*/ 52 h 64"/>
                <a:gd name="T62" fmla="*/ 37 w 80"/>
                <a:gd name="T63" fmla="*/ 62 h 64"/>
                <a:gd name="T64" fmla="*/ 76 w 80"/>
                <a:gd name="T65" fmla="*/ 61 h 64"/>
                <a:gd name="T66" fmla="*/ 76 w 80"/>
                <a:gd name="T67" fmla="*/ 59 h 64"/>
                <a:gd name="T68" fmla="*/ 38 w 80"/>
                <a:gd name="T69" fmla="*/ 60 h 64"/>
                <a:gd name="T70" fmla="*/ 11 w 80"/>
                <a:gd name="T71" fmla="*/ 40 h 64"/>
                <a:gd name="T72" fmla="*/ 23 w 80"/>
                <a:gd name="T73" fmla="*/ 15 h 64"/>
                <a:gd name="T74" fmla="*/ 52 w 80"/>
                <a:gd name="T75" fmla="*/ 13 h 64"/>
                <a:gd name="T76" fmla="*/ 53 w 80"/>
                <a:gd name="T77" fmla="*/ 1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0" h="64">
                  <a:moveTo>
                    <a:pt x="53" y="10"/>
                  </a:moveTo>
                  <a:cubicBezTo>
                    <a:pt x="36" y="0"/>
                    <a:pt x="11" y="14"/>
                    <a:pt x="8" y="33"/>
                  </a:cubicBezTo>
                  <a:cubicBezTo>
                    <a:pt x="6" y="44"/>
                    <a:pt x="13" y="53"/>
                    <a:pt x="22" y="58"/>
                  </a:cubicBezTo>
                  <a:cubicBezTo>
                    <a:pt x="33" y="64"/>
                    <a:pt x="47" y="63"/>
                    <a:pt x="59" y="63"/>
                  </a:cubicBezTo>
                  <a:cubicBezTo>
                    <a:pt x="65" y="62"/>
                    <a:pt x="70" y="61"/>
                    <a:pt x="76" y="61"/>
                  </a:cubicBezTo>
                  <a:cubicBezTo>
                    <a:pt x="75" y="60"/>
                    <a:pt x="75" y="60"/>
                    <a:pt x="75" y="59"/>
                  </a:cubicBezTo>
                  <a:cubicBezTo>
                    <a:pt x="67" y="60"/>
                    <a:pt x="58" y="60"/>
                    <a:pt x="50" y="60"/>
                  </a:cubicBezTo>
                  <a:cubicBezTo>
                    <a:pt x="40" y="60"/>
                    <a:pt x="30" y="59"/>
                    <a:pt x="21" y="55"/>
                  </a:cubicBezTo>
                  <a:cubicBezTo>
                    <a:pt x="13" y="51"/>
                    <a:pt x="6" y="45"/>
                    <a:pt x="5" y="36"/>
                  </a:cubicBezTo>
                  <a:cubicBezTo>
                    <a:pt x="4" y="23"/>
                    <a:pt x="17" y="15"/>
                    <a:pt x="28" y="12"/>
                  </a:cubicBezTo>
                  <a:cubicBezTo>
                    <a:pt x="42" y="9"/>
                    <a:pt x="53" y="21"/>
                    <a:pt x="67" y="20"/>
                  </a:cubicBezTo>
                  <a:cubicBezTo>
                    <a:pt x="68" y="20"/>
                    <a:pt x="69" y="19"/>
                    <a:pt x="68" y="18"/>
                  </a:cubicBezTo>
                  <a:cubicBezTo>
                    <a:pt x="63" y="9"/>
                    <a:pt x="49" y="8"/>
                    <a:pt x="40" y="9"/>
                  </a:cubicBezTo>
                  <a:cubicBezTo>
                    <a:pt x="28" y="11"/>
                    <a:pt x="17" y="19"/>
                    <a:pt x="11" y="29"/>
                  </a:cubicBezTo>
                  <a:cubicBezTo>
                    <a:pt x="8" y="34"/>
                    <a:pt x="6" y="40"/>
                    <a:pt x="7" y="46"/>
                  </a:cubicBezTo>
                  <a:cubicBezTo>
                    <a:pt x="8" y="50"/>
                    <a:pt x="11" y="54"/>
                    <a:pt x="15" y="56"/>
                  </a:cubicBezTo>
                  <a:cubicBezTo>
                    <a:pt x="23" y="62"/>
                    <a:pt x="34" y="63"/>
                    <a:pt x="44" y="64"/>
                  </a:cubicBezTo>
                  <a:cubicBezTo>
                    <a:pt x="56" y="64"/>
                    <a:pt x="67" y="61"/>
                    <a:pt x="78" y="58"/>
                  </a:cubicBezTo>
                  <a:cubicBezTo>
                    <a:pt x="80" y="57"/>
                    <a:pt x="79" y="55"/>
                    <a:pt x="78" y="55"/>
                  </a:cubicBezTo>
                  <a:cubicBezTo>
                    <a:pt x="70" y="57"/>
                    <a:pt x="62" y="60"/>
                    <a:pt x="54" y="61"/>
                  </a:cubicBezTo>
                  <a:cubicBezTo>
                    <a:pt x="49" y="61"/>
                    <a:pt x="43" y="61"/>
                    <a:pt x="38" y="61"/>
                  </a:cubicBezTo>
                  <a:cubicBezTo>
                    <a:pt x="29" y="60"/>
                    <a:pt x="16" y="57"/>
                    <a:pt x="11" y="48"/>
                  </a:cubicBezTo>
                  <a:cubicBezTo>
                    <a:pt x="8" y="42"/>
                    <a:pt x="11" y="35"/>
                    <a:pt x="14" y="30"/>
                  </a:cubicBezTo>
                  <a:cubicBezTo>
                    <a:pt x="17" y="24"/>
                    <a:pt x="23" y="19"/>
                    <a:pt x="29" y="16"/>
                  </a:cubicBezTo>
                  <a:cubicBezTo>
                    <a:pt x="38" y="10"/>
                    <a:pt x="53" y="9"/>
                    <a:pt x="62" y="15"/>
                  </a:cubicBezTo>
                  <a:cubicBezTo>
                    <a:pt x="63" y="17"/>
                    <a:pt x="65" y="18"/>
                    <a:pt x="66" y="19"/>
                  </a:cubicBezTo>
                  <a:cubicBezTo>
                    <a:pt x="66" y="19"/>
                    <a:pt x="66" y="18"/>
                    <a:pt x="67" y="17"/>
                  </a:cubicBezTo>
                  <a:cubicBezTo>
                    <a:pt x="59" y="18"/>
                    <a:pt x="53" y="14"/>
                    <a:pt x="46" y="12"/>
                  </a:cubicBezTo>
                  <a:cubicBezTo>
                    <a:pt x="40" y="10"/>
                    <a:pt x="34" y="8"/>
                    <a:pt x="27" y="9"/>
                  </a:cubicBezTo>
                  <a:cubicBezTo>
                    <a:pt x="17" y="12"/>
                    <a:pt x="5" y="19"/>
                    <a:pt x="2" y="30"/>
                  </a:cubicBezTo>
                  <a:cubicBezTo>
                    <a:pt x="0" y="38"/>
                    <a:pt x="4" y="47"/>
                    <a:pt x="11" y="52"/>
                  </a:cubicBezTo>
                  <a:cubicBezTo>
                    <a:pt x="18" y="58"/>
                    <a:pt x="28" y="60"/>
                    <a:pt x="37" y="62"/>
                  </a:cubicBezTo>
                  <a:cubicBezTo>
                    <a:pt x="50" y="64"/>
                    <a:pt x="63" y="64"/>
                    <a:pt x="76" y="61"/>
                  </a:cubicBezTo>
                  <a:cubicBezTo>
                    <a:pt x="78" y="61"/>
                    <a:pt x="77" y="59"/>
                    <a:pt x="76" y="59"/>
                  </a:cubicBezTo>
                  <a:cubicBezTo>
                    <a:pt x="63" y="59"/>
                    <a:pt x="51" y="61"/>
                    <a:pt x="38" y="60"/>
                  </a:cubicBezTo>
                  <a:cubicBezTo>
                    <a:pt x="27" y="59"/>
                    <a:pt x="14" y="53"/>
                    <a:pt x="11" y="40"/>
                  </a:cubicBezTo>
                  <a:cubicBezTo>
                    <a:pt x="9" y="30"/>
                    <a:pt x="16" y="21"/>
                    <a:pt x="23" y="15"/>
                  </a:cubicBezTo>
                  <a:cubicBezTo>
                    <a:pt x="31" y="9"/>
                    <a:pt x="43" y="7"/>
                    <a:pt x="52" y="13"/>
                  </a:cubicBezTo>
                  <a:cubicBezTo>
                    <a:pt x="53" y="14"/>
                    <a:pt x="55" y="11"/>
                    <a:pt x="53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4" name="Freeform 1341"/>
            <p:cNvSpPr/>
            <p:nvPr/>
          </p:nvSpPr>
          <p:spPr bwMode="auto">
            <a:xfrm>
              <a:off x="3690" y="3397"/>
              <a:ext cx="102" cy="49"/>
            </a:xfrm>
            <a:custGeom>
              <a:avLst/>
              <a:gdLst>
                <a:gd name="T0" fmla="*/ 2 w 79"/>
                <a:gd name="T1" fmla="*/ 2 h 38"/>
                <a:gd name="T2" fmla="*/ 3 w 79"/>
                <a:gd name="T3" fmla="*/ 22 h 38"/>
                <a:gd name="T4" fmla="*/ 21 w 79"/>
                <a:gd name="T5" fmla="*/ 33 h 38"/>
                <a:gd name="T6" fmla="*/ 50 w 79"/>
                <a:gd name="T7" fmla="*/ 36 h 38"/>
                <a:gd name="T8" fmla="*/ 78 w 79"/>
                <a:gd name="T9" fmla="*/ 30 h 38"/>
                <a:gd name="T10" fmla="*/ 77 w 79"/>
                <a:gd name="T11" fmla="*/ 28 h 38"/>
                <a:gd name="T12" fmla="*/ 43 w 79"/>
                <a:gd name="T13" fmla="*/ 35 h 38"/>
                <a:gd name="T14" fmla="*/ 9 w 79"/>
                <a:gd name="T15" fmla="*/ 29 h 38"/>
                <a:gd name="T16" fmla="*/ 8 w 79"/>
                <a:gd name="T17" fmla="*/ 32 h 38"/>
                <a:gd name="T18" fmla="*/ 43 w 79"/>
                <a:gd name="T19" fmla="*/ 38 h 38"/>
                <a:gd name="T20" fmla="*/ 78 w 79"/>
                <a:gd name="T21" fmla="*/ 30 h 38"/>
                <a:gd name="T22" fmla="*/ 77 w 79"/>
                <a:gd name="T23" fmla="*/ 28 h 38"/>
                <a:gd name="T24" fmla="*/ 51 w 79"/>
                <a:gd name="T25" fmla="*/ 33 h 38"/>
                <a:gd name="T26" fmla="*/ 24 w 79"/>
                <a:gd name="T27" fmla="*/ 31 h 38"/>
                <a:gd name="T28" fmla="*/ 6 w 79"/>
                <a:gd name="T29" fmla="*/ 22 h 38"/>
                <a:gd name="T30" fmla="*/ 5 w 79"/>
                <a:gd name="T31" fmla="*/ 3 h 38"/>
                <a:gd name="T32" fmla="*/ 2 w 79"/>
                <a:gd name="T33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38">
                  <a:moveTo>
                    <a:pt x="2" y="2"/>
                  </a:moveTo>
                  <a:cubicBezTo>
                    <a:pt x="1" y="9"/>
                    <a:pt x="0" y="16"/>
                    <a:pt x="3" y="22"/>
                  </a:cubicBezTo>
                  <a:cubicBezTo>
                    <a:pt x="6" y="29"/>
                    <a:pt x="14" y="31"/>
                    <a:pt x="21" y="33"/>
                  </a:cubicBezTo>
                  <a:cubicBezTo>
                    <a:pt x="30" y="36"/>
                    <a:pt x="40" y="36"/>
                    <a:pt x="50" y="36"/>
                  </a:cubicBezTo>
                  <a:cubicBezTo>
                    <a:pt x="59" y="36"/>
                    <a:pt x="69" y="35"/>
                    <a:pt x="78" y="30"/>
                  </a:cubicBezTo>
                  <a:cubicBezTo>
                    <a:pt x="79" y="30"/>
                    <a:pt x="78" y="27"/>
                    <a:pt x="77" y="28"/>
                  </a:cubicBezTo>
                  <a:cubicBezTo>
                    <a:pt x="65" y="30"/>
                    <a:pt x="55" y="34"/>
                    <a:pt x="43" y="35"/>
                  </a:cubicBezTo>
                  <a:cubicBezTo>
                    <a:pt x="31" y="35"/>
                    <a:pt x="20" y="33"/>
                    <a:pt x="9" y="29"/>
                  </a:cubicBezTo>
                  <a:cubicBezTo>
                    <a:pt x="7" y="28"/>
                    <a:pt x="7" y="31"/>
                    <a:pt x="8" y="32"/>
                  </a:cubicBezTo>
                  <a:cubicBezTo>
                    <a:pt x="19" y="36"/>
                    <a:pt x="31" y="38"/>
                    <a:pt x="43" y="38"/>
                  </a:cubicBezTo>
                  <a:cubicBezTo>
                    <a:pt x="55" y="37"/>
                    <a:pt x="66" y="33"/>
                    <a:pt x="78" y="30"/>
                  </a:cubicBezTo>
                  <a:cubicBezTo>
                    <a:pt x="77" y="30"/>
                    <a:pt x="77" y="29"/>
                    <a:pt x="77" y="28"/>
                  </a:cubicBezTo>
                  <a:cubicBezTo>
                    <a:pt x="69" y="32"/>
                    <a:pt x="60" y="33"/>
                    <a:pt x="51" y="33"/>
                  </a:cubicBezTo>
                  <a:cubicBezTo>
                    <a:pt x="42" y="34"/>
                    <a:pt x="33" y="33"/>
                    <a:pt x="24" y="31"/>
                  </a:cubicBezTo>
                  <a:cubicBezTo>
                    <a:pt x="18" y="30"/>
                    <a:pt x="10" y="28"/>
                    <a:pt x="6" y="22"/>
                  </a:cubicBezTo>
                  <a:cubicBezTo>
                    <a:pt x="2" y="17"/>
                    <a:pt x="4" y="9"/>
                    <a:pt x="5" y="3"/>
                  </a:cubicBezTo>
                  <a:cubicBezTo>
                    <a:pt x="5" y="1"/>
                    <a:pt x="3" y="0"/>
                    <a:pt x="2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5" name="Freeform 1342"/>
            <p:cNvSpPr/>
            <p:nvPr/>
          </p:nvSpPr>
          <p:spPr bwMode="auto">
            <a:xfrm>
              <a:off x="3753" y="3291"/>
              <a:ext cx="77" cy="75"/>
            </a:xfrm>
            <a:custGeom>
              <a:avLst/>
              <a:gdLst>
                <a:gd name="T0" fmla="*/ 47 w 59"/>
                <a:gd name="T1" fmla="*/ 4 h 58"/>
                <a:gd name="T2" fmla="*/ 12 w 59"/>
                <a:gd name="T3" fmla="*/ 6 h 58"/>
                <a:gd name="T4" fmla="*/ 5 w 59"/>
                <a:gd name="T5" fmla="*/ 20 h 58"/>
                <a:gd name="T6" fmla="*/ 13 w 59"/>
                <a:gd name="T7" fmla="*/ 36 h 58"/>
                <a:gd name="T8" fmla="*/ 15 w 59"/>
                <a:gd name="T9" fmla="*/ 34 h 58"/>
                <a:gd name="T10" fmla="*/ 13 w 59"/>
                <a:gd name="T11" fmla="*/ 12 h 58"/>
                <a:gd name="T12" fmla="*/ 29 w 59"/>
                <a:gd name="T13" fmla="*/ 4 h 58"/>
                <a:gd name="T14" fmla="*/ 46 w 59"/>
                <a:gd name="T15" fmla="*/ 4 h 58"/>
                <a:gd name="T16" fmla="*/ 47 w 59"/>
                <a:gd name="T17" fmla="*/ 1 h 58"/>
                <a:gd name="T18" fmla="*/ 12 w 59"/>
                <a:gd name="T19" fmla="*/ 13 h 58"/>
                <a:gd name="T20" fmla="*/ 12 w 59"/>
                <a:gd name="T21" fmla="*/ 32 h 58"/>
                <a:gd name="T22" fmla="*/ 32 w 59"/>
                <a:gd name="T23" fmla="*/ 52 h 58"/>
                <a:gd name="T24" fmla="*/ 34 w 59"/>
                <a:gd name="T25" fmla="*/ 50 h 58"/>
                <a:gd name="T26" fmla="*/ 10 w 59"/>
                <a:gd name="T27" fmla="*/ 21 h 58"/>
                <a:gd name="T28" fmla="*/ 34 w 59"/>
                <a:gd name="T29" fmla="*/ 10 h 58"/>
                <a:gd name="T30" fmla="*/ 58 w 59"/>
                <a:gd name="T31" fmla="*/ 12 h 58"/>
                <a:gd name="T32" fmla="*/ 58 w 59"/>
                <a:gd name="T33" fmla="*/ 9 h 58"/>
                <a:gd name="T34" fmla="*/ 34 w 59"/>
                <a:gd name="T35" fmla="*/ 4 h 58"/>
                <a:gd name="T36" fmla="*/ 12 w 59"/>
                <a:gd name="T37" fmla="*/ 14 h 58"/>
                <a:gd name="T38" fmla="*/ 9 w 59"/>
                <a:gd name="T39" fmla="*/ 39 h 58"/>
                <a:gd name="T40" fmla="*/ 31 w 59"/>
                <a:gd name="T41" fmla="*/ 57 h 58"/>
                <a:gd name="T42" fmla="*/ 32 w 59"/>
                <a:gd name="T43" fmla="*/ 54 h 58"/>
                <a:gd name="T44" fmla="*/ 12 w 59"/>
                <a:gd name="T45" fmla="*/ 39 h 58"/>
                <a:gd name="T46" fmla="*/ 15 w 59"/>
                <a:gd name="T47" fmla="*/ 15 h 58"/>
                <a:gd name="T48" fmla="*/ 36 w 59"/>
                <a:gd name="T49" fmla="*/ 7 h 58"/>
                <a:gd name="T50" fmla="*/ 57 w 59"/>
                <a:gd name="T51" fmla="*/ 12 h 58"/>
                <a:gd name="T52" fmla="*/ 57 w 59"/>
                <a:gd name="T53" fmla="*/ 9 h 58"/>
                <a:gd name="T54" fmla="*/ 42 w 59"/>
                <a:gd name="T55" fmla="*/ 8 h 58"/>
                <a:gd name="T56" fmla="*/ 29 w 59"/>
                <a:gd name="T57" fmla="*/ 8 h 58"/>
                <a:gd name="T58" fmla="*/ 7 w 59"/>
                <a:gd name="T59" fmla="*/ 22 h 58"/>
                <a:gd name="T60" fmla="*/ 32 w 59"/>
                <a:gd name="T61" fmla="*/ 52 h 58"/>
                <a:gd name="T62" fmla="*/ 34 w 59"/>
                <a:gd name="T63" fmla="*/ 50 h 58"/>
                <a:gd name="T64" fmla="*/ 17 w 59"/>
                <a:gd name="T65" fmla="*/ 34 h 58"/>
                <a:gd name="T66" fmla="*/ 14 w 59"/>
                <a:gd name="T67" fmla="*/ 14 h 58"/>
                <a:gd name="T68" fmla="*/ 30 w 59"/>
                <a:gd name="T69" fmla="*/ 6 h 58"/>
                <a:gd name="T70" fmla="*/ 46 w 59"/>
                <a:gd name="T71" fmla="*/ 4 h 58"/>
                <a:gd name="T72" fmla="*/ 47 w 59"/>
                <a:gd name="T73" fmla="*/ 1 h 58"/>
                <a:gd name="T74" fmla="*/ 27 w 59"/>
                <a:gd name="T75" fmla="*/ 2 h 58"/>
                <a:gd name="T76" fmla="*/ 9 w 59"/>
                <a:gd name="T77" fmla="*/ 11 h 58"/>
                <a:gd name="T78" fmla="*/ 14 w 59"/>
                <a:gd name="T79" fmla="*/ 37 h 58"/>
                <a:gd name="T80" fmla="*/ 16 w 59"/>
                <a:gd name="T81" fmla="*/ 35 h 58"/>
                <a:gd name="T82" fmla="*/ 8 w 59"/>
                <a:gd name="T83" fmla="*/ 22 h 58"/>
                <a:gd name="T84" fmla="*/ 15 w 59"/>
                <a:gd name="T85" fmla="*/ 8 h 58"/>
                <a:gd name="T86" fmla="*/ 46 w 59"/>
                <a:gd name="T87" fmla="*/ 7 h 58"/>
                <a:gd name="T88" fmla="*/ 47 w 59"/>
                <a:gd name="T89" fmla="*/ 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9" h="58">
                  <a:moveTo>
                    <a:pt x="47" y="4"/>
                  </a:moveTo>
                  <a:cubicBezTo>
                    <a:pt x="36" y="1"/>
                    <a:pt x="22" y="0"/>
                    <a:pt x="12" y="6"/>
                  </a:cubicBezTo>
                  <a:cubicBezTo>
                    <a:pt x="8" y="9"/>
                    <a:pt x="4" y="15"/>
                    <a:pt x="5" y="20"/>
                  </a:cubicBezTo>
                  <a:cubicBezTo>
                    <a:pt x="6" y="26"/>
                    <a:pt x="11" y="30"/>
                    <a:pt x="13" y="36"/>
                  </a:cubicBezTo>
                  <a:cubicBezTo>
                    <a:pt x="14" y="35"/>
                    <a:pt x="14" y="34"/>
                    <a:pt x="15" y="34"/>
                  </a:cubicBezTo>
                  <a:cubicBezTo>
                    <a:pt x="6" y="31"/>
                    <a:pt x="7" y="16"/>
                    <a:pt x="13" y="12"/>
                  </a:cubicBezTo>
                  <a:cubicBezTo>
                    <a:pt x="17" y="7"/>
                    <a:pt x="23" y="6"/>
                    <a:pt x="29" y="4"/>
                  </a:cubicBezTo>
                  <a:cubicBezTo>
                    <a:pt x="34" y="3"/>
                    <a:pt x="41" y="3"/>
                    <a:pt x="46" y="4"/>
                  </a:cubicBezTo>
                  <a:cubicBezTo>
                    <a:pt x="46" y="3"/>
                    <a:pt x="46" y="2"/>
                    <a:pt x="47" y="1"/>
                  </a:cubicBezTo>
                  <a:cubicBezTo>
                    <a:pt x="35" y="2"/>
                    <a:pt x="19" y="3"/>
                    <a:pt x="12" y="13"/>
                  </a:cubicBezTo>
                  <a:cubicBezTo>
                    <a:pt x="7" y="19"/>
                    <a:pt x="9" y="26"/>
                    <a:pt x="12" y="32"/>
                  </a:cubicBezTo>
                  <a:cubicBezTo>
                    <a:pt x="17" y="40"/>
                    <a:pt x="25" y="46"/>
                    <a:pt x="32" y="52"/>
                  </a:cubicBezTo>
                  <a:cubicBezTo>
                    <a:pt x="33" y="51"/>
                    <a:pt x="33" y="51"/>
                    <a:pt x="34" y="50"/>
                  </a:cubicBezTo>
                  <a:cubicBezTo>
                    <a:pt x="24" y="45"/>
                    <a:pt x="2" y="36"/>
                    <a:pt x="10" y="21"/>
                  </a:cubicBezTo>
                  <a:cubicBezTo>
                    <a:pt x="15" y="13"/>
                    <a:pt x="25" y="11"/>
                    <a:pt x="34" y="10"/>
                  </a:cubicBezTo>
                  <a:cubicBezTo>
                    <a:pt x="42" y="10"/>
                    <a:pt x="50" y="15"/>
                    <a:pt x="58" y="12"/>
                  </a:cubicBezTo>
                  <a:cubicBezTo>
                    <a:pt x="59" y="11"/>
                    <a:pt x="59" y="10"/>
                    <a:pt x="58" y="9"/>
                  </a:cubicBezTo>
                  <a:cubicBezTo>
                    <a:pt x="51" y="5"/>
                    <a:pt x="42" y="4"/>
                    <a:pt x="34" y="4"/>
                  </a:cubicBezTo>
                  <a:cubicBezTo>
                    <a:pt x="26" y="5"/>
                    <a:pt x="18" y="7"/>
                    <a:pt x="12" y="14"/>
                  </a:cubicBezTo>
                  <a:cubicBezTo>
                    <a:pt x="6" y="20"/>
                    <a:pt x="5" y="31"/>
                    <a:pt x="9" y="39"/>
                  </a:cubicBezTo>
                  <a:cubicBezTo>
                    <a:pt x="12" y="48"/>
                    <a:pt x="22" y="54"/>
                    <a:pt x="31" y="57"/>
                  </a:cubicBezTo>
                  <a:cubicBezTo>
                    <a:pt x="32" y="58"/>
                    <a:pt x="33" y="55"/>
                    <a:pt x="32" y="54"/>
                  </a:cubicBezTo>
                  <a:cubicBezTo>
                    <a:pt x="24" y="51"/>
                    <a:pt x="16" y="46"/>
                    <a:pt x="12" y="39"/>
                  </a:cubicBezTo>
                  <a:cubicBezTo>
                    <a:pt x="8" y="31"/>
                    <a:pt x="9" y="21"/>
                    <a:pt x="15" y="15"/>
                  </a:cubicBezTo>
                  <a:cubicBezTo>
                    <a:pt x="20" y="10"/>
                    <a:pt x="28" y="7"/>
                    <a:pt x="36" y="7"/>
                  </a:cubicBezTo>
                  <a:cubicBezTo>
                    <a:pt x="43" y="7"/>
                    <a:pt x="50" y="8"/>
                    <a:pt x="57" y="12"/>
                  </a:cubicBezTo>
                  <a:cubicBezTo>
                    <a:pt x="57" y="11"/>
                    <a:pt x="57" y="10"/>
                    <a:pt x="57" y="9"/>
                  </a:cubicBezTo>
                  <a:cubicBezTo>
                    <a:pt x="52" y="11"/>
                    <a:pt x="46" y="9"/>
                    <a:pt x="42" y="8"/>
                  </a:cubicBezTo>
                  <a:cubicBezTo>
                    <a:pt x="38" y="7"/>
                    <a:pt x="34" y="7"/>
                    <a:pt x="29" y="8"/>
                  </a:cubicBezTo>
                  <a:cubicBezTo>
                    <a:pt x="20" y="9"/>
                    <a:pt x="11" y="13"/>
                    <a:pt x="7" y="22"/>
                  </a:cubicBezTo>
                  <a:cubicBezTo>
                    <a:pt x="0" y="37"/>
                    <a:pt x="22" y="47"/>
                    <a:pt x="32" y="52"/>
                  </a:cubicBezTo>
                  <a:cubicBezTo>
                    <a:pt x="34" y="53"/>
                    <a:pt x="35" y="51"/>
                    <a:pt x="34" y="50"/>
                  </a:cubicBezTo>
                  <a:cubicBezTo>
                    <a:pt x="28" y="45"/>
                    <a:pt x="22" y="40"/>
                    <a:pt x="17" y="34"/>
                  </a:cubicBezTo>
                  <a:cubicBezTo>
                    <a:pt x="13" y="28"/>
                    <a:pt x="10" y="20"/>
                    <a:pt x="14" y="14"/>
                  </a:cubicBezTo>
                  <a:cubicBezTo>
                    <a:pt x="17" y="9"/>
                    <a:pt x="24" y="7"/>
                    <a:pt x="30" y="6"/>
                  </a:cubicBezTo>
                  <a:cubicBezTo>
                    <a:pt x="35" y="5"/>
                    <a:pt x="41" y="4"/>
                    <a:pt x="46" y="4"/>
                  </a:cubicBezTo>
                  <a:cubicBezTo>
                    <a:pt x="48" y="4"/>
                    <a:pt x="48" y="2"/>
                    <a:pt x="47" y="1"/>
                  </a:cubicBezTo>
                  <a:cubicBezTo>
                    <a:pt x="40" y="0"/>
                    <a:pt x="33" y="1"/>
                    <a:pt x="27" y="2"/>
                  </a:cubicBezTo>
                  <a:cubicBezTo>
                    <a:pt x="21" y="4"/>
                    <a:pt x="14" y="6"/>
                    <a:pt x="9" y="11"/>
                  </a:cubicBezTo>
                  <a:cubicBezTo>
                    <a:pt x="3" y="18"/>
                    <a:pt x="4" y="33"/>
                    <a:pt x="14" y="37"/>
                  </a:cubicBezTo>
                  <a:cubicBezTo>
                    <a:pt x="15" y="37"/>
                    <a:pt x="16" y="36"/>
                    <a:pt x="16" y="35"/>
                  </a:cubicBezTo>
                  <a:cubicBezTo>
                    <a:pt x="14" y="30"/>
                    <a:pt x="11" y="27"/>
                    <a:pt x="8" y="22"/>
                  </a:cubicBezTo>
                  <a:cubicBezTo>
                    <a:pt x="6" y="17"/>
                    <a:pt x="10" y="11"/>
                    <a:pt x="15" y="8"/>
                  </a:cubicBezTo>
                  <a:cubicBezTo>
                    <a:pt x="24" y="3"/>
                    <a:pt x="37" y="4"/>
                    <a:pt x="46" y="7"/>
                  </a:cubicBezTo>
                  <a:cubicBezTo>
                    <a:pt x="48" y="7"/>
                    <a:pt x="49" y="5"/>
                    <a:pt x="47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6" name="Freeform 1343"/>
            <p:cNvSpPr/>
            <p:nvPr/>
          </p:nvSpPr>
          <p:spPr bwMode="auto">
            <a:xfrm>
              <a:off x="3742" y="3316"/>
              <a:ext cx="29" cy="44"/>
            </a:xfrm>
            <a:custGeom>
              <a:avLst/>
              <a:gdLst>
                <a:gd name="T0" fmla="*/ 11 w 23"/>
                <a:gd name="T1" fmla="*/ 1 h 34"/>
                <a:gd name="T2" fmla="*/ 3 w 23"/>
                <a:gd name="T3" fmla="*/ 9 h 34"/>
                <a:gd name="T4" fmla="*/ 5 w 23"/>
                <a:gd name="T5" fmla="*/ 16 h 34"/>
                <a:gd name="T6" fmla="*/ 20 w 23"/>
                <a:gd name="T7" fmla="*/ 31 h 34"/>
                <a:gd name="T8" fmla="*/ 21 w 23"/>
                <a:gd name="T9" fmla="*/ 29 h 34"/>
                <a:gd name="T10" fmla="*/ 9 w 23"/>
                <a:gd name="T11" fmla="*/ 22 h 34"/>
                <a:gd name="T12" fmla="*/ 7 w 23"/>
                <a:gd name="T13" fmla="*/ 7 h 34"/>
                <a:gd name="T14" fmla="*/ 5 w 23"/>
                <a:gd name="T15" fmla="*/ 6 h 34"/>
                <a:gd name="T16" fmla="*/ 7 w 23"/>
                <a:gd name="T17" fmla="*/ 23 h 34"/>
                <a:gd name="T18" fmla="*/ 22 w 23"/>
                <a:gd name="T19" fmla="*/ 32 h 34"/>
                <a:gd name="T20" fmla="*/ 23 w 23"/>
                <a:gd name="T21" fmla="*/ 30 h 34"/>
                <a:gd name="T22" fmla="*/ 11 w 23"/>
                <a:gd name="T23" fmla="*/ 17 h 34"/>
                <a:gd name="T24" fmla="*/ 5 w 23"/>
                <a:gd name="T25" fmla="*/ 11 h 34"/>
                <a:gd name="T26" fmla="*/ 13 w 23"/>
                <a:gd name="T27" fmla="*/ 3 h 34"/>
                <a:gd name="T28" fmla="*/ 11 w 23"/>
                <a:gd name="T29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" h="34">
                  <a:moveTo>
                    <a:pt x="11" y="1"/>
                  </a:moveTo>
                  <a:cubicBezTo>
                    <a:pt x="8" y="3"/>
                    <a:pt x="4" y="6"/>
                    <a:pt x="3" y="9"/>
                  </a:cubicBezTo>
                  <a:cubicBezTo>
                    <a:pt x="2" y="12"/>
                    <a:pt x="4" y="15"/>
                    <a:pt x="5" y="16"/>
                  </a:cubicBezTo>
                  <a:cubicBezTo>
                    <a:pt x="10" y="21"/>
                    <a:pt x="19" y="24"/>
                    <a:pt x="20" y="31"/>
                  </a:cubicBezTo>
                  <a:cubicBezTo>
                    <a:pt x="21" y="30"/>
                    <a:pt x="21" y="30"/>
                    <a:pt x="21" y="29"/>
                  </a:cubicBezTo>
                  <a:cubicBezTo>
                    <a:pt x="16" y="31"/>
                    <a:pt x="11" y="25"/>
                    <a:pt x="9" y="22"/>
                  </a:cubicBezTo>
                  <a:cubicBezTo>
                    <a:pt x="7" y="18"/>
                    <a:pt x="3" y="12"/>
                    <a:pt x="7" y="7"/>
                  </a:cubicBezTo>
                  <a:cubicBezTo>
                    <a:pt x="8" y="6"/>
                    <a:pt x="6" y="4"/>
                    <a:pt x="5" y="6"/>
                  </a:cubicBezTo>
                  <a:cubicBezTo>
                    <a:pt x="0" y="11"/>
                    <a:pt x="3" y="18"/>
                    <a:pt x="7" y="23"/>
                  </a:cubicBezTo>
                  <a:cubicBezTo>
                    <a:pt x="10" y="28"/>
                    <a:pt x="16" y="34"/>
                    <a:pt x="22" y="32"/>
                  </a:cubicBezTo>
                  <a:cubicBezTo>
                    <a:pt x="23" y="32"/>
                    <a:pt x="23" y="31"/>
                    <a:pt x="23" y="30"/>
                  </a:cubicBezTo>
                  <a:cubicBezTo>
                    <a:pt x="22" y="24"/>
                    <a:pt x="16" y="20"/>
                    <a:pt x="11" y="17"/>
                  </a:cubicBezTo>
                  <a:cubicBezTo>
                    <a:pt x="9" y="15"/>
                    <a:pt x="6" y="14"/>
                    <a:pt x="5" y="11"/>
                  </a:cubicBezTo>
                  <a:cubicBezTo>
                    <a:pt x="4" y="8"/>
                    <a:pt x="10" y="4"/>
                    <a:pt x="13" y="3"/>
                  </a:cubicBezTo>
                  <a:cubicBezTo>
                    <a:pt x="14" y="2"/>
                    <a:pt x="13" y="0"/>
                    <a:pt x="11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7" name="Freeform 1344"/>
            <p:cNvSpPr/>
            <p:nvPr/>
          </p:nvSpPr>
          <p:spPr bwMode="auto">
            <a:xfrm>
              <a:off x="3658" y="3299"/>
              <a:ext cx="99" cy="62"/>
            </a:xfrm>
            <a:custGeom>
              <a:avLst/>
              <a:gdLst>
                <a:gd name="T0" fmla="*/ 55 w 77"/>
                <a:gd name="T1" fmla="*/ 7 h 48"/>
                <a:gd name="T2" fmla="*/ 37 w 77"/>
                <a:gd name="T3" fmla="*/ 2 h 48"/>
                <a:gd name="T4" fmla="*/ 13 w 77"/>
                <a:gd name="T5" fmla="*/ 16 h 48"/>
                <a:gd name="T6" fmla="*/ 11 w 77"/>
                <a:gd name="T7" fmla="*/ 35 h 48"/>
                <a:gd name="T8" fmla="*/ 36 w 77"/>
                <a:gd name="T9" fmla="*/ 44 h 48"/>
                <a:gd name="T10" fmla="*/ 47 w 77"/>
                <a:gd name="T11" fmla="*/ 47 h 48"/>
                <a:gd name="T12" fmla="*/ 47 w 77"/>
                <a:gd name="T13" fmla="*/ 45 h 48"/>
                <a:gd name="T14" fmla="*/ 23 w 77"/>
                <a:gd name="T15" fmla="*/ 40 h 48"/>
                <a:gd name="T16" fmla="*/ 5 w 77"/>
                <a:gd name="T17" fmla="*/ 25 h 48"/>
                <a:gd name="T18" fmla="*/ 13 w 77"/>
                <a:gd name="T19" fmla="*/ 13 h 48"/>
                <a:gd name="T20" fmla="*/ 28 w 77"/>
                <a:gd name="T21" fmla="*/ 6 h 48"/>
                <a:gd name="T22" fmla="*/ 64 w 77"/>
                <a:gd name="T23" fmla="*/ 9 h 48"/>
                <a:gd name="T24" fmla="*/ 75 w 77"/>
                <a:gd name="T25" fmla="*/ 11 h 48"/>
                <a:gd name="T26" fmla="*/ 76 w 77"/>
                <a:gd name="T27" fmla="*/ 9 h 48"/>
                <a:gd name="T28" fmla="*/ 52 w 77"/>
                <a:gd name="T29" fmla="*/ 3 h 48"/>
                <a:gd name="T30" fmla="*/ 24 w 77"/>
                <a:gd name="T31" fmla="*/ 9 h 48"/>
                <a:gd name="T32" fmla="*/ 13 w 77"/>
                <a:gd name="T33" fmla="*/ 15 h 48"/>
                <a:gd name="T34" fmla="*/ 14 w 77"/>
                <a:gd name="T35" fmla="*/ 29 h 48"/>
                <a:gd name="T36" fmla="*/ 40 w 77"/>
                <a:gd name="T37" fmla="*/ 42 h 48"/>
                <a:gd name="T38" fmla="*/ 40 w 77"/>
                <a:gd name="T39" fmla="*/ 40 h 48"/>
                <a:gd name="T40" fmla="*/ 17 w 77"/>
                <a:gd name="T41" fmla="*/ 29 h 48"/>
                <a:gd name="T42" fmla="*/ 17 w 77"/>
                <a:gd name="T43" fmla="*/ 16 h 48"/>
                <a:gd name="T44" fmla="*/ 28 w 77"/>
                <a:gd name="T45" fmla="*/ 11 h 48"/>
                <a:gd name="T46" fmla="*/ 52 w 77"/>
                <a:gd name="T47" fmla="*/ 6 h 48"/>
                <a:gd name="T48" fmla="*/ 74 w 77"/>
                <a:gd name="T49" fmla="*/ 11 h 48"/>
                <a:gd name="T50" fmla="*/ 75 w 77"/>
                <a:gd name="T51" fmla="*/ 9 h 48"/>
                <a:gd name="T52" fmla="*/ 42 w 77"/>
                <a:gd name="T53" fmla="*/ 3 h 48"/>
                <a:gd name="T54" fmla="*/ 11 w 77"/>
                <a:gd name="T55" fmla="*/ 11 h 48"/>
                <a:gd name="T56" fmla="*/ 5 w 77"/>
                <a:gd name="T57" fmla="*/ 32 h 48"/>
                <a:gd name="T58" fmla="*/ 27 w 77"/>
                <a:gd name="T59" fmla="*/ 45 h 48"/>
                <a:gd name="T60" fmla="*/ 48 w 77"/>
                <a:gd name="T61" fmla="*/ 47 h 48"/>
                <a:gd name="T62" fmla="*/ 49 w 77"/>
                <a:gd name="T63" fmla="*/ 45 h 48"/>
                <a:gd name="T64" fmla="*/ 25 w 77"/>
                <a:gd name="T65" fmla="*/ 39 h 48"/>
                <a:gd name="T66" fmla="*/ 11 w 77"/>
                <a:gd name="T67" fmla="*/ 23 h 48"/>
                <a:gd name="T68" fmla="*/ 19 w 77"/>
                <a:gd name="T69" fmla="*/ 14 h 48"/>
                <a:gd name="T70" fmla="*/ 31 w 77"/>
                <a:gd name="T71" fmla="*/ 7 h 48"/>
                <a:gd name="T72" fmla="*/ 52 w 77"/>
                <a:gd name="T73" fmla="*/ 8 h 48"/>
                <a:gd name="T74" fmla="*/ 55 w 77"/>
                <a:gd name="T75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7" h="48">
                  <a:moveTo>
                    <a:pt x="55" y="7"/>
                  </a:moveTo>
                  <a:cubicBezTo>
                    <a:pt x="52" y="0"/>
                    <a:pt x="43" y="0"/>
                    <a:pt x="37" y="2"/>
                  </a:cubicBezTo>
                  <a:cubicBezTo>
                    <a:pt x="28" y="4"/>
                    <a:pt x="19" y="9"/>
                    <a:pt x="13" y="16"/>
                  </a:cubicBezTo>
                  <a:cubicBezTo>
                    <a:pt x="8" y="21"/>
                    <a:pt x="6" y="29"/>
                    <a:pt x="11" y="35"/>
                  </a:cubicBezTo>
                  <a:cubicBezTo>
                    <a:pt x="17" y="41"/>
                    <a:pt x="28" y="42"/>
                    <a:pt x="36" y="44"/>
                  </a:cubicBezTo>
                  <a:cubicBezTo>
                    <a:pt x="40" y="45"/>
                    <a:pt x="44" y="45"/>
                    <a:pt x="47" y="47"/>
                  </a:cubicBezTo>
                  <a:cubicBezTo>
                    <a:pt x="47" y="46"/>
                    <a:pt x="47" y="45"/>
                    <a:pt x="47" y="45"/>
                  </a:cubicBezTo>
                  <a:cubicBezTo>
                    <a:pt x="40" y="46"/>
                    <a:pt x="30" y="43"/>
                    <a:pt x="23" y="40"/>
                  </a:cubicBezTo>
                  <a:cubicBezTo>
                    <a:pt x="16" y="38"/>
                    <a:pt x="6" y="33"/>
                    <a:pt x="5" y="25"/>
                  </a:cubicBezTo>
                  <a:cubicBezTo>
                    <a:pt x="5" y="20"/>
                    <a:pt x="9" y="16"/>
                    <a:pt x="13" y="13"/>
                  </a:cubicBezTo>
                  <a:cubicBezTo>
                    <a:pt x="17" y="9"/>
                    <a:pt x="23" y="7"/>
                    <a:pt x="28" y="6"/>
                  </a:cubicBezTo>
                  <a:cubicBezTo>
                    <a:pt x="40" y="4"/>
                    <a:pt x="52" y="6"/>
                    <a:pt x="64" y="9"/>
                  </a:cubicBezTo>
                  <a:cubicBezTo>
                    <a:pt x="67" y="9"/>
                    <a:pt x="71" y="10"/>
                    <a:pt x="75" y="11"/>
                  </a:cubicBezTo>
                  <a:cubicBezTo>
                    <a:pt x="76" y="12"/>
                    <a:pt x="77" y="10"/>
                    <a:pt x="76" y="9"/>
                  </a:cubicBezTo>
                  <a:cubicBezTo>
                    <a:pt x="70" y="2"/>
                    <a:pt x="60" y="2"/>
                    <a:pt x="52" y="3"/>
                  </a:cubicBezTo>
                  <a:cubicBezTo>
                    <a:pt x="43" y="3"/>
                    <a:pt x="33" y="6"/>
                    <a:pt x="24" y="9"/>
                  </a:cubicBezTo>
                  <a:cubicBezTo>
                    <a:pt x="20" y="10"/>
                    <a:pt x="16" y="12"/>
                    <a:pt x="13" y="15"/>
                  </a:cubicBezTo>
                  <a:cubicBezTo>
                    <a:pt x="10" y="19"/>
                    <a:pt x="11" y="25"/>
                    <a:pt x="14" y="29"/>
                  </a:cubicBezTo>
                  <a:cubicBezTo>
                    <a:pt x="18" y="38"/>
                    <a:pt x="31" y="40"/>
                    <a:pt x="40" y="42"/>
                  </a:cubicBezTo>
                  <a:cubicBezTo>
                    <a:pt x="41" y="43"/>
                    <a:pt x="42" y="40"/>
                    <a:pt x="40" y="40"/>
                  </a:cubicBezTo>
                  <a:cubicBezTo>
                    <a:pt x="32" y="37"/>
                    <a:pt x="22" y="36"/>
                    <a:pt x="17" y="29"/>
                  </a:cubicBezTo>
                  <a:cubicBezTo>
                    <a:pt x="14" y="25"/>
                    <a:pt x="13" y="19"/>
                    <a:pt x="17" y="16"/>
                  </a:cubicBezTo>
                  <a:cubicBezTo>
                    <a:pt x="20" y="13"/>
                    <a:pt x="24" y="12"/>
                    <a:pt x="28" y="11"/>
                  </a:cubicBezTo>
                  <a:cubicBezTo>
                    <a:pt x="36" y="8"/>
                    <a:pt x="44" y="6"/>
                    <a:pt x="52" y="6"/>
                  </a:cubicBezTo>
                  <a:cubicBezTo>
                    <a:pt x="59" y="5"/>
                    <a:pt x="69" y="5"/>
                    <a:pt x="74" y="11"/>
                  </a:cubicBezTo>
                  <a:cubicBezTo>
                    <a:pt x="74" y="10"/>
                    <a:pt x="75" y="9"/>
                    <a:pt x="75" y="9"/>
                  </a:cubicBezTo>
                  <a:cubicBezTo>
                    <a:pt x="64" y="6"/>
                    <a:pt x="54" y="3"/>
                    <a:pt x="42" y="3"/>
                  </a:cubicBezTo>
                  <a:cubicBezTo>
                    <a:pt x="31" y="2"/>
                    <a:pt x="20" y="4"/>
                    <a:pt x="11" y="11"/>
                  </a:cubicBezTo>
                  <a:cubicBezTo>
                    <a:pt x="5" y="16"/>
                    <a:pt x="0" y="24"/>
                    <a:pt x="5" y="32"/>
                  </a:cubicBezTo>
                  <a:cubicBezTo>
                    <a:pt x="9" y="39"/>
                    <a:pt x="19" y="42"/>
                    <a:pt x="27" y="45"/>
                  </a:cubicBezTo>
                  <a:cubicBezTo>
                    <a:pt x="33" y="47"/>
                    <a:pt x="41" y="48"/>
                    <a:pt x="48" y="47"/>
                  </a:cubicBezTo>
                  <a:cubicBezTo>
                    <a:pt x="49" y="47"/>
                    <a:pt x="50" y="45"/>
                    <a:pt x="49" y="45"/>
                  </a:cubicBezTo>
                  <a:cubicBezTo>
                    <a:pt x="41" y="41"/>
                    <a:pt x="33" y="40"/>
                    <a:pt x="25" y="39"/>
                  </a:cubicBezTo>
                  <a:cubicBezTo>
                    <a:pt x="18" y="36"/>
                    <a:pt x="8" y="32"/>
                    <a:pt x="11" y="23"/>
                  </a:cubicBezTo>
                  <a:cubicBezTo>
                    <a:pt x="13" y="19"/>
                    <a:pt x="16" y="16"/>
                    <a:pt x="19" y="14"/>
                  </a:cubicBezTo>
                  <a:cubicBezTo>
                    <a:pt x="22" y="11"/>
                    <a:pt x="27" y="9"/>
                    <a:pt x="31" y="7"/>
                  </a:cubicBezTo>
                  <a:cubicBezTo>
                    <a:pt x="37" y="4"/>
                    <a:pt x="49" y="0"/>
                    <a:pt x="52" y="8"/>
                  </a:cubicBezTo>
                  <a:cubicBezTo>
                    <a:pt x="53" y="10"/>
                    <a:pt x="56" y="9"/>
                    <a:pt x="55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8" name="Freeform 1345"/>
            <p:cNvSpPr/>
            <p:nvPr/>
          </p:nvSpPr>
          <p:spPr bwMode="auto">
            <a:xfrm>
              <a:off x="3655" y="3339"/>
              <a:ext cx="47" cy="39"/>
            </a:xfrm>
            <a:custGeom>
              <a:avLst/>
              <a:gdLst>
                <a:gd name="T0" fmla="*/ 5 w 36"/>
                <a:gd name="T1" fmla="*/ 2 h 30"/>
                <a:gd name="T2" fmla="*/ 9 w 36"/>
                <a:gd name="T3" fmla="*/ 16 h 30"/>
                <a:gd name="T4" fmla="*/ 34 w 36"/>
                <a:gd name="T5" fmla="*/ 21 h 30"/>
                <a:gd name="T6" fmla="*/ 33 w 36"/>
                <a:gd name="T7" fmla="*/ 19 h 30"/>
                <a:gd name="T8" fmla="*/ 16 w 36"/>
                <a:gd name="T9" fmla="*/ 17 h 30"/>
                <a:gd name="T10" fmla="*/ 3 w 36"/>
                <a:gd name="T11" fmla="*/ 6 h 30"/>
                <a:gd name="T12" fmla="*/ 1 w 36"/>
                <a:gd name="T13" fmla="*/ 8 h 30"/>
                <a:gd name="T14" fmla="*/ 35 w 36"/>
                <a:gd name="T15" fmla="*/ 21 h 30"/>
                <a:gd name="T16" fmla="*/ 35 w 36"/>
                <a:gd name="T17" fmla="*/ 19 h 30"/>
                <a:gd name="T18" fmla="*/ 24 w 36"/>
                <a:gd name="T19" fmla="*/ 17 h 30"/>
                <a:gd name="T20" fmla="*/ 12 w 36"/>
                <a:gd name="T21" fmla="*/ 15 h 30"/>
                <a:gd name="T22" fmla="*/ 8 w 36"/>
                <a:gd name="T23" fmla="*/ 11 h 30"/>
                <a:gd name="T24" fmla="*/ 8 w 36"/>
                <a:gd name="T25" fmla="*/ 3 h 30"/>
                <a:gd name="T26" fmla="*/ 5 w 36"/>
                <a:gd name="T27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30">
                  <a:moveTo>
                    <a:pt x="5" y="2"/>
                  </a:moveTo>
                  <a:cubicBezTo>
                    <a:pt x="4" y="7"/>
                    <a:pt x="4" y="12"/>
                    <a:pt x="9" y="16"/>
                  </a:cubicBezTo>
                  <a:cubicBezTo>
                    <a:pt x="16" y="21"/>
                    <a:pt x="26" y="19"/>
                    <a:pt x="34" y="21"/>
                  </a:cubicBezTo>
                  <a:cubicBezTo>
                    <a:pt x="33" y="21"/>
                    <a:pt x="33" y="20"/>
                    <a:pt x="33" y="19"/>
                  </a:cubicBezTo>
                  <a:cubicBezTo>
                    <a:pt x="28" y="23"/>
                    <a:pt x="21" y="21"/>
                    <a:pt x="16" y="17"/>
                  </a:cubicBezTo>
                  <a:cubicBezTo>
                    <a:pt x="11" y="15"/>
                    <a:pt x="6" y="10"/>
                    <a:pt x="3" y="6"/>
                  </a:cubicBezTo>
                  <a:cubicBezTo>
                    <a:pt x="2" y="5"/>
                    <a:pt x="0" y="6"/>
                    <a:pt x="1" y="8"/>
                  </a:cubicBezTo>
                  <a:cubicBezTo>
                    <a:pt x="8" y="17"/>
                    <a:pt x="24" y="30"/>
                    <a:pt x="35" y="21"/>
                  </a:cubicBezTo>
                  <a:cubicBezTo>
                    <a:pt x="36" y="20"/>
                    <a:pt x="36" y="19"/>
                    <a:pt x="35" y="19"/>
                  </a:cubicBezTo>
                  <a:cubicBezTo>
                    <a:pt x="31" y="18"/>
                    <a:pt x="27" y="17"/>
                    <a:pt x="24" y="17"/>
                  </a:cubicBezTo>
                  <a:cubicBezTo>
                    <a:pt x="20" y="17"/>
                    <a:pt x="16" y="16"/>
                    <a:pt x="12" y="15"/>
                  </a:cubicBezTo>
                  <a:cubicBezTo>
                    <a:pt x="10" y="14"/>
                    <a:pt x="8" y="13"/>
                    <a:pt x="8" y="11"/>
                  </a:cubicBezTo>
                  <a:cubicBezTo>
                    <a:pt x="6" y="8"/>
                    <a:pt x="7" y="5"/>
                    <a:pt x="8" y="3"/>
                  </a:cubicBezTo>
                  <a:cubicBezTo>
                    <a:pt x="8" y="1"/>
                    <a:pt x="6" y="0"/>
                    <a:pt x="5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9" name="Freeform 1346"/>
            <p:cNvSpPr/>
            <p:nvPr/>
          </p:nvSpPr>
          <p:spPr bwMode="auto">
            <a:xfrm>
              <a:off x="3547" y="3369"/>
              <a:ext cx="107" cy="58"/>
            </a:xfrm>
            <a:custGeom>
              <a:avLst/>
              <a:gdLst>
                <a:gd name="T0" fmla="*/ 43 w 83"/>
                <a:gd name="T1" fmla="*/ 0 h 45"/>
                <a:gd name="T2" fmla="*/ 13 w 83"/>
                <a:gd name="T3" fmla="*/ 8 h 45"/>
                <a:gd name="T4" fmla="*/ 5 w 83"/>
                <a:gd name="T5" fmla="*/ 19 h 45"/>
                <a:gd name="T6" fmla="*/ 11 w 83"/>
                <a:gd name="T7" fmla="*/ 30 h 45"/>
                <a:gd name="T8" fmla="*/ 33 w 83"/>
                <a:gd name="T9" fmla="*/ 36 h 45"/>
                <a:gd name="T10" fmla="*/ 56 w 83"/>
                <a:gd name="T11" fmla="*/ 33 h 45"/>
                <a:gd name="T12" fmla="*/ 74 w 83"/>
                <a:gd name="T13" fmla="*/ 25 h 45"/>
                <a:gd name="T14" fmla="*/ 67 w 83"/>
                <a:gd name="T15" fmla="*/ 9 h 45"/>
                <a:gd name="T16" fmla="*/ 30 w 83"/>
                <a:gd name="T17" fmla="*/ 2 h 45"/>
                <a:gd name="T18" fmla="*/ 6 w 83"/>
                <a:gd name="T19" fmla="*/ 13 h 45"/>
                <a:gd name="T20" fmla="*/ 14 w 83"/>
                <a:gd name="T21" fmla="*/ 29 h 45"/>
                <a:gd name="T22" fmla="*/ 39 w 83"/>
                <a:gd name="T23" fmla="*/ 33 h 45"/>
                <a:gd name="T24" fmla="*/ 66 w 83"/>
                <a:gd name="T25" fmla="*/ 30 h 45"/>
                <a:gd name="T26" fmla="*/ 83 w 83"/>
                <a:gd name="T27" fmla="*/ 18 h 45"/>
                <a:gd name="T28" fmla="*/ 73 w 83"/>
                <a:gd name="T29" fmla="*/ 6 h 45"/>
                <a:gd name="T30" fmla="*/ 53 w 83"/>
                <a:gd name="T31" fmla="*/ 0 h 45"/>
                <a:gd name="T32" fmla="*/ 17 w 83"/>
                <a:gd name="T33" fmla="*/ 10 h 45"/>
                <a:gd name="T34" fmla="*/ 4 w 83"/>
                <a:gd name="T35" fmla="*/ 32 h 45"/>
                <a:gd name="T36" fmla="*/ 25 w 83"/>
                <a:gd name="T37" fmla="*/ 44 h 45"/>
                <a:gd name="T38" fmla="*/ 41 w 83"/>
                <a:gd name="T39" fmla="*/ 45 h 45"/>
                <a:gd name="T40" fmla="*/ 55 w 83"/>
                <a:gd name="T41" fmla="*/ 45 h 45"/>
                <a:gd name="T42" fmla="*/ 78 w 83"/>
                <a:gd name="T43" fmla="*/ 28 h 45"/>
                <a:gd name="T44" fmla="*/ 75 w 83"/>
                <a:gd name="T45" fmla="*/ 27 h 45"/>
                <a:gd name="T46" fmla="*/ 46 w 83"/>
                <a:gd name="T47" fmla="*/ 39 h 45"/>
                <a:gd name="T48" fmla="*/ 47 w 83"/>
                <a:gd name="T49" fmla="*/ 41 h 45"/>
                <a:gd name="T50" fmla="*/ 78 w 83"/>
                <a:gd name="T51" fmla="*/ 28 h 45"/>
                <a:gd name="T52" fmla="*/ 75 w 83"/>
                <a:gd name="T53" fmla="*/ 27 h 45"/>
                <a:gd name="T54" fmla="*/ 50 w 83"/>
                <a:gd name="T55" fmla="*/ 42 h 45"/>
                <a:gd name="T56" fmla="*/ 23 w 83"/>
                <a:gd name="T57" fmla="*/ 41 h 45"/>
                <a:gd name="T58" fmla="*/ 6 w 83"/>
                <a:gd name="T59" fmla="*/ 25 h 45"/>
                <a:gd name="T60" fmla="*/ 18 w 83"/>
                <a:gd name="T61" fmla="*/ 13 h 45"/>
                <a:gd name="T62" fmla="*/ 34 w 83"/>
                <a:gd name="T63" fmla="*/ 6 h 45"/>
                <a:gd name="T64" fmla="*/ 77 w 83"/>
                <a:gd name="T65" fmla="*/ 12 h 45"/>
                <a:gd name="T66" fmla="*/ 80 w 83"/>
                <a:gd name="T67" fmla="*/ 19 h 45"/>
                <a:gd name="T68" fmla="*/ 74 w 83"/>
                <a:gd name="T69" fmla="*/ 25 h 45"/>
                <a:gd name="T70" fmla="*/ 65 w 83"/>
                <a:gd name="T71" fmla="*/ 27 h 45"/>
                <a:gd name="T72" fmla="*/ 38 w 83"/>
                <a:gd name="T73" fmla="*/ 30 h 45"/>
                <a:gd name="T74" fmla="*/ 13 w 83"/>
                <a:gd name="T75" fmla="*/ 25 h 45"/>
                <a:gd name="T76" fmla="*/ 8 w 83"/>
                <a:gd name="T77" fmla="*/ 18 h 45"/>
                <a:gd name="T78" fmla="*/ 16 w 83"/>
                <a:gd name="T79" fmla="*/ 8 h 45"/>
                <a:gd name="T80" fmla="*/ 51 w 83"/>
                <a:gd name="T81" fmla="*/ 5 h 45"/>
                <a:gd name="T82" fmla="*/ 69 w 83"/>
                <a:gd name="T83" fmla="*/ 14 h 45"/>
                <a:gd name="T84" fmla="*/ 73 w 83"/>
                <a:gd name="T85" fmla="*/ 22 h 45"/>
                <a:gd name="T86" fmla="*/ 57 w 83"/>
                <a:gd name="T87" fmla="*/ 31 h 45"/>
                <a:gd name="T88" fmla="*/ 17 w 83"/>
                <a:gd name="T89" fmla="*/ 30 h 45"/>
                <a:gd name="T90" fmla="*/ 8 w 83"/>
                <a:gd name="T91" fmla="*/ 21 h 45"/>
                <a:gd name="T92" fmla="*/ 15 w 83"/>
                <a:gd name="T93" fmla="*/ 10 h 45"/>
                <a:gd name="T94" fmla="*/ 43 w 83"/>
                <a:gd name="T95" fmla="*/ 3 h 45"/>
                <a:gd name="T96" fmla="*/ 43 w 83"/>
                <a:gd name="T9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3" h="45">
                  <a:moveTo>
                    <a:pt x="43" y="0"/>
                  </a:moveTo>
                  <a:cubicBezTo>
                    <a:pt x="33" y="1"/>
                    <a:pt x="22" y="2"/>
                    <a:pt x="13" y="8"/>
                  </a:cubicBezTo>
                  <a:cubicBezTo>
                    <a:pt x="9" y="10"/>
                    <a:pt x="5" y="15"/>
                    <a:pt x="5" y="19"/>
                  </a:cubicBezTo>
                  <a:cubicBezTo>
                    <a:pt x="4" y="24"/>
                    <a:pt x="7" y="28"/>
                    <a:pt x="11" y="30"/>
                  </a:cubicBezTo>
                  <a:cubicBezTo>
                    <a:pt x="17" y="34"/>
                    <a:pt x="25" y="36"/>
                    <a:pt x="33" y="36"/>
                  </a:cubicBezTo>
                  <a:cubicBezTo>
                    <a:pt x="41" y="36"/>
                    <a:pt x="49" y="35"/>
                    <a:pt x="56" y="33"/>
                  </a:cubicBezTo>
                  <a:cubicBezTo>
                    <a:pt x="62" y="32"/>
                    <a:pt x="70" y="30"/>
                    <a:pt x="74" y="25"/>
                  </a:cubicBezTo>
                  <a:cubicBezTo>
                    <a:pt x="79" y="19"/>
                    <a:pt x="72" y="12"/>
                    <a:pt x="67" y="9"/>
                  </a:cubicBezTo>
                  <a:cubicBezTo>
                    <a:pt x="57" y="1"/>
                    <a:pt x="42" y="0"/>
                    <a:pt x="30" y="2"/>
                  </a:cubicBezTo>
                  <a:cubicBezTo>
                    <a:pt x="22" y="3"/>
                    <a:pt x="10" y="5"/>
                    <a:pt x="6" y="13"/>
                  </a:cubicBezTo>
                  <a:cubicBezTo>
                    <a:pt x="2" y="19"/>
                    <a:pt x="8" y="26"/>
                    <a:pt x="14" y="29"/>
                  </a:cubicBezTo>
                  <a:cubicBezTo>
                    <a:pt x="21" y="33"/>
                    <a:pt x="31" y="33"/>
                    <a:pt x="39" y="33"/>
                  </a:cubicBezTo>
                  <a:cubicBezTo>
                    <a:pt x="48" y="33"/>
                    <a:pt x="57" y="32"/>
                    <a:pt x="66" y="30"/>
                  </a:cubicBezTo>
                  <a:cubicBezTo>
                    <a:pt x="72" y="29"/>
                    <a:pt x="83" y="26"/>
                    <a:pt x="83" y="18"/>
                  </a:cubicBezTo>
                  <a:cubicBezTo>
                    <a:pt x="83" y="12"/>
                    <a:pt x="78" y="8"/>
                    <a:pt x="73" y="6"/>
                  </a:cubicBezTo>
                  <a:cubicBezTo>
                    <a:pt x="67" y="2"/>
                    <a:pt x="60" y="1"/>
                    <a:pt x="53" y="0"/>
                  </a:cubicBezTo>
                  <a:cubicBezTo>
                    <a:pt x="41" y="0"/>
                    <a:pt x="28" y="4"/>
                    <a:pt x="17" y="10"/>
                  </a:cubicBezTo>
                  <a:cubicBezTo>
                    <a:pt x="9" y="14"/>
                    <a:pt x="0" y="22"/>
                    <a:pt x="4" y="32"/>
                  </a:cubicBezTo>
                  <a:cubicBezTo>
                    <a:pt x="8" y="40"/>
                    <a:pt x="18" y="43"/>
                    <a:pt x="25" y="44"/>
                  </a:cubicBezTo>
                  <a:cubicBezTo>
                    <a:pt x="30" y="44"/>
                    <a:pt x="35" y="45"/>
                    <a:pt x="41" y="45"/>
                  </a:cubicBezTo>
                  <a:cubicBezTo>
                    <a:pt x="45" y="45"/>
                    <a:pt x="50" y="45"/>
                    <a:pt x="55" y="45"/>
                  </a:cubicBezTo>
                  <a:cubicBezTo>
                    <a:pt x="65" y="44"/>
                    <a:pt x="77" y="40"/>
                    <a:pt x="78" y="28"/>
                  </a:cubicBezTo>
                  <a:cubicBezTo>
                    <a:pt x="78" y="26"/>
                    <a:pt x="76" y="25"/>
                    <a:pt x="75" y="27"/>
                  </a:cubicBezTo>
                  <a:cubicBezTo>
                    <a:pt x="70" y="37"/>
                    <a:pt x="57" y="37"/>
                    <a:pt x="46" y="39"/>
                  </a:cubicBezTo>
                  <a:cubicBezTo>
                    <a:pt x="44" y="39"/>
                    <a:pt x="45" y="42"/>
                    <a:pt x="47" y="41"/>
                  </a:cubicBezTo>
                  <a:cubicBezTo>
                    <a:pt x="58" y="40"/>
                    <a:pt x="71" y="40"/>
                    <a:pt x="78" y="28"/>
                  </a:cubicBezTo>
                  <a:cubicBezTo>
                    <a:pt x="77" y="28"/>
                    <a:pt x="76" y="28"/>
                    <a:pt x="75" y="27"/>
                  </a:cubicBezTo>
                  <a:cubicBezTo>
                    <a:pt x="74" y="40"/>
                    <a:pt x="60" y="42"/>
                    <a:pt x="50" y="42"/>
                  </a:cubicBezTo>
                  <a:cubicBezTo>
                    <a:pt x="41" y="42"/>
                    <a:pt x="32" y="42"/>
                    <a:pt x="23" y="41"/>
                  </a:cubicBezTo>
                  <a:cubicBezTo>
                    <a:pt x="14" y="39"/>
                    <a:pt x="5" y="35"/>
                    <a:pt x="6" y="25"/>
                  </a:cubicBezTo>
                  <a:cubicBezTo>
                    <a:pt x="7" y="19"/>
                    <a:pt x="13" y="15"/>
                    <a:pt x="18" y="13"/>
                  </a:cubicBezTo>
                  <a:cubicBezTo>
                    <a:pt x="23" y="10"/>
                    <a:pt x="28" y="8"/>
                    <a:pt x="34" y="6"/>
                  </a:cubicBezTo>
                  <a:cubicBezTo>
                    <a:pt x="47" y="2"/>
                    <a:pt x="66" y="1"/>
                    <a:pt x="77" y="12"/>
                  </a:cubicBezTo>
                  <a:cubicBezTo>
                    <a:pt x="78" y="14"/>
                    <a:pt x="80" y="16"/>
                    <a:pt x="80" y="19"/>
                  </a:cubicBezTo>
                  <a:cubicBezTo>
                    <a:pt x="80" y="22"/>
                    <a:pt x="76" y="24"/>
                    <a:pt x="74" y="25"/>
                  </a:cubicBezTo>
                  <a:cubicBezTo>
                    <a:pt x="71" y="26"/>
                    <a:pt x="68" y="27"/>
                    <a:pt x="65" y="27"/>
                  </a:cubicBezTo>
                  <a:cubicBezTo>
                    <a:pt x="56" y="29"/>
                    <a:pt x="47" y="30"/>
                    <a:pt x="38" y="30"/>
                  </a:cubicBezTo>
                  <a:cubicBezTo>
                    <a:pt x="30" y="30"/>
                    <a:pt x="20" y="30"/>
                    <a:pt x="13" y="25"/>
                  </a:cubicBezTo>
                  <a:cubicBezTo>
                    <a:pt x="10" y="24"/>
                    <a:pt x="8" y="21"/>
                    <a:pt x="8" y="18"/>
                  </a:cubicBezTo>
                  <a:cubicBezTo>
                    <a:pt x="7" y="13"/>
                    <a:pt x="12" y="10"/>
                    <a:pt x="16" y="8"/>
                  </a:cubicBezTo>
                  <a:cubicBezTo>
                    <a:pt x="27" y="4"/>
                    <a:pt x="39" y="3"/>
                    <a:pt x="51" y="5"/>
                  </a:cubicBezTo>
                  <a:cubicBezTo>
                    <a:pt x="57" y="6"/>
                    <a:pt x="64" y="9"/>
                    <a:pt x="69" y="14"/>
                  </a:cubicBezTo>
                  <a:cubicBezTo>
                    <a:pt x="71" y="16"/>
                    <a:pt x="73" y="19"/>
                    <a:pt x="73" y="22"/>
                  </a:cubicBezTo>
                  <a:cubicBezTo>
                    <a:pt x="72" y="28"/>
                    <a:pt x="61" y="29"/>
                    <a:pt x="57" y="31"/>
                  </a:cubicBezTo>
                  <a:cubicBezTo>
                    <a:pt x="44" y="33"/>
                    <a:pt x="29" y="34"/>
                    <a:pt x="17" y="30"/>
                  </a:cubicBezTo>
                  <a:cubicBezTo>
                    <a:pt x="13" y="28"/>
                    <a:pt x="8" y="26"/>
                    <a:pt x="8" y="21"/>
                  </a:cubicBezTo>
                  <a:cubicBezTo>
                    <a:pt x="7" y="16"/>
                    <a:pt x="11" y="12"/>
                    <a:pt x="15" y="10"/>
                  </a:cubicBezTo>
                  <a:cubicBezTo>
                    <a:pt x="23" y="5"/>
                    <a:pt x="34" y="4"/>
                    <a:pt x="43" y="3"/>
                  </a:cubicBezTo>
                  <a:cubicBezTo>
                    <a:pt x="45" y="3"/>
                    <a:pt x="45" y="0"/>
                    <a:pt x="43" y="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0" name="Freeform 1347"/>
            <p:cNvSpPr/>
            <p:nvPr/>
          </p:nvSpPr>
          <p:spPr bwMode="auto">
            <a:xfrm>
              <a:off x="3571" y="3307"/>
              <a:ext cx="62" cy="70"/>
            </a:xfrm>
            <a:custGeom>
              <a:avLst/>
              <a:gdLst>
                <a:gd name="T0" fmla="*/ 7 w 48"/>
                <a:gd name="T1" fmla="*/ 38 h 54"/>
                <a:gd name="T2" fmla="*/ 15 w 48"/>
                <a:gd name="T3" fmla="*/ 20 h 54"/>
                <a:gd name="T4" fmla="*/ 29 w 48"/>
                <a:gd name="T5" fmla="*/ 3 h 54"/>
                <a:gd name="T6" fmla="*/ 44 w 48"/>
                <a:gd name="T7" fmla="*/ 18 h 54"/>
                <a:gd name="T8" fmla="*/ 38 w 48"/>
                <a:gd name="T9" fmla="*/ 45 h 54"/>
                <a:gd name="T10" fmla="*/ 40 w 48"/>
                <a:gd name="T11" fmla="*/ 46 h 54"/>
                <a:gd name="T12" fmla="*/ 43 w 48"/>
                <a:gd name="T13" fmla="*/ 24 h 54"/>
                <a:gd name="T14" fmla="*/ 38 w 48"/>
                <a:gd name="T15" fmla="*/ 5 h 54"/>
                <a:gd name="T16" fmla="*/ 26 w 48"/>
                <a:gd name="T17" fmla="*/ 6 h 54"/>
                <a:gd name="T18" fmla="*/ 11 w 48"/>
                <a:gd name="T19" fmla="*/ 19 h 54"/>
                <a:gd name="T20" fmla="*/ 4 w 48"/>
                <a:gd name="T21" fmla="*/ 34 h 54"/>
                <a:gd name="T22" fmla="*/ 1 w 48"/>
                <a:gd name="T23" fmla="*/ 49 h 54"/>
                <a:gd name="T24" fmla="*/ 3 w 48"/>
                <a:gd name="T25" fmla="*/ 53 h 54"/>
                <a:gd name="T26" fmla="*/ 5 w 48"/>
                <a:gd name="T27" fmla="*/ 51 h 54"/>
                <a:gd name="T28" fmla="*/ 5 w 48"/>
                <a:gd name="T29" fmla="*/ 37 h 54"/>
                <a:gd name="T30" fmla="*/ 11 w 48"/>
                <a:gd name="T31" fmla="*/ 24 h 54"/>
                <a:gd name="T32" fmla="*/ 25 w 48"/>
                <a:gd name="T33" fmla="*/ 10 h 54"/>
                <a:gd name="T34" fmla="*/ 36 w 48"/>
                <a:gd name="T35" fmla="*/ 8 h 54"/>
                <a:gd name="T36" fmla="*/ 41 w 48"/>
                <a:gd name="T37" fmla="*/ 25 h 54"/>
                <a:gd name="T38" fmla="*/ 37 w 48"/>
                <a:gd name="T39" fmla="*/ 45 h 54"/>
                <a:gd name="T40" fmla="*/ 40 w 48"/>
                <a:gd name="T41" fmla="*/ 47 h 54"/>
                <a:gd name="T42" fmla="*/ 47 w 48"/>
                <a:gd name="T43" fmla="*/ 19 h 54"/>
                <a:gd name="T44" fmla="*/ 31 w 48"/>
                <a:gd name="T45" fmla="*/ 0 h 54"/>
                <a:gd name="T46" fmla="*/ 14 w 48"/>
                <a:gd name="T47" fmla="*/ 15 h 54"/>
                <a:gd name="T48" fmla="*/ 5 w 48"/>
                <a:gd name="T49" fmla="*/ 38 h 54"/>
                <a:gd name="T50" fmla="*/ 7 w 48"/>
                <a:gd name="T51" fmla="*/ 3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8" h="54">
                  <a:moveTo>
                    <a:pt x="7" y="38"/>
                  </a:moveTo>
                  <a:cubicBezTo>
                    <a:pt x="9" y="32"/>
                    <a:pt x="12" y="25"/>
                    <a:pt x="15" y="20"/>
                  </a:cubicBezTo>
                  <a:cubicBezTo>
                    <a:pt x="18" y="13"/>
                    <a:pt x="22" y="6"/>
                    <a:pt x="29" y="3"/>
                  </a:cubicBezTo>
                  <a:cubicBezTo>
                    <a:pt x="38" y="1"/>
                    <a:pt x="43" y="12"/>
                    <a:pt x="44" y="18"/>
                  </a:cubicBezTo>
                  <a:cubicBezTo>
                    <a:pt x="46" y="27"/>
                    <a:pt x="44" y="38"/>
                    <a:pt x="38" y="45"/>
                  </a:cubicBezTo>
                  <a:cubicBezTo>
                    <a:pt x="38" y="45"/>
                    <a:pt x="39" y="46"/>
                    <a:pt x="40" y="46"/>
                  </a:cubicBezTo>
                  <a:cubicBezTo>
                    <a:pt x="41" y="39"/>
                    <a:pt x="43" y="31"/>
                    <a:pt x="43" y="24"/>
                  </a:cubicBezTo>
                  <a:cubicBezTo>
                    <a:pt x="44" y="18"/>
                    <a:pt x="44" y="9"/>
                    <a:pt x="38" y="5"/>
                  </a:cubicBezTo>
                  <a:cubicBezTo>
                    <a:pt x="34" y="4"/>
                    <a:pt x="29" y="5"/>
                    <a:pt x="26" y="6"/>
                  </a:cubicBezTo>
                  <a:cubicBezTo>
                    <a:pt x="20" y="8"/>
                    <a:pt x="15" y="13"/>
                    <a:pt x="11" y="19"/>
                  </a:cubicBezTo>
                  <a:cubicBezTo>
                    <a:pt x="8" y="23"/>
                    <a:pt x="6" y="28"/>
                    <a:pt x="4" y="34"/>
                  </a:cubicBezTo>
                  <a:cubicBezTo>
                    <a:pt x="2" y="39"/>
                    <a:pt x="0" y="44"/>
                    <a:pt x="1" y="49"/>
                  </a:cubicBezTo>
                  <a:cubicBezTo>
                    <a:pt x="1" y="50"/>
                    <a:pt x="2" y="52"/>
                    <a:pt x="3" y="53"/>
                  </a:cubicBezTo>
                  <a:cubicBezTo>
                    <a:pt x="4" y="54"/>
                    <a:pt x="6" y="52"/>
                    <a:pt x="5" y="51"/>
                  </a:cubicBezTo>
                  <a:cubicBezTo>
                    <a:pt x="2" y="47"/>
                    <a:pt x="4" y="41"/>
                    <a:pt x="5" y="37"/>
                  </a:cubicBezTo>
                  <a:cubicBezTo>
                    <a:pt x="7" y="33"/>
                    <a:pt x="9" y="28"/>
                    <a:pt x="11" y="24"/>
                  </a:cubicBezTo>
                  <a:cubicBezTo>
                    <a:pt x="15" y="18"/>
                    <a:pt x="19" y="13"/>
                    <a:pt x="25" y="10"/>
                  </a:cubicBezTo>
                  <a:cubicBezTo>
                    <a:pt x="28" y="8"/>
                    <a:pt x="33" y="6"/>
                    <a:pt x="36" y="8"/>
                  </a:cubicBezTo>
                  <a:cubicBezTo>
                    <a:pt x="42" y="11"/>
                    <a:pt x="41" y="21"/>
                    <a:pt x="41" y="25"/>
                  </a:cubicBezTo>
                  <a:cubicBezTo>
                    <a:pt x="40" y="32"/>
                    <a:pt x="38" y="39"/>
                    <a:pt x="37" y="45"/>
                  </a:cubicBezTo>
                  <a:cubicBezTo>
                    <a:pt x="37" y="47"/>
                    <a:pt x="39" y="48"/>
                    <a:pt x="40" y="47"/>
                  </a:cubicBezTo>
                  <a:cubicBezTo>
                    <a:pt x="47" y="40"/>
                    <a:pt x="48" y="28"/>
                    <a:pt x="47" y="19"/>
                  </a:cubicBezTo>
                  <a:cubicBezTo>
                    <a:pt x="46" y="11"/>
                    <a:pt x="41" y="0"/>
                    <a:pt x="31" y="0"/>
                  </a:cubicBezTo>
                  <a:cubicBezTo>
                    <a:pt x="23" y="0"/>
                    <a:pt x="17" y="9"/>
                    <a:pt x="14" y="15"/>
                  </a:cubicBezTo>
                  <a:cubicBezTo>
                    <a:pt x="10" y="22"/>
                    <a:pt x="7" y="30"/>
                    <a:pt x="5" y="38"/>
                  </a:cubicBezTo>
                  <a:cubicBezTo>
                    <a:pt x="4" y="40"/>
                    <a:pt x="7" y="40"/>
                    <a:pt x="7" y="3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1" name="Freeform 1348"/>
            <p:cNvSpPr/>
            <p:nvPr/>
          </p:nvSpPr>
          <p:spPr bwMode="auto">
            <a:xfrm>
              <a:off x="3620" y="3308"/>
              <a:ext cx="36" cy="70"/>
            </a:xfrm>
            <a:custGeom>
              <a:avLst/>
              <a:gdLst>
                <a:gd name="T0" fmla="*/ 2 w 28"/>
                <a:gd name="T1" fmla="*/ 3 h 54"/>
                <a:gd name="T2" fmla="*/ 8 w 28"/>
                <a:gd name="T3" fmla="*/ 51 h 54"/>
                <a:gd name="T4" fmla="*/ 10 w 28"/>
                <a:gd name="T5" fmla="*/ 52 h 54"/>
                <a:gd name="T6" fmla="*/ 17 w 28"/>
                <a:gd name="T7" fmla="*/ 27 h 54"/>
                <a:gd name="T8" fmla="*/ 5 w 28"/>
                <a:gd name="T9" fmla="*/ 7 h 54"/>
                <a:gd name="T10" fmla="*/ 4 w 28"/>
                <a:gd name="T11" fmla="*/ 9 h 54"/>
                <a:gd name="T12" fmla="*/ 14 w 28"/>
                <a:gd name="T13" fmla="*/ 29 h 54"/>
                <a:gd name="T14" fmla="*/ 8 w 28"/>
                <a:gd name="T15" fmla="*/ 51 h 54"/>
                <a:gd name="T16" fmla="*/ 10 w 28"/>
                <a:gd name="T17" fmla="*/ 52 h 54"/>
                <a:gd name="T18" fmla="*/ 2 w 28"/>
                <a:gd name="T19" fmla="*/ 0 h 54"/>
                <a:gd name="T20" fmla="*/ 2 w 28"/>
                <a:gd name="T21" fmla="*/ 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54">
                  <a:moveTo>
                    <a:pt x="2" y="3"/>
                  </a:moveTo>
                  <a:cubicBezTo>
                    <a:pt x="25" y="3"/>
                    <a:pt x="13" y="39"/>
                    <a:pt x="8" y="51"/>
                  </a:cubicBezTo>
                  <a:cubicBezTo>
                    <a:pt x="7" y="52"/>
                    <a:pt x="9" y="54"/>
                    <a:pt x="10" y="52"/>
                  </a:cubicBezTo>
                  <a:cubicBezTo>
                    <a:pt x="15" y="45"/>
                    <a:pt x="17" y="35"/>
                    <a:pt x="17" y="27"/>
                  </a:cubicBezTo>
                  <a:cubicBezTo>
                    <a:pt x="16" y="19"/>
                    <a:pt x="13" y="10"/>
                    <a:pt x="5" y="7"/>
                  </a:cubicBezTo>
                  <a:cubicBezTo>
                    <a:pt x="3" y="6"/>
                    <a:pt x="2" y="9"/>
                    <a:pt x="4" y="9"/>
                  </a:cubicBezTo>
                  <a:cubicBezTo>
                    <a:pt x="12" y="12"/>
                    <a:pt x="14" y="21"/>
                    <a:pt x="14" y="29"/>
                  </a:cubicBezTo>
                  <a:cubicBezTo>
                    <a:pt x="14" y="36"/>
                    <a:pt x="12" y="45"/>
                    <a:pt x="8" y="51"/>
                  </a:cubicBezTo>
                  <a:cubicBezTo>
                    <a:pt x="9" y="51"/>
                    <a:pt x="10" y="52"/>
                    <a:pt x="10" y="52"/>
                  </a:cubicBezTo>
                  <a:cubicBezTo>
                    <a:pt x="17" y="38"/>
                    <a:pt x="28" y="0"/>
                    <a:pt x="2" y="0"/>
                  </a:cubicBezTo>
                  <a:cubicBezTo>
                    <a:pt x="0" y="0"/>
                    <a:pt x="0" y="3"/>
                    <a:pt x="2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2" name="Freeform 1349"/>
            <p:cNvSpPr/>
            <p:nvPr/>
          </p:nvSpPr>
          <p:spPr bwMode="auto">
            <a:xfrm>
              <a:off x="3615" y="3225"/>
              <a:ext cx="115" cy="83"/>
            </a:xfrm>
            <a:custGeom>
              <a:avLst/>
              <a:gdLst>
                <a:gd name="T0" fmla="*/ 39 w 89"/>
                <a:gd name="T1" fmla="*/ 6 h 64"/>
                <a:gd name="T2" fmla="*/ 11 w 89"/>
                <a:gd name="T3" fmla="*/ 8 h 64"/>
                <a:gd name="T4" fmla="*/ 20 w 89"/>
                <a:gd name="T5" fmla="*/ 36 h 64"/>
                <a:gd name="T6" fmla="*/ 45 w 89"/>
                <a:gd name="T7" fmla="*/ 50 h 64"/>
                <a:gd name="T8" fmla="*/ 75 w 89"/>
                <a:gd name="T9" fmla="*/ 56 h 64"/>
                <a:gd name="T10" fmla="*/ 88 w 89"/>
                <a:gd name="T11" fmla="*/ 38 h 64"/>
                <a:gd name="T12" fmla="*/ 72 w 89"/>
                <a:gd name="T13" fmla="*/ 21 h 64"/>
                <a:gd name="T14" fmla="*/ 46 w 89"/>
                <a:gd name="T15" fmla="*/ 10 h 64"/>
                <a:gd name="T16" fmla="*/ 23 w 89"/>
                <a:gd name="T17" fmla="*/ 8 h 64"/>
                <a:gd name="T18" fmla="*/ 14 w 89"/>
                <a:gd name="T19" fmla="*/ 16 h 64"/>
                <a:gd name="T20" fmla="*/ 19 w 89"/>
                <a:gd name="T21" fmla="*/ 31 h 64"/>
                <a:gd name="T22" fmla="*/ 46 w 89"/>
                <a:gd name="T23" fmla="*/ 48 h 64"/>
                <a:gd name="T24" fmla="*/ 68 w 89"/>
                <a:gd name="T25" fmla="*/ 53 h 64"/>
                <a:gd name="T26" fmla="*/ 86 w 89"/>
                <a:gd name="T27" fmla="*/ 49 h 64"/>
                <a:gd name="T28" fmla="*/ 86 w 89"/>
                <a:gd name="T29" fmla="*/ 39 h 64"/>
                <a:gd name="T30" fmla="*/ 77 w 89"/>
                <a:gd name="T31" fmla="*/ 25 h 64"/>
                <a:gd name="T32" fmla="*/ 43 w 89"/>
                <a:gd name="T33" fmla="*/ 10 h 64"/>
                <a:gd name="T34" fmla="*/ 7 w 89"/>
                <a:gd name="T35" fmla="*/ 13 h 64"/>
                <a:gd name="T36" fmla="*/ 12 w 89"/>
                <a:gd name="T37" fmla="*/ 38 h 64"/>
                <a:gd name="T38" fmla="*/ 39 w 89"/>
                <a:gd name="T39" fmla="*/ 55 h 64"/>
                <a:gd name="T40" fmla="*/ 49 w 89"/>
                <a:gd name="T41" fmla="*/ 58 h 64"/>
                <a:gd name="T42" fmla="*/ 58 w 89"/>
                <a:gd name="T43" fmla="*/ 63 h 64"/>
                <a:gd name="T44" fmla="*/ 61 w 89"/>
                <a:gd name="T45" fmla="*/ 62 h 64"/>
                <a:gd name="T46" fmla="*/ 51 w 89"/>
                <a:gd name="T47" fmla="*/ 56 h 64"/>
                <a:gd name="T48" fmla="*/ 35 w 89"/>
                <a:gd name="T49" fmla="*/ 50 h 64"/>
                <a:gd name="T50" fmla="*/ 15 w 89"/>
                <a:gd name="T51" fmla="*/ 37 h 64"/>
                <a:gd name="T52" fmla="*/ 7 w 89"/>
                <a:gd name="T53" fmla="*/ 23 h 64"/>
                <a:gd name="T54" fmla="*/ 15 w 89"/>
                <a:gd name="T55" fmla="*/ 11 h 64"/>
                <a:gd name="T56" fmla="*/ 37 w 89"/>
                <a:gd name="T57" fmla="*/ 12 h 64"/>
                <a:gd name="T58" fmla="*/ 73 w 89"/>
                <a:gd name="T59" fmla="*/ 25 h 64"/>
                <a:gd name="T60" fmla="*/ 84 w 89"/>
                <a:gd name="T61" fmla="*/ 40 h 64"/>
                <a:gd name="T62" fmla="*/ 82 w 89"/>
                <a:gd name="T63" fmla="*/ 49 h 64"/>
                <a:gd name="T64" fmla="*/ 73 w 89"/>
                <a:gd name="T65" fmla="*/ 51 h 64"/>
                <a:gd name="T66" fmla="*/ 61 w 89"/>
                <a:gd name="T67" fmla="*/ 49 h 64"/>
                <a:gd name="T68" fmla="*/ 40 w 89"/>
                <a:gd name="T69" fmla="*/ 42 h 64"/>
                <a:gd name="T70" fmla="*/ 24 w 89"/>
                <a:gd name="T71" fmla="*/ 31 h 64"/>
                <a:gd name="T72" fmla="*/ 17 w 89"/>
                <a:gd name="T73" fmla="*/ 15 h 64"/>
                <a:gd name="T74" fmla="*/ 31 w 89"/>
                <a:gd name="T75" fmla="*/ 10 h 64"/>
                <a:gd name="T76" fmla="*/ 41 w 89"/>
                <a:gd name="T77" fmla="*/ 12 h 64"/>
                <a:gd name="T78" fmla="*/ 67 w 89"/>
                <a:gd name="T79" fmla="*/ 22 h 64"/>
                <a:gd name="T80" fmla="*/ 85 w 89"/>
                <a:gd name="T81" fmla="*/ 39 h 64"/>
                <a:gd name="T82" fmla="*/ 81 w 89"/>
                <a:gd name="T83" fmla="*/ 49 h 64"/>
                <a:gd name="T84" fmla="*/ 68 w 89"/>
                <a:gd name="T85" fmla="*/ 53 h 64"/>
                <a:gd name="T86" fmla="*/ 43 w 89"/>
                <a:gd name="T87" fmla="*/ 46 h 64"/>
                <a:gd name="T88" fmla="*/ 24 w 89"/>
                <a:gd name="T89" fmla="*/ 35 h 64"/>
                <a:gd name="T90" fmla="*/ 13 w 89"/>
                <a:gd name="T91" fmla="*/ 10 h 64"/>
                <a:gd name="T92" fmla="*/ 38 w 89"/>
                <a:gd name="T93" fmla="*/ 8 h 64"/>
                <a:gd name="T94" fmla="*/ 39 w 89"/>
                <a:gd name="T95" fmla="*/ 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9" h="64">
                  <a:moveTo>
                    <a:pt x="39" y="6"/>
                  </a:moveTo>
                  <a:cubicBezTo>
                    <a:pt x="31" y="1"/>
                    <a:pt x="18" y="0"/>
                    <a:pt x="11" y="8"/>
                  </a:cubicBezTo>
                  <a:cubicBezTo>
                    <a:pt x="2" y="18"/>
                    <a:pt x="12" y="29"/>
                    <a:pt x="20" y="36"/>
                  </a:cubicBezTo>
                  <a:cubicBezTo>
                    <a:pt x="28" y="41"/>
                    <a:pt x="36" y="46"/>
                    <a:pt x="45" y="50"/>
                  </a:cubicBezTo>
                  <a:cubicBezTo>
                    <a:pt x="54" y="54"/>
                    <a:pt x="65" y="58"/>
                    <a:pt x="75" y="56"/>
                  </a:cubicBezTo>
                  <a:cubicBezTo>
                    <a:pt x="83" y="54"/>
                    <a:pt x="89" y="46"/>
                    <a:pt x="88" y="38"/>
                  </a:cubicBezTo>
                  <a:cubicBezTo>
                    <a:pt x="86" y="31"/>
                    <a:pt x="78" y="25"/>
                    <a:pt x="72" y="21"/>
                  </a:cubicBezTo>
                  <a:cubicBezTo>
                    <a:pt x="64" y="16"/>
                    <a:pt x="55" y="13"/>
                    <a:pt x="46" y="10"/>
                  </a:cubicBezTo>
                  <a:cubicBezTo>
                    <a:pt x="38" y="8"/>
                    <a:pt x="30" y="6"/>
                    <a:pt x="23" y="8"/>
                  </a:cubicBezTo>
                  <a:cubicBezTo>
                    <a:pt x="18" y="9"/>
                    <a:pt x="15" y="12"/>
                    <a:pt x="14" y="16"/>
                  </a:cubicBezTo>
                  <a:cubicBezTo>
                    <a:pt x="13" y="22"/>
                    <a:pt x="16" y="27"/>
                    <a:pt x="19" y="31"/>
                  </a:cubicBezTo>
                  <a:cubicBezTo>
                    <a:pt x="26" y="39"/>
                    <a:pt x="36" y="44"/>
                    <a:pt x="46" y="48"/>
                  </a:cubicBezTo>
                  <a:cubicBezTo>
                    <a:pt x="53" y="50"/>
                    <a:pt x="61" y="52"/>
                    <a:pt x="68" y="53"/>
                  </a:cubicBezTo>
                  <a:cubicBezTo>
                    <a:pt x="74" y="54"/>
                    <a:pt x="82" y="54"/>
                    <a:pt x="86" y="49"/>
                  </a:cubicBezTo>
                  <a:cubicBezTo>
                    <a:pt x="88" y="46"/>
                    <a:pt x="87" y="42"/>
                    <a:pt x="86" y="39"/>
                  </a:cubicBezTo>
                  <a:cubicBezTo>
                    <a:pt x="85" y="33"/>
                    <a:pt x="82" y="29"/>
                    <a:pt x="77" y="25"/>
                  </a:cubicBezTo>
                  <a:cubicBezTo>
                    <a:pt x="68" y="16"/>
                    <a:pt x="55" y="13"/>
                    <a:pt x="43" y="10"/>
                  </a:cubicBezTo>
                  <a:cubicBezTo>
                    <a:pt x="32" y="8"/>
                    <a:pt x="16" y="4"/>
                    <a:pt x="7" y="13"/>
                  </a:cubicBezTo>
                  <a:cubicBezTo>
                    <a:pt x="0" y="21"/>
                    <a:pt x="6" y="32"/>
                    <a:pt x="12" y="38"/>
                  </a:cubicBezTo>
                  <a:cubicBezTo>
                    <a:pt x="20" y="45"/>
                    <a:pt x="30" y="51"/>
                    <a:pt x="39" y="55"/>
                  </a:cubicBezTo>
                  <a:cubicBezTo>
                    <a:pt x="43" y="56"/>
                    <a:pt x="46" y="57"/>
                    <a:pt x="49" y="58"/>
                  </a:cubicBezTo>
                  <a:cubicBezTo>
                    <a:pt x="52" y="59"/>
                    <a:pt x="58" y="60"/>
                    <a:pt x="58" y="63"/>
                  </a:cubicBezTo>
                  <a:cubicBezTo>
                    <a:pt x="58" y="64"/>
                    <a:pt x="61" y="64"/>
                    <a:pt x="61" y="62"/>
                  </a:cubicBezTo>
                  <a:cubicBezTo>
                    <a:pt x="60" y="58"/>
                    <a:pt x="54" y="57"/>
                    <a:pt x="51" y="56"/>
                  </a:cubicBezTo>
                  <a:cubicBezTo>
                    <a:pt x="46" y="54"/>
                    <a:pt x="41" y="52"/>
                    <a:pt x="35" y="50"/>
                  </a:cubicBezTo>
                  <a:cubicBezTo>
                    <a:pt x="28" y="47"/>
                    <a:pt x="21" y="42"/>
                    <a:pt x="15" y="37"/>
                  </a:cubicBezTo>
                  <a:cubicBezTo>
                    <a:pt x="11" y="34"/>
                    <a:pt x="7" y="29"/>
                    <a:pt x="7" y="23"/>
                  </a:cubicBezTo>
                  <a:cubicBezTo>
                    <a:pt x="6" y="18"/>
                    <a:pt x="10" y="13"/>
                    <a:pt x="15" y="11"/>
                  </a:cubicBezTo>
                  <a:cubicBezTo>
                    <a:pt x="22" y="9"/>
                    <a:pt x="30" y="10"/>
                    <a:pt x="37" y="12"/>
                  </a:cubicBezTo>
                  <a:cubicBezTo>
                    <a:pt x="49" y="14"/>
                    <a:pt x="63" y="17"/>
                    <a:pt x="73" y="25"/>
                  </a:cubicBezTo>
                  <a:cubicBezTo>
                    <a:pt x="79" y="29"/>
                    <a:pt x="82" y="34"/>
                    <a:pt x="84" y="40"/>
                  </a:cubicBezTo>
                  <a:cubicBezTo>
                    <a:pt x="85" y="43"/>
                    <a:pt x="85" y="47"/>
                    <a:pt x="82" y="49"/>
                  </a:cubicBezTo>
                  <a:cubicBezTo>
                    <a:pt x="80" y="51"/>
                    <a:pt x="76" y="51"/>
                    <a:pt x="73" y="51"/>
                  </a:cubicBezTo>
                  <a:cubicBezTo>
                    <a:pt x="69" y="51"/>
                    <a:pt x="65" y="50"/>
                    <a:pt x="61" y="49"/>
                  </a:cubicBezTo>
                  <a:cubicBezTo>
                    <a:pt x="54" y="48"/>
                    <a:pt x="47" y="45"/>
                    <a:pt x="40" y="42"/>
                  </a:cubicBezTo>
                  <a:cubicBezTo>
                    <a:pt x="34" y="39"/>
                    <a:pt x="28" y="36"/>
                    <a:pt x="24" y="31"/>
                  </a:cubicBezTo>
                  <a:cubicBezTo>
                    <a:pt x="19" y="28"/>
                    <a:pt x="14" y="21"/>
                    <a:pt x="17" y="15"/>
                  </a:cubicBezTo>
                  <a:cubicBezTo>
                    <a:pt x="19" y="10"/>
                    <a:pt x="27" y="10"/>
                    <a:pt x="31" y="10"/>
                  </a:cubicBezTo>
                  <a:cubicBezTo>
                    <a:pt x="34" y="10"/>
                    <a:pt x="38" y="11"/>
                    <a:pt x="41" y="12"/>
                  </a:cubicBezTo>
                  <a:cubicBezTo>
                    <a:pt x="50" y="14"/>
                    <a:pt x="59" y="17"/>
                    <a:pt x="67" y="22"/>
                  </a:cubicBezTo>
                  <a:cubicBezTo>
                    <a:pt x="74" y="25"/>
                    <a:pt x="83" y="31"/>
                    <a:pt x="85" y="39"/>
                  </a:cubicBezTo>
                  <a:cubicBezTo>
                    <a:pt x="86" y="43"/>
                    <a:pt x="84" y="47"/>
                    <a:pt x="81" y="49"/>
                  </a:cubicBezTo>
                  <a:cubicBezTo>
                    <a:pt x="77" y="53"/>
                    <a:pt x="72" y="54"/>
                    <a:pt x="68" y="53"/>
                  </a:cubicBezTo>
                  <a:cubicBezTo>
                    <a:pt x="59" y="53"/>
                    <a:pt x="51" y="49"/>
                    <a:pt x="43" y="46"/>
                  </a:cubicBezTo>
                  <a:cubicBezTo>
                    <a:pt x="36" y="43"/>
                    <a:pt x="30" y="39"/>
                    <a:pt x="24" y="35"/>
                  </a:cubicBezTo>
                  <a:cubicBezTo>
                    <a:pt x="16" y="30"/>
                    <a:pt x="5" y="19"/>
                    <a:pt x="13" y="10"/>
                  </a:cubicBezTo>
                  <a:cubicBezTo>
                    <a:pt x="19" y="3"/>
                    <a:pt x="31" y="5"/>
                    <a:pt x="38" y="8"/>
                  </a:cubicBezTo>
                  <a:cubicBezTo>
                    <a:pt x="39" y="9"/>
                    <a:pt x="41" y="7"/>
                    <a:pt x="39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3" name="Freeform 1350"/>
            <p:cNvSpPr/>
            <p:nvPr/>
          </p:nvSpPr>
          <p:spPr bwMode="auto">
            <a:xfrm>
              <a:off x="3718" y="3219"/>
              <a:ext cx="101" cy="76"/>
            </a:xfrm>
            <a:custGeom>
              <a:avLst/>
              <a:gdLst>
                <a:gd name="T0" fmla="*/ 9 w 78"/>
                <a:gd name="T1" fmla="*/ 22 h 59"/>
                <a:gd name="T2" fmla="*/ 56 w 78"/>
                <a:gd name="T3" fmla="*/ 9 h 59"/>
                <a:gd name="T4" fmla="*/ 75 w 78"/>
                <a:gd name="T5" fmla="*/ 26 h 59"/>
                <a:gd name="T6" fmla="*/ 69 w 78"/>
                <a:gd name="T7" fmla="*/ 36 h 59"/>
                <a:gd name="T8" fmla="*/ 60 w 78"/>
                <a:gd name="T9" fmla="*/ 45 h 59"/>
                <a:gd name="T10" fmla="*/ 61 w 78"/>
                <a:gd name="T11" fmla="*/ 48 h 59"/>
                <a:gd name="T12" fmla="*/ 77 w 78"/>
                <a:gd name="T13" fmla="*/ 28 h 59"/>
                <a:gd name="T14" fmla="*/ 57 w 78"/>
                <a:gd name="T15" fmla="*/ 10 h 59"/>
                <a:gd name="T16" fmla="*/ 22 w 78"/>
                <a:gd name="T17" fmla="*/ 17 h 59"/>
                <a:gd name="T18" fmla="*/ 1 w 78"/>
                <a:gd name="T19" fmla="*/ 38 h 59"/>
                <a:gd name="T20" fmla="*/ 4 w 78"/>
                <a:gd name="T21" fmla="*/ 53 h 59"/>
                <a:gd name="T22" fmla="*/ 25 w 78"/>
                <a:gd name="T23" fmla="*/ 59 h 59"/>
                <a:gd name="T24" fmla="*/ 70 w 78"/>
                <a:gd name="T25" fmla="*/ 42 h 59"/>
                <a:gd name="T26" fmla="*/ 68 w 78"/>
                <a:gd name="T27" fmla="*/ 40 h 59"/>
                <a:gd name="T28" fmla="*/ 18 w 78"/>
                <a:gd name="T29" fmla="*/ 55 h 59"/>
                <a:gd name="T30" fmla="*/ 19 w 78"/>
                <a:gd name="T31" fmla="*/ 57 h 59"/>
                <a:gd name="T32" fmla="*/ 70 w 78"/>
                <a:gd name="T33" fmla="*/ 42 h 59"/>
                <a:gd name="T34" fmla="*/ 68 w 78"/>
                <a:gd name="T35" fmla="*/ 41 h 59"/>
                <a:gd name="T36" fmla="*/ 33 w 78"/>
                <a:gd name="T37" fmla="*/ 55 h 59"/>
                <a:gd name="T38" fmla="*/ 4 w 78"/>
                <a:gd name="T39" fmla="*/ 47 h 59"/>
                <a:gd name="T40" fmla="*/ 18 w 78"/>
                <a:gd name="T41" fmla="*/ 22 h 59"/>
                <a:gd name="T42" fmla="*/ 52 w 78"/>
                <a:gd name="T43" fmla="*/ 13 h 59"/>
                <a:gd name="T44" fmla="*/ 74 w 78"/>
                <a:gd name="T45" fmla="*/ 26 h 59"/>
                <a:gd name="T46" fmla="*/ 61 w 78"/>
                <a:gd name="T47" fmla="*/ 45 h 59"/>
                <a:gd name="T48" fmla="*/ 62 w 78"/>
                <a:gd name="T49" fmla="*/ 47 h 59"/>
                <a:gd name="T50" fmla="*/ 77 w 78"/>
                <a:gd name="T51" fmla="*/ 27 h 59"/>
                <a:gd name="T52" fmla="*/ 61 w 78"/>
                <a:gd name="T53" fmla="*/ 8 h 59"/>
                <a:gd name="T54" fmla="*/ 7 w 78"/>
                <a:gd name="T55" fmla="*/ 20 h 59"/>
                <a:gd name="T56" fmla="*/ 9 w 78"/>
                <a:gd name="T57" fmla="*/ 2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8" h="59">
                  <a:moveTo>
                    <a:pt x="9" y="22"/>
                  </a:moveTo>
                  <a:cubicBezTo>
                    <a:pt x="22" y="13"/>
                    <a:pt x="39" y="5"/>
                    <a:pt x="56" y="9"/>
                  </a:cubicBezTo>
                  <a:cubicBezTo>
                    <a:pt x="63" y="11"/>
                    <a:pt x="74" y="17"/>
                    <a:pt x="75" y="26"/>
                  </a:cubicBezTo>
                  <a:cubicBezTo>
                    <a:pt x="75" y="30"/>
                    <a:pt x="72" y="34"/>
                    <a:pt x="69" y="36"/>
                  </a:cubicBezTo>
                  <a:cubicBezTo>
                    <a:pt x="66" y="40"/>
                    <a:pt x="63" y="42"/>
                    <a:pt x="60" y="45"/>
                  </a:cubicBezTo>
                  <a:cubicBezTo>
                    <a:pt x="59" y="46"/>
                    <a:pt x="60" y="48"/>
                    <a:pt x="61" y="48"/>
                  </a:cubicBezTo>
                  <a:cubicBezTo>
                    <a:pt x="71" y="48"/>
                    <a:pt x="77" y="37"/>
                    <a:pt x="77" y="28"/>
                  </a:cubicBezTo>
                  <a:cubicBezTo>
                    <a:pt x="77" y="17"/>
                    <a:pt x="66" y="12"/>
                    <a:pt x="57" y="10"/>
                  </a:cubicBezTo>
                  <a:cubicBezTo>
                    <a:pt x="45" y="9"/>
                    <a:pt x="33" y="12"/>
                    <a:pt x="22" y="17"/>
                  </a:cubicBezTo>
                  <a:cubicBezTo>
                    <a:pt x="13" y="21"/>
                    <a:pt x="5" y="28"/>
                    <a:pt x="1" y="38"/>
                  </a:cubicBezTo>
                  <a:cubicBezTo>
                    <a:pt x="0" y="43"/>
                    <a:pt x="0" y="49"/>
                    <a:pt x="4" y="53"/>
                  </a:cubicBezTo>
                  <a:cubicBezTo>
                    <a:pt x="9" y="58"/>
                    <a:pt x="18" y="59"/>
                    <a:pt x="25" y="59"/>
                  </a:cubicBezTo>
                  <a:cubicBezTo>
                    <a:pt x="41" y="59"/>
                    <a:pt x="60" y="55"/>
                    <a:pt x="70" y="42"/>
                  </a:cubicBezTo>
                  <a:cubicBezTo>
                    <a:pt x="71" y="41"/>
                    <a:pt x="69" y="39"/>
                    <a:pt x="68" y="40"/>
                  </a:cubicBezTo>
                  <a:cubicBezTo>
                    <a:pt x="54" y="51"/>
                    <a:pt x="35" y="53"/>
                    <a:pt x="18" y="55"/>
                  </a:cubicBezTo>
                  <a:cubicBezTo>
                    <a:pt x="16" y="55"/>
                    <a:pt x="17" y="58"/>
                    <a:pt x="19" y="57"/>
                  </a:cubicBezTo>
                  <a:cubicBezTo>
                    <a:pt x="36" y="56"/>
                    <a:pt x="55" y="53"/>
                    <a:pt x="70" y="42"/>
                  </a:cubicBezTo>
                  <a:cubicBezTo>
                    <a:pt x="69" y="42"/>
                    <a:pt x="68" y="41"/>
                    <a:pt x="68" y="41"/>
                  </a:cubicBezTo>
                  <a:cubicBezTo>
                    <a:pt x="60" y="51"/>
                    <a:pt x="45" y="54"/>
                    <a:pt x="33" y="55"/>
                  </a:cubicBezTo>
                  <a:cubicBezTo>
                    <a:pt x="24" y="56"/>
                    <a:pt x="7" y="57"/>
                    <a:pt x="4" y="47"/>
                  </a:cubicBezTo>
                  <a:cubicBezTo>
                    <a:pt x="1" y="37"/>
                    <a:pt x="11" y="27"/>
                    <a:pt x="18" y="22"/>
                  </a:cubicBezTo>
                  <a:cubicBezTo>
                    <a:pt x="28" y="15"/>
                    <a:pt x="41" y="12"/>
                    <a:pt x="52" y="13"/>
                  </a:cubicBezTo>
                  <a:cubicBezTo>
                    <a:pt x="61" y="13"/>
                    <a:pt x="72" y="17"/>
                    <a:pt x="74" y="26"/>
                  </a:cubicBezTo>
                  <a:cubicBezTo>
                    <a:pt x="75" y="34"/>
                    <a:pt x="70" y="45"/>
                    <a:pt x="61" y="45"/>
                  </a:cubicBezTo>
                  <a:cubicBezTo>
                    <a:pt x="61" y="46"/>
                    <a:pt x="62" y="47"/>
                    <a:pt x="62" y="47"/>
                  </a:cubicBezTo>
                  <a:cubicBezTo>
                    <a:pt x="68" y="42"/>
                    <a:pt x="76" y="36"/>
                    <a:pt x="77" y="27"/>
                  </a:cubicBezTo>
                  <a:cubicBezTo>
                    <a:pt x="78" y="18"/>
                    <a:pt x="68" y="10"/>
                    <a:pt x="61" y="8"/>
                  </a:cubicBezTo>
                  <a:cubicBezTo>
                    <a:pt x="43" y="0"/>
                    <a:pt x="22" y="9"/>
                    <a:pt x="7" y="20"/>
                  </a:cubicBezTo>
                  <a:cubicBezTo>
                    <a:pt x="6" y="21"/>
                    <a:pt x="7" y="23"/>
                    <a:pt x="9" y="2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4" name="Freeform 1351"/>
            <p:cNvSpPr/>
            <p:nvPr/>
          </p:nvSpPr>
          <p:spPr bwMode="auto">
            <a:xfrm>
              <a:off x="3796" y="3249"/>
              <a:ext cx="34" cy="45"/>
            </a:xfrm>
            <a:custGeom>
              <a:avLst/>
              <a:gdLst>
                <a:gd name="T0" fmla="*/ 15 w 26"/>
                <a:gd name="T1" fmla="*/ 3 h 35"/>
                <a:gd name="T2" fmla="*/ 22 w 26"/>
                <a:gd name="T3" fmla="*/ 12 h 35"/>
                <a:gd name="T4" fmla="*/ 17 w 26"/>
                <a:gd name="T5" fmla="*/ 19 h 35"/>
                <a:gd name="T6" fmla="*/ 1 w 26"/>
                <a:gd name="T7" fmla="*/ 33 h 35"/>
                <a:gd name="T8" fmla="*/ 1 w 26"/>
                <a:gd name="T9" fmla="*/ 35 h 35"/>
                <a:gd name="T10" fmla="*/ 19 w 26"/>
                <a:gd name="T11" fmla="*/ 5 h 35"/>
                <a:gd name="T12" fmla="*/ 17 w 26"/>
                <a:gd name="T13" fmla="*/ 6 h 35"/>
                <a:gd name="T14" fmla="*/ 18 w 26"/>
                <a:gd name="T15" fmla="*/ 17 h 35"/>
                <a:gd name="T16" fmla="*/ 8 w 26"/>
                <a:gd name="T17" fmla="*/ 24 h 35"/>
                <a:gd name="T18" fmla="*/ 9 w 26"/>
                <a:gd name="T19" fmla="*/ 27 h 35"/>
                <a:gd name="T20" fmla="*/ 19 w 26"/>
                <a:gd name="T21" fmla="*/ 5 h 35"/>
                <a:gd name="T22" fmla="*/ 17 w 26"/>
                <a:gd name="T23" fmla="*/ 5 h 35"/>
                <a:gd name="T24" fmla="*/ 2 w 26"/>
                <a:gd name="T25" fmla="*/ 33 h 35"/>
                <a:gd name="T26" fmla="*/ 3 w 26"/>
                <a:gd name="T27" fmla="*/ 35 h 35"/>
                <a:gd name="T28" fmla="*/ 21 w 26"/>
                <a:gd name="T29" fmla="*/ 19 h 35"/>
                <a:gd name="T30" fmla="*/ 24 w 26"/>
                <a:gd name="T31" fmla="*/ 10 h 35"/>
                <a:gd name="T32" fmla="*/ 17 w 26"/>
                <a:gd name="T33" fmla="*/ 1 h 35"/>
                <a:gd name="T34" fmla="*/ 15 w 26"/>
                <a:gd name="T35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" h="35">
                  <a:moveTo>
                    <a:pt x="15" y="3"/>
                  </a:moveTo>
                  <a:cubicBezTo>
                    <a:pt x="18" y="5"/>
                    <a:pt x="22" y="8"/>
                    <a:pt x="22" y="12"/>
                  </a:cubicBezTo>
                  <a:cubicBezTo>
                    <a:pt x="21" y="15"/>
                    <a:pt x="19" y="17"/>
                    <a:pt x="17" y="19"/>
                  </a:cubicBezTo>
                  <a:cubicBezTo>
                    <a:pt x="12" y="24"/>
                    <a:pt x="5" y="27"/>
                    <a:pt x="1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7" y="35"/>
                    <a:pt x="18" y="17"/>
                    <a:pt x="19" y="5"/>
                  </a:cubicBezTo>
                  <a:cubicBezTo>
                    <a:pt x="18" y="6"/>
                    <a:pt x="18" y="6"/>
                    <a:pt x="17" y="6"/>
                  </a:cubicBezTo>
                  <a:cubicBezTo>
                    <a:pt x="19" y="10"/>
                    <a:pt x="20" y="13"/>
                    <a:pt x="18" y="17"/>
                  </a:cubicBezTo>
                  <a:cubicBezTo>
                    <a:pt x="15" y="21"/>
                    <a:pt x="11" y="23"/>
                    <a:pt x="8" y="24"/>
                  </a:cubicBezTo>
                  <a:cubicBezTo>
                    <a:pt x="6" y="25"/>
                    <a:pt x="7" y="28"/>
                    <a:pt x="9" y="27"/>
                  </a:cubicBezTo>
                  <a:cubicBezTo>
                    <a:pt x="18" y="23"/>
                    <a:pt x="26" y="14"/>
                    <a:pt x="19" y="5"/>
                  </a:cubicBezTo>
                  <a:cubicBezTo>
                    <a:pt x="18" y="4"/>
                    <a:pt x="17" y="4"/>
                    <a:pt x="17" y="5"/>
                  </a:cubicBezTo>
                  <a:cubicBezTo>
                    <a:pt x="15" y="15"/>
                    <a:pt x="15" y="32"/>
                    <a:pt x="2" y="33"/>
                  </a:cubicBezTo>
                  <a:cubicBezTo>
                    <a:pt x="2" y="33"/>
                    <a:pt x="2" y="34"/>
                    <a:pt x="3" y="35"/>
                  </a:cubicBezTo>
                  <a:cubicBezTo>
                    <a:pt x="8" y="28"/>
                    <a:pt x="16" y="25"/>
                    <a:pt x="21" y="19"/>
                  </a:cubicBezTo>
                  <a:cubicBezTo>
                    <a:pt x="23" y="16"/>
                    <a:pt x="25" y="13"/>
                    <a:pt x="24" y="10"/>
                  </a:cubicBezTo>
                  <a:cubicBezTo>
                    <a:pt x="24" y="6"/>
                    <a:pt x="20" y="3"/>
                    <a:pt x="17" y="1"/>
                  </a:cubicBezTo>
                  <a:cubicBezTo>
                    <a:pt x="15" y="0"/>
                    <a:pt x="14" y="2"/>
                    <a:pt x="15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5" name="Freeform 1352"/>
            <p:cNvSpPr/>
            <p:nvPr/>
          </p:nvSpPr>
          <p:spPr bwMode="auto">
            <a:xfrm>
              <a:off x="3720" y="3293"/>
              <a:ext cx="27" cy="18"/>
            </a:xfrm>
            <a:custGeom>
              <a:avLst/>
              <a:gdLst>
                <a:gd name="T0" fmla="*/ 19 w 21"/>
                <a:gd name="T1" fmla="*/ 11 h 14"/>
                <a:gd name="T2" fmla="*/ 9 w 21"/>
                <a:gd name="T3" fmla="*/ 9 h 14"/>
                <a:gd name="T4" fmla="*/ 4 w 21"/>
                <a:gd name="T5" fmla="*/ 7 h 14"/>
                <a:gd name="T6" fmla="*/ 5 w 21"/>
                <a:gd name="T7" fmla="*/ 4 h 14"/>
                <a:gd name="T8" fmla="*/ 4 w 21"/>
                <a:gd name="T9" fmla="*/ 1 h 14"/>
                <a:gd name="T10" fmla="*/ 1 w 21"/>
                <a:gd name="T11" fmla="*/ 6 h 14"/>
                <a:gd name="T12" fmla="*/ 5 w 21"/>
                <a:gd name="T13" fmla="*/ 11 h 14"/>
                <a:gd name="T14" fmla="*/ 19 w 21"/>
                <a:gd name="T15" fmla="*/ 14 h 14"/>
                <a:gd name="T16" fmla="*/ 19 w 21"/>
                <a:gd name="T17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4">
                  <a:moveTo>
                    <a:pt x="19" y="11"/>
                  </a:moveTo>
                  <a:cubicBezTo>
                    <a:pt x="15" y="11"/>
                    <a:pt x="12" y="10"/>
                    <a:pt x="9" y="9"/>
                  </a:cubicBezTo>
                  <a:cubicBezTo>
                    <a:pt x="7" y="9"/>
                    <a:pt x="6" y="8"/>
                    <a:pt x="4" y="7"/>
                  </a:cubicBezTo>
                  <a:cubicBezTo>
                    <a:pt x="2" y="6"/>
                    <a:pt x="4" y="5"/>
                    <a:pt x="5" y="4"/>
                  </a:cubicBezTo>
                  <a:cubicBezTo>
                    <a:pt x="7" y="3"/>
                    <a:pt x="5" y="0"/>
                    <a:pt x="4" y="1"/>
                  </a:cubicBezTo>
                  <a:cubicBezTo>
                    <a:pt x="2" y="3"/>
                    <a:pt x="0" y="4"/>
                    <a:pt x="1" y="6"/>
                  </a:cubicBezTo>
                  <a:cubicBezTo>
                    <a:pt x="1" y="9"/>
                    <a:pt x="3" y="10"/>
                    <a:pt x="5" y="11"/>
                  </a:cubicBezTo>
                  <a:cubicBezTo>
                    <a:pt x="9" y="12"/>
                    <a:pt x="14" y="14"/>
                    <a:pt x="19" y="14"/>
                  </a:cubicBezTo>
                  <a:cubicBezTo>
                    <a:pt x="21" y="14"/>
                    <a:pt x="21" y="11"/>
                    <a:pt x="19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6" name="Freeform 1353"/>
            <p:cNvSpPr/>
            <p:nvPr/>
          </p:nvSpPr>
          <p:spPr bwMode="auto">
            <a:xfrm>
              <a:off x="3676" y="3201"/>
              <a:ext cx="89" cy="50"/>
            </a:xfrm>
            <a:custGeom>
              <a:avLst/>
              <a:gdLst>
                <a:gd name="T0" fmla="*/ 61 w 69"/>
                <a:gd name="T1" fmla="*/ 26 h 39"/>
                <a:gd name="T2" fmla="*/ 63 w 69"/>
                <a:gd name="T3" fmla="*/ 11 h 39"/>
                <a:gd name="T4" fmla="*/ 41 w 69"/>
                <a:gd name="T5" fmla="*/ 4 h 39"/>
                <a:gd name="T6" fmla="*/ 18 w 69"/>
                <a:gd name="T7" fmla="*/ 5 h 39"/>
                <a:gd name="T8" fmla="*/ 2 w 69"/>
                <a:gd name="T9" fmla="*/ 29 h 39"/>
                <a:gd name="T10" fmla="*/ 5 w 69"/>
                <a:gd name="T11" fmla="*/ 38 h 39"/>
                <a:gd name="T12" fmla="*/ 7 w 69"/>
                <a:gd name="T13" fmla="*/ 36 h 39"/>
                <a:gd name="T14" fmla="*/ 6 w 69"/>
                <a:gd name="T15" fmla="*/ 19 h 39"/>
                <a:gd name="T16" fmla="*/ 20 w 69"/>
                <a:gd name="T17" fmla="*/ 8 h 39"/>
                <a:gd name="T18" fmla="*/ 49 w 69"/>
                <a:gd name="T19" fmla="*/ 14 h 39"/>
                <a:gd name="T20" fmla="*/ 51 w 69"/>
                <a:gd name="T21" fmla="*/ 13 h 39"/>
                <a:gd name="T22" fmla="*/ 19 w 69"/>
                <a:gd name="T23" fmla="*/ 6 h 39"/>
                <a:gd name="T24" fmla="*/ 4 w 69"/>
                <a:gd name="T25" fmla="*/ 17 h 39"/>
                <a:gd name="T26" fmla="*/ 5 w 69"/>
                <a:gd name="T27" fmla="*/ 38 h 39"/>
                <a:gd name="T28" fmla="*/ 7 w 69"/>
                <a:gd name="T29" fmla="*/ 36 h 39"/>
                <a:gd name="T30" fmla="*/ 6 w 69"/>
                <a:gd name="T31" fmla="*/ 20 h 39"/>
                <a:gd name="T32" fmla="*/ 15 w 69"/>
                <a:gd name="T33" fmla="*/ 9 h 39"/>
                <a:gd name="T34" fmla="*/ 38 w 69"/>
                <a:gd name="T35" fmla="*/ 6 h 39"/>
                <a:gd name="T36" fmla="*/ 59 w 69"/>
                <a:gd name="T37" fmla="*/ 11 h 39"/>
                <a:gd name="T38" fmla="*/ 63 w 69"/>
                <a:gd name="T39" fmla="*/ 16 h 39"/>
                <a:gd name="T40" fmla="*/ 59 w 69"/>
                <a:gd name="T41" fmla="*/ 24 h 39"/>
                <a:gd name="T42" fmla="*/ 61 w 69"/>
                <a:gd name="T43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9" h="39">
                  <a:moveTo>
                    <a:pt x="61" y="26"/>
                  </a:moveTo>
                  <a:cubicBezTo>
                    <a:pt x="65" y="22"/>
                    <a:pt x="69" y="15"/>
                    <a:pt x="63" y="11"/>
                  </a:cubicBezTo>
                  <a:cubicBezTo>
                    <a:pt x="57" y="6"/>
                    <a:pt x="48" y="5"/>
                    <a:pt x="41" y="4"/>
                  </a:cubicBezTo>
                  <a:cubicBezTo>
                    <a:pt x="33" y="3"/>
                    <a:pt x="25" y="3"/>
                    <a:pt x="18" y="5"/>
                  </a:cubicBezTo>
                  <a:cubicBezTo>
                    <a:pt x="7" y="9"/>
                    <a:pt x="1" y="18"/>
                    <a:pt x="2" y="29"/>
                  </a:cubicBezTo>
                  <a:cubicBezTo>
                    <a:pt x="2" y="32"/>
                    <a:pt x="4" y="35"/>
                    <a:pt x="5" y="38"/>
                  </a:cubicBezTo>
                  <a:cubicBezTo>
                    <a:pt x="6" y="37"/>
                    <a:pt x="6" y="37"/>
                    <a:pt x="7" y="36"/>
                  </a:cubicBezTo>
                  <a:cubicBezTo>
                    <a:pt x="4" y="31"/>
                    <a:pt x="3" y="24"/>
                    <a:pt x="6" y="19"/>
                  </a:cubicBezTo>
                  <a:cubicBezTo>
                    <a:pt x="9" y="14"/>
                    <a:pt x="14" y="10"/>
                    <a:pt x="20" y="8"/>
                  </a:cubicBezTo>
                  <a:cubicBezTo>
                    <a:pt x="28" y="5"/>
                    <a:pt x="45" y="3"/>
                    <a:pt x="49" y="14"/>
                  </a:cubicBezTo>
                  <a:cubicBezTo>
                    <a:pt x="49" y="16"/>
                    <a:pt x="52" y="15"/>
                    <a:pt x="51" y="13"/>
                  </a:cubicBezTo>
                  <a:cubicBezTo>
                    <a:pt x="47" y="0"/>
                    <a:pt x="29" y="2"/>
                    <a:pt x="19" y="6"/>
                  </a:cubicBezTo>
                  <a:cubicBezTo>
                    <a:pt x="13" y="8"/>
                    <a:pt x="7" y="11"/>
                    <a:pt x="4" y="17"/>
                  </a:cubicBezTo>
                  <a:cubicBezTo>
                    <a:pt x="0" y="24"/>
                    <a:pt x="1" y="31"/>
                    <a:pt x="5" y="38"/>
                  </a:cubicBezTo>
                  <a:cubicBezTo>
                    <a:pt x="6" y="39"/>
                    <a:pt x="8" y="38"/>
                    <a:pt x="7" y="36"/>
                  </a:cubicBezTo>
                  <a:cubicBezTo>
                    <a:pt x="5" y="31"/>
                    <a:pt x="4" y="26"/>
                    <a:pt x="6" y="20"/>
                  </a:cubicBezTo>
                  <a:cubicBezTo>
                    <a:pt x="7" y="15"/>
                    <a:pt x="11" y="12"/>
                    <a:pt x="15" y="9"/>
                  </a:cubicBezTo>
                  <a:cubicBezTo>
                    <a:pt x="22" y="6"/>
                    <a:pt x="30" y="6"/>
                    <a:pt x="38" y="6"/>
                  </a:cubicBezTo>
                  <a:cubicBezTo>
                    <a:pt x="45" y="7"/>
                    <a:pt x="52" y="8"/>
                    <a:pt x="59" y="11"/>
                  </a:cubicBezTo>
                  <a:cubicBezTo>
                    <a:pt x="61" y="12"/>
                    <a:pt x="63" y="14"/>
                    <a:pt x="63" y="16"/>
                  </a:cubicBezTo>
                  <a:cubicBezTo>
                    <a:pt x="64" y="19"/>
                    <a:pt x="61" y="22"/>
                    <a:pt x="59" y="24"/>
                  </a:cubicBezTo>
                  <a:cubicBezTo>
                    <a:pt x="57" y="25"/>
                    <a:pt x="59" y="27"/>
                    <a:pt x="61" y="2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7" name="Freeform 1354"/>
            <p:cNvSpPr/>
            <p:nvPr/>
          </p:nvSpPr>
          <p:spPr bwMode="auto">
            <a:xfrm>
              <a:off x="3662" y="3203"/>
              <a:ext cx="69" cy="34"/>
            </a:xfrm>
            <a:custGeom>
              <a:avLst/>
              <a:gdLst>
                <a:gd name="T0" fmla="*/ 52 w 54"/>
                <a:gd name="T1" fmla="*/ 5 h 26"/>
                <a:gd name="T2" fmla="*/ 14 w 54"/>
                <a:gd name="T3" fmla="*/ 24 h 26"/>
                <a:gd name="T4" fmla="*/ 17 w 54"/>
                <a:gd name="T5" fmla="*/ 23 h 26"/>
                <a:gd name="T6" fmla="*/ 15 w 54"/>
                <a:gd name="T7" fmla="*/ 13 h 26"/>
                <a:gd name="T8" fmla="*/ 26 w 54"/>
                <a:gd name="T9" fmla="*/ 7 h 26"/>
                <a:gd name="T10" fmla="*/ 40 w 54"/>
                <a:gd name="T11" fmla="*/ 6 h 26"/>
                <a:gd name="T12" fmla="*/ 51 w 54"/>
                <a:gd name="T13" fmla="*/ 7 h 26"/>
                <a:gd name="T14" fmla="*/ 52 w 54"/>
                <a:gd name="T15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26">
                  <a:moveTo>
                    <a:pt x="52" y="5"/>
                  </a:moveTo>
                  <a:cubicBezTo>
                    <a:pt x="41" y="0"/>
                    <a:pt x="0" y="4"/>
                    <a:pt x="14" y="24"/>
                  </a:cubicBezTo>
                  <a:cubicBezTo>
                    <a:pt x="15" y="26"/>
                    <a:pt x="18" y="24"/>
                    <a:pt x="17" y="23"/>
                  </a:cubicBezTo>
                  <a:cubicBezTo>
                    <a:pt x="14" y="20"/>
                    <a:pt x="13" y="16"/>
                    <a:pt x="15" y="13"/>
                  </a:cubicBezTo>
                  <a:cubicBezTo>
                    <a:pt x="18" y="10"/>
                    <a:pt x="22" y="8"/>
                    <a:pt x="26" y="7"/>
                  </a:cubicBezTo>
                  <a:cubicBezTo>
                    <a:pt x="30" y="6"/>
                    <a:pt x="35" y="6"/>
                    <a:pt x="40" y="6"/>
                  </a:cubicBezTo>
                  <a:cubicBezTo>
                    <a:pt x="44" y="6"/>
                    <a:pt x="48" y="6"/>
                    <a:pt x="51" y="7"/>
                  </a:cubicBezTo>
                  <a:cubicBezTo>
                    <a:pt x="52" y="8"/>
                    <a:pt x="54" y="6"/>
                    <a:pt x="5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8" name="Freeform 1355"/>
            <p:cNvSpPr/>
            <p:nvPr/>
          </p:nvSpPr>
          <p:spPr bwMode="auto">
            <a:xfrm>
              <a:off x="3450" y="3276"/>
              <a:ext cx="109" cy="67"/>
            </a:xfrm>
            <a:custGeom>
              <a:avLst/>
              <a:gdLst>
                <a:gd name="T0" fmla="*/ 11 w 85"/>
                <a:gd name="T1" fmla="*/ 16 h 52"/>
                <a:gd name="T2" fmla="*/ 16 w 85"/>
                <a:gd name="T3" fmla="*/ 35 h 52"/>
                <a:gd name="T4" fmla="*/ 38 w 85"/>
                <a:gd name="T5" fmla="*/ 42 h 52"/>
                <a:gd name="T6" fmla="*/ 63 w 85"/>
                <a:gd name="T7" fmla="*/ 39 h 52"/>
                <a:gd name="T8" fmla="*/ 77 w 85"/>
                <a:gd name="T9" fmla="*/ 19 h 52"/>
                <a:gd name="T10" fmla="*/ 65 w 85"/>
                <a:gd name="T11" fmla="*/ 6 h 52"/>
                <a:gd name="T12" fmla="*/ 44 w 85"/>
                <a:gd name="T13" fmla="*/ 2 h 52"/>
                <a:gd name="T14" fmla="*/ 24 w 85"/>
                <a:gd name="T15" fmla="*/ 4 h 52"/>
                <a:gd name="T16" fmla="*/ 10 w 85"/>
                <a:gd name="T17" fmla="*/ 10 h 52"/>
                <a:gd name="T18" fmla="*/ 4 w 85"/>
                <a:gd name="T19" fmla="*/ 19 h 52"/>
                <a:gd name="T20" fmla="*/ 12 w 85"/>
                <a:gd name="T21" fmla="*/ 29 h 52"/>
                <a:gd name="T22" fmla="*/ 34 w 85"/>
                <a:gd name="T23" fmla="*/ 38 h 52"/>
                <a:gd name="T24" fmla="*/ 60 w 85"/>
                <a:gd name="T25" fmla="*/ 37 h 52"/>
                <a:gd name="T26" fmla="*/ 80 w 85"/>
                <a:gd name="T27" fmla="*/ 28 h 52"/>
                <a:gd name="T28" fmla="*/ 76 w 85"/>
                <a:gd name="T29" fmla="*/ 8 h 52"/>
                <a:gd name="T30" fmla="*/ 48 w 85"/>
                <a:gd name="T31" fmla="*/ 1 h 52"/>
                <a:gd name="T32" fmla="*/ 19 w 85"/>
                <a:gd name="T33" fmla="*/ 7 h 52"/>
                <a:gd name="T34" fmla="*/ 8 w 85"/>
                <a:gd name="T35" fmla="*/ 17 h 52"/>
                <a:gd name="T36" fmla="*/ 6 w 85"/>
                <a:gd name="T37" fmla="*/ 34 h 52"/>
                <a:gd name="T38" fmla="*/ 29 w 85"/>
                <a:gd name="T39" fmla="*/ 51 h 52"/>
                <a:gd name="T40" fmla="*/ 46 w 85"/>
                <a:gd name="T41" fmla="*/ 51 h 52"/>
                <a:gd name="T42" fmla="*/ 64 w 85"/>
                <a:gd name="T43" fmla="*/ 49 h 52"/>
                <a:gd name="T44" fmla="*/ 79 w 85"/>
                <a:gd name="T45" fmla="*/ 34 h 52"/>
                <a:gd name="T46" fmla="*/ 76 w 85"/>
                <a:gd name="T47" fmla="*/ 33 h 52"/>
                <a:gd name="T48" fmla="*/ 53 w 85"/>
                <a:gd name="T49" fmla="*/ 48 h 52"/>
                <a:gd name="T50" fmla="*/ 36 w 85"/>
                <a:gd name="T51" fmla="*/ 48 h 52"/>
                <a:gd name="T52" fmla="*/ 25 w 85"/>
                <a:gd name="T53" fmla="*/ 43 h 52"/>
                <a:gd name="T54" fmla="*/ 23 w 85"/>
                <a:gd name="T55" fmla="*/ 45 h 52"/>
                <a:gd name="T56" fmla="*/ 36 w 85"/>
                <a:gd name="T57" fmla="*/ 51 h 52"/>
                <a:gd name="T58" fmla="*/ 55 w 85"/>
                <a:gd name="T59" fmla="*/ 51 h 52"/>
                <a:gd name="T60" fmla="*/ 79 w 85"/>
                <a:gd name="T61" fmla="*/ 33 h 52"/>
                <a:gd name="T62" fmla="*/ 77 w 85"/>
                <a:gd name="T63" fmla="*/ 33 h 52"/>
                <a:gd name="T64" fmla="*/ 64 w 85"/>
                <a:gd name="T65" fmla="*/ 46 h 52"/>
                <a:gd name="T66" fmla="*/ 46 w 85"/>
                <a:gd name="T67" fmla="*/ 48 h 52"/>
                <a:gd name="T68" fmla="*/ 14 w 85"/>
                <a:gd name="T69" fmla="*/ 42 h 52"/>
                <a:gd name="T70" fmla="*/ 9 w 85"/>
                <a:gd name="T71" fmla="*/ 25 h 52"/>
                <a:gd name="T72" fmla="*/ 17 w 85"/>
                <a:gd name="T73" fmla="*/ 11 h 52"/>
                <a:gd name="T74" fmla="*/ 47 w 85"/>
                <a:gd name="T75" fmla="*/ 3 h 52"/>
                <a:gd name="T76" fmla="*/ 76 w 85"/>
                <a:gd name="T77" fmla="*/ 12 h 52"/>
                <a:gd name="T78" fmla="*/ 79 w 85"/>
                <a:gd name="T79" fmla="*/ 24 h 52"/>
                <a:gd name="T80" fmla="*/ 73 w 85"/>
                <a:gd name="T81" fmla="*/ 30 h 52"/>
                <a:gd name="T82" fmla="*/ 47 w 85"/>
                <a:gd name="T83" fmla="*/ 35 h 52"/>
                <a:gd name="T84" fmla="*/ 26 w 85"/>
                <a:gd name="T85" fmla="*/ 33 h 52"/>
                <a:gd name="T86" fmla="*/ 8 w 85"/>
                <a:gd name="T87" fmla="*/ 15 h 52"/>
                <a:gd name="T88" fmla="*/ 22 w 85"/>
                <a:gd name="T89" fmla="*/ 8 h 52"/>
                <a:gd name="T90" fmla="*/ 42 w 85"/>
                <a:gd name="T91" fmla="*/ 4 h 52"/>
                <a:gd name="T92" fmla="*/ 64 w 85"/>
                <a:gd name="T93" fmla="*/ 9 h 52"/>
                <a:gd name="T94" fmla="*/ 74 w 85"/>
                <a:gd name="T95" fmla="*/ 26 h 52"/>
                <a:gd name="T96" fmla="*/ 53 w 85"/>
                <a:gd name="T97" fmla="*/ 39 h 52"/>
                <a:gd name="T98" fmla="*/ 14 w 85"/>
                <a:gd name="T99" fmla="*/ 17 h 52"/>
                <a:gd name="T100" fmla="*/ 11 w 85"/>
                <a:gd name="T101" fmla="*/ 1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5" h="52">
                  <a:moveTo>
                    <a:pt x="11" y="16"/>
                  </a:moveTo>
                  <a:cubicBezTo>
                    <a:pt x="9" y="23"/>
                    <a:pt x="10" y="30"/>
                    <a:pt x="16" y="35"/>
                  </a:cubicBezTo>
                  <a:cubicBezTo>
                    <a:pt x="22" y="40"/>
                    <a:pt x="30" y="42"/>
                    <a:pt x="38" y="42"/>
                  </a:cubicBezTo>
                  <a:cubicBezTo>
                    <a:pt x="46" y="43"/>
                    <a:pt x="55" y="42"/>
                    <a:pt x="63" y="39"/>
                  </a:cubicBezTo>
                  <a:cubicBezTo>
                    <a:pt x="71" y="36"/>
                    <a:pt x="79" y="29"/>
                    <a:pt x="77" y="19"/>
                  </a:cubicBezTo>
                  <a:cubicBezTo>
                    <a:pt x="76" y="13"/>
                    <a:pt x="70" y="9"/>
                    <a:pt x="65" y="6"/>
                  </a:cubicBezTo>
                  <a:cubicBezTo>
                    <a:pt x="59" y="3"/>
                    <a:pt x="51" y="2"/>
                    <a:pt x="44" y="2"/>
                  </a:cubicBezTo>
                  <a:cubicBezTo>
                    <a:pt x="38" y="2"/>
                    <a:pt x="31" y="3"/>
                    <a:pt x="24" y="4"/>
                  </a:cubicBezTo>
                  <a:cubicBezTo>
                    <a:pt x="19" y="6"/>
                    <a:pt x="15" y="7"/>
                    <a:pt x="10" y="10"/>
                  </a:cubicBezTo>
                  <a:cubicBezTo>
                    <a:pt x="7" y="12"/>
                    <a:pt x="3" y="15"/>
                    <a:pt x="4" y="19"/>
                  </a:cubicBezTo>
                  <a:cubicBezTo>
                    <a:pt x="4" y="24"/>
                    <a:pt x="8" y="27"/>
                    <a:pt x="12" y="29"/>
                  </a:cubicBezTo>
                  <a:cubicBezTo>
                    <a:pt x="18" y="34"/>
                    <a:pt x="26" y="37"/>
                    <a:pt x="34" y="38"/>
                  </a:cubicBezTo>
                  <a:cubicBezTo>
                    <a:pt x="43" y="38"/>
                    <a:pt x="51" y="38"/>
                    <a:pt x="60" y="37"/>
                  </a:cubicBezTo>
                  <a:cubicBezTo>
                    <a:pt x="67" y="36"/>
                    <a:pt x="75" y="34"/>
                    <a:pt x="80" y="28"/>
                  </a:cubicBezTo>
                  <a:cubicBezTo>
                    <a:pt x="85" y="22"/>
                    <a:pt x="81" y="13"/>
                    <a:pt x="76" y="8"/>
                  </a:cubicBezTo>
                  <a:cubicBezTo>
                    <a:pt x="69" y="2"/>
                    <a:pt x="58" y="0"/>
                    <a:pt x="48" y="1"/>
                  </a:cubicBezTo>
                  <a:cubicBezTo>
                    <a:pt x="38" y="1"/>
                    <a:pt x="28" y="3"/>
                    <a:pt x="19" y="7"/>
                  </a:cubicBezTo>
                  <a:cubicBezTo>
                    <a:pt x="14" y="9"/>
                    <a:pt x="10" y="12"/>
                    <a:pt x="8" y="17"/>
                  </a:cubicBezTo>
                  <a:cubicBezTo>
                    <a:pt x="6" y="22"/>
                    <a:pt x="6" y="28"/>
                    <a:pt x="6" y="34"/>
                  </a:cubicBezTo>
                  <a:cubicBezTo>
                    <a:pt x="8" y="45"/>
                    <a:pt x="19" y="49"/>
                    <a:pt x="29" y="51"/>
                  </a:cubicBezTo>
                  <a:cubicBezTo>
                    <a:pt x="34" y="52"/>
                    <a:pt x="40" y="51"/>
                    <a:pt x="46" y="51"/>
                  </a:cubicBezTo>
                  <a:cubicBezTo>
                    <a:pt x="52" y="51"/>
                    <a:pt x="58" y="51"/>
                    <a:pt x="64" y="49"/>
                  </a:cubicBezTo>
                  <a:cubicBezTo>
                    <a:pt x="71" y="46"/>
                    <a:pt x="76" y="41"/>
                    <a:pt x="79" y="34"/>
                  </a:cubicBezTo>
                  <a:cubicBezTo>
                    <a:pt x="78" y="34"/>
                    <a:pt x="77" y="34"/>
                    <a:pt x="76" y="33"/>
                  </a:cubicBezTo>
                  <a:cubicBezTo>
                    <a:pt x="76" y="44"/>
                    <a:pt x="61" y="47"/>
                    <a:pt x="53" y="48"/>
                  </a:cubicBezTo>
                  <a:cubicBezTo>
                    <a:pt x="48" y="49"/>
                    <a:pt x="42" y="49"/>
                    <a:pt x="36" y="48"/>
                  </a:cubicBezTo>
                  <a:cubicBezTo>
                    <a:pt x="32" y="47"/>
                    <a:pt x="28" y="46"/>
                    <a:pt x="25" y="43"/>
                  </a:cubicBezTo>
                  <a:cubicBezTo>
                    <a:pt x="24" y="41"/>
                    <a:pt x="22" y="43"/>
                    <a:pt x="23" y="45"/>
                  </a:cubicBezTo>
                  <a:cubicBezTo>
                    <a:pt x="26" y="48"/>
                    <a:pt x="31" y="50"/>
                    <a:pt x="36" y="51"/>
                  </a:cubicBezTo>
                  <a:cubicBezTo>
                    <a:pt x="42" y="52"/>
                    <a:pt x="48" y="52"/>
                    <a:pt x="55" y="51"/>
                  </a:cubicBezTo>
                  <a:cubicBezTo>
                    <a:pt x="64" y="50"/>
                    <a:pt x="79" y="45"/>
                    <a:pt x="79" y="33"/>
                  </a:cubicBezTo>
                  <a:cubicBezTo>
                    <a:pt x="79" y="32"/>
                    <a:pt x="77" y="31"/>
                    <a:pt x="77" y="33"/>
                  </a:cubicBezTo>
                  <a:cubicBezTo>
                    <a:pt x="74" y="38"/>
                    <a:pt x="70" y="43"/>
                    <a:pt x="64" y="46"/>
                  </a:cubicBezTo>
                  <a:cubicBezTo>
                    <a:pt x="59" y="48"/>
                    <a:pt x="52" y="48"/>
                    <a:pt x="46" y="48"/>
                  </a:cubicBezTo>
                  <a:cubicBezTo>
                    <a:pt x="36" y="49"/>
                    <a:pt x="22" y="49"/>
                    <a:pt x="14" y="42"/>
                  </a:cubicBezTo>
                  <a:cubicBezTo>
                    <a:pt x="9" y="37"/>
                    <a:pt x="9" y="31"/>
                    <a:pt x="9" y="25"/>
                  </a:cubicBezTo>
                  <a:cubicBezTo>
                    <a:pt x="9" y="19"/>
                    <a:pt x="12" y="14"/>
                    <a:pt x="17" y="11"/>
                  </a:cubicBezTo>
                  <a:cubicBezTo>
                    <a:pt x="26" y="6"/>
                    <a:pt x="38" y="4"/>
                    <a:pt x="47" y="3"/>
                  </a:cubicBezTo>
                  <a:cubicBezTo>
                    <a:pt x="57" y="3"/>
                    <a:pt x="69" y="4"/>
                    <a:pt x="76" y="12"/>
                  </a:cubicBezTo>
                  <a:cubicBezTo>
                    <a:pt x="79" y="15"/>
                    <a:pt x="80" y="19"/>
                    <a:pt x="79" y="24"/>
                  </a:cubicBezTo>
                  <a:cubicBezTo>
                    <a:pt x="79" y="27"/>
                    <a:pt x="75" y="29"/>
                    <a:pt x="73" y="30"/>
                  </a:cubicBezTo>
                  <a:cubicBezTo>
                    <a:pt x="65" y="34"/>
                    <a:pt x="56" y="35"/>
                    <a:pt x="47" y="35"/>
                  </a:cubicBezTo>
                  <a:cubicBezTo>
                    <a:pt x="40" y="35"/>
                    <a:pt x="33" y="35"/>
                    <a:pt x="26" y="33"/>
                  </a:cubicBezTo>
                  <a:cubicBezTo>
                    <a:pt x="21" y="31"/>
                    <a:pt x="0" y="24"/>
                    <a:pt x="8" y="15"/>
                  </a:cubicBezTo>
                  <a:cubicBezTo>
                    <a:pt x="12" y="11"/>
                    <a:pt x="18" y="9"/>
                    <a:pt x="22" y="8"/>
                  </a:cubicBezTo>
                  <a:cubicBezTo>
                    <a:pt x="29" y="6"/>
                    <a:pt x="35" y="5"/>
                    <a:pt x="42" y="4"/>
                  </a:cubicBezTo>
                  <a:cubicBezTo>
                    <a:pt x="49" y="4"/>
                    <a:pt x="57" y="5"/>
                    <a:pt x="64" y="9"/>
                  </a:cubicBezTo>
                  <a:cubicBezTo>
                    <a:pt x="71" y="12"/>
                    <a:pt x="76" y="19"/>
                    <a:pt x="74" y="26"/>
                  </a:cubicBezTo>
                  <a:cubicBezTo>
                    <a:pt x="71" y="35"/>
                    <a:pt x="61" y="38"/>
                    <a:pt x="53" y="39"/>
                  </a:cubicBezTo>
                  <a:cubicBezTo>
                    <a:pt x="39" y="41"/>
                    <a:pt x="6" y="39"/>
                    <a:pt x="14" y="17"/>
                  </a:cubicBezTo>
                  <a:cubicBezTo>
                    <a:pt x="15" y="15"/>
                    <a:pt x="12" y="14"/>
                    <a:pt x="11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9" name="Freeform 1356"/>
            <p:cNvSpPr/>
            <p:nvPr/>
          </p:nvSpPr>
          <p:spPr bwMode="auto">
            <a:xfrm>
              <a:off x="4221" y="3183"/>
              <a:ext cx="101" cy="63"/>
            </a:xfrm>
            <a:custGeom>
              <a:avLst/>
              <a:gdLst>
                <a:gd name="T0" fmla="*/ 15 w 78"/>
                <a:gd name="T1" fmla="*/ 8 h 49"/>
                <a:gd name="T2" fmla="*/ 35 w 78"/>
                <a:gd name="T3" fmla="*/ 4 h 49"/>
                <a:gd name="T4" fmla="*/ 62 w 78"/>
                <a:gd name="T5" fmla="*/ 5 h 49"/>
                <a:gd name="T6" fmla="*/ 73 w 78"/>
                <a:gd name="T7" fmla="*/ 20 h 49"/>
                <a:gd name="T8" fmla="*/ 64 w 78"/>
                <a:gd name="T9" fmla="*/ 29 h 49"/>
                <a:gd name="T10" fmla="*/ 51 w 78"/>
                <a:gd name="T11" fmla="*/ 34 h 49"/>
                <a:gd name="T12" fmla="*/ 27 w 78"/>
                <a:gd name="T13" fmla="*/ 38 h 49"/>
                <a:gd name="T14" fmla="*/ 7 w 78"/>
                <a:gd name="T15" fmla="*/ 33 h 49"/>
                <a:gd name="T16" fmla="*/ 13 w 78"/>
                <a:gd name="T17" fmla="*/ 11 h 49"/>
                <a:gd name="T18" fmla="*/ 49 w 78"/>
                <a:gd name="T19" fmla="*/ 5 h 49"/>
                <a:gd name="T20" fmla="*/ 49 w 78"/>
                <a:gd name="T21" fmla="*/ 2 h 49"/>
                <a:gd name="T22" fmla="*/ 27 w 78"/>
                <a:gd name="T23" fmla="*/ 6 h 49"/>
                <a:gd name="T24" fmla="*/ 5 w 78"/>
                <a:gd name="T25" fmla="*/ 17 h 49"/>
                <a:gd name="T26" fmla="*/ 7 w 78"/>
                <a:gd name="T27" fmla="*/ 34 h 49"/>
                <a:gd name="T28" fmla="*/ 30 w 78"/>
                <a:gd name="T29" fmla="*/ 41 h 49"/>
                <a:gd name="T30" fmla="*/ 58 w 78"/>
                <a:gd name="T31" fmla="*/ 37 h 49"/>
                <a:gd name="T32" fmla="*/ 73 w 78"/>
                <a:gd name="T33" fmla="*/ 23 h 49"/>
                <a:gd name="T34" fmla="*/ 41 w 78"/>
                <a:gd name="T35" fmla="*/ 8 h 49"/>
                <a:gd name="T36" fmla="*/ 13 w 78"/>
                <a:gd name="T37" fmla="*/ 16 h 49"/>
                <a:gd name="T38" fmla="*/ 6 w 78"/>
                <a:gd name="T39" fmla="*/ 30 h 49"/>
                <a:gd name="T40" fmla="*/ 23 w 78"/>
                <a:gd name="T41" fmla="*/ 42 h 49"/>
                <a:gd name="T42" fmla="*/ 24 w 78"/>
                <a:gd name="T43" fmla="*/ 39 h 49"/>
                <a:gd name="T44" fmla="*/ 9 w 78"/>
                <a:gd name="T45" fmla="*/ 37 h 49"/>
                <a:gd name="T46" fmla="*/ 7 w 78"/>
                <a:gd name="T47" fmla="*/ 37 h 49"/>
                <a:gd name="T48" fmla="*/ 19 w 78"/>
                <a:gd name="T49" fmla="*/ 47 h 49"/>
                <a:gd name="T50" fmla="*/ 45 w 78"/>
                <a:gd name="T51" fmla="*/ 48 h 49"/>
                <a:gd name="T52" fmla="*/ 67 w 78"/>
                <a:gd name="T53" fmla="*/ 41 h 49"/>
                <a:gd name="T54" fmla="*/ 76 w 78"/>
                <a:gd name="T55" fmla="*/ 28 h 49"/>
                <a:gd name="T56" fmla="*/ 73 w 78"/>
                <a:gd name="T57" fmla="*/ 24 h 49"/>
                <a:gd name="T58" fmla="*/ 67 w 78"/>
                <a:gd name="T59" fmla="*/ 27 h 49"/>
                <a:gd name="T60" fmla="*/ 69 w 78"/>
                <a:gd name="T61" fmla="*/ 29 h 49"/>
                <a:gd name="T62" fmla="*/ 72 w 78"/>
                <a:gd name="T63" fmla="*/ 26 h 49"/>
                <a:gd name="T64" fmla="*/ 73 w 78"/>
                <a:gd name="T65" fmla="*/ 29 h 49"/>
                <a:gd name="T66" fmla="*/ 69 w 78"/>
                <a:gd name="T67" fmla="*/ 36 h 49"/>
                <a:gd name="T68" fmla="*/ 55 w 78"/>
                <a:gd name="T69" fmla="*/ 43 h 49"/>
                <a:gd name="T70" fmla="*/ 41 w 78"/>
                <a:gd name="T71" fmla="*/ 45 h 49"/>
                <a:gd name="T72" fmla="*/ 21 w 78"/>
                <a:gd name="T73" fmla="*/ 44 h 49"/>
                <a:gd name="T74" fmla="*/ 10 w 78"/>
                <a:gd name="T75" fmla="*/ 38 h 49"/>
                <a:gd name="T76" fmla="*/ 9 w 78"/>
                <a:gd name="T77" fmla="*/ 39 h 49"/>
                <a:gd name="T78" fmla="*/ 22 w 78"/>
                <a:gd name="T79" fmla="*/ 41 h 49"/>
                <a:gd name="T80" fmla="*/ 24 w 78"/>
                <a:gd name="T81" fmla="*/ 39 h 49"/>
                <a:gd name="T82" fmla="*/ 8 w 78"/>
                <a:gd name="T83" fmla="*/ 29 h 49"/>
                <a:gd name="T84" fmla="*/ 15 w 78"/>
                <a:gd name="T85" fmla="*/ 17 h 49"/>
                <a:gd name="T86" fmla="*/ 37 w 78"/>
                <a:gd name="T87" fmla="*/ 11 h 49"/>
                <a:gd name="T88" fmla="*/ 63 w 78"/>
                <a:gd name="T89" fmla="*/ 11 h 49"/>
                <a:gd name="T90" fmla="*/ 69 w 78"/>
                <a:gd name="T91" fmla="*/ 25 h 49"/>
                <a:gd name="T92" fmla="*/ 49 w 78"/>
                <a:gd name="T93" fmla="*/ 37 h 49"/>
                <a:gd name="T94" fmla="*/ 20 w 78"/>
                <a:gd name="T95" fmla="*/ 37 h 49"/>
                <a:gd name="T96" fmla="*/ 5 w 78"/>
                <a:gd name="T97" fmla="*/ 24 h 49"/>
                <a:gd name="T98" fmla="*/ 11 w 78"/>
                <a:gd name="T99" fmla="*/ 16 h 49"/>
                <a:gd name="T100" fmla="*/ 23 w 78"/>
                <a:gd name="T101" fmla="*/ 10 h 49"/>
                <a:gd name="T102" fmla="*/ 49 w 78"/>
                <a:gd name="T103" fmla="*/ 5 h 49"/>
                <a:gd name="T104" fmla="*/ 50 w 78"/>
                <a:gd name="T105" fmla="*/ 2 h 49"/>
                <a:gd name="T106" fmla="*/ 11 w 78"/>
                <a:gd name="T107" fmla="*/ 9 h 49"/>
                <a:gd name="T108" fmla="*/ 4 w 78"/>
                <a:gd name="T109" fmla="*/ 33 h 49"/>
                <a:gd name="T110" fmla="*/ 26 w 78"/>
                <a:gd name="T111" fmla="*/ 41 h 49"/>
                <a:gd name="T112" fmla="*/ 55 w 78"/>
                <a:gd name="T113" fmla="*/ 36 h 49"/>
                <a:gd name="T114" fmla="*/ 75 w 78"/>
                <a:gd name="T115" fmla="*/ 22 h 49"/>
                <a:gd name="T116" fmla="*/ 69 w 78"/>
                <a:gd name="T117" fmla="*/ 5 h 49"/>
                <a:gd name="T118" fmla="*/ 45 w 78"/>
                <a:gd name="T119" fmla="*/ 1 h 49"/>
                <a:gd name="T120" fmla="*/ 20 w 78"/>
                <a:gd name="T121" fmla="*/ 4 h 49"/>
                <a:gd name="T122" fmla="*/ 14 w 78"/>
                <a:gd name="T123" fmla="*/ 6 h 49"/>
                <a:gd name="T124" fmla="*/ 15 w 78"/>
                <a:gd name="T125" fmla="*/ 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8" h="49">
                  <a:moveTo>
                    <a:pt x="15" y="8"/>
                  </a:moveTo>
                  <a:cubicBezTo>
                    <a:pt x="21" y="6"/>
                    <a:pt x="28" y="5"/>
                    <a:pt x="35" y="4"/>
                  </a:cubicBezTo>
                  <a:cubicBezTo>
                    <a:pt x="44" y="3"/>
                    <a:pt x="54" y="2"/>
                    <a:pt x="62" y="5"/>
                  </a:cubicBezTo>
                  <a:cubicBezTo>
                    <a:pt x="69" y="7"/>
                    <a:pt x="75" y="13"/>
                    <a:pt x="73" y="20"/>
                  </a:cubicBezTo>
                  <a:cubicBezTo>
                    <a:pt x="71" y="24"/>
                    <a:pt x="68" y="27"/>
                    <a:pt x="64" y="29"/>
                  </a:cubicBezTo>
                  <a:cubicBezTo>
                    <a:pt x="60" y="31"/>
                    <a:pt x="55" y="33"/>
                    <a:pt x="51" y="34"/>
                  </a:cubicBezTo>
                  <a:cubicBezTo>
                    <a:pt x="43" y="36"/>
                    <a:pt x="35" y="37"/>
                    <a:pt x="27" y="38"/>
                  </a:cubicBezTo>
                  <a:cubicBezTo>
                    <a:pt x="20" y="38"/>
                    <a:pt x="11" y="39"/>
                    <a:pt x="7" y="33"/>
                  </a:cubicBezTo>
                  <a:cubicBezTo>
                    <a:pt x="2" y="25"/>
                    <a:pt x="7" y="16"/>
                    <a:pt x="13" y="11"/>
                  </a:cubicBezTo>
                  <a:cubicBezTo>
                    <a:pt x="23" y="3"/>
                    <a:pt x="37" y="2"/>
                    <a:pt x="49" y="5"/>
                  </a:cubicBezTo>
                  <a:cubicBezTo>
                    <a:pt x="49" y="4"/>
                    <a:pt x="49" y="3"/>
                    <a:pt x="49" y="2"/>
                  </a:cubicBezTo>
                  <a:cubicBezTo>
                    <a:pt x="42" y="2"/>
                    <a:pt x="34" y="4"/>
                    <a:pt x="27" y="6"/>
                  </a:cubicBezTo>
                  <a:cubicBezTo>
                    <a:pt x="20" y="8"/>
                    <a:pt x="10" y="11"/>
                    <a:pt x="5" y="17"/>
                  </a:cubicBezTo>
                  <a:cubicBezTo>
                    <a:pt x="0" y="22"/>
                    <a:pt x="2" y="30"/>
                    <a:pt x="7" y="34"/>
                  </a:cubicBezTo>
                  <a:cubicBezTo>
                    <a:pt x="13" y="39"/>
                    <a:pt x="22" y="40"/>
                    <a:pt x="30" y="41"/>
                  </a:cubicBezTo>
                  <a:cubicBezTo>
                    <a:pt x="40" y="41"/>
                    <a:pt x="49" y="40"/>
                    <a:pt x="58" y="37"/>
                  </a:cubicBezTo>
                  <a:cubicBezTo>
                    <a:pt x="65" y="34"/>
                    <a:pt x="72" y="30"/>
                    <a:pt x="73" y="23"/>
                  </a:cubicBezTo>
                  <a:cubicBezTo>
                    <a:pt x="76" y="5"/>
                    <a:pt x="51" y="6"/>
                    <a:pt x="41" y="8"/>
                  </a:cubicBezTo>
                  <a:cubicBezTo>
                    <a:pt x="31" y="9"/>
                    <a:pt x="21" y="11"/>
                    <a:pt x="13" y="16"/>
                  </a:cubicBezTo>
                  <a:cubicBezTo>
                    <a:pt x="8" y="19"/>
                    <a:pt x="3" y="25"/>
                    <a:pt x="6" y="30"/>
                  </a:cubicBezTo>
                  <a:cubicBezTo>
                    <a:pt x="8" y="37"/>
                    <a:pt x="16" y="40"/>
                    <a:pt x="23" y="42"/>
                  </a:cubicBezTo>
                  <a:cubicBezTo>
                    <a:pt x="24" y="42"/>
                    <a:pt x="25" y="40"/>
                    <a:pt x="24" y="39"/>
                  </a:cubicBezTo>
                  <a:cubicBezTo>
                    <a:pt x="19" y="37"/>
                    <a:pt x="14" y="36"/>
                    <a:pt x="9" y="37"/>
                  </a:cubicBezTo>
                  <a:cubicBezTo>
                    <a:pt x="8" y="37"/>
                    <a:pt x="8" y="37"/>
                    <a:pt x="7" y="37"/>
                  </a:cubicBezTo>
                  <a:cubicBezTo>
                    <a:pt x="6" y="44"/>
                    <a:pt x="14" y="46"/>
                    <a:pt x="19" y="47"/>
                  </a:cubicBezTo>
                  <a:cubicBezTo>
                    <a:pt x="27" y="49"/>
                    <a:pt x="36" y="48"/>
                    <a:pt x="45" y="48"/>
                  </a:cubicBezTo>
                  <a:cubicBezTo>
                    <a:pt x="53" y="47"/>
                    <a:pt x="60" y="46"/>
                    <a:pt x="67" y="41"/>
                  </a:cubicBezTo>
                  <a:cubicBezTo>
                    <a:pt x="72" y="38"/>
                    <a:pt x="76" y="34"/>
                    <a:pt x="76" y="28"/>
                  </a:cubicBezTo>
                  <a:cubicBezTo>
                    <a:pt x="76" y="26"/>
                    <a:pt x="75" y="24"/>
                    <a:pt x="73" y="24"/>
                  </a:cubicBezTo>
                  <a:cubicBezTo>
                    <a:pt x="71" y="23"/>
                    <a:pt x="69" y="25"/>
                    <a:pt x="67" y="27"/>
                  </a:cubicBezTo>
                  <a:cubicBezTo>
                    <a:pt x="66" y="28"/>
                    <a:pt x="69" y="31"/>
                    <a:pt x="69" y="29"/>
                  </a:cubicBezTo>
                  <a:cubicBezTo>
                    <a:pt x="70" y="28"/>
                    <a:pt x="71" y="27"/>
                    <a:pt x="72" y="26"/>
                  </a:cubicBezTo>
                  <a:cubicBezTo>
                    <a:pt x="73" y="26"/>
                    <a:pt x="73" y="29"/>
                    <a:pt x="73" y="29"/>
                  </a:cubicBezTo>
                  <a:cubicBezTo>
                    <a:pt x="73" y="32"/>
                    <a:pt x="71" y="34"/>
                    <a:pt x="69" y="36"/>
                  </a:cubicBezTo>
                  <a:cubicBezTo>
                    <a:pt x="66" y="40"/>
                    <a:pt x="60" y="42"/>
                    <a:pt x="55" y="43"/>
                  </a:cubicBezTo>
                  <a:cubicBezTo>
                    <a:pt x="51" y="45"/>
                    <a:pt x="46" y="45"/>
                    <a:pt x="41" y="45"/>
                  </a:cubicBezTo>
                  <a:cubicBezTo>
                    <a:pt x="34" y="45"/>
                    <a:pt x="27" y="45"/>
                    <a:pt x="21" y="44"/>
                  </a:cubicBezTo>
                  <a:cubicBezTo>
                    <a:pt x="18" y="44"/>
                    <a:pt x="9" y="43"/>
                    <a:pt x="10" y="38"/>
                  </a:cubicBezTo>
                  <a:cubicBezTo>
                    <a:pt x="10" y="39"/>
                    <a:pt x="9" y="39"/>
                    <a:pt x="9" y="39"/>
                  </a:cubicBezTo>
                  <a:cubicBezTo>
                    <a:pt x="13" y="39"/>
                    <a:pt x="18" y="39"/>
                    <a:pt x="22" y="41"/>
                  </a:cubicBezTo>
                  <a:cubicBezTo>
                    <a:pt x="23" y="41"/>
                    <a:pt x="23" y="40"/>
                    <a:pt x="24" y="39"/>
                  </a:cubicBezTo>
                  <a:cubicBezTo>
                    <a:pt x="18" y="37"/>
                    <a:pt x="10" y="35"/>
                    <a:pt x="8" y="29"/>
                  </a:cubicBezTo>
                  <a:cubicBezTo>
                    <a:pt x="6" y="24"/>
                    <a:pt x="11" y="20"/>
                    <a:pt x="15" y="17"/>
                  </a:cubicBezTo>
                  <a:cubicBezTo>
                    <a:pt x="22" y="14"/>
                    <a:pt x="30" y="12"/>
                    <a:pt x="37" y="11"/>
                  </a:cubicBezTo>
                  <a:cubicBezTo>
                    <a:pt x="46" y="9"/>
                    <a:pt x="55" y="9"/>
                    <a:pt x="63" y="11"/>
                  </a:cubicBezTo>
                  <a:cubicBezTo>
                    <a:pt x="69" y="13"/>
                    <a:pt x="73" y="19"/>
                    <a:pt x="69" y="25"/>
                  </a:cubicBezTo>
                  <a:cubicBezTo>
                    <a:pt x="66" y="32"/>
                    <a:pt x="55" y="35"/>
                    <a:pt x="49" y="37"/>
                  </a:cubicBezTo>
                  <a:cubicBezTo>
                    <a:pt x="39" y="38"/>
                    <a:pt x="29" y="39"/>
                    <a:pt x="20" y="37"/>
                  </a:cubicBezTo>
                  <a:cubicBezTo>
                    <a:pt x="13" y="35"/>
                    <a:pt x="4" y="32"/>
                    <a:pt x="5" y="24"/>
                  </a:cubicBezTo>
                  <a:cubicBezTo>
                    <a:pt x="5" y="20"/>
                    <a:pt x="8" y="18"/>
                    <a:pt x="11" y="16"/>
                  </a:cubicBezTo>
                  <a:cubicBezTo>
                    <a:pt x="15" y="13"/>
                    <a:pt x="19" y="11"/>
                    <a:pt x="23" y="10"/>
                  </a:cubicBezTo>
                  <a:cubicBezTo>
                    <a:pt x="31" y="7"/>
                    <a:pt x="41" y="5"/>
                    <a:pt x="49" y="5"/>
                  </a:cubicBezTo>
                  <a:cubicBezTo>
                    <a:pt x="51" y="5"/>
                    <a:pt x="52" y="2"/>
                    <a:pt x="50" y="2"/>
                  </a:cubicBezTo>
                  <a:cubicBezTo>
                    <a:pt x="37" y="0"/>
                    <a:pt x="22" y="1"/>
                    <a:pt x="11" y="9"/>
                  </a:cubicBezTo>
                  <a:cubicBezTo>
                    <a:pt x="4" y="14"/>
                    <a:pt x="0" y="25"/>
                    <a:pt x="4" y="33"/>
                  </a:cubicBezTo>
                  <a:cubicBezTo>
                    <a:pt x="8" y="41"/>
                    <a:pt x="18" y="41"/>
                    <a:pt x="26" y="41"/>
                  </a:cubicBezTo>
                  <a:cubicBezTo>
                    <a:pt x="35" y="40"/>
                    <a:pt x="45" y="39"/>
                    <a:pt x="55" y="36"/>
                  </a:cubicBezTo>
                  <a:cubicBezTo>
                    <a:pt x="62" y="34"/>
                    <a:pt x="71" y="30"/>
                    <a:pt x="75" y="22"/>
                  </a:cubicBezTo>
                  <a:cubicBezTo>
                    <a:pt x="78" y="16"/>
                    <a:pt x="75" y="8"/>
                    <a:pt x="69" y="5"/>
                  </a:cubicBezTo>
                  <a:cubicBezTo>
                    <a:pt x="62" y="1"/>
                    <a:pt x="53" y="0"/>
                    <a:pt x="45" y="1"/>
                  </a:cubicBezTo>
                  <a:cubicBezTo>
                    <a:pt x="36" y="1"/>
                    <a:pt x="28" y="2"/>
                    <a:pt x="20" y="4"/>
                  </a:cubicBezTo>
                  <a:cubicBezTo>
                    <a:pt x="18" y="4"/>
                    <a:pt x="16" y="5"/>
                    <a:pt x="14" y="6"/>
                  </a:cubicBezTo>
                  <a:cubicBezTo>
                    <a:pt x="12" y="6"/>
                    <a:pt x="13" y="9"/>
                    <a:pt x="15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0" name="Freeform 1357"/>
            <p:cNvSpPr/>
            <p:nvPr/>
          </p:nvSpPr>
          <p:spPr bwMode="auto">
            <a:xfrm>
              <a:off x="4318" y="3216"/>
              <a:ext cx="89" cy="73"/>
            </a:xfrm>
            <a:custGeom>
              <a:avLst/>
              <a:gdLst>
                <a:gd name="T0" fmla="*/ 40 w 69"/>
                <a:gd name="T1" fmla="*/ 9 h 56"/>
                <a:gd name="T2" fmla="*/ 13 w 69"/>
                <a:gd name="T3" fmla="*/ 3 h 56"/>
                <a:gd name="T4" fmla="*/ 4 w 69"/>
                <a:gd name="T5" fmla="*/ 9 h 56"/>
                <a:gd name="T6" fmla="*/ 7 w 69"/>
                <a:gd name="T7" fmla="*/ 19 h 56"/>
                <a:gd name="T8" fmla="*/ 29 w 69"/>
                <a:gd name="T9" fmla="*/ 35 h 56"/>
                <a:gd name="T10" fmla="*/ 59 w 69"/>
                <a:gd name="T11" fmla="*/ 44 h 56"/>
                <a:gd name="T12" fmla="*/ 68 w 69"/>
                <a:gd name="T13" fmla="*/ 38 h 56"/>
                <a:gd name="T14" fmla="*/ 64 w 69"/>
                <a:gd name="T15" fmla="*/ 25 h 56"/>
                <a:gd name="T16" fmla="*/ 34 w 69"/>
                <a:gd name="T17" fmla="*/ 5 h 56"/>
                <a:gd name="T18" fmla="*/ 7 w 69"/>
                <a:gd name="T19" fmla="*/ 12 h 56"/>
                <a:gd name="T20" fmla="*/ 16 w 69"/>
                <a:gd name="T21" fmla="*/ 25 h 56"/>
                <a:gd name="T22" fmla="*/ 31 w 69"/>
                <a:gd name="T23" fmla="*/ 35 h 56"/>
                <a:gd name="T24" fmla="*/ 65 w 69"/>
                <a:gd name="T25" fmla="*/ 42 h 56"/>
                <a:gd name="T26" fmla="*/ 64 w 69"/>
                <a:gd name="T27" fmla="*/ 40 h 56"/>
                <a:gd name="T28" fmla="*/ 27 w 69"/>
                <a:gd name="T29" fmla="*/ 44 h 56"/>
                <a:gd name="T30" fmla="*/ 11 w 69"/>
                <a:gd name="T31" fmla="*/ 32 h 56"/>
                <a:gd name="T32" fmla="*/ 12 w 69"/>
                <a:gd name="T33" fmla="*/ 14 h 56"/>
                <a:gd name="T34" fmla="*/ 10 w 69"/>
                <a:gd name="T35" fmla="*/ 12 h 56"/>
                <a:gd name="T36" fmla="*/ 8 w 69"/>
                <a:gd name="T37" fmla="*/ 32 h 56"/>
                <a:gd name="T38" fmla="*/ 25 w 69"/>
                <a:gd name="T39" fmla="*/ 47 h 56"/>
                <a:gd name="T40" fmla="*/ 66 w 69"/>
                <a:gd name="T41" fmla="*/ 42 h 56"/>
                <a:gd name="T42" fmla="*/ 65 w 69"/>
                <a:gd name="T43" fmla="*/ 40 h 56"/>
                <a:gd name="T44" fmla="*/ 28 w 69"/>
                <a:gd name="T45" fmla="*/ 31 h 56"/>
                <a:gd name="T46" fmla="*/ 14 w 69"/>
                <a:gd name="T47" fmla="*/ 7 h 56"/>
                <a:gd name="T48" fmla="*/ 36 w 69"/>
                <a:gd name="T49" fmla="*/ 8 h 56"/>
                <a:gd name="T50" fmla="*/ 55 w 69"/>
                <a:gd name="T51" fmla="*/ 19 h 56"/>
                <a:gd name="T52" fmla="*/ 65 w 69"/>
                <a:gd name="T53" fmla="*/ 31 h 56"/>
                <a:gd name="T54" fmla="*/ 66 w 69"/>
                <a:gd name="T55" fmla="*/ 38 h 56"/>
                <a:gd name="T56" fmla="*/ 59 w 69"/>
                <a:gd name="T57" fmla="*/ 42 h 56"/>
                <a:gd name="T58" fmla="*/ 45 w 69"/>
                <a:gd name="T59" fmla="*/ 39 h 56"/>
                <a:gd name="T60" fmla="*/ 32 w 69"/>
                <a:gd name="T61" fmla="*/ 34 h 56"/>
                <a:gd name="T62" fmla="*/ 12 w 69"/>
                <a:gd name="T63" fmla="*/ 20 h 56"/>
                <a:gd name="T64" fmla="*/ 7 w 69"/>
                <a:gd name="T65" fmla="*/ 11 h 56"/>
                <a:gd name="T66" fmla="*/ 15 w 69"/>
                <a:gd name="T67" fmla="*/ 6 h 56"/>
                <a:gd name="T68" fmla="*/ 39 w 69"/>
                <a:gd name="T69" fmla="*/ 11 h 56"/>
                <a:gd name="T70" fmla="*/ 40 w 69"/>
                <a:gd name="T71" fmla="*/ 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9" h="56">
                  <a:moveTo>
                    <a:pt x="40" y="9"/>
                  </a:moveTo>
                  <a:cubicBezTo>
                    <a:pt x="32" y="6"/>
                    <a:pt x="23" y="3"/>
                    <a:pt x="13" y="3"/>
                  </a:cubicBezTo>
                  <a:cubicBezTo>
                    <a:pt x="9" y="4"/>
                    <a:pt x="6" y="5"/>
                    <a:pt x="4" y="9"/>
                  </a:cubicBezTo>
                  <a:cubicBezTo>
                    <a:pt x="3" y="12"/>
                    <a:pt x="5" y="16"/>
                    <a:pt x="7" y="19"/>
                  </a:cubicBezTo>
                  <a:cubicBezTo>
                    <a:pt x="13" y="26"/>
                    <a:pt x="21" y="31"/>
                    <a:pt x="29" y="35"/>
                  </a:cubicBezTo>
                  <a:cubicBezTo>
                    <a:pt x="38" y="40"/>
                    <a:pt x="49" y="45"/>
                    <a:pt x="59" y="44"/>
                  </a:cubicBezTo>
                  <a:cubicBezTo>
                    <a:pt x="63" y="44"/>
                    <a:pt x="67" y="42"/>
                    <a:pt x="68" y="38"/>
                  </a:cubicBezTo>
                  <a:cubicBezTo>
                    <a:pt x="69" y="33"/>
                    <a:pt x="66" y="28"/>
                    <a:pt x="64" y="25"/>
                  </a:cubicBezTo>
                  <a:cubicBezTo>
                    <a:pt x="57" y="14"/>
                    <a:pt x="46" y="8"/>
                    <a:pt x="34" y="5"/>
                  </a:cubicBezTo>
                  <a:cubicBezTo>
                    <a:pt x="27" y="3"/>
                    <a:pt x="5" y="0"/>
                    <a:pt x="7" y="12"/>
                  </a:cubicBezTo>
                  <a:cubicBezTo>
                    <a:pt x="8" y="17"/>
                    <a:pt x="12" y="22"/>
                    <a:pt x="16" y="25"/>
                  </a:cubicBezTo>
                  <a:cubicBezTo>
                    <a:pt x="21" y="29"/>
                    <a:pt x="26" y="32"/>
                    <a:pt x="31" y="35"/>
                  </a:cubicBezTo>
                  <a:cubicBezTo>
                    <a:pt x="41" y="41"/>
                    <a:pt x="54" y="46"/>
                    <a:pt x="65" y="42"/>
                  </a:cubicBezTo>
                  <a:cubicBezTo>
                    <a:pt x="65" y="42"/>
                    <a:pt x="65" y="41"/>
                    <a:pt x="64" y="40"/>
                  </a:cubicBezTo>
                  <a:cubicBezTo>
                    <a:pt x="57" y="53"/>
                    <a:pt x="37" y="49"/>
                    <a:pt x="27" y="44"/>
                  </a:cubicBezTo>
                  <a:cubicBezTo>
                    <a:pt x="20" y="42"/>
                    <a:pt x="14" y="38"/>
                    <a:pt x="11" y="32"/>
                  </a:cubicBezTo>
                  <a:cubicBezTo>
                    <a:pt x="7" y="26"/>
                    <a:pt x="8" y="19"/>
                    <a:pt x="12" y="14"/>
                  </a:cubicBezTo>
                  <a:cubicBezTo>
                    <a:pt x="14" y="12"/>
                    <a:pt x="11" y="11"/>
                    <a:pt x="10" y="12"/>
                  </a:cubicBezTo>
                  <a:cubicBezTo>
                    <a:pt x="5" y="18"/>
                    <a:pt x="4" y="25"/>
                    <a:pt x="8" y="32"/>
                  </a:cubicBezTo>
                  <a:cubicBezTo>
                    <a:pt x="11" y="39"/>
                    <a:pt x="18" y="44"/>
                    <a:pt x="25" y="47"/>
                  </a:cubicBezTo>
                  <a:cubicBezTo>
                    <a:pt x="37" y="53"/>
                    <a:pt x="58" y="56"/>
                    <a:pt x="66" y="42"/>
                  </a:cubicBezTo>
                  <a:cubicBezTo>
                    <a:pt x="67" y="41"/>
                    <a:pt x="66" y="39"/>
                    <a:pt x="65" y="40"/>
                  </a:cubicBezTo>
                  <a:cubicBezTo>
                    <a:pt x="53" y="43"/>
                    <a:pt x="39" y="37"/>
                    <a:pt x="28" y="31"/>
                  </a:cubicBezTo>
                  <a:cubicBezTo>
                    <a:pt x="24" y="28"/>
                    <a:pt x="0" y="11"/>
                    <a:pt x="14" y="7"/>
                  </a:cubicBezTo>
                  <a:cubicBezTo>
                    <a:pt x="20" y="5"/>
                    <a:pt x="29" y="6"/>
                    <a:pt x="36" y="8"/>
                  </a:cubicBezTo>
                  <a:cubicBezTo>
                    <a:pt x="43" y="10"/>
                    <a:pt x="50" y="14"/>
                    <a:pt x="55" y="19"/>
                  </a:cubicBezTo>
                  <a:cubicBezTo>
                    <a:pt x="59" y="22"/>
                    <a:pt x="62" y="26"/>
                    <a:pt x="65" y="31"/>
                  </a:cubicBezTo>
                  <a:cubicBezTo>
                    <a:pt x="66" y="33"/>
                    <a:pt x="66" y="36"/>
                    <a:pt x="66" y="38"/>
                  </a:cubicBezTo>
                  <a:cubicBezTo>
                    <a:pt x="65" y="41"/>
                    <a:pt x="62" y="41"/>
                    <a:pt x="59" y="42"/>
                  </a:cubicBezTo>
                  <a:cubicBezTo>
                    <a:pt x="54" y="42"/>
                    <a:pt x="49" y="41"/>
                    <a:pt x="45" y="39"/>
                  </a:cubicBezTo>
                  <a:cubicBezTo>
                    <a:pt x="41" y="38"/>
                    <a:pt x="36" y="36"/>
                    <a:pt x="32" y="34"/>
                  </a:cubicBezTo>
                  <a:cubicBezTo>
                    <a:pt x="25" y="30"/>
                    <a:pt x="18" y="26"/>
                    <a:pt x="12" y="20"/>
                  </a:cubicBezTo>
                  <a:cubicBezTo>
                    <a:pt x="10" y="18"/>
                    <a:pt x="7" y="14"/>
                    <a:pt x="7" y="11"/>
                  </a:cubicBezTo>
                  <a:cubicBezTo>
                    <a:pt x="7" y="6"/>
                    <a:pt x="12" y="6"/>
                    <a:pt x="15" y="6"/>
                  </a:cubicBezTo>
                  <a:cubicBezTo>
                    <a:pt x="24" y="6"/>
                    <a:pt x="32" y="9"/>
                    <a:pt x="39" y="11"/>
                  </a:cubicBezTo>
                  <a:cubicBezTo>
                    <a:pt x="41" y="12"/>
                    <a:pt x="42" y="9"/>
                    <a:pt x="40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1" name="Freeform 1358"/>
            <p:cNvSpPr/>
            <p:nvPr/>
          </p:nvSpPr>
          <p:spPr bwMode="auto">
            <a:xfrm>
              <a:off x="4292" y="3162"/>
              <a:ext cx="101" cy="58"/>
            </a:xfrm>
            <a:custGeom>
              <a:avLst/>
              <a:gdLst>
                <a:gd name="T0" fmla="*/ 5 w 78"/>
                <a:gd name="T1" fmla="*/ 14 h 45"/>
                <a:gd name="T2" fmla="*/ 18 w 78"/>
                <a:gd name="T3" fmla="*/ 4 h 45"/>
                <a:gd name="T4" fmla="*/ 43 w 78"/>
                <a:gd name="T5" fmla="*/ 5 h 45"/>
                <a:gd name="T6" fmla="*/ 59 w 78"/>
                <a:gd name="T7" fmla="*/ 10 h 45"/>
                <a:gd name="T8" fmla="*/ 68 w 78"/>
                <a:gd name="T9" fmla="*/ 23 h 45"/>
                <a:gd name="T10" fmla="*/ 60 w 78"/>
                <a:gd name="T11" fmla="*/ 34 h 45"/>
                <a:gd name="T12" fmla="*/ 47 w 78"/>
                <a:gd name="T13" fmla="*/ 41 h 45"/>
                <a:gd name="T14" fmla="*/ 48 w 78"/>
                <a:gd name="T15" fmla="*/ 44 h 45"/>
                <a:gd name="T16" fmla="*/ 74 w 78"/>
                <a:gd name="T17" fmla="*/ 33 h 45"/>
                <a:gd name="T18" fmla="*/ 63 w 78"/>
                <a:gd name="T19" fmla="*/ 9 h 45"/>
                <a:gd name="T20" fmla="*/ 32 w 78"/>
                <a:gd name="T21" fmla="*/ 3 h 45"/>
                <a:gd name="T22" fmla="*/ 9 w 78"/>
                <a:gd name="T23" fmla="*/ 18 h 45"/>
                <a:gd name="T24" fmla="*/ 38 w 78"/>
                <a:gd name="T25" fmla="*/ 39 h 45"/>
                <a:gd name="T26" fmla="*/ 39 w 78"/>
                <a:gd name="T27" fmla="*/ 37 h 45"/>
                <a:gd name="T28" fmla="*/ 12 w 78"/>
                <a:gd name="T29" fmla="*/ 18 h 45"/>
                <a:gd name="T30" fmla="*/ 25 w 78"/>
                <a:gd name="T31" fmla="*/ 7 h 45"/>
                <a:gd name="T32" fmla="*/ 40 w 78"/>
                <a:gd name="T33" fmla="*/ 5 h 45"/>
                <a:gd name="T34" fmla="*/ 69 w 78"/>
                <a:gd name="T35" fmla="*/ 18 h 45"/>
                <a:gd name="T36" fmla="*/ 70 w 78"/>
                <a:gd name="T37" fmla="*/ 33 h 45"/>
                <a:gd name="T38" fmla="*/ 56 w 78"/>
                <a:gd name="T39" fmla="*/ 41 h 45"/>
                <a:gd name="T40" fmla="*/ 48 w 78"/>
                <a:gd name="T41" fmla="*/ 41 h 45"/>
                <a:gd name="T42" fmla="*/ 49 w 78"/>
                <a:gd name="T43" fmla="*/ 44 h 45"/>
                <a:gd name="T44" fmla="*/ 71 w 78"/>
                <a:gd name="T45" fmla="*/ 24 h 45"/>
                <a:gd name="T46" fmla="*/ 64 w 78"/>
                <a:gd name="T47" fmla="*/ 11 h 45"/>
                <a:gd name="T48" fmla="*/ 48 w 78"/>
                <a:gd name="T49" fmla="*/ 3 h 45"/>
                <a:gd name="T50" fmla="*/ 18 w 78"/>
                <a:gd name="T51" fmla="*/ 1 h 45"/>
                <a:gd name="T52" fmla="*/ 0 w 78"/>
                <a:gd name="T53" fmla="*/ 11 h 45"/>
                <a:gd name="T54" fmla="*/ 3 w 78"/>
                <a:gd name="T55" fmla="*/ 16 h 45"/>
                <a:gd name="T56" fmla="*/ 5 w 78"/>
                <a:gd name="T57" fmla="*/ 1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8" h="45">
                  <a:moveTo>
                    <a:pt x="5" y="14"/>
                  </a:moveTo>
                  <a:cubicBezTo>
                    <a:pt x="0" y="8"/>
                    <a:pt x="14" y="5"/>
                    <a:pt x="18" y="4"/>
                  </a:cubicBezTo>
                  <a:cubicBezTo>
                    <a:pt x="26" y="2"/>
                    <a:pt x="35" y="3"/>
                    <a:pt x="43" y="5"/>
                  </a:cubicBezTo>
                  <a:cubicBezTo>
                    <a:pt x="49" y="6"/>
                    <a:pt x="54" y="8"/>
                    <a:pt x="59" y="10"/>
                  </a:cubicBezTo>
                  <a:cubicBezTo>
                    <a:pt x="64" y="13"/>
                    <a:pt x="68" y="18"/>
                    <a:pt x="68" y="23"/>
                  </a:cubicBezTo>
                  <a:cubicBezTo>
                    <a:pt x="68" y="28"/>
                    <a:pt x="63" y="32"/>
                    <a:pt x="60" y="34"/>
                  </a:cubicBezTo>
                  <a:cubicBezTo>
                    <a:pt x="56" y="37"/>
                    <a:pt x="52" y="39"/>
                    <a:pt x="47" y="41"/>
                  </a:cubicBezTo>
                  <a:cubicBezTo>
                    <a:pt x="46" y="42"/>
                    <a:pt x="47" y="44"/>
                    <a:pt x="48" y="44"/>
                  </a:cubicBezTo>
                  <a:cubicBezTo>
                    <a:pt x="57" y="45"/>
                    <a:pt x="69" y="41"/>
                    <a:pt x="74" y="33"/>
                  </a:cubicBezTo>
                  <a:cubicBezTo>
                    <a:pt x="78" y="23"/>
                    <a:pt x="70" y="14"/>
                    <a:pt x="63" y="9"/>
                  </a:cubicBezTo>
                  <a:cubicBezTo>
                    <a:pt x="54" y="4"/>
                    <a:pt x="43" y="2"/>
                    <a:pt x="32" y="3"/>
                  </a:cubicBezTo>
                  <a:cubicBezTo>
                    <a:pt x="24" y="3"/>
                    <a:pt x="11" y="8"/>
                    <a:pt x="9" y="18"/>
                  </a:cubicBezTo>
                  <a:cubicBezTo>
                    <a:pt x="8" y="32"/>
                    <a:pt x="28" y="38"/>
                    <a:pt x="38" y="39"/>
                  </a:cubicBezTo>
                  <a:cubicBezTo>
                    <a:pt x="40" y="40"/>
                    <a:pt x="40" y="37"/>
                    <a:pt x="39" y="37"/>
                  </a:cubicBezTo>
                  <a:cubicBezTo>
                    <a:pt x="30" y="35"/>
                    <a:pt x="9" y="30"/>
                    <a:pt x="12" y="18"/>
                  </a:cubicBezTo>
                  <a:cubicBezTo>
                    <a:pt x="14" y="12"/>
                    <a:pt x="21" y="9"/>
                    <a:pt x="25" y="7"/>
                  </a:cubicBezTo>
                  <a:cubicBezTo>
                    <a:pt x="30" y="5"/>
                    <a:pt x="35" y="5"/>
                    <a:pt x="40" y="5"/>
                  </a:cubicBezTo>
                  <a:cubicBezTo>
                    <a:pt x="51" y="6"/>
                    <a:pt x="63" y="9"/>
                    <a:pt x="69" y="18"/>
                  </a:cubicBezTo>
                  <a:cubicBezTo>
                    <a:pt x="72" y="23"/>
                    <a:pt x="73" y="29"/>
                    <a:pt x="70" y="33"/>
                  </a:cubicBezTo>
                  <a:cubicBezTo>
                    <a:pt x="67" y="38"/>
                    <a:pt x="61" y="40"/>
                    <a:pt x="56" y="41"/>
                  </a:cubicBezTo>
                  <a:cubicBezTo>
                    <a:pt x="53" y="41"/>
                    <a:pt x="51" y="42"/>
                    <a:pt x="48" y="41"/>
                  </a:cubicBezTo>
                  <a:cubicBezTo>
                    <a:pt x="48" y="42"/>
                    <a:pt x="48" y="43"/>
                    <a:pt x="49" y="44"/>
                  </a:cubicBezTo>
                  <a:cubicBezTo>
                    <a:pt x="56" y="39"/>
                    <a:pt x="69" y="34"/>
                    <a:pt x="71" y="24"/>
                  </a:cubicBezTo>
                  <a:cubicBezTo>
                    <a:pt x="72" y="19"/>
                    <a:pt x="68" y="14"/>
                    <a:pt x="64" y="11"/>
                  </a:cubicBezTo>
                  <a:cubicBezTo>
                    <a:pt x="60" y="7"/>
                    <a:pt x="54" y="4"/>
                    <a:pt x="48" y="3"/>
                  </a:cubicBezTo>
                  <a:cubicBezTo>
                    <a:pt x="38" y="0"/>
                    <a:pt x="28" y="0"/>
                    <a:pt x="18" y="1"/>
                  </a:cubicBezTo>
                  <a:cubicBezTo>
                    <a:pt x="13" y="2"/>
                    <a:pt x="0" y="4"/>
                    <a:pt x="0" y="11"/>
                  </a:cubicBezTo>
                  <a:cubicBezTo>
                    <a:pt x="1" y="13"/>
                    <a:pt x="2" y="15"/>
                    <a:pt x="3" y="16"/>
                  </a:cubicBezTo>
                  <a:cubicBezTo>
                    <a:pt x="4" y="17"/>
                    <a:pt x="6" y="15"/>
                    <a:pt x="5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2" name="Freeform 1359"/>
            <p:cNvSpPr/>
            <p:nvPr/>
          </p:nvSpPr>
          <p:spPr bwMode="auto">
            <a:xfrm>
              <a:off x="4337" y="3201"/>
              <a:ext cx="51" cy="24"/>
            </a:xfrm>
            <a:custGeom>
              <a:avLst/>
              <a:gdLst>
                <a:gd name="T0" fmla="*/ 34 w 39"/>
                <a:gd name="T1" fmla="*/ 3 h 19"/>
                <a:gd name="T2" fmla="*/ 31 w 39"/>
                <a:gd name="T3" fmla="*/ 12 h 19"/>
                <a:gd name="T4" fmla="*/ 20 w 39"/>
                <a:gd name="T5" fmla="*/ 14 h 19"/>
                <a:gd name="T6" fmla="*/ 20 w 39"/>
                <a:gd name="T7" fmla="*/ 17 h 19"/>
                <a:gd name="T8" fmla="*/ 38 w 39"/>
                <a:gd name="T9" fmla="*/ 11 h 19"/>
                <a:gd name="T10" fmla="*/ 36 w 39"/>
                <a:gd name="T11" fmla="*/ 9 h 19"/>
                <a:gd name="T12" fmla="*/ 2 w 39"/>
                <a:gd name="T13" fmla="*/ 14 h 19"/>
                <a:gd name="T14" fmla="*/ 1 w 39"/>
                <a:gd name="T15" fmla="*/ 17 h 19"/>
                <a:gd name="T16" fmla="*/ 38 w 39"/>
                <a:gd name="T17" fmla="*/ 12 h 19"/>
                <a:gd name="T18" fmla="*/ 36 w 39"/>
                <a:gd name="T19" fmla="*/ 9 h 19"/>
                <a:gd name="T20" fmla="*/ 20 w 39"/>
                <a:gd name="T21" fmla="*/ 14 h 19"/>
                <a:gd name="T22" fmla="*/ 20 w 39"/>
                <a:gd name="T23" fmla="*/ 17 h 19"/>
                <a:gd name="T24" fmla="*/ 34 w 39"/>
                <a:gd name="T25" fmla="*/ 14 h 19"/>
                <a:gd name="T26" fmla="*/ 37 w 39"/>
                <a:gd name="T27" fmla="*/ 2 h 19"/>
                <a:gd name="T28" fmla="*/ 34 w 39"/>
                <a:gd name="T29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19">
                  <a:moveTo>
                    <a:pt x="34" y="3"/>
                  </a:moveTo>
                  <a:cubicBezTo>
                    <a:pt x="36" y="7"/>
                    <a:pt x="35" y="10"/>
                    <a:pt x="31" y="12"/>
                  </a:cubicBezTo>
                  <a:cubicBezTo>
                    <a:pt x="28" y="14"/>
                    <a:pt x="24" y="14"/>
                    <a:pt x="20" y="14"/>
                  </a:cubicBezTo>
                  <a:cubicBezTo>
                    <a:pt x="19" y="14"/>
                    <a:pt x="18" y="17"/>
                    <a:pt x="20" y="17"/>
                  </a:cubicBezTo>
                  <a:cubicBezTo>
                    <a:pt x="27" y="18"/>
                    <a:pt x="33" y="16"/>
                    <a:pt x="38" y="11"/>
                  </a:cubicBezTo>
                  <a:cubicBezTo>
                    <a:pt x="39" y="11"/>
                    <a:pt x="38" y="9"/>
                    <a:pt x="36" y="9"/>
                  </a:cubicBezTo>
                  <a:cubicBezTo>
                    <a:pt x="26" y="15"/>
                    <a:pt x="14" y="16"/>
                    <a:pt x="2" y="14"/>
                  </a:cubicBezTo>
                  <a:cubicBezTo>
                    <a:pt x="0" y="14"/>
                    <a:pt x="0" y="17"/>
                    <a:pt x="1" y="17"/>
                  </a:cubicBezTo>
                  <a:cubicBezTo>
                    <a:pt x="14" y="19"/>
                    <a:pt x="27" y="18"/>
                    <a:pt x="38" y="12"/>
                  </a:cubicBezTo>
                  <a:cubicBezTo>
                    <a:pt x="37" y="11"/>
                    <a:pt x="37" y="10"/>
                    <a:pt x="36" y="9"/>
                  </a:cubicBezTo>
                  <a:cubicBezTo>
                    <a:pt x="32" y="14"/>
                    <a:pt x="26" y="15"/>
                    <a:pt x="20" y="14"/>
                  </a:cubicBezTo>
                  <a:cubicBezTo>
                    <a:pt x="20" y="15"/>
                    <a:pt x="20" y="16"/>
                    <a:pt x="20" y="17"/>
                  </a:cubicBezTo>
                  <a:cubicBezTo>
                    <a:pt x="25" y="17"/>
                    <a:pt x="30" y="16"/>
                    <a:pt x="34" y="14"/>
                  </a:cubicBezTo>
                  <a:cubicBezTo>
                    <a:pt x="39" y="11"/>
                    <a:pt x="38" y="6"/>
                    <a:pt x="37" y="2"/>
                  </a:cubicBezTo>
                  <a:cubicBezTo>
                    <a:pt x="36" y="0"/>
                    <a:pt x="33" y="1"/>
                    <a:pt x="34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3" name="Freeform 1360"/>
            <p:cNvSpPr/>
            <p:nvPr/>
          </p:nvSpPr>
          <p:spPr bwMode="auto">
            <a:xfrm>
              <a:off x="4230" y="3241"/>
              <a:ext cx="124" cy="66"/>
            </a:xfrm>
            <a:custGeom>
              <a:avLst/>
              <a:gdLst>
                <a:gd name="T0" fmla="*/ 6 w 96"/>
                <a:gd name="T1" fmla="*/ 15 h 51"/>
                <a:gd name="T2" fmla="*/ 1 w 96"/>
                <a:gd name="T3" fmla="*/ 29 h 51"/>
                <a:gd name="T4" fmla="*/ 10 w 96"/>
                <a:gd name="T5" fmla="*/ 39 h 51"/>
                <a:gd name="T6" fmla="*/ 48 w 96"/>
                <a:gd name="T7" fmla="*/ 43 h 51"/>
                <a:gd name="T8" fmla="*/ 78 w 96"/>
                <a:gd name="T9" fmla="*/ 30 h 51"/>
                <a:gd name="T10" fmla="*/ 78 w 96"/>
                <a:gd name="T11" fmla="*/ 16 h 51"/>
                <a:gd name="T12" fmla="*/ 53 w 96"/>
                <a:gd name="T13" fmla="*/ 2 h 51"/>
                <a:gd name="T14" fmla="*/ 20 w 96"/>
                <a:gd name="T15" fmla="*/ 4 h 51"/>
                <a:gd name="T16" fmla="*/ 6 w 96"/>
                <a:gd name="T17" fmla="*/ 13 h 51"/>
                <a:gd name="T18" fmla="*/ 4 w 96"/>
                <a:gd name="T19" fmla="*/ 28 h 51"/>
                <a:gd name="T20" fmla="*/ 18 w 96"/>
                <a:gd name="T21" fmla="*/ 34 h 51"/>
                <a:gd name="T22" fmla="*/ 43 w 96"/>
                <a:gd name="T23" fmla="*/ 37 h 51"/>
                <a:gd name="T24" fmla="*/ 56 w 96"/>
                <a:gd name="T25" fmla="*/ 36 h 51"/>
                <a:gd name="T26" fmla="*/ 68 w 96"/>
                <a:gd name="T27" fmla="*/ 35 h 51"/>
                <a:gd name="T28" fmla="*/ 75 w 96"/>
                <a:gd name="T29" fmla="*/ 31 h 51"/>
                <a:gd name="T30" fmla="*/ 82 w 96"/>
                <a:gd name="T31" fmla="*/ 31 h 51"/>
                <a:gd name="T32" fmla="*/ 80 w 96"/>
                <a:gd name="T33" fmla="*/ 39 h 51"/>
                <a:gd name="T34" fmla="*/ 72 w 96"/>
                <a:gd name="T35" fmla="*/ 45 h 51"/>
                <a:gd name="T36" fmla="*/ 51 w 96"/>
                <a:gd name="T37" fmla="*/ 46 h 51"/>
                <a:gd name="T38" fmla="*/ 51 w 96"/>
                <a:gd name="T39" fmla="*/ 49 h 51"/>
                <a:gd name="T40" fmla="*/ 85 w 96"/>
                <a:gd name="T41" fmla="*/ 29 h 51"/>
                <a:gd name="T42" fmla="*/ 83 w 96"/>
                <a:gd name="T43" fmla="*/ 30 h 51"/>
                <a:gd name="T44" fmla="*/ 51 w 96"/>
                <a:gd name="T45" fmla="*/ 46 h 51"/>
                <a:gd name="T46" fmla="*/ 51 w 96"/>
                <a:gd name="T47" fmla="*/ 49 h 51"/>
                <a:gd name="T48" fmla="*/ 82 w 96"/>
                <a:gd name="T49" fmla="*/ 41 h 51"/>
                <a:gd name="T50" fmla="*/ 84 w 96"/>
                <a:gd name="T51" fmla="*/ 29 h 51"/>
                <a:gd name="T52" fmla="*/ 75 w 96"/>
                <a:gd name="T53" fmla="*/ 28 h 51"/>
                <a:gd name="T54" fmla="*/ 71 w 96"/>
                <a:gd name="T55" fmla="*/ 31 h 51"/>
                <a:gd name="T56" fmla="*/ 65 w 96"/>
                <a:gd name="T57" fmla="*/ 33 h 51"/>
                <a:gd name="T58" fmla="*/ 51 w 96"/>
                <a:gd name="T59" fmla="*/ 34 h 51"/>
                <a:gd name="T60" fmla="*/ 24 w 96"/>
                <a:gd name="T61" fmla="*/ 33 h 51"/>
                <a:gd name="T62" fmla="*/ 14 w 96"/>
                <a:gd name="T63" fmla="*/ 31 h 51"/>
                <a:gd name="T64" fmla="*/ 7 w 96"/>
                <a:gd name="T65" fmla="*/ 27 h 51"/>
                <a:gd name="T66" fmla="*/ 6 w 96"/>
                <a:gd name="T67" fmla="*/ 18 h 51"/>
                <a:gd name="T68" fmla="*/ 14 w 96"/>
                <a:gd name="T69" fmla="*/ 10 h 51"/>
                <a:gd name="T70" fmla="*/ 47 w 96"/>
                <a:gd name="T71" fmla="*/ 4 h 51"/>
                <a:gd name="T72" fmla="*/ 75 w 96"/>
                <a:gd name="T73" fmla="*/ 17 h 51"/>
                <a:gd name="T74" fmla="*/ 75 w 96"/>
                <a:gd name="T75" fmla="*/ 30 h 51"/>
                <a:gd name="T76" fmla="*/ 62 w 96"/>
                <a:gd name="T77" fmla="*/ 38 h 51"/>
                <a:gd name="T78" fmla="*/ 21 w 96"/>
                <a:gd name="T79" fmla="*/ 40 h 51"/>
                <a:gd name="T80" fmla="*/ 4 w 96"/>
                <a:gd name="T81" fmla="*/ 22 h 51"/>
                <a:gd name="T82" fmla="*/ 8 w 96"/>
                <a:gd name="T83" fmla="*/ 16 h 51"/>
                <a:gd name="T84" fmla="*/ 6 w 96"/>
                <a:gd name="T85" fmla="*/ 1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6" h="51">
                  <a:moveTo>
                    <a:pt x="6" y="15"/>
                  </a:moveTo>
                  <a:cubicBezTo>
                    <a:pt x="2" y="19"/>
                    <a:pt x="0" y="24"/>
                    <a:pt x="1" y="29"/>
                  </a:cubicBezTo>
                  <a:cubicBezTo>
                    <a:pt x="2" y="33"/>
                    <a:pt x="6" y="37"/>
                    <a:pt x="10" y="39"/>
                  </a:cubicBezTo>
                  <a:cubicBezTo>
                    <a:pt x="21" y="44"/>
                    <a:pt x="36" y="45"/>
                    <a:pt x="48" y="43"/>
                  </a:cubicBezTo>
                  <a:cubicBezTo>
                    <a:pt x="58" y="42"/>
                    <a:pt x="72" y="40"/>
                    <a:pt x="78" y="30"/>
                  </a:cubicBezTo>
                  <a:cubicBezTo>
                    <a:pt x="81" y="25"/>
                    <a:pt x="80" y="20"/>
                    <a:pt x="78" y="16"/>
                  </a:cubicBezTo>
                  <a:cubicBezTo>
                    <a:pt x="73" y="7"/>
                    <a:pt x="63" y="3"/>
                    <a:pt x="53" y="2"/>
                  </a:cubicBezTo>
                  <a:cubicBezTo>
                    <a:pt x="42" y="0"/>
                    <a:pt x="31" y="1"/>
                    <a:pt x="20" y="4"/>
                  </a:cubicBezTo>
                  <a:cubicBezTo>
                    <a:pt x="15" y="6"/>
                    <a:pt x="9" y="9"/>
                    <a:pt x="6" y="13"/>
                  </a:cubicBezTo>
                  <a:cubicBezTo>
                    <a:pt x="2" y="18"/>
                    <a:pt x="1" y="24"/>
                    <a:pt x="4" y="28"/>
                  </a:cubicBezTo>
                  <a:cubicBezTo>
                    <a:pt x="7" y="32"/>
                    <a:pt x="13" y="33"/>
                    <a:pt x="18" y="34"/>
                  </a:cubicBezTo>
                  <a:cubicBezTo>
                    <a:pt x="26" y="37"/>
                    <a:pt x="35" y="37"/>
                    <a:pt x="43" y="37"/>
                  </a:cubicBezTo>
                  <a:cubicBezTo>
                    <a:pt x="47" y="37"/>
                    <a:pt x="51" y="36"/>
                    <a:pt x="56" y="36"/>
                  </a:cubicBezTo>
                  <a:cubicBezTo>
                    <a:pt x="59" y="36"/>
                    <a:pt x="64" y="36"/>
                    <a:pt x="68" y="35"/>
                  </a:cubicBezTo>
                  <a:cubicBezTo>
                    <a:pt x="71" y="35"/>
                    <a:pt x="73" y="33"/>
                    <a:pt x="75" y="31"/>
                  </a:cubicBezTo>
                  <a:cubicBezTo>
                    <a:pt x="77" y="29"/>
                    <a:pt x="81" y="27"/>
                    <a:pt x="82" y="31"/>
                  </a:cubicBezTo>
                  <a:cubicBezTo>
                    <a:pt x="83" y="33"/>
                    <a:pt x="82" y="36"/>
                    <a:pt x="80" y="39"/>
                  </a:cubicBezTo>
                  <a:cubicBezTo>
                    <a:pt x="79" y="42"/>
                    <a:pt x="76" y="43"/>
                    <a:pt x="72" y="45"/>
                  </a:cubicBezTo>
                  <a:cubicBezTo>
                    <a:pt x="66" y="47"/>
                    <a:pt x="58" y="46"/>
                    <a:pt x="51" y="46"/>
                  </a:cubicBezTo>
                  <a:cubicBezTo>
                    <a:pt x="51" y="47"/>
                    <a:pt x="51" y="48"/>
                    <a:pt x="51" y="49"/>
                  </a:cubicBezTo>
                  <a:cubicBezTo>
                    <a:pt x="59" y="49"/>
                    <a:pt x="96" y="44"/>
                    <a:pt x="85" y="29"/>
                  </a:cubicBezTo>
                  <a:cubicBezTo>
                    <a:pt x="85" y="27"/>
                    <a:pt x="82" y="29"/>
                    <a:pt x="83" y="30"/>
                  </a:cubicBezTo>
                  <a:cubicBezTo>
                    <a:pt x="92" y="42"/>
                    <a:pt x="58" y="46"/>
                    <a:pt x="51" y="46"/>
                  </a:cubicBezTo>
                  <a:cubicBezTo>
                    <a:pt x="49" y="46"/>
                    <a:pt x="49" y="49"/>
                    <a:pt x="51" y="49"/>
                  </a:cubicBezTo>
                  <a:cubicBezTo>
                    <a:pt x="61" y="49"/>
                    <a:pt x="75" y="51"/>
                    <a:pt x="82" y="41"/>
                  </a:cubicBezTo>
                  <a:cubicBezTo>
                    <a:pt x="84" y="38"/>
                    <a:pt x="86" y="33"/>
                    <a:pt x="84" y="29"/>
                  </a:cubicBezTo>
                  <a:cubicBezTo>
                    <a:pt x="83" y="25"/>
                    <a:pt x="77" y="25"/>
                    <a:pt x="75" y="28"/>
                  </a:cubicBezTo>
                  <a:cubicBezTo>
                    <a:pt x="73" y="29"/>
                    <a:pt x="72" y="30"/>
                    <a:pt x="71" y="31"/>
                  </a:cubicBezTo>
                  <a:cubicBezTo>
                    <a:pt x="69" y="32"/>
                    <a:pt x="67" y="33"/>
                    <a:pt x="65" y="33"/>
                  </a:cubicBezTo>
                  <a:cubicBezTo>
                    <a:pt x="60" y="33"/>
                    <a:pt x="56" y="33"/>
                    <a:pt x="51" y="34"/>
                  </a:cubicBezTo>
                  <a:cubicBezTo>
                    <a:pt x="42" y="34"/>
                    <a:pt x="33" y="34"/>
                    <a:pt x="24" y="33"/>
                  </a:cubicBezTo>
                  <a:cubicBezTo>
                    <a:pt x="21" y="33"/>
                    <a:pt x="18" y="31"/>
                    <a:pt x="14" y="31"/>
                  </a:cubicBezTo>
                  <a:cubicBezTo>
                    <a:pt x="12" y="30"/>
                    <a:pt x="9" y="29"/>
                    <a:pt x="7" y="27"/>
                  </a:cubicBezTo>
                  <a:cubicBezTo>
                    <a:pt x="4" y="24"/>
                    <a:pt x="5" y="20"/>
                    <a:pt x="6" y="18"/>
                  </a:cubicBezTo>
                  <a:cubicBezTo>
                    <a:pt x="8" y="15"/>
                    <a:pt x="11" y="12"/>
                    <a:pt x="14" y="10"/>
                  </a:cubicBezTo>
                  <a:cubicBezTo>
                    <a:pt x="23" y="5"/>
                    <a:pt x="36" y="4"/>
                    <a:pt x="47" y="4"/>
                  </a:cubicBezTo>
                  <a:cubicBezTo>
                    <a:pt x="57" y="4"/>
                    <a:pt x="69" y="7"/>
                    <a:pt x="75" y="17"/>
                  </a:cubicBezTo>
                  <a:cubicBezTo>
                    <a:pt x="77" y="21"/>
                    <a:pt x="78" y="26"/>
                    <a:pt x="75" y="30"/>
                  </a:cubicBezTo>
                  <a:cubicBezTo>
                    <a:pt x="72" y="34"/>
                    <a:pt x="66" y="36"/>
                    <a:pt x="62" y="38"/>
                  </a:cubicBezTo>
                  <a:cubicBezTo>
                    <a:pt x="49" y="42"/>
                    <a:pt x="34" y="42"/>
                    <a:pt x="21" y="40"/>
                  </a:cubicBezTo>
                  <a:cubicBezTo>
                    <a:pt x="13" y="38"/>
                    <a:pt x="0" y="33"/>
                    <a:pt x="4" y="22"/>
                  </a:cubicBezTo>
                  <a:cubicBezTo>
                    <a:pt x="5" y="19"/>
                    <a:pt x="7" y="18"/>
                    <a:pt x="8" y="16"/>
                  </a:cubicBezTo>
                  <a:cubicBezTo>
                    <a:pt x="9" y="15"/>
                    <a:pt x="7" y="13"/>
                    <a:pt x="6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4" name="Freeform 1361"/>
            <p:cNvSpPr/>
            <p:nvPr/>
          </p:nvSpPr>
          <p:spPr bwMode="auto">
            <a:xfrm>
              <a:off x="4155" y="3212"/>
              <a:ext cx="89" cy="48"/>
            </a:xfrm>
            <a:custGeom>
              <a:avLst/>
              <a:gdLst>
                <a:gd name="T0" fmla="*/ 33 w 69"/>
                <a:gd name="T1" fmla="*/ 2 h 37"/>
                <a:gd name="T2" fmla="*/ 16 w 69"/>
                <a:gd name="T3" fmla="*/ 3 h 37"/>
                <a:gd name="T4" fmla="*/ 2 w 69"/>
                <a:gd name="T5" fmla="*/ 14 h 37"/>
                <a:gd name="T6" fmla="*/ 9 w 69"/>
                <a:gd name="T7" fmla="*/ 29 h 37"/>
                <a:gd name="T8" fmla="*/ 30 w 69"/>
                <a:gd name="T9" fmla="*/ 35 h 37"/>
                <a:gd name="T10" fmla="*/ 30 w 69"/>
                <a:gd name="T11" fmla="*/ 32 h 37"/>
                <a:gd name="T12" fmla="*/ 9 w 69"/>
                <a:gd name="T13" fmla="*/ 26 h 37"/>
                <a:gd name="T14" fmla="*/ 10 w 69"/>
                <a:gd name="T15" fmla="*/ 8 h 37"/>
                <a:gd name="T16" fmla="*/ 32 w 69"/>
                <a:gd name="T17" fmla="*/ 4 h 37"/>
                <a:gd name="T18" fmla="*/ 54 w 69"/>
                <a:gd name="T19" fmla="*/ 6 h 37"/>
                <a:gd name="T20" fmla="*/ 54 w 69"/>
                <a:gd name="T21" fmla="*/ 3 h 37"/>
                <a:gd name="T22" fmla="*/ 32 w 69"/>
                <a:gd name="T23" fmla="*/ 2 h 37"/>
                <a:gd name="T24" fmla="*/ 10 w 69"/>
                <a:gd name="T25" fmla="*/ 11 h 37"/>
                <a:gd name="T26" fmla="*/ 15 w 69"/>
                <a:gd name="T27" fmla="*/ 28 h 37"/>
                <a:gd name="T28" fmla="*/ 45 w 69"/>
                <a:gd name="T29" fmla="*/ 37 h 37"/>
                <a:gd name="T30" fmla="*/ 67 w 69"/>
                <a:gd name="T31" fmla="*/ 34 h 37"/>
                <a:gd name="T32" fmla="*/ 67 w 69"/>
                <a:gd name="T33" fmla="*/ 32 h 37"/>
                <a:gd name="T34" fmla="*/ 63 w 69"/>
                <a:gd name="T35" fmla="*/ 32 h 37"/>
                <a:gd name="T36" fmla="*/ 64 w 69"/>
                <a:gd name="T37" fmla="*/ 35 h 37"/>
                <a:gd name="T38" fmla="*/ 66 w 69"/>
                <a:gd name="T39" fmla="*/ 34 h 37"/>
                <a:gd name="T40" fmla="*/ 66 w 69"/>
                <a:gd name="T41" fmla="*/ 32 h 37"/>
                <a:gd name="T42" fmla="*/ 53 w 69"/>
                <a:gd name="T43" fmla="*/ 34 h 37"/>
                <a:gd name="T44" fmla="*/ 36 w 69"/>
                <a:gd name="T45" fmla="*/ 33 h 37"/>
                <a:gd name="T46" fmla="*/ 20 w 69"/>
                <a:gd name="T47" fmla="*/ 28 h 37"/>
                <a:gd name="T48" fmla="*/ 11 w 69"/>
                <a:gd name="T49" fmla="*/ 19 h 37"/>
                <a:gd name="T50" fmla="*/ 25 w 69"/>
                <a:gd name="T51" fmla="*/ 7 h 37"/>
                <a:gd name="T52" fmla="*/ 50 w 69"/>
                <a:gd name="T53" fmla="*/ 5 h 37"/>
                <a:gd name="T54" fmla="*/ 53 w 69"/>
                <a:gd name="T55" fmla="*/ 6 h 37"/>
                <a:gd name="T56" fmla="*/ 54 w 69"/>
                <a:gd name="T57" fmla="*/ 3 h 37"/>
                <a:gd name="T58" fmla="*/ 28 w 69"/>
                <a:gd name="T59" fmla="*/ 1 h 37"/>
                <a:gd name="T60" fmla="*/ 6 w 69"/>
                <a:gd name="T61" fmla="*/ 8 h 37"/>
                <a:gd name="T62" fmla="*/ 7 w 69"/>
                <a:gd name="T63" fmla="*/ 28 h 37"/>
                <a:gd name="T64" fmla="*/ 30 w 69"/>
                <a:gd name="T65" fmla="*/ 35 h 37"/>
                <a:gd name="T66" fmla="*/ 30 w 69"/>
                <a:gd name="T67" fmla="*/ 32 h 37"/>
                <a:gd name="T68" fmla="*/ 12 w 69"/>
                <a:gd name="T69" fmla="*/ 28 h 37"/>
                <a:gd name="T70" fmla="*/ 5 w 69"/>
                <a:gd name="T71" fmla="*/ 15 h 37"/>
                <a:gd name="T72" fmla="*/ 18 w 69"/>
                <a:gd name="T73" fmla="*/ 5 h 37"/>
                <a:gd name="T74" fmla="*/ 33 w 69"/>
                <a:gd name="T75" fmla="*/ 4 h 37"/>
                <a:gd name="T76" fmla="*/ 33 w 69"/>
                <a:gd name="T77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9" h="37">
                  <a:moveTo>
                    <a:pt x="33" y="2"/>
                  </a:moveTo>
                  <a:cubicBezTo>
                    <a:pt x="28" y="0"/>
                    <a:pt x="21" y="1"/>
                    <a:pt x="16" y="3"/>
                  </a:cubicBezTo>
                  <a:cubicBezTo>
                    <a:pt x="10" y="5"/>
                    <a:pt x="4" y="8"/>
                    <a:pt x="2" y="14"/>
                  </a:cubicBezTo>
                  <a:cubicBezTo>
                    <a:pt x="0" y="20"/>
                    <a:pt x="3" y="26"/>
                    <a:pt x="9" y="29"/>
                  </a:cubicBezTo>
                  <a:cubicBezTo>
                    <a:pt x="15" y="33"/>
                    <a:pt x="22" y="33"/>
                    <a:pt x="30" y="35"/>
                  </a:cubicBezTo>
                  <a:cubicBezTo>
                    <a:pt x="30" y="34"/>
                    <a:pt x="30" y="33"/>
                    <a:pt x="30" y="32"/>
                  </a:cubicBezTo>
                  <a:cubicBezTo>
                    <a:pt x="23" y="32"/>
                    <a:pt x="15" y="30"/>
                    <a:pt x="9" y="26"/>
                  </a:cubicBezTo>
                  <a:cubicBezTo>
                    <a:pt x="3" y="22"/>
                    <a:pt x="4" y="13"/>
                    <a:pt x="10" y="8"/>
                  </a:cubicBezTo>
                  <a:cubicBezTo>
                    <a:pt x="16" y="4"/>
                    <a:pt x="25" y="4"/>
                    <a:pt x="32" y="4"/>
                  </a:cubicBezTo>
                  <a:cubicBezTo>
                    <a:pt x="39" y="4"/>
                    <a:pt x="46" y="5"/>
                    <a:pt x="54" y="6"/>
                  </a:cubicBezTo>
                  <a:cubicBezTo>
                    <a:pt x="55" y="6"/>
                    <a:pt x="55" y="3"/>
                    <a:pt x="54" y="3"/>
                  </a:cubicBezTo>
                  <a:cubicBezTo>
                    <a:pt x="47" y="0"/>
                    <a:pt x="39" y="1"/>
                    <a:pt x="32" y="2"/>
                  </a:cubicBezTo>
                  <a:cubicBezTo>
                    <a:pt x="25" y="3"/>
                    <a:pt x="15" y="5"/>
                    <a:pt x="10" y="11"/>
                  </a:cubicBezTo>
                  <a:cubicBezTo>
                    <a:pt x="5" y="17"/>
                    <a:pt x="10" y="24"/>
                    <a:pt x="15" y="28"/>
                  </a:cubicBezTo>
                  <a:cubicBezTo>
                    <a:pt x="23" y="34"/>
                    <a:pt x="35" y="36"/>
                    <a:pt x="45" y="37"/>
                  </a:cubicBezTo>
                  <a:cubicBezTo>
                    <a:pt x="52" y="37"/>
                    <a:pt x="61" y="37"/>
                    <a:pt x="67" y="34"/>
                  </a:cubicBezTo>
                  <a:cubicBezTo>
                    <a:pt x="69" y="34"/>
                    <a:pt x="68" y="32"/>
                    <a:pt x="67" y="32"/>
                  </a:cubicBezTo>
                  <a:cubicBezTo>
                    <a:pt x="66" y="31"/>
                    <a:pt x="65" y="32"/>
                    <a:pt x="63" y="32"/>
                  </a:cubicBezTo>
                  <a:cubicBezTo>
                    <a:pt x="61" y="33"/>
                    <a:pt x="62" y="36"/>
                    <a:pt x="64" y="35"/>
                  </a:cubicBezTo>
                  <a:cubicBezTo>
                    <a:pt x="64" y="35"/>
                    <a:pt x="66" y="34"/>
                    <a:pt x="66" y="34"/>
                  </a:cubicBezTo>
                  <a:cubicBezTo>
                    <a:pt x="66" y="34"/>
                    <a:pt x="66" y="33"/>
                    <a:pt x="66" y="32"/>
                  </a:cubicBezTo>
                  <a:cubicBezTo>
                    <a:pt x="62" y="34"/>
                    <a:pt x="57" y="34"/>
                    <a:pt x="53" y="34"/>
                  </a:cubicBezTo>
                  <a:cubicBezTo>
                    <a:pt x="47" y="34"/>
                    <a:pt x="42" y="34"/>
                    <a:pt x="36" y="33"/>
                  </a:cubicBezTo>
                  <a:cubicBezTo>
                    <a:pt x="31" y="32"/>
                    <a:pt x="25" y="30"/>
                    <a:pt x="20" y="28"/>
                  </a:cubicBezTo>
                  <a:cubicBezTo>
                    <a:pt x="17" y="26"/>
                    <a:pt x="13" y="23"/>
                    <a:pt x="11" y="19"/>
                  </a:cubicBezTo>
                  <a:cubicBezTo>
                    <a:pt x="8" y="12"/>
                    <a:pt x="20" y="8"/>
                    <a:pt x="25" y="7"/>
                  </a:cubicBezTo>
                  <a:cubicBezTo>
                    <a:pt x="33" y="5"/>
                    <a:pt x="42" y="3"/>
                    <a:pt x="50" y="5"/>
                  </a:cubicBezTo>
                  <a:cubicBezTo>
                    <a:pt x="51" y="5"/>
                    <a:pt x="52" y="5"/>
                    <a:pt x="53" y="6"/>
                  </a:cubicBezTo>
                  <a:cubicBezTo>
                    <a:pt x="53" y="5"/>
                    <a:pt x="53" y="4"/>
                    <a:pt x="54" y="3"/>
                  </a:cubicBezTo>
                  <a:cubicBezTo>
                    <a:pt x="45" y="3"/>
                    <a:pt x="37" y="1"/>
                    <a:pt x="28" y="1"/>
                  </a:cubicBezTo>
                  <a:cubicBezTo>
                    <a:pt x="21" y="1"/>
                    <a:pt x="11" y="2"/>
                    <a:pt x="6" y="8"/>
                  </a:cubicBezTo>
                  <a:cubicBezTo>
                    <a:pt x="0" y="14"/>
                    <a:pt x="0" y="23"/>
                    <a:pt x="7" y="28"/>
                  </a:cubicBezTo>
                  <a:cubicBezTo>
                    <a:pt x="13" y="33"/>
                    <a:pt x="22" y="35"/>
                    <a:pt x="30" y="35"/>
                  </a:cubicBezTo>
                  <a:cubicBezTo>
                    <a:pt x="31" y="35"/>
                    <a:pt x="32" y="32"/>
                    <a:pt x="30" y="32"/>
                  </a:cubicBezTo>
                  <a:cubicBezTo>
                    <a:pt x="24" y="30"/>
                    <a:pt x="18" y="30"/>
                    <a:pt x="12" y="28"/>
                  </a:cubicBezTo>
                  <a:cubicBezTo>
                    <a:pt x="7" y="26"/>
                    <a:pt x="2" y="21"/>
                    <a:pt x="5" y="15"/>
                  </a:cubicBezTo>
                  <a:cubicBezTo>
                    <a:pt x="7" y="10"/>
                    <a:pt x="13" y="7"/>
                    <a:pt x="18" y="5"/>
                  </a:cubicBezTo>
                  <a:cubicBezTo>
                    <a:pt x="22" y="4"/>
                    <a:pt x="28" y="3"/>
                    <a:pt x="33" y="4"/>
                  </a:cubicBezTo>
                  <a:cubicBezTo>
                    <a:pt x="34" y="4"/>
                    <a:pt x="35" y="2"/>
                    <a:pt x="33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5" name="Freeform 1362"/>
            <p:cNvSpPr/>
            <p:nvPr/>
          </p:nvSpPr>
          <p:spPr bwMode="auto">
            <a:xfrm>
              <a:off x="4154" y="3240"/>
              <a:ext cx="6" cy="14"/>
            </a:xfrm>
            <a:custGeom>
              <a:avLst/>
              <a:gdLst>
                <a:gd name="T0" fmla="*/ 1 w 5"/>
                <a:gd name="T1" fmla="*/ 2 h 11"/>
                <a:gd name="T2" fmla="*/ 2 w 5"/>
                <a:gd name="T3" fmla="*/ 9 h 11"/>
                <a:gd name="T4" fmla="*/ 5 w 5"/>
                <a:gd name="T5" fmla="*/ 9 h 11"/>
                <a:gd name="T6" fmla="*/ 3 w 5"/>
                <a:gd name="T7" fmla="*/ 2 h 11"/>
                <a:gd name="T8" fmla="*/ 1 w 5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1">
                  <a:moveTo>
                    <a:pt x="1" y="2"/>
                  </a:moveTo>
                  <a:cubicBezTo>
                    <a:pt x="1" y="5"/>
                    <a:pt x="2" y="6"/>
                    <a:pt x="2" y="9"/>
                  </a:cubicBezTo>
                  <a:cubicBezTo>
                    <a:pt x="2" y="10"/>
                    <a:pt x="5" y="11"/>
                    <a:pt x="5" y="9"/>
                  </a:cubicBezTo>
                  <a:cubicBezTo>
                    <a:pt x="4" y="6"/>
                    <a:pt x="4" y="4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6" name="Freeform 1363"/>
            <p:cNvSpPr/>
            <p:nvPr/>
          </p:nvSpPr>
          <p:spPr bwMode="auto">
            <a:xfrm>
              <a:off x="4287" y="3287"/>
              <a:ext cx="107" cy="74"/>
            </a:xfrm>
            <a:custGeom>
              <a:avLst/>
              <a:gdLst>
                <a:gd name="T0" fmla="*/ 22 w 83"/>
                <a:gd name="T1" fmla="*/ 42 h 57"/>
                <a:gd name="T2" fmla="*/ 66 w 83"/>
                <a:gd name="T3" fmla="*/ 41 h 57"/>
                <a:gd name="T4" fmla="*/ 80 w 83"/>
                <a:gd name="T5" fmla="*/ 30 h 57"/>
                <a:gd name="T6" fmla="*/ 69 w 83"/>
                <a:gd name="T7" fmla="*/ 9 h 57"/>
                <a:gd name="T8" fmla="*/ 24 w 83"/>
                <a:gd name="T9" fmla="*/ 5 h 57"/>
                <a:gd name="T10" fmla="*/ 25 w 83"/>
                <a:gd name="T11" fmla="*/ 8 h 57"/>
                <a:gd name="T12" fmla="*/ 49 w 83"/>
                <a:gd name="T13" fmla="*/ 6 h 57"/>
                <a:gd name="T14" fmla="*/ 70 w 83"/>
                <a:gd name="T15" fmla="*/ 20 h 57"/>
                <a:gd name="T16" fmla="*/ 50 w 83"/>
                <a:gd name="T17" fmla="*/ 33 h 57"/>
                <a:gd name="T18" fmla="*/ 10 w 83"/>
                <a:gd name="T19" fmla="*/ 30 h 57"/>
                <a:gd name="T20" fmla="*/ 8 w 83"/>
                <a:gd name="T21" fmla="*/ 29 h 57"/>
                <a:gd name="T22" fmla="*/ 7 w 83"/>
                <a:gd name="T23" fmla="*/ 31 h 57"/>
                <a:gd name="T24" fmla="*/ 2 w 83"/>
                <a:gd name="T25" fmla="*/ 47 h 57"/>
                <a:gd name="T26" fmla="*/ 13 w 83"/>
                <a:gd name="T27" fmla="*/ 55 h 57"/>
                <a:gd name="T28" fmla="*/ 47 w 83"/>
                <a:gd name="T29" fmla="*/ 54 h 57"/>
                <a:gd name="T30" fmla="*/ 47 w 83"/>
                <a:gd name="T31" fmla="*/ 51 h 57"/>
                <a:gd name="T32" fmla="*/ 31 w 83"/>
                <a:gd name="T33" fmla="*/ 53 h 57"/>
                <a:gd name="T34" fmla="*/ 15 w 83"/>
                <a:gd name="T35" fmla="*/ 49 h 57"/>
                <a:gd name="T36" fmla="*/ 14 w 83"/>
                <a:gd name="T37" fmla="*/ 51 h 57"/>
                <a:gd name="T38" fmla="*/ 31 w 83"/>
                <a:gd name="T39" fmla="*/ 56 h 57"/>
                <a:gd name="T40" fmla="*/ 48 w 83"/>
                <a:gd name="T41" fmla="*/ 53 h 57"/>
                <a:gd name="T42" fmla="*/ 47 w 83"/>
                <a:gd name="T43" fmla="*/ 51 h 57"/>
                <a:gd name="T44" fmla="*/ 19 w 83"/>
                <a:gd name="T45" fmla="*/ 53 h 57"/>
                <a:gd name="T46" fmla="*/ 5 w 83"/>
                <a:gd name="T47" fmla="*/ 47 h 57"/>
                <a:gd name="T48" fmla="*/ 9 w 83"/>
                <a:gd name="T49" fmla="*/ 31 h 57"/>
                <a:gd name="T50" fmla="*/ 8 w 83"/>
                <a:gd name="T51" fmla="*/ 32 h 57"/>
                <a:gd name="T52" fmla="*/ 47 w 83"/>
                <a:gd name="T53" fmla="*/ 36 h 57"/>
                <a:gd name="T54" fmla="*/ 72 w 83"/>
                <a:gd name="T55" fmla="*/ 26 h 57"/>
                <a:gd name="T56" fmla="*/ 64 w 83"/>
                <a:gd name="T57" fmla="*/ 9 h 57"/>
                <a:gd name="T58" fmla="*/ 37 w 83"/>
                <a:gd name="T59" fmla="*/ 1 h 57"/>
                <a:gd name="T60" fmla="*/ 23 w 83"/>
                <a:gd name="T61" fmla="*/ 6 h 57"/>
                <a:gd name="T62" fmla="*/ 24 w 83"/>
                <a:gd name="T63" fmla="*/ 8 h 57"/>
                <a:gd name="T64" fmla="*/ 59 w 83"/>
                <a:gd name="T65" fmla="*/ 8 h 57"/>
                <a:gd name="T66" fmla="*/ 74 w 83"/>
                <a:gd name="T67" fmla="*/ 18 h 57"/>
                <a:gd name="T68" fmla="*/ 78 w 83"/>
                <a:gd name="T69" fmla="*/ 29 h 57"/>
                <a:gd name="T70" fmla="*/ 63 w 83"/>
                <a:gd name="T71" fmla="*/ 39 h 57"/>
                <a:gd name="T72" fmla="*/ 38 w 83"/>
                <a:gd name="T73" fmla="*/ 41 h 57"/>
                <a:gd name="T74" fmla="*/ 22 w 83"/>
                <a:gd name="T75" fmla="*/ 40 h 57"/>
                <a:gd name="T76" fmla="*/ 22 w 83"/>
                <a:gd name="T77" fmla="*/ 4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3" h="57">
                  <a:moveTo>
                    <a:pt x="22" y="42"/>
                  </a:moveTo>
                  <a:cubicBezTo>
                    <a:pt x="36" y="44"/>
                    <a:pt x="52" y="45"/>
                    <a:pt x="66" y="41"/>
                  </a:cubicBezTo>
                  <a:cubicBezTo>
                    <a:pt x="72" y="40"/>
                    <a:pt x="78" y="37"/>
                    <a:pt x="80" y="30"/>
                  </a:cubicBezTo>
                  <a:cubicBezTo>
                    <a:pt x="83" y="22"/>
                    <a:pt x="75" y="13"/>
                    <a:pt x="69" y="9"/>
                  </a:cubicBezTo>
                  <a:cubicBezTo>
                    <a:pt x="56" y="0"/>
                    <a:pt x="38" y="3"/>
                    <a:pt x="24" y="5"/>
                  </a:cubicBezTo>
                  <a:cubicBezTo>
                    <a:pt x="24" y="6"/>
                    <a:pt x="24" y="7"/>
                    <a:pt x="25" y="8"/>
                  </a:cubicBezTo>
                  <a:cubicBezTo>
                    <a:pt x="30" y="2"/>
                    <a:pt x="42" y="4"/>
                    <a:pt x="49" y="6"/>
                  </a:cubicBezTo>
                  <a:cubicBezTo>
                    <a:pt x="57" y="8"/>
                    <a:pt x="68" y="12"/>
                    <a:pt x="70" y="20"/>
                  </a:cubicBezTo>
                  <a:cubicBezTo>
                    <a:pt x="73" y="30"/>
                    <a:pt x="56" y="32"/>
                    <a:pt x="50" y="33"/>
                  </a:cubicBezTo>
                  <a:cubicBezTo>
                    <a:pt x="36" y="35"/>
                    <a:pt x="23" y="34"/>
                    <a:pt x="10" y="30"/>
                  </a:cubicBezTo>
                  <a:cubicBezTo>
                    <a:pt x="9" y="30"/>
                    <a:pt x="9" y="30"/>
                    <a:pt x="8" y="29"/>
                  </a:cubicBezTo>
                  <a:cubicBezTo>
                    <a:pt x="8" y="29"/>
                    <a:pt x="7" y="30"/>
                    <a:pt x="7" y="31"/>
                  </a:cubicBezTo>
                  <a:cubicBezTo>
                    <a:pt x="4" y="36"/>
                    <a:pt x="0" y="41"/>
                    <a:pt x="2" y="47"/>
                  </a:cubicBezTo>
                  <a:cubicBezTo>
                    <a:pt x="4" y="52"/>
                    <a:pt x="9" y="54"/>
                    <a:pt x="13" y="55"/>
                  </a:cubicBezTo>
                  <a:cubicBezTo>
                    <a:pt x="24" y="57"/>
                    <a:pt x="36" y="55"/>
                    <a:pt x="47" y="54"/>
                  </a:cubicBezTo>
                  <a:cubicBezTo>
                    <a:pt x="47" y="53"/>
                    <a:pt x="47" y="52"/>
                    <a:pt x="47" y="51"/>
                  </a:cubicBezTo>
                  <a:cubicBezTo>
                    <a:pt x="42" y="54"/>
                    <a:pt x="36" y="54"/>
                    <a:pt x="31" y="53"/>
                  </a:cubicBezTo>
                  <a:cubicBezTo>
                    <a:pt x="25" y="52"/>
                    <a:pt x="20" y="50"/>
                    <a:pt x="15" y="49"/>
                  </a:cubicBezTo>
                  <a:cubicBezTo>
                    <a:pt x="13" y="48"/>
                    <a:pt x="12" y="51"/>
                    <a:pt x="14" y="51"/>
                  </a:cubicBezTo>
                  <a:cubicBezTo>
                    <a:pt x="20" y="53"/>
                    <a:pt x="25" y="55"/>
                    <a:pt x="31" y="56"/>
                  </a:cubicBezTo>
                  <a:cubicBezTo>
                    <a:pt x="37" y="57"/>
                    <a:pt x="43" y="57"/>
                    <a:pt x="48" y="53"/>
                  </a:cubicBezTo>
                  <a:cubicBezTo>
                    <a:pt x="49" y="53"/>
                    <a:pt x="49" y="51"/>
                    <a:pt x="47" y="51"/>
                  </a:cubicBezTo>
                  <a:cubicBezTo>
                    <a:pt x="38" y="52"/>
                    <a:pt x="28" y="53"/>
                    <a:pt x="19" y="53"/>
                  </a:cubicBezTo>
                  <a:cubicBezTo>
                    <a:pt x="14" y="52"/>
                    <a:pt x="8" y="51"/>
                    <a:pt x="5" y="47"/>
                  </a:cubicBezTo>
                  <a:cubicBezTo>
                    <a:pt x="2" y="43"/>
                    <a:pt x="7" y="35"/>
                    <a:pt x="9" y="31"/>
                  </a:cubicBezTo>
                  <a:cubicBezTo>
                    <a:pt x="9" y="32"/>
                    <a:pt x="8" y="32"/>
                    <a:pt x="8" y="32"/>
                  </a:cubicBezTo>
                  <a:cubicBezTo>
                    <a:pt x="20" y="36"/>
                    <a:pt x="34" y="37"/>
                    <a:pt x="47" y="36"/>
                  </a:cubicBezTo>
                  <a:cubicBezTo>
                    <a:pt x="55" y="35"/>
                    <a:pt x="67" y="34"/>
                    <a:pt x="72" y="26"/>
                  </a:cubicBezTo>
                  <a:cubicBezTo>
                    <a:pt x="77" y="19"/>
                    <a:pt x="69" y="12"/>
                    <a:pt x="64" y="9"/>
                  </a:cubicBezTo>
                  <a:cubicBezTo>
                    <a:pt x="56" y="4"/>
                    <a:pt x="46" y="1"/>
                    <a:pt x="37" y="1"/>
                  </a:cubicBezTo>
                  <a:cubicBezTo>
                    <a:pt x="32" y="1"/>
                    <a:pt x="26" y="2"/>
                    <a:pt x="23" y="6"/>
                  </a:cubicBezTo>
                  <a:cubicBezTo>
                    <a:pt x="22" y="7"/>
                    <a:pt x="23" y="8"/>
                    <a:pt x="24" y="8"/>
                  </a:cubicBezTo>
                  <a:cubicBezTo>
                    <a:pt x="36" y="6"/>
                    <a:pt x="48" y="4"/>
                    <a:pt x="59" y="8"/>
                  </a:cubicBezTo>
                  <a:cubicBezTo>
                    <a:pt x="65" y="9"/>
                    <a:pt x="71" y="13"/>
                    <a:pt x="74" y="18"/>
                  </a:cubicBezTo>
                  <a:cubicBezTo>
                    <a:pt x="76" y="21"/>
                    <a:pt x="78" y="25"/>
                    <a:pt x="78" y="29"/>
                  </a:cubicBezTo>
                  <a:cubicBezTo>
                    <a:pt x="77" y="36"/>
                    <a:pt x="68" y="38"/>
                    <a:pt x="63" y="39"/>
                  </a:cubicBezTo>
                  <a:cubicBezTo>
                    <a:pt x="55" y="41"/>
                    <a:pt x="46" y="41"/>
                    <a:pt x="38" y="41"/>
                  </a:cubicBezTo>
                  <a:cubicBezTo>
                    <a:pt x="32" y="40"/>
                    <a:pt x="27" y="40"/>
                    <a:pt x="22" y="40"/>
                  </a:cubicBezTo>
                  <a:cubicBezTo>
                    <a:pt x="20" y="39"/>
                    <a:pt x="20" y="42"/>
                    <a:pt x="22" y="4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7" name="Freeform 1364"/>
            <p:cNvSpPr/>
            <p:nvPr/>
          </p:nvSpPr>
          <p:spPr bwMode="auto">
            <a:xfrm>
              <a:off x="4251" y="3393"/>
              <a:ext cx="97" cy="50"/>
            </a:xfrm>
            <a:custGeom>
              <a:avLst/>
              <a:gdLst>
                <a:gd name="T0" fmla="*/ 34 w 75"/>
                <a:gd name="T1" fmla="*/ 4 h 38"/>
                <a:gd name="T2" fmla="*/ 61 w 75"/>
                <a:gd name="T3" fmla="*/ 8 h 38"/>
                <a:gd name="T4" fmla="*/ 71 w 75"/>
                <a:gd name="T5" fmla="*/ 19 h 38"/>
                <a:gd name="T6" fmla="*/ 61 w 75"/>
                <a:gd name="T7" fmla="*/ 29 h 38"/>
                <a:gd name="T8" fmla="*/ 3 w 75"/>
                <a:gd name="T9" fmla="*/ 23 h 38"/>
                <a:gd name="T10" fmla="*/ 1 w 75"/>
                <a:gd name="T11" fmla="*/ 25 h 38"/>
                <a:gd name="T12" fmla="*/ 34 w 75"/>
                <a:gd name="T13" fmla="*/ 37 h 38"/>
                <a:gd name="T14" fmla="*/ 67 w 75"/>
                <a:gd name="T15" fmla="*/ 32 h 38"/>
                <a:gd name="T16" fmla="*/ 75 w 75"/>
                <a:gd name="T17" fmla="*/ 17 h 38"/>
                <a:gd name="T18" fmla="*/ 66 w 75"/>
                <a:gd name="T19" fmla="*/ 4 h 38"/>
                <a:gd name="T20" fmla="*/ 51 w 75"/>
                <a:gd name="T21" fmla="*/ 0 h 38"/>
                <a:gd name="T22" fmla="*/ 32 w 75"/>
                <a:gd name="T23" fmla="*/ 1 h 38"/>
                <a:gd name="T24" fmla="*/ 6 w 75"/>
                <a:gd name="T25" fmla="*/ 12 h 38"/>
                <a:gd name="T26" fmla="*/ 4 w 75"/>
                <a:gd name="T27" fmla="*/ 22 h 38"/>
                <a:gd name="T28" fmla="*/ 14 w 75"/>
                <a:gd name="T29" fmla="*/ 28 h 38"/>
                <a:gd name="T30" fmla="*/ 14 w 75"/>
                <a:gd name="T31" fmla="*/ 25 h 38"/>
                <a:gd name="T32" fmla="*/ 6 w 75"/>
                <a:gd name="T33" fmla="*/ 22 h 38"/>
                <a:gd name="T34" fmla="*/ 7 w 75"/>
                <a:gd name="T35" fmla="*/ 15 h 38"/>
                <a:gd name="T36" fmla="*/ 20 w 75"/>
                <a:gd name="T37" fmla="*/ 6 h 38"/>
                <a:gd name="T38" fmla="*/ 56 w 75"/>
                <a:gd name="T39" fmla="*/ 4 h 38"/>
                <a:gd name="T40" fmla="*/ 71 w 75"/>
                <a:gd name="T41" fmla="*/ 12 h 38"/>
                <a:gd name="T42" fmla="*/ 65 w 75"/>
                <a:gd name="T43" fmla="*/ 30 h 38"/>
                <a:gd name="T44" fmla="*/ 47 w 75"/>
                <a:gd name="T45" fmla="*/ 35 h 38"/>
                <a:gd name="T46" fmla="*/ 29 w 75"/>
                <a:gd name="T47" fmla="*/ 34 h 38"/>
                <a:gd name="T48" fmla="*/ 3 w 75"/>
                <a:gd name="T49" fmla="*/ 23 h 38"/>
                <a:gd name="T50" fmla="*/ 1 w 75"/>
                <a:gd name="T51" fmla="*/ 25 h 38"/>
                <a:gd name="T52" fmla="*/ 32 w 75"/>
                <a:gd name="T53" fmla="*/ 36 h 38"/>
                <a:gd name="T54" fmla="*/ 66 w 75"/>
                <a:gd name="T55" fmla="*/ 30 h 38"/>
                <a:gd name="T56" fmla="*/ 74 w 75"/>
                <a:gd name="T57" fmla="*/ 19 h 38"/>
                <a:gd name="T58" fmla="*/ 65 w 75"/>
                <a:gd name="T59" fmla="*/ 6 h 38"/>
                <a:gd name="T60" fmla="*/ 33 w 75"/>
                <a:gd name="T61" fmla="*/ 2 h 38"/>
                <a:gd name="T62" fmla="*/ 34 w 75"/>
                <a:gd name="T63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" h="38">
                  <a:moveTo>
                    <a:pt x="34" y="4"/>
                  </a:moveTo>
                  <a:cubicBezTo>
                    <a:pt x="43" y="3"/>
                    <a:pt x="53" y="4"/>
                    <a:pt x="61" y="8"/>
                  </a:cubicBezTo>
                  <a:cubicBezTo>
                    <a:pt x="66" y="10"/>
                    <a:pt x="71" y="14"/>
                    <a:pt x="71" y="19"/>
                  </a:cubicBezTo>
                  <a:cubicBezTo>
                    <a:pt x="71" y="24"/>
                    <a:pt x="65" y="27"/>
                    <a:pt x="61" y="29"/>
                  </a:cubicBezTo>
                  <a:cubicBezTo>
                    <a:pt x="43" y="35"/>
                    <a:pt x="18" y="36"/>
                    <a:pt x="3" y="23"/>
                  </a:cubicBezTo>
                  <a:cubicBezTo>
                    <a:pt x="2" y="21"/>
                    <a:pt x="0" y="23"/>
                    <a:pt x="1" y="25"/>
                  </a:cubicBezTo>
                  <a:cubicBezTo>
                    <a:pt x="9" y="33"/>
                    <a:pt x="22" y="36"/>
                    <a:pt x="34" y="37"/>
                  </a:cubicBezTo>
                  <a:cubicBezTo>
                    <a:pt x="44" y="38"/>
                    <a:pt x="58" y="38"/>
                    <a:pt x="67" y="32"/>
                  </a:cubicBezTo>
                  <a:cubicBezTo>
                    <a:pt x="72" y="29"/>
                    <a:pt x="75" y="23"/>
                    <a:pt x="75" y="17"/>
                  </a:cubicBezTo>
                  <a:cubicBezTo>
                    <a:pt x="75" y="12"/>
                    <a:pt x="71" y="7"/>
                    <a:pt x="66" y="4"/>
                  </a:cubicBezTo>
                  <a:cubicBezTo>
                    <a:pt x="61" y="2"/>
                    <a:pt x="56" y="1"/>
                    <a:pt x="51" y="0"/>
                  </a:cubicBezTo>
                  <a:cubicBezTo>
                    <a:pt x="45" y="0"/>
                    <a:pt x="39" y="0"/>
                    <a:pt x="32" y="1"/>
                  </a:cubicBezTo>
                  <a:cubicBezTo>
                    <a:pt x="23" y="2"/>
                    <a:pt x="12" y="4"/>
                    <a:pt x="6" y="12"/>
                  </a:cubicBezTo>
                  <a:cubicBezTo>
                    <a:pt x="4" y="15"/>
                    <a:pt x="2" y="18"/>
                    <a:pt x="4" y="22"/>
                  </a:cubicBezTo>
                  <a:cubicBezTo>
                    <a:pt x="5" y="27"/>
                    <a:pt x="10" y="28"/>
                    <a:pt x="14" y="28"/>
                  </a:cubicBezTo>
                  <a:cubicBezTo>
                    <a:pt x="16" y="28"/>
                    <a:pt x="16" y="25"/>
                    <a:pt x="14" y="25"/>
                  </a:cubicBezTo>
                  <a:cubicBezTo>
                    <a:pt x="11" y="25"/>
                    <a:pt x="8" y="24"/>
                    <a:pt x="6" y="22"/>
                  </a:cubicBezTo>
                  <a:cubicBezTo>
                    <a:pt x="5" y="20"/>
                    <a:pt x="6" y="17"/>
                    <a:pt x="7" y="15"/>
                  </a:cubicBezTo>
                  <a:cubicBezTo>
                    <a:pt x="10" y="11"/>
                    <a:pt x="15" y="8"/>
                    <a:pt x="20" y="6"/>
                  </a:cubicBezTo>
                  <a:cubicBezTo>
                    <a:pt x="31" y="3"/>
                    <a:pt x="44" y="2"/>
                    <a:pt x="56" y="4"/>
                  </a:cubicBezTo>
                  <a:cubicBezTo>
                    <a:pt x="62" y="5"/>
                    <a:pt x="68" y="7"/>
                    <a:pt x="71" y="12"/>
                  </a:cubicBezTo>
                  <a:cubicBezTo>
                    <a:pt x="74" y="19"/>
                    <a:pt x="70" y="27"/>
                    <a:pt x="65" y="30"/>
                  </a:cubicBezTo>
                  <a:cubicBezTo>
                    <a:pt x="60" y="33"/>
                    <a:pt x="53" y="34"/>
                    <a:pt x="47" y="35"/>
                  </a:cubicBezTo>
                  <a:cubicBezTo>
                    <a:pt x="41" y="35"/>
                    <a:pt x="35" y="35"/>
                    <a:pt x="29" y="34"/>
                  </a:cubicBezTo>
                  <a:cubicBezTo>
                    <a:pt x="20" y="33"/>
                    <a:pt x="10" y="30"/>
                    <a:pt x="3" y="23"/>
                  </a:cubicBezTo>
                  <a:cubicBezTo>
                    <a:pt x="2" y="24"/>
                    <a:pt x="2" y="24"/>
                    <a:pt x="1" y="25"/>
                  </a:cubicBezTo>
                  <a:cubicBezTo>
                    <a:pt x="10" y="32"/>
                    <a:pt x="21" y="35"/>
                    <a:pt x="32" y="36"/>
                  </a:cubicBezTo>
                  <a:cubicBezTo>
                    <a:pt x="43" y="36"/>
                    <a:pt x="56" y="35"/>
                    <a:pt x="66" y="30"/>
                  </a:cubicBezTo>
                  <a:cubicBezTo>
                    <a:pt x="70" y="27"/>
                    <a:pt x="74" y="24"/>
                    <a:pt x="74" y="19"/>
                  </a:cubicBezTo>
                  <a:cubicBezTo>
                    <a:pt x="74" y="14"/>
                    <a:pt x="69" y="9"/>
                    <a:pt x="65" y="6"/>
                  </a:cubicBezTo>
                  <a:cubicBezTo>
                    <a:pt x="56" y="1"/>
                    <a:pt x="43" y="0"/>
                    <a:pt x="33" y="2"/>
                  </a:cubicBezTo>
                  <a:cubicBezTo>
                    <a:pt x="31" y="2"/>
                    <a:pt x="32" y="5"/>
                    <a:pt x="34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8" name="Freeform 1365"/>
            <p:cNvSpPr/>
            <p:nvPr/>
          </p:nvSpPr>
          <p:spPr bwMode="auto">
            <a:xfrm>
              <a:off x="4248" y="3426"/>
              <a:ext cx="98" cy="28"/>
            </a:xfrm>
            <a:custGeom>
              <a:avLst/>
              <a:gdLst>
                <a:gd name="T0" fmla="*/ 73 w 76"/>
                <a:gd name="T1" fmla="*/ 2 h 22"/>
                <a:gd name="T2" fmla="*/ 48 w 76"/>
                <a:gd name="T3" fmla="*/ 18 h 22"/>
                <a:gd name="T4" fmla="*/ 3 w 76"/>
                <a:gd name="T5" fmla="*/ 5 h 22"/>
                <a:gd name="T6" fmla="*/ 2 w 76"/>
                <a:gd name="T7" fmla="*/ 7 h 22"/>
                <a:gd name="T8" fmla="*/ 36 w 76"/>
                <a:gd name="T9" fmla="*/ 17 h 22"/>
                <a:gd name="T10" fmla="*/ 36 w 76"/>
                <a:gd name="T11" fmla="*/ 14 h 22"/>
                <a:gd name="T12" fmla="*/ 3 w 76"/>
                <a:gd name="T13" fmla="*/ 5 h 22"/>
                <a:gd name="T14" fmla="*/ 1 w 76"/>
                <a:gd name="T15" fmla="*/ 7 h 22"/>
                <a:gd name="T16" fmla="*/ 49 w 76"/>
                <a:gd name="T17" fmla="*/ 20 h 22"/>
                <a:gd name="T18" fmla="*/ 76 w 76"/>
                <a:gd name="T19" fmla="*/ 2 h 22"/>
                <a:gd name="T20" fmla="*/ 73 w 76"/>
                <a:gd name="T21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22">
                  <a:moveTo>
                    <a:pt x="73" y="2"/>
                  </a:moveTo>
                  <a:cubicBezTo>
                    <a:pt x="73" y="15"/>
                    <a:pt x="58" y="17"/>
                    <a:pt x="48" y="18"/>
                  </a:cubicBezTo>
                  <a:cubicBezTo>
                    <a:pt x="32" y="19"/>
                    <a:pt x="16" y="15"/>
                    <a:pt x="3" y="5"/>
                  </a:cubicBezTo>
                  <a:cubicBezTo>
                    <a:pt x="3" y="6"/>
                    <a:pt x="2" y="6"/>
                    <a:pt x="2" y="7"/>
                  </a:cubicBezTo>
                  <a:cubicBezTo>
                    <a:pt x="13" y="11"/>
                    <a:pt x="24" y="16"/>
                    <a:pt x="36" y="17"/>
                  </a:cubicBezTo>
                  <a:cubicBezTo>
                    <a:pt x="37" y="17"/>
                    <a:pt x="37" y="14"/>
                    <a:pt x="36" y="14"/>
                  </a:cubicBezTo>
                  <a:cubicBezTo>
                    <a:pt x="24" y="14"/>
                    <a:pt x="13" y="8"/>
                    <a:pt x="3" y="5"/>
                  </a:cubicBezTo>
                  <a:cubicBezTo>
                    <a:pt x="1" y="4"/>
                    <a:pt x="0" y="6"/>
                    <a:pt x="1" y="7"/>
                  </a:cubicBezTo>
                  <a:cubicBezTo>
                    <a:pt x="15" y="18"/>
                    <a:pt x="32" y="22"/>
                    <a:pt x="49" y="20"/>
                  </a:cubicBezTo>
                  <a:cubicBezTo>
                    <a:pt x="61" y="19"/>
                    <a:pt x="76" y="16"/>
                    <a:pt x="76" y="2"/>
                  </a:cubicBezTo>
                  <a:cubicBezTo>
                    <a:pt x="76" y="0"/>
                    <a:pt x="73" y="0"/>
                    <a:pt x="73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9" name="Freeform 1366"/>
            <p:cNvSpPr/>
            <p:nvPr/>
          </p:nvSpPr>
          <p:spPr bwMode="auto">
            <a:xfrm>
              <a:off x="4093" y="3179"/>
              <a:ext cx="87" cy="49"/>
            </a:xfrm>
            <a:custGeom>
              <a:avLst/>
              <a:gdLst>
                <a:gd name="T0" fmla="*/ 61 w 67"/>
                <a:gd name="T1" fmla="*/ 24 h 38"/>
                <a:gd name="T2" fmla="*/ 62 w 67"/>
                <a:gd name="T3" fmla="*/ 13 h 38"/>
                <a:gd name="T4" fmla="*/ 45 w 67"/>
                <a:gd name="T5" fmla="*/ 4 h 38"/>
                <a:gd name="T6" fmla="*/ 26 w 67"/>
                <a:gd name="T7" fmla="*/ 2 h 38"/>
                <a:gd name="T8" fmla="*/ 1 w 67"/>
                <a:gd name="T9" fmla="*/ 16 h 38"/>
                <a:gd name="T10" fmla="*/ 4 w 67"/>
                <a:gd name="T11" fmla="*/ 17 h 38"/>
                <a:gd name="T12" fmla="*/ 15 w 67"/>
                <a:gd name="T13" fmla="*/ 5 h 38"/>
                <a:gd name="T14" fmla="*/ 27 w 67"/>
                <a:gd name="T15" fmla="*/ 4 h 38"/>
                <a:gd name="T16" fmla="*/ 55 w 67"/>
                <a:gd name="T17" fmla="*/ 13 h 38"/>
                <a:gd name="T18" fmla="*/ 56 w 67"/>
                <a:gd name="T19" fmla="*/ 21 h 38"/>
                <a:gd name="T20" fmla="*/ 45 w 67"/>
                <a:gd name="T21" fmla="*/ 25 h 38"/>
                <a:gd name="T22" fmla="*/ 31 w 67"/>
                <a:gd name="T23" fmla="*/ 25 h 38"/>
                <a:gd name="T24" fmla="*/ 20 w 67"/>
                <a:gd name="T25" fmla="*/ 24 h 38"/>
                <a:gd name="T26" fmla="*/ 20 w 67"/>
                <a:gd name="T27" fmla="*/ 27 h 38"/>
                <a:gd name="T28" fmla="*/ 41 w 67"/>
                <a:gd name="T29" fmla="*/ 28 h 38"/>
                <a:gd name="T30" fmla="*/ 56 w 67"/>
                <a:gd name="T31" fmla="*/ 26 h 38"/>
                <a:gd name="T32" fmla="*/ 53 w 67"/>
                <a:gd name="T33" fmla="*/ 33 h 38"/>
                <a:gd name="T34" fmla="*/ 45 w 67"/>
                <a:gd name="T35" fmla="*/ 35 h 38"/>
                <a:gd name="T36" fmla="*/ 26 w 67"/>
                <a:gd name="T37" fmla="*/ 32 h 38"/>
                <a:gd name="T38" fmla="*/ 25 w 67"/>
                <a:gd name="T39" fmla="*/ 34 h 38"/>
                <a:gd name="T40" fmla="*/ 48 w 67"/>
                <a:gd name="T41" fmla="*/ 37 h 38"/>
                <a:gd name="T42" fmla="*/ 55 w 67"/>
                <a:gd name="T43" fmla="*/ 35 h 38"/>
                <a:gd name="T44" fmla="*/ 59 w 67"/>
                <a:gd name="T45" fmla="*/ 26 h 38"/>
                <a:gd name="T46" fmla="*/ 45 w 67"/>
                <a:gd name="T47" fmla="*/ 25 h 38"/>
                <a:gd name="T48" fmla="*/ 36 w 67"/>
                <a:gd name="T49" fmla="*/ 26 h 38"/>
                <a:gd name="T50" fmla="*/ 20 w 67"/>
                <a:gd name="T51" fmla="*/ 24 h 38"/>
                <a:gd name="T52" fmla="*/ 19 w 67"/>
                <a:gd name="T53" fmla="*/ 27 h 38"/>
                <a:gd name="T54" fmla="*/ 44 w 67"/>
                <a:gd name="T55" fmla="*/ 28 h 38"/>
                <a:gd name="T56" fmla="*/ 60 w 67"/>
                <a:gd name="T57" fmla="*/ 18 h 38"/>
                <a:gd name="T58" fmla="*/ 40 w 67"/>
                <a:gd name="T59" fmla="*/ 4 h 38"/>
                <a:gd name="T60" fmla="*/ 14 w 67"/>
                <a:gd name="T61" fmla="*/ 2 h 38"/>
                <a:gd name="T62" fmla="*/ 1 w 67"/>
                <a:gd name="T63" fmla="*/ 18 h 38"/>
                <a:gd name="T64" fmla="*/ 3 w 67"/>
                <a:gd name="T65" fmla="*/ 18 h 38"/>
                <a:gd name="T66" fmla="*/ 24 w 67"/>
                <a:gd name="T67" fmla="*/ 5 h 38"/>
                <a:gd name="T68" fmla="*/ 41 w 67"/>
                <a:gd name="T69" fmla="*/ 6 h 38"/>
                <a:gd name="T70" fmla="*/ 58 w 67"/>
                <a:gd name="T71" fmla="*/ 13 h 38"/>
                <a:gd name="T72" fmla="*/ 62 w 67"/>
                <a:gd name="T73" fmla="*/ 17 h 38"/>
                <a:gd name="T74" fmla="*/ 59 w 67"/>
                <a:gd name="T75" fmla="*/ 21 h 38"/>
                <a:gd name="T76" fmla="*/ 61 w 67"/>
                <a:gd name="T77" fmla="*/ 2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7" h="38">
                  <a:moveTo>
                    <a:pt x="61" y="24"/>
                  </a:moveTo>
                  <a:cubicBezTo>
                    <a:pt x="66" y="21"/>
                    <a:pt x="67" y="16"/>
                    <a:pt x="62" y="13"/>
                  </a:cubicBezTo>
                  <a:cubicBezTo>
                    <a:pt x="58" y="8"/>
                    <a:pt x="51" y="6"/>
                    <a:pt x="45" y="4"/>
                  </a:cubicBezTo>
                  <a:cubicBezTo>
                    <a:pt x="39" y="2"/>
                    <a:pt x="33" y="1"/>
                    <a:pt x="26" y="2"/>
                  </a:cubicBezTo>
                  <a:cubicBezTo>
                    <a:pt x="16" y="3"/>
                    <a:pt x="9" y="10"/>
                    <a:pt x="1" y="16"/>
                  </a:cubicBezTo>
                  <a:cubicBezTo>
                    <a:pt x="2" y="17"/>
                    <a:pt x="3" y="17"/>
                    <a:pt x="4" y="17"/>
                  </a:cubicBezTo>
                  <a:cubicBezTo>
                    <a:pt x="3" y="11"/>
                    <a:pt x="10" y="7"/>
                    <a:pt x="15" y="5"/>
                  </a:cubicBezTo>
                  <a:cubicBezTo>
                    <a:pt x="19" y="4"/>
                    <a:pt x="23" y="4"/>
                    <a:pt x="27" y="4"/>
                  </a:cubicBezTo>
                  <a:cubicBezTo>
                    <a:pt x="36" y="5"/>
                    <a:pt x="48" y="7"/>
                    <a:pt x="55" y="13"/>
                  </a:cubicBezTo>
                  <a:cubicBezTo>
                    <a:pt x="57" y="15"/>
                    <a:pt x="59" y="19"/>
                    <a:pt x="56" y="21"/>
                  </a:cubicBezTo>
                  <a:cubicBezTo>
                    <a:pt x="54" y="23"/>
                    <a:pt x="49" y="24"/>
                    <a:pt x="45" y="25"/>
                  </a:cubicBezTo>
                  <a:cubicBezTo>
                    <a:pt x="40" y="25"/>
                    <a:pt x="36" y="25"/>
                    <a:pt x="31" y="25"/>
                  </a:cubicBezTo>
                  <a:cubicBezTo>
                    <a:pt x="27" y="25"/>
                    <a:pt x="23" y="25"/>
                    <a:pt x="20" y="24"/>
                  </a:cubicBezTo>
                  <a:cubicBezTo>
                    <a:pt x="20" y="25"/>
                    <a:pt x="20" y="26"/>
                    <a:pt x="20" y="27"/>
                  </a:cubicBezTo>
                  <a:cubicBezTo>
                    <a:pt x="27" y="28"/>
                    <a:pt x="34" y="29"/>
                    <a:pt x="41" y="28"/>
                  </a:cubicBezTo>
                  <a:cubicBezTo>
                    <a:pt x="46" y="28"/>
                    <a:pt x="51" y="25"/>
                    <a:pt x="56" y="26"/>
                  </a:cubicBezTo>
                  <a:cubicBezTo>
                    <a:pt x="58" y="27"/>
                    <a:pt x="54" y="32"/>
                    <a:pt x="53" y="33"/>
                  </a:cubicBezTo>
                  <a:cubicBezTo>
                    <a:pt x="51" y="35"/>
                    <a:pt x="47" y="35"/>
                    <a:pt x="45" y="35"/>
                  </a:cubicBezTo>
                  <a:cubicBezTo>
                    <a:pt x="38" y="35"/>
                    <a:pt x="32" y="33"/>
                    <a:pt x="26" y="32"/>
                  </a:cubicBezTo>
                  <a:cubicBezTo>
                    <a:pt x="24" y="31"/>
                    <a:pt x="23" y="34"/>
                    <a:pt x="25" y="34"/>
                  </a:cubicBezTo>
                  <a:cubicBezTo>
                    <a:pt x="32" y="36"/>
                    <a:pt x="40" y="38"/>
                    <a:pt x="48" y="37"/>
                  </a:cubicBezTo>
                  <a:cubicBezTo>
                    <a:pt x="51" y="37"/>
                    <a:pt x="53" y="36"/>
                    <a:pt x="55" y="35"/>
                  </a:cubicBezTo>
                  <a:cubicBezTo>
                    <a:pt x="57" y="33"/>
                    <a:pt x="60" y="29"/>
                    <a:pt x="59" y="26"/>
                  </a:cubicBezTo>
                  <a:cubicBezTo>
                    <a:pt x="58" y="21"/>
                    <a:pt x="49" y="24"/>
                    <a:pt x="45" y="25"/>
                  </a:cubicBezTo>
                  <a:cubicBezTo>
                    <a:pt x="42" y="25"/>
                    <a:pt x="39" y="26"/>
                    <a:pt x="36" y="26"/>
                  </a:cubicBezTo>
                  <a:cubicBezTo>
                    <a:pt x="30" y="26"/>
                    <a:pt x="25" y="25"/>
                    <a:pt x="20" y="24"/>
                  </a:cubicBezTo>
                  <a:cubicBezTo>
                    <a:pt x="18" y="24"/>
                    <a:pt x="18" y="26"/>
                    <a:pt x="19" y="27"/>
                  </a:cubicBezTo>
                  <a:cubicBezTo>
                    <a:pt x="27" y="29"/>
                    <a:pt x="36" y="28"/>
                    <a:pt x="44" y="28"/>
                  </a:cubicBezTo>
                  <a:cubicBezTo>
                    <a:pt x="49" y="27"/>
                    <a:pt x="61" y="25"/>
                    <a:pt x="60" y="18"/>
                  </a:cubicBezTo>
                  <a:cubicBezTo>
                    <a:pt x="59" y="9"/>
                    <a:pt x="48" y="6"/>
                    <a:pt x="40" y="4"/>
                  </a:cubicBezTo>
                  <a:cubicBezTo>
                    <a:pt x="32" y="2"/>
                    <a:pt x="22" y="0"/>
                    <a:pt x="14" y="2"/>
                  </a:cubicBezTo>
                  <a:cubicBezTo>
                    <a:pt x="8" y="4"/>
                    <a:pt x="0" y="10"/>
                    <a:pt x="1" y="18"/>
                  </a:cubicBezTo>
                  <a:cubicBezTo>
                    <a:pt x="1" y="19"/>
                    <a:pt x="3" y="19"/>
                    <a:pt x="3" y="18"/>
                  </a:cubicBezTo>
                  <a:cubicBezTo>
                    <a:pt x="10" y="13"/>
                    <a:pt x="16" y="7"/>
                    <a:pt x="24" y="5"/>
                  </a:cubicBezTo>
                  <a:cubicBezTo>
                    <a:pt x="30" y="3"/>
                    <a:pt x="35" y="4"/>
                    <a:pt x="41" y="6"/>
                  </a:cubicBezTo>
                  <a:cubicBezTo>
                    <a:pt x="47" y="7"/>
                    <a:pt x="52" y="10"/>
                    <a:pt x="58" y="13"/>
                  </a:cubicBezTo>
                  <a:cubicBezTo>
                    <a:pt x="59" y="14"/>
                    <a:pt x="61" y="15"/>
                    <a:pt x="62" y="17"/>
                  </a:cubicBezTo>
                  <a:cubicBezTo>
                    <a:pt x="63" y="19"/>
                    <a:pt x="61" y="20"/>
                    <a:pt x="59" y="21"/>
                  </a:cubicBezTo>
                  <a:cubicBezTo>
                    <a:pt x="58" y="22"/>
                    <a:pt x="59" y="25"/>
                    <a:pt x="61" y="2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0" name="Freeform 1367"/>
            <p:cNvSpPr/>
            <p:nvPr/>
          </p:nvSpPr>
          <p:spPr bwMode="auto">
            <a:xfrm>
              <a:off x="4160" y="3166"/>
              <a:ext cx="79" cy="32"/>
            </a:xfrm>
            <a:custGeom>
              <a:avLst/>
              <a:gdLst>
                <a:gd name="T0" fmla="*/ 6 w 61"/>
                <a:gd name="T1" fmla="*/ 8 h 25"/>
                <a:gd name="T2" fmla="*/ 18 w 61"/>
                <a:gd name="T3" fmla="*/ 4 h 25"/>
                <a:gd name="T4" fmla="*/ 36 w 61"/>
                <a:gd name="T5" fmla="*/ 5 h 25"/>
                <a:gd name="T6" fmla="*/ 56 w 61"/>
                <a:gd name="T7" fmla="*/ 22 h 25"/>
                <a:gd name="T8" fmla="*/ 59 w 61"/>
                <a:gd name="T9" fmla="*/ 22 h 25"/>
                <a:gd name="T10" fmla="*/ 28 w 61"/>
                <a:gd name="T11" fmla="*/ 4 h 25"/>
                <a:gd name="T12" fmla="*/ 6 w 61"/>
                <a:gd name="T13" fmla="*/ 24 h 25"/>
                <a:gd name="T14" fmla="*/ 9 w 61"/>
                <a:gd name="T15" fmla="*/ 22 h 25"/>
                <a:gd name="T16" fmla="*/ 29 w 61"/>
                <a:gd name="T17" fmla="*/ 6 h 25"/>
                <a:gd name="T18" fmla="*/ 56 w 61"/>
                <a:gd name="T19" fmla="*/ 22 h 25"/>
                <a:gd name="T20" fmla="*/ 59 w 61"/>
                <a:gd name="T21" fmla="*/ 22 h 25"/>
                <a:gd name="T22" fmla="*/ 38 w 61"/>
                <a:gd name="T23" fmla="*/ 2 h 25"/>
                <a:gd name="T24" fmla="*/ 18 w 61"/>
                <a:gd name="T25" fmla="*/ 1 h 25"/>
                <a:gd name="T26" fmla="*/ 4 w 61"/>
                <a:gd name="T27" fmla="*/ 6 h 25"/>
                <a:gd name="T28" fmla="*/ 6 w 61"/>
                <a:gd name="T29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1" h="25">
                  <a:moveTo>
                    <a:pt x="6" y="8"/>
                  </a:moveTo>
                  <a:cubicBezTo>
                    <a:pt x="9" y="5"/>
                    <a:pt x="14" y="5"/>
                    <a:pt x="18" y="4"/>
                  </a:cubicBezTo>
                  <a:cubicBezTo>
                    <a:pt x="24" y="3"/>
                    <a:pt x="30" y="3"/>
                    <a:pt x="36" y="5"/>
                  </a:cubicBezTo>
                  <a:cubicBezTo>
                    <a:pt x="45" y="6"/>
                    <a:pt x="58" y="11"/>
                    <a:pt x="56" y="22"/>
                  </a:cubicBezTo>
                  <a:cubicBezTo>
                    <a:pt x="57" y="22"/>
                    <a:pt x="58" y="22"/>
                    <a:pt x="59" y="22"/>
                  </a:cubicBezTo>
                  <a:cubicBezTo>
                    <a:pt x="58" y="7"/>
                    <a:pt x="40" y="3"/>
                    <a:pt x="28" y="4"/>
                  </a:cubicBezTo>
                  <a:cubicBezTo>
                    <a:pt x="18" y="4"/>
                    <a:pt x="0" y="10"/>
                    <a:pt x="6" y="24"/>
                  </a:cubicBezTo>
                  <a:cubicBezTo>
                    <a:pt x="7" y="25"/>
                    <a:pt x="9" y="24"/>
                    <a:pt x="9" y="22"/>
                  </a:cubicBezTo>
                  <a:cubicBezTo>
                    <a:pt x="3" y="11"/>
                    <a:pt x="21" y="7"/>
                    <a:pt x="29" y="6"/>
                  </a:cubicBezTo>
                  <a:cubicBezTo>
                    <a:pt x="39" y="6"/>
                    <a:pt x="56" y="9"/>
                    <a:pt x="56" y="22"/>
                  </a:cubicBezTo>
                  <a:cubicBezTo>
                    <a:pt x="57" y="24"/>
                    <a:pt x="59" y="24"/>
                    <a:pt x="59" y="22"/>
                  </a:cubicBezTo>
                  <a:cubicBezTo>
                    <a:pt x="61" y="10"/>
                    <a:pt x="48" y="4"/>
                    <a:pt x="38" y="2"/>
                  </a:cubicBezTo>
                  <a:cubicBezTo>
                    <a:pt x="31" y="1"/>
                    <a:pt x="25" y="0"/>
                    <a:pt x="18" y="1"/>
                  </a:cubicBezTo>
                  <a:cubicBezTo>
                    <a:pt x="13" y="2"/>
                    <a:pt x="8" y="3"/>
                    <a:pt x="4" y="6"/>
                  </a:cubicBezTo>
                  <a:cubicBezTo>
                    <a:pt x="3" y="7"/>
                    <a:pt x="5" y="9"/>
                    <a:pt x="6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1" name="Freeform 1368"/>
            <p:cNvSpPr/>
            <p:nvPr/>
          </p:nvSpPr>
          <p:spPr bwMode="auto">
            <a:xfrm>
              <a:off x="3769" y="3175"/>
              <a:ext cx="93" cy="48"/>
            </a:xfrm>
            <a:custGeom>
              <a:avLst/>
              <a:gdLst>
                <a:gd name="T0" fmla="*/ 41 w 72"/>
                <a:gd name="T1" fmla="*/ 2 h 37"/>
                <a:gd name="T2" fmla="*/ 19 w 72"/>
                <a:gd name="T3" fmla="*/ 7 h 37"/>
                <a:gd name="T4" fmla="*/ 5 w 72"/>
                <a:gd name="T5" fmla="*/ 22 h 37"/>
                <a:gd name="T6" fmla="*/ 22 w 72"/>
                <a:gd name="T7" fmla="*/ 35 h 37"/>
                <a:gd name="T8" fmla="*/ 54 w 72"/>
                <a:gd name="T9" fmla="*/ 35 h 37"/>
                <a:gd name="T10" fmla="*/ 53 w 72"/>
                <a:gd name="T11" fmla="*/ 32 h 37"/>
                <a:gd name="T12" fmla="*/ 42 w 72"/>
                <a:gd name="T13" fmla="*/ 34 h 37"/>
                <a:gd name="T14" fmla="*/ 28 w 72"/>
                <a:gd name="T15" fmla="*/ 33 h 37"/>
                <a:gd name="T16" fmla="*/ 6 w 72"/>
                <a:gd name="T17" fmla="*/ 22 h 37"/>
                <a:gd name="T18" fmla="*/ 25 w 72"/>
                <a:gd name="T19" fmla="*/ 7 h 37"/>
                <a:gd name="T20" fmla="*/ 39 w 72"/>
                <a:gd name="T21" fmla="*/ 5 h 37"/>
                <a:gd name="T22" fmla="*/ 64 w 72"/>
                <a:gd name="T23" fmla="*/ 10 h 37"/>
                <a:gd name="T24" fmla="*/ 70 w 72"/>
                <a:gd name="T25" fmla="*/ 10 h 37"/>
                <a:gd name="T26" fmla="*/ 71 w 72"/>
                <a:gd name="T27" fmla="*/ 8 h 37"/>
                <a:gd name="T28" fmla="*/ 42 w 72"/>
                <a:gd name="T29" fmla="*/ 2 h 37"/>
                <a:gd name="T30" fmla="*/ 15 w 72"/>
                <a:gd name="T31" fmla="*/ 15 h 37"/>
                <a:gd name="T32" fmla="*/ 16 w 72"/>
                <a:gd name="T33" fmla="*/ 31 h 37"/>
                <a:gd name="T34" fmla="*/ 38 w 72"/>
                <a:gd name="T35" fmla="*/ 34 h 37"/>
                <a:gd name="T36" fmla="*/ 59 w 72"/>
                <a:gd name="T37" fmla="*/ 34 h 37"/>
                <a:gd name="T38" fmla="*/ 59 w 72"/>
                <a:gd name="T39" fmla="*/ 31 h 37"/>
                <a:gd name="T40" fmla="*/ 39 w 72"/>
                <a:gd name="T41" fmla="*/ 31 h 37"/>
                <a:gd name="T42" fmla="*/ 17 w 72"/>
                <a:gd name="T43" fmla="*/ 28 h 37"/>
                <a:gd name="T44" fmla="*/ 23 w 72"/>
                <a:gd name="T45" fmla="*/ 12 h 37"/>
                <a:gd name="T46" fmla="*/ 56 w 72"/>
                <a:gd name="T47" fmla="*/ 4 h 37"/>
                <a:gd name="T48" fmla="*/ 69 w 72"/>
                <a:gd name="T49" fmla="*/ 10 h 37"/>
                <a:gd name="T50" fmla="*/ 70 w 72"/>
                <a:gd name="T51" fmla="*/ 7 h 37"/>
                <a:gd name="T52" fmla="*/ 46 w 72"/>
                <a:gd name="T53" fmla="*/ 3 h 37"/>
                <a:gd name="T54" fmla="*/ 29 w 72"/>
                <a:gd name="T55" fmla="*/ 3 h 37"/>
                <a:gd name="T56" fmla="*/ 4 w 72"/>
                <a:gd name="T57" fmla="*/ 14 h 37"/>
                <a:gd name="T58" fmla="*/ 12 w 72"/>
                <a:gd name="T59" fmla="*/ 31 h 37"/>
                <a:gd name="T60" fmla="*/ 39 w 72"/>
                <a:gd name="T61" fmla="*/ 37 h 37"/>
                <a:gd name="T62" fmla="*/ 54 w 72"/>
                <a:gd name="T63" fmla="*/ 35 h 37"/>
                <a:gd name="T64" fmla="*/ 54 w 72"/>
                <a:gd name="T65" fmla="*/ 32 h 37"/>
                <a:gd name="T66" fmla="*/ 28 w 72"/>
                <a:gd name="T67" fmla="*/ 33 h 37"/>
                <a:gd name="T68" fmla="*/ 8 w 72"/>
                <a:gd name="T69" fmla="*/ 23 h 37"/>
                <a:gd name="T70" fmla="*/ 20 w 72"/>
                <a:gd name="T71" fmla="*/ 9 h 37"/>
                <a:gd name="T72" fmla="*/ 40 w 72"/>
                <a:gd name="T73" fmla="*/ 5 h 37"/>
                <a:gd name="T74" fmla="*/ 41 w 72"/>
                <a:gd name="T7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2" h="37">
                  <a:moveTo>
                    <a:pt x="41" y="2"/>
                  </a:moveTo>
                  <a:cubicBezTo>
                    <a:pt x="33" y="1"/>
                    <a:pt x="25" y="4"/>
                    <a:pt x="19" y="7"/>
                  </a:cubicBezTo>
                  <a:cubicBezTo>
                    <a:pt x="13" y="10"/>
                    <a:pt x="5" y="14"/>
                    <a:pt x="5" y="22"/>
                  </a:cubicBezTo>
                  <a:cubicBezTo>
                    <a:pt x="5" y="31"/>
                    <a:pt x="15" y="34"/>
                    <a:pt x="22" y="35"/>
                  </a:cubicBezTo>
                  <a:cubicBezTo>
                    <a:pt x="33" y="37"/>
                    <a:pt x="43" y="35"/>
                    <a:pt x="54" y="35"/>
                  </a:cubicBezTo>
                  <a:cubicBezTo>
                    <a:pt x="53" y="34"/>
                    <a:pt x="53" y="33"/>
                    <a:pt x="53" y="32"/>
                  </a:cubicBezTo>
                  <a:cubicBezTo>
                    <a:pt x="50" y="34"/>
                    <a:pt x="46" y="34"/>
                    <a:pt x="42" y="34"/>
                  </a:cubicBezTo>
                  <a:cubicBezTo>
                    <a:pt x="38" y="34"/>
                    <a:pt x="33" y="34"/>
                    <a:pt x="28" y="33"/>
                  </a:cubicBezTo>
                  <a:cubicBezTo>
                    <a:pt x="21" y="32"/>
                    <a:pt x="9" y="30"/>
                    <a:pt x="6" y="22"/>
                  </a:cubicBezTo>
                  <a:cubicBezTo>
                    <a:pt x="2" y="12"/>
                    <a:pt x="18" y="8"/>
                    <a:pt x="25" y="7"/>
                  </a:cubicBezTo>
                  <a:cubicBezTo>
                    <a:pt x="29" y="6"/>
                    <a:pt x="34" y="5"/>
                    <a:pt x="39" y="5"/>
                  </a:cubicBezTo>
                  <a:cubicBezTo>
                    <a:pt x="47" y="5"/>
                    <a:pt x="55" y="8"/>
                    <a:pt x="64" y="10"/>
                  </a:cubicBezTo>
                  <a:cubicBezTo>
                    <a:pt x="66" y="10"/>
                    <a:pt x="68" y="10"/>
                    <a:pt x="70" y="10"/>
                  </a:cubicBezTo>
                  <a:cubicBezTo>
                    <a:pt x="71" y="10"/>
                    <a:pt x="72" y="8"/>
                    <a:pt x="71" y="8"/>
                  </a:cubicBezTo>
                  <a:cubicBezTo>
                    <a:pt x="63" y="1"/>
                    <a:pt x="52" y="0"/>
                    <a:pt x="42" y="2"/>
                  </a:cubicBezTo>
                  <a:cubicBezTo>
                    <a:pt x="32" y="3"/>
                    <a:pt x="21" y="7"/>
                    <a:pt x="15" y="15"/>
                  </a:cubicBezTo>
                  <a:cubicBezTo>
                    <a:pt x="11" y="20"/>
                    <a:pt x="10" y="27"/>
                    <a:pt x="16" y="31"/>
                  </a:cubicBezTo>
                  <a:cubicBezTo>
                    <a:pt x="22" y="34"/>
                    <a:pt x="31" y="34"/>
                    <a:pt x="38" y="34"/>
                  </a:cubicBezTo>
                  <a:cubicBezTo>
                    <a:pt x="45" y="34"/>
                    <a:pt x="52" y="33"/>
                    <a:pt x="59" y="34"/>
                  </a:cubicBezTo>
                  <a:cubicBezTo>
                    <a:pt x="61" y="34"/>
                    <a:pt x="61" y="31"/>
                    <a:pt x="59" y="31"/>
                  </a:cubicBezTo>
                  <a:cubicBezTo>
                    <a:pt x="53" y="31"/>
                    <a:pt x="46" y="31"/>
                    <a:pt x="39" y="31"/>
                  </a:cubicBezTo>
                  <a:cubicBezTo>
                    <a:pt x="32" y="31"/>
                    <a:pt x="24" y="31"/>
                    <a:pt x="17" y="28"/>
                  </a:cubicBezTo>
                  <a:cubicBezTo>
                    <a:pt x="10" y="24"/>
                    <a:pt x="19" y="14"/>
                    <a:pt x="23" y="12"/>
                  </a:cubicBezTo>
                  <a:cubicBezTo>
                    <a:pt x="32" y="5"/>
                    <a:pt x="45" y="3"/>
                    <a:pt x="56" y="4"/>
                  </a:cubicBezTo>
                  <a:cubicBezTo>
                    <a:pt x="61" y="5"/>
                    <a:pt x="65" y="6"/>
                    <a:pt x="69" y="10"/>
                  </a:cubicBezTo>
                  <a:cubicBezTo>
                    <a:pt x="69" y="9"/>
                    <a:pt x="70" y="8"/>
                    <a:pt x="70" y="7"/>
                  </a:cubicBezTo>
                  <a:cubicBezTo>
                    <a:pt x="62" y="7"/>
                    <a:pt x="54" y="4"/>
                    <a:pt x="46" y="3"/>
                  </a:cubicBezTo>
                  <a:cubicBezTo>
                    <a:pt x="40" y="2"/>
                    <a:pt x="35" y="2"/>
                    <a:pt x="29" y="3"/>
                  </a:cubicBezTo>
                  <a:cubicBezTo>
                    <a:pt x="21" y="4"/>
                    <a:pt x="9" y="6"/>
                    <a:pt x="4" y="14"/>
                  </a:cubicBezTo>
                  <a:cubicBezTo>
                    <a:pt x="0" y="22"/>
                    <a:pt x="6" y="28"/>
                    <a:pt x="12" y="31"/>
                  </a:cubicBezTo>
                  <a:cubicBezTo>
                    <a:pt x="20" y="36"/>
                    <a:pt x="30" y="37"/>
                    <a:pt x="39" y="37"/>
                  </a:cubicBezTo>
                  <a:cubicBezTo>
                    <a:pt x="44" y="37"/>
                    <a:pt x="50" y="37"/>
                    <a:pt x="54" y="35"/>
                  </a:cubicBezTo>
                  <a:cubicBezTo>
                    <a:pt x="55" y="34"/>
                    <a:pt x="55" y="32"/>
                    <a:pt x="54" y="32"/>
                  </a:cubicBezTo>
                  <a:cubicBezTo>
                    <a:pt x="45" y="32"/>
                    <a:pt x="36" y="33"/>
                    <a:pt x="28" y="33"/>
                  </a:cubicBezTo>
                  <a:cubicBezTo>
                    <a:pt x="21" y="32"/>
                    <a:pt x="10" y="31"/>
                    <a:pt x="8" y="23"/>
                  </a:cubicBezTo>
                  <a:cubicBezTo>
                    <a:pt x="6" y="16"/>
                    <a:pt x="15" y="11"/>
                    <a:pt x="20" y="9"/>
                  </a:cubicBezTo>
                  <a:cubicBezTo>
                    <a:pt x="26" y="7"/>
                    <a:pt x="34" y="4"/>
                    <a:pt x="40" y="5"/>
                  </a:cubicBezTo>
                  <a:cubicBezTo>
                    <a:pt x="42" y="5"/>
                    <a:pt x="42" y="3"/>
                    <a:pt x="4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2" name="Freeform 1369"/>
            <p:cNvSpPr/>
            <p:nvPr/>
          </p:nvSpPr>
          <p:spPr bwMode="auto">
            <a:xfrm>
              <a:off x="3788" y="3222"/>
              <a:ext cx="54" cy="12"/>
            </a:xfrm>
            <a:custGeom>
              <a:avLst/>
              <a:gdLst>
                <a:gd name="T0" fmla="*/ 1 w 42"/>
                <a:gd name="T1" fmla="*/ 3 h 10"/>
                <a:gd name="T2" fmla="*/ 40 w 42"/>
                <a:gd name="T3" fmla="*/ 7 h 10"/>
                <a:gd name="T4" fmla="*/ 40 w 42"/>
                <a:gd name="T5" fmla="*/ 4 h 10"/>
                <a:gd name="T6" fmla="*/ 22 w 42"/>
                <a:gd name="T7" fmla="*/ 6 h 10"/>
                <a:gd name="T8" fmla="*/ 21 w 42"/>
                <a:gd name="T9" fmla="*/ 9 h 10"/>
                <a:gd name="T10" fmla="*/ 40 w 42"/>
                <a:gd name="T11" fmla="*/ 7 h 10"/>
                <a:gd name="T12" fmla="*/ 40 w 42"/>
                <a:gd name="T13" fmla="*/ 4 h 10"/>
                <a:gd name="T14" fmla="*/ 3 w 42"/>
                <a:gd name="T15" fmla="*/ 0 h 10"/>
                <a:gd name="T16" fmla="*/ 1 w 42"/>
                <a:gd name="T1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10">
                  <a:moveTo>
                    <a:pt x="1" y="3"/>
                  </a:moveTo>
                  <a:cubicBezTo>
                    <a:pt x="14" y="9"/>
                    <a:pt x="27" y="10"/>
                    <a:pt x="40" y="7"/>
                  </a:cubicBezTo>
                  <a:cubicBezTo>
                    <a:pt x="42" y="7"/>
                    <a:pt x="42" y="4"/>
                    <a:pt x="40" y="4"/>
                  </a:cubicBezTo>
                  <a:cubicBezTo>
                    <a:pt x="34" y="5"/>
                    <a:pt x="28" y="6"/>
                    <a:pt x="22" y="6"/>
                  </a:cubicBezTo>
                  <a:cubicBezTo>
                    <a:pt x="20" y="6"/>
                    <a:pt x="20" y="8"/>
                    <a:pt x="21" y="9"/>
                  </a:cubicBezTo>
                  <a:cubicBezTo>
                    <a:pt x="28" y="9"/>
                    <a:pt x="34" y="8"/>
                    <a:pt x="40" y="7"/>
                  </a:cubicBezTo>
                  <a:cubicBezTo>
                    <a:pt x="40" y="6"/>
                    <a:pt x="40" y="5"/>
                    <a:pt x="40" y="4"/>
                  </a:cubicBezTo>
                  <a:cubicBezTo>
                    <a:pt x="27" y="7"/>
                    <a:pt x="15" y="6"/>
                    <a:pt x="3" y="0"/>
                  </a:cubicBezTo>
                  <a:cubicBezTo>
                    <a:pt x="1" y="0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3" name="Freeform 1370"/>
            <p:cNvSpPr/>
            <p:nvPr/>
          </p:nvSpPr>
          <p:spPr bwMode="auto">
            <a:xfrm>
              <a:off x="3566" y="3193"/>
              <a:ext cx="123" cy="71"/>
            </a:xfrm>
            <a:custGeom>
              <a:avLst/>
              <a:gdLst>
                <a:gd name="T0" fmla="*/ 68 w 95"/>
                <a:gd name="T1" fmla="*/ 4 h 55"/>
                <a:gd name="T2" fmla="*/ 43 w 95"/>
                <a:gd name="T3" fmla="*/ 5 h 55"/>
                <a:gd name="T4" fmla="*/ 19 w 95"/>
                <a:gd name="T5" fmla="*/ 18 h 55"/>
                <a:gd name="T6" fmla="*/ 12 w 95"/>
                <a:gd name="T7" fmla="*/ 40 h 55"/>
                <a:gd name="T8" fmla="*/ 35 w 95"/>
                <a:gd name="T9" fmla="*/ 48 h 55"/>
                <a:gd name="T10" fmla="*/ 34 w 95"/>
                <a:gd name="T11" fmla="*/ 46 h 55"/>
                <a:gd name="T12" fmla="*/ 8 w 95"/>
                <a:gd name="T13" fmla="*/ 38 h 55"/>
                <a:gd name="T14" fmla="*/ 24 w 95"/>
                <a:gd name="T15" fmla="*/ 14 h 55"/>
                <a:gd name="T16" fmla="*/ 60 w 95"/>
                <a:gd name="T17" fmla="*/ 8 h 55"/>
                <a:gd name="T18" fmla="*/ 77 w 95"/>
                <a:gd name="T19" fmla="*/ 8 h 55"/>
                <a:gd name="T20" fmla="*/ 92 w 95"/>
                <a:gd name="T21" fmla="*/ 13 h 55"/>
                <a:gd name="T22" fmla="*/ 92 w 95"/>
                <a:gd name="T23" fmla="*/ 11 h 55"/>
                <a:gd name="T24" fmla="*/ 67 w 95"/>
                <a:gd name="T25" fmla="*/ 21 h 55"/>
                <a:gd name="T26" fmla="*/ 67 w 95"/>
                <a:gd name="T27" fmla="*/ 24 h 55"/>
                <a:gd name="T28" fmla="*/ 81 w 95"/>
                <a:gd name="T29" fmla="*/ 21 h 55"/>
                <a:gd name="T30" fmla="*/ 91 w 95"/>
                <a:gd name="T31" fmla="*/ 13 h 55"/>
                <a:gd name="T32" fmla="*/ 77 w 95"/>
                <a:gd name="T33" fmla="*/ 2 h 55"/>
                <a:gd name="T34" fmla="*/ 31 w 95"/>
                <a:gd name="T35" fmla="*/ 14 h 55"/>
                <a:gd name="T36" fmla="*/ 13 w 95"/>
                <a:gd name="T37" fmla="*/ 31 h 55"/>
                <a:gd name="T38" fmla="*/ 26 w 95"/>
                <a:gd name="T39" fmla="*/ 47 h 55"/>
                <a:gd name="T40" fmla="*/ 28 w 95"/>
                <a:gd name="T41" fmla="*/ 45 h 55"/>
                <a:gd name="T42" fmla="*/ 14 w 95"/>
                <a:gd name="T43" fmla="*/ 38 h 55"/>
                <a:gd name="T44" fmla="*/ 8 w 95"/>
                <a:gd name="T45" fmla="*/ 40 h 55"/>
                <a:gd name="T46" fmla="*/ 10 w 95"/>
                <a:gd name="T47" fmla="*/ 48 h 55"/>
                <a:gd name="T48" fmla="*/ 29 w 95"/>
                <a:gd name="T49" fmla="*/ 55 h 55"/>
                <a:gd name="T50" fmla="*/ 51 w 95"/>
                <a:gd name="T51" fmla="*/ 52 h 55"/>
                <a:gd name="T52" fmla="*/ 50 w 95"/>
                <a:gd name="T53" fmla="*/ 49 h 55"/>
                <a:gd name="T54" fmla="*/ 36 w 95"/>
                <a:gd name="T55" fmla="*/ 49 h 55"/>
                <a:gd name="T56" fmla="*/ 35 w 95"/>
                <a:gd name="T57" fmla="*/ 52 h 55"/>
                <a:gd name="T58" fmla="*/ 51 w 95"/>
                <a:gd name="T59" fmla="*/ 52 h 55"/>
                <a:gd name="T60" fmla="*/ 50 w 95"/>
                <a:gd name="T61" fmla="*/ 49 h 55"/>
                <a:gd name="T62" fmla="*/ 34 w 95"/>
                <a:gd name="T63" fmla="*/ 52 h 55"/>
                <a:gd name="T64" fmla="*/ 15 w 95"/>
                <a:gd name="T65" fmla="*/ 49 h 55"/>
                <a:gd name="T66" fmla="*/ 14 w 95"/>
                <a:gd name="T67" fmla="*/ 41 h 55"/>
                <a:gd name="T68" fmla="*/ 25 w 95"/>
                <a:gd name="T69" fmla="*/ 47 h 55"/>
                <a:gd name="T70" fmla="*/ 27 w 95"/>
                <a:gd name="T71" fmla="*/ 44 h 55"/>
                <a:gd name="T72" fmla="*/ 16 w 95"/>
                <a:gd name="T73" fmla="*/ 37 h 55"/>
                <a:gd name="T74" fmla="*/ 17 w 95"/>
                <a:gd name="T75" fmla="*/ 29 h 55"/>
                <a:gd name="T76" fmla="*/ 39 w 95"/>
                <a:gd name="T77" fmla="*/ 13 h 55"/>
                <a:gd name="T78" fmla="*/ 61 w 95"/>
                <a:gd name="T79" fmla="*/ 5 h 55"/>
                <a:gd name="T80" fmla="*/ 73 w 95"/>
                <a:gd name="T81" fmla="*/ 4 h 55"/>
                <a:gd name="T82" fmla="*/ 86 w 95"/>
                <a:gd name="T83" fmla="*/ 6 h 55"/>
                <a:gd name="T84" fmla="*/ 89 w 95"/>
                <a:gd name="T85" fmla="*/ 11 h 55"/>
                <a:gd name="T86" fmla="*/ 85 w 95"/>
                <a:gd name="T87" fmla="*/ 16 h 55"/>
                <a:gd name="T88" fmla="*/ 67 w 95"/>
                <a:gd name="T89" fmla="*/ 21 h 55"/>
                <a:gd name="T90" fmla="*/ 68 w 95"/>
                <a:gd name="T91" fmla="*/ 24 h 55"/>
                <a:gd name="T92" fmla="*/ 94 w 95"/>
                <a:gd name="T93" fmla="*/ 13 h 55"/>
                <a:gd name="T94" fmla="*/ 94 w 95"/>
                <a:gd name="T95" fmla="*/ 11 h 55"/>
                <a:gd name="T96" fmla="*/ 81 w 95"/>
                <a:gd name="T97" fmla="*/ 6 h 55"/>
                <a:gd name="T98" fmla="*/ 63 w 95"/>
                <a:gd name="T99" fmla="*/ 5 h 55"/>
                <a:gd name="T100" fmla="*/ 29 w 95"/>
                <a:gd name="T101" fmla="*/ 10 h 55"/>
                <a:gd name="T102" fmla="*/ 12 w 95"/>
                <a:gd name="T103" fmla="*/ 18 h 55"/>
                <a:gd name="T104" fmla="*/ 4 w 95"/>
                <a:gd name="T105" fmla="*/ 31 h 55"/>
                <a:gd name="T106" fmla="*/ 20 w 95"/>
                <a:gd name="T107" fmla="*/ 47 h 55"/>
                <a:gd name="T108" fmla="*/ 34 w 95"/>
                <a:gd name="T109" fmla="*/ 49 h 55"/>
                <a:gd name="T110" fmla="*/ 34 w 95"/>
                <a:gd name="T111" fmla="*/ 46 h 55"/>
                <a:gd name="T112" fmla="*/ 14 w 95"/>
                <a:gd name="T113" fmla="*/ 36 h 55"/>
                <a:gd name="T114" fmla="*/ 24 w 95"/>
                <a:gd name="T115" fmla="*/ 17 h 55"/>
                <a:gd name="T116" fmla="*/ 46 w 95"/>
                <a:gd name="T117" fmla="*/ 7 h 55"/>
                <a:gd name="T118" fmla="*/ 67 w 95"/>
                <a:gd name="T119" fmla="*/ 7 h 55"/>
                <a:gd name="T120" fmla="*/ 68 w 95"/>
                <a:gd name="T121" fmla="*/ 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5" h="55">
                  <a:moveTo>
                    <a:pt x="68" y="4"/>
                  </a:moveTo>
                  <a:cubicBezTo>
                    <a:pt x="60" y="1"/>
                    <a:pt x="51" y="3"/>
                    <a:pt x="43" y="5"/>
                  </a:cubicBezTo>
                  <a:cubicBezTo>
                    <a:pt x="34" y="7"/>
                    <a:pt x="25" y="12"/>
                    <a:pt x="19" y="18"/>
                  </a:cubicBezTo>
                  <a:cubicBezTo>
                    <a:pt x="13" y="24"/>
                    <a:pt x="9" y="32"/>
                    <a:pt x="12" y="40"/>
                  </a:cubicBezTo>
                  <a:cubicBezTo>
                    <a:pt x="16" y="48"/>
                    <a:pt x="27" y="52"/>
                    <a:pt x="35" y="48"/>
                  </a:cubicBezTo>
                  <a:cubicBezTo>
                    <a:pt x="36" y="48"/>
                    <a:pt x="36" y="46"/>
                    <a:pt x="34" y="46"/>
                  </a:cubicBezTo>
                  <a:cubicBezTo>
                    <a:pt x="26" y="47"/>
                    <a:pt x="14" y="44"/>
                    <a:pt x="8" y="38"/>
                  </a:cubicBezTo>
                  <a:cubicBezTo>
                    <a:pt x="0" y="28"/>
                    <a:pt x="17" y="17"/>
                    <a:pt x="24" y="14"/>
                  </a:cubicBezTo>
                  <a:cubicBezTo>
                    <a:pt x="36" y="9"/>
                    <a:pt x="48" y="8"/>
                    <a:pt x="60" y="8"/>
                  </a:cubicBezTo>
                  <a:cubicBezTo>
                    <a:pt x="66" y="8"/>
                    <a:pt x="71" y="7"/>
                    <a:pt x="77" y="8"/>
                  </a:cubicBezTo>
                  <a:cubicBezTo>
                    <a:pt x="82" y="8"/>
                    <a:pt x="88" y="9"/>
                    <a:pt x="92" y="13"/>
                  </a:cubicBezTo>
                  <a:cubicBezTo>
                    <a:pt x="92" y="12"/>
                    <a:pt x="92" y="11"/>
                    <a:pt x="92" y="11"/>
                  </a:cubicBezTo>
                  <a:cubicBezTo>
                    <a:pt x="85" y="17"/>
                    <a:pt x="75" y="17"/>
                    <a:pt x="67" y="21"/>
                  </a:cubicBezTo>
                  <a:cubicBezTo>
                    <a:pt x="65" y="22"/>
                    <a:pt x="66" y="24"/>
                    <a:pt x="67" y="24"/>
                  </a:cubicBezTo>
                  <a:cubicBezTo>
                    <a:pt x="72" y="24"/>
                    <a:pt x="77" y="22"/>
                    <a:pt x="81" y="21"/>
                  </a:cubicBezTo>
                  <a:cubicBezTo>
                    <a:pt x="85" y="19"/>
                    <a:pt x="90" y="17"/>
                    <a:pt x="91" y="13"/>
                  </a:cubicBezTo>
                  <a:cubicBezTo>
                    <a:pt x="95" y="5"/>
                    <a:pt x="83" y="2"/>
                    <a:pt x="77" y="2"/>
                  </a:cubicBezTo>
                  <a:cubicBezTo>
                    <a:pt x="61" y="0"/>
                    <a:pt x="45" y="6"/>
                    <a:pt x="31" y="14"/>
                  </a:cubicBezTo>
                  <a:cubicBezTo>
                    <a:pt x="24" y="18"/>
                    <a:pt x="16" y="23"/>
                    <a:pt x="13" y="31"/>
                  </a:cubicBezTo>
                  <a:cubicBezTo>
                    <a:pt x="10" y="40"/>
                    <a:pt x="19" y="45"/>
                    <a:pt x="26" y="47"/>
                  </a:cubicBezTo>
                  <a:cubicBezTo>
                    <a:pt x="27" y="48"/>
                    <a:pt x="28" y="46"/>
                    <a:pt x="28" y="45"/>
                  </a:cubicBezTo>
                  <a:cubicBezTo>
                    <a:pt x="25" y="41"/>
                    <a:pt x="18" y="38"/>
                    <a:pt x="14" y="38"/>
                  </a:cubicBezTo>
                  <a:cubicBezTo>
                    <a:pt x="12" y="37"/>
                    <a:pt x="9" y="38"/>
                    <a:pt x="8" y="40"/>
                  </a:cubicBezTo>
                  <a:cubicBezTo>
                    <a:pt x="7" y="42"/>
                    <a:pt x="8" y="46"/>
                    <a:pt x="10" y="48"/>
                  </a:cubicBezTo>
                  <a:cubicBezTo>
                    <a:pt x="14" y="53"/>
                    <a:pt x="23" y="55"/>
                    <a:pt x="29" y="55"/>
                  </a:cubicBezTo>
                  <a:cubicBezTo>
                    <a:pt x="36" y="55"/>
                    <a:pt x="44" y="55"/>
                    <a:pt x="51" y="52"/>
                  </a:cubicBezTo>
                  <a:cubicBezTo>
                    <a:pt x="53" y="51"/>
                    <a:pt x="52" y="49"/>
                    <a:pt x="50" y="49"/>
                  </a:cubicBezTo>
                  <a:cubicBezTo>
                    <a:pt x="46" y="50"/>
                    <a:pt x="41" y="51"/>
                    <a:pt x="36" y="49"/>
                  </a:cubicBezTo>
                  <a:cubicBezTo>
                    <a:pt x="34" y="49"/>
                    <a:pt x="33" y="52"/>
                    <a:pt x="35" y="52"/>
                  </a:cubicBezTo>
                  <a:cubicBezTo>
                    <a:pt x="40" y="53"/>
                    <a:pt x="46" y="53"/>
                    <a:pt x="51" y="52"/>
                  </a:cubicBezTo>
                  <a:cubicBezTo>
                    <a:pt x="51" y="51"/>
                    <a:pt x="51" y="50"/>
                    <a:pt x="50" y="49"/>
                  </a:cubicBezTo>
                  <a:cubicBezTo>
                    <a:pt x="45" y="51"/>
                    <a:pt x="39" y="52"/>
                    <a:pt x="34" y="52"/>
                  </a:cubicBezTo>
                  <a:cubicBezTo>
                    <a:pt x="27" y="52"/>
                    <a:pt x="20" y="52"/>
                    <a:pt x="15" y="49"/>
                  </a:cubicBezTo>
                  <a:cubicBezTo>
                    <a:pt x="12" y="47"/>
                    <a:pt x="7" y="40"/>
                    <a:pt x="14" y="41"/>
                  </a:cubicBezTo>
                  <a:cubicBezTo>
                    <a:pt x="17" y="41"/>
                    <a:pt x="23" y="43"/>
                    <a:pt x="25" y="47"/>
                  </a:cubicBezTo>
                  <a:cubicBezTo>
                    <a:pt x="26" y="46"/>
                    <a:pt x="26" y="45"/>
                    <a:pt x="27" y="44"/>
                  </a:cubicBezTo>
                  <a:cubicBezTo>
                    <a:pt x="23" y="43"/>
                    <a:pt x="18" y="41"/>
                    <a:pt x="16" y="37"/>
                  </a:cubicBezTo>
                  <a:cubicBezTo>
                    <a:pt x="14" y="34"/>
                    <a:pt x="16" y="31"/>
                    <a:pt x="17" y="29"/>
                  </a:cubicBezTo>
                  <a:cubicBezTo>
                    <a:pt x="22" y="21"/>
                    <a:pt x="31" y="17"/>
                    <a:pt x="39" y="13"/>
                  </a:cubicBezTo>
                  <a:cubicBezTo>
                    <a:pt x="46" y="10"/>
                    <a:pt x="53" y="7"/>
                    <a:pt x="61" y="5"/>
                  </a:cubicBezTo>
                  <a:cubicBezTo>
                    <a:pt x="65" y="5"/>
                    <a:pt x="69" y="5"/>
                    <a:pt x="73" y="4"/>
                  </a:cubicBezTo>
                  <a:cubicBezTo>
                    <a:pt x="77" y="4"/>
                    <a:pt x="82" y="4"/>
                    <a:pt x="86" y="6"/>
                  </a:cubicBezTo>
                  <a:cubicBezTo>
                    <a:pt x="87" y="7"/>
                    <a:pt x="89" y="8"/>
                    <a:pt x="89" y="11"/>
                  </a:cubicBezTo>
                  <a:cubicBezTo>
                    <a:pt x="89" y="13"/>
                    <a:pt x="87" y="15"/>
                    <a:pt x="85" y="16"/>
                  </a:cubicBezTo>
                  <a:cubicBezTo>
                    <a:pt x="79" y="19"/>
                    <a:pt x="73" y="21"/>
                    <a:pt x="67" y="21"/>
                  </a:cubicBezTo>
                  <a:cubicBezTo>
                    <a:pt x="68" y="22"/>
                    <a:pt x="68" y="23"/>
                    <a:pt x="68" y="24"/>
                  </a:cubicBezTo>
                  <a:cubicBezTo>
                    <a:pt x="76" y="19"/>
                    <a:pt x="87" y="20"/>
                    <a:pt x="94" y="13"/>
                  </a:cubicBezTo>
                  <a:cubicBezTo>
                    <a:pt x="94" y="12"/>
                    <a:pt x="94" y="11"/>
                    <a:pt x="94" y="11"/>
                  </a:cubicBezTo>
                  <a:cubicBezTo>
                    <a:pt x="90" y="7"/>
                    <a:pt x="85" y="6"/>
                    <a:pt x="81" y="6"/>
                  </a:cubicBezTo>
                  <a:cubicBezTo>
                    <a:pt x="75" y="5"/>
                    <a:pt x="69" y="5"/>
                    <a:pt x="63" y="5"/>
                  </a:cubicBezTo>
                  <a:cubicBezTo>
                    <a:pt x="52" y="5"/>
                    <a:pt x="40" y="6"/>
                    <a:pt x="29" y="10"/>
                  </a:cubicBezTo>
                  <a:cubicBezTo>
                    <a:pt x="23" y="12"/>
                    <a:pt x="17" y="14"/>
                    <a:pt x="12" y="18"/>
                  </a:cubicBezTo>
                  <a:cubicBezTo>
                    <a:pt x="8" y="21"/>
                    <a:pt x="4" y="26"/>
                    <a:pt x="4" y="31"/>
                  </a:cubicBezTo>
                  <a:cubicBezTo>
                    <a:pt x="3" y="40"/>
                    <a:pt x="13" y="45"/>
                    <a:pt x="20" y="47"/>
                  </a:cubicBezTo>
                  <a:cubicBezTo>
                    <a:pt x="25" y="49"/>
                    <a:pt x="30" y="49"/>
                    <a:pt x="34" y="49"/>
                  </a:cubicBezTo>
                  <a:cubicBezTo>
                    <a:pt x="34" y="48"/>
                    <a:pt x="34" y="47"/>
                    <a:pt x="34" y="46"/>
                  </a:cubicBezTo>
                  <a:cubicBezTo>
                    <a:pt x="26" y="49"/>
                    <a:pt x="15" y="44"/>
                    <a:pt x="14" y="36"/>
                  </a:cubicBezTo>
                  <a:cubicBezTo>
                    <a:pt x="13" y="29"/>
                    <a:pt x="19" y="22"/>
                    <a:pt x="24" y="17"/>
                  </a:cubicBezTo>
                  <a:cubicBezTo>
                    <a:pt x="30" y="12"/>
                    <a:pt x="38" y="9"/>
                    <a:pt x="46" y="7"/>
                  </a:cubicBezTo>
                  <a:cubicBezTo>
                    <a:pt x="52" y="5"/>
                    <a:pt x="60" y="5"/>
                    <a:pt x="67" y="7"/>
                  </a:cubicBezTo>
                  <a:cubicBezTo>
                    <a:pt x="68" y="7"/>
                    <a:pt x="69" y="5"/>
                    <a:pt x="68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4" name="Freeform 1371"/>
            <p:cNvSpPr/>
            <p:nvPr/>
          </p:nvSpPr>
          <p:spPr bwMode="auto">
            <a:xfrm>
              <a:off x="1925" y="1730"/>
              <a:ext cx="223" cy="206"/>
            </a:xfrm>
            <a:custGeom>
              <a:avLst/>
              <a:gdLst>
                <a:gd name="T0" fmla="*/ 53 w 173"/>
                <a:gd name="T1" fmla="*/ 143 h 160"/>
                <a:gd name="T2" fmla="*/ 160 w 173"/>
                <a:gd name="T3" fmla="*/ 50 h 160"/>
                <a:gd name="T4" fmla="*/ 40 w 173"/>
                <a:gd name="T5" fmla="*/ 23 h 160"/>
                <a:gd name="T6" fmla="*/ 18 w 173"/>
                <a:gd name="T7" fmla="*/ 116 h 160"/>
                <a:gd name="T8" fmla="*/ 82 w 173"/>
                <a:gd name="T9" fmla="*/ 160 h 160"/>
                <a:gd name="T10" fmla="*/ 161 w 173"/>
                <a:gd name="T11" fmla="*/ 117 h 160"/>
                <a:gd name="T12" fmla="*/ 45 w 173"/>
                <a:gd name="T13" fmla="*/ 18 h 160"/>
                <a:gd name="T14" fmla="*/ 24 w 173"/>
                <a:gd name="T15" fmla="*/ 122 h 160"/>
                <a:gd name="T16" fmla="*/ 107 w 173"/>
                <a:gd name="T17" fmla="*/ 152 h 160"/>
                <a:gd name="T18" fmla="*/ 160 w 173"/>
                <a:gd name="T19" fmla="*/ 116 h 160"/>
                <a:gd name="T20" fmla="*/ 91 w 173"/>
                <a:gd name="T21" fmla="*/ 3 h 160"/>
                <a:gd name="T22" fmla="*/ 13 w 173"/>
                <a:gd name="T23" fmla="*/ 34 h 160"/>
                <a:gd name="T24" fmla="*/ 46 w 173"/>
                <a:gd name="T25" fmla="*/ 145 h 160"/>
                <a:gd name="T26" fmla="*/ 139 w 173"/>
                <a:gd name="T27" fmla="*/ 134 h 160"/>
                <a:gd name="T28" fmla="*/ 168 w 173"/>
                <a:gd name="T29" fmla="*/ 74 h 160"/>
                <a:gd name="T30" fmla="*/ 94 w 173"/>
                <a:gd name="T31" fmla="*/ 6 h 160"/>
                <a:gd name="T32" fmla="*/ 5 w 173"/>
                <a:gd name="T33" fmla="*/ 81 h 160"/>
                <a:gd name="T34" fmla="*/ 54 w 173"/>
                <a:gd name="T35" fmla="*/ 148 h 160"/>
                <a:gd name="T36" fmla="*/ 141 w 173"/>
                <a:gd name="T37" fmla="*/ 131 h 160"/>
                <a:gd name="T38" fmla="*/ 160 w 173"/>
                <a:gd name="T39" fmla="*/ 54 h 160"/>
                <a:gd name="T40" fmla="*/ 56 w 173"/>
                <a:gd name="T41" fmla="*/ 9 h 160"/>
                <a:gd name="T42" fmla="*/ 0 w 173"/>
                <a:gd name="T43" fmla="*/ 74 h 160"/>
                <a:gd name="T44" fmla="*/ 23 w 173"/>
                <a:gd name="T45" fmla="*/ 132 h 160"/>
                <a:gd name="T46" fmla="*/ 154 w 173"/>
                <a:gd name="T47" fmla="*/ 108 h 160"/>
                <a:gd name="T48" fmla="*/ 116 w 173"/>
                <a:gd name="T49" fmla="*/ 9 h 160"/>
                <a:gd name="T50" fmla="*/ 11 w 173"/>
                <a:gd name="T51" fmla="*/ 79 h 160"/>
                <a:gd name="T52" fmla="*/ 81 w 173"/>
                <a:gd name="T53" fmla="*/ 148 h 160"/>
                <a:gd name="T54" fmla="*/ 155 w 173"/>
                <a:gd name="T55" fmla="*/ 53 h 160"/>
                <a:gd name="T56" fmla="*/ 30 w 173"/>
                <a:gd name="T57" fmla="*/ 24 h 160"/>
                <a:gd name="T58" fmla="*/ 15 w 173"/>
                <a:gd name="T59" fmla="*/ 88 h 160"/>
                <a:gd name="T60" fmla="*/ 52 w 173"/>
                <a:gd name="T61" fmla="*/ 12 h 160"/>
                <a:gd name="T62" fmla="*/ 152 w 173"/>
                <a:gd name="T63" fmla="*/ 81 h 160"/>
                <a:gd name="T64" fmla="*/ 90 w 173"/>
                <a:gd name="T65" fmla="*/ 145 h 160"/>
                <a:gd name="T66" fmla="*/ 12 w 173"/>
                <a:gd name="T67" fmla="*/ 82 h 160"/>
                <a:gd name="T68" fmla="*/ 81 w 173"/>
                <a:gd name="T69" fmla="*/ 7 h 160"/>
                <a:gd name="T70" fmla="*/ 149 w 173"/>
                <a:gd name="T71" fmla="*/ 39 h 160"/>
                <a:gd name="T72" fmla="*/ 77 w 173"/>
                <a:gd name="T73" fmla="*/ 150 h 160"/>
                <a:gd name="T74" fmla="*/ 5 w 173"/>
                <a:gd name="T75" fmla="*/ 100 h 160"/>
                <a:gd name="T76" fmla="*/ 35 w 173"/>
                <a:gd name="T77" fmla="*/ 21 h 160"/>
                <a:gd name="T78" fmla="*/ 121 w 173"/>
                <a:gd name="T79" fmla="*/ 13 h 160"/>
                <a:gd name="T80" fmla="*/ 148 w 173"/>
                <a:gd name="T81" fmla="*/ 121 h 160"/>
                <a:gd name="T82" fmla="*/ 22 w 173"/>
                <a:gd name="T83" fmla="*/ 127 h 160"/>
                <a:gd name="T84" fmla="*/ 52 w 173"/>
                <a:gd name="T85" fmla="*/ 12 h 160"/>
                <a:gd name="T86" fmla="*/ 159 w 173"/>
                <a:gd name="T87" fmla="*/ 56 h 160"/>
                <a:gd name="T88" fmla="*/ 130 w 173"/>
                <a:gd name="T89" fmla="*/ 139 h 160"/>
                <a:gd name="T90" fmla="*/ 55 w 173"/>
                <a:gd name="T91" fmla="*/ 148 h 160"/>
                <a:gd name="T92" fmla="*/ 12 w 173"/>
                <a:gd name="T93" fmla="*/ 99 h 160"/>
                <a:gd name="T94" fmla="*/ 28 w 173"/>
                <a:gd name="T95" fmla="*/ 21 h 160"/>
                <a:gd name="T96" fmla="*/ 163 w 173"/>
                <a:gd name="T97" fmla="*/ 72 h 160"/>
                <a:gd name="T98" fmla="*/ 69 w 173"/>
                <a:gd name="T99" fmla="*/ 151 h 160"/>
                <a:gd name="T100" fmla="*/ 12 w 173"/>
                <a:gd name="T101" fmla="*/ 90 h 160"/>
                <a:gd name="T102" fmla="*/ 171 w 173"/>
                <a:gd name="T103" fmla="*/ 80 h 160"/>
                <a:gd name="T104" fmla="*/ 119 w 173"/>
                <a:gd name="T105" fmla="*/ 151 h 160"/>
                <a:gd name="T106" fmla="*/ 47 w 173"/>
                <a:gd name="T107" fmla="*/ 152 h 160"/>
                <a:gd name="T108" fmla="*/ 13 w 173"/>
                <a:gd name="T109" fmla="*/ 66 h 160"/>
                <a:gd name="T110" fmla="*/ 149 w 173"/>
                <a:gd name="T111" fmla="*/ 34 h 160"/>
                <a:gd name="T112" fmla="*/ 113 w 173"/>
                <a:gd name="T113" fmla="*/ 142 h 160"/>
                <a:gd name="T114" fmla="*/ 18 w 173"/>
                <a:gd name="T115" fmla="*/ 108 h 160"/>
                <a:gd name="T116" fmla="*/ 12 w 173"/>
                <a:gd name="T117" fmla="*/ 66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3" h="160">
                  <a:moveTo>
                    <a:pt x="12" y="66"/>
                  </a:moveTo>
                  <a:cubicBezTo>
                    <a:pt x="9" y="82"/>
                    <a:pt x="10" y="98"/>
                    <a:pt x="19" y="112"/>
                  </a:cubicBezTo>
                  <a:cubicBezTo>
                    <a:pt x="27" y="125"/>
                    <a:pt x="40" y="136"/>
                    <a:pt x="53" y="143"/>
                  </a:cubicBezTo>
                  <a:cubicBezTo>
                    <a:pt x="82" y="157"/>
                    <a:pt x="117" y="148"/>
                    <a:pt x="140" y="128"/>
                  </a:cubicBezTo>
                  <a:cubicBezTo>
                    <a:pt x="152" y="119"/>
                    <a:pt x="160" y="107"/>
                    <a:pt x="164" y="93"/>
                  </a:cubicBezTo>
                  <a:cubicBezTo>
                    <a:pt x="167" y="79"/>
                    <a:pt x="165" y="64"/>
                    <a:pt x="160" y="50"/>
                  </a:cubicBezTo>
                  <a:cubicBezTo>
                    <a:pt x="155" y="37"/>
                    <a:pt x="146" y="25"/>
                    <a:pt x="134" y="17"/>
                  </a:cubicBezTo>
                  <a:cubicBezTo>
                    <a:pt x="125" y="11"/>
                    <a:pt x="114" y="7"/>
                    <a:pt x="103" y="6"/>
                  </a:cubicBezTo>
                  <a:cubicBezTo>
                    <a:pt x="81" y="3"/>
                    <a:pt x="58" y="9"/>
                    <a:pt x="40" y="23"/>
                  </a:cubicBezTo>
                  <a:cubicBezTo>
                    <a:pt x="31" y="29"/>
                    <a:pt x="24" y="37"/>
                    <a:pt x="19" y="46"/>
                  </a:cubicBezTo>
                  <a:cubicBezTo>
                    <a:pt x="13" y="56"/>
                    <a:pt x="11" y="67"/>
                    <a:pt x="11" y="78"/>
                  </a:cubicBezTo>
                  <a:cubicBezTo>
                    <a:pt x="11" y="91"/>
                    <a:pt x="14" y="104"/>
                    <a:pt x="18" y="116"/>
                  </a:cubicBezTo>
                  <a:cubicBezTo>
                    <a:pt x="23" y="128"/>
                    <a:pt x="29" y="140"/>
                    <a:pt x="39" y="148"/>
                  </a:cubicBezTo>
                  <a:cubicBezTo>
                    <a:pt x="44" y="153"/>
                    <a:pt x="50" y="156"/>
                    <a:pt x="57" y="158"/>
                  </a:cubicBezTo>
                  <a:cubicBezTo>
                    <a:pt x="65" y="160"/>
                    <a:pt x="73" y="160"/>
                    <a:pt x="82" y="160"/>
                  </a:cubicBezTo>
                  <a:cubicBezTo>
                    <a:pt x="98" y="159"/>
                    <a:pt x="113" y="155"/>
                    <a:pt x="128" y="148"/>
                  </a:cubicBezTo>
                  <a:cubicBezTo>
                    <a:pt x="135" y="145"/>
                    <a:pt x="141" y="141"/>
                    <a:pt x="146" y="135"/>
                  </a:cubicBezTo>
                  <a:cubicBezTo>
                    <a:pt x="152" y="130"/>
                    <a:pt x="157" y="124"/>
                    <a:pt x="161" y="117"/>
                  </a:cubicBezTo>
                  <a:cubicBezTo>
                    <a:pt x="169" y="105"/>
                    <a:pt x="173" y="91"/>
                    <a:pt x="172" y="76"/>
                  </a:cubicBezTo>
                  <a:cubicBezTo>
                    <a:pt x="171" y="47"/>
                    <a:pt x="149" y="21"/>
                    <a:pt x="123" y="10"/>
                  </a:cubicBezTo>
                  <a:cubicBezTo>
                    <a:pt x="98" y="0"/>
                    <a:pt x="68" y="3"/>
                    <a:pt x="45" y="18"/>
                  </a:cubicBezTo>
                  <a:cubicBezTo>
                    <a:pt x="23" y="33"/>
                    <a:pt x="9" y="58"/>
                    <a:pt x="10" y="85"/>
                  </a:cubicBezTo>
                  <a:cubicBezTo>
                    <a:pt x="10" y="91"/>
                    <a:pt x="11" y="98"/>
                    <a:pt x="14" y="104"/>
                  </a:cubicBezTo>
                  <a:cubicBezTo>
                    <a:pt x="16" y="110"/>
                    <a:pt x="20" y="116"/>
                    <a:pt x="24" y="122"/>
                  </a:cubicBezTo>
                  <a:cubicBezTo>
                    <a:pt x="32" y="134"/>
                    <a:pt x="44" y="145"/>
                    <a:pt x="58" y="150"/>
                  </a:cubicBezTo>
                  <a:cubicBezTo>
                    <a:pt x="65" y="153"/>
                    <a:pt x="74" y="154"/>
                    <a:pt x="82" y="154"/>
                  </a:cubicBezTo>
                  <a:cubicBezTo>
                    <a:pt x="90" y="154"/>
                    <a:pt x="99" y="154"/>
                    <a:pt x="107" y="152"/>
                  </a:cubicBezTo>
                  <a:cubicBezTo>
                    <a:pt x="115" y="150"/>
                    <a:pt x="122" y="148"/>
                    <a:pt x="129" y="144"/>
                  </a:cubicBezTo>
                  <a:cubicBezTo>
                    <a:pt x="135" y="141"/>
                    <a:pt x="141" y="137"/>
                    <a:pt x="147" y="132"/>
                  </a:cubicBezTo>
                  <a:cubicBezTo>
                    <a:pt x="152" y="128"/>
                    <a:pt x="157" y="122"/>
                    <a:pt x="160" y="116"/>
                  </a:cubicBezTo>
                  <a:cubicBezTo>
                    <a:pt x="163" y="109"/>
                    <a:pt x="165" y="100"/>
                    <a:pt x="166" y="92"/>
                  </a:cubicBezTo>
                  <a:cubicBezTo>
                    <a:pt x="167" y="76"/>
                    <a:pt x="163" y="59"/>
                    <a:pt x="156" y="45"/>
                  </a:cubicBezTo>
                  <a:cubicBezTo>
                    <a:pt x="143" y="21"/>
                    <a:pt x="118" y="6"/>
                    <a:pt x="91" y="3"/>
                  </a:cubicBezTo>
                  <a:cubicBezTo>
                    <a:pt x="77" y="0"/>
                    <a:pt x="63" y="1"/>
                    <a:pt x="49" y="7"/>
                  </a:cubicBezTo>
                  <a:cubicBezTo>
                    <a:pt x="42" y="10"/>
                    <a:pt x="35" y="14"/>
                    <a:pt x="29" y="18"/>
                  </a:cubicBezTo>
                  <a:cubicBezTo>
                    <a:pt x="23" y="23"/>
                    <a:pt x="17" y="28"/>
                    <a:pt x="13" y="34"/>
                  </a:cubicBezTo>
                  <a:cubicBezTo>
                    <a:pt x="5" y="45"/>
                    <a:pt x="3" y="60"/>
                    <a:pt x="4" y="73"/>
                  </a:cubicBezTo>
                  <a:cubicBezTo>
                    <a:pt x="6" y="87"/>
                    <a:pt x="10" y="100"/>
                    <a:pt x="17" y="112"/>
                  </a:cubicBezTo>
                  <a:cubicBezTo>
                    <a:pt x="24" y="125"/>
                    <a:pt x="33" y="137"/>
                    <a:pt x="46" y="145"/>
                  </a:cubicBezTo>
                  <a:cubicBezTo>
                    <a:pt x="52" y="149"/>
                    <a:pt x="61" y="151"/>
                    <a:pt x="69" y="153"/>
                  </a:cubicBezTo>
                  <a:cubicBezTo>
                    <a:pt x="77" y="154"/>
                    <a:pt x="86" y="154"/>
                    <a:pt x="94" y="152"/>
                  </a:cubicBezTo>
                  <a:cubicBezTo>
                    <a:pt x="110" y="150"/>
                    <a:pt x="126" y="144"/>
                    <a:pt x="139" y="134"/>
                  </a:cubicBezTo>
                  <a:cubicBezTo>
                    <a:pt x="145" y="130"/>
                    <a:pt x="150" y="125"/>
                    <a:pt x="154" y="119"/>
                  </a:cubicBezTo>
                  <a:cubicBezTo>
                    <a:pt x="159" y="113"/>
                    <a:pt x="163" y="106"/>
                    <a:pt x="166" y="98"/>
                  </a:cubicBezTo>
                  <a:cubicBezTo>
                    <a:pt x="169" y="90"/>
                    <a:pt x="169" y="82"/>
                    <a:pt x="168" y="74"/>
                  </a:cubicBezTo>
                  <a:cubicBezTo>
                    <a:pt x="166" y="65"/>
                    <a:pt x="163" y="58"/>
                    <a:pt x="158" y="50"/>
                  </a:cubicBezTo>
                  <a:cubicBezTo>
                    <a:pt x="151" y="38"/>
                    <a:pt x="142" y="28"/>
                    <a:pt x="130" y="20"/>
                  </a:cubicBezTo>
                  <a:cubicBezTo>
                    <a:pt x="120" y="12"/>
                    <a:pt x="107" y="7"/>
                    <a:pt x="94" y="6"/>
                  </a:cubicBezTo>
                  <a:cubicBezTo>
                    <a:pt x="79" y="4"/>
                    <a:pt x="65" y="6"/>
                    <a:pt x="51" y="11"/>
                  </a:cubicBezTo>
                  <a:cubicBezTo>
                    <a:pt x="37" y="16"/>
                    <a:pt x="25" y="24"/>
                    <a:pt x="17" y="36"/>
                  </a:cubicBezTo>
                  <a:cubicBezTo>
                    <a:pt x="8" y="49"/>
                    <a:pt x="4" y="65"/>
                    <a:pt x="5" y="81"/>
                  </a:cubicBezTo>
                  <a:cubicBezTo>
                    <a:pt x="5" y="88"/>
                    <a:pt x="6" y="96"/>
                    <a:pt x="8" y="103"/>
                  </a:cubicBezTo>
                  <a:cubicBezTo>
                    <a:pt x="10" y="110"/>
                    <a:pt x="13" y="116"/>
                    <a:pt x="16" y="122"/>
                  </a:cubicBezTo>
                  <a:cubicBezTo>
                    <a:pt x="25" y="135"/>
                    <a:pt x="39" y="144"/>
                    <a:pt x="54" y="148"/>
                  </a:cubicBezTo>
                  <a:cubicBezTo>
                    <a:pt x="61" y="150"/>
                    <a:pt x="69" y="151"/>
                    <a:pt x="77" y="151"/>
                  </a:cubicBezTo>
                  <a:cubicBezTo>
                    <a:pt x="84" y="152"/>
                    <a:pt x="92" y="151"/>
                    <a:pt x="100" y="150"/>
                  </a:cubicBezTo>
                  <a:cubicBezTo>
                    <a:pt x="115" y="147"/>
                    <a:pt x="130" y="141"/>
                    <a:pt x="141" y="131"/>
                  </a:cubicBezTo>
                  <a:cubicBezTo>
                    <a:pt x="152" y="122"/>
                    <a:pt x="158" y="107"/>
                    <a:pt x="162" y="93"/>
                  </a:cubicBezTo>
                  <a:cubicBezTo>
                    <a:pt x="163" y="87"/>
                    <a:pt x="165" y="80"/>
                    <a:pt x="164" y="73"/>
                  </a:cubicBezTo>
                  <a:cubicBezTo>
                    <a:pt x="164" y="66"/>
                    <a:pt x="163" y="60"/>
                    <a:pt x="160" y="54"/>
                  </a:cubicBezTo>
                  <a:cubicBezTo>
                    <a:pt x="155" y="41"/>
                    <a:pt x="147" y="30"/>
                    <a:pt x="136" y="21"/>
                  </a:cubicBezTo>
                  <a:cubicBezTo>
                    <a:pt x="126" y="12"/>
                    <a:pt x="114" y="6"/>
                    <a:pt x="101" y="3"/>
                  </a:cubicBezTo>
                  <a:cubicBezTo>
                    <a:pt x="86" y="0"/>
                    <a:pt x="70" y="3"/>
                    <a:pt x="56" y="9"/>
                  </a:cubicBezTo>
                  <a:cubicBezTo>
                    <a:pt x="48" y="12"/>
                    <a:pt x="41" y="16"/>
                    <a:pt x="34" y="20"/>
                  </a:cubicBezTo>
                  <a:cubicBezTo>
                    <a:pt x="27" y="24"/>
                    <a:pt x="21" y="29"/>
                    <a:pt x="16" y="35"/>
                  </a:cubicBezTo>
                  <a:cubicBezTo>
                    <a:pt x="6" y="45"/>
                    <a:pt x="1" y="59"/>
                    <a:pt x="0" y="74"/>
                  </a:cubicBezTo>
                  <a:cubicBezTo>
                    <a:pt x="0" y="81"/>
                    <a:pt x="1" y="88"/>
                    <a:pt x="2" y="96"/>
                  </a:cubicBezTo>
                  <a:cubicBezTo>
                    <a:pt x="4" y="103"/>
                    <a:pt x="6" y="109"/>
                    <a:pt x="9" y="116"/>
                  </a:cubicBezTo>
                  <a:cubicBezTo>
                    <a:pt x="13" y="122"/>
                    <a:pt x="17" y="128"/>
                    <a:pt x="23" y="132"/>
                  </a:cubicBezTo>
                  <a:cubicBezTo>
                    <a:pt x="29" y="137"/>
                    <a:pt x="36" y="141"/>
                    <a:pt x="44" y="144"/>
                  </a:cubicBezTo>
                  <a:cubicBezTo>
                    <a:pt x="58" y="150"/>
                    <a:pt x="74" y="152"/>
                    <a:pt x="90" y="150"/>
                  </a:cubicBezTo>
                  <a:cubicBezTo>
                    <a:pt x="116" y="147"/>
                    <a:pt x="141" y="131"/>
                    <a:pt x="154" y="108"/>
                  </a:cubicBezTo>
                  <a:cubicBezTo>
                    <a:pt x="161" y="96"/>
                    <a:pt x="164" y="83"/>
                    <a:pt x="162" y="70"/>
                  </a:cubicBezTo>
                  <a:cubicBezTo>
                    <a:pt x="161" y="56"/>
                    <a:pt x="155" y="44"/>
                    <a:pt x="147" y="33"/>
                  </a:cubicBezTo>
                  <a:cubicBezTo>
                    <a:pt x="139" y="23"/>
                    <a:pt x="128" y="14"/>
                    <a:pt x="116" y="9"/>
                  </a:cubicBezTo>
                  <a:cubicBezTo>
                    <a:pt x="104" y="4"/>
                    <a:pt x="91" y="3"/>
                    <a:pt x="79" y="5"/>
                  </a:cubicBezTo>
                  <a:cubicBezTo>
                    <a:pt x="55" y="9"/>
                    <a:pt x="30" y="23"/>
                    <a:pt x="18" y="45"/>
                  </a:cubicBezTo>
                  <a:cubicBezTo>
                    <a:pt x="12" y="55"/>
                    <a:pt x="10" y="67"/>
                    <a:pt x="11" y="79"/>
                  </a:cubicBezTo>
                  <a:cubicBezTo>
                    <a:pt x="11" y="92"/>
                    <a:pt x="15" y="104"/>
                    <a:pt x="20" y="114"/>
                  </a:cubicBezTo>
                  <a:cubicBezTo>
                    <a:pt x="25" y="125"/>
                    <a:pt x="32" y="134"/>
                    <a:pt x="42" y="141"/>
                  </a:cubicBezTo>
                  <a:cubicBezTo>
                    <a:pt x="54" y="148"/>
                    <a:pt x="68" y="150"/>
                    <a:pt x="81" y="148"/>
                  </a:cubicBezTo>
                  <a:cubicBezTo>
                    <a:pt x="97" y="145"/>
                    <a:pt x="111" y="137"/>
                    <a:pt x="123" y="127"/>
                  </a:cubicBezTo>
                  <a:cubicBezTo>
                    <a:pt x="135" y="118"/>
                    <a:pt x="144" y="107"/>
                    <a:pt x="150" y="93"/>
                  </a:cubicBezTo>
                  <a:cubicBezTo>
                    <a:pt x="155" y="81"/>
                    <a:pt x="158" y="66"/>
                    <a:pt x="155" y="53"/>
                  </a:cubicBezTo>
                  <a:cubicBezTo>
                    <a:pt x="153" y="42"/>
                    <a:pt x="147" y="32"/>
                    <a:pt x="139" y="25"/>
                  </a:cubicBezTo>
                  <a:cubicBezTo>
                    <a:pt x="120" y="9"/>
                    <a:pt x="94" y="3"/>
                    <a:pt x="71" y="6"/>
                  </a:cubicBezTo>
                  <a:cubicBezTo>
                    <a:pt x="56" y="8"/>
                    <a:pt x="41" y="14"/>
                    <a:pt x="30" y="24"/>
                  </a:cubicBezTo>
                  <a:cubicBezTo>
                    <a:pt x="19" y="34"/>
                    <a:pt x="14" y="48"/>
                    <a:pt x="12" y="63"/>
                  </a:cubicBezTo>
                  <a:cubicBezTo>
                    <a:pt x="12" y="71"/>
                    <a:pt x="12" y="80"/>
                    <a:pt x="14" y="88"/>
                  </a:cubicBezTo>
                  <a:cubicBezTo>
                    <a:pt x="14" y="89"/>
                    <a:pt x="15" y="89"/>
                    <a:pt x="15" y="88"/>
                  </a:cubicBezTo>
                  <a:cubicBezTo>
                    <a:pt x="13" y="73"/>
                    <a:pt x="13" y="57"/>
                    <a:pt x="19" y="43"/>
                  </a:cubicBezTo>
                  <a:cubicBezTo>
                    <a:pt x="22" y="36"/>
                    <a:pt x="26" y="29"/>
                    <a:pt x="32" y="24"/>
                  </a:cubicBezTo>
                  <a:cubicBezTo>
                    <a:pt x="38" y="19"/>
                    <a:pt x="45" y="15"/>
                    <a:pt x="52" y="12"/>
                  </a:cubicBezTo>
                  <a:cubicBezTo>
                    <a:pt x="76" y="3"/>
                    <a:pt x="105" y="5"/>
                    <a:pt x="127" y="18"/>
                  </a:cubicBezTo>
                  <a:cubicBezTo>
                    <a:pt x="137" y="24"/>
                    <a:pt x="146" y="32"/>
                    <a:pt x="151" y="43"/>
                  </a:cubicBezTo>
                  <a:cubicBezTo>
                    <a:pt x="156" y="55"/>
                    <a:pt x="156" y="68"/>
                    <a:pt x="152" y="81"/>
                  </a:cubicBezTo>
                  <a:cubicBezTo>
                    <a:pt x="149" y="95"/>
                    <a:pt x="141" y="108"/>
                    <a:pt x="131" y="119"/>
                  </a:cubicBezTo>
                  <a:cubicBezTo>
                    <a:pt x="125" y="124"/>
                    <a:pt x="118" y="129"/>
                    <a:pt x="112" y="134"/>
                  </a:cubicBezTo>
                  <a:cubicBezTo>
                    <a:pt x="105" y="138"/>
                    <a:pt x="98" y="142"/>
                    <a:pt x="90" y="145"/>
                  </a:cubicBezTo>
                  <a:cubicBezTo>
                    <a:pt x="76" y="149"/>
                    <a:pt x="61" y="148"/>
                    <a:pt x="48" y="142"/>
                  </a:cubicBezTo>
                  <a:cubicBezTo>
                    <a:pt x="37" y="136"/>
                    <a:pt x="28" y="127"/>
                    <a:pt x="23" y="117"/>
                  </a:cubicBezTo>
                  <a:cubicBezTo>
                    <a:pt x="17" y="106"/>
                    <a:pt x="13" y="94"/>
                    <a:pt x="12" y="82"/>
                  </a:cubicBezTo>
                  <a:cubicBezTo>
                    <a:pt x="12" y="69"/>
                    <a:pt x="13" y="57"/>
                    <a:pt x="18" y="46"/>
                  </a:cubicBezTo>
                  <a:cubicBezTo>
                    <a:pt x="24" y="35"/>
                    <a:pt x="34" y="26"/>
                    <a:pt x="45" y="20"/>
                  </a:cubicBezTo>
                  <a:cubicBezTo>
                    <a:pt x="56" y="13"/>
                    <a:pt x="68" y="9"/>
                    <a:pt x="81" y="7"/>
                  </a:cubicBezTo>
                  <a:cubicBezTo>
                    <a:pt x="87" y="6"/>
                    <a:pt x="93" y="5"/>
                    <a:pt x="99" y="6"/>
                  </a:cubicBezTo>
                  <a:cubicBezTo>
                    <a:pt x="106" y="6"/>
                    <a:pt x="112" y="9"/>
                    <a:pt x="118" y="11"/>
                  </a:cubicBezTo>
                  <a:cubicBezTo>
                    <a:pt x="131" y="17"/>
                    <a:pt x="141" y="27"/>
                    <a:pt x="149" y="39"/>
                  </a:cubicBezTo>
                  <a:cubicBezTo>
                    <a:pt x="156" y="50"/>
                    <a:pt x="161" y="63"/>
                    <a:pt x="161" y="77"/>
                  </a:cubicBezTo>
                  <a:cubicBezTo>
                    <a:pt x="161" y="90"/>
                    <a:pt x="156" y="104"/>
                    <a:pt x="148" y="115"/>
                  </a:cubicBezTo>
                  <a:cubicBezTo>
                    <a:pt x="132" y="137"/>
                    <a:pt x="104" y="150"/>
                    <a:pt x="77" y="150"/>
                  </a:cubicBezTo>
                  <a:cubicBezTo>
                    <a:pt x="60" y="150"/>
                    <a:pt x="44" y="144"/>
                    <a:pt x="30" y="135"/>
                  </a:cubicBezTo>
                  <a:cubicBezTo>
                    <a:pt x="23" y="131"/>
                    <a:pt x="18" y="126"/>
                    <a:pt x="13" y="119"/>
                  </a:cubicBezTo>
                  <a:cubicBezTo>
                    <a:pt x="9" y="113"/>
                    <a:pt x="6" y="107"/>
                    <a:pt x="5" y="100"/>
                  </a:cubicBezTo>
                  <a:cubicBezTo>
                    <a:pt x="1" y="85"/>
                    <a:pt x="1" y="69"/>
                    <a:pt x="5" y="55"/>
                  </a:cubicBezTo>
                  <a:cubicBezTo>
                    <a:pt x="8" y="48"/>
                    <a:pt x="11" y="42"/>
                    <a:pt x="16" y="36"/>
                  </a:cubicBezTo>
                  <a:cubicBezTo>
                    <a:pt x="22" y="30"/>
                    <a:pt x="28" y="26"/>
                    <a:pt x="35" y="21"/>
                  </a:cubicBezTo>
                  <a:cubicBezTo>
                    <a:pt x="49" y="12"/>
                    <a:pt x="65" y="6"/>
                    <a:pt x="81" y="4"/>
                  </a:cubicBezTo>
                  <a:cubicBezTo>
                    <a:pt x="88" y="3"/>
                    <a:pt x="96" y="3"/>
                    <a:pt x="103" y="5"/>
                  </a:cubicBezTo>
                  <a:cubicBezTo>
                    <a:pt x="109" y="7"/>
                    <a:pt x="116" y="9"/>
                    <a:pt x="121" y="13"/>
                  </a:cubicBezTo>
                  <a:cubicBezTo>
                    <a:pt x="145" y="26"/>
                    <a:pt x="165" y="52"/>
                    <a:pt x="163" y="79"/>
                  </a:cubicBezTo>
                  <a:cubicBezTo>
                    <a:pt x="162" y="87"/>
                    <a:pt x="160" y="94"/>
                    <a:pt x="158" y="101"/>
                  </a:cubicBezTo>
                  <a:cubicBezTo>
                    <a:pt x="156" y="108"/>
                    <a:pt x="153" y="115"/>
                    <a:pt x="148" y="121"/>
                  </a:cubicBezTo>
                  <a:cubicBezTo>
                    <a:pt x="140" y="134"/>
                    <a:pt x="125" y="142"/>
                    <a:pt x="110" y="146"/>
                  </a:cubicBezTo>
                  <a:cubicBezTo>
                    <a:pt x="95" y="151"/>
                    <a:pt x="79" y="151"/>
                    <a:pt x="63" y="149"/>
                  </a:cubicBezTo>
                  <a:cubicBezTo>
                    <a:pt x="47" y="146"/>
                    <a:pt x="32" y="139"/>
                    <a:pt x="22" y="127"/>
                  </a:cubicBezTo>
                  <a:cubicBezTo>
                    <a:pt x="12" y="115"/>
                    <a:pt x="8" y="100"/>
                    <a:pt x="6" y="85"/>
                  </a:cubicBezTo>
                  <a:cubicBezTo>
                    <a:pt x="5" y="70"/>
                    <a:pt x="9" y="53"/>
                    <a:pt x="16" y="39"/>
                  </a:cubicBezTo>
                  <a:cubicBezTo>
                    <a:pt x="24" y="26"/>
                    <a:pt x="37" y="17"/>
                    <a:pt x="52" y="12"/>
                  </a:cubicBezTo>
                  <a:cubicBezTo>
                    <a:pt x="65" y="8"/>
                    <a:pt x="80" y="5"/>
                    <a:pt x="94" y="7"/>
                  </a:cubicBezTo>
                  <a:cubicBezTo>
                    <a:pt x="108" y="9"/>
                    <a:pt x="121" y="14"/>
                    <a:pt x="132" y="22"/>
                  </a:cubicBezTo>
                  <a:cubicBezTo>
                    <a:pt x="143" y="31"/>
                    <a:pt x="153" y="42"/>
                    <a:pt x="159" y="56"/>
                  </a:cubicBezTo>
                  <a:cubicBezTo>
                    <a:pt x="163" y="63"/>
                    <a:pt x="167" y="72"/>
                    <a:pt x="167" y="80"/>
                  </a:cubicBezTo>
                  <a:cubicBezTo>
                    <a:pt x="168" y="89"/>
                    <a:pt x="165" y="98"/>
                    <a:pt x="161" y="106"/>
                  </a:cubicBezTo>
                  <a:cubicBezTo>
                    <a:pt x="154" y="119"/>
                    <a:pt x="143" y="131"/>
                    <a:pt x="130" y="139"/>
                  </a:cubicBezTo>
                  <a:cubicBezTo>
                    <a:pt x="123" y="143"/>
                    <a:pt x="115" y="146"/>
                    <a:pt x="107" y="148"/>
                  </a:cubicBezTo>
                  <a:cubicBezTo>
                    <a:pt x="99" y="151"/>
                    <a:pt x="90" y="152"/>
                    <a:pt x="81" y="152"/>
                  </a:cubicBezTo>
                  <a:cubicBezTo>
                    <a:pt x="72" y="152"/>
                    <a:pt x="63" y="151"/>
                    <a:pt x="55" y="148"/>
                  </a:cubicBezTo>
                  <a:cubicBezTo>
                    <a:pt x="48" y="145"/>
                    <a:pt x="41" y="141"/>
                    <a:pt x="36" y="136"/>
                  </a:cubicBezTo>
                  <a:cubicBezTo>
                    <a:pt x="30" y="130"/>
                    <a:pt x="26" y="124"/>
                    <a:pt x="22" y="118"/>
                  </a:cubicBezTo>
                  <a:cubicBezTo>
                    <a:pt x="18" y="112"/>
                    <a:pt x="15" y="105"/>
                    <a:pt x="12" y="99"/>
                  </a:cubicBezTo>
                  <a:cubicBezTo>
                    <a:pt x="7" y="86"/>
                    <a:pt x="4" y="71"/>
                    <a:pt x="6" y="57"/>
                  </a:cubicBezTo>
                  <a:cubicBezTo>
                    <a:pt x="7" y="50"/>
                    <a:pt x="9" y="44"/>
                    <a:pt x="12" y="38"/>
                  </a:cubicBezTo>
                  <a:cubicBezTo>
                    <a:pt x="16" y="31"/>
                    <a:pt x="22" y="26"/>
                    <a:pt x="28" y="21"/>
                  </a:cubicBezTo>
                  <a:cubicBezTo>
                    <a:pt x="40" y="11"/>
                    <a:pt x="55" y="4"/>
                    <a:pt x="71" y="3"/>
                  </a:cubicBezTo>
                  <a:cubicBezTo>
                    <a:pt x="98" y="1"/>
                    <a:pt x="126" y="11"/>
                    <a:pt x="145" y="32"/>
                  </a:cubicBezTo>
                  <a:cubicBezTo>
                    <a:pt x="155" y="43"/>
                    <a:pt x="161" y="57"/>
                    <a:pt x="163" y="72"/>
                  </a:cubicBezTo>
                  <a:cubicBezTo>
                    <a:pt x="166" y="89"/>
                    <a:pt x="165" y="107"/>
                    <a:pt x="155" y="121"/>
                  </a:cubicBezTo>
                  <a:cubicBezTo>
                    <a:pt x="147" y="133"/>
                    <a:pt x="133" y="141"/>
                    <a:pt x="120" y="146"/>
                  </a:cubicBezTo>
                  <a:cubicBezTo>
                    <a:pt x="104" y="153"/>
                    <a:pt x="86" y="154"/>
                    <a:pt x="69" y="151"/>
                  </a:cubicBezTo>
                  <a:cubicBezTo>
                    <a:pt x="62" y="150"/>
                    <a:pt x="54" y="148"/>
                    <a:pt x="48" y="143"/>
                  </a:cubicBezTo>
                  <a:cubicBezTo>
                    <a:pt x="41" y="139"/>
                    <a:pt x="35" y="134"/>
                    <a:pt x="30" y="128"/>
                  </a:cubicBezTo>
                  <a:cubicBezTo>
                    <a:pt x="21" y="117"/>
                    <a:pt x="14" y="105"/>
                    <a:pt x="12" y="90"/>
                  </a:cubicBezTo>
                  <a:cubicBezTo>
                    <a:pt x="8" y="63"/>
                    <a:pt x="22" y="36"/>
                    <a:pt x="44" y="21"/>
                  </a:cubicBezTo>
                  <a:cubicBezTo>
                    <a:pt x="66" y="5"/>
                    <a:pt x="97" y="1"/>
                    <a:pt x="123" y="12"/>
                  </a:cubicBezTo>
                  <a:cubicBezTo>
                    <a:pt x="149" y="23"/>
                    <a:pt x="171" y="51"/>
                    <a:pt x="171" y="80"/>
                  </a:cubicBezTo>
                  <a:cubicBezTo>
                    <a:pt x="170" y="95"/>
                    <a:pt x="165" y="110"/>
                    <a:pt x="156" y="122"/>
                  </a:cubicBezTo>
                  <a:cubicBezTo>
                    <a:pt x="152" y="128"/>
                    <a:pt x="146" y="134"/>
                    <a:pt x="140" y="139"/>
                  </a:cubicBezTo>
                  <a:cubicBezTo>
                    <a:pt x="134" y="144"/>
                    <a:pt x="126" y="148"/>
                    <a:pt x="119" y="151"/>
                  </a:cubicBezTo>
                  <a:cubicBezTo>
                    <a:pt x="112" y="154"/>
                    <a:pt x="104" y="155"/>
                    <a:pt x="96" y="157"/>
                  </a:cubicBezTo>
                  <a:cubicBezTo>
                    <a:pt x="88" y="158"/>
                    <a:pt x="79" y="159"/>
                    <a:pt x="71" y="159"/>
                  </a:cubicBezTo>
                  <a:cubicBezTo>
                    <a:pt x="62" y="158"/>
                    <a:pt x="54" y="156"/>
                    <a:pt x="47" y="152"/>
                  </a:cubicBezTo>
                  <a:cubicBezTo>
                    <a:pt x="42" y="149"/>
                    <a:pt x="37" y="145"/>
                    <a:pt x="33" y="139"/>
                  </a:cubicBezTo>
                  <a:cubicBezTo>
                    <a:pt x="24" y="129"/>
                    <a:pt x="19" y="116"/>
                    <a:pt x="16" y="103"/>
                  </a:cubicBezTo>
                  <a:cubicBezTo>
                    <a:pt x="13" y="91"/>
                    <a:pt x="11" y="79"/>
                    <a:pt x="13" y="66"/>
                  </a:cubicBezTo>
                  <a:cubicBezTo>
                    <a:pt x="17" y="44"/>
                    <a:pt x="33" y="27"/>
                    <a:pt x="53" y="17"/>
                  </a:cubicBezTo>
                  <a:cubicBezTo>
                    <a:pt x="73" y="6"/>
                    <a:pt x="97" y="3"/>
                    <a:pt x="118" y="11"/>
                  </a:cubicBezTo>
                  <a:cubicBezTo>
                    <a:pt x="131" y="15"/>
                    <a:pt x="141" y="23"/>
                    <a:pt x="149" y="34"/>
                  </a:cubicBezTo>
                  <a:cubicBezTo>
                    <a:pt x="158" y="45"/>
                    <a:pt x="163" y="60"/>
                    <a:pt x="164" y="74"/>
                  </a:cubicBezTo>
                  <a:cubicBezTo>
                    <a:pt x="165" y="90"/>
                    <a:pt x="160" y="104"/>
                    <a:pt x="151" y="116"/>
                  </a:cubicBezTo>
                  <a:cubicBezTo>
                    <a:pt x="141" y="128"/>
                    <a:pt x="128" y="137"/>
                    <a:pt x="113" y="142"/>
                  </a:cubicBezTo>
                  <a:cubicBezTo>
                    <a:pt x="98" y="148"/>
                    <a:pt x="82" y="150"/>
                    <a:pt x="66" y="146"/>
                  </a:cubicBezTo>
                  <a:cubicBezTo>
                    <a:pt x="51" y="142"/>
                    <a:pt x="37" y="132"/>
                    <a:pt x="26" y="120"/>
                  </a:cubicBezTo>
                  <a:cubicBezTo>
                    <a:pt x="23" y="116"/>
                    <a:pt x="20" y="112"/>
                    <a:pt x="18" y="108"/>
                  </a:cubicBezTo>
                  <a:cubicBezTo>
                    <a:pt x="16" y="104"/>
                    <a:pt x="14" y="100"/>
                    <a:pt x="13" y="95"/>
                  </a:cubicBezTo>
                  <a:cubicBezTo>
                    <a:pt x="11" y="86"/>
                    <a:pt x="12" y="76"/>
                    <a:pt x="14" y="66"/>
                  </a:cubicBezTo>
                  <a:cubicBezTo>
                    <a:pt x="14" y="66"/>
                    <a:pt x="12" y="65"/>
                    <a:pt x="12" y="6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5" name="Freeform 1372"/>
            <p:cNvSpPr/>
            <p:nvPr/>
          </p:nvSpPr>
          <p:spPr bwMode="auto">
            <a:xfrm>
              <a:off x="1947" y="1805"/>
              <a:ext cx="27" cy="27"/>
            </a:xfrm>
            <a:custGeom>
              <a:avLst/>
              <a:gdLst>
                <a:gd name="T0" fmla="*/ 2 w 21"/>
                <a:gd name="T1" fmla="*/ 16 h 21"/>
                <a:gd name="T2" fmla="*/ 15 w 21"/>
                <a:gd name="T3" fmla="*/ 19 h 21"/>
                <a:gd name="T4" fmla="*/ 18 w 21"/>
                <a:gd name="T5" fmla="*/ 6 h 21"/>
                <a:gd name="T6" fmla="*/ 7 w 21"/>
                <a:gd name="T7" fmla="*/ 2 h 21"/>
                <a:gd name="T8" fmla="*/ 3 w 21"/>
                <a:gd name="T9" fmla="*/ 15 h 21"/>
                <a:gd name="T10" fmla="*/ 13 w 21"/>
                <a:gd name="T11" fmla="*/ 19 h 21"/>
                <a:gd name="T12" fmla="*/ 20 w 21"/>
                <a:gd name="T13" fmla="*/ 12 h 21"/>
                <a:gd name="T14" fmla="*/ 15 w 21"/>
                <a:gd name="T15" fmla="*/ 5 h 21"/>
                <a:gd name="T16" fmla="*/ 6 w 21"/>
                <a:gd name="T17" fmla="*/ 6 h 21"/>
                <a:gd name="T18" fmla="*/ 7 w 21"/>
                <a:gd name="T19" fmla="*/ 7 h 21"/>
                <a:gd name="T20" fmla="*/ 18 w 21"/>
                <a:gd name="T21" fmla="*/ 11 h 21"/>
                <a:gd name="T22" fmla="*/ 15 w 21"/>
                <a:gd name="T23" fmla="*/ 17 h 21"/>
                <a:gd name="T24" fmla="*/ 7 w 21"/>
                <a:gd name="T25" fmla="*/ 17 h 21"/>
                <a:gd name="T26" fmla="*/ 8 w 21"/>
                <a:gd name="T27" fmla="*/ 3 h 21"/>
                <a:gd name="T28" fmla="*/ 18 w 21"/>
                <a:gd name="T29" fmla="*/ 11 h 21"/>
                <a:gd name="T30" fmla="*/ 12 w 21"/>
                <a:gd name="T31" fmla="*/ 18 h 21"/>
                <a:gd name="T32" fmla="*/ 3 w 21"/>
                <a:gd name="T33" fmla="*/ 15 h 21"/>
                <a:gd name="T34" fmla="*/ 2 w 21"/>
                <a:gd name="T35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" h="21">
                  <a:moveTo>
                    <a:pt x="2" y="16"/>
                  </a:moveTo>
                  <a:cubicBezTo>
                    <a:pt x="5" y="21"/>
                    <a:pt x="10" y="21"/>
                    <a:pt x="15" y="19"/>
                  </a:cubicBezTo>
                  <a:cubicBezTo>
                    <a:pt x="19" y="16"/>
                    <a:pt x="21" y="10"/>
                    <a:pt x="18" y="6"/>
                  </a:cubicBezTo>
                  <a:cubicBezTo>
                    <a:pt x="16" y="2"/>
                    <a:pt x="11" y="0"/>
                    <a:pt x="7" y="2"/>
                  </a:cubicBezTo>
                  <a:cubicBezTo>
                    <a:pt x="2" y="4"/>
                    <a:pt x="0" y="10"/>
                    <a:pt x="3" y="15"/>
                  </a:cubicBezTo>
                  <a:cubicBezTo>
                    <a:pt x="5" y="18"/>
                    <a:pt x="9" y="20"/>
                    <a:pt x="13" y="19"/>
                  </a:cubicBezTo>
                  <a:cubicBezTo>
                    <a:pt x="16" y="19"/>
                    <a:pt x="20" y="16"/>
                    <a:pt x="20" y="12"/>
                  </a:cubicBezTo>
                  <a:cubicBezTo>
                    <a:pt x="20" y="9"/>
                    <a:pt x="17" y="6"/>
                    <a:pt x="15" y="5"/>
                  </a:cubicBezTo>
                  <a:cubicBezTo>
                    <a:pt x="12" y="3"/>
                    <a:pt x="8" y="4"/>
                    <a:pt x="6" y="6"/>
                  </a:cubicBezTo>
                  <a:cubicBezTo>
                    <a:pt x="5" y="7"/>
                    <a:pt x="6" y="8"/>
                    <a:pt x="7" y="7"/>
                  </a:cubicBezTo>
                  <a:cubicBezTo>
                    <a:pt x="10" y="4"/>
                    <a:pt x="17" y="6"/>
                    <a:pt x="18" y="11"/>
                  </a:cubicBezTo>
                  <a:cubicBezTo>
                    <a:pt x="19" y="13"/>
                    <a:pt x="17" y="16"/>
                    <a:pt x="15" y="17"/>
                  </a:cubicBezTo>
                  <a:cubicBezTo>
                    <a:pt x="13" y="19"/>
                    <a:pt x="9" y="18"/>
                    <a:pt x="7" y="17"/>
                  </a:cubicBezTo>
                  <a:cubicBezTo>
                    <a:pt x="1" y="13"/>
                    <a:pt x="2" y="5"/>
                    <a:pt x="8" y="3"/>
                  </a:cubicBezTo>
                  <a:cubicBezTo>
                    <a:pt x="13" y="2"/>
                    <a:pt x="18" y="6"/>
                    <a:pt x="18" y="11"/>
                  </a:cubicBezTo>
                  <a:cubicBezTo>
                    <a:pt x="18" y="14"/>
                    <a:pt x="15" y="17"/>
                    <a:pt x="12" y="18"/>
                  </a:cubicBezTo>
                  <a:cubicBezTo>
                    <a:pt x="9" y="19"/>
                    <a:pt x="5" y="18"/>
                    <a:pt x="3" y="15"/>
                  </a:cubicBezTo>
                  <a:cubicBezTo>
                    <a:pt x="3" y="14"/>
                    <a:pt x="2" y="15"/>
                    <a:pt x="2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6" name="Freeform 1373"/>
            <p:cNvSpPr/>
            <p:nvPr/>
          </p:nvSpPr>
          <p:spPr bwMode="auto">
            <a:xfrm>
              <a:off x="1969" y="1806"/>
              <a:ext cx="33" cy="36"/>
            </a:xfrm>
            <a:custGeom>
              <a:avLst/>
              <a:gdLst>
                <a:gd name="T0" fmla="*/ 2 w 26"/>
                <a:gd name="T1" fmla="*/ 14 h 28"/>
                <a:gd name="T2" fmla="*/ 9 w 26"/>
                <a:gd name="T3" fmla="*/ 24 h 28"/>
                <a:gd name="T4" fmla="*/ 19 w 26"/>
                <a:gd name="T5" fmla="*/ 22 h 28"/>
                <a:gd name="T6" fmla="*/ 23 w 26"/>
                <a:gd name="T7" fmla="*/ 11 h 28"/>
                <a:gd name="T8" fmla="*/ 14 w 26"/>
                <a:gd name="T9" fmla="*/ 1 h 28"/>
                <a:gd name="T10" fmla="*/ 3 w 26"/>
                <a:gd name="T11" fmla="*/ 6 h 28"/>
                <a:gd name="T12" fmla="*/ 3 w 26"/>
                <a:gd name="T13" fmla="*/ 20 h 28"/>
                <a:gd name="T14" fmla="*/ 24 w 26"/>
                <a:gd name="T15" fmla="*/ 19 h 28"/>
                <a:gd name="T16" fmla="*/ 23 w 26"/>
                <a:gd name="T17" fmla="*/ 7 h 28"/>
                <a:gd name="T18" fmla="*/ 13 w 26"/>
                <a:gd name="T19" fmla="*/ 2 h 28"/>
                <a:gd name="T20" fmla="*/ 3 w 26"/>
                <a:gd name="T21" fmla="*/ 6 h 28"/>
                <a:gd name="T22" fmla="*/ 1 w 26"/>
                <a:gd name="T23" fmla="*/ 16 h 28"/>
                <a:gd name="T24" fmla="*/ 2 w 26"/>
                <a:gd name="T25" fmla="*/ 15 h 28"/>
                <a:gd name="T26" fmla="*/ 7 w 26"/>
                <a:gd name="T27" fmla="*/ 5 h 28"/>
                <a:gd name="T28" fmla="*/ 19 w 26"/>
                <a:gd name="T29" fmla="*/ 5 h 28"/>
                <a:gd name="T30" fmla="*/ 23 w 26"/>
                <a:gd name="T31" fmla="*/ 18 h 28"/>
                <a:gd name="T32" fmla="*/ 12 w 26"/>
                <a:gd name="T33" fmla="*/ 24 h 28"/>
                <a:gd name="T34" fmla="*/ 2 w 26"/>
                <a:gd name="T35" fmla="*/ 15 h 28"/>
                <a:gd name="T36" fmla="*/ 9 w 26"/>
                <a:gd name="T37" fmla="*/ 3 h 28"/>
                <a:gd name="T38" fmla="*/ 21 w 26"/>
                <a:gd name="T39" fmla="*/ 8 h 28"/>
                <a:gd name="T40" fmla="*/ 18 w 26"/>
                <a:gd name="T41" fmla="*/ 20 h 28"/>
                <a:gd name="T42" fmla="*/ 10 w 26"/>
                <a:gd name="T43" fmla="*/ 23 h 28"/>
                <a:gd name="T44" fmla="*/ 3 w 26"/>
                <a:gd name="T45" fmla="*/ 13 h 28"/>
                <a:gd name="T46" fmla="*/ 2 w 26"/>
                <a:gd name="T47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28">
                  <a:moveTo>
                    <a:pt x="2" y="14"/>
                  </a:moveTo>
                  <a:cubicBezTo>
                    <a:pt x="3" y="18"/>
                    <a:pt x="5" y="23"/>
                    <a:pt x="9" y="24"/>
                  </a:cubicBezTo>
                  <a:cubicBezTo>
                    <a:pt x="13" y="25"/>
                    <a:pt x="17" y="24"/>
                    <a:pt x="19" y="22"/>
                  </a:cubicBezTo>
                  <a:cubicBezTo>
                    <a:pt x="22" y="19"/>
                    <a:pt x="24" y="15"/>
                    <a:pt x="23" y="11"/>
                  </a:cubicBezTo>
                  <a:cubicBezTo>
                    <a:pt x="22" y="6"/>
                    <a:pt x="19" y="1"/>
                    <a:pt x="14" y="1"/>
                  </a:cubicBezTo>
                  <a:cubicBezTo>
                    <a:pt x="10" y="0"/>
                    <a:pt x="5" y="3"/>
                    <a:pt x="3" y="6"/>
                  </a:cubicBezTo>
                  <a:cubicBezTo>
                    <a:pt x="0" y="10"/>
                    <a:pt x="0" y="16"/>
                    <a:pt x="3" y="20"/>
                  </a:cubicBezTo>
                  <a:cubicBezTo>
                    <a:pt x="8" y="28"/>
                    <a:pt x="20" y="27"/>
                    <a:pt x="24" y="19"/>
                  </a:cubicBezTo>
                  <a:cubicBezTo>
                    <a:pt x="26" y="15"/>
                    <a:pt x="25" y="10"/>
                    <a:pt x="23" y="7"/>
                  </a:cubicBezTo>
                  <a:cubicBezTo>
                    <a:pt x="21" y="4"/>
                    <a:pt x="17" y="2"/>
                    <a:pt x="13" y="2"/>
                  </a:cubicBezTo>
                  <a:cubicBezTo>
                    <a:pt x="10" y="2"/>
                    <a:pt x="6" y="3"/>
                    <a:pt x="3" y="6"/>
                  </a:cubicBezTo>
                  <a:cubicBezTo>
                    <a:pt x="1" y="8"/>
                    <a:pt x="0" y="12"/>
                    <a:pt x="1" y="16"/>
                  </a:cubicBezTo>
                  <a:cubicBezTo>
                    <a:pt x="1" y="16"/>
                    <a:pt x="3" y="16"/>
                    <a:pt x="2" y="15"/>
                  </a:cubicBezTo>
                  <a:cubicBezTo>
                    <a:pt x="1" y="11"/>
                    <a:pt x="3" y="7"/>
                    <a:pt x="7" y="5"/>
                  </a:cubicBezTo>
                  <a:cubicBezTo>
                    <a:pt x="11" y="3"/>
                    <a:pt x="15" y="3"/>
                    <a:pt x="19" y="5"/>
                  </a:cubicBezTo>
                  <a:cubicBezTo>
                    <a:pt x="23" y="7"/>
                    <a:pt x="25" y="13"/>
                    <a:pt x="23" y="18"/>
                  </a:cubicBezTo>
                  <a:cubicBezTo>
                    <a:pt x="21" y="22"/>
                    <a:pt x="16" y="24"/>
                    <a:pt x="12" y="24"/>
                  </a:cubicBezTo>
                  <a:cubicBezTo>
                    <a:pt x="7" y="24"/>
                    <a:pt x="3" y="20"/>
                    <a:pt x="2" y="15"/>
                  </a:cubicBezTo>
                  <a:cubicBezTo>
                    <a:pt x="1" y="10"/>
                    <a:pt x="5" y="5"/>
                    <a:pt x="9" y="3"/>
                  </a:cubicBezTo>
                  <a:cubicBezTo>
                    <a:pt x="14" y="1"/>
                    <a:pt x="19" y="4"/>
                    <a:pt x="21" y="8"/>
                  </a:cubicBezTo>
                  <a:cubicBezTo>
                    <a:pt x="23" y="13"/>
                    <a:pt x="22" y="17"/>
                    <a:pt x="18" y="20"/>
                  </a:cubicBezTo>
                  <a:cubicBezTo>
                    <a:pt x="16" y="23"/>
                    <a:pt x="13" y="24"/>
                    <a:pt x="10" y="23"/>
                  </a:cubicBezTo>
                  <a:cubicBezTo>
                    <a:pt x="6" y="22"/>
                    <a:pt x="4" y="17"/>
                    <a:pt x="3" y="13"/>
                  </a:cubicBezTo>
                  <a:cubicBezTo>
                    <a:pt x="3" y="12"/>
                    <a:pt x="2" y="13"/>
                    <a:pt x="2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7" name="Freeform 1374"/>
            <p:cNvSpPr/>
            <p:nvPr/>
          </p:nvSpPr>
          <p:spPr bwMode="auto">
            <a:xfrm>
              <a:off x="2000" y="1823"/>
              <a:ext cx="20" cy="18"/>
            </a:xfrm>
            <a:custGeom>
              <a:avLst/>
              <a:gdLst>
                <a:gd name="T0" fmla="*/ 4 w 16"/>
                <a:gd name="T1" fmla="*/ 5 h 14"/>
                <a:gd name="T2" fmla="*/ 6 w 16"/>
                <a:gd name="T3" fmla="*/ 13 h 14"/>
                <a:gd name="T4" fmla="*/ 13 w 16"/>
                <a:gd name="T5" fmla="*/ 11 h 14"/>
                <a:gd name="T6" fmla="*/ 5 w 16"/>
                <a:gd name="T7" fmla="*/ 1 h 14"/>
                <a:gd name="T8" fmla="*/ 1 w 16"/>
                <a:gd name="T9" fmla="*/ 5 h 14"/>
                <a:gd name="T10" fmla="*/ 4 w 16"/>
                <a:gd name="T11" fmla="*/ 11 h 14"/>
                <a:gd name="T12" fmla="*/ 10 w 16"/>
                <a:gd name="T13" fmla="*/ 10 h 14"/>
                <a:gd name="T14" fmla="*/ 11 w 16"/>
                <a:gd name="T15" fmla="*/ 4 h 14"/>
                <a:gd name="T16" fmla="*/ 7 w 16"/>
                <a:gd name="T17" fmla="*/ 1 h 14"/>
                <a:gd name="T18" fmla="*/ 6 w 16"/>
                <a:gd name="T19" fmla="*/ 2 h 14"/>
                <a:gd name="T20" fmla="*/ 8 w 16"/>
                <a:gd name="T21" fmla="*/ 10 h 14"/>
                <a:gd name="T22" fmla="*/ 3 w 16"/>
                <a:gd name="T23" fmla="*/ 3 h 14"/>
                <a:gd name="T24" fmla="*/ 12 w 16"/>
                <a:gd name="T25" fmla="*/ 8 h 14"/>
                <a:gd name="T26" fmla="*/ 7 w 16"/>
                <a:gd name="T27" fmla="*/ 11 h 14"/>
                <a:gd name="T28" fmla="*/ 6 w 16"/>
                <a:gd name="T29" fmla="*/ 5 h 14"/>
                <a:gd name="T30" fmla="*/ 4 w 16"/>
                <a:gd name="T31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" h="14">
                  <a:moveTo>
                    <a:pt x="4" y="5"/>
                  </a:moveTo>
                  <a:cubicBezTo>
                    <a:pt x="3" y="7"/>
                    <a:pt x="3" y="11"/>
                    <a:pt x="6" y="13"/>
                  </a:cubicBezTo>
                  <a:cubicBezTo>
                    <a:pt x="8" y="14"/>
                    <a:pt x="11" y="13"/>
                    <a:pt x="13" y="11"/>
                  </a:cubicBezTo>
                  <a:cubicBezTo>
                    <a:pt x="16" y="6"/>
                    <a:pt x="10" y="0"/>
                    <a:pt x="5" y="1"/>
                  </a:cubicBezTo>
                  <a:cubicBezTo>
                    <a:pt x="3" y="2"/>
                    <a:pt x="1" y="3"/>
                    <a:pt x="1" y="5"/>
                  </a:cubicBezTo>
                  <a:cubicBezTo>
                    <a:pt x="0" y="8"/>
                    <a:pt x="2" y="10"/>
                    <a:pt x="4" y="11"/>
                  </a:cubicBezTo>
                  <a:cubicBezTo>
                    <a:pt x="6" y="12"/>
                    <a:pt x="9" y="12"/>
                    <a:pt x="10" y="10"/>
                  </a:cubicBezTo>
                  <a:cubicBezTo>
                    <a:pt x="12" y="8"/>
                    <a:pt x="11" y="6"/>
                    <a:pt x="11" y="4"/>
                  </a:cubicBezTo>
                  <a:cubicBezTo>
                    <a:pt x="10" y="3"/>
                    <a:pt x="8" y="2"/>
                    <a:pt x="7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8" y="3"/>
                    <a:pt x="12" y="8"/>
                    <a:pt x="8" y="10"/>
                  </a:cubicBezTo>
                  <a:cubicBezTo>
                    <a:pt x="5" y="11"/>
                    <a:pt x="0" y="7"/>
                    <a:pt x="3" y="3"/>
                  </a:cubicBezTo>
                  <a:cubicBezTo>
                    <a:pt x="6" y="0"/>
                    <a:pt x="13" y="3"/>
                    <a:pt x="12" y="8"/>
                  </a:cubicBezTo>
                  <a:cubicBezTo>
                    <a:pt x="12" y="10"/>
                    <a:pt x="9" y="13"/>
                    <a:pt x="7" y="11"/>
                  </a:cubicBezTo>
                  <a:cubicBezTo>
                    <a:pt x="5" y="10"/>
                    <a:pt x="5" y="7"/>
                    <a:pt x="6" y="5"/>
                  </a:cubicBezTo>
                  <a:cubicBezTo>
                    <a:pt x="6" y="4"/>
                    <a:pt x="5" y="4"/>
                    <a:pt x="4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8" name="Freeform 1375"/>
            <p:cNvSpPr/>
            <p:nvPr/>
          </p:nvSpPr>
          <p:spPr bwMode="auto">
            <a:xfrm>
              <a:off x="2020" y="1828"/>
              <a:ext cx="15" cy="14"/>
            </a:xfrm>
            <a:custGeom>
              <a:avLst/>
              <a:gdLst>
                <a:gd name="T0" fmla="*/ 1 w 11"/>
                <a:gd name="T1" fmla="*/ 6 h 11"/>
                <a:gd name="T2" fmla="*/ 8 w 11"/>
                <a:gd name="T3" fmla="*/ 8 h 11"/>
                <a:gd name="T4" fmla="*/ 8 w 11"/>
                <a:gd name="T5" fmla="*/ 3 h 11"/>
                <a:gd name="T6" fmla="*/ 2 w 11"/>
                <a:gd name="T7" fmla="*/ 1 h 11"/>
                <a:gd name="T8" fmla="*/ 1 w 11"/>
                <a:gd name="T9" fmla="*/ 7 h 11"/>
                <a:gd name="T10" fmla="*/ 5 w 11"/>
                <a:gd name="T11" fmla="*/ 9 h 11"/>
                <a:gd name="T12" fmla="*/ 10 w 11"/>
                <a:gd name="T13" fmla="*/ 5 h 11"/>
                <a:gd name="T14" fmla="*/ 3 w 11"/>
                <a:gd name="T15" fmla="*/ 3 h 11"/>
                <a:gd name="T16" fmla="*/ 4 w 11"/>
                <a:gd name="T17" fmla="*/ 5 h 11"/>
                <a:gd name="T18" fmla="*/ 7 w 11"/>
                <a:gd name="T19" fmla="*/ 4 h 11"/>
                <a:gd name="T20" fmla="*/ 8 w 11"/>
                <a:gd name="T21" fmla="*/ 6 h 11"/>
                <a:gd name="T22" fmla="*/ 3 w 11"/>
                <a:gd name="T23" fmla="*/ 7 h 11"/>
                <a:gd name="T24" fmla="*/ 4 w 11"/>
                <a:gd name="T25" fmla="*/ 3 h 11"/>
                <a:gd name="T26" fmla="*/ 6 w 11"/>
                <a:gd name="T27" fmla="*/ 2 h 11"/>
                <a:gd name="T28" fmla="*/ 7 w 11"/>
                <a:gd name="T29" fmla="*/ 7 h 11"/>
                <a:gd name="T30" fmla="*/ 2 w 11"/>
                <a:gd name="T31" fmla="*/ 4 h 11"/>
                <a:gd name="T32" fmla="*/ 1 w 11"/>
                <a:gd name="T33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1">
                  <a:moveTo>
                    <a:pt x="1" y="6"/>
                  </a:moveTo>
                  <a:cubicBezTo>
                    <a:pt x="3" y="7"/>
                    <a:pt x="6" y="11"/>
                    <a:pt x="8" y="8"/>
                  </a:cubicBezTo>
                  <a:cubicBezTo>
                    <a:pt x="10" y="7"/>
                    <a:pt x="9" y="4"/>
                    <a:pt x="8" y="3"/>
                  </a:cubicBezTo>
                  <a:cubicBezTo>
                    <a:pt x="7" y="0"/>
                    <a:pt x="5" y="0"/>
                    <a:pt x="2" y="1"/>
                  </a:cubicBezTo>
                  <a:cubicBezTo>
                    <a:pt x="1" y="3"/>
                    <a:pt x="0" y="5"/>
                    <a:pt x="1" y="7"/>
                  </a:cubicBezTo>
                  <a:cubicBezTo>
                    <a:pt x="1" y="8"/>
                    <a:pt x="3" y="9"/>
                    <a:pt x="5" y="9"/>
                  </a:cubicBezTo>
                  <a:cubicBezTo>
                    <a:pt x="7" y="9"/>
                    <a:pt x="11" y="7"/>
                    <a:pt x="10" y="5"/>
                  </a:cubicBezTo>
                  <a:cubicBezTo>
                    <a:pt x="9" y="2"/>
                    <a:pt x="5" y="3"/>
                    <a:pt x="3" y="3"/>
                  </a:cubicBezTo>
                  <a:cubicBezTo>
                    <a:pt x="2" y="4"/>
                    <a:pt x="3" y="5"/>
                    <a:pt x="4" y="5"/>
                  </a:cubicBezTo>
                  <a:cubicBezTo>
                    <a:pt x="5" y="4"/>
                    <a:pt x="6" y="4"/>
                    <a:pt x="7" y="4"/>
                  </a:cubicBezTo>
                  <a:cubicBezTo>
                    <a:pt x="8" y="5"/>
                    <a:pt x="9" y="5"/>
                    <a:pt x="8" y="6"/>
                  </a:cubicBezTo>
                  <a:cubicBezTo>
                    <a:pt x="7" y="8"/>
                    <a:pt x="4" y="9"/>
                    <a:pt x="3" y="7"/>
                  </a:cubicBezTo>
                  <a:cubicBezTo>
                    <a:pt x="1" y="6"/>
                    <a:pt x="2" y="3"/>
                    <a:pt x="4" y="3"/>
                  </a:cubicBezTo>
                  <a:cubicBezTo>
                    <a:pt x="5" y="2"/>
                    <a:pt x="5" y="2"/>
                    <a:pt x="6" y="2"/>
                  </a:cubicBezTo>
                  <a:cubicBezTo>
                    <a:pt x="8" y="3"/>
                    <a:pt x="8" y="6"/>
                    <a:pt x="7" y="7"/>
                  </a:cubicBezTo>
                  <a:cubicBezTo>
                    <a:pt x="7" y="9"/>
                    <a:pt x="3" y="5"/>
                    <a:pt x="2" y="4"/>
                  </a:cubicBezTo>
                  <a:cubicBezTo>
                    <a:pt x="2" y="4"/>
                    <a:pt x="1" y="5"/>
                    <a:pt x="1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9" name="Freeform 1376"/>
            <p:cNvSpPr/>
            <p:nvPr/>
          </p:nvSpPr>
          <p:spPr bwMode="auto">
            <a:xfrm>
              <a:off x="2028" y="1812"/>
              <a:ext cx="38" cy="31"/>
            </a:xfrm>
            <a:custGeom>
              <a:avLst/>
              <a:gdLst>
                <a:gd name="T0" fmla="*/ 6 w 29"/>
                <a:gd name="T1" fmla="*/ 9 h 24"/>
                <a:gd name="T2" fmla="*/ 10 w 29"/>
                <a:gd name="T3" fmla="*/ 21 h 24"/>
                <a:gd name="T4" fmla="*/ 23 w 29"/>
                <a:gd name="T5" fmla="*/ 21 h 24"/>
                <a:gd name="T6" fmla="*/ 27 w 29"/>
                <a:gd name="T7" fmla="*/ 8 h 24"/>
                <a:gd name="T8" fmla="*/ 16 w 29"/>
                <a:gd name="T9" fmla="*/ 1 h 24"/>
                <a:gd name="T10" fmla="*/ 3 w 29"/>
                <a:gd name="T11" fmla="*/ 7 h 24"/>
                <a:gd name="T12" fmla="*/ 5 w 29"/>
                <a:gd name="T13" fmla="*/ 20 h 24"/>
                <a:gd name="T14" fmla="*/ 19 w 29"/>
                <a:gd name="T15" fmla="*/ 23 h 24"/>
                <a:gd name="T16" fmla="*/ 28 w 29"/>
                <a:gd name="T17" fmla="*/ 13 h 24"/>
                <a:gd name="T18" fmla="*/ 21 w 29"/>
                <a:gd name="T19" fmla="*/ 2 h 24"/>
                <a:gd name="T20" fmla="*/ 7 w 29"/>
                <a:gd name="T21" fmla="*/ 5 h 24"/>
                <a:gd name="T22" fmla="*/ 7 w 29"/>
                <a:gd name="T23" fmla="*/ 6 h 24"/>
                <a:gd name="T24" fmla="*/ 22 w 29"/>
                <a:gd name="T25" fmla="*/ 4 h 24"/>
                <a:gd name="T26" fmla="*/ 26 w 29"/>
                <a:gd name="T27" fmla="*/ 16 h 24"/>
                <a:gd name="T28" fmla="*/ 11 w 29"/>
                <a:gd name="T29" fmla="*/ 21 h 24"/>
                <a:gd name="T30" fmla="*/ 3 w 29"/>
                <a:gd name="T31" fmla="*/ 11 h 24"/>
                <a:gd name="T32" fmla="*/ 15 w 29"/>
                <a:gd name="T33" fmla="*/ 2 h 24"/>
                <a:gd name="T34" fmla="*/ 26 w 29"/>
                <a:gd name="T35" fmla="*/ 10 h 24"/>
                <a:gd name="T36" fmla="*/ 18 w 29"/>
                <a:gd name="T37" fmla="*/ 21 h 24"/>
                <a:gd name="T38" fmla="*/ 7 w 29"/>
                <a:gd name="T39" fmla="*/ 14 h 24"/>
                <a:gd name="T40" fmla="*/ 7 w 29"/>
                <a:gd name="T41" fmla="*/ 9 h 24"/>
                <a:gd name="T42" fmla="*/ 6 w 29"/>
                <a:gd name="T43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" h="24">
                  <a:moveTo>
                    <a:pt x="6" y="9"/>
                  </a:moveTo>
                  <a:cubicBezTo>
                    <a:pt x="4" y="14"/>
                    <a:pt x="6" y="18"/>
                    <a:pt x="10" y="21"/>
                  </a:cubicBezTo>
                  <a:cubicBezTo>
                    <a:pt x="14" y="23"/>
                    <a:pt x="19" y="23"/>
                    <a:pt x="23" y="21"/>
                  </a:cubicBezTo>
                  <a:cubicBezTo>
                    <a:pt x="27" y="18"/>
                    <a:pt x="29" y="12"/>
                    <a:pt x="27" y="8"/>
                  </a:cubicBezTo>
                  <a:cubicBezTo>
                    <a:pt x="25" y="4"/>
                    <a:pt x="20" y="1"/>
                    <a:pt x="16" y="1"/>
                  </a:cubicBezTo>
                  <a:cubicBezTo>
                    <a:pt x="10" y="0"/>
                    <a:pt x="6" y="2"/>
                    <a:pt x="3" y="7"/>
                  </a:cubicBezTo>
                  <a:cubicBezTo>
                    <a:pt x="0" y="11"/>
                    <a:pt x="1" y="16"/>
                    <a:pt x="5" y="20"/>
                  </a:cubicBezTo>
                  <a:cubicBezTo>
                    <a:pt x="9" y="23"/>
                    <a:pt x="14" y="24"/>
                    <a:pt x="19" y="23"/>
                  </a:cubicBezTo>
                  <a:cubicBezTo>
                    <a:pt x="24" y="22"/>
                    <a:pt x="28" y="18"/>
                    <a:pt x="28" y="13"/>
                  </a:cubicBezTo>
                  <a:cubicBezTo>
                    <a:pt x="28" y="8"/>
                    <a:pt x="25" y="4"/>
                    <a:pt x="21" y="2"/>
                  </a:cubicBezTo>
                  <a:cubicBezTo>
                    <a:pt x="16" y="0"/>
                    <a:pt x="10" y="1"/>
                    <a:pt x="7" y="5"/>
                  </a:cubicBezTo>
                  <a:cubicBezTo>
                    <a:pt x="6" y="5"/>
                    <a:pt x="7" y="6"/>
                    <a:pt x="7" y="6"/>
                  </a:cubicBezTo>
                  <a:cubicBezTo>
                    <a:pt x="11" y="2"/>
                    <a:pt x="17" y="1"/>
                    <a:pt x="22" y="4"/>
                  </a:cubicBezTo>
                  <a:cubicBezTo>
                    <a:pt x="25" y="7"/>
                    <a:pt x="28" y="12"/>
                    <a:pt x="26" y="16"/>
                  </a:cubicBezTo>
                  <a:cubicBezTo>
                    <a:pt x="23" y="21"/>
                    <a:pt x="17" y="23"/>
                    <a:pt x="11" y="21"/>
                  </a:cubicBezTo>
                  <a:cubicBezTo>
                    <a:pt x="7" y="20"/>
                    <a:pt x="2" y="16"/>
                    <a:pt x="3" y="11"/>
                  </a:cubicBezTo>
                  <a:cubicBezTo>
                    <a:pt x="4" y="5"/>
                    <a:pt x="10" y="2"/>
                    <a:pt x="15" y="2"/>
                  </a:cubicBezTo>
                  <a:cubicBezTo>
                    <a:pt x="20" y="2"/>
                    <a:pt x="25" y="5"/>
                    <a:pt x="26" y="10"/>
                  </a:cubicBezTo>
                  <a:cubicBezTo>
                    <a:pt x="27" y="15"/>
                    <a:pt x="23" y="21"/>
                    <a:pt x="18" y="21"/>
                  </a:cubicBezTo>
                  <a:cubicBezTo>
                    <a:pt x="13" y="22"/>
                    <a:pt x="8" y="19"/>
                    <a:pt x="7" y="14"/>
                  </a:cubicBezTo>
                  <a:cubicBezTo>
                    <a:pt x="7" y="12"/>
                    <a:pt x="7" y="11"/>
                    <a:pt x="7" y="9"/>
                  </a:cubicBezTo>
                  <a:cubicBezTo>
                    <a:pt x="7" y="8"/>
                    <a:pt x="6" y="8"/>
                    <a:pt x="6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0" name="Freeform 1377"/>
            <p:cNvSpPr/>
            <p:nvPr/>
          </p:nvSpPr>
          <p:spPr bwMode="auto">
            <a:xfrm>
              <a:off x="2066" y="1823"/>
              <a:ext cx="11" cy="13"/>
            </a:xfrm>
            <a:custGeom>
              <a:avLst/>
              <a:gdLst>
                <a:gd name="T0" fmla="*/ 3 w 9"/>
                <a:gd name="T1" fmla="*/ 8 h 10"/>
                <a:gd name="T2" fmla="*/ 7 w 9"/>
                <a:gd name="T3" fmla="*/ 9 h 10"/>
                <a:gd name="T4" fmla="*/ 9 w 9"/>
                <a:gd name="T5" fmla="*/ 7 h 10"/>
                <a:gd name="T6" fmla="*/ 7 w 9"/>
                <a:gd name="T7" fmla="*/ 2 h 10"/>
                <a:gd name="T8" fmla="*/ 3 w 9"/>
                <a:gd name="T9" fmla="*/ 2 h 10"/>
                <a:gd name="T10" fmla="*/ 1 w 9"/>
                <a:gd name="T11" fmla="*/ 3 h 10"/>
                <a:gd name="T12" fmla="*/ 0 w 9"/>
                <a:gd name="T13" fmla="*/ 5 h 10"/>
                <a:gd name="T14" fmla="*/ 1 w 9"/>
                <a:gd name="T15" fmla="*/ 7 h 10"/>
                <a:gd name="T16" fmla="*/ 2 w 9"/>
                <a:gd name="T17" fmla="*/ 6 h 10"/>
                <a:gd name="T18" fmla="*/ 2 w 9"/>
                <a:gd name="T19" fmla="*/ 5 h 10"/>
                <a:gd name="T20" fmla="*/ 2 w 9"/>
                <a:gd name="T21" fmla="*/ 6 h 10"/>
                <a:gd name="T22" fmla="*/ 3 w 9"/>
                <a:gd name="T23" fmla="*/ 3 h 10"/>
                <a:gd name="T24" fmla="*/ 3 w 9"/>
                <a:gd name="T25" fmla="*/ 3 h 10"/>
                <a:gd name="T26" fmla="*/ 4 w 9"/>
                <a:gd name="T27" fmla="*/ 3 h 10"/>
                <a:gd name="T28" fmla="*/ 4 w 9"/>
                <a:gd name="T29" fmla="*/ 2 h 10"/>
                <a:gd name="T30" fmla="*/ 4 w 9"/>
                <a:gd name="T31" fmla="*/ 2 h 10"/>
                <a:gd name="T32" fmla="*/ 4 w 9"/>
                <a:gd name="T33" fmla="*/ 2 h 10"/>
                <a:gd name="T34" fmla="*/ 5 w 9"/>
                <a:gd name="T35" fmla="*/ 2 h 10"/>
                <a:gd name="T36" fmla="*/ 5 w 9"/>
                <a:gd name="T37" fmla="*/ 2 h 10"/>
                <a:gd name="T38" fmla="*/ 5 w 9"/>
                <a:gd name="T39" fmla="*/ 2 h 10"/>
                <a:gd name="T40" fmla="*/ 5 w 9"/>
                <a:gd name="T41" fmla="*/ 2 h 10"/>
                <a:gd name="T42" fmla="*/ 5 w 9"/>
                <a:gd name="T43" fmla="*/ 2 h 10"/>
                <a:gd name="T44" fmla="*/ 5 w 9"/>
                <a:gd name="T45" fmla="*/ 2 h 10"/>
                <a:gd name="T46" fmla="*/ 5 w 9"/>
                <a:gd name="T47" fmla="*/ 2 h 10"/>
                <a:gd name="T48" fmla="*/ 5 w 9"/>
                <a:gd name="T49" fmla="*/ 2 h 10"/>
                <a:gd name="T50" fmla="*/ 6 w 9"/>
                <a:gd name="T51" fmla="*/ 3 h 10"/>
                <a:gd name="T52" fmla="*/ 6 w 9"/>
                <a:gd name="T53" fmla="*/ 3 h 10"/>
                <a:gd name="T54" fmla="*/ 6 w 9"/>
                <a:gd name="T55" fmla="*/ 3 h 10"/>
                <a:gd name="T56" fmla="*/ 6 w 9"/>
                <a:gd name="T57" fmla="*/ 3 h 10"/>
                <a:gd name="T58" fmla="*/ 6 w 9"/>
                <a:gd name="T59" fmla="*/ 3 h 10"/>
                <a:gd name="T60" fmla="*/ 7 w 9"/>
                <a:gd name="T61" fmla="*/ 4 h 10"/>
                <a:gd name="T62" fmla="*/ 7 w 9"/>
                <a:gd name="T63" fmla="*/ 6 h 10"/>
                <a:gd name="T64" fmla="*/ 7 w 9"/>
                <a:gd name="T65" fmla="*/ 6 h 10"/>
                <a:gd name="T66" fmla="*/ 7 w 9"/>
                <a:gd name="T67" fmla="*/ 6 h 10"/>
                <a:gd name="T68" fmla="*/ 7 w 9"/>
                <a:gd name="T69" fmla="*/ 6 h 10"/>
                <a:gd name="T70" fmla="*/ 7 w 9"/>
                <a:gd name="T71" fmla="*/ 7 h 10"/>
                <a:gd name="T72" fmla="*/ 7 w 9"/>
                <a:gd name="T73" fmla="*/ 8 h 10"/>
                <a:gd name="T74" fmla="*/ 7 w 9"/>
                <a:gd name="T75" fmla="*/ 8 h 10"/>
                <a:gd name="T76" fmla="*/ 7 w 9"/>
                <a:gd name="T77" fmla="*/ 8 h 10"/>
                <a:gd name="T78" fmla="*/ 7 w 9"/>
                <a:gd name="T79" fmla="*/ 8 h 10"/>
                <a:gd name="T80" fmla="*/ 7 w 9"/>
                <a:gd name="T81" fmla="*/ 8 h 10"/>
                <a:gd name="T82" fmla="*/ 7 w 9"/>
                <a:gd name="T83" fmla="*/ 8 h 10"/>
                <a:gd name="T84" fmla="*/ 7 w 9"/>
                <a:gd name="T85" fmla="*/ 8 h 10"/>
                <a:gd name="T86" fmla="*/ 6 w 9"/>
                <a:gd name="T87" fmla="*/ 8 h 10"/>
                <a:gd name="T88" fmla="*/ 4 w 9"/>
                <a:gd name="T89" fmla="*/ 7 h 10"/>
                <a:gd name="T90" fmla="*/ 3 w 9"/>
                <a:gd name="T9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" h="10">
                  <a:moveTo>
                    <a:pt x="3" y="8"/>
                  </a:moveTo>
                  <a:cubicBezTo>
                    <a:pt x="4" y="9"/>
                    <a:pt x="6" y="10"/>
                    <a:pt x="7" y="9"/>
                  </a:cubicBezTo>
                  <a:cubicBezTo>
                    <a:pt x="8" y="9"/>
                    <a:pt x="9" y="8"/>
                    <a:pt x="9" y="7"/>
                  </a:cubicBezTo>
                  <a:cubicBezTo>
                    <a:pt x="9" y="5"/>
                    <a:pt x="8" y="3"/>
                    <a:pt x="7" y="2"/>
                  </a:cubicBezTo>
                  <a:cubicBezTo>
                    <a:pt x="5" y="1"/>
                    <a:pt x="4" y="0"/>
                    <a:pt x="3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4"/>
                    <a:pt x="1" y="4"/>
                    <a:pt x="0" y="5"/>
                  </a:cubicBezTo>
                  <a:cubicBezTo>
                    <a:pt x="0" y="6"/>
                    <a:pt x="1" y="7"/>
                    <a:pt x="1" y="7"/>
                  </a:cubicBezTo>
                  <a:cubicBezTo>
                    <a:pt x="2" y="7"/>
                    <a:pt x="3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5"/>
                    <a:pt x="2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5" y="2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6" y="3"/>
                  </a:cubicBezTo>
                  <a:cubicBezTo>
                    <a:pt x="6" y="3"/>
                    <a:pt x="5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7"/>
                    <a:pt x="4" y="7"/>
                  </a:cubicBezTo>
                  <a:cubicBezTo>
                    <a:pt x="3" y="6"/>
                    <a:pt x="3" y="7"/>
                    <a:pt x="3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1" name="Freeform 1378"/>
            <p:cNvSpPr/>
            <p:nvPr/>
          </p:nvSpPr>
          <p:spPr bwMode="auto">
            <a:xfrm>
              <a:off x="2079" y="1817"/>
              <a:ext cx="23" cy="21"/>
            </a:xfrm>
            <a:custGeom>
              <a:avLst/>
              <a:gdLst>
                <a:gd name="T0" fmla="*/ 3 w 18"/>
                <a:gd name="T1" fmla="*/ 8 h 16"/>
                <a:gd name="T2" fmla="*/ 4 w 18"/>
                <a:gd name="T3" fmla="*/ 12 h 16"/>
                <a:gd name="T4" fmla="*/ 9 w 18"/>
                <a:gd name="T5" fmla="*/ 13 h 16"/>
                <a:gd name="T6" fmla="*/ 15 w 18"/>
                <a:gd name="T7" fmla="*/ 4 h 16"/>
                <a:gd name="T8" fmla="*/ 5 w 18"/>
                <a:gd name="T9" fmla="*/ 3 h 16"/>
                <a:gd name="T10" fmla="*/ 3 w 18"/>
                <a:gd name="T11" fmla="*/ 14 h 16"/>
                <a:gd name="T12" fmla="*/ 12 w 18"/>
                <a:gd name="T13" fmla="*/ 15 h 16"/>
                <a:gd name="T14" fmla="*/ 17 w 18"/>
                <a:gd name="T15" fmla="*/ 6 h 16"/>
                <a:gd name="T16" fmla="*/ 10 w 18"/>
                <a:gd name="T17" fmla="*/ 2 h 16"/>
                <a:gd name="T18" fmla="*/ 1 w 18"/>
                <a:gd name="T19" fmla="*/ 4 h 16"/>
                <a:gd name="T20" fmla="*/ 2 w 18"/>
                <a:gd name="T21" fmla="*/ 5 h 16"/>
                <a:gd name="T22" fmla="*/ 14 w 18"/>
                <a:gd name="T23" fmla="*/ 5 h 16"/>
                <a:gd name="T24" fmla="*/ 14 w 18"/>
                <a:gd name="T25" fmla="*/ 12 h 16"/>
                <a:gd name="T26" fmla="*/ 8 w 18"/>
                <a:gd name="T27" fmla="*/ 14 h 16"/>
                <a:gd name="T28" fmla="*/ 3 w 18"/>
                <a:gd name="T29" fmla="*/ 9 h 16"/>
                <a:gd name="T30" fmla="*/ 6 w 18"/>
                <a:gd name="T31" fmla="*/ 4 h 16"/>
                <a:gd name="T32" fmla="*/ 12 w 18"/>
                <a:gd name="T33" fmla="*/ 3 h 16"/>
                <a:gd name="T34" fmla="*/ 13 w 18"/>
                <a:gd name="T35" fmla="*/ 8 h 16"/>
                <a:gd name="T36" fmla="*/ 5 w 18"/>
                <a:gd name="T37" fmla="*/ 8 h 16"/>
                <a:gd name="T38" fmla="*/ 3 w 18"/>
                <a:gd name="T3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" h="16">
                  <a:moveTo>
                    <a:pt x="3" y="8"/>
                  </a:moveTo>
                  <a:cubicBezTo>
                    <a:pt x="2" y="9"/>
                    <a:pt x="2" y="11"/>
                    <a:pt x="4" y="12"/>
                  </a:cubicBezTo>
                  <a:cubicBezTo>
                    <a:pt x="5" y="14"/>
                    <a:pt x="8" y="13"/>
                    <a:pt x="9" y="13"/>
                  </a:cubicBezTo>
                  <a:cubicBezTo>
                    <a:pt x="13" y="12"/>
                    <a:pt x="17" y="8"/>
                    <a:pt x="15" y="4"/>
                  </a:cubicBezTo>
                  <a:cubicBezTo>
                    <a:pt x="13" y="0"/>
                    <a:pt x="8" y="1"/>
                    <a:pt x="5" y="3"/>
                  </a:cubicBezTo>
                  <a:cubicBezTo>
                    <a:pt x="1" y="5"/>
                    <a:pt x="0" y="11"/>
                    <a:pt x="3" y="14"/>
                  </a:cubicBezTo>
                  <a:cubicBezTo>
                    <a:pt x="6" y="16"/>
                    <a:pt x="10" y="16"/>
                    <a:pt x="12" y="15"/>
                  </a:cubicBezTo>
                  <a:cubicBezTo>
                    <a:pt x="15" y="14"/>
                    <a:pt x="18" y="10"/>
                    <a:pt x="17" y="6"/>
                  </a:cubicBezTo>
                  <a:cubicBezTo>
                    <a:pt x="16" y="4"/>
                    <a:pt x="13" y="2"/>
                    <a:pt x="10" y="2"/>
                  </a:cubicBezTo>
                  <a:cubicBezTo>
                    <a:pt x="7" y="1"/>
                    <a:pt x="3" y="2"/>
                    <a:pt x="1" y="4"/>
                  </a:cubicBezTo>
                  <a:cubicBezTo>
                    <a:pt x="0" y="4"/>
                    <a:pt x="1" y="6"/>
                    <a:pt x="2" y="5"/>
                  </a:cubicBezTo>
                  <a:cubicBezTo>
                    <a:pt x="5" y="3"/>
                    <a:pt x="11" y="2"/>
                    <a:pt x="14" y="5"/>
                  </a:cubicBezTo>
                  <a:cubicBezTo>
                    <a:pt x="16" y="7"/>
                    <a:pt x="15" y="10"/>
                    <a:pt x="14" y="12"/>
                  </a:cubicBezTo>
                  <a:cubicBezTo>
                    <a:pt x="13" y="14"/>
                    <a:pt x="10" y="14"/>
                    <a:pt x="8" y="14"/>
                  </a:cubicBezTo>
                  <a:cubicBezTo>
                    <a:pt x="5" y="14"/>
                    <a:pt x="3" y="12"/>
                    <a:pt x="3" y="9"/>
                  </a:cubicBezTo>
                  <a:cubicBezTo>
                    <a:pt x="2" y="7"/>
                    <a:pt x="4" y="5"/>
                    <a:pt x="6" y="4"/>
                  </a:cubicBezTo>
                  <a:cubicBezTo>
                    <a:pt x="8" y="3"/>
                    <a:pt x="10" y="2"/>
                    <a:pt x="12" y="3"/>
                  </a:cubicBezTo>
                  <a:cubicBezTo>
                    <a:pt x="14" y="4"/>
                    <a:pt x="14" y="6"/>
                    <a:pt x="13" y="8"/>
                  </a:cubicBezTo>
                  <a:cubicBezTo>
                    <a:pt x="12" y="12"/>
                    <a:pt x="2" y="14"/>
                    <a:pt x="5" y="8"/>
                  </a:cubicBezTo>
                  <a:cubicBezTo>
                    <a:pt x="5" y="7"/>
                    <a:pt x="3" y="7"/>
                    <a:pt x="3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2" name="Freeform 1379"/>
            <p:cNvSpPr/>
            <p:nvPr/>
          </p:nvSpPr>
          <p:spPr bwMode="auto">
            <a:xfrm>
              <a:off x="2099" y="1821"/>
              <a:ext cx="9" cy="8"/>
            </a:xfrm>
            <a:custGeom>
              <a:avLst/>
              <a:gdLst>
                <a:gd name="T0" fmla="*/ 2 w 7"/>
                <a:gd name="T1" fmla="*/ 4 h 6"/>
                <a:gd name="T2" fmla="*/ 6 w 7"/>
                <a:gd name="T3" fmla="*/ 6 h 6"/>
                <a:gd name="T4" fmla="*/ 6 w 7"/>
                <a:gd name="T5" fmla="*/ 2 h 6"/>
                <a:gd name="T6" fmla="*/ 2 w 7"/>
                <a:gd name="T7" fmla="*/ 0 h 6"/>
                <a:gd name="T8" fmla="*/ 1 w 7"/>
                <a:gd name="T9" fmla="*/ 4 h 6"/>
                <a:gd name="T10" fmla="*/ 2 w 7"/>
                <a:gd name="T11" fmla="*/ 3 h 6"/>
                <a:gd name="T12" fmla="*/ 3 w 7"/>
                <a:gd name="T13" fmla="*/ 1 h 6"/>
                <a:gd name="T14" fmla="*/ 5 w 7"/>
                <a:gd name="T15" fmla="*/ 3 h 6"/>
                <a:gd name="T16" fmla="*/ 5 w 7"/>
                <a:gd name="T17" fmla="*/ 4 h 6"/>
                <a:gd name="T18" fmla="*/ 3 w 7"/>
                <a:gd name="T19" fmla="*/ 3 h 6"/>
                <a:gd name="T20" fmla="*/ 2 w 7"/>
                <a:gd name="T2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2" y="4"/>
                  </a:moveTo>
                  <a:cubicBezTo>
                    <a:pt x="3" y="5"/>
                    <a:pt x="4" y="6"/>
                    <a:pt x="6" y="6"/>
                  </a:cubicBezTo>
                  <a:cubicBezTo>
                    <a:pt x="7" y="5"/>
                    <a:pt x="7" y="3"/>
                    <a:pt x="6" y="2"/>
                  </a:cubicBezTo>
                  <a:cubicBezTo>
                    <a:pt x="5" y="0"/>
                    <a:pt x="4" y="0"/>
                    <a:pt x="2" y="0"/>
                  </a:cubicBezTo>
                  <a:cubicBezTo>
                    <a:pt x="1" y="0"/>
                    <a:pt x="0" y="2"/>
                    <a:pt x="1" y="4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2" y="3"/>
                    <a:pt x="2" y="1"/>
                    <a:pt x="3" y="1"/>
                  </a:cubicBezTo>
                  <a:cubicBezTo>
                    <a:pt x="4" y="1"/>
                    <a:pt x="4" y="2"/>
                    <a:pt x="5" y="3"/>
                  </a:cubicBezTo>
                  <a:cubicBezTo>
                    <a:pt x="5" y="3"/>
                    <a:pt x="6" y="4"/>
                    <a:pt x="5" y="4"/>
                  </a:cubicBezTo>
                  <a:cubicBezTo>
                    <a:pt x="4" y="4"/>
                    <a:pt x="3" y="4"/>
                    <a:pt x="3" y="3"/>
                  </a:cubicBezTo>
                  <a:cubicBezTo>
                    <a:pt x="2" y="3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3" name="Freeform 1380"/>
            <p:cNvSpPr/>
            <p:nvPr/>
          </p:nvSpPr>
          <p:spPr bwMode="auto">
            <a:xfrm>
              <a:off x="2113" y="1820"/>
              <a:ext cx="12" cy="8"/>
            </a:xfrm>
            <a:custGeom>
              <a:avLst/>
              <a:gdLst>
                <a:gd name="T0" fmla="*/ 1 w 9"/>
                <a:gd name="T1" fmla="*/ 3 h 6"/>
                <a:gd name="T2" fmla="*/ 5 w 9"/>
                <a:gd name="T3" fmla="*/ 5 h 6"/>
                <a:gd name="T4" fmla="*/ 9 w 9"/>
                <a:gd name="T5" fmla="*/ 2 h 6"/>
                <a:gd name="T6" fmla="*/ 9 w 9"/>
                <a:gd name="T7" fmla="*/ 1 h 6"/>
                <a:gd name="T8" fmla="*/ 3 w 9"/>
                <a:gd name="T9" fmla="*/ 2 h 6"/>
                <a:gd name="T10" fmla="*/ 4 w 9"/>
                <a:gd name="T11" fmla="*/ 3 h 6"/>
                <a:gd name="T12" fmla="*/ 8 w 9"/>
                <a:gd name="T13" fmla="*/ 2 h 6"/>
                <a:gd name="T14" fmla="*/ 7 w 9"/>
                <a:gd name="T15" fmla="*/ 2 h 6"/>
                <a:gd name="T16" fmla="*/ 2 w 9"/>
                <a:gd name="T17" fmla="*/ 2 h 6"/>
                <a:gd name="T18" fmla="*/ 1 w 9"/>
                <a:gd name="T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6">
                  <a:moveTo>
                    <a:pt x="1" y="3"/>
                  </a:moveTo>
                  <a:cubicBezTo>
                    <a:pt x="2" y="4"/>
                    <a:pt x="3" y="6"/>
                    <a:pt x="5" y="5"/>
                  </a:cubicBezTo>
                  <a:cubicBezTo>
                    <a:pt x="7" y="5"/>
                    <a:pt x="9" y="4"/>
                    <a:pt x="9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7" y="0"/>
                    <a:pt x="5" y="1"/>
                    <a:pt x="3" y="2"/>
                  </a:cubicBezTo>
                  <a:cubicBezTo>
                    <a:pt x="3" y="2"/>
                    <a:pt x="3" y="3"/>
                    <a:pt x="4" y="3"/>
                  </a:cubicBezTo>
                  <a:cubicBezTo>
                    <a:pt x="5" y="2"/>
                    <a:pt x="7" y="2"/>
                    <a:pt x="8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7" y="5"/>
                    <a:pt x="3" y="5"/>
                    <a:pt x="2" y="2"/>
                  </a:cubicBezTo>
                  <a:cubicBezTo>
                    <a:pt x="1" y="2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4" name="Freeform 1381"/>
            <p:cNvSpPr/>
            <p:nvPr/>
          </p:nvSpPr>
          <p:spPr bwMode="auto">
            <a:xfrm>
              <a:off x="2102" y="1797"/>
              <a:ext cx="23" cy="23"/>
            </a:xfrm>
            <a:custGeom>
              <a:avLst/>
              <a:gdLst>
                <a:gd name="T0" fmla="*/ 1 w 18"/>
                <a:gd name="T1" fmla="*/ 11 h 18"/>
                <a:gd name="T2" fmla="*/ 11 w 18"/>
                <a:gd name="T3" fmla="*/ 16 h 18"/>
                <a:gd name="T4" fmla="*/ 17 w 18"/>
                <a:gd name="T5" fmla="*/ 6 h 18"/>
                <a:gd name="T6" fmla="*/ 14 w 18"/>
                <a:gd name="T7" fmla="*/ 1 h 18"/>
                <a:gd name="T8" fmla="*/ 7 w 18"/>
                <a:gd name="T9" fmla="*/ 1 h 18"/>
                <a:gd name="T10" fmla="*/ 0 w 18"/>
                <a:gd name="T11" fmla="*/ 12 h 18"/>
                <a:gd name="T12" fmla="*/ 1 w 18"/>
                <a:gd name="T13" fmla="*/ 14 h 18"/>
                <a:gd name="T14" fmla="*/ 2 w 18"/>
                <a:gd name="T15" fmla="*/ 13 h 18"/>
                <a:gd name="T16" fmla="*/ 6 w 18"/>
                <a:gd name="T17" fmla="*/ 3 h 18"/>
                <a:gd name="T18" fmla="*/ 16 w 18"/>
                <a:gd name="T19" fmla="*/ 5 h 18"/>
                <a:gd name="T20" fmla="*/ 11 w 18"/>
                <a:gd name="T21" fmla="*/ 14 h 18"/>
                <a:gd name="T22" fmla="*/ 2 w 18"/>
                <a:gd name="T23" fmla="*/ 11 h 18"/>
                <a:gd name="T24" fmla="*/ 1 w 18"/>
                <a:gd name="T25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8">
                  <a:moveTo>
                    <a:pt x="1" y="11"/>
                  </a:moveTo>
                  <a:cubicBezTo>
                    <a:pt x="2" y="16"/>
                    <a:pt x="6" y="18"/>
                    <a:pt x="11" y="16"/>
                  </a:cubicBezTo>
                  <a:cubicBezTo>
                    <a:pt x="15" y="14"/>
                    <a:pt x="18" y="10"/>
                    <a:pt x="17" y="6"/>
                  </a:cubicBezTo>
                  <a:cubicBezTo>
                    <a:pt x="17" y="4"/>
                    <a:pt x="16" y="2"/>
                    <a:pt x="14" y="1"/>
                  </a:cubicBezTo>
                  <a:cubicBezTo>
                    <a:pt x="12" y="0"/>
                    <a:pt x="9" y="0"/>
                    <a:pt x="7" y="1"/>
                  </a:cubicBezTo>
                  <a:cubicBezTo>
                    <a:pt x="3" y="3"/>
                    <a:pt x="0" y="8"/>
                    <a:pt x="0" y="12"/>
                  </a:cubicBezTo>
                  <a:cubicBezTo>
                    <a:pt x="0" y="13"/>
                    <a:pt x="0" y="13"/>
                    <a:pt x="1" y="14"/>
                  </a:cubicBezTo>
                  <a:cubicBezTo>
                    <a:pt x="1" y="15"/>
                    <a:pt x="2" y="14"/>
                    <a:pt x="2" y="13"/>
                  </a:cubicBezTo>
                  <a:cubicBezTo>
                    <a:pt x="0" y="10"/>
                    <a:pt x="3" y="5"/>
                    <a:pt x="6" y="3"/>
                  </a:cubicBezTo>
                  <a:cubicBezTo>
                    <a:pt x="10" y="1"/>
                    <a:pt x="14" y="1"/>
                    <a:pt x="16" y="5"/>
                  </a:cubicBezTo>
                  <a:cubicBezTo>
                    <a:pt x="17" y="9"/>
                    <a:pt x="14" y="13"/>
                    <a:pt x="11" y="14"/>
                  </a:cubicBezTo>
                  <a:cubicBezTo>
                    <a:pt x="7" y="16"/>
                    <a:pt x="3" y="15"/>
                    <a:pt x="2" y="11"/>
                  </a:cubicBezTo>
                  <a:cubicBezTo>
                    <a:pt x="2" y="10"/>
                    <a:pt x="0" y="10"/>
                    <a:pt x="1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5" name="Freeform 1382"/>
            <p:cNvSpPr/>
            <p:nvPr/>
          </p:nvSpPr>
          <p:spPr bwMode="auto">
            <a:xfrm>
              <a:off x="2085" y="1805"/>
              <a:ext cx="16" cy="10"/>
            </a:xfrm>
            <a:custGeom>
              <a:avLst/>
              <a:gdLst>
                <a:gd name="T0" fmla="*/ 0 w 12"/>
                <a:gd name="T1" fmla="*/ 4 h 8"/>
                <a:gd name="T2" fmla="*/ 6 w 12"/>
                <a:gd name="T3" fmla="*/ 8 h 8"/>
                <a:gd name="T4" fmla="*/ 11 w 12"/>
                <a:gd name="T5" fmla="*/ 6 h 8"/>
                <a:gd name="T6" fmla="*/ 11 w 12"/>
                <a:gd name="T7" fmla="*/ 2 h 8"/>
                <a:gd name="T8" fmla="*/ 5 w 12"/>
                <a:gd name="T9" fmla="*/ 2 h 8"/>
                <a:gd name="T10" fmla="*/ 5 w 12"/>
                <a:gd name="T11" fmla="*/ 2 h 8"/>
                <a:gd name="T12" fmla="*/ 6 w 12"/>
                <a:gd name="T13" fmla="*/ 4 h 8"/>
                <a:gd name="T14" fmla="*/ 9 w 12"/>
                <a:gd name="T15" fmla="*/ 2 h 8"/>
                <a:gd name="T16" fmla="*/ 9 w 12"/>
                <a:gd name="T17" fmla="*/ 2 h 8"/>
                <a:gd name="T18" fmla="*/ 10 w 12"/>
                <a:gd name="T19" fmla="*/ 3 h 8"/>
                <a:gd name="T20" fmla="*/ 10 w 12"/>
                <a:gd name="T21" fmla="*/ 3 h 8"/>
                <a:gd name="T22" fmla="*/ 10 w 12"/>
                <a:gd name="T23" fmla="*/ 4 h 8"/>
                <a:gd name="T24" fmla="*/ 10 w 12"/>
                <a:gd name="T25" fmla="*/ 5 h 8"/>
                <a:gd name="T26" fmla="*/ 6 w 12"/>
                <a:gd name="T27" fmla="*/ 7 h 8"/>
                <a:gd name="T28" fmla="*/ 2 w 12"/>
                <a:gd name="T29" fmla="*/ 4 h 8"/>
                <a:gd name="T30" fmla="*/ 0 w 12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8">
                  <a:moveTo>
                    <a:pt x="0" y="4"/>
                  </a:moveTo>
                  <a:cubicBezTo>
                    <a:pt x="2" y="6"/>
                    <a:pt x="4" y="8"/>
                    <a:pt x="6" y="8"/>
                  </a:cubicBezTo>
                  <a:cubicBezTo>
                    <a:pt x="8" y="8"/>
                    <a:pt x="10" y="7"/>
                    <a:pt x="11" y="6"/>
                  </a:cubicBezTo>
                  <a:cubicBezTo>
                    <a:pt x="12" y="5"/>
                    <a:pt x="12" y="3"/>
                    <a:pt x="11" y="2"/>
                  </a:cubicBezTo>
                  <a:cubicBezTo>
                    <a:pt x="10" y="0"/>
                    <a:pt x="7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3"/>
                    <a:pt x="5" y="4"/>
                    <a:pt x="6" y="4"/>
                  </a:cubicBezTo>
                  <a:cubicBezTo>
                    <a:pt x="7" y="3"/>
                    <a:pt x="8" y="3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4"/>
                  </a:cubicBezTo>
                  <a:cubicBezTo>
                    <a:pt x="10" y="4"/>
                    <a:pt x="10" y="5"/>
                    <a:pt x="10" y="5"/>
                  </a:cubicBezTo>
                  <a:cubicBezTo>
                    <a:pt x="9" y="6"/>
                    <a:pt x="8" y="7"/>
                    <a:pt x="6" y="7"/>
                  </a:cubicBezTo>
                  <a:cubicBezTo>
                    <a:pt x="4" y="7"/>
                    <a:pt x="3" y="5"/>
                    <a:pt x="2" y="4"/>
                  </a:cubicBezTo>
                  <a:cubicBezTo>
                    <a:pt x="1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6" name="Freeform 1383"/>
            <p:cNvSpPr/>
            <p:nvPr/>
          </p:nvSpPr>
          <p:spPr bwMode="auto">
            <a:xfrm>
              <a:off x="2086" y="1780"/>
              <a:ext cx="30" cy="25"/>
            </a:xfrm>
            <a:custGeom>
              <a:avLst/>
              <a:gdLst>
                <a:gd name="T0" fmla="*/ 1 w 23"/>
                <a:gd name="T1" fmla="*/ 8 h 19"/>
                <a:gd name="T2" fmla="*/ 5 w 23"/>
                <a:gd name="T3" fmla="*/ 18 h 19"/>
                <a:gd name="T4" fmla="*/ 16 w 23"/>
                <a:gd name="T5" fmla="*/ 16 h 19"/>
                <a:gd name="T6" fmla="*/ 21 w 23"/>
                <a:gd name="T7" fmla="*/ 5 h 19"/>
                <a:gd name="T8" fmla="*/ 14 w 23"/>
                <a:gd name="T9" fmla="*/ 0 h 19"/>
                <a:gd name="T10" fmla="*/ 6 w 23"/>
                <a:gd name="T11" fmla="*/ 5 h 19"/>
                <a:gd name="T12" fmla="*/ 4 w 23"/>
                <a:gd name="T13" fmla="*/ 6 h 19"/>
                <a:gd name="T14" fmla="*/ 5 w 23"/>
                <a:gd name="T15" fmla="*/ 8 h 19"/>
                <a:gd name="T16" fmla="*/ 11 w 23"/>
                <a:gd name="T17" fmla="*/ 3 h 19"/>
                <a:gd name="T18" fmla="*/ 19 w 23"/>
                <a:gd name="T19" fmla="*/ 4 h 19"/>
                <a:gd name="T20" fmla="*/ 16 w 23"/>
                <a:gd name="T21" fmla="*/ 15 h 19"/>
                <a:gd name="T22" fmla="*/ 6 w 23"/>
                <a:gd name="T23" fmla="*/ 16 h 19"/>
                <a:gd name="T24" fmla="*/ 3 w 23"/>
                <a:gd name="T25" fmla="*/ 9 h 19"/>
                <a:gd name="T26" fmla="*/ 1 w 23"/>
                <a:gd name="T27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19">
                  <a:moveTo>
                    <a:pt x="1" y="8"/>
                  </a:moveTo>
                  <a:cubicBezTo>
                    <a:pt x="0" y="12"/>
                    <a:pt x="1" y="16"/>
                    <a:pt x="5" y="18"/>
                  </a:cubicBezTo>
                  <a:cubicBezTo>
                    <a:pt x="8" y="19"/>
                    <a:pt x="13" y="18"/>
                    <a:pt x="16" y="16"/>
                  </a:cubicBezTo>
                  <a:cubicBezTo>
                    <a:pt x="20" y="14"/>
                    <a:pt x="23" y="9"/>
                    <a:pt x="21" y="5"/>
                  </a:cubicBezTo>
                  <a:cubicBezTo>
                    <a:pt x="20" y="2"/>
                    <a:pt x="17" y="0"/>
                    <a:pt x="14" y="0"/>
                  </a:cubicBezTo>
                  <a:cubicBezTo>
                    <a:pt x="11" y="0"/>
                    <a:pt x="8" y="3"/>
                    <a:pt x="6" y="5"/>
                  </a:cubicBezTo>
                  <a:cubicBezTo>
                    <a:pt x="5" y="5"/>
                    <a:pt x="4" y="6"/>
                    <a:pt x="4" y="6"/>
                  </a:cubicBezTo>
                  <a:cubicBezTo>
                    <a:pt x="3" y="7"/>
                    <a:pt x="4" y="8"/>
                    <a:pt x="5" y="8"/>
                  </a:cubicBezTo>
                  <a:cubicBezTo>
                    <a:pt x="6" y="6"/>
                    <a:pt x="8" y="4"/>
                    <a:pt x="11" y="3"/>
                  </a:cubicBezTo>
                  <a:cubicBezTo>
                    <a:pt x="14" y="1"/>
                    <a:pt x="17" y="2"/>
                    <a:pt x="19" y="4"/>
                  </a:cubicBezTo>
                  <a:cubicBezTo>
                    <a:pt x="22" y="8"/>
                    <a:pt x="19" y="13"/>
                    <a:pt x="16" y="15"/>
                  </a:cubicBezTo>
                  <a:cubicBezTo>
                    <a:pt x="13" y="17"/>
                    <a:pt x="9" y="17"/>
                    <a:pt x="6" y="16"/>
                  </a:cubicBezTo>
                  <a:cubicBezTo>
                    <a:pt x="2" y="15"/>
                    <a:pt x="2" y="12"/>
                    <a:pt x="3" y="9"/>
                  </a:cubicBezTo>
                  <a:cubicBezTo>
                    <a:pt x="3" y="8"/>
                    <a:pt x="2" y="7"/>
                    <a:pt x="1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7" name="Freeform 1384"/>
            <p:cNvSpPr/>
            <p:nvPr/>
          </p:nvSpPr>
          <p:spPr bwMode="auto">
            <a:xfrm>
              <a:off x="2072" y="1798"/>
              <a:ext cx="16" cy="14"/>
            </a:xfrm>
            <a:custGeom>
              <a:avLst/>
              <a:gdLst>
                <a:gd name="T0" fmla="*/ 1 w 12"/>
                <a:gd name="T1" fmla="*/ 8 h 11"/>
                <a:gd name="T2" fmla="*/ 11 w 12"/>
                <a:gd name="T3" fmla="*/ 5 h 11"/>
                <a:gd name="T4" fmla="*/ 6 w 12"/>
                <a:gd name="T5" fmla="*/ 1 h 11"/>
                <a:gd name="T6" fmla="*/ 5 w 12"/>
                <a:gd name="T7" fmla="*/ 10 h 11"/>
                <a:gd name="T8" fmla="*/ 11 w 12"/>
                <a:gd name="T9" fmla="*/ 9 h 11"/>
                <a:gd name="T10" fmla="*/ 8 w 12"/>
                <a:gd name="T11" fmla="*/ 3 h 11"/>
                <a:gd name="T12" fmla="*/ 7 w 12"/>
                <a:gd name="T13" fmla="*/ 4 h 11"/>
                <a:gd name="T14" fmla="*/ 9 w 12"/>
                <a:gd name="T15" fmla="*/ 8 h 11"/>
                <a:gd name="T16" fmla="*/ 5 w 12"/>
                <a:gd name="T17" fmla="*/ 9 h 11"/>
                <a:gd name="T18" fmla="*/ 8 w 12"/>
                <a:gd name="T19" fmla="*/ 2 h 11"/>
                <a:gd name="T20" fmla="*/ 10 w 12"/>
                <a:gd name="T21" fmla="*/ 5 h 11"/>
                <a:gd name="T22" fmla="*/ 1 w 12"/>
                <a:gd name="T23" fmla="*/ 7 h 11"/>
                <a:gd name="T24" fmla="*/ 1 w 12"/>
                <a:gd name="T25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11">
                  <a:moveTo>
                    <a:pt x="1" y="8"/>
                  </a:moveTo>
                  <a:cubicBezTo>
                    <a:pt x="4" y="9"/>
                    <a:pt x="10" y="10"/>
                    <a:pt x="11" y="5"/>
                  </a:cubicBezTo>
                  <a:cubicBezTo>
                    <a:pt x="12" y="2"/>
                    <a:pt x="9" y="0"/>
                    <a:pt x="6" y="1"/>
                  </a:cubicBezTo>
                  <a:cubicBezTo>
                    <a:pt x="2" y="2"/>
                    <a:pt x="1" y="9"/>
                    <a:pt x="5" y="10"/>
                  </a:cubicBezTo>
                  <a:cubicBezTo>
                    <a:pt x="7" y="11"/>
                    <a:pt x="10" y="11"/>
                    <a:pt x="11" y="9"/>
                  </a:cubicBezTo>
                  <a:cubicBezTo>
                    <a:pt x="12" y="6"/>
                    <a:pt x="10" y="4"/>
                    <a:pt x="8" y="3"/>
                  </a:cubicBezTo>
                  <a:cubicBezTo>
                    <a:pt x="7" y="2"/>
                    <a:pt x="7" y="4"/>
                    <a:pt x="7" y="4"/>
                  </a:cubicBezTo>
                  <a:cubicBezTo>
                    <a:pt x="9" y="5"/>
                    <a:pt x="10" y="7"/>
                    <a:pt x="9" y="8"/>
                  </a:cubicBezTo>
                  <a:cubicBezTo>
                    <a:pt x="9" y="10"/>
                    <a:pt x="6" y="10"/>
                    <a:pt x="5" y="9"/>
                  </a:cubicBezTo>
                  <a:cubicBezTo>
                    <a:pt x="2" y="6"/>
                    <a:pt x="5" y="2"/>
                    <a:pt x="8" y="2"/>
                  </a:cubicBezTo>
                  <a:cubicBezTo>
                    <a:pt x="10" y="2"/>
                    <a:pt x="10" y="4"/>
                    <a:pt x="10" y="5"/>
                  </a:cubicBezTo>
                  <a:cubicBezTo>
                    <a:pt x="8" y="8"/>
                    <a:pt x="4" y="7"/>
                    <a:pt x="1" y="7"/>
                  </a:cubicBezTo>
                  <a:cubicBezTo>
                    <a:pt x="0" y="7"/>
                    <a:pt x="0" y="8"/>
                    <a:pt x="1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8" name="Freeform 1385"/>
            <p:cNvSpPr/>
            <p:nvPr/>
          </p:nvSpPr>
          <p:spPr bwMode="auto">
            <a:xfrm>
              <a:off x="1943" y="1834"/>
              <a:ext cx="180" cy="79"/>
            </a:xfrm>
            <a:custGeom>
              <a:avLst/>
              <a:gdLst>
                <a:gd name="T0" fmla="*/ 3 w 139"/>
                <a:gd name="T1" fmla="*/ 7 h 61"/>
                <a:gd name="T2" fmla="*/ 1 w 139"/>
                <a:gd name="T3" fmla="*/ 9 h 61"/>
                <a:gd name="T4" fmla="*/ 2 w 139"/>
                <a:gd name="T5" fmla="*/ 12 h 61"/>
                <a:gd name="T6" fmla="*/ 1 w 139"/>
                <a:gd name="T7" fmla="*/ 17 h 61"/>
                <a:gd name="T8" fmla="*/ 3 w 139"/>
                <a:gd name="T9" fmla="*/ 20 h 61"/>
                <a:gd name="T10" fmla="*/ 4 w 139"/>
                <a:gd name="T11" fmla="*/ 22 h 61"/>
                <a:gd name="T12" fmla="*/ 9 w 139"/>
                <a:gd name="T13" fmla="*/ 24 h 61"/>
                <a:gd name="T14" fmla="*/ 30 w 139"/>
                <a:gd name="T15" fmla="*/ 20 h 61"/>
                <a:gd name="T16" fmla="*/ 58 w 139"/>
                <a:gd name="T17" fmla="*/ 11 h 61"/>
                <a:gd name="T18" fmla="*/ 69 w 139"/>
                <a:gd name="T19" fmla="*/ 13 h 61"/>
                <a:gd name="T20" fmla="*/ 85 w 139"/>
                <a:gd name="T21" fmla="*/ 8 h 61"/>
                <a:gd name="T22" fmla="*/ 23 w 139"/>
                <a:gd name="T23" fmla="*/ 40 h 61"/>
                <a:gd name="T24" fmla="*/ 28 w 139"/>
                <a:gd name="T25" fmla="*/ 41 h 61"/>
                <a:gd name="T26" fmla="*/ 98 w 139"/>
                <a:gd name="T27" fmla="*/ 13 h 61"/>
                <a:gd name="T28" fmla="*/ 46 w 139"/>
                <a:gd name="T29" fmla="*/ 38 h 61"/>
                <a:gd name="T30" fmla="*/ 40 w 139"/>
                <a:gd name="T31" fmla="*/ 48 h 61"/>
                <a:gd name="T32" fmla="*/ 40 w 139"/>
                <a:gd name="T33" fmla="*/ 50 h 61"/>
                <a:gd name="T34" fmla="*/ 128 w 139"/>
                <a:gd name="T35" fmla="*/ 6 h 61"/>
                <a:gd name="T36" fmla="*/ 133 w 139"/>
                <a:gd name="T37" fmla="*/ 12 h 61"/>
                <a:gd name="T38" fmla="*/ 138 w 139"/>
                <a:gd name="T39" fmla="*/ 15 h 61"/>
                <a:gd name="T40" fmla="*/ 68 w 139"/>
                <a:gd name="T41" fmla="*/ 53 h 61"/>
                <a:gd name="T42" fmla="*/ 80 w 139"/>
                <a:gd name="T43" fmla="*/ 50 h 61"/>
                <a:gd name="T44" fmla="*/ 103 w 139"/>
                <a:gd name="T45" fmla="*/ 40 h 61"/>
                <a:gd name="T46" fmla="*/ 130 w 139"/>
                <a:gd name="T47" fmla="*/ 37 h 61"/>
                <a:gd name="T48" fmla="*/ 89 w 139"/>
                <a:gd name="T49" fmla="*/ 60 h 61"/>
                <a:gd name="T50" fmla="*/ 116 w 139"/>
                <a:gd name="T51" fmla="*/ 51 h 61"/>
                <a:gd name="T52" fmla="*/ 134 w 139"/>
                <a:gd name="T53" fmla="*/ 40 h 61"/>
                <a:gd name="T54" fmla="*/ 134 w 139"/>
                <a:gd name="T55" fmla="*/ 40 h 61"/>
                <a:gd name="T56" fmla="*/ 126 w 139"/>
                <a:gd name="T57" fmla="*/ 48 h 61"/>
                <a:gd name="T58" fmla="*/ 89 w 139"/>
                <a:gd name="T59" fmla="*/ 60 h 61"/>
                <a:gd name="T60" fmla="*/ 75 w 139"/>
                <a:gd name="T61" fmla="*/ 58 h 61"/>
                <a:gd name="T62" fmla="*/ 135 w 139"/>
                <a:gd name="T63" fmla="*/ 24 h 61"/>
                <a:gd name="T64" fmla="*/ 71 w 139"/>
                <a:gd name="T65" fmla="*/ 53 h 61"/>
                <a:gd name="T66" fmla="*/ 80 w 139"/>
                <a:gd name="T67" fmla="*/ 48 h 61"/>
                <a:gd name="T68" fmla="*/ 52 w 139"/>
                <a:gd name="T69" fmla="*/ 57 h 61"/>
                <a:gd name="T70" fmla="*/ 89 w 139"/>
                <a:gd name="T71" fmla="*/ 31 h 61"/>
                <a:gd name="T72" fmla="*/ 128 w 139"/>
                <a:gd name="T73" fmla="*/ 6 h 61"/>
                <a:gd name="T74" fmla="*/ 40 w 139"/>
                <a:gd name="T75" fmla="*/ 51 h 61"/>
                <a:gd name="T76" fmla="*/ 40 w 139"/>
                <a:gd name="T77" fmla="*/ 49 h 61"/>
                <a:gd name="T78" fmla="*/ 45 w 139"/>
                <a:gd name="T79" fmla="*/ 37 h 61"/>
                <a:gd name="T80" fmla="*/ 98 w 139"/>
                <a:gd name="T81" fmla="*/ 11 h 61"/>
                <a:gd name="T82" fmla="*/ 29 w 139"/>
                <a:gd name="T83" fmla="*/ 42 h 61"/>
                <a:gd name="T84" fmla="*/ 93 w 139"/>
                <a:gd name="T85" fmla="*/ 8 h 61"/>
                <a:gd name="T86" fmla="*/ 85 w 139"/>
                <a:gd name="T87" fmla="*/ 8 h 61"/>
                <a:gd name="T88" fmla="*/ 69 w 139"/>
                <a:gd name="T89" fmla="*/ 13 h 61"/>
                <a:gd name="T90" fmla="*/ 12 w 139"/>
                <a:gd name="T91" fmla="*/ 36 h 61"/>
                <a:gd name="T92" fmla="*/ 12 w 139"/>
                <a:gd name="T93" fmla="*/ 29 h 61"/>
                <a:gd name="T94" fmla="*/ 10 w 139"/>
                <a:gd name="T95" fmla="*/ 25 h 61"/>
                <a:gd name="T96" fmla="*/ 4 w 139"/>
                <a:gd name="T97" fmla="*/ 23 h 61"/>
                <a:gd name="T98" fmla="*/ 4 w 139"/>
                <a:gd name="T99" fmla="*/ 21 h 61"/>
                <a:gd name="T100" fmla="*/ 2 w 139"/>
                <a:gd name="T101" fmla="*/ 19 h 61"/>
                <a:gd name="T102" fmla="*/ 2 w 139"/>
                <a:gd name="T103" fmla="*/ 13 h 61"/>
                <a:gd name="T104" fmla="*/ 1 w 139"/>
                <a:gd name="T105" fmla="*/ 11 h 61"/>
                <a:gd name="T106" fmla="*/ 4 w 139"/>
                <a:gd name="T107" fmla="*/ 8 h 61"/>
                <a:gd name="T108" fmla="*/ 8 w 139"/>
                <a:gd name="T109" fmla="*/ 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9" h="61">
                  <a:moveTo>
                    <a:pt x="8" y="5"/>
                  </a:moveTo>
                  <a:cubicBezTo>
                    <a:pt x="11" y="4"/>
                    <a:pt x="14" y="3"/>
                    <a:pt x="17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2" y="2"/>
                    <a:pt x="7" y="4"/>
                    <a:pt x="3" y="7"/>
                  </a:cubicBezTo>
                  <a:cubicBezTo>
                    <a:pt x="2" y="7"/>
                    <a:pt x="3" y="8"/>
                    <a:pt x="4" y="8"/>
                  </a:cubicBezTo>
                  <a:cubicBezTo>
                    <a:pt x="8" y="6"/>
                    <a:pt x="12" y="4"/>
                    <a:pt x="17" y="2"/>
                  </a:cubicBezTo>
                  <a:cubicBezTo>
                    <a:pt x="17" y="2"/>
                    <a:pt x="17" y="2"/>
                    <a:pt x="16" y="1"/>
                  </a:cubicBezTo>
                  <a:cubicBezTo>
                    <a:pt x="12" y="5"/>
                    <a:pt x="6" y="7"/>
                    <a:pt x="1" y="9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8" y="9"/>
                    <a:pt x="15" y="7"/>
                    <a:pt x="21" y="5"/>
                  </a:cubicBezTo>
                  <a:cubicBezTo>
                    <a:pt x="21" y="4"/>
                    <a:pt x="21" y="4"/>
                    <a:pt x="21" y="3"/>
                  </a:cubicBezTo>
                  <a:cubicBezTo>
                    <a:pt x="14" y="6"/>
                    <a:pt x="8" y="9"/>
                    <a:pt x="2" y="12"/>
                  </a:cubicBezTo>
                  <a:cubicBezTo>
                    <a:pt x="1" y="12"/>
                    <a:pt x="1" y="13"/>
                    <a:pt x="2" y="13"/>
                  </a:cubicBezTo>
                  <a:cubicBezTo>
                    <a:pt x="10" y="11"/>
                    <a:pt x="16" y="7"/>
                    <a:pt x="24" y="7"/>
                  </a:cubicBezTo>
                  <a:cubicBezTo>
                    <a:pt x="24" y="7"/>
                    <a:pt x="24" y="6"/>
                    <a:pt x="23" y="6"/>
                  </a:cubicBezTo>
                  <a:cubicBezTo>
                    <a:pt x="17" y="11"/>
                    <a:pt x="8" y="13"/>
                    <a:pt x="1" y="17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11" y="16"/>
                    <a:pt x="20" y="10"/>
                    <a:pt x="29" y="10"/>
                  </a:cubicBezTo>
                  <a:cubicBezTo>
                    <a:pt x="29" y="9"/>
                    <a:pt x="29" y="9"/>
                    <a:pt x="29" y="8"/>
                  </a:cubicBezTo>
                  <a:cubicBezTo>
                    <a:pt x="21" y="13"/>
                    <a:pt x="12" y="17"/>
                    <a:pt x="3" y="20"/>
                  </a:cubicBezTo>
                  <a:cubicBezTo>
                    <a:pt x="4" y="20"/>
                    <a:pt x="4" y="21"/>
                    <a:pt x="4" y="21"/>
                  </a:cubicBezTo>
                  <a:cubicBezTo>
                    <a:pt x="14" y="18"/>
                    <a:pt x="24" y="12"/>
                    <a:pt x="35" y="9"/>
                  </a:cubicBezTo>
                  <a:cubicBezTo>
                    <a:pt x="35" y="9"/>
                    <a:pt x="35" y="8"/>
                    <a:pt x="34" y="8"/>
                  </a:cubicBezTo>
                  <a:cubicBezTo>
                    <a:pt x="26" y="15"/>
                    <a:pt x="14" y="17"/>
                    <a:pt x="4" y="22"/>
                  </a:cubicBezTo>
                  <a:cubicBezTo>
                    <a:pt x="3" y="22"/>
                    <a:pt x="3" y="24"/>
                    <a:pt x="4" y="23"/>
                  </a:cubicBezTo>
                  <a:cubicBezTo>
                    <a:pt x="18" y="20"/>
                    <a:pt x="31" y="12"/>
                    <a:pt x="46" y="9"/>
                  </a:cubicBezTo>
                  <a:cubicBezTo>
                    <a:pt x="45" y="8"/>
                    <a:pt x="45" y="8"/>
                    <a:pt x="45" y="7"/>
                  </a:cubicBezTo>
                  <a:cubicBezTo>
                    <a:pt x="34" y="14"/>
                    <a:pt x="19" y="15"/>
                    <a:pt x="9" y="24"/>
                  </a:cubicBezTo>
                  <a:cubicBezTo>
                    <a:pt x="8" y="25"/>
                    <a:pt x="9" y="26"/>
                    <a:pt x="10" y="26"/>
                  </a:cubicBezTo>
                  <a:cubicBezTo>
                    <a:pt x="23" y="22"/>
                    <a:pt x="36" y="14"/>
                    <a:pt x="50" y="11"/>
                  </a:cubicBezTo>
                  <a:cubicBezTo>
                    <a:pt x="50" y="11"/>
                    <a:pt x="50" y="10"/>
                    <a:pt x="49" y="10"/>
                  </a:cubicBezTo>
                  <a:cubicBezTo>
                    <a:pt x="44" y="15"/>
                    <a:pt x="37" y="18"/>
                    <a:pt x="30" y="20"/>
                  </a:cubicBezTo>
                  <a:cubicBezTo>
                    <a:pt x="23" y="22"/>
                    <a:pt x="17" y="24"/>
                    <a:pt x="11" y="28"/>
                  </a:cubicBezTo>
                  <a:cubicBezTo>
                    <a:pt x="10" y="29"/>
                    <a:pt x="10" y="30"/>
                    <a:pt x="11" y="29"/>
                  </a:cubicBezTo>
                  <a:cubicBezTo>
                    <a:pt x="28" y="27"/>
                    <a:pt x="42" y="16"/>
                    <a:pt x="58" y="12"/>
                  </a:cubicBezTo>
                  <a:cubicBezTo>
                    <a:pt x="58" y="12"/>
                    <a:pt x="58" y="11"/>
                    <a:pt x="58" y="11"/>
                  </a:cubicBezTo>
                  <a:cubicBezTo>
                    <a:pt x="43" y="21"/>
                    <a:pt x="25" y="24"/>
                    <a:pt x="11" y="35"/>
                  </a:cubicBezTo>
                  <a:cubicBezTo>
                    <a:pt x="10" y="35"/>
                    <a:pt x="11" y="36"/>
                    <a:pt x="12" y="36"/>
                  </a:cubicBezTo>
                  <a:cubicBezTo>
                    <a:pt x="22" y="32"/>
                    <a:pt x="32" y="28"/>
                    <a:pt x="42" y="23"/>
                  </a:cubicBezTo>
                  <a:cubicBezTo>
                    <a:pt x="51" y="19"/>
                    <a:pt x="59" y="14"/>
                    <a:pt x="69" y="13"/>
                  </a:cubicBezTo>
                  <a:cubicBezTo>
                    <a:pt x="69" y="12"/>
                    <a:pt x="69" y="12"/>
                    <a:pt x="69" y="11"/>
                  </a:cubicBezTo>
                  <a:cubicBezTo>
                    <a:pt x="52" y="20"/>
                    <a:pt x="34" y="25"/>
                    <a:pt x="19" y="37"/>
                  </a:cubicBezTo>
                  <a:cubicBezTo>
                    <a:pt x="19" y="37"/>
                    <a:pt x="19" y="38"/>
                    <a:pt x="20" y="38"/>
                  </a:cubicBezTo>
                  <a:cubicBezTo>
                    <a:pt x="43" y="31"/>
                    <a:pt x="64" y="19"/>
                    <a:pt x="85" y="8"/>
                  </a:cubicBezTo>
                  <a:cubicBezTo>
                    <a:pt x="86" y="8"/>
                    <a:pt x="85" y="7"/>
                    <a:pt x="84" y="7"/>
                  </a:cubicBezTo>
                  <a:cubicBezTo>
                    <a:pt x="73" y="12"/>
                    <a:pt x="63" y="17"/>
                    <a:pt x="53" y="23"/>
                  </a:cubicBezTo>
                  <a:cubicBezTo>
                    <a:pt x="43" y="28"/>
                    <a:pt x="32" y="32"/>
                    <a:pt x="23" y="38"/>
                  </a:cubicBezTo>
                  <a:cubicBezTo>
                    <a:pt x="22" y="39"/>
                    <a:pt x="23" y="40"/>
                    <a:pt x="23" y="40"/>
                  </a:cubicBezTo>
                  <a:cubicBezTo>
                    <a:pt x="47" y="31"/>
                    <a:pt x="69" y="18"/>
                    <a:pt x="93" y="9"/>
                  </a:cubicBezTo>
                  <a:cubicBezTo>
                    <a:pt x="94" y="9"/>
                    <a:pt x="94" y="7"/>
                    <a:pt x="93" y="8"/>
                  </a:cubicBezTo>
                  <a:cubicBezTo>
                    <a:pt x="80" y="12"/>
                    <a:pt x="69" y="19"/>
                    <a:pt x="57" y="25"/>
                  </a:cubicBezTo>
                  <a:cubicBezTo>
                    <a:pt x="47" y="29"/>
                    <a:pt x="36" y="33"/>
                    <a:pt x="28" y="41"/>
                  </a:cubicBezTo>
                  <a:cubicBezTo>
                    <a:pt x="28" y="41"/>
                    <a:pt x="28" y="42"/>
                    <a:pt x="29" y="42"/>
                  </a:cubicBezTo>
                  <a:cubicBezTo>
                    <a:pt x="41" y="40"/>
                    <a:pt x="52" y="33"/>
                    <a:pt x="63" y="28"/>
                  </a:cubicBezTo>
                  <a:cubicBezTo>
                    <a:pt x="69" y="25"/>
                    <a:pt x="74" y="22"/>
                    <a:pt x="80" y="19"/>
                  </a:cubicBezTo>
                  <a:cubicBezTo>
                    <a:pt x="86" y="16"/>
                    <a:pt x="92" y="14"/>
                    <a:pt x="98" y="13"/>
                  </a:cubicBezTo>
                  <a:cubicBezTo>
                    <a:pt x="98" y="12"/>
                    <a:pt x="98" y="12"/>
                    <a:pt x="98" y="11"/>
                  </a:cubicBezTo>
                  <a:cubicBezTo>
                    <a:pt x="75" y="23"/>
                    <a:pt x="51" y="34"/>
                    <a:pt x="29" y="47"/>
                  </a:cubicBezTo>
                  <a:cubicBezTo>
                    <a:pt x="29" y="48"/>
                    <a:pt x="30" y="48"/>
                    <a:pt x="30" y="49"/>
                  </a:cubicBezTo>
                  <a:cubicBezTo>
                    <a:pt x="34" y="44"/>
                    <a:pt x="40" y="41"/>
                    <a:pt x="46" y="38"/>
                  </a:cubicBezTo>
                  <a:cubicBezTo>
                    <a:pt x="52" y="35"/>
                    <a:pt x="58" y="33"/>
                    <a:pt x="64" y="31"/>
                  </a:cubicBezTo>
                  <a:cubicBezTo>
                    <a:pt x="80" y="23"/>
                    <a:pt x="96" y="15"/>
                    <a:pt x="112" y="9"/>
                  </a:cubicBezTo>
                  <a:cubicBezTo>
                    <a:pt x="112" y="9"/>
                    <a:pt x="112" y="8"/>
                    <a:pt x="112" y="8"/>
                  </a:cubicBezTo>
                  <a:cubicBezTo>
                    <a:pt x="87" y="21"/>
                    <a:pt x="63" y="33"/>
                    <a:pt x="40" y="48"/>
                  </a:cubicBezTo>
                  <a:cubicBezTo>
                    <a:pt x="40" y="48"/>
                    <a:pt x="40" y="49"/>
                    <a:pt x="40" y="49"/>
                  </a:cubicBezTo>
                  <a:cubicBezTo>
                    <a:pt x="65" y="32"/>
                    <a:pt x="94" y="24"/>
                    <a:pt x="120" y="8"/>
                  </a:cubicBezTo>
                  <a:cubicBezTo>
                    <a:pt x="120" y="8"/>
                    <a:pt x="120" y="7"/>
                    <a:pt x="119" y="7"/>
                  </a:cubicBezTo>
                  <a:cubicBezTo>
                    <a:pt x="92" y="20"/>
                    <a:pt x="66" y="35"/>
                    <a:pt x="40" y="50"/>
                  </a:cubicBezTo>
                  <a:cubicBezTo>
                    <a:pt x="39" y="50"/>
                    <a:pt x="40" y="52"/>
                    <a:pt x="40" y="51"/>
                  </a:cubicBezTo>
                  <a:cubicBezTo>
                    <a:pt x="55" y="43"/>
                    <a:pt x="70" y="35"/>
                    <a:pt x="86" y="28"/>
                  </a:cubicBezTo>
                  <a:cubicBezTo>
                    <a:pt x="100" y="21"/>
                    <a:pt x="115" y="16"/>
                    <a:pt x="129" y="7"/>
                  </a:cubicBezTo>
                  <a:cubicBezTo>
                    <a:pt x="130" y="7"/>
                    <a:pt x="129" y="6"/>
                    <a:pt x="128" y="6"/>
                  </a:cubicBezTo>
                  <a:cubicBezTo>
                    <a:pt x="100" y="21"/>
                    <a:pt x="73" y="37"/>
                    <a:pt x="46" y="53"/>
                  </a:cubicBezTo>
                  <a:cubicBezTo>
                    <a:pt x="45" y="54"/>
                    <a:pt x="46" y="55"/>
                    <a:pt x="47" y="55"/>
                  </a:cubicBezTo>
                  <a:cubicBezTo>
                    <a:pt x="62" y="49"/>
                    <a:pt x="75" y="40"/>
                    <a:pt x="89" y="33"/>
                  </a:cubicBezTo>
                  <a:cubicBezTo>
                    <a:pt x="104" y="26"/>
                    <a:pt x="119" y="20"/>
                    <a:pt x="133" y="12"/>
                  </a:cubicBezTo>
                  <a:cubicBezTo>
                    <a:pt x="134" y="11"/>
                    <a:pt x="133" y="10"/>
                    <a:pt x="132" y="10"/>
                  </a:cubicBezTo>
                  <a:cubicBezTo>
                    <a:pt x="105" y="25"/>
                    <a:pt x="79" y="41"/>
                    <a:pt x="52" y="57"/>
                  </a:cubicBezTo>
                  <a:cubicBezTo>
                    <a:pt x="51" y="58"/>
                    <a:pt x="52" y="59"/>
                    <a:pt x="53" y="58"/>
                  </a:cubicBezTo>
                  <a:cubicBezTo>
                    <a:pt x="80" y="42"/>
                    <a:pt x="109" y="29"/>
                    <a:pt x="138" y="15"/>
                  </a:cubicBezTo>
                  <a:cubicBezTo>
                    <a:pt x="139" y="15"/>
                    <a:pt x="138" y="14"/>
                    <a:pt x="137" y="14"/>
                  </a:cubicBezTo>
                  <a:cubicBezTo>
                    <a:pt x="123" y="21"/>
                    <a:pt x="110" y="28"/>
                    <a:pt x="97" y="35"/>
                  </a:cubicBezTo>
                  <a:cubicBezTo>
                    <a:pt x="90" y="39"/>
                    <a:pt x="84" y="43"/>
                    <a:pt x="77" y="47"/>
                  </a:cubicBezTo>
                  <a:cubicBezTo>
                    <a:pt x="74" y="49"/>
                    <a:pt x="72" y="51"/>
                    <a:pt x="68" y="53"/>
                  </a:cubicBezTo>
                  <a:cubicBezTo>
                    <a:pt x="66" y="54"/>
                    <a:pt x="64" y="56"/>
                    <a:pt x="62" y="58"/>
                  </a:cubicBezTo>
                  <a:cubicBezTo>
                    <a:pt x="62" y="58"/>
                    <a:pt x="62" y="59"/>
                    <a:pt x="63" y="59"/>
                  </a:cubicBezTo>
                  <a:cubicBezTo>
                    <a:pt x="66" y="58"/>
                    <a:pt x="68" y="57"/>
                    <a:pt x="71" y="55"/>
                  </a:cubicBezTo>
                  <a:cubicBezTo>
                    <a:pt x="74" y="54"/>
                    <a:pt x="77" y="52"/>
                    <a:pt x="80" y="50"/>
                  </a:cubicBezTo>
                  <a:cubicBezTo>
                    <a:pt x="86" y="47"/>
                    <a:pt x="93" y="43"/>
                    <a:pt x="99" y="40"/>
                  </a:cubicBezTo>
                  <a:cubicBezTo>
                    <a:pt x="111" y="34"/>
                    <a:pt x="122" y="27"/>
                    <a:pt x="135" y="24"/>
                  </a:cubicBezTo>
                  <a:cubicBezTo>
                    <a:pt x="135" y="23"/>
                    <a:pt x="135" y="23"/>
                    <a:pt x="134" y="22"/>
                  </a:cubicBezTo>
                  <a:cubicBezTo>
                    <a:pt x="124" y="29"/>
                    <a:pt x="113" y="35"/>
                    <a:pt x="103" y="40"/>
                  </a:cubicBezTo>
                  <a:cubicBezTo>
                    <a:pt x="98" y="44"/>
                    <a:pt x="92" y="47"/>
                    <a:pt x="87" y="50"/>
                  </a:cubicBezTo>
                  <a:cubicBezTo>
                    <a:pt x="83" y="53"/>
                    <a:pt x="78" y="54"/>
                    <a:pt x="75" y="58"/>
                  </a:cubicBezTo>
                  <a:cubicBezTo>
                    <a:pt x="74" y="58"/>
                    <a:pt x="75" y="59"/>
                    <a:pt x="75" y="59"/>
                  </a:cubicBezTo>
                  <a:cubicBezTo>
                    <a:pt x="94" y="53"/>
                    <a:pt x="110" y="41"/>
                    <a:pt x="130" y="37"/>
                  </a:cubicBezTo>
                  <a:cubicBezTo>
                    <a:pt x="129" y="36"/>
                    <a:pt x="129" y="36"/>
                    <a:pt x="129" y="35"/>
                  </a:cubicBezTo>
                  <a:cubicBezTo>
                    <a:pt x="123" y="40"/>
                    <a:pt x="116" y="43"/>
                    <a:pt x="110" y="46"/>
                  </a:cubicBezTo>
                  <a:cubicBezTo>
                    <a:pt x="102" y="50"/>
                    <a:pt x="95" y="55"/>
                    <a:pt x="88" y="59"/>
                  </a:cubicBezTo>
                  <a:cubicBezTo>
                    <a:pt x="87" y="59"/>
                    <a:pt x="88" y="61"/>
                    <a:pt x="89" y="60"/>
                  </a:cubicBezTo>
                  <a:cubicBezTo>
                    <a:pt x="103" y="54"/>
                    <a:pt x="116" y="45"/>
                    <a:pt x="131" y="43"/>
                  </a:cubicBezTo>
                  <a:cubicBezTo>
                    <a:pt x="131" y="43"/>
                    <a:pt x="131" y="42"/>
                    <a:pt x="130" y="42"/>
                  </a:cubicBezTo>
                  <a:cubicBezTo>
                    <a:pt x="129" y="45"/>
                    <a:pt x="126" y="46"/>
                    <a:pt x="124" y="48"/>
                  </a:cubicBezTo>
                  <a:cubicBezTo>
                    <a:pt x="121" y="49"/>
                    <a:pt x="118" y="50"/>
                    <a:pt x="116" y="51"/>
                  </a:cubicBezTo>
                  <a:cubicBezTo>
                    <a:pt x="109" y="54"/>
                    <a:pt x="102" y="59"/>
                    <a:pt x="95" y="59"/>
                  </a:cubicBezTo>
                  <a:cubicBezTo>
                    <a:pt x="95" y="59"/>
                    <a:pt x="95" y="60"/>
                    <a:pt x="95" y="60"/>
                  </a:cubicBezTo>
                  <a:cubicBezTo>
                    <a:pt x="107" y="52"/>
                    <a:pt x="122" y="48"/>
                    <a:pt x="135" y="41"/>
                  </a:cubicBezTo>
                  <a:cubicBezTo>
                    <a:pt x="135" y="41"/>
                    <a:pt x="135" y="40"/>
                    <a:pt x="134" y="40"/>
                  </a:cubicBezTo>
                  <a:cubicBezTo>
                    <a:pt x="129" y="42"/>
                    <a:pt x="124" y="43"/>
                    <a:pt x="119" y="44"/>
                  </a:cubicBezTo>
                  <a:cubicBezTo>
                    <a:pt x="118" y="44"/>
                    <a:pt x="118" y="45"/>
                    <a:pt x="119" y="45"/>
                  </a:cubicBezTo>
                  <a:cubicBezTo>
                    <a:pt x="125" y="44"/>
                    <a:pt x="129" y="43"/>
                    <a:pt x="134" y="41"/>
                  </a:cubicBezTo>
                  <a:cubicBezTo>
                    <a:pt x="134" y="41"/>
                    <a:pt x="134" y="40"/>
                    <a:pt x="134" y="40"/>
                  </a:cubicBezTo>
                  <a:cubicBezTo>
                    <a:pt x="121" y="47"/>
                    <a:pt x="106" y="50"/>
                    <a:pt x="94" y="59"/>
                  </a:cubicBezTo>
                  <a:cubicBezTo>
                    <a:pt x="94" y="59"/>
                    <a:pt x="94" y="60"/>
                    <a:pt x="95" y="60"/>
                  </a:cubicBezTo>
                  <a:cubicBezTo>
                    <a:pt x="102" y="60"/>
                    <a:pt x="110" y="56"/>
                    <a:pt x="116" y="53"/>
                  </a:cubicBezTo>
                  <a:cubicBezTo>
                    <a:pt x="119" y="51"/>
                    <a:pt x="123" y="50"/>
                    <a:pt x="126" y="48"/>
                  </a:cubicBezTo>
                  <a:cubicBezTo>
                    <a:pt x="128" y="47"/>
                    <a:pt x="131" y="45"/>
                    <a:pt x="132" y="42"/>
                  </a:cubicBezTo>
                  <a:cubicBezTo>
                    <a:pt x="132" y="42"/>
                    <a:pt x="132" y="41"/>
                    <a:pt x="131" y="41"/>
                  </a:cubicBezTo>
                  <a:cubicBezTo>
                    <a:pt x="116" y="44"/>
                    <a:pt x="102" y="53"/>
                    <a:pt x="88" y="59"/>
                  </a:cubicBezTo>
                  <a:cubicBezTo>
                    <a:pt x="88" y="59"/>
                    <a:pt x="88" y="60"/>
                    <a:pt x="89" y="60"/>
                  </a:cubicBezTo>
                  <a:cubicBezTo>
                    <a:pt x="96" y="56"/>
                    <a:pt x="103" y="51"/>
                    <a:pt x="111" y="47"/>
                  </a:cubicBezTo>
                  <a:cubicBezTo>
                    <a:pt x="117" y="44"/>
                    <a:pt x="124" y="41"/>
                    <a:pt x="130" y="37"/>
                  </a:cubicBezTo>
                  <a:cubicBezTo>
                    <a:pt x="131" y="36"/>
                    <a:pt x="130" y="35"/>
                    <a:pt x="129" y="35"/>
                  </a:cubicBezTo>
                  <a:cubicBezTo>
                    <a:pt x="110" y="39"/>
                    <a:pt x="94" y="52"/>
                    <a:pt x="75" y="58"/>
                  </a:cubicBezTo>
                  <a:cubicBezTo>
                    <a:pt x="75" y="58"/>
                    <a:pt x="75" y="58"/>
                    <a:pt x="76" y="59"/>
                  </a:cubicBezTo>
                  <a:cubicBezTo>
                    <a:pt x="79" y="55"/>
                    <a:pt x="84" y="53"/>
                    <a:pt x="88" y="51"/>
                  </a:cubicBezTo>
                  <a:cubicBezTo>
                    <a:pt x="94" y="48"/>
                    <a:pt x="99" y="45"/>
                    <a:pt x="104" y="41"/>
                  </a:cubicBezTo>
                  <a:cubicBezTo>
                    <a:pt x="115" y="36"/>
                    <a:pt x="125" y="30"/>
                    <a:pt x="135" y="24"/>
                  </a:cubicBezTo>
                  <a:cubicBezTo>
                    <a:pt x="136" y="23"/>
                    <a:pt x="135" y="22"/>
                    <a:pt x="135" y="22"/>
                  </a:cubicBezTo>
                  <a:cubicBezTo>
                    <a:pt x="122" y="25"/>
                    <a:pt x="111" y="32"/>
                    <a:pt x="100" y="38"/>
                  </a:cubicBezTo>
                  <a:cubicBezTo>
                    <a:pt x="94" y="41"/>
                    <a:pt x="87" y="45"/>
                    <a:pt x="81" y="48"/>
                  </a:cubicBezTo>
                  <a:cubicBezTo>
                    <a:pt x="78" y="50"/>
                    <a:pt x="75" y="52"/>
                    <a:pt x="71" y="53"/>
                  </a:cubicBezTo>
                  <a:cubicBezTo>
                    <a:pt x="69" y="55"/>
                    <a:pt x="66" y="57"/>
                    <a:pt x="63" y="58"/>
                  </a:cubicBezTo>
                  <a:cubicBezTo>
                    <a:pt x="63" y="58"/>
                    <a:pt x="63" y="58"/>
                    <a:pt x="63" y="59"/>
                  </a:cubicBezTo>
                  <a:cubicBezTo>
                    <a:pt x="65" y="56"/>
                    <a:pt x="68" y="55"/>
                    <a:pt x="71" y="53"/>
                  </a:cubicBezTo>
                  <a:cubicBezTo>
                    <a:pt x="74" y="51"/>
                    <a:pt x="77" y="49"/>
                    <a:pt x="80" y="48"/>
                  </a:cubicBezTo>
                  <a:cubicBezTo>
                    <a:pt x="86" y="44"/>
                    <a:pt x="92" y="40"/>
                    <a:pt x="99" y="36"/>
                  </a:cubicBezTo>
                  <a:cubicBezTo>
                    <a:pt x="112" y="29"/>
                    <a:pt x="125" y="22"/>
                    <a:pt x="138" y="15"/>
                  </a:cubicBezTo>
                  <a:cubicBezTo>
                    <a:pt x="138" y="15"/>
                    <a:pt x="137" y="14"/>
                    <a:pt x="137" y="14"/>
                  </a:cubicBezTo>
                  <a:cubicBezTo>
                    <a:pt x="109" y="28"/>
                    <a:pt x="79" y="41"/>
                    <a:pt x="52" y="57"/>
                  </a:cubicBezTo>
                  <a:cubicBezTo>
                    <a:pt x="52" y="58"/>
                    <a:pt x="53" y="58"/>
                    <a:pt x="53" y="58"/>
                  </a:cubicBezTo>
                  <a:cubicBezTo>
                    <a:pt x="79" y="42"/>
                    <a:pt x="105" y="26"/>
                    <a:pt x="133" y="12"/>
                  </a:cubicBezTo>
                  <a:cubicBezTo>
                    <a:pt x="133" y="11"/>
                    <a:pt x="132" y="11"/>
                    <a:pt x="132" y="10"/>
                  </a:cubicBezTo>
                  <a:cubicBezTo>
                    <a:pt x="118" y="19"/>
                    <a:pt x="103" y="24"/>
                    <a:pt x="89" y="31"/>
                  </a:cubicBezTo>
                  <a:cubicBezTo>
                    <a:pt x="75" y="39"/>
                    <a:pt x="61" y="48"/>
                    <a:pt x="46" y="53"/>
                  </a:cubicBezTo>
                  <a:cubicBezTo>
                    <a:pt x="47" y="53"/>
                    <a:pt x="47" y="54"/>
                    <a:pt x="47" y="54"/>
                  </a:cubicBezTo>
                  <a:cubicBezTo>
                    <a:pt x="74" y="38"/>
                    <a:pt x="101" y="23"/>
                    <a:pt x="129" y="7"/>
                  </a:cubicBezTo>
                  <a:cubicBezTo>
                    <a:pt x="129" y="7"/>
                    <a:pt x="128" y="7"/>
                    <a:pt x="128" y="6"/>
                  </a:cubicBezTo>
                  <a:cubicBezTo>
                    <a:pt x="114" y="14"/>
                    <a:pt x="99" y="19"/>
                    <a:pt x="85" y="27"/>
                  </a:cubicBezTo>
                  <a:cubicBezTo>
                    <a:pt x="77" y="30"/>
                    <a:pt x="70" y="34"/>
                    <a:pt x="62" y="38"/>
                  </a:cubicBezTo>
                  <a:cubicBezTo>
                    <a:pt x="55" y="42"/>
                    <a:pt x="47" y="46"/>
                    <a:pt x="40" y="50"/>
                  </a:cubicBezTo>
                  <a:cubicBezTo>
                    <a:pt x="40" y="50"/>
                    <a:pt x="40" y="51"/>
                    <a:pt x="40" y="51"/>
                  </a:cubicBezTo>
                  <a:cubicBezTo>
                    <a:pt x="66" y="36"/>
                    <a:pt x="93" y="21"/>
                    <a:pt x="120" y="8"/>
                  </a:cubicBezTo>
                  <a:cubicBezTo>
                    <a:pt x="119" y="8"/>
                    <a:pt x="119" y="8"/>
                    <a:pt x="119" y="7"/>
                  </a:cubicBezTo>
                  <a:cubicBezTo>
                    <a:pt x="94" y="23"/>
                    <a:pt x="64" y="31"/>
                    <a:pt x="40" y="48"/>
                  </a:cubicBezTo>
                  <a:cubicBezTo>
                    <a:pt x="39" y="48"/>
                    <a:pt x="39" y="49"/>
                    <a:pt x="40" y="49"/>
                  </a:cubicBezTo>
                  <a:cubicBezTo>
                    <a:pt x="63" y="34"/>
                    <a:pt x="88" y="22"/>
                    <a:pt x="112" y="9"/>
                  </a:cubicBezTo>
                  <a:cubicBezTo>
                    <a:pt x="113" y="9"/>
                    <a:pt x="113" y="7"/>
                    <a:pt x="112" y="8"/>
                  </a:cubicBezTo>
                  <a:cubicBezTo>
                    <a:pt x="95" y="14"/>
                    <a:pt x="79" y="22"/>
                    <a:pt x="63" y="29"/>
                  </a:cubicBezTo>
                  <a:cubicBezTo>
                    <a:pt x="57" y="32"/>
                    <a:pt x="51" y="34"/>
                    <a:pt x="45" y="37"/>
                  </a:cubicBezTo>
                  <a:cubicBezTo>
                    <a:pt x="39" y="40"/>
                    <a:pt x="33" y="43"/>
                    <a:pt x="29" y="47"/>
                  </a:cubicBezTo>
                  <a:cubicBezTo>
                    <a:pt x="28" y="48"/>
                    <a:pt x="29" y="49"/>
                    <a:pt x="30" y="49"/>
                  </a:cubicBezTo>
                  <a:cubicBezTo>
                    <a:pt x="52" y="35"/>
                    <a:pt x="76" y="25"/>
                    <a:pt x="99" y="13"/>
                  </a:cubicBezTo>
                  <a:cubicBezTo>
                    <a:pt x="99" y="12"/>
                    <a:pt x="99" y="11"/>
                    <a:pt x="98" y="11"/>
                  </a:cubicBezTo>
                  <a:cubicBezTo>
                    <a:pt x="92" y="12"/>
                    <a:pt x="86" y="15"/>
                    <a:pt x="80" y="18"/>
                  </a:cubicBezTo>
                  <a:cubicBezTo>
                    <a:pt x="75" y="20"/>
                    <a:pt x="69" y="23"/>
                    <a:pt x="63" y="26"/>
                  </a:cubicBezTo>
                  <a:cubicBezTo>
                    <a:pt x="52" y="31"/>
                    <a:pt x="41" y="39"/>
                    <a:pt x="28" y="41"/>
                  </a:cubicBezTo>
                  <a:cubicBezTo>
                    <a:pt x="29" y="41"/>
                    <a:pt x="29" y="41"/>
                    <a:pt x="29" y="42"/>
                  </a:cubicBezTo>
                  <a:cubicBezTo>
                    <a:pt x="33" y="38"/>
                    <a:pt x="37" y="36"/>
                    <a:pt x="42" y="33"/>
                  </a:cubicBezTo>
                  <a:cubicBezTo>
                    <a:pt x="47" y="31"/>
                    <a:pt x="52" y="29"/>
                    <a:pt x="57" y="26"/>
                  </a:cubicBezTo>
                  <a:cubicBezTo>
                    <a:pt x="69" y="21"/>
                    <a:pt x="80" y="14"/>
                    <a:pt x="93" y="9"/>
                  </a:cubicBezTo>
                  <a:cubicBezTo>
                    <a:pt x="93" y="9"/>
                    <a:pt x="93" y="8"/>
                    <a:pt x="93" y="8"/>
                  </a:cubicBezTo>
                  <a:cubicBezTo>
                    <a:pt x="69" y="17"/>
                    <a:pt x="47" y="29"/>
                    <a:pt x="23" y="38"/>
                  </a:cubicBezTo>
                  <a:cubicBezTo>
                    <a:pt x="23" y="39"/>
                    <a:pt x="23" y="39"/>
                    <a:pt x="24" y="40"/>
                  </a:cubicBezTo>
                  <a:cubicBezTo>
                    <a:pt x="33" y="34"/>
                    <a:pt x="43" y="29"/>
                    <a:pt x="53" y="24"/>
                  </a:cubicBezTo>
                  <a:cubicBezTo>
                    <a:pt x="63" y="19"/>
                    <a:pt x="74" y="13"/>
                    <a:pt x="85" y="8"/>
                  </a:cubicBezTo>
                  <a:cubicBezTo>
                    <a:pt x="85" y="8"/>
                    <a:pt x="84" y="8"/>
                    <a:pt x="84" y="7"/>
                  </a:cubicBezTo>
                  <a:cubicBezTo>
                    <a:pt x="63" y="18"/>
                    <a:pt x="42" y="29"/>
                    <a:pt x="20" y="37"/>
                  </a:cubicBezTo>
                  <a:cubicBezTo>
                    <a:pt x="20" y="37"/>
                    <a:pt x="20" y="37"/>
                    <a:pt x="20" y="38"/>
                  </a:cubicBezTo>
                  <a:cubicBezTo>
                    <a:pt x="35" y="26"/>
                    <a:pt x="53" y="21"/>
                    <a:pt x="69" y="13"/>
                  </a:cubicBezTo>
                  <a:cubicBezTo>
                    <a:pt x="70" y="12"/>
                    <a:pt x="70" y="11"/>
                    <a:pt x="69" y="11"/>
                  </a:cubicBezTo>
                  <a:cubicBezTo>
                    <a:pt x="59" y="13"/>
                    <a:pt x="51" y="18"/>
                    <a:pt x="43" y="22"/>
                  </a:cubicBezTo>
                  <a:cubicBezTo>
                    <a:pt x="32" y="26"/>
                    <a:pt x="22" y="31"/>
                    <a:pt x="11" y="35"/>
                  </a:cubicBezTo>
                  <a:cubicBezTo>
                    <a:pt x="11" y="35"/>
                    <a:pt x="12" y="35"/>
                    <a:pt x="12" y="36"/>
                  </a:cubicBezTo>
                  <a:cubicBezTo>
                    <a:pt x="26" y="25"/>
                    <a:pt x="44" y="22"/>
                    <a:pt x="59" y="12"/>
                  </a:cubicBezTo>
                  <a:cubicBezTo>
                    <a:pt x="59" y="12"/>
                    <a:pt x="59" y="10"/>
                    <a:pt x="58" y="11"/>
                  </a:cubicBezTo>
                  <a:cubicBezTo>
                    <a:pt x="41" y="14"/>
                    <a:pt x="28" y="25"/>
                    <a:pt x="11" y="28"/>
                  </a:cubicBezTo>
                  <a:cubicBezTo>
                    <a:pt x="11" y="29"/>
                    <a:pt x="11" y="29"/>
                    <a:pt x="12" y="29"/>
                  </a:cubicBezTo>
                  <a:cubicBezTo>
                    <a:pt x="23" y="22"/>
                    <a:pt x="40" y="21"/>
                    <a:pt x="50" y="11"/>
                  </a:cubicBezTo>
                  <a:cubicBezTo>
                    <a:pt x="51" y="10"/>
                    <a:pt x="50" y="10"/>
                    <a:pt x="50" y="10"/>
                  </a:cubicBezTo>
                  <a:cubicBezTo>
                    <a:pt x="35" y="13"/>
                    <a:pt x="23" y="20"/>
                    <a:pt x="9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20" y="17"/>
                    <a:pt x="34" y="15"/>
                    <a:pt x="46" y="9"/>
                  </a:cubicBezTo>
                  <a:cubicBezTo>
                    <a:pt x="47" y="8"/>
                    <a:pt x="46" y="7"/>
                    <a:pt x="45" y="7"/>
                  </a:cubicBezTo>
                  <a:cubicBezTo>
                    <a:pt x="31" y="10"/>
                    <a:pt x="18" y="19"/>
                    <a:pt x="4" y="22"/>
                  </a:cubicBezTo>
                  <a:cubicBezTo>
                    <a:pt x="4" y="22"/>
                    <a:pt x="4" y="23"/>
                    <a:pt x="4" y="23"/>
                  </a:cubicBezTo>
                  <a:cubicBezTo>
                    <a:pt x="15" y="18"/>
                    <a:pt x="26" y="16"/>
                    <a:pt x="35" y="9"/>
                  </a:cubicBezTo>
                  <a:cubicBezTo>
                    <a:pt x="36" y="8"/>
                    <a:pt x="35" y="8"/>
                    <a:pt x="35" y="8"/>
                  </a:cubicBezTo>
                  <a:cubicBezTo>
                    <a:pt x="24" y="10"/>
                    <a:pt x="14" y="16"/>
                    <a:pt x="3" y="20"/>
                  </a:cubicBezTo>
                  <a:cubicBezTo>
                    <a:pt x="2" y="20"/>
                    <a:pt x="3" y="21"/>
                    <a:pt x="4" y="21"/>
                  </a:cubicBezTo>
                  <a:cubicBezTo>
                    <a:pt x="13" y="19"/>
                    <a:pt x="21" y="14"/>
                    <a:pt x="30" y="10"/>
                  </a:cubicBezTo>
                  <a:cubicBezTo>
                    <a:pt x="30" y="9"/>
                    <a:pt x="30" y="8"/>
                    <a:pt x="29" y="8"/>
                  </a:cubicBezTo>
                  <a:cubicBezTo>
                    <a:pt x="19" y="8"/>
                    <a:pt x="11" y="15"/>
                    <a:pt x="2" y="17"/>
                  </a:cubicBezTo>
                  <a:cubicBezTo>
                    <a:pt x="2" y="18"/>
                    <a:pt x="2" y="18"/>
                    <a:pt x="2" y="19"/>
                  </a:cubicBezTo>
                  <a:cubicBezTo>
                    <a:pt x="9" y="14"/>
                    <a:pt x="18" y="12"/>
                    <a:pt x="25" y="7"/>
                  </a:cubicBezTo>
                  <a:cubicBezTo>
                    <a:pt x="25" y="6"/>
                    <a:pt x="25" y="5"/>
                    <a:pt x="24" y="5"/>
                  </a:cubicBezTo>
                  <a:cubicBezTo>
                    <a:pt x="16" y="5"/>
                    <a:pt x="9" y="10"/>
                    <a:pt x="2" y="12"/>
                  </a:cubicBezTo>
                  <a:cubicBezTo>
                    <a:pt x="2" y="12"/>
                    <a:pt x="2" y="13"/>
                    <a:pt x="2" y="13"/>
                  </a:cubicBezTo>
                  <a:cubicBezTo>
                    <a:pt x="9" y="10"/>
                    <a:pt x="15" y="7"/>
                    <a:pt x="21" y="5"/>
                  </a:cubicBezTo>
                  <a:cubicBezTo>
                    <a:pt x="22" y="4"/>
                    <a:pt x="22" y="3"/>
                    <a:pt x="21" y="3"/>
                  </a:cubicBezTo>
                  <a:cubicBezTo>
                    <a:pt x="14" y="6"/>
                    <a:pt x="8" y="8"/>
                    <a:pt x="1" y="9"/>
                  </a:cubicBezTo>
                  <a:cubicBezTo>
                    <a:pt x="1" y="10"/>
                    <a:pt x="1" y="10"/>
                    <a:pt x="1" y="11"/>
                  </a:cubicBezTo>
                  <a:cubicBezTo>
                    <a:pt x="7" y="9"/>
                    <a:pt x="13" y="6"/>
                    <a:pt x="18" y="2"/>
                  </a:cubicBezTo>
                  <a:cubicBezTo>
                    <a:pt x="18" y="2"/>
                    <a:pt x="17" y="1"/>
                    <a:pt x="17" y="1"/>
                  </a:cubicBezTo>
                  <a:cubicBezTo>
                    <a:pt x="12" y="2"/>
                    <a:pt x="7" y="5"/>
                    <a:pt x="3" y="7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8" y="5"/>
                    <a:pt x="12" y="4"/>
                    <a:pt x="17" y="2"/>
                  </a:cubicBezTo>
                  <a:cubicBezTo>
                    <a:pt x="18" y="1"/>
                    <a:pt x="17" y="0"/>
                    <a:pt x="16" y="1"/>
                  </a:cubicBezTo>
                  <a:cubicBezTo>
                    <a:pt x="13" y="1"/>
                    <a:pt x="10" y="3"/>
                    <a:pt x="7" y="4"/>
                  </a:cubicBezTo>
                  <a:cubicBezTo>
                    <a:pt x="6" y="4"/>
                    <a:pt x="7" y="5"/>
                    <a:pt x="8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9" name="Freeform 1386"/>
            <p:cNvSpPr/>
            <p:nvPr/>
          </p:nvSpPr>
          <p:spPr bwMode="auto">
            <a:xfrm>
              <a:off x="2004" y="1805"/>
              <a:ext cx="22" cy="19"/>
            </a:xfrm>
            <a:custGeom>
              <a:avLst/>
              <a:gdLst>
                <a:gd name="T0" fmla="*/ 0 w 17"/>
                <a:gd name="T1" fmla="*/ 9 h 15"/>
                <a:gd name="T2" fmla="*/ 16 w 17"/>
                <a:gd name="T3" fmla="*/ 7 h 15"/>
                <a:gd name="T4" fmla="*/ 7 w 17"/>
                <a:gd name="T5" fmla="*/ 4 h 15"/>
                <a:gd name="T6" fmla="*/ 0 w 17"/>
                <a:gd name="T7" fmla="*/ 12 h 15"/>
                <a:gd name="T8" fmla="*/ 1 w 17"/>
                <a:gd name="T9" fmla="*/ 12 h 15"/>
                <a:gd name="T10" fmla="*/ 14 w 17"/>
                <a:gd name="T11" fmla="*/ 7 h 15"/>
                <a:gd name="T12" fmla="*/ 9 w 17"/>
                <a:gd name="T13" fmla="*/ 12 h 15"/>
                <a:gd name="T14" fmla="*/ 1 w 17"/>
                <a:gd name="T15" fmla="*/ 8 h 15"/>
                <a:gd name="T16" fmla="*/ 0 w 17"/>
                <a:gd name="T17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5">
                  <a:moveTo>
                    <a:pt x="0" y="9"/>
                  </a:moveTo>
                  <a:cubicBezTo>
                    <a:pt x="3" y="14"/>
                    <a:pt x="17" y="15"/>
                    <a:pt x="16" y="7"/>
                  </a:cubicBezTo>
                  <a:cubicBezTo>
                    <a:pt x="15" y="3"/>
                    <a:pt x="11" y="2"/>
                    <a:pt x="7" y="4"/>
                  </a:cubicBezTo>
                  <a:cubicBezTo>
                    <a:pt x="4" y="5"/>
                    <a:pt x="0" y="8"/>
                    <a:pt x="0" y="12"/>
                  </a:cubicBezTo>
                  <a:cubicBezTo>
                    <a:pt x="0" y="13"/>
                    <a:pt x="1" y="13"/>
                    <a:pt x="1" y="12"/>
                  </a:cubicBezTo>
                  <a:cubicBezTo>
                    <a:pt x="2" y="7"/>
                    <a:pt x="13" y="0"/>
                    <a:pt x="14" y="7"/>
                  </a:cubicBezTo>
                  <a:cubicBezTo>
                    <a:pt x="15" y="10"/>
                    <a:pt x="11" y="11"/>
                    <a:pt x="9" y="12"/>
                  </a:cubicBezTo>
                  <a:cubicBezTo>
                    <a:pt x="6" y="12"/>
                    <a:pt x="3" y="11"/>
                    <a:pt x="1" y="8"/>
                  </a:cubicBezTo>
                  <a:cubicBezTo>
                    <a:pt x="1" y="8"/>
                    <a:pt x="0" y="8"/>
                    <a:pt x="0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0" name="Freeform 1387"/>
            <p:cNvSpPr/>
            <p:nvPr/>
          </p:nvSpPr>
          <p:spPr bwMode="auto">
            <a:xfrm>
              <a:off x="2027" y="1799"/>
              <a:ext cx="22" cy="18"/>
            </a:xfrm>
            <a:custGeom>
              <a:avLst/>
              <a:gdLst>
                <a:gd name="T0" fmla="*/ 3 w 17"/>
                <a:gd name="T1" fmla="*/ 3 h 14"/>
                <a:gd name="T2" fmla="*/ 6 w 17"/>
                <a:gd name="T3" fmla="*/ 12 h 14"/>
                <a:gd name="T4" fmla="*/ 15 w 17"/>
                <a:gd name="T5" fmla="*/ 8 h 14"/>
                <a:gd name="T6" fmla="*/ 12 w 17"/>
                <a:gd name="T7" fmla="*/ 1 h 14"/>
                <a:gd name="T8" fmla="*/ 1 w 17"/>
                <a:gd name="T9" fmla="*/ 3 h 14"/>
                <a:gd name="T10" fmla="*/ 2 w 17"/>
                <a:gd name="T11" fmla="*/ 4 h 14"/>
                <a:gd name="T12" fmla="*/ 14 w 17"/>
                <a:gd name="T13" fmla="*/ 7 h 14"/>
                <a:gd name="T14" fmla="*/ 7 w 17"/>
                <a:gd name="T15" fmla="*/ 11 h 14"/>
                <a:gd name="T16" fmla="*/ 4 w 17"/>
                <a:gd name="T17" fmla="*/ 4 h 14"/>
                <a:gd name="T18" fmla="*/ 3 w 17"/>
                <a:gd name="T1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4">
                  <a:moveTo>
                    <a:pt x="3" y="3"/>
                  </a:moveTo>
                  <a:cubicBezTo>
                    <a:pt x="1" y="7"/>
                    <a:pt x="2" y="11"/>
                    <a:pt x="6" y="12"/>
                  </a:cubicBezTo>
                  <a:cubicBezTo>
                    <a:pt x="10" y="14"/>
                    <a:pt x="14" y="11"/>
                    <a:pt x="15" y="8"/>
                  </a:cubicBezTo>
                  <a:cubicBezTo>
                    <a:pt x="17" y="5"/>
                    <a:pt x="15" y="2"/>
                    <a:pt x="12" y="1"/>
                  </a:cubicBezTo>
                  <a:cubicBezTo>
                    <a:pt x="8" y="0"/>
                    <a:pt x="4" y="1"/>
                    <a:pt x="1" y="3"/>
                  </a:cubicBezTo>
                  <a:cubicBezTo>
                    <a:pt x="0" y="3"/>
                    <a:pt x="1" y="5"/>
                    <a:pt x="2" y="4"/>
                  </a:cubicBezTo>
                  <a:cubicBezTo>
                    <a:pt x="5" y="2"/>
                    <a:pt x="16" y="0"/>
                    <a:pt x="14" y="7"/>
                  </a:cubicBezTo>
                  <a:cubicBezTo>
                    <a:pt x="13" y="10"/>
                    <a:pt x="10" y="12"/>
                    <a:pt x="7" y="11"/>
                  </a:cubicBezTo>
                  <a:cubicBezTo>
                    <a:pt x="3" y="10"/>
                    <a:pt x="3" y="7"/>
                    <a:pt x="4" y="4"/>
                  </a:cubicBezTo>
                  <a:cubicBezTo>
                    <a:pt x="5" y="3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1" name="Freeform 1388"/>
            <p:cNvSpPr/>
            <p:nvPr/>
          </p:nvSpPr>
          <p:spPr bwMode="auto">
            <a:xfrm>
              <a:off x="2001" y="1784"/>
              <a:ext cx="31" cy="27"/>
            </a:xfrm>
            <a:custGeom>
              <a:avLst/>
              <a:gdLst>
                <a:gd name="T0" fmla="*/ 2 w 24"/>
                <a:gd name="T1" fmla="*/ 12 h 21"/>
                <a:gd name="T2" fmla="*/ 22 w 24"/>
                <a:gd name="T3" fmla="*/ 14 h 21"/>
                <a:gd name="T4" fmla="*/ 21 w 24"/>
                <a:gd name="T5" fmla="*/ 3 h 21"/>
                <a:gd name="T6" fmla="*/ 9 w 24"/>
                <a:gd name="T7" fmla="*/ 2 h 21"/>
                <a:gd name="T8" fmla="*/ 3 w 24"/>
                <a:gd name="T9" fmla="*/ 13 h 21"/>
                <a:gd name="T10" fmla="*/ 12 w 24"/>
                <a:gd name="T11" fmla="*/ 20 h 21"/>
                <a:gd name="T12" fmla="*/ 22 w 24"/>
                <a:gd name="T13" fmla="*/ 11 h 21"/>
                <a:gd name="T14" fmla="*/ 11 w 24"/>
                <a:gd name="T15" fmla="*/ 2 h 21"/>
                <a:gd name="T16" fmla="*/ 1 w 24"/>
                <a:gd name="T17" fmla="*/ 9 h 21"/>
                <a:gd name="T18" fmla="*/ 2 w 24"/>
                <a:gd name="T19" fmla="*/ 10 h 21"/>
                <a:gd name="T20" fmla="*/ 10 w 24"/>
                <a:gd name="T21" fmla="*/ 3 h 21"/>
                <a:gd name="T22" fmla="*/ 20 w 24"/>
                <a:gd name="T23" fmla="*/ 7 h 21"/>
                <a:gd name="T24" fmla="*/ 12 w 24"/>
                <a:gd name="T25" fmla="*/ 18 h 21"/>
                <a:gd name="T26" fmla="*/ 6 w 24"/>
                <a:gd name="T27" fmla="*/ 16 h 21"/>
                <a:gd name="T28" fmla="*/ 5 w 24"/>
                <a:gd name="T29" fmla="*/ 9 h 21"/>
                <a:gd name="T30" fmla="*/ 15 w 24"/>
                <a:gd name="T31" fmla="*/ 2 h 21"/>
                <a:gd name="T32" fmla="*/ 22 w 24"/>
                <a:gd name="T33" fmla="*/ 7 h 21"/>
                <a:gd name="T34" fmla="*/ 18 w 24"/>
                <a:gd name="T35" fmla="*/ 15 h 21"/>
                <a:gd name="T36" fmla="*/ 3 w 24"/>
                <a:gd name="T37" fmla="*/ 11 h 21"/>
                <a:gd name="T38" fmla="*/ 2 w 24"/>
                <a:gd name="T39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4" h="21">
                  <a:moveTo>
                    <a:pt x="2" y="12"/>
                  </a:moveTo>
                  <a:cubicBezTo>
                    <a:pt x="3" y="21"/>
                    <a:pt x="16" y="21"/>
                    <a:pt x="22" y="14"/>
                  </a:cubicBezTo>
                  <a:cubicBezTo>
                    <a:pt x="24" y="11"/>
                    <a:pt x="24" y="6"/>
                    <a:pt x="21" y="3"/>
                  </a:cubicBezTo>
                  <a:cubicBezTo>
                    <a:pt x="18" y="0"/>
                    <a:pt x="13" y="1"/>
                    <a:pt x="9" y="2"/>
                  </a:cubicBezTo>
                  <a:cubicBezTo>
                    <a:pt x="5" y="4"/>
                    <a:pt x="2" y="8"/>
                    <a:pt x="3" y="13"/>
                  </a:cubicBezTo>
                  <a:cubicBezTo>
                    <a:pt x="3" y="17"/>
                    <a:pt x="7" y="20"/>
                    <a:pt x="12" y="20"/>
                  </a:cubicBezTo>
                  <a:cubicBezTo>
                    <a:pt x="16" y="20"/>
                    <a:pt x="22" y="16"/>
                    <a:pt x="22" y="11"/>
                  </a:cubicBezTo>
                  <a:cubicBezTo>
                    <a:pt x="23" y="5"/>
                    <a:pt x="16" y="1"/>
                    <a:pt x="11" y="2"/>
                  </a:cubicBezTo>
                  <a:cubicBezTo>
                    <a:pt x="6" y="2"/>
                    <a:pt x="3" y="6"/>
                    <a:pt x="1" y="9"/>
                  </a:cubicBezTo>
                  <a:cubicBezTo>
                    <a:pt x="0" y="10"/>
                    <a:pt x="1" y="11"/>
                    <a:pt x="2" y="10"/>
                  </a:cubicBezTo>
                  <a:cubicBezTo>
                    <a:pt x="4" y="7"/>
                    <a:pt x="6" y="4"/>
                    <a:pt x="10" y="3"/>
                  </a:cubicBezTo>
                  <a:cubicBezTo>
                    <a:pt x="14" y="2"/>
                    <a:pt x="18" y="4"/>
                    <a:pt x="20" y="7"/>
                  </a:cubicBezTo>
                  <a:cubicBezTo>
                    <a:pt x="24" y="12"/>
                    <a:pt x="17" y="18"/>
                    <a:pt x="12" y="18"/>
                  </a:cubicBezTo>
                  <a:cubicBezTo>
                    <a:pt x="10" y="18"/>
                    <a:pt x="7" y="18"/>
                    <a:pt x="6" y="16"/>
                  </a:cubicBezTo>
                  <a:cubicBezTo>
                    <a:pt x="4" y="14"/>
                    <a:pt x="4" y="12"/>
                    <a:pt x="5" y="9"/>
                  </a:cubicBezTo>
                  <a:cubicBezTo>
                    <a:pt x="6" y="5"/>
                    <a:pt x="11" y="2"/>
                    <a:pt x="15" y="2"/>
                  </a:cubicBezTo>
                  <a:cubicBezTo>
                    <a:pt x="18" y="2"/>
                    <a:pt x="21" y="4"/>
                    <a:pt x="22" y="7"/>
                  </a:cubicBezTo>
                  <a:cubicBezTo>
                    <a:pt x="23" y="10"/>
                    <a:pt x="21" y="13"/>
                    <a:pt x="18" y="15"/>
                  </a:cubicBezTo>
                  <a:cubicBezTo>
                    <a:pt x="13" y="19"/>
                    <a:pt x="4" y="19"/>
                    <a:pt x="3" y="11"/>
                  </a:cubicBezTo>
                  <a:cubicBezTo>
                    <a:pt x="3" y="10"/>
                    <a:pt x="1" y="11"/>
                    <a:pt x="2" y="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2" name="Freeform 1389"/>
            <p:cNvSpPr/>
            <p:nvPr/>
          </p:nvSpPr>
          <p:spPr bwMode="auto">
            <a:xfrm>
              <a:off x="2031" y="1786"/>
              <a:ext cx="19" cy="13"/>
            </a:xfrm>
            <a:custGeom>
              <a:avLst/>
              <a:gdLst>
                <a:gd name="T0" fmla="*/ 5 w 15"/>
                <a:gd name="T1" fmla="*/ 4 h 10"/>
                <a:gd name="T2" fmla="*/ 9 w 15"/>
                <a:gd name="T3" fmla="*/ 9 h 10"/>
                <a:gd name="T4" fmla="*/ 14 w 15"/>
                <a:gd name="T5" fmla="*/ 6 h 10"/>
                <a:gd name="T6" fmla="*/ 13 w 15"/>
                <a:gd name="T7" fmla="*/ 1 h 10"/>
                <a:gd name="T8" fmla="*/ 9 w 15"/>
                <a:gd name="T9" fmla="*/ 0 h 10"/>
                <a:gd name="T10" fmla="*/ 4 w 15"/>
                <a:gd name="T11" fmla="*/ 1 h 10"/>
                <a:gd name="T12" fmla="*/ 0 w 15"/>
                <a:gd name="T13" fmla="*/ 4 h 10"/>
                <a:gd name="T14" fmla="*/ 3 w 15"/>
                <a:gd name="T15" fmla="*/ 8 h 10"/>
                <a:gd name="T16" fmla="*/ 7 w 15"/>
                <a:gd name="T17" fmla="*/ 6 h 10"/>
                <a:gd name="T18" fmla="*/ 7 w 15"/>
                <a:gd name="T19" fmla="*/ 2 h 10"/>
                <a:gd name="T20" fmla="*/ 6 w 15"/>
                <a:gd name="T21" fmla="*/ 3 h 10"/>
                <a:gd name="T22" fmla="*/ 4 w 15"/>
                <a:gd name="T23" fmla="*/ 6 h 10"/>
                <a:gd name="T24" fmla="*/ 2 w 15"/>
                <a:gd name="T25" fmla="*/ 5 h 10"/>
                <a:gd name="T26" fmla="*/ 4 w 15"/>
                <a:gd name="T27" fmla="*/ 2 h 10"/>
                <a:gd name="T28" fmla="*/ 9 w 15"/>
                <a:gd name="T29" fmla="*/ 1 h 10"/>
                <a:gd name="T30" fmla="*/ 13 w 15"/>
                <a:gd name="T31" fmla="*/ 2 h 10"/>
                <a:gd name="T32" fmla="*/ 7 w 15"/>
                <a:gd name="T33" fmla="*/ 6 h 10"/>
                <a:gd name="T34" fmla="*/ 7 w 15"/>
                <a:gd name="T35" fmla="*/ 4 h 10"/>
                <a:gd name="T36" fmla="*/ 5 w 15"/>
                <a:gd name="T3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10">
                  <a:moveTo>
                    <a:pt x="5" y="4"/>
                  </a:moveTo>
                  <a:cubicBezTo>
                    <a:pt x="5" y="6"/>
                    <a:pt x="6" y="9"/>
                    <a:pt x="9" y="9"/>
                  </a:cubicBezTo>
                  <a:cubicBezTo>
                    <a:pt x="11" y="9"/>
                    <a:pt x="12" y="7"/>
                    <a:pt x="14" y="6"/>
                  </a:cubicBezTo>
                  <a:cubicBezTo>
                    <a:pt x="15" y="4"/>
                    <a:pt x="15" y="2"/>
                    <a:pt x="13" y="1"/>
                  </a:cubicBezTo>
                  <a:cubicBezTo>
                    <a:pt x="12" y="0"/>
                    <a:pt x="11" y="0"/>
                    <a:pt x="9" y="0"/>
                  </a:cubicBezTo>
                  <a:cubicBezTo>
                    <a:pt x="7" y="0"/>
                    <a:pt x="6" y="0"/>
                    <a:pt x="4" y="1"/>
                  </a:cubicBezTo>
                  <a:cubicBezTo>
                    <a:pt x="2" y="1"/>
                    <a:pt x="1" y="2"/>
                    <a:pt x="0" y="4"/>
                  </a:cubicBezTo>
                  <a:cubicBezTo>
                    <a:pt x="0" y="6"/>
                    <a:pt x="1" y="7"/>
                    <a:pt x="3" y="8"/>
                  </a:cubicBezTo>
                  <a:cubicBezTo>
                    <a:pt x="5" y="8"/>
                    <a:pt x="6" y="7"/>
                    <a:pt x="7" y="6"/>
                  </a:cubicBezTo>
                  <a:cubicBezTo>
                    <a:pt x="8" y="5"/>
                    <a:pt x="8" y="3"/>
                    <a:pt x="7" y="2"/>
                  </a:cubicBezTo>
                  <a:cubicBezTo>
                    <a:pt x="6" y="1"/>
                    <a:pt x="5" y="2"/>
                    <a:pt x="6" y="3"/>
                  </a:cubicBezTo>
                  <a:cubicBezTo>
                    <a:pt x="7" y="4"/>
                    <a:pt x="6" y="6"/>
                    <a:pt x="4" y="6"/>
                  </a:cubicBezTo>
                  <a:cubicBezTo>
                    <a:pt x="3" y="6"/>
                    <a:pt x="2" y="6"/>
                    <a:pt x="2" y="5"/>
                  </a:cubicBezTo>
                  <a:cubicBezTo>
                    <a:pt x="2" y="4"/>
                    <a:pt x="3" y="3"/>
                    <a:pt x="4" y="2"/>
                  </a:cubicBezTo>
                  <a:cubicBezTo>
                    <a:pt x="5" y="1"/>
                    <a:pt x="7" y="1"/>
                    <a:pt x="9" y="1"/>
                  </a:cubicBezTo>
                  <a:cubicBezTo>
                    <a:pt x="11" y="1"/>
                    <a:pt x="12" y="1"/>
                    <a:pt x="13" y="2"/>
                  </a:cubicBezTo>
                  <a:cubicBezTo>
                    <a:pt x="15" y="4"/>
                    <a:pt x="9" y="10"/>
                    <a:pt x="7" y="6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7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3" name="Freeform 1390"/>
            <p:cNvSpPr/>
            <p:nvPr/>
          </p:nvSpPr>
          <p:spPr bwMode="auto">
            <a:xfrm>
              <a:off x="2046" y="1797"/>
              <a:ext cx="27" cy="24"/>
            </a:xfrm>
            <a:custGeom>
              <a:avLst/>
              <a:gdLst>
                <a:gd name="T0" fmla="*/ 5 w 21"/>
                <a:gd name="T1" fmla="*/ 6 h 19"/>
                <a:gd name="T2" fmla="*/ 4 w 21"/>
                <a:gd name="T3" fmla="*/ 14 h 19"/>
                <a:gd name="T4" fmla="*/ 9 w 21"/>
                <a:gd name="T5" fmla="*/ 18 h 19"/>
                <a:gd name="T6" fmla="*/ 19 w 21"/>
                <a:gd name="T7" fmla="*/ 11 h 19"/>
                <a:gd name="T8" fmla="*/ 10 w 21"/>
                <a:gd name="T9" fmla="*/ 1 h 19"/>
                <a:gd name="T10" fmla="*/ 0 w 21"/>
                <a:gd name="T11" fmla="*/ 9 h 19"/>
                <a:gd name="T12" fmla="*/ 7 w 21"/>
                <a:gd name="T13" fmla="*/ 16 h 19"/>
                <a:gd name="T14" fmla="*/ 18 w 21"/>
                <a:gd name="T15" fmla="*/ 14 h 19"/>
                <a:gd name="T16" fmla="*/ 17 w 21"/>
                <a:gd name="T17" fmla="*/ 4 h 19"/>
                <a:gd name="T18" fmla="*/ 5 w 21"/>
                <a:gd name="T19" fmla="*/ 3 h 19"/>
                <a:gd name="T20" fmla="*/ 5 w 21"/>
                <a:gd name="T21" fmla="*/ 4 h 19"/>
                <a:gd name="T22" fmla="*/ 15 w 21"/>
                <a:gd name="T23" fmla="*/ 5 h 19"/>
                <a:gd name="T24" fmla="*/ 16 w 21"/>
                <a:gd name="T25" fmla="*/ 14 h 19"/>
                <a:gd name="T26" fmla="*/ 2 w 21"/>
                <a:gd name="T27" fmla="*/ 10 h 19"/>
                <a:gd name="T28" fmla="*/ 6 w 21"/>
                <a:gd name="T29" fmla="*/ 3 h 19"/>
                <a:gd name="T30" fmla="*/ 14 w 21"/>
                <a:gd name="T31" fmla="*/ 4 h 19"/>
                <a:gd name="T32" fmla="*/ 17 w 21"/>
                <a:gd name="T33" fmla="*/ 10 h 19"/>
                <a:gd name="T34" fmla="*/ 12 w 21"/>
                <a:gd name="T35" fmla="*/ 16 h 19"/>
                <a:gd name="T36" fmla="*/ 6 w 21"/>
                <a:gd name="T37" fmla="*/ 15 h 19"/>
                <a:gd name="T38" fmla="*/ 7 w 21"/>
                <a:gd name="T39" fmla="*/ 7 h 19"/>
                <a:gd name="T40" fmla="*/ 5 w 21"/>
                <a:gd name="T41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" h="19">
                  <a:moveTo>
                    <a:pt x="5" y="6"/>
                  </a:moveTo>
                  <a:cubicBezTo>
                    <a:pt x="4" y="9"/>
                    <a:pt x="3" y="11"/>
                    <a:pt x="4" y="14"/>
                  </a:cubicBezTo>
                  <a:cubicBezTo>
                    <a:pt x="5" y="16"/>
                    <a:pt x="7" y="17"/>
                    <a:pt x="9" y="18"/>
                  </a:cubicBezTo>
                  <a:cubicBezTo>
                    <a:pt x="13" y="19"/>
                    <a:pt x="19" y="15"/>
                    <a:pt x="19" y="11"/>
                  </a:cubicBezTo>
                  <a:cubicBezTo>
                    <a:pt x="19" y="6"/>
                    <a:pt x="14" y="2"/>
                    <a:pt x="10" y="1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1" y="13"/>
                    <a:pt x="4" y="15"/>
                    <a:pt x="7" y="16"/>
                  </a:cubicBezTo>
                  <a:cubicBezTo>
                    <a:pt x="11" y="17"/>
                    <a:pt x="15" y="17"/>
                    <a:pt x="18" y="14"/>
                  </a:cubicBezTo>
                  <a:cubicBezTo>
                    <a:pt x="21" y="12"/>
                    <a:pt x="20" y="7"/>
                    <a:pt x="17" y="4"/>
                  </a:cubicBezTo>
                  <a:cubicBezTo>
                    <a:pt x="14" y="2"/>
                    <a:pt x="9" y="2"/>
                    <a:pt x="5" y="3"/>
                  </a:cubicBezTo>
                  <a:cubicBezTo>
                    <a:pt x="4" y="3"/>
                    <a:pt x="4" y="5"/>
                    <a:pt x="5" y="4"/>
                  </a:cubicBezTo>
                  <a:cubicBezTo>
                    <a:pt x="9" y="4"/>
                    <a:pt x="12" y="3"/>
                    <a:pt x="15" y="5"/>
                  </a:cubicBezTo>
                  <a:cubicBezTo>
                    <a:pt x="19" y="6"/>
                    <a:pt x="19" y="11"/>
                    <a:pt x="16" y="14"/>
                  </a:cubicBezTo>
                  <a:cubicBezTo>
                    <a:pt x="12" y="17"/>
                    <a:pt x="3" y="15"/>
                    <a:pt x="2" y="10"/>
                  </a:cubicBezTo>
                  <a:cubicBezTo>
                    <a:pt x="1" y="7"/>
                    <a:pt x="4" y="4"/>
                    <a:pt x="6" y="3"/>
                  </a:cubicBezTo>
                  <a:cubicBezTo>
                    <a:pt x="9" y="2"/>
                    <a:pt x="11" y="3"/>
                    <a:pt x="14" y="4"/>
                  </a:cubicBezTo>
                  <a:cubicBezTo>
                    <a:pt x="16" y="5"/>
                    <a:pt x="17" y="8"/>
                    <a:pt x="17" y="10"/>
                  </a:cubicBezTo>
                  <a:cubicBezTo>
                    <a:pt x="18" y="13"/>
                    <a:pt x="15" y="15"/>
                    <a:pt x="12" y="16"/>
                  </a:cubicBezTo>
                  <a:cubicBezTo>
                    <a:pt x="10" y="17"/>
                    <a:pt x="8" y="16"/>
                    <a:pt x="6" y="15"/>
                  </a:cubicBezTo>
                  <a:cubicBezTo>
                    <a:pt x="4" y="13"/>
                    <a:pt x="5" y="10"/>
                    <a:pt x="7" y="7"/>
                  </a:cubicBezTo>
                  <a:cubicBezTo>
                    <a:pt x="7" y="6"/>
                    <a:pt x="6" y="5"/>
                    <a:pt x="5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4" name="Freeform 1391"/>
            <p:cNvSpPr/>
            <p:nvPr/>
          </p:nvSpPr>
          <p:spPr bwMode="auto">
            <a:xfrm>
              <a:off x="2059" y="1780"/>
              <a:ext cx="20" cy="18"/>
            </a:xfrm>
            <a:custGeom>
              <a:avLst/>
              <a:gdLst>
                <a:gd name="T0" fmla="*/ 2 w 15"/>
                <a:gd name="T1" fmla="*/ 7 h 14"/>
                <a:gd name="T2" fmla="*/ 14 w 15"/>
                <a:gd name="T3" fmla="*/ 10 h 14"/>
                <a:gd name="T4" fmla="*/ 13 w 15"/>
                <a:gd name="T5" fmla="*/ 4 h 14"/>
                <a:gd name="T6" fmla="*/ 7 w 15"/>
                <a:gd name="T7" fmla="*/ 3 h 14"/>
                <a:gd name="T8" fmla="*/ 2 w 15"/>
                <a:gd name="T9" fmla="*/ 6 h 14"/>
                <a:gd name="T10" fmla="*/ 3 w 15"/>
                <a:gd name="T11" fmla="*/ 11 h 14"/>
                <a:gd name="T12" fmla="*/ 11 w 15"/>
                <a:gd name="T13" fmla="*/ 9 h 14"/>
                <a:gd name="T14" fmla="*/ 12 w 15"/>
                <a:gd name="T15" fmla="*/ 3 h 14"/>
                <a:gd name="T16" fmla="*/ 7 w 15"/>
                <a:gd name="T17" fmla="*/ 1 h 14"/>
                <a:gd name="T18" fmla="*/ 7 w 15"/>
                <a:gd name="T19" fmla="*/ 2 h 14"/>
                <a:gd name="T20" fmla="*/ 12 w 15"/>
                <a:gd name="T21" fmla="*/ 5 h 14"/>
                <a:gd name="T22" fmla="*/ 7 w 15"/>
                <a:gd name="T23" fmla="*/ 9 h 14"/>
                <a:gd name="T24" fmla="*/ 2 w 15"/>
                <a:gd name="T25" fmla="*/ 8 h 14"/>
                <a:gd name="T26" fmla="*/ 7 w 15"/>
                <a:gd name="T27" fmla="*/ 5 h 14"/>
                <a:gd name="T28" fmla="*/ 12 w 15"/>
                <a:gd name="T29" fmla="*/ 9 h 14"/>
                <a:gd name="T30" fmla="*/ 4 w 15"/>
                <a:gd name="T31" fmla="*/ 6 h 14"/>
                <a:gd name="T32" fmla="*/ 2 w 15"/>
                <a:gd name="T3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14">
                  <a:moveTo>
                    <a:pt x="2" y="7"/>
                  </a:moveTo>
                  <a:cubicBezTo>
                    <a:pt x="4" y="11"/>
                    <a:pt x="11" y="14"/>
                    <a:pt x="14" y="10"/>
                  </a:cubicBezTo>
                  <a:cubicBezTo>
                    <a:pt x="15" y="8"/>
                    <a:pt x="15" y="6"/>
                    <a:pt x="13" y="4"/>
                  </a:cubicBezTo>
                  <a:cubicBezTo>
                    <a:pt x="12" y="3"/>
                    <a:pt x="9" y="3"/>
                    <a:pt x="7" y="3"/>
                  </a:cubicBezTo>
                  <a:cubicBezTo>
                    <a:pt x="5" y="3"/>
                    <a:pt x="3" y="4"/>
                    <a:pt x="2" y="6"/>
                  </a:cubicBezTo>
                  <a:cubicBezTo>
                    <a:pt x="0" y="8"/>
                    <a:pt x="1" y="10"/>
                    <a:pt x="3" y="11"/>
                  </a:cubicBezTo>
                  <a:cubicBezTo>
                    <a:pt x="6" y="11"/>
                    <a:pt x="9" y="10"/>
                    <a:pt x="11" y="9"/>
                  </a:cubicBezTo>
                  <a:cubicBezTo>
                    <a:pt x="13" y="7"/>
                    <a:pt x="14" y="5"/>
                    <a:pt x="12" y="3"/>
                  </a:cubicBezTo>
                  <a:cubicBezTo>
                    <a:pt x="11" y="2"/>
                    <a:pt x="9" y="1"/>
                    <a:pt x="7" y="1"/>
                  </a:cubicBezTo>
                  <a:cubicBezTo>
                    <a:pt x="6" y="0"/>
                    <a:pt x="6" y="2"/>
                    <a:pt x="7" y="2"/>
                  </a:cubicBezTo>
                  <a:cubicBezTo>
                    <a:pt x="9" y="3"/>
                    <a:pt x="12" y="3"/>
                    <a:pt x="12" y="5"/>
                  </a:cubicBezTo>
                  <a:cubicBezTo>
                    <a:pt x="12" y="7"/>
                    <a:pt x="8" y="9"/>
                    <a:pt x="7" y="9"/>
                  </a:cubicBezTo>
                  <a:cubicBezTo>
                    <a:pt x="6" y="9"/>
                    <a:pt x="2" y="10"/>
                    <a:pt x="2" y="8"/>
                  </a:cubicBezTo>
                  <a:cubicBezTo>
                    <a:pt x="3" y="6"/>
                    <a:pt x="5" y="5"/>
                    <a:pt x="7" y="5"/>
                  </a:cubicBezTo>
                  <a:cubicBezTo>
                    <a:pt x="10" y="4"/>
                    <a:pt x="14" y="5"/>
                    <a:pt x="12" y="9"/>
                  </a:cubicBezTo>
                  <a:cubicBezTo>
                    <a:pt x="10" y="13"/>
                    <a:pt x="5" y="9"/>
                    <a:pt x="4" y="6"/>
                  </a:cubicBezTo>
                  <a:cubicBezTo>
                    <a:pt x="3" y="6"/>
                    <a:pt x="2" y="6"/>
                    <a:pt x="2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5" name="Freeform 1392"/>
            <p:cNvSpPr/>
            <p:nvPr/>
          </p:nvSpPr>
          <p:spPr bwMode="auto">
            <a:xfrm>
              <a:off x="1984" y="1793"/>
              <a:ext cx="20" cy="14"/>
            </a:xfrm>
            <a:custGeom>
              <a:avLst/>
              <a:gdLst>
                <a:gd name="T0" fmla="*/ 5 w 15"/>
                <a:gd name="T1" fmla="*/ 9 h 11"/>
                <a:gd name="T2" fmla="*/ 10 w 15"/>
                <a:gd name="T3" fmla="*/ 2 h 11"/>
                <a:gd name="T4" fmla="*/ 5 w 15"/>
                <a:gd name="T5" fmla="*/ 3 h 11"/>
                <a:gd name="T6" fmla="*/ 3 w 15"/>
                <a:gd name="T7" fmla="*/ 6 h 11"/>
                <a:gd name="T8" fmla="*/ 5 w 15"/>
                <a:gd name="T9" fmla="*/ 8 h 11"/>
                <a:gd name="T10" fmla="*/ 10 w 15"/>
                <a:gd name="T11" fmla="*/ 7 h 11"/>
                <a:gd name="T12" fmla="*/ 9 w 15"/>
                <a:gd name="T13" fmla="*/ 3 h 11"/>
                <a:gd name="T14" fmla="*/ 4 w 15"/>
                <a:gd name="T15" fmla="*/ 5 h 11"/>
                <a:gd name="T16" fmla="*/ 0 w 15"/>
                <a:gd name="T17" fmla="*/ 9 h 11"/>
                <a:gd name="T18" fmla="*/ 1 w 15"/>
                <a:gd name="T19" fmla="*/ 10 h 11"/>
                <a:gd name="T20" fmla="*/ 7 w 15"/>
                <a:gd name="T21" fmla="*/ 5 h 11"/>
                <a:gd name="T22" fmla="*/ 9 w 15"/>
                <a:gd name="T23" fmla="*/ 5 h 11"/>
                <a:gd name="T24" fmla="*/ 9 w 15"/>
                <a:gd name="T25" fmla="*/ 6 h 11"/>
                <a:gd name="T26" fmla="*/ 5 w 15"/>
                <a:gd name="T27" fmla="*/ 6 h 11"/>
                <a:gd name="T28" fmla="*/ 5 w 15"/>
                <a:gd name="T29" fmla="*/ 7 h 11"/>
                <a:gd name="T30" fmla="*/ 10 w 15"/>
                <a:gd name="T31" fmla="*/ 4 h 11"/>
                <a:gd name="T32" fmla="*/ 5 w 15"/>
                <a:gd name="T33" fmla="*/ 8 h 11"/>
                <a:gd name="T34" fmla="*/ 5 w 15"/>
                <a:gd name="T35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1">
                  <a:moveTo>
                    <a:pt x="5" y="9"/>
                  </a:moveTo>
                  <a:cubicBezTo>
                    <a:pt x="8" y="9"/>
                    <a:pt x="15" y="5"/>
                    <a:pt x="10" y="2"/>
                  </a:cubicBezTo>
                  <a:cubicBezTo>
                    <a:pt x="8" y="0"/>
                    <a:pt x="6" y="2"/>
                    <a:pt x="5" y="3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3" y="7"/>
                    <a:pt x="4" y="8"/>
                    <a:pt x="5" y="8"/>
                  </a:cubicBezTo>
                  <a:cubicBezTo>
                    <a:pt x="7" y="8"/>
                    <a:pt x="9" y="8"/>
                    <a:pt x="10" y="7"/>
                  </a:cubicBezTo>
                  <a:cubicBezTo>
                    <a:pt x="11" y="5"/>
                    <a:pt x="10" y="3"/>
                    <a:pt x="9" y="3"/>
                  </a:cubicBezTo>
                  <a:cubicBezTo>
                    <a:pt x="7" y="3"/>
                    <a:pt x="5" y="4"/>
                    <a:pt x="4" y="5"/>
                  </a:cubicBezTo>
                  <a:cubicBezTo>
                    <a:pt x="3" y="6"/>
                    <a:pt x="1" y="7"/>
                    <a:pt x="0" y="9"/>
                  </a:cubicBezTo>
                  <a:cubicBezTo>
                    <a:pt x="0" y="9"/>
                    <a:pt x="1" y="11"/>
                    <a:pt x="1" y="10"/>
                  </a:cubicBezTo>
                  <a:cubicBezTo>
                    <a:pt x="3" y="8"/>
                    <a:pt x="5" y="6"/>
                    <a:pt x="7" y="5"/>
                  </a:cubicBezTo>
                  <a:cubicBezTo>
                    <a:pt x="8" y="5"/>
                    <a:pt x="8" y="4"/>
                    <a:pt x="9" y="5"/>
                  </a:cubicBezTo>
                  <a:cubicBezTo>
                    <a:pt x="9" y="5"/>
                    <a:pt x="9" y="6"/>
                    <a:pt x="9" y="6"/>
                  </a:cubicBezTo>
                  <a:cubicBezTo>
                    <a:pt x="8" y="7"/>
                    <a:pt x="6" y="7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5"/>
                    <a:pt x="9" y="1"/>
                    <a:pt x="10" y="4"/>
                  </a:cubicBezTo>
                  <a:cubicBezTo>
                    <a:pt x="11" y="6"/>
                    <a:pt x="6" y="8"/>
                    <a:pt x="5" y="8"/>
                  </a:cubicBezTo>
                  <a:cubicBezTo>
                    <a:pt x="4" y="7"/>
                    <a:pt x="4" y="9"/>
                    <a:pt x="5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6" name="Freeform 1393"/>
            <p:cNvSpPr/>
            <p:nvPr/>
          </p:nvSpPr>
          <p:spPr bwMode="auto">
            <a:xfrm>
              <a:off x="1952" y="1742"/>
              <a:ext cx="156" cy="65"/>
            </a:xfrm>
            <a:custGeom>
              <a:avLst/>
              <a:gdLst>
                <a:gd name="T0" fmla="*/ 56 w 121"/>
                <a:gd name="T1" fmla="*/ 0 h 50"/>
                <a:gd name="T2" fmla="*/ 35 w 121"/>
                <a:gd name="T3" fmla="*/ 13 h 50"/>
                <a:gd name="T4" fmla="*/ 62 w 121"/>
                <a:gd name="T5" fmla="*/ 1 h 50"/>
                <a:gd name="T6" fmla="*/ 38 w 121"/>
                <a:gd name="T7" fmla="*/ 15 h 50"/>
                <a:gd name="T8" fmla="*/ 37 w 121"/>
                <a:gd name="T9" fmla="*/ 15 h 50"/>
                <a:gd name="T10" fmla="*/ 33 w 121"/>
                <a:gd name="T11" fmla="*/ 22 h 50"/>
                <a:gd name="T12" fmla="*/ 1 w 121"/>
                <a:gd name="T13" fmla="*/ 40 h 50"/>
                <a:gd name="T14" fmla="*/ 28 w 121"/>
                <a:gd name="T15" fmla="*/ 33 h 50"/>
                <a:gd name="T16" fmla="*/ 31 w 121"/>
                <a:gd name="T17" fmla="*/ 30 h 50"/>
                <a:gd name="T18" fmla="*/ 19 w 121"/>
                <a:gd name="T19" fmla="*/ 42 h 50"/>
                <a:gd name="T20" fmla="*/ 71 w 121"/>
                <a:gd name="T21" fmla="*/ 23 h 50"/>
                <a:gd name="T22" fmla="*/ 15 w 121"/>
                <a:gd name="T23" fmla="*/ 48 h 50"/>
                <a:gd name="T24" fmla="*/ 79 w 121"/>
                <a:gd name="T25" fmla="*/ 21 h 50"/>
                <a:gd name="T26" fmla="*/ 96 w 121"/>
                <a:gd name="T27" fmla="*/ 10 h 50"/>
                <a:gd name="T28" fmla="*/ 65 w 121"/>
                <a:gd name="T29" fmla="*/ 18 h 50"/>
                <a:gd name="T30" fmla="*/ 64 w 121"/>
                <a:gd name="T31" fmla="*/ 18 h 50"/>
                <a:gd name="T32" fmla="*/ 92 w 121"/>
                <a:gd name="T33" fmla="*/ 6 h 50"/>
                <a:gd name="T34" fmla="*/ 34 w 121"/>
                <a:gd name="T35" fmla="*/ 18 h 50"/>
                <a:gd name="T36" fmla="*/ 54 w 121"/>
                <a:gd name="T37" fmla="*/ 11 h 50"/>
                <a:gd name="T38" fmla="*/ 44 w 121"/>
                <a:gd name="T39" fmla="*/ 19 h 50"/>
                <a:gd name="T40" fmla="*/ 101 w 121"/>
                <a:gd name="T41" fmla="*/ 9 h 50"/>
                <a:gd name="T42" fmla="*/ 61 w 121"/>
                <a:gd name="T43" fmla="*/ 25 h 50"/>
                <a:gd name="T44" fmla="*/ 73 w 121"/>
                <a:gd name="T45" fmla="*/ 25 h 50"/>
                <a:gd name="T46" fmla="*/ 115 w 121"/>
                <a:gd name="T47" fmla="*/ 18 h 50"/>
                <a:gd name="T48" fmla="*/ 87 w 121"/>
                <a:gd name="T49" fmla="*/ 29 h 50"/>
                <a:gd name="T50" fmla="*/ 95 w 121"/>
                <a:gd name="T51" fmla="*/ 27 h 50"/>
                <a:gd name="T52" fmla="*/ 120 w 121"/>
                <a:gd name="T53" fmla="*/ 21 h 50"/>
                <a:gd name="T54" fmla="*/ 115 w 121"/>
                <a:gd name="T55" fmla="*/ 18 h 50"/>
                <a:gd name="T56" fmla="*/ 74 w 121"/>
                <a:gd name="T57" fmla="*/ 25 h 50"/>
                <a:gd name="T58" fmla="*/ 109 w 121"/>
                <a:gd name="T59" fmla="*/ 13 h 50"/>
                <a:gd name="T60" fmla="*/ 102 w 121"/>
                <a:gd name="T61" fmla="*/ 10 h 50"/>
                <a:gd name="T62" fmla="*/ 44 w 121"/>
                <a:gd name="T63" fmla="*/ 20 h 50"/>
                <a:gd name="T64" fmla="*/ 53 w 121"/>
                <a:gd name="T65" fmla="*/ 10 h 50"/>
                <a:gd name="T66" fmla="*/ 34 w 121"/>
                <a:gd name="T67" fmla="*/ 20 h 50"/>
                <a:gd name="T68" fmla="*/ 92 w 121"/>
                <a:gd name="T69" fmla="*/ 7 h 50"/>
                <a:gd name="T70" fmla="*/ 62 w 121"/>
                <a:gd name="T71" fmla="*/ 18 h 50"/>
                <a:gd name="T72" fmla="*/ 64 w 121"/>
                <a:gd name="T73" fmla="*/ 20 h 50"/>
                <a:gd name="T74" fmla="*/ 95 w 121"/>
                <a:gd name="T75" fmla="*/ 11 h 50"/>
                <a:gd name="T76" fmla="*/ 78 w 121"/>
                <a:gd name="T77" fmla="*/ 20 h 50"/>
                <a:gd name="T78" fmla="*/ 15 w 121"/>
                <a:gd name="T79" fmla="*/ 49 h 50"/>
                <a:gd name="T80" fmla="*/ 70 w 121"/>
                <a:gd name="T81" fmla="*/ 21 h 50"/>
                <a:gd name="T82" fmla="*/ 20 w 121"/>
                <a:gd name="T83" fmla="*/ 40 h 50"/>
                <a:gd name="T84" fmla="*/ 32 w 121"/>
                <a:gd name="T85" fmla="*/ 32 h 50"/>
                <a:gd name="T86" fmla="*/ 28 w 121"/>
                <a:gd name="T87" fmla="*/ 31 h 50"/>
                <a:gd name="T88" fmla="*/ 2 w 121"/>
                <a:gd name="T89" fmla="*/ 42 h 50"/>
                <a:gd name="T90" fmla="*/ 33 w 121"/>
                <a:gd name="T91" fmla="*/ 21 h 50"/>
                <a:gd name="T92" fmla="*/ 1 w 121"/>
                <a:gd name="T93" fmla="*/ 35 h 50"/>
                <a:gd name="T94" fmla="*/ 72 w 121"/>
                <a:gd name="T95" fmla="*/ 0 h 50"/>
                <a:gd name="T96" fmla="*/ 7 w 121"/>
                <a:gd name="T97" fmla="*/ 26 h 50"/>
                <a:gd name="T98" fmla="*/ 49 w 121"/>
                <a:gd name="T99" fmla="*/ 5 h 50"/>
                <a:gd name="T100" fmla="*/ 12 w 121"/>
                <a:gd name="T101" fmla="*/ 20 h 50"/>
                <a:gd name="T102" fmla="*/ 56 w 121"/>
                <a:gd name="T10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1" h="50">
                  <a:moveTo>
                    <a:pt x="25" y="14"/>
                  </a:moveTo>
                  <a:cubicBezTo>
                    <a:pt x="36" y="10"/>
                    <a:pt x="46" y="7"/>
                    <a:pt x="56" y="1"/>
                  </a:cubicBezTo>
                  <a:cubicBezTo>
                    <a:pt x="57" y="1"/>
                    <a:pt x="56" y="0"/>
                    <a:pt x="56" y="0"/>
                  </a:cubicBezTo>
                  <a:cubicBezTo>
                    <a:pt x="40" y="5"/>
                    <a:pt x="25" y="10"/>
                    <a:pt x="12" y="20"/>
                  </a:cubicBezTo>
                  <a:cubicBezTo>
                    <a:pt x="11" y="20"/>
                    <a:pt x="11" y="21"/>
                    <a:pt x="12" y="21"/>
                  </a:cubicBezTo>
                  <a:cubicBezTo>
                    <a:pt x="20" y="21"/>
                    <a:pt x="28" y="16"/>
                    <a:pt x="35" y="13"/>
                  </a:cubicBezTo>
                  <a:cubicBezTo>
                    <a:pt x="39" y="11"/>
                    <a:pt x="44" y="9"/>
                    <a:pt x="48" y="7"/>
                  </a:cubicBezTo>
                  <a:cubicBezTo>
                    <a:pt x="53" y="5"/>
                    <a:pt x="58" y="3"/>
                    <a:pt x="63" y="2"/>
                  </a:cubicBezTo>
                  <a:cubicBezTo>
                    <a:pt x="62" y="2"/>
                    <a:pt x="62" y="1"/>
                    <a:pt x="62" y="1"/>
                  </a:cubicBezTo>
                  <a:cubicBezTo>
                    <a:pt x="44" y="9"/>
                    <a:pt x="24" y="14"/>
                    <a:pt x="7" y="25"/>
                  </a:cubicBezTo>
                  <a:cubicBezTo>
                    <a:pt x="6" y="25"/>
                    <a:pt x="7" y="26"/>
                    <a:pt x="7" y="26"/>
                  </a:cubicBezTo>
                  <a:cubicBezTo>
                    <a:pt x="18" y="24"/>
                    <a:pt x="28" y="19"/>
                    <a:pt x="38" y="15"/>
                  </a:cubicBezTo>
                  <a:cubicBezTo>
                    <a:pt x="50" y="10"/>
                    <a:pt x="61" y="6"/>
                    <a:pt x="72" y="2"/>
                  </a:cubicBezTo>
                  <a:cubicBezTo>
                    <a:pt x="73" y="1"/>
                    <a:pt x="73" y="0"/>
                    <a:pt x="72" y="0"/>
                  </a:cubicBezTo>
                  <a:cubicBezTo>
                    <a:pt x="59" y="3"/>
                    <a:pt x="48" y="10"/>
                    <a:pt x="37" y="15"/>
                  </a:cubicBezTo>
                  <a:cubicBezTo>
                    <a:pt x="24" y="21"/>
                    <a:pt x="13" y="28"/>
                    <a:pt x="1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2" y="34"/>
                    <a:pt x="22" y="26"/>
                    <a:pt x="33" y="22"/>
                  </a:cubicBezTo>
                  <a:cubicBezTo>
                    <a:pt x="45" y="18"/>
                    <a:pt x="58" y="14"/>
                    <a:pt x="70" y="9"/>
                  </a:cubicBezTo>
                  <a:cubicBezTo>
                    <a:pt x="71" y="8"/>
                    <a:pt x="71" y="7"/>
                    <a:pt x="70" y="7"/>
                  </a:cubicBezTo>
                  <a:cubicBezTo>
                    <a:pt x="46" y="16"/>
                    <a:pt x="24" y="28"/>
                    <a:pt x="1" y="40"/>
                  </a:cubicBezTo>
                  <a:cubicBezTo>
                    <a:pt x="1" y="41"/>
                    <a:pt x="1" y="42"/>
                    <a:pt x="2" y="42"/>
                  </a:cubicBezTo>
                  <a:cubicBezTo>
                    <a:pt x="6" y="42"/>
                    <a:pt x="11" y="40"/>
                    <a:pt x="15" y="38"/>
                  </a:cubicBezTo>
                  <a:cubicBezTo>
                    <a:pt x="19" y="37"/>
                    <a:pt x="23" y="35"/>
                    <a:pt x="28" y="33"/>
                  </a:cubicBezTo>
                  <a:cubicBezTo>
                    <a:pt x="39" y="28"/>
                    <a:pt x="50" y="24"/>
                    <a:pt x="61" y="19"/>
                  </a:cubicBezTo>
                  <a:cubicBezTo>
                    <a:pt x="61" y="19"/>
                    <a:pt x="61" y="18"/>
                    <a:pt x="61" y="18"/>
                  </a:cubicBezTo>
                  <a:cubicBezTo>
                    <a:pt x="51" y="22"/>
                    <a:pt x="40" y="26"/>
                    <a:pt x="31" y="30"/>
                  </a:cubicBezTo>
                  <a:cubicBezTo>
                    <a:pt x="23" y="34"/>
                    <a:pt x="14" y="37"/>
                    <a:pt x="7" y="43"/>
                  </a:cubicBezTo>
                  <a:cubicBezTo>
                    <a:pt x="7" y="43"/>
                    <a:pt x="7" y="44"/>
                    <a:pt x="7" y="44"/>
                  </a:cubicBezTo>
                  <a:cubicBezTo>
                    <a:pt x="11" y="45"/>
                    <a:pt x="15" y="43"/>
                    <a:pt x="19" y="42"/>
                  </a:cubicBezTo>
                  <a:cubicBezTo>
                    <a:pt x="24" y="40"/>
                    <a:pt x="28" y="38"/>
                    <a:pt x="32" y="36"/>
                  </a:cubicBezTo>
                  <a:cubicBezTo>
                    <a:pt x="38" y="34"/>
                    <a:pt x="44" y="32"/>
                    <a:pt x="50" y="30"/>
                  </a:cubicBezTo>
                  <a:cubicBezTo>
                    <a:pt x="57" y="28"/>
                    <a:pt x="64" y="25"/>
                    <a:pt x="71" y="23"/>
                  </a:cubicBezTo>
                  <a:cubicBezTo>
                    <a:pt x="71" y="22"/>
                    <a:pt x="70" y="22"/>
                    <a:pt x="70" y="21"/>
                  </a:cubicBezTo>
                  <a:cubicBezTo>
                    <a:pt x="61" y="26"/>
                    <a:pt x="51" y="30"/>
                    <a:pt x="42" y="34"/>
                  </a:cubicBezTo>
                  <a:cubicBezTo>
                    <a:pt x="33" y="39"/>
                    <a:pt x="24" y="44"/>
                    <a:pt x="15" y="48"/>
                  </a:cubicBezTo>
                  <a:cubicBezTo>
                    <a:pt x="15" y="48"/>
                    <a:pt x="15" y="49"/>
                    <a:pt x="15" y="49"/>
                  </a:cubicBezTo>
                  <a:cubicBezTo>
                    <a:pt x="28" y="41"/>
                    <a:pt x="43" y="37"/>
                    <a:pt x="56" y="31"/>
                  </a:cubicBezTo>
                  <a:cubicBezTo>
                    <a:pt x="64" y="28"/>
                    <a:pt x="71" y="24"/>
                    <a:pt x="79" y="21"/>
                  </a:cubicBezTo>
                  <a:cubicBezTo>
                    <a:pt x="82" y="19"/>
                    <a:pt x="85" y="18"/>
                    <a:pt x="88" y="16"/>
                  </a:cubicBezTo>
                  <a:cubicBezTo>
                    <a:pt x="91" y="15"/>
                    <a:pt x="94" y="13"/>
                    <a:pt x="96" y="11"/>
                  </a:cubicBezTo>
                  <a:cubicBezTo>
                    <a:pt x="96" y="11"/>
                    <a:pt x="96" y="10"/>
                    <a:pt x="96" y="10"/>
                  </a:cubicBezTo>
                  <a:cubicBezTo>
                    <a:pt x="94" y="9"/>
                    <a:pt x="92" y="10"/>
                    <a:pt x="90" y="10"/>
                  </a:cubicBezTo>
                  <a:cubicBezTo>
                    <a:pt x="87" y="11"/>
                    <a:pt x="85" y="11"/>
                    <a:pt x="82" y="13"/>
                  </a:cubicBezTo>
                  <a:cubicBezTo>
                    <a:pt x="77" y="14"/>
                    <a:pt x="71" y="16"/>
                    <a:pt x="65" y="18"/>
                  </a:cubicBezTo>
                  <a:cubicBezTo>
                    <a:pt x="54" y="22"/>
                    <a:pt x="42" y="26"/>
                    <a:pt x="31" y="30"/>
                  </a:cubicBezTo>
                  <a:cubicBezTo>
                    <a:pt x="31" y="30"/>
                    <a:pt x="31" y="31"/>
                    <a:pt x="31" y="31"/>
                  </a:cubicBezTo>
                  <a:cubicBezTo>
                    <a:pt x="42" y="26"/>
                    <a:pt x="54" y="23"/>
                    <a:pt x="64" y="18"/>
                  </a:cubicBezTo>
                  <a:cubicBezTo>
                    <a:pt x="70" y="16"/>
                    <a:pt x="76" y="14"/>
                    <a:pt x="81" y="12"/>
                  </a:cubicBezTo>
                  <a:cubicBezTo>
                    <a:pt x="85" y="11"/>
                    <a:pt x="89" y="10"/>
                    <a:pt x="93" y="7"/>
                  </a:cubicBezTo>
                  <a:cubicBezTo>
                    <a:pt x="93" y="7"/>
                    <a:pt x="93" y="6"/>
                    <a:pt x="92" y="6"/>
                  </a:cubicBezTo>
                  <a:cubicBezTo>
                    <a:pt x="82" y="5"/>
                    <a:pt x="72" y="9"/>
                    <a:pt x="62" y="11"/>
                  </a:cubicBezTo>
                  <a:cubicBezTo>
                    <a:pt x="57" y="13"/>
                    <a:pt x="53" y="14"/>
                    <a:pt x="48" y="16"/>
                  </a:cubicBezTo>
                  <a:cubicBezTo>
                    <a:pt x="44" y="17"/>
                    <a:pt x="39" y="18"/>
                    <a:pt x="34" y="18"/>
                  </a:cubicBezTo>
                  <a:cubicBezTo>
                    <a:pt x="34" y="18"/>
                    <a:pt x="34" y="19"/>
                    <a:pt x="35" y="19"/>
                  </a:cubicBezTo>
                  <a:cubicBezTo>
                    <a:pt x="37" y="17"/>
                    <a:pt x="40" y="16"/>
                    <a:pt x="43" y="15"/>
                  </a:cubicBezTo>
                  <a:cubicBezTo>
                    <a:pt x="47" y="14"/>
                    <a:pt x="50" y="13"/>
                    <a:pt x="54" y="11"/>
                  </a:cubicBezTo>
                  <a:cubicBezTo>
                    <a:pt x="63" y="9"/>
                    <a:pt x="71" y="4"/>
                    <a:pt x="81" y="3"/>
                  </a:cubicBezTo>
                  <a:cubicBezTo>
                    <a:pt x="81" y="3"/>
                    <a:pt x="81" y="2"/>
                    <a:pt x="81" y="2"/>
                  </a:cubicBezTo>
                  <a:cubicBezTo>
                    <a:pt x="69" y="10"/>
                    <a:pt x="54" y="9"/>
                    <a:pt x="44" y="19"/>
                  </a:cubicBezTo>
                  <a:cubicBezTo>
                    <a:pt x="43" y="19"/>
                    <a:pt x="43" y="20"/>
                    <a:pt x="44" y="20"/>
                  </a:cubicBezTo>
                  <a:cubicBezTo>
                    <a:pt x="64" y="20"/>
                    <a:pt x="82" y="8"/>
                    <a:pt x="101" y="10"/>
                  </a:cubicBezTo>
                  <a:cubicBezTo>
                    <a:pt x="101" y="10"/>
                    <a:pt x="101" y="9"/>
                    <a:pt x="101" y="9"/>
                  </a:cubicBezTo>
                  <a:cubicBezTo>
                    <a:pt x="95" y="14"/>
                    <a:pt x="88" y="16"/>
                    <a:pt x="81" y="18"/>
                  </a:cubicBezTo>
                  <a:cubicBezTo>
                    <a:pt x="74" y="20"/>
                    <a:pt x="67" y="21"/>
                    <a:pt x="61" y="24"/>
                  </a:cubicBezTo>
                  <a:cubicBezTo>
                    <a:pt x="60" y="24"/>
                    <a:pt x="60" y="26"/>
                    <a:pt x="61" y="25"/>
                  </a:cubicBezTo>
                  <a:cubicBezTo>
                    <a:pt x="77" y="23"/>
                    <a:pt x="92" y="14"/>
                    <a:pt x="109" y="14"/>
                  </a:cubicBezTo>
                  <a:cubicBezTo>
                    <a:pt x="109" y="14"/>
                    <a:pt x="109" y="13"/>
                    <a:pt x="108" y="13"/>
                  </a:cubicBezTo>
                  <a:cubicBezTo>
                    <a:pt x="98" y="19"/>
                    <a:pt x="85" y="20"/>
                    <a:pt x="73" y="25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80" y="27"/>
                    <a:pt x="86" y="24"/>
                    <a:pt x="92" y="23"/>
                  </a:cubicBezTo>
                  <a:cubicBezTo>
                    <a:pt x="99" y="20"/>
                    <a:pt x="107" y="19"/>
                    <a:pt x="115" y="18"/>
                  </a:cubicBezTo>
                  <a:cubicBezTo>
                    <a:pt x="115" y="18"/>
                    <a:pt x="115" y="17"/>
                    <a:pt x="115" y="17"/>
                  </a:cubicBezTo>
                  <a:cubicBezTo>
                    <a:pt x="106" y="23"/>
                    <a:pt x="96" y="23"/>
                    <a:pt x="87" y="27"/>
                  </a:cubicBezTo>
                  <a:cubicBezTo>
                    <a:pt x="86" y="28"/>
                    <a:pt x="87" y="29"/>
                    <a:pt x="87" y="29"/>
                  </a:cubicBezTo>
                  <a:cubicBezTo>
                    <a:pt x="98" y="28"/>
                    <a:pt x="109" y="24"/>
                    <a:pt x="120" y="22"/>
                  </a:cubicBezTo>
                  <a:cubicBezTo>
                    <a:pt x="120" y="22"/>
                    <a:pt x="120" y="22"/>
                    <a:pt x="120" y="21"/>
                  </a:cubicBezTo>
                  <a:cubicBezTo>
                    <a:pt x="111" y="23"/>
                    <a:pt x="103" y="27"/>
                    <a:pt x="95" y="27"/>
                  </a:cubicBezTo>
                  <a:cubicBezTo>
                    <a:pt x="94" y="27"/>
                    <a:pt x="94" y="29"/>
                    <a:pt x="95" y="29"/>
                  </a:cubicBezTo>
                  <a:cubicBezTo>
                    <a:pt x="103" y="28"/>
                    <a:pt x="112" y="25"/>
                    <a:pt x="120" y="22"/>
                  </a:cubicBezTo>
                  <a:cubicBezTo>
                    <a:pt x="121" y="22"/>
                    <a:pt x="121" y="21"/>
                    <a:pt x="120" y="21"/>
                  </a:cubicBezTo>
                  <a:cubicBezTo>
                    <a:pt x="109" y="23"/>
                    <a:pt x="98" y="26"/>
                    <a:pt x="87" y="27"/>
                  </a:cubicBezTo>
                  <a:cubicBezTo>
                    <a:pt x="87" y="28"/>
                    <a:pt x="87" y="28"/>
                    <a:pt x="88" y="29"/>
                  </a:cubicBezTo>
                  <a:cubicBezTo>
                    <a:pt x="97" y="25"/>
                    <a:pt x="107" y="24"/>
                    <a:pt x="115" y="18"/>
                  </a:cubicBezTo>
                  <a:cubicBezTo>
                    <a:pt x="116" y="18"/>
                    <a:pt x="116" y="17"/>
                    <a:pt x="115" y="17"/>
                  </a:cubicBezTo>
                  <a:cubicBezTo>
                    <a:pt x="107" y="17"/>
                    <a:pt x="100" y="19"/>
                    <a:pt x="92" y="21"/>
                  </a:cubicBezTo>
                  <a:cubicBezTo>
                    <a:pt x="86" y="23"/>
                    <a:pt x="80" y="26"/>
                    <a:pt x="74" y="25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85" y="21"/>
                    <a:pt x="98" y="21"/>
                    <a:pt x="109" y="14"/>
                  </a:cubicBezTo>
                  <a:cubicBezTo>
                    <a:pt x="110" y="14"/>
                    <a:pt x="109" y="13"/>
                    <a:pt x="109" y="13"/>
                  </a:cubicBezTo>
                  <a:cubicBezTo>
                    <a:pt x="92" y="12"/>
                    <a:pt x="77" y="22"/>
                    <a:pt x="61" y="24"/>
                  </a:cubicBezTo>
                  <a:cubicBezTo>
                    <a:pt x="61" y="24"/>
                    <a:pt x="61" y="25"/>
                    <a:pt x="61" y="25"/>
                  </a:cubicBezTo>
                  <a:cubicBezTo>
                    <a:pt x="74" y="19"/>
                    <a:pt x="91" y="20"/>
                    <a:pt x="102" y="10"/>
                  </a:cubicBezTo>
                  <a:cubicBezTo>
                    <a:pt x="103" y="10"/>
                    <a:pt x="102" y="9"/>
                    <a:pt x="101" y="8"/>
                  </a:cubicBezTo>
                  <a:cubicBezTo>
                    <a:pt x="82" y="6"/>
                    <a:pt x="64" y="18"/>
                    <a:pt x="44" y="19"/>
                  </a:cubicBezTo>
                  <a:cubicBezTo>
                    <a:pt x="44" y="19"/>
                    <a:pt x="44" y="20"/>
                    <a:pt x="44" y="20"/>
                  </a:cubicBezTo>
                  <a:cubicBezTo>
                    <a:pt x="55" y="11"/>
                    <a:pt x="70" y="11"/>
                    <a:pt x="82" y="3"/>
                  </a:cubicBezTo>
                  <a:cubicBezTo>
                    <a:pt x="82" y="3"/>
                    <a:pt x="82" y="2"/>
                    <a:pt x="81" y="2"/>
                  </a:cubicBezTo>
                  <a:cubicBezTo>
                    <a:pt x="71" y="2"/>
                    <a:pt x="63" y="7"/>
                    <a:pt x="53" y="10"/>
                  </a:cubicBezTo>
                  <a:cubicBezTo>
                    <a:pt x="50" y="11"/>
                    <a:pt x="46" y="12"/>
                    <a:pt x="43" y="13"/>
                  </a:cubicBezTo>
                  <a:cubicBezTo>
                    <a:pt x="39" y="14"/>
                    <a:pt x="36" y="16"/>
                    <a:pt x="34" y="18"/>
                  </a:cubicBezTo>
                  <a:cubicBezTo>
                    <a:pt x="33" y="19"/>
                    <a:pt x="33" y="20"/>
                    <a:pt x="34" y="20"/>
                  </a:cubicBezTo>
                  <a:cubicBezTo>
                    <a:pt x="39" y="20"/>
                    <a:pt x="43" y="18"/>
                    <a:pt x="48" y="17"/>
                  </a:cubicBezTo>
                  <a:cubicBezTo>
                    <a:pt x="52" y="16"/>
                    <a:pt x="57" y="14"/>
                    <a:pt x="61" y="13"/>
                  </a:cubicBezTo>
                  <a:cubicBezTo>
                    <a:pt x="72" y="11"/>
                    <a:pt x="82" y="7"/>
                    <a:pt x="92" y="7"/>
                  </a:cubicBezTo>
                  <a:cubicBezTo>
                    <a:pt x="92" y="7"/>
                    <a:pt x="92" y="7"/>
                    <a:pt x="91" y="6"/>
                  </a:cubicBezTo>
                  <a:cubicBezTo>
                    <a:pt x="88" y="9"/>
                    <a:pt x="83" y="10"/>
                    <a:pt x="79" y="11"/>
                  </a:cubicBezTo>
                  <a:cubicBezTo>
                    <a:pt x="74" y="13"/>
                    <a:pt x="68" y="16"/>
                    <a:pt x="62" y="18"/>
                  </a:cubicBezTo>
                  <a:cubicBezTo>
                    <a:pt x="52" y="22"/>
                    <a:pt x="41" y="25"/>
                    <a:pt x="31" y="30"/>
                  </a:cubicBezTo>
                  <a:cubicBezTo>
                    <a:pt x="30" y="30"/>
                    <a:pt x="31" y="32"/>
                    <a:pt x="31" y="31"/>
                  </a:cubicBezTo>
                  <a:cubicBezTo>
                    <a:pt x="42" y="27"/>
                    <a:pt x="53" y="24"/>
                    <a:pt x="64" y="20"/>
                  </a:cubicBezTo>
                  <a:cubicBezTo>
                    <a:pt x="69" y="18"/>
                    <a:pt x="75" y="16"/>
                    <a:pt x="80" y="15"/>
                  </a:cubicBezTo>
                  <a:cubicBezTo>
                    <a:pt x="83" y="14"/>
                    <a:pt x="85" y="13"/>
                    <a:pt x="88" y="12"/>
                  </a:cubicBezTo>
                  <a:cubicBezTo>
                    <a:pt x="90" y="11"/>
                    <a:pt x="93" y="10"/>
                    <a:pt x="95" y="11"/>
                  </a:cubicBezTo>
                  <a:cubicBezTo>
                    <a:pt x="95" y="11"/>
                    <a:pt x="95" y="11"/>
                    <a:pt x="95" y="10"/>
                  </a:cubicBezTo>
                  <a:cubicBezTo>
                    <a:pt x="93" y="13"/>
                    <a:pt x="90" y="14"/>
                    <a:pt x="87" y="15"/>
                  </a:cubicBezTo>
                  <a:cubicBezTo>
                    <a:pt x="84" y="17"/>
                    <a:pt x="81" y="18"/>
                    <a:pt x="78" y="20"/>
                  </a:cubicBezTo>
                  <a:cubicBezTo>
                    <a:pt x="70" y="23"/>
                    <a:pt x="63" y="26"/>
                    <a:pt x="55" y="30"/>
                  </a:cubicBezTo>
                  <a:cubicBezTo>
                    <a:pt x="41" y="36"/>
                    <a:pt x="27" y="40"/>
                    <a:pt x="14" y="48"/>
                  </a:cubicBezTo>
                  <a:cubicBezTo>
                    <a:pt x="14" y="48"/>
                    <a:pt x="14" y="50"/>
                    <a:pt x="15" y="49"/>
                  </a:cubicBezTo>
                  <a:cubicBezTo>
                    <a:pt x="25" y="46"/>
                    <a:pt x="33" y="40"/>
                    <a:pt x="42" y="36"/>
                  </a:cubicBezTo>
                  <a:cubicBezTo>
                    <a:pt x="51" y="31"/>
                    <a:pt x="61" y="28"/>
                    <a:pt x="71" y="22"/>
                  </a:cubicBezTo>
                  <a:cubicBezTo>
                    <a:pt x="72" y="22"/>
                    <a:pt x="71" y="21"/>
                    <a:pt x="70" y="21"/>
                  </a:cubicBezTo>
                  <a:cubicBezTo>
                    <a:pt x="64" y="23"/>
                    <a:pt x="58" y="26"/>
                    <a:pt x="51" y="28"/>
                  </a:cubicBezTo>
                  <a:cubicBezTo>
                    <a:pt x="45" y="30"/>
                    <a:pt x="39" y="32"/>
                    <a:pt x="33" y="35"/>
                  </a:cubicBezTo>
                  <a:cubicBezTo>
                    <a:pt x="29" y="36"/>
                    <a:pt x="25" y="38"/>
                    <a:pt x="20" y="40"/>
                  </a:cubicBezTo>
                  <a:cubicBezTo>
                    <a:pt x="16" y="41"/>
                    <a:pt x="12" y="43"/>
                    <a:pt x="8" y="42"/>
                  </a:cubicBezTo>
                  <a:cubicBezTo>
                    <a:pt x="8" y="43"/>
                    <a:pt x="8" y="43"/>
                    <a:pt x="8" y="44"/>
                  </a:cubicBezTo>
                  <a:cubicBezTo>
                    <a:pt x="15" y="38"/>
                    <a:pt x="24" y="35"/>
                    <a:pt x="32" y="32"/>
                  </a:cubicBezTo>
                  <a:cubicBezTo>
                    <a:pt x="42" y="27"/>
                    <a:pt x="52" y="24"/>
                    <a:pt x="61" y="19"/>
                  </a:cubicBezTo>
                  <a:cubicBezTo>
                    <a:pt x="62" y="19"/>
                    <a:pt x="62" y="18"/>
                    <a:pt x="61" y="18"/>
                  </a:cubicBezTo>
                  <a:cubicBezTo>
                    <a:pt x="50" y="22"/>
                    <a:pt x="39" y="27"/>
                    <a:pt x="28" y="31"/>
                  </a:cubicBezTo>
                  <a:cubicBezTo>
                    <a:pt x="24" y="33"/>
                    <a:pt x="20" y="35"/>
                    <a:pt x="15" y="37"/>
                  </a:cubicBezTo>
                  <a:cubicBezTo>
                    <a:pt x="11" y="38"/>
                    <a:pt x="7" y="40"/>
                    <a:pt x="2" y="40"/>
                  </a:cubicBezTo>
                  <a:cubicBezTo>
                    <a:pt x="2" y="41"/>
                    <a:pt x="2" y="41"/>
                    <a:pt x="2" y="42"/>
                  </a:cubicBezTo>
                  <a:cubicBezTo>
                    <a:pt x="24" y="29"/>
                    <a:pt x="47" y="18"/>
                    <a:pt x="70" y="9"/>
                  </a:cubicBezTo>
                  <a:cubicBezTo>
                    <a:pt x="70" y="8"/>
                    <a:pt x="70" y="8"/>
                    <a:pt x="70" y="7"/>
                  </a:cubicBezTo>
                  <a:cubicBezTo>
                    <a:pt x="58" y="12"/>
                    <a:pt x="45" y="16"/>
                    <a:pt x="33" y="21"/>
                  </a:cubicBezTo>
                  <a:cubicBezTo>
                    <a:pt x="28" y="23"/>
                    <a:pt x="23" y="25"/>
                    <a:pt x="18" y="28"/>
                  </a:cubicBezTo>
                  <a:cubicBezTo>
                    <a:pt x="12" y="30"/>
                    <a:pt x="7" y="32"/>
                    <a:pt x="1" y="33"/>
                  </a:cubicBezTo>
                  <a:cubicBezTo>
                    <a:pt x="1" y="34"/>
                    <a:pt x="1" y="34"/>
                    <a:pt x="1" y="35"/>
                  </a:cubicBezTo>
                  <a:cubicBezTo>
                    <a:pt x="13" y="29"/>
                    <a:pt x="25" y="22"/>
                    <a:pt x="36" y="17"/>
                  </a:cubicBezTo>
                  <a:cubicBezTo>
                    <a:pt x="48" y="11"/>
                    <a:pt x="59" y="5"/>
                    <a:pt x="72" y="2"/>
                  </a:cubicBezTo>
                  <a:cubicBezTo>
                    <a:pt x="72" y="1"/>
                    <a:pt x="72" y="1"/>
                    <a:pt x="72" y="0"/>
                  </a:cubicBezTo>
                  <a:cubicBezTo>
                    <a:pt x="60" y="5"/>
                    <a:pt x="49" y="9"/>
                    <a:pt x="38" y="13"/>
                  </a:cubicBezTo>
                  <a:cubicBezTo>
                    <a:pt x="28" y="17"/>
                    <a:pt x="18" y="23"/>
                    <a:pt x="7" y="25"/>
                  </a:cubicBezTo>
                  <a:cubicBezTo>
                    <a:pt x="7" y="25"/>
                    <a:pt x="7" y="26"/>
                    <a:pt x="7" y="26"/>
                  </a:cubicBezTo>
                  <a:cubicBezTo>
                    <a:pt x="24" y="15"/>
                    <a:pt x="44" y="10"/>
                    <a:pt x="63" y="2"/>
                  </a:cubicBezTo>
                  <a:cubicBezTo>
                    <a:pt x="64" y="2"/>
                    <a:pt x="63" y="1"/>
                    <a:pt x="62" y="1"/>
                  </a:cubicBezTo>
                  <a:cubicBezTo>
                    <a:pt x="58" y="2"/>
                    <a:pt x="53" y="3"/>
                    <a:pt x="49" y="5"/>
                  </a:cubicBezTo>
                  <a:cubicBezTo>
                    <a:pt x="44" y="7"/>
                    <a:pt x="40" y="9"/>
                    <a:pt x="36" y="11"/>
                  </a:cubicBezTo>
                  <a:cubicBezTo>
                    <a:pt x="32" y="13"/>
                    <a:pt x="28" y="14"/>
                    <a:pt x="25" y="16"/>
                  </a:cubicBezTo>
                  <a:cubicBezTo>
                    <a:pt x="21" y="18"/>
                    <a:pt x="16" y="19"/>
                    <a:pt x="12" y="20"/>
                  </a:cubicBezTo>
                  <a:cubicBezTo>
                    <a:pt x="12" y="20"/>
                    <a:pt x="12" y="20"/>
                    <a:pt x="13" y="21"/>
                  </a:cubicBezTo>
                  <a:cubicBezTo>
                    <a:pt x="25" y="11"/>
                    <a:pt x="41" y="6"/>
                    <a:pt x="56" y="1"/>
                  </a:cubicBezTo>
                  <a:cubicBezTo>
                    <a:pt x="56" y="1"/>
                    <a:pt x="56" y="1"/>
                    <a:pt x="56" y="0"/>
                  </a:cubicBezTo>
                  <a:cubicBezTo>
                    <a:pt x="46" y="5"/>
                    <a:pt x="35" y="9"/>
                    <a:pt x="25" y="13"/>
                  </a:cubicBezTo>
                  <a:cubicBezTo>
                    <a:pt x="24" y="14"/>
                    <a:pt x="25" y="15"/>
                    <a:pt x="25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7" name="Freeform 1394"/>
            <p:cNvSpPr/>
            <p:nvPr/>
          </p:nvSpPr>
          <p:spPr bwMode="auto">
            <a:xfrm>
              <a:off x="1890" y="1693"/>
              <a:ext cx="338" cy="278"/>
            </a:xfrm>
            <a:custGeom>
              <a:avLst/>
              <a:gdLst>
                <a:gd name="T0" fmla="*/ 259 w 262"/>
                <a:gd name="T1" fmla="*/ 34 h 215"/>
                <a:gd name="T2" fmla="*/ 227 w 262"/>
                <a:gd name="T3" fmla="*/ 67 h 215"/>
                <a:gd name="T4" fmla="*/ 253 w 262"/>
                <a:gd name="T5" fmla="*/ 51 h 215"/>
                <a:gd name="T6" fmla="*/ 223 w 262"/>
                <a:gd name="T7" fmla="*/ 34 h 215"/>
                <a:gd name="T8" fmla="*/ 207 w 262"/>
                <a:gd name="T9" fmla="*/ 45 h 215"/>
                <a:gd name="T10" fmla="*/ 258 w 262"/>
                <a:gd name="T11" fmla="*/ 45 h 215"/>
                <a:gd name="T12" fmla="*/ 211 w 262"/>
                <a:gd name="T13" fmla="*/ 74 h 215"/>
                <a:gd name="T14" fmla="*/ 259 w 262"/>
                <a:gd name="T15" fmla="*/ 39 h 215"/>
                <a:gd name="T16" fmla="*/ 204 w 262"/>
                <a:gd name="T17" fmla="*/ 43 h 215"/>
                <a:gd name="T18" fmla="*/ 183 w 262"/>
                <a:gd name="T19" fmla="*/ 30 h 215"/>
                <a:gd name="T20" fmla="*/ 23 w 262"/>
                <a:gd name="T21" fmla="*/ 42 h 215"/>
                <a:gd name="T22" fmla="*/ 6 w 262"/>
                <a:gd name="T23" fmla="*/ 139 h 215"/>
                <a:gd name="T24" fmla="*/ 70 w 262"/>
                <a:gd name="T25" fmla="*/ 209 h 215"/>
                <a:gd name="T26" fmla="*/ 196 w 262"/>
                <a:gd name="T27" fmla="*/ 165 h 215"/>
                <a:gd name="T28" fmla="*/ 212 w 262"/>
                <a:gd name="T29" fmla="*/ 74 h 215"/>
                <a:gd name="T30" fmla="*/ 198 w 262"/>
                <a:gd name="T31" fmla="*/ 167 h 215"/>
                <a:gd name="T32" fmla="*/ 61 w 262"/>
                <a:gd name="T33" fmla="*/ 202 h 215"/>
                <a:gd name="T34" fmla="*/ 12 w 262"/>
                <a:gd name="T35" fmla="*/ 83 h 215"/>
                <a:gd name="T36" fmla="*/ 176 w 262"/>
                <a:gd name="T37" fmla="*/ 24 h 215"/>
                <a:gd name="T38" fmla="*/ 188 w 262"/>
                <a:gd name="T39" fmla="*/ 34 h 215"/>
                <a:gd name="T40" fmla="*/ 74 w 262"/>
                <a:gd name="T41" fmla="*/ 14 h 215"/>
                <a:gd name="T42" fmla="*/ 13 w 262"/>
                <a:gd name="T43" fmla="*/ 69 h 215"/>
                <a:gd name="T44" fmla="*/ 6 w 262"/>
                <a:gd name="T45" fmla="*/ 111 h 215"/>
                <a:gd name="T46" fmla="*/ 35 w 262"/>
                <a:gd name="T47" fmla="*/ 32 h 215"/>
                <a:gd name="T48" fmla="*/ 21 w 262"/>
                <a:gd name="T49" fmla="*/ 52 h 215"/>
                <a:gd name="T50" fmla="*/ 12 w 262"/>
                <a:gd name="T51" fmla="*/ 149 h 215"/>
                <a:gd name="T52" fmla="*/ 108 w 262"/>
                <a:gd name="T53" fmla="*/ 212 h 215"/>
                <a:gd name="T54" fmla="*/ 217 w 262"/>
                <a:gd name="T55" fmla="*/ 103 h 215"/>
                <a:gd name="T56" fmla="*/ 200 w 262"/>
                <a:gd name="T57" fmla="*/ 158 h 215"/>
                <a:gd name="T58" fmla="*/ 170 w 262"/>
                <a:gd name="T59" fmla="*/ 191 h 215"/>
                <a:gd name="T60" fmla="*/ 212 w 262"/>
                <a:gd name="T61" fmla="*/ 74 h 215"/>
                <a:gd name="T62" fmla="*/ 193 w 262"/>
                <a:gd name="T63" fmla="*/ 166 h 215"/>
                <a:gd name="T64" fmla="*/ 44 w 262"/>
                <a:gd name="T65" fmla="*/ 183 h 215"/>
                <a:gd name="T66" fmla="*/ 14 w 262"/>
                <a:gd name="T67" fmla="*/ 69 h 215"/>
                <a:gd name="T68" fmla="*/ 36 w 262"/>
                <a:gd name="T69" fmla="*/ 30 h 215"/>
                <a:gd name="T70" fmla="*/ 3 w 262"/>
                <a:gd name="T71" fmla="*/ 107 h 215"/>
                <a:gd name="T72" fmla="*/ 9 w 262"/>
                <a:gd name="T73" fmla="*/ 86 h 215"/>
                <a:gd name="T74" fmla="*/ 93 w 262"/>
                <a:gd name="T75" fmla="*/ 11 h 215"/>
                <a:gd name="T76" fmla="*/ 198 w 262"/>
                <a:gd name="T77" fmla="*/ 48 h 215"/>
                <a:gd name="T78" fmla="*/ 136 w 262"/>
                <a:gd name="T79" fmla="*/ 6 h 215"/>
                <a:gd name="T80" fmla="*/ 6 w 262"/>
                <a:gd name="T81" fmla="*/ 112 h 215"/>
                <a:gd name="T82" fmla="*/ 108 w 262"/>
                <a:gd name="T83" fmla="*/ 210 h 215"/>
                <a:gd name="T84" fmla="*/ 209 w 262"/>
                <a:gd name="T85" fmla="*/ 154 h 215"/>
                <a:gd name="T86" fmla="*/ 210 w 262"/>
                <a:gd name="T87" fmla="*/ 74 h 215"/>
                <a:gd name="T88" fmla="*/ 193 w 262"/>
                <a:gd name="T89" fmla="*/ 167 h 215"/>
                <a:gd name="T90" fmla="*/ 64 w 262"/>
                <a:gd name="T91" fmla="*/ 205 h 215"/>
                <a:gd name="T92" fmla="*/ 4 w 262"/>
                <a:gd name="T93" fmla="*/ 128 h 215"/>
                <a:gd name="T94" fmla="*/ 11 w 262"/>
                <a:gd name="T95" fmla="*/ 63 h 215"/>
                <a:gd name="T96" fmla="*/ 126 w 262"/>
                <a:gd name="T97" fmla="*/ 8 h 215"/>
                <a:gd name="T98" fmla="*/ 185 w 262"/>
                <a:gd name="T99" fmla="*/ 36 h 215"/>
                <a:gd name="T100" fmla="*/ 217 w 262"/>
                <a:gd name="T101" fmla="*/ 36 h 215"/>
                <a:gd name="T102" fmla="*/ 254 w 262"/>
                <a:gd name="T103" fmla="*/ 48 h 215"/>
                <a:gd name="T104" fmla="*/ 212 w 262"/>
                <a:gd name="T105" fmla="*/ 75 h 215"/>
                <a:gd name="T106" fmla="*/ 257 w 262"/>
                <a:gd name="T107" fmla="*/ 49 h 215"/>
                <a:gd name="T108" fmla="*/ 213 w 262"/>
                <a:gd name="T109" fmla="*/ 40 h 215"/>
                <a:gd name="T110" fmla="*/ 208 w 262"/>
                <a:gd name="T111" fmla="*/ 45 h 215"/>
                <a:gd name="T112" fmla="*/ 258 w 262"/>
                <a:gd name="T113" fmla="*/ 36 h 215"/>
                <a:gd name="T114" fmla="*/ 227 w 262"/>
                <a:gd name="T115" fmla="*/ 69 h 215"/>
                <a:gd name="T116" fmla="*/ 261 w 262"/>
                <a:gd name="T117" fmla="*/ 36 h 215"/>
                <a:gd name="T118" fmla="*/ 200 w 262"/>
                <a:gd name="T119" fmla="*/ 46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62" h="215">
                  <a:moveTo>
                    <a:pt x="201" y="47"/>
                  </a:moveTo>
                  <a:cubicBezTo>
                    <a:pt x="206" y="42"/>
                    <a:pt x="213" y="38"/>
                    <a:pt x="219" y="36"/>
                  </a:cubicBezTo>
                  <a:cubicBezTo>
                    <a:pt x="225" y="33"/>
                    <a:pt x="232" y="31"/>
                    <a:pt x="239" y="29"/>
                  </a:cubicBezTo>
                  <a:cubicBezTo>
                    <a:pt x="245" y="28"/>
                    <a:pt x="255" y="27"/>
                    <a:pt x="259" y="34"/>
                  </a:cubicBezTo>
                  <a:cubicBezTo>
                    <a:pt x="262" y="39"/>
                    <a:pt x="258" y="46"/>
                    <a:pt x="254" y="51"/>
                  </a:cubicBezTo>
                  <a:cubicBezTo>
                    <a:pt x="253" y="53"/>
                    <a:pt x="251" y="55"/>
                    <a:pt x="248" y="57"/>
                  </a:cubicBezTo>
                  <a:cubicBezTo>
                    <a:pt x="245" y="59"/>
                    <a:pt x="241" y="60"/>
                    <a:pt x="238" y="62"/>
                  </a:cubicBezTo>
                  <a:cubicBezTo>
                    <a:pt x="234" y="64"/>
                    <a:pt x="231" y="66"/>
                    <a:pt x="227" y="67"/>
                  </a:cubicBezTo>
                  <a:cubicBezTo>
                    <a:pt x="223" y="69"/>
                    <a:pt x="220" y="71"/>
                    <a:pt x="215" y="72"/>
                  </a:cubicBezTo>
                  <a:cubicBezTo>
                    <a:pt x="215" y="73"/>
                    <a:pt x="215" y="74"/>
                    <a:pt x="216" y="74"/>
                  </a:cubicBezTo>
                  <a:cubicBezTo>
                    <a:pt x="224" y="73"/>
                    <a:pt x="231" y="69"/>
                    <a:pt x="237" y="64"/>
                  </a:cubicBezTo>
                  <a:cubicBezTo>
                    <a:pt x="243" y="60"/>
                    <a:pt x="248" y="56"/>
                    <a:pt x="253" y="51"/>
                  </a:cubicBezTo>
                  <a:cubicBezTo>
                    <a:pt x="256" y="47"/>
                    <a:pt x="261" y="41"/>
                    <a:pt x="259" y="35"/>
                  </a:cubicBezTo>
                  <a:cubicBezTo>
                    <a:pt x="258" y="31"/>
                    <a:pt x="254" y="28"/>
                    <a:pt x="250" y="27"/>
                  </a:cubicBezTo>
                  <a:cubicBezTo>
                    <a:pt x="246" y="26"/>
                    <a:pt x="241" y="26"/>
                    <a:pt x="237" y="28"/>
                  </a:cubicBezTo>
                  <a:cubicBezTo>
                    <a:pt x="232" y="29"/>
                    <a:pt x="227" y="31"/>
                    <a:pt x="223" y="34"/>
                  </a:cubicBezTo>
                  <a:cubicBezTo>
                    <a:pt x="214" y="39"/>
                    <a:pt x="206" y="45"/>
                    <a:pt x="198" y="49"/>
                  </a:cubicBezTo>
                  <a:cubicBezTo>
                    <a:pt x="198" y="49"/>
                    <a:pt x="197" y="50"/>
                    <a:pt x="197" y="50"/>
                  </a:cubicBezTo>
                  <a:cubicBezTo>
                    <a:pt x="197" y="50"/>
                    <a:pt x="198" y="51"/>
                    <a:pt x="198" y="51"/>
                  </a:cubicBezTo>
                  <a:cubicBezTo>
                    <a:pt x="200" y="48"/>
                    <a:pt x="204" y="46"/>
                    <a:pt x="207" y="45"/>
                  </a:cubicBezTo>
                  <a:cubicBezTo>
                    <a:pt x="210" y="43"/>
                    <a:pt x="214" y="41"/>
                    <a:pt x="218" y="39"/>
                  </a:cubicBezTo>
                  <a:cubicBezTo>
                    <a:pt x="224" y="36"/>
                    <a:pt x="231" y="33"/>
                    <a:pt x="239" y="31"/>
                  </a:cubicBezTo>
                  <a:cubicBezTo>
                    <a:pt x="245" y="30"/>
                    <a:pt x="252" y="31"/>
                    <a:pt x="257" y="36"/>
                  </a:cubicBezTo>
                  <a:cubicBezTo>
                    <a:pt x="259" y="39"/>
                    <a:pt x="259" y="42"/>
                    <a:pt x="258" y="45"/>
                  </a:cubicBezTo>
                  <a:cubicBezTo>
                    <a:pt x="256" y="48"/>
                    <a:pt x="253" y="51"/>
                    <a:pt x="250" y="53"/>
                  </a:cubicBezTo>
                  <a:cubicBezTo>
                    <a:pt x="246" y="56"/>
                    <a:pt x="242" y="59"/>
                    <a:pt x="237" y="61"/>
                  </a:cubicBezTo>
                  <a:cubicBezTo>
                    <a:pt x="230" y="66"/>
                    <a:pt x="221" y="69"/>
                    <a:pt x="214" y="73"/>
                  </a:cubicBezTo>
                  <a:cubicBezTo>
                    <a:pt x="213" y="73"/>
                    <a:pt x="212" y="73"/>
                    <a:pt x="211" y="74"/>
                  </a:cubicBezTo>
                  <a:cubicBezTo>
                    <a:pt x="210" y="74"/>
                    <a:pt x="211" y="76"/>
                    <a:pt x="212" y="75"/>
                  </a:cubicBezTo>
                  <a:cubicBezTo>
                    <a:pt x="219" y="72"/>
                    <a:pt x="227" y="69"/>
                    <a:pt x="234" y="66"/>
                  </a:cubicBezTo>
                  <a:cubicBezTo>
                    <a:pt x="240" y="63"/>
                    <a:pt x="246" y="59"/>
                    <a:pt x="251" y="55"/>
                  </a:cubicBezTo>
                  <a:cubicBezTo>
                    <a:pt x="254" y="51"/>
                    <a:pt x="259" y="45"/>
                    <a:pt x="259" y="39"/>
                  </a:cubicBezTo>
                  <a:cubicBezTo>
                    <a:pt x="260" y="34"/>
                    <a:pt x="255" y="29"/>
                    <a:pt x="250" y="28"/>
                  </a:cubicBezTo>
                  <a:cubicBezTo>
                    <a:pt x="244" y="26"/>
                    <a:pt x="238" y="27"/>
                    <a:pt x="232" y="29"/>
                  </a:cubicBezTo>
                  <a:cubicBezTo>
                    <a:pt x="225" y="31"/>
                    <a:pt x="219" y="33"/>
                    <a:pt x="213" y="37"/>
                  </a:cubicBezTo>
                  <a:cubicBezTo>
                    <a:pt x="209" y="39"/>
                    <a:pt x="206" y="40"/>
                    <a:pt x="204" y="43"/>
                  </a:cubicBezTo>
                  <a:cubicBezTo>
                    <a:pt x="202" y="45"/>
                    <a:pt x="200" y="48"/>
                    <a:pt x="197" y="48"/>
                  </a:cubicBezTo>
                  <a:cubicBezTo>
                    <a:pt x="195" y="47"/>
                    <a:pt x="193" y="45"/>
                    <a:pt x="192" y="43"/>
                  </a:cubicBezTo>
                  <a:cubicBezTo>
                    <a:pt x="190" y="41"/>
                    <a:pt x="188" y="39"/>
                    <a:pt x="187" y="37"/>
                  </a:cubicBezTo>
                  <a:cubicBezTo>
                    <a:pt x="185" y="34"/>
                    <a:pt x="184" y="32"/>
                    <a:pt x="183" y="30"/>
                  </a:cubicBezTo>
                  <a:cubicBezTo>
                    <a:pt x="181" y="28"/>
                    <a:pt x="179" y="26"/>
                    <a:pt x="177" y="25"/>
                  </a:cubicBezTo>
                  <a:cubicBezTo>
                    <a:pt x="171" y="20"/>
                    <a:pt x="164" y="17"/>
                    <a:pt x="157" y="15"/>
                  </a:cubicBezTo>
                  <a:cubicBezTo>
                    <a:pt x="141" y="8"/>
                    <a:pt x="124" y="5"/>
                    <a:pt x="106" y="5"/>
                  </a:cubicBezTo>
                  <a:cubicBezTo>
                    <a:pt x="75" y="5"/>
                    <a:pt x="42" y="17"/>
                    <a:pt x="23" y="42"/>
                  </a:cubicBezTo>
                  <a:cubicBezTo>
                    <a:pt x="17" y="49"/>
                    <a:pt x="12" y="56"/>
                    <a:pt x="8" y="64"/>
                  </a:cubicBezTo>
                  <a:cubicBezTo>
                    <a:pt x="5" y="72"/>
                    <a:pt x="4" y="81"/>
                    <a:pt x="3" y="89"/>
                  </a:cubicBezTo>
                  <a:cubicBezTo>
                    <a:pt x="1" y="98"/>
                    <a:pt x="0" y="106"/>
                    <a:pt x="1" y="115"/>
                  </a:cubicBezTo>
                  <a:cubicBezTo>
                    <a:pt x="1" y="123"/>
                    <a:pt x="3" y="131"/>
                    <a:pt x="6" y="139"/>
                  </a:cubicBezTo>
                  <a:cubicBezTo>
                    <a:pt x="8" y="147"/>
                    <a:pt x="12" y="155"/>
                    <a:pt x="16" y="162"/>
                  </a:cubicBezTo>
                  <a:cubicBezTo>
                    <a:pt x="21" y="169"/>
                    <a:pt x="26" y="176"/>
                    <a:pt x="32" y="182"/>
                  </a:cubicBezTo>
                  <a:cubicBezTo>
                    <a:pt x="37" y="188"/>
                    <a:pt x="43" y="194"/>
                    <a:pt x="49" y="199"/>
                  </a:cubicBezTo>
                  <a:cubicBezTo>
                    <a:pt x="56" y="203"/>
                    <a:pt x="63" y="207"/>
                    <a:pt x="70" y="209"/>
                  </a:cubicBezTo>
                  <a:cubicBezTo>
                    <a:pt x="85" y="214"/>
                    <a:pt x="100" y="215"/>
                    <a:pt x="115" y="213"/>
                  </a:cubicBezTo>
                  <a:cubicBezTo>
                    <a:pt x="131" y="211"/>
                    <a:pt x="146" y="206"/>
                    <a:pt x="160" y="198"/>
                  </a:cubicBezTo>
                  <a:cubicBezTo>
                    <a:pt x="167" y="194"/>
                    <a:pt x="173" y="189"/>
                    <a:pt x="179" y="184"/>
                  </a:cubicBezTo>
                  <a:cubicBezTo>
                    <a:pt x="185" y="178"/>
                    <a:pt x="191" y="171"/>
                    <a:pt x="196" y="165"/>
                  </a:cubicBezTo>
                  <a:cubicBezTo>
                    <a:pt x="202" y="158"/>
                    <a:pt x="207" y="152"/>
                    <a:pt x="211" y="144"/>
                  </a:cubicBezTo>
                  <a:cubicBezTo>
                    <a:pt x="214" y="137"/>
                    <a:pt x="216" y="130"/>
                    <a:pt x="216" y="122"/>
                  </a:cubicBezTo>
                  <a:cubicBezTo>
                    <a:pt x="218" y="113"/>
                    <a:pt x="217" y="103"/>
                    <a:pt x="216" y="94"/>
                  </a:cubicBezTo>
                  <a:cubicBezTo>
                    <a:pt x="216" y="87"/>
                    <a:pt x="216" y="79"/>
                    <a:pt x="212" y="74"/>
                  </a:cubicBezTo>
                  <a:cubicBezTo>
                    <a:pt x="211" y="73"/>
                    <a:pt x="210" y="73"/>
                    <a:pt x="210" y="74"/>
                  </a:cubicBezTo>
                  <a:cubicBezTo>
                    <a:pt x="214" y="91"/>
                    <a:pt x="215" y="108"/>
                    <a:pt x="214" y="125"/>
                  </a:cubicBezTo>
                  <a:cubicBezTo>
                    <a:pt x="213" y="133"/>
                    <a:pt x="212" y="141"/>
                    <a:pt x="209" y="149"/>
                  </a:cubicBezTo>
                  <a:cubicBezTo>
                    <a:pt x="207" y="156"/>
                    <a:pt x="203" y="162"/>
                    <a:pt x="198" y="167"/>
                  </a:cubicBezTo>
                  <a:cubicBezTo>
                    <a:pt x="188" y="179"/>
                    <a:pt x="175" y="187"/>
                    <a:pt x="162" y="193"/>
                  </a:cubicBezTo>
                  <a:cubicBezTo>
                    <a:pt x="153" y="197"/>
                    <a:pt x="145" y="200"/>
                    <a:pt x="136" y="202"/>
                  </a:cubicBezTo>
                  <a:cubicBezTo>
                    <a:pt x="127" y="205"/>
                    <a:pt x="119" y="208"/>
                    <a:pt x="109" y="209"/>
                  </a:cubicBezTo>
                  <a:cubicBezTo>
                    <a:pt x="93" y="211"/>
                    <a:pt x="76" y="208"/>
                    <a:pt x="61" y="202"/>
                  </a:cubicBezTo>
                  <a:cubicBezTo>
                    <a:pt x="46" y="196"/>
                    <a:pt x="32" y="187"/>
                    <a:pt x="23" y="174"/>
                  </a:cubicBezTo>
                  <a:cubicBezTo>
                    <a:pt x="13" y="162"/>
                    <a:pt x="8" y="146"/>
                    <a:pt x="8" y="131"/>
                  </a:cubicBezTo>
                  <a:cubicBezTo>
                    <a:pt x="7" y="123"/>
                    <a:pt x="8" y="115"/>
                    <a:pt x="8" y="107"/>
                  </a:cubicBezTo>
                  <a:cubicBezTo>
                    <a:pt x="9" y="99"/>
                    <a:pt x="10" y="91"/>
                    <a:pt x="12" y="83"/>
                  </a:cubicBezTo>
                  <a:cubicBezTo>
                    <a:pt x="16" y="67"/>
                    <a:pt x="23" y="53"/>
                    <a:pt x="33" y="40"/>
                  </a:cubicBezTo>
                  <a:cubicBezTo>
                    <a:pt x="42" y="30"/>
                    <a:pt x="53" y="21"/>
                    <a:pt x="66" y="15"/>
                  </a:cubicBezTo>
                  <a:cubicBezTo>
                    <a:pt x="90" y="3"/>
                    <a:pt x="119" y="2"/>
                    <a:pt x="145" y="9"/>
                  </a:cubicBezTo>
                  <a:cubicBezTo>
                    <a:pt x="156" y="12"/>
                    <a:pt x="167" y="18"/>
                    <a:pt x="176" y="24"/>
                  </a:cubicBezTo>
                  <a:cubicBezTo>
                    <a:pt x="181" y="27"/>
                    <a:pt x="186" y="30"/>
                    <a:pt x="190" y="34"/>
                  </a:cubicBezTo>
                  <a:cubicBezTo>
                    <a:pt x="194" y="38"/>
                    <a:pt x="197" y="43"/>
                    <a:pt x="198" y="48"/>
                  </a:cubicBezTo>
                  <a:cubicBezTo>
                    <a:pt x="199" y="48"/>
                    <a:pt x="199" y="48"/>
                    <a:pt x="200" y="48"/>
                  </a:cubicBezTo>
                  <a:cubicBezTo>
                    <a:pt x="198" y="42"/>
                    <a:pt x="192" y="37"/>
                    <a:pt x="188" y="34"/>
                  </a:cubicBezTo>
                  <a:cubicBezTo>
                    <a:pt x="182" y="29"/>
                    <a:pt x="175" y="26"/>
                    <a:pt x="169" y="22"/>
                  </a:cubicBezTo>
                  <a:cubicBezTo>
                    <a:pt x="161" y="18"/>
                    <a:pt x="153" y="15"/>
                    <a:pt x="145" y="12"/>
                  </a:cubicBezTo>
                  <a:cubicBezTo>
                    <a:pt x="137" y="10"/>
                    <a:pt x="130" y="9"/>
                    <a:pt x="121" y="9"/>
                  </a:cubicBezTo>
                  <a:cubicBezTo>
                    <a:pt x="106" y="8"/>
                    <a:pt x="89" y="10"/>
                    <a:pt x="74" y="14"/>
                  </a:cubicBezTo>
                  <a:cubicBezTo>
                    <a:pt x="67" y="16"/>
                    <a:pt x="60" y="19"/>
                    <a:pt x="53" y="23"/>
                  </a:cubicBezTo>
                  <a:cubicBezTo>
                    <a:pt x="46" y="26"/>
                    <a:pt x="40" y="31"/>
                    <a:pt x="35" y="37"/>
                  </a:cubicBezTo>
                  <a:cubicBezTo>
                    <a:pt x="31" y="41"/>
                    <a:pt x="27" y="46"/>
                    <a:pt x="23" y="52"/>
                  </a:cubicBezTo>
                  <a:cubicBezTo>
                    <a:pt x="20" y="57"/>
                    <a:pt x="16" y="63"/>
                    <a:pt x="13" y="69"/>
                  </a:cubicBezTo>
                  <a:cubicBezTo>
                    <a:pt x="10" y="76"/>
                    <a:pt x="8" y="82"/>
                    <a:pt x="6" y="90"/>
                  </a:cubicBezTo>
                  <a:cubicBezTo>
                    <a:pt x="6" y="93"/>
                    <a:pt x="5" y="97"/>
                    <a:pt x="5" y="101"/>
                  </a:cubicBezTo>
                  <a:cubicBezTo>
                    <a:pt x="5" y="104"/>
                    <a:pt x="6" y="108"/>
                    <a:pt x="4" y="111"/>
                  </a:cubicBezTo>
                  <a:cubicBezTo>
                    <a:pt x="5" y="111"/>
                    <a:pt x="5" y="111"/>
                    <a:pt x="6" y="111"/>
                  </a:cubicBezTo>
                  <a:cubicBezTo>
                    <a:pt x="3" y="104"/>
                    <a:pt x="3" y="97"/>
                    <a:pt x="4" y="90"/>
                  </a:cubicBezTo>
                  <a:cubicBezTo>
                    <a:pt x="4" y="82"/>
                    <a:pt x="6" y="76"/>
                    <a:pt x="8" y="69"/>
                  </a:cubicBezTo>
                  <a:cubicBezTo>
                    <a:pt x="11" y="61"/>
                    <a:pt x="15" y="55"/>
                    <a:pt x="19" y="49"/>
                  </a:cubicBezTo>
                  <a:cubicBezTo>
                    <a:pt x="24" y="42"/>
                    <a:pt x="29" y="36"/>
                    <a:pt x="35" y="32"/>
                  </a:cubicBezTo>
                  <a:cubicBezTo>
                    <a:pt x="36" y="32"/>
                    <a:pt x="36" y="31"/>
                    <a:pt x="36" y="31"/>
                  </a:cubicBezTo>
                  <a:cubicBezTo>
                    <a:pt x="36" y="31"/>
                    <a:pt x="36" y="31"/>
                    <a:pt x="35" y="30"/>
                  </a:cubicBezTo>
                  <a:cubicBezTo>
                    <a:pt x="33" y="34"/>
                    <a:pt x="30" y="37"/>
                    <a:pt x="28" y="40"/>
                  </a:cubicBezTo>
                  <a:cubicBezTo>
                    <a:pt x="25" y="44"/>
                    <a:pt x="23" y="48"/>
                    <a:pt x="21" y="52"/>
                  </a:cubicBezTo>
                  <a:cubicBezTo>
                    <a:pt x="16" y="59"/>
                    <a:pt x="12" y="67"/>
                    <a:pt x="10" y="76"/>
                  </a:cubicBezTo>
                  <a:cubicBezTo>
                    <a:pt x="7" y="84"/>
                    <a:pt x="6" y="92"/>
                    <a:pt x="6" y="101"/>
                  </a:cubicBezTo>
                  <a:cubicBezTo>
                    <a:pt x="5" y="109"/>
                    <a:pt x="5" y="118"/>
                    <a:pt x="6" y="126"/>
                  </a:cubicBezTo>
                  <a:cubicBezTo>
                    <a:pt x="7" y="134"/>
                    <a:pt x="9" y="142"/>
                    <a:pt x="12" y="149"/>
                  </a:cubicBezTo>
                  <a:cubicBezTo>
                    <a:pt x="16" y="156"/>
                    <a:pt x="21" y="163"/>
                    <a:pt x="27" y="169"/>
                  </a:cubicBezTo>
                  <a:cubicBezTo>
                    <a:pt x="32" y="175"/>
                    <a:pt x="39" y="180"/>
                    <a:pt x="45" y="186"/>
                  </a:cubicBezTo>
                  <a:cubicBezTo>
                    <a:pt x="51" y="191"/>
                    <a:pt x="57" y="195"/>
                    <a:pt x="64" y="199"/>
                  </a:cubicBezTo>
                  <a:cubicBezTo>
                    <a:pt x="77" y="207"/>
                    <a:pt x="93" y="212"/>
                    <a:pt x="108" y="212"/>
                  </a:cubicBezTo>
                  <a:cubicBezTo>
                    <a:pt x="125" y="212"/>
                    <a:pt x="141" y="207"/>
                    <a:pt x="155" y="199"/>
                  </a:cubicBezTo>
                  <a:cubicBezTo>
                    <a:pt x="169" y="191"/>
                    <a:pt x="182" y="180"/>
                    <a:pt x="192" y="169"/>
                  </a:cubicBezTo>
                  <a:cubicBezTo>
                    <a:pt x="202" y="158"/>
                    <a:pt x="210" y="146"/>
                    <a:pt x="214" y="132"/>
                  </a:cubicBezTo>
                  <a:cubicBezTo>
                    <a:pt x="217" y="123"/>
                    <a:pt x="218" y="113"/>
                    <a:pt x="217" y="103"/>
                  </a:cubicBezTo>
                  <a:cubicBezTo>
                    <a:pt x="217" y="99"/>
                    <a:pt x="216" y="94"/>
                    <a:pt x="216" y="89"/>
                  </a:cubicBezTo>
                  <a:cubicBezTo>
                    <a:pt x="215" y="84"/>
                    <a:pt x="213" y="79"/>
                    <a:pt x="213" y="74"/>
                  </a:cubicBezTo>
                  <a:cubicBezTo>
                    <a:pt x="213" y="74"/>
                    <a:pt x="213" y="74"/>
                    <a:pt x="212" y="74"/>
                  </a:cubicBezTo>
                  <a:cubicBezTo>
                    <a:pt x="217" y="102"/>
                    <a:pt x="215" y="133"/>
                    <a:pt x="200" y="158"/>
                  </a:cubicBezTo>
                  <a:cubicBezTo>
                    <a:pt x="185" y="185"/>
                    <a:pt x="157" y="200"/>
                    <a:pt x="128" y="206"/>
                  </a:cubicBezTo>
                  <a:cubicBezTo>
                    <a:pt x="114" y="209"/>
                    <a:pt x="99" y="209"/>
                    <a:pt x="85" y="206"/>
                  </a:cubicBezTo>
                  <a:cubicBezTo>
                    <a:pt x="84" y="206"/>
                    <a:pt x="83" y="207"/>
                    <a:pt x="84" y="208"/>
                  </a:cubicBezTo>
                  <a:cubicBezTo>
                    <a:pt x="113" y="214"/>
                    <a:pt x="145" y="207"/>
                    <a:pt x="170" y="191"/>
                  </a:cubicBezTo>
                  <a:cubicBezTo>
                    <a:pt x="182" y="184"/>
                    <a:pt x="193" y="174"/>
                    <a:pt x="200" y="162"/>
                  </a:cubicBezTo>
                  <a:cubicBezTo>
                    <a:pt x="208" y="149"/>
                    <a:pt x="212" y="135"/>
                    <a:pt x="214" y="121"/>
                  </a:cubicBezTo>
                  <a:cubicBezTo>
                    <a:pt x="216" y="105"/>
                    <a:pt x="216" y="89"/>
                    <a:pt x="213" y="74"/>
                  </a:cubicBezTo>
                  <a:cubicBezTo>
                    <a:pt x="213" y="73"/>
                    <a:pt x="212" y="73"/>
                    <a:pt x="212" y="74"/>
                  </a:cubicBezTo>
                  <a:cubicBezTo>
                    <a:pt x="212" y="78"/>
                    <a:pt x="213" y="82"/>
                    <a:pt x="214" y="87"/>
                  </a:cubicBezTo>
                  <a:cubicBezTo>
                    <a:pt x="215" y="91"/>
                    <a:pt x="215" y="96"/>
                    <a:pt x="215" y="100"/>
                  </a:cubicBezTo>
                  <a:cubicBezTo>
                    <a:pt x="216" y="109"/>
                    <a:pt x="216" y="118"/>
                    <a:pt x="214" y="127"/>
                  </a:cubicBezTo>
                  <a:cubicBezTo>
                    <a:pt x="210" y="141"/>
                    <a:pt x="203" y="155"/>
                    <a:pt x="193" y="166"/>
                  </a:cubicBezTo>
                  <a:cubicBezTo>
                    <a:pt x="182" y="178"/>
                    <a:pt x="170" y="188"/>
                    <a:pt x="156" y="197"/>
                  </a:cubicBezTo>
                  <a:cubicBezTo>
                    <a:pt x="141" y="205"/>
                    <a:pt x="125" y="211"/>
                    <a:pt x="108" y="210"/>
                  </a:cubicBezTo>
                  <a:cubicBezTo>
                    <a:pt x="92" y="210"/>
                    <a:pt x="77" y="205"/>
                    <a:pt x="63" y="197"/>
                  </a:cubicBezTo>
                  <a:cubicBezTo>
                    <a:pt x="56" y="193"/>
                    <a:pt x="50" y="188"/>
                    <a:pt x="44" y="183"/>
                  </a:cubicBezTo>
                  <a:cubicBezTo>
                    <a:pt x="37" y="177"/>
                    <a:pt x="31" y="172"/>
                    <a:pt x="26" y="166"/>
                  </a:cubicBezTo>
                  <a:cubicBezTo>
                    <a:pt x="20" y="159"/>
                    <a:pt x="15" y="152"/>
                    <a:pt x="12" y="144"/>
                  </a:cubicBezTo>
                  <a:cubicBezTo>
                    <a:pt x="9" y="137"/>
                    <a:pt x="8" y="128"/>
                    <a:pt x="7" y="120"/>
                  </a:cubicBezTo>
                  <a:cubicBezTo>
                    <a:pt x="6" y="103"/>
                    <a:pt x="7" y="85"/>
                    <a:pt x="14" y="69"/>
                  </a:cubicBezTo>
                  <a:cubicBezTo>
                    <a:pt x="16" y="62"/>
                    <a:pt x="20" y="55"/>
                    <a:pt x="24" y="49"/>
                  </a:cubicBezTo>
                  <a:cubicBezTo>
                    <a:pt x="26" y="45"/>
                    <a:pt x="28" y="42"/>
                    <a:pt x="31" y="39"/>
                  </a:cubicBezTo>
                  <a:cubicBezTo>
                    <a:pt x="33" y="37"/>
                    <a:pt x="35" y="34"/>
                    <a:pt x="37" y="31"/>
                  </a:cubicBezTo>
                  <a:cubicBezTo>
                    <a:pt x="37" y="31"/>
                    <a:pt x="36" y="30"/>
                    <a:pt x="36" y="30"/>
                  </a:cubicBezTo>
                  <a:cubicBezTo>
                    <a:pt x="29" y="34"/>
                    <a:pt x="24" y="39"/>
                    <a:pt x="20" y="45"/>
                  </a:cubicBezTo>
                  <a:cubicBezTo>
                    <a:pt x="15" y="51"/>
                    <a:pt x="11" y="58"/>
                    <a:pt x="8" y="65"/>
                  </a:cubicBezTo>
                  <a:cubicBezTo>
                    <a:pt x="6" y="71"/>
                    <a:pt x="4" y="78"/>
                    <a:pt x="3" y="85"/>
                  </a:cubicBezTo>
                  <a:cubicBezTo>
                    <a:pt x="2" y="92"/>
                    <a:pt x="1" y="99"/>
                    <a:pt x="3" y="107"/>
                  </a:cubicBezTo>
                  <a:cubicBezTo>
                    <a:pt x="3" y="108"/>
                    <a:pt x="4" y="110"/>
                    <a:pt x="4" y="112"/>
                  </a:cubicBezTo>
                  <a:cubicBezTo>
                    <a:pt x="5" y="113"/>
                    <a:pt x="6" y="112"/>
                    <a:pt x="6" y="112"/>
                  </a:cubicBezTo>
                  <a:cubicBezTo>
                    <a:pt x="7" y="108"/>
                    <a:pt x="6" y="104"/>
                    <a:pt x="7" y="100"/>
                  </a:cubicBezTo>
                  <a:cubicBezTo>
                    <a:pt x="7" y="95"/>
                    <a:pt x="8" y="90"/>
                    <a:pt x="9" y="86"/>
                  </a:cubicBezTo>
                  <a:cubicBezTo>
                    <a:pt x="10" y="77"/>
                    <a:pt x="14" y="69"/>
                    <a:pt x="18" y="62"/>
                  </a:cubicBezTo>
                  <a:cubicBezTo>
                    <a:pt x="26" y="49"/>
                    <a:pt x="36" y="36"/>
                    <a:pt x="49" y="27"/>
                  </a:cubicBezTo>
                  <a:cubicBezTo>
                    <a:pt x="55" y="22"/>
                    <a:pt x="63" y="19"/>
                    <a:pt x="70" y="17"/>
                  </a:cubicBezTo>
                  <a:cubicBezTo>
                    <a:pt x="78" y="15"/>
                    <a:pt x="85" y="13"/>
                    <a:pt x="93" y="11"/>
                  </a:cubicBezTo>
                  <a:cubicBezTo>
                    <a:pt x="109" y="9"/>
                    <a:pt x="126" y="9"/>
                    <a:pt x="141" y="13"/>
                  </a:cubicBezTo>
                  <a:cubicBezTo>
                    <a:pt x="154" y="16"/>
                    <a:pt x="166" y="22"/>
                    <a:pt x="177" y="29"/>
                  </a:cubicBezTo>
                  <a:cubicBezTo>
                    <a:pt x="181" y="31"/>
                    <a:pt x="186" y="34"/>
                    <a:pt x="189" y="37"/>
                  </a:cubicBezTo>
                  <a:cubicBezTo>
                    <a:pt x="193" y="40"/>
                    <a:pt x="197" y="43"/>
                    <a:pt x="198" y="48"/>
                  </a:cubicBezTo>
                  <a:cubicBezTo>
                    <a:pt x="199" y="49"/>
                    <a:pt x="200" y="49"/>
                    <a:pt x="200" y="48"/>
                  </a:cubicBezTo>
                  <a:cubicBezTo>
                    <a:pt x="199" y="41"/>
                    <a:pt x="194" y="36"/>
                    <a:pt x="189" y="32"/>
                  </a:cubicBezTo>
                  <a:cubicBezTo>
                    <a:pt x="185" y="28"/>
                    <a:pt x="179" y="24"/>
                    <a:pt x="174" y="20"/>
                  </a:cubicBezTo>
                  <a:cubicBezTo>
                    <a:pt x="162" y="13"/>
                    <a:pt x="149" y="8"/>
                    <a:pt x="136" y="6"/>
                  </a:cubicBezTo>
                  <a:cubicBezTo>
                    <a:pt x="110" y="0"/>
                    <a:pt x="82" y="4"/>
                    <a:pt x="59" y="17"/>
                  </a:cubicBezTo>
                  <a:cubicBezTo>
                    <a:pt x="46" y="24"/>
                    <a:pt x="36" y="34"/>
                    <a:pt x="27" y="45"/>
                  </a:cubicBezTo>
                  <a:cubicBezTo>
                    <a:pt x="18" y="58"/>
                    <a:pt x="13" y="73"/>
                    <a:pt x="10" y="88"/>
                  </a:cubicBezTo>
                  <a:cubicBezTo>
                    <a:pt x="8" y="96"/>
                    <a:pt x="7" y="104"/>
                    <a:pt x="6" y="112"/>
                  </a:cubicBezTo>
                  <a:cubicBezTo>
                    <a:pt x="6" y="120"/>
                    <a:pt x="6" y="128"/>
                    <a:pt x="6" y="135"/>
                  </a:cubicBezTo>
                  <a:cubicBezTo>
                    <a:pt x="8" y="150"/>
                    <a:pt x="13" y="165"/>
                    <a:pt x="23" y="177"/>
                  </a:cubicBezTo>
                  <a:cubicBezTo>
                    <a:pt x="33" y="189"/>
                    <a:pt x="46" y="197"/>
                    <a:pt x="61" y="203"/>
                  </a:cubicBezTo>
                  <a:cubicBezTo>
                    <a:pt x="76" y="209"/>
                    <a:pt x="92" y="212"/>
                    <a:pt x="108" y="210"/>
                  </a:cubicBezTo>
                  <a:cubicBezTo>
                    <a:pt x="117" y="209"/>
                    <a:pt x="126" y="207"/>
                    <a:pt x="134" y="204"/>
                  </a:cubicBezTo>
                  <a:cubicBezTo>
                    <a:pt x="143" y="202"/>
                    <a:pt x="151" y="199"/>
                    <a:pt x="159" y="195"/>
                  </a:cubicBezTo>
                  <a:cubicBezTo>
                    <a:pt x="173" y="190"/>
                    <a:pt x="186" y="182"/>
                    <a:pt x="196" y="171"/>
                  </a:cubicBezTo>
                  <a:cubicBezTo>
                    <a:pt x="201" y="166"/>
                    <a:pt x="206" y="160"/>
                    <a:pt x="209" y="154"/>
                  </a:cubicBezTo>
                  <a:cubicBezTo>
                    <a:pt x="212" y="147"/>
                    <a:pt x="213" y="140"/>
                    <a:pt x="214" y="132"/>
                  </a:cubicBezTo>
                  <a:cubicBezTo>
                    <a:pt x="217" y="116"/>
                    <a:pt x="216" y="98"/>
                    <a:pt x="213" y="82"/>
                  </a:cubicBezTo>
                  <a:cubicBezTo>
                    <a:pt x="213" y="79"/>
                    <a:pt x="212" y="76"/>
                    <a:pt x="212" y="74"/>
                  </a:cubicBezTo>
                  <a:cubicBezTo>
                    <a:pt x="211" y="74"/>
                    <a:pt x="211" y="74"/>
                    <a:pt x="210" y="74"/>
                  </a:cubicBezTo>
                  <a:cubicBezTo>
                    <a:pt x="214" y="80"/>
                    <a:pt x="214" y="88"/>
                    <a:pt x="215" y="95"/>
                  </a:cubicBezTo>
                  <a:cubicBezTo>
                    <a:pt x="215" y="104"/>
                    <a:pt x="216" y="113"/>
                    <a:pt x="215" y="123"/>
                  </a:cubicBezTo>
                  <a:cubicBezTo>
                    <a:pt x="214" y="131"/>
                    <a:pt x="212" y="138"/>
                    <a:pt x="209" y="146"/>
                  </a:cubicBezTo>
                  <a:cubicBezTo>
                    <a:pt x="205" y="153"/>
                    <a:pt x="199" y="160"/>
                    <a:pt x="193" y="167"/>
                  </a:cubicBezTo>
                  <a:cubicBezTo>
                    <a:pt x="188" y="173"/>
                    <a:pt x="182" y="179"/>
                    <a:pt x="175" y="185"/>
                  </a:cubicBezTo>
                  <a:cubicBezTo>
                    <a:pt x="169" y="190"/>
                    <a:pt x="163" y="195"/>
                    <a:pt x="155" y="198"/>
                  </a:cubicBezTo>
                  <a:cubicBezTo>
                    <a:pt x="141" y="206"/>
                    <a:pt x="125" y="211"/>
                    <a:pt x="109" y="212"/>
                  </a:cubicBezTo>
                  <a:cubicBezTo>
                    <a:pt x="94" y="213"/>
                    <a:pt x="78" y="212"/>
                    <a:pt x="64" y="205"/>
                  </a:cubicBezTo>
                  <a:cubicBezTo>
                    <a:pt x="56" y="202"/>
                    <a:pt x="49" y="197"/>
                    <a:pt x="43" y="192"/>
                  </a:cubicBezTo>
                  <a:cubicBezTo>
                    <a:pt x="37" y="187"/>
                    <a:pt x="32" y="180"/>
                    <a:pt x="26" y="173"/>
                  </a:cubicBezTo>
                  <a:cubicBezTo>
                    <a:pt x="21" y="167"/>
                    <a:pt x="16" y="160"/>
                    <a:pt x="12" y="152"/>
                  </a:cubicBezTo>
                  <a:cubicBezTo>
                    <a:pt x="9" y="144"/>
                    <a:pt x="6" y="136"/>
                    <a:pt x="4" y="128"/>
                  </a:cubicBezTo>
                  <a:cubicBezTo>
                    <a:pt x="2" y="119"/>
                    <a:pt x="2" y="110"/>
                    <a:pt x="2" y="102"/>
                  </a:cubicBezTo>
                  <a:cubicBezTo>
                    <a:pt x="3" y="97"/>
                    <a:pt x="3" y="93"/>
                    <a:pt x="4" y="89"/>
                  </a:cubicBezTo>
                  <a:cubicBezTo>
                    <a:pt x="5" y="84"/>
                    <a:pt x="5" y="80"/>
                    <a:pt x="6" y="76"/>
                  </a:cubicBezTo>
                  <a:cubicBezTo>
                    <a:pt x="7" y="72"/>
                    <a:pt x="9" y="67"/>
                    <a:pt x="11" y="63"/>
                  </a:cubicBezTo>
                  <a:cubicBezTo>
                    <a:pt x="12" y="59"/>
                    <a:pt x="15" y="56"/>
                    <a:pt x="17" y="52"/>
                  </a:cubicBezTo>
                  <a:cubicBezTo>
                    <a:pt x="22" y="45"/>
                    <a:pt x="27" y="39"/>
                    <a:pt x="33" y="33"/>
                  </a:cubicBezTo>
                  <a:cubicBezTo>
                    <a:pt x="45" y="22"/>
                    <a:pt x="59" y="15"/>
                    <a:pt x="74" y="11"/>
                  </a:cubicBezTo>
                  <a:cubicBezTo>
                    <a:pt x="91" y="6"/>
                    <a:pt x="109" y="6"/>
                    <a:pt x="126" y="8"/>
                  </a:cubicBezTo>
                  <a:cubicBezTo>
                    <a:pt x="135" y="9"/>
                    <a:pt x="144" y="11"/>
                    <a:pt x="152" y="14"/>
                  </a:cubicBezTo>
                  <a:cubicBezTo>
                    <a:pt x="159" y="17"/>
                    <a:pt x="167" y="19"/>
                    <a:pt x="173" y="23"/>
                  </a:cubicBezTo>
                  <a:cubicBezTo>
                    <a:pt x="176" y="25"/>
                    <a:pt x="179" y="27"/>
                    <a:pt x="181" y="30"/>
                  </a:cubicBezTo>
                  <a:cubicBezTo>
                    <a:pt x="182" y="32"/>
                    <a:pt x="183" y="34"/>
                    <a:pt x="185" y="36"/>
                  </a:cubicBezTo>
                  <a:cubicBezTo>
                    <a:pt x="187" y="40"/>
                    <a:pt x="190" y="45"/>
                    <a:pt x="194" y="48"/>
                  </a:cubicBezTo>
                  <a:cubicBezTo>
                    <a:pt x="199" y="51"/>
                    <a:pt x="203" y="45"/>
                    <a:pt x="207" y="43"/>
                  </a:cubicBezTo>
                  <a:cubicBezTo>
                    <a:pt x="208" y="41"/>
                    <a:pt x="210" y="40"/>
                    <a:pt x="211" y="39"/>
                  </a:cubicBezTo>
                  <a:cubicBezTo>
                    <a:pt x="213" y="38"/>
                    <a:pt x="215" y="37"/>
                    <a:pt x="217" y="36"/>
                  </a:cubicBezTo>
                  <a:cubicBezTo>
                    <a:pt x="220" y="34"/>
                    <a:pt x="224" y="33"/>
                    <a:pt x="227" y="32"/>
                  </a:cubicBezTo>
                  <a:cubicBezTo>
                    <a:pt x="233" y="30"/>
                    <a:pt x="239" y="28"/>
                    <a:pt x="246" y="29"/>
                  </a:cubicBezTo>
                  <a:cubicBezTo>
                    <a:pt x="251" y="29"/>
                    <a:pt x="258" y="33"/>
                    <a:pt x="258" y="39"/>
                  </a:cubicBezTo>
                  <a:cubicBezTo>
                    <a:pt x="258" y="42"/>
                    <a:pt x="256" y="45"/>
                    <a:pt x="254" y="48"/>
                  </a:cubicBezTo>
                  <a:cubicBezTo>
                    <a:pt x="253" y="50"/>
                    <a:pt x="251" y="53"/>
                    <a:pt x="248" y="55"/>
                  </a:cubicBezTo>
                  <a:cubicBezTo>
                    <a:pt x="243" y="60"/>
                    <a:pt x="237" y="63"/>
                    <a:pt x="230" y="66"/>
                  </a:cubicBezTo>
                  <a:cubicBezTo>
                    <a:pt x="224" y="69"/>
                    <a:pt x="218" y="71"/>
                    <a:pt x="211" y="74"/>
                  </a:cubicBezTo>
                  <a:cubicBezTo>
                    <a:pt x="212" y="74"/>
                    <a:pt x="212" y="75"/>
                    <a:pt x="212" y="75"/>
                  </a:cubicBezTo>
                  <a:cubicBezTo>
                    <a:pt x="215" y="74"/>
                    <a:pt x="218" y="72"/>
                    <a:pt x="220" y="71"/>
                  </a:cubicBezTo>
                  <a:cubicBezTo>
                    <a:pt x="225" y="69"/>
                    <a:pt x="229" y="67"/>
                    <a:pt x="233" y="65"/>
                  </a:cubicBezTo>
                  <a:cubicBezTo>
                    <a:pt x="238" y="63"/>
                    <a:pt x="242" y="60"/>
                    <a:pt x="246" y="58"/>
                  </a:cubicBezTo>
                  <a:cubicBezTo>
                    <a:pt x="250" y="55"/>
                    <a:pt x="254" y="53"/>
                    <a:pt x="257" y="49"/>
                  </a:cubicBezTo>
                  <a:cubicBezTo>
                    <a:pt x="259" y="47"/>
                    <a:pt x="260" y="44"/>
                    <a:pt x="260" y="40"/>
                  </a:cubicBezTo>
                  <a:cubicBezTo>
                    <a:pt x="260" y="36"/>
                    <a:pt x="257" y="33"/>
                    <a:pt x="253" y="31"/>
                  </a:cubicBezTo>
                  <a:cubicBezTo>
                    <a:pt x="248" y="28"/>
                    <a:pt x="241" y="29"/>
                    <a:pt x="235" y="31"/>
                  </a:cubicBezTo>
                  <a:cubicBezTo>
                    <a:pt x="227" y="33"/>
                    <a:pt x="220" y="37"/>
                    <a:pt x="213" y="40"/>
                  </a:cubicBezTo>
                  <a:cubicBezTo>
                    <a:pt x="210" y="42"/>
                    <a:pt x="207" y="43"/>
                    <a:pt x="204" y="45"/>
                  </a:cubicBezTo>
                  <a:cubicBezTo>
                    <a:pt x="201" y="46"/>
                    <a:pt x="199" y="48"/>
                    <a:pt x="197" y="50"/>
                  </a:cubicBezTo>
                  <a:cubicBezTo>
                    <a:pt x="197" y="51"/>
                    <a:pt x="197" y="52"/>
                    <a:pt x="198" y="51"/>
                  </a:cubicBezTo>
                  <a:cubicBezTo>
                    <a:pt x="201" y="49"/>
                    <a:pt x="204" y="47"/>
                    <a:pt x="208" y="45"/>
                  </a:cubicBezTo>
                  <a:cubicBezTo>
                    <a:pt x="212" y="42"/>
                    <a:pt x="217" y="39"/>
                    <a:pt x="221" y="37"/>
                  </a:cubicBezTo>
                  <a:cubicBezTo>
                    <a:pt x="226" y="34"/>
                    <a:pt x="231" y="31"/>
                    <a:pt x="236" y="30"/>
                  </a:cubicBezTo>
                  <a:cubicBezTo>
                    <a:pt x="240" y="28"/>
                    <a:pt x="245" y="27"/>
                    <a:pt x="249" y="28"/>
                  </a:cubicBezTo>
                  <a:cubicBezTo>
                    <a:pt x="253" y="29"/>
                    <a:pt x="257" y="32"/>
                    <a:pt x="258" y="36"/>
                  </a:cubicBezTo>
                  <a:cubicBezTo>
                    <a:pt x="260" y="42"/>
                    <a:pt x="254" y="48"/>
                    <a:pt x="250" y="51"/>
                  </a:cubicBezTo>
                  <a:cubicBezTo>
                    <a:pt x="241" y="60"/>
                    <a:pt x="229" y="70"/>
                    <a:pt x="215" y="72"/>
                  </a:cubicBezTo>
                  <a:cubicBezTo>
                    <a:pt x="216" y="73"/>
                    <a:pt x="216" y="73"/>
                    <a:pt x="216" y="74"/>
                  </a:cubicBezTo>
                  <a:cubicBezTo>
                    <a:pt x="220" y="73"/>
                    <a:pt x="224" y="71"/>
                    <a:pt x="227" y="69"/>
                  </a:cubicBezTo>
                  <a:cubicBezTo>
                    <a:pt x="231" y="67"/>
                    <a:pt x="235" y="65"/>
                    <a:pt x="238" y="63"/>
                  </a:cubicBezTo>
                  <a:cubicBezTo>
                    <a:pt x="242" y="62"/>
                    <a:pt x="246" y="60"/>
                    <a:pt x="249" y="58"/>
                  </a:cubicBezTo>
                  <a:cubicBezTo>
                    <a:pt x="252" y="56"/>
                    <a:pt x="254" y="54"/>
                    <a:pt x="255" y="52"/>
                  </a:cubicBezTo>
                  <a:cubicBezTo>
                    <a:pt x="259" y="48"/>
                    <a:pt x="262" y="42"/>
                    <a:pt x="261" y="36"/>
                  </a:cubicBezTo>
                  <a:cubicBezTo>
                    <a:pt x="260" y="29"/>
                    <a:pt x="253" y="27"/>
                    <a:pt x="247" y="27"/>
                  </a:cubicBezTo>
                  <a:cubicBezTo>
                    <a:pt x="242" y="27"/>
                    <a:pt x="238" y="28"/>
                    <a:pt x="234" y="29"/>
                  </a:cubicBezTo>
                  <a:cubicBezTo>
                    <a:pt x="230" y="30"/>
                    <a:pt x="226" y="31"/>
                    <a:pt x="222" y="33"/>
                  </a:cubicBezTo>
                  <a:cubicBezTo>
                    <a:pt x="214" y="36"/>
                    <a:pt x="206" y="40"/>
                    <a:pt x="200" y="46"/>
                  </a:cubicBezTo>
                  <a:cubicBezTo>
                    <a:pt x="200" y="47"/>
                    <a:pt x="201" y="48"/>
                    <a:pt x="201" y="4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8" name="Freeform 1395"/>
            <p:cNvSpPr/>
            <p:nvPr/>
          </p:nvSpPr>
          <p:spPr bwMode="auto">
            <a:xfrm>
              <a:off x="1891" y="1801"/>
              <a:ext cx="281" cy="161"/>
            </a:xfrm>
            <a:custGeom>
              <a:avLst/>
              <a:gdLst>
                <a:gd name="T0" fmla="*/ 213 w 217"/>
                <a:gd name="T1" fmla="*/ 1 h 125"/>
                <a:gd name="T2" fmla="*/ 193 w 217"/>
                <a:gd name="T3" fmla="*/ 87 h 125"/>
                <a:gd name="T4" fmla="*/ 155 w 217"/>
                <a:gd name="T5" fmla="*/ 111 h 125"/>
                <a:gd name="T6" fmla="*/ 134 w 217"/>
                <a:gd name="T7" fmla="*/ 118 h 125"/>
                <a:gd name="T8" fmla="*/ 111 w 217"/>
                <a:gd name="T9" fmla="*/ 122 h 125"/>
                <a:gd name="T10" fmla="*/ 26 w 217"/>
                <a:gd name="T11" fmla="*/ 84 h 125"/>
                <a:gd name="T12" fmla="*/ 17 w 217"/>
                <a:gd name="T13" fmla="*/ 68 h 125"/>
                <a:gd name="T14" fmla="*/ 9 w 217"/>
                <a:gd name="T15" fmla="*/ 51 h 125"/>
                <a:gd name="T16" fmla="*/ 4 w 217"/>
                <a:gd name="T17" fmla="*/ 11 h 125"/>
                <a:gd name="T18" fmla="*/ 2 w 217"/>
                <a:gd name="T19" fmla="*/ 11 h 125"/>
                <a:gd name="T20" fmla="*/ 2 w 217"/>
                <a:gd name="T21" fmla="*/ 35 h 125"/>
                <a:gd name="T22" fmla="*/ 9 w 217"/>
                <a:gd name="T23" fmla="*/ 58 h 125"/>
                <a:gd name="T24" fmla="*/ 15 w 217"/>
                <a:gd name="T25" fmla="*/ 70 h 125"/>
                <a:gd name="T26" fmla="*/ 20 w 217"/>
                <a:gd name="T27" fmla="*/ 81 h 125"/>
                <a:gd name="T28" fmla="*/ 33 w 217"/>
                <a:gd name="T29" fmla="*/ 101 h 125"/>
                <a:gd name="T30" fmla="*/ 56 w 217"/>
                <a:gd name="T31" fmla="*/ 115 h 125"/>
                <a:gd name="T32" fmla="*/ 82 w 217"/>
                <a:gd name="T33" fmla="*/ 123 h 125"/>
                <a:gd name="T34" fmla="*/ 83 w 217"/>
                <a:gd name="T35" fmla="*/ 121 h 125"/>
                <a:gd name="T36" fmla="*/ 59 w 217"/>
                <a:gd name="T37" fmla="*/ 115 h 125"/>
                <a:gd name="T38" fmla="*/ 37 w 217"/>
                <a:gd name="T39" fmla="*/ 104 h 125"/>
                <a:gd name="T40" fmla="*/ 23 w 217"/>
                <a:gd name="T41" fmla="*/ 84 h 125"/>
                <a:gd name="T42" fmla="*/ 18 w 217"/>
                <a:gd name="T43" fmla="*/ 73 h 125"/>
                <a:gd name="T44" fmla="*/ 12 w 217"/>
                <a:gd name="T45" fmla="*/ 61 h 125"/>
                <a:gd name="T46" fmla="*/ 7 w 217"/>
                <a:gd name="T47" fmla="*/ 49 h 125"/>
                <a:gd name="T48" fmla="*/ 4 w 217"/>
                <a:gd name="T49" fmla="*/ 37 h 125"/>
                <a:gd name="T50" fmla="*/ 4 w 217"/>
                <a:gd name="T51" fmla="*/ 12 h 125"/>
                <a:gd name="T52" fmla="*/ 2 w 217"/>
                <a:gd name="T53" fmla="*/ 11 h 125"/>
                <a:gd name="T54" fmla="*/ 5 w 217"/>
                <a:gd name="T55" fmla="*/ 39 h 125"/>
                <a:gd name="T56" fmla="*/ 7 w 217"/>
                <a:gd name="T57" fmla="*/ 52 h 125"/>
                <a:gd name="T58" fmla="*/ 13 w 217"/>
                <a:gd name="T59" fmla="*/ 64 h 125"/>
                <a:gd name="T60" fmla="*/ 19 w 217"/>
                <a:gd name="T61" fmla="*/ 75 h 125"/>
                <a:gd name="T62" fmla="*/ 26 w 217"/>
                <a:gd name="T63" fmla="*/ 85 h 125"/>
                <a:gd name="T64" fmla="*/ 42 w 217"/>
                <a:gd name="T65" fmla="*/ 103 h 125"/>
                <a:gd name="T66" fmla="*/ 85 w 217"/>
                <a:gd name="T67" fmla="*/ 122 h 125"/>
                <a:gd name="T68" fmla="*/ 109 w 217"/>
                <a:gd name="T69" fmla="*/ 124 h 125"/>
                <a:gd name="T70" fmla="*/ 132 w 217"/>
                <a:gd name="T71" fmla="*/ 120 h 125"/>
                <a:gd name="T72" fmla="*/ 172 w 217"/>
                <a:gd name="T73" fmla="*/ 105 h 125"/>
                <a:gd name="T74" fmla="*/ 204 w 217"/>
                <a:gd name="T75" fmla="*/ 73 h 125"/>
                <a:gd name="T76" fmla="*/ 214 w 217"/>
                <a:gd name="T77" fmla="*/ 1 h 125"/>
                <a:gd name="T78" fmla="*/ 213 w 217"/>
                <a:gd name="T79" fmla="*/ 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7" h="125">
                  <a:moveTo>
                    <a:pt x="213" y="1"/>
                  </a:moveTo>
                  <a:cubicBezTo>
                    <a:pt x="217" y="30"/>
                    <a:pt x="214" y="63"/>
                    <a:pt x="193" y="87"/>
                  </a:cubicBezTo>
                  <a:cubicBezTo>
                    <a:pt x="182" y="98"/>
                    <a:pt x="169" y="106"/>
                    <a:pt x="155" y="111"/>
                  </a:cubicBezTo>
                  <a:cubicBezTo>
                    <a:pt x="148" y="114"/>
                    <a:pt x="141" y="116"/>
                    <a:pt x="134" y="118"/>
                  </a:cubicBezTo>
                  <a:cubicBezTo>
                    <a:pt x="127" y="120"/>
                    <a:pt x="119" y="121"/>
                    <a:pt x="111" y="122"/>
                  </a:cubicBezTo>
                  <a:cubicBezTo>
                    <a:pt x="79" y="125"/>
                    <a:pt x="45" y="110"/>
                    <a:pt x="26" y="84"/>
                  </a:cubicBezTo>
                  <a:cubicBezTo>
                    <a:pt x="23" y="79"/>
                    <a:pt x="20" y="73"/>
                    <a:pt x="17" y="68"/>
                  </a:cubicBezTo>
                  <a:cubicBezTo>
                    <a:pt x="14" y="63"/>
                    <a:pt x="11" y="57"/>
                    <a:pt x="9" y="51"/>
                  </a:cubicBezTo>
                  <a:cubicBezTo>
                    <a:pt x="5" y="39"/>
                    <a:pt x="5" y="25"/>
                    <a:pt x="4" y="11"/>
                  </a:cubicBezTo>
                  <a:cubicBezTo>
                    <a:pt x="4" y="11"/>
                    <a:pt x="3" y="11"/>
                    <a:pt x="2" y="11"/>
                  </a:cubicBezTo>
                  <a:cubicBezTo>
                    <a:pt x="0" y="19"/>
                    <a:pt x="1" y="27"/>
                    <a:pt x="2" y="35"/>
                  </a:cubicBezTo>
                  <a:cubicBezTo>
                    <a:pt x="4" y="43"/>
                    <a:pt x="6" y="51"/>
                    <a:pt x="9" y="58"/>
                  </a:cubicBezTo>
                  <a:cubicBezTo>
                    <a:pt x="11" y="62"/>
                    <a:pt x="13" y="66"/>
                    <a:pt x="15" y="70"/>
                  </a:cubicBezTo>
                  <a:cubicBezTo>
                    <a:pt x="17" y="73"/>
                    <a:pt x="18" y="77"/>
                    <a:pt x="20" y="81"/>
                  </a:cubicBezTo>
                  <a:cubicBezTo>
                    <a:pt x="23" y="88"/>
                    <a:pt x="27" y="95"/>
                    <a:pt x="33" y="101"/>
                  </a:cubicBezTo>
                  <a:cubicBezTo>
                    <a:pt x="39" y="108"/>
                    <a:pt x="47" y="113"/>
                    <a:pt x="56" y="115"/>
                  </a:cubicBezTo>
                  <a:cubicBezTo>
                    <a:pt x="64" y="118"/>
                    <a:pt x="74" y="120"/>
                    <a:pt x="82" y="123"/>
                  </a:cubicBezTo>
                  <a:cubicBezTo>
                    <a:pt x="83" y="123"/>
                    <a:pt x="84" y="121"/>
                    <a:pt x="83" y="121"/>
                  </a:cubicBezTo>
                  <a:cubicBezTo>
                    <a:pt x="75" y="119"/>
                    <a:pt x="67" y="117"/>
                    <a:pt x="59" y="115"/>
                  </a:cubicBezTo>
                  <a:cubicBezTo>
                    <a:pt x="51" y="113"/>
                    <a:pt x="43" y="109"/>
                    <a:pt x="37" y="104"/>
                  </a:cubicBezTo>
                  <a:cubicBezTo>
                    <a:pt x="31" y="98"/>
                    <a:pt x="26" y="91"/>
                    <a:pt x="23" y="84"/>
                  </a:cubicBezTo>
                  <a:cubicBezTo>
                    <a:pt x="21" y="80"/>
                    <a:pt x="20" y="76"/>
                    <a:pt x="18" y="73"/>
                  </a:cubicBezTo>
                  <a:cubicBezTo>
                    <a:pt x="16" y="69"/>
                    <a:pt x="14" y="65"/>
                    <a:pt x="12" y="61"/>
                  </a:cubicBezTo>
                  <a:cubicBezTo>
                    <a:pt x="11" y="57"/>
                    <a:pt x="9" y="53"/>
                    <a:pt x="7" y="49"/>
                  </a:cubicBezTo>
                  <a:cubicBezTo>
                    <a:pt x="6" y="45"/>
                    <a:pt x="5" y="41"/>
                    <a:pt x="4" y="37"/>
                  </a:cubicBezTo>
                  <a:cubicBezTo>
                    <a:pt x="3" y="29"/>
                    <a:pt x="1" y="20"/>
                    <a:pt x="4" y="12"/>
                  </a:cubicBezTo>
                  <a:cubicBezTo>
                    <a:pt x="3" y="12"/>
                    <a:pt x="3" y="12"/>
                    <a:pt x="2" y="11"/>
                  </a:cubicBezTo>
                  <a:cubicBezTo>
                    <a:pt x="3" y="20"/>
                    <a:pt x="3" y="30"/>
                    <a:pt x="5" y="39"/>
                  </a:cubicBezTo>
                  <a:cubicBezTo>
                    <a:pt x="5" y="43"/>
                    <a:pt x="6" y="48"/>
                    <a:pt x="7" y="52"/>
                  </a:cubicBezTo>
                  <a:cubicBezTo>
                    <a:pt x="9" y="56"/>
                    <a:pt x="11" y="60"/>
                    <a:pt x="13" y="64"/>
                  </a:cubicBezTo>
                  <a:cubicBezTo>
                    <a:pt x="15" y="67"/>
                    <a:pt x="17" y="71"/>
                    <a:pt x="19" y="75"/>
                  </a:cubicBezTo>
                  <a:cubicBezTo>
                    <a:pt x="21" y="79"/>
                    <a:pt x="23" y="82"/>
                    <a:pt x="26" y="85"/>
                  </a:cubicBezTo>
                  <a:cubicBezTo>
                    <a:pt x="30" y="92"/>
                    <a:pt x="36" y="98"/>
                    <a:pt x="42" y="103"/>
                  </a:cubicBezTo>
                  <a:cubicBezTo>
                    <a:pt x="54" y="113"/>
                    <a:pt x="69" y="119"/>
                    <a:pt x="85" y="122"/>
                  </a:cubicBezTo>
                  <a:cubicBezTo>
                    <a:pt x="93" y="124"/>
                    <a:pt x="101" y="124"/>
                    <a:pt x="109" y="124"/>
                  </a:cubicBezTo>
                  <a:cubicBezTo>
                    <a:pt x="116" y="123"/>
                    <a:pt x="124" y="121"/>
                    <a:pt x="132" y="120"/>
                  </a:cubicBezTo>
                  <a:cubicBezTo>
                    <a:pt x="146" y="117"/>
                    <a:pt x="160" y="112"/>
                    <a:pt x="172" y="105"/>
                  </a:cubicBezTo>
                  <a:cubicBezTo>
                    <a:pt x="185" y="97"/>
                    <a:pt x="197" y="86"/>
                    <a:pt x="204" y="73"/>
                  </a:cubicBezTo>
                  <a:cubicBezTo>
                    <a:pt x="217" y="52"/>
                    <a:pt x="217" y="25"/>
                    <a:pt x="214" y="1"/>
                  </a:cubicBezTo>
                  <a:cubicBezTo>
                    <a:pt x="214" y="0"/>
                    <a:pt x="213" y="0"/>
                    <a:pt x="213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9" name="Freeform 1396"/>
            <p:cNvSpPr/>
            <p:nvPr/>
          </p:nvSpPr>
          <p:spPr bwMode="auto">
            <a:xfrm>
              <a:off x="1893" y="1702"/>
              <a:ext cx="108" cy="140"/>
            </a:xfrm>
            <a:custGeom>
              <a:avLst/>
              <a:gdLst>
                <a:gd name="T0" fmla="*/ 4 w 84"/>
                <a:gd name="T1" fmla="*/ 106 h 108"/>
                <a:gd name="T2" fmla="*/ 4 w 84"/>
                <a:gd name="T3" fmla="*/ 82 h 108"/>
                <a:gd name="T4" fmla="*/ 6 w 84"/>
                <a:gd name="T5" fmla="*/ 70 h 108"/>
                <a:gd name="T6" fmla="*/ 11 w 84"/>
                <a:gd name="T7" fmla="*/ 57 h 108"/>
                <a:gd name="T8" fmla="*/ 25 w 84"/>
                <a:gd name="T9" fmla="*/ 36 h 108"/>
                <a:gd name="T10" fmla="*/ 41 w 84"/>
                <a:gd name="T11" fmla="*/ 21 h 108"/>
                <a:gd name="T12" fmla="*/ 83 w 84"/>
                <a:gd name="T13" fmla="*/ 2 h 108"/>
                <a:gd name="T14" fmla="*/ 83 w 84"/>
                <a:gd name="T15" fmla="*/ 0 h 108"/>
                <a:gd name="T16" fmla="*/ 43 w 84"/>
                <a:gd name="T17" fmla="*/ 17 h 108"/>
                <a:gd name="T18" fmla="*/ 12 w 84"/>
                <a:gd name="T19" fmla="*/ 52 h 108"/>
                <a:gd name="T20" fmla="*/ 6 w 84"/>
                <a:gd name="T21" fmla="*/ 65 h 108"/>
                <a:gd name="T22" fmla="*/ 3 w 84"/>
                <a:gd name="T23" fmla="*/ 78 h 108"/>
                <a:gd name="T24" fmla="*/ 2 w 84"/>
                <a:gd name="T25" fmla="*/ 107 h 108"/>
                <a:gd name="T26" fmla="*/ 4 w 84"/>
                <a:gd name="T27" fmla="*/ 10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4" h="108">
                  <a:moveTo>
                    <a:pt x="4" y="106"/>
                  </a:moveTo>
                  <a:cubicBezTo>
                    <a:pt x="2" y="98"/>
                    <a:pt x="3" y="90"/>
                    <a:pt x="4" y="82"/>
                  </a:cubicBezTo>
                  <a:cubicBezTo>
                    <a:pt x="5" y="78"/>
                    <a:pt x="5" y="74"/>
                    <a:pt x="6" y="70"/>
                  </a:cubicBezTo>
                  <a:cubicBezTo>
                    <a:pt x="7" y="65"/>
                    <a:pt x="9" y="61"/>
                    <a:pt x="11" y="57"/>
                  </a:cubicBezTo>
                  <a:cubicBezTo>
                    <a:pt x="14" y="50"/>
                    <a:pt x="19" y="43"/>
                    <a:pt x="25" y="36"/>
                  </a:cubicBezTo>
                  <a:cubicBezTo>
                    <a:pt x="30" y="31"/>
                    <a:pt x="35" y="26"/>
                    <a:pt x="41" y="21"/>
                  </a:cubicBezTo>
                  <a:cubicBezTo>
                    <a:pt x="53" y="11"/>
                    <a:pt x="68" y="4"/>
                    <a:pt x="83" y="2"/>
                  </a:cubicBezTo>
                  <a:cubicBezTo>
                    <a:pt x="84" y="2"/>
                    <a:pt x="84" y="0"/>
                    <a:pt x="83" y="0"/>
                  </a:cubicBezTo>
                  <a:cubicBezTo>
                    <a:pt x="68" y="3"/>
                    <a:pt x="55" y="8"/>
                    <a:pt x="43" y="17"/>
                  </a:cubicBezTo>
                  <a:cubicBezTo>
                    <a:pt x="30" y="27"/>
                    <a:pt x="20" y="39"/>
                    <a:pt x="12" y="52"/>
                  </a:cubicBezTo>
                  <a:cubicBezTo>
                    <a:pt x="10" y="56"/>
                    <a:pt x="7" y="60"/>
                    <a:pt x="6" y="65"/>
                  </a:cubicBezTo>
                  <a:cubicBezTo>
                    <a:pt x="4" y="69"/>
                    <a:pt x="4" y="74"/>
                    <a:pt x="3" y="78"/>
                  </a:cubicBezTo>
                  <a:cubicBezTo>
                    <a:pt x="2" y="87"/>
                    <a:pt x="0" y="97"/>
                    <a:pt x="2" y="107"/>
                  </a:cubicBezTo>
                  <a:cubicBezTo>
                    <a:pt x="3" y="108"/>
                    <a:pt x="4" y="107"/>
                    <a:pt x="4" y="10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0" name="Freeform 1397"/>
            <p:cNvSpPr/>
            <p:nvPr/>
          </p:nvSpPr>
          <p:spPr bwMode="auto">
            <a:xfrm>
              <a:off x="2151" y="1727"/>
              <a:ext cx="80" cy="63"/>
            </a:xfrm>
            <a:custGeom>
              <a:avLst/>
              <a:gdLst>
                <a:gd name="T0" fmla="*/ 11 w 62"/>
                <a:gd name="T1" fmla="*/ 49 h 49"/>
                <a:gd name="T2" fmla="*/ 51 w 62"/>
                <a:gd name="T3" fmla="*/ 25 h 49"/>
                <a:gd name="T4" fmla="*/ 61 w 62"/>
                <a:gd name="T5" fmla="*/ 11 h 49"/>
                <a:gd name="T6" fmla="*/ 57 w 62"/>
                <a:gd name="T7" fmla="*/ 2 h 49"/>
                <a:gd name="T8" fmla="*/ 48 w 62"/>
                <a:gd name="T9" fmla="*/ 0 h 49"/>
                <a:gd name="T10" fmla="*/ 35 w 62"/>
                <a:gd name="T11" fmla="*/ 2 h 49"/>
                <a:gd name="T12" fmla="*/ 9 w 62"/>
                <a:gd name="T13" fmla="*/ 13 h 49"/>
                <a:gd name="T14" fmla="*/ 0 w 62"/>
                <a:gd name="T15" fmla="*/ 17 h 49"/>
                <a:gd name="T16" fmla="*/ 1 w 62"/>
                <a:gd name="T17" fmla="*/ 19 h 49"/>
                <a:gd name="T18" fmla="*/ 20 w 62"/>
                <a:gd name="T19" fmla="*/ 10 h 49"/>
                <a:gd name="T20" fmla="*/ 48 w 62"/>
                <a:gd name="T21" fmla="*/ 1 h 49"/>
                <a:gd name="T22" fmla="*/ 57 w 62"/>
                <a:gd name="T23" fmla="*/ 3 h 49"/>
                <a:gd name="T24" fmla="*/ 59 w 62"/>
                <a:gd name="T25" fmla="*/ 14 h 49"/>
                <a:gd name="T26" fmla="*/ 45 w 62"/>
                <a:gd name="T27" fmla="*/ 28 h 49"/>
                <a:gd name="T28" fmla="*/ 24 w 62"/>
                <a:gd name="T29" fmla="*/ 39 h 49"/>
                <a:gd name="T30" fmla="*/ 10 w 62"/>
                <a:gd name="T31" fmla="*/ 47 h 49"/>
                <a:gd name="T32" fmla="*/ 11 w 62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49">
                  <a:moveTo>
                    <a:pt x="11" y="49"/>
                  </a:moveTo>
                  <a:cubicBezTo>
                    <a:pt x="23" y="39"/>
                    <a:pt x="39" y="34"/>
                    <a:pt x="51" y="25"/>
                  </a:cubicBezTo>
                  <a:cubicBezTo>
                    <a:pt x="56" y="22"/>
                    <a:pt x="61" y="17"/>
                    <a:pt x="61" y="11"/>
                  </a:cubicBezTo>
                  <a:cubicBezTo>
                    <a:pt x="62" y="7"/>
                    <a:pt x="60" y="4"/>
                    <a:pt x="57" y="2"/>
                  </a:cubicBezTo>
                  <a:cubicBezTo>
                    <a:pt x="55" y="0"/>
                    <a:pt x="51" y="0"/>
                    <a:pt x="48" y="0"/>
                  </a:cubicBezTo>
                  <a:cubicBezTo>
                    <a:pt x="43" y="0"/>
                    <a:pt x="39" y="1"/>
                    <a:pt x="35" y="2"/>
                  </a:cubicBezTo>
                  <a:cubicBezTo>
                    <a:pt x="26" y="5"/>
                    <a:pt x="17" y="9"/>
                    <a:pt x="9" y="13"/>
                  </a:cubicBezTo>
                  <a:cubicBezTo>
                    <a:pt x="6" y="15"/>
                    <a:pt x="3" y="16"/>
                    <a:pt x="0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7" y="16"/>
                    <a:pt x="14" y="12"/>
                    <a:pt x="20" y="10"/>
                  </a:cubicBezTo>
                  <a:cubicBezTo>
                    <a:pt x="29" y="6"/>
                    <a:pt x="38" y="2"/>
                    <a:pt x="48" y="1"/>
                  </a:cubicBezTo>
                  <a:cubicBezTo>
                    <a:pt x="51" y="1"/>
                    <a:pt x="54" y="1"/>
                    <a:pt x="57" y="3"/>
                  </a:cubicBezTo>
                  <a:cubicBezTo>
                    <a:pt x="60" y="6"/>
                    <a:pt x="61" y="11"/>
                    <a:pt x="59" y="14"/>
                  </a:cubicBezTo>
                  <a:cubicBezTo>
                    <a:pt x="56" y="20"/>
                    <a:pt x="50" y="24"/>
                    <a:pt x="45" y="28"/>
                  </a:cubicBezTo>
                  <a:cubicBezTo>
                    <a:pt x="38" y="32"/>
                    <a:pt x="31" y="35"/>
                    <a:pt x="24" y="39"/>
                  </a:cubicBezTo>
                  <a:cubicBezTo>
                    <a:pt x="19" y="41"/>
                    <a:pt x="14" y="44"/>
                    <a:pt x="10" y="47"/>
                  </a:cubicBezTo>
                  <a:cubicBezTo>
                    <a:pt x="9" y="48"/>
                    <a:pt x="10" y="49"/>
                    <a:pt x="11" y="4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1" name="Freeform 1398"/>
            <p:cNvSpPr/>
            <p:nvPr/>
          </p:nvSpPr>
          <p:spPr bwMode="auto">
            <a:xfrm>
              <a:off x="1753" y="1573"/>
              <a:ext cx="553" cy="530"/>
            </a:xfrm>
            <a:custGeom>
              <a:avLst/>
              <a:gdLst>
                <a:gd name="T0" fmla="*/ 103 w 428"/>
                <a:gd name="T1" fmla="*/ 31 h 410"/>
                <a:gd name="T2" fmla="*/ 252 w 428"/>
                <a:gd name="T3" fmla="*/ 8 h 410"/>
                <a:gd name="T4" fmla="*/ 408 w 428"/>
                <a:gd name="T5" fmla="*/ 119 h 410"/>
                <a:gd name="T6" fmla="*/ 424 w 428"/>
                <a:gd name="T7" fmla="*/ 196 h 410"/>
                <a:gd name="T8" fmla="*/ 338 w 428"/>
                <a:gd name="T9" fmla="*/ 365 h 410"/>
                <a:gd name="T10" fmla="*/ 233 w 428"/>
                <a:gd name="T11" fmla="*/ 399 h 410"/>
                <a:gd name="T12" fmla="*/ 115 w 428"/>
                <a:gd name="T13" fmla="*/ 392 h 410"/>
                <a:gd name="T14" fmla="*/ 55 w 428"/>
                <a:gd name="T15" fmla="*/ 347 h 410"/>
                <a:gd name="T16" fmla="*/ 3 w 428"/>
                <a:gd name="T17" fmla="*/ 217 h 410"/>
                <a:gd name="T18" fmla="*/ 83 w 428"/>
                <a:gd name="T19" fmla="*/ 43 h 410"/>
                <a:gd name="T20" fmla="*/ 134 w 428"/>
                <a:gd name="T21" fmla="*/ 12 h 410"/>
                <a:gd name="T22" fmla="*/ 50 w 428"/>
                <a:gd name="T23" fmla="*/ 76 h 410"/>
                <a:gd name="T24" fmla="*/ 10 w 428"/>
                <a:gd name="T25" fmla="*/ 172 h 410"/>
                <a:gd name="T26" fmla="*/ 61 w 428"/>
                <a:gd name="T27" fmla="*/ 353 h 410"/>
                <a:gd name="T28" fmla="*/ 187 w 428"/>
                <a:gd name="T29" fmla="*/ 409 h 410"/>
                <a:gd name="T30" fmla="*/ 331 w 428"/>
                <a:gd name="T31" fmla="*/ 376 h 410"/>
                <a:gd name="T32" fmla="*/ 401 w 428"/>
                <a:gd name="T33" fmla="*/ 303 h 410"/>
                <a:gd name="T34" fmla="*/ 427 w 428"/>
                <a:gd name="T35" fmla="*/ 214 h 410"/>
                <a:gd name="T36" fmla="*/ 407 w 428"/>
                <a:gd name="T37" fmla="*/ 121 h 410"/>
                <a:gd name="T38" fmla="*/ 304 w 428"/>
                <a:gd name="T39" fmla="*/ 22 h 410"/>
                <a:gd name="T40" fmla="*/ 164 w 428"/>
                <a:gd name="T41" fmla="*/ 7 h 410"/>
                <a:gd name="T42" fmla="*/ 6 w 428"/>
                <a:gd name="T43" fmla="*/ 184 h 410"/>
                <a:gd name="T44" fmla="*/ 11 w 428"/>
                <a:gd name="T45" fmla="*/ 251 h 410"/>
                <a:gd name="T46" fmla="*/ 68 w 428"/>
                <a:gd name="T47" fmla="*/ 350 h 410"/>
                <a:gd name="T48" fmla="*/ 158 w 428"/>
                <a:gd name="T49" fmla="*/ 402 h 410"/>
                <a:gd name="T50" fmla="*/ 272 w 428"/>
                <a:gd name="T51" fmla="*/ 389 h 410"/>
                <a:gd name="T52" fmla="*/ 367 w 428"/>
                <a:gd name="T53" fmla="*/ 344 h 410"/>
                <a:gd name="T54" fmla="*/ 422 w 428"/>
                <a:gd name="T55" fmla="*/ 225 h 410"/>
                <a:gd name="T56" fmla="*/ 420 w 428"/>
                <a:gd name="T57" fmla="*/ 232 h 410"/>
                <a:gd name="T58" fmla="*/ 289 w 428"/>
                <a:gd name="T59" fmla="*/ 382 h 410"/>
                <a:gd name="T60" fmla="*/ 175 w 428"/>
                <a:gd name="T61" fmla="*/ 403 h 410"/>
                <a:gd name="T62" fmla="*/ 120 w 428"/>
                <a:gd name="T63" fmla="*/ 392 h 410"/>
                <a:gd name="T64" fmla="*/ 52 w 428"/>
                <a:gd name="T65" fmla="*/ 327 h 410"/>
                <a:gd name="T66" fmla="*/ 7 w 428"/>
                <a:gd name="T67" fmla="*/ 223 h 410"/>
                <a:gd name="T68" fmla="*/ 74 w 428"/>
                <a:gd name="T69" fmla="*/ 48 h 410"/>
                <a:gd name="T70" fmla="*/ 274 w 428"/>
                <a:gd name="T71" fmla="*/ 11 h 410"/>
                <a:gd name="T72" fmla="*/ 409 w 428"/>
                <a:gd name="T73" fmla="*/ 128 h 410"/>
                <a:gd name="T74" fmla="*/ 425 w 428"/>
                <a:gd name="T75" fmla="*/ 205 h 410"/>
                <a:gd name="T76" fmla="*/ 403 w 428"/>
                <a:gd name="T77" fmla="*/ 299 h 410"/>
                <a:gd name="T78" fmla="*/ 371 w 428"/>
                <a:gd name="T79" fmla="*/ 341 h 410"/>
                <a:gd name="T80" fmla="*/ 205 w 428"/>
                <a:gd name="T81" fmla="*/ 408 h 410"/>
                <a:gd name="T82" fmla="*/ 31 w 428"/>
                <a:gd name="T83" fmla="*/ 308 h 410"/>
                <a:gd name="T84" fmla="*/ 29 w 428"/>
                <a:gd name="T85" fmla="*/ 112 h 410"/>
                <a:gd name="T86" fmla="*/ 135 w 428"/>
                <a:gd name="T87" fmla="*/ 13 h 410"/>
                <a:gd name="T88" fmla="*/ 85 w 428"/>
                <a:gd name="T89" fmla="*/ 40 h 410"/>
                <a:gd name="T90" fmla="*/ 32 w 428"/>
                <a:gd name="T91" fmla="*/ 109 h 410"/>
                <a:gd name="T92" fmla="*/ 9 w 428"/>
                <a:gd name="T93" fmla="*/ 278 h 410"/>
                <a:gd name="T94" fmla="*/ 72 w 428"/>
                <a:gd name="T95" fmla="*/ 365 h 410"/>
                <a:gd name="T96" fmla="*/ 175 w 428"/>
                <a:gd name="T97" fmla="*/ 405 h 410"/>
                <a:gd name="T98" fmla="*/ 274 w 428"/>
                <a:gd name="T99" fmla="*/ 394 h 410"/>
                <a:gd name="T100" fmla="*/ 395 w 428"/>
                <a:gd name="T101" fmla="*/ 320 h 410"/>
                <a:gd name="T102" fmla="*/ 415 w 428"/>
                <a:gd name="T103" fmla="*/ 146 h 410"/>
                <a:gd name="T104" fmla="*/ 317 w 428"/>
                <a:gd name="T105" fmla="*/ 25 h 410"/>
                <a:gd name="T106" fmla="*/ 135 w 428"/>
                <a:gd name="T107" fmla="*/ 13 h 410"/>
                <a:gd name="T108" fmla="*/ 60 w 428"/>
                <a:gd name="T109" fmla="*/ 66 h 410"/>
                <a:gd name="T110" fmla="*/ 47 w 428"/>
                <a:gd name="T111" fmla="*/ 82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8" h="410">
                  <a:moveTo>
                    <a:pt x="47" y="82"/>
                  </a:moveTo>
                  <a:cubicBezTo>
                    <a:pt x="56" y="74"/>
                    <a:pt x="63" y="63"/>
                    <a:pt x="72" y="55"/>
                  </a:cubicBezTo>
                  <a:cubicBezTo>
                    <a:pt x="82" y="46"/>
                    <a:pt x="92" y="38"/>
                    <a:pt x="103" y="31"/>
                  </a:cubicBezTo>
                  <a:cubicBezTo>
                    <a:pt x="113" y="24"/>
                    <a:pt x="124" y="19"/>
                    <a:pt x="136" y="14"/>
                  </a:cubicBezTo>
                  <a:cubicBezTo>
                    <a:pt x="148" y="9"/>
                    <a:pt x="160" y="7"/>
                    <a:pt x="173" y="5"/>
                  </a:cubicBezTo>
                  <a:cubicBezTo>
                    <a:pt x="200" y="1"/>
                    <a:pt x="226" y="3"/>
                    <a:pt x="252" y="8"/>
                  </a:cubicBezTo>
                  <a:cubicBezTo>
                    <a:pt x="276" y="12"/>
                    <a:pt x="299" y="19"/>
                    <a:pt x="321" y="29"/>
                  </a:cubicBezTo>
                  <a:cubicBezTo>
                    <a:pt x="340" y="37"/>
                    <a:pt x="358" y="49"/>
                    <a:pt x="374" y="64"/>
                  </a:cubicBezTo>
                  <a:cubicBezTo>
                    <a:pt x="390" y="79"/>
                    <a:pt x="403" y="98"/>
                    <a:pt x="408" y="119"/>
                  </a:cubicBezTo>
                  <a:cubicBezTo>
                    <a:pt x="412" y="131"/>
                    <a:pt x="413" y="144"/>
                    <a:pt x="417" y="156"/>
                  </a:cubicBezTo>
                  <a:cubicBezTo>
                    <a:pt x="418" y="162"/>
                    <a:pt x="420" y="169"/>
                    <a:pt x="421" y="175"/>
                  </a:cubicBezTo>
                  <a:cubicBezTo>
                    <a:pt x="423" y="182"/>
                    <a:pt x="424" y="189"/>
                    <a:pt x="424" y="196"/>
                  </a:cubicBezTo>
                  <a:cubicBezTo>
                    <a:pt x="425" y="210"/>
                    <a:pt x="424" y="223"/>
                    <a:pt x="423" y="237"/>
                  </a:cubicBezTo>
                  <a:cubicBezTo>
                    <a:pt x="421" y="250"/>
                    <a:pt x="420" y="263"/>
                    <a:pt x="416" y="276"/>
                  </a:cubicBezTo>
                  <a:cubicBezTo>
                    <a:pt x="406" y="316"/>
                    <a:pt x="373" y="346"/>
                    <a:pt x="338" y="365"/>
                  </a:cubicBezTo>
                  <a:cubicBezTo>
                    <a:pt x="329" y="370"/>
                    <a:pt x="320" y="375"/>
                    <a:pt x="310" y="379"/>
                  </a:cubicBezTo>
                  <a:cubicBezTo>
                    <a:pt x="298" y="384"/>
                    <a:pt x="287" y="389"/>
                    <a:pt x="274" y="392"/>
                  </a:cubicBezTo>
                  <a:cubicBezTo>
                    <a:pt x="260" y="395"/>
                    <a:pt x="247" y="397"/>
                    <a:pt x="233" y="399"/>
                  </a:cubicBezTo>
                  <a:cubicBezTo>
                    <a:pt x="220" y="402"/>
                    <a:pt x="207" y="404"/>
                    <a:pt x="193" y="405"/>
                  </a:cubicBezTo>
                  <a:cubicBezTo>
                    <a:pt x="180" y="405"/>
                    <a:pt x="166" y="403"/>
                    <a:pt x="153" y="401"/>
                  </a:cubicBezTo>
                  <a:cubicBezTo>
                    <a:pt x="140" y="398"/>
                    <a:pt x="127" y="396"/>
                    <a:pt x="115" y="392"/>
                  </a:cubicBezTo>
                  <a:cubicBezTo>
                    <a:pt x="103" y="387"/>
                    <a:pt x="93" y="380"/>
                    <a:pt x="83" y="372"/>
                  </a:cubicBezTo>
                  <a:cubicBezTo>
                    <a:pt x="78" y="368"/>
                    <a:pt x="73" y="364"/>
                    <a:pt x="69" y="360"/>
                  </a:cubicBezTo>
                  <a:cubicBezTo>
                    <a:pt x="64" y="356"/>
                    <a:pt x="59" y="352"/>
                    <a:pt x="55" y="347"/>
                  </a:cubicBezTo>
                  <a:cubicBezTo>
                    <a:pt x="45" y="339"/>
                    <a:pt x="37" y="329"/>
                    <a:pt x="31" y="319"/>
                  </a:cubicBezTo>
                  <a:cubicBezTo>
                    <a:pt x="24" y="308"/>
                    <a:pt x="19" y="297"/>
                    <a:pt x="14" y="286"/>
                  </a:cubicBezTo>
                  <a:cubicBezTo>
                    <a:pt x="4" y="264"/>
                    <a:pt x="2" y="240"/>
                    <a:pt x="3" y="217"/>
                  </a:cubicBezTo>
                  <a:cubicBezTo>
                    <a:pt x="4" y="193"/>
                    <a:pt x="9" y="170"/>
                    <a:pt x="17" y="148"/>
                  </a:cubicBezTo>
                  <a:cubicBezTo>
                    <a:pt x="25" y="125"/>
                    <a:pt x="36" y="103"/>
                    <a:pt x="50" y="83"/>
                  </a:cubicBezTo>
                  <a:cubicBezTo>
                    <a:pt x="60" y="69"/>
                    <a:pt x="70" y="54"/>
                    <a:pt x="83" y="43"/>
                  </a:cubicBezTo>
                  <a:cubicBezTo>
                    <a:pt x="91" y="37"/>
                    <a:pt x="99" y="32"/>
                    <a:pt x="108" y="27"/>
                  </a:cubicBezTo>
                  <a:cubicBezTo>
                    <a:pt x="116" y="21"/>
                    <a:pt x="125" y="17"/>
                    <a:pt x="135" y="13"/>
                  </a:cubicBezTo>
                  <a:cubicBezTo>
                    <a:pt x="134" y="12"/>
                    <a:pt x="134" y="12"/>
                    <a:pt x="134" y="12"/>
                  </a:cubicBezTo>
                  <a:cubicBezTo>
                    <a:pt x="124" y="19"/>
                    <a:pt x="113" y="24"/>
                    <a:pt x="103" y="30"/>
                  </a:cubicBezTo>
                  <a:cubicBezTo>
                    <a:pt x="92" y="35"/>
                    <a:pt x="82" y="42"/>
                    <a:pt x="74" y="50"/>
                  </a:cubicBezTo>
                  <a:cubicBezTo>
                    <a:pt x="65" y="58"/>
                    <a:pt x="57" y="67"/>
                    <a:pt x="50" y="76"/>
                  </a:cubicBezTo>
                  <a:cubicBezTo>
                    <a:pt x="43" y="85"/>
                    <a:pt x="36" y="96"/>
                    <a:pt x="30" y="106"/>
                  </a:cubicBezTo>
                  <a:cubicBezTo>
                    <a:pt x="25" y="117"/>
                    <a:pt x="20" y="128"/>
                    <a:pt x="17" y="139"/>
                  </a:cubicBezTo>
                  <a:cubicBezTo>
                    <a:pt x="13" y="150"/>
                    <a:pt x="12" y="161"/>
                    <a:pt x="10" y="172"/>
                  </a:cubicBezTo>
                  <a:cubicBezTo>
                    <a:pt x="7" y="193"/>
                    <a:pt x="7" y="215"/>
                    <a:pt x="9" y="237"/>
                  </a:cubicBezTo>
                  <a:cubicBezTo>
                    <a:pt x="11" y="258"/>
                    <a:pt x="17" y="279"/>
                    <a:pt x="25" y="299"/>
                  </a:cubicBezTo>
                  <a:cubicBezTo>
                    <a:pt x="34" y="319"/>
                    <a:pt x="46" y="337"/>
                    <a:pt x="61" y="353"/>
                  </a:cubicBezTo>
                  <a:cubicBezTo>
                    <a:pt x="77" y="370"/>
                    <a:pt x="94" y="385"/>
                    <a:pt x="116" y="395"/>
                  </a:cubicBezTo>
                  <a:cubicBezTo>
                    <a:pt x="126" y="399"/>
                    <a:pt x="138" y="402"/>
                    <a:pt x="150" y="404"/>
                  </a:cubicBezTo>
                  <a:cubicBezTo>
                    <a:pt x="162" y="407"/>
                    <a:pt x="174" y="408"/>
                    <a:pt x="187" y="409"/>
                  </a:cubicBezTo>
                  <a:cubicBezTo>
                    <a:pt x="200" y="410"/>
                    <a:pt x="212" y="410"/>
                    <a:pt x="225" y="408"/>
                  </a:cubicBezTo>
                  <a:cubicBezTo>
                    <a:pt x="237" y="407"/>
                    <a:pt x="249" y="404"/>
                    <a:pt x="262" y="401"/>
                  </a:cubicBezTo>
                  <a:cubicBezTo>
                    <a:pt x="286" y="396"/>
                    <a:pt x="309" y="388"/>
                    <a:pt x="331" y="376"/>
                  </a:cubicBezTo>
                  <a:cubicBezTo>
                    <a:pt x="350" y="365"/>
                    <a:pt x="367" y="350"/>
                    <a:pt x="380" y="332"/>
                  </a:cubicBezTo>
                  <a:cubicBezTo>
                    <a:pt x="384" y="328"/>
                    <a:pt x="387" y="323"/>
                    <a:pt x="390" y="318"/>
                  </a:cubicBezTo>
                  <a:cubicBezTo>
                    <a:pt x="394" y="313"/>
                    <a:pt x="397" y="308"/>
                    <a:pt x="401" y="303"/>
                  </a:cubicBezTo>
                  <a:cubicBezTo>
                    <a:pt x="408" y="293"/>
                    <a:pt x="413" y="282"/>
                    <a:pt x="418" y="271"/>
                  </a:cubicBezTo>
                  <a:cubicBezTo>
                    <a:pt x="423" y="259"/>
                    <a:pt x="426" y="247"/>
                    <a:pt x="426" y="234"/>
                  </a:cubicBezTo>
                  <a:cubicBezTo>
                    <a:pt x="427" y="227"/>
                    <a:pt x="427" y="221"/>
                    <a:pt x="427" y="214"/>
                  </a:cubicBezTo>
                  <a:cubicBezTo>
                    <a:pt x="427" y="207"/>
                    <a:pt x="427" y="201"/>
                    <a:pt x="427" y="194"/>
                  </a:cubicBezTo>
                  <a:cubicBezTo>
                    <a:pt x="426" y="181"/>
                    <a:pt x="424" y="168"/>
                    <a:pt x="420" y="156"/>
                  </a:cubicBezTo>
                  <a:cubicBezTo>
                    <a:pt x="417" y="144"/>
                    <a:pt x="413" y="132"/>
                    <a:pt x="407" y="121"/>
                  </a:cubicBezTo>
                  <a:cubicBezTo>
                    <a:pt x="402" y="110"/>
                    <a:pt x="394" y="100"/>
                    <a:pt x="386" y="91"/>
                  </a:cubicBezTo>
                  <a:cubicBezTo>
                    <a:pt x="379" y="82"/>
                    <a:pt x="371" y="73"/>
                    <a:pt x="362" y="65"/>
                  </a:cubicBezTo>
                  <a:cubicBezTo>
                    <a:pt x="345" y="48"/>
                    <a:pt x="325" y="33"/>
                    <a:pt x="304" y="22"/>
                  </a:cubicBezTo>
                  <a:cubicBezTo>
                    <a:pt x="294" y="17"/>
                    <a:pt x="283" y="12"/>
                    <a:pt x="272" y="9"/>
                  </a:cubicBezTo>
                  <a:cubicBezTo>
                    <a:pt x="260" y="5"/>
                    <a:pt x="249" y="3"/>
                    <a:pt x="237" y="2"/>
                  </a:cubicBezTo>
                  <a:cubicBezTo>
                    <a:pt x="212" y="0"/>
                    <a:pt x="188" y="2"/>
                    <a:pt x="164" y="7"/>
                  </a:cubicBezTo>
                  <a:cubicBezTo>
                    <a:pt x="142" y="10"/>
                    <a:pt x="121" y="17"/>
                    <a:pt x="101" y="27"/>
                  </a:cubicBezTo>
                  <a:cubicBezTo>
                    <a:pt x="82" y="37"/>
                    <a:pt x="65" y="51"/>
                    <a:pt x="50" y="67"/>
                  </a:cubicBezTo>
                  <a:cubicBezTo>
                    <a:pt x="22" y="100"/>
                    <a:pt x="9" y="142"/>
                    <a:pt x="6" y="184"/>
                  </a:cubicBezTo>
                  <a:cubicBezTo>
                    <a:pt x="5" y="195"/>
                    <a:pt x="5" y="206"/>
                    <a:pt x="5" y="217"/>
                  </a:cubicBezTo>
                  <a:cubicBezTo>
                    <a:pt x="5" y="222"/>
                    <a:pt x="6" y="228"/>
                    <a:pt x="6" y="233"/>
                  </a:cubicBezTo>
                  <a:cubicBezTo>
                    <a:pt x="7" y="239"/>
                    <a:pt x="9" y="245"/>
                    <a:pt x="11" y="251"/>
                  </a:cubicBezTo>
                  <a:cubicBezTo>
                    <a:pt x="15" y="263"/>
                    <a:pt x="20" y="274"/>
                    <a:pt x="26" y="285"/>
                  </a:cubicBezTo>
                  <a:cubicBezTo>
                    <a:pt x="31" y="297"/>
                    <a:pt x="38" y="308"/>
                    <a:pt x="45" y="319"/>
                  </a:cubicBezTo>
                  <a:cubicBezTo>
                    <a:pt x="52" y="330"/>
                    <a:pt x="60" y="340"/>
                    <a:pt x="68" y="350"/>
                  </a:cubicBezTo>
                  <a:cubicBezTo>
                    <a:pt x="76" y="360"/>
                    <a:pt x="84" y="369"/>
                    <a:pt x="93" y="377"/>
                  </a:cubicBezTo>
                  <a:cubicBezTo>
                    <a:pt x="102" y="385"/>
                    <a:pt x="112" y="391"/>
                    <a:pt x="123" y="395"/>
                  </a:cubicBezTo>
                  <a:cubicBezTo>
                    <a:pt x="134" y="398"/>
                    <a:pt x="146" y="399"/>
                    <a:pt x="158" y="402"/>
                  </a:cubicBezTo>
                  <a:cubicBezTo>
                    <a:pt x="170" y="405"/>
                    <a:pt x="184" y="405"/>
                    <a:pt x="197" y="404"/>
                  </a:cubicBezTo>
                  <a:cubicBezTo>
                    <a:pt x="210" y="403"/>
                    <a:pt x="222" y="401"/>
                    <a:pt x="235" y="399"/>
                  </a:cubicBezTo>
                  <a:cubicBezTo>
                    <a:pt x="248" y="396"/>
                    <a:pt x="260" y="393"/>
                    <a:pt x="272" y="389"/>
                  </a:cubicBezTo>
                  <a:cubicBezTo>
                    <a:pt x="284" y="386"/>
                    <a:pt x="295" y="381"/>
                    <a:pt x="307" y="377"/>
                  </a:cubicBezTo>
                  <a:cubicBezTo>
                    <a:pt x="318" y="373"/>
                    <a:pt x="329" y="369"/>
                    <a:pt x="339" y="364"/>
                  </a:cubicBezTo>
                  <a:cubicBezTo>
                    <a:pt x="349" y="359"/>
                    <a:pt x="358" y="352"/>
                    <a:pt x="367" y="344"/>
                  </a:cubicBezTo>
                  <a:cubicBezTo>
                    <a:pt x="383" y="330"/>
                    <a:pt x="398" y="311"/>
                    <a:pt x="407" y="291"/>
                  </a:cubicBezTo>
                  <a:cubicBezTo>
                    <a:pt x="411" y="281"/>
                    <a:pt x="414" y="270"/>
                    <a:pt x="416" y="259"/>
                  </a:cubicBezTo>
                  <a:cubicBezTo>
                    <a:pt x="419" y="248"/>
                    <a:pt x="421" y="236"/>
                    <a:pt x="422" y="225"/>
                  </a:cubicBezTo>
                  <a:cubicBezTo>
                    <a:pt x="426" y="202"/>
                    <a:pt x="427" y="178"/>
                    <a:pt x="420" y="157"/>
                  </a:cubicBezTo>
                  <a:cubicBezTo>
                    <a:pt x="419" y="156"/>
                    <a:pt x="418" y="156"/>
                    <a:pt x="418" y="157"/>
                  </a:cubicBezTo>
                  <a:cubicBezTo>
                    <a:pt x="426" y="181"/>
                    <a:pt x="424" y="208"/>
                    <a:pt x="420" y="232"/>
                  </a:cubicBezTo>
                  <a:cubicBezTo>
                    <a:pt x="415" y="257"/>
                    <a:pt x="411" y="282"/>
                    <a:pt x="398" y="303"/>
                  </a:cubicBezTo>
                  <a:cubicBezTo>
                    <a:pt x="387" y="323"/>
                    <a:pt x="372" y="340"/>
                    <a:pt x="354" y="353"/>
                  </a:cubicBezTo>
                  <a:cubicBezTo>
                    <a:pt x="334" y="367"/>
                    <a:pt x="311" y="374"/>
                    <a:pt x="289" y="382"/>
                  </a:cubicBezTo>
                  <a:cubicBezTo>
                    <a:pt x="277" y="386"/>
                    <a:pt x="265" y="390"/>
                    <a:pt x="253" y="393"/>
                  </a:cubicBezTo>
                  <a:cubicBezTo>
                    <a:pt x="240" y="396"/>
                    <a:pt x="227" y="399"/>
                    <a:pt x="215" y="401"/>
                  </a:cubicBezTo>
                  <a:cubicBezTo>
                    <a:pt x="201" y="403"/>
                    <a:pt x="188" y="404"/>
                    <a:pt x="175" y="403"/>
                  </a:cubicBezTo>
                  <a:cubicBezTo>
                    <a:pt x="168" y="403"/>
                    <a:pt x="161" y="401"/>
                    <a:pt x="155" y="400"/>
                  </a:cubicBezTo>
                  <a:cubicBezTo>
                    <a:pt x="149" y="399"/>
                    <a:pt x="143" y="398"/>
                    <a:pt x="137" y="397"/>
                  </a:cubicBezTo>
                  <a:cubicBezTo>
                    <a:pt x="132" y="395"/>
                    <a:pt x="126" y="394"/>
                    <a:pt x="120" y="392"/>
                  </a:cubicBezTo>
                  <a:cubicBezTo>
                    <a:pt x="114" y="390"/>
                    <a:pt x="109" y="387"/>
                    <a:pt x="104" y="384"/>
                  </a:cubicBezTo>
                  <a:cubicBezTo>
                    <a:pt x="94" y="377"/>
                    <a:pt x="85" y="368"/>
                    <a:pt x="77" y="359"/>
                  </a:cubicBezTo>
                  <a:cubicBezTo>
                    <a:pt x="69" y="348"/>
                    <a:pt x="60" y="338"/>
                    <a:pt x="52" y="327"/>
                  </a:cubicBezTo>
                  <a:cubicBezTo>
                    <a:pt x="45" y="317"/>
                    <a:pt x="38" y="305"/>
                    <a:pt x="32" y="294"/>
                  </a:cubicBezTo>
                  <a:cubicBezTo>
                    <a:pt x="26" y="283"/>
                    <a:pt x="20" y="271"/>
                    <a:pt x="15" y="259"/>
                  </a:cubicBezTo>
                  <a:cubicBezTo>
                    <a:pt x="11" y="248"/>
                    <a:pt x="8" y="236"/>
                    <a:pt x="7" y="223"/>
                  </a:cubicBezTo>
                  <a:cubicBezTo>
                    <a:pt x="6" y="202"/>
                    <a:pt x="7" y="180"/>
                    <a:pt x="10" y="158"/>
                  </a:cubicBezTo>
                  <a:cubicBezTo>
                    <a:pt x="14" y="137"/>
                    <a:pt x="21" y="116"/>
                    <a:pt x="31" y="97"/>
                  </a:cubicBezTo>
                  <a:cubicBezTo>
                    <a:pt x="42" y="78"/>
                    <a:pt x="56" y="61"/>
                    <a:pt x="74" y="48"/>
                  </a:cubicBezTo>
                  <a:cubicBezTo>
                    <a:pt x="91" y="34"/>
                    <a:pt x="110" y="23"/>
                    <a:pt x="131" y="16"/>
                  </a:cubicBezTo>
                  <a:cubicBezTo>
                    <a:pt x="154" y="9"/>
                    <a:pt x="178" y="5"/>
                    <a:pt x="201" y="3"/>
                  </a:cubicBezTo>
                  <a:cubicBezTo>
                    <a:pt x="226" y="2"/>
                    <a:pt x="251" y="4"/>
                    <a:pt x="274" y="11"/>
                  </a:cubicBezTo>
                  <a:cubicBezTo>
                    <a:pt x="297" y="18"/>
                    <a:pt x="319" y="31"/>
                    <a:pt x="338" y="45"/>
                  </a:cubicBezTo>
                  <a:cubicBezTo>
                    <a:pt x="357" y="60"/>
                    <a:pt x="374" y="78"/>
                    <a:pt x="389" y="97"/>
                  </a:cubicBezTo>
                  <a:cubicBezTo>
                    <a:pt x="397" y="106"/>
                    <a:pt x="404" y="117"/>
                    <a:pt x="409" y="128"/>
                  </a:cubicBezTo>
                  <a:cubicBezTo>
                    <a:pt x="415" y="140"/>
                    <a:pt x="418" y="153"/>
                    <a:pt x="421" y="165"/>
                  </a:cubicBezTo>
                  <a:cubicBezTo>
                    <a:pt x="423" y="172"/>
                    <a:pt x="424" y="178"/>
                    <a:pt x="424" y="185"/>
                  </a:cubicBezTo>
                  <a:cubicBezTo>
                    <a:pt x="425" y="192"/>
                    <a:pt x="425" y="198"/>
                    <a:pt x="425" y="205"/>
                  </a:cubicBezTo>
                  <a:cubicBezTo>
                    <a:pt x="425" y="218"/>
                    <a:pt x="426" y="232"/>
                    <a:pt x="424" y="245"/>
                  </a:cubicBezTo>
                  <a:cubicBezTo>
                    <a:pt x="422" y="258"/>
                    <a:pt x="417" y="270"/>
                    <a:pt x="412" y="282"/>
                  </a:cubicBezTo>
                  <a:cubicBezTo>
                    <a:pt x="409" y="288"/>
                    <a:pt x="406" y="293"/>
                    <a:pt x="403" y="299"/>
                  </a:cubicBezTo>
                  <a:cubicBezTo>
                    <a:pt x="399" y="303"/>
                    <a:pt x="396" y="308"/>
                    <a:pt x="392" y="313"/>
                  </a:cubicBezTo>
                  <a:cubicBezTo>
                    <a:pt x="388" y="318"/>
                    <a:pt x="385" y="323"/>
                    <a:pt x="382" y="328"/>
                  </a:cubicBezTo>
                  <a:cubicBezTo>
                    <a:pt x="379" y="333"/>
                    <a:pt x="375" y="337"/>
                    <a:pt x="371" y="341"/>
                  </a:cubicBezTo>
                  <a:cubicBezTo>
                    <a:pt x="363" y="350"/>
                    <a:pt x="355" y="357"/>
                    <a:pt x="346" y="364"/>
                  </a:cubicBezTo>
                  <a:cubicBezTo>
                    <a:pt x="326" y="379"/>
                    <a:pt x="303" y="388"/>
                    <a:pt x="280" y="395"/>
                  </a:cubicBezTo>
                  <a:cubicBezTo>
                    <a:pt x="256" y="402"/>
                    <a:pt x="231" y="408"/>
                    <a:pt x="205" y="408"/>
                  </a:cubicBezTo>
                  <a:cubicBezTo>
                    <a:pt x="180" y="408"/>
                    <a:pt x="154" y="405"/>
                    <a:pt x="130" y="398"/>
                  </a:cubicBezTo>
                  <a:cubicBezTo>
                    <a:pt x="107" y="391"/>
                    <a:pt x="87" y="377"/>
                    <a:pt x="71" y="361"/>
                  </a:cubicBezTo>
                  <a:cubicBezTo>
                    <a:pt x="55" y="346"/>
                    <a:pt x="41" y="328"/>
                    <a:pt x="31" y="308"/>
                  </a:cubicBezTo>
                  <a:cubicBezTo>
                    <a:pt x="11" y="269"/>
                    <a:pt x="6" y="223"/>
                    <a:pt x="10" y="179"/>
                  </a:cubicBezTo>
                  <a:cubicBezTo>
                    <a:pt x="12" y="168"/>
                    <a:pt x="13" y="157"/>
                    <a:pt x="16" y="146"/>
                  </a:cubicBezTo>
                  <a:cubicBezTo>
                    <a:pt x="19" y="135"/>
                    <a:pt x="24" y="123"/>
                    <a:pt x="29" y="112"/>
                  </a:cubicBezTo>
                  <a:cubicBezTo>
                    <a:pt x="39" y="91"/>
                    <a:pt x="54" y="70"/>
                    <a:pt x="71" y="54"/>
                  </a:cubicBezTo>
                  <a:cubicBezTo>
                    <a:pt x="81" y="45"/>
                    <a:pt x="91" y="37"/>
                    <a:pt x="102" y="31"/>
                  </a:cubicBezTo>
                  <a:cubicBezTo>
                    <a:pt x="113" y="25"/>
                    <a:pt x="125" y="20"/>
                    <a:pt x="135" y="13"/>
                  </a:cubicBezTo>
                  <a:cubicBezTo>
                    <a:pt x="135" y="12"/>
                    <a:pt x="135" y="11"/>
                    <a:pt x="134" y="12"/>
                  </a:cubicBezTo>
                  <a:cubicBezTo>
                    <a:pt x="122" y="16"/>
                    <a:pt x="111" y="23"/>
                    <a:pt x="100" y="30"/>
                  </a:cubicBezTo>
                  <a:cubicBezTo>
                    <a:pt x="95" y="33"/>
                    <a:pt x="90" y="36"/>
                    <a:pt x="85" y="40"/>
                  </a:cubicBezTo>
                  <a:cubicBezTo>
                    <a:pt x="81" y="43"/>
                    <a:pt x="76" y="47"/>
                    <a:pt x="72" y="52"/>
                  </a:cubicBezTo>
                  <a:cubicBezTo>
                    <a:pt x="65" y="60"/>
                    <a:pt x="58" y="69"/>
                    <a:pt x="51" y="79"/>
                  </a:cubicBezTo>
                  <a:cubicBezTo>
                    <a:pt x="44" y="88"/>
                    <a:pt x="38" y="98"/>
                    <a:pt x="32" y="109"/>
                  </a:cubicBezTo>
                  <a:cubicBezTo>
                    <a:pt x="21" y="130"/>
                    <a:pt x="13" y="153"/>
                    <a:pt x="7" y="176"/>
                  </a:cubicBezTo>
                  <a:cubicBezTo>
                    <a:pt x="2" y="198"/>
                    <a:pt x="0" y="221"/>
                    <a:pt x="2" y="244"/>
                  </a:cubicBezTo>
                  <a:cubicBezTo>
                    <a:pt x="3" y="255"/>
                    <a:pt x="5" y="267"/>
                    <a:pt x="9" y="278"/>
                  </a:cubicBezTo>
                  <a:cubicBezTo>
                    <a:pt x="13" y="289"/>
                    <a:pt x="18" y="299"/>
                    <a:pt x="24" y="310"/>
                  </a:cubicBezTo>
                  <a:cubicBezTo>
                    <a:pt x="30" y="320"/>
                    <a:pt x="36" y="331"/>
                    <a:pt x="45" y="340"/>
                  </a:cubicBezTo>
                  <a:cubicBezTo>
                    <a:pt x="53" y="349"/>
                    <a:pt x="63" y="356"/>
                    <a:pt x="72" y="365"/>
                  </a:cubicBezTo>
                  <a:cubicBezTo>
                    <a:pt x="81" y="373"/>
                    <a:pt x="91" y="380"/>
                    <a:pt x="101" y="386"/>
                  </a:cubicBezTo>
                  <a:cubicBezTo>
                    <a:pt x="112" y="393"/>
                    <a:pt x="124" y="396"/>
                    <a:pt x="136" y="399"/>
                  </a:cubicBezTo>
                  <a:cubicBezTo>
                    <a:pt x="149" y="402"/>
                    <a:pt x="162" y="404"/>
                    <a:pt x="175" y="405"/>
                  </a:cubicBezTo>
                  <a:cubicBezTo>
                    <a:pt x="188" y="407"/>
                    <a:pt x="201" y="406"/>
                    <a:pt x="214" y="404"/>
                  </a:cubicBezTo>
                  <a:cubicBezTo>
                    <a:pt x="227" y="402"/>
                    <a:pt x="241" y="400"/>
                    <a:pt x="254" y="398"/>
                  </a:cubicBezTo>
                  <a:cubicBezTo>
                    <a:pt x="261" y="396"/>
                    <a:pt x="268" y="395"/>
                    <a:pt x="274" y="394"/>
                  </a:cubicBezTo>
                  <a:cubicBezTo>
                    <a:pt x="280" y="392"/>
                    <a:pt x="286" y="390"/>
                    <a:pt x="292" y="388"/>
                  </a:cubicBezTo>
                  <a:cubicBezTo>
                    <a:pt x="313" y="380"/>
                    <a:pt x="333" y="371"/>
                    <a:pt x="351" y="359"/>
                  </a:cubicBezTo>
                  <a:cubicBezTo>
                    <a:pt x="368" y="349"/>
                    <a:pt x="383" y="336"/>
                    <a:pt x="395" y="320"/>
                  </a:cubicBezTo>
                  <a:cubicBezTo>
                    <a:pt x="408" y="304"/>
                    <a:pt x="416" y="285"/>
                    <a:pt x="420" y="265"/>
                  </a:cubicBezTo>
                  <a:cubicBezTo>
                    <a:pt x="425" y="238"/>
                    <a:pt x="428" y="211"/>
                    <a:pt x="424" y="184"/>
                  </a:cubicBezTo>
                  <a:cubicBezTo>
                    <a:pt x="423" y="171"/>
                    <a:pt x="419" y="159"/>
                    <a:pt x="415" y="146"/>
                  </a:cubicBezTo>
                  <a:cubicBezTo>
                    <a:pt x="413" y="134"/>
                    <a:pt x="411" y="121"/>
                    <a:pt x="407" y="109"/>
                  </a:cubicBezTo>
                  <a:cubicBezTo>
                    <a:pt x="400" y="90"/>
                    <a:pt x="386" y="73"/>
                    <a:pt x="371" y="59"/>
                  </a:cubicBezTo>
                  <a:cubicBezTo>
                    <a:pt x="355" y="45"/>
                    <a:pt x="337" y="34"/>
                    <a:pt x="317" y="25"/>
                  </a:cubicBezTo>
                  <a:cubicBezTo>
                    <a:pt x="296" y="16"/>
                    <a:pt x="272" y="10"/>
                    <a:pt x="249" y="6"/>
                  </a:cubicBezTo>
                  <a:cubicBezTo>
                    <a:pt x="224" y="1"/>
                    <a:pt x="198" y="0"/>
                    <a:pt x="172" y="4"/>
                  </a:cubicBezTo>
                  <a:cubicBezTo>
                    <a:pt x="159" y="5"/>
                    <a:pt x="147" y="8"/>
                    <a:pt x="135" y="13"/>
                  </a:cubicBezTo>
                  <a:cubicBezTo>
                    <a:pt x="124" y="17"/>
                    <a:pt x="113" y="23"/>
                    <a:pt x="103" y="30"/>
                  </a:cubicBezTo>
                  <a:cubicBezTo>
                    <a:pt x="92" y="36"/>
                    <a:pt x="82" y="44"/>
                    <a:pt x="73" y="53"/>
                  </a:cubicBezTo>
                  <a:cubicBezTo>
                    <a:pt x="68" y="57"/>
                    <a:pt x="64" y="61"/>
                    <a:pt x="60" y="66"/>
                  </a:cubicBezTo>
                  <a:cubicBezTo>
                    <a:pt x="56" y="70"/>
                    <a:pt x="52" y="75"/>
                    <a:pt x="48" y="79"/>
                  </a:cubicBezTo>
                  <a:cubicBezTo>
                    <a:pt x="47" y="80"/>
                    <a:pt x="47" y="80"/>
                    <a:pt x="46" y="81"/>
                  </a:cubicBezTo>
                  <a:cubicBezTo>
                    <a:pt x="45" y="81"/>
                    <a:pt x="47" y="82"/>
                    <a:pt x="47" y="8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2" name="Freeform 1399"/>
            <p:cNvSpPr/>
            <p:nvPr/>
          </p:nvSpPr>
          <p:spPr bwMode="auto">
            <a:xfrm>
              <a:off x="1754" y="1569"/>
              <a:ext cx="553" cy="526"/>
            </a:xfrm>
            <a:custGeom>
              <a:avLst/>
              <a:gdLst>
                <a:gd name="T0" fmla="*/ 311 w 428"/>
                <a:gd name="T1" fmla="*/ 380 h 407"/>
                <a:gd name="T2" fmla="*/ 274 w 428"/>
                <a:gd name="T3" fmla="*/ 391 h 407"/>
                <a:gd name="T4" fmla="*/ 233 w 428"/>
                <a:gd name="T5" fmla="*/ 398 h 407"/>
                <a:gd name="T6" fmla="*/ 150 w 428"/>
                <a:gd name="T7" fmla="*/ 399 h 407"/>
                <a:gd name="T8" fmla="*/ 81 w 428"/>
                <a:gd name="T9" fmla="*/ 376 h 407"/>
                <a:gd name="T10" fmla="*/ 33 w 428"/>
                <a:gd name="T11" fmla="*/ 338 h 407"/>
                <a:gd name="T12" fmla="*/ 6 w 428"/>
                <a:gd name="T13" fmla="*/ 280 h 407"/>
                <a:gd name="T14" fmla="*/ 3 w 428"/>
                <a:gd name="T15" fmla="*/ 201 h 407"/>
                <a:gd name="T16" fmla="*/ 9 w 428"/>
                <a:gd name="T17" fmla="*/ 162 h 407"/>
                <a:gd name="T18" fmla="*/ 25 w 428"/>
                <a:gd name="T19" fmla="*/ 127 h 407"/>
                <a:gd name="T20" fmla="*/ 69 w 428"/>
                <a:gd name="T21" fmla="*/ 68 h 407"/>
                <a:gd name="T22" fmla="*/ 126 w 428"/>
                <a:gd name="T23" fmla="*/ 19 h 407"/>
                <a:gd name="T24" fmla="*/ 158 w 428"/>
                <a:gd name="T25" fmla="*/ 5 h 407"/>
                <a:gd name="T26" fmla="*/ 199 w 428"/>
                <a:gd name="T27" fmla="*/ 2 h 407"/>
                <a:gd name="T28" fmla="*/ 271 w 428"/>
                <a:gd name="T29" fmla="*/ 10 h 407"/>
                <a:gd name="T30" fmla="*/ 334 w 428"/>
                <a:gd name="T31" fmla="*/ 38 h 407"/>
                <a:gd name="T32" fmla="*/ 379 w 428"/>
                <a:gd name="T33" fmla="*/ 91 h 407"/>
                <a:gd name="T34" fmla="*/ 399 w 428"/>
                <a:gd name="T35" fmla="*/ 122 h 407"/>
                <a:gd name="T36" fmla="*/ 414 w 428"/>
                <a:gd name="T37" fmla="*/ 156 h 407"/>
                <a:gd name="T38" fmla="*/ 425 w 428"/>
                <a:gd name="T39" fmla="*/ 231 h 407"/>
                <a:gd name="T40" fmla="*/ 406 w 428"/>
                <a:gd name="T41" fmla="*/ 303 h 407"/>
                <a:gd name="T42" fmla="*/ 309 w 428"/>
                <a:gd name="T43" fmla="*/ 390 h 407"/>
                <a:gd name="T44" fmla="*/ 235 w 428"/>
                <a:gd name="T45" fmla="*/ 405 h 407"/>
                <a:gd name="T46" fmla="*/ 198 w 428"/>
                <a:gd name="T47" fmla="*/ 403 h 407"/>
                <a:gd name="T48" fmla="*/ 160 w 428"/>
                <a:gd name="T49" fmla="*/ 396 h 407"/>
                <a:gd name="T50" fmla="*/ 135 w 428"/>
                <a:gd name="T51" fmla="*/ 388 h 407"/>
                <a:gd name="T52" fmla="*/ 135 w 428"/>
                <a:gd name="T53" fmla="*/ 390 h 407"/>
                <a:gd name="T54" fmla="*/ 173 w 428"/>
                <a:gd name="T55" fmla="*/ 401 h 407"/>
                <a:gd name="T56" fmla="*/ 209 w 428"/>
                <a:gd name="T57" fmla="*/ 406 h 407"/>
                <a:gd name="T58" fmla="*/ 283 w 428"/>
                <a:gd name="T59" fmla="*/ 400 h 407"/>
                <a:gd name="T60" fmla="*/ 345 w 428"/>
                <a:gd name="T61" fmla="*/ 372 h 407"/>
                <a:gd name="T62" fmla="*/ 392 w 428"/>
                <a:gd name="T63" fmla="*/ 328 h 407"/>
                <a:gd name="T64" fmla="*/ 421 w 428"/>
                <a:gd name="T65" fmla="*/ 264 h 407"/>
                <a:gd name="T66" fmla="*/ 425 w 428"/>
                <a:gd name="T67" fmla="*/ 191 h 407"/>
                <a:gd name="T68" fmla="*/ 400 w 428"/>
                <a:gd name="T69" fmla="*/ 122 h 407"/>
                <a:gd name="T70" fmla="*/ 381 w 428"/>
                <a:gd name="T71" fmla="*/ 91 h 407"/>
                <a:gd name="T72" fmla="*/ 361 w 428"/>
                <a:gd name="T73" fmla="*/ 63 h 407"/>
                <a:gd name="T74" fmla="*/ 337 w 428"/>
                <a:gd name="T75" fmla="*/ 38 h 407"/>
                <a:gd name="T76" fmla="*/ 308 w 428"/>
                <a:gd name="T77" fmla="*/ 21 h 407"/>
                <a:gd name="T78" fmla="*/ 243 w 428"/>
                <a:gd name="T79" fmla="*/ 4 h 407"/>
                <a:gd name="T80" fmla="*/ 206 w 428"/>
                <a:gd name="T81" fmla="*/ 0 h 407"/>
                <a:gd name="T82" fmla="*/ 166 w 428"/>
                <a:gd name="T83" fmla="*/ 2 h 407"/>
                <a:gd name="T84" fmla="*/ 103 w 428"/>
                <a:gd name="T85" fmla="*/ 33 h 407"/>
                <a:gd name="T86" fmla="*/ 51 w 428"/>
                <a:gd name="T87" fmla="*/ 87 h 407"/>
                <a:gd name="T88" fmla="*/ 13 w 428"/>
                <a:gd name="T89" fmla="*/ 149 h 407"/>
                <a:gd name="T90" fmla="*/ 0 w 428"/>
                <a:gd name="T91" fmla="*/ 223 h 407"/>
                <a:gd name="T92" fmla="*/ 10 w 428"/>
                <a:gd name="T93" fmla="*/ 299 h 407"/>
                <a:gd name="T94" fmla="*/ 92 w 428"/>
                <a:gd name="T95" fmla="*/ 383 h 407"/>
                <a:gd name="T96" fmla="*/ 164 w 428"/>
                <a:gd name="T97" fmla="*/ 402 h 407"/>
                <a:gd name="T98" fmla="*/ 205 w 428"/>
                <a:gd name="T99" fmla="*/ 402 h 407"/>
                <a:gd name="T100" fmla="*/ 246 w 428"/>
                <a:gd name="T101" fmla="*/ 398 h 407"/>
                <a:gd name="T102" fmla="*/ 279 w 428"/>
                <a:gd name="T103" fmla="*/ 391 h 407"/>
                <a:gd name="T104" fmla="*/ 311 w 428"/>
                <a:gd name="T105" fmla="*/ 382 h 407"/>
                <a:gd name="T106" fmla="*/ 311 w 428"/>
                <a:gd name="T107" fmla="*/ 38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8" h="407">
                  <a:moveTo>
                    <a:pt x="311" y="380"/>
                  </a:moveTo>
                  <a:cubicBezTo>
                    <a:pt x="298" y="383"/>
                    <a:pt x="286" y="388"/>
                    <a:pt x="274" y="391"/>
                  </a:cubicBezTo>
                  <a:cubicBezTo>
                    <a:pt x="260" y="395"/>
                    <a:pt x="246" y="396"/>
                    <a:pt x="233" y="398"/>
                  </a:cubicBezTo>
                  <a:cubicBezTo>
                    <a:pt x="205" y="401"/>
                    <a:pt x="177" y="404"/>
                    <a:pt x="150" y="399"/>
                  </a:cubicBezTo>
                  <a:cubicBezTo>
                    <a:pt x="126" y="395"/>
                    <a:pt x="102" y="387"/>
                    <a:pt x="81" y="376"/>
                  </a:cubicBezTo>
                  <a:cubicBezTo>
                    <a:pt x="63" y="366"/>
                    <a:pt x="46" y="354"/>
                    <a:pt x="33" y="338"/>
                  </a:cubicBezTo>
                  <a:cubicBezTo>
                    <a:pt x="20" y="321"/>
                    <a:pt x="11" y="301"/>
                    <a:pt x="6" y="280"/>
                  </a:cubicBezTo>
                  <a:cubicBezTo>
                    <a:pt x="1" y="254"/>
                    <a:pt x="1" y="227"/>
                    <a:pt x="3" y="201"/>
                  </a:cubicBezTo>
                  <a:cubicBezTo>
                    <a:pt x="4" y="188"/>
                    <a:pt x="5" y="175"/>
                    <a:pt x="9" y="162"/>
                  </a:cubicBezTo>
                  <a:cubicBezTo>
                    <a:pt x="13" y="150"/>
                    <a:pt x="19" y="139"/>
                    <a:pt x="25" y="127"/>
                  </a:cubicBezTo>
                  <a:cubicBezTo>
                    <a:pt x="37" y="106"/>
                    <a:pt x="53" y="86"/>
                    <a:pt x="69" y="68"/>
                  </a:cubicBezTo>
                  <a:cubicBezTo>
                    <a:pt x="86" y="49"/>
                    <a:pt x="104" y="32"/>
                    <a:pt x="126" y="19"/>
                  </a:cubicBezTo>
                  <a:cubicBezTo>
                    <a:pt x="136" y="13"/>
                    <a:pt x="147" y="8"/>
                    <a:pt x="158" y="5"/>
                  </a:cubicBezTo>
                  <a:cubicBezTo>
                    <a:pt x="172" y="2"/>
                    <a:pt x="185" y="1"/>
                    <a:pt x="199" y="2"/>
                  </a:cubicBezTo>
                  <a:cubicBezTo>
                    <a:pt x="223" y="2"/>
                    <a:pt x="247" y="5"/>
                    <a:pt x="271" y="10"/>
                  </a:cubicBezTo>
                  <a:cubicBezTo>
                    <a:pt x="293" y="16"/>
                    <a:pt x="315" y="24"/>
                    <a:pt x="334" y="38"/>
                  </a:cubicBezTo>
                  <a:cubicBezTo>
                    <a:pt x="353" y="52"/>
                    <a:pt x="366" y="72"/>
                    <a:pt x="379" y="91"/>
                  </a:cubicBezTo>
                  <a:cubicBezTo>
                    <a:pt x="386" y="102"/>
                    <a:pt x="393" y="111"/>
                    <a:pt x="399" y="122"/>
                  </a:cubicBezTo>
                  <a:cubicBezTo>
                    <a:pt x="405" y="133"/>
                    <a:pt x="410" y="145"/>
                    <a:pt x="414" y="156"/>
                  </a:cubicBezTo>
                  <a:cubicBezTo>
                    <a:pt x="423" y="180"/>
                    <a:pt x="426" y="205"/>
                    <a:pt x="425" y="231"/>
                  </a:cubicBezTo>
                  <a:cubicBezTo>
                    <a:pt x="423" y="256"/>
                    <a:pt x="417" y="281"/>
                    <a:pt x="406" y="303"/>
                  </a:cubicBezTo>
                  <a:cubicBezTo>
                    <a:pt x="386" y="343"/>
                    <a:pt x="349" y="373"/>
                    <a:pt x="309" y="390"/>
                  </a:cubicBezTo>
                  <a:cubicBezTo>
                    <a:pt x="286" y="400"/>
                    <a:pt x="260" y="404"/>
                    <a:pt x="235" y="405"/>
                  </a:cubicBezTo>
                  <a:cubicBezTo>
                    <a:pt x="223" y="405"/>
                    <a:pt x="210" y="404"/>
                    <a:pt x="198" y="403"/>
                  </a:cubicBezTo>
                  <a:cubicBezTo>
                    <a:pt x="185" y="402"/>
                    <a:pt x="172" y="400"/>
                    <a:pt x="160" y="396"/>
                  </a:cubicBezTo>
                  <a:cubicBezTo>
                    <a:pt x="152" y="394"/>
                    <a:pt x="144" y="391"/>
                    <a:pt x="135" y="388"/>
                  </a:cubicBezTo>
                  <a:cubicBezTo>
                    <a:pt x="134" y="388"/>
                    <a:pt x="134" y="389"/>
                    <a:pt x="135" y="390"/>
                  </a:cubicBezTo>
                  <a:cubicBezTo>
                    <a:pt x="147" y="393"/>
                    <a:pt x="160" y="398"/>
                    <a:pt x="173" y="401"/>
                  </a:cubicBezTo>
                  <a:cubicBezTo>
                    <a:pt x="185" y="403"/>
                    <a:pt x="197" y="405"/>
                    <a:pt x="209" y="406"/>
                  </a:cubicBezTo>
                  <a:cubicBezTo>
                    <a:pt x="234" y="407"/>
                    <a:pt x="259" y="406"/>
                    <a:pt x="283" y="400"/>
                  </a:cubicBezTo>
                  <a:cubicBezTo>
                    <a:pt x="305" y="395"/>
                    <a:pt x="326" y="385"/>
                    <a:pt x="345" y="372"/>
                  </a:cubicBezTo>
                  <a:cubicBezTo>
                    <a:pt x="363" y="360"/>
                    <a:pt x="379" y="345"/>
                    <a:pt x="392" y="328"/>
                  </a:cubicBezTo>
                  <a:cubicBezTo>
                    <a:pt x="406" y="309"/>
                    <a:pt x="415" y="287"/>
                    <a:pt x="421" y="264"/>
                  </a:cubicBezTo>
                  <a:cubicBezTo>
                    <a:pt x="427" y="240"/>
                    <a:pt x="428" y="215"/>
                    <a:pt x="425" y="191"/>
                  </a:cubicBezTo>
                  <a:cubicBezTo>
                    <a:pt x="421" y="166"/>
                    <a:pt x="412" y="144"/>
                    <a:pt x="400" y="122"/>
                  </a:cubicBezTo>
                  <a:cubicBezTo>
                    <a:pt x="394" y="111"/>
                    <a:pt x="388" y="101"/>
                    <a:pt x="381" y="91"/>
                  </a:cubicBezTo>
                  <a:cubicBezTo>
                    <a:pt x="374" y="82"/>
                    <a:pt x="368" y="72"/>
                    <a:pt x="361" y="63"/>
                  </a:cubicBezTo>
                  <a:cubicBezTo>
                    <a:pt x="354" y="54"/>
                    <a:pt x="346" y="46"/>
                    <a:pt x="337" y="38"/>
                  </a:cubicBezTo>
                  <a:cubicBezTo>
                    <a:pt x="328" y="31"/>
                    <a:pt x="318" y="26"/>
                    <a:pt x="308" y="21"/>
                  </a:cubicBezTo>
                  <a:cubicBezTo>
                    <a:pt x="288" y="12"/>
                    <a:pt x="265" y="7"/>
                    <a:pt x="243" y="4"/>
                  </a:cubicBezTo>
                  <a:cubicBezTo>
                    <a:pt x="230" y="2"/>
                    <a:pt x="218" y="1"/>
                    <a:pt x="206" y="0"/>
                  </a:cubicBezTo>
                  <a:cubicBezTo>
                    <a:pt x="193" y="0"/>
                    <a:pt x="179" y="0"/>
                    <a:pt x="166" y="2"/>
                  </a:cubicBezTo>
                  <a:cubicBezTo>
                    <a:pt x="143" y="6"/>
                    <a:pt x="122" y="18"/>
                    <a:pt x="103" y="33"/>
                  </a:cubicBezTo>
                  <a:cubicBezTo>
                    <a:pt x="84" y="48"/>
                    <a:pt x="67" y="67"/>
                    <a:pt x="51" y="87"/>
                  </a:cubicBezTo>
                  <a:cubicBezTo>
                    <a:pt x="36" y="106"/>
                    <a:pt x="23" y="127"/>
                    <a:pt x="13" y="149"/>
                  </a:cubicBezTo>
                  <a:cubicBezTo>
                    <a:pt x="3" y="172"/>
                    <a:pt x="1" y="198"/>
                    <a:pt x="0" y="223"/>
                  </a:cubicBezTo>
                  <a:cubicBezTo>
                    <a:pt x="0" y="249"/>
                    <a:pt x="2" y="275"/>
                    <a:pt x="10" y="299"/>
                  </a:cubicBezTo>
                  <a:cubicBezTo>
                    <a:pt x="23" y="338"/>
                    <a:pt x="55" y="366"/>
                    <a:pt x="92" y="383"/>
                  </a:cubicBezTo>
                  <a:cubicBezTo>
                    <a:pt x="115" y="393"/>
                    <a:pt x="139" y="400"/>
                    <a:pt x="164" y="402"/>
                  </a:cubicBezTo>
                  <a:cubicBezTo>
                    <a:pt x="178" y="404"/>
                    <a:pt x="192" y="403"/>
                    <a:pt x="205" y="402"/>
                  </a:cubicBezTo>
                  <a:cubicBezTo>
                    <a:pt x="219" y="401"/>
                    <a:pt x="232" y="400"/>
                    <a:pt x="246" y="398"/>
                  </a:cubicBezTo>
                  <a:cubicBezTo>
                    <a:pt x="257" y="396"/>
                    <a:pt x="268" y="395"/>
                    <a:pt x="279" y="391"/>
                  </a:cubicBezTo>
                  <a:cubicBezTo>
                    <a:pt x="290" y="388"/>
                    <a:pt x="300" y="384"/>
                    <a:pt x="311" y="382"/>
                  </a:cubicBezTo>
                  <a:cubicBezTo>
                    <a:pt x="312" y="382"/>
                    <a:pt x="311" y="380"/>
                    <a:pt x="311" y="38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3" name="Freeform 1400"/>
            <p:cNvSpPr/>
            <p:nvPr/>
          </p:nvSpPr>
          <p:spPr bwMode="auto">
            <a:xfrm>
              <a:off x="1801" y="1983"/>
              <a:ext cx="4" cy="6"/>
            </a:xfrm>
            <a:custGeom>
              <a:avLst/>
              <a:gdLst>
                <a:gd name="T0" fmla="*/ 1 w 3"/>
                <a:gd name="T1" fmla="*/ 4 h 5"/>
                <a:gd name="T2" fmla="*/ 3 w 3"/>
                <a:gd name="T3" fmla="*/ 2 h 5"/>
                <a:gd name="T4" fmla="*/ 3 w 3"/>
                <a:gd name="T5" fmla="*/ 1 h 5"/>
                <a:gd name="T6" fmla="*/ 2 w 3"/>
                <a:gd name="T7" fmla="*/ 1 h 5"/>
                <a:gd name="T8" fmla="*/ 0 w 3"/>
                <a:gd name="T9" fmla="*/ 3 h 5"/>
                <a:gd name="T10" fmla="*/ 0 w 3"/>
                <a:gd name="T11" fmla="*/ 4 h 5"/>
                <a:gd name="T12" fmla="*/ 1 w 3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1" y="4"/>
                  </a:moveTo>
                  <a:cubicBezTo>
                    <a:pt x="2" y="4"/>
                    <a:pt x="2" y="3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2"/>
                    <a:pt x="1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4" name="Freeform 1401"/>
            <p:cNvSpPr/>
            <p:nvPr/>
          </p:nvSpPr>
          <p:spPr bwMode="auto">
            <a:xfrm>
              <a:off x="1806" y="1991"/>
              <a:ext cx="12" cy="11"/>
            </a:xfrm>
            <a:custGeom>
              <a:avLst/>
              <a:gdLst>
                <a:gd name="T0" fmla="*/ 2 w 9"/>
                <a:gd name="T1" fmla="*/ 8 h 9"/>
                <a:gd name="T2" fmla="*/ 9 w 9"/>
                <a:gd name="T3" fmla="*/ 1 h 9"/>
                <a:gd name="T4" fmla="*/ 8 w 9"/>
                <a:gd name="T5" fmla="*/ 0 h 9"/>
                <a:gd name="T6" fmla="*/ 1 w 9"/>
                <a:gd name="T7" fmla="*/ 7 h 9"/>
                <a:gd name="T8" fmla="*/ 2 w 9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2" y="8"/>
                  </a:moveTo>
                  <a:cubicBezTo>
                    <a:pt x="4" y="6"/>
                    <a:pt x="7" y="4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  <a:cubicBezTo>
                    <a:pt x="6" y="3"/>
                    <a:pt x="3" y="5"/>
                    <a:pt x="1" y="7"/>
                  </a:cubicBezTo>
                  <a:cubicBezTo>
                    <a:pt x="0" y="7"/>
                    <a:pt x="1" y="9"/>
                    <a:pt x="2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5" name="Freeform 1402"/>
            <p:cNvSpPr/>
            <p:nvPr/>
          </p:nvSpPr>
          <p:spPr bwMode="auto">
            <a:xfrm>
              <a:off x="1816" y="1987"/>
              <a:ext cx="25" cy="23"/>
            </a:xfrm>
            <a:custGeom>
              <a:avLst/>
              <a:gdLst>
                <a:gd name="T0" fmla="*/ 2 w 19"/>
                <a:gd name="T1" fmla="*/ 18 h 18"/>
                <a:gd name="T2" fmla="*/ 18 w 19"/>
                <a:gd name="T3" fmla="*/ 2 h 18"/>
                <a:gd name="T4" fmla="*/ 17 w 19"/>
                <a:gd name="T5" fmla="*/ 1 h 18"/>
                <a:gd name="T6" fmla="*/ 1 w 19"/>
                <a:gd name="T7" fmla="*/ 16 h 18"/>
                <a:gd name="T8" fmla="*/ 2 w 19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8">
                  <a:moveTo>
                    <a:pt x="2" y="18"/>
                  </a:moveTo>
                  <a:cubicBezTo>
                    <a:pt x="7" y="12"/>
                    <a:pt x="13" y="7"/>
                    <a:pt x="18" y="2"/>
                  </a:cubicBezTo>
                  <a:cubicBezTo>
                    <a:pt x="19" y="1"/>
                    <a:pt x="18" y="0"/>
                    <a:pt x="17" y="1"/>
                  </a:cubicBezTo>
                  <a:cubicBezTo>
                    <a:pt x="12" y="6"/>
                    <a:pt x="6" y="11"/>
                    <a:pt x="1" y="16"/>
                  </a:cubicBezTo>
                  <a:cubicBezTo>
                    <a:pt x="0" y="17"/>
                    <a:pt x="1" y="18"/>
                    <a:pt x="2" y="1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6" name="Freeform 1403"/>
            <p:cNvSpPr/>
            <p:nvPr/>
          </p:nvSpPr>
          <p:spPr bwMode="auto">
            <a:xfrm>
              <a:off x="1823" y="1988"/>
              <a:ext cx="40" cy="35"/>
            </a:xfrm>
            <a:custGeom>
              <a:avLst/>
              <a:gdLst>
                <a:gd name="T0" fmla="*/ 2 w 31"/>
                <a:gd name="T1" fmla="*/ 27 h 27"/>
                <a:gd name="T2" fmla="*/ 30 w 31"/>
                <a:gd name="T3" fmla="*/ 2 h 27"/>
                <a:gd name="T4" fmla="*/ 29 w 31"/>
                <a:gd name="T5" fmla="*/ 1 h 27"/>
                <a:gd name="T6" fmla="*/ 1 w 31"/>
                <a:gd name="T7" fmla="*/ 26 h 27"/>
                <a:gd name="T8" fmla="*/ 2 w 31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7">
                  <a:moveTo>
                    <a:pt x="2" y="27"/>
                  </a:moveTo>
                  <a:cubicBezTo>
                    <a:pt x="11" y="18"/>
                    <a:pt x="20" y="9"/>
                    <a:pt x="30" y="2"/>
                  </a:cubicBezTo>
                  <a:cubicBezTo>
                    <a:pt x="31" y="1"/>
                    <a:pt x="30" y="0"/>
                    <a:pt x="29" y="1"/>
                  </a:cubicBezTo>
                  <a:cubicBezTo>
                    <a:pt x="19" y="8"/>
                    <a:pt x="10" y="17"/>
                    <a:pt x="1" y="26"/>
                  </a:cubicBezTo>
                  <a:cubicBezTo>
                    <a:pt x="0" y="27"/>
                    <a:pt x="1" y="27"/>
                    <a:pt x="2" y="2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7" name="Freeform 1404"/>
            <p:cNvSpPr/>
            <p:nvPr/>
          </p:nvSpPr>
          <p:spPr bwMode="auto">
            <a:xfrm>
              <a:off x="1842" y="1998"/>
              <a:ext cx="36" cy="35"/>
            </a:xfrm>
            <a:custGeom>
              <a:avLst/>
              <a:gdLst>
                <a:gd name="T0" fmla="*/ 1 w 28"/>
                <a:gd name="T1" fmla="*/ 27 h 27"/>
                <a:gd name="T2" fmla="*/ 28 w 28"/>
                <a:gd name="T3" fmla="*/ 1 h 27"/>
                <a:gd name="T4" fmla="*/ 27 w 28"/>
                <a:gd name="T5" fmla="*/ 0 h 27"/>
                <a:gd name="T6" fmla="*/ 1 w 28"/>
                <a:gd name="T7" fmla="*/ 25 h 27"/>
                <a:gd name="T8" fmla="*/ 1 w 28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7">
                  <a:moveTo>
                    <a:pt x="1" y="27"/>
                  </a:moveTo>
                  <a:cubicBezTo>
                    <a:pt x="10" y="18"/>
                    <a:pt x="19" y="10"/>
                    <a:pt x="28" y="1"/>
                  </a:cubicBezTo>
                  <a:cubicBezTo>
                    <a:pt x="28" y="1"/>
                    <a:pt x="27" y="0"/>
                    <a:pt x="27" y="0"/>
                  </a:cubicBezTo>
                  <a:cubicBezTo>
                    <a:pt x="18" y="9"/>
                    <a:pt x="9" y="17"/>
                    <a:pt x="1" y="25"/>
                  </a:cubicBezTo>
                  <a:cubicBezTo>
                    <a:pt x="0" y="26"/>
                    <a:pt x="1" y="27"/>
                    <a:pt x="1" y="2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8" name="Freeform 1405"/>
            <p:cNvSpPr/>
            <p:nvPr/>
          </p:nvSpPr>
          <p:spPr bwMode="auto">
            <a:xfrm>
              <a:off x="1858" y="1997"/>
              <a:ext cx="45" cy="43"/>
            </a:xfrm>
            <a:custGeom>
              <a:avLst/>
              <a:gdLst>
                <a:gd name="T0" fmla="*/ 2 w 35"/>
                <a:gd name="T1" fmla="*/ 32 h 33"/>
                <a:gd name="T2" fmla="*/ 34 w 35"/>
                <a:gd name="T3" fmla="*/ 2 h 33"/>
                <a:gd name="T4" fmla="*/ 33 w 35"/>
                <a:gd name="T5" fmla="*/ 1 h 33"/>
                <a:gd name="T6" fmla="*/ 1 w 35"/>
                <a:gd name="T7" fmla="*/ 31 h 33"/>
                <a:gd name="T8" fmla="*/ 2 w 35"/>
                <a:gd name="T9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3">
                  <a:moveTo>
                    <a:pt x="2" y="32"/>
                  </a:moveTo>
                  <a:cubicBezTo>
                    <a:pt x="12" y="22"/>
                    <a:pt x="22" y="11"/>
                    <a:pt x="34" y="2"/>
                  </a:cubicBezTo>
                  <a:cubicBezTo>
                    <a:pt x="35" y="2"/>
                    <a:pt x="34" y="0"/>
                    <a:pt x="33" y="1"/>
                  </a:cubicBezTo>
                  <a:cubicBezTo>
                    <a:pt x="21" y="10"/>
                    <a:pt x="11" y="21"/>
                    <a:pt x="1" y="31"/>
                  </a:cubicBezTo>
                  <a:cubicBezTo>
                    <a:pt x="0" y="32"/>
                    <a:pt x="1" y="33"/>
                    <a:pt x="2" y="3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9" name="Freeform 1406"/>
            <p:cNvSpPr/>
            <p:nvPr/>
          </p:nvSpPr>
          <p:spPr bwMode="auto">
            <a:xfrm>
              <a:off x="1865" y="2001"/>
              <a:ext cx="60" cy="54"/>
            </a:xfrm>
            <a:custGeom>
              <a:avLst/>
              <a:gdLst>
                <a:gd name="T0" fmla="*/ 2 w 46"/>
                <a:gd name="T1" fmla="*/ 42 h 42"/>
                <a:gd name="T2" fmla="*/ 45 w 46"/>
                <a:gd name="T3" fmla="*/ 1 h 42"/>
                <a:gd name="T4" fmla="*/ 44 w 46"/>
                <a:gd name="T5" fmla="*/ 0 h 42"/>
                <a:gd name="T6" fmla="*/ 1 w 46"/>
                <a:gd name="T7" fmla="*/ 40 h 42"/>
                <a:gd name="T8" fmla="*/ 2 w 46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2">
                  <a:moveTo>
                    <a:pt x="2" y="42"/>
                  </a:moveTo>
                  <a:cubicBezTo>
                    <a:pt x="16" y="28"/>
                    <a:pt x="32" y="16"/>
                    <a:pt x="45" y="1"/>
                  </a:cubicBezTo>
                  <a:cubicBezTo>
                    <a:pt x="46" y="1"/>
                    <a:pt x="45" y="0"/>
                    <a:pt x="44" y="0"/>
                  </a:cubicBezTo>
                  <a:cubicBezTo>
                    <a:pt x="31" y="15"/>
                    <a:pt x="15" y="27"/>
                    <a:pt x="1" y="40"/>
                  </a:cubicBezTo>
                  <a:cubicBezTo>
                    <a:pt x="0" y="41"/>
                    <a:pt x="1" y="42"/>
                    <a:pt x="2" y="4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0" name="Freeform 1407"/>
            <p:cNvSpPr/>
            <p:nvPr/>
          </p:nvSpPr>
          <p:spPr bwMode="auto">
            <a:xfrm>
              <a:off x="1881" y="2004"/>
              <a:ext cx="62" cy="59"/>
            </a:xfrm>
            <a:custGeom>
              <a:avLst/>
              <a:gdLst>
                <a:gd name="T0" fmla="*/ 1 w 48"/>
                <a:gd name="T1" fmla="*/ 46 h 46"/>
                <a:gd name="T2" fmla="*/ 47 w 48"/>
                <a:gd name="T3" fmla="*/ 2 h 46"/>
                <a:gd name="T4" fmla="*/ 46 w 48"/>
                <a:gd name="T5" fmla="*/ 1 h 46"/>
                <a:gd name="T6" fmla="*/ 1 w 48"/>
                <a:gd name="T7" fmla="*/ 45 h 46"/>
                <a:gd name="T8" fmla="*/ 1 w 48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6">
                  <a:moveTo>
                    <a:pt x="1" y="46"/>
                  </a:moveTo>
                  <a:cubicBezTo>
                    <a:pt x="16" y="30"/>
                    <a:pt x="31" y="16"/>
                    <a:pt x="47" y="2"/>
                  </a:cubicBezTo>
                  <a:cubicBezTo>
                    <a:pt x="48" y="1"/>
                    <a:pt x="46" y="0"/>
                    <a:pt x="46" y="1"/>
                  </a:cubicBezTo>
                  <a:cubicBezTo>
                    <a:pt x="30" y="15"/>
                    <a:pt x="15" y="29"/>
                    <a:pt x="1" y="45"/>
                  </a:cubicBezTo>
                  <a:cubicBezTo>
                    <a:pt x="0" y="45"/>
                    <a:pt x="1" y="46"/>
                    <a:pt x="1" y="4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1" name="Freeform 1408"/>
            <p:cNvSpPr/>
            <p:nvPr/>
          </p:nvSpPr>
          <p:spPr bwMode="auto">
            <a:xfrm>
              <a:off x="1890" y="2001"/>
              <a:ext cx="76" cy="72"/>
            </a:xfrm>
            <a:custGeom>
              <a:avLst/>
              <a:gdLst>
                <a:gd name="T0" fmla="*/ 1 w 59"/>
                <a:gd name="T1" fmla="*/ 56 h 56"/>
                <a:gd name="T2" fmla="*/ 31 w 59"/>
                <a:gd name="T3" fmla="*/ 27 h 56"/>
                <a:gd name="T4" fmla="*/ 58 w 59"/>
                <a:gd name="T5" fmla="*/ 2 h 56"/>
                <a:gd name="T6" fmla="*/ 57 w 59"/>
                <a:gd name="T7" fmla="*/ 1 h 56"/>
                <a:gd name="T8" fmla="*/ 30 w 59"/>
                <a:gd name="T9" fmla="*/ 25 h 56"/>
                <a:gd name="T10" fmla="*/ 0 w 59"/>
                <a:gd name="T11" fmla="*/ 55 h 56"/>
                <a:gd name="T12" fmla="*/ 1 w 59"/>
                <a:gd name="T13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56">
                  <a:moveTo>
                    <a:pt x="1" y="56"/>
                  </a:moveTo>
                  <a:cubicBezTo>
                    <a:pt x="11" y="46"/>
                    <a:pt x="21" y="37"/>
                    <a:pt x="31" y="27"/>
                  </a:cubicBezTo>
                  <a:cubicBezTo>
                    <a:pt x="39" y="19"/>
                    <a:pt x="48" y="9"/>
                    <a:pt x="58" y="2"/>
                  </a:cubicBezTo>
                  <a:cubicBezTo>
                    <a:pt x="59" y="2"/>
                    <a:pt x="58" y="0"/>
                    <a:pt x="57" y="1"/>
                  </a:cubicBezTo>
                  <a:cubicBezTo>
                    <a:pt x="47" y="8"/>
                    <a:pt x="39" y="17"/>
                    <a:pt x="30" y="25"/>
                  </a:cubicBezTo>
                  <a:cubicBezTo>
                    <a:pt x="21" y="35"/>
                    <a:pt x="10" y="45"/>
                    <a:pt x="0" y="55"/>
                  </a:cubicBezTo>
                  <a:cubicBezTo>
                    <a:pt x="0" y="55"/>
                    <a:pt x="1" y="56"/>
                    <a:pt x="1" y="5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2" name="Freeform 1409"/>
            <p:cNvSpPr/>
            <p:nvPr/>
          </p:nvSpPr>
          <p:spPr bwMode="auto">
            <a:xfrm>
              <a:off x="1913" y="2019"/>
              <a:ext cx="64" cy="60"/>
            </a:xfrm>
            <a:custGeom>
              <a:avLst/>
              <a:gdLst>
                <a:gd name="T0" fmla="*/ 2 w 49"/>
                <a:gd name="T1" fmla="*/ 45 h 46"/>
                <a:gd name="T2" fmla="*/ 25 w 49"/>
                <a:gd name="T3" fmla="*/ 22 h 46"/>
                <a:gd name="T4" fmla="*/ 37 w 49"/>
                <a:gd name="T5" fmla="*/ 12 h 46"/>
                <a:gd name="T6" fmla="*/ 49 w 49"/>
                <a:gd name="T7" fmla="*/ 2 h 46"/>
                <a:gd name="T8" fmla="*/ 48 w 49"/>
                <a:gd name="T9" fmla="*/ 1 h 46"/>
                <a:gd name="T10" fmla="*/ 36 w 49"/>
                <a:gd name="T11" fmla="*/ 10 h 46"/>
                <a:gd name="T12" fmla="*/ 24 w 49"/>
                <a:gd name="T13" fmla="*/ 21 h 46"/>
                <a:gd name="T14" fmla="*/ 1 w 49"/>
                <a:gd name="T15" fmla="*/ 44 h 46"/>
                <a:gd name="T16" fmla="*/ 2 w 49"/>
                <a:gd name="T17" fmla="*/ 4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46">
                  <a:moveTo>
                    <a:pt x="2" y="45"/>
                  </a:moveTo>
                  <a:cubicBezTo>
                    <a:pt x="9" y="37"/>
                    <a:pt x="17" y="30"/>
                    <a:pt x="25" y="22"/>
                  </a:cubicBezTo>
                  <a:cubicBezTo>
                    <a:pt x="28" y="18"/>
                    <a:pt x="32" y="15"/>
                    <a:pt x="37" y="12"/>
                  </a:cubicBezTo>
                  <a:cubicBezTo>
                    <a:pt x="41" y="8"/>
                    <a:pt x="45" y="5"/>
                    <a:pt x="49" y="2"/>
                  </a:cubicBezTo>
                  <a:cubicBezTo>
                    <a:pt x="49" y="2"/>
                    <a:pt x="48" y="0"/>
                    <a:pt x="48" y="1"/>
                  </a:cubicBezTo>
                  <a:cubicBezTo>
                    <a:pt x="44" y="5"/>
                    <a:pt x="40" y="7"/>
                    <a:pt x="36" y="10"/>
                  </a:cubicBezTo>
                  <a:cubicBezTo>
                    <a:pt x="32" y="14"/>
                    <a:pt x="28" y="17"/>
                    <a:pt x="24" y="21"/>
                  </a:cubicBezTo>
                  <a:cubicBezTo>
                    <a:pt x="16" y="28"/>
                    <a:pt x="8" y="36"/>
                    <a:pt x="1" y="44"/>
                  </a:cubicBezTo>
                  <a:cubicBezTo>
                    <a:pt x="0" y="45"/>
                    <a:pt x="1" y="46"/>
                    <a:pt x="2" y="4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3" name="Freeform 1410"/>
            <p:cNvSpPr/>
            <p:nvPr/>
          </p:nvSpPr>
          <p:spPr bwMode="auto">
            <a:xfrm>
              <a:off x="1930" y="2026"/>
              <a:ext cx="65" cy="62"/>
            </a:xfrm>
            <a:custGeom>
              <a:avLst/>
              <a:gdLst>
                <a:gd name="T0" fmla="*/ 2 w 50"/>
                <a:gd name="T1" fmla="*/ 47 h 48"/>
                <a:gd name="T2" fmla="*/ 50 w 50"/>
                <a:gd name="T3" fmla="*/ 2 h 48"/>
                <a:gd name="T4" fmla="*/ 48 w 50"/>
                <a:gd name="T5" fmla="*/ 1 h 48"/>
                <a:gd name="T6" fmla="*/ 1 w 50"/>
                <a:gd name="T7" fmla="*/ 46 h 48"/>
                <a:gd name="T8" fmla="*/ 2 w 50"/>
                <a:gd name="T9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8">
                  <a:moveTo>
                    <a:pt x="2" y="47"/>
                  </a:moveTo>
                  <a:cubicBezTo>
                    <a:pt x="17" y="32"/>
                    <a:pt x="34" y="17"/>
                    <a:pt x="50" y="2"/>
                  </a:cubicBezTo>
                  <a:cubicBezTo>
                    <a:pt x="50" y="1"/>
                    <a:pt x="49" y="0"/>
                    <a:pt x="48" y="1"/>
                  </a:cubicBezTo>
                  <a:cubicBezTo>
                    <a:pt x="33" y="16"/>
                    <a:pt x="16" y="31"/>
                    <a:pt x="1" y="46"/>
                  </a:cubicBezTo>
                  <a:cubicBezTo>
                    <a:pt x="0" y="47"/>
                    <a:pt x="1" y="48"/>
                    <a:pt x="2" y="4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3" name="Group 1612"/>
          <p:cNvGrpSpPr/>
          <p:nvPr/>
        </p:nvGrpSpPr>
        <p:grpSpPr bwMode="auto">
          <a:xfrm>
            <a:off x="741363" y="1155701"/>
            <a:ext cx="8078787" cy="3552825"/>
            <a:chOff x="467" y="728"/>
            <a:chExt cx="5089" cy="2238"/>
          </a:xfrm>
        </p:grpSpPr>
        <p:sp>
          <p:nvSpPr>
            <p:cNvPr id="634" name="Freeform 1412"/>
            <p:cNvSpPr/>
            <p:nvPr/>
          </p:nvSpPr>
          <p:spPr bwMode="auto">
            <a:xfrm>
              <a:off x="1956" y="2029"/>
              <a:ext cx="63" cy="57"/>
            </a:xfrm>
            <a:custGeom>
              <a:avLst/>
              <a:gdLst>
                <a:gd name="T0" fmla="*/ 2 w 49"/>
                <a:gd name="T1" fmla="*/ 43 h 44"/>
                <a:gd name="T2" fmla="*/ 49 w 49"/>
                <a:gd name="T3" fmla="*/ 1 h 44"/>
                <a:gd name="T4" fmla="*/ 48 w 49"/>
                <a:gd name="T5" fmla="*/ 0 h 44"/>
                <a:gd name="T6" fmla="*/ 1 w 49"/>
                <a:gd name="T7" fmla="*/ 42 h 44"/>
                <a:gd name="T8" fmla="*/ 2 w 49"/>
                <a:gd name="T9" fmla="*/ 4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4">
                  <a:moveTo>
                    <a:pt x="2" y="43"/>
                  </a:moveTo>
                  <a:cubicBezTo>
                    <a:pt x="17" y="29"/>
                    <a:pt x="32" y="14"/>
                    <a:pt x="49" y="1"/>
                  </a:cubicBezTo>
                  <a:cubicBezTo>
                    <a:pt x="49" y="1"/>
                    <a:pt x="49" y="0"/>
                    <a:pt x="48" y="0"/>
                  </a:cubicBezTo>
                  <a:cubicBezTo>
                    <a:pt x="31" y="13"/>
                    <a:pt x="16" y="28"/>
                    <a:pt x="1" y="42"/>
                  </a:cubicBezTo>
                  <a:cubicBezTo>
                    <a:pt x="0" y="43"/>
                    <a:pt x="2" y="44"/>
                    <a:pt x="2" y="4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5" name="Freeform 1413"/>
            <p:cNvSpPr/>
            <p:nvPr/>
          </p:nvSpPr>
          <p:spPr bwMode="auto">
            <a:xfrm>
              <a:off x="1974" y="2029"/>
              <a:ext cx="62" cy="52"/>
            </a:xfrm>
            <a:custGeom>
              <a:avLst/>
              <a:gdLst>
                <a:gd name="T0" fmla="*/ 2 w 48"/>
                <a:gd name="T1" fmla="*/ 40 h 40"/>
                <a:gd name="T2" fmla="*/ 47 w 48"/>
                <a:gd name="T3" fmla="*/ 2 h 40"/>
                <a:gd name="T4" fmla="*/ 46 w 48"/>
                <a:gd name="T5" fmla="*/ 1 h 40"/>
                <a:gd name="T6" fmla="*/ 1 w 48"/>
                <a:gd name="T7" fmla="*/ 39 h 40"/>
                <a:gd name="T8" fmla="*/ 2 w 48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0">
                  <a:moveTo>
                    <a:pt x="2" y="40"/>
                  </a:moveTo>
                  <a:cubicBezTo>
                    <a:pt x="17" y="28"/>
                    <a:pt x="31" y="14"/>
                    <a:pt x="47" y="2"/>
                  </a:cubicBezTo>
                  <a:cubicBezTo>
                    <a:pt x="48" y="1"/>
                    <a:pt x="47" y="0"/>
                    <a:pt x="46" y="1"/>
                  </a:cubicBezTo>
                  <a:cubicBezTo>
                    <a:pt x="30" y="13"/>
                    <a:pt x="16" y="27"/>
                    <a:pt x="1" y="39"/>
                  </a:cubicBezTo>
                  <a:cubicBezTo>
                    <a:pt x="0" y="39"/>
                    <a:pt x="1" y="40"/>
                    <a:pt x="2" y="4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6" name="Freeform 1414"/>
            <p:cNvSpPr/>
            <p:nvPr/>
          </p:nvSpPr>
          <p:spPr bwMode="auto">
            <a:xfrm>
              <a:off x="2000" y="2037"/>
              <a:ext cx="54" cy="47"/>
            </a:xfrm>
            <a:custGeom>
              <a:avLst/>
              <a:gdLst>
                <a:gd name="T0" fmla="*/ 1 w 42"/>
                <a:gd name="T1" fmla="*/ 36 h 36"/>
                <a:gd name="T2" fmla="*/ 41 w 42"/>
                <a:gd name="T3" fmla="*/ 1 h 36"/>
                <a:gd name="T4" fmla="*/ 40 w 42"/>
                <a:gd name="T5" fmla="*/ 0 h 36"/>
                <a:gd name="T6" fmla="*/ 1 w 42"/>
                <a:gd name="T7" fmla="*/ 34 h 36"/>
                <a:gd name="T8" fmla="*/ 1 w 42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6">
                  <a:moveTo>
                    <a:pt x="1" y="36"/>
                  </a:moveTo>
                  <a:cubicBezTo>
                    <a:pt x="14" y="24"/>
                    <a:pt x="26" y="10"/>
                    <a:pt x="41" y="1"/>
                  </a:cubicBezTo>
                  <a:cubicBezTo>
                    <a:pt x="42" y="1"/>
                    <a:pt x="41" y="0"/>
                    <a:pt x="40" y="0"/>
                  </a:cubicBezTo>
                  <a:cubicBezTo>
                    <a:pt x="25" y="9"/>
                    <a:pt x="13" y="22"/>
                    <a:pt x="1" y="34"/>
                  </a:cubicBezTo>
                  <a:cubicBezTo>
                    <a:pt x="0" y="35"/>
                    <a:pt x="1" y="36"/>
                    <a:pt x="1" y="3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7" name="Freeform 1415"/>
            <p:cNvSpPr/>
            <p:nvPr/>
          </p:nvSpPr>
          <p:spPr bwMode="auto">
            <a:xfrm>
              <a:off x="2022" y="2049"/>
              <a:ext cx="54" cy="40"/>
            </a:xfrm>
            <a:custGeom>
              <a:avLst/>
              <a:gdLst>
                <a:gd name="T0" fmla="*/ 2 w 42"/>
                <a:gd name="T1" fmla="*/ 31 h 31"/>
                <a:gd name="T2" fmla="*/ 41 w 42"/>
                <a:gd name="T3" fmla="*/ 1 h 31"/>
                <a:gd name="T4" fmla="*/ 41 w 42"/>
                <a:gd name="T5" fmla="*/ 0 h 31"/>
                <a:gd name="T6" fmla="*/ 1 w 42"/>
                <a:gd name="T7" fmla="*/ 30 h 31"/>
                <a:gd name="T8" fmla="*/ 2 w 42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1">
                  <a:moveTo>
                    <a:pt x="2" y="31"/>
                  </a:moveTo>
                  <a:cubicBezTo>
                    <a:pt x="15" y="21"/>
                    <a:pt x="27" y="9"/>
                    <a:pt x="41" y="1"/>
                  </a:cubicBezTo>
                  <a:cubicBezTo>
                    <a:pt x="42" y="1"/>
                    <a:pt x="42" y="0"/>
                    <a:pt x="41" y="0"/>
                  </a:cubicBezTo>
                  <a:cubicBezTo>
                    <a:pt x="26" y="8"/>
                    <a:pt x="14" y="20"/>
                    <a:pt x="1" y="30"/>
                  </a:cubicBezTo>
                  <a:cubicBezTo>
                    <a:pt x="0" y="30"/>
                    <a:pt x="1" y="31"/>
                    <a:pt x="2" y="3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8" name="Freeform 1416"/>
            <p:cNvSpPr/>
            <p:nvPr/>
          </p:nvSpPr>
          <p:spPr bwMode="auto">
            <a:xfrm>
              <a:off x="2050" y="2055"/>
              <a:ext cx="40" cy="31"/>
            </a:xfrm>
            <a:custGeom>
              <a:avLst/>
              <a:gdLst>
                <a:gd name="T0" fmla="*/ 2 w 31"/>
                <a:gd name="T1" fmla="*/ 23 h 24"/>
                <a:gd name="T2" fmla="*/ 30 w 31"/>
                <a:gd name="T3" fmla="*/ 2 h 24"/>
                <a:gd name="T4" fmla="*/ 29 w 31"/>
                <a:gd name="T5" fmla="*/ 1 h 24"/>
                <a:gd name="T6" fmla="*/ 1 w 31"/>
                <a:gd name="T7" fmla="*/ 22 h 24"/>
                <a:gd name="T8" fmla="*/ 2 w 31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4">
                  <a:moveTo>
                    <a:pt x="2" y="23"/>
                  </a:moveTo>
                  <a:cubicBezTo>
                    <a:pt x="11" y="16"/>
                    <a:pt x="20" y="8"/>
                    <a:pt x="30" y="2"/>
                  </a:cubicBezTo>
                  <a:cubicBezTo>
                    <a:pt x="31" y="1"/>
                    <a:pt x="30" y="0"/>
                    <a:pt x="29" y="1"/>
                  </a:cubicBezTo>
                  <a:cubicBezTo>
                    <a:pt x="19" y="7"/>
                    <a:pt x="10" y="14"/>
                    <a:pt x="1" y="22"/>
                  </a:cubicBezTo>
                  <a:cubicBezTo>
                    <a:pt x="0" y="22"/>
                    <a:pt x="1" y="24"/>
                    <a:pt x="2" y="2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9" name="Freeform 1417"/>
            <p:cNvSpPr/>
            <p:nvPr/>
          </p:nvSpPr>
          <p:spPr bwMode="auto">
            <a:xfrm>
              <a:off x="2080" y="2062"/>
              <a:ext cx="28" cy="21"/>
            </a:xfrm>
            <a:custGeom>
              <a:avLst/>
              <a:gdLst>
                <a:gd name="T0" fmla="*/ 1 w 22"/>
                <a:gd name="T1" fmla="*/ 15 h 16"/>
                <a:gd name="T2" fmla="*/ 21 w 22"/>
                <a:gd name="T3" fmla="*/ 2 h 16"/>
                <a:gd name="T4" fmla="*/ 20 w 22"/>
                <a:gd name="T5" fmla="*/ 0 h 16"/>
                <a:gd name="T6" fmla="*/ 0 w 22"/>
                <a:gd name="T7" fmla="*/ 14 h 16"/>
                <a:gd name="T8" fmla="*/ 1 w 22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6">
                  <a:moveTo>
                    <a:pt x="1" y="15"/>
                  </a:moveTo>
                  <a:cubicBezTo>
                    <a:pt x="7" y="10"/>
                    <a:pt x="13" y="5"/>
                    <a:pt x="21" y="2"/>
                  </a:cubicBezTo>
                  <a:cubicBezTo>
                    <a:pt x="22" y="1"/>
                    <a:pt x="21" y="0"/>
                    <a:pt x="20" y="0"/>
                  </a:cubicBezTo>
                  <a:cubicBezTo>
                    <a:pt x="13" y="4"/>
                    <a:pt x="7" y="9"/>
                    <a:pt x="0" y="14"/>
                  </a:cubicBezTo>
                  <a:cubicBezTo>
                    <a:pt x="0" y="15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0" name="Freeform 1418"/>
            <p:cNvSpPr/>
            <p:nvPr/>
          </p:nvSpPr>
          <p:spPr bwMode="auto">
            <a:xfrm>
              <a:off x="2108" y="2075"/>
              <a:ext cx="11" cy="6"/>
            </a:xfrm>
            <a:custGeom>
              <a:avLst/>
              <a:gdLst>
                <a:gd name="T0" fmla="*/ 2 w 8"/>
                <a:gd name="T1" fmla="*/ 5 h 5"/>
                <a:gd name="T2" fmla="*/ 8 w 8"/>
                <a:gd name="T3" fmla="*/ 2 h 5"/>
                <a:gd name="T4" fmla="*/ 7 w 8"/>
                <a:gd name="T5" fmla="*/ 0 h 5"/>
                <a:gd name="T6" fmla="*/ 1 w 8"/>
                <a:gd name="T7" fmla="*/ 4 h 5"/>
                <a:gd name="T8" fmla="*/ 2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2" y="5"/>
                  </a:moveTo>
                  <a:cubicBezTo>
                    <a:pt x="4" y="4"/>
                    <a:pt x="6" y="3"/>
                    <a:pt x="8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5" y="1"/>
                    <a:pt x="3" y="3"/>
                    <a:pt x="1" y="4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1" name="Freeform 1419"/>
            <p:cNvSpPr/>
            <p:nvPr/>
          </p:nvSpPr>
          <p:spPr bwMode="auto">
            <a:xfrm>
              <a:off x="2160" y="2061"/>
              <a:ext cx="3" cy="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0 h 2"/>
                <a:gd name="T4" fmla="*/ 1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2"/>
                    <a:pt x="2" y="0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2" name="Freeform 1420"/>
            <p:cNvSpPr/>
            <p:nvPr/>
          </p:nvSpPr>
          <p:spPr bwMode="auto">
            <a:xfrm>
              <a:off x="2173" y="2050"/>
              <a:ext cx="3" cy="3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0 h 2"/>
                <a:gd name="T4" fmla="*/ 1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2"/>
                    <a:pt x="2" y="0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3" name="Freeform 1421"/>
            <p:cNvSpPr/>
            <p:nvPr/>
          </p:nvSpPr>
          <p:spPr bwMode="auto">
            <a:xfrm>
              <a:off x="1890" y="1626"/>
              <a:ext cx="43" cy="41"/>
            </a:xfrm>
            <a:custGeom>
              <a:avLst/>
              <a:gdLst>
                <a:gd name="T0" fmla="*/ 32 w 33"/>
                <a:gd name="T1" fmla="*/ 1 h 32"/>
                <a:gd name="T2" fmla="*/ 0 w 33"/>
                <a:gd name="T3" fmla="*/ 26 h 32"/>
                <a:gd name="T4" fmla="*/ 1 w 33"/>
                <a:gd name="T5" fmla="*/ 27 h 32"/>
                <a:gd name="T6" fmla="*/ 15 w 33"/>
                <a:gd name="T7" fmla="*/ 20 h 32"/>
                <a:gd name="T8" fmla="*/ 32 w 33"/>
                <a:gd name="T9" fmla="*/ 15 h 32"/>
                <a:gd name="T10" fmla="*/ 31 w 33"/>
                <a:gd name="T11" fmla="*/ 14 h 32"/>
                <a:gd name="T12" fmla="*/ 24 w 33"/>
                <a:gd name="T13" fmla="*/ 30 h 32"/>
                <a:gd name="T14" fmla="*/ 24 w 33"/>
                <a:gd name="T15" fmla="*/ 31 h 32"/>
                <a:gd name="T16" fmla="*/ 32 w 33"/>
                <a:gd name="T17" fmla="*/ 14 h 32"/>
                <a:gd name="T18" fmla="*/ 32 w 33"/>
                <a:gd name="T19" fmla="*/ 13 h 32"/>
                <a:gd name="T20" fmla="*/ 16 w 33"/>
                <a:gd name="T21" fmla="*/ 19 h 32"/>
                <a:gd name="T22" fmla="*/ 9 w 33"/>
                <a:gd name="T23" fmla="*/ 22 h 32"/>
                <a:gd name="T24" fmla="*/ 1 w 33"/>
                <a:gd name="T25" fmla="*/ 26 h 32"/>
                <a:gd name="T26" fmla="*/ 1 w 33"/>
                <a:gd name="T27" fmla="*/ 27 h 32"/>
                <a:gd name="T28" fmla="*/ 33 w 33"/>
                <a:gd name="T29" fmla="*/ 2 h 32"/>
                <a:gd name="T30" fmla="*/ 32 w 33"/>
                <a:gd name="T31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" h="32">
                  <a:moveTo>
                    <a:pt x="32" y="1"/>
                  </a:moveTo>
                  <a:cubicBezTo>
                    <a:pt x="21" y="9"/>
                    <a:pt x="9" y="16"/>
                    <a:pt x="0" y="26"/>
                  </a:cubicBezTo>
                  <a:cubicBezTo>
                    <a:pt x="0" y="26"/>
                    <a:pt x="0" y="27"/>
                    <a:pt x="1" y="27"/>
                  </a:cubicBezTo>
                  <a:cubicBezTo>
                    <a:pt x="6" y="26"/>
                    <a:pt x="10" y="23"/>
                    <a:pt x="15" y="20"/>
                  </a:cubicBezTo>
                  <a:cubicBezTo>
                    <a:pt x="21" y="18"/>
                    <a:pt x="26" y="16"/>
                    <a:pt x="32" y="15"/>
                  </a:cubicBezTo>
                  <a:cubicBezTo>
                    <a:pt x="32" y="15"/>
                    <a:pt x="31" y="14"/>
                    <a:pt x="31" y="14"/>
                  </a:cubicBezTo>
                  <a:cubicBezTo>
                    <a:pt x="32" y="20"/>
                    <a:pt x="27" y="26"/>
                    <a:pt x="24" y="30"/>
                  </a:cubicBezTo>
                  <a:cubicBezTo>
                    <a:pt x="23" y="31"/>
                    <a:pt x="24" y="32"/>
                    <a:pt x="24" y="31"/>
                  </a:cubicBezTo>
                  <a:cubicBezTo>
                    <a:pt x="29" y="26"/>
                    <a:pt x="33" y="20"/>
                    <a:pt x="32" y="14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26" y="14"/>
                    <a:pt x="21" y="17"/>
                    <a:pt x="16" y="19"/>
                  </a:cubicBezTo>
                  <a:cubicBezTo>
                    <a:pt x="14" y="20"/>
                    <a:pt x="11" y="21"/>
                    <a:pt x="9" y="22"/>
                  </a:cubicBezTo>
                  <a:cubicBezTo>
                    <a:pt x="6" y="24"/>
                    <a:pt x="4" y="25"/>
                    <a:pt x="1" y="26"/>
                  </a:cubicBezTo>
                  <a:cubicBezTo>
                    <a:pt x="1" y="26"/>
                    <a:pt x="1" y="26"/>
                    <a:pt x="1" y="27"/>
                  </a:cubicBezTo>
                  <a:cubicBezTo>
                    <a:pt x="10" y="17"/>
                    <a:pt x="22" y="10"/>
                    <a:pt x="33" y="2"/>
                  </a:cubicBezTo>
                  <a:cubicBezTo>
                    <a:pt x="33" y="1"/>
                    <a:pt x="32" y="0"/>
                    <a:pt x="32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4" name="Freeform 1422"/>
            <p:cNvSpPr/>
            <p:nvPr/>
          </p:nvSpPr>
          <p:spPr bwMode="auto">
            <a:xfrm>
              <a:off x="2045" y="1634"/>
              <a:ext cx="3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5" name="Freeform 1423"/>
            <p:cNvSpPr/>
            <p:nvPr/>
          </p:nvSpPr>
          <p:spPr bwMode="auto">
            <a:xfrm>
              <a:off x="2139" y="1648"/>
              <a:ext cx="2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6" name="Freeform 1424"/>
            <p:cNvSpPr/>
            <p:nvPr/>
          </p:nvSpPr>
          <p:spPr bwMode="auto">
            <a:xfrm>
              <a:off x="1962" y="1638"/>
              <a:ext cx="104" cy="19"/>
            </a:xfrm>
            <a:custGeom>
              <a:avLst/>
              <a:gdLst>
                <a:gd name="T0" fmla="*/ 79 w 80"/>
                <a:gd name="T1" fmla="*/ 0 h 15"/>
                <a:gd name="T2" fmla="*/ 35 w 80"/>
                <a:gd name="T3" fmla="*/ 8 h 15"/>
                <a:gd name="T4" fmla="*/ 19 w 80"/>
                <a:gd name="T5" fmla="*/ 12 h 15"/>
                <a:gd name="T6" fmla="*/ 1 w 80"/>
                <a:gd name="T7" fmla="*/ 12 h 15"/>
                <a:gd name="T8" fmla="*/ 2 w 80"/>
                <a:gd name="T9" fmla="*/ 14 h 15"/>
                <a:gd name="T10" fmla="*/ 10 w 80"/>
                <a:gd name="T11" fmla="*/ 7 h 15"/>
                <a:gd name="T12" fmla="*/ 9 w 80"/>
                <a:gd name="T13" fmla="*/ 6 h 15"/>
                <a:gd name="T14" fmla="*/ 1 w 80"/>
                <a:gd name="T15" fmla="*/ 13 h 15"/>
                <a:gd name="T16" fmla="*/ 1 w 80"/>
                <a:gd name="T17" fmla="*/ 14 h 15"/>
                <a:gd name="T18" fmla="*/ 17 w 80"/>
                <a:gd name="T19" fmla="*/ 14 h 15"/>
                <a:gd name="T20" fmla="*/ 35 w 80"/>
                <a:gd name="T21" fmla="*/ 9 h 15"/>
                <a:gd name="T22" fmla="*/ 79 w 80"/>
                <a:gd name="T23" fmla="*/ 2 h 15"/>
                <a:gd name="T24" fmla="*/ 79 w 80"/>
                <a:gd name="T2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0" h="15">
                  <a:moveTo>
                    <a:pt x="79" y="0"/>
                  </a:moveTo>
                  <a:cubicBezTo>
                    <a:pt x="64" y="2"/>
                    <a:pt x="50" y="5"/>
                    <a:pt x="35" y="8"/>
                  </a:cubicBezTo>
                  <a:cubicBezTo>
                    <a:pt x="30" y="9"/>
                    <a:pt x="24" y="10"/>
                    <a:pt x="19" y="12"/>
                  </a:cubicBezTo>
                  <a:cubicBezTo>
                    <a:pt x="13" y="13"/>
                    <a:pt x="7" y="14"/>
                    <a:pt x="1" y="12"/>
                  </a:cubicBezTo>
                  <a:cubicBezTo>
                    <a:pt x="1" y="13"/>
                    <a:pt x="2" y="13"/>
                    <a:pt x="2" y="14"/>
                  </a:cubicBezTo>
                  <a:cubicBezTo>
                    <a:pt x="3" y="10"/>
                    <a:pt x="7" y="9"/>
                    <a:pt x="10" y="7"/>
                  </a:cubicBezTo>
                  <a:cubicBezTo>
                    <a:pt x="11" y="7"/>
                    <a:pt x="10" y="5"/>
                    <a:pt x="9" y="6"/>
                  </a:cubicBezTo>
                  <a:cubicBezTo>
                    <a:pt x="6" y="8"/>
                    <a:pt x="2" y="9"/>
                    <a:pt x="1" y="13"/>
                  </a:cubicBezTo>
                  <a:cubicBezTo>
                    <a:pt x="0" y="13"/>
                    <a:pt x="0" y="14"/>
                    <a:pt x="1" y="14"/>
                  </a:cubicBezTo>
                  <a:cubicBezTo>
                    <a:pt x="6" y="15"/>
                    <a:pt x="12" y="14"/>
                    <a:pt x="17" y="14"/>
                  </a:cubicBezTo>
                  <a:cubicBezTo>
                    <a:pt x="23" y="12"/>
                    <a:pt x="29" y="11"/>
                    <a:pt x="35" y="9"/>
                  </a:cubicBezTo>
                  <a:cubicBezTo>
                    <a:pt x="49" y="7"/>
                    <a:pt x="64" y="4"/>
                    <a:pt x="79" y="2"/>
                  </a:cubicBezTo>
                  <a:cubicBezTo>
                    <a:pt x="80" y="2"/>
                    <a:pt x="80" y="0"/>
                    <a:pt x="79" y="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7" name="Freeform 1425"/>
            <p:cNvSpPr/>
            <p:nvPr/>
          </p:nvSpPr>
          <p:spPr bwMode="auto">
            <a:xfrm>
              <a:off x="1992" y="1622"/>
              <a:ext cx="28" cy="8"/>
            </a:xfrm>
            <a:custGeom>
              <a:avLst/>
              <a:gdLst>
                <a:gd name="T0" fmla="*/ 21 w 22"/>
                <a:gd name="T1" fmla="*/ 0 h 6"/>
                <a:gd name="T2" fmla="*/ 0 w 22"/>
                <a:gd name="T3" fmla="*/ 5 h 6"/>
                <a:gd name="T4" fmla="*/ 1 w 22"/>
                <a:gd name="T5" fmla="*/ 6 h 6"/>
                <a:gd name="T6" fmla="*/ 21 w 22"/>
                <a:gd name="T7" fmla="*/ 2 h 6"/>
                <a:gd name="T8" fmla="*/ 21 w 2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6">
                  <a:moveTo>
                    <a:pt x="21" y="0"/>
                  </a:moveTo>
                  <a:cubicBezTo>
                    <a:pt x="14" y="2"/>
                    <a:pt x="7" y="3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8" y="5"/>
                    <a:pt x="14" y="3"/>
                    <a:pt x="21" y="2"/>
                  </a:cubicBezTo>
                  <a:cubicBezTo>
                    <a:pt x="22" y="2"/>
                    <a:pt x="22" y="0"/>
                    <a:pt x="21" y="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8" name="Freeform 1426"/>
            <p:cNvSpPr/>
            <p:nvPr/>
          </p:nvSpPr>
          <p:spPr bwMode="auto">
            <a:xfrm>
              <a:off x="2045" y="1616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9" name="Freeform 1427"/>
            <p:cNvSpPr/>
            <p:nvPr/>
          </p:nvSpPr>
          <p:spPr bwMode="auto">
            <a:xfrm>
              <a:off x="2139" y="1634"/>
              <a:ext cx="3" cy="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0 h 2"/>
                <a:gd name="T4" fmla="*/ 1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2"/>
                    <a:pt x="2" y="0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0" name="Freeform 1428"/>
            <p:cNvSpPr/>
            <p:nvPr/>
          </p:nvSpPr>
          <p:spPr bwMode="auto">
            <a:xfrm>
              <a:off x="1820" y="1724"/>
              <a:ext cx="38" cy="43"/>
            </a:xfrm>
            <a:custGeom>
              <a:avLst/>
              <a:gdLst>
                <a:gd name="T0" fmla="*/ 9 w 29"/>
                <a:gd name="T1" fmla="*/ 6 h 33"/>
                <a:gd name="T2" fmla="*/ 0 w 29"/>
                <a:gd name="T3" fmla="*/ 14 h 33"/>
                <a:gd name="T4" fmla="*/ 1 w 29"/>
                <a:gd name="T5" fmla="*/ 15 h 33"/>
                <a:gd name="T6" fmla="*/ 12 w 29"/>
                <a:gd name="T7" fmla="*/ 7 h 33"/>
                <a:gd name="T8" fmla="*/ 19 w 29"/>
                <a:gd name="T9" fmla="*/ 3 h 33"/>
                <a:gd name="T10" fmla="*/ 25 w 29"/>
                <a:gd name="T11" fmla="*/ 2 h 33"/>
                <a:gd name="T12" fmla="*/ 26 w 29"/>
                <a:gd name="T13" fmla="*/ 12 h 33"/>
                <a:gd name="T14" fmla="*/ 19 w 29"/>
                <a:gd name="T15" fmla="*/ 26 h 33"/>
                <a:gd name="T16" fmla="*/ 16 w 29"/>
                <a:gd name="T17" fmla="*/ 31 h 33"/>
                <a:gd name="T18" fmla="*/ 17 w 29"/>
                <a:gd name="T19" fmla="*/ 32 h 33"/>
                <a:gd name="T20" fmla="*/ 24 w 29"/>
                <a:gd name="T21" fmla="*/ 21 h 33"/>
                <a:gd name="T22" fmla="*/ 29 w 29"/>
                <a:gd name="T23" fmla="*/ 7 h 33"/>
                <a:gd name="T24" fmla="*/ 24 w 29"/>
                <a:gd name="T25" fmla="*/ 0 h 33"/>
                <a:gd name="T26" fmla="*/ 18 w 29"/>
                <a:gd name="T27" fmla="*/ 2 h 33"/>
                <a:gd name="T28" fmla="*/ 11 w 29"/>
                <a:gd name="T29" fmla="*/ 6 h 33"/>
                <a:gd name="T30" fmla="*/ 0 w 29"/>
                <a:gd name="T31" fmla="*/ 14 h 33"/>
                <a:gd name="T32" fmla="*/ 1 w 29"/>
                <a:gd name="T33" fmla="*/ 15 h 33"/>
                <a:gd name="T34" fmla="*/ 6 w 29"/>
                <a:gd name="T35" fmla="*/ 11 h 33"/>
                <a:gd name="T36" fmla="*/ 10 w 29"/>
                <a:gd name="T37" fmla="*/ 7 h 33"/>
                <a:gd name="T38" fmla="*/ 9 w 29"/>
                <a:gd name="T39" fmla="*/ 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9" h="33">
                  <a:moveTo>
                    <a:pt x="9" y="6"/>
                  </a:moveTo>
                  <a:cubicBezTo>
                    <a:pt x="6" y="9"/>
                    <a:pt x="2" y="11"/>
                    <a:pt x="0" y="14"/>
                  </a:cubicBezTo>
                  <a:cubicBezTo>
                    <a:pt x="0" y="15"/>
                    <a:pt x="0" y="16"/>
                    <a:pt x="1" y="15"/>
                  </a:cubicBezTo>
                  <a:cubicBezTo>
                    <a:pt x="5" y="13"/>
                    <a:pt x="8" y="10"/>
                    <a:pt x="12" y="7"/>
                  </a:cubicBezTo>
                  <a:cubicBezTo>
                    <a:pt x="14" y="6"/>
                    <a:pt x="17" y="4"/>
                    <a:pt x="19" y="3"/>
                  </a:cubicBezTo>
                  <a:cubicBezTo>
                    <a:pt x="21" y="3"/>
                    <a:pt x="23" y="1"/>
                    <a:pt x="25" y="2"/>
                  </a:cubicBezTo>
                  <a:cubicBezTo>
                    <a:pt x="29" y="3"/>
                    <a:pt x="27" y="9"/>
                    <a:pt x="26" y="12"/>
                  </a:cubicBezTo>
                  <a:cubicBezTo>
                    <a:pt x="25" y="17"/>
                    <a:pt x="22" y="21"/>
                    <a:pt x="19" y="26"/>
                  </a:cubicBezTo>
                  <a:cubicBezTo>
                    <a:pt x="18" y="28"/>
                    <a:pt x="17" y="30"/>
                    <a:pt x="16" y="31"/>
                  </a:cubicBezTo>
                  <a:cubicBezTo>
                    <a:pt x="15" y="32"/>
                    <a:pt x="17" y="33"/>
                    <a:pt x="17" y="32"/>
                  </a:cubicBezTo>
                  <a:cubicBezTo>
                    <a:pt x="19" y="28"/>
                    <a:pt x="22" y="25"/>
                    <a:pt x="24" y="21"/>
                  </a:cubicBezTo>
                  <a:cubicBezTo>
                    <a:pt x="26" y="17"/>
                    <a:pt x="28" y="12"/>
                    <a:pt x="29" y="7"/>
                  </a:cubicBezTo>
                  <a:cubicBezTo>
                    <a:pt x="29" y="4"/>
                    <a:pt x="28" y="0"/>
                    <a:pt x="24" y="0"/>
                  </a:cubicBezTo>
                  <a:cubicBezTo>
                    <a:pt x="22" y="0"/>
                    <a:pt x="20" y="1"/>
                    <a:pt x="18" y="2"/>
                  </a:cubicBezTo>
                  <a:cubicBezTo>
                    <a:pt x="16" y="3"/>
                    <a:pt x="13" y="5"/>
                    <a:pt x="11" y="6"/>
                  </a:cubicBezTo>
                  <a:cubicBezTo>
                    <a:pt x="8" y="9"/>
                    <a:pt x="4" y="12"/>
                    <a:pt x="0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2" y="13"/>
                    <a:pt x="4" y="12"/>
                    <a:pt x="6" y="11"/>
                  </a:cubicBezTo>
                  <a:cubicBezTo>
                    <a:pt x="7" y="10"/>
                    <a:pt x="9" y="9"/>
                    <a:pt x="10" y="7"/>
                  </a:cubicBezTo>
                  <a:cubicBezTo>
                    <a:pt x="11" y="7"/>
                    <a:pt x="10" y="6"/>
                    <a:pt x="9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1" name="Freeform 1429"/>
            <p:cNvSpPr/>
            <p:nvPr/>
          </p:nvSpPr>
          <p:spPr bwMode="auto">
            <a:xfrm>
              <a:off x="1860" y="1807"/>
              <a:ext cx="3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2" name="Freeform 1430"/>
            <p:cNvSpPr/>
            <p:nvPr/>
          </p:nvSpPr>
          <p:spPr bwMode="auto">
            <a:xfrm>
              <a:off x="2166" y="1905"/>
              <a:ext cx="48" cy="78"/>
            </a:xfrm>
            <a:custGeom>
              <a:avLst/>
              <a:gdLst>
                <a:gd name="T0" fmla="*/ 33 w 37"/>
                <a:gd name="T1" fmla="*/ 2 h 60"/>
                <a:gd name="T2" fmla="*/ 31 w 37"/>
                <a:gd name="T3" fmla="*/ 13 h 60"/>
                <a:gd name="T4" fmla="*/ 23 w 37"/>
                <a:gd name="T5" fmla="*/ 26 h 60"/>
                <a:gd name="T6" fmla="*/ 0 w 37"/>
                <a:gd name="T7" fmla="*/ 59 h 60"/>
                <a:gd name="T8" fmla="*/ 1 w 37"/>
                <a:gd name="T9" fmla="*/ 60 h 60"/>
                <a:gd name="T10" fmla="*/ 25 w 37"/>
                <a:gd name="T11" fmla="*/ 26 h 60"/>
                <a:gd name="T12" fmla="*/ 33 w 37"/>
                <a:gd name="T13" fmla="*/ 13 h 60"/>
                <a:gd name="T14" fmla="*/ 34 w 37"/>
                <a:gd name="T15" fmla="*/ 1 h 60"/>
                <a:gd name="T16" fmla="*/ 33 w 37"/>
                <a:gd name="T17" fmla="*/ 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60">
                  <a:moveTo>
                    <a:pt x="33" y="2"/>
                  </a:moveTo>
                  <a:cubicBezTo>
                    <a:pt x="35" y="5"/>
                    <a:pt x="33" y="10"/>
                    <a:pt x="31" y="13"/>
                  </a:cubicBezTo>
                  <a:cubicBezTo>
                    <a:pt x="29" y="18"/>
                    <a:pt x="26" y="22"/>
                    <a:pt x="23" y="26"/>
                  </a:cubicBezTo>
                  <a:cubicBezTo>
                    <a:pt x="16" y="37"/>
                    <a:pt x="10" y="49"/>
                    <a:pt x="0" y="59"/>
                  </a:cubicBezTo>
                  <a:cubicBezTo>
                    <a:pt x="0" y="59"/>
                    <a:pt x="1" y="60"/>
                    <a:pt x="1" y="60"/>
                  </a:cubicBezTo>
                  <a:cubicBezTo>
                    <a:pt x="11" y="50"/>
                    <a:pt x="17" y="37"/>
                    <a:pt x="25" y="26"/>
                  </a:cubicBezTo>
                  <a:cubicBezTo>
                    <a:pt x="28" y="22"/>
                    <a:pt x="31" y="18"/>
                    <a:pt x="33" y="13"/>
                  </a:cubicBezTo>
                  <a:cubicBezTo>
                    <a:pt x="35" y="9"/>
                    <a:pt x="37" y="4"/>
                    <a:pt x="34" y="1"/>
                  </a:cubicBezTo>
                  <a:cubicBezTo>
                    <a:pt x="33" y="0"/>
                    <a:pt x="32" y="1"/>
                    <a:pt x="33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3" name="Freeform 1431"/>
            <p:cNvSpPr/>
            <p:nvPr/>
          </p:nvSpPr>
          <p:spPr bwMode="auto">
            <a:xfrm>
              <a:off x="2182" y="1984"/>
              <a:ext cx="3" cy="3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0 h 2"/>
                <a:gd name="T4" fmla="*/ 1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2"/>
                    <a:pt x="2" y="0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4" name="Freeform 1432"/>
            <p:cNvSpPr/>
            <p:nvPr/>
          </p:nvSpPr>
          <p:spPr bwMode="auto">
            <a:xfrm>
              <a:off x="2210" y="1936"/>
              <a:ext cx="2" cy="2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5" name="Freeform 1433"/>
            <p:cNvSpPr/>
            <p:nvPr/>
          </p:nvSpPr>
          <p:spPr bwMode="auto">
            <a:xfrm>
              <a:off x="3702" y="2499"/>
              <a:ext cx="214" cy="293"/>
            </a:xfrm>
            <a:custGeom>
              <a:avLst/>
              <a:gdLst>
                <a:gd name="T0" fmla="*/ 13 w 166"/>
                <a:gd name="T1" fmla="*/ 69 h 227"/>
                <a:gd name="T2" fmla="*/ 3 w 166"/>
                <a:gd name="T3" fmla="*/ 8 h 227"/>
                <a:gd name="T4" fmla="*/ 27 w 166"/>
                <a:gd name="T5" fmla="*/ 7 h 227"/>
                <a:gd name="T6" fmla="*/ 104 w 166"/>
                <a:gd name="T7" fmla="*/ 7 h 227"/>
                <a:gd name="T8" fmla="*/ 145 w 166"/>
                <a:gd name="T9" fmla="*/ 22 h 227"/>
                <a:gd name="T10" fmla="*/ 152 w 166"/>
                <a:gd name="T11" fmla="*/ 106 h 227"/>
                <a:gd name="T12" fmla="*/ 137 w 166"/>
                <a:gd name="T13" fmla="*/ 218 h 227"/>
                <a:gd name="T14" fmla="*/ 139 w 166"/>
                <a:gd name="T15" fmla="*/ 208 h 227"/>
                <a:gd name="T16" fmla="*/ 155 w 166"/>
                <a:gd name="T17" fmla="*/ 117 h 227"/>
                <a:gd name="T18" fmla="*/ 150 w 166"/>
                <a:gd name="T19" fmla="*/ 19 h 227"/>
                <a:gd name="T20" fmla="*/ 60 w 166"/>
                <a:gd name="T21" fmla="*/ 5 h 227"/>
                <a:gd name="T22" fmla="*/ 5 w 166"/>
                <a:gd name="T23" fmla="*/ 35 h 227"/>
                <a:gd name="T24" fmla="*/ 12 w 166"/>
                <a:gd name="T25" fmla="*/ 136 h 227"/>
                <a:gd name="T26" fmla="*/ 28 w 166"/>
                <a:gd name="T27" fmla="*/ 212 h 227"/>
                <a:gd name="T28" fmla="*/ 16 w 166"/>
                <a:gd name="T29" fmla="*/ 139 h 227"/>
                <a:gd name="T30" fmla="*/ 9 w 166"/>
                <a:gd name="T31" fmla="*/ 45 h 227"/>
                <a:gd name="T32" fmla="*/ 51 w 166"/>
                <a:gd name="T33" fmla="*/ 8 h 227"/>
                <a:gd name="T34" fmla="*/ 150 w 166"/>
                <a:gd name="T35" fmla="*/ 10 h 227"/>
                <a:gd name="T36" fmla="*/ 153 w 166"/>
                <a:gd name="T37" fmla="*/ 120 h 227"/>
                <a:gd name="T38" fmla="*/ 133 w 166"/>
                <a:gd name="T39" fmla="*/ 207 h 227"/>
                <a:gd name="T40" fmla="*/ 123 w 166"/>
                <a:gd name="T41" fmla="*/ 224 h 227"/>
                <a:gd name="T42" fmla="*/ 77 w 166"/>
                <a:gd name="T43" fmla="*/ 219 h 227"/>
                <a:gd name="T44" fmla="*/ 32 w 166"/>
                <a:gd name="T45" fmla="*/ 220 h 227"/>
                <a:gd name="T46" fmla="*/ 130 w 166"/>
                <a:gd name="T47" fmla="*/ 217 h 227"/>
                <a:gd name="T48" fmla="*/ 32 w 166"/>
                <a:gd name="T49" fmla="*/ 220 h 227"/>
                <a:gd name="T50" fmla="*/ 107 w 166"/>
                <a:gd name="T51" fmla="*/ 223 h 227"/>
                <a:gd name="T52" fmla="*/ 133 w 166"/>
                <a:gd name="T53" fmla="*/ 215 h 227"/>
                <a:gd name="T54" fmla="*/ 151 w 166"/>
                <a:gd name="T55" fmla="*/ 133 h 227"/>
                <a:gd name="T56" fmla="*/ 158 w 166"/>
                <a:gd name="T57" fmla="*/ 17 h 227"/>
                <a:gd name="T58" fmla="*/ 111 w 166"/>
                <a:gd name="T59" fmla="*/ 2 h 227"/>
                <a:gd name="T60" fmla="*/ 9 w 166"/>
                <a:gd name="T61" fmla="*/ 34 h 227"/>
                <a:gd name="T62" fmla="*/ 10 w 166"/>
                <a:gd name="T63" fmla="*/ 104 h 227"/>
                <a:gd name="T64" fmla="*/ 26 w 166"/>
                <a:gd name="T65" fmla="*/ 212 h 227"/>
                <a:gd name="T66" fmla="*/ 9 w 166"/>
                <a:gd name="T67" fmla="*/ 72 h 227"/>
                <a:gd name="T68" fmla="*/ 57 w 166"/>
                <a:gd name="T69" fmla="*/ 6 h 227"/>
                <a:gd name="T70" fmla="*/ 149 w 166"/>
                <a:gd name="T71" fmla="*/ 21 h 227"/>
                <a:gd name="T72" fmla="*/ 155 w 166"/>
                <a:gd name="T73" fmla="*/ 85 h 227"/>
                <a:gd name="T74" fmla="*/ 142 w 166"/>
                <a:gd name="T75" fmla="*/ 157 h 227"/>
                <a:gd name="T76" fmla="*/ 136 w 166"/>
                <a:gd name="T77" fmla="*/ 225 h 227"/>
                <a:gd name="T78" fmla="*/ 146 w 166"/>
                <a:gd name="T79" fmla="*/ 150 h 227"/>
                <a:gd name="T80" fmla="*/ 144 w 166"/>
                <a:gd name="T81" fmla="*/ 15 h 227"/>
                <a:gd name="T82" fmla="*/ 82 w 166"/>
                <a:gd name="T83" fmla="*/ 6 h 227"/>
                <a:gd name="T84" fmla="*/ 3 w 166"/>
                <a:gd name="T85" fmla="*/ 6 h 227"/>
                <a:gd name="T86" fmla="*/ 7 w 166"/>
                <a:gd name="T87" fmla="*/ 32 h 227"/>
                <a:gd name="T88" fmla="*/ 17 w 166"/>
                <a:gd name="T89" fmla="*/ 119 h 227"/>
                <a:gd name="T90" fmla="*/ 29 w 166"/>
                <a:gd name="T91" fmla="*/ 22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6" h="227">
                  <a:moveTo>
                    <a:pt x="29" y="222"/>
                  </a:moveTo>
                  <a:cubicBezTo>
                    <a:pt x="25" y="196"/>
                    <a:pt x="23" y="171"/>
                    <a:pt x="21" y="145"/>
                  </a:cubicBezTo>
                  <a:cubicBezTo>
                    <a:pt x="19" y="120"/>
                    <a:pt x="16" y="94"/>
                    <a:pt x="13" y="69"/>
                  </a:cubicBezTo>
                  <a:cubicBezTo>
                    <a:pt x="12" y="56"/>
                    <a:pt x="11" y="44"/>
                    <a:pt x="8" y="31"/>
                  </a:cubicBezTo>
                  <a:cubicBezTo>
                    <a:pt x="8" y="27"/>
                    <a:pt x="6" y="23"/>
                    <a:pt x="5" y="19"/>
                  </a:cubicBezTo>
                  <a:cubicBezTo>
                    <a:pt x="4" y="16"/>
                    <a:pt x="2" y="11"/>
                    <a:pt x="3" y="8"/>
                  </a:cubicBezTo>
                  <a:cubicBezTo>
                    <a:pt x="4" y="7"/>
                    <a:pt x="6" y="7"/>
                    <a:pt x="8" y="7"/>
                  </a:cubicBezTo>
                  <a:cubicBezTo>
                    <a:pt x="10" y="7"/>
                    <a:pt x="12" y="7"/>
                    <a:pt x="14" y="7"/>
                  </a:cubicBezTo>
                  <a:cubicBezTo>
                    <a:pt x="18" y="7"/>
                    <a:pt x="23" y="7"/>
                    <a:pt x="27" y="7"/>
                  </a:cubicBezTo>
                  <a:cubicBezTo>
                    <a:pt x="33" y="7"/>
                    <a:pt x="40" y="7"/>
                    <a:pt x="46" y="8"/>
                  </a:cubicBezTo>
                  <a:cubicBezTo>
                    <a:pt x="52" y="8"/>
                    <a:pt x="59" y="8"/>
                    <a:pt x="65" y="8"/>
                  </a:cubicBezTo>
                  <a:cubicBezTo>
                    <a:pt x="78" y="8"/>
                    <a:pt x="91" y="7"/>
                    <a:pt x="104" y="7"/>
                  </a:cubicBezTo>
                  <a:cubicBezTo>
                    <a:pt x="110" y="7"/>
                    <a:pt x="116" y="7"/>
                    <a:pt x="123" y="7"/>
                  </a:cubicBezTo>
                  <a:cubicBezTo>
                    <a:pt x="128" y="7"/>
                    <a:pt x="133" y="7"/>
                    <a:pt x="137" y="10"/>
                  </a:cubicBezTo>
                  <a:cubicBezTo>
                    <a:pt x="141" y="13"/>
                    <a:pt x="143" y="18"/>
                    <a:pt x="145" y="22"/>
                  </a:cubicBezTo>
                  <a:cubicBezTo>
                    <a:pt x="146" y="26"/>
                    <a:pt x="147" y="31"/>
                    <a:pt x="148" y="35"/>
                  </a:cubicBezTo>
                  <a:cubicBezTo>
                    <a:pt x="151" y="46"/>
                    <a:pt x="153" y="58"/>
                    <a:pt x="154" y="69"/>
                  </a:cubicBezTo>
                  <a:cubicBezTo>
                    <a:pt x="154" y="81"/>
                    <a:pt x="154" y="94"/>
                    <a:pt x="152" y="106"/>
                  </a:cubicBezTo>
                  <a:cubicBezTo>
                    <a:pt x="150" y="118"/>
                    <a:pt x="148" y="131"/>
                    <a:pt x="146" y="144"/>
                  </a:cubicBezTo>
                  <a:cubicBezTo>
                    <a:pt x="143" y="156"/>
                    <a:pt x="141" y="169"/>
                    <a:pt x="140" y="181"/>
                  </a:cubicBezTo>
                  <a:cubicBezTo>
                    <a:pt x="138" y="194"/>
                    <a:pt x="139" y="206"/>
                    <a:pt x="137" y="218"/>
                  </a:cubicBezTo>
                  <a:cubicBezTo>
                    <a:pt x="137" y="220"/>
                    <a:pt x="137" y="223"/>
                    <a:pt x="136" y="225"/>
                  </a:cubicBezTo>
                  <a:cubicBezTo>
                    <a:pt x="137" y="225"/>
                    <a:pt x="138" y="225"/>
                    <a:pt x="138" y="225"/>
                  </a:cubicBezTo>
                  <a:cubicBezTo>
                    <a:pt x="137" y="219"/>
                    <a:pt x="138" y="213"/>
                    <a:pt x="139" y="208"/>
                  </a:cubicBezTo>
                  <a:cubicBezTo>
                    <a:pt x="139" y="202"/>
                    <a:pt x="139" y="196"/>
                    <a:pt x="140" y="189"/>
                  </a:cubicBezTo>
                  <a:cubicBezTo>
                    <a:pt x="141" y="177"/>
                    <a:pt x="142" y="165"/>
                    <a:pt x="146" y="153"/>
                  </a:cubicBezTo>
                  <a:cubicBezTo>
                    <a:pt x="148" y="141"/>
                    <a:pt x="152" y="129"/>
                    <a:pt x="155" y="117"/>
                  </a:cubicBezTo>
                  <a:cubicBezTo>
                    <a:pt x="157" y="105"/>
                    <a:pt x="157" y="93"/>
                    <a:pt x="157" y="81"/>
                  </a:cubicBezTo>
                  <a:cubicBezTo>
                    <a:pt x="157" y="68"/>
                    <a:pt x="156" y="55"/>
                    <a:pt x="155" y="42"/>
                  </a:cubicBezTo>
                  <a:cubicBezTo>
                    <a:pt x="155" y="35"/>
                    <a:pt x="155" y="26"/>
                    <a:pt x="150" y="19"/>
                  </a:cubicBezTo>
                  <a:cubicBezTo>
                    <a:pt x="146" y="13"/>
                    <a:pt x="138" y="11"/>
                    <a:pt x="131" y="10"/>
                  </a:cubicBezTo>
                  <a:cubicBezTo>
                    <a:pt x="118" y="9"/>
                    <a:pt x="105" y="8"/>
                    <a:pt x="92" y="8"/>
                  </a:cubicBezTo>
                  <a:cubicBezTo>
                    <a:pt x="82" y="7"/>
                    <a:pt x="71" y="7"/>
                    <a:pt x="60" y="5"/>
                  </a:cubicBezTo>
                  <a:cubicBezTo>
                    <a:pt x="50" y="4"/>
                    <a:pt x="41" y="2"/>
                    <a:pt x="31" y="3"/>
                  </a:cubicBezTo>
                  <a:cubicBezTo>
                    <a:pt x="23" y="4"/>
                    <a:pt x="15" y="6"/>
                    <a:pt x="10" y="13"/>
                  </a:cubicBezTo>
                  <a:cubicBezTo>
                    <a:pt x="6" y="19"/>
                    <a:pt x="5" y="27"/>
                    <a:pt x="5" y="35"/>
                  </a:cubicBezTo>
                  <a:cubicBezTo>
                    <a:pt x="5" y="42"/>
                    <a:pt x="6" y="50"/>
                    <a:pt x="6" y="58"/>
                  </a:cubicBezTo>
                  <a:cubicBezTo>
                    <a:pt x="7" y="71"/>
                    <a:pt x="8" y="84"/>
                    <a:pt x="9" y="97"/>
                  </a:cubicBezTo>
                  <a:cubicBezTo>
                    <a:pt x="10" y="110"/>
                    <a:pt x="11" y="123"/>
                    <a:pt x="12" y="136"/>
                  </a:cubicBezTo>
                  <a:cubicBezTo>
                    <a:pt x="13" y="147"/>
                    <a:pt x="14" y="158"/>
                    <a:pt x="15" y="169"/>
                  </a:cubicBezTo>
                  <a:cubicBezTo>
                    <a:pt x="16" y="184"/>
                    <a:pt x="19" y="199"/>
                    <a:pt x="26" y="213"/>
                  </a:cubicBezTo>
                  <a:cubicBezTo>
                    <a:pt x="26" y="214"/>
                    <a:pt x="28" y="213"/>
                    <a:pt x="28" y="212"/>
                  </a:cubicBezTo>
                  <a:cubicBezTo>
                    <a:pt x="27" y="207"/>
                    <a:pt x="26" y="201"/>
                    <a:pt x="24" y="195"/>
                  </a:cubicBezTo>
                  <a:cubicBezTo>
                    <a:pt x="23" y="189"/>
                    <a:pt x="22" y="183"/>
                    <a:pt x="21" y="177"/>
                  </a:cubicBezTo>
                  <a:cubicBezTo>
                    <a:pt x="19" y="164"/>
                    <a:pt x="17" y="151"/>
                    <a:pt x="16" y="139"/>
                  </a:cubicBezTo>
                  <a:cubicBezTo>
                    <a:pt x="15" y="126"/>
                    <a:pt x="13" y="114"/>
                    <a:pt x="12" y="101"/>
                  </a:cubicBezTo>
                  <a:cubicBezTo>
                    <a:pt x="10" y="89"/>
                    <a:pt x="8" y="76"/>
                    <a:pt x="8" y="64"/>
                  </a:cubicBezTo>
                  <a:cubicBezTo>
                    <a:pt x="8" y="58"/>
                    <a:pt x="8" y="51"/>
                    <a:pt x="9" y="45"/>
                  </a:cubicBezTo>
                  <a:cubicBezTo>
                    <a:pt x="9" y="40"/>
                    <a:pt x="10" y="35"/>
                    <a:pt x="12" y="31"/>
                  </a:cubicBezTo>
                  <a:cubicBezTo>
                    <a:pt x="15" y="24"/>
                    <a:pt x="21" y="19"/>
                    <a:pt x="27" y="16"/>
                  </a:cubicBezTo>
                  <a:cubicBezTo>
                    <a:pt x="35" y="12"/>
                    <a:pt x="43" y="10"/>
                    <a:pt x="51" y="8"/>
                  </a:cubicBezTo>
                  <a:cubicBezTo>
                    <a:pt x="63" y="6"/>
                    <a:pt x="75" y="5"/>
                    <a:pt x="87" y="4"/>
                  </a:cubicBezTo>
                  <a:cubicBezTo>
                    <a:pt x="100" y="4"/>
                    <a:pt x="111" y="4"/>
                    <a:pt x="123" y="4"/>
                  </a:cubicBezTo>
                  <a:cubicBezTo>
                    <a:pt x="133" y="4"/>
                    <a:pt x="142" y="4"/>
                    <a:pt x="150" y="10"/>
                  </a:cubicBezTo>
                  <a:cubicBezTo>
                    <a:pt x="156" y="14"/>
                    <a:pt x="159" y="21"/>
                    <a:pt x="161" y="28"/>
                  </a:cubicBezTo>
                  <a:cubicBezTo>
                    <a:pt x="163" y="35"/>
                    <a:pt x="163" y="43"/>
                    <a:pt x="164" y="51"/>
                  </a:cubicBezTo>
                  <a:cubicBezTo>
                    <a:pt x="164" y="75"/>
                    <a:pt x="159" y="97"/>
                    <a:pt x="153" y="120"/>
                  </a:cubicBezTo>
                  <a:cubicBezTo>
                    <a:pt x="150" y="131"/>
                    <a:pt x="147" y="143"/>
                    <a:pt x="144" y="154"/>
                  </a:cubicBezTo>
                  <a:cubicBezTo>
                    <a:pt x="141" y="166"/>
                    <a:pt x="140" y="178"/>
                    <a:pt x="137" y="190"/>
                  </a:cubicBezTo>
                  <a:cubicBezTo>
                    <a:pt x="136" y="196"/>
                    <a:pt x="135" y="201"/>
                    <a:pt x="133" y="207"/>
                  </a:cubicBezTo>
                  <a:cubicBezTo>
                    <a:pt x="132" y="211"/>
                    <a:pt x="131" y="214"/>
                    <a:pt x="130" y="218"/>
                  </a:cubicBezTo>
                  <a:cubicBezTo>
                    <a:pt x="129" y="219"/>
                    <a:pt x="128" y="221"/>
                    <a:pt x="127" y="223"/>
                  </a:cubicBezTo>
                  <a:cubicBezTo>
                    <a:pt x="126" y="224"/>
                    <a:pt x="124" y="224"/>
                    <a:pt x="123" y="224"/>
                  </a:cubicBezTo>
                  <a:cubicBezTo>
                    <a:pt x="118" y="224"/>
                    <a:pt x="114" y="223"/>
                    <a:pt x="110" y="222"/>
                  </a:cubicBezTo>
                  <a:cubicBezTo>
                    <a:pt x="106" y="221"/>
                    <a:pt x="101" y="220"/>
                    <a:pt x="96" y="220"/>
                  </a:cubicBezTo>
                  <a:cubicBezTo>
                    <a:pt x="90" y="220"/>
                    <a:pt x="84" y="219"/>
                    <a:pt x="77" y="219"/>
                  </a:cubicBezTo>
                  <a:cubicBezTo>
                    <a:pt x="64" y="218"/>
                    <a:pt x="52" y="218"/>
                    <a:pt x="39" y="218"/>
                  </a:cubicBezTo>
                  <a:cubicBezTo>
                    <a:pt x="36" y="218"/>
                    <a:pt x="34" y="218"/>
                    <a:pt x="32" y="218"/>
                  </a:cubicBezTo>
                  <a:cubicBezTo>
                    <a:pt x="30" y="218"/>
                    <a:pt x="31" y="220"/>
                    <a:pt x="32" y="220"/>
                  </a:cubicBezTo>
                  <a:cubicBezTo>
                    <a:pt x="48" y="222"/>
                    <a:pt x="64" y="220"/>
                    <a:pt x="80" y="220"/>
                  </a:cubicBezTo>
                  <a:cubicBezTo>
                    <a:pt x="96" y="219"/>
                    <a:pt x="113" y="221"/>
                    <a:pt x="130" y="219"/>
                  </a:cubicBezTo>
                  <a:cubicBezTo>
                    <a:pt x="131" y="219"/>
                    <a:pt x="131" y="217"/>
                    <a:pt x="130" y="217"/>
                  </a:cubicBezTo>
                  <a:cubicBezTo>
                    <a:pt x="113" y="219"/>
                    <a:pt x="96" y="217"/>
                    <a:pt x="80" y="218"/>
                  </a:cubicBezTo>
                  <a:cubicBezTo>
                    <a:pt x="64" y="218"/>
                    <a:pt x="48" y="220"/>
                    <a:pt x="32" y="218"/>
                  </a:cubicBezTo>
                  <a:cubicBezTo>
                    <a:pt x="32" y="219"/>
                    <a:pt x="32" y="219"/>
                    <a:pt x="32" y="220"/>
                  </a:cubicBezTo>
                  <a:cubicBezTo>
                    <a:pt x="45" y="220"/>
                    <a:pt x="57" y="220"/>
                    <a:pt x="70" y="220"/>
                  </a:cubicBezTo>
                  <a:cubicBezTo>
                    <a:pt x="77" y="220"/>
                    <a:pt x="83" y="221"/>
                    <a:pt x="89" y="221"/>
                  </a:cubicBezTo>
                  <a:cubicBezTo>
                    <a:pt x="95" y="222"/>
                    <a:pt x="101" y="222"/>
                    <a:pt x="107" y="223"/>
                  </a:cubicBezTo>
                  <a:cubicBezTo>
                    <a:pt x="111" y="224"/>
                    <a:pt x="115" y="225"/>
                    <a:pt x="119" y="226"/>
                  </a:cubicBezTo>
                  <a:cubicBezTo>
                    <a:pt x="121" y="226"/>
                    <a:pt x="125" y="227"/>
                    <a:pt x="128" y="225"/>
                  </a:cubicBezTo>
                  <a:cubicBezTo>
                    <a:pt x="130" y="223"/>
                    <a:pt x="132" y="219"/>
                    <a:pt x="133" y="215"/>
                  </a:cubicBezTo>
                  <a:cubicBezTo>
                    <a:pt x="134" y="211"/>
                    <a:pt x="135" y="208"/>
                    <a:pt x="136" y="203"/>
                  </a:cubicBezTo>
                  <a:cubicBezTo>
                    <a:pt x="140" y="192"/>
                    <a:pt x="141" y="180"/>
                    <a:pt x="143" y="168"/>
                  </a:cubicBezTo>
                  <a:cubicBezTo>
                    <a:pt x="145" y="156"/>
                    <a:pt x="148" y="145"/>
                    <a:pt x="151" y="133"/>
                  </a:cubicBezTo>
                  <a:cubicBezTo>
                    <a:pt x="158" y="110"/>
                    <a:pt x="164" y="88"/>
                    <a:pt x="166" y="64"/>
                  </a:cubicBezTo>
                  <a:cubicBezTo>
                    <a:pt x="166" y="56"/>
                    <a:pt x="166" y="47"/>
                    <a:pt x="165" y="38"/>
                  </a:cubicBezTo>
                  <a:cubicBezTo>
                    <a:pt x="164" y="30"/>
                    <a:pt x="162" y="23"/>
                    <a:pt x="158" y="17"/>
                  </a:cubicBezTo>
                  <a:cubicBezTo>
                    <a:pt x="155" y="10"/>
                    <a:pt x="149" y="6"/>
                    <a:pt x="143" y="4"/>
                  </a:cubicBezTo>
                  <a:cubicBezTo>
                    <a:pt x="138" y="3"/>
                    <a:pt x="134" y="3"/>
                    <a:pt x="129" y="2"/>
                  </a:cubicBezTo>
                  <a:cubicBezTo>
                    <a:pt x="123" y="2"/>
                    <a:pt x="117" y="2"/>
                    <a:pt x="111" y="2"/>
                  </a:cubicBezTo>
                  <a:cubicBezTo>
                    <a:pt x="88" y="2"/>
                    <a:pt x="65" y="3"/>
                    <a:pt x="43" y="8"/>
                  </a:cubicBezTo>
                  <a:cubicBezTo>
                    <a:pt x="35" y="10"/>
                    <a:pt x="28" y="13"/>
                    <a:pt x="22" y="17"/>
                  </a:cubicBezTo>
                  <a:cubicBezTo>
                    <a:pt x="15" y="21"/>
                    <a:pt x="11" y="27"/>
                    <a:pt x="9" y="34"/>
                  </a:cubicBezTo>
                  <a:cubicBezTo>
                    <a:pt x="7" y="39"/>
                    <a:pt x="7" y="44"/>
                    <a:pt x="6" y="49"/>
                  </a:cubicBezTo>
                  <a:cubicBezTo>
                    <a:pt x="6" y="55"/>
                    <a:pt x="6" y="61"/>
                    <a:pt x="6" y="67"/>
                  </a:cubicBezTo>
                  <a:cubicBezTo>
                    <a:pt x="7" y="80"/>
                    <a:pt x="8" y="92"/>
                    <a:pt x="10" y="104"/>
                  </a:cubicBezTo>
                  <a:cubicBezTo>
                    <a:pt x="13" y="129"/>
                    <a:pt x="15" y="154"/>
                    <a:pt x="19" y="179"/>
                  </a:cubicBezTo>
                  <a:cubicBezTo>
                    <a:pt x="20" y="185"/>
                    <a:pt x="21" y="190"/>
                    <a:pt x="23" y="195"/>
                  </a:cubicBezTo>
                  <a:cubicBezTo>
                    <a:pt x="24" y="201"/>
                    <a:pt x="25" y="207"/>
                    <a:pt x="26" y="212"/>
                  </a:cubicBezTo>
                  <a:cubicBezTo>
                    <a:pt x="26" y="212"/>
                    <a:pt x="27" y="212"/>
                    <a:pt x="28" y="212"/>
                  </a:cubicBezTo>
                  <a:cubicBezTo>
                    <a:pt x="18" y="193"/>
                    <a:pt x="17" y="170"/>
                    <a:pt x="15" y="148"/>
                  </a:cubicBezTo>
                  <a:cubicBezTo>
                    <a:pt x="13" y="123"/>
                    <a:pt x="12" y="98"/>
                    <a:pt x="9" y="72"/>
                  </a:cubicBezTo>
                  <a:cubicBezTo>
                    <a:pt x="9" y="63"/>
                    <a:pt x="8" y="53"/>
                    <a:pt x="7" y="43"/>
                  </a:cubicBezTo>
                  <a:cubicBezTo>
                    <a:pt x="6" y="35"/>
                    <a:pt x="6" y="27"/>
                    <a:pt x="9" y="19"/>
                  </a:cubicBezTo>
                  <a:cubicBezTo>
                    <a:pt x="15" y="0"/>
                    <a:pt x="41" y="4"/>
                    <a:pt x="57" y="6"/>
                  </a:cubicBezTo>
                  <a:cubicBezTo>
                    <a:pt x="67" y="8"/>
                    <a:pt x="77" y="9"/>
                    <a:pt x="88" y="9"/>
                  </a:cubicBezTo>
                  <a:cubicBezTo>
                    <a:pt x="101" y="10"/>
                    <a:pt x="113" y="10"/>
                    <a:pt x="126" y="12"/>
                  </a:cubicBezTo>
                  <a:cubicBezTo>
                    <a:pt x="134" y="13"/>
                    <a:pt x="144" y="13"/>
                    <a:pt x="149" y="21"/>
                  </a:cubicBezTo>
                  <a:cubicBezTo>
                    <a:pt x="151" y="23"/>
                    <a:pt x="152" y="27"/>
                    <a:pt x="152" y="30"/>
                  </a:cubicBezTo>
                  <a:cubicBezTo>
                    <a:pt x="153" y="36"/>
                    <a:pt x="153" y="41"/>
                    <a:pt x="154" y="47"/>
                  </a:cubicBezTo>
                  <a:cubicBezTo>
                    <a:pt x="155" y="60"/>
                    <a:pt x="155" y="73"/>
                    <a:pt x="155" y="85"/>
                  </a:cubicBezTo>
                  <a:cubicBezTo>
                    <a:pt x="155" y="92"/>
                    <a:pt x="155" y="98"/>
                    <a:pt x="155" y="104"/>
                  </a:cubicBezTo>
                  <a:cubicBezTo>
                    <a:pt x="154" y="110"/>
                    <a:pt x="153" y="116"/>
                    <a:pt x="151" y="122"/>
                  </a:cubicBezTo>
                  <a:cubicBezTo>
                    <a:pt x="149" y="134"/>
                    <a:pt x="145" y="146"/>
                    <a:pt x="142" y="157"/>
                  </a:cubicBezTo>
                  <a:cubicBezTo>
                    <a:pt x="140" y="169"/>
                    <a:pt x="139" y="182"/>
                    <a:pt x="138" y="194"/>
                  </a:cubicBezTo>
                  <a:cubicBezTo>
                    <a:pt x="137" y="199"/>
                    <a:pt x="137" y="205"/>
                    <a:pt x="136" y="210"/>
                  </a:cubicBezTo>
                  <a:cubicBezTo>
                    <a:pt x="136" y="215"/>
                    <a:pt x="135" y="220"/>
                    <a:pt x="136" y="225"/>
                  </a:cubicBezTo>
                  <a:cubicBezTo>
                    <a:pt x="137" y="226"/>
                    <a:pt x="138" y="226"/>
                    <a:pt x="138" y="225"/>
                  </a:cubicBezTo>
                  <a:cubicBezTo>
                    <a:pt x="141" y="213"/>
                    <a:pt x="140" y="201"/>
                    <a:pt x="141" y="189"/>
                  </a:cubicBezTo>
                  <a:cubicBezTo>
                    <a:pt x="142" y="176"/>
                    <a:pt x="144" y="163"/>
                    <a:pt x="146" y="150"/>
                  </a:cubicBezTo>
                  <a:cubicBezTo>
                    <a:pt x="150" y="126"/>
                    <a:pt x="156" y="101"/>
                    <a:pt x="156" y="76"/>
                  </a:cubicBezTo>
                  <a:cubicBezTo>
                    <a:pt x="156" y="65"/>
                    <a:pt x="154" y="53"/>
                    <a:pt x="152" y="41"/>
                  </a:cubicBezTo>
                  <a:cubicBezTo>
                    <a:pt x="150" y="33"/>
                    <a:pt x="148" y="23"/>
                    <a:pt x="144" y="15"/>
                  </a:cubicBezTo>
                  <a:cubicBezTo>
                    <a:pt x="142" y="11"/>
                    <a:pt x="139" y="8"/>
                    <a:pt x="135" y="7"/>
                  </a:cubicBezTo>
                  <a:cubicBezTo>
                    <a:pt x="130" y="5"/>
                    <a:pt x="125" y="5"/>
                    <a:pt x="121" y="5"/>
                  </a:cubicBezTo>
                  <a:cubicBezTo>
                    <a:pt x="108" y="5"/>
                    <a:pt x="95" y="6"/>
                    <a:pt x="82" y="6"/>
                  </a:cubicBezTo>
                  <a:cubicBezTo>
                    <a:pt x="70" y="6"/>
                    <a:pt x="57" y="7"/>
                    <a:pt x="44" y="6"/>
                  </a:cubicBezTo>
                  <a:cubicBezTo>
                    <a:pt x="33" y="5"/>
                    <a:pt x="23" y="5"/>
                    <a:pt x="12" y="5"/>
                  </a:cubicBezTo>
                  <a:cubicBezTo>
                    <a:pt x="9" y="4"/>
                    <a:pt x="5" y="4"/>
                    <a:pt x="3" y="6"/>
                  </a:cubicBezTo>
                  <a:cubicBezTo>
                    <a:pt x="0" y="8"/>
                    <a:pt x="1" y="12"/>
                    <a:pt x="1" y="14"/>
                  </a:cubicBezTo>
                  <a:cubicBezTo>
                    <a:pt x="2" y="18"/>
                    <a:pt x="4" y="22"/>
                    <a:pt x="5" y="25"/>
                  </a:cubicBezTo>
                  <a:cubicBezTo>
                    <a:pt x="6" y="28"/>
                    <a:pt x="6" y="30"/>
                    <a:pt x="7" y="32"/>
                  </a:cubicBezTo>
                  <a:cubicBezTo>
                    <a:pt x="7" y="36"/>
                    <a:pt x="8" y="39"/>
                    <a:pt x="8" y="42"/>
                  </a:cubicBezTo>
                  <a:cubicBezTo>
                    <a:pt x="11" y="55"/>
                    <a:pt x="12" y="68"/>
                    <a:pt x="13" y="81"/>
                  </a:cubicBezTo>
                  <a:cubicBezTo>
                    <a:pt x="14" y="94"/>
                    <a:pt x="15" y="107"/>
                    <a:pt x="17" y="119"/>
                  </a:cubicBezTo>
                  <a:cubicBezTo>
                    <a:pt x="19" y="145"/>
                    <a:pt x="21" y="170"/>
                    <a:pt x="23" y="196"/>
                  </a:cubicBezTo>
                  <a:cubicBezTo>
                    <a:pt x="25" y="204"/>
                    <a:pt x="26" y="213"/>
                    <a:pt x="27" y="222"/>
                  </a:cubicBezTo>
                  <a:cubicBezTo>
                    <a:pt x="27" y="223"/>
                    <a:pt x="29" y="223"/>
                    <a:pt x="29" y="22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6" name="Freeform 1434"/>
            <p:cNvSpPr/>
            <p:nvPr/>
          </p:nvSpPr>
          <p:spPr bwMode="auto">
            <a:xfrm>
              <a:off x="3716" y="2256"/>
              <a:ext cx="203" cy="251"/>
            </a:xfrm>
            <a:custGeom>
              <a:avLst/>
              <a:gdLst>
                <a:gd name="T0" fmla="*/ 18 w 157"/>
                <a:gd name="T1" fmla="*/ 190 h 194"/>
                <a:gd name="T2" fmla="*/ 12 w 157"/>
                <a:gd name="T3" fmla="*/ 123 h 194"/>
                <a:gd name="T4" fmla="*/ 35 w 157"/>
                <a:gd name="T5" fmla="*/ 124 h 194"/>
                <a:gd name="T6" fmla="*/ 43 w 157"/>
                <a:gd name="T7" fmla="*/ 130 h 194"/>
                <a:gd name="T8" fmla="*/ 43 w 157"/>
                <a:gd name="T9" fmla="*/ 44 h 194"/>
                <a:gd name="T10" fmla="*/ 73 w 157"/>
                <a:gd name="T11" fmla="*/ 39 h 194"/>
                <a:gd name="T12" fmla="*/ 76 w 157"/>
                <a:gd name="T13" fmla="*/ 103 h 194"/>
                <a:gd name="T14" fmla="*/ 91 w 157"/>
                <a:gd name="T15" fmla="*/ 66 h 194"/>
                <a:gd name="T16" fmla="*/ 108 w 157"/>
                <a:gd name="T17" fmla="*/ 87 h 194"/>
                <a:gd name="T18" fmla="*/ 126 w 157"/>
                <a:gd name="T19" fmla="*/ 123 h 194"/>
                <a:gd name="T20" fmla="*/ 151 w 157"/>
                <a:gd name="T21" fmla="*/ 116 h 194"/>
                <a:gd name="T22" fmla="*/ 141 w 157"/>
                <a:gd name="T23" fmla="*/ 193 h 194"/>
                <a:gd name="T24" fmla="*/ 153 w 157"/>
                <a:gd name="T25" fmla="*/ 102 h 194"/>
                <a:gd name="T26" fmla="*/ 130 w 157"/>
                <a:gd name="T27" fmla="*/ 106 h 194"/>
                <a:gd name="T28" fmla="*/ 100 w 157"/>
                <a:gd name="T29" fmla="*/ 95 h 194"/>
                <a:gd name="T30" fmla="*/ 95 w 157"/>
                <a:gd name="T31" fmla="*/ 73 h 194"/>
                <a:gd name="T32" fmla="*/ 75 w 157"/>
                <a:gd name="T33" fmla="*/ 106 h 194"/>
                <a:gd name="T34" fmla="*/ 59 w 157"/>
                <a:gd name="T35" fmla="*/ 9 h 194"/>
                <a:gd name="T36" fmla="*/ 37 w 157"/>
                <a:gd name="T37" fmla="*/ 139 h 194"/>
                <a:gd name="T38" fmla="*/ 19 w 157"/>
                <a:gd name="T39" fmla="*/ 112 h 194"/>
                <a:gd name="T40" fmla="*/ 16 w 157"/>
                <a:gd name="T41" fmla="*/ 186 h 194"/>
                <a:gd name="T42" fmla="*/ 31 w 157"/>
                <a:gd name="T43" fmla="*/ 118 h 194"/>
                <a:gd name="T44" fmla="*/ 41 w 157"/>
                <a:gd name="T45" fmla="*/ 107 h 194"/>
                <a:gd name="T46" fmla="*/ 51 w 157"/>
                <a:gd name="T47" fmla="*/ 20 h 194"/>
                <a:gd name="T48" fmla="*/ 78 w 157"/>
                <a:gd name="T49" fmla="*/ 56 h 194"/>
                <a:gd name="T50" fmla="*/ 80 w 157"/>
                <a:gd name="T51" fmla="*/ 44 h 194"/>
                <a:gd name="T52" fmla="*/ 39 w 157"/>
                <a:gd name="T53" fmla="*/ 75 h 194"/>
                <a:gd name="T54" fmla="*/ 42 w 157"/>
                <a:gd name="T55" fmla="*/ 138 h 194"/>
                <a:gd name="T56" fmla="*/ 12 w 157"/>
                <a:gd name="T57" fmla="*/ 181 h 194"/>
                <a:gd name="T58" fmla="*/ 16 w 157"/>
                <a:gd name="T59" fmla="*/ 116 h 194"/>
                <a:gd name="T60" fmla="*/ 39 w 157"/>
                <a:gd name="T61" fmla="*/ 140 h 194"/>
                <a:gd name="T62" fmla="*/ 49 w 157"/>
                <a:gd name="T63" fmla="*/ 14 h 194"/>
                <a:gd name="T64" fmla="*/ 75 w 157"/>
                <a:gd name="T65" fmla="*/ 89 h 194"/>
                <a:gd name="T66" fmla="*/ 80 w 157"/>
                <a:gd name="T67" fmla="*/ 72 h 194"/>
                <a:gd name="T68" fmla="*/ 98 w 157"/>
                <a:gd name="T69" fmla="*/ 113 h 194"/>
                <a:gd name="T70" fmla="*/ 120 w 157"/>
                <a:gd name="T71" fmla="*/ 73 h 194"/>
                <a:gd name="T72" fmla="*/ 129 w 157"/>
                <a:gd name="T73" fmla="*/ 126 h 194"/>
                <a:gd name="T74" fmla="*/ 154 w 157"/>
                <a:gd name="T75" fmla="*/ 113 h 194"/>
                <a:gd name="T76" fmla="*/ 141 w 157"/>
                <a:gd name="T77" fmla="*/ 193 h 194"/>
                <a:gd name="T78" fmla="*/ 126 w 157"/>
                <a:gd name="T79" fmla="*/ 123 h 194"/>
                <a:gd name="T80" fmla="*/ 120 w 157"/>
                <a:gd name="T81" fmla="*/ 73 h 194"/>
                <a:gd name="T82" fmla="*/ 102 w 157"/>
                <a:gd name="T83" fmla="*/ 91 h 194"/>
                <a:gd name="T84" fmla="*/ 76 w 157"/>
                <a:gd name="T85" fmla="*/ 91 h 194"/>
                <a:gd name="T86" fmla="*/ 76 w 157"/>
                <a:gd name="T87" fmla="*/ 65 h 194"/>
                <a:gd name="T88" fmla="*/ 47 w 157"/>
                <a:gd name="T89" fmla="*/ 17 h 194"/>
                <a:gd name="T90" fmla="*/ 42 w 157"/>
                <a:gd name="T91" fmla="*/ 99 h 194"/>
                <a:gd name="T92" fmla="*/ 40 w 157"/>
                <a:gd name="T93" fmla="*/ 140 h 194"/>
                <a:gd name="T94" fmla="*/ 11 w 157"/>
                <a:gd name="T95" fmla="*/ 118 h 194"/>
                <a:gd name="T96" fmla="*/ 19 w 157"/>
                <a:gd name="T97" fmla="*/ 189 h 194"/>
                <a:gd name="T98" fmla="*/ 16 w 157"/>
                <a:gd name="T99" fmla="*/ 186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7" h="194">
                  <a:moveTo>
                    <a:pt x="16" y="186"/>
                  </a:moveTo>
                  <a:cubicBezTo>
                    <a:pt x="16" y="176"/>
                    <a:pt x="13" y="166"/>
                    <a:pt x="11" y="156"/>
                  </a:cubicBezTo>
                  <a:cubicBezTo>
                    <a:pt x="10" y="157"/>
                    <a:pt x="10" y="157"/>
                    <a:pt x="9" y="157"/>
                  </a:cubicBezTo>
                  <a:cubicBezTo>
                    <a:pt x="12" y="168"/>
                    <a:pt x="16" y="179"/>
                    <a:pt x="18" y="190"/>
                  </a:cubicBezTo>
                  <a:cubicBezTo>
                    <a:pt x="18" y="190"/>
                    <a:pt x="19" y="190"/>
                    <a:pt x="19" y="189"/>
                  </a:cubicBezTo>
                  <a:cubicBezTo>
                    <a:pt x="16" y="178"/>
                    <a:pt x="13" y="166"/>
                    <a:pt x="12" y="155"/>
                  </a:cubicBezTo>
                  <a:cubicBezTo>
                    <a:pt x="11" y="149"/>
                    <a:pt x="11" y="143"/>
                    <a:pt x="11" y="137"/>
                  </a:cubicBezTo>
                  <a:cubicBezTo>
                    <a:pt x="11" y="132"/>
                    <a:pt x="11" y="127"/>
                    <a:pt x="12" y="123"/>
                  </a:cubicBezTo>
                  <a:cubicBezTo>
                    <a:pt x="12" y="121"/>
                    <a:pt x="13" y="119"/>
                    <a:pt x="14" y="118"/>
                  </a:cubicBezTo>
                  <a:cubicBezTo>
                    <a:pt x="16" y="117"/>
                    <a:pt x="18" y="116"/>
                    <a:pt x="19" y="115"/>
                  </a:cubicBezTo>
                  <a:cubicBezTo>
                    <a:pt x="23" y="115"/>
                    <a:pt x="27" y="113"/>
                    <a:pt x="30" y="115"/>
                  </a:cubicBezTo>
                  <a:cubicBezTo>
                    <a:pt x="34" y="117"/>
                    <a:pt x="35" y="121"/>
                    <a:pt x="35" y="124"/>
                  </a:cubicBezTo>
                  <a:cubicBezTo>
                    <a:pt x="36" y="128"/>
                    <a:pt x="37" y="132"/>
                    <a:pt x="37" y="136"/>
                  </a:cubicBezTo>
                  <a:cubicBezTo>
                    <a:pt x="37" y="138"/>
                    <a:pt x="38" y="139"/>
                    <a:pt x="38" y="141"/>
                  </a:cubicBezTo>
                  <a:cubicBezTo>
                    <a:pt x="38" y="142"/>
                    <a:pt x="40" y="142"/>
                    <a:pt x="40" y="141"/>
                  </a:cubicBezTo>
                  <a:cubicBezTo>
                    <a:pt x="42" y="138"/>
                    <a:pt x="43" y="134"/>
                    <a:pt x="43" y="130"/>
                  </a:cubicBezTo>
                  <a:cubicBezTo>
                    <a:pt x="43" y="126"/>
                    <a:pt x="43" y="121"/>
                    <a:pt x="43" y="117"/>
                  </a:cubicBezTo>
                  <a:cubicBezTo>
                    <a:pt x="43" y="111"/>
                    <a:pt x="44" y="106"/>
                    <a:pt x="44" y="100"/>
                  </a:cubicBezTo>
                  <a:cubicBezTo>
                    <a:pt x="44" y="93"/>
                    <a:pt x="44" y="87"/>
                    <a:pt x="44" y="80"/>
                  </a:cubicBezTo>
                  <a:cubicBezTo>
                    <a:pt x="44" y="68"/>
                    <a:pt x="43" y="56"/>
                    <a:pt x="43" y="44"/>
                  </a:cubicBezTo>
                  <a:cubicBezTo>
                    <a:pt x="44" y="34"/>
                    <a:pt x="46" y="23"/>
                    <a:pt x="51" y="13"/>
                  </a:cubicBezTo>
                  <a:cubicBezTo>
                    <a:pt x="52" y="11"/>
                    <a:pt x="54" y="8"/>
                    <a:pt x="56" y="7"/>
                  </a:cubicBezTo>
                  <a:cubicBezTo>
                    <a:pt x="60" y="6"/>
                    <a:pt x="63" y="10"/>
                    <a:pt x="65" y="12"/>
                  </a:cubicBezTo>
                  <a:cubicBezTo>
                    <a:pt x="71" y="20"/>
                    <a:pt x="72" y="30"/>
                    <a:pt x="73" y="39"/>
                  </a:cubicBezTo>
                  <a:cubicBezTo>
                    <a:pt x="74" y="49"/>
                    <a:pt x="74" y="60"/>
                    <a:pt x="74" y="70"/>
                  </a:cubicBezTo>
                  <a:cubicBezTo>
                    <a:pt x="74" y="76"/>
                    <a:pt x="74" y="81"/>
                    <a:pt x="74" y="86"/>
                  </a:cubicBezTo>
                  <a:cubicBezTo>
                    <a:pt x="74" y="92"/>
                    <a:pt x="74" y="97"/>
                    <a:pt x="74" y="102"/>
                  </a:cubicBezTo>
                  <a:cubicBezTo>
                    <a:pt x="74" y="103"/>
                    <a:pt x="76" y="104"/>
                    <a:pt x="76" y="103"/>
                  </a:cubicBezTo>
                  <a:cubicBezTo>
                    <a:pt x="77" y="98"/>
                    <a:pt x="77" y="93"/>
                    <a:pt x="78" y="89"/>
                  </a:cubicBezTo>
                  <a:cubicBezTo>
                    <a:pt x="79" y="83"/>
                    <a:pt x="79" y="77"/>
                    <a:pt x="81" y="71"/>
                  </a:cubicBezTo>
                  <a:cubicBezTo>
                    <a:pt x="82" y="69"/>
                    <a:pt x="83" y="67"/>
                    <a:pt x="85" y="66"/>
                  </a:cubicBezTo>
                  <a:cubicBezTo>
                    <a:pt x="87" y="65"/>
                    <a:pt x="89" y="65"/>
                    <a:pt x="91" y="66"/>
                  </a:cubicBezTo>
                  <a:cubicBezTo>
                    <a:pt x="97" y="70"/>
                    <a:pt x="99" y="78"/>
                    <a:pt x="100" y="85"/>
                  </a:cubicBezTo>
                  <a:cubicBezTo>
                    <a:pt x="101" y="94"/>
                    <a:pt x="100" y="104"/>
                    <a:pt x="100" y="113"/>
                  </a:cubicBezTo>
                  <a:cubicBezTo>
                    <a:pt x="100" y="114"/>
                    <a:pt x="102" y="114"/>
                    <a:pt x="102" y="113"/>
                  </a:cubicBezTo>
                  <a:cubicBezTo>
                    <a:pt x="105" y="105"/>
                    <a:pt x="105" y="95"/>
                    <a:pt x="108" y="87"/>
                  </a:cubicBezTo>
                  <a:cubicBezTo>
                    <a:pt x="109" y="82"/>
                    <a:pt x="113" y="73"/>
                    <a:pt x="119" y="75"/>
                  </a:cubicBezTo>
                  <a:cubicBezTo>
                    <a:pt x="123" y="76"/>
                    <a:pt x="124" y="81"/>
                    <a:pt x="125" y="84"/>
                  </a:cubicBezTo>
                  <a:cubicBezTo>
                    <a:pt x="127" y="89"/>
                    <a:pt x="127" y="93"/>
                    <a:pt x="128" y="97"/>
                  </a:cubicBezTo>
                  <a:cubicBezTo>
                    <a:pt x="128" y="106"/>
                    <a:pt x="126" y="115"/>
                    <a:pt x="126" y="123"/>
                  </a:cubicBezTo>
                  <a:cubicBezTo>
                    <a:pt x="126" y="124"/>
                    <a:pt x="128" y="124"/>
                    <a:pt x="128" y="123"/>
                  </a:cubicBezTo>
                  <a:cubicBezTo>
                    <a:pt x="130" y="117"/>
                    <a:pt x="130" y="108"/>
                    <a:pt x="136" y="104"/>
                  </a:cubicBezTo>
                  <a:cubicBezTo>
                    <a:pt x="139" y="102"/>
                    <a:pt x="144" y="103"/>
                    <a:pt x="146" y="106"/>
                  </a:cubicBezTo>
                  <a:cubicBezTo>
                    <a:pt x="149" y="108"/>
                    <a:pt x="150" y="112"/>
                    <a:pt x="151" y="116"/>
                  </a:cubicBezTo>
                  <a:cubicBezTo>
                    <a:pt x="153" y="124"/>
                    <a:pt x="153" y="133"/>
                    <a:pt x="152" y="142"/>
                  </a:cubicBezTo>
                  <a:cubicBezTo>
                    <a:pt x="152" y="153"/>
                    <a:pt x="150" y="163"/>
                    <a:pt x="147" y="173"/>
                  </a:cubicBezTo>
                  <a:cubicBezTo>
                    <a:pt x="145" y="180"/>
                    <a:pt x="143" y="186"/>
                    <a:pt x="139" y="192"/>
                  </a:cubicBezTo>
                  <a:cubicBezTo>
                    <a:pt x="139" y="192"/>
                    <a:pt x="140" y="193"/>
                    <a:pt x="141" y="193"/>
                  </a:cubicBezTo>
                  <a:cubicBezTo>
                    <a:pt x="146" y="184"/>
                    <a:pt x="148" y="173"/>
                    <a:pt x="150" y="163"/>
                  </a:cubicBezTo>
                  <a:cubicBezTo>
                    <a:pt x="152" y="151"/>
                    <a:pt x="155" y="140"/>
                    <a:pt x="156" y="129"/>
                  </a:cubicBezTo>
                  <a:cubicBezTo>
                    <a:pt x="157" y="123"/>
                    <a:pt x="157" y="118"/>
                    <a:pt x="156" y="112"/>
                  </a:cubicBezTo>
                  <a:cubicBezTo>
                    <a:pt x="156" y="109"/>
                    <a:pt x="155" y="105"/>
                    <a:pt x="153" y="102"/>
                  </a:cubicBezTo>
                  <a:cubicBezTo>
                    <a:pt x="148" y="95"/>
                    <a:pt x="138" y="99"/>
                    <a:pt x="133" y="105"/>
                  </a:cubicBezTo>
                  <a:cubicBezTo>
                    <a:pt x="129" y="110"/>
                    <a:pt x="130" y="118"/>
                    <a:pt x="127" y="125"/>
                  </a:cubicBezTo>
                  <a:cubicBezTo>
                    <a:pt x="128" y="125"/>
                    <a:pt x="128" y="125"/>
                    <a:pt x="129" y="125"/>
                  </a:cubicBezTo>
                  <a:cubicBezTo>
                    <a:pt x="128" y="119"/>
                    <a:pt x="129" y="112"/>
                    <a:pt x="130" y="106"/>
                  </a:cubicBezTo>
                  <a:cubicBezTo>
                    <a:pt x="131" y="98"/>
                    <a:pt x="132" y="91"/>
                    <a:pt x="130" y="84"/>
                  </a:cubicBezTo>
                  <a:cubicBezTo>
                    <a:pt x="129" y="78"/>
                    <a:pt x="125" y="73"/>
                    <a:pt x="119" y="71"/>
                  </a:cubicBezTo>
                  <a:cubicBezTo>
                    <a:pt x="114" y="70"/>
                    <a:pt x="110" y="73"/>
                    <a:pt x="107" y="77"/>
                  </a:cubicBezTo>
                  <a:cubicBezTo>
                    <a:pt x="103" y="82"/>
                    <a:pt x="101" y="89"/>
                    <a:pt x="100" y="95"/>
                  </a:cubicBezTo>
                  <a:cubicBezTo>
                    <a:pt x="99" y="101"/>
                    <a:pt x="98" y="107"/>
                    <a:pt x="98" y="113"/>
                  </a:cubicBezTo>
                  <a:cubicBezTo>
                    <a:pt x="98" y="113"/>
                    <a:pt x="99" y="113"/>
                    <a:pt x="100" y="112"/>
                  </a:cubicBezTo>
                  <a:cubicBezTo>
                    <a:pt x="98" y="106"/>
                    <a:pt x="99" y="99"/>
                    <a:pt x="99" y="93"/>
                  </a:cubicBezTo>
                  <a:cubicBezTo>
                    <a:pt x="98" y="86"/>
                    <a:pt x="98" y="79"/>
                    <a:pt x="95" y="73"/>
                  </a:cubicBezTo>
                  <a:cubicBezTo>
                    <a:pt x="92" y="69"/>
                    <a:pt x="87" y="65"/>
                    <a:pt x="82" y="67"/>
                  </a:cubicBezTo>
                  <a:cubicBezTo>
                    <a:pt x="78" y="69"/>
                    <a:pt x="76" y="76"/>
                    <a:pt x="75" y="80"/>
                  </a:cubicBezTo>
                  <a:cubicBezTo>
                    <a:pt x="73" y="88"/>
                    <a:pt x="72" y="97"/>
                    <a:pt x="73" y="105"/>
                  </a:cubicBezTo>
                  <a:cubicBezTo>
                    <a:pt x="73" y="106"/>
                    <a:pt x="74" y="106"/>
                    <a:pt x="75" y="106"/>
                  </a:cubicBezTo>
                  <a:cubicBezTo>
                    <a:pt x="78" y="96"/>
                    <a:pt x="77" y="86"/>
                    <a:pt x="78" y="76"/>
                  </a:cubicBezTo>
                  <a:cubicBezTo>
                    <a:pt x="78" y="64"/>
                    <a:pt x="79" y="53"/>
                    <a:pt x="77" y="41"/>
                  </a:cubicBezTo>
                  <a:cubicBezTo>
                    <a:pt x="75" y="35"/>
                    <a:pt x="73" y="29"/>
                    <a:pt x="70" y="23"/>
                  </a:cubicBezTo>
                  <a:cubicBezTo>
                    <a:pt x="68" y="18"/>
                    <a:pt x="65" y="12"/>
                    <a:pt x="59" y="9"/>
                  </a:cubicBezTo>
                  <a:cubicBezTo>
                    <a:pt x="54" y="6"/>
                    <a:pt x="50" y="10"/>
                    <a:pt x="47" y="14"/>
                  </a:cubicBezTo>
                  <a:cubicBezTo>
                    <a:pt x="42" y="22"/>
                    <a:pt x="41" y="32"/>
                    <a:pt x="39" y="42"/>
                  </a:cubicBezTo>
                  <a:cubicBezTo>
                    <a:pt x="37" y="63"/>
                    <a:pt x="39" y="84"/>
                    <a:pt x="40" y="105"/>
                  </a:cubicBezTo>
                  <a:cubicBezTo>
                    <a:pt x="40" y="117"/>
                    <a:pt x="40" y="129"/>
                    <a:pt x="37" y="139"/>
                  </a:cubicBezTo>
                  <a:cubicBezTo>
                    <a:pt x="37" y="139"/>
                    <a:pt x="38" y="139"/>
                    <a:pt x="38" y="139"/>
                  </a:cubicBezTo>
                  <a:cubicBezTo>
                    <a:pt x="35" y="136"/>
                    <a:pt x="35" y="131"/>
                    <a:pt x="34" y="127"/>
                  </a:cubicBezTo>
                  <a:cubicBezTo>
                    <a:pt x="33" y="123"/>
                    <a:pt x="32" y="119"/>
                    <a:pt x="30" y="116"/>
                  </a:cubicBezTo>
                  <a:cubicBezTo>
                    <a:pt x="27" y="112"/>
                    <a:pt x="23" y="111"/>
                    <a:pt x="19" y="112"/>
                  </a:cubicBezTo>
                  <a:cubicBezTo>
                    <a:pt x="15" y="114"/>
                    <a:pt x="12" y="117"/>
                    <a:pt x="10" y="121"/>
                  </a:cubicBezTo>
                  <a:cubicBezTo>
                    <a:pt x="0" y="139"/>
                    <a:pt x="14" y="160"/>
                    <a:pt x="14" y="180"/>
                  </a:cubicBezTo>
                  <a:cubicBezTo>
                    <a:pt x="14" y="181"/>
                    <a:pt x="14" y="184"/>
                    <a:pt x="14" y="186"/>
                  </a:cubicBezTo>
                  <a:cubicBezTo>
                    <a:pt x="14" y="186"/>
                    <a:pt x="15" y="186"/>
                    <a:pt x="16" y="186"/>
                  </a:cubicBezTo>
                  <a:cubicBezTo>
                    <a:pt x="13" y="177"/>
                    <a:pt x="10" y="168"/>
                    <a:pt x="9" y="158"/>
                  </a:cubicBezTo>
                  <a:cubicBezTo>
                    <a:pt x="8" y="149"/>
                    <a:pt x="8" y="139"/>
                    <a:pt x="11" y="130"/>
                  </a:cubicBezTo>
                  <a:cubicBezTo>
                    <a:pt x="12" y="126"/>
                    <a:pt x="14" y="122"/>
                    <a:pt x="18" y="118"/>
                  </a:cubicBezTo>
                  <a:cubicBezTo>
                    <a:pt x="22" y="115"/>
                    <a:pt x="27" y="115"/>
                    <a:pt x="31" y="118"/>
                  </a:cubicBezTo>
                  <a:cubicBezTo>
                    <a:pt x="34" y="121"/>
                    <a:pt x="35" y="125"/>
                    <a:pt x="37" y="128"/>
                  </a:cubicBezTo>
                  <a:cubicBezTo>
                    <a:pt x="38" y="132"/>
                    <a:pt x="39" y="136"/>
                    <a:pt x="41" y="139"/>
                  </a:cubicBezTo>
                  <a:cubicBezTo>
                    <a:pt x="41" y="139"/>
                    <a:pt x="42" y="139"/>
                    <a:pt x="42" y="139"/>
                  </a:cubicBezTo>
                  <a:cubicBezTo>
                    <a:pt x="45" y="128"/>
                    <a:pt x="42" y="118"/>
                    <a:pt x="41" y="107"/>
                  </a:cubicBezTo>
                  <a:cubicBezTo>
                    <a:pt x="41" y="101"/>
                    <a:pt x="41" y="95"/>
                    <a:pt x="41" y="89"/>
                  </a:cubicBezTo>
                  <a:cubicBezTo>
                    <a:pt x="41" y="83"/>
                    <a:pt x="41" y="77"/>
                    <a:pt x="41" y="70"/>
                  </a:cubicBezTo>
                  <a:cubicBezTo>
                    <a:pt x="41" y="59"/>
                    <a:pt x="42" y="47"/>
                    <a:pt x="45" y="36"/>
                  </a:cubicBezTo>
                  <a:cubicBezTo>
                    <a:pt x="47" y="31"/>
                    <a:pt x="49" y="25"/>
                    <a:pt x="51" y="20"/>
                  </a:cubicBezTo>
                  <a:cubicBezTo>
                    <a:pt x="53" y="16"/>
                    <a:pt x="57" y="9"/>
                    <a:pt x="62" y="10"/>
                  </a:cubicBezTo>
                  <a:cubicBezTo>
                    <a:pt x="66" y="11"/>
                    <a:pt x="68" y="14"/>
                    <a:pt x="70" y="17"/>
                  </a:cubicBezTo>
                  <a:cubicBezTo>
                    <a:pt x="73" y="21"/>
                    <a:pt x="75" y="25"/>
                    <a:pt x="76" y="30"/>
                  </a:cubicBezTo>
                  <a:cubicBezTo>
                    <a:pt x="78" y="38"/>
                    <a:pt x="78" y="47"/>
                    <a:pt x="78" y="56"/>
                  </a:cubicBezTo>
                  <a:cubicBezTo>
                    <a:pt x="79" y="74"/>
                    <a:pt x="79" y="92"/>
                    <a:pt x="75" y="110"/>
                  </a:cubicBezTo>
                  <a:cubicBezTo>
                    <a:pt x="74" y="111"/>
                    <a:pt x="76" y="111"/>
                    <a:pt x="77" y="110"/>
                  </a:cubicBezTo>
                  <a:cubicBezTo>
                    <a:pt x="79" y="99"/>
                    <a:pt x="80" y="88"/>
                    <a:pt x="80" y="77"/>
                  </a:cubicBezTo>
                  <a:cubicBezTo>
                    <a:pt x="81" y="66"/>
                    <a:pt x="80" y="55"/>
                    <a:pt x="80" y="44"/>
                  </a:cubicBezTo>
                  <a:cubicBezTo>
                    <a:pt x="79" y="33"/>
                    <a:pt x="77" y="22"/>
                    <a:pt x="70" y="14"/>
                  </a:cubicBezTo>
                  <a:cubicBezTo>
                    <a:pt x="68" y="11"/>
                    <a:pt x="65" y="8"/>
                    <a:pt x="61" y="8"/>
                  </a:cubicBezTo>
                  <a:cubicBezTo>
                    <a:pt x="56" y="8"/>
                    <a:pt x="53" y="13"/>
                    <a:pt x="51" y="16"/>
                  </a:cubicBezTo>
                  <a:cubicBezTo>
                    <a:pt x="41" y="34"/>
                    <a:pt x="39" y="55"/>
                    <a:pt x="39" y="75"/>
                  </a:cubicBezTo>
                  <a:cubicBezTo>
                    <a:pt x="39" y="81"/>
                    <a:pt x="39" y="87"/>
                    <a:pt x="39" y="92"/>
                  </a:cubicBezTo>
                  <a:cubicBezTo>
                    <a:pt x="39" y="98"/>
                    <a:pt x="39" y="103"/>
                    <a:pt x="39" y="109"/>
                  </a:cubicBezTo>
                  <a:cubicBezTo>
                    <a:pt x="40" y="118"/>
                    <a:pt x="43" y="129"/>
                    <a:pt x="41" y="138"/>
                  </a:cubicBezTo>
                  <a:cubicBezTo>
                    <a:pt x="41" y="138"/>
                    <a:pt x="42" y="138"/>
                    <a:pt x="42" y="138"/>
                  </a:cubicBezTo>
                  <a:cubicBezTo>
                    <a:pt x="38" y="131"/>
                    <a:pt x="39" y="122"/>
                    <a:pt x="32" y="117"/>
                  </a:cubicBezTo>
                  <a:cubicBezTo>
                    <a:pt x="25" y="110"/>
                    <a:pt x="15" y="116"/>
                    <a:pt x="11" y="123"/>
                  </a:cubicBezTo>
                  <a:cubicBezTo>
                    <a:pt x="7" y="132"/>
                    <a:pt x="6" y="142"/>
                    <a:pt x="7" y="151"/>
                  </a:cubicBezTo>
                  <a:cubicBezTo>
                    <a:pt x="7" y="161"/>
                    <a:pt x="9" y="171"/>
                    <a:pt x="12" y="181"/>
                  </a:cubicBezTo>
                  <a:cubicBezTo>
                    <a:pt x="12" y="183"/>
                    <a:pt x="13" y="184"/>
                    <a:pt x="14" y="186"/>
                  </a:cubicBezTo>
                  <a:cubicBezTo>
                    <a:pt x="14" y="187"/>
                    <a:pt x="15" y="187"/>
                    <a:pt x="16" y="186"/>
                  </a:cubicBezTo>
                  <a:cubicBezTo>
                    <a:pt x="19" y="166"/>
                    <a:pt x="4" y="148"/>
                    <a:pt x="10" y="128"/>
                  </a:cubicBezTo>
                  <a:cubicBezTo>
                    <a:pt x="11" y="123"/>
                    <a:pt x="13" y="119"/>
                    <a:pt x="16" y="116"/>
                  </a:cubicBezTo>
                  <a:cubicBezTo>
                    <a:pt x="20" y="112"/>
                    <a:pt x="25" y="113"/>
                    <a:pt x="29" y="117"/>
                  </a:cubicBezTo>
                  <a:cubicBezTo>
                    <a:pt x="31" y="120"/>
                    <a:pt x="32" y="125"/>
                    <a:pt x="33" y="129"/>
                  </a:cubicBezTo>
                  <a:cubicBezTo>
                    <a:pt x="34" y="133"/>
                    <a:pt x="34" y="137"/>
                    <a:pt x="37" y="140"/>
                  </a:cubicBezTo>
                  <a:cubicBezTo>
                    <a:pt x="37" y="141"/>
                    <a:pt x="38" y="140"/>
                    <a:pt x="39" y="140"/>
                  </a:cubicBezTo>
                  <a:cubicBezTo>
                    <a:pt x="42" y="129"/>
                    <a:pt x="42" y="118"/>
                    <a:pt x="42" y="107"/>
                  </a:cubicBezTo>
                  <a:cubicBezTo>
                    <a:pt x="41" y="97"/>
                    <a:pt x="41" y="86"/>
                    <a:pt x="40" y="76"/>
                  </a:cubicBezTo>
                  <a:cubicBezTo>
                    <a:pt x="40" y="65"/>
                    <a:pt x="40" y="54"/>
                    <a:pt x="41" y="44"/>
                  </a:cubicBezTo>
                  <a:cubicBezTo>
                    <a:pt x="42" y="34"/>
                    <a:pt x="44" y="23"/>
                    <a:pt x="49" y="14"/>
                  </a:cubicBezTo>
                  <a:cubicBezTo>
                    <a:pt x="58" y="0"/>
                    <a:pt x="69" y="24"/>
                    <a:pt x="71" y="31"/>
                  </a:cubicBezTo>
                  <a:cubicBezTo>
                    <a:pt x="74" y="39"/>
                    <a:pt x="76" y="47"/>
                    <a:pt x="76" y="56"/>
                  </a:cubicBezTo>
                  <a:cubicBezTo>
                    <a:pt x="76" y="62"/>
                    <a:pt x="76" y="68"/>
                    <a:pt x="76" y="74"/>
                  </a:cubicBezTo>
                  <a:cubicBezTo>
                    <a:pt x="75" y="79"/>
                    <a:pt x="76" y="84"/>
                    <a:pt x="75" y="89"/>
                  </a:cubicBezTo>
                  <a:cubicBezTo>
                    <a:pt x="75" y="94"/>
                    <a:pt x="75" y="100"/>
                    <a:pt x="73" y="105"/>
                  </a:cubicBezTo>
                  <a:cubicBezTo>
                    <a:pt x="73" y="105"/>
                    <a:pt x="74" y="105"/>
                    <a:pt x="75" y="105"/>
                  </a:cubicBezTo>
                  <a:cubicBezTo>
                    <a:pt x="74" y="100"/>
                    <a:pt x="75" y="95"/>
                    <a:pt x="75" y="89"/>
                  </a:cubicBezTo>
                  <a:cubicBezTo>
                    <a:pt x="76" y="84"/>
                    <a:pt x="77" y="77"/>
                    <a:pt x="80" y="72"/>
                  </a:cubicBezTo>
                  <a:cubicBezTo>
                    <a:pt x="81" y="70"/>
                    <a:pt x="83" y="68"/>
                    <a:pt x="85" y="68"/>
                  </a:cubicBezTo>
                  <a:cubicBezTo>
                    <a:pt x="88" y="68"/>
                    <a:pt x="90" y="71"/>
                    <a:pt x="92" y="73"/>
                  </a:cubicBezTo>
                  <a:cubicBezTo>
                    <a:pt x="96" y="78"/>
                    <a:pt x="96" y="86"/>
                    <a:pt x="97" y="93"/>
                  </a:cubicBezTo>
                  <a:cubicBezTo>
                    <a:pt x="97" y="100"/>
                    <a:pt x="96" y="106"/>
                    <a:pt x="98" y="113"/>
                  </a:cubicBezTo>
                  <a:cubicBezTo>
                    <a:pt x="98" y="114"/>
                    <a:pt x="100" y="114"/>
                    <a:pt x="100" y="113"/>
                  </a:cubicBezTo>
                  <a:cubicBezTo>
                    <a:pt x="100" y="108"/>
                    <a:pt x="101" y="102"/>
                    <a:pt x="102" y="97"/>
                  </a:cubicBezTo>
                  <a:cubicBezTo>
                    <a:pt x="103" y="91"/>
                    <a:pt x="104" y="85"/>
                    <a:pt x="108" y="79"/>
                  </a:cubicBezTo>
                  <a:cubicBezTo>
                    <a:pt x="110" y="75"/>
                    <a:pt x="114" y="71"/>
                    <a:pt x="120" y="73"/>
                  </a:cubicBezTo>
                  <a:cubicBezTo>
                    <a:pt x="126" y="76"/>
                    <a:pt x="129" y="83"/>
                    <a:pt x="129" y="89"/>
                  </a:cubicBezTo>
                  <a:cubicBezTo>
                    <a:pt x="129" y="96"/>
                    <a:pt x="129" y="103"/>
                    <a:pt x="128" y="109"/>
                  </a:cubicBezTo>
                  <a:cubicBezTo>
                    <a:pt x="127" y="115"/>
                    <a:pt x="126" y="120"/>
                    <a:pt x="127" y="126"/>
                  </a:cubicBezTo>
                  <a:cubicBezTo>
                    <a:pt x="127" y="127"/>
                    <a:pt x="129" y="126"/>
                    <a:pt x="129" y="126"/>
                  </a:cubicBezTo>
                  <a:cubicBezTo>
                    <a:pt x="131" y="122"/>
                    <a:pt x="131" y="118"/>
                    <a:pt x="132" y="113"/>
                  </a:cubicBezTo>
                  <a:cubicBezTo>
                    <a:pt x="133" y="109"/>
                    <a:pt x="135" y="105"/>
                    <a:pt x="139" y="103"/>
                  </a:cubicBezTo>
                  <a:cubicBezTo>
                    <a:pt x="142" y="101"/>
                    <a:pt x="147" y="99"/>
                    <a:pt x="150" y="102"/>
                  </a:cubicBezTo>
                  <a:cubicBezTo>
                    <a:pt x="153" y="105"/>
                    <a:pt x="154" y="109"/>
                    <a:pt x="154" y="113"/>
                  </a:cubicBezTo>
                  <a:cubicBezTo>
                    <a:pt x="156" y="125"/>
                    <a:pt x="153" y="137"/>
                    <a:pt x="151" y="149"/>
                  </a:cubicBezTo>
                  <a:cubicBezTo>
                    <a:pt x="149" y="159"/>
                    <a:pt x="147" y="170"/>
                    <a:pt x="144" y="181"/>
                  </a:cubicBezTo>
                  <a:cubicBezTo>
                    <a:pt x="143" y="185"/>
                    <a:pt x="141" y="189"/>
                    <a:pt x="139" y="192"/>
                  </a:cubicBezTo>
                  <a:cubicBezTo>
                    <a:pt x="138" y="193"/>
                    <a:pt x="140" y="194"/>
                    <a:pt x="141" y="193"/>
                  </a:cubicBezTo>
                  <a:cubicBezTo>
                    <a:pt x="151" y="176"/>
                    <a:pt x="154" y="155"/>
                    <a:pt x="155" y="135"/>
                  </a:cubicBezTo>
                  <a:cubicBezTo>
                    <a:pt x="155" y="127"/>
                    <a:pt x="155" y="119"/>
                    <a:pt x="152" y="111"/>
                  </a:cubicBezTo>
                  <a:cubicBezTo>
                    <a:pt x="150" y="105"/>
                    <a:pt x="144" y="99"/>
                    <a:pt x="137" y="102"/>
                  </a:cubicBezTo>
                  <a:cubicBezTo>
                    <a:pt x="129" y="105"/>
                    <a:pt x="128" y="116"/>
                    <a:pt x="126" y="123"/>
                  </a:cubicBezTo>
                  <a:cubicBezTo>
                    <a:pt x="127" y="123"/>
                    <a:pt x="128" y="123"/>
                    <a:pt x="128" y="123"/>
                  </a:cubicBezTo>
                  <a:cubicBezTo>
                    <a:pt x="128" y="114"/>
                    <a:pt x="130" y="104"/>
                    <a:pt x="129" y="94"/>
                  </a:cubicBezTo>
                  <a:cubicBezTo>
                    <a:pt x="129" y="90"/>
                    <a:pt x="128" y="85"/>
                    <a:pt x="126" y="81"/>
                  </a:cubicBezTo>
                  <a:cubicBezTo>
                    <a:pt x="125" y="78"/>
                    <a:pt x="123" y="74"/>
                    <a:pt x="120" y="73"/>
                  </a:cubicBezTo>
                  <a:cubicBezTo>
                    <a:pt x="114" y="71"/>
                    <a:pt x="109" y="79"/>
                    <a:pt x="107" y="83"/>
                  </a:cubicBezTo>
                  <a:cubicBezTo>
                    <a:pt x="103" y="92"/>
                    <a:pt x="104" y="103"/>
                    <a:pt x="100" y="112"/>
                  </a:cubicBezTo>
                  <a:cubicBezTo>
                    <a:pt x="101" y="112"/>
                    <a:pt x="102" y="113"/>
                    <a:pt x="102" y="113"/>
                  </a:cubicBezTo>
                  <a:cubicBezTo>
                    <a:pt x="102" y="106"/>
                    <a:pt x="102" y="98"/>
                    <a:pt x="102" y="91"/>
                  </a:cubicBezTo>
                  <a:cubicBezTo>
                    <a:pt x="102" y="84"/>
                    <a:pt x="101" y="76"/>
                    <a:pt x="97" y="70"/>
                  </a:cubicBezTo>
                  <a:cubicBezTo>
                    <a:pt x="95" y="66"/>
                    <a:pt x="90" y="62"/>
                    <a:pt x="85" y="64"/>
                  </a:cubicBezTo>
                  <a:cubicBezTo>
                    <a:pt x="80" y="66"/>
                    <a:pt x="79" y="71"/>
                    <a:pt x="78" y="75"/>
                  </a:cubicBezTo>
                  <a:cubicBezTo>
                    <a:pt x="77" y="80"/>
                    <a:pt x="76" y="86"/>
                    <a:pt x="76" y="91"/>
                  </a:cubicBezTo>
                  <a:cubicBezTo>
                    <a:pt x="75" y="94"/>
                    <a:pt x="75" y="98"/>
                    <a:pt x="74" y="102"/>
                  </a:cubicBezTo>
                  <a:cubicBezTo>
                    <a:pt x="75" y="102"/>
                    <a:pt x="76" y="102"/>
                    <a:pt x="76" y="102"/>
                  </a:cubicBezTo>
                  <a:cubicBezTo>
                    <a:pt x="76" y="96"/>
                    <a:pt x="76" y="90"/>
                    <a:pt x="76" y="84"/>
                  </a:cubicBezTo>
                  <a:cubicBezTo>
                    <a:pt x="76" y="78"/>
                    <a:pt x="76" y="71"/>
                    <a:pt x="76" y="65"/>
                  </a:cubicBezTo>
                  <a:cubicBezTo>
                    <a:pt x="76" y="53"/>
                    <a:pt x="75" y="41"/>
                    <a:pt x="73" y="29"/>
                  </a:cubicBezTo>
                  <a:cubicBezTo>
                    <a:pt x="72" y="24"/>
                    <a:pt x="71" y="19"/>
                    <a:pt x="69" y="14"/>
                  </a:cubicBezTo>
                  <a:cubicBezTo>
                    <a:pt x="67" y="11"/>
                    <a:pt x="64" y="7"/>
                    <a:pt x="60" y="5"/>
                  </a:cubicBezTo>
                  <a:cubicBezTo>
                    <a:pt x="53" y="2"/>
                    <a:pt x="49" y="12"/>
                    <a:pt x="47" y="17"/>
                  </a:cubicBezTo>
                  <a:cubicBezTo>
                    <a:pt x="46" y="21"/>
                    <a:pt x="44" y="26"/>
                    <a:pt x="43" y="31"/>
                  </a:cubicBezTo>
                  <a:cubicBezTo>
                    <a:pt x="42" y="36"/>
                    <a:pt x="41" y="41"/>
                    <a:pt x="41" y="47"/>
                  </a:cubicBezTo>
                  <a:cubicBezTo>
                    <a:pt x="41" y="59"/>
                    <a:pt x="42" y="70"/>
                    <a:pt x="42" y="81"/>
                  </a:cubicBezTo>
                  <a:cubicBezTo>
                    <a:pt x="43" y="87"/>
                    <a:pt x="42" y="93"/>
                    <a:pt x="42" y="99"/>
                  </a:cubicBezTo>
                  <a:cubicBezTo>
                    <a:pt x="42" y="105"/>
                    <a:pt x="41" y="110"/>
                    <a:pt x="41" y="116"/>
                  </a:cubicBezTo>
                  <a:cubicBezTo>
                    <a:pt x="41" y="120"/>
                    <a:pt x="41" y="124"/>
                    <a:pt x="41" y="129"/>
                  </a:cubicBezTo>
                  <a:cubicBezTo>
                    <a:pt x="41" y="132"/>
                    <a:pt x="41" y="137"/>
                    <a:pt x="38" y="140"/>
                  </a:cubicBezTo>
                  <a:cubicBezTo>
                    <a:pt x="39" y="140"/>
                    <a:pt x="40" y="140"/>
                    <a:pt x="40" y="140"/>
                  </a:cubicBezTo>
                  <a:cubicBezTo>
                    <a:pt x="38" y="133"/>
                    <a:pt x="39" y="126"/>
                    <a:pt x="36" y="118"/>
                  </a:cubicBezTo>
                  <a:cubicBezTo>
                    <a:pt x="35" y="116"/>
                    <a:pt x="33" y="113"/>
                    <a:pt x="30" y="113"/>
                  </a:cubicBezTo>
                  <a:cubicBezTo>
                    <a:pt x="26" y="112"/>
                    <a:pt x="22" y="113"/>
                    <a:pt x="19" y="114"/>
                  </a:cubicBezTo>
                  <a:cubicBezTo>
                    <a:pt x="16" y="115"/>
                    <a:pt x="13" y="116"/>
                    <a:pt x="11" y="118"/>
                  </a:cubicBezTo>
                  <a:cubicBezTo>
                    <a:pt x="9" y="122"/>
                    <a:pt x="10" y="126"/>
                    <a:pt x="9" y="130"/>
                  </a:cubicBezTo>
                  <a:cubicBezTo>
                    <a:pt x="8" y="142"/>
                    <a:pt x="9" y="153"/>
                    <a:pt x="11" y="165"/>
                  </a:cubicBezTo>
                  <a:cubicBezTo>
                    <a:pt x="13" y="173"/>
                    <a:pt x="15" y="182"/>
                    <a:pt x="18" y="190"/>
                  </a:cubicBezTo>
                  <a:cubicBezTo>
                    <a:pt x="18" y="191"/>
                    <a:pt x="20" y="191"/>
                    <a:pt x="19" y="189"/>
                  </a:cubicBezTo>
                  <a:cubicBezTo>
                    <a:pt x="18" y="178"/>
                    <a:pt x="14" y="168"/>
                    <a:pt x="11" y="156"/>
                  </a:cubicBezTo>
                  <a:cubicBezTo>
                    <a:pt x="11" y="156"/>
                    <a:pt x="9" y="156"/>
                    <a:pt x="9" y="157"/>
                  </a:cubicBezTo>
                  <a:cubicBezTo>
                    <a:pt x="11" y="166"/>
                    <a:pt x="14" y="176"/>
                    <a:pt x="14" y="186"/>
                  </a:cubicBezTo>
                  <a:cubicBezTo>
                    <a:pt x="14" y="187"/>
                    <a:pt x="16" y="187"/>
                    <a:pt x="16" y="18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7" name="Freeform 1435"/>
            <p:cNvSpPr/>
            <p:nvPr/>
          </p:nvSpPr>
          <p:spPr bwMode="auto">
            <a:xfrm>
              <a:off x="3783" y="2283"/>
              <a:ext cx="21" cy="31"/>
            </a:xfrm>
            <a:custGeom>
              <a:avLst/>
              <a:gdLst>
                <a:gd name="T0" fmla="*/ 4 w 16"/>
                <a:gd name="T1" fmla="*/ 14 h 24"/>
                <a:gd name="T2" fmla="*/ 10 w 16"/>
                <a:gd name="T3" fmla="*/ 4 h 24"/>
                <a:gd name="T4" fmla="*/ 13 w 16"/>
                <a:gd name="T5" fmla="*/ 10 h 24"/>
                <a:gd name="T6" fmla="*/ 14 w 16"/>
                <a:gd name="T7" fmla="*/ 17 h 24"/>
                <a:gd name="T8" fmla="*/ 16 w 16"/>
                <a:gd name="T9" fmla="*/ 17 h 24"/>
                <a:gd name="T10" fmla="*/ 11 w 16"/>
                <a:gd name="T11" fmla="*/ 6 h 24"/>
                <a:gd name="T12" fmla="*/ 4 w 16"/>
                <a:gd name="T13" fmla="*/ 7 h 24"/>
                <a:gd name="T14" fmla="*/ 2 w 16"/>
                <a:gd name="T15" fmla="*/ 20 h 24"/>
                <a:gd name="T16" fmla="*/ 13 w 16"/>
                <a:gd name="T17" fmla="*/ 23 h 24"/>
                <a:gd name="T18" fmla="*/ 13 w 16"/>
                <a:gd name="T19" fmla="*/ 21 h 24"/>
                <a:gd name="T20" fmla="*/ 6 w 16"/>
                <a:gd name="T21" fmla="*/ 19 h 24"/>
                <a:gd name="T22" fmla="*/ 3 w 16"/>
                <a:gd name="T23" fmla="*/ 18 h 24"/>
                <a:gd name="T24" fmla="*/ 5 w 16"/>
                <a:gd name="T25" fmla="*/ 13 h 24"/>
                <a:gd name="T26" fmla="*/ 3 w 16"/>
                <a:gd name="T27" fmla="*/ 12 h 24"/>
                <a:gd name="T28" fmla="*/ 3 w 16"/>
                <a:gd name="T29" fmla="*/ 20 h 24"/>
                <a:gd name="T30" fmla="*/ 12 w 16"/>
                <a:gd name="T31" fmla="*/ 23 h 24"/>
                <a:gd name="T32" fmla="*/ 12 w 16"/>
                <a:gd name="T33" fmla="*/ 21 h 24"/>
                <a:gd name="T34" fmla="*/ 4 w 16"/>
                <a:gd name="T35" fmla="*/ 18 h 24"/>
                <a:gd name="T36" fmla="*/ 5 w 16"/>
                <a:gd name="T37" fmla="*/ 8 h 24"/>
                <a:gd name="T38" fmla="*/ 11 w 16"/>
                <a:gd name="T39" fmla="*/ 9 h 24"/>
                <a:gd name="T40" fmla="*/ 14 w 16"/>
                <a:gd name="T41" fmla="*/ 18 h 24"/>
                <a:gd name="T42" fmla="*/ 16 w 16"/>
                <a:gd name="T43" fmla="*/ 17 h 24"/>
                <a:gd name="T44" fmla="*/ 10 w 16"/>
                <a:gd name="T45" fmla="*/ 2 h 24"/>
                <a:gd name="T46" fmla="*/ 2 w 16"/>
                <a:gd name="T47" fmla="*/ 14 h 24"/>
                <a:gd name="T48" fmla="*/ 4 w 16"/>
                <a:gd name="T49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" h="24">
                  <a:moveTo>
                    <a:pt x="4" y="14"/>
                  </a:moveTo>
                  <a:cubicBezTo>
                    <a:pt x="4" y="11"/>
                    <a:pt x="5" y="2"/>
                    <a:pt x="10" y="4"/>
                  </a:cubicBezTo>
                  <a:cubicBezTo>
                    <a:pt x="12" y="4"/>
                    <a:pt x="13" y="8"/>
                    <a:pt x="13" y="10"/>
                  </a:cubicBezTo>
                  <a:cubicBezTo>
                    <a:pt x="14" y="13"/>
                    <a:pt x="14" y="15"/>
                    <a:pt x="14" y="17"/>
                  </a:cubicBezTo>
                  <a:cubicBezTo>
                    <a:pt x="15" y="17"/>
                    <a:pt x="15" y="17"/>
                    <a:pt x="16" y="17"/>
                  </a:cubicBezTo>
                  <a:cubicBezTo>
                    <a:pt x="15" y="13"/>
                    <a:pt x="14" y="9"/>
                    <a:pt x="11" y="6"/>
                  </a:cubicBezTo>
                  <a:cubicBezTo>
                    <a:pt x="8" y="3"/>
                    <a:pt x="5" y="4"/>
                    <a:pt x="4" y="7"/>
                  </a:cubicBezTo>
                  <a:cubicBezTo>
                    <a:pt x="1" y="10"/>
                    <a:pt x="0" y="16"/>
                    <a:pt x="2" y="20"/>
                  </a:cubicBezTo>
                  <a:cubicBezTo>
                    <a:pt x="4" y="23"/>
                    <a:pt x="9" y="24"/>
                    <a:pt x="13" y="23"/>
                  </a:cubicBezTo>
                  <a:cubicBezTo>
                    <a:pt x="13" y="23"/>
                    <a:pt x="14" y="22"/>
                    <a:pt x="13" y="21"/>
                  </a:cubicBezTo>
                  <a:cubicBezTo>
                    <a:pt x="11" y="20"/>
                    <a:pt x="8" y="20"/>
                    <a:pt x="6" y="19"/>
                  </a:cubicBezTo>
                  <a:cubicBezTo>
                    <a:pt x="5" y="19"/>
                    <a:pt x="4" y="19"/>
                    <a:pt x="3" y="18"/>
                  </a:cubicBezTo>
                  <a:cubicBezTo>
                    <a:pt x="3" y="16"/>
                    <a:pt x="4" y="14"/>
                    <a:pt x="5" y="13"/>
                  </a:cubicBezTo>
                  <a:cubicBezTo>
                    <a:pt x="6" y="12"/>
                    <a:pt x="4" y="11"/>
                    <a:pt x="3" y="12"/>
                  </a:cubicBezTo>
                  <a:cubicBezTo>
                    <a:pt x="2" y="14"/>
                    <a:pt x="0" y="18"/>
                    <a:pt x="3" y="20"/>
                  </a:cubicBezTo>
                  <a:cubicBezTo>
                    <a:pt x="5" y="22"/>
                    <a:pt x="9" y="22"/>
                    <a:pt x="12" y="23"/>
                  </a:cubicBezTo>
                  <a:cubicBezTo>
                    <a:pt x="12" y="22"/>
                    <a:pt x="12" y="22"/>
                    <a:pt x="12" y="21"/>
                  </a:cubicBezTo>
                  <a:cubicBezTo>
                    <a:pt x="9" y="22"/>
                    <a:pt x="5" y="21"/>
                    <a:pt x="4" y="18"/>
                  </a:cubicBezTo>
                  <a:cubicBezTo>
                    <a:pt x="2" y="15"/>
                    <a:pt x="4" y="10"/>
                    <a:pt x="5" y="8"/>
                  </a:cubicBezTo>
                  <a:cubicBezTo>
                    <a:pt x="7" y="5"/>
                    <a:pt x="9" y="7"/>
                    <a:pt x="11" y="9"/>
                  </a:cubicBezTo>
                  <a:cubicBezTo>
                    <a:pt x="13" y="11"/>
                    <a:pt x="13" y="15"/>
                    <a:pt x="14" y="18"/>
                  </a:cubicBezTo>
                  <a:cubicBezTo>
                    <a:pt x="14" y="19"/>
                    <a:pt x="16" y="19"/>
                    <a:pt x="16" y="17"/>
                  </a:cubicBezTo>
                  <a:cubicBezTo>
                    <a:pt x="15" y="13"/>
                    <a:pt x="16" y="3"/>
                    <a:pt x="10" y="2"/>
                  </a:cubicBezTo>
                  <a:cubicBezTo>
                    <a:pt x="4" y="0"/>
                    <a:pt x="2" y="10"/>
                    <a:pt x="2" y="14"/>
                  </a:cubicBezTo>
                  <a:cubicBezTo>
                    <a:pt x="2" y="16"/>
                    <a:pt x="4" y="16"/>
                    <a:pt x="4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8" name="Freeform 1436"/>
            <p:cNvSpPr/>
            <p:nvPr/>
          </p:nvSpPr>
          <p:spPr bwMode="auto">
            <a:xfrm>
              <a:off x="3735" y="2412"/>
              <a:ext cx="21" cy="27"/>
            </a:xfrm>
            <a:custGeom>
              <a:avLst/>
              <a:gdLst>
                <a:gd name="T0" fmla="*/ 2 w 16"/>
                <a:gd name="T1" fmla="*/ 17 h 21"/>
                <a:gd name="T2" fmla="*/ 5 w 16"/>
                <a:gd name="T3" fmla="*/ 9 h 21"/>
                <a:gd name="T4" fmla="*/ 10 w 16"/>
                <a:gd name="T5" fmla="*/ 2 h 21"/>
                <a:gd name="T6" fmla="*/ 13 w 16"/>
                <a:gd name="T7" fmla="*/ 6 h 21"/>
                <a:gd name="T8" fmla="*/ 10 w 16"/>
                <a:gd name="T9" fmla="*/ 11 h 21"/>
                <a:gd name="T10" fmla="*/ 1 w 16"/>
                <a:gd name="T11" fmla="*/ 18 h 21"/>
                <a:gd name="T12" fmla="*/ 3 w 16"/>
                <a:gd name="T13" fmla="*/ 20 h 21"/>
                <a:gd name="T14" fmla="*/ 8 w 16"/>
                <a:gd name="T15" fmla="*/ 13 h 21"/>
                <a:gd name="T16" fmla="*/ 15 w 16"/>
                <a:gd name="T17" fmla="*/ 7 h 21"/>
                <a:gd name="T18" fmla="*/ 14 w 16"/>
                <a:gd name="T19" fmla="*/ 6 h 21"/>
                <a:gd name="T20" fmla="*/ 6 w 16"/>
                <a:gd name="T21" fmla="*/ 12 h 21"/>
                <a:gd name="T22" fmla="*/ 1 w 16"/>
                <a:gd name="T23" fmla="*/ 19 h 21"/>
                <a:gd name="T24" fmla="*/ 2 w 16"/>
                <a:gd name="T25" fmla="*/ 20 h 21"/>
                <a:gd name="T26" fmla="*/ 13 w 16"/>
                <a:gd name="T27" fmla="*/ 11 h 21"/>
                <a:gd name="T28" fmla="*/ 15 w 16"/>
                <a:gd name="T29" fmla="*/ 5 h 21"/>
                <a:gd name="T30" fmla="*/ 11 w 16"/>
                <a:gd name="T31" fmla="*/ 1 h 21"/>
                <a:gd name="T32" fmla="*/ 4 w 16"/>
                <a:gd name="T33" fmla="*/ 6 h 21"/>
                <a:gd name="T34" fmla="*/ 0 w 16"/>
                <a:gd name="T35" fmla="*/ 16 h 21"/>
                <a:gd name="T36" fmla="*/ 2 w 16"/>
                <a:gd name="T3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" h="21">
                  <a:moveTo>
                    <a:pt x="2" y="17"/>
                  </a:moveTo>
                  <a:cubicBezTo>
                    <a:pt x="3" y="14"/>
                    <a:pt x="4" y="12"/>
                    <a:pt x="5" y="9"/>
                  </a:cubicBezTo>
                  <a:cubicBezTo>
                    <a:pt x="6" y="7"/>
                    <a:pt x="8" y="2"/>
                    <a:pt x="10" y="2"/>
                  </a:cubicBezTo>
                  <a:cubicBezTo>
                    <a:pt x="12" y="3"/>
                    <a:pt x="13" y="5"/>
                    <a:pt x="13" y="6"/>
                  </a:cubicBezTo>
                  <a:cubicBezTo>
                    <a:pt x="13" y="8"/>
                    <a:pt x="11" y="10"/>
                    <a:pt x="10" y="11"/>
                  </a:cubicBezTo>
                  <a:cubicBezTo>
                    <a:pt x="7" y="14"/>
                    <a:pt x="4" y="16"/>
                    <a:pt x="1" y="18"/>
                  </a:cubicBezTo>
                  <a:cubicBezTo>
                    <a:pt x="1" y="19"/>
                    <a:pt x="2" y="19"/>
                    <a:pt x="3" y="20"/>
                  </a:cubicBezTo>
                  <a:cubicBezTo>
                    <a:pt x="3" y="17"/>
                    <a:pt x="6" y="15"/>
                    <a:pt x="8" y="13"/>
                  </a:cubicBezTo>
                  <a:cubicBezTo>
                    <a:pt x="10" y="11"/>
                    <a:pt x="12" y="9"/>
                    <a:pt x="15" y="7"/>
                  </a:cubicBezTo>
                  <a:cubicBezTo>
                    <a:pt x="16" y="7"/>
                    <a:pt x="15" y="5"/>
                    <a:pt x="14" y="6"/>
                  </a:cubicBezTo>
                  <a:cubicBezTo>
                    <a:pt x="11" y="7"/>
                    <a:pt x="8" y="9"/>
                    <a:pt x="6" y="12"/>
                  </a:cubicBezTo>
                  <a:cubicBezTo>
                    <a:pt x="4" y="14"/>
                    <a:pt x="1" y="16"/>
                    <a:pt x="1" y="19"/>
                  </a:cubicBezTo>
                  <a:cubicBezTo>
                    <a:pt x="1" y="20"/>
                    <a:pt x="2" y="21"/>
                    <a:pt x="2" y="20"/>
                  </a:cubicBezTo>
                  <a:cubicBezTo>
                    <a:pt x="6" y="17"/>
                    <a:pt x="10" y="15"/>
                    <a:pt x="13" y="11"/>
                  </a:cubicBezTo>
                  <a:cubicBezTo>
                    <a:pt x="14" y="9"/>
                    <a:pt x="15" y="7"/>
                    <a:pt x="15" y="5"/>
                  </a:cubicBezTo>
                  <a:cubicBezTo>
                    <a:pt x="14" y="3"/>
                    <a:pt x="13" y="2"/>
                    <a:pt x="11" y="1"/>
                  </a:cubicBezTo>
                  <a:cubicBezTo>
                    <a:pt x="8" y="0"/>
                    <a:pt x="5" y="4"/>
                    <a:pt x="4" y="6"/>
                  </a:cubicBezTo>
                  <a:cubicBezTo>
                    <a:pt x="2" y="9"/>
                    <a:pt x="1" y="13"/>
                    <a:pt x="0" y="16"/>
                  </a:cubicBezTo>
                  <a:cubicBezTo>
                    <a:pt x="0" y="17"/>
                    <a:pt x="2" y="18"/>
                    <a:pt x="2" y="1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9" name="Freeform 1437"/>
            <p:cNvSpPr/>
            <p:nvPr/>
          </p:nvSpPr>
          <p:spPr bwMode="auto">
            <a:xfrm>
              <a:off x="3823" y="2353"/>
              <a:ext cx="14" cy="15"/>
            </a:xfrm>
            <a:custGeom>
              <a:avLst/>
              <a:gdLst>
                <a:gd name="T0" fmla="*/ 2 w 11"/>
                <a:gd name="T1" fmla="*/ 7 h 12"/>
                <a:gd name="T2" fmla="*/ 3 w 11"/>
                <a:gd name="T3" fmla="*/ 3 h 12"/>
                <a:gd name="T4" fmla="*/ 6 w 11"/>
                <a:gd name="T5" fmla="*/ 4 h 12"/>
                <a:gd name="T6" fmla="*/ 9 w 11"/>
                <a:gd name="T7" fmla="*/ 10 h 12"/>
                <a:gd name="T8" fmla="*/ 9 w 11"/>
                <a:gd name="T9" fmla="*/ 9 h 12"/>
                <a:gd name="T10" fmla="*/ 4 w 11"/>
                <a:gd name="T11" fmla="*/ 10 h 12"/>
                <a:gd name="T12" fmla="*/ 2 w 11"/>
                <a:gd name="T13" fmla="*/ 10 h 12"/>
                <a:gd name="T14" fmla="*/ 1 w 11"/>
                <a:gd name="T15" fmla="*/ 10 h 12"/>
                <a:gd name="T16" fmla="*/ 3 w 11"/>
                <a:gd name="T17" fmla="*/ 9 h 12"/>
                <a:gd name="T18" fmla="*/ 1 w 11"/>
                <a:gd name="T19" fmla="*/ 8 h 12"/>
                <a:gd name="T20" fmla="*/ 0 w 11"/>
                <a:gd name="T21" fmla="*/ 10 h 12"/>
                <a:gd name="T22" fmla="*/ 1 w 11"/>
                <a:gd name="T23" fmla="*/ 11 h 12"/>
                <a:gd name="T24" fmla="*/ 10 w 11"/>
                <a:gd name="T25" fmla="*/ 11 h 12"/>
                <a:gd name="T26" fmla="*/ 11 w 11"/>
                <a:gd name="T27" fmla="*/ 10 h 12"/>
                <a:gd name="T28" fmla="*/ 6 w 11"/>
                <a:gd name="T29" fmla="*/ 2 h 12"/>
                <a:gd name="T30" fmla="*/ 0 w 11"/>
                <a:gd name="T31" fmla="*/ 6 h 12"/>
                <a:gd name="T32" fmla="*/ 2 w 11"/>
                <a:gd name="T33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2">
                  <a:moveTo>
                    <a:pt x="2" y="7"/>
                  </a:moveTo>
                  <a:cubicBezTo>
                    <a:pt x="2" y="6"/>
                    <a:pt x="2" y="4"/>
                    <a:pt x="3" y="3"/>
                  </a:cubicBezTo>
                  <a:cubicBezTo>
                    <a:pt x="4" y="3"/>
                    <a:pt x="5" y="4"/>
                    <a:pt x="6" y="4"/>
                  </a:cubicBezTo>
                  <a:cubicBezTo>
                    <a:pt x="7" y="6"/>
                    <a:pt x="9" y="8"/>
                    <a:pt x="9" y="10"/>
                  </a:cubicBezTo>
                  <a:cubicBezTo>
                    <a:pt x="9" y="10"/>
                    <a:pt x="9" y="10"/>
                    <a:pt x="9" y="9"/>
                  </a:cubicBezTo>
                  <a:cubicBezTo>
                    <a:pt x="8" y="10"/>
                    <a:pt x="6" y="10"/>
                    <a:pt x="4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9"/>
                    <a:pt x="1" y="10"/>
                    <a:pt x="1" y="10"/>
                  </a:cubicBezTo>
                  <a:cubicBezTo>
                    <a:pt x="2" y="10"/>
                    <a:pt x="2" y="10"/>
                    <a:pt x="3" y="9"/>
                  </a:cubicBezTo>
                  <a:cubicBezTo>
                    <a:pt x="3" y="8"/>
                    <a:pt x="2" y="7"/>
                    <a:pt x="1" y="8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11"/>
                    <a:pt x="0" y="11"/>
                    <a:pt x="1" y="11"/>
                  </a:cubicBezTo>
                  <a:cubicBezTo>
                    <a:pt x="4" y="12"/>
                    <a:pt x="7" y="12"/>
                    <a:pt x="10" y="11"/>
                  </a:cubicBezTo>
                  <a:cubicBezTo>
                    <a:pt x="10" y="11"/>
                    <a:pt x="11" y="11"/>
                    <a:pt x="11" y="10"/>
                  </a:cubicBezTo>
                  <a:cubicBezTo>
                    <a:pt x="10" y="7"/>
                    <a:pt x="9" y="4"/>
                    <a:pt x="6" y="2"/>
                  </a:cubicBezTo>
                  <a:cubicBezTo>
                    <a:pt x="3" y="0"/>
                    <a:pt x="1" y="3"/>
                    <a:pt x="0" y="6"/>
                  </a:cubicBezTo>
                  <a:cubicBezTo>
                    <a:pt x="0" y="7"/>
                    <a:pt x="2" y="8"/>
                    <a:pt x="2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0" name="Freeform 1438"/>
            <p:cNvSpPr/>
            <p:nvPr/>
          </p:nvSpPr>
          <p:spPr bwMode="auto">
            <a:xfrm>
              <a:off x="3857" y="2363"/>
              <a:ext cx="23" cy="22"/>
            </a:xfrm>
            <a:custGeom>
              <a:avLst/>
              <a:gdLst>
                <a:gd name="T0" fmla="*/ 4 w 18"/>
                <a:gd name="T1" fmla="*/ 9 h 17"/>
                <a:gd name="T2" fmla="*/ 7 w 18"/>
                <a:gd name="T3" fmla="*/ 2 h 17"/>
                <a:gd name="T4" fmla="*/ 11 w 18"/>
                <a:gd name="T5" fmla="*/ 4 h 17"/>
                <a:gd name="T6" fmla="*/ 14 w 18"/>
                <a:gd name="T7" fmla="*/ 16 h 17"/>
                <a:gd name="T8" fmla="*/ 16 w 18"/>
                <a:gd name="T9" fmla="*/ 15 h 17"/>
                <a:gd name="T10" fmla="*/ 2 w 18"/>
                <a:gd name="T11" fmla="*/ 10 h 17"/>
                <a:gd name="T12" fmla="*/ 1 w 18"/>
                <a:gd name="T13" fmla="*/ 12 h 17"/>
                <a:gd name="T14" fmla="*/ 15 w 18"/>
                <a:gd name="T15" fmla="*/ 17 h 17"/>
                <a:gd name="T16" fmla="*/ 16 w 18"/>
                <a:gd name="T17" fmla="*/ 16 h 17"/>
                <a:gd name="T18" fmla="*/ 11 w 18"/>
                <a:gd name="T19" fmla="*/ 2 h 17"/>
                <a:gd name="T20" fmla="*/ 6 w 18"/>
                <a:gd name="T21" fmla="*/ 1 h 17"/>
                <a:gd name="T22" fmla="*/ 2 w 18"/>
                <a:gd name="T23" fmla="*/ 8 h 17"/>
                <a:gd name="T24" fmla="*/ 4 w 18"/>
                <a:gd name="T25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4" y="9"/>
                  </a:moveTo>
                  <a:cubicBezTo>
                    <a:pt x="4" y="6"/>
                    <a:pt x="5" y="3"/>
                    <a:pt x="7" y="2"/>
                  </a:cubicBezTo>
                  <a:cubicBezTo>
                    <a:pt x="8" y="2"/>
                    <a:pt x="10" y="3"/>
                    <a:pt x="11" y="4"/>
                  </a:cubicBezTo>
                  <a:cubicBezTo>
                    <a:pt x="14" y="7"/>
                    <a:pt x="15" y="12"/>
                    <a:pt x="14" y="16"/>
                  </a:cubicBezTo>
                  <a:cubicBezTo>
                    <a:pt x="15" y="15"/>
                    <a:pt x="15" y="15"/>
                    <a:pt x="16" y="15"/>
                  </a:cubicBezTo>
                  <a:cubicBezTo>
                    <a:pt x="11" y="14"/>
                    <a:pt x="7" y="12"/>
                    <a:pt x="2" y="10"/>
                  </a:cubicBezTo>
                  <a:cubicBezTo>
                    <a:pt x="1" y="10"/>
                    <a:pt x="0" y="12"/>
                    <a:pt x="1" y="12"/>
                  </a:cubicBezTo>
                  <a:cubicBezTo>
                    <a:pt x="6" y="14"/>
                    <a:pt x="10" y="15"/>
                    <a:pt x="15" y="17"/>
                  </a:cubicBezTo>
                  <a:cubicBezTo>
                    <a:pt x="16" y="17"/>
                    <a:pt x="16" y="17"/>
                    <a:pt x="16" y="16"/>
                  </a:cubicBezTo>
                  <a:cubicBezTo>
                    <a:pt x="18" y="11"/>
                    <a:pt x="15" y="5"/>
                    <a:pt x="11" y="2"/>
                  </a:cubicBezTo>
                  <a:cubicBezTo>
                    <a:pt x="10" y="0"/>
                    <a:pt x="8" y="0"/>
                    <a:pt x="6" y="1"/>
                  </a:cubicBezTo>
                  <a:cubicBezTo>
                    <a:pt x="3" y="2"/>
                    <a:pt x="3" y="6"/>
                    <a:pt x="2" y="8"/>
                  </a:cubicBezTo>
                  <a:cubicBezTo>
                    <a:pt x="2" y="9"/>
                    <a:pt x="4" y="10"/>
                    <a:pt x="4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1" name="Freeform 1439"/>
            <p:cNvSpPr/>
            <p:nvPr/>
          </p:nvSpPr>
          <p:spPr bwMode="auto">
            <a:xfrm>
              <a:off x="3890" y="2398"/>
              <a:ext cx="22" cy="25"/>
            </a:xfrm>
            <a:custGeom>
              <a:avLst/>
              <a:gdLst>
                <a:gd name="T0" fmla="*/ 3 w 17"/>
                <a:gd name="T1" fmla="*/ 9 h 19"/>
                <a:gd name="T2" fmla="*/ 7 w 17"/>
                <a:gd name="T3" fmla="*/ 2 h 19"/>
                <a:gd name="T4" fmla="*/ 11 w 17"/>
                <a:gd name="T5" fmla="*/ 5 h 19"/>
                <a:gd name="T6" fmla="*/ 13 w 17"/>
                <a:gd name="T7" fmla="*/ 17 h 19"/>
                <a:gd name="T8" fmla="*/ 14 w 17"/>
                <a:gd name="T9" fmla="*/ 17 h 19"/>
                <a:gd name="T10" fmla="*/ 4 w 17"/>
                <a:gd name="T11" fmla="*/ 10 h 19"/>
                <a:gd name="T12" fmla="*/ 3 w 17"/>
                <a:gd name="T13" fmla="*/ 12 h 19"/>
                <a:gd name="T14" fmla="*/ 14 w 17"/>
                <a:gd name="T15" fmla="*/ 19 h 19"/>
                <a:gd name="T16" fmla="*/ 15 w 17"/>
                <a:gd name="T17" fmla="*/ 19 h 19"/>
                <a:gd name="T18" fmla="*/ 12 w 17"/>
                <a:gd name="T19" fmla="*/ 3 h 19"/>
                <a:gd name="T20" fmla="*/ 6 w 17"/>
                <a:gd name="T21" fmla="*/ 1 h 19"/>
                <a:gd name="T22" fmla="*/ 1 w 17"/>
                <a:gd name="T23" fmla="*/ 9 h 19"/>
                <a:gd name="T24" fmla="*/ 3 w 17"/>
                <a:gd name="T25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19">
                  <a:moveTo>
                    <a:pt x="3" y="9"/>
                  </a:moveTo>
                  <a:cubicBezTo>
                    <a:pt x="3" y="7"/>
                    <a:pt x="4" y="4"/>
                    <a:pt x="7" y="2"/>
                  </a:cubicBezTo>
                  <a:cubicBezTo>
                    <a:pt x="8" y="2"/>
                    <a:pt x="10" y="3"/>
                    <a:pt x="11" y="5"/>
                  </a:cubicBezTo>
                  <a:cubicBezTo>
                    <a:pt x="13" y="8"/>
                    <a:pt x="15" y="13"/>
                    <a:pt x="13" y="17"/>
                  </a:cubicBezTo>
                  <a:cubicBezTo>
                    <a:pt x="13" y="17"/>
                    <a:pt x="14" y="17"/>
                    <a:pt x="14" y="17"/>
                  </a:cubicBezTo>
                  <a:cubicBezTo>
                    <a:pt x="10" y="16"/>
                    <a:pt x="7" y="13"/>
                    <a:pt x="4" y="10"/>
                  </a:cubicBezTo>
                  <a:cubicBezTo>
                    <a:pt x="3" y="10"/>
                    <a:pt x="2" y="11"/>
                    <a:pt x="3" y="12"/>
                  </a:cubicBezTo>
                  <a:cubicBezTo>
                    <a:pt x="7" y="15"/>
                    <a:pt x="9" y="18"/>
                    <a:pt x="14" y="19"/>
                  </a:cubicBezTo>
                  <a:cubicBezTo>
                    <a:pt x="14" y="19"/>
                    <a:pt x="14" y="19"/>
                    <a:pt x="15" y="19"/>
                  </a:cubicBezTo>
                  <a:cubicBezTo>
                    <a:pt x="17" y="13"/>
                    <a:pt x="15" y="7"/>
                    <a:pt x="12" y="3"/>
                  </a:cubicBezTo>
                  <a:cubicBezTo>
                    <a:pt x="10" y="1"/>
                    <a:pt x="8" y="0"/>
                    <a:pt x="6" y="1"/>
                  </a:cubicBezTo>
                  <a:cubicBezTo>
                    <a:pt x="3" y="2"/>
                    <a:pt x="2" y="6"/>
                    <a:pt x="1" y="9"/>
                  </a:cubicBezTo>
                  <a:cubicBezTo>
                    <a:pt x="0" y="10"/>
                    <a:pt x="2" y="11"/>
                    <a:pt x="3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2" name="Freeform 1440"/>
            <p:cNvSpPr/>
            <p:nvPr/>
          </p:nvSpPr>
          <p:spPr bwMode="auto">
            <a:xfrm>
              <a:off x="3704" y="2562"/>
              <a:ext cx="148" cy="80"/>
            </a:xfrm>
            <a:custGeom>
              <a:avLst/>
              <a:gdLst>
                <a:gd name="T0" fmla="*/ 71 w 114"/>
                <a:gd name="T1" fmla="*/ 10 h 62"/>
                <a:gd name="T2" fmla="*/ 105 w 114"/>
                <a:gd name="T3" fmla="*/ 25 h 62"/>
                <a:gd name="T4" fmla="*/ 71 w 114"/>
                <a:gd name="T5" fmla="*/ 50 h 62"/>
                <a:gd name="T6" fmla="*/ 41 w 114"/>
                <a:gd name="T7" fmla="*/ 60 h 62"/>
                <a:gd name="T8" fmla="*/ 100 w 114"/>
                <a:gd name="T9" fmla="*/ 46 h 62"/>
                <a:gd name="T10" fmla="*/ 97 w 114"/>
                <a:gd name="T11" fmla="*/ 5 h 62"/>
                <a:gd name="T12" fmla="*/ 8 w 114"/>
                <a:gd name="T13" fmla="*/ 15 h 62"/>
                <a:gd name="T14" fmla="*/ 10 w 114"/>
                <a:gd name="T15" fmla="*/ 56 h 62"/>
                <a:gd name="T16" fmla="*/ 43 w 114"/>
                <a:gd name="T17" fmla="*/ 8 h 62"/>
                <a:gd name="T18" fmla="*/ 92 w 114"/>
                <a:gd name="T19" fmla="*/ 9 h 62"/>
                <a:gd name="T20" fmla="*/ 83 w 114"/>
                <a:gd name="T21" fmla="*/ 56 h 62"/>
                <a:gd name="T22" fmla="*/ 34 w 114"/>
                <a:gd name="T23" fmla="*/ 59 h 62"/>
                <a:gd name="T24" fmla="*/ 4 w 114"/>
                <a:gd name="T25" fmla="*/ 34 h 62"/>
                <a:gd name="T26" fmla="*/ 5 w 114"/>
                <a:gd name="T27" fmla="*/ 24 h 62"/>
                <a:gd name="T28" fmla="*/ 9 w 114"/>
                <a:gd name="T29" fmla="*/ 55 h 62"/>
                <a:gd name="T30" fmla="*/ 11 w 114"/>
                <a:gd name="T31" fmla="*/ 17 h 62"/>
                <a:gd name="T32" fmla="*/ 12 w 114"/>
                <a:gd name="T33" fmla="*/ 51 h 62"/>
                <a:gd name="T34" fmla="*/ 10 w 114"/>
                <a:gd name="T35" fmla="*/ 40 h 62"/>
                <a:gd name="T36" fmla="*/ 50 w 114"/>
                <a:gd name="T37" fmla="*/ 56 h 62"/>
                <a:gd name="T38" fmla="*/ 108 w 114"/>
                <a:gd name="T39" fmla="*/ 43 h 62"/>
                <a:gd name="T40" fmla="*/ 97 w 114"/>
                <a:gd name="T41" fmla="*/ 3 h 62"/>
                <a:gd name="T42" fmla="*/ 19 w 114"/>
                <a:gd name="T43" fmla="*/ 9 h 62"/>
                <a:gd name="T44" fmla="*/ 102 w 114"/>
                <a:gd name="T45" fmla="*/ 9 h 62"/>
                <a:gd name="T46" fmla="*/ 92 w 114"/>
                <a:gd name="T47" fmla="*/ 49 h 62"/>
                <a:gd name="T48" fmla="*/ 17 w 114"/>
                <a:gd name="T49" fmla="*/ 51 h 62"/>
                <a:gd name="T50" fmla="*/ 12 w 114"/>
                <a:gd name="T51" fmla="*/ 19 h 62"/>
                <a:gd name="T52" fmla="*/ 12 w 114"/>
                <a:gd name="T53" fmla="*/ 51 h 62"/>
                <a:gd name="T54" fmla="*/ 11 w 114"/>
                <a:gd name="T55" fmla="*/ 17 h 62"/>
                <a:gd name="T56" fmla="*/ 9 w 114"/>
                <a:gd name="T57" fmla="*/ 55 h 62"/>
                <a:gd name="T58" fmla="*/ 2 w 114"/>
                <a:gd name="T59" fmla="*/ 25 h 62"/>
                <a:gd name="T60" fmla="*/ 5 w 114"/>
                <a:gd name="T61" fmla="*/ 49 h 62"/>
                <a:gd name="T62" fmla="*/ 38 w 114"/>
                <a:gd name="T63" fmla="*/ 60 h 62"/>
                <a:gd name="T64" fmla="*/ 100 w 114"/>
                <a:gd name="T65" fmla="*/ 52 h 62"/>
                <a:gd name="T66" fmla="*/ 96 w 114"/>
                <a:gd name="T67" fmla="*/ 11 h 62"/>
                <a:gd name="T68" fmla="*/ 41 w 114"/>
                <a:gd name="T69" fmla="*/ 6 h 62"/>
                <a:gd name="T70" fmla="*/ 9 w 114"/>
                <a:gd name="T71" fmla="*/ 57 h 62"/>
                <a:gd name="T72" fmla="*/ 10 w 114"/>
                <a:gd name="T73" fmla="*/ 16 h 62"/>
                <a:gd name="T74" fmla="*/ 56 w 114"/>
                <a:gd name="T75" fmla="*/ 6 h 62"/>
                <a:gd name="T76" fmla="*/ 106 w 114"/>
                <a:gd name="T77" fmla="*/ 35 h 62"/>
                <a:gd name="T78" fmla="*/ 32 w 114"/>
                <a:gd name="T79" fmla="*/ 58 h 62"/>
                <a:gd name="T80" fmla="*/ 83 w 114"/>
                <a:gd name="T81" fmla="*/ 51 h 62"/>
                <a:gd name="T82" fmla="*/ 101 w 114"/>
                <a:gd name="T83" fmla="*/ 10 h 62"/>
                <a:gd name="T84" fmla="*/ 48 w 114"/>
                <a:gd name="T85" fmla="*/ 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4" h="62">
                  <a:moveTo>
                    <a:pt x="18" y="12"/>
                  </a:moveTo>
                  <a:cubicBezTo>
                    <a:pt x="30" y="9"/>
                    <a:pt x="42" y="10"/>
                    <a:pt x="55" y="11"/>
                  </a:cubicBezTo>
                  <a:cubicBezTo>
                    <a:pt x="60" y="11"/>
                    <a:pt x="66" y="11"/>
                    <a:pt x="71" y="10"/>
                  </a:cubicBezTo>
                  <a:cubicBezTo>
                    <a:pt x="77" y="9"/>
                    <a:pt x="82" y="8"/>
                    <a:pt x="88" y="8"/>
                  </a:cubicBezTo>
                  <a:cubicBezTo>
                    <a:pt x="93" y="7"/>
                    <a:pt x="98" y="9"/>
                    <a:pt x="101" y="13"/>
                  </a:cubicBezTo>
                  <a:cubicBezTo>
                    <a:pt x="104" y="17"/>
                    <a:pt x="105" y="21"/>
                    <a:pt x="105" y="25"/>
                  </a:cubicBezTo>
                  <a:cubicBezTo>
                    <a:pt x="107" y="32"/>
                    <a:pt x="107" y="41"/>
                    <a:pt x="100" y="45"/>
                  </a:cubicBezTo>
                  <a:cubicBezTo>
                    <a:pt x="96" y="48"/>
                    <a:pt x="92" y="48"/>
                    <a:pt x="87" y="49"/>
                  </a:cubicBezTo>
                  <a:cubicBezTo>
                    <a:pt x="82" y="49"/>
                    <a:pt x="76" y="50"/>
                    <a:pt x="71" y="50"/>
                  </a:cubicBezTo>
                  <a:cubicBezTo>
                    <a:pt x="52" y="53"/>
                    <a:pt x="34" y="56"/>
                    <a:pt x="15" y="57"/>
                  </a:cubicBezTo>
                  <a:cubicBezTo>
                    <a:pt x="14" y="57"/>
                    <a:pt x="13" y="59"/>
                    <a:pt x="15" y="59"/>
                  </a:cubicBezTo>
                  <a:cubicBezTo>
                    <a:pt x="23" y="62"/>
                    <a:pt x="33" y="61"/>
                    <a:pt x="41" y="60"/>
                  </a:cubicBezTo>
                  <a:cubicBezTo>
                    <a:pt x="45" y="59"/>
                    <a:pt x="50" y="58"/>
                    <a:pt x="54" y="58"/>
                  </a:cubicBezTo>
                  <a:cubicBezTo>
                    <a:pt x="60" y="58"/>
                    <a:pt x="65" y="57"/>
                    <a:pt x="70" y="57"/>
                  </a:cubicBezTo>
                  <a:cubicBezTo>
                    <a:pt x="81" y="55"/>
                    <a:pt x="92" y="53"/>
                    <a:pt x="100" y="46"/>
                  </a:cubicBezTo>
                  <a:cubicBezTo>
                    <a:pt x="104" y="44"/>
                    <a:pt x="107" y="40"/>
                    <a:pt x="108" y="36"/>
                  </a:cubicBezTo>
                  <a:cubicBezTo>
                    <a:pt x="109" y="32"/>
                    <a:pt x="110" y="28"/>
                    <a:pt x="110" y="24"/>
                  </a:cubicBezTo>
                  <a:cubicBezTo>
                    <a:pt x="109" y="15"/>
                    <a:pt x="105" y="8"/>
                    <a:pt x="97" y="5"/>
                  </a:cubicBezTo>
                  <a:cubicBezTo>
                    <a:pt x="88" y="0"/>
                    <a:pt x="77" y="2"/>
                    <a:pt x="67" y="3"/>
                  </a:cubicBezTo>
                  <a:cubicBezTo>
                    <a:pt x="55" y="4"/>
                    <a:pt x="43" y="5"/>
                    <a:pt x="31" y="6"/>
                  </a:cubicBezTo>
                  <a:cubicBezTo>
                    <a:pt x="23" y="7"/>
                    <a:pt x="13" y="8"/>
                    <a:pt x="8" y="15"/>
                  </a:cubicBezTo>
                  <a:cubicBezTo>
                    <a:pt x="4" y="20"/>
                    <a:pt x="4" y="27"/>
                    <a:pt x="4" y="34"/>
                  </a:cubicBezTo>
                  <a:cubicBezTo>
                    <a:pt x="5" y="41"/>
                    <a:pt x="7" y="49"/>
                    <a:pt x="9" y="57"/>
                  </a:cubicBezTo>
                  <a:cubicBezTo>
                    <a:pt x="9" y="56"/>
                    <a:pt x="10" y="56"/>
                    <a:pt x="10" y="56"/>
                  </a:cubicBezTo>
                  <a:cubicBezTo>
                    <a:pt x="5" y="46"/>
                    <a:pt x="0" y="35"/>
                    <a:pt x="5" y="25"/>
                  </a:cubicBezTo>
                  <a:cubicBezTo>
                    <a:pt x="10" y="15"/>
                    <a:pt x="19" y="11"/>
                    <a:pt x="29" y="9"/>
                  </a:cubicBezTo>
                  <a:cubicBezTo>
                    <a:pt x="33" y="9"/>
                    <a:pt x="38" y="8"/>
                    <a:pt x="43" y="8"/>
                  </a:cubicBezTo>
                  <a:cubicBezTo>
                    <a:pt x="49" y="7"/>
                    <a:pt x="54" y="6"/>
                    <a:pt x="60" y="6"/>
                  </a:cubicBezTo>
                  <a:cubicBezTo>
                    <a:pt x="66" y="5"/>
                    <a:pt x="72" y="5"/>
                    <a:pt x="78" y="6"/>
                  </a:cubicBezTo>
                  <a:cubicBezTo>
                    <a:pt x="83" y="6"/>
                    <a:pt x="88" y="7"/>
                    <a:pt x="92" y="9"/>
                  </a:cubicBezTo>
                  <a:cubicBezTo>
                    <a:pt x="98" y="13"/>
                    <a:pt x="99" y="22"/>
                    <a:pt x="101" y="29"/>
                  </a:cubicBezTo>
                  <a:cubicBezTo>
                    <a:pt x="102" y="36"/>
                    <a:pt x="105" y="46"/>
                    <a:pt x="98" y="51"/>
                  </a:cubicBezTo>
                  <a:cubicBezTo>
                    <a:pt x="94" y="54"/>
                    <a:pt x="88" y="55"/>
                    <a:pt x="83" y="56"/>
                  </a:cubicBezTo>
                  <a:cubicBezTo>
                    <a:pt x="77" y="57"/>
                    <a:pt x="72" y="57"/>
                    <a:pt x="66" y="57"/>
                  </a:cubicBezTo>
                  <a:cubicBezTo>
                    <a:pt x="60" y="57"/>
                    <a:pt x="55" y="57"/>
                    <a:pt x="49" y="57"/>
                  </a:cubicBezTo>
                  <a:cubicBezTo>
                    <a:pt x="44" y="57"/>
                    <a:pt x="39" y="58"/>
                    <a:pt x="34" y="59"/>
                  </a:cubicBezTo>
                  <a:cubicBezTo>
                    <a:pt x="28" y="60"/>
                    <a:pt x="21" y="61"/>
                    <a:pt x="15" y="59"/>
                  </a:cubicBezTo>
                  <a:cubicBezTo>
                    <a:pt x="9" y="57"/>
                    <a:pt x="7" y="51"/>
                    <a:pt x="6" y="46"/>
                  </a:cubicBezTo>
                  <a:cubicBezTo>
                    <a:pt x="6" y="42"/>
                    <a:pt x="5" y="38"/>
                    <a:pt x="4" y="34"/>
                  </a:cubicBezTo>
                  <a:cubicBezTo>
                    <a:pt x="4" y="32"/>
                    <a:pt x="4" y="30"/>
                    <a:pt x="4" y="28"/>
                  </a:cubicBezTo>
                  <a:cubicBezTo>
                    <a:pt x="4" y="27"/>
                    <a:pt x="4" y="26"/>
                    <a:pt x="4" y="25"/>
                  </a:cubicBezTo>
                  <a:cubicBezTo>
                    <a:pt x="4" y="25"/>
                    <a:pt x="5" y="24"/>
                    <a:pt x="5" y="24"/>
                  </a:cubicBezTo>
                  <a:cubicBezTo>
                    <a:pt x="5" y="24"/>
                    <a:pt x="4" y="24"/>
                    <a:pt x="3" y="24"/>
                  </a:cubicBezTo>
                  <a:cubicBezTo>
                    <a:pt x="6" y="34"/>
                    <a:pt x="3" y="45"/>
                    <a:pt x="7" y="56"/>
                  </a:cubicBezTo>
                  <a:cubicBezTo>
                    <a:pt x="7" y="57"/>
                    <a:pt x="9" y="57"/>
                    <a:pt x="9" y="55"/>
                  </a:cubicBezTo>
                  <a:cubicBezTo>
                    <a:pt x="8" y="49"/>
                    <a:pt x="8" y="43"/>
                    <a:pt x="9" y="37"/>
                  </a:cubicBezTo>
                  <a:cubicBezTo>
                    <a:pt x="9" y="30"/>
                    <a:pt x="11" y="24"/>
                    <a:pt x="12" y="18"/>
                  </a:cubicBezTo>
                  <a:cubicBezTo>
                    <a:pt x="13" y="17"/>
                    <a:pt x="11" y="16"/>
                    <a:pt x="11" y="17"/>
                  </a:cubicBezTo>
                  <a:cubicBezTo>
                    <a:pt x="9" y="23"/>
                    <a:pt x="9" y="29"/>
                    <a:pt x="9" y="34"/>
                  </a:cubicBezTo>
                  <a:cubicBezTo>
                    <a:pt x="9" y="40"/>
                    <a:pt x="10" y="45"/>
                    <a:pt x="10" y="51"/>
                  </a:cubicBezTo>
                  <a:cubicBezTo>
                    <a:pt x="10" y="52"/>
                    <a:pt x="12" y="52"/>
                    <a:pt x="12" y="51"/>
                  </a:cubicBezTo>
                  <a:cubicBezTo>
                    <a:pt x="12" y="40"/>
                    <a:pt x="13" y="30"/>
                    <a:pt x="12" y="19"/>
                  </a:cubicBezTo>
                  <a:cubicBezTo>
                    <a:pt x="12" y="18"/>
                    <a:pt x="11" y="18"/>
                    <a:pt x="10" y="19"/>
                  </a:cubicBezTo>
                  <a:cubicBezTo>
                    <a:pt x="7" y="25"/>
                    <a:pt x="8" y="34"/>
                    <a:pt x="10" y="40"/>
                  </a:cubicBezTo>
                  <a:cubicBezTo>
                    <a:pt x="10" y="44"/>
                    <a:pt x="11" y="48"/>
                    <a:pt x="13" y="50"/>
                  </a:cubicBezTo>
                  <a:cubicBezTo>
                    <a:pt x="16" y="54"/>
                    <a:pt x="19" y="56"/>
                    <a:pt x="23" y="57"/>
                  </a:cubicBezTo>
                  <a:cubicBezTo>
                    <a:pt x="32" y="59"/>
                    <a:pt x="41" y="57"/>
                    <a:pt x="50" y="56"/>
                  </a:cubicBezTo>
                  <a:cubicBezTo>
                    <a:pt x="61" y="55"/>
                    <a:pt x="73" y="53"/>
                    <a:pt x="85" y="52"/>
                  </a:cubicBezTo>
                  <a:cubicBezTo>
                    <a:pt x="89" y="51"/>
                    <a:pt x="93" y="50"/>
                    <a:pt x="98" y="49"/>
                  </a:cubicBezTo>
                  <a:cubicBezTo>
                    <a:pt x="101" y="48"/>
                    <a:pt x="105" y="46"/>
                    <a:pt x="108" y="43"/>
                  </a:cubicBezTo>
                  <a:cubicBezTo>
                    <a:pt x="114" y="37"/>
                    <a:pt x="111" y="27"/>
                    <a:pt x="109" y="20"/>
                  </a:cubicBezTo>
                  <a:cubicBezTo>
                    <a:pt x="108" y="16"/>
                    <a:pt x="107" y="12"/>
                    <a:pt x="105" y="9"/>
                  </a:cubicBezTo>
                  <a:cubicBezTo>
                    <a:pt x="103" y="6"/>
                    <a:pt x="100" y="4"/>
                    <a:pt x="97" y="3"/>
                  </a:cubicBezTo>
                  <a:cubicBezTo>
                    <a:pt x="92" y="2"/>
                    <a:pt x="87" y="1"/>
                    <a:pt x="82" y="1"/>
                  </a:cubicBezTo>
                  <a:cubicBezTo>
                    <a:pt x="76" y="1"/>
                    <a:pt x="70" y="2"/>
                    <a:pt x="63" y="3"/>
                  </a:cubicBezTo>
                  <a:cubicBezTo>
                    <a:pt x="49" y="4"/>
                    <a:pt x="34" y="7"/>
                    <a:pt x="19" y="9"/>
                  </a:cubicBezTo>
                  <a:cubicBezTo>
                    <a:pt x="17" y="9"/>
                    <a:pt x="17" y="10"/>
                    <a:pt x="19" y="10"/>
                  </a:cubicBezTo>
                  <a:cubicBezTo>
                    <a:pt x="43" y="9"/>
                    <a:pt x="68" y="1"/>
                    <a:pt x="92" y="4"/>
                  </a:cubicBezTo>
                  <a:cubicBezTo>
                    <a:pt x="96" y="5"/>
                    <a:pt x="100" y="6"/>
                    <a:pt x="102" y="9"/>
                  </a:cubicBezTo>
                  <a:cubicBezTo>
                    <a:pt x="105" y="12"/>
                    <a:pt x="106" y="16"/>
                    <a:pt x="107" y="20"/>
                  </a:cubicBezTo>
                  <a:cubicBezTo>
                    <a:pt x="109" y="27"/>
                    <a:pt x="112" y="39"/>
                    <a:pt x="104" y="44"/>
                  </a:cubicBezTo>
                  <a:cubicBezTo>
                    <a:pt x="100" y="46"/>
                    <a:pt x="96" y="48"/>
                    <a:pt x="92" y="49"/>
                  </a:cubicBezTo>
                  <a:cubicBezTo>
                    <a:pt x="87" y="49"/>
                    <a:pt x="83" y="50"/>
                    <a:pt x="79" y="51"/>
                  </a:cubicBezTo>
                  <a:cubicBezTo>
                    <a:pt x="67" y="52"/>
                    <a:pt x="55" y="54"/>
                    <a:pt x="42" y="55"/>
                  </a:cubicBezTo>
                  <a:cubicBezTo>
                    <a:pt x="34" y="56"/>
                    <a:pt x="23" y="57"/>
                    <a:pt x="17" y="51"/>
                  </a:cubicBezTo>
                  <a:cubicBezTo>
                    <a:pt x="14" y="48"/>
                    <a:pt x="13" y="45"/>
                    <a:pt x="12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5"/>
                    <a:pt x="11" y="22"/>
                    <a:pt x="12" y="19"/>
                  </a:cubicBezTo>
                  <a:cubicBezTo>
                    <a:pt x="11" y="19"/>
                    <a:pt x="11" y="19"/>
                    <a:pt x="10" y="19"/>
                  </a:cubicBezTo>
                  <a:cubicBezTo>
                    <a:pt x="11" y="30"/>
                    <a:pt x="10" y="40"/>
                    <a:pt x="10" y="51"/>
                  </a:cubicBezTo>
                  <a:cubicBezTo>
                    <a:pt x="11" y="51"/>
                    <a:pt x="11" y="51"/>
                    <a:pt x="12" y="51"/>
                  </a:cubicBezTo>
                  <a:cubicBezTo>
                    <a:pt x="12" y="45"/>
                    <a:pt x="11" y="40"/>
                    <a:pt x="11" y="35"/>
                  </a:cubicBezTo>
                  <a:cubicBezTo>
                    <a:pt x="11" y="29"/>
                    <a:pt x="10" y="23"/>
                    <a:pt x="12" y="18"/>
                  </a:cubicBezTo>
                  <a:cubicBezTo>
                    <a:pt x="12" y="18"/>
                    <a:pt x="11" y="18"/>
                    <a:pt x="11" y="17"/>
                  </a:cubicBezTo>
                  <a:cubicBezTo>
                    <a:pt x="9" y="24"/>
                    <a:pt x="7" y="30"/>
                    <a:pt x="7" y="36"/>
                  </a:cubicBezTo>
                  <a:cubicBezTo>
                    <a:pt x="6" y="42"/>
                    <a:pt x="6" y="49"/>
                    <a:pt x="7" y="56"/>
                  </a:cubicBezTo>
                  <a:cubicBezTo>
                    <a:pt x="7" y="55"/>
                    <a:pt x="8" y="55"/>
                    <a:pt x="9" y="55"/>
                  </a:cubicBezTo>
                  <a:cubicBezTo>
                    <a:pt x="5" y="45"/>
                    <a:pt x="8" y="33"/>
                    <a:pt x="5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3" y="24"/>
                    <a:pt x="2" y="24"/>
                    <a:pt x="2" y="25"/>
                  </a:cubicBezTo>
                  <a:cubicBezTo>
                    <a:pt x="2" y="27"/>
                    <a:pt x="2" y="28"/>
                    <a:pt x="2" y="30"/>
                  </a:cubicBezTo>
                  <a:cubicBezTo>
                    <a:pt x="2" y="33"/>
                    <a:pt x="2" y="37"/>
                    <a:pt x="3" y="40"/>
                  </a:cubicBezTo>
                  <a:cubicBezTo>
                    <a:pt x="4" y="43"/>
                    <a:pt x="4" y="46"/>
                    <a:pt x="5" y="49"/>
                  </a:cubicBezTo>
                  <a:cubicBezTo>
                    <a:pt x="6" y="52"/>
                    <a:pt x="7" y="56"/>
                    <a:pt x="10" y="59"/>
                  </a:cubicBezTo>
                  <a:cubicBezTo>
                    <a:pt x="13" y="61"/>
                    <a:pt x="18" y="62"/>
                    <a:pt x="23" y="62"/>
                  </a:cubicBezTo>
                  <a:cubicBezTo>
                    <a:pt x="28" y="62"/>
                    <a:pt x="33" y="61"/>
                    <a:pt x="38" y="60"/>
                  </a:cubicBezTo>
                  <a:cubicBezTo>
                    <a:pt x="49" y="58"/>
                    <a:pt x="60" y="59"/>
                    <a:pt x="71" y="59"/>
                  </a:cubicBezTo>
                  <a:cubicBezTo>
                    <a:pt x="76" y="58"/>
                    <a:pt x="82" y="58"/>
                    <a:pt x="87" y="57"/>
                  </a:cubicBezTo>
                  <a:cubicBezTo>
                    <a:pt x="91" y="56"/>
                    <a:pt x="96" y="55"/>
                    <a:pt x="100" y="52"/>
                  </a:cubicBezTo>
                  <a:cubicBezTo>
                    <a:pt x="106" y="47"/>
                    <a:pt x="105" y="39"/>
                    <a:pt x="104" y="32"/>
                  </a:cubicBezTo>
                  <a:cubicBezTo>
                    <a:pt x="103" y="28"/>
                    <a:pt x="101" y="24"/>
                    <a:pt x="101" y="20"/>
                  </a:cubicBezTo>
                  <a:cubicBezTo>
                    <a:pt x="100" y="17"/>
                    <a:pt x="99" y="13"/>
                    <a:pt x="96" y="11"/>
                  </a:cubicBezTo>
                  <a:cubicBezTo>
                    <a:pt x="94" y="8"/>
                    <a:pt x="92" y="7"/>
                    <a:pt x="88" y="6"/>
                  </a:cubicBezTo>
                  <a:cubicBezTo>
                    <a:pt x="83" y="4"/>
                    <a:pt x="78" y="3"/>
                    <a:pt x="72" y="3"/>
                  </a:cubicBezTo>
                  <a:cubicBezTo>
                    <a:pt x="62" y="3"/>
                    <a:pt x="52" y="5"/>
                    <a:pt x="41" y="6"/>
                  </a:cubicBezTo>
                  <a:cubicBezTo>
                    <a:pt x="33" y="7"/>
                    <a:pt x="25" y="8"/>
                    <a:pt x="17" y="11"/>
                  </a:cubicBezTo>
                  <a:cubicBezTo>
                    <a:pt x="9" y="15"/>
                    <a:pt x="3" y="22"/>
                    <a:pt x="1" y="30"/>
                  </a:cubicBezTo>
                  <a:cubicBezTo>
                    <a:pt x="0" y="40"/>
                    <a:pt x="4" y="49"/>
                    <a:pt x="9" y="57"/>
                  </a:cubicBezTo>
                  <a:cubicBezTo>
                    <a:pt x="9" y="58"/>
                    <a:pt x="11" y="57"/>
                    <a:pt x="10" y="56"/>
                  </a:cubicBezTo>
                  <a:cubicBezTo>
                    <a:pt x="9" y="49"/>
                    <a:pt x="7" y="42"/>
                    <a:pt x="6" y="34"/>
                  </a:cubicBezTo>
                  <a:cubicBezTo>
                    <a:pt x="6" y="28"/>
                    <a:pt x="6" y="21"/>
                    <a:pt x="10" y="16"/>
                  </a:cubicBezTo>
                  <a:cubicBezTo>
                    <a:pt x="12" y="13"/>
                    <a:pt x="16" y="11"/>
                    <a:pt x="19" y="10"/>
                  </a:cubicBezTo>
                  <a:cubicBezTo>
                    <a:pt x="25" y="9"/>
                    <a:pt x="32" y="8"/>
                    <a:pt x="38" y="7"/>
                  </a:cubicBezTo>
                  <a:cubicBezTo>
                    <a:pt x="44" y="7"/>
                    <a:pt x="50" y="6"/>
                    <a:pt x="56" y="6"/>
                  </a:cubicBezTo>
                  <a:cubicBezTo>
                    <a:pt x="62" y="6"/>
                    <a:pt x="67" y="5"/>
                    <a:pt x="72" y="4"/>
                  </a:cubicBezTo>
                  <a:cubicBezTo>
                    <a:pt x="82" y="3"/>
                    <a:pt x="94" y="3"/>
                    <a:pt x="102" y="10"/>
                  </a:cubicBezTo>
                  <a:cubicBezTo>
                    <a:pt x="108" y="16"/>
                    <a:pt x="109" y="27"/>
                    <a:pt x="106" y="35"/>
                  </a:cubicBezTo>
                  <a:cubicBezTo>
                    <a:pt x="104" y="45"/>
                    <a:pt x="93" y="49"/>
                    <a:pt x="83" y="52"/>
                  </a:cubicBezTo>
                  <a:cubicBezTo>
                    <a:pt x="73" y="55"/>
                    <a:pt x="62" y="55"/>
                    <a:pt x="50" y="57"/>
                  </a:cubicBezTo>
                  <a:cubicBezTo>
                    <a:pt x="44" y="57"/>
                    <a:pt x="38" y="58"/>
                    <a:pt x="32" y="58"/>
                  </a:cubicBezTo>
                  <a:cubicBezTo>
                    <a:pt x="27" y="59"/>
                    <a:pt x="21" y="59"/>
                    <a:pt x="15" y="57"/>
                  </a:cubicBezTo>
                  <a:cubicBezTo>
                    <a:pt x="15" y="58"/>
                    <a:pt x="15" y="58"/>
                    <a:pt x="15" y="59"/>
                  </a:cubicBezTo>
                  <a:cubicBezTo>
                    <a:pt x="38" y="58"/>
                    <a:pt x="60" y="53"/>
                    <a:pt x="83" y="51"/>
                  </a:cubicBezTo>
                  <a:cubicBezTo>
                    <a:pt x="89" y="51"/>
                    <a:pt x="96" y="50"/>
                    <a:pt x="101" y="47"/>
                  </a:cubicBezTo>
                  <a:cubicBezTo>
                    <a:pt x="107" y="43"/>
                    <a:pt x="108" y="36"/>
                    <a:pt x="108" y="30"/>
                  </a:cubicBezTo>
                  <a:cubicBezTo>
                    <a:pt x="107" y="23"/>
                    <a:pt x="106" y="15"/>
                    <a:pt x="101" y="10"/>
                  </a:cubicBezTo>
                  <a:cubicBezTo>
                    <a:pt x="95" y="4"/>
                    <a:pt x="85" y="6"/>
                    <a:pt x="78" y="7"/>
                  </a:cubicBezTo>
                  <a:cubicBezTo>
                    <a:pt x="73" y="8"/>
                    <a:pt x="69" y="9"/>
                    <a:pt x="64" y="9"/>
                  </a:cubicBezTo>
                  <a:cubicBezTo>
                    <a:pt x="59" y="9"/>
                    <a:pt x="53" y="9"/>
                    <a:pt x="48" y="9"/>
                  </a:cubicBezTo>
                  <a:cubicBezTo>
                    <a:pt x="38" y="8"/>
                    <a:pt x="28" y="8"/>
                    <a:pt x="18" y="11"/>
                  </a:cubicBezTo>
                  <a:cubicBezTo>
                    <a:pt x="17" y="11"/>
                    <a:pt x="17" y="13"/>
                    <a:pt x="18" y="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3" name="Freeform 1441"/>
            <p:cNvSpPr/>
            <p:nvPr/>
          </p:nvSpPr>
          <p:spPr bwMode="auto">
            <a:xfrm>
              <a:off x="3791" y="2587"/>
              <a:ext cx="28" cy="28"/>
            </a:xfrm>
            <a:custGeom>
              <a:avLst/>
              <a:gdLst>
                <a:gd name="T0" fmla="*/ 3 w 22"/>
                <a:gd name="T1" fmla="*/ 13 h 22"/>
                <a:gd name="T2" fmla="*/ 5 w 22"/>
                <a:gd name="T3" fmla="*/ 20 h 22"/>
                <a:gd name="T4" fmla="*/ 11 w 22"/>
                <a:gd name="T5" fmla="*/ 22 h 22"/>
                <a:gd name="T6" fmla="*/ 19 w 22"/>
                <a:gd name="T7" fmla="*/ 9 h 22"/>
                <a:gd name="T8" fmla="*/ 6 w 22"/>
                <a:gd name="T9" fmla="*/ 4 h 22"/>
                <a:gd name="T10" fmla="*/ 5 w 22"/>
                <a:gd name="T11" fmla="*/ 11 h 22"/>
                <a:gd name="T12" fmla="*/ 6 w 22"/>
                <a:gd name="T13" fmla="*/ 19 h 22"/>
                <a:gd name="T14" fmla="*/ 8 w 22"/>
                <a:gd name="T15" fmla="*/ 19 h 22"/>
                <a:gd name="T16" fmla="*/ 9 w 22"/>
                <a:gd name="T17" fmla="*/ 3 h 22"/>
                <a:gd name="T18" fmla="*/ 16 w 22"/>
                <a:gd name="T19" fmla="*/ 7 h 22"/>
                <a:gd name="T20" fmla="*/ 13 w 22"/>
                <a:gd name="T21" fmla="*/ 15 h 22"/>
                <a:gd name="T22" fmla="*/ 15 w 22"/>
                <a:gd name="T23" fmla="*/ 16 h 22"/>
                <a:gd name="T24" fmla="*/ 17 w 22"/>
                <a:gd name="T25" fmla="*/ 6 h 22"/>
                <a:gd name="T26" fmla="*/ 10 w 22"/>
                <a:gd name="T27" fmla="*/ 1 h 22"/>
                <a:gd name="T28" fmla="*/ 6 w 22"/>
                <a:gd name="T29" fmla="*/ 20 h 22"/>
                <a:gd name="T30" fmla="*/ 8 w 22"/>
                <a:gd name="T31" fmla="*/ 19 h 22"/>
                <a:gd name="T32" fmla="*/ 7 w 22"/>
                <a:gd name="T33" fmla="*/ 8 h 22"/>
                <a:gd name="T34" fmla="*/ 16 w 22"/>
                <a:gd name="T35" fmla="*/ 8 h 22"/>
                <a:gd name="T36" fmla="*/ 17 w 22"/>
                <a:gd name="T37" fmla="*/ 14 h 22"/>
                <a:gd name="T38" fmla="*/ 11 w 22"/>
                <a:gd name="T39" fmla="*/ 20 h 22"/>
                <a:gd name="T40" fmla="*/ 7 w 22"/>
                <a:gd name="T41" fmla="*/ 19 h 22"/>
                <a:gd name="T42" fmla="*/ 5 w 22"/>
                <a:gd name="T43" fmla="*/ 12 h 22"/>
                <a:gd name="T44" fmla="*/ 3 w 22"/>
                <a:gd name="T45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" h="22">
                  <a:moveTo>
                    <a:pt x="3" y="13"/>
                  </a:moveTo>
                  <a:cubicBezTo>
                    <a:pt x="3" y="15"/>
                    <a:pt x="4" y="18"/>
                    <a:pt x="5" y="20"/>
                  </a:cubicBezTo>
                  <a:cubicBezTo>
                    <a:pt x="7" y="22"/>
                    <a:pt x="9" y="22"/>
                    <a:pt x="11" y="22"/>
                  </a:cubicBezTo>
                  <a:cubicBezTo>
                    <a:pt x="16" y="20"/>
                    <a:pt x="22" y="14"/>
                    <a:pt x="19" y="9"/>
                  </a:cubicBezTo>
                  <a:cubicBezTo>
                    <a:pt x="17" y="5"/>
                    <a:pt x="10" y="0"/>
                    <a:pt x="6" y="4"/>
                  </a:cubicBezTo>
                  <a:cubicBezTo>
                    <a:pt x="5" y="6"/>
                    <a:pt x="5" y="9"/>
                    <a:pt x="5" y="11"/>
                  </a:cubicBezTo>
                  <a:cubicBezTo>
                    <a:pt x="5" y="14"/>
                    <a:pt x="6" y="17"/>
                    <a:pt x="6" y="19"/>
                  </a:cubicBezTo>
                  <a:cubicBezTo>
                    <a:pt x="6" y="19"/>
                    <a:pt x="7" y="19"/>
                    <a:pt x="8" y="19"/>
                  </a:cubicBezTo>
                  <a:cubicBezTo>
                    <a:pt x="6" y="15"/>
                    <a:pt x="2" y="5"/>
                    <a:pt x="9" y="3"/>
                  </a:cubicBezTo>
                  <a:cubicBezTo>
                    <a:pt x="12" y="2"/>
                    <a:pt x="15" y="3"/>
                    <a:pt x="16" y="7"/>
                  </a:cubicBezTo>
                  <a:cubicBezTo>
                    <a:pt x="16" y="10"/>
                    <a:pt x="15" y="13"/>
                    <a:pt x="13" y="15"/>
                  </a:cubicBezTo>
                  <a:cubicBezTo>
                    <a:pt x="13" y="16"/>
                    <a:pt x="14" y="17"/>
                    <a:pt x="15" y="16"/>
                  </a:cubicBezTo>
                  <a:cubicBezTo>
                    <a:pt x="17" y="13"/>
                    <a:pt x="18" y="10"/>
                    <a:pt x="17" y="6"/>
                  </a:cubicBezTo>
                  <a:cubicBezTo>
                    <a:pt x="17" y="2"/>
                    <a:pt x="13" y="1"/>
                    <a:pt x="10" y="1"/>
                  </a:cubicBezTo>
                  <a:cubicBezTo>
                    <a:pt x="0" y="2"/>
                    <a:pt x="3" y="14"/>
                    <a:pt x="6" y="20"/>
                  </a:cubicBezTo>
                  <a:cubicBezTo>
                    <a:pt x="6" y="20"/>
                    <a:pt x="8" y="20"/>
                    <a:pt x="8" y="19"/>
                  </a:cubicBezTo>
                  <a:cubicBezTo>
                    <a:pt x="7" y="15"/>
                    <a:pt x="6" y="11"/>
                    <a:pt x="7" y="8"/>
                  </a:cubicBezTo>
                  <a:cubicBezTo>
                    <a:pt x="8" y="2"/>
                    <a:pt x="14" y="6"/>
                    <a:pt x="16" y="8"/>
                  </a:cubicBezTo>
                  <a:cubicBezTo>
                    <a:pt x="18" y="10"/>
                    <a:pt x="18" y="12"/>
                    <a:pt x="17" y="14"/>
                  </a:cubicBezTo>
                  <a:cubicBezTo>
                    <a:pt x="16" y="17"/>
                    <a:pt x="14" y="19"/>
                    <a:pt x="11" y="20"/>
                  </a:cubicBezTo>
                  <a:cubicBezTo>
                    <a:pt x="10" y="20"/>
                    <a:pt x="8" y="21"/>
                    <a:pt x="7" y="19"/>
                  </a:cubicBezTo>
                  <a:cubicBezTo>
                    <a:pt x="5" y="17"/>
                    <a:pt x="5" y="14"/>
                    <a:pt x="5" y="12"/>
                  </a:cubicBezTo>
                  <a:cubicBezTo>
                    <a:pt x="5" y="11"/>
                    <a:pt x="3" y="12"/>
                    <a:pt x="3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4" name="Freeform 1442"/>
            <p:cNvSpPr/>
            <p:nvPr/>
          </p:nvSpPr>
          <p:spPr bwMode="auto">
            <a:xfrm>
              <a:off x="3382" y="2637"/>
              <a:ext cx="353" cy="308"/>
            </a:xfrm>
            <a:custGeom>
              <a:avLst/>
              <a:gdLst>
                <a:gd name="T0" fmla="*/ 214 w 273"/>
                <a:gd name="T1" fmla="*/ 7 h 238"/>
                <a:gd name="T2" fmla="*/ 114 w 273"/>
                <a:gd name="T3" fmla="*/ 22 h 238"/>
                <a:gd name="T4" fmla="*/ 59 w 273"/>
                <a:gd name="T5" fmla="*/ 61 h 238"/>
                <a:gd name="T6" fmla="*/ 41 w 273"/>
                <a:gd name="T7" fmla="*/ 39 h 238"/>
                <a:gd name="T8" fmla="*/ 7 w 273"/>
                <a:gd name="T9" fmla="*/ 101 h 238"/>
                <a:gd name="T10" fmla="*/ 35 w 273"/>
                <a:gd name="T11" fmla="*/ 47 h 238"/>
                <a:gd name="T12" fmla="*/ 66 w 273"/>
                <a:gd name="T13" fmla="*/ 60 h 238"/>
                <a:gd name="T14" fmla="*/ 116 w 273"/>
                <a:gd name="T15" fmla="*/ 30 h 238"/>
                <a:gd name="T16" fmla="*/ 229 w 273"/>
                <a:gd name="T17" fmla="*/ 14 h 238"/>
                <a:gd name="T18" fmla="*/ 263 w 273"/>
                <a:gd name="T19" fmla="*/ 117 h 238"/>
                <a:gd name="T20" fmla="*/ 266 w 273"/>
                <a:gd name="T21" fmla="*/ 104 h 238"/>
                <a:gd name="T22" fmla="*/ 139 w 273"/>
                <a:gd name="T23" fmla="*/ 173 h 238"/>
                <a:gd name="T24" fmla="*/ 14 w 273"/>
                <a:gd name="T25" fmla="*/ 133 h 238"/>
                <a:gd name="T26" fmla="*/ 26 w 273"/>
                <a:gd name="T27" fmla="*/ 142 h 238"/>
                <a:gd name="T28" fmla="*/ 173 w 273"/>
                <a:gd name="T29" fmla="*/ 210 h 238"/>
                <a:gd name="T30" fmla="*/ 263 w 273"/>
                <a:gd name="T31" fmla="*/ 130 h 238"/>
                <a:gd name="T32" fmla="*/ 229 w 273"/>
                <a:gd name="T33" fmla="*/ 195 h 238"/>
                <a:gd name="T34" fmla="*/ 94 w 273"/>
                <a:gd name="T35" fmla="*/ 223 h 238"/>
                <a:gd name="T36" fmla="*/ 15 w 273"/>
                <a:gd name="T37" fmla="*/ 87 h 238"/>
                <a:gd name="T38" fmla="*/ 126 w 273"/>
                <a:gd name="T39" fmla="*/ 237 h 238"/>
                <a:gd name="T40" fmla="*/ 266 w 273"/>
                <a:gd name="T41" fmla="*/ 59 h 238"/>
                <a:gd name="T42" fmla="*/ 151 w 273"/>
                <a:gd name="T43" fmla="*/ 27 h 238"/>
                <a:gd name="T44" fmla="*/ 60 w 273"/>
                <a:gd name="T45" fmla="*/ 45 h 238"/>
                <a:gd name="T46" fmla="*/ 49 w 273"/>
                <a:gd name="T47" fmla="*/ 84 h 238"/>
                <a:gd name="T48" fmla="*/ 13 w 273"/>
                <a:gd name="T49" fmla="*/ 54 h 238"/>
                <a:gd name="T50" fmla="*/ 93 w 273"/>
                <a:gd name="T51" fmla="*/ 219 h 238"/>
                <a:gd name="T52" fmla="*/ 85 w 273"/>
                <a:gd name="T53" fmla="*/ 215 h 238"/>
                <a:gd name="T54" fmla="*/ 12 w 273"/>
                <a:gd name="T55" fmla="*/ 62 h 238"/>
                <a:gd name="T56" fmla="*/ 46 w 273"/>
                <a:gd name="T57" fmla="*/ 83 h 238"/>
                <a:gd name="T58" fmla="*/ 62 w 273"/>
                <a:gd name="T59" fmla="*/ 52 h 238"/>
                <a:gd name="T60" fmla="*/ 143 w 273"/>
                <a:gd name="T61" fmla="*/ 30 h 238"/>
                <a:gd name="T62" fmla="*/ 269 w 273"/>
                <a:gd name="T63" fmla="*/ 84 h 238"/>
                <a:gd name="T64" fmla="*/ 147 w 273"/>
                <a:gd name="T65" fmla="*/ 234 h 238"/>
                <a:gd name="T66" fmla="*/ 15 w 273"/>
                <a:gd name="T67" fmla="*/ 106 h 238"/>
                <a:gd name="T68" fmla="*/ 21 w 273"/>
                <a:gd name="T69" fmla="*/ 57 h 238"/>
                <a:gd name="T70" fmla="*/ 112 w 273"/>
                <a:gd name="T71" fmla="*/ 230 h 238"/>
                <a:gd name="T72" fmla="*/ 250 w 273"/>
                <a:gd name="T73" fmla="*/ 163 h 238"/>
                <a:gd name="T74" fmla="*/ 237 w 273"/>
                <a:gd name="T75" fmla="*/ 174 h 238"/>
                <a:gd name="T76" fmla="*/ 47 w 273"/>
                <a:gd name="T77" fmla="*/ 167 h 238"/>
                <a:gd name="T78" fmla="*/ 6 w 273"/>
                <a:gd name="T79" fmla="*/ 118 h 238"/>
                <a:gd name="T80" fmla="*/ 149 w 273"/>
                <a:gd name="T81" fmla="*/ 175 h 238"/>
                <a:gd name="T82" fmla="*/ 265 w 273"/>
                <a:gd name="T83" fmla="*/ 124 h 238"/>
                <a:gd name="T84" fmla="*/ 264 w 273"/>
                <a:gd name="T85" fmla="*/ 120 h 238"/>
                <a:gd name="T86" fmla="*/ 235 w 273"/>
                <a:gd name="T87" fmla="*/ 16 h 238"/>
                <a:gd name="T88" fmla="*/ 126 w 273"/>
                <a:gd name="T89" fmla="*/ 28 h 238"/>
                <a:gd name="T90" fmla="*/ 62 w 273"/>
                <a:gd name="T91" fmla="*/ 43 h 238"/>
                <a:gd name="T92" fmla="*/ 45 w 273"/>
                <a:gd name="T93" fmla="*/ 51 h 238"/>
                <a:gd name="T94" fmla="*/ 5 w 273"/>
                <a:gd name="T95" fmla="*/ 101 h 238"/>
                <a:gd name="T96" fmla="*/ 31 w 273"/>
                <a:gd name="T97" fmla="*/ 38 h 238"/>
                <a:gd name="T98" fmla="*/ 77 w 273"/>
                <a:gd name="T99" fmla="*/ 91 h 238"/>
                <a:gd name="T100" fmla="*/ 106 w 273"/>
                <a:gd name="T101" fmla="*/ 23 h 238"/>
                <a:gd name="T102" fmla="*/ 217 w 273"/>
                <a:gd name="T103" fmla="*/ 11 h 238"/>
                <a:gd name="T104" fmla="*/ 268 w 273"/>
                <a:gd name="T105" fmla="*/ 103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73" h="238">
                  <a:moveTo>
                    <a:pt x="270" y="103"/>
                  </a:moveTo>
                  <a:cubicBezTo>
                    <a:pt x="269" y="83"/>
                    <a:pt x="264" y="63"/>
                    <a:pt x="254" y="46"/>
                  </a:cubicBezTo>
                  <a:cubicBezTo>
                    <a:pt x="248" y="37"/>
                    <a:pt x="242" y="30"/>
                    <a:pt x="235" y="23"/>
                  </a:cubicBezTo>
                  <a:cubicBezTo>
                    <a:pt x="229" y="17"/>
                    <a:pt x="222" y="11"/>
                    <a:pt x="214" y="7"/>
                  </a:cubicBezTo>
                  <a:cubicBezTo>
                    <a:pt x="205" y="3"/>
                    <a:pt x="196" y="2"/>
                    <a:pt x="188" y="3"/>
                  </a:cubicBezTo>
                  <a:cubicBezTo>
                    <a:pt x="177" y="5"/>
                    <a:pt x="168" y="9"/>
                    <a:pt x="158" y="13"/>
                  </a:cubicBezTo>
                  <a:cubicBezTo>
                    <a:pt x="149" y="16"/>
                    <a:pt x="140" y="20"/>
                    <a:pt x="130" y="22"/>
                  </a:cubicBezTo>
                  <a:cubicBezTo>
                    <a:pt x="125" y="23"/>
                    <a:pt x="120" y="23"/>
                    <a:pt x="114" y="22"/>
                  </a:cubicBezTo>
                  <a:cubicBezTo>
                    <a:pt x="111" y="22"/>
                    <a:pt x="108" y="21"/>
                    <a:pt x="104" y="21"/>
                  </a:cubicBezTo>
                  <a:cubicBezTo>
                    <a:pt x="92" y="19"/>
                    <a:pt x="77" y="18"/>
                    <a:pt x="65" y="24"/>
                  </a:cubicBezTo>
                  <a:cubicBezTo>
                    <a:pt x="60" y="26"/>
                    <a:pt x="56" y="30"/>
                    <a:pt x="54" y="36"/>
                  </a:cubicBezTo>
                  <a:cubicBezTo>
                    <a:pt x="52" y="44"/>
                    <a:pt x="55" y="53"/>
                    <a:pt x="59" y="61"/>
                  </a:cubicBezTo>
                  <a:cubicBezTo>
                    <a:pt x="64" y="71"/>
                    <a:pt x="71" y="80"/>
                    <a:pt x="75" y="92"/>
                  </a:cubicBezTo>
                  <a:cubicBezTo>
                    <a:pt x="75" y="91"/>
                    <a:pt x="76" y="91"/>
                    <a:pt x="77" y="91"/>
                  </a:cubicBezTo>
                  <a:cubicBezTo>
                    <a:pt x="70" y="81"/>
                    <a:pt x="64" y="70"/>
                    <a:pt x="58" y="60"/>
                  </a:cubicBezTo>
                  <a:cubicBezTo>
                    <a:pt x="54" y="52"/>
                    <a:pt x="49" y="44"/>
                    <a:pt x="41" y="39"/>
                  </a:cubicBezTo>
                  <a:cubicBezTo>
                    <a:pt x="35" y="34"/>
                    <a:pt x="27" y="36"/>
                    <a:pt x="20" y="40"/>
                  </a:cubicBezTo>
                  <a:cubicBezTo>
                    <a:pt x="14" y="43"/>
                    <a:pt x="10" y="49"/>
                    <a:pt x="7" y="55"/>
                  </a:cubicBezTo>
                  <a:cubicBezTo>
                    <a:pt x="1" y="69"/>
                    <a:pt x="1" y="86"/>
                    <a:pt x="5" y="101"/>
                  </a:cubicBezTo>
                  <a:cubicBezTo>
                    <a:pt x="5" y="101"/>
                    <a:pt x="6" y="101"/>
                    <a:pt x="7" y="101"/>
                  </a:cubicBezTo>
                  <a:cubicBezTo>
                    <a:pt x="4" y="95"/>
                    <a:pt x="3" y="89"/>
                    <a:pt x="2" y="83"/>
                  </a:cubicBezTo>
                  <a:cubicBezTo>
                    <a:pt x="2" y="75"/>
                    <a:pt x="2" y="68"/>
                    <a:pt x="4" y="61"/>
                  </a:cubicBezTo>
                  <a:cubicBezTo>
                    <a:pt x="6" y="55"/>
                    <a:pt x="9" y="49"/>
                    <a:pt x="14" y="46"/>
                  </a:cubicBezTo>
                  <a:cubicBezTo>
                    <a:pt x="21" y="42"/>
                    <a:pt x="29" y="44"/>
                    <a:pt x="35" y="47"/>
                  </a:cubicBezTo>
                  <a:cubicBezTo>
                    <a:pt x="44" y="51"/>
                    <a:pt x="51" y="59"/>
                    <a:pt x="58" y="67"/>
                  </a:cubicBezTo>
                  <a:cubicBezTo>
                    <a:pt x="64" y="74"/>
                    <a:pt x="70" y="82"/>
                    <a:pt x="75" y="90"/>
                  </a:cubicBezTo>
                  <a:cubicBezTo>
                    <a:pt x="75" y="91"/>
                    <a:pt x="77" y="90"/>
                    <a:pt x="76" y="89"/>
                  </a:cubicBezTo>
                  <a:cubicBezTo>
                    <a:pt x="73" y="79"/>
                    <a:pt x="69" y="70"/>
                    <a:pt x="66" y="60"/>
                  </a:cubicBezTo>
                  <a:cubicBezTo>
                    <a:pt x="63" y="51"/>
                    <a:pt x="63" y="39"/>
                    <a:pt x="68" y="31"/>
                  </a:cubicBezTo>
                  <a:cubicBezTo>
                    <a:pt x="73" y="24"/>
                    <a:pt x="81" y="23"/>
                    <a:pt x="89" y="24"/>
                  </a:cubicBezTo>
                  <a:cubicBezTo>
                    <a:pt x="93" y="25"/>
                    <a:pt x="97" y="26"/>
                    <a:pt x="100" y="27"/>
                  </a:cubicBezTo>
                  <a:cubicBezTo>
                    <a:pt x="106" y="29"/>
                    <a:pt x="111" y="30"/>
                    <a:pt x="116" y="30"/>
                  </a:cubicBezTo>
                  <a:cubicBezTo>
                    <a:pt x="127" y="31"/>
                    <a:pt x="136" y="27"/>
                    <a:pt x="146" y="23"/>
                  </a:cubicBezTo>
                  <a:cubicBezTo>
                    <a:pt x="156" y="18"/>
                    <a:pt x="166" y="12"/>
                    <a:pt x="177" y="8"/>
                  </a:cubicBezTo>
                  <a:cubicBezTo>
                    <a:pt x="187" y="5"/>
                    <a:pt x="198" y="2"/>
                    <a:pt x="208" y="3"/>
                  </a:cubicBezTo>
                  <a:cubicBezTo>
                    <a:pt x="216" y="5"/>
                    <a:pt x="223" y="9"/>
                    <a:pt x="229" y="14"/>
                  </a:cubicBezTo>
                  <a:cubicBezTo>
                    <a:pt x="243" y="25"/>
                    <a:pt x="251" y="41"/>
                    <a:pt x="257" y="56"/>
                  </a:cubicBezTo>
                  <a:cubicBezTo>
                    <a:pt x="261" y="65"/>
                    <a:pt x="264" y="74"/>
                    <a:pt x="266" y="83"/>
                  </a:cubicBezTo>
                  <a:cubicBezTo>
                    <a:pt x="267" y="89"/>
                    <a:pt x="267" y="94"/>
                    <a:pt x="266" y="100"/>
                  </a:cubicBezTo>
                  <a:cubicBezTo>
                    <a:pt x="265" y="106"/>
                    <a:pt x="263" y="112"/>
                    <a:pt x="263" y="117"/>
                  </a:cubicBezTo>
                  <a:cubicBezTo>
                    <a:pt x="262" y="118"/>
                    <a:pt x="262" y="119"/>
                    <a:pt x="262" y="120"/>
                  </a:cubicBezTo>
                  <a:cubicBezTo>
                    <a:pt x="262" y="121"/>
                    <a:pt x="264" y="122"/>
                    <a:pt x="264" y="121"/>
                  </a:cubicBezTo>
                  <a:cubicBezTo>
                    <a:pt x="266" y="115"/>
                    <a:pt x="268" y="110"/>
                    <a:pt x="268" y="104"/>
                  </a:cubicBezTo>
                  <a:cubicBezTo>
                    <a:pt x="267" y="104"/>
                    <a:pt x="267" y="104"/>
                    <a:pt x="266" y="104"/>
                  </a:cubicBezTo>
                  <a:cubicBezTo>
                    <a:pt x="267" y="119"/>
                    <a:pt x="261" y="132"/>
                    <a:pt x="251" y="142"/>
                  </a:cubicBezTo>
                  <a:cubicBezTo>
                    <a:pt x="241" y="153"/>
                    <a:pt x="227" y="160"/>
                    <a:pt x="212" y="165"/>
                  </a:cubicBezTo>
                  <a:cubicBezTo>
                    <a:pt x="199" y="169"/>
                    <a:pt x="184" y="172"/>
                    <a:pt x="170" y="173"/>
                  </a:cubicBezTo>
                  <a:cubicBezTo>
                    <a:pt x="159" y="173"/>
                    <a:pt x="149" y="173"/>
                    <a:pt x="139" y="173"/>
                  </a:cubicBezTo>
                  <a:cubicBezTo>
                    <a:pt x="127" y="173"/>
                    <a:pt x="114" y="173"/>
                    <a:pt x="102" y="171"/>
                  </a:cubicBezTo>
                  <a:cubicBezTo>
                    <a:pt x="90" y="170"/>
                    <a:pt x="78" y="168"/>
                    <a:pt x="66" y="164"/>
                  </a:cubicBezTo>
                  <a:cubicBezTo>
                    <a:pt x="56" y="161"/>
                    <a:pt x="46" y="157"/>
                    <a:pt x="37" y="152"/>
                  </a:cubicBezTo>
                  <a:cubicBezTo>
                    <a:pt x="28" y="148"/>
                    <a:pt x="20" y="141"/>
                    <a:pt x="14" y="133"/>
                  </a:cubicBezTo>
                  <a:cubicBezTo>
                    <a:pt x="8" y="124"/>
                    <a:pt x="6" y="113"/>
                    <a:pt x="5" y="102"/>
                  </a:cubicBezTo>
                  <a:cubicBezTo>
                    <a:pt x="5" y="97"/>
                    <a:pt x="5" y="92"/>
                    <a:pt x="5" y="88"/>
                  </a:cubicBezTo>
                  <a:cubicBezTo>
                    <a:pt x="5" y="88"/>
                    <a:pt x="4" y="88"/>
                    <a:pt x="3" y="88"/>
                  </a:cubicBezTo>
                  <a:cubicBezTo>
                    <a:pt x="4" y="107"/>
                    <a:pt x="15" y="126"/>
                    <a:pt x="26" y="142"/>
                  </a:cubicBezTo>
                  <a:cubicBezTo>
                    <a:pt x="31" y="150"/>
                    <a:pt x="37" y="158"/>
                    <a:pt x="43" y="166"/>
                  </a:cubicBezTo>
                  <a:cubicBezTo>
                    <a:pt x="50" y="173"/>
                    <a:pt x="56" y="180"/>
                    <a:pt x="63" y="187"/>
                  </a:cubicBezTo>
                  <a:cubicBezTo>
                    <a:pt x="77" y="199"/>
                    <a:pt x="94" y="208"/>
                    <a:pt x="112" y="212"/>
                  </a:cubicBezTo>
                  <a:cubicBezTo>
                    <a:pt x="132" y="216"/>
                    <a:pt x="153" y="214"/>
                    <a:pt x="173" y="210"/>
                  </a:cubicBezTo>
                  <a:cubicBezTo>
                    <a:pt x="194" y="205"/>
                    <a:pt x="214" y="197"/>
                    <a:pt x="230" y="183"/>
                  </a:cubicBezTo>
                  <a:cubicBezTo>
                    <a:pt x="238" y="177"/>
                    <a:pt x="246" y="169"/>
                    <a:pt x="252" y="161"/>
                  </a:cubicBezTo>
                  <a:cubicBezTo>
                    <a:pt x="255" y="157"/>
                    <a:pt x="257" y="152"/>
                    <a:pt x="259" y="147"/>
                  </a:cubicBezTo>
                  <a:cubicBezTo>
                    <a:pt x="261" y="142"/>
                    <a:pt x="262" y="136"/>
                    <a:pt x="263" y="130"/>
                  </a:cubicBezTo>
                  <a:cubicBezTo>
                    <a:pt x="263" y="124"/>
                    <a:pt x="263" y="118"/>
                    <a:pt x="264" y="113"/>
                  </a:cubicBezTo>
                  <a:cubicBezTo>
                    <a:pt x="264" y="112"/>
                    <a:pt x="263" y="112"/>
                    <a:pt x="262" y="112"/>
                  </a:cubicBezTo>
                  <a:cubicBezTo>
                    <a:pt x="261" y="133"/>
                    <a:pt x="254" y="152"/>
                    <a:pt x="245" y="169"/>
                  </a:cubicBezTo>
                  <a:cubicBezTo>
                    <a:pt x="241" y="178"/>
                    <a:pt x="235" y="187"/>
                    <a:pt x="229" y="195"/>
                  </a:cubicBezTo>
                  <a:cubicBezTo>
                    <a:pt x="223" y="203"/>
                    <a:pt x="216" y="210"/>
                    <a:pt x="208" y="216"/>
                  </a:cubicBezTo>
                  <a:cubicBezTo>
                    <a:pt x="192" y="228"/>
                    <a:pt x="172" y="232"/>
                    <a:pt x="152" y="232"/>
                  </a:cubicBezTo>
                  <a:cubicBezTo>
                    <a:pt x="142" y="232"/>
                    <a:pt x="132" y="231"/>
                    <a:pt x="123" y="230"/>
                  </a:cubicBezTo>
                  <a:cubicBezTo>
                    <a:pt x="113" y="228"/>
                    <a:pt x="104" y="226"/>
                    <a:pt x="94" y="223"/>
                  </a:cubicBezTo>
                  <a:cubicBezTo>
                    <a:pt x="59" y="211"/>
                    <a:pt x="35" y="179"/>
                    <a:pt x="22" y="145"/>
                  </a:cubicBezTo>
                  <a:cubicBezTo>
                    <a:pt x="11" y="118"/>
                    <a:pt x="6" y="83"/>
                    <a:pt x="23" y="58"/>
                  </a:cubicBezTo>
                  <a:cubicBezTo>
                    <a:pt x="22" y="58"/>
                    <a:pt x="22" y="58"/>
                    <a:pt x="21" y="58"/>
                  </a:cubicBezTo>
                  <a:cubicBezTo>
                    <a:pt x="22" y="67"/>
                    <a:pt x="17" y="77"/>
                    <a:pt x="15" y="87"/>
                  </a:cubicBezTo>
                  <a:cubicBezTo>
                    <a:pt x="12" y="98"/>
                    <a:pt x="12" y="110"/>
                    <a:pt x="14" y="122"/>
                  </a:cubicBezTo>
                  <a:cubicBezTo>
                    <a:pt x="16" y="143"/>
                    <a:pt x="24" y="163"/>
                    <a:pt x="35" y="181"/>
                  </a:cubicBezTo>
                  <a:cubicBezTo>
                    <a:pt x="46" y="198"/>
                    <a:pt x="61" y="213"/>
                    <a:pt x="78" y="224"/>
                  </a:cubicBezTo>
                  <a:cubicBezTo>
                    <a:pt x="92" y="232"/>
                    <a:pt x="109" y="236"/>
                    <a:pt x="126" y="237"/>
                  </a:cubicBezTo>
                  <a:cubicBezTo>
                    <a:pt x="160" y="238"/>
                    <a:pt x="196" y="224"/>
                    <a:pt x="223" y="203"/>
                  </a:cubicBezTo>
                  <a:cubicBezTo>
                    <a:pt x="236" y="193"/>
                    <a:pt x="247" y="180"/>
                    <a:pt x="254" y="166"/>
                  </a:cubicBezTo>
                  <a:cubicBezTo>
                    <a:pt x="263" y="149"/>
                    <a:pt x="268" y="131"/>
                    <a:pt x="271" y="113"/>
                  </a:cubicBezTo>
                  <a:cubicBezTo>
                    <a:pt x="273" y="95"/>
                    <a:pt x="272" y="76"/>
                    <a:pt x="266" y="59"/>
                  </a:cubicBezTo>
                  <a:cubicBezTo>
                    <a:pt x="260" y="41"/>
                    <a:pt x="249" y="24"/>
                    <a:pt x="233" y="15"/>
                  </a:cubicBezTo>
                  <a:cubicBezTo>
                    <a:pt x="224" y="11"/>
                    <a:pt x="215" y="8"/>
                    <a:pt x="205" y="8"/>
                  </a:cubicBezTo>
                  <a:cubicBezTo>
                    <a:pt x="195" y="8"/>
                    <a:pt x="186" y="11"/>
                    <a:pt x="177" y="15"/>
                  </a:cubicBezTo>
                  <a:cubicBezTo>
                    <a:pt x="169" y="19"/>
                    <a:pt x="160" y="24"/>
                    <a:pt x="151" y="27"/>
                  </a:cubicBezTo>
                  <a:cubicBezTo>
                    <a:pt x="140" y="30"/>
                    <a:pt x="130" y="27"/>
                    <a:pt x="119" y="24"/>
                  </a:cubicBezTo>
                  <a:cubicBezTo>
                    <a:pt x="109" y="21"/>
                    <a:pt x="99" y="18"/>
                    <a:pt x="88" y="19"/>
                  </a:cubicBezTo>
                  <a:cubicBezTo>
                    <a:pt x="79" y="20"/>
                    <a:pt x="71" y="26"/>
                    <a:pt x="65" y="33"/>
                  </a:cubicBezTo>
                  <a:cubicBezTo>
                    <a:pt x="63" y="37"/>
                    <a:pt x="61" y="40"/>
                    <a:pt x="60" y="45"/>
                  </a:cubicBezTo>
                  <a:cubicBezTo>
                    <a:pt x="59" y="47"/>
                    <a:pt x="60" y="49"/>
                    <a:pt x="60" y="51"/>
                  </a:cubicBezTo>
                  <a:cubicBezTo>
                    <a:pt x="61" y="58"/>
                    <a:pt x="62" y="64"/>
                    <a:pt x="62" y="71"/>
                  </a:cubicBezTo>
                  <a:cubicBezTo>
                    <a:pt x="62" y="76"/>
                    <a:pt x="63" y="83"/>
                    <a:pt x="59" y="87"/>
                  </a:cubicBezTo>
                  <a:cubicBezTo>
                    <a:pt x="55" y="91"/>
                    <a:pt x="51" y="87"/>
                    <a:pt x="49" y="84"/>
                  </a:cubicBezTo>
                  <a:cubicBezTo>
                    <a:pt x="45" y="79"/>
                    <a:pt x="44" y="72"/>
                    <a:pt x="41" y="67"/>
                  </a:cubicBezTo>
                  <a:cubicBezTo>
                    <a:pt x="39" y="61"/>
                    <a:pt x="38" y="55"/>
                    <a:pt x="35" y="50"/>
                  </a:cubicBezTo>
                  <a:cubicBezTo>
                    <a:pt x="32" y="46"/>
                    <a:pt x="28" y="43"/>
                    <a:pt x="24" y="44"/>
                  </a:cubicBezTo>
                  <a:cubicBezTo>
                    <a:pt x="18" y="44"/>
                    <a:pt x="15" y="49"/>
                    <a:pt x="13" y="54"/>
                  </a:cubicBezTo>
                  <a:cubicBezTo>
                    <a:pt x="8" y="64"/>
                    <a:pt x="6" y="75"/>
                    <a:pt x="5" y="87"/>
                  </a:cubicBezTo>
                  <a:cubicBezTo>
                    <a:pt x="3" y="106"/>
                    <a:pt x="6" y="126"/>
                    <a:pt x="12" y="145"/>
                  </a:cubicBezTo>
                  <a:cubicBezTo>
                    <a:pt x="17" y="163"/>
                    <a:pt x="27" y="181"/>
                    <a:pt x="41" y="194"/>
                  </a:cubicBezTo>
                  <a:cubicBezTo>
                    <a:pt x="56" y="207"/>
                    <a:pt x="74" y="215"/>
                    <a:pt x="93" y="219"/>
                  </a:cubicBezTo>
                  <a:cubicBezTo>
                    <a:pt x="112" y="225"/>
                    <a:pt x="133" y="226"/>
                    <a:pt x="154" y="223"/>
                  </a:cubicBezTo>
                  <a:cubicBezTo>
                    <a:pt x="174" y="221"/>
                    <a:pt x="194" y="214"/>
                    <a:pt x="211" y="203"/>
                  </a:cubicBezTo>
                  <a:cubicBezTo>
                    <a:pt x="212" y="202"/>
                    <a:pt x="211" y="200"/>
                    <a:pt x="210" y="201"/>
                  </a:cubicBezTo>
                  <a:cubicBezTo>
                    <a:pt x="173" y="225"/>
                    <a:pt x="127" y="229"/>
                    <a:pt x="85" y="215"/>
                  </a:cubicBezTo>
                  <a:cubicBezTo>
                    <a:pt x="67" y="209"/>
                    <a:pt x="49" y="200"/>
                    <a:pt x="36" y="186"/>
                  </a:cubicBezTo>
                  <a:cubicBezTo>
                    <a:pt x="22" y="171"/>
                    <a:pt x="14" y="151"/>
                    <a:pt x="10" y="131"/>
                  </a:cubicBezTo>
                  <a:cubicBezTo>
                    <a:pt x="6" y="115"/>
                    <a:pt x="6" y="98"/>
                    <a:pt x="8" y="81"/>
                  </a:cubicBezTo>
                  <a:cubicBezTo>
                    <a:pt x="9" y="75"/>
                    <a:pt x="10" y="68"/>
                    <a:pt x="12" y="62"/>
                  </a:cubicBezTo>
                  <a:cubicBezTo>
                    <a:pt x="13" y="57"/>
                    <a:pt x="16" y="51"/>
                    <a:pt x="20" y="47"/>
                  </a:cubicBezTo>
                  <a:cubicBezTo>
                    <a:pt x="24" y="44"/>
                    <a:pt x="29" y="46"/>
                    <a:pt x="32" y="49"/>
                  </a:cubicBezTo>
                  <a:cubicBezTo>
                    <a:pt x="35" y="54"/>
                    <a:pt x="37" y="60"/>
                    <a:pt x="39" y="66"/>
                  </a:cubicBezTo>
                  <a:cubicBezTo>
                    <a:pt x="41" y="72"/>
                    <a:pt x="43" y="78"/>
                    <a:pt x="46" y="83"/>
                  </a:cubicBezTo>
                  <a:cubicBezTo>
                    <a:pt x="48" y="87"/>
                    <a:pt x="51" y="91"/>
                    <a:pt x="56" y="90"/>
                  </a:cubicBezTo>
                  <a:cubicBezTo>
                    <a:pt x="61" y="90"/>
                    <a:pt x="63" y="85"/>
                    <a:pt x="64" y="80"/>
                  </a:cubicBezTo>
                  <a:cubicBezTo>
                    <a:pt x="65" y="74"/>
                    <a:pt x="64" y="67"/>
                    <a:pt x="63" y="61"/>
                  </a:cubicBezTo>
                  <a:cubicBezTo>
                    <a:pt x="63" y="58"/>
                    <a:pt x="62" y="55"/>
                    <a:pt x="62" y="52"/>
                  </a:cubicBezTo>
                  <a:cubicBezTo>
                    <a:pt x="62" y="49"/>
                    <a:pt x="61" y="47"/>
                    <a:pt x="62" y="45"/>
                  </a:cubicBezTo>
                  <a:cubicBezTo>
                    <a:pt x="63" y="35"/>
                    <a:pt x="72" y="28"/>
                    <a:pt x="80" y="24"/>
                  </a:cubicBezTo>
                  <a:cubicBezTo>
                    <a:pt x="90" y="19"/>
                    <a:pt x="101" y="21"/>
                    <a:pt x="111" y="24"/>
                  </a:cubicBezTo>
                  <a:cubicBezTo>
                    <a:pt x="121" y="27"/>
                    <a:pt x="132" y="31"/>
                    <a:pt x="143" y="30"/>
                  </a:cubicBezTo>
                  <a:cubicBezTo>
                    <a:pt x="152" y="30"/>
                    <a:pt x="161" y="26"/>
                    <a:pt x="169" y="21"/>
                  </a:cubicBezTo>
                  <a:cubicBezTo>
                    <a:pt x="178" y="17"/>
                    <a:pt x="186" y="12"/>
                    <a:pt x="196" y="11"/>
                  </a:cubicBezTo>
                  <a:cubicBezTo>
                    <a:pt x="217" y="7"/>
                    <a:pt x="237" y="16"/>
                    <a:pt x="250" y="33"/>
                  </a:cubicBezTo>
                  <a:cubicBezTo>
                    <a:pt x="262" y="47"/>
                    <a:pt x="268" y="66"/>
                    <a:pt x="269" y="84"/>
                  </a:cubicBezTo>
                  <a:cubicBezTo>
                    <a:pt x="271" y="103"/>
                    <a:pt x="268" y="122"/>
                    <a:pt x="263" y="140"/>
                  </a:cubicBezTo>
                  <a:cubicBezTo>
                    <a:pt x="258" y="157"/>
                    <a:pt x="250" y="173"/>
                    <a:pt x="238" y="186"/>
                  </a:cubicBezTo>
                  <a:cubicBezTo>
                    <a:pt x="227" y="199"/>
                    <a:pt x="213" y="209"/>
                    <a:pt x="197" y="217"/>
                  </a:cubicBezTo>
                  <a:cubicBezTo>
                    <a:pt x="182" y="225"/>
                    <a:pt x="164" y="231"/>
                    <a:pt x="147" y="234"/>
                  </a:cubicBezTo>
                  <a:cubicBezTo>
                    <a:pt x="130" y="236"/>
                    <a:pt x="112" y="235"/>
                    <a:pt x="96" y="230"/>
                  </a:cubicBezTo>
                  <a:cubicBezTo>
                    <a:pt x="77" y="224"/>
                    <a:pt x="61" y="211"/>
                    <a:pt x="49" y="197"/>
                  </a:cubicBezTo>
                  <a:cubicBezTo>
                    <a:pt x="35" y="181"/>
                    <a:pt x="26" y="162"/>
                    <a:pt x="20" y="142"/>
                  </a:cubicBezTo>
                  <a:cubicBezTo>
                    <a:pt x="16" y="130"/>
                    <a:pt x="14" y="118"/>
                    <a:pt x="15" y="106"/>
                  </a:cubicBezTo>
                  <a:cubicBezTo>
                    <a:pt x="15" y="100"/>
                    <a:pt x="15" y="94"/>
                    <a:pt x="16" y="88"/>
                  </a:cubicBezTo>
                  <a:cubicBezTo>
                    <a:pt x="18" y="83"/>
                    <a:pt x="19" y="78"/>
                    <a:pt x="21" y="73"/>
                  </a:cubicBezTo>
                  <a:cubicBezTo>
                    <a:pt x="22" y="68"/>
                    <a:pt x="24" y="63"/>
                    <a:pt x="23" y="58"/>
                  </a:cubicBezTo>
                  <a:cubicBezTo>
                    <a:pt x="23" y="57"/>
                    <a:pt x="22" y="56"/>
                    <a:pt x="21" y="57"/>
                  </a:cubicBezTo>
                  <a:cubicBezTo>
                    <a:pt x="11" y="73"/>
                    <a:pt x="8" y="93"/>
                    <a:pt x="11" y="112"/>
                  </a:cubicBezTo>
                  <a:cubicBezTo>
                    <a:pt x="13" y="131"/>
                    <a:pt x="20" y="149"/>
                    <a:pt x="29" y="166"/>
                  </a:cubicBezTo>
                  <a:cubicBezTo>
                    <a:pt x="38" y="181"/>
                    <a:pt x="49" y="196"/>
                    <a:pt x="63" y="207"/>
                  </a:cubicBezTo>
                  <a:cubicBezTo>
                    <a:pt x="77" y="219"/>
                    <a:pt x="94" y="226"/>
                    <a:pt x="112" y="230"/>
                  </a:cubicBezTo>
                  <a:cubicBezTo>
                    <a:pt x="131" y="234"/>
                    <a:pt x="150" y="235"/>
                    <a:pt x="169" y="233"/>
                  </a:cubicBezTo>
                  <a:cubicBezTo>
                    <a:pt x="179" y="231"/>
                    <a:pt x="188" y="229"/>
                    <a:pt x="197" y="225"/>
                  </a:cubicBezTo>
                  <a:cubicBezTo>
                    <a:pt x="206" y="221"/>
                    <a:pt x="213" y="215"/>
                    <a:pt x="220" y="208"/>
                  </a:cubicBezTo>
                  <a:cubicBezTo>
                    <a:pt x="233" y="195"/>
                    <a:pt x="243" y="179"/>
                    <a:pt x="250" y="163"/>
                  </a:cubicBezTo>
                  <a:cubicBezTo>
                    <a:pt x="258" y="147"/>
                    <a:pt x="263" y="130"/>
                    <a:pt x="264" y="113"/>
                  </a:cubicBezTo>
                  <a:cubicBezTo>
                    <a:pt x="264" y="111"/>
                    <a:pt x="262" y="111"/>
                    <a:pt x="262" y="112"/>
                  </a:cubicBezTo>
                  <a:cubicBezTo>
                    <a:pt x="261" y="125"/>
                    <a:pt x="261" y="137"/>
                    <a:pt x="256" y="149"/>
                  </a:cubicBezTo>
                  <a:cubicBezTo>
                    <a:pt x="252" y="158"/>
                    <a:pt x="245" y="167"/>
                    <a:pt x="237" y="174"/>
                  </a:cubicBezTo>
                  <a:cubicBezTo>
                    <a:pt x="221" y="189"/>
                    <a:pt x="202" y="200"/>
                    <a:pt x="181" y="206"/>
                  </a:cubicBezTo>
                  <a:cubicBezTo>
                    <a:pt x="161" y="212"/>
                    <a:pt x="139" y="214"/>
                    <a:pt x="118" y="211"/>
                  </a:cubicBezTo>
                  <a:cubicBezTo>
                    <a:pt x="100" y="208"/>
                    <a:pt x="82" y="200"/>
                    <a:pt x="67" y="187"/>
                  </a:cubicBezTo>
                  <a:cubicBezTo>
                    <a:pt x="60" y="181"/>
                    <a:pt x="53" y="174"/>
                    <a:pt x="47" y="167"/>
                  </a:cubicBezTo>
                  <a:cubicBezTo>
                    <a:pt x="40" y="159"/>
                    <a:pt x="34" y="151"/>
                    <a:pt x="29" y="143"/>
                  </a:cubicBezTo>
                  <a:cubicBezTo>
                    <a:pt x="17" y="127"/>
                    <a:pt x="6" y="108"/>
                    <a:pt x="5" y="88"/>
                  </a:cubicBezTo>
                  <a:cubicBezTo>
                    <a:pt x="5" y="86"/>
                    <a:pt x="3" y="86"/>
                    <a:pt x="3" y="88"/>
                  </a:cubicBezTo>
                  <a:cubicBezTo>
                    <a:pt x="3" y="98"/>
                    <a:pt x="3" y="108"/>
                    <a:pt x="6" y="118"/>
                  </a:cubicBezTo>
                  <a:cubicBezTo>
                    <a:pt x="8" y="128"/>
                    <a:pt x="13" y="137"/>
                    <a:pt x="21" y="144"/>
                  </a:cubicBezTo>
                  <a:cubicBezTo>
                    <a:pt x="28" y="150"/>
                    <a:pt x="36" y="155"/>
                    <a:pt x="45" y="158"/>
                  </a:cubicBezTo>
                  <a:cubicBezTo>
                    <a:pt x="56" y="163"/>
                    <a:pt x="66" y="167"/>
                    <a:pt x="77" y="169"/>
                  </a:cubicBezTo>
                  <a:cubicBezTo>
                    <a:pt x="100" y="175"/>
                    <a:pt x="125" y="175"/>
                    <a:pt x="149" y="175"/>
                  </a:cubicBezTo>
                  <a:cubicBezTo>
                    <a:pt x="158" y="175"/>
                    <a:pt x="166" y="175"/>
                    <a:pt x="175" y="175"/>
                  </a:cubicBezTo>
                  <a:cubicBezTo>
                    <a:pt x="182" y="174"/>
                    <a:pt x="189" y="173"/>
                    <a:pt x="196" y="171"/>
                  </a:cubicBezTo>
                  <a:cubicBezTo>
                    <a:pt x="211" y="168"/>
                    <a:pt x="226" y="163"/>
                    <a:pt x="238" y="155"/>
                  </a:cubicBezTo>
                  <a:cubicBezTo>
                    <a:pt x="250" y="147"/>
                    <a:pt x="260" y="137"/>
                    <a:pt x="265" y="124"/>
                  </a:cubicBezTo>
                  <a:cubicBezTo>
                    <a:pt x="268" y="118"/>
                    <a:pt x="268" y="111"/>
                    <a:pt x="268" y="104"/>
                  </a:cubicBezTo>
                  <a:cubicBezTo>
                    <a:pt x="268" y="103"/>
                    <a:pt x="266" y="103"/>
                    <a:pt x="266" y="104"/>
                  </a:cubicBezTo>
                  <a:cubicBezTo>
                    <a:pt x="266" y="110"/>
                    <a:pt x="264" y="115"/>
                    <a:pt x="262" y="120"/>
                  </a:cubicBezTo>
                  <a:cubicBezTo>
                    <a:pt x="263" y="120"/>
                    <a:pt x="264" y="120"/>
                    <a:pt x="264" y="120"/>
                  </a:cubicBezTo>
                  <a:cubicBezTo>
                    <a:pt x="265" y="114"/>
                    <a:pt x="267" y="108"/>
                    <a:pt x="268" y="102"/>
                  </a:cubicBezTo>
                  <a:cubicBezTo>
                    <a:pt x="269" y="97"/>
                    <a:pt x="269" y="92"/>
                    <a:pt x="268" y="86"/>
                  </a:cubicBezTo>
                  <a:cubicBezTo>
                    <a:pt x="267" y="77"/>
                    <a:pt x="264" y="67"/>
                    <a:pt x="260" y="58"/>
                  </a:cubicBezTo>
                  <a:cubicBezTo>
                    <a:pt x="255" y="43"/>
                    <a:pt x="246" y="28"/>
                    <a:pt x="235" y="16"/>
                  </a:cubicBezTo>
                  <a:cubicBezTo>
                    <a:pt x="229" y="11"/>
                    <a:pt x="222" y="6"/>
                    <a:pt x="215" y="3"/>
                  </a:cubicBezTo>
                  <a:cubicBezTo>
                    <a:pt x="206" y="0"/>
                    <a:pt x="197" y="0"/>
                    <a:pt x="188" y="3"/>
                  </a:cubicBezTo>
                  <a:cubicBezTo>
                    <a:pt x="177" y="5"/>
                    <a:pt x="167" y="10"/>
                    <a:pt x="157" y="15"/>
                  </a:cubicBezTo>
                  <a:cubicBezTo>
                    <a:pt x="147" y="20"/>
                    <a:pt x="137" y="26"/>
                    <a:pt x="126" y="28"/>
                  </a:cubicBezTo>
                  <a:cubicBezTo>
                    <a:pt x="121" y="28"/>
                    <a:pt x="116" y="28"/>
                    <a:pt x="110" y="27"/>
                  </a:cubicBezTo>
                  <a:cubicBezTo>
                    <a:pt x="105" y="26"/>
                    <a:pt x="101" y="25"/>
                    <a:pt x="96" y="24"/>
                  </a:cubicBezTo>
                  <a:cubicBezTo>
                    <a:pt x="89" y="22"/>
                    <a:pt x="81" y="21"/>
                    <a:pt x="74" y="24"/>
                  </a:cubicBezTo>
                  <a:cubicBezTo>
                    <a:pt x="67" y="27"/>
                    <a:pt x="63" y="35"/>
                    <a:pt x="62" y="43"/>
                  </a:cubicBezTo>
                  <a:cubicBezTo>
                    <a:pt x="61" y="53"/>
                    <a:pt x="64" y="63"/>
                    <a:pt x="68" y="72"/>
                  </a:cubicBezTo>
                  <a:cubicBezTo>
                    <a:pt x="70" y="78"/>
                    <a:pt x="73" y="83"/>
                    <a:pt x="74" y="89"/>
                  </a:cubicBezTo>
                  <a:cubicBezTo>
                    <a:pt x="75" y="89"/>
                    <a:pt x="76" y="89"/>
                    <a:pt x="76" y="89"/>
                  </a:cubicBezTo>
                  <a:cubicBezTo>
                    <a:pt x="68" y="75"/>
                    <a:pt x="58" y="61"/>
                    <a:pt x="45" y="51"/>
                  </a:cubicBezTo>
                  <a:cubicBezTo>
                    <a:pt x="39" y="47"/>
                    <a:pt x="32" y="43"/>
                    <a:pt x="25" y="42"/>
                  </a:cubicBezTo>
                  <a:cubicBezTo>
                    <a:pt x="18" y="41"/>
                    <a:pt x="13" y="44"/>
                    <a:pt x="8" y="48"/>
                  </a:cubicBezTo>
                  <a:cubicBezTo>
                    <a:pt x="2" y="56"/>
                    <a:pt x="1" y="66"/>
                    <a:pt x="0" y="75"/>
                  </a:cubicBezTo>
                  <a:cubicBezTo>
                    <a:pt x="0" y="83"/>
                    <a:pt x="1" y="93"/>
                    <a:pt x="5" y="101"/>
                  </a:cubicBezTo>
                  <a:cubicBezTo>
                    <a:pt x="5" y="103"/>
                    <a:pt x="7" y="102"/>
                    <a:pt x="7" y="101"/>
                  </a:cubicBezTo>
                  <a:cubicBezTo>
                    <a:pt x="4" y="87"/>
                    <a:pt x="3" y="72"/>
                    <a:pt x="8" y="58"/>
                  </a:cubicBezTo>
                  <a:cubicBezTo>
                    <a:pt x="10" y="52"/>
                    <a:pt x="14" y="46"/>
                    <a:pt x="20" y="42"/>
                  </a:cubicBezTo>
                  <a:cubicBezTo>
                    <a:pt x="23" y="40"/>
                    <a:pt x="27" y="38"/>
                    <a:pt x="31" y="38"/>
                  </a:cubicBezTo>
                  <a:cubicBezTo>
                    <a:pt x="35" y="37"/>
                    <a:pt x="40" y="40"/>
                    <a:pt x="43" y="42"/>
                  </a:cubicBezTo>
                  <a:cubicBezTo>
                    <a:pt x="50" y="48"/>
                    <a:pt x="54" y="56"/>
                    <a:pt x="58" y="64"/>
                  </a:cubicBezTo>
                  <a:cubicBezTo>
                    <a:pt x="63" y="74"/>
                    <a:pt x="69" y="83"/>
                    <a:pt x="75" y="92"/>
                  </a:cubicBezTo>
                  <a:cubicBezTo>
                    <a:pt x="76" y="93"/>
                    <a:pt x="77" y="92"/>
                    <a:pt x="77" y="91"/>
                  </a:cubicBezTo>
                  <a:cubicBezTo>
                    <a:pt x="74" y="82"/>
                    <a:pt x="68" y="74"/>
                    <a:pt x="64" y="66"/>
                  </a:cubicBezTo>
                  <a:cubicBezTo>
                    <a:pt x="59" y="58"/>
                    <a:pt x="55" y="48"/>
                    <a:pt x="56" y="39"/>
                  </a:cubicBezTo>
                  <a:cubicBezTo>
                    <a:pt x="57" y="24"/>
                    <a:pt x="75" y="22"/>
                    <a:pt x="86" y="22"/>
                  </a:cubicBezTo>
                  <a:cubicBezTo>
                    <a:pt x="93" y="22"/>
                    <a:pt x="99" y="22"/>
                    <a:pt x="106" y="23"/>
                  </a:cubicBezTo>
                  <a:cubicBezTo>
                    <a:pt x="110" y="24"/>
                    <a:pt x="114" y="24"/>
                    <a:pt x="117" y="24"/>
                  </a:cubicBezTo>
                  <a:cubicBezTo>
                    <a:pt x="122" y="25"/>
                    <a:pt x="127" y="24"/>
                    <a:pt x="132" y="23"/>
                  </a:cubicBezTo>
                  <a:cubicBezTo>
                    <a:pt x="152" y="19"/>
                    <a:pt x="170" y="7"/>
                    <a:pt x="190" y="5"/>
                  </a:cubicBezTo>
                  <a:cubicBezTo>
                    <a:pt x="200" y="4"/>
                    <a:pt x="209" y="6"/>
                    <a:pt x="217" y="11"/>
                  </a:cubicBezTo>
                  <a:cubicBezTo>
                    <a:pt x="225" y="16"/>
                    <a:pt x="232" y="22"/>
                    <a:pt x="238" y="29"/>
                  </a:cubicBezTo>
                  <a:cubicBezTo>
                    <a:pt x="245" y="37"/>
                    <a:pt x="251" y="45"/>
                    <a:pt x="256" y="54"/>
                  </a:cubicBezTo>
                  <a:cubicBezTo>
                    <a:pt x="260" y="63"/>
                    <a:pt x="263" y="73"/>
                    <a:pt x="266" y="83"/>
                  </a:cubicBezTo>
                  <a:cubicBezTo>
                    <a:pt x="267" y="90"/>
                    <a:pt x="268" y="96"/>
                    <a:pt x="268" y="103"/>
                  </a:cubicBezTo>
                  <a:cubicBezTo>
                    <a:pt x="268" y="104"/>
                    <a:pt x="270" y="104"/>
                    <a:pt x="270" y="10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5" name="Freeform 1443"/>
            <p:cNvSpPr/>
            <p:nvPr/>
          </p:nvSpPr>
          <p:spPr bwMode="auto">
            <a:xfrm>
              <a:off x="3403" y="2662"/>
              <a:ext cx="337" cy="263"/>
            </a:xfrm>
            <a:custGeom>
              <a:avLst/>
              <a:gdLst>
                <a:gd name="T0" fmla="*/ 223 w 261"/>
                <a:gd name="T1" fmla="*/ 148 h 204"/>
                <a:gd name="T2" fmla="*/ 194 w 261"/>
                <a:gd name="T3" fmla="*/ 166 h 204"/>
                <a:gd name="T4" fmla="*/ 197 w 261"/>
                <a:gd name="T5" fmla="*/ 153 h 204"/>
                <a:gd name="T6" fmla="*/ 195 w 261"/>
                <a:gd name="T7" fmla="*/ 144 h 204"/>
                <a:gd name="T8" fmla="*/ 157 w 261"/>
                <a:gd name="T9" fmla="*/ 177 h 204"/>
                <a:gd name="T10" fmla="*/ 249 w 261"/>
                <a:gd name="T11" fmla="*/ 87 h 204"/>
                <a:gd name="T12" fmla="*/ 169 w 261"/>
                <a:gd name="T13" fmla="*/ 150 h 204"/>
                <a:gd name="T14" fmla="*/ 170 w 261"/>
                <a:gd name="T15" fmla="*/ 141 h 204"/>
                <a:gd name="T16" fmla="*/ 248 w 261"/>
                <a:gd name="T17" fmla="*/ 77 h 204"/>
                <a:gd name="T18" fmla="*/ 142 w 261"/>
                <a:gd name="T19" fmla="*/ 148 h 204"/>
                <a:gd name="T20" fmla="*/ 150 w 261"/>
                <a:gd name="T21" fmla="*/ 138 h 204"/>
                <a:gd name="T22" fmla="*/ 193 w 261"/>
                <a:gd name="T23" fmla="*/ 89 h 204"/>
                <a:gd name="T24" fmla="*/ 138 w 261"/>
                <a:gd name="T25" fmla="*/ 129 h 204"/>
                <a:gd name="T26" fmla="*/ 193 w 261"/>
                <a:gd name="T27" fmla="*/ 72 h 204"/>
                <a:gd name="T28" fmla="*/ 217 w 261"/>
                <a:gd name="T29" fmla="*/ 46 h 204"/>
                <a:gd name="T30" fmla="*/ 123 w 261"/>
                <a:gd name="T31" fmla="*/ 104 h 204"/>
                <a:gd name="T32" fmla="*/ 107 w 261"/>
                <a:gd name="T33" fmla="*/ 113 h 204"/>
                <a:gd name="T34" fmla="*/ 203 w 261"/>
                <a:gd name="T35" fmla="*/ 31 h 204"/>
                <a:gd name="T36" fmla="*/ 96 w 261"/>
                <a:gd name="T37" fmla="*/ 98 h 204"/>
                <a:gd name="T38" fmla="*/ 176 w 261"/>
                <a:gd name="T39" fmla="*/ 24 h 204"/>
                <a:gd name="T40" fmla="*/ 89 w 261"/>
                <a:gd name="T41" fmla="*/ 82 h 204"/>
                <a:gd name="T42" fmla="*/ 21 w 261"/>
                <a:gd name="T43" fmla="*/ 116 h 204"/>
                <a:gd name="T44" fmla="*/ 151 w 261"/>
                <a:gd name="T45" fmla="*/ 21 h 204"/>
                <a:gd name="T46" fmla="*/ 49 w 261"/>
                <a:gd name="T47" fmla="*/ 81 h 204"/>
                <a:gd name="T48" fmla="*/ 70 w 261"/>
                <a:gd name="T49" fmla="*/ 60 h 204"/>
                <a:gd name="T50" fmla="*/ 37 w 261"/>
                <a:gd name="T51" fmla="*/ 66 h 204"/>
                <a:gd name="T52" fmla="*/ 2 w 261"/>
                <a:gd name="T53" fmla="*/ 64 h 204"/>
                <a:gd name="T54" fmla="*/ 7 w 261"/>
                <a:gd name="T55" fmla="*/ 82 h 204"/>
                <a:gd name="T56" fmla="*/ 18 w 261"/>
                <a:gd name="T57" fmla="*/ 93 h 204"/>
                <a:gd name="T58" fmla="*/ 13 w 261"/>
                <a:gd name="T59" fmla="*/ 106 h 204"/>
                <a:gd name="T60" fmla="*/ 152 w 261"/>
                <a:gd name="T61" fmla="*/ 16 h 204"/>
                <a:gd name="T62" fmla="*/ 31 w 261"/>
                <a:gd name="T63" fmla="*/ 104 h 204"/>
                <a:gd name="T64" fmla="*/ 209 w 261"/>
                <a:gd name="T65" fmla="*/ 0 h 204"/>
                <a:gd name="T66" fmla="*/ 152 w 261"/>
                <a:gd name="T67" fmla="*/ 41 h 204"/>
                <a:gd name="T68" fmla="*/ 150 w 261"/>
                <a:gd name="T69" fmla="*/ 53 h 204"/>
                <a:gd name="T70" fmla="*/ 162 w 261"/>
                <a:gd name="T71" fmla="*/ 60 h 204"/>
                <a:gd name="T72" fmla="*/ 177 w 261"/>
                <a:gd name="T73" fmla="*/ 58 h 204"/>
                <a:gd name="T74" fmla="*/ 82 w 261"/>
                <a:gd name="T75" fmla="*/ 139 h 204"/>
                <a:gd name="T76" fmla="*/ 241 w 261"/>
                <a:gd name="T77" fmla="*/ 23 h 204"/>
                <a:gd name="T78" fmla="*/ 125 w 261"/>
                <a:gd name="T79" fmla="*/ 121 h 204"/>
                <a:gd name="T80" fmla="*/ 201 w 261"/>
                <a:gd name="T81" fmla="*/ 77 h 204"/>
                <a:gd name="T82" fmla="*/ 166 w 261"/>
                <a:gd name="T83" fmla="*/ 111 h 204"/>
                <a:gd name="T84" fmla="*/ 200 w 261"/>
                <a:gd name="T85" fmla="*/ 96 h 204"/>
                <a:gd name="T86" fmla="*/ 144 w 261"/>
                <a:gd name="T87" fmla="*/ 149 h 204"/>
                <a:gd name="T88" fmla="*/ 250 w 261"/>
                <a:gd name="T89" fmla="*/ 72 h 204"/>
                <a:gd name="T90" fmla="*/ 138 w 261"/>
                <a:gd name="T91" fmla="*/ 171 h 204"/>
                <a:gd name="T92" fmla="*/ 244 w 261"/>
                <a:gd name="T93" fmla="*/ 86 h 204"/>
                <a:gd name="T94" fmla="*/ 120 w 261"/>
                <a:gd name="T95" fmla="*/ 196 h 204"/>
                <a:gd name="T96" fmla="*/ 249 w 261"/>
                <a:gd name="T97" fmla="*/ 88 h 204"/>
                <a:gd name="T98" fmla="*/ 133 w 261"/>
                <a:gd name="T99" fmla="*/ 202 h 204"/>
                <a:gd name="T100" fmla="*/ 149 w 261"/>
                <a:gd name="T101" fmla="*/ 197 h 204"/>
                <a:gd name="T102" fmla="*/ 156 w 261"/>
                <a:gd name="T103" fmla="*/ 202 h 204"/>
                <a:gd name="T104" fmla="*/ 172 w 261"/>
                <a:gd name="T105" fmla="*/ 197 h 204"/>
                <a:gd name="T106" fmla="*/ 189 w 261"/>
                <a:gd name="T107" fmla="*/ 19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61" h="204">
                  <a:moveTo>
                    <a:pt x="204" y="179"/>
                  </a:moveTo>
                  <a:cubicBezTo>
                    <a:pt x="200" y="183"/>
                    <a:pt x="194" y="187"/>
                    <a:pt x="190" y="192"/>
                  </a:cubicBezTo>
                  <a:cubicBezTo>
                    <a:pt x="190" y="192"/>
                    <a:pt x="191" y="192"/>
                    <a:pt x="191" y="193"/>
                  </a:cubicBezTo>
                  <a:cubicBezTo>
                    <a:pt x="194" y="184"/>
                    <a:pt x="201" y="178"/>
                    <a:pt x="207" y="171"/>
                  </a:cubicBezTo>
                  <a:cubicBezTo>
                    <a:pt x="213" y="164"/>
                    <a:pt x="219" y="157"/>
                    <a:pt x="225" y="149"/>
                  </a:cubicBezTo>
                  <a:cubicBezTo>
                    <a:pt x="225" y="148"/>
                    <a:pt x="224" y="147"/>
                    <a:pt x="223" y="148"/>
                  </a:cubicBezTo>
                  <a:cubicBezTo>
                    <a:pt x="216" y="158"/>
                    <a:pt x="206" y="166"/>
                    <a:pt x="198" y="175"/>
                  </a:cubicBezTo>
                  <a:cubicBezTo>
                    <a:pt x="190" y="183"/>
                    <a:pt x="183" y="192"/>
                    <a:pt x="173" y="197"/>
                  </a:cubicBezTo>
                  <a:cubicBezTo>
                    <a:pt x="173" y="198"/>
                    <a:pt x="173" y="198"/>
                    <a:pt x="174" y="199"/>
                  </a:cubicBezTo>
                  <a:cubicBezTo>
                    <a:pt x="194" y="178"/>
                    <a:pt x="215" y="157"/>
                    <a:pt x="234" y="135"/>
                  </a:cubicBezTo>
                  <a:cubicBezTo>
                    <a:pt x="235" y="135"/>
                    <a:pt x="234" y="133"/>
                    <a:pt x="233" y="134"/>
                  </a:cubicBezTo>
                  <a:cubicBezTo>
                    <a:pt x="218" y="142"/>
                    <a:pt x="207" y="155"/>
                    <a:pt x="194" y="166"/>
                  </a:cubicBezTo>
                  <a:cubicBezTo>
                    <a:pt x="181" y="178"/>
                    <a:pt x="171" y="192"/>
                    <a:pt x="156" y="201"/>
                  </a:cubicBezTo>
                  <a:cubicBezTo>
                    <a:pt x="156" y="202"/>
                    <a:pt x="156" y="202"/>
                    <a:pt x="157" y="203"/>
                  </a:cubicBezTo>
                  <a:cubicBezTo>
                    <a:pt x="170" y="186"/>
                    <a:pt x="187" y="172"/>
                    <a:pt x="202" y="157"/>
                  </a:cubicBezTo>
                  <a:cubicBezTo>
                    <a:pt x="216" y="144"/>
                    <a:pt x="232" y="133"/>
                    <a:pt x="242" y="117"/>
                  </a:cubicBezTo>
                  <a:cubicBezTo>
                    <a:pt x="243" y="116"/>
                    <a:pt x="242" y="115"/>
                    <a:pt x="241" y="116"/>
                  </a:cubicBezTo>
                  <a:cubicBezTo>
                    <a:pt x="224" y="124"/>
                    <a:pt x="211" y="139"/>
                    <a:pt x="197" y="153"/>
                  </a:cubicBezTo>
                  <a:cubicBezTo>
                    <a:pt x="182" y="168"/>
                    <a:pt x="164" y="181"/>
                    <a:pt x="149" y="197"/>
                  </a:cubicBezTo>
                  <a:cubicBezTo>
                    <a:pt x="148" y="198"/>
                    <a:pt x="150" y="199"/>
                    <a:pt x="151" y="198"/>
                  </a:cubicBezTo>
                  <a:cubicBezTo>
                    <a:pt x="168" y="182"/>
                    <a:pt x="183" y="165"/>
                    <a:pt x="201" y="148"/>
                  </a:cubicBezTo>
                  <a:cubicBezTo>
                    <a:pt x="216" y="134"/>
                    <a:pt x="233" y="121"/>
                    <a:pt x="246" y="104"/>
                  </a:cubicBezTo>
                  <a:cubicBezTo>
                    <a:pt x="246" y="103"/>
                    <a:pt x="245" y="102"/>
                    <a:pt x="244" y="102"/>
                  </a:cubicBezTo>
                  <a:cubicBezTo>
                    <a:pt x="225" y="112"/>
                    <a:pt x="210" y="129"/>
                    <a:pt x="195" y="144"/>
                  </a:cubicBezTo>
                  <a:cubicBezTo>
                    <a:pt x="186" y="151"/>
                    <a:pt x="177" y="159"/>
                    <a:pt x="169" y="168"/>
                  </a:cubicBezTo>
                  <a:cubicBezTo>
                    <a:pt x="160" y="176"/>
                    <a:pt x="151" y="184"/>
                    <a:pt x="142" y="192"/>
                  </a:cubicBezTo>
                  <a:cubicBezTo>
                    <a:pt x="139" y="195"/>
                    <a:pt x="135" y="198"/>
                    <a:pt x="132" y="200"/>
                  </a:cubicBezTo>
                  <a:cubicBezTo>
                    <a:pt x="132" y="201"/>
                    <a:pt x="133" y="201"/>
                    <a:pt x="133" y="202"/>
                  </a:cubicBezTo>
                  <a:cubicBezTo>
                    <a:pt x="136" y="197"/>
                    <a:pt x="140" y="193"/>
                    <a:pt x="144" y="189"/>
                  </a:cubicBezTo>
                  <a:cubicBezTo>
                    <a:pt x="148" y="185"/>
                    <a:pt x="152" y="181"/>
                    <a:pt x="157" y="177"/>
                  </a:cubicBezTo>
                  <a:cubicBezTo>
                    <a:pt x="166" y="168"/>
                    <a:pt x="175" y="159"/>
                    <a:pt x="185" y="151"/>
                  </a:cubicBezTo>
                  <a:cubicBezTo>
                    <a:pt x="194" y="143"/>
                    <a:pt x="203" y="135"/>
                    <a:pt x="213" y="126"/>
                  </a:cubicBezTo>
                  <a:cubicBezTo>
                    <a:pt x="217" y="122"/>
                    <a:pt x="222" y="118"/>
                    <a:pt x="227" y="114"/>
                  </a:cubicBezTo>
                  <a:cubicBezTo>
                    <a:pt x="231" y="110"/>
                    <a:pt x="235" y="106"/>
                    <a:pt x="239" y="102"/>
                  </a:cubicBezTo>
                  <a:cubicBezTo>
                    <a:pt x="243" y="98"/>
                    <a:pt x="249" y="94"/>
                    <a:pt x="250" y="88"/>
                  </a:cubicBezTo>
                  <a:cubicBezTo>
                    <a:pt x="251" y="87"/>
                    <a:pt x="250" y="87"/>
                    <a:pt x="249" y="87"/>
                  </a:cubicBezTo>
                  <a:cubicBezTo>
                    <a:pt x="229" y="101"/>
                    <a:pt x="210" y="117"/>
                    <a:pt x="192" y="133"/>
                  </a:cubicBezTo>
                  <a:cubicBezTo>
                    <a:pt x="182" y="141"/>
                    <a:pt x="172" y="149"/>
                    <a:pt x="163" y="157"/>
                  </a:cubicBezTo>
                  <a:cubicBezTo>
                    <a:pt x="153" y="165"/>
                    <a:pt x="144" y="173"/>
                    <a:pt x="135" y="182"/>
                  </a:cubicBezTo>
                  <a:cubicBezTo>
                    <a:pt x="130" y="187"/>
                    <a:pt x="126" y="192"/>
                    <a:pt x="119" y="195"/>
                  </a:cubicBezTo>
                  <a:cubicBezTo>
                    <a:pt x="120" y="195"/>
                    <a:pt x="120" y="195"/>
                    <a:pt x="121" y="196"/>
                  </a:cubicBezTo>
                  <a:cubicBezTo>
                    <a:pt x="134" y="178"/>
                    <a:pt x="152" y="164"/>
                    <a:pt x="169" y="150"/>
                  </a:cubicBezTo>
                  <a:cubicBezTo>
                    <a:pt x="188" y="135"/>
                    <a:pt x="206" y="120"/>
                    <a:pt x="225" y="104"/>
                  </a:cubicBezTo>
                  <a:cubicBezTo>
                    <a:pt x="231" y="99"/>
                    <a:pt x="236" y="94"/>
                    <a:pt x="242" y="89"/>
                  </a:cubicBezTo>
                  <a:cubicBezTo>
                    <a:pt x="248" y="85"/>
                    <a:pt x="254" y="81"/>
                    <a:pt x="258" y="76"/>
                  </a:cubicBezTo>
                  <a:cubicBezTo>
                    <a:pt x="259" y="75"/>
                    <a:pt x="258" y="74"/>
                    <a:pt x="256" y="75"/>
                  </a:cubicBezTo>
                  <a:cubicBezTo>
                    <a:pt x="238" y="90"/>
                    <a:pt x="218" y="104"/>
                    <a:pt x="198" y="118"/>
                  </a:cubicBezTo>
                  <a:cubicBezTo>
                    <a:pt x="189" y="126"/>
                    <a:pt x="179" y="133"/>
                    <a:pt x="170" y="141"/>
                  </a:cubicBezTo>
                  <a:cubicBezTo>
                    <a:pt x="161" y="149"/>
                    <a:pt x="151" y="157"/>
                    <a:pt x="141" y="165"/>
                  </a:cubicBezTo>
                  <a:cubicBezTo>
                    <a:pt x="136" y="169"/>
                    <a:pt x="132" y="174"/>
                    <a:pt x="127" y="178"/>
                  </a:cubicBezTo>
                  <a:cubicBezTo>
                    <a:pt x="123" y="182"/>
                    <a:pt x="118" y="186"/>
                    <a:pt x="113" y="189"/>
                  </a:cubicBezTo>
                  <a:cubicBezTo>
                    <a:pt x="113" y="190"/>
                    <a:pt x="113" y="190"/>
                    <a:pt x="114" y="191"/>
                  </a:cubicBezTo>
                  <a:cubicBezTo>
                    <a:pt x="151" y="157"/>
                    <a:pt x="192" y="125"/>
                    <a:pt x="230" y="92"/>
                  </a:cubicBezTo>
                  <a:cubicBezTo>
                    <a:pt x="236" y="87"/>
                    <a:pt x="241" y="82"/>
                    <a:pt x="248" y="77"/>
                  </a:cubicBezTo>
                  <a:cubicBezTo>
                    <a:pt x="253" y="73"/>
                    <a:pt x="258" y="69"/>
                    <a:pt x="261" y="62"/>
                  </a:cubicBezTo>
                  <a:cubicBezTo>
                    <a:pt x="261" y="62"/>
                    <a:pt x="261" y="61"/>
                    <a:pt x="260" y="61"/>
                  </a:cubicBezTo>
                  <a:cubicBezTo>
                    <a:pt x="255" y="62"/>
                    <a:pt x="250" y="65"/>
                    <a:pt x="246" y="68"/>
                  </a:cubicBezTo>
                  <a:cubicBezTo>
                    <a:pt x="241" y="72"/>
                    <a:pt x="236" y="75"/>
                    <a:pt x="231" y="78"/>
                  </a:cubicBezTo>
                  <a:cubicBezTo>
                    <a:pt x="221" y="85"/>
                    <a:pt x="211" y="93"/>
                    <a:pt x="201" y="101"/>
                  </a:cubicBezTo>
                  <a:cubicBezTo>
                    <a:pt x="181" y="116"/>
                    <a:pt x="162" y="132"/>
                    <a:pt x="142" y="148"/>
                  </a:cubicBezTo>
                  <a:cubicBezTo>
                    <a:pt x="134" y="155"/>
                    <a:pt x="125" y="162"/>
                    <a:pt x="117" y="170"/>
                  </a:cubicBezTo>
                  <a:cubicBezTo>
                    <a:pt x="114" y="173"/>
                    <a:pt x="110" y="176"/>
                    <a:pt x="107" y="179"/>
                  </a:cubicBezTo>
                  <a:cubicBezTo>
                    <a:pt x="104" y="182"/>
                    <a:pt x="100" y="185"/>
                    <a:pt x="96" y="187"/>
                  </a:cubicBezTo>
                  <a:cubicBezTo>
                    <a:pt x="96" y="187"/>
                    <a:pt x="96" y="188"/>
                    <a:pt x="97" y="188"/>
                  </a:cubicBezTo>
                  <a:cubicBezTo>
                    <a:pt x="103" y="178"/>
                    <a:pt x="113" y="171"/>
                    <a:pt x="122" y="163"/>
                  </a:cubicBezTo>
                  <a:cubicBezTo>
                    <a:pt x="131" y="155"/>
                    <a:pt x="141" y="147"/>
                    <a:pt x="150" y="138"/>
                  </a:cubicBezTo>
                  <a:cubicBezTo>
                    <a:pt x="169" y="123"/>
                    <a:pt x="188" y="108"/>
                    <a:pt x="207" y="93"/>
                  </a:cubicBezTo>
                  <a:cubicBezTo>
                    <a:pt x="223" y="81"/>
                    <a:pt x="239" y="68"/>
                    <a:pt x="253" y="53"/>
                  </a:cubicBezTo>
                  <a:cubicBezTo>
                    <a:pt x="254" y="52"/>
                    <a:pt x="253" y="51"/>
                    <a:pt x="252" y="51"/>
                  </a:cubicBezTo>
                  <a:cubicBezTo>
                    <a:pt x="247" y="52"/>
                    <a:pt x="242" y="55"/>
                    <a:pt x="238" y="58"/>
                  </a:cubicBezTo>
                  <a:cubicBezTo>
                    <a:pt x="233" y="61"/>
                    <a:pt x="228" y="64"/>
                    <a:pt x="224" y="67"/>
                  </a:cubicBezTo>
                  <a:cubicBezTo>
                    <a:pt x="213" y="74"/>
                    <a:pt x="203" y="81"/>
                    <a:pt x="193" y="89"/>
                  </a:cubicBezTo>
                  <a:cubicBezTo>
                    <a:pt x="183" y="96"/>
                    <a:pt x="173" y="103"/>
                    <a:pt x="164" y="110"/>
                  </a:cubicBezTo>
                  <a:cubicBezTo>
                    <a:pt x="155" y="118"/>
                    <a:pt x="145" y="126"/>
                    <a:pt x="136" y="133"/>
                  </a:cubicBezTo>
                  <a:cubicBezTo>
                    <a:pt x="119" y="148"/>
                    <a:pt x="101" y="163"/>
                    <a:pt x="82" y="176"/>
                  </a:cubicBezTo>
                  <a:cubicBezTo>
                    <a:pt x="82" y="177"/>
                    <a:pt x="83" y="177"/>
                    <a:pt x="83" y="177"/>
                  </a:cubicBezTo>
                  <a:cubicBezTo>
                    <a:pt x="90" y="168"/>
                    <a:pt x="100" y="161"/>
                    <a:pt x="108" y="153"/>
                  </a:cubicBezTo>
                  <a:cubicBezTo>
                    <a:pt x="118" y="145"/>
                    <a:pt x="128" y="137"/>
                    <a:pt x="138" y="129"/>
                  </a:cubicBezTo>
                  <a:cubicBezTo>
                    <a:pt x="158" y="113"/>
                    <a:pt x="178" y="97"/>
                    <a:pt x="198" y="82"/>
                  </a:cubicBezTo>
                  <a:cubicBezTo>
                    <a:pt x="209" y="73"/>
                    <a:pt x="220" y="65"/>
                    <a:pt x="231" y="57"/>
                  </a:cubicBezTo>
                  <a:cubicBezTo>
                    <a:pt x="239" y="52"/>
                    <a:pt x="249" y="47"/>
                    <a:pt x="255" y="38"/>
                  </a:cubicBezTo>
                  <a:cubicBezTo>
                    <a:pt x="256" y="38"/>
                    <a:pt x="255" y="37"/>
                    <a:pt x="254" y="37"/>
                  </a:cubicBezTo>
                  <a:cubicBezTo>
                    <a:pt x="244" y="40"/>
                    <a:pt x="234" y="47"/>
                    <a:pt x="225" y="53"/>
                  </a:cubicBezTo>
                  <a:cubicBezTo>
                    <a:pt x="215" y="59"/>
                    <a:pt x="204" y="66"/>
                    <a:pt x="193" y="72"/>
                  </a:cubicBezTo>
                  <a:cubicBezTo>
                    <a:pt x="172" y="85"/>
                    <a:pt x="151" y="99"/>
                    <a:pt x="131" y="115"/>
                  </a:cubicBezTo>
                  <a:cubicBezTo>
                    <a:pt x="109" y="131"/>
                    <a:pt x="88" y="148"/>
                    <a:pt x="65" y="165"/>
                  </a:cubicBezTo>
                  <a:cubicBezTo>
                    <a:pt x="66" y="165"/>
                    <a:pt x="66" y="166"/>
                    <a:pt x="67" y="166"/>
                  </a:cubicBezTo>
                  <a:cubicBezTo>
                    <a:pt x="85" y="149"/>
                    <a:pt x="104" y="134"/>
                    <a:pt x="123" y="118"/>
                  </a:cubicBezTo>
                  <a:cubicBezTo>
                    <a:pt x="143" y="103"/>
                    <a:pt x="162" y="87"/>
                    <a:pt x="182" y="72"/>
                  </a:cubicBezTo>
                  <a:cubicBezTo>
                    <a:pt x="194" y="63"/>
                    <a:pt x="205" y="54"/>
                    <a:pt x="217" y="46"/>
                  </a:cubicBezTo>
                  <a:cubicBezTo>
                    <a:pt x="226" y="39"/>
                    <a:pt x="237" y="34"/>
                    <a:pt x="243" y="24"/>
                  </a:cubicBezTo>
                  <a:cubicBezTo>
                    <a:pt x="243" y="23"/>
                    <a:pt x="242" y="22"/>
                    <a:pt x="242" y="22"/>
                  </a:cubicBezTo>
                  <a:cubicBezTo>
                    <a:pt x="237" y="24"/>
                    <a:pt x="232" y="27"/>
                    <a:pt x="228" y="29"/>
                  </a:cubicBezTo>
                  <a:cubicBezTo>
                    <a:pt x="224" y="32"/>
                    <a:pt x="219" y="35"/>
                    <a:pt x="215" y="38"/>
                  </a:cubicBezTo>
                  <a:cubicBezTo>
                    <a:pt x="204" y="45"/>
                    <a:pt x="194" y="52"/>
                    <a:pt x="183" y="59"/>
                  </a:cubicBezTo>
                  <a:cubicBezTo>
                    <a:pt x="163" y="74"/>
                    <a:pt x="143" y="88"/>
                    <a:pt x="123" y="104"/>
                  </a:cubicBezTo>
                  <a:cubicBezTo>
                    <a:pt x="111" y="113"/>
                    <a:pt x="99" y="123"/>
                    <a:pt x="87" y="133"/>
                  </a:cubicBezTo>
                  <a:cubicBezTo>
                    <a:pt x="77" y="141"/>
                    <a:pt x="68" y="151"/>
                    <a:pt x="56" y="157"/>
                  </a:cubicBezTo>
                  <a:cubicBezTo>
                    <a:pt x="56" y="158"/>
                    <a:pt x="57" y="158"/>
                    <a:pt x="57" y="159"/>
                  </a:cubicBezTo>
                  <a:cubicBezTo>
                    <a:pt x="59" y="154"/>
                    <a:pt x="63" y="150"/>
                    <a:pt x="67" y="147"/>
                  </a:cubicBezTo>
                  <a:cubicBezTo>
                    <a:pt x="71" y="144"/>
                    <a:pt x="75" y="140"/>
                    <a:pt x="79" y="136"/>
                  </a:cubicBezTo>
                  <a:cubicBezTo>
                    <a:pt x="88" y="128"/>
                    <a:pt x="97" y="120"/>
                    <a:pt x="107" y="113"/>
                  </a:cubicBezTo>
                  <a:cubicBezTo>
                    <a:pt x="127" y="97"/>
                    <a:pt x="147" y="82"/>
                    <a:pt x="168" y="67"/>
                  </a:cubicBezTo>
                  <a:cubicBezTo>
                    <a:pt x="179" y="58"/>
                    <a:pt x="191" y="49"/>
                    <a:pt x="203" y="40"/>
                  </a:cubicBezTo>
                  <a:cubicBezTo>
                    <a:pt x="213" y="32"/>
                    <a:pt x="225" y="26"/>
                    <a:pt x="234" y="16"/>
                  </a:cubicBezTo>
                  <a:cubicBezTo>
                    <a:pt x="234" y="15"/>
                    <a:pt x="234" y="14"/>
                    <a:pt x="233" y="14"/>
                  </a:cubicBezTo>
                  <a:cubicBezTo>
                    <a:pt x="228" y="16"/>
                    <a:pt x="223" y="19"/>
                    <a:pt x="219" y="22"/>
                  </a:cubicBezTo>
                  <a:cubicBezTo>
                    <a:pt x="214" y="25"/>
                    <a:pt x="208" y="28"/>
                    <a:pt x="203" y="31"/>
                  </a:cubicBezTo>
                  <a:cubicBezTo>
                    <a:pt x="192" y="38"/>
                    <a:pt x="181" y="44"/>
                    <a:pt x="171" y="51"/>
                  </a:cubicBezTo>
                  <a:cubicBezTo>
                    <a:pt x="150" y="65"/>
                    <a:pt x="129" y="79"/>
                    <a:pt x="110" y="94"/>
                  </a:cubicBezTo>
                  <a:cubicBezTo>
                    <a:pt x="87" y="112"/>
                    <a:pt x="64" y="129"/>
                    <a:pt x="41" y="145"/>
                  </a:cubicBezTo>
                  <a:cubicBezTo>
                    <a:pt x="41" y="145"/>
                    <a:pt x="41" y="146"/>
                    <a:pt x="42" y="147"/>
                  </a:cubicBezTo>
                  <a:cubicBezTo>
                    <a:pt x="49" y="137"/>
                    <a:pt x="58" y="130"/>
                    <a:pt x="67" y="123"/>
                  </a:cubicBezTo>
                  <a:cubicBezTo>
                    <a:pt x="77" y="114"/>
                    <a:pt x="86" y="106"/>
                    <a:pt x="96" y="98"/>
                  </a:cubicBezTo>
                  <a:cubicBezTo>
                    <a:pt x="116" y="82"/>
                    <a:pt x="136" y="66"/>
                    <a:pt x="156" y="51"/>
                  </a:cubicBezTo>
                  <a:cubicBezTo>
                    <a:pt x="166" y="44"/>
                    <a:pt x="175" y="37"/>
                    <a:pt x="185" y="30"/>
                  </a:cubicBezTo>
                  <a:cubicBezTo>
                    <a:pt x="193" y="24"/>
                    <a:pt x="201" y="18"/>
                    <a:pt x="207" y="10"/>
                  </a:cubicBezTo>
                  <a:cubicBezTo>
                    <a:pt x="207" y="9"/>
                    <a:pt x="206" y="8"/>
                    <a:pt x="205" y="8"/>
                  </a:cubicBezTo>
                  <a:cubicBezTo>
                    <a:pt x="200" y="9"/>
                    <a:pt x="195" y="12"/>
                    <a:pt x="191" y="15"/>
                  </a:cubicBezTo>
                  <a:cubicBezTo>
                    <a:pt x="186" y="18"/>
                    <a:pt x="181" y="21"/>
                    <a:pt x="176" y="24"/>
                  </a:cubicBezTo>
                  <a:cubicBezTo>
                    <a:pt x="165" y="30"/>
                    <a:pt x="154" y="37"/>
                    <a:pt x="144" y="44"/>
                  </a:cubicBezTo>
                  <a:cubicBezTo>
                    <a:pt x="133" y="51"/>
                    <a:pt x="123" y="58"/>
                    <a:pt x="113" y="65"/>
                  </a:cubicBezTo>
                  <a:cubicBezTo>
                    <a:pt x="104" y="72"/>
                    <a:pt x="95" y="79"/>
                    <a:pt x="86" y="86"/>
                  </a:cubicBezTo>
                  <a:cubicBezTo>
                    <a:pt x="70" y="99"/>
                    <a:pt x="53" y="112"/>
                    <a:pt x="35" y="123"/>
                  </a:cubicBezTo>
                  <a:cubicBezTo>
                    <a:pt x="36" y="124"/>
                    <a:pt x="36" y="124"/>
                    <a:pt x="37" y="125"/>
                  </a:cubicBezTo>
                  <a:cubicBezTo>
                    <a:pt x="52" y="108"/>
                    <a:pt x="70" y="94"/>
                    <a:pt x="89" y="82"/>
                  </a:cubicBezTo>
                  <a:cubicBezTo>
                    <a:pt x="107" y="69"/>
                    <a:pt x="127" y="56"/>
                    <a:pt x="146" y="44"/>
                  </a:cubicBezTo>
                  <a:cubicBezTo>
                    <a:pt x="167" y="30"/>
                    <a:pt x="189" y="17"/>
                    <a:pt x="210" y="2"/>
                  </a:cubicBezTo>
                  <a:cubicBezTo>
                    <a:pt x="211" y="1"/>
                    <a:pt x="210" y="0"/>
                    <a:pt x="209" y="0"/>
                  </a:cubicBezTo>
                  <a:cubicBezTo>
                    <a:pt x="187" y="11"/>
                    <a:pt x="165" y="24"/>
                    <a:pt x="145" y="37"/>
                  </a:cubicBezTo>
                  <a:cubicBezTo>
                    <a:pt x="124" y="50"/>
                    <a:pt x="104" y="63"/>
                    <a:pt x="84" y="76"/>
                  </a:cubicBezTo>
                  <a:cubicBezTo>
                    <a:pt x="64" y="91"/>
                    <a:pt x="43" y="105"/>
                    <a:pt x="21" y="116"/>
                  </a:cubicBezTo>
                  <a:cubicBezTo>
                    <a:pt x="22" y="116"/>
                    <a:pt x="22" y="117"/>
                    <a:pt x="23" y="117"/>
                  </a:cubicBezTo>
                  <a:cubicBezTo>
                    <a:pt x="24" y="113"/>
                    <a:pt x="28" y="110"/>
                    <a:pt x="31" y="107"/>
                  </a:cubicBezTo>
                  <a:cubicBezTo>
                    <a:pt x="34" y="105"/>
                    <a:pt x="38" y="102"/>
                    <a:pt x="41" y="99"/>
                  </a:cubicBezTo>
                  <a:cubicBezTo>
                    <a:pt x="51" y="91"/>
                    <a:pt x="61" y="84"/>
                    <a:pt x="71" y="76"/>
                  </a:cubicBezTo>
                  <a:cubicBezTo>
                    <a:pt x="92" y="62"/>
                    <a:pt x="113" y="47"/>
                    <a:pt x="134" y="32"/>
                  </a:cubicBezTo>
                  <a:cubicBezTo>
                    <a:pt x="140" y="28"/>
                    <a:pt x="146" y="25"/>
                    <a:pt x="151" y="21"/>
                  </a:cubicBezTo>
                  <a:cubicBezTo>
                    <a:pt x="157" y="18"/>
                    <a:pt x="162" y="14"/>
                    <a:pt x="167" y="9"/>
                  </a:cubicBezTo>
                  <a:cubicBezTo>
                    <a:pt x="167" y="9"/>
                    <a:pt x="167" y="7"/>
                    <a:pt x="166" y="8"/>
                  </a:cubicBezTo>
                  <a:cubicBezTo>
                    <a:pt x="162" y="8"/>
                    <a:pt x="159" y="10"/>
                    <a:pt x="155" y="12"/>
                  </a:cubicBezTo>
                  <a:cubicBezTo>
                    <a:pt x="151" y="14"/>
                    <a:pt x="148" y="17"/>
                    <a:pt x="144" y="19"/>
                  </a:cubicBezTo>
                  <a:cubicBezTo>
                    <a:pt x="133" y="25"/>
                    <a:pt x="123" y="32"/>
                    <a:pt x="112" y="39"/>
                  </a:cubicBezTo>
                  <a:cubicBezTo>
                    <a:pt x="91" y="53"/>
                    <a:pt x="70" y="66"/>
                    <a:pt x="49" y="81"/>
                  </a:cubicBezTo>
                  <a:cubicBezTo>
                    <a:pt x="43" y="85"/>
                    <a:pt x="38" y="89"/>
                    <a:pt x="32" y="93"/>
                  </a:cubicBezTo>
                  <a:cubicBezTo>
                    <a:pt x="26" y="98"/>
                    <a:pt x="20" y="102"/>
                    <a:pt x="13" y="105"/>
                  </a:cubicBezTo>
                  <a:cubicBezTo>
                    <a:pt x="14" y="105"/>
                    <a:pt x="14" y="106"/>
                    <a:pt x="15" y="106"/>
                  </a:cubicBezTo>
                  <a:cubicBezTo>
                    <a:pt x="16" y="101"/>
                    <a:pt x="20" y="97"/>
                    <a:pt x="24" y="94"/>
                  </a:cubicBezTo>
                  <a:cubicBezTo>
                    <a:pt x="28" y="91"/>
                    <a:pt x="32" y="88"/>
                    <a:pt x="37" y="85"/>
                  </a:cubicBezTo>
                  <a:cubicBezTo>
                    <a:pt x="47" y="76"/>
                    <a:pt x="57" y="66"/>
                    <a:pt x="70" y="60"/>
                  </a:cubicBezTo>
                  <a:cubicBezTo>
                    <a:pt x="69" y="59"/>
                    <a:pt x="69" y="58"/>
                    <a:pt x="68" y="58"/>
                  </a:cubicBezTo>
                  <a:cubicBezTo>
                    <a:pt x="61" y="65"/>
                    <a:pt x="53" y="72"/>
                    <a:pt x="45" y="77"/>
                  </a:cubicBezTo>
                  <a:cubicBezTo>
                    <a:pt x="36" y="83"/>
                    <a:pt x="27" y="88"/>
                    <a:pt x="17" y="91"/>
                  </a:cubicBezTo>
                  <a:cubicBezTo>
                    <a:pt x="17" y="91"/>
                    <a:pt x="18" y="91"/>
                    <a:pt x="18" y="91"/>
                  </a:cubicBezTo>
                  <a:cubicBezTo>
                    <a:pt x="17" y="87"/>
                    <a:pt x="23" y="82"/>
                    <a:pt x="26" y="78"/>
                  </a:cubicBezTo>
                  <a:cubicBezTo>
                    <a:pt x="29" y="75"/>
                    <a:pt x="34" y="71"/>
                    <a:pt x="37" y="66"/>
                  </a:cubicBezTo>
                  <a:cubicBezTo>
                    <a:pt x="37" y="65"/>
                    <a:pt x="36" y="64"/>
                    <a:pt x="35" y="64"/>
                  </a:cubicBezTo>
                  <a:cubicBezTo>
                    <a:pt x="24" y="66"/>
                    <a:pt x="17" y="76"/>
                    <a:pt x="7" y="81"/>
                  </a:cubicBezTo>
                  <a:cubicBezTo>
                    <a:pt x="7" y="81"/>
                    <a:pt x="7" y="82"/>
                    <a:pt x="8" y="82"/>
                  </a:cubicBezTo>
                  <a:cubicBezTo>
                    <a:pt x="16" y="73"/>
                    <a:pt x="26" y="64"/>
                    <a:pt x="35" y="56"/>
                  </a:cubicBezTo>
                  <a:cubicBezTo>
                    <a:pt x="36" y="55"/>
                    <a:pt x="36" y="54"/>
                    <a:pt x="35" y="54"/>
                  </a:cubicBezTo>
                  <a:cubicBezTo>
                    <a:pt x="23" y="52"/>
                    <a:pt x="14" y="68"/>
                    <a:pt x="2" y="64"/>
                  </a:cubicBezTo>
                  <a:cubicBezTo>
                    <a:pt x="0" y="64"/>
                    <a:pt x="0" y="66"/>
                    <a:pt x="1" y="66"/>
                  </a:cubicBezTo>
                  <a:cubicBezTo>
                    <a:pt x="7" y="68"/>
                    <a:pt x="13" y="65"/>
                    <a:pt x="18" y="62"/>
                  </a:cubicBezTo>
                  <a:cubicBezTo>
                    <a:pt x="23" y="60"/>
                    <a:pt x="28" y="55"/>
                    <a:pt x="35" y="56"/>
                  </a:cubicBezTo>
                  <a:cubicBezTo>
                    <a:pt x="34" y="55"/>
                    <a:pt x="34" y="55"/>
                    <a:pt x="34" y="54"/>
                  </a:cubicBezTo>
                  <a:cubicBezTo>
                    <a:pt x="25" y="63"/>
                    <a:pt x="15" y="71"/>
                    <a:pt x="6" y="81"/>
                  </a:cubicBezTo>
                  <a:cubicBezTo>
                    <a:pt x="6" y="81"/>
                    <a:pt x="6" y="82"/>
                    <a:pt x="7" y="82"/>
                  </a:cubicBezTo>
                  <a:cubicBezTo>
                    <a:pt x="17" y="78"/>
                    <a:pt x="25" y="68"/>
                    <a:pt x="36" y="67"/>
                  </a:cubicBezTo>
                  <a:cubicBezTo>
                    <a:pt x="36" y="66"/>
                    <a:pt x="35" y="66"/>
                    <a:pt x="35" y="65"/>
                  </a:cubicBezTo>
                  <a:cubicBezTo>
                    <a:pt x="34" y="68"/>
                    <a:pt x="32" y="69"/>
                    <a:pt x="30" y="71"/>
                  </a:cubicBezTo>
                  <a:cubicBezTo>
                    <a:pt x="28" y="74"/>
                    <a:pt x="25" y="76"/>
                    <a:pt x="23" y="78"/>
                  </a:cubicBezTo>
                  <a:cubicBezTo>
                    <a:pt x="20" y="82"/>
                    <a:pt x="15" y="87"/>
                    <a:pt x="16" y="92"/>
                  </a:cubicBezTo>
                  <a:cubicBezTo>
                    <a:pt x="16" y="92"/>
                    <a:pt x="17" y="93"/>
                    <a:pt x="18" y="93"/>
                  </a:cubicBezTo>
                  <a:cubicBezTo>
                    <a:pt x="28" y="90"/>
                    <a:pt x="37" y="85"/>
                    <a:pt x="45" y="79"/>
                  </a:cubicBezTo>
                  <a:cubicBezTo>
                    <a:pt x="54" y="73"/>
                    <a:pt x="62" y="67"/>
                    <a:pt x="70" y="59"/>
                  </a:cubicBezTo>
                  <a:cubicBezTo>
                    <a:pt x="71" y="59"/>
                    <a:pt x="70" y="57"/>
                    <a:pt x="69" y="58"/>
                  </a:cubicBezTo>
                  <a:cubicBezTo>
                    <a:pt x="56" y="64"/>
                    <a:pt x="46" y="74"/>
                    <a:pt x="35" y="83"/>
                  </a:cubicBezTo>
                  <a:cubicBezTo>
                    <a:pt x="31" y="87"/>
                    <a:pt x="26" y="90"/>
                    <a:pt x="22" y="93"/>
                  </a:cubicBezTo>
                  <a:cubicBezTo>
                    <a:pt x="18" y="97"/>
                    <a:pt x="14" y="101"/>
                    <a:pt x="13" y="106"/>
                  </a:cubicBezTo>
                  <a:cubicBezTo>
                    <a:pt x="13" y="106"/>
                    <a:pt x="14" y="107"/>
                    <a:pt x="14" y="107"/>
                  </a:cubicBezTo>
                  <a:cubicBezTo>
                    <a:pt x="25" y="103"/>
                    <a:pt x="33" y="95"/>
                    <a:pt x="42" y="88"/>
                  </a:cubicBezTo>
                  <a:cubicBezTo>
                    <a:pt x="52" y="81"/>
                    <a:pt x="63" y="74"/>
                    <a:pt x="73" y="67"/>
                  </a:cubicBezTo>
                  <a:cubicBezTo>
                    <a:pt x="84" y="60"/>
                    <a:pt x="94" y="53"/>
                    <a:pt x="105" y="46"/>
                  </a:cubicBezTo>
                  <a:cubicBezTo>
                    <a:pt x="116" y="39"/>
                    <a:pt x="126" y="32"/>
                    <a:pt x="137" y="26"/>
                  </a:cubicBezTo>
                  <a:cubicBezTo>
                    <a:pt x="142" y="22"/>
                    <a:pt x="147" y="20"/>
                    <a:pt x="152" y="16"/>
                  </a:cubicBezTo>
                  <a:cubicBezTo>
                    <a:pt x="156" y="14"/>
                    <a:pt x="161" y="10"/>
                    <a:pt x="166" y="10"/>
                  </a:cubicBezTo>
                  <a:cubicBezTo>
                    <a:pt x="166" y="9"/>
                    <a:pt x="166" y="8"/>
                    <a:pt x="165" y="8"/>
                  </a:cubicBezTo>
                  <a:cubicBezTo>
                    <a:pt x="158" y="16"/>
                    <a:pt x="149" y="20"/>
                    <a:pt x="140" y="26"/>
                  </a:cubicBezTo>
                  <a:cubicBezTo>
                    <a:pt x="129" y="33"/>
                    <a:pt x="119" y="40"/>
                    <a:pt x="109" y="48"/>
                  </a:cubicBezTo>
                  <a:cubicBezTo>
                    <a:pt x="89" y="62"/>
                    <a:pt x="68" y="76"/>
                    <a:pt x="48" y="91"/>
                  </a:cubicBezTo>
                  <a:cubicBezTo>
                    <a:pt x="42" y="96"/>
                    <a:pt x="37" y="100"/>
                    <a:pt x="31" y="104"/>
                  </a:cubicBezTo>
                  <a:cubicBezTo>
                    <a:pt x="27" y="107"/>
                    <a:pt x="22" y="111"/>
                    <a:pt x="21" y="116"/>
                  </a:cubicBezTo>
                  <a:cubicBezTo>
                    <a:pt x="21" y="117"/>
                    <a:pt x="22" y="118"/>
                    <a:pt x="22" y="117"/>
                  </a:cubicBezTo>
                  <a:cubicBezTo>
                    <a:pt x="44" y="106"/>
                    <a:pt x="64" y="93"/>
                    <a:pt x="83" y="80"/>
                  </a:cubicBezTo>
                  <a:cubicBezTo>
                    <a:pt x="103" y="66"/>
                    <a:pt x="123" y="53"/>
                    <a:pt x="144" y="40"/>
                  </a:cubicBezTo>
                  <a:cubicBezTo>
                    <a:pt x="165" y="26"/>
                    <a:pt x="187" y="13"/>
                    <a:pt x="210" y="2"/>
                  </a:cubicBezTo>
                  <a:cubicBezTo>
                    <a:pt x="210" y="2"/>
                    <a:pt x="209" y="1"/>
                    <a:pt x="209" y="0"/>
                  </a:cubicBezTo>
                  <a:cubicBezTo>
                    <a:pt x="188" y="15"/>
                    <a:pt x="166" y="28"/>
                    <a:pt x="145" y="42"/>
                  </a:cubicBezTo>
                  <a:cubicBezTo>
                    <a:pt x="126" y="55"/>
                    <a:pt x="107" y="67"/>
                    <a:pt x="88" y="80"/>
                  </a:cubicBezTo>
                  <a:cubicBezTo>
                    <a:pt x="69" y="93"/>
                    <a:pt x="51" y="107"/>
                    <a:pt x="35" y="123"/>
                  </a:cubicBezTo>
                  <a:cubicBezTo>
                    <a:pt x="35" y="124"/>
                    <a:pt x="35" y="125"/>
                    <a:pt x="36" y="125"/>
                  </a:cubicBezTo>
                  <a:cubicBezTo>
                    <a:pt x="56" y="113"/>
                    <a:pt x="74" y="98"/>
                    <a:pt x="92" y="83"/>
                  </a:cubicBezTo>
                  <a:cubicBezTo>
                    <a:pt x="111" y="68"/>
                    <a:pt x="131" y="54"/>
                    <a:pt x="152" y="41"/>
                  </a:cubicBezTo>
                  <a:cubicBezTo>
                    <a:pt x="161" y="35"/>
                    <a:pt x="170" y="29"/>
                    <a:pt x="179" y="24"/>
                  </a:cubicBezTo>
                  <a:cubicBezTo>
                    <a:pt x="184" y="21"/>
                    <a:pt x="188" y="19"/>
                    <a:pt x="192" y="16"/>
                  </a:cubicBezTo>
                  <a:cubicBezTo>
                    <a:pt x="197" y="13"/>
                    <a:pt x="201" y="11"/>
                    <a:pt x="206" y="10"/>
                  </a:cubicBezTo>
                  <a:cubicBezTo>
                    <a:pt x="205" y="10"/>
                    <a:pt x="205" y="9"/>
                    <a:pt x="205" y="9"/>
                  </a:cubicBezTo>
                  <a:cubicBezTo>
                    <a:pt x="199" y="18"/>
                    <a:pt x="189" y="23"/>
                    <a:pt x="181" y="30"/>
                  </a:cubicBezTo>
                  <a:cubicBezTo>
                    <a:pt x="171" y="38"/>
                    <a:pt x="160" y="46"/>
                    <a:pt x="150" y="53"/>
                  </a:cubicBezTo>
                  <a:cubicBezTo>
                    <a:pt x="130" y="69"/>
                    <a:pt x="110" y="84"/>
                    <a:pt x="90" y="100"/>
                  </a:cubicBezTo>
                  <a:cubicBezTo>
                    <a:pt x="81" y="107"/>
                    <a:pt x="72" y="115"/>
                    <a:pt x="63" y="123"/>
                  </a:cubicBezTo>
                  <a:cubicBezTo>
                    <a:pt x="55" y="130"/>
                    <a:pt x="47" y="137"/>
                    <a:pt x="40" y="145"/>
                  </a:cubicBezTo>
                  <a:cubicBezTo>
                    <a:pt x="40" y="146"/>
                    <a:pt x="41" y="147"/>
                    <a:pt x="42" y="147"/>
                  </a:cubicBezTo>
                  <a:cubicBezTo>
                    <a:pt x="62" y="133"/>
                    <a:pt x="81" y="118"/>
                    <a:pt x="101" y="103"/>
                  </a:cubicBezTo>
                  <a:cubicBezTo>
                    <a:pt x="121" y="88"/>
                    <a:pt x="141" y="74"/>
                    <a:pt x="162" y="60"/>
                  </a:cubicBezTo>
                  <a:cubicBezTo>
                    <a:pt x="174" y="52"/>
                    <a:pt x="186" y="44"/>
                    <a:pt x="198" y="37"/>
                  </a:cubicBezTo>
                  <a:cubicBezTo>
                    <a:pt x="204" y="33"/>
                    <a:pt x="210" y="29"/>
                    <a:pt x="216" y="26"/>
                  </a:cubicBezTo>
                  <a:cubicBezTo>
                    <a:pt x="222" y="22"/>
                    <a:pt x="227" y="18"/>
                    <a:pt x="233" y="16"/>
                  </a:cubicBezTo>
                  <a:cubicBezTo>
                    <a:pt x="233" y="16"/>
                    <a:pt x="233" y="15"/>
                    <a:pt x="232" y="15"/>
                  </a:cubicBezTo>
                  <a:cubicBezTo>
                    <a:pt x="225" y="23"/>
                    <a:pt x="216" y="29"/>
                    <a:pt x="207" y="35"/>
                  </a:cubicBezTo>
                  <a:cubicBezTo>
                    <a:pt x="197" y="42"/>
                    <a:pt x="187" y="50"/>
                    <a:pt x="177" y="58"/>
                  </a:cubicBezTo>
                  <a:cubicBezTo>
                    <a:pt x="157" y="73"/>
                    <a:pt x="137" y="88"/>
                    <a:pt x="117" y="103"/>
                  </a:cubicBezTo>
                  <a:cubicBezTo>
                    <a:pt x="105" y="112"/>
                    <a:pt x="94" y="121"/>
                    <a:pt x="82" y="131"/>
                  </a:cubicBezTo>
                  <a:cubicBezTo>
                    <a:pt x="77" y="135"/>
                    <a:pt x="72" y="140"/>
                    <a:pt x="67" y="144"/>
                  </a:cubicBezTo>
                  <a:cubicBezTo>
                    <a:pt x="63" y="148"/>
                    <a:pt x="58" y="152"/>
                    <a:pt x="55" y="158"/>
                  </a:cubicBezTo>
                  <a:cubicBezTo>
                    <a:pt x="55" y="159"/>
                    <a:pt x="56" y="159"/>
                    <a:pt x="57" y="159"/>
                  </a:cubicBezTo>
                  <a:cubicBezTo>
                    <a:pt x="66" y="154"/>
                    <a:pt x="74" y="147"/>
                    <a:pt x="82" y="139"/>
                  </a:cubicBezTo>
                  <a:cubicBezTo>
                    <a:pt x="92" y="131"/>
                    <a:pt x="101" y="124"/>
                    <a:pt x="111" y="116"/>
                  </a:cubicBezTo>
                  <a:cubicBezTo>
                    <a:pt x="131" y="100"/>
                    <a:pt x="151" y="85"/>
                    <a:pt x="172" y="70"/>
                  </a:cubicBezTo>
                  <a:cubicBezTo>
                    <a:pt x="183" y="61"/>
                    <a:pt x="196" y="53"/>
                    <a:pt x="208" y="45"/>
                  </a:cubicBezTo>
                  <a:cubicBezTo>
                    <a:pt x="214" y="41"/>
                    <a:pt x="220" y="38"/>
                    <a:pt x="225" y="34"/>
                  </a:cubicBezTo>
                  <a:cubicBezTo>
                    <a:pt x="231" y="30"/>
                    <a:pt x="236" y="26"/>
                    <a:pt x="242" y="25"/>
                  </a:cubicBezTo>
                  <a:cubicBezTo>
                    <a:pt x="242" y="24"/>
                    <a:pt x="241" y="23"/>
                    <a:pt x="241" y="23"/>
                  </a:cubicBezTo>
                  <a:cubicBezTo>
                    <a:pt x="235" y="31"/>
                    <a:pt x="226" y="37"/>
                    <a:pt x="218" y="43"/>
                  </a:cubicBezTo>
                  <a:cubicBezTo>
                    <a:pt x="208" y="50"/>
                    <a:pt x="198" y="58"/>
                    <a:pt x="188" y="65"/>
                  </a:cubicBezTo>
                  <a:cubicBezTo>
                    <a:pt x="168" y="81"/>
                    <a:pt x="148" y="96"/>
                    <a:pt x="128" y="112"/>
                  </a:cubicBezTo>
                  <a:cubicBezTo>
                    <a:pt x="107" y="129"/>
                    <a:pt x="85" y="146"/>
                    <a:pt x="65" y="165"/>
                  </a:cubicBezTo>
                  <a:cubicBezTo>
                    <a:pt x="64" y="166"/>
                    <a:pt x="66" y="167"/>
                    <a:pt x="66" y="166"/>
                  </a:cubicBezTo>
                  <a:cubicBezTo>
                    <a:pt x="86" y="152"/>
                    <a:pt x="106" y="136"/>
                    <a:pt x="125" y="121"/>
                  </a:cubicBezTo>
                  <a:cubicBezTo>
                    <a:pt x="145" y="106"/>
                    <a:pt x="166" y="91"/>
                    <a:pt x="188" y="78"/>
                  </a:cubicBezTo>
                  <a:cubicBezTo>
                    <a:pt x="199" y="70"/>
                    <a:pt x="211" y="64"/>
                    <a:pt x="222" y="56"/>
                  </a:cubicBezTo>
                  <a:cubicBezTo>
                    <a:pt x="233" y="50"/>
                    <a:pt x="243" y="42"/>
                    <a:pt x="255" y="39"/>
                  </a:cubicBezTo>
                  <a:cubicBezTo>
                    <a:pt x="254" y="38"/>
                    <a:pt x="254" y="38"/>
                    <a:pt x="254" y="37"/>
                  </a:cubicBezTo>
                  <a:cubicBezTo>
                    <a:pt x="248" y="45"/>
                    <a:pt x="239" y="50"/>
                    <a:pt x="231" y="55"/>
                  </a:cubicBezTo>
                  <a:cubicBezTo>
                    <a:pt x="220" y="62"/>
                    <a:pt x="211" y="70"/>
                    <a:pt x="201" y="77"/>
                  </a:cubicBezTo>
                  <a:cubicBezTo>
                    <a:pt x="181" y="92"/>
                    <a:pt x="161" y="108"/>
                    <a:pt x="141" y="124"/>
                  </a:cubicBezTo>
                  <a:cubicBezTo>
                    <a:pt x="130" y="132"/>
                    <a:pt x="119" y="141"/>
                    <a:pt x="109" y="150"/>
                  </a:cubicBezTo>
                  <a:cubicBezTo>
                    <a:pt x="99" y="159"/>
                    <a:pt x="89" y="166"/>
                    <a:pt x="81" y="176"/>
                  </a:cubicBezTo>
                  <a:cubicBezTo>
                    <a:pt x="81" y="177"/>
                    <a:pt x="82" y="178"/>
                    <a:pt x="83" y="178"/>
                  </a:cubicBezTo>
                  <a:cubicBezTo>
                    <a:pt x="102" y="165"/>
                    <a:pt x="120" y="149"/>
                    <a:pt x="138" y="134"/>
                  </a:cubicBezTo>
                  <a:cubicBezTo>
                    <a:pt x="147" y="126"/>
                    <a:pt x="156" y="119"/>
                    <a:pt x="166" y="111"/>
                  </a:cubicBezTo>
                  <a:cubicBezTo>
                    <a:pt x="175" y="104"/>
                    <a:pt x="185" y="96"/>
                    <a:pt x="195" y="89"/>
                  </a:cubicBezTo>
                  <a:cubicBezTo>
                    <a:pt x="205" y="82"/>
                    <a:pt x="215" y="75"/>
                    <a:pt x="225" y="69"/>
                  </a:cubicBezTo>
                  <a:cubicBezTo>
                    <a:pt x="229" y="66"/>
                    <a:pt x="234" y="63"/>
                    <a:pt x="238" y="60"/>
                  </a:cubicBezTo>
                  <a:cubicBezTo>
                    <a:pt x="243" y="57"/>
                    <a:pt x="247" y="54"/>
                    <a:pt x="252" y="53"/>
                  </a:cubicBezTo>
                  <a:cubicBezTo>
                    <a:pt x="252" y="52"/>
                    <a:pt x="252" y="52"/>
                    <a:pt x="252" y="51"/>
                  </a:cubicBezTo>
                  <a:cubicBezTo>
                    <a:pt x="236" y="68"/>
                    <a:pt x="218" y="82"/>
                    <a:pt x="200" y="96"/>
                  </a:cubicBezTo>
                  <a:cubicBezTo>
                    <a:pt x="181" y="111"/>
                    <a:pt x="162" y="126"/>
                    <a:pt x="143" y="142"/>
                  </a:cubicBezTo>
                  <a:cubicBezTo>
                    <a:pt x="134" y="150"/>
                    <a:pt x="125" y="157"/>
                    <a:pt x="117" y="165"/>
                  </a:cubicBezTo>
                  <a:cubicBezTo>
                    <a:pt x="109" y="172"/>
                    <a:pt x="101" y="178"/>
                    <a:pt x="95" y="187"/>
                  </a:cubicBezTo>
                  <a:cubicBezTo>
                    <a:pt x="94" y="188"/>
                    <a:pt x="95" y="189"/>
                    <a:pt x="96" y="188"/>
                  </a:cubicBezTo>
                  <a:cubicBezTo>
                    <a:pt x="105" y="186"/>
                    <a:pt x="111" y="178"/>
                    <a:pt x="118" y="172"/>
                  </a:cubicBezTo>
                  <a:cubicBezTo>
                    <a:pt x="126" y="164"/>
                    <a:pt x="135" y="156"/>
                    <a:pt x="144" y="149"/>
                  </a:cubicBezTo>
                  <a:cubicBezTo>
                    <a:pt x="164" y="132"/>
                    <a:pt x="183" y="117"/>
                    <a:pt x="204" y="102"/>
                  </a:cubicBezTo>
                  <a:cubicBezTo>
                    <a:pt x="213" y="94"/>
                    <a:pt x="222" y="87"/>
                    <a:pt x="232" y="80"/>
                  </a:cubicBezTo>
                  <a:cubicBezTo>
                    <a:pt x="237" y="77"/>
                    <a:pt x="241" y="73"/>
                    <a:pt x="246" y="70"/>
                  </a:cubicBezTo>
                  <a:cubicBezTo>
                    <a:pt x="250" y="67"/>
                    <a:pt x="255" y="64"/>
                    <a:pt x="260" y="63"/>
                  </a:cubicBezTo>
                  <a:cubicBezTo>
                    <a:pt x="260" y="62"/>
                    <a:pt x="260" y="62"/>
                    <a:pt x="259" y="61"/>
                  </a:cubicBezTo>
                  <a:cubicBezTo>
                    <a:pt x="257" y="66"/>
                    <a:pt x="254" y="69"/>
                    <a:pt x="250" y="72"/>
                  </a:cubicBezTo>
                  <a:cubicBezTo>
                    <a:pt x="246" y="76"/>
                    <a:pt x="242" y="79"/>
                    <a:pt x="238" y="82"/>
                  </a:cubicBezTo>
                  <a:cubicBezTo>
                    <a:pt x="229" y="90"/>
                    <a:pt x="219" y="99"/>
                    <a:pt x="209" y="107"/>
                  </a:cubicBezTo>
                  <a:cubicBezTo>
                    <a:pt x="190" y="123"/>
                    <a:pt x="170" y="139"/>
                    <a:pt x="151" y="156"/>
                  </a:cubicBezTo>
                  <a:cubicBezTo>
                    <a:pt x="138" y="167"/>
                    <a:pt x="125" y="178"/>
                    <a:pt x="112" y="189"/>
                  </a:cubicBezTo>
                  <a:cubicBezTo>
                    <a:pt x="111" y="190"/>
                    <a:pt x="113" y="191"/>
                    <a:pt x="113" y="191"/>
                  </a:cubicBezTo>
                  <a:cubicBezTo>
                    <a:pt x="123" y="186"/>
                    <a:pt x="130" y="177"/>
                    <a:pt x="138" y="171"/>
                  </a:cubicBezTo>
                  <a:cubicBezTo>
                    <a:pt x="147" y="162"/>
                    <a:pt x="157" y="154"/>
                    <a:pt x="167" y="147"/>
                  </a:cubicBezTo>
                  <a:cubicBezTo>
                    <a:pt x="176" y="139"/>
                    <a:pt x="186" y="130"/>
                    <a:pt x="195" y="123"/>
                  </a:cubicBezTo>
                  <a:cubicBezTo>
                    <a:pt x="205" y="115"/>
                    <a:pt x="215" y="108"/>
                    <a:pt x="225" y="101"/>
                  </a:cubicBezTo>
                  <a:cubicBezTo>
                    <a:pt x="236" y="93"/>
                    <a:pt x="247" y="85"/>
                    <a:pt x="258" y="76"/>
                  </a:cubicBezTo>
                  <a:cubicBezTo>
                    <a:pt x="257" y="76"/>
                    <a:pt x="257" y="75"/>
                    <a:pt x="256" y="75"/>
                  </a:cubicBezTo>
                  <a:cubicBezTo>
                    <a:pt x="253" y="79"/>
                    <a:pt x="249" y="82"/>
                    <a:pt x="244" y="86"/>
                  </a:cubicBezTo>
                  <a:cubicBezTo>
                    <a:pt x="239" y="89"/>
                    <a:pt x="234" y="93"/>
                    <a:pt x="230" y="97"/>
                  </a:cubicBezTo>
                  <a:cubicBezTo>
                    <a:pt x="220" y="106"/>
                    <a:pt x="210" y="114"/>
                    <a:pt x="200" y="123"/>
                  </a:cubicBezTo>
                  <a:cubicBezTo>
                    <a:pt x="192" y="130"/>
                    <a:pt x="183" y="137"/>
                    <a:pt x="173" y="144"/>
                  </a:cubicBezTo>
                  <a:cubicBezTo>
                    <a:pt x="165" y="151"/>
                    <a:pt x="156" y="158"/>
                    <a:pt x="148" y="165"/>
                  </a:cubicBezTo>
                  <a:cubicBezTo>
                    <a:pt x="137" y="174"/>
                    <a:pt x="128" y="184"/>
                    <a:pt x="119" y="195"/>
                  </a:cubicBezTo>
                  <a:cubicBezTo>
                    <a:pt x="118" y="196"/>
                    <a:pt x="120" y="196"/>
                    <a:pt x="120" y="196"/>
                  </a:cubicBezTo>
                  <a:cubicBezTo>
                    <a:pt x="125" y="194"/>
                    <a:pt x="129" y="191"/>
                    <a:pt x="133" y="187"/>
                  </a:cubicBezTo>
                  <a:cubicBezTo>
                    <a:pt x="137" y="184"/>
                    <a:pt x="140" y="180"/>
                    <a:pt x="145" y="176"/>
                  </a:cubicBezTo>
                  <a:cubicBezTo>
                    <a:pt x="154" y="168"/>
                    <a:pt x="164" y="159"/>
                    <a:pt x="173" y="151"/>
                  </a:cubicBezTo>
                  <a:cubicBezTo>
                    <a:pt x="192" y="135"/>
                    <a:pt x="211" y="118"/>
                    <a:pt x="231" y="103"/>
                  </a:cubicBezTo>
                  <a:cubicBezTo>
                    <a:pt x="237" y="98"/>
                    <a:pt x="243" y="93"/>
                    <a:pt x="250" y="89"/>
                  </a:cubicBezTo>
                  <a:cubicBezTo>
                    <a:pt x="250" y="88"/>
                    <a:pt x="249" y="88"/>
                    <a:pt x="249" y="88"/>
                  </a:cubicBezTo>
                  <a:cubicBezTo>
                    <a:pt x="247" y="92"/>
                    <a:pt x="243" y="95"/>
                    <a:pt x="240" y="98"/>
                  </a:cubicBezTo>
                  <a:cubicBezTo>
                    <a:pt x="236" y="102"/>
                    <a:pt x="232" y="105"/>
                    <a:pt x="228" y="109"/>
                  </a:cubicBezTo>
                  <a:cubicBezTo>
                    <a:pt x="219" y="118"/>
                    <a:pt x="210" y="126"/>
                    <a:pt x="201" y="134"/>
                  </a:cubicBezTo>
                  <a:cubicBezTo>
                    <a:pt x="182" y="151"/>
                    <a:pt x="163" y="168"/>
                    <a:pt x="145" y="185"/>
                  </a:cubicBezTo>
                  <a:cubicBezTo>
                    <a:pt x="140" y="190"/>
                    <a:pt x="135" y="195"/>
                    <a:pt x="132" y="201"/>
                  </a:cubicBezTo>
                  <a:cubicBezTo>
                    <a:pt x="131" y="202"/>
                    <a:pt x="132" y="203"/>
                    <a:pt x="133" y="202"/>
                  </a:cubicBezTo>
                  <a:cubicBezTo>
                    <a:pt x="152" y="187"/>
                    <a:pt x="169" y="169"/>
                    <a:pt x="187" y="153"/>
                  </a:cubicBezTo>
                  <a:cubicBezTo>
                    <a:pt x="203" y="138"/>
                    <a:pt x="218" y="121"/>
                    <a:pt x="237" y="109"/>
                  </a:cubicBezTo>
                  <a:cubicBezTo>
                    <a:pt x="239" y="107"/>
                    <a:pt x="242" y="105"/>
                    <a:pt x="245" y="104"/>
                  </a:cubicBezTo>
                  <a:cubicBezTo>
                    <a:pt x="245" y="103"/>
                    <a:pt x="244" y="103"/>
                    <a:pt x="244" y="103"/>
                  </a:cubicBezTo>
                  <a:cubicBezTo>
                    <a:pt x="232" y="120"/>
                    <a:pt x="214" y="133"/>
                    <a:pt x="199" y="148"/>
                  </a:cubicBezTo>
                  <a:cubicBezTo>
                    <a:pt x="182" y="163"/>
                    <a:pt x="166" y="181"/>
                    <a:pt x="149" y="197"/>
                  </a:cubicBezTo>
                  <a:cubicBezTo>
                    <a:pt x="150" y="197"/>
                    <a:pt x="150" y="198"/>
                    <a:pt x="151" y="198"/>
                  </a:cubicBezTo>
                  <a:cubicBezTo>
                    <a:pt x="166" y="183"/>
                    <a:pt x="183" y="169"/>
                    <a:pt x="198" y="155"/>
                  </a:cubicBezTo>
                  <a:cubicBezTo>
                    <a:pt x="212" y="141"/>
                    <a:pt x="225" y="126"/>
                    <a:pt x="242" y="118"/>
                  </a:cubicBezTo>
                  <a:cubicBezTo>
                    <a:pt x="241" y="117"/>
                    <a:pt x="241" y="117"/>
                    <a:pt x="240" y="116"/>
                  </a:cubicBezTo>
                  <a:cubicBezTo>
                    <a:pt x="231" y="132"/>
                    <a:pt x="214" y="143"/>
                    <a:pt x="200" y="156"/>
                  </a:cubicBezTo>
                  <a:cubicBezTo>
                    <a:pt x="185" y="171"/>
                    <a:pt x="169" y="185"/>
                    <a:pt x="156" y="202"/>
                  </a:cubicBezTo>
                  <a:cubicBezTo>
                    <a:pt x="155" y="202"/>
                    <a:pt x="156" y="204"/>
                    <a:pt x="157" y="203"/>
                  </a:cubicBezTo>
                  <a:cubicBezTo>
                    <a:pt x="171" y="194"/>
                    <a:pt x="182" y="181"/>
                    <a:pt x="194" y="169"/>
                  </a:cubicBezTo>
                  <a:cubicBezTo>
                    <a:pt x="200" y="163"/>
                    <a:pt x="207" y="157"/>
                    <a:pt x="213" y="151"/>
                  </a:cubicBezTo>
                  <a:cubicBezTo>
                    <a:pt x="220" y="146"/>
                    <a:pt x="227" y="140"/>
                    <a:pt x="234" y="136"/>
                  </a:cubicBezTo>
                  <a:cubicBezTo>
                    <a:pt x="234" y="135"/>
                    <a:pt x="233" y="135"/>
                    <a:pt x="233" y="134"/>
                  </a:cubicBezTo>
                  <a:cubicBezTo>
                    <a:pt x="214" y="156"/>
                    <a:pt x="193" y="177"/>
                    <a:pt x="172" y="197"/>
                  </a:cubicBezTo>
                  <a:cubicBezTo>
                    <a:pt x="172" y="198"/>
                    <a:pt x="173" y="199"/>
                    <a:pt x="174" y="199"/>
                  </a:cubicBezTo>
                  <a:cubicBezTo>
                    <a:pt x="184" y="193"/>
                    <a:pt x="191" y="184"/>
                    <a:pt x="199" y="176"/>
                  </a:cubicBezTo>
                  <a:cubicBezTo>
                    <a:pt x="208" y="167"/>
                    <a:pt x="217" y="159"/>
                    <a:pt x="225" y="149"/>
                  </a:cubicBezTo>
                  <a:cubicBezTo>
                    <a:pt x="224" y="149"/>
                    <a:pt x="224" y="148"/>
                    <a:pt x="223" y="148"/>
                  </a:cubicBezTo>
                  <a:cubicBezTo>
                    <a:pt x="217" y="156"/>
                    <a:pt x="211" y="164"/>
                    <a:pt x="204" y="172"/>
                  </a:cubicBezTo>
                  <a:cubicBezTo>
                    <a:pt x="199" y="178"/>
                    <a:pt x="192" y="184"/>
                    <a:pt x="189" y="192"/>
                  </a:cubicBezTo>
                  <a:cubicBezTo>
                    <a:pt x="189" y="193"/>
                    <a:pt x="190" y="193"/>
                    <a:pt x="191" y="193"/>
                  </a:cubicBezTo>
                  <a:cubicBezTo>
                    <a:pt x="196" y="188"/>
                    <a:pt x="201" y="184"/>
                    <a:pt x="206" y="180"/>
                  </a:cubicBezTo>
                  <a:cubicBezTo>
                    <a:pt x="207" y="179"/>
                    <a:pt x="205" y="178"/>
                    <a:pt x="204" y="17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6" name="Freeform 1444"/>
            <p:cNvSpPr/>
            <p:nvPr/>
          </p:nvSpPr>
          <p:spPr bwMode="auto">
            <a:xfrm>
              <a:off x="3439" y="2666"/>
              <a:ext cx="252" cy="241"/>
            </a:xfrm>
            <a:custGeom>
              <a:avLst/>
              <a:gdLst>
                <a:gd name="T0" fmla="*/ 45 w 195"/>
                <a:gd name="T1" fmla="*/ 15 h 187"/>
                <a:gd name="T2" fmla="*/ 26 w 195"/>
                <a:gd name="T3" fmla="*/ 29 h 187"/>
                <a:gd name="T4" fmla="*/ 48 w 195"/>
                <a:gd name="T5" fmla="*/ 22 h 187"/>
                <a:gd name="T6" fmla="*/ 77 w 195"/>
                <a:gd name="T7" fmla="*/ 9 h 187"/>
                <a:gd name="T8" fmla="*/ 40 w 195"/>
                <a:gd name="T9" fmla="*/ 50 h 187"/>
                <a:gd name="T10" fmla="*/ 121 w 195"/>
                <a:gd name="T11" fmla="*/ 3 h 187"/>
                <a:gd name="T12" fmla="*/ 9 w 195"/>
                <a:gd name="T13" fmla="*/ 92 h 187"/>
                <a:gd name="T14" fmla="*/ 148 w 195"/>
                <a:gd name="T15" fmla="*/ 2 h 187"/>
                <a:gd name="T16" fmla="*/ 2 w 195"/>
                <a:gd name="T17" fmla="*/ 114 h 187"/>
                <a:gd name="T18" fmla="*/ 143 w 195"/>
                <a:gd name="T19" fmla="*/ 17 h 187"/>
                <a:gd name="T20" fmla="*/ 22 w 195"/>
                <a:gd name="T21" fmla="*/ 111 h 187"/>
                <a:gd name="T22" fmla="*/ 61 w 195"/>
                <a:gd name="T23" fmla="*/ 89 h 187"/>
                <a:gd name="T24" fmla="*/ 182 w 195"/>
                <a:gd name="T25" fmla="*/ 9 h 187"/>
                <a:gd name="T26" fmla="*/ 77 w 195"/>
                <a:gd name="T27" fmla="*/ 93 h 187"/>
                <a:gd name="T28" fmla="*/ 76 w 195"/>
                <a:gd name="T29" fmla="*/ 101 h 187"/>
                <a:gd name="T30" fmla="*/ 88 w 195"/>
                <a:gd name="T31" fmla="*/ 102 h 187"/>
                <a:gd name="T32" fmla="*/ 134 w 195"/>
                <a:gd name="T33" fmla="*/ 75 h 187"/>
                <a:gd name="T34" fmla="*/ 63 w 195"/>
                <a:gd name="T35" fmla="*/ 135 h 187"/>
                <a:gd name="T36" fmla="*/ 190 w 195"/>
                <a:gd name="T37" fmla="*/ 47 h 187"/>
                <a:gd name="T38" fmla="*/ 54 w 195"/>
                <a:gd name="T39" fmla="*/ 155 h 187"/>
                <a:gd name="T40" fmla="*/ 95 w 195"/>
                <a:gd name="T41" fmla="*/ 131 h 187"/>
                <a:gd name="T42" fmla="*/ 181 w 195"/>
                <a:gd name="T43" fmla="*/ 77 h 187"/>
                <a:gd name="T44" fmla="*/ 45 w 195"/>
                <a:gd name="T45" fmla="*/ 187 h 187"/>
                <a:gd name="T46" fmla="*/ 169 w 195"/>
                <a:gd name="T47" fmla="*/ 103 h 187"/>
                <a:gd name="T48" fmla="*/ 77 w 195"/>
                <a:gd name="T49" fmla="*/ 184 h 187"/>
                <a:gd name="T50" fmla="*/ 156 w 195"/>
                <a:gd name="T51" fmla="*/ 152 h 187"/>
                <a:gd name="T52" fmla="*/ 173 w 195"/>
                <a:gd name="T53" fmla="*/ 131 h 187"/>
                <a:gd name="T54" fmla="*/ 152 w 195"/>
                <a:gd name="T55" fmla="*/ 120 h 187"/>
                <a:gd name="T56" fmla="*/ 167 w 195"/>
                <a:gd name="T57" fmla="*/ 97 h 187"/>
                <a:gd name="T58" fmla="*/ 44 w 195"/>
                <a:gd name="T59" fmla="*/ 185 h 187"/>
                <a:gd name="T60" fmla="*/ 195 w 195"/>
                <a:gd name="T61" fmla="*/ 67 h 187"/>
                <a:gd name="T62" fmla="*/ 55 w 195"/>
                <a:gd name="T63" fmla="*/ 158 h 187"/>
                <a:gd name="T64" fmla="*/ 91 w 195"/>
                <a:gd name="T65" fmla="*/ 126 h 187"/>
                <a:gd name="T66" fmla="*/ 190 w 195"/>
                <a:gd name="T67" fmla="*/ 47 h 187"/>
                <a:gd name="T68" fmla="*/ 36 w 195"/>
                <a:gd name="T69" fmla="*/ 157 h 187"/>
                <a:gd name="T70" fmla="*/ 191 w 195"/>
                <a:gd name="T71" fmla="*/ 33 h 187"/>
                <a:gd name="T72" fmla="*/ 29 w 195"/>
                <a:gd name="T73" fmla="*/ 144 h 187"/>
                <a:gd name="T74" fmla="*/ 169 w 195"/>
                <a:gd name="T75" fmla="*/ 28 h 187"/>
                <a:gd name="T76" fmla="*/ 15 w 195"/>
                <a:gd name="T77" fmla="*/ 139 h 187"/>
                <a:gd name="T78" fmla="*/ 132 w 195"/>
                <a:gd name="T79" fmla="*/ 37 h 187"/>
                <a:gd name="T80" fmla="*/ 2 w 195"/>
                <a:gd name="T81" fmla="*/ 132 h 187"/>
                <a:gd name="T82" fmla="*/ 167 w 195"/>
                <a:gd name="T83" fmla="*/ 4 h 187"/>
                <a:gd name="T84" fmla="*/ 22 w 195"/>
                <a:gd name="T85" fmla="*/ 100 h 187"/>
                <a:gd name="T86" fmla="*/ 112 w 195"/>
                <a:gd name="T87" fmla="*/ 27 h 187"/>
                <a:gd name="T88" fmla="*/ 84 w 195"/>
                <a:gd name="T89" fmla="*/ 39 h 187"/>
                <a:gd name="T90" fmla="*/ 65 w 195"/>
                <a:gd name="T91" fmla="*/ 47 h 187"/>
                <a:gd name="T92" fmla="*/ 104 w 195"/>
                <a:gd name="T93" fmla="*/ 10 h 187"/>
                <a:gd name="T94" fmla="*/ 96 w 195"/>
                <a:gd name="T95" fmla="*/ 10 h 187"/>
                <a:gd name="T96" fmla="*/ 77 w 195"/>
                <a:gd name="T97" fmla="*/ 9 h 187"/>
                <a:gd name="T98" fmla="*/ 63 w 195"/>
                <a:gd name="T99" fmla="*/ 10 h 187"/>
                <a:gd name="T100" fmla="*/ 51 w 195"/>
                <a:gd name="T101" fmla="*/ 8 h 187"/>
                <a:gd name="T102" fmla="*/ 44 w 195"/>
                <a:gd name="T103" fmla="*/ 1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5" h="187">
                  <a:moveTo>
                    <a:pt x="44" y="13"/>
                  </a:moveTo>
                  <a:cubicBezTo>
                    <a:pt x="44" y="13"/>
                    <a:pt x="44" y="13"/>
                    <a:pt x="44" y="13"/>
                  </a:cubicBezTo>
                  <a:cubicBezTo>
                    <a:pt x="44" y="13"/>
                    <a:pt x="44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5"/>
                  </a:cubicBezTo>
                  <a:cubicBezTo>
                    <a:pt x="45" y="14"/>
                    <a:pt x="47" y="13"/>
                    <a:pt x="48" y="12"/>
                  </a:cubicBezTo>
                  <a:cubicBezTo>
                    <a:pt x="49" y="12"/>
                    <a:pt x="51" y="11"/>
                    <a:pt x="52" y="10"/>
                  </a:cubicBezTo>
                  <a:cubicBezTo>
                    <a:pt x="52" y="9"/>
                    <a:pt x="51" y="9"/>
                    <a:pt x="51" y="8"/>
                  </a:cubicBezTo>
                  <a:cubicBezTo>
                    <a:pt x="48" y="13"/>
                    <a:pt x="43" y="16"/>
                    <a:pt x="39" y="19"/>
                  </a:cubicBezTo>
                  <a:cubicBezTo>
                    <a:pt x="34" y="23"/>
                    <a:pt x="30" y="25"/>
                    <a:pt x="26" y="29"/>
                  </a:cubicBezTo>
                  <a:cubicBezTo>
                    <a:pt x="25" y="30"/>
                    <a:pt x="26" y="31"/>
                    <a:pt x="27" y="31"/>
                  </a:cubicBezTo>
                  <a:cubicBezTo>
                    <a:pt x="39" y="25"/>
                    <a:pt x="50" y="16"/>
                    <a:pt x="63" y="11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61" y="12"/>
                    <a:pt x="59" y="14"/>
                    <a:pt x="57" y="16"/>
                  </a:cubicBezTo>
                  <a:cubicBezTo>
                    <a:pt x="54" y="18"/>
                    <a:pt x="51" y="20"/>
                    <a:pt x="48" y="22"/>
                  </a:cubicBezTo>
                  <a:cubicBezTo>
                    <a:pt x="43" y="26"/>
                    <a:pt x="38" y="28"/>
                    <a:pt x="33" y="33"/>
                  </a:cubicBezTo>
                  <a:cubicBezTo>
                    <a:pt x="32" y="34"/>
                    <a:pt x="33" y="35"/>
                    <a:pt x="34" y="34"/>
                  </a:cubicBezTo>
                  <a:cubicBezTo>
                    <a:pt x="41" y="33"/>
                    <a:pt x="47" y="28"/>
                    <a:pt x="53" y="24"/>
                  </a:cubicBezTo>
                  <a:cubicBezTo>
                    <a:pt x="62" y="20"/>
                    <a:pt x="70" y="16"/>
                    <a:pt x="78" y="11"/>
                  </a:cubicBezTo>
                  <a:cubicBezTo>
                    <a:pt x="78" y="10"/>
                    <a:pt x="77" y="10"/>
                    <a:pt x="77" y="9"/>
                  </a:cubicBezTo>
                  <a:cubicBezTo>
                    <a:pt x="63" y="21"/>
                    <a:pt x="45" y="29"/>
                    <a:pt x="33" y="43"/>
                  </a:cubicBezTo>
                  <a:cubicBezTo>
                    <a:pt x="33" y="44"/>
                    <a:pt x="33" y="45"/>
                    <a:pt x="34" y="45"/>
                  </a:cubicBezTo>
                  <a:cubicBezTo>
                    <a:pt x="58" y="39"/>
                    <a:pt x="73" y="16"/>
                    <a:pt x="96" y="10"/>
                  </a:cubicBezTo>
                  <a:cubicBezTo>
                    <a:pt x="96" y="10"/>
                    <a:pt x="95" y="9"/>
                    <a:pt x="95" y="9"/>
                  </a:cubicBezTo>
                  <a:cubicBezTo>
                    <a:pt x="80" y="26"/>
                    <a:pt x="54" y="32"/>
                    <a:pt x="40" y="50"/>
                  </a:cubicBezTo>
                  <a:cubicBezTo>
                    <a:pt x="39" y="51"/>
                    <a:pt x="40" y="52"/>
                    <a:pt x="41" y="52"/>
                  </a:cubicBezTo>
                  <a:cubicBezTo>
                    <a:pt x="57" y="44"/>
                    <a:pt x="71" y="34"/>
                    <a:pt x="86" y="24"/>
                  </a:cubicBezTo>
                  <a:cubicBezTo>
                    <a:pt x="92" y="21"/>
                    <a:pt x="97" y="17"/>
                    <a:pt x="103" y="13"/>
                  </a:cubicBezTo>
                  <a:cubicBezTo>
                    <a:pt x="108" y="10"/>
                    <a:pt x="115" y="6"/>
                    <a:pt x="121" y="5"/>
                  </a:cubicBezTo>
                  <a:cubicBezTo>
                    <a:pt x="121" y="4"/>
                    <a:pt x="121" y="4"/>
                    <a:pt x="121" y="3"/>
                  </a:cubicBezTo>
                  <a:cubicBezTo>
                    <a:pt x="117" y="7"/>
                    <a:pt x="112" y="9"/>
                    <a:pt x="108" y="12"/>
                  </a:cubicBezTo>
                  <a:cubicBezTo>
                    <a:pt x="103" y="15"/>
                    <a:pt x="98" y="19"/>
                    <a:pt x="94" y="22"/>
                  </a:cubicBezTo>
                  <a:cubicBezTo>
                    <a:pt x="83" y="30"/>
                    <a:pt x="74" y="37"/>
                    <a:pt x="64" y="45"/>
                  </a:cubicBezTo>
                  <a:cubicBezTo>
                    <a:pt x="45" y="59"/>
                    <a:pt x="25" y="74"/>
                    <a:pt x="8" y="90"/>
                  </a:cubicBezTo>
                  <a:cubicBezTo>
                    <a:pt x="8" y="91"/>
                    <a:pt x="8" y="92"/>
                    <a:pt x="9" y="92"/>
                  </a:cubicBezTo>
                  <a:cubicBezTo>
                    <a:pt x="14" y="91"/>
                    <a:pt x="18" y="88"/>
                    <a:pt x="21" y="85"/>
                  </a:cubicBezTo>
                  <a:cubicBezTo>
                    <a:pt x="25" y="81"/>
                    <a:pt x="30" y="78"/>
                    <a:pt x="34" y="75"/>
                  </a:cubicBezTo>
                  <a:cubicBezTo>
                    <a:pt x="45" y="67"/>
                    <a:pt x="55" y="60"/>
                    <a:pt x="66" y="53"/>
                  </a:cubicBezTo>
                  <a:cubicBezTo>
                    <a:pt x="87" y="39"/>
                    <a:pt x="108" y="25"/>
                    <a:pt x="130" y="11"/>
                  </a:cubicBezTo>
                  <a:cubicBezTo>
                    <a:pt x="135" y="8"/>
                    <a:pt x="141" y="4"/>
                    <a:pt x="148" y="2"/>
                  </a:cubicBezTo>
                  <a:cubicBezTo>
                    <a:pt x="147" y="2"/>
                    <a:pt x="147" y="1"/>
                    <a:pt x="147" y="1"/>
                  </a:cubicBezTo>
                  <a:cubicBezTo>
                    <a:pt x="126" y="15"/>
                    <a:pt x="106" y="30"/>
                    <a:pt x="85" y="45"/>
                  </a:cubicBezTo>
                  <a:cubicBezTo>
                    <a:pt x="67" y="59"/>
                    <a:pt x="48" y="72"/>
                    <a:pt x="30" y="86"/>
                  </a:cubicBezTo>
                  <a:cubicBezTo>
                    <a:pt x="20" y="94"/>
                    <a:pt x="10" y="103"/>
                    <a:pt x="1" y="112"/>
                  </a:cubicBezTo>
                  <a:cubicBezTo>
                    <a:pt x="1" y="113"/>
                    <a:pt x="1" y="114"/>
                    <a:pt x="2" y="114"/>
                  </a:cubicBezTo>
                  <a:cubicBezTo>
                    <a:pt x="6" y="114"/>
                    <a:pt x="9" y="111"/>
                    <a:pt x="13" y="109"/>
                  </a:cubicBezTo>
                  <a:cubicBezTo>
                    <a:pt x="16" y="107"/>
                    <a:pt x="19" y="104"/>
                    <a:pt x="23" y="101"/>
                  </a:cubicBezTo>
                  <a:cubicBezTo>
                    <a:pt x="33" y="94"/>
                    <a:pt x="43" y="87"/>
                    <a:pt x="54" y="79"/>
                  </a:cubicBezTo>
                  <a:cubicBezTo>
                    <a:pt x="74" y="64"/>
                    <a:pt x="95" y="50"/>
                    <a:pt x="117" y="35"/>
                  </a:cubicBezTo>
                  <a:cubicBezTo>
                    <a:pt x="125" y="29"/>
                    <a:pt x="134" y="24"/>
                    <a:pt x="143" y="17"/>
                  </a:cubicBezTo>
                  <a:cubicBezTo>
                    <a:pt x="150" y="12"/>
                    <a:pt x="158" y="6"/>
                    <a:pt x="167" y="4"/>
                  </a:cubicBezTo>
                  <a:cubicBezTo>
                    <a:pt x="167" y="4"/>
                    <a:pt x="166" y="3"/>
                    <a:pt x="166" y="3"/>
                  </a:cubicBezTo>
                  <a:cubicBezTo>
                    <a:pt x="147" y="18"/>
                    <a:pt x="126" y="33"/>
                    <a:pt x="106" y="47"/>
                  </a:cubicBezTo>
                  <a:cubicBezTo>
                    <a:pt x="86" y="61"/>
                    <a:pt x="67" y="76"/>
                    <a:pt x="47" y="91"/>
                  </a:cubicBezTo>
                  <a:cubicBezTo>
                    <a:pt x="39" y="98"/>
                    <a:pt x="30" y="104"/>
                    <a:pt x="22" y="111"/>
                  </a:cubicBezTo>
                  <a:cubicBezTo>
                    <a:pt x="15" y="118"/>
                    <a:pt x="7" y="123"/>
                    <a:pt x="1" y="130"/>
                  </a:cubicBezTo>
                  <a:cubicBezTo>
                    <a:pt x="0" y="131"/>
                    <a:pt x="1" y="132"/>
                    <a:pt x="2" y="132"/>
                  </a:cubicBezTo>
                  <a:cubicBezTo>
                    <a:pt x="7" y="130"/>
                    <a:pt x="11" y="126"/>
                    <a:pt x="16" y="123"/>
                  </a:cubicBezTo>
                  <a:cubicBezTo>
                    <a:pt x="20" y="120"/>
                    <a:pt x="25" y="116"/>
                    <a:pt x="30" y="112"/>
                  </a:cubicBezTo>
                  <a:cubicBezTo>
                    <a:pt x="40" y="105"/>
                    <a:pt x="50" y="97"/>
                    <a:pt x="61" y="89"/>
                  </a:cubicBezTo>
                  <a:cubicBezTo>
                    <a:pt x="81" y="74"/>
                    <a:pt x="102" y="60"/>
                    <a:pt x="123" y="46"/>
                  </a:cubicBezTo>
                  <a:cubicBezTo>
                    <a:pt x="134" y="39"/>
                    <a:pt x="145" y="32"/>
                    <a:pt x="155" y="25"/>
                  </a:cubicBezTo>
                  <a:cubicBezTo>
                    <a:pt x="160" y="22"/>
                    <a:pt x="164" y="19"/>
                    <a:pt x="169" y="16"/>
                  </a:cubicBezTo>
                  <a:cubicBezTo>
                    <a:pt x="173" y="14"/>
                    <a:pt x="178" y="11"/>
                    <a:pt x="183" y="11"/>
                  </a:cubicBezTo>
                  <a:cubicBezTo>
                    <a:pt x="182" y="10"/>
                    <a:pt x="182" y="10"/>
                    <a:pt x="182" y="9"/>
                  </a:cubicBezTo>
                  <a:cubicBezTo>
                    <a:pt x="167" y="25"/>
                    <a:pt x="148" y="37"/>
                    <a:pt x="130" y="49"/>
                  </a:cubicBezTo>
                  <a:cubicBezTo>
                    <a:pt x="111" y="61"/>
                    <a:pt x="92" y="75"/>
                    <a:pt x="73" y="89"/>
                  </a:cubicBezTo>
                  <a:cubicBezTo>
                    <a:pt x="53" y="105"/>
                    <a:pt x="33" y="121"/>
                    <a:pt x="14" y="137"/>
                  </a:cubicBezTo>
                  <a:cubicBezTo>
                    <a:pt x="13" y="138"/>
                    <a:pt x="14" y="139"/>
                    <a:pt x="15" y="139"/>
                  </a:cubicBezTo>
                  <a:cubicBezTo>
                    <a:pt x="36" y="123"/>
                    <a:pt x="56" y="108"/>
                    <a:pt x="77" y="93"/>
                  </a:cubicBezTo>
                  <a:cubicBezTo>
                    <a:pt x="98" y="78"/>
                    <a:pt x="119" y="63"/>
                    <a:pt x="140" y="49"/>
                  </a:cubicBezTo>
                  <a:cubicBezTo>
                    <a:pt x="148" y="44"/>
                    <a:pt x="155" y="39"/>
                    <a:pt x="162" y="34"/>
                  </a:cubicBezTo>
                  <a:cubicBezTo>
                    <a:pt x="170" y="30"/>
                    <a:pt x="177" y="24"/>
                    <a:pt x="185" y="21"/>
                  </a:cubicBezTo>
                  <a:cubicBezTo>
                    <a:pt x="184" y="21"/>
                    <a:pt x="184" y="20"/>
                    <a:pt x="184" y="20"/>
                  </a:cubicBezTo>
                  <a:cubicBezTo>
                    <a:pt x="150" y="49"/>
                    <a:pt x="111" y="73"/>
                    <a:pt x="76" y="101"/>
                  </a:cubicBezTo>
                  <a:cubicBezTo>
                    <a:pt x="59" y="114"/>
                    <a:pt x="43" y="128"/>
                    <a:pt x="29" y="144"/>
                  </a:cubicBezTo>
                  <a:cubicBezTo>
                    <a:pt x="28" y="145"/>
                    <a:pt x="29" y="146"/>
                    <a:pt x="30" y="145"/>
                  </a:cubicBezTo>
                  <a:cubicBezTo>
                    <a:pt x="35" y="143"/>
                    <a:pt x="39" y="140"/>
                    <a:pt x="43" y="136"/>
                  </a:cubicBezTo>
                  <a:cubicBezTo>
                    <a:pt x="47" y="133"/>
                    <a:pt x="52" y="129"/>
                    <a:pt x="57" y="126"/>
                  </a:cubicBezTo>
                  <a:cubicBezTo>
                    <a:pt x="67" y="118"/>
                    <a:pt x="77" y="110"/>
                    <a:pt x="88" y="102"/>
                  </a:cubicBezTo>
                  <a:cubicBezTo>
                    <a:pt x="108" y="87"/>
                    <a:pt x="129" y="73"/>
                    <a:pt x="150" y="59"/>
                  </a:cubicBezTo>
                  <a:cubicBezTo>
                    <a:pt x="157" y="54"/>
                    <a:pt x="163" y="50"/>
                    <a:pt x="170" y="45"/>
                  </a:cubicBezTo>
                  <a:cubicBezTo>
                    <a:pt x="177" y="41"/>
                    <a:pt x="183" y="37"/>
                    <a:pt x="191" y="34"/>
                  </a:cubicBezTo>
                  <a:cubicBezTo>
                    <a:pt x="191" y="34"/>
                    <a:pt x="190" y="33"/>
                    <a:pt x="190" y="33"/>
                  </a:cubicBezTo>
                  <a:cubicBezTo>
                    <a:pt x="173" y="49"/>
                    <a:pt x="154" y="62"/>
                    <a:pt x="134" y="75"/>
                  </a:cubicBezTo>
                  <a:cubicBezTo>
                    <a:pt x="115" y="88"/>
                    <a:pt x="97" y="103"/>
                    <a:pt x="78" y="117"/>
                  </a:cubicBezTo>
                  <a:cubicBezTo>
                    <a:pt x="63" y="129"/>
                    <a:pt x="48" y="142"/>
                    <a:pt x="34" y="156"/>
                  </a:cubicBezTo>
                  <a:cubicBezTo>
                    <a:pt x="33" y="156"/>
                    <a:pt x="34" y="158"/>
                    <a:pt x="35" y="157"/>
                  </a:cubicBezTo>
                  <a:cubicBezTo>
                    <a:pt x="40" y="154"/>
                    <a:pt x="45" y="151"/>
                    <a:pt x="49" y="147"/>
                  </a:cubicBezTo>
                  <a:cubicBezTo>
                    <a:pt x="54" y="143"/>
                    <a:pt x="58" y="139"/>
                    <a:pt x="63" y="135"/>
                  </a:cubicBezTo>
                  <a:cubicBezTo>
                    <a:pt x="73" y="128"/>
                    <a:pt x="84" y="120"/>
                    <a:pt x="94" y="113"/>
                  </a:cubicBezTo>
                  <a:cubicBezTo>
                    <a:pt x="104" y="106"/>
                    <a:pt x="114" y="99"/>
                    <a:pt x="124" y="92"/>
                  </a:cubicBezTo>
                  <a:cubicBezTo>
                    <a:pt x="134" y="85"/>
                    <a:pt x="143" y="78"/>
                    <a:pt x="153" y="71"/>
                  </a:cubicBezTo>
                  <a:cubicBezTo>
                    <a:pt x="165" y="63"/>
                    <a:pt x="178" y="55"/>
                    <a:pt x="191" y="49"/>
                  </a:cubicBezTo>
                  <a:cubicBezTo>
                    <a:pt x="191" y="48"/>
                    <a:pt x="190" y="48"/>
                    <a:pt x="190" y="47"/>
                  </a:cubicBezTo>
                  <a:cubicBezTo>
                    <a:pt x="185" y="50"/>
                    <a:pt x="182" y="54"/>
                    <a:pt x="177" y="57"/>
                  </a:cubicBezTo>
                  <a:cubicBezTo>
                    <a:pt x="173" y="61"/>
                    <a:pt x="167" y="65"/>
                    <a:pt x="162" y="69"/>
                  </a:cubicBezTo>
                  <a:cubicBezTo>
                    <a:pt x="152" y="76"/>
                    <a:pt x="142" y="83"/>
                    <a:pt x="133" y="91"/>
                  </a:cubicBezTo>
                  <a:cubicBezTo>
                    <a:pt x="112" y="106"/>
                    <a:pt x="93" y="123"/>
                    <a:pt x="73" y="139"/>
                  </a:cubicBezTo>
                  <a:cubicBezTo>
                    <a:pt x="67" y="144"/>
                    <a:pt x="60" y="149"/>
                    <a:pt x="54" y="155"/>
                  </a:cubicBezTo>
                  <a:cubicBezTo>
                    <a:pt x="48" y="159"/>
                    <a:pt x="42" y="165"/>
                    <a:pt x="37" y="171"/>
                  </a:cubicBezTo>
                  <a:cubicBezTo>
                    <a:pt x="37" y="172"/>
                    <a:pt x="38" y="173"/>
                    <a:pt x="39" y="172"/>
                  </a:cubicBezTo>
                  <a:cubicBezTo>
                    <a:pt x="43" y="171"/>
                    <a:pt x="47" y="168"/>
                    <a:pt x="50" y="165"/>
                  </a:cubicBezTo>
                  <a:cubicBezTo>
                    <a:pt x="55" y="160"/>
                    <a:pt x="60" y="157"/>
                    <a:pt x="64" y="153"/>
                  </a:cubicBezTo>
                  <a:cubicBezTo>
                    <a:pt x="74" y="145"/>
                    <a:pt x="85" y="138"/>
                    <a:pt x="95" y="131"/>
                  </a:cubicBezTo>
                  <a:cubicBezTo>
                    <a:pt x="116" y="117"/>
                    <a:pt x="136" y="102"/>
                    <a:pt x="158" y="89"/>
                  </a:cubicBezTo>
                  <a:cubicBezTo>
                    <a:pt x="164" y="85"/>
                    <a:pt x="170" y="81"/>
                    <a:pt x="176" y="77"/>
                  </a:cubicBezTo>
                  <a:cubicBezTo>
                    <a:pt x="182" y="73"/>
                    <a:pt x="188" y="69"/>
                    <a:pt x="194" y="67"/>
                  </a:cubicBezTo>
                  <a:cubicBezTo>
                    <a:pt x="194" y="67"/>
                    <a:pt x="194" y="66"/>
                    <a:pt x="193" y="66"/>
                  </a:cubicBezTo>
                  <a:cubicBezTo>
                    <a:pt x="190" y="70"/>
                    <a:pt x="185" y="73"/>
                    <a:pt x="181" y="77"/>
                  </a:cubicBezTo>
                  <a:cubicBezTo>
                    <a:pt x="176" y="81"/>
                    <a:pt x="171" y="84"/>
                    <a:pt x="166" y="88"/>
                  </a:cubicBezTo>
                  <a:cubicBezTo>
                    <a:pt x="156" y="96"/>
                    <a:pt x="145" y="103"/>
                    <a:pt x="135" y="111"/>
                  </a:cubicBezTo>
                  <a:cubicBezTo>
                    <a:pt x="115" y="126"/>
                    <a:pt x="95" y="142"/>
                    <a:pt x="76" y="158"/>
                  </a:cubicBezTo>
                  <a:cubicBezTo>
                    <a:pt x="65" y="167"/>
                    <a:pt x="55" y="176"/>
                    <a:pt x="44" y="185"/>
                  </a:cubicBezTo>
                  <a:cubicBezTo>
                    <a:pt x="43" y="186"/>
                    <a:pt x="44" y="187"/>
                    <a:pt x="45" y="187"/>
                  </a:cubicBezTo>
                  <a:cubicBezTo>
                    <a:pt x="65" y="174"/>
                    <a:pt x="82" y="158"/>
                    <a:pt x="100" y="144"/>
                  </a:cubicBezTo>
                  <a:cubicBezTo>
                    <a:pt x="120" y="129"/>
                    <a:pt x="142" y="115"/>
                    <a:pt x="163" y="102"/>
                  </a:cubicBezTo>
                  <a:cubicBezTo>
                    <a:pt x="168" y="99"/>
                    <a:pt x="174" y="94"/>
                    <a:pt x="180" y="93"/>
                  </a:cubicBezTo>
                  <a:cubicBezTo>
                    <a:pt x="180" y="92"/>
                    <a:pt x="180" y="92"/>
                    <a:pt x="179" y="91"/>
                  </a:cubicBezTo>
                  <a:cubicBezTo>
                    <a:pt x="177" y="96"/>
                    <a:pt x="173" y="100"/>
                    <a:pt x="169" y="103"/>
                  </a:cubicBezTo>
                  <a:cubicBezTo>
                    <a:pt x="164" y="107"/>
                    <a:pt x="159" y="111"/>
                    <a:pt x="154" y="115"/>
                  </a:cubicBezTo>
                  <a:cubicBezTo>
                    <a:pt x="145" y="123"/>
                    <a:pt x="135" y="131"/>
                    <a:pt x="125" y="139"/>
                  </a:cubicBezTo>
                  <a:cubicBezTo>
                    <a:pt x="117" y="146"/>
                    <a:pt x="109" y="152"/>
                    <a:pt x="101" y="159"/>
                  </a:cubicBezTo>
                  <a:cubicBezTo>
                    <a:pt x="93" y="165"/>
                    <a:pt x="85" y="172"/>
                    <a:pt x="79" y="180"/>
                  </a:cubicBezTo>
                  <a:cubicBezTo>
                    <a:pt x="78" y="181"/>
                    <a:pt x="77" y="182"/>
                    <a:pt x="77" y="184"/>
                  </a:cubicBezTo>
                  <a:cubicBezTo>
                    <a:pt x="76" y="184"/>
                    <a:pt x="77" y="185"/>
                    <a:pt x="78" y="185"/>
                  </a:cubicBezTo>
                  <a:cubicBezTo>
                    <a:pt x="113" y="174"/>
                    <a:pt x="136" y="139"/>
                    <a:pt x="173" y="132"/>
                  </a:cubicBezTo>
                  <a:cubicBezTo>
                    <a:pt x="172" y="132"/>
                    <a:pt x="172" y="132"/>
                    <a:pt x="171" y="131"/>
                  </a:cubicBezTo>
                  <a:cubicBezTo>
                    <a:pt x="172" y="135"/>
                    <a:pt x="170" y="139"/>
                    <a:pt x="167" y="141"/>
                  </a:cubicBezTo>
                  <a:cubicBezTo>
                    <a:pt x="164" y="145"/>
                    <a:pt x="160" y="149"/>
                    <a:pt x="156" y="152"/>
                  </a:cubicBezTo>
                  <a:cubicBezTo>
                    <a:pt x="149" y="158"/>
                    <a:pt x="141" y="163"/>
                    <a:pt x="133" y="169"/>
                  </a:cubicBezTo>
                  <a:cubicBezTo>
                    <a:pt x="132" y="169"/>
                    <a:pt x="133" y="171"/>
                    <a:pt x="134" y="170"/>
                  </a:cubicBezTo>
                  <a:cubicBezTo>
                    <a:pt x="142" y="165"/>
                    <a:pt x="150" y="159"/>
                    <a:pt x="158" y="153"/>
                  </a:cubicBezTo>
                  <a:cubicBezTo>
                    <a:pt x="162" y="150"/>
                    <a:pt x="166" y="146"/>
                    <a:pt x="170" y="141"/>
                  </a:cubicBezTo>
                  <a:cubicBezTo>
                    <a:pt x="172" y="139"/>
                    <a:pt x="174" y="135"/>
                    <a:pt x="173" y="131"/>
                  </a:cubicBezTo>
                  <a:cubicBezTo>
                    <a:pt x="173" y="130"/>
                    <a:pt x="173" y="130"/>
                    <a:pt x="172" y="130"/>
                  </a:cubicBezTo>
                  <a:cubicBezTo>
                    <a:pt x="135" y="137"/>
                    <a:pt x="112" y="172"/>
                    <a:pt x="77" y="183"/>
                  </a:cubicBezTo>
                  <a:cubicBezTo>
                    <a:pt x="78" y="184"/>
                    <a:pt x="78" y="184"/>
                    <a:pt x="78" y="185"/>
                  </a:cubicBezTo>
                  <a:cubicBezTo>
                    <a:pt x="89" y="167"/>
                    <a:pt x="108" y="156"/>
                    <a:pt x="123" y="144"/>
                  </a:cubicBezTo>
                  <a:cubicBezTo>
                    <a:pt x="133" y="135"/>
                    <a:pt x="143" y="127"/>
                    <a:pt x="152" y="120"/>
                  </a:cubicBezTo>
                  <a:cubicBezTo>
                    <a:pt x="157" y="115"/>
                    <a:pt x="162" y="111"/>
                    <a:pt x="167" y="107"/>
                  </a:cubicBezTo>
                  <a:cubicBezTo>
                    <a:pt x="171" y="104"/>
                    <a:pt x="175" y="101"/>
                    <a:pt x="179" y="96"/>
                  </a:cubicBezTo>
                  <a:cubicBezTo>
                    <a:pt x="179" y="95"/>
                    <a:pt x="180" y="94"/>
                    <a:pt x="181" y="92"/>
                  </a:cubicBezTo>
                  <a:cubicBezTo>
                    <a:pt x="182" y="92"/>
                    <a:pt x="181" y="91"/>
                    <a:pt x="180" y="91"/>
                  </a:cubicBezTo>
                  <a:cubicBezTo>
                    <a:pt x="175" y="91"/>
                    <a:pt x="171" y="94"/>
                    <a:pt x="167" y="97"/>
                  </a:cubicBezTo>
                  <a:cubicBezTo>
                    <a:pt x="162" y="100"/>
                    <a:pt x="157" y="103"/>
                    <a:pt x="152" y="106"/>
                  </a:cubicBezTo>
                  <a:cubicBezTo>
                    <a:pt x="142" y="113"/>
                    <a:pt x="131" y="120"/>
                    <a:pt x="121" y="127"/>
                  </a:cubicBezTo>
                  <a:cubicBezTo>
                    <a:pt x="111" y="134"/>
                    <a:pt x="101" y="141"/>
                    <a:pt x="92" y="148"/>
                  </a:cubicBezTo>
                  <a:cubicBezTo>
                    <a:pt x="83" y="156"/>
                    <a:pt x="74" y="163"/>
                    <a:pt x="64" y="170"/>
                  </a:cubicBezTo>
                  <a:cubicBezTo>
                    <a:pt x="58" y="176"/>
                    <a:pt x="51" y="181"/>
                    <a:pt x="44" y="185"/>
                  </a:cubicBezTo>
                  <a:cubicBezTo>
                    <a:pt x="44" y="186"/>
                    <a:pt x="45" y="186"/>
                    <a:pt x="45" y="187"/>
                  </a:cubicBezTo>
                  <a:cubicBezTo>
                    <a:pt x="65" y="170"/>
                    <a:pt x="84" y="154"/>
                    <a:pt x="104" y="138"/>
                  </a:cubicBezTo>
                  <a:cubicBezTo>
                    <a:pt x="124" y="122"/>
                    <a:pt x="144" y="106"/>
                    <a:pt x="165" y="91"/>
                  </a:cubicBezTo>
                  <a:cubicBezTo>
                    <a:pt x="170" y="87"/>
                    <a:pt x="176" y="83"/>
                    <a:pt x="181" y="79"/>
                  </a:cubicBezTo>
                  <a:cubicBezTo>
                    <a:pt x="186" y="75"/>
                    <a:pt x="191" y="72"/>
                    <a:pt x="195" y="67"/>
                  </a:cubicBezTo>
                  <a:cubicBezTo>
                    <a:pt x="195" y="67"/>
                    <a:pt x="195" y="66"/>
                    <a:pt x="194" y="66"/>
                  </a:cubicBezTo>
                  <a:cubicBezTo>
                    <a:pt x="184" y="68"/>
                    <a:pt x="176" y="75"/>
                    <a:pt x="168" y="80"/>
                  </a:cubicBezTo>
                  <a:cubicBezTo>
                    <a:pt x="157" y="87"/>
                    <a:pt x="146" y="94"/>
                    <a:pt x="136" y="101"/>
                  </a:cubicBezTo>
                  <a:cubicBezTo>
                    <a:pt x="115" y="115"/>
                    <a:pt x="94" y="129"/>
                    <a:pt x="74" y="144"/>
                  </a:cubicBezTo>
                  <a:cubicBezTo>
                    <a:pt x="68" y="148"/>
                    <a:pt x="61" y="153"/>
                    <a:pt x="55" y="158"/>
                  </a:cubicBezTo>
                  <a:cubicBezTo>
                    <a:pt x="52" y="160"/>
                    <a:pt x="50" y="162"/>
                    <a:pt x="47" y="165"/>
                  </a:cubicBezTo>
                  <a:cubicBezTo>
                    <a:pt x="44" y="167"/>
                    <a:pt x="42" y="169"/>
                    <a:pt x="38" y="171"/>
                  </a:cubicBezTo>
                  <a:cubicBezTo>
                    <a:pt x="39" y="171"/>
                    <a:pt x="39" y="172"/>
                    <a:pt x="39" y="172"/>
                  </a:cubicBezTo>
                  <a:cubicBezTo>
                    <a:pt x="45" y="163"/>
                    <a:pt x="54" y="157"/>
                    <a:pt x="63" y="150"/>
                  </a:cubicBezTo>
                  <a:cubicBezTo>
                    <a:pt x="72" y="142"/>
                    <a:pt x="82" y="134"/>
                    <a:pt x="91" y="126"/>
                  </a:cubicBezTo>
                  <a:cubicBezTo>
                    <a:pt x="111" y="110"/>
                    <a:pt x="131" y="94"/>
                    <a:pt x="152" y="79"/>
                  </a:cubicBezTo>
                  <a:cubicBezTo>
                    <a:pt x="158" y="74"/>
                    <a:pt x="165" y="69"/>
                    <a:pt x="172" y="64"/>
                  </a:cubicBezTo>
                  <a:cubicBezTo>
                    <a:pt x="175" y="61"/>
                    <a:pt x="178" y="59"/>
                    <a:pt x="181" y="56"/>
                  </a:cubicBezTo>
                  <a:cubicBezTo>
                    <a:pt x="184" y="54"/>
                    <a:pt x="187" y="51"/>
                    <a:pt x="191" y="49"/>
                  </a:cubicBezTo>
                  <a:cubicBezTo>
                    <a:pt x="192" y="48"/>
                    <a:pt x="191" y="47"/>
                    <a:pt x="190" y="47"/>
                  </a:cubicBezTo>
                  <a:cubicBezTo>
                    <a:pt x="169" y="57"/>
                    <a:pt x="150" y="71"/>
                    <a:pt x="131" y="85"/>
                  </a:cubicBezTo>
                  <a:cubicBezTo>
                    <a:pt x="111" y="99"/>
                    <a:pt x="90" y="113"/>
                    <a:pt x="71" y="127"/>
                  </a:cubicBezTo>
                  <a:cubicBezTo>
                    <a:pt x="65" y="132"/>
                    <a:pt x="58" y="136"/>
                    <a:pt x="53" y="141"/>
                  </a:cubicBezTo>
                  <a:cubicBezTo>
                    <a:pt x="47" y="146"/>
                    <a:pt x="41" y="151"/>
                    <a:pt x="34" y="155"/>
                  </a:cubicBezTo>
                  <a:cubicBezTo>
                    <a:pt x="35" y="156"/>
                    <a:pt x="35" y="156"/>
                    <a:pt x="36" y="157"/>
                  </a:cubicBezTo>
                  <a:cubicBezTo>
                    <a:pt x="52" y="140"/>
                    <a:pt x="71" y="125"/>
                    <a:pt x="90" y="111"/>
                  </a:cubicBezTo>
                  <a:cubicBezTo>
                    <a:pt x="99" y="103"/>
                    <a:pt x="109" y="96"/>
                    <a:pt x="118" y="89"/>
                  </a:cubicBezTo>
                  <a:cubicBezTo>
                    <a:pt x="128" y="82"/>
                    <a:pt x="137" y="76"/>
                    <a:pt x="147" y="69"/>
                  </a:cubicBezTo>
                  <a:cubicBezTo>
                    <a:pt x="162" y="58"/>
                    <a:pt x="178" y="47"/>
                    <a:pt x="191" y="34"/>
                  </a:cubicBezTo>
                  <a:cubicBezTo>
                    <a:pt x="192" y="34"/>
                    <a:pt x="191" y="32"/>
                    <a:pt x="191" y="33"/>
                  </a:cubicBezTo>
                  <a:cubicBezTo>
                    <a:pt x="180" y="36"/>
                    <a:pt x="171" y="43"/>
                    <a:pt x="162" y="49"/>
                  </a:cubicBezTo>
                  <a:cubicBezTo>
                    <a:pt x="151" y="56"/>
                    <a:pt x="141" y="62"/>
                    <a:pt x="130" y="69"/>
                  </a:cubicBezTo>
                  <a:cubicBezTo>
                    <a:pt x="110" y="84"/>
                    <a:pt x="89" y="99"/>
                    <a:pt x="69" y="114"/>
                  </a:cubicBezTo>
                  <a:cubicBezTo>
                    <a:pt x="62" y="119"/>
                    <a:pt x="55" y="125"/>
                    <a:pt x="48" y="130"/>
                  </a:cubicBezTo>
                  <a:cubicBezTo>
                    <a:pt x="42" y="135"/>
                    <a:pt x="36" y="141"/>
                    <a:pt x="29" y="144"/>
                  </a:cubicBezTo>
                  <a:cubicBezTo>
                    <a:pt x="29" y="144"/>
                    <a:pt x="30" y="145"/>
                    <a:pt x="30" y="145"/>
                  </a:cubicBezTo>
                  <a:cubicBezTo>
                    <a:pt x="61" y="112"/>
                    <a:pt x="98" y="86"/>
                    <a:pt x="135" y="60"/>
                  </a:cubicBezTo>
                  <a:cubicBezTo>
                    <a:pt x="152" y="48"/>
                    <a:pt x="169" y="35"/>
                    <a:pt x="185" y="21"/>
                  </a:cubicBezTo>
                  <a:cubicBezTo>
                    <a:pt x="186" y="20"/>
                    <a:pt x="185" y="19"/>
                    <a:pt x="184" y="19"/>
                  </a:cubicBezTo>
                  <a:cubicBezTo>
                    <a:pt x="179" y="22"/>
                    <a:pt x="174" y="24"/>
                    <a:pt x="169" y="28"/>
                  </a:cubicBezTo>
                  <a:cubicBezTo>
                    <a:pt x="164" y="31"/>
                    <a:pt x="159" y="34"/>
                    <a:pt x="154" y="37"/>
                  </a:cubicBezTo>
                  <a:cubicBezTo>
                    <a:pt x="143" y="45"/>
                    <a:pt x="133" y="52"/>
                    <a:pt x="122" y="59"/>
                  </a:cubicBezTo>
                  <a:cubicBezTo>
                    <a:pt x="101" y="73"/>
                    <a:pt x="80" y="88"/>
                    <a:pt x="60" y="103"/>
                  </a:cubicBezTo>
                  <a:cubicBezTo>
                    <a:pt x="44" y="115"/>
                    <a:pt x="29" y="126"/>
                    <a:pt x="14" y="137"/>
                  </a:cubicBezTo>
                  <a:cubicBezTo>
                    <a:pt x="15" y="137"/>
                    <a:pt x="15" y="138"/>
                    <a:pt x="15" y="139"/>
                  </a:cubicBezTo>
                  <a:cubicBezTo>
                    <a:pt x="52" y="107"/>
                    <a:pt x="91" y="76"/>
                    <a:pt x="132" y="50"/>
                  </a:cubicBezTo>
                  <a:cubicBezTo>
                    <a:pt x="150" y="38"/>
                    <a:pt x="169" y="27"/>
                    <a:pt x="183" y="11"/>
                  </a:cubicBezTo>
                  <a:cubicBezTo>
                    <a:pt x="184" y="10"/>
                    <a:pt x="184" y="9"/>
                    <a:pt x="183" y="9"/>
                  </a:cubicBezTo>
                  <a:cubicBezTo>
                    <a:pt x="174" y="9"/>
                    <a:pt x="166" y="15"/>
                    <a:pt x="159" y="20"/>
                  </a:cubicBezTo>
                  <a:cubicBezTo>
                    <a:pt x="150" y="26"/>
                    <a:pt x="141" y="31"/>
                    <a:pt x="132" y="37"/>
                  </a:cubicBezTo>
                  <a:cubicBezTo>
                    <a:pt x="111" y="51"/>
                    <a:pt x="90" y="66"/>
                    <a:pt x="69" y="81"/>
                  </a:cubicBezTo>
                  <a:cubicBezTo>
                    <a:pt x="57" y="89"/>
                    <a:pt x="45" y="98"/>
                    <a:pt x="34" y="107"/>
                  </a:cubicBezTo>
                  <a:cubicBezTo>
                    <a:pt x="28" y="111"/>
                    <a:pt x="23" y="115"/>
                    <a:pt x="17" y="119"/>
                  </a:cubicBezTo>
                  <a:cubicBezTo>
                    <a:pt x="12" y="123"/>
                    <a:pt x="7" y="127"/>
                    <a:pt x="1" y="130"/>
                  </a:cubicBezTo>
                  <a:cubicBezTo>
                    <a:pt x="1" y="131"/>
                    <a:pt x="2" y="131"/>
                    <a:pt x="2" y="132"/>
                  </a:cubicBezTo>
                  <a:cubicBezTo>
                    <a:pt x="6" y="127"/>
                    <a:pt x="10" y="124"/>
                    <a:pt x="14" y="121"/>
                  </a:cubicBezTo>
                  <a:cubicBezTo>
                    <a:pt x="18" y="117"/>
                    <a:pt x="23" y="114"/>
                    <a:pt x="27" y="110"/>
                  </a:cubicBezTo>
                  <a:cubicBezTo>
                    <a:pt x="36" y="102"/>
                    <a:pt x="46" y="94"/>
                    <a:pt x="56" y="87"/>
                  </a:cubicBezTo>
                  <a:cubicBezTo>
                    <a:pt x="76" y="72"/>
                    <a:pt x="96" y="57"/>
                    <a:pt x="116" y="42"/>
                  </a:cubicBezTo>
                  <a:cubicBezTo>
                    <a:pt x="133" y="30"/>
                    <a:pt x="151" y="18"/>
                    <a:pt x="167" y="4"/>
                  </a:cubicBezTo>
                  <a:cubicBezTo>
                    <a:pt x="168" y="3"/>
                    <a:pt x="167" y="2"/>
                    <a:pt x="167" y="2"/>
                  </a:cubicBezTo>
                  <a:cubicBezTo>
                    <a:pt x="157" y="4"/>
                    <a:pt x="148" y="11"/>
                    <a:pt x="141" y="16"/>
                  </a:cubicBezTo>
                  <a:cubicBezTo>
                    <a:pt x="131" y="23"/>
                    <a:pt x="121" y="30"/>
                    <a:pt x="111" y="37"/>
                  </a:cubicBezTo>
                  <a:cubicBezTo>
                    <a:pt x="90" y="51"/>
                    <a:pt x="69" y="66"/>
                    <a:pt x="48" y="81"/>
                  </a:cubicBezTo>
                  <a:cubicBezTo>
                    <a:pt x="39" y="87"/>
                    <a:pt x="30" y="94"/>
                    <a:pt x="22" y="100"/>
                  </a:cubicBezTo>
                  <a:cubicBezTo>
                    <a:pt x="19" y="102"/>
                    <a:pt x="16" y="105"/>
                    <a:pt x="13" y="107"/>
                  </a:cubicBezTo>
                  <a:cubicBezTo>
                    <a:pt x="9" y="109"/>
                    <a:pt x="6" y="112"/>
                    <a:pt x="2" y="112"/>
                  </a:cubicBezTo>
                  <a:cubicBezTo>
                    <a:pt x="2" y="113"/>
                    <a:pt x="2" y="113"/>
                    <a:pt x="3" y="114"/>
                  </a:cubicBezTo>
                  <a:cubicBezTo>
                    <a:pt x="18" y="97"/>
                    <a:pt x="36" y="83"/>
                    <a:pt x="55" y="70"/>
                  </a:cubicBezTo>
                  <a:cubicBezTo>
                    <a:pt x="74" y="56"/>
                    <a:pt x="93" y="41"/>
                    <a:pt x="112" y="27"/>
                  </a:cubicBezTo>
                  <a:cubicBezTo>
                    <a:pt x="124" y="19"/>
                    <a:pt x="136" y="10"/>
                    <a:pt x="148" y="2"/>
                  </a:cubicBezTo>
                  <a:cubicBezTo>
                    <a:pt x="149" y="2"/>
                    <a:pt x="148" y="0"/>
                    <a:pt x="147" y="1"/>
                  </a:cubicBezTo>
                  <a:cubicBezTo>
                    <a:pt x="142" y="2"/>
                    <a:pt x="137" y="5"/>
                    <a:pt x="132" y="8"/>
                  </a:cubicBezTo>
                  <a:cubicBezTo>
                    <a:pt x="127" y="11"/>
                    <a:pt x="121" y="15"/>
                    <a:pt x="116" y="18"/>
                  </a:cubicBezTo>
                  <a:cubicBezTo>
                    <a:pt x="105" y="25"/>
                    <a:pt x="95" y="32"/>
                    <a:pt x="84" y="39"/>
                  </a:cubicBezTo>
                  <a:cubicBezTo>
                    <a:pt x="73" y="46"/>
                    <a:pt x="63" y="53"/>
                    <a:pt x="52" y="60"/>
                  </a:cubicBezTo>
                  <a:cubicBezTo>
                    <a:pt x="42" y="67"/>
                    <a:pt x="32" y="73"/>
                    <a:pt x="23" y="81"/>
                  </a:cubicBezTo>
                  <a:cubicBezTo>
                    <a:pt x="19" y="84"/>
                    <a:pt x="14" y="88"/>
                    <a:pt x="9" y="90"/>
                  </a:cubicBezTo>
                  <a:cubicBezTo>
                    <a:pt x="9" y="91"/>
                    <a:pt x="9" y="91"/>
                    <a:pt x="10" y="92"/>
                  </a:cubicBezTo>
                  <a:cubicBezTo>
                    <a:pt x="27" y="75"/>
                    <a:pt x="46" y="61"/>
                    <a:pt x="65" y="47"/>
                  </a:cubicBezTo>
                  <a:cubicBezTo>
                    <a:pt x="75" y="39"/>
                    <a:pt x="85" y="31"/>
                    <a:pt x="95" y="24"/>
                  </a:cubicBezTo>
                  <a:cubicBezTo>
                    <a:pt x="100" y="20"/>
                    <a:pt x="105" y="16"/>
                    <a:pt x="110" y="13"/>
                  </a:cubicBezTo>
                  <a:cubicBezTo>
                    <a:pt x="114" y="11"/>
                    <a:pt x="118" y="8"/>
                    <a:pt x="122" y="5"/>
                  </a:cubicBezTo>
                  <a:cubicBezTo>
                    <a:pt x="123" y="4"/>
                    <a:pt x="122" y="3"/>
                    <a:pt x="121" y="3"/>
                  </a:cubicBezTo>
                  <a:cubicBezTo>
                    <a:pt x="115" y="4"/>
                    <a:pt x="109" y="7"/>
                    <a:pt x="104" y="10"/>
                  </a:cubicBezTo>
                  <a:cubicBezTo>
                    <a:pt x="98" y="14"/>
                    <a:pt x="92" y="18"/>
                    <a:pt x="86" y="22"/>
                  </a:cubicBezTo>
                  <a:cubicBezTo>
                    <a:pt x="79" y="27"/>
                    <a:pt x="72" y="31"/>
                    <a:pt x="64" y="36"/>
                  </a:cubicBezTo>
                  <a:cubicBezTo>
                    <a:pt x="57" y="41"/>
                    <a:pt x="49" y="46"/>
                    <a:pt x="40" y="50"/>
                  </a:cubicBezTo>
                  <a:cubicBezTo>
                    <a:pt x="41" y="51"/>
                    <a:pt x="41" y="51"/>
                    <a:pt x="42" y="52"/>
                  </a:cubicBezTo>
                  <a:cubicBezTo>
                    <a:pt x="56" y="33"/>
                    <a:pt x="81" y="28"/>
                    <a:pt x="96" y="10"/>
                  </a:cubicBezTo>
                  <a:cubicBezTo>
                    <a:pt x="97" y="9"/>
                    <a:pt x="97" y="8"/>
                    <a:pt x="95" y="8"/>
                  </a:cubicBezTo>
                  <a:cubicBezTo>
                    <a:pt x="72" y="15"/>
                    <a:pt x="57" y="37"/>
                    <a:pt x="34" y="43"/>
                  </a:cubicBezTo>
                  <a:cubicBezTo>
                    <a:pt x="34" y="43"/>
                    <a:pt x="34" y="44"/>
                    <a:pt x="34" y="45"/>
                  </a:cubicBezTo>
                  <a:cubicBezTo>
                    <a:pt x="47" y="30"/>
                    <a:pt x="64" y="23"/>
                    <a:pt x="78" y="11"/>
                  </a:cubicBezTo>
                  <a:cubicBezTo>
                    <a:pt x="79" y="10"/>
                    <a:pt x="78" y="9"/>
                    <a:pt x="77" y="9"/>
                  </a:cubicBezTo>
                  <a:cubicBezTo>
                    <a:pt x="69" y="14"/>
                    <a:pt x="61" y="18"/>
                    <a:pt x="53" y="22"/>
                  </a:cubicBezTo>
                  <a:cubicBezTo>
                    <a:pt x="47" y="25"/>
                    <a:pt x="41" y="31"/>
                    <a:pt x="33" y="33"/>
                  </a:cubicBezTo>
                  <a:cubicBezTo>
                    <a:pt x="34" y="33"/>
                    <a:pt x="34" y="34"/>
                    <a:pt x="34" y="34"/>
                  </a:cubicBezTo>
                  <a:cubicBezTo>
                    <a:pt x="39" y="30"/>
                    <a:pt x="46" y="27"/>
                    <a:pt x="51" y="23"/>
                  </a:cubicBezTo>
                  <a:cubicBezTo>
                    <a:pt x="56" y="20"/>
                    <a:pt x="62" y="16"/>
                    <a:pt x="63" y="10"/>
                  </a:cubicBezTo>
                  <a:cubicBezTo>
                    <a:pt x="64" y="9"/>
                    <a:pt x="63" y="9"/>
                    <a:pt x="62" y="9"/>
                  </a:cubicBezTo>
                  <a:cubicBezTo>
                    <a:pt x="49" y="15"/>
                    <a:pt x="39" y="23"/>
                    <a:pt x="26" y="29"/>
                  </a:cubicBezTo>
                  <a:cubicBezTo>
                    <a:pt x="26" y="29"/>
                    <a:pt x="27" y="30"/>
                    <a:pt x="27" y="30"/>
                  </a:cubicBezTo>
                  <a:cubicBezTo>
                    <a:pt x="35" y="23"/>
                    <a:pt x="46" y="19"/>
                    <a:pt x="52" y="10"/>
                  </a:cubicBezTo>
                  <a:cubicBezTo>
                    <a:pt x="53" y="9"/>
                    <a:pt x="52" y="8"/>
                    <a:pt x="51" y="8"/>
                  </a:cubicBezTo>
                  <a:cubicBezTo>
                    <a:pt x="50" y="9"/>
                    <a:pt x="48" y="10"/>
                    <a:pt x="46" y="11"/>
                  </a:cubicBezTo>
                  <a:cubicBezTo>
                    <a:pt x="46" y="12"/>
                    <a:pt x="44" y="12"/>
                    <a:pt x="43" y="14"/>
                  </a:cubicBezTo>
                  <a:cubicBezTo>
                    <a:pt x="43" y="14"/>
                    <a:pt x="43" y="14"/>
                    <a:pt x="43" y="15"/>
                  </a:cubicBezTo>
                  <a:cubicBezTo>
                    <a:pt x="44" y="15"/>
                    <a:pt x="44" y="15"/>
                    <a:pt x="45" y="15"/>
                  </a:cubicBezTo>
                  <a:cubicBezTo>
                    <a:pt x="46" y="15"/>
                    <a:pt x="45" y="13"/>
                    <a:pt x="44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7" name="Freeform 1445"/>
            <p:cNvSpPr/>
            <p:nvPr/>
          </p:nvSpPr>
          <p:spPr bwMode="auto">
            <a:xfrm>
              <a:off x="3419" y="2570"/>
              <a:ext cx="270" cy="105"/>
            </a:xfrm>
            <a:custGeom>
              <a:avLst/>
              <a:gdLst>
                <a:gd name="T0" fmla="*/ 15 w 209"/>
                <a:gd name="T1" fmla="*/ 55 h 81"/>
                <a:gd name="T2" fmla="*/ 67 w 209"/>
                <a:gd name="T3" fmla="*/ 28 h 81"/>
                <a:gd name="T4" fmla="*/ 107 w 209"/>
                <a:gd name="T5" fmla="*/ 8 h 81"/>
                <a:gd name="T6" fmla="*/ 127 w 209"/>
                <a:gd name="T7" fmla="*/ 7 h 81"/>
                <a:gd name="T8" fmla="*/ 130 w 209"/>
                <a:gd name="T9" fmla="*/ 24 h 81"/>
                <a:gd name="T10" fmla="*/ 150 w 209"/>
                <a:gd name="T11" fmla="*/ 27 h 81"/>
                <a:gd name="T12" fmla="*/ 199 w 209"/>
                <a:gd name="T13" fmla="*/ 57 h 81"/>
                <a:gd name="T14" fmla="*/ 209 w 209"/>
                <a:gd name="T15" fmla="*/ 74 h 81"/>
                <a:gd name="T16" fmla="*/ 169 w 209"/>
                <a:gd name="T17" fmla="*/ 32 h 81"/>
                <a:gd name="T18" fmla="*/ 132 w 209"/>
                <a:gd name="T19" fmla="*/ 16 h 81"/>
                <a:gd name="T20" fmla="*/ 103 w 209"/>
                <a:gd name="T21" fmla="*/ 5 h 81"/>
                <a:gd name="T22" fmla="*/ 94 w 209"/>
                <a:gd name="T23" fmla="*/ 22 h 81"/>
                <a:gd name="T24" fmla="*/ 131 w 209"/>
                <a:gd name="T25" fmla="*/ 25 h 81"/>
                <a:gd name="T26" fmla="*/ 120 w 209"/>
                <a:gd name="T27" fmla="*/ 6 h 81"/>
                <a:gd name="T28" fmla="*/ 92 w 209"/>
                <a:gd name="T29" fmla="*/ 19 h 81"/>
                <a:gd name="T30" fmla="*/ 85 w 209"/>
                <a:gd name="T31" fmla="*/ 21 h 81"/>
                <a:gd name="T32" fmla="*/ 45 w 209"/>
                <a:gd name="T33" fmla="*/ 29 h 81"/>
                <a:gd name="T34" fmla="*/ 0 w 209"/>
                <a:gd name="T35" fmla="*/ 80 h 81"/>
                <a:gd name="T36" fmla="*/ 13 w 209"/>
                <a:gd name="T37" fmla="*/ 55 h 81"/>
                <a:gd name="T38" fmla="*/ 55 w 209"/>
                <a:gd name="T39" fmla="*/ 27 h 81"/>
                <a:gd name="T40" fmla="*/ 79 w 209"/>
                <a:gd name="T41" fmla="*/ 23 h 81"/>
                <a:gd name="T42" fmla="*/ 32 w 209"/>
                <a:gd name="T43" fmla="*/ 35 h 81"/>
                <a:gd name="T44" fmla="*/ 0 w 209"/>
                <a:gd name="T45" fmla="*/ 79 h 81"/>
                <a:gd name="T46" fmla="*/ 2 w 209"/>
                <a:gd name="T47" fmla="*/ 81 h 81"/>
                <a:gd name="T48" fmla="*/ 38 w 209"/>
                <a:gd name="T49" fmla="*/ 35 h 81"/>
                <a:gd name="T50" fmla="*/ 86 w 209"/>
                <a:gd name="T51" fmla="*/ 23 h 81"/>
                <a:gd name="T52" fmla="*/ 95 w 209"/>
                <a:gd name="T53" fmla="*/ 18 h 81"/>
                <a:gd name="T54" fmla="*/ 116 w 209"/>
                <a:gd name="T55" fmla="*/ 7 h 81"/>
                <a:gd name="T56" fmla="*/ 133 w 209"/>
                <a:gd name="T57" fmla="*/ 24 h 81"/>
                <a:gd name="T58" fmla="*/ 93 w 209"/>
                <a:gd name="T59" fmla="*/ 21 h 81"/>
                <a:gd name="T60" fmla="*/ 108 w 209"/>
                <a:gd name="T61" fmla="*/ 4 h 81"/>
                <a:gd name="T62" fmla="*/ 131 w 209"/>
                <a:gd name="T63" fmla="*/ 21 h 81"/>
                <a:gd name="T64" fmla="*/ 153 w 209"/>
                <a:gd name="T65" fmla="*/ 31 h 81"/>
                <a:gd name="T66" fmla="*/ 183 w 209"/>
                <a:gd name="T67" fmla="*/ 42 h 81"/>
                <a:gd name="T68" fmla="*/ 207 w 209"/>
                <a:gd name="T69" fmla="*/ 75 h 81"/>
                <a:gd name="T70" fmla="*/ 203 w 209"/>
                <a:gd name="T71" fmla="*/ 59 h 81"/>
                <a:gd name="T72" fmla="*/ 166 w 209"/>
                <a:gd name="T73" fmla="*/ 29 h 81"/>
                <a:gd name="T74" fmla="*/ 140 w 209"/>
                <a:gd name="T75" fmla="*/ 25 h 81"/>
                <a:gd name="T76" fmla="*/ 130 w 209"/>
                <a:gd name="T77" fmla="*/ 13 h 81"/>
                <a:gd name="T78" fmla="*/ 119 w 209"/>
                <a:gd name="T79" fmla="*/ 2 h 81"/>
                <a:gd name="T80" fmla="*/ 84 w 209"/>
                <a:gd name="T81" fmla="*/ 26 h 81"/>
                <a:gd name="T82" fmla="*/ 53 w 209"/>
                <a:gd name="T83" fmla="*/ 29 h 81"/>
                <a:gd name="T84" fmla="*/ 1 w 209"/>
                <a:gd name="T85" fmla="*/ 7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9" h="81">
                  <a:moveTo>
                    <a:pt x="2" y="78"/>
                  </a:moveTo>
                  <a:cubicBezTo>
                    <a:pt x="4" y="69"/>
                    <a:pt x="9" y="61"/>
                    <a:pt x="15" y="55"/>
                  </a:cubicBezTo>
                  <a:cubicBezTo>
                    <a:pt x="22" y="48"/>
                    <a:pt x="29" y="42"/>
                    <a:pt x="37" y="37"/>
                  </a:cubicBezTo>
                  <a:cubicBezTo>
                    <a:pt x="46" y="32"/>
                    <a:pt x="57" y="29"/>
                    <a:pt x="67" y="28"/>
                  </a:cubicBezTo>
                  <a:cubicBezTo>
                    <a:pt x="76" y="27"/>
                    <a:pt x="86" y="30"/>
                    <a:pt x="93" y="24"/>
                  </a:cubicBezTo>
                  <a:cubicBezTo>
                    <a:pt x="98" y="20"/>
                    <a:pt x="102" y="13"/>
                    <a:pt x="107" y="8"/>
                  </a:cubicBezTo>
                  <a:cubicBezTo>
                    <a:pt x="110" y="6"/>
                    <a:pt x="113" y="4"/>
                    <a:pt x="117" y="4"/>
                  </a:cubicBezTo>
                  <a:cubicBezTo>
                    <a:pt x="120" y="3"/>
                    <a:pt x="125" y="4"/>
                    <a:pt x="127" y="7"/>
                  </a:cubicBezTo>
                  <a:cubicBezTo>
                    <a:pt x="128" y="9"/>
                    <a:pt x="128" y="13"/>
                    <a:pt x="128" y="15"/>
                  </a:cubicBezTo>
                  <a:cubicBezTo>
                    <a:pt x="128" y="18"/>
                    <a:pt x="128" y="21"/>
                    <a:pt x="130" y="24"/>
                  </a:cubicBezTo>
                  <a:cubicBezTo>
                    <a:pt x="132" y="26"/>
                    <a:pt x="135" y="26"/>
                    <a:pt x="138" y="27"/>
                  </a:cubicBezTo>
                  <a:cubicBezTo>
                    <a:pt x="142" y="27"/>
                    <a:pt x="146" y="27"/>
                    <a:pt x="150" y="27"/>
                  </a:cubicBezTo>
                  <a:cubicBezTo>
                    <a:pt x="163" y="28"/>
                    <a:pt x="175" y="34"/>
                    <a:pt x="185" y="42"/>
                  </a:cubicBezTo>
                  <a:cubicBezTo>
                    <a:pt x="190" y="46"/>
                    <a:pt x="196" y="51"/>
                    <a:pt x="199" y="57"/>
                  </a:cubicBezTo>
                  <a:cubicBezTo>
                    <a:pt x="203" y="62"/>
                    <a:pt x="204" y="69"/>
                    <a:pt x="207" y="75"/>
                  </a:cubicBezTo>
                  <a:cubicBezTo>
                    <a:pt x="207" y="76"/>
                    <a:pt x="209" y="75"/>
                    <a:pt x="209" y="74"/>
                  </a:cubicBezTo>
                  <a:cubicBezTo>
                    <a:pt x="205" y="65"/>
                    <a:pt x="199" y="57"/>
                    <a:pt x="192" y="49"/>
                  </a:cubicBezTo>
                  <a:cubicBezTo>
                    <a:pt x="186" y="42"/>
                    <a:pt x="178" y="35"/>
                    <a:pt x="169" y="32"/>
                  </a:cubicBezTo>
                  <a:cubicBezTo>
                    <a:pt x="159" y="29"/>
                    <a:pt x="148" y="30"/>
                    <a:pt x="138" y="26"/>
                  </a:cubicBezTo>
                  <a:cubicBezTo>
                    <a:pt x="134" y="24"/>
                    <a:pt x="133" y="19"/>
                    <a:pt x="132" y="16"/>
                  </a:cubicBezTo>
                  <a:cubicBezTo>
                    <a:pt x="129" y="12"/>
                    <a:pt x="125" y="8"/>
                    <a:pt x="121" y="6"/>
                  </a:cubicBezTo>
                  <a:cubicBezTo>
                    <a:pt x="116" y="2"/>
                    <a:pt x="109" y="0"/>
                    <a:pt x="103" y="5"/>
                  </a:cubicBezTo>
                  <a:cubicBezTo>
                    <a:pt x="98" y="9"/>
                    <a:pt x="95" y="16"/>
                    <a:pt x="93" y="21"/>
                  </a:cubicBezTo>
                  <a:cubicBezTo>
                    <a:pt x="92" y="22"/>
                    <a:pt x="94" y="23"/>
                    <a:pt x="94" y="22"/>
                  </a:cubicBezTo>
                  <a:cubicBezTo>
                    <a:pt x="99" y="15"/>
                    <a:pt x="105" y="6"/>
                    <a:pt x="115" y="8"/>
                  </a:cubicBezTo>
                  <a:cubicBezTo>
                    <a:pt x="123" y="10"/>
                    <a:pt x="126" y="19"/>
                    <a:pt x="131" y="25"/>
                  </a:cubicBezTo>
                  <a:cubicBezTo>
                    <a:pt x="132" y="26"/>
                    <a:pt x="133" y="25"/>
                    <a:pt x="133" y="24"/>
                  </a:cubicBezTo>
                  <a:cubicBezTo>
                    <a:pt x="130" y="17"/>
                    <a:pt x="127" y="9"/>
                    <a:pt x="120" y="6"/>
                  </a:cubicBezTo>
                  <a:cubicBezTo>
                    <a:pt x="111" y="2"/>
                    <a:pt x="101" y="8"/>
                    <a:pt x="95" y="15"/>
                  </a:cubicBezTo>
                  <a:cubicBezTo>
                    <a:pt x="94" y="16"/>
                    <a:pt x="93" y="18"/>
                    <a:pt x="92" y="19"/>
                  </a:cubicBezTo>
                  <a:cubicBezTo>
                    <a:pt x="91" y="20"/>
                    <a:pt x="90" y="21"/>
                    <a:pt x="89" y="21"/>
                  </a:cubicBezTo>
                  <a:cubicBezTo>
                    <a:pt x="88" y="21"/>
                    <a:pt x="86" y="21"/>
                    <a:pt x="85" y="21"/>
                  </a:cubicBezTo>
                  <a:cubicBezTo>
                    <a:pt x="82" y="21"/>
                    <a:pt x="80" y="21"/>
                    <a:pt x="77" y="21"/>
                  </a:cubicBezTo>
                  <a:cubicBezTo>
                    <a:pt x="66" y="21"/>
                    <a:pt x="55" y="24"/>
                    <a:pt x="45" y="29"/>
                  </a:cubicBezTo>
                  <a:cubicBezTo>
                    <a:pt x="35" y="34"/>
                    <a:pt x="24" y="42"/>
                    <a:pt x="17" y="51"/>
                  </a:cubicBezTo>
                  <a:cubicBezTo>
                    <a:pt x="10" y="60"/>
                    <a:pt x="5" y="70"/>
                    <a:pt x="0" y="80"/>
                  </a:cubicBezTo>
                  <a:cubicBezTo>
                    <a:pt x="1" y="80"/>
                    <a:pt x="1" y="80"/>
                    <a:pt x="2" y="80"/>
                  </a:cubicBezTo>
                  <a:cubicBezTo>
                    <a:pt x="4" y="72"/>
                    <a:pt x="7" y="63"/>
                    <a:pt x="13" y="55"/>
                  </a:cubicBezTo>
                  <a:cubicBezTo>
                    <a:pt x="18" y="48"/>
                    <a:pt x="25" y="42"/>
                    <a:pt x="33" y="37"/>
                  </a:cubicBezTo>
                  <a:cubicBezTo>
                    <a:pt x="40" y="33"/>
                    <a:pt x="47" y="30"/>
                    <a:pt x="55" y="27"/>
                  </a:cubicBezTo>
                  <a:cubicBezTo>
                    <a:pt x="62" y="25"/>
                    <a:pt x="71" y="22"/>
                    <a:pt x="79" y="25"/>
                  </a:cubicBezTo>
                  <a:cubicBezTo>
                    <a:pt x="80" y="26"/>
                    <a:pt x="80" y="24"/>
                    <a:pt x="79" y="23"/>
                  </a:cubicBezTo>
                  <a:cubicBezTo>
                    <a:pt x="72" y="21"/>
                    <a:pt x="63" y="23"/>
                    <a:pt x="56" y="25"/>
                  </a:cubicBezTo>
                  <a:cubicBezTo>
                    <a:pt x="47" y="28"/>
                    <a:pt x="40" y="31"/>
                    <a:pt x="32" y="35"/>
                  </a:cubicBezTo>
                  <a:cubicBezTo>
                    <a:pt x="24" y="40"/>
                    <a:pt x="17" y="46"/>
                    <a:pt x="12" y="54"/>
                  </a:cubicBezTo>
                  <a:cubicBezTo>
                    <a:pt x="6" y="61"/>
                    <a:pt x="3" y="70"/>
                    <a:pt x="0" y="79"/>
                  </a:cubicBezTo>
                  <a:cubicBezTo>
                    <a:pt x="0" y="79"/>
                    <a:pt x="0" y="80"/>
                    <a:pt x="0" y="80"/>
                  </a:cubicBezTo>
                  <a:cubicBezTo>
                    <a:pt x="0" y="81"/>
                    <a:pt x="1" y="81"/>
                    <a:pt x="2" y="81"/>
                  </a:cubicBezTo>
                  <a:cubicBezTo>
                    <a:pt x="6" y="72"/>
                    <a:pt x="10" y="64"/>
                    <a:pt x="16" y="56"/>
                  </a:cubicBezTo>
                  <a:cubicBezTo>
                    <a:pt x="22" y="48"/>
                    <a:pt x="29" y="41"/>
                    <a:pt x="38" y="35"/>
                  </a:cubicBezTo>
                  <a:cubicBezTo>
                    <a:pt x="48" y="29"/>
                    <a:pt x="58" y="24"/>
                    <a:pt x="70" y="23"/>
                  </a:cubicBezTo>
                  <a:cubicBezTo>
                    <a:pt x="75" y="22"/>
                    <a:pt x="80" y="22"/>
                    <a:pt x="86" y="23"/>
                  </a:cubicBezTo>
                  <a:cubicBezTo>
                    <a:pt x="88" y="23"/>
                    <a:pt x="90" y="24"/>
                    <a:pt x="92" y="22"/>
                  </a:cubicBezTo>
                  <a:cubicBezTo>
                    <a:pt x="93" y="21"/>
                    <a:pt x="94" y="19"/>
                    <a:pt x="95" y="18"/>
                  </a:cubicBezTo>
                  <a:cubicBezTo>
                    <a:pt x="97" y="16"/>
                    <a:pt x="99" y="14"/>
                    <a:pt x="101" y="12"/>
                  </a:cubicBezTo>
                  <a:cubicBezTo>
                    <a:pt x="105" y="8"/>
                    <a:pt x="110" y="6"/>
                    <a:pt x="116" y="7"/>
                  </a:cubicBezTo>
                  <a:cubicBezTo>
                    <a:pt x="124" y="8"/>
                    <a:pt x="128" y="18"/>
                    <a:pt x="131" y="24"/>
                  </a:cubicBezTo>
                  <a:cubicBezTo>
                    <a:pt x="131" y="24"/>
                    <a:pt x="132" y="24"/>
                    <a:pt x="133" y="24"/>
                  </a:cubicBezTo>
                  <a:cubicBezTo>
                    <a:pt x="127" y="17"/>
                    <a:pt x="123" y="7"/>
                    <a:pt x="114" y="6"/>
                  </a:cubicBezTo>
                  <a:cubicBezTo>
                    <a:pt x="104" y="4"/>
                    <a:pt x="98" y="14"/>
                    <a:pt x="93" y="21"/>
                  </a:cubicBezTo>
                  <a:cubicBezTo>
                    <a:pt x="93" y="22"/>
                    <a:pt x="94" y="22"/>
                    <a:pt x="94" y="22"/>
                  </a:cubicBezTo>
                  <a:cubicBezTo>
                    <a:pt x="97" y="16"/>
                    <a:pt x="101" y="6"/>
                    <a:pt x="108" y="4"/>
                  </a:cubicBezTo>
                  <a:cubicBezTo>
                    <a:pt x="113" y="3"/>
                    <a:pt x="118" y="6"/>
                    <a:pt x="122" y="8"/>
                  </a:cubicBezTo>
                  <a:cubicBezTo>
                    <a:pt x="126" y="11"/>
                    <a:pt x="129" y="15"/>
                    <a:pt x="131" y="21"/>
                  </a:cubicBezTo>
                  <a:cubicBezTo>
                    <a:pt x="133" y="24"/>
                    <a:pt x="134" y="27"/>
                    <a:pt x="138" y="28"/>
                  </a:cubicBezTo>
                  <a:cubicBezTo>
                    <a:pt x="143" y="30"/>
                    <a:pt x="148" y="30"/>
                    <a:pt x="153" y="31"/>
                  </a:cubicBezTo>
                  <a:cubicBezTo>
                    <a:pt x="158" y="32"/>
                    <a:pt x="164" y="32"/>
                    <a:pt x="169" y="34"/>
                  </a:cubicBezTo>
                  <a:cubicBezTo>
                    <a:pt x="174" y="35"/>
                    <a:pt x="178" y="39"/>
                    <a:pt x="183" y="42"/>
                  </a:cubicBezTo>
                  <a:cubicBezTo>
                    <a:pt x="188" y="47"/>
                    <a:pt x="193" y="52"/>
                    <a:pt x="197" y="58"/>
                  </a:cubicBezTo>
                  <a:cubicBezTo>
                    <a:pt x="201" y="63"/>
                    <a:pt x="204" y="69"/>
                    <a:pt x="207" y="75"/>
                  </a:cubicBezTo>
                  <a:cubicBezTo>
                    <a:pt x="207" y="75"/>
                    <a:pt x="208" y="75"/>
                    <a:pt x="209" y="74"/>
                  </a:cubicBezTo>
                  <a:cubicBezTo>
                    <a:pt x="206" y="69"/>
                    <a:pt x="205" y="64"/>
                    <a:pt x="203" y="59"/>
                  </a:cubicBezTo>
                  <a:cubicBezTo>
                    <a:pt x="201" y="54"/>
                    <a:pt x="197" y="50"/>
                    <a:pt x="193" y="46"/>
                  </a:cubicBezTo>
                  <a:cubicBezTo>
                    <a:pt x="185" y="39"/>
                    <a:pt x="176" y="33"/>
                    <a:pt x="166" y="29"/>
                  </a:cubicBezTo>
                  <a:cubicBezTo>
                    <a:pt x="161" y="27"/>
                    <a:pt x="157" y="26"/>
                    <a:pt x="152" y="26"/>
                  </a:cubicBezTo>
                  <a:cubicBezTo>
                    <a:pt x="148" y="25"/>
                    <a:pt x="144" y="25"/>
                    <a:pt x="140" y="25"/>
                  </a:cubicBezTo>
                  <a:cubicBezTo>
                    <a:pt x="137" y="25"/>
                    <a:pt x="133" y="24"/>
                    <a:pt x="131" y="21"/>
                  </a:cubicBezTo>
                  <a:cubicBezTo>
                    <a:pt x="129" y="19"/>
                    <a:pt x="130" y="15"/>
                    <a:pt x="130" y="13"/>
                  </a:cubicBezTo>
                  <a:cubicBezTo>
                    <a:pt x="130" y="10"/>
                    <a:pt x="130" y="7"/>
                    <a:pt x="128" y="5"/>
                  </a:cubicBezTo>
                  <a:cubicBezTo>
                    <a:pt x="126" y="3"/>
                    <a:pt x="122" y="2"/>
                    <a:pt x="119" y="2"/>
                  </a:cubicBezTo>
                  <a:cubicBezTo>
                    <a:pt x="111" y="1"/>
                    <a:pt x="106" y="6"/>
                    <a:pt x="101" y="12"/>
                  </a:cubicBezTo>
                  <a:cubicBezTo>
                    <a:pt x="97" y="18"/>
                    <a:pt x="92" y="24"/>
                    <a:pt x="84" y="26"/>
                  </a:cubicBezTo>
                  <a:cubicBezTo>
                    <a:pt x="80" y="26"/>
                    <a:pt x="75" y="26"/>
                    <a:pt x="70" y="26"/>
                  </a:cubicBezTo>
                  <a:cubicBezTo>
                    <a:pt x="64" y="26"/>
                    <a:pt x="59" y="27"/>
                    <a:pt x="53" y="29"/>
                  </a:cubicBezTo>
                  <a:cubicBezTo>
                    <a:pt x="41" y="32"/>
                    <a:pt x="30" y="39"/>
                    <a:pt x="20" y="47"/>
                  </a:cubicBezTo>
                  <a:cubicBezTo>
                    <a:pt x="11" y="55"/>
                    <a:pt x="2" y="66"/>
                    <a:pt x="1" y="78"/>
                  </a:cubicBezTo>
                  <a:cubicBezTo>
                    <a:pt x="0" y="79"/>
                    <a:pt x="2" y="79"/>
                    <a:pt x="2" y="7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8" name="Freeform 1446"/>
            <p:cNvSpPr/>
            <p:nvPr/>
          </p:nvSpPr>
          <p:spPr bwMode="auto">
            <a:xfrm>
              <a:off x="3417" y="2588"/>
              <a:ext cx="267" cy="22"/>
            </a:xfrm>
            <a:custGeom>
              <a:avLst/>
              <a:gdLst>
                <a:gd name="T0" fmla="*/ 182 w 206"/>
                <a:gd name="T1" fmla="*/ 7 h 17"/>
                <a:gd name="T2" fmla="*/ 22 w 206"/>
                <a:gd name="T3" fmla="*/ 6 h 17"/>
                <a:gd name="T4" fmla="*/ 91 w 206"/>
                <a:gd name="T5" fmla="*/ 9 h 17"/>
                <a:gd name="T6" fmla="*/ 185 w 206"/>
                <a:gd name="T7" fmla="*/ 2 h 17"/>
                <a:gd name="T8" fmla="*/ 17 w 206"/>
                <a:gd name="T9" fmla="*/ 6 h 17"/>
                <a:gd name="T10" fmla="*/ 86 w 206"/>
                <a:gd name="T11" fmla="*/ 8 h 17"/>
                <a:gd name="T12" fmla="*/ 188 w 206"/>
                <a:gd name="T13" fmla="*/ 2 h 17"/>
                <a:gd name="T14" fmla="*/ 7 w 206"/>
                <a:gd name="T15" fmla="*/ 8 h 17"/>
                <a:gd name="T16" fmla="*/ 117 w 206"/>
                <a:gd name="T17" fmla="*/ 10 h 17"/>
                <a:gd name="T18" fmla="*/ 168 w 206"/>
                <a:gd name="T19" fmla="*/ 7 h 17"/>
                <a:gd name="T20" fmla="*/ 34 w 206"/>
                <a:gd name="T21" fmla="*/ 10 h 17"/>
                <a:gd name="T22" fmla="*/ 128 w 206"/>
                <a:gd name="T23" fmla="*/ 9 h 17"/>
                <a:gd name="T24" fmla="*/ 145 w 206"/>
                <a:gd name="T25" fmla="*/ 4 h 17"/>
                <a:gd name="T26" fmla="*/ 160 w 206"/>
                <a:gd name="T27" fmla="*/ 5 h 17"/>
                <a:gd name="T28" fmla="*/ 12 w 206"/>
                <a:gd name="T29" fmla="*/ 4 h 17"/>
                <a:gd name="T30" fmla="*/ 47 w 206"/>
                <a:gd name="T31" fmla="*/ 9 h 17"/>
                <a:gd name="T32" fmla="*/ 33 w 206"/>
                <a:gd name="T33" fmla="*/ 16 h 17"/>
                <a:gd name="T34" fmla="*/ 19 w 206"/>
                <a:gd name="T35" fmla="*/ 10 h 17"/>
                <a:gd name="T36" fmla="*/ 1 w 206"/>
                <a:gd name="T37" fmla="*/ 9 h 17"/>
                <a:gd name="T38" fmla="*/ 3 w 206"/>
                <a:gd name="T39" fmla="*/ 10 h 17"/>
                <a:gd name="T40" fmla="*/ 104 w 206"/>
                <a:gd name="T41" fmla="*/ 13 h 17"/>
                <a:gd name="T42" fmla="*/ 130 w 206"/>
                <a:gd name="T43" fmla="*/ 10 h 17"/>
                <a:gd name="T44" fmla="*/ 49 w 206"/>
                <a:gd name="T45" fmla="*/ 13 h 17"/>
                <a:gd name="T46" fmla="*/ 200 w 206"/>
                <a:gd name="T47" fmla="*/ 6 h 17"/>
                <a:gd name="T48" fmla="*/ 131 w 206"/>
                <a:gd name="T49" fmla="*/ 5 h 17"/>
                <a:gd name="T50" fmla="*/ 25 w 206"/>
                <a:gd name="T51" fmla="*/ 9 h 17"/>
                <a:gd name="T52" fmla="*/ 126 w 206"/>
                <a:gd name="T53" fmla="*/ 12 h 17"/>
                <a:gd name="T54" fmla="*/ 112 w 206"/>
                <a:gd name="T55" fmla="*/ 10 h 17"/>
                <a:gd name="T56" fmla="*/ 26 w 206"/>
                <a:gd name="T57" fmla="*/ 8 h 17"/>
                <a:gd name="T58" fmla="*/ 178 w 206"/>
                <a:gd name="T59" fmla="*/ 5 h 17"/>
                <a:gd name="T60" fmla="*/ 84 w 206"/>
                <a:gd name="T61" fmla="*/ 11 h 17"/>
                <a:gd name="T62" fmla="*/ 87 w 206"/>
                <a:gd name="T63" fmla="*/ 16 h 17"/>
                <a:gd name="T64" fmla="*/ 205 w 206"/>
                <a:gd name="T65" fmla="*/ 5 h 17"/>
                <a:gd name="T66" fmla="*/ 3 w 206"/>
                <a:gd name="T67" fmla="*/ 8 h 17"/>
                <a:gd name="T68" fmla="*/ 1 w 206"/>
                <a:gd name="T69" fmla="*/ 7 h 17"/>
                <a:gd name="T70" fmla="*/ 19 w 206"/>
                <a:gd name="T71" fmla="*/ 8 h 17"/>
                <a:gd name="T72" fmla="*/ 34 w 206"/>
                <a:gd name="T73" fmla="*/ 15 h 17"/>
                <a:gd name="T74" fmla="*/ 19 w 206"/>
                <a:gd name="T75" fmla="*/ 10 h 17"/>
                <a:gd name="T76" fmla="*/ 63 w 206"/>
                <a:gd name="T77" fmla="*/ 10 h 17"/>
                <a:gd name="T78" fmla="*/ 167 w 206"/>
                <a:gd name="T79" fmla="*/ 7 h 17"/>
                <a:gd name="T80" fmla="*/ 145 w 206"/>
                <a:gd name="T81" fmla="*/ 6 h 17"/>
                <a:gd name="T82" fmla="*/ 92 w 206"/>
                <a:gd name="T83" fmla="*/ 8 h 17"/>
                <a:gd name="T84" fmla="*/ 31 w 206"/>
                <a:gd name="T85" fmla="*/ 12 h 17"/>
                <a:gd name="T86" fmla="*/ 199 w 206"/>
                <a:gd name="T87" fmla="*/ 5 h 17"/>
                <a:gd name="T88" fmla="*/ 84 w 206"/>
                <a:gd name="T89" fmla="*/ 9 h 17"/>
                <a:gd name="T90" fmla="*/ 7 w 206"/>
                <a:gd name="T91" fmla="*/ 10 h 17"/>
                <a:gd name="T92" fmla="*/ 118 w 206"/>
                <a:gd name="T93" fmla="*/ 6 h 17"/>
                <a:gd name="T94" fmla="*/ 116 w 206"/>
                <a:gd name="T95" fmla="*/ 6 h 17"/>
                <a:gd name="T96" fmla="*/ 16 w 206"/>
                <a:gd name="T97" fmla="*/ 8 h 17"/>
                <a:gd name="T98" fmla="*/ 164 w 206"/>
                <a:gd name="T99" fmla="*/ 5 h 17"/>
                <a:gd name="T100" fmla="*/ 119 w 206"/>
                <a:gd name="T101" fmla="*/ 6 h 17"/>
                <a:gd name="T102" fmla="*/ 93 w 206"/>
                <a:gd name="T103" fmla="*/ 7 h 17"/>
                <a:gd name="T104" fmla="*/ 182 w 206"/>
                <a:gd name="T105" fmla="*/ 5 h 17"/>
                <a:gd name="T106" fmla="*/ 38 w 206"/>
                <a:gd name="T10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6" h="17">
                  <a:moveTo>
                    <a:pt x="38" y="8"/>
                  </a:moveTo>
                  <a:cubicBezTo>
                    <a:pt x="63" y="11"/>
                    <a:pt x="87" y="11"/>
                    <a:pt x="112" y="10"/>
                  </a:cubicBezTo>
                  <a:cubicBezTo>
                    <a:pt x="124" y="10"/>
                    <a:pt x="136" y="10"/>
                    <a:pt x="148" y="9"/>
                  </a:cubicBezTo>
                  <a:cubicBezTo>
                    <a:pt x="159" y="8"/>
                    <a:pt x="171" y="7"/>
                    <a:pt x="182" y="7"/>
                  </a:cubicBezTo>
                  <a:cubicBezTo>
                    <a:pt x="183" y="7"/>
                    <a:pt x="183" y="5"/>
                    <a:pt x="182" y="5"/>
                  </a:cubicBezTo>
                  <a:cubicBezTo>
                    <a:pt x="156" y="4"/>
                    <a:pt x="130" y="4"/>
                    <a:pt x="104" y="5"/>
                  </a:cubicBezTo>
                  <a:cubicBezTo>
                    <a:pt x="80" y="6"/>
                    <a:pt x="56" y="2"/>
                    <a:pt x="33" y="4"/>
                  </a:cubicBezTo>
                  <a:cubicBezTo>
                    <a:pt x="29" y="4"/>
                    <a:pt x="25" y="5"/>
                    <a:pt x="22" y="6"/>
                  </a:cubicBezTo>
                  <a:cubicBezTo>
                    <a:pt x="22" y="7"/>
                    <a:pt x="22" y="7"/>
                    <a:pt x="22" y="8"/>
                  </a:cubicBezTo>
                  <a:cubicBezTo>
                    <a:pt x="27" y="6"/>
                    <a:pt x="32" y="7"/>
                    <a:pt x="36" y="7"/>
                  </a:cubicBezTo>
                  <a:cubicBezTo>
                    <a:pt x="42" y="8"/>
                    <a:pt x="47" y="8"/>
                    <a:pt x="53" y="8"/>
                  </a:cubicBezTo>
                  <a:cubicBezTo>
                    <a:pt x="65" y="8"/>
                    <a:pt x="78" y="9"/>
                    <a:pt x="91" y="9"/>
                  </a:cubicBezTo>
                  <a:cubicBezTo>
                    <a:pt x="104" y="8"/>
                    <a:pt x="117" y="8"/>
                    <a:pt x="130" y="7"/>
                  </a:cubicBezTo>
                  <a:cubicBezTo>
                    <a:pt x="142" y="7"/>
                    <a:pt x="153" y="7"/>
                    <a:pt x="165" y="5"/>
                  </a:cubicBezTo>
                  <a:cubicBezTo>
                    <a:pt x="171" y="4"/>
                    <a:pt x="178" y="3"/>
                    <a:pt x="184" y="4"/>
                  </a:cubicBezTo>
                  <a:cubicBezTo>
                    <a:pt x="184" y="4"/>
                    <a:pt x="185" y="3"/>
                    <a:pt x="185" y="2"/>
                  </a:cubicBezTo>
                  <a:cubicBezTo>
                    <a:pt x="159" y="2"/>
                    <a:pt x="134" y="7"/>
                    <a:pt x="108" y="8"/>
                  </a:cubicBezTo>
                  <a:cubicBezTo>
                    <a:pt x="95" y="9"/>
                    <a:pt x="82" y="9"/>
                    <a:pt x="69" y="9"/>
                  </a:cubicBezTo>
                  <a:cubicBezTo>
                    <a:pt x="57" y="8"/>
                    <a:pt x="45" y="8"/>
                    <a:pt x="33" y="8"/>
                  </a:cubicBezTo>
                  <a:cubicBezTo>
                    <a:pt x="28" y="8"/>
                    <a:pt x="22" y="8"/>
                    <a:pt x="17" y="6"/>
                  </a:cubicBezTo>
                  <a:cubicBezTo>
                    <a:pt x="17" y="7"/>
                    <a:pt x="17" y="7"/>
                    <a:pt x="17" y="8"/>
                  </a:cubicBezTo>
                  <a:cubicBezTo>
                    <a:pt x="21" y="6"/>
                    <a:pt x="26" y="6"/>
                    <a:pt x="31" y="7"/>
                  </a:cubicBezTo>
                  <a:cubicBezTo>
                    <a:pt x="36" y="7"/>
                    <a:pt x="42" y="7"/>
                    <a:pt x="47" y="7"/>
                  </a:cubicBezTo>
                  <a:cubicBezTo>
                    <a:pt x="60" y="7"/>
                    <a:pt x="73" y="8"/>
                    <a:pt x="86" y="8"/>
                  </a:cubicBezTo>
                  <a:cubicBezTo>
                    <a:pt x="98" y="9"/>
                    <a:pt x="110" y="8"/>
                    <a:pt x="122" y="8"/>
                  </a:cubicBezTo>
                  <a:cubicBezTo>
                    <a:pt x="134" y="8"/>
                    <a:pt x="146" y="8"/>
                    <a:pt x="158" y="7"/>
                  </a:cubicBezTo>
                  <a:cubicBezTo>
                    <a:pt x="168" y="7"/>
                    <a:pt x="178" y="6"/>
                    <a:pt x="188" y="4"/>
                  </a:cubicBezTo>
                  <a:cubicBezTo>
                    <a:pt x="189" y="4"/>
                    <a:pt x="189" y="2"/>
                    <a:pt x="188" y="2"/>
                  </a:cubicBezTo>
                  <a:cubicBezTo>
                    <a:pt x="177" y="0"/>
                    <a:pt x="166" y="2"/>
                    <a:pt x="155" y="3"/>
                  </a:cubicBezTo>
                  <a:cubicBezTo>
                    <a:pt x="142" y="3"/>
                    <a:pt x="129" y="4"/>
                    <a:pt x="116" y="4"/>
                  </a:cubicBezTo>
                  <a:cubicBezTo>
                    <a:pt x="90" y="5"/>
                    <a:pt x="65" y="8"/>
                    <a:pt x="39" y="9"/>
                  </a:cubicBezTo>
                  <a:cubicBezTo>
                    <a:pt x="28" y="10"/>
                    <a:pt x="18" y="7"/>
                    <a:pt x="7" y="8"/>
                  </a:cubicBezTo>
                  <a:cubicBezTo>
                    <a:pt x="6" y="8"/>
                    <a:pt x="5" y="10"/>
                    <a:pt x="7" y="10"/>
                  </a:cubicBezTo>
                  <a:cubicBezTo>
                    <a:pt x="17" y="13"/>
                    <a:pt x="29" y="11"/>
                    <a:pt x="40" y="11"/>
                  </a:cubicBezTo>
                  <a:cubicBezTo>
                    <a:pt x="52" y="10"/>
                    <a:pt x="65" y="11"/>
                    <a:pt x="78" y="11"/>
                  </a:cubicBezTo>
                  <a:cubicBezTo>
                    <a:pt x="91" y="11"/>
                    <a:pt x="104" y="10"/>
                    <a:pt x="117" y="10"/>
                  </a:cubicBezTo>
                  <a:cubicBezTo>
                    <a:pt x="129" y="10"/>
                    <a:pt x="142" y="10"/>
                    <a:pt x="155" y="9"/>
                  </a:cubicBezTo>
                  <a:cubicBezTo>
                    <a:pt x="169" y="7"/>
                    <a:pt x="184" y="5"/>
                    <a:pt x="198" y="5"/>
                  </a:cubicBezTo>
                  <a:cubicBezTo>
                    <a:pt x="198" y="5"/>
                    <a:pt x="198" y="4"/>
                    <a:pt x="198" y="4"/>
                  </a:cubicBezTo>
                  <a:cubicBezTo>
                    <a:pt x="189" y="8"/>
                    <a:pt x="178" y="7"/>
                    <a:pt x="168" y="7"/>
                  </a:cubicBezTo>
                  <a:cubicBezTo>
                    <a:pt x="162" y="8"/>
                    <a:pt x="157" y="8"/>
                    <a:pt x="151" y="8"/>
                  </a:cubicBezTo>
                  <a:cubicBezTo>
                    <a:pt x="145" y="9"/>
                    <a:pt x="138" y="9"/>
                    <a:pt x="132" y="9"/>
                  </a:cubicBezTo>
                  <a:cubicBezTo>
                    <a:pt x="106" y="10"/>
                    <a:pt x="80" y="10"/>
                    <a:pt x="54" y="10"/>
                  </a:cubicBezTo>
                  <a:cubicBezTo>
                    <a:pt x="48" y="10"/>
                    <a:pt x="41" y="10"/>
                    <a:pt x="34" y="10"/>
                  </a:cubicBezTo>
                  <a:cubicBezTo>
                    <a:pt x="28" y="10"/>
                    <a:pt x="21" y="10"/>
                    <a:pt x="15" y="9"/>
                  </a:cubicBezTo>
                  <a:cubicBezTo>
                    <a:pt x="15" y="9"/>
                    <a:pt x="15" y="10"/>
                    <a:pt x="15" y="10"/>
                  </a:cubicBezTo>
                  <a:cubicBezTo>
                    <a:pt x="41" y="10"/>
                    <a:pt x="66" y="10"/>
                    <a:pt x="92" y="10"/>
                  </a:cubicBezTo>
                  <a:cubicBezTo>
                    <a:pt x="104" y="10"/>
                    <a:pt x="116" y="9"/>
                    <a:pt x="128" y="9"/>
                  </a:cubicBezTo>
                  <a:cubicBezTo>
                    <a:pt x="140" y="9"/>
                    <a:pt x="152" y="9"/>
                    <a:pt x="164" y="8"/>
                  </a:cubicBezTo>
                  <a:cubicBezTo>
                    <a:pt x="175" y="8"/>
                    <a:pt x="187" y="7"/>
                    <a:pt x="199" y="4"/>
                  </a:cubicBezTo>
                  <a:cubicBezTo>
                    <a:pt x="200" y="4"/>
                    <a:pt x="199" y="2"/>
                    <a:pt x="198" y="2"/>
                  </a:cubicBezTo>
                  <a:cubicBezTo>
                    <a:pt x="181" y="0"/>
                    <a:pt x="162" y="0"/>
                    <a:pt x="145" y="4"/>
                  </a:cubicBezTo>
                  <a:cubicBezTo>
                    <a:pt x="144" y="5"/>
                    <a:pt x="144" y="6"/>
                    <a:pt x="145" y="6"/>
                  </a:cubicBezTo>
                  <a:cubicBezTo>
                    <a:pt x="161" y="6"/>
                    <a:pt x="177" y="5"/>
                    <a:pt x="194" y="5"/>
                  </a:cubicBezTo>
                  <a:cubicBezTo>
                    <a:pt x="194" y="4"/>
                    <a:pt x="194" y="4"/>
                    <a:pt x="194" y="3"/>
                  </a:cubicBezTo>
                  <a:cubicBezTo>
                    <a:pt x="183" y="6"/>
                    <a:pt x="171" y="5"/>
                    <a:pt x="160" y="5"/>
                  </a:cubicBezTo>
                  <a:cubicBezTo>
                    <a:pt x="147" y="5"/>
                    <a:pt x="134" y="5"/>
                    <a:pt x="121" y="5"/>
                  </a:cubicBezTo>
                  <a:cubicBezTo>
                    <a:pt x="108" y="5"/>
                    <a:pt x="95" y="5"/>
                    <a:pt x="82" y="5"/>
                  </a:cubicBezTo>
                  <a:cubicBezTo>
                    <a:pt x="69" y="5"/>
                    <a:pt x="56" y="5"/>
                    <a:pt x="43" y="5"/>
                  </a:cubicBezTo>
                  <a:cubicBezTo>
                    <a:pt x="33" y="5"/>
                    <a:pt x="23" y="5"/>
                    <a:pt x="12" y="4"/>
                  </a:cubicBezTo>
                  <a:cubicBezTo>
                    <a:pt x="11" y="4"/>
                    <a:pt x="11" y="6"/>
                    <a:pt x="12" y="6"/>
                  </a:cubicBezTo>
                  <a:cubicBezTo>
                    <a:pt x="29" y="10"/>
                    <a:pt x="46" y="11"/>
                    <a:pt x="63" y="12"/>
                  </a:cubicBezTo>
                  <a:cubicBezTo>
                    <a:pt x="63" y="11"/>
                    <a:pt x="63" y="10"/>
                    <a:pt x="63" y="10"/>
                  </a:cubicBezTo>
                  <a:cubicBezTo>
                    <a:pt x="57" y="10"/>
                    <a:pt x="52" y="10"/>
                    <a:pt x="47" y="9"/>
                  </a:cubicBezTo>
                  <a:cubicBezTo>
                    <a:pt x="42" y="9"/>
                    <a:pt x="37" y="9"/>
                    <a:pt x="32" y="9"/>
                  </a:cubicBezTo>
                  <a:cubicBezTo>
                    <a:pt x="24" y="8"/>
                    <a:pt x="14" y="6"/>
                    <a:pt x="6" y="10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13" y="17"/>
                    <a:pt x="24" y="15"/>
                    <a:pt x="33" y="16"/>
                  </a:cubicBezTo>
                  <a:cubicBezTo>
                    <a:pt x="34" y="17"/>
                    <a:pt x="35" y="15"/>
                    <a:pt x="34" y="15"/>
                  </a:cubicBezTo>
                  <a:cubicBezTo>
                    <a:pt x="24" y="12"/>
                    <a:pt x="13" y="10"/>
                    <a:pt x="3" y="10"/>
                  </a:cubicBezTo>
                  <a:cubicBezTo>
                    <a:pt x="3" y="10"/>
                    <a:pt x="3" y="11"/>
                    <a:pt x="3" y="12"/>
                  </a:cubicBezTo>
                  <a:cubicBezTo>
                    <a:pt x="8" y="9"/>
                    <a:pt x="14" y="10"/>
                    <a:pt x="19" y="10"/>
                  </a:cubicBezTo>
                  <a:cubicBezTo>
                    <a:pt x="25" y="10"/>
                    <a:pt x="31" y="11"/>
                    <a:pt x="36" y="11"/>
                  </a:cubicBezTo>
                  <a:cubicBezTo>
                    <a:pt x="37" y="10"/>
                    <a:pt x="38" y="9"/>
                    <a:pt x="37" y="9"/>
                  </a:cubicBezTo>
                  <a:cubicBezTo>
                    <a:pt x="25" y="6"/>
                    <a:pt x="13" y="11"/>
                    <a:pt x="1" y="7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15" y="8"/>
                    <a:pt x="29" y="8"/>
                    <a:pt x="43" y="9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29" y="7"/>
                    <a:pt x="16" y="4"/>
                    <a:pt x="3" y="8"/>
                  </a:cubicBezTo>
                  <a:cubicBezTo>
                    <a:pt x="2" y="8"/>
                    <a:pt x="2" y="10"/>
                    <a:pt x="3" y="10"/>
                  </a:cubicBezTo>
                  <a:cubicBezTo>
                    <a:pt x="12" y="13"/>
                    <a:pt x="23" y="13"/>
                    <a:pt x="32" y="12"/>
                  </a:cubicBezTo>
                  <a:cubicBezTo>
                    <a:pt x="37" y="12"/>
                    <a:pt x="42" y="12"/>
                    <a:pt x="47" y="12"/>
                  </a:cubicBezTo>
                  <a:cubicBezTo>
                    <a:pt x="53" y="12"/>
                    <a:pt x="59" y="12"/>
                    <a:pt x="65" y="12"/>
                  </a:cubicBezTo>
                  <a:cubicBezTo>
                    <a:pt x="78" y="12"/>
                    <a:pt x="91" y="13"/>
                    <a:pt x="104" y="13"/>
                  </a:cubicBezTo>
                  <a:cubicBezTo>
                    <a:pt x="117" y="12"/>
                    <a:pt x="130" y="12"/>
                    <a:pt x="143" y="11"/>
                  </a:cubicBezTo>
                  <a:cubicBezTo>
                    <a:pt x="163" y="9"/>
                    <a:pt x="184" y="7"/>
                    <a:pt x="205" y="7"/>
                  </a:cubicBezTo>
                  <a:cubicBezTo>
                    <a:pt x="206" y="7"/>
                    <a:pt x="206" y="5"/>
                    <a:pt x="205" y="5"/>
                  </a:cubicBezTo>
                  <a:cubicBezTo>
                    <a:pt x="180" y="5"/>
                    <a:pt x="155" y="8"/>
                    <a:pt x="130" y="10"/>
                  </a:cubicBezTo>
                  <a:cubicBezTo>
                    <a:pt x="106" y="13"/>
                    <a:pt x="80" y="14"/>
                    <a:pt x="56" y="14"/>
                  </a:cubicBezTo>
                  <a:cubicBezTo>
                    <a:pt x="41" y="14"/>
                    <a:pt x="27" y="13"/>
                    <a:pt x="13" y="10"/>
                  </a:cubicBezTo>
                  <a:cubicBezTo>
                    <a:pt x="12" y="10"/>
                    <a:pt x="11" y="12"/>
                    <a:pt x="12" y="12"/>
                  </a:cubicBezTo>
                  <a:cubicBezTo>
                    <a:pt x="25" y="15"/>
                    <a:pt x="37" y="14"/>
                    <a:pt x="49" y="13"/>
                  </a:cubicBezTo>
                  <a:cubicBezTo>
                    <a:pt x="62" y="13"/>
                    <a:pt x="75" y="13"/>
                    <a:pt x="88" y="13"/>
                  </a:cubicBezTo>
                  <a:cubicBezTo>
                    <a:pt x="101" y="12"/>
                    <a:pt x="114" y="11"/>
                    <a:pt x="127" y="11"/>
                  </a:cubicBezTo>
                  <a:cubicBezTo>
                    <a:pt x="139" y="10"/>
                    <a:pt x="152" y="10"/>
                    <a:pt x="165" y="9"/>
                  </a:cubicBezTo>
                  <a:cubicBezTo>
                    <a:pt x="177" y="8"/>
                    <a:pt x="189" y="7"/>
                    <a:pt x="200" y="6"/>
                  </a:cubicBezTo>
                  <a:cubicBezTo>
                    <a:pt x="201" y="6"/>
                    <a:pt x="201" y="4"/>
                    <a:pt x="200" y="4"/>
                  </a:cubicBezTo>
                  <a:cubicBezTo>
                    <a:pt x="195" y="2"/>
                    <a:pt x="190" y="2"/>
                    <a:pt x="186" y="2"/>
                  </a:cubicBezTo>
                  <a:cubicBezTo>
                    <a:pt x="180" y="3"/>
                    <a:pt x="175" y="3"/>
                    <a:pt x="169" y="3"/>
                  </a:cubicBezTo>
                  <a:cubicBezTo>
                    <a:pt x="157" y="4"/>
                    <a:pt x="144" y="4"/>
                    <a:pt x="131" y="5"/>
                  </a:cubicBezTo>
                  <a:cubicBezTo>
                    <a:pt x="118" y="7"/>
                    <a:pt x="105" y="7"/>
                    <a:pt x="92" y="7"/>
                  </a:cubicBezTo>
                  <a:cubicBezTo>
                    <a:pt x="79" y="7"/>
                    <a:pt x="67" y="7"/>
                    <a:pt x="53" y="7"/>
                  </a:cubicBezTo>
                  <a:cubicBezTo>
                    <a:pt x="44" y="7"/>
                    <a:pt x="35" y="7"/>
                    <a:pt x="26" y="7"/>
                  </a:cubicBezTo>
                  <a:cubicBezTo>
                    <a:pt x="25" y="7"/>
                    <a:pt x="24" y="9"/>
                    <a:pt x="25" y="9"/>
                  </a:cubicBezTo>
                  <a:cubicBezTo>
                    <a:pt x="29" y="11"/>
                    <a:pt x="33" y="12"/>
                    <a:pt x="37" y="12"/>
                  </a:cubicBezTo>
                  <a:cubicBezTo>
                    <a:pt x="41" y="12"/>
                    <a:pt x="46" y="12"/>
                    <a:pt x="50" y="12"/>
                  </a:cubicBezTo>
                  <a:cubicBezTo>
                    <a:pt x="62" y="11"/>
                    <a:pt x="75" y="12"/>
                    <a:pt x="87" y="12"/>
                  </a:cubicBezTo>
                  <a:cubicBezTo>
                    <a:pt x="100" y="12"/>
                    <a:pt x="113" y="12"/>
                    <a:pt x="126" y="12"/>
                  </a:cubicBezTo>
                  <a:cubicBezTo>
                    <a:pt x="138" y="11"/>
                    <a:pt x="151" y="10"/>
                    <a:pt x="163" y="8"/>
                  </a:cubicBezTo>
                  <a:cubicBezTo>
                    <a:pt x="172" y="8"/>
                    <a:pt x="180" y="7"/>
                    <a:pt x="188" y="7"/>
                  </a:cubicBezTo>
                  <a:cubicBezTo>
                    <a:pt x="190" y="7"/>
                    <a:pt x="190" y="5"/>
                    <a:pt x="188" y="5"/>
                  </a:cubicBezTo>
                  <a:cubicBezTo>
                    <a:pt x="163" y="6"/>
                    <a:pt x="138" y="10"/>
                    <a:pt x="112" y="10"/>
                  </a:cubicBezTo>
                  <a:cubicBezTo>
                    <a:pt x="100" y="10"/>
                    <a:pt x="87" y="10"/>
                    <a:pt x="74" y="10"/>
                  </a:cubicBezTo>
                  <a:cubicBezTo>
                    <a:pt x="67" y="10"/>
                    <a:pt x="61" y="10"/>
                    <a:pt x="54" y="10"/>
                  </a:cubicBezTo>
                  <a:cubicBezTo>
                    <a:pt x="50" y="10"/>
                    <a:pt x="46" y="10"/>
                    <a:pt x="41" y="10"/>
                  </a:cubicBezTo>
                  <a:cubicBezTo>
                    <a:pt x="36" y="10"/>
                    <a:pt x="31" y="10"/>
                    <a:pt x="26" y="8"/>
                  </a:cubicBezTo>
                  <a:cubicBezTo>
                    <a:pt x="26" y="8"/>
                    <a:pt x="26" y="9"/>
                    <a:pt x="26" y="10"/>
                  </a:cubicBezTo>
                  <a:cubicBezTo>
                    <a:pt x="51" y="8"/>
                    <a:pt x="78" y="10"/>
                    <a:pt x="103" y="9"/>
                  </a:cubicBezTo>
                  <a:cubicBezTo>
                    <a:pt x="116" y="9"/>
                    <a:pt x="129" y="7"/>
                    <a:pt x="142" y="7"/>
                  </a:cubicBezTo>
                  <a:cubicBezTo>
                    <a:pt x="154" y="6"/>
                    <a:pt x="166" y="5"/>
                    <a:pt x="178" y="5"/>
                  </a:cubicBezTo>
                  <a:cubicBezTo>
                    <a:pt x="185" y="4"/>
                    <a:pt x="193" y="4"/>
                    <a:pt x="200" y="6"/>
                  </a:cubicBezTo>
                  <a:cubicBezTo>
                    <a:pt x="200" y="5"/>
                    <a:pt x="200" y="4"/>
                    <a:pt x="200" y="4"/>
                  </a:cubicBezTo>
                  <a:cubicBezTo>
                    <a:pt x="174" y="7"/>
                    <a:pt x="149" y="8"/>
                    <a:pt x="123" y="9"/>
                  </a:cubicBezTo>
                  <a:cubicBezTo>
                    <a:pt x="110" y="10"/>
                    <a:pt x="97" y="10"/>
                    <a:pt x="84" y="11"/>
                  </a:cubicBezTo>
                  <a:cubicBezTo>
                    <a:pt x="71" y="11"/>
                    <a:pt x="58" y="11"/>
                    <a:pt x="45" y="12"/>
                  </a:cubicBezTo>
                  <a:cubicBezTo>
                    <a:pt x="34" y="12"/>
                    <a:pt x="24" y="13"/>
                    <a:pt x="13" y="10"/>
                  </a:cubicBezTo>
                  <a:cubicBezTo>
                    <a:pt x="13" y="11"/>
                    <a:pt x="13" y="11"/>
                    <a:pt x="12" y="12"/>
                  </a:cubicBezTo>
                  <a:cubicBezTo>
                    <a:pt x="37" y="16"/>
                    <a:pt x="62" y="16"/>
                    <a:pt x="87" y="16"/>
                  </a:cubicBezTo>
                  <a:cubicBezTo>
                    <a:pt x="99" y="15"/>
                    <a:pt x="112" y="14"/>
                    <a:pt x="124" y="13"/>
                  </a:cubicBezTo>
                  <a:cubicBezTo>
                    <a:pt x="137" y="12"/>
                    <a:pt x="149" y="10"/>
                    <a:pt x="162" y="9"/>
                  </a:cubicBezTo>
                  <a:cubicBezTo>
                    <a:pt x="176" y="8"/>
                    <a:pt x="190" y="7"/>
                    <a:pt x="205" y="7"/>
                  </a:cubicBezTo>
                  <a:cubicBezTo>
                    <a:pt x="205" y="7"/>
                    <a:pt x="205" y="6"/>
                    <a:pt x="205" y="5"/>
                  </a:cubicBezTo>
                  <a:cubicBezTo>
                    <a:pt x="179" y="5"/>
                    <a:pt x="154" y="8"/>
                    <a:pt x="128" y="10"/>
                  </a:cubicBezTo>
                  <a:cubicBezTo>
                    <a:pt x="102" y="11"/>
                    <a:pt x="77" y="10"/>
                    <a:pt x="51" y="10"/>
                  </a:cubicBezTo>
                  <a:cubicBezTo>
                    <a:pt x="43" y="10"/>
                    <a:pt x="35" y="10"/>
                    <a:pt x="27" y="11"/>
                  </a:cubicBezTo>
                  <a:cubicBezTo>
                    <a:pt x="19" y="11"/>
                    <a:pt x="11" y="11"/>
                    <a:pt x="3" y="8"/>
                  </a:cubicBezTo>
                  <a:cubicBezTo>
                    <a:pt x="3" y="9"/>
                    <a:pt x="3" y="9"/>
                    <a:pt x="3" y="10"/>
                  </a:cubicBezTo>
                  <a:cubicBezTo>
                    <a:pt x="16" y="6"/>
                    <a:pt x="30" y="9"/>
                    <a:pt x="43" y="9"/>
                  </a:cubicBezTo>
                  <a:cubicBezTo>
                    <a:pt x="44" y="9"/>
                    <a:pt x="44" y="7"/>
                    <a:pt x="43" y="7"/>
                  </a:cubicBezTo>
                  <a:cubicBezTo>
                    <a:pt x="29" y="6"/>
                    <a:pt x="15" y="6"/>
                    <a:pt x="1" y="7"/>
                  </a:cubicBezTo>
                  <a:cubicBezTo>
                    <a:pt x="0" y="7"/>
                    <a:pt x="0" y="9"/>
                    <a:pt x="1" y="9"/>
                  </a:cubicBezTo>
                  <a:cubicBezTo>
                    <a:pt x="12" y="13"/>
                    <a:pt x="24" y="8"/>
                    <a:pt x="36" y="10"/>
                  </a:cubicBezTo>
                  <a:cubicBezTo>
                    <a:pt x="36" y="10"/>
                    <a:pt x="36" y="9"/>
                    <a:pt x="36" y="9"/>
                  </a:cubicBezTo>
                  <a:cubicBezTo>
                    <a:pt x="30" y="9"/>
                    <a:pt x="25" y="8"/>
                    <a:pt x="19" y="8"/>
                  </a:cubicBezTo>
                  <a:cubicBezTo>
                    <a:pt x="13" y="7"/>
                    <a:pt x="7" y="7"/>
                    <a:pt x="2" y="10"/>
                  </a:cubicBezTo>
                  <a:cubicBezTo>
                    <a:pt x="2" y="10"/>
                    <a:pt x="2" y="12"/>
                    <a:pt x="3" y="12"/>
                  </a:cubicBezTo>
                  <a:cubicBezTo>
                    <a:pt x="13" y="12"/>
                    <a:pt x="23" y="14"/>
                    <a:pt x="33" y="16"/>
                  </a:cubicBezTo>
                  <a:cubicBezTo>
                    <a:pt x="33" y="16"/>
                    <a:pt x="34" y="16"/>
                    <a:pt x="34" y="15"/>
                  </a:cubicBezTo>
                  <a:cubicBezTo>
                    <a:pt x="29" y="14"/>
                    <a:pt x="25" y="14"/>
                    <a:pt x="20" y="13"/>
                  </a:cubicBezTo>
                  <a:cubicBezTo>
                    <a:pt x="16" y="13"/>
                    <a:pt x="11" y="13"/>
                    <a:pt x="7" y="10"/>
                  </a:cubicBezTo>
                  <a:cubicBezTo>
                    <a:pt x="7" y="10"/>
                    <a:pt x="7" y="11"/>
                    <a:pt x="7" y="11"/>
                  </a:cubicBezTo>
                  <a:cubicBezTo>
                    <a:pt x="11" y="10"/>
                    <a:pt x="15" y="10"/>
                    <a:pt x="19" y="10"/>
                  </a:cubicBezTo>
                  <a:cubicBezTo>
                    <a:pt x="24" y="10"/>
                    <a:pt x="28" y="10"/>
                    <a:pt x="32" y="11"/>
                  </a:cubicBezTo>
                  <a:cubicBezTo>
                    <a:pt x="37" y="11"/>
                    <a:pt x="42" y="11"/>
                    <a:pt x="47" y="11"/>
                  </a:cubicBezTo>
                  <a:cubicBezTo>
                    <a:pt x="52" y="11"/>
                    <a:pt x="57" y="12"/>
                    <a:pt x="63" y="12"/>
                  </a:cubicBezTo>
                  <a:cubicBezTo>
                    <a:pt x="64" y="12"/>
                    <a:pt x="64" y="10"/>
                    <a:pt x="63" y="10"/>
                  </a:cubicBezTo>
                  <a:cubicBezTo>
                    <a:pt x="46" y="9"/>
                    <a:pt x="29" y="9"/>
                    <a:pt x="12" y="4"/>
                  </a:cubicBezTo>
                  <a:cubicBezTo>
                    <a:pt x="12" y="5"/>
                    <a:pt x="12" y="5"/>
                    <a:pt x="12" y="6"/>
                  </a:cubicBezTo>
                  <a:cubicBezTo>
                    <a:pt x="38" y="7"/>
                    <a:pt x="64" y="7"/>
                    <a:pt x="89" y="7"/>
                  </a:cubicBezTo>
                  <a:cubicBezTo>
                    <a:pt x="115" y="7"/>
                    <a:pt x="141" y="7"/>
                    <a:pt x="167" y="7"/>
                  </a:cubicBezTo>
                  <a:cubicBezTo>
                    <a:pt x="176" y="7"/>
                    <a:pt x="185" y="7"/>
                    <a:pt x="194" y="5"/>
                  </a:cubicBezTo>
                  <a:cubicBezTo>
                    <a:pt x="195" y="5"/>
                    <a:pt x="195" y="3"/>
                    <a:pt x="194" y="3"/>
                  </a:cubicBezTo>
                  <a:cubicBezTo>
                    <a:pt x="178" y="3"/>
                    <a:pt x="161" y="4"/>
                    <a:pt x="145" y="4"/>
                  </a:cubicBezTo>
                  <a:cubicBezTo>
                    <a:pt x="145" y="5"/>
                    <a:pt x="145" y="5"/>
                    <a:pt x="145" y="6"/>
                  </a:cubicBezTo>
                  <a:cubicBezTo>
                    <a:pt x="162" y="2"/>
                    <a:pt x="181" y="2"/>
                    <a:pt x="198" y="4"/>
                  </a:cubicBezTo>
                  <a:cubicBezTo>
                    <a:pt x="198" y="3"/>
                    <a:pt x="198" y="3"/>
                    <a:pt x="198" y="2"/>
                  </a:cubicBezTo>
                  <a:cubicBezTo>
                    <a:pt x="175" y="7"/>
                    <a:pt x="152" y="7"/>
                    <a:pt x="128" y="7"/>
                  </a:cubicBezTo>
                  <a:cubicBezTo>
                    <a:pt x="116" y="7"/>
                    <a:pt x="104" y="8"/>
                    <a:pt x="92" y="8"/>
                  </a:cubicBezTo>
                  <a:cubicBezTo>
                    <a:pt x="79" y="8"/>
                    <a:pt x="66" y="8"/>
                    <a:pt x="53" y="8"/>
                  </a:cubicBezTo>
                  <a:cubicBezTo>
                    <a:pt x="41" y="8"/>
                    <a:pt x="28" y="8"/>
                    <a:pt x="15" y="9"/>
                  </a:cubicBezTo>
                  <a:cubicBezTo>
                    <a:pt x="14" y="9"/>
                    <a:pt x="14" y="10"/>
                    <a:pt x="15" y="10"/>
                  </a:cubicBezTo>
                  <a:cubicBezTo>
                    <a:pt x="20" y="12"/>
                    <a:pt x="25" y="12"/>
                    <a:pt x="31" y="12"/>
                  </a:cubicBezTo>
                  <a:cubicBezTo>
                    <a:pt x="37" y="12"/>
                    <a:pt x="42" y="12"/>
                    <a:pt x="48" y="12"/>
                  </a:cubicBezTo>
                  <a:cubicBezTo>
                    <a:pt x="61" y="12"/>
                    <a:pt x="74" y="12"/>
                    <a:pt x="87" y="12"/>
                  </a:cubicBezTo>
                  <a:cubicBezTo>
                    <a:pt x="112" y="11"/>
                    <a:pt x="138" y="11"/>
                    <a:pt x="164" y="10"/>
                  </a:cubicBezTo>
                  <a:cubicBezTo>
                    <a:pt x="175" y="9"/>
                    <a:pt x="188" y="10"/>
                    <a:pt x="199" y="5"/>
                  </a:cubicBezTo>
                  <a:cubicBezTo>
                    <a:pt x="200" y="5"/>
                    <a:pt x="199" y="4"/>
                    <a:pt x="198" y="3"/>
                  </a:cubicBezTo>
                  <a:cubicBezTo>
                    <a:pt x="186" y="3"/>
                    <a:pt x="173" y="5"/>
                    <a:pt x="160" y="6"/>
                  </a:cubicBezTo>
                  <a:cubicBezTo>
                    <a:pt x="148" y="7"/>
                    <a:pt x="135" y="8"/>
                    <a:pt x="122" y="8"/>
                  </a:cubicBezTo>
                  <a:cubicBezTo>
                    <a:pt x="109" y="9"/>
                    <a:pt x="96" y="9"/>
                    <a:pt x="84" y="9"/>
                  </a:cubicBezTo>
                  <a:cubicBezTo>
                    <a:pt x="71" y="9"/>
                    <a:pt x="58" y="9"/>
                    <a:pt x="45" y="9"/>
                  </a:cubicBezTo>
                  <a:cubicBezTo>
                    <a:pt x="39" y="9"/>
                    <a:pt x="32" y="9"/>
                    <a:pt x="26" y="10"/>
                  </a:cubicBezTo>
                  <a:cubicBezTo>
                    <a:pt x="20" y="10"/>
                    <a:pt x="13" y="10"/>
                    <a:pt x="7" y="8"/>
                  </a:cubicBezTo>
                  <a:cubicBezTo>
                    <a:pt x="7" y="9"/>
                    <a:pt x="7" y="9"/>
                    <a:pt x="7" y="10"/>
                  </a:cubicBezTo>
                  <a:cubicBezTo>
                    <a:pt x="12" y="9"/>
                    <a:pt x="18" y="10"/>
                    <a:pt x="24" y="10"/>
                  </a:cubicBezTo>
                  <a:cubicBezTo>
                    <a:pt x="30" y="11"/>
                    <a:pt x="36" y="11"/>
                    <a:pt x="41" y="11"/>
                  </a:cubicBezTo>
                  <a:cubicBezTo>
                    <a:pt x="54" y="10"/>
                    <a:pt x="67" y="9"/>
                    <a:pt x="80" y="8"/>
                  </a:cubicBezTo>
                  <a:cubicBezTo>
                    <a:pt x="93" y="7"/>
                    <a:pt x="106" y="7"/>
                    <a:pt x="118" y="6"/>
                  </a:cubicBezTo>
                  <a:cubicBezTo>
                    <a:pt x="131" y="5"/>
                    <a:pt x="144" y="5"/>
                    <a:pt x="157" y="5"/>
                  </a:cubicBezTo>
                  <a:cubicBezTo>
                    <a:pt x="167" y="4"/>
                    <a:pt x="177" y="2"/>
                    <a:pt x="187" y="4"/>
                  </a:cubicBezTo>
                  <a:cubicBezTo>
                    <a:pt x="187" y="3"/>
                    <a:pt x="187" y="2"/>
                    <a:pt x="187" y="2"/>
                  </a:cubicBezTo>
                  <a:cubicBezTo>
                    <a:pt x="164" y="7"/>
                    <a:pt x="140" y="6"/>
                    <a:pt x="116" y="6"/>
                  </a:cubicBezTo>
                  <a:cubicBezTo>
                    <a:pt x="104" y="6"/>
                    <a:pt x="92" y="7"/>
                    <a:pt x="79" y="7"/>
                  </a:cubicBezTo>
                  <a:cubicBezTo>
                    <a:pt x="67" y="6"/>
                    <a:pt x="54" y="6"/>
                    <a:pt x="41" y="5"/>
                  </a:cubicBezTo>
                  <a:cubicBezTo>
                    <a:pt x="33" y="5"/>
                    <a:pt x="24" y="3"/>
                    <a:pt x="16" y="6"/>
                  </a:cubicBezTo>
                  <a:cubicBezTo>
                    <a:pt x="15" y="6"/>
                    <a:pt x="15" y="7"/>
                    <a:pt x="16" y="8"/>
                  </a:cubicBezTo>
                  <a:cubicBezTo>
                    <a:pt x="26" y="11"/>
                    <a:pt x="38" y="10"/>
                    <a:pt x="48" y="10"/>
                  </a:cubicBezTo>
                  <a:cubicBezTo>
                    <a:pt x="61" y="10"/>
                    <a:pt x="74" y="11"/>
                    <a:pt x="87" y="11"/>
                  </a:cubicBezTo>
                  <a:cubicBezTo>
                    <a:pt x="100" y="11"/>
                    <a:pt x="113" y="10"/>
                    <a:pt x="126" y="9"/>
                  </a:cubicBezTo>
                  <a:cubicBezTo>
                    <a:pt x="139" y="8"/>
                    <a:pt x="151" y="6"/>
                    <a:pt x="164" y="5"/>
                  </a:cubicBezTo>
                  <a:cubicBezTo>
                    <a:pt x="171" y="5"/>
                    <a:pt x="178" y="4"/>
                    <a:pt x="185" y="4"/>
                  </a:cubicBezTo>
                  <a:cubicBezTo>
                    <a:pt x="186" y="4"/>
                    <a:pt x="186" y="2"/>
                    <a:pt x="185" y="2"/>
                  </a:cubicBezTo>
                  <a:cubicBezTo>
                    <a:pt x="176" y="0"/>
                    <a:pt x="166" y="3"/>
                    <a:pt x="157" y="4"/>
                  </a:cubicBezTo>
                  <a:cubicBezTo>
                    <a:pt x="144" y="5"/>
                    <a:pt x="132" y="5"/>
                    <a:pt x="119" y="6"/>
                  </a:cubicBezTo>
                  <a:cubicBezTo>
                    <a:pt x="94" y="7"/>
                    <a:pt x="68" y="7"/>
                    <a:pt x="42" y="6"/>
                  </a:cubicBezTo>
                  <a:cubicBezTo>
                    <a:pt x="36" y="6"/>
                    <a:pt x="28" y="3"/>
                    <a:pt x="22" y="6"/>
                  </a:cubicBezTo>
                  <a:cubicBezTo>
                    <a:pt x="20" y="6"/>
                    <a:pt x="21" y="8"/>
                    <a:pt x="22" y="8"/>
                  </a:cubicBezTo>
                  <a:cubicBezTo>
                    <a:pt x="46" y="3"/>
                    <a:pt x="70" y="7"/>
                    <a:pt x="93" y="7"/>
                  </a:cubicBezTo>
                  <a:cubicBezTo>
                    <a:pt x="106" y="7"/>
                    <a:pt x="118" y="7"/>
                    <a:pt x="131" y="7"/>
                  </a:cubicBezTo>
                  <a:cubicBezTo>
                    <a:pt x="144" y="7"/>
                    <a:pt x="157" y="6"/>
                    <a:pt x="170" y="7"/>
                  </a:cubicBezTo>
                  <a:cubicBezTo>
                    <a:pt x="174" y="7"/>
                    <a:pt x="178" y="7"/>
                    <a:pt x="182" y="7"/>
                  </a:cubicBezTo>
                  <a:cubicBezTo>
                    <a:pt x="182" y="6"/>
                    <a:pt x="182" y="5"/>
                    <a:pt x="182" y="5"/>
                  </a:cubicBezTo>
                  <a:cubicBezTo>
                    <a:pt x="171" y="4"/>
                    <a:pt x="160" y="6"/>
                    <a:pt x="149" y="7"/>
                  </a:cubicBezTo>
                  <a:cubicBezTo>
                    <a:pt x="137" y="8"/>
                    <a:pt x="125" y="8"/>
                    <a:pt x="113" y="9"/>
                  </a:cubicBezTo>
                  <a:cubicBezTo>
                    <a:pt x="88" y="9"/>
                    <a:pt x="63" y="9"/>
                    <a:pt x="38" y="6"/>
                  </a:cubicBezTo>
                  <a:cubicBezTo>
                    <a:pt x="37" y="6"/>
                    <a:pt x="37" y="8"/>
                    <a:pt x="38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9" name="Freeform 1447"/>
            <p:cNvSpPr/>
            <p:nvPr/>
          </p:nvSpPr>
          <p:spPr bwMode="auto">
            <a:xfrm>
              <a:off x="3408" y="2605"/>
              <a:ext cx="27" cy="77"/>
            </a:xfrm>
            <a:custGeom>
              <a:avLst/>
              <a:gdLst>
                <a:gd name="T0" fmla="*/ 8 w 21"/>
                <a:gd name="T1" fmla="*/ 55 h 60"/>
                <a:gd name="T2" fmla="*/ 16 w 21"/>
                <a:gd name="T3" fmla="*/ 17 h 60"/>
                <a:gd name="T4" fmla="*/ 6 w 21"/>
                <a:gd name="T5" fmla="*/ 56 h 60"/>
                <a:gd name="T6" fmla="*/ 14 w 21"/>
                <a:gd name="T7" fmla="*/ 18 h 60"/>
                <a:gd name="T8" fmla="*/ 4 w 21"/>
                <a:gd name="T9" fmla="*/ 59 h 60"/>
                <a:gd name="T10" fmla="*/ 8 w 21"/>
                <a:gd name="T11" fmla="*/ 36 h 60"/>
                <a:gd name="T12" fmla="*/ 14 w 21"/>
                <a:gd name="T13" fmla="*/ 14 h 60"/>
                <a:gd name="T14" fmla="*/ 7 w 21"/>
                <a:gd name="T15" fmla="*/ 58 h 60"/>
                <a:gd name="T16" fmla="*/ 15 w 21"/>
                <a:gd name="T17" fmla="*/ 9 h 60"/>
                <a:gd name="T18" fmla="*/ 8 w 21"/>
                <a:gd name="T19" fmla="*/ 54 h 60"/>
                <a:gd name="T20" fmla="*/ 13 w 21"/>
                <a:gd name="T21" fmla="*/ 7 h 60"/>
                <a:gd name="T22" fmla="*/ 6 w 21"/>
                <a:gd name="T23" fmla="*/ 56 h 60"/>
                <a:gd name="T24" fmla="*/ 15 w 21"/>
                <a:gd name="T25" fmla="*/ 1 h 60"/>
                <a:gd name="T26" fmla="*/ 9 w 21"/>
                <a:gd name="T27" fmla="*/ 54 h 60"/>
                <a:gd name="T28" fmla="*/ 19 w 21"/>
                <a:gd name="T29" fmla="*/ 2 h 60"/>
                <a:gd name="T30" fmla="*/ 11 w 21"/>
                <a:gd name="T31" fmla="*/ 30 h 60"/>
                <a:gd name="T32" fmla="*/ 2 w 21"/>
                <a:gd name="T33" fmla="*/ 54 h 60"/>
                <a:gd name="T34" fmla="*/ 21 w 21"/>
                <a:gd name="T35" fmla="*/ 2 h 60"/>
                <a:gd name="T36" fmla="*/ 7 w 21"/>
                <a:gd name="T37" fmla="*/ 54 h 60"/>
                <a:gd name="T38" fmla="*/ 17 w 21"/>
                <a:gd name="T39" fmla="*/ 1 h 60"/>
                <a:gd name="T40" fmla="*/ 11 w 21"/>
                <a:gd name="T41" fmla="*/ 28 h 60"/>
                <a:gd name="T42" fmla="*/ 7 w 21"/>
                <a:gd name="T43" fmla="*/ 55 h 60"/>
                <a:gd name="T44" fmla="*/ 13 w 21"/>
                <a:gd name="T45" fmla="*/ 7 h 60"/>
                <a:gd name="T46" fmla="*/ 8 w 21"/>
                <a:gd name="T47" fmla="*/ 54 h 60"/>
                <a:gd name="T48" fmla="*/ 15 w 21"/>
                <a:gd name="T49" fmla="*/ 9 h 60"/>
                <a:gd name="T50" fmla="*/ 7 w 21"/>
                <a:gd name="T51" fmla="*/ 58 h 60"/>
                <a:gd name="T52" fmla="*/ 14 w 21"/>
                <a:gd name="T53" fmla="*/ 14 h 60"/>
                <a:gd name="T54" fmla="*/ 3 w 21"/>
                <a:gd name="T55" fmla="*/ 59 h 60"/>
                <a:gd name="T56" fmla="*/ 14 w 21"/>
                <a:gd name="T57" fmla="*/ 18 h 60"/>
                <a:gd name="T58" fmla="*/ 6 w 21"/>
                <a:gd name="T59" fmla="*/ 56 h 60"/>
                <a:gd name="T60" fmla="*/ 16 w 21"/>
                <a:gd name="T61" fmla="*/ 17 h 60"/>
                <a:gd name="T62" fmla="*/ 8 w 21"/>
                <a:gd name="T63" fmla="*/ 55 h 60"/>
                <a:gd name="T64" fmla="*/ 14 w 21"/>
                <a:gd name="T65" fmla="*/ 2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60">
                  <a:moveTo>
                    <a:pt x="12" y="27"/>
                  </a:moveTo>
                  <a:cubicBezTo>
                    <a:pt x="11" y="36"/>
                    <a:pt x="9" y="46"/>
                    <a:pt x="8" y="55"/>
                  </a:cubicBezTo>
                  <a:cubicBezTo>
                    <a:pt x="8" y="56"/>
                    <a:pt x="10" y="57"/>
                    <a:pt x="10" y="55"/>
                  </a:cubicBezTo>
                  <a:cubicBezTo>
                    <a:pt x="13" y="42"/>
                    <a:pt x="14" y="30"/>
                    <a:pt x="16" y="17"/>
                  </a:cubicBezTo>
                  <a:cubicBezTo>
                    <a:pt x="17" y="16"/>
                    <a:pt x="15" y="15"/>
                    <a:pt x="14" y="16"/>
                  </a:cubicBezTo>
                  <a:cubicBezTo>
                    <a:pt x="9" y="29"/>
                    <a:pt x="7" y="42"/>
                    <a:pt x="6" y="56"/>
                  </a:cubicBezTo>
                  <a:cubicBezTo>
                    <a:pt x="5" y="57"/>
                    <a:pt x="7" y="57"/>
                    <a:pt x="8" y="56"/>
                  </a:cubicBezTo>
                  <a:cubicBezTo>
                    <a:pt x="10" y="44"/>
                    <a:pt x="13" y="30"/>
                    <a:pt x="14" y="18"/>
                  </a:cubicBezTo>
                  <a:cubicBezTo>
                    <a:pt x="14" y="17"/>
                    <a:pt x="12" y="16"/>
                    <a:pt x="12" y="18"/>
                  </a:cubicBezTo>
                  <a:cubicBezTo>
                    <a:pt x="10" y="31"/>
                    <a:pt x="9" y="46"/>
                    <a:pt x="4" y="59"/>
                  </a:cubicBezTo>
                  <a:cubicBezTo>
                    <a:pt x="4" y="59"/>
                    <a:pt x="5" y="59"/>
                    <a:pt x="5" y="59"/>
                  </a:cubicBezTo>
                  <a:cubicBezTo>
                    <a:pt x="6" y="51"/>
                    <a:pt x="7" y="44"/>
                    <a:pt x="8" y="36"/>
                  </a:cubicBezTo>
                  <a:cubicBezTo>
                    <a:pt x="10" y="29"/>
                    <a:pt x="12" y="21"/>
                    <a:pt x="16" y="15"/>
                  </a:cubicBezTo>
                  <a:cubicBezTo>
                    <a:pt x="15" y="15"/>
                    <a:pt x="14" y="15"/>
                    <a:pt x="14" y="14"/>
                  </a:cubicBezTo>
                  <a:cubicBezTo>
                    <a:pt x="15" y="29"/>
                    <a:pt x="9" y="44"/>
                    <a:pt x="5" y="57"/>
                  </a:cubicBezTo>
                  <a:cubicBezTo>
                    <a:pt x="5" y="57"/>
                    <a:pt x="6" y="57"/>
                    <a:pt x="7" y="58"/>
                  </a:cubicBezTo>
                  <a:cubicBezTo>
                    <a:pt x="12" y="42"/>
                    <a:pt x="12" y="25"/>
                    <a:pt x="17" y="9"/>
                  </a:cubicBezTo>
                  <a:cubicBezTo>
                    <a:pt x="17" y="9"/>
                    <a:pt x="16" y="9"/>
                    <a:pt x="15" y="9"/>
                  </a:cubicBezTo>
                  <a:cubicBezTo>
                    <a:pt x="12" y="24"/>
                    <a:pt x="12" y="39"/>
                    <a:pt x="6" y="53"/>
                  </a:cubicBezTo>
                  <a:cubicBezTo>
                    <a:pt x="6" y="54"/>
                    <a:pt x="7" y="54"/>
                    <a:pt x="8" y="54"/>
                  </a:cubicBezTo>
                  <a:cubicBezTo>
                    <a:pt x="12" y="39"/>
                    <a:pt x="13" y="23"/>
                    <a:pt x="15" y="7"/>
                  </a:cubicBezTo>
                  <a:cubicBezTo>
                    <a:pt x="15" y="7"/>
                    <a:pt x="14" y="7"/>
                    <a:pt x="13" y="7"/>
                  </a:cubicBezTo>
                  <a:cubicBezTo>
                    <a:pt x="12" y="23"/>
                    <a:pt x="6" y="39"/>
                    <a:pt x="5" y="55"/>
                  </a:cubicBezTo>
                  <a:cubicBezTo>
                    <a:pt x="4" y="56"/>
                    <a:pt x="6" y="57"/>
                    <a:pt x="6" y="56"/>
                  </a:cubicBezTo>
                  <a:cubicBezTo>
                    <a:pt x="15" y="39"/>
                    <a:pt x="13" y="19"/>
                    <a:pt x="17" y="1"/>
                  </a:cubicBezTo>
                  <a:cubicBezTo>
                    <a:pt x="17" y="0"/>
                    <a:pt x="15" y="0"/>
                    <a:pt x="15" y="1"/>
                  </a:cubicBezTo>
                  <a:cubicBezTo>
                    <a:pt x="11" y="18"/>
                    <a:pt x="9" y="36"/>
                    <a:pt x="7" y="54"/>
                  </a:cubicBezTo>
                  <a:cubicBezTo>
                    <a:pt x="7" y="55"/>
                    <a:pt x="9" y="55"/>
                    <a:pt x="9" y="54"/>
                  </a:cubicBezTo>
                  <a:cubicBezTo>
                    <a:pt x="16" y="38"/>
                    <a:pt x="14" y="19"/>
                    <a:pt x="21" y="3"/>
                  </a:cubicBezTo>
                  <a:cubicBezTo>
                    <a:pt x="20" y="2"/>
                    <a:pt x="20" y="2"/>
                    <a:pt x="19" y="2"/>
                  </a:cubicBezTo>
                  <a:cubicBezTo>
                    <a:pt x="19" y="7"/>
                    <a:pt x="17" y="12"/>
                    <a:pt x="16" y="16"/>
                  </a:cubicBezTo>
                  <a:cubicBezTo>
                    <a:pt x="14" y="21"/>
                    <a:pt x="13" y="25"/>
                    <a:pt x="11" y="30"/>
                  </a:cubicBezTo>
                  <a:cubicBezTo>
                    <a:pt x="7" y="38"/>
                    <a:pt x="1" y="45"/>
                    <a:pt x="0" y="54"/>
                  </a:cubicBezTo>
                  <a:cubicBezTo>
                    <a:pt x="0" y="55"/>
                    <a:pt x="2" y="55"/>
                    <a:pt x="2" y="54"/>
                  </a:cubicBezTo>
                  <a:cubicBezTo>
                    <a:pt x="3" y="45"/>
                    <a:pt x="10" y="37"/>
                    <a:pt x="13" y="28"/>
                  </a:cubicBezTo>
                  <a:cubicBezTo>
                    <a:pt x="17" y="20"/>
                    <a:pt x="20" y="11"/>
                    <a:pt x="21" y="2"/>
                  </a:cubicBezTo>
                  <a:cubicBezTo>
                    <a:pt x="21" y="1"/>
                    <a:pt x="20" y="1"/>
                    <a:pt x="19" y="1"/>
                  </a:cubicBezTo>
                  <a:cubicBezTo>
                    <a:pt x="12" y="18"/>
                    <a:pt x="14" y="37"/>
                    <a:pt x="7" y="54"/>
                  </a:cubicBezTo>
                  <a:cubicBezTo>
                    <a:pt x="8" y="54"/>
                    <a:pt x="8" y="54"/>
                    <a:pt x="9" y="54"/>
                  </a:cubicBezTo>
                  <a:cubicBezTo>
                    <a:pt x="11" y="37"/>
                    <a:pt x="13" y="19"/>
                    <a:pt x="17" y="1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3" y="10"/>
                    <a:pt x="12" y="19"/>
                    <a:pt x="11" y="28"/>
                  </a:cubicBezTo>
                  <a:cubicBezTo>
                    <a:pt x="10" y="37"/>
                    <a:pt x="9" y="46"/>
                    <a:pt x="5" y="55"/>
                  </a:cubicBezTo>
                  <a:cubicBezTo>
                    <a:pt x="5" y="55"/>
                    <a:pt x="6" y="55"/>
                    <a:pt x="7" y="55"/>
                  </a:cubicBezTo>
                  <a:cubicBezTo>
                    <a:pt x="8" y="39"/>
                    <a:pt x="14" y="24"/>
                    <a:pt x="15" y="7"/>
                  </a:cubicBezTo>
                  <a:cubicBezTo>
                    <a:pt x="15" y="6"/>
                    <a:pt x="14" y="6"/>
                    <a:pt x="13" y="7"/>
                  </a:cubicBezTo>
                  <a:cubicBezTo>
                    <a:pt x="11" y="23"/>
                    <a:pt x="10" y="38"/>
                    <a:pt x="6" y="54"/>
                  </a:cubicBezTo>
                  <a:cubicBezTo>
                    <a:pt x="5" y="54"/>
                    <a:pt x="7" y="55"/>
                    <a:pt x="8" y="54"/>
                  </a:cubicBezTo>
                  <a:cubicBezTo>
                    <a:pt x="14" y="40"/>
                    <a:pt x="14" y="24"/>
                    <a:pt x="17" y="9"/>
                  </a:cubicBezTo>
                  <a:cubicBezTo>
                    <a:pt x="18" y="8"/>
                    <a:pt x="16" y="7"/>
                    <a:pt x="15" y="9"/>
                  </a:cubicBezTo>
                  <a:cubicBezTo>
                    <a:pt x="9" y="24"/>
                    <a:pt x="9" y="41"/>
                    <a:pt x="5" y="57"/>
                  </a:cubicBezTo>
                  <a:cubicBezTo>
                    <a:pt x="4" y="58"/>
                    <a:pt x="6" y="59"/>
                    <a:pt x="7" y="58"/>
                  </a:cubicBezTo>
                  <a:cubicBezTo>
                    <a:pt x="11" y="44"/>
                    <a:pt x="17" y="29"/>
                    <a:pt x="16" y="14"/>
                  </a:cubicBezTo>
                  <a:cubicBezTo>
                    <a:pt x="16" y="13"/>
                    <a:pt x="14" y="13"/>
                    <a:pt x="14" y="14"/>
                  </a:cubicBezTo>
                  <a:cubicBezTo>
                    <a:pt x="10" y="21"/>
                    <a:pt x="8" y="28"/>
                    <a:pt x="6" y="36"/>
                  </a:cubicBezTo>
                  <a:cubicBezTo>
                    <a:pt x="5" y="44"/>
                    <a:pt x="4" y="51"/>
                    <a:pt x="3" y="59"/>
                  </a:cubicBezTo>
                  <a:cubicBezTo>
                    <a:pt x="3" y="60"/>
                    <a:pt x="5" y="60"/>
                    <a:pt x="5" y="59"/>
                  </a:cubicBezTo>
                  <a:cubicBezTo>
                    <a:pt x="11" y="46"/>
                    <a:pt x="12" y="32"/>
                    <a:pt x="14" y="18"/>
                  </a:cubicBezTo>
                  <a:cubicBezTo>
                    <a:pt x="14" y="18"/>
                    <a:pt x="13" y="18"/>
                    <a:pt x="12" y="18"/>
                  </a:cubicBezTo>
                  <a:cubicBezTo>
                    <a:pt x="11" y="30"/>
                    <a:pt x="8" y="43"/>
                    <a:pt x="6" y="56"/>
                  </a:cubicBezTo>
                  <a:cubicBezTo>
                    <a:pt x="6" y="56"/>
                    <a:pt x="7" y="56"/>
                    <a:pt x="8" y="56"/>
                  </a:cubicBezTo>
                  <a:cubicBezTo>
                    <a:pt x="9" y="42"/>
                    <a:pt x="12" y="29"/>
                    <a:pt x="16" y="17"/>
                  </a:cubicBezTo>
                  <a:cubicBezTo>
                    <a:pt x="16" y="16"/>
                    <a:pt x="15" y="16"/>
                    <a:pt x="14" y="16"/>
                  </a:cubicBezTo>
                  <a:cubicBezTo>
                    <a:pt x="12" y="29"/>
                    <a:pt x="11" y="42"/>
                    <a:pt x="8" y="55"/>
                  </a:cubicBezTo>
                  <a:cubicBezTo>
                    <a:pt x="9" y="55"/>
                    <a:pt x="10" y="55"/>
                    <a:pt x="10" y="55"/>
                  </a:cubicBezTo>
                  <a:cubicBezTo>
                    <a:pt x="11" y="46"/>
                    <a:pt x="13" y="37"/>
                    <a:pt x="14" y="27"/>
                  </a:cubicBezTo>
                  <a:cubicBezTo>
                    <a:pt x="15" y="26"/>
                    <a:pt x="13" y="25"/>
                    <a:pt x="12" y="2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0" name="Freeform 1448"/>
            <p:cNvSpPr/>
            <p:nvPr/>
          </p:nvSpPr>
          <p:spPr bwMode="auto">
            <a:xfrm>
              <a:off x="3673" y="2601"/>
              <a:ext cx="21" cy="70"/>
            </a:xfrm>
            <a:custGeom>
              <a:avLst/>
              <a:gdLst>
                <a:gd name="T0" fmla="*/ 7 w 16"/>
                <a:gd name="T1" fmla="*/ 18 h 54"/>
                <a:gd name="T2" fmla="*/ 9 w 16"/>
                <a:gd name="T3" fmla="*/ 24 h 54"/>
                <a:gd name="T4" fmla="*/ 11 w 16"/>
                <a:gd name="T5" fmla="*/ 24 h 54"/>
                <a:gd name="T6" fmla="*/ 6 w 16"/>
                <a:gd name="T7" fmla="*/ 9 h 54"/>
                <a:gd name="T8" fmla="*/ 4 w 16"/>
                <a:gd name="T9" fmla="*/ 9 h 54"/>
                <a:gd name="T10" fmla="*/ 10 w 16"/>
                <a:gd name="T11" fmla="*/ 50 h 54"/>
                <a:gd name="T12" fmla="*/ 12 w 16"/>
                <a:gd name="T13" fmla="*/ 50 h 54"/>
                <a:gd name="T14" fmla="*/ 10 w 16"/>
                <a:gd name="T15" fmla="*/ 8 h 54"/>
                <a:gd name="T16" fmla="*/ 8 w 16"/>
                <a:gd name="T17" fmla="*/ 8 h 54"/>
                <a:gd name="T18" fmla="*/ 14 w 16"/>
                <a:gd name="T19" fmla="*/ 50 h 54"/>
                <a:gd name="T20" fmla="*/ 16 w 16"/>
                <a:gd name="T21" fmla="*/ 50 h 54"/>
                <a:gd name="T22" fmla="*/ 7 w 16"/>
                <a:gd name="T23" fmla="*/ 7 h 54"/>
                <a:gd name="T24" fmla="*/ 5 w 16"/>
                <a:gd name="T25" fmla="*/ 8 h 54"/>
                <a:gd name="T26" fmla="*/ 10 w 16"/>
                <a:gd name="T27" fmla="*/ 45 h 54"/>
                <a:gd name="T28" fmla="*/ 12 w 16"/>
                <a:gd name="T29" fmla="*/ 44 h 54"/>
                <a:gd name="T30" fmla="*/ 4 w 16"/>
                <a:gd name="T31" fmla="*/ 4 h 54"/>
                <a:gd name="T32" fmla="*/ 3 w 16"/>
                <a:gd name="T33" fmla="*/ 5 h 54"/>
                <a:gd name="T34" fmla="*/ 8 w 16"/>
                <a:gd name="T35" fmla="*/ 52 h 54"/>
                <a:gd name="T36" fmla="*/ 10 w 16"/>
                <a:gd name="T37" fmla="*/ 51 h 54"/>
                <a:gd name="T38" fmla="*/ 4 w 16"/>
                <a:gd name="T39" fmla="*/ 28 h 54"/>
                <a:gd name="T40" fmla="*/ 3 w 16"/>
                <a:gd name="T41" fmla="*/ 4 h 54"/>
                <a:gd name="T42" fmla="*/ 1 w 16"/>
                <a:gd name="T43" fmla="*/ 5 h 54"/>
                <a:gd name="T44" fmla="*/ 8 w 16"/>
                <a:gd name="T45" fmla="*/ 27 h 54"/>
                <a:gd name="T46" fmla="*/ 10 w 16"/>
                <a:gd name="T47" fmla="*/ 50 h 54"/>
                <a:gd name="T48" fmla="*/ 12 w 16"/>
                <a:gd name="T49" fmla="*/ 50 h 54"/>
                <a:gd name="T50" fmla="*/ 6 w 16"/>
                <a:gd name="T51" fmla="*/ 26 h 54"/>
                <a:gd name="T52" fmla="*/ 4 w 16"/>
                <a:gd name="T53" fmla="*/ 1 h 54"/>
                <a:gd name="T54" fmla="*/ 2 w 16"/>
                <a:gd name="T55" fmla="*/ 2 h 54"/>
                <a:gd name="T56" fmla="*/ 8 w 16"/>
                <a:gd name="T57" fmla="*/ 27 h 54"/>
                <a:gd name="T58" fmla="*/ 8 w 16"/>
                <a:gd name="T59" fmla="*/ 53 h 54"/>
                <a:gd name="T60" fmla="*/ 10 w 16"/>
                <a:gd name="T61" fmla="*/ 53 h 54"/>
                <a:gd name="T62" fmla="*/ 10 w 16"/>
                <a:gd name="T63" fmla="*/ 26 h 54"/>
                <a:gd name="T64" fmla="*/ 4 w 16"/>
                <a:gd name="T65" fmla="*/ 1 h 54"/>
                <a:gd name="T66" fmla="*/ 2 w 16"/>
                <a:gd name="T67" fmla="*/ 1 h 54"/>
                <a:gd name="T68" fmla="*/ 4 w 16"/>
                <a:gd name="T69" fmla="*/ 26 h 54"/>
                <a:gd name="T70" fmla="*/ 10 w 16"/>
                <a:gd name="T71" fmla="*/ 50 h 54"/>
                <a:gd name="T72" fmla="*/ 12 w 16"/>
                <a:gd name="T73" fmla="*/ 50 h 54"/>
                <a:gd name="T74" fmla="*/ 10 w 16"/>
                <a:gd name="T75" fmla="*/ 25 h 54"/>
                <a:gd name="T76" fmla="*/ 2 w 16"/>
                <a:gd name="T77" fmla="*/ 4 h 54"/>
                <a:gd name="T78" fmla="*/ 1 w 16"/>
                <a:gd name="T79" fmla="*/ 4 h 54"/>
                <a:gd name="T80" fmla="*/ 2 w 16"/>
                <a:gd name="T81" fmla="*/ 29 h 54"/>
                <a:gd name="T82" fmla="*/ 8 w 16"/>
                <a:gd name="T83" fmla="*/ 52 h 54"/>
                <a:gd name="T84" fmla="*/ 10 w 16"/>
                <a:gd name="T85" fmla="*/ 52 h 54"/>
                <a:gd name="T86" fmla="*/ 4 w 16"/>
                <a:gd name="T87" fmla="*/ 4 h 54"/>
                <a:gd name="T88" fmla="*/ 3 w 16"/>
                <a:gd name="T89" fmla="*/ 5 h 54"/>
                <a:gd name="T90" fmla="*/ 10 w 16"/>
                <a:gd name="T91" fmla="*/ 44 h 54"/>
                <a:gd name="T92" fmla="*/ 12 w 16"/>
                <a:gd name="T93" fmla="*/ 44 h 54"/>
                <a:gd name="T94" fmla="*/ 7 w 16"/>
                <a:gd name="T95" fmla="*/ 8 h 54"/>
                <a:gd name="T96" fmla="*/ 5 w 16"/>
                <a:gd name="T97" fmla="*/ 8 h 54"/>
                <a:gd name="T98" fmla="*/ 14 w 16"/>
                <a:gd name="T99" fmla="*/ 50 h 54"/>
                <a:gd name="T100" fmla="*/ 16 w 16"/>
                <a:gd name="T101" fmla="*/ 50 h 54"/>
                <a:gd name="T102" fmla="*/ 10 w 16"/>
                <a:gd name="T103" fmla="*/ 8 h 54"/>
                <a:gd name="T104" fmla="*/ 8 w 16"/>
                <a:gd name="T105" fmla="*/ 8 h 54"/>
                <a:gd name="T106" fmla="*/ 10 w 16"/>
                <a:gd name="T107" fmla="*/ 50 h 54"/>
                <a:gd name="T108" fmla="*/ 12 w 16"/>
                <a:gd name="T109" fmla="*/ 50 h 54"/>
                <a:gd name="T110" fmla="*/ 6 w 16"/>
                <a:gd name="T111" fmla="*/ 9 h 54"/>
                <a:gd name="T112" fmla="*/ 4 w 16"/>
                <a:gd name="T113" fmla="*/ 9 h 54"/>
                <a:gd name="T114" fmla="*/ 9 w 16"/>
                <a:gd name="T115" fmla="*/ 25 h 54"/>
                <a:gd name="T116" fmla="*/ 11 w 16"/>
                <a:gd name="T117" fmla="*/ 24 h 54"/>
                <a:gd name="T118" fmla="*/ 9 w 16"/>
                <a:gd name="T119" fmla="*/ 17 h 54"/>
                <a:gd name="T120" fmla="*/ 7 w 16"/>
                <a:gd name="T121" fmla="*/ 1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" h="54">
                  <a:moveTo>
                    <a:pt x="7" y="18"/>
                  </a:moveTo>
                  <a:cubicBezTo>
                    <a:pt x="8" y="20"/>
                    <a:pt x="9" y="22"/>
                    <a:pt x="9" y="24"/>
                  </a:cubicBezTo>
                  <a:cubicBezTo>
                    <a:pt x="10" y="24"/>
                    <a:pt x="10" y="24"/>
                    <a:pt x="11" y="24"/>
                  </a:cubicBezTo>
                  <a:cubicBezTo>
                    <a:pt x="9" y="19"/>
                    <a:pt x="8" y="14"/>
                    <a:pt x="6" y="9"/>
                  </a:cubicBezTo>
                  <a:cubicBezTo>
                    <a:pt x="6" y="8"/>
                    <a:pt x="4" y="8"/>
                    <a:pt x="4" y="9"/>
                  </a:cubicBezTo>
                  <a:cubicBezTo>
                    <a:pt x="6" y="23"/>
                    <a:pt x="8" y="37"/>
                    <a:pt x="10" y="50"/>
                  </a:cubicBezTo>
                  <a:cubicBezTo>
                    <a:pt x="10" y="51"/>
                    <a:pt x="12" y="51"/>
                    <a:pt x="12" y="50"/>
                  </a:cubicBezTo>
                  <a:cubicBezTo>
                    <a:pt x="12" y="36"/>
                    <a:pt x="9" y="22"/>
                    <a:pt x="10" y="8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13" y="22"/>
                    <a:pt x="11" y="36"/>
                    <a:pt x="14" y="50"/>
                  </a:cubicBezTo>
                  <a:cubicBezTo>
                    <a:pt x="15" y="50"/>
                    <a:pt x="15" y="50"/>
                    <a:pt x="16" y="50"/>
                  </a:cubicBezTo>
                  <a:cubicBezTo>
                    <a:pt x="12" y="36"/>
                    <a:pt x="10" y="21"/>
                    <a:pt x="7" y="7"/>
                  </a:cubicBezTo>
                  <a:cubicBezTo>
                    <a:pt x="7" y="6"/>
                    <a:pt x="5" y="6"/>
                    <a:pt x="5" y="8"/>
                  </a:cubicBezTo>
                  <a:cubicBezTo>
                    <a:pt x="6" y="20"/>
                    <a:pt x="7" y="32"/>
                    <a:pt x="10" y="45"/>
                  </a:cubicBezTo>
                  <a:cubicBezTo>
                    <a:pt x="10" y="45"/>
                    <a:pt x="12" y="45"/>
                    <a:pt x="12" y="44"/>
                  </a:cubicBezTo>
                  <a:cubicBezTo>
                    <a:pt x="10" y="31"/>
                    <a:pt x="7" y="18"/>
                    <a:pt x="4" y="4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7" y="20"/>
                    <a:pt x="8" y="36"/>
                    <a:pt x="8" y="52"/>
                  </a:cubicBezTo>
                  <a:cubicBezTo>
                    <a:pt x="9" y="52"/>
                    <a:pt x="10" y="51"/>
                    <a:pt x="10" y="51"/>
                  </a:cubicBezTo>
                  <a:cubicBezTo>
                    <a:pt x="7" y="44"/>
                    <a:pt x="5" y="36"/>
                    <a:pt x="4" y="28"/>
                  </a:cubicBezTo>
                  <a:cubicBezTo>
                    <a:pt x="3" y="20"/>
                    <a:pt x="2" y="12"/>
                    <a:pt x="3" y="4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6" y="11"/>
                    <a:pt x="7" y="20"/>
                    <a:pt x="8" y="27"/>
                  </a:cubicBezTo>
                  <a:cubicBezTo>
                    <a:pt x="8" y="35"/>
                    <a:pt x="8" y="43"/>
                    <a:pt x="10" y="50"/>
                  </a:cubicBezTo>
                  <a:cubicBezTo>
                    <a:pt x="10" y="50"/>
                    <a:pt x="11" y="50"/>
                    <a:pt x="12" y="50"/>
                  </a:cubicBezTo>
                  <a:cubicBezTo>
                    <a:pt x="10" y="42"/>
                    <a:pt x="8" y="34"/>
                    <a:pt x="6" y="26"/>
                  </a:cubicBezTo>
                  <a:cubicBezTo>
                    <a:pt x="4" y="18"/>
                    <a:pt x="3" y="10"/>
                    <a:pt x="4" y="1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7" y="10"/>
                    <a:pt x="8" y="19"/>
                    <a:pt x="8" y="27"/>
                  </a:cubicBezTo>
                  <a:cubicBezTo>
                    <a:pt x="9" y="36"/>
                    <a:pt x="8" y="45"/>
                    <a:pt x="8" y="53"/>
                  </a:cubicBezTo>
                  <a:cubicBezTo>
                    <a:pt x="8" y="54"/>
                    <a:pt x="10" y="54"/>
                    <a:pt x="10" y="53"/>
                  </a:cubicBezTo>
                  <a:cubicBezTo>
                    <a:pt x="10" y="44"/>
                    <a:pt x="11" y="35"/>
                    <a:pt x="10" y="26"/>
                  </a:cubicBezTo>
                  <a:cubicBezTo>
                    <a:pt x="10" y="18"/>
                    <a:pt x="8" y="9"/>
                    <a:pt x="4" y="1"/>
                  </a:cubicBezTo>
                  <a:cubicBezTo>
                    <a:pt x="4" y="0"/>
                    <a:pt x="2" y="0"/>
                    <a:pt x="2" y="1"/>
                  </a:cubicBezTo>
                  <a:cubicBezTo>
                    <a:pt x="1" y="9"/>
                    <a:pt x="2" y="18"/>
                    <a:pt x="4" y="26"/>
                  </a:cubicBezTo>
                  <a:cubicBezTo>
                    <a:pt x="6" y="34"/>
                    <a:pt x="8" y="42"/>
                    <a:pt x="10" y="50"/>
                  </a:cubicBezTo>
                  <a:cubicBezTo>
                    <a:pt x="10" y="52"/>
                    <a:pt x="12" y="51"/>
                    <a:pt x="12" y="50"/>
                  </a:cubicBezTo>
                  <a:cubicBezTo>
                    <a:pt x="10" y="42"/>
                    <a:pt x="10" y="33"/>
                    <a:pt x="10" y="25"/>
                  </a:cubicBezTo>
                  <a:cubicBezTo>
                    <a:pt x="9" y="18"/>
                    <a:pt x="8" y="10"/>
                    <a:pt x="2" y="4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0" y="12"/>
                    <a:pt x="1" y="21"/>
                    <a:pt x="2" y="29"/>
                  </a:cubicBezTo>
                  <a:cubicBezTo>
                    <a:pt x="3" y="37"/>
                    <a:pt x="5" y="45"/>
                    <a:pt x="8" y="52"/>
                  </a:cubicBezTo>
                  <a:cubicBezTo>
                    <a:pt x="9" y="53"/>
                    <a:pt x="10" y="53"/>
                    <a:pt x="10" y="52"/>
                  </a:cubicBezTo>
                  <a:cubicBezTo>
                    <a:pt x="10" y="36"/>
                    <a:pt x="9" y="19"/>
                    <a:pt x="4" y="4"/>
                  </a:cubicBezTo>
                  <a:cubicBezTo>
                    <a:pt x="4" y="3"/>
                    <a:pt x="2" y="3"/>
                    <a:pt x="3" y="5"/>
                  </a:cubicBezTo>
                  <a:cubicBezTo>
                    <a:pt x="5" y="18"/>
                    <a:pt x="8" y="31"/>
                    <a:pt x="10" y="44"/>
                  </a:cubicBezTo>
                  <a:cubicBezTo>
                    <a:pt x="10" y="44"/>
                    <a:pt x="11" y="44"/>
                    <a:pt x="12" y="44"/>
                  </a:cubicBezTo>
                  <a:cubicBezTo>
                    <a:pt x="9" y="32"/>
                    <a:pt x="8" y="20"/>
                    <a:pt x="7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9" y="22"/>
                    <a:pt x="10" y="36"/>
                    <a:pt x="14" y="50"/>
                  </a:cubicBezTo>
                  <a:cubicBezTo>
                    <a:pt x="14" y="51"/>
                    <a:pt x="16" y="51"/>
                    <a:pt x="16" y="50"/>
                  </a:cubicBezTo>
                  <a:cubicBezTo>
                    <a:pt x="13" y="36"/>
                    <a:pt x="14" y="21"/>
                    <a:pt x="10" y="8"/>
                  </a:cubicBezTo>
                  <a:cubicBezTo>
                    <a:pt x="10" y="7"/>
                    <a:pt x="8" y="7"/>
                    <a:pt x="8" y="8"/>
                  </a:cubicBezTo>
                  <a:cubicBezTo>
                    <a:pt x="7" y="22"/>
                    <a:pt x="10" y="36"/>
                    <a:pt x="10" y="50"/>
                  </a:cubicBezTo>
                  <a:cubicBezTo>
                    <a:pt x="10" y="50"/>
                    <a:pt x="11" y="50"/>
                    <a:pt x="12" y="50"/>
                  </a:cubicBezTo>
                  <a:cubicBezTo>
                    <a:pt x="9" y="36"/>
                    <a:pt x="8" y="23"/>
                    <a:pt x="6" y="9"/>
                  </a:cubicBezTo>
                  <a:cubicBezTo>
                    <a:pt x="6" y="9"/>
                    <a:pt x="5" y="9"/>
                    <a:pt x="4" y="9"/>
                  </a:cubicBezTo>
                  <a:cubicBezTo>
                    <a:pt x="6" y="14"/>
                    <a:pt x="7" y="20"/>
                    <a:pt x="9" y="25"/>
                  </a:cubicBezTo>
                  <a:cubicBezTo>
                    <a:pt x="10" y="26"/>
                    <a:pt x="11" y="25"/>
                    <a:pt x="11" y="24"/>
                  </a:cubicBezTo>
                  <a:cubicBezTo>
                    <a:pt x="11" y="22"/>
                    <a:pt x="10" y="19"/>
                    <a:pt x="9" y="17"/>
                  </a:cubicBezTo>
                  <a:cubicBezTo>
                    <a:pt x="9" y="16"/>
                    <a:pt x="7" y="16"/>
                    <a:pt x="7" y="1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1" name="Freeform 1449"/>
            <p:cNvSpPr/>
            <p:nvPr/>
          </p:nvSpPr>
          <p:spPr bwMode="auto">
            <a:xfrm>
              <a:off x="3319" y="2779"/>
              <a:ext cx="565" cy="187"/>
            </a:xfrm>
            <a:custGeom>
              <a:avLst/>
              <a:gdLst>
                <a:gd name="T0" fmla="*/ 416 w 437"/>
                <a:gd name="T1" fmla="*/ 54 h 144"/>
                <a:gd name="T2" fmla="*/ 325 w 437"/>
                <a:gd name="T3" fmla="*/ 119 h 144"/>
                <a:gd name="T4" fmla="*/ 274 w 437"/>
                <a:gd name="T5" fmla="*/ 128 h 144"/>
                <a:gd name="T6" fmla="*/ 259 w 437"/>
                <a:gd name="T7" fmla="*/ 133 h 144"/>
                <a:gd name="T8" fmla="*/ 297 w 437"/>
                <a:gd name="T9" fmla="*/ 128 h 144"/>
                <a:gd name="T10" fmla="*/ 402 w 437"/>
                <a:gd name="T11" fmla="*/ 77 h 144"/>
                <a:gd name="T12" fmla="*/ 436 w 437"/>
                <a:gd name="T13" fmla="*/ 1 h 144"/>
                <a:gd name="T14" fmla="*/ 421 w 437"/>
                <a:gd name="T15" fmla="*/ 35 h 144"/>
                <a:gd name="T16" fmla="*/ 348 w 437"/>
                <a:gd name="T17" fmla="*/ 109 h 144"/>
                <a:gd name="T18" fmla="*/ 297 w 437"/>
                <a:gd name="T19" fmla="*/ 129 h 144"/>
                <a:gd name="T20" fmla="*/ 236 w 437"/>
                <a:gd name="T21" fmla="*/ 135 h 144"/>
                <a:gd name="T22" fmla="*/ 241 w 437"/>
                <a:gd name="T23" fmla="*/ 136 h 144"/>
                <a:gd name="T24" fmla="*/ 242 w 437"/>
                <a:gd name="T25" fmla="*/ 136 h 144"/>
                <a:gd name="T26" fmla="*/ 236 w 437"/>
                <a:gd name="T27" fmla="*/ 135 h 144"/>
                <a:gd name="T28" fmla="*/ 262 w 437"/>
                <a:gd name="T29" fmla="*/ 133 h 144"/>
                <a:gd name="T30" fmla="*/ 315 w 437"/>
                <a:gd name="T31" fmla="*/ 122 h 144"/>
                <a:gd name="T32" fmla="*/ 341 w 437"/>
                <a:gd name="T33" fmla="*/ 116 h 144"/>
                <a:gd name="T34" fmla="*/ 335 w 437"/>
                <a:gd name="T35" fmla="*/ 115 h 144"/>
                <a:gd name="T36" fmla="*/ 333 w 437"/>
                <a:gd name="T37" fmla="*/ 116 h 144"/>
                <a:gd name="T38" fmla="*/ 335 w 437"/>
                <a:gd name="T39" fmla="*/ 117 h 144"/>
                <a:gd name="T40" fmla="*/ 341 w 437"/>
                <a:gd name="T41" fmla="*/ 116 h 144"/>
                <a:gd name="T42" fmla="*/ 173 w 437"/>
                <a:gd name="T43" fmla="*/ 140 h 144"/>
                <a:gd name="T44" fmla="*/ 49 w 437"/>
                <a:gd name="T45" fmla="*/ 126 h 144"/>
                <a:gd name="T46" fmla="*/ 2 w 437"/>
                <a:gd name="T47" fmla="*/ 93 h 144"/>
                <a:gd name="T48" fmla="*/ 31 w 437"/>
                <a:gd name="T49" fmla="*/ 118 h 144"/>
                <a:gd name="T50" fmla="*/ 147 w 437"/>
                <a:gd name="T51" fmla="*/ 143 h 144"/>
                <a:gd name="T52" fmla="*/ 233 w 437"/>
                <a:gd name="T53" fmla="*/ 137 h 144"/>
                <a:gd name="T54" fmla="*/ 341 w 437"/>
                <a:gd name="T55" fmla="*/ 116 h 144"/>
                <a:gd name="T56" fmla="*/ 337 w 437"/>
                <a:gd name="T57" fmla="*/ 115 h 144"/>
                <a:gd name="T58" fmla="*/ 333 w 437"/>
                <a:gd name="T59" fmla="*/ 118 h 144"/>
                <a:gd name="T60" fmla="*/ 341 w 437"/>
                <a:gd name="T61" fmla="*/ 114 h 144"/>
                <a:gd name="T62" fmla="*/ 291 w 437"/>
                <a:gd name="T63" fmla="*/ 127 h 144"/>
                <a:gd name="T64" fmla="*/ 236 w 437"/>
                <a:gd name="T65" fmla="*/ 135 h 144"/>
                <a:gd name="T66" fmla="*/ 243 w 437"/>
                <a:gd name="T67" fmla="*/ 136 h 144"/>
                <a:gd name="T68" fmla="*/ 241 w 437"/>
                <a:gd name="T69" fmla="*/ 134 h 144"/>
                <a:gd name="T70" fmla="*/ 236 w 437"/>
                <a:gd name="T71" fmla="*/ 136 h 144"/>
                <a:gd name="T72" fmla="*/ 317 w 437"/>
                <a:gd name="T73" fmla="*/ 125 h 144"/>
                <a:gd name="T74" fmla="*/ 349 w 437"/>
                <a:gd name="T75" fmla="*/ 111 h 144"/>
                <a:gd name="T76" fmla="*/ 412 w 437"/>
                <a:gd name="T77" fmla="*/ 53 h 144"/>
                <a:gd name="T78" fmla="*/ 436 w 437"/>
                <a:gd name="T79" fmla="*/ 2 h 144"/>
                <a:gd name="T80" fmla="*/ 425 w 437"/>
                <a:gd name="T81" fmla="*/ 40 h 144"/>
                <a:gd name="T82" fmla="*/ 373 w 437"/>
                <a:gd name="T83" fmla="*/ 96 h 144"/>
                <a:gd name="T84" fmla="*/ 299 w 437"/>
                <a:gd name="T85" fmla="*/ 126 h 144"/>
                <a:gd name="T86" fmla="*/ 260 w 437"/>
                <a:gd name="T87" fmla="*/ 131 h 144"/>
                <a:gd name="T88" fmla="*/ 279 w 437"/>
                <a:gd name="T89" fmla="*/ 130 h 144"/>
                <a:gd name="T90" fmla="*/ 339 w 437"/>
                <a:gd name="T91" fmla="*/ 117 h 144"/>
                <a:gd name="T92" fmla="*/ 424 w 437"/>
                <a:gd name="T93" fmla="*/ 15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7" h="144">
                  <a:moveTo>
                    <a:pt x="422" y="15"/>
                  </a:moveTo>
                  <a:cubicBezTo>
                    <a:pt x="424" y="29"/>
                    <a:pt x="422" y="42"/>
                    <a:pt x="416" y="54"/>
                  </a:cubicBezTo>
                  <a:cubicBezTo>
                    <a:pt x="411" y="65"/>
                    <a:pt x="403" y="75"/>
                    <a:pt x="394" y="83"/>
                  </a:cubicBezTo>
                  <a:cubicBezTo>
                    <a:pt x="375" y="102"/>
                    <a:pt x="350" y="113"/>
                    <a:pt x="325" y="119"/>
                  </a:cubicBezTo>
                  <a:cubicBezTo>
                    <a:pt x="314" y="122"/>
                    <a:pt x="303" y="125"/>
                    <a:pt x="291" y="126"/>
                  </a:cubicBezTo>
                  <a:cubicBezTo>
                    <a:pt x="286" y="127"/>
                    <a:pt x="280" y="128"/>
                    <a:pt x="274" y="128"/>
                  </a:cubicBezTo>
                  <a:cubicBezTo>
                    <a:pt x="269" y="128"/>
                    <a:pt x="264" y="129"/>
                    <a:pt x="259" y="131"/>
                  </a:cubicBezTo>
                  <a:cubicBezTo>
                    <a:pt x="258" y="132"/>
                    <a:pt x="259" y="133"/>
                    <a:pt x="259" y="133"/>
                  </a:cubicBezTo>
                  <a:cubicBezTo>
                    <a:pt x="265" y="135"/>
                    <a:pt x="272" y="134"/>
                    <a:pt x="278" y="133"/>
                  </a:cubicBezTo>
                  <a:cubicBezTo>
                    <a:pt x="284" y="132"/>
                    <a:pt x="291" y="130"/>
                    <a:pt x="297" y="128"/>
                  </a:cubicBezTo>
                  <a:cubicBezTo>
                    <a:pt x="311" y="125"/>
                    <a:pt x="324" y="121"/>
                    <a:pt x="337" y="116"/>
                  </a:cubicBezTo>
                  <a:cubicBezTo>
                    <a:pt x="361" y="107"/>
                    <a:pt x="384" y="94"/>
                    <a:pt x="402" y="77"/>
                  </a:cubicBezTo>
                  <a:cubicBezTo>
                    <a:pt x="412" y="68"/>
                    <a:pt x="420" y="57"/>
                    <a:pt x="426" y="44"/>
                  </a:cubicBezTo>
                  <a:cubicBezTo>
                    <a:pt x="432" y="31"/>
                    <a:pt x="433" y="16"/>
                    <a:pt x="436" y="1"/>
                  </a:cubicBezTo>
                  <a:cubicBezTo>
                    <a:pt x="437" y="0"/>
                    <a:pt x="435" y="0"/>
                    <a:pt x="435" y="1"/>
                  </a:cubicBezTo>
                  <a:cubicBezTo>
                    <a:pt x="429" y="12"/>
                    <a:pt x="426" y="24"/>
                    <a:pt x="421" y="35"/>
                  </a:cubicBezTo>
                  <a:cubicBezTo>
                    <a:pt x="416" y="46"/>
                    <a:pt x="408" y="56"/>
                    <a:pt x="400" y="64"/>
                  </a:cubicBezTo>
                  <a:cubicBezTo>
                    <a:pt x="385" y="82"/>
                    <a:pt x="368" y="97"/>
                    <a:pt x="348" y="109"/>
                  </a:cubicBezTo>
                  <a:cubicBezTo>
                    <a:pt x="341" y="114"/>
                    <a:pt x="333" y="118"/>
                    <a:pt x="325" y="120"/>
                  </a:cubicBezTo>
                  <a:cubicBezTo>
                    <a:pt x="316" y="124"/>
                    <a:pt x="307" y="127"/>
                    <a:pt x="297" y="129"/>
                  </a:cubicBezTo>
                  <a:cubicBezTo>
                    <a:pt x="287" y="131"/>
                    <a:pt x="277" y="132"/>
                    <a:pt x="267" y="133"/>
                  </a:cubicBezTo>
                  <a:cubicBezTo>
                    <a:pt x="257" y="134"/>
                    <a:pt x="247" y="135"/>
                    <a:pt x="236" y="135"/>
                  </a:cubicBezTo>
                  <a:cubicBezTo>
                    <a:pt x="236" y="135"/>
                    <a:pt x="236" y="136"/>
                    <a:pt x="236" y="136"/>
                  </a:cubicBezTo>
                  <a:cubicBezTo>
                    <a:pt x="238" y="136"/>
                    <a:pt x="239" y="136"/>
                    <a:pt x="241" y="136"/>
                  </a:cubicBezTo>
                  <a:cubicBezTo>
                    <a:pt x="241" y="136"/>
                    <a:pt x="241" y="136"/>
                    <a:pt x="242" y="136"/>
                  </a:cubicBezTo>
                  <a:cubicBezTo>
                    <a:pt x="242" y="136"/>
                    <a:pt x="242" y="136"/>
                    <a:pt x="242" y="136"/>
                  </a:cubicBezTo>
                  <a:cubicBezTo>
                    <a:pt x="242" y="135"/>
                    <a:pt x="242" y="135"/>
                    <a:pt x="242" y="134"/>
                  </a:cubicBezTo>
                  <a:cubicBezTo>
                    <a:pt x="240" y="135"/>
                    <a:pt x="238" y="135"/>
                    <a:pt x="236" y="135"/>
                  </a:cubicBezTo>
                  <a:cubicBezTo>
                    <a:pt x="236" y="135"/>
                    <a:pt x="236" y="136"/>
                    <a:pt x="236" y="136"/>
                  </a:cubicBezTo>
                  <a:cubicBezTo>
                    <a:pt x="245" y="136"/>
                    <a:pt x="253" y="135"/>
                    <a:pt x="262" y="133"/>
                  </a:cubicBezTo>
                  <a:cubicBezTo>
                    <a:pt x="271" y="132"/>
                    <a:pt x="280" y="131"/>
                    <a:pt x="289" y="129"/>
                  </a:cubicBezTo>
                  <a:cubicBezTo>
                    <a:pt x="297" y="127"/>
                    <a:pt x="306" y="125"/>
                    <a:pt x="315" y="122"/>
                  </a:cubicBezTo>
                  <a:cubicBezTo>
                    <a:pt x="319" y="121"/>
                    <a:pt x="323" y="120"/>
                    <a:pt x="327" y="118"/>
                  </a:cubicBezTo>
                  <a:cubicBezTo>
                    <a:pt x="332" y="117"/>
                    <a:pt x="336" y="116"/>
                    <a:pt x="341" y="116"/>
                  </a:cubicBezTo>
                  <a:cubicBezTo>
                    <a:pt x="341" y="115"/>
                    <a:pt x="341" y="114"/>
                    <a:pt x="341" y="114"/>
                  </a:cubicBezTo>
                  <a:cubicBezTo>
                    <a:pt x="339" y="114"/>
                    <a:pt x="337" y="115"/>
                    <a:pt x="335" y="115"/>
                  </a:cubicBezTo>
                  <a:cubicBezTo>
                    <a:pt x="335" y="116"/>
                    <a:pt x="334" y="116"/>
                    <a:pt x="334" y="116"/>
                  </a:cubicBezTo>
                  <a:cubicBezTo>
                    <a:pt x="334" y="116"/>
                    <a:pt x="333" y="116"/>
                    <a:pt x="333" y="116"/>
                  </a:cubicBezTo>
                  <a:cubicBezTo>
                    <a:pt x="334" y="117"/>
                    <a:pt x="334" y="117"/>
                    <a:pt x="334" y="118"/>
                  </a:cubicBezTo>
                  <a:cubicBezTo>
                    <a:pt x="334" y="118"/>
                    <a:pt x="335" y="118"/>
                    <a:pt x="335" y="117"/>
                  </a:cubicBezTo>
                  <a:cubicBezTo>
                    <a:pt x="336" y="117"/>
                    <a:pt x="337" y="117"/>
                    <a:pt x="337" y="117"/>
                  </a:cubicBezTo>
                  <a:cubicBezTo>
                    <a:pt x="338" y="116"/>
                    <a:pt x="340" y="116"/>
                    <a:pt x="341" y="116"/>
                  </a:cubicBezTo>
                  <a:cubicBezTo>
                    <a:pt x="341" y="115"/>
                    <a:pt x="341" y="114"/>
                    <a:pt x="341" y="114"/>
                  </a:cubicBezTo>
                  <a:cubicBezTo>
                    <a:pt x="287" y="132"/>
                    <a:pt x="229" y="136"/>
                    <a:pt x="173" y="140"/>
                  </a:cubicBezTo>
                  <a:cubicBezTo>
                    <a:pt x="144" y="142"/>
                    <a:pt x="116" y="143"/>
                    <a:pt x="88" y="138"/>
                  </a:cubicBezTo>
                  <a:cubicBezTo>
                    <a:pt x="74" y="135"/>
                    <a:pt x="61" y="131"/>
                    <a:pt x="49" y="126"/>
                  </a:cubicBezTo>
                  <a:cubicBezTo>
                    <a:pt x="37" y="120"/>
                    <a:pt x="26" y="113"/>
                    <a:pt x="16" y="105"/>
                  </a:cubicBezTo>
                  <a:cubicBezTo>
                    <a:pt x="12" y="101"/>
                    <a:pt x="7" y="97"/>
                    <a:pt x="2" y="93"/>
                  </a:cubicBezTo>
                  <a:cubicBezTo>
                    <a:pt x="2" y="92"/>
                    <a:pt x="0" y="93"/>
                    <a:pt x="1" y="94"/>
                  </a:cubicBezTo>
                  <a:cubicBezTo>
                    <a:pt x="10" y="103"/>
                    <a:pt x="20" y="111"/>
                    <a:pt x="31" y="118"/>
                  </a:cubicBezTo>
                  <a:cubicBezTo>
                    <a:pt x="42" y="125"/>
                    <a:pt x="53" y="130"/>
                    <a:pt x="65" y="134"/>
                  </a:cubicBezTo>
                  <a:cubicBezTo>
                    <a:pt x="92" y="143"/>
                    <a:pt x="120" y="144"/>
                    <a:pt x="147" y="143"/>
                  </a:cubicBezTo>
                  <a:cubicBezTo>
                    <a:pt x="161" y="143"/>
                    <a:pt x="176" y="142"/>
                    <a:pt x="190" y="140"/>
                  </a:cubicBezTo>
                  <a:cubicBezTo>
                    <a:pt x="204" y="139"/>
                    <a:pt x="218" y="139"/>
                    <a:pt x="233" y="137"/>
                  </a:cubicBezTo>
                  <a:cubicBezTo>
                    <a:pt x="260" y="134"/>
                    <a:pt x="288" y="130"/>
                    <a:pt x="315" y="123"/>
                  </a:cubicBezTo>
                  <a:cubicBezTo>
                    <a:pt x="324" y="121"/>
                    <a:pt x="333" y="118"/>
                    <a:pt x="341" y="116"/>
                  </a:cubicBezTo>
                  <a:cubicBezTo>
                    <a:pt x="342" y="115"/>
                    <a:pt x="342" y="113"/>
                    <a:pt x="341" y="114"/>
                  </a:cubicBezTo>
                  <a:cubicBezTo>
                    <a:pt x="339" y="114"/>
                    <a:pt x="338" y="114"/>
                    <a:pt x="337" y="115"/>
                  </a:cubicBezTo>
                  <a:cubicBezTo>
                    <a:pt x="336" y="115"/>
                    <a:pt x="334" y="116"/>
                    <a:pt x="333" y="116"/>
                  </a:cubicBezTo>
                  <a:cubicBezTo>
                    <a:pt x="332" y="117"/>
                    <a:pt x="332" y="118"/>
                    <a:pt x="333" y="118"/>
                  </a:cubicBezTo>
                  <a:cubicBezTo>
                    <a:pt x="336" y="118"/>
                    <a:pt x="339" y="116"/>
                    <a:pt x="341" y="116"/>
                  </a:cubicBezTo>
                  <a:cubicBezTo>
                    <a:pt x="342" y="115"/>
                    <a:pt x="342" y="114"/>
                    <a:pt x="341" y="114"/>
                  </a:cubicBezTo>
                  <a:cubicBezTo>
                    <a:pt x="332" y="114"/>
                    <a:pt x="324" y="117"/>
                    <a:pt x="317" y="119"/>
                  </a:cubicBezTo>
                  <a:cubicBezTo>
                    <a:pt x="308" y="122"/>
                    <a:pt x="299" y="124"/>
                    <a:pt x="291" y="127"/>
                  </a:cubicBezTo>
                  <a:cubicBezTo>
                    <a:pt x="282" y="128"/>
                    <a:pt x="273" y="130"/>
                    <a:pt x="264" y="131"/>
                  </a:cubicBezTo>
                  <a:cubicBezTo>
                    <a:pt x="254" y="133"/>
                    <a:pt x="245" y="134"/>
                    <a:pt x="236" y="135"/>
                  </a:cubicBezTo>
                  <a:cubicBezTo>
                    <a:pt x="235" y="135"/>
                    <a:pt x="235" y="137"/>
                    <a:pt x="236" y="136"/>
                  </a:cubicBezTo>
                  <a:cubicBezTo>
                    <a:pt x="238" y="136"/>
                    <a:pt x="241" y="137"/>
                    <a:pt x="243" y="136"/>
                  </a:cubicBezTo>
                  <a:cubicBezTo>
                    <a:pt x="243" y="136"/>
                    <a:pt x="244" y="135"/>
                    <a:pt x="243" y="135"/>
                  </a:cubicBezTo>
                  <a:cubicBezTo>
                    <a:pt x="243" y="134"/>
                    <a:pt x="242" y="134"/>
                    <a:pt x="241" y="134"/>
                  </a:cubicBezTo>
                  <a:cubicBezTo>
                    <a:pt x="240" y="134"/>
                    <a:pt x="238" y="134"/>
                    <a:pt x="236" y="135"/>
                  </a:cubicBezTo>
                  <a:cubicBezTo>
                    <a:pt x="235" y="135"/>
                    <a:pt x="235" y="136"/>
                    <a:pt x="236" y="136"/>
                  </a:cubicBezTo>
                  <a:cubicBezTo>
                    <a:pt x="250" y="137"/>
                    <a:pt x="264" y="136"/>
                    <a:pt x="278" y="134"/>
                  </a:cubicBezTo>
                  <a:cubicBezTo>
                    <a:pt x="291" y="132"/>
                    <a:pt x="305" y="130"/>
                    <a:pt x="317" y="125"/>
                  </a:cubicBezTo>
                  <a:cubicBezTo>
                    <a:pt x="323" y="123"/>
                    <a:pt x="329" y="121"/>
                    <a:pt x="334" y="119"/>
                  </a:cubicBezTo>
                  <a:cubicBezTo>
                    <a:pt x="339" y="116"/>
                    <a:pt x="344" y="114"/>
                    <a:pt x="349" y="111"/>
                  </a:cubicBezTo>
                  <a:cubicBezTo>
                    <a:pt x="359" y="105"/>
                    <a:pt x="368" y="98"/>
                    <a:pt x="377" y="91"/>
                  </a:cubicBezTo>
                  <a:cubicBezTo>
                    <a:pt x="390" y="79"/>
                    <a:pt x="402" y="66"/>
                    <a:pt x="412" y="53"/>
                  </a:cubicBezTo>
                  <a:cubicBezTo>
                    <a:pt x="418" y="45"/>
                    <a:pt x="422" y="38"/>
                    <a:pt x="425" y="29"/>
                  </a:cubicBezTo>
                  <a:cubicBezTo>
                    <a:pt x="429" y="20"/>
                    <a:pt x="432" y="11"/>
                    <a:pt x="436" y="2"/>
                  </a:cubicBezTo>
                  <a:cubicBezTo>
                    <a:pt x="436" y="1"/>
                    <a:pt x="435" y="1"/>
                    <a:pt x="435" y="1"/>
                  </a:cubicBezTo>
                  <a:cubicBezTo>
                    <a:pt x="432" y="14"/>
                    <a:pt x="430" y="28"/>
                    <a:pt x="425" y="40"/>
                  </a:cubicBezTo>
                  <a:cubicBezTo>
                    <a:pt x="421" y="53"/>
                    <a:pt x="413" y="63"/>
                    <a:pt x="404" y="73"/>
                  </a:cubicBezTo>
                  <a:cubicBezTo>
                    <a:pt x="395" y="82"/>
                    <a:pt x="384" y="89"/>
                    <a:pt x="373" y="96"/>
                  </a:cubicBezTo>
                  <a:cubicBezTo>
                    <a:pt x="362" y="103"/>
                    <a:pt x="350" y="109"/>
                    <a:pt x="338" y="114"/>
                  </a:cubicBezTo>
                  <a:cubicBezTo>
                    <a:pt x="325" y="119"/>
                    <a:pt x="312" y="122"/>
                    <a:pt x="299" y="126"/>
                  </a:cubicBezTo>
                  <a:cubicBezTo>
                    <a:pt x="293" y="128"/>
                    <a:pt x="287" y="130"/>
                    <a:pt x="280" y="131"/>
                  </a:cubicBezTo>
                  <a:cubicBezTo>
                    <a:pt x="274" y="132"/>
                    <a:pt x="266" y="133"/>
                    <a:pt x="260" y="131"/>
                  </a:cubicBezTo>
                  <a:cubicBezTo>
                    <a:pt x="260" y="132"/>
                    <a:pt x="260" y="132"/>
                    <a:pt x="260" y="133"/>
                  </a:cubicBezTo>
                  <a:cubicBezTo>
                    <a:pt x="266" y="130"/>
                    <a:pt x="273" y="130"/>
                    <a:pt x="279" y="130"/>
                  </a:cubicBezTo>
                  <a:cubicBezTo>
                    <a:pt x="286" y="129"/>
                    <a:pt x="293" y="128"/>
                    <a:pt x="299" y="127"/>
                  </a:cubicBezTo>
                  <a:cubicBezTo>
                    <a:pt x="313" y="125"/>
                    <a:pt x="326" y="122"/>
                    <a:pt x="339" y="117"/>
                  </a:cubicBezTo>
                  <a:cubicBezTo>
                    <a:pt x="363" y="109"/>
                    <a:pt x="385" y="97"/>
                    <a:pt x="402" y="78"/>
                  </a:cubicBezTo>
                  <a:cubicBezTo>
                    <a:pt x="418" y="61"/>
                    <a:pt x="427" y="39"/>
                    <a:pt x="424" y="15"/>
                  </a:cubicBezTo>
                  <a:cubicBezTo>
                    <a:pt x="424" y="14"/>
                    <a:pt x="422" y="14"/>
                    <a:pt x="422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2" name="Freeform 1450"/>
            <p:cNvSpPr/>
            <p:nvPr/>
          </p:nvSpPr>
          <p:spPr bwMode="auto">
            <a:xfrm>
              <a:off x="3257" y="2704"/>
              <a:ext cx="132" cy="243"/>
            </a:xfrm>
            <a:custGeom>
              <a:avLst/>
              <a:gdLst>
                <a:gd name="T0" fmla="*/ 92 w 102"/>
                <a:gd name="T1" fmla="*/ 22 h 188"/>
                <a:gd name="T2" fmla="*/ 64 w 102"/>
                <a:gd name="T3" fmla="*/ 7 h 188"/>
                <a:gd name="T4" fmla="*/ 36 w 102"/>
                <a:gd name="T5" fmla="*/ 16 h 188"/>
                <a:gd name="T6" fmla="*/ 18 w 102"/>
                <a:gd name="T7" fmla="*/ 65 h 188"/>
                <a:gd name="T8" fmla="*/ 26 w 102"/>
                <a:gd name="T9" fmla="*/ 124 h 188"/>
                <a:gd name="T10" fmla="*/ 39 w 102"/>
                <a:gd name="T11" fmla="*/ 147 h 188"/>
                <a:gd name="T12" fmla="*/ 49 w 102"/>
                <a:gd name="T13" fmla="*/ 173 h 188"/>
                <a:gd name="T14" fmla="*/ 51 w 102"/>
                <a:gd name="T15" fmla="*/ 172 h 188"/>
                <a:gd name="T16" fmla="*/ 36 w 102"/>
                <a:gd name="T17" fmla="*/ 157 h 188"/>
                <a:gd name="T18" fmla="*/ 26 w 102"/>
                <a:gd name="T19" fmla="*/ 135 h 188"/>
                <a:gd name="T20" fmla="*/ 10 w 102"/>
                <a:gd name="T21" fmla="*/ 81 h 188"/>
                <a:gd name="T22" fmla="*/ 17 w 102"/>
                <a:gd name="T23" fmla="*/ 22 h 188"/>
                <a:gd name="T24" fmla="*/ 54 w 102"/>
                <a:gd name="T25" fmla="*/ 3 h 188"/>
                <a:gd name="T26" fmla="*/ 98 w 102"/>
                <a:gd name="T27" fmla="*/ 7 h 188"/>
                <a:gd name="T28" fmla="*/ 99 w 102"/>
                <a:gd name="T29" fmla="*/ 6 h 188"/>
                <a:gd name="T30" fmla="*/ 90 w 102"/>
                <a:gd name="T31" fmla="*/ 2 h 188"/>
                <a:gd name="T32" fmla="*/ 77 w 102"/>
                <a:gd name="T33" fmla="*/ 0 h 188"/>
                <a:gd name="T34" fmla="*/ 45 w 102"/>
                <a:gd name="T35" fmla="*/ 6 h 188"/>
                <a:gd name="T36" fmla="*/ 11 w 102"/>
                <a:gd name="T37" fmla="*/ 48 h 188"/>
                <a:gd name="T38" fmla="*/ 10 w 102"/>
                <a:gd name="T39" fmla="*/ 104 h 188"/>
                <a:gd name="T40" fmla="*/ 42 w 102"/>
                <a:gd name="T41" fmla="*/ 150 h 188"/>
                <a:gd name="T42" fmla="*/ 73 w 102"/>
                <a:gd name="T43" fmla="*/ 170 h 188"/>
                <a:gd name="T44" fmla="*/ 88 w 102"/>
                <a:gd name="T45" fmla="*/ 178 h 188"/>
                <a:gd name="T46" fmla="*/ 100 w 102"/>
                <a:gd name="T47" fmla="*/ 188 h 188"/>
                <a:gd name="T48" fmla="*/ 101 w 102"/>
                <a:gd name="T49" fmla="*/ 186 h 188"/>
                <a:gd name="T50" fmla="*/ 63 w 102"/>
                <a:gd name="T51" fmla="*/ 165 h 188"/>
                <a:gd name="T52" fmla="*/ 31 w 102"/>
                <a:gd name="T53" fmla="*/ 130 h 188"/>
                <a:gd name="T54" fmla="*/ 15 w 102"/>
                <a:gd name="T55" fmla="*/ 45 h 188"/>
                <a:gd name="T56" fmla="*/ 42 w 102"/>
                <a:gd name="T57" fmla="*/ 13 h 188"/>
                <a:gd name="T58" fmla="*/ 41 w 102"/>
                <a:gd name="T59" fmla="*/ 11 h 188"/>
                <a:gd name="T60" fmla="*/ 12 w 102"/>
                <a:gd name="T61" fmla="*/ 45 h 188"/>
                <a:gd name="T62" fmla="*/ 10 w 102"/>
                <a:gd name="T63" fmla="*/ 87 h 188"/>
                <a:gd name="T64" fmla="*/ 28 w 102"/>
                <a:gd name="T65" fmla="*/ 129 h 188"/>
                <a:gd name="T66" fmla="*/ 59 w 102"/>
                <a:gd name="T67" fmla="*/ 165 h 188"/>
                <a:gd name="T68" fmla="*/ 101 w 102"/>
                <a:gd name="T69" fmla="*/ 188 h 188"/>
                <a:gd name="T70" fmla="*/ 102 w 102"/>
                <a:gd name="T71" fmla="*/ 187 h 188"/>
                <a:gd name="T72" fmla="*/ 92 w 102"/>
                <a:gd name="T73" fmla="*/ 178 h 188"/>
                <a:gd name="T74" fmla="*/ 80 w 102"/>
                <a:gd name="T75" fmla="*/ 171 h 188"/>
                <a:gd name="T76" fmla="*/ 49 w 102"/>
                <a:gd name="T77" fmla="*/ 152 h 188"/>
                <a:gd name="T78" fmla="*/ 13 w 102"/>
                <a:gd name="T79" fmla="*/ 107 h 188"/>
                <a:gd name="T80" fmla="*/ 48 w 102"/>
                <a:gd name="T81" fmla="*/ 6 h 188"/>
                <a:gd name="T82" fmla="*/ 77 w 102"/>
                <a:gd name="T83" fmla="*/ 2 h 188"/>
                <a:gd name="T84" fmla="*/ 89 w 102"/>
                <a:gd name="T85" fmla="*/ 4 h 188"/>
                <a:gd name="T86" fmla="*/ 98 w 102"/>
                <a:gd name="T87" fmla="*/ 7 h 188"/>
                <a:gd name="T88" fmla="*/ 99 w 102"/>
                <a:gd name="T89" fmla="*/ 5 h 188"/>
                <a:gd name="T90" fmla="*/ 55 w 102"/>
                <a:gd name="T91" fmla="*/ 1 h 188"/>
                <a:gd name="T92" fmla="*/ 18 w 102"/>
                <a:gd name="T93" fmla="*/ 18 h 188"/>
                <a:gd name="T94" fmla="*/ 7 w 102"/>
                <a:gd name="T95" fmla="*/ 72 h 188"/>
                <a:gd name="T96" fmla="*/ 14 w 102"/>
                <a:gd name="T97" fmla="*/ 104 h 188"/>
                <a:gd name="T98" fmla="*/ 22 w 102"/>
                <a:gd name="T99" fmla="*/ 129 h 188"/>
                <a:gd name="T100" fmla="*/ 33 w 102"/>
                <a:gd name="T101" fmla="*/ 155 h 188"/>
                <a:gd name="T102" fmla="*/ 50 w 102"/>
                <a:gd name="T103" fmla="*/ 174 h 188"/>
                <a:gd name="T104" fmla="*/ 51 w 102"/>
                <a:gd name="T105" fmla="*/ 173 h 188"/>
                <a:gd name="T106" fmla="*/ 40 w 102"/>
                <a:gd name="T107" fmla="*/ 145 h 188"/>
                <a:gd name="T108" fmla="*/ 32 w 102"/>
                <a:gd name="T109" fmla="*/ 132 h 188"/>
                <a:gd name="T110" fmla="*/ 25 w 102"/>
                <a:gd name="T111" fmla="*/ 116 h 188"/>
                <a:gd name="T112" fmla="*/ 22 w 102"/>
                <a:gd name="T113" fmla="*/ 51 h 188"/>
                <a:gd name="T114" fmla="*/ 27 w 102"/>
                <a:gd name="T115" fmla="*/ 30 h 188"/>
                <a:gd name="T116" fmla="*/ 43 w 102"/>
                <a:gd name="T117" fmla="*/ 13 h 188"/>
                <a:gd name="T118" fmla="*/ 68 w 102"/>
                <a:gd name="T119" fmla="*/ 10 h 188"/>
                <a:gd name="T120" fmla="*/ 90 w 102"/>
                <a:gd name="T121" fmla="*/ 23 h 188"/>
                <a:gd name="T122" fmla="*/ 92 w 102"/>
                <a:gd name="T123" fmla="*/ 2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2" h="188">
                  <a:moveTo>
                    <a:pt x="92" y="22"/>
                  </a:moveTo>
                  <a:cubicBezTo>
                    <a:pt x="84" y="15"/>
                    <a:pt x="75" y="9"/>
                    <a:pt x="64" y="7"/>
                  </a:cubicBezTo>
                  <a:cubicBezTo>
                    <a:pt x="54" y="6"/>
                    <a:pt x="44" y="9"/>
                    <a:pt x="36" y="16"/>
                  </a:cubicBezTo>
                  <a:cubicBezTo>
                    <a:pt x="21" y="27"/>
                    <a:pt x="20" y="48"/>
                    <a:pt x="18" y="65"/>
                  </a:cubicBezTo>
                  <a:cubicBezTo>
                    <a:pt x="17" y="85"/>
                    <a:pt x="19" y="105"/>
                    <a:pt x="26" y="124"/>
                  </a:cubicBezTo>
                  <a:cubicBezTo>
                    <a:pt x="29" y="132"/>
                    <a:pt x="34" y="139"/>
                    <a:pt x="39" y="147"/>
                  </a:cubicBezTo>
                  <a:cubicBezTo>
                    <a:pt x="44" y="155"/>
                    <a:pt x="49" y="163"/>
                    <a:pt x="49" y="173"/>
                  </a:cubicBezTo>
                  <a:cubicBezTo>
                    <a:pt x="50" y="173"/>
                    <a:pt x="50" y="172"/>
                    <a:pt x="51" y="172"/>
                  </a:cubicBezTo>
                  <a:cubicBezTo>
                    <a:pt x="44" y="170"/>
                    <a:pt x="39" y="163"/>
                    <a:pt x="36" y="157"/>
                  </a:cubicBezTo>
                  <a:cubicBezTo>
                    <a:pt x="32" y="150"/>
                    <a:pt x="29" y="142"/>
                    <a:pt x="26" y="135"/>
                  </a:cubicBezTo>
                  <a:cubicBezTo>
                    <a:pt x="20" y="117"/>
                    <a:pt x="14" y="99"/>
                    <a:pt x="10" y="81"/>
                  </a:cubicBezTo>
                  <a:cubicBezTo>
                    <a:pt x="7" y="62"/>
                    <a:pt x="6" y="39"/>
                    <a:pt x="17" y="22"/>
                  </a:cubicBezTo>
                  <a:cubicBezTo>
                    <a:pt x="25" y="9"/>
                    <a:pt x="40" y="4"/>
                    <a:pt x="54" y="3"/>
                  </a:cubicBezTo>
                  <a:cubicBezTo>
                    <a:pt x="69" y="2"/>
                    <a:pt x="84" y="4"/>
                    <a:pt x="98" y="7"/>
                  </a:cubicBezTo>
                  <a:cubicBezTo>
                    <a:pt x="99" y="7"/>
                    <a:pt x="100" y="6"/>
                    <a:pt x="99" y="6"/>
                  </a:cubicBezTo>
                  <a:cubicBezTo>
                    <a:pt x="97" y="3"/>
                    <a:pt x="93" y="2"/>
                    <a:pt x="90" y="2"/>
                  </a:cubicBezTo>
                  <a:cubicBezTo>
                    <a:pt x="86" y="1"/>
                    <a:pt x="82" y="1"/>
                    <a:pt x="77" y="0"/>
                  </a:cubicBezTo>
                  <a:cubicBezTo>
                    <a:pt x="66" y="0"/>
                    <a:pt x="55" y="1"/>
                    <a:pt x="45" y="6"/>
                  </a:cubicBezTo>
                  <a:cubicBezTo>
                    <a:pt x="29" y="14"/>
                    <a:pt x="17" y="31"/>
                    <a:pt x="11" y="48"/>
                  </a:cubicBezTo>
                  <a:cubicBezTo>
                    <a:pt x="5" y="66"/>
                    <a:pt x="5" y="86"/>
                    <a:pt x="10" y="104"/>
                  </a:cubicBezTo>
                  <a:cubicBezTo>
                    <a:pt x="15" y="122"/>
                    <a:pt x="27" y="138"/>
                    <a:pt x="42" y="150"/>
                  </a:cubicBezTo>
                  <a:cubicBezTo>
                    <a:pt x="51" y="157"/>
                    <a:pt x="62" y="164"/>
                    <a:pt x="73" y="170"/>
                  </a:cubicBezTo>
                  <a:cubicBezTo>
                    <a:pt x="78" y="173"/>
                    <a:pt x="83" y="175"/>
                    <a:pt x="88" y="178"/>
                  </a:cubicBezTo>
                  <a:cubicBezTo>
                    <a:pt x="92" y="180"/>
                    <a:pt x="97" y="183"/>
                    <a:pt x="100" y="188"/>
                  </a:cubicBezTo>
                  <a:cubicBezTo>
                    <a:pt x="100" y="187"/>
                    <a:pt x="101" y="187"/>
                    <a:pt x="101" y="186"/>
                  </a:cubicBezTo>
                  <a:cubicBezTo>
                    <a:pt x="87" y="182"/>
                    <a:pt x="74" y="174"/>
                    <a:pt x="63" y="165"/>
                  </a:cubicBezTo>
                  <a:cubicBezTo>
                    <a:pt x="50" y="155"/>
                    <a:pt x="39" y="143"/>
                    <a:pt x="31" y="130"/>
                  </a:cubicBezTo>
                  <a:cubicBezTo>
                    <a:pt x="15" y="105"/>
                    <a:pt x="4" y="73"/>
                    <a:pt x="15" y="45"/>
                  </a:cubicBezTo>
                  <a:cubicBezTo>
                    <a:pt x="20" y="31"/>
                    <a:pt x="30" y="20"/>
                    <a:pt x="42" y="13"/>
                  </a:cubicBezTo>
                  <a:cubicBezTo>
                    <a:pt x="43" y="12"/>
                    <a:pt x="43" y="10"/>
                    <a:pt x="41" y="11"/>
                  </a:cubicBezTo>
                  <a:cubicBezTo>
                    <a:pt x="29" y="19"/>
                    <a:pt x="18" y="31"/>
                    <a:pt x="12" y="45"/>
                  </a:cubicBezTo>
                  <a:cubicBezTo>
                    <a:pt x="8" y="58"/>
                    <a:pt x="7" y="73"/>
                    <a:pt x="10" y="87"/>
                  </a:cubicBezTo>
                  <a:cubicBezTo>
                    <a:pt x="13" y="102"/>
                    <a:pt x="20" y="116"/>
                    <a:pt x="28" y="129"/>
                  </a:cubicBezTo>
                  <a:cubicBezTo>
                    <a:pt x="36" y="142"/>
                    <a:pt x="47" y="154"/>
                    <a:pt x="59" y="165"/>
                  </a:cubicBezTo>
                  <a:cubicBezTo>
                    <a:pt x="71" y="175"/>
                    <a:pt x="85" y="183"/>
                    <a:pt x="101" y="188"/>
                  </a:cubicBezTo>
                  <a:cubicBezTo>
                    <a:pt x="101" y="188"/>
                    <a:pt x="102" y="187"/>
                    <a:pt x="102" y="187"/>
                  </a:cubicBezTo>
                  <a:cubicBezTo>
                    <a:pt x="99" y="183"/>
                    <a:pt x="96" y="180"/>
                    <a:pt x="92" y="178"/>
                  </a:cubicBezTo>
                  <a:cubicBezTo>
                    <a:pt x="88" y="176"/>
                    <a:pt x="84" y="173"/>
                    <a:pt x="80" y="171"/>
                  </a:cubicBezTo>
                  <a:cubicBezTo>
                    <a:pt x="69" y="165"/>
                    <a:pt x="58" y="160"/>
                    <a:pt x="49" y="152"/>
                  </a:cubicBezTo>
                  <a:cubicBezTo>
                    <a:pt x="33" y="141"/>
                    <a:pt x="20" y="126"/>
                    <a:pt x="13" y="107"/>
                  </a:cubicBezTo>
                  <a:cubicBezTo>
                    <a:pt x="0" y="72"/>
                    <a:pt x="12" y="22"/>
                    <a:pt x="48" y="6"/>
                  </a:cubicBezTo>
                  <a:cubicBezTo>
                    <a:pt x="57" y="2"/>
                    <a:pt x="68" y="2"/>
                    <a:pt x="77" y="2"/>
                  </a:cubicBezTo>
                  <a:cubicBezTo>
                    <a:pt x="81" y="3"/>
                    <a:pt x="85" y="3"/>
                    <a:pt x="89" y="4"/>
                  </a:cubicBezTo>
                  <a:cubicBezTo>
                    <a:pt x="92" y="4"/>
                    <a:pt x="96" y="4"/>
                    <a:pt x="98" y="7"/>
                  </a:cubicBezTo>
                  <a:cubicBezTo>
                    <a:pt x="98" y="6"/>
                    <a:pt x="99" y="6"/>
                    <a:pt x="99" y="5"/>
                  </a:cubicBezTo>
                  <a:cubicBezTo>
                    <a:pt x="84" y="2"/>
                    <a:pt x="70" y="0"/>
                    <a:pt x="55" y="1"/>
                  </a:cubicBezTo>
                  <a:cubicBezTo>
                    <a:pt x="41" y="2"/>
                    <a:pt x="27" y="7"/>
                    <a:pt x="18" y="18"/>
                  </a:cubicBezTo>
                  <a:cubicBezTo>
                    <a:pt x="6" y="33"/>
                    <a:pt x="5" y="54"/>
                    <a:pt x="7" y="72"/>
                  </a:cubicBezTo>
                  <a:cubicBezTo>
                    <a:pt x="8" y="83"/>
                    <a:pt x="11" y="94"/>
                    <a:pt x="14" y="104"/>
                  </a:cubicBezTo>
                  <a:cubicBezTo>
                    <a:pt x="16" y="112"/>
                    <a:pt x="19" y="121"/>
                    <a:pt x="22" y="129"/>
                  </a:cubicBezTo>
                  <a:cubicBezTo>
                    <a:pt x="25" y="138"/>
                    <a:pt x="29" y="147"/>
                    <a:pt x="33" y="155"/>
                  </a:cubicBezTo>
                  <a:cubicBezTo>
                    <a:pt x="37" y="163"/>
                    <a:pt x="42" y="171"/>
                    <a:pt x="50" y="174"/>
                  </a:cubicBezTo>
                  <a:cubicBezTo>
                    <a:pt x="51" y="174"/>
                    <a:pt x="51" y="174"/>
                    <a:pt x="51" y="173"/>
                  </a:cubicBezTo>
                  <a:cubicBezTo>
                    <a:pt x="51" y="163"/>
                    <a:pt x="45" y="154"/>
                    <a:pt x="40" y="145"/>
                  </a:cubicBezTo>
                  <a:cubicBezTo>
                    <a:pt x="37" y="141"/>
                    <a:pt x="34" y="136"/>
                    <a:pt x="32" y="132"/>
                  </a:cubicBezTo>
                  <a:cubicBezTo>
                    <a:pt x="29" y="127"/>
                    <a:pt x="27" y="121"/>
                    <a:pt x="25" y="116"/>
                  </a:cubicBezTo>
                  <a:cubicBezTo>
                    <a:pt x="19" y="95"/>
                    <a:pt x="19" y="72"/>
                    <a:pt x="22" y="51"/>
                  </a:cubicBezTo>
                  <a:cubicBezTo>
                    <a:pt x="23" y="43"/>
                    <a:pt x="24" y="36"/>
                    <a:pt x="27" y="30"/>
                  </a:cubicBezTo>
                  <a:cubicBezTo>
                    <a:pt x="31" y="22"/>
                    <a:pt x="36" y="17"/>
                    <a:pt x="43" y="13"/>
                  </a:cubicBezTo>
                  <a:cubicBezTo>
                    <a:pt x="51" y="9"/>
                    <a:pt x="60" y="8"/>
                    <a:pt x="68" y="10"/>
                  </a:cubicBezTo>
                  <a:cubicBezTo>
                    <a:pt x="77" y="12"/>
                    <a:pt x="84" y="17"/>
                    <a:pt x="90" y="23"/>
                  </a:cubicBezTo>
                  <a:cubicBezTo>
                    <a:pt x="91" y="24"/>
                    <a:pt x="93" y="22"/>
                    <a:pt x="92" y="2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3" name="Freeform 1451"/>
            <p:cNvSpPr/>
            <p:nvPr/>
          </p:nvSpPr>
          <p:spPr bwMode="auto">
            <a:xfrm>
              <a:off x="3251" y="2628"/>
              <a:ext cx="153" cy="185"/>
            </a:xfrm>
            <a:custGeom>
              <a:avLst/>
              <a:gdLst>
                <a:gd name="T0" fmla="*/ 2 w 119"/>
                <a:gd name="T1" fmla="*/ 84 h 143"/>
                <a:gd name="T2" fmla="*/ 8 w 119"/>
                <a:gd name="T3" fmla="*/ 24 h 143"/>
                <a:gd name="T4" fmla="*/ 7 w 119"/>
                <a:gd name="T5" fmla="*/ 34 h 143"/>
                <a:gd name="T6" fmla="*/ 7 w 119"/>
                <a:gd name="T7" fmla="*/ 76 h 143"/>
                <a:gd name="T8" fmla="*/ 7 w 119"/>
                <a:gd name="T9" fmla="*/ 130 h 143"/>
                <a:gd name="T10" fmla="*/ 2 w 119"/>
                <a:gd name="T11" fmla="*/ 66 h 143"/>
                <a:gd name="T12" fmla="*/ 22 w 119"/>
                <a:gd name="T13" fmla="*/ 13 h 143"/>
                <a:gd name="T14" fmla="*/ 85 w 119"/>
                <a:gd name="T15" fmla="*/ 8 h 143"/>
                <a:gd name="T16" fmla="*/ 109 w 119"/>
                <a:gd name="T17" fmla="*/ 21 h 143"/>
                <a:gd name="T18" fmla="*/ 117 w 119"/>
                <a:gd name="T19" fmla="*/ 52 h 143"/>
                <a:gd name="T20" fmla="*/ 115 w 119"/>
                <a:gd name="T21" fmla="*/ 28 h 143"/>
                <a:gd name="T22" fmla="*/ 71 w 119"/>
                <a:gd name="T23" fmla="*/ 6 h 143"/>
                <a:gd name="T24" fmla="*/ 23 w 119"/>
                <a:gd name="T25" fmla="*/ 12 h 143"/>
                <a:gd name="T26" fmla="*/ 1 w 119"/>
                <a:gd name="T27" fmla="*/ 65 h 143"/>
                <a:gd name="T28" fmla="*/ 6 w 119"/>
                <a:gd name="T29" fmla="*/ 102 h 143"/>
                <a:gd name="T30" fmla="*/ 5 w 119"/>
                <a:gd name="T31" fmla="*/ 60 h 143"/>
                <a:gd name="T32" fmla="*/ 14 w 119"/>
                <a:gd name="T33" fmla="*/ 25 h 143"/>
                <a:gd name="T34" fmla="*/ 62 w 119"/>
                <a:gd name="T35" fmla="*/ 4 h 143"/>
                <a:gd name="T36" fmla="*/ 104 w 119"/>
                <a:gd name="T37" fmla="*/ 8 h 143"/>
                <a:gd name="T38" fmla="*/ 117 w 119"/>
                <a:gd name="T39" fmla="*/ 42 h 143"/>
                <a:gd name="T40" fmla="*/ 119 w 119"/>
                <a:gd name="T41" fmla="*/ 46 h 143"/>
                <a:gd name="T42" fmla="*/ 76 w 119"/>
                <a:gd name="T43" fmla="*/ 0 h 143"/>
                <a:gd name="T44" fmla="*/ 8 w 119"/>
                <a:gd name="T45" fmla="*/ 32 h 143"/>
                <a:gd name="T46" fmla="*/ 1 w 119"/>
                <a:gd name="T47" fmla="*/ 84 h 143"/>
                <a:gd name="T48" fmla="*/ 6 w 119"/>
                <a:gd name="T49" fmla="*/ 102 h 143"/>
                <a:gd name="T50" fmla="*/ 14 w 119"/>
                <a:gd name="T51" fmla="*/ 22 h 143"/>
                <a:gd name="T52" fmla="*/ 55 w 119"/>
                <a:gd name="T53" fmla="*/ 7 h 143"/>
                <a:gd name="T54" fmla="*/ 108 w 119"/>
                <a:gd name="T55" fmla="*/ 20 h 143"/>
                <a:gd name="T56" fmla="*/ 119 w 119"/>
                <a:gd name="T57" fmla="*/ 52 h 143"/>
                <a:gd name="T58" fmla="*/ 88 w 119"/>
                <a:gd name="T59" fmla="*/ 7 h 143"/>
                <a:gd name="T60" fmla="*/ 51 w 119"/>
                <a:gd name="T61" fmla="*/ 6 h 143"/>
                <a:gd name="T62" fmla="*/ 14 w 119"/>
                <a:gd name="T63" fmla="*/ 16 h 143"/>
                <a:gd name="T64" fmla="*/ 2 w 119"/>
                <a:gd name="T65" fmla="*/ 38 h 143"/>
                <a:gd name="T66" fmla="*/ 1 w 119"/>
                <a:gd name="T67" fmla="*/ 105 h 143"/>
                <a:gd name="T68" fmla="*/ 7 w 119"/>
                <a:gd name="T69" fmla="*/ 131 h 143"/>
                <a:gd name="T70" fmla="*/ 9 w 119"/>
                <a:gd name="T71" fmla="*/ 46 h 143"/>
                <a:gd name="T72" fmla="*/ 8 w 119"/>
                <a:gd name="T73" fmla="*/ 24 h 143"/>
                <a:gd name="T74" fmla="*/ 3 w 119"/>
                <a:gd name="T75" fmla="*/ 53 h 143"/>
                <a:gd name="T76" fmla="*/ 7 w 119"/>
                <a:gd name="T77" fmla="*/ 14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9" h="143">
                  <a:moveTo>
                    <a:pt x="9" y="141"/>
                  </a:moveTo>
                  <a:cubicBezTo>
                    <a:pt x="5" y="122"/>
                    <a:pt x="2" y="103"/>
                    <a:pt x="2" y="84"/>
                  </a:cubicBezTo>
                  <a:cubicBezTo>
                    <a:pt x="2" y="74"/>
                    <a:pt x="3" y="64"/>
                    <a:pt x="4" y="54"/>
                  </a:cubicBezTo>
                  <a:cubicBezTo>
                    <a:pt x="5" y="44"/>
                    <a:pt x="6" y="34"/>
                    <a:pt x="8" y="24"/>
                  </a:cubicBezTo>
                  <a:cubicBezTo>
                    <a:pt x="7" y="24"/>
                    <a:pt x="7" y="24"/>
                    <a:pt x="6" y="24"/>
                  </a:cubicBezTo>
                  <a:cubicBezTo>
                    <a:pt x="7" y="27"/>
                    <a:pt x="7" y="31"/>
                    <a:pt x="7" y="34"/>
                  </a:cubicBezTo>
                  <a:cubicBezTo>
                    <a:pt x="7" y="38"/>
                    <a:pt x="7" y="42"/>
                    <a:pt x="7" y="46"/>
                  </a:cubicBezTo>
                  <a:cubicBezTo>
                    <a:pt x="8" y="56"/>
                    <a:pt x="7" y="66"/>
                    <a:pt x="7" y="76"/>
                  </a:cubicBezTo>
                  <a:cubicBezTo>
                    <a:pt x="7" y="94"/>
                    <a:pt x="9" y="112"/>
                    <a:pt x="5" y="130"/>
                  </a:cubicBezTo>
                  <a:cubicBezTo>
                    <a:pt x="5" y="130"/>
                    <a:pt x="6" y="130"/>
                    <a:pt x="7" y="130"/>
                  </a:cubicBezTo>
                  <a:cubicBezTo>
                    <a:pt x="3" y="120"/>
                    <a:pt x="3" y="109"/>
                    <a:pt x="2" y="99"/>
                  </a:cubicBezTo>
                  <a:cubicBezTo>
                    <a:pt x="2" y="88"/>
                    <a:pt x="2" y="77"/>
                    <a:pt x="2" y="66"/>
                  </a:cubicBezTo>
                  <a:cubicBezTo>
                    <a:pt x="2" y="54"/>
                    <a:pt x="2" y="42"/>
                    <a:pt x="5" y="31"/>
                  </a:cubicBezTo>
                  <a:cubicBezTo>
                    <a:pt x="8" y="22"/>
                    <a:pt x="15" y="17"/>
                    <a:pt x="22" y="13"/>
                  </a:cubicBezTo>
                  <a:cubicBezTo>
                    <a:pt x="31" y="9"/>
                    <a:pt x="40" y="9"/>
                    <a:pt x="49" y="8"/>
                  </a:cubicBezTo>
                  <a:cubicBezTo>
                    <a:pt x="61" y="8"/>
                    <a:pt x="73" y="7"/>
                    <a:pt x="85" y="8"/>
                  </a:cubicBezTo>
                  <a:cubicBezTo>
                    <a:pt x="91" y="9"/>
                    <a:pt x="95" y="10"/>
                    <a:pt x="100" y="12"/>
                  </a:cubicBezTo>
                  <a:cubicBezTo>
                    <a:pt x="103" y="14"/>
                    <a:pt x="107" y="17"/>
                    <a:pt x="109" y="21"/>
                  </a:cubicBezTo>
                  <a:cubicBezTo>
                    <a:pt x="114" y="28"/>
                    <a:pt x="116" y="36"/>
                    <a:pt x="117" y="44"/>
                  </a:cubicBezTo>
                  <a:cubicBezTo>
                    <a:pt x="117" y="47"/>
                    <a:pt x="117" y="50"/>
                    <a:pt x="117" y="52"/>
                  </a:cubicBezTo>
                  <a:cubicBezTo>
                    <a:pt x="118" y="52"/>
                    <a:pt x="119" y="52"/>
                    <a:pt x="119" y="52"/>
                  </a:cubicBezTo>
                  <a:cubicBezTo>
                    <a:pt x="118" y="44"/>
                    <a:pt x="117" y="36"/>
                    <a:pt x="115" y="28"/>
                  </a:cubicBezTo>
                  <a:cubicBezTo>
                    <a:pt x="112" y="20"/>
                    <a:pt x="107" y="14"/>
                    <a:pt x="99" y="11"/>
                  </a:cubicBezTo>
                  <a:cubicBezTo>
                    <a:pt x="90" y="8"/>
                    <a:pt x="81" y="6"/>
                    <a:pt x="71" y="6"/>
                  </a:cubicBezTo>
                  <a:cubicBezTo>
                    <a:pt x="62" y="5"/>
                    <a:pt x="52" y="5"/>
                    <a:pt x="43" y="6"/>
                  </a:cubicBezTo>
                  <a:cubicBezTo>
                    <a:pt x="36" y="6"/>
                    <a:pt x="29" y="8"/>
                    <a:pt x="23" y="12"/>
                  </a:cubicBezTo>
                  <a:cubicBezTo>
                    <a:pt x="17" y="15"/>
                    <a:pt x="13" y="20"/>
                    <a:pt x="10" y="25"/>
                  </a:cubicBezTo>
                  <a:cubicBezTo>
                    <a:pt x="3" y="37"/>
                    <a:pt x="1" y="52"/>
                    <a:pt x="1" y="65"/>
                  </a:cubicBezTo>
                  <a:cubicBezTo>
                    <a:pt x="0" y="78"/>
                    <a:pt x="2" y="90"/>
                    <a:pt x="4" y="103"/>
                  </a:cubicBezTo>
                  <a:cubicBezTo>
                    <a:pt x="5" y="103"/>
                    <a:pt x="5" y="102"/>
                    <a:pt x="6" y="102"/>
                  </a:cubicBezTo>
                  <a:cubicBezTo>
                    <a:pt x="2" y="94"/>
                    <a:pt x="3" y="83"/>
                    <a:pt x="4" y="74"/>
                  </a:cubicBezTo>
                  <a:cubicBezTo>
                    <a:pt x="4" y="69"/>
                    <a:pt x="5" y="65"/>
                    <a:pt x="5" y="60"/>
                  </a:cubicBezTo>
                  <a:cubicBezTo>
                    <a:pt x="6" y="55"/>
                    <a:pt x="6" y="51"/>
                    <a:pt x="6" y="47"/>
                  </a:cubicBezTo>
                  <a:cubicBezTo>
                    <a:pt x="7" y="39"/>
                    <a:pt x="9" y="31"/>
                    <a:pt x="14" y="25"/>
                  </a:cubicBezTo>
                  <a:cubicBezTo>
                    <a:pt x="20" y="19"/>
                    <a:pt x="27" y="15"/>
                    <a:pt x="35" y="12"/>
                  </a:cubicBezTo>
                  <a:cubicBezTo>
                    <a:pt x="44" y="9"/>
                    <a:pt x="53" y="6"/>
                    <a:pt x="62" y="4"/>
                  </a:cubicBezTo>
                  <a:cubicBezTo>
                    <a:pt x="72" y="2"/>
                    <a:pt x="83" y="1"/>
                    <a:pt x="93" y="3"/>
                  </a:cubicBezTo>
                  <a:cubicBezTo>
                    <a:pt x="97" y="4"/>
                    <a:pt x="101" y="5"/>
                    <a:pt x="104" y="8"/>
                  </a:cubicBezTo>
                  <a:cubicBezTo>
                    <a:pt x="107" y="10"/>
                    <a:pt x="110" y="14"/>
                    <a:pt x="111" y="18"/>
                  </a:cubicBezTo>
                  <a:cubicBezTo>
                    <a:pt x="115" y="25"/>
                    <a:pt x="116" y="33"/>
                    <a:pt x="117" y="42"/>
                  </a:cubicBezTo>
                  <a:cubicBezTo>
                    <a:pt x="117" y="43"/>
                    <a:pt x="117" y="45"/>
                    <a:pt x="117" y="46"/>
                  </a:cubicBezTo>
                  <a:cubicBezTo>
                    <a:pt x="117" y="47"/>
                    <a:pt x="118" y="47"/>
                    <a:pt x="119" y="46"/>
                  </a:cubicBezTo>
                  <a:cubicBezTo>
                    <a:pt x="119" y="32"/>
                    <a:pt x="116" y="12"/>
                    <a:pt x="103" y="4"/>
                  </a:cubicBezTo>
                  <a:cubicBezTo>
                    <a:pt x="95" y="0"/>
                    <a:pt x="85" y="0"/>
                    <a:pt x="76" y="0"/>
                  </a:cubicBezTo>
                  <a:cubicBezTo>
                    <a:pt x="66" y="1"/>
                    <a:pt x="56" y="4"/>
                    <a:pt x="47" y="7"/>
                  </a:cubicBezTo>
                  <a:cubicBezTo>
                    <a:pt x="32" y="11"/>
                    <a:pt x="15" y="16"/>
                    <a:pt x="8" y="32"/>
                  </a:cubicBezTo>
                  <a:cubicBezTo>
                    <a:pt x="4" y="39"/>
                    <a:pt x="4" y="47"/>
                    <a:pt x="4" y="55"/>
                  </a:cubicBezTo>
                  <a:cubicBezTo>
                    <a:pt x="3" y="65"/>
                    <a:pt x="2" y="74"/>
                    <a:pt x="1" y="84"/>
                  </a:cubicBezTo>
                  <a:cubicBezTo>
                    <a:pt x="1" y="90"/>
                    <a:pt x="2" y="97"/>
                    <a:pt x="4" y="103"/>
                  </a:cubicBezTo>
                  <a:cubicBezTo>
                    <a:pt x="5" y="104"/>
                    <a:pt x="6" y="103"/>
                    <a:pt x="6" y="102"/>
                  </a:cubicBezTo>
                  <a:cubicBezTo>
                    <a:pt x="3" y="89"/>
                    <a:pt x="2" y="75"/>
                    <a:pt x="3" y="61"/>
                  </a:cubicBezTo>
                  <a:cubicBezTo>
                    <a:pt x="3" y="47"/>
                    <a:pt x="6" y="33"/>
                    <a:pt x="14" y="22"/>
                  </a:cubicBezTo>
                  <a:cubicBezTo>
                    <a:pt x="19" y="17"/>
                    <a:pt x="24" y="12"/>
                    <a:pt x="30" y="10"/>
                  </a:cubicBezTo>
                  <a:cubicBezTo>
                    <a:pt x="38" y="7"/>
                    <a:pt x="46" y="7"/>
                    <a:pt x="55" y="7"/>
                  </a:cubicBezTo>
                  <a:cubicBezTo>
                    <a:pt x="65" y="7"/>
                    <a:pt x="75" y="7"/>
                    <a:pt x="85" y="9"/>
                  </a:cubicBezTo>
                  <a:cubicBezTo>
                    <a:pt x="93" y="11"/>
                    <a:pt x="103" y="13"/>
                    <a:pt x="108" y="20"/>
                  </a:cubicBezTo>
                  <a:cubicBezTo>
                    <a:pt x="116" y="29"/>
                    <a:pt x="115" y="42"/>
                    <a:pt x="117" y="53"/>
                  </a:cubicBezTo>
                  <a:cubicBezTo>
                    <a:pt x="118" y="54"/>
                    <a:pt x="119" y="53"/>
                    <a:pt x="119" y="52"/>
                  </a:cubicBezTo>
                  <a:cubicBezTo>
                    <a:pt x="119" y="37"/>
                    <a:pt x="115" y="19"/>
                    <a:pt x="101" y="10"/>
                  </a:cubicBezTo>
                  <a:cubicBezTo>
                    <a:pt x="97" y="8"/>
                    <a:pt x="92" y="7"/>
                    <a:pt x="88" y="7"/>
                  </a:cubicBezTo>
                  <a:cubicBezTo>
                    <a:pt x="82" y="6"/>
                    <a:pt x="75" y="6"/>
                    <a:pt x="69" y="6"/>
                  </a:cubicBezTo>
                  <a:cubicBezTo>
                    <a:pt x="63" y="6"/>
                    <a:pt x="57" y="6"/>
                    <a:pt x="51" y="6"/>
                  </a:cubicBezTo>
                  <a:cubicBezTo>
                    <a:pt x="46" y="6"/>
                    <a:pt x="42" y="6"/>
                    <a:pt x="37" y="7"/>
                  </a:cubicBezTo>
                  <a:cubicBezTo>
                    <a:pt x="28" y="8"/>
                    <a:pt x="20" y="11"/>
                    <a:pt x="14" y="16"/>
                  </a:cubicBezTo>
                  <a:cubicBezTo>
                    <a:pt x="10" y="18"/>
                    <a:pt x="8" y="21"/>
                    <a:pt x="6" y="24"/>
                  </a:cubicBezTo>
                  <a:cubicBezTo>
                    <a:pt x="3" y="29"/>
                    <a:pt x="3" y="34"/>
                    <a:pt x="2" y="38"/>
                  </a:cubicBezTo>
                  <a:cubicBezTo>
                    <a:pt x="0" y="50"/>
                    <a:pt x="0" y="62"/>
                    <a:pt x="0" y="73"/>
                  </a:cubicBezTo>
                  <a:cubicBezTo>
                    <a:pt x="1" y="84"/>
                    <a:pt x="0" y="95"/>
                    <a:pt x="1" y="105"/>
                  </a:cubicBezTo>
                  <a:cubicBezTo>
                    <a:pt x="1" y="114"/>
                    <a:pt x="2" y="123"/>
                    <a:pt x="5" y="131"/>
                  </a:cubicBezTo>
                  <a:cubicBezTo>
                    <a:pt x="5" y="132"/>
                    <a:pt x="7" y="131"/>
                    <a:pt x="7" y="131"/>
                  </a:cubicBezTo>
                  <a:cubicBezTo>
                    <a:pt x="11" y="113"/>
                    <a:pt x="9" y="95"/>
                    <a:pt x="9" y="77"/>
                  </a:cubicBezTo>
                  <a:cubicBezTo>
                    <a:pt x="9" y="66"/>
                    <a:pt x="10" y="56"/>
                    <a:pt x="9" y="46"/>
                  </a:cubicBezTo>
                  <a:cubicBezTo>
                    <a:pt x="9" y="42"/>
                    <a:pt x="9" y="38"/>
                    <a:pt x="9" y="34"/>
                  </a:cubicBezTo>
                  <a:cubicBezTo>
                    <a:pt x="9" y="30"/>
                    <a:pt x="9" y="27"/>
                    <a:pt x="8" y="24"/>
                  </a:cubicBezTo>
                  <a:cubicBezTo>
                    <a:pt x="8" y="23"/>
                    <a:pt x="6" y="22"/>
                    <a:pt x="6" y="24"/>
                  </a:cubicBezTo>
                  <a:cubicBezTo>
                    <a:pt x="4" y="33"/>
                    <a:pt x="3" y="44"/>
                    <a:pt x="3" y="53"/>
                  </a:cubicBezTo>
                  <a:cubicBezTo>
                    <a:pt x="1" y="63"/>
                    <a:pt x="0" y="74"/>
                    <a:pt x="0" y="84"/>
                  </a:cubicBezTo>
                  <a:cubicBezTo>
                    <a:pt x="0" y="103"/>
                    <a:pt x="3" y="123"/>
                    <a:pt x="7" y="142"/>
                  </a:cubicBezTo>
                  <a:cubicBezTo>
                    <a:pt x="7" y="143"/>
                    <a:pt x="9" y="143"/>
                    <a:pt x="9" y="14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4" name="Freeform 1452"/>
            <p:cNvSpPr/>
            <p:nvPr/>
          </p:nvSpPr>
          <p:spPr bwMode="auto">
            <a:xfrm>
              <a:off x="3248" y="2569"/>
              <a:ext cx="151" cy="86"/>
            </a:xfrm>
            <a:custGeom>
              <a:avLst/>
              <a:gdLst>
                <a:gd name="T0" fmla="*/ 13 w 117"/>
                <a:gd name="T1" fmla="*/ 36 h 67"/>
                <a:gd name="T2" fmla="*/ 37 w 117"/>
                <a:gd name="T3" fmla="*/ 5 h 67"/>
                <a:gd name="T4" fmla="*/ 48 w 117"/>
                <a:gd name="T5" fmla="*/ 7 h 67"/>
                <a:gd name="T6" fmla="*/ 55 w 117"/>
                <a:gd name="T7" fmla="*/ 3 h 67"/>
                <a:gd name="T8" fmla="*/ 67 w 117"/>
                <a:gd name="T9" fmla="*/ 13 h 67"/>
                <a:gd name="T10" fmla="*/ 79 w 117"/>
                <a:gd name="T11" fmla="*/ 8 h 67"/>
                <a:gd name="T12" fmla="*/ 87 w 117"/>
                <a:gd name="T13" fmla="*/ 13 h 67"/>
                <a:gd name="T14" fmla="*/ 106 w 117"/>
                <a:gd name="T15" fmla="*/ 15 h 67"/>
                <a:gd name="T16" fmla="*/ 114 w 117"/>
                <a:gd name="T17" fmla="*/ 54 h 67"/>
                <a:gd name="T18" fmla="*/ 112 w 117"/>
                <a:gd name="T19" fmla="*/ 65 h 67"/>
                <a:gd name="T20" fmla="*/ 114 w 117"/>
                <a:gd name="T21" fmla="*/ 29 h 67"/>
                <a:gd name="T22" fmla="*/ 97 w 117"/>
                <a:gd name="T23" fmla="*/ 16 h 67"/>
                <a:gd name="T24" fmla="*/ 88 w 117"/>
                <a:gd name="T25" fmla="*/ 19 h 67"/>
                <a:gd name="T26" fmla="*/ 78 w 117"/>
                <a:gd name="T27" fmla="*/ 7 h 67"/>
                <a:gd name="T28" fmla="*/ 66 w 117"/>
                <a:gd name="T29" fmla="*/ 16 h 67"/>
                <a:gd name="T30" fmla="*/ 46 w 117"/>
                <a:gd name="T31" fmla="*/ 8 h 67"/>
                <a:gd name="T32" fmla="*/ 28 w 117"/>
                <a:gd name="T33" fmla="*/ 9 h 67"/>
                <a:gd name="T34" fmla="*/ 22 w 117"/>
                <a:gd name="T35" fmla="*/ 21 h 67"/>
                <a:gd name="T36" fmla="*/ 13 w 117"/>
                <a:gd name="T37" fmla="*/ 65 h 67"/>
                <a:gd name="T38" fmla="*/ 11 w 117"/>
                <a:gd name="T39" fmla="*/ 32 h 67"/>
                <a:gd name="T40" fmla="*/ 31 w 117"/>
                <a:gd name="T41" fmla="*/ 14 h 67"/>
                <a:gd name="T42" fmla="*/ 48 w 117"/>
                <a:gd name="T43" fmla="*/ 15 h 67"/>
                <a:gd name="T44" fmla="*/ 58 w 117"/>
                <a:gd name="T45" fmla="*/ 6 h 67"/>
                <a:gd name="T46" fmla="*/ 67 w 117"/>
                <a:gd name="T47" fmla="*/ 16 h 67"/>
                <a:gd name="T48" fmla="*/ 83 w 117"/>
                <a:gd name="T49" fmla="*/ 13 h 67"/>
                <a:gd name="T50" fmla="*/ 96 w 117"/>
                <a:gd name="T51" fmla="*/ 19 h 67"/>
                <a:gd name="T52" fmla="*/ 91 w 117"/>
                <a:gd name="T53" fmla="*/ 14 h 67"/>
                <a:gd name="T54" fmla="*/ 74 w 117"/>
                <a:gd name="T55" fmla="*/ 10 h 67"/>
                <a:gd name="T56" fmla="*/ 67 w 117"/>
                <a:gd name="T57" fmla="*/ 15 h 67"/>
                <a:gd name="T58" fmla="*/ 48 w 117"/>
                <a:gd name="T59" fmla="*/ 13 h 67"/>
                <a:gd name="T60" fmla="*/ 40 w 117"/>
                <a:gd name="T61" fmla="*/ 7 h 67"/>
                <a:gd name="T62" fmla="*/ 25 w 117"/>
                <a:gd name="T63" fmla="*/ 18 h 67"/>
                <a:gd name="T64" fmla="*/ 9 w 117"/>
                <a:gd name="T65" fmla="*/ 31 h 67"/>
                <a:gd name="T66" fmla="*/ 7 w 117"/>
                <a:gd name="T67" fmla="*/ 54 h 67"/>
                <a:gd name="T68" fmla="*/ 13 w 117"/>
                <a:gd name="T69" fmla="*/ 65 h 67"/>
                <a:gd name="T70" fmla="*/ 23 w 117"/>
                <a:gd name="T71" fmla="*/ 22 h 67"/>
                <a:gd name="T72" fmla="*/ 47 w 117"/>
                <a:gd name="T73" fmla="*/ 10 h 67"/>
                <a:gd name="T74" fmla="*/ 61 w 117"/>
                <a:gd name="T75" fmla="*/ 12 h 67"/>
                <a:gd name="T76" fmla="*/ 66 w 117"/>
                <a:gd name="T77" fmla="*/ 18 h 67"/>
                <a:gd name="T78" fmla="*/ 85 w 117"/>
                <a:gd name="T79" fmla="*/ 18 h 67"/>
                <a:gd name="T80" fmla="*/ 92 w 117"/>
                <a:gd name="T81" fmla="*/ 20 h 67"/>
                <a:gd name="T82" fmla="*/ 101 w 117"/>
                <a:gd name="T83" fmla="*/ 18 h 67"/>
                <a:gd name="T84" fmla="*/ 110 w 117"/>
                <a:gd name="T85" fmla="*/ 65 h 67"/>
                <a:gd name="T86" fmla="*/ 116 w 117"/>
                <a:gd name="T87" fmla="*/ 50 h 67"/>
                <a:gd name="T88" fmla="*/ 107 w 117"/>
                <a:gd name="T89" fmla="*/ 13 h 67"/>
                <a:gd name="T90" fmla="*/ 87 w 117"/>
                <a:gd name="T91" fmla="*/ 11 h 67"/>
                <a:gd name="T92" fmla="*/ 67 w 117"/>
                <a:gd name="T93" fmla="*/ 11 h 67"/>
                <a:gd name="T94" fmla="*/ 63 w 117"/>
                <a:gd name="T95" fmla="*/ 2 h 67"/>
                <a:gd name="T96" fmla="*/ 47 w 117"/>
                <a:gd name="T97" fmla="*/ 4 h 67"/>
                <a:gd name="T98" fmla="*/ 32 w 117"/>
                <a:gd name="T99" fmla="*/ 4 h 67"/>
                <a:gd name="T100" fmla="*/ 11 w 117"/>
                <a:gd name="T101" fmla="*/ 5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7" h="67">
                  <a:moveTo>
                    <a:pt x="13" y="56"/>
                  </a:moveTo>
                  <a:cubicBezTo>
                    <a:pt x="11" y="49"/>
                    <a:pt x="12" y="42"/>
                    <a:pt x="13" y="36"/>
                  </a:cubicBezTo>
                  <a:cubicBezTo>
                    <a:pt x="14" y="29"/>
                    <a:pt x="17" y="22"/>
                    <a:pt x="21" y="16"/>
                  </a:cubicBezTo>
                  <a:cubicBezTo>
                    <a:pt x="25" y="10"/>
                    <a:pt x="31" y="6"/>
                    <a:pt x="37" y="5"/>
                  </a:cubicBezTo>
                  <a:cubicBezTo>
                    <a:pt x="39" y="5"/>
                    <a:pt x="41" y="5"/>
                    <a:pt x="42" y="5"/>
                  </a:cubicBezTo>
                  <a:cubicBezTo>
                    <a:pt x="44" y="5"/>
                    <a:pt x="46" y="6"/>
                    <a:pt x="48" y="7"/>
                  </a:cubicBezTo>
                  <a:cubicBezTo>
                    <a:pt x="50" y="7"/>
                    <a:pt x="51" y="7"/>
                    <a:pt x="53" y="5"/>
                  </a:cubicBezTo>
                  <a:cubicBezTo>
                    <a:pt x="54" y="5"/>
                    <a:pt x="54" y="4"/>
                    <a:pt x="55" y="3"/>
                  </a:cubicBezTo>
                  <a:cubicBezTo>
                    <a:pt x="56" y="2"/>
                    <a:pt x="58" y="2"/>
                    <a:pt x="59" y="2"/>
                  </a:cubicBezTo>
                  <a:cubicBezTo>
                    <a:pt x="64" y="3"/>
                    <a:pt x="65" y="9"/>
                    <a:pt x="67" y="13"/>
                  </a:cubicBezTo>
                  <a:cubicBezTo>
                    <a:pt x="67" y="13"/>
                    <a:pt x="67" y="13"/>
                    <a:pt x="68" y="13"/>
                  </a:cubicBezTo>
                  <a:cubicBezTo>
                    <a:pt x="71" y="12"/>
                    <a:pt x="75" y="6"/>
                    <a:pt x="79" y="8"/>
                  </a:cubicBezTo>
                  <a:cubicBezTo>
                    <a:pt x="80" y="9"/>
                    <a:pt x="81" y="11"/>
                    <a:pt x="82" y="12"/>
                  </a:cubicBezTo>
                  <a:cubicBezTo>
                    <a:pt x="83" y="13"/>
                    <a:pt x="85" y="13"/>
                    <a:pt x="87" y="13"/>
                  </a:cubicBezTo>
                  <a:cubicBezTo>
                    <a:pt x="91" y="13"/>
                    <a:pt x="94" y="11"/>
                    <a:pt x="99" y="11"/>
                  </a:cubicBezTo>
                  <a:cubicBezTo>
                    <a:pt x="102" y="11"/>
                    <a:pt x="105" y="13"/>
                    <a:pt x="106" y="15"/>
                  </a:cubicBezTo>
                  <a:cubicBezTo>
                    <a:pt x="111" y="20"/>
                    <a:pt x="112" y="27"/>
                    <a:pt x="113" y="33"/>
                  </a:cubicBezTo>
                  <a:cubicBezTo>
                    <a:pt x="115" y="40"/>
                    <a:pt x="115" y="47"/>
                    <a:pt x="114" y="54"/>
                  </a:cubicBezTo>
                  <a:cubicBezTo>
                    <a:pt x="113" y="58"/>
                    <a:pt x="112" y="61"/>
                    <a:pt x="110" y="64"/>
                  </a:cubicBezTo>
                  <a:cubicBezTo>
                    <a:pt x="110" y="65"/>
                    <a:pt x="111" y="65"/>
                    <a:pt x="112" y="65"/>
                  </a:cubicBezTo>
                  <a:cubicBezTo>
                    <a:pt x="113" y="60"/>
                    <a:pt x="114" y="54"/>
                    <a:pt x="115" y="49"/>
                  </a:cubicBezTo>
                  <a:cubicBezTo>
                    <a:pt x="115" y="43"/>
                    <a:pt x="115" y="36"/>
                    <a:pt x="114" y="29"/>
                  </a:cubicBezTo>
                  <a:cubicBezTo>
                    <a:pt x="113" y="25"/>
                    <a:pt x="110" y="19"/>
                    <a:pt x="105" y="17"/>
                  </a:cubicBezTo>
                  <a:cubicBezTo>
                    <a:pt x="103" y="16"/>
                    <a:pt x="99" y="16"/>
                    <a:pt x="97" y="16"/>
                  </a:cubicBezTo>
                  <a:cubicBezTo>
                    <a:pt x="95" y="16"/>
                    <a:pt x="94" y="17"/>
                    <a:pt x="93" y="18"/>
                  </a:cubicBezTo>
                  <a:cubicBezTo>
                    <a:pt x="91" y="18"/>
                    <a:pt x="89" y="20"/>
                    <a:pt x="88" y="19"/>
                  </a:cubicBezTo>
                  <a:cubicBezTo>
                    <a:pt x="86" y="17"/>
                    <a:pt x="86" y="14"/>
                    <a:pt x="84" y="12"/>
                  </a:cubicBezTo>
                  <a:cubicBezTo>
                    <a:pt x="83" y="9"/>
                    <a:pt x="81" y="8"/>
                    <a:pt x="78" y="7"/>
                  </a:cubicBezTo>
                  <a:cubicBezTo>
                    <a:pt x="72" y="6"/>
                    <a:pt x="67" y="12"/>
                    <a:pt x="64" y="17"/>
                  </a:cubicBezTo>
                  <a:cubicBezTo>
                    <a:pt x="65" y="16"/>
                    <a:pt x="65" y="16"/>
                    <a:pt x="66" y="16"/>
                  </a:cubicBezTo>
                  <a:cubicBezTo>
                    <a:pt x="63" y="13"/>
                    <a:pt x="63" y="7"/>
                    <a:pt x="58" y="4"/>
                  </a:cubicBezTo>
                  <a:cubicBezTo>
                    <a:pt x="54" y="1"/>
                    <a:pt x="50" y="6"/>
                    <a:pt x="46" y="8"/>
                  </a:cubicBezTo>
                  <a:cubicBezTo>
                    <a:pt x="43" y="10"/>
                    <a:pt x="39" y="8"/>
                    <a:pt x="36" y="8"/>
                  </a:cubicBezTo>
                  <a:cubicBezTo>
                    <a:pt x="33" y="7"/>
                    <a:pt x="30" y="8"/>
                    <a:pt x="28" y="9"/>
                  </a:cubicBezTo>
                  <a:cubicBezTo>
                    <a:pt x="23" y="12"/>
                    <a:pt x="21" y="17"/>
                    <a:pt x="21" y="22"/>
                  </a:cubicBezTo>
                  <a:cubicBezTo>
                    <a:pt x="22" y="22"/>
                    <a:pt x="22" y="21"/>
                    <a:pt x="22" y="21"/>
                  </a:cubicBezTo>
                  <a:cubicBezTo>
                    <a:pt x="0" y="14"/>
                    <a:pt x="8" y="55"/>
                    <a:pt x="11" y="66"/>
                  </a:cubicBezTo>
                  <a:cubicBezTo>
                    <a:pt x="12" y="65"/>
                    <a:pt x="12" y="65"/>
                    <a:pt x="13" y="65"/>
                  </a:cubicBezTo>
                  <a:cubicBezTo>
                    <a:pt x="9" y="58"/>
                    <a:pt x="8" y="50"/>
                    <a:pt x="8" y="43"/>
                  </a:cubicBezTo>
                  <a:cubicBezTo>
                    <a:pt x="8" y="39"/>
                    <a:pt x="9" y="35"/>
                    <a:pt x="11" y="32"/>
                  </a:cubicBezTo>
                  <a:cubicBezTo>
                    <a:pt x="12" y="29"/>
                    <a:pt x="15" y="28"/>
                    <a:pt x="17" y="27"/>
                  </a:cubicBezTo>
                  <a:cubicBezTo>
                    <a:pt x="23" y="23"/>
                    <a:pt x="27" y="18"/>
                    <a:pt x="31" y="14"/>
                  </a:cubicBezTo>
                  <a:cubicBezTo>
                    <a:pt x="33" y="12"/>
                    <a:pt x="36" y="10"/>
                    <a:pt x="38" y="9"/>
                  </a:cubicBezTo>
                  <a:cubicBezTo>
                    <a:pt x="42" y="9"/>
                    <a:pt x="45" y="12"/>
                    <a:pt x="48" y="15"/>
                  </a:cubicBezTo>
                  <a:cubicBezTo>
                    <a:pt x="48" y="15"/>
                    <a:pt x="49" y="15"/>
                    <a:pt x="49" y="15"/>
                  </a:cubicBezTo>
                  <a:cubicBezTo>
                    <a:pt x="51" y="12"/>
                    <a:pt x="54" y="6"/>
                    <a:pt x="58" y="6"/>
                  </a:cubicBezTo>
                  <a:cubicBezTo>
                    <a:pt x="63" y="6"/>
                    <a:pt x="63" y="13"/>
                    <a:pt x="65" y="16"/>
                  </a:cubicBezTo>
                  <a:cubicBezTo>
                    <a:pt x="65" y="17"/>
                    <a:pt x="66" y="17"/>
                    <a:pt x="67" y="16"/>
                  </a:cubicBezTo>
                  <a:cubicBezTo>
                    <a:pt x="69" y="14"/>
                    <a:pt x="71" y="12"/>
                    <a:pt x="75" y="12"/>
                  </a:cubicBezTo>
                  <a:cubicBezTo>
                    <a:pt x="77" y="12"/>
                    <a:pt x="80" y="13"/>
                    <a:pt x="83" y="13"/>
                  </a:cubicBezTo>
                  <a:cubicBezTo>
                    <a:pt x="85" y="14"/>
                    <a:pt x="88" y="15"/>
                    <a:pt x="90" y="16"/>
                  </a:cubicBezTo>
                  <a:cubicBezTo>
                    <a:pt x="92" y="16"/>
                    <a:pt x="95" y="17"/>
                    <a:pt x="96" y="19"/>
                  </a:cubicBezTo>
                  <a:cubicBezTo>
                    <a:pt x="97" y="20"/>
                    <a:pt x="99" y="19"/>
                    <a:pt x="98" y="18"/>
                  </a:cubicBezTo>
                  <a:cubicBezTo>
                    <a:pt x="96" y="16"/>
                    <a:pt x="94" y="15"/>
                    <a:pt x="91" y="14"/>
                  </a:cubicBezTo>
                  <a:cubicBezTo>
                    <a:pt x="89" y="13"/>
                    <a:pt x="86" y="12"/>
                    <a:pt x="83" y="11"/>
                  </a:cubicBezTo>
                  <a:cubicBezTo>
                    <a:pt x="80" y="10"/>
                    <a:pt x="77" y="10"/>
                    <a:pt x="74" y="10"/>
                  </a:cubicBezTo>
                  <a:cubicBezTo>
                    <a:pt x="70" y="10"/>
                    <a:pt x="67" y="13"/>
                    <a:pt x="65" y="15"/>
                  </a:cubicBezTo>
                  <a:cubicBezTo>
                    <a:pt x="66" y="15"/>
                    <a:pt x="66" y="15"/>
                    <a:pt x="67" y="15"/>
                  </a:cubicBezTo>
                  <a:cubicBezTo>
                    <a:pt x="64" y="11"/>
                    <a:pt x="64" y="5"/>
                    <a:pt x="58" y="4"/>
                  </a:cubicBezTo>
                  <a:cubicBezTo>
                    <a:pt x="53" y="4"/>
                    <a:pt x="51" y="10"/>
                    <a:pt x="48" y="13"/>
                  </a:cubicBezTo>
                  <a:cubicBezTo>
                    <a:pt x="48" y="13"/>
                    <a:pt x="49" y="13"/>
                    <a:pt x="49" y="13"/>
                  </a:cubicBezTo>
                  <a:cubicBezTo>
                    <a:pt x="47" y="10"/>
                    <a:pt x="44" y="8"/>
                    <a:pt x="40" y="7"/>
                  </a:cubicBezTo>
                  <a:cubicBezTo>
                    <a:pt x="37" y="7"/>
                    <a:pt x="34" y="9"/>
                    <a:pt x="32" y="10"/>
                  </a:cubicBezTo>
                  <a:cubicBezTo>
                    <a:pt x="29" y="13"/>
                    <a:pt x="27" y="15"/>
                    <a:pt x="25" y="18"/>
                  </a:cubicBezTo>
                  <a:cubicBezTo>
                    <a:pt x="22" y="21"/>
                    <a:pt x="20" y="23"/>
                    <a:pt x="17" y="25"/>
                  </a:cubicBezTo>
                  <a:cubicBezTo>
                    <a:pt x="14" y="27"/>
                    <a:pt x="11" y="28"/>
                    <a:pt x="9" y="31"/>
                  </a:cubicBezTo>
                  <a:cubicBezTo>
                    <a:pt x="7" y="33"/>
                    <a:pt x="6" y="37"/>
                    <a:pt x="6" y="41"/>
                  </a:cubicBezTo>
                  <a:cubicBezTo>
                    <a:pt x="6" y="46"/>
                    <a:pt x="6" y="50"/>
                    <a:pt x="7" y="54"/>
                  </a:cubicBezTo>
                  <a:cubicBezTo>
                    <a:pt x="8" y="58"/>
                    <a:pt x="9" y="62"/>
                    <a:pt x="11" y="66"/>
                  </a:cubicBezTo>
                  <a:cubicBezTo>
                    <a:pt x="12" y="67"/>
                    <a:pt x="14" y="66"/>
                    <a:pt x="13" y="65"/>
                  </a:cubicBezTo>
                  <a:cubicBezTo>
                    <a:pt x="10" y="56"/>
                    <a:pt x="2" y="16"/>
                    <a:pt x="22" y="23"/>
                  </a:cubicBezTo>
                  <a:cubicBezTo>
                    <a:pt x="22" y="23"/>
                    <a:pt x="23" y="22"/>
                    <a:pt x="23" y="22"/>
                  </a:cubicBezTo>
                  <a:cubicBezTo>
                    <a:pt x="23" y="16"/>
                    <a:pt x="25" y="12"/>
                    <a:pt x="30" y="10"/>
                  </a:cubicBezTo>
                  <a:cubicBezTo>
                    <a:pt x="36" y="8"/>
                    <a:pt x="41" y="13"/>
                    <a:pt x="47" y="10"/>
                  </a:cubicBezTo>
                  <a:cubicBezTo>
                    <a:pt x="50" y="9"/>
                    <a:pt x="54" y="3"/>
                    <a:pt x="58" y="6"/>
                  </a:cubicBezTo>
                  <a:cubicBezTo>
                    <a:pt x="60" y="8"/>
                    <a:pt x="60" y="10"/>
                    <a:pt x="61" y="12"/>
                  </a:cubicBezTo>
                  <a:cubicBezTo>
                    <a:pt x="62" y="14"/>
                    <a:pt x="63" y="16"/>
                    <a:pt x="64" y="18"/>
                  </a:cubicBezTo>
                  <a:cubicBezTo>
                    <a:pt x="65" y="18"/>
                    <a:pt x="66" y="18"/>
                    <a:pt x="66" y="18"/>
                  </a:cubicBezTo>
                  <a:cubicBezTo>
                    <a:pt x="69" y="14"/>
                    <a:pt x="72" y="9"/>
                    <a:pt x="77" y="9"/>
                  </a:cubicBezTo>
                  <a:cubicBezTo>
                    <a:pt x="83" y="9"/>
                    <a:pt x="83" y="14"/>
                    <a:pt x="85" y="18"/>
                  </a:cubicBezTo>
                  <a:cubicBezTo>
                    <a:pt x="86" y="20"/>
                    <a:pt x="87" y="21"/>
                    <a:pt x="88" y="21"/>
                  </a:cubicBezTo>
                  <a:cubicBezTo>
                    <a:pt x="89" y="22"/>
                    <a:pt x="91" y="21"/>
                    <a:pt x="92" y="20"/>
                  </a:cubicBezTo>
                  <a:cubicBezTo>
                    <a:pt x="94" y="19"/>
                    <a:pt x="95" y="19"/>
                    <a:pt x="97" y="18"/>
                  </a:cubicBezTo>
                  <a:cubicBezTo>
                    <a:pt x="98" y="18"/>
                    <a:pt x="100" y="18"/>
                    <a:pt x="101" y="18"/>
                  </a:cubicBezTo>
                  <a:cubicBezTo>
                    <a:pt x="114" y="20"/>
                    <a:pt x="114" y="39"/>
                    <a:pt x="113" y="49"/>
                  </a:cubicBezTo>
                  <a:cubicBezTo>
                    <a:pt x="112" y="54"/>
                    <a:pt x="111" y="59"/>
                    <a:pt x="110" y="65"/>
                  </a:cubicBezTo>
                  <a:cubicBezTo>
                    <a:pt x="109" y="66"/>
                    <a:pt x="111" y="66"/>
                    <a:pt x="112" y="65"/>
                  </a:cubicBezTo>
                  <a:cubicBezTo>
                    <a:pt x="115" y="61"/>
                    <a:pt x="116" y="55"/>
                    <a:pt x="116" y="50"/>
                  </a:cubicBezTo>
                  <a:cubicBezTo>
                    <a:pt x="117" y="43"/>
                    <a:pt x="116" y="36"/>
                    <a:pt x="115" y="29"/>
                  </a:cubicBezTo>
                  <a:cubicBezTo>
                    <a:pt x="113" y="23"/>
                    <a:pt x="111" y="17"/>
                    <a:pt x="107" y="13"/>
                  </a:cubicBezTo>
                  <a:cubicBezTo>
                    <a:pt x="105" y="10"/>
                    <a:pt x="102" y="9"/>
                    <a:pt x="99" y="9"/>
                  </a:cubicBezTo>
                  <a:cubicBezTo>
                    <a:pt x="95" y="8"/>
                    <a:pt x="91" y="11"/>
                    <a:pt x="87" y="11"/>
                  </a:cubicBezTo>
                  <a:cubicBezTo>
                    <a:pt x="83" y="12"/>
                    <a:pt x="82" y="7"/>
                    <a:pt x="79" y="6"/>
                  </a:cubicBezTo>
                  <a:cubicBezTo>
                    <a:pt x="74" y="4"/>
                    <a:pt x="71" y="10"/>
                    <a:pt x="67" y="11"/>
                  </a:cubicBezTo>
                  <a:cubicBezTo>
                    <a:pt x="68" y="12"/>
                    <a:pt x="68" y="12"/>
                    <a:pt x="69" y="12"/>
                  </a:cubicBezTo>
                  <a:cubicBezTo>
                    <a:pt x="67" y="8"/>
                    <a:pt x="66" y="4"/>
                    <a:pt x="63" y="2"/>
                  </a:cubicBezTo>
                  <a:cubicBezTo>
                    <a:pt x="60" y="0"/>
                    <a:pt x="56" y="0"/>
                    <a:pt x="53" y="2"/>
                  </a:cubicBezTo>
                  <a:cubicBezTo>
                    <a:pt x="51" y="4"/>
                    <a:pt x="50" y="6"/>
                    <a:pt x="47" y="4"/>
                  </a:cubicBezTo>
                  <a:cubicBezTo>
                    <a:pt x="45" y="4"/>
                    <a:pt x="44" y="3"/>
                    <a:pt x="42" y="3"/>
                  </a:cubicBezTo>
                  <a:cubicBezTo>
                    <a:pt x="39" y="2"/>
                    <a:pt x="35" y="3"/>
                    <a:pt x="32" y="4"/>
                  </a:cubicBezTo>
                  <a:cubicBezTo>
                    <a:pt x="19" y="9"/>
                    <a:pt x="13" y="24"/>
                    <a:pt x="11" y="37"/>
                  </a:cubicBezTo>
                  <a:cubicBezTo>
                    <a:pt x="10" y="43"/>
                    <a:pt x="10" y="50"/>
                    <a:pt x="11" y="56"/>
                  </a:cubicBezTo>
                  <a:cubicBezTo>
                    <a:pt x="12" y="58"/>
                    <a:pt x="14" y="57"/>
                    <a:pt x="13" y="5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5" name="Freeform 1453"/>
            <p:cNvSpPr/>
            <p:nvPr/>
          </p:nvSpPr>
          <p:spPr bwMode="auto">
            <a:xfrm>
              <a:off x="3289" y="2600"/>
              <a:ext cx="4" cy="2"/>
            </a:xfrm>
            <a:custGeom>
              <a:avLst/>
              <a:gdLst>
                <a:gd name="T0" fmla="*/ 2 w 3"/>
                <a:gd name="T1" fmla="*/ 2 h 2"/>
                <a:gd name="T2" fmla="*/ 2 w 3"/>
                <a:gd name="T3" fmla="*/ 0 h 2"/>
                <a:gd name="T4" fmla="*/ 2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cubicBezTo>
                    <a:pt x="3" y="2"/>
                    <a:pt x="3" y="0"/>
                    <a:pt x="2" y="0"/>
                  </a:cubicBezTo>
                  <a:cubicBezTo>
                    <a:pt x="1" y="0"/>
                    <a:pt x="0" y="2"/>
                    <a:pt x="2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6" name="Freeform 1454"/>
            <p:cNvSpPr/>
            <p:nvPr/>
          </p:nvSpPr>
          <p:spPr bwMode="auto">
            <a:xfrm>
              <a:off x="3322" y="2601"/>
              <a:ext cx="4" cy="12"/>
            </a:xfrm>
            <a:custGeom>
              <a:avLst/>
              <a:gdLst>
                <a:gd name="T0" fmla="*/ 2 w 3"/>
                <a:gd name="T1" fmla="*/ 3 h 9"/>
                <a:gd name="T2" fmla="*/ 2 w 3"/>
                <a:gd name="T3" fmla="*/ 2 h 9"/>
                <a:gd name="T4" fmla="*/ 1 w 3"/>
                <a:gd name="T5" fmla="*/ 1 h 9"/>
                <a:gd name="T6" fmla="*/ 1 w 3"/>
                <a:gd name="T7" fmla="*/ 8 h 9"/>
                <a:gd name="T8" fmla="*/ 3 w 3"/>
                <a:gd name="T9" fmla="*/ 8 h 9"/>
                <a:gd name="T10" fmla="*/ 3 w 3"/>
                <a:gd name="T11" fmla="*/ 1 h 9"/>
                <a:gd name="T12" fmla="*/ 2 w 3"/>
                <a:gd name="T13" fmla="*/ 0 h 9"/>
                <a:gd name="T14" fmla="*/ 0 w 3"/>
                <a:gd name="T15" fmla="*/ 2 h 9"/>
                <a:gd name="T16" fmla="*/ 2 w 3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9">
                  <a:moveTo>
                    <a:pt x="2" y="3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1" y="3"/>
                    <a:pt x="1" y="6"/>
                    <a:pt x="1" y="8"/>
                  </a:cubicBezTo>
                  <a:cubicBezTo>
                    <a:pt x="1" y="9"/>
                    <a:pt x="3" y="9"/>
                    <a:pt x="3" y="8"/>
                  </a:cubicBezTo>
                  <a:cubicBezTo>
                    <a:pt x="3" y="6"/>
                    <a:pt x="3" y="3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7" name="Freeform 1455"/>
            <p:cNvSpPr/>
            <p:nvPr/>
          </p:nvSpPr>
          <p:spPr bwMode="auto">
            <a:xfrm>
              <a:off x="3296" y="2605"/>
              <a:ext cx="2" cy="4"/>
            </a:xfrm>
            <a:custGeom>
              <a:avLst/>
              <a:gdLst>
                <a:gd name="T0" fmla="*/ 1 w 2"/>
                <a:gd name="T1" fmla="*/ 2 h 3"/>
                <a:gd name="T2" fmla="*/ 1 w 2"/>
                <a:gd name="T3" fmla="*/ 0 h 3"/>
                <a:gd name="T4" fmla="*/ 1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2"/>
                  </a:moveTo>
                  <a:cubicBezTo>
                    <a:pt x="2" y="3"/>
                    <a:pt x="2" y="0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8" name="Freeform 1456"/>
            <p:cNvSpPr/>
            <p:nvPr/>
          </p:nvSpPr>
          <p:spPr bwMode="auto">
            <a:xfrm>
              <a:off x="3304" y="2607"/>
              <a:ext cx="5" cy="13"/>
            </a:xfrm>
            <a:custGeom>
              <a:avLst/>
              <a:gdLst>
                <a:gd name="T0" fmla="*/ 0 w 4"/>
                <a:gd name="T1" fmla="*/ 1 h 10"/>
                <a:gd name="T2" fmla="*/ 1 w 4"/>
                <a:gd name="T3" fmla="*/ 9 h 10"/>
                <a:gd name="T4" fmla="*/ 3 w 4"/>
                <a:gd name="T5" fmla="*/ 9 h 10"/>
                <a:gd name="T6" fmla="*/ 2 w 4"/>
                <a:gd name="T7" fmla="*/ 1 h 10"/>
                <a:gd name="T8" fmla="*/ 0 w 4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0">
                  <a:moveTo>
                    <a:pt x="0" y="1"/>
                  </a:moveTo>
                  <a:cubicBezTo>
                    <a:pt x="0" y="4"/>
                    <a:pt x="1" y="7"/>
                    <a:pt x="1" y="9"/>
                  </a:cubicBezTo>
                  <a:cubicBezTo>
                    <a:pt x="2" y="10"/>
                    <a:pt x="4" y="10"/>
                    <a:pt x="3" y="9"/>
                  </a:cubicBezTo>
                  <a:cubicBezTo>
                    <a:pt x="2" y="6"/>
                    <a:pt x="2" y="4"/>
                    <a:pt x="2" y="1"/>
                  </a:cubicBezTo>
                  <a:cubicBezTo>
                    <a:pt x="2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9" name="Freeform 1457"/>
            <p:cNvSpPr/>
            <p:nvPr/>
          </p:nvSpPr>
          <p:spPr bwMode="auto">
            <a:xfrm>
              <a:off x="3349" y="2609"/>
              <a:ext cx="5" cy="11"/>
            </a:xfrm>
            <a:custGeom>
              <a:avLst/>
              <a:gdLst>
                <a:gd name="T0" fmla="*/ 0 w 4"/>
                <a:gd name="T1" fmla="*/ 2 h 9"/>
                <a:gd name="T2" fmla="*/ 1 w 4"/>
                <a:gd name="T3" fmla="*/ 8 h 9"/>
                <a:gd name="T4" fmla="*/ 3 w 4"/>
                <a:gd name="T5" fmla="*/ 7 h 9"/>
                <a:gd name="T6" fmla="*/ 3 w 4"/>
                <a:gd name="T7" fmla="*/ 2 h 9"/>
                <a:gd name="T8" fmla="*/ 0 w 4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0" y="2"/>
                  </a:moveTo>
                  <a:cubicBezTo>
                    <a:pt x="0" y="4"/>
                    <a:pt x="0" y="6"/>
                    <a:pt x="1" y="8"/>
                  </a:cubicBezTo>
                  <a:cubicBezTo>
                    <a:pt x="2" y="9"/>
                    <a:pt x="4" y="9"/>
                    <a:pt x="3" y="7"/>
                  </a:cubicBezTo>
                  <a:cubicBezTo>
                    <a:pt x="2" y="5"/>
                    <a:pt x="2" y="4"/>
                    <a:pt x="3" y="2"/>
                  </a:cubicBezTo>
                  <a:cubicBezTo>
                    <a:pt x="3" y="0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0" name="Freeform 1458"/>
            <p:cNvSpPr/>
            <p:nvPr/>
          </p:nvSpPr>
          <p:spPr bwMode="auto">
            <a:xfrm>
              <a:off x="506" y="2145"/>
              <a:ext cx="23" cy="7"/>
            </a:xfrm>
            <a:custGeom>
              <a:avLst/>
              <a:gdLst>
                <a:gd name="T0" fmla="*/ 17 w 18"/>
                <a:gd name="T1" fmla="*/ 1 h 6"/>
                <a:gd name="T2" fmla="*/ 1 w 18"/>
                <a:gd name="T3" fmla="*/ 1 h 6"/>
                <a:gd name="T4" fmla="*/ 0 w 18"/>
                <a:gd name="T5" fmla="*/ 3 h 6"/>
                <a:gd name="T6" fmla="*/ 7 w 18"/>
                <a:gd name="T7" fmla="*/ 5 h 6"/>
                <a:gd name="T8" fmla="*/ 8 w 18"/>
                <a:gd name="T9" fmla="*/ 4 h 6"/>
                <a:gd name="T10" fmla="*/ 1 w 18"/>
                <a:gd name="T11" fmla="*/ 1 h 6"/>
                <a:gd name="T12" fmla="*/ 1 w 18"/>
                <a:gd name="T13" fmla="*/ 3 h 6"/>
                <a:gd name="T14" fmla="*/ 17 w 18"/>
                <a:gd name="T15" fmla="*/ 3 h 6"/>
                <a:gd name="T16" fmla="*/ 17 w 18"/>
                <a:gd name="T1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6">
                  <a:moveTo>
                    <a:pt x="17" y="1"/>
                  </a:moveTo>
                  <a:cubicBezTo>
                    <a:pt x="12" y="0"/>
                    <a:pt x="6" y="1"/>
                    <a:pt x="1" y="1"/>
                  </a:cubicBezTo>
                  <a:cubicBezTo>
                    <a:pt x="0" y="1"/>
                    <a:pt x="0" y="3"/>
                    <a:pt x="0" y="3"/>
                  </a:cubicBezTo>
                  <a:cubicBezTo>
                    <a:pt x="3" y="3"/>
                    <a:pt x="5" y="4"/>
                    <a:pt x="7" y="5"/>
                  </a:cubicBezTo>
                  <a:cubicBezTo>
                    <a:pt x="8" y="6"/>
                    <a:pt x="9" y="4"/>
                    <a:pt x="8" y="4"/>
                  </a:cubicBezTo>
                  <a:cubicBezTo>
                    <a:pt x="6" y="3"/>
                    <a:pt x="3" y="2"/>
                    <a:pt x="1" y="1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6" y="3"/>
                    <a:pt x="11" y="2"/>
                    <a:pt x="17" y="3"/>
                  </a:cubicBezTo>
                  <a:cubicBezTo>
                    <a:pt x="17" y="3"/>
                    <a:pt x="18" y="2"/>
                    <a:pt x="17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1" name="Freeform 1459"/>
            <p:cNvSpPr/>
            <p:nvPr/>
          </p:nvSpPr>
          <p:spPr bwMode="auto">
            <a:xfrm>
              <a:off x="540" y="1943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2" name="Freeform 1460"/>
            <p:cNvSpPr/>
            <p:nvPr/>
          </p:nvSpPr>
          <p:spPr bwMode="auto">
            <a:xfrm>
              <a:off x="519" y="1686"/>
              <a:ext cx="632" cy="601"/>
            </a:xfrm>
            <a:custGeom>
              <a:avLst/>
              <a:gdLst>
                <a:gd name="T0" fmla="*/ 28 w 489"/>
                <a:gd name="T1" fmla="*/ 355 h 465"/>
                <a:gd name="T2" fmla="*/ 102 w 489"/>
                <a:gd name="T3" fmla="*/ 433 h 465"/>
                <a:gd name="T4" fmla="*/ 381 w 489"/>
                <a:gd name="T5" fmla="*/ 409 h 465"/>
                <a:gd name="T6" fmla="*/ 468 w 489"/>
                <a:gd name="T7" fmla="*/ 296 h 465"/>
                <a:gd name="T8" fmla="*/ 372 w 489"/>
                <a:gd name="T9" fmla="*/ 34 h 465"/>
                <a:gd name="T10" fmla="*/ 86 w 489"/>
                <a:gd name="T11" fmla="*/ 79 h 465"/>
                <a:gd name="T12" fmla="*/ 5 w 489"/>
                <a:gd name="T13" fmla="*/ 226 h 465"/>
                <a:gd name="T14" fmla="*/ 75 w 489"/>
                <a:gd name="T15" fmla="*/ 411 h 465"/>
                <a:gd name="T16" fmla="*/ 265 w 489"/>
                <a:gd name="T17" fmla="*/ 455 h 465"/>
                <a:gd name="T18" fmla="*/ 458 w 489"/>
                <a:gd name="T19" fmla="*/ 333 h 465"/>
                <a:gd name="T20" fmla="*/ 449 w 489"/>
                <a:gd name="T21" fmla="*/ 101 h 465"/>
                <a:gd name="T22" fmla="*/ 169 w 489"/>
                <a:gd name="T23" fmla="*/ 20 h 465"/>
                <a:gd name="T24" fmla="*/ 9 w 489"/>
                <a:gd name="T25" fmla="*/ 266 h 465"/>
                <a:gd name="T26" fmla="*/ 212 w 489"/>
                <a:gd name="T27" fmla="*/ 453 h 465"/>
                <a:gd name="T28" fmla="*/ 473 w 489"/>
                <a:gd name="T29" fmla="*/ 301 h 465"/>
                <a:gd name="T30" fmla="*/ 421 w 489"/>
                <a:gd name="T31" fmla="*/ 77 h 465"/>
                <a:gd name="T32" fmla="*/ 80 w 489"/>
                <a:gd name="T33" fmla="*/ 84 h 465"/>
                <a:gd name="T34" fmla="*/ 33 w 489"/>
                <a:gd name="T35" fmla="*/ 359 h 465"/>
                <a:gd name="T36" fmla="*/ 384 w 489"/>
                <a:gd name="T37" fmla="*/ 393 h 465"/>
                <a:gd name="T38" fmla="*/ 460 w 489"/>
                <a:gd name="T39" fmla="*/ 131 h 465"/>
                <a:gd name="T40" fmla="*/ 286 w 489"/>
                <a:gd name="T41" fmla="*/ 9 h 465"/>
                <a:gd name="T42" fmla="*/ 32 w 489"/>
                <a:gd name="T43" fmla="*/ 139 h 465"/>
                <a:gd name="T44" fmla="*/ 9 w 489"/>
                <a:gd name="T45" fmla="*/ 261 h 465"/>
                <a:gd name="T46" fmla="*/ 51 w 489"/>
                <a:gd name="T47" fmla="*/ 374 h 465"/>
                <a:gd name="T48" fmla="*/ 205 w 489"/>
                <a:gd name="T49" fmla="*/ 458 h 465"/>
                <a:gd name="T50" fmla="*/ 61 w 489"/>
                <a:gd name="T51" fmla="*/ 382 h 465"/>
                <a:gd name="T52" fmla="*/ 8 w 489"/>
                <a:gd name="T53" fmla="*/ 227 h 465"/>
                <a:gd name="T54" fmla="*/ 83 w 489"/>
                <a:gd name="T55" fmla="*/ 82 h 465"/>
                <a:gd name="T56" fmla="*/ 357 w 489"/>
                <a:gd name="T57" fmla="*/ 35 h 465"/>
                <a:gd name="T58" fmla="*/ 472 w 489"/>
                <a:gd name="T59" fmla="*/ 305 h 465"/>
                <a:gd name="T60" fmla="*/ 246 w 489"/>
                <a:gd name="T61" fmla="*/ 438 h 465"/>
                <a:gd name="T62" fmla="*/ 5 w 489"/>
                <a:gd name="T63" fmla="*/ 259 h 465"/>
                <a:gd name="T64" fmla="*/ 251 w 489"/>
                <a:gd name="T65" fmla="*/ 7 h 465"/>
                <a:gd name="T66" fmla="*/ 479 w 489"/>
                <a:gd name="T67" fmla="*/ 192 h 465"/>
                <a:gd name="T68" fmla="*/ 389 w 489"/>
                <a:gd name="T69" fmla="*/ 390 h 465"/>
                <a:gd name="T70" fmla="*/ 157 w 489"/>
                <a:gd name="T71" fmla="*/ 444 h 465"/>
                <a:gd name="T72" fmla="*/ 42 w 489"/>
                <a:gd name="T73" fmla="*/ 350 h 465"/>
                <a:gd name="T74" fmla="*/ 45 w 489"/>
                <a:gd name="T75" fmla="*/ 124 h 465"/>
                <a:gd name="T76" fmla="*/ 244 w 489"/>
                <a:gd name="T77" fmla="*/ 7 h 465"/>
                <a:gd name="T78" fmla="*/ 471 w 489"/>
                <a:gd name="T79" fmla="*/ 190 h 465"/>
                <a:gd name="T80" fmla="*/ 359 w 489"/>
                <a:gd name="T81" fmla="*/ 416 h 465"/>
                <a:gd name="T82" fmla="*/ 170 w 489"/>
                <a:gd name="T83" fmla="*/ 452 h 465"/>
                <a:gd name="T84" fmla="*/ 59 w 489"/>
                <a:gd name="T85" fmla="*/ 398 h 465"/>
                <a:gd name="T86" fmla="*/ 8 w 489"/>
                <a:gd name="T87" fmla="*/ 286 h 465"/>
                <a:gd name="T88" fmla="*/ 55 w 489"/>
                <a:gd name="T89" fmla="*/ 116 h 465"/>
                <a:gd name="T90" fmla="*/ 334 w 489"/>
                <a:gd name="T91" fmla="*/ 22 h 465"/>
                <a:gd name="T92" fmla="*/ 469 w 489"/>
                <a:gd name="T93" fmla="*/ 177 h 465"/>
                <a:gd name="T94" fmla="*/ 338 w 489"/>
                <a:gd name="T95" fmla="*/ 430 h 465"/>
                <a:gd name="T96" fmla="*/ 88 w 489"/>
                <a:gd name="T97" fmla="*/ 421 h 465"/>
                <a:gd name="T98" fmla="*/ 22 w 489"/>
                <a:gd name="T99" fmla="*/ 332 h 465"/>
                <a:gd name="T100" fmla="*/ 8 w 489"/>
                <a:gd name="T101" fmla="*/ 227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89" h="465">
                  <a:moveTo>
                    <a:pt x="8" y="227"/>
                  </a:moveTo>
                  <a:cubicBezTo>
                    <a:pt x="6" y="257"/>
                    <a:pt x="10" y="286"/>
                    <a:pt x="16" y="315"/>
                  </a:cubicBezTo>
                  <a:cubicBezTo>
                    <a:pt x="19" y="329"/>
                    <a:pt x="22" y="343"/>
                    <a:pt x="28" y="355"/>
                  </a:cubicBezTo>
                  <a:cubicBezTo>
                    <a:pt x="32" y="367"/>
                    <a:pt x="39" y="377"/>
                    <a:pt x="46" y="386"/>
                  </a:cubicBezTo>
                  <a:cubicBezTo>
                    <a:pt x="54" y="395"/>
                    <a:pt x="63" y="404"/>
                    <a:pt x="72" y="412"/>
                  </a:cubicBezTo>
                  <a:cubicBezTo>
                    <a:pt x="82" y="419"/>
                    <a:pt x="92" y="426"/>
                    <a:pt x="102" y="433"/>
                  </a:cubicBezTo>
                  <a:cubicBezTo>
                    <a:pt x="123" y="446"/>
                    <a:pt x="146" y="453"/>
                    <a:pt x="170" y="457"/>
                  </a:cubicBezTo>
                  <a:cubicBezTo>
                    <a:pt x="219" y="465"/>
                    <a:pt x="270" y="457"/>
                    <a:pt x="316" y="441"/>
                  </a:cubicBezTo>
                  <a:cubicBezTo>
                    <a:pt x="338" y="432"/>
                    <a:pt x="360" y="422"/>
                    <a:pt x="381" y="409"/>
                  </a:cubicBezTo>
                  <a:cubicBezTo>
                    <a:pt x="401" y="397"/>
                    <a:pt x="420" y="381"/>
                    <a:pt x="436" y="363"/>
                  </a:cubicBezTo>
                  <a:cubicBezTo>
                    <a:pt x="443" y="354"/>
                    <a:pt x="450" y="344"/>
                    <a:pt x="455" y="333"/>
                  </a:cubicBezTo>
                  <a:cubicBezTo>
                    <a:pt x="461" y="321"/>
                    <a:pt x="465" y="309"/>
                    <a:pt x="468" y="296"/>
                  </a:cubicBezTo>
                  <a:cubicBezTo>
                    <a:pt x="474" y="269"/>
                    <a:pt x="476" y="241"/>
                    <a:pt x="475" y="213"/>
                  </a:cubicBezTo>
                  <a:cubicBezTo>
                    <a:pt x="472" y="164"/>
                    <a:pt x="460" y="115"/>
                    <a:pt x="428" y="76"/>
                  </a:cubicBezTo>
                  <a:cubicBezTo>
                    <a:pt x="413" y="58"/>
                    <a:pt x="394" y="43"/>
                    <a:pt x="372" y="34"/>
                  </a:cubicBezTo>
                  <a:cubicBezTo>
                    <a:pt x="349" y="23"/>
                    <a:pt x="323" y="17"/>
                    <a:pt x="297" y="15"/>
                  </a:cubicBezTo>
                  <a:cubicBezTo>
                    <a:pt x="247" y="10"/>
                    <a:pt x="194" y="17"/>
                    <a:pt x="148" y="38"/>
                  </a:cubicBezTo>
                  <a:cubicBezTo>
                    <a:pt x="125" y="48"/>
                    <a:pt x="104" y="62"/>
                    <a:pt x="86" y="79"/>
                  </a:cubicBezTo>
                  <a:cubicBezTo>
                    <a:pt x="66" y="97"/>
                    <a:pt x="49" y="120"/>
                    <a:pt x="36" y="143"/>
                  </a:cubicBezTo>
                  <a:cubicBezTo>
                    <a:pt x="29" y="156"/>
                    <a:pt x="23" y="169"/>
                    <a:pt x="18" y="183"/>
                  </a:cubicBezTo>
                  <a:cubicBezTo>
                    <a:pt x="13" y="197"/>
                    <a:pt x="8" y="211"/>
                    <a:pt x="5" y="226"/>
                  </a:cubicBezTo>
                  <a:cubicBezTo>
                    <a:pt x="0" y="256"/>
                    <a:pt x="6" y="286"/>
                    <a:pt x="13" y="314"/>
                  </a:cubicBezTo>
                  <a:cubicBezTo>
                    <a:pt x="19" y="341"/>
                    <a:pt x="27" y="367"/>
                    <a:pt x="45" y="388"/>
                  </a:cubicBezTo>
                  <a:cubicBezTo>
                    <a:pt x="54" y="397"/>
                    <a:pt x="64" y="404"/>
                    <a:pt x="75" y="411"/>
                  </a:cubicBezTo>
                  <a:cubicBezTo>
                    <a:pt x="86" y="418"/>
                    <a:pt x="98" y="424"/>
                    <a:pt x="110" y="430"/>
                  </a:cubicBezTo>
                  <a:cubicBezTo>
                    <a:pt x="134" y="443"/>
                    <a:pt x="161" y="453"/>
                    <a:pt x="188" y="457"/>
                  </a:cubicBezTo>
                  <a:cubicBezTo>
                    <a:pt x="214" y="461"/>
                    <a:pt x="240" y="459"/>
                    <a:pt x="265" y="455"/>
                  </a:cubicBezTo>
                  <a:cubicBezTo>
                    <a:pt x="291" y="450"/>
                    <a:pt x="316" y="441"/>
                    <a:pt x="338" y="429"/>
                  </a:cubicBezTo>
                  <a:cubicBezTo>
                    <a:pt x="362" y="417"/>
                    <a:pt x="384" y="404"/>
                    <a:pt x="405" y="388"/>
                  </a:cubicBezTo>
                  <a:cubicBezTo>
                    <a:pt x="425" y="373"/>
                    <a:pt x="445" y="355"/>
                    <a:pt x="458" y="333"/>
                  </a:cubicBezTo>
                  <a:cubicBezTo>
                    <a:pt x="471" y="311"/>
                    <a:pt x="476" y="285"/>
                    <a:pt x="477" y="260"/>
                  </a:cubicBezTo>
                  <a:cubicBezTo>
                    <a:pt x="478" y="234"/>
                    <a:pt x="475" y="208"/>
                    <a:pt x="472" y="183"/>
                  </a:cubicBezTo>
                  <a:cubicBezTo>
                    <a:pt x="468" y="155"/>
                    <a:pt x="462" y="126"/>
                    <a:pt x="449" y="101"/>
                  </a:cubicBezTo>
                  <a:cubicBezTo>
                    <a:pt x="437" y="80"/>
                    <a:pt x="419" y="64"/>
                    <a:pt x="399" y="51"/>
                  </a:cubicBezTo>
                  <a:cubicBezTo>
                    <a:pt x="376" y="37"/>
                    <a:pt x="351" y="26"/>
                    <a:pt x="326" y="18"/>
                  </a:cubicBezTo>
                  <a:cubicBezTo>
                    <a:pt x="275" y="2"/>
                    <a:pt x="219" y="0"/>
                    <a:pt x="169" y="20"/>
                  </a:cubicBezTo>
                  <a:cubicBezTo>
                    <a:pt x="144" y="29"/>
                    <a:pt x="122" y="43"/>
                    <a:pt x="101" y="60"/>
                  </a:cubicBezTo>
                  <a:cubicBezTo>
                    <a:pt x="81" y="76"/>
                    <a:pt x="63" y="95"/>
                    <a:pt x="48" y="116"/>
                  </a:cubicBezTo>
                  <a:cubicBezTo>
                    <a:pt x="19" y="159"/>
                    <a:pt x="2" y="213"/>
                    <a:pt x="9" y="266"/>
                  </a:cubicBezTo>
                  <a:cubicBezTo>
                    <a:pt x="16" y="317"/>
                    <a:pt x="45" y="364"/>
                    <a:pt x="80" y="402"/>
                  </a:cubicBezTo>
                  <a:cubicBezTo>
                    <a:pt x="96" y="420"/>
                    <a:pt x="117" y="433"/>
                    <a:pt x="140" y="441"/>
                  </a:cubicBezTo>
                  <a:cubicBezTo>
                    <a:pt x="163" y="449"/>
                    <a:pt x="188" y="452"/>
                    <a:pt x="212" y="453"/>
                  </a:cubicBezTo>
                  <a:cubicBezTo>
                    <a:pt x="239" y="453"/>
                    <a:pt x="266" y="451"/>
                    <a:pt x="293" y="444"/>
                  </a:cubicBezTo>
                  <a:cubicBezTo>
                    <a:pt x="320" y="437"/>
                    <a:pt x="345" y="422"/>
                    <a:pt x="369" y="407"/>
                  </a:cubicBezTo>
                  <a:cubicBezTo>
                    <a:pt x="410" y="379"/>
                    <a:pt x="451" y="346"/>
                    <a:pt x="473" y="301"/>
                  </a:cubicBezTo>
                  <a:cubicBezTo>
                    <a:pt x="485" y="278"/>
                    <a:pt x="489" y="252"/>
                    <a:pt x="487" y="225"/>
                  </a:cubicBezTo>
                  <a:cubicBezTo>
                    <a:pt x="485" y="198"/>
                    <a:pt x="476" y="170"/>
                    <a:pt x="465" y="145"/>
                  </a:cubicBezTo>
                  <a:cubicBezTo>
                    <a:pt x="454" y="120"/>
                    <a:pt x="440" y="96"/>
                    <a:pt x="421" y="77"/>
                  </a:cubicBezTo>
                  <a:cubicBezTo>
                    <a:pt x="404" y="58"/>
                    <a:pt x="383" y="43"/>
                    <a:pt x="360" y="32"/>
                  </a:cubicBezTo>
                  <a:cubicBezTo>
                    <a:pt x="315" y="8"/>
                    <a:pt x="263" y="0"/>
                    <a:pt x="212" y="10"/>
                  </a:cubicBezTo>
                  <a:cubicBezTo>
                    <a:pt x="162" y="20"/>
                    <a:pt x="116" y="48"/>
                    <a:pt x="80" y="84"/>
                  </a:cubicBezTo>
                  <a:cubicBezTo>
                    <a:pt x="44" y="119"/>
                    <a:pt x="15" y="162"/>
                    <a:pt x="7" y="212"/>
                  </a:cubicBezTo>
                  <a:cubicBezTo>
                    <a:pt x="2" y="237"/>
                    <a:pt x="2" y="263"/>
                    <a:pt x="6" y="288"/>
                  </a:cubicBezTo>
                  <a:cubicBezTo>
                    <a:pt x="10" y="313"/>
                    <a:pt x="19" y="337"/>
                    <a:pt x="33" y="359"/>
                  </a:cubicBezTo>
                  <a:cubicBezTo>
                    <a:pt x="57" y="395"/>
                    <a:pt x="94" y="419"/>
                    <a:pt x="135" y="432"/>
                  </a:cubicBezTo>
                  <a:cubicBezTo>
                    <a:pt x="176" y="444"/>
                    <a:pt x="220" y="445"/>
                    <a:pt x="262" y="438"/>
                  </a:cubicBezTo>
                  <a:cubicBezTo>
                    <a:pt x="305" y="430"/>
                    <a:pt x="346" y="415"/>
                    <a:pt x="384" y="393"/>
                  </a:cubicBezTo>
                  <a:cubicBezTo>
                    <a:pt x="423" y="371"/>
                    <a:pt x="463" y="339"/>
                    <a:pt x="478" y="294"/>
                  </a:cubicBezTo>
                  <a:cubicBezTo>
                    <a:pt x="487" y="267"/>
                    <a:pt x="487" y="238"/>
                    <a:pt x="483" y="209"/>
                  </a:cubicBezTo>
                  <a:cubicBezTo>
                    <a:pt x="480" y="182"/>
                    <a:pt x="473" y="156"/>
                    <a:pt x="460" y="131"/>
                  </a:cubicBezTo>
                  <a:cubicBezTo>
                    <a:pt x="449" y="109"/>
                    <a:pt x="432" y="89"/>
                    <a:pt x="413" y="72"/>
                  </a:cubicBezTo>
                  <a:cubicBezTo>
                    <a:pt x="395" y="55"/>
                    <a:pt x="375" y="42"/>
                    <a:pt x="354" y="32"/>
                  </a:cubicBezTo>
                  <a:cubicBezTo>
                    <a:pt x="332" y="21"/>
                    <a:pt x="309" y="14"/>
                    <a:pt x="286" y="9"/>
                  </a:cubicBezTo>
                  <a:cubicBezTo>
                    <a:pt x="261" y="4"/>
                    <a:pt x="237" y="1"/>
                    <a:pt x="212" y="6"/>
                  </a:cubicBezTo>
                  <a:cubicBezTo>
                    <a:pt x="162" y="13"/>
                    <a:pt x="119" y="44"/>
                    <a:pt x="84" y="78"/>
                  </a:cubicBezTo>
                  <a:cubicBezTo>
                    <a:pt x="65" y="97"/>
                    <a:pt x="46" y="117"/>
                    <a:pt x="32" y="139"/>
                  </a:cubicBezTo>
                  <a:cubicBezTo>
                    <a:pt x="24" y="151"/>
                    <a:pt x="17" y="163"/>
                    <a:pt x="13" y="176"/>
                  </a:cubicBezTo>
                  <a:cubicBezTo>
                    <a:pt x="9" y="190"/>
                    <a:pt x="7" y="204"/>
                    <a:pt x="7" y="218"/>
                  </a:cubicBezTo>
                  <a:cubicBezTo>
                    <a:pt x="6" y="232"/>
                    <a:pt x="7" y="246"/>
                    <a:pt x="9" y="261"/>
                  </a:cubicBezTo>
                  <a:cubicBezTo>
                    <a:pt x="10" y="275"/>
                    <a:pt x="12" y="289"/>
                    <a:pt x="16" y="302"/>
                  </a:cubicBezTo>
                  <a:cubicBezTo>
                    <a:pt x="19" y="316"/>
                    <a:pt x="24" y="329"/>
                    <a:pt x="30" y="342"/>
                  </a:cubicBezTo>
                  <a:cubicBezTo>
                    <a:pt x="35" y="353"/>
                    <a:pt x="43" y="364"/>
                    <a:pt x="51" y="374"/>
                  </a:cubicBezTo>
                  <a:cubicBezTo>
                    <a:pt x="68" y="393"/>
                    <a:pt x="89" y="411"/>
                    <a:pt x="111" y="425"/>
                  </a:cubicBezTo>
                  <a:cubicBezTo>
                    <a:pt x="134" y="440"/>
                    <a:pt x="160" y="452"/>
                    <a:pt x="187" y="457"/>
                  </a:cubicBezTo>
                  <a:cubicBezTo>
                    <a:pt x="193" y="457"/>
                    <a:pt x="199" y="458"/>
                    <a:pt x="205" y="458"/>
                  </a:cubicBezTo>
                  <a:cubicBezTo>
                    <a:pt x="206" y="458"/>
                    <a:pt x="206" y="456"/>
                    <a:pt x="205" y="456"/>
                  </a:cubicBezTo>
                  <a:cubicBezTo>
                    <a:pt x="176" y="456"/>
                    <a:pt x="149" y="446"/>
                    <a:pt x="125" y="431"/>
                  </a:cubicBezTo>
                  <a:cubicBezTo>
                    <a:pt x="101" y="418"/>
                    <a:pt x="80" y="401"/>
                    <a:pt x="61" y="382"/>
                  </a:cubicBezTo>
                  <a:cubicBezTo>
                    <a:pt x="52" y="372"/>
                    <a:pt x="44" y="362"/>
                    <a:pt x="37" y="350"/>
                  </a:cubicBezTo>
                  <a:cubicBezTo>
                    <a:pt x="29" y="338"/>
                    <a:pt x="24" y="325"/>
                    <a:pt x="20" y="312"/>
                  </a:cubicBezTo>
                  <a:cubicBezTo>
                    <a:pt x="12" y="284"/>
                    <a:pt x="9" y="255"/>
                    <a:pt x="8" y="227"/>
                  </a:cubicBezTo>
                  <a:cubicBezTo>
                    <a:pt x="8" y="212"/>
                    <a:pt x="9" y="197"/>
                    <a:pt x="13" y="183"/>
                  </a:cubicBezTo>
                  <a:cubicBezTo>
                    <a:pt x="16" y="169"/>
                    <a:pt x="23" y="156"/>
                    <a:pt x="30" y="144"/>
                  </a:cubicBezTo>
                  <a:cubicBezTo>
                    <a:pt x="45" y="121"/>
                    <a:pt x="63" y="100"/>
                    <a:pt x="83" y="82"/>
                  </a:cubicBezTo>
                  <a:cubicBezTo>
                    <a:pt x="119" y="46"/>
                    <a:pt x="162" y="16"/>
                    <a:pt x="212" y="7"/>
                  </a:cubicBezTo>
                  <a:cubicBezTo>
                    <a:pt x="238" y="3"/>
                    <a:pt x="263" y="6"/>
                    <a:pt x="288" y="11"/>
                  </a:cubicBezTo>
                  <a:cubicBezTo>
                    <a:pt x="312" y="16"/>
                    <a:pt x="335" y="24"/>
                    <a:pt x="357" y="35"/>
                  </a:cubicBezTo>
                  <a:cubicBezTo>
                    <a:pt x="402" y="58"/>
                    <a:pt x="441" y="94"/>
                    <a:pt x="462" y="140"/>
                  </a:cubicBezTo>
                  <a:cubicBezTo>
                    <a:pt x="474" y="165"/>
                    <a:pt x="481" y="193"/>
                    <a:pt x="483" y="221"/>
                  </a:cubicBezTo>
                  <a:cubicBezTo>
                    <a:pt x="485" y="249"/>
                    <a:pt x="484" y="279"/>
                    <a:pt x="472" y="305"/>
                  </a:cubicBezTo>
                  <a:cubicBezTo>
                    <a:pt x="462" y="326"/>
                    <a:pt x="447" y="344"/>
                    <a:pt x="429" y="359"/>
                  </a:cubicBezTo>
                  <a:cubicBezTo>
                    <a:pt x="411" y="375"/>
                    <a:pt x="391" y="388"/>
                    <a:pt x="369" y="399"/>
                  </a:cubicBezTo>
                  <a:cubicBezTo>
                    <a:pt x="331" y="419"/>
                    <a:pt x="289" y="433"/>
                    <a:pt x="246" y="438"/>
                  </a:cubicBezTo>
                  <a:cubicBezTo>
                    <a:pt x="203" y="443"/>
                    <a:pt x="159" y="440"/>
                    <a:pt x="119" y="424"/>
                  </a:cubicBezTo>
                  <a:cubicBezTo>
                    <a:pt x="77" y="408"/>
                    <a:pt x="40" y="377"/>
                    <a:pt x="22" y="335"/>
                  </a:cubicBezTo>
                  <a:cubicBezTo>
                    <a:pt x="11" y="311"/>
                    <a:pt x="6" y="285"/>
                    <a:pt x="5" y="259"/>
                  </a:cubicBezTo>
                  <a:cubicBezTo>
                    <a:pt x="4" y="233"/>
                    <a:pt x="7" y="208"/>
                    <a:pt x="16" y="183"/>
                  </a:cubicBezTo>
                  <a:cubicBezTo>
                    <a:pt x="32" y="135"/>
                    <a:pt x="67" y="94"/>
                    <a:pt x="107" y="62"/>
                  </a:cubicBezTo>
                  <a:cubicBezTo>
                    <a:pt x="148" y="29"/>
                    <a:pt x="198" y="8"/>
                    <a:pt x="251" y="7"/>
                  </a:cubicBezTo>
                  <a:cubicBezTo>
                    <a:pt x="302" y="6"/>
                    <a:pt x="354" y="24"/>
                    <a:pt x="395" y="55"/>
                  </a:cubicBezTo>
                  <a:cubicBezTo>
                    <a:pt x="416" y="72"/>
                    <a:pt x="434" y="91"/>
                    <a:pt x="448" y="114"/>
                  </a:cubicBezTo>
                  <a:cubicBezTo>
                    <a:pt x="462" y="138"/>
                    <a:pt x="473" y="165"/>
                    <a:pt x="479" y="192"/>
                  </a:cubicBezTo>
                  <a:cubicBezTo>
                    <a:pt x="486" y="220"/>
                    <a:pt x="489" y="249"/>
                    <a:pt x="481" y="277"/>
                  </a:cubicBezTo>
                  <a:cubicBezTo>
                    <a:pt x="474" y="300"/>
                    <a:pt x="461" y="322"/>
                    <a:pt x="445" y="341"/>
                  </a:cubicBezTo>
                  <a:cubicBezTo>
                    <a:pt x="428" y="359"/>
                    <a:pt x="409" y="376"/>
                    <a:pt x="389" y="390"/>
                  </a:cubicBezTo>
                  <a:cubicBezTo>
                    <a:pt x="366" y="407"/>
                    <a:pt x="342" y="423"/>
                    <a:pt x="315" y="434"/>
                  </a:cubicBezTo>
                  <a:cubicBezTo>
                    <a:pt x="289" y="446"/>
                    <a:pt x="260" y="450"/>
                    <a:pt x="231" y="451"/>
                  </a:cubicBezTo>
                  <a:cubicBezTo>
                    <a:pt x="206" y="452"/>
                    <a:pt x="181" y="450"/>
                    <a:pt x="157" y="444"/>
                  </a:cubicBezTo>
                  <a:cubicBezTo>
                    <a:pt x="133" y="439"/>
                    <a:pt x="110" y="428"/>
                    <a:pt x="92" y="411"/>
                  </a:cubicBezTo>
                  <a:cubicBezTo>
                    <a:pt x="82" y="403"/>
                    <a:pt x="74" y="393"/>
                    <a:pt x="66" y="383"/>
                  </a:cubicBezTo>
                  <a:cubicBezTo>
                    <a:pt x="57" y="372"/>
                    <a:pt x="49" y="362"/>
                    <a:pt x="42" y="350"/>
                  </a:cubicBezTo>
                  <a:cubicBezTo>
                    <a:pt x="29" y="328"/>
                    <a:pt x="18" y="303"/>
                    <a:pt x="13" y="278"/>
                  </a:cubicBezTo>
                  <a:cubicBezTo>
                    <a:pt x="7" y="251"/>
                    <a:pt x="8" y="224"/>
                    <a:pt x="14" y="198"/>
                  </a:cubicBezTo>
                  <a:cubicBezTo>
                    <a:pt x="20" y="172"/>
                    <a:pt x="31" y="146"/>
                    <a:pt x="45" y="124"/>
                  </a:cubicBezTo>
                  <a:cubicBezTo>
                    <a:pt x="59" y="102"/>
                    <a:pt x="77" y="82"/>
                    <a:pt x="97" y="65"/>
                  </a:cubicBezTo>
                  <a:cubicBezTo>
                    <a:pt x="118" y="48"/>
                    <a:pt x="141" y="33"/>
                    <a:pt x="166" y="23"/>
                  </a:cubicBezTo>
                  <a:cubicBezTo>
                    <a:pt x="191" y="12"/>
                    <a:pt x="217" y="7"/>
                    <a:pt x="244" y="7"/>
                  </a:cubicBezTo>
                  <a:cubicBezTo>
                    <a:pt x="298" y="7"/>
                    <a:pt x="353" y="24"/>
                    <a:pt x="399" y="53"/>
                  </a:cubicBezTo>
                  <a:cubicBezTo>
                    <a:pt x="420" y="67"/>
                    <a:pt x="438" y="84"/>
                    <a:pt x="449" y="106"/>
                  </a:cubicBezTo>
                  <a:cubicBezTo>
                    <a:pt x="463" y="132"/>
                    <a:pt x="468" y="162"/>
                    <a:pt x="471" y="190"/>
                  </a:cubicBezTo>
                  <a:cubicBezTo>
                    <a:pt x="477" y="241"/>
                    <a:pt x="482" y="297"/>
                    <a:pt x="450" y="341"/>
                  </a:cubicBezTo>
                  <a:cubicBezTo>
                    <a:pt x="435" y="363"/>
                    <a:pt x="414" y="380"/>
                    <a:pt x="392" y="395"/>
                  </a:cubicBezTo>
                  <a:cubicBezTo>
                    <a:pt x="382" y="403"/>
                    <a:pt x="370" y="409"/>
                    <a:pt x="359" y="416"/>
                  </a:cubicBezTo>
                  <a:cubicBezTo>
                    <a:pt x="348" y="422"/>
                    <a:pt x="337" y="429"/>
                    <a:pt x="325" y="434"/>
                  </a:cubicBezTo>
                  <a:cubicBezTo>
                    <a:pt x="301" y="445"/>
                    <a:pt x="275" y="452"/>
                    <a:pt x="249" y="455"/>
                  </a:cubicBezTo>
                  <a:cubicBezTo>
                    <a:pt x="222" y="459"/>
                    <a:pt x="195" y="458"/>
                    <a:pt x="170" y="452"/>
                  </a:cubicBezTo>
                  <a:cubicBezTo>
                    <a:pt x="156" y="448"/>
                    <a:pt x="142" y="443"/>
                    <a:pt x="128" y="438"/>
                  </a:cubicBezTo>
                  <a:cubicBezTo>
                    <a:pt x="116" y="432"/>
                    <a:pt x="104" y="425"/>
                    <a:pt x="92" y="419"/>
                  </a:cubicBezTo>
                  <a:cubicBezTo>
                    <a:pt x="81" y="412"/>
                    <a:pt x="70" y="406"/>
                    <a:pt x="59" y="398"/>
                  </a:cubicBezTo>
                  <a:cubicBezTo>
                    <a:pt x="48" y="390"/>
                    <a:pt x="40" y="379"/>
                    <a:pt x="33" y="367"/>
                  </a:cubicBezTo>
                  <a:cubicBezTo>
                    <a:pt x="26" y="355"/>
                    <a:pt x="22" y="342"/>
                    <a:pt x="18" y="329"/>
                  </a:cubicBezTo>
                  <a:cubicBezTo>
                    <a:pt x="14" y="314"/>
                    <a:pt x="11" y="300"/>
                    <a:pt x="8" y="286"/>
                  </a:cubicBezTo>
                  <a:cubicBezTo>
                    <a:pt x="5" y="271"/>
                    <a:pt x="4" y="255"/>
                    <a:pt x="5" y="240"/>
                  </a:cubicBezTo>
                  <a:cubicBezTo>
                    <a:pt x="6" y="224"/>
                    <a:pt x="10" y="209"/>
                    <a:pt x="15" y="195"/>
                  </a:cubicBezTo>
                  <a:cubicBezTo>
                    <a:pt x="25" y="167"/>
                    <a:pt x="38" y="141"/>
                    <a:pt x="55" y="116"/>
                  </a:cubicBezTo>
                  <a:cubicBezTo>
                    <a:pt x="70" y="95"/>
                    <a:pt x="89" y="76"/>
                    <a:pt x="111" y="61"/>
                  </a:cubicBezTo>
                  <a:cubicBezTo>
                    <a:pt x="153" y="32"/>
                    <a:pt x="203" y="17"/>
                    <a:pt x="254" y="15"/>
                  </a:cubicBezTo>
                  <a:cubicBezTo>
                    <a:pt x="281" y="14"/>
                    <a:pt x="308" y="16"/>
                    <a:pt x="334" y="22"/>
                  </a:cubicBezTo>
                  <a:cubicBezTo>
                    <a:pt x="359" y="28"/>
                    <a:pt x="382" y="38"/>
                    <a:pt x="403" y="54"/>
                  </a:cubicBezTo>
                  <a:cubicBezTo>
                    <a:pt x="421" y="68"/>
                    <a:pt x="436" y="87"/>
                    <a:pt x="447" y="108"/>
                  </a:cubicBezTo>
                  <a:cubicBezTo>
                    <a:pt x="459" y="130"/>
                    <a:pt x="465" y="153"/>
                    <a:pt x="469" y="177"/>
                  </a:cubicBezTo>
                  <a:cubicBezTo>
                    <a:pt x="474" y="206"/>
                    <a:pt x="475" y="234"/>
                    <a:pt x="472" y="263"/>
                  </a:cubicBezTo>
                  <a:cubicBezTo>
                    <a:pt x="469" y="289"/>
                    <a:pt x="463" y="316"/>
                    <a:pt x="449" y="340"/>
                  </a:cubicBezTo>
                  <a:cubicBezTo>
                    <a:pt x="425" y="382"/>
                    <a:pt x="381" y="411"/>
                    <a:pt x="338" y="430"/>
                  </a:cubicBezTo>
                  <a:cubicBezTo>
                    <a:pt x="292" y="450"/>
                    <a:pt x="241" y="461"/>
                    <a:pt x="191" y="458"/>
                  </a:cubicBezTo>
                  <a:cubicBezTo>
                    <a:pt x="167" y="457"/>
                    <a:pt x="142" y="451"/>
                    <a:pt x="119" y="440"/>
                  </a:cubicBezTo>
                  <a:cubicBezTo>
                    <a:pt x="108" y="435"/>
                    <a:pt x="98" y="428"/>
                    <a:pt x="88" y="421"/>
                  </a:cubicBezTo>
                  <a:cubicBezTo>
                    <a:pt x="78" y="414"/>
                    <a:pt x="68" y="406"/>
                    <a:pt x="59" y="398"/>
                  </a:cubicBezTo>
                  <a:cubicBezTo>
                    <a:pt x="51" y="389"/>
                    <a:pt x="43" y="379"/>
                    <a:pt x="36" y="369"/>
                  </a:cubicBezTo>
                  <a:cubicBezTo>
                    <a:pt x="30" y="357"/>
                    <a:pt x="26" y="345"/>
                    <a:pt x="22" y="332"/>
                  </a:cubicBezTo>
                  <a:cubicBezTo>
                    <a:pt x="15" y="303"/>
                    <a:pt x="9" y="274"/>
                    <a:pt x="9" y="244"/>
                  </a:cubicBezTo>
                  <a:cubicBezTo>
                    <a:pt x="9" y="238"/>
                    <a:pt x="10" y="233"/>
                    <a:pt x="10" y="227"/>
                  </a:cubicBezTo>
                  <a:cubicBezTo>
                    <a:pt x="10" y="226"/>
                    <a:pt x="9" y="226"/>
                    <a:pt x="8" y="22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3" name="Freeform 1461"/>
            <p:cNvSpPr/>
            <p:nvPr/>
          </p:nvSpPr>
          <p:spPr bwMode="auto">
            <a:xfrm>
              <a:off x="726" y="1890"/>
              <a:ext cx="197" cy="174"/>
            </a:xfrm>
            <a:custGeom>
              <a:avLst/>
              <a:gdLst>
                <a:gd name="T0" fmla="*/ 2 w 153"/>
                <a:gd name="T1" fmla="*/ 72 h 135"/>
                <a:gd name="T2" fmla="*/ 116 w 153"/>
                <a:gd name="T3" fmla="*/ 115 h 135"/>
                <a:gd name="T4" fmla="*/ 140 w 153"/>
                <a:gd name="T5" fmla="*/ 51 h 135"/>
                <a:gd name="T6" fmla="*/ 81 w 153"/>
                <a:gd name="T7" fmla="*/ 8 h 135"/>
                <a:gd name="T8" fmla="*/ 32 w 153"/>
                <a:gd name="T9" fmla="*/ 25 h 135"/>
                <a:gd name="T10" fmla="*/ 7 w 153"/>
                <a:gd name="T11" fmla="*/ 68 h 135"/>
                <a:gd name="T12" fmla="*/ 29 w 153"/>
                <a:gd name="T13" fmla="*/ 110 h 135"/>
                <a:gd name="T14" fmla="*/ 120 w 153"/>
                <a:gd name="T15" fmla="*/ 115 h 135"/>
                <a:gd name="T16" fmla="*/ 136 w 153"/>
                <a:gd name="T17" fmla="*/ 42 h 135"/>
                <a:gd name="T18" fmla="*/ 64 w 153"/>
                <a:gd name="T19" fmla="*/ 12 h 135"/>
                <a:gd name="T20" fmla="*/ 10 w 153"/>
                <a:gd name="T21" fmla="*/ 50 h 135"/>
                <a:gd name="T22" fmla="*/ 23 w 153"/>
                <a:gd name="T23" fmla="*/ 118 h 135"/>
                <a:gd name="T24" fmla="*/ 116 w 153"/>
                <a:gd name="T25" fmla="*/ 114 h 135"/>
                <a:gd name="T26" fmla="*/ 143 w 153"/>
                <a:gd name="T27" fmla="*/ 69 h 135"/>
                <a:gd name="T28" fmla="*/ 94 w 153"/>
                <a:gd name="T29" fmla="*/ 9 h 135"/>
                <a:gd name="T30" fmla="*/ 11 w 153"/>
                <a:gd name="T31" fmla="*/ 84 h 135"/>
                <a:gd name="T32" fmla="*/ 66 w 153"/>
                <a:gd name="T33" fmla="*/ 128 h 135"/>
                <a:gd name="T34" fmla="*/ 134 w 153"/>
                <a:gd name="T35" fmla="*/ 99 h 135"/>
                <a:gd name="T36" fmla="*/ 106 w 153"/>
                <a:gd name="T37" fmla="*/ 5 h 135"/>
                <a:gd name="T38" fmla="*/ 27 w 153"/>
                <a:gd name="T39" fmla="*/ 26 h 135"/>
                <a:gd name="T40" fmla="*/ 12 w 153"/>
                <a:gd name="T41" fmla="*/ 105 h 135"/>
                <a:gd name="T42" fmla="*/ 70 w 153"/>
                <a:gd name="T43" fmla="*/ 133 h 135"/>
                <a:gd name="T44" fmla="*/ 51 w 153"/>
                <a:gd name="T45" fmla="*/ 12 h 135"/>
                <a:gd name="T46" fmla="*/ 129 w 153"/>
                <a:gd name="T47" fmla="*/ 22 h 135"/>
                <a:gd name="T48" fmla="*/ 107 w 153"/>
                <a:gd name="T49" fmla="*/ 115 h 135"/>
                <a:gd name="T50" fmla="*/ 33 w 153"/>
                <a:gd name="T51" fmla="*/ 119 h 135"/>
                <a:gd name="T52" fmla="*/ 23 w 153"/>
                <a:gd name="T53" fmla="*/ 39 h 135"/>
                <a:gd name="T54" fmla="*/ 134 w 153"/>
                <a:gd name="T55" fmla="*/ 35 h 135"/>
                <a:gd name="T56" fmla="*/ 136 w 153"/>
                <a:gd name="T57" fmla="*/ 86 h 135"/>
                <a:gd name="T58" fmla="*/ 99 w 153"/>
                <a:gd name="T59" fmla="*/ 122 h 135"/>
                <a:gd name="T60" fmla="*/ 49 w 153"/>
                <a:gd name="T61" fmla="*/ 128 h 135"/>
                <a:gd name="T62" fmla="*/ 13 w 153"/>
                <a:gd name="T63" fmla="*/ 48 h 135"/>
                <a:gd name="T64" fmla="*/ 93 w 153"/>
                <a:gd name="T65" fmla="*/ 11 h 135"/>
                <a:gd name="T66" fmla="*/ 124 w 153"/>
                <a:gd name="T67" fmla="*/ 109 h 135"/>
                <a:gd name="T68" fmla="*/ 32 w 153"/>
                <a:gd name="T69" fmla="*/ 110 h 135"/>
                <a:gd name="T70" fmla="*/ 17 w 153"/>
                <a:gd name="T71" fmla="*/ 43 h 135"/>
                <a:gd name="T72" fmla="*/ 87 w 153"/>
                <a:gd name="T73" fmla="*/ 10 h 135"/>
                <a:gd name="T74" fmla="*/ 132 w 153"/>
                <a:gd name="T75" fmla="*/ 38 h 135"/>
                <a:gd name="T76" fmla="*/ 135 w 153"/>
                <a:gd name="T77" fmla="*/ 89 h 135"/>
                <a:gd name="T78" fmla="*/ 11 w 153"/>
                <a:gd name="T79" fmla="*/ 99 h 135"/>
                <a:gd name="T80" fmla="*/ 6 w 153"/>
                <a:gd name="T81" fmla="*/ 61 h 135"/>
                <a:gd name="T82" fmla="*/ 27 w 153"/>
                <a:gd name="T83" fmla="*/ 26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3" h="135">
                  <a:moveTo>
                    <a:pt x="27" y="26"/>
                  </a:moveTo>
                  <a:cubicBezTo>
                    <a:pt x="14" y="39"/>
                    <a:pt x="3" y="54"/>
                    <a:pt x="2" y="72"/>
                  </a:cubicBezTo>
                  <a:cubicBezTo>
                    <a:pt x="0" y="90"/>
                    <a:pt x="11" y="105"/>
                    <a:pt x="25" y="116"/>
                  </a:cubicBezTo>
                  <a:cubicBezTo>
                    <a:pt x="51" y="135"/>
                    <a:pt x="90" y="134"/>
                    <a:pt x="116" y="115"/>
                  </a:cubicBezTo>
                  <a:cubicBezTo>
                    <a:pt x="129" y="106"/>
                    <a:pt x="138" y="91"/>
                    <a:pt x="142" y="76"/>
                  </a:cubicBezTo>
                  <a:cubicBezTo>
                    <a:pt x="144" y="67"/>
                    <a:pt x="143" y="58"/>
                    <a:pt x="140" y="51"/>
                  </a:cubicBezTo>
                  <a:cubicBezTo>
                    <a:pt x="138" y="42"/>
                    <a:pt x="133" y="34"/>
                    <a:pt x="128" y="28"/>
                  </a:cubicBezTo>
                  <a:cubicBezTo>
                    <a:pt x="116" y="15"/>
                    <a:pt x="98" y="8"/>
                    <a:pt x="81" y="8"/>
                  </a:cubicBezTo>
                  <a:cubicBezTo>
                    <a:pt x="72" y="8"/>
                    <a:pt x="63" y="10"/>
                    <a:pt x="55" y="13"/>
                  </a:cubicBezTo>
                  <a:cubicBezTo>
                    <a:pt x="47" y="15"/>
                    <a:pt x="39" y="19"/>
                    <a:pt x="32" y="25"/>
                  </a:cubicBezTo>
                  <a:cubicBezTo>
                    <a:pt x="25" y="30"/>
                    <a:pt x="19" y="37"/>
                    <a:pt x="14" y="45"/>
                  </a:cubicBezTo>
                  <a:cubicBezTo>
                    <a:pt x="10" y="51"/>
                    <a:pt x="7" y="60"/>
                    <a:pt x="7" y="68"/>
                  </a:cubicBezTo>
                  <a:cubicBezTo>
                    <a:pt x="7" y="76"/>
                    <a:pt x="10" y="84"/>
                    <a:pt x="14" y="91"/>
                  </a:cubicBezTo>
                  <a:cubicBezTo>
                    <a:pt x="18" y="99"/>
                    <a:pt x="23" y="105"/>
                    <a:pt x="29" y="110"/>
                  </a:cubicBezTo>
                  <a:cubicBezTo>
                    <a:pt x="41" y="120"/>
                    <a:pt x="57" y="126"/>
                    <a:pt x="73" y="127"/>
                  </a:cubicBezTo>
                  <a:cubicBezTo>
                    <a:pt x="90" y="129"/>
                    <a:pt x="106" y="124"/>
                    <a:pt x="120" y="115"/>
                  </a:cubicBezTo>
                  <a:cubicBezTo>
                    <a:pt x="131" y="107"/>
                    <a:pt x="139" y="96"/>
                    <a:pt x="141" y="82"/>
                  </a:cubicBezTo>
                  <a:cubicBezTo>
                    <a:pt x="144" y="68"/>
                    <a:pt x="141" y="54"/>
                    <a:pt x="136" y="42"/>
                  </a:cubicBezTo>
                  <a:cubicBezTo>
                    <a:pt x="130" y="29"/>
                    <a:pt x="120" y="18"/>
                    <a:pt x="107" y="13"/>
                  </a:cubicBezTo>
                  <a:cubicBezTo>
                    <a:pt x="94" y="7"/>
                    <a:pt x="78" y="7"/>
                    <a:pt x="64" y="12"/>
                  </a:cubicBezTo>
                  <a:cubicBezTo>
                    <a:pt x="49" y="15"/>
                    <a:pt x="35" y="23"/>
                    <a:pt x="24" y="33"/>
                  </a:cubicBezTo>
                  <a:cubicBezTo>
                    <a:pt x="18" y="38"/>
                    <a:pt x="13" y="44"/>
                    <a:pt x="10" y="50"/>
                  </a:cubicBezTo>
                  <a:cubicBezTo>
                    <a:pt x="5" y="57"/>
                    <a:pt x="3" y="65"/>
                    <a:pt x="3" y="74"/>
                  </a:cubicBezTo>
                  <a:cubicBezTo>
                    <a:pt x="2" y="90"/>
                    <a:pt x="10" y="107"/>
                    <a:pt x="23" y="118"/>
                  </a:cubicBezTo>
                  <a:cubicBezTo>
                    <a:pt x="36" y="128"/>
                    <a:pt x="53" y="132"/>
                    <a:pt x="70" y="130"/>
                  </a:cubicBezTo>
                  <a:cubicBezTo>
                    <a:pt x="86" y="128"/>
                    <a:pt x="103" y="124"/>
                    <a:pt x="116" y="114"/>
                  </a:cubicBezTo>
                  <a:cubicBezTo>
                    <a:pt x="123" y="109"/>
                    <a:pt x="128" y="103"/>
                    <a:pt x="133" y="95"/>
                  </a:cubicBezTo>
                  <a:cubicBezTo>
                    <a:pt x="138" y="88"/>
                    <a:pt x="142" y="79"/>
                    <a:pt x="143" y="69"/>
                  </a:cubicBezTo>
                  <a:cubicBezTo>
                    <a:pt x="146" y="54"/>
                    <a:pt x="140" y="38"/>
                    <a:pt x="129" y="27"/>
                  </a:cubicBezTo>
                  <a:cubicBezTo>
                    <a:pt x="120" y="17"/>
                    <a:pt x="107" y="11"/>
                    <a:pt x="94" y="9"/>
                  </a:cubicBezTo>
                  <a:cubicBezTo>
                    <a:pt x="65" y="4"/>
                    <a:pt x="35" y="17"/>
                    <a:pt x="20" y="42"/>
                  </a:cubicBezTo>
                  <a:cubicBezTo>
                    <a:pt x="12" y="54"/>
                    <a:pt x="9" y="69"/>
                    <a:pt x="11" y="84"/>
                  </a:cubicBezTo>
                  <a:cubicBezTo>
                    <a:pt x="13" y="97"/>
                    <a:pt x="20" y="111"/>
                    <a:pt x="31" y="120"/>
                  </a:cubicBezTo>
                  <a:cubicBezTo>
                    <a:pt x="41" y="127"/>
                    <a:pt x="54" y="129"/>
                    <a:pt x="66" y="128"/>
                  </a:cubicBezTo>
                  <a:cubicBezTo>
                    <a:pt x="79" y="128"/>
                    <a:pt x="92" y="124"/>
                    <a:pt x="104" y="119"/>
                  </a:cubicBezTo>
                  <a:cubicBezTo>
                    <a:pt x="115" y="114"/>
                    <a:pt x="125" y="108"/>
                    <a:pt x="134" y="99"/>
                  </a:cubicBezTo>
                  <a:cubicBezTo>
                    <a:pt x="143" y="90"/>
                    <a:pt x="148" y="77"/>
                    <a:pt x="148" y="64"/>
                  </a:cubicBezTo>
                  <a:cubicBezTo>
                    <a:pt x="148" y="39"/>
                    <a:pt x="131" y="13"/>
                    <a:pt x="106" y="5"/>
                  </a:cubicBezTo>
                  <a:cubicBezTo>
                    <a:pt x="93" y="0"/>
                    <a:pt x="78" y="1"/>
                    <a:pt x="65" y="5"/>
                  </a:cubicBezTo>
                  <a:cubicBezTo>
                    <a:pt x="51" y="9"/>
                    <a:pt x="38" y="16"/>
                    <a:pt x="27" y="26"/>
                  </a:cubicBezTo>
                  <a:cubicBezTo>
                    <a:pt x="17" y="36"/>
                    <a:pt x="9" y="49"/>
                    <a:pt x="6" y="63"/>
                  </a:cubicBezTo>
                  <a:cubicBezTo>
                    <a:pt x="2" y="77"/>
                    <a:pt x="4" y="92"/>
                    <a:pt x="12" y="105"/>
                  </a:cubicBezTo>
                  <a:cubicBezTo>
                    <a:pt x="24" y="124"/>
                    <a:pt x="48" y="135"/>
                    <a:pt x="70" y="135"/>
                  </a:cubicBezTo>
                  <a:cubicBezTo>
                    <a:pt x="71" y="135"/>
                    <a:pt x="71" y="133"/>
                    <a:pt x="70" y="133"/>
                  </a:cubicBezTo>
                  <a:cubicBezTo>
                    <a:pt x="41" y="133"/>
                    <a:pt x="8" y="113"/>
                    <a:pt x="6" y="81"/>
                  </a:cubicBezTo>
                  <a:cubicBezTo>
                    <a:pt x="3" y="51"/>
                    <a:pt x="25" y="24"/>
                    <a:pt x="51" y="12"/>
                  </a:cubicBezTo>
                  <a:cubicBezTo>
                    <a:pt x="65" y="5"/>
                    <a:pt x="80" y="2"/>
                    <a:pt x="94" y="4"/>
                  </a:cubicBezTo>
                  <a:cubicBezTo>
                    <a:pt x="108" y="5"/>
                    <a:pt x="120" y="12"/>
                    <a:pt x="129" y="22"/>
                  </a:cubicBezTo>
                  <a:cubicBezTo>
                    <a:pt x="147" y="41"/>
                    <a:pt x="153" y="72"/>
                    <a:pt x="136" y="94"/>
                  </a:cubicBezTo>
                  <a:cubicBezTo>
                    <a:pt x="129" y="103"/>
                    <a:pt x="118" y="110"/>
                    <a:pt x="107" y="115"/>
                  </a:cubicBezTo>
                  <a:cubicBezTo>
                    <a:pt x="95" y="121"/>
                    <a:pt x="82" y="125"/>
                    <a:pt x="68" y="126"/>
                  </a:cubicBezTo>
                  <a:cubicBezTo>
                    <a:pt x="56" y="127"/>
                    <a:pt x="43" y="126"/>
                    <a:pt x="33" y="119"/>
                  </a:cubicBezTo>
                  <a:cubicBezTo>
                    <a:pt x="21" y="111"/>
                    <a:pt x="15" y="96"/>
                    <a:pt x="13" y="82"/>
                  </a:cubicBezTo>
                  <a:cubicBezTo>
                    <a:pt x="10" y="67"/>
                    <a:pt x="15" y="52"/>
                    <a:pt x="23" y="39"/>
                  </a:cubicBezTo>
                  <a:cubicBezTo>
                    <a:pt x="32" y="27"/>
                    <a:pt x="45" y="17"/>
                    <a:pt x="60" y="13"/>
                  </a:cubicBezTo>
                  <a:cubicBezTo>
                    <a:pt x="86" y="5"/>
                    <a:pt x="118" y="12"/>
                    <a:pt x="134" y="35"/>
                  </a:cubicBezTo>
                  <a:cubicBezTo>
                    <a:pt x="138" y="42"/>
                    <a:pt x="141" y="50"/>
                    <a:pt x="142" y="58"/>
                  </a:cubicBezTo>
                  <a:cubicBezTo>
                    <a:pt x="143" y="67"/>
                    <a:pt x="141" y="77"/>
                    <a:pt x="136" y="86"/>
                  </a:cubicBezTo>
                  <a:cubicBezTo>
                    <a:pt x="132" y="94"/>
                    <a:pt x="127" y="102"/>
                    <a:pt x="120" y="109"/>
                  </a:cubicBezTo>
                  <a:cubicBezTo>
                    <a:pt x="114" y="115"/>
                    <a:pt x="107" y="119"/>
                    <a:pt x="99" y="122"/>
                  </a:cubicBezTo>
                  <a:cubicBezTo>
                    <a:pt x="91" y="125"/>
                    <a:pt x="83" y="127"/>
                    <a:pt x="74" y="128"/>
                  </a:cubicBezTo>
                  <a:cubicBezTo>
                    <a:pt x="66" y="129"/>
                    <a:pt x="57" y="129"/>
                    <a:pt x="49" y="128"/>
                  </a:cubicBezTo>
                  <a:cubicBezTo>
                    <a:pt x="31" y="124"/>
                    <a:pt x="17" y="113"/>
                    <a:pt x="9" y="97"/>
                  </a:cubicBezTo>
                  <a:cubicBezTo>
                    <a:pt x="2" y="81"/>
                    <a:pt x="3" y="62"/>
                    <a:pt x="13" y="48"/>
                  </a:cubicBezTo>
                  <a:cubicBezTo>
                    <a:pt x="21" y="35"/>
                    <a:pt x="34" y="26"/>
                    <a:pt x="48" y="19"/>
                  </a:cubicBezTo>
                  <a:cubicBezTo>
                    <a:pt x="61" y="13"/>
                    <a:pt x="77" y="9"/>
                    <a:pt x="93" y="11"/>
                  </a:cubicBezTo>
                  <a:cubicBezTo>
                    <a:pt x="107" y="12"/>
                    <a:pt x="120" y="21"/>
                    <a:pt x="129" y="33"/>
                  </a:cubicBezTo>
                  <a:cubicBezTo>
                    <a:pt x="145" y="55"/>
                    <a:pt x="146" y="90"/>
                    <a:pt x="124" y="109"/>
                  </a:cubicBezTo>
                  <a:cubicBezTo>
                    <a:pt x="112" y="120"/>
                    <a:pt x="95" y="126"/>
                    <a:pt x="79" y="126"/>
                  </a:cubicBezTo>
                  <a:cubicBezTo>
                    <a:pt x="62" y="126"/>
                    <a:pt x="46" y="120"/>
                    <a:pt x="32" y="110"/>
                  </a:cubicBezTo>
                  <a:cubicBezTo>
                    <a:pt x="19" y="100"/>
                    <a:pt x="9" y="84"/>
                    <a:pt x="9" y="67"/>
                  </a:cubicBezTo>
                  <a:cubicBezTo>
                    <a:pt x="8" y="58"/>
                    <a:pt x="12" y="50"/>
                    <a:pt x="17" y="43"/>
                  </a:cubicBezTo>
                  <a:cubicBezTo>
                    <a:pt x="22" y="36"/>
                    <a:pt x="28" y="29"/>
                    <a:pt x="36" y="24"/>
                  </a:cubicBezTo>
                  <a:cubicBezTo>
                    <a:pt x="51" y="14"/>
                    <a:pt x="69" y="8"/>
                    <a:pt x="87" y="10"/>
                  </a:cubicBezTo>
                  <a:cubicBezTo>
                    <a:pt x="96" y="11"/>
                    <a:pt x="105" y="14"/>
                    <a:pt x="113" y="18"/>
                  </a:cubicBezTo>
                  <a:cubicBezTo>
                    <a:pt x="121" y="23"/>
                    <a:pt x="128" y="30"/>
                    <a:pt x="132" y="38"/>
                  </a:cubicBezTo>
                  <a:cubicBezTo>
                    <a:pt x="137" y="45"/>
                    <a:pt x="141" y="55"/>
                    <a:pt x="141" y="64"/>
                  </a:cubicBezTo>
                  <a:cubicBezTo>
                    <a:pt x="142" y="73"/>
                    <a:pt x="139" y="81"/>
                    <a:pt x="135" y="89"/>
                  </a:cubicBezTo>
                  <a:cubicBezTo>
                    <a:pt x="128" y="104"/>
                    <a:pt x="116" y="115"/>
                    <a:pt x="102" y="121"/>
                  </a:cubicBezTo>
                  <a:cubicBezTo>
                    <a:pt x="71" y="135"/>
                    <a:pt x="31" y="127"/>
                    <a:pt x="11" y="99"/>
                  </a:cubicBezTo>
                  <a:cubicBezTo>
                    <a:pt x="7" y="93"/>
                    <a:pt x="5" y="87"/>
                    <a:pt x="4" y="80"/>
                  </a:cubicBezTo>
                  <a:cubicBezTo>
                    <a:pt x="3" y="73"/>
                    <a:pt x="4" y="67"/>
                    <a:pt x="6" y="61"/>
                  </a:cubicBezTo>
                  <a:cubicBezTo>
                    <a:pt x="10" y="48"/>
                    <a:pt x="18" y="37"/>
                    <a:pt x="28" y="28"/>
                  </a:cubicBezTo>
                  <a:cubicBezTo>
                    <a:pt x="29" y="27"/>
                    <a:pt x="28" y="26"/>
                    <a:pt x="27" y="2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4" name="Freeform 1462"/>
            <p:cNvSpPr/>
            <p:nvPr/>
          </p:nvSpPr>
          <p:spPr bwMode="auto">
            <a:xfrm>
              <a:off x="752" y="2010"/>
              <a:ext cx="20" cy="16"/>
            </a:xfrm>
            <a:custGeom>
              <a:avLst/>
              <a:gdLst>
                <a:gd name="T0" fmla="*/ 2 w 16"/>
                <a:gd name="T1" fmla="*/ 11 h 12"/>
                <a:gd name="T2" fmla="*/ 16 w 16"/>
                <a:gd name="T3" fmla="*/ 2 h 12"/>
                <a:gd name="T4" fmla="*/ 15 w 16"/>
                <a:gd name="T5" fmla="*/ 1 h 12"/>
                <a:gd name="T6" fmla="*/ 9 w 16"/>
                <a:gd name="T7" fmla="*/ 4 h 12"/>
                <a:gd name="T8" fmla="*/ 10 w 16"/>
                <a:gd name="T9" fmla="*/ 6 h 12"/>
                <a:gd name="T10" fmla="*/ 16 w 16"/>
                <a:gd name="T11" fmla="*/ 2 h 12"/>
                <a:gd name="T12" fmla="*/ 15 w 16"/>
                <a:gd name="T13" fmla="*/ 1 h 12"/>
                <a:gd name="T14" fmla="*/ 1 w 16"/>
                <a:gd name="T15" fmla="*/ 10 h 12"/>
                <a:gd name="T16" fmla="*/ 2 w 16"/>
                <a:gd name="T1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2">
                  <a:moveTo>
                    <a:pt x="2" y="11"/>
                  </a:moveTo>
                  <a:cubicBezTo>
                    <a:pt x="6" y="7"/>
                    <a:pt x="11" y="5"/>
                    <a:pt x="16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3" y="2"/>
                    <a:pt x="11" y="3"/>
                    <a:pt x="9" y="4"/>
                  </a:cubicBezTo>
                  <a:cubicBezTo>
                    <a:pt x="8" y="5"/>
                    <a:pt x="9" y="6"/>
                    <a:pt x="10" y="6"/>
                  </a:cubicBezTo>
                  <a:cubicBezTo>
                    <a:pt x="12" y="4"/>
                    <a:pt x="14" y="3"/>
                    <a:pt x="16" y="2"/>
                  </a:cubicBezTo>
                  <a:cubicBezTo>
                    <a:pt x="16" y="1"/>
                    <a:pt x="16" y="0"/>
                    <a:pt x="15" y="1"/>
                  </a:cubicBezTo>
                  <a:cubicBezTo>
                    <a:pt x="10" y="4"/>
                    <a:pt x="5" y="6"/>
                    <a:pt x="1" y="10"/>
                  </a:cubicBezTo>
                  <a:cubicBezTo>
                    <a:pt x="0" y="10"/>
                    <a:pt x="2" y="12"/>
                    <a:pt x="2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5" name="Freeform 1463"/>
            <p:cNvSpPr/>
            <p:nvPr/>
          </p:nvSpPr>
          <p:spPr bwMode="auto">
            <a:xfrm>
              <a:off x="792" y="1902"/>
              <a:ext cx="107" cy="126"/>
            </a:xfrm>
            <a:custGeom>
              <a:avLst/>
              <a:gdLst>
                <a:gd name="T0" fmla="*/ 6 w 83"/>
                <a:gd name="T1" fmla="*/ 55 h 98"/>
                <a:gd name="T2" fmla="*/ 36 w 83"/>
                <a:gd name="T3" fmla="*/ 86 h 98"/>
                <a:gd name="T4" fmla="*/ 79 w 83"/>
                <a:gd name="T5" fmla="*/ 81 h 98"/>
                <a:gd name="T6" fmla="*/ 38 w 83"/>
                <a:gd name="T7" fmla="*/ 88 h 98"/>
                <a:gd name="T8" fmla="*/ 10 w 83"/>
                <a:gd name="T9" fmla="*/ 59 h 98"/>
                <a:gd name="T10" fmla="*/ 21 w 83"/>
                <a:gd name="T11" fmla="*/ 3 h 98"/>
                <a:gd name="T12" fmla="*/ 5 w 83"/>
                <a:gd name="T13" fmla="*/ 46 h 98"/>
                <a:gd name="T14" fmla="*/ 78 w 83"/>
                <a:gd name="T15" fmla="*/ 85 h 98"/>
                <a:gd name="T16" fmla="*/ 37 w 83"/>
                <a:gd name="T17" fmla="*/ 86 h 98"/>
                <a:gd name="T18" fmla="*/ 9 w 83"/>
                <a:gd name="T19" fmla="*/ 57 h 98"/>
                <a:gd name="T20" fmla="*/ 25 w 83"/>
                <a:gd name="T21" fmla="*/ 1 h 98"/>
                <a:gd name="T22" fmla="*/ 30 w 83"/>
                <a:gd name="T23" fmla="*/ 84 h 98"/>
                <a:gd name="T24" fmla="*/ 67 w 83"/>
                <a:gd name="T25" fmla="*/ 89 h 98"/>
                <a:gd name="T26" fmla="*/ 82 w 83"/>
                <a:gd name="T27" fmla="*/ 84 h 98"/>
                <a:gd name="T28" fmla="*/ 37 w 83"/>
                <a:gd name="T29" fmla="*/ 85 h 98"/>
                <a:gd name="T30" fmla="*/ 5 w 83"/>
                <a:gd name="T31" fmla="*/ 47 h 98"/>
                <a:gd name="T32" fmla="*/ 5 w 83"/>
                <a:gd name="T33" fmla="*/ 25 h 98"/>
                <a:gd name="T34" fmla="*/ 14 w 83"/>
                <a:gd name="T35" fmla="*/ 3 h 98"/>
                <a:gd name="T36" fmla="*/ 1 w 83"/>
                <a:gd name="T37" fmla="*/ 40 h 98"/>
                <a:gd name="T38" fmla="*/ 16 w 83"/>
                <a:gd name="T39" fmla="*/ 75 h 98"/>
                <a:gd name="T40" fmla="*/ 61 w 83"/>
                <a:gd name="T41" fmla="*/ 90 h 98"/>
                <a:gd name="T42" fmla="*/ 82 w 83"/>
                <a:gd name="T43" fmla="*/ 84 h 98"/>
                <a:gd name="T44" fmla="*/ 53 w 83"/>
                <a:gd name="T45" fmla="*/ 88 h 98"/>
                <a:gd name="T46" fmla="*/ 4 w 83"/>
                <a:gd name="T47" fmla="*/ 37 h 98"/>
                <a:gd name="T48" fmla="*/ 26 w 83"/>
                <a:gd name="T49" fmla="*/ 2 h 98"/>
                <a:gd name="T50" fmla="*/ 6 w 83"/>
                <a:gd name="T51" fmla="*/ 39 h 98"/>
                <a:gd name="T52" fmla="*/ 49 w 83"/>
                <a:gd name="T53" fmla="*/ 90 h 98"/>
                <a:gd name="T54" fmla="*/ 78 w 83"/>
                <a:gd name="T55" fmla="*/ 83 h 98"/>
                <a:gd name="T56" fmla="*/ 6 w 83"/>
                <a:gd name="T57" fmla="*/ 45 h 98"/>
                <a:gd name="T58" fmla="*/ 20 w 83"/>
                <a:gd name="T59" fmla="*/ 2 h 98"/>
                <a:gd name="T60" fmla="*/ 17 w 83"/>
                <a:gd name="T61" fmla="*/ 76 h 98"/>
                <a:gd name="T62" fmla="*/ 78 w 83"/>
                <a:gd name="T63" fmla="*/ 80 h 98"/>
                <a:gd name="T64" fmla="*/ 52 w 83"/>
                <a:gd name="T65" fmla="*/ 89 h 98"/>
                <a:gd name="T66" fmla="*/ 4 w 83"/>
                <a:gd name="T67" fmla="*/ 43 h 98"/>
                <a:gd name="T68" fmla="*/ 6 w 83"/>
                <a:gd name="T69" fmla="*/ 1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3" h="98">
                  <a:moveTo>
                    <a:pt x="6" y="14"/>
                  </a:moveTo>
                  <a:cubicBezTo>
                    <a:pt x="0" y="27"/>
                    <a:pt x="1" y="42"/>
                    <a:pt x="6" y="55"/>
                  </a:cubicBezTo>
                  <a:cubicBezTo>
                    <a:pt x="8" y="62"/>
                    <a:pt x="12" y="69"/>
                    <a:pt x="17" y="74"/>
                  </a:cubicBezTo>
                  <a:cubicBezTo>
                    <a:pt x="22" y="80"/>
                    <a:pt x="29" y="84"/>
                    <a:pt x="36" y="86"/>
                  </a:cubicBezTo>
                  <a:cubicBezTo>
                    <a:pt x="43" y="89"/>
                    <a:pt x="51" y="91"/>
                    <a:pt x="58" y="90"/>
                  </a:cubicBezTo>
                  <a:cubicBezTo>
                    <a:pt x="66" y="89"/>
                    <a:pt x="72" y="85"/>
                    <a:pt x="79" y="81"/>
                  </a:cubicBezTo>
                  <a:cubicBezTo>
                    <a:pt x="79" y="81"/>
                    <a:pt x="78" y="81"/>
                    <a:pt x="78" y="80"/>
                  </a:cubicBezTo>
                  <a:cubicBezTo>
                    <a:pt x="67" y="90"/>
                    <a:pt x="52" y="93"/>
                    <a:pt x="38" y="88"/>
                  </a:cubicBezTo>
                  <a:cubicBezTo>
                    <a:pt x="31" y="86"/>
                    <a:pt x="25" y="82"/>
                    <a:pt x="20" y="76"/>
                  </a:cubicBezTo>
                  <a:cubicBezTo>
                    <a:pt x="15" y="72"/>
                    <a:pt x="12" y="65"/>
                    <a:pt x="10" y="59"/>
                  </a:cubicBezTo>
                  <a:cubicBezTo>
                    <a:pt x="8" y="49"/>
                    <a:pt x="7" y="39"/>
                    <a:pt x="9" y="28"/>
                  </a:cubicBezTo>
                  <a:cubicBezTo>
                    <a:pt x="10" y="19"/>
                    <a:pt x="14" y="9"/>
                    <a:pt x="21" y="3"/>
                  </a:cubicBezTo>
                  <a:cubicBezTo>
                    <a:pt x="21" y="3"/>
                    <a:pt x="21" y="3"/>
                    <a:pt x="20" y="2"/>
                  </a:cubicBezTo>
                  <a:cubicBezTo>
                    <a:pt x="9" y="14"/>
                    <a:pt x="3" y="30"/>
                    <a:pt x="5" y="46"/>
                  </a:cubicBezTo>
                  <a:cubicBezTo>
                    <a:pt x="6" y="61"/>
                    <a:pt x="15" y="77"/>
                    <a:pt x="29" y="84"/>
                  </a:cubicBezTo>
                  <a:cubicBezTo>
                    <a:pt x="44" y="92"/>
                    <a:pt x="63" y="90"/>
                    <a:pt x="78" y="85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66" y="91"/>
                    <a:pt x="50" y="90"/>
                    <a:pt x="37" y="86"/>
                  </a:cubicBezTo>
                  <a:cubicBezTo>
                    <a:pt x="31" y="83"/>
                    <a:pt x="24" y="80"/>
                    <a:pt x="19" y="75"/>
                  </a:cubicBezTo>
                  <a:cubicBezTo>
                    <a:pt x="14" y="70"/>
                    <a:pt x="11" y="63"/>
                    <a:pt x="9" y="57"/>
                  </a:cubicBezTo>
                  <a:cubicBezTo>
                    <a:pt x="4" y="38"/>
                    <a:pt x="11" y="15"/>
                    <a:pt x="26" y="2"/>
                  </a:cubicBezTo>
                  <a:cubicBezTo>
                    <a:pt x="26" y="2"/>
                    <a:pt x="26" y="1"/>
                    <a:pt x="25" y="1"/>
                  </a:cubicBezTo>
                  <a:cubicBezTo>
                    <a:pt x="13" y="12"/>
                    <a:pt x="0" y="27"/>
                    <a:pt x="2" y="45"/>
                  </a:cubicBezTo>
                  <a:cubicBezTo>
                    <a:pt x="4" y="61"/>
                    <a:pt x="15" y="76"/>
                    <a:pt x="30" y="84"/>
                  </a:cubicBezTo>
                  <a:cubicBezTo>
                    <a:pt x="37" y="88"/>
                    <a:pt x="45" y="90"/>
                    <a:pt x="54" y="90"/>
                  </a:cubicBezTo>
                  <a:cubicBezTo>
                    <a:pt x="58" y="90"/>
                    <a:pt x="63" y="90"/>
                    <a:pt x="67" y="89"/>
                  </a:cubicBezTo>
                  <a:cubicBezTo>
                    <a:pt x="72" y="88"/>
                    <a:pt x="77" y="86"/>
                    <a:pt x="82" y="86"/>
                  </a:cubicBezTo>
                  <a:cubicBezTo>
                    <a:pt x="82" y="85"/>
                    <a:pt x="82" y="85"/>
                    <a:pt x="82" y="84"/>
                  </a:cubicBezTo>
                  <a:cubicBezTo>
                    <a:pt x="76" y="89"/>
                    <a:pt x="67" y="89"/>
                    <a:pt x="60" y="88"/>
                  </a:cubicBezTo>
                  <a:cubicBezTo>
                    <a:pt x="52" y="88"/>
                    <a:pt x="45" y="87"/>
                    <a:pt x="37" y="85"/>
                  </a:cubicBezTo>
                  <a:cubicBezTo>
                    <a:pt x="29" y="83"/>
                    <a:pt x="21" y="78"/>
                    <a:pt x="15" y="71"/>
                  </a:cubicBezTo>
                  <a:cubicBezTo>
                    <a:pt x="10" y="64"/>
                    <a:pt x="7" y="55"/>
                    <a:pt x="5" y="47"/>
                  </a:cubicBezTo>
                  <a:cubicBezTo>
                    <a:pt x="4" y="43"/>
                    <a:pt x="3" y="40"/>
                    <a:pt x="3" y="36"/>
                  </a:cubicBezTo>
                  <a:cubicBezTo>
                    <a:pt x="3" y="33"/>
                    <a:pt x="4" y="29"/>
                    <a:pt x="5" y="25"/>
                  </a:cubicBezTo>
                  <a:cubicBezTo>
                    <a:pt x="8" y="18"/>
                    <a:pt x="12" y="11"/>
                    <a:pt x="15" y="4"/>
                  </a:cubicBezTo>
                  <a:cubicBezTo>
                    <a:pt x="16" y="3"/>
                    <a:pt x="14" y="2"/>
                    <a:pt x="14" y="3"/>
                  </a:cubicBezTo>
                  <a:cubicBezTo>
                    <a:pt x="10" y="11"/>
                    <a:pt x="5" y="19"/>
                    <a:pt x="2" y="28"/>
                  </a:cubicBezTo>
                  <a:cubicBezTo>
                    <a:pt x="1" y="32"/>
                    <a:pt x="1" y="36"/>
                    <a:pt x="1" y="40"/>
                  </a:cubicBezTo>
                  <a:cubicBezTo>
                    <a:pt x="2" y="45"/>
                    <a:pt x="3" y="49"/>
                    <a:pt x="5" y="53"/>
                  </a:cubicBezTo>
                  <a:cubicBezTo>
                    <a:pt x="7" y="61"/>
                    <a:pt x="11" y="68"/>
                    <a:pt x="16" y="75"/>
                  </a:cubicBezTo>
                  <a:cubicBezTo>
                    <a:pt x="22" y="81"/>
                    <a:pt x="30" y="85"/>
                    <a:pt x="37" y="87"/>
                  </a:cubicBezTo>
                  <a:cubicBezTo>
                    <a:pt x="45" y="90"/>
                    <a:pt x="53" y="90"/>
                    <a:pt x="61" y="90"/>
                  </a:cubicBezTo>
                  <a:cubicBezTo>
                    <a:pt x="68" y="90"/>
                    <a:pt x="77" y="90"/>
                    <a:pt x="83" y="86"/>
                  </a:cubicBezTo>
                  <a:cubicBezTo>
                    <a:pt x="83" y="85"/>
                    <a:pt x="83" y="84"/>
                    <a:pt x="82" y="84"/>
                  </a:cubicBezTo>
                  <a:cubicBezTo>
                    <a:pt x="77" y="84"/>
                    <a:pt x="73" y="86"/>
                    <a:pt x="68" y="87"/>
                  </a:cubicBezTo>
                  <a:cubicBezTo>
                    <a:pt x="63" y="88"/>
                    <a:pt x="58" y="88"/>
                    <a:pt x="53" y="88"/>
                  </a:cubicBezTo>
                  <a:cubicBezTo>
                    <a:pt x="44" y="88"/>
                    <a:pt x="35" y="85"/>
                    <a:pt x="27" y="80"/>
                  </a:cubicBezTo>
                  <a:cubicBezTo>
                    <a:pt x="13" y="72"/>
                    <a:pt x="2" y="54"/>
                    <a:pt x="4" y="37"/>
                  </a:cubicBezTo>
                  <a:cubicBezTo>
                    <a:pt x="5" y="30"/>
                    <a:pt x="8" y="24"/>
                    <a:pt x="12" y="18"/>
                  </a:cubicBezTo>
                  <a:cubicBezTo>
                    <a:pt x="16" y="12"/>
                    <a:pt x="21" y="7"/>
                    <a:pt x="26" y="2"/>
                  </a:cubicBezTo>
                  <a:cubicBezTo>
                    <a:pt x="27" y="1"/>
                    <a:pt x="26" y="0"/>
                    <a:pt x="25" y="1"/>
                  </a:cubicBezTo>
                  <a:cubicBezTo>
                    <a:pt x="14" y="10"/>
                    <a:pt x="7" y="25"/>
                    <a:pt x="6" y="39"/>
                  </a:cubicBezTo>
                  <a:cubicBezTo>
                    <a:pt x="5" y="53"/>
                    <a:pt x="9" y="68"/>
                    <a:pt x="20" y="77"/>
                  </a:cubicBezTo>
                  <a:cubicBezTo>
                    <a:pt x="27" y="84"/>
                    <a:pt x="38" y="88"/>
                    <a:pt x="49" y="90"/>
                  </a:cubicBezTo>
                  <a:cubicBezTo>
                    <a:pt x="59" y="92"/>
                    <a:pt x="70" y="91"/>
                    <a:pt x="78" y="85"/>
                  </a:cubicBezTo>
                  <a:cubicBezTo>
                    <a:pt x="79" y="84"/>
                    <a:pt x="79" y="83"/>
                    <a:pt x="78" y="83"/>
                  </a:cubicBezTo>
                  <a:cubicBezTo>
                    <a:pt x="63" y="88"/>
                    <a:pt x="47" y="90"/>
                    <a:pt x="32" y="84"/>
                  </a:cubicBezTo>
                  <a:cubicBezTo>
                    <a:pt x="17" y="77"/>
                    <a:pt x="8" y="61"/>
                    <a:pt x="6" y="45"/>
                  </a:cubicBezTo>
                  <a:cubicBezTo>
                    <a:pt x="5" y="29"/>
                    <a:pt x="11" y="14"/>
                    <a:pt x="21" y="3"/>
                  </a:cubicBezTo>
                  <a:cubicBezTo>
                    <a:pt x="22" y="3"/>
                    <a:pt x="21" y="1"/>
                    <a:pt x="20" y="2"/>
                  </a:cubicBezTo>
                  <a:cubicBezTo>
                    <a:pt x="10" y="11"/>
                    <a:pt x="7" y="26"/>
                    <a:pt x="6" y="39"/>
                  </a:cubicBezTo>
                  <a:cubicBezTo>
                    <a:pt x="6" y="52"/>
                    <a:pt x="9" y="66"/>
                    <a:pt x="17" y="76"/>
                  </a:cubicBezTo>
                  <a:cubicBezTo>
                    <a:pt x="32" y="94"/>
                    <a:pt x="62" y="98"/>
                    <a:pt x="79" y="81"/>
                  </a:cubicBezTo>
                  <a:cubicBezTo>
                    <a:pt x="80" y="81"/>
                    <a:pt x="79" y="80"/>
                    <a:pt x="78" y="80"/>
                  </a:cubicBezTo>
                  <a:cubicBezTo>
                    <a:pt x="74" y="82"/>
                    <a:pt x="70" y="84"/>
                    <a:pt x="66" y="86"/>
                  </a:cubicBezTo>
                  <a:cubicBezTo>
                    <a:pt x="62" y="88"/>
                    <a:pt x="57" y="89"/>
                    <a:pt x="52" y="89"/>
                  </a:cubicBezTo>
                  <a:cubicBezTo>
                    <a:pt x="43" y="88"/>
                    <a:pt x="34" y="84"/>
                    <a:pt x="26" y="80"/>
                  </a:cubicBezTo>
                  <a:cubicBezTo>
                    <a:pt x="14" y="72"/>
                    <a:pt x="6" y="57"/>
                    <a:pt x="4" y="43"/>
                  </a:cubicBezTo>
                  <a:cubicBezTo>
                    <a:pt x="3" y="33"/>
                    <a:pt x="3" y="24"/>
                    <a:pt x="8" y="15"/>
                  </a:cubicBezTo>
                  <a:cubicBezTo>
                    <a:pt x="8" y="14"/>
                    <a:pt x="7" y="13"/>
                    <a:pt x="6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6" name="Freeform 1464"/>
            <p:cNvSpPr/>
            <p:nvPr/>
          </p:nvSpPr>
          <p:spPr bwMode="auto">
            <a:xfrm>
              <a:off x="753" y="1988"/>
              <a:ext cx="51" cy="32"/>
            </a:xfrm>
            <a:custGeom>
              <a:avLst/>
              <a:gdLst>
                <a:gd name="T0" fmla="*/ 20 w 40"/>
                <a:gd name="T1" fmla="*/ 11 h 25"/>
                <a:gd name="T2" fmla="*/ 9 w 40"/>
                <a:gd name="T3" fmla="*/ 19 h 25"/>
                <a:gd name="T4" fmla="*/ 10 w 40"/>
                <a:gd name="T5" fmla="*/ 21 h 25"/>
                <a:gd name="T6" fmla="*/ 24 w 40"/>
                <a:gd name="T7" fmla="*/ 13 h 25"/>
                <a:gd name="T8" fmla="*/ 37 w 40"/>
                <a:gd name="T9" fmla="*/ 3 h 25"/>
                <a:gd name="T10" fmla="*/ 36 w 40"/>
                <a:gd name="T11" fmla="*/ 2 h 25"/>
                <a:gd name="T12" fmla="*/ 3 w 40"/>
                <a:gd name="T13" fmla="*/ 21 h 25"/>
                <a:gd name="T14" fmla="*/ 4 w 40"/>
                <a:gd name="T15" fmla="*/ 22 h 25"/>
                <a:gd name="T16" fmla="*/ 39 w 40"/>
                <a:gd name="T17" fmla="*/ 3 h 25"/>
                <a:gd name="T18" fmla="*/ 38 w 40"/>
                <a:gd name="T19" fmla="*/ 1 h 25"/>
                <a:gd name="T20" fmla="*/ 1 w 40"/>
                <a:gd name="T21" fmla="*/ 23 h 25"/>
                <a:gd name="T22" fmla="*/ 2 w 40"/>
                <a:gd name="T23" fmla="*/ 25 h 25"/>
                <a:gd name="T24" fmla="*/ 16 w 40"/>
                <a:gd name="T25" fmla="*/ 14 h 25"/>
                <a:gd name="T26" fmla="*/ 32 w 40"/>
                <a:gd name="T27" fmla="*/ 7 h 25"/>
                <a:gd name="T28" fmla="*/ 31 w 40"/>
                <a:gd name="T29" fmla="*/ 5 h 25"/>
                <a:gd name="T30" fmla="*/ 14 w 40"/>
                <a:gd name="T31" fmla="*/ 17 h 25"/>
                <a:gd name="T32" fmla="*/ 7 w 40"/>
                <a:gd name="T33" fmla="*/ 21 h 25"/>
                <a:gd name="T34" fmla="*/ 1 w 40"/>
                <a:gd name="T35" fmla="*/ 23 h 25"/>
                <a:gd name="T36" fmla="*/ 1 w 40"/>
                <a:gd name="T37" fmla="*/ 25 h 25"/>
                <a:gd name="T38" fmla="*/ 7 w 40"/>
                <a:gd name="T39" fmla="*/ 23 h 25"/>
                <a:gd name="T40" fmla="*/ 15 w 40"/>
                <a:gd name="T41" fmla="*/ 18 h 25"/>
                <a:gd name="T42" fmla="*/ 33 w 40"/>
                <a:gd name="T43" fmla="*/ 7 h 25"/>
                <a:gd name="T44" fmla="*/ 32 w 40"/>
                <a:gd name="T45" fmla="*/ 5 h 25"/>
                <a:gd name="T46" fmla="*/ 15 w 40"/>
                <a:gd name="T47" fmla="*/ 13 h 25"/>
                <a:gd name="T48" fmla="*/ 1 w 40"/>
                <a:gd name="T49" fmla="*/ 23 h 25"/>
                <a:gd name="T50" fmla="*/ 2 w 40"/>
                <a:gd name="T51" fmla="*/ 25 h 25"/>
                <a:gd name="T52" fmla="*/ 39 w 40"/>
                <a:gd name="T53" fmla="*/ 2 h 25"/>
                <a:gd name="T54" fmla="*/ 38 w 40"/>
                <a:gd name="T55" fmla="*/ 1 h 25"/>
                <a:gd name="T56" fmla="*/ 3 w 40"/>
                <a:gd name="T57" fmla="*/ 20 h 25"/>
                <a:gd name="T58" fmla="*/ 4 w 40"/>
                <a:gd name="T59" fmla="*/ 22 h 25"/>
                <a:gd name="T60" fmla="*/ 37 w 40"/>
                <a:gd name="T61" fmla="*/ 3 h 25"/>
                <a:gd name="T62" fmla="*/ 36 w 40"/>
                <a:gd name="T63" fmla="*/ 2 h 25"/>
                <a:gd name="T64" fmla="*/ 23 w 40"/>
                <a:gd name="T65" fmla="*/ 12 h 25"/>
                <a:gd name="T66" fmla="*/ 9 w 40"/>
                <a:gd name="T67" fmla="*/ 19 h 25"/>
                <a:gd name="T68" fmla="*/ 10 w 40"/>
                <a:gd name="T69" fmla="*/ 20 h 25"/>
                <a:gd name="T70" fmla="*/ 21 w 40"/>
                <a:gd name="T71" fmla="*/ 12 h 25"/>
                <a:gd name="T72" fmla="*/ 20 w 40"/>
                <a:gd name="T73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" h="25">
                  <a:moveTo>
                    <a:pt x="20" y="11"/>
                  </a:moveTo>
                  <a:cubicBezTo>
                    <a:pt x="16" y="14"/>
                    <a:pt x="13" y="16"/>
                    <a:pt x="9" y="19"/>
                  </a:cubicBezTo>
                  <a:cubicBezTo>
                    <a:pt x="8" y="20"/>
                    <a:pt x="9" y="21"/>
                    <a:pt x="10" y="21"/>
                  </a:cubicBezTo>
                  <a:cubicBezTo>
                    <a:pt x="15" y="19"/>
                    <a:pt x="20" y="16"/>
                    <a:pt x="24" y="13"/>
                  </a:cubicBezTo>
                  <a:cubicBezTo>
                    <a:pt x="29" y="10"/>
                    <a:pt x="33" y="7"/>
                    <a:pt x="37" y="3"/>
                  </a:cubicBezTo>
                  <a:cubicBezTo>
                    <a:pt x="38" y="3"/>
                    <a:pt x="37" y="1"/>
                    <a:pt x="36" y="2"/>
                  </a:cubicBezTo>
                  <a:cubicBezTo>
                    <a:pt x="24" y="6"/>
                    <a:pt x="13" y="12"/>
                    <a:pt x="3" y="21"/>
                  </a:cubicBezTo>
                  <a:cubicBezTo>
                    <a:pt x="2" y="21"/>
                    <a:pt x="3" y="22"/>
                    <a:pt x="4" y="22"/>
                  </a:cubicBezTo>
                  <a:cubicBezTo>
                    <a:pt x="16" y="17"/>
                    <a:pt x="27" y="8"/>
                    <a:pt x="39" y="3"/>
                  </a:cubicBezTo>
                  <a:cubicBezTo>
                    <a:pt x="39" y="2"/>
                    <a:pt x="38" y="2"/>
                    <a:pt x="38" y="1"/>
                  </a:cubicBezTo>
                  <a:cubicBezTo>
                    <a:pt x="27" y="10"/>
                    <a:pt x="13" y="16"/>
                    <a:pt x="1" y="23"/>
                  </a:cubicBezTo>
                  <a:cubicBezTo>
                    <a:pt x="1" y="24"/>
                    <a:pt x="2" y="24"/>
                    <a:pt x="2" y="25"/>
                  </a:cubicBezTo>
                  <a:cubicBezTo>
                    <a:pt x="6" y="20"/>
                    <a:pt x="11" y="17"/>
                    <a:pt x="16" y="14"/>
                  </a:cubicBezTo>
                  <a:cubicBezTo>
                    <a:pt x="21" y="12"/>
                    <a:pt x="27" y="9"/>
                    <a:pt x="32" y="7"/>
                  </a:cubicBezTo>
                  <a:cubicBezTo>
                    <a:pt x="32" y="6"/>
                    <a:pt x="32" y="6"/>
                    <a:pt x="31" y="5"/>
                  </a:cubicBezTo>
                  <a:cubicBezTo>
                    <a:pt x="26" y="10"/>
                    <a:pt x="20" y="13"/>
                    <a:pt x="14" y="17"/>
                  </a:cubicBezTo>
                  <a:cubicBezTo>
                    <a:pt x="12" y="18"/>
                    <a:pt x="10" y="20"/>
                    <a:pt x="7" y="21"/>
                  </a:cubicBezTo>
                  <a:cubicBezTo>
                    <a:pt x="6" y="22"/>
                    <a:pt x="3" y="23"/>
                    <a:pt x="1" y="23"/>
                  </a:cubicBezTo>
                  <a:cubicBezTo>
                    <a:pt x="0" y="23"/>
                    <a:pt x="0" y="25"/>
                    <a:pt x="1" y="25"/>
                  </a:cubicBezTo>
                  <a:cubicBezTo>
                    <a:pt x="3" y="25"/>
                    <a:pt x="5" y="24"/>
                    <a:pt x="7" y="23"/>
                  </a:cubicBezTo>
                  <a:cubicBezTo>
                    <a:pt x="10" y="22"/>
                    <a:pt x="12" y="20"/>
                    <a:pt x="15" y="18"/>
                  </a:cubicBezTo>
                  <a:cubicBezTo>
                    <a:pt x="21" y="14"/>
                    <a:pt x="27" y="11"/>
                    <a:pt x="33" y="7"/>
                  </a:cubicBezTo>
                  <a:cubicBezTo>
                    <a:pt x="33" y="6"/>
                    <a:pt x="33" y="5"/>
                    <a:pt x="32" y="5"/>
                  </a:cubicBezTo>
                  <a:cubicBezTo>
                    <a:pt x="26" y="8"/>
                    <a:pt x="21" y="10"/>
                    <a:pt x="15" y="13"/>
                  </a:cubicBezTo>
                  <a:cubicBezTo>
                    <a:pt x="10" y="16"/>
                    <a:pt x="5" y="19"/>
                    <a:pt x="1" y="23"/>
                  </a:cubicBezTo>
                  <a:cubicBezTo>
                    <a:pt x="0" y="24"/>
                    <a:pt x="1" y="25"/>
                    <a:pt x="2" y="25"/>
                  </a:cubicBezTo>
                  <a:cubicBezTo>
                    <a:pt x="14" y="17"/>
                    <a:pt x="28" y="12"/>
                    <a:pt x="39" y="2"/>
                  </a:cubicBezTo>
                  <a:cubicBezTo>
                    <a:pt x="40" y="2"/>
                    <a:pt x="39" y="0"/>
                    <a:pt x="38" y="1"/>
                  </a:cubicBezTo>
                  <a:cubicBezTo>
                    <a:pt x="26" y="7"/>
                    <a:pt x="15" y="15"/>
                    <a:pt x="3" y="20"/>
                  </a:cubicBezTo>
                  <a:cubicBezTo>
                    <a:pt x="3" y="21"/>
                    <a:pt x="4" y="21"/>
                    <a:pt x="4" y="22"/>
                  </a:cubicBezTo>
                  <a:cubicBezTo>
                    <a:pt x="14" y="14"/>
                    <a:pt x="25" y="8"/>
                    <a:pt x="37" y="3"/>
                  </a:cubicBezTo>
                  <a:cubicBezTo>
                    <a:pt x="36" y="3"/>
                    <a:pt x="36" y="2"/>
                    <a:pt x="36" y="2"/>
                  </a:cubicBezTo>
                  <a:cubicBezTo>
                    <a:pt x="32" y="5"/>
                    <a:pt x="28" y="9"/>
                    <a:pt x="23" y="12"/>
                  </a:cubicBezTo>
                  <a:cubicBezTo>
                    <a:pt x="19" y="15"/>
                    <a:pt x="14" y="17"/>
                    <a:pt x="9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4" y="17"/>
                    <a:pt x="18" y="15"/>
                    <a:pt x="21" y="12"/>
                  </a:cubicBezTo>
                  <a:cubicBezTo>
                    <a:pt x="22" y="11"/>
                    <a:pt x="21" y="10"/>
                    <a:pt x="20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7" name="Freeform 1465"/>
            <p:cNvSpPr/>
            <p:nvPr/>
          </p:nvSpPr>
          <p:spPr bwMode="auto">
            <a:xfrm>
              <a:off x="607" y="1651"/>
              <a:ext cx="602" cy="620"/>
            </a:xfrm>
            <a:custGeom>
              <a:avLst/>
              <a:gdLst>
                <a:gd name="T0" fmla="*/ 121 w 466"/>
                <a:gd name="T1" fmla="*/ 15 h 480"/>
                <a:gd name="T2" fmla="*/ 87 w 466"/>
                <a:gd name="T3" fmla="*/ 41 h 480"/>
                <a:gd name="T4" fmla="*/ 48 w 466"/>
                <a:gd name="T5" fmla="*/ 75 h 480"/>
                <a:gd name="T6" fmla="*/ 111 w 466"/>
                <a:gd name="T7" fmla="*/ 23 h 480"/>
                <a:gd name="T8" fmla="*/ 197 w 466"/>
                <a:gd name="T9" fmla="*/ 5 h 480"/>
                <a:gd name="T10" fmla="*/ 286 w 466"/>
                <a:gd name="T11" fmla="*/ 12 h 480"/>
                <a:gd name="T12" fmla="*/ 390 w 466"/>
                <a:gd name="T13" fmla="*/ 70 h 480"/>
                <a:gd name="T14" fmla="*/ 435 w 466"/>
                <a:gd name="T15" fmla="*/ 141 h 480"/>
                <a:gd name="T16" fmla="*/ 462 w 466"/>
                <a:gd name="T17" fmla="*/ 265 h 480"/>
                <a:gd name="T18" fmla="*/ 419 w 466"/>
                <a:gd name="T19" fmla="*/ 378 h 480"/>
                <a:gd name="T20" fmla="*/ 389 w 466"/>
                <a:gd name="T21" fmla="*/ 400 h 480"/>
                <a:gd name="T22" fmla="*/ 233 w 466"/>
                <a:gd name="T23" fmla="*/ 478 h 480"/>
                <a:gd name="T24" fmla="*/ 313 w 466"/>
                <a:gd name="T25" fmla="*/ 445 h 480"/>
                <a:gd name="T26" fmla="*/ 436 w 466"/>
                <a:gd name="T27" fmla="*/ 355 h 480"/>
                <a:gd name="T28" fmla="*/ 460 w 466"/>
                <a:gd name="T29" fmla="*/ 284 h 480"/>
                <a:gd name="T30" fmla="*/ 451 w 466"/>
                <a:gd name="T31" fmla="*/ 162 h 480"/>
                <a:gd name="T32" fmla="*/ 382 w 466"/>
                <a:gd name="T33" fmla="*/ 71 h 480"/>
                <a:gd name="T34" fmla="*/ 325 w 466"/>
                <a:gd name="T35" fmla="*/ 28 h 480"/>
                <a:gd name="T36" fmla="*/ 147 w 466"/>
                <a:gd name="T37" fmla="*/ 11 h 480"/>
                <a:gd name="T38" fmla="*/ 77 w 466"/>
                <a:gd name="T39" fmla="*/ 51 h 480"/>
                <a:gd name="T40" fmla="*/ 1 w 466"/>
                <a:gd name="T41" fmla="*/ 113 h 480"/>
                <a:gd name="T42" fmla="*/ 12 w 466"/>
                <a:gd name="T43" fmla="*/ 106 h 480"/>
                <a:gd name="T44" fmla="*/ 51 w 466"/>
                <a:gd name="T45" fmla="*/ 74 h 480"/>
                <a:gd name="T46" fmla="*/ 106 w 466"/>
                <a:gd name="T47" fmla="*/ 31 h 480"/>
                <a:gd name="T48" fmla="*/ 23 w 466"/>
                <a:gd name="T49" fmla="*/ 95 h 480"/>
                <a:gd name="T50" fmla="*/ 1 w 466"/>
                <a:gd name="T51" fmla="*/ 113 h 480"/>
                <a:gd name="T52" fmla="*/ 71 w 466"/>
                <a:gd name="T53" fmla="*/ 57 h 480"/>
                <a:gd name="T54" fmla="*/ 180 w 466"/>
                <a:gd name="T55" fmla="*/ 7 h 480"/>
                <a:gd name="T56" fmla="*/ 289 w 466"/>
                <a:gd name="T57" fmla="*/ 16 h 480"/>
                <a:gd name="T58" fmla="*/ 382 w 466"/>
                <a:gd name="T59" fmla="*/ 73 h 480"/>
                <a:gd name="T60" fmla="*/ 450 w 466"/>
                <a:gd name="T61" fmla="*/ 166 h 480"/>
                <a:gd name="T62" fmla="*/ 448 w 466"/>
                <a:gd name="T63" fmla="*/ 328 h 480"/>
                <a:gd name="T64" fmla="*/ 376 w 466"/>
                <a:gd name="T65" fmla="*/ 412 h 480"/>
                <a:gd name="T66" fmla="*/ 260 w 466"/>
                <a:gd name="T67" fmla="*/ 466 h 480"/>
                <a:gd name="T68" fmla="*/ 234 w 466"/>
                <a:gd name="T69" fmla="*/ 479 h 480"/>
                <a:gd name="T70" fmla="*/ 385 w 466"/>
                <a:gd name="T71" fmla="*/ 404 h 480"/>
                <a:gd name="T72" fmla="*/ 427 w 466"/>
                <a:gd name="T73" fmla="*/ 370 h 480"/>
                <a:gd name="T74" fmla="*/ 462 w 466"/>
                <a:gd name="T75" fmla="*/ 278 h 480"/>
                <a:gd name="T76" fmla="*/ 424 w 466"/>
                <a:gd name="T77" fmla="*/ 117 h 480"/>
                <a:gd name="T78" fmla="*/ 374 w 466"/>
                <a:gd name="T79" fmla="*/ 55 h 480"/>
                <a:gd name="T80" fmla="*/ 266 w 466"/>
                <a:gd name="T81" fmla="*/ 7 h 480"/>
                <a:gd name="T82" fmla="*/ 177 w 466"/>
                <a:gd name="T83" fmla="*/ 5 h 480"/>
                <a:gd name="T84" fmla="*/ 86 w 466"/>
                <a:gd name="T85" fmla="*/ 38 h 480"/>
                <a:gd name="T86" fmla="*/ 46 w 466"/>
                <a:gd name="T87" fmla="*/ 74 h 480"/>
                <a:gd name="T88" fmla="*/ 85 w 466"/>
                <a:gd name="T89" fmla="*/ 44 h 480"/>
                <a:gd name="T90" fmla="*/ 121 w 466"/>
                <a:gd name="T91" fmla="*/ 15 h 480"/>
                <a:gd name="T92" fmla="*/ 23 w 466"/>
                <a:gd name="T93" fmla="*/ 92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66" h="480">
                  <a:moveTo>
                    <a:pt x="24" y="94"/>
                  </a:moveTo>
                  <a:cubicBezTo>
                    <a:pt x="54" y="65"/>
                    <a:pt x="83" y="33"/>
                    <a:pt x="121" y="15"/>
                  </a:cubicBezTo>
                  <a:cubicBezTo>
                    <a:pt x="122" y="15"/>
                    <a:pt x="122" y="13"/>
                    <a:pt x="121" y="14"/>
                  </a:cubicBezTo>
                  <a:cubicBezTo>
                    <a:pt x="107" y="19"/>
                    <a:pt x="98" y="32"/>
                    <a:pt x="87" y="41"/>
                  </a:cubicBezTo>
                  <a:cubicBezTo>
                    <a:pt x="73" y="51"/>
                    <a:pt x="61" y="65"/>
                    <a:pt x="47" y="74"/>
                  </a:cubicBezTo>
                  <a:cubicBezTo>
                    <a:pt x="47" y="74"/>
                    <a:pt x="48" y="75"/>
                    <a:pt x="48" y="75"/>
                  </a:cubicBezTo>
                  <a:cubicBezTo>
                    <a:pt x="55" y="64"/>
                    <a:pt x="66" y="56"/>
                    <a:pt x="76" y="48"/>
                  </a:cubicBezTo>
                  <a:cubicBezTo>
                    <a:pt x="87" y="39"/>
                    <a:pt x="98" y="30"/>
                    <a:pt x="111" y="23"/>
                  </a:cubicBezTo>
                  <a:cubicBezTo>
                    <a:pt x="124" y="16"/>
                    <a:pt x="137" y="12"/>
                    <a:pt x="152" y="10"/>
                  </a:cubicBezTo>
                  <a:cubicBezTo>
                    <a:pt x="166" y="8"/>
                    <a:pt x="182" y="6"/>
                    <a:pt x="197" y="5"/>
                  </a:cubicBezTo>
                  <a:cubicBezTo>
                    <a:pt x="212" y="4"/>
                    <a:pt x="227" y="6"/>
                    <a:pt x="242" y="6"/>
                  </a:cubicBezTo>
                  <a:cubicBezTo>
                    <a:pt x="256" y="7"/>
                    <a:pt x="271" y="8"/>
                    <a:pt x="286" y="12"/>
                  </a:cubicBezTo>
                  <a:cubicBezTo>
                    <a:pt x="311" y="20"/>
                    <a:pt x="336" y="31"/>
                    <a:pt x="358" y="45"/>
                  </a:cubicBezTo>
                  <a:cubicBezTo>
                    <a:pt x="369" y="53"/>
                    <a:pt x="380" y="61"/>
                    <a:pt x="390" y="70"/>
                  </a:cubicBezTo>
                  <a:cubicBezTo>
                    <a:pt x="400" y="80"/>
                    <a:pt x="407" y="91"/>
                    <a:pt x="414" y="103"/>
                  </a:cubicBezTo>
                  <a:cubicBezTo>
                    <a:pt x="421" y="115"/>
                    <a:pt x="429" y="128"/>
                    <a:pt x="435" y="141"/>
                  </a:cubicBezTo>
                  <a:cubicBezTo>
                    <a:pt x="442" y="154"/>
                    <a:pt x="449" y="167"/>
                    <a:pt x="454" y="181"/>
                  </a:cubicBezTo>
                  <a:cubicBezTo>
                    <a:pt x="463" y="208"/>
                    <a:pt x="464" y="237"/>
                    <a:pt x="462" y="265"/>
                  </a:cubicBezTo>
                  <a:cubicBezTo>
                    <a:pt x="459" y="292"/>
                    <a:pt x="453" y="318"/>
                    <a:pt x="441" y="343"/>
                  </a:cubicBezTo>
                  <a:cubicBezTo>
                    <a:pt x="435" y="355"/>
                    <a:pt x="427" y="367"/>
                    <a:pt x="419" y="378"/>
                  </a:cubicBezTo>
                  <a:cubicBezTo>
                    <a:pt x="415" y="383"/>
                    <a:pt x="410" y="387"/>
                    <a:pt x="405" y="391"/>
                  </a:cubicBezTo>
                  <a:cubicBezTo>
                    <a:pt x="400" y="395"/>
                    <a:pt x="394" y="397"/>
                    <a:pt x="389" y="400"/>
                  </a:cubicBezTo>
                  <a:cubicBezTo>
                    <a:pt x="364" y="412"/>
                    <a:pt x="340" y="426"/>
                    <a:pt x="316" y="439"/>
                  </a:cubicBezTo>
                  <a:cubicBezTo>
                    <a:pt x="290" y="454"/>
                    <a:pt x="262" y="468"/>
                    <a:pt x="233" y="478"/>
                  </a:cubicBezTo>
                  <a:cubicBezTo>
                    <a:pt x="233" y="478"/>
                    <a:pt x="234" y="479"/>
                    <a:pt x="234" y="479"/>
                  </a:cubicBezTo>
                  <a:cubicBezTo>
                    <a:pt x="260" y="467"/>
                    <a:pt x="287" y="456"/>
                    <a:pt x="313" y="445"/>
                  </a:cubicBezTo>
                  <a:cubicBezTo>
                    <a:pt x="338" y="434"/>
                    <a:pt x="364" y="423"/>
                    <a:pt x="386" y="407"/>
                  </a:cubicBezTo>
                  <a:cubicBezTo>
                    <a:pt x="406" y="393"/>
                    <a:pt x="423" y="375"/>
                    <a:pt x="436" y="355"/>
                  </a:cubicBezTo>
                  <a:cubicBezTo>
                    <a:pt x="442" y="345"/>
                    <a:pt x="448" y="334"/>
                    <a:pt x="452" y="323"/>
                  </a:cubicBezTo>
                  <a:cubicBezTo>
                    <a:pt x="456" y="310"/>
                    <a:pt x="459" y="297"/>
                    <a:pt x="460" y="284"/>
                  </a:cubicBezTo>
                  <a:cubicBezTo>
                    <a:pt x="463" y="256"/>
                    <a:pt x="465" y="228"/>
                    <a:pt x="461" y="200"/>
                  </a:cubicBezTo>
                  <a:cubicBezTo>
                    <a:pt x="459" y="187"/>
                    <a:pt x="456" y="174"/>
                    <a:pt x="451" y="162"/>
                  </a:cubicBezTo>
                  <a:cubicBezTo>
                    <a:pt x="446" y="150"/>
                    <a:pt x="440" y="140"/>
                    <a:pt x="433" y="129"/>
                  </a:cubicBezTo>
                  <a:cubicBezTo>
                    <a:pt x="418" y="108"/>
                    <a:pt x="401" y="89"/>
                    <a:pt x="382" y="71"/>
                  </a:cubicBezTo>
                  <a:cubicBezTo>
                    <a:pt x="374" y="63"/>
                    <a:pt x="365" y="55"/>
                    <a:pt x="355" y="47"/>
                  </a:cubicBezTo>
                  <a:cubicBezTo>
                    <a:pt x="346" y="40"/>
                    <a:pt x="335" y="34"/>
                    <a:pt x="325" y="28"/>
                  </a:cubicBezTo>
                  <a:cubicBezTo>
                    <a:pt x="281" y="6"/>
                    <a:pt x="231" y="0"/>
                    <a:pt x="184" y="5"/>
                  </a:cubicBezTo>
                  <a:cubicBezTo>
                    <a:pt x="171" y="6"/>
                    <a:pt x="159" y="8"/>
                    <a:pt x="147" y="11"/>
                  </a:cubicBezTo>
                  <a:cubicBezTo>
                    <a:pt x="134" y="15"/>
                    <a:pt x="123" y="21"/>
                    <a:pt x="111" y="28"/>
                  </a:cubicBezTo>
                  <a:cubicBezTo>
                    <a:pt x="99" y="35"/>
                    <a:pt x="88" y="43"/>
                    <a:pt x="77" y="51"/>
                  </a:cubicBezTo>
                  <a:cubicBezTo>
                    <a:pt x="65" y="59"/>
                    <a:pt x="53" y="68"/>
                    <a:pt x="42" y="77"/>
                  </a:cubicBezTo>
                  <a:cubicBezTo>
                    <a:pt x="28" y="88"/>
                    <a:pt x="14" y="100"/>
                    <a:pt x="1" y="113"/>
                  </a:cubicBezTo>
                  <a:cubicBezTo>
                    <a:pt x="1" y="113"/>
                    <a:pt x="2" y="113"/>
                    <a:pt x="2" y="114"/>
                  </a:cubicBezTo>
                  <a:cubicBezTo>
                    <a:pt x="4" y="110"/>
                    <a:pt x="9" y="108"/>
                    <a:pt x="12" y="106"/>
                  </a:cubicBezTo>
                  <a:cubicBezTo>
                    <a:pt x="16" y="103"/>
                    <a:pt x="20" y="99"/>
                    <a:pt x="24" y="96"/>
                  </a:cubicBezTo>
                  <a:cubicBezTo>
                    <a:pt x="33" y="89"/>
                    <a:pt x="42" y="82"/>
                    <a:pt x="51" y="74"/>
                  </a:cubicBezTo>
                  <a:cubicBezTo>
                    <a:pt x="70" y="60"/>
                    <a:pt x="88" y="46"/>
                    <a:pt x="107" y="33"/>
                  </a:cubicBezTo>
                  <a:cubicBezTo>
                    <a:pt x="108" y="33"/>
                    <a:pt x="107" y="31"/>
                    <a:pt x="106" y="31"/>
                  </a:cubicBezTo>
                  <a:cubicBezTo>
                    <a:pt x="87" y="45"/>
                    <a:pt x="68" y="59"/>
                    <a:pt x="50" y="73"/>
                  </a:cubicBezTo>
                  <a:cubicBezTo>
                    <a:pt x="41" y="80"/>
                    <a:pt x="32" y="88"/>
                    <a:pt x="23" y="95"/>
                  </a:cubicBezTo>
                  <a:cubicBezTo>
                    <a:pt x="19" y="98"/>
                    <a:pt x="15" y="102"/>
                    <a:pt x="10" y="105"/>
                  </a:cubicBezTo>
                  <a:cubicBezTo>
                    <a:pt x="6" y="107"/>
                    <a:pt x="3" y="109"/>
                    <a:pt x="1" y="113"/>
                  </a:cubicBezTo>
                  <a:cubicBezTo>
                    <a:pt x="0" y="114"/>
                    <a:pt x="1" y="115"/>
                    <a:pt x="2" y="114"/>
                  </a:cubicBezTo>
                  <a:cubicBezTo>
                    <a:pt x="24" y="93"/>
                    <a:pt x="47" y="74"/>
                    <a:pt x="71" y="57"/>
                  </a:cubicBezTo>
                  <a:cubicBezTo>
                    <a:pt x="94" y="41"/>
                    <a:pt x="116" y="24"/>
                    <a:pt x="142" y="15"/>
                  </a:cubicBezTo>
                  <a:cubicBezTo>
                    <a:pt x="154" y="10"/>
                    <a:pt x="167" y="8"/>
                    <a:pt x="180" y="7"/>
                  </a:cubicBezTo>
                  <a:cubicBezTo>
                    <a:pt x="192" y="5"/>
                    <a:pt x="204" y="5"/>
                    <a:pt x="216" y="5"/>
                  </a:cubicBezTo>
                  <a:cubicBezTo>
                    <a:pt x="241" y="5"/>
                    <a:pt x="266" y="9"/>
                    <a:pt x="289" y="16"/>
                  </a:cubicBezTo>
                  <a:cubicBezTo>
                    <a:pt x="312" y="23"/>
                    <a:pt x="334" y="34"/>
                    <a:pt x="354" y="48"/>
                  </a:cubicBezTo>
                  <a:cubicBezTo>
                    <a:pt x="364" y="55"/>
                    <a:pt x="373" y="64"/>
                    <a:pt x="382" y="73"/>
                  </a:cubicBezTo>
                  <a:cubicBezTo>
                    <a:pt x="391" y="82"/>
                    <a:pt x="400" y="91"/>
                    <a:pt x="408" y="100"/>
                  </a:cubicBezTo>
                  <a:cubicBezTo>
                    <a:pt x="425" y="120"/>
                    <a:pt x="441" y="141"/>
                    <a:pt x="450" y="166"/>
                  </a:cubicBezTo>
                  <a:cubicBezTo>
                    <a:pt x="460" y="192"/>
                    <a:pt x="462" y="221"/>
                    <a:pt x="461" y="249"/>
                  </a:cubicBezTo>
                  <a:cubicBezTo>
                    <a:pt x="460" y="276"/>
                    <a:pt x="458" y="303"/>
                    <a:pt x="448" y="328"/>
                  </a:cubicBezTo>
                  <a:cubicBezTo>
                    <a:pt x="438" y="351"/>
                    <a:pt x="423" y="372"/>
                    <a:pt x="405" y="389"/>
                  </a:cubicBezTo>
                  <a:cubicBezTo>
                    <a:pt x="396" y="398"/>
                    <a:pt x="386" y="405"/>
                    <a:pt x="376" y="412"/>
                  </a:cubicBezTo>
                  <a:cubicBezTo>
                    <a:pt x="365" y="419"/>
                    <a:pt x="352" y="425"/>
                    <a:pt x="340" y="431"/>
                  </a:cubicBezTo>
                  <a:cubicBezTo>
                    <a:pt x="314" y="444"/>
                    <a:pt x="287" y="454"/>
                    <a:pt x="260" y="466"/>
                  </a:cubicBezTo>
                  <a:cubicBezTo>
                    <a:pt x="251" y="469"/>
                    <a:pt x="242" y="473"/>
                    <a:pt x="233" y="478"/>
                  </a:cubicBezTo>
                  <a:cubicBezTo>
                    <a:pt x="232" y="478"/>
                    <a:pt x="233" y="480"/>
                    <a:pt x="234" y="479"/>
                  </a:cubicBezTo>
                  <a:cubicBezTo>
                    <a:pt x="261" y="470"/>
                    <a:pt x="286" y="457"/>
                    <a:pt x="311" y="444"/>
                  </a:cubicBezTo>
                  <a:cubicBezTo>
                    <a:pt x="336" y="430"/>
                    <a:pt x="360" y="416"/>
                    <a:pt x="385" y="404"/>
                  </a:cubicBezTo>
                  <a:cubicBezTo>
                    <a:pt x="395" y="399"/>
                    <a:pt x="406" y="394"/>
                    <a:pt x="415" y="385"/>
                  </a:cubicBezTo>
                  <a:cubicBezTo>
                    <a:pt x="419" y="381"/>
                    <a:pt x="423" y="375"/>
                    <a:pt x="427" y="370"/>
                  </a:cubicBezTo>
                  <a:cubicBezTo>
                    <a:pt x="431" y="364"/>
                    <a:pt x="434" y="358"/>
                    <a:pt x="438" y="352"/>
                  </a:cubicBezTo>
                  <a:cubicBezTo>
                    <a:pt x="451" y="329"/>
                    <a:pt x="459" y="304"/>
                    <a:pt x="462" y="278"/>
                  </a:cubicBezTo>
                  <a:cubicBezTo>
                    <a:pt x="466" y="251"/>
                    <a:pt x="466" y="222"/>
                    <a:pt x="460" y="195"/>
                  </a:cubicBezTo>
                  <a:cubicBezTo>
                    <a:pt x="453" y="167"/>
                    <a:pt x="438" y="142"/>
                    <a:pt x="424" y="117"/>
                  </a:cubicBezTo>
                  <a:cubicBezTo>
                    <a:pt x="417" y="105"/>
                    <a:pt x="410" y="93"/>
                    <a:pt x="402" y="82"/>
                  </a:cubicBezTo>
                  <a:cubicBezTo>
                    <a:pt x="394" y="72"/>
                    <a:pt x="385" y="63"/>
                    <a:pt x="374" y="55"/>
                  </a:cubicBezTo>
                  <a:cubicBezTo>
                    <a:pt x="354" y="39"/>
                    <a:pt x="330" y="27"/>
                    <a:pt x="306" y="18"/>
                  </a:cubicBezTo>
                  <a:cubicBezTo>
                    <a:pt x="293" y="13"/>
                    <a:pt x="280" y="8"/>
                    <a:pt x="266" y="7"/>
                  </a:cubicBezTo>
                  <a:cubicBezTo>
                    <a:pt x="252" y="5"/>
                    <a:pt x="237" y="4"/>
                    <a:pt x="222" y="3"/>
                  </a:cubicBezTo>
                  <a:cubicBezTo>
                    <a:pt x="207" y="2"/>
                    <a:pt x="192" y="4"/>
                    <a:pt x="177" y="5"/>
                  </a:cubicBezTo>
                  <a:cubicBezTo>
                    <a:pt x="163" y="7"/>
                    <a:pt x="148" y="8"/>
                    <a:pt x="135" y="12"/>
                  </a:cubicBezTo>
                  <a:cubicBezTo>
                    <a:pt x="116" y="17"/>
                    <a:pt x="100" y="27"/>
                    <a:pt x="86" y="38"/>
                  </a:cubicBezTo>
                  <a:cubicBezTo>
                    <a:pt x="78" y="44"/>
                    <a:pt x="71" y="49"/>
                    <a:pt x="64" y="55"/>
                  </a:cubicBezTo>
                  <a:cubicBezTo>
                    <a:pt x="57" y="61"/>
                    <a:pt x="51" y="67"/>
                    <a:pt x="46" y="74"/>
                  </a:cubicBezTo>
                  <a:cubicBezTo>
                    <a:pt x="46" y="75"/>
                    <a:pt x="47" y="76"/>
                    <a:pt x="48" y="76"/>
                  </a:cubicBezTo>
                  <a:cubicBezTo>
                    <a:pt x="61" y="67"/>
                    <a:pt x="73" y="54"/>
                    <a:pt x="85" y="44"/>
                  </a:cubicBezTo>
                  <a:cubicBezTo>
                    <a:pt x="91" y="39"/>
                    <a:pt x="97" y="34"/>
                    <a:pt x="102" y="29"/>
                  </a:cubicBezTo>
                  <a:cubicBezTo>
                    <a:pt x="108" y="24"/>
                    <a:pt x="114" y="18"/>
                    <a:pt x="121" y="15"/>
                  </a:cubicBezTo>
                  <a:cubicBezTo>
                    <a:pt x="121" y="15"/>
                    <a:pt x="121" y="14"/>
                    <a:pt x="121" y="14"/>
                  </a:cubicBezTo>
                  <a:cubicBezTo>
                    <a:pt x="82" y="31"/>
                    <a:pt x="53" y="64"/>
                    <a:pt x="23" y="92"/>
                  </a:cubicBezTo>
                  <a:cubicBezTo>
                    <a:pt x="22" y="93"/>
                    <a:pt x="24" y="94"/>
                    <a:pt x="24" y="9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8" name="Freeform 1466"/>
            <p:cNvSpPr/>
            <p:nvPr/>
          </p:nvSpPr>
          <p:spPr bwMode="auto">
            <a:xfrm>
              <a:off x="876" y="2245"/>
              <a:ext cx="78" cy="30"/>
            </a:xfrm>
            <a:custGeom>
              <a:avLst/>
              <a:gdLst>
                <a:gd name="T0" fmla="*/ 59 w 61"/>
                <a:gd name="T1" fmla="*/ 1 h 23"/>
                <a:gd name="T2" fmla="*/ 37 w 61"/>
                <a:gd name="T3" fmla="*/ 12 h 23"/>
                <a:gd name="T4" fmla="*/ 13 w 61"/>
                <a:gd name="T5" fmla="*/ 21 h 23"/>
                <a:gd name="T6" fmla="*/ 14 w 61"/>
                <a:gd name="T7" fmla="*/ 22 h 23"/>
                <a:gd name="T8" fmla="*/ 33 w 61"/>
                <a:gd name="T9" fmla="*/ 15 h 23"/>
                <a:gd name="T10" fmla="*/ 55 w 61"/>
                <a:gd name="T11" fmla="*/ 7 h 23"/>
                <a:gd name="T12" fmla="*/ 55 w 61"/>
                <a:gd name="T13" fmla="*/ 5 h 23"/>
                <a:gd name="T14" fmla="*/ 26 w 61"/>
                <a:gd name="T15" fmla="*/ 13 h 23"/>
                <a:gd name="T16" fmla="*/ 1 w 61"/>
                <a:gd name="T17" fmla="*/ 18 h 23"/>
                <a:gd name="T18" fmla="*/ 1 w 61"/>
                <a:gd name="T19" fmla="*/ 19 h 23"/>
                <a:gd name="T20" fmla="*/ 26 w 61"/>
                <a:gd name="T21" fmla="*/ 14 h 23"/>
                <a:gd name="T22" fmla="*/ 55 w 61"/>
                <a:gd name="T23" fmla="*/ 7 h 23"/>
                <a:gd name="T24" fmla="*/ 55 w 61"/>
                <a:gd name="T25" fmla="*/ 5 h 23"/>
                <a:gd name="T26" fmla="*/ 31 w 61"/>
                <a:gd name="T27" fmla="*/ 13 h 23"/>
                <a:gd name="T28" fmla="*/ 13 w 61"/>
                <a:gd name="T29" fmla="*/ 21 h 23"/>
                <a:gd name="T30" fmla="*/ 14 w 61"/>
                <a:gd name="T31" fmla="*/ 22 h 23"/>
                <a:gd name="T32" fmla="*/ 37 w 61"/>
                <a:gd name="T33" fmla="*/ 14 h 23"/>
                <a:gd name="T34" fmla="*/ 60 w 61"/>
                <a:gd name="T35" fmla="*/ 2 h 23"/>
                <a:gd name="T36" fmla="*/ 59 w 61"/>
                <a:gd name="T37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23">
                  <a:moveTo>
                    <a:pt x="59" y="1"/>
                  </a:moveTo>
                  <a:cubicBezTo>
                    <a:pt x="51" y="4"/>
                    <a:pt x="44" y="8"/>
                    <a:pt x="37" y="12"/>
                  </a:cubicBezTo>
                  <a:cubicBezTo>
                    <a:pt x="30" y="16"/>
                    <a:pt x="22" y="20"/>
                    <a:pt x="13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9" y="18"/>
                    <a:pt x="26" y="17"/>
                    <a:pt x="33" y="15"/>
                  </a:cubicBezTo>
                  <a:cubicBezTo>
                    <a:pt x="40" y="12"/>
                    <a:pt x="47" y="8"/>
                    <a:pt x="55" y="7"/>
                  </a:cubicBezTo>
                  <a:cubicBezTo>
                    <a:pt x="55" y="6"/>
                    <a:pt x="55" y="6"/>
                    <a:pt x="55" y="5"/>
                  </a:cubicBezTo>
                  <a:cubicBezTo>
                    <a:pt x="45" y="7"/>
                    <a:pt x="36" y="10"/>
                    <a:pt x="26" y="13"/>
                  </a:cubicBezTo>
                  <a:cubicBezTo>
                    <a:pt x="18" y="15"/>
                    <a:pt x="10" y="19"/>
                    <a:pt x="1" y="18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10" y="20"/>
                    <a:pt x="18" y="17"/>
                    <a:pt x="26" y="14"/>
                  </a:cubicBezTo>
                  <a:cubicBezTo>
                    <a:pt x="36" y="11"/>
                    <a:pt x="45" y="9"/>
                    <a:pt x="55" y="7"/>
                  </a:cubicBezTo>
                  <a:cubicBezTo>
                    <a:pt x="56" y="7"/>
                    <a:pt x="56" y="5"/>
                    <a:pt x="55" y="5"/>
                  </a:cubicBezTo>
                  <a:cubicBezTo>
                    <a:pt x="46" y="7"/>
                    <a:pt x="39" y="10"/>
                    <a:pt x="31" y="13"/>
                  </a:cubicBezTo>
                  <a:cubicBezTo>
                    <a:pt x="25" y="16"/>
                    <a:pt x="18" y="17"/>
                    <a:pt x="13" y="21"/>
                  </a:cubicBezTo>
                  <a:cubicBezTo>
                    <a:pt x="12" y="22"/>
                    <a:pt x="13" y="23"/>
                    <a:pt x="14" y="22"/>
                  </a:cubicBezTo>
                  <a:cubicBezTo>
                    <a:pt x="22" y="22"/>
                    <a:pt x="30" y="18"/>
                    <a:pt x="37" y="14"/>
                  </a:cubicBezTo>
                  <a:cubicBezTo>
                    <a:pt x="44" y="10"/>
                    <a:pt x="52" y="6"/>
                    <a:pt x="60" y="2"/>
                  </a:cubicBezTo>
                  <a:cubicBezTo>
                    <a:pt x="61" y="1"/>
                    <a:pt x="60" y="0"/>
                    <a:pt x="59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9" name="Freeform 1467"/>
            <p:cNvSpPr/>
            <p:nvPr/>
          </p:nvSpPr>
          <p:spPr bwMode="auto">
            <a:xfrm>
              <a:off x="841" y="1673"/>
              <a:ext cx="89" cy="226"/>
            </a:xfrm>
            <a:custGeom>
              <a:avLst/>
              <a:gdLst>
                <a:gd name="T0" fmla="*/ 30 w 69"/>
                <a:gd name="T1" fmla="*/ 51 h 175"/>
                <a:gd name="T2" fmla="*/ 15 w 69"/>
                <a:gd name="T3" fmla="*/ 115 h 175"/>
                <a:gd name="T4" fmla="*/ 9 w 69"/>
                <a:gd name="T5" fmla="*/ 145 h 175"/>
                <a:gd name="T6" fmla="*/ 0 w 69"/>
                <a:gd name="T7" fmla="*/ 174 h 175"/>
                <a:gd name="T8" fmla="*/ 1 w 69"/>
                <a:gd name="T9" fmla="*/ 174 h 175"/>
                <a:gd name="T10" fmla="*/ 13 w 69"/>
                <a:gd name="T11" fmla="*/ 112 h 175"/>
                <a:gd name="T12" fmla="*/ 21 w 69"/>
                <a:gd name="T13" fmla="*/ 82 h 175"/>
                <a:gd name="T14" fmla="*/ 25 w 69"/>
                <a:gd name="T15" fmla="*/ 67 h 175"/>
                <a:gd name="T16" fmla="*/ 29 w 69"/>
                <a:gd name="T17" fmla="*/ 53 h 175"/>
                <a:gd name="T18" fmla="*/ 38 w 69"/>
                <a:gd name="T19" fmla="*/ 29 h 175"/>
                <a:gd name="T20" fmla="*/ 37 w 69"/>
                <a:gd name="T21" fmla="*/ 29 h 175"/>
                <a:gd name="T22" fmla="*/ 30 w 69"/>
                <a:gd name="T23" fmla="*/ 59 h 175"/>
                <a:gd name="T24" fmla="*/ 23 w 69"/>
                <a:gd name="T25" fmla="*/ 91 h 175"/>
                <a:gd name="T26" fmla="*/ 16 w 69"/>
                <a:gd name="T27" fmla="*/ 123 h 175"/>
                <a:gd name="T28" fmla="*/ 8 w 69"/>
                <a:gd name="T29" fmla="*/ 153 h 175"/>
                <a:gd name="T30" fmla="*/ 1 w 69"/>
                <a:gd name="T31" fmla="*/ 171 h 175"/>
                <a:gd name="T32" fmla="*/ 3 w 69"/>
                <a:gd name="T33" fmla="*/ 171 h 175"/>
                <a:gd name="T34" fmla="*/ 8 w 69"/>
                <a:gd name="T35" fmla="*/ 143 h 175"/>
                <a:gd name="T36" fmla="*/ 15 w 69"/>
                <a:gd name="T37" fmla="*/ 115 h 175"/>
                <a:gd name="T38" fmla="*/ 22 w 69"/>
                <a:gd name="T39" fmla="*/ 84 h 175"/>
                <a:gd name="T40" fmla="*/ 28 w 69"/>
                <a:gd name="T41" fmla="*/ 54 h 175"/>
                <a:gd name="T42" fmla="*/ 38 w 69"/>
                <a:gd name="T43" fmla="*/ 25 h 175"/>
                <a:gd name="T44" fmla="*/ 51 w 69"/>
                <a:gd name="T45" fmla="*/ 14 h 175"/>
                <a:gd name="T46" fmla="*/ 65 w 69"/>
                <a:gd name="T47" fmla="*/ 2 h 175"/>
                <a:gd name="T48" fmla="*/ 64 w 69"/>
                <a:gd name="T49" fmla="*/ 1 h 175"/>
                <a:gd name="T50" fmla="*/ 42 w 69"/>
                <a:gd name="T51" fmla="*/ 18 h 175"/>
                <a:gd name="T52" fmla="*/ 43 w 69"/>
                <a:gd name="T53" fmla="*/ 19 h 175"/>
                <a:gd name="T54" fmla="*/ 68 w 69"/>
                <a:gd name="T55" fmla="*/ 1 h 175"/>
                <a:gd name="T56" fmla="*/ 67 w 69"/>
                <a:gd name="T57" fmla="*/ 0 h 175"/>
                <a:gd name="T58" fmla="*/ 52 w 69"/>
                <a:gd name="T59" fmla="*/ 9 h 175"/>
                <a:gd name="T60" fmla="*/ 52 w 69"/>
                <a:gd name="T61" fmla="*/ 11 h 175"/>
                <a:gd name="T62" fmla="*/ 67 w 69"/>
                <a:gd name="T63" fmla="*/ 1 h 175"/>
                <a:gd name="T64" fmla="*/ 67 w 69"/>
                <a:gd name="T65" fmla="*/ 0 h 175"/>
                <a:gd name="T66" fmla="*/ 43 w 69"/>
                <a:gd name="T67" fmla="*/ 18 h 175"/>
                <a:gd name="T68" fmla="*/ 43 w 69"/>
                <a:gd name="T69" fmla="*/ 19 h 175"/>
                <a:gd name="T70" fmla="*/ 65 w 69"/>
                <a:gd name="T71" fmla="*/ 2 h 175"/>
                <a:gd name="T72" fmla="*/ 64 w 69"/>
                <a:gd name="T73" fmla="*/ 1 h 175"/>
                <a:gd name="T74" fmla="*/ 42 w 69"/>
                <a:gd name="T75" fmla="*/ 19 h 175"/>
                <a:gd name="T76" fmla="*/ 34 w 69"/>
                <a:gd name="T77" fmla="*/ 28 h 175"/>
                <a:gd name="T78" fmla="*/ 29 w 69"/>
                <a:gd name="T79" fmla="*/ 39 h 175"/>
                <a:gd name="T80" fmla="*/ 26 w 69"/>
                <a:gd name="T81" fmla="*/ 52 h 175"/>
                <a:gd name="T82" fmla="*/ 24 w 69"/>
                <a:gd name="T83" fmla="*/ 65 h 175"/>
                <a:gd name="T84" fmla="*/ 18 w 69"/>
                <a:gd name="T85" fmla="*/ 97 h 175"/>
                <a:gd name="T86" fmla="*/ 8 w 69"/>
                <a:gd name="T87" fmla="*/ 135 h 175"/>
                <a:gd name="T88" fmla="*/ 1 w 69"/>
                <a:gd name="T89" fmla="*/ 171 h 175"/>
                <a:gd name="T90" fmla="*/ 3 w 69"/>
                <a:gd name="T91" fmla="*/ 172 h 175"/>
                <a:gd name="T92" fmla="*/ 20 w 69"/>
                <a:gd name="T93" fmla="*/ 111 h 175"/>
                <a:gd name="T94" fmla="*/ 27 w 69"/>
                <a:gd name="T95" fmla="*/ 79 h 175"/>
                <a:gd name="T96" fmla="*/ 34 w 69"/>
                <a:gd name="T97" fmla="*/ 47 h 175"/>
                <a:gd name="T98" fmla="*/ 38 w 69"/>
                <a:gd name="T99" fmla="*/ 29 h 175"/>
                <a:gd name="T100" fmla="*/ 37 w 69"/>
                <a:gd name="T101" fmla="*/ 29 h 175"/>
                <a:gd name="T102" fmla="*/ 27 w 69"/>
                <a:gd name="T103" fmla="*/ 54 h 175"/>
                <a:gd name="T104" fmla="*/ 22 w 69"/>
                <a:gd name="T105" fmla="*/ 68 h 175"/>
                <a:gd name="T106" fmla="*/ 19 w 69"/>
                <a:gd name="T107" fmla="*/ 83 h 175"/>
                <a:gd name="T108" fmla="*/ 11 w 69"/>
                <a:gd name="T109" fmla="*/ 113 h 175"/>
                <a:gd name="T110" fmla="*/ 4 w 69"/>
                <a:gd name="T111" fmla="*/ 144 h 175"/>
                <a:gd name="T112" fmla="*/ 0 w 69"/>
                <a:gd name="T113" fmla="*/ 174 h 175"/>
                <a:gd name="T114" fmla="*/ 1 w 69"/>
                <a:gd name="T115" fmla="*/ 175 h 175"/>
                <a:gd name="T116" fmla="*/ 10 w 69"/>
                <a:gd name="T117" fmla="*/ 146 h 175"/>
                <a:gd name="T118" fmla="*/ 17 w 69"/>
                <a:gd name="T119" fmla="*/ 115 h 175"/>
                <a:gd name="T120" fmla="*/ 32 w 69"/>
                <a:gd name="T121" fmla="*/ 52 h 175"/>
                <a:gd name="T122" fmla="*/ 30 w 69"/>
                <a:gd name="T123" fmla="*/ 51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9" h="175">
                  <a:moveTo>
                    <a:pt x="30" y="51"/>
                  </a:moveTo>
                  <a:cubicBezTo>
                    <a:pt x="25" y="72"/>
                    <a:pt x="20" y="93"/>
                    <a:pt x="15" y="115"/>
                  </a:cubicBezTo>
                  <a:cubicBezTo>
                    <a:pt x="13" y="125"/>
                    <a:pt x="11" y="135"/>
                    <a:pt x="9" y="145"/>
                  </a:cubicBezTo>
                  <a:cubicBezTo>
                    <a:pt x="6" y="155"/>
                    <a:pt x="4" y="165"/>
                    <a:pt x="0" y="174"/>
                  </a:cubicBezTo>
                  <a:cubicBezTo>
                    <a:pt x="0" y="174"/>
                    <a:pt x="1" y="174"/>
                    <a:pt x="1" y="174"/>
                  </a:cubicBezTo>
                  <a:cubicBezTo>
                    <a:pt x="1" y="153"/>
                    <a:pt x="8" y="133"/>
                    <a:pt x="13" y="112"/>
                  </a:cubicBezTo>
                  <a:cubicBezTo>
                    <a:pt x="16" y="102"/>
                    <a:pt x="18" y="92"/>
                    <a:pt x="21" y="82"/>
                  </a:cubicBezTo>
                  <a:cubicBezTo>
                    <a:pt x="22" y="77"/>
                    <a:pt x="23" y="72"/>
                    <a:pt x="25" y="67"/>
                  </a:cubicBezTo>
                  <a:cubicBezTo>
                    <a:pt x="26" y="62"/>
                    <a:pt x="28" y="58"/>
                    <a:pt x="29" y="53"/>
                  </a:cubicBezTo>
                  <a:cubicBezTo>
                    <a:pt x="32" y="45"/>
                    <a:pt x="33" y="37"/>
                    <a:pt x="38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6" y="39"/>
                    <a:pt x="32" y="49"/>
                    <a:pt x="30" y="59"/>
                  </a:cubicBezTo>
                  <a:cubicBezTo>
                    <a:pt x="28" y="70"/>
                    <a:pt x="25" y="80"/>
                    <a:pt x="23" y="91"/>
                  </a:cubicBezTo>
                  <a:cubicBezTo>
                    <a:pt x="20" y="102"/>
                    <a:pt x="19" y="112"/>
                    <a:pt x="16" y="123"/>
                  </a:cubicBezTo>
                  <a:cubicBezTo>
                    <a:pt x="14" y="133"/>
                    <a:pt x="11" y="143"/>
                    <a:pt x="8" y="153"/>
                  </a:cubicBezTo>
                  <a:cubicBezTo>
                    <a:pt x="6" y="159"/>
                    <a:pt x="4" y="165"/>
                    <a:pt x="1" y="171"/>
                  </a:cubicBezTo>
                  <a:cubicBezTo>
                    <a:pt x="2" y="171"/>
                    <a:pt x="3" y="171"/>
                    <a:pt x="3" y="171"/>
                  </a:cubicBezTo>
                  <a:cubicBezTo>
                    <a:pt x="3" y="162"/>
                    <a:pt x="5" y="152"/>
                    <a:pt x="8" y="143"/>
                  </a:cubicBezTo>
                  <a:cubicBezTo>
                    <a:pt x="10" y="134"/>
                    <a:pt x="13" y="125"/>
                    <a:pt x="15" y="115"/>
                  </a:cubicBezTo>
                  <a:cubicBezTo>
                    <a:pt x="18" y="105"/>
                    <a:pt x="20" y="94"/>
                    <a:pt x="22" y="84"/>
                  </a:cubicBezTo>
                  <a:cubicBezTo>
                    <a:pt x="24" y="74"/>
                    <a:pt x="26" y="64"/>
                    <a:pt x="28" y="54"/>
                  </a:cubicBezTo>
                  <a:cubicBezTo>
                    <a:pt x="30" y="44"/>
                    <a:pt x="31" y="33"/>
                    <a:pt x="38" y="25"/>
                  </a:cubicBezTo>
                  <a:cubicBezTo>
                    <a:pt x="42" y="21"/>
                    <a:pt x="47" y="17"/>
                    <a:pt x="51" y="14"/>
                  </a:cubicBezTo>
                  <a:cubicBezTo>
                    <a:pt x="56" y="10"/>
                    <a:pt x="61" y="6"/>
                    <a:pt x="65" y="2"/>
                  </a:cubicBezTo>
                  <a:cubicBezTo>
                    <a:pt x="66" y="1"/>
                    <a:pt x="65" y="0"/>
                    <a:pt x="64" y="1"/>
                  </a:cubicBezTo>
                  <a:cubicBezTo>
                    <a:pt x="56" y="5"/>
                    <a:pt x="48" y="11"/>
                    <a:pt x="42" y="18"/>
                  </a:cubicBezTo>
                  <a:cubicBezTo>
                    <a:pt x="42" y="18"/>
                    <a:pt x="42" y="20"/>
                    <a:pt x="43" y="19"/>
                  </a:cubicBezTo>
                  <a:cubicBezTo>
                    <a:pt x="53" y="16"/>
                    <a:pt x="60" y="7"/>
                    <a:pt x="68" y="1"/>
                  </a:cubicBezTo>
                  <a:cubicBezTo>
                    <a:pt x="69" y="1"/>
                    <a:pt x="68" y="0"/>
                    <a:pt x="67" y="0"/>
                  </a:cubicBezTo>
                  <a:cubicBezTo>
                    <a:pt x="61" y="1"/>
                    <a:pt x="56" y="5"/>
                    <a:pt x="52" y="9"/>
                  </a:cubicBezTo>
                  <a:cubicBezTo>
                    <a:pt x="51" y="10"/>
                    <a:pt x="52" y="11"/>
                    <a:pt x="52" y="11"/>
                  </a:cubicBezTo>
                  <a:cubicBezTo>
                    <a:pt x="57" y="7"/>
                    <a:pt x="62" y="3"/>
                    <a:pt x="67" y="1"/>
                  </a:cubicBezTo>
                  <a:cubicBezTo>
                    <a:pt x="67" y="1"/>
                    <a:pt x="67" y="1"/>
                    <a:pt x="67" y="0"/>
                  </a:cubicBezTo>
                  <a:cubicBezTo>
                    <a:pt x="59" y="6"/>
                    <a:pt x="52" y="14"/>
                    <a:pt x="43" y="18"/>
                  </a:cubicBezTo>
                  <a:cubicBezTo>
                    <a:pt x="43" y="18"/>
                    <a:pt x="43" y="19"/>
                    <a:pt x="43" y="19"/>
                  </a:cubicBezTo>
                  <a:cubicBezTo>
                    <a:pt x="49" y="12"/>
                    <a:pt x="57" y="6"/>
                    <a:pt x="65" y="2"/>
                  </a:cubicBezTo>
                  <a:cubicBezTo>
                    <a:pt x="65" y="1"/>
                    <a:pt x="64" y="1"/>
                    <a:pt x="64" y="1"/>
                  </a:cubicBezTo>
                  <a:cubicBezTo>
                    <a:pt x="57" y="8"/>
                    <a:pt x="49" y="13"/>
                    <a:pt x="42" y="19"/>
                  </a:cubicBezTo>
                  <a:cubicBezTo>
                    <a:pt x="39" y="22"/>
                    <a:pt x="36" y="25"/>
                    <a:pt x="34" y="28"/>
                  </a:cubicBezTo>
                  <a:cubicBezTo>
                    <a:pt x="32" y="32"/>
                    <a:pt x="30" y="36"/>
                    <a:pt x="29" y="39"/>
                  </a:cubicBezTo>
                  <a:cubicBezTo>
                    <a:pt x="28" y="43"/>
                    <a:pt x="27" y="47"/>
                    <a:pt x="26" y="52"/>
                  </a:cubicBezTo>
                  <a:cubicBezTo>
                    <a:pt x="25" y="56"/>
                    <a:pt x="25" y="61"/>
                    <a:pt x="24" y="65"/>
                  </a:cubicBezTo>
                  <a:cubicBezTo>
                    <a:pt x="21" y="76"/>
                    <a:pt x="20" y="86"/>
                    <a:pt x="18" y="97"/>
                  </a:cubicBezTo>
                  <a:cubicBezTo>
                    <a:pt x="15" y="110"/>
                    <a:pt x="12" y="123"/>
                    <a:pt x="8" y="135"/>
                  </a:cubicBezTo>
                  <a:cubicBezTo>
                    <a:pt x="5" y="147"/>
                    <a:pt x="1" y="159"/>
                    <a:pt x="1" y="171"/>
                  </a:cubicBezTo>
                  <a:cubicBezTo>
                    <a:pt x="1" y="172"/>
                    <a:pt x="3" y="172"/>
                    <a:pt x="3" y="172"/>
                  </a:cubicBezTo>
                  <a:cubicBezTo>
                    <a:pt x="11" y="152"/>
                    <a:pt x="16" y="132"/>
                    <a:pt x="20" y="111"/>
                  </a:cubicBezTo>
                  <a:cubicBezTo>
                    <a:pt x="22" y="100"/>
                    <a:pt x="25" y="89"/>
                    <a:pt x="27" y="79"/>
                  </a:cubicBezTo>
                  <a:cubicBezTo>
                    <a:pt x="30" y="68"/>
                    <a:pt x="32" y="58"/>
                    <a:pt x="34" y="47"/>
                  </a:cubicBezTo>
                  <a:cubicBezTo>
                    <a:pt x="36" y="42"/>
                    <a:pt x="38" y="35"/>
                    <a:pt x="38" y="29"/>
                  </a:cubicBezTo>
                  <a:cubicBezTo>
                    <a:pt x="38" y="28"/>
                    <a:pt x="37" y="28"/>
                    <a:pt x="37" y="29"/>
                  </a:cubicBezTo>
                  <a:cubicBezTo>
                    <a:pt x="32" y="36"/>
                    <a:pt x="30" y="45"/>
                    <a:pt x="27" y="54"/>
                  </a:cubicBezTo>
                  <a:cubicBezTo>
                    <a:pt x="26" y="59"/>
                    <a:pt x="24" y="63"/>
                    <a:pt x="22" y="68"/>
                  </a:cubicBezTo>
                  <a:cubicBezTo>
                    <a:pt x="21" y="73"/>
                    <a:pt x="20" y="78"/>
                    <a:pt x="19" y="83"/>
                  </a:cubicBezTo>
                  <a:cubicBezTo>
                    <a:pt x="16" y="93"/>
                    <a:pt x="14" y="103"/>
                    <a:pt x="11" y="113"/>
                  </a:cubicBezTo>
                  <a:cubicBezTo>
                    <a:pt x="9" y="123"/>
                    <a:pt x="6" y="133"/>
                    <a:pt x="4" y="144"/>
                  </a:cubicBezTo>
                  <a:cubicBezTo>
                    <a:pt x="1" y="154"/>
                    <a:pt x="0" y="164"/>
                    <a:pt x="0" y="174"/>
                  </a:cubicBezTo>
                  <a:cubicBezTo>
                    <a:pt x="0" y="175"/>
                    <a:pt x="1" y="175"/>
                    <a:pt x="1" y="175"/>
                  </a:cubicBezTo>
                  <a:cubicBezTo>
                    <a:pt x="5" y="165"/>
                    <a:pt x="8" y="156"/>
                    <a:pt x="10" y="146"/>
                  </a:cubicBezTo>
                  <a:cubicBezTo>
                    <a:pt x="12" y="135"/>
                    <a:pt x="15" y="125"/>
                    <a:pt x="17" y="115"/>
                  </a:cubicBezTo>
                  <a:cubicBezTo>
                    <a:pt x="22" y="94"/>
                    <a:pt x="26" y="72"/>
                    <a:pt x="32" y="52"/>
                  </a:cubicBezTo>
                  <a:cubicBezTo>
                    <a:pt x="32" y="50"/>
                    <a:pt x="31" y="50"/>
                    <a:pt x="30" y="5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0" name="Freeform 1468"/>
            <p:cNvSpPr/>
            <p:nvPr/>
          </p:nvSpPr>
          <p:spPr bwMode="auto">
            <a:xfrm>
              <a:off x="921" y="1969"/>
              <a:ext cx="278" cy="45"/>
            </a:xfrm>
            <a:custGeom>
              <a:avLst/>
              <a:gdLst>
                <a:gd name="T0" fmla="*/ 2 w 215"/>
                <a:gd name="T1" fmla="*/ 19 h 35"/>
                <a:gd name="T2" fmla="*/ 32 w 215"/>
                <a:gd name="T3" fmla="*/ 20 h 35"/>
                <a:gd name="T4" fmla="*/ 64 w 215"/>
                <a:gd name="T5" fmla="*/ 22 h 35"/>
                <a:gd name="T6" fmla="*/ 131 w 215"/>
                <a:gd name="T7" fmla="*/ 29 h 35"/>
                <a:gd name="T8" fmla="*/ 146 w 215"/>
                <a:gd name="T9" fmla="*/ 31 h 35"/>
                <a:gd name="T10" fmla="*/ 145 w 215"/>
                <a:gd name="T11" fmla="*/ 29 h 35"/>
                <a:gd name="T12" fmla="*/ 131 w 215"/>
                <a:gd name="T13" fmla="*/ 29 h 35"/>
                <a:gd name="T14" fmla="*/ 117 w 215"/>
                <a:gd name="T15" fmla="*/ 29 h 35"/>
                <a:gd name="T16" fmla="*/ 84 w 215"/>
                <a:gd name="T17" fmla="*/ 25 h 35"/>
                <a:gd name="T18" fmla="*/ 20 w 215"/>
                <a:gd name="T19" fmla="*/ 18 h 35"/>
                <a:gd name="T20" fmla="*/ 3 w 215"/>
                <a:gd name="T21" fmla="*/ 15 h 35"/>
                <a:gd name="T22" fmla="*/ 3 w 215"/>
                <a:gd name="T23" fmla="*/ 16 h 35"/>
                <a:gd name="T24" fmla="*/ 67 w 215"/>
                <a:gd name="T25" fmla="*/ 26 h 35"/>
                <a:gd name="T26" fmla="*/ 131 w 215"/>
                <a:gd name="T27" fmla="*/ 34 h 35"/>
                <a:gd name="T28" fmla="*/ 152 w 215"/>
                <a:gd name="T29" fmla="*/ 35 h 35"/>
                <a:gd name="T30" fmla="*/ 169 w 215"/>
                <a:gd name="T31" fmla="*/ 30 h 35"/>
                <a:gd name="T32" fmla="*/ 201 w 215"/>
                <a:gd name="T33" fmla="*/ 11 h 35"/>
                <a:gd name="T34" fmla="*/ 201 w 215"/>
                <a:gd name="T35" fmla="*/ 10 h 35"/>
                <a:gd name="T36" fmla="*/ 172 w 215"/>
                <a:gd name="T37" fmla="*/ 25 h 35"/>
                <a:gd name="T38" fmla="*/ 173 w 215"/>
                <a:gd name="T39" fmla="*/ 27 h 35"/>
                <a:gd name="T40" fmla="*/ 214 w 215"/>
                <a:gd name="T41" fmla="*/ 1 h 35"/>
                <a:gd name="T42" fmla="*/ 214 w 215"/>
                <a:gd name="T43" fmla="*/ 0 h 35"/>
                <a:gd name="T44" fmla="*/ 194 w 215"/>
                <a:gd name="T45" fmla="*/ 8 h 35"/>
                <a:gd name="T46" fmla="*/ 176 w 215"/>
                <a:gd name="T47" fmla="*/ 21 h 35"/>
                <a:gd name="T48" fmla="*/ 177 w 215"/>
                <a:gd name="T49" fmla="*/ 23 h 35"/>
                <a:gd name="T50" fmla="*/ 211 w 215"/>
                <a:gd name="T51" fmla="*/ 3 h 35"/>
                <a:gd name="T52" fmla="*/ 210 w 215"/>
                <a:gd name="T53" fmla="*/ 1 h 35"/>
                <a:gd name="T54" fmla="*/ 180 w 215"/>
                <a:gd name="T55" fmla="*/ 16 h 35"/>
                <a:gd name="T56" fmla="*/ 180 w 215"/>
                <a:gd name="T57" fmla="*/ 18 h 35"/>
                <a:gd name="T58" fmla="*/ 211 w 215"/>
                <a:gd name="T59" fmla="*/ 3 h 35"/>
                <a:gd name="T60" fmla="*/ 210 w 215"/>
                <a:gd name="T61" fmla="*/ 1 h 35"/>
                <a:gd name="T62" fmla="*/ 176 w 215"/>
                <a:gd name="T63" fmla="*/ 21 h 35"/>
                <a:gd name="T64" fmla="*/ 177 w 215"/>
                <a:gd name="T65" fmla="*/ 23 h 35"/>
                <a:gd name="T66" fmla="*/ 194 w 215"/>
                <a:gd name="T67" fmla="*/ 10 h 35"/>
                <a:gd name="T68" fmla="*/ 214 w 215"/>
                <a:gd name="T69" fmla="*/ 1 h 35"/>
                <a:gd name="T70" fmla="*/ 213 w 215"/>
                <a:gd name="T71" fmla="*/ 0 h 35"/>
                <a:gd name="T72" fmla="*/ 172 w 215"/>
                <a:gd name="T73" fmla="*/ 26 h 35"/>
                <a:gd name="T74" fmla="*/ 173 w 215"/>
                <a:gd name="T75" fmla="*/ 27 h 35"/>
                <a:gd name="T76" fmla="*/ 201 w 215"/>
                <a:gd name="T77" fmla="*/ 11 h 35"/>
                <a:gd name="T78" fmla="*/ 201 w 215"/>
                <a:gd name="T79" fmla="*/ 10 h 35"/>
                <a:gd name="T80" fmla="*/ 154 w 215"/>
                <a:gd name="T81" fmla="*/ 33 h 35"/>
                <a:gd name="T82" fmla="*/ 139 w 215"/>
                <a:gd name="T83" fmla="*/ 33 h 35"/>
                <a:gd name="T84" fmla="*/ 123 w 215"/>
                <a:gd name="T85" fmla="*/ 31 h 35"/>
                <a:gd name="T86" fmla="*/ 91 w 215"/>
                <a:gd name="T87" fmla="*/ 27 h 35"/>
                <a:gd name="T88" fmla="*/ 3 w 215"/>
                <a:gd name="T89" fmla="*/ 15 h 35"/>
                <a:gd name="T90" fmla="*/ 3 w 215"/>
                <a:gd name="T91" fmla="*/ 16 h 35"/>
                <a:gd name="T92" fmla="*/ 31 w 215"/>
                <a:gd name="T93" fmla="*/ 20 h 35"/>
                <a:gd name="T94" fmla="*/ 64 w 215"/>
                <a:gd name="T95" fmla="*/ 24 h 35"/>
                <a:gd name="T96" fmla="*/ 96 w 215"/>
                <a:gd name="T97" fmla="*/ 29 h 35"/>
                <a:gd name="T98" fmla="*/ 128 w 215"/>
                <a:gd name="T99" fmla="*/ 31 h 35"/>
                <a:gd name="T100" fmla="*/ 146 w 215"/>
                <a:gd name="T101" fmla="*/ 31 h 35"/>
                <a:gd name="T102" fmla="*/ 146 w 215"/>
                <a:gd name="T103" fmla="*/ 29 h 35"/>
                <a:gd name="T104" fmla="*/ 80 w 215"/>
                <a:gd name="T105" fmla="*/ 22 h 35"/>
                <a:gd name="T106" fmla="*/ 46 w 215"/>
                <a:gd name="T107" fmla="*/ 19 h 35"/>
                <a:gd name="T108" fmla="*/ 16 w 215"/>
                <a:gd name="T109" fmla="*/ 17 h 35"/>
                <a:gd name="T110" fmla="*/ 1 w 215"/>
                <a:gd name="T111" fmla="*/ 17 h 35"/>
                <a:gd name="T112" fmla="*/ 2 w 215"/>
                <a:gd name="T113" fmla="*/ 1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5" h="35">
                  <a:moveTo>
                    <a:pt x="2" y="19"/>
                  </a:moveTo>
                  <a:cubicBezTo>
                    <a:pt x="12" y="18"/>
                    <a:pt x="22" y="19"/>
                    <a:pt x="32" y="20"/>
                  </a:cubicBezTo>
                  <a:cubicBezTo>
                    <a:pt x="43" y="21"/>
                    <a:pt x="54" y="21"/>
                    <a:pt x="64" y="22"/>
                  </a:cubicBezTo>
                  <a:cubicBezTo>
                    <a:pt x="86" y="24"/>
                    <a:pt x="108" y="27"/>
                    <a:pt x="131" y="29"/>
                  </a:cubicBezTo>
                  <a:cubicBezTo>
                    <a:pt x="136" y="30"/>
                    <a:pt x="141" y="30"/>
                    <a:pt x="146" y="31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1" y="30"/>
                    <a:pt x="136" y="30"/>
                    <a:pt x="131" y="29"/>
                  </a:cubicBezTo>
                  <a:cubicBezTo>
                    <a:pt x="126" y="29"/>
                    <a:pt x="121" y="29"/>
                    <a:pt x="117" y="29"/>
                  </a:cubicBezTo>
                  <a:cubicBezTo>
                    <a:pt x="106" y="28"/>
                    <a:pt x="95" y="27"/>
                    <a:pt x="84" y="25"/>
                  </a:cubicBezTo>
                  <a:cubicBezTo>
                    <a:pt x="63" y="23"/>
                    <a:pt x="41" y="19"/>
                    <a:pt x="20" y="18"/>
                  </a:cubicBezTo>
                  <a:cubicBezTo>
                    <a:pt x="14" y="17"/>
                    <a:pt x="9" y="17"/>
                    <a:pt x="3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24" y="20"/>
                    <a:pt x="46" y="23"/>
                    <a:pt x="67" y="26"/>
                  </a:cubicBezTo>
                  <a:cubicBezTo>
                    <a:pt x="89" y="28"/>
                    <a:pt x="110" y="32"/>
                    <a:pt x="131" y="34"/>
                  </a:cubicBezTo>
                  <a:cubicBezTo>
                    <a:pt x="138" y="35"/>
                    <a:pt x="145" y="35"/>
                    <a:pt x="152" y="35"/>
                  </a:cubicBezTo>
                  <a:cubicBezTo>
                    <a:pt x="158" y="34"/>
                    <a:pt x="164" y="32"/>
                    <a:pt x="169" y="30"/>
                  </a:cubicBezTo>
                  <a:cubicBezTo>
                    <a:pt x="180" y="25"/>
                    <a:pt x="190" y="17"/>
                    <a:pt x="201" y="11"/>
                  </a:cubicBezTo>
                  <a:cubicBezTo>
                    <a:pt x="201" y="11"/>
                    <a:pt x="201" y="10"/>
                    <a:pt x="201" y="10"/>
                  </a:cubicBezTo>
                  <a:cubicBezTo>
                    <a:pt x="191" y="15"/>
                    <a:pt x="181" y="20"/>
                    <a:pt x="172" y="25"/>
                  </a:cubicBezTo>
                  <a:cubicBezTo>
                    <a:pt x="172" y="26"/>
                    <a:pt x="172" y="26"/>
                    <a:pt x="173" y="27"/>
                  </a:cubicBezTo>
                  <a:cubicBezTo>
                    <a:pt x="184" y="14"/>
                    <a:pt x="202" y="12"/>
                    <a:pt x="214" y="1"/>
                  </a:cubicBezTo>
                  <a:cubicBezTo>
                    <a:pt x="215" y="1"/>
                    <a:pt x="214" y="0"/>
                    <a:pt x="214" y="0"/>
                  </a:cubicBezTo>
                  <a:cubicBezTo>
                    <a:pt x="207" y="1"/>
                    <a:pt x="200" y="5"/>
                    <a:pt x="194" y="8"/>
                  </a:cubicBezTo>
                  <a:cubicBezTo>
                    <a:pt x="187" y="12"/>
                    <a:pt x="181" y="17"/>
                    <a:pt x="176" y="21"/>
                  </a:cubicBezTo>
                  <a:cubicBezTo>
                    <a:pt x="175" y="22"/>
                    <a:pt x="176" y="23"/>
                    <a:pt x="177" y="23"/>
                  </a:cubicBezTo>
                  <a:cubicBezTo>
                    <a:pt x="187" y="15"/>
                    <a:pt x="200" y="10"/>
                    <a:pt x="211" y="3"/>
                  </a:cubicBezTo>
                  <a:cubicBezTo>
                    <a:pt x="212" y="2"/>
                    <a:pt x="211" y="1"/>
                    <a:pt x="210" y="1"/>
                  </a:cubicBezTo>
                  <a:cubicBezTo>
                    <a:pt x="200" y="6"/>
                    <a:pt x="191" y="13"/>
                    <a:pt x="180" y="16"/>
                  </a:cubicBezTo>
                  <a:cubicBezTo>
                    <a:pt x="179" y="16"/>
                    <a:pt x="179" y="18"/>
                    <a:pt x="180" y="18"/>
                  </a:cubicBezTo>
                  <a:cubicBezTo>
                    <a:pt x="191" y="14"/>
                    <a:pt x="201" y="8"/>
                    <a:pt x="211" y="3"/>
                  </a:cubicBezTo>
                  <a:cubicBezTo>
                    <a:pt x="211" y="2"/>
                    <a:pt x="210" y="2"/>
                    <a:pt x="210" y="1"/>
                  </a:cubicBezTo>
                  <a:cubicBezTo>
                    <a:pt x="199" y="9"/>
                    <a:pt x="186" y="13"/>
                    <a:pt x="176" y="21"/>
                  </a:cubicBezTo>
                  <a:cubicBezTo>
                    <a:pt x="176" y="22"/>
                    <a:pt x="176" y="22"/>
                    <a:pt x="177" y="23"/>
                  </a:cubicBezTo>
                  <a:cubicBezTo>
                    <a:pt x="182" y="18"/>
                    <a:pt x="188" y="14"/>
                    <a:pt x="194" y="10"/>
                  </a:cubicBezTo>
                  <a:cubicBezTo>
                    <a:pt x="200" y="6"/>
                    <a:pt x="207" y="2"/>
                    <a:pt x="214" y="1"/>
                  </a:cubicBezTo>
                  <a:cubicBezTo>
                    <a:pt x="214" y="1"/>
                    <a:pt x="213" y="0"/>
                    <a:pt x="213" y="0"/>
                  </a:cubicBezTo>
                  <a:cubicBezTo>
                    <a:pt x="201" y="11"/>
                    <a:pt x="183" y="13"/>
                    <a:pt x="172" y="26"/>
                  </a:cubicBezTo>
                  <a:cubicBezTo>
                    <a:pt x="171" y="26"/>
                    <a:pt x="172" y="27"/>
                    <a:pt x="173" y="27"/>
                  </a:cubicBezTo>
                  <a:cubicBezTo>
                    <a:pt x="182" y="21"/>
                    <a:pt x="192" y="16"/>
                    <a:pt x="201" y="11"/>
                  </a:cubicBezTo>
                  <a:cubicBezTo>
                    <a:pt x="202" y="11"/>
                    <a:pt x="202" y="9"/>
                    <a:pt x="201" y="10"/>
                  </a:cubicBezTo>
                  <a:cubicBezTo>
                    <a:pt x="185" y="18"/>
                    <a:pt x="171" y="30"/>
                    <a:pt x="154" y="33"/>
                  </a:cubicBezTo>
                  <a:cubicBezTo>
                    <a:pt x="149" y="33"/>
                    <a:pt x="144" y="33"/>
                    <a:pt x="139" y="33"/>
                  </a:cubicBezTo>
                  <a:cubicBezTo>
                    <a:pt x="134" y="32"/>
                    <a:pt x="128" y="32"/>
                    <a:pt x="123" y="31"/>
                  </a:cubicBezTo>
                  <a:cubicBezTo>
                    <a:pt x="112" y="30"/>
                    <a:pt x="102" y="28"/>
                    <a:pt x="91" y="27"/>
                  </a:cubicBezTo>
                  <a:cubicBezTo>
                    <a:pt x="62" y="23"/>
                    <a:pt x="32" y="20"/>
                    <a:pt x="3" y="15"/>
                  </a:cubicBezTo>
                  <a:cubicBezTo>
                    <a:pt x="2" y="15"/>
                    <a:pt x="2" y="16"/>
                    <a:pt x="3" y="16"/>
                  </a:cubicBezTo>
                  <a:cubicBezTo>
                    <a:pt x="12" y="20"/>
                    <a:pt x="22" y="19"/>
                    <a:pt x="31" y="20"/>
                  </a:cubicBezTo>
                  <a:cubicBezTo>
                    <a:pt x="42" y="21"/>
                    <a:pt x="53" y="23"/>
                    <a:pt x="64" y="24"/>
                  </a:cubicBezTo>
                  <a:cubicBezTo>
                    <a:pt x="75" y="26"/>
                    <a:pt x="86" y="27"/>
                    <a:pt x="96" y="29"/>
                  </a:cubicBezTo>
                  <a:cubicBezTo>
                    <a:pt x="107" y="30"/>
                    <a:pt x="117" y="30"/>
                    <a:pt x="128" y="31"/>
                  </a:cubicBezTo>
                  <a:cubicBezTo>
                    <a:pt x="134" y="32"/>
                    <a:pt x="140" y="32"/>
                    <a:pt x="146" y="31"/>
                  </a:cubicBezTo>
                  <a:cubicBezTo>
                    <a:pt x="147" y="30"/>
                    <a:pt x="147" y="29"/>
                    <a:pt x="146" y="29"/>
                  </a:cubicBezTo>
                  <a:cubicBezTo>
                    <a:pt x="124" y="27"/>
                    <a:pt x="102" y="24"/>
                    <a:pt x="80" y="22"/>
                  </a:cubicBezTo>
                  <a:cubicBezTo>
                    <a:pt x="69" y="21"/>
                    <a:pt x="58" y="20"/>
                    <a:pt x="46" y="19"/>
                  </a:cubicBezTo>
                  <a:cubicBezTo>
                    <a:pt x="36" y="18"/>
                    <a:pt x="26" y="17"/>
                    <a:pt x="16" y="17"/>
                  </a:cubicBezTo>
                  <a:cubicBezTo>
                    <a:pt x="11" y="17"/>
                    <a:pt x="6" y="17"/>
                    <a:pt x="1" y="17"/>
                  </a:cubicBezTo>
                  <a:cubicBezTo>
                    <a:pt x="0" y="18"/>
                    <a:pt x="0" y="19"/>
                    <a:pt x="2" y="1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1" name="Freeform 1469"/>
            <p:cNvSpPr/>
            <p:nvPr/>
          </p:nvSpPr>
          <p:spPr bwMode="auto">
            <a:xfrm>
              <a:off x="918" y="1683"/>
              <a:ext cx="3" cy="3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0 h 2"/>
                <a:gd name="T4" fmla="*/ 1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2"/>
                    <a:pt x="2" y="0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2" name="Freeform 1470"/>
            <p:cNvSpPr/>
            <p:nvPr/>
          </p:nvSpPr>
          <p:spPr bwMode="auto">
            <a:xfrm>
              <a:off x="903" y="1666"/>
              <a:ext cx="27" cy="27"/>
            </a:xfrm>
            <a:custGeom>
              <a:avLst/>
              <a:gdLst>
                <a:gd name="T0" fmla="*/ 10 w 21"/>
                <a:gd name="T1" fmla="*/ 12 h 21"/>
                <a:gd name="T2" fmla="*/ 8 w 21"/>
                <a:gd name="T3" fmla="*/ 10 h 21"/>
                <a:gd name="T4" fmla="*/ 7 w 21"/>
                <a:gd name="T5" fmla="*/ 12 h 21"/>
                <a:gd name="T6" fmla="*/ 20 w 21"/>
                <a:gd name="T7" fmla="*/ 1 h 21"/>
                <a:gd name="T8" fmla="*/ 19 w 21"/>
                <a:gd name="T9" fmla="*/ 0 h 21"/>
                <a:gd name="T10" fmla="*/ 10 w 21"/>
                <a:gd name="T11" fmla="*/ 11 h 21"/>
                <a:gd name="T12" fmla="*/ 1 w 21"/>
                <a:gd name="T13" fmla="*/ 19 h 21"/>
                <a:gd name="T14" fmla="*/ 1 w 21"/>
                <a:gd name="T15" fmla="*/ 21 h 21"/>
                <a:gd name="T16" fmla="*/ 11 w 21"/>
                <a:gd name="T17" fmla="*/ 12 h 21"/>
                <a:gd name="T18" fmla="*/ 20 w 21"/>
                <a:gd name="T19" fmla="*/ 1 h 21"/>
                <a:gd name="T20" fmla="*/ 19 w 21"/>
                <a:gd name="T21" fmla="*/ 0 h 21"/>
                <a:gd name="T22" fmla="*/ 6 w 21"/>
                <a:gd name="T23" fmla="*/ 10 h 21"/>
                <a:gd name="T24" fmla="*/ 6 w 21"/>
                <a:gd name="T25" fmla="*/ 11 h 21"/>
                <a:gd name="T26" fmla="*/ 10 w 21"/>
                <a:gd name="T27" fmla="*/ 14 h 21"/>
                <a:gd name="T28" fmla="*/ 10 w 21"/>
                <a:gd name="T29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21">
                  <a:moveTo>
                    <a:pt x="10" y="12"/>
                  </a:moveTo>
                  <a:cubicBezTo>
                    <a:pt x="9" y="12"/>
                    <a:pt x="8" y="12"/>
                    <a:pt x="8" y="10"/>
                  </a:cubicBezTo>
                  <a:cubicBezTo>
                    <a:pt x="8" y="11"/>
                    <a:pt x="7" y="11"/>
                    <a:pt x="7" y="12"/>
                  </a:cubicBezTo>
                  <a:cubicBezTo>
                    <a:pt x="11" y="8"/>
                    <a:pt x="15" y="3"/>
                    <a:pt x="20" y="1"/>
                  </a:cubicBezTo>
                  <a:cubicBezTo>
                    <a:pt x="19" y="1"/>
                    <a:pt x="19" y="1"/>
                    <a:pt x="19" y="0"/>
                  </a:cubicBezTo>
                  <a:cubicBezTo>
                    <a:pt x="17" y="4"/>
                    <a:pt x="13" y="8"/>
                    <a:pt x="10" y="11"/>
                  </a:cubicBezTo>
                  <a:cubicBezTo>
                    <a:pt x="7" y="14"/>
                    <a:pt x="4" y="17"/>
                    <a:pt x="1" y="19"/>
                  </a:cubicBezTo>
                  <a:cubicBezTo>
                    <a:pt x="0" y="19"/>
                    <a:pt x="0" y="21"/>
                    <a:pt x="1" y="21"/>
                  </a:cubicBezTo>
                  <a:cubicBezTo>
                    <a:pt x="5" y="18"/>
                    <a:pt x="8" y="15"/>
                    <a:pt x="11" y="12"/>
                  </a:cubicBezTo>
                  <a:cubicBezTo>
                    <a:pt x="15" y="9"/>
                    <a:pt x="18" y="6"/>
                    <a:pt x="20" y="1"/>
                  </a:cubicBezTo>
                  <a:cubicBezTo>
                    <a:pt x="21" y="0"/>
                    <a:pt x="20" y="0"/>
                    <a:pt x="19" y="0"/>
                  </a:cubicBezTo>
                  <a:cubicBezTo>
                    <a:pt x="14" y="2"/>
                    <a:pt x="10" y="6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3"/>
                    <a:pt x="8" y="13"/>
                    <a:pt x="10" y="14"/>
                  </a:cubicBezTo>
                  <a:cubicBezTo>
                    <a:pt x="11" y="14"/>
                    <a:pt x="12" y="12"/>
                    <a:pt x="10" y="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3" name="Freeform 1471"/>
            <p:cNvSpPr/>
            <p:nvPr/>
          </p:nvSpPr>
          <p:spPr bwMode="auto">
            <a:xfrm>
              <a:off x="576" y="2022"/>
              <a:ext cx="174" cy="116"/>
            </a:xfrm>
            <a:custGeom>
              <a:avLst/>
              <a:gdLst>
                <a:gd name="T0" fmla="*/ 112 w 135"/>
                <a:gd name="T1" fmla="*/ 18 h 90"/>
                <a:gd name="T2" fmla="*/ 15 w 135"/>
                <a:gd name="T3" fmla="*/ 83 h 90"/>
                <a:gd name="T4" fmla="*/ 15 w 135"/>
                <a:gd name="T5" fmla="*/ 84 h 90"/>
                <a:gd name="T6" fmla="*/ 65 w 135"/>
                <a:gd name="T7" fmla="*/ 50 h 90"/>
                <a:gd name="T8" fmla="*/ 113 w 135"/>
                <a:gd name="T9" fmla="*/ 19 h 90"/>
                <a:gd name="T10" fmla="*/ 112 w 135"/>
                <a:gd name="T11" fmla="*/ 18 h 90"/>
                <a:gd name="T12" fmla="*/ 9 w 135"/>
                <a:gd name="T13" fmla="*/ 82 h 90"/>
                <a:gd name="T14" fmla="*/ 7 w 135"/>
                <a:gd name="T15" fmla="*/ 83 h 90"/>
                <a:gd name="T16" fmla="*/ 8 w 135"/>
                <a:gd name="T17" fmla="*/ 84 h 90"/>
                <a:gd name="T18" fmla="*/ 17 w 135"/>
                <a:gd name="T19" fmla="*/ 77 h 90"/>
                <a:gd name="T20" fmla="*/ 29 w 135"/>
                <a:gd name="T21" fmla="*/ 70 h 90"/>
                <a:gd name="T22" fmla="*/ 57 w 135"/>
                <a:gd name="T23" fmla="*/ 52 h 90"/>
                <a:gd name="T24" fmla="*/ 84 w 135"/>
                <a:gd name="T25" fmla="*/ 35 h 90"/>
                <a:gd name="T26" fmla="*/ 97 w 135"/>
                <a:gd name="T27" fmla="*/ 27 h 90"/>
                <a:gd name="T28" fmla="*/ 109 w 135"/>
                <a:gd name="T29" fmla="*/ 20 h 90"/>
                <a:gd name="T30" fmla="*/ 114 w 135"/>
                <a:gd name="T31" fmla="*/ 15 h 90"/>
                <a:gd name="T32" fmla="*/ 113 w 135"/>
                <a:gd name="T33" fmla="*/ 14 h 90"/>
                <a:gd name="T34" fmla="*/ 65 w 135"/>
                <a:gd name="T35" fmla="*/ 44 h 90"/>
                <a:gd name="T36" fmla="*/ 42 w 135"/>
                <a:gd name="T37" fmla="*/ 60 h 90"/>
                <a:gd name="T38" fmla="*/ 18 w 135"/>
                <a:gd name="T39" fmla="*/ 78 h 90"/>
                <a:gd name="T40" fmla="*/ 1 w 135"/>
                <a:gd name="T41" fmla="*/ 88 h 90"/>
                <a:gd name="T42" fmla="*/ 1 w 135"/>
                <a:gd name="T43" fmla="*/ 89 h 90"/>
                <a:gd name="T44" fmla="*/ 51 w 135"/>
                <a:gd name="T45" fmla="*/ 54 h 90"/>
                <a:gd name="T46" fmla="*/ 76 w 135"/>
                <a:gd name="T47" fmla="*/ 38 h 90"/>
                <a:gd name="T48" fmla="*/ 101 w 135"/>
                <a:gd name="T49" fmla="*/ 24 h 90"/>
                <a:gd name="T50" fmla="*/ 134 w 135"/>
                <a:gd name="T51" fmla="*/ 2 h 90"/>
                <a:gd name="T52" fmla="*/ 133 w 135"/>
                <a:gd name="T53" fmla="*/ 1 h 90"/>
                <a:gd name="T54" fmla="*/ 27 w 135"/>
                <a:gd name="T55" fmla="*/ 70 h 90"/>
                <a:gd name="T56" fmla="*/ 5 w 135"/>
                <a:gd name="T57" fmla="*/ 86 h 90"/>
                <a:gd name="T58" fmla="*/ 6 w 135"/>
                <a:gd name="T59" fmla="*/ 87 h 90"/>
                <a:gd name="T60" fmla="*/ 82 w 135"/>
                <a:gd name="T61" fmla="*/ 38 h 90"/>
                <a:gd name="T62" fmla="*/ 81 w 135"/>
                <a:gd name="T63" fmla="*/ 37 h 90"/>
                <a:gd name="T64" fmla="*/ 5 w 135"/>
                <a:gd name="T65" fmla="*/ 86 h 90"/>
                <a:gd name="T66" fmla="*/ 6 w 135"/>
                <a:gd name="T67" fmla="*/ 87 h 90"/>
                <a:gd name="T68" fmla="*/ 111 w 135"/>
                <a:gd name="T69" fmla="*/ 16 h 90"/>
                <a:gd name="T70" fmla="*/ 134 w 135"/>
                <a:gd name="T71" fmla="*/ 2 h 90"/>
                <a:gd name="T72" fmla="*/ 133 w 135"/>
                <a:gd name="T73" fmla="*/ 1 h 90"/>
                <a:gd name="T74" fmla="*/ 83 w 135"/>
                <a:gd name="T75" fmla="*/ 32 h 90"/>
                <a:gd name="T76" fmla="*/ 59 w 135"/>
                <a:gd name="T77" fmla="*/ 48 h 90"/>
                <a:gd name="T78" fmla="*/ 33 w 135"/>
                <a:gd name="T79" fmla="*/ 64 h 90"/>
                <a:gd name="T80" fmla="*/ 0 w 135"/>
                <a:gd name="T81" fmla="*/ 88 h 90"/>
                <a:gd name="T82" fmla="*/ 1 w 135"/>
                <a:gd name="T83" fmla="*/ 89 h 90"/>
                <a:gd name="T84" fmla="*/ 50 w 135"/>
                <a:gd name="T85" fmla="*/ 57 h 90"/>
                <a:gd name="T86" fmla="*/ 73 w 135"/>
                <a:gd name="T87" fmla="*/ 40 h 90"/>
                <a:gd name="T88" fmla="*/ 97 w 135"/>
                <a:gd name="T89" fmla="*/ 24 h 90"/>
                <a:gd name="T90" fmla="*/ 114 w 135"/>
                <a:gd name="T91" fmla="*/ 16 h 90"/>
                <a:gd name="T92" fmla="*/ 113 w 135"/>
                <a:gd name="T93" fmla="*/ 14 h 90"/>
                <a:gd name="T94" fmla="*/ 89 w 135"/>
                <a:gd name="T95" fmla="*/ 29 h 90"/>
                <a:gd name="T96" fmla="*/ 62 w 135"/>
                <a:gd name="T97" fmla="*/ 47 h 90"/>
                <a:gd name="T98" fmla="*/ 34 w 135"/>
                <a:gd name="T99" fmla="*/ 64 h 90"/>
                <a:gd name="T100" fmla="*/ 20 w 135"/>
                <a:gd name="T101" fmla="*/ 73 h 90"/>
                <a:gd name="T102" fmla="*/ 10 w 135"/>
                <a:gd name="T103" fmla="*/ 79 h 90"/>
                <a:gd name="T104" fmla="*/ 6 w 135"/>
                <a:gd name="T105" fmla="*/ 84 h 90"/>
                <a:gd name="T106" fmla="*/ 7 w 135"/>
                <a:gd name="T107" fmla="*/ 84 h 90"/>
                <a:gd name="T108" fmla="*/ 110 w 135"/>
                <a:gd name="T109" fmla="*/ 20 h 90"/>
                <a:gd name="T110" fmla="*/ 112 w 135"/>
                <a:gd name="T111" fmla="*/ 19 h 90"/>
                <a:gd name="T112" fmla="*/ 112 w 135"/>
                <a:gd name="T113" fmla="*/ 18 h 90"/>
                <a:gd name="T114" fmla="*/ 63 w 135"/>
                <a:gd name="T115" fmla="*/ 49 h 90"/>
                <a:gd name="T116" fmla="*/ 14 w 135"/>
                <a:gd name="T117" fmla="*/ 83 h 90"/>
                <a:gd name="T118" fmla="*/ 15 w 135"/>
                <a:gd name="T119" fmla="*/ 84 h 90"/>
                <a:gd name="T120" fmla="*/ 112 w 135"/>
                <a:gd name="T121" fmla="*/ 19 h 90"/>
                <a:gd name="T122" fmla="*/ 112 w 135"/>
                <a:gd name="T123" fmla="*/ 18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" h="90">
                  <a:moveTo>
                    <a:pt x="112" y="18"/>
                  </a:moveTo>
                  <a:cubicBezTo>
                    <a:pt x="80" y="41"/>
                    <a:pt x="49" y="65"/>
                    <a:pt x="15" y="83"/>
                  </a:cubicBezTo>
                  <a:cubicBezTo>
                    <a:pt x="15" y="83"/>
                    <a:pt x="15" y="84"/>
                    <a:pt x="15" y="84"/>
                  </a:cubicBezTo>
                  <a:cubicBezTo>
                    <a:pt x="31" y="72"/>
                    <a:pt x="48" y="61"/>
                    <a:pt x="65" y="50"/>
                  </a:cubicBezTo>
                  <a:cubicBezTo>
                    <a:pt x="81" y="39"/>
                    <a:pt x="98" y="31"/>
                    <a:pt x="113" y="19"/>
                  </a:cubicBezTo>
                  <a:cubicBezTo>
                    <a:pt x="114" y="19"/>
                    <a:pt x="112" y="18"/>
                    <a:pt x="112" y="18"/>
                  </a:cubicBezTo>
                  <a:cubicBezTo>
                    <a:pt x="75" y="36"/>
                    <a:pt x="44" y="61"/>
                    <a:pt x="9" y="82"/>
                  </a:cubicBezTo>
                  <a:cubicBezTo>
                    <a:pt x="8" y="83"/>
                    <a:pt x="7" y="83"/>
                    <a:pt x="7" y="83"/>
                  </a:cubicBezTo>
                  <a:cubicBezTo>
                    <a:pt x="7" y="84"/>
                    <a:pt x="7" y="84"/>
                    <a:pt x="8" y="84"/>
                  </a:cubicBezTo>
                  <a:cubicBezTo>
                    <a:pt x="9" y="81"/>
                    <a:pt x="13" y="79"/>
                    <a:pt x="17" y="77"/>
                  </a:cubicBezTo>
                  <a:cubicBezTo>
                    <a:pt x="21" y="75"/>
                    <a:pt x="25" y="72"/>
                    <a:pt x="29" y="70"/>
                  </a:cubicBezTo>
                  <a:cubicBezTo>
                    <a:pt x="38" y="64"/>
                    <a:pt x="47" y="58"/>
                    <a:pt x="57" y="52"/>
                  </a:cubicBezTo>
                  <a:cubicBezTo>
                    <a:pt x="66" y="46"/>
                    <a:pt x="75" y="40"/>
                    <a:pt x="84" y="35"/>
                  </a:cubicBezTo>
                  <a:cubicBezTo>
                    <a:pt x="88" y="32"/>
                    <a:pt x="93" y="29"/>
                    <a:pt x="97" y="27"/>
                  </a:cubicBezTo>
                  <a:cubicBezTo>
                    <a:pt x="101" y="24"/>
                    <a:pt x="105" y="22"/>
                    <a:pt x="109" y="20"/>
                  </a:cubicBezTo>
                  <a:cubicBezTo>
                    <a:pt x="111" y="18"/>
                    <a:pt x="112" y="17"/>
                    <a:pt x="114" y="15"/>
                  </a:cubicBezTo>
                  <a:cubicBezTo>
                    <a:pt x="115" y="15"/>
                    <a:pt x="114" y="14"/>
                    <a:pt x="113" y="14"/>
                  </a:cubicBezTo>
                  <a:cubicBezTo>
                    <a:pt x="96" y="21"/>
                    <a:pt x="81" y="33"/>
                    <a:pt x="65" y="44"/>
                  </a:cubicBezTo>
                  <a:cubicBezTo>
                    <a:pt x="58" y="49"/>
                    <a:pt x="50" y="55"/>
                    <a:pt x="42" y="60"/>
                  </a:cubicBezTo>
                  <a:cubicBezTo>
                    <a:pt x="34" y="66"/>
                    <a:pt x="27" y="72"/>
                    <a:pt x="18" y="78"/>
                  </a:cubicBezTo>
                  <a:cubicBezTo>
                    <a:pt x="13" y="82"/>
                    <a:pt x="7" y="85"/>
                    <a:pt x="1" y="88"/>
                  </a:cubicBezTo>
                  <a:cubicBezTo>
                    <a:pt x="1" y="88"/>
                    <a:pt x="1" y="89"/>
                    <a:pt x="1" y="89"/>
                  </a:cubicBezTo>
                  <a:cubicBezTo>
                    <a:pt x="17" y="76"/>
                    <a:pt x="34" y="65"/>
                    <a:pt x="51" y="54"/>
                  </a:cubicBezTo>
                  <a:cubicBezTo>
                    <a:pt x="60" y="49"/>
                    <a:pt x="68" y="43"/>
                    <a:pt x="76" y="38"/>
                  </a:cubicBezTo>
                  <a:cubicBezTo>
                    <a:pt x="84" y="33"/>
                    <a:pt x="93" y="28"/>
                    <a:pt x="101" y="24"/>
                  </a:cubicBezTo>
                  <a:cubicBezTo>
                    <a:pt x="112" y="17"/>
                    <a:pt x="124" y="10"/>
                    <a:pt x="134" y="2"/>
                  </a:cubicBezTo>
                  <a:cubicBezTo>
                    <a:pt x="135" y="1"/>
                    <a:pt x="134" y="0"/>
                    <a:pt x="133" y="1"/>
                  </a:cubicBezTo>
                  <a:cubicBezTo>
                    <a:pt x="97" y="23"/>
                    <a:pt x="61" y="45"/>
                    <a:pt x="27" y="70"/>
                  </a:cubicBezTo>
                  <a:cubicBezTo>
                    <a:pt x="20" y="75"/>
                    <a:pt x="13" y="81"/>
                    <a:pt x="5" y="86"/>
                  </a:cubicBezTo>
                  <a:cubicBezTo>
                    <a:pt x="6" y="87"/>
                    <a:pt x="6" y="87"/>
                    <a:pt x="6" y="87"/>
                  </a:cubicBezTo>
                  <a:cubicBezTo>
                    <a:pt x="28" y="66"/>
                    <a:pt x="56" y="54"/>
                    <a:pt x="82" y="38"/>
                  </a:cubicBezTo>
                  <a:cubicBezTo>
                    <a:pt x="83" y="38"/>
                    <a:pt x="82" y="36"/>
                    <a:pt x="81" y="37"/>
                  </a:cubicBezTo>
                  <a:cubicBezTo>
                    <a:pt x="56" y="53"/>
                    <a:pt x="27" y="64"/>
                    <a:pt x="5" y="86"/>
                  </a:cubicBezTo>
                  <a:cubicBezTo>
                    <a:pt x="4" y="87"/>
                    <a:pt x="6" y="88"/>
                    <a:pt x="6" y="87"/>
                  </a:cubicBezTo>
                  <a:cubicBezTo>
                    <a:pt x="39" y="61"/>
                    <a:pt x="75" y="38"/>
                    <a:pt x="111" y="16"/>
                  </a:cubicBezTo>
                  <a:cubicBezTo>
                    <a:pt x="118" y="12"/>
                    <a:pt x="126" y="7"/>
                    <a:pt x="134" y="2"/>
                  </a:cubicBezTo>
                  <a:cubicBezTo>
                    <a:pt x="133" y="2"/>
                    <a:pt x="133" y="1"/>
                    <a:pt x="133" y="1"/>
                  </a:cubicBezTo>
                  <a:cubicBezTo>
                    <a:pt x="117" y="13"/>
                    <a:pt x="100" y="22"/>
                    <a:pt x="83" y="32"/>
                  </a:cubicBezTo>
                  <a:cubicBezTo>
                    <a:pt x="75" y="37"/>
                    <a:pt x="67" y="42"/>
                    <a:pt x="59" y="48"/>
                  </a:cubicBezTo>
                  <a:cubicBezTo>
                    <a:pt x="50" y="53"/>
                    <a:pt x="42" y="59"/>
                    <a:pt x="33" y="64"/>
                  </a:cubicBezTo>
                  <a:cubicBezTo>
                    <a:pt x="22" y="72"/>
                    <a:pt x="11" y="79"/>
                    <a:pt x="0" y="88"/>
                  </a:cubicBezTo>
                  <a:cubicBezTo>
                    <a:pt x="0" y="89"/>
                    <a:pt x="1" y="90"/>
                    <a:pt x="1" y="89"/>
                  </a:cubicBezTo>
                  <a:cubicBezTo>
                    <a:pt x="19" y="81"/>
                    <a:pt x="34" y="68"/>
                    <a:pt x="50" y="57"/>
                  </a:cubicBezTo>
                  <a:cubicBezTo>
                    <a:pt x="57" y="51"/>
                    <a:pt x="65" y="46"/>
                    <a:pt x="73" y="40"/>
                  </a:cubicBezTo>
                  <a:cubicBezTo>
                    <a:pt x="80" y="35"/>
                    <a:pt x="88" y="29"/>
                    <a:pt x="97" y="24"/>
                  </a:cubicBezTo>
                  <a:cubicBezTo>
                    <a:pt x="102" y="21"/>
                    <a:pt x="108" y="18"/>
                    <a:pt x="114" y="16"/>
                  </a:cubicBezTo>
                  <a:cubicBezTo>
                    <a:pt x="114" y="15"/>
                    <a:pt x="113" y="15"/>
                    <a:pt x="113" y="14"/>
                  </a:cubicBezTo>
                  <a:cubicBezTo>
                    <a:pt x="106" y="21"/>
                    <a:pt x="97" y="24"/>
                    <a:pt x="89" y="29"/>
                  </a:cubicBezTo>
                  <a:cubicBezTo>
                    <a:pt x="80" y="35"/>
                    <a:pt x="71" y="41"/>
                    <a:pt x="62" y="47"/>
                  </a:cubicBezTo>
                  <a:cubicBezTo>
                    <a:pt x="53" y="53"/>
                    <a:pt x="43" y="58"/>
                    <a:pt x="34" y="64"/>
                  </a:cubicBezTo>
                  <a:cubicBezTo>
                    <a:pt x="29" y="67"/>
                    <a:pt x="25" y="70"/>
                    <a:pt x="20" y="73"/>
                  </a:cubicBezTo>
                  <a:cubicBezTo>
                    <a:pt x="17" y="75"/>
                    <a:pt x="13" y="77"/>
                    <a:pt x="10" y="79"/>
                  </a:cubicBezTo>
                  <a:cubicBezTo>
                    <a:pt x="9" y="81"/>
                    <a:pt x="7" y="82"/>
                    <a:pt x="6" y="84"/>
                  </a:cubicBezTo>
                  <a:cubicBezTo>
                    <a:pt x="6" y="84"/>
                    <a:pt x="7" y="85"/>
                    <a:pt x="7" y="84"/>
                  </a:cubicBezTo>
                  <a:cubicBezTo>
                    <a:pt x="42" y="64"/>
                    <a:pt x="74" y="39"/>
                    <a:pt x="110" y="20"/>
                  </a:cubicBezTo>
                  <a:cubicBezTo>
                    <a:pt x="111" y="20"/>
                    <a:pt x="112" y="20"/>
                    <a:pt x="112" y="19"/>
                  </a:cubicBezTo>
                  <a:cubicBezTo>
                    <a:pt x="112" y="19"/>
                    <a:pt x="112" y="18"/>
                    <a:pt x="112" y="18"/>
                  </a:cubicBezTo>
                  <a:cubicBezTo>
                    <a:pt x="97" y="30"/>
                    <a:pt x="79" y="38"/>
                    <a:pt x="63" y="49"/>
                  </a:cubicBezTo>
                  <a:cubicBezTo>
                    <a:pt x="47" y="60"/>
                    <a:pt x="30" y="71"/>
                    <a:pt x="14" y="83"/>
                  </a:cubicBezTo>
                  <a:cubicBezTo>
                    <a:pt x="14" y="84"/>
                    <a:pt x="15" y="85"/>
                    <a:pt x="15" y="84"/>
                  </a:cubicBezTo>
                  <a:cubicBezTo>
                    <a:pt x="50" y="66"/>
                    <a:pt x="81" y="42"/>
                    <a:pt x="112" y="19"/>
                  </a:cubicBezTo>
                  <a:cubicBezTo>
                    <a:pt x="113" y="19"/>
                    <a:pt x="112" y="17"/>
                    <a:pt x="112" y="1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4" name="Freeform 1472"/>
            <p:cNvSpPr/>
            <p:nvPr/>
          </p:nvSpPr>
          <p:spPr bwMode="auto">
            <a:xfrm>
              <a:off x="834" y="2062"/>
              <a:ext cx="45" cy="207"/>
            </a:xfrm>
            <a:custGeom>
              <a:avLst/>
              <a:gdLst>
                <a:gd name="T0" fmla="*/ 17 w 35"/>
                <a:gd name="T1" fmla="*/ 67 h 160"/>
                <a:gd name="T2" fmla="*/ 23 w 35"/>
                <a:gd name="T3" fmla="*/ 115 h 160"/>
                <a:gd name="T4" fmla="*/ 25 w 35"/>
                <a:gd name="T5" fmla="*/ 134 h 160"/>
                <a:gd name="T6" fmla="*/ 21 w 35"/>
                <a:gd name="T7" fmla="*/ 105 h 160"/>
                <a:gd name="T8" fmla="*/ 13 w 35"/>
                <a:gd name="T9" fmla="*/ 40 h 160"/>
                <a:gd name="T10" fmla="*/ 3 w 35"/>
                <a:gd name="T11" fmla="*/ 2 h 160"/>
                <a:gd name="T12" fmla="*/ 7 w 35"/>
                <a:gd name="T13" fmla="*/ 26 h 160"/>
                <a:gd name="T14" fmla="*/ 18 w 35"/>
                <a:gd name="T15" fmla="*/ 87 h 160"/>
                <a:gd name="T16" fmla="*/ 30 w 35"/>
                <a:gd name="T17" fmla="*/ 158 h 160"/>
                <a:gd name="T18" fmla="*/ 25 w 35"/>
                <a:gd name="T19" fmla="*/ 130 h 160"/>
                <a:gd name="T20" fmla="*/ 8 w 35"/>
                <a:gd name="T21" fmla="*/ 33 h 160"/>
                <a:gd name="T22" fmla="*/ 4 w 35"/>
                <a:gd name="T23" fmla="*/ 3 h 160"/>
                <a:gd name="T24" fmla="*/ 8 w 35"/>
                <a:gd name="T25" fmla="*/ 33 h 160"/>
                <a:gd name="T26" fmla="*/ 18 w 35"/>
                <a:gd name="T27" fmla="*/ 97 h 160"/>
                <a:gd name="T28" fmla="*/ 27 w 35"/>
                <a:gd name="T29" fmla="*/ 145 h 160"/>
                <a:gd name="T30" fmla="*/ 34 w 35"/>
                <a:gd name="T31" fmla="*/ 158 h 160"/>
                <a:gd name="T32" fmla="*/ 25 w 35"/>
                <a:gd name="T33" fmla="*/ 133 h 160"/>
                <a:gd name="T34" fmla="*/ 16 w 35"/>
                <a:gd name="T35" fmla="*/ 70 h 160"/>
                <a:gd name="T36" fmla="*/ 7 w 35"/>
                <a:gd name="T37" fmla="*/ 21 h 160"/>
                <a:gd name="T38" fmla="*/ 2 w 35"/>
                <a:gd name="T39" fmla="*/ 3 h 160"/>
                <a:gd name="T40" fmla="*/ 7 w 35"/>
                <a:gd name="T41" fmla="*/ 33 h 160"/>
                <a:gd name="T42" fmla="*/ 24 w 35"/>
                <a:gd name="T43" fmla="*/ 130 h 160"/>
                <a:gd name="T44" fmla="*/ 32 w 35"/>
                <a:gd name="T45" fmla="*/ 158 h 160"/>
                <a:gd name="T46" fmla="*/ 11 w 35"/>
                <a:gd name="T47" fmla="*/ 34 h 160"/>
                <a:gd name="T48" fmla="*/ 3 w 35"/>
                <a:gd name="T49" fmla="*/ 1 h 160"/>
                <a:gd name="T50" fmla="*/ 2 w 35"/>
                <a:gd name="T51" fmla="*/ 11 h 160"/>
                <a:gd name="T52" fmla="*/ 13 w 35"/>
                <a:gd name="T53" fmla="*/ 53 h 160"/>
                <a:gd name="T54" fmla="*/ 21 w 35"/>
                <a:gd name="T55" fmla="*/ 117 h 160"/>
                <a:gd name="T56" fmla="*/ 27 w 35"/>
                <a:gd name="T57" fmla="*/ 134 h 160"/>
                <a:gd name="T58" fmla="*/ 23 w 35"/>
                <a:gd name="T59" fmla="*/ 103 h 160"/>
                <a:gd name="T60" fmla="*/ 8 w 35"/>
                <a:gd name="T61" fmla="*/ 7 h 160"/>
                <a:gd name="T62" fmla="*/ 6 w 35"/>
                <a:gd name="T63" fmla="*/ 3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" h="160">
                  <a:moveTo>
                    <a:pt x="6" y="3"/>
                  </a:moveTo>
                  <a:cubicBezTo>
                    <a:pt x="8" y="25"/>
                    <a:pt x="13" y="46"/>
                    <a:pt x="17" y="67"/>
                  </a:cubicBezTo>
                  <a:cubicBezTo>
                    <a:pt x="19" y="77"/>
                    <a:pt x="20" y="88"/>
                    <a:pt x="21" y="99"/>
                  </a:cubicBezTo>
                  <a:cubicBezTo>
                    <a:pt x="22" y="104"/>
                    <a:pt x="22" y="110"/>
                    <a:pt x="23" y="115"/>
                  </a:cubicBezTo>
                  <a:cubicBezTo>
                    <a:pt x="24" y="120"/>
                    <a:pt x="25" y="125"/>
                    <a:pt x="25" y="130"/>
                  </a:cubicBezTo>
                  <a:cubicBezTo>
                    <a:pt x="25" y="131"/>
                    <a:pt x="25" y="133"/>
                    <a:pt x="25" y="134"/>
                  </a:cubicBezTo>
                  <a:cubicBezTo>
                    <a:pt x="26" y="134"/>
                    <a:pt x="26" y="134"/>
                    <a:pt x="27" y="134"/>
                  </a:cubicBezTo>
                  <a:cubicBezTo>
                    <a:pt x="23" y="125"/>
                    <a:pt x="23" y="115"/>
                    <a:pt x="21" y="105"/>
                  </a:cubicBezTo>
                  <a:cubicBezTo>
                    <a:pt x="20" y="94"/>
                    <a:pt x="18" y="83"/>
                    <a:pt x="17" y="72"/>
                  </a:cubicBezTo>
                  <a:cubicBezTo>
                    <a:pt x="16" y="61"/>
                    <a:pt x="15" y="51"/>
                    <a:pt x="13" y="40"/>
                  </a:cubicBezTo>
                  <a:cubicBezTo>
                    <a:pt x="11" y="31"/>
                    <a:pt x="9" y="21"/>
                    <a:pt x="5" y="13"/>
                  </a:cubicBezTo>
                  <a:cubicBezTo>
                    <a:pt x="4" y="9"/>
                    <a:pt x="1" y="5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6" y="9"/>
                    <a:pt x="6" y="18"/>
                    <a:pt x="7" y="26"/>
                  </a:cubicBezTo>
                  <a:cubicBezTo>
                    <a:pt x="9" y="35"/>
                    <a:pt x="11" y="45"/>
                    <a:pt x="13" y="55"/>
                  </a:cubicBezTo>
                  <a:cubicBezTo>
                    <a:pt x="15" y="66"/>
                    <a:pt x="16" y="77"/>
                    <a:pt x="18" y="87"/>
                  </a:cubicBezTo>
                  <a:cubicBezTo>
                    <a:pt x="19" y="98"/>
                    <a:pt x="20" y="108"/>
                    <a:pt x="22" y="118"/>
                  </a:cubicBezTo>
                  <a:cubicBezTo>
                    <a:pt x="24" y="131"/>
                    <a:pt x="26" y="145"/>
                    <a:pt x="30" y="158"/>
                  </a:cubicBezTo>
                  <a:cubicBezTo>
                    <a:pt x="31" y="158"/>
                    <a:pt x="31" y="158"/>
                    <a:pt x="32" y="158"/>
                  </a:cubicBezTo>
                  <a:cubicBezTo>
                    <a:pt x="28" y="149"/>
                    <a:pt x="27" y="139"/>
                    <a:pt x="25" y="130"/>
                  </a:cubicBezTo>
                  <a:cubicBezTo>
                    <a:pt x="23" y="119"/>
                    <a:pt x="21" y="109"/>
                    <a:pt x="20" y="98"/>
                  </a:cubicBezTo>
                  <a:cubicBezTo>
                    <a:pt x="16" y="76"/>
                    <a:pt x="12" y="55"/>
                    <a:pt x="8" y="33"/>
                  </a:cubicBezTo>
                  <a:cubicBezTo>
                    <a:pt x="7" y="28"/>
                    <a:pt x="7" y="23"/>
                    <a:pt x="6" y="18"/>
                  </a:cubicBezTo>
                  <a:cubicBezTo>
                    <a:pt x="5" y="13"/>
                    <a:pt x="4" y="8"/>
                    <a:pt x="4" y="3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3" y="13"/>
                    <a:pt x="6" y="23"/>
                    <a:pt x="8" y="33"/>
                  </a:cubicBezTo>
                  <a:cubicBezTo>
                    <a:pt x="10" y="44"/>
                    <a:pt x="12" y="54"/>
                    <a:pt x="14" y="65"/>
                  </a:cubicBezTo>
                  <a:cubicBezTo>
                    <a:pt x="16" y="76"/>
                    <a:pt x="17" y="86"/>
                    <a:pt x="18" y="97"/>
                  </a:cubicBezTo>
                  <a:cubicBezTo>
                    <a:pt x="19" y="108"/>
                    <a:pt x="20" y="118"/>
                    <a:pt x="22" y="128"/>
                  </a:cubicBezTo>
                  <a:cubicBezTo>
                    <a:pt x="24" y="134"/>
                    <a:pt x="25" y="139"/>
                    <a:pt x="27" y="145"/>
                  </a:cubicBezTo>
                  <a:cubicBezTo>
                    <a:pt x="28" y="150"/>
                    <a:pt x="30" y="155"/>
                    <a:pt x="33" y="159"/>
                  </a:cubicBezTo>
                  <a:cubicBezTo>
                    <a:pt x="33" y="160"/>
                    <a:pt x="35" y="158"/>
                    <a:pt x="34" y="158"/>
                  </a:cubicBezTo>
                  <a:cubicBezTo>
                    <a:pt x="31" y="154"/>
                    <a:pt x="30" y="150"/>
                    <a:pt x="29" y="146"/>
                  </a:cubicBezTo>
                  <a:cubicBezTo>
                    <a:pt x="27" y="142"/>
                    <a:pt x="26" y="137"/>
                    <a:pt x="25" y="133"/>
                  </a:cubicBezTo>
                  <a:cubicBezTo>
                    <a:pt x="23" y="123"/>
                    <a:pt x="21" y="112"/>
                    <a:pt x="20" y="102"/>
                  </a:cubicBezTo>
                  <a:cubicBezTo>
                    <a:pt x="19" y="91"/>
                    <a:pt x="18" y="81"/>
                    <a:pt x="16" y="70"/>
                  </a:cubicBezTo>
                  <a:cubicBezTo>
                    <a:pt x="15" y="59"/>
                    <a:pt x="13" y="49"/>
                    <a:pt x="10" y="38"/>
                  </a:cubicBezTo>
                  <a:cubicBezTo>
                    <a:pt x="9" y="32"/>
                    <a:pt x="8" y="26"/>
                    <a:pt x="7" y="21"/>
                  </a:cubicBezTo>
                  <a:cubicBezTo>
                    <a:pt x="6" y="15"/>
                    <a:pt x="4" y="9"/>
                    <a:pt x="4" y="3"/>
                  </a:cubicBezTo>
                  <a:cubicBezTo>
                    <a:pt x="4" y="2"/>
                    <a:pt x="2" y="2"/>
                    <a:pt x="2" y="3"/>
                  </a:cubicBezTo>
                  <a:cubicBezTo>
                    <a:pt x="2" y="8"/>
                    <a:pt x="3" y="13"/>
                    <a:pt x="4" y="17"/>
                  </a:cubicBezTo>
                  <a:cubicBezTo>
                    <a:pt x="5" y="23"/>
                    <a:pt x="6" y="28"/>
                    <a:pt x="7" y="33"/>
                  </a:cubicBezTo>
                  <a:cubicBezTo>
                    <a:pt x="9" y="44"/>
                    <a:pt x="10" y="55"/>
                    <a:pt x="12" y="65"/>
                  </a:cubicBezTo>
                  <a:cubicBezTo>
                    <a:pt x="16" y="87"/>
                    <a:pt x="19" y="109"/>
                    <a:pt x="24" y="130"/>
                  </a:cubicBezTo>
                  <a:cubicBezTo>
                    <a:pt x="26" y="139"/>
                    <a:pt x="26" y="149"/>
                    <a:pt x="30" y="158"/>
                  </a:cubicBezTo>
                  <a:cubicBezTo>
                    <a:pt x="31" y="159"/>
                    <a:pt x="32" y="159"/>
                    <a:pt x="32" y="158"/>
                  </a:cubicBezTo>
                  <a:cubicBezTo>
                    <a:pt x="26" y="138"/>
                    <a:pt x="24" y="118"/>
                    <a:pt x="21" y="98"/>
                  </a:cubicBezTo>
                  <a:cubicBezTo>
                    <a:pt x="18" y="77"/>
                    <a:pt x="15" y="55"/>
                    <a:pt x="11" y="34"/>
                  </a:cubicBezTo>
                  <a:cubicBezTo>
                    <a:pt x="9" y="28"/>
                    <a:pt x="9" y="22"/>
                    <a:pt x="8" y="17"/>
                  </a:cubicBezTo>
                  <a:cubicBezTo>
                    <a:pt x="7" y="11"/>
                    <a:pt x="6" y="6"/>
                    <a:pt x="3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4"/>
                    <a:pt x="1" y="8"/>
                    <a:pt x="2" y="11"/>
                  </a:cubicBezTo>
                  <a:cubicBezTo>
                    <a:pt x="4" y="14"/>
                    <a:pt x="5" y="18"/>
                    <a:pt x="6" y="22"/>
                  </a:cubicBezTo>
                  <a:cubicBezTo>
                    <a:pt x="9" y="32"/>
                    <a:pt x="12" y="43"/>
                    <a:pt x="13" y="53"/>
                  </a:cubicBezTo>
                  <a:cubicBezTo>
                    <a:pt x="15" y="64"/>
                    <a:pt x="16" y="76"/>
                    <a:pt x="17" y="86"/>
                  </a:cubicBezTo>
                  <a:cubicBezTo>
                    <a:pt x="18" y="97"/>
                    <a:pt x="20" y="107"/>
                    <a:pt x="21" y="117"/>
                  </a:cubicBezTo>
                  <a:cubicBezTo>
                    <a:pt x="22" y="123"/>
                    <a:pt x="23" y="129"/>
                    <a:pt x="25" y="134"/>
                  </a:cubicBezTo>
                  <a:cubicBezTo>
                    <a:pt x="26" y="135"/>
                    <a:pt x="27" y="135"/>
                    <a:pt x="27" y="134"/>
                  </a:cubicBezTo>
                  <a:cubicBezTo>
                    <a:pt x="27" y="129"/>
                    <a:pt x="26" y="124"/>
                    <a:pt x="25" y="120"/>
                  </a:cubicBezTo>
                  <a:cubicBezTo>
                    <a:pt x="24" y="114"/>
                    <a:pt x="24" y="109"/>
                    <a:pt x="23" y="103"/>
                  </a:cubicBezTo>
                  <a:cubicBezTo>
                    <a:pt x="22" y="92"/>
                    <a:pt x="21" y="82"/>
                    <a:pt x="19" y="71"/>
                  </a:cubicBezTo>
                  <a:cubicBezTo>
                    <a:pt x="16" y="50"/>
                    <a:pt x="11" y="29"/>
                    <a:pt x="8" y="7"/>
                  </a:cubicBezTo>
                  <a:cubicBezTo>
                    <a:pt x="8" y="6"/>
                    <a:pt x="8" y="5"/>
                    <a:pt x="8" y="3"/>
                  </a:cubicBezTo>
                  <a:cubicBezTo>
                    <a:pt x="8" y="2"/>
                    <a:pt x="6" y="2"/>
                    <a:pt x="6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5" name="Freeform 1473"/>
            <p:cNvSpPr/>
            <p:nvPr/>
          </p:nvSpPr>
          <p:spPr bwMode="auto">
            <a:xfrm>
              <a:off x="625" y="1832"/>
              <a:ext cx="71" cy="102"/>
            </a:xfrm>
            <a:custGeom>
              <a:avLst/>
              <a:gdLst>
                <a:gd name="T0" fmla="*/ 7 w 55"/>
                <a:gd name="T1" fmla="*/ 50 h 79"/>
                <a:gd name="T2" fmla="*/ 2 w 55"/>
                <a:gd name="T3" fmla="*/ 65 h 79"/>
                <a:gd name="T4" fmla="*/ 3 w 55"/>
                <a:gd name="T5" fmla="*/ 79 h 79"/>
                <a:gd name="T6" fmla="*/ 14 w 55"/>
                <a:gd name="T7" fmla="*/ 23 h 79"/>
                <a:gd name="T8" fmla="*/ 17 w 55"/>
                <a:gd name="T9" fmla="*/ 2 h 79"/>
                <a:gd name="T10" fmla="*/ 25 w 55"/>
                <a:gd name="T11" fmla="*/ 15 h 79"/>
                <a:gd name="T12" fmla="*/ 47 w 55"/>
                <a:gd name="T13" fmla="*/ 56 h 79"/>
                <a:gd name="T14" fmla="*/ 54 w 55"/>
                <a:gd name="T15" fmla="*/ 74 h 79"/>
                <a:gd name="T16" fmla="*/ 37 w 55"/>
                <a:gd name="T17" fmla="*/ 39 h 79"/>
                <a:gd name="T18" fmla="*/ 22 w 55"/>
                <a:gd name="T19" fmla="*/ 9 h 79"/>
                <a:gd name="T20" fmla="*/ 12 w 55"/>
                <a:gd name="T21" fmla="*/ 23 h 79"/>
                <a:gd name="T22" fmla="*/ 4 w 55"/>
                <a:gd name="T23" fmla="*/ 70 h 79"/>
                <a:gd name="T24" fmla="*/ 3 w 55"/>
                <a:gd name="T25" fmla="*/ 78 h 79"/>
                <a:gd name="T26" fmla="*/ 8 w 55"/>
                <a:gd name="T27" fmla="*/ 47 h 79"/>
                <a:gd name="T28" fmla="*/ 12 w 55"/>
                <a:gd name="T29" fmla="*/ 10 h 79"/>
                <a:gd name="T30" fmla="*/ 51 w 55"/>
                <a:gd name="T31" fmla="*/ 70 h 79"/>
                <a:gd name="T32" fmla="*/ 39 w 55"/>
                <a:gd name="T33" fmla="*/ 46 h 79"/>
                <a:gd name="T34" fmla="*/ 34 w 55"/>
                <a:gd name="T35" fmla="*/ 29 h 79"/>
                <a:gd name="T36" fmla="*/ 22 w 55"/>
                <a:gd name="T37" fmla="*/ 10 h 79"/>
                <a:gd name="T38" fmla="*/ 13 w 55"/>
                <a:gd name="T39" fmla="*/ 36 h 79"/>
                <a:gd name="T40" fmla="*/ 7 w 55"/>
                <a:gd name="T41" fmla="*/ 64 h 79"/>
                <a:gd name="T42" fmla="*/ 9 w 55"/>
                <a:gd name="T43" fmla="*/ 64 h 79"/>
                <a:gd name="T44" fmla="*/ 16 w 55"/>
                <a:gd name="T45" fmla="*/ 49 h 79"/>
                <a:gd name="T46" fmla="*/ 38 w 55"/>
                <a:gd name="T47" fmla="*/ 44 h 79"/>
                <a:gd name="T48" fmla="*/ 13 w 55"/>
                <a:gd name="T49" fmla="*/ 48 h 79"/>
                <a:gd name="T50" fmla="*/ 35 w 55"/>
                <a:gd name="T51" fmla="*/ 46 h 79"/>
                <a:gd name="T52" fmla="*/ 16 w 55"/>
                <a:gd name="T53" fmla="*/ 48 h 79"/>
                <a:gd name="T54" fmla="*/ 35 w 55"/>
                <a:gd name="T55" fmla="*/ 42 h 79"/>
                <a:gd name="T56" fmla="*/ 16 w 55"/>
                <a:gd name="T57" fmla="*/ 48 h 79"/>
                <a:gd name="T58" fmla="*/ 35 w 55"/>
                <a:gd name="T59" fmla="*/ 46 h 79"/>
                <a:gd name="T60" fmla="*/ 13 w 55"/>
                <a:gd name="T61" fmla="*/ 48 h 79"/>
                <a:gd name="T62" fmla="*/ 38 w 55"/>
                <a:gd name="T63" fmla="*/ 44 h 79"/>
                <a:gd name="T64" fmla="*/ 5 w 55"/>
                <a:gd name="T65" fmla="*/ 54 h 79"/>
                <a:gd name="T66" fmla="*/ 9 w 55"/>
                <a:gd name="T67" fmla="*/ 65 h 79"/>
                <a:gd name="T68" fmla="*/ 14 w 55"/>
                <a:gd name="T69" fmla="*/ 40 h 79"/>
                <a:gd name="T70" fmla="*/ 22 w 55"/>
                <a:gd name="T71" fmla="*/ 12 h 79"/>
                <a:gd name="T72" fmla="*/ 33 w 55"/>
                <a:gd name="T73" fmla="*/ 31 h 79"/>
                <a:gd name="T74" fmla="*/ 38 w 55"/>
                <a:gd name="T75" fmla="*/ 47 h 79"/>
                <a:gd name="T76" fmla="*/ 52 w 55"/>
                <a:gd name="T77" fmla="*/ 69 h 79"/>
                <a:gd name="T78" fmla="*/ 13 w 55"/>
                <a:gd name="T79" fmla="*/ 9 h 79"/>
                <a:gd name="T80" fmla="*/ 6 w 55"/>
                <a:gd name="T81" fmla="*/ 47 h 79"/>
                <a:gd name="T82" fmla="*/ 2 w 55"/>
                <a:gd name="T83" fmla="*/ 79 h 79"/>
                <a:gd name="T84" fmla="*/ 6 w 55"/>
                <a:gd name="T85" fmla="*/ 69 h 79"/>
                <a:gd name="T86" fmla="*/ 15 w 55"/>
                <a:gd name="T87" fmla="*/ 21 h 79"/>
                <a:gd name="T88" fmla="*/ 25 w 55"/>
                <a:gd name="T89" fmla="*/ 15 h 79"/>
                <a:gd name="T90" fmla="*/ 44 w 55"/>
                <a:gd name="T91" fmla="*/ 62 h 79"/>
                <a:gd name="T92" fmla="*/ 55 w 55"/>
                <a:gd name="T93" fmla="*/ 75 h 79"/>
                <a:gd name="T94" fmla="*/ 38 w 55"/>
                <a:gd name="T95" fmla="*/ 38 h 79"/>
                <a:gd name="T96" fmla="*/ 22 w 55"/>
                <a:gd name="T97" fmla="*/ 5 h 79"/>
                <a:gd name="T98" fmla="*/ 16 w 55"/>
                <a:gd name="T99" fmla="*/ 1 h 79"/>
                <a:gd name="T100" fmla="*/ 2 w 55"/>
                <a:gd name="T101" fmla="*/ 78 h 79"/>
                <a:gd name="T102" fmla="*/ 4 w 55"/>
                <a:gd name="T103" fmla="*/ 65 h 79"/>
                <a:gd name="T104" fmla="*/ 8 w 55"/>
                <a:gd name="T105" fmla="*/ 50 h 79"/>
                <a:gd name="T106" fmla="*/ 16 w 55"/>
                <a:gd name="T107" fmla="*/ 1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5" h="79">
                  <a:moveTo>
                    <a:pt x="16" y="12"/>
                  </a:moveTo>
                  <a:cubicBezTo>
                    <a:pt x="13" y="25"/>
                    <a:pt x="10" y="37"/>
                    <a:pt x="7" y="50"/>
                  </a:cubicBezTo>
                  <a:cubicBezTo>
                    <a:pt x="6" y="53"/>
                    <a:pt x="6" y="55"/>
                    <a:pt x="5" y="58"/>
                  </a:cubicBezTo>
                  <a:cubicBezTo>
                    <a:pt x="4" y="60"/>
                    <a:pt x="3" y="63"/>
                    <a:pt x="2" y="65"/>
                  </a:cubicBezTo>
                  <a:cubicBezTo>
                    <a:pt x="1" y="69"/>
                    <a:pt x="0" y="74"/>
                    <a:pt x="2" y="79"/>
                  </a:cubicBezTo>
                  <a:cubicBezTo>
                    <a:pt x="2" y="79"/>
                    <a:pt x="3" y="79"/>
                    <a:pt x="3" y="79"/>
                  </a:cubicBezTo>
                  <a:cubicBezTo>
                    <a:pt x="9" y="68"/>
                    <a:pt x="9" y="55"/>
                    <a:pt x="11" y="43"/>
                  </a:cubicBezTo>
                  <a:cubicBezTo>
                    <a:pt x="12" y="37"/>
                    <a:pt x="13" y="30"/>
                    <a:pt x="14" y="23"/>
                  </a:cubicBezTo>
                  <a:cubicBezTo>
                    <a:pt x="16" y="16"/>
                    <a:pt x="17" y="8"/>
                    <a:pt x="18" y="1"/>
                  </a:cubicBezTo>
                  <a:cubicBezTo>
                    <a:pt x="18" y="1"/>
                    <a:pt x="18" y="1"/>
                    <a:pt x="17" y="2"/>
                  </a:cubicBezTo>
                  <a:cubicBezTo>
                    <a:pt x="19" y="2"/>
                    <a:pt x="21" y="6"/>
                    <a:pt x="22" y="7"/>
                  </a:cubicBezTo>
                  <a:cubicBezTo>
                    <a:pt x="23" y="10"/>
                    <a:pt x="24" y="13"/>
                    <a:pt x="25" y="15"/>
                  </a:cubicBezTo>
                  <a:cubicBezTo>
                    <a:pt x="29" y="23"/>
                    <a:pt x="33" y="31"/>
                    <a:pt x="37" y="39"/>
                  </a:cubicBezTo>
                  <a:cubicBezTo>
                    <a:pt x="40" y="45"/>
                    <a:pt x="44" y="50"/>
                    <a:pt x="47" y="56"/>
                  </a:cubicBezTo>
                  <a:cubicBezTo>
                    <a:pt x="50" y="62"/>
                    <a:pt x="53" y="68"/>
                    <a:pt x="53" y="75"/>
                  </a:cubicBezTo>
                  <a:cubicBezTo>
                    <a:pt x="53" y="75"/>
                    <a:pt x="54" y="75"/>
                    <a:pt x="54" y="74"/>
                  </a:cubicBezTo>
                  <a:cubicBezTo>
                    <a:pt x="49" y="69"/>
                    <a:pt x="46" y="61"/>
                    <a:pt x="43" y="54"/>
                  </a:cubicBezTo>
                  <a:cubicBezTo>
                    <a:pt x="41" y="49"/>
                    <a:pt x="39" y="44"/>
                    <a:pt x="37" y="39"/>
                  </a:cubicBezTo>
                  <a:cubicBezTo>
                    <a:pt x="35" y="33"/>
                    <a:pt x="33" y="27"/>
                    <a:pt x="30" y="21"/>
                  </a:cubicBezTo>
                  <a:cubicBezTo>
                    <a:pt x="29" y="17"/>
                    <a:pt x="26" y="11"/>
                    <a:pt x="22" y="9"/>
                  </a:cubicBezTo>
                  <a:cubicBezTo>
                    <a:pt x="19" y="8"/>
                    <a:pt x="18" y="10"/>
                    <a:pt x="16" y="12"/>
                  </a:cubicBezTo>
                  <a:cubicBezTo>
                    <a:pt x="14" y="15"/>
                    <a:pt x="13" y="19"/>
                    <a:pt x="12" y="23"/>
                  </a:cubicBezTo>
                  <a:cubicBezTo>
                    <a:pt x="9" y="34"/>
                    <a:pt x="8" y="46"/>
                    <a:pt x="6" y="57"/>
                  </a:cubicBezTo>
                  <a:cubicBezTo>
                    <a:pt x="5" y="61"/>
                    <a:pt x="5" y="66"/>
                    <a:pt x="4" y="70"/>
                  </a:cubicBezTo>
                  <a:cubicBezTo>
                    <a:pt x="3" y="73"/>
                    <a:pt x="3" y="76"/>
                    <a:pt x="2" y="78"/>
                  </a:cubicBezTo>
                  <a:cubicBezTo>
                    <a:pt x="2" y="78"/>
                    <a:pt x="3" y="78"/>
                    <a:pt x="3" y="78"/>
                  </a:cubicBezTo>
                  <a:cubicBezTo>
                    <a:pt x="2" y="73"/>
                    <a:pt x="3" y="67"/>
                    <a:pt x="4" y="62"/>
                  </a:cubicBezTo>
                  <a:cubicBezTo>
                    <a:pt x="5" y="57"/>
                    <a:pt x="7" y="52"/>
                    <a:pt x="8" y="47"/>
                  </a:cubicBezTo>
                  <a:cubicBezTo>
                    <a:pt x="11" y="34"/>
                    <a:pt x="9" y="22"/>
                    <a:pt x="13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9" y="18"/>
                    <a:pt x="25" y="29"/>
                    <a:pt x="30" y="39"/>
                  </a:cubicBezTo>
                  <a:cubicBezTo>
                    <a:pt x="37" y="49"/>
                    <a:pt x="44" y="59"/>
                    <a:pt x="51" y="70"/>
                  </a:cubicBezTo>
                  <a:cubicBezTo>
                    <a:pt x="51" y="71"/>
                    <a:pt x="52" y="70"/>
                    <a:pt x="52" y="70"/>
                  </a:cubicBezTo>
                  <a:cubicBezTo>
                    <a:pt x="49" y="61"/>
                    <a:pt x="44" y="54"/>
                    <a:pt x="39" y="46"/>
                  </a:cubicBezTo>
                  <a:cubicBezTo>
                    <a:pt x="38" y="43"/>
                    <a:pt x="37" y="40"/>
                    <a:pt x="36" y="37"/>
                  </a:cubicBezTo>
                  <a:cubicBezTo>
                    <a:pt x="35" y="34"/>
                    <a:pt x="34" y="32"/>
                    <a:pt x="34" y="29"/>
                  </a:cubicBezTo>
                  <a:cubicBezTo>
                    <a:pt x="32" y="24"/>
                    <a:pt x="31" y="18"/>
                    <a:pt x="28" y="13"/>
                  </a:cubicBezTo>
                  <a:cubicBezTo>
                    <a:pt x="27" y="10"/>
                    <a:pt x="24" y="8"/>
                    <a:pt x="22" y="10"/>
                  </a:cubicBezTo>
                  <a:cubicBezTo>
                    <a:pt x="19" y="13"/>
                    <a:pt x="18" y="17"/>
                    <a:pt x="17" y="20"/>
                  </a:cubicBezTo>
                  <a:cubicBezTo>
                    <a:pt x="15" y="25"/>
                    <a:pt x="14" y="30"/>
                    <a:pt x="13" y="36"/>
                  </a:cubicBezTo>
                  <a:cubicBezTo>
                    <a:pt x="12" y="41"/>
                    <a:pt x="11" y="47"/>
                    <a:pt x="10" y="52"/>
                  </a:cubicBezTo>
                  <a:cubicBezTo>
                    <a:pt x="9" y="56"/>
                    <a:pt x="9" y="60"/>
                    <a:pt x="7" y="64"/>
                  </a:cubicBezTo>
                  <a:cubicBezTo>
                    <a:pt x="7" y="64"/>
                    <a:pt x="7" y="64"/>
                    <a:pt x="7" y="65"/>
                  </a:cubicBezTo>
                  <a:cubicBezTo>
                    <a:pt x="8" y="65"/>
                    <a:pt x="8" y="64"/>
                    <a:pt x="9" y="64"/>
                  </a:cubicBezTo>
                  <a:cubicBezTo>
                    <a:pt x="7" y="62"/>
                    <a:pt x="5" y="58"/>
                    <a:pt x="7" y="54"/>
                  </a:cubicBezTo>
                  <a:cubicBezTo>
                    <a:pt x="9" y="51"/>
                    <a:pt x="12" y="50"/>
                    <a:pt x="16" y="49"/>
                  </a:cubicBezTo>
                  <a:cubicBezTo>
                    <a:pt x="23" y="47"/>
                    <a:pt x="30" y="46"/>
                    <a:pt x="38" y="46"/>
                  </a:cubicBezTo>
                  <a:cubicBezTo>
                    <a:pt x="38" y="45"/>
                    <a:pt x="38" y="45"/>
                    <a:pt x="38" y="44"/>
                  </a:cubicBezTo>
                  <a:cubicBezTo>
                    <a:pt x="29" y="44"/>
                    <a:pt x="21" y="46"/>
                    <a:pt x="13" y="46"/>
                  </a:cubicBezTo>
                  <a:cubicBezTo>
                    <a:pt x="12" y="46"/>
                    <a:pt x="12" y="48"/>
                    <a:pt x="13" y="48"/>
                  </a:cubicBezTo>
                  <a:cubicBezTo>
                    <a:pt x="20" y="49"/>
                    <a:pt x="27" y="48"/>
                    <a:pt x="35" y="48"/>
                  </a:cubicBezTo>
                  <a:cubicBezTo>
                    <a:pt x="36" y="48"/>
                    <a:pt x="36" y="46"/>
                    <a:pt x="35" y="46"/>
                  </a:cubicBezTo>
                  <a:cubicBezTo>
                    <a:pt x="28" y="46"/>
                    <a:pt x="22" y="46"/>
                    <a:pt x="16" y="47"/>
                  </a:cubicBezTo>
                  <a:cubicBezTo>
                    <a:pt x="16" y="47"/>
                    <a:pt x="16" y="48"/>
                    <a:pt x="16" y="48"/>
                  </a:cubicBezTo>
                  <a:cubicBezTo>
                    <a:pt x="22" y="46"/>
                    <a:pt x="29" y="46"/>
                    <a:pt x="36" y="44"/>
                  </a:cubicBezTo>
                  <a:cubicBezTo>
                    <a:pt x="37" y="44"/>
                    <a:pt x="36" y="42"/>
                    <a:pt x="35" y="42"/>
                  </a:cubicBezTo>
                  <a:cubicBezTo>
                    <a:pt x="29" y="44"/>
                    <a:pt x="22" y="45"/>
                    <a:pt x="16" y="47"/>
                  </a:cubicBezTo>
                  <a:cubicBezTo>
                    <a:pt x="15" y="47"/>
                    <a:pt x="15" y="49"/>
                    <a:pt x="16" y="48"/>
                  </a:cubicBezTo>
                  <a:cubicBezTo>
                    <a:pt x="22" y="48"/>
                    <a:pt x="28" y="48"/>
                    <a:pt x="35" y="48"/>
                  </a:cubicBezTo>
                  <a:cubicBezTo>
                    <a:pt x="35" y="48"/>
                    <a:pt x="35" y="47"/>
                    <a:pt x="35" y="46"/>
                  </a:cubicBezTo>
                  <a:cubicBezTo>
                    <a:pt x="28" y="46"/>
                    <a:pt x="20" y="47"/>
                    <a:pt x="13" y="46"/>
                  </a:cubicBezTo>
                  <a:cubicBezTo>
                    <a:pt x="13" y="47"/>
                    <a:pt x="13" y="47"/>
                    <a:pt x="13" y="48"/>
                  </a:cubicBezTo>
                  <a:cubicBezTo>
                    <a:pt x="21" y="48"/>
                    <a:pt x="29" y="46"/>
                    <a:pt x="38" y="46"/>
                  </a:cubicBezTo>
                  <a:cubicBezTo>
                    <a:pt x="39" y="46"/>
                    <a:pt x="39" y="44"/>
                    <a:pt x="38" y="44"/>
                  </a:cubicBezTo>
                  <a:cubicBezTo>
                    <a:pt x="30" y="44"/>
                    <a:pt x="21" y="45"/>
                    <a:pt x="14" y="48"/>
                  </a:cubicBezTo>
                  <a:cubicBezTo>
                    <a:pt x="10" y="49"/>
                    <a:pt x="7" y="51"/>
                    <a:pt x="5" y="54"/>
                  </a:cubicBezTo>
                  <a:cubicBezTo>
                    <a:pt x="3" y="58"/>
                    <a:pt x="5" y="62"/>
                    <a:pt x="7" y="65"/>
                  </a:cubicBezTo>
                  <a:cubicBezTo>
                    <a:pt x="7" y="66"/>
                    <a:pt x="8" y="66"/>
                    <a:pt x="9" y="65"/>
                  </a:cubicBezTo>
                  <a:cubicBezTo>
                    <a:pt x="10" y="62"/>
                    <a:pt x="10" y="59"/>
                    <a:pt x="11" y="56"/>
                  </a:cubicBezTo>
                  <a:cubicBezTo>
                    <a:pt x="12" y="50"/>
                    <a:pt x="13" y="45"/>
                    <a:pt x="14" y="40"/>
                  </a:cubicBezTo>
                  <a:cubicBezTo>
                    <a:pt x="15" y="34"/>
                    <a:pt x="16" y="29"/>
                    <a:pt x="18" y="23"/>
                  </a:cubicBezTo>
                  <a:cubicBezTo>
                    <a:pt x="19" y="20"/>
                    <a:pt x="19" y="15"/>
                    <a:pt x="22" y="12"/>
                  </a:cubicBezTo>
                  <a:cubicBezTo>
                    <a:pt x="24" y="9"/>
                    <a:pt x="26" y="12"/>
                    <a:pt x="27" y="15"/>
                  </a:cubicBezTo>
                  <a:cubicBezTo>
                    <a:pt x="30" y="20"/>
                    <a:pt x="31" y="26"/>
                    <a:pt x="33" y="31"/>
                  </a:cubicBezTo>
                  <a:cubicBezTo>
                    <a:pt x="33" y="33"/>
                    <a:pt x="34" y="36"/>
                    <a:pt x="34" y="38"/>
                  </a:cubicBezTo>
                  <a:cubicBezTo>
                    <a:pt x="35" y="41"/>
                    <a:pt x="36" y="44"/>
                    <a:pt x="38" y="47"/>
                  </a:cubicBezTo>
                  <a:cubicBezTo>
                    <a:pt x="42" y="54"/>
                    <a:pt x="48" y="61"/>
                    <a:pt x="51" y="70"/>
                  </a:cubicBezTo>
                  <a:cubicBezTo>
                    <a:pt x="51" y="70"/>
                    <a:pt x="51" y="70"/>
                    <a:pt x="52" y="69"/>
                  </a:cubicBezTo>
                  <a:cubicBezTo>
                    <a:pt x="46" y="58"/>
                    <a:pt x="38" y="48"/>
                    <a:pt x="31" y="37"/>
                  </a:cubicBezTo>
                  <a:cubicBezTo>
                    <a:pt x="26" y="27"/>
                    <a:pt x="20" y="17"/>
                    <a:pt x="13" y="9"/>
                  </a:cubicBezTo>
                  <a:cubicBezTo>
                    <a:pt x="12" y="8"/>
                    <a:pt x="12" y="9"/>
                    <a:pt x="11" y="9"/>
                  </a:cubicBezTo>
                  <a:cubicBezTo>
                    <a:pt x="8" y="21"/>
                    <a:pt x="9" y="35"/>
                    <a:pt x="6" y="47"/>
                  </a:cubicBezTo>
                  <a:cubicBezTo>
                    <a:pt x="5" y="52"/>
                    <a:pt x="3" y="58"/>
                    <a:pt x="2" y="63"/>
                  </a:cubicBezTo>
                  <a:cubicBezTo>
                    <a:pt x="1" y="68"/>
                    <a:pt x="1" y="74"/>
                    <a:pt x="2" y="79"/>
                  </a:cubicBezTo>
                  <a:cubicBezTo>
                    <a:pt x="2" y="79"/>
                    <a:pt x="3" y="79"/>
                    <a:pt x="3" y="79"/>
                  </a:cubicBezTo>
                  <a:cubicBezTo>
                    <a:pt x="5" y="76"/>
                    <a:pt x="5" y="72"/>
                    <a:pt x="6" y="69"/>
                  </a:cubicBezTo>
                  <a:cubicBezTo>
                    <a:pt x="6" y="64"/>
                    <a:pt x="7" y="59"/>
                    <a:pt x="8" y="54"/>
                  </a:cubicBezTo>
                  <a:cubicBezTo>
                    <a:pt x="10" y="43"/>
                    <a:pt x="12" y="32"/>
                    <a:pt x="15" y="21"/>
                  </a:cubicBezTo>
                  <a:cubicBezTo>
                    <a:pt x="16" y="18"/>
                    <a:pt x="17" y="14"/>
                    <a:pt x="19" y="11"/>
                  </a:cubicBezTo>
                  <a:cubicBezTo>
                    <a:pt x="21" y="9"/>
                    <a:pt x="24" y="13"/>
                    <a:pt x="25" y="15"/>
                  </a:cubicBezTo>
                  <a:cubicBezTo>
                    <a:pt x="32" y="24"/>
                    <a:pt x="34" y="36"/>
                    <a:pt x="38" y="46"/>
                  </a:cubicBezTo>
                  <a:cubicBezTo>
                    <a:pt x="40" y="51"/>
                    <a:pt x="42" y="57"/>
                    <a:pt x="44" y="62"/>
                  </a:cubicBezTo>
                  <a:cubicBezTo>
                    <a:pt x="46" y="67"/>
                    <a:pt x="49" y="72"/>
                    <a:pt x="53" y="76"/>
                  </a:cubicBezTo>
                  <a:cubicBezTo>
                    <a:pt x="54" y="76"/>
                    <a:pt x="55" y="76"/>
                    <a:pt x="55" y="75"/>
                  </a:cubicBezTo>
                  <a:cubicBezTo>
                    <a:pt x="55" y="68"/>
                    <a:pt x="52" y="62"/>
                    <a:pt x="49" y="56"/>
                  </a:cubicBezTo>
                  <a:cubicBezTo>
                    <a:pt x="45" y="50"/>
                    <a:pt x="41" y="44"/>
                    <a:pt x="38" y="38"/>
                  </a:cubicBezTo>
                  <a:cubicBezTo>
                    <a:pt x="34" y="30"/>
                    <a:pt x="30" y="21"/>
                    <a:pt x="26" y="13"/>
                  </a:cubicBezTo>
                  <a:cubicBezTo>
                    <a:pt x="24" y="10"/>
                    <a:pt x="24" y="8"/>
                    <a:pt x="22" y="5"/>
                  </a:cubicBezTo>
                  <a:cubicBezTo>
                    <a:pt x="21" y="3"/>
                    <a:pt x="20" y="1"/>
                    <a:pt x="18" y="0"/>
                  </a:cubicBezTo>
                  <a:cubicBezTo>
                    <a:pt x="17" y="0"/>
                    <a:pt x="17" y="0"/>
                    <a:pt x="16" y="1"/>
                  </a:cubicBezTo>
                  <a:cubicBezTo>
                    <a:pt x="15" y="15"/>
                    <a:pt x="11" y="28"/>
                    <a:pt x="9" y="42"/>
                  </a:cubicBezTo>
                  <a:cubicBezTo>
                    <a:pt x="7" y="54"/>
                    <a:pt x="8" y="67"/>
                    <a:pt x="2" y="78"/>
                  </a:cubicBezTo>
                  <a:cubicBezTo>
                    <a:pt x="2" y="78"/>
                    <a:pt x="3" y="78"/>
                    <a:pt x="3" y="78"/>
                  </a:cubicBezTo>
                  <a:cubicBezTo>
                    <a:pt x="2" y="74"/>
                    <a:pt x="3" y="69"/>
                    <a:pt x="4" y="65"/>
                  </a:cubicBezTo>
                  <a:cubicBezTo>
                    <a:pt x="5" y="62"/>
                    <a:pt x="6" y="60"/>
                    <a:pt x="7" y="58"/>
                  </a:cubicBezTo>
                  <a:cubicBezTo>
                    <a:pt x="7" y="55"/>
                    <a:pt x="8" y="53"/>
                    <a:pt x="8" y="50"/>
                  </a:cubicBezTo>
                  <a:cubicBezTo>
                    <a:pt x="11" y="37"/>
                    <a:pt x="15" y="25"/>
                    <a:pt x="18" y="12"/>
                  </a:cubicBezTo>
                  <a:cubicBezTo>
                    <a:pt x="18" y="11"/>
                    <a:pt x="17" y="11"/>
                    <a:pt x="16" y="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6" name="Freeform 1474"/>
            <p:cNvSpPr/>
            <p:nvPr/>
          </p:nvSpPr>
          <p:spPr bwMode="auto">
            <a:xfrm>
              <a:off x="938" y="1821"/>
              <a:ext cx="89" cy="88"/>
            </a:xfrm>
            <a:custGeom>
              <a:avLst/>
              <a:gdLst>
                <a:gd name="T0" fmla="*/ 15 w 69"/>
                <a:gd name="T1" fmla="*/ 53 h 68"/>
                <a:gd name="T2" fmla="*/ 50 w 69"/>
                <a:gd name="T3" fmla="*/ 63 h 68"/>
                <a:gd name="T4" fmla="*/ 25 w 69"/>
                <a:gd name="T5" fmla="*/ 34 h 68"/>
                <a:gd name="T6" fmla="*/ 50 w 69"/>
                <a:gd name="T7" fmla="*/ 23 h 68"/>
                <a:gd name="T8" fmla="*/ 5 w 69"/>
                <a:gd name="T9" fmla="*/ 9 h 68"/>
                <a:gd name="T10" fmla="*/ 41 w 69"/>
                <a:gd name="T11" fmla="*/ 12 h 68"/>
                <a:gd name="T12" fmla="*/ 28 w 69"/>
                <a:gd name="T13" fmla="*/ 29 h 68"/>
                <a:gd name="T14" fmla="*/ 33 w 69"/>
                <a:gd name="T15" fmla="*/ 32 h 68"/>
                <a:gd name="T16" fmla="*/ 49 w 69"/>
                <a:gd name="T17" fmla="*/ 60 h 68"/>
                <a:gd name="T18" fmla="*/ 10 w 69"/>
                <a:gd name="T19" fmla="*/ 58 h 68"/>
                <a:gd name="T20" fmla="*/ 7 w 69"/>
                <a:gd name="T21" fmla="*/ 14 h 68"/>
                <a:gd name="T22" fmla="*/ 24 w 69"/>
                <a:gd name="T23" fmla="*/ 3 h 68"/>
                <a:gd name="T24" fmla="*/ 41 w 69"/>
                <a:gd name="T25" fmla="*/ 20 h 68"/>
                <a:gd name="T26" fmla="*/ 18 w 69"/>
                <a:gd name="T27" fmla="*/ 31 h 68"/>
                <a:gd name="T28" fmla="*/ 62 w 69"/>
                <a:gd name="T29" fmla="*/ 47 h 68"/>
                <a:gd name="T30" fmla="*/ 30 w 69"/>
                <a:gd name="T31" fmla="*/ 65 h 68"/>
                <a:gd name="T32" fmla="*/ 11 w 69"/>
                <a:gd name="T33" fmla="*/ 57 h 68"/>
                <a:gd name="T34" fmla="*/ 5 w 69"/>
                <a:gd name="T35" fmla="*/ 38 h 68"/>
                <a:gd name="T36" fmla="*/ 3 w 69"/>
                <a:gd name="T37" fmla="*/ 39 h 68"/>
                <a:gd name="T38" fmla="*/ 15 w 69"/>
                <a:gd name="T39" fmla="*/ 7 h 68"/>
                <a:gd name="T40" fmla="*/ 32 w 69"/>
                <a:gd name="T41" fmla="*/ 21 h 68"/>
                <a:gd name="T42" fmla="*/ 30 w 69"/>
                <a:gd name="T43" fmla="*/ 27 h 68"/>
                <a:gd name="T44" fmla="*/ 58 w 69"/>
                <a:gd name="T45" fmla="*/ 42 h 68"/>
                <a:gd name="T46" fmla="*/ 30 w 69"/>
                <a:gd name="T47" fmla="*/ 62 h 68"/>
                <a:gd name="T48" fmla="*/ 9 w 69"/>
                <a:gd name="T49" fmla="*/ 68 h 68"/>
                <a:gd name="T50" fmla="*/ 59 w 69"/>
                <a:gd name="T51" fmla="*/ 49 h 68"/>
                <a:gd name="T52" fmla="*/ 28 w 69"/>
                <a:gd name="T53" fmla="*/ 26 h 68"/>
                <a:gd name="T54" fmla="*/ 32 w 69"/>
                <a:gd name="T55" fmla="*/ 23 h 68"/>
                <a:gd name="T56" fmla="*/ 5 w 69"/>
                <a:gd name="T57" fmla="*/ 9 h 68"/>
                <a:gd name="T58" fmla="*/ 2 w 69"/>
                <a:gd name="T59" fmla="*/ 48 h 68"/>
                <a:gd name="T60" fmla="*/ 7 w 69"/>
                <a:gd name="T61" fmla="*/ 37 h 68"/>
                <a:gd name="T62" fmla="*/ 8 w 69"/>
                <a:gd name="T63" fmla="*/ 44 h 68"/>
                <a:gd name="T64" fmla="*/ 10 w 69"/>
                <a:gd name="T65" fmla="*/ 66 h 68"/>
                <a:gd name="T66" fmla="*/ 39 w 69"/>
                <a:gd name="T67" fmla="*/ 64 h 68"/>
                <a:gd name="T68" fmla="*/ 42 w 69"/>
                <a:gd name="T69" fmla="*/ 30 h 68"/>
                <a:gd name="T70" fmla="*/ 34 w 69"/>
                <a:gd name="T71" fmla="*/ 26 h 68"/>
                <a:gd name="T72" fmla="*/ 22 w 69"/>
                <a:gd name="T73" fmla="*/ 1 h 68"/>
                <a:gd name="T74" fmla="*/ 5 w 69"/>
                <a:gd name="T75" fmla="*/ 9 h 68"/>
                <a:gd name="T76" fmla="*/ 10 w 69"/>
                <a:gd name="T77" fmla="*/ 63 h 68"/>
                <a:gd name="T78" fmla="*/ 60 w 69"/>
                <a:gd name="T79" fmla="*/ 56 h 68"/>
                <a:gd name="T80" fmla="*/ 40 w 69"/>
                <a:gd name="T81" fmla="*/ 31 h 68"/>
                <a:gd name="T82" fmla="*/ 35 w 69"/>
                <a:gd name="T83" fmla="*/ 28 h 68"/>
                <a:gd name="T84" fmla="*/ 24 w 69"/>
                <a:gd name="T85" fmla="*/ 7 h 68"/>
                <a:gd name="T86" fmla="*/ 26 w 69"/>
                <a:gd name="T87" fmla="*/ 9 h 68"/>
                <a:gd name="T88" fmla="*/ 45 w 69"/>
                <a:gd name="T89" fmla="*/ 26 h 68"/>
                <a:gd name="T90" fmla="*/ 25 w 69"/>
                <a:gd name="T91" fmla="*/ 36 h 68"/>
                <a:gd name="T92" fmla="*/ 55 w 69"/>
                <a:gd name="T93" fmla="*/ 59 h 68"/>
                <a:gd name="T94" fmla="*/ 18 w 69"/>
                <a:gd name="T95" fmla="*/ 60 h 68"/>
                <a:gd name="T96" fmla="*/ 17 w 69"/>
                <a:gd name="T97" fmla="*/ 3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9" h="68">
                  <a:moveTo>
                    <a:pt x="12" y="12"/>
                  </a:moveTo>
                  <a:cubicBezTo>
                    <a:pt x="15" y="22"/>
                    <a:pt x="16" y="33"/>
                    <a:pt x="16" y="43"/>
                  </a:cubicBezTo>
                  <a:cubicBezTo>
                    <a:pt x="16" y="47"/>
                    <a:pt x="15" y="50"/>
                    <a:pt x="15" y="53"/>
                  </a:cubicBezTo>
                  <a:cubicBezTo>
                    <a:pt x="15" y="56"/>
                    <a:pt x="15" y="59"/>
                    <a:pt x="17" y="62"/>
                  </a:cubicBezTo>
                  <a:cubicBezTo>
                    <a:pt x="21" y="66"/>
                    <a:pt x="28" y="66"/>
                    <a:pt x="33" y="65"/>
                  </a:cubicBezTo>
                  <a:cubicBezTo>
                    <a:pt x="39" y="65"/>
                    <a:pt x="45" y="65"/>
                    <a:pt x="50" y="63"/>
                  </a:cubicBezTo>
                  <a:cubicBezTo>
                    <a:pt x="55" y="61"/>
                    <a:pt x="60" y="59"/>
                    <a:pt x="63" y="55"/>
                  </a:cubicBezTo>
                  <a:cubicBezTo>
                    <a:pt x="67" y="50"/>
                    <a:pt x="65" y="46"/>
                    <a:pt x="62" y="42"/>
                  </a:cubicBezTo>
                  <a:cubicBezTo>
                    <a:pt x="53" y="32"/>
                    <a:pt x="37" y="35"/>
                    <a:pt x="25" y="34"/>
                  </a:cubicBezTo>
                  <a:cubicBezTo>
                    <a:pt x="25" y="35"/>
                    <a:pt x="25" y="35"/>
                    <a:pt x="25" y="36"/>
                  </a:cubicBezTo>
                  <a:cubicBezTo>
                    <a:pt x="30" y="34"/>
                    <a:pt x="34" y="33"/>
                    <a:pt x="39" y="31"/>
                  </a:cubicBezTo>
                  <a:cubicBezTo>
                    <a:pt x="43" y="29"/>
                    <a:pt x="48" y="27"/>
                    <a:pt x="50" y="23"/>
                  </a:cubicBezTo>
                  <a:cubicBezTo>
                    <a:pt x="52" y="18"/>
                    <a:pt x="48" y="13"/>
                    <a:pt x="44" y="10"/>
                  </a:cubicBezTo>
                  <a:cubicBezTo>
                    <a:pt x="38" y="6"/>
                    <a:pt x="31" y="7"/>
                    <a:pt x="24" y="8"/>
                  </a:cubicBezTo>
                  <a:cubicBezTo>
                    <a:pt x="18" y="8"/>
                    <a:pt x="12" y="10"/>
                    <a:pt x="5" y="9"/>
                  </a:cubicBezTo>
                  <a:cubicBezTo>
                    <a:pt x="6" y="10"/>
                    <a:pt x="6" y="10"/>
                    <a:pt x="6" y="11"/>
                  </a:cubicBezTo>
                  <a:cubicBezTo>
                    <a:pt x="11" y="8"/>
                    <a:pt x="17" y="8"/>
                    <a:pt x="23" y="9"/>
                  </a:cubicBezTo>
                  <a:cubicBezTo>
                    <a:pt x="29" y="9"/>
                    <a:pt x="36" y="10"/>
                    <a:pt x="41" y="12"/>
                  </a:cubicBezTo>
                  <a:cubicBezTo>
                    <a:pt x="43" y="13"/>
                    <a:pt x="46" y="14"/>
                    <a:pt x="46" y="17"/>
                  </a:cubicBezTo>
                  <a:cubicBezTo>
                    <a:pt x="46" y="18"/>
                    <a:pt x="45" y="20"/>
                    <a:pt x="44" y="21"/>
                  </a:cubicBezTo>
                  <a:cubicBezTo>
                    <a:pt x="39" y="25"/>
                    <a:pt x="33" y="27"/>
                    <a:pt x="28" y="29"/>
                  </a:cubicBezTo>
                  <a:cubicBezTo>
                    <a:pt x="26" y="30"/>
                    <a:pt x="23" y="31"/>
                    <a:pt x="21" y="32"/>
                  </a:cubicBezTo>
                  <a:cubicBezTo>
                    <a:pt x="20" y="32"/>
                    <a:pt x="20" y="34"/>
                    <a:pt x="21" y="33"/>
                  </a:cubicBezTo>
                  <a:cubicBezTo>
                    <a:pt x="25" y="32"/>
                    <a:pt x="29" y="32"/>
                    <a:pt x="33" y="32"/>
                  </a:cubicBezTo>
                  <a:cubicBezTo>
                    <a:pt x="39" y="32"/>
                    <a:pt x="44" y="33"/>
                    <a:pt x="49" y="35"/>
                  </a:cubicBezTo>
                  <a:cubicBezTo>
                    <a:pt x="55" y="36"/>
                    <a:pt x="68" y="41"/>
                    <a:pt x="64" y="49"/>
                  </a:cubicBezTo>
                  <a:cubicBezTo>
                    <a:pt x="61" y="55"/>
                    <a:pt x="55" y="58"/>
                    <a:pt x="49" y="60"/>
                  </a:cubicBezTo>
                  <a:cubicBezTo>
                    <a:pt x="42" y="63"/>
                    <a:pt x="34" y="64"/>
                    <a:pt x="26" y="65"/>
                  </a:cubicBezTo>
                  <a:cubicBezTo>
                    <a:pt x="22" y="65"/>
                    <a:pt x="18" y="65"/>
                    <a:pt x="15" y="65"/>
                  </a:cubicBezTo>
                  <a:cubicBezTo>
                    <a:pt x="11" y="64"/>
                    <a:pt x="10" y="61"/>
                    <a:pt x="10" y="58"/>
                  </a:cubicBezTo>
                  <a:cubicBezTo>
                    <a:pt x="10" y="54"/>
                    <a:pt x="10" y="50"/>
                    <a:pt x="10" y="47"/>
                  </a:cubicBezTo>
                  <a:cubicBezTo>
                    <a:pt x="9" y="41"/>
                    <a:pt x="8" y="36"/>
                    <a:pt x="8" y="30"/>
                  </a:cubicBezTo>
                  <a:cubicBezTo>
                    <a:pt x="7" y="25"/>
                    <a:pt x="7" y="19"/>
                    <a:pt x="7" y="14"/>
                  </a:cubicBezTo>
                  <a:cubicBezTo>
                    <a:pt x="7" y="11"/>
                    <a:pt x="6" y="6"/>
                    <a:pt x="8" y="3"/>
                  </a:cubicBezTo>
                  <a:cubicBezTo>
                    <a:pt x="10" y="1"/>
                    <a:pt x="13" y="1"/>
                    <a:pt x="16" y="1"/>
                  </a:cubicBezTo>
                  <a:cubicBezTo>
                    <a:pt x="18" y="2"/>
                    <a:pt x="21" y="2"/>
                    <a:pt x="24" y="3"/>
                  </a:cubicBezTo>
                  <a:cubicBezTo>
                    <a:pt x="29" y="4"/>
                    <a:pt x="35" y="6"/>
                    <a:pt x="40" y="9"/>
                  </a:cubicBezTo>
                  <a:cubicBezTo>
                    <a:pt x="42" y="10"/>
                    <a:pt x="44" y="12"/>
                    <a:pt x="44" y="14"/>
                  </a:cubicBezTo>
                  <a:cubicBezTo>
                    <a:pt x="45" y="17"/>
                    <a:pt x="43" y="19"/>
                    <a:pt x="41" y="20"/>
                  </a:cubicBezTo>
                  <a:cubicBezTo>
                    <a:pt x="38" y="23"/>
                    <a:pt x="33" y="25"/>
                    <a:pt x="28" y="26"/>
                  </a:cubicBezTo>
                  <a:cubicBezTo>
                    <a:pt x="25" y="27"/>
                    <a:pt x="21" y="28"/>
                    <a:pt x="17" y="30"/>
                  </a:cubicBezTo>
                  <a:cubicBezTo>
                    <a:pt x="16" y="30"/>
                    <a:pt x="17" y="31"/>
                    <a:pt x="18" y="31"/>
                  </a:cubicBezTo>
                  <a:cubicBezTo>
                    <a:pt x="27" y="32"/>
                    <a:pt x="36" y="31"/>
                    <a:pt x="45" y="33"/>
                  </a:cubicBezTo>
                  <a:cubicBezTo>
                    <a:pt x="50" y="34"/>
                    <a:pt x="54" y="36"/>
                    <a:pt x="58" y="39"/>
                  </a:cubicBezTo>
                  <a:cubicBezTo>
                    <a:pt x="60" y="41"/>
                    <a:pt x="62" y="44"/>
                    <a:pt x="62" y="47"/>
                  </a:cubicBezTo>
                  <a:cubicBezTo>
                    <a:pt x="62" y="50"/>
                    <a:pt x="60" y="52"/>
                    <a:pt x="58" y="54"/>
                  </a:cubicBezTo>
                  <a:cubicBezTo>
                    <a:pt x="56" y="56"/>
                    <a:pt x="53" y="58"/>
                    <a:pt x="50" y="59"/>
                  </a:cubicBezTo>
                  <a:cubicBezTo>
                    <a:pt x="43" y="62"/>
                    <a:pt x="37" y="63"/>
                    <a:pt x="30" y="65"/>
                  </a:cubicBezTo>
                  <a:cubicBezTo>
                    <a:pt x="25" y="66"/>
                    <a:pt x="19" y="68"/>
                    <a:pt x="14" y="66"/>
                  </a:cubicBezTo>
                  <a:cubicBezTo>
                    <a:pt x="13" y="66"/>
                    <a:pt x="11" y="66"/>
                    <a:pt x="11" y="64"/>
                  </a:cubicBezTo>
                  <a:cubicBezTo>
                    <a:pt x="12" y="62"/>
                    <a:pt x="12" y="59"/>
                    <a:pt x="11" y="57"/>
                  </a:cubicBezTo>
                  <a:cubicBezTo>
                    <a:pt x="10" y="42"/>
                    <a:pt x="5" y="28"/>
                    <a:pt x="5" y="13"/>
                  </a:cubicBezTo>
                  <a:cubicBezTo>
                    <a:pt x="5" y="13"/>
                    <a:pt x="4" y="13"/>
                    <a:pt x="4" y="13"/>
                  </a:cubicBezTo>
                  <a:cubicBezTo>
                    <a:pt x="5" y="21"/>
                    <a:pt x="4" y="30"/>
                    <a:pt x="5" y="38"/>
                  </a:cubicBezTo>
                  <a:cubicBezTo>
                    <a:pt x="5" y="45"/>
                    <a:pt x="8" y="52"/>
                    <a:pt x="7" y="60"/>
                  </a:cubicBezTo>
                  <a:cubicBezTo>
                    <a:pt x="7" y="59"/>
                    <a:pt x="8" y="59"/>
                    <a:pt x="8" y="59"/>
                  </a:cubicBezTo>
                  <a:cubicBezTo>
                    <a:pt x="4" y="54"/>
                    <a:pt x="3" y="46"/>
                    <a:pt x="3" y="39"/>
                  </a:cubicBezTo>
                  <a:cubicBezTo>
                    <a:pt x="2" y="33"/>
                    <a:pt x="1" y="26"/>
                    <a:pt x="2" y="19"/>
                  </a:cubicBezTo>
                  <a:cubicBezTo>
                    <a:pt x="3" y="16"/>
                    <a:pt x="4" y="13"/>
                    <a:pt x="6" y="11"/>
                  </a:cubicBezTo>
                  <a:cubicBezTo>
                    <a:pt x="8" y="8"/>
                    <a:pt x="12" y="8"/>
                    <a:pt x="15" y="7"/>
                  </a:cubicBezTo>
                  <a:cubicBezTo>
                    <a:pt x="20" y="6"/>
                    <a:pt x="26" y="7"/>
                    <a:pt x="32" y="9"/>
                  </a:cubicBezTo>
                  <a:cubicBezTo>
                    <a:pt x="34" y="10"/>
                    <a:pt x="36" y="11"/>
                    <a:pt x="36" y="14"/>
                  </a:cubicBezTo>
                  <a:cubicBezTo>
                    <a:pt x="37" y="17"/>
                    <a:pt x="34" y="20"/>
                    <a:pt x="32" y="21"/>
                  </a:cubicBezTo>
                  <a:cubicBezTo>
                    <a:pt x="27" y="26"/>
                    <a:pt x="20" y="27"/>
                    <a:pt x="14" y="29"/>
                  </a:cubicBezTo>
                  <a:cubicBezTo>
                    <a:pt x="14" y="29"/>
                    <a:pt x="14" y="30"/>
                    <a:pt x="15" y="30"/>
                  </a:cubicBezTo>
                  <a:cubicBezTo>
                    <a:pt x="19" y="28"/>
                    <a:pt x="25" y="27"/>
                    <a:pt x="30" y="27"/>
                  </a:cubicBezTo>
                  <a:cubicBezTo>
                    <a:pt x="36" y="27"/>
                    <a:pt x="43" y="29"/>
                    <a:pt x="48" y="31"/>
                  </a:cubicBezTo>
                  <a:cubicBezTo>
                    <a:pt x="51" y="32"/>
                    <a:pt x="53" y="34"/>
                    <a:pt x="55" y="36"/>
                  </a:cubicBezTo>
                  <a:cubicBezTo>
                    <a:pt x="57" y="38"/>
                    <a:pt x="57" y="40"/>
                    <a:pt x="58" y="42"/>
                  </a:cubicBezTo>
                  <a:cubicBezTo>
                    <a:pt x="59" y="47"/>
                    <a:pt x="57" y="51"/>
                    <a:pt x="54" y="54"/>
                  </a:cubicBezTo>
                  <a:cubicBezTo>
                    <a:pt x="51" y="56"/>
                    <a:pt x="47" y="58"/>
                    <a:pt x="43" y="59"/>
                  </a:cubicBezTo>
                  <a:cubicBezTo>
                    <a:pt x="39" y="60"/>
                    <a:pt x="34" y="61"/>
                    <a:pt x="30" y="62"/>
                  </a:cubicBezTo>
                  <a:cubicBezTo>
                    <a:pt x="26" y="63"/>
                    <a:pt x="21" y="63"/>
                    <a:pt x="17" y="64"/>
                  </a:cubicBezTo>
                  <a:cubicBezTo>
                    <a:pt x="14" y="65"/>
                    <a:pt x="11" y="65"/>
                    <a:pt x="8" y="66"/>
                  </a:cubicBezTo>
                  <a:cubicBezTo>
                    <a:pt x="7" y="67"/>
                    <a:pt x="8" y="68"/>
                    <a:pt x="9" y="68"/>
                  </a:cubicBezTo>
                  <a:cubicBezTo>
                    <a:pt x="12" y="66"/>
                    <a:pt x="16" y="66"/>
                    <a:pt x="20" y="65"/>
                  </a:cubicBezTo>
                  <a:cubicBezTo>
                    <a:pt x="25" y="64"/>
                    <a:pt x="31" y="63"/>
                    <a:pt x="36" y="62"/>
                  </a:cubicBezTo>
                  <a:cubicBezTo>
                    <a:pt x="44" y="60"/>
                    <a:pt x="56" y="58"/>
                    <a:pt x="59" y="49"/>
                  </a:cubicBezTo>
                  <a:cubicBezTo>
                    <a:pt x="60" y="45"/>
                    <a:pt x="60" y="40"/>
                    <a:pt x="58" y="37"/>
                  </a:cubicBezTo>
                  <a:cubicBezTo>
                    <a:pt x="55" y="32"/>
                    <a:pt x="50" y="30"/>
                    <a:pt x="46" y="28"/>
                  </a:cubicBezTo>
                  <a:cubicBezTo>
                    <a:pt x="40" y="26"/>
                    <a:pt x="34" y="26"/>
                    <a:pt x="28" y="26"/>
                  </a:cubicBezTo>
                  <a:cubicBezTo>
                    <a:pt x="23" y="26"/>
                    <a:pt x="18" y="26"/>
                    <a:pt x="14" y="29"/>
                  </a:cubicBezTo>
                  <a:cubicBezTo>
                    <a:pt x="13" y="29"/>
                    <a:pt x="14" y="31"/>
                    <a:pt x="14" y="31"/>
                  </a:cubicBezTo>
                  <a:cubicBezTo>
                    <a:pt x="20" y="29"/>
                    <a:pt x="27" y="27"/>
                    <a:pt x="32" y="23"/>
                  </a:cubicBezTo>
                  <a:cubicBezTo>
                    <a:pt x="36" y="21"/>
                    <a:pt x="40" y="15"/>
                    <a:pt x="37" y="10"/>
                  </a:cubicBezTo>
                  <a:cubicBezTo>
                    <a:pt x="33" y="6"/>
                    <a:pt x="26" y="5"/>
                    <a:pt x="22" y="5"/>
                  </a:cubicBezTo>
                  <a:cubicBezTo>
                    <a:pt x="16" y="4"/>
                    <a:pt x="10" y="5"/>
                    <a:pt x="5" y="9"/>
                  </a:cubicBezTo>
                  <a:cubicBezTo>
                    <a:pt x="2" y="12"/>
                    <a:pt x="1" y="16"/>
                    <a:pt x="1" y="20"/>
                  </a:cubicBezTo>
                  <a:cubicBezTo>
                    <a:pt x="0" y="24"/>
                    <a:pt x="0" y="29"/>
                    <a:pt x="0" y="33"/>
                  </a:cubicBezTo>
                  <a:cubicBezTo>
                    <a:pt x="1" y="38"/>
                    <a:pt x="1" y="43"/>
                    <a:pt x="2" y="48"/>
                  </a:cubicBezTo>
                  <a:cubicBezTo>
                    <a:pt x="3" y="52"/>
                    <a:pt x="4" y="57"/>
                    <a:pt x="7" y="60"/>
                  </a:cubicBezTo>
                  <a:cubicBezTo>
                    <a:pt x="7" y="61"/>
                    <a:pt x="8" y="60"/>
                    <a:pt x="8" y="60"/>
                  </a:cubicBezTo>
                  <a:cubicBezTo>
                    <a:pt x="9" y="52"/>
                    <a:pt x="7" y="45"/>
                    <a:pt x="7" y="37"/>
                  </a:cubicBezTo>
                  <a:cubicBezTo>
                    <a:pt x="6" y="29"/>
                    <a:pt x="6" y="21"/>
                    <a:pt x="5" y="13"/>
                  </a:cubicBezTo>
                  <a:cubicBezTo>
                    <a:pt x="5" y="12"/>
                    <a:pt x="4" y="12"/>
                    <a:pt x="4" y="13"/>
                  </a:cubicBezTo>
                  <a:cubicBezTo>
                    <a:pt x="4" y="23"/>
                    <a:pt x="6" y="33"/>
                    <a:pt x="8" y="44"/>
                  </a:cubicBezTo>
                  <a:cubicBezTo>
                    <a:pt x="9" y="49"/>
                    <a:pt x="10" y="54"/>
                    <a:pt x="10" y="59"/>
                  </a:cubicBezTo>
                  <a:cubicBezTo>
                    <a:pt x="10" y="61"/>
                    <a:pt x="10" y="62"/>
                    <a:pt x="10" y="64"/>
                  </a:cubicBezTo>
                  <a:cubicBezTo>
                    <a:pt x="10" y="65"/>
                    <a:pt x="10" y="65"/>
                    <a:pt x="10" y="66"/>
                  </a:cubicBezTo>
                  <a:cubicBezTo>
                    <a:pt x="11" y="68"/>
                    <a:pt x="15" y="68"/>
                    <a:pt x="17" y="68"/>
                  </a:cubicBezTo>
                  <a:cubicBezTo>
                    <a:pt x="21" y="68"/>
                    <a:pt x="24" y="68"/>
                    <a:pt x="28" y="67"/>
                  </a:cubicBezTo>
                  <a:cubicBezTo>
                    <a:pt x="32" y="66"/>
                    <a:pt x="35" y="65"/>
                    <a:pt x="39" y="64"/>
                  </a:cubicBezTo>
                  <a:cubicBezTo>
                    <a:pt x="42" y="63"/>
                    <a:pt x="45" y="63"/>
                    <a:pt x="48" y="62"/>
                  </a:cubicBezTo>
                  <a:cubicBezTo>
                    <a:pt x="56" y="58"/>
                    <a:pt x="69" y="50"/>
                    <a:pt x="62" y="40"/>
                  </a:cubicBezTo>
                  <a:cubicBezTo>
                    <a:pt x="57" y="35"/>
                    <a:pt x="49" y="31"/>
                    <a:pt x="42" y="30"/>
                  </a:cubicBezTo>
                  <a:cubicBezTo>
                    <a:pt x="34" y="29"/>
                    <a:pt x="26" y="30"/>
                    <a:pt x="18" y="30"/>
                  </a:cubicBezTo>
                  <a:cubicBezTo>
                    <a:pt x="18" y="30"/>
                    <a:pt x="18" y="31"/>
                    <a:pt x="18" y="31"/>
                  </a:cubicBezTo>
                  <a:cubicBezTo>
                    <a:pt x="23" y="29"/>
                    <a:pt x="29" y="28"/>
                    <a:pt x="34" y="26"/>
                  </a:cubicBezTo>
                  <a:cubicBezTo>
                    <a:pt x="38" y="24"/>
                    <a:pt x="45" y="22"/>
                    <a:pt x="46" y="17"/>
                  </a:cubicBezTo>
                  <a:cubicBezTo>
                    <a:pt x="47" y="12"/>
                    <a:pt x="42" y="8"/>
                    <a:pt x="38" y="6"/>
                  </a:cubicBezTo>
                  <a:cubicBezTo>
                    <a:pt x="34" y="3"/>
                    <a:pt x="28" y="2"/>
                    <a:pt x="22" y="1"/>
                  </a:cubicBezTo>
                  <a:cubicBezTo>
                    <a:pt x="20" y="0"/>
                    <a:pt x="17" y="0"/>
                    <a:pt x="14" y="0"/>
                  </a:cubicBezTo>
                  <a:cubicBezTo>
                    <a:pt x="12" y="0"/>
                    <a:pt x="9" y="0"/>
                    <a:pt x="8" y="1"/>
                  </a:cubicBezTo>
                  <a:cubicBezTo>
                    <a:pt x="6" y="3"/>
                    <a:pt x="5" y="6"/>
                    <a:pt x="5" y="9"/>
                  </a:cubicBezTo>
                  <a:cubicBezTo>
                    <a:pt x="5" y="14"/>
                    <a:pt x="5" y="19"/>
                    <a:pt x="6" y="25"/>
                  </a:cubicBezTo>
                  <a:cubicBezTo>
                    <a:pt x="7" y="35"/>
                    <a:pt x="8" y="44"/>
                    <a:pt x="8" y="54"/>
                  </a:cubicBezTo>
                  <a:cubicBezTo>
                    <a:pt x="8" y="57"/>
                    <a:pt x="8" y="60"/>
                    <a:pt x="10" y="63"/>
                  </a:cubicBezTo>
                  <a:cubicBezTo>
                    <a:pt x="11" y="66"/>
                    <a:pt x="14" y="66"/>
                    <a:pt x="17" y="66"/>
                  </a:cubicBezTo>
                  <a:cubicBezTo>
                    <a:pt x="25" y="67"/>
                    <a:pt x="32" y="66"/>
                    <a:pt x="40" y="65"/>
                  </a:cubicBezTo>
                  <a:cubicBezTo>
                    <a:pt x="47" y="63"/>
                    <a:pt x="54" y="61"/>
                    <a:pt x="60" y="56"/>
                  </a:cubicBezTo>
                  <a:cubicBezTo>
                    <a:pt x="63" y="54"/>
                    <a:pt x="67" y="50"/>
                    <a:pt x="67" y="46"/>
                  </a:cubicBezTo>
                  <a:cubicBezTo>
                    <a:pt x="66" y="42"/>
                    <a:pt x="63" y="39"/>
                    <a:pt x="61" y="38"/>
                  </a:cubicBezTo>
                  <a:cubicBezTo>
                    <a:pt x="55" y="34"/>
                    <a:pt x="47" y="32"/>
                    <a:pt x="40" y="31"/>
                  </a:cubicBezTo>
                  <a:cubicBezTo>
                    <a:pt x="34" y="30"/>
                    <a:pt x="27" y="29"/>
                    <a:pt x="21" y="32"/>
                  </a:cubicBezTo>
                  <a:cubicBezTo>
                    <a:pt x="21" y="32"/>
                    <a:pt x="21" y="33"/>
                    <a:pt x="21" y="33"/>
                  </a:cubicBezTo>
                  <a:cubicBezTo>
                    <a:pt x="26" y="32"/>
                    <a:pt x="31" y="30"/>
                    <a:pt x="35" y="28"/>
                  </a:cubicBezTo>
                  <a:cubicBezTo>
                    <a:pt x="39" y="26"/>
                    <a:pt x="45" y="24"/>
                    <a:pt x="47" y="20"/>
                  </a:cubicBezTo>
                  <a:cubicBezTo>
                    <a:pt x="49" y="15"/>
                    <a:pt x="45" y="12"/>
                    <a:pt x="42" y="11"/>
                  </a:cubicBezTo>
                  <a:cubicBezTo>
                    <a:pt x="36" y="8"/>
                    <a:pt x="30" y="8"/>
                    <a:pt x="24" y="7"/>
                  </a:cubicBezTo>
                  <a:cubicBezTo>
                    <a:pt x="18" y="7"/>
                    <a:pt x="11" y="7"/>
                    <a:pt x="5" y="9"/>
                  </a:cubicBezTo>
                  <a:cubicBezTo>
                    <a:pt x="4" y="10"/>
                    <a:pt x="5" y="11"/>
                    <a:pt x="5" y="11"/>
                  </a:cubicBezTo>
                  <a:cubicBezTo>
                    <a:pt x="12" y="12"/>
                    <a:pt x="19" y="10"/>
                    <a:pt x="26" y="9"/>
                  </a:cubicBezTo>
                  <a:cubicBezTo>
                    <a:pt x="32" y="8"/>
                    <a:pt x="40" y="8"/>
                    <a:pt x="46" y="14"/>
                  </a:cubicBezTo>
                  <a:cubicBezTo>
                    <a:pt x="47" y="15"/>
                    <a:pt x="49" y="18"/>
                    <a:pt x="49" y="20"/>
                  </a:cubicBezTo>
                  <a:cubicBezTo>
                    <a:pt x="49" y="23"/>
                    <a:pt x="47" y="24"/>
                    <a:pt x="45" y="26"/>
                  </a:cubicBezTo>
                  <a:cubicBezTo>
                    <a:pt x="41" y="29"/>
                    <a:pt x="36" y="30"/>
                    <a:pt x="31" y="32"/>
                  </a:cubicBezTo>
                  <a:cubicBezTo>
                    <a:pt x="29" y="33"/>
                    <a:pt x="26" y="33"/>
                    <a:pt x="24" y="34"/>
                  </a:cubicBezTo>
                  <a:cubicBezTo>
                    <a:pt x="24" y="35"/>
                    <a:pt x="24" y="36"/>
                    <a:pt x="25" y="36"/>
                  </a:cubicBezTo>
                  <a:cubicBezTo>
                    <a:pt x="33" y="36"/>
                    <a:pt x="41" y="35"/>
                    <a:pt x="50" y="37"/>
                  </a:cubicBezTo>
                  <a:cubicBezTo>
                    <a:pt x="56" y="38"/>
                    <a:pt x="67" y="44"/>
                    <a:pt x="63" y="52"/>
                  </a:cubicBezTo>
                  <a:cubicBezTo>
                    <a:pt x="61" y="55"/>
                    <a:pt x="58" y="57"/>
                    <a:pt x="55" y="59"/>
                  </a:cubicBezTo>
                  <a:cubicBezTo>
                    <a:pt x="53" y="60"/>
                    <a:pt x="50" y="61"/>
                    <a:pt x="46" y="62"/>
                  </a:cubicBezTo>
                  <a:cubicBezTo>
                    <a:pt x="40" y="63"/>
                    <a:pt x="34" y="64"/>
                    <a:pt x="28" y="64"/>
                  </a:cubicBezTo>
                  <a:cubicBezTo>
                    <a:pt x="25" y="64"/>
                    <a:pt x="21" y="63"/>
                    <a:pt x="18" y="60"/>
                  </a:cubicBezTo>
                  <a:cubicBezTo>
                    <a:pt x="17" y="59"/>
                    <a:pt x="17" y="57"/>
                    <a:pt x="17" y="55"/>
                  </a:cubicBezTo>
                  <a:cubicBezTo>
                    <a:pt x="17" y="53"/>
                    <a:pt x="17" y="50"/>
                    <a:pt x="17" y="48"/>
                  </a:cubicBezTo>
                  <a:cubicBezTo>
                    <a:pt x="18" y="42"/>
                    <a:pt x="17" y="37"/>
                    <a:pt x="17" y="31"/>
                  </a:cubicBezTo>
                  <a:cubicBezTo>
                    <a:pt x="16" y="25"/>
                    <a:pt x="15" y="18"/>
                    <a:pt x="13" y="12"/>
                  </a:cubicBezTo>
                  <a:cubicBezTo>
                    <a:pt x="13" y="11"/>
                    <a:pt x="11" y="11"/>
                    <a:pt x="12" y="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7" name="Freeform 1475"/>
            <p:cNvSpPr/>
            <p:nvPr/>
          </p:nvSpPr>
          <p:spPr bwMode="auto">
            <a:xfrm>
              <a:off x="916" y="2058"/>
              <a:ext cx="73" cy="71"/>
            </a:xfrm>
            <a:custGeom>
              <a:avLst/>
              <a:gdLst>
                <a:gd name="T0" fmla="*/ 46 w 57"/>
                <a:gd name="T1" fmla="*/ 8 h 55"/>
                <a:gd name="T2" fmla="*/ 18 w 57"/>
                <a:gd name="T3" fmla="*/ 13 h 55"/>
                <a:gd name="T4" fmla="*/ 11 w 57"/>
                <a:gd name="T5" fmla="*/ 41 h 55"/>
                <a:gd name="T6" fmla="*/ 28 w 57"/>
                <a:gd name="T7" fmla="*/ 49 h 55"/>
                <a:gd name="T8" fmla="*/ 39 w 57"/>
                <a:gd name="T9" fmla="*/ 47 h 55"/>
                <a:gd name="T10" fmla="*/ 50 w 57"/>
                <a:gd name="T11" fmla="*/ 42 h 55"/>
                <a:gd name="T12" fmla="*/ 49 w 57"/>
                <a:gd name="T13" fmla="*/ 41 h 55"/>
                <a:gd name="T14" fmla="*/ 14 w 57"/>
                <a:gd name="T15" fmla="*/ 47 h 55"/>
                <a:gd name="T16" fmla="*/ 6 w 57"/>
                <a:gd name="T17" fmla="*/ 30 h 55"/>
                <a:gd name="T18" fmla="*/ 18 w 57"/>
                <a:gd name="T19" fmla="*/ 16 h 55"/>
                <a:gd name="T20" fmla="*/ 37 w 57"/>
                <a:gd name="T21" fmla="*/ 7 h 55"/>
                <a:gd name="T22" fmla="*/ 37 w 57"/>
                <a:gd name="T23" fmla="*/ 5 h 55"/>
                <a:gd name="T24" fmla="*/ 3 w 57"/>
                <a:gd name="T25" fmla="*/ 26 h 55"/>
                <a:gd name="T26" fmla="*/ 5 w 57"/>
                <a:gd name="T27" fmla="*/ 42 h 55"/>
                <a:gd name="T28" fmla="*/ 17 w 57"/>
                <a:gd name="T29" fmla="*/ 50 h 55"/>
                <a:gd name="T30" fmla="*/ 45 w 57"/>
                <a:gd name="T31" fmla="*/ 54 h 55"/>
                <a:gd name="T32" fmla="*/ 45 w 57"/>
                <a:gd name="T33" fmla="*/ 52 h 55"/>
                <a:gd name="T34" fmla="*/ 11 w 57"/>
                <a:gd name="T35" fmla="*/ 46 h 55"/>
                <a:gd name="T36" fmla="*/ 3 w 57"/>
                <a:gd name="T37" fmla="*/ 30 h 55"/>
                <a:gd name="T38" fmla="*/ 17 w 57"/>
                <a:gd name="T39" fmla="*/ 11 h 55"/>
                <a:gd name="T40" fmla="*/ 34 w 57"/>
                <a:gd name="T41" fmla="*/ 6 h 55"/>
                <a:gd name="T42" fmla="*/ 56 w 57"/>
                <a:gd name="T43" fmla="*/ 12 h 55"/>
                <a:gd name="T44" fmla="*/ 56 w 57"/>
                <a:gd name="T45" fmla="*/ 10 h 55"/>
                <a:gd name="T46" fmla="*/ 17 w 57"/>
                <a:gd name="T47" fmla="*/ 11 h 55"/>
                <a:gd name="T48" fmla="*/ 8 w 57"/>
                <a:gd name="T49" fmla="*/ 38 h 55"/>
                <a:gd name="T50" fmla="*/ 25 w 57"/>
                <a:gd name="T51" fmla="*/ 47 h 55"/>
                <a:gd name="T52" fmla="*/ 44 w 57"/>
                <a:gd name="T53" fmla="*/ 47 h 55"/>
                <a:gd name="T54" fmla="*/ 43 w 57"/>
                <a:gd name="T55" fmla="*/ 45 h 55"/>
                <a:gd name="T56" fmla="*/ 28 w 57"/>
                <a:gd name="T57" fmla="*/ 46 h 55"/>
                <a:gd name="T58" fmla="*/ 12 w 57"/>
                <a:gd name="T59" fmla="*/ 40 h 55"/>
                <a:gd name="T60" fmla="*/ 6 w 57"/>
                <a:gd name="T61" fmla="*/ 27 h 55"/>
                <a:gd name="T62" fmla="*/ 18 w 57"/>
                <a:gd name="T63" fmla="*/ 12 h 55"/>
                <a:gd name="T64" fmla="*/ 56 w 57"/>
                <a:gd name="T65" fmla="*/ 12 h 55"/>
                <a:gd name="T66" fmla="*/ 57 w 57"/>
                <a:gd name="T67" fmla="*/ 10 h 55"/>
                <a:gd name="T68" fmla="*/ 30 w 57"/>
                <a:gd name="T69" fmla="*/ 4 h 55"/>
                <a:gd name="T70" fmla="*/ 11 w 57"/>
                <a:gd name="T71" fmla="*/ 14 h 55"/>
                <a:gd name="T72" fmla="*/ 2 w 57"/>
                <a:gd name="T73" fmla="*/ 33 h 55"/>
                <a:gd name="T74" fmla="*/ 10 w 57"/>
                <a:gd name="T75" fmla="*/ 47 h 55"/>
                <a:gd name="T76" fmla="*/ 27 w 57"/>
                <a:gd name="T77" fmla="*/ 53 h 55"/>
                <a:gd name="T78" fmla="*/ 45 w 57"/>
                <a:gd name="T79" fmla="*/ 54 h 55"/>
                <a:gd name="T80" fmla="*/ 45 w 57"/>
                <a:gd name="T81" fmla="*/ 52 h 55"/>
                <a:gd name="T82" fmla="*/ 13 w 57"/>
                <a:gd name="T83" fmla="*/ 47 h 55"/>
                <a:gd name="T84" fmla="*/ 4 w 57"/>
                <a:gd name="T85" fmla="*/ 35 h 55"/>
                <a:gd name="T86" fmla="*/ 12 w 57"/>
                <a:gd name="T87" fmla="*/ 16 h 55"/>
                <a:gd name="T88" fmla="*/ 36 w 57"/>
                <a:gd name="T89" fmla="*/ 7 h 55"/>
                <a:gd name="T90" fmla="*/ 36 w 57"/>
                <a:gd name="T91" fmla="*/ 5 h 55"/>
                <a:gd name="T92" fmla="*/ 20 w 57"/>
                <a:gd name="T93" fmla="*/ 12 h 55"/>
                <a:gd name="T94" fmla="*/ 6 w 57"/>
                <a:gd name="T95" fmla="*/ 25 h 55"/>
                <a:gd name="T96" fmla="*/ 7 w 57"/>
                <a:gd name="T97" fmla="*/ 42 h 55"/>
                <a:gd name="T98" fmla="*/ 22 w 57"/>
                <a:gd name="T99" fmla="*/ 53 h 55"/>
                <a:gd name="T100" fmla="*/ 51 w 57"/>
                <a:gd name="T101" fmla="*/ 42 h 55"/>
                <a:gd name="T102" fmla="*/ 49 w 57"/>
                <a:gd name="T103" fmla="*/ 41 h 55"/>
                <a:gd name="T104" fmla="*/ 38 w 57"/>
                <a:gd name="T105" fmla="*/ 46 h 55"/>
                <a:gd name="T106" fmla="*/ 26 w 57"/>
                <a:gd name="T107" fmla="*/ 47 h 55"/>
                <a:gd name="T108" fmla="*/ 9 w 57"/>
                <a:gd name="T109" fmla="*/ 35 h 55"/>
                <a:gd name="T110" fmla="*/ 14 w 57"/>
                <a:gd name="T111" fmla="*/ 20 h 55"/>
                <a:gd name="T112" fmla="*/ 28 w 57"/>
                <a:gd name="T113" fmla="*/ 9 h 55"/>
                <a:gd name="T114" fmla="*/ 45 w 57"/>
                <a:gd name="T115" fmla="*/ 10 h 55"/>
                <a:gd name="T116" fmla="*/ 46 w 57"/>
                <a:gd name="T117" fmla="*/ 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55">
                  <a:moveTo>
                    <a:pt x="46" y="8"/>
                  </a:moveTo>
                  <a:cubicBezTo>
                    <a:pt x="38" y="0"/>
                    <a:pt x="25" y="7"/>
                    <a:pt x="18" y="13"/>
                  </a:cubicBezTo>
                  <a:cubicBezTo>
                    <a:pt x="10" y="20"/>
                    <a:pt x="3" y="31"/>
                    <a:pt x="11" y="41"/>
                  </a:cubicBezTo>
                  <a:cubicBezTo>
                    <a:pt x="15" y="46"/>
                    <a:pt x="22" y="48"/>
                    <a:pt x="28" y="49"/>
                  </a:cubicBezTo>
                  <a:cubicBezTo>
                    <a:pt x="32" y="49"/>
                    <a:pt x="35" y="48"/>
                    <a:pt x="39" y="47"/>
                  </a:cubicBezTo>
                  <a:cubicBezTo>
                    <a:pt x="42" y="46"/>
                    <a:pt x="46" y="44"/>
                    <a:pt x="50" y="42"/>
                  </a:cubicBezTo>
                  <a:cubicBezTo>
                    <a:pt x="50" y="42"/>
                    <a:pt x="49" y="42"/>
                    <a:pt x="49" y="41"/>
                  </a:cubicBezTo>
                  <a:cubicBezTo>
                    <a:pt x="42" y="53"/>
                    <a:pt x="25" y="55"/>
                    <a:pt x="14" y="47"/>
                  </a:cubicBezTo>
                  <a:cubicBezTo>
                    <a:pt x="9" y="43"/>
                    <a:pt x="5" y="37"/>
                    <a:pt x="6" y="30"/>
                  </a:cubicBezTo>
                  <a:cubicBezTo>
                    <a:pt x="8" y="24"/>
                    <a:pt x="13" y="20"/>
                    <a:pt x="18" y="16"/>
                  </a:cubicBezTo>
                  <a:cubicBezTo>
                    <a:pt x="24" y="12"/>
                    <a:pt x="30" y="9"/>
                    <a:pt x="37" y="7"/>
                  </a:cubicBezTo>
                  <a:cubicBezTo>
                    <a:pt x="38" y="6"/>
                    <a:pt x="38" y="5"/>
                    <a:pt x="37" y="5"/>
                  </a:cubicBezTo>
                  <a:cubicBezTo>
                    <a:pt x="23" y="1"/>
                    <a:pt x="8" y="13"/>
                    <a:pt x="3" y="26"/>
                  </a:cubicBezTo>
                  <a:cubicBezTo>
                    <a:pt x="2" y="31"/>
                    <a:pt x="2" y="38"/>
                    <a:pt x="5" y="42"/>
                  </a:cubicBezTo>
                  <a:cubicBezTo>
                    <a:pt x="8" y="47"/>
                    <a:pt x="13" y="49"/>
                    <a:pt x="17" y="50"/>
                  </a:cubicBezTo>
                  <a:cubicBezTo>
                    <a:pt x="26" y="53"/>
                    <a:pt x="36" y="53"/>
                    <a:pt x="45" y="54"/>
                  </a:cubicBezTo>
                  <a:cubicBezTo>
                    <a:pt x="47" y="54"/>
                    <a:pt x="47" y="52"/>
                    <a:pt x="45" y="52"/>
                  </a:cubicBezTo>
                  <a:cubicBezTo>
                    <a:pt x="34" y="51"/>
                    <a:pt x="21" y="52"/>
                    <a:pt x="11" y="46"/>
                  </a:cubicBezTo>
                  <a:cubicBezTo>
                    <a:pt x="6" y="42"/>
                    <a:pt x="3" y="36"/>
                    <a:pt x="3" y="30"/>
                  </a:cubicBezTo>
                  <a:cubicBezTo>
                    <a:pt x="3" y="22"/>
                    <a:pt x="11" y="15"/>
                    <a:pt x="17" y="11"/>
                  </a:cubicBezTo>
                  <a:cubicBezTo>
                    <a:pt x="22" y="8"/>
                    <a:pt x="28" y="6"/>
                    <a:pt x="34" y="6"/>
                  </a:cubicBezTo>
                  <a:cubicBezTo>
                    <a:pt x="42" y="6"/>
                    <a:pt x="49" y="8"/>
                    <a:pt x="56" y="12"/>
                  </a:cubicBezTo>
                  <a:cubicBezTo>
                    <a:pt x="56" y="11"/>
                    <a:pt x="56" y="11"/>
                    <a:pt x="56" y="10"/>
                  </a:cubicBezTo>
                  <a:cubicBezTo>
                    <a:pt x="44" y="6"/>
                    <a:pt x="29" y="5"/>
                    <a:pt x="17" y="11"/>
                  </a:cubicBezTo>
                  <a:cubicBezTo>
                    <a:pt x="8" y="16"/>
                    <a:pt x="0" y="29"/>
                    <a:pt x="8" y="38"/>
                  </a:cubicBezTo>
                  <a:cubicBezTo>
                    <a:pt x="12" y="43"/>
                    <a:pt x="19" y="46"/>
                    <a:pt x="25" y="47"/>
                  </a:cubicBezTo>
                  <a:cubicBezTo>
                    <a:pt x="31" y="48"/>
                    <a:pt x="38" y="49"/>
                    <a:pt x="44" y="47"/>
                  </a:cubicBezTo>
                  <a:cubicBezTo>
                    <a:pt x="45" y="46"/>
                    <a:pt x="44" y="45"/>
                    <a:pt x="43" y="45"/>
                  </a:cubicBezTo>
                  <a:cubicBezTo>
                    <a:pt x="38" y="47"/>
                    <a:pt x="33" y="46"/>
                    <a:pt x="28" y="46"/>
                  </a:cubicBezTo>
                  <a:cubicBezTo>
                    <a:pt x="22" y="45"/>
                    <a:pt x="17" y="43"/>
                    <a:pt x="12" y="40"/>
                  </a:cubicBezTo>
                  <a:cubicBezTo>
                    <a:pt x="8" y="37"/>
                    <a:pt x="5" y="33"/>
                    <a:pt x="6" y="27"/>
                  </a:cubicBezTo>
                  <a:cubicBezTo>
                    <a:pt x="7" y="21"/>
                    <a:pt x="13" y="16"/>
                    <a:pt x="18" y="12"/>
                  </a:cubicBezTo>
                  <a:cubicBezTo>
                    <a:pt x="30" y="7"/>
                    <a:pt x="44" y="8"/>
                    <a:pt x="56" y="12"/>
                  </a:cubicBezTo>
                  <a:cubicBezTo>
                    <a:pt x="57" y="12"/>
                    <a:pt x="57" y="11"/>
                    <a:pt x="57" y="10"/>
                  </a:cubicBezTo>
                  <a:cubicBezTo>
                    <a:pt x="49" y="6"/>
                    <a:pt x="39" y="3"/>
                    <a:pt x="30" y="4"/>
                  </a:cubicBezTo>
                  <a:cubicBezTo>
                    <a:pt x="23" y="5"/>
                    <a:pt x="16" y="9"/>
                    <a:pt x="11" y="14"/>
                  </a:cubicBezTo>
                  <a:cubicBezTo>
                    <a:pt x="5" y="19"/>
                    <a:pt x="1" y="25"/>
                    <a:pt x="2" y="33"/>
                  </a:cubicBezTo>
                  <a:cubicBezTo>
                    <a:pt x="3" y="38"/>
                    <a:pt x="5" y="44"/>
                    <a:pt x="10" y="47"/>
                  </a:cubicBezTo>
                  <a:cubicBezTo>
                    <a:pt x="15" y="50"/>
                    <a:pt x="21" y="52"/>
                    <a:pt x="27" y="53"/>
                  </a:cubicBezTo>
                  <a:cubicBezTo>
                    <a:pt x="33" y="53"/>
                    <a:pt x="39" y="53"/>
                    <a:pt x="45" y="54"/>
                  </a:cubicBezTo>
                  <a:cubicBezTo>
                    <a:pt x="45" y="53"/>
                    <a:pt x="45" y="53"/>
                    <a:pt x="45" y="52"/>
                  </a:cubicBezTo>
                  <a:cubicBezTo>
                    <a:pt x="35" y="52"/>
                    <a:pt x="23" y="52"/>
                    <a:pt x="13" y="47"/>
                  </a:cubicBezTo>
                  <a:cubicBezTo>
                    <a:pt x="8" y="45"/>
                    <a:pt x="5" y="41"/>
                    <a:pt x="4" y="35"/>
                  </a:cubicBezTo>
                  <a:cubicBezTo>
                    <a:pt x="3" y="28"/>
                    <a:pt x="7" y="21"/>
                    <a:pt x="12" y="16"/>
                  </a:cubicBezTo>
                  <a:cubicBezTo>
                    <a:pt x="18" y="9"/>
                    <a:pt x="27" y="4"/>
                    <a:pt x="36" y="7"/>
                  </a:cubicBezTo>
                  <a:cubicBezTo>
                    <a:pt x="36" y="6"/>
                    <a:pt x="36" y="6"/>
                    <a:pt x="36" y="5"/>
                  </a:cubicBezTo>
                  <a:cubicBezTo>
                    <a:pt x="31" y="7"/>
                    <a:pt x="25" y="9"/>
                    <a:pt x="20" y="12"/>
                  </a:cubicBezTo>
                  <a:cubicBezTo>
                    <a:pt x="15" y="16"/>
                    <a:pt x="9" y="20"/>
                    <a:pt x="6" y="25"/>
                  </a:cubicBezTo>
                  <a:cubicBezTo>
                    <a:pt x="3" y="30"/>
                    <a:pt x="4" y="36"/>
                    <a:pt x="7" y="42"/>
                  </a:cubicBezTo>
                  <a:cubicBezTo>
                    <a:pt x="10" y="47"/>
                    <a:pt x="15" y="51"/>
                    <a:pt x="22" y="53"/>
                  </a:cubicBezTo>
                  <a:cubicBezTo>
                    <a:pt x="32" y="55"/>
                    <a:pt x="45" y="52"/>
                    <a:pt x="51" y="42"/>
                  </a:cubicBezTo>
                  <a:cubicBezTo>
                    <a:pt x="51" y="41"/>
                    <a:pt x="50" y="41"/>
                    <a:pt x="49" y="41"/>
                  </a:cubicBezTo>
                  <a:cubicBezTo>
                    <a:pt x="45" y="42"/>
                    <a:pt x="42" y="44"/>
                    <a:pt x="38" y="46"/>
                  </a:cubicBezTo>
                  <a:cubicBezTo>
                    <a:pt x="34" y="47"/>
                    <a:pt x="30" y="47"/>
                    <a:pt x="26" y="47"/>
                  </a:cubicBezTo>
                  <a:cubicBezTo>
                    <a:pt x="19" y="46"/>
                    <a:pt x="11" y="42"/>
                    <a:pt x="9" y="35"/>
                  </a:cubicBezTo>
                  <a:cubicBezTo>
                    <a:pt x="8" y="29"/>
                    <a:pt x="11" y="24"/>
                    <a:pt x="14" y="20"/>
                  </a:cubicBezTo>
                  <a:cubicBezTo>
                    <a:pt x="17" y="15"/>
                    <a:pt x="22" y="11"/>
                    <a:pt x="28" y="9"/>
                  </a:cubicBezTo>
                  <a:cubicBezTo>
                    <a:pt x="33" y="6"/>
                    <a:pt x="41" y="5"/>
                    <a:pt x="45" y="10"/>
                  </a:cubicBezTo>
                  <a:cubicBezTo>
                    <a:pt x="46" y="11"/>
                    <a:pt x="47" y="9"/>
                    <a:pt x="46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8" name="Freeform 1476"/>
            <p:cNvSpPr/>
            <p:nvPr/>
          </p:nvSpPr>
          <p:spPr bwMode="auto">
            <a:xfrm>
              <a:off x="701" y="2112"/>
              <a:ext cx="72" cy="77"/>
            </a:xfrm>
            <a:custGeom>
              <a:avLst/>
              <a:gdLst>
                <a:gd name="T0" fmla="*/ 5 w 56"/>
                <a:gd name="T1" fmla="*/ 54 h 59"/>
                <a:gd name="T2" fmla="*/ 5 w 56"/>
                <a:gd name="T3" fmla="*/ 6 h 59"/>
                <a:gd name="T4" fmla="*/ 5 w 56"/>
                <a:gd name="T5" fmla="*/ 52 h 59"/>
                <a:gd name="T6" fmla="*/ 2 w 56"/>
                <a:gd name="T7" fmla="*/ 2 h 59"/>
                <a:gd name="T8" fmla="*/ 2 w 56"/>
                <a:gd name="T9" fmla="*/ 17 h 59"/>
                <a:gd name="T10" fmla="*/ 2 w 56"/>
                <a:gd name="T11" fmla="*/ 43 h 59"/>
                <a:gd name="T12" fmla="*/ 21 w 56"/>
                <a:gd name="T13" fmla="*/ 57 h 59"/>
                <a:gd name="T14" fmla="*/ 51 w 56"/>
                <a:gd name="T15" fmla="*/ 36 h 59"/>
                <a:gd name="T16" fmla="*/ 29 w 56"/>
                <a:gd name="T17" fmla="*/ 3 h 59"/>
                <a:gd name="T18" fmla="*/ 3 w 56"/>
                <a:gd name="T19" fmla="*/ 2 h 59"/>
                <a:gd name="T20" fmla="*/ 11 w 56"/>
                <a:gd name="T21" fmla="*/ 3 h 59"/>
                <a:gd name="T22" fmla="*/ 39 w 56"/>
                <a:gd name="T23" fmla="*/ 12 h 59"/>
                <a:gd name="T24" fmla="*/ 38 w 56"/>
                <a:gd name="T25" fmla="*/ 47 h 59"/>
                <a:gd name="T26" fmla="*/ 14 w 56"/>
                <a:gd name="T27" fmla="*/ 53 h 59"/>
                <a:gd name="T28" fmla="*/ 13 w 56"/>
                <a:gd name="T29" fmla="*/ 52 h 59"/>
                <a:gd name="T30" fmla="*/ 30 w 56"/>
                <a:gd name="T31" fmla="*/ 50 h 59"/>
                <a:gd name="T32" fmla="*/ 48 w 56"/>
                <a:gd name="T33" fmla="*/ 41 h 59"/>
                <a:gd name="T34" fmla="*/ 49 w 56"/>
                <a:gd name="T35" fmla="*/ 13 h 59"/>
                <a:gd name="T36" fmla="*/ 20 w 56"/>
                <a:gd name="T37" fmla="*/ 5 h 59"/>
                <a:gd name="T38" fmla="*/ 11 w 56"/>
                <a:gd name="T39" fmla="*/ 5 h 59"/>
                <a:gd name="T40" fmla="*/ 48 w 56"/>
                <a:gd name="T41" fmla="*/ 20 h 59"/>
                <a:gd name="T42" fmla="*/ 49 w 56"/>
                <a:gd name="T43" fmla="*/ 39 h 59"/>
                <a:gd name="T44" fmla="*/ 14 w 56"/>
                <a:gd name="T45" fmla="*/ 50 h 59"/>
                <a:gd name="T46" fmla="*/ 33 w 56"/>
                <a:gd name="T47" fmla="*/ 50 h 59"/>
                <a:gd name="T48" fmla="*/ 52 w 56"/>
                <a:gd name="T49" fmla="*/ 21 h 59"/>
                <a:gd name="T50" fmla="*/ 11 w 56"/>
                <a:gd name="T51" fmla="*/ 4 h 59"/>
                <a:gd name="T52" fmla="*/ 24 w 56"/>
                <a:gd name="T53" fmla="*/ 8 h 59"/>
                <a:gd name="T54" fmla="*/ 52 w 56"/>
                <a:gd name="T55" fmla="*/ 17 h 59"/>
                <a:gd name="T56" fmla="*/ 33 w 56"/>
                <a:gd name="T57" fmla="*/ 48 h 59"/>
                <a:gd name="T58" fmla="*/ 12 w 56"/>
                <a:gd name="T59" fmla="*/ 53 h 59"/>
                <a:gd name="T60" fmla="*/ 27 w 56"/>
                <a:gd name="T61" fmla="*/ 53 h 59"/>
                <a:gd name="T62" fmla="*/ 54 w 56"/>
                <a:gd name="T63" fmla="*/ 28 h 59"/>
                <a:gd name="T64" fmla="*/ 24 w 56"/>
                <a:gd name="T65" fmla="*/ 4 h 59"/>
                <a:gd name="T66" fmla="*/ 3 w 56"/>
                <a:gd name="T67" fmla="*/ 2 h 59"/>
                <a:gd name="T68" fmla="*/ 27 w 56"/>
                <a:gd name="T69" fmla="*/ 4 h 59"/>
                <a:gd name="T70" fmla="*/ 48 w 56"/>
                <a:gd name="T71" fmla="*/ 39 h 59"/>
                <a:gd name="T72" fmla="*/ 4 w 56"/>
                <a:gd name="T73" fmla="*/ 47 h 59"/>
                <a:gd name="T74" fmla="*/ 4 w 56"/>
                <a:gd name="T75" fmla="*/ 14 h 59"/>
                <a:gd name="T76" fmla="*/ 1 w 56"/>
                <a:gd name="T77" fmla="*/ 2 h 59"/>
                <a:gd name="T78" fmla="*/ 7 w 56"/>
                <a:gd name="T79" fmla="*/ 52 h 59"/>
                <a:gd name="T80" fmla="*/ 3 w 56"/>
                <a:gd name="T81" fmla="*/ 6 h 59"/>
                <a:gd name="T82" fmla="*/ 7 w 56"/>
                <a:gd name="T83" fmla="*/ 54 h 59"/>
                <a:gd name="T84" fmla="*/ 4 w 56"/>
                <a:gd name="T85" fmla="*/ 1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6" h="59">
                  <a:moveTo>
                    <a:pt x="4" y="17"/>
                  </a:moveTo>
                  <a:cubicBezTo>
                    <a:pt x="5" y="29"/>
                    <a:pt x="8" y="42"/>
                    <a:pt x="5" y="54"/>
                  </a:cubicBezTo>
                  <a:cubicBezTo>
                    <a:pt x="6" y="54"/>
                    <a:pt x="6" y="54"/>
                    <a:pt x="7" y="54"/>
                  </a:cubicBezTo>
                  <a:cubicBezTo>
                    <a:pt x="6" y="38"/>
                    <a:pt x="5" y="22"/>
                    <a:pt x="5" y="6"/>
                  </a:cubicBezTo>
                  <a:cubicBezTo>
                    <a:pt x="4" y="6"/>
                    <a:pt x="4" y="6"/>
                    <a:pt x="3" y="6"/>
                  </a:cubicBezTo>
                  <a:cubicBezTo>
                    <a:pt x="4" y="22"/>
                    <a:pt x="6" y="37"/>
                    <a:pt x="5" y="52"/>
                  </a:cubicBezTo>
                  <a:cubicBezTo>
                    <a:pt x="6" y="52"/>
                    <a:pt x="6" y="52"/>
                    <a:pt x="7" y="52"/>
                  </a:cubicBezTo>
                  <a:cubicBezTo>
                    <a:pt x="4" y="35"/>
                    <a:pt x="2" y="19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2" y="7"/>
                    <a:pt x="2" y="12"/>
                    <a:pt x="2" y="17"/>
                  </a:cubicBezTo>
                  <a:cubicBezTo>
                    <a:pt x="2" y="22"/>
                    <a:pt x="2" y="26"/>
                    <a:pt x="2" y="30"/>
                  </a:cubicBezTo>
                  <a:cubicBezTo>
                    <a:pt x="2" y="34"/>
                    <a:pt x="2" y="39"/>
                    <a:pt x="2" y="43"/>
                  </a:cubicBezTo>
                  <a:cubicBezTo>
                    <a:pt x="2" y="46"/>
                    <a:pt x="3" y="50"/>
                    <a:pt x="5" y="52"/>
                  </a:cubicBezTo>
                  <a:cubicBezTo>
                    <a:pt x="9" y="57"/>
                    <a:pt x="16" y="57"/>
                    <a:pt x="21" y="57"/>
                  </a:cubicBezTo>
                  <a:cubicBezTo>
                    <a:pt x="28" y="56"/>
                    <a:pt x="34" y="54"/>
                    <a:pt x="40" y="51"/>
                  </a:cubicBezTo>
                  <a:cubicBezTo>
                    <a:pt x="45" y="47"/>
                    <a:pt x="49" y="42"/>
                    <a:pt x="51" y="36"/>
                  </a:cubicBezTo>
                  <a:cubicBezTo>
                    <a:pt x="52" y="29"/>
                    <a:pt x="50" y="23"/>
                    <a:pt x="47" y="17"/>
                  </a:cubicBezTo>
                  <a:cubicBezTo>
                    <a:pt x="43" y="10"/>
                    <a:pt x="37" y="5"/>
                    <a:pt x="29" y="3"/>
                  </a:cubicBezTo>
                  <a:cubicBezTo>
                    <a:pt x="21" y="1"/>
                    <a:pt x="13" y="3"/>
                    <a:pt x="5" y="2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6" y="2"/>
                    <a:pt x="9" y="2"/>
                    <a:pt x="11" y="3"/>
                  </a:cubicBezTo>
                  <a:cubicBezTo>
                    <a:pt x="15" y="3"/>
                    <a:pt x="18" y="4"/>
                    <a:pt x="21" y="5"/>
                  </a:cubicBezTo>
                  <a:cubicBezTo>
                    <a:pt x="27" y="6"/>
                    <a:pt x="33" y="8"/>
                    <a:pt x="39" y="12"/>
                  </a:cubicBezTo>
                  <a:cubicBezTo>
                    <a:pt x="46" y="15"/>
                    <a:pt x="53" y="20"/>
                    <a:pt x="52" y="29"/>
                  </a:cubicBezTo>
                  <a:cubicBezTo>
                    <a:pt x="52" y="37"/>
                    <a:pt x="45" y="44"/>
                    <a:pt x="38" y="47"/>
                  </a:cubicBezTo>
                  <a:cubicBezTo>
                    <a:pt x="33" y="49"/>
                    <a:pt x="28" y="51"/>
                    <a:pt x="22" y="52"/>
                  </a:cubicBezTo>
                  <a:cubicBezTo>
                    <a:pt x="20" y="53"/>
                    <a:pt x="17" y="53"/>
                    <a:pt x="14" y="53"/>
                  </a:cubicBezTo>
                  <a:cubicBezTo>
                    <a:pt x="14" y="53"/>
                    <a:pt x="14" y="52"/>
                    <a:pt x="13" y="52"/>
                  </a:cubicBezTo>
                  <a:cubicBezTo>
                    <a:pt x="12" y="52"/>
                    <a:pt x="13" y="52"/>
                    <a:pt x="13" y="52"/>
                  </a:cubicBezTo>
                  <a:cubicBezTo>
                    <a:pt x="13" y="52"/>
                    <a:pt x="14" y="52"/>
                    <a:pt x="15" y="51"/>
                  </a:cubicBezTo>
                  <a:cubicBezTo>
                    <a:pt x="20" y="50"/>
                    <a:pt x="25" y="51"/>
                    <a:pt x="30" y="50"/>
                  </a:cubicBezTo>
                  <a:cubicBezTo>
                    <a:pt x="33" y="50"/>
                    <a:pt x="35" y="49"/>
                    <a:pt x="38" y="48"/>
                  </a:cubicBezTo>
                  <a:cubicBezTo>
                    <a:pt x="42" y="46"/>
                    <a:pt x="45" y="44"/>
                    <a:pt x="48" y="41"/>
                  </a:cubicBezTo>
                  <a:cubicBezTo>
                    <a:pt x="53" y="37"/>
                    <a:pt x="56" y="30"/>
                    <a:pt x="56" y="23"/>
                  </a:cubicBezTo>
                  <a:cubicBezTo>
                    <a:pt x="55" y="19"/>
                    <a:pt x="53" y="15"/>
                    <a:pt x="49" y="13"/>
                  </a:cubicBezTo>
                  <a:cubicBezTo>
                    <a:pt x="45" y="10"/>
                    <a:pt x="40" y="9"/>
                    <a:pt x="36" y="8"/>
                  </a:cubicBezTo>
                  <a:cubicBezTo>
                    <a:pt x="30" y="7"/>
                    <a:pt x="25" y="6"/>
                    <a:pt x="20" y="5"/>
                  </a:cubicBezTo>
                  <a:cubicBezTo>
                    <a:pt x="17" y="5"/>
                    <a:pt x="14" y="5"/>
                    <a:pt x="11" y="4"/>
                  </a:cubicBezTo>
                  <a:cubicBezTo>
                    <a:pt x="11" y="4"/>
                    <a:pt x="11" y="5"/>
                    <a:pt x="11" y="5"/>
                  </a:cubicBezTo>
                  <a:cubicBezTo>
                    <a:pt x="18" y="5"/>
                    <a:pt x="24" y="6"/>
                    <a:pt x="30" y="8"/>
                  </a:cubicBezTo>
                  <a:cubicBezTo>
                    <a:pt x="37" y="11"/>
                    <a:pt x="43" y="14"/>
                    <a:pt x="48" y="20"/>
                  </a:cubicBezTo>
                  <a:cubicBezTo>
                    <a:pt x="51" y="22"/>
                    <a:pt x="52" y="25"/>
                    <a:pt x="53" y="28"/>
                  </a:cubicBezTo>
                  <a:cubicBezTo>
                    <a:pt x="53" y="32"/>
                    <a:pt x="52" y="36"/>
                    <a:pt x="49" y="39"/>
                  </a:cubicBezTo>
                  <a:cubicBezTo>
                    <a:pt x="44" y="44"/>
                    <a:pt x="37" y="47"/>
                    <a:pt x="30" y="49"/>
                  </a:cubicBezTo>
                  <a:cubicBezTo>
                    <a:pt x="25" y="51"/>
                    <a:pt x="19" y="53"/>
                    <a:pt x="14" y="50"/>
                  </a:cubicBezTo>
                  <a:cubicBezTo>
                    <a:pt x="14" y="49"/>
                    <a:pt x="13" y="50"/>
                    <a:pt x="14" y="51"/>
                  </a:cubicBezTo>
                  <a:cubicBezTo>
                    <a:pt x="19" y="55"/>
                    <a:pt x="27" y="52"/>
                    <a:pt x="33" y="50"/>
                  </a:cubicBezTo>
                  <a:cubicBezTo>
                    <a:pt x="39" y="48"/>
                    <a:pt x="46" y="45"/>
                    <a:pt x="50" y="40"/>
                  </a:cubicBezTo>
                  <a:cubicBezTo>
                    <a:pt x="55" y="35"/>
                    <a:pt x="56" y="27"/>
                    <a:pt x="52" y="21"/>
                  </a:cubicBezTo>
                  <a:cubicBezTo>
                    <a:pt x="48" y="16"/>
                    <a:pt x="42" y="12"/>
                    <a:pt x="37" y="9"/>
                  </a:cubicBezTo>
                  <a:cubicBezTo>
                    <a:pt x="29" y="5"/>
                    <a:pt x="20" y="3"/>
                    <a:pt x="11" y="4"/>
                  </a:cubicBezTo>
                  <a:cubicBezTo>
                    <a:pt x="10" y="4"/>
                    <a:pt x="10" y="5"/>
                    <a:pt x="11" y="5"/>
                  </a:cubicBezTo>
                  <a:cubicBezTo>
                    <a:pt x="15" y="7"/>
                    <a:pt x="19" y="7"/>
                    <a:pt x="24" y="8"/>
                  </a:cubicBezTo>
                  <a:cubicBezTo>
                    <a:pt x="29" y="8"/>
                    <a:pt x="34" y="9"/>
                    <a:pt x="40" y="10"/>
                  </a:cubicBezTo>
                  <a:cubicBezTo>
                    <a:pt x="44" y="12"/>
                    <a:pt x="49" y="13"/>
                    <a:pt x="52" y="17"/>
                  </a:cubicBezTo>
                  <a:cubicBezTo>
                    <a:pt x="55" y="21"/>
                    <a:pt x="54" y="28"/>
                    <a:pt x="52" y="32"/>
                  </a:cubicBezTo>
                  <a:cubicBezTo>
                    <a:pt x="49" y="40"/>
                    <a:pt x="41" y="46"/>
                    <a:pt x="33" y="48"/>
                  </a:cubicBezTo>
                  <a:cubicBezTo>
                    <a:pt x="29" y="49"/>
                    <a:pt x="23" y="49"/>
                    <a:pt x="19" y="49"/>
                  </a:cubicBezTo>
                  <a:cubicBezTo>
                    <a:pt x="17" y="49"/>
                    <a:pt x="8" y="50"/>
                    <a:pt x="12" y="53"/>
                  </a:cubicBezTo>
                  <a:cubicBezTo>
                    <a:pt x="14" y="55"/>
                    <a:pt x="16" y="55"/>
                    <a:pt x="18" y="55"/>
                  </a:cubicBezTo>
                  <a:cubicBezTo>
                    <a:pt x="21" y="55"/>
                    <a:pt x="24" y="54"/>
                    <a:pt x="27" y="53"/>
                  </a:cubicBezTo>
                  <a:cubicBezTo>
                    <a:pt x="32" y="51"/>
                    <a:pt x="37" y="50"/>
                    <a:pt x="41" y="47"/>
                  </a:cubicBezTo>
                  <a:cubicBezTo>
                    <a:pt x="48" y="43"/>
                    <a:pt x="54" y="36"/>
                    <a:pt x="54" y="28"/>
                  </a:cubicBezTo>
                  <a:cubicBezTo>
                    <a:pt x="54" y="21"/>
                    <a:pt x="49" y="16"/>
                    <a:pt x="43" y="12"/>
                  </a:cubicBezTo>
                  <a:cubicBezTo>
                    <a:pt x="37" y="8"/>
                    <a:pt x="31" y="5"/>
                    <a:pt x="24" y="4"/>
                  </a:cubicBezTo>
                  <a:cubicBezTo>
                    <a:pt x="20" y="2"/>
                    <a:pt x="16" y="2"/>
                    <a:pt x="13" y="1"/>
                  </a:cubicBezTo>
                  <a:cubicBezTo>
                    <a:pt x="10" y="1"/>
                    <a:pt x="5" y="0"/>
                    <a:pt x="3" y="2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11" y="5"/>
                    <a:pt x="19" y="3"/>
                    <a:pt x="27" y="4"/>
                  </a:cubicBezTo>
                  <a:cubicBezTo>
                    <a:pt x="36" y="6"/>
                    <a:pt x="42" y="12"/>
                    <a:pt x="46" y="19"/>
                  </a:cubicBezTo>
                  <a:cubicBezTo>
                    <a:pt x="50" y="25"/>
                    <a:pt x="51" y="32"/>
                    <a:pt x="48" y="39"/>
                  </a:cubicBezTo>
                  <a:cubicBezTo>
                    <a:pt x="45" y="46"/>
                    <a:pt x="39" y="50"/>
                    <a:pt x="32" y="53"/>
                  </a:cubicBezTo>
                  <a:cubicBezTo>
                    <a:pt x="24" y="56"/>
                    <a:pt x="7" y="59"/>
                    <a:pt x="4" y="47"/>
                  </a:cubicBezTo>
                  <a:cubicBezTo>
                    <a:pt x="2" y="40"/>
                    <a:pt x="4" y="32"/>
                    <a:pt x="4" y="25"/>
                  </a:cubicBezTo>
                  <a:cubicBezTo>
                    <a:pt x="4" y="22"/>
                    <a:pt x="4" y="18"/>
                    <a:pt x="4" y="14"/>
                  </a:cubicBezTo>
                  <a:cubicBezTo>
                    <a:pt x="4" y="10"/>
                    <a:pt x="4" y="6"/>
                    <a:pt x="2" y="2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19"/>
                    <a:pt x="2" y="36"/>
                    <a:pt x="5" y="52"/>
                  </a:cubicBezTo>
                  <a:cubicBezTo>
                    <a:pt x="5" y="53"/>
                    <a:pt x="7" y="53"/>
                    <a:pt x="7" y="52"/>
                  </a:cubicBezTo>
                  <a:cubicBezTo>
                    <a:pt x="8" y="37"/>
                    <a:pt x="6" y="22"/>
                    <a:pt x="5" y="6"/>
                  </a:cubicBezTo>
                  <a:cubicBezTo>
                    <a:pt x="5" y="5"/>
                    <a:pt x="3" y="5"/>
                    <a:pt x="3" y="6"/>
                  </a:cubicBezTo>
                  <a:cubicBezTo>
                    <a:pt x="4" y="22"/>
                    <a:pt x="4" y="38"/>
                    <a:pt x="5" y="54"/>
                  </a:cubicBezTo>
                  <a:cubicBezTo>
                    <a:pt x="5" y="55"/>
                    <a:pt x="6" y="55"/>
                    <a:pt x="7" y="54"/>
                  </a:cubicBezTo>
                  <a:cubicBezTo>
                    <a:pt x="10" y="42"/>
                    <a:pt x="7" y="29"/>
                    <a:pt x="6" y="17"/>
                  </a:cubicBezTo>
                  <a:cubicBezTo>
                    <a:pt x="6" y="16"/>
                    <a:pt x="4" y="16"/>
                    <a:pt x="4" y="1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9" name="Freeform 1477"/>
            <p:cNvSpPr/>
            <p:nvPr/>
          </p:nvSpPr>
          <p:spPr bwMode="auto">
            <a:xfrm>
              <a:off x="1677" y="1203"/>
              <a:ext cx="301" cy="194"/>
            </a:xfrm>
            <a:custGeom>
              <a:avLst/>
              <a:gdLst>
                <a:gd name="T0" fmla="*/ 115 w 233"/>
                <a:gd name="T1" fmla="*/ 56 h 150"/>
                <a:gd name="T2" fmla="*/ 82 w 233"/>
                <a:gd name="T3" fmla="*/ 101 h 150"/>
                <a:gd name="T4" fmla="*/ 34 w 233"/>
                <a:gd name="T5" fmla="*/ 105 h 150"/>
                <a:gd name="T6" fmla="*/ 10 w 233"/>
                <a:gd name="T7" fmla="*/ 88 h 150"/>
                <a:gd name="T8" fmla="*/ 12 w 233"/>
                <a:gd name="T9" fmla="*/ 102 h 150"/>
                <a:gd name="T10" fmla="*/ 59 w 233"/>
                <a:gd name="T11" fmla="*/ 134 h 150"/>
                <a:gd name="T12" fmla="*/ 206 w 233"/>
                <a:gd name="T13" fmla="*/ 111 h 150"/>
                <a:gd name="T14" fmla="*/ 178 w 233"/>
                <a:gd name="T15" fmla="*/ 2 h 150"/>
                <a:gd name="T16" fmla="*/ 124 w 233"/>
                <a:gd name="T17" fmla="*/ 45 h 150"/>
                <a:gd name="T18" fmla="*/ 76 w 233"/>
                <a:gd name="T19" fmla="*/ 100 h 150"/>
                <a:gd name="T20" fmla="*/ 40 w 233"/>
                <a:gd name="T21" fmla="*/ 103 h 150"/>
                <a:gd name="T22" fmla="*/ 9 w 233"/>
                <a:gd name="T23" fmla="*/ 84 h 150"/>
                <a:gd name="T24" fmla="*/ 28 w 233"/>
                <a:gd name="T25" fmla="*/ 115 h 150"/>
                <a:gd name="T26" fmla="*/ 139 w 233"/>
                <a:gd name="T27" fmla="*/ 143 h 150"/>
                <a:gd name="T28" fmla="*/ 179 w 233"/>
                <a:gd name="T29" fmla="*/ 133 h 150"/>
                <a:gd name="T30" fmla="*/ 232 w 233"/>
                <a:gd name="T31" fmla="*/ 57 h 150"/>
                <a:gd name="T32" fmla="*/ 177 w 233"/>
                <a:gd name="T33" fmla="*/ 2 h 150"/>
                <a:gd name="T34" fmla="*/ 124 w 233"/>
                <a:gd name="T35" fmla="*/ 48 h 150"/>
                <a:gd name="T36" fmla="*/ 75 w 233"/>
                <a:gd name="T37" fmla="*/ 100 h 150"/>
                <a:gd name="T38" fmla="*/ 19 w 233"/>
                <a:gd name="T39" fmla="*/ 91 h 150"/>
                <a:gd name="T40" fmla="*/ 0 w 233"/>
                <a:gd name="T41" fmla="*/ 68 h 150"/>
                <a:gd name="T42" fmla="*/ 124 w 233"/>
                <a:gd name="T43" fmla="*/ 145 h 150"/>
                <a:gd name="T44" fmla="*/ 232 w 233"/>
                <a:gd name="T45" fmla="*/ 50 h 150"/>
                <a:gd name="T46" fmla="*/ 170 w 233"/>
                <a:gd name="T47" fmla="*/ 4 h 150"/>
                <a:gd name="T48" fmla="*/ 206 w 233"/>
                <a:gd name="T49" fmla="*/ 10 h 150"/>
                <a:gd name="T50" fmla="*/ 198 w 233"/>
                <a:gd name="T51" fmla="*/ 104 h 150"/>
                <a:gd name="T52" fmla="*/ 123 w 233"/>
                <a:gd name="T53" fmla="*/ 142 h 150"/>
                <a:gd name="T54" fmla="*/ 3 w 233"/>
                <a:gd name="T55" fmla="*/ 67 h 150"/>
                <a:gd name="T56" fmla="*/ 19 w 233"/>
                <a:gd name="T57" fmla="*/ 95 h 150"/>
                <a:gd name="T58" fmla="*/ 82 w 233"/>
                <a:gd name="T59" fmla="*/ 100 h 150"/>
                <a:gd name="T60" fmla="*/ 130 w 233"/>
                <a:gd name="T61" fmla="*/ 43 h 150"/>
                <a:gd name="T62" fmla="*/ 213 w 233"/>
                <a:gd name="T63" fmla="*/ 18 h 150"/>
                <a:gd name="T64" fmla="*/ 183 w 233"/>
                <a:gd name="T65" fmla="*/ 128 h 150"/>
                <a:gd name="T66" fmla="*/ 145 w 233"/>
                <a:gd name="T67" fmla="*/ 139 h 150"/>
                <a:gd name="T68" fmla="*/ 71 w 233"/>
                <a:gd name="T69" fmla="*/ 139 h 150"/>
                <a:gd name="T70" fmla="*/ 10 w 233"/>
                <a:gd name="T71" fmla="*/ 85 h 150"/>
                <a:gd name="T72" fmla="*/ 22 w 233"/>
                <a:gd name="T73" fmla="*/ 99 h 150"/>
                <a:gd name="T74" fmla="*/ 59 w 233"/>
                <a:gd name="T75" fmla="*/ 108 h 150"/>
                <a:gd name="T76" fmla="*/ 104 w 233"/>
                <a:gd name="T77" fmla="*/ 78 h 150"/>
                <a:gd name="T78" fmla="*/ 152 w 233"/>
                <a:gd name="T79" fmla="*/ 13 h 150"/>
                <a:gd name="T80" fmla="*/ 226 w 233"/>
                <a:gd name="T81" fmla="*/ 59 h 150"/>
                <a:gd name="T82" fmla="*/ 188 w 233"/>
                <a:gd name="T83" fmla="*/ 125 h 150"/>
                <a:gd name="T84" fmla="*/ 48 w 233"/>
                <a:gd name="T85" fmla="*/ 126 h 150"/>
                <a:gd name="T86" fmla="*/ 14 w 233"/>
                <a:gd name="T87" fmla="*/ 99 h 150"/>
                <a:gd name="T88" fmla="*/ 8 w 233"/>
                <a:gd name="T89" fmla="*/ 90 h 150"/>
                <a:gd name="T90" fmla="*/ 38 w 233"/>
                <a:gd name="T91" fmla="*/ 108 h 150"/>
                <a:gd name="T92" fmla="*/ 119 w 233"/>
                <a:gd name="T93" fmla="*/ 53 h 150"/>
                <a:gd name="T94" fmla="*/ 158 w 233"/>
                <a:gd name="T95" fmla="*/ 11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33" h="150">
                  <a:moveTo>
                    <a:pt x="158" y="11"/>
                  </a:moveTo>
                  <a:cubicBezTo>
                    <a:pt x="135" y="14"/>
                    <a:pt x="124" y="37"/>
                    <a:pt x="115" y="56"/>
                  </a:cubicBezTo>
                  <a:cubicBezTo>
                    <a:pt x="110" y="67"/>
                    <a:pt x="105" y="78"/>
                    <a:pt x="97" y="88"/>
                  </a:cubicBezTo>
                  <a:cubicBezTo>
                    <a:pt x="93" y="93"/>
                    <a:pt x="88" y="98"/>
                    <a:pt x="82" y="101"/>
                  </a:cubicBezTo>
                  <a:cubicBezTo>
                    <a:pt x="77" y="104"/>
                    <a:pt x="71" y="106"/>
                    <a:pt x="65" y="107"/>
                  </a:cubicBezTo>
                  <a:cubicBezTo>
                    <a:pt x="54" y="108"/>
                    <a:pt x="44" y="107"/>
                    <a:pt x="34" y="105"/>
                  </a:cubicBezTo>
                  <a:cubicBezTo>
                    <a:pt x="29" y="103"/>
                    <a:pt x="23" y="102"/>
                    <a:pt x="19" y="98"/>
                  </a:cubicBezTo>
                  <a:cubicBezTo>
                    <a:pt x="16" y="95"/>
                    <a:pt x="13" y="91"/>
                    <a:pt x="10" y="88"/>
                  </a:cubicBezTo>
                  <a:cubicBezTo>
                    <a:pt x="9" y="87"/>
                    <a:pt x="8" y="88"/>
                    <a:pt x="7" y="89"/>
                  </a:cubicBezTo>
                  <a:cubicBezTo>
                    <a:pt x="7" y="94"/>
                    <a:pt x="10" y="98"/>
                    <a:pt x="12" y="102"/>
                  </a:cubicBezTo>
                  <a:cubicBezTo>
                    <a:pt x="15" y="106"/>
                    <a:pt x="19" y="110"/>
                    <a:pt x="22" y="113"/>
                  </a:cubicBezTo>
                  <a:cubicBezTo>
                    <a:pt x="33" y="122"/>
                    <a:pt x="46" y="128"/>
                    <a:pt x="59" y="134"/>
                  </a:cubicBezTo>
                  <a:cubicBezTo>
                    <a:pt x="85" y="145"/>
                    <a:pt x="113" y="149"/>
                    <a:pt x="141" y="145"/>
                  </a:cubicBezTo>
                  <a:cubicBezTo>
                    <a:pt x="166" y="141"/>
                    <a:pt x="190" y="130"/>
                    <a:pt x="206" y="111"/>
                  </a:cubicBezTo>
                  <a:cubicBezTo>
                    <a:pt x="222" y="92"/>
                    <a:pt x="233" y="67"/>
                    <a:pt x="226" y="42"/>
                  </a:cubicBezTo>
                  <a:cubicBezTo>
                    <a:pt x="220" y="21"/>
                    <a:pt x="201" y="2"/>
                    <a:pt x="178" y="2"/>
                  </a:cubicBezTo>
                  <a:cubicBezTo>
                    <a:pt x="166" y="2"/>
                    <a:pt x="155" y="7"/>
                    <a:pt x="147" y="14"/>
                  </a:cubicBezTo>
                  <a:cubicBezTo>
                    <a:pt x="137" y="22"/>
                    <a:pt x="130" y="34"/>
                    <a:pt x="124" y="45"/>
                  </a:cubicBezTo>
                  <a:cubicBezTo>
                    <a:pt x="117" y="56"/>
                    <a:pt x="110" y="67"/>
                    <a:pt x="102" y="77"/>
                  </a:cubicBezTo>
                  <a:cubicBezTo>
                    <a:pt x="95" y="86"/>
                    <a:pt x="86" y="95"/>
                    <a:pt x="76" y="100"/>
                  </a:cubicBezTo>
                  <a:cubicBezTo>
                    <a:pt x="70" y="103"/>
                    <a:pt x="64" y="105"/>
                    <a:pt x="58" y="105"/>
                  </a:cubicBezTo>
                  <a:cubicBezTo>
                    <a:pt x="52" y="106"/>
                    <a:pt x="46" y="104"/>
                    <a:pt x="40" y="103"/>
                  </a:cubicBezTo>
                  <a:cubicBezTo>
                    <a:pt x="34" y="101"/>
                    <a:pt x="27" y="100"/>
                    <a:pt x="22" y="96"/>
                  </a:cubicBezTo>
                  <a:cubicBezTo>
                    <a:pt x="17" y="93"/>
                    <a:pt x="14" y="88"/>
                    <a:pt x="9" y="84"/>
                  </a:cubicBezTo>
                  <a:cubicBezTo>
                    <a:pt x="9" y="84"/>
                    <a:pt x="7" y="85"/>
                    <a:pt x="8" y="86"/>
                  </a:cubicBezTo>
                  <a:cubicBezTo>
                    <a:pt x="12" y="97"/>
                    <a:pt x="20" y="107"/>
                    <a:pt x="28" y="115"/>
                  </a:cubicBezTo>
                  <a:cubicBezTo>
                    <a:pt x="37" y="123"/>
                    <a:pt x="47" y="131"/>
                    <a:pt x="58" y="137"/>
                  </a:cubicBezTo>
                  <a:cubicBezTo>
                    <a:pt x="83" y="149"/>
                    <a:pt x="112" y="148"/>
                    <a:pt x="139" y="143"/>
                  </a:cubicBezTo>
                  <a:cubicBezTo>
                    <a:pt x="146" y="141"/>
                    <a:pt x="153" y="140"/>
                    <a:pt x="160" y="138"/>
                  </a:cubicBezTo>
                  <a:cubicBezTo>
                    <a:pt x="166" y="137"/>
                    <a:pt x="173" y="135"/>
                    <a:pt x="179" y="133"/>
                  </a:cubicBezTo>
                  <a:cubicBezTo>
                    <a:pt x="189" y="129"/>
                    <a:pt x="198" y="124"/>
                    <a:pt x="206" y="116"/>
                  </a:cubicBezTo>
                  <a:cubicBezTo>
                    <a:pt x="221" y="101"/>
                    <a:pt x="231" y="78"/>
                    <a:pt x="232" y="57"/>
                  </a:cubicBezTo>
                  <a:cubicBezTo>
                    <a:pt x="232" y="36"/>
                    <a:pt x="221" y="16"/>
                    <a:pt x="202" y="7"/>
                  </a:cubicBezTo>
                  <a:cubicBezTo>
                    <a:pt x="194" y="3"/>
                    <a:pt x="185" y="1"/>
                    <a:pt x="177" y="2"/>
                  </a:cubicBezTo>
                  <a:cubicBezTo>
                    <a:pt x="170" y="3"/>
                    <a:pt x="163" y="6"/>
                    <a:pt x="157" y="10"/>
                  </a:cubicBezTo>
                  <a:cubicBezTo>
                    <a:pt x="143" y="19"/>
                    <a:pt x="133" y="34"/>
                    <a:pt x="124" y="48"/>
                  </a:cubicBezTo>
                  <a:cubicBezTo>
                    <a:pt x="115" y="61"/>
                    <a:pt x="106" y="76"/>
                    <a:pt x="95" y="88"/>
                  </a:cubicBezTo>
                  <a:cubicBezTo>
                    <a:pt x="89" y="94"/>
                    <a:pt x="83" y="98"/>
                    <a:pt x="75" y="100"/>
                  </a:cubicBezTo>
                  <a:cubicBezTo>
                    <a:pt x="65" y="103"/>
                    <a:pt x="55" y="104"/>
                    <a:pt x="45" y="103"/>
                  </a:cubicBezTo>
                  <a:cubicBezTo>
                    <a:pt x="35" y="102"/>
                    <a:pt x="26" y="98"/>
                    <a:pt x="19" y="91"/>
                  </a:cubicBezTo>
                  <a:cubicBezTo>
                    <a:pt x="12" y="84"/>
                    <a:pt x="7" y="75"/>
                    <a:pt x="3" y="67"/>
                  </a:cubicBezTo>
                  <a:cubicBezTo>
                    <a:pt x="2" y="66"/>
                    <a:pt x="0" y="66"/>
                    <a:pt x="0" y="68"/>
                  </a:cubicBezTo>
                  <a:cubicBezTo>
                    <a:pt x="7" y="92"/>
                    <a:pt x="27" y="110"/>
                    <a:pt x="47" y="124"/>
                  </a:cubicBezTo>
                  <a:cubicBezTo>
                    <a:pt x="70" y="138"/>
                    <a:pt x="97" y="150"/>
                    <a:pt x="124" y="145"/>
                  </a:cubicBezTo>
                  <a:cubicBezTo>
                    <a:pt x="151" y="139"/>
                    <a:pt x="175" y="123"/>
                    <a:pt x="198" y="107"/>
                  </a:cubicBezTo>
                  <a:cubicBezTo>
                    <a:pt x="217" y="94"/>
                    <a:pt x="232" y="74"/>
                    <a:pt x="232" y="50"/>
                  </a:cubicBezTo>
                  <a:cubicBezTo>
                    <a:pt x="232" y="34"/>
                    <a:pt x="225" y="19"/>
                    <a:pt x="212" y="11"/>
                  </a:cubicBezTo>
                  <a:cubicBezTo>
                    <a:pt x="200" y="3"/>
                    <a:pt x="184" y="5"/>
                    <a:pt x="170" y="4"/>
                  </a:cubicBezTo>
                  <a:cubicBezTo>
                    <a:pt x="168" y="4"/>
                    <a:pt x="168" y="7"/>
                    <a:pt x="170" y="7"/>
                  </a:cubicBezTo>
                  <a:cubicBezTo>
                    <a:pt x="182" y="7"/>
                    <a:pt x="195" y="6"/>
                    <a:pt x="206" y="10"/>
                  </a:cubicBezTo>
                  <a:cubicBezTo>
                    <a:pt x="219" y="15"/>
                    <a:pt x="227" y="29"/>
                    <a:pt x="229" y="42"/>
                  </a:cubicBezTo>
                  <a:cubicBezTo>
                    <a:pt x="233" y="67"/>
                    <a:pt x="217" y="90"/>
                    <a:pt x="198" y="104"/>
                  </a:cubicBezTo>
                  <a:cubicBezTo>
                    <a:pt x="187" y="112"/>
                    <a:pt x="175" y="120"/>
                    <a:pt x="163" y="126"/>
                  </a:cubicBezTo>
                  <a:cubicBezTo>
                    <a:pt x="150" y="134"/>
                    <a:pt x="137" y="139"/>
                    <a:pt x="123" y="142"/>
                  </a:cubicBezTo>
                  <a:cubicBezTo>
                    <a:pt x="96" y="149"/>
                    <a:pt x="67" y="134"/>
                    <a:pt x="45" y="119"/>
                  </a:cubicBezTo>
                  <a:cubicBezTo>
                    <a:pt x="26" y="107"/>
                    <a:pt x="8" y="89"/>
                    <a:pt x="3" y="67"/>
                  </a:cubicBezTo>
                  <a:cubicBezTo>
                    <a:pt x="2" y="67"/>
                    <a:pt x="1" y="68"/>
                    <a:pt x="1" y="68"/>
                  </a:cubicBezTo>
                  <a:cubicBezTo>
                    <a:pt x="6" y="77"/>
                    <a:pt x="11" y="87"/>
                    <a:pt x="19" y="95"/>
                  </a:cubicBezTo>
                  <a:cubicBezTo>
                    <a:pt x="28" y="102"/>
                    <a:pt x="38" y="105"/>
                    <a:pt x="49" y="105"/>
                  </a:cubicBezTo>
                  <a:cubicBezTo>
                    <a:pt x="60" y="106"/>
                    <a:pt x="72" y="104"/>
                    <a:pt x="82" y="100"/>
                  </a:cubicBezTo>
                  <a:cubicBezTo>
                    <a:pt x="89" y="97"/>
                    <a:pt x="95" y="91"/>
                    <a:pt x="101" y="85"/>
                  </a:cubicBezTo>
                  <a:cubicBezTo>
                    <a:pt x="112" y="72"/>
                    <a:pt x="120" y="58"/>
                    <a:pt x="130" y="43"/>
                  </a:cubicBezTo>
                  <a:cubicBezTo>
                    <a:pt x="139" y="30"/>
                    <a:pt x="149" y="16"/>
                    <a:pt x="164" y="9"/>
                  </a:cubicBezTo>
                  <a:cubicBezTo>
                    <a:pt x="180" y="0"/>
                    <a:pt x="200" y="5"/>
                    <a:pt x="213" y="18"/>
                  </a:cubicBezTo>
                  <a:cubicBezTo>
                    <a:pt x="230" y="33"/>
                    <a:pt x="232" y="58"/>
                    <a:pt x="226" y="78"/>
                  </a:cubicBezTo>
                  <a:cubicBezTo>
                    <a:pt x="219" y="100"/>
                    <a:pt x="204" y="119"/>
                    <a:pt x="183" y="128"/>
                  </a:cubicBezTo>
                  <a:cubicBezTo>
                    <a:pt x="178" y="131"/>
                    <a:pt x="172" y="133"/>
                    <a:pt x="166" y="134"/>
                  </a:cubicBezTo>
                  <a:cubicBezTo>
                    <a:pt x="159" y="136"/>
                    <a:pt x="152" y="138"/>
                    <a:pt x="145" y="139"/>
                  </a:cubicBezTo>
                  <a:cubicBezTo>
                    <a:pt x="131" y="142"/>
                    <a:pt x="116" y="144"/>
                    <a:pt x="101" y="144"/>
                  </a:cubicBezTo>
                  <a:cubicBezTo>
                    <a:pt x="91" y="144"/>
                    <a:pt x="80" y="142"/>
                    <a:pt x="71" y="139"/>
                  </a:cubicBezTo>
                  <a:cubicBezTo>
                    <a:pt x="62" y="136"/>
                    <a:pt x="54" y="132"/>
                    <a:pt x="46" y="126"/>
                  </a:cubicBezTo>
                  <a:cubicBezTo>
                    <a:pt x="31" y="116"/>
                    <a:pt x="17" y="102"/>
                    <a:pt x="10" y="85"/>
                  </a:cubicBezTo>
                  <a:cubicBezTo>
                    <a:pt x="9" y="86"/>
                    <a:pt x="9" y="86"/>
                    <a:pt x="8" y="87"/>
                  </a:cubicBezTo>
                  <a:cubicBezTo>
                    <a:pt x="13" y="90"/>
                    <a:pt x="17" y="96"/>
                    <a:pt x="22" y="99"/>
                  </a:cubicBezTo>
                  <a:cubicBezTo>
                    <a:pt x="28" y="103"/>
                    <a:pt x="35" y="104"/>
                    <a:pt x="41" y="106"/>
                  </a:cubicBezTo>
                  <a:cubicBezTo>
                    <a:pt x="47" y="107"/>
                    <a:pt x="53" y="108"/>
                    <a:pt x="59" y="108"/>
                  </a:cubicBezTo>
                  <a:cubicBezTo>
                    <a:pt x="65" y="107"/>
                    <a:pt x="72" y="105"/>
                    <a:pt x="77" y="102"/>
                  </a:cubicBezTo>
                  <a:cubicBezTo>
                    <a:pt x="88" y="97"/>
                    <a:pt x="97" y="88"/>
                    <a:pt x="104" y="78"/>
                  </a:cubicBezTo>
                  <a:cubicBezTo>
                    <a:pt x="113" y="67"/>
                    <a:pt x="120" y="55"/>
                    <a:pt x="128" y="43"/>
                  </a:cubicBezTo>
                  <a:cubicBezTo>
                    <a:pt x="134" y="31"/>
                    <a:pt x="141" y="20"/>
                    <a:pt x="152" y="13"/>
                  </a:cubicBezTo>
                  <a:cubicBezTo>
                    <a:pt x="162" y="6"/>
                    <a:pt x="174" y="3"/>
                    <a:pt x="186" y="5"/>
                  </a:cubicBezTo>
                  <a:cubicBezTo>
                    <a:pt x="210" y="11"/>
                    <a:pt x="226" y="35"/>
                    <a:pt x="226" y="59"/>
                  </a:cubicBezTo>
                  <a:cubicBezTo>
                    <a:pt x="226" y="72"/>
                    <a:pt x="221" y="85"/>
                    <a:pt x="214" y="96"/>
                  </a:cubicBezTo>
                  <a:cubicBezTo>
                    <a:pt x="207" y="107"/>
                    <a:pt x="198" y="117"/>
                    <a:pt x="188" y="125"/>
                  </a:cubicBezTo>
                  <a:cubicBezTo>
                    <a:pt x="166" y="140"/>
                    <a:pt x="138" y="145"/>
                    <a:pt x="111" y="144"/>
                  </a:cubicBezTo>
                  <a:cubicBezTo>
                    <a:pt x="89" y="143"/>
                    <a:pt x="68" y="136"/>
                    <a:pt x="48" y="126"/>
                  </a:cubicBezTo>
                  <a:cubicBezTo>
                    <a:pt x="38" y="122"/>
                    <a:pt x="29" y="116"/>
                    <a:pt x="22" y="109"/>
                  </a:cubicBezTo>
                  <a:cubicBezTo>
                    <a:pt x="19" y="106"/>
                    <a:pt x="16" y="103"/>
                    <a:pt x="14" y="99"/>
                  </a:cubicBezTo>
                  <a:cubicBezTo>
                    <a:pt x="12" y="96"/>
                    <a:pt x="9" y="93"/>
                    <a:pt x="10" y="89"/>
                  </a:cubicBezTo>
                  <a:cubicBezTo>
                    <a:pt x="9" y="89"/>
                    <a:pt x="8" y="89"/>
                    <a:pt x="8" y="90"/>
                  </a:cubicBezTo>
                  <a:cubicBezTo>
                    <a:pt x="12" y="94"/>
                    <a:pt x="15" y="98"/>
                    <a:pt x="20" y="102"/>
                  </a:cubicBezTo>
                  <a:cubicBezTo>
                    <a:pt x="25" y="105"/>
                    <a:pt x="32" y="107"/>
                    <a:pt x="38" y="108"/>
                  </a:cubicBezTo>
                  <a:cubicBezTo>
                    <a:pt x="50" y="110"/>
                    <a:pt x="62" y="110"/>
                    <a:pt x="74" y="107"/>
                  </a:cubicBezTo>
                  <a:cubicBezTo>
                    <a:pt x="99" y="100"/>
                    <a:pt x="109" y="74"/>
                    <a:pt x="119" y="53"/>
                  </a:cubicBezTo>
                  <a:cubicBezTo>
                    <a:pt x="127" y="36"/>
                    <a:pt x="138" y="16"/>
                    <a:pt x="158" y="13"/>
                  </a:cubicBezTo>
                  <a:cubicBezTo>
                    <a:pt x="160" y="13"/>
                    <a:pt x="159" y="10"/>
                    <a:pt x="158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0" name="Freeform 1478"/>
            <p:cNvSpPr/>
            <p:nvPr/>
          </p:nvSpPr>
          <p:spPr bwMode="auto">
            <a:xfrm>
              <a:off x="1726" y="1203"/>
              <a:ext cx="232" cy="156"/>
            </a:xfrm>
            <a:custGeom>
              <a:avLst/>
              <a:gdLst>
                <a:gd name="T0" fmla="*/ 156 w 180"/>
                <a:gd name="T1" fmla="*/ 13 h 120"/>
                <a:gd name="T2" fmla="*/ 163 w 180"/>
                <a:gd name="T3" fmla="*/ 45 h 120"/>
                <a:gd name="T4" fmla="*/ 147 w 180"/>
                <a:gd name="T5" fmla="*/ 75 h 120"/>
                <a:gd name="T6" fmla="*/ 121 w 180"/>
                <a:gd name="T7" fmla="*/ 96 h 120"/>
                <a:gd name="T8" fmla="*/ 83 w 180"/>
                <a:gd name="T9" fmla="*/ 109 h 120"/>
                <a:gd name="T10" fmla="*/ 41 w 180"/>
                <a:gd name="T11" fmla="*/ 113 h 120"/>
                <a:gd name="T12" fmla="*/ 3 w 180"/>
                <a:gd name="T13" fmla="*/ 103 h 120"/>
                <a:gd name="T14" fmla="*/ 1 w 180"/>
                <a:gd name="T15" fmla="*/ 104 h 120"/>
                <a:gd name="T16" fmla="*/ 9 w 180"/>
                <a:gd name="T17" fmla="*/ 113 h 120"/>
                <a:gd name="T18" fmla="*/ 30 w 180"/>
                <a:gd name="T19" fmla="*/ 116 h 120"/>
                <a:gd name="T20" fmla="*/ 70 w 180"/>
                <a:gd name="T21" fmla="*/ 114 h 120"/>
                <a:gd name="T22" fmla="*/ 143 w 180"/>
                <a:gd name="T23" fmla="*/ 80 h 120"/>
                <a:gd name="T24" fmla="*/ 171 w 180"/>
                <a:gd name="T25" fmla="*/ 17 h 120"/>
                <a:gd name="T26" fmla="*/ 130 w 180"/>
                <a:gd name="T27" fmla="*/ 6 h 120"/>
                <a:gd name="T28" fmla="*/ 130 w 180"/>
                <a:gd name="T29" fmla="*/ 8 h 120"/>
                <a:gd name="T30" fmla="*/ 147 w 180"/>
                <a:gd name="T31" fmla="*/ 6 h 120"/>
                <a:gd name="T32" fmla="*/ 160 w 180"/>
                <a:gd name="T33" fmla="*/ 17 h 120"/>
                <a:gd name="T34" fmla="*/ 153 w 180"/>
                <a:gd name="T35" fmla="*/ 56 h 120"/>
                <a:gd name="T36" fmla="*/ 127 w 180"/>
                <a:gd name="T37" fmla="*/ 85 h 120"/>
                <a:gd name="T38" fmla="*/ 89 w 180"/>
                <a:gd name="T39" fmla="*/ 104 h 120"/>
                <a:gd name="T40" fmla="*/ 50 w 180"/>
                <a:gd name="T41" fmla="*/ 117 h 120"/>
                <a:gd name="T42" fmla="*/ 51 w 180"/>
                <a:gd name="T43" fmla="*/ 119 h 120"/>
                <a:gd name="T44" fmla="*/ 93 w 180"/>
                <a:gd name="T45" fmla="*/ 105 h 120"/>
                <a:gd name="T46" fmla="*/ 128 w 180"/>
                <a:gd name="T47" fmla="*/ 87 h 120"/>
                <a:gd name="T48" fmla="*/ 155 w 180"/>
                <a:gd name="T49" fmla="*/ 58 h 120"/>
                <a:gd name="T50" fmla="*/ 165 w 180"/>
                <a:gd name="T51" fmla="*/ 23 h 120"/>
                <a:gd name="T52" fmla="*/ 151 w 180"/>
                <a:gd name="T53" fmla="*/ 5 h 120"/>
                <a:gd name="T54" fmla="*/ 130 w 180"/>
                <a:gd name="T55" fmla="*/ 6 h 120"/>
                <a:gd name="T56" fmla="*/ 130 w 180"/>
                <a:gd name="T57" fmla="*/ 8 h 120"/>
                <a:gd name="T58" fmla="*/ 158 w 180"/>
                <a:gd name="T59" fmla="*/ 7 h 120"/>
                <a:gd name="T60" fmla="*/ 170 w 180"/>
                <a:gd name="T61" fmla="*/ 33 h 120"/>
                <a:gd name="T62" fmla="*/ 152 w 180"/>
                <a:gd name="T63" fmla="*/ 68 h 120"/>
                <a:gd name="T64" fmla="*/ 121 w 180"/>
                <a:gd name="T65" fmla="*/ 92 h 120"/>
                <a:gd name="T66" fmla="*/ 83 w 180"/>
                <a:gd name="T67" fmla="*/ 108 h 120"/>
                <a:gd name="T68" fmla="*/ 58 w 180"/>
                <a:gd name="T69" fmla="*/ 113 h 120"/>
                <a:gd name="T70" fmla="*/ 14 w 180"/>
                <a:gd name="T71" fmla="*/ 111 h 120"/>
                <a:gd name="T72" fmla="*/ 4 w 180"/>
                <a:gd name="T73" fmla="*/ 104 h 120"/>
                <a:gd name="T74" fmla="*/ 2 w 180"/>
                <a:gd name="T75" fmla="*/ 105 h 120"/>
                <a:gd name="T76" fmla="*/ 41 w 180"/>
                <a:gd name="T77" fmla="*/ 115 h 120"/>
                <a:gd name="T78" fmla="*/ 82 w 180"/>
                <a:gd name="T79" fmla="*/ 112 h 120"/>
                <a:gd name="T80" fmla="*/ 121 w 180"/>
                <a:gd name="T81" fmla="*/ 99 h 120"/>
                <a:gd name="T82" fmla="*/ 146 w 180"/>
                <a:gd name="T83" fmla="*/ 79 h 120"/>
                <a:gd name="T84" fmla="*/ 165 w 180"/>
                <a:gd name="T85" fmla="*/ 47 h 120"/>
                <a:gd name="T86" fmla="*/ 158 w 180"/>
                <a:gd name="T87" fmla="*/ 12 h 120"/>
                <a:gd name="T88" fmla="*/ 156 w 180"/>
                <a:gd name="T89" fmla="*/ 13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0" h="120">
                  <a:moveTo>
                    <a:pt x="156" y="13"/>
                  </a:moveTo>
                  <a:cubicBezTo>
                    <a:pt x="163" y="22"/>
                    <a:pt x="165" y="34"/>
                    <a:pt x="163" y="45"/>
                  </a:cubicBezTo>
                  <a:cubicBezTo>
                    <a:pt x="160" y="56"/>
                    <a:pt x="154" y="66"/>
                    <a:pt x="147" y="75"/>
                  </a:cubicBezTo>
                  <a:cubicBezTo>
                    <a:pt x="140" y="83"/>
                    <a:pt x="131" y="91"/>
                    <a:pt x="121" y="96"/>
                  </a:cubicBezTo>
                  <a:cubicBezTo>
                    <a:pt x="109" y="102"/>
                    <a:pt x="96" y="106"/>
                    <a:pt x="83" y="109"/>
                  </a:cubicBezTo>
                  <a:cubicBezTo>
                    <a:pt x="69" y="112"/>
                    <a:pt x="55" y="114"/>
                    <a:pt x="41" y="113"/>
                  </a:cubicBezTo>
                  <a:cubicBezTo>
                    <a:pt x="28" y="112"/>
                    <a:pt x="15" y="108"/>
                    <a:pt x="3" y="103"/>
                  </a:cubicBezTo>
                  <a:cubicBezTo>
                    <a:pt x="2" y="103"/>
                    <a:pt x="1" y="103"/>
                    <a:pt x="1" y="104"/>
                  </a:cubicBezTo>
                  <a:cubicBezTo>
                    <a:pt x="0" y="108"/>
                    <a:pt x="5" y="111"/>
                    <a:pt x="9" y="113"/>
                  </a:cubicBezTo>
                  <a:cubicBezTo>
                    <a:pt x="16" y="115"/>
                    <a:pt x="23" y="116"/>
                    <a:pt x="30" y="116"/>
                  </a:cubicBezTo>
                  <a:cubicBezTo>
                    <a:pt x="43" y="117"/>
                    <a:pt x="57" y="117"/>
                    <a:pt x="70" y="114"/>
                  </a:cubicBezTo>
                  <a:cubicBezTo>
                    <a:pt x="97" y="108"/>
                    <a:pt x="122" y="97"/>
                    <a:pt x="143" y="80"/>
                  </a:cubicBezTo>
                  <a:cubicBezTo>
                    <a:pt x="160" y="66"/>
                    <a:pt x="180" y="41"/>
                    <a:pt x="171" y="17"/>
                  </a:cubicBezTo>
                  <a:cubicBezTo>
                    <a:pt x="165" y="0"/>
                    <a:pt x="144" y="1"/>
                    <a:pt x="130" y="6"/>
                  </a:cubicBezTo>
                  <a:cubicBezTo>
                    <a:pt x="128" y="6"/>
                    <a:pt x="129" y="9"/>
                    <a:pt x="130" y="8"/>
                  </a:cubicBezTo>
                  <a:cubicBezTo>
                    <a:pt x="136" y="6"/>
                    <a:pt x="141" y="5"/>
                    <a:pt x="147" y="6"/>
                  </a:cubicBezTo>
                  <a:cubicBezTo>
                    <a:pt x="153" y="7"/>
                    <a:pt x="157" y="11"/>
                    <a:pt x="160" y="17"/>
                  </a:cubicBezTo>
                  <a:cubicBezTo>
                    <a:pt x="167" y="30"/>
                    <a:pt x="161" y="44"/>
                    <a:pt x="153" y="56"/>
                  </a:cubicBezTo>
                  <a:cubicBezTo>
                    <a:pt x="146" y="67"/>
                    <a:pt x="137" y="77"/>
                    <a:pt x="127" y="85"/>
                  </a:cubicBezTo>
                  <a:cubicBezTo>
                    <a:pt x="116" y="94"/>
                    <a:pt x="103" y="99"/>
                    <a:pt x="89" y="104"/>
                  </a:cubicBezTo>
                  <a:cubicBezTo>
                    <a:pt x="76" y="108"/>
                    <a:pt x="62" y="111"/>
                    <a:pt x="50" y="117"/>
                  </a:cubicBezTo>
                  <a:cubicBezTo>
                    <a:pt x="48" y="117"/>
                    <a:pt x="49" y="120"/>
                    <a:pt x="51" y="119"/>
                  </a:cubicBezTo>
                  <a:cubicBezTo>
                    <a:pt x="64" y="113"/>
                    <a:pt x="79" y="110"/>
                    <a:pt x="93" y="105"/>
                  </a:cubicBezTo>
                  <a:cubicBezTo>
                    <a:pt x="106" y="101"/>
                    <a:pt x="118" y="95"/>
                    <a:pt x="128" y="87"/>
                  </a:cubicBezTo>
                  <a:cubicBezTo>
                    <a:pt x="139" y="79"/>
                    <a:pt x="147" y="69"/>
                    <a:pt x="155" y="58"/>
                  </a:cubicBezTo>
                  <a:cubicBezTo>
                    <a:pt x="162" y="48"/>
                    <a:pt x="167" y="35"/>
                    <a:pt x="165" y="23"/>
                  </a:cubicBezTo>
                  <a:cubicBezTo>
                    <a:pt x="163" y="15"/>
                    <a:pt x="158" y="8"/>
                    <a:pt x="151" y="5"/>
                  </a:cubicBezTo>
                  <a:cubicBezTo>
                    <a:pt x="144" y="2"/>
                    <a:pt x="136" y="4"/>
                    <a:pt x="130" y="6"/>
                  </a:cubicBezTo>
                  <a:cubicBezTo>
                    <a:pt x="130" y="7"/>
                    <a:pt x="130" y="7"/>
                    <a:pt x="130" y="8"/>
                  </a:cubicBezTo>
                  <a:cubicBezTo>
                    <a:pt x="139" y="5"/>
                    <a:pt x="149" y="4"/>
                    <a:pt x="158" y="7"/>
                  </a:cubicBezTo>
                  <a:cubicBezTo>
                    <a:pt x="169" y="10"/>
                    <a:pt x="172" y="23"/>
                    <a:pt x="170" y="33"/>
                  </a:cubicBezTo>
                  <a:cubicBezTo>
                    <a:pt x="169" y="46"/>
                    <a:pt x="161" y="58"/>
                    <a:pt x="152" y="68"/>
                  </a:cubicBezTo>
                  <a:cubicBezTo>
                    <a:pt x="143" y="77"/>
                    <a:pt x="133" y="85"/>
                    <a:pt x="121" y="92"/>
                  </a:cubicBezTo>
                  <a:cubicBezTo>
                    <a:pt x="109" y="99"/>
                    <a:pt x="96" y="104"/>
                    <a:pt x="83" y="108"/>
                  </a:cubicBezTo>
                  <a:cubicBezTo>
                    <a:pt x="75" y="110"/>
                    <a:pt x="67" y="113"/>
                    <a:pt x="58" y="113"/>
                  </a:cubicBezTo>
                  <a:cubicBezTo>
                    <a:pt x="44" y="114"/>
                    <a:pt x="29" y="115"/>
                    <a:pt x="14" y="111"/>
                  </a:cubicBezTo>
                  <a:cubicBezTo>
                    <a:pt x="11" y="111"/>
                    <a:pt x="3" y="109"/>
                    <a:pt x="4" y="104"/>
                  </a:cubicBezTo>
                  <a:cubicBezTo>
                    <a:pt x="3" y="105"/>
                    <a:pt x="3" y="105"/>
                    <a:pt x="2" y="105"/>
                  </a:cubicBezTo>
                  <a:cubicBezTo>
                    <a:pt x="15" y="110"/>
                    <a:pt x="27" y="114"/>
                    <a:pt x="41" y="115"/>
                  </a:cubicBezTo>
                  <a:cubicBezTo>
                    <a:pt x="55" y="116"/>
                    <a:pt x="69" y="115"/>
                    <a:pt x="82" y="112"/>
                  </a:cubicBezTo>
                  <a:cubicBezTo>
                    <a:pt x="95" y="109"/>
                    <a:pt x="109" y="105"/>
                    <a:pt x="121" y="99"/>
                  </a:cubicBezTo>
                  <a:cubicBezTo>
                    <a:pt x="130" y="94"/>
                    <a:pt x="139" y="87"/>
                    <a:pt x="146" y="79"/>
                  </a:cubicBezTo>
                  <a:cubicBezTo>
                    <a:pt x="155" y="70"/>
                    <a:pt x="162" y="59"/>
                    <a:pt x="165" y="47"/>
                  </a:cubicBezTo>
                  <a:cubicBezTo>
                    <a:pt x="167" y="35"/>
                    <a:pt x="166" y="22"/>
                    <a:pt x="158" y="12"/>
                  </a:cubicBezTo>
                  <a:cubicBezTo>
                    <a:pt x="158" y="10"/>
                    <a:pt x="156" y="11"/>
                    <a:pt x="156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1" name="Freeform 1479"/>
            <p:cNvSpPr/>
            <p:nvPr/>
          </p:nvSpPr>
          <p:spPr bwMode="auto">
            <a:xfrm>
              <a:off x="1762" y="1206"/>
              <a:ext cx="160" cy="140"/>
            </a:xfrm>
            <a:custGeom>
              <a:avLst/>
              <a:gdLst>
                <a:gd name="T0" fmla="*/ 102 w 124"/>
                <a:gd name="T1" fmla="*/ 7 h 108"/>
                <a:gd name="T2" fmla="*/ 114 w 124"/>
                <a:gd name="T3" fmla="*/ 11 h 108"/>
                <a:gd name="T4" fmla="*/ 116 w 124"/>
                <a:gd name="T5" fmla="*/ 22 h 108"/>
                <a:gd name="T6" fmla="*/ 106 w 124"/>
                <a:gd name="T7" fmla="*/ 53 h 108"/>
                <a:gd name="T8" fmla="*/ 93 w 124"/>
                <a:gd name="T9" fmla="*/ 68 h 108"/>
                <a:gd name="T10" fmla="*/ 77 w 124"/>
                <a:gd name="T11" fmla="*/ 80 h 108"/>
                <a:gd name="T12" fmla="*/ 37 w 124"/>
                <a:gd name="T13" fmla="*/ 98 h 108"/>
                <a:gd name="T14" fmla="*/ 2 w 124"/>
                <a:gd name="T15" fmla="*/ 105 h 108"/>
                <a:gd name="T16" fmla="*/ 2 w 124"/>
                <a:gd name="T17" fmla="*/ 108 h 108"/>
                <a:gd name="T18" fmla="*/ 41 w 124"/>
                <a:gd name="T19" fmla="*/ 99 h 108"/>
                <a:gd name="T20" fmla="*/ 77 w 124"/>
                <a:gd name="T21" fmla="*/ 80 h 108"/>
                <a:gd name="T22" fmla="*/ 109 w 124"/>
                <a:gd name="T23" fmla="*/ 54 h 108"/>
                <a:gd name="T24" fmla="*/ 123 w 124"/>
                <a:gd name="T25" fmla="*/ 19 h 108"/>
                <a:gd name="T26" fmla="*/ 117 w 124"/>
                <a:gd name="T27" fmla="*/ 4 h 108"/>
                <a:gd name="T28" fmla="*/ 102 w 124"/>
                <a:gd name="T29" fmla="*/ 5 h 108"/>
                <a:gd name="T30" fmla="*/ 103 w 124"/>
                <a:gd name="T31" fmla="*/ 7 h 108"/>
                <a:gd name="T32" fmla="*/ 116 w 124"/>
                <a:gd name="T33" fmla="*/ 7 h 108"/>
                <a:gd name="T34" fmla="*/ 120 w 124"/>
                <a:gd name="T35" fmla="*/ 21 h 108"/>
                <a:gd name="T36" fmla="*/ 105 w 124"/>
                <a:gd name="T37" fmla="*/ 49 h 108"/>
                <a:gd name="T38" fmla="*/ 107 w 124"/>
                <a:gd name="T39" fmla="*/ 50 h 108"/>
                <a:gd name="T40" fmla="*/ 122 w 124"/>
                <a:gd name="T41" fmla="*/ 17 h 108"/>
                <a:gd name="T42" fmla="*/ 115 w 124"/>
                <a:gd name="T43" fmla="*/ 3 h 108"/>
                <a:gd name="T44" fmla="*/ 102 w 124"/>
                <a:gd name="T45" fmla="*/ 5 h 108"/>
                <a:gd name="T46" fmla="*/ 103 w 124"/>
                <a:gd name="T47" fmla="*/ 7 h 108"/>
                <a:gd name="T48" fmla="*/ 117 w 124"/>
                <a:gd name="T49" fmla="*/ 7 h 108"/>
                <a:gd name="T50" fmla="*/ 121 w 124"/>
                <a:gd name="T51" fmla="*/ 25 h 108"/>
                <a:gd name="T52" fmla="*/ 100 w 124"/>
                <a:gd name="T53" fmla="*/ 60 h 108"/>
                <a:gd name="T54" fmla="*/ 65 w 124"/>
                <a:gd name="T55" fmla="*/ 84 h 108"/>
                <a:gd name="T56" fmla="*/ 27 w 124"/>
                <a:gd name="T57" fmla="*/ 101 h 108"/>
                <a:gd name="T58" fmla="*/ 2 w 124"/>
                <a:gd name="T59" fmla="*/ 105 h 108"/>
                <a:gd name="T60" fmla="*/ 2 w 124"/>
                <a:gd name="T61" fmla="*/ 108 h 108"/>
                <a:gd name="T62" fmla="*/ 40 w 124"/>
                <a:gd name="T63" fmla="*/ 99 h 108"/>
                <a:gd name="T64" fmla="*/ 79 w 124"/>
                <a:gd name="T65" fmla="*/ 81 h 108"/>
                <a:gd name="T66" fmla="*/ 95 w 124"/>
                <a:gd name="T67" fmla="*/ 70 h 108"/>
                <a:gd name="T68" fmla="*/ 107 w 124"/>
                <a:gd name="T69" fmla="*/ 55 h 108"/>
                <a:gd name="T70" fmla="*/ 118 w 124"/>
                <a:gd name="T71" fmla="*/ 25 h 108"/>
                <a:gd name="T72" fmla="*/ 116 w 124"/>
                <a:gd name="T73" fmla="*/ 10 h 108"/>
                <a:gd name="T74" fmla="*/ 102 w 124"/>
                <a:gd name="T75" fmla="*/ 5 h 108"/>
                <a:gd name="T76" fmla="*/ 102 w 124"/>
                <a:gd name="T77" fmla="*/ 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4" h="108">
                  <a:moveTo>
                    <a:pt x="102" y="7"/>
                  </a:moveTo>
                  <a:cubicBezTo>
                    <a:pt x="106" y="7"/>
                    <a:pt x="111" y="7"/>
                    <a:pt x="114" y="11"/>
                  </a:cubicBezTo>
                  <a:cubicBezTo>
                    <a:pt x="116" y="14"/>
                    <a:pt x="116" y="18"/>
                    <a:pt x="116" y="22"/>
                  </a:cubicBezTo>
                  <a:cubicBezTo>
                    <a:pt x="116" y="33"/>
                    <a:pt x="111" y="44"/>
                    <a:pt x="106" y="53"/>
                  </a:cubicBezTo>
                  <a:cubicBezTo>
                    <a:pt x="102" y="58"/>
                    <a:pt x="98" y="64"/>
                    <a:pt x="93" y="68"/>
                  </a:cubicBezTo>
                  <a:cubicBezTo>
                    <a:pt x="89" y="73"/>
                    <a:pt x="83" y="77"/>
                    <a:pt x="77" y="80"/>
                  </a:cubicBezTo>
                  <a:cubicBezTo>
                    <a:pt x="64" y="88"/>
                    <a:pt x="51" y="93"/>
                    <a:pt x="37" y="98"/>
                  </a:cubicBezTo>
                  <a:cubicBezTo>
                    <a:pt x="25" y="101"/>
                    <a:pt x="14" y="106"/>
                    <a:pt x="2" y="105"/>
                  </a:cubicBezTo>
                  <a:cubicBezTo>
                    <a:pt x="2" y="106"/>
                    <a:pt x="2" y="107"/>
                    <a:pt x="2" y="108"/>
                  </a:cubicBezTo>
                  <a:cubicBezTo>
                    <a:pt x="15" y="108"/>
                    <a:pt x="28" y="104"/>
                    <a:pt x="41" y="99"/>
                  </a:cubicBezTo>
                  <a:cubicBezTo>
                    <a:pt x="53" y="93"/>
                    <a:pt x="66" y="87"/>
                    <a:pt x="77" y="80"/>
                  </a:cubicBezTo>
                  <a:cubicBezTo>
                    <a:pt x="89" y="73"/>
                    <a:pt x="100" y="64"/>
                    <a:pt x="109" y="54"/>
                  </a:cubicBezTo>
                  <a:cubicBezTo>
                    <a:pt x="117" y="44"/>
                    <a:pt x="123" y="32"/>
                    <a:pt x="123" y="19"/>
                  </a:cubicBezTo>
                  <a:cubicBezTo>
                    <a:pt x="123" y="14"/>
                    <a:pt x="122" y="8"/>
                    <a:pt x="117" y="4"/>
                  </a:cubicBezTo>
                  <a:cubicBezTo>
                    <a:pt x="113" y="2"/>
                    <a:pt x="107" y="3"/>
                    <a:pt x="102" y="5"/>
                  </a:cubicBezTo>
                  <a:cubicBezTo>
                    <a:pt x="102" y="5"/>
                    <a:pt x="103" y="6"/>
                    <a:pt x="103" y="7"/>
                  </a:cubicBezTo>
                  <a:cubicBezTo>
                    <a:pt x="107" y="2"/>
                    <a:pt x="112" y="3"/>
                    <a:pt x="116" y="7"/>
                  </a:cubicBezTo>
                  <a:cubicBezTo>
                    <a:pt x="119" y="11"/>
                    <a:pt x="120" y="16"/>
                    <a:pt x="120" y="21"/>
                  </a:cubicBezTo>
                  <a:cubicBezTo>
                    <a:pt x="120" y="32"/>
                    <a:pt x="112" y="41"/>
                    <a:pt x="105" y="49"/>
                  </a:cubicBezTo>
                  <a:cubicBezTo>
                    <a:pt x="104" y="50"/>
                    <a:pt x="106" y="52"/>
                    <a:pt x="107" y="50"/>
                  </a:cubicBezTo>
                  <a:cubicBezTo>
                    <a:pt x="115" y="41"/>
                    <a:pt x="124" y="30"/>
                    <a:pt x="122" y="17"/>
                  </a:cubicBezTo>
                  <a:cubicBezTo>
                    <a:pt x="122" y="11"/>
                    <a:pt x="119" y="6"/>
                    <a:pt x="115" y="3"/>
                  </a:cubicBezTo>
                  <a:cubicBezTo>
                    <a:pt x="110" y="0"/>
                    <a:pt x="105" y="1"/>
                    <a:pt x="102" y="5"/>
                  </a:cubicBezTo>
                  <a:cubicBezTo>
                    <a:pt x="101" y="6"/>
                    <a:pt x="102" y="8"/>
                    <a:pt x="103" y="7"/>
                  </a:cubicBezTo>
                  <a:cubicBezTo>
                    <a:pt x="107" y="5"/>
                    <a:pt x="113" y="4"/>
                    <a:pt x="117" y="7"/>
                  </a:cubicBezTo>
                  <a:cubicBezTo>
                    <a:pt x="121" y="11"/>
                    <a:pt x="121" y="19"/>
                    <a:pt x="121" y="25"/>
                  </a:cubicBezTo>
                  <a:cubicBezTo>
                    <a:pt x="119" y="39"/>
                    <a:pt x="110" y="51"/>
                    <a:pt x="100" y="60"/>
                  </a:cubicBezTo>
                  <a:cubicBezTo>
                    <a:pt x="90" y="70"/>
                    <a:pt x="78" y="77"/>
                    <a:pt x="65" y="84"/>
                  </a:cubicBezTo>
                  <a:cubicBezTo>
                    <a:pt x="53" y="91"/>
                    <a:pt x="40" y="97"/>
                    <a:pt x="27" y="101"/>
                  </a:cubicBezTo>
                  <a:cubicBezTo>
                    <a:pt x="19" y="104"/>
                    <a:pt x="11" y="105"/>
                    <a:pt x="2" y="105"/>
                  </a:cubicBezTo>
                  <a:cubicBezTo>
                    <a:pt x="0" y="105"/>
                    <a:pt x="0" y="108"/>
                    <a:pt x="2" y="108"/>
                  </a:cubicBezTo>
                  <a:cubicBezTo>
                    <a:pt x="15" y="108"/>
                    <a:pt x="28" y="103"/>
                    <a:pt x="40" y="99"/>
                  </a:cubicBezTo>
                  <a:cubicBezTo>
                    <a:pt x="54" y="95"/>
                    <a:pt x="67" y="89"/>
                    <a:pt x="79" y="81"/>
                  </a:cubicBezTo>
                  <a:cubicBezTo>
                    <a:pt x="85" y="78"/>
                    <a:pt x="90" y="75"/>
                    <a:pt x="95" y="70"/>
                  </a:cubicBezTo>
                  <a:cubicBezTo>
                    <a:pt x="100" y="66"/>
                    <a:pt x="104" y="61"/>
                    <a:pt x="107" y="55"/>
                  </a:cubicBezTo>
                  <a:cubicBezTo>
                    <a:pt x="113" y="46"/>
                    <a:pt x="117" y="36"/>
                    <a:pt x="118" y="25"/>
                  </a:cubicBezTo>
                  <a:cubicBezTo>
                    <a:pt x="119" y="20"/>
                    <a:pt x="119" y="15"/>
                    <a:pt x="116" y="10"/>
                  </a:cubicBezTo>
                  <a:cubicBezTo>
                    <a:pt x="113" y="5"/>
                    <a:pt x="107" y="4"/>
                    <a:pt x="102" y="5"/>
                  </a:cubicBezTo>
                  <a:cubicBezTo>
                    <a:pt x="100" y="5"/>
                    <a:pt x="100" y="7"/>
                    <a:pt x="102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2" name="Freeform 1480"/>
            <p:cNvSpPr/>
            <p:nvPr/>
          </p:nvSpPr>
          <p:spPr bwMode="auto">
            <a:xfrm>
              <a:off x="1917" y="837"/>
              <a:ext cx="476" cy="432"/>
            </a:xfrm>
            <a:custGeom>
              <a:avLst/>
              <a:gdLst>
                <a:gd name="T0" fmla="*/ 147 w 368"/>
                <a:gd name="T1" fmla="*/ 150 h 334"/>
                <a:gd name="T2" fmla="*/ 325 w 368"/>
                <a:gd name="T3" fmla="*/ 16 h 334"/>
                <a:gd name="T4" fmla="*/ 356 w 368"/>
                <a:gd name="T5" fmla="*/ 16 h 334"/>
                <a:gd name="T6" fmla="*/ 320 w 368"/>
                <a:gd name="T7" fmla="*/ 58 h 334"/>
                <a:gd name="T8" fmla="*/ 167 w 368"/>
                <a:gd name="T9" fmla="*/ 222 h 334"/>
                <a:gd name="T10" fmla="*/ 74 w 368"/>
                <a:gd name="T11" fmla="*/ 322 h 334"/>
                <a:gd name="T12" fmla="*/ 66 w 368"/>
                <a:gd name="T13" fmla="*/ 321 h 334"/>
                <a:gd name="T14" fmla="*/ 31 w 368"/>
                <a:gd name="T15" fmla="*/ 272 h 334"/>
                <a:gd name="T16" fmla="*/ 41 w 368"/>
                <a:gd name="T17" fmla="*/ 284 h 334"/>
                <a:gd name="T18" fmla="*/ 60 w 368"/>
                <a:gd name="T19" fmla="*/ 329 h 334"/>
                <a:gd name="T20" fmla="*/ 55 w 368"/>
                <a:gd name="T21" fmla="*/ 293 h 334"/>
                <a:gd name="T22" fmla="*/ 8 w 368"/>
                <a:gd name="T23" fmla="*/ 268 h 334"/>
                <a:gd name="T24" fmla="*/ 63 w 368"/>
                <a:gd name="T25" fmla="*/ 328 h 334"/>
                <a:gd name="T26" fmla="*/ 47 w 368"/>
                <a:gd name="T27" fmla="*/ 285 h 334"/>
                <a:gd name="T28" fmla="*/ 4 w 368"/>
                <a:gd name="T29" fmla="*/ 264 h 334"/>
                <a:gd name="T30" fmla="*/ 294 w 368"/>
                <a:gd name="T31" fmla="*/ 38 h 334"/>
                <a:gd name="T32" fmla="*/ 362 w 368"/>
                <a:gd name="T33" fmla="*/ 11 h 334"/>
                <a:gd name="T34" fmla="*/ 334 w 368"/>
                <a:gd name="T35" fmla="*/ 46 h 334"/>
                <a:gd name="T36" fmla="*/ 205 w 368"/>
                <a:gd name="T37" fmla="*/ 184 h 334"/>
                <a:gd name="T38" fmla="*/ 76 w 368"/>
                <a:gd name="T39" fmla="*/ 319 h 334"/>
                <a:gd name="T40" fmla="*/ 80 w 368"/>
                <a:gd name="T41" fmla="*/ 317 h 334"/>
                <a:gd name="T42" fmla="*/ 125 w 368"/>
                <a:gd name="T43" fmla="*/ 267 h 334"/>
                <a:gd name="T44" fmla="*/ 279 w 368"/>
                <a:gd name="T45" fmla="*/ 99 h 334"/>
                <a:gd name="T46" fmla="*/ 364 w 368"/>
                <a:gd name="T47" fmla="*/ 14 h 334"/>
                <a:gd name="T48" fmla="*/ 324 w 368"/>
                <a:gd name="T49" fmla="*/ 15 h 334"/>
                <a:gd name="T50" fmla="*/ 181 w 368"/>
                <a:gd name="T51" fmla="*/ 123 h 334"/>
                <a:gd name="T52" fmla="*/ 39 w 368"/>
                <a:gd name="T53" fmla="*/ 239 h 334"/>
                <a:gd name="T54" fmla="*/ 92 w 368"/>
                <a:gd name="T55" fmla="*/ 197 h 334"/>
                <a:gd name="T56" fmla="*/ 307 w 368"/>
                <a:gd name="T57" fmla="*/ 27 h 334"/>
                <a:gd name="T58" fmla="*/ 362 w 368"/>
                <a:gd name="T59" fmla="*/ 4 h 334"/>
                <a:gd name="T60" fmla="*/ 339 w 368"/>
                <a:gd name="T61" fmla="*/ 40 h 334"/>
                <a:gd name="T62" fmla="*/ 249 w 368"/>
                <a:gd name="T63" fmla="*/ 128 h 334"/>
                <a:gd name="T64" fmla="*/ 94 w 368"/>
                <a:gd name="T65" fmla="*/ 298 h 334"/>
                <a:gd name="T66" fmla="*/ 66 w 368"/>
                <a:gd name="T67" fmla="*/ 331 h 334"/>
                <a:gd name="T68" fmla="*/ 195 w 368"/>
                <a:gd name="T69" fmla="*/ 197 h 334"/>
                <a:gd name="T70" fmla="*/ 351 w 368"/>
                <a:gd name="T71" fmla="*/ 31 h 334"/>
                <a:gd name="T72" fmla="*/ 345 w 368"/>
                <a:gd name="T73" fmla="*/ 5 h 334"/>
                <a:gd name="T74" fmla="*/ 248 w 368"/>
                <a:gd name="T75" fmla="*/ 70 h 334"/>
                <a:gd name="T76" fmla="*/ 3 w 368"/>
                <a:gd name="T77" fmla="*/ 262 h 334"/>
                <a:gd name="T78" fmla="*/ 45 w 368"/>
                <a:gd name="T79" fmla="*/ 286 h 334"/>
                <a:gd name="T80" fmla="*/ 65 w 368"/>
                <a:gd name="T81" fmla="*/ 328 h 334"/>
                <a:gd name="T82" fmla="*/ 9 w 368"/>
                <a:gd name="T83" fmla="*/ 268 h 334"/>
                <a:gd name="T84" fmla="*/ 39 w 368"/>
                <a:gd name="T85" fmla="*/ 278 h 334"/>
                <a:gd name="T86" fmla="*/ 60 w 368"/>
                <a:gd name="T87" fmla="*/ 328 h 334"/>
                <a:gd name="T88" fmla="*/ 55 w 368"/>
                <a:gd name="T89" fmla="*/ 303 h 334"/>
                <a:gd name="T90" fmla="*/ 4 w 368"/>
                <a:gd name="T91" fmla="*/ 269 h 334"/>
                <a:gd name="T92" fmla="*/ 63 w 368"/>
                <a:gd name="T93" fmla="*/ 312 h 334"/>
                <a:gd name="T94" fmla="*/ 99 w 368"/>
                <a:gd name="T95" fmla="*/ 299 h 334"/>
                <a:gd name="T96" fmla="*/ 252 w 368"/>
                <a:gd name="T97" fmla="*/ 135 h 334"/>
                <a:gd name="T98" fmla="*/ 329 w 368"/>
                <a:gd name="T99" fmla="*/ 52 h 334"/>
                <a:gd name="T100" fmla="*/ 353 w 368"/>
                <a:gd name="T101" fmla="*/ 4 h 334"/>
                <a:gd name="T102" fmla="*/ 313 w 368"/>
                <a:gd name="T103" fmla="*/ 21 h 334"/>
                <a:gd name="T104" fmla="*/ 173 w 368"/>
                <a:gd name="T105" fmla="*/ 127 h 334"/>
                <a:gd name="T106" fmla="*/ 1 w 368"/>
                <a:gd name="T107" fmla="*/ 26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68" h="334">
                  <a:moveTo>
                    <a:pt x="2" y="269"/>
                  </a:moveTo>
                  <a:cubicBezTo>
                    <a:pt x="26" y="248"/>
                    <a:pt x="50" y="229"/>
                    <a:pt x="74" y="209"/>
                  </a:cubicBezTo>
                  <a:cubicBezTo>
                    <a:pt x="99" y="189"/>
                    <a:pt x="123" y="169"/>
                    <a:pt x="147" y="150"/>
                  </a:cubicBezTo>
                  <a:cubicBezTo>
                    <a:pt x="171" y="131"/>
                    <a:pt x="196" y="113"/>
                    <a:pt x="220" y="94"/>
                  </a:cubicBezTo>
                  <a:cubicBezTo>
                    <a:pt x="243" y="76"/>
                    <a:pt x="265" y="57"/>
                    <a:pt x="289" y="40"/>
                  </a:cubicBezTo>
                  <a:cubicBezTo>
                    <a:pt x="301" y="31"/>
                    <a:pt x="312" y="23"/>
                    <a:pt x="325" y="16"/>
                  </a:cubicBezTo>
                  <a:cubicBezTo>
                    <a:pt x="329" y="14"/>
                    <a:pt x="334" y="11"/>
                    <a:pt x="338" y="9"/>
                  </a:cubicBezTo>
                  <a:cubicBezTo>
                    <a:pt x="342" y="7"/>
                    <a:pt x="346" y="6"/>
                    <a:pt x="350" y="6"/>
                  </a:cubicBezTo>
                  <a:cubicBezTo>
                    <a:pt x="355" y="6"/>
                    <a:pt x="356" y="12"/>
                    <a:pt x="356" y="16"/>
                  </a:cubicBezTo>
                  <a:cubicBezTo>
                    <a:pt x="354" y="21"/>
                    <a:pt x="350" y="26"/>
                    <a:pt x="346" y="30"/>
                  </a:cubicBezTo>
                  <a:cubicBezTo>
                    <a:pt x="342" y="33"/>
                    <a:pt x="339" y="37"/>
                    <a:pt x="335" y="41"/>
                  </a:cubicBezTo>
                  <a:cubicBezTo>
                    <a:pt x="330" y="47"/>
                    <a:pt x="325" y="53"/>
                    <a:pt x="320" y="58"/>
                  </a:cubicBezTo>
                  <a:cubicBezTo>
                    <a:pt x="299" y="80"/>
                    <a:pt x="278" y="102"/>
                    <a:pt x="258" y="125"/>
                  </a:cubicBezTo>
                  <a:cubicBezTo>
                    <a:pt x="239" y="147"/>
                    <a:pt x="217" y="167"/>
                    <a:pt x="197" y="188"/>
                  </a:cubicBezTo>
                  <a:cubicBezTo>
                    <a:pt x="187" y="199"/>
                    <a:pt x="177" y="210"/>
                    <a:pt x="167" y="222"/>
                  </a:cubicBezTo>
                  <a:cubicBezTo>
                    <a:pt x="158" y="233"/>
                    <a:pt x="148" y="245"/>
                    <a:pt x="137" y="256"/>
                  </a:cubicBezTo>
                  <a:cubicBezTo>
                    <a:pt x="127" y="267"/>
                    <a:pt x="116" y="277"/>
                    <a:pt x="105" y="288"/>
                  </a:cubicBezTo>
                  <a:cubicBezTo>
                    <a:pt x="95" y="299"/>
                    <a:pt x="85" y="311"/>
                    <a:pt x="74" y="322"/>
                  </a:cubicBezTo>
                  <a:cubicBezTo>
                    <a:pt x="72" y="325"/>
                    <a:pt x="69" y="327"/>
                    <a:pt x="66" y="330"/>
                  </a:cubicBezTo>
                  <a:cubicBezTo>
                    <a:pt x="67" y="330"/>
                    <a:pt x="68" y="330"/>
                    <a:pt x="68" y="331"/>
                  </a:cubicBezTo>
                  <a:cubicBezTo>
                    <a:pt x="66" y="328"/>
                    <a:pt x="66" y="324"/>
                    <a:pt x="66" y="321"/>
                  </a:cubicBezTo>
                  <a:cubicBezTo>
                    <a:pt x="66" y="317"/>
                    <a:pt x="66" y="313"/>
                    <a:pt x="66" y="310"/>
                  </a:cubicBezTo>
                  <a:cubicBezTo>
                    <a:pt x="64" y="301"/>
                    <a:pt x="57" y="293"/>
                    <a:pt x="52" y="286"/>
                  </a:cubicBezTo>
                  <a:cubicBezTo>
                    <a:pt x="46" y="280"/>
                    <a:pt x="39" y="275"/>
                    <a:pt x="31" y="272"/>
                  </a:cubicBezTo>
                  <a:cubicBezTo>
                    <a:pt x="22" y="269"/>
                    <a:pt x="13" y="268"/>
                    <a:pt x="5" y="267"/>
                  </a:cubicBezTo>
                  <a:cubicBezTo>
                    <a:pt x="5" y="268"/>
                    <a:pt x="4" y="269"/>
                    <a:pt x="4" y="269"/>
                  </a:cubicBezTo>
                  <a:cubicBezTo>
                    <a:pt x="18" y="269"/>
                    <a:pt x="31" y="273"/>
                    <a:pt x="41" y="284"/>
                  </a:cubicBezTo>
                  <a:cubicBezTo>
                    <a:pt x="46" y="290"/>
                    <a:pt x="50" y="297"/>
                    <a:pt x="53" y="304"/>
                  </a:cubicBezTo>
                  <a:cubicBezTo>
                    <a:pt x="55" y="308"/>
                    <a:pt x="56" y="313"/>
                    <a:pt x="57" y="317"/>
                  </a:cubicBezTo>
                  <a:cubicBezTo>
                    <a:pt x="58" y="321"/>
                    <a:pt x="58" y="325"/>
                    <a:pt x="60" y="329"/>
                  </a:cubicBezTo>
                  <a:cubicBezTo>
                    <a:pt x="60" y="330"/>
                    <a:pt x="61" y="331"/>
                    <a:pt x="62" y="330"/>
                  </a:cubicBezTo>
                  <a:cubicBezTo>
                    <a:pt x="66" y="326"/>
                    <a:pt x="65" y="319"/>
                    <a:pt x="64" y="314"/>
                  </a:cubicBezTo>
                  <a:cubicBezTo>
                    <a:pt x="62" y="307"/>
                    <a:pt x="58" y="300"/>
                    <a:pt x="55" y="293"/>
                  </a:cubicBezTo>
                  <a:cubicBezTo>
                    <a:pt x="51" y="287"/>
                    <a:pt x="47" y="282"/>
                    <a:pt x="42" y="277"/>
                  </a:cubicBezTo>
                  <a:cubicBezTo>
                    <a:pt x="37" y="274"/>
                    <a:pt x="32" y="271"/>
                    <a:pt x="26" y="269"/>
                  </a:cubicBezTo>
                  <a:cubicBezTo>
                    <a:pt x="21" y="267"/>
                    <a:pt x="15" y="269"/>
                    <a:pt x="8" y="268"/>
                  </a:cubicBezTo>
                  <a:cubicBezTo>
                    <a:pt x="7" y="268"/>
                    <a:pt x="7" y="270"/>
                    <a:pt x="8" y="271"/>
                  </a:cubicBezTo>
                  <a:cubicBezTo>
                    <a:pt x="22" y="273"/>
                    <a:pt x="37" y="275"/>
                    <a:pt x="47" y="286"/>
                  </a:cubicBezTo>
                  <a:cubicBezTo>
                    <a:pt x="58" y="297"/>
                    <a:pt x="62" y="313"/>
                    <a:pt x="63" y="328"/>
                  </a:cubicBezTo>
                  <a:cubicBezTo>
                    <a:pt x="63" y="329"/>
                    <a:pt x="64" y="329"/>
                    <a:pt x="65" y="328"/>
                  </a:cubicBezTo>
                  <a:cubicBezTo>
                    <a:pt x="67" y="320"/>
                    <a:pt x="65" y="313"/>
                    <a:pt x="62" y="306"/>
                  </a:cubicBezTo>
                  <a:cubicBezTo>
                    <a:pt x="58" y="298"/>
                    <a:pt x="53" y="291"/>
                    <a:pt x="47" y="285"/>
                  </a:cubicBezTo>
                  <a:cubicBezTo>
                    <a:pt x="42" y="279"/>
                    <a:pt x="36" y="273"/>
                    <a:pt x="29" y="269"/>
                  </a:cubicBezTo>
                  <a:cubicBezTo>
                    <a:pt x="21" y="264"/>
                    <a:pt x="13" y="262"/>
                    <a:pt x="4" y="262"/>
                  </a:cubicBezTo>
                  <a:cubicBezTo>
                    <a:pt x="4" y="263"/>
                    <a:pt x="4" y="263"/>
                    <a:pt x="4" y="264"/>
                  </a:cubicBezTo>
                  <a:cubicBezTo>
                    <a:pt x="53" y="228"/>
                    <a:pt x="98" y="188"/>
                    <a:pt x="145" y="150"/>
                  </a:cubicBezTo>
                  <a:cubicBezTo>
                    <a:pt x="169" y="131"/>
                    <a:pt x="194" y="113"/>
                    <a:pt x="219" y="95"/>
                  </a:cubicBezTo>
                  <a:cubicBezTo>
                    <a:pt x="244" y="76"/>
                    <a:pt x="269" y="57"/>
                    <a:pt x="294" y="38"/>
                  </a:cubicBezTo>
                  <a:cubicBezTo>
                    <a:pt x="305" y="29"/>
                    <a:pt x="316" y="20"/>
                    <a:pt x="329" y="14"/>
                  </a:cubicBezTo>
                  <a:cubicBezTo>
                    <a:pt x="337" y="11"/>
                    <a:pt x="345" y="7"/>
                    <a:pt x="353" y="6"/>
                  </a:cubicBezTo>
                  <a:cubicBezTo>
                    <a:pt x="357" y="6"/>
                    <a:pt x="361" y="7"/>
                    <a:pt x="362" y="11"/>
                  </a:cubicBezTo>
                  <a:cubicBezTo>
                    <a:pt x="362" y="15"/>
                    <a:pt x="358" y="20"/>
                    <a:pt x="356" y="22"/>
                  </a:cubicBezTo>
                  <a:cubicBezTo>
                    <a:pt x="353" y="26"/>
                    <a:pt x="350" y="29"/>
                    <a:pt x="347" y="31"/>
                  </a:cubicBezTo>
                  <a:cubicBezTo>
                    <a:pt x="342" y="36"/>
                    <a:pt x="338" y="41"/>
                    <a:pt x="334" y="46"/>
                  </a:cubicBezTo>
                  <a:cubicBezTo>
                    <a:pt x="324" y="58"/>
                    <a:pt x="313" y="69"/>
                    <a:pt x="303" y="81"/>
                  </a:cubicBezTo>
                  <a:cubicBezTo>
                    <a:pt x="292" y="92"/>
                    <a:pt x="281" y="104"/>
                    <a:pt x="270" y="115"/>
                  </a:cubicBezTo>
                  <a:cubicBezTo>
                    <a:pt x="248" y="138"/>
                    <a:pt x="226" y="161"/>
                    <a:pt x="205" y="184"/>
                  </a:cubicBezTo>
                  <a:cubicBezTo>
                    <a:pt x="183" y="207"/>
                    <a:pt x="161" y="230"/>
                    <a:pt x="139" y="253"/>
                  </a:cubicBezTo>
                  <a:cubicBezTo>
                    <a:pt x="128" y="264"/>
                    <a:pt x="118" y="275"/>
                    <a:pt x="107" y="287"/>
                  </a:cubicBezTo>
                  <a:cubicBezTo>
                    <a:pt x="97" y="297"/>
                    <a:pt x="86" y="308"/>
                    <a:pt x="76" y="319"/>
                  </a:cubicBezTo>
                  <a:cubicBezTo>
                    <a:pt x="73" y="323"/>
                    <a:pt x="69" y="327"/>
                    <a:pt x="66" y="331"/>
                  </a:cubicBezTo>
                  <a:cubicBezTo>
                    <a:pt x="67" y="331"/>
                    <a:pt x="67" y="332"/>
                    <a:pt x="68" y="332"/>
                  </a:cubicBezTo>
                  <a:cubicBezTo>
                    <a:pt x="70" y="326"/>
                    <a:pt x="75" y="322"/>
                    <a:pt x="80" y="317"/>
                  </a:cubicBezTo>
                  <a:cubicBezTo>
                    <a:pt x="85" y="312"/>
                    <a:pt x="90" y="307"/>
                    <a:pt x="94" y="301"/>
                  </a:cubicBezTo>
                  <a:cubicBezTo>
                    <a:pt x="99" y="295"/>
                    <a:pt x="104" y="290"/>
                    <a:pt x="109" y="284"/>
                  </a:cubicBezTo>
                  <a:cubicBezTo>
                    <a:pt x="114" y="278"/>
                    <a:pt x="120" y="273"/>
                    <a:pt x="125" y="267"/>
                  </a:cubicBezTo>
                  <a:cubicBezTo>
                    <a:pt x="147" y="245"/>
                    <a:pt x="170" y="223"/>
                    <a:pt x="191" y="200"/>
                  </a:cubicBezTo>
                  <a:cubicBezTo>
                    <a:pt x="211" y="177"/>
                    <a:pt x="230" y="154"/>
                    <a:pt x="250" y="131"/>
                  </a:cubicBezTo>
                  <a:cubicBezTo>
                    <a:pt x="259" y="120"/>
                    <a:pt x="269" y="109"/>
                    <a:pt x="279" y="99"/>
                  </a:cubicBezTo>
                  <a:cubicBezTo>
                    <a:pt x="289" y="89"/>
                    <a:pt x="300" y="80"/>
                    <a:pt x="310" y="71"/>
                  </a:cubicBezTo>
                  <a:cubicBezTo>
                    <a:pt x="320" y="62"/>
                    <a:pt x="330" y="53"/>
                    <a:pt x="340" y="43"/>
                  </a:cubicBezTo>
                  <a:cubicBezTo>
                    <a:pt x="348" y="34"/>
                    <a:pt x="357" y="25"/>
                    <a:pt x="364" y="14"/>
                  </a:cubicBezTo>
                  <a:cubicBezTo>
                    <a:pt x="366" y="11"/>
                    <a:pt x="368" y="6"/>
                    <a:pt x="365" y="3"/>
                  </a:cubicBezTo>
                  <a:cubicBezTo>
                    <a:pt x="362" y="0"/>
                    <a:pt x="357" y="2"/>
                    <a:pt x="354" y="3"/>
                  </a:cubicBezTo>
                  <a:cubicBezTo>
                    <a:pt x="344" y="5"/>
                    <a:pt x="333" y="10"/>
                    <a:pt x="324" y="15"/>
                  </a:cubicBezTo>
                  <a:cubicBezTo>
                    <a:pt x="311" y="21"/>
                    <a:pt x="299" y="30"/>
                    <a:pt x="288" y="38"/>
                  </a:cubicBezTo>
                  <a:cubicBezTo>
                    <a:pt x="276" y="47"/>
                    <a:pt x="264" y="56"/>
                    <a:pt x="252" y="66"/>
                  </a:cubicBezTo>
                  <a:cubicBezTo>
                    <a:pt x="228" y="84"/>
                    <a:pt x="205" y="104"/>
                    <a:pt x="181" y="123"/>
                  </a:cubicBezTo>
                  <a:cubicBezTo>
                    <a:pt x="169" y="133"/>
                    <a:pt x="157" y="142"/>
                    <a:pt x="145" y="152"/>
                  </a:cubicBezTo>
                  <a:cubicBezTo>
                    <a:pt x="133" y="161"/>
                    <a:pt x="120" y="170"/>
                    <a:pt x="108" y="180"/>
                  </a:cubicBezTo>
                  <a:cubicBezTo>
                    <a:pt x="85" y="199"/>
                    <a:pt x="62" y="219"/>
                    <a:pt x="39" y="239"/>
                  </a:cubicBezTo>
                  <a:cubicBezTo>
                    <a:pt x="33" y="244"/>
                    <a:pt x="27" y="249"/>
                    <a:pt x="21" y="254"/>
                  </a:cubicBezTo>
                  <a:cubicBezTo>
                    <a:pt x="19" y="255"/>
                    <a:pt x="21" y="257"/>
                    <a:pt x="22" y="256"/>
                  </a:cubicBezTo>
                  <a:cubicBezTo>
                    <a:pt x="46" y="236"/>
                    <a:pt x="68" y="216"/>
                    <a:pt x="92" y="197"/>
                  </a:cubicBezTo>
                  <a:cubicBezTo>
                    <a:pt x="115" y="177"/>
                    <a:pt x="140" y="159"/>
                    <a:pt x="164" y="140"/>
                  </a:cubicBezTo>
                  <a:cubicBezTo>
                    <a:pt x="188" y="121"/>
                    <a:pt x="211" y="101"/>
                    <a:pt x="235" y="82"/>
                  </a:cubicBezTo>
                  <a:cubicBezTo>
                    <a:pt x="258" y="63"/>
                    <a:pt x="282" y="44"/>
                    <a:pt x="307" y="27"/>
                  </a:cubicBezTo>
                  <a:cubicBezTo>
                    <a:pt x="319" y="20"/>
                    <a:pt x="331" y="13"/>
                    <a:pt x="345" y="8"/>
                  </a:cubicBezTo>
                  <a:cubicBezTo>
                    <a:pt x="349" y="7"/>
                    <a:pt x="353" y="5"/>
                    <a:pt x="357" y="5"/>
                  </a:cubicBezTo>
                  <a:cubicBezTo>
                    <a:pt x="358" y="4"/>
                    <a:pt x="361" y="4"/>
                    <a:pt x="362" y="4"/>
                  </a:cubicBezTo>
                  <a:cubicBezTo>
                    <a:pt x="365" y="5"/>
                    <a:pt x="364" y="9"/>
                    <a:pt x="363" y="11"/>
                  </a:cubicBezTo>
                  <a:cubicBezTo>
                    <a:pt x="361" y="16"/>
                    <a:pt x="356" y="21"/>
                    <a:pt x="353" y="25"/>
                  </a:cubicBezTo>
                  <a:cubicBezTo>
                    <a:pt x="349" y="30"/>
                    <a:pt x="344" y="35"/>
                    <a:pt x="339" y="40"/>
                  </a:cubicBezTo>
                  <a:cubicBezTo>
                    <a:pt x="330" y="50"/>
                    <a:pt x="320" y="59"/>
                    <a:pt x="309" y="68"/>
                  </a:cubicBezTo>
                  <a:cubicBezTo>
                    <a:pt x="299" y="77"/>
                    <a:pt x="289" y="86"/>
                    <a:pt x="279" y="96"/>
                  </a:cubicBezTo>
                  <a:cubicBezTo>
                    <a:pt x="269" y="106"/>
                    <a:pt x="259" y="117"/>
                    <a:pt x="249" y="128"/>
                  </a:cubicBezTo>
                  <a:cubicBezTo>
                    <a:pt x="229" y="151"/>
                    <a:pt x="210" y="174"/>
                    <a:pt x="190" y="197"/>
                  </a:cubicBezTo>
                  <a:cubicBezTo>
                    <a:pt x="169" y="220"/>
                    <a:pt x="147" y="242"/>
                    <a:pt x="125" y="264"/>
                  </a:cubicBezTo>
                  <a:cubicBezTo>
                    <a:pt x="114" y="275"/>
                    <a:pt x="104" y="286"/>
                    <a:pt x="94" y="298"/>
                  </a:cubicBezTo>
                  <a:cubicBezTo>
                    <a:pt x="89" y="304"/>
                    <a:pt x="84" y="309"/>
                    <a:pt x="79" y="314"/>
                  </a:cubicBezTo>
                  <a:cubicBezTo>
                    <a:pt x="75" y="319"/>
                    <a:pt x="70" y="323"/>
                    <a:pt x="67" y="328"/>
                  </a:cubicBezTo>
                  <a:cubicBezTo>
                    <a:pt x="67" y="329"/>
                    <a:pt x="66" y="330"/>
                    <a:pt x="66" y="331"/>
                  </a:cubicBezTo>
                  <a:cubicBezTo>
                    <a:pt x="65" y="332"/>
                    <a:pt x="67" y="334"/>
                    <a:pt x="68" y="333"/>
                  </a:cubicBezTo>
                  <a:cubicBezTo>
                    <a:pt x="87" y="309"/>
                    <a:pt x="109" y="289"/>
                    <a:pt x="129" y="267"/>
                  </a:cubicBezTo>
                  <a:cubicBezTo>
                    <a:pt x="151" y="243"/>
                    <a:pt x="173" y="220"/>
                    <a:pt x="195" y="197"/>
                  </a:cubicBezTo>
                  <a:cubicBezTo>
                    <a:pt x="217" y="174"/>
                    <a:pt x="239" y="151"/>
                    <a:pt x="261" y="128"/>
                  </a:cubicBezTo>
                  <a:cubicBezTo>
                    <a:pt x="283" y="106"/>
                    <a:pt x="304" y="83"/>
                    <a:pt x="325" y="60"/>
                  </a:cubicBezTo>
                  <a:cubicBezTo>
                    <a:pt x="334" y="50"/>
                    <a:pt x="342" y="40"/>
                    <a:pt x="351" y="31"/>
                  </a:cubicBezTo>
                  <a:cubicBezTo>
                    <a:pt x="354" y="28"/>
                    <a:pt x="357" y="24"/>
                    <a:pt x="360" y="21"/>
                  </a:cubicBezTo>
                  <a:cubicBezTo>
                    <a:pt x="362" y="18"/>
                    <a:pt x="365" y="14"/>
                    <a:pt x="364" y="10"/>
                  </a:cubicBezTo>
                  <a:cubicBezTo>
                    <a:pt x="363" y="2"/>
                    <a:pt x="351" y="3"/>
                    <a:pt x="345" y="5"/>
                  </a:cubicBezTo>
                  <a:cubicBezTo>
                    <a:pt x="337" y="7"/>
                    <a:pt x="328" y="11"/>
                    <a:pt x="320" y="16"/>
                  </a:cubicBezTo>
                  <a:cubicBezTo>
                    <a:pt x="308" y="23"/>
                    <a:pt x="297" y="32"/>
                    <a:pt x="285" y="41"/>
                  </a:cubicBezTo>
                  <a:cubicBezTo>
                    <a:pt x="273" y="50"/>
                    <a:pt x="260" y="60"/>
                    <a:pt x="248" y="70"/>
                  </a:cubicBezTo>
                  <a:cubicBezTo>
                    <a:pt x="223" y="89"/>
                    <a:pt x="197" y="107"/>
                    <a:pt x="172" y="126"/>
                  </a:cubicBezTo>
                  <a:cubicBezTo>
                    <a:pt x="124" y="163"/>
                    <a:pt x="79" y="203"/>
                    <a:pt x="31" y="240"/>
                  </a:cubicBezTo>
                  <a:cubicBezTo>
                    <a:pt x="22" y="247"/>
                    <a:pt x="13" y="255"/>
                    <a:pt x="3" y="262"/>
                  </a:cubicBezTo>
                  <a:cubicBezTo>
                    <a:pt x="2" y="263"/>
                    <a:pt x="2" y="264"/>
                    <a:pt x="4" y="264"/>
                  </a:cubicBezTo>
                  <a:cubicBezTo>
                    <a:pt x="12" y="265"/>
                    <a:pt x="20" y="266"/>
                    <a:pt x="27" y="271"/>
                  </a:cubicBezTo>
                  <a:cubicBezTo>
                    <a:pt x="34" y="275"/>
                    <a:pt x="40" y="280"/>
                    <a:pt x="45" y="286"/>
                  </a:cubicBezTo>
                  <a:cubicBezTo>
                    <a:pt x="51" y="292"/>
                    <a:pt x="55" y="298"/>
                    <a:pt x="59" y="305"/>
                  </a:cubicBezTo>
                  <a:cubicBezTo>
                    <a:pt x="62" y="312"/>
                    <a:pt x="65" y="320"/>
                    <a:pt x="63" y="327"/>
                  </a:cubicBezTo>
                  <a:cubicBezTo>
                    <a:pt x="63" y="327"/>
                    <a:pt x="64" y="328"/>
                    <a:pt x="65" y="328"/>
                  </a:cubicBezTo>
                  <a:cubicBezTo>
                    <a:pt x="64" y="320"/>
                    <a:pt x="64" y="312"/>
                    <a:pt x="61" y="305"/>
                  </a:cubicBezTo>
                  <a:cubicBezTo>
                    <a:pt x="59" y="298"/>
                    <a:pt x="55" y="291"/>
                    <a:pt x="50" y="285"/>
                  </a:cubicBezTo>
                  <a:cubicBezTo>
                    <a:pt x="39" y="273"/>
                    <a:pt x="24" y="271"/>
                    <a:pt x="9" y="268"/>
                  </a:cubicBezTo>
                  <a:cubicBezTo>
                    <a:pt x="9" y="269"/>
                    <a:pt x="9" y="270"/>
                    <a:pt x="8" y="271"/>
                  </a:cubicBezTo>
                  <a:cubicBezTo>
                    <a:pt x="14" y="271"/>
                    <a:pt x="19" y="270"/>
                    <a:pt x="25" y="271"/>
                  </a:cubicBezTo>
                  <a:cubicBezTo>
                    <a:pt x="30" y="272"/>
                    <a:pt x="35" y="275"/>
                    <a:pt x="39" y="278"/>
                  </a:cubicBezTo>
                  <a:cubicBezTo>
                    <a:pt x="45" y="282"/>
                    <a:pt x="49" y="288"/>
                    <a:pt x="52" y="293"/>
                  </a:cubicBezTo>
                  <a:cubicBezTo>
                    <a:pt x="56" y="300"/>
                    <a:pt x="59" y="306"/>
                    <a:pt x="61" y="313"/>
                  </a:cubicBezTo>
                  <a:cubicBezTo>
                    <a:pt x="62" y="317"/>
                    <a:pt x="64" y="325"/>
                    <a:pt x="60" y="328"/>
                  </a:cubicBezTo>
                  <a:cubicBezTo>
                    <a:pt x="61" y="328"/>
                    <a:pt x="61" y="329"/>
                    <a:pt x="62" y="329"/>
                  </a:cubicBezTo>
                  <a:cubicBezTo>
                    <a:pt x="61" y="325"/>
                    <a:pt x="60" y="320"/>
                    <a:pt x="59" y="316"/>
                  </a:cubicBezTo>
                  <a:cubicBezTo>
                    <a:pt x="58" y="311"/>
                    <a:pt x="57" y="307"/>
                    <a:pt x="55" y="303"/>
                  </a:cubicBezTo>
                  <a:cubicBezTo>
                    <a:pt x="52" y="296"/>
                    <a:pt x="48" y="288"/>
                    <a:pt x="42" y="282"/>
                  </a:cubicBezTo>
                  <a:cubicBezTo>
                    <a:pt x="33" y="271"/>
                    <a:pt x="18" y="267"/>
                    <a:pt x="4" y="267"/>
                  </a:cubicBezTo>
                  <a:cubicBezTo>
                    <a:pt x="3" y="267"/>
                    <a:pt x="3" y="269"/>
                    <a:pt x="4" y="269"/>
                  </a:cubicBezTo>
                  <a:cubicBezTo>
                    <a:pt x="12" y="271"/>
                    <a:pt x="21" y="272"/>
                    <a:pt x="29" y="274"/>
                  </a:cubicBezTo>
                  <a:cubicBezTo>
                    <a:pt x="37" y="277"/>
                    <a:pt x="44" y="282"/>
                    <a:pt x="50" y="289"/>
                  </a:cubicBezTo>
                  <a:cubicBezTo>
                    <a:pt x="56" y="295"/>
                    <a:pt x="63" y="303"/>
                    <a:pt x="63" y="312"/>
                  </a:cubicBezTo>
                  <a:cubicBezTo>
                    <a:pt x="64" y="318"/>
                    <a:pt x="62" y="326"/>
                    <a:pt x="66" y="332"/>
                  </a:cubicBezTo>
                  <a:cubicBezTo>
                    <a:pt x="67" y="333"/>
                    <a:pt x="67" y="333"/>
                    <a:pt x="68" y="332"/>
                  </a:cubicBezTo>
                  <a:cubicBezTo>
                    <a:pt x="79" y="321"/>
                    <a:pt x="89" y="310"/>
                    <a:pt x="99" y="299"/>
                  </a:cubicBezTo>
                  <a:cubicBezTo>
                    <a:pt x="109" y="287"/>
                    <a:pt x="120" y="277"/>
                    <a:pt x="131" y="266"/>
                  </a:cubicBezTo>
                  <a:cubicBezTo>
                    <a:pt x="152" y="245"/>
                    <a:pt x="170" y="221"/>
                    <a:pt x="191" y="199"/>
                  </a:cubicBezTo>
                  <a:cubicBezTo>
                    <a:pt x="211" y="177"/>
                    <a:pt x="233" y="157"/>
                    <a:pt x="252" y="135"/>
                  </a:cubicBezTo>
                  <a:cubicBezTo>
                    <a:pt x="262" y="124"/>
                    <a:pt x="272" y="112"/>
                    <a:pt x="282" y="101"/>
                  </a:cubicBezTo>
                  <a:cubicBezTo>
                    <a:pt x="293" y="90"/>
                    <a:pt x="303" y="80"/>
                    <a:pt x="314" y="68"/>
                  </a:cubicBezTo>
                  <a:cubicBezTo>
                    <a:pt x="319" y="63"/>
                    <a:pt x="324" y="57"/>
                    <a:pt x="329" y="52"/>
                  </a:cubicBezTo>
                  <a:cubicBezTo>
                    <a:pt x="333" y="47"/>
                    <a:pt x="338" y="42"/>
                    <a:pt x="342" y="37"/>
                  </a:cubicBezTo>
                  <a:cubicBezTo>
                    <a:pt x="349" y="31"/>
                    <a:pt x="359" y="23"/>
                    <a:pt x="358" y="12"/>
                  </a:cubicBezTo>
                  <a:cubicBezTo>
                    <a:pt x="358" y="9"/>
                    <a:pt x="356" y="5"/>
                    <a:pt x="353" y="4"/>
                  </a:cubicBezTo>
                  <a:cubicBezTo>
                    <a:pt x="349" y="3"/>
                    <a:pt x="345" y="4"/>
                    <a:pt x="342" y="5"/>
                  </a:cubicBezTo>
                  <a:cubicBezTo>
                    <a:pt x="338" y="6"/>
                    <a:pt x="334" y="8"/>
                    <a:pt x="331" y="10"/>
                  </a:cubicBezTo>
                  <a:cubicBezTo>
                    <a:pt x="325" y="13"/>
                    <a:pt x="319" y="17"/>
                    <a:pt x="313" y="21"/>
                  </a:cubicBezTo>
                  <a:cubicBezTo>
                    <a:pt x="288" y="36"/>
                    <a:pt x="266" y="54"/>
                    <a:pt x="244" y="72"/>
                  </a:cubicBezTo>
                  <a:cubicBezTo>
                    <a:pt x="232" y="81"/>
                    <a:pt x="221" y="90"/>
                    <a:pt x="210" y="99"/>
                  </a:cubicBezTo>
                  <a:cubicBezTo>
                    <a:pt x="197" y="108"/>
                    <a:pt x="185" y="118"/>
                    <a:pt x="173" y="127"/>
                  </a:cubicBezTo>
                  <a:cubicBezTo>
                    <a:pt x="148" y="146"/>
                    <a:pt x="124" y="166"/>
                    <a:pt x="99" y="185"/>
                  </a:cubicBezTo>
                  <a:cubicBezTo>
                    <a:pt x="75" y="205"/>
                    <a:pt x="51" y="225"/>
                    <a:pt x="27" y="245"/>
                  </a:cubicBezTo>
                  <a:cubicBezTo>
                    <a:pt x="18" y="252"/>
                    <a:pt x="9" y="259"/>
                    <a:pt x="1" y="267"/>
                  </a:cubicBezTo>
                  <a:cubicBezTo>
                    <a:pt x="0" y="268"/>
                    <a:pt x="1" y="270"/>
                    <a:pt x="2" y="26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3" name="Freeform 1481"/>
            <p:cNvSpPr/>
            <p:nvPr/>
          </p:nvSpPr>
          <p:spPr bwMode="auto">
            <a:xfrm>
              <a:off x="1970" y="1141"/>
              <a:ext cx="85" cy="77"/>
            </a:xfrm>
            <a:custGeom>
              <a:avLst/>
              <a:gdLst>
                <a:gd name="T0" fmla="*/ 13 w 66"/>
                <a:gd name="T1" fmla="*/ 5 h 59"/>
                <a:gd name="T2" fmla="*/ 61 w 66"/>
                <a:gd name="T3" fmla="*/ 57 h 59"/>
                <a:gd name="T4" fmla="*/ 64 w 66"/>
                <a:gd name="T5" fmla="*/ 57 h 59"/>
                <a:gd name="T6" fmla="*/ 43 w 66"/>
                <a:gd name="T7" fmla="*/ 18 h 59"/>
                <a:gd name="T8" fmla="*/ 24 w 66"/>
                <a:gd name="T9" fmla="*/ 6 h 59"/>
                <a:gd name="T10" fmla="*/ 2 w 66"/>
                <a:gd name="T11" fmla="*/ 1 h 59"/>
                <a:gd name="T12" fmla="*/ 1 w 66"/>
                <a:gd name="T13" fmla="*/ 3 h 59"/>
                <a:gd name="T14" fmla="*/ 19 w 66"/>
                <a:gd name="T15" fmla="*/ 8 h 59"/>
                <a:gd name="T16" fmla="*/ 38 w 66"/>
                <a:gd name="T17" fmla="*/ 19 h 59"/>
                <a:gd name="T18" fmla="*/ 50 w 66"/>
                <a:gd name="T19" fmla="*/ 35 h 59"/>
                <a:gd name="T20" fmla="*/ 55 w 66"/>
                <a:gd name="T21" fmla="*/ 52 h 59"/>
                <a:gd name="T22" fmla="*/ 57 w 66"/>
                <a:gd name="T23" fmla="*/ 52 h 59"/>
                <a:gd name="T24" fmla="*/ 52 w 66"/>
                <a:gd name="T25" fmla="*/ 34 h 59"/>
                <a:gd name="T26" fmla="*/ 41 w 66"/>
                <a:gd name="T27" fmla="*/ 18 h 59"/>
                <a:gd name="T28" fmla="*/ 23 w 66"/>
                <a:gd name="T29" fmla="*/ 7 h 59"/>
                <a:gd name="T30" fmla="*/ 2 w 66"/>
                <a:gd name="T31" fmla="*/ 1 h 59"/>
                <a:gd name="T32" fmla="*/ 2 w 66"/>
                <a:gd name="T33" fmla="*/ 3 h 59"/>
                <a:gd name="T34" fmla="*/ 42 w 66"/>
                <a:gd name="T35" fmla="*/ 20 h 59"/>
                <a:gd name="T36" fmla="*/ 61 w 66"/>
                <a:gd name="T37" fmla="*/ 58 h 59"/>
                <a:gd name="T38" fmla="*/ 64 w 66"/>
                <a:gd name="T39" fmla="*/ 57 h 59"/>
                <a:gd name="T40" fmla="*/ 13 w 66"/>
                <a:gd name="T41" fmla="*/ 3 h 59"/>
                <a:gd name="T42" fmla="*/ 13 w 66"/>
                <a:gd name="T43" fmla="*/ 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6" h="59">
                  <a:moveTo>
                    <a:pt x="13" y="5"/>
                  </a:moveTo>
                  <a:cubicBezTo>
                    <a:pt x="37" y="8"/>
                    <a:pt x="63" y="31"/>
                    <a:pt x="61" y="57"/>
                  </a:cubicBezTo>
                  <a:cubicBezTo>
                    <a:pt x="62" y="57"/>
                    <a:pt x="63" y="57"/>
                    <a:pt x="64" y="57"/>
                  </a:cubicBezTo>
                  <a:cubicBezTo>
                    <a:pt x="59" y="43"/>
                    <a:pt x="54" y="29"/>
                    <a:pt x="43" y="18"/>
                  </a:cubicBezTo>
                  <a:cubicBezTo>
                    <a:pt x="38" y="13"/>
                    <a:pt x="31" y="9"/>
                    <a:pt x="24" y="6"/>
                  </a:cubicBezTo>
                  <a:cubicBezTo>
                    <a:pt x="17" y="3"/>
                    <a:pt x="10" y="0"/>
                    <a:pt x="2" y="1"/>
                  </a:cubicBezTo>
                  <a:cubicBezTo>
                    <a:pt x="1" y="1"/>
                    <a:pt x="0" y="3"/>
                    <a:pt x="1" y="3"/>
                  </a:cubicBezTo>
                  <a:cubicBezTo>
                    <a:pt x="7" y="6"/>
                    <a:pt x="13" y="7"/>
                    <a:pt x="19" y="8"/>
                  </a:cubicBezTo>
                  <a:cubicBezTo>
                    <a:pt x="26" y="10"/>
                    <a:pt x="32" y="15"/>
                    <a:pt x="38" y="19"/>
                  </a:cubicBezTo>
                  <a:cubicBezTo>
                    <a:pt x="43" y="23"/>
                    <a:pt x="48" y="28"/>
                    <a:pt x="50" y="35"/>
                  </a:cubicBezTo>
                  <a:cubicBezTo>
                    <a:pt x="52" y="40"/>
                    <a:pt x="53" y="47"/>
                    <a:pt x="55" y="52"/>
                  </a:cubicBezTo>
                  <a:cubicBezTo>
                    <a:pt x="55" y="54"/>
                    <a:pt x="57" y="53"/>
                    <a:pt x="57" y="52"/>
                  </a:cubicBezTo>
                  <a:cubicBezTo>
                    <a:pt x="55" y="46"/>
                    <a:pt x="54" y="40"/>
                    <a:pt x="52" y="34"/>
                  </a:cubicBezTo>
                  <a:cubicBezTo>
                    <a:pt x="50" y="27"/>
                    <a:pt x="45" y="23"/>
                    <a:pt x="41" y="18"/>
                  </a:cubicBezTo>
                  <a:cubicBezTo>
                    <a:pt x="35" y="14"/>
                    <a:pt x="30" y="10"/>
                    <a:pt x="23" y="7"/>
                  </a:cubicBezTo>
                  <a:cubicBezTo>
                    <a:pt x="17" y="5"/>
                    <a:pt x="9" y="4"/>
                    <a:pt x="2" y="1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6" y="2"/>
                    <a:pt x="31" y="10"/>
                    <a:pt x="42" y="20"/>
                  </a:cubicBezTo>
                  <a:cubicBezTo>
                    <a:pt x="52" y="30"/>
                    <a:pt x="57" y="44"/>
                    <a:pt x="61" y="58"/>
                  </a:cubicBezTo>
                  <a:cubicBezTo>
                    <a:pt x="62" y="59"/>
                    <a:pt x="63" y="58"/>
                    <a:pt x="64" y="57"/>
                  </a:cubicBezTo>
                  <a:cubicBezTo>
                    <a:pt x="66" y="30"/>
                    <a:pt x="38" y="6"/>
                    <a:pt x="13" y="3"/>
                  </a:cubicBezTo>
                  <a:cubicBezTo>
                    <a:pt x="11" y="3"/>
                    <a:pt x="11" y="5"/>
                    <a:pt x="13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4" name="Freeform 1482"/>
            <p:cNvSpPr/>
            <p:nvPr/>
          </p:nvSpPr>
          <p:spPr bwMode="auto">
            <a:xfrm>
              <a:off x="1992" y="1119"/>
              <a:ext cx="85" cy="77"/>
            </a:xfrm>
            <a:custGeom>
              <a:avLst/>
              <a:gdLst>
                <a:gd name="T0" fmla="*/ 12 w 66"/>
                <a:gd name="T1" fmla="*/ 6 h 59"/>
                <a:gd name="T2" fmla="*/ 45 w 66"/>
                <a:gd name="T3" fmla="*/ 20 h 59"/>
                <a:gd name="T4" fmla="*/ 55 w 66"/>
                <a:gd name="T5" fmla="*/ 35 h 59"/>
                <a:gd name="T6" fmla="*/ 60 w 66"/>
                <a:gd name="T7" fmla="*/ 53 h 59"/>
                <a:gd name="T8" fmla="*/ 62 w 66"/>
                <a:gd name="T9" fmla="*/ 52 h 59"/>
                <a:gd name="T10" fmla="*/ 40 w 66"/>
                <a:gd name="T11" fmla="*/ 19 h 59"/>
                <a:gd name="T12" fmla="*/ 4 w 66"/>
                <a:gd name="T13" fmla="*/ 3 h 59"/>
                <a:gd name="T14" fmla="*/ 4 w 66"/>
                <a:gd name="T15" fmla="*/ 5 h 59"/>
                <a:gd name="T16" fmla="*/ 26 w 66"/>
                <a:gd name="T17" fmla="*/ 9 h 59"/>
                <a:gd name="T18" fmla="*/ 45 w 66"/>
                <a:gd name="T19" fmla="*/ 20 h 59"/>
                <a:gd name="T20" fmla="*/ 57 w 66"/>
                <a:gd name="T21" fmla="*/ 36 h 59"/>
                <a:gd name="T22" fmla="*/ 60 w 66"/>
                <a:gd name="T23" fmla="*/ 57 h 59"/>
                <a:gd name="T24" fmla="*/ 63 w 66"/>
                <a:gd name="T25" fmla="*/ 58 h 59"/>
                <a:gd name="T26" fmla="*/ 2 w 66"/>
                <a:gd name="T27" fmla="*/ 0 h 59"/>
                <a:gd name="T28" fmla="*/ 2 w 66"/>
                <a:gd name="T29" fmla="*/ 3 h 59"/>
                <a:gd name="T30" fmla="*/ 60 w 66"/>
                <a:gd name="T31" fmla="*/ 58 h 59"/>
                <a:gd name="T32" fmla="*/ 63 w 66"/>
                <a:gd name="T33" fmla="*/ 58 h 59"/>
                <a:gd name="T34" fmla="*/ 48 w 66"/>
                <a:gd name="T35" fmla="*/ 19 h 59"/>
                <a:gd name="T36" fmla="*/ 4 w 66"/>
                <a:gd name="T37" fmla="*/ 3 h 59"/>
                <a:gd name="T38" fmla="*/ 4 w 66"/>
                <a:gd name="T39" fmla="*/ 5 h 59"/>
                <a:gd name="T40" fmla="*/ 39 w 66"/>
                <a:gd name="T41" fmla="*/ 20 h 59"/>
                <a:gd name="T42" fmla="*/ 60 w 66"/>
                <a:gd name="T43" fmla="*/ 53 h 59"/>
                <a:gd name="T44" fmla="*/ 62 w 66"/>
                <a:gd name="T45" fmla="*/ 53 h 59"/>
                <a:gd name="T46" fmla="*/ 58 w 66"/>
                <a:gd name="T47" fmla="*/ 35 h 59"/>
                <a:gd name="T48" fmla="*/ 47 w 66"/>
                <a:gd name="T49" fmla="*/ 20 h 59"/>
                <a:gd name="T50" fmla="*/ 13 w 66"/>
                <a:gd name="T51" fmla="*/ 4 h 59"/>
                <a:gd name="T52" fmla="*/ 12 w 66"/>
                <a:gd name="T53" fmla="*/ 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6" h="59">
                  <a:moveTo>
                    <a:pt x="12" y="6"/>
                  </a:moveTo>
                  <a:cubicBezTo>
                    <a:pt x="24" y="8"/>
                    <a:pt x="36" y="11"/>
                    <a:pt x="45" y="20"/>
                  </a:cubicBezTo>
                  <a:cubicBezTo>
                    <a:pt x="49" y="24"/>
                    <a:pt x="52" y="30"/>
                    <a:pt x="55" y="35"/>
                  </a:cubicBezTo>
                  <a:cubicBezTo>
                    <a:pt x="58" y="40"/>
                    <a:pt x="60" y="47"/>
                    <a:pt x="60" y="53"/>
                  </a:cubicBezTo>
                  <a:cubicBezTo>
                    <a:pt x="61" y="53"/>
                    <a:pt x="62" y="53"/>
                    <a:pt x="62" y="52"/>
                  </a:cubicBezTo>
                  <a:cubicBezTo>
                    <a:pt x="59" y="39"/>
                    <a:pt x="50" y="27"/>
                    <a:pt x="40" y="19"/>
                  </a:cubicBezTo>
                  <a:cubicBezTo>
                    <a:pt x="30" y="10"/>
                    <a:pt x="17" y="2"/>
                    <a:pt x="4" y="3"/>
                  </a:cubicBezTo>
                  <a:cubicBezTo>
                    <a:pt x="2" y="3"/>
                    <a:pt x="2" y="5"/>
                    <a:pt x="4" y="5"/>
                  </a:cubicBezTo>
                  <a:cubicBezTo>
                    <a:pt x="11" y="6"/>
                    <a:pt x="18" y="7"/>
                    <a:pt x="26" y="9"/>
                  </a:cubicBezTo>
                  <a:cubicBezTo>
                    <a:pt x="33" y="11"/>
                    <a:pt x="40" y="14"/>
                    <a:pt x="45" y="20"/>
                  </a:cubicBezTo>
                  <a:cubicBezTo>
                    <a:pt x="51" y="24"/>
                    <a:pt x="55" y="30"/>
                    <a:pt x="57" y="36"/>
                  </a:cubicBezTo>
                  <a:cubicBezTo>
                    <a:pt x="60" y="43"/>
                    <a:pt x="62" y="50"/>
                    <a:pt x="60" y="57"/>
                  </a:cubicBezTo>
                  <a:cubicBezTo>
                    <a:pt x="61" y="57"/>
                    <a:pt x="62" y="57"/>
                    <a:pt x="63" y="58"/>
                  </a:cubicBezTo>
                  <a:cubicBezTo>
                    <a:pt x="59" y="28"/>
                    <a:pt x="30" y="6"/>
                    <a:pt x="2" y="0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29" y="8"/>
                    <a:pt x="57" y="29"/>
                    <a:pt x="60" y="58"/>
                  </a:cubicBezTo>
                  <a:cubicBezTo>
                    <a:pt x="60" y="59"/>
                    <a:pt x="62" y="59"/>
                    <a:pt x="63" y="58"/>
                  </a:cubicBezTo>
                  <a:cubicBezTo>
                    <a:pt x="66" y="44"/>
                    <a:pt x="58" y="28"/>
                    <a:pt x="48" y="19"/>
                  </a:cubicBezTo>
                  <a:cubicBezTo>
                    <a:pt x="36" y="7"/>
                    <a:pt x="20" y="5"/>
                    <a:pt x="4" y="3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17" y="5"/>
                    <a:pt x="29" y="12"/>
                    <a:pt x="39" y="20"/>
                  </a:cubicBezTo>
                  <a:cubicBezTo>
                    <a:pt x="48" y="29"/>
                    <a:pt x="57" y="40"/>
                    <a:pt x="60" y="53"/>
                  </a:cubicBezTo>
                  <a:cubicBezTo>
                    <a:pt x="60" y="54"/>
                    <a:pt x="62" y="54"/>
                    <a:pt x="62" y="53"/>
                  </a:cubicBezTo>
                  <a:cubicBezTo>
                    <a:pt x="63" y="47"/>
                    <a:pt x="60" y="41"/>
                    <a:pt x="58" y="35"/>
                  </a:cubicBezTo>
                  <a:cubicBezTo>
                    <a:pt x="55" y="30"/>
                    <a:pt x="51" y="24"/>
                    <a:pt x="47" y="20"/>
                  </a:cubicBezTo>
                  <a:cubicBezTo>
                    <a:pt x="38" y="10"/>
                    <a:pt x="26" y="6"/>
                    <a:pt x="13" y="4"/>
                  </a:cubicBezTo>
                  <a:cubicBezTo>
                    <a:pt x="12" y="3"/>
                    <a:pt x="11" y="6"/>
                    <a:pt x="12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5" name="Freeform 1483"/>
            <p:cNvSpPr/>
            <p:nvPr/>
          </p:nvSpPr>
          <p:spPr bwMode="auto">
            <a:xfrm>
              <a:off x="2045" y="1199"/>
              <a:ext cx="4" cy="3"/>
            </a:xfrm>
            <a:custGeom>
              <a:avLst/>
              <a:gdLst>
                <a:gd name="T0" fmla="*/ 2 w 3"/>
                <a:gd name="T1" fmla="*/ 2 h 2"/>
                <a:gd name="T2" fmla="*/ 2 w 3"/>
                <a:gd name="T3" fmla="*/ 0 h 2"/>
                <a:gd name="T4" fmla="*/ 2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cubicBezTo>
                    <a:pt x="3" y="2"/>
                    <a:pt x="3" y="0"/>
                    <a:pt x="2" y="0"/>
                  </a:cubicBezTo>
                  <a:cubicBezTo>
                    <a:pt x="0" y="0"/>
                    <a:pt x="0" y="2"/>
                    <a:pt x="2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6" name="Freeform 1484"/>
            <p:cNvSpPr/>
            <p:nvPr/>
          </p:nvSpPr>
          <p:spPr bwMode="auto">
            <a:xfrm>
              <a:off x="2298" y="876"/>
              <a:ext cx="43" cy="33"/>
            </a:xfrm>
            <a:custGeom>
              <a:avLst/>
              <a:gdLst>
                <a:gd name="T0" fmla="*/ 23 w 33"/>
                <a:gd name="T1" fmla="*/ 12 h 25"/>
                <a:gd name="T2" fmla="*/ 27 w 33"/>
                <a:gd name="T3" fmla="*/ 19 h 25"/>
                <a:gd name="T4" fmla="*/ 26 w 33"/>
                <a:gd name="T5" fmla="*/ 19 h 25"/>
                <a:gd name="T6" fmla="*/ 9 w 33"/>
                <a:gd name="T7" fmla="*/ 3 h 25"/>
                <a:gd name="T8" fmla="*/ 25 w 33"/>
                <a:gd name="T9" fmla="*/ 22 h 25"/>
                <a:gd name="T10" fmla="*/ 5 w 33"/>
                <a:gd name="T11" fmla="*/ 6 h 25"/>
                <a:gd name="T12" fmla="*/ 15 w 33"/>
                <a:gd name="T13" fmla="*/ 13 h 25"/>
                <a:gd name="T14" fmla="*/ 23 w 33"/>
                <a:gd name="T15" fmla="*/ 21 h 25"/>
                <a:gd name="T16" fmla="*/ 2 w 33"/>
                <a:gd name="T17" fmla="*/ 8 h 25"/>
                <a:gd name="T18" fmla="*/ 24 w 33"/>
                <a:gd name="T19" fmla="*/ 24 h 25"/>
                <a:gd name="T20" fmla="*/ 9 w 33"/>
                <a:gd name="T21" fmla="*/ 3 h 25"/>
                <a:gd name="T22" fmla="*/ 27 w 33"/>
                <a:gd name="T23" fmla="*/ 20 h 25"/>
                <a:gd name="T24" fmla="*/ 18 w 33"/>
                <a:gd name="T25" fmla="*/ 11 h 25"/>
                <a:gd name="T26" fmla="*/ 8 w 33"/>
                <a:gd name="T27" fmla="*/ 3 h 25"/>
                <a:gd name="T28" fmla="*/ 31 w 33"/>
                <a:gd name="T29" fmla="*/ 16 h 25"/>
                <a:gd name="T30" fmla="*/ 16 w 33"/>
                <a:gd name="T31" fmla="*/ 0 h 25"/>
                <a:gd name="T32" fmla="*/ 29 w 33"/>
                <a:gd name="T33" fmla="*/ 18 h 25"/>
                <a:gd name="T34" fmla="*/ 9 w 33"/>
                <a:gd name="T35" fmla="*/ 1 h 25"/>
                <a:gd name="T36" fmla="*/ 18 w 33"/>
                <a:gd name="T37" fmla="*/ 15 h 25"/>
                <a:gd name="T38" fmla="*/ 9 w 33"/>
                <a:gd name="T39" fmla="*/ 1 h 25"/>
                <a:gd name="T40" fmla="*/ 29 w 33"/>
                <a:gd name="T41" fmla="*/ 18 h 25"/>
                <a:gd name="T42" fmla="*/ 16 w 33"/>
                <a:gd name="T43" fmla="*/ 1 h 25"/>
                <a:gd name="T44" fmla="*/ 31 w 33"/>
                <a:gd name="T45" fmla="*/ 16 h 25"/>
                <a:gd name="T46" fmla="*/ 22 w 33"/>
                <a:gd name="T47" fmla="*/ 5 h 25"/>
                <a:gd name="T48" fmla="*/ 7 w 33"/>
                <a:gd name="T49" fmla="*/ 3 h 25"/>
                <a:gd name="T50" fmla="*/ 28 w 33"/>
                <a:gd name="T51" fmla="*/ 21 h 25"/>
                <a:gd name="T52" fmla="*/ 8 w 33"/>
                <a:gd name="T53" fmla="*/ 3 h 25"/>
                <a:gd name="T54" fmla="*/ 24 w 33"/>
                <a:gd name="T55" fmla="*/ 24 h 25"/>
                <a:gd name="T56" fmla="*/ 15 w 33"/>
                <a:gd name="T57" fmla="*/ 10 h 25"/>
                <a:gd name="T58" fmla="*/ 1 w 33"/>
                <a:gd name="T59" fmla="*/ 8 h 25"/>
                <a:gd name="T60" fmla="*/ 24 w 33"/>
                <a:gd name="T61" fmla="*/ 21 h 25"/>
                <a:gd name="T62" fmla="*/ 4 w 33"/>
                <a:gd name="T63" fmla="*/ 6 h 25"/>
                <a:gd name="T64" fmla="*/ 13 w 33"/>
                <a:gd name="T65" fmla="*/ 13 h 25"/>
                <a:gd name="T66" fmla="*/ 25 w 33"/>
                <a:gd name="T67" fmla="*/ 22 h 25"/>
                <a:gd name="T68" fmla="*/ 9 w 33"/>
                <a:gd name="T69" fmla="*/ 3 h 25"/>
                <a:gd name="T70" fmla="*/ 28 w 33"/>
                <a:gd name="T71" fmla="*/ 16 h 25"/>
                <a:gd name="T72" fmla="*/ 18 w 33"/>
                <a:gd name="T73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" h="25">
                  <a:moveTo>
                    <a:pt x="18" y="4"/>
                  </a:moveTo>
                  <a:cubicBezTo>
                    <a:pt x="19" y="8"/>
                    <a:pt x="20" y="10"/>
                    <a:pt x="23" y="12"/>
                  </a:cubicBezTo>
                  <a:cubicBezTo>
                    <a:pt x="24" y="13"/>
                    <a:pt x="25" y="15"/>
                    <a:pt x="26" y="16"/>
                  </a:cubicBezTo>
                  <a:cubicBezTo>
                    <a:pt x="26" y="17"/>
                    <a:pt x="27" y="18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6" y="19"/>
                  </a:cubicBezTo>
                  <a:cubicBezTo>
                    <a:pt x="18" y="17"/>
                    <a:pt x="13" y="11"/>
                    <a:pt x="11" y="3"/>
                  </a:cubicBezTo>
                  <a:cubicBezTo>
                    <a:pt x="11" y="3"/>
                    <a:pt x="10" y="3"/>
                    <a:pt x="9" y="3"/>
                  </a:cubicBezTo>
                  <a:cubicBezTo>
                    <a:pt x="12" y="11"/>
                    <a:pt x="18" y="17"/>
                    <a:pt x="23" y="23"/>
                  </a:cubicBezTo>
                  <a:cubicBezTo>
                    <a:pt x="24" y="25"/>
                    <a:pt x="26" y="23"/>
                    <a:pt x="25" y="22"/>
                  </a:cubicBezTo>
                  <a:cubicBezTo>
                    <a:pt x="22" y="18"/>
                    <a:pt x="19" y="15"/>
                    <a:pt x="15" y="12"/>
                  </a:cubicBezTo>
                  <a:cubicBezTo>
                    <a:pt x="12" y="10"/>
                    <a:pt x="8" y="9"/>
                    <a:pt x="5" y="6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8" y="7"/>
                    <a:pt x="12" y="10"/>
                    <a:pt x="15" y="13"/>
                  </a:cubicBezTo>
                  <a:cubicBezTo>
                    <a:pt x="18" y="15"/>
                    <a:pt x="21" y="18"/>
                    <a:pt x="22" y="22"/>
                  </a:cubicBezTo>
                  <a:cubicBezTo>
                    <a:pt x="22" y="21"/>
                    <a:pt x="23" y="21"/>
                    <a:pt x="23" y="21"/>
                  </a:cubicBezTo>
                  <a:cubicBezTo>
                    <a:pt x="16" y="15"/>
                    <a:pt x="10" y="10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cubicBezTo>
                    <a:pt x="7" y="6"/>
                    <a:pt x="12" y="10"/>
                    <a:pt x="15" y="13"/>
                  </a:cubicBezTo>
                  <a:cubicBezTo>
                    <a:pt x="18" y="16"/>
                    <a:pt x="21" y="20"/>
                    <a:pt x="24" y="24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0" y="17"/>
                    <a:pt x="14" y="10"/>
                    <a:pt x="9" y="3"/>
                  </a:cubicBezTo>
                  <a:cubicBezTo>
                    <a:pt x="9" y="4"/>
                    <a:pt x="8" y="5"/>
                    <a:pt x="8" y="5"/>
                  </a:cubicBezTo>
                  <a:cubicBezTo>
                    <a:pt x="16" y="6"/>
                    <a:pt x="23" y="13"/>
                    <a:pt x="27" y="20"/>
                  </a:cubicBezTo>
                  <a:cubicBezTo>
                    <a:pt x="27" y="20"/>
                    <a:pt x="28" y="19"/>
                    <a:pt x="28" y="18"/>
                  </a:cubicBezTo>
                  <a:cubicBezTo>
                    <a:pt x="24" y="17"/>
                    <a:pt x="21" y="14"/>
                    <a:pt x="18" y="11"/>
                  </a:cubicBezTo>
                  <a:cubicBezTo>
                    <a:pt x="14" y="8"/>
                    <a:pt x="11" y="5"/>
                    <a:pt x="9" y="1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12" y="3"/>
                    <a:pt x="16" y="5"/>
                    <a:pt x="20" y="7"/>
                  </a:cubicBezTo>
                  <a:cubicBezTo>
                    <a:pt x="24" y="10"/>
                    <a:pt x="28" y="12"/>
                    <a:pt x="31" y="16"/>
                  </a:cubicBezTo>
                  <a:cubicBezTo>
                    <a:pt x="31" y="15"/>
                    <a:pt x="32" y="15"/>
                    <a:pt x="32" y="14"/>
                  </a:cubicBezTo>
                  <a:cubicBezTo>
                    <a:pt x="26" y="10"/>
                    <a:pt x="22" y="4"/>
                    <a:pt x="16" y="0"/>
                  </a:cubicBezTo>
                  <a:cubicBezTo>
                    <a:pt x="14" y="0"/>
                    <a:pt x="14" y="1"/>
                    <a:pt x="14" y="2"/>
                  </a:cubicBezTo>
                  <a:cubicBezTo>
                    <a:pt x="19" y="8"/>
                    <a:pt x="27" y="11"/>
                    <a:pt x="29" y="18"/>
                  </a:cubicBezTo>
                  <a:cubicBezTo>
                    <a:pt x="30" y="18"/>
                    <a:pt x="30" y="18"/>
                    <a:pt x="31" y="18"/>
                  </a:cubicBezTo>
                  <a:cubicBezTo>
                    <a:pt x="27" y="8"/>
                    <a:pt x="18" y="4"/>
                    <a:pt x="9" y="1"/>
                  </a:cubicBezTo>
                  <a:cubicBezTo>
                    <a:pt x="8" y="0"/>
                    <a:pt x="7" y="2"/>
                    <a:pt x="8" y="3"/>
                  </a:cubicBezTo>
                  <a:cubicBezTo>
                    <a:pt x="13" y="5"/>
                    <a:pt x="16" y="11"/>
                    <a:pt x="18" y="15"/>
                  </a:cubicBezTo>
                  <a:cubicBezTo>
                    <a:pt x="19" y="16"/>
                    <a:pt x="21" y="15"/>
                    <a:pt x="20" y="14"/>
                  </a:cubicBezTo>
                  <a:cubicBezTo>
                    <a:pt x="17" y="9"/>
                    <a:pt x="15" y="3"/>
                    <a:pt x="9" y="1"/>
                  </a:cubicBezTo>
                  <a:cubicBezTo>
                    <a:pt x="9" y="1"/>
                    <a:pt x="9" y="2"/>
                    <a:pt x="8" y="3"/>
                  </a:cubicBezTo>
                  <a:cubicBezTo>
                    <a:pt x="17" y="6"/>
                    <a:pt x="26" y="10"/>
                    <a:pt x="29" y="18"/>
                  </a:cubicBezTo>
                  <a:cubicBezTo>
                    <a:pt x="29" y="20"/>
                    <a:pt x="32" y="19"/>
                    <a:pt x="31" y="18"/>
                  </a:cubicBezTo>
                  <a:cubicBezTo>
                    <a:pt x="30" y="9"/>
                    <a:pt x="21" y="7"/>
                    <a:pt x="16" y="1"/>
                  </a:cubicBezTo>
                  <a:cubicBezTo>
                    <a:pt x="16" y="1"/>
                    <a:pt x="15" y="2"/>
                    <a:pt x="15" y="3"/>
                  </a:cubicBezTo>
                  <a:cubicBezTo>
                    <a:pt x="21" y="6"/>
                    <a:pt x="25" y="12"/>
                    <a:pt x="31" y="16"/>
                  </a:cubicBezTo>
                  <a:cubicBezTo>
                    <a:pt x="32" y="17"/>
                    <a:pt x="33" y="15"/>
                    <a:pt x="33" y="14"/>
                  </a:cubicBezTo>
                  <a:cubicBezTo>
                    <a:pt x="29" y="11"/>
                    <a:pt x="26" y="8"/>
                    <a:pt x="22" y="5"/>
                  </a:cubicBezTo>
                  <a:cubicBezTo>
                    <a:pt x="17" y="3"/>
                    <a:pt x="13" y="1"/>
                    <a:pt x="8" y="1"/>
                  </a:cubicBezTo>
                  <a:cubicBezTo>
                    <a:pt x="7" y="1"/>
                    <a:pt x="6" y="2"/>
                    <a:pt x="7" y="3"/>
                  </a:cubicBezTo>
                  <a:cubicBezTo>
                    <a:pt x="10" y="6"/>
                    <a:pt x="13" y="10"/>
                    <a:pt x="16" y="13"/>
                  </a:cubicBezTo>
                  <a:cubicBezTo>
                    <a:pt x="20" y="16"/>
                    <a:pt x="23" y="20"/>
                    <a:pt x="28" y="21"/>
                  </a:cubicBezTo>
                  <a:cubicBezTo>
                    <a:pt x="29" y="21"/>
                    <a:pt x="29" y="20"/>
                    <a:pt x="29" y="19"/>
                  </a:cubicBezTo>
                  <a:cubicBezTo>
                    <a:pt x="25" y="11"/>
                    <a:pt x="17" y="3"/>
                    <a:pt x="8" y="3"/>
                  </a:cubicBezTo>
                  <a:cubicBezTo>
                    <a:pt x="7" y="3"/>
                    <a:pt x="6" y="4"/>
                    <a:pt x="7" y="5"/>
                  </a:cubicBezTo>
                  <a:cubicBezTo>
                    <a:pt x="12" y="11"/>
                    <a:pt x="17" y="18"/>
                    <a:pt x="24" y="24"/>
                  </a:cubicBezTo>
                  <a:cubicBezTo>
                    <a:pt x="25" y="25"/>
                    <a:pt x="27" y="24"/>
                    <a:pt x="26" y="23"/>
                  </a:cubicBezTo>
                  <a:cubicBezTo>
                    <a:pt x="23" y="18"/>
                    <a:pt x="20" y="13"/>
                    <a:pt x="15" y="10"/>
                  </a:cubicBezTo>
                  <a:cubicBezTo>
                    <a:pt x="11" y="6"/>
                    <a:pt x="6" y="3"/>
                    <a:pt x="1" y="5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8" y="12"/>
                    <a:pt x="15" y="18"/>
                    <a:pt x="22" y="23"/>
                  </a:cubicBezTo>
                  <a:cubicBezTo>
                    <a:pt x="23" y="23"/>
                    <a:pt x="24" y="23"/>
                    <a:pt x="24" y="21"/>
                  </a:cubicBezTo>
                  <a:cubicBezTo>
                    <a:pt x="23" y="17"/>
                    <a:pt x="19" y="13"/>
                    <a:pt x="16" y="10"/>
                  </a:cubicBezTo>
                  <a:cubicBezTo>
                    <a:pt x="12" y="7"/>
                    <a:pt x="8" y="5"/>
                    <a:pt x="4" y="6"/>
                  </a:cubicBezTo>
                  <a:cubicBezTo>
                    <a:pt x="3" y="6"/>
                    <a:pt x="2" y="7"/>
                    <a:pt x="3" y="7"/>
                  </a:cubicBezTo>
                  <a:cubicBezTo>
                    <a:pt x="5" y="11"/>
                    <a:pt x="9" y="11"/>
                    <a:pt x="13" y="13"/>
                  </a:cubicBezTo>
                  <a:cubicBezTo>
                    <a:pt x="17" y="15"/>
                    <a:pt x="20" y="20"/>
                    <a:pt x="23" y="23"/>
                  </a:cubicBezTo>
                  <a:cubicBezTo>
                    <a:pt x="23" y="23"/>
                    <a:pt x="24" y="23"/>
                    <a:pt x="25" y="22"/>
                  </a:cubicBezTo>
                  <a:cubicBezTo>
                    <a:pt x="20" y="16"/>
                    <a:pt x="14" y="10"/>
                    <a:pt x="11" y="3"/>
                  </a:cubicBezTo>
                  <a:cubicBezTo>
                    <a:pt x="11" y="1"/>
                    <a:pt x="9" y="2"/>
                    <a:pt x="9" y="3"/>
                  </a:cubicBezTo>
                  <a:cubicBezTo>
                    <a:pt x="11" y="12"/>
                    <a:pt x="17" y="20"/>
                    <a:pt x="27" y="21"/>
                  </a:cubicBezTo>
                  <a:cubicBezTo>
                    <a:pt x="31" y="21"/>
                    <a:pt x="29" y="17"/>
                    <a:pt x="28" y="16"/>
                  </a:cubicBezTo>
                  <a:cubicBezTo>
                    <a:pt x="26" y="11"/>
                    <a:pt x="22" y="9"/>
                    <a:pt x="20" y="4"/>
                  </a:cubicBezTo>
                  <a:cubicBezTo>
                    <a:pt x="20" y="2"/>
                    <a:pt x="17" y="3"/>
                    <a:pt x="18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7" name="Freeform 1485"/>
            <p:cNvSpPr/>
            <p:nvPr/>
          </p:nvSpPr>
          <p:spPr bwMode="auto">
            <a:xfrm>
              <a:off x="3129" y="728"/>
              <a:ext cx="260" cy="170"/>
            </a:xfrm>
            <a:custGeom>
              <a:avLst/>
              <a:gdLst>
                <a:gd name="T0" fmla="*/ 5 w 201"/>
                <a:gd name="T1" fmla="*/ 5 h 132"/>
                <a:gd name="T2" fmla="*/ 89 w 201"/>
                <a:gd name="T3" fmla="*/ 84 h 132"/>
                <a:gd name="T4" fmla="*/ 2 w 201"/>
                <a:gd name="T5" fmla="*/ 5 h 132"/>
                <a:gd name="T6" fmla="*/ 167 w 201"/>
                <a:gd name="T7" fmla="*/ 17 h 132"/>
                <a:gd name="T8" fmla="*/ 189 w 201"/>
                <a:gd name="T9" fmla="*/ 33 h 132"/>
                <a:gd name="T10" fmla="*/ 180 w 201"/>
                <a:gd name="T11" fmla="*/ 66 h 132"/>
                <a:gd name="T12" fmla="*/ 164 w 201"/>
                <a:gd name="T13" fmla="*/ 123 h 132"/>
                <a:gd name="T14" fmla="*/ 140 w 201"/>
                <a:gd name="T15" fmla="*/ 127 h 132"/>
                <a:gd name="T16" fmla="*/ 184 w 201"/>
                <a:gd name="T17" fmla="*/ 82 h 132"/>
                <a:gd name="T18" fmla="*/ 192 w 201"/>
                <a:gd name="T19" fmla="*/ 31 h 132"/>
                <a:gd name="T20" fmla="*/ 30 w 201"/>
                <a:gd name="T21" fmla="*/ 4 h 132"/>
                <a:gd name="T22" fmla="*/ 70 w 201"/>
                <a:gd name="T23" fmla="*/ 13 h 132"/>
                <a:gd name="T24" fmla="*/ 78 w 201"/>
                <a:gd name="T25" fmla="*/ 18 h 132"/>
                <a:gd name="T26" fmla="*/ 72 w 201"/>
                <a:gd name="T27" fmla="*/ 37 h 132"/>
                <a:gd name="T28" fmla="*/ 55 w 201"/>
                <a:gd name="T29" fmla="*/ 45 h 132"/>
                <a:gd name="T30" fmla="*/ 53 w 201"/>
                <a:gd name="T31" fmla="*/ 43 h 132"/>
                <a:gd name="T32" fmla="*/ 53 w 201"/>
                <a:gd name="T33" fmla="*/ 43 h 132"/>
                <a:gd name="T34" fmla="*/ 62 w 201"/>
                <a:gd name="T35" fmla="*/ 16 h 132"/>
                <a:gd name="T36" fmla="*/ 61 w 201"/>
                <a:gd name="T37" fmla="*/ 16 h 132"/>
                <a:gd name="T38" fmla="*/ 56 w 201"/>
                <a:gd name="T39" fmla="*/ 15 h 132"/>
                <a:gd name="T40" fmla="*/ 53 w 201"/>
                <a:gd name="T41" fmla="*/ 15 h 132"/>
                <a:gd name="T42" fmla="*/ 49 w 201"/>
                <a:gd name="T43" fmla="*/ 13 h 132"/>
                <a:gd name="T44" fmla="*/ 44 w 201"/>
                <a:gd name="T45" fmla="*/ 13 h 132"/>
                <a:gd name="T46" fmla="*/ 39 w 201"/>
                <a:gd name="T47" fmla="*/ 13 h 132"/>
                <a:gd name="T48" fmla="*/ 33 w 201"/>
                <a:gd name="T49" fmla="*/ 18 h 132"/>
                <a:gd name="T50" fmla="*/ 31 w 201"/>
                <a:gd name="T51" fmla="*/ 8 h 132"/>
                <a:gd name="T52" fmla="*/ 20 w 201"/>
                <a:gd name="T53" fmla="*/ 17 h 132"/>
                <a:gd name="T54" fmla="*/ 20 w 201"/>
                <a:gd name="T55" fmla="*/ 15 h 132"/>
                <a:gd name="T56" fmla="*/ 17 w 201"/>
                <a:gd name="T57" fmla="*/ 10 h 132"/>
                <a:gd name="T58" fmla="*/ 10 w 201"/>
                <a:gd name="T59" fmla="*/ 8 h 132"/>
                <a:gd name="T60" fmla="*/ 15 w 201"/>
                <a:gd name="T61" fmla="*/ 13 h 132"/>
                <a:gd name="T62" fmla="*/ 20 w 201"/>
                <a:gd name="T63" fmla="*/ 15 h 132"/>
                <a:gd name="T64" fmla="*/ 28 w 201"/>
                <a:gd name="T65" fmla="*/ 9 h 132"/>
                <a:gd name="T66" fmla="*/ 31 w 201"/>
                <a:gd name="T67" fmla="*/ 9 h 132"/>
                <a:gd name="T68" fmla="*/ 32 w 201"/>
                <a:gd name="T69" fmla="*/ 26 h 132"/>
                <a:gd name="T70" fmla="*/ 33 w 201"/>
                <a:gd name="T71" fmla="*/ 32 h 132"/>
                <a:gd name="T72" fmla="*/ 38 w 201"/>
                <a:gd name="T73" fmla="*/ 34 h 132"/>
                <a:gd name="T74" fmla="*/ 40 w 201"/>
                <a:gd name="T75" fmla="*/ 37 h 132"/>
                <a:gd name="T76" fmla="*/ 45 w 201"/>
                <a:gd name="T77" fmla="*/ 39 h 132"/>
                <a:gd name="T78" fmla="*/ 47 w 201"/>
                <a:gd name="T79" fmla="*/ 42 h 132"/>
                <a:gd name="T80" fmla="*/ 49 w 201"/>
                <a:gd name="T81" fmla="*/ 43 h 132"/>
                <a:gd name="T82" fmla="*/ 66 w 201"/>
                <a:gd name="T83" fmla="*/ 33 h 132"/>
                <a:gd name="T84" fmla="*/ 67 w 201"/>
                <a:gd name="T85" fmla="*/ 34 h 132"/>
                <a:gd name="T86" fmla="*/ 55 w 201"/>
                <a:gd name="T87" fmla="*/ 46 h 132"/>
                <a:gd name="T88" fmla="*/ 55 w 201"/>
                <a:gd name="T89" fmla="*/ 46 h 132"/>
                <a:gd name="T90" fmla="*/ 56 w 201"/>
                <a:gd name="T91" fmla="*/ 52 h 132"/>
                <a:gd name="T92" fmla="*/ 41 w 201"/>
                <a:gd name="T93" fmla="*/ 8 h 132"/>
                <a:gd name="T94" fmla="*/ 40 w 201"/>
                <a:gd name="T95" fmla="*/ 8 h 132"/>
                <a:gd name="T96" fmla="*/ 185 w 201"/>
                <a:gd name="T97" fmla="*/ 50 h 132"/>
                <a:gd name="T98" fmla="*/ 150 w 201"/>
                <a:gd name="T99" fmla="*/ 90 h 132"/>
                <a:gd name="T100" fmla="*/ 117 w 201"/>
                <a:gd name="T101" fmla="*/ 113 h 132"/>
                <a:gd name="T102" fmla="*/ 147 w 201"/>
                <a:gd name="T103" fmla="*/ 87 h 132"/>
                <a:gd name="T104" fmla="*/ 162 w 201"/>
                <a:gd name="T105" fmla="*/ 49 h 132"/>
                <a:gd name="T106" fmla="*/ 154 w 201"/>
                <a:gd name="T107" fmla="*/ 14 h 132"/>
                <a:gd name="T108" fmla="*/ 124 w 201"/>
                <a:gd name="T109" fmla="*/ 10 h 132"/>
                <a:gd name="T110" fmla="*/ 60 w 201"/>
                <a:gd name="T111" fmla="*/ 62 h 132"/>
                <a:gd name="T112" fmla="*/ 62 w 201"/>
                <a:gd name="T113" fmla="*/ 56 h 132"/>
                <a:gd name="T114" fmla="*/ 5 w 201"/>
                <a:gd name="T115" fmla="*/ 8 h 132"/>
                <a:gd name="T116" fmla="*/ 162 w 201"/>
                <a:gd name="T117" fmla="*/ 1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1" h="132">
                  <a:moveTo>
                    <a:pt x="163" y="14"/>
                  </a:moveTo>
                  <a:cubicBezTo>
                    <a:pt x="135" y="12"/>
                    <a:pt x="107" y="10"/>
                    <a:pt x="79" y="11"/>
                  </a:cubicBezTo>
                  <a:cubicBezTo>
                    <a:pt x="66" y="11"/>
                    <a:pt x="53" y="10"/>
                    <a:pt x="40" y="9"/>
                  </a:cubicBezTo>
                  <a:cubicBezTo>
                    <a:pt x="34" y="8"/>
                    <a:pt x="28" y="8"/>
                    <a:pt x="22" y="7"/>
                  </a:cubicBezTo>
                  <a:cubicBezTo>
                    <a:pt x="16" y="6"/>
                    <a:pt x="10" y="5"/>
                    <a:pt x="5" y="5"/>
                  </a:cubicBezTo>
                  <a:cubicBezTo>
                    <a:pt x="4" y="5"/>
                    <a:pt x="3" y="6"/>
                    <a:pt x="4" y="7"/>
                  </a:cubicBezTo>
                  <a:cubicBezTo>
                    <a:pt x="6" y="12"/>
                    <a:pt x="11" y="14"/>
                    <a:pt x="15" y="17"/>
                  </a:cubicBezTo>
                  <a:cubicBezTo>
                    <a:pt x="19" y="21"/>
                    <a:pt x="24" y="26"/>
                    <a:pt x="28" y="30"/>
                  </a:cubicBezTo>
                  <a:cubicBezTo>
                    <a:pt x="39" y="38"/>
                    <a:pt x="49" y="47"/>
                    <a:pt x="59" y="57"/>
                  </a:cubicBezTo>
                  <a:cubicBezTo>
                    <a:pt x="69" y="66"/>
                    <a:pt x="79" y="75"/>
                    <a:pt x="89" y="84"/>
                  </a:cubicBezTo>
                  <a:cubicBezTo>
                    <a:pt x="98" y="94"/>
                    <a:pt x="108" y="105"/>
                    <a:pt x="118" y="114"/>
                  </a:cubicBezTo>
                  <a:cubicBezTo>
                    <a:pt x="119" y="115"/>
                    <a:pt x="120" y="114"/>
                    <a:pt x="119" y="113"/>
                  </a:cubicBezTo>
                  <a:cubicBezTo>
                    <a:pt x="112" y="103"/>
                    <a:pt x="101" y="96"/>
                    <a:pt x="92" y="88"/>
                  </a:cubicBezTo>
                  <a:cubicBezTo>
                    <a:pt x="81" y="79"/>
                    <a:pt x="71" y="70"/>
                    <a:pt x="61" y="61"/>
                  </a:cubicBezTo>
                  <a:cubicBezTo>
                    <a:pt x="42" y="42"/>
                    <a:pt x="22" y="24"/>
                    <a:pt x="2" y="5"/>
                  </a:cubicBezTo>
                  <a:cubicBezTo>
                    <a:pt x="2" y="5"/>
                    <a:pt x="1" y="6"/>
                    <a:pt x="1" y="6"/>
                  </a:cubicBezTo>
                  <a:cubicBezTo>
                    <a:pt x="26" y="11"/>
                    <a:pt x="52" y="10"/>
                    <a:pt x="77" y="10"/>
                  </a:cubicBezTo>
                  <a:cubicBezTo>
                    <a:pt x="91" y="10"/>
                    <a:pt x="105" y="11"/>
                    <a:pt x="119" y="12"/>
                  </a:cubicBezTo>
                  <a:cubicBezTo>
                    <a:pt x="133" y="13"/>
                    <a:pt x="147" y="15"/>
                    <a:pt x="161" y="16"/>
                  </a:cubicBezTo>
                  <a:cubicBezTo>
                    <a:pt x="163" y="16"/>
                    <a:pt x="165" y="16"/>
                    <a:pt x="167" y="17"/>
                  </a:cubicBezTo>
                  <a:cubicBezTo>
                    <a:pt x="166" y="16"/>
                    <a:pt x="166" y="15"/>
                    <a:pt x="166" y="15"/>
                  </a:cubicBezTo>
                  <a:cubicBezTo>
                    <a:pt x="161" y="15"/>
                    <a:pt x="157" y="15"/>
                    <a:pt x="152" y="14"/>
                  </a:cubicBezTo>
                  <a:cubicBezTo>
                    <a:pt x="152" y="15"/>
                    <a:pt x="152" y="15"/>
                    <a:pt x="152" y="16"/>
                  </a:cubicBezTo>
                  <a:cubicBezTo>
                    <a:pt x="161" y="14"/>
                    <a:pt x="171" y="17"/>
                    <a:pt x="179" y="23"/>
                  </a:cubicBezTo>
                  <a:cubicBezTo>
                    <a:pt x="183" y="25"/>
                    <a:pt x="186" y="28"/>
                    <a:pt x="189" y="33"/>
                  </a:cubicBezTo>
                  <a:cubicBezTo>
                    <a:pt x="191" y="36"/>
                    <a:pt x="193" y="39"/>
                    <a:pt x="193" y="43"/>
                  </a:cubicBezTo>
                  <a:cubicBezTo>
                    <a:pt x="193" y="49"/>
                    <a:pt x="186" y="51"/>
                    <a:pt x="181" y="51"/>
                  </a:cubicBezTo>
                  <a:cubicBezTo>
                    <a:pt x="175" y="52"/>
                    <a:pt x="168" y="52"/>
                    <a:pt x="162" y="49"/>
                  </a:cubicBezTo>
                  <a:cubicBezTo>
                    <a:pt x="161" y="48"/>
                    <a:pt x="160" y="51"/>
                    <a:pt x="161" y="51"/>
                  </a:cubicBezTo>
                  <a:cubicBezTo>
                    <a:pt x="169" y="55"/>
                    <a:pt x="175" y="59"/>
                    <a:pt x="180" y="66"/>
                  </a:cubicBezTo>
                  <a:cubicBezTo>
                    <a:pt x="184" y="72"/>
                    <a:pt x="187" y="81"/>
                    <a:pt x="182" y="88"/>
                  </a:cubicBezTo>
                  <a:cubicBezTo>
                    <a:pt x="178" y="93"/>
                    <a:pt x="170" y="93"/>
                    <a:pt x="165" y="92"/>
                  </a:cubicBezTo>
                  <a:cubicBezTo>
                    <a:pt x="159" y="92"/>
                    <a:pt x="152" y="90"/>
                    <a:pt x="147" y="87"/>
                  </a:cubicBezTo>
                  <a:cubicBezTo>
                    <a:pt x="145" y="86"/>
                    <a:pt x="144" y="88"/>
                    <a:pt x="145" y="88"/>
                  </a:cubicBezTo>
                  <a:cubicBezTo>
                    <a:pt x="155" y="94"/>
                    <a:pt x="175" y="111"/>
                    <a:pt x="164" y="123"/>
                  </a:cubicBezTo>
                  <a:cubicBezTo>
                    <a:pt x="157" y="130"/>
                    <a:pt x="148" y="128"/>
                    <a:pt x="141" y="125"/>
                  </a:cubicBezTo>
                  <a:cubicBezTo>
                    <a:pt x="133" y="121"/>
                    <a:pt x="126" y="116"/>
                    <a:pt x="119" y="112"/>
                  </a:cubicBezTo>
                  <a:cubicBezTo>
                    <a:pt x="119" y="112"/>
                    <a:pt x="119" y="111"/>
                    <a:pt x="118" y="111"/>
                  </a:cubicBezTo>
                  <a:cubicBezTo>
                    <a:pt x="117" y="111"/>
                    <a:pt x="116" y="112"/>
                    <a:pt x="117" y="113"/>
                  </a:cubicBezTo>
                  <a:cubicBezTo>
                    <a:pt x="122" y="120"/>
                    <a:pt x="131" y="125"/>
                    <a:pt x="140" y="127"/>
                  </a:cubicBezTo>
                  <a:cubicBezTo>
                    <a:pt x="149" y="130"/>
                    <a:pt x="158" y="130"/>
                    <a:pt x="165" y="124"/>
                  </a:cubicBezTo>
                  <a:cubicBezTo>
                    <a:pt x="177" y="114"/>
                    <a:pt x="163" y="98"/>
                    <a:pt x="154" y="91"/>
                  </a:cubicBezTo>
                  <a:cubicBezTo>
                    <a:pt x="153" y="90"/>
                    <a:pt x="152" y="89"/>
                    <a:pt x="151" y="88"/>
                  </a:cubicBezTo>
                  <a:cubicBezTo>
                    <a:pt x="151" y="89"/>
                    <a:pt x="151" y="90"/>
                    <a:pt x="150" y="90"/>
                  </a:cubicBezTo>
                  <a:cubicBezTo>
                    <a:pt x="162" y="92"/>
                    <a:pt x="180" y="98"/>
                    <a:pt x="184" y="82"/>
                  </a:cubicBezTo>
                  <a:cubicBezTo>
                    <a:pt x="188" y="69"/>
                    <a:pt x="175" y="55"/>
                    <a:pt x="164" y="49"/>
                  </a:cubicBezTo>
                  <a:cubicBezTo>
                    <a:pt x="164" y="50"/>
                    <a:pt x="164" y="51"/>
                    <a:pt x="164" y="51"/>
                  </a:cubicBezTo>
                  <a:cubicBezTo>
                    <a:pt x="169" y="51"/>
                    <a:pt x="175" y="52"/>
                    <a:pt x="180" y="52"/>
                  </a:cubicBezTo>
                  <a:cubicBezTo>
                    <a:pt x="185" y="52"/>
                    <a:pt x="190" y="51"/>
                    <a:pt x="194" y="48"/>
                  </a:cubicBezTo>
                  <a:cubicBezTo>
                    <a:pt x="201" y="44"/>
                    <a:pt x="197" y="36"/>
                    <a:pt x="192" y="31"/>
                  </a:cubicBezTo>
                  <a:cubicBezTo>
                    <a:pt x="188" y="27"/>
                    <a:pt x="183" y="25"/>
                    <a:pt x="179" y="23"/>
                  </a:cubicBezTo>
                  <a:cubicBezTo>
                    <a:pt x="174" y="20"/>
                    <a:pt x="169" y="18"/>
                    <a:pt x="163" y="17"/>
                  </a:cubicBezTo>
                  <a:cubicBezTo>
                    <a:pt x="152" y="13"/>
                    <a:pt x="140" y="12"/>
                    <a:pt x="129" y="11"/>
                  </a:cubicBezTo>
                  <a:cubicBezTo>
                    <a:pt x="107" y="10"/>
                    <a:pt x="86" y="11"/>
                    <a:pt x="64" y="8"/>
                  </a:cubicBezTo>
                  <a:cubicBezTo>
                    <a:pt x="53" y="6"/>
                    <a:pt x="42" y="6"/>
                    <a:pt x="30" y="4"/>
                  </a:cubicBezTo>
                  <a:cubicBezTo>
                    <a:pt x="22" y="4"/>
                    <a:pt x="13" y="0"/>
                    <a:pt x="4" y="3"/>
                  </a:cubicBezTo>
                  <a:cubicBezTo>
                    <a:pt x="3" y="3"/>
                    <a:pt x="3" y="5"/>
                    <a:pt x="4" y="5"/>
                  </a:cubicBezTo>
                  <a:cubicBezTo>
                    <a:pt x="16" y="8"/>
                    <a:pt x="29" y="9"/>
                    <a:pt x="41" y="10"/>
                  </a:cubicBezTo>
                  <a:cubicBezTo>
                    <a:pt x="46" y="11"/>
                    <a:pt x="51" y="12"/>
                    <a:pt x="55" y="12"/>
                  </a:cubicBezTo>
                  <a:cubicBezTo>
                    <a:pt x="60" y="12"/>
                    <a:pt x="65" y="12"/>
                    <a:pt x="70" y="13"/>
                  </a:cubicBezTo>
                  <a:cubicBezTo>
                    <a:pt x="79" y="15"/>
                    <a:pt x="78" y="26"/>
                    <a:pt x="75" y="33"/>
                  </a:cubicBezTo>
                  <a:cubicBezTo>
                    <a:pt x="72" y="41"/>
                    <a:pt x="65" y="47"/>
                    <a:pt x="58" y="51"/>
                  </a:cubicBezTo>
                  <a:cubicBezTo>
                    <a:pt x="57" y="52"/>
                    <a:pt x="56" y="52"/>
                    <a:pt x="56" y="52"/>
                  </a:cubicBezTo>
                  <a:cubicBezTo>
                    <a:pt x="56" y="53"/>
                    <a:pt x="57" y="53"/>
                    <a:pt x="57" y="54"/>
                  </a:cubicBezTo>
                  <a:cubicBezTo>
                    <a:pt x="69" y="45"/>
                    <a:pt x="75" y="32"/>
                    <a:pt x="78" y="18"/>
                  </a:cubicBezTo>
                  <a:cubicBezTo>
                    <a:pt x="78" y="18"/>
                    <a:pt x="77" y="18"/>
                    <a:pt x="76" y="18"/>
                  </a:cubicBezTo>
                  <a:cubicBezTo>
                    <a:pt x="78" y="24"/>
                    <a:pt x="76" y="31"/>
                    <a:pt x="72" y="36"/>
                  </a:cubicBezTo>
                  <a:cubicBezTo>
                    <a:pt x="67" y="41"/>
                    <a:pt x="59" y="41"/>
                    <a:pt x="54" y="46"/>
                  </a:cubicBezTo>
                  <a:cubicBezTo>
                    <a:pt x="54" y="46"/>
                    <a:pt x="54" y="48"/>
                    <a:pt x="55" y="48"/>
                  </a:cubicBezTo>
                  <a:cubicBezTo>
                    <a:pt x="62" y="50"/>
                    <a:pt x="69" y="42"/>
                    <a:pt x="72" y="37"/>
                  </a:cubicBezTo>
                  <a:cubicBezTo>
                    <a:pt x="75" y="30"/>
                    <a:pt x="79" y="21"/>
                    <a:pt x="75" y="15"/>
                  </a:cubicBezTo>
                  <a:cubicBezTo>
                    <a:pt x="75" y="14"/>
                    <a:pt x="74" y="14"/>
                    <a:pt x="73" y="15"/>
                  </a:cubicBezTo>
                  <a:cubicBezTo>
                    <a:pt x="72" y="20"/>
                    <a:pt x="73" y="26"/>
                    <a:pt x="71" y="31"/>
                  </a:cubicBezTo>
                  <a:cubicBezTo>
                    <a:pt x="69" y="38"/>
                    <a:pt x="61" y="42"/>
                    <a:pt x="54" y="44"/>
                  </a:cubicBezTo>
                  <a:cubicBezTo>
                    <a:pt x="55" y="44"/>
                    <a:pt x="55" y="45"/>
                    <a:pt x="55" y="45"/>
                  </a:cubicBezTo>
                  <a:cubicBezTo>
                    <a:pt x="60" y="42"/>
                    <a:pt x="65" y="38"/>
                    <a:pt x="68" y="33"/>
                  </a:cubicBezTo>
                  <a:cubicBezTo>
                    <a:pt x="72" y="28"/>
                    <a:pt x="72" y="22"/>
                    <a:pt x="71" y="16"/>
                  </a:cubicBezTo>
                  <a:cubicBezTo>
                    <a:pt x="70" y="15"/>
                    <a:pt x="68" y="15"/>
                    <a:pt x="68" y="16"/>
                  </a:cubicBezTo>
                  <a:cubicBezTo>
                    <a:pt x="69" y="22"/>
                    <a:pt x="68" y="27"/>
                    <a:pt x="66" y="33"/>
                  </a:cubicBezTo>
                  <a:cubicBezTo>
                    <a:pt x="63" y="38"/>
                    <a:pt x="59" y="42"/>
                    <a:pt x="53" y="43"/>
                  </a:cubicBezTo>
                  <a:cubicBezTo>
                    <a:pt x="53" y="44"/>
                    <a:pt x="54" y="45"/>
                    <a:pt x="54" y="45"/>
                  </a:cubicBezTo>
                  <a:cubicBezTo>
                    <a:pt x="65" y="40"/>
                    <a:pt x="72" y="27"/>
                    <a:pt x="67" y="15"/>
                  </a:cubicBezTo>
                  <a:cubicBezTo>
                    <a:pt x="67" y="14"/>
                    <a:pt x="65" y="15"/>
                    <a:pt x="65" y="16"/>
                  </a:cubicBezTo>
                  <a:cubicBezTo>
                    <a:pt x="65" y="21"/>
                    <a:pt x="65" y="26"/>
                    <a:pt x="64" y="31"/>
                  </a:cubicBezTo>
                  <a:cubicBezTo>
                    <a:pt x="63" y="37"/>
                    <a:pt x="58" y="40"/>
                    <a:pt x="53" y="43"/>
                  </a:cubicBezTo>
                  <a:cubicBezTo>
                    <a:pt x="54" y="43"/>
                    <a:pt x="54" y="44"/>
                    <a:pt x="55" y="45"/>
                  </a:cubicBezTo>
                  <a:cubicBezTo>
                    <a:pt x="57" y="43"/>
                    <a:pt x="58" y="41"/>
                    <a:pt x="60" y="39"/>
                  </a:cubicBezTo>
                  <a:cubicBezTo>
                    <a:pt x="62" y="36"/>
                    <a:pt x="64" y="33"/>
                    <a:pt x="65" y="29"/>
                  </a:cubicBezTo>
                  <a:cubicBezTo>
                    <a:pt x="67" y="25"/>
                    <a:pt x="70" y="17"/>
                    <a:pt x="63" y="15"/>
                  </a:cubicBezTo>
                  <a:cubicBezTo>
                    <a:pt x="63" y="15"/>
                    <a:pt x="62" y="15"/>
                    <a:pt x="62" y="16"/>
                  </a:cubicBezTo>
                  <a:cubicBezTo>
                    <a:pt x="60" y="21"/>
                    <a:pt x="60" y="26"/>
                    <a:pt x="59" y="31"/>
                  </a:cubicBezTo>
                  <a:cubicBezTo>
                    <a:pt x="58" y="36"/>
                    <a:pt x="56" y="42"/>
                    <a:pt x="49" y="41"/>
                  </a:cubicBezTo>
                  <a:cubicBezTo>
                    <a:pt x="50" y="42"/>
                    <a:pt x="50" y="42"/>
                    <a:pt x="50" y="43"/>
                  </a:cubicBezTo>
                  <a:cubicBezTo>
                    <a:pt x="54" y="39"/>
                    <a:pt x="58" y="35"/>
                    <a:pt x="60" y="30"/>
                  </a:cubicBezTo>
                  <a:cubicBezTo>
                    <a:pt x="63" y="26"/>
                    <a:pt x="65" y="20"/>
                    <a:pt x="61" y="16"/>
                  </a:cubicBezTo>
                  <a:cubicBezTo>
                    <a:pt x="60" y="15"/>
                    <a:pt x="59" y="15"/>
                    <a:pt x="59" y="16"/>
                  </a:cubicBezTo>
                  <a:cubicBezTo>
                    <a:pt x="58" y="24"/>
                    <a:pt x="58" y="39"/>
                    <a:pt x="47" y="40"/>
                  </a:cubicBezTo>
                  <a:cubicBezTo>
                    <a:pt x="47" y="41"/>
                    <a:pt x="47" y="41"/>
                    <a:pt x="47" y="42"/>
                  </a:cubicBezTo>
                  <a:cubicBezTo>
                    <a:pt x="51" y="38"/>
                    <a:pt x="53" y="34"/>
                    <a:pt x="55" y="29"/>
                  </a:cubicBezTo>
                  <a:cubicBezTo>
                    <a:pt x="57" y="25"/>
                    <a:pt x="59" y="19"/>
                    <a:pt x="56" y="15"/>
                  </a:cubicBezTo>
                  <a:cubicBezTo>
                    <a:pt x="56" y="14"/>
                    <a:pt x="55" y="14"/>
                    <a:pt x="54" y="15"/>
                  </a:cubicBezTo>
                  <a:cubicBezTo>
                    <a:pt x="53" y="19"/>
                    <a:pt x="53" y="23"/>
                    <a:pt x="52" y="27"/>
                  </a:cubicBezTo>
                  <a:cubicBezTo>
                    <a:pt x="51" y="31"/>
                    <a:pt x="49" y="36"/>
                    <a:pt x="44" y="37"/>
                  </a:cubicBezTo>
                  <a:cubicBezTo>
                    <a:pt x="45" y="38"/>
                    <a:pt x="45" y="38"/>
                    <a:pt x="46" y="39"/>
                  </a:cubicBezTo>
                  <a:cubicBezTo>
                    <a:pt x="50" y="33"/>
                    <a:pt x="58" y="22"/>
                    <a:pt x="53" y="15"/>
                  </a:cubicBezTo>
                  <a:cubicBezTo>
                    <a:pt x="52" y="14"/>
                    <a:pt x="51" y="14"/>
                    <a:pt x="51" y="15"/>
                  </a:cubicBezTo>
                  <a:cubicBezTo>
                    <a:pt x="47" y="21"/>
                    <a:pt x="48" y="34"/>
                    <a:pt x="40" y="35"/>
                  </a:cubicBezTo>
                  <a:cubicBezTo>
                    <a:pt x="40" y="36"/>
                    <a:pt x="40" y="36"/>
                    <a:pt x="41" y="37"/>
                  </a:cubicBezTo>
                  <a:cubicBezTo>
                    <a:pt x="43" y="34"/>
                    <a:pt x="46" y="30"/>
                    <a:pt x="48" y="26"/>
                  </a:cubicBezTo>
                  <a:cubicBezTo>
                    <a:pt x="49" y="22"/>
                    <a:pt x="49" y="17"/>
                    <a:pt x="49" y="13"/>
                  </a:cubicBezTo>
                  <a:cubicBezTo>
                    <a:pt x="49" y="12"/>
                    <a:pt x="47" y="12"/>
                    <a:pt x="47" y="13"/>
                  </a:cubicBezTo>
                  <a:cubicBezTo>
                    <a:pt x="46" y="16"/>
                    <a:pt x="46" y="20"/>
                    <a:pt x="45" y="24"/>
                  </a:cubicBezTo>
                  <a:cubicBezTo>
                    <a:pt x="44" y="28"/>
                    <a:pt x="41" y="31"/>
                    <a:pt x="37" y="32"/>
                  </a:cubicBezTo>
                  <a:cubicBezTo>
                    <a:pt x="38" y="33"/>
                    <a:pt x="38" y="34"/>
                    <a:pt x="38" y="34"/>
                  </a:cubicBezTo>
                  <a:cubicBezTo>
                    <a:pt x="45" y="31"/>
                    <a:pt x="50" y="18"/>
                    <a:pt x="44" y="13"/>
                  </a:cubicBezTo>
                  <a:cubicBezTo>
                    <a:pt x="43" y="12"/>
                    <a:pt x="42" y="12"/>
                    <a:pt x="42" y="13"/>
                  </a:cubicBezTo>
                  <a:cubicBezTo>
                    <a:pt x="38" y="18"/>
                    <a:pt x="40" y="27"/>
                    <a:pt x="33" y="30"/>
                  </a:cubicBezTo>
                  <a:cubicBezTo>
                    <a:pt x="33" y="30"/>
                    <a:pt x="34" y="31"/>
                    <a:pt x="34" y="31"/>
                  </a:cubicBezTo>
                  <a:cubicBezTo>
                    <a:pt x="38" y="25"/>
                    <a:pt x="41" y="20"/>
                    <a:pt x="41" y="12"/>
                  </a:cubicBezTo>
                  <a:cubicBezTo>
                    <a:pt x="41" y="12"/>
                    <a:pt x="40" y="13"/>
                    <a:pt x="39" y="13"/>
                  </a:cubicBezTo>
                  <a:cubicBezTo>
                    <a:pt x="41" y="18"/>
                    <a:pt x="39" y="26"/>
                    <a:pt x="33" y="26"/>
                  </a:cubicBezTo>
                  <a:cubicBezTo>
                    <a:pt x="33" y="27"/>
                    <a:pt x="33" y="27"/>
                    <a:pt x="34" y="28"/>
                  </a:cubicBezTo>
                  <a:cubicBezTo>
                    <a:pt x="38" y="24"/>
                    <a:pt x="41" y="16"/>
                    <a:pt x="38" y="10"/>
                  </a:cubicBezTo>
                  <a:cubicBezTo>
                    <a:pt x="38" y="9"/>
                    <a:pt x="36" y="10"/>
                    <a:pt x="36" y="10"/>
                  </a:cubicBezTo>
                  <a:cubicBezTo>
                    <a:pt x="35" y="13"/>
                    <a:pt x="34" y="15"/>
                    <a:pt x="33" y="18"/>
                  </a:cubicBezTo>
                  <a:cubicBezTo>
                    <a:pt x="32" y="20"/>
                    <a:pt x="30" y="24"/>
                    <a:pt x="27" y="23"/>
                  </a:cubicBezTo>
                  <a:cubicBezTo>
                    <a:pt x="27" y="24"/>
                    <a:pt x="27" y="24"/>
                    <a:pt x="27" y="25"/>
                  </a:cubicBezTo>
                  <a:cubicBezTo>
                    <a:pt x="28" y="21"/>
                    <a:pt x="31" y="19"/>
                    <a:pt x="33" y="16"/>
                  </a:cubicBezTo>
                  <a:cubicBezTo>
                    <a:pt x="35" y="13"/>
                    <a:pt x="35" y="10"/>
                    <a:pt x="33" y="7"/>
                  </a:cubicBezTo>
                  <a:cubicBezTo>
                    <a:pt x="32" y="7"/>
                    <a:pt x="31" y="7"/>
                    <a:pt x="31" y="8"/>
                  </a:cubicBezTo>
                  <a:cubicBezTo>
                    <a:pt x="29" y="12"/>
                    <a:pt x="29" y="19"/>
                    <a:pt x="24" y="20"/>
                  </a:cubicBezTo>
                  <a:cubicBezTo>
                    <a:pt x="24" y="21"/>
                    <a:pt x="25" y="21"/>
                    <a:pt x="25" y="21"/>
                  </a:cubicBezTo>
                  <a:cubicBezTo>
                    <a:pt x="26" y="17"/>
                    <a:pt x="30" y="13"/>
                    <a:pt x="29" y="8"/>
                  </a:cubicBezTo>
                  <a:cubicBezTo>
                    <a:pt x="28" y="7"/>
                    <a:pt x="27" y="7"/>
                    <a:pt x="27" y="8"/>
                  </a:cubicBezTo>
                  <a:cubicBezTo>
                    <a:pt x="25" y="11"/>
                    <a:pt x="24" y="15"/>
                    <a:pt x="20" y="17"/>
                  </a:cubicBezTo>
                  <a:cubicBezTo>
                    <a:pt x="20" y="17"/>
                    <a:pt x="21" y="18"/>
                    <a:pt x="21" y="18"/>
                  </a:cubicBezTo>
                  <a:cubicBezTo>
                    <a:pt x="22" y="15"/>
                    <a:pt x="24" y="12"/>
                    <a:pt x="25" y="8"/>
                  </a:cubicBezTo>
                  <a:cubicBezTo>
                    <a:pt x="25" y="7"/>
                    <a:pt x="23" y="6"/>
                    <a:pt x="22" y="7"/>
                  </a:cubicBezTo>
                  <a:cubicBezTo>
                    <a:pt x="21" y="10"/>
                    <a:pt x="20" y="12"/>
                    <a:pt x="19" y="14"/>
                  </a:cubicBezTo>
                  <a:cubicBezTo>
                    <a:pt x="19" y="15"/>
                    <a:pt x="20" y="15"/>
                    <a:pt x="20" y="15"/>
                  </a:cubicBezTo>
                  <a:cubicBezTo>
                    <a:pt x="21" y="14"/>
                    <a:pt x="21" y="13"/>
                    <a:pt x="21" y="11"/>
                  </a:cubicBezTo>
                  <a:cubicBezTo>
                    <a:pt x="22" y="10"/>
                    <a:pt x="21" y="9"/>
                    <a:pt x="20" y="10"/>
                  </a:cubicBezTo>
                  <a:cubicBezTo>
                    <a:pt x="18" y="11"/>
                    <a:pt x="17" y="11"/>
                    <a:pt x="16" y="13"/>
                  </a:cubicBezTo>
                  <a:cubicBezTo>
                    <a:pt x="16" y="13"/>
                    <a:pt x="17" y="13"/>
                    <a:pt x="18" y="13"/>
                  </a:cubicBezTo>
                  <a:cubicBezTo>
                    <a:pt x="18" y="12"/>
                    <a:pt x="17" y="11"/>
                    <a:pt x="17" y="10"/>
                  </a:cubicBezTo>
                  <a:cubicBezTo>
                    <a:pt x="17" y="9"/>
                    <a:pt x="16" y="9"/>
                    <a:pt x="16" y="9"/>
                  </a:cubicBezTo>
                  <a:cubicBezTo>
                    <a:pt x="15" y="9"/>
                    <a:pt x="14" y="10"/>
                    <a:pt x="13" y="10"/>
                  </a:cubicBezTo>
                  <a:cubicBezTo>
                    <a:pt x="13" y="10"/>
                    <a:pt x="14" y="11"/>
                    <a:pt x="14" y="11"/>
                  </a:cubicBezTo>
                  <a:cubicBezTo>
                    <a:pt x="15" y="8"/>
                    <a:pt x="13" y="6"/>
                    <a:pt x="10" y="6"/>
                  </a:cubicBezTo>
                  <a:cubicBezTo>
                    <a:pt x="9" y="5"/>
                    <a:pt x="8" y="8"/>
                    <a:pt x="10" y="8"/>
                  </a:cubicBezTo>
                  <a:cubicBezTo>
                    <a:pt x="12" y="8"/>
                    <a:pt x="13" y="9"/>
                    <a:pt x="12" y="11"/>
                  </a:cubicBezTo>
                  <a:cubicBezTo>
                    <a:pt x="12" y="12"/>
                    <a:pt x="13" y="12"/>
                    <a:pt x="14" y="12"/>
                  </a:cubicBezTo>
                  <a:cubicBezTo>
                    <a:pt x="15" y="12"/>
                    <a:pt x="15" y="11"/>
                    <a:pt x="16" y="11"/>
                  </a:cubicBezTo>
                  <a:cubicBezTo>
                    <a:pt x="16" y="11"/>
                    <a:pt x="15" y="11"/>
                    <a:pt x="15" y="10"/>
                  </a:cubicBezTo>
                  <a:cubicBezTo>
                    <a:pt x="15" y="11"/>
                    <a:pt x="15" y="12"/>
                    <a:pt x="15" y="13"/>
                  </a:cubicBezTo>
                  <a:cubicBezTo>
                    <a:pt x="16" y="14"/>
                    <a:pt x="17" y="15"/>
                    <a:pt x="17" y="14"/>
                  </a:cubicBezTo>
                  <a:cubicBezTo>
                    <a:pt x="18" y="13"/>
                    <a:pt x="20" y="13"/>
                    <a:pt x="21" y="12"/>
                  </a:cubicBezTo>
                  <a:cubicBezTo>
                    <a:pt x="20" y="12"/>
                    <a:pt x="20" y="11"/>
                    <a:pt x="19" y="11"/>
                  </a:cubicBezTo>
                  <a:cubicBezTo>
                    <a:pt x="19" y="12"/>
                    <a:pt x="19" y="13"/>
                    <a:pt x="19" y="14"/>
                  </a:cubicBezTo>
                  <a:cubicBezTo>
                    <a:pt x="18" y="15"/>
                    <a:pt x="20" y="17"/>
                    <a:pt x="20" y="15"/>
                  </a:cubicBezTo>
                  <a:cubicBezTo>
                    <a:pt x="22" y="13"/>
                    <a:pt x="23" y="11"/>
                    <a:pt x="24" y="9"/>
                  </a:cubicBezTo>
                  <a:cubicBezTo>
                    <a:pt x="24" y="9"/>
                    <a:pt x="23" y="8"/>
                    <a:pt x="22" y="8"/>
                  </a:cubicBezTo>
                  <a:cubicBezTo>
                    <a:pt x="22" y="12"/>
                    <a:pt x="20" y="15"/>
                    <a:pt x="19" y="18"/>
                  </a:cubicBezTo>
                  <a:cubicBezTo>
                    <a:pt x="19" y="19"/>
                    <a:pt x="20" y="19"/>
                    <a:pt x="21" y="19"/>
                  </a:cubicBezTo>
                  <a:cubicBezTo>
                    <a:pt x="25" y="17"/>
                    <a:pt x="26" y="12"/>
                    <a:pt x="28" y="9"/>
                  </a:cubicBezTo>
                  <a:cubicBezTo>
                    <a:pt x="28" y="9"/>
                    <a:pt x="27" y="9"/>
                    <a:pt x="26" y="9"/>
                  </a:cubicBezTo>
                  <a:cubicBezTo>
                    <a:pt x="27" y="13"/>
                    <a:pt x="24" y="17"/>
                    <a:pt x="23" y="21"/>
                  </a:cubicBezTo>
                  <a:cubicBezTo>
                    <a:pt x="23" y="21"/>
                    <a:pt x="23" y="22"/>
                    <a:pt x="24" y="22"/>
                  </a:cubicBezTo>
                  <a:cubicBezTo>
                    <a:pt x="31" y="21"/>
                    <a:pt x="31" y="13"/>
                    <a:pt x="33" y="9"/>
                  </a:cubicBezTo>
                  <a:cubicBezTo>
                    <a:pt x="32" y="9"/>
                    <a:pt x="32" y="9"/>
                    <a:pt x="31" y="9"/>
                  </a:cubicBezTo>
                  <a:cubicBezTo>
                    <a:pt x="35" y="14"/>
                    <a:pt x="27" y="19"/>
                    <a:pt x="25" y="24"/>
                  </a:cubicBezTo>
                  <a:cubicBezTo>
                    <a:pt x="25" y="25"/>
                    <a:pt x="25" y="25"/>
                    <a:pt x="26" y="25"/>
                  </a:cubicBezTo>
                  <a:cubicBezTo>
                    <a:pt x="33" y="27"/>
                    <a:pt x="36" y="16"/>
                    <a:pt x="38" y="11"/>
                  </a:cubicBezTo>
                  <a:cubicBezTo>
                    <a:pt x="37" y="11"/>
                    <a:pt x="37" y="11"/>
                    <a:pt x="36" y="11"/>
                  </a:cubicBezTo>
                  <a:cubicBezTo>
                    <a:pt x="39" y="16"/>
                    <a:pt x="36" y="23"/>
                    <a:pt x="32" y="26"/>
                  </a:cubicBezTo>
                  <a:cubicBezTo>
                    <a:pt x="31" y="27"/>
                    <a:pt x="32" y="28"/>
                    <a:pt x="33" y="28"/>
                  </a:cubicBezTo>
                  <a:cubicBezTo>
                    <a:pt x="41" y="28"/>
                    <a:pt x="43" y="18"/>
                    <a:pt x="41" y="12"/>
                  </a:cubicBezTo>
                  <a:cubicBezTo>
                    <a:pt x="41" y="11"/>
                    <a:pt x="39" y="11"/>
                    <a:pt x="39" y="12"/>
                  </a:cubicBezTo>
                  <a:cubicBezTo>
                    <a:pt x="39" y="19"/>
                    <a:pt x="36" y="24"/>
                    <a:pt x="32" y="30"/>
                  </a:cubicBezTo>
                  <a:cubicBezTo>
                    <a:pt x="32" y="31"/>
                    <a:pt x="32" y="32"/>
                    <a:pt x="33" y="32"/>
                  </a:cubicBezTo>
                  <a:cubicBezTo>
                    <a:pt x="37" y="30"/>
                    <a:pt x="39" y="28"/>
                    <a:pt x="40" y="24"/>
                  </a:cubicBezTo>
                  <a:cubicBezTo>
                    <a:pt x="42" y="21"/>
                    <a:pt x="42" y="17"/>
                    <a:pt x="44" y="14"/>
                  </a:cubicBezTo>
                  <a:cubicBezTo>
                    <a:pt x="43" y="14"/>
                    <a:pt x="43" y="14"/>
                    <a:pt x="42" y="14"/>
                  </a:cubicBezTo>
                  <a:cubicBezTo>
                    <a:pt x="47" y="19"/>
                    <a:pt x="43" y="30"/>
                    <a:pt x="37" y="32"/>
                  </a:cubicBezTo>
                  <a:cubicBezTo>
                    <a:pt x="36" y="33"/>
                    <a:pt x="37" y="35"/>
                    <a:pt x="38" y="34"/>
                  </a:cubicBezTo>
                  <a:cubicBezTo>
                    <a:pt x="42" y="33"/>
                    <a:pt x="45" y="30"/>
                    <a:pt x="46" y="26"/>
                  </a:cubicBezTo>
                  <a:cubicBezTo>
                    <a:pt x="48" y="22"/>
                    <a:pt x="48" y="17"/>
                    <a:pt x="49" y="13"/>
                  </a:cubicBezTo>
                  <a:cubicBezTo>
                    <a:pt x="48" y="13"/>
                    <a:pt x="48" y="13"/>
                    <a:pt x="47" y="13"/>
                  </a:cubicBezTo>
                  <a:cubicBezTo>
                    <a:pt x="48" y="22"/>
                    <a:pt x="44" y="29"/>
                    <a:pt x="39" y="36"/>
                  </a:cubicBezTo>
                  <a:cubicBezTo>
                    <a:pt x="38" y="37"/>
                    <a:pt x="39" y="38"/>
                    <a:pt x="40" y="37"/>
                  </a:cubicBezTo>
                  <a:cubicBezTo>
                    <a:pt x="50" y="36"/>
                    <a:pt x="48" y="23"/>
                    <a:pt x="53" y="16"/>
                  </a:cubicBezTo>
                  <a:cubicBezTo>
                    <a:pt x="52" y="16"/>
                    <a:pt x="52" y="16"/>
                    <a:pt x="51" y="16"/>
                  </a:cubicBezTo>
                  <a:cubicBezTo>
                    <a:pt x="54" y="19"/>
                    <a:pt x="52" y="24"/>
                    <a:pt x="50" y="28"/>
                  </a:cubicBezTo>
                  <a:cubicBezTo>
                    <a:pt x="48" y="31"/>
                    <a:pt x="46" y="34"/>
                    <a:pt x="43" y="38"/>
                  </a:cubicBezTo>
                  <a:cubicBezTo>
                    <a:pt x="43" y="38"/>
                    <a:pt x="44" y="39"/>
                    <a:pt x="45" y="39"/>
                  </a:cubicBezTo>
                  <a:cubicBezTo>
                    <a:pt x="55" y="38"/>
                    <a:pt x="54" y="23"/>
                    <a:pt x="57" y="16"/>
                  </a:cubicBezTo>
                  <a:cubicBezTo>
                    <a:pt x="56" y="16"/>
                    <a:pt x="55" y="16"/>
                    <a:pt x="54" y="16"/>
                  </a:cubicBezTo>
                  <a:cubicBezTo>
                    <a:pt x="57" y="20"/>
                    <a:pt x="55" y="25"/>
                    <a:pt x="53" y="29"/>
                  </a:cubicBezTo>
                  <a:cubicBezTo>
                    <a:pt x="51" y="33"/>
                    <a:pt x="49" y="37"/>
                    <a:pt x="46" y="40"/>
                  </a:cubicBezTo>
                  <a:cubicBezTo>
                    <a:pt x="45" y="41"/>
                    <a:pt x="46" y="42"/>
                    <a:pt x="47" y="42"/>
                  </a:cubicBezTo>
                  <a:cubicBezTo>
                    <a:pt x="60" y="42"/>
                    <a:pt x="59" y="27"/>
                    <a:pt x="61" y="17"/>
                  </a:cubicBezTo>
                  <a:cubicBezTo>
                    <a:pt x="61" y="17"/>
                    <a:pt x="60" y="17"/>
                    <a:pt x="59" y="17"/>
                  </a:cubicBezTo>
                  <a:cubicBezTo>
                    <a:pt x="63" y="21"/>
                    <a:pt x="60" y="27"/>
                    <a:pt x="58" y="30"/>
                  </a:cubicBezTo>
                  <a:cubicBezTo>
                    <a:pt x="55" y="34"/>
                    <a:pt x="52" y="38"/>
                    <a:pt x="49" y="41"/>
                  </a:cubicBezTo>
                  <a:cubicBezTo>
                    <a:pt x="48" y="42"/>
                    <a:pt x="48" y="43"/>
                    <a:pt x="49" y="43"/>
                  </a:cubicBezTo>
                  <a:cubicBezTo>
                    <a:pt x="62" y="45"/>
                    <a:pt x="62" y="25"/>
                    <a:pt x="64" y="17"/>
                  </a:cubicBezTo>
                  <a:cubicBezTo>
                    <a:pt x="63" y="17"/>
                    <a:pt x="63" y="17"/>
                    <a:pt x="62" y="18"/>
                  </a:cubicBezTo>
                  <a:cubicBezTo>
                    <a:pt x="71" y="19"/>
                    <a:pt x="57" y="40"/>
                    <a:pt x="53" y="43"/>
                  </a:cubicBezTo>
                  <a:cubicBezTo>
                    <a:pt x="52" y="44"/>
                    <a:pt x="53" y="45"/>
                    <a:pt x="54" y="45"/>
                  </a:cubicBezTo>
                  <a:cubicBezTo>
                    <a:pt x="60" y="42"/>
                    <a:pt x="64" y="39"/>
                    <a:pt x="66" y="33"/>
                  </a:cubicBezTo>
                  <a:cubicBezTo>
                    <a:pt x="68" y="27"/>
                    <a:pt x="67" y="21"/>
                    <a:pt x="67" y="16"/>
                  </a:cubicBezTo>
                  <a:cubicBezTo>
                    <a:pt x="67" y="16"/>
                    <a:pt x="66" y="16"/>
                    <a:pt x="65" y="16"/>
                  </a:cubicBezTo>
                  <a:cubicBezTo>
                    <a:pt x="70" y="27"/>
                    <a:pt x="63" y="39"/>
                    <a:pt x="53" y="43"/>
                  </a:cubicBezTo>
                  <a:cubicBezTo>
                    <a:pt x="52" y="44"/>
                    <a:pt x="52" y="46"/>
                    <a:pt x="54" y="45"/>
                  </a:cubicBezTo>
                  <a:cubicBezTo>
                    <a:pt x="59" y="43"/>
                    <a:pt x="64" y="40"/>
                    <a:pt x="67" y="34"/>
                  </a:cubicBezTo>
                  <a:cubicBezTo>
                    <a:pt x="70" y="29"/>
                    <a:pt x="71" y="22"/>
                    <a:pt x="71" y="16"/>
                  </a:cubicBezTo>
                  <a:cubicBezTo>
                    <a:pt x="70" y="16"/>
                    <a:pt x="69" y="16"/>
                    <a:pt x="68" y="16"/>
                  </a:cubicBezTo>
                  <a:cubicBezTo>
                    <a:pt x="70" y="22"/>
                    <a:pt x="70" y="28"/>
                    <a:pt x="66" y="33"/>
                  </a:cubicBezTo>
                  <a:cubicBezTo>
                    <a:pt x="63" y="37"/>
                    <a:pt x="58" y="40"/>
                    <a:pt x="54" y="44"/>
                  </a:cubicBezTo>
                  <a:cubicBezTo>
                    <a:pt x="53" y="45"/>
                    <a:pt x="54" y="46"/>
                    <a:pt x="55" y="46"/>
                  </a:cubicBezTo>
                  <a:cubicBezTo>
                    <a:pt x="62" y="44"/>
                    <a:pt x="69" y="41"/>
                    <a:pt x="72" y="34"/>
                  </a:cubicBezTo>
                  <a:cubicBezTo>
                    <a:pt x="75" y="28"/>
                    <a:pt x="74" y="21"/>
                    <a:pt x="75" y="15"/>
                  </a:cubicBezTo>
                  <a:cubicBezTo>
                    <a:pt x="75" y="15"/>
                    <a:pt x="74" y="15"/>
                    <a:pt x="74" y="15"/>
                  </a:cubicBezTo>
                  <a:cubicBezTo>
                    <a:pt x="76" y="21"/>
                    <a:pt x="73" y="30"/>
                    <a:pt x="70" y="35"/>
                  </a:cubicBezTo>
                  <a:cubicBezTo>
                    <a:pt x="67" y="40"/>
                    <a:pt x="62" y="47"/>
                    <a:pt x="55" y="46"/>
                  </a:cubicBezTo>
                  <a:cubicBezTo>
                    <a:pt x="55" y="46"/>
                    <a:pt x="56" y="47"/>
                    <a:pt x="56" y="48"/>
                  </a:cubicBezTo>
                  <a:cubicBezTo>
                    <a:pt x="61" y="43"/>
                    <a:pt x="70" y="43"/>
                    <a:pt x="75" y="37"/>
                  </a:cubicBezTo>
                  <a:cubicBezTo>
                    <a:pt x="79" y="31"/>
                    <a:pt x="81" y="24"/>
                    <a:pt x="78" y="18"/>
                  </a:cubicBezTo>
                  <a:cubicBezTo>
                    <a:pt x="78" y="17"/>
                    <a:pt x="77" y="16"/>
                    <a:pt x="76" y="18"/>
                  </a:cubicBezTo>
                  <a:cubicBezTo>
                    <a:pt x="73" y="31"/>
                    <a:pt x="67" y="44"/>
                    <a:pt x="56" y="52"/>
                  </a:cubicBezTo>
                  <a:cubicBezTo>
                    <a:pt x="55" y="53"/>
                    <a:pt x="56" y="55"/>
                    <a:pt x="57" y="54"/>
                  </a:cubicBezTo>
                  <a:cubicBezTo>
                    <a:pt x="70" y="48"/>
                    <a:pt x="85" y="31"/>
                    <a:pt x="77" y="16"/>
                  </a:cubicBezTo>
                  <a:cubicBezTo>
                    <a:pt x="75" y="12"/>
                    <a:pt x="72" y="11"/>
                    <a:pt x="69" y="10"/>
                  </a:cubicBezTo>
                  <a:cubicBezTo>
                    <a:pt x="64" y="10"/>
                    <a:pt x="59" y="10"/>
                    <a:pt x="55" y="9"/>
                  </a:cubicBezTo>
                  <a:cubicBezTo>
                    <a:pt x="50" y="9"/>
                    <a:pt x="46" y="9"/>
                    <a:pt x="41" y="8"/>
                  </a:cubicBezTo>
                  <a:cubicBezTo>
                    <a:pt x="34" y="7"/>
                    <a:pt x="28" y="7"/>
                    <a:pt x="22" y="6"/>
                  </a:cubicBezTo>
                  <a:cubicBezTo>
                    <a:pt x="16" y="5"/>
                    <a:pt x="10" y="4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10" y="3"/>
                    <a:pt x="16" y="4"/>
                    <a:pt x="22" y="5"/>
                  </a:cubicBezTo>
                  <a:cubicBezTo>
                    <a:pt x="28" y="6"/>
                    <a:pt x="34" y="7"/>
                    <a:pt x="40" y="8"/>
                  </a:cubicBezTo>
                  <a:cubicBezTo>
                    <a:pt x="54" y="9"/>
                    <a:pt x="68" y="11"/>
                    <a:pt x="82" y="12"/>
                  </a:cubicBezTo>
                  <a:cubicBezTo>
                    <a:pt x="108" y="14"/>
                    <a:pt x="134" y="12"/>
                    <a:pt x="159" y="18"/>
                  </a:cubicBezTo>
                  <a:cubicBezTo>
                    <a:pt x="167" y="20"/>
                    <a:pt x="174" y="22"/>
                    <a:pt x="181" y="26"/>
                  </a:cubicBezTo>
                  <a:cubicBezTo>
                    <a:pt x="186" y="29"/>
                    <a:pt x="192" y="33"/>
                    <a:pt x="195" y="39"/>
                  </a:cubicBezTo>
                  <a:cubicBezTo>
                    <a:pt x="198" y="45"/>
                    <a:pt x="191" y="49"/>
                    <a:pt x="185" y="50"/>
                  </a:cubicBezTo>
                  <a:cubicBezTo>
                    <a:pt x="178" y="51"/>
                    <a:pt x="170" y="48"/>
                    <a:pt x="163" y="49"/>
                  </a:cubicBezTo>
                  <a:cubicBezTo>
                    <a:pt x="162" y="49"/>
                    <a:pt x="162" y="51"/>
                    <a:pt x="163" y="51"/>
                  </a:cubicBezTo>
                  <a:cubicBezTo>
                    <a:pt x="174" y="57"/>
                    <a:pt x="185" y="69"/>
                    <a:pt x="182" y="82"/>
                  </a:cubicBezTo>
                  <a:cubicBezTo>
                    <a:pt x="179" y="96"/>
                    <a:pt x="160" y="89"/>
                    <a:pt x="150" y="88"/>
                  </a:cubicBezTo>
                  <a:cubicBezTo>
                    <a:pt x="149" y="88"/>
                    <a:pt x="149" y="90"/>
                    <a:pt x="150" y="90"/>
                  </a:cubicBezTo>
                  <a:cubicBezTo>
                    <a:pt x="155" y="94"/>
                    <a:pt x="160" y="99"/>
                    <a:pt x="164" y="104"/>
                  </a:cubicBezTo>
                  <a:cubicBezTo>
                    <a:pt x="167" y="109"/>
                    <a:pt x="169" y="116"/>
                    <a:pt x="165" y="121"/>
                  </a:cubicBezTo>
                  <a:cubicBezTo>
                    <a:pt x="159" y="128"/>
                    <a:pt x="149" y="128"/>
                    <a:pt x="142" y="126"/>
                  </a:cubicBezTo>
                  <a:cubicBezTo>
                    <a:pt x="133" y="123"/>
                    <a:pt x="124" y="119"/>
                    <a:pt x="118" y="111"/>
                  </a:cubicBezTo>
                  <a:cubicBezTo>
                    <a:pt x="118" y="112"/>
                    <a:pt x="117" y="113"/>
                    <a:pt x="117" y="113"/>
                  </a:cubicBezTo>
                  <a:cubicBezTo>
                    <a:pt x="124" y="117"/>
                    <a:pt x="131" y="122"/>
                    <a:pt x="138" y="126"/>
                  </a:cubicBezTo>
                  <a:cubicBezTo>
                    <a:pt x="145" y="129"/>
                    <a:pt x="153" y="132"/>
                    <a:pt x="160" y="129"/>
                  </a:cubicBezTo>
                  <a:cubicBezTo>
                    <a:pt x="167" y="126"/>
                    <a:pt x="170" y="118"/>
                    <a:pt x="169" y="111"/>
                  </a:cubicBezTo>
                  <a:cubicBezTo>
                    <a:pt x="167" y="104"/>
                    <a:pt x="161" y="98"/>
                    <a:pt x="155" y="93"/>
                  </a:cubicBezTo>
                  <a:cubicBezTo>
                    <a:pt x="153" y="91"/>
                    <a:pt x="150" y="88"/>
                    <a:pt x="147" y="87"/>
                  </a:cubicBezTo>
                  <a:cubicBezTo>
                    <a:pt x="146" y="87"/>
                    <a:pt x="146" y="88"/>
                    <a:pt x="145" y="88"/>
                  </a:cubicBezTo>
                  <a:cubicBezTo>
                    <a:pt x="151" y="92"/>
                    <a:pt x="158" y="94"/>
                    <a:pt x="165" y="95"/>
                  </a:cubicBezTo>
                  <a:cubicBezTo>
                    <a:pt x="172" y="95"/>
                    <a:pt x="179" y="95"/>
                    <a:pt x="184" y="89"/>
                  </a:cubicBezTo>
                  <a:cubicBezTo>
                    <a:pt x="189" y="83"/>
                    <a:pt x="187" y="73"/>
                    <a:pt x="183" y="67"/>
                  </a:cubicBezTo>
                  <a:cubicBezTo>
                    <a:pt x="179" y="59"/>
                    <a:pt x="170" y="53"/>
                    <a:pt x="162" y="49"/>
                  </a:cubicBezTo>
                  <a:cubicBezTo>
                    <a:pt x="162" y="50"/>
                    <a:pt x="162" y="51"/>
                    <a:pt x="161" y="51"/>
                  </a:cubicBezTo>
                  <a:cubicBezTo>
                    <a:pt x="168" y="54"/>
                    <a:pt x="175" y="55"/>
                    <a:pt x="182" y="54"/>
                  </a:cubicBezTo>
                  <a:cubicBezTo>
                    <a:pt x="187" y="53"/>
                    <a:pt x="194" y="50"/>
                    <a:pt x="195" y="44"/>
                  </a:cubicBezTo>
                  <a:cubicBezTo>
                    <a:pt x="197" y="36"/>
                    <a:pt x="189" y="27"/>
                    <a:pt x="183" y="23"/>
                  </a:cubicBezTo>
                  <a:cubicBezTo>
                    <a:pt x="175" y="16"/>
                    <a:pt x="164" y="12"/>
                    <a:pt x="154" y="14"/>
                  </a:cubicBezTo>
                  <a:cubicBezTo>
                    <a:pt x="153" y="14"/>
                    <a:pt x="152" y="14"/>
                    <a:pt x="151" y="14"/>
                  </a:cubicBezTo>
                  <a:cubicBezTo>
                    <a:pt x="150" y="14"/>
                    <a:pt x="150" y="16"/>
                    <a:pt x="151" y="16"/>
                  </a:cubicBezTo>
                  <a:cubicBezTo>
                    <a:pt x="156" y="17"/>
                    <a:pt x="162" y="18"/>
                    <a:pt x="167" y="17"/>
                  </a:cubicBezTo>
                  <a:cubicBezTo>
                    <a:pt x="168" y="16"/>
                    <a:pt x="168" y="15"/>
                    <a:pt x="167" y="15"/>
                  </a:cubicBezTo>
                  <a:cubicBezTo>
                    <a:pt x="152" y="13"/>
                    <a:pt x="138" y="12"/>
                    <a:pt x="124" y="10"/>
                  </a:cubicBezTo>
                  <a:cubicBezTo>
                    <a:pt x="110" y="9"/>
                    <a:pt x="96" y="9"/>
                    <a:pt x="82" y="8"/>
                  </a:cubicBezTo>
                  <a:cubicBezTo>
                    <a:pt x="56" y="7"/>
                    <a:pt x="31" y="9"/>
                    <a:pt x="5" y="5"/>
                  </a:cubicBezTo>
                  <a:cubicBezTo>
                    <a:pt x="4" y="5"/>
                    <a:pt x="3" y="5"/>
                    <a:pt x="2" y="4"/>
                  </a:cubicBezTo>
                  <a:cubicBezTo>
                    <a:pt x="1" y="4"/>
                    <a:pt x="0" y="5"/>
                    <a:pt x="1" y="6"/>
                  </a:cubicBezTo>
                  <a:cubicBezTo>
                    <a:pt x="20" y="25"/>
                    <a:pt x="40" y="44"/>
                    <a:pt x="60" y="62"/>
                  </a:cubicBezTo>
                  <a:cubicBezTo>
                    <a:pt x="70" y="72"/>
                    <a:pt x="79" y="80"/>
                    <a:pt x="89" y="89"/>
                  </a:cubicBezTo>
                  <a:cubicBezTo>
                    <a:pt x="99" y="97"/>
                    <a:pt x="110" y="104"/>
                    <a:pt x="118" y="114"/>
                  </a:cubicBezTo>
                  <a:cubicBezTo>
                    <a:pt x="118" y="114"/>
                    <a:pt x="119" y="113"/>
                    <a:pt x="119" y="113"/>
                  </a:cubicBezTo>
                  <a:cubicBezTo>
                    <a:pt x="110" y="103"/>
                    <a:pt x="101" y="93"/>
                    <a:pt x="91" y="84"/>
                  </a:cubicBezTo>
                  <a:cubicBezTo>
                    <a:pt x="82" y="75"/>
                    <a:pt x="72" y="66"/>
                    <a:pt x="62" y="56"/>
                  </a:cubicBezTo>
                  <a:cubicBezTo>
                    <a:pt x="52" y="47"/>
                    <a:pt x="43" y="38"/>
                    <a:pt x="32" y="30"/>
                  </a:cubicBezTo>
                  <a:cubicBezTo>
                    <a:pt x="27" y="26"/>
                    <a:pt x="22" y="21"/>
                    <a:pt x="17" y="17"/>
                  </a:cubicBezTo>
                  <a:cubicBezTo>
                    <a:pt x="15" y="15"/>
                    <a:pt x="14" y="13"/>
                    <a:pt x="11" y="12"/>
                  </a:cubicBezTo>
                  <a:cubicBezTo>
                    <a:pt x="9" y="10"/>
                    <a:pt x="7" y="9"/>
                    <a:pt x="6" y="6"/>
                  </a:cubicBezTo>
                  <a:cubicBezTo>
                    <a:pt x="5" y="6"/>
                    <a:pt x="5" y="7"/>
                    <a:pt x="5" y="8"/>
                  </a:cubicBezTo>
                  <a:cubicBezTo>
                    <a:pt x="11" y="7"/>
                    <a:pt x="17" y="8"/>
                    <a:pt x="23" y="9"/>
                  </a:cubicBezTo>
                  <a:cubicBezTo>
                    <a:pt x="29" y="10"/>
                    <a:pt x="35" y="10"/>
                    <a:pt x="41" y="11"/>
                  </a:cubicBezTo>
                  <a:cubicBezTo>
                    <a:pt x="47" y="11"/>
                    <a:pt x="54" y="12"/>
                    <a:pt x="60" y="13"/>
                  </a:cubicBezTo>
                  <a:cubicBezTo>
                    <a:pt x="67" y="13"/>
                    <a:pt x="73" y="13"/>
                    <a:pt x="80" y="13"/>
                  </a:cubicBezTo>
                  <a:cubicBezTo>
                    <a:pt x="107" y="13"/>
                    <a:pt x="135" y="15"/>
                    <a:pt x="162" y="16"/>
                  </a:cubicBezTo>
                  <a:cubicBezTo>
                    <a:pt x="164" y="16"/>
                    <a:pt x="164" y="14"/>
                    <a:pt x="163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8" name="Freeform 1486"/>
            <p:cNvSpPr/>
            <p:nvPr/>
          </p:nvSpPr>
          <p:spPr bwMode="auto">
            <a:xfrm>
              <a:off x="3317" y="742"/>
              <a:ext cx="471" cy="302"/>
            </a:xfrm>
            <a:custGeom>
              <a:avLst/>
              <a:gdLst>
                <a:gd name="T0" fmla="*/ 109 w 365"/>
                <a:gd name="T1" fmla="*/ 32 h 234"/>
                <a:gd name="T2" fmla="*/ 232 w 365"/>
                <a:gd name="T3" fmla="*/ 77 h 234"/>
                <a:gd name="T4" fmla="*/ 307 w 365"/>
                <a:gd name="T5" fmla="*/ 107 h 234"/>
                <a:gd name="T6" fmla="*/ 352 w 365"/>
                <a:gd name="T7" fmla="*/ 139 h 234"/>
                <a:gd name="T8" fmla="*/ 353 w 365"/>
                <a:gd name="T9" fmla="*/ 193 h 234"/>
                <a:gd name="T10" fmla="*/ 306 w 365"/>
                <a:gd name="T11" fmla="*/ 230 h 234"/>
                <a:gd name="T12" fmla="*/ 233 w 365"/>
                <a:gd name="T13" fmla="*/ 208 h 234"/>
                <a:gd name="T14" fmla="*/ 114 w 365"/>
                <a:gd name="T15" fmla="*/ 166 h 234"/>
                <a:gd name="T16" fmla="*/ 40 w 365"/>
                <a:gd name="T17" fmla="*/ 136 h 234"/>
                <a:gd name="T18" fmla="*/ 1 w 365"/>
                <a:gd name="T19" fmla="*/ 121 h 234"/>
                <a:gd name="T20" fmla="*/ 37 w 365"/>
                <a:gd name="T21" fmla="*/ 135 h 234"/>
                <a:gd name="T22" fmla="*/ 158 w 365"/>
                <a:gd name="T23" fmla="*/ 181 h 234"/>
                <a:gd name="T24" fmla="*/ 235 w 365"/>
                <a:gd name="T25" fmla="*/ 211 h 234"/>
                <a:gd name="T26" fmla="*/ 340 w 365"/>
                <a:gd name="T27" fmla="*/ 224 h 234"/>
                <a:gd name="T28" fmla="*/ 357 w 365"/>
                <a:gd name="T29" fmla="*/ 195 h 234"/>
                <a:gd name="T30" fmla="*/ 324 w 365"/>
                <a:gd name="T31" fmla="*/ 114 h 234"/>
                <a:gd name="T32" fmla="*/ 204 w 365"/>
                <a:gd name="T33" fmla="*/ 68 h 234"/>
                <a:gd name="T34" fmla="*/ 45 w 365"/>
                <a:gd name="T35" fmla="*/ 8 h 234"/>
                <a:gd name="T36" fmla="*/ 14 w 365"/>
                <a:gd name="T37" fmla="*/ 2 h 234"/>
                <a:gd name="T38" fmla="*/ 55 w 365"/>
                <a:gd name="T39" fmla="*/ 13 h 234"/>
                <a:gd name="T40" fmla="*/ 174 w 365"/>
                <a:gd name="T41" fmla="*/ 58 h 234"/>
                <a:gd name="T42" fmla="*/ 332 w 365"/>
                <a:gd name="T43" fmla="*/ 120 h 234"/>
                <a:gd name="T44" fmla="*/ 355 w 365"/>
                <a:gd name="T45" fmla="*/ 145 h 234"/>
                <a:gd name="T46" fmla="*/ 347 w 365"/>
                <a:gd name="T47" fmla="*/ 210 h 234"/>
                <a:gd name="T48" fmla="*/ 317 w 365"/>
                <a:gd name="T49" fmla="*/ 231 h 234"/>
                <a:gd name="T50" fmla="*/ 245 w 365"/>
                <a:gd name="T51" fmla="*/ 212 h 234"/>
                <a:gd name="T52" fmla="*/ 168 w 365"/>
                <a:gd name="T53" fmla="*/ 183 h 234"/>
                <a:gd name="T54" fmla="*/ 48 w 365"/>
                <a:gd name="T55" fmla="*/ 137 h 234"/>
                <a:gd name="T56" fmla="*/ 11 w 365"/>
                <a:gd name="T57" fmla="*/ 122 h 234"/>
                <a:gd name="T58" fmla="*/ 1 w 365"/>
                <a:gd name="T59" fmla="*/ 121 h 234"/>
                <a:gd name="T60" fmla="*/ 78 w 365"/>
                <a:gd name="T61" fmla="*/ 153 h 234"/>
                <a:gd name="T62" fmla="*/ 158 w 365"/>
                <a:gd name="T63" fmla="*/ 183 h 234"/>
                <a:gd name="T64" fmla="*/ 276 w 365"/>
                <a:gd name="T65" fmla="*/ 225 h 234"/>
                <a:gd name="T66" fmla="*/ 338 w 365"/>
                <a:gd name="T67" fmla="*/ 226 h 234"/>
                <a:gd name="T68" fmla="*/ 359 w 365"/>
                <a:gd name="T69" fmla="*/ 163 h 234"/>
                <a:gd name="T70" fmla="*/ 320 w 365"/>
                <a:gd name="T71" fmla="*/ 110 h 234"/>
                <a:gd name="T72" fmla="*/ 247 w 365"/>
                <a:gd name="T73" fmla="*/ 81 h 234"/>
                <a:gd name="T74" fmla="*/ 124 w 365"/>
                <a:gd name="T75" fmla="*/ 36 h 234"/>
                <a:gd name="T76" fmla="*/ 29 w 365"/>
                <a:gd name="T77" fmla="*/ 2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65" h="234">
                  <a:moveTo>
                    <a:pt x="28" y="4"/>
                  </a:moveTo>
                  <a:cubicBezTo>
                    <a:pt x="55" y="13"/>
                    <a:pt x="82" y="23"/>
                    <a:pt x="109" y="32"/>
                  </a:cubicBezTo>
                  <a:cubicBezTo>
                    <a:pt x="136" y="43"/>
                    <a:pt x="164" y="52"/>
                    <a:pt x="191" y="62"/>
                  </a:cubicBezTo>
                  <a:cubicBezTo>
                    <a:pt x="205" y="67"/>
                    <a:pt x="218" y="72"/>
                    <a:pt x="232" y="77"/>
                  </a:cubicBezTo>
                  <a:cubicBezTo>
                    <a:pt x="245" y="82"/>
                    <a:pt x="258" y="88"/>
                    <a:pt x="271" y="93"/>
                  </a:cubicBezTo>
                  <a:cubicBezTo>
                    <a:pt x="283" y="98"/>
                    <a:pt x="295" y="102"/>
                    <a:pt x="307" y="107"/>
                  </a:cubicBezTo>
                  <a:cubicBezTo>
                    <a:pt x="319" y="111"/>
                    <a:pt x="331" y="116"/>
                    <a:pt x="340" y="124"/>
                  </a:cubicBezTo>
                  <a:cubicBezTo>
                    <a:pt x="345" y="128"/>
                    <a:pt x="349" y="133"/>
                    <a:pt x="352" y="139"/>
                  </a:cubicBezTo>
                  <a:cubicBezTo>
                    <a:pt x="355" y="145"/>
                    <a:pt x="356" y="151"/>
                    <a:pt x="357" y="157"/>
                  </a:cubicBezTo>
                  <a:cubicBezTo>
                    <a:pt x="357" y="169"/>
                    <a:pt x="356" y="181"/>
                    <a:pt x="353" y="193"/>
                  </a:cubicBezTo>
                  <a:cubicBezTo>
                    <a:pt x="351" y="204"/>
                    <a:pt x="346" y="215"/>
                    <a:pt x="337" y="223"/>
                  </a:cubicBezTo>
                  <a:cubicBezTo>
                    <a:pt x="328" y="231"/>
                    <a:pt x="316" y="231"/>
                    <a:pt x="306" y="230"/>
                  </a:cubicBezTo>
                  <a:cubicBezTo>
                    <a:pt x="294" y="228"/>
                    <a:pt x="283" y="225"/>
                    <a:pt x="272" y="222"/>
                  </a:cubicBezTo>
                  <a:cubicBezTo>
                    <a:pt x="259" y="218"/>
                    <a:pt x="246" y="213"/>
                    <a:pt x="233" y="208"/>
                  </a:cubicBezTo>
                  <a:cubicBezTo>
                    <a:pt x="207" y="198"/>
                    <a:pt x="180" y="189"/>
                    <a:pt x="153" y="179"/>
                  </a:cubicBezTo>
                  <a:cubicBezTo>
                    <a:pt x="140" y="175"/>
                    <a:pt x="127" y="170"/>
                    <a:pt x="114" y="166"/>
                  </a:cubicBezTo>
                  <a:cubicBezTo>
                    <a:pt x="102" y="161"/>
                    <a:pt x="89" y="156"/>
                    <a:pt x="77" y="151"/>
                  </a:cubicBezTo>
                  <a:cubicBezTo>
                    <a:pt x="65" y="145"/>
                    <a:pt x="53" y="140"/>
                    <a:pt x="40" y="136"/>
                  </a:cubicBezTo>
                  <a:cubicBezTo>
                    <a:pt x="27" y="131"/>
                    <a:pt x="14" y="125"/>
                    <a:pt x="2" y="119"/>
                  </a:cubicBezTo>
                  <a:cubicBezTo>
                    <a:pt x="2" y="120"/>
                    <a:pt x="1" y="121"/>
                    <a:pt x="1" y="121"/>
                  </a:cubicBezTo>
                  <a:cubicBezTo>
                    <a:pt x="7" y="122"/>
                    <a:pt x="13" y="125"/>
                    <a:pt x="18" y="127"/>
                  </a:cubicBezTo>
                  <a:cubicBezTo>
                    <a:pt x="24" y="130"/>
                    <a:pt x="30" y="132"/>
                    <a:pt x="37" y="135"/>
                  </a:cubicBezTo>
                  <a:cubicBezTo>
                    <a:pt x="50" y="140"/>
                    <a:pt x="63" y="145"/>
                    <a:pt x="77" y="150"/>
                  </a:cubicBezTo>
                  <a:cubicBezTo>
                    <a:pt x="104" y="160"/>
                    <a:pt x="131" y="170"/>
                    <a:pt x="158" y="181"/>
                  </a:cubicBezTo>
                  <a:cubicBezTo>
                    <a:pt x="171" y="186"/>
                    <a:pt x="184" y="192"/>
                    <a:pt x="197" y="197"/>
                  </a:cubicBezTo>
                  <a:cubicBezTo>
                    <a:pt x="210" y="202"/>
                    <a:pt x="223" y="206"/>
                    <a:pt x="235" y="211"/>
                  </a:cubicBezTo>
                  <a:cubicBezTo>
                    <a:pt x="258" y="219"/>
                    <a:pt x="281" y="229"/>
                    <a:pt x="306" y="232"/>
                  </a:cubicBezTo>
                  <a:cubicBezTo>
                    <a:pt x="318" y="234"/>
                    <a:pt x="331" y="232"/>
                    <a:pt x="340" y="224"/>
                  </a:cubicBezTo>
                  <a:cubicBezTo>
                    <a:pt x="344" y="220"/>
                    <a:pt x="347" y="215"/>
                    <a:pt x="349" y="210"/>
                  </a:cubicBezTo>
                  <a:cubicBezTo>
                    <a:pt x="352" y="205"/>
                    <a:pt x="355" y="201"/>
                    <a:pt x="357" y="195"/>
                  </a:cubicBezTo>
                  <a:cubicBezTo>
                    <a:pt x="365" y="175"/>
                    <a:pt x="364" y="150"/>
                    <a:pt x="351" y="132"/>
                  </a:cubicBezTo>
                  <a:cubicBezTo>
                    <a:pt x="344" y="123"/>
                    <a:pt x="334" y="119"/>
                    <a:pt x="324" y="114"/>
                  </a:cubicBezTo>
                  <a:cubicBezTo>
                    <a:pt x="311" y="108"/>
                    <a:pt x="298" y="103"/>
                    <a:pt x="285" y="98"/>
                  </a:cubicBezTo>
                  <a:cubicBezTo>
                    <a:pt x="258" y="88"/>
                    <a:pt x="231" y="78"/>
                    <a:pt x="204" y="68"/>
                  </a:cubicBezTo>
                  <a:cubicBezTo>
                    <a:pt x="177" y="57"/>
                    <a:pt x="151" y="46"/>
                    <a:pt x="124" y="35"/>
                  </a:cubicBezTo>
                  <a:cubicBezTo>
                    <a:pt x="98" y="25"/>
                    <a:pt x="72" y="15"/>
                    <a:pt x="45" y="8"/>
                  </a:cubicBezTo>
                  <a:cubicBezTo>
                    <a:pt x="35" y="5"/>
                    <a:pt x="25" y="3"/>
                    <a:pt x="15" y="0"/>
                  </a:cubicBezTo>
                  <a:cubicBezTo>
                    <a:pt x="14" y="0"/>
                    <a:pt x="13" y="2"/>
                    <a:pt x="14" y="2"/>
                  </a:cubicBezTo>
                  <a:cubicBezTo>
                    <a:pt x="21" y="4"/>
                    <a:pt x="28" y="5"/>
                    <a:pt x="35" y="7"/>
                  </a:cubicBezTo>
                  <a:cubicBezTo>
                    <a:pt x="42" y="9"/>
                    <a:pt x="48" y="11"/>
                    <a:pt x="55" y="13"/>
                  </a:cubicBezTo>
                  <a:cubicBezTo>
                    <a:pt x="68" y="17"/>
                    <a:pt x="82" y="21"/>
                    <a:pt x="95" y="26"/>
                  </a:cubicBezTo>
                  <a:cubicBezTo>
                    <a:pt x="121" y="36"/>
                    <a:pt x="147" y="47"/>
                    <a:pt x="174" y="58"/>
                  </a:cubicBezTo>
                  <a:cubicBezTo>
                    <a:pt x="201" y="69"/>
                    <a:pt x="228" y="79"/>
                    <a:pt x="255" y="89"/>
                  </a:cubicBezTo>
                  <a:cubicBezTo>
                    <a:pt x="281" y="99"/>
                    <a:pt x="307" y="108"/>
                    <a:pt x="332" y="120"/>
                  </a:cubicBezTo>
                  <a:cubicBezTo>
                    <a:pt x="337" y="123"/>
                    <a:pt x="342" y="125"/>
                    <a:pt x="346" y="130"/>
                  </a:cubicBezTo>
                  <a:cubicBezTo>
                    <a:pt x="350" y="134"/>
                    <a:pt x="353" y="139"/>
                    <a:pt x="355" y="145"/>
                  </a:cubicBezTo>
                  <a:cubicBezTo>
                    <a:pt x="360" y="155"/>
                    <a:pt x="361" y="167"/>
                    <a:pt x="359" y="178"/>
                  </a:cubicBezTo>
                  <a:cubicBezTo>
                    <a:pt x="358" y="190"/>
                    <a:pt x="352" y="200"/>
                    <a:pt x="347" y="210"/>
                  </a:cubicBezTo>
                  <a:cubicBezTo>
                    <a:pt x="344" y="216"/>
                    <a:pt x="341" y="220"/>
                    <a:pt x="336" y="224"/>
                  </a:cubicBezTo>
                  <a:cubicBezTo>
                    <a:pt x="331" y="228"/>
                    <a:pt x="324" y="230"/>
                    <a:pt x="317" y="231"/>
                  </a:cubicBezTo>
                  <a:cubicBezTo>
                    <a:pt x="304" y="231"/>
                    <a:pt x="292" y="228"/>
                    <a:pt x="280" y="225"/>
                  </a:cubicBezTo>
                  <a:cubicBezTo>
                    <a:pt x="268" y="221"/>
                    <a:pt x="257" y="216"/>
                    <a:pt x="245" y="212"/>
                  </a:cubicBezTo>
                  <a:cubicBezTo>
                    <a:pt x="233" y="208"/>
                    <a:pt x="220" y="203"/>
                    <a:pt x="208" y="199"/>
                  </a:cubicBezTo>
                  <a:cubicBezTo>
                    <a:pt x="195" y="194"/>
                    <a:pt x="182" y="188"/>
                    <a:pt x="168" y="183"/>
                  </a:cubicBezTo>
                  <a:cubicBezTo>
                    <a:pt x="142" y="172"/>
                    <a:pt x="115" y="162"/>
                    <a:pt x="89" y="152"/>
                  </a:cubicBezTo>
                  <a:cubicBezTo>
                    <a:pt x="75" y="147"/>
                    <a:pt x="61" y="142"/>
                    <a:pt x="48" y="137"/>
                  </a:cubicBezTo>
                  <a:cubicBezTo>
                    <a:pt x="41" y="134"/>
                    <a:pt x="34" y="131"/>
                    <a:pt x="28" y="129"/>
                  </a:cubicBezTo>
                  <a:cubicBezTo>
                    <a:pt x="22" y="127"/>
                    <a:pt x="17" y="124"/>
                    <a:pt x="11" y="122"/>
                  </a:cubicBezTo>
                  <a:cubicBezTo>
                    <a:pt x="8" y="121"/>
                    <a:pt x="4" y="120"/>
                    <a:pt x="1" y="119"/>
                  </a:cubicBezTo>
                  <a:cubicBezTo>
                    <a:pt x="0" y="119"/>
                    <a:pt x="0" y="121"/>
                    <a:pt x="1" y="121"/>
                  </a:cubicBezTo>
                  <a:cubicBezTo>
                    <a:pt x="13" y="127"/>
                    <a:pt x="26" y="133"/>
                    <a:pt x="39" y="138"/>
                  </a:cubicBezTo>
                  <a:cubicBezTo>
                    <a:pt x="52" y="143"/>
                    <a:pt x="65" y="148"/>
                    <a:pt x="78" y="153"/>
                  </a:cubicBezTo>
                  <a:cubicBezTo>
                    <a:pt x="91" y="159"/>
                    <a:pt x="103" y="164"/>
                    <a:pt x="117" y="169"/>
                  </a:cubicBezTo>
                  <a:cubicBezTo>
                    <a:pt x="130" y="173"/>
                    <a:pt x="144" y="178"/>
                    <a:pt x="158" y="183"/>
                  </a:cubicBezTo>
                  <a:cubicBezTo>
                    <a:pt x="184" y="193"/>
                    <a:pt x="211" y="202"/>
                    <a:pt x="237" y="212"/>
                  </a:cubicBezTo>
                  <a:cubicBezTo>
                    <a:pt x="250" y="217"/>
                    <a:pt x="263" y="221"/>
                    <a:pt x="276" y="225"/>
                  </a:cubicBezTo>
                  <a:cubicBezTo>
                    <a:pt x="287" y="228"/>
                    <a:pt x="297" y="231"/>
                    <a:pt x="308" y="232"/>
                  </a:cubicBezTo>
                  <a:cubicBezTo>
                    <a:pt x="318" y="233"/>
                    <a:pt x="329" y="232"/>
                    <a:pt x="338" y="226"/>
                  </a:cubicBezTo>
                  <a:cubicBezTo>
                    <a:pt x="346" y="219"/>
                    <a:pt x="351" y="208"/>
                    <a:pt x="354" y="198"/>
                  </a:cubicBezTo>
                  <a:cubicBezTo>
                    <a:pt x="357" y="187"/>
                    <a:pt x="359" y="175"/>
                    <a:pt x="359" y="163"/>
                  </a:cubicBezTo>
                  <a:cubicBezTo>
                    <a:pt x="359" y="151"/>
                    <a:pt x="357" y="140"/>
                    <a:pt x="349" y="130"/>
                  </a:cubicBezTo>
                  <a:cubicBezTo>
                    <a:pt x="342" y="121"/>
                    <a:pt x="331" y="115"/>
                    <a:pt x="320" y="110"/>
                  </a:cubicBezTo>
                  <a:cubicBezTo>
                    <a:pt x="309" y="104"/>
                    <a:pt x="297" y="101"/>
                    <a:pt x="285" y="97"/>
                  </a:cubicBezTo>
                  <a:cubicBezTo>
                    <a:pt x="272" y="91"/>
                    <a:pt x="259" y="86"/>
                    <a:pt x="247" y="81"/>
                  </a:cubicBezTo>
                  <a:cubicBezTo>
                    <a:pt x="233" y="75"/>
                    <a:pt x="220" y="70"/>
                    <a:pt x="206" y="65"/>
                  </a:cubicBezTo>
                  <a:cubicBezTo>
                    <a:pt x="179" y="56"/>
                    <a:pt x="152" y="46"/>
                    <a:pt x="124" y="36"/>
                  </a:cubicBezTo>
                  <a:cubicBezTo>
                    <a:pt x="98" y="26"/>
                    <a:pt x="71" y="16"/>
                    <a:pt x="44" y="7"/>
                  </a:cubicBezTo>
                  <a:cubicBezTo>
                    <a:pt x="39" y="5"/>
                    <a:pt x="34" y="4"/>
                    <a:pt x="29" y="2"/>
                  </a:cubicBezTo>
                  <a:cubicBezTo>
                    <a:pt x="27" y="2"/>
                    <a:pt x="27" y="4"/>
                    <a:pt x="28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9" name="Freeform 1487"/>
            <p:cNvSpPr/>
            <p:nvPr/>
          </p:nvSpPr>
          <p:spPr bwMode="auto">
            <a:xfrm>
              <a:off x="3684" y="892"/>
              <a:ext cx="63" cy="150"/>
            </a:xfrm>
            <a:custGeom>
              <a:avLst/>
              <a:gdLst>
                <a:gd name="T0" fmla="*/ 14 w 49"/>
                <a:gd name="T1" fmla="*/ 113 h 116"/>
                <a:gd name="T2" fmla="*/ 30 w 49"/>
                <a:gd name="T3" fmla="*/ 91 h 116"/>
                <a:gd name="T4" fmla="*/ 42 w 49"/>
                <a:gd name="T5" fmla="*/ 61 h 116"/>
                <a:gd name="T6" fmla="*/ 43 w 49"/>
                <a:gd name="T7" fmla="*/ 27 h 116"/>
                <a:gd name="T8" fmla="*/ 41 w 49"/>
                <a:gd name="T9" fmla="*/ 15 h 116"/>
                <a:gd name="T10" fmla="*/ 40 w 49"/>
                <a:gd name="T11" fmla="*/ 3 h 116"/>
                <a:gd name="T12" fmla="*/ 39 w 49"/>
                <a:gd name="T13" fmla="*/ 4 h 116"/>
                <a:gd name="T14" fmla="*/ 46 w 49"/>
                <a:gd name="T15" fmla="*/ 21 h 116"/>
                <a:gd name="T16" fmla="*/ 44 w 49"/>
                <a:gd name="T17" fmla="*/ 46 h 116"/>
                <a:gd name="T18" fmla="*/ 40 w 49"/>
                <a:gd name="T19" fmla="*/ 65 h 116"/>
                <a:gd name="T20" fmla="*/ 23 w 49"/>
                <a:gd name="T21" fmla="*/ 93 h 116"/>
                <a:gd name="T22" fmla="*/ 1 w 49"/>
                <a:gd name="T23" fmla="*/ 114 h 116"/>
                <a:gd name="T24" fmla="*/ 2 w 49"/>
                <a:gd name="T25" fmla="*/ 115 h 116"/>
                <a:gd name="T26" fmla="*/ 24 w 49"/>
                <a:gd name="T27" fmla="*/ 89 h 116"/>
                <a:gd name="T28" fmla="*/ 38 w 49"/>
                <a:gd name="T29" fmla="*/ 57 h 116"/>
                <a:gd name="T30" fmla="*/ 40 w 49"/>
                <a:gd name="T31" fmla="*/ 27 h 116"/>
                <a:gd name="T32" fmla="*/ 37 w 49"/>
                <a:gd name="T33" fmla="*/ 14 h 116"/>
                <a:gd name="T34" fmla="*/ 36 w 49"/>
                <a:gd name="T35" fmla="*/ 2 h 116"/>
                <a:gd name="T36" fmla="*/ 34 w 49"/>
                <a:gd name="T37" fmla="*/ 2 h 116"/>
                <a:gd name="T38" fmla="*/ 33 w 49"/>
                <a:gd name="T39" fmla="*/ 11 h 116"/>
                <a:gd name="T40" fmla="*/ 37 w 49"/>
                <a:gd name="T41" fmla="*/ 24 h 116"/>
                <a:gd name="T42" fmla="*/ 36 w 49"/>
                <a:gd name="T43" fmla="*/ 55 h 116"/>
                <a:gd name="T44" fmla="*/ 23 w 49"/>
                <a:gd name="T45" fmla="*/ 87 h 116"/>
                <a:gd name="T46" fmla="*/ 1 w 49"/>
                <a:gd name="T47" fmla="*/ 114 h 116"/>
                <a:gd name="T48" fmla="*/ 2 w 49"/>
                <a:gd name="T49" fmla="*/ 115 h 116"/>
                <a:gd name="T50" fmla="*/ 42 w 49"/>
                <a:gd name="T51" fmla="*/ 67 h 116"/>
                <a:gd name="T52" fmla="*/ 46 w 49"/>
                <a:gd name="T53" fmla="*/ 47 h 116"/>
                <a:gd name="T54" fmla="*/ 48 w 49"/>
                <a:gd name="T55" fmla="*/ 22 h 116"/>
                <a:gd name="T56" fmla="*/ 39 w 49"/>
                <a:gd name="T57" fmla="*/ 2 h 116"/>
                <a:gd name="T58" fmla="*/ 38 w 49"/>
                <a:gd name="T59" fmla="*/ 2 h 116"/>
                <a:gd name="T60" fmla="*/ 38 w 49"/>
                <a:gd name="T61" fmla="*/ 13 h 116"/>
                <a:gd name="T62" fmla="*/ 40 w 49"/>
                <a:gd name="T63" fmla="*/ 25 h 116"/>
                <a:gd name="T64" fmla="*/ 40 w 49"/>
                <a:gd name="T65" fmla="*/ 56 h 116"/>
                <a:gd name="T66" fmla="*/ 29 w 49"/>
                <a:gd name="T67" fmla="*/ 87 h 116"/>
                <a:gd name="T68" fmla="*/ 23 w 49"/>
                <a:gd name="T69" fmla="*/ 100 h 116"/>
                <a:gd name="T70" fmla="*/ 13 w 49"/>
                <a:gd name="T71" fmla="*/ 111 h 116"/>
                <a:gd name="T72" fmla="*/ 14 w 49"/>
                <a:gd name="T73" fmla="*/ 11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" h="116">
                  <a:moveTo>
                    <a:pt x="14" y="113"/>
                  </a:moveTo>
                  <a:cubicBezTo>
                    <a:pt x="23" y="109"/>
                    <a:pt x="26" y="99"/>
                    <a:pt x="30" y="91"/>
                  </a:cubicBezTo>
                  <a:cubicBezTo>
                    <a:pt x="35" y="81"/>
                    <a:pt x="40" y="71"/>
                    <a:pt x="42" y="61"/>
                  </a:cubicBezTo>
                  <a:cubicBezTo>
                    <a:pt x="44" y="50"/>
                    <a:pt x="44" y="38"/>
                    <a:pt x="43" y="27"/>
                  </a:cubicBezTo>
                  <a:cubicBezTo>
                    <a:pt x="42" y="23"/>
                    <a:pt x="41" y="19"/>
                    <a:pt x="41" y="15"/>
                  </a:cubicBezTo>
                  <a:cubicBezTo>
                    <a:pt x="40" y="11"/>
                    <a:pt x="39" y="7"/>
                    <a:pt x="40" y="3"/>
                  </a:cubicBezTo>
                  <a:cubicBezTo>
                    <a:pt x="40" y="3"/>
                    <a:pt x="39" y="3"/>
                    <a:pt x="39" y="4"/>
                  </a:cubicBezTo>
                  <a:cubicBezTo>
                    <a:pt x="45" y="6"/>
                    <a:pt x="46" y="15"/>
                    <a:pt x="46" y="21"/>
                  </a:cubicBezTo>
                  <a:cubicBezTo>
                    <a:pt x="47" y="29"/>
                    <a:pt x="45" y="38"/>
                    <a:pt x="44" y="46"/>
                  </a:cubicBezTo>
                  <a:cubicBezTo>
                    <a:pt x="43" y="53"/>
                    <a:pt x="42" y="59"/>
                    <a:pt x="40" y="65"/>
                  </a:cubicBezTo>
                  <a:cubicBezTo>
                    <a:pt x="38" y="76"/>
                    <a:pt x="31" y="85"/>
                    <a:pt x="23" y="93"/>
                  </a:cubicBezTo>
                  <a:cubicBezTo>
                    <a:pt x="16" y="100"/>
                    <a:pt x="8" y="107"/>
                    <a:pt x="1" y="114"/>
                  </a:cubicBezTo>
                  <a:cubicBezTo>
                    <a:pt x="1" y="114"/>
                    <a:pt x="2" y="115"/>
                    <a:pt x="2" y="115"/>
                  </a:cubicBezTo>
                  <a:cubicBezTo>
                    <a:pt x="10" y="107"/>
                    <a:pt x="18" y="99"/>
                    <a:pt x="24" y="89"/>
                  </a:cubicBezTo>
                  <a:cubicBezTo>
                    <a:pt x="31" y="79"/>
                    <a:pt x="35" y="69"/>
                    <a:pt x="38" y="57"/>
                  </a:cubicBezTo>
                  <a:cubicBezTo>
                    <a:pt x="41" y="48"/>
                    <a:pt x="43" y="37"/>
                    <a:pt x="40" y="27"/>
                  </a:cubicBezTo>
                  <a:cubicBezTo>
                    <a:pt x="39" y="23"/>
                    <a:pt x="38" y="18"/>
                    <a:pt x="37" y="14"/>
                  </a:cubicBezTo>
                  <a:cubicBezTo>
                    <a:pt x="35" y="11"/>
                    <a:pt x="34" y="6"/>
                    <a:pt x="36" y="2"/>
                  </a:cubicBezTo>
                  <a:cubicBezTo>
                    <a:pt x="36" y="1"/>
                    <a:pt x="34" y="0"/>
                    <a:pt x="34" y="2"/>
                  </a:cubicBezTo>
                  <a:cubicBezTo>
                    <a:pt x="32" y="5"/>
                    <a:pt x="33" y="8"/>
                    <a:pt x="33" y="11"/>
                  </a:cubicBezTo>
                  <a:cubicBezTo>
                    <a:pt x="34" y="16"/>
                    <a:pt x="36" y="20"/>
                    <a:pt x="37" y="24"/>
                  </a:cubicBezTo>
                  <a:cubicBezTo>
                    <a:pt x="40" y="35"/>
                    <a:pt x="39" y="45"/>
                    <a:pt x="36" y="55"/>
                  </a:cubicBezTo>
                  <a:cubicBezTo>
                    <a:pt x="33" y="66"/>
                    <a:pt x="29" y="77"/>
                    <a:pt x="23" y="87"/>
                  </a:cubicBezTo>
                  <a:cubicBezTo>
                    <a:pt x="17" y="97"/>
                    <a:pt x="9" y="105"/>
                    <a:pt x="1" y="114"/>
                  </a:cubicBezTo>
                  <a:cubicBezTo>
                    <a:pt x="0" y="115"/>
                    <a:pt x="1" y="116"/>
                    <a:pt x="2" y="115"/>
                  </a:cubicBezTo>
                  <a:cubicBezTo>
                    <a:pt x="17" y="101"/>
                    <a:pt x="37" y="88"/>
                    <a:pt x="42" y="67"/>
                  </a:cubicBezTo>
                  <a:cubicBezTo>
                    <a:pt x="44" y="60"/>
                    <a:pt x="45" y="54"/>
                    <a:pt x="46" y="47"/>
                  </a:cubicBezTo>
                  <a:cubicBezTo>
                    <a:pt x="47" y="39"/>
                    <a:pt x="49" y="31"/>
                    <a:pt x="48" y="22"/>
                  </a:cubicBezTo>
                  <a:cubicBezTo>
                    <a:pt x="48" y="15"/>
                    <a:pt x="47" y="5"/>
                    <a:pt x="39" y="2"/>
                  </a:cubicBezTo>
                  <a:cubicBezTo>
                    <a:pt x="39" y="1"/>
                    <a:pt x="38" y="2"/>
                    <a:pt x="38" y="2"/>
                  </a:cubicBezTo>
                  <a:cubicBezTo>
                    <a:pt x="37" y="6"/>
                    <a:pt x="37" y="9"/>
                    <a:pt x="38" y="13"/>
                  </a:cubicBezTo>
                  <a:cubicBezTo>
                    <a:pt x="38" y="17"/>
                    <a:pt x="39" y="21"/>
                    <a:pt x="40" y="25"/>
                  </a:cubicBezTo>
                  <a:cubicBezTo>
                    <a:pt x="42" y="35"/>
                    <a:pt x="42" y="46"/>
                    <a:pt x="40" y="56"/>
                  </a:cubicBezTo>
                  <a:cubicBezTo>
                    <a:pt x="39" y="67"/>
                    <a:pt x="34" y="77"/>
                    <a:pt x="29" y="87"/>
                  </a:cubicBezTo>
                  <a:cubicBezTo>
                    <a:pt x="27" y="92"/>
                    <a:pt x="25" y="96"/>
                    <a:pt x="23" y="100"/>
                  </a:cubicBezTo>
                  <a:cubicBezTo>
                    <a:pt x="21" y="105"/>
                    <a:pt x="18" y="109"/>
                    <a:pt x="13" y="111"/>
                  </a:cubicBezTo>
                  <a:cubicBezTo>
                    <a:pt x="12" y="112"/>
                    <a:pt x="13" y="114"/>
                    <a:pt x="14" y="1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0" name="Freeform 1488"/>
            <p:cNvSpPr/>
            <p:nvPr/>
          </p:nvSpPr>
          <p:spPr bwMode="auto">
            <a:xfrm>
              <a:off x="3647" y="874"/>
              <a:ext cx="55" cy="150"/>
            </a:xfrm>
            <a:custGeom>
              <a:avLst/>
              <a:gdLst>
                <a:gd name="T0" fmla="*/ 11 w 42"/>
                <a:gd name="T1" fmla="*/ 115 h 116"/>
                <a:gd name="T2" fmla="*/ 35 w 42"/>
                <a:gd name="T3" fmla="*/ 62 h 116"/>
                <a:gd name="T4" fmla="*/ 38 w 42"/>
                <a:gd name="T5" fmla="*/ 33 h 116"/>
                <a:gd name="T6" fmla="*/ 37 w 42"/>
                <a:gd name="T7" fmla="*/ 18 h 116"/>
                <a:gd name="T8" fmla="*/ 34 w 42"/>
                <a:gd name="T9" fmla="*/ 3 h 116"/>
                <a:gd name="T10" fmla="*/ 33 w 42"/>
                <a:gd name="T11" fmla="*/ 4 h 116"/>
                <a:gd name="T12" fmla="*/ 35 w 42"/>
                <a:gd name="T13" fmla="*/ 13 h 116"/>
                <a:gd name="T14" fmla="*/ 33 w 42"/>
                <a:gd name="T15" fmla="*/ 25 h 116"/>
                <a:gd name="T16" fmla="*/ 28 w 42"/>
                <a:gd name="T17" fmla="*/ 56 h 116"/>
                <a:gd name="T18" fmla="*/ 22 w 42"/>
                <a:gd name="T19" fmla="*/ 85 h 116"/>
                <a:gd name="T20" fmla="*/ 12 w 42"/>
                <a:gd name="T21" fmla="*/ 98 h 116"/>
                <a:gd name="T22" fmla="*/ 0 w 42"/>
                <a:gd name="T23" fmla="*/ 112 h 116"/>
                <a:gd name="T24" fmla="*/ 2 w 42"/>
                <a:gd name="T25" fmla="*/ 114 h 116"/>
                <a:gd name="T26" fmla="*/ 30 w 42"/>
                <a:gd name="T27" fmla="*/ 62 h 116"/>
                <a:gd name="T28" fmla="*/ 33 w 42"/>
                <a:gd name="T29" fmla="*/ 1 h 116"/>
                <a:gd name="T30" fmla="*/ 31 w 42"/>
                <a:gd name="T31" fmla="*/ 2 h 116"/>
                <a:gd name="T32" fmla="*/ 32 w 42"/>
                <a:gd name="T33" fmla="*/ 58 h 116"/>
                <a:gd name="T34" fmla="*/ 2 w 42"/>
                <a:gd name="T35" fmla="*/ 109 h 116"/>
                <a:gd name="T36" fmla="*/ 3 w 42"/>
                <a:gd name="T37" fmla="*/ 112 h 116"/>
                <a:gd name="T38" fmla="*/ 33 w 42"/>
                <a:gd name="T39" fmla="*/ 60 h 116"/>
                <a:gd name="T40" fmla="*/ 33 w 42"/>
                <a:gd name="T41" fmla="*/ 1 h 116"/>
                <a:gd name="T42" fmla="*/ 31 w 42"/>
                <a:gd name="T43" fmla="*/ 2 h 116"/>
                <a:gd name="T44" fmla="*/ 28 w 42"/>
                <a:gd name="T45" fmla="*/ 61 h 116"/>
                <a:gd name="T46" fmla="*/ 0 w 42"/>
                <a:gd name="T47" fmla="*/ 112 h 116"/>
                <a:gd name="T48" fmla="*/ 2 w 42"/>
                <a:gd name="T49" fmla="*/ 114 h 116"/>
                <a:gd name="T50" fmla="*/ 14 w 42"/>
                <a:gd name="T51" fmla="*/ 100 h 116"/>
                <a:gd name="T52" fmla="*/ 24 w 42"/>
                <a:gd name="T53" fmla="*/ 85 h 116"/>
                <a:gd name="T54" fmla="*/ 30 w 42"/>
                <a:gd name="T55" fmla="*/ 56 h 116"/>
                <a:gd name="T56" fmla="*/ 36 w 42"/>
                <a:gd name="T57" fmla="*/ 24 h 116"/>
                <a:gd name="T58" fmla="*/ 37 w 42"/>
                <a:gd name="T59" fmla="*/ 11 h 116"/>
                <a:gd name="T60" fmla="*/ 34 w 42"/>
                <a:gd name="T61" fmla="*/ 2 h 116"/>
                <a:gd name="T62" fmla="*/ 32 w 42"/>
                <a:gd name="T63" fmla="*/ 3 h 116"/>
                <a:gd name="T64" fmla="*/ 34 w 42"/>
                <a:gd name="T65" fmla="*/ 16 h 116"/>
                <a:gd name="T66" fmla="*/ 36 w 42"/>
                <a:gd name="T67" fmla="*/ 31 h 116"/>
                <a:gd name="T68" fmla="*/ 33 w 42"/>
                <a:gd name="T69" fmla="*/ 61 h 116"/>
                <a:gd name="T70" fmla="*/ 9 w 42"/>
                <a:gd name="T71" fmla="*/ 114 h 116"/>
                <a:gd name="T72" fmla="*/ 11 w 42"/>
                <a:gd name="T73" fmla="*/ 115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2" h="116">
                  <a:moveTo>
                    <a:pt x="11" y="115"/>
                  </a:moveTo>
                  <a:cubicBezTo>
                    <a:pt x="22" y="99"/>
                    <a:pt x="30" y="81"/>
                    <a:pt x="35" y="62"/>
                  </a:cubicBezTo>
                  <a:cubicBezTo>
                    <a:pt x="38" y="52"/>
                    <a:pt x="38" y="43"/>
                    <a:pt x="38" y="33"/>
                  </a:cubicBezTo>
                  <a:cubicBezTo>
                    <a:pt x="38" y="28"/>
                    <a:pt x="38" y="23"/>
                    <a:pt x="37" y="18"/>
                  </a:cubicBezTo>
                  <a:cubicBezTo>
                    <a:pt x="36" y="13"/>
                    <a:pt x="34" y="8"/>
                    <a:pt x="34" y="3"/>
                  </a:cubicBezTo>
                  <a:cubicBezTo>
                    <a:pt x="34" y="3"/>
                    <a:pt x="33" y="4"/>
                    <a:pt x="33" y="4"/>
                  </a:cubicBezTo>
                  <a:cubicBezTo>
                    <a:pt x="35" y="6"/>
                    <a:pt x="35" y="10"/>
                    <a:pt x="35" y="13"/>
                  </a:cubicBezTo>
                  <a:cubicBezTo>
                    <a:pt x="35" y="17"/>
                    <a:pt x="34" y="21"/>
                    <a:pt x="33" y="25"/>
                  </a:cubicBezTo>
                  <a:cubicBezTo>
                    <a:pt x="32" y="35"/>
                    <a:pt x="30" y="46"/>
                    <a:pt x="28" y="56"/>
                  </a:cubicBezTo>
                  <a:cubicBezTo>
                    <a:pt x="27" y="66"/>
                    <a:pt x="26" y="76"/>
                    <a:pt x="22" y="85"/>
                  </a:cubicBezTo>
                  <a:cubicBezTo>
                    <a:pt x="19" y="90"/>
                    <a:pt x="16" y="94"/>
                    <a:pt x="12" y="98"/>
                  </a:cubicBezTo>
                  <a:cubicBezTo>
                    <a:pt x="9" y="103"/>
                    <a:pt x="5" y="107"/>
                    <a:pt x="0" y="112"/>
                  </a:cubicBezTo>
                  <a:cubicBezTo>
                    <a:pt x="0" y="113"/>
                    <a:pt x="1" y="115"/>
                    <a:pt x="2" y="114"/>
                  </a:cubicBezTo>
                  <a:cubicBezTo>
                    <a:pt x="16" y="100"/>
                    <a:pt x="25" y="81"/>
                    <a:pt x="30" y="62"/>
                  </a:cubicBezTo>
                  <a:cubicBezTo>
                    <a:pt x="35" y="43"/>
                    <a:pt x="34" y="22"/>
                    <a:pt x="33" y="1"/>
                  </a:cubicBezTo>
                  <a:cubicBezTo>
                    <a:pt x="32" y="1"/>
                    <a:pt x="31" y="2"/>
                    <a:pt x="31" y="2"/>
                  </a:cubicBezTo>
                  <a:cubicBezTo>
                    <a:pt x="39" y="20"/>
                    <a:pt x="36" y="40"/>
                    <a:pt x="32" y="58"/>
                  </a:cubicBezTo>
                  <a:cubicBezTo>
                    <a:pt x="27" y="77"/>
                    <a:pt x="19" y="98"/>
                    <a:pt x="2" y="109"/>
                  </a:cubicBezTo>
                  <a:cubicBezTo>
                    <a:pt x="0" y="110"/>
                    <a:pt x="1" y="112"/>
                    <a:pt x="3" y="112"/>
                  </a:cubicBezTo>
                  <a:cubicBezTo>
                    <a:pt x="20" y="100"/>
                    <a:pt x="28" y="79"/>
                    <a:pt x="33" y="60"/>
                  </a:cubicBezTo>
                  <a:cubicBezTo>
                    <a:pt x="38" y="40"/>
                    <a:pt x="42" y="20"/>
                    <a:pt x="33" y="1"/>
                  </a:cubicBezTo>
                  <a:cubicBezTo>
                    <a:pt x="32" y="0"/>
                    <a:pt x="30" y="1"/>
                    <a:pt x="31" y="2"/>
                  </a:cubicBezTo>
                  <a:cubicBezTo>
                    <a:pt x="32" y="22"/>
                    <a:pt x="33" y="41"/>
                    <a:pt x="28" y="61"/>
                  </a:cubicBezTo>
                  <a:cubicBezTo>
                    <a:pt x="23" y="80"/>
                    <a:pt x="15" y="99"/>
                    <a:pt x="0" y="112"/>
                  </a:cubicBezTo>
                  <a:cubicBezTo>
                    <a:pt x="1" y="113"/>
                    <a:pt x="2" y="113"/>
                    <a:pt x="2" y="114"/>
                  </a:cubicBezTo>
                  <a:cubicBezTo>
                    <a:pt x="6" y="109"/>
                    <a:pt x="10" y="104"/>
                    <a:pt x="14" y="100"/>
                  </a:cubicBezTo>
                  <a:cubicBezTo>
                    <a:pt x="17" y="95"/>
                    <a:pt x="21" y="91"/>
                    <a:pt x="24" y="85"/>
                  </a:cubicBezTo>
                  <a:cubicBezTo>
                    <a:pt x="28" y="76"/>
                    <a:pt x="29" y="66"/>
                    <a:pt x="30" y="56"/>
                  </a:cubicBezTo>
                  <a:cubicBezTo>
                    <a:pt x="32" y="45"/>
                    <a:pt x="34" y="35"/>
                    <a:pt x="36" y="24"/>
                  </a:cubicBezTo>
                  <a:cubicBezTo>
                    <a:pt x="37" y="20"/>
                    <a:pt x="37" y="16"/>
                    <a:pt x="37" y="11"/>
                  </a:cubicBezTo>
                  <a:cubicBezTo>
                    <a:pt x="37" y="8"/>
                    <a:pt x="36" y="5"/>
                    <a:pt x="34" y="2"/>
                  </a:cubicBezTo>
                  <a:cubicBezTo>
                    <a:pt x="33" y="2"/>
                    <a:pt x="32" y="2"/>
                    <a:pt x="32" y="3"/>
                  </a:cubicBezTo>
                  <a:cubicBezTo>
                    <a:pt x="32" y="8"/>
                    <a:pt x="33" y="12"/>
                    <a:pt x="34" y="16"/>
                  </a:cubicBezTo>
                  <a:cubicBezTo>
                    <a:pt x="35" y="21"/>
                    <a:pt x="36" y="26"/>
                    <a:pt x="36" y="31"/>
                  </a:cubicBezTo>
                  <a:cubicBezTo>
                    <a:pt x="36" y="41"/>
                    <a:pt x="36" y="51"/>
                    <a:pt x="33" y="61"/>
                  </a:cubicBezTo>
                  <a:cubicBezTo>
                    <a:pt x="28" y="80"/>
                    <a:pt x="20" y="97"/>
                    <a:pt x="9" y="114"/>
                  </a:cubicBezTo>
                  <a:cubicBezTo>
                    <a:pt x="9" y="115"/>
                    <a:pt x="11" y="116"/>
                    <a:pt x="11" y="1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1" name="Freeform 1489"/>
            <p:cNvSpPr/>
            <p:nvPr/>
          </p:nvSpPr>
          <p:spPr bwMode="auto">
            <a:xfrm>
              <a:off x="3694" y="883"/>
              <a:ext cx="35" cy="15"/>
            </a:xfrm>
            <a:custGeom>
              <a:avLst/>
              <a:gdLst>
                <a:gd name="T0" fmla="*/ 4 w 27"/>
                <a:gd name="T1" fmla="*/ 5 h 12"/>
                <a:gd name="T2" fmla="*/ 24 w 27"/>
                <a:gd name="T3" fmla="*/ 12 h 12"/>
                <a:gd name="T4" fmla="*/ 25 w 27"/>
                <a:gd name="T5" fmla="*/ 10 h 12"/>
                <a:gd name="T6" fmla="*/ 2 w 27"/>
                <a:gd name="T7" fmla="*/ 0 h 12"/>
                <a:gd name="T8" fmla="*/ 1 w 27"/>
                <a:gd name="T9" fmla="*/ 2 h 12"/>
                <a:gd name="T10" fmla="*/ 12 w 27"/>
                <a:gd name="T11" fmla="*/ 6 h 12"/>
                <a:gd name="T12" fmla="*/ 18 w 27"/>
                <a:gd name="T13" fmla="*/ 9 h 12"/>
                <a:gd name="T14" fmla="*/ 21 w 27"/>
                <a:gd name="T15" fmla="*/ 11 h 12"/>
                <a:gd name="T16" fmla="*/ 23 w 27"/>
                <a:gd name="T17" fmla="*/ 10 h 12"/>
                <a:gd name="T18" fmla="*/ 21 w 27"/>
                <a:gd name="T19" fmla="*/ 8 h 12"/>
                <a:gd name="T20" fmla="*/ 14 w 27"/>
                <a:gd name="T21" fmla="*/ 5 h 12"/>
                <a:gd name="T22" fmla="*/ 1 w 27"/>
                <a:gd name="T23" fmla="*/ 0 h 12"/>
                <a:gd name="T24" fmla="*/ 0 w 27"/>
                <a:gd name="T25" fmla="*/ 2 h 12"/>
                <a:gd name="T26" fmla="*/ 24 w 27"/>
                <a:gd name="T27" fmla="*/ 12 h 12"/>
                <a:gd name="T28" fmla="*/ 25 w 27"/>
                <a:gd name="T29" fmla="*/ 10 h 12"/>
                <a:gd name="T30" fmla="*/ 4 w 27"/>
                <a:gd name="T31" fmla="*/ 3 h 12"/>
                <a:gd name="T32" fmla="*/ 4 w 27"/>
                <a:gd name="T3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12">
                  <a:moveTo>
                    <a:pt x="4" y="5"/>
                  </a:moveTo>
                  <a:cubicBezTo>
                    <a:pt x="11" y="7"/>
                    <a:pt x="18" y="9"/>
                    <a:pt x="24" y="12"/>
                  </a:cubicBezTo>
                  <a:cubicBezTo>
                    <a:pt x="26" y="12"/>
                    <a:pt x="27" y="10"/>
                    <a:pt x="25" y="10"/>
                  </a:cubicBezTo>
                  <a:cubicBezTo>
                    <a:pt x="18" y="6"/>
                    <a:pt x="9" y="5"/>
                    <a:pt x="2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4" y="4"/>
                    <a:pt x="8" y="5"/>
                    <a:pt x="12" y="6"/>
                  </a:cubicBezTo>
                  <a:cubicBezTo>
                    <a:pt x="14" y="7"/>
                    <a:pt x="16" y="8"/>
                    <a:pt x="18" y="9"/>
                  </a:cubicBezTo>
                  <a:cubicBezTo>
                    <a:pt x="18" y="9"/>
                    <a:pt x="21" y="10"/>
                    <a:pt x="21" y="11"/>
                  </a:cubicBezTo>
                  <a:cubicBezTo>
                    <a:pt x="21" y="12"/>
                    <a:pt x="23" y="12"/>
                    <a:pt x="23" y="10"/>
                  </a:cubicBezTo>
                  <a:cubicBezTo>
                    <a:pt x="23" y="9"/>
                    <a:pt x="21" y="9"/>
                    <a:pt x="21" y="8"/>
                  </a:cubicBezTo>
                  <a:cubicBezTo>
                    <a:pt x="19" y="7"/>
                    <a:pt x="17" y="6"/>
                    <a:pt x="14" y="5"/>
                  </a:cubicBezTo>
                  <a:cubicBezTo>
                    <a:pt x="10" y="3"/>
                    <a:pt x="6" y="2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8" y="7"/>
                    <a:pt x="17" y="8"/>
                    <a:pt x="24" y="12"/>
                  </a:cubicBezTo>
                  <a:cubicBezTo>
                    <a:pt x="25" y="11"/>
                    <a:pt x="25" y="10"/>
                    <a:pt x="25" y="10"/>
                  </a:cubicBezTo>
                  <a:cubicBezTo>
                    <a:pt x="18" y="7"/>
                    <a:pt x="11" y="5"/>
                    <a:pt x="4" y="3"/>
                  </a:cubicBezTo>
                  <a:cubicBezTo>
                    <a:pt x="3" y="2"/>
                    <a:pt x="2" y="4"/>
                    <a:pt x="4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2" name="Freeform 1490"/>
            <p:cNvSpPr/>
            <p:nvPr/>
          </p:nvSpPr>
          <p:spPr bwMode="auto">
            <a:xfrm>
              <a:off x="3693" y="894"/>
              <a:ext cx="37" cy="16"/>
            </a:xfrm>
            <a:custGeom>
              <a:avLst/>
              <a:gdLst>
                <a:gd name="T0" fmla="*/ 6 w 29"/>
                <a:gd name="T1" fmla="*/ 7 h 12"/>
                <a:gd name="T2" fmla="*/ 27 w 29"/>
                <a:gd name="T3" fmla="*/ 12 h 12"/>
                <a:gd name="T4" fmla="*/ 28 w 29"/>
                <a:gd name="T5" fmla="*/ 10 h 12"/>
                <a:gd name="T6" fmla="*/ 2 w 29"/>
                <a:gd name="T7" fmla="*/ 0 h 12"/>
                <a:gd name="T8" fmla="*/ 1 w 29"/>
                <a:gd name="T9" fmla="*/ 2 h 12"/>
                <a:gd name="T10" fmla="*/ 24 w 29"/>
                <a:gd name="T11" fmla="*/ 11 h 12"/>
                <a:gd name="T12" fmla="*/ 25 w 29"/>
                <a:gd name="T13" fmla="*/ 9 h 12"/>
                <a:gd name="T14" fmla="*/ 10 w 29"/>
                <a:gd name="T15" fmla="*/ 3 h 12"/>
                <a:gd name="T16" fmla="*/ 9 w 29"/>
                <a:gd name="T17" fmla="*/ 6 h 12"/>
                <a:gd name="T18" fmla="*/ 24 w 29"/>
                <a:gd name="T19" fmla="*/ 11 h 12"/>
                <a:gd name="T20" fmla="*/ 25 w 29"/>
                <a:gd name="T21" fmla="*/ 9 h 12"/>
                <a:gd name="T22" fmla="*/ 2 w 29"/>
                <a:gd name="T23" fmla="*/ 0 h 12"/>
                <a:gd name="T24" fmla="*/ 1 w 29"/>
                <a:gd name="T25" fmla="*/ 2 h 12"/>
                <a:gd name="T26" fmla="*/ 26 w 29"/>
                <a:gd name="T27" fmla="*/ 12 h 12"/>
                <a:gd name="T28" fmla="*/ 27 w 29"/>
                <a:gd name="T29" fmla="*/ 10 h 12"/>
                <a:gd name="T30" fmla="*/ 7 w 29"/>
                <a:gd name="T31" fmla="*/ 5 h 12"/>
                <a:gd name="T32" fmla="*/ 6 w 29"/>
                <a:gd name="T33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12">
                  <a:moveTo>
                    <a:pt x="6" y="7"/>
                  </a:moveTo>
                  <a:cubicBezTo>
                    <a:pt x="13" y="8"/>
                    <a:pt x="20" y="12"/>
                    <a:pt x="27" y="12"/>
                  </a:cubicBezTo>
                  <a:cubicBezTo>
                    <a:pt x="28" y="12"/>
                    <a:pt x="29" y="11"/>
                    <a:pt x="28" y="10"/>
                  </a:cubicBezTo>
                  <a:cubicBezTo>
                    <a:pt x="19" y="6"/>
                    <a:pt x="11" y="2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8" y="6"/>
                    <a:pt x="16" y="9"/>
                    <a:pt x="24" y="11"/>
                  </a:cubicBezTo>
                  <a:cubicBezTo>
                    <a:pt x="26" y="12"/>
                    <a:pt x="26" y="10"/>
                    <a:pt x="25" y="9"/>
                  </a:cubicBezTo>
                  <a:cubicBezTo>
                    <a:pt x="20" y="6"/>
                    <a:pt x="15" y="4"/>
                    <a:pt x="10" y="3"/>
                  </a:cubicBezTo>
                  <a:cubicBezTo>
                    <a:pt x="8" y="3"/>
                    <a:pt x="8" y="5"/>
                    <a:pt x="9" y="6"/>
                  </a:cubicBezTo>
                  <a:cubicBezTo>
                    <a:pt x="15" y="6"/>
                    <a:pt x="20" y="9"/>
                    <a:pt x="24" y="11"/>
                  </a:cubicBezTo>
                  <a:cubicBezTo>
                    <a:pt x="24" y="10"/>
                    <a:pt x="25" y="10"/>
                    <a:pt x="25" y="9"/>
                  </a:cubicBezTo>
                  <a:cubicBezTo>
                    <a:pt x="17" y="6"/>
                    <a:pt x="9" y="3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10" y="4"/>
                    <a:pt x="18" y="8"/>
                    <a:pt x="26" y="12"/>
                  </a:cubicBezTo>
                  <a:cubicBezTo>
                    <a:pt x="27" y="12"/>
                    <a:pt x="27" y="11"/>
                    <a:pt x="27" y="10"/>
                  </a:cubicBezTo>
                  <a:cubicBezTo>
                    <a:pt x="20" y="9"/>
                    <a:pt x="14" y="6"/>
                    <a:pt x="7" y="5"/>
                  </a:cubicBezTo>
                  <a:cubicBezTo>
                    <a:pt x="6" y="4"/>
                    <a:pt x="5" y="7"/>
                    <a:pt x="6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3" name="Freeform 1491"/>
            <p:cNvSpPr/>
            <p:nvPr/>
          </p:nvSpPr>
          <p:spPr bwMode="auto">
            <a:xfrm>
              <a:off x="3696" y="911"/>
              <a:ext cx="35" cy="14"/>
            </a:xfrm>
            <a:custGeom>
              <a:avLst/>
              <a:gdLst>
                <a:gd name="T0" fmla="*/ 4 w 27"/>
                <a:gd name="T1" fmla="*/ 5 h 11"/>
                <a:gd name="T2" fmla="*/ 23 w 27"/>
                <a:gd name="T3" fmla="*/ 11 h 11"/>
                <a:gd name="T4" fmla="*/ 24 w 27"/>
                <a:gd name="T5" fmla="*/ 9 h 11"/>
                <a:gd name="T6" fmla="*/ 2 w 27"/>
                <a:gd name="T7" fmla="*/ 0 h 11"/>
                <a:gd name="T8" fmla="*/ 2 w 27"/>
                <a:gd name="T9" fmla="*/ 3 h 11"/>
                <a:gd name="T10" fmla="*/ 24 w 27"/>
                <a:gd name="T11" fmla="*/ 10 h 11"/>
                <a:gd name="T12" fmla="*/ 25 w 27"/>
                <a:gd name="T13" fmla="*/ 8 h 11"/>
                <a:gd name="T14" fmla="*/ 5 w 27"/>
                <a:gd name="T15" fmla="*/ 1 h 11"/>
                <a:gd name="T16" fmla="*/ 5 w 27"/>
                <a:gd name="T17" fmla="*/ 3 h 11"/>
                <a:gd name="T18" fmla="*/ 24 w 27"/>
                <a:gd name="T19" fmla="*/ 10 h 11"/>
                <a:gd name="T20" fmla="*/ 25 w 27"/>
                <a:gd name="T21" fmla="*/ 8 h 11"/>
                <a:gd name="T22" fmla="*/ 2 w 27"/>
                <a:gd name="T23" fmla="*/ 0 h 11"/>
                <a:gd name="T24" fmla="*/ 2 w 27"/>
                <a:gd name="T25" fmla="*/ 3 h 11"/>
                <a:gd name="T26" fmla="*/ 23 w 27"/>
                <a:gd name="T27" fmla="*/ 11 h 11"/>
                <a:gd name="T28" fmla="*/ 23 w 27"/>
                <a:gd name="T29" fmla="*/ 9 h 11"/>
                <a:gd name="T30" fmla="*/ 4 w 27"/>
                <a:gd name="T31" fmla="*/ 3 h 11"/>
                <a:gd name="T32" fmla="*/ 4 w 27"/>
                <a:gd name="T3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11">
                  <a:moveTo>
                    <a:pt x="4" y="5"/>
                  </a:moveTo>
                  <a:cubicBezTo>
                    <a:pt x="10" y="8"/>
                    <a:pt x="16" y="10"/>
                    <a:pt x="23" y="11"/>
                  </a:cubicBezTo>
                  <a:cubicBezTo>
                    <a:pt x="24" y="11"/>
                    <a:pt x="25" y="10"/>
                    <a:pt x="24" y="9"/>
                  </a:cubicBezTo>
                  <a:cubicBezTo>
                    <a:pt x="17" y="5"/>
                    <a:pt x="10" y="3"/>
                    <a:pt x="2" y="0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9" y="5"/>
                    <a:pt x="16" y="9"/>
                    <a:pt x="24" y="10"/>
                  </a:cubicBezTo>
                  <a:cubicBezTo>
                    <a:pt x="25" y="10"/>
                    <a:pt x="27" y="9"/>
                    <a:pt x="25" y="8"/>
                  </a:cubicBezTo>
                  <a:cubicBezTo>
                    <a:pt x="19" y="5"/>
                    <a:pt x="12" y="3"/>
                    <a:pt x="5" y="1"/>
                  </a:cubicBezTo>
                  <a:cubicBezTo>
                    <a:pt x="4" y="1"/>
                    <a:pt x="3" y="3"/>
                    <a:pt x="5" y="3"/>
                  </a:cubicBezTo>
                  <a:cubicBezTo>
                    <a:pt x="11" y="5"/>
                    <a:pt x="18" y="7"/>
                    <a:pt x="24" y="10"/>
                  </a:cubicBezTo>
                  <a:cubicBezTo>
                    <a:pt x="24" y="9"/>
                    <a:pt x="25" y="9"/>
                    <a:pt x="25" y="8"/>
                  </a:cubicBezTo>
                  <a:cubicBezTo>
                    <a:pt x="17" y="6"/>
                    <a:pt x="10" y="3"/>
                    <a:pt x="2" y="0"/>
                  </a:cubicBezTo>
                  <a:cubicBezTo>
                    <a:pt x="2" y="1"/>
                    <a:pt x="2" y="2"/>
                    <a:pt x="2" y="3"/>
                  </a:cubicBezTo>
                  <a:cubicBezTo>
                    <a:pt x="9" y="5"/>
                    <a:pt x="16" y="7"/>
                    <a:pt x="23" y="11"/>
                  </a:cubicBezTo>
                  <a:cubicBezTo>
                    <a:pt x="23" y="11"/>
                    <a:pt x="23" y="10"/>
                    <a:pt x="23" y="9"/>
                  </a:cubicBezTo>
                  <a:cubicBezTo>
                    <a:pt x="17" y="8"/>
                    <a:pt x="10" y="6"/>
                    <a:pt x="4" y="3"/>
                  </a:cubicBezTo>
                  <a:cubicBezTo>
                    <a:pt x="3" y="2"/>
                    <a:pt x="2" y="5"/>
                    <a:pt x="4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4" name="Freeform 1492"/>
            <p:cNvSpPr/>
            <p:nvPr/>
          </p:nvSpPr>
          <p:spPr bwMode="auto">
            <a:xfrm>
              <a:off x="3695" y="925"/>
              <a:ext cx="36" cy="18"/>
            </a:xfrm>
            <a:custGeom>
              <a:avLst/>
              <a:gdLst>
                <a:gd name="T0" fmla="*/ 7 w 28"/>
                <a:gd name="T1" fmla="*/ 6 h 14"/>
                <a:gd name="T2" fmla="*/ 25 w 28"/>
                <a:gd name="T3" fmla="*/ 13 h 14"/>
                <a:gd name="T4" fmla="*/ 26 w 28"/>
                <a:gd name="T5" fmla="*/ 12 h 14"/>
                <a:gd name="T6" fmla="*/ 2 w 28"/>
                <a:gd name="T7" fmla="*/ 2 h 14"/>
                <a:gd name="T8" fmla="*/ 1 w 28"/>
                <a:gd name="T9" fmla="*/ 4 h 14"/>
                <a:gd name="T10" fmla="*/ 27 w 28"/>
                <a:gd name="T11" fmla="*/ 11 h 14"/>
                <a:gd name="T12" fmla="*/ 27 w 28"/>
                <a:gd name="T13" fmla="*/ 9 h 14"/>
                <a:gd name="T14" fmla="*/ 4 w 28"/>
                <a:gd name="T15" fmla="*/ 0 h 14"/>
                <a:gd name="T16" fmla="*/ 4 w 28"/>
                <a:gd name="T17" fmla="*/ 2 h 14"/>
                <a:gd name="T18" fmla="*/ 26 w 28"/>
                <a:gd name="T19" fmla="*/ 10 h 14"/>
                <a:gd name="T20" fmla="*/ 27 w 28"/>
                <a:gd name="T21" fmla="*/ 9 h 14"/>
                <a:gd name="T22" fmla="*/ 2 w 28"/>
                <a:gd name="T23" fmla="*/ 2 h 14"/>
                <a:gd name="T24" fmla="*/ 1 w 28"/>
                <a:gd name="T25" fmla="*/ 4 h 14"/>
                <a:gd name="T26" fmla="*/ 25 w 28"/>
                <a:gd name="T27" fmla="*/ 13 h 14"/>
                <a:gd name="T28" fmla="*/ 26 w 28"/>
                <a:gd name="T29" fmla="*/ 12 h 14"/>
                <a:gd name="T30" fmla="*/ 7 w 28"/>
                <a:gd name="T31" fmla="*/ 4 h 14"/>
                <a:gd name="T32" fmla="*/ 7 w 28"/>
                <a:gd name="T33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14">
                  <a:moveTo>
                    <a:pt x="7" y="6"/>
                  </a:moveTo>
                  <a:cubicBezTo>
                    <a:pt x="13" y="9"/>
                    <a:pt x="19" y="12"/>
                    <a:pt x="25" y="13"/>
                  </a:cubicBezTo>
                  <a:cubicBezTo>
                    <a:pt x="26" y="14"/>
                    <a:pt x="27" y="12"/>
                    <a:pt x="26" y="12"/>
                  </a:cubicBezTo>
                  <a:cubicBezTo>
                    <a:pt x="19" y="7"/>
                    <a:pt x="10" y="6"/>
                    <a:pt x="2" y="2"/>
                  </a:cubicBezTo>
                  <a:cubicBezTo>
                    <a:pt x="2" y="3"/>
                    <a:pt x="2" y="3"/>
                    <a:pt x="1" y="4"/>
                  </a:cubicBezTo>
                  <a:cubicBezTo>
                    <a:pt x="10" y="6"/>
                    <a:pt x="18" y="9"/>
                    <a:pt x="27" y="11"/>
                  </a:cubicBezTo>
                  <a:cubicBezTo>
                    <a:pt x="28" y="11"/>
                    <a:pt x="28" y="9"/>
                    <a:pt x="27" y="9"/>
                  </a:cubicBezTo>
                  <a:cubicBezTo>
                    <a:pt x="20" y="4"/>
                    <a:pt x="12" y="0"/>
                    <a:pt x="4" y="0"/>
                  </a:cubicBezTo>
                  <a:cubicBezTo>
                    <a:pt x="2" y="0"/>
                    <a:pt x="2" y="2"/>
                    <a:pt x="4" y="2"/>
                  </a:cubicBezTo>
                  <a:cubicBezTo>
                    <a:pt x="12" y="3"/>
                    <a:pt x="20" y="6"/>
                    <a:pt x="26" y="10"/>
                  </a:cubicBezTo>
                  <a:cubicBezTo>
                    <a:pt x="26" y="10"/>
                    <a:pt x="27" y="9"/>
                    <a:pt x="27" y="9"/>
                  </a:cubicBezTo>
                  <a:cubicBezTo>
                    <a:pt x="18" y="7"/>
                    <a:pt x="10" y="4"/>
                    <a:pt x="2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9" y="8"/>
                    <a:pt x="18" y="9"/>
                    <a:pt x="25" y="13"/>
                  </a:cubicBezTo>
                  <a:cubicBezTo>
                    <a:pt x="25" y="13"/>
                    <a:pt x="26" y="12"/>
                    <a:pt x="26" y="12"/>
                  </a:cubicBezTo>
                  <a:cubicBezTo>
                    <a:pt x="20" y="9"/>
                    <a:pt x="14" y="7"/>
                    <a:pt x="7" y="4"/>
                  </a:cubicBezTo>
                  <a:cubicBezTo>
                    <a:pt x="6" y="4"/>
                    <a:pt x="5" y="6"/>
                    <a:pt x="7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5" name="Freeform 1493"/>
            <p:cNvSpPr/>
            <p:nvPr/>
          </p:nvSpPr>
          <p:spPr bwMode="auto">
            <a:xfrm>
              <a:off x="3695" y="942"/>
              <a:ext cx="39" cy="16"/>
            </a:xfrm>
            <a:custGeom>
              <a:avLst/>
              <a:gdLst>
                <a:gd name="T0" fmla="*/ 7 w 30"/>
                <a:gd name="T1" fmla="*/ 6 h 12"/>
                <a:gd name="T2" fmla="*/ 28 w 30"/>
                <a:gd name="T3" fmla="*/ 11 h 12"/>
                <a:gd name="T4" fmla="*/ 28 w 30"/>
                <a:gd name="T5" fmla="*/ 9 h 12"/>
                <a:gd name="T6" fmla="*/ 1 w 30"/>
                <a:gd name="T7" fmla="*/ 2 h 12"/>
                <a:gd name="T8" fmla="*/ 1 w 30"/>
                <a:gd name="T9" fmla="*/ 5 h 12"/>
                <a:gd name="T10" fmla="*/ 26 w 30"/>
                <a:gd name="T11" fmla="*/ 12 h 12"/>
                <a:gd name="T12" fmla="*/ 26 w 30"/>
                <a:gd name="T13" fmla="*/ 10 h 12"/>
                <a:gd name="T14" fmla="*/ 1 w 30"/>
                <a:gd name="T15" fmla="*/ 1 h 12"/>
                <a:gd name="T16" fmla="*/ 1 w 30"/>
                <a:gd name="T17" fmla="*/ 3 h 12"/>
                <a:gd name="T18" fmla="*/ 25 w 30"/>
                <a:gd name="T19" fmla="*/ 12 h 12"/>
                <a:gd name="T20" fmla="*/ 26 w 30"/>
                <a:gd name="T21" fmla="*/ 10 h 12"/>
                <a:gd name="T22" fmla="*/ 2 w 30"/>
                <a:gd name="T23" fmla="*/ 2 h 12"/>
                <a:gd name="T24" fmla="*/ 1 w 30"/>
                <a:gd name="T25" fmla="*/ 5 h 12"/>
                <a:gd name="T26" fmla="*/ 28 w 30"/>
                <a:gd name="T27" fmla="*/ 11 h 12"/>
                <a:gd name="T28" fmla="*/ 28 w 30"/>
                <a:gd name="T29" fmla="*/ 9 h 12"/>
                <a:gd name="T30" fmla="*/ 7 w 30"/>
                <a:gd name="T31" fmla="*/ 3 h 12"/>
                <a:gd name="T32" fmla="*/ 7 w 30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12">
                  <a:moveTo>
                    <a:pt x="7" y="6"/>
                  </a:moveTo>
                  <a:cubicBezTo>
                    <a:pt x="14" y="7"/>
                    <a:pt x="20" y="11"/>
                    <a:pt x="28" y="11"/>
                  </a:cubicBezTo>
                  <a:cubicBezTo>
                    <a:pt x="29" y="12"/>
                    <a:pt x="30" y="9"/>
                    <a:pt x="28" y="9"/>
                  </a:cubicBezTo>
                  <a:cubicBezTo>
                    <a:pt x="19" y="8"/>
                    <a:pt x="11" y="3"/>
                    <a:pt x="1" y="2"/>
                  </a:cubicBezTo>
                  <a:cubicBezTo>
                    <a:pt x="0" y="2"/>
                    <a:pt x="0" y="4"/>
                    <a:pt x="1" y="5"/>
                  </a:cubicBezTo>
                  <a:cubicBezTo>
                    <a:pt x="9" y="7"/>
                    <a:pt x="17" y="11"/>
                    <a:pt x="26" y="12"/>
                  </a:cubicBezTo>
                  <a:cubicBezTo>
                    <a:pt x="27" y="12"/>
                    <a:pt x="27" y="11"/>
                    <a:pt x="26" y="10"/>
                  </a:cubicBezTo>
                  <a:cubicBezTo>
                    <a:pt x="19" y="5"/>
                    <a:pt x="10" y="2"/>
                    <a:pt x="1" y="1"/>
                  </a:cubicBezTo>
                  <a:cubicBezTo>
                    <a:pt x="0" y="0"/>
                    <a:pt x="0" y="3"/>
                    <a:pt x="1" y="3"/>
                  </a:cubicBezTo>
                  <a:cubicBezTo>
                    <a:pt x="10" y="4"/>
                    <a:pt x="18" y="7"/>
                    <a:pt x="25" y="12"/>
                  </a:cubicBezTo>
                  <a:cubicBezTo>
                    <a:pt x="25" y="11"/>
                    <a:pt x="26" y="11"/>
                    <a:pt x="26" y="10"/>
                  </a:cubicBezTo>
                  <a:cubicBezTo>
                    <a:pt x="17" y="8"/>
                    <a:pt x="10" y="5"/>
                    <a:pt x="2" y="2"/>
                  </a:cubicBezTo>
                  <a:cubicBezTo>
                    <a:pt x="2" y="3"/>
                    <a:pt x="1" y="4"/>
                    <a:pt x="1" y="5"/>
                  </a:cubicBezTo>
                  <a:cubicBezTo>
                    <a:pt x="11" y="5"/>
                    <a:pt x="19" y="10"/>
                    <a:pt x="28" y="11"/>
                  </a:cubicBezTo>
                  <a:cubicBezTo>
                    <a:pt x="28" y="11"/>
                    <a:pt x="28" y="10"/>
                    <a:pt x="28" y="9"/>
                  </a:cubicBezTo>
                  <a:cubicBezTo>
                    <a:pt x="21" y="9"/>
                    <a:pt x="14" y="5"/>
                    <a:pt x="7" y="3"/>
                  </a:cubicBezTo>
                  <a:cubicBezTo>
                    <a:pt x="6" y="3"/>
                    <a:pt x="5" y="5"/>
                    <a:pt x="7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6" name="Freeform 1494"/>
            <p:cNvSpPr/>
            <p:nvPr/>
          </p:nvSpPr>
          <p:spPr bwMode="auto">
            <a:xfrm>
              <a:off x="3686" y="953"/>
              <a:ext cx="36" cy="16"/>
            </a:xfrm>
            <a:custGeom>
              <a:avLst/>
              <a:gdLst>
                <a:gd name="T0" fmla="*/ 15 w 28"/>
                <a:gd name="T1" fmla="*/ 10 h 13"/>
                <a:gd name="T2" fmla="*/ 26 w 28"/>
                <a:gd name="T3" fmla="*/ 12 h 13"/>
                <a:gd name="T4" fmla="*/ 27 w 28"/>
                <a:gd name="T5" fmla="*/ 10 h 13"/>
                <a:gd name="T6" fmla="*/ 2 w 28"/>
                <a:gd name="T7" fmla="*/ 1 h 13"/>
                <a:gd name="T8" fmla="*/ 2 w 28"/>
                <a:gd name="T9" fmla="*/ 3 h 13"/>
                <a:gd name="T10" fmla="*/ 14 w 28"/>
                <a:gd name="T11" fmla="*/ 7 h 13"/>
                <a:gd name="T12" fmla="*/ 25 w 28"/>
                <a:gd name="T13" fmla="*/ 13 h 13"/>
                <a:gd name="T14" fmla="*/ 26 w 28"/>
                <a:gd name="T15" fmla="*/ 11 h 13"/>
                <a:gd name="T16" fmla="*/ 3 w 28"/>
                <a:gd name="T17" fmla="*/ 0 h 13"/>
                <a:gd name="T18" fmla="*/ 2 w 28"/>
                <a:gd name="T19" fmla="*/ 2 h 13"/>
                <a:gd name="T20" fmla="*/ 25 w 28"/>
                <a:gd name="T21" fmla="*/ 13 h 13"/>
                <a:gd name="T22" fmla="*/ 26 w 28"/>
                <a:gd name="T23" fmla="*/ 11 h 13"/>
                <a:gd name="T24" fmla="*/ 2 w 28"/>
                <a:gd name="T25" fmla="*/ 1 h 13"/>
                <a:gd name="T26" fmla="*/ 2 w 28"/>
                <a:gd name="T27" fmla="*/ 3 h 13"/>
                <a:gd name="T28" fmla="*/ 26 w 28"/>
                <a:gd name="T29" fmla="*/ 12 h 13"/>
                <a:gd name="T30" fmla="*/ 26 w 28"/>
                <a:gd name="T31" fmla="*/ 10 h 13"/>
                <a:gd name="T32" fmla="*/ 16 w 28"/>
                <a:gd name="T33" fmla="*/ 8 h 13"/>
                <a:gd name="T34" fmla="*/ 15 w 28"/>
                <a:gd name="T3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13">
                  <a:moveTo>
                    <a:pt x="15" y="10"/>
                  </a:moveTo>
                  <a:cubicBezTo>
                    <a:pt x="19" y="11"/>
                    <a:pt x="23" y="12"/>
                    <a:pt x="26" y="12"/>
                  </a:cubicBezTo>
                  <a:cubicBezTo>
                    <a:pt x="27" y="12"/>
                    <a:pt x="28" y="10"/>
                    <a:pt x="27" y="10"/>
                  </a:cubicBezTo>
                  <a:cubicBezTo>
                    <a:pt x="19" y="6"/>
                    <a:pt x="11" y="3"/>
                    <a:pt x="2" y="1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6" y="3"/>
                    <a:pt x="10" y="5"/>
                    <a:pt x="14" y="7"/>
                  </a:cubicBezTo>
                  <a:cubicBezTo>
                    <a:pt x="18" y="9"/>
                    <a:pt x="21" y="10"/>
                    <a:pt x="25" y="13"/>
                  </a:cubicBezTo>
                  <a:cubicBezTo>
                    <a:pt x="25" y="12"/>
                    <a:pt x="26" y="11"/>
                    <a:pt x="26" y="11"/>
                  </a:cubicBezTo>
                  <a:cubicBezTo>
                    <a:pt x="18" y="7"/>
                    <a:pt x="11" y="3"/>
                    <a:pt x="3" y="0"/>
                  </a:cubicBezTo>
                  <a:cubicBezTo>
                    <a:pt x="1" y="0"/>
                    <a:pt x="0" y="2"/>
                    <a:pt x="2" y="2"/>
                  </a:cubicBezTo>
                  <a:cubicBezTo>
                    <a:pt x="10" y="5"/>
                    <a:pt x="17" y="9"/>
                    <a:pt x="25" y="13"/>
                  </a:cubicBezTo>
                  <a:cubicBezTo>
                    <a:pt x="26" y="13"/>
                    <a:pt x="27" y="12"/>
                    <a:pt x="26" y="11"/>
                  </a:cubicBezTo>
                  <a:cubicBezTo>
                    <a:pt x="19" y="7"/>
                    <a:pt x="11" y="1"/>
                    <a:pt x="2" y="1"/>
                  </a:cubicBezTo>
                  <a:cubicBezTo>
                    <a:pt x="1" y="1"/>
                    <a:pt x="1" y="3"/>
                    <a:pt x="2" y="3"/>
                  </a:cubicBezTo>
                  <a:cubicBezTo>
                    <a:pt x="10" y="5"/>
                    <a:pt x="18" y="8"/>
                    <a:pt x="26" y="12"/>
                  </a:cubicBezTo>
                  <a:cubicBezTo>
                    <a:pt x="26" y="11"/>
                    <a:pt x="26" y="10"/>
                    <a:pt x="26" y="10"/>
                  </a:cubicBezTo>
                  <a:cubicBezTo>
                    <a:pt x="23" y="9"/>
                    <a:pt x="19" y="9"/>
                    <a:pt x="16" y="8"/>
                  </a:cubicBezTo>
                  <a:cubicBezTo>
                    <a:pt x="15" y="8"/>
                    <a:pt x="14" y="10"/>
                    <a:pt x="15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7" name="Freeform 1495"/>
            <p:cNvSpPr/>
            <p:nvPr/>
          </p:nvSpPr>
          <p:spPr bwMode="auto">
            <a:xfrm>
              <a:off x="3685" y="968"/>
              <a:ext cx="32" cy="16"/>
            </a:xfrm>
            <a:custGeom>
              <a:avLst/>
              <a:gdLst>
                <a:gd name="T0" fmla="*/ 4 w 25"/>
                <a:gd name="T1" fmla="*/ 4 h 12"/>
                <a:gd name="T2" fmla="*/ 24 w 25"/>
                <a:gd name="T3" fmla="*/ 9 h 12"/>
                <a:gd name="T4" fmla="*/ 24 w 25"/>
                <a:gd name="T5" fmla="*/ 7 h 12"/>
                <a:gd name="T6" fmla="*/ 2 w 25"/>
                <a:gd name="T7" fmla="*/ 0 h 12"/>
                <a:gd name="T8" fmla="*/ 1 w 25"/>
                <a:gd name="T9" fmla="*/ 2 h 12"/>
                <a:gd name="T10" fmla="*/ 23 w 25"/>
                <a:gd name="T11" fmla="*/ 11 h 12"/>
                <a:gd name="T12" fmla="*/ 24 w 25"/>
                <a:gd name="T13" fmla="*/ 10 h 12"/>
                <a:gd name="T14" fmla="*/ 4 w 25"/>
                <a:gd name="T15" fmla="*/ 0 h 12"/>
                <a:gd name="T16" fmla="*/ 3 w 25"/>
                <a:gd name="T17" fmla="*/ 2 h 12"/>
                <a:gd name="T18" fmla="*/ 23 w 25"/>
                <a:gd name="T19" fmla="*/ 11 h 12"/>
                <a:gd name="T20" fmla="*/ 24 w 25"/>
                <a:gd name="T21" fmla="*/ 10 h 12"/>
                <a:gd name="T22" fmla="*/ 2 w 25"/>
                <a:gd name="T23" fmla="*/ 0 h 12"/>
                <a:gd name="T24" fmla="*/ 1 w 25"/>
                <a:gd name="T25" fmla="*/ 2 h 12"/>
                <a:gd name="T26" fmla="*/ 23 w 25"/>
                <a:gd name="T27" fmla="*/ 9 h 12"/>
                <a:gd name="T28" fmla="*/ 24 w 25"/>
                <a:gd name="T29" fmla="*/ 7 h 12"/>
                <a:gd name="T30" fmla="*/ 5 w 25"/>
                <a:gd name="T31" fmla="*/ 2 h 12"/>
                <a:gd name="T32" fmla="*/ 4 w 25"/>
                <a:gd name="T3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12">
                  <a:moveTo>
                    <a:pt x="4" y="4"/>
                  </a:moveTo>
                  <a:cubicBezTo>
                    <a:pt x="11" y="6"/>
                    <a:pt x="17" y="9"/>
                    <a:pt x="24" y="9"/>
                  </a:cubicBezTo>
                  <a:cubicBezTo>
                    <a:pt x="25" y="9"/>
                    <a:pt x="25" y="8"/>
                    <a:pt x="24" y="7"/>
                  </a:cubicBezTo>
                  <a:cubicBezTo>
                    <a:pt x="18" y="2"/>
                    <a:pt x="9" y="1"/>
                    <a:pt x="2" y="0"/>
                  </a:cubicBezTo>
                  <a:cubicBezTo>
                    <a:pt x="0" y="0"/>
                    <a:pt x="0" y="2"/>
                    <a:pt x="1" y="2"/>
                  </a:cubicBezTo>
                  <a:cubicBezTo>
                    <a:pt x="9" y="4"/>
                    <a:pt x="16" y="7"/>
                    <a:pt x="23" y="11"/>
                  </a:cubicBezTo>
                  <a:cubicBezTo>
                    <a:pt x="23" y="11"/>
                    <a:pt x="24" y="10"/>
                    <a:pt x="24" y="10"/>
                  </a:cubicBezTo>
                  <a:cubicBezTo>
                    <a:pt x="18" y="6"/>
                    <a:pt x="11" y="3"/>
                    <a:pt x="4" y="0"/>
                  </a:cubicBezTo>
                  <a:cubicBezTo>
                    <a:pt x="3" y="0"/>
                    <a:pt x="2" y="1"/>
                    <a:pt x="3" y="2"/>
                  </a:cubicBezTo>
                  <a:cubicBezTo>
                    <a:pt x="10" y="5"/>
                    <a:pt x="17" y="8"/>
                    <a:pt x="23" y="11"/>
                  </a:cubicBezTo>
                  <a:cubicBezTo>
                    <a:pt x="24" y="12"/>
                    <a:pt x="25" y="10"/>
                    <a:pt x="24" y="10"/>
                  </a:cubicBezTo>
                  <a:cubicBezTo>
                    <a:pt x="17" y="5"/>
                    <a:pt x="10" y="2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9" y="3"/>
                    <a:pt x="17" y="4"/>
                    <a:pt x="23" y="9"/>
                  </a:cubicBezTo>
                  <a:cubicBezTo>
                    <a:pt x="23" y="8"/>
                    <a:pt x="24" y="8"/>
                    <a:pt x="24" y="7"/>
                  </a:cubicBezTo>
                  <a:cubicBezTo>
                    <a:pt x="17" y="6"/>
                    <a:pt x="11" y="3"/>
                    <a:pt x="5" y="2"/>
                  </a:cubicBezTo>
                  <a:cubicBezTo>
                    <a:pt x="4" y="2"/>
                    <a:pt x="3" y="4"/>
                    <a:pt x="4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8" name="Freeform 1496"/>
            <p:cNvSpPr/>
            <p:nvPr/>
          </p:nvSpPr>
          <p:spPr bwMode="auto">
            <a:xfrm>
              <a:off x="3684" y="982"/>
              <a:ext cx="34" cy="17"/>
            </a:xfrm>
            <a:custGeom>
              <a:avLst/>
              <a:gdLst>
                <a:gd name="T0" fmla="*/ 6 w 27"/>
                <a:gd name="T1" fmla="*/ 6 h 13"/>
                <a:gd name="T2" fmla="*/ 25 w 27"/>
                <a:gd name="T3" fmla="*/ 12 h 13"/>
                <a:gd name="T4" fmla="*/ 26 w 27"/>
                <a:gd name="T5" fmla="*/ 9 h 13"/>
                <a:gd name="T6" fmla="*/ 2 w 27"/>
                <a:gd name="T7" fmla="*/ 1 h 13"/>
                <a:gd name="T8" fmla="*/ 1 w 27"/>
                <a:gd name="T9" fmla="*/ 3 h 13"/>
                <a:gd name="T10" fmla="*/ 25 w 27"/>
                <a:gd name="T11" fmla="*/ 12 h 13"/>
                <a:gd name="T12" fmla="*/ 26 w 27"/>
                <a:gd name="T13" fmla="*/ 10 h 13"/>
                <a:gd name="T14" fmla="*/ 2 w 27"/>
                <a:gd name="T15" fmla="*/ 1 h 13"/>
                <a:gd name="T16" fmla="*/ 1 w 27"/>
                <a:gd name="T17" fmla="*/ 3 h 13"/>
                <a:gd name="T18" fmla="*/ 25 w 27"/>
                <a:gd name="T19" fmla="*/ 12 h 13"/>
                <a:gd name="T20" fmla="*/ 26 w 27"/>
                <a:gd name="T21" fmla="*/ 10 h 13"/>
                <a:gd name="T22" fmla="*/ 2 w 27"/>
                <a:gd name="T23" fmla="*/ 1 h 13"/>
                <a:gd name="T24" fmla="*/ 1 w 27"/>
                <a:gd name="T25" fmla="*/ 3 h 13"/>
                <a:gd name="T26" fmla="*/ 25 w 27"/>
                <a:gd name="T27" fmla="*/ 11 h 13"/>
                <a:gd name="T28" fmla="*/ 25 w 27"/>
                <a:gd name="T29" fmla="*/ 9 h 13"/>
                <a:gd name="T30" fmla="*/ 7 w 27"/>
                <a:gd name="T31" fmla="*/ 4 h 13"/>
                <a:gd name="T32" fmla="*/ 6 w 27"/>
                <a:gd name="T3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13">
                  <a:moveTo>
                    <a:pt x="6" y="6"/>
                  </a:moveTo>
                  <a:cubicBezTo>
                    <a:pt x="12" y="8"/>
                    <a:pt x="19" y="11"/>
                    <a:pt x="25" y="12"/>
                  </a:cubicBezTo>
                  <a:cubicBezTo>
                    <a:pt x="26" y="12"/>
                    <a:pt x="27" y="10"/>
                    <a:pt x="26" y="9"/>
                  </a:cubicBezTo>
                  <a:cubicBezTo>
                    <a:pt x="19" y="5"/>
                    <a:pt x="10" y="3"/>
                    <a:pt x="2" y="1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9" y="5"/>
                    <a:pt x="17" y="8"/>
                    <a:pt x="25" y="12"/>
                  </a:cubicBezTo>
                  <a:cubicBezTo>
                    <a:pt x="25" y="11"/>
                    <a:pt x="26" y="11"/>
                    <a:pt x="26" y="10"/>
                  </a:cubicBezTo>
                  <a:cubicBezTo>
                    <a:pt x="18" y="7"/>
                    <a:pt x="10" y="3"/>
                    <a:pt x="2" y="1"/>
                  </a:cubicBezTo>
                  <a:cubicBezTo>
                    <a:pt x="0" y="0"/>
                    <a:pt x="0" y="2"/>
                    <a:pt x="1" y="3"/>
                  </a:cubicBezTo>
                  <a:cubicBezTo>
                    <a:pt x="10" y="5"/>
                    <a:pt x="17" y="9"/>
                    <a:pt x="25" y="12"/>
                  </a:cubicBezTo>
                  <a:cubicBezTo>
                    <a:pt x="26" y="13"/>
                    <a:pt x="27" y="11"/>
                    <a:pt x="26" y="10"/>
                  </a:cubicBezTo>
                  <a:cubicBezTo>
                    <a:pt x="18" y="6"/>
                    <a:pt x="10" y="3"/>
                    <a:pt x="2" y="1"/>
                  </a:cubicBezTo>
                  <a:cubicBezTo>
                    <a:pt x="0" y="1"/>
                    <a:pt x="0" y="3"/>
                    <a:pt x="1" y="3"/>
                  </a:cubicBezTo>
                  <a:cubicBezTo>
                    <a:pt x="9" y="6"/>
                    <a:pt x="17" y="7"/>
                    <a:pt x="25" y="11"/>
                  </a:cubicBezTo>
                  <a:cubicBezTo>
                    <a:pt x="25" y="11"/>
                    <a:pt x="25" y="10"/>
                    <a:pt x="25" y="9"/>
                  </a:cubicBezTo>
                  <a:cubicBezTo>
                    <a:pt x="19" y="9"/>
                    <a:pt x="13" y="6"/>
                    <a:pt x="7" y="4"/>
                  </a:cubicBezTo>
                  <a:cubicBezTo>
                    <a:pt x="6" y="3"/>
                    <a:pt x="5" y="5"/>
                    <a:pt x="6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9" name="Freeform 1497"/>
            <p:cNvSpPr/>
            <p:nvPr/>
          </p:nvSpPr>
          <p:spPr bwMode="auto">
            <a:xfrm>
              <a:off x="3676" y="990"/>
              <a:ext cx="33" cy="17"/>
            </a:xfrm>
            <a:custGeom>
              <a:avLst/>
              <a:gdLst>
                <a:gd name="T0" fmla="*/ 10 w 26"/>
                <a:gd name="T1" fmla="*/ 10 h 13"/>
                <a:gd name="T2" fmla="*/ 22 w 26"/>
                <a:gd name="T3" fmla="*/ 12 h 13"/>
                <a:gd name="T4" fmla="*/ 23 w 26"/>
                <a:gd name="T5" fmla="*/ 10 h 13"/>
                <a:gd name="T6" fmla="*/ 3 w 26"/>
                <a:gd name="T7" fmla="*/ 2 h 13"/>
                <a:gd name="T8" fmla="*/ 2 w 26"/>
                <a:gd name="T9" fmla="*/ 4 h 13"/>
                <a:gd name="T10" fmla="*/ 24 w 26"/>
                <a:gd name="T11" fmla="*/ 12 h 13"/>
                <a:gd name="T12" fmla="*/ 24 w 26"/>
                <a:gd name="T13" fmla="*/ 10 h 13"/>
                <a:gd name="T14" fmla="*/ 2 w 26"/>
                <a:gd name="T15" fmla="*/ 0 h 13"/>
                <a:gd name="T16" fmla="*/ 2 w 26"/>
                <a:gd name="T17" fmla="*/ 3 h 13"/>
                <a:gd name="T18" fmla="*/ 24 w 26"/>
                <a:gd name="T19" fmla="*/ 12 h 13"/>
                <a:gd name="T20" fmla="*/ 24 w 26"/>
                <a:gd name="T21" fmla="*/ 10 h 13"/>
                <a:gd name="T22" fmla="*/ 3 w 26"/>
                <a:gd name="T23" fmla="*/ 2 h 13"/>
                <a:gd name="T24" fmla="*/ 2 w 26"/>
                <a:gd name="T25" fmla="*/ 4 h 13"/>
                <a:gd name="T26" fmla="*/ 21 w 26"/>
                <a:gd name="T27" fmla="*/ 12 h 13"/>
                <a:gd name="T28" fmla="*/ 22 w 26"/>
                <a:gd name="T29" fmla="*/ 10 h 13"/>
                <a:gd name="T30" fmla="*/ 11 w 26"/>
                <a:gd name="T31" fmla="*/ 8 h 13"/>
                <a:gd name="T32" fmla="*/ 10 w 26"/>
                <a:gd name="T3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13">
                  <a:moveTo>
                    <a:pt x="10" y="10"/>
                  </a:moveTo>
                  <a:cubicBezTo>
                    <a:pt x="14" y="11"/>
                    <a:pt x="18" y="12"/>
                    <a:pt x="22" y="12"/>
                  </a:cubicBezTo>
                  <a:cubicBezTo>
                    <a:pt x="23" y="12"/>
                    <a:pt x="24" y="11"/>
                    <a:pt x="23" y="10"/>
                  </a:cubicBezTo>
                  <a:cubicBezTo>
                    <a:pt x="17" y="5"/>
                    <a:pt x="9" y="4"/>
                    <a:pt x="3" y="2"/>
                  </a:cubicBezTo>
                  <a:cubicBezTo>
                    <a:pt x="1" y="1"/>
                    <a:pt x="0" y="3"/>
                    <a:pt x="2" y="4"/>
                  </a:cubicBezTo>
                  <a:cubicBezTo>
                    <a:pt x="8" y="8"/>
                    <a:pt x="16" y="9"/>
                    <a:pt x="24" y="12"/>
                  </a:cubicBezTo>
                  <a:cubicBezTo>
                    <a:pt x="25" y="13"/>
                    <a:pt x="26" y="11"/>
                    <a:pt x="24" y="10"/>
                  </a:cubicBezTo>
                  <a:cubicBezTo>
                    <a:pt x="17" y="7"/>
                    <a:pt x="10" y="4"/>
                    <a:pt x="2" y="0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9" y="6"/>
                    <a:pt x="16" y="9"/>
                    <a:pt x="24" y="12"/>
                  </a:cubicBezTo>
                  <a:cubicBezTo>
                    <a:pt x="24" y="12"/>
                    <a:pt x="24" y="11"/>
                    <a:pt x="24" y="10"/>
                  </a:cubicBezTo>
                  <a:cubicBezTo>
                    <a:pt x="17" y="7"/>
                    <a:pt x="10" y="6"/>
                    <a:pt x="3" y="2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8" y="6"/>
                    <a:pt x="16" y="7"/>
                    <a:pt x="21" y="12"/>
                  </a:cubicBezTo>
                  <a:cubicBezTo>
                    <a:pt x="22" y="11"/>
                    <a:pt x="22" y="10"/>
                    <a:pt x="22" y="10"/>
                  </a:cubicBezTo>
                  <a:cubicBezTo>
                    <a:pt x="18" y="10"/>
                    <a:pt x="14" y="9"/>
                    <a:pt x="11" y="8"/>
                  </a:cubicBezTo>
                  <a:cubicBezTo>
                    <a:pt x="9" y="8"/>
                    <a:pt x="9" y="10"/>
                    <a:pt x="10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0" name="Freeform 1498"/>
            <p:cNvSpPr/>
            <p:nvPr/>
          </p:nvSpPr>
          <p:spPr bwMode="auto">
            <a:xfrm>
              <a:off x="3671" y="1002"/>
              <a:ext cx="33" cy="14"/>
            </a:xfrm>
            <a:custGeom>
              <a:avLst/>
              <a:gdLst>
                <a:gd name="T0" fmla="*/ 6 w 26"/>
                <a:gd name="T1" fmla="*/ 6 h 11"/>
                <a:gd name="T2" fmla="*/ 25 w 26"/>
                <a:gd name="T3" fmla="*/ 10 h 11"/>
                <a:gd name="T4" fmla="*/ 25 w 26"/>
                <a:gd name="T5" fmla="*/ 9 h 11"/>
                <a:gd name="T6" fmla="*/ 3 w 26"/>
                <a:gd name="T7" fmla="*/ 1 h 11"/>
                <a:gd name="T8" fmla="*/ 2 w 26"/>
                <a:gd name="T9" fmla="*/ 3 h 11"/>
                <a:gd name="T10" fmla="*/ 22 w 26"/>
                <a:gd name="T11" fmla="*/ 10 h 11"/>
                <a:gd name="T12" fmla="*/ 23 w 26"/>
                <a:gd name="T13" fmla="*/ 8 h 11"/>
                <a:gd name="T14" fmla="*/ 2 w 26"/>
                <a:gd name="T15" fmla="*/ 0 h 11"/>
                <a:gd name="T16" fmla="*/ 2 w 26"/>
                <a:gd name="T17" fmla="*/ 2 h 11"/>
                <a:gd name="T18" fmla="*/ 22 w 26"/>
                <a:gd name="T19" fmla="*/ 10 h 11"/>
                <a:gd name="T20" fmla="*/ 23 w 26"/>
                <a:gd name="T21" fmla="*/ 8 h 11"/>
                <a:gd name="T22" fmla="*/ 3 w 26"/>
                <a:gd name="T23" fmla="*/ 1 h 11"/>
                <a:gd name="T24" fmla="*/ 3 w 26"/>
                <a:gd name="T25" fmla="*/ 3 h 11"/>
                <a:gd name="T26" fmla="*/ 24 w 26"/>
                <a:gd name="T27" fmla="*/ 10 h 11"/>
                <a:gd name="T28" fmla="*/ 25 w 26"/>
                <a:gd name="T29" fmla="*/ 8 h 11"/>
                <a:gd name="T30" fmla="*/ 6 w 26"/>
                <a:gd name="T31" fmla="*/ 3 h 11"/>
                <a:gd name="T32" fmla="*/ 6 w 26"/>
                <a:gd name="T33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11">
                  <a:moveTo>
                    <a:pt x="6" y="6"/>
                  </a:moveTo>
                  <a:cubicBezTo>
                    <a:pt x="12" y="7"/>
                    <a:pt x="18" y="10"/>
                    <a:pt x="25" y="10"/>
                  </a:cubicBezTo>
                  <a:cubicBezTo>
                    <a:pt x="25" y="11"/>
                    <a:pt x="26" y="9"/>
                    <a:pt x="25" y="9"/>
                  </a:cubicBezTo>
                  <a:cubicBezTo>
                    <a:pt x="19" y="4"/>
                    <a:pt x="10" y="2"/>
                    <a:pt x="3" y="1"/>
                  </a:cubicBezTo>
                  <a:cubicBezTo>
                    <a:pt x="2" y="1"/>
                    <a:pt x="1" y="3"/>
                    <a:pt x="2" y="3"/>
                  </a:cubicBezTo>
                  <a:cubicBezTo>
                    <a:pt x="8" y="6"/>
                    <a:pt x="15" y="8"/>
                    <a:pt x="22" y="10"/>
                  </a:cubicBezTo>
                  <a:cubicBezTo>
                    <a:pt x="23" y="10"/>
                    <a:pt x="24" y="9"/>
                    <a:pt x="23" y="8"/>
                  </a:cubicBezTo>
                  <a:cubicBezTo>
                    <a:pt x="17" y="4"/>
                    <a:pt x="9" y="0"/>
                    <a:pt x="2" y="0"/>
                  </a:cubicBezTo>
                  <a:cubicBezTo>
                    <a:pt x="0" y="0"/>
                    <a:pt x="0" y="2"/>
                    <a:pt x="2" y="2"/>
                  </a:cubicBezTo>
                  <a:cubicBezTo>
                    <a:pt x="9" y="3"/>
                    <a:pt x="16" y="6"/>
                    <a:pt x="22" y="10"/>
                  </a:cubicBezTo>
                  <a:cubicBezTo>
                    <a:pt x="22" y="9"/>
                    <a:pt x="22" y="9"/>
                    <a:pt x="23" y="8"/>
                  </a:cubicBezTo>
                  <a:cubicBezTo>
                    <a:pt x="16" y="6"/>
                    <a:pt x="9" y="4"/>
                    <a:pt x="3" y="1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10" y="4"/>
                    <a:pt x="18" y="6"/>
                    <a:pt x="24" y="10"/>
                  </a:cubicBezTo>
                  <a:cubicBezTo>
                    <a:pt x="24" y="10"/>
                    <a:pt x="24" y="9"/>
                    <a:pt x="25" y="8"/>
                  </a:cubicBezTo>
                  <a:cubicBezTo>
                    <a:pt x="18" y="8"/>
                    <a:pt x="12" y="5"/>
                    <a:pt x="6" y="3"/>
                  </a:cubicBezTo>
                  <a:cubicBezTo>
                    <a:pt x="5" y="3"/>
                    <a:pt x="4" y="5"/>
                    <a:pt x="6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1" name="Freeform 1499"/>
            <p:cNvSpPr/>
            <p:nvPr/>
          </p:nvSpPr>
          <p:spPr bwMode="auto">
            <a:xfrm>
              <a:off x="3654" y="1008"/>
              <a:ext cx="35" cy="16"/>
            </a:xfrm>
            <a:custGeom>
              <a:avLst/>
              <a:gdLst>
                <a:gd name="T0" fmla="*/ 11 w 27"/>
                <a:gd name="T1" fmla="*/ 6 h 12"/>
                <a:gd name="T2" fmla="*/ 25 w 27"/>
                <a:gd name="T3" fmla="*/ 9 h 12"/>
                <a:gd name="T4" fmla="*/ 25 w 27"/>
                <a:gd name="T5" fmla="*/ 7 h 12"/>
                <a:gd name="T6" fmla="*/ 2 w 27"/>
                <a:gd name="T7" fmla="*/ 0 h 12"/>
                <a:gd name="T8" fmla="*/ 1 w 27"/>
                <a:gd name="T9" fmla="*/ 2 h 12"/>
                <a:gd name="T10" fmla="*/ 13 w 27"/>
                <a:gd name="T11" fmla="*/ 6 h 12"/>
                <a:gd name="T12" fmla="*/ 24 w 27"/>
                <a:gd name="T13" fmla="*/ 12 h 12"/>
                <a:gd name="T14" fmla="*/ 25 w 27"/>
                <a:gd name="T15" fmla="*/ 10 h 12"/>
                <a:gd name="T16" fmla="*/ 6 w 27"/>
                <a:gd name="T17" fmla="*/ 3 h 12"/>
                <a:gd name="T18" fmla="*/ 5 w 27"/>
                <a:gd name="T19" fmla="*/ 5 h 12"/>
                <a:gd name="T20" fmla="*/ 25 w 27"/>
                <a:gd name="T21" fmla="*/ 12 h 12"/>
                <a:gd name="T22" fmla="*/ 26 w 27"/>
                <a:gd name="T23" fmla="*/ 10 h 12"/>
                <a:gd name="T24" fmla="*/ 15 w 27"/>
                <a:gd name="T25" fmla="*/ 4 h 12"/>
                <a:gd name="T26" fmla="*/ 2 w 27"/>
                <a:gd name="T27" fmla="*/ 0 h 12"/>
                <a:gd name="T28" fmla="*/ 1 w 27"/>
                <a:gd name="T29" fmla="*/ 2 h 12"/>
                <a:gd name="T30" fmla="*/ 25 w 27"/>
                <a:gd name="T31" fmla="*/ 9 h 12"/>
                <a:gd name="T32" fmla="*/ 25 w 27"/>
                <a:gd name="T33" fmla="*/ 7 h 12"/>
                <a:gd name="T34" fmla="*/ 12 w 27"/>
                <a:gd name="T35" fmla="*/ 5 h 12"/>
                <a:gd name="T36" fmla="*/ 11 w 27"/>
                <a:gd name="T3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" h="12">
                  <a:moveTo>
                    <a:pt x="11" y="6"/>
                  </a:moveTo>
                  <a:cubicBezTo>
                    <a:pt x="16" y="8"/>
                    <a:pt x="20" y="9"/>
                    <a:pt x="25" y="9"/>
                  </a:cubicBezTo>
                  <a:cubicBezTo>
                    <a:pt x="25" y="9"/>
                    <a:pt x="25" y="8"/>
                    <a:pt x="25" y="7"/>
                  </a:cubicBezTo>
                  <a:cubicBezTo>
                    <a:pt x="17" y="7"/>
                    <a:pt x="9" y="4"/>
                    <a:pt x="2" y="0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6" y="3"/>
                    <a:pt x="9" y="4"/>
                    <a:pt x="13" y="6"/>
                  </a:cubicBezTo>
                  <a:cubicBezTo>
                    <a:pt x="17" y="7"/>
                    <a:pt x="21" y="9"/>
                    <a:pt x="24" y="12"/>
                  </a:cubicBezTo>
                  <a:cubicBezTo>
                    <a:pt x="25" y="11"/>
                    <a:pt x="25" y="11"/>
                    <a:pt x="25" y="10"/>
                  </a:cubicBezTo>
                  <a:cubicBezTo>
                    <a:pt x="18" y="10"/>
                    <a:pt x="12" y="7"/>
                    <a:pt x="6" y="3"/>
                  </a:cubicBezTo>
                  <a:cubicBezTo>
                    <a:pt x="5" y="2"/>
                    <a:pt x="4" y="4"/>
                    <a:pt x="5" y="5"/>
                  </a:cubicBezTo>
                  <a:cubicBezTo>
                    <a:pt x="11" y="9"/>
                    <a:pt x="18" y="12"/>
                    <a:pt x="25" y="12"/>
                  </a:cubicBezTo>
                  <a:cubicBezTo>
                    <a:pt x="26" y="12"/>
                    <a:pt x="27" y="11"/>
                    <a:pt x="26" y="10"/>
                  </a:cubicBezTo>
                  <a:cubicBezTo>
                    <a:pt x="23" y="7"/>
                    <a:pt x="19" y="5"/>
                    <a:pt x="15" y="4"/>
                  </a:cubicBezTo>
                  <a:cubicBezTo>
                    <a:pt x="11" y="2"/>
                    <a:pt x="7" y="1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9" y="6"/>
                    <a:pt x="17" y="9"/>
                    <a:pt x="25" y="9"/>
                  </a:cubicBezTo>
                  <a:cubicBezTo>
                    <a:pt x="26" y="9"/>
                    <a:pt x="26" y="7"/>
                    <a:pt x="25" y="7"/>
                  </a:cubicBezTo>
                  <a:cubicBezTo>
                    <a:pt x="20" y="7"/>
                    <a:pt x="16" y="6"/>
                    <a:pt x="12" y="5"/>
                  </a:cubicBezTo>
                  <a:cubicBezTo>
                    <a:pt x="10" y="4"/>
                    <a:pt x="10" y="6"/>
                    <a:pt x="11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2" name="Freeform 1500"/>
            <p:cNvSpPr/>
            <p:nvPr/>
          </p:nvSpPr>
          <p:spPr bwMode="auto">
            <a:xfrm>
              <a:off x="3345" y="792"/>
              <a:ext cx="351" cy="136"/>
            </a:xfrm>
            <a:custGeom>
              <a:avLst/>
              <a:gdLst>
                <a:gd name="T0" fmla="*/ 1 w 272"/>
                <a:gd name="T1" fmla="*/ 2 h 105"/>
                <a:gd name="T2" fmla="*/ 36 w 272"/>
                <a:gd name="T3" fmla="*/ 18 h 105"/>
                <a:gd name="T4" fmla="*/ 75 w 272"/>
                <a:gd name="T5" fmla="*/ 31 h 105"/>
                <a:gd name="T6" fmla="*/ 157 w 272"/>
                <a:gd name="T7" fmla="*/ 62 h 105"/>
                <a:gd name="T8" fmla="*/ 218 w 272"/>
                <a:gd name="T9" fmla="*/ 85 h 105"/>
                <a:gd name="T10" fmla="*/ 247 w 272"/>
                <a:gd name="T11" fmla="*/ 96 h 105"/>
                <a:gd name="T12" fmla="*/ 270 w 272"/>
                <a:gd name="T13" fmla="*/ 105 h 105"/>
                <a:gd name="T14" fmla="*/ 271 w 272"/>
                <a:gd name="T15" fmla="*/ 103 h 105"/>
                <a:gd name="T16" fmla="*/ 194 w 272"/>
                <a:gd name="T17" fmla="*/ 73 h 105"/>
                <a:gd name="T18" fmla="*/ 153 w 272"/>
                <a:gd name="T19" fmla="*/ 59 h 105"/>
                <a:gd name="T20" fmla="*/ 113 w 272"/>
                <a:gd name="T21" fmla="*/ 45 h 105"/>
                <a:gd name="T22" fmla="*/ 54 w 272"/>
                <a:gd name="T23" fmla="*/ 23 h 105"/>
                <a:gd name="T24" fmla="*/ 26 w 272"/>
                <a:gd name="T25" fmla="*/ 11 h 105"/>
                <a:gd name="T26" fmla="*/ 2 w 272"/>
                <a:gd name="T27" fmla="*/ 2 h 105"/>
                <a:gd name="T28" fmla="*/ 2 w 272"/>
                <a:gd name="T29" fmla="*/ 5 h 105"/>
                <a:gd name="T30" fmla="*/ 20 w 272"/>
                <a:gd name="T31" fmla="*/ 10 h 105"/>
                <a:gd name="T32" fmla="*/ 37 w 272"/>
                <a:gd name="T33" fmla="*/ 18 h 105"/>
                <a:gd name="T34" fmla="*/ 77 w 272"/>
                <a:gd name="T35" fmla="*/ 34 h 105"/>
                <a:gd name="T36" fmla="*/ 157 w 272"/>
                <a:gd name="T37" fmla="*/ 63 h 105"/>
                <a:gd name="T38" fmla="*/ 215 w 272"/>
                <a:gd name="T39" fmla="*/ 83 h 105"/>
                <a:gd name="T40" fmla="*/ 270 w 272"/>
                <a:gd name="T41" fmla="*/ 105 h 105"/>
                <a:gd name="T42" fmla="*/ 270 w 272"/>
                <a:gd name="T43" fmla="*/ 103 h 105"/>
                <a:gd name="T44" fmla="*/ 254 w 272"/>
                <a:gd name="T45" fmla="*/ 97 h 105"/>
                <a:gd name="T46" fmla="*/ 237 w 272"/>
                <a:gd name="T47" fmla="*/ 90 h 105"/>
                <a:gd name="T48" fmla="*/ 195 w 272"/>
                <a:gd name="T49" fmla="*/ 74 h 105"/>
                <a:gd name="T50" fmla="*/ 113 w 272"/>
                <a:gd name="T51" fmla="*/ 43 h 105"/>
                <a:gd name="T52" fmla="*/ 55 w 272"/>
                <a:gd name="T53" fmla="*/ 22 h 105"/>
                <a:gd name="T54" fmla="*/ 2 w 272"/>
                <a:gd name="T55" fmla="*/ 1 h 105"/>
                <a:gd name="T56" fmla="*/ 1 w 272"/>
                <a:gd name="T57" fmla="*/ 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72" h="105">
                  <a:moveTo>
                    <a:pt x="1" y="2"/>
                  </a:moveTo>
                  <a:cubicBezTo>
                    <a:pt x="12" y="9"/>
                    <a:pt x="24" y="14"/>
                    <a:pt x="36" y="18"/>
                  </a:cubicBezTo>
                  <a:cubicBezTo>
                    <a:pt x="49" y="22"/>
                    <a:pt x="62" y="27"/>
                    <a:pt x="75" y="31"/>
                  </a:cubicBezTo>
                  <a:cubicBezTo>
                    <a:pt x="102" y="41"/>
                    <a:pt x="130" y="51"/>
                    <a:pt x="157" y="62"/>
                  </a:cubicBezTo>
                  <a:cubicBezTo>
                    <a:pt x="177" y="70"/>
                    <a:pt x="197" y="78"/>
                    <a:pt x="218" y="85"/>
                  </a:cubicBezTo>
                  <a:cubicBezTo>
                    <a:pt x="227" y="89"/>
                    <a:pt x="237" y="92"/>
                    <a:pt x="247" y="96"/>
                  </a:cubicBezTo>
                  <a:cubicBezTo>
                    <a:pt x="254" y="100"/>
                    <a:pt x="262" y="104"/>
                    <a:pt x="270" y="105"/>
                  </a:cubicBezTo>
                  <a:cubicBezTo>
                    <a:pt x="271" y="105"/>
                    <a:pt x="272" y="103"/>
                    <a:pt x="271" y="103"/>
                  </a:cubicBezTo>
                  <a:cubicBezTo>
                    <a:pt x="246" y="91"/>
                    <a:pt x="220" y="83"/>
                    <a:pt x="194" y="73"/>
                  </a:cubicBezTo>
                  <a:cubicBezTo>
                    <a:pt x="180" y="69"/>
                    <a:pt x="167" y="64"/>
                    <a:pt x="153" y="59"/>
                  </a:cubicBezTo>
                  <a:cubicBezTo>
                    <a:pt x="140" y="54"/>
                    <a:pt x="126" y="49"/>
                    <a:pt x="113" y="45"/>
                  </a:cubicBezTo>
                  <a:cubicBezTo>
                    <a:pt x="93" y="38"/>
                    <a:pt x="74" y="31"/>
                    <a:pt x="54" y="23"/>
                  </a:cubicBezTo>
                  <a:cubicBezTo>
                    <a:pt x="45" y="19"/>
                    <a:pt x="35" y="16"/>
                    <a:pt x="26" y="11"/>
                  </a:cubicBezTo>
                  <a:cubicBezTo>
                    <a:pt x="18" y="7"/>
                    <a:pt x="11" y="3"/>
                    <a:pt x="2" y="2"/>
                  </a:cubicBezTo>
                  <a:cubicBezTo>
                    <a:pt x="1" y="2"/>
                    <a:pt x="0" y="4"/>
                    <a:pt x="2" y="5"/>
                  </a:cubicBezTo>
                  <a:cubicBezTo>
                    <a:pt x="8" y="5"/>
                    <a:pt x="14" y="8"/>
                    <a:pt x="20" y="10"/>
                  </a:cubicBezTo>
                  <a:cubicBezTo>
                    <a:pt x="25" y="13"/>
                    <a:pt x="31" y="16"/>
                    <a:pt x="37" y="18"/>
                  </a:cubicBezTo>
                  <a:cubicBezTo>
                    <a:pt x="50" y="24"/>
                    <a:pt x="63" y="29"/>
                    <a:pt x="77" y="34"/>
                  </a:cubicBezTo>
                  <a:cubicBezTo>
                    <a:pt x="103" y="44"/>
                    <a:pt x="131" y="53"/>
                    <a:pt x="157" y="63"/>
                  </a:cubicBezTo>
                  <a:cubicBezTo>
                    <a:pt x="176" y="70"/>
                    <a:pt x="195" y="76"/>
                    <a:pt x="215" y="83"/>
                  </a:cubicBezTo>
                  <a:cubicBezTo>
                    <a:pt x="233" y="89"/>
                    <a:pt x="252" y="96"/>
                    <a:pt x="270" y="105"/>
                  </a:cubicBezTo>
                  <a:cubicBezTo>
                    <a:pt x="270" y="104"/>
                    <a:pt x="270" y="103"/>
                    <a:pt x="270" y="103"/>
                  </a:cubicBezTo>
                  <a:cubicBezTo>
                    <a:pt x="265" y="102"/>
                    <a:pt x="259" y="100"/>
                    <a:pt x="254" y="97"/>
                  </a:cubicBezTo>
                  <a:cubicBezTo>
                    <a:pt x="248" y="94"/>
                    <a:pt x="242" y="92"/>
                    <a:pt x="237" y="90"/>
                  </a:cubicBezTo>
                  <a:cubicBezTo>
                    <a:pt x="223" y="85"/>
                    <a:pt x="209" y="80"/>
                    <a:pt x="195" y="74"/>
                  </a:cubicBezTo>
                  <a:cubicBezTo>
                    <a:pt x="168" y="64"/>
                    <a:pt x="141" y="53"/>
                    <a:pt x="113" y="43"/>
                  </a:cubicBezTo>
                  <a:cubicBezTo>
                    <a:pt x="94" y="36"/>
                    <a:pt x="74" y="29"/>
                    <a:pt x="55" y="22"/>
                  </a:cubicBezTo>
                  <a:cubicBezTo>
                    <a:pt x="37" y="16"/>
                    <a:pt x="19" y="10"/>
                    <a:pt x="2" y="1"/>
                  </a:cubicBezTo>
                  <a:cubicBezTo>
                    <a:pt x="1" y="0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3" name="Freeform 1501"/>
            <p:cNvSpPr/>
            <p:nvPr/>
          </p:nvSpPr>
          <p:spPr bwMode="auto">
            <a:xfrm>
              <a:off x="3324" y="845"/>
              <a:ext cx="360" cy="136"/>
            </a:xfrm>
            <a:custGeom>
              <a:avLst/>
              <a:gdLst>
                <a:gd name="T0" fmla="*/ 2 w 278"/>
                <a:gd name="T1" fmla="*/ 2 h 105"/>
                <a:gd name="T2" fmla="*/ 19 w 278"/>
                <a:gd name="T3" fmla="*/ 9 h 105"/>
                <a:gd name="T4" fmla="*/ 37 w 278"/>
                <a:gd name="T5" fmla="*/ 16 h 105"/>
                <a:gd name="T6" fmla="*/ 56 w 278"/>
                <a:gd name="T7" fmla="*/ 23 h 105"/>
                <a:gd name="T8" fmla="*/ 76 w 278"/>
                <a:gd name="T9" fmla="*/ 31 h 105"/>
                <a:gd name="T10" fmla="*/ 157 w 278"/>
                <a:gd name="T11" fmla="*/ 60 h 105"/>
                <a:gd name="T12" fmla="*/ 273 w 278"/>
                <a:gd name="T13" fmla="*/ 103 h 105"/>
                <a:gd name="T14" fmla="*/ 273 w 278"/>
                <a:gd name="T15" fmla="*/ 101 h 105"/>
                <a:gd name="T16" fmla="*/ 255 w 278"/>
                <a:gd name="T17" fmla="*/ 95 h 105"/>
                <a:gd name="T18" fmla="*/ 236 w 278"/>
                <a:gd name="T19" fmla="*/ 88 h 105"/>
                <a:gd name="T20" fmla="*/ 197 w 278"/>
                <a:gd name="T21" fmla="*/ 72 h 105"/>
                <a:gd name="T22" fmla="*/ 158 w 278"/>
                <a:gd name="T23" fmla="*/ 59 h 105"/>
                <a:gd name="T24" fmla="*/ 118 w 278"/>
                <a:gd name="T25" fmla="*/ 44 h 105"/>
                <a:gd name="T26" fmla="*/ 60 w 278"/>
                <a:gd name="T27" fmla="*/ 20 h 105"/>
                <a:gd name="T28" fmla="*/ 5 w 278"/>
                <a:gd name="T29" fmla="*/ 0 h 105"/>
                <a:gd name="T30" fmla="*/ 4 w 278"/>
                <a:gd name="T31" fmla="*/ 2 h 105"/>
                <a:gd name="T32" fmla="*/ 38 w 278"/>
                <a:gd name="T33" fmla="*/ 16 h 105"/>
                <a:gd name="T34" fmla="*/ 77 w 278"/>
                <a:gd name="T35" fmla="*/ 29 h 105"/>
                <a:gd name="T36" fmla="*/ 157 w 278"/>
                <a:gd name="T37" fmla="*/ 57 h 105"/>
                <a:gd name="T38" fmla="*/ 219 w 278"/>
                <a:gd name="T39" fmla="*/ 80 h 105"/>
                <a:gd name="T40" fmla="*/ 276 w 278"/>
                <a:gd name="T41" fmla="*/ 105 h 105"/>
                <a:gd name="T42" fmla="*/ 277 w 278"/>
                <a:gd name="T43" fmla="*/ 103 h 105"/>
                <a:gd name="T44" fmla="*/ 260 w 278"/>
                <a:gd name="T45" fmla="*/ 95 h 105"/>
                <a:gd name="T46" fmla="*/ 241 w 278"/>
                <a:gd name="T47" fmla="*/ 88 h 105"/>
                <a:gd name="T48" fmla="*/ 203 w 278"/>
                <a:gd name="T49" fmla="*/ 72 h 105"/>
                <a:gd name="T50" fmla="*/ 163 w 278"/>
                <a:gd name="T51" fmla="*/ 59 h 105"/>
                <a:gd name="T52" fmla="*/ 125 w 278"/>
                <a:gd name="T53" fmla="*/ 43 h 105"/>
                <a:gd name="T54" fmla="*/ 64 w 278"/>
                <a:gd name="T55" fmla="*/ 20 h 105"/>
                <a:gd name="T56" fmla="*/ 9 w 278"/>
                <a:gd name="T57" fmla="*/ 3 h 105"/>
                <a:gd name="T58" fmla="*/ 9 w 278"/>
                <a:gd name="T59" fmla="*/ 5 h 105"/>
                <a:gd name="T60" fmla="*/ 46 w 278"/>
                <a:gd name="T61" fmla="*/ 16 h 105"/>
                <a:gd name="T62" fmla="*/ 83 w 278"/>
                <a:gd name="T63" fmla="*/ 30 h 105"/>
                <a:gd name="T64" fmla="*/ 123 w 278"/>
                <a:gd name="T65" fmla="*/ 45 h 105"/>
                <a:gd name="T66" fmla="*/ 162 w 278"/>
                <a:gd name="T67" fmla="*/ 61 h 105"/>
                <a:gd name="T68" fmla="*/ 220 w 278"/>
                <a:gd name="T69" fmla="*/ 81 h 105"/>
                <a:gd name="T70" fmla="*/ 249 w 278"/>
                <a:gd name="T71" fmla="*/ 93 h 105"/>
                <a:gd name="T72" fmla="*/ 276 w 278"/>
                <a:gd name="T73" fmla="*/ 105 h 105"/>
                <a:gd name="T74" fmla="*/ 277 w 278"/>
                <a:gd name="T75" fmla="*/ 103 h 105"/>
                <a:gd name="T76" fmla="*/ 242 w 278"/>
                <a:gd name="T77" fmla="*/ 87 h 105"/>
                <a:gd name="T78" fmla="*/ 205 w 278"/>
                <a:gd name="T79" fmla="*/ 71 h 105"/>
                <a:gd name="T80" fmla="*/ 165 w 278"/>
                <a:gd name="T81" fmla="*/ 57 h 105"/>
                <a:gd name="T82" fmla="*/ 126 w 278"/>
                <a:gd name="T83" fmla="*/ 43 h 105"/>
                <a:gd name="T84" fmla="*/ 95 w 278"/>
                <a:gd name="T85" fmla="*/ 32 h 105"/>
                <a:gd name="T86" fmla="*/ 63 w 278"/>
                <a:gd name="T87" fmla="*/ 22 h 105"/>
                <a:gd name="T88" fmla="*/ 33 w 278"/>
                <a:gd name="T89" fmla="*/ 12 h 105"/>
                <a:gd name="T90" fmla="*/ 6 w 278"/>
                <a:gd name="T91" fmla="*/ 0 h 105"/>
                <a:gd name="T92" fmla="*/ 5 w 278"/>
                <a:gd name="T93" fmla="*/ 2 h 105"/>
                <a:gd name="T94" fmla="*/ 42 w 278"/>
                <a:gd name="T95" fmla="*/ 15 h 105"/>
                <a:gd name="T96" fmla="*/ 80 w 278"/>
                <a:gd name="T97" fmla="*/ 30 h 105"/>
                <a:gd name="T98" fmla="*/ 159 w 278"/>
                <a:gd name="T99" fmla="*/ 61 h 105"/>
                <a:gd name="T100" fmla="*/ 188 w 278"/>
                <a:gd name="T101" fmla="*/ 71 h 105"/>
                <a:gd name="T102" fmla="*/ 216 w 278"/>
                <a:gd name="T103" fmla="*/ 82 h 105"/>
                <a:gd name="T104" fmla="*/ 246 w 278"/>
                <a:gd name="T105" fmla="*/ 93 h 105"/>
                <a:gd name="T106" fmla="*/ 273 w 278"/>
                <a:gd name="T107" fmla="*/ 103 h 105"/>
                <a:gd name="T108" fmla="*/ 273 w 278"/>
                <a:gd name="T109" fmla="*/ 101 h 105"/>
                <a:gd name="T110" fmla="*/ 194 w 278"/>
                <a:gd name="T111" fmla="*/ 72 h 105"/>
                <a:gd name="T112" fmla="*/ 114 w 278"/>
                <a:gd name="T113" fmla="*/ 42 h 105"/>
                <a:gd name="T114" fmla="*/ 85 w 278"/>
                <a:gd name="T115" fmla="*/ 32 h 105"/>
                <a:gd name="T116" fmla="*/ 56 w 278"/>
                <a:gd name="T117" fmla="*/ 20 h 105"/>
                <a:gd name="T118" fmla="*/ 27 w 278"/>
                <a:gd name="T119" fmla="*/ 10 h 105"/>
                <a:gd name="T120" fmla="*/ 2 w 278"/>
                <a:gd name="T121" fmla="*/ 0 h 105"/>
                <a:gd name="T122" fmla="*/ 2 w 278"/>
                <a:gd name="T123" fmla="*/ 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8" h="105">
                  <a:moveTo>
                    <a:pt x="2" y="2"/>
                  </a:moveTo>
                  <a:cubicBezTo>
                    <a:pt x="8" y="3"/>
                    <a:pt x="13" y="6"/>
                    <a:pt x="19" y="9"/>
                  </a:cubicBezTo>
                  <a:cubicBezTo>
                    <a:pt x="25" y="12"/>
                    <a:pt x="31" y="14"/>
                    <a:pt x="37" y="16"/>
                  </a:cubicBezTo>
                  <a:cubicBezTo>
                    <a:pt x="43" y="18"/>
                    <a:pt x="50" y="21"/>
                    <a:pt x="56" y="23"/>
                  </a:cubicBezTo>
                  <a:cubicBezTo>
                    <a:pt x="63" y="26"/>
                    <a:pt x="70" y="28"/>
                    <a:pt x="76" y="31"/>
                  </a:cubicBezTo>
                  <a:cubicBezTo>
                    <a:pt x="103" y="41"/>
                    <a:pt x="130" y="50"/>
                    <a:pt x="157" y="60"/>
                  </a:cubicBezTo>
                  <a:cubicBezTo>
                    <a:pt x="196" y="74"/>
                    <a:pt x="233" y="91"/>
                    <a:pt x="273" y="103"/>
                  </a:cubicBezTo>
                  <a:cubicBezTo>
                    <a:pt x="273" y="103"/>
                    <a:pt x="273" y="102"/>
                    <a:pt x="273" y="101"/>
                  </a:cubicBezTo>
                  <a:cubicBezTo>
                    <a:pt x="267" y="100"/>
                    <a:pt x="261" y="98"/>
                    <a:pt x="255" y="95"/>
                  </a:cubicBezTo>
                  <a:cubicBezTo>
                    <a:pt x="249" y="92"/>
                    <a:pt x="243" y="90"/>
                    <a:pt x="236" y="88"/>
                  </a:cubicBezTo>
                  <a:cubicBezTo>
                    <a:pt x="223" y="83"/>
                    <a:pt x="210" y="77"/>
                    <a:pt x="197" y="72"/>
                  </a:cubicBezTo>
                  <a:cubicBezTo>
                    <a:pt x="184" y="67"/>
                    <a:pt x="171" y="63"/>
                    <a:pt x="158" y="59"/>
                  </a:cubicBezTo>
                  <a:cubicBezTo>
                    <a:pt x="144" y="54"/>
                    <a:pt x="131" y="49"/>
                    <a:pt x="118" y="44"/>
                  </a:cubicBezTo>
                  <a:cubicBezTo>
                    <a:pt x="99" y="35"/>
                    <a:pt x="80" y="27"/>
                    <a:pt x="60" y="20"/>
                  </a:cubicBezTo>
                  <a:cubicBezTo>
                    <a:pt x="42" y="14"/>
                    <a:pt x="24" y="5"/>
                    <a:pt x="5" y="0"/>
                  </a:cubicBezTo>
                  <a:cubicBezTo>
                    <a:pt x="4" y="0"/>
                    <a:pt x="3" y="1"/>
                    <a:pt x="4" y="2"/>
                  </a:cubicBezTo>
                  <a:cubicBezTo>
                    <a:pt x="14" y="9"/>
                    <a:pt x="26" y="12"/>
                    <a:pt x="38" y="16"/>
                  </a:cubicBezTo>
                  <a:cubicBezTo>
                    <a:pt x="51" y="20"/>
                    <a:pt x="64" y="25"/>
                    <a:pt x="77" y="29"/>
                  </a:cubicBezTo>
                  <a:cubicBezTo>
                    <a:pt x="104" y="37"/>
                    <a:pt x="130" y="48"/>
                    <a:pt x="157" y="57"/>
                  </a:cubicBezTo>
                  <a:cubicBezTo>
                    <a:pt x="178" y="64"/>
                    <a:pt x="199" y="71"/>
                    <a:pt x="219" y="80"/>
                  </a:cubicBezTo>
                  <a:cubicBezTo>
                    <a:pt x="238" y="88"/>
                    <a:pt x="258" y="94"/>
                    <a:pt x="276" y="105"/>
                  </a:cubicBezTo>
                  <a:cubicBezTo>
                    <a:pt x="276" y="104"/>
                    <a:pt x="277" y="104"/>
                    <a:pt x="277" y="103"/>
                  </a:cubicBezTo>
                  <a:cubicBezTo>
                    <a:pt x="272" y="100"/>
                    <a:pt x="266" y="98"/>
                    <a:pt x="260" y="95"/>
                  </a:cubicBezTo>
                  <a:cubicBezTo>
                    <a:pt x="254" y="93"/>
                    <a:pt x="248" y="90"/>
                    <a:pt x="241" y="88"/>
                  </a:cubicBezTo>
                  <a:cubicBezTo>
                    <a:pt x="229" y="82"/>
                    <a:pt x="216" y="77"/>
                    <a:pt x="203" y="72"/>
                  </a:cubicBezTo>
                  <a:cubicBezTo>
                    <a:pt x="190" y="68"/>
                    <a:pt x="176" y="64"/>
                    <a:pt x="163" y="59"/>
                  </a:cubicBezTo>
                  <a:cubicBezTo>
                    <a:pt x="150" y="54"/>
                    <a:pt x="137" y="49"/>
                    <a:pt x="125" y="43"/>
                  </a:cubicBezTo>
                  <a:cubicBezTo>
                    <a:pt x="105" y="35"/>
                    <a:pt x="84" y="28"/>
                    <a:pt x="64" y="20"/>
                  </a:cubicBezTo>
                  <a:cubicBezTo>
                    <a:pt x="46" y="14"/>
                    <a:pt x="28" y="5"/>
                    <a:pt x="9" y="3"/>
                  </a:cubicBezTo>
                  <a:cubicBezTo>
                    <a:pt x="8" y="2"/>
                    <a:pt x="8" y="5"/>
                    <a:pt x="9" y="5"/>
                  </a:cubicBezTo>
                  <a:cubicBezTo>
                    <a:pt x="22" y="7"/>
                    <a:pt x="34" y="11"/>
                    <a:pt x="46" y="16"/>
                  </a:cubicBezTo>
                  <a:cubicBezTo>
                    <a:pt x="58" y="21"/>
                    <a:pt x="71" y="25"/>
                    <a:pt x="83" y="30"/>
                  </a:cubicBezTo>
                  <a:cubicBezTo>
                    <a:pt x="97" y="35"/>
                    <a:pt x="110" y="39"/>
                    <a:pt x="123" y="45"/>
                  </a:cubicBezTo>
                  <a:cubicBezTo>
                    <a:pt x="136" y="50"/>
                    <a:pt x="149" y="56"/>
                    <a:pt x="162" y="61"/>
                  </a:cubicBezTo>
                  <a:cubicBezTo>
                    <a:pt x="181" y="68"/>
                    <a:pt x="201" y="74"/>
                    <a:pt x="220" y="81"/>
                  </a:cubicBezTo>
                  <a:cubicBezTo>
                    <a:pt x="229" y="85"/>
                    <a:pt x="239" y="89"/>
                    <a:pt x="249" y="93"/>
                  </a:cubicBezTo>
                  <a:cubicBezTo>
                    <a:pt x="258" y="97"/>
                    <a:pt x="267" y="100"/>
                    <a:pt x="276" y="105"/>
                  </a:cubicBezTo>
                  <a:cubicBezTo>
                    <a:pt x="277" y="105"/>
                    <a:pt x="278" y="104"/>
                    <a:pt x="277" y="103"/>
                  </a:cubicBezTo>
                  <a:cubicBezTo>
                    <a:pt x="266" y="96"/>
                    <a:pt x="254" y="92"/>
                    <a:pt x="242" y="87"/>
                  </a:cubicBezTo>
                  <a:cubicBezTo>
                    <a:pt x="229" y="82"/>
                    <a:pt x="217" y="76"/>
                    <a:pt x="205" y="71"/>
                  </a:cubicBezTo>
                  <a:cubicBezTo>
                    <a:pt x="192" y="66"/>
                    <a:pt x="179" y="62"/>
                    <a:pt x="165" y="57"/>
                  </a:cubicBezTo>
                  <a:cubicBezTo>
                    <a:pt x="152" y="53"/>
                    <a:pt x="139" y="48"/>
                    <a:pt x="126" y="43"/>
                  </a:cubicBezTo>
                  <a:cubicBezTo>
                    <a:pt x="116" y="39"/>
                    <a:pt x="106" y="36"/>
                    <a:pt x="95" y="32"/>
                  </a:cubicBezTo>
                  <a:cubicBezTo>
                    <a:pt x="84" y="29"/>
                    <a:pt x="74" y="26"/>
                    <a:pt x="63" y="22"/>
                  </a:cubicBezTo>
                  <a:cubicBezTo>
                    <a:pt x="53" y="19"/>
                    <a:pt x="43" y="15"/>
                    <a:pt x="33" y="12"/>
                  </a:cubicBezTo>
                  <a:cubicBezTo>
                    <a:pt x="24" y="9"/>
                    <a:pt x="14" y="6"/>
                    <a:pt x="6" y="0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18" y="5"/>
                    <a:pt x="30" y="10"/>
                    <a:pt x="42" y="15"/>
                  </a:cubicBezTo>
                  <a:cubicBezTo>
                    <a:pt x="55" y="20"/>
                    <a:pt x="67" y="25"/>
                    <a:pt x="80" y="30"/>
                  </a:cubicBezTo>
                  <a:cubicBezTo>
                    <a:pt x="106" y="41"/>
                    <a:pt x="132" y="52"/>
                    <a:pt x="159" y="61"/>
                  </a:cubicBezTo>
                  <a:cubicBezTo>
                    <a:pt x="168" y="65"/>
                    <a:pt x="178" y="68"/>
                    <a:pt x="188" y="71"/>
                  </a:cubicBezTo>
                  <a:cubicBezTo>
                    <a:pt x="197" y="74"/>
                    <a:pt x="207" y="78"/>
                    <a:pt x="216" y="82"/>
                  </a:cubicBezTo>
                  <a:cubicBezTo>
                    <a:pt x="226" y="86"/>
                    <a:pt x="236" y="90"/>
                    <a:pt x="246" y="93"/>
                  </a:cubicBezTo>
                  <a:cubicBezTo>
                    <a:pt x="255" y="97"/>
                    <a:pt x="263" y="101"/>
                    <a:pt x="273" y="103"/>
                  </a:cubicBezTo>
                  <a:cubicBezTo>
                    <a:pt x="274" y="104"/>
                    <a:pt x="275" y="102"/>
                    <a:pt x="273" y="101"/>
                  </a:cubicBezTo>
                  <a:cubicBezTo>
                    <a:pt x="246" y="93"/>
                    <a:pt x="220" y="82"/>
                    <a:pt x="194" y="72"/>
                  </a:cubicBezTo>
                  <a:cubicBezTo>
                    <a:pt x="168" y="62"/>
                    <a:pt x="141" y="52"/>
                    <a:pt x="114" y="42"/>
                  </a:cubicBezTo>
                  <a:cubicBezTo>
                    <a:pt x="105" y="39"/>
                    <a:pt x="95" y="35"/>
                    <a:pt x="85" y="32"/>
                  </a:cubicBezTo>
                  <a:cubicBezTo>
                    <a:pt x="75" y="28"/>
                    <a:pt x="65" y="24"/>
                    <a:pt x="56" y="20"/>
                  </a:cubicBezTo>
                  <a:cubicBezTo>
                    <a:pt x="46" y="17"/>
                    <a:pt x="36" y="14"/>
                    <a:pt x="27" y="10"/>
                  </a:cubicBezTo>
                  <a:cubicBezTo>
                    <a:pt x="19" y="7"/>
                    <a:pt x="11" y="2"/>
                    <a:pt x="2" y="0"/>
                  </a:cubicBezTo>
                  <a:cubicBezTo>
                    <a:pt x="1" y="0"/>
                    <a:pt x="0" y="2"/>
                    <a:pt x="2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4" name="Freeform 1502"/>
            <p:cNvSpPr/>
            <p:nvPr/>
          </p:nvSpPr>
          <p:spPr bwMode="auto">
            <a:xfrm>
              <a:off x="4573" y="2344"/>
              <a:ext cx="151" cy="142"/>
            </a:xfrm>
            <a:custGeom>
              <a:avLst/>
              <a:gdLst>
                <a:gd name="T0" fmla="*/ 8 w 117"/>
                <a:gd name="T1" fmla="*/ 11 h 110"/>
                <a:gd name="T2" fmla="*/ 51 w 117"/>
                <a:gd name="T3" fmla="*/ 31 h 110"/>
                <a:gd name="T4" fmla="*/ 112 w 117"/>
                <a:gd name="T5" fmla="*/ 7 h 110"/>
                <a:gd name="T6" fmla="*/ 20 w 117"/>
                <a:gd name="T7" fmla="*/ 1 h 110"/>
                <a:gd name="T8" fmla="*/ 18 w 117"/>
                <a:gd name="T9" fmla="*/ 34 h 110"/>
                <a:gd name="T10" fmla="*/ 103 w 117"/>
                <a:gd name="T11" fmla="*/ 35 h 110"/>
                <a:gd name="T12" fmla="*/ 95 w 117"/>
                <a:gd name="T13" fmla="*/ 2 h 110"/>
                <a:gd name="T14" fmla="*/ 6 w 117"/>
                <a:gd name="T15" fmla="*/ 6 h 110"/>
                <a:gd name="T16" fmla="*/ 6 w 117"/>
                <a:gd name="T17" fmla="*/ 51 h 110"/>
                <a:gd name="T18" fmla="*/ 72 w 117"/>
                <a:gd name="T19" fmla="*/ 58 h 110"/>
                <a:gd name="T20" fmla="*/ 95 w 117"/>
                <a:gd name="T21" fmla="*/ 32 h 110"/>
                <a:gd name="T22" fmla="*/ 69 w 117"/>
                <a:gd name="T23" fmla="*/ 57 h 110"/>
                <a:gd name="T24" fmla="*/ 9 w 117"/>
                <a:gd name="T25" fmla="*/ 52 h 110"/>
                <a:gd name="T26" fmla="*/ 30 w 117"/>
                <a:gd name="T27" fmla="*/ 58 h 110"/>
                <a:gd name="T28" fmla="*/ 110 w 117"/>
                <a:gd name="T29" fmla="*/ 45 h 110"/>
                <a:gd name="T30" fmla="*/ 109 w 117"/>
                <a:gd name="T31" fmla="*/ 56 h 110"/>
                <a:gd name="T32" fmla="*/ 47 w 117"/>
                <a:gd name="T33" fmla="*/ 81 h 110"/>
                <a:gd name="T34" fmla="*/ 9 w 117"/>
                <a:gd name="T35" fmla="*/ 58 h 110"/>
                <a:gd name="T36" fmla="*/ 82 w 117"/>
                <a:gd name="T37" fmla="*/ 83 h 110"/>
                <a:gd name="T38" fmla="*/ 105 w 117"/>
                <a:gd name="T39" fmla="*/ 59 h 110"/>
                <a:gd name="T40" fmla="*/ 18 w 117"/>
                <a:gd name="T41" fmla="*/ 78 h 110"/>
                <a:gd name="T42" fmla="*/ 76 w 117"/>
                <a:gd name="T43" fmla="*/ 96 h 110"/>
                <a:gd name="T44" fmla="*/ 62 w 117"/>
                <a:gd name="T45" fmla="*/ 94 h 110"/>
                <a:gd name="T46" fmla="*/ 35 w 117"/>
                <a:gd name="T47" fmla="*/ 96 h 110"/>
                <a:gd name="T48" fmla="*/ 77 w 117"/>
                <a:gd name="T49" fmla="*/ 91 h 110"/>
                <a:gd name="T50" fmla="*/ 44 w 117"/>
                <a:gd name="T51" fmla="*/ 100 h 110"/>
                <a:gd name="T52" fmla="*/ 46 w 117"/>
                <a:gd name="T53" fmla="*/ 98 h 110"/>
                <a:gd name="T54" fmla="*/ 50 w 117"/>
                <a:gd name="T55" fmla="*/ 99 h 110"/>
                <a:gd name="T56" fmla="*/ 54 w 117"/>
                <a:gd name="T57" fmla="*/ 98 h 110"/>
                <a:gd name="T58" fmla="*/ 52 w 117"/>
                <a:gd name="T59" fmla="*/ 95 h 110"/>
                <a:gd name="T60" fmla="*/ 51 w 117"/>
                <a:gd name="T61" fmla="*/ 97 h 110"/>
                <a:gd name="T62" fmla="*/ 52 w 117"/>
                <a:gd name="T63" fmla="*/ 98 h 110"/>
                <a:gd name="T64" fmla="*/ 54 w 117"/>
                <a:gd name="T65" fmla="*/ 95 h 110"/>
                <a:gd name="T66" fmla="*/ 55 w 117"/>
                <a:gd name="T67" fmla="*/ 98 h 110"/>
                <a:gd name="T68" fmla="*/ 51 w 117"/>
                <a:gd name="T69" fmla="*/ 100 h 110"/>
                <a:gd name="T70" fmla="*/ 46 w 117"/>
                <a:gd name="T71" fmla="*/ 98 h 110"/>
                <a:gd name="T72" fmla="*/ 46 w 117"/>
                <a:gd name="T73" fmla="*/ 98 h 110"/>
                <a:gd name="T74" fmla="*/ 68 w 117"/>
                <a:gd name="T75" fmla="*/ 98 h 110"/>
                <a:gd name="T76" fmla="*/ 79 w 117"/>
                <a:gd name="T77" fmla="*/ 92 h 110"/>
                <a:gd name="T78" fmla="*/ 20 w 117"/>
                <a:gd name="T79" fmla="*/ 82 h 110"/>
                <a:gd name="T80" fmla="*/ 100 w 117"/>
                <a:gd name="T81" fmla="*/ 81 h 110"/>
                <a:gd name="T82" fmla="*/ 43 w 117"/>
                <a:gd name="T83" fmla="*/ 96 h 110"/>
                <a:gd name="T84" fmla="*/ 50 w 117"/>
                <a:gd name="T85" fmla="*/ 82 h 110"/>
                <a:gd name="T86" fmla="*/ 105 w 117"/>
                <a:gd name="T87" fmla="*/ 60 h 110"/>
                <a:gd name="T88" fmla="*/ 36 w 117"/>
                <a:gd name="T89" fmla="*/ 80 h 110"/>
                <a:gd name="T90" fmla="*/ 11 w 117"/>
                <a:gd name="T91" fmla="*/ 73 h 110"/>
                <a:gd name="T92" fmla="*/ 95 w 117"/>
                <a:gd name="T93" fmla="*/ 84 h 110"/>
                <a:gd name="T94" fmla="*/ 109 w 117"/>
                <a:gd name="T95" fmla="*/ 34 h 110"/>
                <a:gd name="T96" fmla="*/ 60 w 117"/>
                <a:gd name="T97" fmla="*/ 54 h 110"/>
                <a:gd name="T98" fmla="*/ 5 w 117"/>
                <a:gd name="T99" fmla="*/ 35 h 110"/>
                <a:gd name="T100" fmla="*/ 55 w 117"/>
                <a:gd name="T101" fmla="*/ 58 h 110"/>
                <a:gd name="T102" fmla="*/ 95 w 117"/>
                <a:gd name="T103" fmla="*/ 32 h 110"/>
                <a:gd name="T104" fmla="*/ 87 w 117"/>
                <a:gd name="T105" fmla="*/ 57 h 110"/>
                <a:gd name="T106" fmla="*/ 13 w 117"/>
                <a:gd name="T107" fmla="*/ 55 h 110"/>
                <a:gd name="T108" fmla="*/ 6 w 117"/>
                <a:gd name="T109" fmla="*/ 12 h 110"/>
                <a:gd name="T110" fmla="*/ 75 w 117"/>
                <a:gd name="T111" fmla="*/ 3 h 110"/>
                <a:gd name="T112" fmla="*/ 92 w 117"/>
                <a:gd name="T113" fmla="*/ 34 h 110"/>
                <a:gd name="T114" fmla="*/ 10 w 117"/>
                <a:gd name="T115" fmla="*/ 29 h 110"/>
                <a:gd name="T116" fmla="*/ 61 w 117"/>
                <a:gd name="T117" fmla="*/ 4 h 110"/>
                <a:gd name="T118" fmla="*/ 114 w 117"/>
                <a:gd name="T119" fmla="*/ 24 h 110"/>
                <a:gd name="T120" fmla="*/ 31 w 117"/>
                <a:gd name="T121" fmla="*/ 30 h 110"/>
                <a:gd name="T122" fmla="*/ 8 w 117"/>
                <a:gd name="T123" fmla="*/ 28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7" h="110">
                  <a:moveTo>
                    <a:pt x="8" y="9"/>
                  </a:moveTo>
                  <a:cubicBezTo>
                    <a:pt x="9" y="15"/>
                    <a:pt x="8" y="21"/>
                    <a:pt x="8" y="28"/>
                  </a:cubicBezTo>
                  <a:cubicBezTo>
                    <a:pt x="9" y="28"/>
                    <a:pt x="9" y="28"/>
                    <a:pt x="10" y="28"/>
                  </a:cubicBezTo>
                  <a:cubicBezTo>
                    <a:pt x="10" y="22"/>
                    <a:pt x="7" y="17"/>
                    <a:pt x="8" y="11"/>
                  </a:cubicBezTo>
                  <a:cubicBezTo>
                    <a:pt x="7" y="11"/>
                    <a:pt x="6" y="11"/>
                    <a:pt x="5" y="11"/>
                  </a:cubicBezTo>
                  <a:cubicBezTo>
                    <a:pt x="5" y="18"/>
                    <a:pt x="4" y="28"/>
                    <a:pt x="12" y="32"/>
                  </a:cubicBezTo>
                  <a:cubicBezTo>
                    <a:pt x="17" y="35"/>
                    <a:pt x="23" y="33"/>
                    <a:pt x="29" y="33"/>
                  </a:cubicBezTo>
                  <a:cubicBezTo>
                    <a:pt x="36" y="32"/>
                    <a:pt x="43" y="31"/>
                    <a:pt x="51" y="31"/>
                  </a:cubicBezTo>
                  <a:cubicBezTo>
                    <a:pt x="64" y="32"/>
                    <a:pt x="78" y="34"/>
                    <a:pt x="92" y="36"/>
                  </a:cubicBezTo>
                  <a:cubicBezTo>
                    <a:pt x="99" y="37"/>
                    <a:pt x="111" y="40"/>
                    <a:pt x="115" y="30"/>
                  </a:cubicBezTo>
                  <a:cubicBezTo>
                    <a:pt x="117" y="27"/>
                    <a:pt x="117" y="22"/>
                    <a:pt x="116" y="18"/>
                  </a:cubicBezTo>
                  <a:cubicBezTo>
                    <a:pt x="116" y="14"/>
                    <a:pt x="115" y="10"/>
                    <a:pt x="112" y="7"/>
                  </a:cubicBezTo>
                  <a:cubicBezTo>
                    <a:pt x="105" y="0"/>
                    <a:pt x="93" y="2"/>
                    <a:pt x="85" y="2"/>
                  </a:cubicBezTo>
                  <a:cubicBezTo>
                    <a:pt x="77" y="2"/>
                    <a:pt x="70" y="2"/>
                    <a:pt x="62" y="2"/>
                  </a:cubicBezTo>
                  <a:cubicBezTo>
                    <a:pt x="55" y="2"/>
                    <a:pt x="47" y="1"/>
                    <a:pt x="40" y="1"/>
                  </a:cubicBezTo>
                  <a:cubicBezTo>
                    <a:pt x="33" y="1"/>
                    <a:pt x="27" y="1"/>
                    <a:pt x="20" y="1"/>
                  </a:cubicBezTo>
                  <a:cubicBezTo>
                    <a:pt x="17" y="2"/>
                    <a:pt x="13" y="2"/>
                    <a:pt x="10" y="5"/>
                  </a:cubicBezTo>
                  <a:cubicBezTo>
                    <a:pt x="7" y="7"/>
                    <a:pt x="5" y="11"/>
                    <a:pt x="5" y="14"/>
                  </a:cubicBezTo>
                  <a:cubicBezTo>
                    <a:pt x="4" y="18"/>
                    <a:pt x="4" y="22"/>
                    <a:pt x="5" y="25"/>
                  </a:cubicBezTo>
                  <a:cubicBezTo>
                    <a:pt x="6" y="31"/>
                    <a:pt x="12" y="33"/>
                    <a:pt x="18" y="34"/>
                  </a:cubicBezTo>
                  <a:cubicBezTo>
                    <a:pt x="25" y="34"/>
                    <a:pt x="32" y="33"/>
                    <a:pt x="39" y="32"/>
                  </a:cubicBezTo>
                  <a:cubicBezTo>
                    <a:pt x="46" y="30"/>
                    <a:pt x="52" y="29"/>
                    <a:pt x="59" y="30"/>
                  </a:cubicBezTo>
                  <a:cubicBezTo>
                    <a:pt x="66" y="31"/>
                    <a:pt x="73" y="33"/>
                    <a:pt x="80" y="34"/>
                  </a:cubicBezTo>
                  <a:cubicBezTo>
                    <a:pt x="87" y="36"/>
                    <a:pt x="95" y="37"/>
                    <a:pt x="103" y="35"/>
                  </a:cubicBezTo>
                  <a:cubicBezTo>
                    <a:pt x="105" y="34"/>
                    <a:pt x="108" y="33"/>
                    <a:pt x="110" y="30"/>
                  </a:cubicBezTo>
                  <a:cubicBezTo>
                    <a:pt x="112" y="27"/>
                    <a:pt x="112" y="23"/>
                    <a:pt x="112" y="19"/>
                  </a:cubicBezTo>
                  <a:cubicBezTo>
                    <a:pt x="112" y="15"/>
                    <a:pt x="111" y="11"/>
                    <a:pt x="108" y="8"/>
                  </a:cubicBezTo>
                  <a:cubicBezTo>
                    <a:pt x="105" y="4"/>
                    <a:pt x="100" y="2"/>
                    <a:pt x="95" y="2"/>
                  </a:cubicBezTo>
                  <a:cubicBezTo>
                    <a:pt x="84" y="0"/>
                    <a:pt x="73" y="1"/>
                    <a:pt x="62" y="1"/>
                  </a:cubicBezTo>
                  <a:cubicBezTo>
                    <a:pt x="50" y="1"/>
                    <a:pt x="38" y="0"/>
                    <a:pt x="25" y="1"/>
                  </a:cubicBezTo>
                  <a:cubicBezTo>
                    <a:pt x="21" y="1"/>
                    <a:pt x="16" y="2"/>
                    <a:pt x="12" y="2"/>
                  </a:cubicBezTo>
                  <a:cubicBezTo>
                    <a:pt x="9" y="3"/>
                    <a:pt x="7" y="4"/>
                    <a:pt x="6" y="6"/>
                  </a:cubicBezTo>
                  <a:cubicBezTo>
                    <a:pt x="3" y="9"/>
                    <a:pt x="3" y="13"/>
                    <a:pt x="3" y="17"/>
                  </a:cubicBezTo>
                  <a:cubicBezTo>
                    <a:pt x="4" y="22"/>
                    <a:pt x="5" y="27"/>
                    <a:pt x="7" y="32"/>
                  </a:cubicBezTo>
                  <a:cubicBezTo>
                    <a:pt x="7" y="32"/>
                    <a:pt x="7" y="31"/>
                    <a:pt x="8" y="31"/>
                  </a:cubicBezTo>
                  <a:cubicBezTo>
                    <a:pt x="0" y="35"/>
                    <a:pt x="2" y="45"/>
                    <a:pt x="6" y="51"/>
                  </a:cubicBezTo>
                  <a:cubicBezTo>
                    <a:pt x="8" y="54"/>
                    <a:pt x="11" y="57"/>
                    <a:pt x="15" y="58"/>
                  </a:cubicBezTo>
                  <a:cubicBezTo>
                    <a:pt x="20" y="60"/>
                    <a:pt x="27" y="59"/>
                    <a:pt x="33" y="59"/>
                  </a:cubicBezTo>
                  <a:cubicBezTo>
                    <a:pt x="40" y="58"/>
                    <a:pt x="47" y="57"/>
                    <a:pt x="53" y="57"/>
                  </a:cubicBezTo>
                  <a:cubicBezTo>
                    <a:pt x="60" y="56"/>
                    <a:pt x="66" y="58"/>
                    <a:pt x="72" y="58"/>
                  </a:cubicBezTo>
                  <a:cubicBezTo>
                    <a:pt x="78" y="59"/>
                    <a:pt x="84" y="60"/>
                    <a:pt x="90" y="59"/>
                  </a:cubicBezTo>
                  <a:cubicBezTo>
                    <a:pt x="95" y="59"/>
                    <a:pt x="100" y="58"/>
                    <a:pt x="104" y="55"/>
                  </a:cubicBezTo>
                  <a:cubicBezTo>
                    <a:pt x="107" y="51"/>
                    <a:pt x="109" y="46"/>
                    <a:pt x="107" y="42"/>
                  </a:cubicBezTo>
                  <a:cubicBezTo>
                    <a:pt x="105" y="36"/>
                    <a:pt x="100" y="33"/>
                    <a:pt x="95" y="32"/>
                  </a:cubicBezTo>
                  <a:cubicBezTo>
                    <a:pt x="94" y="32"/>
                    <a:pt x="93" y="34"/>
                    <a:pt x="95" y="34"/>
                  </a:cubicBezTo>
                  <a:cubicBezTo>
                    <a:pt x="102" y="36"/>
                    <a:pt x="104" y="48"/>
                    <a:pt x="100" y="54"/>
                  </a:cubicBezTo>
                  <a:cubicBezTo>
                    <a:pt x="98" y="58"/>
                    <a:pt x="92" y="58"/>
                    <a:pt x="87" y="58"/>
                  </a:cubicBezTo>
                  <a:cubicBezTo>
                    <a:pt x="81" y="59"/>
                    <a:pt x="75" y="58"/>
                    <a:pt x="69" y="57"/>
                  </a:cubicBezTo>
                  <a:cubicBezTo>
                    <a:pt x="64" y="57"/>
                    <a:pt x="59" y="56"/>
                    <a:pt x="54" y="56"/>
                  </a:cubicBezTo>
                  <a:cubicBezTo>
                    <a:pt x="51" y="56"/>
                    <a:pt x="48" y="56"/>
                    <a:pt x="45" y="56"/>
                  </a:cubicBezTo>
                  <a:cubicBezTo>
                    <a:pt x="37" y="57"/>
                    <a:pt x="30" y="57"/>
                    <a:pt x="23" y="57"/>
                  </a:cubicBezTo>
                  <a:cubicBezTo>
                    <a:pt x="18" y="56"/>
                    <a:pt x="12" y="55"/>
                    <a:pt x="9" y="52"/>
                  </a:cubicBezTo>
                  <a:cubicBezTo>
                    <a:pt x="4" y="48"/>
                    <a:pt x="5" y="41"/>
                    <a:pt x="7" y="36"/>
                  </a:cubicBezTo>
                  <a:cubicBezTo>
                    <a:pt x="6" y="36"/>
                    <a:pt x="5" y="35"/>
                    <a:pt x="5" y="35"/>
                  </a:cubicBezTo>
                  <a:cubicBezTo>
                    <a:pt x="4" y="43"/>
                    <a:pt x="5" y="52"/>
                    <a:pt x="13" y="55"/>
                  </a:cubicBezTo>
                  <a:cubicBezTo>
                    <a:pt x="18" y="58"/>
                    <a:pt x="24" y="58"/>
                    <a:pt x="30" y="58"/>
                  </a:cubicBezTo>
                  <a:cubicBezTo>
                    <a:pt x="37" y="58"/>
                    <a:pt x="45" y="57"/>
                    <a:pt x="52" y="57"/>
                  </a:cubicBezTo>
                  <a:cubicBezTo>
                    <a:pt x="65" y="56"/>
                    <a:pt x="79" y="56"/>
                    <a:pt x="93" y="58"/>
                  </a:cubicBezTo>
                  <a:cubicBezTo>
                    <a:pt x="97" y="59"/>
                    <a:pt x="102" y="59"/>
                    <a:pt x="106" y="56"/>
                  </a:cubicBezTo>
                  <a:cubicBezTo>
                    <a:pt x="109" y="53"/>
                    <a:pt x="110" y="49"/>
                    <a:pt x="110" y="45"/>
                  </a:cubicBezTo>
                  <a:cubicBezTo>
                    <a:pt x="110" y="41"/>
                    <a:pt x="109" y="38"/>
                    <a:pt x="109" y="34"/>
                  </a:cubicBezTo>
                  <a:cubicBezTo>
                    <a:pt x="108" y="34"/>
                    <a:pt x="107" y="34"/>
                    <a:pt x="106" y="34"/>
                  </a:cubicBezTo>
                  <a:cubicBezTo>
                    <a:pt x="107" y="38"/>
                    <a:pt x="108" y="41"/>
                    <a:pt x="108" y="44"/>
                  </a:cubicBezTo>
                  <a:cubicBezTo>
                    <a:pt x="109" y="48"/>
                    <a:pt x="108" y="52"/>
                    <a:pt x="109" y="56"/>
                  </a:cubicBezTo>
                  <a:cubicBezTo>
                    <a:pt x="109" y="62"/>
                    <a:pt x="111" y="68"/>
                    <a:pt x="108" y="74"/>
                  </a:cubicBezTo>
                  <a:cubicBezTo>
                    <a:pt x="104" y="82"/>
                    <a:pt x="93" y="82"/>
                    <a:pt x="85" y="82"/>
                  </a:cubicBezTo>
                  <a:cubicBezTo>
                    <a:pt x="80" y="82"/>
                    <a:pt x="74" y="82"/>
                    <a:pt x="69" y="82"/>
                  </a:cubicBezTo>
                  <a:cubicBezTo>
                    <a:pt x="62" y="81"/>
                    <a:pt x="54" y="81"/>
                    <a:pt x="47" y="81"/>
                  </a:cubicBezTo>
                  <a:cubicBezTo>
                    <a:pt x="40" y="80"/>
                    <a:pt x="33" y="80"/>
                    <a:pt x="27" y="79"/>
                  </a:cubicBezTo>
                  <a:cubicBezTo>
                    <a:pt x="21" y="78"/>
                    <a:pt x="15" y="76"/>
                    <a:pt x="12" y="71"/>
                  </a:cubicBezTo>
                  <a:cubicBezTo>
                    <a:pt x="10" y="67"/>
                    <a:pt x="11" y="62"/>
                    <a:pt x="11" y="58"/>
                  </a:cubicBezTo>
                  <a:cubicBezTo>
                    <a:pt x="11" y="57"/>
                    <a:pt x="9" y="57"/>
                    <a:pt x="9" y="58"/>
                  </a:cubicBezTo>
                  <a:cubicBezTo>
                    <a:pt x="7" y="64"/>
                    <a:pt x="7" y="70"/>
                    <a:pt x="12" y="75"/>
                  </a:cubicBezTo>
                  <a:cubicBezTo>
                    <a:pt x="17" y="80"/>
                    <a:pt x="24" y="81"/>
                    <a:pt x="30" y="82"/>
                  </a:cubicBezTo>
                  <a:cubicBezTo>
                    <a:pt x="38" y="83"/>
                    <a:pt x="45" y="83"/>
                    <a:pt x="53" y="83"/>
                  </a:cubicBezTo>
                  <a:cubicBezTo>
                    <a:pt x="63" y="83"/>
                    <a:pt x="72" y="83"/>
                    <a:pt x="82" y="83"/>
                  </a:cubicBezTo>
                  <a:cubicBezTo>
                    <a:pt x="87" y="83"/>
                    <a:pt x="92" y="83"/>
                    <a:pt x="97" y="82"/>
                  </a:cubicBezTo>
                  <a:cubicBezTo>
                    <a:pt x="100" y="82"/>
                    <a:pt x="104" y="80"/>
                    <a:pt x="106" y="78"/>
                  </a:cubicBezTo>
                  <a:cubicBezTo>
                    <a:pt x="110" y="73"/>
                    <a:pt x="109" y="65"/>
                    <a:pt x="108" y="59"/>
                  </a:cubicBezTo>
                  <a:cubicBezTo>
                    <a:pt x="107" y="58"/>
                    <a:pt x="105" y="58"/>
                    <a:pt x="105" y="59"/>
                  </a:cubicBezTo>
                  <a:cubicBezTo>
                    <a:pt x="106" y="66"/>
                    <a:pt x="107" y="74"/>
                    <a:pt x="101" y="78"/>
                  </a:cubicBezTo>
                  <a:cubicBezTo>
                    <a:pt x="98" y="81"/>
                    <a:pt x="93" y="81"/>
                    <a:pt x="89" y="82"/>
                  </a:cubicBezTo>
                  <a:cubicBezTo>
                    <a:pt x="84" y="82"/>
                    <a:pt x="80" y="81"/>
                    <a:pt x="75" y="81"/>
                  </a:cubicBezTo>
                  <a:cubicBezTo>
                    <a:pt x="56" y="80"/>
                    <a:pt x="37" y="81"/>
                    <a:pt x="18" y="78"/>
                  </a:cubicBezTo>
                  <a:cubicBezTo>
                    <a:pt x="18" y="78"/>
                    <a:pt x="17" y="79"/>
                    <a:pt x="17" y="80"/>
                  </a:cubicBezTo>
                  <a:cubicBezTo>
                    <a:pt x="18" y="88"/>
                    <a:pt x="23" y="94"/>
                    <a:pt x="32" y="97"/>
                  </a:cubicBezTo>
                  <a:cubicBezTo>
                    <a:pt x="40" y="99"/>
                    <a:pt x="49" y="98"/>
                    <a:pt x="57" y="97"/>
                  </a:cubicBezTo>
                  <a:cubicBezTo>
                    <a:pt x="63" y="97"/>
                    <a:pt x="70" y="97"/>
                    <a:pt x="76" y="96"/>
                  </a:cubicBezTo>
                  <a:cubicBezTo>
                    <a:pt x="83" y="95"/>
                    <a:pt x="90" y="94"/>
                    <a:pt x="96" y="91"/>
                  </a:cubicBezTo>
                  <a:cubicBezTo>
                    <a:pt x="100" y="88"/>
                    <a:pt x="101" y="85"/>
                    <a:pt x="100" y="80"/>
                  </a:cubicBezTo>
                  <a:cubicBezTo>
                    <a:pt x="100" y="79"/>
                    <a:pt x="99" y="79"/>
                    <a:pt x="98" y="80"/>
                  </a:cubicBezTo>
                  <a:cubicBezTo>
                    <a:pt x="92" y="94"/>
                    <a:pt x="74" y="94"/>
                    <a:pt x="62" y="94"/>
                  </a:cubicBezTo>
                  <a:cubicBezTo>
                    <a:pt x="53" y="94"/>
                    <a:pt x="44" y="95"/>
                    <a:pt x="36" y="93"/>
                  </a:cubicBezTo>
                  <a:cubicBezTo>
                    <a:pt x="29" y="92"/>
                    <a:pt x="26" y="83"/>
                    <a:pt x="19" y="80"/>
                  </a:cubicBezTo>
                  <a:cubicBezTo>
                    <a:pt x="19" y="80"/>
                    <a:pt x="18" y="80"/>
                    <a:pt x="18" y="81"/>
                  </a:cubicBezTo>
                  <a:cubicBezTo>
                    <a:pt x="13" y="92"/>
                    <a:pt x="27" y="95"/>
                    <a:pt x="35" y="96"/>
                  </a:cubicBezTo>
                  <a:cubicBezTo>
                    <a:pt x="50" y="98"/>
                    <a:pt x="64" y="97"/>
                    <a:pt x="78" y="94"/>
                  </a:cubicBezTo>
                  <a:cubicBezTo>
                    <a:pt x="82" y="94"/>
                    <a:pt x="87" y="93"/>
                    <a:pt x="92" y="92"/>
                  </a:cubicBezTo>
                  <a:cubicBezTo>
                    <a:pt x="93" y="91"/>
                    <a:pt x="93" y="89"/>
                    <a:pt x="91" y="89"/>
                  </a:cubicBezTo>
                  <a:cubicBezTo>
                    <a:pt x="87" y="90"/>
                    <a:pt x="82" y="90"/>
                    <a:pt x="77" y="91"/>
                  </a:cubicBezTo>
                  <a:cubicBezTo>
                    <a:pt x="73" y="92"/>
                    <a:pt x="69" y="93"/>
                    <a:pt x="66" y="97"/>
                  </a:cubicBezTo>
                  <a:cubicBezTo>
                    <a:pt x="63" y="100"/>
                    <a:pt x="63" y="104"/>
                    <a:pt x="60" y="106"/>
                  </a:cubicBezTo>
                  <a:cubicBezTo>
                    <a:pt x="54" y="110"/>
                    <a:pt x="48" y="103"/>
                    <a:pt x="46" y="98"/>
                  </a:cubicBezTo>
                  <a:cubicBezTo>
                    <a:pt x="45" y="99"/>
                    <a:pt x="45" y="100"/>
                    <a:pt x="44" y="100"/>
                  </a:cubicBezTo>
                  <a:cubicBezTo>
                    <a:pt x="50" y="106"/>
                    <a:pt x="59" y="110"/>
                    <a:pt x="65" y="102"/>
                  </a:cubicBezTo>
                  <a:cubicBezTo>
                    <a:pt x="66" y="101"/>
                    <a:pt x="65" y="100"/>
                    <a:pt x="63" y="100"/>
                  </a:cubicBezTo>
                  <a:cubicBezTo>
                    <a:pt x="58" y="103"/>
                    <a:pt x="51" y="102"/>
                    <a:pt x="48" y="97"/>
                  </a:cubicBezTo>
                  <a:cubicBezTo>
                    <a:pt x="47" y="95"/>
                    <a:pt x="45" y="97"/>
                    <a:pt x="46" y="98"/>
                  </a:cubicBezTo>
                  <a:cubicBezTo>
                    <a:pt x="48" y="102"/>
                    <a:pt x="52" y="104"/>
                    <a:pt x="57" y="103"/>
                  </a:cubicBezTo>
                  <a:cubicBezTo>
                    <a:pt x="58" y="103"/>
                    <a:pt x="58" y="103"/>
                    <a:pt x="58" y="102"/>
                  </a:cubicBezTo>
                  <a:cubicBezTo>
                    <a:pt x="58" y="99"/>
                    <a:pt x="54" y="96"/>
                    <a:pt x="51" y="97"/>
                  </a:cubicBezTo>
                  <a:cubicBezTo>
                    <a:pt x="50" y="98"/>
                    <a:pt x="50" y="98"/>
                    <a:pt x="50" y="99"/>
                  </a:cubicBezTo>
                  <a:cubicBezTo>
                    <a:pt x="54" y="103"/>
                    <a:pt x="61" y="103"/>
                    <a:pt x="64" y="98"/>
                  </a:cubicBezTo>
                  <a:cubicBezTo>
                    <a:pt x="64" y="98"/>
                    <a:pt x="64" y="97"/>
                    <a:pt x="63" y="97"/>
                  </a:cubicBezTo>
                  <a:cubicBezTo>
                    <a:pt x="61" y="95"/>
                    <a:pt x="57" y="95"/>
                    <a:pt x="54" y="95"/>
                  </a:cubicBezTo>
                  <a:cubicBezTo>
                    <a:pt x="53" y="96"/>
                    <a:pt x="53" y="98"/>
                    <a:pt x="54" y="98"/>
                  </a:cubicBezTo>
                  <a:cubicBezTo>
                    <a:pt x="57" y="98"/>
                    <a:pt x="59" y="98"/>
                    <a:pt x="62" y="97"/>
                  </a:cubicBezTo>
                  <a:cubicBezTo>
                    <a:pt x="62" y="97"/>
                    <a:pt x="62" y="96"/>
                    <a:pt x="62" y="95"/>
                  </a:cubicBezTo>
                  <a:cubicBezTo>
                    <a:pt x="59" y="92"/>
                    <a:pt x="56" y="92"/>
                    <a:pt x="53" y="94"/>
                  </a:cubicBezTo>
                  <a:cubicBezTo>
                    <a:pt x="52" y="94"/>
                    <a:pt x="52" y="94"/>
                    <a:pt x="52" y="95"/>
                  </a:cubicBezTo>
                  <a:cubicBezTo>
                    <a:pt x="53" y="98"/>
                    <a:pt x="56" y="100"/>
                    <a:pt x="60" y="99"/>
                  </a:cubicBezTo>
                  <a:cubicBezTo>
                    <a:pt x="61" y="98"/>
                    <a:pt x="61" y="97"/>
                    <a:pt x="60" y="97"/>
                  </a:cubicBezTo>
                  <a:cubicBezTo>
                    <a:pt x="58" y="94"/>
                    <a:pt x="55" y="95"/>
                    <a:pt x="52" y="95"/>
                  </a:cubicBezTo>
                  <a:cubicBezTo>
                    <a:pt x="51" y="95"/>
                    <a:pt x="51" y="97"/>
                    <a:pt x="51" y="97"/>
                  </a:cubicBezTo>
                  <a:cubicBezTo>
                    <a:pt x="53" y="100"/>
                    <a:pt x="54" y="98"/>
                    <a:pt x="56" y="98"/>
                  </a:cubicBezTo>
                  <a:cubicBezTo>
                    <a:pt x="58" y="97"/>
                    <a:pt x="56" y="95"/>
                    <a:pt x="55" y="95"/>
                  </a:cubicBezTo>
                  <a:cubicBezTo>
                    <a:pt x="54" y="96"/>
                    <a:pt x="53" y="97"/>
                    <a:pt x="53" y="96"/>
                  </a:cubicBezTo>
                  <a:cubicBezTo>
                    <a:pt x="53" y="97"/>
                    <a:pt x="52" y="97"/>
                    <a:pt x="52" y="98"/>
                  </a:cubicBezTo>
                  <a:cubicBezTo>
                    <a:pt x="54" y="97"/>
                    <a:pt x="57" y="97"/>
                    <a:pt x="59" y="98"/>
                  </a:cubicBezTo>
                  <a:cubicBezTo>
                    <a:pt x="59" y="98"/>
                    <a:pt x="59" y="97"/>
                    <a:pt x="59" y="97"/>
                  </a:cubicBezTo>
                  <a:cubicBezTo>
                    <a:pt x="57" y="97"/>
                    <a:pt x="55" y="97"/>
                    <a:pt x="54" y="94"/>
                  </a:cubicBezTo>
                  <a:cubicBezTo>
                    <a:pt x="54" y="95"/>
                    <a:pt x="54" y="95"/>
                    <a:pt x="54" y="95"/>
                  </a:cubicBezTo>
                  <a:cubicBezTo>
                    <a:pt x="56" y="94"/>
                    <a:pt x="58" y="95"/>
                    <a:pt x="60" y="97"/>
                  </a:cubicBezTo>
                  <a:cubicBezTo>
                    <a:pt x="60" y="96"/>
                    <a:pt x="60" y="95"/>
                    <a:pt x="60" y="95"/>
                  </a:cubicBezTo>
                  <a:cubicBezTo>
                    <a:pt x="59" y="96"/>
                    <a:pt x="57" y="96"/>
                    <a:pt x="55" y="95"/>
                  </a:cubicBezTo>
                  <a:cubicBezTo>
                    <a:pt x="55" y="96"/>
                    <a:pt x="55" y="97"/>
                    <a:pt x="55" y="98"/>
                  </a:cubicBezTo>
                  <a:cubicBezTo>
                    <a:pt x="57" y="97"/>
                    <a:pt x="60" y="98"/>
                    <a:pt x="62" y="99"/>
                  </a:cubicBezTo>
                  <a:cubicBezTo>
                    <a:pt x="62" y="98"/>
                    <a:pt x="62" y="98"/>
                    <a:pt x="62" y="97"/>
                  </a:cubicBezTo>
                  <a:cubicBezTo>
                    <a:pt x="60" y="101"/>
                    <a:pt x="54" y="100"/>
                    <a:pt x="52" y="98"/>
                  </a:cubicBezTo>
                  <a:cubicBezTo>
                    <a:pt x="52" y="98"/>
                    <a:pt x="52" y="99"/>
                    <a:pt x="51" y="100"/>
                  </a:cubicBezTo>
                  <a:cubicBezTo>
                    <a:pt x="54" y="99"/>
                    <a:pt x="55" y="100"/>
                    <a:pt x="56" y="102"/>
                  </a:cubicBezTo>
                  <a:cubicBezTo>
                    <a:pt x="56" y="102"/>
                    <a:pt x="56" y="102"/>
                    <a:pt x="56" y="101"/>
                  </a:cubicBezTo>
                  <a:cubicBezTo>
                    <a:pt x="53" y="102"/>
                    <a:pt x="50" y="100"/>
                    <a:pt x="48" y="97"/>
                  </a:cubicBezTo>
                  <a:cubicBezTo>
                    <a:pt x="47" y="97"/>
                    <a:pt x="47" y="97"/>
                    <a:pt x="46" y="98"/>
                  </a:cubicBezTo>
                  <a:cubicBezTo>
                    <a:pt x="50" y="104"/>
                    <a:pt x="58" y="106"/>
                    <a:pt x="65" y="102"/>
                  </a:cubicBezTo>
                  <a:cubicBezTo>
                    <a:pt x="64" y="102"/>
                    <a:pt x="63" y="101"/>
                    <a:pt x="63" y="101"/>
                  </a:cubicBezTo>
                  <a:cubicBezTo>
                    <a:pt x="61" y="103"/>
                    <a:pt x="58" y="105"/>
                    <a:pt x="54" y="104"/>
                  </a:cubicBezTo>
                  <a:cubicBezTo>
                    <a:pt x="51" y="103"/>
                    <a:pt x="48" y="101"/>
                    <a:pt x="46" y="98"/>
                  </a:cubicBezTo>
                  <a:cubicBezTo>
                    <a:pt x="45" y="97"/>
                    <a:pt x="43" y="99"/>
                    <a:pt x="44" y="100"/>
                  </a:cubicBezTo>
                  <a:cubicBezTo>
                    <a:pt x="46" y="104"/>
                    <a:pt x="50" y="109"/>
                    <a:pt x="55" y="109"/>
                  </a:cubicBezTo>
                  <a:cubicBezTo>
                    <a:pt x="60" y="110"/>
                    <a:pt x="63" y="107"/>
                    <a:pt x="65" y="103"/>
                  </a:cubicBezTo>
                  <a:cubicBezTo>
                    <a:pt x="66" y="101"/>
                    <a:pt x="66" y="99"/>
                    <a:pt x="68" y="98"/>
                  </a:cubicBezTo>
                  <a:cubicBezTo>
                    <a:pt x="70" y="96"/>
                    <a:pt x="72" y="95"/>
                    <a:pt x="75" y="94"/>
                  </a:cubicBezTo>
                  <a:cubicBezTo>
                    <a:pt x="80" y="92"/>
                    <a:pt x="86" y="92"/>
                    <a:pt x="91" y="92"/>
                  </a:cubicBezTo>
                  <a:cubicBezTo>
                    <a:pt x="91" y="91"/>
                    <a:pt x="91" y="90"/>
                    <a:pt x="91" y="89"/>
                  </a:cubicBezTo>
                  <a:cubicBezTo>
                    <a:pt x="87" y="91"/>
                    <a:pt x="83" y="91"/>
                    <a:pt x="79" y="92"/>
                  </a:cubicBezTo>
                  <a:cubicBezTo>
                    <a:pt x="72" y="93"/>
                    <a:pt x="65" y="94"/>
                    <a:pt x="58" y="94"/>
                  </a:cubicBezTo>
                  <a:cubicBezTo>
                    <a:pt x="51" y="95"/>
                    <a:pt x="44" y="95"/>
                    <a:pt x="37" y="94"/>
                  </a:cubicBezTo>
                  <a:cubicBezTo>
                    <a:pt x="32" y="94"/>
                    <a:pt x="25" y="93"/>
                    <a:pt x="21" y="90"/>
                  </a:cubicBezTo>
                  <a:cubicBezTo>
                    <a:pt x="19" y="88"/>
                    <a:pt x="19" y="85"/>
                    <a:pt x="20" y="82"/>
                  </a:cubicBezTo>
                  <a:cubicBezTo>
                    <a:pt x="19" y="82"/>
                    <a:pt x="19" y="82"/>
                    <a:pt x="18" y="82"/>
                  </a:cubicBezTo>
                  <a:cubicBezTo>
                    <a:pt x="25" y="86"/>
                    <a:pt x="28" y="94"/>
                    <a:pt x="36" y="95"/>
                  </a:cubicBezTo>
                  <a:cubicBezTo>
                    <a:pt x="45" y="97"/>
                    <a:pt x="54" y="96"/>
                    <a:pt x="63" y="96"/>
                  </a:cubicBezTo>
                  <a:cubicBezTo>
                    <a:pt x="76" y="96"/>
                    <a:pt x="94" y="95"/>
                    <a:pt x="100" y="81"/>
                  </a:cubicBezTo>
                  <a:cubicBezTo>
                    <a:pt x="99" y="81"/>
                    <a:pt x="99" y="81"/>
                    <a:pt x="98" y="81"/>
                  </a:cubicBezTo>
                  <a:cubicBezTo>
                    <a:pt x="100" y="88"/>
                    <a:pt x="92" y="91"/>
                    <a:pt x="87" y="92"/>
                  </a:cubicBezTo>
                  <a:cubicBezTo>
                    <a:pt x="80" y="94"/>
                    <a:pt x="73" y="94"/>
                    <a:pt x="66" y="95"/>
                  </a:cubicBezTo>
                  <a:cubicBezTo>
                    <a:pt x="58" y="95"/>
                    <a:pt x="51" y="95"/>
                    <a:pt x="43" y="96"/>
                  </a:cubicBezTo>
                  <a:cubicBezTo>
                    <a:pt x="35" y="96"/>
                    <a:pt x="26" y="95"/>
                    <a:pt x="22" y="87"/>
                  </a:cubicBezTo>
                  <a:cubicBezTo>
                    <a:pt x="20" y="85"/>
                    <a:pt x="20" y="82"/>
                    <a:pt x="19" y="79"/>
                  </a:cubicBezTo>
                  <a:cubicBezTo>
                    <a:pt x="19" y="80"/>
                    <a:pt x="19" y="80"/>
                    <a:pt x="18" y="81"/>
                  </a:cubicBezTo>
                  <a:cubicBezTo>
                    <a:pt x="29" y="82"/>
                    <a:pt x="39" y="82"/>
                    <a:pt x="50" y="82"/>
                  </a:cubicBezTo>
                  <a:cubicBezTo>
                    <a:pt x="60" y="83"/>
                    <a:pt x="70" y="83"/>
                    <a:pt x="80" y="84"/>
                  </a:cubicBezTo>
                  <a:cubicBezTo>
                    <a:pt x="88" y="84"/>
                    <a:pt x="98" y="85"/>
                    <a:pt x="104" y="78"/>
                  </a:cubicBezTo>
                  <a:cubicBezTo>
                    <a:pt x="109" y="74"/>
                    <a:pt x="108" y="66"/>
                    <a:pt x="108" y="60"/>
                  </a:cubicBezTo>
                  <a:cubicBezTo>
                    <a:pt x="107" y="60"/>
                    <a:pt x="106" y="60"/>
                    <a:pt x="105" y="60"/>
                  </a:cubicBezTo>
                  <a:cubicBezTo>
                    <a:pt x="107" y="64"/>
                    <a:pt x="107" y="70"/>
                    <a:pt x="105" y="74"/>
                  </a:cubicBezTo>
                  <a:cubicBezTo>
                    <a:pt x="103" y="79"/>
                    <a:pt x="98" y="80"/>
                    <a:pt x="92" y="80"/>
                  </a:cubicBezTo>
                  <a:cubicBezTo>
                    <a:pt x="81" y="81"/>
                    <a:pt x="69" y="80"/>
                    <a:pt x="57" y="81"/>
                  </a:cubicBezTo>
                  <a:cubicBezTo>
                    <a:pt x="50" y="81"/>
                    <a:pt x="43" y="81"/>
                    <a:pt x="36" y="80"/>
                  </a:cubicBezTo>
                  <a:cubicBezTo>
                    <a:pt x="29" y="80"/>
                    <a:pt x="22" y="79"/>
                    <a:pt x="16" y="75"/>
                  </a:cubicBezTo>
                  <a:cubicBezTo>
                    <a:pt x="10" y="71"/>
                    <a:pt x="9" y="65"/>
                    <a:pt x="11" y="59"/>
                  </a:cubicBezTo>
                  <a:cubicBezTo>
                    <a:pt x="10" y="58"/>
                    <a:pt x="10" y="58"/>
                    <a:pt x="9" y="58"/>
                  </a:cubicBezTo>
                  <a:cubicBezTo>
                    <a:pt x="9" y="63"/>
                    <a:pt x="9" y="69"/>
                    <a:pt x="11" y="73"/>
                  </a:cubicBezTo>
                  <a:cubicBezTo>
                    <a:pt x="13" y="78"/>
                    <a:pt x="19" y="80"/>
                    <a:pt x="23" y="81"/>
                  </a:cubicBezTo>
                  <a:cubicBezTo>
                    <a:pt x="29" y="82"/>
                    <a:pt x="35" y="82"/>
                    <a:pt x="41" y="83"/>
                  </a:cubicBezTo>
                  <a:cubicBezTo>
                    <a:pt x="49" y="83"/>
                    <a:pt x="56" y="83"/>
                    <a:pt x="63" y="84"/>
                  </a:cubicBezTo>
                  <a:cubicBezTo>
                    <a:pt x="74" y="84"/>
                    <a:pt x="84" y="85"/>
                    <a:pt x="95" y="84"/>
                  </a:cubicBezTo>
                  <a:cubicBezTo>
                    <a:pt x="103" y="83"/>
                    <a:pt x="110" y="78"/>
                    <a:pt x="111" y="70"/>
                  </a:cubicBezTo>
                  <a:cubicBezTo>
                    <a:pt x="113" y="64"/>
                    <a:pt x="111" y="58"/>
                    <a:pt x="111" y="52"/>
                  </a:cubicBezTo>
                  <a:cubicBezTo>
                    <a:pt x="111" y="49"/>
                    <a:pt x="111" y="47"/>
                    <a:pt x="111" y="44"/>
                  </a:cubicBezTo>
                  <a:cubicBezTo>
                    <a:pt x="110" y="40"/>
                    <a:pt x="109" y="37"/>
                    <a:pt x="109" y="34"/>
                  </a:cubicBezTo>
                  <a:cubicBezTo>
                    <a:pt x="108" y="32"/>
                    <a:pt x="106" y="33"/>
                    <a:pt x="106" y="34"/>
                  </a:cubicBezTo>
                  <a:cubicBezTo>
                    <a:pt x="108" y="42"/>
                    <a:pt x="110" y="55"/>
                    <a:pt x="99" y="56"/>
                  </a:cubicBezTo>
                  <a:cubicBezTo>
                    <a:pt x="93" y="56"/>
                    <a:pt x="88" y="55"/>
                    <a:pt x="82" y="55"/>
                  </a:cubicBezTo>
                  <a:cubicBezTo>
                    <a:pt x="75" y="54"/>
                    <a:pt x="67" y="54"/>
                    <a:pt x="60" y="54"/>
                  </a:cubicBezTo>
                  <a:cubicBezTo>
                    <a:pt x="46" y="55"/>
                    <a:pt x="32" y="57"/>
                    <a:pt x="18" y="55"/>
                  </a:cubicBezTo>
                  <a:cubicBezTo>
                    <a:pt x="14" y="54"/>
                    <a:pt x="10" y="52"/>
                    <a:pt x="9" y="48"/>
                  </a:cubicBezTo>
                  <a:cubicBezTo>
                    <a:pt x="6" y="44"/>
                    <a:pt x="7" y="40"/>
                    <a:pt x="7" y="35"/>
                  </a:cubicBezTo>
                  <a:cubicBezTo>
                    <a:pt x="7" y="34"/>
                    <a:pt x="5" y="34"/>
                    <a:pt x="5" y="35"/>
                  </a:cubicBezTo>
                  <a:cubicBezTo>
                    <a:pt x="3" y="41"/>
                    <a:pt x="2" y="48"/>
                    <a:pt x="7" y="53"/>
                  </a:cubicBezTo>
                  <a:cubicBezTo>
                    <a:pt x="11" y="58"/>
                    <a:pt x="18" y="59"/>
                    <a:pt x="23" y="59"/>
                  </a:cubicBezTo>
                  <a:cubicBezTo>
                    <a:pt x="31" y="60"/>
                    <a:pt x="38" y="59"/>
                    <a:pt x="45" y="59"/>
                  </a:cubicBezTo>
                  <a:cubicBezTo>
                    <a:pt x="49" y="58"/>
                    <a:pt x="52" y="58"/>
                    <a:pt x="55" y="58"/>
                  </a:cubicBezTo>
                  <a:cubicBezTo>
                    <a:pt x="60" y="58"/>
                    <a:pt x="65" y="59"/>
                    <a:pt x="71" y="60"/>
                  </a:cubicBezTo>
                  <a:cubicBezTo>
                    <a:pt x="78" y="61"/>
                    <a:pt x="85" y="61"/>
                    <a:pt x="92" y="61"/>
                  </a:cubicBezTo>
                  <a:cubicBezTo>
                    <a:pt x="97" y="60"/>
                    <a:pt x="101" y="58"/>
                    <a:pt x="103" y="54"/>
                  </a:cubicBezTo>
                  <a:cubicBezTo>
                    <a:pt x="106" y="47"/>
                    <a:pt x="104" y="34"/>
                    <a:pt x="95" y="32"/>
                  </a:cubicBezTo>
                  <a:cubicBezTo>
                    <a:pt x="95" y="33"/>
                    <a:pt x="95" y="34"/>
                    <a:pt x="95" y="34"/>
                  </a:cubicBezTo>
                  <a:cubicBezTo>
                    <a:pt x="99" y="35"/>
                    <a:pt x="103" y="38"/>
                    <a:pt x="105" y="42"/>
                  </a:cubicBezTo>
                  <a:cubicBezTo>
                    <a:pt x="106" y="45"/>
                    <a:pt x="105" y="49"/>
                    <a:pt x="103" y="52"/>
                  </a:cubicBezTo>
                  <a:cubicBezTo>
                    <a:pt x="99" y="56"/>
                    <a:pt x="93" y="57"/>
                    <a:pt x="87" y="57"/>
                  </a:cubicBezTo>
                  <a:cubicBezTo>
                    <a:pt x="81" y="57"/>
                    <a:pt x="75" y="56"/>
                    <a:pt x="69" y="56"/>
                  </a:cubicBezTo>
                  <a:cubicBezTo>
                    <a:pt x="63" y="55"/>
                    <a:pt x="56" y="54"/>
                    <a:pt x="50" y="55"/>
                  </a:cubicBezTo>
                  <a:cubicBezTo>
                    <a:pt x="43" y="55"/>
                    <a:pt x="37" y="56"/>
                    <a:pt x="30" y="57"/>
                  </a:cubicBezTo>
                  <a:cubicBezTo>
                    <a:pt x="24" y="57"/>
                    <a:pt x="18" y="58"/>
                    <a:pt x="13" y="55"/>
                  </a:cubicBezTo>
                  <a:cubicBezTo>
                    <a:pt x="9" y="52"/>
                    <a:pt x="7" y="48"/>
                    <a:pt x="6" y="44"/>
                  </a:cubicBezTo>
                  <a:cubicBezTo>
                    <a:pt x="4" y="40"/>
                    <a:pt x="5" y="35"/>
                    <a:pt x="9" y="33"/>
                  </a:cubicBezTo>
                  <a:cubicBezTo>
                    <a:pt x="9" y="33"/>
                    <a:pt x="9" y="32"/>
                    <a:pt x="9" y="32"/>
                  </a:cubicBezTo>
                  <a:cubicBezTo>
                    <a:pt x="7" y="25"/>
                    <a:pt x="5" y="19"/>
                    <a:pt x="6" y="12"/>
                  </a:cubicBezTo>
                  <a:cubicBezTo>
                    <a:pt x="6" y="8"/>
                    <a:pt x="9" y="5"/>
                    <a:pt x="13" y="5"/>
                  </a:cubicBezTo>
                  <a:cubicBezTo>
                    <a:pt x="19" y="3"/>
                    <a:pt x="25" y="3"/>
                    <a:pt x="31" y="3"/>
                  </a:cubicBezTo>
                  <a:cubicBezTo>
                    <a:pt x="39" y="3"/>
                    <a:pt x="46" y="3"/>
                    <a:pt x="54" y="3"/>
                  </a:cubicBezTo>
                  <a:cubicBezTo>
                    <a:pt x="61" y="4"/>
                    <a:pt x="68" y="4"/>
                    <a:pt x="75" y="3"/>
                  </a:cubicBezTo>
                  <a:cubicBezTo>
                    <a:pt x="83" y="3"/>
                    <a:pt x="90" y="3"/>
                    <a:pt x="97" y="4"/>
                  </a:cubicBezTo>
                  <a:cubicBezTo>
                    <a:pt x="102" y="5"/>
                    <a:pt x="107" y="7"/>
                    <a:pt x="108" y="12"/>
                  </a:cubicBezTo>
                  <a:cubicBezTo>
                    <a:pt x="110" y="17"/>
                    <a:pt x="110" y="22"/>
                    <a:pt x="109" y="27"/>
                  </a:cubicBezTo>
                  <a:cubicBezTo>
                    <a:pt x="107" y="34"/>
                    <a:pt x="98" y="34"/>
                    <a:pt x="92" y="34"/>
                  </a:cubicBezTo>
                  <a:cubicBezTo>
                    <a:pt x="84" y="33"/>
                    <a:pt x="76" y="31"/>
                    <a:pt x="68" y="29"/>
                  </a:cubicBezTo>
                  <a:cubicBezTo>
                    <a:pt x="62" y="28"/>
                    <a:pt x="56" y="27"/>
                    <a:pt x="50" y="27"/>
                  </a:cubicBezTo>
                  <a:cubicBezTo>
                    <a:pt x="43" y="28"/>
                    <a:pt x="36" y="30"/>
                    <a:pt x="28" y="31"/>
                  </a:cubicBezTo>
                  <a:cubicBezTo>
                    <a:pt x="22" y="32"/>
                    <a:pt x="15" y="33"/>
                    <a:pt x="10" y="29"/>
                  </a:cubicBezTo>
                  <a:cubicBezTo>
                    <a:pt x="4" y="24"/>
                    <a:pt x="6" y="13"/>
                    <a:pt x="9" y="8"/>
                  </a:cubicBezTo>
                  <a:cubicBezTo>
                    <a:pt x="12" y="5"/>
                    <a:pt x="16" y="4"/>
                    <a:pt x="20" y="4"/>
                  </a:cubicBezTo>
                  <a:cubicBezTo>
                    <a:pt x="26" y="3"/>
                    <a:pt x="33" y="3"/>
                    <a:pt x="39" y="3"/>
                  </a:cubicBezTo>
                  <a:cubicBezTo>
                    <a:pt x="46" y="4"/>
                    <a:pt x="54" y="4"/>
                    <a:pt x="61" y="4"/>
                  </a:cubicBezTo>
                  <a:cubicBezTo>
                    <a:pt x="69" y="5"/>
                    <a:pt x="76" y="5"/>
                    <a:pt x="84" y="5"/>
                  </a:cubicBezTo>
                  <a:cubicBezTo>
                    <a:pt x="89" y="5"/>
                    <a:pt x="94" y="4"/>
                    <a:pt x="99" y="5"/>
                  </a:cubicBezTo>
                  <a:cubicBezTo>
                    <a:pt x="104" y="5"/>
                    <a:pt x="109" y="6"/>
                    <a:pt x="112" y="11"/>
                  </a:cubicBezTo>
                  <a:cubicBezTo>
                    <a:pt x="114" y="15"/>
                    <a:pt x="114" y="20"/>
                    <a:pt x="114" y="24"/>
                  </a:cubicBezTo>
                  <a:cubicBezTo>
                    <a:pt x="114" y="28"/>
                    <a:pt x="113" y="33"/>
                    <a:pt x="108" y="34"/>
                  </a:cubicBezTo>
                  <a:cubicBezTo>
                    <a:pt x="103" y="36"/>
                    <a:pt x="97" y="34"/>
                    <a:pt x="92" y="33"/>
                  </a:cubicBezTo>
                  <a:cubicBezTo>
                    <a:pt x="86" y="33"/>
                    <a:pt x="80" y="32"/>
                    <a:pt x="74" y="31"/>
                  </a:cubicBezTo>
                  <a:cubicBezTo>
                    <a:pt x="60" y="30"/>
                    <a:pt x="46" y="27"/>
                    <a:pt x="31" y="30"/>
                  </a:cubicBezTo>
                  <a:cubicBezTo>
                    <a:pt x="25" y="31"/>
                    <a:pt x="14" y="34"/>
                    <a:pt x="10" y="27"/>
                  </a:cubicBezTo>
                  <a:cubicBezTo>
                    <a:pt x="7" y="23"/>
                    <a:pt x="8" y="16"/>
                    <a:pt x="8" y="11"/>
                  </a:cubicBezTo>
                  <a:cubicBezTo>
                    <a:pt x="8" y="9"/>
                    <a:pt x="6" y="9"/>
                    <a:pt x="5" y="11"/>
                  </a:cubicBezTo>
                  <a:cubicBezTo>
                    <a:pt x="5" y="17"/>
                    <a:pt x="7" y="22"/>
                    <a:pt x="8" y="28"/>
                  </a:cubicBezTo>
                  <a:cubicBezTo>
                    <a:pt x="8" y="29"/>
                    <a:pt x="10" y="29"/>
                    <a:pt x="10" y="28"/>
                  </a:cubicBezTo>
                  <a:cubicBezTo>
                    <a:pt x="10" y="21"/>
                    <a:pt x="12" y="15"/>
                    <a:pt x="10" y="8"/>
                  </a:cubicBezTo>
                  <a:cubicBezTo>
                    <a:pt x="10" y="7"/>
                    <a:pt x="8" y="7"/>
                    <a:pt x="8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5" name="Freeform 1503"/>
            <p:cNvSpPr/>
            <p:nvPr/>
          </p:nvSpPr>
          <p:spPr bwMode="auto">
            <a:xfrm>
              <a:off x="4473" y="1913"/>
              <a:ext cx="380" cy="438"/>
            </a:xfrm>
            <a:custGeom>
              <a:avLst/>
              <a:gdLst>
                <a:gd name="T0" fmla="*/ 85 w 294"/>
                <a:gd name="T1" fmla="*/ 302 h 339"/>
                <a:gd name="T2" fmla="*/ 39 w 294"/>
                <a:gd name="T3" fmla="*/ 252 h 339"/>
                <a:gd name="T4" fmla="*/ 3 w 294"/>
                <a:gd name="T5" fmla="*/ 182 h 339"/>
                <a:gd name="T6" fmla="*/ 8 w 294"/>
                <a:gd name="T7" fmla="*/ 105 h 339"/>
                <a:gd name="T8" fmla="*/ 62 w 294"/>
                <a:gd name="T9" fmla="*/ 26 h 339"/>
                <a:gd name="T10" fmla="*/ 172 w 294"/>
                <a:gd name="T11" fmla="*/ 5 h 339"/>
                <a:gd name="T12" fmla="*/ 266 w 294"/>
                <a:gd name="T13" fmla="*/ 63 h 339"/>
                <a:gd name="T14" fmla="*/ 268 w 294"/>
                <a:gd name="T15" fmla="*/ 210 h 339"/>
                <a:gd name="T16" fmla="*/ 192 w 294"/>
                <a:gd name="T17" fmla="*/ 304 h 339"/>
                <a:gd name="T18" fmla="*/ 180 w 294"/>
                <a:gd name="T19" fmla="*/ 338 h 339"/>
                <a:gd name="T20" fmla="*/ 266 w 294"/>
                <a:gd name="T21" fmla="*/ 213 h 339"/>
                <a:gd name="T22" fmla="*/ 284 w 294"/>
                <a:gd name="T23" fmla="*/ 89 h 339"/>
                <a:gd name="T24" fmla="*/ 185 w 294"/>
                <a:gd name="T25" fmla="*/ 7 h 339"/>
                <a:gd name="T26" fmla="*/ 46 w 294"/>
                <a:gd name="T27" fmla="*/ 43 h 339"/>
                <a:gd name="T28" fmla="*/ 18 w 294"/>
                <a:gd name="T29" fmla="*/ 72 h 339"/>
                <a:gd name="T30" fmla="*/ 1 w 294"/>
                <a:gd name="T31" fmla="*/ 150 h 339"/>
                <a:gd name="T32" fmla="*/ 25 w 294"/>
                <a:gd name="T33" fmla="*/ 226 h 339"/>
                <a:gd name="T34" fmla="*/ 51 w 294"/>
                <a:gd name="T35" fmla="*/ 254 h 339"/>
                <a:gd name="T36" fmla="*/ 75 w 294"/>
                <a:gd name="T37" fmla="*/ 286 h 339"/>
                <a:gd name="T38" fmla="*/ 89 w 294"/>
                <a:gd name="T39" fmla="*/ 324 h 339"/>
                <a:gd name="T40" fmla="*/ 92 w 294"/>
                <a:gd name="T41" fmla="*/ 335 h 339"/>
                <a:gd name="T42" fmla="*/ 62 w 294"/>
                <a:gd name="T43" fmla="*/ 261 h 339"/>
                <a:gd name="T44" fmla="*/ 16 w 294"/>
                <a:gd name="T45" fmla="*/ 197 h 339"/>
                <a:gd name="T46" fmla="*/ 8 w 294"/>
                <a:gd name="T47" fmla="*/ 118 h 339"/>
                <a:gd name="T48" fmla="*/ 45 w 294"/>
                <a:gd name="T49" fmla="*/ 45 h 339"/>
                <a:gd name="T50" fmla="*/ 107 w 294"/>
                <a:gd name="T51" fmla="*/ 8 h 339"/>
                <a:gd name="T52" fmla="*/ 222 w 294"/>
                <a:gd name="T53" fmla="*/ 29 h 339"/>
                <a:gd name="T54" fmla="*/ 275 w 294"/>
                <a:gd name="T55" fmla="*/ 79 h 339"/>
                <a:gd name="T56" fmla="*/ 269 w 294"/>
                <a:gd name="T57" fmla="*/ 195 h 339"/>
                <a:gd name="T58" fmla="*/ 197 w 294"/>
                <a:gd name="T59" fmla="*/ 294 h 339"/>
                <a:gd name="T60" fmla="*/ 186 w 294"/>
                <a:gd name="T61" fmla="*/ 322 h 339"/>
                <a:gd name="T62" fmla="*/ 195 w 294"/>
                <a:gd name="T63" fmla="*/ 303 h 339"/>
                <a:gd name="T64" fmla="*/ 217 w 294"/>
                <a:gd name="T65" fmla="*/ 268 h 339"/>
                <a:gd name="T66" fmla="*/ 266 w 294"/>
                <a:gd name="T67" fmla="*/ 206 h 339"/>
                <a:gd name="T68" fmla="*/ 266 w 294"/>
                <a:gd name="T69" fmla="*/ 61 h 339"/>
                <a:gd name="T70" fmla="*/ 131 w 294"/>
                <a:gd name="T71" fmla="*/ 2 h 339"/>
                <a:gd name="T72" fmla="*/ 61 w 294"/>
                <a:gd name="T73" fmla="*/ 25 h 339"/>
                <a:gd name="T74" fmla="*/ 4 w 294"/>
                <a:gd name="T75" fmla="*/ 125 h 339"/>
                <a:gd name="T76" fmla="*/ 15 w 294"/>
                <a:gd name="T77" fmla="*/ 200 h 339"/>
                <a:gd name="T78" fmla="*/ 73 w 294"/>
                <a:gd name="T79" fmla="*/ 279 h 339"/>
                <a:gd name="T80" fmla="*/ 90 w 294"/>
                <a:gd name="T81" fmla="*/ 336 h 339"/>
                <a:gd name="T82" fmla="*/ 90 w 294"/>
                <a:gd name="T83" fmla="*/ 316 h 339"/>
                <a:gd name="T84" fmla="*/ 62 w 294"/>
                <a:gd name="T85" fmla="*/ 264 h 339"/>
                <a:gd name="T86" fmla="*/ 36 w 294"/>
                <a:gd name="T87" fmla="*/ 236 h 339"/>
                <a:gd name="T88" fmla="*/ 14 w 294"/>
                <a:gd name="T89" fmla="*/ 203 h 339"/>
                <a:gd name="T90" fmla="*/ 5 w 294"/>
                <a:gd name="T91" fmla="*/ 117 h 339"/>
                <a:gd name="T92" fmla="*/ 29 w 294"/>
                <a:gd name="T93" fmla="*/ 63 h 339"/>
                <a:gd name="T94" fmla="*/ 109 w 294"/>
                <a:gd name="T95" fmla="*/ 11 h 339"/>
                <a:gd name="T96" fmla="*/ 252 w 294"/>
                <a:gd name="T97" fmla="*/ 41 h 339"/>
                <a:gd name="T98" fmla="*/ 287 w 294"/>
                <a:gd name="T99" fmla="*/ 158 h 339"/>
                <a:gd name="T100" fmla="*/ 209 w 294"/>
                <a:gd name="T101" fmla="*/ 278 h 339"/>
                <a:gd name="T102" fmla="*/ 180 w 294"/>
                <a:gd name="T103" fmla="*/ 338 h 339"/>
                <a:gd name="T104" fmla="*/ 221 w 294"/>
                <a:gd name="T105" fmla="*/ 270 h 339"/>
                <a:gd name="T106" fmla="*/ 293 w 294"/>
                <a:gd name="T107" fmla="*/ 134 h 339"/>
                <a:gd name="T108" fmla="*/ 215 w 294"/>
                <a:gd name="T109" fmla="*/ 17 h 339"/>
                <a:gd name="T110" fmla="*/ 98 w 294"/>
                <a:gd name="T111" fmla="*/ 8 h 339"/>
                <a:gd name="T112" fmla="*/ 23 w 294"/>
                <a:gd name="T113" fmla="*/ 63 h 339"/>
                <a:gd name="T114" fmla="*/ 1 w 294"/>
                <a:gd name="T115" fmla="*/ 143 h 339"/>
                <a:gd name="T116" fmla="*/ 1 w 294"/>
                <a:gd name="T117" fmla="*/ 184 h 339"/>
                <a:gd name="T118" fmla="*/ 24 w 294"/>
                <a:gd name="T119" fmla="*/ 239 h 339"/>
                <a:gd name="T120" fmla="*/ 51 w 294"/>
                <a:gd name="T121" fmla="*/ 262 h 339"/>
                <a:gd name="T122" fmla="*/ 75 w 294"/>
                <a:gd name="T123" fmla="*/ 287 h 339"/>
                <a:gd name="T124" fmla="*/ 86 w 294"/>
                <a:gd name="T125" fmla="*/ 334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4" h="339">
                  <a:moveTo>
                    <a:pt x="88" y="336"/>
                  </a:moveTo>
                  <a:cubicBezTo>
                    <a:pt x="93" y="324"/>
                    <a:pt x="90" y="312"/>
                    <a:pt x="85" y="302"/>
                  </a:cubicBezTo>
                  <a:cubicBezTo>
                    <a:pt x="81" y="291"/>
                    <a:pt x="75" y="281"/>
                    <a:pt x="68" y="273"/>
                  </a:cubicBezTo>
                  <a:cubicBezTo>
                    <a:pt x="60" y="264"/>
                    <a:pt x="49" y="259"/>
                    <a:pt x="39" y="252"/>
                  </a:cubicBezTo>
                  <a:cubicBezTo>
                    <a:pt x="29" y="244"/>
                    <a:pt x="22" y="232"/>
                    <a:pt x="16" y="220"/>
                  </a:cubicBezTo>
                  <a:cubicBezTo>
                    <a:pt x="10" y="208"/>
                    <a:pt x="6" y="195"/>
                    <a:pt x="3" y="182"/>
                  </a:cubicBezTo>
                  <a:cubicBezTo>
                    <a:pt x="1" y="168"/>
                    <a:pt x="2" y="154"/>
                    <a:pt x="4" y="140"/>
                  </a:cubicBezTo>
                  <a:cubicBezTo>
                    <a:pt x="5" y="128"/>
                    <a:pt x="5" y="117"/>
                    <a:pt x="8" y="105"/>
                  </a:cubicBezTo>
                  <a:cubicBezTo>
                    <a:pt x="11" y="94"/>
                    <a:pt x="14" y="84"/>
                    <a:pt x="20" y="75"/>
                  </a:cubicBezTo>
                  <a:cubicBezTo>
                    <a:pt x="29" y="55"/>
                    <a:pt x="44" y="38"/>
                    <a:pt x="62" y="26"/>
                  </a:cubicBezTo>
                  <a:cubicBezTo>
                    <a:pt x="82" y="12"/>
                    <a:pt x="107" y="7"/>
                    <a:pt x="131" y="4"/>
                  </a:cubicBezTo>
                  <a:cubicBezTo>
                    <a:pt x="145" y="3"/>
                    <a:pt x="159" y="3"/>
                    <a:pt x="172" y="5"/>
                  </a:cubicBezTo>
                  <a:cubicBezTo>
                    <a:pt x="185" y="7"/>
                    <a:pt x="198" y="12"/>
                    <a:pt x="211" y="18"/>
                  </a:cubicBezTo>
                  <a:cubicBezTo>
                    <a:pt x="232" y="28"/>
                    <a:pt x="252" y="44"/>
                    <a:pt x="266" y="63"/>
                  </a:cubicBezTo>
                  <a:cubicBezTo>
                    <a:pt x="281" y="85"/>
                    <a:pt x="290" y="110"/>
                    <a:pt x="290" y="136"/>
                  </a:cubicBezTo>
                  <a:cubicBezTo>
                    <a:pt x="291" y="163"/>
                    <a:pt x="282" y="188"/>
                    <a:pt x="268" y="210"/>
                  </a:cubicBezTo>
                  <a:cubicBezTo>
                    <a:pt x="253" y="233"/>
                    <a:pt x="233" y="252"/>
                    <a:pt x="216" y="273"/>
                  </a:cubicBezTo>
                  <a:cubicBezTo>
                    <a:pt x="207" y="282"/>
                    <a:pt x="199" y="293"/>
                    <a:pt x="192" y="304"/>
                  </a:cubicBezTo>
                  <a:cubicBezTo>
                    <a:pt x="185" y="314"/>
                    <a:pt x="179" y="325"/>
                    <a:pt x="178" y="338"/>
                  </a:cubicBezTo>
                  <a:cubicBezTo>
                    <a:pt x="178" y="339"/>
                    <a:pt x="180" y="339"/>
                    <a:pt x="180" y="338"/>
                  </a:cubicBezTo>
                  <a:cubicBezTo>
                    <a:pt x="185" y="313"/>
                    <a:pt x="199" y="293"/>
                    <a:pt x="215" y="275"/>
                  </a:cubicBezTo>
                  <a:cubicBezTo>
                    <a:pt x="233" y="255"/>
                    <a:pt x="251" y="235"/>
                    <a:pt x="266" y="213"/>
                  </a:cubicBezTo>
                  <a:cubicBezTo>
                    <a:pt x="278" y="194"/>
                    <a:pt x="287" y="173"/>
                    <a:pt x="290" y="151"/>
                  </a:cubicBezTo>
                  <a:cubicBezTo>
                    <a:pt x="293" y="130"/>
                    <a:pt x="291" y="108"/>
                    <a:pt x="284" y="89"/>
                  </a:cubicBezTo>
                  <a:cubicBezTo>
                    <a:pt x="278" y="69"/>
                    <a:pt x="267" y="51"/>
                    <a:pt x="251" y="37"/>
                  </a:cubicBezTo>
                  <a:cubicBezTo>
                    <a:pt x="233" y="21"/>
                    <a:pt x="209" y="11"/>
                    <a:pt x="185" y="7"/>
                  </a:cubicBezTo>
                  <a:cubicBezTo>
                    <a:pt x="160" y="3"/>
                    <a:pt x="134" y="2"/>
                    <a:pt x="110" y="8"/>
                  </a:cubicBezTo>
                  <a:cubicBezTo>
                    <a:pt x="86" y="14"/>
                    <a:pt x="64" y="27"/>
                    <a:pt x="46" y="43"/>
                  </a:cubicBezTo>
                  <a:cubicBezTo>
                    <a:pt x="41" y="48"/>
                    <a:pt x="36" y="52"/>
                    <a:pt x="31" y="58"/>
                  </a:cubicBezTo>
                  <a:cubicBezTo>
                    <a:pt x="26" y="62"/>
                    <a:pt x="22" y="67"/>
                    <a:pt x="18" y="72"/>
                  </a:cubicBezTo>
                  <a:cubicBezTo>
                    <a:pt x="11" y="83"/>
                    <a:pt x="7" y="95"/>
                    <a:pt x="5" y="107"/>
                  </a:cubicBezTo>
                  <a:cubicBezTo>
                    <a:pt x="2" y="121"/>
                    <a:pt x="0" y="136"/>
                    <a:pt x="1" y="150"/>
                  </a:cubicBezTo>
                  <a:cubicBezTo>
                    <a:pt x="2" y="165"/>
                    <a:pt x="3" y="179"/>
                    <a:pt x="8" y="193"/>
                  </a:cubicBezTo>
                  <a:cubicBezTo>
                    <a:pt x="11" y="205"/>
                    <a:pt x="18" y="216"/>
                    <a:pt x="25" y="226"/>
                  </a:cubicBezTo>
                  <a:cubicBezTo>
                    <a:pt x="29" y="231"/>
                    <a:pt x="33" y="236"/>
                    <a:pt x="37" y="241"/>
                  </a:cubicBezTo>
                  <a:cubicBezTo>
                    <a:pt x="42" y="245"/>
                    <a:pt x="47" y="249"/>
                    <a:pt x="51" y="254"/>
                  </a:cubicBezTo>
                  <a:cubicBezTo>
                    <a:pt x="56" y="259"/>
                    <a:pt x="60" y="264"/>
                    <a:pt x="64" y="270"/>
                  </a:cubicBezTo>
                  <a:cubicBezTo>
                    <a:pt x="68" y="275"/>
                    <a:pt x="71" y="281"/>
                    <a:pt x="75" y="286"/>
                  </a:cubicBezTo>
                  <a:cubicBezTo>
                    <a:pt x="78" y="292"/>
                    <a:pt x="82" y="298"/>
                    <a:pt x="84" y="305"/>
                  </a:cubicBezTo>
                  <a:cubicBezTo>
                    <a:pt x="87" y="311"/>
                    <a:pt x="88" y="318"/>
                    <a:pt x="89" y="324"/>
                  </a:cubicBezTo>
                  <a:cubicBezTo>
                    <a:pt x="89" y="328"/>
                    <a:pt x="89" y="332"/>
                    <a:pt x="90" y="336"/>
                  </a:cubicBezTo>
                  <a:cubicBezTo>
                    <a:pt x="90" y="337"/>
                    <a:pt x="93" y="336"/>
                    <a:pt x="92" y="335"/>
                  </a:cubicBezTo>
                  <a:cubicBezTo>
                    <a:pt x="90" y="321"/>
                    <a:pt x="90" y="308"/>
                    <a:pt x="84" y="295"/>
                  </a:cubicBezTo>
                  <a:cubicBezTo>
                    <a:pt x="79" y="283"/>
                    <a:pt x="71" y="272"/>
                    <a:pt x="62" y="261"/>
                  </a:cubicBezTo>
                  <a:cubicBezTo>
                    <a:pt x="54" y="251"/>
                    <a:pt x="46" y="240"/>
                    <a:pt x="38" y="230"/>
                  </a:cubicBezTo>
                  <a:cubicBezTo>
                    <a:pt x="29" y="220"/>
                    <a:pt x="21" y="209"/>
                    <a:pt x="16" y="197"/>
                  </a:cubicBezTo>
                  <a:cubicBezTo>
                    <a:pt x="10" y="184"/>
                    <a:pt x="6" y="171"/>
                    <a:pt x="5" y="158"/>
                  </a:cubicBezTo>
                  <a:cubicBezTo>
                    <a:pt x="3" y="144"/>
                    <a:pt x="5" y="131"/>
                    <a:pt x="8" y="118"/>
                  </a:cubicBezTo>
                  <a:cubicBezTo>
                    <a:pt x="12" y="104"/>
                    <a:pt x="17" y="91"/>
                    <a:pt x="24" y="78"/>
                  </a:cubicBezTo>
                  <a:cubicBezTo>
                    <a:pt x="30" y="67"/>
                    <a:pt x="36" y="55"/>
                    <a:pt x="45" y="45"/>
                  </a:cubicBezTo>
                  <a:cubicBezTo>
                    <a:pt x="52" y="36"/>
                    <a:pt x="61" y="27"/>
                    <a:pt x="71" y="21"/>
                  </a:cubicBezTo>
                  <a:cubicBezTo>
                    <a:pt x="82" y="14"/>
                    <a:pt x="94" y="11"/>
                    <a:pt x="107" y="8"/>
                  </a:cubicBezTo>
                  <a:cubicBezTo>
                    <a:pt x="133" y="2"/>
                    <a:pt x="161" y="3"/>
                    <a:pt x="187" y="12"/>
                  </a:cubicBezTo>
                  <a:cubicBezTo>
                    <a:pt x="199" y="16"/>
                    <a:pt x="211" y="22"/>
                    <a:pt x="222" y="29"/>
                  </a:cubicBezTo>
                  <a:cubicBezTo>
                    <a:pt x="233" y="35"/>
                    <a:pt x="243" y="42"/>
                    <a:pt x="252" y="51"/>
                  </a:cubicBezTo>
                  <a:cubicBezTo>
                    <a:pt x="261" y="59"/>
                    <a:pt x="269" y="68"/>
                    <a:pt x="275" y="79"/>
                  </a:cubicBezTo>
                  <a:cubicBezTo>
                    <a:pt x="282" y="91"/>
                    <a:pt x="286" y="104"/>
                    <a:pt x="287" y="118"/>
                  </a:cubicBezTo>
                  <a:cubicBezTo>
                    <a:pt x="290" y="145"/>
                    <a:pt x="282" y="172"/>
                    <a:pt x="269" y="195"/>
                  </a:cubicBezTo>
                  <a:cubicBezTo>
                    <a:pt x="257" y="219"/>
                    <a:pt x="238" y="238"/>
                    <a:pt x="221" y="258"/>
                  </a:cubicBezTo>
                  <a:cubicBezTo>
                    <a:pt x="212" y="270"/>
                    <a:pt x="203" y="281"/>
                    <a:pt x="197" y="294"/>
                  </a:cubicBezTo>
                  <a:cubicBezTo>
                    <a:pt x="194" y="300"/>
                    <a:pt x="193" y="304"/>
                    <a:pt x="192" y="310"/>
                  </a:cubicBezTo>
                  <a:cubicBezTo>
                    <a:pt x="191" y="314"/>
                    <a:pt x="190" y="320"/>
                    <a:pt x="186" y="322"/>
                  </a:cubicBezTo>
                  <a:cubicBezTo>
                    <a:pt x="185" y="322"/>
                    <a:pt x="185" y="325"/>
                    <a:pt x="187" y="324"/>
                  </a:cubicBezTo>
                  <a:cubicBezTo>
                    <a:pt x="194" y="321"/>
                    <a:pt x="193" y="310"/>
                    <a:pt x="195" y="303"/>
                  </a:cubicBezTo>
                  <a:cubicBezTo>
                    <a:pt x="197" y="297"/>
                    <a:pt x="202" y="291"/>
                    <a:pt x="205" y="285"/>
                  </a:cubicBezTo>
                  <a:cubicBezTo>
                    <a:pt x="208" y="279"/>
                    <a:pt x="212" y="273"/>
                    <a:pt x="217" y="268"/>
                  </a:cubicBezTo>
                  <a:cubicBezTo>
                    <a:pt x="225" y="257"/>
                    <a:pt x="235" y="247"/>
                    <a:pt x="243" y="237"/>
                  </a:cubicBezTo>
                  <a:cubicBezTo>
                    <a:pt x="251" y="227"/>
                    <a:pt x="259" y="217"/>
                    <a:pt x="266" y="206"/>
                  </a:cubicBezTo>
                  <a:cubicBezTo>
                    <a:pt x="280" y="184"/>
                    <a:pt x="289" y="159"/>
                    <a:pt x="290" y="132"/>
                  </a:cubicBezTo>
                  <a:cubicBezTo>
                    <a:pt x="291" y="107"/>
                    <a:pt x="282" y="81"/>
                    <a:pt x="266" y="61"/>
                  </a:cubicBezTo>
                  <a:cubicBezTo>
                    <a:pt x="250" y="43"/>
                    <a:pt x="229" y="30"/>
                    <a:pt x="208" y="19"/>
                  </a:cubicBezTo>
                  <a:cubicBezTo>
                    <a:pt x="185" y="6"/>
                    <a:pt x="158" y="0"/>
                    <a:pt x="131" y="2"/>
                  </a:cubicBezTo>
                  <a:cubicBezTo>
                    <a:pt x="118" y="3"/>
                    <a:pt x="104" y="5"/>
                    <a:pt x="91" y="9"/>
                  </a:cubicBezTo>
                  <a:cubicBezTo>
                    <a:pt x="80" y="13"/>
                    <a:pt x="70" y="18"/>
                    <a:pt x="61" y="25"/>
                  </a:cubicBezTo>
                  <a:cubicBezTo>
                    <a:pt x="41" y="41"/>
                    <a:pt x="28" y="64"/>
                    <a:pt x="17" y="87"/>
                  </a:cubicBezTo>
                  <a:cubicBezTo>
                    <a:pt x="12" y="99"/>
                    <a:pt x="7" y="112"/>
                    <a:pt x="4" y="125"/>
                  </a:cubicBezTo>
                  <a:cubicBezTo>
                    <a:pt x="2" y="138"/>
                    <a:pt x="1" y="151"/>
                    <a:pt x="3" y="164"/>
                  </a:cubicBezTo>
                  <a:cubicBezTo>
                    <a:pt x="5" y="176"/>
                    <a:pt x="9" y="189"/>
                    <a:pt x="15" y="200"/>
                  </a:cubicBezTo>
                  <a:cubicBezTo>
                    <a:pt x="21" y="212"/>
                    <a:pt x="29" y="223"/>
                    <a:pt x="37" y="233"/>
                  </a:cubicBezTo>
                  <a:cubicBezTo>
                    <a:pt x="49" y="248"/>
                    <a:pt x="62" y="263"/>
                    <a:pt x="73" y="279"/>
                  </a:cubicBezTo>
                  <a:cubicBezTo>
                    <a:pt x="78" y="288"/>
                    <a:pt x="83" y="297"/>
                    <a:pt x="86" y="306"/>
                  </a:cubicBezTo>
                  <a:cubicBezTo>
                    <a:pt x="89" y="316"/>
                    <a:pt x="89" y="326"/>
                    <a:pt x="90" y="336"/>
                  </a:cubicBezTo>
                  <a:cubicBezTo>
                    <a:pt x="91" y="336"/>
                    <a:pt x="92" y="335"/>
                    <a:pt x="92" y="335"/>
                  </a:cubicBezTo>
                  <a:cubicBezTo>
                    <a:pt x="91" y="329"/>
                    <a:pt x="91" y="322"/>
                    <a:pt x="90" y="316"/>
                  </a:cubicBezTo>
                  <a:cubicBezTo>
                    <a:pt x="89" y="309"/>
                    <a:pt x="86" y="303"/>
                    <a:pt x="83" y="297"/>
                  </a:cubicBezTo>
                  <a:cubicBezTo>
                    <a:pt x="77" y="285"/>
                    <a:pt x="70" y="275"/>
                    <a:pt x="62" y="264"/>
                  </a:cubicBezTo>
                  <a:cubicBezTo>
                    <a:pt x="58" y="259"/>
                    <a:pt x="54" y="254"/>
                    <a:pt x="50" y="249"/>
                  </a:cubicBezTo>
                  <a:cubicBezTo>
                    <a:pt x="45" y="245"/>
                    <a:pt x="40" y="240"/>
                    <a:pt x="36" y="236"/>
                  </a:cubicBezTo>
                  <a:cubicBezTo>
                    <a:pt x="31" y="231"/>
                    <a:pt x="27" y="225"/>
                    <a:pt x="23" y="220"/>
                  </a:cubicBezTo>
                  <a:cubicBezTo>
                    <a:pt x="20" y="215"/>
                    <a:pt x="17" y="209"/>
                    <a:pt x="14" y="203"/>
                  </a:cubicBezTo>
                  <a:cubicBezTo>
                    <a:pt x="8" y="191"/>
                    <a:pt x="6" y="176"/>
                    <a:pt x="4" y="162"/>
                  </a:cubicBezTo>
                  <a:cubicBezTo>
                    <a:pt x="3" y="147"/>
                    <a:pt x="3" y="132"/>
                    <a:pt x="5" y="117"/>
                  </a:cubicBezTo>
                  <a:cubicBezTo>
                    <a:pt x="7" y="104"/>
                    <a:pt x="10" y="91"/>
                    <a:pt x="16" y="79"/>
                  </a:cubicBezTo>
                  <a:cubicBezTo>
                    <a:pt x="20" y="73"/>
                    <a:pt x="24" y="69"/>
                    <a:pt x="29" y="63"/>
                  </a:cubicBezTo>
                  <a:cubicBezTo>
                    <a:pt x="33" y="58"/>
                    <a:pt x="38" y="53"/>
                    <a:pt x="43" y="49"/>
                  </a:cubicBezTo>
                  <a:cubicBezTo>
                    <a:pt x="62" y="31"/>
                    <a:pt x="84" y="18"/>
                    <a:pt x="109" y="11"/>
                  </a:cubicBezTo>
                  <a:cubicBezTo>
                    <a:pt x="133" y="4"/>
                    <a:pt x="160" y="5"/>
                    <a:pt x="185" y="9"/>
                  </a:cubicBezTo>
                  <a:cubicBezTo>
                    <a:pt x="210" y="14"/>
                    <a:pt x="234" y="24"/>
                    <a:pt x="252" y="41"/>
                  </a:cubicBezTo>
                  <a:cubicBezTo>
                    <a:pt x="267" y="56"/>
                    <a:pt x="278" y="75"/>
                    <a:pt x="284" y="95"/>
                  </a:cubicBezTo>
                  <a:cubicBezTo>
                    <a:pt x="290" y="115"/>
                    <a:pt x="290" y="137"/>
                    <a:pt x="287" y="158"/>
                  </a:cubicBezTo>
                  <a:cubicBezTo>
                    <a:pt x="282" y="182"/>
                    <a:pt x="271" y="203"/>
                    <a:pt x="257" y="222"/>
                  </a:cubicBezTo>
                  <a:cubicBezTo>
                    <a:pt x="243" y="242"/>
                    <a:pt x="225" y="260"/>
                    <a:pt x="209" y="278"/>
                  </a:cubicBezTo>
                  <a:cubicBezTo>
                    <a:pt x="194" y="296"/>
                    <a:pt x="182" y="315"/>
                    <a:pt x="178" y="337"/>
                  </a:cubicBezTo>
                  <a:cubicBezTo>
                    <a:pt x="179" y="338"/>
                    <a:pt x="179" y="338"/>
                    <a:pt x="180" y="338"/>
                  </a:cubicBezTo>
                  <a:cubicBezTo>
                    <a:pt x="182" y="325"/>
                    <a:pt x="188" y="313"/>
                    <a:pt x="196" y="302"/>
                  </a:cubicBezTo>
                  <a:cubicBezTo>
                    <a:pt x="203" y="291"/>
                    <a:pt x="212" y="280"/>
                    <a:pt x="221" y="270"/>
                  </a:cubicBezTo>
                  <a:cubicBezTo>
                    <a:pt x="239" y="249"/>
                    <a:pt x="259" y="230"/>
                    <a:pt x="273" y="207"/>
                  </a:cubicBezTo>
                  <a:cubicBezTo>
                    <a:pt x="286" y="184"/>
                    <a:pt x="294" y="160"/>
                    <a:pt x="293" y="134"/>
                  </a:cubicBezTo>
                  <a:cubicBezTo>
                    <a:pt x="292" y="108"/>
                    <a:pt x="283" y="84"/>
                    <a:pt x="268" y="63"/>
                  </a:cubicBezTo>
                  <a:cubicBezTo>
                    <a:pt x="255" y="44"/>
                    <a:pt x="236" y="28"/>
                    <a:pt x="215" y="17"/>
                  </a:cubicBezTo>
                  <a:cubicBezTo>
                    <a:pt x="191" y="5"/>
                    <a:pt x="165" y="0"/>
                    <a:pt x="139" y="1"/>
                  </a:cubicBezTo>
                  <a:cubicBezTo>
                    <a:pt x="125" y="2"/>
                    <a:pt x="111" y="5"/>
                    <a:pt x="98" y="8"/>
                  </a:cubicBezTo>
                  <a:cubicBezTo>
                    <a:pt x="87" y="10"/>
                    <a:pt x="77" y="14"/>
                    <a:pt x="67" y="19"/>
                  </a:cubicBezTo>
                  <a:cubicBezTo>
                    <a:pt x="49" y="30"/>
                    <a:pt x="34" y="46"/>
                    <a:pt x="23" y="63"/>
                  </a:cubicBezTo>
                  <a:cubicBezTo>
                    <a:pt x="12" y="82"/>
                    <a:pt x="5" y="103"/>
                    <a:pt x="3" y="124"/>
                  </a:cubicBezTo>
                  <a:cubicBezTo>
                    <a:pt x="2" y="130"/>
                    <a:pt x="2" y="137"/>
                    <a:pt x="1" y="143"/>
                  </a:cubicBezTo>
                  <a:cubicBezTo>
                    <a:pt x="0" y="150"/>
                    <a:pt x="0" y="157"/>
                    <a:pt x="0" y="164"/>
                  </a:cubicBezTo>
                  <a:cubicBezTo>
                    <a:pt x="0" y="170"/>
                    <a:pt x="0" y="177"/>
                    <a:pt x="1" y="184"/>
                  </a:cubicBezTo>
                  <a:cubicBezTo>
                    <a:pt x="2" y="191"/>
                    <a:pt x="5" y="197"/>
                    <a:pt x="7" y="203"/>
                  </a:cubicBezTo>
                  <a:cubicBezTo>
                    <a:pt x="11" y="216"/>
                    <a:pt x="17" y="228"/>
                    <a:pt x="24" y="239"/>
                  </a:cubicBezTo>
                  <a:cubicBezTo>
                    <a:pt x="27" y="244"/>
                    <a:pt x="31" y="248"/>
                    <a:pt x="36" y="252"/>
                  </a:cubicBezTo>
                  <a:cubicBezTo>
                    <a:pt x="41" y="256"/>
                    <a:pt x="46" y="259"/>
                    <a:pt x="51" y="262"/>
                  </a:cubicBezTo>
                  <a:cubicBezTo>
                    <a:pt x="56" y="265"/>
                    <a:pt x="61" y="269"/>
                    <a:pt x="65" y="273"/>
                  </a:cubicBezTo>
                  <a:cubicBezTo>
                    <a:pt x="69" y="277"/>
                    <a:pt x="72" y="282"/>
                    <a:pt x="75" y="287"/>
                  </a:cubicBezTo>
                  <a:cubicBezTo>
                    <a:pt x="81" y="297"/>
                    <a:pt x="87" y="309"/>
                    <a:pt x="88" y="321"/>
                  </a:cubicBezTo>
                  <a:cubicBezTo>
                    <a:pt x="89" y="326"/>
                    <a:pt x="88" y="330"/>
                    <a:pt x="86" y="334"/>
                  </a:cubicBezTo>
                  <a:cubicBezTo>
                    <a:pt x="85" y="336"/>
                    <a:pt x="87" y="337"/>
                    <a:pt x="88" y="33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6" name="Freeform 1504"/>
            <p:cNvSpPr/>
            <p:nvPr/>
          </p:nvSpPr>
          <p:spPr bwMode="auto">
            <a:xfrm>
              <a:off x="4469" y="1922"/>
              <a:ext cx="126" cy="423"/>
            </a:xfrm>
            <a:custGeom>
              <a:avLst/>
              <a:gdLst>
                <a:gd name="T0" fmla="*/ 96 w 97"/>
                <a:gd name="T1" fmla="*/ 325 h 327"/>
                <a:gd name="T2" fmla="*/ 72 w 97"/>
                <a:gd name="T3" fmla="*/ 253 h 327"/>
                <a:gd name="T4" fmla="*/ 22 w 97"/>
                <a:gd name="T5" fmla="*/ 191 h 327"/>
                <a:gd name="T6" fmla="*/ 4 w 97"/>
                <a:gd name="T7" fmla="*/ 118 h 327"/>
                <a:gd name="T8" fmla="*/ 10 w 97"/>
                <a:gd name="T9" fmla="*/ 81 h 327"/>
                <a:gd name="T10" fmla="*/ 24 w 97"/>
                <a:gd name="T11" fmla="*/ 51 h 327"/>
                <a:gd name="T12" fmla="*/ 93 w 97"/>
                <a:gd name="T13" fmla="*/ 2 h 327"/>
                <a:gd name="T14" fmla="*/ 92 w 97"/>
                <a:gd name="T15" fmla="*/ 0 h 327"/>
                <a:gd name="T16" fmla="*/ 35 w 97"/>
                <a:gd name="T17" fmla="*/ 35 h 327"/>
                <a:gd name="T18" fmla="*/ 15 w 97"/>
                <a:gd name="T19" fmla="*/ 61 h 327"/>
                <a:gd name="T20" fmla="*/ 4 w 97"/>
                <a:gd name="T21" fmla="*/ 94 h 327"/>
                <a:gd name="T22" fmla="*/ 8 w 97"/>
                <a:gd name="T23" fmla="*/ 167 h 327"/>
                <a:gd name="T24" fmla="*/ 51 w 97"/>
                <a:gd name="T25" fmla="*/ 231 h 327"/>
                <a:gd name="T26" fmla="*/ 82 w 97"/>
                <a:gd name="T27" fmla="*/ 273 h 327"/>
                <a:gd name="T28" fmla="*/ 93 w 97"/>
                <a:gd name="T29" fmla="*/ 325 h 327"/>
                <a:gd name="T30" fmla="*/ 96 w 97"/>
                <a:gd name="T31" fmla="*/ 325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7" h="327">
                  <a:moveTo>
                    <a:pt x="96" y="325"/>
                  </a:moveTo>
                  <a:cubicBezTo>
                    <a:pt x="97" y="299"/>
                    <a:pt x="87" y="274"/>
                    <a:pt x="72" y="253"/>
                  </a:cubicBezTo>
                  <a:cubicBezTo>
                    <a:pt x="56" y="232"/>
                    <a:pt x="36" y="213"/>
                    <a:pt x="22" y="191"/>
                  </a:cubicBezTo>
                  <a:cubicBezTo>
                    <a:pt x="8" y="169"/>
                    <a:pt x="3" y="144"/>
                    <a:pt x="4" y="118"/>
                  </a:cubicBezTo>
                  <a:cubicBezTo>
                    <a:pt x="5" y="106"/>
                    <a:pt x="6" y="93"/>
                    <a:pt x="10" y="81"/>
                  </a:cubicBezTo>
                  <a:cubicBezTo>
                    <a:pt x="13" y="70"/>
                    <a:pt x="18" y="60"/>
                    <a:pt x="24" y="51"/>
                  </a:cubicBezTo>
                  <a:cubicBezTo>
                    <a:pt x="41" y="28"/>
                    <a:pt x="67" y="12"/>
                    <a:pt x="93" y="2"/>
                  </a:cubicBezTo>
                  <a:cubicBezTo>
                    <a:pt x="94" y="2"/>
                    <a:pt x="93" y="0"/>
                    <a:pt x="92" y="0"/>
                  </a:cubicBezTo>
                  <a:cubicBezTo>
                    <a:pt x="71" y="8"/>
                    <a:pt x="51" y="20"/>
                    <a:pt x="35" y="35"/>
                  </a:cubicBezTo>
                  <a:cubicBezTo>
                    <a:pt x="27" y="43"/>
                    <a:pt x="20" y="51"/>
                    <a:pt x="15" y="61"/>
                  </a:cubicBezTo>
                  <a:cubicBezTo>
                    <a:pt x="10" y="71"/>
                    <a:pt x="6" y="83"/>
                    <a:pt x="4" y="94"/>
                  </a:cubicBezTo>
                  <a:cubicBezTo>
                    <a:pt x="0" y="118"/>
                    <a:pt x="1" y="144"/>
                    <a:pt x="8" y="167"/>
                  </a:cubicBezTo>
                  <a:cubicBezTo>
                    <a:pt x="17" y="192"/>
                    <a:pt x="34" y="212"/>
                    <a:pt x="51" y="231"/>
                  </a:cubicBezTo>
                  <a:cubicBezTo>
                    <a:pt x="62" y="244"/>
                    <a:pt x="74" y="257"/>
                    <a:pt x="82" y="273"/>
                  </a:cubicBezTo>
                  <a:cubicBezTo>
                    <a:pt x="90" y="289"/>
                    <a:pt x="94" y="307"/>
                    <a:pt x="93" y="325"/>
                  </a:cubicBezTo>
                  <a:cubicBezTo>
                    <a:pt x="93" y="327"/>
                    <a:pt x="96" y="327"/>
                    <a:pt x="96" y="32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7" name="Freeform 1505"/>
            <p:cNvSpPr/>
            <p:nvPr/>
          </p:nvSpPr>
          <p:spPr bwMode="auto">
            <a:xfrm>
              <a:off x="4574" y="2077"/>
              <a:ext cx="61" cy="271"/>
            </a:xfrm>
            <a:custGeom>
              <a:avLst/>
              <a:gdLst>
                <a:gd name="T0" fmla="*/ 44 w 47"/>
                <a:gd name="T1" fmla="*/ 205 h 209"/>
                <a:gd name="T2" fmla="*/ 45 w 47"/>
                <a:gd name="T3" fmla="*/ 163 h 209"/>
                <a:gd name="T4" fmla="*/ 42 w 47"/>
                <a:gd name="T5" fmla="*/ 120 h 209"/>
                <a:gd name="T6" fmla="*/ 29 w 47"/>
                <a:gd name="T7" fmla="*/ 82 h 209"/>
                <a:gd name="T8" fmla="*/ 9 w 47"/>
                <a:gd name="T9" fmla="*/ 52 h 209"/>
                <a:gd name="T10" fmla="*/ 5 w 47"/>
                <a:gd name="T11" fmla="*/ 27 h 209"/>
                <a:gd name="T12" fmla="*/ 11 w 47"/>
                <a:gd name="T13" fmla="*/ 4 h 209"/>
                <a:gd name="T14" fmla="*/ 8 w 47"/>
                <a:gd name="T15" fmla="*/ 3 h 209"/>
                <a:gd name="T16" fmla="*/ 9 w 47"/>
                <a:gd name="T17" fmla="*/ 42 h 209"/>
                <a:gd name="T18" fmla="*/ 22 w 47"/>
                <a:gd name="T19" fmla="*/ 78 h 209"/>
                <a:gd name="T20" fmla="*/ 37 w 47"/>
                <a:gd name="T21" fmla="*/ 117 h 209"/>
                <a:gd name="T22" fmla="*/ 43 w 47"/>
                <a:gd name="T23" fmla="*/ 160 h 209"/>
                <a:gd name="T24" fmla="*/ 41 w 47"/>
                <a:gd name="T25" fmla="*/ 182 h 209"/>
                <a:gd name="T26" fmla="*/ 39 w 47"/>
                <a:gd name="T27" fmla="*/ 203 h 209"/>
                <a:gd name="T28" fmla="*/ 41 w 47"/>
                <a:gd name="T29" fmla="*/ 203 h 209"/>
                <a:gd name="T30" fmla="*/ 43 w 47"/>
                <a:gd name="T31" fmla="*/ 183 h 209"/>
                <a:gd name="T32" fmla="*/ 44 w 47"/>
                <a:gd name="T33" fmla="*/ 162 h 209"/>
                <a:gd name="T34" fmla="*/ 41 w 47"/>
                <a:gd name="T35" fmla="*/ 122 h 209"/>
                <a:gd name="T36" fmla="*/ 36 w 47"/>
                <a:gd name="T37" fmla="*/ 105 h 209"/>
                <a:gd name="T38" fmla="*/ 26 w 47"/>
                <a:gd name="T39" fmla="*/ 88 h 209"/>
                <a:gd name="T40" fmla="*/ 8 w 47"/>
                <a:gd name="T41" fmla="*/ 52 h 209"/>
                <a:gd name="T42" fmla="*/ 9 w 47"/>
                <a:gd name="T43" fmla="*/ 2 h 209"/>
                <a:gd name="T44" fmla="*/ 6 w 47"/>
                <a:gd name="T45" fmla="*/ 1 h 209"/>
                <a:gd name="T46" fmla="*/ 4 w 47"/>
                <a:gd name="T47" fmla="*/ 21 h 209"/>
                <a:gd name="T48" fmla="*/ 6 w 47"/>
                <a:gd name="T49" fmla="*/ 43 h 209"/>
                <a:gd name="T50" fmla="*/ 13 w 47"/>
                <a:gd name="T51" fmla="*/ 61 h 209"/>
                <a:gd name="T52" fmla="*/ 22 w 47"/>
                <a:gd name="T53" fmla="*/ 77 h 209"/>
                <a:gd name="T54" fmla="*/ 31 w 47"/>
                <a:gd name="T55" fmla="*/ 92 h 209"/>
                <a:gd name="T56" fmla="*/ 38 w 47"/>
                <a:gd name="T57" fmla="*/ 110 h 209"/>
                <a:gd name="T58" fmla="*/ 40 w 47"/>
                <a:gd name="T59" fmla="*/ 153 h 209"/>
                <a:gd name="T60" fmla="*/ 37 w 47"/>
                <a:gd name="T61" fmla="*/ 182 h 209"/>
                <a:gd name="T62" fmla="*/ 38 w 47"/>
                <a:gd name="T63" fmla="*/ 207 h 209"/>
                <a:gd name="T64" fmla="*/ 41 w 47"/>
                <a:gd name="T65" fmla="*/ 207 h 209"/>
                <a:gd name="T66" fmla="*/ 40 w 47"/>
                <a:gd name="T67" fmla="*/ 173 h 209"/>
                <a:gd name="T68" fmla="*/ 43 w 47"/>
                <a:gd name="T69" fmla="*/ 134 h 209"/>
                <a:gd name="T70" fmla="*/ 35 w 47"/>
                <a:gd name="T71" fmla="*/ 95 h 209"/>
                <a:gd name="T72" fmla="*/ 17 w 47"/>
                <a:gd name="T73" fmla="*/ 64 h 209"/>
                <a:gd name="T74" fmla="*/ 7 w 47"/>
                <a:gd name="T75" fmla="*/ 34 h 209"/>
                <a:gd name="T76" fmla="*/ 6 w 47"/>
                <a:gd name="T77" fmla="*/ 17 h 209"/>
                <a:gd name="T78" fmla="*/ 9 w 47"/>
                <a:gd name="T79" fmla="*/ 1 h 209"/>
                <a:gd name="T80" fmla="*/ 6 w 47"/>
                <a:gd name="T81" fmla="*/ 1 h 209"/>
                <a:gd name="T82" fmla="*/ 3 w 47"/>
                <a:gd name="T83" fmla="*/ 40 h 209"/>
                <a:gd name="T84" fmla="*/ 17 w 47"/>
                <a:gd name="T85" fmla="*/ 77 h 209"/>
                <a:gd name="T86" fmla="*/ 36 w 47"/>
                <a:gd name="T87" fmla="*/ 111 h 209"/>
                <a:gd name="T88" fmla="*/ 41 w 47"/>
                <a:gd name="T89" fmla="*/ 150 h 209"/>
                <a:gd name="T90" fmla="*/ 41 w 47"/>
                <a:gd name="T91" fmla="*/ 179 h 209"/>
                <a:gd name="T92" fmla="*/ 39 w 47"/>
                <a:gd name="T93" fmla="*/ 204 h 209"/>
                <a:gd name="T94" fmla="*/ 41 w 47"/>
                <a:gd name="T95" fmla="*/ 204 h 209"/>
                <a:gd name="T96" fmla="*/ 43 w 47"/>
                <a:gd name="T97" fmla="*/ 185 h 209"/>
                <a:gd name="T98" fmla="*/ 45 w 47"/>
                <a:gd name="T99" fmla="*/ 163 h 209"/>
                <a:gd name="T100" fmla="*/ 41 w 47"/>
                <a:gd name="T101" fmla="*/ 121 h 209"/>
                <a:gd name="T102" fmla="*/ 12 w 47"/>
                <a:gd name="T103" fmla="*/ 45 h 209"/>
                <a:gd name="T104" fmla="*/ 11 w 47"/>
                <a:gd name="T105" fmla="*/ 4 h 209"/>
                <a:gd name="T106" fmla="*/ 8 w 47"/>
                <a:gd name="T107" fmla="*/ 4 h 209"/>
                <a:gd name="T108" fmla="*/ 3 w 47"/>
                <a:gd name="T109" fmla="*/ 22 h 209"/>
                <a:gd name="T110" fmla="*/ 3 w 47"/>
                <a:gd name="T111" fmla="*/ 40 h 209"/>
                <a:gd name="T112" fmla="*/ 20 w 47"/>
                <a:gd name="T113" fmla="*/ 73 h 209"/>
                <a:gd name="T114" fmla="*/ 30 w 47"/>
                <a:gd name="T115" fmla="*/ 88 h 209"/>
                <a:gd name="T116" fmla="*/ 37 w 47"/>
                <a:gd name="T117" fmla="*/ 108 h 209"/>
                <a:gd name="T118" fmla="*/ 43 w 47"/>
                <a:gd name="T119" fmla="*/ 152 h 209"/>
                <a:gd name="T120" fmla="*/ 43 w 47"/>
                <a:gd name="T121" fmla="*/ 178 h 209"/>
                <a:gd name="T122" fmla="*/ 41 w 47"/>
                <a:gd name="T123" fmla="*/ 205 h 209"/>
                <a:gd name="T124" fmla="*/ 44 w 47"/>
                <a:gd name="T125" fmla="*/ 205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" h="209">
                  <a:moveTo>
                    <a:pt x="44" y="205"/>
                  </a:moveTo>
                  <a:cubicBezTo>
                    <a:pt x="47" y="191"/>
                    <a:pt x="45" y="177"/>
                    <a:pt x="45" y="163"/>
                  </a:cubicBezTo>
                  <a:cubicBezTo>
                    <a:pt x="45" y="148"/>
                    <a:pt x="44" y="134"/>
                    <a:pt x="42" y="120"/>
                  </a:cubicBezTo>
                  <a:cubicBezTo>
                    <a:pt x="40" y="107"/>
                    <a:pt x="36" y="94"/>
                    <a:pt x="29" y="82"/>
                  </a:cubicBezTo>
                  <a:cubicBezTo>
                    <a:pt x="23" y="72"/>
                    <a:pt x="14" y="62"/>
                    <a:pt x="9" y="52"/>
                  </a:cubicBezTo>
                  <a:cubicBezTo>
                    <a:pt x="6" y="44"/>
                    <a:pt x="4" y="35"/>
                    <a:pt x="5" y="27"/>
                  </a:cubicBezTo>
                  <a:cubicBezTo>
                    <a:pt x="6" y="19"/>
                    <a:pt x="10" y="12"/>
                    <a:pt x="11" y="4"/>
                  </a:cubicBezTo>
                  <a:cubicBezTo>
                    <a:pt x="11" y="2"/>
                    <a:pt x="9" y="2"/>
                    <a:pt x="8" y="3"/>
                  </a:cubicBezTo>
                  <a:cubicBezTo>
                    <a:pt x="6" y="16"/>
                    <a:pt x="6" y="29"/>
                    <a:pt x="9" y="42"/>
                  </a:cubicBezTo>
                  <a:cubicBezTo>
                    <a:pt x="12" y="55"/>
                    <a:pt x="17" y="67"/>
                    <a:pt x="22" y="78"/>
                  </a:cubicBezTo>
                  <a:cubicBezTo>
                    <a:pt x="28" y="91"/>
                    <a:pt x="34" y="104"/>
                    <a:pt x="37" y="117"/>
                  </a:cubicBezTo>
                  <a:cubicBezTo>
                    <a:pt x="41" y="131"/>
                    <a:pt x="43" y="146"/>
                    <a:pt x="43" y="160"/>
                  </a:cubicBezTo>
                  <a:cubicBezTo>
                    <a:pt x="42" y="167"/>
                    <a:pt x="41" y="175"/>
                    <a:pt x="41" y="182"/>
                  </a:cubicBezTo>
                  <a:cubicBezTo>
                    <a:pt x="40" y="189"/>
                    <a:pt x="41" y="197"/>
                    <a:pt x="39" y="203"/>
                  </a:cubicBezTo>
                  <a:cubicBezTo>
                    <a:pt x="40" y="203"/>
                    <a:pt x="41" y="203"/>
                    <a:pt x="41" y="203"/>
                  </a:cubicBezTo>
                  <a:cubicBezTo>
                    <a:pt x="40" y="197"/>
                    <a:pt x="42" y="190"/>
                    <a:pt x="43" y="183"/>
                  </a:cubicBezTo>
                  <a:cubicBezTo>
                    <a:pt x="44" y="176"/>
                    <a:pt x="44" y="169"/>
                    <a:pt x="44" y="162"/>
                  </a:cubicBezTo>
                  <a:cubicBezTo>
                    <a:pt x="44" y="149"/>
                    <a:pt x="44" y="136"/>
                    <a:pt x="41" y="122"/>
                  </a:cubicBezTo>
                  <a:cubicBezTo>
                    <a:pt x="40" y="116"/>
                    <a:pt x="38" y="110"/>
                    <a:pt x="36" y="105"/>
                  </a:cubicBezTo>
                  <a:cubicBezTo>
                    <a:pt x="33" y="98"/>
                    <a:pt x="29" y="93"/>
                    <a:pt x="26" y="88"/>
                  </a:cubicBezTo>
                  <a:cubicBezTo>
                    <a:pt x="19" y="77"/>
                    <a:pt x="12" y="65"/>
                    <a:pt x="8" y="52"/>
                  </a:cubicBezTo>
                  <a:cubicBezTo>
                    <a:pt x="2" y="36"/>
                    <a:pt x="3" y="18"/>
                    <a:pt x="9" y="2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6" y="8"/>
                    <a:pt x="4" y="14"/>
                    <a:pt x="4" y="21"/>
                  </a:cubicBezTo>
                  <a:cubicBezTo>
                    <a:pt x="3" y="28"/>
                    <a:pt x="5" y="36"/>
                    <a:pt x="6" y="43"/>
                  </a:cubicBezTo>
                  <a:cubicBezTo>
                    <a:pt x="8" y="49"/>
                    <a:pt x="10" y="55"/>
                    <a:pt x="13" y="61"/>
                  </a:cubicBezTo>
                  <a:cubicBezTo>
                    <a:pt x="15" y="67"/>
                    <a:pt x="18" y="72"/>
                    <a:pt x="22" y="77"/>
                  </a:cubicBezTo>
                  <a:cubicBezTo>
                    <a:pt x="25" y="82"/>
                    <a:pt x="28" y="87"/>
                    <a:pt x="31" y="92"/>
                  </a:cubicBezTo>
                  <a:cubicBezTo>
                    <a:pt x="34" y="98"/>
                    <a:pt x="37" y="104"/>
                    <a:pt x="38" y="110"/>
                  </a:cubicBezTo>
                  <a:cubicBezTo>
                    <a:pt x="41" y="125"/>
                    <a:pt x="41" y="139"/>
                    <a:pt x="40" y="153"/>
                  </a:cubicBezTo>
                  <a:cubicBezTo>
                    <a:pt x="39" y="163"/>
                    <a:pt x="38" y="172"/>
                    <a:pt x="37" y="182"/>
                  </a:cubicBezTo>
                  <a:cubicBezTo>
                    <a:pt x="36" y="190"/>
                    <a:pt x="36" y="199"/>
                    <a:pt x="38" y="207"/>
                  </a:cubicBezTo>
                  <a:cubicBezTo>
                    <a:pt x="39" y="209"/>
                    <a:pt x="41" y="208"/>
                    <a:pt x="41" y="207"/>
                  </a:cubicBezTo>
                  <a:cubicBezTo>
                    <a:pt x="37" y="196"/>
                    <a:pt x="39" y="184"/>
                    <a:pt x="40" y="173"/>
                  </a:cubicBezTo>
                  <a:cubicBezTo>
                    <a:pt x="41" y="160"/>
                    <a:pt x="43" y="147"/>
                    <a:pt x="43" y="134"/>
                  </a:cubicBezTo>
                  <a:cubicBezTo>
                    <a:pt x="43" y="121"/>
                    <a:pt x="41" y="107"/>
                    <a:pt x="35" y="95"/>
                  </a:cubicBezTo>
                  <a:cubicBezTo>
                    <a:pt x="30" y="84"/>
                    <a:pt x="22" y="74"/>
                    <a:pt x="17" y="64"/>
                  </a:cubicBezTo>
                  <a:cubicBezTo>
                    <a:pt x="12" y="55"/>
                    <a:pt x="9" y="44"/>
                    <a:pt x="7" y="34"/>
                  </a:cubicBezTo>
                  <a:cubicBezTo>
                    <a:pt x="6" y="28"/>
                    <a:pt x="6" y="23"/>
                    <a:pt x="6" y="17"/>
                  </a:cubicBezTo>
                  <a:cubicBezTo>
                    <a:pt x="8" y="12"/>
                    <a:pt x="9" y="7"/>
                    <a:pt x="9" y="1"/>
                  </a:cubicBezTo>
                  <a:cubicBezTo>
                    <a:pt x="9" y="0"/>
                    <a:pt x="7" y="0"/>
                    <a:pt x="6" y="1"/>
                  </a:cubicBezTo>
                  <a:cubicBezTo>
                    <a:pt x="2" y="14"/>
                    <a:pt x="0" y="27"/>
                    <a:pt x="3" y="40"/>
                  </a:cubicBezTo>
                  <a:cubicBezTo>
                    <a:pt x="4" y="53"/>
                    <a:pt x="9" y="65"/>
                    <a:pt x="17" y="77"/>
                  </a:cubicBezTo>
                  <a:cubicBezTo>
                    <a:pt x="23" y="88"/>
                    <a:pt x="31" y="98"/>
                    <a:pt x="36" y="111"/>
                  </a:cubicBezTo>
                  <a:cubicBezTo>
                    <a:pt x="40" y="124"/>
                    <a:pt x="41" y="137"/>
                    <a:pt x="41" y="150"/>
                  </a:cubicBezTo>
                  <a:cubicBezTo>
                    <a:pt x="42" y="159"/>
                    <a:pt x="42" y="169"/>
                    <a:pt x="41" y="179"/>
                  </a:cubicBezTo>
                  <a:cubicBezTo>
                    <a:pt x="40" y="187"/>
                    <a:pt x="38" y="195"/>
                    <a:pt x="39" y="204"/>
                  </a:cubicBezTo>
                  <a:cubicBezTo>
                    <a:pt x="40" y="205"/>
                    <a:pt x="41" y="205"/>
                    <a:pt x="41" y="204"/>
                  </a:cubicBezTo>
                  <a:cubicBezTo>
                    <a:pt x="43" y="198"/>
                    <a:pt x="42" y="191"/>
                    <a:pt x="43" y="185"/>
                  </a:cubicBezTo>
                  <a:cubicBezTo>
                    <a:pt x="43" y="177"/>
                    <a:pt x="44" y="170"/>
                    <a:pt x="45" y="163"/>
                  </a:cubicBezTo>
                  <a:cubicBezTo>
                    <a:pt x="45" y="149"/>
                    <a:pt x="44" y="134"/>
                    <a:pt x="41" y="121"/>
                  </a:cubicBezTo>
                  <a:cubicBezTo>
                    <a:pt x="35" y="94"/>
                    <a:pt x="19" y="71"/>
                    <a:pt x="12" y="45"/>
                  </a:cubicBezTo>
                  <a:cubicBezTo>
                    <a:pt x="9" y="32"/>
                    <a:pt x="8" y="18"/>
                    <a:pt x="11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10"/>
                    <a:pt x="5" y="16"/>
                    <a:pt x="3" y="22"/>
                  </a:cubicBezTo>
                  <a:cubicBezTo>
                    <a:pt x="2" y="28"/>
                    <a:pt x="2" y="34"/>
                    <a:pt x="3" y="40"/>
                  </a:cubicBezTo>
                  <a:cubicBezTo>
                    <a:pt x="5" y="53"/>
                    <a:pt x="13" y="63"/>
                    <a:pt x="20" y="73"/>
                  </a:cubicBezTo>
                  <a:cubicBezTo>
                    <a:pt x="24" y="78"/>
                    <a:pt x="27" y="83"/>
                    <a:pt x="30" y="88"/>
                  </a:cubicBezTo>
                  <a:cubicBezTo>
                    <a:pt x="34" y="95"/>
                    <a:pt x="36" y="101"/>
                    <a:pt x="37" y="108"/>
                  </a:cubicBezTo>
                  <a:cubicBezTo>
                    <a:pt x="41" y="122"/>
                    <a:pt x="42" y="137"/>
                    <a:pt x="43" y="152"/>
                  </a:cubicBezTo>
                  <a:cubicBezTo>
                    <a:pt x="43" y="160"/>
                    <a:pt x="43" y="169"/>
                    <a:pt x="43" y="178"/>
                  </a:cubicBezTo>
                  <a:cubicBezTo>
                    <a:pt x="44" y="187"/>
                    <a:pt x="44" y="196"/>
                    <a:pt x="41" y="205"/>
                  </a:cubicBezTo>
                  <a:cubicBezTo>
                    <a:pt x="41" y="206"/>
                    <a:pt x="44" y="207"/>
                    <a:pt x="44" y="20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8" name="Freeform 1506"/>
            <p:cNvSpPr/>
            <p:nvPr/>
          </p:nvSpPr>
          <p:spPr bwMode="auto">
            <a:xfrm>
              <a:off x="4654" y="2070"/>
              <a:ext cx="85" cy="274"/>
            </a:xfrm>
            <a:custGeom>
              <a:avLst/>
              <a:gdLst>
                <a:gd name="T0" fmla="*/ 6 w 66"/>
                <a:gd name="T1" fmla="*/ 211 h 212"/>
                <a:gd name="T2" fmla="*/ 10 w 66"/>
                <a:gd name="T3" fmla="*/ 170 h 212"/>
                <a:gd name="T4" fmla="*/ 18 w 66"/>
                <a:gd name="T5" fmla="*/ 132 h 212"/>
                <a:gd name="T6" fmla="*/ 35 w 66"/>
                <a:gd name="T7" fmla="*/ 98 h 212"/>
                <a:gd name="T8" fmla="*/ 53 w 66"/>
                <a:gd name="T9" fmla="*/ 68 h 212"/>
                <a:gd name="T10" fmla="*/ 61 w 66"/>
                <a:gd name="T11" fmla="*/ 38 h 212"/>
                <a:gd name="T12" fmla="*/ 55 w 66"/>
                <a:gd name="T13" fmla="*/ 4 h 212"/>
                <a:gd name="T14" fmla="*/ 54 w 66"/>
                <a:gd name="T15" fmla="*/ 6 h 212"/>
                <a:gd name="T16" fmla="*/ 60 w 66"/>
                <a:gd name="T17" fmla="*/ 18 h 212"/>
                <a:gd name="T18" fmla="*/ 62 w 66"/>
                <a:gd name="T19" fmla="*/ 35 h 212"/>
                <a:gd name="T20" fmla="*/ 51 w 66"/>
                <a:gd name="T21" fmla="*/ 75 h 212"/>
                <a:gd name="T22" fmla="*/ 29 w 66"/>
                <a:gd name="T23" fmla="*/ 107 h 212"/>
                <a:gd name="T24" fmla="*/ 10 w 66"/>
                <a:gd name="T25" fmla="*/ 137 h 212"/>
                <a:gd name="T26" fmla="*/ 5 w 66"/>
                <a:gd name="T27" fmla="*/ 170 h 212"/>
                <a:gd name="T28" fmla="*/ 3 w 66"/>
                <a:gd name="T29" fmla="*/ 211 h 212"/>
                <a:gd name="T30" fmla="*/ 5 w 66"/>
                <a:gd name="T31" fmla="*/ 211 h 212"/>
                <a:gd name="T32" fmla="*/ 5 w 66"/>
                <a:gd name="T33" fmla="*/ 193 h 212"/>
                <a:gd name="T34" fmla="*/ 6 w 66"/>
                <a:gd name="T35" fmla="*/ 174 h 212"/>
                <a:gd name="T36" fmla="*/ 19 w 66"/>
                <a:gd name="T37" fmla="*/ 135 h 212"/>
                <a:gd name="T38" fmla="*/ 41 w 66"/>
                <a:gd name="T39" fmla="*/ 103 h 212"/>
                <a:gd name="T40" fmla="*/ 58 w 66"/>
                <a:gd name="T41" fmla="*/ 70 h 212"/>
                <a:gd name="T42" fmla="*/ 60 w 66"/>
                <a:gd name="T43" fmla="*/ 38 h 212"/>
                <a:gd name="T44" fmla="*/ 55 w 66"/>
                <a:gd name="T45" fmla="*/ 2 h 212"/>
                <a:gd name="T46" fmla="*/ 53 w 66"/>
                <a:gd name="T47" fmla="*/ 2 h 212"/>
                <a:gd name="T48" fmla="*/ 45 w 66"/>
                <a:gd name="T49" fmla="*/ 76 h 212"/>
                <a:gd name="T50" fmla="*/ 27 w 66"/>
                <a:gd name="T51" fmla="*/ 110 h 212"/>
                <a:gd name="T52" fmla="*/ 8 w 66"/>
                <a:gd name="T53" fmla="*/ 144 h 212"/>
                <a:gd name="T54" fmla="*/ 0 w 66"/>
                <a:gd name="T55" fmla="*/ 201 h 212"/>
                <a:gd name="T56" fmla="*/ 2 w 66"/>
                <a:gd name="T57" fmla="*/ 201 h 212"/>
                <a:gd name="T58" fmla="*/ 6 w 66"/>
                <a:gd name="T59" fmla="*/ 157 h 212"/>
                <a:gd name="T60" fmla="*/ 23 w 66"/>
                <a:gd name="T61" fmla="*/ 121 h 212"/>
                <a:gd name="T62" fmla="*/ 42 w 66"/>
                <a:gd name="T63" fmla="*/ 88 h 212"/>
                <a:gd name="T64" fmla="*/ 57 w 66"/>
                <a:gd name="T65" fmla="*/ 53 h 212"/>
                <a:gd name="T66" fmla="*/ 55 w 66"/>
                <a:gd name="T67" fmla="*/ 1 h 212"/>
                <a:gd name="T68" fmla="*/ 53 w 66"/>
                <a:gd name="T69" fmla="*/ 2 h 212"/>
                <a:gd name="T70" fmla="*/ 58 w 66"/>
                <a:gd name="T71" fmla="*/ 40 h 212"/>
                <a:gd name="T72" fmla="*/ 53 w 66"/>
                <a:gd name="T73" fmla="*/ 79 h 212"/>
                <a:gd name="T74" fmla="*/ 43 w 66"/>
                <a:gd name="T75" fmla="*/ 96 h 212"/>
                <a:gd name="T76" fmla="*/ 31 w 66"/>
                <a:gd name="T77" fmla="*/ 111 h 212"/>
                <a:gd name="T78" fmla="*/ 12 w 66"/>
                <a:gd name="T79" fmla="*/ 144 h 212"/>
                <a:gd name="T80" fmla="*/ 4 w 66"/>
                <a:gd name="T81" fmla="*/ 179 h 212"/>
                <a:gd name="T82" fmla="*/ 2 w 66"/>
                <a:gd name="T83" fmla="*/ 196 h 212"/>
                <a:gd name="T84" fmla="*/ 3 w 66"/>
                <a:gd name="T85" fmla="*/ 211 h 212"/>
                <a:gd name="T86" fmla="*/ 5 w 66"/>
                <a:gd name="T87" fmla="*/ 211 h 212"/>
                <a:gd name="T88" fmla="*/ 8 w 66"/>
                <a:gd name="T89" fmla="*/ 166 h 212"/>
                <a:gd name="T90" fmla="*/ 16 w 66"/>
                <a:gd name="T91" fmla="*/ 130 h 212"/>
                <a:gd name="T92" fmla="*/ 37 w 66"/>
                <a:gd name="T93" fmla="*/ 99 h 212"/>
                <a:gd name="T94" fmla="*/ 58 w 66"/>
                <a:gd name="T95" fmla="*/ 66 h 212"/>
                <a:gd name="T96" fmla="*/ 64 w 66"/>
                <a:gd name="T97" fmla="*/ 29 h 212"/>
                <a:gd name="T98" fmla="*/ 62 w 66"/>
                <a:gd name="T99" fmla="*/ 14 h 212"/>
                <a:gd name="T100" fmla="*/ 55 w 66"/>
                <a:gd name="T101" fmla="*/ 4 h 212"/>
                <a:gd name="T102" fmla="*/ 53 w 66"/>
                <a:gd name="T103" fmla="*/ 5 h 212"/>
                <a:gd name="T104" fmla="*/ 57 w 66"/>
                <a:gd name="T105" fmla="*/ 48 h 212"/>
                <a:gd name="T106" fmla="*/ 44 w 66"/>
                <a:gd name="T107" fmla="*/ 81 h 212"/>
                <a:gd name="T108" fmla="*/ 23 w 66"/>
                <a:gd name="T109" fmla="*/ 112 h 212"/>
                <a:gd name="T110" fmla="*/ 11 w 66"/>
                <a:gd name="T111" fmla="*/ 147 h 212"/>
                <a:gd name="T112" fmla="*/ 8 w 66"/>
                <a:gd name="T113" fmla="*/ 178 h 212"/>
                <a:gd name="T114" fmla="*/ 4 w 66"/>
                <a:gd name="T115" fmla="*/ 210 h 212"/>
                <a:gd name="T116" fmla="*/ 6 w 66"/>
                <a:gd name="T117" fmla="*/ 211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6" h="212">
                  <a:moveTo>
                    <a:pt x="6" y="211"/>
                  </a:moveTo>
                  <a:cubicBezTo>
                    <a:pt x="10" y="198"/>
                    <a:pt x="9" y="184"/>
                    <a:pt x="10" y="170"/>
                  </a:cubicBezTo>
                  <a:cubicBezTo>
                    <a:pt x="11" y="157"/>
                    <a:pt x="14" y="144"/>
                    <a:pt x="18" y="132"/>
                  </a:cubicBezTo>
                  <a:cubicBezTo>
                    <a:pt x="21" y="119"/>
                    <a:pt x="27" y="108"/>
                    <a:pt x="35" y="98"/>
                  </a:cubicBezTo>
                  <a:cubicBezTo>
                    <a:pt x="42" y="88"/>
                    <a:pt x="49" y="79"/>
                    <a:pt x="53" y="68"/>
                  </a:cubicBezTo>
                  <a:cubicBezTo>
                    <a:pt x="57" y="58"/>
                    <a:pt x="60" y="48"/>
                    <a:pt x="61" y="38"/>
                  </a:cubicBezTo>
                  <a:cubicBezTo>
                    <a:pt x="61" y="26"/>
                    <a:pt x="58" y="15"/>
                    <a:pt x="55" y="4"/>
                  </a:cubicBezTo>
                  <a:cubicBezTo>
                    <a:pt x="55" y="5"/>
                    <a:pt x="54" y="5"/>
                    <a:pt x="54" y="6"/>
                  </a:cubicBezTo>
                  <a:cubicBezTo>
                    <a:pt x="58" y="8"/>
                    <a:pt x="59" y="14"/>
                    <a:pt x="60" y="18"/>
                  </a:cubicBezTo>
                  <a:cubicBezTo>
                    <a:pt x="61" y="24"/>
                    <a:pt x="62" y="30"/>
                    <a:pt x="62" y="35"/>
                  </a:cubicBezTo>
                  <a:cubicBezTo>
                    <a:pt x="63" y="49"/>
                    <a:pt x="58" y="62"/>
                    <a:pt x="51" y="75"/>
                  </a:cubicBezTo>
                  <a:cubicBezTo>
                    <a:pt x="45" y="86"/>
                    <a:pt x="37" y="96"/>
                    <a:pt x="29" y="107"/>
                  </a:cubicBezTo>
                  <a:cubicBezTo>
                    <a:pt x="21" y="116"/>
                    <a:pt x="14" y="126"/>
                    <a:pt x="10" y="137"/>
                  </a:cubicBezTo>
                  <a:cubicBezTo>
                    <a:pt x="6" y="148"/>
                    <a:pt x="6" y="159"/>
                    <a:pt x="5" y="170"/>
                  </a:cubicBezTo>
                  <a:cubicBezTo>
                    <a:pt x="5" y="184"/>
                    <a:pt x="4" y="197"/>
                    <a:pt x="3" y="211"/>
                  </a:cubicBezTo>
                  <a:cubicBezTo>
                    <a:pt x="3" y="211"/>
                    <a:pt x="4" y="211"/>
                    <a:pt x="5" y="211"/>
                  </a:cubicBezTo>
                  <a:cubicBezTo>
                    <a:pt x="3" y="205"/>
                    <a:pt x="4" y="199"/>
                    <a:pt x="5" y="193"/>
                  </a:cubicBezTo>
                  <a:cubicBezTo>
                    <a:pt x="6" y="187"/>
                    <a:pt x="6" y="181"/>
                    <a:pt x="6" y="174"/>
                  </a:cubicBezTo>
                  <a:cubicBezTo>
                    <a:pt x="8" y="161"/>
                    <a:pt x="13" y="148"/>
                    <a:pt x="19" y="135"/>
                  </a:cubicBezTo>
                  <a:cubicBezTo>
                    <a:pt x="25" y="124"/>
                    <a:pt x="32" y="113"/>
                    <a:pt x="41" y="103"/>
                  </a:cubicBezTo>
                  <a:cubicBezTo>
                    <a:pt x="49" y="93"/>
                    <a:pt x="55" y="82"/>
                    <a:pt x="58" y="70"/>
                  </a:cubicBezTo>
                  <a:cubicBezTo>
                    <a:pt x="62" y="59"/>
                    <a:pt x="62" y="49"/>
                    <a:pt x="60" y="38"/>
                  </a:cubicBezTo>
                  <a:cubicBezTo>
                    <a:pt x="58" y="26"/>
                    <a:pt x="53" y="14"/>
                    <a:pt x="55" y="2"/>
                  </a:cubicBezTo>
                  <a:cubicBezTo>
                    <a:pt x="54" y="2"/>
                    <a:pt x="53" y="2"/>
                    <a:pt x="53" y="2"/>
                  </a:cubicBezTo>
                  <a:cubicBezTo>
                    <a:pt x="65" y="26"/>
                    <a:pt x="56" y="53"/>
                    <a:pt x="45" y="76"/>
                  </a:cubicBezTo>
                  <a:cubicBezTo>
                    <a:pt x="40" y="88"/>
                    <a:pt x="33" y="99"/>
                    <a:pt x="27" y="110"/>
                  </a:cubicBezTo>
                  <a:cubicBezTo>
                    <a:pt x="20" y="121"/>
                    <a:pt x="13" y="132"/>
                    <a:pt x="8" y="144"/>
                  </a:cubicBezTo>
                  <a:cubicBezTo>
                    <a:pt x="0" y="161"/>
                    <a:pt x="0" y="182"/>
                    <a:pt x="0" y="201"/>
                  </a:cubicBezTo>
                  <a:cubicBezTo>
                    <a:pt x="0" y="202"/>
                    <a:pt x="2" y="202"/>
                    <a:pt x="2" y="201"/>
                  </a:cubicBezTo>
                  <a:cubicBezTo>
                    <a:pt x="2" y="186"/>
                    <a:pt x="3" y="172"/>
                    <a:pt x="6" y="157"/>
                  </a:cubicBezTo>
                  <a:cubicBezTo>
                    <a:pt x="9" y="144"/>
                    <a:pt x="16" y="132"/>
                    <a:pt x="23" y="121"/>
                  </a:cubicBezTo>
                  <a:cubicBezTo>
                    <a:pt x="29" y="110"/>
                    <a:pt x="36" y="99"/>
                    <a:pt x="42" y="88"/>
                  </a:cubicBezTo>
                  <a:cubicBezTo>
                    <a:pt x="48" y="77"/>
                    <a:pt x="53" y="65"/>
                    <a:pt x="57" y="53"/>
                  </a:cubicBezTo>
                  <a:cubicBezTo>
                    <a:pt x="63" y="36"/>
                    <a:pt x="63" y="17"/>
                    <a:pt x="55" y="1"/>
                  </a:cubicBezTo>
                  <a:cubicBezTo>
                    <a:pt x="54" y="0"/>
                    <a:pt x="53" y="1"/>
                    <a:pt x="53" y="2"/>
                  </a:cubicBezTo>
                  <a:cubicBezTo>
                    <a:pt x="51" y="15"/>
                    <a:pt x="56" y="28"/>
                    <a:pt x="58" y="40"/>
                  </a:cubicBezTo>
                  <a:cubicBezTo>
                    <a:pt x="60" y="53"/>
                    <a:pt x="58" y="67"/>
                    <a:pt x="53" y="79"/>
                  </a:cubicBezTo>
                  <a:cubicBezTo>
                    <a:pt x="50" y="85"/>
                    <a:pt x="47" y="91"/>
                    <a:pt x="43" y="96"/>
                  </a:cubicBezTo>
                  <a:cubicBezTo>
                    <a:pt x="39" y="101"/>
                    <a:pt x="35" y="106"/>
                    <a:pt x="31" y="111"/>
                  </a:cubicBezTo>
                  <a:cubicBezTo>
                    <a:pt x="24" y="122"/>
                    <a:pt x="18" y="133"/>
                    <a:pt x="12" y="144"/>
                  </a:cubicBezTo>
                  <a:cubicBezTo>
                    <a:pt x="8" y="155"/>
                    <a:pt x="5" y="167"/>
                    <a:pt x="4" y="179"/>
                  </a:cubicBezTo>
                  <a:cubicBezTo>
                    <a:pt x="3" y="185"/>
                    <a:pt x="3" y="190"/>
                    <a:pt x="2" y="196"/>
                  </a:cubicBezTo>
                  <a:cubicBezTo>
                    <a:pt x="2" y="201"/>
                    <a:pt x="1" y="206"/>
                    <a:pt x="3" y="211"/>
                  </a:cubicBezTo>
                  <a:cubicBezTo>
                    <a:pt x="3" y="212"/>
                    <a:pt x="5" y="212"/>
                    <a:pt x="5" y="211"/>
                  </a:cubicBezTo>
                  <a:cubicBezTo>
                    <a:pt x="6" y="196"/>
                    <a:pt x="7" y="181"/>
                    <a:pt x="8" y="166"/>
                  </a:cubicBezTo>
                  <a:cubicBezTo>
                    <a:pt x="8" y="154"/>
                    <a:pt x="10" y="142"/>
                    <a:pt x="16" y="130"/>
                  </a:cubicBezTo>
                  <a:cubicBezTo>
                    <a:pt x="21" y="119"/>
                    <a:pt x="30" y="109"/>
                    <a:pt x="37" y="99"/>
                  </a:cubicBezTo>
                  <a:cubicBezTo>
                    <a:pt x="45" y="89"/>
                    <a:pt x="53" y="78"/>
                    <a:pt x="58" y="66"/>
                  </a:cubicBezTo>
                  <a:cubicBezTo>
                    <a:pt x="63" y="54"/>
                    <a:pt x="66" y="41"/>
                    <a:pt x="64" y="29"/>
                  </a:cubicBezTo>
                  <a:cubicBezTo>
                    <a:pt x="63" y="24"/>
                    <a:pt x="63" y="19"/>
                    <a:pt x="62" y="14"/>
                  </a:cubicBezTo>
                  <a:cubicBezTo>
                    <a:pt x="60" y="11"/>
                    <a:pt x="58" y="6"/>
                    <a:pt x="55" y="4"/>
                  </a:cubicBezTo>
                  <a:cubicBezTo>
                    <a:pt x="54" y="3"/>
                    <a:pt x="53" y="4"/>
                    <a:pt x="53" y="5"/>
                  </a:cubicBezTo>
                  <a:cubicBezTo>
                    <a:pt x="56" y="19"/>
                    <a:pt x="60" y="33"/>
                    <a:pt x="57" y="48"/>
                  </a:cubicBezTo>
                  <a:cubicBezTo>
                    <a:pt x="55" y="60"/>
                    <a:pt x="50" y="71"/>
                    <a:pt x="44" y="81"/>
                  </a:cubicBezTo>
                  <a:cubicBezTo>
                    <a:pt x="37" y="92"/>
                    <a:pt x="29" y="101"/>
                    <a:pt x="23" y="112"/>
                  </a:cubicBezTo>
                  <a:cubicBezTo>
                    <a:pt x="17" y="123"/>
                    <a:pt x="14" y="135"/>
                    <a:pt x="11" y="147"/>
                  </a:cubicBezTo>
                  <a:cubicBezTo>
                    <a:pt x="9" y="157"/>
                    <a:pt x="8" y="167"/>
                    <a:pt x="8" y="178"/>
                  </a:cubicBezTo>
                  <a:cubicBezTo>
                    <a:pt x="7" y="188"/>
                    <a:pt x="7" y="200"/>
                    <a:pt x="4" y="210"/>
                  </a:cubicBezTo>
                  <a:cubicBezTo>
                    <a:pt x="4" y="212"/>
                    <a:pt x="6" y="212"/>
                    <a:pt x="6" y="2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9" name="Freeform 1507"/>
            <p:cNvSpPr/>
            <p:nvPr/>
          </p:nvSpPr>
          <p:spPr bwMode="auto">
            <a:xfrm>
              <a:off x="4565" y="2083"/>
              <a:ext cx="185" cy="47"/>
            </a:xfrm>
            <a:custGeom>
              <a:avLst/>
              <a:gdLst>
                <a:gd name="T0" fmla="*/ 17 w 143"/>
                <a:gd name="T1" fmla="*/ 13 h 37"/>
                <a:gd name="T2" fmla="*/ 17 w 143"/>
                <a:gd name="T3" fmla="*/ 16 h 37"/>
                <a:gd name="T4" fmla="*/ 4 w 143"/>
                <a:gd name="T5" fmla="*/ 17 h 37"/>
                <a:gd name="T6" fmla="*/ 29 w 143"/>
                <a:gd name="T7" fmla="*/ 27 h 37"/>
                <a:gd name="T8" fmla="*/ 28 w 143"/>
                <a:gd name="T9" fmla="*/ 14 h 37"/>
                <a:gd name="T10" fmla="*/ 50 w 143"/>
                <a:gd name="T11" fmla="*/ 25 h 37"/>
                <a:gd name="T12" fmla="*/ 47 w 143"/>
                <a:gd name="T13" fmla="*/ 19 h 37"/>
                <a:gd name="T14" fmla="*/ 71 w 143"/>
                <a:gd name="T15" fmla="*/ 28 h 37"/>
                <a:gd name="T16" fmla="*/ 67 w 143"/>
                <a:gd name="T17" fmla="*/ 11 h 37"/>
                <a:gd name="T18" fmla="*/ 92 w 143"/>
                <a:gd name="T19" fmla="*/ 27 h 37"/>
                <a:gd name="T20" fmla="*/ 92 w 143"/>
                <a:gd name="T21" fmla="*/ 12 h 37"/>
                <a:gd name="T22" fmla="*/ 109 w 143"/>
                <a:gd name="T23" fmla="*/ 29 h 37"/>
                <a:gd name="T24" fmla="*/ 134 w 143"/>
                <a:gd name="T25" fmla="*/ 19 h 37"/>
                <a:gd name="T26" fmla="*/ 123 w 143"/>
                <a:gd name="T27" fmla="*/ 19 h 37"/>
                <a:gd name="T28" fmla="*/ 116 w 143"/>
                <a:gd name="T29" fmla="*/ 16 h 37"/>
                <a:gd name="T30" fmla="*/ 141 w 143"/>
                <a:gd name="T31" fmla="*/ 16 h 37"/>
                <a:gd name="T32" fmla="*/ 102 w 143"/>
                <a:gd name="T33" fmla="*/ 25 h 37"/>
                <a:gd name="T34" fmla="*/ 113 w 143"/>
                <a:gd name="T35" fmla="*/ 18 h 37"/>
                <a:gd name="T36" fmla="*/ 80 w 143"/>
                <a:gd name="T37" fmla="*/ 29 h 37"/>
                <a:gd name="T38" fmla="*/ 92 w 143"/>
                <a:gd name="T39" fmla="*/ 25 h 37"/>
                <a:gd name="T40" fmla="*/ 62 w 143"/>
                <a:gd name="T41" fmla="*/ 32 h 37"/>
                <a:gd name="T42" fmla="*/ 52 w 143"/>
                <a:gd name="T43" fmla="*/ 9 h 37"/>
                <a:gd name="T44" fmla="*/ 51 w 143"/>
                <a:gd name="T45" fmla="*/ 30 h 37"/>
                <a:gd name="T46" fmla="*/ 24 w 143"/>
                <a:gd name="T47" fmla="*/ 25 h 37"/>
                <a:gd name="T48" fmla="*/ 30 w 143"/>
                <a:gd name="T49" fmla="*/ 19 h 37"/>
                <a:gd name="T50" fmla="*/ 3 w 143"/>
                <a:gd name="T51" fmla="*/ 16 h 37"/>
                <a:gd name="T52" fmla="*/ 1 w 143"/>
                <a:gd name="T53" fmla="*/ 17 h 37"/>
                <a:gd name="T54" fmla="*/ 28 w 143"/>
                <a:gd name="T55" fmla="*/ 20 h 37"/>
                <a:gd name="T56" fmla="*/ 26 w 143"/>
                <a:gd name="T57" fmla="*/ 28 h 37"/>
                <a:gd name="T58" fmla="*/ 40 w 143"/>
                <a:gd name="T59" fmla="*/ 7 h 37"/>
                <a:gd name="T60" fmla="*/ 48 w 143"/>
                <a:gd name="T61" fmla="*/ 31 h 37"/>
                <a:gd name="T62" fmla="*/ 53 w 143"/>
                <a:gd name="T63" fmla="*/ 11 h 37"/>
                <a:gd name="T64" fmla="*/ 69 w 143"/>
                <a:gd name="T65" fmla="*/ 30 h 37"/>
                <a:gd name="T66" fmla="*/ 75 w 143"/>
                <a:gd name="T67" fmla="*/ 9 h 37"/>
                <a:gd name="T68" fmla="*/ 81 w 143"/>
                <a:gd name="T69" fmla="*/ 25 h 37"/>
                <a:gd name="T70" fmla="*/ 109 w 143"/>
                <a:gd name="T71" fmla="*/ 15 h 37"/>
                <a:gd name="T72" fmla="*/ 107 w 143"/>
                <a:gd name="T73" fmla="*/ 23 h 37"/>
                <a:gd name="T74" fmla="*/ 140 w 143"/>
                <a:gd name="T75" fmla="*/ 16 h 37"/>
                <a:gd name="T76" fmla="*/ 141 w 143"/>
                <a:gd name="T77" fmla="*/ 19 h 37"/>
                <a:gd name="T78" fmla="*/ 123 w 143"/>
                <a:gd name="T79" fmla="*/ 19 h 37"/>
                <a:gd name="T80" fmla="*/ 110 w 143"/>
                <a:gd name="T81" fmla="*/ 19 h 37"/>
                <a:gd name="T82" fmla="*/ 109 w 143"/>
                <a:gd name="T83" fmla="*/ 31 h 37"/>
                <a:gd name="T84" fmla="*/ 85 w 143"/>
                <a:gd name="T85" fmla="*/ 12 h 37"/>
                <a:gd name="T86" fmla="*/ 94 w 143"/>
                <a:gd name="T87" fmla="*/ 22 h 37"/>
                <a:gd name="T88" fmla="*/ 64 w 143"/>
                <a:gd name="T89" fmla="*/ 31 h 37"/>
                <a:gd name="T90" fmla="*/ 62 w 143"/>
                <a:gd name="T91" fmla="*/ 6 h 37"/>
                <a:gd name="T92" fmla="*/ 51 w 143"/>
                <a:gd name="T93" fmla="*/ 14 h 37"/>
                <a:gd name="T94" fmla="*/ 25 w 143"/>
                <a:gd name="T95" fmla="*/ 27 h 37"/>
                <a:gd name="T96" fmla="*/ 9 w 143"/>
                <a:gd name="T97" fmla="*/ 13 h 37"/>
                <a:gd name="T98" fmla="*/ 18 w 143"/>
                <a:gd name="T99" fmla="*/ 16 h 37"/>
                <a:gd name="T100" fmla="*/ 2 w 143"/>
                <a:gd name="T101" fmla="*/ 14 h 37"/>
                <a:gd name="T102" fmla="*/ 17 w 143"/>
                <a:gd name="T103" fmla="*/ 1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3" h="37">
                  <a:moveTo>
                    <a:pt x="5" y="16"/>
                  </a:moveTo>
                  <a:cubicBezTo>
                    <a:pt x="9" y="16"/>
                    <a:pt x="13" y="15"/>
                    <a:pt x="16" y="15"/>
                  </a:cubicBezTo>
                  <a:cubicBezTo>
                    <a:pt x="18" y="15"/>
                    <a:pt x="18" y="13"/>
                    <a:pt x="17" y="13"/>
                  </a:cubicBezTo>
                  <a:cubicBezTo>
                    <a:pt x="12" y="12"/>
                    <a:pt x="7" y="14"/>
                    <a:pt x="2" y="14"/>
                  </a:cubicBezTo>
                  <a:cubicBezTo>
                    <a:pt x="1" y="14"/>
                    <a:pt x="0" y="16"/>
                    <a:pt x="2" y="16"/>
                  </a:cubicBezTo>
                  <a:cubicBezTo>
                    <a:pt x="7" y="17"/>
                    <a:pt x="12" y="16"/>
                    <a:pt x="17" y="16"/>
                  </a:cubicBezTo>
                  <a:cubicBezTo>
                    <a:pt x="17" y="15"/>
                    <a:pt x="17" y="14"/>
                    <a:pt x="17" y="13"/>
                  </a:cubicBezTo>
                  <a:cubicBezTo>
                    <a:pt x="13" y="14"/>
                    <a:pt x="8" y="15"/>
                    <a:pt x="4" y="15"/>
                  </a:cubicBezTo>
                  <a:cubicBezTo>
                    <a:pt x="4" y="16"/>
                    <a:pt x="4" y="16"/>
                    <a:pt x="4" y="17"/>
                  </a:cubicBezTo>
                  <a:cubicBezTo>
                    <a:pt x="7" y="15"/>
                    <a:pt x="11" y="14"/>
                    <a:pt x="15" y="14"/>
                  </a:cubicBezTo>
                  <a:cubicBezTo>
                    <a:pt x="19" y="14"/>
                    <a:pt x="24" y="14"/>
                    <a:pt x="27" y="16"/>
                  </a:cubicBezTo>
                  <a:cubicBezTo>
                    <a:pt x="30" y="18"/>
                    <a:pt x="31" y="23"/>
                    <a:pt x="29" y="27"/>
                  </a:cubicBezTo>
                  <a:cubicBezTo>
                    <a:pt x="28" y="27"/>
                    <a:pt x="27" y="25"/>
                    <a:pt x="27" y="25"/>
                  </a:cubicBezTo>
                  <a:cubicBezTo>
                    <a:pt x="26" y="24"/>
                    <a:pt x="26" y="23"/>
                    <a:pt x="26" y="22"/>
                  </a:cubicBezTo>
                  <a:cubicBezTo>
                    <a:pt x="26" y="19"/>
                    <a:pt x="27" y="16"/>
                    <a:pt x="28" y="14"/>
                  </a:cubicBezTo>
                  <a:cubicBezTo>
                    <a:pt x="30" y="10"/>
                    <a:pt x="32" y="5"/>
                    <a:pt x="37" y="5"/>
                  </a:cubicBezTo>
                  <a:cubicBezTo>
                    <a:pt x="42" y="5"/>
                    <a:pt x="46" y="10"/>
                    <a:pt x="47" y="14"/>
                  </a:cubicBezTo>
                  <a:cubicBezTo>
                    <a:pt x="49" y="17"/>
                    <a:pt x="50" y="22"/>
                    <a:pt x="50" y="25"/>
                  </a:cubicBezTo>
                  <a:cubicBezTo>
                    <a:pt x="50" y="27"/>
                    <a:pt x="50" y="30"/>
                    <a:pt x="48" y="30"/>
                  </a:cubicBezTo>
                  <a:cubicBezTo>
                    <a:pt x="47" y="31"/>
                    <a:pt x="46" y="30"/>
                    <a:pt x="45" y="28"/>
                  </a:cubicBezTo>
                  <a:cubicBezTo>
                    <a:pt x="45" y="25"/>
                    <a:pt x="45" y="22"/>
                    <a:pt x="47" y="19"/>
                  </a:cubicBezTo>
                  <a:cubicBezTo>
                    <a:pt x="47" y="15"/>
                    <a:pt x="50" y="11"/>
                    <a:pt x="54" y="9"/>
                  </a:cubicBezTo>
                  <a:cubicBezTo>
                    <a:pt x="59" y="7"/>
                    <a:pt x="64" y="10"/>
                    <a:pt x="68" y="13"/>
                  </a:cubicBezTo>
                  <a:cubicBezTo>
                    <a:pt x="71" y="17"/>
                    <a:pt x="74" y="23"/>
                    <a:pt x="71" y="28"/>
                  </a:cubicBezTo>
                  <a:cubicBezTo>
                    <a:pt x="69" y="30"/>
                    <a:pt x="67" y="31"/>
                    <a:pt x="65" y="29"/>
                  </a:cubicBezTo>
                  <a:cubicBezTo>
                    <a:pt x="64" y="28"/>
                    <a:pt x="63" y="25"/>
                    <a:pt x="63" y="24"/>
                  </a:cubicBezTo>
                  <a:cubicBezTo>
                    <a:pt x="62" y="19"/>
                    <a:pt x="64" y="14"/>
                    <a:pt x="67" y="11"/>
                  </a:cubicBezTo>
                  <a:cubicBezTo>
                    <a:pt x="70" y="8"/>
                    <a:pt x="75" y="7"/>
                    <a:pt x="78" y="8"/>
                  </a:cubicBezTo>
                  <a:cubicBezTo>
                    <a:pt x="84" y="9"/>
                    <a:pt x="88" y="13"/>
                    <a:pt x="90" y="17"/>
                  </a:cubicBezTo>
                  <a:cubicBezTo>
                    <a:pt x="92" y="20"/>
                    <a:pt x="92" y="23"/>
                    <a:pt x="92" y="27"/>
                  </a:cubicBezTo>
                  <a:cubicBezTo>
                    <a:pt x="91" y="28"/>
                    <a:pt x="90" y="33"/>
                    <a:pt x="88" y="31"/>
                  </a:cubicBezTo>
                  <a:cubicBezTo>
                    <a:pt x="85" y="28"/>
                    <a:pt x="84" y="23"/>
                    <a:pt x="84" y="19"/>
                  </a:cubicBezTo>
                  <a:cubicBezTo>
                    <a:pt x="84" y="14"/>
                    <a:pt x="88" y="12"/>
                    <a:pt x="92" y="12"/>
                  </a:cubicBezTo>
                  <a:cubicBezTo>
                    <a:pt x="101" y="12"/>
                    <a:pt x="115" y="19"/>
                    <a:pt x="108" y="29"/>
                  </a:cubicBezTo>
                  <a:cubicBezTo>
                    <a:pt x="108" y="29"/>
                    <a:pt x="108" y="29"/>
                    <a:pt x="108" y="29"/>
                  </a:cubicBezTo>
                  <a:cubicBezTo>
                    <a:pt x="108" y="29"/>
                    <a:pt x="109" y="29"/>
                    <a:pt x="109" y="29"/>
                  </a:cubicBezTo>
                  <a:cubicBezTo>
                    <a:pt x="107" y="28"/>
                    <a:pt x="105" y="26"/>
                    <a:pt x="107" y="23"/>
                  </a:cubicBezTo>
                  <a:cubicBezTo>
                    <a:pt x="108" y="22"/>
                    <a:pt x="111" y="20"/>
                    <a:pt x="113" y="20"/>
                  </a:cubicBezTo>
                  <a:cubicBezTo>
                    <a:pt x="120" y="17"/>
                    <a:pt x="127" y="17"/>
                    <a:pt x="134" y="19"/>
                  </a:cubicBezTo>
                  <a:cubicBezTo>
                    <a:pt x="134" y="18"/>
                    <a:pt x="134" y="17"/>
                    <a:pt x="134" y="16"/>
                  </a:cubicBezTo>
                  <a:cubicBezTo>
                    <a:pt x="131" y="16"/>
                    <a:pt x="127" y="16"/>
                    <a:pt x="123" y="16"/>
                  </a:cubicBezTo>
                  <a:cubicBezTo>
                    <a:pt x="122" y="16"/>
                    <a:pt x="122" y="19"/>
                    <a:pt x="123" y="19"/>
                  </a:cubicBezTo>
                  <a:cubicBezTo>
                    <a:pt x="129" y="19"/>
                    <a:pt x="135" y="19"/>
                    <a:pt x="141" y="19"/>
                  </a:cubicBezTo>
                  <a:cubicBezTo>
                    <a:pt x="142" y="19"/>
                    <a:pt x="143" y="17"/>
                    <a:pt x="141" y="16"/>
                  </a:cubicBezTo>
                  <a:cubicBezTo>
                    <a:pt x="133" y="15"/>
                    <a:pt x="124" y="16"/>
                    <a:pt x="116" y="16"/>
                  </a:cubicBezTo>
                  <a:cubicBezTo>
                    <a:pt x="116" y="16"/>
                    <a:pt x="116" y="17"/>
                    <a:pt x="116" y="18"/>
                  </a:cubicBezTo>
                  <a:cubicBezTo>
                    <a:pt x="124" y="16"/>
                    <a:pt x="132" y="18"/>
                    <a:pt x="140" y="18"/>
                  </a:cubicBezTo>
                  <a:cubicBezTo>
                    <a:pt x="142" y="18"/>
                    <a:pt x="142" y="16"/>
                    <a:pt x="141" y="16"/>
                  </a:cubicBezTo>
                  <a:cubicBezTo>
                    <a:pt x="136" y="14"/>
                    <a:pt x="131" y="14"/>
                    <a:pt x="125" y="14"/>
                  </a:cubicBezTo>
                  <a:cubicBezTo>
                    <a:pt x="121" y="13"/>
                    <a:pt x="116" y="14"/>
                    <a:pt x="112" y="16"/>
                  </a:cubicBezTo>
                  <a:cubicBezTo>
                    <a:pt x="108" y="18"/>
                    <a:pt x="104" y="21"/>
                    <a:pt x="102" y="25"/>
                  </a:cubicBezTo>
                  <a:cubicBezTo>
                    <a:pt x="101" y="28"/>
                    <a:pt x="101" y="32"/>
                    <a:pt x="105" y="32"/>
                  </a:cubicBezTo>
                  <a:cubicBezTo>
                    <a:pt x="108" y="32"/>
                    <a:pt x="111" y="29"/>
                    <a:pt x="112" y="27"/>
                  </a:cubicBezTo>
                  <a:cubicBezTo>
                    <a:pt x="113" y="24"/>
                    <a:pt x="114" y="21"/>
                    <a:pt x="113" y="18"/>
                  </a:cubicBezTo>
                  <a:cubicBezTo>
                    <a:pt x="112" y="13"/>
                    <a:pt x="108" y="10"/>
                    <a:pt x="103" y="9"/>
                  </a:cubicBezTo>
                  <a:cubicBezTo>
                    <a:pt x="94" y="6"/>
                    <a:pt x="80" y="10"/>
                    <a:pt x="78" y="20"/>
                  </a:cubicBezTo>
                  <a:cubicBezTo>
                    <a:pt x="78" y="23"/>
                    <a:pt x="78" y="27"/>
                    <a:pt x="80" y="29"/>
                  </a:cubicBezTo>
                  <a:cubicBezTo>
                    <a:pt x="81" y="32"/>
                    <a:pt x="83" y="37"/>
                    <a:pt x="87" y="36"/>
                  </a:cubicBezTo>
                  <a:cubicBezTo>
                    <a:pt x="89" y="36"/>
                    <a:pt x="90" y="33"/>
                    <a:pt x="91" y="31"/>
                  </a:cubicBezTo>
                  <a:cubicBezTo>
                    <a:pt x="92" y="30"/>
                    <a:pt x="92" y="27"/>
                    <a:pt x="92" y="25"/>
                  </a:cubicBezTo>
                  <a:cubicBezTo>
                    <a:pt x="91" y="20"/>
                    <a:pt x="89" y="15"/>
                    <a:pt x="86" y="11"/>
                  </a:cubicBezTo>
                  <a:cubicBezTo>
                    <a:pt x="80" y="4"/>
                    <a:pt x="70" y="6"/>
                    <a:pt x="64" y="12"/>
                  </a:cubicBezTo>
                  <a:cubicBezTo>
                    <a:pt x="58" y="17"/>
                    <a:pt x="55" y="27"/>
                    <a:pt x="62" y="32"/>
                  </a:cubicBezTo>
                  <a:cubicBezTo>
                    <a:pt x="68" y="37"/>
                    <a:pt x="75" y="30"/>
                    <a:pt x="74" y="23"/>
                  </a:cubicBezTo>
                  <a:cubicBezTo>
                    <a:pt x="73" y="18"/>
                    <a:pt x="69" y="14"/>
                    <a:pt x="66" y="11"/>
                  </a:cubicBezTo>
                  <a:cubicBezTo>
                    <a:pt x="62" y="7"/>
                    <a:pt x="57" y="7"/>
                    <a:pt x="52" y="9"/>
                  </a:cubicBezTo>
                  <a:cubicBezTo>
                    <a:pt x="45" y="13"/>
                    <a:pt x="37" y="23"/>
                    <a:pt x="43" y="31"/>
                  </a:cubicBezTo>
                  <a:cubicBezTo>
                    <a:pt x="44" y="32"/>
                    <a:pt x="46" y="34"/>
                    <a:pt x="47" y="34"/>
                  </a:cubicBezTo>
                  <a:cubicBezTo>
                    <a:pt x="49" y="33"/>
                    <a:pt x="50" y="32"/>
                    <a:pt x="51" y="30"/>
                  </a:cubicBezTo>
                  <a:cubicBezTo>
                    <a:pt x="53" y="27"/>
                    <a:pt x="53" y="23"/>
                    <a:pt x="53" y="19"/>
                  </a:cubicBezTo>
                  <a:cubicBezTo>
                    <a:pt x="52" y="11"/>
                    <a:pt x="46" y="3"/>
                    <a:pt x="37" y="5"/>
                  </a:cubicBezTo>
                  <a:cubicBezTo>
                    <a:pt x="29" y="8"/>
                    <a:pt x="24" y="17"/>
                    <a:pt x="24" y="25"/>
                  </a:cubicBezTo>
                  <a:cubicBezTo>
                    <a:pt x="24" y="27"/>
                    <a:pt x="24" y="29"/>
                    <a:pt x="25" y="30"/>
                  </a:cubicBezTo>
                  <a:cubicBezTo>
                    <a:pt x="27" y="31"/>
                    <a:pt x="29" y="31"/>
                    <a:pt x="30" y="30"/>
                  </a:cubicBezTo>
                  <a:cubicBezTo>
                    <a:pt x="33" y="27"/>
                    <a:pt x="31" y="22"/>
                    <a:pt x="30" y="19"/>
                  </a:cubicBezTo>
                  <a:cubicBezTo>
                    <a:pt x="28" y="15"/>
                    <a:pt x="22" y="14"/>
                    <a:pt x="18" y="14"/>
                  </a:cubicBezTo>
                  <a:cubicBezTo>
                    <a:pt x="13" y="14"/>
                    <a:pt x="7" y="16"/>
                    <a:pt x="2" y="16"/>
                  </a:cubicBezTo>
                  <a:cubicBezTo>
                    <a:pt x="2" y="16"/>
                    <a:pt x="3" y="16"/>
                    <a:pt x="3" y="16"/>
                  </a:cubicBezTo>
                  <a:cubicBezTo>
                    <a:pt x="3" y="16"/>
                    <a:pt x="3" y="16"/>
                    <a:pt x="3" y="15"/>
                  </a:cubicBezTo>
                  <a:cubicBezTo>
                    <a:pt x="3" y="14"/>
                    <a:pt x="1" y="13"/>
                    <a:pt x="0" y="14"/>
                  </a:cubicBezTo>
                  <a:cubicBezTo>
                    <a:pt x="0" y="16"/>
                    <a:pt x="0" y="16"/>
                    <a:pt x="1" y="17"/>
                  </a:cubicBezTo>
                  <a:cubicBezTo>
                    <a:pt x="1" y="18"/>
                    <a:pt x="1" y="18"/>
                    <a:pt x="2" y="18"/>
                  </a:cubicBezTo>
                  <a:cubicBezTo>
                    <a:pt x="6" y="18"/>
                    <a:pt x="11" y="17"/>
                    <a:pt x="16" y="17"/>
                  </a:cubicBezTo>
                  <a:cubicBezTo>
                    <a:pt x="19" y="16"/>
                    <a:pt x="26" y="16"/>
                    <a:pt x="28" y="20"/>
                  </a:cubicBezTo>
                  <a:cubicBezTo>
                    <a:pt x="29" y="22"/>
                    <a:pt x="29" y="23"/>
                    <a:pt x="29" y="25"/>
                  </a:cubicBezTo>
                  <a:cubicBezTo>
                    <a:pt x="29" y="26"/>
                    <a:pt x="29" y="27"/>
                    <a:pt x="29" y="28"/>
                  </a:cubicBezTo>
                  <a:cubicBezTo>
                    <a:pt x="28" y="29"/>
                    <a:pt x="27" y="28"/>
                    <a:pt x="26" y="28"/>
                  </a:cubicBezTo>
                  <a:cubicBezTo>
                    <a:pt x="26" y="27"/>
                    <a:pt x="26" y="24"/>
                    <a:pt x="26" y="22"/>
                  </a:cubicBezTo>
                  <a:cubicBezTo>
                    <a:pt x="27" y="20"/>
                    <a:pt x="27" y="18"/>
                    <a:pt x="28" y="16"/>
                  </a:cubicBezTo>
                  <a:cubicBezTo>
                    <a:pt x="30" y="12"/>
                    <a:pt x="35" y="7"/>
                    <a:pt x="40" y="7"/>
                  </a:cubicBezTo>
                  <a:cubicBezTo>
                    <a:pt x="45" y="7"/>
                    <a:pt x="48" y="12"/>
                    <a:pt x="50" y="16"/>
                  </a:cubicBezTo>
                  <a:cubicBezTo>
                    <a:pt x="51" y="20"/>
                    <a:pt x="51" y="25"/>
                    <a:pt x="50" y="28"/>
                  </a:cubicBezTo>
                  <a:cubicBezTo>
                    <a:pt x="49" y="29"/>
                    <a:pt x="49" y="30"/>
                    <a:pt x="48" y="31"/>
                  </a:cubicBezTo>
                  <a:cubicBezTo>
                    <a:pt x="47" y="32"/>
                    <a:pt x="47" y="31"/>
                    <a:pt x="46" y="30"/>
                  </a:cubicBezTo>
                  <a:cubicBezTo>
                    <a:pt x="44" y="28"/>
                    <a:pt x="43" y="25"/>
                    <a:pt x="44" y="23"/>
                  </a:cubicBezTo>
                  <a:cubicBezTo>
                    <a:pt x="44" y="18"/>
                    <a:pt x="48" y="14"/>
                    <a:pt x="53" y="11"/>
                  </a:cubicBezTo>
                  <a:cubicBezTo>
                    <a:pt x="56" y="10"/>
                    <a:pt x="58" y="10"/>
                    <a:pt x="61" y="10"/>
                  </a:cubicBezTo>
                  <a:cubicBezTo>
                    <a:pt x="64" y="11"/>
                    <a:pt x="67" y="14"/>
                    <a:pt x="68" y="17"/>
                  </a:cubicBezTo>
                  <a:cubicBezTo>
                    <a:pt x="71" y="20"/>
                    <a:pt x="73" y="27"/>
                    <a:pt x="69" y="30"/>
                  </a:cubicBezTo>
                  <a:cubicBezTo>
                    <a:pt x="67" y="32"/>
                    <a:pt x="63" y="31"/>
                    <a:pt x="61" y="28"/>
                  </a:cubicBezTo>
                  <a:cubicBezTo>
                    <a:pt x="59" y="24"/>
                    <a:pt x="61" y="19"/>
                    <a:pt x="63" y="16"/>
                  </a:cubicBezTo>
                  <a:cubicBezTo>
                    <a:pt x="66" y="12"/>
                    <a:pt x="71" y="9"/>
                    <a:pt x="75" y="9"/>
                  </a:cubicBezTo>
                  <a:cubicBezTo>
                    <a:pt x="81" y="9"/>
                    <a:pt x="85" y="12"/>
                    <a:pt x="87" y="17"/>
                  </a:cubicBezTo>
                  <a:cubicBezTo>
                    <a:pt x="89" y="22"/>
                    <a:pt x="92" y="28"/>
                    <a:pt x="88" y="33"/>
                  </a:cubicBezTo>
                  <a:cubicBezTo>
                    <a:pt x="84" y="36"/>
                    <a:pt x="81" y="27"/>
                    <a:pt x="81" y="25"/>
                  </a:cubicBezTo>
                  <a:cubicBezTo>
                    <a:pt x="80" y="22"/>
                    <a:pt x="80" y="19"/>
                    <a:pt x="82" y="17"/>
                  </a:cubicBezTo>
                  <a:cubicBezTo>
                    <a:pt x="84" y="13"/>
                    <a:pt x="90" y="11"/>
                    <a:pt x="95" y="10"/>
                  </a:cubicBezTo>
                  <a:cubicBezTo>
                    <a:pt x="100" y="10"/>
                    <a:pt x="105" y="11"/>
                    <a:pt x="109" y="15"/>
                  </a:cubicBezTo>
                  <a:cubicBezTo>
                    <a:pt x="113" y="19"/>
                    <a:pt x="111" y="28"/>
                    <a:pt x="106" y="30"/>
                  </a:cubicBezTo>
                  <a:cubicBezTo>
                    <a:pt x="104" y="30"/>
                    <a:pt x="104" y="29"/>
                    <a:pt x="104" y="28"/>
                  </a:cubicBezTo>
                  <a:cubicBezTo>
                    <a:pt x="104" y="25"/>
                    <a:pt x="105" y="24"/>
                    <a:pt x="107" y="23"/>
                  </a:cubicBezTo>
                  <a:cubicBezTo>
                    <a:pt x="109" y="20"/>
                    <a:pt x="112" y="18"/>
                    <a:pt x="116" y="17"/>
                  </a:cubicBezTo>
                  <a:cubicBezTo>
                    <a:pt x="123" y="14"/>
                    <a:pt x="133" y="16"/>
                    <a:pt x="140" y="18"/>
                  </a:cubicBezTo>
                  <a:cubicBezTo>
                    <a:pt x="140" y="17"/>
                    <a:pt x="140" y="17"/>
                    <a:pt x="140" y="16"/>
                  </a:cubicBezTo>
                  <a:cubicBezTo>
                    <a:pt x="132" y="16"/>
                    <a:pt x="124" y="13"/>
                    <a:pt x="116" y="16"/>
                  </a:cubicBezTo>
                  <a:cubicBezTo>
                    <a:pt x="114" y="16"/>
                    <a:pt x="114" y="18"/>
                    <a:pt x="116" y="18"/>
                  </a:cubicBezTo>
                  <a:cubicBezTo>
                    <a:pt x="124" y="18"/>
                    <a:pt x="132" y="17"/>
                    <a:pt x="141" y="19"/>
                  </a:cubicBezTo>
                  <a:cubicBezTo>
                    <a:pt x="141" y="18"/>
                    <a:pt x="141" y="17"/>
                    <a:pt x="141" y="16"/>
                  </a:cubicBezTo>
                  <a:cubicBezTo>
                    <a:pt x="135" y="17"/>
                    <a:pt x="129" y="16"/>
                    <a:pt x="123" y="16"/>
                  </a:cubicBezTo>
                  <a:cubicBezTo>
                    <a:pt x="123" y="17"/>
                    <a:pt x="123" y="18"/>
                    <a:pt x="123" y="19"/>
                  </a:cubicBezTo>
                  <a:cubicBezTo>
                    <a:pt x="127" y="19"/>
                    <a:pt x="131" y="19"/>
                    <a:pt x="134" y="19"/>
                  </a:cubicBezTo>
                  <a:cubicBezTo>
                    <a:pt x="136" y="19"/>
                    <a:pt x="136" y="17"/>
                    <a:pt x="135" y="16"/>
                  </a:cubicBezTo>
                  <a:cubicBezTo>
                    <a:pt x="126" y="15"/>
                    <a:pt x="117" y="15"/>
                    <a:pt x="110" y="19"/>
                  </a:cubicBezTo>
                  <a:cubicBezTo>
                    <a:pt x="107" y="20"/>
                    <a:pt x="105" y="22"/>
                    <a:pt x="104" y="24"/>
                  </a:cubicBezTo>
                  <a:cubicBezTo>
                    <a:pt x="103" y="27"/>
                    <a:pt x="105" y="30"/>
                    <a:pt x="108" y="31"/>
                  </a:cubicBezTo>
                  <a:cubicBezTo>
                    <a:pt x="108" y="31"/>
                    <a:pt x="109" y="31"/>
                    <a:pt x="109" y="31"/>
                  </a:cubicBezTo>
                  <a:cubicBezTo>
                    <a:pt x="112" y="27"/>
                    <a:pt x="113" y="22"/>
                    <a:pt x="110" y="18"/>
                  </a:cubicBezTo>
                  <a:cubicBezTo>
                    <a:pt x="108" y="14"/>
                    <a:pt x="103" y="11"/>
                    <a:pt x="98" y="10"/>
                  </a:cubicBezTo>
                  <a:cubicBezTo>
                    <a:pt x="94" y="9"/>
                    <a:pt x="89" y="9"/>
                    <a:pt x="85" y="12"/>
                  </a:cubicBezTo>
                  <a:cubicBezTo>
                    <a:pt x="80" y="16"/>
                    <a:pt x="81" y="22"/>
                    <a:pt x="83" y="27"/>
                  </a:cubicBezTo>
                  <a:cubicBezTo>
                    <a:pt x="84" y="30"/>
                    <a:pt x="86" y="35"/>
                    <a:pt x="90" y="34"/>
                  </a:cubicBezTo>
                  <a:cubicBezTo>
                    <a:pt x="94" y="33"/>
                    <a:pt x="94" y="25"/>
                    <a:pt x="94" y="22"/>
                  </a:cubicBezTo>
                  <a:cubicBezTo>
                    <a:pt x="92" y="13"/>
                    <a:pt x="84" y="5"/>
                    <a:pt x="75" y="5"/>
                  </a:cubicBezTo>
                  <a:cubicBezTo>
                    <a:pt x="66" y="6"/>
                    <a:pt x="61" y="14"/>
                    <a:pt x="61" y="22"/>
                  </a:cubicBezTo>
                  <a:cubicBezTo>
                    <a:pt x="61" y="25"/>
                    <a:pt x="61" y="29"/>
                    <a:pt x="64" y="31"/>
                  </a:cubicBezTo>
                  <a:cubicBezTo>
                    <a:pt x="67" y="34"/>
                    <a:pt x="71" y="31"/>
                    <a:pt x="73" y="28"/>
                  </a:cubicBezTo>
                  <a:cubicBezTo>
                    <a:pt x="76" y="25"/>
                    <a:pt x="74" y="19"/>
                    <a:pt x="72" y="16"/>
                  </a:cubicBezTo>
                  <a:cubicBezTo>
                    <a:pt x="70" y="12"/>
                    <a:pt x="66" y="8"/>
                    <a:pt x="62" y="6"/>
                  </a:cubicBezTo>
                  <a:cubicBezTo>
                    <a:pt x="54" y="3"/>
                    <a:pt x="46" y="11"/>
                    <a:pt x="44" y="18"/>
                  </a:cubicBezTo>
                  <a:cubicBezTo>
                    <a:pt x="43" y="22"/>
                    <a:pt x="41" y="33"/>
                    <a:pt x="47" y="33"/>
                  </a:cubicBezTo>
                  <a:cubicBezTo>
                    <a:pt x="55" y="32"/>
                    <a:pt x="52" y="19"/>
                    <a:pt x="51" y="14"/>
                  </a:cubicBezTo>
                  <a:cubicBezTo>
                    <a:pt x="48" y="8"/>
                    <a:pt x="40" y="0"/>
                    <a:pt x="33" y="4"/>
                  </a:cubicBezTo>
                  <a:cubicBezTo>
                    <a:pt x="28" y="6"/>
                    <a:pt x="27" y="10"/>
                    <a:pt x="25" y="14"/>
                  </a:cubicBezTo>
                  <a:cubicBezTo>
                    <a:pt x="24" y="18"/>
                    <a:pt x="23" y="23"/>
                    <a:pt x="25" y="27"/>
                  </a:cubicBezTo>
                  <a:cubicBezTo>
                    <a:pt x="27" y="30"/>
                    <a:pt x="30" y="29"/>
                    <a:pt x="32" y="26"/>
                  </a:cubicBezTo>
                  <a:cubicBezTo>
                    <a:pt x="33" y="23"/>
                    <a:pt x="32" y="19"/>
                    <a:pt x="30" y="16"/>
                  </a:cubicBezTo>
                  <a:cubicBezTo>
                    <a:pt x="25" y="10"/>
                    <a:pt x="15" y="11"/>
                    <a:pt x="9" y="13"/>
                  </a:cubicBezTo>
                  <a:cubicBezTo>
                    <a:pt x="7" y="14"/>
                    <a:pt x="5" y="14"/>
                    <a:pt x="3" y="15"/>
                  </a:cubicBezTo>
                  <a:cubicBezTo>
                    <a:pt x="2" y="16"/>
                    <a:pt x="3" y="17"/>
                    <a:pt x="4" y="17"/>
                  </a:cubicBezTo>
                  <a:cubicBezTo>
                    <a:pt x="8" y="17"/>
                    <a:pt x="13" y="16"/>
                    <a:pt x="18" y="16"/>
                  </a:cubicBezTo>
                  <a:cubicBezTo>
                    <a:pt x="19" y="15"/>
                    <a:pt x="19" y="13"/>
                    <a:pt x="17" y="13"/>
                  </a:cubicBezTo>
                  <a:cubicBezTo>
                    <a:pt x="15" y="13"/>
                    <a:pt x="12" y="14"/>
                    <a:pt x="10" y="14"/>
                  </a:cubicBezTo>
                  <a:cubicBezTo>
                    <a:pt x="7" y="14"/>
                    <a:pt x="5" y="14"/>
                    <a:pt x="2" y="14"/>
                  </a:cubicBezTo>
                  <a:cubicBezTo>
                    <a:pt x="2" y="14"/>
                    <a:pt x="2" y="15"/>
                    <a:pt x="2" y="16"/>
                  </a:cubicBezTo>
                  <a:cubicBezTo>
                    <a:pt x="7" y="16"/>
                    <a:pt x="12" y="15"/>
                    <a:pt x="16" y="15"/>
                  </a:cubicBezTo>
                  <a:cubicBezTo>
                    <a:pt x="17" y="14"/>
                    <a:pt x="17" y="14"/>
                    <a:pt x="17" y="13"/>
                  </a:cubicBezTo>
                  <a:cubicBezTo>
                    <a:pt x="13" y="13"/>
                    <a:pt x="9" y="14"/>
                    <a:pt x="6" y="14"/>
                  </a:cubicBezTo>
                  <a:cubicBezTo>
                    <a:pt x="4" y="14"/>
                    <a:pt x="4" y="16"/>
                    <a:pt x="5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0" name="Freeform 1508"/>
            <p:cNvSpPr/>
            <p:nvPr/>
          </p:nvSpPr>
          <p:spPr bwMode="auto">
            <a:xfrm>
              <a:off x="4511" y="1939"/>
              <a:ext cx="149" cy="106"/>
            </a:xfrm>
            <a:custGeom>
              <a:avLst/>
              <a:gdLst>
                <a:gd name="T0" fmla="*/ 14 w 116"/>
                <a:gd name="T1" fmla="*/ 57 h 82"/>
                <a:gd name="T2" fmla="*/ 67 w 116"/>
                <a:gd name="T3" fmla="*/ 10 h 82"/>
                <a:gd name="T4" fmla="*/ 100 w 116"/>
                <a:gd name="T5" fmla="*/ 3 h 82"/>
                <a:gd name="T6" fmla="*/ 110 w 116"/>
                <a:gd name="T7" fmla="*/ 10 h 82"/>
                <a:gd name="T8" fmla="*/ 106 w 116"/>
                <a:gd name="T9" fmla="*/ 25 h 82"/>
                <a:gd name="T10" fmla="*/ 91 w 116"/>
                <a:gd name="T11" fmla="*/ 33 h 82"/>
                <a:gd name="T12" fmla="*/ 71 w 116"/>
                <a:gd name="T13" fmla="*/ 39 h 82"/>
                <a:gd name="T14" fmla="*/ 36 w 116"/>
                <a:gd name="T15" fmla="*/ 59 h 82"/>
                <a:gd name="T16" fmla="*/ 23 w 116"/>
                <a:gd name="T17" fmla="*/ 70 h 82"/>
                <a:gd name="T18" fmla="*/ 18 w 116"/>
                <a:gd name="T19" fmla="*/ 74 h 82"/>
                <a:gd name="T20" fmla="*/ 12 w 116"/>
                <a:gd name="T21" fmla="*/ 77 h 82"/>
                <a:gd name="T22" fmla="*/ 10 w 116"/>
                <a:gd name="T23" fmla="*/ 67 h 82"/>
                <a:gd name="T24" fmla="*/ 19 w 116"/>
                <a:gd name="T25" fmla="*/ 53 h 82"/>
                <a:gd name="T26" fmla="*/ 45 w 116"/>
                <a:gd name="T27" fmla="*/ 27 h 82"/>
                <a:gd name="T28" fmla="*/ 77 w 116"/>
                <a:gd name="T29" fmla="*/ 7 h 82"/>
                <a:gd name="T30" fmla="*/ 94 w 116"/>
                <a:gd name="T31" fmla="*/ 3 h 82"/>
                <a:gd name="T32" fmla="*/ 108 w 116"/>
                <a:gd name="T33" fmla="*/ 4 h 82"/>
                <a:gd name="T34" fmla="*/ 113 w 116"/>
                <a:gd name="T35" fmla="*/ 17 h 82"/>
                <a:gd name="T36" fmla="*/ 102 w 116"/>
                <a:gd name="T37" fmla="*/ 26 h 82"/>
                <a:gd name="T38" fmla="*/ 34 w 116"/>
                <a:gd name="T39" fmla="*/ 63 h 82"/>
                <a:gd name="T40" fmla="*/ 23 w 116"/>
                <a:gd name="T41" fmla="*/ 72 h 82"/>
                <a:gd name="T42" fmla="*/ 11 w 116"/>
                <a:gd name="T43" fmla="*/ 79 h 82"/>
                <a:gd name="T44" fmla="*/ 5 w 116"/>
                <a:gd name="T45" fmla="*/ 74 h 82"/>
                <a:gd name="T46" fmla="*/ 9 w 116"/>
                <a:gd name="T47" fmla="*/ 64 h 82"/>
                <a:gd name="T48" fmla="*/ 22 w 116"/>
                <a:gd name="T49" fmla="*/ 46 h 82"/>
                <a:gd name="T50" fmla="*/ 20 w 116"/>
                <a:gd name="T51" fmla="*/ 45 h 82"/>
                <a:gd name="T52" fmla="*/ 8 w 116"/>
                <a:gd name="T53" fmla="*/ 62 h 82"/>
                <a:gd name="T54" fmla="*/ 4 w 116"/>
                <a:gd name="T55" fmla="*/ 79 h 82"/>
                <a:gd name="T56" fmla="*/ 13 w 116"/>
                <a:gd name="T57" fmla="*/ 80 h 82"/>
                <a:gd name="T58" fmla="*/ 25 w 116"/>
                <a:gd name="T59" fmla="*/ 73 h 82"/>
                <a:gd name="T60" fmla="*/ 36 w 116"/>
                <a:gd name="T61" fmla="*/ 64 h 82"/>
                <a:gd name="T62" fmla="*/ 53 w 116"/>
                <a:gd name="T63" fmla="*/ 53 h 82"/>
                <a:gd name="T64" fmla="*/ 90 w 116"/>
                <a:gd name="T65" fmla="*/ 34 h 82"/>
                <a:gd name="T66" fmla="*/ 104 w 116"/>
                <a:gd name="T67" fmla="*/ 28 h 82"/>
                <a:gd name="T68" fmla="*/ 114 w 116"/>
                <a:gd name="T69" fmla="*/ 19 h 82"/>
                <a:gd name="T70" fmla="*/ 114 w 116"/>
                <a:gd name="T71" fmla="*/ 7 h 82"/>
                <a:gd name="T72" fmla="*/ 104 w 116"/>
                <a:gd name="T73" fmla="*/ 1 h 82"/>
                <a:gd name="T74" fmla="*/ 90 w 116"/>
                <a:gd name="T75" fmla="*/ 1 h 82"/>
                <a:gd name="T76" fmla="*/ 73 w 116"/>
                <a:gd name="T77" fmla="*/ 7 h 82"/>
                <a:gd name="T78" fmla="*/ 43 w 116"/>
                <a:gd name="T79" fmla="*/ 26 h 82"/>
                <a:gd name="T80" fmla="*/ 17 w 116"/>
                <a:gd name="T81" fmla="*/ 52 h 82"/>
                <a:gd name="T82" fmla="*/ 8 w 116"/>
                <a:gd name="T83" fmla="*/ 65 h 82"/>
                <a:gd name="T84" fmla="*/ 7 w 116"/>
                <a:gd name="T85" fmla="*/ 76 h 82"/>
                <a:gd name="T86" fmla="*/ 15 w 116"/>
                <a:gd name="T87" fmla="*/ 79 h 82"/>
                <a:gd name="T88" fmla="*/ 25 w 116"/>
                <a:gd name="T89" fmla="*/ 71 h 82"/>
                <a:gd name="T90" fmla="*/ 57 w 116"/>
                <a:gd name="T91" fmla="*/ 48 h 82"/>
                <a:gd name="T92" fmla="*/ 96 w 116"/>
                <a:gd name="T93" fmla="*/ 34 h 82"/>
                <a:gd name="T94" fmla="*/ 113 w 116"/>
                <a:gd name="T95" fmla="*/ 13 h 82"/>
                <a:gd name="T96" fmla="*/ 107 w 116"/>
                <a:gd name="T97" fmla="*/ 3 h 82"/>
                <a:gd name="T98" fmla="*/ 95 w 116"/>
                <a:gd name="T99" fmla="*/ 1 h 82"/>
                <a:gd name="T100" fmla="*/ 12 w 116"/>
                <a:gd name="T101" fmla="*/ 55 h 82"/>
                <a:gd name="T102" fmla="*/ 14 w 116"/>
                <a:gd name="T103" fmla="*/ 57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6" h="82">
                  <a:moveTo>
                    <a:pt x="14" y="57"/>
                  </a:moveTo>
                  <a:cubicBezTo>
                    <a:pt x="29" y="38"/>
                    <a:pt x="46" y="21"/>
                    <a:pt x="67" y="10"/>
                  </a:cubicBezTo>
                  <a:cubicBezTo>
                    <a:pt x="78" y="6"/>
                    <a:pt x="89" y="3"/>
                    <a:pt x="100" y="3"/>
                  </a:cubicBezTo>
                  <a:cubicBezTo>
                    <a:pt x="104" y="4"/>
                    <a:pt x="109" y="5"/>
                    <a:pt x="110" y="10"/>
                  </a:cubicBezTo>
                  <a:cubicBezTo>
                    <a:pt x="111" y="16"/>
                    <a:pt x="110" y="21"/>
                    <a:pt x="106" y="25"/>
                  </a:cubicBezTo>
                  <a:cubicBezTo>
                    <a:pt x="102" y="29"/>
                    <a:pt x="97" y="31"/>
                    <a:pt x="91" y="33"/>
                  </a:cubicBezTo>
                  <a:cubicBezTo>
                    <a:pt x="85" y="35"/>
                    <a:pt x="78" y="37"/>
                    <a:pt x="71" y="39"/>
                  </a:cubicBezTo>
                  <a:cubicBezTo>
                    <a:pt x="58" y="43"/>
                    <a:pt x="47" y="50"/>
                    <a:pt x="36" y="59"/>
                  </a:cubicBezTo>
                  <a:cubicBezTo>
                    <a:pt x="32" y="62"/>
                    <a:pt x="27" y="66"/>
                    <a:pt x="23" y="70"/>
                  </a:cubicBezTo>
                  <a:cubicBezTo>
                    <a:pt x="21" y="71"/>
                    <a:pt x="20" y="73"/>
                    <a:pt x="18" y="74"/>
                  </a:cubicBezTo>
                  <a:cubicBezTo>
                    <a:pt x="16" y="76"/>
                    <a:pt x="14" y="77"/>
                    <a:pt x="12" y="77"/>
                  </a:cubicBezTo>
                  <a:cubicBezTo>
                    <a:pt x="7" y="78"/>
                    <a:pt x="9" y="70"/>
                    <a:pt x="10" y="67"/>
                  </a:cubicBezTo>
                  <a:cubicBezTo>
                    <a:pt x="12" y="62"/>
                    <a:pt x="15" y="57"/>
                    <a:pt x="19" y="53"/>
                  </a:cubicBezTo>
                  <a:cubicBezTo>
                    <a:pt x="27" y="44"/>
                    <a:pt x="36" y="35"/>
                    <a:pt x="45" y="27"/>
                  </a:cubicBezTo>
                  <a:cubicBezTo>
                    <a:pt x="54" y="19"/>
                    <a:pt x="65" y="12"/>
                    <a:pt x="77" y="7"/>
                  </a:cubicBezTo>
                  <a:cubicBezTo>
                    <a:pt x="82" y="5"/>
                    <a:pt x="89" y="4"/>
                    <a:pt x="94" y="3"/>
                  </a:cubicBezTo>
                  <a:cubicBezTo>
                    <a:pt x="99" y="2"/>
                    <a:pt x="104" y="2"/>
                    <a:pt x="108" y="4"/>
                  </a:cubicBezTo>
                  <a:cubicBezTo>
                    <a:pt x="112" y="7"/>
                    <a:pt x="114" y="12"/>
                    <a:pt x="113" y="17"/>
                  </a:cubicBezTo>
                  <a:cubicBezTo>
                    <a:pt x="111" y="22"/>
                    <a:pt x="106" y="24"/>
                    <a:pt x="102" y="26"/>
                  </a:cubicBezTo>
                  <a:cubicBezTo>
                    <a:pt x="79" y="37"/>
                    <a:pt x="55" y="48"/>
                    <a:pt x="34" y="63"/>
                  </a:cubicBezTo>
                  <a:cubicBezTo>
                    <a:pt x="30" y="66"/>
                    <a:pt x="27" y="69"/>
                    <a:pt x="23" y="72"/>
                  </a:cubicBezTo>
                  <a:cubicBezTo>
                    <a:pt x="19" y="75"/>
                    <a:pt x="15" y="78"/>
                    <a:pt x="11" y="79"/>
                  </a:cubicBezTo>
                  <a:cubicBezTo>
                    <a:pt x="7" y="79"/>
                    <a:pt x="5" y="78"/>
                    <a:pt x="5" y="74"/>
                  </a:cubicBezTo>
                  <a:cubicBezTo>
                    <a:pt x="6" y="71"/>
                    <a:pt x="8" y="67"/>
                    <a:pt x="9" y="64"/>
                  </a:cubicBezTo>
                  <a:cubicBezTo>
                    <a:pt x="13" y="58"/>
                    <a:pt x="18" y="52"/>
                    <a:pt x="22" y="46"/>
                  </a:cubicBezTo>
                  <a:cubicBezTo>
                    <a:pt x="23" y="45"/>
                    <a:pt x="21" y="44"/>
                    <a:pt x="20" y="45"/>
                  </a:cubicBezTo>
                  <a:cubicBezTo>
                    <a:pt x="16" y="51"/>
                    <a:pt x="12" y="56"/>
                    <a:pt x="8" y="62"/>
                  </a:cubicBezTo>
                  <a:cubicBezTo>
                    <a:pt x="6" y="66"/>
                    <a:pt x="0" y="74"/>
                    <a:pt x="4" y="79"/>
                  </a:cubicBezTo>
                  <a:cubicBezTo>
                    <a:pt x="6" y="82"/>
                    <a:pt x="11" y="81"/>
                    <a:pt x="13" y="80"/>
                  </a:cubicBezTo>
                  <a:cubicBezTo>
                    <a:pt x="18" y="79"/>
                    <a:pt x="21" y="76"/>
                    <a:pt x="25" y="73"/>
                  </a:cubicBezTo>
                  <a:cubicBezTo>
                    <a:pt x="28" y="70"/>
                    <a:pt x="32" y="67"/>
                    <a:pt x="36" y="64"/>
                  </a:cubicBezTo>
                  <a:cubicBezTo>
                    <a:pt x="42" y="60"/>
                    <a:pt x="48" y="56"/>
                    <a:pt x="53" y="53"/>
                  </a:cubicBezTo>
                  <a:cubicBezTo>
                    <a:pt x="65" y="46"/>
                    <a:pt x="78" y="40"/>
                    <a:pt x="90" y="34"/>
                  </a:cubicBezTo>
                  <a:cubicBezTo>
                    <a:pt x="95" y="32"/>
                    <a:pt x="100" y="30"/>
                    <a:pt x="104" y="28"/>
                  </a:cubicBezTo>
                  <a:cubicBezTo>
                    <a:pt x="108" y="25"/>
                    <a:pt x="112" y="23"/>
                    <a:pt x="114" y="19"/>
                  </a:cubicBezTo>
                  <a:cubicBezTo>
                    <a:pt x="116" y="16"/>
                    <a:pt x="115" y="10"/>
                    <a:pt x="114" y="7"/>
                  </a:cubicBezTo>
                  <a:cubicBezTo>
                    <a:pt x="111" y="3"/>
                    <a:pt x="108" y="1"/>
                    <a:pt x="104" y="1"/>
                  </a:cubicBezTo>
                  <a:cubicBezTo>
                    <a:pt x="99" y="0"/>
                    <a:pt x="95" y="0"/>
                    <a:pt x="90" y="1"/>
                  </a:cubicBezTo>
                  <a:cubicBezTo>
                    <a:pt x="85" y="2"/>
                    <a:pt x="79" y="4"/>
                    <a:pt x="73" y="7"/>
                  </a:cubicBezTo>
                  <a:cubicBezTo>
                    <a:pt x="62" y="11"/>
                    <a:pt x="52" y="18"/>
                    <a:pt x="43" y="26"/>
                  </a:cubicBezTo>
                  <a:cubicBezTo>
                    <a:pt x="34" y="34"/>
                    <a:pt x="25" y="43"/>
                    <a:pt x="17" y="52"/>
                  </a:cubicBezTo>
                  <a:cubicBezTo>
                    <a:pt x="13" y="56"/>
                    <a:pt x="10" y="61"/>
                    <a:pt x="8" y="65"/>
                  </a:cubicBezTo>
                  <a:cubicBezTo>
                    <a:pt x="7" y="69"/>
                    <a:pt x="6" y="73"/>
                    <a:pt x="7" y="76"/>
                  </a:cubicBezTo>
                  <a:cubicBezTo>
                    <a:pt x="9" y="79"/>
                    <a:pt x="12" y="80"/>
                    <a:pt x="15" y="79"/>
                  </a:cubicBezTo>
                  <a:cubicBezTo>
                    <a:pt x="19" y="77"/>
                    <a:pt x="22" y="74"/>
                    <a:pt x="25" y="71"/>
                  </a:cubicBezTo>
                  <a:cubicBezTo>
                    <a:pt x="34" y="62"/>
                    <a:pt x="45" y="54"/>
                    <a:pt x="57" y="48"/>
                  </a:cubicBezTo>
                  <a:cubicBezTo>
                    <a:pt x="69" y="41"/>
                    <a:pt x="83" y="39"/>
                    <a:pt x="96" y="34"/>
                  </a:cubicBezTo>
                  <a:cubicBezTo>
                    <a:pt x="106" y="31"/>
                    <a:pt x="113" y="24"/>
                    <a:pt x="113" y="13"/>
                  </a:cubicBezTo>
                  <a:cubicBezTo>
                    <a:pt x="113" y="9"/>
                    <a:pt x="111" y="5"/>
                    <a:pt x="107" y="3"/>
                  </a:cubicBezTo>
                  <a:cubicBezTo>
                    <a:pt x="103" y="1"/>
                    <a:pt x="99" y="1"/>
                    <a:pt x="95" y="1"/>
                  </a:cubicBezTo>
                  <a:cubicBezTo>
                    <a:pt x="60" y="3"/>
                    <a:pt x="33" y="29"/>
                    <a:pt x="12" y="55"/>
                  </a:cubicBezTo>
                  <a:cubicBezTo>
                    <a:pt x="12" y="56"/>
                    <a:pt x="13" y="58"/>
                    <a:pt x="14" y="5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1" name="Freeform 1509"/>
            <p:cNvSpPr/>
            <p:nvPr/>
          </p:nvSpPr>
          <p:spPr bwMode="auto">
            <a:xfrm>
              <a:off x="4498" y="2053"/>
              <a:ext cx="19" cy="23"/>
            </a:xfrm>
            <a:custGeom>
              <a:avLst/>
              <a:gdLst>
                <a:gd name="T0" fmla="*/ 5 w 15"/>
                <a:gd name="T1" fmla="*/ 6 h 18"/>
                <a:gd name="T2" fmla="*/ 5 w 15"/>
                <a:gd name="T3" fmla="*/ 18 h 18"/>
                <a:gd name="T4" fmla="*/ 14 w 15"/>
                <a:gd name="T5" fmla="*/ 10 h 18"/>
                <a:gd name="T6" fmla="*/ 7 w 15"/>
                <a:gd name="T7" fmla="*/ 3 h 18"/>
                <a:gd name="T8" fmla="*/ 5 w 15"/>
                <a:gd name="T9" fmla="*/ 16 h 18"/>
                <a:gd name="T10" fmla="*/ 7 w 15"/>
                <a:gd name="T11" fmla="*/ 15 h 18"/>
                <a:gd name="T12" fmla="*/ 7 w 15"/>
                <a:gd name="T13" fmla="*/ 5 h 18"/>
                <a:gd name="T14" fmla="*/ 12 w 15"/>
                <a:gd name="T15" fmla="*/ 10 h 18"/>
                <a:gd name="T16" fmla="*/ 6 w 15"/>
                <a:gd name="T17" fmla="*/ 15 h 18"/>
                <a:gd name="T18" fmla="*/ 7 w 15"/>
                <a:gd name="T19" fmla="*/ 7 h 18"/>
                <a:gd name="T20" fmla="*/ 5 w 15"/>
                <a:gd name="T21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8">
                  <a:moveTo>
                    <a:pt x="5" y="6"/>
                  </a:moveTo>
                  <a:cubicBezTo>
                    <a:pt x="3" y="9"/>
                    <a:pt x="0" y="16"/>
                    <a:pt x="5" y="18"/>
                  </a:cubicBezTo>
                  <a:cubicBezTo>
                    <a:pt x="10" y="18"/>
                    <a:pt x="13" y="14"/>
                    <a:pt x="14" y="10"/>
                  </a:cubicBezTo>
                  <a:cubicBezTo>
                    <a:pt x="15" y="6"/>
                    <a:pt x="12" y="0"/>
                    <a:pt x="7" y="3"/>
                  </a:cubicBezTo>
                  <a:cubicBezTo>
                    <a:pt x="1" y="5"/>
                    <a:pt x="2" y="12"/>
                    <a:pt x="5" y="16"/>
                  </a:cubicBezTo>
                  <a:cubicBezTo>
                    <a:pt x="5" y="18"/>
                    <a:pt x="7" y="17"/>
                    <a:pt x="7" y="15"/>
                  </a:cubicBezTo>
                  <a:cubicBezTo>
                    <a:pt x="5" y="12"/>
                    <a:pt x="4" y="7"/>
                    <a:pt x="7" y="5"/>
                  </a:cubicBezTo>
                  <a:cubicBezTo>
                    <a:pt x="11" y="3"/>
                    <a:pt x="12" y="7"/>
                    <a:pt x="12" y="10"/>
                  </a:cubicBezTo>
                  <a:cubicBezTo>
                    <a:pt x="11" y="13"/>
                    <a:pt x="9" y="15"/>
                    <a:pt x="6" y="15"/>
                  </a:cubicBezTo>
                  <a:cubicBezTo>
                    <a:pt x="2" y="15"/>
                    <a:pt x="6" y="9"/>
                    <a:pt x="7" y="7"/>
                  </a:cubicBezTo>
                  <a:cubicBezTo>
                    <a:pt x="8" y="6"/>
                    <a:pt x="6" y="5"/>
                    <a:pt x="5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2" name="Freeform 1510"/>
            <p:cNvSpPr/>
            <p:nvPr/>
          </p:nvSpPr>
          <p:spPr bwMode="auto">
            <a:xfrm>
              <a:off x="4752" y="1986"/>
              <a:ext cx="76" cy="137"/>
            </a:xfrm>
            <a:custGeom>
              <a:avLst/>
              <a:gdLst>
                <a:gd name="T0" fmla="*/ 7 w 59"/>
                <a:gd name="T1" fmla="*/ 19 h 106"/>
                <a:gd name="T2" fmla="*/ 30 w 59"/>
                <a:gd name="T3" fmla="*/ 51 h 106"/>
                <a:gd name="T4" fmla="*/ 37 w 59"/>
                <a:gd name="T5" fmla="*/ 70 h 106"/>
                <a:gd name="T6" fmla="*/ 37 w 59"/>
                <a:gd name="T7" fmla="*/ 88 h 106"/>
                <a:gd name="T8" fmla="*/ 35 w 59"/>
                <a:gd name="T9" fmla="*/ 100 h 106"/>
                <a:gd name="T10" fmla="*/ 42 w 59"/>
                <a:gd name="T11" fmla="*/ 104 h 106"/>
                <a:gd name="T12" fmla="*/ 49 w 59"/>
                <a:gd name="T13" fmla="*/ 98 h 106"/>
                <a:gd name="T14" fmla="*/ 54 w 59"/>
                <a:gd name="T15" fmla="*/ 88 h 106"/>
                <a:gd name="T16" fmla="*/ 56 w 59"/>
                <a:gd name="T17" fmla="*/ 56 h 106"/>
                <a:gd name="T18" fmla="*/ 48 w 59"/>
                <a:gd name="T19" fmla="*/ 33 h 106"/>
                <a:gd name="T20" fmla="*/ 15 w 59"/>
                <a:gd name="T21" fmla="*/ 3 h 106"/>
                <a:gd name="T22" fmla="*/ 5 w 59"/>
                <a:gd name="T23" fmla="*/ 8 h 106"/>
                <a:gd name="T24" fmla="*/ 7 w 59"/>
                <a:gd name="T25" fmla="*/ 17 h 106"/>
                <a:gd name="T26" fmla="*/ 15 w 59"/>
                <a:gd name="T27" fmla="*/ 27 h 106"/>
                <a:gd name="T28" fmla="*/ 22 w 59"/>
                <a:gd name="T29" fmla="*/ 43 h 106"/>
                <a:gd name="T30" fmla="*/ 28 w 59"/>
                <a:gd name="T31" fmla="*/ 62 h 106"/>
                <a:gd name="T32" fmla="*/ 32 w 59"/>
                <a:gd name="T33" fmla="*/ 82 h 106"/>
                <a:gd name="T34" fmla="*/ 37 w 59"/>
                <a:gd name="T35" fmla="*/ 103 h 106"/>
                <a:gd name="T36" fmla="*/ 47 w 59"/>
                <a:gd name="T37" fmla="*/ 97 h 106"/>
                <a:gd name="T38" fmla="*/ 53 w 59"/>
                <a:gd name="T39" fmla="*/ 77 h 106"/>
                <a:gd name="T40" fmla="*/ 54 w 59"/>
                <a:gd name="T41" fmla="*/ 61 h 106"/>
                <a:gd name="T42" fmla="*/ 42 w 59"/>
                <a:gd name="T43" fmla="*/ 29 h 106"/>
                <a:gd name="T44" fmla="*/ 30 w 59"/>
                <a:gd name="T45" fmla="*/ 16 h 106"/>
                <a:gd name="T46" fmla="*/ 16 w 59"/>
                <a:gd name="T47" fmla="*/ 5 h 106"/>
                <a:gd name="T48" fmla="*/ 4 w 59"/>
                <a:gd name="T49" fmla="*/ 6 h 106"/>
                <a:gd name="T50" fmla="*/ 1 w 59"/>
                <a:gd name="T51" fmla="*/ 18 h 106"/>
                <a:gd name="T52" fmla="*/ 4 w 59"/>
                <a:gd name="T53" fmla="*/ 18 h 106"/>
                <a:gd name="T54" fmla="*/ 8 w 59"/>
                <a:gd name="T55" fmla="*/ 6 h 106"/>
                <a:gd name="T56" fmla="*/ 23 w 59"/>
                <a:gd name="T57" fmla="*/ 13 h 106"/>
                <a:gd name="T58" fmla="*/ 36 w 59"/>
                <a:gd name="T59" fmla="*/ 25 h 106"/>
                <a:gd name="T60" fmla="*/ 46 w 59"/>
                <a:gd name="T61" fmla="*/ 40 h 106"/>
                <a:gd name="T62" fmla="*/ 52 w 59"/>
                <a:gd name="T63" fmla="*/ 67 h 106"/>
                <a:gd name="T64" fmla="*/ 49 w 59"/>
                <a:gd name="T65" fmla="*/ 86 h 106"/>
                <a:gd name="T66" fmla="*/ 45 w 59"/>
                <a:gd name="T67" fmla="*/ 95 h 106"/>
                <a:gd name="T68" fmla="*/ 41 w 59"/>
                <a:gd name="T69" fmla="*/ 101 h 106"/>
                <a:gd name="T70" fmla="*/ 35 w 59"/>
                <a:gd name="T71" fmla="*/ 98 h 106"/>
                <a:gd name="T72" fmla="*/ 35 w 59"/>
                <a:gd name="T73" fmla="*/ 84 h 106"/>
                <a:gd name="T74" fmla="*/ 32 w 59"/>
                <a:gd name="T75" fmla="*/ 67 h 106"/>
                <a:gd name="T76" fmla="*/ 26 w 59"/>
                <a:gd name="T77" fmla="*/ 48 h 106"/>
                <a:gd name="T78" fmla="*/ 20 w 59"/>
                <a:gd name="T79" fmla="*/ 30 h 106"/>
                <a:gd name="T80" fmla="*/ 12 w 59"/>
                <a:gd name="T81" fmla="*/ 20 h 106"/>
                <a:gd name="T82" fmla="*/ 7 w 59"/>
                <a:gd name="T83" fmla="*/ 10 h 106"/>
                <a:gd name="T84" fmla="*/ 17 w 59"/>
                <a:gd name="T85" fmla="*/ 5 h 106"/>
                <a:gd name="T86" fmla="*/ 37 w 59"/>
                <a:gd name="T87" fmla="*/ 17 h 106"/>
                <a:gd name="T88" fmla="*/ 49 w 59"/>
                <a:gd name="T89" fmla="*/ 40 h 106"/>
                <a:gd name="T90" fmla="*/ 55 w 59"/>
                <a:gd name="T91" fmla="*/ 70 h 106"/>
                <a:gd name="T92" fmla="*/ 53 w 59"/>
                <a:gd name="T93" fmla="*/ 86 h 106"/>
                <a:gd name="T94" fmla="*/ 48 w 59"/>
                <a:gd name="T95" fmla="*/ 95 h 106"/>
                <a:gd name="T96" fmla="*/ 41 w 59"/>
                <a:gd name="T97" fmla="*/ 102 h 106"/>
                <a:gd name="T98" fmla="*/ 37 w 59"/>
                <a:gd name="T99" fmla="*/ 99 h 106"/>
                <a:gd name="T100" fmla="*/ 38 w 59"/>
                <a:gd name="T101" fmla="*/ 92 h 106"/>
                <a:gd name="T102" fmla="*/ 40 w 59"/>
                <a:gd name="T103" fmla="*/ 85 h 106"/>
                <a:gd name="T104" fmla="*/ 40 w 59"/>
                <a:gd name="T105" fmla="*/ 77 h 106"/>
                <a:gd name="T106" fmla="*/ 35 w 59"/>
                <a:gd name="T107" fmla="*/ 58 h 106"/>
                <a:gd name="T108" fmla="*/ 16 w 59"/>
                <a:gd name="T109" fmla="*/ 25 h 106"/>
                <a:gd name="T110" fmla="*/ 9 w 59"/>
                <a:gd name="T111" fmla="*/ 18 h 106"/>
                <a:gd name="T112" fmla="*/ 7 w 59"/>
                <a:gd name="T113" fmla="*/ 19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9" h="106">
                  <a:moveTo>
                    <a:pt x="7" y="19"/>
                  </a:moveTo>
                  <a:cubicBezTo>
                    <a:pt x="17" y="28"/>
                    <a:pt x="24" y="39"/>
                    <a:pt x="30" y="51"/>
                  </a:cubicBezTo>
                  <a:cubicBezTo>
                    <a:pt x="32" y="57"/>
                    <a:pt x="35" y="63"/>
                    <a:pt x="37" y="70"/>
                  </a:cubicBezTo>
                  <a:cubicBezTo>
                    <a:pt x="38" y="76"/>
                    <a:pt x="38" y="82"/>
                    <a:pt x="37" y="88"/>
                  </a:cubicBezTo>
                  <a:cubicBezTo>
                    <a:pt x="35" y="92"/>
                    <a:pt x="33" y="97"/>
                    <a:pt x="35" y="100"/>
                  </a:cubicBezTo>
                  <a:cubicBezTo>
                    <a:pt x="37" y="103"/>
                    <a:pt x="39" y="105"/>
                    <a:pt x="42" y="104"/>
                  </a:cubicBezTo>
                  <a:cubicBezTo>
                    <a:pt x="45" y="103"/>
                    <a:pt x="47" y="100"/>
                    <a:pt x="49" y="98"/>
                  </a:cubicBezTo>
                  <a:cubicBezTo>
                    <a:pt x="51" y="95"/>
                    <a:pt x="53" y="91"/>
                    <a:pt x="54" y="88"/>
                  </a:cubicBezTo>
                  <a:cubicBezTo>
                    <a:pt x="59" y="78"/>
                    <a:pt x="58" y="67"/>
                    <a:pt x="56" y="56"/>
                  </a:cubicBezTo>
                  <a:cubicBezTo>
                    <a:pt x="54" y="48"/>
                    <a:pt x="51" y="40"/>
                    <a:pt x="48" y="33"/>
                  </a:cubicBezTo>
                  <a:cubicBezTo>
                    <a:pt x="43" y="20"/>
                    <a:pt x="32" y="0"/>
                    <a:pt x="15" y="3"/>
                  </a:cubicBezTo>
                  <a:cubicBezTo>
                    <a:pt x="11" y="3"/>
                    <a:pt x="7" y="5"/>
                    <a:pt x="5" y="8"/>
                  </a:cubicBezTo>
                  <a:cubicBezTo>
                    <a:pt x="4" y="12"/>
                    <a:pt x="5" y="15"/>
                    <a:pt x="7" y="17"/>
                  </a:cubicBezTo>
                  <a:cubicBezTo>
                    <a:pt x="9" y="21"/>
                    <a:pt x="12" y="24"/>
                    <a:pt x="15" y="27"/>
                  </a:cubicBezTo>
                  <a:cubicBezTo>
                    <a:pt x="19" y="32"/>
                    <a:pt x="20" y="37"/>
                    <a:pt x="22" y="43"/>
                  </a:cubicBezTo>
                  <a:cubicBezTo>
                    <a:pt x="24" y="49"/>
                    <a:pt x="26" y="55"/>
                    <a:pt x="28" y="62"/>
                  </a:cubicBezTo>
                  <a:cubicBezTo>
                    <a:pt x="30" y="68"/>
                    <a:pt x="32" y="75"/>
                    <a:pt x="32" y="82"/>
                  </a:cubicBezTo>
                  <a:cubicBezTo>
                    <a:pt x="33" y="88"/>
                    <a:pt x="29" y="99"/>
                    <a:pt x="37" y="103"/>
                  </a:cubicBezTo>
                  <a:cubicBezTo>
                    <a:pt x="41" y="106"/>
                    <a:pt x="45" y="101"/>
                    <a:pt x="47" y="97"/>
                  </a:cubicBezTo>
                  <a:cubicBezTo>
                    <a:pt x="50" y="91"/>
                    <a:pt x="52" y="84"/>
                    <a:pt x="53" y="77"/>
                  </a:cubicBezTo>
                  <a:cubicBezTo>
                    <a:pt x="53" y="72"/>
                    <a:pt x="54" y="66"/>
                    <a:pt x="54" y="61"/>
                  </a:cubicBezTo>
                  <a:cubicBezTo>
                    <a:pt x="53" y="49"/>
                    <a:pt x="49" y="38"/>
                    <a:pt x="42" y="29"/>
                  </a:cubicBezTo>
                  <a:cubicBezTo>
                    <a:pt x="38" y="25"/>
                    <a:pt x="34" y="20"/>
                    <a:pt x="30" y="16"/>
                  </a:cubicBezTo>
                  <a:cubicBezTo>
                    <a:pt x="26" y="11"/>
                    <a:pt x="21" y="7"/>
                    <a:pt x="16" y="5"/>
                  </a:cubicBezTo>
                  <a:cubicBezTo>
                    <a:pt x="12" y="3"/>
                    <a:pt x="7" y="3"/>
                    <a:pt x="4" y="6"/>
                  </a:cubicBezTo>
                  <a:cubicBezTo>
                    <a:pt x="0" y="9"/>
                    <a:pt x="1" y="14"/>
                    <a:pt x="1" y="18"/>
                  </a:cubicBezTo>
                  <a:cubicBezTo>
                    <a:pt x="2" y="20"/>
                    <a:pt x="4" y="19"/>
                    <a:pt x="4" y="18"/>
                  </a:cubicBezTo>
                  <a:cubicBezTo>
                    <a:pt x="3" y="14"/>
                    <a:pt x="3" y="8"/>
                    <a:pt x="8" y="6"/>
                  </a:cubicBezTo>
                  <a:cubicBezTo>
                    <a:pt x="13" y="5"/>
                    <a:pt x="19" y="9"/>
                    <a:pt x="23" y="13"/>
                  </a:cubicBezTo>
                  <a:cubicBezTo>
                    <a:pt x="28" y="16"/>
                    <a:pt x="31" y="21"/>
                    <a:pt x="36" y="25"/>
                  </a:cubicBezTo>
                  <a:cubicBezTo>
                    <a:pt x="40" y="29"/>
                    <a:pt x="43" y="34"/>
                    <a:pt x="46" y="40"/>
                  </a:cubicBezTo>
                  <a:cubicBezTo>
                    <a:pt x="50" y="48"/>
                    <a:pt x="52" y="58"/>
                    <a:pt x="52" y="67"/>
                  </a:cubicBezTo>
                  <a:cubicBezTo>
                    <a:pt x="51" y="73"/>
                    <a:pt x="50" y="80"/>
                    <a:pt x="49" y="86"/>
                  </a:cubicBezTo>
                  <a:cubicBezTo>
                    <a:pt x="48" y="89"/>
                    <a:pt x="47" y="92"/>
                    <a:pt x="45" y="95"/>
                  </a:cubicBezTo>
                  <a:cubicBezTo>
                    <a:pt x="44" y="98"/>
                    <a:pt x="43" y="100"/>
                    <a:pt x="41" y="101"/>
                  </a:cubicBezTo>
                  <a:cubicBezTo>
                    <a:pt x="39" y="102"/>
                    <a:pt x="36" y="100"/>
                    <a:pt x="35" y="98"/>
                  </a:cubicBezTo>
                  <a:cubicBezTo>
                    <a:pt x="33" y="94"/>
                    <a:pt x="34" y="89"/>
                    <a:pt x="35" y="84"/>
                  </a:cubicBezTo>
                  <a:cubicBezTo>
                    <a:pt x="35" y="79"/>
                    <a:pt x="34" y="73"/>
                    <a:pt x="32" y="67"/>
                  </a:cubicBezTo>
                  <a:cubicBezTo>
                    <a:pt x="30" y="61"/>
                    <a:pt x="28" y="55"/>
                    <a:pt x="26" y="48"/>
                  </a:cubicBezTo>
                  <a:cubicBezTo>
                    <a:pt x="24" y="42"/>
                    <a:pt x="22" y="36"/>
                    <a:pt x="20" y="30"/>
                  </a:cubicBezTo>
                  <a:cubicBezTo>
                    <a:pt x="18" y="26"/>
                    <a:pt x="15" y="23"/>
                    <a:pt x="12" y="20"/>
                  </a:cubicBezTo>
                  <a:cubicBezTo>
                    <a:pt x="10" y="18"/>
                    <a:pt x="6" y="14"/>
                    <a:pt x="7" y="10"/>
                  </a:cubicBezTo>
                  <a:cubicBezTo>
                    <a:pt x="8" y="6"/>
                    <a:pt x="14" y="5"/>
                    <a:pt x="17" y="5"/>
                  </a:cubicBezTo>
                  <a:cubicBezTo>
                    <a:pt x="26" y="5"/>
                    <a:pt x="32" y="11"/>
                    <a:pt x="37" y="17"/>
                  </a:cubicBezTo>
                  <a:cubicBezTo>
                    <a:pt x="42" y="24"/>
                    <a:pt x="46" y="32"/>
                    <a:pt x="49" y="40"/>
                  </a:cubicBezTo>
                  <a:cubicBezTo>
                    <a:pt x="52" y="50"/>
                    <a:pt x="55" y="60"/>
                    <a:pt x="55" y="70"/>
                  </a:cubicBezTo>
                  <a:cubicBezTo>
                    <a:pt x="55" y="76"/>
                    <a:pt x="55" y="81"/>
                    <a:pt x="53" y="86"/>
                  </a:cubicBezTo>
                  <a:cubicBezTo>
                    <a:pt x="51" y="89"/>
                    <a:pt x="50" y="93"/>
                    <a:pt x="48" y="95"/>
                  </a:cubicBezTo>
                  <a:cubicBezTo>
                    <a:pt x="46" y="98"/>
                    <a:pt x="44" y="102"/>
                    <a:pt x="41" y="102"/>
                  </a:cubicBezTo>
                  <a:cubicBezTo>
                    <a:pt x="39" y="102"/>
                    <a:pt x="38" y="100"/>
                    <a:pt x="37" y="99"/>
                  </a:cubicBezTo>
                  <a:cubicBezTo>
                    <a:pt x="36" y="97"/>
                    <a:pt x="37" y="94"/>
                    <a:pt x="38" y="92"/>
                  </a:cubicBezTo>
                  <a:cubicBezTo>
                    <a:pt x="38" y="90"/>
                    <a:pt x="39" y="87"/>
                    <a:pt x="40" y="85"/>
                  </a:cubicBezTo>
                  <a:cubicBezTo>
                    <a:pt x="40" y="82"/>
                    <a:pt x="41" y="80"/>
                    <a:pt x="40" y="77"/>
                  </a:cubicBezTo>
                  <a:cubicBezTo>
                    <a:pt x="40" y="70"/>
                    <a:pt x="37" y="64"/>
                    <a:pt x="35" y="58"/>
                  </a:cubicBezTo>
                  <a:cubicBezTo>
                    <a:pt x="31" y="46"/>
                    <a:pt x="24" y="35"/>
                    <a:pt x="16" y="25"/>
                  </a:cubicBezTo>
                  <a:cubicBezTo>
                    <a:pt x="14" y="23"/>
                    <a:pt x="11" y="20"/>
                    <a:pt x="9" y="18"/>
                  </a:cubicBezTo>
                  <a:cubicBezTo>
                    <a:pt x="8" y="17"/>
                    <a:pt x="6" y="19"/>
                    <a:pt x="7" y="1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3" name="Freeform 1511"/>
            <p:cNvSpPr/>
            <p:nvPr/>
          </p:nvSpPr>
          <p:spPr bwMode="auto">
            <a:xfrm>
              <a:off x="4777" y="2133"/>
              <a:ext cx="23" cy="27"/>
            </a:xfrm>
            <a:custGeom>
              <a:avLst/>
              <a:gdLst>
                <a:gd name="T0" fmla="*/ 5 w 18"/>
                <a:gd name="T1" fmla="*/ 7 h 21"/>
                <a:gd name="T2" fmla="*/ 3 w 18"/>
                <a:gd name="T3" fmla="*/ 18 h 21"/>
                <a:gd name="T4" fmla="*/ 14 w 18"/>
                <a:gd name="T5" fmla="*/ 16 h 21"/>
                <a:gd name="T6" fmla="*/ 16 w 18"/>
                <a:gd name="T7" fmla="*/ 5 h 21"/>
                <a:gd name="T8" fmla="*/ 7 w 18"/>
                <a:gd name="T9" fmla="*/ 3 h 21"/>
                <a:gd name="T10" fmla="*/ 3 w 18"/>
                <a:gd name="T11" fmla="*/ 11 h 21"/>
                <a:gd name="T12" fmla="*/ 8 w 18"/>
                <a:gd name="T13" fmla="*/ 15 h 21"/>
                <a:gd name="T14" fmla="*/ 16 w 18"/>
                <a:gd name="T15" fmla="*/ 12 h 21"/>
                <a:gd name="T16" fmla="*/ 16 w 18"/>
                <a:gd name="T17" fmla="*/ 3 h 21"/>
                <a:gd name="T18" fmla="*/ 9 w 18"/>
                <a:gd name="T19" fmla="*/ 4 h 21"/>
                <a:gd name="T20" fmla="*/ 1 w 18"/>
                <a:gd name="T21" fmla="*/ 9 h 21"/>
                <a:gd name="T22" fmla="*/ 3 w 18"/>
                <a:gd name="T23" fmla="*/ 11 h 21"/>
                <a:gd name="T24" fmla="*/ 8 w 18"/>
                <a:gd name="T25" fmla="*/ 7 h 21"/>
                <a:gd name="T26" fmla="*/ 14 w 18"/>
                <a:gd name="T27" fmla="*/ 5 h 21"/>
                <a:gd name="T28" fmla="*/ 14 w 18"/>
                <a:gd name="T29" fmla="*/ 9 h 21"/>
                <a:gd name="T30" fmla="*/ 12 w 18"/>
                <a:gd name="T31" fmla="*/ 12 h 21"/>
                <a:gd name="T32" fmla="*/ 6 w 18"/>
                <a:gd name="T33" fmla="*/ 12 h 21"/>
                <a:gd name="T34" fmla="*/ 15 w 18"/>
                <a:gd name="T35" fmla="*/ 8 h 21"/>
                <a:gd name="T36" fmla="*/ 8 w 18"/>
                <a:gd name="T37" fmla="*/ 17 h 21"/>
                <a:gd name="T38" fmla="*/ 4 w 18"/>
                <a:gd name="T39" fmla="*/ 15 h 21"/>
                <a:gd name="T40" fmla="*/ 7 w 18"/>
                <a:gd name="T41" fmla="*/ 9 h 21"/>
                <a:gd name="T42" fmla="*/ 5 w 18"/>
                <a:gd name="T43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21">
                  <a:moveTo>
                    <a:pt x="5" y="7"/>
                  </a:moveTo>
                  <a:cubicBezTo>
                    <a:pt x="3" y="10"/>
                    <a:pt x="0" y="15"/>
                    <a:pt x="3" y="18"/>
                  </a:cubicBezTo>
                  <a:cubicBezTo>
                    <a:pt x="7" y="21"/>
                    <a:pt x="12" y="18"/>
                    <a:pt x="14" y="16"/>
                  </a:cubicBezTo>
                  <a:cubicBezTo>
                    <a:pt x="17" y="13"/>
                    <a:pt x="18" y="9"/>
                    <a:pt x="16" y="5"/>
                  </a:cubicBezTo>
                  <a:cubicBezTo>
                    <a:pt x="14" y="1"/>
                    <a:pt x="10" y="1"/>
                    <a:pt x="7" y="3"/>
                  </a:cubicBezTo>
                  <a:cubicBezTo>
                    <a:pt x="4" y="4"/>
                    <a:pt x="1" y="8"/>
                    <a:pt x="3" y="11"/>
                  </a:cubicBezTo>
                  <a:cubicBezTo>
                    <a:pt x="3" y="13"/>
                    <a:pt x="6" y="15"/>
                    <a:pt x="8" y="15"/>
                  </a:cubicBezTo>
                  <a:cubicBezTo>
                    <a:pt x="11" y="16"/>
                    <a:pt x="14" y="14"/>
                    <a:pt x="16" y="12"/>
                  </a:cubicBezTo>
                  <a:cubicBezTo>
                    <a:pt x="17" y="10"/>
                    <a:pt x="18" y="5"/>
                    <a:pt x="16" y="3"/>
                  </a:cubicBezTo>
                  <a:cubicBezTo>
                    <a:pt x="13" y="2"/>
                    <a:pt x="11" y="3"/>
                    <a:pt x="9" y="4"/>
                  </a:cubicBezTo>
                  <a:cubicBezTo>
                    <a:pt x="6" y="5"/>
                    <a:pt x="3" y="7"/>
                    <a:pt x="1" y="9"/>
                  </a:cubicBezTo>
                  <a:cubicBezTo>
                    <a:pt x="0" y="10"/>
                    <a:pt x="2" y="12"/>
                    <a:pt x="3" y="11"/>
                  </a:cubicBezTo>
                  <a:cubicBezTo>
                    <a:pt x="4" y="9"/>
                    <a:pt x="6" y="8"/>
                    <a:pt x="8" y="7"/>
                  </a:cubicBezTo>
                  <a:cubicBezTo>
                    <a:pt x="10" y="6"/>
                    <a:pt x="13" y="4"/>
                    <a:pt x="14" y="5"/>
                  </a:cubicBezTo>
                  <a:cubicBezTo>
                    <a:pt x="15" y="6"/>
                    <a:pt x="15" y="8"/>
                    <a:pt x="14" y="9"/>
                  </a:cubicBezTo>
                  <a:cubicBezTo>
                    <a:pt x="14" y="10"/>
                    <a:pt x="13" y="12"/>
                    <a:pt x="12" y="12"/>
                  </a:cubicBezTo>
                  <a:cubicBezTo>
                    <a:pt x="10" y="13"/>
                    <a:pt x="8" y="13"/>
                    <a:pt x="6" y="12"/>
                  </a:cubicBezTo>
                  <a:cubicBezTo>
                    <a:pt x="1" y="9"/>
                    <a:pt x="13" y="0"/>
                    <a:pt x="15" y="8"/>
                  </a:cubicBezTo>
                  <a:cubicBezTo>
                    <a:pt x="15" y="12"/>
                    <a:pt x="12" y="16"/>
                    <a:pt x="8" y="17"/>
                  </a:cubicBezTo>
                  <a:cubicBezTo>
                    <a:pt x="7" y="17"/>
                    <a:pt x="5" y="17"/>
                    <a:pt x="4" y="15"/>
                  </a:cubicBezTo>
                  <a:cubicBezTo>
                    <a:pt x="3" y="13"/>
                    <a:pt x="5" y="10"/>
                    <a:pt x="7" y="9"/>
                  </a:cubicBezTo>
                  <a:cubicBezTo>
                    <a:pt x="8" y="8"/>
                    <a:pt x="6" y="6"/>
                    <a:pt x="5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4" name="Freeform 1512"/>
            <p:cNvSpPr/>
            <p:nvPr/>
          </p:nvSpPr>
          <p:spPr bwMode="auto">
            <a:xfrm>
              <a:off x="4765" y="2172"/>
              <a:ext cx="13" cy="13"/>
            </a:xfrm>
            <a:custGeom>
              <a:avLst/>
              <a:gdLst>
                <a:gd name="T0" fmla="*/ 5 w 10"/>
                <a:gd name="T1" fmla="*/ 3 h 10"/>
                <a:gd name="T2" fmla="*/ 4 w 10"/>
                <a:gd name="T3" fmla="*/ 7 h 10"/>
                <a:gd name="T4" fmla="*/ 5 w 10"/>
                <a:gd name="T5" fmla="*/ 8 h 10"/>
                <a:gd name="T6" fmla="*/ 10 w 10"/>
                <a:gd name="T7" fmla="*/ 1 h 10"/>
                <a:gd name="T8" fmla="*/ 9 w 10"/>
                <a:gd name="T9" fmla="*/ 0 h 10"/>
                <a:gd name="T10" fmla="*/ 0 w 10"/>
                <a:gd name="T11" fmla="*/ 7 h 10"/>
                <a:gd name="T12" fmla="*/ 1 w 10"/>
                <a:gd name="T13" fmla="*/ 8 h 10"/>
                <a:gd name="T14" fmla="*/ 9 w 10"/>
                <a:gd name="T15" fmla="*/ 5 h 10"/>
                <a:gd name="T16" fmla="*/ 7 w 10"/>
                <a:gd name="T17" fmla="*/ 4 h 10"/>
                <a:gd name="T18" fmla="*/ 2 w 10"/>
                <a:gd name="T19" fmla="*/ 7 h 10"/>
                <a:gd name="T20" fmla="*/ 3 w 10"/>
                <a:gd name="T21" fmla="*/ 9 h 10"/>
                <a:gd name="T22" fmla="*/ 8 w 10"/>
                <a:gd name="T23" fmla="*/ 6 h 10"/>
                <a:gd name="T24" fmla="*/ 6 w 10"/>
                <a:gd name="T25" fmla="*/ 4 h 10"/>
                <a:gd name="T26" fmla="*/ 2 w 10"/>
                <a:gd name="T27" fmla="*/ 6 h 10"/>
                <a:gd name="T28" fmla="*/ 3 w 10"/>
                <a:gd name="T29" fmla="*/ 7 h 10"/>
                <a:gd name="T30" fmla="*/ 9 w 10"/>
                <a:gd name="T31" fmla="*/ 2 h 10"/>
                <a:gd name="T32" fmla="*/ 8 w 10"/>
                <a:gd name="T33" fmla="*/ 1 h 10"/>
                <a:gd name="T34" fmla="*/ 5 w 10"/>
                <a:gd name="T35" fmla="*/ 6 h 10"/>
                <a:gd name="T36" fmla="*/ 6 w 10"/>
                <a:gd name="T37" fmla="*/ 7 h 10"/>
                <a:gd name="T38" fmla="*/ 7 w 10"/>
                <a:gd name="T39" fmla="*/ 4 h 10"/>
                <a:gd name="T40" fmla="*/ 5 w 10"/>
                <a:gd name="T4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" h="10">
                  <a:moveTo>
                    <a:pt x="5" y="3"/>
                  </a:moveTo>
                  <a:cubicBezTo>
                    <a:pt x="4" y="4"/>
                    <a:pt x="4" y="6"/>
                    <a:pt x="4" y="7"/>
                  </a:cubicBezTo>
                  <a:cubicBezTo>
                    <a:pt x="4" y="8"/>
                    <a:pt x="4" y="8"/>
                    <a:pt x="5" y="8"/>
                  </a:cubicBezTo>
                  <a:cubicBezTo>
                    <a:pt x="9" y="9"/>
                    <a:pt x="10" y="4"/>
                    <a:pt x="10" y="1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5" y="0"/>
                    <a:pt x="1" y="3"/>
                    <a:pt x="0" y="7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4" y="9"/>
                    <a:pt x="7" y="8"/>
                    <a:pt x="9" y="5"/>
                  </a:cubicBezTo>
                  <a:cubicBezTo>
                    <a:pt x="9" y="4"/>
                    <a:pt x="8" y="3"/>
                    <a:pt x="7" y="4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1" y="8"/>
                    <a:pt x="2" y="10"/>
                    <a:pt x="3" y="9"/>
                  </a:cubicBezTo>
                  <a:cubicBezTo>
                    <a:pt x="4" y="7"/>
                    <a:pt x="6" y="6"/>
                    <a:pt x="8" y="6"/>
                  </a:cubicBezTo>
                  <a:cubicBezTo>
                    <a:pt x="7" y="5"/>
                    <a:pt x="7" y="5"/>
                    <a:pt x="6" y="4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3" y="4"/>
                    <a:pt x="6" y="2"/>
                    <a:pt x="9" y="2"/>
                  </a:cubicBezTo>
                  <a:cubicBezTo>
                    <a:pt x="9" y="2"/>
                    <a:pt x="8" y="1"/>
                    <a:pt x="8" y="1"/>
                  </a:cubicBezTo>
                  <a:cubicBezTo>
                    <a:pt x="8" y="3"/>
                    <a:pt x="8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6" y="6"/>
                    <a:pt x="6" y="5"/>
                    <a:pt x="7" y="4"/>
                  </a:cubicBezTo>
                  <a:cubicBezTo>
                    <a:pt x="7" y="3"/>
                    <a:pt x="6" y="1"/>
                    <a:pt x="5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5" name="Freeform 1513"/>
            <p:cNvSpPr/>
            <p:nvPr/>
          </p:nvSpPr>
          <p:spPr bwMode="auto">
            <a:xfrm>
              <a:off x="475" y="1237"/>
              <a:ext cx="211" cy="310"/>
            </a:xfrm>
            <a:custGeom>
              <a:avLst/>
              <a:gdLst>
                <a:gd name="T0" fmla="*/ 2 w 163"/>
                <a:gd name="T1" fmla="*/ 239 h 240"/>
                <a:gd name="T2" fmla="*/ 7 w 163"/>
                <a:gd name="T3" fmla="*/ 211 h 240"/>
                <a:gd name="T4" fmla="*/ 24 w 163"/>
                <a:gd name="T5" fmla="*/ 188 h 240"/>
                <a:gd name="T6" fmla="*/ 50 w 163"/>
                <a:gd name="T7" fmla="*/ 168 h 240"/>
                <a:gd name="T8" fmla="*/ 81 w 163"/>
                <a:gd name="T9" fmla="*/ 156 h 240"/>
                <a:gd name="T10" fmla="*/ 111 w 163"/>
                <a:gd name="T11" fmla="*/ 144 h 240"/>
                <a:gd name="T12" fmla="*/ 137 w 163"/>
                <a:gd name="T13" fmla="*/ 129 h 240"/>
                <a:gd name="T14" fmla="*/ 161 w 163"/>
                <a:gd name="T15" fmla="*/ 87 h 240"/>
                <a:gd name="T16" fmla="*/ 151 w 163"/>
                <a:gd name="T17" fmla="*/ 69 h 240"/>
                <a:gd name="T18" fmla="*/ 128 w 163"/>
                <a:gd name="T19" fmla="*/ 62 h 240"/>
                <a:gd name="T20" fmla="*/ 77 w 163"/>
                <a:gd name="T21" fmla="*/ 80 h 240"/>
                <a:gd name="T22" fmla="*/ 79 w 163"/>
                <a:gd name="T23" fmla="*/ 81 h 240"/>
                <a:gd name="T24" fmla="*/ 101 w 163"/>
                <a:gd name="T25" fmla="*/ 66 h 240"/>
                <a:gd name="T26" fmla="*/ 122 w 163"/>
                <a:gd name="T27" fmla="*/ 45 h 240"/>
                <a:gd name="T28" fmla="*/ 130 w 163"/>
                <a:gd name="T29" fmla="*/ 28 h 240"/>
                <a:gd name="T30" fmla="*/ 129 w 163"/>
                <a:gd name="T31" fmla="*/ 9 h 240"/>
                <a:gd name="T32" fmla="*/ 112 w 163"/>
                <a:gd name="T33" fmla="*/ 1 h 240"/>
                <a:gd name="T34" fmla="*/ 87 w 163"/>
                <a:gd name="T35" fmla="*/ 6 h 240"/>
                <a:gd name="T36" fmla="*/ 64 w 163"/>
                <a:gd name="T37" fmla="*/ 20 h 240"/>
                <a:gd name="T38" fmla="*/ 51 w 163"/>
                <a:gd name="T39" fmla="*/ 41 h 240"/>
                <a:gd name="T40" fmla="*/ 47 w 163"/>
                <a:gd name="T41" fmla="*/ 91 h 240"/>
                <a:gd name="T42" fmla="*/ 53 w 163"/>
                <a:gd name="T43" fmla="*/ 123 h 240"/>
                <a:gd name="T44" fmla="*/ 62 w 163"/>
                <a:gd name="T45" fmla="*/ 155 h 240"/>
                <a:gd name="T46" fmla="*/ 63 w 163"/>
                <a:gd name="T47" fmla="*/ 154 h 240"/>
                <a:gd name="T48" fmla="*/ 62 w 163"/>
                <a:gd name="T49" fmla="*/ 153 h 240"/>
                <a:gd name="T50" fmla="*/ 61 w 163"/>
                <a:gd name="T51" fmla="*/ 155 h 240"/>
                <a:gd name="T52" fmla="*/ 62 w 163"/>
                <a:gd name="T53" fmla="*/ 155 h 240"/>
                <a:gd name="T54" fmla="*/ 64 w 163"/>
                <a:gd name="T55" fmla="*/ 154 h 240"/>
                <a:gd name="T56" fmla="*/ 59 w 163"/>
                <a:gd name="T57" fmla="*/ 138 h 240"/>
                <a:gd name="T58" fmla="*/ 54 w 163"/>
                <a:gd name="T59" fmla="*/ 121 h 240"/>
                <a:gd name="T60" fmla="*/ 51 w 163"/>
                <a:gd name="T61" fmla="*/ 103 h 240"/>
                <a:gd name="T62" fmla="*/ 49 w 163"/>
                <a:gd name="T63" fmla="*/ 87 h 240"/>
                <a:gd name="T64" fmla="*/ 56 w 163"/>
                <a:gd name="T65" fmla="*/ 33 h 240"/>
                <a:gd name="T66" fmla="*/ 74 w 163"/>
                <a:gd name="T67" fmla="*/ 15 h 240"/>
                <a:gd name="T68" fmla="*/ 100 w 163"/>
                <a:gd name="T69" fmla="*/ 4 h 240"/>
                <a:gd name="T70" fmla="*/ 124 w 163"/>
                <a:gd name="T71" fmla="*/ 6 h 240"/>
                <a:gd name="T72" fmla="*/ 129 w 163"/>
                <a:gd name="T73" fmla="*/ 24 h 240"/>
                <a:gd name="T74" fmla="*/ 112 w 163"/>
                <a:gd name="T75" fmla="*/ 54 h 240"/>
                <a:gd name="T76" fmla="*/ 94 w 163"/>
                <a:gd name="T77" fmla="*/ 68 h 240"/>
                <a:gd name="T78" fmla="*/ 77 w 163"/>
                <a:gd name="T79" fmla="*/ 80 h 240"/>
                <a:gd name="T80" fmla="*/ 78 w 163"/>
                <a:gd name="T81" fmla="*/ 81 h 240"/>
                <a:gd name="T82" fmla="*/ 105 w 163"/>
                <a:gd name="T83" fmla="*/ 69 h 240"/>
                <a:gd name="T84" fmla="*/ 135 w 163"/>
                <a:gd name="T85" fmla="*/ 64 h 240"/>
                <a:gd name="T86" fmla="*/ 157 w 163"/>
                <a:gd name="T87" fmla="*/ 79 h 240"/>
                <a:gd name="T88" fmla="*/ 157 w 163"/>
                <a:gd name="T89" fmla="*/ 102 h 240"/>
                <a:gd name="T90" fmla="*/ 141 w 163"/>
                <a:gd name="T91" fmla="*/ 124 h 240"/>
                <a:gd name="T92" fmla="*/ 116 w 163"/>
                <a:gd name="T93" fmla="*/ 140 h 240"/>
                <a:gd name="T94" fmla="*/ 86 w 163"/>
                <a:gd name="T95" fmla="*/ 152 h 240"/>
                <a:gd name="T96" fmla="*/ 54 w 163"/>
                <a:gd name="T97" fmla="*/ 164 h 240"/>
                <a:gd name="T98" fmla="*/ 32 w 163"/>
                <a:gd name="T99" fmla="*/ 178 h 240"/>
                <a:gd name="T100" fmla="*/ 14 w 163"/>
                <a:gd name="T101" fmla="*/ 195 h 240"/>
                <a:gd name="T102" fmla="*/ 0 w 163"/>
                <a:gd name="T103" fmla="*/ 239 h 240"/>
                <a:gd name="T104" fmla="*/ 2 w 163"/>
                <a:gd name="T105" fmla="*/ 239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3" h="240">
                  <a:moveTo>
                    <a:pt x="2" y="239"/>
                  </a:moveTo>
                  <a:cubicBezTo>
                    <a:pt x="2" y="229"/>
                    <a:pt x="4" y="220"/>
                    <a:pt x="7" y="211"/>
                  </a:cubicBezTo>
                  <a:cubicBezTo>
                    <a:pt x="11" y="202"/>
                    <a:pt x="17" y="194"/>
                    <a:pt x="24" y="188"/>
                  </a:cubicBezTo>
                  <a:cubicBezTo>
                    <a:pt x="31" y="180"/>
                    <a:pt x="40" y="174"/>
                    <a:pt x="50" y="168"/>
                  </a:cubicBezTo>
                  <a:cubicBezTo>
                    <a:pt x="60" y="162"/>
                    <a:pt x="71" y="159"/>
                    <a:pt x="81" y="156"/>
                  </a:cubicBezTo>
                  <a:cubicBezTo>
                    <a:pt x="92" y="152"/>
                    <a:pt x="102" y="148"/>
                    <a:pt x="111" y="144"/>
                  </a:cubicBezTo>
                  <a:cubicBezTo>
                    <a:pt x="120" y="140"/>
                    <a:pt x="129" y="135"/>
                    <a:pt x="137" y="129"/>
                  </a:cubicBezTo>
                  <a:cubicBezTo>
                    <a:pt x="150" y="120"/>
                    <a:pt x="163" y="105"/>
                    <a:pt x="161" y="87"/>
                  </a:cubicBezTo>
                  <a:cubicBezTo>
                    <a:pt x="160" y="80"/>
                    <a:pt x="157" y="74"/>
                    <a:pt x="151" y="69"/>
                  </a:cubicBezTo>
                  <a:cubicBezTo>
                    <a:pt x="145" y="64"/>
                    <a:pt x="136" y="62"/>
                    <a:pt x="128" y="62"/>
                  </a:cubicBezTo>
                  <a:cubicBezTo>
                    <a:pt x="110" y="63"/>
                    <a:pt x="93" y="73"/>
                    <a:pt x="77" y="80"/>
                  </a:cubicBezTo>
                  <a:cubicBezTo>
                    <a:pt x="78" y="80"/>
                    <a:pt x="78" y="80"/>
                    <a:pt x="79" y="81"/>
                  </a:cubicBezTo>
                  <a:cubicBezTo>
                    <a:pt x="84" y="74"/>
                    <a:pt x="94" y="71"/>
                    <a:pt x="101" y="66"/>
                  </a:cubicBezTo>
                  <a:cubicBezTo>
                    <a:pt x="109" y="60"/>
                    <a:pt x="117" y="53"/>
                    <a:pt x="122" y="45"/>
                  </a:cubicBezTo>
                  <a:cubicBezTo>
                    <a:pt x="126" y="40"/>
                    <a:pt x="128" y="34"/>
                    <a:pt x="130" y="28"/>
                  </a:cubicBezTo>
                  <a:cubicBezTo>
                    <a:pt x="131" y="22"/>
                    <a:pt x="132" y="15"/>
                    <a:pt x="129" y="9"/>
                  </a:cubicBezTo>
                  <a:cubicBezTo>
                    <a:pt x="126" y="3"/>
                    <a:pt x="119" y="1"/>
                    <a:pt x="112" y="1"/>
                  </a:cubicBezTo>
                  <a:cubicBezTo>
                    <a:pt x="103" y="0"/>
                    <a:pt x="95" y="2"/>
                    <a:pt x="87" y="6"/>
                  </a:cubicBezTo>
                  <a:cubicBezTo>
                    <a:pt x="78" y="9"/>
                    <a:pt x="71" y="14"/>
                    <a:pt x="64" y="20"/>
                  </a:cubicBezTo>
                  <a:cubicBezTo>
                    <a:pt x="58" y="26"/>
                    <a:pt x="53" y="33"/>
                    <a:pt x="51" y="41"/>
                  </a:cubicBezTo>
                  <a:cubicBezTo>
                    <a:pt x="45" y="57"/>
                    <a:pt x="46" y="75"/>
                    <a:pt x="47" y="91"/>
                  </a:cubicBezTo>
                  <a:cubicBezTo>
                    <a:pt x="49" y="102"/>
                    <a:pt x="50" y="113"/>
                    <a:pt x="53" y="123"/>
                  </a:cubicBezTo>
                  <a:cubicBezTo>
                    <a:pt x="55" y="134"/>
                    <a:pt x="60" y="144"/>
                    <a:pt x="62" y="155"/>
                  </a:cubicBezTo>
                  <a:cubicBezTo>
                    <a:pt x="62" y="154"/>
                    <a:pt x="63" y="154"/>
                    <a:pt x="63" y="154"/>
                  </a:cubicBezTo>
                  <a:cubicBezTo>
                    <a:pt x="63" y="153"/>
                    <a:pt x="62" y="153"/>
                    <a:pt x="62" y="153"/>
                  </a:cubicBezTo>
                  <a:cubicBezTo>
                    <a:pt x="60" y="153"/>
                    <a:pt x="60" y="155"/>
                    <a:pt x="61" y="155"/>
                  </a:cubicBezTo>
                  <a:cubicBezTo>
                    <a:pt x="62" y="155"/>
                    <a:pt x="62" y="155"/>
                    <a:pt x="62" y="155"/>
                  </a:cubicBezTo>
                  <a:cubicBezTo>
                    <a:pt x="63" y="156"/>
                    <a:pt x="64" y="155"/>
                    <a:pt x="64" y="154"/>
                  </a:cubicBezTo>
                  <a:cubicBezTo>
                    <a:pt x="63" y="149"/>
                    <a:pt x="61" y="143"/>
                    <a:pt x="59" y="138"/>
                  </a:cubicBezTo>
                  <a:cubicBezTo>
                    <a:pt x="57" y="132"/>
                    <a:pt x="55" y="126"/>
                    <a:pt x="54" y="121"/>
                  </a:cubicBezTo>
                  <a:cubicBezTo>
                    <a:pt x="53" y="115"/>
                    <a:pt x="52" y="109"/>
                    <a:pt x="51" y="103"/>
                  </a:cubicBezTo>
                  <a:cubicBezTo>
                    <a:pt x="50" y="98"/>
                    <a:pt x="50" y="93"/>
                    <a:pt x="49" y="87"/>
                  </a:cubicBezTo>
                  <a:cubicBezTo>
                    <a:pt x="47" y="70"/>
                    <a:pt x="47" y="49"/>
                    <a:pt x="56" y="33"/>
                  </a:cubicBezTo>
                  <a:cubicBezTo>
                    <a:pt x="60" y="26"/>
                    <a:pt x="67" y="20"/>
                    <a:pt x="74" y="15"/>
                  </a:cubicBezTo>
                  <a:cubicBezTo>
                    <a:pt x="82" y="10"/>
                    <a:pt x="91" y="5"/>
                    <a:pt x="100" y="4"/>
                  </a:cubicBezTo>
                  <a:cubicBezTo>
                    <a:pt x="107" y="2"/>
                    <a:pt x="117" y="1"/>
                    <a:pt x="124" y="6"/>
                  </a:cubicBezTo>
                  <a:cubicBezTo>
                    <a:pt x="129" y="10"/>
                    <a:pt x="130" y="17"/>
                    <a:pt x="129" y="24"/>
                  </a:cubicBezTo>
                  <a:cubicBezTo>
                    <a:pt x="127" y="35"/>
                    <a:pt x="120" y="46"/>
                    <a:pt x="112" y="54"/>
                  </a:cubicBezTo>
                  <a:cubicBezTo>
                    <a:pt x="107" y="60"/>
                    <a:pt x="101" y="64"/>
                    <a:pt x="94" y="68"/>
                  </a:cubicBezTo>
                  <a:cubicBezTo>
                    <a:pt x="88" y="71"/>
                    <a:pt x="81" y="75"/>
                    <a:pt x="77" y="80"/>
                  </a:cubicBezTo>
                  <a:cubicBezTo>
                    <a:pt x="76" y="81"/>
                    <a:pt x="78" y="82"/>
                    <a:pt x="78" y="81"/>
                  </a:cubicBezTo>
                  <a:cubicBezTo>
                    <a:pt x="87" y="77"/>
                    <a:pt x="96" y="73"/>
                    <a:pt x="105" y="69"/>
                  </a:cubicBezTo>
                  <a:cubicBezTo>
                    <a:pt x="115" y="65"/>
                    <a:pt x="125" y="63"/>
                    <a:pt x="135" y="64"/>
                  </a:cubicBezTo>
                  <a:cubicBezTo>
                    <a:pt x="144" y="66"/>
                    <a:pt x="152" y="71"/>
                    <a:pt x="157" y="79"/>
                  </a:cubicBezTo>
                  <a:cubicBezTo>
                    <a:pt x="160" y="86"/>
                    <a:pt x="160" y="94"/>
                    <a:pt x="157" y="102"/>
                  </a:cubicBezTo>
                  <a:cubicBezTo>
                    <a:pt x="154" y="111"/>
                    <a:pt x="148" y="118"/>
                    <a:pt x="141" y="124"/>
                  </a:cubicBezTo>
                  <a:cubicBezTo>
                    <a:pt x="133" y="130"/>
                    <a:pt x="125" y="135"/>
                    <a:pt x="116" y="140"/>
                  </a:cubicBezTo>
                  <a:cubicBezTo>
                    <a:pt x="106" y="144"/>
                    <a:pt x="96" y="149"/>
                    <a:pt x="86" y="152"/>
                  </a:cubicBezTo>
                  <a:cubicBezTo>
                    <a:pt x="76" y="156"/>
                    <a:pt x="65" y="159"/>
                    <a:pt x="54" y="164"/>
                  </a:cubicBezTo>
                  <a:cubicBezTo>
                    <a:pt x="46" y="168"/>
                    <a:pt x="39" y="172"/>
                    <a:pt x="32" y="178"/>
                  </a:cubicBezTo>
                  <a:cubicBezTo>
                    <a:pt x="25" y="183"/>
                    <a:pt x="19" y="189"/>
                    <a:pt x="14" y="195"/>
                  </a:cubicBezTo>
                  <a:cubicBezTo>
                    <a:pt x="5" y="208"/>
                    <a:pt x="1" y="223"/>
                    <a:pt x="0" y="239"/>
                  </a:cubicBezTo>
                  <a:cubicBezTo>
                    <a:pt x="0" y="240"/>
                    <a:pt x="2" y="240"/>
                    <a:pt x="2" y="23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6" name="Freeform 1514"/>
            <p:cNvSpPr/>
            <p:nvPr/>
          </p:nvSpPr>
          <p:spPr bwMode="auto">
            <a:xfrm>
              <a:off x="471" y="1237"/>
              <a:ext cx="217" cy="308"/>
            </a:xfrm>
            <a:custGeom>
              <a:avLst/>
              <a:gdLst>
                <a:gd name="T0" fmla="*/ 3 w 168"/>
                <a:gd name="T1" fmla="*/ 236 h 238"/>
                <a:gd name="T2" fmla="*/ 7 w 168"/>
                <a:gd name="T3" fmla="*/ 221 h 238"/>
                <a:gd name="T4" fmla="*/ 14 w 168"/>
                <a:gd name="T5" fmla="*/ 208 h 238"/>
                <a:gd name="T6" fmla="*/ 33 w 168"/>
                <a:gd name="T7" fmla="*/ 183 h 238"/>
                <a:gd name="T8" fmla="*/ 90 w 168"/>
                <a:gd name="T9" fmla="*/ 154 h 238"/>
                <a:gd name="T10" fmla="*/ 120 w 168"/>
                <a:gd name="T11" fmla="*/ 142 h 238"/>
                <a:gd name="T12" fmla="*/ 144 w 168"/>
                <a:gd name="T13" fmla="*/ 126 h 238"/>
                <a:gd name="T14" fmla="*/ 162 w 168"/>
                <a:gd name="T15" fmla="*/ 105 h 238"/>
                <a:gd name="T16" fmla="*/ 163 w 168"/>
                <a:gd name="T17" fmla="*/ 82 h 238"/>
                <a:gd name="T18" fmla="*/ 151 w 168"/>
                <a:gd name="T19" fmla="*/ 68 h 238"/>
                <a:gd name="T20" fmla="*/ 130 w 168"/>
                <a:gd name="T21" fmla="*/ 64 h 238"/>
                <a:gd name="T22" fmla="*/ 81 w 168"/>
                <a:gd name="T23" fmla="*/ 78 h 238"/>
                <a:gd name="T24" fmla="*/ 82 w 168"/>
                <a:gd name="T25" fmla="*/ 80 h 238"/>
                <a:gd name="T26" fmla="*/ 127 w 168"/>
                <a:gd name="T27" fmla="*/ 39 h 238"/>
                <a:gd name="T28" fmla="*/ 135 w 168"/>
                <a:gd name="T29" fmla="*/ 27 h 238"/>
                <a:gd name="T30" fmla="*/ 135 w 168"/>
                <a:gd name="T31" fmla="*/ 14 h 238"/>
                <a:gd name="T32" fmla="*/ 116 w 168"/>
                <a:gd name="T33" fmla="*/ 1 h 238"/>
                <a:gd name="T34" fmla="*/ 91 w 168"/>
                <a:gd name="T35" fmla="*/ 6 h 238"/>
                <a:gd name="T36" fmla="*/ 80 w 168"/>
                <a:gd name="T37" fmla="*/ 13 h 238"/>
                <a:gd name="T38" fmla="*/ 71 w 168"/>
                <a:gd name="T39" fmla="*/ 21 h 238"/>
                <a:gd name="T40" fmla="*/ 56 w 168"/>
                <a:gd name="T41" fmla="*/ 46 h 238"/>
                <a:gd name="T42" fmla="*/ 53 w 168"/>
                <a:gd name="T43" fmla="*/ 60 h 238"/>
                <a:gd name="T44" fmla="*/ 53 w 168"/>
                <a:gd name="T45" fmla="*/ 78 h 238"/>
                <a:gd name="T46" fmla="*/ 58 w 168"/>
                <a:gd name="T47" fmla="*/ 125 h 238"/>
                <a:gd name="T48" fmla="*/ 62 w 168"/>
                <a:gd name="T49" fmla="*/ 148 h 238"/>
                <a:gd name="T50" fmla="*/ 64 w 168"/>
                <a:gd name="T51" fmla="*/ 160 h 238"/>
                <a:gd name="T52" fmla="*/ 66 w 168"/>
                <a:gd name="T53" fmla="*/ 161 h 238"/>
                <a:gd name="T54" fmla="*/ 67 w 168"/>
                <a:gd name="T55" fmla="*/ 159 h 238"/>
                <a:gd name="T56" fmla="*/ 65 w 168"/>
                <a:gd name="T57" fmla="*/ 159 h 238"/>
                <a:gd name="T58" fmla="*/ 65 w 168"/>
                <a:gd name="T59" fmla="*/ 159 h 238"/>
                <a:gd name="T60" fmla="*/ 66 w 168"/>
                <a:gd name="T61" fmla="*/ 159 h 238"/>
                <a:gd name="T62" fmla="*/ 66 w 168"/>
                <a:gd name="T63" fmla="*/ 157 h 238"/>
                <a:gd name="T64" fmla="*/ 65 w 168"/>
                <a:gd name="T65" fmla="*/ 155 h 238"/>
                <a:gd name="T66" fmla="*/ 65 w 168"/>
                <a:gd name="T67" fmla="*/ 151 h 238"/>
                <a:gd name="T68" fmla="*/ 63 w 168"/>
                <a:gd name="T69" fmla="*/ 142 h 238"/>
                <a:gd name="T70" fmla="*/ 59 w 168"/>
                <a:gd name="T71" fmla="*/ 124 h 238"/>
                <a:gd name="T72" fmla="*/ 55 w 168"/>
                <a:gd name="T73" fmla="*/ 88 h 238"/>
                <a:gd name="T74" fmla="*/ 55 w 168"/>
                <a:gd name="T75" fmla="*/ 70 h 238"/>
                <a:gd name="T76" fmla="*/ 56 w 168"/>
                <a:gd name="T77" fmla="*/ 52 h 238"/>
                <a:gd name="T78" fmla="*/ 69 w 168"/>
                <a:gd name="T79" fmla="*/ 26 h 238"/>
                <a:gd name="T80" fmla="*/ 78 w 168"/>
                <a:gd name="T81" fmla="*/ 16 h 238"/>
                <a:gd name="T82" fmla="*/ 89 w 168"/>
                <a:gd name="T83" fmla="*/ 9 h 238"/>
                <a:gd name="T84" fmla="*/ 115 w 168"/>
                <a:gd name="T85" fmla="*/ 3 h 238"/>
                <a:gd name="T86" fmla="*/ 128 w 168"/>
                <a:gd name="T87" fmla="*/ 7 h 238"/>
                <a:gd name="T88" fmla="*/ 134 w 168"/>
                <a:gd name="T89" fmla="*/ 19 h 238"/>
                <a:gd name="T90" fmla="*/ 129 w 168"/>
                <a:gd name="T91" fmla="*/ 33 h 238"/>
                <a:gd name="T92" fmla="*/ 119 w 168"/>
                <a:gd name="T93" fmla="*/ 46 h 238"/>
                <a:gd name="T94" fmla="*/ 81 w 168"/>
                <a:gd name="T95" fmla="*/ 78 h 238"/>
                <a:gd name="T96" fmla="*/ 82 w 168"/>
                <a:gd name="T97" fmla="*/ 80 h 238"/>
                <a:gd name="T98" fmla="*/ 111 w 168"/>
                <a:gd name="T99" fmla="*/ 69 h 238"/>
                <a:gd name="T100" fmla="*/ 142 w 168"/>
                <a:gd name="T101" fmla="*/ 66 h 238"/>
                <a:gd name="T102" fmla="*/ 161 w 168"/>
                <a:gd name="T103" fmla="*/ 104 h 238"/>
                <a:gd name="T104" fmla="*/ 142 w 168"/>
                <a:gd name="T105" fmla="*/ 126 h 238"/>
                <a:gd name="T106" fmla="*/ 116 w 168"/>
                <a:gd name="T107" fmla="*/ 142 h 238"/>
                <a:gd name="T108" fmla="*/ 56 w 168"/>
                <a:gd name="T109" fmla="*/ 165 h 238"/>
                <a:gd name="T110" fmla="*/ 20 w 168"/>
                <a:gd name="T111" fmla="*/ 195 h 238"/>
                <a:gd name="T112" fmla="*/ 7 w 168"/>
                <a:gd name="T113" fmla="*/ 216 h 238"/>
                <a:gd name="T114" fmla="*/ 1 w 168"/>
                <a:gd name="T115" fmla="*/ 237 h 238"/>
                <a:gd name="T116" fmla="*/ 3 w 168"/>
                <a:gd name="T117" fmla="*/ 236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8" h="238">
                  <a:moveTo>
                    <a:pt x="3" y="236"/>
                  </a:moveTo>
                  <a:cubicBezTo>
                    <a:pt x="2" y="231"/>
                    <a:pt x="4" y="226"/>
                    <a:pt x="7" y="221"/>
                  </a:cubicBezTo>
                  <a:cubicBezTo>
                    <a:pt x="9" y="217"/>
                    <a:pt x="11" y="213"/>
                    <a:pt x="14" y="208"/>
                  </a:cubicBezTo>
                  <a:cubicBezTo>
                    <a:pt x="19" y="199"/>
                    <a:pt x="25" y="190"/>
                    <a:pt x="33" y="183"/>
                  </a:cubicBezTo>
                  <a:cubicBezTo>
                    <a:pt x="49" y="168"/>
                    <a:pt x="70" y="162"/>
                    <a:pt x="90" y="154"/>
                  </a:cubicBezTo>
                  <a:cubicBezTo>
                    <a:pt x="100" y="151"/>
                    <a:pt x="110" y="147"/>
                    <a:pt x="120" y="142"/>
                  </a:cubicBezTo>
                  <a:cubicBezTo>
                    <a:pt x="129" y="137"/>
                    <a:pt x="137" y="132"/>
                    <a:pt x="144" y="126"/>
                  </a:cubicBezTo>
                  <a:cubicBezTo>
                    <a:pt x="152" y="120"/>
                    <a:pt x="159" y="113"/>
                    <a:pt x="162" y="105"/>
                  </a:cubicBezTo>
                  <a:cubicBezTo>
                    <a:pt x="166" y="98"/>
                    <a:pt x="166" y="90"/>
                    <a:pt x="163" y="82"/>
                  </a:cubicBezTo>
                  <a:cubicBezTo>
                    <a:pt x="160" y="76"/>
                    <a:pt x="156" y="71"/>
                    <a:pt x="151" y="68"/>
                  </a:cubicBezTo>
                  <a:cubicBezTo>
                    <a:pt x="145" y="64"/>
                    <a:pt x="137" y="63"/>
                    <a:pt x="130" y="64"/>
                  </a:cubicBezTo>
                  <a:cubicBezTo>
                    <a:pt x="113" y="64"/>
                    <a:pt x="96" y="70"/>
                    <a:pt x="81" y="78"/>
                  </a:cubicBezTo>
                  <a:cubicBezTo>
                    <a:pt x="81" y="79"/>
                    <a:pt x="81" y="79"/>
                    <a:pt x="82" y="80"/>
                  </a:cubicBezTo>
                  <a:cubicBezTo>
                    <a:pt x="97" y="66"/>
                    <a:pt x="115" y="56"/>
                    <a:pt x="127" y="39"/>
                  </a:cubicBezTo>
                  <a:cubicBezTo>
                    <a:pt x="130" y="35"/>
                    <a:pt x="133" y="31"/>
                    <a:pt x="135" y="27"/>
                  </a:cubicBezTo>
                  <a:cubicBezTo>
                    <a:pt x="137" y="23"/>
                    <a:pt x="137" y="18"/>
                    <a:pt x="135" y="14"/>
                  </a:cubicBezTo>
                  <a:cubicBezTo>
                    <a:pt x="132" y="6"/>
                    <a:pt x="124" y="2"/>
                    <a:pt x="116" y="1"/>
                  </a:cubicBezTo>
                  <a:cubicBezTo>
                    <a:pt x="108" y="0"/>
                    <a:pt x="99" y="3"/>
                    <a:pt x="91" y="6"/>
                  </a:cubicBezTo>
                  <a:cubicBezTo>
                    <a:pt x="87" y="8"/>
                    <a:pt x="83" y="10"/>
                    <a:pt x="80" y="13"/>
                  </a:cubicBezTo>
                  <a:cubicBezTo>
                    <a:pt x="76" y="15"/>
                    <a:pt x="73" y="18"/>
                    <a:pt x="71" y="21"/>
                  </a:cubicBezTo>
                  <a:cubicBezTo>
                    <a:pt x="64" y="28"/>
                    <a:pt x="59" y="36"/>
                    <a:pt x="56" y="46"/>
                  </a:cubicBezTo>
                  <a:cubicBezTo>
                    <a:pt x="54" y="50"/>
                    <a:pt x="53" y="55"/>
                    <a:pt x="53" y="60"/>
                  </a:cubicBezTo>
                  <a:cubicBezTo>
                    <a:pt x="53" y="66"/>
                    <a:pt x="53" y="72"/>
                    <a:pt x="53" y="78"/>
                  </a:cubicBezTo>
                  <a:cubicBezTo>
                    <a:pt x="53" y="94"/>
                    <a:pt x="54" y="110"/>
                    <a:pt x="58" y="125"/>
                  </a:cubicBezTo>
                  <a:cubicBezTo>
                    <a:pt x="60" y="133"/>
                    <a:pt x="61" y="141"/>
                    <a:pt x="62" y="148"/>
                  </a:cubicBezTo>
                  <a:cubicBezTo>
                    <a:pt x="63" y="152"/>
                    <a:pt x="64" y="156"/>
                    <a:pt x="64" y="160"/>
                  </a:cubicBezTo>
                  <a:cubicBezTo>
                    <a:pt x="65" y="160"/>
                    <a:pt x="65" y="161"/>
                    <a:pt x="66" y="161"/>
                  </a:cubicBezTo>
                  <a:cubicBezTo>
                    <a:pt x="67" y="161"/>
                    <a:pt x="67" y="160"/>
                    <a:pt x="67" y="159"/>
                  </a:cubicBezTo>
                  <a:cubicBezTo>
                    <a:pt x="67" y="158"/>
                    <a:pt x="65" y="158"/>
                    <a:pt x="65" y="159"/>
                  </a:cubicBezTo>
                  <a:cubicBezTo>
                    <a:pt x="65" y="159"/>
                    <a:pt x="65" y="159"/>
                    <a:pt x="65" y="159"/>
                  </a:cubicBezTo>
                  <a:cubicBezTo>
                    <a:pt x="66" y="159"/>
                    <a:pt x="66" y="159"/>
                    <a:pt x="66" y="159"/>
                  </a:cubicBezTo>
                  <a:cubicBezTo>
                    <a:pt x="66" y="159"/>
                    <a:pt x="66" y="158"/>
                    <a:pt x="66" y="157"/>
                  </a:cubicBezTo>
                  <a:cubicBezTo>
                    <a:pt x="66" y="156"/>
                    <a:pt x="65" y="156"/>
                    <a:pt x="65" y="155"/>
                  </a:cubicBezTo>
                  <a:cubicBezTo>
                    <a:pt x="65" y="154"/>
                    <a:pt x="65" y="152"/>
                    <a:pt x="65" y="151"/>
                  </a:cubicBezTo>
                  <a:cubicBezTo>
                    <a:pt x="64" y="148"/>
                    <a:pt x="64" y="145"/>
                    <a:pt x="63" y="142"/>
                  </a:cubicBezTo>
                  <a:cubicBezTo>
                    <a:pt x="62" y="135"/>
                    <a:pt x="61" y="130"/>
                    <a:pt x="59" y="124"/>
                  </a:cubicBezTo>
                  <a:cubicBezTo>
                    <a:pt x="56" y="112"/>
                    <a:pt x="55" y="100"/>
                    <a:pt x="55" y="88"/>
                  </a:cubicBezTo>
                  <a:cubicBezTo>
                    <a:pt x="55" y="82"/>
                    <a:pt x="55" y="76"/>
                    <a:pt x="55" y="70"/>
                  </a:cubicBezTo>
                  <a:cubicBezTo>
                    <a:pt x="55" y="64"/>
                    <a:pt x="55" y="58"/>
                    <a:pt x="56" y="52"/>
                  </a:cubicBezTo>
                  <a:cubicBezTo>
                    <a:pt x="57" y="42"/>
                    <a:pt x="63" y="34"/>
                    <a:pt x="69" y="26"/>
                  </a:cubicBezTo>
                  <a:cubicBezTo>
                    <a:pt x="72" y="22"/>
                    <a:pt x="75" y="19"/>
                    <a:pt x="78" y="16"/>
                  </a:cubicBezTo>
                  <a:cubicBezTo>
                    <a:pt x="82" y="13"/>
                    <a:pt x="86" y="11"/>
                    <a:pt x="89" y="9"/>
                  </a:cubicBezTo>
                  <a:cubicBezTo>
                    <a:pt x="97" y="5"/>
                    <a:pt x="107" y="2"/>
                    <a:pt x="115" y="3"/>
                  </a:cubicBezTo>
                  <a:cubicBezTo>
                    <a:pt x="120" y="3"/>
                    <a:pt x="124" y="4"/>
                    <a:pt x="128" y="7"/>
                  </a:cubicBezTo>
                  <a:cubicBezTo>
                    <a:pt x="131" y="10"/>
                    <a:pt x="134" y="15"/>
                    <a:pt x="134" y="19"/>
                  </a:cubicBezTo>
                  <a:cubicBezTo>
                    <a:pt x="135" y="25"/>
                    <a:pt x="132" y="29"/>
                    <a:pt x="129" y="33"/>
                  </a:cubicBezTo>
                  <a:cubicBezTo>
                    <a:pt x="126" y="37"/>
                    <a:pt x="123" y="42"/>
                    <a:pt x="119" y="46"/>
                  </a:cubicBezTo>
                  <a:cubicBezTo>
                    <a:pt x="108" y="58"/>
                    <a:pt x="93" y="67"/>
                    <a:pt x="81" y="78"/>
                  </a:cubicBezTo>
                  <a:cubicBezTo>
                    <a:pt x="80" y="79"/>
                    <a:pt x="81" y="80"/>
                    <a:pt x="82" y="80"/>
                  </a:cubicBezTo>
                  <a:cubicBezTo>
                    <a:pt x="91" y="75"/>
                    <a:pt x="101" y="71"/>
                    <a:pt x="111" y="69"/>
                  </a:cubicBezTo>
                  <a:cubicBezTo>
                    <a:pt x="121" y="66"/>
                    <a:pt x="131" y="64"/>
                    <a:pt x="142" y="66"/>
                  </a:cubicBezTo>
                  <a:cubicBezTo>
                    <a:pt x="158" y="69"/>
                    <a:pt x="168" y="89"/>
                    <a:pt x="161" y="104"/>
                  </a:cubicBezTo>
                  <a:cubicBezTo>
                    <a:pt x="157" y="113"/>
                    <a:pt x="149" y="120"/>
                    <a:pt x="142" y="126"/>
                  </a:cubicBezTo>
                  <a:cubicBezTo>
                    <a:pt x="134" y="132"/>
                    <a:pt x="125" y="137"/>
                    <a:pt x="116" y="142"/>
                  </a:cubicBezTo>
                  <a:cubicBezTo>
                    <a:pt x="97" y="151"/>
                    <a:pt x="76" y="156"/>
                    <a:pt x="56" y="165"/>
                  </a:cubicBezTo>
                  <a:cubicBezTo>
                    <a:pt x="41" y="172"/>
                    <a:pt x="29" y="182"/>
                    <a:pt x="20" y="195"/>
                  </a:cubicBezTo>
                  <a:cubicBezTo>
                    <a:pt x="15" y="202"/>
                    <a:pt x="11" y="209"/>
                    <a:pt x="7" y="216"/>
                  </a:cubicBezTo>
                  <a:cubicBezTo>
                    <a:pt x="4" y="222"/>
                    <a:pt x="0" y="229"/>
                    <a:pt x="1" y="237"/>
                  </a:cubicBezTo>
                  <a:cubicBezTo>
                    <a:pt x="2" y="238"/>
                    <a:pt x="3" y="237"/>
                    <a:pt x="3" y="23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7" name="Freeform 1515"/>
            <p:cNvSpPr/>
            <p:nvPr/>
          </p:nvSpPr>
          <p:spPr bwMode="auto">
            <a:xfrm>
              <a:off x="470" y="1203"/>
              <a:ext cx="260" cy="384"/>
            </a:xfrm>
            <a:custGeom>
              <a:avLst/>
              <a:gdLst>
                <a:gd name="T0" fmla="*/ 3 w 201"/>
                <a:gd name="T1" fmla="*/ 263 h 297"/>
                <a:gd name="T2" fmla="*/ 6 w 201"/>
                <a:gd name="T3" fmla="*/ 281 h 297"/>
                <a:gd name="T4" fmla="*/ 22 w 201"/>
                <a:gd name="T5" fmla="*/ 295 h 297"/>
                <a:gd name="T6" fmla="*/ 38 w 201"/>
                <a:gd name="T7" fmla="*/ 289 h 297"/>
                <a:gd name="T8" fmla="*/ 43 w 201"/>
                <a:gd name="T9" fmla="*/ 279 h 297"/>
                <a:gd name="T10" fmla="*/ 47 w 201"/>
                <a:gd name="T11" fmla="*/ 267 h 297"/>
                <a:gd name="T12" fmla="*/ 62 w 201"/>
                <a:gd name="T13" fmla="*/ 236 h 297"/>
                <a:gd name="T14" fmla="*/ 82 w 201"/>
                <a:gd name="T15" fmla="*/ 213 h 297"/>
                <a:gd name="T16" fmla="*/ 95 w 201"/>
                <a:gd name="T17" fmla="*/ 204 h 297"/>
                <a:gd name="T18" fmla="*/ 110 w 201"/>
                <a:gd name="T19" fmla="*/ 197 h 297"/>
                <a:gd name="T20" fmla="*/ 139 w 201"/>
                <a:gd name="T21" fmla="*/ 185 h 297"/>
                <a:gd name="T22" fmla="*/ 187 w 201"/>
                <a:gd name="T23" fmla="*/ 147 h 297"/>
                <a:gd name="T24" fmla="*/ 192 w 201"/>
                <a:gd name="T25" fmla="*/ 93 h 297"/>
                <a:gd name="T26" fmla="*/ 173 w 201"/>
                <a:gd name="T27" fmla="*/ 75 h 297"/>
                <a:gd name="T28" fmla="*/ 158 w 201"/>
                <a:gd name="T29" fmla="*/ 72 h 297"/>
                <a:gd name="T30" fmla="*/ 142 w 201"/>
                <a:gd name="T31" fmla="*/ 73 h 297"/>
                <a:gd name="T32" fmla="*/ 142 w 201"/>
                <a:gd name="T33" fmla="*/ 74 h 297"/>
                <a:gd name="T34" fmla="*/ 159 w 201"/>
                <a:gd name="T35" fmla="*/ 51 h 297"/>
                <a:gd name="T36" fmla="*/ 160 w 201"/>
                <a:gd name="T37" fmla="*/ 19 h 297"/>
                <a:gd name="T38" fmla="*/ 123 w 201"/>
                <a:gd name="T39" fmla="*/ 0 h 297"/>
                <a:gd name="T40" fmla="*/ 78 w 201"/>
                <a:gd name="T41" fmla="*/ 13 h 297"/>
                <a:gd name="T42" fmla="*/ 46 w 201"/>
                <a:gd name="T43" fmla="*/ 51 h 297"/>
                <a:gd name="T44" fmla="*/ 32 w 201"/>
                <a:gd name="T45" fmla="*/ 98 h 297"/>
                <a:gd name="T46" fmla="*/ 32 w 201"/>
                <a:gd name="T47" fmla="*/ 128 h 297"/>
                <a:gd name="T48" fmla="*/ 37 w 201"/>
                <a:gd name="T49" fmla="*/ 164 h 297"/>
                <a:gd name="T50" fmla="*/ 39 w 201"/>
                <a:gd name="T51" fmla="*/ 180 h 297"/>
                <a:gd name="T52" fmla="*/ 42 w 201"/>
                <a:gd name="T53" fmla="*/ 196 h 297"/>
                <a:gd name="T54" fmla="*/ 44 w 201"/>
                <a:gd name="T55" fmla="*/ 196 h 297"/>
                <a:gd name="T56" fmla="*/ 41 w 201"/>
                <a:gd name="T57" fmla="*/ 181 h 297"/>
                <a:gd name="T58" fmla="*/ 38 w 201"/>
                <a:gd name="T59" fmla="*/ 163 h 297"/>
                <a:gd name="T60" fmla="*/ 34 w 201"/>
                <a:gd name="T61" fmla="*/ 126 h 297"/>
                <a:gd name="T62" fmla="*/ 34 w 201"/>
                <a:gd name="T63" fmla="*/ 97 h 297"/>
                <a:gd name="T64" fmla="*/ 39 w 201"/>
                <a:gd name="T65" fmla="*/ 72 h 297"/>
                <a:gd name="T66" fmla="*/ 106 w 201"/>
                <a:gd name="T67" fmla="*/ 4 h 297"/>
                <a:gd name="T68" fmla="*/ 151 w 201"/>
                <a:gd name="T69" fmla="*/ 10 h 297"/>
                <a:gd name="T70" fmla="*/ 161 w 201"/>
                <a:gd name="T71" fmla="*/ 36 h 297"/>
                <a:gd name="T72" fmla="*/ 156 w 201"/>
                <a:gd name="T73" fmla="*/ 52 h 297"/>
                <a:gd name="T74" fmla="*/ 148 w 201"/>
                <a:gd name="T75" fmla="*/ 65 h 297"/>
                <a:gd name="T76" fmla="*/ 141 w 201"/>
                <a:gd name="T77" fmla="*/ 73 h 297"/>
                <a:gd name="T78" fmla="*/ 142 w 201"/>
                <a:gd name="T79" fmla="*/ 75 h 297"/>
                <a:gd name="T80" fmla="*/ 156 w 201"/>
                <a:gd name="T81" fmla="*/ 73 h 297"/>
                <a:gd name="T82" fmla="*/ 173 w 201"/>
                <a:gd name="T83" fmla="*/ 77 h 297"/>
                <a:gd name="T84" fmla="*/ 192 w 201"/>
                <a:gd name="T85" fmla="*/ 97 h 297"/>
                <a:gd name="T86" fmla="*/ 180 w 201"/>
                <a:gd name="T87" fmla="*/ 153 h 297"/>
                <a:gd name="T88" fmla="*/ 128 w 201"/>
                <a:gd name="T89" fmla="*/ 188 h 297"/>
                <a:gd name="T90" fmla="*/ 99 w 201"/>
                <a:gd name="T91" fmla="*/ 200 h 297"/>
                <a:gd name="T92" fmla="*/ 74 w 201"/>
                <a:gd name="T93" fmla="*/ 218 h 297"/>
                <a:gd name="T94" fmla="*/ 56 w 201"/>
                <a:gd name="T95" fmla="*/ 243 h 297"/>
                <a:gd name="T96" fmla="*/ 43 w 201"/>
                <a:gd name="T97" fmla="*/ 273 h 297"/>
                <a:gd name="T98" fmla="*/ 32 w 201"/>
                <a:gd name="T99" fmla="*/ 292 h 297"/>
                <a:gd name="T100" fmla="*/ 14 w 201"/>
                <a:gd name="T101" fmla="*/ 287 h 297"/>
                <a:gd name="T102" fmla="*/ 5 w 201"/>
                <a:gd name="T103" fmla="*/ 264 h 297"/>
                <a:gd name="T104" fmla="*/ 3 w 201"/>
                <a:gd name="T105" fmla="*/ 263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1" h="297">
                  <a:moveTo>
                    <a:pt x="3" y="263"/>
                  </a:moveTo>
                  <a:cubicBezTo>
                    <a:pt x="0" y="269"/>
                    <a:pt x="3" y="275"/>
                    <a:pt x="6" y="281"/>
                  </a:cubicBezTo>
                  <a:cubicBezTo>
                    <a:pt x="10" y="287"/>
                    <a:pt x="15" y="292"/>
                    <a:pt x="22" y="295"/>
                  </a:cubicBezTo>
                  <a:cubicBezTo>
                    <a:pt x="28" y="297"/>
                    <a:pt x="34" y="294"/>
                    <a:pt x="38" y="289"/>
                  </a:cubicBezTo>
                  <a:cubicBezTo>
                    <a:pt x="40" y="286"/>
                    <a:pt x="42" y="282"/>
                    <a:pt x="43" y="279"/>
                  </a:cubicBezTo>
                  <a:cubicBezTo>
                    <a:pt x="44" y="275"/>
                    <a:pt x="46" y="271"/>
                    <a:pt x="47" y="267"/>
                  </a:cubicBezTo>
                  <a:cubicBezTo>
                    <a:pt x="51" y="256"/>
                    <a:pt x="56" y="246"/>
                    <a:pt x="62" y="236"/>
                  </a:cubicBezTo>
                  <a:cubicBezTo>
                    <a:pt x="67" y="227"/>
                    <a:pt x="74" y="220"/>
                    <a:pt x="82" y="213"/>
                  </a:cubicBezTo>
                  <a:cubicBezTo>
                    <a:pt x="86" y="210"/>
                    <a:pt x="91" y="206"/>
                    <a:pt x="95" y="204"/>
                  </a:cubicBezTo>
                  <a:cubicBezTo>
                    <a:pt x="100" y="201"/>
                    <a:pt x="105" y="199"/>
                    <a:pt x="110" y="197"/>
                  </a:cubicBezTo>
                  <a:cubicBezTo>
                    <a:pt x="120" y="193"/>
                    <a:pt x="130" y="189"/>
                    <a:pt x="139" y="185"/>
                  </a:cubicBezTo>
                  <a:cubicBezTo>
                    <a:pt x="158" y="176"/>
                    <a:pt x="175" y="164"/>
                    <a:pt x="187" y="147"/>
                  </a:cubicBezTo>
                  <a:cubicBezTo>
                    <a:pt x="197" y="131"/>
                    <a:pt x="201" y="110"/>
                    <a:pt x="192" y="93"/>
                  </a:cubicBezTo>
                  <a:cubicBezTo>
                    <a:pt x="188" y="85"/>
                    <a:pt x="181" y="79"/>
                    <a:pt x="173" y="75"/>
                  </a:cubicBezTo>
                  <a:cubicBezTo>
                    <a:pt x="168" y="73"/>
                    <a:pt x="163" y="72"/>
                    <a:pt x="158" y="72"/>
                  </a:cubicBezTo>
                  <a:cubicBezTo>
                    <a:pt x="152" y="71"/>
                    <a:pt x="147" y="74"/>
                    <a:pt x="142" y="73"/>
                  </a:cubicBezTo>
                  <a:cubicBezTo>
                    <a:pt x="142" y="73"/>
                    <a:pt x="142" y="74"/>
                    <a:pt x="142" y="74"/>
                  </a:cubicBezTo>
                  <a:cubicBezTo>
                    <a:pt x="149" y="68"/>
                    <a:pt x="154" y="59"/>
                    <a:pt x="159" y="51"/>
                  </a:cubicBezTo>
                  <a:cubicBezTo>
                    <a:pt x="163" y="41"/>
                    <a:pt x="165" y="30"/>
                    <a:pt x="160" y="19"/>
                  </a:cubicBezTo>
                  <a:cubicBezTo>
                    <a:pt x="154" y="5"/>
                    <a:pt x="137" y="0"/>
                    <a:pt x="123" y="0"/>
                  </a:cubicBezTo>
                  <a:cubicBezTo>
                    <a:pt x="107" y="0"/>
                    <a:pt x="91" y="5"/>
                    <a:pt x="78" y="13"/>
                  </a:cubicBezTo>
                  <a:cubicBezTo>
                    <a:pt x="65" y="23"/>
                    <a:pt x="54" y="36"/>
                    <a:pt x="46" y="51"/>
                  </a:cubicBezTo>
                  <a:cubicBezTo>
                    <a:pt x="38" y="65"/>
                    <a:pt x="33" y="81"/>
                    <a:pt x="32" y="98"/>
                  </a:cubicBezTo>
                  <a:cubicBezTo>
                    <a:pt x="31" y="108"/>
                    <a:pt x="31" y="117"/>
                    <a:pt x="32" y="128"/>
                  </a:cubicBezTo>
                  <a:cubicBezTo>
                    <a:pt x="33" y="140"/>
                    <a:pt x="35" y="152"/>
                    <a:pt x="37" y="164"/>
                  </a:cubicBezTo>
                  <a:cubicBezTo>
                    <a:pt x="37" y="170"/>
                    <a:pt x="38" y="175"/>
                    <a:pt x="39" y="180"/>
                  </a:cubicBezTo>
                  <a:cubicBezTo>
                    <a:pt x="41" y="185"/>
                    <a:pt x="43" y="190"/>
                    <a:pt x="42" y="196"/>
                  </a:cubicBezTo>
                  <a:cubicBezTo>
                    <a:pt x="42" y="197"/>
                    <a:pt x="44" y="197"/>
                    <a:pt x="44" y="196"/>
                  </a:cubicBezTo>
                  <a:cubicBezTo>
                    <a:pt x="45" y="191"/>
                    <a:pt x="43" y="185"/>
                    <a:pt x="41" y="181"/>
                  </a:cubicBezTo>
                  <a:cubicBezTo>
                    <a:pt x="39" y="175"/>
                    <a:pt x="39" y="169"/>
                    <a:pt x="38" y="163"/>
                  </a:cubicBezTo>
                  <a:cubicBezTo>
                    <a:pt x="37" y="150"/>
                    <a:pt x="35" y="138"/>
                    <a:pt x="34" y="126"/>
                  </a:cubicBezTo>
                  <a:cubicBezTo>
                    <a:pt x="33" y="116"/>
                    <a:pt x="33" y="107"/>
                    <a:pt x="34" y="97"/>
                  </a:cubicBezTo>
                  <a:cubicBezTo>
                    <a:pt x="35" y="89"/>
                    <a:pt x="36" y="80"/>
                    <a:pt x="39" y="72"/>
                  </a:cubicBezTo>
                  <a:cubicBezTo>
                    <a:pt x="49" y="40"/>
                    <a:pt x="73" y="11"/>
                    <a:pt x="106" y="4"/>
                  </a:cubicBezTo>
                  <a:cubicBezTo>
                    <a:pt x="121" y="0"/>
                    <a:pt x="139" y="1"/>
                    <a:pt x="151" y="10"/>
                  </a:cubicBezTo>
                  <a:cubicBezTo>
                    <a:pt x="158" y="16"/>
                    <a:pt x="162" y="26"/>
                    <a:pt x="161" y="36"/>
                  </a:cubicBezTo>
                  <a:cubicBezTo>
                    <a:pt x="161" y="42"/>
                    <a:pt x="158" y="47"/>
                    <a:pt x="156" y="52"/>
                  </a:cubicBezTo>
                  <a:cubicBezTo>
                    <a:pt x="154" y="57"/>
                    <a:pt x="151" y="61"/>
                    <a:pt x="148" y="65"/>
                  </a:cubicBezTo>
                  <a:cubicBezTo>
                    <a:pt x="146" y="68"/>
                    <a:pt x="144" y="71"/>
                    <a:pt x="141" y="73"/>
                  </a:cubicBezTo>
                  <a:cubicBezTo>
                    <a:pt x="141" y="74"/>
                    <a:pt x="141" y="74"/>
                    <a:pt x="142" y="75"/>
                  </a:cubicBezTo>
                  <a:cubicBezTo>
                    <a:pt x="146" y="76"/>
                    <a:pt x="151" y="74"/>
                    <a:pt x="156" y="73"/>
                  </a:cubicBezTo>
                  <a:cubicBezTo>
                    <a:pt x="162" y="73"/>
                    <a:pt x="168" y="75"/>
                    <a:pt x="173" y="77"/>
                  </a:cubicBezTo>
                  <a:cubicBezTo>
                    <a:pt x="182" y="81"/>
                    <a:pt x="188" y="88"/>
                    <a:pt x="192" y="97"/>
                  </a:cubicBezTo>
                  <a:cubicBezTo>
                    <a:pt x="200" y="117"/>
                    <a:pt x="193" y="138"/>
                    <a:pt x="180" y="153"/>
                  </a:cubicBezTo>
                  <a:cubicBezTo>
                    <a:pt x="166" y="170"/>
                    <a:pt x="147" y="180"/>
                    <a:pt x="128" y="188"/>
                  </a:cubicBezTo>
                  <a:cubicBezTo>
                    <a:pt x="118" y="192"/>
                    <a:pt x="108" y="195"/>
                    <a:pt x="99" y="200"/>
                  </a:cubicBezTo>
                  <a:cubicBezTo>
                    <a:pt x="89" y="204"/>
                    <a:pt x="81" y="211"/>
                    <a:pt x="74" y="218"/>
                  </a:cubicBezTo>
                  <a:cubicBezTo>
                    <a:pt x="66" y="226"/>
                    <a:pt x="60" y="234"/>
                    <a:pt x="56" y="243"/>
                  </a:cubicBezTo>
                  <a:cubicBezTo>
                    <a:pt x="51" y="253"/>
                    <a:pt x="47" y="263"/>
                    <a:pt x="43" y="273"/>
                  </a:cubicBezTo>
                  <a:cubicBezTo>
                    <a:pt x="41" y="280"/>
                    <a:pt x="38" y="288"/>
                    <a:pt x="32" y="292"/>
                  </a:cubicBezTo>
                  <a:cubicBezTo>
                    <a:pt x="26" y="296"/>
                    <a:pt x="18" y="291"/>
                    <a:pt x="14" y="287"/>
                  </a:cubicBezTo>
                  <a:cubicBezTo>
                    <a:pt x="8" y="282"/>
                    <a:pt x="1" y="272"/>
                    <a:pt x="5" y="264"/>
                  </a:cubicBezTo>
                  <a:cubicBezTo>
                    <a:pt x="6" y="263"/>
                    <a:pt x="4" y="261"/>
                    <a:pt x="3" y="26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8" name="Freeform 1516"/>
            <p:cNvSpPr/>
            <p:nvPr/>
          </p:nvSpPr>
          <p:spPr bwMode="auto">
            <a:xfrm>
              <a:off x="545" y="1474"/>
              <a:ext cx="37" cy="59"/>
            </a:xfrm>
            <a:custGeom>
              <a:avLst/>
              <a:gdLst>
                <a:gd name="T0" fmla="*/ 2 w 29"/>
                <a:gd name="T1" fmla="*/ 32 h 46"/>
                <a:gd name="T2" fmla="*/ 14 w 29"/>
                <a:gd name="T3" fmla="*/ 43 h 46"/>
                <a:gd name="T4" fmla="*/ 25 w 29"/>
                <a:gd name="T5" fmla="*/ 32 h 46"/>
                <a:gd name="T6" fmla="*/ 28 w 29"/>
                <a:gd name="T7" fmla="*/ 15 h 46"/>
                <a:gd name="T8" fmla="*/ 23 w 29"/>
                <a:gd name="T9" fmla="*/ 0 h 46"/>
                <a:gd name="T10" fmla="*/ 21 w 29"/>
                <a:gd name="T11" fmla="*/ 1 h 46"/>
                <a:gd name="T12" fmla="*/ 22 w 29"/>
                <a:gd name="T13" fmla="*/ 36 h 46"/>
                <a:gd name="T14" fmla="*/ 12 w 29"/>
                <a:gd name="T15" fmla="*/ 42 h 46"/>
                <a:gd name="T16" fmla="*/ 2 w 29"/>
                <a:gd name="T17" fmla="*/ 33 h 46"/>
                <a:gd name="T18" fmla="*/ 1 w 29"/>
                <a:gd name="T19" fmla="*/ 34 h 46"/>
                <a:gd name="T20" fmla="*/ 9 w 29"/>
                <a:gd name="T21" fmla="*/ 44 h 46"/>
                <a:gd name="T22" fmla="*/ 21 w 29"/>
                <a:gd name="T23" fmla="*/ 39 h 46"/>
                <a:gd name="T24" fmla="*/ 22 w 29"/>
                <a:gd name="T25" fmla="*/ 8 h 46"/>
                <a:gd name="T26" fmla="*/ 21 w 29"/>
                <a:gd name="T27" fmla="*/ 9 h 46"/>
                <a:gd name="T28" fmla="*/ 21 w 29"/>
                <a:gd name="T29" fmla="*/ 32 h 46"/>
                <a:gd name="T30" fmla="*/ 12 w 29"/>
                <a:gd name="T31" fmla="*/ 41 h 46"/>
                <a:gd name="T32" fmla="*/ 3 w 29"/>
                <a:gd name="T33" fmla="*/ 36 h 46"/>
                <a:gd name="T34" fmla="*/ 1 w 29"/>
                <a:gd name="T35" fmla="*/ 36 h 46"/>
                <a:gd name="T36" fmla="*/ 9 w 29"/>
                <a:gd name="T37" fmla="*/ 43 h 46"/>
                <a:gd name="T38" fmla="*/ 22 w 29"/>
                <a:gd name="T39" fmla="*/ 35 h 46"/>
                <a:gd name="T40" fmla="*/ 22 w 29"/>
                <a:gd name="T41" fmla="*/ 7 h 46"/>
                <a:gd name="T42" fmla="*/ 20 w 29"/>
                <a:gd name="T43" fmla="*/ 8 h 46"/>
                <a:gd name="T44" fmla="*/ 20 w 29"/>
                <a:gd name="T45" fmla="*/ 36 h 46"/>
                <a:gd name="T46" fmla="*/ 10 w 29"/>
                <a:gd name="T47" fmla="*/ 42 h 46"/>
                <a:gd name="T48" fmla="*/ 2 w 29"/>
                <a:gd name="T49" fmla="*/ 33 h 46"/>
                <a:gd name="T50" fmla="*/ 1 w 29"/>
                <a:gd name="T51" fmla="*/ 34 h 46"/>
                <a:gd name="T52" fmla="*/ 11 w 29"/>
                <a:gd name="T53" fmla="*/ 43 h 46"/>
                <a:gd name="T54" fmla="*/ 22 w 29"/>
                <a:gd name="T55" fmla="*/ 40 h 46"/>
                <a:gd name="T56" fmla="*/ 28 w 29"/>
                <a:gd name="T57" fmla="*/ 22 h 46"/>
                <a:gd name="T58" fmla="*/ 23 w 29"/>
                <a:gd name="T59" fmla="*/ 1 h 46"/>
                <a:gd name="T60" fmla="*/ 21 w 29"/>
                <a:gd name="T61" fmla="*/ 2 h 46"/>
                <a:gd name="T62" fmla="*/ 26 w 29"/>
                <a:gd name="T63" fmla="*/ 15 h 46"/>
                <a:gd name="T64" fmla="*/ 24 w 29"/>
                <a:gd name="T65" fmla="*/ 30 h 46"/>
                <a:gd name="T66" fmla="*/ 14 w 29"/>
                <a:gd name="T67" fmla="*/ 41 h 46"/>
                <a:gd name="T68" fmla="*/ 3 w 29"/>
                <a:gd name="T69" fmla="*/ 31 h 46"/>
                <a:gd name="T70" fmla="*/ 2 w 29"/>
                <a:gd name="T71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" h="46">
                  <a:moveTo>
                    <a:pt x="2" y="32"/>
                  </a:moveTo>
                  <a:cubicBezTo>
                    <a:pt x="4" y="37"/>
                    <a:pt x="8" y="43"/>
                    <a:pt x="14" y="43"/>
                  </a:cubicBezTo>
                  <a:cubicBezTo>
                    <a:pt x="19" y="43"/>
                    <a:pt x="23" y="37"/>
                    <a:pt x="25" y="32"/>
                  </a:cubicBezTo>
                  <a:cubicBezTo>
                    <a:pt x="27" y="27"/>
                    <a:pt x="28" y="21"/>
                    <a:pt x="28" y="15"/>
                  </a:cubicBezTo>
                  <a:cubicBezTo>
                    <a:pt x="28" y="10"/>
                    <a:pt x="27" y="4"/>
                    <a:pt x="23" y="0"/>
                  </a:cubicBezTo>
                  <a:cubicBezTo>
                    <a:pt x="22" y="0"/>
                    <a:pt x="21" y="0"/>
                    <a:pt x="21" y="1"/>
                  </a:cubicBezTo>
                  <a:cubicBezTo>
                    <a:pt x="25" y="13"/>
                    <a:pt x="29" y="25"/>
                    <a:pt x="22" y="36"/>
                  </a:cubicBezTo>
                  <a:cubicBezTo>
                    <a:pt x="20" y="40"/>
                    <a:pt x="16" y="42"/>
                    <a:pt x="12" y="42"/>
                  </a:cubicBezTo>
                  <a:cubicBezTo>
                    <a:pt x="8" y="41"/>
                    <a:pt x="4" y="37"/>
                    <a:pt x="2" y="33"/>
                  </a:cubicBezTo>
                  <a:cubicBezTo>
                    <a:pt x="2" y="33"/>
                    <a:pt x="1" y="34"/>
                    <a:pt x="1" y="34"/>
                  </a:cubicBezTo>
                  <a:cubicBezTo>
                    <a:pt x="3" y="37"/>
                    <a:pt x="5" y="42"/>
                    <a:pt x="9" y="44"/>
                  </a:cubicBezTo>
                  <a:cubicBezTo>
                    <a:pt x="14" y="46"/>
                    <a:pt x="18" y="43"/>
                    <a:pt x="21" y="39"/>
                  </a:cubicBezTo>
                  <a:cubicBezTo>
                    <a:pt x="27" y="30"/>
                    <a:pt x="25" y="18"/>
                    <a:pt x="22" y="8"/>
                  </a:cubicBezTo>
                  <a:cubicBezTo>
                    <a:pt x="22" y="8"/>
                    <a:pt x="21" y="8"/>
                    <a:pt x="21" y="9"/>
                  </a:cubicBezTo>
                  <a:cubicBezTo>
                    <a:pt x="26" y="15"/>
                    <a:pt x="25" y="25"/>
                    <a:pt x="21" y="32"/>
                  </a:cubicBezTo>
                  <a:cubicBezTo>
                    <a:pt x="20" y="35"/>
                    <a:pt x="16" y="39"/>
                    <a:pt x="12" y="41"/>
                  </a:cubicBezTo>
                  <a:cubicBezTo>
                    <a:pt x="9" y="42"/>
                    <a:pt x="3" y="41"/>
                    <a:pt x="3" y="36"/>
                  </a:cubicBezTo>
                  <a:cubicBezTo>
                    <a:pt x="3" y="35"/>
                    <a:pt x="1" y="35"/>
                    <a:pt x="1" y="36"/>
                  </a:cubicBezTo>
                  <a:cubicBezTo>
                    <a:pt x="1" y="41"/>
                    <a:pt x="5" y="43"/>
                    <a:pt x="9" y="43"/>
                  </a:cubicBezTo>
                  <a:cubicBezTo>
                    <a:pt x="15" y="43"/>
                    <a:pt x="19" y="39"/>
                    <a:pt x="22" y="35"/>
                  </a:cubicBezTo>
                  <a:cubicBezTo>
                    <a:pt x="27" y="28"/>
                    <a:pt x="28" y="15"/>
                    <a:pt x="22" y="7"/>
                  </a:cubicBezTo>
                  <a:cubicBezTo>
                    <a:pt x="21" y="6"/>
                    <a:pt x="20" y="7"/>
                    <a:pt x="20" y="8"/>
                  </a:cubicBezTo>
                  <a:cubicBezTo>
                    <a:pt x="23" y="17"/>
                    <a:pt x="25" y="28"/>
                    <a:pt x="20" y="36"/>
                  </a:cubicBezTo>
                  <a:cubicBezTo>
                    <a:pt x="18" y="40"/>
                    <a:pt x="14" y="44"/>
                    <a:pt x="10" y="42"/>
                  </a:cubicBezTo>
                  <a:cubicBezTo>
                    <a:pt x="6" y="41"/>
                    <a:pt x="5" y="36"/>
                    <a:pt x="2" y="33"/>
                  </a:cubicBezTo>
                  <a:cubicBezTo>
                    <a:pt x="2" y="32"/>
                    <a:pt x="0" y="33"/>
                    <a:pt x="1" y="34"/>
                  </a:cubicBezTo>
                  <a:cubicBezTo>
                    <a:pt x="3" y="38"/>
                    <a:pt x="6" y="42"/>
                    <a:pt x="11" y="43"/>
                  </a:cubicBezTo>
                  <a:cubicBezTo>
                    <a:pt x="15" y="45"/>
                    <a:pt x="19" y="43"/>
                    <a:pt x="22" y="40"/>
                  </a:cubicBezTo>
                  <a:cubicBezTo>
                    <a:pt x="26" y="35"/>
                    <a:pt x="28" y="28"/>
                    <a:pt x="28" y="22"/>
                  </a:cubicBezTo>
                  <a:cubicBezTo>
                    <a:pt x="28" y="15"/>
                    <a:pt x="25" y="7"/>
                    <a:pt x="23" y="1"/>
                  </a:cubicBezTo>
                  <a:cubicBezTo>
                    <a:pt x="22" y="1"/>
                    <a:pt x="22" y="1"/>
                    <a:pt x="21" y="2"/>
                  </a:cubicBezTo>
                  <a:cubicBezTo>
                    <a:pt x="25" y="5"/>
                    <a:pt x="26" y="10"/>
                    <a:pt x="26" y="15"/>
                  </a:cubicBezTo>
                  <a:cubicBezTo>
                    <a:pt x="26" y="20"/>
                    <a:pt x="25" y="25"/>
                    <a:pt x="24" y="30"/>
                  </a:cubicBezTo>
                  <a:cubicBezTo>
                    <a:pt x="22" y="34"/>
                    <a:pt x="20" y="40"/>
                    <a:pt x="14" y="41"/>
                  </a:cubicBezTo>
                  <a:cubicBezTo>
                    <a:pt x="9" y="42"/>
                    <a:pt x="5" y="36"/>
                    <a:pt x="3" y="31"/>
                  </a:cubicBezTo>
                  <a:cubicBezTo>
                    <a:pt x="3" y="30"/>
                    <a:pt x="1" y="31"/>
                    <a:pt x="2" y="3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9" name="Freeform 1517"/>
            <p:cNvSpPr/>
            <p:nvPr/>
          </p:nvSpPr>
          <p:spPr bwMode="auto">
            <a:xfrm>
              <a:off x="510" y="1197"/>
              <a:ext cx="173" cy="258"/>
            </a:xfrm>
            <a:custGeom>
              <a:avLst/>
              <a:gdLst>
                <a:gd name="T0" fmla="*/ 12 w 134"/>
                <a:gd name="T1" fmla="*/ 199 h 200"/>
                <a:gd name="T2" fmla="*/ 6 w 134"/>
                <a:gd name="T3" fmla="*/ 166 h 200"/>
                <a:gd name="T4" fmla="*/ 4 w 134"/>
                <a:gd name="T5" fmla="*/ 129 h 200"/>
                <a:gd name="T6" fmla="*/ 9 w 134"/>
                <a:gd name="T7" fmla="*/ 92 h 200"/>
                <a:gd name="T8" fmla="*/ 13 w 134"/>
                <a:gd name="T9" fmla="*/ 76 h 200"/>
                <a:gd name="T10" fmla="*/ 20 w 134"/>
                <a:gd name="T11" fmla="*/ 60 h 200"/>
                <a:gd name="T12" fmla="*/ 34 w 134"/>
                <a:gd name="T13" fmla="*/ 36 h 200"/>
                <a:gd name="T14" fmla="*/ 54 w 134"/>
                <a:gd name="T15" fmla="*/ 18 h 200"/>
                <a:gd name="T16" fmla="*/ 78 w 134"/>
                <a:gd name="T17" fmla="*/ 7 h 200"/>
                <a:gd name="T18" fmla="*/ 105 w 134"/>
                <a:gd name="T19" fmla="*/ 4 h 200"/>
                <a:gd name="T20" fmla="*/ 131 w 134"/>
                <a:gd name="T21" fmla="*/ 34 h 200"/>
                <a:gd name="T22" fmla="*/ 125 w 134"/>
                <a:gd name="T23" fmla="*/ 56 h 200"/>
                <a:gd name="T24" fmla="*/ 113 w 134"/>
                <a:gd name="T25" fmla="*/ 75 h 200"/>
                <a:gd name="T26" fmla="*/ 114 w 134"/>
                <a:gd name="T27" fmla="*/ 76 h 200"/>
                <a:gd name="T28" fmla="*/ 120 w 134"/>
                <a:gd name="T29" fmla="*/ 71 h 200"/>
                <a:gd name="T30" fmla="*/ 125 w 134"/>
                <a:gd name="T31" fmla="*/ 62 h 200"/>
                <a:gd name="T32" fmla="*/ 130 w 134"/>
                <a:gd name="T33" fmla="*/ 41 h 200"/>
                <a:gd name="T34" fmla="*/ 123 w 134"/>
                <a:gd name="T35" fmla="*/ 16 h 200"/>
                <a:gd name="T36" fmla="*/ 102 w 134"/>
                <a:gd name="T37" fmla="*/ 5 h 200"/>
                <a:gd name="T38" fmla="*/ 50 w 134"/>
                <a:gd name="T39" fmla="*/ 22 h 200"/>
                <a:gd name="T40" fmla="*/ 39 w 134"/>
                <a:gd name="T41" fmla="*/ 31 h 200"/>
                <a:gd name="T42" fmla="*/ 28 w 134"/>
                <a:gd name="T43" fmla="*/ 42 h 200"/>
                <a:gd name="T44" fmla="*/ 20 w 134"/>
                <a:gd name="T45" fmla="*/ 55 h 200"/>
                <a:gd name="T46" fmla="*/ 12 w 134"/>
                <a:gd name="T47" fmla="*/ 68 h 200"/>
                <a:gd name="T48" fmla="*/ 3 w 134"/>
                <a:gd name="T49" fmla="*/ 100 h 200"/>
                <a:gd name="T50" fmla="*/ 1 w 134"/>
                <a:gd name="T51" fmla="*/ 135 h 200"/>
                <a:gd name="T52" fmla="*/ 2 w 134"/>
                <a:gd name="T53" fmla="*/ 151 h 200"/>
                <a:gd name="T54" fmla="*/ 4 w 134"/>
                <a:gd name="T55" fmla="*/ 167 h 200"/>
                <a:gd name="T56" fmla="*/ 12 w 134"/>
                <a:gd name="T57" fmla="*/ 197 h 200"/>
                <a:gd name="T58" fmla="*/ 14 w 134"/>
                <a:gd name="T59" fmla="*/ 197 h 200"/>
                <a:gd name="T60" fmla="*/ 6 w 134"/>
                <a:gd name="T61" fmla="*/ 165 h 200"/>
                <a:gd name="T62" fmla="*/ 2 w 134"/>
                <a:gd name="T63" fmla="*/ 131 h 200"/>
                <a:gd name="T64" fmla="*/ 5 w 134"/>
                <a:gd name="T65" fmla="*/ 95 h 200"/>
                <a:gd name="T66" fmla="*/ 10 w 134"/>
                <a:gd name="T67" fmla="*/ 78 h 200"/>
                <a:gd name="T68" fmla="*/ 17 w 134"/>
                <a:gd name="T69" fmla="*/ 63 h 200"/>
                <a:gd name="T70" fmla="*/ 25 w 134"/>
                <a:gd name="T71" fmla="*/ 50 h 200"/>
                <a:gd name="T72" fmla="*/ 35 w 134"/>
                <a:gd name="T73" fmla="*/ 38 h 200"/>
                <a:gd name="T74" fmla="*/ 59 w 134"/>
                <a:gd name="T75" fmla="*/ 18 h 200"/>
                <a:gd name="T76" fmla="*/ 112 w 134"/>
                <a:gd name="T77" fmla="*/ 10 h 200"/>
                <a:gd name="T78" fmla="*/ 126 w 134"/>
                <a:gd name="T79" fmla="*/ 24 h 200"/>
                <a:gd name="T80" fmla="*/ 128 w 134"/>
                <a:gd name="T81" fmla="*/ 47 h 200"/>
                <a:gd name="T82" fmla="*/ 123 w 134"/>
                <a:gd name="T83" fmla="*/ 62 h 200"/>
                <a:gd name="T84" fmla="*/ 119 w 134"/>
                <a:gd name="T85" fmla="*/ 70 h 200"/>
                <a:gd name="T86" fmla="*/ 114 w 134"/>
                <a:gd name="T87" fmla="*/ 74 h 200"/>
                <a:gd name="T88" fmla="*/ 115 w 134"/>
                <a:gd name="T89" fmla="*/ 76 h 200"/>
                <a:gd name="T90" fmla="*/ 123 w 134"/>
                <a:gd name="T91" fmla="*/ 62 h 200"/>
                <a:gd name="T92" fmla="*/ 130 w 134"/>
                <a:gd name="T93" fmla="*/ 50 h 200"/>
                <a:gd name="T94" fmla="*/ 130 w 134"/>
                <a:gd name="T95" fmla="*/ 22 h 200"/>
                <a:gd name="T96" fmla="*/ 111 w 134"/>
                <a:gd name="T97" fmla="*/ 4 h 200"/>
                <a:gd name="T98" fmla="*/ 86 w 134"/>
                <a:gd name="T99" fmla="*/ 3 h 200"/>
                <a:gd name="T100" fmla="*/ 40 w 134"/>
                <a:gd name="T101" fmla="*/ 27 h 200"/>
                <a:gd name="T102" fmla="*/ 24 w 134"/>
                <a:gd name="T103" fmla="*/ 47 h 200"/>
                <a:gd name="T104" fmla="*/ 17 w 134"/>
                <a:gd name="T105" fmla="*/ 61 h 200"/>
                <a:gd name="T106" fmla="*/ 11 w 134"/>
                <a:gd name="T107" fmla="*/ 76 h 200"/>
                <a:gd name="T108" fmla="*/ 2 w 134"/>
                <a:gd name="T109" fmla="*/ 138 h 200"/>
                <a:gd name="T110" fmla="*/ 5 w 134"/>
                <a:gd name="T111" fmla="*/ 169 h 200"/>
                <a:gd name="T112" fmla="*/ 11 w 134"/>
                <a:gd name="T113" fmla="*/ 199 h 200"/>
                <a:gd name="T114" fmla="*/ 12 w 134"/>
                <a:gd name="T115" fmla="*/ 199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" h="200">
                  <a:moveTo>
                    <a:pt x="12" y="199"/>
                  </a:moveTo>
                  <a:cubicBezTo>
                    <a:pt x="12" y="187"/>
                    <a:pt x="8" y="176"/>
                    <a:pt x="6" y="166"/>
                  </a:cubicBezTo>
                  <a:cubicBezTo>
                    <a:pt x="4" y="154"/>
                    <a:pt x="4" y="141"/>
                    <a:pt x="4" y="129"/>
                  </a:cubicBezTo>
                  <a:cubicBezTo>
                    <a:pt x="5" y="117"/>
                    <a:pt x="6" y="104"/>
                    <a:pt x="9" y="92"/>
                  </a:cubicBezTo>
                  <a:cubicBezTo>
                    <a:pt x="10" y="87"/>
                    <a:pt x="11" y="81"/>
                    <a:pt x="13" y="76"/>
                  </a:cubicBezTo>
                  <a:cubicBezTo>
                    <a:pt x="15" y="70"/>
                    <a:pt x="18" y="65"/>
                    <a:pt x="20" y="60"/>
                  </a:cubicBezTo>
                  <a:cubicBezTo>
                    <a:pt x="24" y="51"/>
                    <a:pt x="28" y="43"/>
                    <a:pt x="34" y="36"/>
                  </a:cubicBezTo>
                  <a:cubicBezTo>
                    <a:pt x="40" y="29"/>
                    <a:pt x="47" y="23"/>
                    <a:pt x="54" y="18"/>
                  </a:cubicBezTo>
                  <a:cubicBezTo>
                    <a:pt x="62" y="14"/>
                    <a:pt x="70" y="10"/>
                    <a:pt x="78" y="7"/>
                  </a:cubicBezTo>
                  <a:cubicBezTo>
                    <a:pt x="86" y="4"/>
                    <a:pt x="96" y="2"/>
                    <a:pt x="105" y="4"/>
                  </a:cubicBezTo>
                  <a:cubicBezTo>
                    <a:pt x="119" y="6"/>
                    <a:pt x="130" y="21"/>
                    <a:pt x="131" y="34"/>
                  </a:cubicBezTo>
                  <a:cubicBezTo>
                    <a:pt x="132" y="42"/>
                    <a:pt x="129" y="49"/>
                    <a:pt x="125" y="56"/>
                  </a:cubicBezTo>
                  <a:cubicBezTo>
                    <a:pt x="121" y="62"/>
                    <a:pt x="114" y="68"/>
                    <a:pt x="113" y="75"/>
                  </a:cubicBezTo>
                  <a:cubicBezTo>
                    <a:pt x="113" y="76"/>
                    <a:pt x="114" y="76"/>
                    <a:pt x="114" y="76"/>
                  </a:cubicBezTo>
                  <a:cubicBezTo>
                    <a:pt x="117" y="76"/>
                    <a:pt x="119" y="73"/>
                    <a:pt x="120" y="71"/>
                  </a:cubicBezTo>
                  <a:cubicBezTo>
                    <a:pt x="123" y="68"/>
                    <a:pt x="124" y="65"/>
                    <a:pt x="125" y="62"/>
                  </a:cubicBezTo>
                  <a:cubicBezTo>
                    <a:pt x="128" y="56"/>
                    <a:pt x="130" y="48"/>
                    <a:pt x="130" y="41"/>
                  </a:cubicBezTo>
                  <a:cubicBezTo>
                    <a:pt x="131" y="32"/>
                    <a:pt x="129" y="23"/>
                    <a:pt x="123" y="16"/>
                  </a:cubicBezTo>
                  <a:cubicBezTo>
                    <a:pt x="118" y="10"/>
                    <a:pt x="110" y="6"/>
                    <a:pt x="102" y="5"/>
                  </a:cubicBezTo>
                  <a:cubicBezTo>
                    <a:pt x="84" y="2"/>
                    <a:pt x="65" y="11"/>
                    <a:pt x="50" y="22"/>
                  </a:cubicBezTo>
                  <a:cubicBezTo>
                    <a:pt x="46" y="25"/>
                    <a:pt x="42" y="28"/>
                    <a:pt x="39" y="31"/>
                  </a:cubicBezTo>
                  <a:cubicBezTo>
                    <a:pt x="35" y="35"/>
                    <a:pt x="31" y="38"/>
                    <a:pt x="28" y="42"/>
                  </a:cubicBezTo>
                  <a:cubicBezTo>
                    <a:pt x="25" y="46"/>
                    <a:pt x="23" y="50"/>
                    <a:pt x="20" y="55"/>
                  </a:cubicBezTo>
                  <a:cubicBezTo>
                    <a:pt x="18" y="59"/>
                    <a:pt x="15" y="64"/>
                    <a:pt x="12" y="68"/>
                  </a:cubicBezTo>
                  <a:cubicBezTo>
                    <a:pt x="7" y="78"/>
                    <a:pt x="4" y="89"/>
                    <a:pt x="3" y="100"/>
                  </a:cubicBezTo>
                  <a:cubicBezTo>
                    <a:pt x="1" y="111"/>
                    <a:pt x="0" y="123"/>
                    <a:pt x="1" y="135"/>
                  </a:cubicBezTo>
                  <a:cubicBezTo>
                    <a:pt x="1" y="140"/>
                    <a:pt x="2" y="146"/>
                    <a:pt x="2" y="151"/>
                  </a:cubicBezTo>
                  <a:cubicBezTo>
                    <a:pt x="3" y="157"/>
                    <a:pt x="3" y="162"/>
                    <a:pt x="4" y="167"/>
                  </a:cubicBezTo>
                  <a:cubicBezTo>
                    <a:pt x="5" y="177"/>
                    <a:pt x="8" y="188"/>
                    <a:pt x="12" y="197"/>
                  </a:cubicBezTo>
                  <a:cubicBezTo>
                    <a:pt x="13" y="199"/>
                    <a:pt x="14" y="198"/>
                    <a:pt x="14" y="197"/>
                  </a:cubicBezTo>
                  <a:cubicBezTo>
                    <a:pt x="9" y="187"/>
                    <a:pt x="7" y="176"/>
                    <a:pt x="6" y="165"/>
                  </a:cubicBezTo>
                  <a:cubicBezTo>
                    <a:pt x="4" y="154"/>
                    <a:pt x="3" y="143"/>
                    <a:pt x="2" y="131"/>
                  </a:cubicBezTo>
                  <a:cubicBezTo>
                    <a:pt x="2" y="119"/>
                    <a:pt x="3" y="107"/>
                    <a:pt x="5" y="95"/>
                  </a:cubicBezTo>
                  <a:cubicBezTo>
                    <a:pt x="6" y="89"/>
                    <a:pt x="8" y="83"/>
                    <a:pt x="10" y="78"/>
                  </a:cubicBezTo>
                  <a:cubicBezTo>
                    <a:pt x="12" y="73"/>
                    <a:pt x="14" y="68"/>
                    <a:pt x="17" y="63"/>
                  </a:cubicBezTo>
                  <a:cubicBezTo>
                    <a:pt x="20" y="59"/>
                    <a:pt x="23" y="54"/>
                    <a:pt x="25" y="50"/>
                  </a:cubicBezTo>
                  <a:cubicBezTo>
                    <a:pt x="28" y="45"/>
                    <a:pt x="31" y="41"/>
                    <a:pt x="35" y="38"/>
                  </a:cubicBezTo>
                  <a:cubicBezTo>
                    <a:pt x="42" y="30"/>
                    <a:pt x="50" y="24"/>
                    <a:pt x="59" y="18"/>
                  </a:cubicBezTo>
                  <a:cubicBezTo>
                    <a:pt x="74" y="9"/>
                    <a:pt x="95" y="2"/>
                    <a:pt x="112" y="10"/>
                  </a:cubicBezTo>
                  <a:cubicBezTo>
                    <a:pt x="118" y="13"/>
                    <a:pt x="123" y="18"/>
                    <a:pt x="126" y="24"/>
                  </a:cubicBezTo>
                  <a:cubicBezTo>
                    <a:pt x="129" y="31"/>
                    <a:pt x="129" y="40"/>
                    <a:pt x="128" y="47"/>
                  </a:cubicBezTo>
                  <a:cubicBezTo>
                    <a:pt x="127" y="52"/>
                    <a:pt x="125" y="58"/>
                    <a:pt x="123" y="62"/>
                  </a:cubicBezTo>
                  <a:cubicBezTo>
                    <a:pt x="122" y="65"/>
                    <a:pt x="121" y="68"/>
                    <a:pt x="119" y="70"/>
                  </a:cubicBezTo>
                  <a:cubicBezTo>
                    <a:pt x="118" y="72"/>
                    <a:pt x="116" y="74"/>
                    <a:pt x="114" y="74"/>
                  </a:cubicBezTo>
                  <a:cubicBezTo>
                    <a:pt x="114" y="75"/>
                    <a:pt x="114" y="75"/>
                    <a:pt x="115" y="76"/>
                  </a:cubicBezTo>
                  <a:cubicBezTo>
                    <a:pt x="116" y="70"/>
                    <a:pt x="120" y="66"/>
                    <a:pt x="123" y="62"/>
                  </a:cubicBezTo>
                  <a:cubicBezTo>
                    <a:pt x="126" y="59"/>
                    <a:pt x="128" y="55"/>
                    <a:pt x="130" y="50"/>
                  </a:cubicBezTo>
                  <a:cubicBezTo>
                    <a:pt x="134" y="41"/>
                    <a:pt x="134" y="31"/>
                    <a:pt x="130" y="22"/>
                  </a:cubicBezTo>
                  <a:cubicBezTo>
                    <a:pt x="126" y="15"/>
                    <a:pt x="119" y="7"/>
                    <a:pt x="111" y="4"/>
                  </a:cubicBezTo>
                  <a:cubicBezTo>
                    <a:pt x="103" y="0"/>
                    <a:pt x="94" y="1"/>
                    <a:pt x="86" y="3"/>
                  </a:cubicBezTo>
                  <a:cubicBezTo>
                    <a:pt x="69" y="6"/>
                    <a:pt x="52" y="15"/>
                    <a:pt x="40" y="27"/>
                  </a:cubicBezTo>
                  <a:cubicBezTo>
                    <a:pt x="33" y="33"/>
                    <a:pt x="28" y="40"/>
                    <a:pt x="24" y="47"/>
                  </a:cubicBezTo>
                  <a:cubicBezTo>
                    <a:pt x="22" y="51"/>
                    <a:pt x="20" y="56"/>
                    <a:pt x="17" y="61"/>
                  </a:cubicBezTo>
                  <a:cubicBezTo>
                    <a:pt x="15" y="66"/>
                    <a:pt x="13" y="71"/>
                    <a:pt x="11" y="76"/>
                  </a:cubicBezTo>
                  <a:cubicBezTo>
                    <a:pt x="4" y="95"/>
                    <a:pt x="2" y="117"/>
                    <a:pt x="2" y="138"/>
                  </a:cubicBezTo>
                  <a:cubicBezTo>
                    <a:pt x="2" y="148"/>
                    <a:pt x="3" y="159"/>
                    <a:pt x="5" y="169"/>
                  </a:cubicBezTo>
                  <a:cubicBezTo>
                    <a:pt x="7" y="178"/>
                    <a:pt x="10" y="188"/>
                    <a:pt x="11" y="199"/>
                  </a:cubicBezTo>
                  <a:cubicBezTo>
                    <a:pt x="11" y="200"/>
                    <a:pt x="13" y="200"/>
                    <a:pt x="12" y="19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0" name="Freeform 1518"/>
            <p:cNvSpPr/>
            <p:nvPr/>
          </p:nvSpPr>
          <p:spPr bwMode="auto">
            <a:xfrm>
              <a:off x="665" y="1298"/>
              <a:ext cx="4" cy="2"/>
            </a:xfrm>
            <a:custGeom>
              <a:avLst/>
              <a:gdLst>
                <a:gd name="T0" fmla="*/ 2 w 3"/>
                <a:gd name="T1" fmla="*/ 2 h 2"/>
                <a:gd name="T2" fmla="*/ 2 w 3"/>
                <a:gd name="T3" fmla="*/ 0 h 2"/>
                <a:gd name="T4" fmla="*/ 2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cubicBezTo>
                    <a:pt x="3" y="2"/>
                    <a:pt x="3" y="0"/>
                    <a:pt x="2" y="0"/>
                  </a:cubicBezTo>
                  <a:cubicBezTo>
                    <a:pt x="0" y="0"/>
                    <a:pt x="0" y="2"/>
                    <a:pt x="2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1" name="Freeform 1519"/>
            <p:cNvSpPr/>
            <p:nvPr/>
          </p:nvSpPr>
          <p:spPr bwMode="auto">
            <a:xfrm>
              <a:off x="467" y="1291"/>
              <a:ext cx="256" cy="291"/>
            </a:xfrm>
            <a:custGeom>
              <a:avLst/>
              <a:gdLst>
                <a:gd name="T0" fmla="*/ 153 w 198"/>
                <a:gd name="T1" fmla="*/ 5 h 225"/>
                <a:gd name="T2" fmla="*/ 150 w 198"/>
                <a:gd name="T3" fmla="*/ 4 h 225"/>
                <a:gd name="T4" fmla="*/ 150 w 198"/>
                <a:gd name="T5" fmla="*/ 5 h 225"/>
                <a:gd name="T6" fmla="*/ 192 w 198"/>
                <a:gd name="T7" fmla="*/ 21 h 225"/>
                <a:gd name="T8" fmla="*/ 196 w 198"/>
                <a:gd name="T9" fmla="*/ 48 h 225"/>
                <a:gd name="T10" fmla="*/ 187 w 198"/>
                <a:gd name="T11" fmla="*/ 75 h 225"/>
                <a:gd name="T12" fmla="*/ 166 w 198"/>
                <a:gd name="T13" fmla="*/ 97 h 225"/>
                <a:gd name="T14" fmla="*/ 140 w 198"/>
                <a:gd name="T15" fmla="*/ 114 h 225"/>
                <a:gd name="T16" fmla="*/ 112 w 198"/>
                <a:gd name="T17" fmla="*/ 128 h 225"/>
                <a:gd name="T18" fmla="*/ 85 w 198"/>
                <a:gd name="T19" fmla="*/ 141 h 225"/>
                <a:gd name="T20" fmla="*/ 64 w 198"/>
                <a:gd name="T21" fmla="*/ 162 h 225"/>
                <a:gd name="T22" fmla="*/ 51 w 198"/>
                <a:gd name="T23" fmla="*/ 189 h 225"/>
                <a:gd name="T24" fmla="*/ 43 w 198"/>
                <a:gd name="T25" fmla="*/ 204 h 225"/>
                <a:gd name="T26" fmla="*/ 37 w 198"/>
                <a:gd name="T27" fmla="*/ 217 h 225"/>
                <a:gd name="T28" fmla="*/ 27 w 198"/>
                <a:gd name="T29" fmla="*/ 222 h 225"/>
                <a:gd name="T30" fmla="*/ 17 w 198"/>
                <a:gd name="T31" fmla="*/ 216 h 225"/>
                <a:gd name="T32" fmla="*/ 9 w 198"/>
                <a:gd name="T33" fmla="*/ 186 h 225"/>
                <a:gd name="T34" fmla="*/ 26 w 198"/>
                <a:gd name="T35" fmla="*/ 154 h 225"/>
                <a:gd name="T36" fmla="*/ 24 w 198"/>
                <a:gd name="T37" fmla="*/ 153 h 225"/>
                <a:gd name="T38" fmla="*/ 10 w 198"/>
                <a:gd name="T39" fmla="*/ 210 h 225"/>
                <a:gd name="T40" fmla="*/ 26 w 198"/>
                <a:gd name="T41" fmla="*/ 224 h 225"/>
                <a:gd name="T42" fmla="*/ 35 w 198"/>
                <a:gd name="T43" fmla="*/ 222 h 225"/>
                <a:gd name="T44" fmla="*/ 42 w 198"/>
                <a:gd name="T45" fmla="*/ 211 h 225"/>
                <a:gd name="T46" fmla="*/ 56 w 198"/>
                <a:gd name="T47" fmla="*/ 181 h 225"/>
                <a:gd name="T48" fmla="*/ 71 w 198"/>
                <a:gd name="T49" fmla="*/ 156 h 225"/>
                <a:gd name="T50" fmla="*/ 96 w 198"/>
                <a:gd name="T51" fmla="*/ 138 h 225"/>
                <a:gd name="T52" fmla="*/ 123 w 198"/>
                <a:gd name="T53" fmla="*/ 125 h 225"/>
                <a:gd name="T54" fmla="*/ 175 w 198"/>
                <a:gd name="T55" fmla="*/ 91 h 225"/>
                <a:gd name="T56" fmla="*/ 192 w 198"/>
                <a:gd name="T57" fmla="*/ 69 h 225"/>
                <a:gd name="T58" fmla="*/ 198 w 198"/>
                <a:gd name="T59" fmla="*/ 42 h 225"/>
                <a:gd name="T60" fmla="*/ 195 w 198"/>
                <a:gd name="T61" fmla="*/ 23 h 225"/>
                <a:gd name="T62" fmla="*/ 184 w 198"/>
                <a:gd name="T63" fmla="*/ 9 h 225"/>
                <a:gd name="T64" fmla="*/ 149 w 198"/>
                <a:gd name="T65" fmla="*/ 4 h 225"/>
                <a:gd name="T66" fmla="*/ 149 w 198"/>
                <a:gd name="T67" fmla="*/ 5 h 225"/>
                <a:gd name="T68" fmla="*/ 152 w 198"/>
                <a:gd name="T69" fmla="*/ 6 h 225"/>
                <a:gd name="T70" fmla="*/ 153 w 198"/>
                <a:gd name="T71" fmla="*/ 5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8" h="225">
                  <a:moveTo>
                    <a:pt x="153" y="5"/>
                  </a:moveTo>
                  <a:cubicBezTo>
                    <a:pt x="152" y="4"/>
                    <a:pt x="151" y="5"/>
                    <a:pt x="150" y="4"/>
                  </a:cubicBezTo>
                  <a:cubicBezTo>
                    <a:pt x="150" y="4"/>
                    <a:pt x="150" y="5"/>
                    <a:pt x="150" y="5"/>
                  </a:cubicBezTo>
                  <a:cubicBezTo>
                    <a:pt x="165" y="1"/>
                    <a:pt x="184" y="7"/>
                    <a:pt x="192" y="21"/>
                  </a:cubicBezTo>
                  <a:cubicBezTo>
                    <a:pt x="196" y="29"/>
                    <a:pt x="197" y="39"/>
                    <a:pt x="196" y="48"/>
                  </a:cubicBezTo>
                  <a:cubicBezTo>
                    <a:pt x="195" y="58"/>
                    <a:pt x="192" y="67"/>
                    <a:pt x="187" y="75"/>
                  </a:cubicBezTo>
                  <a:cubicBezTo>
                    <a:pt x="182" y="84"/>
                    <a:pt x="174" y="91"/>
                    <a:pt x="166" y="97"/>
                  </a:cubicBezTo>
                  <a:cubicBezTo>
                    <a:pt x="158" y="103"/>
                    <a:pt x="150" y="109"/>
                    <a:pt x="140" y="114"/>
                  </a:cubicBezTo>
                  <a:cubicBezTo>
                    <a:pt x="131" y="120"/>
                    <a:pt x="122" y="124"/>
                    <a:pt x="112" y="128"/>
                  </a:cubicBezTo>
                  <a:cubicBezTo>
                    <a:pt x="103" y="132"/>
                    <a:pt x="94" y="136"/>
                    <a:pt x="85" y="141"/>
                  </a:cubicBezTo>
                  <a:cubicBezTo>
                    <a:pt x="77" y="147"/>
                    <a:pt x="69" y="154"/>
                    <a:pt x="64" y="162"/>
                  </a:cubicBezTo>
                  <a:cubicBezTo>
                    <a:pt x="58" y="171"/>
                    <a:pt x="55" y="180"/>
                    <a:pt x="51" y="189"/>
                  </a:cubicBezTo>
                  <a:cubicBezTo>
                    <a:pt x="48" y="194"/>
                    <a:pt x="45" y="199"/>
                    <a:pt x="43" y="204"/>
                  </a:cubicBezTo>
                  <a:cubicBezTo>
                    <a:pt x="41" y="209"/>
                    <a:pt x="40" y="213"/>
                    <a:pt x="37" y="217"/>
                  </a:cubicBezTo>
                  <a:cubicBezTo>
                    <a:pt x="35" y="221"/>
                    <a:pt x="31" y="223"/>
                    <a:pt x="27" y="222"/>
                  </a:cubicBezTo>
                  <a:cubicBezTo>
                    <a:pt x="23" y="221"/>
                    <a:pt x="20" y="219"/>
                    <a:pt x="17" y="216"/>
                  </a:cubicBezTo>
                  <a:cubicBezTo>
                    <a:pt x="9" y="209"/>
                    <a:pt x="7" y="197"/>
                    <a:pt x="9" y="186"/>
                  </a:cubicBezTo>
                  <a:cubicBezTo>
                    <a:pt x="12" y="174"/>
                    <a:pt x="19" y="164"/>
                    <a:pt x="26" y="154"/>
                  </a:cubicBezTo>
                  <a:cubicBezTo>
                    <a:pt x="27" y="153"/>
                    <a:pt x="25" y="152"/>
                    <a:pt x="24" y="153"/>
                  </a:cubicBezTo>
                  <a:cubicBezTo>
                    <a:pt x="13" y="168"/>
                    <a:pt x="0" y="190"/>
                    <a:pt x="10" y="210"/>
                  </a:cubicBezTo>
                  <a:cubicBezTo>
                    <a:pt x="13" y="216"/>
                    <a:pt x="19" y="222"/>
                    <a:pt x="26" y="224"/>
                  </a:cubicBezTo>
                  <a:cubicBezTo>
                    <a:pt x="29" y="225"/>
                    <a:pt x="33" y="224"/>
                    <a:pt x="35" y="222"/>
                  </a:cubicBezTo>
                  <a:cubicBezTo>
                    <a:pt x="39" y="219"/>
                    <a:pt x="40" y="215"/>
                    <a:pt x="42" y="211"/>
                  </a:cubicBezTo>
                  <a:cubicBezTo>
                    <a:pt x="46" y="201"/>
                    <a:pt x="52" y="191"/>
                    <a:pt x="56" y="181"/>
                  </a:cubicBezTo>
                  <a:cubicBezTo>
                    <a:pt x="60" y="172"/>
                    <a:pt x="64" y="164"/>
                    <a:pt x="71" y="156"/>
                  </a:cubicBezTo>
                  <a:cubicBezTo>
                    <a:pt x="78" y="148"/>
                    <a:pt x="86" y="142"/>
                    <a:pt x="96" y="138"/>
                  </a:cubicBezTo>
                  <a:cubicBezTo>
                    <a:pt x="105" y="133"/>
                    <a:pt x="114" y="129"/>
                    <a:pt x="123" y="125"/>
                  </a:cubicBezTo>
                  <a:cubicBezTo>
                    <a:pt x="142" y="116"/>
                    <a:pt x="160" y="106"/>
                    <a:pt x="175" y="91"/>
                  </a:cubicBezTo>
                  <a:cubicBezTo>
                    <a:pt x="182" y="85"/>
                    <a:pt x="188" y="78"/>
                    <a:pt x="192" y="69"/>
                  </a:cubicBezTo>
                  <a:cubicBezTo>
                    <a:pt x="196" y="61"/>
                    <a:pt x="198" y="52"/>
                    <a:pt x="198" y="42"/>
                  </a:cubicBezTo>
                  <a:cubicBezTo>
                    <a:pt x="198" y="36"/>
                    <a:pt x="197" y="29"/>
                    <a:pt x="195" y="23"/>
                  </a:cubicBezTo>
                  <a:cubicBezTo>
                    <a:pt x="192" y="17"/>
                    <a:pt x="188" y="13"/>
                    <a:pt x="184" y="9"/>
                  </a:cubicBezTo>
                  <a:cubicBezTo>
                    <a:pt x="174" y="3"/>
                    <a:pt x="161" y="0"/>
                    <a:pt x="149" y="4"/>
                  </a:cubicBezTo>
                  <a:cubicBezTo>
                    <a:pt x="149" y="4"/>
                    <a:pt x="148" y="4"/>
                    <a:pt x="149" y="5"/>
                  </a:cubicBezTo>
                  <a:cubicBezTo>
                    <a:pt x="150" y="6"/>
                    <a:pt x="151" y="6"/>
                    <a:pt x="152" y="6"/>
                  </a:cubicBezTo>
                  <a:cubicBezTo>
                    <a:pt x="153" y="7"/>
                    <a:pt x="154" y="5"/>
                    <a:pt x="153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2" name="Freeform 1520"/>
            <p:cNvSpPr/>
            <p:nvPr/>
          </p:nvSpPr>
          <p:spPr bwMode="auto">
            <a:xfrm>
              <a:off x="730" y="1243"/>
              <a:ext cx="55" cy="147"/>
            </a:xfrm>
            <a:custGeom>
              <a:avLst/>
              <a:gdLst>
                <a:gd name="T0" fmla="*/ 2 w 43"/>
                <a:gd name="T1" fmla="*/ 65 h 113"/>
                <a:gd name="T2" fmla="*/ 7 w 43"/>
                <a:gd name="T3" fmla="*/ 105 h 113"/>
                <a:gd name="T4" fmla="*/ 4 w 43"/>
                <a:gd name="T5" fmla="*/ 51 h 113"/>
                <a:gd name="T6" fmla="*/ 4 w 43"/>
                <a:gd name="T7" fmla="*/ 21 h 113"/>
                <a:gd name="T8" fmla="*/ 22 w 43"/>
                <a:gd name="T9" fmla="*/ 8 h 113"/>
                <a:gd name="T10" fmla="*/ 39 w 43"/>
                <a:gd name="T11" fmla="*/ 21 h 113"/>
                <a:gd name="T12" fmla="*/ 40 w 43"/>
                <a:gd name="T13" fmla="*/ 49 h 113"/>
                <a:gd name="T14" fmla="*/ 38 w 43"/>
                <a:gd name="T15" fmla="*/ 82 h 113"/>
                <a:gd name="T16" fmla="*/ 3 w 43"/>
                <a:gd name="T17" fmla="*/ 107 h 113"/>
                <a:gd name="T18" fmla="*/ 11 w 43"/>
                <a:gd name="T19" fmla="*/ 107 h 113"/>
                <a:gd name="T20" fmla="*/ 37 w 43"/>
                <a:gd name="T21" fmla="*/ 89 h 113"/>
                <a:gd name="T22" fmla="*/ 41 w 43"/>
                <a:gd name="T23" fmla="*/ 52 h 113"/>
                <a:gd name="T24" fmla="*/ 42 w 43"/>
                <a:gd name="T25" fmla="*/ 21 h 113"/>
                <a:gd name="T26" fmla="*/ 22 w 43"/>
                <a:gd name="T27" fmla="*/ 6 h 113"/>
                <a:gd name="T28" fmla="*/ 1 w 43"/>
                <a:gd name="T29" fmla="*/ 32 h 113"/>
                <a:gd name="T30" fmla="*/ 3 w 43"/>
                <a:gd name="T31" fmla="*/ 77 h 113"/>
                <a:gd name="T32" fmla="*/ 4 w 43"/>
                <a:gd name="T33" fmla="*/ 102 h 113"/>
                <a:gd name="T34" fmla="*/ 28 w 43"/>
                <a:gd name="T35" fmla="*/ 94 h 113"/>
                <a:gd name="T36" fmla="*/ 12 w 43"/>
                <a:gd name="T37" fmla="*/ 104 h 113"/>
                <a:gd name="T38" fmla="*/ 6 w 43"/>
                <a:gd name="T39" fmla="*/ 90 h 113"/>
                <a:gd name="T40" fmla="*/ 3 w 43"/>
                <a:gd name="T41" fmla="*/ 46 h 113"/>
                <a:gd name="T42" fmla="*/ 7 w 43"/>
                <a:gd name="T43" fmla="*/ 15 h 113"/>
                <a:gd name="T44" fmla="*/ 29 w 43"/>
                <a:gd name="T45" fmla="*/ 5 h 113"/>
                <a:gd name="T46" fmla="*/ 40 w 43"/>
                <a:gd name="T47" fmla="*/ 15 h 113"/>
                <a:gd name="T48" fmla="*/ 39 w 43"/>
                <a:gd name="T49" fmla="*/ 54 h 113"/>
                <a:gd name="T50" fmla="*/ 33 w 43"/>
                <a:gd name="T51" fmla="*/ 92 h 113"/>
                <a:gd name="T52" fmla="*/ 14 w 43"/>
                <a:gd name="T53" fmla="*/ 104 h 113"/>
                <a:gd name="T54" fmla="*/ 4 w 43"/>
                <a:gd name="T55" fmla="*/ 108 h 113"/>
                <a:gd name="T56" fmla="*/ 30 w 43"/>
                <a:gd name="T57" fmla="*/ 96 h 113"/>
                <a:gd name="T58" fmla="*/ 42 w 43"/>
                <a:gd name="T59" fmla="*/ 73 h 113"/>
                <a:gd name="T60" fmla="*/ 41 w 43"/>
                <a:gd name="T61" fmla="*/ 15 h 113"/>
                <a:gd name="T62" fmla="*/ 21 w 43"/>
                <a:gd name="T63" fmla="*/ 6 h 113"/>
                <a:gd name="T64" fmla="*/ 3 w 43"/>
                <a:gd name="T65" fmla="*/ 18 h 113"/>
                <a:gd name="T66" fmla="*/ 3 w 43"/>
                <a:gd name="T67" fmla="*/ 63 h 113"/>
                <a:gd name="T68" fmla="*/ 7 w 43"/>
                <a:gd name="T69" fmla="*/ 105 h 113"/>
                <a:gd name="T70" fmla="*/ 2 w 43"/>
                <a:gd name="T71" fmla="*/ 2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3" h="113">
                  <a:moveTo>
                    <a:pt x="0" y="26"/>
                  </a:moveTo>
                  <a:cubicBezTo>
                    <a:pt x="3" y="39"/>
                    <a:pt x="2" y="52"/>
                    <a:pt x="2" y="65"/>
                  </a:cubicBezTo>
                  <a:cubicBezTo>
                    <a:pt x="3" y="78"/>
                    <a:pt x="6" y="91"/>
                    <a:pt x="5" y="105"/>
                  </a:cubicBezTo>
                  <a:cubicBezTo>
                    <a:pt x="6" y="105"/>
                    <a:pt x="6" y="105"/>
                    <a:pt x="7" y="105"/>
                  </a:cubicBezTo>
                  <a:cubicBezTo>
                    <a:pt x="7" y="93"/>
                    <a:pt x="6" y="81"/>
                    <a:pt x="5" y="69"/>
                  </a:cubicBezTo>
                  <a:cubicBezTo>
                    <a:pt x="5" y="63"/>
                    <a:pt x="4" y="57"/>
                    <a:pt x="4" y="51"/>
                  </a:cubicBezTo>
                  <a:cubicBezTo>
                    <a:pt x="3" y="45"/>
                    <a:pt x="4" y="40"/>
                    <a:pt x="3" y="34"/>
                  </a:cubicBezTo>
                  <a:cubicBezTo>
                    <a:pt x="3" y="30"/>
                    <a:pt x="3" y="25"/>
                    <a:pt x="4" y="21"/>
                  </a:cubicBezTo>
                  <a:cubicBezTo>
                    <a:pt x="5" y="17"/>
                    <a:pt x="8" y="15"/>
                    <a:pt x="11" y="13"/>
                  </a:cubicBezTo>
                  <a:cubicBezTo>
                    <a:pt x="15" y="11"/>
                    <a:pt x="18" y="9"/>
                    <a:pt x="22" y="8"/>
                  </a:cubicBezTo>
                  <a:cubicBezTo>
                    <a:pt x="25" y="6"/>
                    <a:pt x="29" y="5"/>
                    <a:pt x="32" y="5"/>
                  </a:cubicBezTo>
                  <a:cubicBezTo>
                    <a:pt x="39" y="6"/>
                    <a:pt x="39" y="16"/>
                    <a:pt x="39" y="21"/>
                  </a:cubicBezTo>
                  <a:cubicBezTo>
                    <a:pt x="39" y="25"/>
                    <a:pt x="39" y="28"/>
                    <a:pt x="39" y="31"/>
                  </a:cubicBezTo>
                  <a:cubicBezTo>
                    <a:pt x="39" y="37"/>
                    <a:pt x="39" y="43"/>
                    <a:pt x="40" y="49"/>
                  </a:cubicBezTo>
                  <a:cubicBezTo>
                    <a:pt x="40" y="55"/>
                    <a:pt x="40" y="62"/>
                    <a:pt x="40" y="68"/>
                  </a:cubicBezTo>
                  <a:cubicBezTo>
                    <a:pt x="40" y="73"/>
                    <a:pt x="40" y="77"/>
                    <a:pt x="38" y="82"/>
                  </a:cubicBezTo>
                  <a:cubicBezTo>
                    <a:pt x="35" y="93"/>
                    <a:pt x="25" y="97"/>
                    <a:pt x="15" y="101"/>
                  </a:cubicBezTo>
                  <a:cubicBezTo>
                    <a:pt x="11" y="103"/>
                    <a:pt x="6" y="103"/>
                    <a:pt x="3" y="107"/>
                  </a:cubicBezTo>
                  <a:cubicBezTo>
                    <a:pt x="2" y="107"/>
                    <a:pt x="2" y="108"/>
                    <a:pt x="3" y="108"/>
                  </a:cubicBezTo>
                  <a:cubicBezTo>
                    <a:pt x="6" y="109"/>
                    <a:pt x="9" y="108"/>
                    <a:pt x="11" y="107"/>
                  </a:cubicBezTo>
                  <a:cubicBezTo>
                    <a:pt x="15" y="106"/>
                    <a:pt x="19" y="104"/>
                    <a:pt x="22" y="102"/>
                  </a:cubicBezTo>
                  <a:cubicBezTo>
                    <a:pt x="28" y="99"/>
                    <a:pt x="34" y="95"/>
                    <a:pt x="37" y="89"/>
                  </a:cubicBezTo>
                  <a:cubicBezTo>
                    <a:pt x="41" y="82"/>
                    <a:pt x="41" y="73"/>
                    <a:pt x="41" y="65"/>
                  </a:cubicBezTo>
                  <a:cubicBezTo>
                    <a:pt x="41" y="61"/>
                    <a:pt x="41" y="56"/>
                    <a:pt x="41" y="52"/>
                  </a:cubicBezTo>
                  <a:cubicBezTo>
                    <a:pt x="41" y="47"/>
                    <a:pt x="42" y="43"/>
                    <a:pt x="42" y="38"/>
                  </a:cubicBezTo>
                  <a:cubicBezTo>
                    <a:pt x="43" y="32"/>
                    <a:pt x="43" y="27"/>
                    <a:pt x="42" y="21"/>
                  </a:cubicBezTo>
                  <a:cubicBezTo>
                    <a:pt x="42" y="17"/>
                    <a:pt x="42" y="11"/>
                    <a:pt x="40" y="7"/>
                  </a:cubicBezTo>
                  <a:cubicBezTo>
                    <a:pt x="36" y="0"/>
                    <a:pt x="27" y="3"/>
                    <a:pt x="22" y="6"/>
                  </a:cubicBezTo>
                  <a:cubicBezTo>
                    <a:pt x="15" y="8"/>
                    <a:pt x="7" y="11"/>
                    <a:pt x="4" y="18"/>
                  </a:cubicBezTo>
                  <a:cubicBezTo>
                    <a:pt x="2" y="22"/>
                    <a:pt x="2" y="27"/>
                    <a:pt x="1" y="32"/>
                  </a:cubicBezTo>
                  <a:cubicBezTo>
                    <a:pt x="1" y="38"/>
                    <a:pt x="1" y="43"/>
                    <a:pt x="1" y="49"/>
                  </a:cubicBezTo>
                  <a:cubicBezTo>
                    <a:pt x="2" y="58"/>
                    <a:pt x="2" y="68"/>
                    <a:pt x="3" y="77"/>
                  </a:cubicBezTo>
                  <a:cubicBezTo>
                    <a:pt x="3" y="82"/>
                    <a:pt x="4" y="86"/>
                    <a:pt x="4" y="91"/>
                  </a:cubicBezTo>
                  <a:cubicBezTo>
                    <a:pt x="3" y="94"/>
                    <a:pt x="3" y="98"/>
                    <a:pt x="4" y="102"/>
                  </a:cubicBezTo>
                  <a:cubicBezTo>
                    <a:pt x="10" y="113"/>
                    <a:pt x="25" y="101"/>
                    <a:pt x="30" y="95"/>
                  </a:cubicBezTo>
                  <a:cubicBezTo>
                    <a:pt x="31" y="94"/>
                    <a:pt x="29" y="93"/>
                    <a:pt x="28" y="94"/>
                  </a:cubicBezTo>
                  <a:cubicBezTo>
                    <a:pt x="26" y="97"/>
                    <a:pt x="24" y="98"/>
                    <a:pt x="21" y="100"/>
                  </a:cubicBezTo>
                  <a:cubicBezTo>
                    <a:pt x="19" y="102"/>
                    <a:pt x="15" y="104"/>
                    <a:pt x="12" y="104"/>
                  </a:cubicBezTo>
                  <a:cubicBezTo>
                    <a:pt x="7" y="105"/>
                    <a:pt x="5" y="100"/>
                    <a:pt x="5" y="97"/>
                  </a:cubicBezTo>
                  <a:cubicBezTo>
                    <a:pt x="5" y="94"/>
                    <a:pt x="5" y="92"/>
                    <a:pt x="6" y="90"/>
                  </a:cubicBezTo>
                  <a:cubicBezTo>
                    <a:pt x="6" y="87"/>
                    <a:pt x="5" y="84"/>
                    <a:pt x="5" y="81"/>
                  </a:cubicBezTo>
                  <a:cubicBezTo>
                    <a:pt x="4" y="69"/>
                    <a:pt x="3" y="58"/>
                    <a:pt x="3" y="46"/>
                  </a:cubicBezTo>
                  <a:cubicBezTo>
                    <a:pt x="3" y="40"/>
                    <a:pt x="3" y="34"/>
                    <a:pt x="3" y="28"/>
                  </a:cubicBezTo>
                  <a:cubicBezTo>
                    <a:pt x="4" y="24"/>
                    <a:pt x="4" y="19"/>
                    <a:pt x="7" y="15"/>
                  </a:cubicBezTo>
                  <a:cubicBezTo>
                    <a:pt x="10" y="13"/>
                    <a:pt x="14" y="11"/>
                    <a:pt x="17" y="9"/>
                  </a:cubicBezTo>
                  <a:cubicBezTo>
                    <a:pt x="21" y="8"/>
                    <a:pt x="25" y="6"/>
                    <a:pt x="29" y="5"/>
                  </a:cubicBezTo>
                  <a:cubicBezTo>
                    <a:pt x="33" y="4"/>
                    <a:pt x="36" y="4"/>
                    <a:pt x="38" y="8"/>
                  </a:cubicBezTo>
                  <a:cubicBezTo>
                    <a:pt x="39" y="10"/>
                    <a:pt x="40" y="13"/>
                    <a:pt x="40" y="15"/>
                  </a:cubicBezTo>
                  <a:cubicBezTo>
                    <a:pt x="41" y="18"/>
                    <a:pt x="41" y="21"/>
                    <a:pt x="41" y="24"/>
                  </a:cubicBezTo>
                  <a:cubicBezTo>
                    <a:pt x="41" y="34"/>
                    <a:pt x="40" y="44"/>
                    <a:pt x="39" y="54"/>
                  </a:cubicBezTo>
                  <a:cubicBezTo>
                    <a:pt x="39" y="63"/>
                    <a:pt x="40" y="71"/>
                    <a:pt x="38" y="80"/>
                  </a:cubicBezTo>
                  <a:cubicBezTo>
                    <a:pt x="37" y="84"/>
                    <a:pt x="36" y="88"/>
                    <a:pt x="33" y="92"/>
                  </a:cubicBezTo>
                  <a:cubicBezTo>
                    <a:pt x="31" y="94"/>
                    <a:pt x="28" y="96"/>
                    <a:pt x="25" y="98"/>
                  </a:cubicBezTo>
                  <a:cubicBezTo>
                    <a:pt x="21" y="100"/>
                    <a:pt x="17" y="103"/>
                    <a:pt x="14" y="104"/>
                  </a:cubicBezTo>
                  <a:cubicBezTo>
                    <a:pt x="11" y="106"/>
                    <a:pt x="7" y="107"/>
                    <a:pt x="3" y="107"/>
                  </a:cubicBezTo>
                  <a:cubicBezTo>
                    <a:pt x="4" y="107"/>
                    <a:pt x="4" y="107"/>
                    <a:pt x="4" y="108"/>
                  </a:cubicBezTo>
                  <a:cubicBezTo>
                    <a:pt x="7" y="105"/>
                    <a:pt x="12" y="104"/>
                    <a:pt x="16" y="103"/>
                  </a:cubicBezTo>
                  <a:cubicBezTo>
                    <a:pt x="21" y="101"/>
                    <a:pt x="26" y="98"/>
                    <a:pt x="30" y="96"/>
                  </a:cubicBezTo>
                  <a:cubicBezTo>
                    <a:pt x="34" y="93"/>
                    <a:pt x="37" y="90"/>
                    <a:pt x="39" y="86"/>
                  </a:cubicBezTo>
                  <a:cubicBezTo>
                    <a:pt x="41" y="82"/>
                    <a:pt x="41" y="77"/>
                    <a:pt x="42" y="73"/>
                  </a:cubicBezTo>
                  <a:cubicBezTo>
                    <a:pt x="42" y="62"/>
                    <a:pt x="41" y="50"/>
                    <a:pt x="41" y="38"/>
                  </a:cubicBezTo>
                  <a:cubicBezTo>
                    <a:pt x="41" y="30"/>
                    <a:pt x="41" y="22"/>
                    <a:pt x="41" y="15"/>
                  </a:cubicBezTo>
                  <a:cubicBezTo>
                    <a:pt x="40" y="9"/>
                    <a:pt x="37" y="3"/>
                    <a:pt x="31" y="3"/>
                  </a:cubicBezTo>
                  <a:cubicBezTo>
                    <a:pt x="27" y="3"/>
                    <a:pt x="24" y="5"/>
                    <a:pt x="21" y="6"/>
                  </a:cubicBezTo>
                  <a:cubicBezTo>
                    <a:pt x="17" y="8"/>
                    <a:pt x="14" y="9"/>
                    <a:pt x="11" y="11"/>
                  </a:cubicBezTo>
                  <a:cubicBezTo>
                    <a:pt x="8" y="13"/>
                    <a:pt x="5" y="15"/>
                    <a:pt x="3" y="18"/>
                  </a:cubicBezTo>
                  <a:cubicBezTo>
                    <a:pt x="1" y="22"/>
                    <a:pt x="1" y="26"/>
                    <a:pt x="2" y="30"/>
                  </a:cubicBezTo>
                  <a:cubicBezTo>
                    <a:pt x="2" y="41"/>
                    <a:pt x="2" y="52"/>
                    <a:pt x="3" y="63"/>
                  </a:cubicBezTo>
                  <a:cubicBezTo>
                    <a:pt x="4" y="77"/>
                    <a:pt x="5" y="91"/>
                    <a:pt x="5" y="105"/>
                  </a:cubicBezTo>
                  <a:cubicBezTo>
                    <a:pt x="5" y="107"/>
                    <a:pt x="7" y="107"/>
                    <a:pt x="7" y="105"/>
                  </a:cubicBezTo>
                  <a:cubicBezTo>
                    <a:pt x="8" y="92"/>
                    <a:pt x="5" y="78"/>
                    <a:pt x="4" y="65"/>
                  </a:cubicBezTo>
                  <a:cubicBezTo>
                    <a:pt x="3" y="52"/>
                    <a:pt x="5" y="39"/>
                    <a:pt x="2" y="26"/>
                  </a:cubicBezTo>
                  <a:cubicBezTo>
                    <a:pt x="2" y="25"/>
                    <a:pt x="0" y="25"/>
                    <a:pt x="0" y="2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3" name="Freeform 1521"/>
            <p:cNvSpPr/>
            <p:nvPr/>
          </p:nvSpPr>
          <p:spPr bwMode="auto">
            <a:xfrm>
              <a:off x="719" y="1193"/>
              <a:ext cx="49" cy="41"/>
            </a:xfrm>
            <a:custGeom>
              <a:avLst/>
              <a:gdLst>
                <a:gd name="T0" fmla="*/ 14 w 38"/>
                <a:gd name="T1" fmla="*/ 12 h 32"/>
                <a:gd name="T2" fmla="*/ 7 w 38"/>
                <a:gd name="T3" fmla="*/ 30 h 32"/>
                <a:gd name="T4" fmla="*/ 18 w 38"/>
                <a:gd name="T5" fmla="*/ 30 h 32"/>
                <a:gd name="T6" fmla="*/ 26 w 38"/>
                <a:gd name="T7" fmla="*/ 25 h 32"/>
                <a:gd name="T8" fmla="*/ 37 w 38"/>
                <a:gd name="T9" fmla="*/ 10 h 32"/>
                <a:gd name="T10" fmla="*/ 27 w 38"/>
                <a:gd name="T11" fmla="*/ 1 h 32"/>
                <a:gd name="T12" fmla="*/ 12 w 38"/>
                <a:gd name="T13" fmla="*/ 11 h 32"/>
                <a:gd name="T14" fmla="*/ 10 w 38"/>
                <a:gd name="T15" fmla="*/ 26 h 32"/>
                <a:gd name="T16" fmla="*/ 24 w 38"/>
                <a:gd name="T17" fmla="*/ 25 h 32"/>
                <a:gd name="T18" fmla="*/ 36 w 38"/>
                <a:gd name="T19" fmla="*/ 14 h 32"/>
                <a:gd name="T20" fmla="*/ 34 w 38"/>
                <a:gd name="T21" fmla="*/ 13 h 32"/>
                <a:gd name="T22" fmla="*/ 21 w 38"/>
                <a:gd name="T23" fmla="*/ 25 h 32"/>
                <a:gd name="T24" fmla="*/ 13 w 38"/>
                <a:gd name="T25" fmla="*/ 26 h 32"/>
                <a:gd name="T26" fmla="*/ 10 w 38"/>
                <a:gd name="T27" fmla="*/ 19 h 32"/>
                <a:gd name="T28" fmla="*/ 24 w 38"/>
                <a:gd name="T29" fmla="*/ 4 h 32"/>
                <a:gd name="T30" fmla="*/ 33 w 38"/>
                <a:gd name="T31" fmla="*/ 4 h 32"/>
                <a:gd name="T32" fmla="*/ 34 w 38"/>
                <a:gd name="T33" fmla="*/ 11 h 32"/>
                <a:gd name="T34" fmla="*/ 28 w 38"/>
                <a:gd name="T35" fmla="*/ 20 h 32"/>
                <a:gd name="T36" fmla="*/ 20 w 38"/>
                <a:gd name="T37" fmla="*/ 27 h 32"/>
                <a:gd name="T38" fmla="*/ 13 w 38"/>
                <a:gd name="T39" fmla="*/ 29 h 32"/>
                <a:gd name="T40" fmla="*/ 7 w 38"/>
                <a:gd name="T41" fmla="*/ 25 h 32"/>
                <a:gd name="T42" fmla="*/ 15 w 38"/>
                <a:gd name="T43" fmla="*/ 14 h 32"/>
                <a:gd name="T44" fmla="*/ 14 w 38"/>
                <a:gd name="T45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32">
                  <a:moveTo>
                    <a:pt x="14" y="12"/>
                  </a:moveTo>
                  <a:cubicBezTo>
                    <a:pt x="9" y="16"/>
                    <a:pt x="0" y="24"/>
                    <a:pt x="7" y="30"/>
                  </a:cubicBezTo>
                  <a:cubicBezTo>
                    <a:pt x="10" y="32"/>
                    <a:pt x="15" y="31"/>
                    <a:pt x="18" y="30"/>
                  </a:cubicBezTo>
                  <a:cubicBezTo>
                    <a:pt x="21" y="29"/>
                    <a:pt x="24" y="27"/>
                    <a:pt x="26" y="25"/>
                  </a:cubicBezTo>
                  <a:cubicBezTo>
                    <a:pt x="30" y="21"/>
                    <a:pt x="35" y="16"/>
                    <a:pt x="37" y="10"/>
                  </a:cubicBezTo>
                  <a:cubicBezTo>
                    <a:pt x="38" y="4"/>
                    <a:pt x="32" y="0"/>
                    <a:pt x="27" y="1"/>
                  </a:cubicBezTo>
                  <a:cubicBezTo>
                    <a:pt x="21" y="2"/>
                    <a:pt x="16" y="7"/>
                    <a:pt x="12" y="11"/>
                  </a:cubicBezTo>
                  <a:cubicBezTo>
                    <a:pt x="9" y="15"/>
                    <a:pt x="6" y="21"/>
                    <a:pt x="10" y="26"/>
                  </a:cubicBezTo>
                  <a:cubicBezTo>
                    <a:pt x="13" y="31"/>
                    <a:pt x="20" y="28"/>
                    <a:pt x="24" y="25"/>
                  </a:cubicBezTo>
                  <a:cubicBezTo>
                    <a:pt x="28" y="23"/>
                    <a:pt x="33" y="18"/>
                    <a:pt x="36" y="14"/>
                  </a:cubicBezTo>
                  <a:cubicBezTo>
                    <a:pt x="37" y="13"/>
                    <a:pt x="35" y="12"/>
                    <a:pt x="34" y="13"/>
                  </a:cubicBezTo>
                  <a:cubicBezTo>
                    <a:pt x="31" y="18"/>
                    <a:pt x="26" y="22"/>
                    <a:pt x="21" y="25"/>
                  </a:cubicBezTo>
                  <a:cubicBezTo>
                    <a:pt x="18" y="26"/>
                    <a:pt x="15" y="28"/>
                    <a:pt x="13" y="26"/>
                  </a:cubicBezTo>
                  <a:cubicBezTo>
                    <a:pt x="10" y="25"/>
                    <a:pt x="9" y="21"/>
                    <a:pt x="10" y="19"/>
                  </a:cubicBezTo>
                  <a:cubicBezTo>
                    <a:pt x="11" y="12"/>
                    <a:pt x="18" y="7"/>
                    <a:pt x="24" y="4"/>
                  </a:cubicBezTo>
                  <a:cubicBezTo>
                    <a:pt x="27" y="2"/>
                    <a:pt x="30" y="2"/>
                    <a:pt x="33" y="4"/>
                  </a:cubicBezTo>
                  <a:cubicBezTo>
                    <a:pt x="35" y="6"/>
                    <a:pt x="35" y="9"/>
                    <a:pt x="34" y="11"/>
                  </a:cubicBezTo>
                  <a:cubicBezTo>
                    <a:pt x="33" y="15"/>
                    <a:pt x="30" y="18"/>
                    <a:pt x="28" y="20"/>
                  </a:cubicBezTo>
                  <a:cubicBezTo>
                    <a:pt x="25" y="23"/>
                    <a:pt x="23" y="25"/>
                    <a:pt x="20" y="27"/>
                  </a:cubicBezTo>
                  <a:cubicBezTo>
                    <a:pt x="17" y="28"/>
                    <a:pt x="15" y="29"/>
                    <a:pt x="13" y="29"/>
                  </a:cubicBezTo>
                  <a:cubicBezTo>
                    <a:pt x="10" y="30"/>
                    <a:pt x="7" y="28"/>
                    <a:pt x="7" y="25"/>
                  </a:cubicBezTo>
                  <a:cubicBezTo>
                    <a:pt x="6" y="20"/>
                    <a:pt x="12" y="16"/>
                    <a:pt x="15" y="14"/>
                  </a:cubicBezTo>
                  <a:cubicBezTo>
                    <a:pt x="16" y="13"/>
                    <a:pt x="15" y="12"/>
                    <a:pt x="14" y="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4" name="Freeform 1522"/>
            <p:cNvSpPr/>
            <p:nvPr/>
          </p:nvSpPr>
          <p:spPr bwMode="auto">
            <a:xfrm>
              <a:off x="789" y="1153"/>
              <a:ext cx="164" cy="181"/>
            </a:xfrm>
            <a:custGeom>
              <a:avLst/>
              <a:gdLst>
                <a:gd name="T0" fmla="*/ 66 w 127"/>
                <a:gd name="T1" fmla="*/ 11 h 140"/>
                <a:gd name="T2" fmla="*/ 3 w 127"/>
                <a:gd name="T3" fmla="*/ 98 h 140"/>
                <a:gd name="T4" fmla="*/ 53 w 127"/>
                <a:gd name="T5" fmla="*/ 130 h 140"/>
                <a:gd name="T6" fmla="*/ 67 w 127"/>
                <a:gd name="T7" fmla="*/ 126 h 140"/>
                <a:gd name="T8" fmla="*/ 90 w 127"/>
                <a:gd name="T9" fmla="*/ 124 h 140"/>
                <a:gd name="T10" fmla="*/ 102 w 127"/>
                <a:gd name="T11" fmla="*/ 84 h 140"/>
                <a:gd name="T12" fmla="*/ 125 w 127"/>
                <a:gd name="T13" fmla="*/ 65 h 140"/>
                <a:gd name="T14" fmla="*/ 110 w 127"/>
                <a:gd name="T15" fmla="*/ 41 h 140"/>
                <a:gd name="T16" fmla="*/ 55 w 127"/>
                <a:gd name="T17" fmla="*/ 69 h 140"/>
                <a:gd name="T18" fmla="*/ 56 w 127"/>
                <a:gd name="T19" fmla="*/ 86 h 140"/>
                <a:gd name="T20" fmla="*/ 62 w 127"/>
                <a:gd name="T21" fmla="*/ 95 h 140"/>
                <a:gd name="T22" fmla="*/ 29 w 127"/>
                <a:gd name="T23" fmla="*/ 107 h 140"/>
                <a:gd name="T24" fmla="*/ 39 w 127"/>
                <a:gd name="T25" fmla="*/ 54 h 140"/>
                <a:gd name="T26" fmla="*/ 86 w 127"/>
                <a:gd name="T27" fmla="*/ 25 h 140"/>
                <a:gd name="T28" fmla="*/ 45 w 127"/>
                <a:gd name="T29" fmla="*/ 21 h 140"/>
                <a:gd name="T30" fmla="*/ 3 w 127"/>
                <a:gd name="T31" fmla="*/ 81 h 140"/>
                <a:gd name="T32" fmla="*/ 44 w 127"/>
                <a:gd name="T33" fmla="*/ 135 h 140"/>
                <a:gd name="T34" fmla="*/ 72 w 127"/>
                <a:gd name="T35" fmla="*/ 131 h 140"/>
                <a:gd name="T36" fmla="*/ 92 w 127"/>
                <a:gd name="T37" fmla="*/ 123 h 140"/>
                <a:gd name="T38" fmla="*/ 101 w 127"/>
                <a:gd name="T39" fmla="*/ 82 h 140"/>
                <a:gd name="T40" fmla="*/ 124 w 127"/>
                <a:gd name="T41" fmla="*/ 57 h 140"/>
                <a:gd name="T42" fmla="*/ 109 w 127"/>
                <a:gd name="T43" fmla="*/ 42 h 140"/>
                <a:gd name="T44" fmla="*/ 51 w 127"/>
                <a:gd name="T45" fmla="*/ 73 h 140"/>
                <a:gd name="T46" fmla="*/ 58 w 127"/>
                <a:gd name="T47" fmla="*/ 87 h 140"/>
                <a:gd name="T48" fmla="*/ 40 w 127"/>
                <a:gd name="T49" fmla="*/ 113 h 140"/>
                <a:gd name="T50" fmla="*/ 28 w 127"/>
                <a:gd name="T51" fmla="*/ 75 h 140"/>
                <a:gd name="T52" fmla="*/ 83 w 127"/>
                <a:gd name="T53" fmla="*/ 27 h 140"/>
                <a:gd name="T54" fmla="*/ 72 w 127"/>
                <a:gd name="T55" fmla="*/ 5 h 140"/>
                <a:gd name="T56" fmla="*/ 40 w 127"/>
                <a:gd name="T57" fmla="*/ 30 h 140"/>
                <a:gd name="T58" fmla="*/ 86 w 127"/>
                <a:gd name="T59" fmla="*/ 6 h 140"/>
                <a:gd name="T60" fmla="*/ 72 w 127"/>
                <a:gd name="T61" fmla="*/ 30 h 140"/>
                <a:gd name="T62" fmla="*/ 24 w 127"/>
                <a:gd name="T63" fmla="*/ 79 h 140"/>
                <a:gd name="T64" fmla="*/ 40 w 127"/>
                <a:gd name="T65" fmla="*/ 115 h 140"/>
                <a:gd name="T66" fmla="*/ 49 w 127"/>
                <a:gd name="T67" fmla="*/ 85 h 140"/>
                <a:gd name="T68" fmla="*/ 62 w 127"/>
                <a:gd name="T69" fmla="*/ 67 h 140"/>
                <a:gd name="T70" fmla="*/ 121 w 127"/>
                <a:gd name="T71" fmla="*/ 41 h 140"/>
                <a:gd name="T72" fmla="*/ 111 w 127"/>
                <a:gd name="T73" fmla="*/ 72 h 140"/>
                <a:gd name="T74" fmla="*/ 93 w 127"/>
                <a:gd name="T75" fmla="*/ 111 h 140"/>
                <a:gd name="T76" fmla="*/ 78 w 127"/>
                <a:gd name="T77" fmla="*/ 128 h 140"/>
                <a:gd name="T78" fmla="*/ 68 w 127"/>
                <a:gd name="T79" fmla="*/ 116 h 140"/>
                <a:gd name="T80" fmla="*/ 18 w 127"/>
                <a:gd name="T81" fmla="*/ 133 h 140"/>
                <a:gd name="T82" fmla="*/ 23 w 127"/>
                <a:gd name="T83" fmla="*/ 46 h 140"/>
                <a:gd name="T84" fmla="*/ 68 w 127"/>
                <a:gd name="T85" fmla="*/ 9 h 140"/>
                <a:gd name="T86" fmla="*/ 79 w 127"/>
                <a:gd name="T87" fmla="*/ 26 h 140"/>
                <a:gd name="T88" fmla="*/ 23 w 127"/>
                <a:gd name="T89" fmla="*/ 83 h 140"/>
                <a:gd name="T90" fmla="*/ 49 w 127"/>
                <a:gd name="T91" fmla="*/ 109 h 140"/>
                <a:gd name="T92" fmla="*/ 65 w 127"/>
                <a:gd name="T93" fmla="*/ 81 h 140"/>
                <a:gd name="T94" fmla="*/ 51 w 127"/>
                <a:gd name="T95" fmla="*/ 80 h 140"/>
                <a:gd name="T96" fmla="*/ 91 w 127"/>
                <a:gd name="T97" fmla="*/ 49 h 140"/>
                <a:gd name="T98" fmla="*/ 124 w 127"/>
                <a:gd name="T99" fmla="*/ 44 h 140"/>
                <a:gd name="T100" fmla="*/ 112 w 127"/>
                <a:gd name="T101" fmla="*/ 74 h 140"/>
                <a:gd name="T102" fmla="*/ 98 w 127"/>
                <a:gd name="T103" fmla="*/ 100 h 140"/>
                <a:gd name="T104" fmla="*/ 72 w 127"/>
                <a:gd name="T105" fmla="*/ 131 h 140"/>
                <a:gd name="T106" fmla="*/ 67 w 127"/>
                <a:gd name="T107" fmla="*/ 116 h 140"/>
                <a:gd name="T108" fmla="*/ 6 w 127"/>
                <a:gd name="T109" fmla="*/ 111 h 140"/>
                <a:gd name="T110" fmla="*/ 53 w 127"/>
                <a:gd name="T111" fmla="*/ 19 h 140"/>
                <a:gd name="T112" fmla="*/ 69 w 127"/>
                <a:gd name="T113" fmla="*/ 19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7" h="140">
                  <a:moveTo>
                    <a:pt x="71" y="20"/>
                  </a:moveTo>
                  <a:cubicBezTo>
                    <a:pt x="72" y="18"/>
                    <a:pt x="73" y="15"/>
                    <a:pt x="71" y="13"/>
                  </a:cubicBezTo>
                  <a:cubicBezTo>
                    <a:pt x="70" y="11"/>
                    <a:pt x="68" y="11"/>
                    <a:pt x="66" y="11"/>
                  </a:cubicBezTo>
                  <a:cubicBezTo>
                    <a:pt x="59" y="12"/>
                    <a:pt x="53" y="16"/>
                    <a:pt x="48" y="20"/>
                  </a:cubicBezTo>
                  <a:cubicBezTo>
                    <a:pt x="31" y="32"/>
                    <a:pt x="17" y="49"/>
                    <a:pt x="9" y="69"/>
                  </a:cubicBezTo>
                  <a:cubicBezTo>
                    <a:pt x="5" y="78"/>
                    <a:pt x="3" y="88"/>
                    <a:pt x="3" y="98"/>
                  </a:cubicBezTo>
                  <a:cubicBezTo>
                    <a:pt x="3" y="107"/>
                    <a:pt x="5" y="117"/>
                    <a:pt x="10" y="124"/>
                  </a:cubicBezTo>
                  <a:cubicBezTo>
                    <a:pt x="14" y="131"/>
                    <a:pt x="20" y="135"/>
                    <a:pt x="28" y="136"/>
                  </a:cubicBezTo>
                  <a:cubicBezTo>
                    <a:pt x="36" y="137"/>
                    <a:pt x="45" y="134"/>
                    <a:pt x="53" y="130"/>
                  </a:cubicBezTo>
                  <a:cubicBezTo>
                    <a:pt x="59" y="126"/>
                    <a:pt x="65" y="122"/>
                    <a:pt x="68" y="116"/>
                  </a:cubicBezTo>
                  <a:cubicBezTo>
                    <a:pt x="68" y="116"/>
                    <a:pt x="67" y="116"/>
                    <a:pt x="67" y="116"/>
                  </a:cubicBezTo>
                  <a:cubicBezTo>
                    <a:pt x="68" y="119"/>
                    <a:pt x="67" y="123"/>
                    <a:pt x="67" y="126"/>
                  </a:cubicBezTo>
                  <a:cubicBezTo>
                    <a:pt x="66" y="128"/>
                    <a:pt x="66" y="131"/>
                    <a:pt x="68" y="132"/>
                  </a:cubicBezTo>
                  <a:cubicBezTo>
                    <a:pt x="71" y="134"/>
                    <a:pt x="77" y="132"/>
                    <a:pt x="79" y="132"/>
                  </a:cubicBezTo>
                  <a:cubicBezTo>
                    <a:pt x="84" y="130"/>
                    <a:pt x="88" y="128"/>
                    <a:pt x="90" y="124"/>
                  </a:cubicBezTo>
                  <a:cubicBezTo>
                    <a:pt x="94" y="121"/>
                    <a:pt x="95" y="116"/>
                    <a:pt x="97" y="112"/>
                  </a:cubicBezTo>
                  <a:cubicBezTo>
                    <a:pt x="98" y="107"/>
                    <a:pt x="99" y="102"/>
                    <a:pt x="100" y="97"/>
                  </a:cubicBezTo>
                  <a:cubicBezTo>
                    <a:pt x="100" y="93"/>
                    <a:pt x="101" y="89"/>
                    <a:pt x="102" y="84"/>
                  </a:cubicBezTo>
                  <a:cubicBezTo>
                    <a:pt x="103" y="81"/>
                    <a:pt x="105" y="79"/>
                    <a:pt x="107" y="78"/>
                  </a:cubicBezTo>
                  <a:cubicBezTo>
                    <a:pt x="111" y="76"/>
                    <a:pt x="115" y="75"/>
                    <a:pt x="118" y="72"/>
                  </a:cubicBezTo>
                  <a:cubicBezTo>
                    <a:pt x="121" y="70"/>
                    <a:pt x="123" y="68"/>
                    <a:pt x="125" y="65"/>
                  </a:cubicBezTo>
                  <a:cubicBezTo>
                    <a:pt x="126" y="62"/>
                    <a:pt x="127" y="58"/>
                    <a:pt x="127" y="55"/>
                  </a:cubicBezTo>
                  <a:cubicBezTo>
                    <a:pt x="127" y="51"/>
                    <a:pt x="127" y="47"/>
                    <a:pt x="125" y="43"/>
                  </a:cubicBezTo>
                  <a:cubicBezTo>
                    <a:pt x="122" y="38"/>
                    <a:pt x="115" y="39"/>
                    <a:pt x="110" y="41"/>
                  </a:cubicBezTo>
                  <a:cubicBezTo>
                    <a:pt x="100" y="43"/>
                    <a:pt x="91" y="47"/>
                    <a:pt x="83" y="51"/>
                  </a:cubicBezTo>
                  <a:cubicBezTo>
                    <a:pt x="75" y="55"/>
                    <a:pt x="67" y="59"/>
                    <a:pt x="60" y="64"/>
                  </a:cubicBezTo>
                  <a:cubicBezTo>
                    <a:pt x="58" y="65"/>
                    <a:pt x="56" y="66"/>
                    <a:pt x="55" y="69"/>
                  </a:cubicBezTo>
                  <a:cubicBezTo>
                    <a:pt x="53" y="70"/>
                    <a:pt x="52" y="73"/>
                    <a:pt x="51" y="75"/>
                  </a:cubicBezTo>
                  <a:cubicBezTo>
                    <a:pt x="49" y="78"/>
                    <a:pt x="47" y="84"/>
                    <a:pt x="50" y="87"/>
                  </a:cubicBezTo>
                  <a:cubicBezTo>
                    <a:pt x="52" y="88"/>
                    <a:pt x="54" y="87"/>
                    <a:pt x="56" y="86"/>
                  </a:cubicBezTo>
                  <a:cubicBezTo>
                    <a:pt x="59" y="85"/>
                    <a:pt x="61" y="83"/>
                    <a:pt x="64" y="83"/>
                  </a:cubicBezTo>
                  <a:cubicBezTo>
                    <a:pt x="64" y="82"/>
                    <a:pt x="63" y="82"/>
                    <a:pt x="63" y="82"/>
                  </a:cubicBezTo>
                  <a:cubicBezTo>
                    <a:pt x="64" y="86"/>
                    <a:pt x="64" y="91"/>
                    <a:pt x="62" y="95"/>
                  </a:cubicBezTo>
                  <a:cubicBezTo>
                    <a:pt x="60" y="98"/>
                    <a:pt x="56" y="101"/>
                    <a:pt x="53" y="104"/>
                  </a:cubicBezTo>
                  <a:cubicBezTo>
                    <a:pt x="49" y="107"/>
                    <a:pt x="44" y="111"/>
                    <a:pt x="39" y="111"/>
                  </a:cubicBezTo>
                  <a:cubicBezTo>
                    <a:pt x="35" y="111"/>
                    <a:pt x="31" y="110"/>
                    <a:pt x="29" y="107"/>
                  </a:cubicBezTo>
                  <a:cubicBezTo>
                    <a:pt x="24" y="102"/>
                    <a:pt x="24" y="96"/>
                    <a:pt x="24" y="90"/>
                  </a:cubicBezTo>
                  <a:cubicBezTo>
                    <a:pt x="25" y="83"/>
                    <a:pt x="27" y="76"/>
                    <a:pt x="30" y="69"/>
                  </a:cubicBezTo>
                  <a:cubicBezTo>
                    <a:pt x="32" y="64"/>
                    <a:pt x="35" y="59"/>
                    <a:pt x="39" y="54"/>
                  </a:cubicBezTo>
                  <a:cubicBezTo>
                    <a:pt x="46" y="46"/>
                    <a:pt x="55" y="40"/>
                    <a:pt x="64" y="34"/>
                  </a:cubicBezTo>
                  <a:cubicBezTo>
                    <a:pt x="68" y="32"/>
                    <a:pt x="73" y="30"/>
                    <a:pt x="77" y="28"/>
                  </a:cubicBezTo>
                  <a:cubicBezTo>
                    <a:pt x="80" y="27"/>
                    <a:pt x="83" y="27"/>
                    <a:pt x="86" y="25"/>
                  </a:cubicBezTo>
                  <a:cubicBezTo>
                    <a:pt x="90" y="21"/>
                    <a:pt x="90" y="13"/>
                    <a:pt x="87" y="9"/>
                  </a:cubicBezTo>
                  <a:cubicBezTo>
                    <a:pt x="82" y="0"/>
                    <a:pt x="67" y="7"/>
                    <a:pt x="61" y="11"/>
                  </a:cubicBezTo>
                  <a:cubicBezTo>
                    <a:pt x="55" y="14"/>
                    <a:pt x="50" y="17"/>
                    <a:pt x="45" y="21"/>
                  </a:cubicBezTo>
                  <a:cubicBezTo>
                    <a:pt x="42" y="23"/>
                    <a:pt x="38" y="26"/>
                    <a:pt x="35" y="29"/>
                  </a:cubicBezTo>
                  <a:cubicBezTo>
                    <a:pt x="28" y="36"/>
                    <a:pt x="22" y="44"/>
                    <a:pt x="16" y="52"/>
                  </a:cubicBezTo>
                  <a:cubicBezTo>
                    <a:pt x="10" y="61"/>
                    <a:pt x="6" y="71"/>
                    <a:pt x="3" y="81"/>
                  </a:cubicBezTo>
                  <a:cubicBezTo>
                    <a:pt x="0" y="92"/>
                    <a:pt x="1" y="104"/>
                    <a:pt x="4" y="115"/>
                  </a:cubicBezTo>
                  <a:cubicBezTo>
                    <a:pt x="6" y="123"/>
                    <a:pt x="11" y="131"/>
                    <a:pt x="18" y="135"/>
                  </a:cubicBezTo>
                  <a:cubicBezTo>
                    <a:pt x="26" y="140"/>
                    <a:pt x="36" y="139"/>
                    <a:pt x="44" y="135"/>
                  </a:cubicBezTo>
                  <a:cubicBezTo>
                    <a:pt x="53" y="131"/>
                    <a:pt x="60" y="123"/>
                    <a:pt x="68" y="117"/>
                  </a:cubicBezTo>
                  <a:cubicBezTo>
                    <a:pt x="68" y="117"/>
                    <a:pt x="67" y="117"/>
                    <a:pt x="67" y="116"/>
                  </a:cubicBezTo>
                  <a:cubicBezTo>
                    <a:pt x="67" y="122"/>
                    <a:pt x="65" y="130"/>
                    <a:pt x="72" y="131"/>
                  </a:cubicBezTo>
                  <a:cubicBezTo>
                    <a:pt x="74" y="131"/>
                    <a:pt x="76" y="131"/>
                    <a:pt x="77" y="130"/>
                  </a:cubicBezTo>
                  <a:cubicBezTo>
                    <a:pt x="79" y="130"/>
                    <a:pt x="81" y="129"/>
                    <a:pt x="83" y="129"/>
                  </a:cubicBezTo>
                  <a:cubicBezTo>
                    <a:pt x="87" y="128"/>
                    <a:pt x="90" y="126"/>
                    <a:pt x="92" y="123"/>
                  </a:cubicBezTo>
                  <a:cubicBezTo>
                    <a:pt x="95" y="119"/>
                    <a:pt x="95" y="115"/>
                    <a:pt x="95" y="111"/>
                  </a:cubicBezTo>
                  <a:cubicBezTo>
                    <a:pt x="95" y="105"/>
                    <a:pt x="96" y="99"/>
                    <a:pt x="97" y="93"/>
                  </a:cubicBezTo>
                  <a:cubicBezTo>
                    <a:pt x="98" y="89"/>
                    <a:pt x="99" y="85"/>
                    <a:pt x="101" y="82"/>
                  </a:cubicBezTo>
                  <a:cubicBezTo>
                    <a:pt x="104" y="79"/>
                    <a:pt x="107" y="76"/>
                    <a:pt x="111" y="75"/>
                  </a:cubicBezTo>
                  <a:cubicBezTo>
                    <a:pt x="114" y="73"/>
                    <a:pt x="119" y="72"/>
                    <a:pt x="122" y="69"/>
                  </a:cubicBezTo>
                  <a:cubicBezTo>
                    <a:pt x="125" y="66"/>
                    <a:pt x="125" y="61"/>
                    <a:pt x="124" y="57"/>
                  </a:cubicBezTo>
                  <a:cubicBezTo>
                    <a:pt x="124" y="53"/>
                    <a:pt x="125" y="49"/>
                    <a:pt x="125" y="46"/>
                  </a:cubicBezTo>
                  <a:cubicBezTo>
                    <a:pt x="125" y="43"/>
                    <a:pt x="123" y="40"/>
                    <a:pt x="120" y="39"/>
                  </a:cubicBezTo>
                  <a:cubicBezTo>
                    <a:pt x="116" y="39"/>
                    <a:pt x="113" y="41"/>
                    <a:pt x="109" y="42"/>
                  </a:cubicBezTo>
                  <a:cubicBezTo>
                    <a:pt x="105" y="44"/>
                    <a:pt x="100" y="46"/>
                    <a:pt x="95" y="49"/>
                  </a:cubicBezTo>
                  <a:cubicBezTo>
                    <a:pt x="84" y="53"/>
                    <a:pt x="73" y="58"/>
                    <a:pt x="63" y="64"/>
                  </a:cubicBezTo>
                  <a:cubicBezTo>
                    <a:pt x="58" y="67"/>
                    <a:pt x="54" y="69"/>
                    <a:pt x="51" y="73"/>
                  </a:cubicBezTo>
                  <a:cubicBezTo>
                    <a:pt x="49" y="77"/>
                    <a:pt x="48" y="81"/>
                    <a:pt x="49" y="86"/>
                  </a:cubicBezTo>
                  <a:cubicBezTo>
                    <a:pt x="49" y="86"/>
                    <a:pt x="49" y="87"/>
                    <a:pt x="50" y="87"/>
                  </a:cubicBezTo>
                  <a:cubicBezTo>
                    <a:pt x="52" y="86"/>
                    <a:pt x="56" y="84"/>
                    <a:pt x="58" y="87"/>
                  </a:cubicBezTo>
                  <a:cubicBezTo>
                    <a:pt x="59" y="90"/>
                    <a:pt x="58" y="93"/>
                    <a:pt x="57" y="95"/>
                  </a:cubicBezTo>
                  <a:cubicBezTo>
                    <a:pt x="56" y="99"/>
                    <a:pt x="54" y="102"/>
                    <a:pt x="51" y="105"/>
                  </a:cubicBezTo>
                  <a:cubicBezTo>
                    <a:pt x="48" y="109"/>
                    <a:pt x="45" y="112"/>
                    <a:pt x="40" y="113"/>
                  </a:cubicBezTo>
                  <a:cubicBezTo>
                    <a:pt x="35" y="115"/>
                    <a:pt x="26" y="113"/>
                    <a:pt x="22" y="108"/>
                  </a:cubicBezTo>
                  <a:cubicBezTo>
                    <a:pt x="19" y="104"/>
                    <a:pt x="20" y="97"/>
                    <a:pt x="22" y="92"/>
                  </a:cubicBezTo>
                  <a:cubicBezTo>
                    <a:pt x="23" y="86"/>
                    <a:pt x="25" y="81"/>
                    <a:pt x="28" y="75"/>
                  </a:cubicBezTo>
                  <a:cubicBezTo>
                    <a:pt x="32" y="67"/>
                    <a:pt x="37" y="59"/>
                    <a:pt x="43" y="52"/>
                  </a:cubicBezTo>
                  <a:cubicBezTo>
                    <a:pt x="51" y="44"/>
                    <a:pt x="61" y="39"/>
                    <a:pt x="71" y="33"/>
                  </a:cubicBezTo>
                  <a:cubicBezTo>
                    <a:pt x="74" y="31"/>
                    <a:pt x="79" y="30"/>
                    <a:pt x="83" y="27"/>
                  </a:cubicBezTo>
                  <a:cubicBezTo>
                    <a:pt x="85" y="25"/>
                    <a:pt x="86" y="22"/>
                    <a:pt x="87" y="20"/>
                  </a:cubicBezTo>
                  <a:cubicBezTo>
                    <a:pt x="88" y="15"/>
                    <a:pt x="91" y="7"/>
                    <a:pt x="86" y="3"/>
                  </a:cubicBezTo>
                  <a:cubicBezTo>
                    <a:pt x="82" y="0"/>
                    <a:pt x="76" y="3"/>
                    <a:pt x="72" y="5"/>
                  </a:cubicBezTo>
                  <a:cubicBezTo>
                    <a:pt x="66" y="7"/>
                    <a:pt x="61" y="11"/>
                    <a:pt x="55" y="15"/>
                  </a:cubicBezTo>
                  <a:cubicBezTo>
                    <a:pt x="51" y="19"/>
                    <a:pt x="47" y="22"/>
                    <a:pt x="43" y="27"/>
                  </a:cubicBezTo>
                  <a:cubicBezTo>
                    <a:pt x="42" y="27"/>
                    <a:pt x="41" y="28"/>
                    <a:pt x="40" y="30"/>
                  </a:cubicBezTo>
                  <a:cubicBezTo>
                    <a:pt x="39" y="30"/>
                    <a:pt x="40" y="32"/>
                    <a:pt x="41" y="31"/>
                  </a:cubicBezTo>
                  <a:cubicBezTo>
                    <a:pt x="50" y="22"/>
                    <a:pt x="60" y="13"/>
                    <a:pt x="72" y="7"/>
                  </a:cubicBezTo>
                  <a:cubicBezTo>
                    <a:pt x="76" y="5"/>
                    <a:pt x="82" y="2"/>
                    <a:pt x="86" y="6"/>
                  </a:cubicBezTo>
                  <a:cubicBezTo>
                    <a:pt x="88" y="8"/>
                    <a:pt x="87" y="12"/>
                    <a:pt x="86" y="15"/>
                  </a:cubicBezTo>
                  <a:cubicBezTo>
                    <a:pt x="85" y="18"/>
                    <a:pt x="84" y="21"/>
                    <a:pt x="83" y="24"/>
                  </a:cubicBezTo>
                  <a:cubicBezTo>
                    <a:pt x="80" y="27"/>
                    <a:pt x="75" y="29"/>
                    <a:pt x="72" y="30"/>
                  </a:cubicBezTo>
                  <a:cubicBezTo>
                    <a:pt x="67" y="32"/>
                    <a:pt x="62" y="36"/>
                    <a:pt x="57" y="39"/>
                  </a:cubicBezTo>
                  <a:cubicBezTo>
                    <a:pt x="48" y="44"/>
                    <a:pt x="41" y="52"/>
                    <a:pt x="34" y="60"/>
                  </a:cubicBezTo>
                  <a:cubicBezTo>
                    <a:pt x="30" y="66"/>
                    <a:pt x="27" y="72"/>
                    <a:pt x="24" y="79"/>
                  </a:cubicBezTo>
                  <a:cubicBezTo>
                    <a:pt x="22" y="85"/>
                    <a:pt x="19" y="91"/>
                    <a:pt x="19" y="97"/>
                  </a:cubicBezTo>
                  <a:cubicBezTo>
                    <a:pt x="18" y="102"/>
                    <a:pt x="19" y="107"/>
                    <a:pt x="22" y="111"/>
                  </a:cubicBezTo>
                  <a:cubicBezTo>
                    <a:pt x="26" y="116"/>
                    <a:pt x="34" y="116"/>
                    <a:pt x="40" y="115"/>
                  </a:cubicBezTo>
                  <a:cubicBezTo>
                    <a:pt x="48" y="113"/>
                    <a:pt x="54" y="106"/>
                    <a:pt x="58" y="99"/>
                  </a:cubicBezTo>
                  <a:cubicBezTo>
                    <a:pt x="60" y="95"/>
                    <a:pt x="62" y="88"/>
                    <a:pt x="58" y="85"/>
                  </a:cubicBezTo>
                  <a:cubicBezTo>
                    <a:pt x="55" y="83"/>
                    <a:pt x="52" y="84"/>
                    <a:pt x="49" y="85"/>
                  </a:cubicBezTo>
                  <a:cubicBezTo>
                    <a:pt x="50" y="85"/>
                    <a:pt x="50" y="85"/>
                    <a:pt x="51" y="86"/>
                  </a:cubicBezTo>
                  <a:cubicBezTo>
                    <a:pt x="50" y="82"/>
                    <a:pt x="50" y="78"/>
                    <a:pt x="53" y="74"/>
                  </a:cubicBezTo>
                  <a:cubicBezTo>
                    <a:pt x="55" y="71"/>
                    <a:pt x="59" y="69"/>
                    <a:pt x="62" y="67"/>
                  </a:cubicBezTo>
                  <a:cubicBezTo>
                    <a:pt x="73" y="61"/>
                    <a:pt x="84" y="56"/>
                    <a:pt x="95" y="51"/>
                  </a:cubicBezTo>
                  <a:cubicBezTo>
                    <a:pt x="100" y="48"/>
                    <a:pt x="105" y="46"/>
                    <a:pt x="110" y="44"/>
                  </a:cubicBezTo>
                  <a:cubicBezTo>
                    <a:pt x="113" y="43"/>
                    <a:pt x="117" y="40"/>
                    <a:pt x="121" y="41"/>
                  </a:cubicBezTo>
                  <a:cubicBezTo>
                    <a:pt x="124" y="42"/>
                    <a:pt x="123" y="49"/>
                    <a:pt x="122" y="52"/>
                  </a:cubicBezTo>
                  <a:cubicBezTo>
                    <a:pt x="122" y="56"/>
                    <a:pt x="123" y="60"/>
                    <a:pt x="122" y="65"/>
                  </a:cubicBezTo>
                  <a:cubicBezTo>
                    <a:pt x="121" y="69"/>
                    <a:pt x="115" y="70"/>
                    <a:pt x="111" y="72"/>
                  </a:cubicBezTo>
                  <a:cubicBezTo>
                    <a:pt x="107" y="74"/>
                    <a:pt x="104" y="76"/>
                    <a:pt x="101" y="79"/>
                  </a:cubicBezTo>
                  <a:cubicBezTo>
                    <a:pt x="96" y="85"/>
                    <a:pt x="95" y="95"/>
                    <a:pt x="94" y="103"/>
                  </a:cubicBezTo>
                  <a:cubicBezTo>
                    <a:pt x="93" y="106"/>
                    <a:pt x="93" y="109"/>
                    <a:pt x="93" y="111"/>
                  </a:cubicBezTo>
                  <a:cubicBezTo>
                    <a:pt x="93" y="114"/>
                    <a:pt x="93" y="117"/>
                    <a:pt x="92" y="119"/>
                  </a:cubicBezTo>
                  <a:cubicBezTo>
                    <a:pt x="91" y="123"/>
                    <a:pt x="87" y="125"/>
                    <a:pt x="83" y="127"/>
                  </a:cubicBezTo>
                  <a:cubicBezTo>
                    <a:pt x="82" y="128"/>
                    <a:pt x="80" y="128"/>
                    <a:pt x="78" y="128"/>
                  </a:cubicBezTo>
                  <a:cubicBezTo>
                    <a:pt x="76" y="129"/>
                    <a:pt x="74" y="129"/>
                    <a:pt x="72" y="129"/>
                  </a:cubicBezTo>
                  <a:cubicBezTo>
                    <a:pt x="68" y="129"/>
                    <a:pt x="68" y="124"/>
                    <a:pt x="68" y="122"/>
                  </a:cubicBezTo>
                  <a:cubicBezTo>
                    <a:pt x="68" y="120"/>
                    <a:pt x="68" y="118"/>
                    <a:pt x="68" y="116"/>
                  </a:cubicBezTo>
                  <a:cubicBezTo>
                    <a:pt x="68" y="115"/>
                    <a:pt x="67" y="115"/>
                    <a:pt x="67" y="116"/>
                  </a:cubicBezTo>
                  <a:cubicBezTo>
                    <a:pt x="59" y="122"/>
                    <a:pt x="53" y="128"/>
                    <a:pt x="44" y="133"/>
                  </a:cubicBezTo>
                  <a:cubicBezTo>
                    <a:pt x="36" y="137"/>
                    <a:pt x="26" y="138"/>
                    <a:pt x="18" y="133"/>
                  </a:cubicBezTo>
                  <a:cubicBezTo>
                    <a:pt x="10" y="128"/>
                    <a:pt x="6" y="118"/>
                    <a:pt x="4" y="109"/>
                  </a:cubicBezTo>
                  <a:cubicBezTo>
                    <a:pt x="2" y="97"/>
                    <a:pt x="4" y="85"/>
                    <a:pt x="8" y="73"/>
                  </a:cubicBezTo>
                  <a:cubicBezTo>
                    <a:pt x="11" y="64"/>
                    <a:pt x="16" y="55"/>
                    <a:pt x="23" y="46"/>
                  </a:cubicBezTo>
                  <a:cubicBezTo>
                    <a:pt x="26" y="42"/>
                    <a:pt x="29" y="38"/>
                    <a:pt x="33" y="34"/>
                  </a:cubicBezTo>
                  <a:cubicBezTo>
                    <a:pt x="35" y="32"/>
                    <a:pt x="37" y="30"/>
                    <a:pt x="39" y="28"/>
                  </a:cubicBezTo>
                  <a:cubicBezTo>
                    <a:pt x="47" y="21"/>
                    <a:pt x="57" y="14"/>
                    <a:pt x="68" y="9"/>
                  </a:cubicBezTo>
                  <a:cubicBezTo>
                    <a:pt x="72" y="8"/>
                    <a:pt x="77" y="6"/>
                    <a:pt x="82" y="7"/>
                  </a:cubicBezTo>
                  <a:cubicBezTo>
                    <a:pt x="87" y="9"/>
                    <a:pt x="88" y="16"/>
                    <a:pt x="86" y="21"/>
                  </a:cubicBezTo>
                  <a:cubicBezTo>
                    <a:pt x="85" y="24"/>
                    <a:pt x="82" y="25"/>
                    <a:pt x="79" y="26"/>
                  </a:cubicBezTo>
                  <a:cubicBezTo>
                    <a:pt x="75" y="27"/>
                    <a:pt x="71" y="28"/>
                    <a:pt x="68" y="30"/>
                  </a:cubicBezTo>
                  <a:cubicBezTo>
                    <a:pt x="58" y="35"/>
                    <a:pt x="50" y="42"/>
                    <a:pt x="41" y="49"/>
                  </a:cubicBezTo>
                  <a:cubicBezTo>
                    <a:pt x="32" y="58"/>
                    <a:pt x="26" y="70"/>
                    <a:pt x="23" y="83"/>
                  </a:cubicBezTo>
                  <a:cubicBezTo>
                    <a:pt x="22" y="90"/>
                    <a:pt x="21" y="96"/>
                    <a:pt x="23" y="102"/>
                  </a:cubicBezTo>
                  <a:cubicBezTo>
                    <a:pt x="26" y="108"/>
                    <a:pt x="31" y="112"/>
                    <a:pt x="37" y="113"/>
                  </a:cubicBezTo>
                  <a:cubicBezTo>
                    <a:pt x="41" y="113"/>
                    <a:pt x="46" y="111"/>
                    <a:pt x="49" y="109"/>
                  </a:cubicBezTo>
                  <a:cubicBezTo>
                    <a:pt x="53" y="107"/>
                    <a:pt x="56" y="104"/>
                    <a:pt x="59" y="101"/>
                  </a:cubicBezTo>
                  <a:cubicBezTo>
                    <a:pt x="62" y="99"/>
                    <a:pt x="64" y="96"/>
                    <a:pt x="65" y="92"/>
                  </a:cubicBezTo>
                  <a:cubicBezTo>
                    <a:pt x="66" y="89"/>
                    <a:pt x="66" y="85"/>
                    <a:pt x="65" y="81"/>
                  </a:cubicBezTo>
                  <a:cubicBezTo>
                    <a:pt x="65" y="81"/>
                    <a:pt x="64" y="81"/>
                    <a:pt x="64" y="81"/>
                  </a:cubicBezTo>
                  <a:cubicBezTo>
                    <a:pt x="60" y="82"/>
                    <a:pt x="57" y="84"/>
                    <a:pt x="54" y="85"/>
                  </a:cubicBezTo>
                  <a:cubicBezTo>
                    <a:pt x="50" y="86"/>
                    <a:pt x="50" y="83"/>
                    <a:pt x="51" y="80"/>
                  </a:cubicBezTo>
                  <a:cubicBezTo>
                    <a:pt x="51" y="77"/>
                    <a:pt x="53" y="74"/>
                    <a:pt x="55" y="71"/>
                  </a:cubicBezTo>
                  <a:cubicBezTo>
                    <a:pt x="57" y="68"/>
                    <a:pt x="59" y="67"/>
                    <a:pt x="62" y="64"/>
                  </a:cubicBezTo>
                  <a:cubicBezTo>
                    <a:pt x="71" y="59"/>
                    <a:pt x="81" y="54"/>
                    <a:pt x="91" y="49"/>
                  </a:cubicBezTo>
                  <a:cubicBezTo>
                    <a:pt x="96" y="47"/>
                    <a:pt x="101" y="46"/>
                    <a:pt x="106" y="44"/>
                  </a:cubicBezTo>
                  <a:cubicBezTo>
                    <a:pt x="109" y="43"/>
                    <a:pt x="112" y="42"/>
                    <a:pt x="116" y="41"/>
                  </a:cubicBezTo>
                  <a:cubicBezTo>
                    <a:pt x="119" y="41"/>
                    <a:pt x="122" y="42"/>
                    <a:pt x="124" y="44"/>
                  </a:cubicBezTo>
                  <a:cubicBezTo>
                    <a:pt x="126" y="48"/>
                    <a:pt x="125" y="53"/>
                    <a:pt x="125" y="57"/>
                  </a:cubicBezTo>
                  <a:cubicBezTo>
                    <a:pt x="124" y="60"/>
                    <a:pt x="123" y="64"/>
                    <a:pt x="121" y="67"/>
                  </a:cubicBezTo>
                  <a:cubicBezTo>
                    <a:pt x="119" y="70"/>
                    <a:pt x="116" y="72"/>
                    <a:pt x="112" y="74"/>
                  </a:cubicBezTo>
                  <a:cubicBezTo>
                    <a:pt x="109" y="75"/>
                    <a:pt x="106" y="76"/>
                    <a:pt x="103" y="79"/>
                  </a:cubicBezTo>
                  <a:cubicBezTo>
                    <a:pt x="101" y="81"/>
                    <a:pt x="100" y="83"/>
                    <a:pt x="100" y="86"/>
                  </a:cubicBezTo>
                  <a:cubicBezTo>
                    <a:pt x="98" y="91"/>
                    <a:pt x="98" y="95"/>
                    <a:pt x="98" y="100"/>
                  </a:cubicBezTo>
                  <a:cubicBezTo>
                    <a:pt x="97" y="105"/>
                    <a:pt x="96" y="110"/>
                    <a:pt x="94" y="115"/>
                  </a:cubicBezTo>
                  <a:cubicBezTo>
                    <a:pt x="92" y="120"/>
                    <a:pt x="89" y="124"/>
                    <a:pt x="85" y="126"/>
                  </a:cubicBezTo>
                  <a:cubicBezTo>
                    <a:pt x="81" y="129"/>
                    <a:pt x="77" y="131"/>
                    <a:pt x="72" y="131"/>
                  </a:cubicBezTo>
                  <a:cubicBezTo>
                    <a:pt x="68" y="131"/>
                    <a:pt x="68" y="128"/>
                    <a:pt x="68" y="125"/>
                  </a:cubicBezTo>
                  <a:cubicBezTo>
                    <a:pt x="69" y="122"/>
                    <a:pt x="70" y="119"/>
                    <a:pt x="69" y="116"/>
                  </a:cubicBezTo>
                  <a:cubicBezTo>
                    <a:pt x="68" y="115"/>
                    <a:pt x="67" y="115"/>
                    <a:pt x="67" y="116"/>
                  </a:cubicBezTo>
                  <a:cubicBezTo>
                    <a:pt x="62" y="123"/>
                    <a:pt x="53" y="128"/>
                    <a:pt x="44" y="131"/>
                  </a:cubicBezTo>
                  <a:cubicBezTo>
                    <a:pt x="36" y="134"/>
                    <a:pt x="27" y="136"/>
                    <a:pt x="19" y="131"/>
                  </a:cubicBezTo>
                  <a:cubicBezTo>
                    <a:pt x="12" y="127"/>
                    <a:pt x="8" y="119"/>
                    <a:pt x="6" y="111"/>
                  </a:cubicBezTo>
                  <a:cubicBezTo>
                    <a:pt x="4" y="101"/>
                    <a:pt x="4" y="90"/>
                    <a:pt x="7" y="79"/>
                  </a:cubicBezTo>
                  <a:cubicBezTo>
                    <a:pt x="12" y="60"/>
                    <a:pt x="25" y="42"/>
                    <a:pt x="41" y="28"/>
                  </a:cubicBezTo>
                  <a:cubicBezTo>
                    <a:pt x="45" y="25"/>
                    <a:pt x="49" y="22"/>
                    <a:pt x="53" y="19"/>
                  </a:cubicBezTo>
                  <a:cubicBezTo>
                    <a:pt x="56" y="17"/>
                    <a:pt x="58" y="15"/>
                    <a:pt x="61" y="14"/>
                  </a:cubicBezTo>
                  <a:cubicBezTo>
                    <a:pt x="63" y="13"/>
                    <a:pt x="66" y="12"/>
                    <a:pt x="68" y="13"/>
                  </a:cubicBezTo>
                  <a:cubicBezTo>
                    <a:pt x="72" y="13"/>
                    <a:pt x="70" y="17"/>
                    <a:pt x="69" y="19"/>
                  </a:cubicBezTo>
                  <a:cubicBezTo>
                    <a:pt x="68" y="20"/>
                    <a:pt x="70" y="21"/>
                    <a:pt x="71" y="2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5" name="Freeform 1523"/>
            <p:cNvSpPr/>
            <p:nvPr/>
          </p:nvSpPr>
          <p:spPr bwMode="auto">
            <a:xfrm>
              <a:off x="612" y="1448"/>
              <a:ext cx="87" cy="181"/>
            </a:xfrm>
            <a:custGeom>
              <a:avLst/>
              <a:gdLst>
                <a:gd name="T0" fmla="*/ 13 w 67"/>
                <a:gd name="T1" fmla="*/ 107 h 140"/>
                <a:gd name="T2" fmla="*/ 17 w 67"/>
                <a:gd name="T3" fmla="*/ 132 h 140"/>
                <a:gd name="T4" fmla="*/ 4 w 67"/>
                <a:gd name="T5" fmla="*/ 44 h 140"/>
                <a:gd name="T6" fmla="*/ 25 w 67"/>
                <a:gd name="T7" fmla="*/ 14 h 140"/>
                <a:gd name="T8" fmla="*/ 52 w 67"/>
                <a:gd name="T9" fmla="*/ 12 h 140"/>
                <a:gd name="T10" fmla="*/ 59 w 67"/>
                <a:gd name="T11" fmla="*/ 73 h 140"/>
                <a:gd name="T12" fmla="*/ 54 w 67"/>
                <a:gd name="T13" fmla="*/ 114 h 140"/>
                <a:gd name="T14" fmla="*/ 46 w 67"/>
                <a:gd name="T15" fmla="*/ 121 h 140"/>
                <a:gd name="T16" fmla="*/ 61 w 67"/>
                <a:gd name="T17" fmla="*/ 94 h 140"/>
                <a:gd name="T18" fmla="*/ 54 w 67"/>
                <a:gd name="T19" fmla="*/ 25 h 140"/>
                <a:gd name="T20" fmla="*/ 25 w 67"/>
                <a:gd name="T21" fmla="*/ 10 h 140"/>
                <a:gd name="T22" fmla="*/ 5 w 67"/>
                <a:gd name="T23" fmla="*/ 39 h 140"/>
                <a:gd name="T24" fmla="*/ 11 w 67"/>
                <a:gd name="T25" fmla="*/ 121 h 140"/>
                <a:gd name="T26" fmla="*/ 39 w 67"/>
                <a:gd name="T27" fmla="*/ 129 h 140"/>
                <a:gd name="T28" fmla="*/ 62 w 67"/>
                <a:gd name="T29" fmla="*/ 100 h 140"/>
                <a:gd name="T30" fmla="*/ 56 w 67"/>
                <a:gd name="T31" fmla="*/ 28 h 140"/>
                <a:gd name="T32" fmla="*/ 35 w 67"/>
                <a:gd name="T33" fmla="*/ 9 h 140"/>
                <a:gd name="T34" fmla="*/ 6 w 67"/>
                <a:gd name="T35" fmla="*/ 45 h 140"/>
                <a:gd name="T36" fmla="*/ 15 w 67"/>
                <a:gd name="T37" fmla="*/ 136 h 140"/>
                <a:gd name="T38" fmla="*/ 44 w 67"/>
                <a:gd name="T39" fmla="*/ 128 h 140"/>
                <a:gd name="T40" fmla="*/ 61 w 67"/>
                <a:gd name="T41" fmla="*/ 55 h 140"/>
                <a:gd name="T42" fmla="*/ 33 w 67"/>
                <a:gd name="T43" fmla="*/ 5 h 140"/>
                <a:gd name="T44" fmla="*/ 38 w 67"/>
                <a:gd name="T45" fmla="*/ 5 h 140"/>
                <a:gd name="T46" fmla="*/ 59 w 67"/>
                <a:gd name="T47" fmla="*/ 59 h 140"/>
                <a:gd name="T48" fmla="*/ 50 w 67"/>
                <a:gd name="T49" fmla="*/ 121 h 140"/>
                <a:gd name="T50" fmla="*/ 19 w 67"/>
                <a:gd name="T51" fmla="*/ 138 h 140"/>
                <a:gd name="T52" fmla="*/ 9 w 67"/>
                <a:gd name="T53" fmla="*/ 61 h 140"/>
                <a:gd name="T54" fmla="*/ 15 w 67"/>
                <a:gd name="T55" fmla="*/ 21 h 140"/>
                <a:gd name="T56" fmla="*/ 53 w 67"/>
                <a:gd name="T57" fmla="*/ 8 h 140"/>
                <a:gd name="T58" fmla="*/ 58 w 67"/>
                <a:gd name="T59" fmla="*/ 66 h 140"/>
                <a:gd name="T60" fmla="*/ 55 w 67"/>
                <a:gd name="T61" fmla="*/ 116 h 140"/>
                <a:gd name="T62" fmla="*/ 25 w 67"/>
                <a:gd name="T63" fmla="*/ 134 h 140"/>
                <a:gd name="T64" fmla="*/ 13 w 67"/>
                <a:gd name="T65" fmla="*/ 119 h 140"/>
                <a:gd name="T66" fmla="*/ 7 w 67"/>
                <a:gd name="T67" fmla="*/ 38 h 140"/>
                <a:gd name="T68" fmla="*/ 38 w 67"/>
                <a:gd name="T69" fmla="*/ 6 h 140"/>
                <a:gd name="T70" fmla="*/ 52 w 67"/>
                <a:gd name="T71" fmla="*/ 25 h 140"/>
                <a:gd name="T72" fmla="*/ 59 w 67"/>
                <a:gd name="T73" fmla="*/ 94 h 140"/>
                <a:gd name="T74" fmla="*/ 41 w 67"/>
                <a:gd name="T75" fmla="*/ 123 h 140"/>
                <a:gd name="T76" fmla="*/ 62 w 67"/>
                <a:gd name="T77" fmla="*/ 108 h 140"/>
                <a:gd name="T78" fmla="*/ 56 w 67"/>
                <a:gd name="T79" fmla="*/ 26 h 140"/>
                <a:gd name="T80" fmla="*/ 39 w 67"/>
                <a:gd name="T81" fmla="*/ 4 h 140"/>
                <a:gd name="T82" fmla="*/ 13 w 67"/>
                <a:gd name="T83" fmla="*/ 18 h 140"/>
                <a:gd name="T84" fmla="*/ 3 w 67"/>
                <a:gd name="T85" fmla="*/ 50 h 140"/>
                <a:gd name="T86" fmla="*/ 15 w 67"/>
                <a:gd name="T87" fmla="*/ 132 h 140"/>
                <a:gd name="T88" fmla="*/ 15 w 67"/>
                <a:gd name="T89" fmla="*/ 107 h 140"/>
                <a:gd name="T90" fmla="*/ 1 w 67"/>
                <a:gd name="T91" fmla="*/ 3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7" h="140">
                  <a:moveTo>
                    <a:pt x="1" y="30"/>
                  </a:moveTo>
                  <a:cubicBezTo>
                    <a:pt x="2" y="47"/>
                    <a:pt x="7" y="64"/>
                    <a:pt x="10" y="80"/>
                  </a:cubicBezTo>
                  <a:cubicBezTo>
                    <a:pt x="12" y="89"/>
                    <a:pt x="12" y="98"/>
                    <a:pt x="13" y="107"/>
                  </a:cubicBezTo>
                  <a:cubicBezTo>
                    <a:pt x="13" y="111"/>
                    <a:pt x="13" y="115"/>
                    <a:pt x="14" y="119"/>
                  </a:cubicBezTo>
                  <a:cubicBezTo>
                    <a:pt x="15" y="123"/>
                    <a:pt x="16" y="128"/>
                    <a:pt x="15" y="132"/>
                  </a:cubicBezTo>
                  <a:cubicBezTo>
                    <a:pt x="16" y="132"/>
                    <a:pt x="17" y="132"/>
                    <a:pt x="17" y="132"/>
                  </a:cubicBezTo>
                  <a:cubicBezTo>
                    <a:pt x="14" y="121"/>
                    <a:pt x="15" y="109"/>
                    <a:pt x="14" y="98"/>
                  </a:cubicBezTo>
                  <a:cubicBezTo>
                    <a:pt x="12" y="86"/>
                    <a:pt x="9" y="74"/>
                    <a:pt x="8" y="62"/>
                  </a:cubicBezTo>
                  <a:cubicBezTo>
                    <a:pt x="6" y="56"/>
                    <a:pt x="5" y="50"/>
                    <a:pt x="4" y="44"/>
                  </a:cubicBezTo>
                  <a:cubicBezTo>
                    <a:pt x="4" y="39"/>
                    <a:pt x="3" y="33"/>
                    <a:pt x="5" y="28"/>
                  </a:cubicBezTo>
                  <a:cubicBezTo>
                    <a:pt x="6" y="24"/>
                    <a:pt x="10" y="22"/>
                    <a:pt x="13" y="20"/>
                  </a:cubicBezTo>
                  <a:cubicBezTo>
                    <a:pt x="17" y="18"/>
                    <a:pt x="21" y="16"/>
                    <a:pt x="25" y="14"/>
                  </a:cubicBezTo>
                  <a:cubicBezTo>
                    <a:pt x="29" y="12"/>
                    <a:pt x="34" y="10"/>
                    <a:pt x="38" y="7"/>
                  </a:cubicBezTo>
                  <a:cubicBezTo>
                    <a:pt x="41" y="5"/>
                    <a:pt x="44" y="2"/>
                    <a:pt x="48" y="5"/>
                  </a:cubicBezTo>
                  <a:cubicBezTo>
                    <a:pt x="50" y="6"/>
                    <a:pt x="51" y="9"/>
                    <a:pt x="52" y="12"/>
                  </a:cubicBezTo>
                  <a:cubicBezTo>
                    <a:pt x="53" y="15"/>
                    <a:pt x="53" y="18"/>
                    <a:pt x="54" y="21"/>
                  </a:cubicBezTo>
                  <a:cubicBezTo>
                    <a:pt x="54" y="27"/>
                    <a:pt x="54" y="33"/>
                    <a:pt x="54" y="39"/>
                  </a:cubicBezTo>
                  <a:cubicBezTo>
                    <a:pt x="55" y="50"/>
                    <a:pt x="57" y="62"/>
                    <a:pt x="59" y="73"/>
                  </a:cubicBezTo>
                  <a:cubicBezTo>
                    <a:pt x="61" y="81"/>
                    <a:pt x="63" y="89"/>
                    <a:pt x="63" y="96"/>
                  </a:cubicBezTo>
                  <a:cubicBezTo>
                    <a:pt x="63" y="100"/>
                    <a:pt x="63" y="104"/>
                    <a:pt x="61" y="107"/>
                  </a:cubicBezTo>
                  <a:cubicBezTo>
                    <a:pt x="59" y="110"/>
                    <a:pt x="56" y="112"/>
                    <a:pt x="54" y="114"/>
                  </a:cubicBezTo>
                  <a:cubicBezTo>
                    <a:pt x="44" y="122"/>
                    <a:pt x="30" y="125"/>
                    <a:pt x="19" y="133"/>
                  </a:cubicBezTo>
                  <a:cubicBezTo>
                    <a:pt x="18" y="134"/>
                    <a:pt x="19" y="134"/>
                    <a:pt x="20" y="134"/>
                  </a:cubicBezTo>
                  <a:cubicBezTo>
                    <a:pt x="30" y="133"/>
                    <a:pt x="39" y="127"/>
                    <a:pt x="46" y="121"/>
                  </a:cubicBezTo>
                  <a:cubicBezTo>
                    <a:pt x="50" y="119"/>
                    <a:pt x="54" y="116"/>
                    <a:pt x="57" y="112"/>
                  </a:cubicBezTo>
                  <a:cubicBezTo>
                    <a:pt x="59" y="110"/>
                    <a:pt x="61" y="107"/>
                    <a:pt x="62" y="104"/>
                  </a:cubicBezTo>
                  <a:cubicBezTo>
                    <a:pt x="62" y="100"/>
                    <a:pt x="62" y="97"/>
                    <a:pt x="61" y="94"/>
                  </a:cubicBezTo>
                  <a:cubicBezTo>
                    <a:pt x="60" y="89"/>
                    <a:pt x="59" y="83"/>
                    <a:pt x="59" y="78"/>
                  </a:cubicBezTo>
                  <a:cubicBezTo>
                    <a:pt x="58" y="66"/>
                    <a:pt x="58" y="54"/>
                    <a:pt x="56" y="43"/>
                  </a:cubicBezTo>
                  <a:cubicBezTo>
                    <a:pt x="56" y="37"/>
                    <a:pt x="55" y="31"/>
                    <a:pt x="54" y="25"/>
                  </a:cubicBezTo>
                  <a:cubicBezTo>
                    <a:pt x="53" y="21"/>
                    <a:pt x="53" y="15"/>
                    <a:pt x="51" y="11"/>
                  </a:cubicBezTo>
                  <a:cubicBezTo>
                    <a:pt x="50" y="6"/>
                    <a:pt x="46" y="3"/>
                    <a:pt x="41" y="4"/>
                  </a:cubicBezTo>
                  <a:cubicBezTo>
                    <a:pt x="35" y="4"/>
                    <a:pt x="30" y="7"/>
                    <a:pt x="25" y="10"/>
                  </a:cubicBezTo>
                  <a:cubicBezTo>
                    <a:pt x="20" y="14"/>
                    <a:pt x="15" y="18"/>
                    <a:pt x="11" y="23"/>
                  </a:cubicBezTo>
                  <a:cubicBezTo>
                    <a:pt x="9" y="24"/>
                    <a:pt x="8" y="26"/>
                    <a:pt x="7" y="28"/>
                  </a:cubicBezTo>
                  <a:cubicBezTo>
                    <a:pt x="5" y="32"/>
                    <a:pt x="5" y="35"/>
                    <a:pt x="5" y="39"/>
                  </a:cubicBezTo>
                  <a:cubicBezTo>
                    <a:pt x="6" y="49"/>
                    <a:pt x="8" y="60"/>
                    <a:pt x="10" y="70"/>
                  </a:cubicBezTo>
                  <a:cubicBezTo>
                    <a:pt x="12" y="81"/>
                    <a:pt x="12" y="92"/>
                    <a:pt x="11" y="104"/>
                  </a:cubicBezTo>
                  <a:cubicBezTo>
                    <a:pt x="11" y="109"/>
                    <a:pt x="11" y="115"/>
                    <a:pt x="11" y="121"/>
                  </a:cubicBezTo>
                  <a:cubicBezTo>
                    <a:pt x="11" y="125"/>
                    <a:pt x="12" y="130"/>
                    <a:pt x="14" y="134"/>
                  </a:cubicBezTo>
                  <a:cubicBezTo>
                    <a:pt x="17" y="140"/>
                    <a:pt x="26" y="137"/>
                    <a:pt x="30" y="134"/>
                  </a:cubicBezTo>
                  <a:cubicBezTo>
                    <a:pt x="33" y="132"/>
                    <a:pt x="36" y="130"/>
                    <a:pt x="39" y="129"/>
                  </a:cubicBezTo>
                  <a:cubicBezTo>
                    <a:pt x="43" y="127"/>
                    <a:pt x="47" y="125"/>
                    <a:pt x="51" y="122"/>
                  </a:cubicBezTo>
                  <a:cubicBezTo>
                    <a:pt x="54" y="120"/>
                    <a:pt x="57" y="118"/>
                    <a:pt x="59" y="114"/>
                  </a:cubicBezTo>
                  <a:cubicBezTo>
                    <a:pt x="62" y="110"/>
                    <a:pt x="62" y="105"/>
                    <a:pt x="62" y="100"/>
                  </a:cubicBezTo>
                  <a:cubicBezTo>
                    <a:pt x="61" y="94"/>
                    <a:pt x="61" y="88"/>
                    <a:pt x="61" y="82"/>
                  </a:cubicBezTo>
                  <a:cubicBezTo>
                    <a:pt x="60" y="76"/>
                    <a:pt x="60" y="70"/>
                    <a:pt x="60" y="64"/>
                  </a:cubicBezTo>
                  <a:cubicBezTo>
                    <a:pt x="59" y="52"/>
                    <a:pt x="57" y="40"/>
                    <a:pt x="56" y="28"/>
                  </a:cubicBezTo>
                  <a:cubicBezTo>
                    <a:pt x="56" y="24"/>
                    <a:pt x="57" y="19"/>
                    <a:pt x="56" y="15"/>
                  </a:cubicBezTo>
                  <a:cubicBezTo>
                    <a:pt x="56" y="12"/>
                    <a:pt x="56" y="9"/>
                    <a:pt x="55" y="7"/>
                  </a:cubicBezTo>
                  <a:cubicBezTo>
                    <a:pt x="51" y="0"/>
                    <a:pt x="40" y="7"/>
                    <a:pt x="35" y="9"/>
                  </a:cubicBezTo>
                  <a:cubicBezTo>
                    <a:pt x="30" y="11"/>
                    <a:pt x="25" y="14"/>
                    <a:pt x="20" y="16"/>
                  </a:cubicBezTo>
                  <a:cubicBezTo>
                    <a:pt x="16" y="18"/>
                    <a:pt x="12" y="20"/>
                    <a:pt x="9" y="22"/>
                  </a:cubicBezTo>
                  <a:cubicBezTo>
                    <a:pt x="2" y="27"/>
                    <a:pt x="5" y="38"/>
                    <a:pt x="6" y="45"/>
                  </a:cubicBezTo>
                  <a:cubicBezTo>
                    <a:pt x="7" y="57"/>
                    <a:pt x="8" y="70"/>
                    <a:pt x="10" y="82"/>
                  </a:cubicBezTo>
                  <a:cubicBezTo>
                    <a:pt x="11" y="94"/>
                    <a:pt x="12" y="107"/>
                    <a:pt x="13" y="119"/>
                  </a:cubicBezTo>
                  <a:cubicBezTo>
                    <a:pt x="14" y="125"/>
                    <a:pt x="14" y="131"/>
                    <a:pt x="15" y="136"/>
                  </a:cubicBezTo>
                  <a:cubicBezTo>
                    <a:pt x="15" y="139"/>
                    <a:pt x="18" y="140"/>
                    <a:pt x="21" y="140"/>
                  </a:cubicBezTo>
                  <a:cubicBezTo>
                    <a:pt x="24" y="139"/>
                    <a:pt x="28" y="138"/>
                    <a:pt x="31" y="136"/>
                  </a:cubicBezTo>
                  <a:cubicBezTo>
                    <a:pt x="35" y="134"/>
                    <a:pt x="40" y="131"/>
                    <a:pt x="44" y="128"/>
                  </a:cubicBezTo>
                  <a:cubicBezTo>
                    <a:pt x="52" y="122"/>
                    <a:pt x="59" y="117"/>
                    <a:pt x="62" y="108"/>
                  </a:cubicBezTo>
                  <a:cubicBezTo>
                    <a:pt x="65" y="100"/>
                    <a:pt x="65" y="91"/>
                    <a:pt x="64" y="83"/>
                  </a:cubicBezTo>
                  <a:cubicBezTo>
                    <a:pt x="63" y="74"/>
                    <a:pt x="62" y="65"/>
                    <a:pt x="61" y="55"/>
                  </a:cubicBezTo>
                  <a:cubicBezTo>
                    <a:pt x="60" y="45"/>
                    <a:pt x="58" y="36"/>
                    <a:pt x="57" y="26"/>
                  </a:cubicBezTo>
                  <a:cubicBezTo>
                    <a:pt x="56" y="19"/>
                    <a:pt x="55" y="11"/>
                    <a:pt x="49" y="5"/>
                  </a:cubicBezTo>
                  <a:cubicBezTo>
                    <a:pt x="44" y="2"/>
                    <a:pt x="38" y="2"/>
                    <a:pt x="33" y="5"/>
                  </a:cubicBezTo>
                  <a:cubicBezTo>
                    <a:pt x="27" y="8"/>
                    <a:pt x="21" y="13"/>
                    <a:pt x="15" y="16"/>
                  </a:cubicBezTo>
                  <a:cubicBezTo>
                    <a:pt x="14" y="17"/>
                    <a:pt x="15" y="18"/>
                    <a:pt x="16" y="18"/>
                  </a:cubicBezTo>
                  <a:cubicBezTo>
                    <a:pt x="23" y="14"/>
                    <a:pt x="30" y="7"/>
                    <a:pt x="38" y="5"/>
                  </a:cubicBezTo>
                  <a:cubicBezTo>
                    <a:pt x="42" y="4"/>
                    <a:pt x="46" y="5"/>
                    <a:pt x="49" y="8"/>
                  </a:cubicBezTo>
                  <a:cubicBezTo>
                    <a:pt x="53" y="12"/>
                    <a:pt x="54" y="17"/>
                    <a:pt x="55" y="23"/>
                  </a:cubicBezTo>
                  <a:cubicBezTo>
                    <a:pt x="57" y="35"/>
                    <a:pt x="58" y="47"/>
                    <a:pt x="59" y="59"/>
                  </a:cubicBezTo>
                  <a:cubicBezTo>
                    <a:pt x="61" y="68"/>
                    <a:pt x="62" y="77"/>
                    <a:pt x="62" y="86"/>
                  </a:cubicBezTo>
                  <a:cubicBezTo>
                    <a:pt x="63" y="94"/>
                    <a:pt x="63" y="103"/>
                    <a:pt x="59" y="111"/>
                  </a:cubicBezTo>
                  <a:cubicBezTo>
                    <a:pt x="57" y="115"/>
                    <a:pt x="53" y="118"/>
                    <a:pt x="50" y="121"/>
                  </a:cubicBezTo>
                  <a:cubicBezTo>
                    <a:pt x="45" y="125"/>
                    <a:pt x="41" y="128"/>
                    <a:pt x="36" y="131"/>
                  </a:cubicBezTo>
                  <a:cubicBezTo>
                    <a:pt x="33" y="133"/>
                    <a:pt x="29" y="135"/>
                    <a:pt x="25" y="137"/>
                  </a:cubicBezTo>
                  <a:cubicBezTo>
                    <a:pt x="23" y="137"/>
                    <a:pt x="21" y="138"/>
                    <a:pt x="19" y="138"/>
                  </a:cubicBezTo>
                  <a:cubicBezTo>
                    <a:pt x="17" y="138"/>
                    <a:pt x="17" y="136"/>
                    <a:pt x="16" y="134"/>
                  </a:cubicBezTo>
                  <a:cubicBezTo>
                    <a:pt x="16" y="122"/>
                    <a:pt x="14" y="110"/>
                    <a:pt x="13" y="98"/>
                  </a:cubicBezTo>
                  <a:cubicBezTo>
                    <a:pt x="12" y="85"/>
                    <a:pt x="11" y="73"/>
                    <a:pt x="9" y="61"/>
                  </a:cubicBezTo>
                  <a:cubicBezTo>
                    <a:pt x="9" y="55"/>
                    <a:pt x="8" y="49"/>
                    <a:pt x="8" y="43"/>
                  </a:cubicBezTo>
                  <a:cubicBezTo>
                    <a:pt x="7" y="39"/>
                    <a:pt x="6" y="34"/>
                    <a:pt x="7" y="30"/>
                  </a:cubicBezTo>
                  <a:cubicBezTo>
                    <a:pt x="7" y="25"/>
                    <a:pt x="11" y="23"/>
                    <a:pt x="15" y="21"/>
                  </a:cubicBezTo>
                  <a:cubicBezTo>
                    <a:pt x="19" y="19"/>
                    <a:pt x="24" y="17"/>
                    <a:pt x="28" y="15"/>
                  </a:cubicBezTo>
                  <a:cubicBezTo>
                    <a:pt x="33" y="12"/>
                    <a:pt x="39" y="9"/>
                    <a:pt x="44" y="7"/>
                  </a:cubicBezTo>
                  <a:cubicBezTo>
                    <a:pt x="47" y="6"/>
                    <a:pt x="51" y="5"/>
                    <a:pt x="53" y="8"/>
                  </a:cubicBezTo>
                  <a:cubicBezTo>
                    <a:pt x="55" y="10"/>
                    <a:pt x="55" y="14"/>
                    <a:pt x="55" y="17"/>
                  </a:cubicBezTo>
                  <a:cubicBezTo>
                    <a:pt x="55" y="21"/>
                    <a:pt x="55" y="25"/>
                    <a:pt x="55" y="30"/>
                  </a:cubicBezTo>
                  <a:cubicBezTo>
                    <a:pt x="55" y="42"/>
                    <a:pt x="57" y="54"/>
                    <a:pt x="58" y="66"/>
                  </a:cubicBezTo>
                  <a:cubicBezTo>
                    <a:pt x="59" y="72"/>
                    <a:pt x="59" y="78"/>
                    <a:pt x="59" y="85"/>
                  </a:cubicBezTo>
                  <a:cubicBezTo>
                    <a:pt x="59" y="90"/>
                    <a:pt x="60" y="96"/>
                    <a:pt x="60" y="102"/>
                  </a:cubicBezTo>
                  <a:cubicBezTo>
                    <a:pt x="60" y="107"/>
                    <a:pt x="59" y="112"/>
                    <a:pt x="55" y="116"/>
                  </a:cubicBezTo>
                  <a:cubicBezTo>
                    <a:pt x="52" y="119"/>
                    <a:pt x="49" y="122"/>
                    <a:pt x="45" y="124"/>
                  </a:cubicBezTo>
                  <a:cubicBezTo>
                    <a:pt x="41" y="126"/>
                    <a:pt x="38" y="128"/>
                    <a:pt x="34" y="129"/>
                  </a:cubicBezTo>
                  <a:cubicBezTo>
                    <a:pt x="31" y="131"/>
                    <a:pt x="28" y="133"/>
                    <a:pt x="25" y="134"/>
                  </a:cubicBezTo>
                  <a:cubicBezTo>
                    <a:pt x="22" y="136"/>
                    <a:pt x="18" y="137"/>
                    <a:pt x="16" y="134"/>
                  </a:cubicBezTo>
                  <a:cubicBezTo>
                    <a:pt x="15" y="133"/>
                    <a:pt x="14" y="130"/>
                    <a:pt x="14" y="128"/>
                  </a:cubicBezTo>
                  <a:cubicBezTo>
                    <a:pt x="13" y="125"/>
                    <a:pt x="13" y="122"/>
                    <a:pt x="13" y="119"/>
                  </a:cubicBezTo>
                  <a:cubicBezTo>
                    <a:pt x="12" y="108"/>
                    <a:pt x="14" y="96"/>
                    <a:pt x="14" y="85"/>
                  </a:cubicBezTo>
                  <a:cubicBezTo>
                    <a:pt x="13" y="74"/>
                    <a:pt x="11" y="64"/>
                    <a:pt x="9" y="54"/>
                  </a:cubicBezTo>
                  <a:cubicBezTo>
                    <a:pt x="8" y="48"/>
                    <a:pt x="7" y="43"/>
                    <a:pt x="7" y="38"/>
                  </a:cubicBezTo>
                  <a:cubicBezTo>
                    <a:pt x="7" y="34"/>
                    <a:pt x="7" y="31"/>
                    <a:pt x="9" y="28"/>
                  </a:cubicBezTo>
                  <a:cubicBezTo>
                    <a:pt x="12" y="23"/>
                    <a:pt x="16" y="19"/>
                    <a:pt x="21" y="15"/>
                  </a:cubicBezTo>
                  <a:cubicBezTo>
                    <a:pt x="26" y="11"/>
                    <a:pt x="32" y="8"/>
                    <a:pt x="38" y="6"/>
                  </a:cubicBezTo>
                  <a:cubicBezTo>
                    <a:pt x="40" y="6"/>
                    <a:pt x="43" y="5"/>
                    <a:pt x="45" y="6"/>
                  </a:cubicBezTo>
                  <a:cubicBezTo>
                    <a:pt x="47" y="7"/>
                    <a:pt x="49" y="8"/>
                    <a:pt x="49" y="11"/>
                  </a:cubicBezTo>
                  <a:cubicBezTo>
                    <a:pt x="51" y="15"/>
                    <a:pt x="51" y="21"/>
                    <a:pt x="52" y="25"/>
                  </a:cubicBezTo>
                  <a:cubicBezTo>
                    <a:pt x="53" y="31"/>
                    <a:pt x="54" y="37"/>
                    <a:pt x="55" y="43"/>
                  </a:cubicBezTo>
                  <a:cubicBezTo>
                    <a:pt x="56" y="54"/>
                    <a:pt x="56" y="66"/>
                    <a:pt x="57" y="79"/>
                  </a:cubicBezTo>
                  <a:cubicBezTo>
                    <a:pt x="57" y="83"/>
                    <a:pt x="58" y="89"/>
                    <a:pt x="59" y="94"/>
                  </a:cubicBezTo>
                  <a:cubicBezTo>
                    <a:pt x="60" y="97"/>
                    <a:pt x="61" y="101"/>
                    <a:pt x="60" y="104"/>
                  </a:cubicBezTo>
                  <a:cubicBezTo>
                    <a:pt x="59" y="108"/>
                    <a:pt x="56" y="111"/>
                    <a:pt x="53" y="114"/>
                  </a:cubicBezTo>
                  <a:cubicBezTo>
                    <a:pt x="49" y="117"/>
                    <a:pt x="45" y="120"/>
                    <a:pt x="41" y="123"/>
                  </a:cubicBezTo>
                  <a:cubicBezTo>
                    <a:pt x="34" y="127"/>
                    <a:pt x="27" y="131"/>
                    <a:pt x="20" y="133"/>
                  </a:cubicBezTo>
                  <a:cubicBezTo>
                    <a:pt x="20" y="133"/>
                    <a:pt x="20" y="134"/>
                    <a:pt x="20" y="134"/>
                  </a:cubicBezTo>
                  <a:cubicBezTo>
                    <a:pt x="33" y="124"/>
                    <a:pt x="53" y="122"/>
                    <a:pt x="62" y="108"/>
                  </a:cubicBezTo>
                  <a:cubicBezTo>
                    <a:pt x="67" y="100"/>
                    <a:pt x="65" y="90"/>
                    <a:pt x="63" y="82"/>
                  </a:cubicBezTo>
                  <a:cubicBezTo>
                    <a:pt x="60" y="71"/>
                    <a:pt x="58" y="59"/>
                    <a:pt x="57" y="47"/>
                  </a:cubicBezTo>
                  <a:cubicBezTo>
                    <a:pt x="56" y="40"/>
                    <a:pt x="56" y="33"/>
                    <a:pt x="56" y="26"/>
                  </a:cubicBezTo>
                  <a:cubicBezTo>
                    <a:pt x="55" y="20"/>
                    <a:pt x="55" y="14"/>
                    <a:pt x="52" y="8"/>
                  </a:cubicBezTo>
                  <a:cubicBezTo>
                    <a:pt x="51" y="5"/>
                    <a:pt x="50" y="3"/>
                    <a:pt x="48" y="2"/>
                  </a:cubicBezTo>
                  <a:cubicBezTo>
                    <a:pt x="44" y="1"/>
                    <a:pt x="41" y="2"/>
                    <a:pt x="39" y="4"/>
                  </a:cubicBezTo>
                  <a:cubicBezTo>
                    <a:pt x="37" y="5"/>
                    <a:pt x="35" y="7"/>
                    <a:pt x="34" y="8"/>
                  </a:cubicBezTo>
                  <a:cubicBezTo>
                    <a:pt x="31" y="9"/>
                    <a:pt x="28" y="10"/>
                    <a:pt x="26" y="11"/>
                  </a:cubicBezTo>
                  <a:cubicBezTo>
                    <a:pt x="22" y="14"/>
                    <a:pt x="17" y="16"/>
                    <a:pt x="13" y="18"/>
                  </a:cubicBezTo>
                  <a:cubicBezTo>
                    <a:pt x="10" y="20"/>
                    <a:pt x="7" y="21"/>
                    <a:pt x="5" y="24"/>
                  </a:cubicBezTo>
                  <a:cubicBezTo>
                    <a:pt x="3" y="27"/>
                    <a:pt x="2" y="30"/>
                    <a:pt x="2" y="34"/>
                  </a:cubicBezTo>
                  <a:cubicBezTo>
                    <a:pt x="2" y="39"/>
                    <a:pt x="2" y="45"/>
                    <a:pt x="3" y="50"/>
                  </a:cubicBezTo>
                  <a:cubicBezTo>
                    <a:pt x="4" y="55"/>
                    <a:pt x="5" y="61"/>
                    <a:pt x="6" y="66"/>
                  </a:cubicBezTo>
                  <a:cubicBezTo>
                    <a:pt x="8" y="78"/>
                    <a:pt x="11" y="89"/>
                    <a:pt x="12" y="101"/>
                  </a:cubicBezTo>
                  <a:cubicBezTo>
                    <a:pt x="13" y="111"/>
                    <a:pt x="12" y="122"/>
                    <a:pt x="15" y="132"/>
                  </a:cubicBezTo>
                  <a:cubicBezTo>
                    <a:pt x="16" y="133"/>
                    <a:pt x="17" y="133"/>
                    <a:pt x="17" y="132"/>
                  </a:cubicBezTo>
                  <a:cubicBezTo>
                    <a:pt x="17" y="128"/>
                    <a:pt x="17" y="124"/>
                    <a:pt x="16" y="121"/>
                  </a:cubicBezTo>
                  <a:cubicBezTo>
                    <a:pt x="15" y="116"/>
                    <a:pt x="15" y="112"/>
                    <a:pt x="15" y="107"/>
                  </a:cubicBezTo>
                  <a:cubicBezTo>
                    <a:pt x="14" y="99"/>
                    <a:pt x="14" y="90"/>
                    <a:pt x="12" y="82"/>
                  </a:cubicBezTo>
                  <a:cubicBezTo>
                    <a:pt x="9" y="65"/>
                    <a:pt x="4" y="48"/>
                    <a:pt x="2" y="30"/>
                  </a:cubicBezTo>
                  <a:cubicBezTo>
                    <a:pt x="2" y="29"/>
                    <a:pt x="0" y="29"/>
                    <a:pt x="1" y="3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6" name="Freeform 1524"/>
            <p:cNvSpPr/>
            <p:nvPr/>
          </p:nvSpPr>
          <p:spPr bwMode="auto">
            <a:xfrm>
              <a:off x="696" y="1392"/>
              <a:ext cx="161" cy="191"/>
            </a:xfrm>
            <a:custGeom>
              <a:avLst/>
              <a:gdLst>
                <a:gd name="T0" fmla="*/ 11 w 125"/>
                <a:gd name="T1" fmla="*/ 98 h 148"/>
                <a:gd name="T2" fmla="*/ 16 w 125"/>
                <a:gd name="T3" fmla="*/ 134 h 148"/>
                <a:gd name="T4" fmla="*/ 17 w 125"/>
                <a:gd name="T5" fmla="*/ 142 h 148"/>
                <a:gd name="T6" fmla="*/ 11 w 125"/>
                <a:gd name="T7" fmla="*/ 113 h 148"/>
                <a:gd name="T8" fmla="*/ 5 w 125"/>
                <a:gd name="T9" fmla="*/ 59 h 148"/>
                <a:gd name="T10" fmla="*/ 5 w 125"/>
                <a:gd name="T11" fmla="*/ 43 h 148"/>
                <a:gd name="T12" fmla="*/ 26 w 125"/>
                <a:gd name="T13" fmla="*/ 25 h 148"/>
                <a:gd name="T14" fmla="*/ 80 w 125"/>
                <a:gd name="T15" fmla="*/ 4 h 148"/>
                <a:gd name="T16" fmla="*/ 100 w 125"/>
                <a:gd name="T17" fmla="*/ 93 h 148"/>
                <a:gd name="T18" fmla="*/ 48 w 125"/>
                <a:gd name="T19" fmla="*/ 128 h 148"/>
                <a:gd name="T20" fmla="*/ 20 w 125"/>
                <a:gd name="T21" fmla="*/ 146 h 148"/>
                <a:gd name="T22" fmla="*/ 44 w 125"/>
                <a:gd name="T23" fmla="*/ 132 h 148"/>
                <a:gd name="T24" fmla="*/ 100 w 125"/>
                <a:gd name="T25" fmla="*/ 97 h 148"/>
                <a:gd name="T26" fmla="*/ 121 w 125"/>
                <a:gd name="T27" fmla="*/ 47 h 148"/>
                <a:gd name="T28" fmla="*/ 92 w 125"/>
                <a:gd name="T29" fmla="*/ 8 h 148"/>
                <a:gd name="T30" fmla="*/ 1 w 125"/>
                <a:gd name="T31" fmla="*/ 38 h 148"/>
                <a:gd name="T32" fmla="*/ 32 w 125"/>
                <a:gd name="T33" fmla="*/ 22 h 148"/>
                <a:gd name="T34" fmla="*/ 77 w 125"/>
                <a:gd name="T35" fmla="*/ 3 h 148"/>
                <a:gd name="T36" fmla="*/ 107 w 125"/>
                <a:gd name="T37" fmla="*/ 30 h 148"/>
                <a:gd name="T38" fmla="*/ 61 w 125"/>
                <a:gd name="T39" fmla="*/ 119 h 148"/>
                <a:gd name="T40" fmla="*/ 26 w 125"/>
                <a:gd name="T41" fmla="*/ 143 h 148"/>
                <a:gd name="T42" fmla="*/ 19 w 125"/>
                <a:gd name="T43" fmla="*/ 138 h 148"/>
                <a:gd name="T44" fmla="*/ 12 w 125"/>
                <a:gd name="T45" fmla="*/ 89 h 148"/>
                <a:gd name="T46" fmla="*/ 8 w 125"/>
                <a:gd name="T47" fmla="*/ 41 h 148"/>
                <a:gd name="T48" fmla="*/ 6 w 125"/>
                <a:gd name="T49" fmla="*/ 62 h 148"/>
                <a:gd name="T50" fmla="*/ 16 w 125"/>
                <a:gd name="T51" fmla="*/ 147 h 148"/>
                <a:gd name="T52" fmla="*/ 14 w 125"/>
                <a:gd name="T53" fmla="*/ 134 h 148"/>
                <a:gd name="T54" fmla="*/ 8 w 125"/>
                <a:gd name="T55" fmla="*/ 81 h 148"/>
                <a:gd name="T56" fmla="*/ 5 w 125"/>
                <a:gd name="T57" fmla="*/ 46 h 148"/>
                <a:gd name="T58" fmla="*/ 19 w 125"/>
                <a:gd name="T59" fmla="*/ 24 h 148"/>
                <a:gd name="T60" fmla="*/ 44 w 125"/>
                <a:gd name="T61" fmla="*/ 10 h 148"/>
                <a:gd name="T62" fmla="*/ 3 w 125"/>
                <a:gd name="T63" fmla="*/ 39 h 148"/>
                <a:gd name="T64" fmla="*/ 5 w 125"/>
                <a:gd name="T65" fmla="*/ 72 h 148"/>
                <a:gd name="T66" fmla="*/ 12 w 125"/>
                <a:gd name="T67" fmla="*/ 132 h 148"/>
                <a:gd name="T68" fmla="*/ 18 w 125"/>
                <a:gd name="T69" fmla="*/ 147 h 148"/>
                <a:gd name="T70" fmla="*/ 8 w 125"/>
                <a:gd name="T71" fmla="*/ 65 h 148"/>
                <a:gd name="T72" fmla="*/ 8 w 125"/>
                <a:gd name="T73" fmla="*/ 42 h 148"/>
                <a:gd name="T74" fmla="*/ 6 w 125"/>
                <a:gd name="T75" fmla="*/ 59 h 148"/>
                <a:gd name="T76" fmla="*/ 13 w 125"/>
                <a:gd name="T77" fmla="*/ 113 h 148"/>
                <a:gd name="T78" fmla="*/ 22 w 125"/>
                <a:gd name="T79" fmla="*/ 146 h 148"/>
                <a:gd name="T80" fmla="*/ 44 w 125"/>
                <a:gd name="T81" fmla="*/ 134 h 148"/>
                <a:gd name="T82" fmla="*/ 109 w 125"/>
                <a:gd name="T83" fmla="*/ 74 h 148"/>
                <a:gd name="T84" fmla="*/ 92 w 125"/>
                <a:gd name="T85" fmla="*/ 7 h 148"/>
                <a:gd name="T86" fmla="*/ 49 w 125"/>
                <a:gd name="T87" fmla="*/ 10 h 148"/>
                <a:gd name="T88" fmla="*/ 1 w 125"/>
                <a:gd name="T89" fmla="*/ 38 h 148"/>
                <a:gd name="T90" fmla="*/ 66 w 125"/>
                <a:gd name="T91" fmla="*/ 11 h 148"/>
                <a:gd name="T92" fmla="*/ 93 w 125"/>
                <a:gd name="T93" fmla="*/ 10 h 148"/>
                <a:gd name="T94" fmla="*/ 119 w 125"/>
                <a:gd name="T95" fmla="*/ 54 h 148"/>
                <a:gd name="T96" fmla="*/ 61 w 125"/>
                <a:gd name="T97" fmla="*/ 121 h 148"/>
                <a:gd name="T98" fmla="*/ 29 w 125"/>
                <a:gd name="T99" fmla="*/ 139 h 148"/>
                <a:gd name="T100" fmla="*/ 20 w 125"/>
                <a:gd name="T101" fmla="*/ 146 h 148"/>
                <a:gd name="T102" fmla="*/ 117 w 125"/>
                <a:gd name="T103" fmla="*/ 71 h 148"/>
                <a:gd name="T104" fmla="*/ 110 w 125"/>
                <a:gd name="T105" fmla="*/ 19 h 148"/>
                <a:gd name="T106" fmla="*/ 38 w 125"/>
                <a:gd name="T107" fmla="*/ 15 h 148"/>
                <a:gd name="T108" fmla="*/ 12 w 125"/>
                <a:gd name="T109" fmla="*/ 32 h 148"/>
                <a:gd name="T110" fmla="*/ 3 w 125"/>
                <a:gd name="T111" fmla="*/ 54 h 148"/>
                <a:gd name="T112" fmla="*/ 10 w 125"/>
                <a:gd name="T113" fmla="*/ 120 h 148"/>
                <a:gd name="T114" fmla="*/ 15 w 125"/>
                <a:gd name="T115" fmla="*/ 143 h 148"/>
                <a:gd name="T116" fmla="*/ 18 w 125"/>
                <a:gd name="T117" fmla="*/ 137 h 148"/>
                <a:gd name="T118" fmla="*/ 13 w 125"/>
                <a:gd name="T119" fmla="*/ 100 h 148"/>
                <a:gd name="T120" fmla="*/ 1 w 125"/>
                <a:gd name="T121" fmla="*/ 46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5" h="148">
                  <a:moveTo>
                    <a:pt x="1" y="46"/>
                  </a:moveTo>
                  <a:cubicBezTo>
                    <a:pt x="6" y="63"/>
                    <a:pt x="9" y="81"/>
                    <a:pt x="11" y="98"/>
                  </a:cubicBezTo>
                  <a:cubicBezTo>
                    <a:pt x="13" y="107"/>
                    <a:pt x="14" y="116"/>
                    <a:pt x="15" y="125"/>
                  </a:cubicBezTo>
                  <a:cubicBezTo>
                    <a:pt x="16" y="128"/>
                    <a:pt x="16" y="131"/>
                    <a:pt x="16" y="134"/>
                  </a:cubicBezTo>
                  <a:cubicBezTo>
                    <a:pt x="16" y="136"/>
                    <a:pt x="17" y="140"/>
                    <a:pt x="15" y="142"/>
                  </a:cubicBezTo>
                  <a:cubicBezTo>
                    <a:pt x="16" y="142"/>
                    <a:pt x="16" y="142"/>
                    <a:pt x="17" y="142"/>
                  </a:cubicBezTo>
                  <a:cubicBezTo>
                    <a:pt x="14" y="138"/>
                    <a:pt x="13" y="133"/>
                    <a:pt x="13" y="129"/>
                  </a:cubicBezTo>
                  <a:cubicBezTo>
                    <a:pt x="12" y="124"/>
                    <a:pt x="11" y="118"/>
                    <a:pt x="11" y="113"/>
                  </a:cubicBezTo>
                  <a:cubicBezTo>
                    <a:pt x="10" y="101"/>
                    <a:pt x="9" y="89"/>
                    <a:pt x="8" y="77"/>
                  </a:cubicBezTo>
                  <a:cubicBezTo>
                    <a:pt x="7" y="71"/>
                    <a:pt x="6" y="66"/>
                    <a:pt x="5" y="59"/>
                  </a:cubicBezTo>
                  <a:cubicBezTo>
                    <a:pt x="5" y="57"/>
                    <a:pt x="5" y="54"/>
                    <a:pt x="5" y="51"/>
                  </a:cubicBezTo>
                  <a:cubicBezTo>
                    <a:pt x="4" y="48"/>
                    <a:pt x="4" y="45"/>
                    <a:pt x="5" y="43"/>
                  </a:cubicBezTo>
                  <a:cubicBezTo>
                    <a:pt x="6" y="38"/>
                    <a:pt x="10" y="36"/>
                    <a:pt x="14" y="33"/>
                  </a:cubicBezTo>
                  <a:cubicBezTo>
                    <a:pt x="18" y="30"/>
                    <a:pt x="22" y="28"/>
                    <a:pt x="26" y="25"/>
                  </a:cubicBezTo>
                  <a:cubicBezTo>
                    <a:pt x="35" y="19"/>
                    <a:pt x="43" y="13"/>
                    <a:pt x="53" y="8"/>
                  </a:cubicBezTo>
                  <a:cubicBezTo>
                    <a:pt x="61" y="4"/>
                    <a:pt x="71" y="3"/>
                    <a:pt x="80" y="4"/>
                  </a:cubicBezTo>
                  <a:cubicBezTo>
                    <a:pt x="98" y="8"/>
                    <a:pt x="113" y="22"/>
                    <a:pt x="119" y="39"/>
                  </a:cubicBezTo>
                  <a:cubicBezTo>
                    <a:pt x="125" y="59"/>
                    <a:pt x="113" y="78"/>
                    <a:pt x="100" y="93"/>
                  </a:cubicBezTo>
                  <a:cubicBezTo>
                    <a:pt x="93" y="100"/>
                    <a:pt x="85" y="107"/>
                    <a:pt x="76" y="112"/>
                  </a:cubicBezTo>
                  <a:cubicBezTo>
                    <a:pt x="67" y="118"/>
                    <a:pt x="58" y="123"/>
                    <a:pt x="48" y="128"/>
                  </a:cubicBezTo>
                  <a:cubicBezTo>
                    <a:pt x="38" y="133"/>
                    <a:pt x="28" y="138"/>
                    <a:pt x="19" y="144"/>
                  </a:cubicBezTo>
                  <a:cubicBezTo>
                    <a:pt x="18" y="144"/>
                    <a:pt x="19" y="146"/>
                    <a:pt x="20" y="146"/>
                  </a:cubicBezTo>
                  <a:cubicBezTo>
                    <a:pt x="24" y="145"/>
                    <a:pt x="28" y="143"/>
                    <a:pt x="31" y="140"/>
                  </a:cubicBezTo>
                  <a:cubicBezTo>
                    <a:pt x="35" y="137"/>
                    <a:pt x="40" y="135"/>
                    <a:pt x="44" y="132"/>
                  </a:cubicBezTo>
                  <a:cubicBezTo>
                    <a:pt x="54" y="127"/>
                    <a:pt x="64" y="121"/>
                    <a:pt x="74" y="116"/>
                  </a:cubicBezTo>
                  <a:cubicBezTo>
                    <a:pt x="83" y="110"/>
                    <a:pt x="92" y="105"/>
                    <a:pt x="100" y="97"/>
                  </a:cubicBezTo>
                  <a:cubicBezTo>
                    <a:pt x="107" y="91"/>
                    <a:pt x="113" y="83"/>
                    <a:pt x="117" y="74"/>
                  </a:cubicBezTo>
                  <a:cubicBezTo>
                    <a:pt x="120" y="66"/>
                    <a:pt x="122" y="56"/>
                    <a:pt x="121" y="47"/>
                  </a:cubicBezTo>
                  <a:cubicBezTo>
                    <a:pt x="120" y="38"/>
                    <a:pt x="117" y="30"/>
                    <a:pt x="111" y="22"/>
                  </a:cubicBezTo>
                  <a:cubicBezTo>
                    <a:pt x="106" y="16"/>
                    <a:pt x="100" y="11"/>
                    <a:pt x="92" y="8"/>
                  </a:cubicBezTo>
                  <a:cubicBezTo>
                    <a:pt x="83" y="5"/>
                    <a:pt x="74" y="6"/>
                    <a:pt x="66" y="9"/>
                  </a:cubicBezTo>
                  <a:cubicBezTo>
                    <a:pt x="43" y="16"/>
                    <a:pt x="22" y="27"/>
                    <a:pt x="1" y="38"/>
                  </a:cubicBezTo>
                  <a:cubicBezTo>
                    <a:pt x="1" y="39"/>
                    <a:pt x="1" y="39"/>
                    <a:pt x="2" y="40"/>
                  </a:cubicBezTo>
                  <a:cubicBezTo>
                    <a:pt x="12" y="34"/>
                    <a:pt x="22" y="28"/>
                    <a:pt x="32" y="22"/>
                  </a:cubicBezTo>
                  <a:cubicBezTo>
                    <a:pt x="42" y="16"/>
                    <a:pt x="52" y="10"/>
                    <a:pt x="62" y="6"/>
                  </a:cubicBezTo>
                  <a:cubicBezTo>
                    <a:pt x="67" y="4"/>
                    <a:pt x="72" y="3"/>
                    <a:pt x="77" y="3"/>
                  </a:cubicBezTo>
                  <a:cubicBezTo>
                    <a:pt x="83" y="4"/>
                    <a:pt x="88" y="6"/>
                    <a:pt x="92" y="9"/>
                  </a:cubicBezTo>
                  <a:cubicBezTo>
                    <a:pt x="99" y="15"/>
                    <a:pt x="104" y="22"/>
                    <a:pt x="107" y="30"/>
                  </a:cubicBezTo>
                  <a:cubicBezTo>
                    <a:pt x="113" y="45"/>
                    <a:pt x="113" y="64"/>
                    <a:pt x="105" y="79"/>
                  </a:cubicBezTo>
                  <a:cubicBezTo>
                    <a:pt x="95" y="97"/>
                    <a:pt x="76" y="107"/>
                    <a:pt x="61" y="119"/>
                  </a:cubicBezTo>
                  <a:cubicBezTo>
                    <a:pt x="51" y="126"/>
                    <a:pt x="42" y="133"/>
                    <a:pt x="33" y="139"/>
                  </a:cubicBezTo>
                  <a:cubicBezTo>
                    <a:pt x="31" y="141"/>
                    <a:pt x="29" y="142"/>
                    <a:pt x="26" y="143"/>
                  </a:cubicBezTo>
                  <a:cubicBezTo>
                    <a:pt x="25" y="144"/>
                    <a:pt x="24" y="144"/>
                    <a:pt x="23" y="144"/>
                  </a:cubicBezTo>
                  <a:cubicBezTo>
                    <a:pt x="21" y="143"/>
                    <a:pt x="19" y="141"/>
                    <a:pt x="19" y="138"/>
                  </a:cubicBezTo>
                  <a:cubicBezTo>
                    <a:pt x="16" y="133"/>
                    <a:pt x="16" y="127"/>
                    <a:pt x="16" y="121"/>
                  </a:cubicBezTo>
                  <a:cubicBezTo>
                    <a:pt x="15" y="110"/>
                    <a:pt x="14" y="100"/>
                    <a:pt x="12" y="89"/>
                  </a:cubicBezTo>
                  <a:cubicBezTo>
                    <a:pt x="11" y="81"/>
                    <a:pt x="10" y="73"/>
                    <a:pt x="9" y="65"/>
                  </a:cubicBezTo>
                  <a:cubicBezTo>
                    <a:pt x="8" y="57"/>
                    <a:pt x="8" y="49"/>
                    <a:pt x="8" y="41"/>
                  </a:cubicBezTo>
                  <a:cubicBezTo>
                    <a:pt x="8" y="40"/>
                    <a:pt x="7" y="40"/>
                    <a:pt x="6" y="41"/>
                  </a:cubicBezTo>
                  <a:cubicBezTo>
                    <a:pt x="4" y="47"/>
                    <a:pt x="6" y="55"/>
                    <a:pt x="6" y="62"/>
                  </a:cubicBezTo>
                  <a:cubicBezTo>
                    <a:pt x="7" y="72"/>
                    <a:pt x="8" y="81"/>
                    <a:pt x="9" y="91"/>
                  </a:cubicBezTo>
                  <a:cubicBezTo>
                    <a:pt x="11" y="109"/>
                    <a:pt x="16" y="128"/>
                    <a:pt x="16" y="147"/>
                  </a:cubicBezTo>
                  <a:cubicBezTo>
                    <a:pt x="17" y="147"/>
                    <a:pt x="17" y="146"/>
                    <a:pt x="18" y="146"/>
                  </a:cubicBezTo>
                  <a:cubicBezTo>
                    <a:pt x="15" y="143"/>
                    <a:pt x="14" y="138"/>
                    <a:pt x="14" y="134"/>
                  </a:cubicBezTo>
                  <a:cubicBezTo>
                    <a:pt x="13" y="128"/>
                    <a:pt x="11" y="123"/>
                    <a:pt x="11" y="117"/>
                  </a:cubicBezTo>
                  <a:cubicBezTo>
                    <a:pt x="9" y="105"/>
                    <a:pt x="9" y="93"/>
                    <a:pt x="8" y="81"/>
                  </a:cubicBezTo>
                  <a:cubicBezTo>
                    <a:pt x="8" y="75"/>
                    <a:pt x="7" y="68"/>
                    <a:pt x="6" y="62"/>
                  </a:cubicBezTo>
                  <a:cubicBezTo>
                    <a:pt x="6" y="57"/>
                    <a:pt x="5" y="52"/>
                    <a:pt x="5" y="46"/>
                  </a:cubicBezTo>
                  <a:cubicBezTo>
                    <a:pt x="5" y="41"/>
                    <a:pt x="6" y="36"/>
                    <a:pt x="9" y="32"/>
                  </a:cubicBezTo>
                  <a:cubicBezTo>
                    <a:pt x="12" y="28"/>
                    <a:pt x="16" y="26"/>
                    <a:pt x="19" y="24"/>
                  </a:cubicBezTo>
                  <a:cubicBezTo>
                    <a:pt x="27" y="19"/>
                    <a:pt x="36" y="15"/>
                    <a:pt x="45" y="12"/>
                  </a:cubicBezTo>
                  <a:cubicBezTo>
                    <a:pt x="46" y="12"/>
                    <a:pt x="45" y="10"/>
                    <a:pt x="44" y="10"/>
                  </a:cubicBezTo>
                  <a:cubicBezTo>
                    <a:pt x="36" y="13"/>
                    <a:pt x="28" y="16"/>
                    <a:pt x="20" y="21"/>
                  </a:cubicBezTo>
                  <a:cubicBezTo>
                    <a:pt x="13" y="25"/>
                    <a:pt x="5" y="31"/>
                    <a:pt x="3" y="39"/>
                  </a:cubicBezTo>
                  <a:cubicBezTo>
                    <a:pt x="2" y="44"/>
                    <a:pt x="3" y="49"/>
                    <a:pt x="4" y="54"/>
                  </a:cubicBezTo>
                  <a:cubicBezTo>
                    <a:pt x="4" y="60"/>
                    <a:pt x="5" y="66"/>
                    <a:pt x="5" y="72"/>
                  </a:cubicBezTo>
                  <a:cubicBezTo>
                    <a:pt x="6" y="84"/>
                    <a:pt x="7" y="96"/>
                    <a:pt x="8" y="109"/>
                  </a:cubicBezTo>
                  <a:cubicBezTo>
                    <a:pt x="9" y="117"/>
                    <a:pt x="10" y="124"/>
                    <a:pt x="12" y="132"/>
                  </a:cubicBezTo>
                  <a:cubicBezTo>
                    <a:pt x="13" y="137"/>
                    <a:pt x="13" y="143"/>
                    <a:pt x="16" y="147"/>
                  </a:cubicBezTo>
                  <a:cubicBezTo>
                    <a:pt x="17" y="148"/>
                    <a:pt x="18" y="147"/>
                    <a:pt x="18" y="147"/>
                  </a:cubicBezTo>
                  <a:cubicBezTo>
                    <a:pt x="18" y="129"/>
                    <a:pt x="14" y="111"/>
                    <a:pt x="11" y="94"/>
                  </a:cubicBezTo>
                  <a:cubicBezTo>
                    <a:pt x="10" y="84"/>
                    <a:pt x="9" y="75"/>
                    <a:pt x="8" y="65"/>
                  </a:cubicBezTo>
                  <a:cubicBezTo>
                    <a:pt x="8" y="61"/>
                    <a:pt x="7" y="57"/>
                    <a:pt x="7" y="53"/>
                  </a:cubicBezTo>
                  <a:cubicBezTo>
                    <a:pt x="7" y="49"/>
                    <a:pt x="7" y="45"/>
                    <a:pt x="8" y="42"/>
                  </a:cubicBezTo>
                  <a:cubicBezTo>
                    <a:pt x="8" y="42"/>
                    <a:pt x="7" y="41"/>
                    <a:pt x="6" y="41"/>
                  </a:cubicBezTo>
                  <a:cubicBezTo>
                    <a:pt x="6" y="47"/>
                    <a:pt x="6" y="53"/>
                    <a:pt x="6" y="59"/>
                  </a:cubicBezTo>
                  <a:cubicBezTo>
                    <a:pt x="7" y="65"/>
                    <a:pt x="8" y="71"/>
                    <a:pt x="8" y="76"/>
                  </a:cubicBezTo>
                  <a:cubicBezTo>
                    <a:pt x="10" y="88"/>
                    <a:pt x="12" y="100"/>
                    <a:pt x="13" y="113"/>
                  </a:cubicBezTo>
                  <a:cubicBezTo>
                    <a:pt x="13" y="119"/>
                    <a:pt x="14" y="126"/>
                    <a:pt x="15" y="133"/>
                  </a:cubicBezTo>
                  <a:cubicBezTo>
                    <a:pt x="16" y="137"/>
                    <a:pt x="17" y="144"/>
                    <a:pt x="22" y="146"/>
                  </a:cubicBezTo>
                  <a:cubicBezTo>
                    <a:pt x="25" y="147"/>
                    <a:pt x="28" y="145"/>
                    <a:pt x="30" y="144"/>
                  </a:cubicBezTo>
                  <a:cubicBezTo>
                    <a:pt x="35" y="141"/>
                    <a:pt x="39" y="137"/>
                    <a:pt x="44" y="134"/>
                  </a:cubicBezTo>
                  <a:cubicBezTo>
                    <a:pt x="53" y="127"/>
                    <a:pt x="61" y="120"/>
                    <a:pt x="70" y="114"/>
                  </a:cubicBezTo>
                  <a:cubicBezTo>
                    <a:pt x="86" y="103"/>
                    <a:pt x="102" y="92"/>
                    <a:pt x="109" y="74"/>
                  </a:cubicBezTo>
                  <a:cubicBezTo>
                    <a:pt x="115" y="58"/>
                    <a:pt x="114" y="41"/>
                    <a:pt x="107" y="26"/>
                  </a:cubicBezTo>
                  <a:cubicBezTo>
                    <a:pt x="104" y="19"/>
                    <a:pt x="98" y="12"/>
                    <a:pt x="92" y="7"/>
                  </a:cubicBezTo>
                  <a:cubicBezTo>
                    <a:pt x="84" y="1"/>
                    <a:pt x="74" y="0"/>
                    <a:pt x="64" y="4"/>
                  </a:cubicBezTo>
                  <a:cubicBezTo>
                    <a:pt x="59" y="5"/>
                    <a:pt x="54" y="8"/>
                    <a:pt x="49" y="10"/>
                  </a:cubicBezTo>
                  <a:cubicBezTo>
                    <a:pt x="44" y="13"/>
                    <a:pt x="38" y="16"/>
                    <a:pt x="33" y="19"/>
                  </a:cubicBezTo>
                  <a:cubicBezTo>
                    <a:pt x="22" y="25"/>
                    <a:pt x="11" y="32"/>
                    <a:pt x="1" y="38"/>
                  </a:cubicBezTo>
                  <a:cubicBezTo>
                    <a:pt x="0" y="39"/>
                    <a:pt x="1" y="41"/>
                    <a:pt x="2" y="40"/>
                  </a:cubicBezTo>
                  <a:cubicBezTo>
                    <a:pt x="22" y="29"/>
                    <a:pt x="43" y="18"/>
                    <a:pt x="66" y="11"/>
                  </a:cubicBezTo>
                  <a:cubicBezTo>
                    <a:pt x="70" y="9"/>
                    <a:pt x="75" y="8"/>
                    <a:pt x="80" y="8"/>
                  </a:cubicBezTo>
                  <a:cubicBezTo>
                    <a:pt x="84" y="8"/>
                    <a:pt x="89" y="9"/>
                    <a:pt x="93" y="10"/>
                  </a:cubicBezTo>
                  <a:cubicBezTo>
                    <a:pt x="101" y="13"/>
                    <a:pt x="107" y="20"/>
                    <a:pt x="112" y="27"/>
                  </a:cubicBezTo>
                  <a:cubicBezTo>
                    <a:pt x="117" y="35"/>
                    <a:pt x="120" y="45"/>
                    <a:pt x="119" y="54"/>
                  </a:cubicBezTo>
                  <a:cubicBezTo>
                    <a:pt x="119" y="64"/>
                    <a:pt x="116" y="74"/>
                    <a:pt x="110" y="82"/>
                  </a:cubicBezTo>
                  <a:cubicBezTo>
                    <a:pt x="99" y="101"/>
                    <a:pt x="79" y="110"/>
                    <a:pt x="61" y="121"/>
                  </a:cubicBezTo>
                  <a:cubicBezTo>
                    <a:pt x="54" y="125"/>
                    <a:pt x="46" y="129"/>
                    <a:pt x="39" y="133"/>
                  </a:cubicBezTo>
                  <a:cubicBezTo>
                    <a:pt x="35" y="135"/>
                    <a:pt x="32" y="137"/>
                    <a:pt x="29" y="139"/>
                  </a:cubicBezTo>
                  <a:cubicBezTo>
                    <a:pt x="26" y="141"/>
                    <a:pt x="23" y="144"/>
                    <a:pt x="20" y="144"/>
                  </a:cubicBezTo>
                  <a:cubicBezTo>
                    <a:pt x="20" y="144"/>
                    <a:pt x="20" y="145"/>
                    <a:pt x="20" y="146"/>
                  </a:cubicBezTo>
                  <a:cubicBezTo>
                    <a:pt x="38" y="134"/>
                    <a:pt x="59" y="126"/>
                    <a:pt x="77" y="114"/>
                  </a:cubicBezTo>
                  <a:cubicBezTo>
                    <a:pt x="94" y="103"/>
                    <a:pt x="109" y="89"/>
                    <a:pt x="117" y="71"/>
                  </a:cubicBezTo>
                  <a:cubicBezTo>
                    <a:pt x="121" y="63"/>
                    <a:pt x="123" y="54"/>
                    <a:pt x="122" y="44"/>
                  </a:cubicBezTo>
                  <a:cubicBezTo>
                    <a:pt x="120" y="35"/>
                    <a:pt x="116" y="26"/>
                    <a:pt x="110" y="19"/>
                  </a:cubicBezTo>
                  <a:cubicBezTo>
                    <a:pt x="99" y="7"/>
                    <a:pt x="81" y="0"/>
                    <a:pt x="64" y="2"/>
                  </a:cubicBezTo>
                  <a:cubicBezTo>
                    <a:pt x="55" y="4"/>
                    <a:pt x="46" y="9"/>
                    <a:pt x="38" y="15"/>
                  </a:cubicBezTo>
                  <a:cubicBezTo>
                    <a:pt x="33" y="18"/>
                    <a:pt x="29" y="21"/>
                    <a:pt x="24" y="24"/>
                  </a:cubicBezTo>
                  <a:cubicBezTo>
                    <a:pt x="20" y="27"/>
                    <a:pt x="16" y="29"/>
                    <a:pt x="12" y="32"/>
                  </a:cubicBezTo>
                  <a:cubicBezTo>
                    <a:pt x="9" y="34"/>
                    <a:pt x="6" y="36"/>
                    <a:pt x="4" y="40"/>
                  </a:cubicBezTo>
                  <a:cubicBezTo>
                    <a:pt x="2" y="45"/>
                    <a:pt x="3" y="50"/>
                    <a:pt x="3" y="54"/>
                  </a:cubicBezTo>
                  <a:cubicBezTo>
                    <a:pt x="4" y="66"/>
                    <a:pt x="6" y="78"/>
                    <a:pt x="7" y="90"/>
                  </a:cubicBezTo>
                  <a:cubicBezTo>
                    <a:pt x="8" y="100"/>
                    <a:pt x="8" y="110"/>
                    <a:pt x="10" y="120"/>
                  </a:cubicBezTo>
                  <a:cubicBezTo>
                    <a:pt x="10" y="124"/>
                    <a:pt x="11" y="128"/>
                    <a:pt x="12" y="132"/>
                  </a:cubicBezTo>
                  <a:cubicBezTo>
                    <a:pt x="12" y="136"/>
                    <a:pt x="13" y="140"/>
                    <a:pt x="15" y="143"/>
                  </a:cubicBezTo>
                  <a:cubicBezTo>
                    <a:pt x="15" y="143"/>
                    <a:pt x="16" y="143"/>
                    <a:pt x="16" y="143"/>
                  </a:cubicBezTo>
                  <a:cubicBezTo>
                    <a:pt x="18" y="141"/>
                    <a:pt x="18" y="139"/>
                    <a:pt x="18" y="137"/>
                  </a:cubicBezTo>
                  <a:cubicBezTo>
                    <a:pt x="18" y="134"/>
                    <a:pt x="18" y="131"/>
                    <a:pt x="17" y="128"/>
                  </a:cubicBezTo>
                  <a:cubicBezTo>
                    <a:pt x="16" y="119"/>
                    <a:pt x="15" y="109"/>
                    <a:pt x="13" y="100"/>
                  </a:cubicBezTo>
                  <a:cubicBezTo>
                    <a:pt x="11" y="82"/>
                    <a:pt x="8" y="64"/>
                    <a:pt x="3" y="46"/>
                  </a:cubicBezTo>
                  <a:cubicBezTo>
                    <a:pt x="2" y="45"/>
                    <a:pt x="1" y="45"/>
                    <a:pt x="1" y="4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7" name="Freeform 1525"/>
            <p:cNvSpPr/>
            <p:nvPr/>
          </p:nvSpPr>
          <p:spPr bwMode="auto">
            <a:xfrm>
              <a:off x="753" y="1445"/>
              <a:ext cx="33" cy="51"/>
            </a:xfrm>
            <a:custGeom>
              <a:avLst/>
              <a:gdLst>
                <a:gd name="T0" fmla="*/ 3 w 26"/>
                <a:gd name="T1" fmla="*/ 20 h 39"/>
                <a:gd name="T2" fmla="*/ 5 w 26"/>
                <a:gd name="T3" fmla="*/ 32 h 39"/>
                <a:gd name="T4" fmla="*/ 7 w 26"/>
                <a:gd name="T5" fmla="*/ 32 h 39"/>
                <a:gd name="T6" fmla="*/ 4 w 26"/>
                <a:gd name="T7" fmla="*/ 13 h 39"/>
                <a:gd name="T8" fmla="*/ 2 w 26"/>
                <a:gd name="T9" fmla="*/ 13 h 39"/>
                <a:gd name="T10" fmla="*/ 3 w 26"/>
                <a:gd name="T11" fmla="*/ 21 h 39"/>
                <a:gd name="T12" fmla="*/ 4 w 26"/>
                <a:gd name="T13" fmla="*/ 31 h 39"/>
                <a:gd name="T14" fmla="*/ 7 w 26"/>
                <a:gd name="T15" fmla="*/ 37 h 39"/>
                <a:gd name="T16" fmla="*/ 14 w 26"/>
                <a:gd name="T17" fmla="*/ 35 h 39"/>
                <a:gd name="T18" fmla="*/ 21 w 26"/>
                <a:gd name="T19" fmla="*/ 27 h 39"/>
                <a:gd name="T20" fmla="*/ 25 w 26"/>
                <a:gd name="T21" fmla="*/ 18 h 39"/>
                <a:gd name="T22" fmla="*/ 14 w 26"/>
                <a:gd name="T23" fmla="*/ 4 h 39"/>
                <a:gd name="T24" fmla="*/ 4 w 26"/>
                <a:gd name="T25" fmla="*/ 10 h 39"/>
                <a:gd name="T26" fmla="*/ 1 w 26"/>
                <a:gd name="T27" fmla="*/ 19 h 39"/>
                <a:gd name="T28" fmla="*/ 2 w 26"/>
                <a:gd name="T29" fmla="*/ 30 h 39"/>
                <a:gd name="T30" fmla="*/ 6 w 26"/>
                <a:gd name="T31" fmla="*/ 37 h 39"/>
                <a:gd name="T32" fmla="*/ 14 w 26"/>
                <a:gd name="T33" fmla="*/ 33 h 39"/>
                <a:gd name="T34" fmla="*/ 21 w 26"/>
                <a:gd name="T35" fmla="*/ 26 h 39"/>
                <a:gd name="T36" fmla="*/ 26 w 26"/>
                <a:gd name="T37" fmla="*/ 15 h 39"/>
                <a:gd name="T38" fmla="*/ 22 w 26"/>
                <a:gd name="T39" fmla="*/ 4 h 39"/>
                <a:gd name="T40" fmla="*/ 2 w 26"/>
                <a:gd name="T41" fmla="*/ 10 h 39"/>
                <a:gd name="T42" fmla="*/ 1 w 26"/>
                <a:gd name="T43" fmla="*/ 23 h 39"/>
                <a:gd name="T44" fmla="*/ 2 w 26"/>
                <a:gd name="T45" fmla="*/ 37 h 39"/>
                <a:gd name="T46" fmla="*/ 3 w 26"/>
                <a:gd name="T47" fmla="*/ 37 h 39"/>
                <a:gd name="T48" fmla="*/ 23 w 26"/>
                <a:gd name="T49" fmla="*/ 24 h 39"/>
                <a:gd name="T50" fmla="*/ 24 w 26"/>
                <a:gd name="T51" fmla="*/ 14 h 39"/>
                <a:gd name="T52" fmla="*/ 13 w 26"/>
                <a:gd name="T53" fmla="*/ 8 h 39"/>
                <a:gd name="T54" fmla="*/ 13 w 26"/>
                <a:gd name="T55" fmla="*/ 10 h 39"/>
                <a:gd name="T56" fmla="*/ 22 w 26"/>
                <a:gd name="T57" fmla="*/ 15 h 39"/>
                <a:gd name="T58" fmla="*/ 21 w 26"/>
                <a:gd name="T59" fmla="*/ 24 h 39"/>
                <a:gd name="T60" fmla="*/ 4 w 26"/>
                <a:gd name="T61" fmla="*/ 35 h 39"/>
                <a:gd name="T62" fmla="*/ 4 w 26"/>
                <a:gd name="T63" fmla="*/ 36 h 39"/>
                <a:gd name="T64" fmla="*/ 2 w 26"/>
                <a:gd name="T65" fmla="*/ 23 h 39"/>
                <a:gd name="T66" fmla="*/ 3 w 26"/>
                <a:gd name="T67" fmla="*/ 11 h 39"/>
                <a:gd name="T68" fmla="*/ 13 w 26"/>
                <a:gd name="T69" fmla="*/ 5 h 39"/>
                <a:gd name="T70" fmla="*/ 23 w 26"/>
                <a:gd name="T71" fmla="*/ 9 h 39"/>
                <a:gd name="T72" fmla="*/ 22 w 26"/>
                <a:gd name="T73" fmla="*/ 22 h 39"/>
                <a:gd name="T74" fmla="*/ 14 w 26"/>
                <a:gd name="T75" fmla="*/ 30 h 39"/>
                <a:gd name="T76" fmla="*/ 10 w 26"/>
                <a:gd name="T77" fmla="*/ 34 h 39"/>
                <a:gd name="T78" fmla="*/ 6 w 26"/>
                <a:gd name="T79" fmla="*/ 35 h 39"/>
                <a:gd name="T80" fmla="*/ 4 w 26"/>
                <a:gd name="T81" fmla="*/ 30 h 39"/>
                <a:gd name="T82" fmla="*/ 3 w 26"/>
                <a:gd name="T83" fmla="*/ 24 h 39"/>
                <a:gd name="T84" fmla="*/ 4 w 26"/>
                <a:gd name="T85" fmla="*/ 13 h 39"/>
                <a:gd name="T86" fmla="*/ 14 w 26"/>
                <a:gd name="T87" fmla="*/ 6 h 39"/>
                <a:gd name="T88" fmla="*/ 23 w 26"/>
                <a:gd name="T89" fmla="*/ 13 h 39"/>
                <a:gd name="T90" fmla="*/ 22 w 26"/>
                <a:gd name="T91" fmla="*/ 23 h 39"/>
                <a:gd name="T92" fmla="*/ 15 w 26"/>
                <a:gd name="T93" fmla="*/ 32 h 39"/>
                <a:gd name="T94" fmla="*/ 7 w 26"/>
                <a:gd name="T95" fmla="*/ 35 h 39"/>
                <a:gd name="T96" fmla="*/ 5 w 26"/>
                <a:gd name="T97" fmla="*/ 27 h 39"/>
                <a:gd name="T98" fmla="*/ 5 w 26"/>
                <a:gd name="T99" fmla="*/ 17 h 39"/>
                <a:gd name="T100" fmla="*/ 4 w 26"/>
                <a:gd name="T101" fmla="*/ 12 h 39"/>
                <a:gd name="T102" fmla="*/ 2 w 26"/>
                <a:gd name="T103" fmla="*/ 13 h 39"/>
                <a:gd name="T104" fmla="*/ 5 w 26"/>
                <a:gd name="T105" fmla="*/ 32 h 39"/>
                <a:gd name="T106" fmla="*/ 7 w 26"/>
                <a:gd name="T107" fmla="*/ 32 h 39"/>
                <a:gd name="T108" fmla="*/ 5 w 26"/>
                <a:gd name="T109" fmla="*/ 19 h 39"/>
                <a:gd name="T110" fmla="*/ 3 w 26"/>
                <a:gd name="T111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" h="39">
                  <a:moveTo>
                    <a:pt x="3" y="20"/>
                  </a:moveTo>
                  <a:cubicBezTo>
                    <a:pt x="3" y="24"/>
                    <a:pt x="5" y="28"/>
                    <a:pt x="5" y="32"/>
                  </a:cubicBezTo>
                  <a:cubicBezTo>
                    <a:pt x="6" y="32"/>
                    <a:pt x="6" y="32"/>
                    <a:pt x="7" y="32"/>
                  </a:cubicBezTo>
                  <a:cubicBezTo>
                    <a:pt x="5" y="26"/>
                    <a:pt x="5" y="19"/>
                    <a:pt x="4" y="13"/>
                  </a:cubicBezTo>
                  <a:cubicBezTo>
                    <a:pt x="3" y="13"/>
                    <a:pt x="3" y="13"/>
                    <a:pt x="2" y="13"/>
                  </a:cubicBezTo>
                  <a:cubicBezTo>
                    <a:pt x="3" y="15"/>
                    <a:pt x="3" y="19"/>
                    <a:pt x="3" y="21"/>
                  </a:cubicBezTo>
                  <a:cubicBezTo>
                    <a:pt x="3" y="25"/>
                    <a:pt x="3" y="28"/>
                    <a:pt x="4" y="31"/>
                  </a:cubicBezTo>
                  <a:cubicBezTo>
                    <a:pt x="4" y="33"/>
                    <a:pt x="5" y="36"/>
                    <a:pt x="7" y="37"/>
                  </a:cubicBezTo>
                  <a:cubicBezTo>
                    <a:pt x="9" y="38"/>
                    <a:pt x="12" y="36"/>
                    <a:pt x="14" y="35"/>
                  </a:cubicBezTo>
                  <a:cubicBezTo>
                    <a:pt x="17" y="33"/>
                    <a:pt x="19" y="30"/>
                    <a:pt x="21" y="27"/>
                  </a:cubicBezTo>
                  <a:cubicBezTo>
                    <a:pt x="23" y="25"/>
                    <a:pt x="25" y="22"/>
                    <a:pt x="25" y="18"/>
                  </a:cubicBezTo>
                  <a:cubicBezTo>
                    <a:pt x="26" y="11"/>
                    <a:pt x="22" y="4"/>
                    <a:pt x="14" y="4"/>
                  </a:cubicBezTo>
                  <a:cubicBezTo>
                    <a:pt x="11" y="5"/>
                    <a:pt x="7" y="7"/>
                    <a:pt x="4" y="10"/>
                  </a:cubicBezTo>
                  <a:cubicBezTo>
                    <a:pt x="2" y="12"/>
                    <a:pt x="1" y="15"/>
                    <a:pt x="1" y="19"/>
                  </a:cubicBezTo>
                  <a:cubicBezTo>
                    <a:pt x="1" y="22"/>
                    <a:pt x="1" y="26"/>
                    <a:pt x="2" y="30"/>
                  </a:cubicBezTo>
                  <a:cubicBezTo>
                    <a:pt x="2" y="32"/>
                    <a:pt x="3" y="37"/>
                    <a:pt x="6" y="37"/>
                  </a:cubicBezTo>
                  <a:cubicBezTo>
                    <a:pt x="9" y="37"/>
                    <a:pt x="12" y="34"/>
                    <a:pt x="14" y="33"/>
                  </a:cubicBezTo>
                  <a:cubicBezTo>
                    <a:pt x="17" y="31"/>
                    <a:pt x="19" y="29"/>
                    <a:pt x="21" y="26"/>
                  </a:cubicBezTo>
                  <a:cubicBezTo>
                    <a:pt x="24" y="23"/>
                    <a:pt x="26" y="19"/>
                    <a:pt x="26" y="15"/>
                  </a:cubicBezTo>
                  <a:cubicBezTo>
                    <a:pt x="26" y="11"/>
                    <a:pt x="25" y="7"/>
                    <a:pt x="22" y="4"/>
                  </a:cubicBezTo>
                  <a:cubicBezTo>
                    <a:pt x="15" y="0"/>
                    <a:pt x="5" y="4"/>
                    <a:pt x="2" y="10"/>
                  </a:cubicBezTo>
                  <a:cubicBezTo>
                    <a:pt x="0" y="14"/>
                    <a:pt x="0" y="19"/>
                    <a:pt x="1" y="23"/>
                  </a:cubicBezTo>
                  <a:cubicBezTo>
                    <a:pt x="1" y="27"/>
                    <a:pt x="2" y="32"/>
                    <a:pt x="2" y="37"/>
                  </a:cubicBezTo>
                  <a:cubicBezTo>
                    <a:pt x="2" y="37"/>
                    <a:pt x="3" y="37"/>
                    <a:pt x="3" y="37"/>
                  </a:cubicBezTo>
                  <a:cubicBezTo>
                    <a:pt x="11" y="39"/>
                    <a:pt x="19" y="31"/>
                    <a:pt x="23" y="24"/>
                  </a:cubicBezTo>
                  <a:cubicBezTo>
                    <a:pt x="24" y="21"/>
                    <a:pt x="25" y="17"/>
                    <a:pt x="24" y="14"/>
                  </a:cubicBezTo>
                  <a:cubicBezTo>
                    <a:pt x="22" y="10"/>
                    <a:pt x="18" y="8"/>
                    <a:pt x="13" y="8"/>
                  </a:cubicBezTo>
                  <a:cubicBezTo>
                    <a:pt x="12" y="8"/>
                    <a:pt x="12" y="10"/>
                    <a:pt x="13" y="10"/>
                  </a:cubicBezTo>
                  <a:cubicBezTo>
                    <a:pt x="17" y="10"/>
                    <a:pt x="21" y="11"/>
                    <a:pt x="22" y="15"/>
                  </a:cubicBezTo>
                  <a:cubicBezTo>
                    <a:pt x="23" y="17"/>
                    <a:pt x="22" y="21"/>
                    <a:pt x="21" y="24"/>
                  </a:cubicBezTo>
                  <a:cubicBezTo>
                    <a:pt x="18" y="29"/>
                    <a:pt x="11" y="37"/>
                    <a:pt x="4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2"/>
                    <a:pt x="3" y="28"/>
                    <a:pt x="2" y="23"/>
                  </a:cubicBezTo>
                  <a:cubicBezTo>
                    <a:pt x="2" y="20"/>
                    <a:pt x="2" y="15"/>
                    <a:pt x="3" y="11"/>
                  </a:cubicBezTo>
                  <a:cubicBezTo>
                    <a:pt x="5" y="8"/>
                    <a:pt x="9" y="6"/>
                    <a:pt x="13" y="5"/>
                  </a:cubicBezTo>
                  <a:cubicBezTo>
                    <a:pt x="17" y="4"/>
                    <a:pt x="20" y="5"/>
                    <a:pt x="23" y="9"/>
                  </a:cubicBezTo>
                  <a:cubicBezTo>
                    <a:pt x="25" y="13"/>
                    <a:pt x="24" y="18"/>
                    <a:pt x="22" y="22"/>
                  </a:cubicBezTo>
                  <a:cubicBezTo>
                    <a:pt x="20" y="26"/>
                    <a:pt x="17" y="28"/>
                    <a:pt x="14" y="30"/>
                  </a:cubicBezTo>
                  <a:cubicBezTo>
                    <a:pt x="13" y="31"/>
                    <a:pt x="11" y="32"/>
                    <a:pt x="10" y="34"/>
                  </a:cubicBezTo>
                  <a:cubicBezTo>
                    <a:pt x="8" y="34"/>
                    <a:pt x="7" y="35"/>
                    <a:pt x="6" y="35"/>
                  </a:cubicBezTo>
                  <a:cubicBezTo>
                    <a:pt x="4" y="34"/>
                    <a:pt x="4" y="31"/>
                    <a:pt x="4" y="30"/>
                  </a:cubicBezTo>
                  <a:cubicBezTo>
                    <a:pt x="4" y="28"/>
                    <a:pt x="3" y="26"/>
                    <a:pt x="3" y="24"/>
                  </a:cubicBezTo>
                  <a:cubicBezTo>
                    <a:pt x="2" y="20"/>
                    <a:pt x="2" y="17"/>
                    <a:pt x="4" y="13"/>
                  </a:cubicBezTo>
                  <a:cubicBezTo>
                    <a:pt x="6" y="10"/>
                    <a:pt x="10" y="7"/>
                    <a:pt x="14" y="6"/>
                  </a:cubicBezTo>
                  <a:cubicBezTo>
                    <a:pt x="18" y="6"/>
                    <a:pt x="22" y="9"/>
                    <a:pt x="23" y="13"/>
                  </a:cubicBezTo>
                  <a:cubicBezTo>
                    <a:pt x="24" y="16"/>
                    <a:pt x="23" y="19"/>
                    <a:pt x="22" y="23"/>
                  </a:cubicBezTo>
                  <a:cubicBezTo>
                    <a:pt x="20" y="26"/>
                    <a:pt x="17" y="29"/>
                    <a:pt x="15" y="32"/>
                  </a:cubicBezTo>
                  <a:cubicBezTo>
                    <a:pt x="13" y="33"/>
                    <a:pt x="9" y="37"/>
                    <a:pt x="7" y="35"/>
                  </a:cubicBezTo>
                  <a:cubicBezTo>
                    <a:pt x="5" y="33"/>
                    <a:pt x="5" y="29"/>
                    <a:pt x="5" y="27"/>
                  </a:cubicBezTo>
                  <a:cubicBezTo>
                    <a:pt x="5" y="24"/>
                    <a:pt x="5" y="20"/>
                    <a:pt x="5" y="17"/>
                  </a:cubicBezTo>
                  <a:cubicBezTo>
                    <a:pt x="5" y="15"/>
                    <a:pt x="5" y="13"/>
                    <a:pt x="4" y="12"/>
                  </a:cubicBezTo>
                  <a:cubicBezTo>
                    <a:pt x="3" y="11"/>
                    <a:pt x="2" y="11"/>
                    <a:pt x="2" y="13"/>
                  </a:cubicBezTo>
                  <a:cubicBezTo>
                    <a:pt x="3" y="19"/>
                    <a:pt x="4" y="26"/>
                    <a:pt x="5" y="32"/>
                  </a:cubicBezTo>
                  <a:cubicBezTo>
                    <a:pt x="5" y="33"/>
                    <a:pt x="7" y="33"/>
                    <a:pt x="7" y="32"/>
                  </a:cubicBezTo>
                  <a:cubicBezTo>
                    <a:pt x="7" y="28"/>
                    <a:pt x="5" y="23"/>
                    <a:pt x="5" y="19"/>
                  </a:cubicBezTo>
                  <a:cubicBezTo>
                    <a:pt x="5" y="18"/>
                    <a:pt x="3" y="19"/>
                    <a:pt x="3" y="2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8" name="Freeform 1526"/>
            <p:cNvSpPr/>
            <p:nvPr/>
          </p:nvSpPr>
          <p:spPr bwMode="auto">
            <a:xfrm>
              <a:off x="847" y="1304"/>
              <a:ext cx="119" cy="199"/>
            </a:xfrm>
            <a:custGeom>
              <a:avLst/>
              <a:gdLst>
                <a:gd name="T0" fmla="*/ 12 w 92"/>
                <a:gd name="T1" fmla="*/ 104 h 154"/>
                <a:gd name="T2" fmla="*/ 72 w 92"/>
                <a:gd name="T3" fmla="*/ 8 h 154"/>
                <a:gd name="T4" fmla="*/ 4 w 92"/>
                <a:gd name="T5" fmla="*/ 92 h 154"/>
                <a:gd name="T6" fmla="*/ 77 w 92"/>
                <a:gd name="T7" fmla="*/ 107 h 154"/>
                <a:gd name="T8" fmla="*/ 82 w 92"/>
                <a:gd name="T9" fmla="*/ 110 h 154"/>
                <a:gd name="T10" fmla="*/ 90 w 92"/>
                <a:gd name="T11" fmla="*/ 80 h 154"/>
                <a:gd name="T12" fmla="*/ 44 w 92"/>
                <a:gd name="T13" fmla="*/ 92 h 154"/>
                <a:gd name="T14" fmla="*/ 36 w 92"/>
                <a:gd name="T15" fmla="*/ 96 h 154"/>
                <a:gd name="T16" fmla="*/ 51 w 92"/>
                <a:gd name="T17" fmla="*/ 81 h 154"/>
                <a:gd name="T18" fmla="*/ 44 w 92"/>
                <a:gd name="T19" fmla="*/ 57 h 154"/>
                <a:gd name="T20" fmla="*/ 57 w 92"/>
                <a:gd name="T21" fmla="*/ 50 h 154"/>
                <a:gd name="T22" fmla="*/ 78 w 92"/>
                <a:gd name="T23" fmla="*/ 38 h 154"/>
                <a:gd name="T24" fmla="*/ 72 w 92"/>
                <a:gd name="T25" fmla="*/ 2 h 154"/>
                <a:gd name="T26" fmla="*/ 4 w 92"/>
                <a:gd name="T27" fmla="*/ 62 h 154"/>
                <a:gd name="T28" fmla="*/ 8 w 92"/>
                <a:gd name="T29" fmla="*/ 77 h 154"/>
                <a:gd name="T30" fmla="*/ 12 w 92"/>
                <a:gd name="T31" fmla="*/ 137 h 154"/>
                <a:gd name="T32" fmla="*/ 15 w 92"/>
                <a:gd name="T33" fmla="*/ 120 h 154"/>
                <a:gd name="T34" fmla="*/ 59 w 92"/>
                <a:gd name="T35" fmla="*/ 127 h 154"/>
                <a:gd name="T36" fmla="*/ 85 w 92"/>
                <a:gd name="T37" fmla="*/ 113 h 154"/>
                <a:gd name="T38" fmla="*/ 90 w 92"/>
                <a:gd name="T39" fmla="*/ 108 h 154"/>
                <a:gd name="T40" fmla="*/ 83 w 92"/>
                <a:gd name="T41" fmla="*/ 75 h 154"/>
                <a:gd name="T42" fmla="*/ 84 w 92"/>
                <a:gd name="T43" fmla="*/ 102 h 154"/>
                <a:gd name="T44" fmla="*/ 83 w 92"/>
                <a:gd name="T45" fmla="*/ 70 h 154"/>
                <a:gd name="T46" fmla="*/ 79 w 92"/>
                <a:gd name="T47" fmla="*/ 71 h 154"/>
                <a:gd name="T48" fmla="*/ 47 w 92"/>
                <a:gd name="T49" fmla="*/ 64 h 154"/>
                <a:gd name="T50" fmla="*/ 36 w 92"/>
                <a:gd name="T51" fmla="*/ 58 h 154"/>
                <a:gd name="T52" fmla="*/ 66 w 92"/>
                <a:gd name="T53" fmla="*/ 44 h 154"/>
                <a:gd name="T54" fmla="*/ 24 w 92"/>
                <a:gd name="T55" fmla="*/ 32 h 154"/>
                <a:gd name="T56" fmla="*/ 20 w 92"/>
                <a:gd name="T57" fmla="*/ 39 h 154"/>
                <a:gd name="T58" fmla="*/ 24 w 92"/>
                <a:gd name="T59" fmla="*/ 32 h 154"/>
                <a:gd name="T60" fmla="*/ 77 w 92"/>
                <a:gd name="T61" fmla="*/ 27 h 154"/>
                <a:gd name="T62" fmla="*/ 27 w 92"/>
                <a:gd name="T63" fmla="*/ 65 h 154"/>
                <a:gd name="T64" fmla="*/ 47 w 92"/>
                <a:gd name="T65" fmla="*/ 64 h 154"/>
                <a:gd name="T66" fmla="*/ 48 w 92"/>
                <a:gd name="T67" fmla="*/ 88 h 154"/>
                <a:gd name="T68" fmla="*/ 62 w 92"/>
                <a:gd name="T69" fmla="*/ 80 h 154"/>
                <a:gd name="T70" fmla="*/ 70 w 92"/>
                <a:gd name="T71" fmla="*/ 74 h 154"/>
                <a:gd name="T72" fmla="*/ 83 w 92"/>
                <a:gd name="T73" fmla="*/ 97 h 154"/>
                <a:gd name="T74" fmla="*/ 88 w 92"/>
                <a:gd name="T75" fmla="*/ 81 h 154"/>
                <a:gd name="T76" fmla="*/ 39 w 92"/>
                <a:gd name="T77" fmla="*/ 138 h 154"/>
                <a:gd name="T78" fmla="*/ 79 w 92"/>
                <a:gd name="T79" fmla="*/ 112 h 154"/>
                <a:gd name="T80" fmla="*/ 35 w 92"/>
                <a:gd name="T81" fmla="*/ 143 h 154"/>
                <a:gd name="T82" fmla="*/ 5 w 92"/>
                <a:gd name="T83" fmla="*/ 53 h 154"/>
                <a:gd name="T84" fmla="*/ 6 w 92"/>
                <a:gd name="T85" fmla="*/ 102 h 154"/>
                <a:gd name="T86" fmla="*/ 4 w 92"/>
                <a:gd name="T87" fmla="*/ 57 h 154"/>
                <a:gd name="T88" fmla="*/ 1 w 92"/>
                <a:gd name="T89" fmla="*/ 50 h 154"/>
                <a:gd name="T90" fmla="*/ 83 w 92"/>
                <a:gd name="T91" fmla="*/ 30 h 154"/>
                <a:gd name="T92" fmla="*/ 50 w 92"/>
                <a:gd name="T93" fmla="*/ 50 h 154"/>
                <a:gd name="T94" fmla="*/ 65 w 92"/>
                <a:gd name="T95" fmla="*/ 46 h 154"/>
                <a:gd name="T96" fmla="*/ 46 w 92"/>
                <a:gd name="T97" fmla="*/ 67 h 154"/>
                <a:gd name="T98" fmla="*/ 39 w 92"/>
                <a:gd name="T99" fmla="*/ 92 h 154"/>
                <a:gd name="T100" fmla="*/ 49 w 92"/>
                <a:gd name="T101" fmla="*/ 89 h 154"/>
                <a:gd name="T102" fmla="*/ 83 w 92"/>
                <a:gd name="T103" fmla="*/ 68 h 154"/>
                <a:gd name="T104" fmla="*/ 84 w 92"/>
                <a:gd name="T105" fmla="*/ 77 h 154"/>
                <a:gd name="T106" fmla="*/ 38 w 92"/>
                <a:gd name="T107" fmla="*/ 134 h 154"/>
                <a:gd name="T108" fmla="*/ 28 w 92"/>
                <a:gd name="T109" fmla="*/ 140 h 154"/>
                <a:gd name="T110" fmla="*/ 5 w 92"/>
                <a:gd name="T111" fmla="*/ 56 h 154"/>
                <a:gd name="T112" fmla="*/ 4 w 92"/>
                <a:gd name="T113" fmla="*/ 53 h 154"/>
                <a:gd name="T114" fmla="*/ 12 w 92"/>
                <a:gd name="T115" fmla="*/ 9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2" h="154">
                  <a:moveTo>
                    <a:pt x="2" y="56"/>
                  </a:moveTo>
                  <a:cubicBezTo>
                    <a:pt x="3" y="63"/>
                    <a:pt x="5" y="69"/>
                    <a:pt x="7" y="75"/>
                  </a:cubicBezTo>
                  <a:cubicBezTo>
                    <a:pt x="9" y="83"/>
                    <a:pt x="9" y="90"/>
                    <a:pt x="10" y="97"/>
                  </a:cubicBezTo>
                  <a:cubicBezTo>
                    <a:pt x="10" y="104"/>
                    <a:pt x="11" y="111"/>
                    <a:pt x="12" y="118"/>
                  </a:cubicBezTo>
                  <a:cubicBezTo>
                    <a:pt x="13" y="125"/>
                    <a:pt x="14" y="133"/>
                    <a:pt x="15" y="140"/>
                  </a:cubicBezTo>
                  <a:cubicBezTo>
                    <a:pt x="15" y="141"/>
                    <a:pt x="17" y="141"/>
                    <a:pt x="17" y="140"/>
                  </a:cubicBezTo>
                  <a:cubicBezTo>
                    <a:pt x="16" y="128"/>
                    <a:pt x="14" y="116"/>
                    <a:pt x="12" y="104"/>
                  </a:cubicBezTo>
                  <a:cubicBezTo>
                    <a:pt x="10" y="99"/>
                    <a:pt x="10" y="93"/>
                    <a:pt x="9" y="87"/>
                  </a:cubicBezTo>
                  <a:cubicBezTo>
                    <a:pt x="8" y="81"/>
                    <a:pt x="8" y="76"/>
                    <a:pt x="7" y="70"/>
                  </a:cubicBezTo>
                  <a:cubicBezTo>
                    <a:pt x="6" y="64"/>
                    <a:pt x="5" y="58"/>
                    <a:pt x="6" y="53"/>
                  </a:cubicBezTo>
                  <a:cubicBezTo>
                    <a:pt x="6" y="49"/>
                    <a:pt x="9" y="46"/>
                    <a:pt x="12" y="44"/>
                  </a:cubicBezTo>
                  <a:cubicBezTo>
                    <a:pt x="15" y="41"/>
                    <a:pt x="18" y="40"/>
                    <a:pt x="22" y="38"/>
                  </a:cubicBezTo>
                  <a:cubicBezTo>
                    <a:pt x="26" y="36"/>
                    <a:pt x="30" y="34"/>
                    <a:pt x="34" y="32"/>
                  </a:cubicBezTo>
                  <a:cubicBezTo>
                    <a:pt x="47" y="24"/>
                    <a:pt x="58" y="14"/>
                    <a:pt x="72" y="8"/>
                  </a:cubicBezTo>
                  <a:cubicBezTo>
                    <a:pt x="71" y="7"/>
                    <a:pt x="71" y="6"/>
                    <a:pt x="71" y="6"/>
                  </a:cubicBezTo>
                  <a:cubicBezTo>
                    <a:pt x="61" y="13"/>
                    <a:pt x="51" y="20"/>
                    <a:pt x="41" y="26"/>
                  </a:cubicBezTo>
                  <a:cubicBezTo>
                    <a:pt x="31" y="32"/>
                    <a:pt x="22" y="38"/>
                    <a:pt x="12" y="44"/>
                  </a:cubicBezTo>
                  <a:cubicBezTo>
                    <a:pt x="9" y="46"/>
                    <a:pt x="7" y="48"/>
                    <a:pt x="5" y="50"/>
                  </a:cubicBezTo>
                  <a:cubicBezTo>
                    <a:pt x="4" y="53"/>
                    <a:pt x="3" y="56"/>
                    <a:pt x="3" y="58"/>
                  </a:cubicBezTo>
                  <a:cubicBezTo>
                    <a:pt x="3" y="64"/>
                    <a:pt x="3" y="69"/>
                    <a:pt x="4" y="74"/>
                  </a:cubicBezTo>
                  <a:cubicBezTo>
                    <a:pt x="4" y="80"/>
                    <a:pt x="4" y="86"/>
                    <a:pt x="4" y="92"/>
                  </a:cubicBezTo>
                  <a:cubicBezTo>
                    <a:pt x="4" y="98"/>
                    <a:pt x="5" y="103"/>
                    <a:pt x="5" y="108"/>
                  </a:cubicBezTo>
                  <a:cubicBezTo>
                    <a:pt x="6" y="114"/>
                    <a:pt x="7" y="119"/>
                    <a:pt x="8" y="124"/>
                  </a:cubicBezTo>
                  <a:cubicBezTo>
                    <a:pt x="9" y="134"/>
                    <a:pt x="8" y="143"/>
                    <a:pt x="12" y="152"/>
                  </a:cubicBezTo>
                  <a:cubicBezTo>
                    <a:pt x="12" y="152"/>
                    <a:pt x="13" y="152"/>
                    <a:pt x="13" y="152"/>
                  </a:cubicBezTo>
                  <a:cubicBezTo>
                    <a:pt x="25" y="147"/>
                    <a:pt x="34" y="138"/>
                    <a:pt x="45" y="131"/>
                  </a:cubicBezTo>
                  <a:cubicBezTo>
                    <a:pt x="56" y="124"/>
                    <a:pt x="66" y="115"/>
                    <a:pt x="78" y="109"/>
                  </a:cubicBezTo>
                  <a:cubicBezTo>
                    <a:pt x="78" y="108"/>
                    <a:pt x="77" y="108"/>
                    <a:pt x="77" y="107"/>
                  </a:cubicBezTo>
                  <a:cubicBezTo>
                    <a:pt x="69" y="116"/>
                    <a:pt x="58" y="122"/>
                    <a:pt x="48" y="128"/>
                  </a:cubicBezTo>
                  <a:cubicBezTo>
                    <a:pt x="37" y="135"/>
                    <a:pt x="26" y="142"/>
                    <a:pt x="14" y="148"/>
                  </a:cubicBezTo>
                  <a:cubicBezTo>
                    <a:pt x="13" y="149"/>
                    <a:pt x="14" y="150"/>
                    <a:pt x="15" y="150"/>
                  </a:cubicBezTo>
                  <a:cubicBezTo>
                    <a:pt x="24" y="147"/>
                    <a:pt x="31" y="141"/>
                    <a:pt x="39" y="136"/>
                  </a:cubicBezTo>
                  <a:cubicBezTo>
                    <a:pt x="43" y="132"/>
                    <a:pt x="48" y="130"/>
                    <a:pt x="52" y="128"/>
                  </a:cubicBezTo>
                  <a:cubicBezTo>
                    <a:pt x="57" y="125"/>
                    <a:pt x="62" y="122"/>
                    <a:pt x="67" y="119"/>
                  </a:cubicBezTo>
                  <a:cubicBezTo>
                    <a:pt x="72" y="116"/>
                    <a:pt x="77" y="113"/>
                    <a:pt x="82" y="110"/>
                  </a:cubicBezTo>
                  <a:cubicBezTo>
                    <a:pt x="85" y="109"/>
                    <a:pt x="88" y="108"/>
                    <a:pt x="89" y="105"/>
                  </a:cubicBezTo>
                  <a:cubicBezTo>
                    <a:pt x="91" y="102"/>
                    <a:pt x="89" y="98"/>
                    <a:pt x="89" y="95"/>
                  </a:cubicBezTo>
                  <a:cubicBezTo>
                    <a:pt x="88" y="89"/>
                    <a:pt x="86" y="83"/>
                    <a:pt x="86" y="77"/>
                  </a:cubicBezTo>
                  <a:cubicBezTo>
                    <a:pt x="86" y="77"/>
                    <a:pt x="85" y="77"/>
                    <a:pt x="84" y="77"/>
                  </a:cubicBezTo>
                  <a:cubicBezTo>
                    <a:pt x="84" y="86"/>
                    <a:pt x="86" y="95"/>
                    <a:pt x="88" y="103"/>
                  </a:cubicBezTo>
                  <a:cubicBezTo>
                    <a:pt x="88" y="104"/>
                    <a:pt x="89" y="104"/>
                    <a:pt x="90" y="103"/>
                  </a:cubicBezTo>
                  <a:cubicBezTo>
                    <a:pt x="92" y="96"/>
                    <a:pt x="91" y="88"/>
                    <a:pt x="90" y="80"/>
                  </a:cubicBezTo>
                  <a:cubicBezTo>
                    <a:pt x="90" y="77"/>
                    <a:pt x="90" y="74"/>
                    <a:pt x="90" y="71"/>
                  </a:cubicBezTo>
                  <a:cubicBezTo>
                    <a:pt x="90" y="69"/>
                    <a:pt x="89" y="66"/>
                    <a:pt x="86" y="66"/>
                  </a:cubicBezTo>
                  <a:cubicBezTo>
                    <a:pt x="83" y="65"/>
                    <a:pt x="80" y="67"/>
                    <a:pt x="77" y="68"/>
                  </a:cubicBezTo>
                  <a:cubicBezTo>
                    <a:pt x="74" y="70"/>
                    <a:pt x="70" y="72"/>
                    <a:pt x="67" y="75"/>
                  </a:cubicBezTo>
                  <a:cubicBezTo>
                    <a:pt x="63" y="77"/>
                    <a:pt x="59" y="80"/>
                    <a:pt x="55" y="82"/>
                  </a:cubicBezTo>
                  <a:cubicBezTo>
                    <a:pt x="51" y="85"/>
                    <a:pt x="47" y="87"/>
                    <a:pt x="42" y="91"/>
                  </a:cubicBezTo>
                  <a:cubicBezTo>
                    <a:pt x="43" y="91"/>
                    <a:pt x="43" y="92"/>
                    <a:pt x="44" y="92"/>
                  </a:cubicBezTo>
                  <a:cubicBezTo>
                    <a:pt x="47" y="88"/>
                    <a:pt x="51" y="85"/>
                    <a:pt x="55" y="83"/>
                  </a:cubicBezTo>
                  <a:cubicBezTo>
                    <a:pt x="60" y="80"/>
                    <a:pt x="64" y="77"/>
                    <a:pt x="69" y="76"/>
                  </a:cubicBezTo>
                  <a:cubicBezTo>
                    <a:pt x="69" y="75"/>
                    <a:pt x="69" y="75"/>
                    <a:pt x="68" y="74"/>
                  </a:cubicBezTo>
                  <a:cubicBezTo>
                    <a:pt x="62" y="78"/>
                    <a:pt x="56" y="82"/>
                    <a:pt x="50" y="86"/>
                  </a:cubicBezTo>
                  <a:cubicBezTo>
                    <a:pt x="47" y="87"/>
                    <a:pt x="45" y="89"/>
                    <a:pt x="43" y="91"/>
                  </a:cubicBezTo>
                  <a:cubicBezTo>
                    <a:pt x="41" y="92"/>
                    <a:pt x="38" y="94"/>
                    <a:pt x="35" y="95"/>
                  </a:cubicBezTo>
                  <a:cubicBezTo>
                    <a:pt x="35" y="95"/>
                    <a:pt x="36" y="95"/>
                    <a:pt x="36" y="96"/>
                  </a:cubicBezTo>
                  <a:cubicBezTo>
                    <a:pt x="38" y="92"/>
                    <a:pt x="44" y="89"/>
                    <a:pt x="48" y="87"/>
                  </a:cubicBezTo>
                  <a:cubicBezTo>
                    <a:pt x="48" y="87"/>
                    <a:pt x="47" y="86"/>
                    <a:pt x="47" y="86"/>
                  </a:cubicBezTo>
                  <a:cubicBezTo>
                    <a:pt x="41" y="91"/>
                    <a:pt x="34" y="93"/>
                    <a:pt x="27" y="98"/>
                  </a:cubicBezTo>
                  <a:cubicBezTo>
                    <a:pt x="26" y="98"/>
                    <a:pt x="27" y="100"/>
                    <a:pt x="28" y="99"/>
                  </a:cubicBezTo>
                  <a:cubicBezTo>
                    <a:pt x="32" y="98"/>
                    <a:pt x="36" y="95"/>
                    <a:pt x="40" y="94"/>
                  </a:cubicBezTo>
                  <a:cubicBezTo>
                    <a:pt x="44" y="93"/>
                    <a:pt x="47" y="92"/>
                    <a:pt x="49" y="90"/>
                  </a:cubicBezTo>
                  <a:cubicBezTo>
                    <a:pt x="52" y="87"/>
                    <a:pt x="51" y="83"/>
                    <a:pt x="51" y="81"/>
                  </a:cubicBezTo>
                  <a:cubicBezTo>
                    <a:pt x="50" y="77"/>
                    <a:pt x="48" y="74"/>
                    <a:pt x="48" y="70"/>
                  </a:cubicBezTo>
                  <a:cubicBezTo>
                    <a:pt x="47" y="70"/>
                    <a:pt x="47" y="70"/>
                    <a:pt x="46" y="70"/>
                  </a:cubicBezTo>
                  <a:cubicBezTo>
                    <a:pt x="47" y="72"/>
                    <a:pt x="47" y="74"/>
                    <a:pt x="46" y="76"/>
                  </a:cubicBezTo>
                  <a:cubicBezTo>
                    <a:pt x="47" y="76"/>
                    <a:pt x="48" y="76"/>
                    <a:pt x="48" y="76"/>
                  </a:cubicBezTo>
                  <a:cubicBezTo>
                    <a:pt x="48" y="75"/>
                    <a:pt x="48" y="73"/>
                    <a:pt x="48" y="72"/>
                  </a:cubicBezTo>
                  <a:cubicBezTo>
                    <a:pt x="48" y="69"/>
                    <a:pt x="48" y="67"/>
                    <a:pt x="47" y="65"/>
                  </a:cubicBezTo>
                  <a:cubicBezTo>
                    <a:pt x="47" y="62"/>
                    <a:pt x="47" y="57"/>
                    <a:pt x="44" y="57"/>
                  </a:cubicBezTo>
                  <a:cubicBezTo>
                    <a:pt x="40" y="57"/>
                    <a:pt x="36" y="60"/>
                    <a:pt x="33" y="62"/>
                  </a:cubicBezTo>
                  <a:cubicBezTo>
                    <a:pt x="30" y="64"/>
                    <a:pt x="27" y="66"/>
                    <a:pt x="23" y="68"/>
                  </a:cubicBezTo>
                  <a:cubicBezTo>
                    <a:pt x="23" y="69"/>
                    <a:pt x="24" y="69"/>
                    <a:pt x="24" y="70"/>
                  </a:cubicBezTo>
                  <a:cubicBezTo>
                    <a:pt x="40" y="59"/>
                    <a:pt x="58" y="53"/>
                    <a:pt x="74" y="43"/>
                  </a:cubicBezTo>
                  <a:cubicBezTo>
                    <a:pt x="75" y="42"/>
                    <a:pt x="75" y="41"/>
                    <a:pt x="74" y="41"/>
                  </a:cubicBezTo>
                  <a:cubicBezTo>
                    <a:pt x="71" y="41"/>
                    <a:pt x="68" y="43"/>
                    <a:pt x="66" y="44"/>
                  </a:cubicBezTo>
                  <a:cubicBezTo>
                    <a:pt x="63" y="45"/>
                    <a:pt x="60" y="47"/>
                    <a:pt x="57" y="50"/>
                  </a:cubicBezTo>
                  <a:cubicBezTo>
                    <a:pt x="49" y="54"/>
                    <a:pt x="41" y="60"/>
                    <a:pt x="32" y="64"/>
                  </a:cubicBezTo>
                  <a:cubicBezTo>
                    <a:pt x="33" y="64"/>
                    <a:pt x="33" y="65"/>
                    <a:pt x="34" y="65"/>
                  </a:cubicBezTo>
                  <a:cubicBezTo>
                    <a:pt x="48" y="54"/>
                    <a:pt x="66" y="47"/>
                    <a:pt x="81" y="37"/>
                  </a:cubicBezTo>
                  <a:cubicBezTo>
                    <a:pt x="82" y="36"/>
                    <a:pt x="81" y="35"/>
                    <a:pt x="80" y="35"/>
                  </a:cubicBezTo>
                  <a:cubicBezTo>
                    <a:pt x="70" y="40"/>
                    <a:pt x="60" y="46"/>
                    <a:pt x="50" y="50"/>
                  </a:cubicBezTo>
                  <a:cubicBezTo>
                    <a:pt x="50" y="50"/>
                    <a:pt x="50" y="51"/>
                    <a:pt x="51" y="51"/>
                  </a:cubicBezTo>
                  <a:cubicBezTo>
                    <a:pt x="59" y="46"/>
                    <a:pt x="71" y="45"/>
                    <a:pt x="78" y="38"/>
                  </a:cubicBezTo>
                  <a:cubicBezTo>
                    <a:pt x="87" y="29"/>
                    <a:pt x="77" y="15"/>
                    <a:pt x="80" y="4"/>
                  </a:cubicBezTo>
                  <a:cubicBezTo>
                    <a:pt x="79" y="4"/>
                    <a:pt x="79" y="4"/>
                    <a:pt x="78" y="4"/>
                  </a:cubicBezTo>
                  <a:cubicBezTo>
                    <a:pt x="79" y="8"/>
                    <a:pt x="80" y="13"/>
                    <a:pt x="81" y="17"/>
                  </a:cubicBezTo>
                  <a:cubicBezTo>
                    <a:pt x="82" y="21"/>
                    <a:pt x="83" y="26"/>
                    <a:pt x="81" y="30"/>
                  </a:cubicBezTo>
                  <a:cubicBezTo>
                    <a:pt x="82" y="30"/>
                    <a:pt x="83" y="30"/>
                    <a:pt x="83" y="30"/>
                  </a:cubicBezTo>
                  <a:cubicBezTo>
                    <a:pt x="78" y="23"/>
                    <a:pt x="82" y="12"/>
                    <a:pt x="78" y="4"/>
                  </a:cubicBezTo>
                  <a:cubicBezTo>
                    <a:pt x="77" y="1"/>
                    <a:pt x="74" y="0"/>
                    <a:pt x="72" y="2"/>
                  </a:cubicBezTo>
                  <a:cubicBezTo>
                    <a:pt x="70" y="2"/>
                    <a:pt x="68" y="3"/>
                    <a:pt x="67" y="5"/>
                  </a:cubicBezTo>
                  <a:cubicBezTo>
                    <a:pt x="65" y="6"/>
                    <a:pt x="62" y="7"/>
                    <a:pt x="60" y="9"/>
                  </a:cubicBezTo>
                  <a:cubicBezTo>
                    <a:pt x="42" y="20"/>
                    <a:pt x="23" y="29"/>
                    <a:pt x="6" y="43"/>
                  </a:cubicBezTo>
                  <a:cubicBezTo>
                    <a:pt x="4" y="44"/>
                    <a:pt x="2" y="46"/>
                    <a:pt x="0" y="48"/>
                  </a:cubicBezTo>
                  <a:cubicBezTo>
                    <a:pt x="0" y="48"/>
                    <a:pt x="0" y="50"/>
                    <a:pt x="0" y="50"/>
                  </a:cubicBezTo>
                  <a:cubicBezTo>
                    <a:pt x="2" y="50"/>
                    <a:pt x="2" y="53"/>
                    <a:pt x="3" y="54"/>
                  </a:cubicBezTo>
                  <a:cubicBezTo>
                    <a:pt x="4" y="57"/>
                    <a:pt x="4" y="59"/>
                    <a:pt x="4" y="62"/>
                  </a:cubicBezTo>
                  <a:cubicBezTo>
                    <a:pt x="5" y="68"/>
                    <a:pt x="5" y="74"/>
                    <a:pt x="5" y="80"/>
                  </a:cubicBezTo>
                  <a:cubicBezTo>
                    <a:pt x="5" y="87"/>
                    <a:pt x="6" y="94"/>
                    <a:pt x="6" y="101"/>
                  </a:cubicBezTo>
                  <a:cubicBezTo>
                    <a:pt x="7" y="110"/>
                    <a:pt x="7" y="120"/>
                    <a:pt x="10" y="130"/>
                  </a:cubicBezTo>
                  <a:cubicBezTo>
                    <a:pt x="10" y="131"/>
                    <a:pt x="12" y="131"/>
                    <a:pt x="12" y="130"/>
                  </a:cubicBezTo>
                  <a:cubicBezTo>
                    <a:pt x="10" y="106"/>
                    <a:pt x="3" y="81"/>
                    <a:pt x="6" y="57"/>
                  </a:cubicBezTo>
                  <a:cubicBezTo>
                    <a:pt x="5" y="57"/>
                    <a:pt x="5" y="57"/>
                    <a:pt x="4" y="57"/>
                  </a:cubicBezTo>
                  <a:cubicBezTo>
                    <a:pt x="5" y="64"/>
                    <a:pt x="7" y="70"/>
                    <a:pt x="8" y="77"/>
                  </a:cubicBezTo>
                  <a:cubicBezTo>
                    <a:pt x="9" y="84"/>
                    <a:pt x="10" y="92"/>
                    <a:pt x="10" y="99"/>
                  </a:cubicBezTo>
                  <a:cubicBezTo>
                    <a:pt x="12" y="114"/>
                    <a:pt x="12" y="129"/>
                    <a:pt x="12" y="144"/>
                  </a:cubicBezTo>
                  <a:cubicBezTo>
                    <a:pt x="12" y="145"/>
                    <a:pt x="14" y="145"/>
                    <a:pt x="14" y="144"/>
                  </a:cubicBezTo>
                  <a:cubicBezTo>
                    <a:pt x="14" y="130"/>
                    <a:pt x="10" y="116"/>
                    <a:pt x="8" y="102"/>
                  </a:cubicBezTo>
                  <a:cubicBezTo>
                    <a:pt x="6" y="87"/>
                    <a:pt x="5" y="72"/>
                    <a:pt x="5" y="56"/>
                  </a:cubicBezTo>
                  <a:cubicBezTo>
                    <a:pt x="5" y="56"/>
                    <a:pt x="4" y="56"/>
                    <a:pt x="3" y="56"/>
                  </a:cubicBezTo>
                  <a:cubicBezTo>
                    <a:pt x="9" y="83"/>
                    <a:pt x="9" y="110"/>
                    <a:pt x="12" y="137"/>
                  </a:cubicBezTo>
                  <a:cubicBezTo>
                    <a:pt x="12" y="138"/>
                    <a:pt x="14" y="138"/>
                    <a:pt x="14" y="137"/>
                  </a:cubicBezTo>
                  <a:cubicBezTo>
                    <a:pt x="13" y="123"/>
                    <a:pt x="11" y="110"/>
                    <a:pt x="9" y="96"/>
                  </a:cubicBezTo>
                  <a:cubicBezTo>
                    <a:pt x="7" y="81"/>
                    <a:pt x="6" y="67"/>
                    <a:pt x="5" y="53"/>
                  </a:cubicBezTo>
                  <a:cubicBezTo>
                    <a:pt x="5" y="51"/>
                    <a:pt x="3" y="51"/>
                    <a:pt x="3" y="53"/>
                  </a:cubicBezTo>
                  <a:cubicBezTo>
                    <a:pt x="4" y="64"/>
                    <a:pt x="6" y="75"/>
                    <a:pt x="9" y="86"/>
                  </a:cubicBezTo>
                  <a:cubicBezTo>
                    <a:pt x="11" y="91"/>
                    <a:pt x="12" y="97"/>
                    <a:pt x="13" y="102"/>
                  </a:cubicBezTo>
                  <a:cubicBezTo>
                    <a:pt x="14" y="108"/>
                    <a:pt x="15" y="114"/>
                    <a:pt x="15" y="120"/>
                  </a:cubicBezTo>
                  <a:cubicBezTo>
                    <a:pt x="15" y="126"/>
                    <a:pt x="16" y="131"/>
                    <a:pt x="16" y="136"/>
                  </a:cubicBezTo>
                  <a:cubicBezTo>
                    <a:pt x="15" y="140"/>
                    <a:pt x="14" y="144"/>
                    <a:pt x="15" y="148"/>
                  </a:cubicBezTo>
                  <a:cubicBezTo>
                    <a:pt x="17" y="154"/>
                    <a:pt x="25" y="151"/>
                    <a:pt x="28" y="149"/>
                  </a:cubicBezTo>
                  <a:cubicBezTo>
                    <a:pt x="36" y="145"/>
                    <a:pt x="42" y="140"/>
                    <a:pt x="50" y="136"/>
                  </a:cubicBezTo>
                  <a:cubicBezTo>
                    <a:pt x="62" y="128"/>
                    <a:pt x="75" y="123"/>
                    <a:pt x="87" y="116"/>
                  </a:cubicBezTo>
                  <a:cubicBezTo>
                    <a:pt x="88" y="116"/>
                    <a:pt x="88" y="114"/>
                    <a:pt x="86" y="114"/>
                  </a:cubicBezTo>
                  <a:cubicBezTo>
                    <a:pt x="77" y="116"/>
                    <a:pt x="68" y="122"/>
                    <a:pt x="59" y="127"/>
                  </a:cubicBezTo>
                  <a:cubicBezTo>
                    <a:pt x="49" y="132"/>
                    <a:pt x="39" y="138"/>
                    <a:pt x="29" y="144"/>
                  </a:cubicBezTo>
                  <a:cubicBezTo>
                    <a:pt x="29" y="144"/>
                    <a:pt x="30" y="145"/>
                    <a:pt x="30" y="146"/>
                  </a:cubicBezTo>
                  <a:cubicBezTo>
                    <a:pt x="47" y="135"/>
                    <a:pt x="65" y="125"/>
                    <a:pt x="81" y="113"/>
                  </a:cubicBezTo>
                  <a:cubicBezTo>
                    <a:pt x="81" y="112"/>
                    <a:pt x="80" y="111"/>
                    <a:pt x="79" y="111"/>
                  </a:cubicBezTo>
                  <a:cubicBezTo>
                    <a:pt x="61" y="120"/>
                    <a:pt x="43" y="131"/>
                    <a:pt x="26" y="144"/>
                  </a:cubicBezTo>
                  <a:cubicBezTo>
                    <a:pt x="25" y="145"/>
                    <a:pt x="26" y="146"/>
                    <a:pt x="27" y="146"/>
                  </a:cubicBezTo>
                  <a:cubicBezTo>
                    <a:pt x="45" y="133"/>
                    <a:pt x="66" y="125"/>
                    <a:pt x="85" y="113"/>
                  </a:cubicBezTo>
                  <a:cubicBezTo>
                    <a:pt x="86" y="113"/>
                    <a:pt x="86" y="111"/>
                    <a:pt x="84" y="112"/>
                  </a:cubicBezTo>
                  <a:cubicBezTo>
                    <a:pt x="77" y="114"/>
                    <a:pt x="71" y="119"/>
                    <a:pt x="64" y="123"/>
                  </a:cubicBezTo>
                  <a:cubicBezTo>
                    <a:pt x="56" y="128"/>
                    <a:pt x="47" y="132"/>
                    <a:pt x="38" y="136"/>
                  </a:cubicBezTo>
                  <a:cubicBezTo>
                    <a:pt x="39" y="137"/>
                    <a:pt x="39" y="137"/>
                    <a:pt x="39" y="138"/>
                  </a:cubicBezTo>
                  <a:cubicBezTo>
                    <a:pt x="47" y="133"/>
                    <a:pt x="56" y="128"/>
                    <a:pt x="64" y="124"/>
                  </a:cubicBezTo>
                  <a:cubicBezTo>
                    <a:pt x="71" y="121"/>
                    <a:pt x="78" y="118"/>
                    <a:pt x="85" y="114"/>
                  </a:cubicBezTo>
                  <a:cubicBezTo>
                    <a:pt x="87" y="113"/>
                    <a:pt x="89" y="111"/>
                    <a:pt x="90" y="108"/>
                  </a:cubicBezTo>
                  <a:cubicBezTo>
                    <a:pt x="91" y="106"/>
                    <a:pt x="91" y="102"/>
                    <a:pt x="91" y="99"/>
                  </a:cubicBezTo>
                  <a:cubicBezTo>
                    <a:pt x="91" y="93"/>
                    <a:pt x="89" y="87"/>
                    <a:pt x="88" y="81"/>
                  </a:cubicBezTo>
                  <a:cubicBezTo>
                    <a:pt x="88" y="80"/>
                    <a:pt x="86" y="80"/>
                    <a:pt x="86" y="81"/>
                  </a:cubicBezTo>
                  <a:cubicBezTo>
                    <a:pt x="87" y="90"/>
                    <a:pt x="85" y="100"/>
                    <a:pt x="85" y="109"/>
                  </a:cubicBezTo>
                  <a:cubicBezTo>
                    <a:pt x="85" y="110"/>
                    <a:pt x="87" y="111"/>
                    <a:pt x="87" y="110"/>
                  </a:cubicBezTo>
                  <a:cubicBezTo>
                    <a:pt x="90" y="98"/>
                    <a:pt x="86" y="87"/>
                    <a:pt x="85" y="75"/>
                  </a:cubicBezTo>
                  <a:cubicBezTo>
                    <a:pt x="85" y="74"/>
                    <a:pt x="84" y="74"/>
                    <a:pt x="83" y="75"/>
                  </a:cubicBezTo>
                  <a:cubicBezTo>
                    <a:pt x="82" y="88"/>
                    <a:pt x="77" y="101"/>
                    <a:pt x="79" y="113"/>
                  </a:cubicBezTo>
                  <a:cubicBezTo>
                    <a:pt x="79" y="114"/>
                    <a:pt x="80" y="114"/>
                    <a:pt x="80" y="114"/>
                  </a:cubicBezTo>
                  <a:cubicBezTo>
                    <a:pt x="85" y="111"/>
                    <a:pt x="85" y="104"/>
                    <a:pt x="85" y="99"/>
                  </a:cubicBezTo>
                  <a:cubicBezTo>
                    <a:pt x="85" y="90"/>
                    <a:pt x="86" y="81"/>
                    <a:pt x="85" y="72"/>
                  </a:cubicBezTo>
                  <a:cubicBezTo>
                    <a:pt x="85" y="71"/>
                    <a:pt x="84" y="71"/>
                    <a:pt x="83" y="72"/>
                  </a:cubicBezTo>
                  <a:cubicBezTo>
                    <a:pt x="81" y="82"/>
                    <a:pt x="83" y="93"/>
                    <a:pt x="82" y="103"/>
                  </a:cubicBezTo>
                  <a:cubicBezTo>
                    <a:pt x="83" y="103"/>
                    <a:pt x="83" y="103"/>
                    <a:pt x="84" y="102"/>
                  </a:cubicBezTo>
                  <a:cubicBezTo>
                    <a:pt x="78" y="91"/>
                    <a:pt x="84" y="78"/>
                    <a:pt x="82" y="67"/>
                  </a:cubicBezTo>
                  <a:cubicBezTo>
                    <a:pt x="82" y="66"/>
                    <a:pt x="81" y="66"/>
                    <a:pt x="81" y="66"/>
                  </a:cubicBezTo>
                  <a:cubicBezTo>
                    <a:pt x="74" y="69"/>
                    <a:pt x="67" y="74"/>
                    <a:pt x="61" y="78"/>
                  </a:cubicBezTo>
                  <a:cubicBezTo>
                    <a:pt x="53" y="83"/>
                    <a:pt x="45" y="88"/>
                    <a:pt x="37" y="93"/>
                  </a:cubicBezTo>
                  <a:cubicBezTo>
                    <a:pt x="36" y="93"/>
                    <a:pt x="37" y="95"/>
                    <a:pt x="38" y="94"/>
                  </a:cubicBezTo>
                  <a:cubicBezTo>
                    <a:pt x="46" y="91"/>
                    <a:pt x="53" y="87"/>
                    <a:pt x="60" y="83"/>
                  </a:cubicBezTo>
                  <a:cubicBezTo>
                    <a:pt x="68" y="78"/>
                    <a:pt x="76" y="75"/>
                    <a:pt x="83" y="70"/>
                  </a:cubicBezTo>
                  <a:cubicBezTo>
                    <a:pt x="84" y="69"/>
                    <a:pt x="83" y="68"/>
                    <a:pt x="82" y="68"/>
                  </a:cubicBezTo>
                  <a:cubicBezTo>
                    <a:pt x="74" y="69"/>
                    <a:pt x="68" y="75"/>
                    <a:pt x="61" y="78"/>
                  </a:cubicBezTo>
                  <a:cubicBezTo>
                    <a:pt x="53" y="83"/>
                    <a:pt x="45" y="88"/>
                    <a:pt x="37" y="92"/>
                  </a:cubicBezTo>
                  <a:cubicBezTo>
                    <a:pt x="36" y="92"/>
                    <a:pt x="36" y="94"/>
                    <a:pt x="37" y="93"/>
                  </a:cubicBezTo>
                  <a:cubicBezTo>
                    <a:pt x="44" y="93"/>
                    <a:pt x="50" y="88"/>
                    <a:pt x="56" y="85"/>
                  </a:cubicBezTo>
                  <a:cubicBezTo>
                    <a:pt x="64" y="80"/>
                    <a:pt x="72" y="77"/>
                    <a:pt x="80" y="72"/>
                  </a:cubicBezTo>
                  <a:cubicBezTo>
                    <a:pt x="80" y="72"/>
                    <a:pt x="80" y="71"/>
                    <a:pt x="79" y="71"/>
                  </a:cubicBezTo>
                  <a:cubicBezTo>
                    <a:pt x="69" y="76"/>
                    <a:pt x="58" y="81"/>
                    <a:pt x="47" y="86"/>
                  </a:cubicBezTo>
                  <a:cubicBezTo>
                    <a:pt x="47" y="86"/>
                    <a:pt x="48" y="87"/>
                    <a:pt x="48" y="87"/>
                  </a:cubicBezTo>
                  <a:cubicBezTo>
                    <a:pt x="49" y="80"/>
                    <a:pt x="45" y="73"/>
                    <a:pt x="46" y="66"/>
                  </a:cubicBezTo>
                  <a:cubicBezTo>
                    <a:pt x="45" y="66"/>
                    <a:pt x="45" y="67"/>
                    <a:pt x="44" y="67"/>
                  </a:cubicBezTo>
                  <a:cubicBezTo>
                    <a:pt x="48" y="71"/>
                    <a:pt x="50" y="76"/>
                    <a:pt x="49" y="81"/>
                  </a:cubicBezTo>
                  <a:cubicBezTo>
                    <a:pt x="50" y="81"/>
                    <a:pt x="51" y="81"/>
                    <a:pt x="51" y="81"/>
                  </a:cubicBezTo>
                  <a:cubicBezTo>
                    <a:pt x="49" y="75"/>
                    <a:pt x="49" y="70"/>
                    <a:pt x="47" y="64"/>
                  </a:cubicBezTo>
                  <a:cubicBezTo>
                    <a:pt x="47" y="64"/>
                    <a:pt x="46" y="65"/>
                    <a:pt x="46" y="65"/>
                  </a:cubicBezTo>
                  <a:cubicBezTo>
                    <a:pt x="47" y="67"/>
                    <a:pt x="47" y="69"/>
                    <a:pt x="46" y="71"/>
                  </a:cubicBezTo>
                  <a:cubicBezTo>
                    <a:pt x="47" y="71"/>
                    <a:pt x="48" y="71"/>
                    <a:pt x="48" y="71"/>
                  </a:cubicBezTo>
                  <a:cubicBezTo>
                    <a:pt x="48" y="69"/>
                    <a:pt x="49" y="67"/>
                    <a:pt x="49" y="66"/>
                  </a:cubicBezTo>
                  <a:cubicBezTo>
                    <a:pt x="50" y="63"/>
                    <a:pt x="50" y="61"/>
                    <a:pt x="51" y="58"/>
                  </a:cubicBezTo>
                  <a:cubicBezTo>
                    <a:pt x="51" y="55"/>
                    <a:pt x="51" y="52"/>
                    <a:pt x="47" y="53"/>
                  </a:cubicBezTo>
                  <a:cubicBezTo>
                    <a:pt x="43" y="53"/>
                    <a:pt x="39" y="56"/>
                    <a:pt x="36" y="58"/>
                  </a:cubicBezTo>
                  <a:cubicBezTo>
                    <a:pt x="33" y="60"/>
                    <a:pt x="30" y="62"/>
                    <a:pt x="27" y="65"/>
                  </a:cubicBezTo>
                  <a:cubicBezTo>
                    <a:pt x="26" y="65"/>
                    <a:pt x="26" y="67"/>
                    <a:pt x="27" y="66"/>
                  </a:cubicBezTo>
                  <a:cubicBezTo>
                    <a:pt x="46" y="60"/>
                    <a:pt x="64" y="50"/>
                    <a:pt x="80" y="38"/>
                  </a:cubicBezTo>
                  <a:cubicBezTo>
                    <a:pt x="80" y="37"/>
                    <a:pt x="80" y="36"/>
                    <a:pt x="79" y="36"/>
                  </a:cubicBezTo>
                  <a:cubicBezTo>
                    <a:pt x="64" y="38"/>
                    <a:pt x="55" y="52"/>
                    <a:pt x="41" y="55"/>
                  </a:cubicBezTo>
                  <a:cubicBezTo>
                    <a:pt x="41" y="56"/>
                    <a:pt x="42" y="56"/>
                    <a:pt x="42" y="57"/>
                  </a:cubicBezTo>
                  <a:cubicBezTo>
                    <a:pt x="48" y="50"/>
                    <a:pt x="57" y="48"/>
                    <a:pt x="66" y="44"/>
                  </a:cubicBezTo>
                  <a:cubicBezTo>
                    <a:pt x="69" y="43"/>
                    <a:pt x="73" y="41"/>
                    <a:pt x="76" y="38"/>
                  </a:cubicBezTo>
                  <a:cubicBezTo>
                    <a:pt x="78" y="35"/>
                    <a:pt x="79" y="31"/>
                    <a:pt x="79" y="28"/>
                  </a:cubicBezTo>
                  <a:cubicBezTo>
                    <a:pt x="78" y="23"/>
                    <a:pt x="77" y="19"/>
                    <a:pt x="77" y="15"/>
                  </a:cubicBezTo>
                  <a:cubicBezTo>
                    <a:pt x="77" y="12"/>
                    <a:pt x="78" y="9"/>
                    <a:pt x="77" y="7"/>
                  </a:cubicBezTo>
                  <a:cubicBezTo>
                    <a:pt x="77" y="5"/>
                    <a:pt x="75" y="4"/>
                    <a:pt x="73" y="5"/>
                  </a:cubicBezTo>
                  <a:cubicBezTo>
                    <a:pt x="69" y="6"/>
                    <a:pt x="64" y="9"/>
                    <a:pt x="61" y="11"/>
                  </a:cubicBezTo>
                  <a:cubicBezTo>
                    <a:pt x="49" y="18"/>
                    <a:pt x="38" y="27"/>
                    <a:pt x="24" y="32"/>
                  </a:cubicBezTo>
                  <a:cubicBezTo>
                    <a:pt x="25" y="32"/>
                    <a:pt x="25" y="33"/>
                    <a:pt x="25" y="34"/>
                  </a:cubicBezTo>
                  <a:cubicBezTo>
                    <a:pt x="38" y="24"/>
                    <a:pt x="53" y="18"/>
                    <a:pt x="67" y="9"/>
                  </a:cubicBezTo>
                  <a:cubicBezTo>
                    <a:pt x="68" y="9"/>
                    <a:pt x="67" y="7"/>
                    <a:pt x="66" y="8"/>
                  </a:cubicBezTo>
                  <a:cubicBezTo>
                    <a:pt x="56" y="12"/>
                    <a:pt x="48" y="19"/>
                    <a:pt x="39" y="23"/>
                  </a:cubicBezTo>
                  <a:cubicBezTo>
                    <a:pt x="31" y="27"/>
                    <a:pt x="22" y="30"/>
                    <a:pt x="16" y="37"/>
                  </a:cubicBezTo>
                  <a:cubicBezTo>
                    <a:pt x="15" y="38"/>
                    <a:pt x="16" y="39"/>
                    <a:pt x="17" y="39"/>
                  </a:cubicBezTo>
                  <a:cubicBezTo>
                    <a:pt x="18" y="39"/>
                    <a:pt x="19" y="39"/>
                    <a:pt x="20" y="39"/>
                  </a:cubicBezTo>
                  <a:cubicBezTo>
                    <a:pt x="21" y="39"/>
                    <a:pt x="21" y="37"/>
                    <a:pt x="20" y="37"/>
                  </a:cubicBezTo>
                  <a:cubicBezTo>
                    <a:pt x="19" y="37"/>
                    <a:pt x="18" y="37"/>
                    <a:pt x="17" y="37"/>
                  </a:cubicBezTo>
                  <a:cubicBezTo>
                    <a:pt x="17" y="38"/>
                    <a:pt x="17" y="38"/>
                    <a:pt x="17" y="39"/>
                  </a:cubicBezTo>
                  <a:cubicBezTo>
                    <a:pt x="23" y="32"/>
                    <a:pt x="32" y="29"/>
                    <a:pt x="39" y="25"/>
                  </a:cubicBezTo>
                  <a:cubicBezTo>
                    <a:pt x="49" y="20"/>
                    <a:pt x="58" y="14"/>
                    <a:pt x="67" y="9"/>
                  </a:cubicBezTo>
                  <a:cubicBezTo>
                    <a:pt x="67" y="9"/>
                    <a:pt x="67" y="8"/>
                    <a:pt x="66" y="8"/>
                  </a:cubicBezTo>
                  <a:cubicBezTo>
                    <a:pt x="52" y="16"/>
                    <a:pt x="38" y="23"/>
                    <a:pt x="24" y="32"/>
                  </a:cubicBezTo>
                  <a:cubicBezTo>
                    <a:pt x="23" y="33"/>
                    <a:pt x="24" y="34"/>
                    <a:pt x="25" y="34"/>
                  </a:cubicBezTo>
                  <a:cubicBezTo>
                    <a:pt x="35" y="30"/>
                    <a:pt x="44" y="24"/>
                    <a:pt x="52" y="19"/>
                  </a:cubicBezTo>
                  <a:cubicBezTo>
                    <a:pt x="57" y="16"/>
                    <a:pt x="61" y="13"/>
                    <a:pt x="66" y="10"/>
                  </a:cubicBezTo>
                  <a:cubicBezTo>
                    <a:pt x="67" y="9"/>
                    <a:pt x="74" y="5"/>
                    <a:pt x="76" y="7"/>
                  </a:cubicBezTo>
                  <a:cubicBezTo>
                    <a:pt x="76" y="7"/>
                    <a:pt x="76" y="9"/>
                    <a:pt x="76" y="10"/>
                  </a:cubicBezTo>
                  <a:cubicBezTo>
                    <a:pt x="76" y="11"/>
                    <a:pt x="75" y="13"/>
                    <a:pt x="75" y="15"/>
                  </a:cubicBezTo>
                  <a:cubicBezTo>
                    <a:pt x="75" y="19"/>
                    <a:pt x="76" y="23"/>
                    <a:pt x="77" y="27"/>
                  </a:cubicBezTo>
                  <a:cubicBezTo>
                    <a:pt x="77" y="32"/>
                    <a:pt x="77" y="36"/>
                    <a:pt x="73" y="39"/>
                  </a:cubicBezTo>
                  <a:cubicBezTo>
                    <a:pt x="69" y="41"/>
                    <a:pt x="65" y="43"/>
                    <a:pt x="61" y="44"/>
                  </a:cubicBezTo>
                  <a:cubicBezTo>
                    <a:pt x="53" y="47"/>
                    <a:pt x="46" y="50"/>
                    <a:pt x="41" y="56"/>
                  </a:cubicBezTo>
                  <a:cubicBezTo>
                    <a:pt x="40" y="56"/>
                    <a:pt x="41" y="57"/>
                    <a:pt x="42" y="57"/>
                  </a:cubicBezTo>
                  <a:cubicBezTo>
                    <a:pt x="55" y="53"/>
                    <a:pt x="65" y="40"/>
                    <a:pt x="79" y="38"/>
                  </a:cubicBezTo>
                  <a:cubicBezTo>
                    <a:pt x="79" y="37"/>
                    <a:pt x="79" y="37"/>
                    <a:pt x="79" y="36"/>
                  </a:cubicBezTo>
                  <a:cubicBezTo>
                    <a:pt x="63" y="48"/>
                    <a:pt x="46" y="58"/>
                    <a:pt x="27" y="65"/>
                  </a:cubicBezTo>
                  <a:cubicBezTo>
                    <a:pt x="27" y="65"/>
                    <a:pt x="27" y="66"/>
                    <a:pt x="27" y="66"/>
                  </a:cubicBezTo>
                  <a:cubicBezTo>
                    <a:pt x="33" y="62"/>
                    <a:pt x="39" y="57"/>
                    <a:pt x="46" y="55"/>
                  </a:cubicBezTo>
                  <a:cubicBezTo>
                    <a:pt x="46" y="55"/>
                    <a:pt x="48" y="54"/>
                    <a:pt x="49" y="55"/>
                  </a:cubicBezTo>
                  <a:cubicBezTo>
                    <a:pt x="50" y="56"/>
                    <a:pt x="49" y="59"/>
                    <a:pt x="49" y="60"/>
                  </a:cubicBezTo>
                  <a:cubicBezTo>
                    <a:pt x="48" y="63"/>
                    <a:pt x="46" y="67"/>
                    <a:pt x="46" y="71"/>
                  </a:cubicBezTo>
                  <a:cubicBezTo>
                    <a:pt x="46" y="72"/>
                    <a:pt x="48" y="72"/>
                    <a:pt x="48" y="71"/>
                  </a:cubicBezTo>
                  <a:cubicBezTo>
                    <a:pt x="49" y="69"/>
                    <a:pt x="48" y="66"/>
                    <a:pt x="47" y="64"/>
                  </a:cubicBezTo>
                  <a:cubicBezTo>
                    <a:pt x="47" y="63"/>
                    <a:pt x="45" y="64"/>
                    <a:pt x="46" y="65"/>
                  </a:cubicBezTo>
                  <a:cubicBezTo>
                    <a:pt x="47" y="70"/>
                    <a:pt x="48" y="76"/>
                    <a:pt x="49" y="81"/>
                  </a:cubicBezTo>
                  <a:cubicBezTo>
                    <a:pt x="50" y="82"/>
                    <a:pt x="51" y="82"/>
                    <a:pt x="51" y="81"/>
                  </a:cubicBezTo>
                  <a:cubicBezTo>
                    <a:pt x="52" y="75"/>
                    <a:pt x="49" y="69"/>
                    <a:pt x="45" y="66"/>
                  </a:cubicBezTo>
                  <a:cubicBezTo>
                    <a:pt x="45" y="65"/>
                    <a:pt x="44" y="65"/>
                    <a:pt x="44" y="66"/>
                  </a:cubicBezTo>
                  <a:cubicBezTo>
                    <a:pt x="43" y="73"/>
                    <a:pt x="47" y="80"/>
                    <a:pt x="46" y="87"/>
                  </a:cubicBezTo>
                  <a:cubicBezTo>
                    <a:pt x="46" y="87"/>
                    <a:pt x="47" y="88"/>
                    <a:pt x="48" y="88"/>
                  </a:cubicBezTo>
                  <a:cubicBezTo>
                    <a:pt x="59" y="83"/>
                    <a:pt x="70" y="78"/>
                    <a:pt x="80" y="72"/>
                  </a:cubicBezTo>
                  <a:cubicBezTo>
                    <a:pt x="81" y="72"/>
                    <a:pt x="80" y="70"/>
                    <a:pt x="79" y="71"/>
                  </a:cubicBezTo>
                  <a:cubicBezTo>
                    <a:pt x="72" y="75"/>
                    <a:pt x="64" y="78"/>
                    <a:pt x="56" y="82"/>
                  </a:cubicBezTo>
                  <a:cubicBezTo>
                    <a:pt x="53" y="84"/>
                    <a:pt x="50" y="86"/>
                    <a:pt x="47" y="88"/>
                  </a:cubicBezTo>
                  <a:cubicBezTo>
                    <a:pt x="44" y="89"/>
                    <a:pt x="41" y="91"/>
                    <a:pt x="37" y="92"/>
                  </a:cubicBezTo>
                  <a:cubicBezTo>
                    <a:pt x="38" y="92"/>
                    <a:pt x="38" y="93"/>
                    <a:pt x="38" y="93"/>
                  </a:cubicBezTo>
                  <a:cubicBezTo>
                    <a:pt x="46" y="89"/>
                    <a:pt x="53" y="84"/>
                    <a:pt x="62" y="80"/>
                  </a:cubicBezTo>
                  <a:cubicBezTo>
                    <a:pt x="68" y="77"/>
                    <a:pt x="75" y="71"/>
                    <a:pt x="83" y="70"/>
                  </a:cubicBezTo>
                  <a:cubicBezTo>
                    <a:pt x="83" y="70"/>
                    <a:pt x="83" y="69"/>
                    <a:pt x="82" y="68"/>
                  </a:cubicBezTo>
                  <a:cubicBezTo>
                    <a:pt x="75" y="73"/>
                    <a:pt x="67" y="77"/>
                    <a:pt x="60" y="81"/>
                  </a:cubicBezTo>
                  <a:cubicBezTo>
                    <a:pt x="52" y="85"/>
                    <a:pt x="45" y="90"/>
                    <a:pt x="37" y="93"/>
                  </a:cubicBezTo>
                  <a:cubicBezTo>
                    <a:pt x="38" y="93"/>
                    <a:pt x="38" y="94"/>
                    <a:pt x="38" y="94"/>
                  </a:cubicBezTo>
                  <a:cubicBezTo>
                    <a:pt x="45" y="90"/>
                    <a:pt x="53" y="85"/>
                    <a:pt x="60" y="81"/>
                  </a:cubicBezTo>
                  <a:cubicBezTo>
                    <a:pt x="64" y="79"/>
                    <a:pt x="67" y="76"/>
                    <a:pt x="70" y="74"/>
                  </a:cubicBezTo>
                  <a:cubicBezTo>
                    <a:pt x="74" y="72"/>
                    <a:pt x="77" y="70"/>
                    <a:pt x="81" y="68"/>
                  </a:cubicBezTo>
                  <a:cubicBezTo>
                    <a:pt x="81" y="68"/>
                    <a:pt x="81" y="68"/>
                    <a:pt x="80" y="67"/>
                  </a:cubicBezTo>
                  <a:cubicBezTo>
                    <a:pt x="82" y="79"/>
                    <a:pt x="76" y="92"/>
                    <a:pt x="82" y="103"/>
                  </a:cubicBezTo>
                  <a:cubicBezTo>
                    <a:pt x="83" y="104"/>
                    <a:pt x="84" y="104"/>
                    <a:pt x="84" y="103"/>
                  </a:cubicBezTo>
                  <a:cubicBezTo>
                    <a:pt x="85" y="93"/>
                    <a:pt x="83" y="82"/>
                    <a:pt x="85" y="72"/>
                  </a:cubicBezTo>
                  <a:cubicBezTo>
                    <a:pt x="85" y="72"/>
                    <a:pt x="84" y="72"/>
                    <a:pt x="83" y="72"/>
                  </a:cubicBezTo>
                  <a:cubicBezTo>
                    <a:pt x="84" y="80"/>
                    <a:pt x="83" y="89"/>
                    <a:pt x="83" y="97"/>
                  </a:cubicBezTo>
                  <a:cubicBezTo>
                    <a:pt x="83" y="101"/>
                    <a:pt x="84" y="109"/>
                    <a:pt x="79" y="112"/>
                  </a:cubicBezTo>
                  <a:cubicBezTo>
                    <a:pt x="80" y="113"/>
                    <a:pt x="80" y="113"/>
                    <a:pt x="81" y="113"/>
                  </a:cubicBezTo>
                  <a:cubicBezTo>
                    <a:pt x="79" y="101"/>
                    <a:pt x="83" y="88"/>
                    <a:pt x="85" y="76"/>
                  </a:cubicBezTo>
                  <a:cubicBezTo>
                    <a:pt x="85" y="76"/>
                    <a:pt x="84" y="76"/>
                    <a:pt x="83" y="75"/>
                  </a:cubicBezTo>
                  <a:cubicBezTo>
                    <a:pt x="84" y="87"/>
                    <a:pt x="88" y="98"/>
                    <a:pt x="85" y="109"/>
                  </a:cubicBezTo>
                  <a:cubicBezTo>
                    <a:pt x="86" y="109"/>
                    <a:pt x="86" y="109"/>
                    <a:pt x="87" y="109"/>
                  </a:cubicBezTo>
                  <a:cubicBezTo>
                    <a:pt x="87" y="100"/>
                    <a:pt x="88" y="90"/>
                    <a:pt x="88" y="81"/>
                  </a:cubicBezTo>
                  <a:cubicBezTo>
                    <a:pt x="87" y="81"/>
                    <a:pt x="87" y="81"/>
                    <a:pt x="86" y="81"/>
                  </a:cubicBezTo>
                  <a:cubicBezTo>
                    <a:pt x="87" y="87"/>
                    <a:pt x="89" y="93"/>
                    <a:pt x="89" y="98"/>
                  </a:cubicBezTo>
                  <a:cubicBezTo>
                    <a:pt x="89" y="101"/>
                    <a:pt x="89" y="104"/>
                    <a:pt x="88" y="107"/>
                  </a:cubicBezTo>
                  <a:cubicBezTo>
                    <a:pt x="88" y="110"/>
                    <a:pt x="85" y="112"/>
                    <a:pt x="82" y="114"/>
                  </a:cubicBezTo>
                  <a:cubicBezTo>
                    <a:pt x="76" y="117"/>
                    <a:pt x="69" y="120"/>
                    <a:pt x="62" y="123"/>
                  </a:cubicBezTo>
                  <a:cubicBezTo>
                    <a:pt x="54" y="127"/>
                    <a:pt x="46" y="131"/>
                    <a:pt x="38" y="136"/>
                  </a:cubicBezTo>
                  <a:cubicBezTo>
                    <a:pt x="37" y="137"/>
                    <a:pt x="38" y="138"/>
                    <a:pt x="39" y="138"/>
                  </a:cubicBezTo>
                  <a:cubicBezTo>
                    <a:pt x="48" y="134"/>
                    <a:pt x="56" y="129"/>
                    <a:pt x="64" y="125"/>
                  </a:cubicBezTo>
                  <a:cubicBezTo>
                    <a:pt x="71" y="121"/>
                    <a:pt x="77" y="115"/>
                    <a:pt x="85" y="113"/>
                  </a:cubicBezTo>
                  <a:cubicBezTo>
                    <a:pt x="85" y="113"/>
                    <a:pt x="84" y="112"/>
                    <a:pt x="84" y="112"/>
                  </a:cubicBezTo>
                  <a:cubicBezTo>
                    <a:pt x="65" y="123"/>
                    <a:pt x="44" y="131"/>
                    <a:pt x="26" y="144"/>
                  </a:cubicBezTo>
                  <a:cubicBezTo>
                    <a:pt x="26" y="144"/>
                    <a:pt x="26" y="145"/>
                    <a:pt x="27" y="146"/>
                  </a:cubicBezTo>
                  <a:cubicBezTo>
                    <a:pt x="44" y="133"/>
                    <a:pt x="61" y="122"/>
                    <a:pt x="80" y="113"/>
                  </a:cubicBezTo>
                  <a:cubicBezTo>
                    <a:pt x="80" y="113"/>
                    <a:pt x="80" y="112"/>
                    <a:pt x="79" y="112"/>
                  </a:cubicBezTo>
                  <a:cubicBezTo>
                    <a:pt x="64" y="124"/>
                    <a:pt x="46" y="134"/>
                    <a:pt x="29" y="144"/>
                  </a:cubicBezTo>
                  <a:cubicBezTo>
                    <a:pt x="28" y="144"/>
                    <a:pt x="29" y="146"/>
                    <a:pt x="30" y="146"/>
                  </a:cubicBezTo>
                  <a:cubicBezTo>
                    <a:pt x="40" y="140"/>
                    <a:pt x="50" y="134"/>
                    <a:pt x="60" y="129"/>
                  </a:cubicBezTo>
                  <a:cubicBezTo>
                    <a:pt x="68" y="124"/>
                    <a:pt x="77" y="118"/>
                    <a:pt x="87" y="116"/>
                  </a:cubicBezTo>
                  <a:cubicBezTo>
                    <a:pt x="87" y="116"/>
                    <a:pt x="86" y="115"/>
                    <a:pt x="86" y="114"/>
                  </a:cubicBezTo>
                  <a:cubicBezTo>
                    <a:pt x="76" y="120"/>
                    <a:pt x="66" y="125"/>
                    <a:pt x="55" y="130"/>
                  </a:cubicBezTo>
                  <a:cubicBezTo>
                    <a:pt x="48" y="134"/>
                    <a:pt x="42" y="138"/>
                    <a:pt x="35" y="143"/>
                  </a:cubicBezTo>
                  <a:cubicBezTo>
                    <a:pt x="32" y="145"/>
                    <a:pt x="29" y="146"/>
                    <a:pt x="26" y="148"/>
                  </a:cubicBezTo>
                  <a:cubicBezTo>
                    <a:pt x="24" y="149"/>
                    <a:pt x="21" y="150"/>
                    <a:pt x="18" y="149"/>
                  </a:cubicBezTo>
                  <a:cubicBezTo>
                    <a:pt x="16" y="148"/>
                    <a:pt x="17" y="141"/>
                    <a:pt x="17" y="139"/>
                  </a:cubicBezTo>
                  <a:cubicBezTo>
                    <a:pt x="18" y="134"/>
                    <a:pt x="17" y="129"/>
                    <a:pt x="17" y="124"/>
                  </a:cubicBezTo>
                  <a:cubicBezTo>
                    <a:pt x="17" y="118"/>
                    <a:pt x="16" y="112"/>
                    <a:pt x="16" y="106"/>
                  </a:cubicBezTo>
                  <a:cubicBezTo>
                    <a:pt x="15" y="100"/>
                    <a:pt x="13" y="94"/>
                    <a:pt x="12" y="89"/>
                  </a:cubicBezTo>
                  <a:cubicBezTo>
                    <a:pt x="9" y="77"/>
                    <a:pt x="5" y="65"/>
                    <a:pt x="5" y="53"/>
                  </a:cubicBezTo>
                  <a:cubicBezTo>
                    <a:pt x="5" y="53"/>
                    <a:pt x="4" y="53"/>
                    <a:pt x="3" y="53"/>
                  </a:cubicBezTo>
                  <a:cubicBezTo>
                    <a:pt x="5" y="67"/>
                    <a:pt x="5" y="81"/>
                    <a:pt x="7" y="96"/>
                  </a:cubicBezTo>
                  <a:cubicBezTo>
                    <a:pt x="9" y="110"/>
                    <a:pt x="11" y="123"/>
                    <a:pt x="12" y="137"/>
                  </a:cubicBezTo>
                  <a:cubicBezTo>
                    <a:pt x="12" y="137"/>
                    <a:pt x="13" y="137"/>
                    <a:pt x="14" y="137"/>
                  </a:cubicBezTo>
                  <a:cubicBezTo>
                    <a:pt x="11" y="110"/>
                    <a:pt x="11" y="83"/>
                    <a:pt x="5" y="56"/>
                  </a:cubicBezTo>
                  <a:cubicBezTo>
                    <a:pt x="5" y="55"/>
                    <a:pt x="3" y="55"/>
                    <a:pt x="3" y="56"/>
                  </a:cubicBezTo>
                  <a:cubicBezTo>
                    <a:pt x="3" y="71"/>
                    <a:pt x="4" y="86"/>
                    <a:pt x="6" y="102"/>
                  </a:cubicBezTo>
                  <a:cubicBezTo>
                    <a:pt x="8" y="116"/>
                    <a:pt x="13" y="130"/>
                    <a:pt x="12" y="144"/>
                  </a:cubicBezTo>
                  <a:cubicBezTo>
                    <a:pt x="13" y="144"/>
                    <a:pt x="14" y="144"/>
                    <a:pt x="14" y="144"/>
                  </a:cubicBezTo>
                  <a:cubicBezTo>
                    <a:pt x="14" y="129"/>
                    <a:pt x="14" y="115"/>
                    <a:pt x="12" y="100"/>
                  </a:cubicBezTo>
                  <a:cubicBezTo>
                    <a:pt x="12" y="93"/>
                    <a:pt x="11" y="86"/>
                    <a:pt x="10" y="79"/>
                  </a:cubicBezTo>
                  <a:cubicBezTo>
                    <a:pt x="9" y="75"/>
                    <a:pt x="9" y="72"/>
                    <a:pt x="8" y="68"/>
                  </a:cubicBezTo>
                  <a:cubicBezTo>
                    <a:pt x="7" y="65"/>
                    <a:pt x="6" y="61"/>
                    <a:pt x="6" y="57"/>
                  </a:cubicBezTo>
                  <a:cubicBezTo>
                    <a:pt x="6" y="56"/>
                    <a:pt x="4" y="56"/>
                    <a:pt x="4" y="57"/>
                  </a:cubicBezTo>
                  <a:cubicBezTo>
                    <a:pt x="1" y="81"/>
                    <a:pt x="8" y="106"/>
                    <a:pt x="10" y="130"/>
                  </a:cubicBezTo>
                  <a:cubicBezTo>
                    <a:pt x="10" y="130"/>
                    <a:pt x="11" y="130"/>
                    <a:pt x="12" y="130"/>
                  </a:cubicBezTo>
                  <a:cubicBezTo>
                    <a:pt x="9" y="120"/>
                    <a:pt x="9" y="110"/>
                    <a:pt x="8" y="99"/>
                  </a:cubicBezTo>
                  <a:cubicBezTo>
                    <a:pt x="8" y="92"/>
                    <a:pt x="7" y="86"/>
                    <a:pt x="7" y="78"/>
                  </a:cubicBezTo>
                  <a:cubicBezTo>
                    <a:pt x="7" y="72"/>
                    <a:pt x="7" y="66"/>
                    <a:pt x="6" y="60"/>
                  </a:cubicBezTo>
                  <a:cubicBezTo>
                    <a:pt x="5" y="56"/>
                    <a:pt x="5" y="50"/>
                    <a:pt x="1" y="48"/>
                  </a:cubicBezTo>
                  <a:cubicBezTo>
                    <a:pt x="1" y="48"/>
                    <a:pt x="1" y="49"/>
                    <a:pt x="1" y="50"/>
                  </a:cubicBezTo>
                  <a:cubicBezTo>
                    <a:pt x="17" y="35"/>
                    <a:pt x="36" y="25"/>
                    <a:pt x="54" y="14"/>
                  </a:cubicBezTo>
                  <a:cubicBezTo>
                    <a:pt x="59" y="12"/>
                    <a:pt x="63" y="9"/>
                    <a:pt x="68" y="6"/>
                  </a:cubicBezTo>
                  <a:cubicBezTo>
                    <a:pt x="69" y="5"/>
                    <a:pt x="71" y="4"/>
                    <a:pt x="73" y="3"/>
                  </a:cubicBezTo>
                  <a:cubicBezTo>
                    <a:pt x="75" y="2"/>
                    <a:pt x="76" y="3"/>
                    <a:pt x="77" y="5"/>
                  </a:cubicBezTo>
                  <a:cubicBezTo>
                    <a:pt x="79" y="9"/>
                    <a:pt x="78" y="14"/>
                    <a:pt x="78" y="19"/>
                  </a:cubicBezTo>
                  <a:cubicBezTo>
                    <a:pt x="78" y="23"/>
                    <a:pt x="79" y="27"/>
                    <a:pt x="81" y="31"/>
                  </a:cubicBezTo>
                  <a:cubicBezTo>
                    <a:pt x="82" y="32"/>
                    <a:pt x="83" y="31"/>
                    <a:pt x="83" y="30"/>
                  </a:cubicBezTo>
                  <a:cubicBezTo>
                    <a:pt x="85" y="26"/>
                    <a:pt x="84" y="22"/>
                    <a:pt x="83" y="18"/>
                  </a:cubicBezTo>
                  <a:cubicBezTo>
                    <a:pt x="82" y="13"/>
                    <a:pt x="81" y="8"/>
                    <a:pt x="80" y="3"/>
                  </a:cubicBezTo>
                  <a:cubicBezTo>
                    <a:pt x="80" y="3"/>
                    <a:pt x="78" y="3"/>
                    <a:pt x="78" y="3"/>
                  </a:cubicBezTo>
                  <a:cubicBezTo>
                    <a:pt x="77" y="9"/>
                    <a:pt x="78" y="15"/>
                    <a:pt x="79" y="20"/>
                  </a:cubicBezTo>
                  <a:cubicBezTo>
                    <a:pt x="80" y="26"/>
                    <a:pt x="81" y="32"/>
                    <a:pt x="77" y="37"/>
                  </a:cubicBezTo>
                  <a:cubicBezTo>
                    <a:pt x="73" y="40"/>
                    <a:pt x="68" y="42"/>
                    <a:pt x="63" y="44"/>
                  </a:cubicBezTo>
                  <a:cubicBezTo>
                    <a:pt x="59" y="46"/>
                    <a:pt x="54" y="47"/>
                    <a:pt x="50" y="50"/>
                  </a:cubicBezTo>
                  <a:cubicBezTo>
                    <a:pt x="49" y="50"/>
                    <a:pt x="49" y="52"/>
                    <a:pt x="50" y="52"/>
                  </a:cubicBezTo>
                  <a:cubicBezTo>
                    <a:pt x="61" y="47"/>
                    <a:pt x="71" y="42"/>
                    <a:pt x="81" y="37"/>
                  </a:cubicBezTo>
                  <a:cubicBezTo>
                    <a:pt x="81" y="36"/>
                    <a:pt x="80" y="36"/>
                    <a:pt x="80" y="35"/>
                  </a:cubicBezTo>
                  <a:cubicBezTo>
                    <a:pt x="65" y="46"/>
                    <a:pt x="47" y="52"/>
                    <a:pt x="32" y="64"/>
                  </a:cubicBezTo>
                  <a:cubicBezTo>
                    <a:pt x="31" y="64"/>
                    <a:pt x="32" y="66"/>
                    <a:pt x="33" y="65"/>
                  </a:cubicBezTo>
                  <a:cubicBezTo>
                    <a:pt x="41" y="61"/>
                    <a:pt x="49" y="56"/>
                    <a:pt x="57" y="52"/>
                  </a:cubicBezTo>
                  <a:cubicBezTo>
                    <a:pt x="60" y="50"/>
                    <a:pt x="62" y="48"/>
                    <a:pt x="65" y="46"/>
                  </a:cubicBezTo>
                  <a:cubicBezTo>
                    <a:pt x="68" y="45"/>
                    <a:pt x="71" y="43"/>
                    <a:pt x="74" y="43"/>
                  </a:cubicBezTo>
                  <a:cubicBezTo>
                    <a:pt x="74" y="42"/>
                    <a:pt x="74" y="42"/>
                    <a:pt x="73" y="41"/>
                  </a:cubicBezTo>
                  <a:cubicBezTo>
                    <a:pt x="57" y="51"/>
                    <a:pt x="39" y="57"/>
                    <a:pt x="23" y="68"/>
                  </a:cubicBezTo>
                  <a:cubicBezTo>
                    <a:pt x="22" y="69"/>
                    <a:pt x="23" y="70"/>
                    <a:pt x="24" y="70"/>
                  </a:cubicBezTo>
                  <a:cubicBezTo>
                    <a:pt x="27" y="68"/>
                    <a:pt x="30" y="66"/>
                    <a:pt x="33" y="64"/>
                  </a:cubicBezTo>
                  <a:cubicBezTo>
                    <a:pt x="35" y="62"/>
                    <a:pt x="39" y="59"/>
                    <a:pt x="43" y="59"/>
                  </a:cubicBezTo>
                  <a:cubicBezTo>
                    <a:pt x="46" y="59"/>
                    <a:pt x="46" y="65"/>
                    <a:pt x="46" y="67"/>
                  </a:cubicBezTo>
                  <a:cubicBezTo>
                    <a:pt x="46" y="70"/>
                    <a:pt x="45" y="74"/>
                    <a:pt x="46" y="77"/>
                  </a:cubicBezTo>
                  <a:cubicBezTo>
                    <a:pt x="47" y="78"/>
                    <a:pt x="48" y="78"/>
                    <a:pt x="48" y="77"/>
                  </a:cubicBezTo>
                  <a:cubicBezTo>
                    <a:pt x="49" y="75"/>
                    <a:pt x="49" y="72"/>
                    <a:pt x="48" y="70"/>
                  </a:cubicBezTo>
                  <a:cubicBezTo>
                    <a:pt x="47" y="69"/>
                    <a:pt x="46" y="69"/>
                    <a:pt x="46" y="70"/>
                  </a:cubicBezTo>
                  <a:cubicBezTo>
                    <a:pt x="46" y="73"/>
                    <a:pt x="48" y="76"/>
                    <a:pt x="48" y="79"/>
                  </a:cubicBezTo>
                  <a:cubicBezTo>
                    <a:pt x="49" y="82"/>
                    <a:pt x="50" y="86"/>
                    <a:pt x="48" y="89"/>
                  </a:cubicBezTo>
                  <a:cubicBezTo>
                    <a:pt x="46" y="90"/>
                    <a:pt x="42" y="91"/>
                    <a:pt x="39" y="92"/>
                  </a:cubicBezTo>
                  <a:cubicBezTo>
                    <a:pt x="35" y="94"/>
                    <a:pt x="32" y="96"/>
                    <a:pt x="27" y="98"/>
                  </a:cubicBezTo>
                  <a:cubicBezTo>
                    <a:pt x="27" y="98"/>
                    <a:pt x="28" y="99"/>
                    <a:pt x="28" y="99"/>
                  </a:cubicBezTo>
                  <a:cubicBezTo>
                    <a:pt x="34" y="95"/>
                    <a:pt x="42" y="92"/>
                    <a:pt x="48" y="87"/>
                  </a:cubicBezTo>
                  <a:cubicBezTo>
                    <a:pt x="49" y="86"/>
                    <a:pt x="48" y="85"/>
                    <a:pt x="47" y="86"/>
                  </a:cubicBezTo>
                  <a:cubicBezTo>
                    <a:pt x="43" y="88"/>
                    <a:pt x="37" y="91"/>
                    <a:pt x="34" y="95"/>
                  </a:cubicBezTo>
                  <a:cubicBezTo>
                    <a:pt x="34" y="96"/>
                    <a:pt x="34" y="97"/>
                    <a:pt x="35" y="96"/>
                  </a:cubicBezTo>
                  <a:cubicBezTo>
                    <a:pt x="40" y="96"/>
                    <a:pt x="45" y="91"/>
                    <a:pt x="49" y="89"/>
                  </a:cubicBezTo>
                  <a:cubicBezTo>
                    <a:pt x="56" y="84"/>
                    <a:pt x="62" y="80"/>
                    <a:pt x="69" y="76"/>
                  </a:cubicBezTo>
                  <a:cubicBezTo>
                    <a:pt x="70" y="75"/>
                    <a:pt x="70" y="74"/>
                    <a:pt x="68" y="74"/>
                  </a:cubicBezTo>
                  <a:cubicBezTo>
                    <a:pt x="64" y="76"/>
                    <a:pt x="59" y="78"/>
                    <a:pt x="54" y="81"/>
                  </a:cubicBezTo>
                  <a:cubicBezTo>
                    <a:pt x="50" y="84"/>
                    <a:pt x="46" y="87"/>
                    <a:pt x="42" y="91"/>
                  </a:cubicBezTo>
                  <a:cubicBezTo>
                    <a:pt x="42" y="92"/>
                    <a:pt x="43" y="93"/>
                    <a:pt x="44" y="92"/>
                  </a:cubicBezTo>
                  <a:cubicBezTo>
                    <a:pt x="51" y="87"/>
                    <a:pt x="58" y="83"/>
                    <a:pt x="66" y="78"/>
                  </a:cubicBezTo>
                  <a:cubicBezTo>
                    <a:pt x="72" y="74"/>
                    <a:pt x="77" y="69"/>
                    <a:pt x="83" y="68"/>
                  </a:cubicBezTo>
                  <a:cubicBezTo>
                    <a:pt x="85" y="67"/>
                    <a:pt x="86" y="67"/>
                    <a:pt x="87" y="69"/>
                  </a:cubicBezTo>
                  <a:cubicBezTo>
                    <a:pt x="88" y="70"/>
                    <a:pt x="88" y="71"/>
                    <a:pt x="88" y="72"/>
                  </a:cubicBezTo>
                  <a:cubicBezTo>
                    <a:pt x="88" y="75"/>
                    <a:pt x="88" y="78"/>
                    <a:pt x="88" y="81"/>
                  </a:cubicBezTo>
                  <a:cubicBezTo>
                    <a:pt x="89" y="88"/>
                    <a:pt x="90" y="95"/>
                    <a:pt x="88" y="102"/>
                  </a:cubicBezTo>
                  <a:cubicBezTo>
                    <a:pt x="89" y="102"/>
                    <a:pt x="89" y="102"/>
                    <a:pt x="90" y="102"/>
                  </a:cubicBezTo>
                  <a:cubicBezTo>
                    <a:pt x="88" y="94"/>
                    <a:pt x="86" y="86"/>
                    <a:pt x="86" y="77"/>
                  </a:cubicBezTo>
                  <a:cubicBezTo>
                    <a:pt x="86" y="76"/>
                    <a:pt x="84" y="76"/>
                    <a:pt x="84" y="77"/>
                  </a:cubicBezTo>
                  <a:cubicBezTo>
                    <a:pt x="84" y="83"/>
                    <a:pt x="85" y="87"/>
                    <a:pt x="86" y="92"/>
                  </a:cubicBezTo>
                  <a:cubicBezTo>
                    <a:pt x="87" y="95"/>
                    <a:pt x="87" y="97"/>
                    <a:pt x="88" y="99"/>
                  </a:cubicBezTo>
                  <a:cubicBezTo>
                    <a:pt x="88" y="101"/>
                    <a:pt x="88" y="103"/>
                    <a:pt x="87" y="104"/>
                  </a:cubicBezTo>
                  <a:cubicBezTo>
                    <a:pt x="86" y="107"/>
                    <a:pt x="82" y="108"/>
                    <a:pt x="80" y="110"/>
                  </a:cubicBezTo>
                  <a:cubicBezTo>
                    <a:pt x="75" y="112"/>
                    <a:pt x="70" y="115"/>
                    <a:pt x="65" y="118"/>
                  </a:cubicBezTo>
                  <a:cubicBezTo>
                    <a:pt x="60" y="120"/>
                    <a:pt x="56" y="123"/>
                    <a:pt x="51" y="126"/>
                  </a:cubicBezTo>
                  <a:cubicBezTo>
                    <a:pt x="47" y="129"/>
                    <a:pt x="42" y="131"/>
                    <a:pt x="38" y="134"/>
                  </a:cubicBezTo>
                  <a:cubicBezTo>
                    <a:pt x="31" y="139"/>
                    <a:pt x="23" y="146"/>
                    <a:pt x="14" y="148"/>
                  </a:cubicBezTo>
                  <a:cubicBezTo>
                    <a:pt x="14" y="149"/>
                    <a:pt x="15" y="149"/>
                    <a:pt x="15" y="150"/>
                  </a:cubicBezTo>
                  <a:cubicBezTo>
                    <a:pt x="27" y="144"/>
                    <a:pt x="38" y="136"/>
                    <a:pt x="49" y="129"/>
                  </a:cubicBezTo>
                  <a:cubicBezTo>
                    <a:pt x="59" y="124"/>
                    <a:pt x="70" y="118"/>
                    <a:pt x="78" y="109"/>
                  </a:cubicBezTo>
                  <a:cubicBezTo>
                    <a:pt x="79" y="108"/>
                    <a:pt x="78" y="107"/>
                    <a:pt x="77" y="107"/>
                  </a:cubicBezTo>
                  <a:cubicBezTo>
                    <a:pt x="65" y="114"/>
                    <a:pt x="55" y="122"/>
                    <a:pt x="44" y="129"/>
                  </a:cubicBezTo>
                  <a:cubicBezTo>
                    <a:pt x="39" y="133"/>
                    <a:pt x="34" y="137"/>
                    <a:pt x="28" y="140"/>
                  </a:cubicBezTo>
                  <a:cubicBezTo>
                    <a:pt x="23" y="144"/>
                    <a:pt x="18" y="148"/>
                    <a:pt x="12" y="151"/>
                  </a:cubicBezTo>
                  <a:cubicBezTo>
                    <a:pt x="13" y="151"/>
                    <a:pt x="13" y="151"/>
                    <a:pt x="14" y="151"/>
                  </a:cubicBezTo>
                  <a:cubicBezTo>
                    <a:pt x="10" y="142"/>
                    <a:pt x="11" y="131"/>
                    <a:pt x="9" y="122"/>
                  </a:cubicBezTo>
                  <a:cubicBezTo>
                    <a:pt x="9" y="116"/>
                    <a:pt x="7" y="110"/>
                    <a:pt x="7" y="105"/>
                  </a:cubicBezTo>
                  <a:cubicBezTo>
                    <a:pt x="6" y="99"/>
                    <a:pt x="6" y="93"/>
                    <a:pt x="6" y="87"/>
                  </a:cubicBezTo>
                  <a:cubicBezTo>
                    <a:pt x="6" y="81"/>
                    <a:pt x="6" y="75"/>
                    <a:pt x="5" y="69"/>
                  </a:cubicBezTo>
                  <a:cubicBezTo>
                    <a:pt x="5" y="65"/>
                    <a:pt x="4" y="60"/>
                    <a:pt x="5" y="56"/>
                  </a:cubicBezTo>
                  <a:cubicBezTo>
                    <a:pt x="6" y="48"/>
                    <a:pt x="15" y="44"/>
                    <a:pt x="21" y="41"/>
                  </a:cubicBezTo>
                  <a:cubicBezTo>
                    <a:pt x="38" y="30"/>
                    <a:pt x="55" y="19"/>
                    <a:pt x="72" y="8"/>
                  </a:cubicBezTo>
                  <a:cubicBezTo>
                    <a:pt x="73" y="7"/>
                    <a:pt x="72" y="5"/>
                    <a:pt x="71" y="6"/>
                  </a:cubicBezTo>
                  <a:cubicBezTo>
                    <a:pt x="61" y="11"/>
                    <a:pt x="51" y="18"/>
                    <a:pt x="42" y="24"/>
                  </a:cubicBezTo>
                  <a:cubicBezTo>
                    <a:pt x="38" y="27"/>
                    <a:pt x="33" y="30"/>
                    <a:pt x="28" y="33"/>
                  </a:cubicBezTo>
                  <a:cubicBezTo>
                    <a:pt x="24" y="35"/>
                    <a:pt x="21" y="36"/>
                    <a:pt x="17" y="38"/>
                  </a:cubicBezTo>
                  <a:cubicBezTo>
                    <a:pt x="11" y="41"/>
                    <a:pt x="4" y="46"/>
                    <a:pt x="4" y="53"/>
                  </a:cubicBezTo>
                  <a:cubicBezTo>
                    <a:pt x="3" y="59"/>
                    <a:pt x="4" y="64"/>
                    <a:pt x="5" y="70"/>
                  </a:cubicBezTo>
                  <a:cubicBezTo>
                    <a:pt x="6" y="75"/>
                    <a:pt x="6" y="81"/>
                    <a:pt x="7" y="87"/>
                  </a:cubicBezTo>
                  <a:cubicBezTo>
                    <a:pt x="8" y="95"/>
                    <a:pt x="9" y="104"/>
                    <a:pt x="11" y="113"/>
                  </a:cubicBezTo>
                  <a:cubicBezTo>
                    <a:pt x="13" y="122"/>
                    <a:pt x="14" y="131"/>
                    <a:pt x="15" y="140"/>
                  </a:cubicBezTo>
                  <a:cubicBezTo>
                    <a:pt x="16" y="140"/>
                    <a:pt x="16" y="140"/>
                    <a:pt x="17" y="140"/>
                  </a:cubicBezTo>
                  <a:cubicBezTo>
                    <a:pt x="16" y="133"/>
                    <a:pt x="15" y="126"/>
                    <a:pt x="14" y="119"/>
                  </a:cubicBezTo>
                  <a:cubicBezTo>
                    <a:pt x="13" y="112"/>
                    <a:pt x="12" y="104"/>
                    <a:pt x="12" y="97"/>
                  </a:cubicBezTo>
                  <a:cubicBezTo>
                    <a:pt x="11" y="90"/>
                    <a:pt x="11" y="83"/>
                    <a:pt x="9" y="76"/>
                  </a:cubicBezTo>
                  <a:cubicBezTo>
                    <a:pt x="7" y="69"/>
                    <a:pt x="5" y="62"/>
                    <a:pt x="4" y="56"/>
                  </a:cubicBezTo>
                  <a:cubicBezTo>
                    <a:pt x="4" y="54"/>
                    <a:pt x="2" y="55"/>
                    <a:pt x="2" y="5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9" name="Freeform 1527"/>
            <p:cNvSpPr/>
            <p:nvPr/>
          </p:nvSpPr>
          <p:spPr bwMode="auto">
            <a:xfrm>
              <a:off x="704" y="1400"/>
              <a:ext cx="146" cy="181"/>
            </a:xfrm>
            <a:custGeom>
              <a:avLst/>
              <a:gdLst>
                <a:gd name="T0" fmla="*/ 10 w 113"/>
                <a:gd name="T1" fmla="*/ 112 h 140"/>
                <a:gd name="T2" fmla="*/ 10 w 113"/>
                <a:gd name="T3" fmla="*/ 120 h 140"/>
                <a:gd name="T4" fmla="*/ 2 w 113"/>
                <a:gd name="T5" fmla="*/ 55 h 140"/>
                <a:gd name="T6" fmla="*/ 9 w 113"/>
                <a:gd name="T7" fmla="*/ 123 h 140"/>
                <a:gd name="T8" fmla="*/ 27 w 113"/>
                <a:gd name="T9" fmla="*/ 136 h 140"/>
                <a:gd name="T10" fmla="*/ 68 w 113"/>
                <a:gd name="T11" fmla="*/ 111 h 140"/>
                <a:gd name="T12" fmla="*/ 25 w 113"/>
                <a:gd name="T13" fmla="*/ 135 h 140"/>
                <a:gd name="T14" fmla="*/ 79 w 113"/>
                <a:gd name="T15" fmla="*/ 100 h 140"/>
                <a:gd name="T16" fmla="*/ 16 w 113"/>
                <a:gd name="T17" fmla="*/ 136 h 140"/>
                <a:gd name="T18" fmla="*/ 50 w 113"/>
                <a:gd name="T19" fmla="*/ 120 h 140"/>
                <a:gd name="T20" fmla="*/ 52 w 113"/>
                <a:gd name="T21" fmla="*/ 117 h 140"/>
                <a:gd name="T22" fmla="*/ 98 w 113"/>
                <a:gd name="T23" fmla="*/ 81 h 140"/>
                <a:gd name="T24" fmla="*/ 92 w 113"/>
                <a:gd name="T25" fmla="*/ 82 h 140"/>
                <a:gd name="T26" fmla="*/ 113 w 113"/>
                <a:gd name="T27" fmla="*/ 57 h 140"/>
                <a:gd name="T28" fmla="*/ 95 w 113"/>
                <a:gd name="T29" fmla="*/ 84 h 140"/>
                <a:gd name="T30" fmla="*/ 110 w 113"/>
                <a:gd name="T31" fmla="*/ 42 h 140"/>
                <a:gd name="T32" fmla="*/ 69 w 113"/>
                <a:gd name="T33" fmla="*/ 2 h 140"/>
                <a:gd name="T34" fmla="*/ 16 w 113"/>
                <a:gd name="T35" fmla="*/ 24 h 140"/>
                <a:gd name="T36" fmla="*/ 60 w 113"/>
                <a:gd name="T37" fmla="*/ 6 h 140"/>
                <a:gd name="T38" fmla="*/ 99 w 113"/>
                <a:gd name="T39" fmla="*/ 64 h 140"/>
                <a:gd name="T40" fmla="*/ 89 w 113"/>
                <a:gd name="T41" fmla="*/ 7 h 140"/>
                <a:gd name="T42" fmla="*/ 24 w 113"/>
                <a:gd name="T43" fmla="*/ 16 h 140"/>
                <a:gd name="T44" fmla="*/ 24 w 113"/>
                <a:gd name="T45" fmla="*/ 18 h 140"/>
                <a:gd name="T46" fmla="*/ 94 w 113"/>
                <a:gd name="T47" fmla="*/ 13 h 140"/>
                <a:gd name="T48" fmla="*/ 101 w 113"/>
                <a:gd name="T49" fmla="*/ 64 h 140"/>
                <a:gd name="T50" fmla="*/ 68 w 113"/>
                <a:gd name="T51" fmla="*/ 3 h 140"/>
                <a:gd name="T52" fmla="*/ 15 w 113"/>
                <a:gd name="T53" fmla="*/ 24 h 140"/>
                <a:gd name="T54" fmla="*/ 70 w 113"/>
                <a:gd name="T55" fmla="*/ 3 h 140"/>
                <a:gd name="T56" fmla="*/ 108 w 113"/>
                <a:gd name="T57" fmla="*/ 35 h 140"/>
                <a:gd name="T58" fmla="*/ 95 w 113"/>
                <a:gd name="T59" fmla="*/ 85 h 140"/>
                <a:gd name="T60" fmla="*/ 75 w 113"/>
                <a:gd name="T61" fmla="*/ 103 h 140"/>
                <a:gd name="T62" fmla="*/ 107 w 113"/>
                <a:gd name="T63" fmla="*/ 66 h 140"/>
                <a:gd name="T64" fmla="*/ 83 w 113"/>
                <a:gd name="T65" fmla="*/ 93 h 140"/>
                <a:gd name="T66" fmla="*/ 86 w 113"/>
                <a:gd name="T67" fmla="*/ 99 h 140"/>
                <a:gd name="T68" fmla="*/ 33 w 113"/>
                <a:gd name="T69" fmla="*/ 126 h 140"/>
                <a:gd name="T70" fmla="*/ 17 w 113"/>
                <a:gd name="T71" fmla="*/ 135 h 140"/>
                <a:gd name="T72" fmla="*/ 79 w 113"/>
                <a:gd name="T73" fmla="*/ 102 h 140"/>
                <a:gd name="T74" fmla="*/ 25 w 113"/>
                <a:gd name="T75" fmla="*/ 133 h 140"/>
                <a:gd name="T76" fmla="*/ 69 w 113"/>
                <a:gd name="T77" fmla="*/ 113 h 140"/>
                <a:gd name="T78" fmla="*/ 25 w 113"/>
                <a:gd name="T79" fmla="*/ 135 h 140"/>
                <a:gd name="T80" fmla="*/ 12 w 113"/>
                <a:gd name="T81" fmla="*/ 126 h 140"/>
                <a:gd name="T82" fmla="*/ 2 w 113"/>
                <a:gd name="T83" fmla="*/ 55 h 140"/>
                <a:gd name="T84" fmla="*/ 8 w 113"/>
                <a:gd name="T85" fmla="*/ 112 h 140"/>
                <a:gd name="T86" fmla="*/ 11 w 113"/>
                <a:gd name="T87" fmla="*/ 129 h 140"/>
                <a:gd name="T88" fmla="*/ 3 w 113"/>
                <a:gd name="T89" fmla="*/ 48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3" h="140">
                  <a:moveTo>
                    <a:pt x="1" y="49"/>
                  </a:moveTo>
                  <a:cubicBezTo>
                    <a:pt x="3" y="64"/>
                    <a:pt x="5" y="79"/>
                    <a:pt x="7" y="94"/>
                  </a:cubicBezTo>
                  <a:cubicBezTo>
                    <a:pt x="8" y="100"/>
                    <a:pt x="9" y="106"/>
                    <a:pt x="10" y="112"/>
                  </a:cubicBezTo>
                  <a:cubicBezTo>
                    <a:pt x="10" y="118"/>
                    <a:pt x="11" y="124"/>
                    <a:pt x="9" y="129"/>
                  </a:cubicBezTo>
                  <a:cubicBezTo>
                    <a:pt x="10" y="129"/>
                    <a:pt x="10" y="129"/>
                    <a:pt x="11" y="129"/>
                  </a:cubicBezTo>
                  <a:cubicBezTo>
                    <a:pt x="10" y="126"/>
                    <a:pt x="10" y="123"/>
                    <a:pt x="10" y="120"/>
                  </a:cubicBezTo>
                  <a:cubicBezTo>
                    <a:pt x="10" y="117"/>
                    <a:pt x="10" y="114"/>
                    <a:pt x="10" y="111"/>
                  </a:cubicBezTo>
                  <a:cubicBezTo>
                    <a:pt x="9" y="105"/>
                    <a:pt x="8" y="98"/>
                    <a:pt x="7" y="92"/>
                  </a:cubicBezTo>
                  <a:cubicBezTo>
                    <a:pt x="6" y="80"/>
                    <a:pt x="4" y="67"/>
                    <a:pt x="2" y="55"/>
                  </a:cubicBezTo>
                  <a:cubicBezTo>
                    <a:pt x="2" y="54"/>
                    <a:pt x="0" y="54"/>
                    <a:pt x="0" y="55"/>
                  </a:cubicBezTo>
                  <a:cubicBezTo>
                    <a:pt x="0" y="66"/>
                    <a:pt x="2" y="77"/>
                    <a:pt x="4" y="88"/>
                  </a:cubicBezTo>
                  <a:cubicBezTo>
                    <a:pt x="6" y="100"/>
                    <a:pt x="8" y="111"/>
                    <a:pt x="9" y="123"/>
                  </a:cubicBezTo>
                  <a:cubicBezTo>
                    <a:pt x="10" y="127"/>
                    <a:pt x="10" y="131"/>
                    <a:pt x="10" y="135"/>
                  </a:cubicBezTo>
                  <a:cubicBezTo>
                    <a:pt x="11" y="138"/>
                    <a:pt x="14" y="140"/>
                    <a:pt x="17" y="140"/>
                  </a:cubicBezTo>
                  <a:cubicBezTo>
                    <a:pt x="21" y="140"/>
                    <a:pt x="24" y="138"/>
                    <a:pt x="27" y="136"/>
                  </a:cubicBezTo>
                  <a:cubicBezTo>
                    <a:pt x="31" y="133"/>
                    <a:pt x="36" y="131"/>
                    <a:pt x="40" y="129"/>
                  </a:cubicBezTo>
                  <a:cubicBezTo>
                    <a:pt x="50" y="123"/>
                    <a:pt x="59" y="117"/>
                    <a:pt x="69" y="113"/>
                  </a:cubicBezTo>
                  <a:cubicBezTo>
                    <a:pt x="69" y="112"/>
                    <a:pt x="68" y="111"/>
                    <a:pt x="68" y="111"/>
                  </a:cubicBezTo>
                  <a:cubicBezTo>
                    <a:pt x="61" y="115"/>
                    <a:pt x="52" y="119"/>
                    <a:pt x="45" y="123"/>
                  </a:cubicBezTo>
                  <a:cubicBezTo>
                    <a:pt x="39" y="127"/>
                    <a:pt x="32" y="132"/>
                    <a:pt x="25" y="133"/>
                  </a:cubicBezTo>
                  <a:cubicBezTo>
                    <a:pt x="25" y="134"/>
                    <a:pt x="25" y="134"/>
                    <a:pt x="25" y="135"/>
                  </a:cubicBezTo>
                  <a:cubicBezTo>
                    <a:pt x="35" y="129"/>
                    <a:pt x="45" y="123"/>
                    <a:pt x="55" y="117"/>
                  </a:cubicBezTo>
                  <a:cubicBezTo>
                    <a:pt x="63" y="112"/>
                    <a:pt x="72" y="108"/>
                    <a:pt x="80" y="102"/>
                  </a:cubicBezTo>
                  <a:cubicBezTo>
                    <a:pt x="81" y="101"/>
                    <a:pt x="80" y="100"/>
                    <a:pt x="79" y="100"/>
                  </a:cubicBezTo>
                  <a:cubicBezTo>
                    <a:pt x="66" y="102"/>
                    <a:pt x="55" y="110"/>
                    <a:pt x="44" y="116"/>
                  </a:cubicBezTo>
                  <a:cubicBezTo>
                    <a:pt x="34" y="120"/>
                    <a:pt x="22" y="125"/>
                    <a:pt x="16" y="134"/>
                  </a:cubicBezTo>
                  <a:cubicBezTo>
                    <a:pt x="15" y="135"/>
                    <a:pt x="15" y="136"/>
                    <a:pt x="16" y="136"/>
                  </a:cubicBezTo>
                  <a:cubicBezTo>
                    <a:pt x="18" y="136"/>
                    <a:pt x="21" y="135"/>
                    <a:pt x="23" y="134"/>
                  </a:cubicBezTo>
                  <a:cubicBezTo>
                    <a:pt x="26" y="132"/>
                    <a:pt x="29" y="131"/>
                    <a:pt x="31" y="129"/>
                  </a:cubicBezTo>
                  <a:cubicBezTo>
                    <a:pt x="38" y="126"/>
                    <a:pt x="44" y="123"/>
                    <a:pt x="50" y="120"/>
                  </a:cubicBezTo>
                  <a:cubicBezTo>
                    <a:pt x="62" y="113"/>
                    <a:pt x="75" y="106"/>
                    <a:pt x="87" y="99"/>
                  </a:cubicBezTo>
                  <a:cubicBezTo>
                    <a:pt x="88" y="98"/>
                    <a:pt x="87" y="97"/>
                    <a:pt x="86" y="97"/>
                  </a:cubicBezTo>
                  <a:cubicBezTo>
                    <a:pt x="73" y="101"/>
                    <a:pt x="64" y="112"/>
                    <a:pt x="52" y="117"/>
                  </a:cubicBezTo>
                  <a:cubicBezTo>
                    <a:pt x="52" y="117"/>
                    <a:pt x="52" y="118"/>
                    <a:pt x="53" y="118"/>
                  </a:cubicBezTo>
                  <a:cubicBezTo>
                    <a:pt x="62" y="108"/>
                    <a:pt x="75" y="102"/>
                    <a:pt x="85" y="94"/>
                  </a:cubicBezTo>
                  <a:cubicBezTo>
                    <a:pt x="89" y="89"/>
                    <a:pt x="94" y="85"/>
                    <a:pt x="98" y="81"/>
                  </a:cubicBezTo>
                  <a:cubicBezTo>
                    <a:pt x="102" y="76"/>
                    <a:pt x="106" y="71"/>
                    <a:pt x="107" y="66"/>
                  </a:cubicBezTo>
                  <a:cubicBezTo>
                    <a:pt x="107" y="65"/>
                    <a:pt x="106" y="64"/>
                    <a:pt x="105" y="64"/>
                  </a:cubicBezTo>
                  <a:cubicBezTo>
                    <a:pt x="100" y="69"/>
                    <a:pt x="96" y="76"/>
                    <a:pt x="92" y="82"/>
                  </a:cubicBezTo>
                  <a:cubicBezTo>
                    <a:pt x="88" y="90"/>
                    <a:pt x="82" y="97"/>
                    <a:pt x="75" y="103"/>
                  </a:cubicBezTo>
                  <a:cubicBezTo>
                    <a:pt x="76" y="104"/>
                    <a:pt x="76" y="104"/>
                    <a:pt x="76" y="105"/>
                  </a:cubicBezTo>
                  <a:cubicBezTo>
                    <a:pt x="91" y="91"/>
                    <a:pt x="105" y="75"/>
                    <a:pt x="113" y="57"/>
                  </a:cubicBezTo>
                  <a:cubicBezTo>
                    <a:pt x="113" y="55"/>
                    <a:pt x="112" y="54"/>
                    <a:pt x="111" y="56"/>
                  </a:cubicBezTo>
                  <a:cubicBezTo>
                    <a:pt x="105" y="65"/>
                    <a:pt x="101" y="75"/>
                    <a:pt x="94" y="84"/>
                  </a:cubicBezTo>
                  <a:cubicBezTo>
                    <a:pt x="94" y="84"/>
                    <a:pt x="95" y="84"/>
                    <a:pt x="95" y="84"/>
                  </a:cubicBezTo>
                  <a:cubicBezTo>
                    <a:pt x="95" y="79"/>
                    <a:pt x="98" y="75"/>
                    <a:pt x="101" y="70"/>
                  </a:cubicBezTo>
                  <a:cubicBezTo>
                    <a:pt x="103" y="66"/>
                    <a:pt x="105" y="62"/>
                    <a:pt x="107" y="57"/>
                  </a:cubicBezTo>
                  <a:cubicBezTo>
                    <a:pt x="109" y="52"/>
                    <a:pt x="110" y="47"/>
                    <a:pt x="110" y="42"/>
                  </a:cubicBezTo>
                  <a:cubicBezTo>
                    <a:pt x="111" y="37"/>
                    <a:pt x="110" y="33"/>
                    <a:pt x="108" y="28"/>
                  </a:cubicBezTo>
                  <a:cubicBezTo>
                    <a:pt x="105" y="20"/>
                    <a:pt x="100" y="11"/>
                    <a:pt x="93" y="6"/>
                  </a:cubicBezTo>
                  <a:cubicBezTo>
                    <a:pt x="86" y="0"/>
                    <a:pt x="77" y="1"/>
                    <a:pt x="69" y="2"/>
                  </a:cubicBezTo>
                  <a:cubicBezTo>
                    <a:pt x="60" y="3"/>
                    <a:pt x="52" y="6"/>
                    <a:pt x="43" y="10"/>
                  </a:cubicBezTo>
                  <a:cubicBezTo>
                    <a:pt x="35" y="15"/>
                    <a:pt x="26" y="21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8" y="21"/>
                    <a:pt x="21" y="19"/>
                    <a:pt x="24" y="18"/>
                  </a:cubicBezTo>
                  <a:cubicBezTo>
                    <a:pt x="28" y="16"/>
                    <a:pt x="32" y="14"/>
                    <a:pt x="36" y="12"/>
                  </a:cubicBezTo>
                  <a:cubicBezTo>
                    <a:pt x="43" y="9"/>
                    <a:pt x="52" y="7"/>
                    <a:pt x="60" y="6"/>
                  </a:cubicBezTo>
                  <a:cubicBezTo>
                    <a:pt x="71" y="4"/>
                    <a:pt x="82" y="6"/>
                    <a:pt x="91" y="11"/>
                  </a:cubicBezTo>
                  <a:cubicBezTo>
                    <a:pt x="99" y="16"/>
                    <a:pt x="106" y="24"/>
                    <a:pt x="107" y="34"/>
                  </a:cubicBezTo>
                  <a:cubicBezTo>
                    <a:pt x="108" y="45"/>
                    <a:pt x="102" y="54"/>
                    <a:pt x="99" y="64"/>
                  </a:cubicBezTo>
                  <a:cubicBezTo>
                    <a:pt x="99" y="65"/>
                    <a:pt x="100" y="65"/>
                    <a:pt x="101" y="65"/>
                  </a:cubicBezTo>
                  <a:cubicBezTo>
                    <a:pt x="111" y="53"/>
                    <a:pt x="109" y="36"/>
                    <a:pt x="103" y="23"/>
                  </a:cubicBezTo>
                  <a:cubicBezTo>
                    <a:pt x="100" y="17"/>
                    <a:pt x="95" y="11"/>
                    <a:pt x="89" y="7"/>
                  </a:cubicBezTo>
                  <a:cubicBezTo>
                    <a:pt x="81" y="2"/>
                    <a:pt x="71" y="1"/>
                    <a:pt x="62" y="2"/>
                  </a:cubicBezTo>
                  <a:cubicBezTo>
                    <a:pt x="53" y="2"/>
                    <a:pt x="45" y="5"/>
                    <a:pt x="37" y="9"/>
                  </a:cubicBezTo>
                  <a:cubicBezTo>
                    <a:pt x="32" y="11"/>
                    <a:pt x="28" y="13"/>
                    <a:pt x="24" y="16"/>
                  </a:cubicBezTo>
                  <a:cubicBezTo>
                    <a:pt x="20" y="19"/>
                    <a:pt x="16" y="22"/>
                    <a:pt x="12" y="21"/>
                  </a:cubicBezTo>
                  <a:cubicBezTo>
                    <a:pt x="10" y="21"/>
                    <a:pt x="10" y="23"/>
                    <a:pt x="12" y="24"/>
                  </a:cubicBezTo>
                  <a:cubicBezTo>
                    <a:pt x="16" y="24"/>
                    <a:pt x="20" y="21"/>
                    <a:pt x="24" y="18"/>
                  </a:cubicBezTo>
                  <a:cubicBezTo>
                    <a:pt x="29" y="15"/>
                    <a:pt x="34" y="12"/>
                    <a:pt x="39" y="10"/>
                  </a:cubicBezTo>
                  <a:cubicBezTo>
                    <a:pt x="49" y="5"/>
                    <a:pt x="60" y="3"/>
                    <a:pt x="71" y="3"/>
                  </a:cubicBezTo>
                  <a:cubicBezTo>
                    <a:pt x="79" y="4"/>
                    <a:pt x="88" y="7"/>
                    <a:pt x="94" y="13"/>
                  </a:cubicBezTo>
                  <a:cubicBezTo>
                    <a:pt x="99" y="19"/>
                    <a:pt x="103" y="26"/>
                    <a:pt x="105" y="34"/>
                  </a:cubicBezTo>
                  <a:cubicBezTo>
                    <a:pt x="107" y="44"/>
                    <a:pt x="106" y="55"/>
                    <a:pt x="99" y="63"/>
                  </a:cubicBezTo>
                  <a:cubicBezTo>
                    <a:pt x="100" y="63"/>
                    <a:pt x="100" y="64"/>
                    <a:pt x="101" y="64"/>
                  </a:cubicBezTo>
                  <a:cubicBezTo>
                    <a:pt x="104" y="54"/>
                    <a:pt x="110" y="45"/>
                    <a:pt x="109" y="34"/>
                  </a:cubicBezTo>
                  <a:cubicBezTo>
                    <a:pt x="108" y="25"/>
                    <a:pt x="103" y="17"/>
                    <a:pt x="96" y="12"/>
                  </a:cubicBezTo>
                  <a:cubicBezTo>
                    <a:pt x="88" y="6"/>
                    <a:pt x="78" y="3"/>
                    <a:pt x="68" y="3"/>
                  </a:cubicBezTo>
                  <a:cubicBezTo>
                    <a:pt x="59" y="3"/>
                    <a:pt x="50" y="6"/>
                    <a:pt x="41" y="9"/>
                  </a:cubicBezTo>
                  <a:cubicBezTo>
                    <a:pt x="36" y="10"/>
                    <a:pt x="31" y="12"/>
                    <a:pt x="26" y="15"/>
                  </a:cubicBezTo>
                  <a:cubicBezTo>
                    <a:pt x="22" y="17"/>
                    <a:pt x="17" y="19"/>
                    <a:pt x="15" y="24"/>
                  </a:cubicBezTo>
                  <a:cubicBezTo>
                    <a:pt x="14" y="24"/>
                    <a:pt x="15" y="25"/>
                    <a:pt x="16" y="25"/>
                  </a:cubicBezTo>
                  <a:cubicBezTo>
                    <a:pt x="26" y="23"/>
                    <a:pt x="35" y="18"/>
                    <a:pt x="43" y="13"/>
                  </a:cubicBezTo>
                  <a:cubicBezTo>
                    <a:pt x="52" y="8"/>
                    <a:pt x="60" y="5"/>
                    <a:pt x="70" y="3"/>
                  </a:cubicBezTo>
                  <a:cubicBezTo>
                    <a:pt x="74" y="3"/>
                    <a:pt x="79" y="3"/>
                    <a:pt x="84" y="4"/>
                  </a:cubicBezTo>
                  <a:cubicBezTo>
                    <a:pt x="88" y="4"/>
                    <a:pt x="91" y="7"/>
                    <a:pt x="95" y="10"/>
                  </a:cubicBezTo>
                  <a:cubicBezTo>
                    <a:pt x="101" y="16"/>
                    <a:pt x="106" y="26"/>
                    <a:pt x="108" y="35"/>
                  </a:cubicBezTo>
                  <a:cubicBezTo>
                    <a:pt x="110" y="44"/>
                    <a:pt x="106" y="54"/>
                    <a:pt x="103" y="62"/>
                  </a:cubicBezTo>
                  <a:cubicBezTo>
                    <a:pt x="100" y="69"/>
                    <a:pt x="94" y="76"/>
                    <a:pt x="94" y="84"/>
                  </a:cubicBezTo>
                  <a:cubicBezTo>
                    <a:pt x="94" y="85"/>
                    <a:pt x="95" y="85"/>
                    <a:pt x="95" y="85"/>
                  </a:cubicBezTo>
                  <a:cubicBezTo>
                    <a:pt x="103" y="76"/>
                    <a:pt x="107" y="66"/>
                    <a:pt x="113" y="57"/>
                  </a:cubicBezTo>
                  <a:cubicBezTo>
                    <a:pt x="112" y="56"/>
                    <a:pt x="112" y="56"/>
                    <a:pt x="111" y="56"/>
                  </a:cubicBezTo>
                  <a:cubicBezTo>
                    <a:pt x="103" y="74"/>
                    <a:pt x="89" y="89"/>
                    <a:pt x="75" y="103"/>
                  </a:cubicBezTo>
                  <a:cubicBezTo>
                    <a:pt x="74" y="104"/>
                    <a:pt x="76" y="105"/>
                    <a:pt x="76" y="105"/>
                  </a:cubicBezTo>
                  <a:cubicBezTo>
                    <a:pt x="83" y="99"/>
                    <a:pt x="88" y="92"/>
                    <a:pt x="93" y="85"/>
                  </a:cubicBezTo>
                  <a:cubicBezTo>
                    <a:pt x="97" y="78"/>
                    <a:pt x="100" y="71"/>
                    <a:pt x="107" y="66"/>
                  </a:cubicBezTo>
                  <a:cubicBezTo>
                    <a:pt x="106" y="66"/>
                    <a:pt x="106" y="65"/>
                    <a:pt x="105" y="65"/>
                  </a:cubicBezTo>
                  <a:cubicBezTo>
                    <a:pt x="104" y="71"/>
                    <a:pt x="100" y="76"/>
                    <a:pt x="96" y="80"/>
                  </a:cubicBezTo>
                  <a:cubicBezTo>
                    <a:pt x="92" y="85"/>
                    <a:pt x="88" y="89"/>
                    <a:pt x="83" y="93"/>
                  </a:cubicBezTo>
                  <a:cubicBezTo>
                    <a:pt x="73" y="101"/>
                    <a:pt x="61" y="107"/>
                    <a:pt x="51" y="117"/>
                  </a:cubicBezTo>
                  <a:cubicBezTo>
                    <a:pt x="51" y="117"/>
                    <a:pt x="51" y="119"/>
                    <a:pt x="52" y="118"/>
                  </a:cubicBezTo>
                  <a:cubicBezTo>
                    <a:pt x="65" y="114"/>
                    <a:pt x="74" y="103"/>
                    <a:pt x="86" y="99"/>
                  </a:cubicBezTo>
                  <a:cubicBezTo>
                    <a:pt x="86" y="98"/>
                    <a:pt x="86" y="98"/>
                    <a:pt x="86" y="97"/>
                  </a:cubicBezTo>
                  <a:cubicBezTo>
                    <a:pt x="74" y="104"/>
                    <a:pt x="62" y="111"/>
                    <a:pt x="51" y="117"/>
                  </a:cubicBezTo>
                  <a:cubicBezTo>
                    <a:pt x="45" y="120"/>
                    <a:pt x="39" y="123"/>
                    <a:pt x="33" y="126"/>
                  </a:cubicBezTo>
                  <a:cubicBezTo>
                    <a:pt x="30" y="128"/>
                    <a:pt x="27" y="129"/>
                    <a:pt x="24" y="131"/>
                  </a:cubicBezTo>
                  <a:cubicBezTo>
                    <a:pt x="22" y="132"/>
                    <a:pt x="19" y="134"/>
                    <a:pt x="16" y="134"/>
                  </a:cubicBezTo>
                  <a:cubicBezTo>
                    <a:pt x="16" y="134"/>
                    <a:pt x="17" y="135"/>
                    <a:pt x="17" y="135"/>
                  </a:cubicBezTo>
                  <a:cubicBezTo>
                    <a:pt x="23" y="127"/>
                    <a:pt x="35" y="122"/>
                    <a:pt x="44" y="118"/>
                  </a:cubicBezTo>
                  <a:cubicBezTo>
                    <a:pt x="50" y="115"/>
                    <a:pt x="55" y="112"/>
                    <a:pt x="60" y="109"/>
                  </a:cubicBezTo>
                  <a:cubicBezTo>
                    <a:pt x="66" y="106"/>
                    <a:pt x="73" y="103"/>
                    <a:pt x="79" y="102"/>
                  </a:cubicBezTo>
                  <a:cubicBezTo>
                    <a:pt x="79" y="101"/>
                    <a:pt x="79" y="101"/>
                    <a:pt x="79" y="100"/>
                  </a:cubicBezTo>
                  <a:cubicBezTo>
                    <a:pt x="71" y="107"/>
                    <a:pt x="62" y="110"/>
                    <a:pt x="54" y="115"/>
                  </a:cubicBezTo>
                  <a:cubicBezTo>
                    <a:pt x="44" y="121"/>
                    <a:pt x="34" y="127"/>
                    <a:pt x="25" y="133"/>
                  </a:cubicBezTo>
                  <a:cubicBezTo>
                    <a:pt x="24" y="134"/>
                    <a:pt x="24" y="135"/>
                    <a:pt x="25" y="135"/>
                  </a:cubicBezTo>
                  <a:cubicBezTo>
                    <a:pt x="32" y="134"/>
                    <a:pt x="39" y="129"/>
                    <a:pt x="45" y="126"/>
                  </a:cubicBezTo>
                  <a:cubicBezTo>
                    <a:pt x="53" y="121"/>
                    <a:pt x="61" y="117"/>
                    <a:pt x="69" y="113"/>
                  </a:cubicBezTo>
                  <a:cubicBezTo>
                    <a:pt x="70" y="112"/>
                    <a:pt x="69" y="110"/>
                    <a:pt x="68" y="111"/>
                  </a:cubicBezTo>
                  <a:cubicBezTo>
                    <a:pt x="57" y="116"/>
                    <a:pt x="47" y="122"/>
                    <a:pt x="37" y="128"/>
                  </a:cubicBezTo>
                  <a:cubicBezTo>
                    <a:pt x="33" y="131"/>
                    <a:pt x="29" y="133"/>
                    <a:pt x="25" y="135"/>
                  </a:cubicBezTo>
                  <a:cubicBezTo>
                    <a:pt x="22" y="137"/>
                    <a:pt x="17" y="140"/>
                    <a:pt x="14" y="137"/>
                  </a:cubicBezTo>
                  <a:cubicBezTo>
                    <a:pt x="12" y="136"/>
                    <a:pt x="12" y="134"/>
                    <a:pt x="12" y="132"/>
                  </a:cubicBezTo>
                  <a:cubicBezTo>
                    <a:pt x="12" y="130"/>
                    <a:pt x="12" y="128"/>
                    <a:pt x="12" y="126"/>
                  </a:cubicBezTo>
                  <a:cubicBezTo>
                    <a:pt x="11" y="120"/>
                    <a:pt x="10" y="115"/>
                    <a:pt x="9" y="109"/>
                  </a:cubicBezTo>
                  <a:cubicBezTo>
                    <a:pt x="8" y="98"/>
                    <a:pt x="5" y="87"/>
                    <a:pt x="4" y="76"/>
                  </a:cubicBezTo>
                  <a:cubicBezTo>
                    <a:pt x="2" y="69"/>
                    <a:pt x="2" y="62"/>
                    <a:pt x="2" y="55"/>
                  </a:cubicBezTo>
                  <a:cubicBezTo>
                    <a:pt x="1" y="55"/>
                    <a:pt x="1" y="56"/>
                    <a:pt x="0" y="56"/>
                  </a:cubicBezTo>
                  <a:cubicBezTo>
                    <a:pt x="3" y="68"/>
                    <a:pt x="4" y="81"/>
                    <a:pt x="6" y="93"/>
                  </a:cubicBezTo>
                  <a:cubicBezTo>
                    <a:pt x="6" y="99"/>
                    <a:pt x="7" y="105"/>
                    <a:pt x="8" y="112"/>
                  </a:cubicBezTo>
                  <a:cubicBezTo>
                    <a:pt x="8" y="115"/>
                    <a:pt x="8" y="118"/>
                    <a:pt x="9" y="121"/>
                  </a:cubicBezTo>
                  <a:cubicBezTo>
                    <a:pt x="9" y="124"/>
                    <a:pt x="8" y="126"/>
                    <a:pt x="9" y="129"/>
                  </a:cubicBezTo>
                  <a:cubicBezTo>
                    <a:pt x="9" y="130"/>
                    <a:pt x="10" y="130"/>
                    <a:pt x="11" y="129"/>
                  </a:cubicBezTo>
                  <a:cubicBezTo>
                    <a:pt x="13" y="125"/>
                    <a:pt x="12" y="119"/>
                    <a:pt x="12" y="114"/>
                  </a:cubicBezTo>
                  <a:cubicBezTo>
                    <a:pt x="11" y="108"/>
                    <a:pt x="10" y="102"/>
                    <a:pt x="9" y="96"/>
                  </a:cubicBezTo>
                  <a:cubicBezTo>
                    <a:pt x="7" y="80"/>
                    <a:pt x="5" y="64"/>
                    <a:pt x="3" y="48"/>
                  </a:cubicBezTo>
                  <a:cubicBezTo>
                    <a:pt x="2" y="48"/>
                    <a:pt x="1" y="48"/>
                    <a:pt x="1" y="4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0" name="Freeform 1528"/>
            <p:cNvSpPr/>
            <p:nvPr/>
          </p:nvSpPr>
          <p:spPr bwMode="auto">
            <a:xfrm>
              <a:off x="978" y="1249"/>
              <a:ext cx="134" cy="188"/>
            </a:xfrm>
            <a:custGeom>
              <a:avLst/>
              <a:gdLst>
                <a:gd name="T0" fmla="*/ 7 w 104"/>
                <a:gd name="T1" fmla="*/ 67 h 146"/>
                <a:gd name="T2" fmla="*/ 21 w 104"/>
                <a:gd name="T3" fmla="*/ 23 h 146"/>
                <a:gd name="T4" fmla="*/ 54 w 104"/>
                <a:gd name="T5" fmla="*/ 3 h 146"/>
                <a:gd name="T6" fmla="*/ 88 w 104"/>
                <a:gd name="T7" fmla="*/ 61 h 146"/>
                <a:gd name="T8" fmla="*/ 104 w 104"/>
                <a:gd name="T9" fmla="*/ 85 h 146"/>
                <a:gd name="T10" fmla="*/ 69 w 104"/>
                <a:gd name="T11" fmla="*/ 15 h 146"/>
                <a:gd name="T12" fmla="*/ 38 w 104"/>
                <a:gd name="T13" fmla="*/ 10 h 146"/>
                <a:gd name="T14" fmla="*/ 10 w 104"/>
                <a:gd name="T15" fmla="*/ 38 h 146"/>
                <a:gd name="T16" fmla="*/ 5 w 104"/>
                <a:gd name="T17" fmla="*/ 92 h 146"/>
                <a:gd name="T18" fmla="*/ 1 w 104"/>
                <a:gd name="T19" fmla="*/ 146 h 146"/>
                <a:gd name="T20" fmla="*/ 11 w 104"/>
                <a:gd name="T21" fmla="*/ 138 h 146"/>
                <a:gd name="T22" fmla="*/ 43 w 104"/>
                <a:gd name="T23" fmla="*/ 123 h 146"/>
                <a:gd name="T24" fmla="*/ 47 w 104"/>
                <a:gd name="T25" fmla="*/ 99 h 146"/>
                <a:gd name="T26" fmla="*/ 46 w 104"/>
                <a:gd name="T27" fmla="*/ 107 h 146"/>
                <a:gd name="T28" fmla="*/ 54 w 104"/>
                <a:gd name="T29" fmla="*/ 93 h 146"/>
                <a:gd name="T30" fmla="*/ 80 w 104"/>
                <a:gd name="T31" fmla="*/ 100 h 146"/>
                <a:gd name="T32" fmla="*/ 66 w 104"/>
                <a:gd name="T33" fmla="*/ 106 h 146"/>
                <a:gd name="T34" fmla="*/ 101 w 104"/>
                <a:gd name="T35" fmla="*/ 88 h 146"/>
                <a:gd name="T36" fmla="*/ 64 w 104"/>
                <a:gd name="T37" fmla="*/ 102 h 146"/>
                <a:gd name="T38" fmla="*/ 46 w 104"/>
                <a:gd name="T39" fmla="*/ 96 h 146"/>
                <a:gd name="T40" fmla="*/ 48 w 104"/>
                <a:gd name="T41" fmla="*/ 119 h 146"/>
                <a:gd name="T42" fmla="*/ 45 w 104"/>
                <a:gd name="T43" fmla="*/ 115 h 146"/>
                <a:gd name="T44" fmla="*/ 11 w 104"/>
                <a:gd name="T45" fmla="*/ 137 h 146"/>
                <a:gd name="T46" fmla="*/ 12 w 104"/>
                <a:gd name="T47" fmla="*/ 141 h 146"/>
                <a:gd name="T48" fmla="*/ 36 w 104"/>
                <a:gd name="T49" fmla="*/ 128 h 146"/>
                <a:gd name="T50" fmla="*/ 39 w 104"/>
                <a:gd name="T51" fmla="*/ 126 h 146"/>
                <a:gd name="T52" fmla="*/ 35 w 104"/>
                <a:gd name="T53" fmla="*/ 126 h 146"/>
                <a:gd name="T54" fmla="*/ 5 w 104"/>
                <a:gd name="T55" fmla="*/ 140 h 146"/>
                <a:gd name="T56" fmla="*/ 22 w 104"/>
                <a:gd name="T57" fmla="*/ 133 h 146"/>
                <a:gd name="T58" fmla="*/ 42 w 104"/>
                <a:gd name="T59" fmla="*/ 103 h 146"/>
                <a:gd name="T60" fmla="*/ 49 w 104"/>
                <a:gd name="T61" fmla="*/ 120 h 146"/>
                <a:gd name="T62" fmla="*/ 60 w 104"/>
                <a:gd name="T63" fmla="*/ 100 h 146"/>
                <a:gd name="T64" fmla="*/ 101 w 104"/>
                <a:gd name="T65" fmla="*/ 88 h 146"/>
                <a:gd name="T66" fmla="*/ 67 w 104"/>
                <a:gd name="T67" fmla="*/ 106 h 146"/>
                <a:gd name="T68" fmla="*/ 97 w 104"/>
                <a:gd name="T69" fmla="*/ 89 h 146"/>
                <a:gd name="T70" fmla="*/ 62 w 104"/>
                <a:gd name="T71" fmla="*/ 108 h 146"/>
                <a:gd name="T72" fmla="*/ 44 w 104"/>
                <a:gd name="T73" fmla="*/ 99 h 146"/>
                <a:gd name="T74" fmla="*/ 49 w 104"/>
                <a:gd name="T75" fmla="*/ 99 h 146"/>
                <a:gd name="T76" fmla="*/ 46 w 104"/>
                <a:gd name="T77" fmla="*/ 119 h 146"/>
                <a:gd name="T78" fmla="*/ 11 w 104"/>
                <a:gd name="T79" fmla="*/ 138 h 146"/>
                <a:gd name="T80" fmla="*/ 35 w 104"/>
                <a:gd name="T81" fmla="*/ 123 h 146"/>
                <a:gd name="T82" fmla="*/ 9 w 104"/>
                <a:gd name="T83" fmla="*/ 73 h 146"/>
                <a:gd name="T84" fmla="*/ 17 w 104"/>
                <a:gd name="T85" fmla="*/ 24 h 146"/>
                <a:gd name="T86" fmla="*/ 53 w 104"/>
                <a:gd name="T87" fmla="*/ 7 h 146"/>
                <a:gd name="T88" fmla="*/ 73 w 104"/>
                <a:gd name="T89" fmla="*/ 30 h 146"/>
                <a:gd name="T90" fmla="*/ 100 w 104"/>
                <a:gd name="T91" fmla="*/ 84 h 146"/>
                <a:gd name="T92" fmla="*/ 98 w 104"/>
                <a:gd name="T93" fmla="*/ 72 h 146"/>
                <a:gd name="T94" fmla="*/ 64 w 104"/>
                <a:gd name="T95" fmla="*/ 12 h 146"/>
                <a:gd name="T96" fmla="*/ 47 w 104"/>
                <a:gd name="T97" fmla="*/ 5 h 146"/>
                <a:gd name="T98" fmla="*/ 9 w 104"/>
                <a:gd name="T99" fmla="*/ 32 h 146"/>
                <a:gd name="T100" fmla="*/ 6 w 104"/>
                <a:gd name="T101" fmla="*/ 64 h 146"/>
                <a:gd name="T102" fmla="*/ 1 w 104"/>
                <a:gd name="T103" fmla="*/ 139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4" h="146">
                  <a:moveTo>
                    <a:pt x="3" y="139"/>
                  </a:moveTo>
                  <a:cubicBezTo>
                    <a:pt x="4" y="127"/>
                    <a:pt x="4" y="115"/>
                    <a:pt x="4" y="103"/>
                  </a:cubicBezTo>
                  <a:cubicBezTo>
                    <a:pt x="5" y="91"/>
                    <a:pt x="6" y="79"/>
                    <a:pt x="7" y="67"/>
                  </a:cubicBezTo>
                  <a:cubicBezTo>
                    <a:pt x="8" y="61"/>
                    <a:pt x="8" y="55"/>
                    <a:pt x="8" y="49"/>
                  </a:cubicBezTo>
                  <a:cubicBezTo>
                    <a:pt x="8" y="43"/>
                    <a:pt x="7" y="38"/>
                    <a:pt x="10" y="33"/>
                  </a:cubicBezTo>
                  <a:cubicBezTo>
                    <a:pt x="13" y="28"/>
                    <a:pt x="18" y="25"/>
                    <a:pt x="21" y="23"/>
                  </a:cubicBezTo>
                  <a:cubicBezTo>
                    <a:pt x="26" y="19"/>
                    <a:pt x="31" y="16"/>
                    <a:pt x="36" y="13"/>
                  </a:cubicBezTo>
                  <a:cubicBezTo>
                    <a:pt x="40" y="11"/>
                    <a:pt x="45" y="8"/>
                    <a:pt x="49" y="6"/>
                  </a:cubicBezTo>
                  <a:cubicBezTo>
                    <a:pt x="50" y="5"/>
                    <a:pt x="52" y="4"/>
                    <a:pt x="54" y="3"/>
                  </a:cubicBezTo>
                  <a:cubicBezTo>
                    <a:pt x="55" y="3"/>
                    <a:pt x="56" y="4"/>
                    <a:pt x="57" y="5"/>
                  </a:cubicBezTo>
                  <a:cubicBezTo>
                    <a:pt x="64" y="13"/>
                    <a:pt x="68" y="23"/>
                    <a:pt x="73" y="31"/>
                  </a:cubicBezTo>
                  <a:cubicBezTo>
                    <a:pt x="78" y="41"/>
                    <a:pt x="83" y="51"/>
                    <a:pt x="88" y="61"/>
                  </a:cubicBezTo>
                  <a:cubicBezTo>
                    <a:pt x="91" y="65"/>
                    <a:pt x="94" y="69"/>
                    <a:pt x="96" y="73"/>
                  </a:cubicBezTo>
                  <a:cubicBezTo>
                    <a:pt x="99" y="77"/>
                    <a:pt x="101" y="81"/>
                    <a:pt x="102" y="86"/>
                  </a:cubicBezTo>
                  <a:cubicBezTo>
                    <a:pt x="103" y="86"/>
                    <a:pt x="103" y="86"/>
                    <a:pt x="104" y="85"/>
                  </a:cubicBezTo>
                  <a:cubicBezTo>
                    <a:pt x="96" y="79"/>
                    <a:pt x="93" y="70"/>
                    <a:pt x="90" y="62"/>
                  </a:cubicBezTo>
                  <a:cubicBezTo>
                    <a:pt x="85" y="52"/>
                    <a:pt x="80" y="42"/>
                    <a:pt x="76" y="32"/>
                  </a:cubicBezTo>
                  <a:cubicBezTo>
                    <a:pt x="73" y="26"/>
                    <a:pt x="71" y="21"/>
                    <a:pt x="69" y="15"/>
                  </a:cubicBezTo>
                  <a:cubicBezTo>
                    <a:pt x="67" y="12"/>
                    <a:pt x="66" y="8"/>
                    <a:pt x="63" y="6"/>
                  </a:cubicBezTo>
                  <a:cubicBezTo>
                    <a:pt x="60" y="4"/>
                    <a:pt x="57" y="4"/>
                    <a:pt x="54" y="4"/>
                  </a:cubicBezTo>
                  <a:cubicBezTo>
                    <a:pt x="48" y="6"/>
                    <a:pt x="43" y="8"/>
                    <a:pt x="38" y="10"/>
                  </a:cubicBezTo>
                  <a:cubicBezTo>
                    <a:pt x="33" y="13"/>
                    <a:pt x="28" y="15"/>
                    <a:pt x="23" y="18"/>
                  </a:cubicBezTo>
                  <a:cubicBezTo>
                    <a:pt x="20" y="20"/>
                    <a:pt x="16" y="22"/>
                    <a:pt x="13" y="25"/>
                  </a:cubicBezTo>
                  <a:cubicBezTo>
                    <a:pt x="10" y="29"/>
                    <a:pt x="10" y="33"/>
                    <a:pt x="10" y="38"/>
                  </a:cubicBezTo>
                  <a:cubicBezTo>
                    <a:pt x="10" y="44"/>
                    <a:pt x="10" y="50"/>
                    <a:pt x="9" y="56"/>
                  </a:cubicBezTo>
                  <a:cubicBezTo>
                    <a:pt x="8" y="62"/>
                    <a:pt x="7" y="68"/>
                    <a:pt x="7" y="74"/>
                  </a:cubicBezTo>
                  <a:cubicBezTo>
                    <a:pt x="6" y="80"/>
                    <a:pt x="6" y="86"/>
                    <a:pt x="5" y="92"/>
                  </a:cubicBezTo>
                  <a:cubicBezTo>
                    <a:pt x="4" y="104"/>
                    <a:pt x="4" y="116"/>
                    <a:pt x="3" y="128"/>
                  </a:cubicBezTo>
                  <a:cubicBezTo>
                    <a:pt x="2" y="134"/>
                    <a:pt x="1" y="139"/>
                    <a:pt x="0" y="144"/>
                  </a:cubicBezTo>
                  <a:cubicBezTo>
                    <a:pt x="0" y="145"/>
                    <a:pt x="0" y="146"/>
                    <a:pt x="1" y="146"/>
                  </a:cubicBezTo>
                  <a:cubicBezTo>
                    <a:pt x="14" y="142"/>
                    <a:pt x="25" y="132"/>
                    <a:pt x="36" y="125"/>
                  </a:cubicBezTo>
                  <a:cubicBezTo>
                    <a:pt x="35" y="124"/>
                    <a:pt x="35" y="124"/>
                    <a:pt x="35" y="123"/>
                  </a:cubicBezTo>
                  <a:cubicBezTo>
                    <a:pt x="28" y="130"/>
                    <a:pt x="20" y="135"/>
                    <a:pt x="11" y="138"/>
                  </a:cubicBezTo>
                  <a:cubicBezTo>
                    <a:pt x="10" y="138"/>
                    <a:pt x="10" y="140"/>
                    <a:pt x="12" y="140"/>
                  </a:cubicBezTo>
                  <a:cubicBezTo>
                    <a:pt x="17" y="138"/>
                    <a:pt x="21" y="135"/>
                    <a:pt x="26" y="132"/>
                  </a:cubicBezTo>
                  <a:cubicBezTo>
                    <a:pt x="31" y="128"/>
                    <a:pt x="37" y="126"/>
                    <a:pt x="43" y="123"/>
                  </a:cubicBezTo>
                  <a:cubicBezTo>
                    <a:pt x="46" y="121"/>
                    <a:pt x="49" y="120"/>
                    <a:pt x="49" y="117"/>
                  </a:cubicBezTo>
                  <a:cubicBezTo>
                    <a:pt x="50" y="111"/>
                    <a:pt x="49" y="105"/>
                    <a:pt x="49" y="99"/>
                  </a:cubicBezTo>
                  <a:cubicBezTo>
                    <a:pt x="48" y="99"/>
                    <a:pt x="47" y="99"/>
                    <a:pt x="47" y="99"/>
                  </a:cubicBezTo>
                  <a:cubicBezTo>
                    <a:pt x="47" y="103"/>
                    <a:pt x="47" y="108"/>
                    <a:pt x="46" y="112"/>
                  </a:cubicBezTo>
                  <a:cubicBezTo>
                    <a:pt x="46" y="112"/>
                    <a:pt x="47" y="113"/>
                    <a:pt x="47" y="113"/>
                  </a:cubicBezTo>
                  <a:cubicBezTo>
                    <a:pt x="47" y="111"/>
                    <a:pt x="47" y="109"/>
                    <a:pt x="46" y="107"/>
                  </a:cubicBezTo>
                  <a:cubicBezTo>
                    <a:pt x="46" y="105"/>
                    <a:pt x="45" y="102"/>
                    <a:pt x="46" y="100"/>
                  </a:cubicBezTo>
                  <a:cubicBezTo>
                    <a:pt x="47" y="97"/>
                    <a:pt x="52" y="95"/>
                    <a:pt x="55" y="94"/>
                  </a:cubicBezTo>
                  <a:cubicBezTo>
                    <a:pt x="55" y="93"/>
                    <a:pt x="55" y="93"/>
                    <a:pt x="54" y="93"/>
                  </a:cubicBezTo>
                  <a:cubicBezTo>
                    <a:pt x="58" y="98"/>
                    <a:pt x="57" y="104"/>
                    <a:pt x="60" y="109"/>
                  </a:cubicBezTo>
                  <a:cubicBezTo>
                    <a:pt x="60" y="109"/>
                    <a:pt x="61" y="110"/>
                    <a:pt x="61" y="109"/>
                  </a:cubicBezTo>
                  <a:cubicBezTo>
                    <a:pt x="68" y="108"/>
                    <a:pt x="74" y="104"/>
                    <a:pt x="80" y="100"/>
                  </a:cubicBezTo>
                  <a:cubicBezTo>
                    <a:pt x="85" y="97"/>
                    <a:pt x="90" y="91"/>
                    <a:pt x="97" y="91"/>
                  </a:cubicBezTo>
                  <a:cubicBezTo>
                    <a:pt x="97" y="90"/>
                    <a:pt x="97" y="90"/>
                    <a:pt x="96" y="89"/>
                  </a:cubicBezTo>
                  <a:cubicBezTo>
                    <a:pt x="87" y="95"/>
                    <a:pt x="76" y="100"/>
                    <a:pt x="66" y="106"/>
                  </a:cubicBezTo>
                  <a:cubicBezTo>
                    <a:pt x="65" y="106"/>
                    <a:pt x="66" y="108"/>
                    <a:pt x="67" y="108"/>
                  </a:cubicBezTo>
                  <a:cubicBezTo>
                    <a:pt x="73" y="106"/>
                    <a:pt x="79" y="103"/>
                    <a:pt x="85" y="100"/>
                  </a:cubicBezTo>
                  <a:cubicBezTo>
                    <a:pt x="90" y="96"/>
                    <a:pt x="96" y="93"/>
                    <a:pt x="101" y="88"/>
                  </a:cubicBezTo>
                  <a:cubicBezTo>
                    <a:pt x="102" y="88"/>
                    <a:pt x="101" y="87"/>
                    <a:pt x="100" y="87"/>
                  </a:cubicBezTo>
                  <a:cubicBezTo>
                    <a:pt x="91" y="90"/>
                    <a:pt x="83" y="95"/>
                    <a:pt x="75" y="99"/>
                  </a:cubicBezTo>
                  <a:cubicBezTo>
                    <a:pt x="72" y="101"/>
                    <a:pt x="68" y="104"/>
                    <a:pt x="64" y="102"/>
                  </a:cubicBezTo>
                  <a:cubicBezTo>
                    <a:pt x="61" y="100"/>
                    <a:pt x="60" y="96"/>
                    <a:pt x="58" y="93"/>
                  </a:cubicBezTo>
                  <a:cubicBezTo>
                    <a:pt x="56" y="92"/>
                    <a:pt x="54" y="90"/>
                    <a:pt x="51" y="90"/>
                  </a:cubicBezTo>
                  <a:cubicBezTo>
                    <a:pt x="48" y="90"/>
                    <a:pt x="47" y="93"/>
                    <a:pt x="46" y="96"/>
                  </a:cubicBezTo>
                  <a:cubicBezTo>
                    <a:pt x="44" y="100"/>
                    <a:pt x="45" y="104"/>
                    <a:pt x="45" y="108"/>
                  </a:cubicBezTo>
                  <a:cubicBezTo>
                    <a:pt x="46" y="112"/>
                    <a:pt x="47" y="116"/>
                    <a:pt x="47" y="120"/>
                  </a:cubicBezTo>
                  <a:cubicBezTo>
                    <a:pt x="47" y="120"/>
                    <a:pt x="48" y="120"/>
                    <a:pt x="48" y="119"/>
                  </a:cubicBezTo>
                  <a:cubicBezTo>
                    <a:pt x="44" y="115"/>
                    <a:pt x="45" y="108"/>
                    <a:pt x="42" y="103"/>
                  </a:cubicBezTo>
                  <a:cubicBezTo>
                    <a:pt x="41" y="102"/>
                    <a:pt x="40" y="103"/>
                    <a:pt x="40" y="104"/>
                  </a:cubicBezTo>
                  <a:cubicBezTo>
                    <a:pt x="41" y="108"/>
                    <a:pt x="44" y="111"/>
                    <a:pt x="45" y="115"/>
                  </a:cubicBezTo>
                  <a:cubicBezTo>
                    <a:pt x="46" y="119"/>
                    <a:pt x="39" y="121"/>
                    <a:pt x="36" y="123"/>
                  </a:cubicBezTo>
                  <a:cubicBezTo>
                    <a:pt x="30" y="126"/>
                    <a:pt x="25" y="129"/>
                    <a:pt x="19" y="133"/>
                  </a:cubicBezTo>
                  <a:cubicBezTo>
                    <a:pt x="16" y="134"/>
                    <a:pt x="14" y="136"/>
                    <a:pt x="11" y="137"/>
                  </a:cubicBezTo>
                  <a:cubicBezTo>
                    <a:pt x="9" y="138"/>
                    <a:pt x="6" y="139"/>
                    <a:pt x="4" y="140"/>
                  </a:cubicBezTo>
                  <a:cubicBezTo>
                    <a:pt x="4" y="141"/>
                    <a:pt x="4" y="142"/>
                    <a:pt x="5" y="142"/>
                  </a:cubicBezTo>
                  <a:cubicBezTo>
                    <a:pt x="7" y="143"/>
                    <a:pt x="10" y="142"/>
                    <a:pt x="12" y="141"/>
                  </a:cubicBezTo>
                  <a:cubicBezTo>
                    <a:pt x="15" y="140"/>
                    <a:pt x="18" y="138"/>
                    <a:pt x="21" y="136"/>
                  </a:cubicBezTo>
                  <a:cubicBezTo>
                    <a:pt x="24" y="135"/>
                    <a:pt x="28" y="133"/>
                    <a:pt x="31" y="132"/>
                  </a:cubicBezTo>
                  <a:cubicBezTo>
                    <a:pt x="32" y="130"/>
                    <a:pt x="34" y="129"/>
                    <a:pt x="36" y="128"/>
                  </a:cubicBezTo>
                  <a:cubicBezTo>
                    <a:pt x="36" y="128"/>
                    <a:pt x="37" y="128"/>
                    <a:pt x="37" y="127"/>
                  </a:cubicBezTo>
                  <a:cubicBezTo>
                    <a:pt x="38" y="127"/>
                    <a:pt x="38" y="127"/>
                    <a:pt x="38" y="127"/>
                  </a:cubicBezTo>
                  <a:cubicBezTo>
                    <a:pt x="39" y="127"/>
                    <a:pt x="39" y="126"/>
                    <a:pt x="39" y="126"/>
                  </a:cubicBezTo>
                  <a:cubicBezTo>
                    <a:pt x="39" y="126"/>
                    <a:pt x="39" y="126"/>
                    <a:pt x="38" y="126"/>
                  </a:cubicBezTo>
                  <a:cubicBezTo>
                    <a:pt x="38" y="127"/>
                    <a:pt x="40" y="127"/>
                    <a:pt x="40" y="126"/>
                  </a:cubicBezTo>
                  <a:cubicBezTo>
                    <a:pt x="41" y="123"/>
                    <a:pt x="36" y="126"/>
                    <a:pt x="35" y="126"/>
                  </a:cubicBezTo>
                  <a:cubicBezTo>
                    <a:pt x="31" y="129"/>
                    <a:pt x="28" y="131"/>
                    <a:pt x="24" y="133"/>
                  </a:cubicBezTo>
                  <a:cubicBezTo>
                    <a:pt x="20" y="134"/>
                    <a:pt x="18" y="136"/>
                    <a:pt x="15" y="138"/>
                  </a:cubicBezTo>
                  <a:cubicBezTo>
                    <a:pt x="12" y="139"/>
                    <a:pt x="8" y="141"/>
                    <a:pt x="5" y="140"/>
                  </a:cubicBezTo>
                  <a:cubicBezTo>
                    <a:pt x="5" y="141"/>
                    <a:pt x="5" y="141"/>
                    <a:pt x="6" y="142"/>
                  </a:cubicBezTo>
                  <a:cubicBezTo>
                    <a:pt x="8" y="140"/>
                    <a:pt x="10" y="139"/>
                    <a:pt x="13" y="138"/>
                  </a:cubicBezTo>
                  <a:cubicBezTo>
                    <a:pt x="16" y="136"/>
                    <a:pt x="19" y="135"/>
                    <a:pt x="22" y="133"/>
                  </a:cubicBezTo>
                  <a:cubicBezTo>
                    <a:pt x="27" y="130"/>
                    <a:pt x="33" y="126"/>
                    <a:pt x="39" y="123"/>
                  </a:cubicBezTo>
                  <a:cubicBezTo>
                    <a:pt x="42" y="122"/>
                    <a:pt x="48" y="119"/>
                    <a:pt x="47" y="115"/>
                  </a:cubicBezTo>
                  <a:cubicBezTo>
                    <a:pt x="46" y="111"/>
                    <a:pt x="43" y="107"/>
                    <a:pt x="42" y="103"/>
                  </a:cubicBezTo>
                  <a:cubicBezTo>
                    <a:pt x="41" y="103"/>
                    <a:pt x="40" y="104"/>
                    <a:pt x="40" y="104"/>
                  </a:cubicBezTo>
                  <a:cubicBezTo>
                    <a:pt x="43" y="109"/>
                    <a:pt x="43" y="116"/>
                    <a:pt x="47" y="121"/>
                  </a:cubicBezTo>
                  <a:cubicBezTo>
                    <a:pt x="48" y="121"/>
                    <a:pt x="49" y="121"/>
                    <a:pt x="49" y="120"/>
                  </a:cubicBezTo>
                  <a:cubicBezTo>
                    <a:pt x="49" y="112"/>
                    <a:pt x="45" y="105"/>
                    <a:pt x="47" y="97"/>
                  </a:cubicBezTo>
                  <a:cubicBezTo>
                    <a:pt x="48" y="94"/>
                    <a:pt x="50" y="90"/>
                    <a:pt x="53" y="92"/>
                  </a:cubicBezTo>
                  <a:cubicBezTo>
                    <a:pt x="56" y="94"/>
                    <a:pt x="58" y="97"/>
                    <a:pt x="60" y="100"/>
                  </a:cubicBezTo>
                  <a:cubicBezTo>
                    <a:pt x="61" y="102"/>
                    <a:pt x="63" y="104"/>
                    <a:pt x="66" y="104"/>
                  </a:cubicBezTo>
                  <a:cubicBezTo>
                    <a:pt x="69" y="105"/>
                    <a:pt x="72" y="103"/>
                    <a:pt x="75" y="101"/>
                  </a:cubicBezTo>
                  <a:cubicBezTo>
                    <a:pt x="83" y="96"/>
                    <a:pt x="92" y="91"/>
                    <a:pt x="101" y="88"/>
                  </a:cubicBezTo>
                  <a:cubicBezTo>
                    <a:pt x="100" y="88"/>
                    <a:pt x="100" y="87"/>
                    <a:pt x="100" y="87"/>
                  </a:cubicBezTo>
                  <a:cubicBezTo>
                    <a:pt x="95" y="91"/>
                    <a:pt x="90" y="95"/>
                    <a:pt x="84" y="98"/>
                  </a:cubicBezTo>
                  <a:cubicBezTo>
                    <a:pt x="79" y="102"/>
                    <a:pt x="73" y="105"/>
                    <a:pt x="67" y="106"/>
                  </a:cubicBezTo>
                  <a:cubicBezTo>
                    <a:pt x="67" y="106"/>
                    <a:pt x="67" y="107"/>
                    <a:pt x="67" y="108"/>
                  </a:cubicBezTo>
                  <a:cubicBezTo>
                    <a:pt x="77" y="102"/>
                    <a:pt x="87" y="97"/>
                    <a:pt x="97" y="91"/>
                  </a:cubicBezTo>
                  <a:cubicBezTo>
                    <a:pt x="98" y="90"/>
                    <a:pt x="98" y="89"/>
                    <a:pt x="97" y="89"/>
                  </a:cubicBezTo>
                  <a:cubicBezTo>
                    <a:pt x="90" y="89"/>
                    <a:pt x="86" y="94"/>
                    <a:pt x="81" y="98"/>
                  </a:cubicBezTo>
                  <a:cubicBezTo>
                    <a:pt x="75" y="102"/>
                    <a:pt x="68" y="106"/>
                    <a:pt x="61" y="108"/>
                  </a:cubicBezTo>
                  <a:cubicBezTo>
                    <a:pt x="61" y="108"/>
                    <a:pt x="61" y="108"/>
                    <a:pt x="62" y="108"/>
                  </a:cubicBezTo>
                  <a:cubicBezTo>
                    <a:pt x="59" y="103"/>
                    <a:pt x="59" y="97"/>
                    <a:pt x="56" y="93"/>
                  </a:cubicBezTo>
                  <a:cubicBezTo>
                    <a:pt x="56" y="92"/>
                    <a:pt x="55" y="92"/>
                    <a:pt x="55" y="92"/>
                  </a:cubicBezTo>
                  <a:cubicBezTo>
                    <a:pt x="51" y="93"/>
                    <a:pt x="47" y="96"/>
                    <a:pt x="44" y="99"/>
                  </a:cubicBezTo>
                  <a:cubicBezTo>
                    <a:pt x="42" y="103"/>
                    <a:pt x="45" y="108"/>
                    <a:pt x="46" y="113"/>
                  </a:cubicBezTo>
                  <a:cubicBezTo>
                    <a:pt x="46" y="114"/>
                    <a:pt x="47" y="114"/>
                    <a:pt x="47" y="113"/>
                  </a:cubicBezTo>
                  <a:cubicBezTo>
                    <a:pt x="49" y="109"/>
                    <a:pt x="49" y="104"/>
                    <a:pt x="49" y="99"/>
                  </a:cubicBezTo>
                  <a:cubicBezTo>
                    <a:pt x="48" y="98"/>
                    <a:pt x="47" y="98"/>
                    <a:pt x="47" y="99"/>
                  </a:cubicBezTo>
                  <a:cubicBezTo>
                    <a:pt x="47" y="105"/>
                    <a:pt x="47" y="110"/>
                    <a:pt x="48" y="116"/>
                  </a:cubicBezTo>
                  <a:cubicBezTo>
                    <a:pt x="48" y="117"/>
                    <a:pt x="48" y="118"/>
                    <a:pt x="46" y="119"/>
                  </a:cubicBezTo>
                  <a:cubicBezTo>
                    <a:pt x="44" y="120"/>
                    <a:pt x="42" y="121"/>
                    <a:pt x="40" y="122"/>
                  </a:cubicBezTo>
                  <a:cubicBezTo>
                    <a:pt x="35" y="125"/>
                    <a:pt x="30" y="127"/>
                    <a:pt x="25" y="130"/>
                  </a:cubicBezTo>
                  <a:cubicBezTo>
                    <a:pt x="20" y="133"/>
                    <a:pt x="16" y="136"/>
                    <a:pt x="11" y="138"/>
                  </a:cubicBezTo>
                  <a:cubicBezTo>
                    <a:pt x="11" y="139"/>
                    <a:pt x="11" y="139"/>
                    <a:pt x="12" y="140"/>
                  </a:cubicBezTo>
                  <a:cubicBezTo>
                    <a:pt x="20" y="136"/>
                    <a:pt x="29" y="131"/>
                    <a:pt x="36" y="125"/>
                  </a:cubicBezTo>
                  <a:cubicBezTo>
                    <a:pt x="37" y="124"/>
                    <a:pt x="36" y="123"/>
                    <a:pt x="35" y="123"/>
                  </a:cubicBezTo>
                  <a:cubicBezTo>
                    <a:pt x="24" y="130"/>
                    <a:pt x="14" y="140"/>
                    <a:pt x="1" y="144"/>
                  </a:cubicBezTo>
                  <a:cubicBezTo>
                    <a:pt x="1" y="144"/>
                    <a:pt x="1" y="144"/>
                    <a:pt x="2" y="145"/>
                  </a:cubicBezTo>
                  <a:cubicBezTo>
                    <a:pt x="7" y="121"/>
                    <a:pt x="6" y="97"/>
                    <a:pt x="9" y="73"/>
                  </a:cubicBezTo>
                  <a:cubicBezTo>
                    <a:pt x="9" y="67"/>
                    <a:pt x="10" y="61"/>
                    <a:pt x="11" y="55"/>
                  </a:cubicBezTo>
                  <a:cubicBezTo>
                    <a:pt x="12" y="49"/>
                    <a:pt x="11" y="43"/>
                    <a:pt x="12" y="37"/>
                  </a:cubicBezTo>
                  <a:cubicBezTo>
                    <a:pt x="12" y="32"/>
                    <a:pt x="13" y="28"/>
                    <a:pt x="17" y="24"/>
                  </a:cubicBezTo>
                  <a:cubicBezTo>
                    <a:pt x="20" y="21"/>
                    <a:pt x="25" y="19"/>
                    <a:pt x="29" y="17"/>
                  </a:cubicBezTo>
                  <a:cubicBezTo>
                    <a:pt x="34" y="14"/>
                    <a:pt x="39" y="11"/>
                    <a:pt x="45" y="9"/>
                  </a:cubicBezTo>
                  <a:cubicBezTo>
                    <a:pt x="48" y="8"/>
                    <a:pt x="50" y="7"/>
                    <a:pt x="53" y="7"/>
                  </a:cubicBezTo>
                  <a:cubicBezTo>
                    <a:pt x="55" y="6"/>
                    <a:pt x="57" y="5"/>
                    <a:pt x="59" y="6"/>
                  </a:cubicBezTo>
                  <a:cubicBezTo>
                    <a:pt x="63" y="7"/>
                    <a:pt x="65" y="11"/>
                    <a:pt x="66" y="14"/>
                  </a:cubicBezTo>
                  <a:cubicBezTo>
                    <a:pt x="69" y="19"/>
                    <a:pt x="71" y="25"/>
                    <a:pt x="73" y="30"/>
                  </a:cubicBezTo>
                  <a:cubicBezTo>
                    <a:pt x="75" y="36"/>
                    <a:pt x="78" y="41"/>
                    <a:pt x="81" y="47"/>
                  </a:cubicBezTo>
                  <a:cubicBezTo>
                    <a:pt x="83" y="52"/>
                    <a:pt x="85" y="56"/>
                    <a:pt x="87" y="61"/>
                  </a:cubicBezTo>
                  <a:cubicBezTo>
                    <a:pt x="91" y="69"/>
                    <a:pt x="94" y="78"/>
                    <a:pt x="100" y="84"/>
                  </a:cubicBezTo>
                  <a:cubicBezTo>
                    <a:pt x="101" y="85"/>
                    <a:pt x="101" y="86"/>
                    <a:pt x="102" y="87"/>
                  </a:cubicBezTo>
                  <a:cubicBezTo>
                    <a:pt x="103" y="87"/>
                    <a:pt x="104" y="87"/>
                    <a:pt x="104" y="86"/>
                  </a:cubicBezTo>
                  <a:cubicBezTo>
                    <a:pt x="103" y="81"/>
                    <a:pt x="100" y="76"/>
                    <a:pt x="98" y="72"/>
                  </a:cubicBezTo>
                  <a:cubicBezTo>
                    <a:pt x="95" y="68"/>
                    <a:pt x="92" y="63"/>
                    <a:pt x="89" y="58"/>
                  </a:cubicBezTo>
                  <a:cubicBezTo>
                    <a:pt x="84" y="48"/>
                    <a:pt x="78" y="37"/>
                    <a:pt x="72" y="26"/>
                  </a:cubicBezTo>
                  <a:cubicBezTo>
                    <a:pt x="69" y="21"/>
                    <a:pt x="67" y="16"/>
                    <a:pt x="64" y="12"/>
                  </a:cubicBezTo>
                  <a:cubicBezTo>
                    <a:pt x="63" y="10"/>
                    <a:pt x="62" y="8"/>
                    <a:pt x="60" y="6"/>
                  </a:cubicBezTo>
                  <a:cubicBezTo>
                    <a:pt x="59" y="4"/>
                    <a:pt x="58" y="2"/>
                    <a:pt x="56" y="2"/>
                  </a:cubicBezTo>
                  <a:cubicBezTo>
                    <a:pt x="53" y="0"/>
                    <a:pt x="49" y="4"/>
                    <a:pt x="47" y="5"/>
                  </a:cubicBezTo>
                  <a:cubicBezTo>
                    <a:pt x="42" y="8"/>
                    <a:pt x="37" y="10"/>
                    <a:pt x="33" y="13"/>
                  </a:cubicBezTo>
                  <a:cubicBezTo>
                    <a:pt x="28" y="16"/>
                    <a:pt x="23" y="19"/>
                    <a:pt x="19" y="22"/>
                  </a:cubicBezTo>
                  <a:cubicBezTo>
                    <a:pt x="15" y="25"/>
                    <a:pt x="11" y="28"/>
                    <a:pt x="9" y="32"/>
                  </a:cubicBezTo>
                  <a:cubicBezTo>
                    <a:pt x="6" y="36"/>
                    <a:pt x="6" y="41"/>
                    <a:pt x="6" y="46"/>
                  </a:cubicBezTo>
                  <a:cubicBezTo>
                    <a:pt x="6" y="49"/>
                    <a:pt x="6" y="52"/>
                    <a:pt x="6" y="54"/>
                  </a:cubicBezTo>
                  <a:cubicBezTo>
                    <a:pt x="6" y="58"/>
                    <a:pt x="6" y="61"/>
                    <a:pt x="6" y="64"/>
                  </a:cubicBezTo>
                  <a:cubicBezTo>
                    <a:pt x="4" y="76"/>
                    <a:pt x="3" y="88"/>
                    <a:pt x="3" y="100"/>
                  </a:cubicBezTo>
                  <a:cubicBezTo>
                    <a:pt x="2" y="112"/>
                    <a:pt x="3" y="124"/>
                    <a:pt x="2" y="136"/>
                  </a:cubicBezTo>
                  <a:cubicBezTo>
                    <a:pt x="1" y="137"/>
                    <a:pt x="1" y="138"/>
                    <a:pt x="1" y="139"/>
                  </a:cubicBezTo>
                  <a:cubicBezTo>
                    <a:pt x="1" y="141"/>
                    <a:pt x="3" y="141"/>
                    <a:pt x="3" y="13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1" name="Freeform 1529"/>
            <p:cNvSpPr/>
            <p:nvPr/>
          </p:nvSpPr>
          <p:spPr bwMode="auto">
            <a:xfrm>
              <a:off x="1031" y="1312"/>
              <a:ext cx="16" cy="30"/>
            </a:xfrm>
            <a:custGeom>
              <a:avLst/>
              <a:gdLst>
                <a:gd name="T0" fmla="*/ 5 w 13"/>
                <a:gd name="T1" fmla="*/ 18 h 23"/>
                <a:gd name="T2" fmla="*/ 7 w 13"/>
                <a:gd name="T3" fmla="*/ 9 h 23"/>
                <a:gd name="T4" fmla="*/ 4 w 13"/>
                <a:gd name="T5" fmla="*/ 21 h 23"/>
                <a:gd name="T6" fmla="*/ 3 w 13"/>
                <a:gd name="T7" fmla="*/ 7 h 23"/>
                <a:gd name="T8" fmla="*/ 2 w 13"/>
                <a:gd name="T9" fmla="*/ 21 h 23"/>
                <a:gd name="T10" fmla="*/ 2 w 13"/>
                <a:gd name="T11" fmla="*/ 8 h 23"/>
                <a:gd name="T12" fmla="*/ 2 w 13"/>
                <a:gd name="T13" fmla="*/ 23 h 23"/>
                <a:gd name="T14" fmla="*/ 5 w 13"/>
                <a:gd name="T15" fmla="*/ 13 h 23"/>
                <a:gd name="T16" fmla="*/ 1 w 13"/>
                <a:gd name="T17" fmla="*/ 2 h 23"/>
                <a:gd name="T18" fmla="*/ 12 w 13"/>
                <a:gd name="T19" fmla="*/ 17 h 23"/>
                <a:gd name="T20" fmla="*/ 3 w 13"/>
                <a:gd name="T21" fmla="*/ 2 h 23"/>
                <a:gd name="T22" fmla="*/ 12 w 13"/>
                <a:gd name="T23" fmla="*/ 18 h 23"/>
                <a:gd name="T24" fmla="*/ 6 w 13"/>
                <a:gd name="T25" fmla="*/ 8 h 23"/>
                <a:gd name="T26" fmla="*/ 5 w 13"/>
                <a:gd name="T27" fmla="*/ 19 h 23"/>
                <a:gd name="T28" fmla="*/ 12 w 13"/>
                <a:gd name="T29" fmla="*/ 18 h 23"/>
                <a:gd name="T30" fmla="*/ 6 w 13"/>
                <a:gd name="T31" fmla="*/ 17 h 23"/>
                <a:gd name="T32" fmla="*/ 11 w 13"/>
                <a:gd name="T33" fmla="*/ 18 h 23"/>
                <a:gd name="T34" fmla="*/ 6 w 13"/>
                <a:gd name="T35" fmla="*/ 19 h 23"/>
                <a:gd name="T36" fmla="*/ 11 w 13"/>
                <a:gd name="T37" fmla="*/ 14 h 23"/>
                <a:gd name="T38" fmla="*/ 6 w 13"/>
                <a:gd name="T39" fmla="*/ 8 h 23"/>
                <a:gd name="T40" fmla="*/ 12 w 13"/>
                <a:gd name="T41" fmla="*/ 18 h 23"/>
                <a:gd name="T42" fmla="*/ 3 w 13"/>
                <a:gd name="T43" fmla="*/ 1 h 23"/>
                <a:gd name="T44" fmla="*/ 12 w 13"/>
                <a:gd name="T45" fmla="*/ 17 h 23"/>
                <a:gd name="T46" fmla="*/ 1 w 13"/>
                <a:gd name="T47" fmla="*/ 1 h 23"/>
                <a:gd name="T48" fmla="*/ 2 w 13"/>
                <a:gd name="T49" fmla="*/ 21 h 23"/>
                <a:gd name="T50" fmla="*/ 2 w 13"/>
                <a:gd name="T51" fmla="*/ 8 h 23"/>
                <a:gd name="T52" fmla="*/ 2 w 13"/>
                <a:gd name="T53" fmla="*/ 21 h 23"/>
                <a:gd name="T54" fmla="*/ 3 w 13"/>
                <a:gd name="T55" fmla="*/ 7 h 23"/>
                <a:gd name="T56" fmla="*/ 4 w 13"/>
                <a:gd name="T57" fmla="*/ 21 h 23"/>
                <a:gd name="T58" fmla="*/ 7 w 13"/>
                <a:gd name="T59" fmla="*/ 10 h 23"/>
                <a:gd name="T60" fmla="*/ 5 w 13"/>
                <a:gd name="T61" fmla="*/ 18 h 23"/>
                <a:gd name="T62" fmla="*/ 7 w 13"/>
                <a:gd name="T63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" h="23">
                  <a:moveTo>
                    <a:pt x="5" y="15"/>
                  </a:moveTo>
                  <a:cubicBezTo>
                    <a:pt x="5" y="16"/>
                    <a:pt x="5" y="17"/>
                    <a:pt x="5" y="18"/>
                  </a:cubicBezTo>
                  <a:cubicBezTo>
                    <a:pt x="5" y="20"/>
                    <a:pt x="7" y="20"/>
                    <a:pt x="7" y="18"/>
                  </a:cubicBezTo>
                  <a:cubicBezTo>
                    <a:pt x="8" y="15"/>
                    <a:pt x="7" y="12"/>
                    <a:pt x="7" y="9"/>
                  </a:cubicBezTo>
                  <a:cubicBezTo>
                    <a:pt x="7" y="8"/>
                    <a:pt x="5" y="8"/>
                    <a:pt x="5" y="9"/>
                  </a:cubicBezTo>
                  <a:cubicBezTo>
                    <a:pt x="4" y="13"/>
                    <a:pt x="4" y="17"/>
                    <a:pt x="4" y="21"/>
                  </a:cubicBezTo>
                  <a:cubicBezTo>
                    <a:pt x="4" y="21"/>
                    <a:pt x="5" y="21"/>
                    <a:pt x="6" y="21"/>
                  </a:cubicBezTo>
                  <a:cubicBezTo>
                    <a:pt x="4" y="16"/>
                    <a:pt x="4" y="11"/>
                    <a:pt x="3" y="7"/>
                  </a:cubicBezTo>
                  <a:cubicBezTo>
                    <a:pt x="3" y="6"/>
                    <a:pt x="1" y="6"/>
                    <a:pt x="1" y="7"/>
                  </a:cubicBezTo>
                  <a:cubicBezTo>
                    <a:pt x="2" y="12"/>
                    <a:pt x="3" y="16"/>
                    <a:pt x="2" y="21"/>
                  </a:cubicBezTo>
                  <a:cubicBezTo>
                    <a:pt x="2" y="21"/>
                    <a:pt x="3" y="21"/>
                    <a:pt x="4" y="21"/>
                  </a:cubicBezTo>
                  <a:cubicBezTo>
                    <a:pt x="3" y="17"/>
                    <a:pt x="3" y="12"/>
                    <a:pt x="2" y="8"/>
                  </a:cubicBezTo>
                  <a:cubicBezTo>
                    <a:pt x="2" y="7"/>
                    <a:pt x="0" y="7"/>
                    <a:pt x="0" y="8"/>
                  </a:cubicBezTo>
                  <a:cubicBezTo>
                    <a:pt x="0" y="13"/>
                    <a:pt x="0" y="18"/>
                    <a:pt x="2" y="23"/>
                  </a:cubicBezTo>
                  <a:cubicBezTo>
                    <a:pt x="2" y="23"/>
                    <a:pt x="3" y="23"/>
                    <a:pt x="4" y="23"/>
                  </a:cubicBezTo>
                  <a:cubicBezTo>
                    <a:pt x="6" y="21"/>
                    <a:pt x="6" y="16"/>
                    <a:pt x="5" y="13"/>
                  </a:cubicBezTo>
                  <a:cubicBezTo>
                    <a:pt x="5" y="9"/>
                    <a:pt x="3" y="5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7" y="5"/>
                    <a:pt x="10" y="12"/>
                    <a:pt x="11" y="17"/>
                  </a:cubicBezTo>
                  <a:cubicBezTo>
                    <a:pt x="11" y="17"/>
                    <a:pt x="12" y="17"/>
                    <a:pt x="12" y="17"/>
                  </a:cubicBezTo>
                  <a:cubicBezTo>
                    <a:pt x="10" y="11"/>
                    <a:pt x="6" y="6"/>
                    <a:pt x="5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8" y="5"/>
                    <a:pt x="8" y="13"/>
                    <a:pt x="10" y="19"/>
                  </a:cubicBezTo>
                  <a:cubicBezTo>
                    <a:pt x="11" y="18"/>
                    <a:pt x="11" y="18"/>
                    <a:pt x="12" y="18"/>
                  </a:cubicBezTo>
                  <a:cubicBezTo>
                    <a:pt x="10" y="14"/>
                    <a:pt x="9" y="11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7" y="9"/>
                    <a:pt x="9" y="12"/>
                    <a:pt x="9" y="14"/>
                  </a:cubicBezTo>
                  <a:cubicBezTo>
                    <a:pt x="10" y="16"/>
                    <a:pt x="7" y="18"/>
                    <a:pt x="5" y="19"/>
                  </a:cubicBezTo>
                  <a:cubicBezTo>
                    <a:pt x="4" y="19"/>
                    <a:pt x="5" y="20"/>
                    <a:pt x="6" y="20"/>
                  </a:cubicBezTo>
                  <a:cubicBezTo>
                    <a:pt x="8" y="20"/>
                    <a:pt x="10" y="20"/>
                    <a:pt x="12" y="18"/>
                  </a:cubicBezTo>
                  <a:cubicBezTo>
                    <a:pt x="12" y="17"/>
                    <a:pt x="12" y="17"/>
                    <a:pt x="11" y="17"/>
                  </a:cubicBezTo>
                  <a:cubicBezTo>
                    <a:pt x="9" y="16"/>
                    <a:pt x="8" y="16"/>
                    <a:pt x="6" y="17"/>
                  </a:cubicBezTo>
                  <a:cubicBezTo>
                    <a:pt x="5" y="18"/>
                    <a:pt x="6" y="20"/>
                    <a:pt x="7" y="19"/>
                  </a:cubicBezTo>
                  <a:cubicBezTo>
                    <a:pt x="8" y="18"/>
                    <a:pt x="9" y="18"/>
                    <a:pt x="11" y="18"/>
                  </a:cubicBezTo>
                  <a:cubicBezTo>
                    <a:pt x="11" y="18"/>
                    <a:pt x="11" y="17"/>
                    <a:pt x="10" y="17"/>
                  </a:cubicBezTo>
                  <a:cubicBezTo>
                    <a:pt x="9" y="18"/>
                    <a:pt x="7" y="18"/>
                    <a:pt x="6" y="19"/>
                  </a:cubicBezTo>
                  <a:cubicBezTo>
                    <a:pt x="6" y="19"/>
                    <a:pt x="6" y="20"/>
                    <a:pt x="6" y="20"/>
                  </a:cubicBezTo>
                  <a:cubicBezTo>
                    <a:pt x="8" y="19"/>
                    <a:pt x="11" y="17"/>
                    <a:pt x="11" y="14"/>
                  </a:cubicBezTo>
                  <a:cubicBezTo>
                    <a:pt x="11" y="11"/>
                    <a:pt x="9" y="9"/>
                    <a:pt x="7" y="7"/>
                  </a:cubicBezTo>
                  <a:cubicBezTo>
                    <a:pt x="7" y="6"/>
                    <a:pt x="5" y="7"/>
                    <a:pt x="6" y="8"/>
                  </a:cubicBezTo>
                  <a:cubicBezTo>
                    <a:pt x="7" y="12"/>
                    <a:pt x="9" y="15"/>
                    <a:pt x="10" y="19"/>
                  </a:cubicBezTo>
                  <a:cubicBezTo>
                    <a:pt x="11" y="20"/>
                    <a:pt x="13" y="19"/>
                    <a:pt x="12" y="18"/>
                  </a:cubicBezTo>
                  <a:cubicBezTo>
                    <a:pt x="10" y="12"/>
                    <a:pt x="10" y="4"/>
                    <a:pt x="4" y="0"/>
                  </a:cubicBezTo>
                  <a:cubicBezTo>
                    <a:pt x="3" y="0"/>
                    <a:pt x="2" y="0"/>
                    <a:pt x="3" y="1"/>
                  </a:cubicBezTo>
                  <a:cubicBezTo>
                    <a:pt x="5" y="7"/>
                    <a:pt x="8" y="12"/>
                    <a:pt x="11" y="18"/>
                  </a:cubicBezTo>
                  <a:cubicBezTo>
                    <a:pt x="11" y="19"/>
                    <a:pt x="13" y="18"/>
                    <a:pt x="12" y="17"/>
                  </a:cubicBezTo>
                  <a:cubicBezTo>
                    <a:pt x="12" y="11"/>
                    <a:pt x="8" y="3"/>
                    <a:pt x="2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1" y="5"/>
                    <a:pt x="2" y="8"/>
                    <a:pt x="3" y="11"/>
                  </a:cubicBezTo>
                  <a:cubicBezTo>
                    <a:pt x="3" y="14"/>
                    <a:pt x="5" y="19"/>
                    <a:pt x="2" y="21"/>
                  </a:cubicBezTo>
                  <a:cubicBezTo>
                    <a:pt x="3" y="21"/>
                    <a:pt x="3" y="21"/>
                    <a:pt x="4" y="22"/>
                  </a:cubicBezTo>
                  <a:cubicBezTo>
                    <a:pt x="2" y="17"/>
                    <a:pt x="2" y="13"/>
                    <a:pt x="2" y="8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1" y="13"/>
                    <a:pt x="1" y="17"/>
                    <a:pt x="2" y="21"/>
                  </a:cubicBezTo>
                  <a:cubicBezTo>
                    <a:pt x="2" y="22"/>
                    <a:pt x="3" y="22"/>
                    <a:pt x="4" y="21"/>
                  </a:cubicBezTo>
                  <a:cubicBezTo>
                    <a:pt x="5" y="17"/>
                    <a:pt x="4" y="12"/>
                    <a:pt x="3" y="7"/>
                  </a:cubicBezTo>
                  <a:cubicBezTo>
                    <a:pt x="3" y="7"/>
                    <a:pt x="2" y="7"/>
                    <a:pt x="1" y="7"/>
                  </a:cubicBezTo>
                  <a:cubicBezTo>
                    <a:pt x="2" y="12"/>
                    <a:pt x="2" y="17"/>
                    <a:pt x="4" y="21"/>
                  </a:cubicBezTo>
                  <a:cubicBezTo>
                    <a:pt x="4" y="22"/>
                    <a:pt x="5" y="22"/>
                    <a:pt x="6" y="21"/>
                  </a:cubicBezTo>
                  <a:cubicBezTo>
                    <a:pt x="6" y="17"/>
                    <a:pt x="5" y="13"/>
                    <a:pt x="7" y="10"/>
                  </a:cubicBezTo>
                  <a:cubicBezTo>
                    <a:pt x="6" y="9"/>
                    <a:pt x="5" y="9"/>
                    <a:pt x="5" y="9"/>
                  </a:cubicBezTo>
                  <a:cubicBezTo>
                    <a:pt x="5" y="12"/>
                    <a:pt x="6" y="15"/>
                    <a:pt x="5" y="18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7" y="17"/>
                    <a:pt x="7" y="16"/>
                    <a:pt x="7" y="15"/>
                  </a:cubicBezTo>
                  <a:cubicBezTo>
                    <a:pt x="7" y="14"/>
                    <a:pt x="5" y="14"/>
                    <a:pt x="5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2" name="Freeform 1530"/>
            <p:cNvSpPr/>
            <p:nvPr/>
          </p:nvSpPr>
          <p:spPr bwMode="auto">
            <a:xfrm>
              <a:off x="975" y="1255"/>
              <a:ext cx="132" cy="177"/>
            </a:xfrm>
            <a:custGeom>
              <a:avLst/>
              <a:gdLst>
                <a:gd name="T0" fmla="*/ 78 w 102"/>
                <a:gd name="T1" fmla="*/ 32 h 137"/>
                <a:gd name="T2" fmla="*/ 69 w 102"/>
                <a:gd name="T3" fmla="*/ 17 h 137"/>
                <a:gd name="T4" fmla="*/ 60 w 102"/>
                <a:gd name="T5" fmla="*/ 5 h 137"/>
                <a:gd name="T6" fmla="*/ 96 w 102"/>
                <a:gd name="T7" fmla="*/ 81 h 137"/>
                <a:gd name="T8" fmla="*/ 94 w 102"/>
                <a:gd name="T9" fmla="*/ 73 h 137"/>
                <a:gd name="T10" fmla="*/ 82 w 102"/>
                <a:gd name="T11" fmla="*/ 47 h 137"/>
                <a:gd name="T12" fmla="*/ 65 w 102"/>
                <a:gd name="T13" fmla="*/ 9 h 137"/>
                <a:gd name="T14" fmla="*/ 100 w 102"/>
                <a:gd name="T15" fmla="*/ 82 h 137"/>
                <a:gd name="T16" fmla="*/ 74 w 102"/>
                <a:gd name="T17" fmla="*/ 20 h 137"/>
                <a:gd name="T18" fmla="*/ 60 w 102"/>
                <a:gd name="T19" fmla="*/ 0 h 137"/>
                <a:gd name="T20" fmla="*/ 40 w 102"/>
                <a:gd name="T21" fmla="*/ 7 h 137"/>
                <a:gd name="T22" fmla="*/ 23 w 102"/>
                <a:gd name="T23" fmla="*/ 23 h 137"/>
                <a:gd name="T24" fmla="*/ 45 w 102"/>
                <a:gd name="T25" fmla="*/ 8 h 137"/>
                <a:gd name="T26" fmla="*/ 22 w 102"/>
                <a:gd name="T27" fmla="*/ 23 h 137"/>
                <a:gd name="T28" fmla="*/ 53 w 102"/>
                <a:gd name="T29" fmla="*/ 4 h 137"/>
                <a:gd name="T30" fmla="*/ 35 w 102"/>
                <a:gd name="T31" fmla="*/ 8 h 137"/>
                <a:gd name="T32" fmla="*/ 20 w 102"/>
                <a:gd name="T33" fmla="*/ 20 h 137"/>
                <a:gd name="T34" fmla="*/ 18 w 102"/>
                <a:gd name="T35" fmla="*/ 17 h 137"/>
                <a:gd name="T36" fmla="*/ 9 w 102"/>
                <a:gd name="T37" fmla="*/ 69 h 137"/>
                <a:gd name="T38" fmla="*/ 6 w 102"/>
                <a:gd name="T39" fmla="*/ 93 h 137"/>
                <a:gd name="T40" fmla="*/ 15 w 102"/>
                <a:gd name="T41" fmla="*/ 35 h 137"/>
                <a:gd name="T42" fmla="*/ 9 w 102"/>
                <a:gd name="T43" fmla="*/ 76 h 137"/>
                <a:gd name="T44" fmla="*/ 6 w 102"/>
                <a:gd name="T45" fmla="*/ 114 h 137"/>
                <a:gd name="T46" fmla="*/ 8 w 102"/>
                <a:gd name="T47" fmla="*/ 51 h 137"/>
                <a:gd name="T48" fmla="*/ 2 w 102"/>
                <a:gd name="T49" fmla="*/ 122 h 137"/>
                <a:gd name="T50" fmla="*/ 1 w 102"/>
                <a:gd name="T51" fmla="*/ 136 h 137"/>
                <a:gd name="T52" fmla="*/ 3 w 102"/>
                <a:gd name="T53" fmla="*/ 130 h 137"/>
                <a:gd name="T54" fmla="*/ 6 w 102"/>
                <a:gd name="T55" fmla="*/ 101 h 137"/>
                <a:gd name="T56" fmla="*/ 8 w 102"/>
                <a:gd name="T57" fmla="*/ 51 h 137"/>
                <a:gd name="T58" fmla="*/ 6 w 102"/>
                <a:gd name="T59" fmla="*/ 114 h 137"/>
                <a:gd name="T60" fmla="*/ 15 w 102"/>
                <a:gd name="T61" fmla="*/ 35 h 137"/>
                <a:gd name="T62" fmla="*/ 12 w 102"/>
                <a:gd name="T63" fmla="*/ 68 h 137"/>
                <a:gd name="T64" fmla="*/ 4 w 102"/>
                <a:gd name="T65" fmla="*/ 92 h 137"/>
                <a:gd name="T66" fmla="*/ 13 w 102"/>
                <a:gd name="T67" fmla="*/ 49 h 137"/>
                <a:gd name="T68" fmla="*/ 19 w 102"/>
                <a:gd name="T69" fmla="*/ 19 h 137"/>
                <a:gd name="T70" fmla="*/ 18 w 102"/>
                <a:gd name="T71" fmla="*/ 20 h 137"/>
                <a:gd name="T72" fmla="*/ 35 w 102"/>
                <a:gd name="T73" fmla="*/ 11 h 137"/>
                <a:gd name="T74" fmla="*/ 52 w 102"/>
                <a:gd name="T75" fmla="*/ 3 h 137"/>
                <a:gd name="T76" fmla="*/ 22 w 102"/>
                <a:gd name="T77" fmla="*/ 23 h 137"/>
                <a:gd name="T78" fmla="*/ 45 w 102"/>
                <a:gd name="T79" fmla="*/ 8 h 137"/>
                <a:gd name="T80" fmla="*/ 24 w 102"/>
                <a:gd name="T81" fmla="*/ 22 h 137"/>
                <a:gd name="T82" fmla="*/ 41 w 102"/>
                <a:gd name="T83" fmla="*/ 9 h 137"/>
                <a:gd name="T84" fmla="*/ 56 w 102"/>
                <a:gd name="T85" fmla="*/ 2 h 137"/>
                <a:gd name="T86" fmla="*/ 64 w 102"/>
                <a:gd name="T87" fmla="*/ 4 h 137"/>
                <a:gd name="T88" fmla="*/ 75 w 102"/>
                <a:gd name="T89" fmla="*/ 28 h 137"/>
                <a:gd name="T90" fmla="*/ 100 w 102"/>
                <a:gd name="T91" fmla="*/ 82 h 137"/>
                <a:gd name="T92" fmla="*/ 65 w 102"/>
                <a:gd name="T93" fmla="*/ 9 h 137"/>
                <a:gd name="T94" fmla="*/ 72 w 102"/>
                <a:gd name="T95" fmla="*/ 28 h 137"/>
                <a:gd name="T96" fmla="*/ 89 w 102"/>
                <a:gd name="T97" fmla="*/ 68 h 137"/>
                <a:gd name="T98" fmla="*/ 98 w 102"/>
                <a:gd name="T99" fmla="*/ 81 h 137"/>
                <a:gd name="T100" fmla="*/ 62 w 102"/>
                <a:gd name="T101" fmla="*/ 3 h 137"/>
                <a:gd name="T102" fmla="*/ 67 w 102"/>
                <a:gd name="T103" fmla="*/ 17 h 137"/>
                <a:gd name="T104" fmla="*/ 75 w 102"/>
                <a:gd name="T105" fmla="*/ 31 h 137"/>
                <a:gd name="T106" fmla="*/ 97 w 102"/>
                <a:gd name="T107" fmla="*/ 66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2" h="137">
                  <a:moveTo>
                    <a:pt x="97" y="66"/>
                  </a:moveTo>
                  <a:cubicBezTo>
                    <a:pt x="91" y="55"/>
                    <a:pt x="84" y="43"/>
                    <a:pt x="78" y="32"/>
                  </a:cubicBezTo>
                  <a:cubicBezTo>
                    <a:pt x="76" y="29"/>
                    <a:pt x="75" y="26"/>
                    <a:pt x="73" y="24"/>
                  </a:cubicBezTo>
                  <a:cubicBezTo>
                    <a:pt x="72" y="22"/>
                    <a:pt x="71" y="20"/>
                    <a:pt x="69" y="17"/>
                  </a:cubicBezTo>
                  <a:cubicBezTo>
                    <a:pt x="66" y="13"/>
                    <a:pt x="63" y="9"/>
                    <a:pt x="62" y="4"/>
                  </a:cubicBezTo>
                  <a:cubicBezTo>
                    <a:pt x="61" y="4"/>
                    <a:pt x="61" y="5"/>
                    <a:pt x="60" y="5"/>
                  </a:cubicBezTo>
                  <a:cubicBezTo>
                    <a:pt x="70" y="14"/>
                    <a:pt x="74" y="27"/>
                    <a:pt x="78" y="38"/>
                  </a:cubicBezTo>
                  <a:cubicBezTo>
                    <a:pt x="84" y="53"/>
                    <a:pt x="91" y="67"/>
                    <a:pt x="96" y="81"/>
                  </a:cubicBezTo>
                  <a:cubicBezTo>
                    <a:pt x="97" y="81"/>
                    <a:pt x="97" y="80"/>
                    <a:pt x="98" y="80"/>
                  </a:cubicBezTo>
                  <a:cubicBezTo>
                    <a:pt x="96" y="78"/>
                    <a:pt x="95" y="76"/>
                    <a:pt x="94" y="73"/>
                  </a:cubicBezTo>
                  <a:cubicBezTo>
                    <a:pt x="93" y="71"/>
                    <a:pt x="92" y="68"/>
                    <a:pt x="91" y="66"/>
                  </a:cubicBezTo>
                  <a:cubicBezTo>
                    <a:pt x="88" y="60"/>
                    <a:pt x="84" y="54"/>
                    <a:pt x="82" y="47"/>
                  </a:cubicBezTo>
                  <a:cubicBezTo>
                    <a:pt x="79" y="41"/>
                    <a:pt x="77" y="34"/>
                    <a:pt x="74" y="28"/>
                  </a:cubicBezTo>
                  <a:cubicBezTo>
                    <a:pt x="71" y="22"/>
                    <a:pt x="68" y="15"/>
                    <a:pt x="65" y="9"/>
                  </a:cubicBezTo>
                  <a:cubicBezTo>
                    <a:pt x="64" y="9"/>
                    <a:pt x="63" y="10"/>
                    <a:pt x="63" y="10"/>
                  </a:cubicBezTo>
                  <a:cubicBezTo>
                    <a:pt x="76" y="33"/>
                    <a:pt x="88" y="57"/>
                    <a:pt x="100" y="82"/>
                  </a:cubicBezTo>
                  <a:cubicBezTo>
                    <a:pt x="101" y="81"/>
                    <a:pt x="101" y="81"/>
                    <a:pt x="102" y="81"/>
                  </a:cubicBezTo>
                  <a:cubicBezTo>
                    <a:pt x="90" y="62"/>
                    <a:pt x="83" y="40"/>
                    <a:pt x="74" y="20"/>
                  </a:cubicBezTo>
                  <a:cubicBezTo>
                    <a:pt x="71" y="15"/>
                    <a:pt x="69" y="10"/>
                    <a:pt x="66" y="4"/>
                  </a:cubicBezTo>
                  <a:cubicBezTo>
                    <a:pt x="64" y="2"/>
                    <a:pt x="63" y="0"/>
                    <a:pt x="60" y="0"/>
                  </a:cubicBezTo>
                  <a:cubicBezTo>
                    <a:pt x="57" y="0"/>
                    <a:pt x="54" y="1"/>
                    <a:pt x="51" y="2"/>
                  </a:cubicBezTo>
                  <a:cubicBezTo>
                    <a:pt x="47" y="4"/>
                    <a:pt x="44" y="5"/>
                    <a:pt x="40" y="7"/>
                  </a:cubicBezTo>
                  <a:cubicBezTo>
                    <a:pt x="34" y="10"/>
                    <a:pt x="24" y="14"/>
                    <a:pt x="22" y="22"/>
                  </a:cubicBezTo>
                  <a:cubicBezTo>
                    <a:pt x="21" y="23"/>
                    <a:pt x="22" y="23"/>
                    <a:pt x="23" y="23"/>
                  </a:cubicBezTo>
                  <a:cubicBezTo>
                    <a:pt x="31" y="19"/>
                    <a:pt x="37" y="13"/>
                    <a:pt x="45" y="9"/>
                  </a:cubicBezTo>
                  <a:cubicBezTo>
                    <a:pt x="45" y="9"/>
                    <a:pt x="45" y="8"/>
                    <a:pt x="45" y="8"/>
                  </a:cubicBezTo>
                  <a:cubicBezTo>
                    <a:pt x="37" y="12"/>
                    <a:pt x="30" y="17"/>
                    <a:pt x="22" y="21"/>
                  </a:cubicBezTo>
                  <a:cubicBezTo>
                    <a:pt x="22" y="21"/>
                    <a:pt x="22" y="22"/>
                    <a:pt x="22" y="23"/>
                  </a:cubicBezTo>
                  <a:cubicBezTo>
                    <a:pt x="27" y="18"/>
                    <a:pt x="32" y="15"/>
                    <a:pt x="38" y="13"/>
                  </a:cubicBezTo>
                  <a:cubicBezTo>
                    <a:pt x="43" y="11"/>
                    <a:pt x="49" y="8"/>
                    <a:pt x="53" y="4"/>
                  </a:cubicBezTo>
                  <a:cubicBezTo>
                    <a:pt x="54" y="3"/>
                    <a:pt x="53" y="2"/>
                    <a:pt x="52" y="2"/>
                  </a:cubicBezTo>
                  <a:cubicBezTo>
                    <a:pt x="46" y="2"/>
                    <a:pt x="40" y="5"/>
                    <a:pt x="35" y="8"/>
                  </a:cubicBezTo>
                  <a:cubicBezTo>
                    <a:pt x="30" y="12"/>
                    <a:pt x="24" y="16"/>
                    <a:pt x="18" y="19"/>
                  </a:cubicBezTo>
                  <a:cubicBezTo>
                    <a:pt x="19" y="19"/>
                    <a:pt x="19" y="20"/>
                    <a:pt x="20" y="20"/>
                  </a:cubicBezTo>
                  <a:cubicBezTo>
                    <a:pt x="20" y="19"/>
                    <a:pt x="20" y="19"/>
                    <a:pt x="19" y="18"/>
                  </a:cubicBezTo>
                  <a:cubicBezTo>
                    <a:pt x="19" y="17"/>
                    <a:pt x="18" y="16"/>
                    <a:pt x="18" y="17"/>
                  </a:cubicBezTo>
                  <a:cubicBezTo>
                    <a:pt x="11" y="25"/>
                    <a:pt x="12" y="37"/>
                    <a:pt x="12" y="47"/>
                  </a:cubicBezTo>
                  <a:cubicBezTo>
                    <a:pt x="11" y="55"/>
                    <a:pt x="10" y="62"/>
                    <a:pt x="9" y="69"/>
                  </a:cubicBezTo>
                  <a:cubicBezTo>
                    <a:pt x="7" y="77"/>
                    <a:pt x="6" y="85"/>
                    <a:pt x="4" y="92"/>
                  </a:cubicBezTo>
                  <a:cubicBezTo>
                    <a:pt x="4" y="93"/>
                    <a:pt x="5" y="94"/>
                    <a:pt x="6" y="93"/>
                  </a:cubicBezTo>
                  <a:cubicBezTo>
                    <a:pt x="12" y="88"/>
                    <a:pt x="13" y="78"/>
                    <a:pt x="14" y="70"/>
                  </a:cubicBezTo>
                  <a:cubicBezTo>
                    <a:pt x="16" y="59"/>
                    <a:pt x="15" y="47"/>
                    <a:pt x="15" y="35"/>
                  </a:cubicBezTo>
                  <a:cubicBezTo>
                    <a:pt x="15" y="34"/>
                    <a:pt x="13" y="34"/>
                    <a:pt x="13" y="35"/>
                  </a:cubicBezTo>
                  <a:cubicBezTo>
                    <a:pt x="12" y="49"/>
                    <a:pt x="10" y="62"/>
                    <a:pt x="9" y="76"/>
                  </a:cubicBezTo>
                  <a:cubicBezTo>
                    <a:pt x="7" y="88"/>
                    <a:pt x="7" y="101"/>
                    <a:pt x="4" y="114"/>
                  </a:cubicBezTo>
                  <a:cubicBezTo>
                    <a:pt x="5" y="114"/>
                    <a:pt x="5" y="114"/>
                    <a:pt x="6" y="114"/>
                  </a:cubicBezTo>
                  <a:cubicBezTo>
                    <a:pt x="4" y="93"/>
                    <a:pt x="10" y="72"/>
                    <a:pt x="10" y="51"/>
                  </a:cubicBezTo>
                  <a:cubicBezTo>
                    <a:pt x="10" y="50"/>
                    <a:pt x="8" y="49"/>
                    <a:pt x="8" y="51"/>
                  </a:cubicBezTo>
                  <a:cubicBezTo>
                    <a:pt x="5" y="67"/>
                    <a:pt x="5" y="85"/>
                    <a:pt x="4" y="101"/>
                  </a:cubicBezTo>
                  <a:cubicBezTo>
                    <a:pt x="4" y="108"/>
                    <a:pt x="3" y="115"/>
                    <a:pt x="2" y="122"/>
                  </a:cubicBezTo>
                  <a:cubicBezTo>
                    <a:pt x="2" y="125"/>
                    <a:pt x="1" y="127"/>
                    <a:pt x="1" y="130"/>
                  </a:cubicBezTo>
                  <a:cubicBezTo>
                    <a:pt x="1" y="132"/>
                    <a:pt x="0" y="134"/>
                    <a:pt x="1" y="136"/>
                  </a:cubicBezTo>
                  <a:cubicBezTo>
                    <a:pt x="1" y="137"/>
                    <a:pt x="3" y="137"/>
                    <a:pt x="3" y="136"/>
                  </a:cubicBezTo>
                  <a:cubicBezTo>
                    <a:pt x="2" y="134"/>
                    <a:pt x="3" y="132"/>
                    <a:pt x="3" y="130"/>
                  </a:cubicBezTo>
                  <a:cubicBezTo>
                    <a:pt x="3" y="127"/>
                    <a:pt x="4" y="124"/>
                    <a:pt x="4" y="121"/>
                  </a:cubicBezTo>
                  <a:cubicBezTo>
                    <a:pt x="5" y="114"/>
                    <a:pt x="6" y="108"/>
                    <a:pt x="6" y="101"/>
                  </a:cubicBezTo>
                  <a:cubicBezTo>
                    <a:pt x="6" y="85"/>
                    <a:pt x="7" y="68"/>
                    <a:pt x="10" y="51"/>
                  </a:cubicBezTo>
                  <a:cubicBezTo>
                    <a:pt x="9" y="51"/>
                    <a:pt x="9" y="51"/>
                    <a:pt x="8" y="51"/>
                  </a:cubicBezTo>
                  <a:cubicBezTo>
                    <a:pt x="8" y="72"/>
                    <a:pt x="3" y="93"/>
                    <a:pt x="4" y="114"/>
                  </a:cubicBezTo>
                  <a:cubicBezTo>
                    <a:pt x="4" y="115"/>
                    <a:pt x="6" y="115"/>
                    <a:pt x="6" y="114"/>
                  </a:cubicBezTo>
                  <a:cubicBezTo>
                    <a:pt x="9" y="102"/>
                    <a:pt x="9" y="89"/>
                    <a:pt x="10" y="77"/>
                  </a:cubicBezTo>
                  <a:cubicBezTo>
                    <a:pt x="12" y="63"/>
                    <a:pt x="14" y="49"/>
                    <a:pt x="15" y="35"/>
                  </a:cubicBezTo>
                  <a:cubicBezTo>
                    <a:pt x="15" y="35"/>
                    <a:pt x="14" y="35"/>
                    <a:pt x="13" y="35"/>
                  </a:cubicBezTo>
                  <a:cubicBezTo>
                    <a:pt x="13" y="46"/>
                    <a:pt x="14" y="57"/>
                    <a:pt x="12" y="68"/>
                  </a:cubicBezTo>
                  <a:cubicBezTo>
                    <a:pt x="12" y="73"/>
                    <a:pt x="11" y="77"/>
                    <a:pt x="10" y="81"/>
                  </a:cubicBezTo>
                  <a:cubicBezTo>
                    <a:pt x="9" y="85"/>
                    <a:pt x="7" y="89"/>
                    <a:pt x="4" y="92"/>
                  </a:cubicBezTo>
                  <a:cubicBezTo>
                    <a:pt x="5" y="92"/>
                    <a:pt x="5" y="92"/>
                    <a:pt x="6" y="93"/>
                  </a:cubicBezTo>
                  <a:cubicBezTo>
                    <a:pt x="9" y="78"/>
                    <a:pt x="12" y="64"/>
                    <a:pt x="13" y="49"/>
                  </a:cubicBezTo>
                  <a:cubicBezTo>
                    <a:pt x="14" y="44"/>
                    <a:pt x="14" y="39"/>
                    <a:pt x="14" y="34"/>
                  </a:cubicBezTo>
                  <a:cubicBezTo>
                    <a:pt x="15" y="28"/>
                    <a:pt x="16" y="23"/>
                    <a:pt x="19" y="19"/>
                  </a:cubicBezTo>
                  <a:cubicBezTo>
                    <a:pt x="19" y="18"/>
                    <a:pt x="18" y="18"/>
                    <a:pt x="18" y="18"/>
                  </a:cubicBezTo>
                  <a:cubicBezTo>
                    <a:pt x="18" y="19"/>
                    <a:pt x="18" y="19"/>
                    <a:pt x="18" y="20"/>
                  </a:cubicBezTo>
                  <a:cubicBezTo>
                    <a:pt x="18" y="21"/>
                    <a:pt x="19" y="21"/>
                    <a:pt x="20" y="21"/>
                  </a:cubicBezTo>
                  <a:cubicBezTo>
                    <a:pt x="25" y="18"/>
                    <a:pt x="30" y="14"/>
                    <a:pt x="35" y="11"/>
                  </a:cubicBezTo>
                  <a:cubicBezTo>
                    <a:pt x="40" y="7"/>
                    <a:pt x="46" y="4"/>
                    <a:pt x="52" y="4"/>
                  </a:cubicBezTo>
                  <a:cubicBezTo>
                    <a:pt x="52" y="4"/>
                    <a:pt x="52" y="3"/>
                    <a:pt x="52" y="3"/>
                  </a:cubicBezTo>
                  <a:cubicBezTo>
                    <a:pt x="43" y="11"/>
                    <a:pt x="29" y="12"/>
                    <a:pt x="21" y="21"/>
                  </a:cubicBezTo>
                  <a:cubicBezTo>
                    <a:pt x="21" y="22"/>
                    <a:pt x="21" y="23"/>
                    <a:pt x="22" y="23"/>
                  </a:cubicBezTo>
                  <a:cubicBezTo>
                    <a:pt x="30" y="19"/>
                    <a:pt x="37" y="13"/>
                    <a:pt x="45" y="9"/>
                  </a:cubicBezTo>
                  <a:cubicBezTo>
                    <a:pt x="47" y="9"/>
                    <a:pt x="46" y="7"/>
                    <a:pt x="45" y="8"/>
                  </a:cubicBezTo>
                  <a:cubicBezTo>
                    <a:pt x="36" y="11"/>
                    <a:pt x="30" y="17"/>
                    <a:pt x="22" y="21"/>
                  </a:cubicBezTo>
                  <a:cubicBezTo>
                    <a:pt x="23" y="22"/>
                    <a:pt x="23" y="22"/>
                    <a:pt x="24" y="22"/>
                  </a:cubicBezTo>
                  <a:cubicBezTo>
                    <a:pt x="25" y="19"/>
                    <a:pt x="28" y="16"/>
                    <a:pt x="30" y="14"/>
                  </a:cubicBezTo>
                  <a:cubicBezTo>
                    <a:pt x="34" y="12"/>
                    <a:pt x="37" y="10"/>
                    <a:pt x="41" y="9"/>
                  </a:cubicBezTo>
                  <a:cubicBezTo>
                    <a:pt x="44" y="7"/>
                    <a:pt x="48" y="6"/>
                    <a:pt x="51" y="4"/>
                  </a:cubicBezTo>
                  <a:cubicBezTo>
                    <a:pt x="53" y="4"/>
                    <a:pt x="55" y="3"/>
                    <a:pt x="56" y="2"/>
                  </a:cubicBezTo>
                  <a:cubicBezTo>
                    <a:pt x="57" y="2"/>
                    <a:pt x="59" y="1"/>
                    <a:pt x="61" y="2"/>
                  </a:cubicBezTo>
                  <a:cubicBezTo>
                    <a:pt x="62" y="2"/>
                    <a:pt x="63" y="3"/>
                    <a:pt x="64" y="4"/>
                  </a:cubicBezTo>
                  <a:cubicBezTo>
                    <a:pt x="65" y="7"/>
                    <a:pt x="66" y="10"/>
                    <a:pt x="68" y="12"/>
                  </a:cubicBezTo>
                  <a:cubicBezTo>
                    <a:pt x="70" y="17"/>
                    <a:pt x="73" y="23"/>
                    <a:pt x="75" y="28"/>
                  </a:cubicBezTo>
                  <a:cubicBezTo>
                    <a:pt x="80" y="38"/>
                    <a:pt x="84" y="49"/>
                    <a:pt x="88" y="59"/>
                  </a:cubicBezTo>
                  <a:cubicBezTo>
                    <a:pt x="92" y="67"/>
                    <a:pt x="96" y="74"/>
                    <a:pt x="100" y="82"/>
                  </a:cubicBezTo>
                  <a:cubicBezTo>
                    <a:pt x="101" y="82"/>
                    <a:pt x="102" y="82"/>
                    <a:pt x="102" y="81"/>
                  </a:cubicBezTo>
                  <a:cubicBezTo>
                    <a:pt x="89" y="57"/>
                    <a:pt x="78" y="32"/>
                    <a:pt x="65" y="9"/>
                  </a:cubicBezTo>
                  <a:cubicBezTo>
                    <a:pt x="64" y="8"/>
                    <a:pt x="62" y="9"/>
                    <a:pt x="63" y="10"/>
                  </a:cubicBezTo>
                  <a:cubicBezTo>
                    <a:pt x="66" y="16"/>
                    <a:pt x="69" y="22"/>
                    <a:pt x="72" y="28"/>
                  </a:cubicBezTo>
                  <a:cubicBezTo>
                    <a:pt x="75" y="35"/>
                    <a:pt x="77" y="42"/>
                    <a:pt x="80" y="48"/>
                  </a:cubicBezTo>
                  <a:cubicBezTo>
                    <a:pt x="83" y="55"/>
                    <a:pt x="86" y="61"/>
                    <a:pt x="89" y="68"/>
                  </a:cubicBezTo>
                  <a:cubicBezTo>
                    <a:pt x="92" y="72"/>
                    <a:pt x="93" y="78"/>
                    <a:pt x="97" y="81"/>
                  </a:cubicBezTo>
                  <a:cubicBezTo>
                    <a:pt x="97" y="82"/>
                    <a:pt x="99" y="82"/>
                    <a:pt x="98" y="81"/>
                  </a:cubicBezTo>
                  <a:cubicBezTo>
                    <a:pt x="92" y="66"/>
                    <a:pt x="85" y="52"/>
                    <a:pt x="80" y="37"/>
                  </a:cubicBezTo>
                  <a:cubicBezTo>
                    <a:pt x="75" y="25"/>
                    <a:pt x="71" y="12"/>
                    <a:pt x="62" y="3"/>
                  </a:cubicBezTo>
                  <a:cubicBezTo>
                    <a:pt x="61" y="3"/>
                    <a:pt x="60" y="3"/>
                    <a:pt x="60" y="4"/>
                  </a:cubicBezTo>
                  <a:cubicBezTo>
                    <a:pt x="61" y="9"/>
                    <a:pt x="64" y="14"/>
                    <a:pt x="67" y="17"/>
                  </a:cubicBezTo>
                  <a:cubicBezTo>
                    <a:pt x="68" y="20"/>
                    <a:pt x="70" y="22"/>
                    <a:pt x="71" y="24"/>
                  </a:cubicBezTo>
                  <a:cubicBezTo>
                    <a:pt x="73" y="26"/>
                    <a:pt x="74" y="29"/>
                    <a:pt x="75" y="31"/>
                  </a:cubicBezTo>
                  <a:cubicBezTo>
                    <a:pt x="82" y="43"/>
                    <a:pt x="89" y="55"/>
                    <a:pt x="96" y="67"/>
                  </a:cubicBezTo>
                  <a:cubicBezTo>
                    <a:pt x="96" y="68"/>
                    <a:pt x="98" y="67"/>
                    <a:pt x="97" y="6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3" name="Freeform 1531"/>
            <p:cNvSpPr/>
            <p:nvPr/>
          </p:nvSpPr>
          <p:spPr bwMode="auto">
            <a:xfrm>
              <a:off x="1071" y="1373"/>
              <a:ext cx="13" cy="9"/>
            </a:xfrm>
            <a:custGeom>
              <a:avLst/>
              <a:gdLst>
                <a:gd name="T0" fmla="*/ 2 w 10"/>
                <a:gd name="T1" fmla="*/ 6 h 7"/>
                <a:gd name="T2" fmla="*/ 9 w 10"/>
                <a:gd name="T3" fmla="*/ 2 h 7"/>
                <a:gd name="T4" fmla="*/ 8 w 10"/>
                <a:gd name="T5" fmla="*/ 0 h 7"/>
                <a:gd name="T6" fmla="*/ 4 w 10"/>
                <a:gd name="T7" fmla="*/ 3 h 7"/>
                <a:gd name="T8" fmla="*/ 6 w 10"/>
                <a:gd name="T9" fmla="*/ 4 h 7"/>
                <a:gd name="T10" fmla="*/ 9 w 10"/>
                <a:gd name="T11" fmla="*/ 2 h 7"/>
                <a:gd name="T12" fmla="*/ 8 w 10"/>
                <a:gd name="T13" fmla="*/ 0 h 7"/>
                <a:gd name="T14" fmla="*/ 1 w 10"/>
                <a:gd name="T15" fmla="*/ 5 h 7"/>
                <a:gd name="T16" fmla="*/ 2 w 10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7">
                  <a:moveTo>
                    <a:pt x="2" y="6"/>
                  </a:moveTo>
                  <a:cubicBezTo>
                    <a:pt x="4" y="5"/>
                    <a:pt x="6" y="3"/>
                    <a:pt x="9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7" y="1"/>
                    <a:pt x="6" y="2"/>
                    <a:pt x="4" y="3"/>
                  </a:cubicBezTo>
                  <a:cubicBezTo>
                    <a:pt x="4" y="3"/>
                    <a:pt x="5" y="5"/>
                    <a:pt x="6" y="4"/>
                  </a:cubicBezTo>
                  <a:cubicBezTo>
                    <a:pt x="7" y="3"/>
                    <a:pt x="8" y="3"/>
                    <a:pt x="9" y="2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5" y="2"/>
                    <a:pt x="3" y="3"/>
                    <a:pt x="1" y="5"/>
                  </a:cubicBezTo>
                  <a:cubicBezTo>
                    <a:pt x="0" y="5"/>
                    <a:pt x="1" y="7"/>
                    <a:pt x="2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4" name="Freeform 1532"/>
            <p:cNvSpPr/>
            <p:nvPr/>
          </p:nvSpPr>
          <p:spPr bwMode="auto">
            <a:xfrm>
              <a:off x="4987" y="1798"/>
              <a:ext cx="330" cy="428"/>
            </a:xfrm>
            <a:custGeom>
              <a:avLst/>
              <a:gdLst>
                <a:gd name="T0" fmla="*/ 47 w 255"/>
                <a:gd name="T1" fmla="*/ 184 h 331"/>
                <a:gd name="T2" fmla="*/ 11 w 255"/>
                <a:gd name="T3" fmla="*/ 280 h 331"/>
                <a:gd name="T4" fmla="*/ 29 w 255"/>
                <a:gd name="T5" fmla="*/ 204 h 331"/>
                <a:gd name="T6" fmla="*/ 11 w 255"/>
                <a:gd name="T7" fmla="*/ 225 h 331"/>
                <a:gd name="T8" fmla="*/ 19 w 255"/>
                <a:gd name="T9" fmla="*/ 220 h 331"/>
                <a:gd name="T10" fmla="*/ 55 w 255"/>
                <a:gd name="T11" fmla="*/ 176 h 331"/>
                <a:gd name="T12" fmla="*/ 10 w 255"/>
                <a:gd name="T13" fmla="*/ 240 h 331"/>
                <a:gd name="T14" fmla="*/ 60 w 255"/>
                <a:gd name="T15" fmla="*/ 169 h 331"/>
                <a:gd name="T16" fmla="*/ 98 w 255"/>
                <a:gd name="T17" fmla="*/ 124 h 331"/>
                <a:gd name="T18" fmla="*/ 95 w 255"/>
                <a:gd name="T19" fmla="*/ 122 h 331"/>
                <a:gd name="T20" fmla="*/ 82 w 255"/>
                <a:gd name="T21" fmla="*/ 86 h 331"/>
                <a:gd name="T22" fmla="*/ 88 w 255"/>
                <a:gd name="T23" fmla="*/ 85 h 331"/>
                <a:gd name="T24" fmla="*/ 75 w 255"/>
                <a:gd name="T25" fmla="*/ 28 h 331"/>
                <a:gd name="T26" fmla="*/ 70 w 255"/>
                <a:gd name="T27" fmla="*/ 49 h 331"/>
                <a:gd name="T28" fmla="*/ 126 w 255"/>
                <a:gd name="T29" fmla="*/ 32 h 331"/>
                <a:gd name="T30" fmla="*/ 89 w 255"/>
                <a:gd name="T31" fmla="*/ 4 h 331"/>
                <a:gd name="T32" fmla="*/ 130 w 255"/>
                <a:gd name="T33" fmla="*/ 75 h 331"/>
                <a:gd name="T34" fmla="*/ 125 w 255"/>
                <a:gd name="T35" fmla="*/ 79 h 331"/>
                <a:gd name="T36" fmla="*/ 156 w 255"/>
                <a:gd name="T37" fmla="*/ 68 h 331"/>
                <a:gd name="T38" fmla="*/ 98 w 255"/>
                <a:gd name="T39" fmla="*/ 6 h 331"/>
                <a:gd name="T40" fmla="*/ 51 w 255"/>
                <a:gd name="T41" fmla="*/ 82 h 331"/>
                <a:gd name="T42" fmla="*/ 94 w 255"/>
                <a:gd name="T43" fmla="*/ 131 h 331"/>
                <a:gd name="T44" fmla="*/ 52 w 255"/>
                <a:gd name="T45" fmla="*/ 98 h 331"/>
                <a:gd name="T46" fmla="*/ 88 w 255"/>
                <a:gd name="T47" fmla="*/ 8 h 331"/>
                <a:gd name="T48" fmla="*/ 148 w 255"/>
                <a:gd name="T49" fmla="*/ 69 h 331"/>
                <a:gd name="T50" fmla="*/ 132 w 255"/>
                <a:gd name="T51" fmla="*/ 141 h 331"/>
                <a:gd name="T52" fmla="*/ 135 w 255"/>
                <a:gd name="T53" fmla="*/ 154 h 331"/>
                <a:gd name="T54" fmla="*/ 254 w 255"/>
                <a:gd name="T55" fmla="*/ 238 h 331"/>
                <a:gd name="T56" fmla="*/ 138 w 255"/>
                <a:gd name="T57" fmla="*/ 154 h 331"/>
                <a:gd name="T58" fmla="*/ 134 w 255"/>
                <a:gd name="T59" fmla="*/ 141 h 331"/>
                <a:gd name="T60" fmla="*/ 146 w 255"/>
                <a:gd name="T61" fmla="*/ 72 h 331"/>
                <a:gd name="T62" fmla="*/ 103 w 255"/>
                <a:gd name="T63" fmla="*/ 11 h 331"/>
                <a:gd name="T64" fmla="*/ 45 w 255"/>
                <a:gd name="T65" fmla="*/ 90 h 331"/>
                <a:gd name="T66" fmla="*/ 86 w 255"/>
                <a:gd name="T67" fmla="*/ 98 h 331"/>
                <a:gd name="T68" fmla="*/ 52 w 255"/>
                <a:gd name="T69" fmla="*/ 95 h 331"/>
                <a:gd name="T70" fmla="*/ 82 w 255"/>
                <a:gd name="T71" fmla="*/ 10 h 331"/>
                <a:gd name="T72" fmla="*/ 136 w 255"/>
                <a:gd name="T73" fmla="*/ 44 h 331"/>
                <a:gd name="T74" fmla="*/ 125 w 255"/>
                <a:gd name="T75" fmla="*/ 77 h 331"/>
                <a:gd name="T76" fmla="*/ 140 w 255"/>
                <a:gd name="T77" fmla="*/ 76 h 331"/>
                <a:gd name="T78" fmla="*/ 160 w 255"/>
                <a:gd name="T79" fmla="*/ 58 h 331"/>
                <a:gd name="T80" fmla="*/ 125 w 255"/>
                <a:gd name="T81" fmla="*/ 32 h 331"/>
                <a:gd name="T82" fmla="*/ 104 w 255"/>
                <a:gd name="T83" fmla="*/ 12 h 331"/>
                <a:gd name="T84" fmla="*/ 51 w 255"/>
                <a:gd name="T85" fmla="*/ 94 h 331"/>
                <a:gd name="T86" fmla="*/ 61 w 255"/>
                <a:gd name="T87" fmla="*/ 54 h 331"/>
                <a:gd name="T88" fmla="*/ 49 w 255"/>
                <a:gd name="T89" fmla="*/ 97 h 331"/>
                <a:gd name="T90" fmla="*/ 90 w 255"/>
                <a:gd name="T91" fmla="*/ 98 h 331"/>
                <a:gd name="T92" fmla="*/ 89 w 255"/>
                <a:gd name="T93" fmla="*/ 96 h 331"/>
                <a:gd name="T94" fmla="*/ 97 w 255"/>
                <a:gd name="T95" fmla="*/ 133 h 331"/>
                <a:gd name="T96" fmla="*/ 26 w 255"/>
                <a:gd name="T97" fmla="*/ 329 h 331"/>
                <a:gd name="T98" fmla="*/ 83 w 255"/>
                <a:gd name="T99" fmla="*/ 163 h 331"/>
                <a:gd name="T100" fmla="*/ 98 w 255"/>
                <a:gd name="T101" fmla="*/ 156 h 331"/>
                <a:gd name="T102" fmla="*/ 21 w 255"/>
                <a:gd name="T103" fmla="*/ 315 h 331"/>
                <a:gd name="T104" fmla="*/ 67 w 255"/>
                <a:gd name="T105" fmla="*/ 170 h 331"/>
                <a:gd name="T106" fmla="*/ 6 w 255"/>
                <a:gd name="T107" fmla="*/ 268 h 331"/>
                <a:gd name="T108" fmla="*/ 26 w 255"/>
                <a:gd name="T109" fmla="*/ 204 h 331"/>
                <a:gd name="T110" fmla="*/ 13 w 255"/>
                <a:gd name="T111" fmla="*/ 30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5" h="331">
                  <a:moveTo>
                    <a:pt x="25" y="321"/>
                  </a:moveTo>
                  <a:cubicBezTo>
                    <a:pt x="22" y="315"/>
                    <a:pt x="19" y="309"/>
                    <a:pt x="16" y="303"/>
                  </a:cubicBezTo>
                  <a:cubicBezTo>
                    <a:pt x="13" y="297"/>
                    <a:pt x="11" y="290"/>
                    <a:pt x="9" y="283"/>
                  </a:cubicBezTo>
                  <a:cubicBezTo>
                    <a:pt x="8" y="276"/>
                    <a:pt x="7" y="268"/>
                    <a:pt x="7" y="261"/>
                  </a:cubicBezTo>
                  <a:cubicBezTo>
                    <a:pt x="7" y="254"/>
                    <a:pt x="9" y="248"/>
                    <a:pt x="11" y="241"/>
                  </a:cubicBezTo>
                  <a:cubicBezTo>
                    <a:pt x="17" y="219"/>
                    <a:pt x="29" y="199"/>
                    <a:pt x="47" y="184"/>
                  </a:cubicBezTo>
                  <a:cubicBezTo>
                    <a:pt x="50" y="181"/>
                    <a:pt x="53" y="179"/>
                    <a:pt x="57" y="176"/>
                  </a:cubicBezTo>
                  <a:cubicBezTo>
                    <a:pt x="58" y="176"/>
                    <a:pt x="58" y="174"/>
                    <a:pt x="56" y="174"/>
                  </a:cubicBezTo>
                  <a:cubicBezTo>
                    <a:pt x="47" y="174"/>
                    <a:pt x="39" y="184"/>
                    <a:pt x="33" y="190"/>
                  </a:cubicBezTo>
                  <a:cubicBezTo>
                    <a:pt x="26" y="199"/>
                    <a:pt x="20" y="208"/>
                    <a:pt x="16" y="218"/>
                  </a:cubicBezTo>
                  <a:cubicBezTo>
                    <a:pt x="10" y="230"/>
                    <a:pt x="8" y="244"/>
                    <a:pt x="8" y="257"/>
                  </a:cubicBezTo>
                  <a:cubicBezTo>
                    <a:pt x="8" y="265"/>
                    <a:pt x="10" y="272"/>
                    <a:pt x="11" y="280"/>
                  </a:cubicBezTo>
                  <a:cubicBezTo>
                    <a:pt x="12" y="286"/>
                    <a:pt x="13" y="293"/>
                    <a:pt x="16" y="299"/>
                  </a:cubicBezTo>
                  <a:cubicBezTo>
                    <a:pt x="19" y="307"/>
                    <a:pt x="24" y="314"/>
                    <a:pt x="26" y="322"/>
                  </a:cubicBezTo>
                  <a:cubicBezTo>
                    <a:pt x="27" y="322"/>
                    <a:pt x="28" y="321"/>
                    <a:pt x="28" y="321"/>
                  </a:cubicBezTo>
                  <a:cubicBezTo>
                    <a:pt x="12" y="308"/>
                    <a:pt x="8" y="286"/>
                    <a:pt x="8" y="266"/>
                  </a:cubicBezTo>
                  <a:cubicBezTo>
                    <a:pt x="9" y="256"/>
                    <a:pt x="11" y="245"/>
                    <a:pt x="14" y="236"/>
                  </a:cubicBezTo>
                  <a:cubicBezTo>
                    <a:pt x="17" y="225"/>
                    <a:pt x="23" y="214"/>
                    <a:pt x="29" y="204"/>
                  </a:cubicBezTo>
                  <a:cubicBezTo>
                    <a:pt x="35" y="195"/>
                    <a:pt x="42" y="185"/>
                    <a:pt x="52" y="179"/>
                  </a:cubicBezTo>
                  <a:cubicBezTo>
                    <a:pt x="60" y="174"/>
                    <a:pt x="69" y="173"/>
                    <a:pt x="78" y="171"/>
                  </a:cubicBezTo>
                  <a:cubicBezTo>
                    <a:pt x="79" y="171"/>
                    <a:pt x="79" y="170"/>
                    <a:pt x="78" y="169"/>
                  </a:cubicBezTo>
                  <a:cubicBezTo>
                    <a:pt x="72" y="164"/>
                    <a:pt x="62" y="170"/>
                    <a:pt x="55" y="173"/>
                  </a:cubicBezTo>
                  <a:cubicBezTo>
                    <a:pt x="46" y="179"/>
                    <a:pt x="38" y="185"/>
                    <a:pt x="30" y="193"/>
                  </a:cubicBezTo>
                  <a:cubicBezTo>
                    <a:pt x="21" y="202"/>
                    <a:pt x="15" y="213"/>
                    <a:pt x="11" y="225"/>
                  </a:cubicBezTo>
                  <a:cubicBezTo>
                    <a:pt x="7" y="238"/>
                    <a:pt x="5" y="252"/>
                    <a:pt x="7" y="265"/>
                  </a:cubicBezTo>
                  <a:cubicBezTo>
                    <a:pt x="8" y="282"/>
                    <a:pt x="16" y="298"/>
                    <a:pt x="20" y="314"/>
                  </a:cubicBezTo>
                  <a:cubicBezTo>
                    <a:pt x="21" y="314"/>
                    <a:pt x="21" y="313"/>
                    <a:pt x="22" y="313"/>
                  </a:cubicBezTo>
                  <a:cubicBezTo>
                    <a:pt x="14" y="308"/>
                    <a:pt x="12" y="297"/>
                    <a:pt x="11" y="289"/>
                  </a:cubicBezTo>
                  <a:cubicBezTo>
                    <a:pt x="9" y="279"/>
                    <a:pt x="8" y="269"/>
                    <a:pt x="8" y="259"/>
                  </a:cubicBezTo>
                  <a:cubicBezTo>
                    <a:pt x="8" y="246"/>
                    <a:pt x="12" y="232"/>
                    <a:pt x="19" y="220"/>
                  </a:cubicBezTo>
                  <a:cubicBezTo>
                    <a:pt x="25" y="209"/>
                    <a:pt x="33" y="197"/>
                    <a:pt x="42" y="188"/>
                  </a:cubicBezTo>
                  <a:cubicBezTo>
                    <a:pt x="50" y="180"/>
                    <a:pt x="58" y="173"/>
                    <a:pt x="68" y="168"/>
                  </a:cubicBezTo>
                  <a:cubicBezTo>
                    <a:pt x="77" y="163"/>
                    <a:pt x="89" y="161"/>
                    <a:pt x="99" y="158"/>
                  </a:cubicBezTo>
                  <a:cubicBezTo>
                    <a:pt x="99" y="158"/>
                    <a:pt x="99" y="157"/>
                    <a:pt x="98" y="156"/>
                  </a:cubicBezTo>
                  <a:cubicBezTo>
                    <a:pt x="83" y="160"/>
                    <a:pt x="68" y="167"/>
                    <a:pt x="54" y="174"/>
                  </a:cubicBezTo>
                  <a:cubicBezTo>
                    <a:pt x="52" y="175"/>
                    <a:pt x="54" y="177"/>
                    <a:pt x="55" y="176"/>
                  </a:cubicBezTo>
                  <a:cubicBezTo>
                    <a:pt x="68" y="170"/>
                    <a:pt x="83" y="170"/>
                    <a:pt x="95" y="164"/>
                  </a:cubicBezTo>
                  <a:cubicBezTo>
                    <a:pt x="96" y="164"/>
                    <a:pt x="96" y="162"/>
                    <a:pt x="96" y="162"/>
                  </a:cubicBezTo>
                  <a:cubicBezTo>
                    <a:pt x="90" y="157"/>
                    <a:pt x="80" y="161"/>
                    <a:pt x="74" y="164"/>
                  </a:cubicBezTo>
                  <a:cubicBezTo>
                    <a:pt x="66" y="167"/>
                    <a:pt x="59" y="172"/>
                    <a:pt x="52" y="177"/>
                  </a:cubicBezTo>
                  <a:cubicBezTo>
                    <a:pt x="42" y="185"/>
                    <a:pt x="33" y="194"/>
                    <a:pt x="26" y="204"/>
                  </a:cubicBezTo>
                  <a:cubicBezTo>
                    <a:pt x="18" y="215"/>
                    <a:pt x="13" y="227"/>
                    <a:pt x="10" y="240"/>
                  </a:cubicBezTo>
                  <a:cubicBezTo>
                    <a:pt x="3" y="271"/>
                    <a:pt x="9" y="303"/>
                    <a:pt x="26" y="329"/>
                  </a:cubicBezTo>
                  <a:cubicBezTo>
                    <a:pt x="27" y="329"/>
                    <a:pt x="28" y="329"/>
                    <a:pt x="28" y="328"/>
                  </a:cubicBezTo>
                  <a:cubicBezTo>
                    <a:pt x="15" y="309"/>
                    <a:pt x="8" y="285"/>
                    <a:pt x="8" y="261"/>
                  </a:cubicBezTo>
                  <a:cubicBezTo>
                    <a:pt x="8" y="250"/>
                    <a:pt x="10" y="238"/>
                    <a:pt x="14" y="227"/>
                  </a:cubicBezTo>
                  <a:cubicBezTo>
                    <a:pt x="17" y="217"/>
                    <a:pt x="22" y="208"/>
                    <a:pt x="29" y="199"/>
                  </a:cubicBezTo>
                  <a:cubicBezTo>
                    <a:pt x="37" y="188"/>
                    <a:pt x="48" y="177"/>
                    <a:pt x="60" y="169"/>
                  </a:cubicBezTo>
                  <a:cubicBezTo>
                    <a:pt x="72" y="162"/>
                    <a:pt x="86" y="157"/>
                    <a:pt x="99" y="162"/>
                  </a:cubicBezTo>
                  <a:cubicBezTo>
                    <a:pt x="100" y="162"/>
                    <a:pt x="100" y="162"/>
                    <a:pt x="101" y="161"/>
                  </a:cubicBezTo>
                  <a:cubicBezTo>
                    <a:pt x="105" y="153"/>
                    <a:pt x="101" y="142"/>
                    <a:pt x="99" y="134"/>
                  </a:cubicBezTo>
                  <a:cubicBezTo>
                    <a:pt x="97" y="122"/>
                    <a:pt x="97" y="110"/>
                    <a:pt x="93" y="99"/>
                  </a:cubicBezTo>
                  <a:cubicBezTo>
                    <a:pt x="92" y="99"/>
                    <a:pt x="92" y="99"/>
                    <a:pt x="91" y="100"/>
                  </a:cubicBezTo>
                  <a:cubicBezTo>
                    <a:pt x="96" y="107"/>
                    <a:pt x="97" y="116"/>
                    <a:pt x="98" y="124"/>
                  </a:cubicBezTo>
                  <a:cubicBezTo>
                    <a:pt x="100" y="135"/>
                    <a:pt x="104" y="146"/>
                    <a:pt x="106" y="156"/>
                  </a:cubicBezTo>
                  <a:cubicBezTo>
                    <a:pt x="106" y="156"/>
                    <a:pt x="107" y="156"/>
                    <a:pt x="107" y="155"/>
                  </a:cubicBezTo>
                  <a:cubicBezTo>
                    <a:pt x="101" y="147"/>
                    <a:pt x="100" y="136"/>
                    <a:pt x="98" y="125"/>
                  </a:cubicBezTo>
                  <a:cubicBezTo>
                    <a:pt x="96" y="115"/>
                    <a:pt x="95" y="104"/>
                    <a:pt x="91" y="95"/>
                  </a:cubicBezTo>
                  <a:cubicBezTo>
                    <a:pt x="91" y="93"/>
                    <a:pt x="89" y="94"/>
                    <a:pt x="89" y="95"/>
                  </a:cubicBezTo>
                  <a:cubicBezTo>
                    <a:pt x="89" y="104"/>
                    <a:pt x="92" y="113"/>
                    <a:pt x="95" y="122"/>
                  </a:cubicBezTo>
                  <a:cubicBezTo>
                    <a:pt x="97" y="132"/>
                    <a:pt x="99" y="144"/>
                    <a:pt x="101" y="155"/>
                  </a:cubicBezTo>
                  <a:cubicBezTo>
                    <a:pt x="102" y="154"/>
                    <a:pt x="103" y="154"/>
                    <a:pt x="104" y="154"/>
                  </a:cubicBezTo>
                  <a:cubicBezTo>
                    <a:pt x="97" y="142"/>
                    <a:pt x="97" y="128"/>
                    <a:pt x="95" y="115"/>
                  </a:cubicBezTo>
                  <a:cubicBezTo>
                    <a:pt x="94" y="109"/>
                    <a:pt x="92" y="102"/>
                    <a:pt x="93" y="96"/>
                  </a:cubicBezTo>
                  <a:cubicBezTo>
                    <a:pt x="93" y="92"/>
                    <a:pt x="93" y="88"/>
                    <a:pt x="90" y="86"/>
                  </a:cubicBezTo>
                  <a:cubicBezTo>
                    <a:pt x="87" y="85"/>
                    <a:pt x="85" y="86"/>
                    <a:pt x="82" y="86"/>
                  </a:cubicBezTo>
                  <a:cubicBezTo>
                    <a:pt x="78" y="87"/>
                    <a:pt x="74" y="88"/>
                    <a:pt x="70" y="90"/>
                  </a:cubicBezTo>
                  <a:cubicBezTo>
                    <a:pt x="66" y="91"/>
                    <a:pt x="62" y="93"/>
                    <a:pt x="58" y="95"/>
                  </a:cubicBezTo>
                  <a:cubicBezTo>
                    <a:pt x="55" y="96"/>
                    <a:pt x="52" y="97"/>
                    <a:pt x="49" y="97"/>
                  </a:cubicBezTo>
                  <a:cubicBezTo>
                    <a:pt x="50" y="98"/>
                    <a:pt x="50" y="98"/>
                    <a:pt x="50" y="99"/>
                  </a:cubicBezTo>
                  <a:cubicBezTo>
                    <a:pt x="62" y="95"/>
                    <a:pt x="76" y="91"/>
                    <a:pt x="89" y="87"/>
                  </a:cubicBezTo>
                  <a:cubicBezTo>
                    <a:pt x="91" y="86"/>
                    <a:pt x="90" y="84"/>
                    <a:pt x="88" y="85"/>
                  </a:cubicBezTo>
                  <a:cubicBezTo>
                    <a:pt x="74" y="87"/>
                    <a:pt x="61" y="93"/>
                    <a:pt x="48" y="98"/>
                  </a:cubicBezTo>
                  <a:cubicBezTo>
                    <a:pt x="48" y="99"/>
                    <a:pt x="49" y="99"/>
                    <a:pt x="50" y="99"/>
                  </a:cubicBezTo>
                  <a:cubicBezTo>
                    <a:pt x="48" y="96"/>
                    <a:pt x="49" y="93"/>
                    <a:pt x="50" y="90"/>
                  </a:cubicBezTo>
                  <a:cubicBezTo>
                    <a:pt x="51" y="87"/>
                    <a:pt x="53" y="84"/>
                    <a:pt x="54" y="81"/>
                  </a:cubicBezTo>
                  <a:cubicBezTo>
                    <a:pt x="58" y="72"/>
                    <a:pt x="61" y="62"/>
                    <a:pt x="64" y="53"/>
                  </a:cubicBezTo>
                  <a:cubicBezTo>
                    <a:pt x="67" y="44"/>
                    <a:pt x="71" y="36"/>
                    <a:pt x="75" y="28"/>
                  </a:cubicBezTo>
                  <a:cubicBezTo>
                    <a:pt x="79" y="19"/>
                    <a:pt x="84" y="12"/>
                    <a:pt x="86" y="3"/>
                  </a:cubicBezTo>
                  <a:cubicBezTo>
                    <a:pt x="86" y="3"/>
                    <a:pt x="85" y="3"/>
                    <a:pt x="84" y="2"/>
                  </a:cubicBezTo>
                  <a:cubicBezTo>
                    <a:pt x="80" y="17"/>
                    <a:pt x="72" y="32"/>
                    <a:pt x="67" y="46"/>
                  </a:cubicBezTo>
                  <a:cubicBezTo>
                    <a:pt x="61" y="62"/>
                    <a:pt x="56" y="78"/>
                    <a:pt x="51" y="94"/>
                  </a:cubicBezTo>
                  <a:cubicBezTo>
                    <a:pt x="52" y="94"/>
                    <a:pt x="52" y="94"/>
                    <a:pt x="53" y="95"/>
                  </a:cubicBezTo>
                  <a:cubicBezTo>
                    <a:pt x="55" y="78"/>
                    <a:pt x="63" y="64"/>
                    <a:pt x="70" y="49"/>
                  </a:cubicBezTo>
                  <a:cubicBezTo>
                    <a:pt x="73" y="42"/>
                    <a:pt x="77" y="35"/>
                    <a:pt x="81" y="27"/>
                  </a:cubicBezTo>
                  <a:cubicBezTo>
                    <a:pt x="82" y="23"/>
                    <a:pt x="84" y="20"/>
                    <a:pt x="85" y="16"/>
                  </a:cubicBezTo>
                  <a:cubicBezTo>
                    <a:pt x="86" y="12"/>
                    <a:pt x="86" y="7"/>
                    <a:pt x="88" y="3"/>
                  </a:cubicBezTo>
                  <a:cubicBezTo>
                    <a:pt x="87" y="3"/>
                    <a:pt x="87" y="4"/>
                    <a:pt x="86" y="4"/>
                  </a:cubicBezTo>
                  <a:cubicBezTo>
                    <a:pt x="93" y="5"/>
                    <a:pt x="98" y="11"/>
                    <a:pt x="103" y="14"/>
                  </a:cubicBezTo>
                  <a:cubicBezTo>
                    <a:pt x="111" y="21"/>
                    <a:pt x="118" y="26"/>
                    <a:pt x="126" y="32"/>
                  </a:cubicBezTo>
                  <a:cubicBezTo>
                    <a:pt x="133" y="37"/>
                    <a:pt x="139" y="44"/>
                    <a:pt x="146" y="50"/>
                  </a:cubicBezTo>
                  <a:cubicBezTo>
                    <a:pt x="151" y="55"/>
                    <a:pt x="156" y="61"/>
                    <a:pt x="162" y="65"/>
                  </a:cubicBezTo>
                  <a:cubicBezTo>
                    <a:pt x="163" y="65"/>
                    <a:pt x="164" y="65"/>
                    <a:pt x="163" y="63"/>
                  </a:cubicBezTo>
                  <a:cubicBezTo>
                    <a:pt x="154" y="50"/>
                    <a:pt x="140" y="40"/>
                    <a:pt x="127" y="30"/>
                  </a:cubicBezTo>
                  <a:cubicBezTo>
                    <a:pt x="115" y="21"/>
                    <a:pt x="105" y="7"/>
                    <a:pt x="91" y="2"/>
                  </a:cubicBezTo>
                  <a:cubicBezTo>
                    <a:pt x="89" y="1"/>
                    <a:pt x="89" y="3"/>
                    <a:pt x="89" y="4"/>
                  </a:cubicBezTo>
                  <a:cubicBezTo>
                    <a:pt x="98" y="12"/>
                    <a:pt x="107" y="18"/>
                    <a:pt x="116" y="26"/>
                  </a:cubicBezTo>
                  <a:cubicBezTo>
                    <a:pt x="125" y="34"/>
                    <a:pt x="134" y="42"/>
                    <a:pt x="143" y="50"/>
                  </a:cubicBezTo>
                  <a:cubicBezTo>
                    <a:pt x="147" y="53"/>
                    <a:pt x="151" y="55"/>
                    <a:pt x="155" y="57"/>
                  </a:cubicBezTo>
                  <a:cubicBezTo>
                    <a:pt x="157" y="58"/>
                    <a:pt x="158" y="59"/>
                    <a:pt x="159" y="60"/>
                  </a:cubicBezTo>
                  <a:cubicBezTo>
                    <a:pt x="160" y="62"/>
                    <a:pt x="157" y="65"/>
                    <a:pt x="156" y="66"/>
                  </a:cubicBezTo>
                  <a:cubicBezTo>
                    <a:pt x="148" y="71"/>
                    <a:pt x="138" y="71"/>
                    <a:pt x="130" y="75"/>
                  </a:cubicBezTo>
                  <a:cubicBezTo>
                    <a:pt x="128" y="75"/>
                    <a:pt x="129" y="77"/>
                    <a:pt x="130" y="77"/>
                  </a:cubicBezTo>
                  <a:cubicBezTo>
                    <a:pt x="139" y="77"/>
                    <a:pt x="147" y="73"/>
                    <a:pt x="155" y="70"/>
                  </a:cubicBezTo>
                  <a:cubicBezTo>
                    <a:pt x="154" y="69"/>
                    <a:pt x="154" y="68"/>
                    <a:pt x="154" y="68"/>
                  </a:cubicBezTo>
                  <a:cubicBezTo>
                    <a:pt x="150" y="71"/>
                    <a:pt x="145" y="72"/>
                    <a:pt x="140" y="74"/>
                  </a:cubicBezTo>
                  <a:cubicBezTo>
                    <a:pt x="135" y="75"/>
                    <a:pt x="129" y="77"/>
                    <a:pt x="124" y="77"/>
                  </a:cubicBezTo>
                  <a:cubicBezTo>
                    <a:pt x="124" y="77"/>
                    <a:pt x="125" y="78"/>
                    <a:pt x="125" y="79"/>
                  </a:cubicBezTo>
                  <a:cubicBezTo>
                    <a:pt x="134" y="75"/>
                    <a:pt x="143" y="71"/>
                    <a:pt x="153" y="69"/>
                  </a:cubicBezTo>
                  <a:cubicBezTo>
                    <a:pt x="153" y="69"/>
                    <a:pt x="153" y="68"/>
                    <a:pt x="152" y="67"/>
                  </a:cubicBezTo>
                  <a:cubicBezTo>
                    <a:pt x="144" y="73"/>
                    <a:pt x="133" y="71"/>
                    <a:pt x="125" y="77"/>
                  </a:cubicBezTo>
                  <a:cubicBezTo>
                    <a:pt x="125" y="78"/>
                    <a:pt x="126" y="78"/>
                    <a:pt x="126" y="79"/>
                  </a:cubicBezTo>
                  <a:cubicBezTo>
                    <a:pt x="131" y="75"/>
                    <a:pt x="138" y="74"/>
                    <a:pt x="144" y="72"/>
                  </a:cubicBezTo>
                  <a:cubicBezTo>
                    <a:pt x="148" y="70"/>
                    <a:pt x="152" y="70"/>
                    <a:pt x="156" y="68"/>
                  </a:cubicBezTo>
                  <a:cubicBezTo>
                    <a:pt x="159" y="66"/>
                    <a:pt x="159" y="62"/>
                    <a:pt x="158" y="59"/>
                  </a:cubicBezTo>
                  <a:cubicBezTo>
                    <a:pt x="156" y="56"/>
                    <a:pt x="153" y="53"/>
                    <a:pt x="150" y="51"/>
                  </a:cubicBezTo>
                  <a:cubicBezTo>
                    <a:pt x="146" y="49"/>
                    <a:pt x="143" y="47"/>
                    <a:pt x="139" y="44"/>
                  </a:cubicBezTo>
                  <a:cubicBezTo>
                    <a:pt x="133" y="40"/>
                    <a:pt x="128" y="35"/>
                    <a:pt x="122" y="30"/>
                  </a:cubicBezTo>
                  <a:cubicBezTo>
                    <a:pt x="118" y="26"/>
                    <a:pt x="114" y="22"/>
                    <a:pt x="110" y="18"/>
                  </a:cubicBezTo>
                  <a:cubicBezTo>
                    <a:pt x="106" y="13"/>
                    <a:pt x="102" y="9"/>
                    <a:pt x="98" y="6"/>
                  </a:cubicBezTo>
                  <a:cubicBezTo>
                    <a:pt x="95" y="3"/>
                    <a:pt x="91" y="0"/>
                    <a:pt x="87" y="0"/>
                  </a:cubicBezTo>
                  <a:cubicBezTo>
                    <a:pt x="85" y="1"/>
                    <a:pt x="84" y="1"/>
                    <a:pt x="83" y="3"/>
                  </a:cubicBezTo>
                  <a:cubicBezTo>
                    <a:pt x="82" y="5"/>
                    <a:pt x="81" y="8"/>
                    <a:pt x="79" y="10"/>
                  </a:cubicBezTo>
                  <a:cubicBezTo>
                    <a:pt x="72" y="23"/>
                    <a:pt x="67" y="37"/>
                    <a:pt x="62" y="51"/>
                  </a:cubicBezTo>
                  <a:cubicBezTo>
                    <a:pt x="59" y="59"/>
                    <a:pt x="56" y="66"/>
                    <a:pt x="54" y="73"/>
                  </a:cubicBezTo>
                  <a:cubicBezTo>
                    <a:pt x="53" y="76"/>
                    <a:pt x="52" y="79"/>
                    <a:pt x="51" y="82"/>
                  </a:cubicBezTo>
                  <a:cubicBezTo>
                    <a:pt x="50" y="85"/>
                    <a:pt x="49" y="88"/>
                    <a:pt x="49" y="92"/>
                  </a:cubicBezTo>
                  <a:cubicBezTo>
                    <a:pt x="48" y="95"/>
                    <a:pt x="48" y="96"/>
                    <a:pt x="52" y="97"/>
                  </a:cubicBezTo>
                  <a:cubicBezTo>
                    <a:pt x="57" y="97"/>
                    <a:pt x="62" y="96"/>
                    <a:pt x="67" y="94"/>
                  </a:cubicBezTo>
                  <a:cubicBezTo>
                    <a:pt x="73" y="92"/>
                    <a:pt x="79" y="89"/>
                    <a:pt x="85" y="87"/>
                  </a:cubicBezTo>
                  <a:cubicBezTo>
                    <a:pt x="85" y="86"/>
                    <a:pt x="84" y="86"/>
                    <a:pt x="83" y="86"/>
                  </a:cubicBezTo>
                  <a:cubicBezTo>
                    <a:pt x="86" y="101"/>
                    <a:pt x="96" y="115"/>
                    <a:pt x="94" y="131"/>
                  </a:cubicBezTo>
                  <a:cubicBezTo>
                    <a:pt x="95" y="131"/>
                    <a:pt x="96" y="131"/>
                    <a:pt x="97" y="131"/>
                  </a:cubicBezTo>
                  <a:cubicBezTo>
                    <a:pt x="95" y="123"/>
                    <a:pt x="93" y="116"/>
                    <a:pt x="91" y="109"/>
                  </a:cubicBezTo>
                  <a:cubicBezTo>
                    <a:pt x="90" y="104"/>
                    <a:pt x="90" y="98"/>
                    <a:pt x="86" y="93"/>
                  </a:cubicBezTo>
                  <a:cubicBezTo>
                    <a:pt x="84" y="89"/>
                    <a:pt x="82" y="89"/>
                    <a:pt x="77" y="90"/>
                  </a:cubicBezTo>
                  <a:cubicBezTo>
                    <a:pt x="71" y="92"/>
                    <a:pt x="64" y="94"/>
                    <a:pt x="58" y="96"/>
                  </a:cubicBezTo>
                  <a:cubicBezTo>
                    <a:pt x="56" y="97"/>
                    <a:pt x="54" y="98"/>
                    <a:pt x="52" y="98"/>
                  </a:cubicBezTo>
                  <a:cubicBezTo>
                    <a:pt x="50" y="99"/>
                    <a:pt x="47" y="100"/>
                    <a:pt x="46" y="98"/>
                  </a:cubicBezTo>
                  <a:cubicBezTo>
                    <a:pt x="45" y="97"/>
                    <a:pt x="46" y="95"/>
                    <a:pt x="46" y="93"/>
                  </a:cubicBezTo>
                  <a:cubicBezTo>
                    <a:pt x="47" y="91"/>
                    <a:pt x="49" y="89"/>
                    <a:pt x="50" y="87"/>
                  </a:cubicBezTo>
                  <a:cubicBezTo>
                    <a:pt x="57" y="76"/>
                    <a:pt x="62" y="64"/>
                    <a:pt x="67" y="52"/>
                  </a:cubicBezTo>
                  <a:cubicBezTo>
                    <a:pt x="72" y="41"/>
                    <a:pt x="76" y="30"/>
                    <a:pt x="81" y="19"/>
                  </a:cubicBezTo>
                  <a:cubicBezTo>
                    <a:pt x="82" y="15"/>
                    <a:pt x="85" y="11"/>
                    <a:pt x="88" y="8"/>
                  </a:cubicBezTo>
                  <a:cubicBezTo>
                    <a:pt x="93" y="5"/>
                    <a:pt x="99" y="11"/>
                    <a:pt x="102" y="13"/>
                  </a:cubicBezTo>
                  <a:cubicBezTo>
                    <a:pt x="113" y="22"/>
                    <a:pt x="125" y="29"/>
                    <a:pt x="137" y="37"/>
                  </a:cubicBezTo>
                  <a:cubicBezTo>
                    <a:pt x="143" y="42"/>
                    <a:pt x="149" y="46"/>
                    <a:pt x="154" y="51"/>
                  </a:cubicBezTo>
                  <a:cubicBezTo>
                    <a:pt x="157" y="53"/>
                    <a:pt x="159" y="55"/>
                    <a:pt x="161" y="57"/>
                  </a:cubicBezTo>
                  <a:cubicBezTo>
                    <a:pt x="163" y="60"/>
                    <a:pt x="160" y="63"/>
                    <a:pt x="158" y="65"/>
                  </a:cubicBezTo>
                  <a:cubicBezTo>
                    <a:pt x="155" y="66"/>
                    <a:pt x="151" y="68"/>
                    <a:pt x="148" y="69"/>
                  </a:cubicBezTo>
                  <a:cubicBezTo>
                    <a:pt x="144" y="70"/>
                    <a:pt x="141" y="72"/>
                    <a:pt x="137" y="74"/>
                  </a:cubicBezTo>
                  <a:cubicBezTo>
                    <a:pt x="133" y="76"/>
                    <a:pt x="128" y="78"/>
                    <a:pt x="124" y="80"/>
                  </a:cubicBezTo>
                  <a:cubicBezTo>
                    <a:pt x="122" y="81"/>
                    <a:pt x="121" y="83"/>
                    <a:pt x="122" y="86"/>
                  </a:cubicBezTo>
                  <a:cubicBezTo>
                    <a:pt x="122" y="89"/>
                    <a:pt x="124" y="92"/>
                    <a:pt x="125" y="95"/>
                  </a:cubicBezTo>
                  <a:cubicBezTo>
                    <a:pt x="126" y="100"/>
                    <a:pt x="127" y="105"/>
                    <a:pt x="129" y="110"/>
                  </a:cubicBezTo>
                  <a:cubicBezTo>
                    <a:pt x="131" y="120"/>
                    <a:pt x="133" y="131"/>
                    <a:pt x="132" y="141"/>
                  </a:cubicBezTo>
                  <a:cubicBezTo>
                    <a:pt x="133" y="141"/>
                    <a:pt x="133" y="140"/>
                    <a:pt x="134" y="140"/>
                  </a:cubicBezTo>
                  <a:cubicBezTo>
                    <a:pt x="128" y="125"/>
                    <a:pt x="123" y="109"/>
                    <a:pt x="120" y="92"/>
                  </a:cubicBezTo>
                  <a:cubicBezTo>
                    <a:pt x="119" y="92"/>
                    <a:pt x="118" y="93"/>
                    <a:pt x="117" y="93"/>
                  </a:cubicBezTo>
                  <a:cubicBezTo>
                    <a:pt x="120" y="103"/>
                    <a:pt x="125" y="112"/>
                    <a:pt x="128" y="122"/>
                  </a:cubicBezTo>
                  <a:cubicBezTo>
                    <a:pt x="130" y="127"/>
                    <a:pt x="131" y="132"/>
                    <a:pt x="132" y="137"/>
                  </a:cubicBezTo>
                  <a:cubicBezTo>
                    <a:pt x="134" y="143"/>
                    <a:pt x="135" y="148"/>
                    <a:pt x="135" y="154"/>
                  </a:cubicBezTo>
                  <a:cubicBezTo>
                    <a:pt x="136" y="155"/>
                    <a:pt x="136" y="155"/>
                    <a:pt x="137" y="155"/>
                  </a:cubicBezTo>
                  <a:cubicBezTo>
                    <a:pt x="162" y="150"/>
                    <a:pt x="188" y="159"/>
                    <a:pt x="207" y="174"/>
                  </a:cubicBezTo>
                  <a:cubicBezTo>
                    <a:pt x="218" y="183"/>
                    <a:pt x="227" y="192"/>
                    <a:pt x="234" y="203"/>
                  </a:cubicBezTo>
                  <a:cubicBezTo>
                    <a:pt x="238" y="209"/>
                    <a:pt x="242" y="215"/>
                    <a:pt x="244" y="222"/>
                  </a:cubicBezTo>
                  <a:cubicBezTo>
                    <a:pt x="247" y="228"/>
                    <a:pt x="248" y="234"/>
                    <a:pt x="252" y="239"/>
                  </a:cubicBezTo>
                  <a:cubicBezTo>
                    <a:pt x="253" y="240"/>
                    <a:pt x="255" y="239"/>
                    <a:pt x="254" y="238"/>
                  </a:cubicBezTo>
                  <a:cubicBezTo>
                    <a:pt x="250" y="233"/>
                    <a:pt x="249" y="227"/>
                    <a:pt x="247" y="221"/>
                  </a:cubicBezTo>
                  <a:cubicBezTo>
                    <a:pt x="244" y="214"/>
                    <a:pt x="240" y="208"/>
                    <a:pt x="236" y="202"/>
                  </a:cubicBezTo>
                  <a:cubicBezTo>
                    <a:pt x="229" y="192"/>
                    <a:pt x="220" y="182"/>
                    <a:pt x="211" y="174"/>
                  </a:cubicBezTo>
                  <a:cubicBezTo>
                    <a:pt x="192" y="159"/>
                    <a:pt x="167" y="149"/>
                    <a:pt x="143" y="152"/>
                  </a:cubicBezTo>
                  <a:cubicBezTo>
                    <a:pt x="140" y="152"/>
                    <a:pt x="138" y="152"/>
                    <a:pt x="136" y="152"/>
                  </a:cubicBezTo>
                  <a:cubicBezTo>
                    <a:pt x="137" y="153"/>
                    <a:pt x="137" y="153"/>
                    <a:pt x="138" y="154"/>
                  </a:cubicBezTo>
                  <a:cubicBezTo>
                    <a:pt x="137" y="148"/>
                    <a:pt x="136" y="143"/>
                    <a:pt x="135" y="138"/>
                  </a:cubicBezTo>
                  <a:cubicBezTo>
                    <a:pt x="134" y="133"/>
                    <a:pt x="132" y="127"/>
                    <a:pt x="131" y="122"/>
                  </a:cubicBezTo>
                  <a:cubicBezTo>
                    <a:pt x="127" y="112"/>
                    <a:pt x="123" y="102"/>
                    <a:pt x="120" y="92"/>
                  </a:cubicBezTo>
                  <a:cubicBezTo>
                    <a:pt x="119" y="91"/>
                    <a:pt x="117" y="92"/>
                    <a:pt x="117" y="93"/>
                  </a:cubicBezTo>
                  <a:cubicBezTo>
                    <a:pt x="121" y="110"/>
                    <a:pt x="126" y="126"/>
                    <a:pt x="132" y="141"/>
                  </a:cubicBezTo>
                  <a:cubicBezTo>
                    <a:pt x="132" y="143"/>
                    <a:pt x="134" y="142"/>
                    <a:pt x="134" y="141"/>
                  </a:cubicBezTo>
                  <a:cubicBezTo>
                    <a:pt x="136" y="127"/>
                    <a:pt x="132" y="113"/>
                    <a:pt x="128" y="100"/>
                  </a:cubicBezTo>
                  <a:cubicBezTo>
                    <a:pt x="127" y="96"/>
                    <a:pt x="127" y="93"/>
                    <a:pt x="126" y="90"/>
                  </a:cubicBezTo>
                  <a:cubicBezTo>
                    <a:pt x="125" y="89"/>
                    <a:pt x="124" y="86"/>
                    <a:pt x="124" y="84"/>
                  </a:cubicBezTo>
                  <a:cubicBezTo>
                    <a:pt x="124" y="82"/>
                    <a:pt x="128" y="81"/>
                    <a:pt x="129" y="80"/>
                  </a:cubicBezTo>
                  <a:cubicBezTo>
                    <a:pt x="133" y="78"/>
                    <a:pt x="136" y="77"/>
                    <a:pt x="139" y="75"/>
                  </a:cubicBezTo>
                  <a:cubicBezTo>
                    <a:pt x="142" y="74"/>
                    <a:pt x="144" y="73"/>
                    <a:pt x="146" y="72"/>
                  </a:cubicBezTo>
                  <a:cubicBezTo>
                    <a:pt x="149" y="71"/>
                    <a:pt x="151" y="70"/>
                    <a:pt x="154" y="69"/>
                  </a:cubicBezTo>
                  <a:cubicBezTo>
                    <a:pt x="158" y="67"/>
                    <a:pt x="163" y="65"/>
                    <a:pt x="164" y="60"/>
                  </a:cubicBezTo>
                  <a:cubicBezTo>
                    <a:pt x="165" y="58"/>
                    <a:pt x="163" y="56"/>
                    <a:pt x="162" y="55"/>
                  </a:cubicBezTo>
                  <a:cubicBezTo>
                    <a:pt x="160" y="53"/>
                    <a:pt x="157" y="50"/>
                    <a:pt x="155" y="48"/>
                  </a:cubicBezTo>
                  <a:cubicBezTo>
                    <a:pt x="150" y="43"/>
                    <a:pt x="144" y="39"/>
                    <a:pt x="138" y="35"/>
                  </a:cubicBezTo>
                  <a:cubicBezTo>
                    <a:pt x="126" y="27"/>
                    <a:pt x="114" y="20"/>
                    <a:pt x="103" y="11"/>
                  </a:cubicBezTo>
                  <a:cubicBezTo>
                    <a:pt x="99" y="8"/>
                    <a:pt x="95" y="4"/>
                    <a:pt x="90" y="5"/>
                  </a:cubicBezTo>
                  <a:cubicBezTo>
                    <a:pt x="86" y="6"/>
                    <a:pt x="83" y="9"/>
                    <a:pt x="82" y="12"/>
                  </a:cubicBezTo>
                  <a:cubicBezTo>
                    <a:pt x="79" y="16"/>
                    <a:pt x="78" y="20"/>
                    <a:pt x="76" y="24"/>
                  </a:cubicBezTo>
                  <a:cubicBezTo>
                    <a:pt x="74" y="29"/>
                    <a:pt x="72" y="35"/>
                    <a:pt x="70" y="40"/>
                  </a:cubicBezTo>
                  <a:cubicBezTo>
                    <a:pt x="64" y="53"/>
                    <a:pt x="58" y="67"/>
                    <a:pt x="51" y="80"/>
                  </a:cubicBezTo>
                  <a:cubicBezTo>
                    <a:pt x="49" y="83"/>
                    <a:pt x="47" y="86"/>
                    <a:pt x="45" y="90"/>
                  </a:cubicBezTo>
                  <a:cubicBezTo>
                    <a:pt x="44" y="92"/>
                    <a:pt x="42" y="96"/>
                    <a:pt x="43" y="99"/>
                  </a:cubicBezTo>
                  <a:cubicBezTo>
                    <a:pt x="44" y="102"/>
                    <a:pt x="47" y="102"/>
                    <a:pt x="50" y="101"/>
                  </a:cubicBezTo>
                  <a:cubicBezTo>
                    <a:pt x="54" y="101"/>
                    <a:pt x="58" y="99"/>
                    <a:pt x="62" y="97"/>
                  </a:cubicBezTo>
                  <a:cubicBezTo>
                    <a:pt x="67" y="95"/>
                    <a:pt x="73" y="94"/>
                    <a:pt x="78" y="92"/>
                  </a:cubicBezTo>
                  <a:cubicBezTo>
                    <a:pt x="80" y="92"/>
                    <a:pt x="81" y="92"/>
                    <a:pt x="83" y="92"/>
                  </a:cubicBezTo>
                  <a:cubicBezTo>
                    <a:pt x="85" y="93"/>
                    <a:pt x="86" y="96"/>
                    <a:pt x="86" y="98"/>
                  </a:cubicBezTo>
                  <a:cubicBezTo>
                    <a:pt x="88" y="103"/>
                    <a:pt x="88" y="108"/>
                    <a:pt x="90" y="113"/>
                  </a:cubicBezTo>
                  <a:cubicBezTo>
                    <a:pt x="91" y="119"/>
                    <a:pt x="93" y="125"/>
                    <a:pt x="94" y="131"/>
                  </a:cubicBezTo>
                  <a:cubicBezTo>
                    <a:pt x="94" y="132"/>
                    <a:pt x="96" y="132"/>
                    <a:pt x="97" y="131"/>
                  </a:cubicBezTo>
                  <a:cubicBezTo>
                    <a:pt x="98" y="115"/>
                    <a:pt x="88" y="101"/>
                    <a:pt x="86" y="85"/>
                  </a:cubicBezTo>
                  <a:cubicBezTo>
                    <a:pt x="86" y="85"/>
                    <a:pt x="85" y="84"/>
                    <a:pt x="84" y="84"/>
                  </a:cubicBezTo>
                  <a:cubicBezTo>
                    <a:pt x="74" y="88"/>
                    <a:pt x="64" y="95"/>
                    <a:pt x="52" y="95"/>
                  </a:cubicBezTo>
                  <a:cubicBezTo>
                    <a:pt x="52" y="94"/>
                    <a:pt x="51" y="94"/>
                    <a:pt x="51" y="94"/>
                  </a:cubicBezTo>
                  <a:cubicBezTo>
                    <a:pt x="51" y="94"/>
                    <a:pt x="51" y="93"/>
                    <a:pt x="51" y="92"/>
                  </a:cubicBezTo>
                  <a:cubicBezTo>
                    <a:pt x="51" y="89"/>
                    <a:pt x="52" y="86"/>
                    <a:pt x="53" y="83"/>
                  </a:cubicBezTo>
                  <a:cubicBezTo>
                    <a:pt x="55" y="76"/>
                    <a:pt x="58" y="69"/>
                    <a:pt x="60" y="62"/>
                  </a:cubicBezTo>
                  <a:cubicBezTo>
                    <a:pt x="65" y="48"/>
                    <a:pt x="71" y="33"/>
                    <a:pt x="77" y="19"/>
                  </a:cubicBezTo>
                  <a:cubicBezTo>
                    <a:pt x="79" y="16"/>
                    <a:pt x="81" y="13"/>
                    <a:pt x="82" y="10"/>
                  </a:cubicBezTo>
                  <a:cubicBezTo>
                    <a:pt x="83" y="8"/>
                    <a:pt x="84" y="5"/>
                    <a:pt x="86" y="3"/>
                  </a:cubicBezTo>
                  <a:cubicBezTo>
                    <a:pt x="87" y="1"/>
                    <a:pt x="91" y="3"/>
                    <a:pt x="92" y="4"/>
                  </a:cubicBezTo>
                  <a:cubicBezTo>
                    <a:pt x="94" y="5"/>
                    <a:pt x="96" y="7"/>
                    <a:pt x="98" y="9"/>
                  </a:cubicBezTo>
                  <a:cubicBezTo>
                    <a:pt x="102" y="13"/>
                    <a:pt x="106" y="16"/>
                    <a:pt x="109" y="21"/>
                  </a:cubicBezTo>
                  <a:cubicBezTo>
                    <a:pt x="113" y="24"/>
                    <a:pt x="116" y="28"/>
                    <a:pt x="120" y="32"/>
                  </a:cubicBezTo>
                  <a:cubicBezTo>
                    <a:pt x="125" y="36"/>
                    <a:pt x="130" y="41"/>
                    <a:pt x="136" y="44"/>
                  </a:cubicBezTo>
                  <a:cubicBezTo>
                    <a:pt x="139" y="47"/>
                    <a:pt x="142" y="49"/>
                    <a:pt x="146" y="51"/>
                  </a:cubicBezTo>
                  <a:cubicBezTo>
                    <a:pt x="149" y="53"/>
                    <a:pt x="153" y="56"/>
                    <a:pt x="155" y="59"/>
                  </a:cubicBezTo>
                  <a:cubicBezTo>
                    <a:pt x="156" y="60"/>
                    <a:pt x="157" y="62"/>
                    <a:pt x="156" y="63"/>
                  </a:cubicBezTo>
                  <a:cubicBezTo>
                    <a:pt x="156" y="65"/>
                    <a:pt x="154" y="66"/>
                    <a:pt x="152" y="67"/>
                  </a:cubicBezTo>
                  <a:cubicBezTo>
                    <a:pt x="148" y="68"/>
                    <a:pt x="144" y="69"/>
                    <a:pt x="139" y="71"/>
                  </a:cubicBezTo>
                  <a:cubicBezTo>
                    <a:pt x="134" y="72"/>
                    <a:pt x="129" y="74"/>
                    <a:pt x="125" y="77"/>
                  </a:cubicBezTo>
                  <a:cubicBezTo>
                    <a:pt x="124" y="78"/>
                    <a:pt x="125" y="80"/>
                    <a:pt x="126" y="79"/>
                  </a:cubicBezTo>
                  <a:cubicBezTo>
                    <a:pt x="134" y="74"/>
                    <a:pt x="145" y="75"/>
                    <a:pt x="153" y="69"/>
                  </a:cubicBezTo>
                  <a:cubicBezTo>
                    <a:pt x="155" y="68"/>
                    <a:pt x="154" y="67"/>
                    <a:pt x="153" y="67"/>
                  </a:cubicBezTo>
                  <a:cubicBezTo>
                    <a:pt x="143" y="69"/>
                    <a:pt x="133" y="73"/>
                    <a:pt x="124" y="77"/>
                  </a:cubicBezTo>
                  <a:cubicBezTo>
                    <a:pt x="122" y="77"/>
                    <a:pt x="123" y="79"/>
                    <a:pt x="124" y="79"/>
                  </a:cubicBezTo>
                  <a:cubicBezTo>
                    <a:pt x="130" y="79"/>
                    <a:pt x="135" y="78"/>
                    <a:pt x="140" y="76"/>
                  </a:cubicBezTo>
                  <a:cubicBezTo>
                    <a:pt x="145" y="75"/>
                    <a:pt x="151" y="73"/>
                    <a:pt x="155" y="69"/>
                  </a:cubicBezTo>
                  <a:cubicBezTo>
                    <a:pt x="156" y="69"/>
                    <a:pt x="156" y="67"/>
                    <a:pt x="154" y="67"/>
                  </a:cubicBezTo>
                  <a:cubicBezTo>
                    <a:pt x="146" y="70"/>
                    <a:pt x="138" y="74"/>
                    <a:pt x="130" y="75"/>
                  </a:cubicBezTo>
                  <a:cubicBezTo>
                    <a:pt x="130" y="75"/>
                    <a:pt x="130" y="76"/>
                    <a:pt x="131" y="77"/>
                  </a:cubicBezTo>
                  <a:cubicBezTo>
                    <a:pt x="139" y="73"/>
                    <a:pt x="150" y="73"/>
                    <a:pt x="158" y="67"/>
                  </a:cubicBezTo>
                  <a:cubicBezTo>
                    <a:pt x="160" y="65"/>
                    <a:pt x="163" y="61"/>
                    <a:pt x="160" y="58"/>
                  </a:cubicBezTo>
                  <a:cubicBezTo>
                    <a:pt x="158" y="55"/>
                    <a:pt x="154" y="54"/>
                    <a:pt x="150" y="52"/>
                  </a:cubicBezTo>
                  <a:cubicBezTo>
                    <a:pt x="139" y="45"/>
                    <a:pt x="130" y="36"/>
                    <a:pt x="121" y="27"/>
                  </a:cubicBezTo>
                  <a:cubicBezTo>
                    <a:pt x="111" y="18"/>
                    <a:pt x="100" y="11"/>
                    <a:pt x="91" y="2"/>
                  </a:cubicBezTo>
                  <a:cubicBezTo>
                    <a:pt x="91" y="3"/>
                    <a:pt x="90" y="3"/>
                    <a:pt x="90" y="4"/>
                  </a:cubicBezTo>
                  <a:cubicBezTo>
                    <a:pt x="97" y="7"/>
                    <a:pt x="103" y="11"/>
                    <a:pt x="109" y="16"/>
                  </a:cubicBezTo>
                  <a:cubicBezTo>
                    <a:pt x="114" y="21"/>
                    <a:pt x="119" y="27"/>
                    <a:pt x="125" y="32"/>
                  </a:cubicBezTo>
                  <a:cubicBezTo>
                    <a:pt x="138" y="41"/>
                    <a:pt x="152" y="51"/>
                    <a:pt x="162" y="65"/>
                  </a:cubicBezTo>
                  <a:cubicBezTo>
                    <a:pt x="162" y="64"/>
                    <a:pt x="163" y="63"/>
                    <a:pt x="163" y="63"/>
                  </a:cubicBezTo>
                  <a:cubicBezTo>
                    <a:pt x="160" y="61"/>
                    <a:pt x="157" y="58"/>
                    <a:pt x="155" y="56"/>
                  </a:cubicBezTo>
                  <a:cubicBezTo>
                    <a:pt x="152" y="53"/>
                    <a:pt x="150" y="50"/>
                    <a:pt x="146" y="47"/>
                  </a:cubicBezTo>
                  <a:cubicBezTo>
                    <a:pt x="140" y="41"/>
                    <a:pt x="133" y="35"/>
                    <a:pt x="126" y="29"/>
                  </a:cubicBezTo>
                  <a:cubicBezTo>
                    <a:pt x="118" y="23"/>
                    <a:pt x="111" y="18"/>
                    <a:pt x="104" y="12"/>
                  </a:cubicBezTo>
                  <a:cubicBezTo>
                    <a:pt x="99" y="8"/>
                    <a:pt x="93" y="3"/>
                    <a:pt x="87" y="2"/>
                  </a:cubicBezTo>
                  <a:cubicBezTo>
                    <a:pt x="86" y="1"/>
                    <a:pt x="86" y="2"/>
                    <a:pt x="86" y="3"/>
                  </a:cubicBezTo>
                  <a:cubicBezTo>
                    <a:pt x="85" y="7"/>
                    <a:pt x="84" y="10"/>
                    <a:pt x="83" y="15"/>
                  </a:cubicBezTo>
                  <a:cubicBezTo>
                    <a:pt x="82" y="19"/>
                    <a:pt x="80" y="23"/>
                    <a:pt x="78" y="27"/>
                  </a:cubicBezTo>
                  <a:cubicBezTo>
                    <a:pt x="74" y="35"/>
                    <a:pt x="71" y="42"/>
                    <a:pt x="67" y="49"/>
                  </a:cubicBezTo>
                  <a:cubicBezTo>
                    <a:pt x="61" y="64"/>
                    <a:pt x="53" y="78"/>
                    <a:pt x="51" y="94"/>
                  </a:cubicBezTo>
                  <a:cubicBezTo>
                    <a:pt x="50" y="95"/>
                    <a:pt x="52" y="96"/>
                    <a:pt x="53" y="95"/>
                  </a:cubicBezTo>
                  <a:cubicBezTo>
                    <a:pt x="58" y="79"/>
                    <a:pt x="63" y="63"/>
                    <a:pt x="69" y="48"/>
                  </a:cubicBezTo>
                  <a:cubicBezTo>
                    <a:pt x="74" y="32"/>
                    <a:pt x="82" y="18"/>
                    <a:pt x="86" y="3"/>
                  </a:cubicBezTo>
                  <a:cubicBezTo>
                    <a:pt x="87" y="1"/>
                    <a:pt x="85" y="1"/>
                    <a:pt x="84" y="2"/>
                  </a:cubicBezTo>
                  <a:cubicBezTo>
                    <a:pt x="81" y="11"/>
                    <a:pt x="77" y="19"/>
                    <a:pt x="73" y="28"/>
                  </a:cubicBezTo>
                  <a:cubicBezTo>
                    <a:pt x="68" y="37"/>
                    <a:pt x="64" y="45"/>
                    <a:pt x="61" y="54"/>
                  </a:cubicBezTo>
                  <a:cubicBezTo>
                    <a:pt x="58" y="63"/>
                    <a:pt x="55" y="72"/>
                    <a:pt x="51" y="81"/>
                  </a:cubicBezTo>
                  <a:cubicBezTo>
                    <a:pt x="49" y="86"/>
                    <a:pt x="45" y="94"/>
                    <a:pt x="47" y="100"/>
                  </a:cubicBezTo>
                  <a:cubicBezTo>
                    <a:pt x="48" y="101"/>
                    <a:pt x="48" y="101"/>
                    <a:pt x="49" y="101"/>
                  </a:cubicBezTo>
                  <a:cubicBezTo>
                    <a:pt x="62" y="95"/>
                    <a:pt x="75" y="89"/>
                    <a:pt x="89" y="87"/>
                  </a:cubicBezTo>
                  <a:cubicBezTo>
                    <a:pt x="89" y="86"/>
                    <a:pt x="88" y="85"/>
                    <a:pt x="88" y="85"/>
                  </a:cubicBezTo>
                  <a:cubicBezTo>
                    <a:pt x="75" y="89"/>
                    <a:pt x="62" y="93"/>
                    <a:pt x="49" y="97"/>
                  </a:cubicBezTo>
                  <a:cubicBezTo>
                    <a:pt x="48" y="97"/>
                    <a:pt x="48" y="99"/>
                    <a:pt x="49" y="99"/>
                  </a:cubicBezTo>
                  <a:cubicBezTo>
                    <a:pt x="52" y="99"/>
                    <a:pt x="55" y="98"/>
                    <a:pt x="57" y="97"/>
                  </a:cubicBezTo>
                  <a:cubicBezTo>
                    <a:pt x="61" y="96"/>
                    <a:pt x="65" y="95"/>
                    <a:pt x="69" y="93"/>
                  </a:cubicBezTo>
                  <a:cubicBezTo>
                    <a:pt x="72" y="92"/>
                    <a:pt x="76" y="90"/>
                    <a:pt x="80" y="89"/>
                  </a:cubicBezTo>
                  <a:cubicBezTo>
                    <a:pt x="82" y="88"/>
                    <a:pt x="86" y="87"/>
                    <a:pt x="89" y="89"/>
                  </a:cubicBezTo>
                  <a:cubicBezTo>
                    <a:pt x="92" y="90"/>
                    <a:pt x="90" y="96"/>
                    <a:pt x="90" y="98"/>
                  </a:cubicBezTo>
                  <a:cubicBezTo>
                    <a:pt x="90" y="105"/>
                    <a:pt x="91" y="112"/>
                    <a:pt x="93" y="119"/>
                  </a:cubicBezTo>
                  <a:cubicBezTo>
                    <a:pt x="95" y="131"/>
                    <a:pt x="96" y="144"/>
                    <a:pt x="101" y="155"/>
                  </a:cubicBezTo>
                  <a:cubicBezTo>
                    <a:pt x="102" y="156"/>
                    <a:pt x="104" y="155"/>
                    <a:pt x="104" y="154"/>
                  </a:cubicBezTo>
                  <a:cubicBezTo>
                    <a:pt x="101" y="143"/>
                    <a:pt x="100" y="133"/>
                    <a:pt x="97" y="122"/>
                  </a:cubicBezTo>
                  <a:cubicBezTo>
                    <a:pt x="95" y="113"/>
                    <a:pt x="91" y="105"/>
                    <a:pt x="91" y="95"/>
                  </a:cubicBezTo>
                  <a:cubicBezTo>
                    <a:pt x="91" y="95"/>
                    <a:pt x="89" y="95"/>
                    <a:pt x="89" y="96"/>
                  </a:cubicBezTo>
                  <a:cubicBezTo>
                    <a:pt x="97" y="115"/>
                    <a:pt x="93" y="139"/>
                    <a:pt x="106" y="157"/>
                  </a:cubicBezTo>
                  <a:cubicBezTo>
                    <a:pt x="106" y="158"/>
                    <a:pt x="108" y="157"/>
                    <a:pt x="108" y="156"/>
                  </a:cubicBezTo>
                  <a:cubicBezTo>
                    <a:pt x="106" y="145"/>
                    <a:pt x="103" y="134"/>
                    <a:pt x="100" y="123"/>
                  </a:cubicBezTo>
                  <a:cubicBezTo>
                    <a:pt x="99" y="115"/>
                    <a:pt x="98" y="105"/>
                    <a:pt x="93" y="98"/>
                  </a:cubicBezTo>
                  <a:cubicBezTo>
                    <a:pt x="92" y="97"/>
                    <a:pt x="90" y="98"/>
                    <a:pt x="91" y="99"/>
                  </a:cubicBezTo>
                  <a:cubicBezTo>
                    <a:pt x="95" y="110"/>
                    <a:pt x="95" y="122"/>
                    <a:pt x="97" y="133"/>
                  </a:cubicBezTo>
                  <a:cubicBezTo>
                    <a:pt x="98" y="137"/>
                    <a:pt x="99" y="141"/>
                    <a:pt x="100" y="146"/>
                  </a:cubicBezTo>
                  <a:cubicBezTo>
                    <a:pt x="101" y="151"/>
                    <a:pt x="101" y="156"/>
                    <a:pt x="98" y="160"/>
                  </a:cubicBezTo>
                  <a:cubicBezTo>
                    <a:pt x="99" y="160"/>
                    <a:pt x="99" y="160"/>
                    <a:pt x="100" y="159"/>
                  </a:cubicBezTo>
                  <a:cubicBezTo>
                    <a:pt x="80" y="152"/>
                    <a:pt x="60" y="164"/>
                    <a:pt x="46" y="177"/>
                  </a:cubicBezTo>
                  <a:cubicBezTo>
                    <a:pt x="31" y="191"/>
                    <a:pt x="17" y="208"/>
                    <a:pt x="11" y="227"/>
                  </a:cubicBezTo>
                  <a:cubicBezTo>
                    <a:pt x="0" y="261"/>
                    <a:pt x="7" y="301"/>
                    <a:pt x="26" y="329"/>
                  </a:cubicBezTo>
                  <a:cubicBezTo>
                    <a:pt x="27" y="331"/>
                    <a:pt x="29" y="329"/>
                    <a:pt x="28" y="328"/>
                  </a:cubicBezTo>
                  <a:cubicBezTo>
                    <a:pt x="13" y="305"/>
                    <a:pt x="7" y="278"/>
                    <a:pt x="10" y="251"/>
                  </a:cubicBezTo>
                  <a:cubicBezTo>
                    <a:pt x="12" y="238"/>
                    <a:pt x="16" y="224"/>
                    <a:pt x="23" y="212"/>
                  </a:cubicBezTo>
                  <a:cubicBezTo>
                    <a:pt x="30" y="201"/>
                    <a:pt x="39" y="192"/>
                    <a:pt x="49" y="183"/>
                  </a:cubicBezTo>
                  <a:cubicBezTo>
                    <a:pt x="55" y="177"/>
                    <a:pt x="63" y="172"/>
                    <a:pt x="71" y="168"/>
                  </a:cubicBezTo>
                  <a:cubicBezTo>
                    <a:pt x="74" y="166"/>
                    <a:pt x="79" y="164"/>
                    <a:pt x="83" y="163"/>
                  </a:cubicBezTo>
                  <a:cubicBezTo>
                    <a:pt x="87" y="162"/>
                    <a:pt x="91" y="161"/>
                    <a:pt x="94" y="164"/>
                  </a:cubicBezTo>
                  <a:cubicBezTo>
                    <a:pt x="94" y="163"/>
                    <a:pt x="94" y="162"/>
                    <a:pt x="94" y="162"/>
                  </a:cubicBezTo>
                  <a:cubicBezTo>
                    <a:pt x="81" y="167"/>
                    <a:pt x="67" y="168"/>
                    <a:pt x="54" y="174"/>
                  </a:cubicBezTo>
                  <a:cubicBezTo>
                    <a:pt x="54" y="175"/>
                    <a:pt x="55" y="176"/>
                    <a:pt x="55" y="176"/>
                  </a:cubicBezTo>
                  <a:cubicBezTo>
                    <a:pt x="69" y="170"/>
                    <a:pt x="84" y="163"/>
                    <a:pt x="99" y="158"/>
                  </a:cubicBezTo>
                  <a:cubicBezTo>
                    <a:pt x="101" y="158"/>
                    <a:pt x="100" y="155"/>
                    <a:pt x="98" y="156"/>
                  </a:cubicBezTo>
                  <a:cubicBezTo>
                    <a:pt x="85" y="159"/>
                    <a:pt x="72" y="162"/>
                    <a:pt x="61" y="169"/>
                  </a:cubicBezTo>
                  <a:cubicBezTo>
                    <a:pt x="50" y="176"/>
                    <a:pt x="41" y="186"/>
                    <a:pt x="32" y="196"/>
                  </a:cubicBezTo>
                  <a:cubicBezTo>
                    <a:pt x="24" y="206"/>
                    <a:pt x="17" y="217"/>
                    <a:pt x="12" y="229"/>
                  </a:cubicBezTo>
                  <a:cubicBezTo>
                    <a:pt x="7" y="241"/>
                    <a:pt x="5" y="254"/>
                    <a:pt x="6" y="267"/>
                  </a:cubicBezTo>
                  <a:cubicBezTo>
                    <a:pt x="6" y="276"/>
                    <a:pt x="7" y="285"/>
                    <a:pt x="9" y="293"/>
                  </a:cubicBezTo>
                  <a:cubicBezTo>
                    <a:pt x="11" y="301"/>
                    <a:pt x="14" y="311"/>
                    <a:pt x="21" y="315"/>
                  </a:cubicBezTo>
                  <a:cubicBezTo>
                    <a:pt x="22" y="315"/>
                    <a:pt x="23" y="314"/>
                    <a:pt x="22" y="314"/>
                  </a:cubicBezTo>
                  <a:cubicBezTo>
                    <a:pt x="19" y="299"/>
                    <a:pt x="13" y="286"/>
                    <a:pt x="10" y="272"/>
                  </a:cubicBezTo>
                  <a:cubicBezTo>
                    <a:pt x="7" y="258"/>
                    <a:pt x="8" y="244"/>
                    <a:pt x="12" y="230"/>
                  </a:cubicBezTo>
                  <a:cubicBezTo>
                    <a:pt x="16" y="217"/>
                    <a:pt x="22" y="205"/>
                    <a:pt x="31" y="195"/>
                  </a:cubicBezTo>
                  <a:cubicBezTo>
                    <a:pt x="39" y="187"/>
                    <a:pt x="48" y="181"/>
                    <a:pt x="57" y="175"/>
                  </a:cubicBezTo>
                  <a:cubicBezTo>
                    <a:pt x="61" y="173"/>
                    <a:pt x="64" y="171"/>
                    <a:pt x="67" y="170"/>
                  </a:cubicBezTo>
                  <a:cubicBezTo>
                    <a:pt x="70" y="169"/>
                    <a:pt x="74" y="168"/>
                    <a:pt x="77" y="170"/>
                  </a:cubicBezTo>
                  <a:cubicBezTo>
                    <a:pt x="77" y="170"/>
                    <a:pt x="77" y="169"/>
                    <a:pt x="77" y="168"/>
                  </a:cubicBezTo>
                  <a:cubicBezTo>
                    <a:pt x="67" y="171"/>
                    <a:pt x="56" y="173"/>
                    <a:pt x="48" y="179"/>
                  </a:cubicBezTo>
                  <a:cubicBezTo>
                    <a:pt x="37" y="187"/>
                    <a:pt x="30" y="198"/>
                    <a:pt x="24" y="209"/>
                  </a:cubicBezTo>
                  <a:cubicBezTo>
                    <a:pt x="18" y="218"/>
                    <a:pt x="13" y="228"/>
                    <a:pt x="11" y="238"/>
                  </a:cubicBezTo>
                  <a:cubicBezTo>
                    <a:pt x="8" y="248"/>
                    <a:pt x="7" y="258"/>
                    <a:pt x="6" y="268"/>
                  </a:cubicBezTo>
                  <a:cubicBezTo>
                    <a:pt x="6" y="288"/>
                    <a:pt x="11" y="310"/>
                    <a:pt x="27" y="323"/>
                  </a:cubicBezTo>
                  <a:cubicBezTo>
                    <a:pt x="28" y="323"/>
                    <a:pt x="29" y="323"/>
                    <a:pt x="29" y="321"/>
                  </a:cubicBezTo>
                  <a:cubicBezTo>
                    <a:pt x="27" y="316"/>
                    <a:pt x="24" y="310"/>
                    <a:pt x="21" y="305"/>
                  </a:cubicBezTo>
                  <a:cubicBezTo>
                    <a:pt x="18" y="299"/>
                    <a:pt x="16" y="293"/>
                    <a:pt x="15" y="287"/>
                  </a:cubicBezTo>
                  <a:cubicBezTo>
                    <a:pt x="12" y="272"/>
                    <a:pt x="10" y="256"/>
                    <a:pt x="12" y="241"/>
                  </a:cubicBezTo>
                  <a:cubicBezTo>
                    <a:pt x="14" y="228"/>
                    <a:pt x="18" y="215"/>
                    <a:pt x="26" y="204"/>
                  </a:cubicBezTo>
                  <a:cubicBezTo>
                    <a:pt x="31" y="196"/>
                    <a:pt x="38" y="187"/>
                    <a:pt x="46" y="181"/>
                  </a:cubicBezTo>
                  <a:cubicBezTo>
                    <a:pt x="49" y="179"/>
                    <a:pt x="52" y="176"/>
                    <a:pt x="56" y="176"/>
                  </a:cubicBezTo>
                  <a:cubicBezTo>
                    <a:pt x="56" y="176"/>
                    <a:pt x="56" y="175"/>
                    <a:pt x="55" y="174"/>
                  </a:cubicBezTo>
                  <a:cubicBezTo>
                    <a:pt x="37" y="187"/>
                    <a:pt x="23" y="204"/>
                    <a:pt x="14" y="225"/>
                  </a:cubicBezTo>
                  <a:cubicBezTo>
                    <a:pt x="9" y="236"/>
                    <a:pt x="5" y="249"/>
                    <a:pt x="5" y="261"/>
                  </a:cubicBezTo>
                  <a:cubicBezTo>
                    <a:pt x="4" y="275"/>
                    <a:pt x="8" y="289"/>
                    <a:pt x="13" y="301"/>
                  </a:cubicBezTo>
                  <a:cubicBezTo>
                    <a:pt x="16" y="308"/>
                    <a:pt x="20" y="315"/>
                    <a:pt x="23" y="322"/>
                  </a:cubicBezTo>
                  <a:cubicBezTo>
                    <a:pt x="24" y="324"/>
                    <a:pt x="26" y="323"/>
                    <a:pt x="25" y="3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5" name="Freeform 1533"/>
            <p:cNvSpPr/>
            <p:nvPr/>
          </p:nvSpPr>
          <p:spPr bwMode="auto">
            <a:xfrm>
              <a:off x="5162" y="1992"/>
              <a:ext cx="150" cy="125"/>
            </a:xfrm>
            <a:custGeom>
              <a:avLst/>
              <a:gdLst>
                <a:gd name="T0" fmla="*/ 112 w 116"/>
                <a:gd name="T1" fmla="*/ 84 h 97"/>
                <a:gd name="T2" fmla="*/ 96 w 116"/>
                <a:gd name="T3" fmla="*/ 56 h 97"/>
                <a:gd name="T4" fmla="*/ 70 w 116"/>
                <a:gd name="T5" fmla="*/ 30 h 97"/>
                <a:gd name="T6" fmla="*/ 2 w 116"/>
                <a:gd name="T7" fmla="*/ 3 h 97"/>
                <a:gd name="T8" fmla="*/ 2 w 116"/>
                <a:gd name="T9" fmla="*/ 5 h 97"/>
                <a:gd name="T10" fmla="*/ 75 w 116"/>
                <a:gd name="T11" fmla="*/ 29 h 97"/>
                <a:gd name="T12" fmla="*/ 109 w 116"/>
                <a:gd name="T13" fmla="*/ 89 h 97"/>
                <a:gd name="T14" fmla="*/ 110 w 116"/>
                <a:gd name="T15" fmla="*/ 92 h 97"/>
                <a:gd name="T16" fmla="*/ 112 w 116"/>
                <a:gd name="T17" fmla="*/ 92 h 97"/>
                <a:gd name="T18" fmla="*/ 104 w 116"/>
                <a:gd name="T19" fmla="*/ 66 h 97"/>
                <a:gd name="T20" fmla="*/ 80 w 116"/>
                <a:gd name="T21" fmla="*/ 41 h 97"/>
                <a:gd name="T22" fmla="*/ 7 w 116"/>
                <a:gd name="T23" fmla="*/ 11 h 97"/>
                <a:gd name="T24" fmla="*/ 8 w 116"/>
                <a:gd name="T25" fmla="*/ 13 h 97"/>
                <a:gd name="T26" fmla="*/ 23 w 116"/>
                <a:gd name="T27" fmla="*/ 11 h 97"/>
                <a:gd name="T28" fmla="*/ 38 w 116"/>
                <a:gd name="T29" fmla="*/ 15 h 97"/>
                <a:gd name="T30" fmla="*/ 76 w 116"/>
                <a:gd name="T31" fmla="*/ 33 h 97"/>
                <a:gd name="T32" fmla="*/ 102 w 116"/>
                <a:gd name="T33" fmla="*/ 58 h 97"/>
                <a:gd name="T34" fmla="*/ 112 w 116"/>
                <a:gd name="T35" fmla="*/ 90 h 97"/>
                <a:gd name="T36" fmla="*/ 112 w 116"/>
                <a:gd name="T37" fmla="*/ 95 h 97"/>
                <a:gd name="T38" fmla="*/ 115 w 116"/>
                <a:gd name="T39" fmla="*/ 95 h 97"/>
                <a:gd name="T40" fmla="*/ 107 w 116"/>
                <a:gd name="T41" fmla="*/ 63 h 97"/>
                <a:gd name="T42" fmla="*/ 86 w 116"/>
                <a:gd name="T43" fmla="*/ 37 h 97"/>
                <a:gd name="T44" fmla="*/ 51 w 116"/>
                <a:gd name="T45" fmla="*/ 17 h 97"/>
                <a:gd name="T46" fmla="*/ 18 w 116"/>
                <a:gd name="T47" fmla="*/ 8 h 97"/>
                <a:gd name="T48" fmla="*/ 7 w 116"/>
                <a:gd name="T49" fmla="*/ 11 h 97"/>
                <a:gd name="T50" fmla="*/ 7 w 116"/>
                <a:gd name="T51" fmla="*/ 13 h 97"/>
                <a:gd name="T52" fmla="*/ 77 w 116"/>
                <a:gd name="T53" fmla="*/ 41 h 97"/>
                <a:gd name="T54" fmla="*/ 101 w 116"/>
                <a:gd name="T55" fmla="*/ 66 h 97"/>
                <a:gd name="T56" fmla="*/ 108 w 116"/>
                <a:gd name="T57" fmla="*/ 78 h 97"/>
                <a:gd name="T58" fmla="*/ 110 w 116"/>
                <a:gd name="T59" fmla="*/ 91 h 97"/>
                <a:gd name="T60" fmla="*/ 112 w 116"/>
                <a:gd name="T61" fmla="*/ 91 h 97"/>
                <a:gd name="T62" fmla="*/ 79 w 116"/>
                <a:gd name="T63" fmla="*/ 30 h 97"/>
                <a:gd name="T64" fmla="*/ 48 w 116"/>
                <a:gd name="T65" fmla="*/ 9 h 97"/>
                <a:gd name="T66" fmla="*/ 12 w 116"/>
                <a:gd name="T67" fmla="*/ 2 h 97"/>
                <a:gd name="T68" fmla="*/ 2 w 116"/>
                <a:gd name="T69" fmla="*/ 3 h 97"/>
                <a:gd name="T70" fmla="*/ 2 w 116"/>
                <a:gd name="T71" fmla="*/ 5 h 97"/>
                <a:gd name="T72" fmla="*/ 69 w 116"/>
                <a:gd name="T73" fmla="*/ 32 h 97"/>
                <a:gd name="T74" fmla="*/ 93 w 116"/>
                <a:gd name="T75" fmla="*/ 56 h 97"/>
                <a:gd name="T76" fmla="*/ 109 w 116"/>
                <a:gd name="T77" fmla="*/ 85 h 97"/>
                <a:gd name="T78" fmla="*/ 112 w 116"/>
                <a:gd name="T79" fmla="*/ 8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6" h="97">
                  <a:moveTo>
                    <a:pt x="112" y="84"/>
                  </a:moveTo>
                  <a:cubicBezTo>
                    <a:pt x="110" y="74"/>
                    <a:pt x="103" y="64"/>
                    <a:pt x="96" y="56"/>
                  </a:cubicBezTo>
                  <a:cubicBezTo>
                    <a:pt x="88" y="46"/>
                    <a:pt x="79" y="38"/>
                    <a:pt x="70" y="30"/>
                  </a:cubicBezTo>
                  <a:cubicBezTo>
                    <a:pt x="51" y="14"/>
                    <a:pt x="27" y="0"/>
                    <a:pt x="2" y="3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8" y="1"/>
                    <a:pt x="55" y="11"/>
                    <a:pt x="75" y="29"/>
                  </a:cubicBezTo>
                  <a:cubicBezTo>
                    <a:pt x="92" y="45"/>
                    <a:pt x="96" y="70"/>
                    <a:pt x="109" y="89"/>
                  </a:cubicBezTo>
                  <a:cubicBezTo>
                    <a:pt x="109" y="90"/>
                    <a:pt x="109" y="91"/>
                    <a:pt x="110" y="92"/>
                  </a:cubicBezTo>
                  <a:cubicBezTo>
                    <a:pt x="111" y="93"/>
                    <a:pt x="112" y="93"/>
                    <a:pt x="112" y="92"/>
                  </a:cubicBezTo>
                  <a:cubicBezTo>
                    <a:pt x="116" y="83"/>
                    <a:pt x="109" y="73"/>
                    <a:pt x="104" y="66"/>
                  </a:cubicBezTo>
                  <a:cubicBezTo>
                    <a:pt x="97" y="56"/>
                    <a:pt x="89" y="48"/>
                    <a:pt x="80" y="41"/>
                  </a:cubicBezTo>
                  <a:cubicBezTo>
                    <a:pt x="59" y="24"/>
                    <a:pt x="34" y="14"/>
                    <a:pt x="7" y="11"/>
                  </a:cubicBezTo>
                  <a:cubicBezTo>
                    <a:pt x="7" y="11"/>
                    <a:pt x="8" y="12"/>
                    <a:pt x="8" y="13"/>
                  </a:cubicBezTo>
                  <a:cubicBezTo>
                    <a:pt x="12" y="10"/>
                    <a:pt x="18" y="10"/>
                    <a:pt x="23" y="11"/>
                  </a:cubicBezTo>
                  <a:cubicBezTo>
                    <a:pt x="28" y="12"/>
                    <a:pt x="33" y="14"/>
                    <a:pt x="38" y="15"/>
                  </a:cubicBezTo>
                  <a:cubicBezTo>
                    <a:pt x="51" y="19"/>
                    <a:pt x="64" y="25"/>
                    <a:pt x="76" y="33"/>
                  </a:cubicBezTo>
                  <a:cubicBezTo>
                    <a:pt x="86" y="40"/>
                    <a:pt x="95" y="48"/>
                    <a:pt x="102" y="58"/>
                  </a:cubicBezTo>
                  <a:cubicBezTo>
                    <a:pt x="108" y="68"/>
                    <a:pt x="112" y="79"/>
                    <a:pt x="112" y="90"/>
                  </a:cubicBezTo>
                  <a:cubicBezTo>
                    <a:pt x="112" y="92"/>
                    <a:pt x="112" y="93"/>
                    <a:pt x="112" y="95"/>
                  </a:cubicBezTo>
                  <a:cubicBezTo>
                    <a:pt x="112" y="97"/>
                    <a:pt x="115" y="97"/>
                    <a:pt x="115" y="95"/>
                  </a:cubicBezTo>
                  <a:cubicBezTo>
                    <a:pt x="115" y="84"/>
                    <a:pt x="112" y="73"/>
                    <a:pt x="107" y="63"/>
                  </a:cubicBezTo>
                  <a:cubicBezTo>
                    <a:pt x="102" y="53"/>
                    <a:pt x="95" y="44"/>
                    <a:pt x="86" y="37"/>
                  </a:cubicBezTo>
                  <a:cubicBezTo>
                    <a:pt x="75" y="29"/>
                    <a:pt x="64" y="22"/>
                    <a:pt x="51" y="17"/>
                  </a:cubicBezTo>
                  <a:cubicBezTo>
                    <a:pt x="41" y="13"/>
                    <a:pt x="29" y="9"/>
                    <a:pt x="18" y="8"/>
                  </a:cubicBezTo>
                  <a:cubicBezTo>
                    <a:pt x="15" y="8"/>
                    <a:pt x="10" y="8"/>
                    <a:pt x="7" y="11"/>
                  </a:cubicBezTo>
                  <a:cubicBezTo>
                    <a:pt x="5" y="11"/>
                    <a:pt x="6" y="13"/>
                    <a:pt x="7" y="13"/>
                  </a:cubicBezTo>
                  <a:cubicBezTo>
                    <a:pt x="33" y="16"/>
                    <a:pt x="57" y="26"/>
                    <a:pt x="77" y="41"/>
                  </a:cubicBezTo>
                  <a:cubicBezTo>
                    <a:pt x="87" y="48"/>
                    <a:pt x="94" y="56"/>
                    <a:pt x="101" y="66"/>
                  </a:cubicBezTo>
                  <a:cubicBezTo>
                    <a:pt x="104" y="69"/>
                    <a:pt x="106" y="74"/>
                    <a:pt x="108" y="78"/>
                  </a:cubicBezTo>
                  <a:cubicBezTo>
                    <a:pt x="110" y="82"/>
                    <a:pt x="112" y="86"/>
                    <a:pt x="110" y="91"/>
                  </a:cubicBezTo>
                  <a:cubicBezTo>
                    <a:pt x="111" y="91"/>
                    <a:pt x="111" y="91"/>
                    <a:pt x="112" y="91"/>
                  </a:cubicBezTo>
                  <a:cubicBezTo>
                    <a:pt x="99" y="71"/>
                    <a:pt x="95" y="48"/>
                    <a:pt x="79" y="30"/>
                  </a:cubicBezTo>
                  <a:cubicBezTo>
                    <a:pt x="71" y="21"/>
                    <a:pt x="59" y="14"/>
                    <a:pt x="48" y="9"/>
                  </a:cubicBezTo>
                  <a:cubicBezTo>
                    <a:pt x="37" y="4"/>
                    <a:pt x="25" y="2"/>
                    <a:pt x="12" y="2"/>
                  </a:cubicBezTo>
                  <a:cubicBezTo>
                    <a:pt x="9" y="2"/>
                    <a:pt x="5" y="2"/>
                    <a:pt x="2" y="3"/>
                  </a:cubicBezTo>
                  <a:cubicBezTo>
                    <a:pt x="0" y="3"/>
                    <a:pt x="0" y="6"/>
                    <a:pt x="2" y="5"/>
                  </a:cubicBezTo>
                  <a:cubicBezTo>
                    <a:pt x="27" y="3"/>
                    <a:pt x="50" y="16"/>
                    <a:pt x="69" y="32"/>
                  </a:cubicBezTo>
                  <a:cubicBezTo>
                    <a:pt x="77" y="40"/>
                    <a:pt x="86" y="47"/>
                    <a:pt x="93" y="56"/>
                  </a:cubicBezTo>
                  <a:cubicBezTo>
                    <a:pt x="100" y="64"/>
                    <a:pt x="108" y="74"/>
                    <a:pt x="109" y="85"/>
                  </a:cubicBezTo>
                  <a:cubicBezTo>
                    <a:pt x="109" y="86"/>
                    <a:pt x="112" y="86"/>
                    <a:pt x="112" y="8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6" name="Freeform 1534"/>
            <p:cNvSpPr/>
            <p:nvPr/>
          </p:nvSpPr>
          <p:spPr bwMode="auto">
            <a:xfrm>
              <a:off x="5314" y="1983"/>
              <a:ext cx="242" cy="125"/>
            </a:xfrm>
            <a:custGeom>
              <a:avLst/>
              <a:gdLst>
                <a:gd name="T0" fmla="*/ 30 w 187"/>
                <a:gd name="T1" fmla="*/ 78 h 97"/>
                <a:gd name="T2" fmla="*/ 33 w 187"/>
                <a:gd name="T3" fmla="*/ 79 h 97"/>
                <a:gd name="T4" fmla="*/ 6 w 187"/>
                <a:gd name="T5" fmla="*/ 91 h 97"/>
                <a:gd name="T6" fmla="*/ 97 w 187"/>
                <a:gd name="T7" fmla="*/ 44 h 97"/>
                <a:gd name="T8" fmla="*/ 91 w 187"/>
                <a:gd name="T9" fmla="*/ 45 h 97"/>
                <a:gd name="T10" fmla="*/ 115 w 187"/>
                <a:gd name="T11" fmla="*/ 12 h 97"/>
                <a:gd name="T12" fmla="*/ 112 w 187"/>
                <a:gd name="T13" fmla="*/ 4 h 97"/>
                <a:gd name="T14" fmla="*/ 111 w 187"/>
                <a:gd name="T15" fmla="*/ 14 h 97"/>
                <a:gd name="T16" fmla="*/ 134 w 187"/>
                <a:gd name="T17" fmla="*/ 5 h 97"/>
                <a:gd name="T18" fmla="*/ 114 w 187"/>
                <a:gd name="T19" fmla="*/ 2 h 97"/>
                <a:gd name="T20" fmla="*/ 173 w 187"/>
                <a:gd name="T21" fmla="*/ 6 h 97"/>
                <a:gd name="T22" fmla="*/ 151 w 187"/>
                <a:gd name="T23" fmla="*/ 55 h 97"/>
                <a:gd name="T24" fmla="*/ 169 w 187"/>
                <a:gd name="T25" fmla="*/ 20 h 97"/>
                <a:gd name="T26" fmla="*/ 158 w 187"/>
                <a:gd name="T27" fmla="*/ 40 h 97"/>
                <a:gd name="T28" fmla="*/ 162 w 187"/>
                <a:gd name="T29" fmla="*/ 6 h 97"/>
                <a:gd name="T30" fmla="*/ 96 w 187"/>
                <a:gd name="T31" fmla="*/ 3 h 97"/>
                <a:gd name="T32" fmla="*/ 100 w 187"/>
                <a:gd name="T33" fmla="*/ 5 h 97"/>
                <a:gd name="T34" fmla="*/ 177 w 187"/>
                <a:gd name="T35" fmla="*/ 9 h 97"/>
                <a:gd name="T36" fmla="*/ 140 w 187"/>
                <a:gd name="T37" fmla="*/ 68 h 97"/>
                <a:gd name="T38" fmla="*/ 140 w 187"/>
                <a:gd name="T39" fmla="*/ 70 h 97"/>
                <a:gd name="T40" fmla="*/ 138 w 187"/>
                <a:gd name="T41" fmla="*/ 70 h 97"/>
                <a:gd name="T42" fmla="*/ 142 w 187"/>
                <a:gd name="T43" fmla="*/ 67 h 97"/>
                <a:gd name="T44" fmla="*/ 138 w 187"/>
                <a:gd name="T45" fmla="*/ 70 h 97"/>
                <a:gd name="T46" fmla="*/ 138 w 187"/>
                <a:gd name="T47" fmla="*/ 66 h 97"/>
                <a:gd name="T48" fmla="*/ 177 w 187"/>
                <a:gd name="T49" fmla="*/ 15 h 97"/>
                <a:gd name="T50" fmla="*/ 155 w 187"/>
                <a:gd name="T51" fmla="*/ 11 h 97"/>
                <a:gd name="T52" fmla="*/ 140 w 187"/>
                <a:gd name="T53" fmla="*/ 64 h 97"/>
                <a:gd name="T54" fmla="*/ 139 w 187"/>
                <a:gd name="T55" fmla="*/ 68 h 97"/>
                <a:gd name="T56" fmla="*/ 143 w 187"/>
                <a:gd name="T57" fmla="*/ 68 h 97"/>
                <a:gd name="T58" fmla="*/ 137 w 187"/>
                <a:gd name="T59" fmla="*/ 70 h 97"/>
                <a:gd name="T60" fmla="*/ 140 w 187"/>
                <a:gd name="T61" fmla="*/ 70 h 97"/>
                <a:gd name="T62" fmla="*/ 140 w 187"/>
                <a:gd name="T63" fmla="*/ 70 h 97"/>
                <a:gd name="T64" fmla="*/ 178 w 187"/>
                <a:gd name="T65" fmla="*/ 9 h 97"/>
                <a:gd name="T66" fmla="*/ 98 w 187"/>
                <a:gd name="T67" fmla="*/ 4 h 97"/>
                <a:gd name="T68" fmla="*/ 97 w 187"/>
                <a:gd name="T69" fmla="*/ 4 h 97"/>
                <a:gd name="T70" fmla="*/ 176 w 187"/>
                <a:gd name="T71" fmla="*/ 13 h 97"/>
                <a:gd name="T72" fmla="*/ 140 w 187"/>
                <a:gd name="T73" fmla="*/ 63 h 97"/>
                <a:gd name="T74" fmla="*/ 169 w 187"/>
                <a:gd name="T75" fmla="*/ 20 h 97"/>
                <a:gd name="T76" fmla="*/ 174 w 187"/>
                <a:gd name="T77" fmla="*/ 23 h 97"/>
                <a:gd name="T78" fmla="*/ 135 w 187"/>
                <a:gd name="T79" fmla="*/ 4 h 97"/>
                <a:gd name="T80" fmla="*/ 181 w 187"/>
                <a:gd name="T81" fmla="*/ 11 h 97"/>
                <a:gd name="T82" fmla="*/ 116 w 187"/>
                <a:gd name="T83" fmla="*/ 0 h 97"/>
                <a:gd name="T84" fmla="*/ 120 w 187"/>
                <a:gd name="T85" fmla="*/ 27 h 97"/>
                <a:gd name="T86" fmla="*/ 122 w 187"/>
                <a:gd name="T87" fmla="*/ 25 h 97"/>
                <a:gd name="T88" fmla="*/ 115 w 187"/>
                <a:gd name="T89" fmla="*/ 21 h 97"/>
                <a:gd name="T90" fmla="*/ 88 w 187"/>
                <a:gd name="T91" fmla="*/ 44 h 97"/>
                <a:gd name="T92" fmla="*/ 96 w 187"/>
                <a:gd name="T93" fmla="*/ 42 h 97"/>
                <a:gd name="T94" fmla="*/ 7 w 187"/>
                <a:gd name="T95" fmla="*/ 93 h 97"/>
                <a:gd name="T96" fmla="*/ 33 w 187"/>
                <a:gd name="T97" fmla="*/ 76 h 97"/>
                <a:gd name="T98" fmla="*/ 58 w 187"/>
                <a:gd name="T99" fmla="*/ 6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7" h="97">
                  <a:moveTo>
                    <a:pt x="3" y="96"/>
                  </a:moveTo>
                  <a:cubicBezTo>
                    <a:pt x="21" y="85"/>
                    <a:pt x="40" y="78"/>
                    <a:pt x="58" y="67"/>
                  </a:cubicBezTo>
                  <a:cubicBezTo>
                    <a:pt x="59" y="66"/>
                    <a:pt x="58" y="65"/>
                    <a:pt x="57" y="65"/>
                  </a:cubicBezTo>
                  <a:cubicBezTo>
                    <a:pt x="47" y="66"/>
                    <a:pt x="39" y="73"/>
                    <a:pt x="30" y="78"/>
                  </a:cubicBezTo>
                  <a:cubicBezTo>
                    <a:pt x="26" y="81"/>
                    <a:pt x="21" y="84"/>
                    <a:pt x="17" y="86"/>
                  </a:cubicBezTo>
                  <a:cubicBezTo>
                    <a:pt x="12" y="89"/>
                    <a:pt x="6" y="92"/>
                    <a:pt x="1" y="93"/>
                  </a:cubicBezTo>
                  <a:cubicBezTo>
                    <a:pt x="1" y="94"/>
                    <a:pt x="2" y="95"/>
                    <a:pt x="2" y="96"/>
                  </a:cubicBezTo>
                  <a:cubicBezTo>
                    <a:pt x="13" y="92"/>
                    <a:pt x="23" y="84"/>
                    <a:pt x="33" y="79"/>
                  </a:cubicBezTo>
                  <a:cubicBezTo>
                    <a:pt x="45" y="73"/>
                    <a:pt x="56" y="68"/>
                    <a:pt x="68" y="61"/>
                  </a:cubicBezTo>
                  <a:cubicBezTo>
                    <a:pt x="69" y="60"/>
                    <a:pt x="68" y="58"/>
                    <a:pt x="67" y="59"/>
                  </a:cubicBezTo>
                  <a:cubicBezTo>
                    <a:pt x="56" y="63"/>
                    <a:pt x="47" y="69"/>
                    <a:pt x="37" y="75"/>
                  </a:cubicBezTo>
                  <a:cubicBezTo>
                    <a:pt x="27" y="81"/>
                    <a:pt x="15" y="85"/>
                    <a:pt x="6" y="91"/>
                  </a:cubicBezTo>
                  <a:cubicBezTo>
                    <a:pt x="5" y="91"/>
                    <a:pt x="5" y="93"/>
                    <a:pt x="6" y="93"/>
                  </a:cubicBezTo>
                  <a:cubicBezTo>
                    <a:pt x="22" y="87"/>
                    <a:pt x="35" y="78"/>
                    <a:pt x="50" y="70"/>
                  </a:cubicBezTo>
                  <a:cubicBezTo>
                    <a:pt x="57" y="65"/>
                    <a:pt x="65" y="61"/>
                    <a:pt x="73" y="57"/>
                  </a:cubicBezTo>
                  <a:cubicBezTo>
                    <a:pt x="81" y="53"/>
                    <a:pt x="89" y="48"/>
                    <a:pt x="97" y="44"/>
                  </a:cubicBezTo>
                  <a:cubicBezTo>
                    <a:pt x="97" y="43"/>
                    <a:pt x="96" y="43"/>
                    <a:pt x="96" y="42"/>
                  </a:cubicBezTo>
                  <a:cubicBezTo>
                    <a:pt x="73" y="57"/>
                    <a:pt x="45" y="63"/>
                    <a:pt x="22" y="79"/>
                  </a:cubicBezTo>
                  <a:cubicBezTo>
                    <a:pt x="21" y="80"/>
                    <a:pt x="22" y="82"/>
                    <a:pt x="23" y="81"/>
                  </a:cubicBezTo>
                  <a:cubicBezTo>
                    <a:pt x="47" y="70"/>
                    <a:pt x="69" y="57"/>
                    <a:pt x="91" y="45"/>
                  </a:cubicBezTo>
                  <a:cubicBezTo>
                    <a:pt x="96" y="42"/>
                    <a:pt x="101" y="40"/>
                    <a:pt x="106" y="37"/>
                  </a:cubicBezTo>
                  <a:cubicBezTo>
                    <a:pt x="110" y="36"/>
                    <a:pt x="113" y="34"/>
                    <a:pt x="116" y="32"/>
                  </a:cubicBezTo>
                  <a:cubicBezTo>
                    <a:pt x="119" y="30"/>
                    <a:pt x="120" y="27"/>
                    <a:pt x="119" y="23"/>
                  </a:cubicBezTo>
                  <a:cubicBezTo>
                    <a:pt x="118" y="20"/>
                    <a:pt x="113" y="16"/>
                    <a:pt x="115" y="12"/>
                  </a:cubicBezTo>
                  <a:cubicBezTo>
                    <a:pt x="114" y="12"/>
                    <a:pt x="113" y="12"/>
                    <a:pt x="113" y="12"/>
                  </a:cubicBezTo>
                  <a:cubicBezTo>
                    <a:pt x="116" y="16"/>
                    <a:pt x="119" y="21"/>
                    <a:pt x="123" y="25"/>
                  </a:cubicBezTo>
                  <a:cubicBezTo>
                    <a:pt x="124" y="27"/>
                    <a:pt x="125" y="25"/>
                    <a:pt x="125" y="24"/>
                  </a:cubicBezTo>
                  <a:cubicBezTo>
                    <a:pt x="122" y="17"/>
                    <a:pt x="117" y="10"/>
                    <a:pt x="112" y="4"/>
                  </a:cubicBezTo>
                  <a:cubicBezTo>
                    <a:pt x="111" y="3"/>
                    <a:pt x="110" y="4"/>
                    <a:pt x="110" y="5"/>
                  </a:cubicBezTo>
                  <a:cubicBezTo>
                    <a:pt x="111" y="13"/>
                    <a:pt x="117" y="19"/>
                    <a:pt x="120" y="26"/>
                  </a:cubicBezTo>
                  <a:cubicBezTo>
                    <a:pt x="120" y="25"/>
                    <a:pt x="121" y="25"/>
                    <a:pt x="121" y="25"/>
                  </a:cubicBezTo>
                  <a:cubicBezTo>
                    <a:pt x="116" y="23"/>
                    <a:pt x="114" y="17"/>
                    <a:pt x="111" y="14"/>
                  </a:cubicBezTo>
                  <a:cubicBezTo>
                    <a:pt x="108" y="10"/>
                    <a:pt x="103" y="7"/>
                    <a:pt x="101" y="3"/>
                  </a:cubicBezTo>
                  <a:cubicBezTo>
                    <a:pt x="101" y="3"/>
                    <a:pt x="100" y="4"/>
                    <a:pt x="100" y="4"/>
                  </a:cubicBezTo>
                  <a:cubicBezTo>
                    <a:pt x="105" y="2"/>
                    <a:pt x="112" y="3"/>
                    <a:pt x="117" y="3"/>
                  </a:cubicBezTo>
                  <a:cubicBezTo>
                    <a:pt x="123" y="3"/>
                    <a:pt x="129" y="5"/>
                    <a:pt x="134" y="5"/>
                  </a:cubicBezTo>
                  <a:cubicBezTo>
                    <a:pt x="142" y="7"/>
                    <a:pt x="150" y="8"/>
                    <a:pt x="158" y="9"/>
                  </a:cubicBezTo>
                  <a:cubicBezTo>
                    <a:pt x="165" y="10"/>
                    <a:pt x="173" y="11"/>
                    <a:pt x="181" y="11"/>
                  </a:cubicBezTo>
                  <a:cubicBezTo>
                    <a:pt x="183" y="11"/>
                    <a:pt x="183" y="9"/>
                    <a:pt x="182" y="9"/>
                  </a:cubicBezTo>
                  <a:cubicBezTo>
                    <a:pt x="160" y="1"/>
                    <a:pt x="135" y="12"/>
                    <a:pt x="114" y="2"/>
                  </a:cubicBezTo>
                  <a:cubicBezTo>
                    <a:pt x="114" y="3"/>
                    <a:pt x="114" y="3"/>
                    <a:pt x="114" y="4"/>
                  </a:cubicBezTo>
                  <a:cubicBezTo>
                    <a:pt x="119" y="3"/>
                    <a:pt x="124" y="4"/>
                    <a:pt x="129" y="5"/>
                  </a:cubicBezTo>
                  <a:cubicBezTo>
                    <a:pt x="134" y="6"/>
                    <a:pt x="140" y="7"/>
                    <a:pt x="145" y="8"/>
                  </a:cubicBezTo>
                  <a:cubicBezTo>
                    <a:pt x="155" y="9"/>
                    <a:pt x="164" y="6"/>
                    <a:pt x="173" y="6"/>
                  </a:cubicBezTo>
                  <a:cubicBezTo>
                    <a:pt x="175" y="6"/>
                    <a:pt x="177" y="7"/>
                    <a:pt x="178" y="7"/>
                  </a:cubicBezTo>
                  <a:cubicBezTo>
                    <a:pt x="180" y="9"/>
                    <a:pt x="180" y="11"/>
                    <a:pt x="179" y="12"/>
                  </a:cubicBezTo>
                  <a:cubicBezTo>
                    <a:pt x="177" y="16"/>
                    <a:pt x="174" y="19"/>
                    <a:pt x="172" y="23"/>
                  </a:cubicBezTo>
                  <a:cubicBezTo>
                    <a:pt x="164" y="33"/>
                    <a:pt x="158" y="45"/>
                    <a:pt x="151" y="55"/>
                  </a:cubicBezTo>
                  <a:cubicBezTo>
                    <a:pt x="149" y="56"/>
                    <a:pt x="151" y="58"/>
                    <a:pt x="152" y="57"/>
                  </a:cubicBezTo>
                  <a:cubicBezTo>
                    <a:pt x="157" y="52"/>
                    <a:pt x="161" y="46"/>
                    <a:pt x="163" y="40"/>
                  </a:cubicBezTo>
                  <a:cubicBezTo>
                    <a:pt x="166" y="34"/>
                    <a:pt x="169" y="27"/>
                    <a:pt x="172" y="21"/>
                  </a:cubicBezTo>
                  <a:cubicBezTo>
                    <a:pt x="171" y="20"/>
                    <a:pt x="170" y="20"/>
                    <a:pt x="169" y="20"/>
                  </a:cubicBezTo>
                  <a:cubicBezTo>
                    <a:pt x="167" y="28"/>
                    <a:pt x="163" y="36"/>
                    <a:pt x="158" y="43"/>
                  </a:cubicBezTo>
                  <a:cubicBezTo>
                    <a:pt x="153" y="51"/>
                    <a:pt x="147" y="58"/>
                    <a:pt x="140" y="64"/>
                  </a:cubicBezTo>
                  <a:cubicBezTo>
                    <a:pt x="139" y="64"/>
                    <a:pt x="140" y="66"/>
                    <a:pt x="142" y="66"/>
                  </a:cubicBezTo>
                  <a:cubicBezTo>
                    <a:pt x="150" y="60"/>
                    <a:pt x="154" y="49"/>
                    <a:pt x="158" y="40"/>
                  </a:cubicBezTo>
                  <a:cubicBezTo>
                    <a:pt x="161" y="35"/>
                    <a:pt x="164" y="31"/>
                    <a:pt x="168" y="26"/>
                  </a:cubicBezTo>
                  <a:cubicBezTo>
                    <a:pt x="172" y="22"/>
                    <a:pt x="176" y="18"/>
                    <a:pt x="178" y="12"/>
                  </a:cubicBezTo>
                  <a:cubicBezTo>
                    <a:pt x="178" y="12"/>
                    <a:pt x="178" y="11"/>
                    <a:pt x="177" y="11"/>
                  </a:cubicBezTo>
                  <a:cubicBezTo>
                    <a:pt x="173" y="8"/>
                    <a:pt x="167" y="6"/>
                    <a:pt x="162" y="6"/>
                  </a:cubicBezTo>
                  <a:cubicBezTo>
                    <a:pt x="156" y="5"/>
                    <a:pt x="150" y="4"/>
                    <a:pt x="143" y="4"/>
                  </a:cubicBezTo>
                  <a:cubicBezTo>
                    <a:pt x="137" y="4"/>
                    <a:pt x="130" y="3"/>
                    <a:pt x="123" y="3"/>
                  </a:cubicBezTo>
                  <a:cubicBezTo>
                    <a:pt x="115" y="2"/>
                    <a:pt x="106" y="2"/>
                    <a:pt x="97" y="2"/>
                  </a:cubicBezTo>
                  <a:cubicBezTo>
                    <a:pt x="96" y="2"/>
                    <a:pt x="96" y="3"/>
                    <a:pt x="96" y="3"/>
                  </a:cubicBezTo>
                  <a:cubicBezTo>
                    <a:pt x="99" y="15"/>
                    <a:pt x="109" y="22"/>
                    <a:pt x="113" y="32"/>
                  </a:cubicBezTo>
                  <a:cubicBezTo>
                    <a:pt x="114" y="32"/>
                    <a:pt x="115" y="32"/>
                    <a:pt x="115" y="31"/>
                  </a:cubicBezTo>
                  <a:cubicBezTo>
                    <a:pt x="110" y="23"/>
                    <a:pt x="102" y="14"/>
                    <a:pt x="101" y="3"/>
                  </a:cubicBezTo>
                  <a:cubicBezTo>
                    <a:pt x="100" y="4"/>
                    <a:pt x="100" y="4"/>
                    <a:pt x="100" y="5"/>
                  </a:cubicBezTo>
                  <a:cubicBezTo>
                    <a:pt x="105" y="3"/>
                    <a:pt x="111" y="3"/>
                    <a:pt x="116" y="4"/>
                  </a:cubicBezTo>
                  <a:cubicBezTo>
                    <a:pt x="122" y="5"/>
                    <a:pt x="128" y="7"/>
                    <a:pt x="134" y="8"/>
                  </a:cubicBezTo>
                  <a:cubicBezTo>
                    <a:pt x="148" y="12"/>
                    <a:pt x="163" y="11"/>
                    <a:pt x="178" y="11"/>
                  </a:cubicBezTo>
                  <a:cubicBezTo>
                    <a:pt x="178" y="10"/>
                    <a:pt x="178" y="10"/>
                    <a:pt x="177" y="9"/>
                  </a:cubicBezTo>
                  <a:cubicBezTo>
                    <a:pt x="173" y="20"/>
                    <a:pt x="164" y="29"/>
                    <a:pt x="157" y="38"/>
                  </a:cubicBezTo>
                  <a:cubicBezTo>
                    <a:pt x="153" y="43"/>
                    <a:pt x="150" y="47"/>
                    <a:pt x="147" y="52"/>
                  </a:cubicBezTo>
                  <a:cubicBezTo>
                    <a:pt x="144" y="58"/>
                    <a:pt x="142" y="63"/>
                    <a:pt x="138" y="69"/>
                  </a:cubicBezTo>
                  <a:cubicBezTo>
                    <a:pt x="139" y="69"/>
                    <a:pt x="139" y="68"/>
                    <a:pt x="140" y="68"/>
                  </a:cubicBezTo>
                  <a:cubicBezTo>
                    <a:pt x="136" y="66"/>
                    <a:pt x="134" y="60"/>
                    <a:pt x="131" y="57"/>
                  </a:cubicBezTo>
                  <a:cubicBezTo>
                    <a:pt x="131" y="57"/>
                    <a:pt x="130" y="58"/>
                    <a:pt x="129" y="58"/>
                  </a:cubicBezTo>
                  <a:cubicBezTo>
                    <a:pt x="133" y="62"/>
                    <a:pt x="134" y="68"/>
                    <a:pt x="138" y="72"/>
                  </a:cubicBezTo>
                  <a:cubicBezTo>
                    <a:pt x="139" y="73"/>
                    <a:pt x="141" y="71"/>
                    <a:pt x="140" y="70"/>
                  </a:cubicBezTo>
                  <a:cubicBezTo>
                    <a:pt x="135" y="66"/>
                    <a:pt x="131" y="61"/>
                    <a:pt x="127" y="56"/>
                  </a:cubicBezTo>
                  <a:cubicBezTo>
                    <a:pt x="127" y="56"/>
                    <a:pt x="126" y="57"/>
                    <a:pt x="126" y="57"/>
                  </a:cubicBezTo>
                  <a:cubicBezTo>
                    <a:pt x="130" y="61"/>
                    <a:pt x="131" y="67"/>
                    <a:pt x="136" y="71"/>
                  </a:cubicBezTo>
                  <a:cubicBezTo>
                    <a:pt x="136" y="72"/>
                    <a:pt x="138" y="71"/>
                    <a:pt x="138" y="70"/>
                  </a:cubicBezTo>
                  <a:cubicBezTo>
                    <a:pt x="136" y="64"/>
                    <a:pt x="133" y="60"/>
                    <a:pt x="133" y="54"/>
                  </a:cubicBezTo>
                  <a:cubicBezTo>
                    <a:pt x="132" y="54"/>
                    <a:pt x="131" y="55"/>
                    <a:pt x="131" y="55"/>
                  </a:cubicBezTo>
                  <a:cubicBezTo>
                    <a:pt x="135" y="58"/>
                    <a:pt x="140" y="63"/>
                    <a:pt x="140" y="68"/>
                  </a:cubicBezTo>
                  <a:cubicBezTo>
                    <a:pt x="141" y="68"/>
                    <a:pt x="142" y="67"/>
                    <a:pt x="142" y="67"/>
                  </a:cubicBezTo>
                  <a:cubicBezTo>
                    <a:pt x="139" y="66"/>
                    <a:pt x="136" y="62"/>
                    <a:pt x="134" y="60"/>
                  </a:cubicBezTo>
                  <a:cubicBezTo>
                    <a:pt x="133" y="57"/>
                    <a:pt x="131" y="54"/>
                    <a:pt x="129" y="51"/>
                  </a:cubicBezTo>
                  <a:cubicBezTo>
                    <a:pt x="129" y="51"/>
                    <a:pt x="128" y="52"/>
                    <a:pt x="127" y="52"/>
                  </a:cubicBezTo>
                  <a:cubicBezTo>
                    <a:pt x="131" y="58"/>
                    <a:pt x="133" y="65"/>
                    <a:pt x="138" y="70"/>
                  </a:cubicBezTo>
                  <a:cubicBezTo>
                    <a:pt x="139" y="71"/>
                    <a:pt x="140" y="70"/>
                    <a:pt x="140" y="69"/>
                  </a:cubicBezTo>
                  <a:cubicBezTo>
                    <a:pt x="137" y="63"/>
                    <a:pt x="134" y="58"/>
                    <a:pt x="133" y="52"/>
                  </a:cubicBezTo>
                  <a:cubicBezTo>
                    <a:pt x="132" y="53"/>
                    <a:pt x="131" y="53"/>
                    <a:pt x="131" y="53"/>
                  </a:cubicBezTo>
                  <a:cubicBezTo>
                    <a:pt x="133" y="57"/>
                    <a:pt x="132" y="64"/>
                    <a:pt x="138" y="66"/>
                  </a:cubicBezTo>
                  <a:cubicBezTo>
                    <a:pt x="143" y="68"/>
                    <a:pt x="147" y="62"/>
                    <a:pt x="149" y="58"/>
                  </a:cubicBezTo>
                  <a:cubicBezTo>
                    <a:pt x="153" y="51"/>
                    <a:pt x="157" y="45"/>
                    <a:pt x="162" y="39"/>
                  </a:cubicBezTo>
                  <a:cubicBezTo>
                    <a:pt x="167" y="31"/>
                    <a:pt x="173" y="24"/>
                    <a:pt x="178" y="17"/>
                  </a:cubicBezTo>
                  <a:cubicBezTo>
                    <a:pt x="178" y="16"/>
                    <a:pt x="178" y="16"/>
                    <a:pt x="177" y="15"/>
                  </a:cubicBezTo>
                  <a:cubicBezTo>
                    <a:pt x="170" y="13"/>
                    <a:pt x="162" y="12"/>
                    <a:pt x="155" y="9"/>
                  </a:cubicBezTo>
                  <a:cubicBezTo>
                    <a:pt x="149" y="6"/>
                    <a:pt x="142" y="3"/>
                    <a:pt x="134" y="2"/>
                  </a:cubicBezTo>
                  <a:cubicBezTo>
                    <a:pt x="133" y="2"/>
                    <a:pt x="133" y="4"/>
                    <a:pt x="134" y="4"/>
                  </a:cubicBezTo>
                  <a:cubicBezTo>
                    <a:pt x="142" y="5"/>
                    <a:pt x="148" y="9"/>
                    <a:pt x="155" y="11"/>
                  </a:cubicBezTo>
                  <a:cubicBezTo>
                    <a:pt x="162" y="14"/>
                    <a:pt x="169" y="15"/>
                    <a:pt x="176" y="18"/>
                  </a:cubicBezTo>
                  <a:cubicBezTo>
                    <a:pt x="176" y="17"/>
                    <a:pt x="176" y="16"/>
                    <a:pt x="176" y="16"/>
                  </a:cubicBezTo>
                  <a:cubicBezTo>
                    <a:pt x="167" y="28"/>
                    <a:pt x="157" y="40"/>
                    <a:pt x="149" y="54"/>
                  </a:cubicBezTo>
                  <a:cubicBezTo>
                    <a:pt x="147" y="57"/>
                    <a:pt x="145" y="63"/>
                    <a:pt x="140" y="64"/>
                  </a:cubicBezTo>
                  <a:cubicBezTo>
                    <a:pt x="135" y="66"/>
                    <a:pt x="134" y="55"/>
                    <a:pt x="132" y="52"/>
                  </a:cubicBezTo>
                  <a:cubicBezTo>
                    <a:pt x="132" y="51"/>
                    <a:pt x="130" y="52"/>
                    <a:pt x="130" y="53"/>
                  </a:cubicBezTo>
                  <a:cubicBezTo>
                    <a:pt x="132" y="58"/>
                    <a:pt x="134" y="64"/>
                    <a:pt x="138" y="70"/>
                  </a:cubicBezTo>
                  <a:cubicBezTo>
                    <a:pt x="138" y="69"/>
                    <a:pt x="139" y="69"/>
                    <a:pt x="139" y="68"/>
                  </a:cubicBezTo>
                  <a:cubicBezTo>
                    <a:pt x="135" y="63"/>
                    <a:pt x="133" y="57"/>
                    <a:pt x="129" y="51"/>
                  </a:cubicBezTo>
                  <a:cubicBezTo>
                    <a:pt x="128" y="50"/>
                    <a:pt x="126" y="51"/>
                    <a:pt x="127" y="52"/>
                  </a:cubicBezTo>
                  <a:cubicBezTo>
                    <a:pt x="131" y="58"/>
                    <a:pt x="134" y="66"/>
                    <a:pt x="141" y="69"/>
                  </a:cubicBezTo>
                  <a:cubicBezTo>
                    <a:pt x="142" y="69"/>
                    <a:pt x="143" y="68"/>
                    <a:pt x="143" y="68"/>
                  </a:cubicBezTo>
                  <a:cubicBezTo>
                    <a:pt x="142" y="62"/>
                    <a:pt x="137" y="56"/>
                    <a:pt x="132" y="53"/>
                  </a:cubicBezTo>
                  <a:cubicBezTo>
                    <a:pt x="131" y="53"/>
                    <a:pt x="130" y="53"/>
                    <a:pt x="130" y="54"/>
                  </a:cubicBezTo>
                  <a:cubicBezTo>
                    <a:pt x="131" y="60"/>
                    <a:pt x="134" y="65"/>
                    <a:pt x="135" y="71"/>
                  </a:cubicBezTo>
                  <a:cubicBezTo>
                    <a:pt x="136" y="70"/>
                    <a:pt x="137" y="70"/>
                    <a:pt x="137" y="70"/>
                  </a:cubicBezTo>
                  <a:cubicBezTo>
                    <a:pt x="133" y="65"/>
                    <a:pt x="132" y="59"/>
                    <a:pt x="127" y="55"/>
                  </a:cubicBezTo>
                  <a:cubicBezTo>
                    <a:pt x="126" y="55"/>
                    <a:pt x="124" y="56"/>
                    <a:pt x="125" y="57"/>
                  </a:cubicBezTo>
                  <a:cubicBezTo>
                    <a:pt x="129" y="62"/>
                    <a:pt x="133" y="67"/>
                    <a:pt x="138" y="72"/>
                  </a:cubicBezTo>
                  <a:cubicBezTo>
                    <a:pt x="139" y="71"/>
                    <a:pt x="139" y="71"/>
                    <a:pt x="140" y="70"/>
                  </a:cubicBezTo>
                  <a:cubicBezTo>
                    <a:pt x="136" y="66"/>
                    <a:pt x="134" y="61"/>
                    <a:pt x="131" y="57"/>
                  </a:cubicBezTo>
                  <a:cubicBezTo>
                    <a:pt x="130" y="55"/>
                    <a:pt x="128" y="57"/>
                    <a:pt x="129" y="58"/>
                  </a:cubicBezTo>
                  <a:cubicBezTo>
                    <a:pt x="132" y="62"/>
                    <a:pt x="134" y="68"/>
                    <a:pt x="139" y="70"/>
                  </a:cubicBezTo>
                  <a:cubicBezTo>
                    <a:pt x="139" y="70"/>
                    <a:pt x="140" y="70"/>
                    <a:pt x="140" y="70"/>
                  </a:cubicBezTo>
                  <a:cubicBezTo>
                    <a:pt x="144" y="65"/>
                    <a:pt x="147" y="59"/>
                    <a:pt x="149" y="54"/>
                  </a:cubicBezTo>
                  <a:cubicBezTo>
                    <a:pt x="152" y="48"/>
                    <a:pt x="156" y="43"/>
                    <a:pt x="160" y="38"/>
                  </a:cubicBezTo>
                  <a:cubicBezTo>
                    <a:pt x="167" y="29"/>
                    <a:pt x="175" y="21"/>
                    <a:pt x="179" y="10"/>
                  </a:cubicBezTo>
                  <a:cubicBezTo>
                    <a:pt x="180" y="9"/>
                    <a:pt x="179" y="9"/>
                    <a:pt x="178" y="9"/>
                  </a:cubicBezTo>
                  <a:cubicBezTo>
                    <a:pt x="163" y="8"/>
                    <a:pt x="148" y="9"/>
                    <a:pt x="133" y="6"/>
                  </a:cubicBezTo>
                  <a:cubicBezTo>
                    <a:pt x="127" y="4"/>
                    <a:pt x="122" y="3"/>
                    <a:pt x="116" y="2"/>
                  </a:cubicBezTo>
                  <a:cubicBezTo>
                    <a:pt x="110" y="1"/>
                    <a:pt x="104" y="0"/>
                    <a:pt x="99" y="2"/>
                  </a:cubicBezTo>
                  <a:cubicBezTo>
                    <a:pt x="99" y="3"/>
                    <a:pt x="98" y="3"/>
                    <a:pt x="98" y="4"/>
                  </a:cubicBezTo>
                  <a:cubicBezTo>
                    <a:pt x="100" y="15"/>
                    <a:pt x="108" y="24"/>
                    <a:pt x="113" y="33"/>
                  </a:cubicBezTo>
                  <a:cubicBezTo>
                    <a:pt x="114" y="33"/>
                    <a:pt x="116" y="33"/>
                    <a:pt x="116" y="32"/>
                  </a:cubicBezTo>
                  <a:cubicBezTo>
                    <a:pt x="112" y="21"/>
                    <a:pt x="101" y="14"/>
                    <a:pt x="98" y="3"/>
                  </a:cubicBezTo>
                  <a:cubicBezTo>
                    <a:pt x="98" y="3"/>
                    <a:pt x="98" y="4"/>
                    <a:pt x="97" y="4"/>
                  </a:cubicBezTo>
                  <a:cubicBezTo>
                    <a:pt x="105" y="4"/>
                    <a:pt x="114" y="4"/>
                    <a:pt x="122" y="5"/>
                  </a:cubicBezTo>
                  <a:cubicBezTo>
                    <a:pt x="129" y="5"/>
                    <a:pt x="136" y="6"/>
                    <a:pt x="142" y="7"/>
                  </a:cubicBezTo>
                  <a:cubicBezTo>
                    <a:pt x="148" y="7"/>
                    <a:pt x="154" y="7"/>
                    <a:pt x="160" y="8"/>
                  </a:cubicBezTo>
                  <a:cubicBezTo>
                    <a:pt x="166" y="9"/>
                    <a:pt x="172" y="9"/>
                    <a:pt x="176" y="13"/>
                  </a:cubicBezTo>
                  <a:cubicBezTo>
                    <a:pt x="176" y="12"/>
                    <a:pt x="176" y="12"/>
                    <a:pt x="176" y="12"/>
                  </a:cubicBezTo>
                  <a:cubicBezTo>
                    <a:pt x="173" y="17"/>
                    <a:pt x="169" y="21"/>
                    <a:pt x="165" y="25"/>
                  </a:cubicBezTo>
                  <a:cubicBezTo>
                    <a:pt x="162" y="29"/>
                    <a:pt x="159" y="33"/>
                    <a:pt x="157" y="38"/>
                  </a:cubicBezTo>
                  <a:cubicBezTo>
                    <a:pt x="152" y="47"/>
                    <a:pt x="149" y="58"/>
                    <a:pt x="140" y="63"/>
                  </a:cubicBezTo>
                  <a:cubicBezTo>
                    <a:pt x="141" y="64"/>
                    <a:pt x="141" y="65"/>
                    <a:pt x="142" y="65"/>
                  </a:cubicBezTo>
                  <a:cubicBezTo>
                    <a:pt x="149" y="60"/>
                    <a:pt x="154" y="53"/>
                    <a:pt x="159" y="45"/>
                  </a:cubicBezTo>
                  <a:cubicBezTo>
                    <a:pt x="164" y="38"/>
                    <a:pt x="169" y="29"/>
                    <a:pt x="172" y="21"/>
                  </a:cubicBezTo>
                  <a:cubicBezTo>
                    <a:pt x="172" y="19"/>
                    <a:pt x="170" y="18"/>
                    <a:pt x="169" y="20"/>
                  </a:cubicBezTo>
                  <a:cubicBezTo>
                    <a:pt x="167" y="26"/>
                    <a:pt x="164" y="32"/>
                    <a:pt x="162" y="38"/>
                  </a:cubicBezTo>
                  <a:cubicBezTo>
                    <a:pt x="159" y="44"/>
                    <a:pt x="156" y="51"/>
                    <a:pt x="151" y="55"/>
                  </a:cubicBezTo>
                  <a:cubicBezTo>
                    <a:pt x="151" y="56"/>
                    <a:pt x="152" y="56"/>
                    <a:pt x="152" y="57"/>
                  </a:cubicBezTo>
                  <a:cubicBezTo>
                    <a:pt x="161" y="46"/>
                    <a:pt x="166" y="33"/>
                    <a:pt x="174" y="23"/>
                  </a:cubicBezTo>
                  <a:cubicBezTo>
                    <a:pt x="178" y="19"/>
                    <a:pt x="187" y="9"/>
                    <a:pt x="178" y="5"/>
                  </a:cubicBezTo>
                  <a:cubicBezTo>
                    <a:pt x="174" y="3"/>
                    <a:pt x="169" y="4"/>
                    <a:pt x="165" y="4"/>
                  </a:cubicBezTo>
                  <a:cubicBezTo>
                    <a:pt x="160" y="5"/>
                    <a:pt x="156" y="6"/>
                    <a:pt x="151" y="6"/>
                  </a:cubicBezTo>
                  <a:cubicBezTo>
                    <a:pt x="145" y="6"/>
                    <a:pt x="140" y="5"/>
                    <a:pt x="135" y="4"/>
                  </a:cubicBezTo>
                  <a:cubicBezTo>
                    <a:pt x="129" y="2"/>
                    <a:pt x="124" y="1"/>
                    <a:pt x="118" y="1"/>
                  </a:cubicBezTo>
                  <a:cubicBezTo>
                    <a:pt x="116" y="1"/>
                    <a:pt x="115" y="1"/>
                    <a:pt x="113" y="2"/>
                  </a:cubicBezTo>
                  <a:cubicBezTo>
                    <a:pt x="112" y="2"/>
                    <a:pt x="112" y="3"/>
                    <a:pt x="113" y="4"/>
                  </a:cubicBezTo>
                  <a:cubicBezTo>
                    <a:pt x="134" y="14"/>
                    <a:pt x="159" y="3"/>
                    <a:pt x="181" y="11"/>
                  </a:cubicBezTo>
                  <a:cubicBezTo>
                    <a:pt x="181" y="10"/>
                    <a:pt x="181" y="9"/>
                    <a:pt x="181" y="9"/>
                  </a:cubicBezTo>
                  <a:cubicBezTo>
                    <a:pt x="173" y="9"/>
                    <a:pt x="165" y="8"/>
                    <a:pt x="156" y="6"/>
                  </a:cubicBezTo>
                  <a:cubicBezTo>
                    <a:pt x="149" y="5"/>
                    <a:pt x="141" y="4"/>
                    <a:pt x="134" y="3"/>
                  </a:cubicBezTo>
                  <a:cubicBezTo>
                    <a:pt x="128" y="2"/>
                    <a:pt x="122" y="1"/>
                    <a:pt x="116" y="0"/>
                  </a:cubicBezTo>
                  <a:cubicBezTo>
                    <a:pt x="111" y="0"/>
                    <a:pt x="105" y="0"/>
                    <a:pt x="100" y="2"/>
                  </a:cubicBezTo>
                  <a:cubicBezTo>
                    <a:pt x="99" y="2"/>
                    <a:pt x="99" y="3"/>
                    <a:pt x="99" y="4"/>
                  </a:cubicBezTo>
                  <a:cubicBezTo>
                    <a:pt x="101" y="9"/>
                    <a:pt x="107" y="11"/>
                    <a:pt x="110" y="16"/>
                  </a:cubicBezTo>
                  <a:cubicBezTo>
                    <a:pt x="113" y="20"/>
                    <a:pt x="115" y="25"/>
                    <a:pt x="120" y="27"/>
                  </a:cubicBezTo>
                  <a:cubicBezTo>
                    <a:pt x="121" y="27"/>
                    <a:pt x="122" y="26"/>
                    <a:pt x="122" y="25"/>
                  </a:cubicBezTo>
                  <a:cubicBezTo>
                    <a:pt x="119" y="18"/>
                    <a:pt x="113" y="12"/>
                    <a:pt x="112" y="5"/>
                  </a:cubicBezTo>
                  <a:cubicBezTo>
                    <a:pt x="111" y="5"/>
                    <a:pt x="111" y="6"/>
                    <a:pt x="110" y="6"/>
                  </a:cubicBezTo>
                  <a:cubicBezTo>
                    <a:pt x="115" y="12"/>
                    <a:pt x="120" y="18"/>
                    <a:pt x="122" y="25"/>
                  </a:cubicBezTo>
                  <a:cubicBezTo>
                    <a:pt x="123" y="25"/>
                    <a:pt x="124" y="24"/>
                    <a:pt x="124" y="24"/>
                  </a:cubicBezTo>
                  <a:cubicBezTo>
                    <a:pt x="121" y="20"/>
                    <a:pt x="118" y="15"/>
                    <a:pt x="115" y="10"/>
                  </a:cubicBezTo>
                  <a:cubicBezTo>
                    <a:pt x="114" y="10"/>
                    <a:pt x="113" y="10"/>
                    <a:pt x="112" y="11"/>
                  </a:cubicBezTo>
                  <a:cubicBezTo>
                    <a:pt x="112" y="14"/>
                    <a:pt x="113" y="18"/>
                    <a:pt x="115" y="21"/>
                  </a:cubicBezTo>
                  <a:cubicBezTo>
                    <a:pt x="116" y="22"/>
                    <a:pt x="117" y="24"/>
                    <a:pt x="117" y="26"/>
                  </a:cubicBezTo>
                  <a:cubicBezTo>
                    <a:pt x="117" y="28"/>
                    <a:pt x="115" y="30"/>
                    <a:pt x="114" y="31"/>
                  </a:cubicBezTo>
                  <a:cubicBezTo>
                    <a:pt x="110" y="33"/>
                    <a:pt x="107" y="34"/>
                    <a:pt x="103" y="36"/>
                  </a:cubicBezTo>
                  <a:cubicBezTo>
                    <a:pt x="98" y="38"/>
                    <a:pt x="93" y="41"/>
                    <a:pt x="88" y="44"/>
                  </a:cubicBezTo>
                  <a:cubicBezTo>
                    <a:pt x="66" y="56"/>
                    <a:pt x="45" y="68"/>
                    <a:pt x="22" y="79"/>
                  </a:cubicBezTo>
                  <a:cubicBezTo>
                    <a:pt x="23" y="80"/>
                    <a:pt x="23" y="80"/>
                    <a:pt x="23" y="81"/>
                  </a:cubicBezTo>
                  <a:cubicBezTo>
                    <a:pt x="46" y="66"/>
                    <a:pt x="74" y="59"/>
                    <a:pt x="97" y="44"/>
                  </a:cubicBezTo>
                  <a:cubicBezTo>
                    <a:pt x="98" y="43"/>
                    <a:pt x="97" y="41"/>
                    <a:pt x="96" y="42"/>
                  </a:cubicBezTo>
                  <a:cubicBezTo>
                    <a:pt x="88" y="46"/>
                    <a:pt x="80" y="50"/>
                    <a:pt x="73" y="54"/>
                  </a:cubicBezTo>
                  <a:cubicBezTo>
                    <a:pt x="65" y="59"/>
                    <a:pt x="57" y="63"/>
                    <a:pt x="49" y="67"/>
                  </a:cubicBezTo>
                  <a:cubicBezTo>
                    <a:pt x="35" y="75"/>
                    <a:pt x="21" y="85"/>
                    <a:pt x="6" y="91"/>
                  </a:cubicBezTo>
                  <a:cubicBezTo>
                    <a:pt x="6" y="91"/>
                    <a:pt x="6" y="92"/>
                    <a:pt x="7" y="93"/>
                  </a:cubicBezTo>
                  <a:cubicBezTo>
                    <a:pt x="16" y="87"/>
                    <a:pt x="27" y="83"/>
                    <a:pt x="37" y="77"/>
                  </a:cubicBezTo>
                  <a:cubicBezTo>
                    <a:pt x="47" y="72"/>
                    <a:pt x="57" y="66"/>
                    <a:pt x="67" y="61"/>
                  </a:cubicBezTo>
                  <a:cubicBezTo>
                    <a:pt x="67" y="60"/>
                    <a:pt x="67" y="60"/>
                    <a:pt x="66" y="59"/>
                  </a:cubicBezTo>
                  <a:cubicBezTo>
                    <a:pt x="56" y="66"/>
                    <a:pt x="44" y="71"/>
                    <a:pt x="33" y="76"/>
                  </a:cubicBezTo>
                  <a:cubicBezTo>
                    <a:pt x="22" y="82"/>
                    <a:pt x="12" y="89"/>
                    <a:pt x="1" y="93"/>
                  </a:cubicBezTo>
                  <a:cubicBezTo>
                    <a:pt x="0" y="94"/>
                    <a:pt x="0" y="96"/>
                    <a:pt x="2" y="96"/>
                  </a:cubicBezTo>
                  <a:cubicBezTo>
                    <a:pt x="12" y="93"/>
                    <a:pt x="21" y="86"/>
                    <a:pt x="30" y="81"/>
                  </a:cubicBezTo>
                  <a:cubicBezTo>
                    <a:pt x="39" y="76"/>
                    <a:pt x="47" y="69"/>
                    <a:pt x="58" y="67"/>
                  </a:cubicBezTo>
                  <a:cubicBezTo>
                    <a:pt x="57" y="66"/>
                    <a:pt x="57" y="66"/>
                    <a:pt x="57" y="65"/>
                  </a:cubicBezTo>
                  <a:cubicBezTo>
                    <a:pt x="39" y="75"/>
                    <a:pt x="20" y="83"/>
                    <a:pt x="2" y="94"/>
                  </a:cubicBezTo>
                  <a:cubicBezTo>
                    <a:pt x="1" y="95"/>
                    <a:pt x="2" y="97"/>
                    <a:pt x="3" y="9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7" name="Freeform 1535"/>
            <p:cNvSpPr/>
            <p:nvPr/>
          </p:nvSpPr>
          <p:spPr bwMode="auto">
            <a:xfrm>
              <a:off x="5244" y="2055"/>
              <a:ext cx="229" cy="180"/>
            </a:xfrm>
            <a:custGeom>
              <a:avLst/>
              <a:gdLst>
                <a:gd name="T0" fmla="*/ 130 w 177"/>
                <a:gd name="T1" fmla="*/ 26 h 139"/>
                <a:gd name="T2" fmla="*/ 85 w 177"/>
                <a:gd name="T3" fmla="*/ 52 h 139"/>
                <a:gd name="T4" fmla="*/ 129 w 177"/>
                <a:gd name="T5" fmla="*/ 28 h 139"/>
                <a:gd name="T6" fmla="*/ 165 w 177"/>
                <a:gd name="T7" fmla="*/ 7 h 139"/>
                <a:gd name="T8" fmla="*/ 70 w 177"/>
                <a:gd name="T9" fmla="*/ 57 h 139"/>
                <a:gd name="T10" fmla="*/ 176 w 177"/>
                <a:gd name="T11" fmla="*/ 3 h 139"/>
                <a:gd name="T12" fmla="*/ 138 w 177"/>
                <a:gd name="T13" fmla="*/ 20 h 139"/>
                <a:gd name="T14" fmla="*/ 79 w 177"/>
                <a:gd name="T15" fmla="*/ 52 h 139"/>
                <a:gd name="T16" fmla="*/ 65 w 177"/>
                <a:gd name="T17" fmla="*/ 62 h 139"/>
                <a:gd name="T18" fmla="*/ 53 w 177"/>
                <a:gd name="T19" fmla="*/ 79 h 139"/>
                <a:gd name="T20" fmla="*/ 36 w 177"/>
                <a:gd name="T21" fmla="*/ 109 h 139"/>
                <a:gd name="T22" fmla="*/ 9 w 177"/>
                <a:gd name="T23" fmla="*/ 135 h 139"/>
                <a:gd name="T24" fmla="*/ 54 w 177"/>
                <a:gd name="T25" fmla="*/ 79 h 139"/>
                <a:gd name="T26" fmla="*/ 48 w 177"/>
                <a:gd name="T27" fmla="*/ 85 h 139"/>
                <a:gd name="T28" fmla="*/ 31 w 177"/>
                <a:gd name="T29" fmla="*/ 111 h 139"/>
                <a:gd name="T30" fmla="*/ 3 w 177"/>
                <a:gd name="T31" fmla="*/ 138 h 139"/>
                <a:gd name="T32" fmla="*/ 43 w 177"/>
                <a:gd name="T33" fmla="*/ 99 h 139"/>
                <a:gd name="T34" fmla="*/ 59 w 177"/>
                <a:gd name="T35" fmla="*/ 70 h 139"/>
                <a:gd name="T36" fmla="*/ 117 w 177"/>
                <a:gd name="T37" fmla="*/ 37 h 139"/>
                <a:gd name="T38" fmla="*/ 153 w 177"/>
                <a:gd name="T39" fmla="*/ 14 h 139"/>
                <a:gd name="T40" fmla="*/ 80 w 177"/>
                <a:gd name="T41" fmla="*/ 55 h 139"/>
                <a:gd name="T42" fmla="*/ 48 w 177"/>
                <a:gd name="T43" fmla="*/ 78 h 139"/>
                <a:gd name="T44" fmla="*/ 33 w 177"/>
                <a:gd name="T45" fmla="*/ 109 h 139"/>
                <a:gd name="T46" fmla="*/ 3 w 177"/>
                <a:gd name="T47" fmla="*/ 138 h 139"/>
                <a:gd name="T48" fmla="*/ 45 w 177"/>
                <a:gd name="T49" fmla="*/ 96 h 139"/>
                <a:gd name="T50" fmla="*/ 54 w 177"/>
                <a:gd name="T51" fmla="*/ 79 h 139"/>
                <a:gd name="T52" fmla="*/ 35 w 177"/>
                <a:gd name="T53" fmla="*/ 110 h 139"/>
                <a:gd name="T54" fmla="*/ 9 w 177"/>
                <a:gd name="T55" fmla="*/ 135 h 139"/>
                <a:gd name="T56" fmla="*/ 56 w 177"/>
                <a:gd name="T57" fmla="*/ 76 h 139"/>
                <a:gd name="T58" fmla="*/ 60 w 177"/>
                <a:gd name="T59" fmla="*/ 65 h 139"/>
                <a:gd name="T60" fmla="*/ 72 w 177"/>
                <a:gd name="T61" fmla="*/ 60 h 139"/>
                <a:gd name="T62" fmla="*/ 109 w 177"/>
                <a:gd name="T63" fmla="*/ 38 h 139"/>
                <a:gd name="T64" fmla="*/ 176 w 177"/>
                <a:gd name="T65" fmla="*/ 3 h 139"/>
                <a:gd name="T66" fmla="*/ 70 w 177"/>
                <a:gd name="T67" fmla="*/ 57 h 139"/>
                <a:gd name="T68" fmla="*/ 119 w 177"/>
                <a:gd name="T69" fmla="*/ 33 h 139"/>
                <a:gd name="T70" fmla="*/ 165 w 177"/>
                <a:gd name="T71" fmla="*/ 7 h 139"/>
                <a:gd name="T72" fmla="*/ 105 w 177"/>
                <a:gd name="T73" fmla="*/ 37 h 139"/>
                <a:gd name="T74" fmla="*/ 85 w 177"/>
                <a:gd name="T75" fmla="*/ 52 h 139"/>
                <a:gd name="T76" fmla="*/ 175 w 177"/>
                <a:gd name="T77" fmla="*/ 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7" h="139">
                  <a:moveTo>
                    <a:pt x="173" y="2"/>
                  </a:moveTo>
                  <a:cubicBezTo>
                    <a:pt x="158" y="9"/>
                    <a:pt x="144" y="18"/>
                    <a:pt x="130" y="26"/>
                  </a:cubicBezTo>
                  <a:cubicBezTo>
                    <a:pt x="115" y="35"/>
                    <a:pt x="99" y="43"/>
                    <a:pt x="84" y="50"/>
                  </a:cubicBezTo>
                  <a:cubicBezTo>
                    <a:pt x="84" y="51"/>
                    <a:pt x="84" y="52"/>
                    <a:pt x="85" y="52"/>
                  </a:cubicBezTo>
                  <a:cubicBezTo>
                    <a:pt x="92" y="47"/>
                    <a:pt x="99" y="43"/>
                    <a:pt x="107" y="39"/>
                  </a:cubicBezTo>
                  <a:cubicBezTo>
                    <a:pt x="114" y="35"/>
                    <a:pt x="121" y="31"/>
                    <a:pt x="129" y="28"/>
                  </a:cubicBezTo>
                  <a:cubicBezTo>
                    <a:pt x="141" y="22"/>
                    <a:pt x="156" y="18"/>
                    <a:pt x="167" y="9"/>
                  </a:cubicBezTo>
                  <a:cubicBezTo>
                    <a:pt x="168" y="8"/>
                    <a:pt x="166" y="6"/>
                    <a:pt x="165" y="7"/>
                  </a:cubicBezTo>
                  <a:cubicBezTo>
                    <a:pt x="150" y="16"/>
                    <a:pt x="134" y="23"/>
                    <a:pt x="119" y="31"/>
                  </a:cubicBezTo>
                  <a:cubicBezTo>
                    <a:pt x="102" y="39"/>
                    <a:pt x="87" y="49"/>
                    <a:pt x="70" y="57"/>
                  </a:cubicBezTo>
                  <a:cubicBezTo>
                    <a:pt x="69" y="58"/>
                    <a:pt x="70" y="60"/>
                    <a:pt x="72" y="59"/>
                  </a:cubicBezTo>
                  <a:cubicBezTo>
                    <a:pt x="108" y="43"/>
                    <a:pt x="141" y="22"/>
                    <a:pt x="176" y="3"/>
                  </a:cubicBezTo>
                  <a:cubicBezTo>
                    <a:pt x="177" y="2"/>
                    <a:pt x="176" y="0"/>
                    <a:pt x="175" y="1"/>
                  </a:cubicBezTo>
                  <a:cubicBezTo>
                    <a:pt x="162" y="5"/>
                    <a:pt x="150" y="13"/>
                    <a:pt x="138" y="20"/>
                  </a:cubicBezTo>
                  <a:cubicBezTo>
                    <a:pt x="124" y="27"/>
                    <a:pt x="111" y="34"/>
                    <a:pt x="97" y="41"/>
                  </a:cubicBezTo>
                  <a:cubicBezTo>
                    <a:pt x="91" y="45"/>
                    <a:pt x="85" y="48"/>
                    <a:pt x="79" y="52"/>
                  </a:cubicBezTo>
                  <a:cubicBezTo>
                    <a:pt x="77" y="54"/>
                    <a:pt x="74" y="56"/>
                    <a:pt x="72" y="58"/>
                  </a:cubicBezTo>
                  <a:cubicBezTo>
                    <a:pt x="69" y="60"/>
                    <a:pt x="67" y="61"/>
                    <a:pt x="65" y="62"/>
                  </a:cubicBezTo>
                  <a:cubicBezTo>
                    <a:pt x="61" y="63"/>
                    <a:pt x="57" y="62"/>
                    <a:pt x="55" y="66"/>
                  </a:cubicBezTo>
                  <a:cubicBezTo>
                    <a:pt x="53" y="70"/>
                    <a:pt x="54" y="75"/>
                    <a:pt x="53" y="79"/>
                  </a:cubicBezTo>
                  <a:cubicBezTo>
                    <a:pt x="52" y="84"/>
                    <a:pt x="50" y="89"/>
                    <a:pt x="47" y="94"/>
                  </a:cubicBezTo>
                  <a:cubicBezTo>
                    <a:pt x="44" y="99"/>
                    <a:pt x="40" y="104"/>
                    <a:pt x="36" y="109"/>
                  </a:cubicBezTo>
                  <a:cubicBezTo>
                    <a:pt x="28" y="118"/>
                    <a:pt x="18" y="126"/>
                    <a:pt x="8" y="133"/>
                  </a:cubicBezTo>
                  <a:cubicBezTo>
                    <a:pt x="6" y="134"/>
                    <a:pt x="8" y="135"/>
                    <a:pt x="9" y="135"/>
                  </a:cubicBezTo>
                  <a:cubicBezTo>
                    <a:pt x="20" y="130"/>
                    <a:pt x="30" y="121"/>
                    <a:pt x="37" y="111"/>
                  </a:cubicBezTo>
                  <a:cubicBezTo>
                    <a:pt x="45" y="102"/>
                    <a:pt x="51" y="91"/>
                    <a:pt x="54" y="79"/>
                  </a:cubicBezTo>
                  <a:cubicBezTo>
                    <a:pt x="54" y="77"/>
                    <a:pt x="52" y="77"/>
                    <a:pt x="52" y="78"/>
                  </a:cubicBezTo>
                  <a:cubicBezTo>
                    <a:pt x="50" y="80"/>
                    <a:pt x="49" y="83"/>
                    <a:pt x="48" y="85"/>
                  </a:cubicBezTo>
                  <a:cubicBezTo>
                    <a:pt x="46" y="89"/>
                    <a:pt x="45" y="91"/>
                    <a:pt x="43" y="94"/>
                  </a:cubicBezTo>
                  <a:cubicBezTo>
                    <a:pt x="39" y="100"/>
                    <a:pt x="35" y="106"/>
                    <a:pt x="31" y="111"/>
                  </a:cubicBezTo>
                  <a:cubicBezTo>
                    <a:pt x="23" y="121"/>
                    <a:pt x="12" y="128"/>
                    <a:pt x="2" y="137"/>
                  </a:cubicBezTo>
                  <a:cubicBezTo>
                    <a:pt x="0" y="138"/>
                    <a:pt x="2" y="139"/>
                    <a:pt x="3" y="138"/>
                  </a:cubicBezTo>
                  <a:cubicBezTo>
                    <a:pt x="13" y="131"/>
                    <a:pt x="24" y="123"/>
                    <a:pt x="33" y="114"/>
                  </a:cubicBezTo>
                  <a:cubicBezTo>
                    <a:pt x="37" y="109"/>
                    <a:pt x="41" y="104"/>
                    <a:pt x="43" y="99"/>
                  </a:cubicBezTo>
                  <a:cubicBezTo>
                    <a:pt x="45" y="94"/>
                    <a:pt x="47" y="89"/>
                    <a:pt x="48" y="84"/>
                  </a:cubicBezTo>
                  <a:cubicBezTo>
                    <a:pt x="50" y="78"/>
                    <a:pt x="53" y="73"/>
                    <a:pt x="59" y="70"/>
                  </a:cubicBezTo>
                  <a:cubicBezTo>
                    <a:pt x="65" y="66"/>
                    <a:pt x="72" y="62"/>
                    <a:pt x="78" y="58"/>
                  </a:cubicBezTo>
                  <a:cubicBezTo>
                    <a:pt x="91" y="51"/>
                    <a:pt x="104" y="44"/>
                    <a:pt x="117" y="37"/>
                  </a:cubicBezTo>
                  <a:cubicBezTo>
                    <a:pt x="128" y="29"/>
                    <a:pt x="140" y="21"/>
                    <a:pt x="153" y="17"/>
                  </a:cubicBezTo>
                  <a:cubicBezTo>
                    <a:pt x="155" y="16"/>
                    <a:pt x="154" y="14"/>
                    <a:pt x="153" y="14"/>
                  </a:cubicBezTo>
                  <a:cubicBezTo>
                    <a:pt x="140" y="18"/>
                    <a:pt x="129" y="26"/>
                    <a:pt x="117" y="33"/>
                  </a:cubicBezTo>
                  <a:cubicBezTo>
                    <a:pt x="105" y="41"/>
                    <a:pt x="92" y="48"/>
                    <a:pt x="80" y="55"/>
                  </a:cubicBezTo>
                  <a:cubicBezTo>
                    <a:pt x="73" y="59"/>
                    <a:pt x="66" y="63"/>
                    <a:pt x="60" y="67"/>
                  </a:cubicBezTo>
                  <a:cubicBezTo>
                    <a:pt x="55" y="69"/>
                    <a:pt x="51" y="73"/>
                    <a:pt x="48" y="78"/>
                  </a:cubicBezTo>
                  <a:cubicBezTo>
                    <a:pt x="46" y="83"/>
                    <a:pt x="45" y="88"/>
                    <a:pt x="43" y="93"/>
                  </a:cubicBezTo>
                  <a:cubicBezTo>
                    <a:pt x="41" y="99"/>
                    <a:pt x="38" y="104"/>
                    <a:pt x="33" y="109"/>
                  </a:cubicBezTo>
                  <a:cubicBezTo>
                    <a:pt x="24" y="120"/>
                    <a:pt x="13" y="128"/>
                    <a:pt x="2" y="137"/>
                  </a:cubicBezTo>
                  <a:cubicBezTo>
                    <a:pt x="2" y="137"/>
                    <a:pt x="3" y="138"/>
                    <a:pt x="3" y="138"/>
                  </a:cubicBezTo>
                  <a:cubicBezTo>
                    <a:pt x="13" y="130"/>
                    <a:pt x="24" y="123"/>
                    <a:pt x="33" y="112"/>
                  </a:cubicBezTo>
                  <a:cubicBezTo>
                    <a:pt x="37" y="107"/>
                    <a:pt x="41" y="102"/>
                    <a:pt x="45" y="96"/>
                  </a:cubicBezTo>
                  <a:cubicBezTo>
                    <a:pt x="46" y="94"/>
                    <a:pt x="48" y="91"/>
                    <a:pt x="49" y="88"/>
                  </a:cubicBezTo>
                  <a:cubicBezTo>
                    <a:pt x="50" y="85"/>
                    <a:pt x="52" y="82"/>
                    <a:pt x="54" y="79"/>
                  </a:cubicBezTo>
                  <a:cubicBezTo>
                    <a:pt x="53" y="79"/>
                    <a:pt x="52" y="78"/>
                    <a:pt x="51" y="78"/>
                  </a:cubicBezTo>
                  <a:cubicBezTo>
                    <a:pt x="49" y="90"/>
                    <a:pt x="43" y="101"/>
                    <a:pt x="35" y="110"/>
                  </a:cubicBezTo>
                  <a:cubicBezTo>
                    <a:pt x="28" y="119"/>
                    <a:pt x="19" y="128"/>
                    <a:pt x="8" y="133"/>
                  </a:cubicBezTo>
                  <a:cubicBezTo>
                    <a:pt x="8" y="133"/>
                    <a:pt x="9" y="134"/>
                    <a:pt x="9" y="135"/>
                  </a:cubicBezTo>
                  <a:cubicBezTo>
                    <a:pt x="20" y="127"/>
                    <a:pt x="31" y="118"/>
                    <a:pt x="40" y="108"/>
                  </a:cubicBezTo>
                  <a:cubicBezTo>
                    <a:pt x="47" y="99"/>
                    <a:pt x="55" y="88"/>
                    <a:pt x="56" y="76"/>
                  </a:cubicBezTo>
                  <a:cubicBezTo>
                    <a:pt x="56" y="74"/>
                    <a:pt x="56" y="72"/>
                    <a:pt x="57" y="69"/>
                  </a:cubicBezTo>
                  <a:cubicBezTo>
                    <a:pt x="57" y="67"/>
                    <a:pt x="57" y="65"/>
                    <a:pt x="60" y="65"/>
                  </a:cubicBezTo>
                  <a:cubicBezTo>
                    <a:pt x="62" y="64"/>
                    <a:pt x="64" y="64"/>
                    <a:pt x="66" y="64"/>
                  </a:cubicBezTo>
                  <a:cubicBezTo>
                    <a:pt x="68" y="64"/>
                    <a:pt x="71" y="62"/>
                    <a:pt x="72" y="60"/>
                  </a:cubicBezTo>
                  <a:cubicBezTo>
                    <a:pt x="78" y="56"/>
                    <a:pt x="83" y="52"/>
                    <a:pt x="89" y="49"/>
                  </a:cubicBezTo>
                  <a:cubicBezTo>
                    <a:pt x="96" y="45"/>
                    <a:pt x="102" y="41"/>
                    <a:pt x="109" y="38"/>
                  </a:cubicBezTo>
                  <a:cubicBezTo>
                    <a:pt x="120" y="32"/>
                    <a:pt x="132" y="26"/>
                    <a:pt x="143" y="20"/>
                  </a:cubicBezTo>
                  <a:cubicBezTo>
                    <a:pt x="153" y="14"/>
                    <a:pt x="164" y="7"/>
                    <a:pt x="176" y="3"/>
                  </a:cubicBezTo>
                  <a:cubicBezTo>
                    <a:pt x="175" y="2"/>
                    <a:pt x="175" y="2"/>
                    <a:pt x="175" y="1"/>
                  </a:cubicBezTo>
                  <a:cubicBezTo>
                    <a:pt x="140" y="20"/>
                    <a:pt x="106" y="41"/>
                    <a:pt x="70" y="57"/>
                  </a:cubicBezTo>
                  <a:cubicBezTo>
                    <a:pt x="71" y="58"/>
                    <a:pt x="71" y="59"/>
                    <a:pt x="72" y="59"/>
                  </a:cubicBezTo>
                  <a:cubicBezTo>
                    <a:pt x="88" y="52"/>
                    <a:pt x="103" y="41"/>
                    <a:pt x="119" y="33"/>
                  </a:cubicBezTo>
                  <a:cubicBezTo>
                    <a:pt x="135" y="25"/>
                    <a:pt x="151" y="18"/>
                    <a:pt x="166" y="9"/>
                  </a:cubicBezTo>
                  <a:cubicBezTo>
                    <a:pt x="166" y="8"/>
                    <a:pt x="166" y="8"/>
                    <a:pt x="165" y="7"/>
                  </a:cubicBezTo>
                  <a:cubicBezTo>
                    <a:pt x="154" y="16"/>
                    <a:pt x="140" y="20"/>
                    <a:pt x="128" y="26"/>
                  </a:cubicBezTo>
                  <a:cubicBezTo>
                    <a:pt x="120" y="29"/>
                    <a:pt x="113" y="33"/>
                    <a:pt x="105" y="37"/>
                  </a:cubicBezTo>
                  <a:cubicBezTo>
                    <a:pt x="98" y="41"/>
                    <a:pt x="90" y="45"/>
                    <a:pt x="84" y="50"/>
                  </a:cubicBezTo>
                  <a:cubicBezTo>
                    <a:pt x="82" y="51"/>
                    <a:pt x="83" y="53"/>
                    <a:pt x="85" y="52"/>
                  </a:cubicBezTo>
                  <a:cubicBezTo>
                    <a:pt x="100" y="45"/>
                    <a:pt x="116" y="37"/>
                    <a:pt x="131" y="29"/>
                  </a:cubicBezTo>
                  <a:cubicBezTo>
                    <a:pt x="145" y="20"/>
                    <a:pt x="159" y="11"/>
                    <a:pt x="175" y="4"/>
                  </a:cubicBezTo>
                  <a:cubicBezTo>
                    <a:pt x="176" y="4"/>
                    <a:pt x="175" y="1"/>
                    <a:pt x="173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8" name="Freeform 1536"/>
            <p:cNvSpPr/>
            <p:nvPr/>
          </p:nvSpPr>
          <p:spPr bwMode="auto">
            <a:xfrm>
              <a:off x="5038" y="2041"/>
              <a:ext cx="226" cy="198"/>
            </a:xfrm>
            <a:custGeom>
              <a:avLst/>
              <a:gdLst>
                <a:gd name="T0" fmla="*/ 142 w 175"/>
                <a:gd name="T1" fmla="*/ 138 h 153"/>
                <a:gd name="T2" fmla="*/ 152 w 175"/>
                <a:gd name="T3" fmla="*/ 150 h 153"/>
                <a:gd name="T4" fmla="*/ 140 w 175"/>
                <a:gd name="T5" fmla="*/ 132 h 153"/>
                <a:gd name="T6" fmla="*/ 151 w 175"/>
                <a:gd name="T7" fmla="*/ 150 h 153"/>
                <a:gd name="T8" fmla="*/ 142 w 175"/>
                <a:gd name="T9" fmla="*/ 135 h 153"/>
                <a:gd name="T10" fmla="*/ 141 w 175"/>
                <a:gd name="T11" fmla="*/ 125 h 153"/>
                <a:gd name="T12" fmla="*/ 173 w 175"/>
                <a:gd name="T13" fmla="*/ 65 h 153"/>
                <a:gd name="T14" fmla="*/ 161 w 175"/>
                <a:gd name="T15" fmla="*/ 34 h 153"/>
                <a:gd name="T16" fmla="*/ 53 w 175"/>
                <a:gd name="T17" fmla="*/ 10 h 153"/>
                <a:gd name="T18" fmla="*/ 4 w 175"/>
                <a:gd name="T19" fmla="*/ 60 h 153"/>
                <a:gd name="T20" fmla="*/ 13 w 175"/>
                <a:gd name="T21" fmla="*/ 114 h 153"/>
                <a:gd name="T22" fmla="*/ 41 w 175"/>
                <a:gd name="T23" fmla="*/ 100 h 153"/>
                <a:gd name="T24" fmla="*/ 70 w 175"/>
                <a:gd name="T25" fmla="*/ 80 h 153"/>
                <a:gd name="T26" fmla="*/ 18 w 175"/>
                <a:gd name="T27" fmla="*/ 116 h 153"/>
                <a:gd name="T28" fmla="*/ 64 w 175"/>
                <a:gd name="T29" fmla="*/ 84 h 153"/>
                <a:gd name="T30" fmla="*/ 79 w 175"/>
                <a:gd name="T31" fmla="*/ 74 h 153"/>
                <a:gd name="T32" fmla="*/ 54 w 175"/>
                <a:gd name="T33" fmla="*/ 93 h 153"/>
                <a:gd name="T34" fmla="*/ 21 w 175"/>
                <a:gd name="T35" fmla="*/ 109 h 153"/>
                <a:gd name="T36" fmla="*/ 7 w 175"/>
                <a:gd name="T37" fmla="*/ 84 h 153"/>
                <a:gd name="T38" fmla="*/ 19 w 175"/>
                <a:gd name="T39" fmla="*/ 34 h 153"/>
                <a:gd name="T40" fmla="*/ 106 w 175"/>
                <a:gd name="T41" fmla="*/ 6 h 153"/>
                <a:gd name="T42" fmla="*/ 161 w 175"/>
                <a:gd name="T43" fmla="*/ 38 h 153"/>
                <a:gd name="T44" fmla="*/ 138 w 175"/>
                <a:gd name="T45" fmla="*/ 126 h 153"/>
                <a:gd name="T46" fmla="*/ 161 w 175"/>
                <a:gd name="T47" fmla="*/ 107 h 153"/>
                <a:gd name="T48" fmla="*/ 141 w 175"/>
                <a:gd name="T49" fmla="*/ 14 h 153"/>
                <a:gd name="T50" fmla="*/ 20 w 175"/>
                <a:gd name="T51" fmla="*/ 33 h 153"/>
                <a:gd name="T52" fmla="*/ 6 w 175"/>
                <a:gd name="T53" fmla="*/ 89 h 153"/>
                <a:gd name="T54" fmla="*/ 13 w 175"/>
                <a:gd name="T55" fmla="*/ 105 h 153"/>
                <a:gd name="T56" fmla="*/ 23 w 175"/>
                <a:gd name="T57" fmla="*/ 33 h 153"/>
                <a:gd name="T58" fmla="*/ 146 w 175"/>
                <a:gd name="T59" fmla="*/ 21 h 153"/>
                <a:gd name="T60" fmla="*/ 156 w 175"/>
                <a:gd name="T61" fmla="*/ 111 h 153"/>
                <a:gd name="T62" fmla="*/ 140 w 175"/>
                <a:gd name="T63" fmla="*/ 128 h 153"/>
                <a:gd name="T64" fmla="*/ 163 w 175"/>
                <a:gd name="T65" fmla="*/ 98 h 153"/>
                <a:gd name="T66" fmla="*/ 158 w 175"/>
                <a:gd name="T67" fmla="*/ 30 h 153"/>
                <a:gd name="T68" fmla="*/ 71 w 175"/>
                <a:gd name="T69" fmla="*/ 3 h 153"/>
                <a:gd name="T70" fmla="*/ 2 w 175"/>
                <a:gd name="T71" fmla="*/ 62 h 153"/>
                <a:gd name="T72" fmla="*/ 15 w 175"/>
                <a:gd name="T73" fmla="*/ 106 h 153"/>
                <a:gd name="T74" fmla="*/ 34 w 175"/>
                <a:gd name="T75" fmla="*/ 110 h 153"/>
                <a:gd name="T76" fmla="*/ 64 w 175"/>
                <a:gd name="T77" fmla="*/ 90 h 153"/>
                <a:gd name="T78" fmla="*/ 80 w 175"/>
                <a:gd name="T79" fmla="*/ 74 h 153"/>
                <a:gd name="T80" fmla="*/ 16 w 175"/>
                <a:gd name="T81" fmla="*/ 114 h 153"/>
                <a:gd name="T82" fmla="*/ 72 w 175"/>
                <a:gd name="T83" fmla="*/ 82 h 153"/>
                <a:gd name="T84" fmla="*/ 41 w 175"/>
                <a:gd name="T85" fmla="*/ 97 h 153"/>
                <a:gd name="T86" fmla="*/ 15 w 175"/>
                <a:gd name="T87" fmla="*/ 114 h 153"/>
                <a:gd name="T88" fmla="*/ 8 w 175"/>
                <a:gd name="T89" fmla="*/ 55 h 153"/>
                <a:gd name="T90" fmla="*/ 72 w 175"/>
                <a:gd name="T91" fmla="*/ 9 h 153"/>
                <a:gd name="T92" fmla="*/ 154 w 175"/>
                <a:gd name="T93" fmla="*/ 31 h 153"/>
                <a:gd name="T94" fmla="*/ 166 w 175"/>
                <a:gd name="T95" fmla="*/ 89 h 153"/>
                <a:gd name="T96" fmla="*/ 138 w 175"/>
                <a:gd name="T97" fmla="*/ 125 h 153"/>
                <a:gd name="T98" fmla="*/ 143 w 175"/>
                <a:gd name="T99" fmla="*/ 142 h 153"/>
                <a:gd name="T100" fmla="*/ 153 w 175"/>
                <a:gd name="T101" fmla="*/ 148 h 153"/>
                <a:gd name="T102" fmla="*/ 138 w 175"/>
                <a:gd name="T103" fmla="*/ 134 h 153"/>
                <a:gd name="T104" fmla="*/ 154 w 175"/>
                <a:gd name="T105" fmla="*/ 149 h 153"/>
                <a:gd name="T106" fmla="*/ 140 w 175"/>
                <a:gd name="T107" fmla="*/ 139 h 153"/>
                <a:gd name="T108" fmla="*/ 161 w 175"/>
                <a:gd name="T109" fmla="*/ 145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5" h="153">
                  <a:moveTo>
                    <a:pt x="161" y="145"/>
                  </a:moveTo>
                  <a:cubicBezTo>
                    <a:pt x="155" y="150"/>
                    <a:pt x="144" y="146"/>
                    <a:pt x="142" y="138"/>
                  </a:cubicBezTo>
                  <a:cubicBezTo>
                    <a:pt x="142" y="139"/>
                    <a:pt x="141" y="139"/>
                    <a:pt x="141" y="140"/>
                  </a:cubicBezTo>
                  <a:cubicBezTo>
                    <a:pt x="145" y="142"/>
                    <a:pt x="150" y="146"/>
                    <a:pt x="152" y="150"/>
                  </a:cubicBezTo>
                  <a:cubicBezTo>
                    <a:pt x="153" y="150"/>
                    <a:pt x="153" y="149"/>
                    <a:pt x="153" y="149"/>
                  </a:cubicBezTo>
                  <a:cubicBezTo>
                    <a:pt x="147" y="146"/>
                    <a:pt x="145" y="137"/>
                    <a:pt x="140" y="132"/>
                  </a:cubicBezTo>
                  <a:cubicBezTo>
                    <a:pt x="139" y="131"/>
                    <a:pt x="138" y="132"/>
                    <a:pt x="138" y="133"/>
                  </a:cubicBezTo>
                  <a:cubicBezTo>
                    <a:pt x="140" y="140"/>
                    <a:pt x="146" y="144"/>
                    <a:pt x="151" y="150"/>
                  </a:cubicBezTo>
                  <a:cubicBezTo>
                    <a:pt x="152" y="149"/>
                    <a:pt x="152" y="148"/>
                    <a:pt x="153" y="147"/>
                  </a:cubicBezTo>
                  <a:cubicBezTo>
                    <a:pt x="147" y="146"/>
                    <a:pt x="144" y="140"/>
                    <a:pt x="142" y="135"/>
                  </a:cubicBezTo>
                  <a:cubicBezTo>
                    <a:pt x="141" y="134"/>
                    <a:pt x="140" y="132"/>
                    <a:pt x="139" y="129"/>
                  </a:cubicBezTo>
                  <a:cubicBezTo>
                    <a:pt x="138" y="127"/>
                    <a:pt x="139" y="126"/>
                    <a:pt x="141" y="125"/>
                  </a:cubicBezTo>
                  <a:cubicBezTo>
                    <a:pt x="150" y="118"/>
                    <a:pt x="158" y="110"/>
                    <a:pt x="164" y="100"/>
                  </a:cubicBezTo>
                  <a:cubicBezTo>
                    <a:pt x="170" y="90"/>
                    <a:pt x="174" y="78"/>
                    <a:pt x="173" y="65"/>
                  </a:cubicBezTo>
                  <a:cubicBezTo>
                    <a:pt x="172" y="59"/>
                    <a:pt x="170" y="53"/>
                    <a:pt x="168" y="47"/>
                  </a:cubicBezTo>
                  <a:cubicBezTo>
                    <a:pt x="166" y="42"/>
                    <a:pt x="164" y="38"/>
                    <a:pt x="161" y="34"/>
                  </a:cubicBezTo>
                  <a:cubicBezTo>
                    <a:pt x="149" y="19"/>
                    <a:pt x="130" y="11"/>
                    <a:pt x="111" y="8"/>
                  </a:cubicBezTo>
                  <a:cubicBezTo>
                    <a:pt x="92" y="4"/>
                    <a:pt x="72" y="4"/>
                    <a:pt x="53" y="10"/>
                  </a:cubicBezTo>
                  <a:cubicBezTo>
                    <a:pt x="35" y="15"/>
                    <a:pt x="20" y="27"/>
                    <a:pt x="10" y="44"/>
                  </a:cubicBezTo>
                  <a:cubicBezTo>
                    <a:pt x="7" y="49"/>
                    <a:pt x="5" y="54"/>
                    <a:pt x="4" y="60"/>
                  </a:cubicBezTo>
                  <a:cubicBezTo>
                    <a:pt x="3" y="66"/>
                    <a:pt x="3" y="71"/>
                    <a:pt x="4" y="77"/>
                  </a:cubicBezTo>
                  <a:cubicBezTo>
                    <a:pt x="6" y="89"/>
                    <a:pt x="13" y="101"/>
                    <a:pt x="13" y="114"/>
                  </a:cubicBezTo>
                  <a:cubicBezTo>
                    <a:pt x="13" y="115"/>
                    <a:pt x="14" y="116"/>
                    <a:pt x="14" y="115"/>
                  </a:cubicBezTo>
                  <a:cubicBezTo>
                    <a:pt x="24" y="112"/>
                    <a:pt x="33" y="105"/>
                    <a:pt x="41" y="100"/>
                  </a:cubicBezTo>
                  <a:cubicBezTo>
                    <a:pt x="51" y="93"/>
                    <a:pt x="62" y="88"/>
                    <a:pt x="72" y="82"/>
                  </a:cubicBezTo>
                  <a:cubicBezTo>
                    <a:pt x="71" y="81"/>
                    <a:pt x="70" y="81"/>
                    <a:pt x="70" y="80"/>
                  </a:cubicBezTo>
                  <a:cubicBezTo>
                    <a:pt x="54" y="95"/>
                    <a:pt x="33" y="101"/>
                    <a:pt x="16" y="114"/>
                  </a:cubicBezTo>
                  <a:cubicBezTo>
                    <a:pt x="16" y="115"/>
                    <a:pt x="17" y="115"/>
                    <a:pt x="18" y="116"/>
                  </a:cubicBezTo>
                  <a:cubicBezTo>
                    <a:pt x="27" y="107"/>
                    <a:pt x="39" y="101"/>
                    <a:pt x="50" y="94"/>
                  </a:cubicBezTo>
                  <a:cubicBezTo>
                    <a:pt x="55" y="91"/>
                    <a:pt x="59" y="87"/>
                    <a:pt x="64" y="84"/>
                  </a:cubicBezTo>
                  <a:cubicBezTo>
                    <a:pt x="69" y="80"/>
                    <a:pt x="74" y="77"/>
                    <a:pt x="80" y="76"/>
                  </a:cubicBezTo>
                  <a:cubicBezTo>
                    <a:pt x="79" y="75"/>
                    <a:pt x="79" y="75"/>
                    <a:pt x="79" y="74"/>
                  </a:cubicBezTo>
                  <a:cubicBezTo>
                    <a:pt x="76" y="79"/>
                    <a:pt x="72" y="82"/>
                    <a:pt x="67" y="85"/>
                  </a:cubicBezTo>
                  <a:cubicBezTo>
                    <a:pt x="63" y="88"/>
                    <a:pt x="58" y="90"/>
                    <a:pt x="54" y="93"/>
                  </a:cubicBezTo>
                  <a:cubicBezTo>
                    <a:pt x="46" y="97"/>
                    <a:pt x="39" y="104"/>
                    <a:pt x="32" y="108"/>
                  </a:cubicBezTo>
                  <a:cubicBezTo>
                    <a:pt x="28" y="110"/>
                    <a:pt x="24" y="112"/>
                    <a:pt x="21" y="109"/>
                  </a:cubicBezTo>
                  <a:cubicBezTo>
                    <a:pt x="17" y="106"/>
                    <a:pt x="15" y="102"/>
                    <a:pt x="13" y="98"/>
                  </a:cubicBezTo>
                  <a:cubicBezTo>
                    <a:pt x="11" y="93"/>
                    <a:pt x="9" y="89"/>
                    <a:pt x="7" y="84"/>
                  </a:cubicBezTo>
                  <a:cubicBezTo>
                    <a:pt x="5" y="78"/>
                    <a:pt x="3" y="73"/>
                    <a:pt x="3" y="67"/>
                  </a:cubicBezTo>
                  <a:cubicBezTo>
                    <a:pt x="3" y="54"/>
                    <a:pt x="12" y="43"/>
                    <a:pt x="19" y="34"/>
                  </a:cubicBezTo>
                  <a:cubicBezTo>
                    <a:pt x="26" y="26"/>
                    <a:pt x="35" y="19"/>
                    <a:pt x="44" y="14"/>
                  </a:cubicBezTo>
                  <a:cubicBezTo>
                    <a:pt x="63" y="4"/>
                    <a:pt x="85" y="2"/>
                    <a:pt x="106" y="6"/>
                  </a:cubicBezTo>
                  <a:cubicBezTo>
                    <a:pt x="116" y="8"/>
                    <a:pt x="127" y="12"/>
                    <a:pt x="136" y="17"/>
                  </a:cubicBezTo>
                  <a:cubicBezTo>
                    <a:pt x="146" y="22"/>
                    <a:pt x="155" y="29"/>
                    <a:pt x="161" y="38"/>
                  </a:cubicBezTo>
                  <a:cubicBezTo>
                    <a:pt x="174" y="61"/>
                    <a:pt x="168" y="92"/>
                    <a:pt x="151" y="111"/>
                  </a:cubicBezTo>
                  <a:cubicBezTo>
                    <a:pt x="147" y="116"/>
                    <a:pt x="142" y="121"/>
                    <a:pt x="138" y="126"/>
                  </a:cubicBezTo>
                  <a:cubicBezTo>
                    <a:pt x="138" y="127"/>
                    <a:pt x="139" y="129"/>
                    <a:pt x="140" y="128"/>
                  </a:cubicBezTo>
                  <a:cubicBezTo>
                    <a:pt x="150" y="125"/>
                    <a:pt x="156" y="115"/>
                    <a:pt x="161" y="107"/>
                  </a:cubicBezTo>
                  <a:cubicBezTo>
                    <a:pt x="168" y="96"/>
                    <a:pt x="172" y="84"/>
                    <a:pt x="172" y="72"/>
                  </a:cubicBezTo>
                  <a:cubicBezTo>
                    <a:pt x="173" y="48"/>
                    <a:pt x="160" y="26"/>
                    <a:pt x="141" y="14"/>
                  </a:cubicBezTo>
                  <a:cubicBezTo>
                    <a:pt x="123" y="3"/>
                    <a:pt x="101" y="1"/>
                    <a:pt x="80" y="4"/>
                  </a:cubicBezTo>
                  <a:cubicBezTo>
                    <a:pt x="58" y="7"/>
                    <a:pt x="35" y="16"/>
                    <a:pt x="20" y="33"/>
                  </a:cubicBezTo>
                  <a:cubicBezTo>
                    <a:pt x="11" y="42"/>
                    <a:pt x="5" y="56"/>
                    <a:pt x="5" y="69"/>
                  </a:cubicBezTo>
                  <a:cubicBezTo>
                    <a:pt x="5" y="75"/>
                    <a:pt x="5" y="82"/>
                    <a:pt x="6" y="89"/>
                  </a:cubicBezTo>
                  <a:cubicBezTo>
                    <a:pt x="6" y="95"/>
                    <a:pt x="7" y="101"/>
                    <a:pt x="10" y="106"/>
                  </a:cubicBezTo>
                  <a:cubicBezTo>
                    <a:pt x="11" y="107"/>
                    <a:pt x="13" y="106"/>
                    <a:pt x="13" y="105"/>
                  </a:cubicBezTo>
                  <a:cubicBezTo>
                    <a:pt x="7" y="94"/>
                    <a:pt x="7" y="81"/>
                    <a:pt x="7" y="69"/>
                  </a:cubicBezTo>
                  <a:cubicBezTo>
                    <a:pt x="7" y="56"/>
                    <a:pt x="14" y="43"/>
                    <a:pt x="23" y="33"/>
                  </a:cubicBezTo>
                  <a:cubicBezTo>
                    <a:pt x="38" y="16"/>
                    <a:pt x="62" y="8"/>
                    <a:pt x="85" y="6"/>
                  </a:cubicBezTo>
                  <a:cubicBezTo>
                    <a:pt x="106" y="3"/>
                    <a:pt x="129" y="7"/>
                    <a:pt x="146" y="21"/>
                  </a:cubicBezTo>
                  <a:cubicBezTo>
                    <a:pt x="166" y="37"/>
                    <a:pt x="175" y="65"/>
                    <a:pt x="167" y="89"/>
                  </a:cubicBezTo>
                  <a:cubicBezTo>
                    <a:pt x="164" y="97"/>
                    <a:pt x="160" y="104"/>
                    <a:pt x="156" y="111"/>
                  </a:cubicBezTo>
                  <a:cubicBezTo>
                    <a:pt x="152" y="117"/>
                    <a:pt x="146" y="123"/>
                    <a:pt x="139" y="126"/>
                  </a:cubicBezTo>
                  <a:cubicBezTo>
                    <a:pt x="139" y="126"/>
                    <a:pt x="140" y="127"/>
                    <a:pt x="140" y="128"/>
                  </a:cubicBezTo>
                  <a:cubicBezTo>
                    <a:pt x="144" y="122"/>
                    <a:pt x="148" y="118"/>
                    <a:pt x="153" y="113"/>
                  </a:cubicBezTo>
                  <a:cubicBezTo>
                    <a:pt x="157" y="109"/>
                    <a:pt x="160" y="104"/>
                    <a:pt x="163" y="98"/>
                  </a:cubicBezTo>
                  <a:cubicBezTo>
                    <a:pt x="169" y="86"/>
                    <a:pt x="172" y="72"/>
                    <a:pt x="170" y="59"/>
                  </a:cubicBezTo>
                  <a:cubicBezTo>
                    <a:pt x="169" y="48"/>
                    <a:pt x="165" y="39"/>
                    <a:pt x="158" y="30"/>
                  </a:cubicBezTo>
                  <a:cubicBezTo>
                    <a:pt x="151" y="22"/>
                    <a:pt x="141" y="16"/>
                    <a:pt x="132" y="12"/>
                  </a:cubicBezTo>
                  <a:cubicBezTo>
                    <a:pt x="112" y="3"/>
                    <a:pt x="91" y="0"/>
                    <a:pt x="71" y="3"/>
                  </a:cubicBezTo>
                  <a:cubicBezTo>
                    <a:pt x="50" y="6"/>
                    <a:pt x="32" y="17"/>
                    <a:pt x="18" y="32"/>
                  </a:cubicBezTo>
                  <a:cubicBezTo>
                    <a:pt x="10" y="41"/>
                    <a:pt x="3" y="51"/>
                    <a:pt x="2" y="62"/>
                  </a:cubicBezTo>
                  <a:cubicBezTo>
                    <a:pt x="0" y="73"/>
                    <a:pt x="4" y="83"/>
                    <a:pt x="8" y="93"/>
                  </a:cubicBezTo>
                  <a:cubicBezTo>
                    <a:pt x="10" y="98"/>
                    <a:pt x="12" y="102"/>
                    <a:pt x="15" y="106"/>
                  </a:cubicBezTo>
                  <a:cubicBezTo>
                    <a:pt x="17" y="109"/>
                    <a:pt x="20" y="113"/>
                    <a:pt x="23" y="113"/>
                  </a:cubicBezTo>
                  <a:cubicBezTo>
                    <a:pt x="27" y="114"/>
                    <a:pt x="31" y="111"/>
                    <a:pt x="34" y="110"/>
                  </a:cubicBezTo>
                  <a:cubicBezTo>
                    <a:pt x="38" y="107"/>
                    <a:pt x="42" y="104"/>
                    <a:pt x="46" y="101"/>
                  </a:cubicBezTo>
                  <a:cubicBezTo>
                    <a:pt x="52" y="97"/>
                    <a:pt x="57" y="93"/>
                    <a:pt x="64" y="90"/>
                  </a:cubicBezTo>
                  <a:cubicBezTo>
                    <a:pt x="70" y="87"/>
                    <a:pt x="77" y="82"/>
                    <a:pt x="80" y="75"/>
                  </a:cubicBezTo>
                  <a:cubicBezTo>
                    <a:pt x="81" y="75"/>
                    <a:pt x="80" y="74"/>
                    <a:pt x="80" y="74"/>
                  </a:cubicBezTo>
                  <a:cubicBezTo>
                    <a:pt x="68" y="75"/>
                    <a:pt x="60" y="85"/>
                    <a:pt x="50" y="91"/>
                  </a:cubicBezTo>
                  <a:cubicBezTo>
                    <a:pt x="39" y="98"/>
                    <a:pt x="26" y="105"/>
                    <a:pt x="16" y="114"/>
                  </a:cubicBezTo>
                  <a:cubicBezTo>
                    <a:pt x="15" y="115"/>
                    <a:pt x="16" y="117"/>
                    <a:pt x="18" y="116"/>
                  </a:cubicBezTo>
                  <a:cubicBezTo>
                    <a:pt x="35" y="103"/>
                    <a:pt x="56" y="96"/>
                    <a:pt x="72" y="82"/>
                  </a:cubicBezTo>
                  <a:cubicBezTo>
                    <a:pt x="73" y="81"/>
                    <a:pt x="71" y="79"/>
                    <a:pt x="70" y="80"/>
                  </a:cubicBezTo>
                  <a:cubicBezTo>
                    <a:pt x="61" y="86"/>
                    <a:pt x="51" y="91"/>
                    <a:pt x="41" y="97"/>
                  </a:cubicBezTo>
                  <a:cubicBezTo>
                    <a:pt x="32" y="103"/>
                    <a:pt x="23" y="109"/>
                    <a:pt x="14" y="113"/>
                  </a:cubicBezTo>
                  <a:cubicBezTo>
                    <a:pt x="14" y="113"/>
                    <a:pt x="15" y="114"/>
                    <a:pt x="15" y="114"/>
                  </a:cubicBezTo>
                  <a:cubicBezTo>
                    <a:pt x="15" y="100"/>
                    <a:pt x="8" y="88"/>
                    <a:pt x="6" y="74"/>
                  </a:cubicBezTo>
                  <a:cubicBezTo>
                    <a:pt x="5" y="67"/>
                    <a:pt x="6" y="61"/>
                    <a:pt x="8" y="55"/>
                  </a:cubicBezTo>
                  <a:cubicBezTo>
                    <a:pt x="10" y="49"/>
                    <a:pt x="13" y="43"/>
                    <a:pt x="17" y="38"/>
                  </a:cubicBezTo>
                  <a:cubicBezTo>
                    <a:pt x="30" y="20"/>
                    <a:pt x="50" y="11"/>
                    <a:pt x="72" y="9"/>
                  </a:cubicBezTo>
                  <a:cubicBezTo>
                    <a:pt x="91" y="6"/>
                    <a:pt x="112" y="8"/>
                    <a:pt x="130" y="15"/>
                  </a:cubicBezTo>
                  <a:cubicBezTo>
                    <a:pt x="139" y="19"/>
                    <a:pt x="148" y="24"/>
                    <a:pt x="154" y="31"/>
                  </a:cubicBezTo>
                  <a:cubicBezTo>
                    <a:pt x="163" y="39"/>
                    <a:pt x="167" y="49"/>
                    <a:pt x="170" y="60"/>
                  </a:cubicBezTo>
                  <a:cubicBezTo>
                    <a:pt x="172" y="70"/>
                    <a:pt x="170" y="80"/>
                    <a:pt x="166" y="89"/>
                  </a:cubicBezTo>
                  <a:cubicBezTo>
                    <a:pt x="162" y="99"/>
                    <a:pt x="157" y="108"/>
                    <a:pt x="149" y="115"/>
                  </a:cubicBezTo>
                  <a:cubicBezTo>
                    <a:pt x="145" y="119"/>
                    <a:pt x="142" y="122"/>
                    <a:pt x="138" y="125"/>
                  </a:cubicBezTo>
                  <a:cubicBezTo>
                    <a:pt x="136" y="126"/>
                    <a:pt x="136" y="129"/>
                    <a:pt x="137" y="131"/>
                  </a:cubicBezTo>
                  <a:cubicBezTo>
                    <a:pt x="139" y="135"/>
                    <a:pt x="141" y="139"/>
                    <a:pt x="143" y="142"/>
                  </a:cubicBezTo>
                  <a:cubicBezTo>
                    <a:pt x="145" y="145"/>
                    <a:pt x="148" y="149"/>
                    <a:pt x="152" y="150"/>
                  </a:cubicBezTo>
                  <a:cubicBezTo>
                    <a:pt x="153" y="150"/>
                    <a:pt x="154" y="149"/>
                    <a:pt x="153" y="148"/>
                  </a:cubicBezTo>
                  <a:cubicBezTo>
                    <a:pt x="148" y="143"/>
                    <a:pt x="142" y="139"/>
                    <a:pt x="140" y="132"/>
                  </a:cubicBezTo>
                  <a:cubicBezTo>
                    <a:pt x="140" y="133"/>
                    <a:pt x="139" y="133"/>
                    <a:pt x="138" y="134"/>
                  </a:cubicBezTo>
                  <a:cubicBezTo>
                    <a:pt x="143" y="139"/>
                    <a:pt x="145" y="148"/>
                    <a:pt x="153" y="151"/>
                  </a:cubicBezTo>
                  <a:cubicBezTo>
                    <a:pt x="154" y="151"/>
                    <a:pt x="155" y="150"/>
                    <a:pt x="154" y="149"/>
                  </a:cubicBezTo>
                  <a:cubicBezTo>
                    <a:pt x="151" y="144"/>
                    <a:pt x="147" y="140"/>
                    <a:pt x="142" y="138"/>
                  </a:cubicBezTo>
                  <a:cubicBezTo>
                    <a:pt x="141" y="137"/>
                    <a:pt x="140" y="138"/>
                    <a:pt x="140" y="139"/>
                  </a:cubicBezTo>
                  <a:cubicBezTo>
                    <a:pt x="142" y="148"/>
                    <a:pt x="156" y="153"/>
                    <a:pt x="163" y="147"/>
                  </a:cubicBezTo>
                  <a:cubicBezTo>
                    <a:pt x="164" y="146"/>
                    <a:pt x="163" y="144"/>
                    <a:pt x="161" y="14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9" name="Freeform 1537"/>
            <p:cNvSpPr/>
            <p:nvPr/>
          </p:nvSpPr>
          <p:spPr bwMode="auto">
            <a:xfrm>
              <a:off x="5219" y="2210"/>
              <a:ext cx="45" cy="30"/>
            </a:xfrm>
            <a:custGeom>
              <a:avLst/>
              <a:gdLst>
                <a:gd name="T0" fmla="*/ 2 w 35"/>
                <a:gd name="T1" fmla="*/ 4 h 23"/>
                <a:gd name="T2" fmla="*/ 14 w 35"/>
                <a:gd name="T3" fmla="*/ 17 h 23"/>
                <a:gd name="T4" fmla="*/ 15 w 35"/>
                <a:gd name="T5" fmla="*/ 16 h 23"/>
                <a:gd name="T6" fmla="*/ 3 w 35"/>
                <a:gd name="T7" fmla="*/ 1 h 23"/>
                <a:gd name="T8" fmla="*/ 1 w 35"/>
                <a:gd name="T9" fmla="*/ 2 h 23"/>
                <a:gd name="T10" fmla="*/ 13 w 35"/>
                <a:gd name="T11" fmla="*/ 21 h 23"/>
                <a:gd name="T12" fmla="*/ 22 w 35"/>
                <a:gd name="T13" fmla="*/ 19 h 23"/>
                <a:gd name="T14" fmla="*/ 33 w 35"/>
                <a:gd name="T15" fmla="*/ 11 h 23"/>
                <a:gd name="T16" fmla="*/ 33 w 35"/>
                <a:gd name="T17" fmla="*/ 9 h 23"/>
                <a:gd name="T18" fmla="*/ 24 w 35"/>
                <a:gd name="T19" fmla="*/ 15 h 23"/>
                <a:gd name="T20" fmla="*/ 14 w 35"/>
                <a:gd name="T21" fmla="*/ 19 h 23"/>
                <a:gd name="T22" fmla="*/ 8 w 35"/>
                <a:gd name="T23" fmla="*/ 10 h 23"/>
                <a:gd name="T24" fmla="*/ 3 w 35"/>
                <a:gd name="T25" fmla="*/ 1 h 23"/>
                <a:gd name="T26" fmla="*/ 1 w 35"/>
                <a:gd name="T27" fmla="*/ 2 h 23"/>
                <a:gd name="T28" fmla="*/ 14 w 35"/>
                <a:gd name="T29" fmla="*/ 17 h 23"/>
                <a:gd name="T30" fmla="*/ 15 w 35"/>
                <a:gd name="T31" fmla="*/ 16 h 23"/>
                <a:gd name="T32" fmla="*/ 4 w 35"/>
                <a:gd name="T33" fmla="*/ 2 h 23"/>
                <a:gd name="T34" fmla="*/ 2 w 35"/>
                <a:gd name="T3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5" h="23">
                  <a:moveTo>
                    <a:pt x="2" y="4"/>
                  </a:moveTo>
                  <a:cubicBezTo>
                    <a:pt x="6" y="8"/>
                    <a:pt x="10" y="13"/>
                    <a:pt x="14" y="17"/>
                  </a:cubicBezTo>
                  <a:cubicBezTo>
                    <a:pt x="14" y="17"/>
                    <a:pt x="15" y="16"/>
                    <a:pt x="15" y="16"/>
                  </a:cubicBezTo>
                  <a:cubicBezTo>
                    <a:pt x="11" y="11"/>
                    <a:pt x="7" y="6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4" y="8"/>
                    <a:pt x="7" y="16"/>
                    <a:pt x="13" y="21"/>
                  </a:cubicBezTo>
                  <a:cubicBezTo>
                    <a:pt x="16" y="23"/>
                    <a:pt x="20" y="21"/>
                    <a:pt x="22" y="19"/>
                  </a:cubicBezTo>
                  <a:cubicBezTo>
                    <a:pt x="26" y="16"/>
                    <a:pt x="29" y="13"/>
                    <a:pt x="33" y="11"/>
                  </a:cubicBezTo>
                  <a:cubicBezTo>
                    <a:pt x="35" y="11"/>
                    <a:pt x="34" y="8"/>
                    <a:pt x="33" y="9"/>
                  </a:cubicBezTo>
                  <a:cubicBezTo>
                    <a:pt x="29" y="10"/>
                    <a:pt x="27" y="13"/>
                    <a:pt x="24" y="15"/>
                  </a:cubicBezTo>
                  <a:cubicBezTo>
                    <a:pt x="22" y="17"/>
                    <a:pt x="18" y="21"/>
                    <a:pt x="14" y="19"/>
                  </a:cubicBezTo>
                  <a:cubicBezTo>
                    <a:pt x="11" y="17"/>
                    <a:pt x="10" y="13"/>
                    <a:pt x="8" y="10"/>
                  </a:cubicBezTo>
                  <a:cubicBezTo>
                    <a:pt x="6" y="7"/>
                    <a:pt x="5" y="4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5" y="7"/>
                    <a:pt x="9" y="12"/>
                    <a:pt x="14" y="17"/>
                  </a:cubicBezTo>
                  <a:cubicBezTo>
                    <a:pt x="14" y="19"/>
                    <a:pt x="16" y="17"/>
                    <a:pt x="15" y="16"/>
                  </a:cubicBezTo>
                  <a:cubicBezTo>
                    <a:pt x="12" y="11"/>
                    <a:pt x="7" y="7"/>
                    <a:pt x="4" y="2"/>
                  </a:cubicBezTo>
                  <a:cubicBezTo>
                    <a:pt x="3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0" name="Freeform 1538"/>
            <p:cNvSpPr/>
            <p:nvPr/>
          </p:nvSpPr>
          <p:spPr bwMode="auto">
            <a:xfrm>
              <a:off x="5022" y="2218"/>
              <a:ext cx="44" cy="38"/>
            </a:xfrm>
            <a:custGeom>
              <a:avLst/>
              <a:gdLst>
                <a:gd name="T0" fmla="*/ 1 w 34"/>
                <a:gd name="T1" fmla="*/ 4 h 29"/>
                <a:gd name="T2" fmla="*/ 10 w 34"/>
                <a:gd name="T3" fmla="*/ 14 h 29"/>
                <a:gd name="T4" fmla="*/ 12 w 34"/>
                <a:gd name="T5" fmla="*/ 13 h 29"/>
                <a:gd name="T6" fmla="*/ 5 w 34"/>
                <a:gd name="T7" fmla="*/ 2 h 29"/>
                <a:gd name="T8" fmla="*/ 4 w 34"/>
                <a:gd name="T9" fmla="*/ 3 h 29"/>
                <a:gd name="T10" fmla="*/ 11 w 34"/>
                <a:gd name="T11" fmla="*/ 17 h 29"/>
                <a:gd name="T12" fmla="*/ 13 w 34"/>
                <a:gd name="T13" fmla="*/ 16 h 29"/>
                <a:gd name="T14" fmla="*/ 7 w 34"/>
                <a:gd name="T15" fmla="*/ 5 h 29"/>
                <a:gd name="T16" fmla="*/ 6 w 34"/>
                <a:gd name="T17" fmla="*/ 6 h 29"/>
                <a:gd name="T18" fmla="*/ 16 w 34"/>
                <a:gd name="T19" fmla="*/ 22 h 29"/>
                <a:gd name="T20" fmla="*/ 18 w 34"/>
                <a:gd name="T21" fmla="*/ 21 h 29"/>
                <a:gd name="T22" fmla="*/ 17 w 34"/>
                <a:gd name="T23" fmla="*/ 18 h 29"/>
                <a:gd name="T24" fmla="*/ 15 w 34"/>
                <a:gd name="T25" fmla="*/ 19 h 29"/>
                <a:gd name="T26" fmla="*/ 32 w 34"/>
                <a:gd name="T27" fmla="*/ 22 h 29"/>
                <a:gd name="T28" fmla="*/ 31 w 34"/>
                <a:gd name="T29" fmla="*/ 19 h 29"/>
                <a:gd name="T30" fmla="*/ 17 w 34"/>
                <a:gd name="T31" fmla="*/ 19 h 29"/>
                <a:gd name="T32" fmla="*/ 15 w 34"/>
                <a:gd name="T33" fmla="*/ 20 h 29"/>
                <a:gd name="T34" fmla="*/ 16 w 34"/>
                <a:gd name="T35" fmla="*/ 22 h 29"/>
                <a:gd name="T36" fmla="*/ 18 w 34"/>
                <a:gd name="T37" fmla="*/ 21 h 29"/>
                <a:gd name="T38" fmla="*/ 7 w 34"/>
                <a:gd name="T39" fmla="*/ 4 h 29"/>
                <a:gd name="T40" fmla="*/ 5 w 34"/>
                <a:gd name="T41" fmla="*/ 6 h 29"/>
                <a:gd name="T42" fmla="*/ 11 w 34"/>
                <a:gd name="T43" fmla="*/ 18 h 29"/>
                <a:gd name="T44" fmla="*/ 13 w 34"/>
                <a:gd name="T45" fmla="*/ 17 h 29"/>
                <a:gd name="T46" fmla="*/ 5 w 34"/>
                <a:gd name="T47" fmla="*/ 1 h 29"/>
                <a:gd name="T48" fmla="*/ 3 w 34"/>
                <a:gd name="T49" fmla="*/ 3 h 29"/>
                <a:gd name="T50" fmla="*/ 10 w 34"/>
                <a:gd name="T51" fmla="*/ 14 h 29"/>
                <a:gd name="T52" fmla="*/ 12 w 34"/>
                <a:gd name="T53" fmla="*/ 13 h 29"/>
                <a:gd name="T54" fmla="*/ 3 w 34"/>
                <a:gd name="T55" fmla="*/ 2 h 29"/>
                <a:gd name="T56" fmla="*/ 1 w 34"/>
                <a:gd name="T57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4" h="29">
                  <a:moveTo>
                    <a:pt x="1" y="4"/>
                  </a:moveTo>
                  <a:cubicBezTo>
                    <a:pt x="4" y="7"/>
                    <a:pt x="7" y="11"/>
                    <a:pt x="10" y="14"/>
                  </a:cubicBezTo>
                  <a:cubicBezTo>
                    <a:pt x="11" y="15"/>
                    <a:pt x="13" y="14"/>
                    <a:pt x="12" y="13"/>
                  </a:cubicBezTo>
                  <a:cubicBezTo>
                    <a:pt x="10" y="9"/>
                    <a:pt x="7" y="6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7" y="7"/>
                    <a:pt x="10" y="12"/>
                    <a:pt x="11" y="17"/>
                  </a:cubicBezTo>
                  <a:cubicBezTo>
                    <a:pt x="12" y="17"/>
                    <a:pt x="13" y="17"/>
                    <a:pt x="13" y="16"/>
                  </a:cubicBezTo>
                  <a:cubicBezTo>
                    <a:pt x="11" y="13"/>
                    <a:pt x="10" y="8"/>
                    <a:pt x="7" y="5"/>
                  </a:cubicBezTo>
                  <a:cubicBezTo>
                    <a:pt x="7" y="5"/>
                    <a:pt x="6" y="6"/>
                    <a:pt x="6" y="6"/>
                  </a:cubicBezTo>
                  <a:cubicBezTo>
                    <a:pt x="10" y="11"/>
                    <a:pt x="13" y="16"/>
                    <a:pt x="16" y="22"/>
                  </a:cubicBezTo>
                  <a:cubicBezTo>
                    <a:pt x="17" y="22"/>
                    <a:pt x="18" y="21"/>
                    <a:pt x="18" y="21"/>
                  </a:cubicBezTo>
                  <a:cubicBezTo>
                    <a:pt x="18" y="20"/>
                    <a:pt x="18" y="19"/>
                    <a:pt x="17" y="18"/>
                  </a:cubicBezTo>
                  <a:cubicBezTo>
                    <a:pt x="17" y="18"/>
                    <a:pt x="15" y="18"/>
                    <a:pt x="15" y="19"/>
                  </a:cubicBezTo>
                  <a:cubicBezTo>
                    <a:pt x="15" y="29"/>
                    <a:pt x="27" y="25"/>
                    <a:pt x="32" y="22"/>
                  </a:cubicBezTo>
                  <a:cubicBezTo>
                    <a:pt x="34" y="21"/>
                    <a:pt x="32" y="18"/>
                    <a:pt x="31" y="19"/>
                  </a:cubicBezTo>
                  <a:cubicBezTo>
                    <a:pt x="27" y="22"/>
                    <a:pt x="17" y="27"/>
                    <a:pt x="17" y="19"/>
                  </a:cubicBezTo>
                  <a:cubicBezTo>
                    <a:pt x="17" y="19"/>
                    <a:pt x="16" y="19"/>
                    <a:pt x="15" y="20"/>
                  </a:cubicBezTo>
                  <a:cubicBezTo>
                    <a:pt x="15" y="20"/>
                    <a:pt x="16" y="21"/>
                    <a:pt x="16" y="22"/>
                  </a:cubicBezTo>
                  <a:cubicBezTo>
                    <a:pt x="17" y="23"/>
                    <a:pt x="19" y="22"/>
                    <a:pt x="18" y="21"/>
                  </a:cubicBezTo>
                  <a:cubicBezTo>
                    <a:pt x="15" y="15"/>
                    <a:pt x="12" y="9"/>
                    <a:pt x="7" y="4"/>
                  </a:cubicBezTo>
                  <a:cubicBezTo>
                    <a:pt x="6" y="4"/>
                    <a:pt x="5" y="5"/>
                    <a:pt x="5" y="6"/>
                  </a:cubicBezTo>
                  <a:cubicBezTo>
                    <a:pt x="8" y="9"/>
                    <a:pt x="9" y="14"/>
                    <a:pt x="11" y="18"/>
                  </a:cubicBezTo>
                  <a:cubicBezTo>
                    <a:pt x="12" y="19"/>
                    <a:pt x="14" y="18"/>
                    <a:pt x="13" y="17"/>
                  </a:cubicBezTo>
                  <a:cubicBezTo>
                    <a:pt x="12" y="11"/>
                    <a:pt x="9" y="6"/>
                    <a:pt x="5" y="1"/>
                  </a:cubicBezTo>
                  <a:cubicBezTo>
                    <a:pt x="4" y="0"/>
                    <a:pt x="3" y="2"/>
                    <a:pt x="3" y="3"/>
                  </a:cubicBezTo>
                  <a:cubicBezTo>
                    <a:pt x="5" y="7"/>
                    <a:pt x="8" y="10"/>
                    <a:pt x="10" y="14"/>
                  </a:cubicBezTo>
                  <a:cubicBezTo>
                    <a:pt x="10" y="13"/>
                    <a:pt x="11" y="13"/>
                    <a:pt x="12" y="13"/>
                  </a:cubicBezTo>
                  <a:cubicBezTo>
                    <a:pt x="9" y="9"/>
                    <a:pt x="6" y="6"/>
                    <a:pt x="3" y="2"/>
                  </a:cubicBezTo>
                  <a:cubicBezTo>
                    <a:pt x="2" y="1"/>
                    <a:pt x="0" y="2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1" name="Freeform 1539"/>
            <p:cNvSpPr/>
            <p:nvPr/>
          </p:nvSpPr>
          <p:spPr bwMode="auto">
            <a:xfrm>
              <a:off x="5053" y="2102"/>
              <a:ext cx="162" cy="147"/>
            </a:xfrm>
            <a:custGeom>
              <a:avLst/>
              <a:gdLst>
                <a:gd name="T0" fmla="*/ 62 w 125"/>
                <a:gd name="T1" fmla="*/ 75 h 114"/>
                <a:gd name="T2" fmla="*/ 25 w 125"/>
                <a:gd name="T3" fmla="*/ 97 h 114"/>
                <a:gd name="T4" fmla="*/ 57 w 125"/>
                <a:gd name="T5" fmla="*/ 77 h 114"/>
                <a:gd name="T6" fmla="*/ 79 w 125"/>
                <a:gd name="T7" fmla="*/ 62 h 114"/>
                <a:gd name="T8" fmla="*/ 100 w 125"/>
                <a:gd name="T9" fmla="*/ 61 h 114"/>
                <a:gd name="T10" fmla="*/ 118 w 125"/>
                <a:gd name="T11" fmla="*/ 24 h 114"/>
                <a:gd name="T12" fmla="*/ 66 w 125"/>
                <a:gd name="T13" fmla="*/ 12 h 114"/>
                <a:gd name="T14" fmla="*/ 61 w 125"/>
                <a:gd name="T15" fmla="*/ 28 h 114"/>
                <a:gd name="T16" fmla="*/ 82 w 125"/>
                <a:gd name="T17" fmla="*/ 5 h 114"/>
                <a:gd name="T18" fmla="*/ 89 w 125"/>
                <a:gd name="T19" fmla="*/ 59 h 114"/>
                <a:gd name="T20" fmla="*/ 79 w 125"/>
                <a:gd name="T21" fmla="*/ 61 h 114"/>
                <a:gd name="T22" fmla="*/ 118 w 125"/>
                <a:gd name="T23" fmla="*/ 27 h 114"/>
                <a:gd name="T24" fmla="*/ 66 w 125"/>
                <a:gd name="T25" fmla="*/ 12 h 114"/>
                <a:gd name="T26" fmla="*/ 59 w 125"/>
                <a:gd name="T27" fmla="*/ 24 h 114"/>
                <a:gd name="T28" fmla="*/ 101 w 125"/>
                <a:gd name="T29" fmla="*/ 13 h 114"/>
                <a:gd name="T30" fmla="*/ 83 w 125"/>
                <a:gd name="T31" fmla="*/ 58 h 114"/>
                <a:gd name="T32" fmla="*/ 111 w 125"/>
                <a:gd name="T33" fmla="*/ 52 h 114"/>
                <a:gd name="T34" fmla="*/ 84 w 125"/>
                <a:gd name="T35" fmla="*/ 4 h 114"/>
                <a:gd name="T36" fmla="*/ 57 w 125"/>
                <a:gd name="T37" fmla="*/ 25 h 114"/>
                <a:gd name="T38" fmla="*/ 63 w 125"/>
                <a:gd name="T39" fmla="*/ 19 h 114"/>
                <a:gd name="T40" fmla="*/ 86 w 125"/>
                <a:gd name="T41" fmla="*/ 5 h 114"/>
                <a:gd name="T42" fmla="*/ 111 w 125"/>
                <a:gd name="T43" fmla="*/ 52 h 114"/>
                <a:gd name="T44" fmla="*/ 80 w 125"/>
                <a:gd name="T45" fmla="*/ 61 h 114"/>
                <a:gd name="T46" fmla="*/ 109 w 125"/>
                <a:gd name="T47" fmla="*/ 9 h 114"/>
                <a:gd name="T48" fmla="*/ 61 w 125"/>
                <a:gd name="T49" fmla="*/ 30 h 114"/>
                <a:gd name="T50" fmla="*/ 65 w 125"/>
                <a:gd name="T51" fmla="*/ 19 h 114"/>
                <a:gd name="T52" fmla="*/ 75 w 125"/>
                <a:gd name="T53" fmla="*/ 8 h 114"/>
                <a:gd name="T54" fmla="*/ 106 w 125"/>
                <a:gd name="T55" fmla="*/ 13 h 114"/>
                <a:gd name="T56" fmla="*/ 115 w 125"/>
                <a:gd name="T57" fmla="*/ 41 h 114"/>
                <a:gd name="T58" fmla="*/ 83 w 125"/>
                <a:gd name="T59" fmla="*/ 59 h 114"/>
                <a:gd name="T60" fmla="*/ 68 w 125"/>
                <a:gd name="T61" fmla="*/ 67 h 114"/>
                <a:gd name="T62" fmla="*/ 24 w 125"/>
                <a:gd name="T63" fmla="*/ 97 h 114"/>
                <a:gd name="T64" fmla="*/ 62 w 125"/>
                <a:gd name="T65" fmla="*/ 75 h 114"/>
                <a:gd name="T66" fmla="*/ 1 w 125"/>
                <a:gd name="T67" fmla="*/ 111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5" h="114">
                  <a:moveTo>
                    <a:pt x="2" y="113"/>
                  </a:moveTo>
                  <a:cubicBezTo>
                    <a:pt x="23" y="101"/>
                    <a:pt x="40" y="84"/>
                    <a:pt x="62" y="75"/>
                  </a:cubicBezTo>
                  <a:cubicBezTo>
                    <a:pt x="61" y="74"/>
                    <a:pt x="61" y="73"/>
                    <a:pt x="60" y="73"/>
                  </a:cubicBezTo>
                  <a:cubicBezTo>
                    <a:pt x="49" y="82"/>
                    <a:pt x="36" y="89"/>
                    <a:pt x="25" y="97"/>
                  </a:cubicBezTo>
                  <a:cubicBezTo>
                    <a:pt x="25" y="98"/>
                    <a:pt x="26" y="99"/>
                    <a:pt x="26" y="99"/>
                  </a:cubicBezTo>
                  <a:cubicBezTo>
                    <a:pt x="35" y="90"/>
                    <a:pt x="46" y="83"/>
                    <a:pt x="57" y="77"/>
                  </a:cubicBezTo>
                  <a:cubicBezTo>
                    <a:pt x="62" y="74"/>
                    <a:pt x="67" y="71"/>
                    <a:pt x="72" y="67"/>
                  </a:cubicBezTo>
                  <a:cubicBezTo>
                    <a:pt x="74" y="66"/>
                    <a:pt x="76" y="64"/>
                    <a:pt x="79" y="62"/>
                  </a:cubicBezTo>
                  <a:cubicBezTo>
                    <a:pt x="82" y="61"/>
                    <a:pt x="84" y="62"/>
                    <a:pt x="86" y="63"/>
                  </a:cubicBezTo>
                  <a:cubicBezTo>
                    <a:pt x="91" y="64"/>
                    <a:pt x="96" y="63"/>
                    <a:pt x="100" y="61"/>
                  </a:cubicBezTo>
                  <a:cubicBezTo>
                    <a:pt x="105" y="59"/>
                    <a:pt x="109" y="55"/>
                    <a:pt x="112" y="51"/>
                  </a:cubicBezTo>
                  <a:cubicBezTo>
                    <a:pt x="118" y="44"/>
                    <a:pt x="121" y="33"/>
                    <a:pt x="118" y="24"/>
                  </a:cubicBezTo>
                  <a:cubicBezTo>
                    <a:pt x="112" y="12"/>
                    <a:pt x="97" y="1"/>
                    <a:pt x="84" y="3"/>
                  </a:cubicBezTo>
                  <a:cubicBezTo>
                    <a:pt x="77" y="4"/>
                    <a:pt x="70" y="7"/>
                    <a:pt x="66" y="12"/>
                  </a:cubicBezTo>
                  <a:cubicBezTo>
                    <a:pt x="64" y="14"/>
                    <a:pt x="63" y="16"/>
                    <a:pt x="63" y="19"/>
                  </a:cubicBezTo>
                  <a:cubicBezTo>
                    <a:pt x="63" y="22"/>
                    <a:pt x="64" y="27"/>
                    <a:pt x="61" y="28"/>
                  </a:cubicBezTo>
                  <a:cubicBezTo>
                    <a:pt x="62" y="29"/>
                    <a:pt x="62" y="29"/>
                    <a:pt x="63" y="29"/>
                  </a:cubicBezTo>
                  <a:cubicBezTo>
                    <a:pt x="56" y="16"/>
                    <a:pt x="73" y="8"/>
                    <a:pt x="82" y="5"/>
                  </a:cubicBezTo>
                  <a:cubicBezTo>
                    <a:pt x="95" y="2"/>
                    <a:pt x="107" y="7"/>
                    <a:pt x="114" y="19"/>
                  </a:cubicBezTo>
                  <a:cubicBezTo>
                    <a:pt x="125" y="36"/>
                    <a:pt x="109" y="57"/>
                    <a:pt x="89" y="59"/>
                  </a:cubicBezTo>
                  <a:cubicBezTo>
                    <a:pt x="86" y="60"/>
                    <a:pt x="83" y="59"/>
                    <a:pt x="80" y="59"/>
                  </a:cubicBezTo>
                  <a:cubicBezTo>
                    <a:pt x="79" y="58"/>
                    <a:pt x="78" y="60"/>
                    <a:pt x="79" y="61"/>
                  </a:cubicBezTo>
                  <a:cubicBezTo>
                    <a:pt x="88" y="67"/>
                    <a:pt x="101" y="63"/>
                    <a:pt x="109" y="57"/>
                  </a:cubicBezTo>
                  <a:cubicBezTo>
                    <a:pt x="118" y="50"/>
                    <a:pt x="121" y="38"/>
                    <a:pt x="118" y="27"/>
                  </a:cubicBezTo>
                  <a:cubicBezTo>
                    <a:pt x="115" y="17"/>
                    <a:pt x="108" y="8"/>
                    <a:pt x="98" y="4"/>
                  </a:cubicBezTo>
                  <a:cubicBezTo>
                    <a:pt x="87" y="0"/>
                    <a:pt x="74" y="5"/>
                    <a:pt x="66" y="12"/>
                  </a:cubicBezTo>
                  <a:cubicBezTo>
                    <a:pt x="62" y="15"/>
                    <a:pt x="61" y="20"/>
                    <a:pt x="57" y="24"/>
                  </a:cubicBezTo>
                  <a:cubicBezTo>
                    <a:pt x="58" y="24"/>
                    <a:pt x="58" y="24"/>
                    <a:pt x="59" y="24"/>
                  </a:cubicBezTo>
                  <a:cubicBezTo>
                    <a:pt x="53" y="16"/>
                    <a:pt x="66" y="10"/>
                    <a:pt x="71" y="8"/>
                  </a:cubicBezTo>
                  <a:cubicBezTo>
                    <a:pt x="81" y="4"/>
                    <a:pt x="92" y="7"/>
                    <a:pt x="101" y="13"/>
                  </a:cubicBezTo>
                  <a:cubicBezTo>
                    <a:pt x="110" y="20"/>
                    <a:pt x="117" y="33"/>
                    <a:pt x="113" y="44"/>
                  </a:cubicBezTo>
                  <a:cubicBezTo>
                    <a:pt x="109" y="55"/>
                    <a:pt x="94" y="63"/>
                    <a:pt x="83" y="58"/>
                  </a:cubicBezTo>
                  <a:cubicBezTo>
                    <a:pt x="82" y="57"/>
                    <a:pt x="81" y="59"/>
                    <a:pt x="82" y="60"/>
                  </a:cubicBezTo>
                  <a:cubicBezTo>
                    <a:pt x="92" y="65"/>
                    <a:pt x="104" y="59"/>
                    <a:pt x="111" y="52"/>
                  </a:cubicBezTo>
                  <a:cubicBezTo>
                    <a:pt x="119" y="43"/>
                    <a:pt x="117" y="31"/>
                    <a:pt x="112" y="21"/>
                  </a:cubicBezTo>
                  <a:cubicBezTo>
                    <a:pt x="106" y="12"/>
                    <a:pt x="95" y="5"/>
                    <a:pt x="84" y="4"/>
                  </a:cubicBezTo>
                  <a:cubicBezTo>
                    <a:pt x="76" y="3"/>
                    <a:pt x="67" y="6"/>
                    <a:pt x="61" y="11"/>
                  </a:cubicBezTo>
                  <a:cubicBezTo>
                    <a:pt x="56" y="15"/>
                    <a:pt x="53" y="20"/>
                    <a:pt x="57" y="25"/>
                  </a:cubicBezTo>
                  <a:cubicBezTo>
                    <a:pt x="57" y="26"/>
                    <a:pt x="58" y="26"/>
                    <a:pt x="59" y="25"/>
                  </a:cubicBezTo>
                  <a:cubicBezTo>
                    <a:pt x="61" y="23"/>
                    <a:pt x="62" y="21"/>
                    <a:pt x="63" y="19"/>
                  </a:cubicBezTo>
                  <a:cubicBezTo>
                    <a:pt x="64" y="16"/>
                    <a:pt x="67" y="14"/>
                    <a:pt x="69" y="12"/>
                  </a:cubicBezTo>
                  <a:cubicBezTo>
                    <a:pt x="74" y="8"/>
                    <a:pt x="80" y="6"/>
                    <a:pt x="86" y="5"/>
                  </a:cubicBezTo>
                  <a:cubicBezTo>
                    <a:pt x="97" y="4"/>
                    <a:pt x="106" y="10"/>
                    <a:pt x="112" y="20"/>
                  </a:cubicBezTo>
                  <a:cubicBezTo>
                    <a:pt x="118" y="30"/>
                    <a:pt x="119" y="43"/>
                    <a:pt x="111" y="52"/>
                  </a:cubicBezTo>
                  <a:cubicBezTo>
                    <a:pt x="104" y="60"/>
                    <a:pt x="90" y="65"/>
                    <a:pt x="81" y="59"/>
                  </a:cubicBezTo>
                  <a:cubicBezTo>
                    <a:pt x="80" y="60"/>
                    <a:pt x="80" y="60"/>
                    <a:pt x="80" y="61"/>
                  </a:cubicBezTo>
                  <a:cubicBezTo>
                    <a:pt x="98" y="64"/>
                    <a:pt x="117" y="53"/>
                    <a:pt x="120" y="34"/>
                  </a:cubicBezTo>
                  <a:cubicBezTo>
                    <a:pt x="121" y="24"/>
                    <a:pt x="116" y="15"/>
                    <a:pt x="109" y="9"/>
                  </a:cubicBezTo>
                  <a:cubicBezTo>
                    <a:pt x="100" y="1"/>
                    <a:pt x="88" y="1"/>
                    <a:pt x="77" y="5"/>
                  </a:cubicBezTo>
                  <a:cubicBezTo>
                    <a:pt x="66" y="8"/>
                    <a:pt x="54" y="18"/>
                    <a:pt x="61" y="30"/>
                  </a:cubicBezTo>
                  <a:cubicBezTo>
                    <a:pt x="61" y="31"/>
                    <a:pt x="62" y="31"/>
                    <a:pt x="62" y="31"/>
                  </a:cubicBezTo>
                  <a:cubicBezTo>
                    <a:pt x="66" y="28"/>
                    <a:pt x="65" y="23"/>
                    <a:pt x="65" y="19"/>
                  </a:cubicBezTo>
                  <a:cubicBezTo>
                    <a:pt x="65" y="17"/>
                    <a:pt x="66" y="15"/>
                    <a:pt x="68" y="13"/>
                  </a:cubicBezTo>
                  <a:cubicBezTo>
                    <a:pt x="69" y="10"/>
                    <a:pt x="72" y="9"/>
                    <a:pt x="75" y="8"/>
                  </a:cubicBezTo>
                  <a:cubicBezTo>
                    <a:pt x="79" y="6"/>
                    <a:pt x="85" y="5"/>
                    <a:pt x="90" y="5"/>
                  </a:cubicBezTo>
                  <a:cubicBezTo>
                    <a:pt x="96" y="7"/>
                    <a:pt x="101" y="10"/>
                    <a:pt x="106" y="13"/>
                  </a:cubicBezTo>
                  <a:cubicBezTo>
                    <a:pt x="110" y="17"/>
                    <a:pt x="114" y="21"/>
                    <a:pt x="116" y="26"/>
                  </a:cubicBezTo>
                  <a:cubicBezTo>
                    <a:pt x="118" y="31"/>
                    <a:pt x="117" y="36"/>
                    <a:pt x="115" y="41"/>
                  </a:cubicBezTo>
                  <a:cubicBezTo>
                    <a:pt x="111" y="51"/>
                    <a:pt x="102" y="60"/>
                    <a:pt x="91" y="61"/>
                  </a:cubicBezTo>
                  <a:cubicBezTo>
                    <a:pt x="88" y="61"/>
                    <a:pt x="86" y="60"/>
                    <a:pt x="83" y="59"/>
                  </a:cubicBezTo>
                  <a:cubicBezTo>
                    <a:pt x="81" y="59"/>
                    <a:pt x="78" y="60"/>
                    <a:pt x="76" y="61"/>
                  </a:cubicBezTo>
                  <a:cubicBezTo>
                    <a:pt x="73" y="63"/>
                    <a:pt x="71" y="65"/>
                    <a:pt x="68" y="67"/>
                  </a:cubicBezTo>
                  <a:cubicBezTo>
                    <a:pt x="65" y="69"/>
                    <a:pt x="62" y="71"/>
                    <a:pt x="59" y="73"/>
                  </a:cubicBezTo>
                  <a:cubicBezTo>
                    <a:pt x="47" y="80"/>
                    <a:pt x="34" y="87"/>
                    <a:pt x="24" y="97"/>
                  </a:cubicBezTo>
                  <a:cubicBezTo>
                    <a:pt x="23" y="99"/>
                    <a:pt x="25" y="100"/>
                    <a:pt x="26" y="99"/>
                  </a:cubicBezTo>
                  <a:cubicBezTo>
                    <a:pt x="38" y="91"/>
                    <a:pt x="51" y="84"/>
                    <a:pt x="62" y="75"/>
                  </a:cubicBezTo>
                  <a:cubicBezTo>
                    <a:pt x="63" y="74"/>
                    <a:pt x="62" y="72"/>
                    <a:pt x="61" y="73"/>
                  </a:cubicBezTo>
                  <a:cubicBezTo>
                    <a:pt x="39" y="82"/>
                    <a:pt x="22" y="99"/>
                    <a:pt x="1" y="111"/>
                  </a:cubicBezTo>
                  <a:cubicBezTo>
                    <a:pt x="0" y="111"/>
                    <a:pt x="1" y="114"/>
                    <a:pt x="2" y="1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2" name="Freeform 1540"/>
            <p:cNvSpPr/>
            <p:nvPr/>
          </p:nvSpPr>
          <p:spPr bwMode="auto">
            <a:xfrm>
              <a:off x="5069" y="2201"/>
              <a:ext cx="160" cy="169"/>
            </a:xfrm>
            <a:custGeom>
              <a:avLst/>
              <a:gdLst>
                <a:gd name="T0" fmla="*/ 1 w 124"/>
                <a:gd name="T1" fmla="*/ 51 h 130"/>
                <a:gd name="T2" fmla="*/ 59 w 124"/>
                <a:gd name="T3" fmla="*/ 129 h 130"/>
                <a:gd name="T4" fmla="*/ 61 w 124"/>
                <a:gd name="T5" fmla="*/ 127 h 130"/>
                <a:gd name="T6" fmla="*/ 34 w 124"/>
                <a:gd name="T7" fmla="*/ 94 h 130"/>
                <a:gd name="T8" fmla="*/ 11 w 124"/>
                <a:gd name="T9" fmla="*/ 60 h 130"/>
                <a:gd name="T10" fmla="*/ 10 w 124"/>
                <a:gd name="T11" fmla="*/ 43 h 130"/>
                <a:gd name="T12" fmla="*/ 22 w 124"/>
                <a:gd name="T13" fmla="*/ 32 h 130"/>
                <a:gd name="T14" fmla="*/ 55 w 124"/>
                <a:gd name="T15" fmla="*/ 10 h 130"/>
                <a:gd name="T16" fmla="*/ 65 w 124"/>
                <a:gd name="T17" fmla="*/ 2 h 130"/>
                <a:gd name="T18" fmla="*/ 64 w 124"/>
                <a:gd name="T19" fmla="*/ 0 h 130"/>
                <a:gd name="T20" fmla="*/ 34 w 124"/>
                <a:gd name="T21" fmla="*/ 23 h 130"/>
                <a:gd name="T22" fmla="*/ 4 w 124"/>
                <a:gd name="T23" fmla="*/ 46 h 130"/>
                <a:gd name="T24" fmla="*/ 6 w 124"/>
                <a:gd name="T25" fmla="*/ 48 h 130"/>
                <a:gd name="T26" fmla="*/ 38 w 124"/>
                <a:gd name="T27" fmla="*/ 25 h 130"/>
                <a:gd name="T28" fmla="*/ 53 w 124"/>
                <a:gd name="T29" fmla="*/ 12 h 130"/>
                <a:gd name="T30" fmla="*/ 66 w 124"/>
                <a:gd name="T31" fmla="*/ 4 h 130"/>
                <a:gd name="T32" fmla="*/ 78 w 124"/>
                <a:gd name="T33" fmla="*/ 11 h 130"/>
                <a:gd name="T34" fmla="*/ 90 w 124"/>
                <a:gd name="T35" fmla="*/ 29 h 130"/>
                <a:gd name="T36" fmla="*/ 114 w 124"/>
                <a:gd name="T37" fmla="*/ 64 h 130"/>
                <a:gd name="T38" fmla="*/ 121 w 124"/>
                <a:gd name="T39" fmla="*/ 72 h 130"/>
                <a:gd name="T40" fmla="*/ 123 w 124"/>
                <a:gd name="T41" fmla="*/ 70 h 130"/>
                <a:gd name="T42" fmla="*/ 111 w 124"/>
                <a:gd name="T43" fmla="*/ 58 h 130"/>
                <a:gd name="T44" fmla="*/ 97 w 124"/>
                <a:gd name="T45" fmla="*/ 38 h 130"/>
                <a:gd name="T46" fmla="*/ 85 w 124"/>
                <a:gd name="T47" fmla="*/ 21 h 130"/>
                <a:gd name="T48" fmla="*/ 69 w 124"/>
                <a:gd name="T49" fmla="*/ 5 h 130"/>
                <a:gd name="T50" fmla="*/ 68 w 124"/>
                <a:gd name="T51" fmla="*/ 7 h 130"/>
                <a:gd name="T52" fmla="*/ 104 w 124"/>
                <a:gd name="T53" fmla="*/ 59 h 130"/>
                <a:gd name="T54" fmla="*/ 106 w 124"/>
                <a:gd name="T55" fmla="*/ 58 h 130"/>
                <a:gd name="T56" fmla="*/ 70 w 124"/>
                <a:gd name="T57" fmla="*/ 6 h 130"/>
                <a:gd name="T58" fmla="*/ 68 w 124"/>
                <a:gd name="T59" fmla="*/ 7 h 130"/>
                <a:gd name="T60" fmla="*/ 83 w 124"/>
                <a:gd name="T61" fmla="*/ 23 h 130"/>
                <a:gd name="T62" fmla="*/ 97 w 124"/>
                <a:gd name="T63" fmla="*/ 42 h 130"/>
                <a:gd name="T64" fmla="*/ 111 w 124"/>
                <a:gd name="T65" fmla="*/ 61 h 130"/>
                <a:gd name="T66" fmla="*/ 122 w 124"/>
                <a:gd name="T67" fmla="*/ 73 h 130"/>
                <a:gd name="T68" fmla="*/ 123 w 124"/>
                <a:gd name="T69" fmla="*/ 70 h 130"/>
                <a:gd name="T70" fmla="*/ 98 w 124"/>
                <a:gd name="T71" fmla="*/ 35 h 130"/>
                <a:gd name="T72" fmla="*/ 86 w 124"/>
                <a:gd name="T73" fmla="*/ 18 h 130"/>
                <a:gd name="T74" fmla="*/ 74 w 124"/>
                <a:gd name="T75" fmla="*/ 3 h 130"/>
                <a:gd name="T76" fmla="*/ 64 w 124"/>
                <a:gd name="T77" fmla="*/ 2 h 130"/>
                <a:gd name="T78" fmla="*/ 59 w 124"/>
                <a:gd name="T79" fmla="*/ 5 h 130"/>
                <a:gd name="T80" fmla="*/ 51 w 124"/>
                <a:gd name="T81" fmla="*/ 11 h 130"/>
                <a:gd name="T82" fmla="*/ 20 w 124"/>
                <a:gd name="T83" fmla="*/ 36 h 130"/>
                <a:gd name="T84" fmla="*/ 5 w 124"/>
                <a:gd name="T85" fmla="*/ 46 h 130"/>
                <a:gd name="T86" fmla="*/ 6 w 124"/>
                <a:gd name="T87" fmla="*/ 47 h 130"/>
                <a:gd name="T88" fmla="*/ 34 w 124"/>
                <a:gd name="T89" fmla="*/ 26 h 130"/>
                <a:gd name="T90" fmla="*/ 65 w 124"/>
                <a:gd name="T91" fmla="*/ 2 h 130"/>
                <a:gd name="T92" fmla="*/ 64 w 124"/>
                <a:gd name="T93" fmla="*/ 1 h 130"/>
                <a:gd name="T94" fmla="*/ 30 w 124"/>
                <a:gd name="T95" fmla="*/ 23 h 130"/>
                <a:gd name="T96" fmla="*/ 15 w 124"/>
                <a:gd name="T97" fmla="*/ 34 h 130"/>
                <a:gd name="T98" fmla="*/ 6 w 124"/>
                <a:gd name="T99" fmla="*/ 45 h 130"/>
                <a:gd name="T100" fmla="*/ 9 w 124"/>
                <a:gd name="T101" fmla="*/ 60 h 130"/>
                <a:gd name="T102" fmla="*/ 20 w 124"/>
                <a:gd name="T103" fmla="*/ 78 h 130"/>
                <a:gd name="T104" fmla="*/ 43 w 124"/>
                <a:gd name="T105" fmla="*/ 111 h 130"/>
                <a:gd name="T106" fmla="*/ 59 w 124"/>
                <a:gd name="T107" fmla="*/ 129 h 130"/>
                <a:gd name="T108" fmla="*/ 61 w 124"/>
                <a:gd name="T109" fmla="*/ 128 h 130"/>
                <a:gd name="T110" fmla="*/ 3 w 124"/>
                <a:gd name="T111" fmla="*/ 49 h 130"/>
                <a:gd name="T112" fmla="*/ 1 w 124"/>
                <a:gd name="T113" fmla="*/ 5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4" h="130">
                  <a:moveTo>
                    <a:pt x="1" y="51"/>
                  </a:moveTo>
                  <a:cubicBezTo>
                    <a:pt x="22" y="76"/>
                    <a:pt x="43" y="100"/>
                    <a:pt x="59" y="129"/>
                  </a:cubicBezTo>
                  <a:cubicBezTo>
                    <a:pt x="59" y="128"/>
                    <a:pt x="60" y="128"/>
                    <a:pt x="61" y="127"/>
                  </a:cubicBezTo>
                  <a:cubicBezTo>
                    <a:pt x="51" y="117"/>
                    <a:pt x="42" y="106"/>
                    <a:pt x="34" y="94"/>
                  </a:cubicBezTo>
                  <a:cubicBezTo>
                    <a:pt x="26" y="83"/>
                    <a:pt x="18" y="72"/>
                    <a:pt x="11" y="60"/>
                  </a:cubicBezTo>
                  <a:cubicBezTo>
                    <a:pt x="8" y="54"/>
                    <a:pt x="6" y="49"/>
                    <a:pt x="10" y="43"/>
                  </a:cubicBezTo>
                  <a:cubicBezTo>
                    <a:pt x="13" y="39"/>
                    <a:pt x="18" y="35"/>
                    <a:pt x="22" y="32"/>
                  </a:cubicBezTo>
                  <a:cubicBezTo>
                    <a:pt x="32" y="23"/>
                    <a:pt x="44" y="17"/>
                    <a:pt x="55" y="10"/>
                  </a:cubicBezTo>
                  <a:cubicBezTo>
                    <a:pt x="59" y="7"/>
                    <a:pt x="62" y="5"/>
                    <a:pt x="65" y="2"/>
                  </a:cubicBezTo>
                  <a:cubicBezTo>
                    <a:pt x="66" y="2"/>
                    <a:pt x="65" y="0"/>
                    <a:pt x="64" y="0"/>
                  </a:cubicBezTo>
                  <a:cubicBezTo>
                    <a:pt x="53" y="7"/>
                    <a:pt x="44" y="15"/>
                    <a:pt x="34" y="23"/>
                  </a:cubicBezTo>
                  <a:cubicBezTo>
                    <a:pt x="24" y="31"/>
                    <a:pt x="13" y="37"/>
                    <a:pt x="4" y="46"/>
                  </a:cubicBezTo>
                  <a:cubicBezTo>
                    <a:pt x="3" y="47"/>
                    <a:pt x="5" y="49"/>
                    <a:pt x="6" y="48"/>
                  </a:cubicBezTo>
                  <a:cubicBezTo>
                    <a:pt x="18" y="42"/>
                    <a:pt x="28" y="33"/>
                    <a:pt x="38" y="25"/>
                  </a:cubicBezTo>
                  <a:cubicBezTo>
                    <a:pt x="43" y="20"/>
                    <a:pt x="48" y="16"/>
                    <a:pt x="53" y="12"/>
                  </a:cubicBezTo>
                  <a:cubicBezTo>
                    <a:pt x="57" y="9"/>
                    <a:pt x="62" y="5"/>
                    <a:pt x="66" y="4"/>
                  </a:cubicBezTo>
                  <a:cubicBezTo>
                    <a:pt x="71" y="2"/>
                    <a:pt x="76" y="8"/>
                    <a:pt x="78" y="11"/>
                  </a:cubicBezTo>
                  <a:cubicBezTo>
                    <a:pt x="83" y="17"/>
                    <a:pt x="87" y="23"/>
                    <a:pt x="90" y="29"/>
                  </a:cubicBezTo>
                  <a:cubicBezTo>
                    <a:pt x="98" y="41"/>
                    <a:pt x="106" y="52"/>
                    <a:pt x="114" y="64"/>
                  </a:cubicBezTo>
                  <a:cubicBezTo>
                    <a:pt x="117" y="66"/>
                    <a:pt x="119" y="69"/>
                    <a:pt x="121" y="72"/>
                  </a:cubicBezTo>
                  <a:cubicBezTo>
                    <a:pt x="122" y="71"/>
                    <a:pt x="122" y="71"/>
                    <a:pt x="123" y="70"/>
                  </a:cubicBezTo>
                  <a:cubicBezTo>
                    <a:pt x="117" y="68"/>
                    <a:pt x="115" y="62"/>
                    <a:pt x="111" y="58"/>
                  </a:cubicBezTo>
                  <a:cubicBezTo>
                    <a:pt x="106" y="51"/>
                    <a:pt x="101" y="45"/>
                    <a:pt x="97" y="38"/>
                  </a:cubicBezTo>
                  <a:cubicBezTo>
                    <a:pt x="93" y="32"/>
                    <a:pt x="89" y="26"/>
                    <a:pt x="85" y="21"/>
                  </a:cubicBezTo>
                  <a:cubicBezTo>
                    <a:pt x="80" y="16"/>
                    <a:pt x="74" y="11"/>
                    <a:pt x="69" y="5"/>
                  </a:cubicBezTo>
                  <a:cubicBezTo>
                    <a:pt x="69" y="4"/>
                    <a:pt x="67" y="6"/>
                    <a:pt x="68" y="7"/>
                  </a:cubicBezTo>
                  <a:cubicBezTo>
                    <a:pt x="79" y="25"/>
                    <a:pt x="92" y="41"/>
                    <a:pt x="104" y="59"/>
                  </a:cubicBezTo>
                  <a:cubicBezTo>
                    <a:pt x="104" y="60"/>
                    <a:pt x="106" y="59"/>
                    <a:pt x="106" y="58"/>
                  </a:cubicBezTo>
                  <a:cubicBezTo>
                    <a:pt x="94" y="40"/>
                    <a:pt x="81" y="23"/>
                    <a:pt x="70" y="6"/>
                  </a:cubicBezTo>
                  <a:cubicBezTo>
                    <a:pt x="69" y="6"/>
                    <a:pt x="68" y="7"/>
                    <a:pt x="68" y="7"/>
                  </a:cubicBezTo>
                  <a:cubicBezTo>
                    <a:pt x="73" y="13"/>
                    <a:pt x="78" y="18"/>
                    <a:pt x="83" y="23"/>
                  </a:cubicBezTo>
                  <a:cubicBezTo>
                    <a:pt x="88" y="29"/>
                    <a:pt x="93" y="35"/>
                    <a:pt x="97" y="42"/>
                  </a:cubicBezTo>
                  <a:cubicBezTo>
                    <a:pt x="101" y="49"/>
                    <a:pt x="106" y="54"/>
                    <a:pt x="111" y="61"/>
                  </a:cubicBezTo>
                  <a:cubicBezTo>
                    <a:pt x="114" y="65"/>
                    <a:pt x="116" y="70"/>
                    <a:pt x="122" y="73"/>
                  </a:cubicBezTo>
                  <a:cubicBezTo>
                    <a:pt x="123" y="73"/>
                    <a:pt x="124" y="71"/>
                    <a:pt x="123" y="70"/>
                  </a:cubicBezTo>
                  <a:cubicBezTo>
                    <a:pt x="114" y="59"/>
                    <a:pt x="106" y="47"/>
                    <a:pt x="98" y="35"/>
                  </a:cubicBezTo>
                  <a:cubicBezTo>
                    <a:pt x="94" y="30"/>
                    <a:pt x="90" y="23"/>
                    <a:pt x="86" y="18"/>
                  </a:cubicBezTo>
                  <a:cubicBezTo>
                    <a:pt x="82" y="13"/>
                    <a:pt x="79" y="7"/>
                    <a:pt x="74" y="3"/>
                  </a:cubicBezTo>
                  <a:cubicBezTo>
                    <a:pt x="71" y="1"/>
                    <a:pt x="68" y="0"/>
                    <a:pt x="64" y="2"/>
                  </a:cubicBezTo>
                  <a:cubicBezTo>
                    <a:pt x="62" y="3"/>
                    <a:pt x="61" y="4"/>
                    <a:pt x="59" y="5"/>
                  </a:cubicBezTo>
                  <a:cubicBezTo>
                    <a:pt x="56" y="8"/>
                    <a:pt x="53" y="9"/>
                    <a:pt x="51" y="11"/>
                  </a:cubicBezTo>
                  <a:cubicBezTo>
                    <a:pt x="40" y="19"/>
                    <a:pt x="31" y="28"/>
                    <a:pt x="20" y="36"/>
                  </a:cubicBezTo>
                  <a:cubicBezTo>
                    <a:pt x="15" y="40"/>
                    <a:pt x="10" y="43"/>
                    <a:pt x="5" y="46"/>
                  </a:cubicBezTo>
                  <a:cubicBezTo>
                    <a:pt x="5" y="46"/>
                    <a:pt x="6" y="47"/>
                    <a:pt x="6" y="47"/>
                  </a:cubicBezTo>
                  <a:cubicBezTo>
                    <a:pt x="14" y="39"/>
                    <a:pt x="25" y="33"/>
                    <a:pt x="34" y="26"/>
                  </a:cubicBezTo>
                  <a:cubicBezTo>
                    <a:pt x="44" y="18"/>
                    <a:pt x="54" y="9"/>
                    <a:pt x="65" y="2"/>
                  </a:cubicBezTo>
                  <a:cubicBezTo>
                    <a:pt x="64" y="2"/>
                    <a:pt x="64" y="1"/>
                    <a:pt x="64" y="1"/>
                  </a:cubicBezTo>
                  <a:cubicBezTo>
                    <a:pt x="53" y="9"/>
                    <a:pt x="41" y="15"/>
                    <a:pt x="30" y="23"/>
                  </a:cubicBezTo>
                  <a:cubicBezTo>
                    <a:pt x="25" y="26"/>
                    <a:pt x="20" y="30"/>
                    <a:pt x="15" y="34"/>
                  </a:cubicBezTo>
                  <a:cubicBezTo>
                    <a:pt x="11" y="37"/>
                    <a:pt x="8" y="41"/>
                    <a:pt x="6" y="45"/>
                  </a:cubicBezTo>
                  <a:cubicBezTo>
                    <a:pt x="4" y="50"/>
                    <a:pt x="7" y="56"/>
                    <a:pt x="9" y="60"/>
                  </a:cubicBezTo>
                  <a:cubicBezTo>
                    <a:pt x="12" y="66"/>
                    <a:pt x="16" y="72"/>
                    <a:pt x="20" y="78"/>
                  </a:cubicBezTo>
                  <a:cubicBezTo>
                    <a:pt x="28" y="89"/>
                    <a:pt x="35" y="101"/>
                    <a:pt x="43" y="111"/>
                  </a:cubicBezTo>
                  <a:cubicBezTo>
                    <a:pt x="49" y="118"/>
                    <a:pt x="53" y="124"/>
                    <a:pt x="59" y="129"/>
                  </a:cubicBezTo>
                  <a:cubicBezTo>
                    <a:pt x="60" y="130"/>
                    <a:pt x="62" y="129"/>
                    <a:pt x="61" y="128"/>
                  </a:cubicBezTo>
                  <a:cubicBezTo>
                    <a:pt x="45" y="99"/>
                    <a:pt x="24" y="74"/>
                    <a:pt x="3" y="49"/>
                  </a:cubicBezTo>
                  <a:cubicBezTo>
                    <a:pt x="2" y="48"/>
                    <a:pt x="0" y="50"/>
                    <a:pt x="1" y="5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3" name="Freeform 1541"/>
            <p:cNvSpPr/>
            <p:nvPr/>
          </p:nvSpPr>
          <p:spPr bwMode="auto">
            <a:xfrm>
              <a:off x="5213" y="2258"/>
              <a:ext cx="65" cy="47"/>
            </a:xfrm>
            <a:custGeom>
              <a:avLst/>
              <a:gdLst>
                <a:gd name="T0" fmla="*/ 1 w 50"/>
                <a:gd name="T1" fmla="*/ 27 h 36"/>
                <a:gd name="T2" fmla="*/ 11 w 50"/>
                <a:gd name="T3" fmla="*/ 31 h 36"/>
                <a:gd name="T4" fmla="*/ 21 w 50"/>
                <a:gd name="T5" fmla="*/ 26 h 36"/>
                <a:gd name="T6" fmla="*/ 46 w 50"/>
                <a:gd name="T7" fmla="*/ 8 h 36"/>
                <a:gd name="T8" fmla="*/ 44 w 50"/>
                <a:gd name="T9" fmla="*/ 6 h 36"/>
                <a:gd name="T10" fmla="*/ 9 w 50"/>
                <a:gd name="T11" fmla="*/ 33 h 36"/>
                <a:gd name="T12" fmla="*/ 10 w 50"/>
                <a:gd name="T13" fmla="*/ 35 h 36"/>
                <a:gd name="T14" fmla="*/ 28 w 50"/>
                <a:gd name="T15" fmla="*/ 20 h 36"/>
                <a:gd name="T16" fmla="*/ 49 w 50"/>
                <a:gd name="T17" fmla="*/ 3 h 36"/>
                <a:gd name="T18" fmla="*/ 47 w 50"/>
                <a:gd name="T19" fmla="*/ 1 h 36"/>
                <a:gd name="T20" fmla="*/ 27 w 50"/>
                <a:gd name="T21" fmla="*/ 18 h 36"/>
                <a:gd name="T22" fmla="*/ 9 w 50"/>
                <a:gd name="T23" fmla="*/ 33 h 36"/>
                <a:gd name="T24" fmla="*/ 10 w 50"/>
                <a:gd name="T25" fmla="*/ 35 h 36"/>
                <a:gd name="T26" fmla="*/ 45 w 50"/>
                <a:gd name="T27" fmla="*/ 8 h 36"/>
                <a:gd name="T28" fmla="*/ 44 w 50"/>
                <a:gd name="T29" fmla="*/ 6 h 36"/>
                <a:gd name="T30" fmla="*/ 22 w 50"/>
                <a:gd name="T31" fmla="*/ 22 h 36"/>
                <a:gd name="T32" fmla="*/ 13 w 50"/>
                <a:gd name="T33" fmla="*/ 29 h 36"/>
                <a:gd name="T34" fmla="*/ 2 w 50"/>
                <a:gd name="T35" fmla="*/ 25 h 36"/>
                <a:gd name="T36" fmla="*/ 1 w 50"/>
                <a:gd name="T37" fmla="*/ 2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0" h="36">
                  <a:moveTo>
                    <a:pt x="1" y="27"/>
                  </a:moveTo>
                  <a:cubicBezTo>
                    <a:pt x="4" y="29"/>
                    <a:pt x="7" y="31"/>
                    <a:pt x="11" y="31"/>
                  </a:cubicBezTo>
                  <a:cubicBezTo>
                    <a:pt x="15" y="31"/>
                    <a:pt x="18" y="29"/>
                    <a:pt x="21" y="26"/>
                  </a:cubicBezTo>
                  <a:cubicBezTo>
                    <a:pt x="29" y="20"/>
                    <a:pt x="38" y="15"/>
                    <a:pt x="46" y="8"/>
                  </a:cubicBezTo>
                  <a:cubicBezTo>
                    <a:pt x="47" y="7"/>
                    <a:pt x="45" y="6"/>
                    <a:pt x="44" y="6"/>
                  </a:cubicBezTo>
                  <a:cubicBezTo>
                    <a:pt x="30" y="12"/>
                    <a:pt x="22" y="25"/>
                    <a:pt x="9" y="33"/>
                  </a:cubicBezTo>
                  <a:cubicBezTo>
                    <a:pt x="8" y="34"/>
                    <a:pt x="9" y="36"/>
                    <a:pt x="10" y="35"/>
                  </a:cubicBezTo>
                  <a:cubicBezTo>
                    <a:pt x="17" y="32"/>
                    <a:pt x="22" y="25"/>
                    <a:pt x="28" y="20"/>
                  </a:cubicBezTo>
                  <a:cubicBezTo>
                    <a:pt x="35" y="14"/>
                    <a:pt x="42" y="9"/>
                    <a:pt x="49" y="3"/>
                  </a:cubicBezTo>
                  <a:cubicBezTo>
                    <a:pt x="50" y="1"/>
                    <a:pt x="48" y="0"/>
                    <a:pt x="47" y="1"/>
                  </a:cubicBezTo>
                  <a:cubicBezTo>
                    <a:pt x="41" y="7"/>
                    <a:pt x="34" y="12"/>
                    <a:pt x="27" y="18"/>
                  </a:cubicBezTo>
                  <a:cubicBezTo>
                    <a:pt x="21" y="23"/>
                    <a:pt x="16" y="29"/>
                    <a:pt x="9" y="33"/>
                  </a:cubicBezTo>
                  <a:cubicBezTo>
                    <a:pt x="9" y="33"/>
                    <a:pt x="10" y="34"/>
                    <a:pt x="10" y="35"/>
                  </a:cubicBezTo>
                  <a:cubicBezTo>
                    <a:pt x="23" y="27"/>
                    <a:pt x="32" y="14"/>
                    <a:pt x="45" y="8"/>
                  </a:cubicBezTo>
                  <a:cubicBezTo>
                    <a:pt x="45" y="8"/>
                    <a:pt x="44" y="7"/>
                    <a:pt x="44" y="6"/>
                  </a:cubicBezTo>
                  <a:cubicBezTo>
                    <a:pt x="37" y="12"/>
                    <a:pt x="29" y="17"/>
                    <a:pt x="22" y="22"/>
                  </a:cubicBezTo>
                  <a:cubicBezTo>
                    <a:pt x="19" y="25"/>
                    <a:pt x="16" y="27"/>
                    <a:pt x="13" y="29"/>
                  </a:cubicBezTo>
                  <a:cubicBezTo>
                    <a:pt x="9" y="30"/>
                    <a:pt x="5" y="27"/>
                    <a:pt x="2" y="25"/>
                  </a:cubicBezTo>
                  <a:cubicBezTo>
                    <a:pt x="1" y="24"/>
                    <a:pt x="0" y="26"/>
                    <a:pt x="1" y="2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4" name="Freeform 1542"/>
            <p:cNvSpPr/>
            <p:nvPr/>
          </p:nvSpPr>
          <p:spPr bwMode="auto">
            <a:xfrm>
              <a:off x="5233" y="2266"/>
              <a:ext cx="39" cy="36"/>
            </a:xfrm>
            <a:custGeom>
              <a:avLst/>
              <a:gdLst>
                <a:gd name="T0" fmla="*/ 27 w 30"/>
                <a:gd name="T1" fmla="*/ 1 h 28"/>
                <a:gd name="T2" fmla="*/ 2 w 30"/>
                <a:gd name="T3" fmla="*/ 25 h 28"/>
                <a:gd name="T4" fmla="*/ 3 w 30"/>
                <a:gd name="T5" fmla="*/ 27 h 28"/>
                <a:gd name="T6" fmla="*/ 29 w 30"/>
                <a:gd name="T7" fmla="*/ 2 h 28"/>
                <a:gd name="T8" fmla="*/ 27 w 30"/>
                <a:gd name="T9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8">
                  <a:moveTo>
                    <a:pt x="27" y="1"/>
                  </a:moveTo>
                  <a:cubicBezTo>
                    <a:pt x="20" y="11"/>
                    <a:pt x="12" y="19"/>
                    <a:pt x="2" y="25"/>
                  </a:cubicBezTo>
                  <a:cubicBezTo>
                    <a:pt x="0" y="26"/>
                    <a:pt x="1" y="28"/>
                    <a:pt x="3" y="27"/>
                  </a:cubicBezTo>
                  <a:cubicBezTo>
                    <a:pt x="13" y="20"/>
                    <a:pt x="22" y="12"/>
                    <a:pt x="29" y="2"/>
                  </a:cubicBezTo>
                  <a:cubicBezTo>
                    <a:pt x="30" y="1"/>
                    <a:pt x="28" y="0"/>
                    <a:pt x="27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5" name="Freeform 1543"/>
            <p:cNvSpPr/>
            <p:nvPr/>
          </p:nvSpPr>
          <p:spPr bwMode="auto">
            <a:xfrm>
              <a:off x="5070" y="2262"/>
              <a:ext cx="216" cy="192"/>
            </a:xfrm>
            <a:custGeom>
              <a:avLst/>
              <a:gdLst>
                <a:gd name="T0" fmla="*/ 17 w 167"/>
                <a:gd name="T1" fmla="*/ 115 h 148"/>
                <a:gd name="T2" fmla="*/ 56 w 167"/>
                <a:gd name="T3" fmla="*/ 82 h 148"/>
                <a:gd name="T4" fmla="*/ 20 w 167"/>
                <a:gd name="T5" fmla="*/ 110 h 148"/>
                <a:gd name="T6" fmla="*/ 50 w 167"/>
                <a:gd name="T7" fmla="*/ 127 h 148"/>
                <a:gd name="T8" fmla="*/ 136 w 167"/>
                <a:gd name="T9" fmla="*/ 140 h 148"/>
                <a:gd name="T10" fmla="*/ 156 w 167"/>
                <a:gd name="T11" fmla="*/ 119 h 148"/>
                <a:gd name="T12" fmla="*/ 164 w 167"/>
                <a:gd name="T13" fmla="*/ 35 h 148"/>
                <a:gd name="T14" fmla="*/ 159 w 167"/>
                <a:gd name="T15" fmla="*/ 17 h 148"/>
                <a:gd name="T16" fmla="*/ 156 w 167"/>
                <a:gd name="T17" fmla="*/ 117 h 148"/>
                <a:gd name="T18" fmla="*/ 145 w 167"/>
                <a:gd name="T19" fmla="*/ 140 h 148"/>
                <a:gd name="T20" fmla="*/ 86 w 167"/>
                <a:gd name="T21" fmla="*/ 130 h 148"/>
                <a:gd name="T22" fmla="*/ 18 w 167"/>
                <a:gd name="T23" fmla="*/ 123 h 148"/>
                <a:gd name="T24" fmla="*/ 106 w 167"/>
                <a:gd name="T25" fmla="*/ 134 h 148"/>
                <a:gd name="T26" fmla="*/ 145 w 167"/>
                <a:gd name="T27" fmla="*/ 138 h 148"/>
                <a:gd name="T28" fmla="*/ 155 w 167"/>
                <a:gd name="T29" fmla="*/ 71 h 148"/>
                <a:gd name="T30" fmla="*/ 166 w 167"/>
                <a:gd name="T31" fmla="*/ 11 h 148"/>
                <a:gd name="T32" fmla="*/ 131 w 167"/>
                <a:gd name="T33" fmla="*/ 23 h 148"/>
                <a:gd name="T34" fmla="*/ 153 w 167"/>
                <a:gd name="T35" fmla="*/ 7 h 148"/>
                <a:gd name="T36" fmla="*/ 147 w 167"/>
                <a:gd name="T37" fmla="*/ 12 h 148"/>
                <a:gd name="T38" fmla="*/ 158 w 167"/>
                <a:gd name="T39" fmla="*/ 12 h 148"/>
                <a:gd name="T40" fmla="*/ 149 w 167"/>
                <a:gd name="T41" fmla="*/ 92 h 148"/>
                <a:gd name="T42" fmla="*/ 137 w 167"/>
                <a:gd name="T43" fmla="*/ 144 h 148"/>
                <a:gd name="T44" fmla="*/ 62 w 167"/>
                <a:gd name="T45" fmla="*/ 129 h 148"/>
                <a:gd name="T46" fmla="*/ 11 w 167"/>
                <a:gd name="T47" fmla="*/ 127 h 148"/>
                <a:gd name="T48" fmla="*/ 57 w 167"/>
                <a:gd name="T49" fmla="*/ 85 h 148"/>
                <a:gd name="T50" fmla="*/ 42 w 167"/>
                <a:gd name="T51" fmla="*/ 53 h 148"/>
                <a:gd name="T52" fmla="*/ 1 w 167"/>
                <a:gd name="T53" fmla="*/ 5 h 148"/>
                <a:gd name="T54" fmla="*/ 53 w 167"/>
                <a:gd name="T55" fmla="*/ 69 h 148"/>
                <a:gd name="T56" fmla="*/ 37 w 167"/>
                <a:gd name="T57" fmla="*/ 96 h 148"/>
                <a:gd name="T58" fmla="*/ 9 w 167"/>
                <a:gd name="T59" fmla="*/ 127 h 148"/>
                <a:gd name="T60" fmla="*/ 87 w 167"/>
                <a:gd name="T61" fmla="*/ 136 h 148"/>
                <a:gd name="T62" fmla="*/ 142 w 167"/>
                <a:gd name="T63" fmla="*/ 145 h 148"/>
                <a:gd name="T64" fmla="*/ 150 w 167"/>
                <a:gd name="T65" fmla="*/ 103 h 148"/>
                <a:gd name="T66" fmla="*/ 160 w 167"/>
                <a:gd name="T67" fmla="*/ 18 h 148"/>
                <a:gd name="T68" fmla="*/ 146 w 167"/>
                <a:gd name="T69" fmla="*/ 9 h 148"/>
                <a:gd name="T70" fmla="*/ 154 w 167"/>
                <a:gd name="T71" fmla="*/ 9 h 148"/>
                <a:gd name="T72" fmla="*/ 132 w 167"/>
                <a:gd name="T73" fmla="*/ 24 h 148"/>
                <a:gd name="T74" fmla="*/ 163 w 167"/>
                <a:gd name="T75" fmla="*/ 8 h 148"/>
                <a:gd name="T76" fmla="*/ 156 w 167"/>
                <a:gd name="T77" fmla="*/ 47 h 148"/>
                <a:gd name="T78" fmla="*/ 147 w 167"/>
                <a:gd name="T79" fmla="*/ 130 h 148"/>
                <a:gd name="T80" fmla="*/ 131 w 167"/>
                <a:gd name="T81" fmla="*/ 134 h 148"/>
                <a:gd name="T82" fmla="*/ 54 w 167"/>
                <a:gd name="T83" fmla="*/ 125 h 148"/>
                <a:gd name="T84" fmla="*/ 35 w 167"/>
                <a:gd name="T85" fmla="*/ 127 h 148"/>
                <a:gd name="T86" fmla="*/ 123 w 167"/>
                <a:gd name="T87" fmla="*/ 138 h 148"/>
                <a:gd name="T88" fmla="*/ 156 w 167"/>
                <a:gd name="T89" fmla="*/ 132 h 148"/>
                <a:gd name="T90" fmla="*/ 160 w 167"/>
                <a:gd name="T91" fmla="*/ 31 h 148"/>
                <a:gd name="T92" fmla="*/ 162 w 167"/>
                <a:gd name="T93" fmla="*/ 6 h 148"/>
                <a:gd name="T94" fmla="*/ 158 w 167"/>
                <a:gd name="T95" fmla="*/ 93 h 148"/>
                <a:gd name="T96" fmla="*/ 144 w 167"/>
                <a:gd name="T97" fmla="*/ 139 h 148"/>
                <a:gd name="T98" fmla="*/ 68 w 167"/>
                <a:gd name="T99" fmla="*/ 127 h 148"/>
                <a:gd name="T100" fmla="*/ 12 w 167"/>
                <a:gd name="T101" fmla="*/ 124 h 148"/>
                <a:gd name="T102" fmla="*/ 43 w 167"/>
                <a:gd name="T103" fmla="*/ 91 h 148"/>
                <a:gd name="T104" fmla="*/ 17 w 167"/>
                <a:gd name="T105" fmla="*/ 116 h 148"/>
                <a:gd name="T106" fmla="*/ 50 w 167"/>
                <a:gd name="T107" fmla="*/ 93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7" h="148">
                  <a:moveTo>
                    <a:pt x="49" y="92"/>
                  </a:moveTo>
                  <a:cubicBezTo>
                    <a:pt x="44" y="96"/>
                    <a:pt x="40" y="101"/>
                    <a:pt x="34" y="105"/>
                  </a:cubicBezTo>
                  <a:cubicBezTo>
                    <a:pt x="29" y="109"/>
                    <a:pt x="23" y="113"/>
                    <a:pt x="17" y="115"/>
                  </a:cubicBezTo>
                  <a:cubicBezTo>
                    <a:pt x="18" y="116"/>
                    <a:pt x="18" y="117"/>
                    <a:pt x="18" y="117"/>
                  </a:cubicBezTo>
                  <a:cubicBezTo>
                    <a:pt x="30" y="105"/>
                    <a:pt x="44" y="96"/>
                    <a:pt x="56" y="84"/>
                  </a:cubicBezTo>
                  <a:cubicBezTo>
                    <a:pt x="57" y="83"/>
                    <a:pt x="57" y="82"/>
                    <a:pt x="56" y="82"/>
                  </a:cubicBezTo>
                  <a:cubicBezTo>
                    <a:pt x="51" y="82"/>
                    <a:pt x="47" y="85"/>
                    <a:pt x="43" y="88"/>
                  </a:cubicBezTo>
                  <a:cubicBezTo>
                    <a:pt x="39" y="91"/>
                    <a:pt x="34" y="96"/>
                    <a:pt x="31" y="100"/>
                  </a:cubicBezTo>
                  <a:cubicBezTo>
                    <a:pt x="27" y="104"/>
                    <a:pt x="24" y="107"/>
                    <a:pt x="20" y="110"/>
                  </a:cubicBezTo>
                  <a:cubicBezTo>
                    <a:pt x="16" y="114"/>
                    <a:pt x="11" y="118"/>
                    <a:pt x="10" y="123"/>
                  </a:cubicBezTo>
                  <a:cubicBezTo>
                    <a:pt x="10" y="124"/>
                    <a:pt x="10" y="124"/>
                    <a:pt x="11" y="125"/>
                  </a:cubicBezTo>
                  <a:cubicBezTo>
                    <a:pt x="23" y="129"/>
                    <a:pt x="37" y="127"/>
                    <a:pt x="50" y="127"/>
                  </a:cubicBezTo>
                  <a:cubicBezTo>
                    <a:pt x="65" y="128"/>
                    <a:pt x="81" y="131"/>
                    <a:pt x="96" y="133"/>
                  </a:cubicBezTo>
                  <a:cubicBezTo>
                    <a:pt x="104" y="133"/>
                    <a:pt x="111" y="134"/>
                    <a:pt x="119" y="136"/>
                  </a:cubicBezTo>
                  <a:cubicBezTo>
                    <a:pt x="125" y="137"/>
                    <a:pt x="131" y="139"/>
                    <a:pt x="136" y="140"/>
                  </a:cubicBezTo>
                  <a:cubicBezTo>
                    <a:pt x="140" y="141"/>
                    <a:pt x="146" y="142"/>
                    <a:pt x="149" y="140"/>
                  </a:cubicBezTo>
                  <a:cubicBezTo>
                    <a:pt x="153" y="137"/>
                    <a:pt x="154" y="133"/>
                    <a:pt x="155" y="129"/>
                  </a:cubicBezTo>
                  <a:cubicBezTo>
                    <a:pt x="155" y="126"/>
                    <a:pt x="155" y="122"/>
                    <a:pt x="156" y="119"/>
                  </a:cubicBezTo>
                  <a:cubicBezTo>
                    <a:pt x="156" y="113"/>
                    <a:pt x="158" y="108"/>
                    <a:pt x="158" y="103"/>
                  </a:cubicBezTo>
                  <a:cubicBezTo>
                    <a:pt x="160" y="91"/>
                    <a:pt x="162" y="80"/>
                    <a:pt x="162" y="69"/>
                  </a:cubicBezTo>
                  <a:cubicBezTo>
                    <a:pt x="163" y="57"/>
                    <a:pt x="163" y="46"/>
                    <a:pt x="164" y="35"/>
                  </a:cubicBezTo>
                  <a:cubicBezTo>
                    <a:pt x="165" y="25"/>
                    <a:pt x="167" y="15"/>
                    <a:pt x="164" y="6"/>
                  </a:cubicBezTo>
                  <a:cubicBezTo>
                    <a:pt x="164" y="5"/>
                    <a:pt x="162" y="5"/>
                    <a:pt x="162" y="5"/>
                  </a:cubicBezTo>
                  <a:cubicBezTo>
                    <a:pt x="159" y="9"/>
                    <a:pt x="159" y="13"/>
                    <a:pt x="159" y="17"/>
                  </a:cubicBezTo>
                  <a:cubicBezTo>
                    <a:pt x="158" y="22"/>
                    <a:pt x="158" y="27"/>
                    <a:pt x="158" y="33"/>
                  </a:cubicBezTo>
                  <a:cubicBezTo>
                    <a:pt x="158" y="46"/>
                    <a:pt x="157" y="60"/>
                    <a:pt x="157" y="73"/>
                  </a:cubicBezTo>
                  <a:cubicBezTo>
                    <a:pt x="157" y="88"/>
                    <a:pt x="158" y="102"/>
                    <a:pt x="156" y="117"/>
                  </a:cubicBezTo>
                  <a:cubicBezTo>
                    <a:pt x="156" y="122"/>
                    <a:pt x="155" y="127"/>
                    <a:pt x="153" y="132"/>
                  </a:cubicBezTo>
                  <a:cubicBezTo>
                    <a:pt x="152" y="134"/>
                    <a:pt x="152" y="136"/>
                    <a:pt x="150" y="138"/>
                  </a:cubicBezTo>
                  <a:cubicBezTo>
                    <a:pt x="149" y="140"/>
                    <a:pt x="147" y="140"/>
                    <a:pt x="145" y="140"/>
                  </a:cubicBezTo>
                  <a:cubicBezTo>
                    <a:pt x="141" y="140"/>
                    <a:pt x="137" y="139"/>
                    <a:pt x="133" y="138"/>
                  </a:cubicBezTo>
                  <a:cubicBezTo>
                    <a:pt x="130" y="137"/>
                    <a:pt x="126" y="136"/>
                    <a:pt x="122" y="136"/>
                  </a:cubicBezTo>
                  <a:cubicBezTo>
                    <a:pt x="110" y="134"/>
                    <a:pt x="98" y="131"/>
                    <a:pt x="86" y="130"/>
                  </a:cubicBezTo>
                  <a:cubicBezTo>
                    <a:pt x="74" y="128"/>
                    <a:pt x="62" y="126"/>
                    <a:pt x="49" y="125"/>
                  </a:cubicBezTo>
                  <a:cubicBezTo>
                    <a:pt x="44" y="125"/>
                    <a:pt x="39" y="125"/>
                    <a:pt x="34" y="125"/>
                  </a:cubicBezTo>
                  <a:cubicBezTo>
                    <a:pt x="29" y="125"/>
                    <a:pt x="23" y="125"/>
                    <a:pt x="18" y="123"/>
                  </a:cubicBezTo>
                  <a:cubicBezTo>
                    <a:pt x="18" y="124"/>
                    <a:pt x="18" y="125"/>
                    <a:pt x="18" y="126"/>
                  </a:cubicBezTo>
                  <a:cubicBezTo>
                    <a:pt x="32" y="128"/>
                    <a:pt x="47" y="126"/>
                    <a:pt x="62" y="128"/>
                  </a:cubicBezTo>
                  <a:cubicBezTo>
                    <a:pt x="76" y="131"/>
                    <a:pt x="91" y="133"/>
                    <a:pt x="106" y="134"/>
                  </a:cubicBezTo>
                  <a:cubicBezTo>
                    <a:pt x="114" y="134"/>
                    <a:pt x="121" y="134"/>
                    <a:pt x="128" y="136"/>
                  </a:cubicBezTo>
                  <a:cubicBezTo>
                    <a:pt x="132" y="136"/>
                    <a:pt x="135" y="137"/>
                    <a:pt x="138" y="138"/>
                  </a:cubicBezTo>
                  <a:cubicBezTo>
                    <a:pt x="140" y="138"/>
                    <a:pt x="143" y="138"/>
                    <a:pt x="145" y="138"/>
                  </a:cubicBezTo>
                  <a:cubicBezTo>
                    <a:pt x="148" y="137"/>
                    <a:pt x="149" y="134"/>
                    <a:pt x="149" y="131"/>
                  </a:cubicBezTo>
                  <a:cubicBezTo>
                    <a:pt x="149" y="126"/>
                    <a:pt x="149" y="121"/>
                    <a:pt x="149" y="116"/>
                  </a:cubicBezTo>
                  <a:cubicBezTo>
                    <a:pt x="149" y="101"/>
                    <a:pt x="152" y="86"/>
                    <a:pt x="155" y="71"/>
                  </a:cubicBezTo>
                  <a:cubicBezTo>
                    <a:pt x="156" y="64"/>
                    <a:pt x="157" y="56"/>
                    <a:pt x="159" y="49"/>
                  </a:cubicBezTo>
                  <a:cubicBezTo>
                    <a:pt x="159" y="44"/>
                    <a:pt x="159" y="39"/>
                    <a:pt x="161" y="34"/>
                  </a:cubicBezTo>
                  <a:cubicBezTo>
                    <a:pt x="162" y="26"/>
                    <a:pt x="165" y="19"/>
                    <a:pt x="166" y="11"/>
                  </a:cubicBezTo>
                  <a:cubicBezTo>
                    <a:pt x="166" y="9"/>
                    <a:pt x="167" y="6"/>
                    <a:pt x="164" y="6"/>
                  </a:cubicBezTo>
                  <a:cubicBezTo>
                    <a:pt x="162" y="5"/>
                    <a:pt x="159" y="6"/>
                    <a:pt x="157" y="6"/>
                  </a:cubicBezTo>
                  <a:cubicBezTo>
                    <a:pt x="148" y="11"/>
                    <a:pt x="140" y="17"/>
                    <a:pt x="131" y="23"/>
                  </a:cubicBezTo>
                  <a:cubicBezTo>
                    <a:pt x="131" y="23"/>
                    <a:pt x="132" y="24"/>
                    <a:pt x="132" y="24"/>
                  </a:cubicBezTo>
                  <a:cubicBezTo>
                    <a:pt x="138" y="18"/>
                    <a:pt x="147" y="14"/>
                    <a:pt x="154" y="9"/>
                  </a:cubicBezTo>
                  <a:cubicBezTo>
                    <a:pt x="155" y="8"/>
                    <a:pt x="154" y="6"/>
                    <a:pt x="153" y="7"/>
                  </a:cubicBezTo>
                  <a:cubicBezTo>
                    <a:pt x="146" y="11"/>
                    <a:pt x="142" y="18"/>
                    <a:pt x="135" y="21"/>
                  </a:cubicBezTo>
                  <a:cubicBezTo>
                    <a:pt x="135" y="22"/>
                    <a:pt x="136" y="22"/>
                    <a:pt x="136" y="23"/>
                  </a:cubicBezTo>
                  <a:cubicBezTo>
                    <a:pt x="140" y="19"/>
                    <a:pt x="143" y="15"/>
                    <a:pt x="147" y="12"/>
                  </a:cubicBezTo>
                  <a:cubicBezTo>
                    <a:pt x="150" y="8"/>
                    <a:pt x="155" y="4"/>
                    <a:pt x="159" y="2"/>
                  </a:cubicBezTo>
                  <a:cubicBezTo>
                    <a:pt x="159" y="2"/>
                    <a:pt x="158" y="2"/>
                    <a:pt x="158" y="2"/>
                  </a:cubicBezTo>
                  <a:cubicBezTo>
                    <a:pt x="159" y="5"/>
                    <a:pt x="158" y="9"/>
                    <a:pt x="158" y="12"/>
                  </a:cubicBezTo>
                  <a:cubicBezTo>
                    <a:pt x="157" y="16"/>
                    <a:pt x="158" y="20"/>
                    <a:pt x="158" y="24"/>
                  </a:cubicBezTo>
                  <a:cubicBezTo>
                    <a:pt x="158" y="32"/>
                    <a:pt x="158" y="39"/>
                    <a:pt x="156" y="47"/>
                  </a:cubicBezTo>
                  <a:cubicBezTo>
                    <a:pt x="155" y="62"/>
                    <a:pt x="151" y="77"/>
                    <a:pt x="149" y="92"/>
                  </a:cubicBezTo>
                  <a:cubicBezTo>
                    <a:pt x="148" y="100"/>
                    <a:pt x="147" y="107"/>
                    <a:pt x="146" y="115"/>
                  </a:cubicBezTo>
                  <a:cubicBezTo>
                    <a:pt x="145" y="121"/>
                    <a:pt x="144" y="126"/>
                    <a:pt x="144" y="132"/>
                  </a:cubicBezTo>
                  <a:cubicBezTo>
                    <a:pt x="144" y="137"/>
                    <a:pt x="143" y="144"/>
                    <a:pt x="137" y="144"/>
                  </a:cubicBezTo>
                  <a:cubicBezTo>
                    <a:pt x="135" y="144"/>
                    <a:pt x="132" y="143"/>
                    <a:pt x="130" y="143"/>
                  </a:cubicBezTo>
                  <a:cubicBezTo>
                    <a:pt x="127" y="142"/>
                    <a:pt x="124" y="141"/>
                    <a:pt x="121" y="140"/>
                  </a:cubicBezTo>
                  <a:cubicBezTo>
                    <a:pt x="101" y="136"/>
                    <a:pt x="82" y="132"/>
                    <a:pt x="62" y="129"/>
                  </a:cubicBezTo>
                  <a:cubicBezTo>
                    <a:pt x="52" y="128"/>
                    <a:pt x="43" y="127"/>
                    <a:pt x="34" y="127"/>
                  </a:cubicBezTo>
                  <a:cubicBezTo>
                    <a:pt x="27" y="127"/>
                    <a:pt x="18" y="129"/>
                    <a:pt x="10" y="125"/>
                  </a:cubicBezTo>
                  <a:cubicBezTo>
                    <a:pt x="11" y="126"/>
                    <a:pt x="11" y="126"/>
                    <a:pt x="11" y="127"/>
                  </a:cubicBezTo>
                  <a:cubicBezTo>
                    <a:pt x="14" y="116"/>
                    <a:pt x="24" y="108"/>
                    <a:pt x="33" y="101"/>
                  </a:cubicBezTo>
                  <a:cubicBezTo>
                    <a:pt x="37" y="98"/>
                    <a:pt x="41" y="95"/>
                    <a:pt x="45" y="92"/>
                  </a:cubicBezTo>
                  <a:cubicBezTo>
                    <a:pt x="49" y="90"/>
                    <a:pt x="53" y="88"/>
                    <a:pt x="57" y="85"/>
                  </a:cubicBezTo>
                  <a:cubicBezTo>
                    <a:pt x="60" y="83"/>
                    <a:pt x="63" y="80"/>
                    <a:pt x="63" y="77"/>
                  </a:cubicBezTo>
                  <a:cubicBezTo>
                    <a:pt x="62" y="72"/>
                    <a:pt x="58" y="69"/>
                    <a:pt x="54" y="67"/>
                  </a:cubicBezTo>
                  <a:cubicBezTo>
                    <a:pt x="49" y="63"/>
                    <a:pt x="45" y="58"/>
                    <a:pt x="42" y="53"/>
                  </a:cubicBezTo>
                  <a:cubicBezTo>
                    <a:pt x="37" y="48"/>
                    <a:pt x="33" y="42"/>
                    <a:pt x="29" y="36"/>
                  </a:cubicBezTo>
                  <a:cubicBezTo>
                    <a:pt x="20" y="25"/>
                    <a:pt x="11" y="15"/>
                    <a:pt x="3" y="4"/>
                  </a:cubicBezTo>
                  <a:cubicBezTo>
                    <a:pt x="2" y="3"/>
                    <a:pt x="0" y="4"/>
                    <a:pt x="1" y="5"/>
                  </a:cubicBezTo>
                  <a:cubicBezTo>
                    <a:pt x="9" y="17"/>
                    <a:pt x="19" y="27"/>
                    <a:pt x="28" y="39"/>
                  </a:cubicBezTo>
                  <a:cubicBezTo>
                    <a:pt x="32" y="45"/>
                    <a:pt x="37" y="51"/>
                    <a:pt x="41" y="56"/>
                  </a:cubicBezTo>
                  <a:cubicBezTo>
                    <a:pt x="45" y="61"/>
                    <a:pt x="48" y="66"/>
                    <a:pt x="53" y="69"/>
                  </a:cubicBezTo>
                  <a:cubicBezTo>
                    <a:pt x="56" y="72"/>
                    <a:pt x="63" y="75"/>
                    <a:pt x="60" y="80"/>
                  </a:cubicBezTo>
                  <a:cubicBezTo>
                    <a:pt x="56" y="84"/>
                    <a:pt x="52" y="86"/>
                    <a:pt x="48" y="88"/>
                  </a:cubicBezTo>
                  <a:cubicBezTo>
                    <a:pt x="43" y="90"/>
                    <a:pt x="40" y="93"/>
                    <a:pt x="37" y="96"/>
                  </a:cubicBezTo>
                  <a:cubicBezTo>
                    <a:pt x="32" y="99"/>
                    <a:pt x="28" y="102"/>
                    <a:pt x="23" y="106"/>
                  </a:cubicBezTo>
                  <a:cubicBezTo>
                    <a:pt x="17" y="111"/>
                    <a:pt x="11" y="118"/>
                    <a:pt x="9" y="126"/>
                  </a:cubicBezTo>
                  <a:cubicBezTo>
                    <a:pt x="9" y="127"/>
                    <a:pt x="9" y="127"/>
                    <a:pt x="9" y="127"/>
                  </a:cubicBezTo>
                  <a:cubicBezTo>
                    <a:pt x="14" y="130"/>
                    <a:pt x="20" y="130"/>
                    <a:pt x="25" y="130"/>
                  </a:cubicBezTo>
                  <a:cubicBezTo>
                    <a:pt x="31" y="130"/>
                    <a:pt x="36" y="129"/>
                    <a:pt x="42" y="129"/>
                  </a:cubicBezTo>
                  <a:cubicBezTo>
                    <a:pt x="57" y="130"/>
                    <a:pt x="72" y="133"/>
                    <a:pt x="87" y="136"/>
                  </a:cubicBezTo>
                  <a:cubicBezTo>
                    <a:pt x="95" y="137"/>
                    <a:pt x="102" y="139"/>
                    <a:pt x="110" y="140"/>
                  </a:cubicBezTo>
                  <a:cubicBezTo>
                    <a:pt x="116" y="142"/>
                    <a:pt x="123" y="143"/>
                    <a:pt x="129" y="145"/>
                  </a:cubicBezTo>
                  <a:cubicBezTo>
                    <a:pt x="133" y="146"/>
                    <a:pt x="138" y="148"/>
                    <a:pt x="142" y="145"/>
                  </a:cubicBezTo>
                  <a:cubicBezTo>
                    <a:pt x="146" y="143"/>
                    <a:pt x="146" y="137"/>
                    <a:pt x="146" y="133"/>
                  </a:cubicBezTo>
                  <a:cubicBezTo>
                    <a:pt x="147" y="128"/>
                    <a:pt x="146" y="124"/>
                    <a:pt x="147" y="120"/>
                  </a:cubicBezTo>
                  <a:cubicBezTo>
                    <a:pt x="148" y="114"/>
                    <a:pt x="149" y="109"/>
                    <a:pt x="150" y="103"/>
                  </a:cubicBezTo>
                  <a:cubicBezTo>
                    <a:pt x="152" y="91"/>
                    <a:pt x="154" y="80"/>
                    <a:pt x="156" y="69"/>
                  </a:cubicBezTo>
                  <a:cubicBezTo>
                    <a:pt x="158" y="57"/>
                    <a:pt x="159" y="46"/>
                    <a:pt x="160" y="35"/>
                  </a:cubicBezTo>
                  <a:cubicBezTo>
                    <a:pt x="160" y="29"/>
                    <a:pt x="160" y="23"/>
                    <a:pt x="160" y="18"/>
                  </a:cubicBezTo>
                  <a:cubicBezTo>
                    <a:pt x="160" y="12"/>
                    <a:pt x="162" y="6"/>
                    <a:pt x="160" y="1"/>
                  </a:cubicBezTo>
                  <a:cubicBezTo>
                    <a:pt x="160" y="0"/>
                    <a:pt x="159" y="0"/>
                    <a:pt x="159" y="0"/>
                  </a:cubicBezTo>
                  <a:cubicBezTo>
                    <a:pt x="154" y="2"/>
                    <a:pt x="150" y="6"/>
                    <a:pt x="146" y="9"/>
                  </a:cubicBezTo>
                  <a:cubicBezTo>
                    <a:pt x="142" y="13"/>
                    <a:pt x="138" y="17"/>
                    <a:pt x="135" y="21"/>
                  </a:cubicBezTo>
                  <a:cubicBezTo>
                    <a:pt x="134" y="22"/>
                    <a:pt x="135" y="24"/>
                    <a:pt x="136" y="23"/>
                  </a:cubicBezTo>
                  <a:cubicBezTo>
                    <a:pt x="143" y="20"/>
                    <a:pt x="148" y="13"/>
                    <a:pt x="154" y="9"/>
                  </a:cubicBezTo>
                  <a:cubicBezTo>
                    <a:pt x="154" y="8"/>
                    <a:pt x="153" y="8"/>
                    <a:pt x="153" y="7"/>
                  </a:cubicBezTo>
                  <a:cubicBezTo>
                    <a:pt x="146" y="12"/>
                    <a:pt x="137" y="16"/>
                    <a:pt x="131" y="23"/>
                  </a:cubicBezTo>
                  <a:cubicBezTo>
                    <a:pt x="130" y="24"/>
                    <a:pt x="131" y="25"/>
                    <a:pt x="132" y="24"/>
                  </a:cubicBezTo>
                  <a:cubicBezTo>
                    <a:pt x="138" y="21"/>
                    <a:pt x="144" y="16"/>
                    <a:pt x="150" y="13"/>
                  </a:cubicBezTo>
                  <a:cubicBezTo>
                    <a:pt x="154" y="11"/>
                    <a:pt x="157" y="9"/>
                    <a:pt x="160" y="8"/>
                  </a:cubicBezTo>
                  <a:cubicBezTo>
                    <a:pt x="161" y="8"/>
                    <a:pt x="163" y="7"/>
                    <a:pt x="163" y="8"/>
                  </a:cubicBezTo>
                  <a:cubicBezTo>
                    <a:pt x="164" y="8"/>
                    <a:pt x="164" y="10"/>
                    <a:pt x="163" y="10"/>
                  </a:cubicBezTo>
                  <a:cubicBezTo>
                    <a:pt x="163" y="18"/>
                    <a:pt x="160" y="26"/>
                    <a:pt x="159" y="33"/>
                  </a:cubicBezTo>
                  <a:cubicBezTo>
                    <a:pt x="158" y="38"/>
                    <a:pt x="157" y="43"/>
                    <a:pt x="156" y="47"/>
                  </a:cubicBezTo>
                  <a:cubicBezTo>
                    <a:pt x="155" y="55"/>
                    <a:pt x="154" y="62"/>
                    <a:pt x="152" y="69"/>
                  </a:cubicBezTo>
                  <a:cubicBezTo>
                    <a:pt x="150" y="84"/>
                    <a:pt x="147" y="99"/>
                    <a:pt x="147" y="113"/>
                  </a:cubicBezTo>
                  <a:cubicBezTo>
                    <a:pt x="147" y="119"/>
                    <a:pt x="147" y="124"/>
                    <a:pt x="147" y="130"/>
                  </a:cubicBezTo>
                  <a:cubicBezTo>
                    <a:pt x="147" y="131"/>
                    <a:pt x="146" y="133"/>
                    <a:pt x="146" y="134"/>
                  </a:cubicBezTo>
                  <a:cubicBezTo>
                    <a:pt x="145" y="136"/>
                    <a:pt x="142" y="136"/>
                    <a:pt x="140" y="136"/>
                  </a:cubicBezTo>
                  <a:cubicBezTo>
                    <a:pt x="137" y="135"/>
                    <a:pt x="134" y="134"/>
                    <a:pt x="131" y="134"/>
                  </a:cubicBezTo>
                  <a:cubicBezTo>
                    <a:pt x="127" y="133"/>
                    <a:pt x="124" y="133"/>
                    <a:pt x="120" y="132"/>
                  </a:cubicBezTo>
                  <a:cubicBezTo>
                    <a:pt x="113" y="131"/>
                    <a:pt x="105" y="132"/>
                    <a:pt x="98" y="131"/>
                  </a:cubicBezTo>
                  <a:cubicBezTo>
                    <a:pt x="83" y="130"/>
                    <a:pt x="68" y="126"/>
                    <a:pt x="54" y="125"/>
                  </a:cubicBezTo>
                  <a:cubicBezTo>
                    <a:pt x="42" y="124"/>
                    <a:pt x="30" y="125"/>
                    <a:pt x="18" y="123"/>
                  </a:cubicBezTo>
                  <a:cubicBezTo>
                    <a:pt x="17" y="123"/>
                    <a:pt x="16" y="125"/>
                    <a:pt x="18" y="126"/>
                  </a:cubicBezTo>
                  <a:cubicBezTo>
                    <a:pt x="23" y="128"/>
                    <a:pt x="30" y="127"/>
                    <a:pt x="35" y="127"/>
                  </a:cubicBezTo>
                  <a:cubicBezTo>
                    <a:pt x="42" y="127"/>
                    <a:pt x="49" y="127"/>
                    <a:pt x="56" y="128"/>
                  </a:cubicBezTo>
                  <a:cubicBezTo>
                    <a:pt x="71" y="129"/>
                    <a:pt x="86" y="132"/>
                    <a:pt x="102" y="134"/>
                  </a:cubicBezTo>
                  <a:cubicBezTo>
                    <a:pt x="109" y="136"/>
                    <a:pt x="116" y="137"/>
                    <a:pt x="123" y="138"/>
                  </a:cubicBezTo>
                  <a:cubicBezTo>
                    <a:pt x="128" y="139"/>
                    <a:pt x="133" y="140"/>
                    <a:pt x="137" y="141"/>
                  </a:cubicBezTo>
                  <a:cubicBezTo>
                    <a:pt x="141" y="142"/>
                    <a:pt x="146" y="143"/>
                    <a:pt x="149" y="142"/>
                  </a:cubicBezTo>
                  <a:cubicBezTo>
                    <a:pt x="153" y="140"/>
                    <a:pt x="155" y="135"/>
                    <a:pt x="156" y="132"/>
                  </a:cubicBezTo>
                  <a:cubicBezTo>
                    <a:pt x="159" y="122"/>
                    <a:pt x="159" y="112"/>
                    <a:pt x="159" y="102"/>
                  </a:cubicBezTo>
                  <a:cubicBezTo>
                    <a:pt x="159" y="89"/>
                    <a:pt x="159" y="77"/>
                    <a:pt x="159" y="64"/>
                  </a:cubicBezTo>
                  <a:cubicBezTo>
                    <a:pt x="159" y="53"/>
                    <a:pt x="161" y="42"/>
                    <a:pt x="160" y="31"/>
                  </a:cubicBezTo>
                  <a:cubicBezTo>
                    <a:pt x="160" y="26"/>
                    <a:pt x="160" y="22"/>
                    <a:pt x="161" y="18"/>
                  </a:cubicBezTo>
                  <a:cubicBezTo>
                    <a:pt x="161" y="14"/>
                    <a:pt x="162" y="10"/>
                    <a:pt x="164" y="7"/>
                  </a:cubicBezTo>
                  <a:cubicBezTo>
                    <a:pt x="163" y="6"/>
                    <a:pt x="162" y="6"/>
                    <a:pt x="162" y="6"/>
                  </a:cubicBezTo>
                  <a:cubicBezTo>
                    <a:pt x="163" y="13"/>
                    <a:pt x="163" y="20"/>
                    <a:pt x="162" y="26"/>
                  </a:cubicBezTo>
                  <a:cubicBezTo>
                    <a:pt x="162" y="33"/>
                    <a:pt x="161" y="40"/>
                    <a:pt x="161" y="47"/>
                  </a:cubicBezTo>
                  <a:cubicBezTo>
                    <a:pt x="160" y="62"/>
                    <a:pt x="160" y="78"/>
                    <a:pt x="158" y="93"/>
                  </a:cubicBezTo>
                  <a:cubicBezTo>
                    <a:pt x="156" y="100"/>
                    <a:pt x="155" y="108"/>
                    <a:pt x="154" y="115"/>
                  </a:cubicBezTo>
                  <a:cubicBezTo>
                    <a:pt x="153" y="120"/>
                    <a:pt x="153" y="125"/>
                    <a:pt x="152" y="130"/>
                  </a:cubicBezTo>
                  <a:cubicBezTo>
                    <a:pt x="151" y="134"/>
                    <a:pt x="149" y="139"/>
                    <a:pt x="144" y="139"/>
                  </a:cubicBezTo>
                  <a:cubicBezTo>
                    <a:pt x="139" y="139"/>
                    <a:pt x="133" y="136"/>
                    <a:pt x="128" y="135"/>
                  </a:cubicBezTo>
                  <a:cubicBezTo>
                    <a:pt x="119" y="132"/>
                    <a:pt x="109" y="132"/>
                    <a:pt x="100" y="131"/>
                  </a:cubicBezTo>
                  <a:cubicBezTo>
                    <a:pt x="89" y="129"/>
                    <a:pt x="79" y="128"/>
                    <a:pt x="68" y="127"/>
                  </a:cubicBezTo>
                  <a:cubicBezTo>
                    <a:pt x="58" y="126"/>
                    <a:pt x="49" y="125"/>
                    <a:pt x="39" y="125"/>
                  </a:cubicBezTo>
                  <a:cubicBezTo>
                    <a:pt x="30" y="125"/>
                    <a:pt x="20" y="125"/>
                    <a:pt x="12" y="122"/>
                  </a:cubicBezTo>
                  <a:cubicBezTo>
                    <a:pt x="12" y="123"/>
                    <a:pt x="12" y="123"/>
                    <a:pt x="12" y="124"/>
                  </a:cubicBezTo>
                  <a:cubicBezTo>
                    <a:pt x="13" y="119"/>
                    <a:pt x="18" y="115"/>
                    <a:pt x="22" y="112"/>
                  </a:cubicBezTo>
                  <a:cubicBezTo>
                    <a:pt x="25" y="109"/>
                    <a:pt x="29" y="106"/>
                    <a:pt x="32" y="102"/>
                  </a:cubicBezTo>
                  <a:cubicBezTo>
                    <a:pt x="35" y="98"/>
                    <a:pt x="39" y="95"/>
                    <a:pt x="43" y="91"/>
                  </a:cubicBezTo>
                  <a:cubicBezTo>
                    <a:pt x="47" y="88"/>
                    <a:pt x="51" y="84"/>
                    <a:pt x="56" y="84"/>
                  </a:cubicBezTo>
                  <a:cubicBezTo>
                    <a:pt x="55" y="84"/>
                    <a:pt x="55" y="83"/>
                    <a:pt x="55" y="82"/>
                  </a:cubicBezTo>
                  <a:cubicBezTo>
                    <a:pt x="43" y="94"/>
                    <a:pt x="28" y="103"/>
                    <a:pt x="17" y="116"/>
                  </a:cubicBezTo>
                  <a:cubicBezTo>
                    <a:pt x="16" y="116"/>
                    <a:pt x="17" y="118"/>
                    <a:pt x="18" y="118"/>
                  </a:cubicBezTo>
                  <a:cubicBezTo>
                    <a:pt x="24" y="116"/>
                    <a:pt x="29" y="112"/>
                    <a:pt x="34" y="108"/>
                  </a:cubicBezTo>
                  <a:cubicBezTo>
                    <a:pt x="40" y="103"/>
                    <a:pt x="45" y="99"/>
                    <a:pt x="50" y="93"/>
                  </a:cubicBezTo>
                  <a:cubicBezTo>
                    <a:pt x="51" y="93"/>
                    <a:pt x="50" y="91"/>
                    <a:pt x="49" y="9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6" name="Freeform 1544"/>
            <p:cNvSpPr/>
            <p:nvPr/>
          </p:nvSpPr>
          <p:spPr bwMode="auto">
            <a:xfrm>
              <a:off x="4903" y="2314"/>
              <a:ext cx="205" cy="163"/>
            </a:xfrm>
            <a:custGeom>
              <a:avLst/>
              <a:gdLst>
                <a:gd name="T0" fmla="*/ 101 w 158"/>
                <a:gd name="T1" fmla="*/ 75 h 126"/>
                <a:gd name="T2" fmla="*/ 81 w 158"/>
                <a:gd name="T3" fmla="*/ 81 h 126"/>
                <a:gd name="T4" fmla="*/ 134 w 158"/>
                <a:gd name="T5" fmla="*/ 42 h 126"/>
                <a:gd name="T6" fmla="*/ 81 w 158"/>
                <a:gd name="T7" fmla="*/ 83 h 126"/>
                <a:gd name="T8" fmla="*/ 105 w 158"/>
                <a:gd name="T9" fmla="*/ 115 h 126"/>
                <a:gd name="T10" fmla="*/ 85 w 158"/>
                <a:gd name="T11" fmla="*/ 92 h 126"/>
                <a:gd name="T12" fmla="*/ 89 w 158"/>
                <a:gd name="T13" fmla="*/ 120 h 126"/>
                <a:gd name="T14" fmla="*/ 17 w 158"/>
                <a:gd name="T15" fmla="*/ 111 h 126"/>
                <a:gd name="T16" fmla="*/ 11 w 158"/>
                <a:gd name="T17" fmla="*/ 96 h 126"/>
                <a:gd name="T18" fmla="*/ 37 w 158"/>
                <a:gd name="T19" fmla="*/ 28 h 126"/>
                <a:gd name="T20" fmla="*/ 27 w 158"/>
                <a:gd name="T21" fmla="*/ 43 h 126"/>
                <a:gd name="T22" fmla="*/ 3 w 158"/>
                <a:gd name="T23" fmla="*/ 107 h 126"/>
                <a:gd name="T24" fmla="*/ 32 w 158"/>
                <a:gd name="T25" fmla="*/ 27 h 126"/>
                <a:gd name="T26" fmla="*/ 8 w 158"/>
                <a:gd name="T27" fmla="*/ 102 h 126"/>
                <a:gd name="T28" fmla="*/ 108 w 158"/>
                <a:gd name="T29" fmla="*/ 123 h 126"/>
                <a:gd name="T30" fmla="*/ 88 w 158"/>
                <a:gd name="T31" fmla="*/ 79 h 126"/>
                <a:gd name="T32" fmla="*/ 131 w 158"/>
                <a:gd name="T33" fmla="*/ 46 h 126"/>
                <a:gd name="T34" fmla="*/ 143 w 158"/>
                <a:gd name="T35" fmla="*/ 13 h 126"/>
                <a:gd name="T36" fmla="*/ 146 w 158"/>
                <a:gd name="T37" fmla="*/ 22 h 126"/>
                <a:gd name="T38" fmla="*/ 121 w 158"/>
                <a:gd name="T39" fmla="*/ 3 h 126"/>
                <a:gd name="T40" fmla="*/ 83 w 158"/>
                <a:gd name="T41" fmla="*/ 35 h 126"/>
                <a:gd name="T42" fmla="*/ 92 w 158"/>
                <a:gd name="T43" fmla="*/ 23 h 126"/>
                <a:gd name="T44" fmla="*/ 84 w 158"/>
                <a:gd name="T45" fmla="*/ 31 h 126"/>
                <a:gd name="T46" fmla="*/ 62 w 158"/>
                <a:gd name="T47" fmla="*/ 46 h 126"/>
                <a:gd name="T48" fmla="*/ 42 w 158"/>
                <a:gd name="T49" fmla="*/ 30 h 126"/>
                <a:gd name="T50" fmla="*/ 54 w 158"/>
                <a:gd name="T51" fmla="*/ 48 h 126"/>
                <a:gd name="T52" fmla="*/ 47 w 158"/>
                <a:gd name="T53" fmla="*/ 42 h 126"/>
                <a:gd name="T54" fmla="*/ 102 w 158"/>
                <a:gd name="T55" fmla="*/ 21 h 126"/>
                <a:gd name="T56" fmla="*/ 125 w 158"/>
                <a:gd name="T57" fmla="*/ 1 h 126"/>
                <a:gd name="T58" fmla="*/ 58 w 158"/>
                <a:gd name="T59" fmla="*/ 45 h 126"/>
                <a:gd name="T60" fmla="*/ 33 w 158"/>
                <a:gd name="T61" fmla="*/ 29 h 126"/>
                <a:gd name="T62" fmla="*/ 60 w 158"/>
                <a:gd name="T63" fmla="*/ 48 h 126"/>
                <a:gd name="T64" fmla="*/ 127 w 158"/>
                <a:gd name="T65" fmla="*/ 3 h 126"/>
                <a:gd name="T66" fmla="*/ 77 w 158"/>
                <a:gd name="T67" fmla="*/ 36 h 126"/>
                <a:gd name="T68" fmla="*/ 48 w 158"/>
                <a:gd name="T69" fmla="*/ 38 h 126"/>
                <a:gd name="T70" fmla="*/ 53 w 158"/>
                <a:gd name="T71" fmla="*/ 50 h 126"/>
                <a:gd name="T72" fmla="*/ 40 w 158"/>
                <a:gd name="T73" fmla="*/ 32 h 126"/>
                <a:gd name="T74" fmla="*/ 75 w 158"/>
                <a:gd name="T75" fmla="*/ 40 h 126"/>
                <a:gd name="T76" fmla="*/ 65 w 158"/>
                <a:gd name="T77" fmla="*/ 41 h 126"/>
                <a:gd name="T78" fmla="*/ 121 w 158"/>
                <a:gd name="T79" fmla="*/ 7 h 126"/>
                <a:gd name="T80" fmla="*/ 83 w 158"/>
                <a:gd name="T81" fmla="*/ 35 h 126"/>
                <a:gd name="T82" fmla="*/ 127 w 158"/>
                <a:gd name="T83" fmla="*/ 4 h 126"/>
                <a:gd name="T84" fmla="*/ 149 w 158"/>
                <a:gd name="T85" fmla="*/ 22 h 126"/>
                <a:gd name="T86" fmla="*/ 141 w 158"/>
                <a:gd name="T87" fmla="*/ 14 h 126"/>
                <a:gd name="T88" fmla="*/ 120 w 158"/>
                <a:gd name="T89" fmla="*/ 51 h 126"/>
                <a:gd name="T90" fmla="*/ 97 w 158"/>
                <a:gd name="T91" fmla="*/ 104 h 126"/>
                <a:gd name="T92" fmla="*/ 72 w 158"/>
                <a:gd name="T93" fmla="*/ 119 h 126"/>
                <a:gd name="T94" fmla="*/ 13 w 158"/>
                <a:gd name="T95" fmla="*/ 83 h 126"/>
                <a:gd name="T96" fmla="*/ 32 w 158"/>
                <a:gd name="T97" fmla="*/ 27 h 126"/>
                <a:gd name="T98" fmla="*/ 3 w 158"/>
                <a:gd name="T99" fmla="*/ 106 h 126"/>
                <a:gd name="T100" fmla="*/ 32 w 158"/>
                <a:gd name="T101" fmla="*/ 37 h 126"/>
                <a:gd name="T102" fmla="*/ 26 w 158"/>
                <a:gd name="T103" fmla="*/ 49 h 126"/>
                <a:gd name="T104" fmla="*/ 3 w 158"/>
                <a:gd name="T105" fmla="*/ 114 h 126"/>
                <a:gd name="T106" fmla="*/ 69 w 158"/>
                <a:gd name="T107" fmla="*/ 118 h 126"/>
                <a:gd name="T108" fmla="*/ 105 w 158"/>
                <a:gd name="T109" fmla="*/ 124 h 126"/>
                <a:gd name="T110" fmla="*/ 85 w 158"/>
                <a:gd name="T111" fmla="*/ 92 h 126"/>
                <a:gd name="T112" fmla="*/ 94 w 158"/>
                <a:gd name="T113" fmla="*/ 97 h 126"/>
                <a:gd name="T114" fmla="*/ 82 w 158"/>
                <a:gd name="T115" fmla="*/ 86 h 126"/>
                <a:gd name="T116" fmla="*/ 135 w 158"/>
                <a:gd name="T117" fmla="*/ 44 h 126"/>
                <a:gd name="T118" fmla="*/ 82 w 158"/>
                <a:gd name="T119" fmla="*/ 83 h 126"/>
                <a:gd name="T120" fmla="*/ 99 w 158"/>
                <a:gd name="T121" fmla="*/ 74 h 126"/>
                <a:gd name="T122" fmla="*/ 141 w 158"/>
                <a:gd name="T123" fmla="*/ 4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8" h="126">
                  <a:moveTo>
                    <a:pt x="141" y="40"/>
                  </a:moveTo>
                  <a:cubicBezTo>
                    <a:pt x="127" y="50"/>
                    <a:pt x="112" y="61"/>
                    <a:pt x="99" y="74"/>
                  </a:cubicBezTo>
                  <a:cubicBezTo>
                    <a:pt x="98" y="75"/>
                    <a:pt x="99" y="76"/>
                    <a:pt x="101" y="75"/>
                  </a:cubicBezTo>
                  <a:cubicBezTo>
                    <a:pt x="118" y="60"/>
                    <a:pt x="138" y="47"/>
                    <a:pt x="157" y="33"/>
                  </a:cubicBezTo>
                  <a:cubicBezTo>
                    <a:pt x="158" y="32"/>
                    <a:pt x="157" y="31"/>
                    <a:pt x="156" y="31"/>
                  </a:cubicBezTo>
                  <a:cubicBezTo>
                    <a:pt x="128" y="42"/>
                    <a:pt x="107" y="66"/>
                    <a:pt x="81" y="81"/>
                  </a:cubicBezTo>
                  <a:cubicBezTo>
                    <a:pt x="80" y="82"/>
                    <a:pt x="81" y="84"/>
                    <a:pt x="82" y="83"/>
                  </a:cubicBezTo>
                  <a:cubicBezTo>
                    <a:pt x="102" y="73"/>
                    <a:pt x="117" y="56"/>
                    <a:pt x="135" y="44"/>
                  </a:cubicBezTo>
                  <a:cubicBezTo>
                    <a:pt x="136" y="43"/>
                    <a:pt x="135" y="41"/>
                    <a:pt x="134" y="42"/>
                  </a:cubicBezTo>
                  <a:cubicBezTo>
                    <a:pt x="125" y="48"/>
                    <a:pt x="115" y="55"/>
                    <a:pt x="106" y="63"/>
                  </a:cubicBezTo>
                  <a:cubicBezTo>
                    <a:pt x="102" y="66"/>
                    <a:pt x="98" y="70"/>
                    <a:pt x="94" y="74"/>
                  </a:cubicBezTo>
                  <a:cubicBezTo>
                    <a:pt x="90" y="78"/>
                    <a:pt x="86" y="82"/>
                    <a:pt x="81" y="83"/>
                  </a:cubicBezTo>
                  <a:cubicBezTo>
                    <a:pt x="81" y="84"/>
                    <a:pt x="80" y="84"/>
                    <a:pt x="81" y="85"/>
                  </a:cubicBezTo>
                  <a:cubicBezTo>
                    <a:pt x="82" y="90"/>
                    <a:pt x="87" y="93"/>
                    <a:pt x="91" y="97"/>
                  </a:cubicBezTo>
                  <a:cubicBezTo>
                    <a:pt x="96" y="103"/>
                    <a:pt x="101" y="109"/>
                    <a:pt x="105" y="115"/>
                  </a:cubicBezTo>
                  <a:cubicBezTo>
                    <a:pt x="106" y="115"/>
                    <a:pt x="106" y="114"/>
                    <a:pt x="107" y="114"/>
                  </a:cubicBezTo>
                  <a:cubicBezTo>
                    <a:pt x="99" y="108"/>
                    <a:pt x="93" y="99"/>
                    <a:pt x="87" y="91"/>
                  </a:cubicBezTo>
                  <a:cubicBezTo>
                    <a:pt x="86" y="91"/>
                    <a:pt x="85" y="92"/>
                    <a:pt x="85" y="92"/>
                  </a:cubicBezTo>
                  <a:cubicBezTo>
                    <a:pt x="90" y="97"/>
                    <a:pt x="93" y="102"/>
                    <a:pt x="97" y="107"/>
                  </a:cubicBezTo>
                  <a:cubicBezTo>
                    <a:pt x="100" y="111"/>
                    <a:pt x="103" y="114"/>
                    <a:pt x="106" y="117"/>
                  </a:cubicBezTo>
                  <a:cubicBezTo>
                    <a:pt x="109" y="125"/>
                    <a:pt x="92" y="120"/>
                    <a:pt x="89" y="120"/>
                  </a:cubicBezTo>
                  <a:cubicBezTo>
                    <a:pt x="86" y="119"/>
                    <a:pt x="83" y="118"/>
                    <a:pt x="80" y="118"/>
                  </a:cubicBezTo>
                  <a:cubicBezTo>
                    <a:pt x="73" y="116"/>
                    <a:pt x="66" y="115"/>
                    <a:pt x="59" y="114"/>
                  </a:cubicBezTo>
                  <a:cubicBezTo>
                    <a:pt x="45" y="112"/>
                    <a:pt x="31" y="111"/>
                    <a:pt x="17" y="111"/>
                  </a:cubicBezTo>
                  <a:cubicBezTo>
                    <a:pt x="13" y="111"/>
                    <a:pt x="9" y="112"/>
                    <a:pt x="4" y="112"/>
                  </a:cubicBezTo>
                  <a:cubicBezTo>
                    <a:pt x="4" y="113"/>
                    <a:pt x="5" y="113"/>
                    <a:pt x="6" y="114"/>
                  </a:cubicBezTo>
                  <a:cubicBezTo>
                    <a:pt x="5" y="108"/>
                    <a:pt x="9" y="102"/>
                    <a:pt x="11" y="96"/>
                  </a:cubicBezTo>
                  <a:cubicBezTo>
                    <a:pt x="14" y="88"/>
                    <a:pt x="17" y="81"/>
                    <a:pt x="20" y="73"/>
                  </a:cubicBezTo>
                  <a:cubicBezTo>
                    <a:pt x="22" y="66"/>
                    <a:pt x="25" y="58"/>
                    <a:pt x="28" y="51"/>
                  </a:cubicBezTo>
                  <a:cubicBezTo>
                    <a:pt x="31" y="43"/>
                    <a:pt x="33" y="36"/>
                    <a:pt x="37" y="28"/>
                  </a:cubicBezTo>
                  <a:cubicBezTo>
                    <a:pt x="37" y="27"/>
                    <a:pt x="36" y="26"/>
                    <a:pt x="35" y="27"/>
                  </a:cubicBezTo>
                  <a:cubicBezTo>
                    <a:pt x="33" y="28"/>
                    <a:pt x="32" y="31"/>
                    <a:pt x="31" y="33"/>
                  </a:cubicBezTo>
                  <a:cubicBezTo>
                    <a:pt x="30" y="36"/>
                    <a:pt x="28" y="40"/>
                    <a:pt x="27" y="43"/>
                  </a:cubicBezTo>
                  <a:cubicBezTo>
                    <a:pt x="23" y="50"/>
                    <a:pt x="20" y="57"/>
                    <a:pt x="16" y="64"/>
                  </a:cubicBezTo>
                  <a:cubicBezTo>
                    <a:pt x="10" y="78"/>
                    <a:pt x="4" y="91"/>
                    <a:pt x="0" y="106"/>
                  </a:cubicBezTo>
                  <a:cubicBezTo>
                    <a:pt x="0" y="107"/>
                    <a:pt x="2" y="108"/>
                    <a:pt x="3" y="107"/>
                  </a:cubicBezTo>
                  <a:cubicBezTo>
                    <a:pt x="10" y="94"/>
                    <a:pt x="14" y="79"/>
                    <a:pt x="20" y="66"/>
                  </a:cubicBezTo>
                  <a:cubicBezTo>
                    <a:pt x="25" y="53"/>
                    <a:pt x="32" y="41"/>
                    <a:pt x="34" y="28"/>
                  </a:cubicBezTo>
                  <a:cubicBezTo>
                    <a:pt x="35" y="26"/>
                    <a:pt x="33" y="26"/>
                    <a:pt x="32" y="27"/>
                  </a:cubicBezTo>
                  <a:cubicBezTo>
                    <a:pt x="27" y="41"/>
                    <a:pt x="21" y="55"/>
                    <a:pt x="16" y="69"/>
                  </a:cubicBezTo>
                  <a:cubicBezTo>
                    <a:pt x="13" y="75"/>
                    <a:pt x="11" y="82"/>
                    <a:pt x="9" y="88"/>
                  </a:cubicBezTo>
                  <a:cubicBezTo>
                    <a:pt x="8" y="93"/>
                    <a:pt x="7" y="97"/>
                    <a:pt x="8" y="102"/>
                  </a:cubicBezTo>
                  <a:cubicBezTo>
                    <a:pt x="10" y="113"/>
                    <a:pt x="23" y="117"/>
                    <a:pt x="33" y="118"/>
                  </a:cubicBezTo>
                  <a:cubicBezTo>
                    <a:pt x="44" y="121"/>
                    <a:pt x="57" y="120"/>
                    <a:pt x="68" y="121"/>
                  </a:cubicBezTo>
                  <a:cubicBezTo>
                    <a:pt x="81" y="123"/>
                    <a:pt x="95" y="126"/>
                    <a:pt x="108" y="123"/>
                  </a:cubicBezTo>
                  <a:cubicBezTo>
                    <a:pt x="109" y="122"/>
                    <a:pt x="109" y="121"/>
                    <a:pt x="109" y="121"/>
                  </a:cubicBezTo>
                  <a:cubicBezTo>
                    <a:pt x="103" y="108"/>
                    <a:pt x="94" y="97"/>
                    <a:pt x="88" y="85"/>
                  </a:cubicBezTo>
                  <a:cubicBezTo>
                    <a:pt x="87" y="83"/>
                    <a:pt x="87" y="81"/>
                    <a:pt x="88" y="79"/>
                  </a:cubicBezTo>
                  <a:cubicBezTo>
                    <a:pt x="90" y="77"/>
                    <a:pt x="93" y="75"/>
                    <a:pt x="95" y="73"/>
                  </a:cubicBezTo>
                  <a:cubicBezTo>
                    <a:pt x="100" y="68"/>
                    <a:pt x="106" y="64"/>
                    <a:pt x="113" y="59"/>
                  </a:cubicBezTo>
                  <a:cubicBezTo>
                    <a:pt x="119" y="55"/>
                    <a:pt x="125" y="50"/>
                    <a:pt x="131" y="46"/>
                  </a:cubicBezTo>
                  <a:cubicBezTo>
                    <a:pt x="136" y="43"/>
                    <a:pt x="140" y="40"/>
                    <a:pt x="144" y="36"/>
                  </a:cubicBezTo>
                  <a:cubicBezTo>
                    <a:pt x="148" y="33"/>
                    <a:pt x="150" y="30"/>
                    <a:pt x="150" y="26"/>
                  </a:cubicBezTo>
                  <a:cubicBezTo>
                    <a:pt x="149" y="21"/>
                    <a:pt x="146" y="17"/>
                    <a:pt x="143" y="13"/>
                  </a:cubicBezTo>
                  <a:cubicBezTo>
                    <a:pt x="140" y="9"/>
                    <a:pt x="137" y="6"/>
                    <a:pt x="136" y="2"/>
                  </a:cubicBezTo>
                  <a:cubicBezTo>
                    <a:pt x="135" y="2"/>
                    <a:pt x="135" y="2"/>
                    <a:pt x="134" y="3"/>
                  </a:cubicBezTo>
                  <a:cubicBezTo>
                    <a:pt x="140" y="7"/>
                    <a:pt x="145" y="15"/>
                    <a:pt x="146" y="22"/>
                  </a:cubicBezTo>
                  <a:cubicBezTo>
                    <a:pt x="147" y="22"/>
                    <a:pt x="148" y="22"/>
                    <a:pt x="148" y="21"/>
                  </a:cubicBezTo>
                  <a:cubicBezTo>
                    <a:pt x="145" y="16"/>
                    <a:pt x="141" y="11"/>
                    <a:pt x="136" y="7"/>
                  </a:cubicBezTo>
                  <a:cubicBezTo>
                    <a:pt x="132" y="3"/>
                    <a:pt x="127" y="1"/>
                    <a:pt x="121" y="3"/>
                  </a:cubicBezTo>
                  <a:cubicBezTo>
                    <a:pt x="115" y="6"/>
                    <a:pt x="110" y="13"/>
                    <a:pt x="105" y="17"/>
                  </a:cubicBezTo>
                  <a:cubicBezTo>
                    <a:pt x="98" y="23"/>
                    <a:pt x="90" y="29"/>
                    <a:pt x="82" y="33"/>
                  </a:cubicBezTo>
                  <a:cubicBezTo>
                    <a:pt x="82" y="34"/>
                    <a:pt x="83" y="35"/>
                    <a:pt x="83" y="35"/>
                  </a:cubicBezTo>
                  <a:cubicBezTo>
                    <a:pt x="97" y="28"/>
                    <a:pt x="106" y="13"/>
                    <a:pt x="121" y="7"/>
                  </a:cubicBezTo>
                  <a:cubicBezTo>
                    <a:pt x="120" y="6"/>
                    <a:pt x="120" y="5"/>
                    <a:pt x="119" y="5"/>
                  </a:cubicBezTo>
                  <a:cubicBezTo>
                    <a:pt x="110" y="11"/>
                    <a:pt x="101" y="17"/>
                    <a:pt x="92" y="23"/>
                  </a:cubicBezTo>
                  <a:cubicBezTo>
                    <a:pt x="83" y="29"/>
                    <a:pt x="75" y="36"/>
                    <a:pt x="65" y="40"/>
                  </a:cubicBezTo>
                  <a:cubicBezTo>
                    <a:pt x="66" y="41"/>
                    <a:pt x="66" y="42"/>
                    <a:pt x="67" y="42"/>
                  </a:cubicBezTo>
                  <a:cubicBezTo>
                    <a:pt x="72" y="38"/>
                    <a:pt x="78" y="33"/>
                    <a:pt x="84" y="31"/>
                  </a:cubicBezTo>
                  <a:cubicBezTo>
                    <a:pt x="84" y="30"/>
                    <a:pt x="84" y="30"/>
                    <a:pt x="83" y="29"/>
                  </a:cubicBezTo>
                  <a:cubicBezTo>
                    <a:pt x="81" y="32"/>
                    <a:pt x="77" y="35"/>
                    <a:pt x="75" y="37"/>
                  </a:cubicBezTo>
                  <a:cubicBezTo>
                    <a:pt x="71" y="41"/>
                    <a:pt x="67" y="44"/>
                    <a:pt x="62" y="46"/>
                  </a:cubicBezTo>
                  <a:cubicBezTo>
                    <a:pt x="61" y="46"/>
                    <a:pt x="59" y="47"/>
                    <a:pt x="57" y="46"/>
                  </a:cubicBezTo>
                  <a:cubicBezTo>
                    <a:pt x="55" y="45"/>
                    <a:pt x="53" y="43"/>
                    <a:pt x="52" y="42"/>
                  </a:cubicBezTo>
                  <a:cubicBezTo>
                    <a:pt x="48" y="38"/>
                    <a:pt x="45" y="34"/>
                    <a:pt x="42" y="30"/>
                  </a:cubicBezTo>
                  <a:cubicBezTo>
                    <a:pt x="41" y="29"/>
                    <a:pt x="39" y="31"/>
                    <a:pt x="40" y="32"/>
                  </a:cubicBezTo>
                  <a:cubicBezTo>
                    <a:pt x="45" y="37"/>
                    <a:pt x="49" y="43"/>
                    <a:pt x="53" y="49"/>
                  </a:cubicBezTo>
                  <a:cubicBezTo>
                    <a:pt x="53" y="49"/>
                    <a:pt x="54" y="48"/>
                    <a:pt x="54" y="48"/>
                  </a:cubicBezTo>
                  <a:cubicBezTo>
                    <a:pt x="49" y="45"/>
                    <a:pt x="45" y="39"/>
                    <a:pt x="41" y="34"/>
                  </a:cubicBezTo>
                  <a:cubicBezTo>
                    <a:pt x="41" y="35"/>
                    <a:pt x="40" y="35"/>
                    <a:pt x="40" y="36"/>
                  </a:cubicBezTo>
                  <a:cubicBezTo>
                    <a:pt x="43" y="37"/>
                    <a:pt x="45" y="39"/>
                    <a:pt x="47" y="42"/>
                  </a:cubicBezTo>
                  <a:cubicBezTo>
                    <a:pt x="49" y="45"/>
                    <a:pt x="51" y="47"/>
                    <a:pt x="54" y="49"/>
                  </a:cubicBezTo>
                  <a:cubicBezTo>
                    <a:pt x="62" y="52"/>
                    <a:pt x="69" y="44"/>
                    <a:pt x="75" y="40"/>
                  </a:cubicBezTo>
                  <a:cubicBezTo>
                    <a:pt x="84" y="34"/>
                    <a:pt x="93" y="28"/>
                    <a:pt x="102" y="21"/>
                  </a:cubicBezTo>
                  <a:cubicBezTo>
                    <a:pt x="106" y="18"/>
                    <a:pt x="110" y="16"/>
                    <a:pt x="114" y="12"/>
                  </a:cubicBezTo>
                  <a:cubicBezTo>
                    <a:pt x="118" y="9"/>
                    <a:pt x="122" y="6"/>
                    <a:pt x="127" y="3"/>
                  </a:cubicBezTo>
                  <a:cubicBezTo>
                    <a:pt x="126" y="2"/>
                    <a:pt x="126" y="2"/>
                    <a:pt x="125" y="1"/>
                  </a:cubicBezTo>
                  <a:cubicBezTo>
                    <a:pt x="118" y="9"/>
                    <a:pt x="109" y="16"/>
                    <a:pt x="99" y="23"/>
                  </a:cubicBezTo>
                  <a:cubicBezTo>
                    <a:pt x="91" y="29"/>
                    <a:pt x="82" y="37"/>
                    <a:pt x="72" y="42"/>
                  </a:cubicBezTo>
                  <a:cubicBezTo>
                    <a:pt x="68" y="44"/>
                    <a:pt x="63" y="47"/>
                    <a:pt x="58" y="45"/>
                  </a:cubicBezTo>
                  <a:cubicBezTo>
                    <a:pt x="55" y="44"/>
                    <a:pt x="52" y="40"/>
                    <a:pt x="50" y="37"/>
                  </a:cubicBezTo>
                  <a:cubicBezTo>
                    <a:pt x="46" y="33"/>
                    <a:pt x="39" y="23"/>
                    <a:pt x="33" y="26"/>
                  </a:cubicBezTo>
                  <a:cubicBezTo>
                    <a:pt x="31" y="27"/>
                    <a:pt x="32" y="29"/>
                    <a:pt x="33" y="29"/>
                  </a:cubicBezTo>
                  <a:cubicBezTo>
                    <a:pt x="37" y="27"/>
                    <a:pt x="41" y="31"/>
                    <a:pt x="43" y="33"/>
                  </a:cubicBezTo>
                  <a:cubicBezTo>
                    <a:pt x="46" y="36"/>
                    <a:pt x="48" y="39"/>
                    <a:pt x="51" y="42"/>
                  </a:cubicBezTo>
                  <a:cubicBezTo>
                    <a:pt x="53" y="44"/>
                    <a:pt x="56" y="47"/>
                    <a:pt x="60" y="48"/>
                  </a:cubicBezTo>
                  <a:cubicBezTo>
                    <a:pt x="64" y="49"/>
                    <a:pt x="69" y="46"/>
                    <a:pt x="73" y="44"/>
                  </a:cubicBezTo>
                  <a:cubicBezTo>
                    <a:pt x="83" y="39"/>
                    <a:pt x="92" y="31"/>
                    <a:pt x="101" y="25"/>
                  </a:cubicBezTo>
                  <a:cubicBezTo>
                    <a:pt x="110" y="18"/>
                    <a:pt x="119" y="11"/>
                    <a:pt x="127" y="3"/>
                  </a:cubicBezTo>
                  <a:cubicBezTo>
                    <a:pt x="127" y="2"/>
                    <a:pt x="127" y="0"/>
                    <a:pt x="126" y="1"/>
                  </a:cubicBezTo>
                  <a:cubicBezTo>
                    <a:pt x="117" y="6"/>
                    <a:pt x="111" y="12"/>
                    <a:pt x="103" y="17"/>
                  </a:cubicBezTo>
                  <a:cubicBezTo>
                    <a:pt x="94" y="24"/>
                    <a:pt x="85" y="30"/>
                    <a:pt x="77" y="36"/>
                  </a:cubicBezTo>
                  <a:cubicBezTo>
                    <a:pt x="73" y="39"/>
                    <a:pt x="69" y="41"/>
                    <a:pt x="65" y="44"/>
                  </a:cubicBezTo>
                  <a:cubicBezTo>
                    <a:pt x="62" y="47"/>
                    <a:pt x="58" y="48"/>
                    <a:pt x="54" y="46"/>
                  </a:cubicBezTo>
                  <a:cubicBezTo>
                    <a:pt x="51" y="44"/>
                    <a:pt x="49" y="41"/>
                    <a:pt x="48" y="38"/>
                  </a:cubicBezTo>
                  <a:cubicBezTo>
                    <a:pt x="46" y="36"/>
                    <a:pt x="43" y="34"/>
                    <a:pt x="40" y="34"/>
                  </a:cubicBezTo>
                  <a:cubicBezTo>
                    <a:pt x="40" y="33"/>
                    <a:pt x="38" y="34"/>
                    <a:pt x="39" y="35"/>
                  </a:cubicBezTo>
                  <a:cubicBezTo>
                    <a:pt x="43" y="41"/>
                    <a:pt x="47" y="47"/>
                    <a:pt x="53" y="50"/>
                  </a:cubicBezTo>
                  <a:cubicBezTo>
                    <a:pt x="54" y="50"/>
                    <a:pt x="55" y="49"/>
                    <a:pt x="55" y="48"/>
                  </a:cubicBezTo>
                  <a:cubicBezTo>
                    <a:pt x="51" y="42"/>
                    <a:pt x="46" y="36"/>
                    <a:pt x="42" y="30"/>
                  </a:cubicBezTo>
                  <a:cubicBezTo>
                    <a:pt x="41" y="31"/>
                    <a:pt x="41" y="31"/>
                    <a:pt x="40" y="32"/>
                  </a:cubicBezTo>
                  <a:cubicBezTo>
                    <a:pt x="44" y="36"/>
                    <a:pt x="47" y="41"/>
                    <a:pt x="51" y="44"/>
                  </a:cubicBezTo>
                  <a:cubicBezTo>
                    <a:pt x="54" y="48"/>
                    <a:pt x="58" y="50"/>
                    <a:pt x="62" y="48"/>
                  </a:cubicBezTo>
                  <a:cubicBezTo>
                    <a:pt x="67" y="46"/>
                    <a:pt x="71" y="43"/>
                    <a:pt x="75" y="40"/>
                  </a:cubicBezTo>
                  <a:cubicBezTo>
                    <a:pt x="79" y="37"/>
                    <a:pt x="82" y="34"/>
                    <a:pt x="85" y="30"/>
                  </a:cubicBezTo>
                  <a:cubicBezTo>
                    <a:pt x="86" y="30"/>
                    <a:pt x="85" y="28"/>
                    <a:pt x="84" y="29"/>
                  </a:cubicBezTo>
                  <a:cubicBezTo>
                    <a:pt x="77" y="31"/>
                    <a:pt x="70" y="36"/>
                    <a:pt x="65" y="41"/>
                  </a:cubicBezTo>
                  <a:cubicBezTo>
                    <a:pt x="64" y="41"/>
                    <a:pt x="65" y="43"/>
                    <a:pt x="66" y="42"/>
                  </a:cubicBezTo>
                  <a:cubicBezTo>
                    <a:pt x="76" y="38"/>
                    <a:pt x="84" y="32"/>
                    <a:pt x="92" y="26"/>
                  </a:cubicBezTo>
                  <a:cubicBezTo>
                    <a:pt x="102" y="20"/>
                    <a:pt x="111" y="13"/>
                    <a:pt x="121" y="7"/>
                  </a:cubicBezTo>
                  <a:cubicBezTo>
                    <a:pt x="122" y="6"/>
                    <a:pt x="121" y="4"/>
                    <a:pt x="119" y="5"/>
                  </a:cubicBezTo>
                  <a:cubicBezTo>
                    <a:pt x="105" y="11"/>
                    <a:pt x="96" y="26"/>
                    <a:pt x="82" y="33"/>
                  </a:cubicBezTo>
                  <a:cubicBezTo>
                    <a:pt x="81" y="34"/>
                    <a:pt x="82" y="36"/>
                    <a:pt x="83" y="35"/>
                  </a:cubicBezTo>
                  <a:cubicBezTo>
                    <a:pt x="91" y="32"/>
                    <a:pt x="97" y="26"/>
                    <a:pt x="104" y="21"/>
                  </a:cubicBezTo>
                  <a:cubicBezTo>
                    <a:pt x="109" y="17"/>
                    <a:pt x="114" y="11"/>
                    <a:pt x="119" y="7"/>
                  </a:cubicBezTo>
                  <a:cubicBezTo>
                    <a:pt x="122" y="6"/>
                    <a:pt x="125" y="4"/>
                    <a:pt x="127" y="4"/>
                  </a:cubicBezTo>
                  <a:cubicBezTo>
                    <a:pt x="130" y="5"/>
                    <a:pt x="133" y="7"/>
                    <a:pt x="135" y="9"/>
                  </a:cubicBezTo>
                  <a:cubicBezTo>
                    <a:pt x="139" y="12"/>
                    <a:pt x="143" y="17"/>
                    <a:pt x="147" y="22"/>
                  </a:cubicBezTo>
                  <a:cubicBezTo>
                    <a:pt x="147" y="23"/>
                    <a:pt x="149" y="23"/>
                    <a:pt x="149" y="22"/>
                  </a:cubicBezTo>
                  <a:cubicBezTo>
                    <a:pt x="147" y="14"/>
                    <a:pt x="141" y="6"/>
                    <a:pt x="135" y="1"/>
                  </a:cubicBezTo>
                  <a:cubicBezTo>
                    <a:pt x="134" y="0"/>
                    <a:pt x="133" y="1"/>
                    <a:pt x="133" y="2"/>
                  </a:cubicBezTo>
                  <a:cubicBezTo>
                    <a:pt x="135" y="7"/>
                    <a:pt x="138" y="11"/>
                    <a:pt x="141" y="14"/>
                  </a:cubicBezTo>
                  <a:cubicBezTo>
                    <a:pt x="144" y="18"/>
                    <a:pt x="148" y="23"/>
                    <a:pt x="147" y="28"/>
                  </a:cubicBezTo>
                  <a:cubicBezTo>
                    <a:pt x="146" y="33"/>
                    <a:pt x="140" y="37"/>
                    <a:pt x="137" y="39"/>
                  </a:cubicBezTo>
                  <a:cubicBezTo>
                    <a:pt x="131" y="43"/>
                    <a:pt x="126" y="47"/>
                    <a:pt x="120" y="51"/>
                  </a:cubicBezTo>
                  <a:cubicBezTo>
                    <a:pt x="109" y="59"/>
                    <a:pt x="97" y="66"/>
                    <a:pt x="87" y="77"/>
                  </a:cubicBezTo>
                  <a:cubicBezTo>
                    <a:pt x="84" y="80"/>
                    <a:pt x="85" y="83"/>
                    <a:pt x="86" y="87"/>
                  </a:cubicBezTo>
                  <a:cubicBezTo>
                    <a:pt x="89" y="93"/>
                    <a:pt x="94" y="99"/>
                    <a:pt x="97" y="104"/>
                  </a:cubicBezTo>
                  <a:cubicBezTo>
                    <a:pt x="101" y="110"/>
                    <a:pt x="104" y="116"/>
                    <a:pt x="107" y="122"/>
                  </a:cubicBezTo>
                  <a:cubicBezTo>
                    <a:pt x="107" y="121"/>
                    <a:pt x="107" y="121"/>
                    <a:pt x="107" y="120"/>
                  </a:cubicBezTo>
                  <a:cubicBezTo>
                    <a:pt x="96" y="124"/>
                    <a:pt x="83" y="121"/>
                    <a:pt x="72" y="119"/>
                  </a:cubicBezTo>
                  <a:cubicBezTo>
                    <a:pt x="60" y="118"/>
                    <a:pt x="48" y="118"/>
                    <a:pt x="36" y="117"/>
                  </a:cubicBezTo>
                  <a:cubicBezTo>
                    <a:pt x="25" y="115"/>
                    <a:pt x="10" y="111"/>
                    <a:pt x="10" y="99"/>
                  </a:cubicBezTo>
                  <a:cubicBezTo>
                    <a:pt x="9" y="93"/>
                    <a:pt x="11" y="88"/>
                    <a:pt x="13" y="83"/>
                  </a:cubicBezTo>
                  <a:cubicBezTo>
                    <a:pt x="15" y="76"/>
                    <a:pt x="18" y="69"/>
                    <a:pt x="21" y="62"/>
                  </a:cubicBezTo>
                  <a:cubicBezTo>
                    <a:pt x="25" y="50"/>
                    <a:pt x="30" y="39"/>
                    <a:pt x="34" y="28"/>
                  </a:cubicBezTo>
                  <a:cubicBezTo>
                    <a:pt x="34" y="28"/>
                    <a:pt x="33" y="27"/>
                    <a:pt x="32" y="27"/>
                  </a:cubicBezTo>
                  <a:cubicBezTo>
                    <a:pt x="30" y="40"/>
                    <a:pt x="23" y="52"/>
                    <a:pt x="18" y="64"/>
                  </a:cubicBezTo>
                  <a:cubicBezTo>
                    <a:pt x="12" y="78"/>
                    <a:pt x="8" y="92"/>
                    <a:pt x="1" y="105"/>
                  </a:cubicBezTo>
                  <a:cubicBezTo>
                    <a:pt x="1" y="106"/>
                    <a:pt x="2" y="106"/>
                    <a:pt x="3" y="106"/>
                  </a:cubicBezTo>
                  <a:cubicBezTo>
                    <a:pt x="6" y="92"/>
                    <a:pt x="12" y="79"/>
                    <a:pt x="18" y="66"/>
                  </a:cubicBezTo>
                  <a:cubicBezTo>
                    <a:pt x="21" y="59"/>
                    <a:pt x="25" y="53"/>
                    <a:pt x="28" y="46"/>
                  </a:cubicBezTo>
                  <a:cubicBezTo>
                    <a:pt x="29" y="43"/>
                    <a:pt x="31" y="40"/>
                    <a:pt x="32" y="37"/>
                  </a:cubicBezTo>
                  <a:cubicBezTo>
                    <a:pt x="33" y="34"/>
                    <a:pt x="34" y="31"/>
                    <a:pt x="37" y="28"/>
                  </a:cubicBezTo>
                  <a:cubicBezTo>
                    <a:pt x="36" y="28"/>
                    <a:pt x="36" y="28"/>
                    <a:pt x="35" y="27"/>
                  </a:cubicBezTo>
                  <a:cubicBezTo>
                    <a:pt x="32" y="34"/>
                    <a:pt x="29" y="41"/>
                    <a:pt x="26" y="49"/>
                  </a:cubicBezTo>
                  <a:cubicBezTo>
                    <a:pt x="23" y="57"/>
                    <a:pt x="20" y="65"/>
                    <a:pt x="17" y="72"/>
                  </a:cubicBezTo>
                  <a:cubicBezTo>
                    <a:pt x="14" y="80"/>
                    <a:pt x="12" y="88"/>
                    <a:pt x="9" y="96"/>
                  </a:cubicBezTo>
                  <a:cubicBezTo>
                    <a:pt x="7" y="101"/>
                    <a:pt x="3" y="107"/>
                    <a:pt x="3" y="114"/>
                  </a:cubicBezTo>
                  <a:cubicBezTo>
                    <a:pt x="3" y="114"/>
                    <a:pt x="4" y="115"/>
                    <a:pt x="5" y="115"/>
                  </a:cubicBezTo>
                  <a:cubicBezTo>
                    <a:pt x="19" y="112"/>
                    <a:pt x="33" y="113"/>
                    <a:pt x="47" y="115"/>
                  </a:cubicBezTo>
                  <a:cubicBezTo>
                    <a:pt x="54" y="116"/>
                    <a:pt x="61" y="117"/>
                    <a:pt x="69" y="118"/>
                  </a:cubicBezTo>
                  <a:cubicBezTo>
                    <a:pt x="73" y="119"/>
                    <a:pt x="78" y="120"/>
                    <a:pt x="83" y="121"/>
                  </a:cubicBezTo>
                  <a:cubicBezTo>
                    <a:pt x="86" y="122"/>
                    <a:pt x="90" y="123"/>
                    <a:pt x="94" y="123"/>
                  </a:cubicBezTo>
                  <a:cubicBezTo>
                    <a:pt x="98" y="124"/>
                    <a:pt x="101" y="124"/>
                    <a:pt x="105" y="124"/>
                  </a:cubicBezTo>
                  <a:cubicBezTo>
                    <a:pt x="114" y="121"/>
                    <a:pt x="105" y="111"/>
                    <a:pt x="102" y="108"/>
                  </a:cubicBezTo>
                  <a:cubicBezTo>
                    <a:pt x="97" y="103"/>
                    <a:pt x="92" y="96"/>
                    <a:pt x="87" y="91"/>
                  </a:cubicBezTo>
                  <a:cubicBezTo>
                    <a:pt x="85" y="90"/>
                    <a:pt x="84" y="91"/>
                    <a:pt x="85" y="92"/>
                  </a:cubicBezTo>
                  <a:cubicBezTo>
                    <a:pt x="92" y="100"/>
                    <a:pt x="97" y="110"/>
                    <a:pt x="106" y="116"/>
                  </a:cubicBezTo>
                  <a:cubicBezTo>
                    <a:pt x="106" y="116"/>
                    <a:pt x="108" y="115"/>
                    <a:pt x="107" y="114"/>
                  </a:cubicBezTo>
                  <a:cubicBezTo>
                    <a:pt x="103" y="108"/>
                    <a:pt x="99" y="103"/>
                    <a:pt x="94" y="97"/>
                  </a:cubicBezTo>
                  <a:cubicBezTo>
                    <a:pt x="93" y="95"/>
                    <a:pt x="91" y="93"/>
                    <a:pt x="88" y="91"/>
                  </a:cubicBezTo>
                  <a:cubicBezTo>
                    <a:pt x="86" y="90"/>
                    <a:pt x="84" y="87"/>
                    <a:pt x="83" y="84"/>
                  </a:cubicBezTo>
                  <a:cubicBezTo>
                    <a:pt x="83" y="84"/>
                    <a:pt x="82" y="85"/>
                    <a:pt x="82" y="86"/>
                  </a:cubicBezTo>
                  <a:cubicBezTo>
                    <a:pt x="86" y="84"/>
                    <a:pt x="90" y="81"/>
                    <a:pt x="93" y="78"/>
                  </a:cubicBezTo>
                  <a:cubicBezTo>
                    <a:pt x="97" y="74"/>
                    <a:pt x="102" y="70"/>
                    <a:pt x="106" y="66"/>
                  </a:cubicBezTo>
                  <a:cubicBezTo>
                    <a:pt x="115" y="58"/>
                    <a:pt x="125" y="51"/>
                    <a:pt x="135" y="44"/>
                  </a:cubicBezTo>
                  <a:cubicBezTo>
                    <a:pt x="135" y="43"/>
                    <a:pt x="134" y="42"/>
                    <a:pt x="134" y="42"/>
                  </a:cubicBezTo>
                  <a:cubicBezTo>
                    <a:pt x="116" y="55"/>
                    <a:pt x="101" y="71"/>
                    <a:pt x="81" y="81"/>
                  </a:cubicBezTo>
                  <a:cubicBezTo>
                    <a:pt x="82" y="81"/>
                    <a:pt x="82" y="82"/>
                    <a:pt x="82" y="83"/>
                  </a:cubicBezTo>
                  <a:cubicBezTo>
                    <a:pt x="108" y="68"/>
                    <a:pt x="129" y="44"/>
                    <a:pt x="157" y="33"/>
                  </a:cubicBezTo>
                  <a:cubicBezTo>
                    <a:pt x="156" y="32"/>
                    <a:pt x="156" y="32"/>
                    <a:pt x="156" y="31"/>
                  </a:cubicBezTo>
                  <a:cubicBezTo>
                    <a:pt x="137" y="46"/>
                    <a:pt x="117" y="58"/>
                    <a:pt x="99" y="74"/>
                  </a:cubicBezTo>
                  <a:cubicBezTo>
                    <a:pt x="100" y="74"/>
                    <a:pt x="100" y="75"/>
                    <a:pt x="101" y="75"/>
                  </a:cubicBezTo>
                  <a:cubicBezTo>
                    <a:pt x="113" y="63"/>
                    <a:pt x="128" y="52"/>
                    <a:pt x="142" y="42"/>
                  </a:cubicBezTo>
                  <a:cubicBezTo>
                    <a:pt x="144" y="41"/>
                    <a:pt x="143" y="39"/>
                    <a:pt x="141" y="4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7" name="Freeform 1545"/>
            <p:cNvSpPr/>
            <p:nvPr/>
          </p:nvSpPr>
          <p:spPr bwMode="auto">
            <a:xfrm>
              <a:off x="4977" y="2297"/>
              <a:ext cx="44" cy="35"/>
            </a:xfrm>
            <a:custGeom>
              <a:avLst/>
              <a:gdLst>
                <a:gd name="T0" fmla="*/ 30 w 34"/>
                <a:gd name="T1" fmla="*/ 6 h 27"/>
                <a:gd name="T2" fmla="*/ 10 w 34"/>
                <a:gd name="T3" fmla="*/ 16 h 27"/>
                <a:gd name="T4" fmla="*/ 31 w 34"/>
                <a:gd name="T5" fmla="*/ 3 h 27"/>
                <a:gd name="T6" fmla="*/ 5 w 34"/>
                <a:gd name="T7" fmla="*/ 19 h 27"/>
                <a:gd name="T8" fmla="*/ 30 w 34"/>
                <a:gd name="T9" fmla="*/ 5 h 27"/>
                <a:gd name="T10" fmla="*/ 6 w 34"/>
                <a:gd name="T11" fmla="*/ 20 h 27"/>
                <a:gd name="T12" fmla="*/ 32 w 34"/>
                <a:gd name="T13" fmla="*/ 3 h 27"/>
                <a:gd name="T14" fmla="*/ 7 w 34"/>
                <a:gd name="T15" fmla="*/ 20 h 27"/>
                <a:gd name="T16" fmla="*/ 34 w 34"/>
                <a:gd name="T17" fmla="*/ 4 h 27"/>
                <a:gd name="T18" fmla="*/ 6 w 34"/>
                <a:gd name="T19" fmla="*/ 19 h 27"/>
                <a:gd name="T20" fmla="*/ 25 w 34"/>
                <a:gd name="T21" fmla="*/ 9 h 27"/>
                <a:gd name="T22" fmla="*/ 1 w 34"/>
                <a:gd name="T23" fmla="*/ 22 h 27"/>
                <a:gd name="T24" fmla="*/ 13 w 34"/>
                <a:gd name="T25" fmla="*/ 24 h 27"/>
                <a:gd name="T26" fmla="*/ 3 w 34"/>
                <a:gd name="T27" fmla="*/ 21 h 27"/>
                <a:gd name="T28" fmla="*/ 15 w 34"/>
                <a:gd name="T29" fmla="*/ 26 h 27"/>
                <a:gd name="T30" fmla="*/ 4 w 34"/>
                <a:gd name="T31" fmla="*/ 24 h 27"/>
                <a:gd name="T32" fmla="*/ 15 w 34"/>
                <a:gd name="T33" fmla="*/ 25 h 27"/>
                <a:gd name="T34" fmla="*/ 7 w 34"/>
                <a:gd name="T35" fmla="*/ 23 h 27"/>
                <a:gd name="T36" fmla="*/ 15 w 34"/>
                <a:gd name="T37" fmla="*/ 25 h 27"/>
                <a:gd name="T38" fmla="*/ 4 w 34"/>
                <a:gd name="T39" fmla="*/ 24 h 27"/>
                <a:gd name="T40" fmla="*/ 16 w 34"/>
                <a:gd name="T41" fmla="*/ 26 h 27"/>
                <a:gd name="T42" fmla="*/ 3 w 34"/>
                <a:gd name="T43" fmla="*/ 21 h 27"/>
                <a:gd name="T44" fmla="*/ 13 w 34"/>
                <a:gd name="T45" fmla="*/ 24 h 27"/>
                <a:gd name="T46" fmla="*/ 1 w 34"/>
                <a:gd name="T47" fmla="*/ 21 h 27"/>
                <a:gd name="T48" fmla="*/ 25 w 34"/>
                <a:gd name="T49" fmla="*/ 9 h 27"/>
                <a:gd name="T50" fmla="*/ 7 w 34"/>
                <a:gd name="T51" fmla="*/ 18 h 27"/>
                <a:gd name="T52" fmla="*/ 33 w 34"/>
                <a:gd name="T53" fmla="*/ 4 h 27"/>
                <a:gd name="T54" fmla="*/ 7 w 34"/>
                <a:gd name="T55" fmla="*/ 20 h 27"/>
                <a:gd name="T56" fmla="*/ 32 w 34"/>
                <a:gd name="T57" fmla="*/ 3 h 27"/>
                <a:gd name="T58" fmla="*/ 6 w 34"/>
                <a:gd name="T59" fmla="*/ 20 h 27"/>
                <a:gd name="T60" fmla="*/ 30 w 34"/>
                <a:gd name="T61" fmla="*/ 5 h 27"/>
                <a:gd name="T62" fmla="*/ 5 w 34"/>
                <a:gd name="T63" fmla="*/ 19 h 27"/>
                <a:gd name="T64" fmla="*/ 31 w 34"/>
                <a:gd name="T65" fmla="*/ 3 h 27"/>
                <a:gd name="T66" fmla="*/ 10 w 34"/>
                <a:gd name="T67" fmla="*/ 17 h 27"/>
                <a:gd name="T68" fmla="*/ 30 w 34"/>
                <a:gd name="T69" fmla="*/ 6 h 27"/>
                <a:gd name="T70" fmla="*/ 13 w 34"/>
                <a:gd name="T71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" h="27">
                  <a:moveTo>
                    <a:pt x="14" y="18"/>
                  </a:moveTo>
                  <a:cubicBezTo>
                    <a:pt x="19" y="14"/>
                    <a:pt x="25" y="10"/>
                    <a:pt x="30" y="6"/>
                  </a:cubicBezTo>
                  <a:cubicBezTo>
                    <a:pt x="31" y="6"/>
                    <a:pt x="30" y="3"/>
                    <a:pt x="28" y="4"/>
                  </a:cubicBezTo>
                  <a:cubicBezTo>
                    <a:pt x="22" y="8"/>
                    <a:pt x="18" y="14"/>
                    <a:pt x="10" y="16"/>
                  </a:cubicBezTo>
                  <a:cubicBezTo>
                    <a:pt x="11" y="17"/>
                    <a:pt x="12" y="17"/>
                    <a:pt x="12" y="18"/>
                  </a:cubicBezTo>
                  <a:cubicBezTo>
                    <a:pt x="17" y="11"/>
                    <a:pt x="26" y="9"/>
                    <a:pt x="31" y="3"/>
                  </a:cubicBezTo>
                  <a:cubicBezTo>
                    <a:pt x="32" y="2"/>
                    <a:pt x="31" y="1"/>
                    <a:pt x="30" y="2"/>
                  </a:cubicBezTo>
                  <a:cubicBezTo>
                    <a:pt x="22" y="8"/>
                    <a:pt x="14" y="14"/>
                    <a:pt x="5" y="19"/>
                  </a:cubicBezTo>
                  <a:cubicBezTo>
                    <a:pt x="6" y="20"/>
                    <a:pt x="6" y="21"/>
                    <a:pt x="6" y="21"/>
                  </a:cubicBezTo>
                  <a:cubicBezTo>
                    <a:pt x="15" y="16"/>
                    <a:pt x="21" y="9"/>
                    <a:pt x="30" y="5"/>
                  </a:cubicBezTo>
                  <a:cubicBezTo>
                    <a:pt x="30" y="4"/>
                    <a:pt x="29" y="3"/>
                    <a:pt x="29" y="3"/>
                  </a:cubicBezTo>
                  <a:cubicBezTo>
                    <a:pt x="21" y="8"/>
                    <a:pt x="13" y="13"/>
                    <a:pt x="6" y="20"/>
                  </a:cubicBezTo>
                  <a:cubicBezTo>
                    <a:pt x="5" y="21"/>
                    <a:pt x="6" y="22"/>
                    <a:pt x="7" y="21"/>
                  </a:cubicBezTo>
                  <a:cubicBezTo>
                    <a:pt x="15" y="15"/>
                    <a:pt x="24" y="10"/>
                    <a:pt x="32" y="3"/>
                  </a:cubicBezTo>
                  <a:cubicBezTo>
                    <a:pt x="33" y="3"/>
                    <a:pt x="32" y="0"/>
                    <a:pt x="31" y="2"/>
                  </a:cubicBezTo>
                  <a:cubicBezTo>
                    <a:pt x="22" y="7"/>
                    <a:pt x="14" y="13"/>
                    <a:pt x="7" y="20"/>
                  </a:cubicBezTo>
                  <a:cubicBezTo>
                    <a:pt x="6" y="21"/>
                    <a:pt x="7" y="22"/>
                    <a:pt x="8" y="21"/>
                  </a:cubicBezTo>
                  <a:cubicBezTo>
                    <a:pt x="16" y="15"/>
                    <a:pt x="25" y="10"/>
                    <a:pt x="34" y="4"/>
                  </a:cubicBezTo>
                  <a:cubicBezTo>
                    <a:pt x="34" y="3"/>
                    <a:pt x="33" y="2"/>
                    <a:pt x="32" y="2"/>
                  </a:cubicBezTo>
                  <a:cubicBezTo>
                    <a:pt x="22" y="5"/>
                    <a:pt x="14" y="12"/>
                    <a:pt x="6" y="19"/>
                  </a:cubicBezTo>
                  <a:cubicBezTo>
                    <a:pt x="6" y="19"/>
                    <a:pt x="6" y="21"/>
                    <a:pt x="7" y="21"/>
                  </a:cubicBezTo>
                  <a:cubicBezTo>
                    <a:pt x="14" y="18"/>
                    <a:pt x="19" y="13"/>
                    <a:pt x="25" y="9"/>
                  </a:cubicBezTo>
                  <a:cubicBezTo>
                    <a:pt x="26" y="8"/>
                    <a:pt x="25" y="6"/>
                    <a:pt x="24" y="7"/>
                  </a:cubicBezTo>
                  <a:cubicBezTo>
                    <a:pt x="16" y="12"/>
                    <a:pt x="9" y="18"/>
                    <a:pt x="1" y="22"/>
                  </a:cubicBezTo>
                  <a:cubicBezTo>
                    <a:pt x="0" y="22"/>
                    <a:pt x="0" y="24"/>
                    <a:pt x="1" y="24"/>
                  </a:cubicBezTo>
                  <a:cubicBezTo>
                    <a:pt x="5" y="24"/>
                    <a:pt x="9" y="24"/>
                    <a:pt x="13" y="24"/>
                  </a:cubicBezTo>
                  <a:cubicBezTo>
                    <a:pt x="13" y="23"/>
                    <a:pt x="12" y="23"/>
                    <a:pt x="12" y="22"/>
                  </a:cubicBezTo>
                  <a:cubicBezTo>
                    <a:pt x="9" y="22"/>
                    <a:pt x="6" y="22"/>
                    <a:pt x="3" y="21"/>
                  </a:cubicBezTo>
                  <a:cubicBezTo>
                    <a:pt x="2" y="21"/>
                    <a:pt x="1" y="23"/>
                    <a:pt x="3" y="24"/>
                  </a:cubicBezTo>
                  <a:cubicBezTo>
                    <a:pt x="7" y="25"/>
                    <a:pt x="11" y="24"/>
                    <a:pt x="15" y="26"/>
                  </a:cubicBezTo>
                  <a:cubicBezTo>
                    <a:pt x="15" y="25"/>
                    <a:pt x="15" y="24"/>
                    <a:pt x="15" y="24"/>
                  </a:cubicBezTo>
                  <a:cubicBezTo>
                    <a:pt x="12" y="25"/>
                    <a:pt x="8" y="24"/>
                    <a:pt x="4" y="24"/>
                  </a:cubicBezTo>
                  <a:cubicBezTo>
                    <a:pt x="5" y="25"/>
                    <a:pt x="5" y="25"/>
                    <a:pt x="5" y="26"/>
                  </a:cubicBezTo>
                  <a:cubicBezTo>
                    <a:pt x="8" y="25"/>
                    <a:pt x="11" y="25"/>
                    <a:pt x="15" y="25"/>
                  </a:cubicBezTo>
                  <a:cubicBezTo>
                    <a:pt x="15" y="24"/>
                    <a:pt x="14" y="23"/>
                    <a:pt x="14" y="22"/>
                  </a:cubicBezTo>
                  <a:cubicBezTo>
                    <a:pt x="12" y="23"/>
                    <a:pt x="10" y="23"/>
                    <a:pt x="7" y="23"/>
                  </a:cubicBezTo>
                  <a:cubicBezTo>
                    <a:pt x="6" y="24"/>
                    <a:pt x="6" y="26"/>
                    <a:pt x="7" y="26"/>
                  </a:cubicBezTo>
                  <a:cubicBezTo>
                    <a:pt x="10" y="26"/>
                    <a:pt x="12" y="25"/>
                    <a:pt x="15" y="25"/>
                  </a:cubicBezTo>
                  <a:cubicBezTo>
                    <a:pt x="16" y="24"/>
                    <a:pt x="16" y="22"/>
                    <a:pt x="15" y="22"/>
                  </a:cubicBezTo>
                  <a:cubicBezTo>
                    <a:pt x="11" y="23"/>
                    <a:pt x="7" y="23"/>
                    <a:pt x="4" y="24"/>
                  </a:cubicBezTo>
                  <a:cubicBezTo>
                    <a:pt x="3" y="25"/>
                    <a:pt x="3" y="26"/>
                    <a:pt x="4" y="26"/>
                  </a:cubicBezTo>
                  <a:cubicBezTo>
                    <a:pt x="8" y="27"/>
                    <a:pt x="12" y="27"/>
                    <a:pt x="16" y="26"/>
                  </a:cubicBezTo>
                  <a:cubicBezTo>
                    <a:pt x="16" y="26"/>
                    <a:pt x="17" y="24"/>
                    <a:pt x="16" y="24"/>
                  </a:cubicBezTo>
                  <a:cubicBezTo>
                    <a:pt x="12" y="22"/>
                    <a:pt x="7" y="23"/>
                    <a:pt x="3" y="21"/>
                  </a:cubicBezTo>
                  <a:cubicBezTo>
                    <a:pt x="3" y="22"/>
                    <a:pt x="3" y="23"/>
                    <a:pt x="3" y="24"/>
                  </a:cubicBezTo>
                  <a:cubicBezTo>
                    <a:pt x="6" y="24"/>
                    <a:pt x="9" y="25"/>
                    <a:pt x="13" y="24"/>
                  </a:cubicBezTo>
                  <a:cubicBezTo>
                    <a:pt x="14" y="24"/>
                    <a:pt x="14" y="22"/>
                    <a:pt x="13" y="22"/>
                  </a:cubicBezTo>
                  <a:cubicBezTo>
                    <a:pt x="9" y="21"/>
                    <a:pt x="5" y="21"/>
                    <a:pt x="1" y="21"/>
                  </a:cubicBezTo>
                  <a:cubicBezTo>
                    <a:pt x="2" y="22"/>
                    <a:pt x="2" y="23"/>
                    <a:pt x="2" y="24"/>
                  </a:cubicBezTo>
                  <a:cubicBezTo>
                    <a:pt x="10" y="20"/>
                    <a:pt x="18" y="14"/>
                    <a:pt x="25" y="9"/>
                  </a:cubicBezTo>
                  <a:cubicBezTo>
                    <a:pt x="24" y="8"/>
                    <a:pt x="24" y="8"/>
                    <a:pt x="23" y="7"/>
                  </a:cubicBezTo>
                  <a:cubicBezTo>
                    <a:pt x="18" y="11"/>
                    <a:pt x="13" y="16"/>
                    <a:pt x="7" y="18"/>
                  </a:cubicBezTo>
                  <a:cubicBezTo>
                    <a:pt x="7" y="19"/>
                    <a:pt x="8" y="20"/>
                    <a:pt x="8" y="20"/>
                  </a:cubicBezTo>
                  <a:cubicBezTo>
                    <a:pt x="15" y="14"/>
                    <a:pt x="23" y="7"/>
                    <a:pt x="33" y="4"/>
                  </a:cubicBezTo>
                  <a:cubicBezTo>
                    <a:pt x="33" y="4"/>
                    <a:pt x="32" y="3"/>
                    <a:pt x="32" y="2"/>
                  </a:cubicBezTo>
                  <a:cubicBezTo>
                    <a:pt x="24" y="9"/>
                    <a:pt x="15" y="13"/>
                    <a:pt x="7" y="20"/>
                  </a:cubicBezTo>
                  <a:cubicBezTo>
                    <a:pt x="7" y="20"/>
                    <a:pt x="8" y="21"/>
                    <a:pt x="8" y="21"/>
                  </a:cubicBezTo>
                  <a:cubicBezTo>
                    <a:pt x="16" y="15"/>
                    <a:pt x="24" y="9"/>
                    <a:pt x="32" y="3"/>
                  </a:cubicBezTo>
                  <a:cubicBezTo>
                    <a:pt x="31" y="3"/>
                    <a:pt x="31" y="2"/>
                    <a:pt x="31" y="2"/>
                  </a:cubicBezTo>
                  <a:cubicBezTo>
                    <a:pt x="22" y="8"/>
                    <a:pt x="13" y="13"/>
                    <a:pt x="6" y="20"/>
                  </a:cubicBezTo>
                  <a:cubicBezTo>
                    <a:pt x="6" y="20"/>
                    <a:pt x="7" y="21"/>
                    <a:pt x="7" y="21"/>
                  </a:cubicBezTo>
                  <a:cubicBezTo>
                    <a:pt x="15" y="15"/>
                    <a:pt x="22" y="10"/>
                    <a:pt x="30" y="5"/>
                  </a:cubicBezTo>
                  <a:cubicBezTo>
                    <a:pt x="31" y="4"/>
                    <a:pt x="30" y="2"/>
                    <a:pt x="29" y="3"/>
                  </a:cubicBezTo>
                  <a:cubicBezTo>
                    <a:pt x="20" y="7"/>
                    <a:pt x="13" y="14"/>
                    <a:pt x="5" y="19"/>
                  </a:cubicBezTo>
                  <a:cubicBezTo>
                    <a:pt x="4" y="20"/>
                    <a:pt x="5" y="22"/>
                    <a:pt x="6" y="21"/>
                  </a:cubicBezTo>
                  <a:cubicBezTo>
                    <a:pt x="16" y="16"/>
                    <a:pt x="24" y="10"/>
                    <a:pt x="31" y="3"/>
                  </a:cubicBezTo>
                  <a:cubicBezTo>
                    <a:pt x="31" y="3"/>
                    <a:pt x="30" y="2"/>
                    <a:pt x="30" y="2"/>
                  </a:cubicBezTo>
                  <a:cubicBezTo>
                    <a:pt x="24" y="8"/>
                    <a:pt x="15" y="10"/>
                    <a:pt x="10" y="17"/>
                  </a:cubicBezTo>
                  <a:cubicBezTo>
                    <a:pt x="9" y="17"/>
                    <a:pt x="10" y="19"/>
                    <a:pt x="11" y="18"/>
                  </a:cubicBezTo>
                  <a:cubicBezTo>
                    <a:pt x="18" y="16"/>
                    <a:pt x="23" y="10"/>
                    <a:pt x="30" y="6"/>
                  </a:cubicBezTo>
                  <a:cubicBezTo>
                    <a:pt x="29" y="6"/>
                    <a:pt x="29" y="5"/>
                    <a:pt x="28" y="4"/>
                  </a:cubicBezTo>
                  <a:cubicBezTo>
                    <a:pt x="23" y="8"/>
                    <a:pt x="18" y="12"/>
                    <a:pt x="13" y="16"/>
                  </a:cubicBezTo>
                  <a:cubicBezTo>
                    <a:pt x="12" y="17"/>
                    <a:pt x="13" y="19"/>
                    <a:pt x="14" y="1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8" name="Freeform 1546"/>
            <p:cNvSpPr/>
            <p:nvPr/>
          </p:nvSpPr>
          <p:spPr bwMode="auto">
            <a:xfrm>
              <a:off x="5012" y="2292"/>
              <a:ext cx="13" cy="13"/>
            </a:xfrm>
            <a:custGeom>
              <a:avLst/>
              <a:gdLst>
                <a:gd name="T0" fmla="*/ 1 w 10"/>
                <a:gd name="T1" fmla="*/ 4 h 10"/>
                <a:gd name="T2" fmla="*/ 5 w 10"/>
                <a:gd name="T3" fmla="*/ 7 h 10"/>
                <a:gd name="T4" fmla="*/ 7 w 10"/>
                <a:gd name="T5" fmla="*/ 5 h 10"/>
                <a:gd name="T6" fmla="*/ 4 w 10"/>
                <a:gd name="T7" fmla="*/ 1 h 10"/>
                <a:gd name="T8" fmla="*/ 2 w 10"/>
                <a:gd name="T9" fmla="*/ 2 h 10"/>
                <a:gd name="T10" fmla="*/ 8 w 10"/>
                <a:gd name="T11" fmla="*/ 9 h 10"/>
                <a:gd name="T12" fmla="*/ 9 w 10"/>
                <a:gd name="T13" fmla="*/ 7 h 10"/>
                <a:gd name="T14" fmla="*/ 5 w 10"/>
                <a:gd name="T15" fmla="*/ 3 h 10"/>
                <a:gd name="T16" fmla="*/ 3 w 10"/>
                <a:gd name="T17" fmla="*/ 4 h 10"/>
                <a:gd name="T18" fmla="*/ 6 w 10"/>
                <a:gd name="T19" fmla="*/ 10 h 10"/>
                <a:gd name="T20" fmla="*/ 8 w 10"/>
                <a:gd name="T21" fmla="*/ 9 h 10"/>
                <a:gd name="T22" fmla="*/ 9 w 10"/>
                <a:gd name="T23" fmla="*/ 5 h 10"/>
                <a:gd name="T24" fmla="*/ 6 w 10"/>
                <a:gd name="T25" fmla="*/ 5 h 10"/>
                <a:gd name="T26" fmla="*/ 6 w 10"/>
                <a:gd name="T27" fmla="*/ 9 h 10"/>
                <a:gd name="T28" fmla="*/ 8 w 10"/>
                <a:gd name="T29" fmla="*/ 8 h 10"/>
                <a:gd name="T30" fmla="*/ 5 w 10"/>
                <a:gd name="T31" fmla="*/ 3 h 10"/>
                <a:gd name="T32" fmla="*/ 3 w 10"/>
                <a:gd name="T33" fmla="*/ 4 h 10"/>
                <a:gd name="T34" fmla="*/ 7 w 10"/>
                <a:gd name="T35" fmla="*/ 9 h 10"/>
                <a:gd name="T36" fmla="*/ 9 w 10"/>
                <a:gd name="T37" fmla="*/ 7 h 10"/>
                <a:gd name="T38" fmla="*/ 4 w 10"/>
                <a:gd name="T39" fmla="*/ 1 h 10"/>
                <a:gd name="T40" fmla="*/ 2 w 10"/>
                <a:gd name="T41" fmla="*/ 3 h 10"/>
                <a:gd name="T42" fmla="*/ 5 w 10"/>
                <a:gd name="T43" fmla="*/ 6 h 10"/>
                <a:gd name="T44" fmla="*/ 7 w 10"/>
                <a:gd name="T45" fmla="*/ 4 h 10"/>
                <a:gd name="T46" fmla="*/ 3 w 10"/>
                <a:gd name="T47" fmla="*/ 3 h 10"/>
                <a:gd name="T48" fmla="*/ 1 w 10"/>
                <a:gd name="T4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" h="10">
                  <a:moveTo>
                    <a:pt x="1" y="4"/>
                  </a:moveTo>
                  <a:cubicBezTo>
                    <a:pt x="3" y="5"/>
                    <a:pt x="4" y="6"/>
                    <a:pt x="5" y="7"/>
                  </a:cubicBezTo>
                  <a:cubicBezTo>
                    <a:pt x="6" y="7"/>
                    <a:pt x="8" y="6"/>
                    <a:pt x="7" y="5"/>
                  </a:cubicBezTo>
                  <a:cubicBezTo>
                    <a:pt x="6" y="4"/>
                    <a:pt x="5" y="2"/>
                    <a:pt x="4" y="1"/>
                  </a:cubicBezTo>
                  <a:cubicBezTo>
                    <a:pt x="3" y="0"/>
                    <a:pt x="1" y="1"/>
                    <a:pt x="2" y="2"/>
                  </a:cubicBezTo>
                  <a:cubicBezTo>
                    <a:pt x="3" y="5"/>
                    <a:pt x="5" y="7"/>
                    <a:pt x="8" y="9"/>
                  </a:cubicBezTo>
                  <a:cubicBezTo>
                    <a:pt x="9" y="10"/>
                    <a:pt x="10" y="8"/>
                    <a:pt x="9" y="7"/>
                  </a:cubicBezTo>
                  <a:cubicBezTo>
                    <a:pt x="8" y="6"/>
                    <a:pt x="7" y="4"/>
                    <a:pt x="5" y="3"/>
                  </a:cubicBezTo>
                  <a:cubicBezTo>
                    <a:pt x="5" y="2"/>
                    <a:pt x="3" y="2"/>
                    <a:pt x="3" y="4"/>
                  </a:cubicBezTo>
                  <a:cubicBezTo>
                    <a:pt x="4" y="6"/>
                    <a:pt x="5" y="8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9" y="7"/>
                    <a:pt x="9" y="6"/>
                    <a:pt x="9" y="5"/>
                  </a:cubicBezTo>
                  <a:cubicBezTo>
                    <a:pt x="8" y="3"/>
                    <a:pt x="6" y="3"/>
                    <a:pt x="6" y="5"/>
                  </a:cubicBezTo>
                  <a:cubicBezTo>
                    <a:pt x="6" y="6"/>
                    <a:pt x="6" y="7"/>
                    <a:pt x="6" y="9"/>
                  </a:cubicBezTo>
                  <a:cubicBezTo>
                    <a:pt x="7" y="8"/>
                    <a:pt x="7" y="8"/>
                    <a:pt x="8" y="8"/>
                  </a:cubicBezTo>
                  <a:cubicBezTo>
                    <a:pt x="7" y="6"/>
                    <a:pt x="6" y="5"/>
                    <a:pt x="5" y="3"/>
                  </a:cubicBezTo>
                  <a:cubicBezTo>
                    <a:pt x="5" y="3"/>
                    <a:pt x="4" y="4"/>
                    <a:pt x="3" y="4"/>
                  </a:cubicBezTo>
                  <a:cubicBezTo>
                    <a:pt x="5" y="6"/>
                    <a:pt x="6" y="7"/>
                    <a:pt x="7" y="9"/>
                  </a:cubicBezTo>
                  <a:cubicBezTo>
                    <a:pt x="8" y="8"/>
                    <a:pt x="9" y="8"/>
                    <a:pt x="9" y="7"/>
                  </a:cubicBezTo>
                  <a:cubicBezTo>
                    <a:pt x="7" y="6"/>
                    <a:pt x="5" y="4"/>
                    <a:pt x="4" y="1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3" y="4"/>
                    <a:pt x="4" y="5"/>
                    <a:pt x="5" y="6"/>
                  </a:cubicBezTo>
                  <a:cubicBezTo>
                    <a:pt x="6" y="6"/>
                    <a:pt x="6" y="5"/>
                    <a:pt x="7" y="4"/>
                  </a:cubicBezTo>
                  <a:cubicBezTo>
                    <a:pt x="5" y="4"/>
                    <a:pt x="4" y="3"/>
                    <a:pt x="3" y="3"/>
                  </a:cubicBezTo>
                  <a:cubicBezTo>
                    <a:pt x="1" y="2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9" name="Freeform 1547"/>
            <p:cNvSpPr/>
            <p:nvPr/>
          </p:nvSpPr>
          <p:spPr bwMode="auto">
            <a:xfrm>
              <a:off x="4950" y="2249"/>
              <a:ext cx="52" cy="51"/>
            </a:xfrm>
            <a:custGeom>
              <a:avLst/>
              <a:gdLst>
                <a:gd name="T0" fmla="*/ 28 w 40"/>
                <a:gd name="T1" fmla="*/ 8 h 39"/>
                <a:gd name="T2" fmla="*/ 33 w 40"/>
                <a:gd name="T3" fmla="*/ 13 h 39"/>
                <a:gd name="T4" fmla="*/ 35 w 40"/>
                <a:gd name="T5" fmla="*/ 11 h 39"/>
                <a:gd name="T6" fmla="*/ 26 w 40"/>
                <a:gd name="T7" fmla="*/ 1 h 39"/>
                <a:gd name="T8" fmla="*/ 24 w 40"/>
                <a:gd name="T9" fmla="*/ 3 h 39"/>
                <a:gd name="T10" fmla="*/ 36 w 40"/>
                <a:gd name="T11" fmla="*/ 15 h 39"/>
                <a:gd name="T12" fmla="*/ 37 w 40"/>
                <a:gd name="T13" fmla="*/ 13 h 39"/>
                <a:gd name="T14" fmla="*/ 26 w 40"/>
                <a:gd name="T15" fmla="*/ 2 h 39"/>
                <a:gd name="T16" fmla="*/ 24 w 40"/>
                <a:gd name="T17" fmla="*/ 3 h 39"/>
                <a:gd name="T18" fmla="*/ 34 w 40"/>
                <a:gd name="T19" fmla="*/ 16 h 39"/>
                <a:gd name="T20" fmla="*/ 35 w 40"/>
                <a:gd name="T21" fmla="*/ 14 h 39"/>
                <a:gd name="T22" fmla="*/ 25 w 40"/>
                <a:gd name="T23" fmla="*/ 3 h 39"/>
                <a:gd name="T24" fmla="*/ 23 w 40"/>
                <a:gd name="T25" fmla="*/ 5 h 39"/>
                <a:gd name="T26" fmla="*/ 37 w 40"/>
                <a:gd name="T27" fmla="*/ 19 h 39"/>
                <a:gd name="T28" fmla="*/ 39 w 40"/>
                <a:gd name="T29" fmla="*/ 18 h 39"/>
                <a:gd name="T30" fmla="*/ 25 w 40"/>
                <a:gd name="T31" fmla="*/ 13 h 39"/>
                <a:gd name="T32" fmla="*/ 12 w 40"/>
                <a:gd name="T33" fmla="*/ 14 h 39"/>
                <a:gd name="T34" fmla="*/ 6 w 40"/>
                <a:gd name="T35" fmla="*/ 28 h 39"/>
                <a:gd name="T36" fmla="*/ 14 w 40"/>
                <a:gd name="T37" fmla="*/ 38 h 39"/>
                <a:gd name="T38" fmla="*/ 15 w 40"/>
                <a:gd name="T39" fmla="*/ 36 h 39"/>
                <a:gd name="T40" fmla="*/ 10 w 40"/>
                <a:gd name="T41" fmla="*/ 19 h 39"/>
                <a:gd name="T42" fmla="*/ 21 w 40"/>
                <a:gd name="T43" fmla="*/ 18 h 39"/>
                <a:gd name="T44" fmla="*/ 32 w 40"/>
                <a:gd name="T45" fmla="*/ 22 h 39"/>
                <a:gd name="T46" fmla="*/ 33 w 40"/>
                <a:gd name="T47" fmla="*/ 21 h 39"/>
                <a:gd name="T48" fmla="*/ 30 w 40"/>
                <a:gd name="T49" fmla="*/ 12 h 39"/>
                <a:gd name="T50" fmla="*/ 23 w 40"/>
                <a:gd name="T51" fmla="*/ 3 h 39"/>
                <a:gd name="T52" fmla="*/ 21 w 40"/>
                <a:gd name="T53" fmla="*/ 4 h 39"/>
                <a:gd name="T54" fmla="*/ 33 w 40"/>
                <a:gd name="T55" fmla="*/ 16 h 39"/>
                <a:gd name="T56" fmla="*/ 34 w 40"/>
                <a:gd name="T57" fmla="*/ 14 h 39"/>
                <a:gd name="T58" fmla="*/ 30 w 40"/>
                <a:gd name="T59" fmla="*/ 10 h 39"/>
                <a:gd name="T60" fmla="*/ 28 w 40"/>
                <a:gd name="T61" fmla="*/ 10 h 39"/>
                <a:gd name="T62" fmla="*/ 33 w 40"/>
                <a:gd name="T63" fmla="*/ 16 h 39"/>
                <a:gd name="T64" fmla="*/ 34 w 40"/>
                <a:gd name="T65" fmla="*/ 14 h 39"/>
                <a:gd name="T66" fmla="*/ 22 w 40"/>
                <a:gd name="T67" fmla="*/ 2 h 39"/>
                <a:gd name="T68" fmla="*/ 21 w 40"/>
                <a:gd name="T69" fmla="*/ 4 h 39"/>
                <a:gd name="T70" fmla="*/ 27 w 40"/>
                <a:gd name="T71" fmla="*/ 12 h 39"/>
                <a:gd name="T72" fmla="*/ 31 w 40"/>
                <a:gd name="T73" fmla="*/ 20 h 39"/>
                <a:gd name="T74" fmla="*/ 33 w 40"/>
                <a:gd name="T75" fmla="*/ 19 h 39"/>
                <a:gd name="T76" fmla="*/ 7 w 40"/>
                <a:gd name="T77" fmla="*/ 18 h 39"/>
                <a:gd name="T78" fmla="*/ 14 w 40"/>
                <a:gd name="T79" fmla="*/ 39 h 39"/>
                <a:gd name="T80" fmla="*/ 15 w 40"/>
                <a:gd name="T81" fmla="*/ 37 h 39"/>
                <a:gd name="T82" fmla="*/ 8 w 40"/>
                <a:gd name="T83" fmla="*/ 28 h 39"/>
                <a:gd name="T84" fmla="*/ 15 w 40"/>
                <a:gd name="T85" fmla="*/ 15 h 39"/>
                <a:gd name="T86" fmla="*/ 28 w 40"/>
                <a:gd name="T87" fmla="*/ 17 h 39"/>
                <a:gd name="T88" fmla="*/ 39 w 40"/>
                <a:gd name="T89" fmla="*/ 20 h 39"/>
                <a:gd name="T90" fmla="*/ 40 w 40"/>
                <a:gd name="T91" fmla="*/ 19 h 39"/>
                <a:gd name="T92" fmla="*/ 25 w 40"/>
                <a:gd name="T93" fmla="*/ 3 h 39"/>
                <a:gd name="T94" fmla="*/ 23 w 40"/>
                <a:gd name="T95" fmla="*/ 5 h 39"/>
                <a:gd name="T96" fmla="*/ 34 w 40"/>
                <a:gd name="T97" fmla="*/ 16 h 39"/>
                <a:gd name="T98" fmla="*/ 36 w 40"/>
                <a:gd name="T99" fmla="*/ 14 h 39"/>
                <a:gd name="T100" fmla="*/ 26 w 40"/>
                <a:gd name="T101" fmla="*/ 2 h 39"/>
                <a:gd name="T102" fmla="*/ 24 w 40"/>
                <a:gd name="T103" fmla="*/ 3 h 39"/>
                <a:gd name="T104" fmla="*/ 36 w 40"/>
                <a:gd name="T105" fmla="*/ 15 h 39"/>
                <a:gd name="T106" fmla="*/ 38 w 40"/>
                <a:gd name="T107" fmla="*/ 14 h 39"/>
                <a:gd name="T108" fmla="*/ 26 w 40"/>
                <a:gd name="T109" fmla="*/ 1 h 39"/>
                <a:gd name="T110" fmla="*/ 24 w 40"/>
                <a:gd name="T111" fmla="*/ 3 h 39"/>
                <a:gd name="T112" fmla="*/ 33 w 40"/>
                <a:gd name="T113" fmla="*/ 13 h 39"/>
                <a:gd name="T114" fmla="*/ 35 w 40"/>
                <a:gd name="T115" fmla="*/ 11 h 39"/>
                <a:gd name="T116" fmla="*/ 29 w 40"/>
                <a:gd name="T117" fmla="*/ 6 h 39"/>
                <a:gd name="T118" fmla="*/ 28 w 40"/>
                <a:gd name="T119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0" h="39">
                  <a:moveTo>
                    <a:pt x="28" y="8"/>
                  </a:moveTo>
                  <a:cubicBezTo>
                    <a:pt x="30" y="9"/>
                    <a:pt x="31" y="11"/>
                    <a:pt x="33" y="13"/>
                  </a:cubicBezTo>
                  <a:cubicBezTo>
                    <a:pt x="34" y="12"/>
                    <a:pt x="34" y="12"/>
                    <a:pt x="35" y="11"/>
                  </a:cubicBezTo>
                  <a:cubicBezTo>
                    <a:pt x="31" y="8"/>
                    <a:pt x="29" y="5"/>
                    <a:pt x="26" y="1"/>
                  </a:cubicBezTo>
                  <a:cubicBezTo>
                    <a:pt x="26" y="2"/>
                    <a:pt x="25" y="3"/>
                    <a:pt x="24" y="3"/>
                  </a:cubicBezTo>
                  <a:cubicBezTo>
                    <a:pt x="28" y="7"/>
                    <a:pt x="33" y="10"/>
                    <a:pt x="36" y="15"/>
                  </a:cubicBezTo>
                  <a:cubicBezTo>
                    <a:pt x="36" y="15"/>
                    <a:pt x="37" y="14"/>
                    <a:pt x="37" y="13"/>
                  </a:cubicBezTo>
                  <a:cubicBezTo>
                    <a:pt x="33" y="11"/>
                    <a:pt x="29" y="6"/>
                    <a:pt x="26" y="2"/>
                  </a:cubicBezTo>
                  <a:cubicBezTo>
                    <a:pt x="25" y="1"/>
                    <a:pt x="23" y="2"/>
                    <a:pt x="24" y="3"/>
                  </a:cubicBezTo>
                  <a:cubicBezTo>
                    <a:pt x="26" y="8"/>
                    <a:pt x="30" y="12"/>
                    <a:pt x="34" y="16"/>
                  </a:cubicBezTo>
                  <a:cubicBezTo>
                    <a:pt x="34" y="15"/>
                    <a:pt x="35" y="15"/>
                    <a:pt x="35" y="14"/>
                  </a:cubicBezTo>
                  <a:cubicBezTo>
                    <a:pt x="31" y="11"/>
                    <a:pt x="28" y="7"/>
                    <a:pt x="25" y="3"/>
                  </a:cubicBezTo>
                  <a:cubicBezTo>
                    <a:pt x="24" y="4"/>
                    <a:pt x="24" y="4"/>
                    <a:pt x="23" y="5"/>
                  </a:cubicBezTo>
                  <a:cubicBezTo>
                    <a:pt x="28" y="9"/>
                    <a:pt x="37" y="13"/>
                    <a:pt x="37" y="19"/>
                  </a:cubicBezTo>
                  <a:cubicBezTo>
                    <a:pt x="38" y="19"/>
                    <a:pt x="39" y="18"/>
                    <a:pt x="39" y="18"/>
                  </a:cubicBezTo>
                  <a:cubicBezTo>
                    <a:pt x="34" y="18"/>
                    <a:pt x="29" y="15"/>
                    <a:pt x="25" y="13"/>
                  </a:cubicBezTo>
                  <a:cubicBezTo>
                    <a:pt x="20" y="11"/>
                    <a:pt x="16" y="11"/>
                    <a:pt x="12" y="14"/>
                  </a:cubicBezTo>
                  <a:cubicBezTo>
                    <a:pt x="8" y="17"/>
                    <a:pt x="5" y="23"/>
                    <a:pt x="6" y="28"/>
                  </a:cubicBezTo>
                  <a:cubicBezTo>
                    <a:pt x="6" y="33"/>
                    <a:pt x="11" y="35"/>
                    <a:pt x="14" y="38"/>
                  </a:cubicBezTo>
                  <a:cubicBezTo>
                    <a:pt x="14" y="38"/>
                    <a:pt x="15" y="37"/>
                    <a:pt x="15" y="36"/>
                  </a:cubicBezTo>
                  <a:cubicBezTo>
                    <a:pt x="9" y="34"/>
                    <a:pt x="2" y="24"/>
                    <a:pt x="10" y="19"/>
                  </a:cubicBezTo>
                  <a:cubicBezTo>
                    <a:pt x="13" y="17"/>
                    <a:pt x="18" y="17"/>
                    <a:pt x="21" y="18"/>
                  </a:cubicBezTo>
                  <a:cubicBezTo>
                    <a:pt x="25" y="19"/>
                    <a:pt x="28" y="20"/>
                    <a:pt x="32" y="22"/>
                  </a:cubicBezTo>
                  <a:cubicBezTo>
                    <a:pt x="33" y="22"/>
                    <a:pt x="33" y="21"/>
                    <a:pt x="33" y="21"/>
                  </a:cubicBezTo>
                  <a:cubicBezTo>
                    <a:pt x="34" y="18"/>
                    <a:pt x="32" y="15"/>
                    <a:pt x="30" y="12"/>
                  </a:cubicBezTo>
                  <a:cubicBezTo>
                    <a:pt x="28" y="9"/>
                    <a:pt x="25" y="6"/>
                    <a:pt x="23" y="3"/>
                  </a:cubicBezTo>
                  <a:cubicBezTo>
                    <a:pt x="22" y="3"/>
                    <a:pt x="21" y="4"/>
                    <a:pt x="21" y="4"/>
                  </a:cubicBezTo>
                  <a:cubicBezTo>
                    <a:pt x="25" y="7"/>
                    <a:pt x="29" y="12"/>
                    <a:pt x="33" y="16"/>
                  </a:cubicBezTo>
                  <a:cubicBezTo>
                    <a:pt x="33" y="15"/>
                    <a:pt x="33" y="15"/>
                    <a:pt x="34" y="14"/>
                  </a:cubicBezTo>
                  <a:cubicBezTo>
                    <a:pt x="31" y="13"/>
                    <a:pt x="30" y="12"/>
                    <a:pt x="30" y="10"/>
                  </a:cubicBezTo>
                  <a:cubicBezTo>
                    <a:pt x="30" y="8"/>
                    <a:pt x="27" y="9"/>
                    <a:pt x="28" y="10"/>
                  </a:cubicBezTo>
                  <a:cubicBezTo>
                    <a:pt x="28" y="13"/>
                    <a:pt x="30" y="15"/>
                    <a:pt x="33" y="16"/>
                  </a:cubicBezTo>
                  <a:cubicBezTo>
                    <a:pt x="34" y="17"/>
                    <a:pt x="35" y="15"/>
                    <a:pt x="34" y="14"/>
                  </a:cubicBezTo>
                  <a:cubicBezTo>
                    <a:pt x="30" y="10"/>
                    <a:pt x="27" y="6"/>
                    <a:pt x="22" y="2"/>
                  </a:cubicBezTo>
                  <a:cubicBezTo>
                    <a:pt x="22" y="1"/>
                    <a:pt x="20" y="3"/>
                    <a:pt x="21" y="4"/>
                  </a:cubicBezTo>
                  <a:cubicBezTo>
                    <a:pt x="22" y="7"/>
                    <a:pt x="25" y="9"/>
                    <a:pt x="27" y="12"/>
                  </a:cubicBezTo>
                  <a:cubicBezTo>
                    <a:pt x="28" y="14"/>
                    <a:pt x="32" y="17"/>
                    <a:pt x="31" y="20"/>
                  </a:cubicBezTo>
                  <a:cubicBezTo>
                    <a:pt x="31" y="20"/>
                    <a:pt x="32" y="19"/>
                    <a:pt x="33" y="19"/>
                  </a:cubicBezTo>
                  <a:cubicBezTo>
                    <a:pt x="25" y="16"/>
                    <a:pt x="14" y="12"/>
                    <a:pt x="7" y="18"/>
                  </a:cubicBezTo>
                  <a:cubicBezTo>
                    <a:pt x="0" y="25"/>
                    <a:pt x="7" y="36"/>
                    <a:pt x="14" y="39"/>
                  </a:cubicBezTo>
                  <a:cubicBezTo>
                    <a:pt x="15" y="39"/>
                    <a:pt x="16" y="38"/>
                    <a:pt x="15" y="37"/>
                  </a:cubicBezTo>
                  <a:cubicBezTo>
                    <a:pt x="13" y="34"/>
                    <a:pt x="9" y="32"/>
                    <a:pt x="8" y="28"/>
                  </a:cubicBezTo>
                  <a:cubicBezTo>
                    <a:pt x="6" y="23"/>
                    <a:pt x="11" y="17"/>
                    <a:pt x="15" y="15"/>
                  </a:cubicBezTo>
                  <a:cubicBezTo>
                    <a:pt x="19" y="13"/>
                    <a:pt x="24" y="15"/>
                    <a:pt x="28" y="17"/>
                  </a:cubicBezTo>
                  <a:cubicBezTo>
                    <a:pt x="31" y="19"/>
                    <a:pt x="35" y="20"/>
                    <a:pt x="39" y="20"/>
                  </a:cubicBezTo>
                  <a:cubicBezTo>
                    <a:pt x="40" y="20"/>
                    <a:pt x="40" y="19"/>
                    <a:pt x="40" y="19"/>
                  </a:cubicBezTo>
                  <a:cubicBezTo>
                    <a:pt x="39" y="11"/>
                    <a:pt x="30" y="7"/>
                    <a:pt x="25" y="3"/>
                  </a:cubicBezTo>
                  <a:cubicBezTo>
                    <a:pt x="24" y="2"/>
                    <a:pt x="22" y="4"/>
                    <a:pt x="23" y="5"/>
                  </a:cubicBezTo>
                  <a:cubicBezTo>
                    <a:pt x="27" y="9"/>
                    <a:pt x="30" y="13"/>
                    <a:pt x="34" y="16"/>
                  </a:cubicBezTo>
                  <a:cubicBezTo>
                    <a:pt x="35" y="17"/>
                    <a:pt x="37" y="15"/>
                    <a:pt x="36" y="14"/>
                  </a:cubicBezTo>
                  <a:cubicBezTo>
                    <a:pt x="32" y="10"/>
                    <a:pt x="28" y="7"/>
                    <a:pt x="26" y="2"/>
                  </a:cubicBezTo>
                  <a:cubicBezTo>
                    <a:pt x="25" y="3"/>
                    <a:pt x="24" y="3"/>
                    <a:pt x="24" y="3"/>
                  </a:cubicBezTo>
                  <a:cubicBezTo>
                    <a:pt x="27" y="8"/>
                    <a:pt x="31" y="13"/>
                    <a:pt x="36" y="15"/>
                  </a:cubicBezTo>
                  <a:cubicBezTo>
                    <a:pt x="37" y="16"/>
                    <a:pt x="38" y="15"/>
                    <a:pt x="38" y="14"/>
                  </a:cubicBezTo>
                  <a:cubicBezTo>
                    <a:pt x="34" y="9"/>
                    <a:pt x="30" y="5"/>
                    <a:pt x="26" y="1"/>
                  </a:cubicBezTo>
                  <a:cubicBezTo>
                    <a:pt x="25" y="0"/>
                    <a:pt x="24" y="2"/>
                    <a:pt x="24" y="3"/>
                  </a:cubicBezTo>
                  <a:cubicBezTo>
                    <a:pt x="27" y="6"/>
                    <a:pt x="30" y="10"/>
                    <a:pt x="33" y="13"/>
                  </a:cubicBezTo>
                  <a:cubicBezTo>
                    <a:pt x="34" y="14"/>
                    <a:pt x="36" y="12"/>
                    <a:pt x="35" y="11"/>
                  </a:cubicBezTo>
                  <a:cubicBezTo>
                    <a:pt x="33" y="9"/>
                    <a:pt x="31" y="7"/>
                    <a:pt x="29" y="6"/>
                  </a:cubicBezTo>
                  <a:cubicBezTo>
                    <a:pt x="28" y="5"/>
                    <a:pt x="26" y="7"/>
                    <a:pt x="28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0" name="Freeform 1548"/>
            <p:cNvSpPr/>
            <p:nvPr/>
          </p:nvSpPr>
          <p:spPr bwMode="auto">
            <a:xfrm>
              <a:off x="4916" y="2201"/>
              <a:ext cx="62" cy="52"/>
            </a:xfrm>
            <a:custGeom>
              <a:avLst/>
              <a:gdLst>
                <a:gd name="T0" fmla="*/ 8 w 48"/>
                <a:gd name="T1" fmla="*/ 34 h 40"/>
                <a:gd name="T2" fmla="*/ 8 w 48"/>
                <a:gd name="T3" fmla="*/ 18 h 40"/>
                <a:gd name="T4" fmla="*/ 17 w 48"/>
                <a:gd name="T5" fmla="*/ 15 h 40"/>
                <a:gd name="T6" fmla="*/ 26 w 48"/>
                <a:gd name="T7" fmla="*/ 22 h 40"/>
                <a:gd name="T8" fmla="*/ 28 w 48"/>
                <a:gd name="T9" fmla="*/ 21 h 40"/>
                <a:gd name="T10" fmla="*/ 33 w 48"/>
                <a:gd name="T11" fmla="*/ 6 h 40"/>
                <a:gd name="T12" fmla="*/ 40 w 48"/>
                <a:gd name="T13" fmla="*/ 6 h 40"/>
                <a:gd name="T14" fmla="*/ 45 w 48"/>
                <a:gd name="T15" fmla="*/ 15 h 40"/>
                <a:gd name="T16" fmla="*/ 47 w 48"/>
                <a:gd name="T17" fmla="*/ 14 h 40"/>
                <a:gd name="T18" fmla="*/ 32 w 48"/>
                <a:gd name="T19" fmla="*/ 7 h 40"/>
                <a:gd name="T20" fmla="*/ 27 w 48"/>
                <a:gd name="T21" fmla="*/ 25 h 40"/>
                <a:gd name="T22" fmla="*/ 29 w 48"/>
                <a:gd name="T23" fmla="*/ 23 h 40"/>
                <a:gd name="T24" fmla="*/ 14 w 48"/>
                <a:gd name="T25" fmla="*/ 13 h 40"/>
                <a:gd name="T26" fmla="*/ 7 w 48"/>
                <a:gd name="T27" fmla="*/ 25 h 40"/>
                <a:gd name="T28" fmla="*/ 12 w 48"/>
                <a:gd name="T29" fmla="*/ 39 h 40"/>
                <a:gd name="T30" fmla="*/ 14 w 48"/>
                <a:gd name="T31" fmla="*/ 37 h 40"/>
                <a:gd name="T32" fmla="*/ 9 w 48"/>
                <a:gd name="T33" fmla="*/ 20 h 40"/>
                <a:gd name="T34" fmla="*/ 22 w 48"/>
                <a:gd name="T35" fmla="*/ 24 h 40"/>
                <a:gd name="T36" fmla="*/ 25 w 48"/>
                <a:gd name="T37" fmla="*/ 24 h 40"/>
                <a:gd name="T38" fmla="*/ 29 w 48"/>
                <a:gd name="T39" fmla="*/ 10 h 40"/>
                <a:gd name="T40" fmla="*/ 41 w 48"/>
                <a:gd name="T41" fmla="*/ 16 h 40"/>
                <a:gd name="T42" fmla="*/ 43 w 48"/>
                <a:gd name="T43" fmla="*/ 16 h 40"/>
                <a:gd name="T44" fmla="*/ 29 w 48"/>
                <a:gd name="T45" fmla="*/ 8 h 40"/>
                <a:gd name="T46" fmla="*/ 22 w 48"/>
                <a:gd name="T47" fmla="*/ 24 h 40"/>
                <a:gd name="T48" fmla="*/ 25 w 48"/>
                <a:gd name="T49" fmla="*/ 24 h 40"/>
                <a:gd name="T50" fmla="*/ 8 w 48"/>
                <a:gd name="T51" fmla="*/ 18 h 40"/>
                <a:gd name="T52" fmla="*/ 13 w 48"/>
                <a:gd name="T53" fmla="*/ 39 h 40"/>
                <a:gd name="T54" fmla="*/ 15 w 48"/>
                <a:gd name="T55" fmla="*/ 38 h 40"/>
                <a:gd name="T56" fmla="*/ 10 w 48"/>
                <a:gd name="T57" fmla="*/ 27 h 40"/>
                <a:gd name="T58" fmla="*/ 15 w 48"/>
                <a:gd name="T59" fmla="*/ 15 h 40"/>
                <a:gd name="T60" fmla="*/ 22 w 48"/>
                <a:gd name="T61" fmla="*/ 18 h 40"/>
                <a:gd name="T62" fmla="*/ 28 w 48"/>
                <a:gd name="T63" fmla="*/ 25 h 40"/>
                <a:gd name="T64" fmla="*/ 30 w 48"/>
                <a:gd name="T65" fmla="*/ 24 h 40"/>
                <a:gd name="T66" fmla="*/ 32 w 48"/>
                <a:gd name="T67" fmla="*/ 10 h 40"/>
                <a:gd name="T68" fmla="*/ 45 w 48"/>
                <a:gd name="T69" fmla="*/ 15 h 40"/>
                <a:gd name="T70" fmla="*/ 47 w 48"/>
                <a:gd name="T71" fmla="*/ 14 h 40"/>
                <a:gd name="T72" fmla="*/ 33 w 48"/>
                <a:gd name="T73" fmla="*/ 3 h 40"/>
                <a:gd name="T74" fmla="*/ 25 w 48"/>
                <a:gd name="T75" fmla="*/ 22 h 40"/>
                <a:gd name="T76" fmla="*/ 27 w 48"/>
                <a:gd name="T77" fmla="*/ 21 h 40"/>
                <a:gd name="T78" fmla="*/ 8 w 48"/>
                <a:gd name="T79" fmla="*/ 14 h 40"/>
                <a:gd name="T80" fmla="*/ 6 w 48"/>
                <a:gd name="T81" fmla="*/ 34 h 40"/>
                <a:gd name="T82" fmla="*/ 8 w 48"/>
                <a:gd name="T83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" h="40">
                  <a:moveTo>
                    <a:pt x="8" y="34"/>
                  </a:moveTo>
                  <a:cubicBezTo>
                    <a:pt x="8" y="29"/>
                    <a:pt x="6" y="22"/>
                    <a:pt x="8" y="18"/>
                  </a:cubicBezTo>
                  <a:cubicBezTo>
                    <a:pt x="10" y="15"/>
                    <a:pt x="14" y="14"/>
                    <a:pt x="17" y="15"/>
                  </a:cubicBezTo>
                  <a:cubicBezTo>
                    <a:pt x="21" y="17"/>
                    <a:pt x="23" y="19"/>
                    <a:pt x="26" y="22"/>
                  </a:cubicBezTo>
                  <a:cubicBezTo>
                    <a:pt x="26" y="23"/>
                    <a:pt x="28" y="22"/>
                    <a:pt x="28" y="21"/>
                  </a:cubicBezTo>
                  <a:cubicBezTo>
                    <a:pt x="25" y="15"/>
                    <a:pt x="27" y="9"/>
                    <a:pt x="33" y="6"/>
                  </a:cubicBezTo>
                  <a:cubicBezTo>
                    <a:pt x="35" y="5"/>
                    <a:pt x="38" y="5"/>
                    <a:pt x="40" y="6"/>
                  </a:cubicBezTo>
                  <a:cubicBezTo>
                    <a:pt x="43" y="8"/>
                    <a:pt x="44" y="11"/>
                    <a:pt x="45" y="15"/>
                  </a:cubicBezTo>
                  <a:cubicBezTo>
                    <a:pt x="46" y="14"/>
                    <a:pt x="47" y="14"/>
                    <a:pt x="47" y="14"/>
                  </a:cubicBezTo>
                  <a:cubicBezTo>
                    <a:pt x="44" y="8"/>
                    <a:pt x="39" y="3"/>
                    <a:pt x="32" y="7"/>
                  </a:cubicBezTo>
                  <a:cubicBezTo>
                    <a:pt x="25" y="11"/>
                    <a:pt x="26" y="18"/>
                    <a:pt x="27" y="25"/>
                  </a:cubicBezTo>
                  <a:cubicBezTo>
                    <a:pt x="28" y="24"/>
                    <a:pt x="29" y="24"/>
                    <a:pt x="29" y="23"/>
                  </a:cubicBezTo>
                  <a:cubicBezTo>
                    <a:pt x="26" y="19"/>
                    <a:pt x="21" y="9"/>
                    <a:pt x="14" y="13"/>
                  </a:cubicBezTo>
                  <a:cubicBezTo>
                    <a:pt x="10" y="15"/>
                    <a:pt x="7" y="20"/>
                    <a:pt x="7" y="25"/>
                  </a:cubicBezTo>
                  <a:cubicBezTo>
                    <a:pt x="7" y="30"/>
                    <a:pt x="11" y="35"/>
                    <a:pt x="12" y="39"/>
                  </a:cubicBezTo>
                  <a:cubicBezTo>
                    <a:pt x="13" y="38"/>
                    <a:pt x="14" y="38"/>
                    <a:pt x="14" y="37"/>
                  </a:cubicBezTo>
                  <a:cubicBezTo>
                    <a:pt x="11" y="34"/>
                    <a:pt x="3" y="25"/>
                    <a:pt x="9" y="20"/>
                  </a:cubicBezTo>
                  <a:cubicBezTo>
                    <a:pt x="13" y="16"/>
                    <a:pt x="21" y="20"/>
                    <a:pt x="22" y="24"/>
                  </a:cubicBezTo>
                  <a:cubicBezTo>
                    <a:pt x="23" y="24"/>
                    <a:pt x="24" y="24"/>
                    <a:pt x="25" y="24"/>
                  </a:cubicBezTo>
                  <a:cubicBezTo>
                    <a:pt x="23" y="19"/>
                    <a:pt x="24" y="13"/>
                    <a:pt x="29" y="10"/>
                  </a:cubicBezTo>
                  <a:cubicBezTo>
                    <a:pt x="34" y="7"/>
                    <a:pt x="39" y="11"/>
                    <a:pt x="41" y="16"/>
                  </a:cubicBezTo>
                  <a:cubicBezTo>
                    <a:pt x="41" y="18"/>
                    <a:pt x="44" y="17"/>
                    <a:pt x="43" y="16"/>
                  </a:cubicBezTo>
                  <a:cubicBezTo>
                    <a:pt x="41" y="10"/>
                    <a:pt x="35" y="5"/>
                    <a:pt x="29" y="8"/>
                  </a:cubicBezTo>
                  <a:cubicBezTo>
                    <a:pt x="22" y="10"/>
                    <a:pt x="20" y="18"/>
                    <a:pt x="22" y="24"/>
                  </a:cubicBezTo>
                  <a:cubicBezTo>
                    <a:pt x="23" y="26"/>
                    <a:pt x="25" y="25"/>
                    <a:pt x="25" y="24"/>
                  </a:cubicBezTo>
                  <a:cubicBezTo>
                    <a:pt x="23" y="17"/>
                    <a:pt x="14" y="14"/>
                    <a:pt x="8" y="18"/>
                  </a:cubicBezTo>
                  <a:cubicBezTo>
                    <a:pt x="0" y="23"/>
                    <a:pt x="8" y="35"/>
                    <a:pt x="13" y="39"/>
                  </a:cubicBezTo>
                  <a:cubicBezTo>
                    <a:pt x="14" y="40"/>
                    <a:pt x="15" y="39"/>
                    <a:pt x="15" y="38"/>
                  </a:cubicBezTo>
                  <a:cubicBezTo>
                    <a:pt x="13" y="34"/>
                    <a:pt x="11" y="31"/>
                    <a:pt x="10" y="27"/>
                  </a:cubicBezTo>
                  <a:cubicBezTo>
                    <a:pt x="9" y="22"/>
                    <a:pt x="11" y="18"/>
                    <a:pt x="15" y="15"/>
                  </a:cubicBezTo>
                  <a:cubicBezTo>
                    <a:pt x="18" y="13"/>
                    <a:pt x="20" y="15"/>
                    <a:pt x="22" y="18"/>
                  </a:cubicBezTo>
                  <a:cubicBezTo>
                    <a:pt x="24" y="20"/>
                    <a:pt x="26" y="23"/>
                    <a:pt x="28" y="25"/>
                  </a:cubicBezTo>
                  <a:cubicBezTo>
                    <a:pt x="28" y="26"/>
                    <a:pt x="30" y="25"/>
                    <a:pt x="30" y="24"/>
                  </a:cubicBezTo>
                  <a:cubicBezTo>
                    <a:pt x="28" y="19"/>
                    <a:pt x="27" y="13"/>
                    <a:pt x="32" y="10"/>
                  </a:cubicBezTo>
                  <a:cubicBezTo>
                    <a:pt x="37" y="5"/>
                    <a:pt x="42" y="11"/>
                    <a:pt x="45" y="15"/>
                  </a:cubicBezTo>
                  <a:cubicBezTo>
                    <a:pt x="46" y="16"/>
                    <a:pt x="48" y="16"/>
                    <a:pt x="47" y="14"/>
                  </a:cubicBezTo>
                  <a:cubicBezTo>
                    <a:pt x="46" y="7"/>
                    <a:pt x="41" y="0"/>
                    <a:pt x="33" y="3"/>
                  </a:cubicBezTo>
                  <a:cubicBezTo>
                    <a:pt x="25" y="6"/>
                    <a:pt x="23" y="15"/>
                    <a:pt x="25" y="22"/>
                  </a:cubicBezTo>
                  <a:cubicBezTo>
                    <a:pt x="26" y="22"/>
                    <a:pt x="27" y="21"/>
                    <a:pt x="27" y="21"/>
                  </a:cubicBezTo>
                  <a:cubicBezTo>
                    <a:pt x="23" y="15"/>
                    <a:pt x="15" y="10"/>
                    <a:pt x="8" y="14"/>
                  </a:cubicBezTo>
                  <a:cubicBezTo>
                    <a:pt x="2" y="19"/>
                    <a:pt x="6" y="28"/>
                    <a:pt x="6" y="34"/>
                  </a:cubicBezTo>
                  <a:cubicBezTo>
                    <a:pt x="6" y="35"/>
                    <a:pt x="8" y="35"/>
                    <a:pt x="8" y="3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1" name="Freeform 1549"/>
            <p:cNvSpPr/>
            <p:nvPr/>
          </p:nvSpPr>
          <p:spPr bwMode="auto">
            <a:xfrm>
              <a:off x="4902" y="2145"/>
              <a:ext cx="57" cy="37"/>
            </a:xfrm>
            <a:custGeom>
              <a:avLst/>
              <a:gdLst>
                <a:gd name="T0" fmla="*/ 27 w 44"/>
                <a:gd name="T1" fmla="*/ 29 h 29"/>
                <a:gd name="T2" fmla="*/ 15 w 44"/>
                <a:gd name="T3" fmla="*/ 26 h 29"/>
                <a:gd name="T4" fmla="*/ 2 w 44"/>
                <a:gd name="T5" fmla="*/ 23 h 29"/>
                <a:gd name="T6" fmla="*/ 32 w 44"/>
                <a:gd name="T7" fmla="*/ 23 h 29"/>
                <a:gd name="T8" fmla="*/ 10 w 44"/>
                <a:gd name="T9" fmla="*/ 23 h 29"/>
                <a:gd name="T10" fmla="*/ 33 w 44"/>
                <a:gd name="T11" fmla="*/ 26 h 29"/>
                <a:gd name="T12" fmla="*/ 37 w 44"/>
                <a:gd name="T13" fmla="*/ 4 h 29"/>
                <a:gd name="T14" fmla="*/ 35 w 44"/>
                <a:gd name="T15" fmla="*/ 19 h 29"/>
                <a:gd name="T16" fmla="*/ 34 w 44"/>
                <a:gd name="T17" fmla="*/ 9 h 29"/>
                <a:gd name="T18" fmla="*/ 31 w 44"/>
                <a:gd name="T19" fmla="*/ 12 h 29"/>
                <a:gd name="T20" fmla="*/ 43 w 44"/>
                <a:gd name="T21" fmla="*/ 15 h 29"/>
                <a:gd name="T22" fmla="*/ 28 w 44"/>
                <a:gd name="T23" fmla="*/ 9 h 29"/>
                <a:gd name="T24" fmla="*/ 39 w 44"/>
                <a:gd name="T25" fmla="*/ 14 h 29"/>
                <a:gd name="T26" fmla="*/ 29 w 44"/>
                <a:gd name="T27" fmla="*/ 9 h 29"/>
                <a:gd name="T28" fmla="*/ 33 w 44"/>
                <a:gd name="T29" fmla="*/ 14 h 29"/>
                <a:gd name="T30" fmla="*/ 35 w 44"/>
                <a:gd name="T31" fmla="*/ 2 h 29"/>
                <a:gd name="T32" fmla="*/ 32 w 44"/>
                <a:gd name="T33" fmla="*/ 12 h 29"/>
                <a:gd name="T34" fmla="*/ 21 w 44"/>
                <a:gd name="T35" fmla="*/ 23 h 29"/>
                <a:gd name="T36" fmla="*/ 11 w 44"/>
                <a:gd name="T37" fmla="*/ 22 h 29"/>
                <a:gd name="T38" fmla="*/ 31 w 44"/>
                <a:gd name="T39" fmla="*/ 24 h 29"/>
                <a:gd name="T40" fmla="*/ 32 w 44"/>
                <a:gd name="T41" fmla="*/ 2 h 29"/>
                <a:gd name="T42" fmla="*/ 35 w 44"/>
                <a:gd name="T43" fmla="*/ 12 h 29"/>
                <a:gd name="T44" fmla="*/ 29 w 44"/>
                <a:gd name="T45" fmla="*/ 12 h 29"/>
                <a:gd name="T46" fmla="*/ 39 w 44"/>
                <a:gd name="T47" fmla="*/ 12 h 29"/>
                <a:gd name="T48" fmla="*/ 28 w 44"/>
                <a:gd name="T49" fmla="*/ 12 h 29"/>
                <a:gd name="T50" fmla="*/ 43 w 44"/>
                <a:gd name="T51" fmla="*/ 12 h 29"/>
                <a:gd name="T52" fmla="*/ 34 w 44"/>
                <a:gd name="T53" fmla="*/ 13 h 29"/>
                <a:gd name="T54" fmla="*/ 32 w 44"/>
                <a:gd name="T55" fmla="*/ 10 h 29"/>
                <a:gd name="T56" fmla="*/ 37 w 44"/>
                <a:gd name="T57" fmla="*/ 20 h 29"/>
                <a:gd name="T58" fmla="*/ 35 w 44"/>
                <a:gd name="T59" fmla="*/ 3 h 29"/>
                <a:gd name="T60" fmla="*/ 32 w 44"/>
                <a:gd name="T61" fmla="*/ 24 h 29"/>
                <a:gd name="T62" fmla="*/ 12 w 44"/>
                <a:gd name="T63" fmla="*/ 21 h 29"/>
                <a:gd name="T64" fmla="*/ 32 w 44"/>
                <a:gd name="T65" fmla="*/ 25 h 29"/>
                <a:gd name="T66" fmla="*/ 1 w 44"/>
                <a:gd name="T67" fmla="*/ 21 h 29"/>
                <a:gd name="T68" fmla="*/ 13 w 44"/>
                <a:gd name="T69" fmla="*/ 28 h 29"/>
                <a:gd name="T70" fmla="*/ 28 w 44"/>
                <a:gd name="T71" fmla="*/ 27 h 29"/>
                <a:gd name="T72" fmla="*/ 11 w 44"/>
                <a:gd name="T73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4" h="29">
                  <a:moveTo>
                    <a:pt x="11" y="26"/>
                  </a:moveTo>
                  <a:cubicBezTo>
                    <a:pt x="16" y="26"/>
                    <a:pt x="22" y="27"/>
                    <a:pt x="27" y="29"/>
                  </a:cubicBezTo>
                  <a:cubicBezTo>
                    <a:pt x="28" y="28"/>
                    <a:pt x="28" y="28"/>
                    <a:pt x="28" y="27"/>
                  </a:cubicBezTo>
                  <a:cubicBezTo>
                    <a:pt x="23" y="27"/>
                    <a:pt x="19" y="27"/>
                    <a:pt x="15" y="26"/>
                  </a:cubicBezTo>
                  <a:cubicBezTo>
                    <a:pt x="11" y="25"/>
                    <a:pt x="6" y="25"/>
                    <a:pt x="2" y="21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11" y="21"/>
                    <a:pt x="22" y="23"/>
                    <a:pt x="31" y="25"/>
                  </a:cubicBezTo>
                  <a:cubicBezTo>
                    <a:pt x="32" y="24"/>
                    <a:pt x="32" y="24"/>
                    <a:pt x="32" y="23"/>
                  </a:cubicBezTo>
                  <a:cubicBezTo>
                    <a:pt x="25" y="23"/>
                    <a:pt x="18" y="20"/>
                    <a:pt x="11" y="21"/>
                  </a:cubicBezTo>
                  <a:cubicBezTo>
                    <a:pt x="10" y="21"/>
                    <a:pt x="9" y="22"/>
                    <a:pt x="10" y="23"/>
                  </a:cubicBezTo>
                  <a:cubicBezTo>
                    <a:pt x="13" y="24"/>
                    <a:pt x="17" y="25"/>
                    <a:pt x="21" y="26"/>
                  </a:cubicBezTo>
                  <a:cubicBezTo>
                    <a:pt x="25" y="26"/>
                    <a:pt x="29" y="27"/>
                    <a:pt x="33" y="26"/>
                  </a:cubicBezTo>
                  <a:cubicBezTo>
                    <a:pt x="36" y="25"/>
                    <a:pt x="37" y="21"/>
                    <a:pt x="37" y="19"/>
                  </a:cubicBezTo>
                  <a:cubicBezTo>
                    <a:pt x="37" y="14"/>
                    <a:pt x="36" y="9"/>
                    <a:pt x="37" y="4"/>
                  </a:cubicBezTo>
                  <a:cubicBezTo>
                    <a:pt x="37" y="4"/>
                    <a:pt x="36" y="4"/>
                    <a:pt x="35" y="4"/>
                  </a:cubicBezTo>
                  <a:cubicBezTo>
                    <a:pt x="36" y="9"/>
                    <a:pt x="37" y="15"/>
                    <a:pt x="35" y="19"/>
                  </a:cubicBezTo>
                  <a:cubicBezTo>
                    <a:pt x="35" y="19"/>
                    <a:pt x="36" y="19"/>
                    <a:pt x="37" y="19"/>
                  </a:cubicBezTo>
                  <a:cubicBezTo>
                    <a:pt x="36" y="16"/>
                    <a:pt x="35" y="12"/>
                    <a:pt x="34" y="9"/>
                  </a:cubicBezTo>
                  <a:cubicBezTo>
                    <a:pt x="34" y="8"/>
                    <a:pt x="33" y="8"/>
                    <a:pt x="32" y="9"/>
                  </a:cubicBezTo>
                  <a:cubicBezTo>
                    <a:pt x="32" y="10"/>
                    <a:pt x="32" y="11"/>
                    <a:pt x="31" y="12"/>
                  </a:cubicBezTo>
                  <a:cubicBezTo>
                    <a:pt x="31" y="13"/>
                    <a:pt x="31" y="13"/>
                    <a:pt x="32" y="14"/>
                  </a:cubicBezTo>
                  <a:cubicBezTo>
                    <a:pt x="36" y="15"/>
                    <a:pt x="39" y="15"/>
                    <a:pt x="43" y="15"/>
                  </a:cubicBezTo>
                  <a:cubicBezTo>
                    <a:pt x="44" y="15"/>
                    <a:pt x="44" y="13"/>
                    <a:pt x="43" y="12"/>
                  </a:cubicBezTo>
                  <a:cubicBezTo>
                    <a:pt x="38" y="10"/>
                    <a:pt x="33" y="10"/>
                    <a:pt x="28" y="9"/>
                  </a:cubicBezTo>
                  <a:cubicBezTo>
                    <a:pt x="27" y="9"/>
                    <a:pt x="27" y="12"/>
                    <a:pt x="28" y="12"/>
                  </a:cubicBezTo>
                  <a:cubicBezTo>
                    <a:pt x="32" y="12"/>
                    <a:pt x="35" y="13"/>
                    <a:pt x="39" y="14"/>
                  </a:cubicBezTo>
                  <a:cubicBezTo>
                    <a:pt x="40" y="14"/>
                    <a:pt x="41" y="12"/>
                    <a:pt x="39" y="12"/>
                  </a:cubicBezTo>
                  <a:cubicBezTo>
                    <a:pt x="36" y="10"/>
                    <a:pt x="32" y="10"/>
                    <a:pt x="29" y="9"/>
                  </a:cubicBezTo>
                  <a:cubicBezTo>
                    <a:pt x="28" y="9"/>
                    <a:pt x="27" y="11"/>
                    <a:pt x="28" y="12"/>
                  </a:cubicBezTo>
                  <a:cubicBezTo>
                    <a:pt x="30" y="12"/>
                    <a:pt x="32" y="13"/>
                    <a:pt x="33" y="14"/>
                  </a:cubicBezTo>
                  <a:cubicBezTo>
                    <a:pt x="34" y="15"/>
                    <a:pt x="35" y="14"/>
                    <a:pt x="35" y="13"/>
                  </a:cubicBezTo>
                  <a:cubicBezTo>
                    <a:pt x="35" y="9"/>
                    <a:pt x="35" y="6"/>
                    <a:pt x="35" y="2"/>
                  </a:cubicBezTo>
                  <a:cubicBezTo>
                    <a:pt x="35" y="1"/>
                    <a:pt x="33" y="0"/>
                    <a:pt x="32" y="2"/>
                  </a:cubicBezTo>
                  <a:cubicBezTo>
                    <a:pt x="32" y="5"/>
                    <a:pt x="32" y="9"/>
                    <a:pt x="32" y="12"/>
                  </a:cubicBezTo>
                  <a:cubicBezTo>
                    <a:pt x="33" y="15"/>
                    <a:pt x="33" y="20"/>
                    <a:pt x="31" y="22"/>
                  </a:cubicBezTo>
                  <a:cubicBezTo>
                    <a:pt x="28" y="23"/>
                    <a:pt x="24" y="23"/>
                    <a:pt x="21" y="23"/>
                  </a:cubicBezTo>
                  <a:cubicBezTo>
                    <a:pt x="18" y="23"/>
                    <a:pt x="14" y="22"/>
                    <a:pt x="12" y="20"/>
                  </a:cubicBezTo>
                  <a:cubicBezTo>
                    <a:pt x="11" y="19"/>
                    <a:pt x="10" y="21"/>
                    <a:pt x="11" y="22"/>
                  </a:cubicBezTo>
                  <a:cubicBezTo>
                    <a:pt x="13" y="24"/>
                    <a:pt x="17" y="25"/>
                    <a:pt x="20" y="25"/>
                  </a:cubicBezTo>
                  <a:cubicBezTo>
                    <a:pt x="23" y="26"/>
                    <a:pt x="28" y="26"/>
                    <a:pt x="31" y="24"/>
                  </a:cubicBezTo>
                  <a:cubicBezTo>
                    <a:pt x="39" y="21"/>
                    <a:pt x="33" y="9"/>
                    <a:pt x="35" y="2"/>
                  </a:cubicBezTo>
                  <a:cubicBezTo>
                    <a:pt x="34" y="2"/>
                    <a:pt x="33" y="2"/>
                    <a:pt x="32" y="2"/>
                  </a:cubicBezTo>
                  <a:cubicBezTo>
                    <a:pt x="32" y="6"/>
                    <a:pt x="33" y="9"/>
                    <a:pt x="33" y="13"/>
                  </a:cubicBezTo>
                  <a:cubicBezTo>
                    <a:pt x="33" y="13"/>
                    <a:pt x="34" y="12"/>
                    <a:pt x="35" y="12"/>
                  </a:cubicBezTo>
                  <a:cubicBezTo>
                    <a:pt x="33" y="11"/>
                    <a:pt x="31" y="10"/>
                    <a:pt x="30" y="9"/>
                  </a:cubicBezTo>
                  <a:cubicBezTo>
                    <a:pt x="29" y="10"/>
                    <a:pt x="29" y="11"/>
                    <a:pt x="29" y="12"/>
                  </a:cubicBezTo>
                  <a:cubicBezTo>
                    <a:pt x="32" y="12"/>
                    <a:pt x="35" y="13"/>
                    <a:pt x="39" y="14"/>
                  </a:cubicBezTo>
                  <a:cubicBezTo>
                    <a:pt x="39" y="13"/>
                    <a:pt x="39" y="12"/>
                    <a:pt x="39" y="12"/>
                  </a:cubicBezTo>
                  <a:cubicBezTo>
                    <a:pt x="35" y="11"/>
                    <a:pt x="32" y="10"/>
                    <a:pt x="28" y="9"/>
                  </a:cubicBezTo>
                  <a:cubicBezTo>
                    <a:pt x="28" y="10"/>
                    <a:pt x="28" y="11"/>
                    <a:pt x="28" y="12"/>
                  </a:cubicBezTo>
                  <a:cubicBezTo>
                    <a:pt x="33" y="12"/>
                    <a:pt x="38" y="13"/>
                    <a:pt x="43" y="15"/>
                  </a:cubicBezTo>
                  <a:cubicBezTo>
                    <a:pt x="43" y="14"/>
                    <a:pt x="43" y="13"/>
                    <a:pt x="43" y="12"/>
                  </a:cubicBezTo>
                  <a:cubicBezTo>
                    <a:pt x="40" y="12"/>
                    <a:pt x="36" y="13"/>
                    <a:pt x="33" y="12"/>
                  </a:cubicBezTo>
                  <a:cubicBezTo>
                    <a:pt x="33" y="12"/>
                    <a:pt x="33" y="13"/>
                    <a:pt x="34" y="13"/>
                  </a:cubicBezTo>
                  <a:cubicBezTo>
                    <a:pt x="34" y="12"/>
                    <a:pt x="34" y="11"/>
                    <a:pt x="34" y="10"/>
                  </a:cubicBezTo>
                  <a:cubicBezTo>
                    <a:pt x="34" y="10"/>
                    <a:pt x="33" y="10"/>
                    <a:pt x="32" y="10"/>
                  </a:cubicBezTo>
                  <a:cubicBezTo>
                    <a:pt x="33" y="13"/>
                    <a:pt x="34" y="17"/>
                    <a:pt x="35" y="20"/>
                  </a:cubicBezTo>
                  <a:cubicBezTo>
                    <a:pt x="35" y="21"/>
                    <a:pt x="37" y="21"/>
                    <a:pt x="37" y="20"/>
                  </a:cubicBezTo>
                  <a:cubicBezTo>
                    <a:pt x="39" y="15"/>
                    <a:pt x="39" y="8"/>
                    <a:pt x="37" y="3"/>
                  </a:cubicBezTo>
                  <a:cubicBezTo>
                    <a:pt x="37" y="2"/>
                    <a:pt x="35" y="2"/>
                    <a:pt x="35" y="3"/>
                  </a:cubicBezTo>
                  <a:cubicBezTo>
                    <a:pt x="34" y="7"/>
                    <a:pt x="34" y="11"/>
                    <a:pt x="34" y="15"/>
                  </a:cubicBezTo>
                  <a:cubicBezTo>
                    <a:pt x="34" y="18"/>
                    <a:pt x="35" y="23"/>
                    <a:pt x="32" y="24"/>
                  </a:cubicBezTo>
                  <a:cubicBezTo>
                    <a:pt x="29" y="25"/>
                    <a:pt x="24" y="24"/>
                    <a:pt x="21" y="23"/>
                  </a:cubicBezTo>
                  <a:cubicBezTo>
                    <a:pt x="18" y="23"/>
                    <a:pt x="14" y="22"/>
                    <a:pt x="12" y="21"/>
                  </a:cubicBezTo>
                  <a:cubicBezTo>
                    <a:pt x="11" y="22"/>
                    <a:pt x="11" y="22"/>
                    <a:pt x="11" y="23"/>
                  </a:cubicBezTo>
                  <a:cubicBezTo>
                    <a:pt x="18" y="23"/>
                    <a:pt x="25" y="25"/>
                    <a:pt x="32" y="25"/>
                  </a:cubicBezTo>
                  <a:cubicBezTo>
                    <a:pt x="33" y="25"/>
                    <a:pt x="33" y="23"/>
                    <a:pt x="32" y="23"/>
                  </a:cubicBezTo>
                  <a:cubicBezTo>
                    <a:pt x="22" y="21"/>
                    <a:pt x="11" y="18"/>
                    <a:pt x="1" y="21"/>
                  </a:cubicBezTo>
                  <a:cubicBezTo>
                    <a:pt x="1" y="21"/>
                    <a:pt x="0" y="22"/>
                    <a:pt x="1" y="23"/>
                  </a:cubicBezTo>
                  <a:cubicBezTo>
                    <a:pt x="4" y="26"/>
                    <a:pt x="9" y="27"/>
                    <a:pt x="13" y="28"/>
                  </a:cubicBezTo>
                  <a:cubicBezTo>
                    <a:pt x="18" y="29"/>
                    <a:pt x="23" y="29"/>
                    <a:pt x="28" y="29"/>
                  </a:cubicBezTo>
                  <a:cubicBezTo>
                    <a:pt x="29" y="29"/>
                    <a:pt x="29" y="27"/>
                    <a:pt x="28" y="27"/>
                  </a:cubicBezTo>
                  <a:cubicBezTo>
                    <a:pt x="22" y="25"/>
                    <a:pt x="17" y="24"/>
                    <a:pt x="11" y="24"/>
                  </a:cubicBezTo>
                  <a:cubicBezTo>
                    <a:pt x="9" y="24"/>
                    <a:pt x="9" y="26"/>
                    <a:pt x="11" y="2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2" name="Freeform 1550"/>
            <p:cNvSpPr/>
            <p:nvPr/>
          </p:nvSpPr>
          <p:spPr bwMode="auto">
            <a:xfrm>
              <a:off x="4905" y="2094"/>
              <a:ext cx="50" cy="38"/>
            </a:xfrm>
            <a:custGeom>
              <a:avLst/>
              <a:gdLst>
                <a:gd name="T0" fmla="*/ 37 w 39"/>
                <a:gd name="T1" fmla="*/ 14 h 29"/>
                <a:gd name="T2" fmla="*/ 36 w 39"/>
                <a:gd name="T3" fmla="*/ 5 h 29"/>
                <a:gd name="T4" fmla="*/ 26 w 39"/>
                <a:gd name="T5" fmla="*/ 4 h 29"/>
                <a:gd name="T6" fmla="*/ 18 w 39"/>
                <a:gd name="T7" fmla="*/ 18 h 29"/>
                <a:gd name="T8" fmla="*/ 19 w 39"/>
                <a:gd name="T9" fmla="*/ 16 h 29"/>
                <a:gd name="T10" fmla="*/ 11 w 39"/>
                <a:gd name="T11" fmla="*/ 18 h 29"/>
                <a:gd name="T12" fmla="*/ 6 w 39"/>
                <a:gd name="T13" fmla="*/ 16 h 29"/>
                <a:gd name="T14" fmla="*/ 6 w 39"/>
                <a:gd name="T15" fmla="*/ 1 h 29"/>
                <a:gd name="T16" fmla="*/ 4 w 39"/>
                <a:gd name="T17" fmla="*/ 1 h 29"/>
                <a:gd name="T18" fmla="*/ 2 w 39"/>
                <a:gd name="T19" fmla="*/ 8 h 29"/>
                <a:gd name="T20" fmla="*/ 1 w 39"/>
                <a:gd name="T21" fmla="*/ 18 h 29"/>
                <a:gd name="T22" fmla="*/ 15 w 39"/>
                <a:gd name="T23" fmla="*/ 19 h 29"/>
                <a:gd name="T24" fmla="*/ 20 w 39"/>
                <a:gd name="T25" fmla="*/ 13 h 29"/>
                <a:gd name="T26" fmla="*/ 21 w 39"/>
                <a:gd name="T27" fmla="*/ 4 h 29"/>
                <a:gd name="T28" fmla="*/ 30 w 39"/>
                <a:gd name="T29" fmla="*/ 6 h 29"/>
                <a:gd name="T30" fmla="*/ 33 w 39"/>
                <a:gd name="T31" fmla="*/ 16 h 29"/>
                <a:gd name="T32" fmla="*/ 35 w 39"/>
                <a:gd name="T33" fmla="*/ 16 h 29"/>
                <a:gd name="T34" fmla="*/ 29 w 39"/>
                <a:gd name="T35" fmla="*/ 4 h 29"/>
                <a:gd name="T36" fmla="*/ 17 w 39"/>
                <a:gd name="T37" fmla="*/ 13 h 29"/>
                <a:gd name="T38" fmla="*/ 7 w 39"/>
                <a:gd name="T39" fmla="*/ 24 h 29"/>
                <a:gd name="T40" fmla="*/ 4 w 39"/>
                <a:gd name="T41" fmla="*/ 14 h 29"/>
                <a:gd name="T42" fmla="*/ 8 w 39"/>
                <a:gd name="T43" fmla="*/ 2 h 29"/>
                <a:gd name="T44" fmla="*/ 6 w 39"/>
                <a:gd name="T45" fmla="*/ 2 h 29"/>
                <a:gd name="T46" fmla="*/ 2 w 39"/>
                <a:gd name="T47" fmla="*/ 22 h 29"/>
                <a:gd name="T48" fmla="*/ 14 w 39"/>
                <a:gd name="T49" fmla="*/ 25 h 29"/>
                <a:gd name="T50" fmla="*/ 21 w 39"/>
                <a:gd name="T51" fmla="*/ 8 h 29"/>
                <a:gd name="T52" fmla="*/ 30 w 39"/>
                <a:gd name="T53" fmla="*/ 7 h 29"/>
                <a:gd name="T54" fmla="*/ 33 w 39"/>
                <a:gd name="T55" fmla="*/ 16 h 29"/>
                <a:gd name="T56" fmla="*/ 35 w 39"/>
                <a:gd name="T57" fmla="*/ 16 h 29"/>
                <a:gd name="T58" fmla="*/ 28 w 39"/>
                <a:gd name="T59" fmla="*/ 1 h 29"/>
                <a:gd name="T60" fmla="*/ 20 w 39"/>
                <a:gd name="T61" fmla="*/ 2 h 29"/>
                <a:gd name="T62" fmla="*/ 17 w 39"/>
                <a:gd name="T63" fmla="*/ 10 h 29"/>
                <a:gd name="T64" fmla="*/ 17 w 39"/>
                <a:gd name="T65" fmla="*/ 14 h 29"/>
                <a:gd name="T66" fmla="*/ 14 w 39"/>
                <a:gd name="T67" fmla="*/ 17 h 29"/>
                <a:gd name="T68" fmla="*/ 4 w 39"/>
                <a:gd name="T69" fmla="*/ 19 h 29"/>
                <a:gd name="T70" fmla="*/ 3 w 39"/>
                <a:gd name="T71" fmla="*/ 10 h 29"/>
                <a:gd name="T72" fmla="*/ 6 w 39"/>
                <a:gd name="T73" fmla="*/ 1 h 29"/>
                <a:gd name="T74" fmla="*/ 4 w 39"/>
                <a:gd name="T75" fmla="*/ 1 h 29"/>
                <a:gd name="T76" fmla="*/ 3 w 39"/>
                <a:gd name="T77" fmla="*/ 10 h 29"/>
                <a:gd name="T78" fmla="*/ 4 w 39"/>
                <a:gd name="T79" fmla="*/ 18 h 29"/>
                <a:gd name="T80" fmla="*/ 19 w 39"/>
                <a:gd name="T81" fmla="*/ 19 h 29"/>
                <a:gd name="T82" fmla="*/ 20 w 39"/>
                <a:gd name="T83" fmla="*/ 17 h 29"/>
                <a:gd name="T84" fmla="*/ 27 w 39"/>
                <a:gd name="T85" fmla="*/ 6 h 29"/>
                <a:gd name="T86" fmla="*/ 34 w 39"/>
                <a:gd name="T87" fmla="*/ 6 h 29"/>
                <a:gd name="T88" fmla="*/ 35 w 39"/>
                <a:gd name="T89" fmla="*/ 13 h 29"/>
                <a:gd name="T90" fmla="*/ 37 w 39"/>
                <a:gd name="T91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" h="29">
                  <a:moveTo>
                    <a:pt x="37" y="14"/>
                  </a:moveTo>
                  <a:cubicBezTo>
                    <a:pt x="38" y="11"/>
                    <a:pt x="39" y="7"/>
                    <a:pt x="36" y="5"/>
                  </a:cubicBezTo>
                  <a:cubicBezTo>
                    <a:pt x="33" y="2"/>
                    <a:pt x="29" y="3"/>
                    <a:pt x="26" y="4"/>
                  </a:cubicBezTo>
                  <a:cubicBezTo>
                    <a:pt x="20" y="5"/>
                    <a:pt x="13" y="12"/>
                    <a:pt x="18" y="18"/>
                  </a:cubicBezTo>
                  <a:cubicBezTo>
                    <a:pt x="18" y="18"/>
                    <a:pt x="19" y="17"/>
                    <a:pt x="19" y="16"/>
                  </a:cubicBezTo>
                  <a:cubicBezTo>
                    <a:pt x="16" y="16"/>
                    <a:pt x="14" y="17"/>
                    <a:pt x="11" y="18"/>
                  </a:cubicBezTo>
                  <a:cubicBezTo>
                    <a:pt x="9" y="19"/>
                    <a:pt x="6" y="19"/>
                    <a:pt x="6" y="16"/>
                  </a:cubicBezTo>
                  <a:cubicBezTo>
                    <a:pt x="5" y="11"/>
                    <a:pt x="7" y="6"/>
                    <a:pt x="6" y="1"/>
                  </a:cubicBezTo>
                  <a:cubicBezTo>
                    <a:pt x="6" y="0"/>
                    <a:pt x="5" y="0"/>
                    <a:pt x="4" y="1"/>
                  </a:cubicBezTo>
                  <a:cubicBezTo>
                    <a:pt x="2" y="3"/>
                    <a:pt x="2" y="6"/>
                    <a:pt x="2" y="8"/>
                  </a:cubicBezTo>
                  <a:cubicBezTo>
                    <a:pt x="1" y="11"/>
                    <a:pt x="0" y="15"/>
                    <a:pt x="1" y="18"/>
                  </a:cubicBezTo>
                  <a:cubicBezTo>
                    <a:pt x="2" y="24"/>
                    <a:pt x="12" y="21"/>
                    <a:pt x="15" y="19"/>
                  </a:cubicBezTo>
                  <a:cubicBezTo>
                    <a:pt x="18" y="18"/>
                    <a:pt x="19" y="16"/>
                    <a:pt x="20" y="13"/>
                  </a:cubicBezTo>
                  <a:cubicBezTo>
                    <a:pt x="20" y="10"/>
                    <a:pt x="19" y="7"/>
                    <a:pt x="21" y="4"/>
                  </a:cubicBezTo>
                  <a:cubicBezTo>
                    <a:pt x="24" y="1"/>
                    <a:pt x="29" y="3"/>
                    <a:pt x="30" y="6"/>
                  </a:cubicBezTo>
                  <a:cubicBezTo>
                    <a:pt x="32" y="9"/>
                    <a:pt x="33" y="13"/>
                    <a:pt x="33" y="16"/>
                  </a:cubicBezTo>
                  <a:cubicBezTo>
                    <a:pt x="33" y="16"/>
                    <a:pt x="34" y="16"/>
                    <a:pt x="35" y="16"/>
                  </a:cubicBezTo>
                  <a:cubicBezTo>
                    <a:pt x="35" y="12"/>
                    <a:pt x="33" y="5"/>
                    <a:pt x="29" y="4"/>
                  </a:cubicBezTo>
                  <a:cubicBezTo>
                    <a:pt x="23" y="1"/>
                    <a:pt x="18" y="8"/>
                    <a:pt x="17" y="13"/>
                  </a:cubicBezTo>
                  <a:cubicBezTo>
                    <a:pt x="15" y="16"/>
                    <a:pt x="14" y="28"/>
                    <a:pt x="7" y="24"/>
                  </a:cubicBezTo>
                  <a:cubicBezTo>
                    <a:pt x="3" y="22"/>
                    <a:pt x="4" y="17"/>
                    <a:pt x="4" y="14"/>
                  </a:cubicBezTo>
                  <a:cubicBezTo>
                    <a:pt x="5" y="10"/>
                    <a:pt x="6" y="6"/>
                    <a:pt x="8" y="2"/>
                  </a:cubicBezTo>
                  <a:cubicBezTo>
                    <a:pt x="8" y="1"/>
                    <a:pt x="6" y="0"/>
                    <a:pt x="6" y="2"/>
                  </a:cubicBezTo>
                  <a:cubicBezTo>
                    <a:pt x="3" y="8"/>
                    <a:pt x="0" y="16"/>
                    <a:pt x="2" y="22"/>
                  </a:cubicBezTo>
                  <a:cubicBezTo>
                    <a:pt x="5" y="27"/>
                    <a:pt x="10" y="29"/>
                    <a:pt x="14" y="25"/>
                  </a:cubicBezTo>
                  <a:cubicBezTo>
                    <a:pt x="19" y="21"/>
                    <a:pt x="17" y="13"/>
                    <a:pt x="21" y="8"/>
                  </a:cubicBezTo>
                  <a:cubicBezTo>
                    <a:pt x="24" y="6"/>
                    <a:pt x="28" y="5"/>
                    <a:pt x="30" y="7"/>
                  </a:cubicBezTo>
                  <a:cubicBezTo>
                    <a:pt x="32" y="10"/>
                    <a:pt x="32" y="14"/>
                    <a:pt x="33" y="16"/>
                  </a:cubicBezTo>
                  <a:cubicBezTo>
                    <a:pt x="33" y="18"/>
                    <a:pt x="35" y="18"/>
                    <a:pt x="35" y="16"/>
                  </a:cubicBezTo>
                  <a:cubicBezTo>
                    <a:pt x="35" y="11"/>
                    <a:pt x="34" y="3"/>
                    <a:pt x="28" y="1"/>
                  </a:cubicBezTo>
                  <a:cubicBezTo>
                    <a:pt x="25" y="0"/>
                    <a:pt x="22" y="1"/>
                    <a:pt x="20" y="2"/>
                  </a:cubicBezTo>
                  <a:cubicBezTo>
                    <a:pt x="18" y="4"/>
                    <a:pt x="17" y="7"/>
                    <a:pt x="17" y="10"/>
                  </a:cubicBezTo>
                  <a:cubicBezTo>
                    <a:pt x="17" y="11"/>
                    <a:pt x="17" y="13"/>
                    <a:pt x="17" y="14"/>
                  </a:cubicBezTo>
                  <a:cubicBezTo>
                    <a:pt x="16" y="16"/>
                    <a:pt x="15" y="16"/>
                    <a:pt x="14" y="17"/>
                  </a:cubicBezTo>
                  <a:cubicBezTo>
                    <a:pt x="11" y="18"/>
                    <a:pt x="7" y="20"/>
                    <a:pt x="4" y="19"/>
                  </a:cubicBezTo>
                  <a:cubicBezTo>
                    <a:pt x="2" y="18"/>
                    <a:pt x="3" y="11"/>
                    <a:pt x="3" y="10"/>
                  </a:cubicBezTo>
                  <a:cubicBezTo>
                    <a:pt x="4" y="7"/>
                    <a:pt x="5" y="4"/>
                    <a:pt x="6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4" y="4"/>
                    <a:pt x="4" y="7"/>
                    <a:pt x="3" y="10"/>
                  </a:cubicBezTo>
                  <a:cubicBezTo>
                    <a:pt x="3" y="13"/>
                    <a:pt x="3" y="16"/>
                    <a:pt x="4" y="18"/>
                  </a:cubicBezTo>
                  <a:cubicBezTo>
                    <a:pt x="6" y="24"/>
                    <a:pt x="15" y="19"/>
                    <a:pt x="19" y="19"/>
                  </a:cubicBezTo>
                  <a:cubicBezTo>
                    <a:pt x="20" y="19"/>
                    <a:pt x="20" y="18"/>
                    <a:pt x="20" y="17"/>
                  </a:cubicBezTo>
                  <a:cubicBezTo>
                    <a:pt x="16" y="11"/>
                    <a:pt x="22" y="7"/>
                    <a:pt x="27" y="6"/>
                  </a:cubicBezTo>
                  <a:cubicBezTo>
                    <a:pt x="29" y="5"/>
                    <a:pt x="32" y="5"/>
                    <a:pt x="34" y="6"/>
                  </a:cubicBezTo>
                  <a:cubicBezTo>
                    <a:pt x="36" y="8"/>
                    <a:pt x="36" y="11"/>
                    <a:pt x="35" y="13"/>
                  </a:cubicBezTo>
                  <a:cubicBezTo>
                    <a:pt x="34" y="15"/>
                    <a:pt x="36" y="15"/>
                    <a:pt x="37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3" name="Freeform 1551"/>
            <p:cNvSpPr/>
            <p:nvPr/>
          </p:nvSpPr>
          <p:spPr bwMode="auto">
            <a:xfrm>
              <a:off x="4925" y="2020"/>
              <a:ext cx="47" cy="57"/>
            </a:xfrm>
            <a:custGeom>
              <a:avLst/>
              <a:gdLst>
                <a:gd name="T0" fmla="*/ 4 w 36"/>
                <a:gd name="T1" fmla="*/ 21 h 44"/>
                <a:gd name="T2" fmla="*/ 14 w 36"/>
                <a:gd name="T3" fmla="*/ 37 h 44"/>
                <a:gd name="T4" fmla="*/ 30 w 36"/>
                <a:gd name="T5" fmla="*/ 34 h 44"/>
                <a:gd name="T6" fmla="*/ 27 w 36"/>
                <a:gd name="T7" fmla="*/ 23 h 44"/>
                <a:gd name="T8" fmla="*/ 13 w 36"/>
                <a:gd name="T9" fmla="*/ 28 h 44"/>
                <a:gd name="T10" fmla="*/ 15 w 36"/>
                <a:gd name="T11" fmla="*/ 29 h 44"/>
                <a:gd name="T12" fmla="*/ 31 w 36"/>
                <a:gd name="T13" fmla="*/ 28 h 44"/>
                <a:gd name="T14" fmla="*/ 13 w 36"/>
                <a:gd name="T15" fmla="*/ 36 h 44"/>
                <a:gd name="T16" fmla="*/ 5 w 36"/>
                <a:gd name="T17" fmla="*/ 21 h 44"/>
                <a:gd name="T18" fmla="*/ 10 w 36"/>
                <a:gd name="T19" fmla="*/ 3 h 44"/>
                <a:gd name="T20" fmla="*/ 8 w 36"/>
                <a:gd name="T21" fmla="*/ 1 h 44"/>
                <a:gd name="T22" fmla="*/ 2 w 36"/>
                <a:gd name="T23" fmla="*/ 14 h 44"/>
                <a:gd name="T24" fmla="*/ 5 w 36"/>
                <a:gd name="T25" fmla="*/ 27 h 44"/>
                <a:gd name="T26" fmla="*/ 14 w 36"/>
                <a:gd name="T27" fmla="*/ 36 h 44"/>
                <a:gd name="T28" fmla="*/ 23 w 36"/>
                <a:gd name="T29" fmla="*/ 37 h 44"/>
                <a:gd name="T30" fmla="*/ 29 w 36"/>
                <a:gd name="T31" fmla="*/ 23 h 44"/>
                <a:gd name="T32" fmla="*/ 20 w 36"/>
                <a:gd name="T33" fmla="*/ 23 h 44"/>
                <a:gd name="T34" fmla="*/ 12 w 36"/>
                <a:gd name="T35" fmla="*/ 28 h 44"/>
                <a:gd name="T36" fmla="*/ 13 w 36"/>
                <a:gd name="T37" fmla="*/ 29 h 44"/>
                <a:gd name="T38" fmla="*/ 21 w 36"/>
                <a:gd name="T39" fmla="*/ 23 h 44"/>
                <a:gd name="T40" fmla="*/ 28 w 36"/>
                <a:gd name="T41" fmla="*/ 28 h 44"/>
                <a:gd name="T42" fmla="*/ 16 w 36"/>
                <a:gd name="T43" fmla="*/ 34 h 44"/>
                <a:gd name="T44" fmla="*/ 9 w 36"/>
                <a:gd name="T45" fmla="*/ 22 h 44"/>
                <a:gd name="T46" fmla="*/ 10 w 36"/>
                <a:gd name="T47" fmla="*/ 8 h 44"/>
                <a:gd name="T48" fmla="*/ 8 w 36"/>
                <a:gd name="T49" fmla="*/ 6 h 44"/>
                <a:gd name="T50" fmla="*/ 6 w 36"/>
                <a:gd name="T51" fmla="*/ 26 h 44"/>
                <a:gd name="T52" fmla="*/ 24 w 36"/>
                <a:gd name="T53" fmla="*/ 32 h 44"/>
                <a:gd name="T54" fmla="*/ 23 w 36"/>
                <a:gd name="T55" fmla="*/ 31 h 44"/>
                <a:gd name="T56" fmla="*/ 8 w 36"/>
                <a:gd name="T57" fmla="*/ 25 h 44"/>
                <a:gd name="T58" fmla="*/ 9 w 36"/>
                <a:gd name="T59" fmla="*/ 8 h 44"/>
                <a:gd name="T60" fmla="*/ 8 w 36"/>
                <a:gd name="T61" fmla="*/ 7 h 44"/>
                <a:gd name="T62" fmla="*/ 19 w 36"/>
                <a:gd name="T63" fmla="*/ 38 h 44"/>
                <a:gd name="T64" fmla="*/ 29 w 36"/>
                <a:gd name="T65" fmla="*/ 25 h 44"/>
                <a:gd name="T66" fmla="*/ 20 w 36"/>
                <a:gd name="T67" fmla="*/ 21 h 44"/>
                <a:gd name="T68" fmla="*/ 11 w 36"/>
                <a:gd name="T69" fmla="*/ 29 h 44"/>
                <a:gd name="T70" fmla="*/ 13 w 36"/>
                <a:gd name="T71" fmla="*/ 30 h 44"/>
                <a:gd name="T72" fmla="*/ 26 w 36"/>
                <a:gd name="T73" fmla="*/ 25 h 44"/>
                <a:gd name="T74" fmla="*/ 28 w 36"/>
                <a:gd name="T75" fmla="*/ 30 h 44"/>
                <a:gd name="T76" fmla="*/ 21 w 36"/>
                <a:gd name="T77" fmla="*/ 35 h 44"/>
                <a:gd name="T78" fmla="*/ 7 w 36"/>
                <a:gd name="T79" fmla="*/ 25 h 44"/>
                <a:gd name="T80" fmla="*/ 4 w 36"/>
                <a:gd name="T81" fmla="*/ 16 h 44"/>
                <a:gd name="T82" fmla="*/ 10 w 36"/>
                <a:gd name="T83" fmla="*/ 3 h 44"/>
                <a:gd name="T84" fmla="*/ 8 w 36"/>
                <a:gd name="T85" fmla="*/ 1 h 44"/>
                <a:gd name="T86" fmla="*/ 3 w 36"/>
                <a:gd name="T87" fmla="*/ 22 h 44"/>
                <a:gd name="T88" fmla="*/ 13 w 36"/>
                <a:gd name="T89" fmla="*/ 38 h 44"/>
                <a:gd name="T90" fmla="*/ 32 w 36"/>
                <a:gd name="T91" fmla="*/ 30 h 44"/>
                <a:gd name="T92" fmla="*/ 28 w 36"/>
                <a:gd name="T93" fmla="*/ 21 h 44"/>
                <a:gd name="T94" fmla="*/ 17 w 36"/>
                <a:gd name="T95" fmla="*/ 21 h 44"/>
                <a:gd name="T96" fmla="*/ 13 w 36"/>
                <a:gd name="T97" fmla="*/ 29 h 44"/>
                <a:gd name="T98" fmla="*/ 15 w 36"/>
                <a:gd name="T99" fmla="*/ 30 h 44"/>
                <a:gd name="T100" fmla="*/ 26 w 36"/>
                <a:gd name="T101" fmla="*/ 25 h 44"/>
                <a:gd name="T102" fmla="*/ 27 w 36"/>
                <a:gd name="T103" fmla="*/ 34 h 44"/>
                <a:gd name="T104" fmla="*/ 7 w 36"/>
                <a:gd name="T105" fmla="*/ 20 h 44"/>
                <a:gd name="T106" fmla="*/ 4 w 36"/>
                <a:gd name="T107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6" h="44">
                  <a:moveTo>
                    <a:pt x="4" y="21"/>
                  </a:moveTo>
                  <a:cubicBezTo>
                    <a:pt x="5" y="27"/>
                    <a:pt x="9" y="33"/>
                    <a:pt x="14" y="37"/>
                  </a:cubicBezTo>
                  <a:cubicBezTo>
                    <a:pt x="20" y="41"/>
                    <a:pt x="26" y="40"/>
                    <a:pt x="30" y="34"/>
                  </a:cubicBezTo>
                  <a:cubicBezTo>
                    <a:pt x="33" y="30"/>
                    <a:pt x="33" y="25"/>
                    <a:pt x="27" y="23"/>
                  </a:cubicBezTo>
                  <a:cubicBezTo>
                    <a:pt x="22" y="21"/>
                    <a:pt x="16" y="24"/>
                    <a:pt x="13" y="28"/>
                  </a:cubicBezTo>
                  <a:cubicBezTo>
                    <a:pt x="14" y="29"/>
                    <a:pt x="15" y="29"/>
                    <a:pt x="15" y="29"/>
                  </a:cubicBezTo>
                  <a:cubicBezTo>
                    <a:pt x="14" y="20"/>
                    <a:pt x="32" y="20"/>
                    <a:pt x="31" y="28"/>
                  </a:cubicBezTo>
                  <a:cubicBezTo>
                    <a:pt x="29" y="35"/>
                    <a:pt x="19" y="39"/>
                    <a:pt x="13" y="36"/>
                  </a:cubicBezTo>
                  <a:cubicBezTo>
                    <a:pt x="7" y="33"/>
                    <a:pt x="5" y="26"/>
                    <a:pt x="5" y="21"/>
                  </a:cubicBezTo>
                  <a:cubicBezTo>
                    <a:pt x="5" y="15"/>
                    <a:pt x="6" y="8"/>
                    <a:pt x="10" y="3"/>
                  </a:cubicBezTo>
                  <a:cubicBezTo>
                    <a:pt x="11" y="2"/>
                    <a:pt x="10" y="0"/>
                    <a:pt x="8" y="1"/>
                  </a:cubicBezTo>
                  <a:cubicBezTo>
                    <a:pt x="5" y="5"/>
                    <a:pt x="3" y="9"/>
                    <a:pt x="2" y="14"/>
                  </a:cubicBezTo>
                  <a:cubicBezTo>
                    <a:pt x="1" y="19"/>
                    <a:pt x="3" y="23"/>
                    <a:pt x="5" y="27"/>
                  </a:cubicBezTo>
                  <a:cubicBezTo>
                    <a:pt x="7" y="30"/>
                    <a:pt x="10" y="34"/>
                    <a:pt x="14" y="36"/>
                  </a:cubicBezTo>
                  <a:cubicBezTo>
                    <a:pt x="16" y="38"/>
                    <a:pt x="19" y="38"/>
                    <a:pt x="23" y="37"/>
                  </a:cubicBezTo>
                  <a:cubicBezTo>
                    <a:pt x="28" y="35"/>
                    <a:pt x="36" y="28"/>
                    <a:pt x="29" y="23"/>
                  </a:cubicBezTo>
                  <a:cubicBezTo>
                    <a:pt x="26" y="21"/>
                    <a:pt x="23" y="22"/>
                    <a:pt x="20" y="23"/>
                  </a:cubicBezTo>
                  <a:cubicBezTo>
                    <a:pt x="17" y="25"/>
                    <a:pt x="14" y="26"/>
                    <a:pt x="12" y="28"/>
                  </a:cubicBezTo>
                  <a:cubicBezTo>
                    <a:pt x="12" y="29"/>
                    <a:pt x="13" y="29"/>
                    <a:pt x="13" y="29"/>
                  </a:cubicBezTo>
                  <a:cubicBezTo>
                    <a:pt x="14" y="26"/>
                    <a:pt x="18" y="24"/>
                    <a:pt x="21" y="23"/>
                  </a:cubicBezTo>
                  <a:cubicBezTo>
                    <a:pt x="25" y="23"/>
                    <a:pt x="28" y="25"/>
                    <a:pt x="28" y="28"/>
                  </a:cubicBezTo>
                  <a:cubicBezTo>
                    <a:pt x="28" y="34"/>
                    <a:pt x="20" y="37"/>
                    <a:pt x="16" y="34"/>
                  </a:cubicBezTo>
                  <a:cubicBezTo>
                    <a:pt x="11" y="32"/>
                    <a:pt x="10" y="26"/>
                    <a:pt x="9" y="22"/>
                  </a:cubicBezTo>
                  <a:cubicBezTo>
                    <a:pt x="8" y="18"/>
                    <a:pt x="8" y="12"/>
                    <a:pt x="10" y="8"/>
                  </a:cubicBezTo>
                  <a:cubicBezTo>
                    <a:pt x="10" y="7"/>
                    <a:pt x="10" y="6"/>
                    <a:pt x="8" y="6"/>
                  </a:cubicBezTo>
                  <a:cubicBezTo>
                    <a:pt x="0" y="9"/>
                    <a:pt x="3" y="20"/>
                    <a:pt x="6" y="26"/>
                  </a:cubicBezTo>
                  <a:cubicBezTo>
                    <a:pt x="10" y="32"/>
                    <a:pt x="19" y="40"/>
                    <a:pt x="24" y="32"/>
                  </a:cubicBezTo>
                  <a:cubicBezTo>
                    <a:pt x="25" y="31"/>
                    <a:pt x="24" y="29"/>
                    <a:pt x="23" y="31"/>
                  </a:cubicBezTo>
                  <a:cubicBezTo>
                    <a:pt x="18" y="37"/>
                    <a:pt x="11" y="29"/>
                    <a:pt x="8" y="25"/>
                  </a:cubicBezTo>
                  <a:cubicBezTo>
                    <a:pt x="6" y="21"/>
                    <a:pt x="2" y="11"/>
                    <a:pt x="9" y="8"/>
                  </a:cubicBezTo>
                  <a:cubicBezTo>
                    <a:pt x="8" y="8"/>
                    <a:pt x="8" y="7"/>
                    <a:pt x="8" y="7"/>
                  </a:cubicBezTo>
                  <a:cubicBezTo>
                    <a:pt x="4" y="16"/>
                    <a:pt x="6" y="37"/>
                    <a:pt x="19" y="38"/>
                  </a:cubicBezTo>
                  <a:cubicBezTo>
                    <a:pt x="26" y="38"/>
                    <a:pt x="33" y="31"/>
                    <a:pt x="29" y="25"/>
                  </a:cubicBezTo>
                  <a:cubicBezTo>
                    <a:pt x="28" y="21"/>
                    <a:pt x="23" y="20"/>
                    <a:pt x="20" y="21"/>
                  </a:cubicBezTo>
                  <a:cubicBezTo>
                    <a:pt x="16" y="22"/>
                    <a:pt x="13" y="25"/>
                    <a:pt x="11" y="29"/>
                  </a:cubicBezTo>
                  <a:cubicBezTo>
                    <a:pt x="11" y="30"/>
                    <a:pt x="12" y="31"/>
                    <a:pt x="13" y="30"/>
                  </a:cubicBezTo>
                  <a:cubicBezTo>
                    <a:pt x="17" y="28"/>
                    <a:pt x="21" y="24"/>
                    <a:pt x="26" y="25"/>
                  </a:cubicBezTo>
                  <a:cubicBezTo>
                    <a:pt x="29" y="25"/>
                    <a:pt x="30" y="28"/>
                    <a:pt x="28" y="30"/>
                  </a:cubicBezTo>
                  <a:cubicBezTo>
                    <a:pt x="27" y="32"/>
                    <a:pt x="24" y="34"/>
                    <a:pt x="21" y="35"/>
                  </a:cubicBezTo>
                  <a:cubicBezTo>
                    <a:pt x="15" y="37"/>
                    <a:pt x="10" y="30"/>
                    <a:pt x="7" y="25"/>
                  </a:cubicBezTo>
                  <a:cubicBezTo>
                    <a:pt x="5" y="22"/>
                    <a:pt x="4" y="19"/>
                    <a:pt x="4" y="16"/>
                  </a:cubicBezTo>
                  <a:cubicBezTo>
                    <a:pt x="4" y="11"/>
                    <a:pt x="7" y="7"/>
                    <a:pt x="10" y="3"/>
                  </a:cubicBezTo>
                  <a:cubicBezTo>
                    <a:pt x="10" y="2"/>
                    <a:pt x="9" y="2"/>
                    <a:pt x="8" y="1"/>
                  </a:cubicBezTo>
                  <a:cubicBezTo>
                    <a:pt x="4" y="7"/>
                    <a:pt x="2" y="15"/>
                    <a:pt x="3" y="22"/>
                  </a:cubicBezTo>
                  <a:cubicBezTo>
                    <a:pt x="4" y="28"/>
                    <a:pt x="6" y="35"/>
                    <a:pt x="13" y="38"/>
                  </a:cubicBezTo>
                  <a:cubicBezTo>
                    <a:pt x="20" y="41"/>
                    <a:pt x="29" y="38"/>
                    <a:pt x="32" y="30"/>
                  </a:cubicBezTo>
                  <a:cubicBezTo>
                    <a:pt x="34" y="26"/>
                    <a:pt x="32" y="23"/>
                    <a:pt x="28" y="21"/>
                  </a:cubicBezTo>
                  <a:cubicBezTo>
                    <a:pt x="25" y="19"/>
                    <a:pt x="20" y="19"/>
                    <a:pt x="17" y="21"/>
                  </a:cubicBezTo>
                  <a:cubicBezTo>
                    <a:pt x="14" y="23"/>
                    <a:pt x="13" y="26"/>
                    <a:pt x="13" y="29"/>
                  </a:cubicBezTo>
                  <a:cubicBezTo>
                    <a:pt x="13" y="31"/>
                    <a:pt x="15" y="31"/>
                    <a:pt x="15" y="30"/>
                  </a:cubicBezTo>
                  <a:cubicBezTo>
                    <a:pt x="17" y="26"/>
                    <a:pt x="22" y="24"/>
                    <a:pt x="26" y="25"/>
                  </a:cubicBezTo>
                  <a:cubicBezTo>
                    <a:pt x="32" y="26"/>
                    <a:pt x="30" y="31"/>
                    <a:pt x="27" y="34"/>
                  </a:cubicBezTo>
                  <a:cubicBezTo>
                    <a:pt x="19" y="44"/>
                    <a:pt x="8" y="28"/>
                    <a:pt x="7" y="20"/>
                  </a:cubicBezTo>
                  <a:cubicBezTo>
                    <a:pt x="7" y="19"/>
                    <a:pt x="4" y="19"/>
                    <a:pt x="4" y="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4" name="Freeform 1552"/>
            <p:cNvSpPr/>
            <p:nvPr/>
          </p:nvSpPr>
          <p:spPr bwMode="auto">
            <a:xfrm>
              <a:off x="4902" y="2097"/>
              <a:ext cx="48" cy="40"/>
            </a:xfrm>
            <a:custGeom>
              <a:avLst/>
              <a:gdLst>
                <a:gd name="T0" fmla="*/ 35 w 37"/>
                <a:gd name="T1" fmla="*/ 18 h 31"/>
                <a:gd name="T2" fmla="*/ 35 w 37"/>
                <a:gd name="T3" fmla="*/ 5 h 31"/>
                <a:gd name="T4" fmla="*/ 23 w 37"/>
                <a:gd name="T5" fmla="*/ 4 h 31"/>
                <a:gd name="T6" fmla="*/ 15 w 37"/>
                <a:gd name="T7" fmla="*/ 18 h 31"/>
                <a:gd name="T8" fmla="*/ 11 w 37"/>
                <a:gd name="T9" fmla="*/ 27 h 31"/>
                <a:gd name="T10" fmla="*/ 3 w 37"/>
                <a:gd name="T11" fmla="*/ 27 h 31"/>
                <a:gd name="T12" fmla="*/ 4 w 37"/>
                <a:gd name="T13" fmla="*/ 28 h 31"/>
                <a:gd name="T14" fmla="*/ 8 w 37"/>
                <a:gd name="T15" fmla="*/ 11 h 31"/>
                <a:gd name="T16" fmla="*/ 6 w 37"/>
                <a:gd name="T17" fmla="*/ 9 h 31"/>
                <a:gd name="T18" fmla="*/ 2 w 37"/>
                <a:gd name="T19" fmla="*/ 29 h 31"/>
                <a:gd name="T20" fmla="*/ 3 w 37"/>
                <a:gd name="T21" fmla="*/ 30 h 31"/>
                <a:gd name="T22" fmla="*/ 14 w 37"/>
                <a:gd name="T23" fmla="*/ 28 h 31"/>
                <a:gd name="T24" fmla="*/ 20 w 37"/>
                <a:gd name="T25" fmla="*/ 11 h 31"/>
                <a:gd name="T26" fmla="*/ 32 w 37"/>
                <a:gd name="T27" fmla="*/ 5 h 31"/>
                <a:gd name="T28" fmla="*/ 33 w 37"/>
                <a:gd name="T29" fmla="*/ 11 h 31"/>
                <a:gd name="T30" fmla="*/ 32 w 37"/>
                <a:gd name="T31" fmla="*/ 18 h 31"/>
                <a:gd name="T32" fmla="*/ 35 w 37"/>
                <a:gd name="T33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31">
                  <a:moveTo>
                    <a:pt x="35" y="18"/>
                  </a:moveTo>
                  <a:cubicBezTo>
                    <a:pt x="35" y="13"/>
                    <a:pt x="37" y="9"/>
                    <a:pt x="35" y="5"/>
                  </a:cubicBezTo>
                  <a:cubicBezTo>
                    <a:pt x="32" y="0"/>
                    <a:pt x="27" y="2"/>
                    <a:pt x="23" y="4"/>
                  </a:cubicBezTo>
                  <a:cubicBezTo>
                    <a:pt x="19" y="8"/>
                    <a:pt x="16" y="13"/>
                    <a:pt x="15" y="18"/>
                  </a:cubicBezTo>
                  <a:cubicBezTo>
                    <a:pt x="14" y="21"/>
                    <a:pt x="14" y="25"/>
                    <a:pt x="11" y="27"/>
                  </a:cubicBezTo>
                  <a:cubicBezTo>
                    <a:pt x="9" y="28"/>
                    <a:pt x="5" y="28"/>
                    <a:pt x="3" y="27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3" y="22"/>
                    <a:pt x="5" y="16"/>
                    <a:pt x="8" y="11"/>
                  </a:cubicBezTo>
                  <a:cubicBezTo>
                    <a:pt x="9" y="9"/>
                    <a:pt x="7" y="8"/>
                    <a:pt x="6" y="9"/>
                  </a:cubicBezTo>
                  <a:cubicBezTo>
                    <a:pt x="3" y="15"/>
                    <a:pt x="0" y="22"/>
                    <a:pt x="2" y="29"/>
                  </a:cubicBezTo>
                  <a:cubicBezTo>
                    <a:pt x="2" y="29"/>
                    <a:pt x="2" y="30"/>
                    <a:pt x="3" y="30"/>
                  </a:cubicBezTo>
                  <a:cubicBezTo>
                    <a:pt x="7" y="30"/>
                    <a:pt x="12" y="31"/>
                    <a:pt x="14" y="28"/>
                  </a:cubicBezTo>
                  <a:cubicBezTo>
                    <a:pt x="18" y="23"/>
                    <a:pt x="17" y="16"/>
                    <a:pt x="20" y="11"/>
                  </a:cubicBezTo>
                  <a:cubicBezTo>
                    <a:pt x="22" y="8"/>
                    <a:pt x="28" y="1"/>
                    <a:pt x="32" y="5"/>
                  </a:cubicBezTo>
                  <a:cubicBezTo>
                    <a:pt x="33" y="6"/>
                    <a:pt x="33" y="9"/>
                    <a:pt x="33" y="11"/>
                  </a:cubicBezTo>
                  <a:cubicBezTo>
                    <a:pt x="33" y="13"/>
                    <a:pt x="32" y="16"/>
                    <a:pt x="32" y="18"/>
                  </a:cubicBezTo>
                  <a:cubicBezTo>
                    <a:pt x="33" y="19"/>
                    <a:pt x="35" y="19"/>
                    <a:pt x="35" y="1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5" name="Freeform 1553"/>
            <p:cNvSpPr/>
            <p:nvPr/>
          </p:nvSpPr>
          <p:spPr bwMode="auto">
            <a:xfrm>
              <a:off x="4949" y="1986"/>
              <a:ext cx="49" cy="41"/>
            </a:xfrm>
            <a:custGeom>
              <a:avLst/>
              <a:gdLst>
                <a:gd name="T0" fmla="*/ 20 w 38"/>
                <a:gd name="T1" fmla="*/ 7 h 32"/>
                <a:gd name="T2" fmla="*/ 4 w 38"/>
                <a:gd name="T3" fmla="*/ 18 h 32"/>
                <a:gd name="T4" fmla="*/ 22 w 38"/>
                <a:gd name="T5" fmla="*/ 3 h 32"/>
                <a:gd name="T6" fmla="*/ 1 w 38"/>
                <a:gd name="T7" fmla="*/ 19 h 32"/>
                <a:gd name="T8" fmla="*/ 22 w 38"/>
                <a:gd name="T9" fmla="*/ 2 h 32"/>
                <a:gd name="T10" fmla="*/ 29 w 38"/>
                <a:gd name="T11" fmla="*/ 13 h 32"/>
                <a:gd name="T12" fmla="*/ 37 w 38"/>
                <a:gd name="T13" fmla="*/ 24 h 32"/>
                <a:gd name="T14" fmla="*/ 26 w 38"/>
                <a:gd name="T15" fmla="*/ 6 h 32"/>
                <a:gd name="T16" fmla="*/ 37 w 38"/>
                <a:gd name="T17" fmla="*/ 29 h 32"/>
                <a:gd name="T18" fmla="*/ 23 w 38"/>
                <a:gd name="T19" fmla="*/ 7 h 32"/>
                <a:gd name="T20" fmla="*/ 32 w 38"/>
                <a:gd name="T21" fmla="*/ 25 h 32"/>
                <a:gd name="T22" fmla="*/ 21 w 38"/>
                <a:gd name="T23" fmla="*/ 4 h 32"/>
                <a:gd name="T24" fmla="*/ 12 w 38"/>
                <a:gd name="T25" fmla="*/ 13 h 32"/>
                <a:gd name="T26" fmla="*/ 1 w 38"/>
                <a:gd name="T27" fmla="*/ 19 h 32"/>
                <a:gd name="T28" fmla="*/ 20 w 38"/>
                <a:gd name="T29" fmla="*/ 2 h 32"/>
                <a:gd name="T30" fmla="*/ 23 w 38"/>
                <a:gd name="T31" fmla="*/ 14 h 32"/>
                <a:gd name="T32" fmla="*/ 31 w 38"/>
                <a:gd name="T33" fmla="*/ 21 h 32"/>
                <a:gd name="T34" fmla="*/ 18 w 38"/>
                <a:gd name="T35" fmla="*/ 28 h 32"/>
                <a:gd name="T36" fmla="*/ 32 w 38"/>
                <a:gd name="T37" fmla="*/ 11 h 32"/>
                <a:gd name="T38" fmla="*/ 20 w 38"/>
                <a:gd name="T39" fmla="*/ 25 h 32"/>
                <a:gd name="T40" fmla="*/ 28 w 38"/>
                <a:gd name="T41" fmla="*/ 14 h 32"/>
                <a:gd name="T42" fmla="*/ 20 w 38"/>
                <a:gd name="T43" fmla="*/ 25 h 32"/>
                <a:gd name="T44" fmla="*/ 20 w 38"/>
                <a:gd name="T45" fmla="*/ 22 h 32"/>
                <a:gd name="T46" fmla="*/ 20 w 38"/>
                <a:gd name="T47" fmla="*/ 25 h 32"/>
                <a:gd name="T48" fmla="*/ 28 w 38"/>
                <a:gd name="T49" fmla="*/ 14 h 32"/>
                <a:gd name="T50" fmla="*/ 20 w 38"/>
                <a:gd name="T51" fmla="*/ 25 h 32"/>
                <a:gd name="T52" fmla="*/ 32 w 38"/>
                <a:gd name="T53" fmla="*/ 11 h 32"/>
                <a:gd name="T54" fmla="*/ 18 w 38"/>
                <a:gd name="T55" fmla="*/ 28 h 32"/>
                <a:gd name="T56" fmla="*/ 31 w 38"/>
                <a:gd name="T57" fmla="*/ 20 h 32"/>
                <a:gd name="T58" fmla="*/ 21 w 38"/>
                <a:gd name="T59" fmla="*/ 1 h 32"/>
                <a:gd name="T60" fmla="*/ 0 w 38"/>
                <a:gd name="T61" fmla="*/ 19 h 32"/>
                <a:gd name="T62" fmla="*/ 14 w 38"/>
                <a:gd name="T63" fmla="*/ 14 h 32"/>
                <a:gd name="T64" fmla="*/ 21 w 38"/>
                <a:gd name="T65" fmla="*/ 5 h 32"/>
                <a:gd name="T66" fmla="*/ 32 w 38"/>
                <a:gd name="T67" fmla="*/ 25 h 32"/>
                <a:gd name="T68" fmla="*/ 24 w 38"/>
                <a:gd name="T69" fmla="*/ 7 h 32"/>
                <a:gd name="T70" fmla="*/ 37 w 38"/>
                <a:gd name="T71" fmla="*/ 30 h 32"/>
                <a:gd name="T72" fmla="*/ 26 w 38"/>
                <a:gd name="T73" fmla="*/ 7 h 32"/>
                <a:gd name="T74" fmla="*/ 37 w 38"/>
                <a:gd name="T75" fmla="*/ 24 h 32"/>
                <a:gd name="T76" fmla="*/ 22 w 38"/>
                <a:gd name="T77" fmla="*/ 1 h 32"/>
                <a:gd name="T78" fmla="*/ 2 w 38"/>
                <a:gd name="T79" fmla="*/ 19 h 32"/>
                <a:gd name="T80" fmla="*/ 22 w 38"/>
                <a:gd name="T81" fmla="*/ 3 h 32"/>
                <a:gd name="T82" fmla="*/ 4 w 38"/>
                <a:gd name="T83" fmla="*/ 18 h 32"/>
                <a:gd name="T84" fmla="*/ 20 w 38"/>
                <a:gd name="T85" fmla="*/ 7 h 32"/>
                <a:gd name="T86" fmla="*/ 12 w 38"/>
                <a:gd name="T87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8" h="32">
                  <a:moveTo>
                    <a:pt x="14" y="13"/>
                  </a:moveTo>
                  <a:cubicBezTo>
                    <a:pt x="16" y="10"/>
                    <a:pt x="17" y="8"/>
                    <a:pt x="20" y="7"/>
                  </a:cubicBezTo>
                  <a:cubicBezTo>
                    <a:pt x="19" y="7"/>
                    <a:pt x="19" y="6"/>
                    <a:pt x="19" y="5"/>
                  </a:cubicBezTo>
                  <a:cubicBezTo>
                    <a:pt x="14" y="10"/>
                    <a:pt x="9" y="14"/>
                    <a:pt x="4" y="18"/>
                  </a:cubicBezTo>
                  <a:cubicBezTo>
                    <a:pt x="4" y="18"/>
                    <a:pt x="5" y="19"/>
                    <a:pt x="5" y="19"/>
                  </a:cubicBezTo>
                  <a:cubicBezTo>
                    <a:pt x="11" y="14"/>
                    <a:pt x="17" y="9"/>
                    <a:pt x="22" y="3"/>
                  </a:cubicBezTo>
                  <a:cubicBezTo>
                    <a:pt x="23" y="2"/>
                    <a:pt x="22" y="0"/>
                    <a:pt x="20" y="1"/>
                  </a:cubicBezTo>
                  <a:cubicBezTo>
                    <a:pt x="14" y="7"/>
                    <a:pt x="8" y="13"/>
                    <a:pt x="1" y="19"/>
                  </a:cubicBezTo>
                  <a:cubicBezTo>
                    <a:pt x="0" y="19"/>
                    <a:pt x="2" y="22"/>
                    <a:pt x="3" y="21"/>
                  </a:cubicBezTo>
                  <a:cubicBezTo>
                    <a:pt x="10" y="15"/>
                    <a:pt x="18" y="10"/>
                    <a:pt x="22" y="2"/>
                  </a:cubicBezTo>
                  <a:cubicBezTo>
                    <a:pt x="22" y="2"/>
                    <a:pt x="22" y="3"/>
                    <a:pt x="21" y="3"/>
                  </a:cubicBezTo>
                  <a:cubicBezTo>
                    <a:pt x="25" y="5"/>
                    <a:pt x="27" y="9"/>
                    <a:pt x="29" y="13"/>
                  </a:cubicBezTo>
                  <a:cubicBezTo>
                    <a:pt x="31" y="17"/>
                    <a:pt x="33" y="21"/>
                    <a:pt x="35" y="25"/>
                  </a:cubicBezTo>
                  <a:cubicBezTo>
                    <a:pt x="36" y="26"/>
                    <a:pt x="38" y="25"/>
                    <a:pt x="37" y="24"/>
                  </a:cubicBezTo>
                  <a:cubicBezTo>
                    <a:pt x="34" y="17"/>
                    <a:pt x="32" y="10"/>
                    <a:pt x="28" y="5"/>
                  </a:cubicBezTo>
                  <a:cubicBezTo>
                    <a:pt x="27" y="4"/>
                    <a:pt x="25" y="5"/>
                    <a:pt x="26" y="6"/>
                  </a:cubicBezTo>
                  <a:cubicBezTo>
                    <a:pt x="31" y="13"/>
                    <a:pt x="33" y="22"/>
                    <a:pt x="35" y="31"/>
                  </a:cubicBezTo>
                  <a:cubicBezTo>
                    <a:pt x="35" y="30"/>
                    <a:pt x="36" y="30"/>
                    <a:pt x="37" y="29"/>
                  </a:cubicBezTo>
                  <a:cubicBezTo>
                    <a:pt x="32" y="22"/>
                    <a:pt x="31" y="14"/>
                    <a:pt x="26" y="6"/>
                  </a:cubicBezTo>
                  <a:cubicBezTo>
                    <a:pt x="25" y="5"/>
                    <a:pt x="24" y="6"/>
                    <a:pt x="23" y="7"/>
                  </a:cubicBezTo>
                  <a:cubicBezTo>
                    <a:pt x="23" y="14"/>
                    <a:pt x="27" y="20"/>
                    <a:pt x="30" y="26"/>
                  </a:cubicBezTo>
                  <a:cubicBezTo>
                    <a:pt x="31" y="25"/>
                    <a:pt x="31" y="25"/>
                    <a:pt x="32" y="25"/>
                  </a:cubicBezTo>
                  <a:cubicBezTo>
                    <a:pt x="28" y="18"/>
                    <a:pt x="26" y="11"/>
                    <a:pt x="23" y="4"/>
                  </a:cubicBezTo>
                  <a:cubicBezTo>
                    <a:pt x="23" y="2"/>
                    <a:pt x="21" y="3"/>
                    <a:pt x="21" y="4"/>
                  </a:cubicBezTo>
                  <a:cubicBezTo>
                    <a:pt x="21" y="6"/>
                    <a:pt x="19" y="7"/>
                    <a:pt x="18" y="8"/>
                  </a:cubicBezTo>
                  <a:cubicBezTo>
                    <a:pt x="17" y="10"/>
                    <a:pt x="14" y="12"/>
                    <a:pt x="12" y="13"/>
                  </a:cubicBezTo>
                  <a:cubicBezTo>
                    <a:pt x="10" y="14"/>
                    <a:pt x="8" y="16"/>
                    <a:pt x="6" y="17"/>
                  </a:cubicBezTo>
                  <a:cubicBezTo>
                    <a:pt x="5" y="17"/>
                    <a:pt x="3" y="18"/>
                    <a:pt x="1" y="19"/>
                  </a:cubicBezTo>
                  <a:cubicBezTo>
                    <a:pt x="2" y="19"/>
                    <a:pt x="2" y="20"/>
                    <a:pt x="2" y="20"/>
                  </a:cubicBezTo>
                  <a:cubicBezTo>
                    <a:pt x="6" y="13"/>
                    <a:pt x="14" y="7"/>
                    <a:pt x="20" y="2"/>
                  </a:cubicBezTo>
                  <a:cubicBezTo>
                    <a:pt x="20" y="2"/>
                    <a:pt x="19" y="2"/>
                    <a:pt x="19" y="2"/>
                  </a:cubicBezTo>
                  <a:cubicBezTo>
                    <a:pt x="20" y="6"/>
                    <a:pt x="21" y="10"/>
                    <a:pt x="23" y="14"/>
                  </a:cubicBezTo>
                  <a:cubicBezTo>
                    <a:pt x="24" y="17"/>
                    <a:pt x="26" y="22"/>
                    <a:pt x="30" y="23"/>
                  </a:cubicBezTo>
                  <a:cubicBezTo>
                    <a:pt x="31" y="23"/>
                    <a:pt x="32" y="22"/>
                    <a:pt x="31" y="21"/>
                  </a:cubicBezTo>
                  <a:cubicBezTo>
                    <a:pt x="28" y="14"/>
                    <a:pt x="19" y="24"/>
                    <a:pt x="17" y="27"/>
                  </a:cubicBezTo>
                  <a:cubicBezTo>
                    <a:pt x="17" y="27"/>
                    <a:pt x="18" y="28"/>
                    <a:pt x="18" y="28"/>
                  </a:cubicBezTo>
                  <a:cubicBezTo>
                    <a:pt x="23" y="23"/>
                    <a:pt x="28" y="18"/>
                    <a:pt x="33" y="13"/>
                  </a:cubicBezTo>
                  <a:cubicBezTo>
                    <a:pt x="33" y="13"/>
                    <a:pt x="32" y="12"/>
                    <a:pt x="32" y="11"/>
                  </a:cubicBezTo>
                  <a:cubicBezTo>
                    <a:pt x="27" y="15"/>
                    <a:pt x="23" y="19"/>
                    <a:pt x="19" y="23"/>
                  </a:cubicBezTo>
                  <a:cubicBezTo>
                    <a:pt x="19" y="24"/>
                    <a:pt x="20" y="24"/>
                    <a:pt x="20" y="25"/>
                  </a:cubicBezTo>
                  <a:cubicBezTo>
                    <a:pt x="23" y="21"/>
                    <a:pt x="26" y="18"/>
                    <a:pt x="29" y="16"/>
                  </a:cubicBezTo>
                  <a:cubicBezTo>
                    <a:pt x="29" y="15"/>
                    <a:pt x="28" y="15"/>
                    <a:pt x="28" y="14"/>
                  </a:cubicBezTo>
                  <a:cubicBezTo>
                    <a:pt x="25" y="17"/>
                    <a:pt x="22" y="20"/>
                    <a:pt x="19" y="23"/>
                  </a:cubicBezTo>
                  <a:cubicBezTo>
                    <a:pt x="18" y="24"/>
                    <a:pt x="19" y="25"/>
                    <a:pt x="20" y="25"/>
                  </a:cubicBezTo>
                  <a:cubicBezTo>
                    <a:pt x="21" y="25"/>
                    <a:pt x="21" y="24"/>
                    <a:pt x="22" y="23"/>
                  </a:cubicBezTo>
                  <a:cubicBezTo>
                    <a:pt x="23" y="22"/>
                    <a:pt x="22" y="21"/>
                    <a:pt x="20" y="22"/>
                  </a:cubicBezTo>
                  <a:cubicBezTo>
                    <a:pt x="20" y="22"/>
                    <a:pt x="19" y="23"/>
                    <a:pt x="19" y="23"/>
                  </a:cubicBezTo>
                  <a:cubicBezTo>
                    <a:pt x="19" y="23"/>
                    <a:pt x="20" y="24"/>
                    <a:pt x="20" y="25"/>
                  </a:cubicBezTo>
                  <a:cubicBezTo>
                    <a:pt x="23" y="22"/>
                    <a:pt x="26" y="19"/>
                    <a:pt x="29" y="16"/>
                  </a:cubicBezTo>
                  <a:cubicBezTo>
                    <a:pt x="30" y="15"/>
                    <a:pt x="29" y="13"/>
                    <a:pt x="28" y="14"/>
                  </a:cubicBezTo>
                  <a:cubicBezTo>
                    <a:pt x="24" y="16"/>
                    <a:pt x="21" y="20"/>
                    <a:pt x="19" y="23"/>
                  </a:cubicBezTo>
                  <a:cubicBezTo>
                    <a:pt x="18" y="25"/>
                    <a:pt x="19" y="26"/>
                    <a:pt x="20" y="25"/>
                  </a:cubicBezTo>
                  <a:cubicBezTo>
                    <a:pt x="25" y="21"/>
                    <a:pt x="29" y="17"/>
                    <a:pt x="33" y="13"/>
                  </a:cubicBezTo>
                  <a:cubicBezTo>
                    <a:pt x="34" y="12"/>
                    <a:pt x="33" y="10"/>
                    <a:pt x="32" y="11"/>
                  </a:cubicBezTo>
                  <a:cubicBezTo>
                    <a:pt x="26" y="16"/>
                    <a:pt x="21" y="21"/>
                    <a:pt x="17" y="27"/>
                  </a:cubicBezTo>
                  <a:cubicBezTo>
                    <a:pt x="16" y="28"/>
                    <a:pt x="17" y="29"/>
                    <a:pt x="18" y="28"/>
                  </a:cubicBezTo>
                  <a:cubicBezTo>
                    <a:pt x="20" y="27"/>
                    <a:pt x="28" y="18"/>
                    <a:pt x="29" y="22"/>
                  </a:cubicBezTo>
                  <a:cubicBezTo>
                    <a:pt x="30" y="22"/>
                    <a:pt x="30" y="21"/>
                    <a:pt x="31" y="20"/>
                  </a:cubicBezTo>
                  <a:cubicBezTo>
                    <a:pt x="28" y="20"/>
                    <a:pt x="26" y="15"/>
                    <a:pt x="25" y="12"/>
                  </a:cubicBezTo>
                  <a:cubicBezTo>
                    <a:pt x="23" y="8"/>
                    <a:pt x="22" y="5"/>
                    <a:pt x="21" y="1"/>
                  </a:cubicBezTo>
                  <a:cubicBezTo>
                    <a:pt x="21" y="0"/>
                    <a:pt x="20" y="0"/>
                    <a:pt x="19" y="0"/>
                  </a:cubicBezTo>
                  <a:cubicBezTo>
                    <a:pt x="12" y="5"/>
                    <a:pt x="5" y="11"/>
                    <a:pt x="0" y="19"/>
                  </a:cubicBezTo>
                  <a:cubicBezTo>
                    <a:pt x="0" y="20"/>
                    <a:pt x="1" y="21"/>
                    <a:pt x="1" y="21"/>
                  </a:cubicBezTo>
                  <a:cubicBezTo>
                    <a:pt x="6" y="20"/>
                    <a:pt x="11" y="17"/>
                    <a:pt x="14" y="14"/>
                  </a:cubicBezTo>
                  <a:cubicBezTo>
                    <a:pt x="18" y="12"/>
                    <a:pt x="23" y="9"/>
                    <a:pt x="23" y="4"/>
                  </a:cubicBezTo>
                  <a:cubicBezTo>
                    <a:pt x="23" y="4"/>
                    <a:pt x="22" y="5"/>
                    <a:pt x="21" y="5"/>
                  </a:cubicBezTo>
                  <a:cubicBezTo>
                    <a:pt x="23" y="12"/>
                    <a:pt x="26" y="19"/>
                    <a:pt x="30" y="26"/>
                  </a:cubicBezTo>
                  <a:cubicBezTo>
                    <a:pt x="31" y="27"/>
                    <a:pt x="33" y="26"/>
                    <a:pt x="32" y="25"/>
                  </a:cubicBezTo>
                  <a:cubicBezTo>
                    <a:pt x="29" y="19"/>
                    <a:pt x="26" y="13"/>
                    <a:pt x="26" y="7"/>
                  </a:cubicBezTo>
                  <a:cubicBezTo>
                    <a:pt x="25" y="7"/>
                    <a:pt x="25" y="7"/>
                    <a:pt x="24" y="7"/>
                  </a:cubicBezTo>
                  <a:cubicBezTo>
                    <a:pt x="29" y="15"/>
                    <a:pt x="30" y="23"/>
                    <a:pt x="35" y="31"/>
                  </a:cubicBezTo>
                  <a:cubicBezTo>
                    <a:pt x="36" y="32"/>
                    <a:pt x="38" y="31"/>
                    <a:pt x="37" y="30"/>
                  </a:cubicBezTo>
                  <a:cubicBezTo>
                    <a:pt x="35" y="21"/>
                    <a:pt x="33" y="12"/>
                    <a:pt x="28" y="5"/>
                  </a:cubicBezTo>
                  <a:cubicBezTo>
                    <a:pt x="27" y="5"/>
                    <a:pt x="27" y="6"/>
                    <a:pt x="26" y="7"/>
                  </a:cubicBezTo>
                  <a:cubicBezTo>
                    <a:pt x="31" y="12"/>
                    <a:pt x="32" y="19"/>
                    <a:pt x="35" y="25"/>
                  </a:cubicBezTo>
                  <a:cubicBezTo>
                    <a:pt x="36" y="25"/>
                    <a:pt x="37" y="25"/>
                    <a:pt x="37" y="24"/>
                  </a:cubicBezTo>
                  <a:cubicBezTo>
                    <a:pt x="35" y="20"/>
                    <a:pt x="33" y="15"/>
                    <a:pt x="31" y="11"/>
                  </a:cubicBezTo>
                  <a:cubicBezTo>
                    <a:pt x="29" y="7"/>
                    <a:pt x="26" y="2"/>
                    <a:pt x="22" y="1"/>
                  </a:cubicBezTo>
                  <a:cubicBezTo>
                    <a:pt x="21" y="0"/>
                    <a:pt x="21" y="1"/>
                    <a:pt x="20" y="1"/>
                  </a:cubicBezTo>
                  <a:cubicBezTo>
                    <a:pt x="16" y="8"/>
                    <a:pt x="8" y="14"/>
                    <a:pt x="2" y="19"/>
                  </a:cubicBezTo>
                  <a:cubicBezTo>
                    <a:pt x="2" y="19"/>
                    <a:pt x="2" y="20"/>
                    <a:pt x="3" y="20"/>
                  </a:cubicBezTo>
                  <a:cubicBezTo>
                    <a:pt x="10" y="15"/>
                    <a:pt x="16" y="9"/>
                    <a:pt x="22" y="3"/>
                  </a:cubicBezTo>
                  <a:cubicBezTo>
                    <a:pt x="22" y="2"/>
                    <a:pt x="21" y="2"/>
                    <a:pt x="20" y="1"/>
                  </a:cubicBezTo>
                  <a:cubicBezTo>
                    <a:pt x="15" y="7"/>
                    <a:pt x="9" y="12"/>
                    <a:pt x="4" y="18"/>
                  </a:cubicBezTo>
                  <a:cubicBezTo>
                    <a:pt x="3" y="19"/>
                    <a:pt x="4" y="20"/>
                    <a:pt x="5" y="19"/>
                  </a:cubicBezTo>
                  <a:cubicBezTo>
                    <a:pt x="10" y="15"/>
                    <a:pt x="16" y="12"/>
                    <a:pt x="20" y="7"/>
                  </a:cubicBezTo>
                  <a:cubicBezTo>
                    <a:pt x="21" y="6"/>
                    <a:pt x="20" y="4"/>
                    <a:pt x="19" y="5"/>
                  </a:cubicBezTo>
                  <a:cubicBezTo>
                    <a:pt x="16" y="7"/>
                    <a:pt x="14" y="9"/>
                    <a:pt x="12" y="11"/>
                  </a:cubicBezTo>
                  <a:cubicBezTo>
                    <a:pt x="11" y="13"/>
                    <a:pt x="13" y="14"/>
                    <a:pt x="14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6" name="Freeform 1554"/>
            <p:cNvSpPr/>
            <p:nvPr/>
          </p:nvSpPr>
          <p:spPr bwMode="auto">
            <a:xfrm>
              <a:off x="5003" y="1952"/>
              <a:ext cx="40" cy="52"/>
            </a:xfrm>
            <a:custGeom>
              <a:avLst/>
              <a:gdLst>
                <a:gd name="T0" fmla="*/ 8 w 31"/>
                <a:gd name="T1" fmla="*/ 9 h 40"/>
                <a:gd name="T2" fmla="*/ 1 w 31"/>
                <a:gd name="T3" fmla="*/ 14 h 40"/>
                <a:gd name="T4" fmla="*/ 9 w 31"/>
                <a:gd name="T5" fmla="*/ 20 h 40"/>
                <a:gd name="T6" fmla="*/ 24 w 31"/>
                <a:gd name="T7" fmla="*/ 25 h 40"/>
                <a:gd name="T8" fmla="*/ 18 w 31"/>
                <a:gd name="T9" fmla="*/ 34 h 40"/>
                <a:gd name="T10" fmla="*/ 8 w 31"/>
                <a:gd name="T11" fmla="*/ 36 h 40"/>
                <a:gd name="T12" fmla="*/ 9 w 31"/>
                <a:gd name="T13" fmla="*/ 26 h 40"/>
                <a:gd name="T14" fmla="*/ 17 w 31"/>
                <a:gd name="T15" fmla="*/ 6 h 40"/>
                <a:gd name="T16" fmla="*/ 2 w 31"/>
                <a:gd name="T17" fmla="*/ 7 h 40"/>
                <a:gd name="T18" fmla="*/ 3 w 31"/>
                <a:gd name="T19" fmla="*/ 16 h 40"/>
                <a:gd name="T20" fmla="*/ 12 w 31"/>
                <a:gd name="T21" fmla="*/ 19 h 40"/>
                <a:gd name="T22" fmla="*/ 22 w 31"/>
                <a:gd name="T23" fmla="*/ 20 h 40"/>
                <a:gd name="T24" fmla="*/ 26 w 31"/>
                <a:gd name="T25" fmla="*/ 24 h 40"/>
                <a:gd name="T26" fmla="*/ 23 w 31"/>
                <a:gd name="T27" fmla="*/ 29 h 40"/>
                <a:gd name="T28" fmla="*/ 11 w 31"/>
                <a:gd name="T29" fmla="*/ 34 h 40"/>
                <a:gd name="T30" fmla="*/ 13 w 31"/>
                <a:gd name="T31" fmla="*/ 27 h 40"/>
                <a:gd name="T32" fmla="*/ 17 w 31"/>
                <a:gd name="T33" fmla="*/ 20 h 40"/>
                <a:gd name="T34" fmla="*/ 20 w 31"/>
                <a:gd name="T35" fmla="*/ 8 h 40"/>
                <a:gd name="T36" fmla="*/ 5 w 31"/>
                <a:gd name="T37" fmla="*/ 6 h 40"/>
                <a:gd name="T38" fmla="*/ 7 w 31"/>
                <a:gd name="T39" fmla="*/ 8 h 40"/>
                <a:gd name="T40" fmla="*/ 18 w 31"/>
                <a:gd name="T41" fmla="*/ 12 h 40"/>
                <a:gd name="T42" fmla="*/ 15 w 31"/>
                <a:gd name="T43" fmla="*/ 19 h 40"/>
                <a:gd name="T44" fmla="*/ 12 w 31"/>
                <a:gd name="T45" fmla="*/ 24 h 40"/>
                <a:gd name="T46" fmla="*/ 13 w 31"/>
                <a:gd name="T47" fmla="*/ 36 h 40"/>
                <a:gd name="T48" fmla="*/ 29 w 31"/>
                <a:gd name="T49" fmla="*/ 22 h 40"/>
                <a:gd name="T50" fmla="*/ 9 w 31"/>
                <a:gd name="T51" fmla="*/ 16 h 40"/>
                <a:gd name="T52" fmla="*/ 4 w 31"/>
                <a:gd name="T53" fmla="*/ 10 h 40"/>
                <a:gd name="T54" fmla="*/ 11 w 31"/>
                <a:gd name="T55" fmla="*/ 4 h 40"/>
                <a:gd name="T56" fmla="*/ 14 w 31"/>
                <a:gd name="T57" fmla="*/ 13 h 40"/>
                <a:gd name="T58" fmla="*/ 8 w 31"/>
                <a:gd name="T59" fmla="*/ 23 h 40"/>
                <a:gd name="T60" fmla="*/ 4 w 31"/>
                <a:gd name="T61" fmla="*/ 33 h 40"/>
                <a:gd name="T62" fmla="*/ 10 w 31"/>
                <a:gd name="T63" fmla="*/ 39 h 40"/>
                <a:gd name="T64" fmla="*/ 26 w 31"/>
                <a:gd name="T65" fmla="*/ 28 h 40"/>
                <a:gd name="T66" fmla="*/ 15 w 31"/>
                <a:gd name="T67" fmla="*/ 19 h 40"/>
                <a:gd name="T68" fmla="*/ 5 w 31"/>
                <a:gd name="T69" fmla="*/ 16 h 40"/>
                <a:gd name="T70" fmla="*/ 3 w 31"/>
                <a:gd name="T71" fmla="*/ 13 h 40"/>
                <a:gd name="T72" fmla="*/ 8 w 31"/>
                <a:gd name="T73" fmla="*/ 12 h 40"/>
                <a:gd name="T74" fmla="*/ 8 w 31"/>
                <a:gd name="T75" fmla="*/ 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1" h="40">
                  <a:moveTo>
                    <a:pt x="8" y="9"/>
                  </a:moveTo>
                  <a:cubicBezTo>
                    <a:pt x="5" y="9"/>
                    <a:pt x="0" y="10"/>
                    <a:pt x="1" y="14"/>
                  </a:cubicBezTo>
                  <a:cubicBezTo>
                    <a:pt x="2" y="18"/>
                    <a:pt x="7" y="19"/>
                    <a:pt x="9" y="20"/>
                  </a:cubicBezTo>
                  <a:cubicBezTo>
                    <a:pt x="14" y="21"/>
                    <a:pt x="22" y="20"/>
                    <a:pt x="24" y="25"/>
                  </a:cubicBezTo>
                  <a:cubicBezTo>
                    <a:pt x="25" y="29"/>
                    <a:pt x="21" y="33"/>
                    <a:pt x="18" y="34"/>
                  </a:cubicBezTo>
                  <a:cubicBezTo>
                    <a:pt x="16" y="36"/>
                    <a:pt x="11" y="38"/>
                    <a:pt x="8" y="36"/>
                  </a:cubicBezTo>
                  <a:cubicBezTo>
                    <a:pt x="4" y="33"/>
                    <a:pt x="7" y="28"/>
                    <a:pt x="9" y="26"/>
                  </a:cubicBezTo>
                  <a:cubicBezTo>
                    <a:pt x="12" y="20"/>
                    <a:pt x="20" y="13"/>
                    <a:pt x="17" y="6"/>
                  </a:cubicBezTo>
                  <a:cubicBezTo>
                    <a:pt x="14" y="0"/>
                    <a:pt x="5" y="1"/>
                    <a:pt x="2" y="7"/>
                  </a:cubicBezTo>
                  <a:cubicBezTo>
                    <a:pt x="1" y="10"/>
                    <a:pt x="0" y="14"/>
                    <a:pt x="3" y="16"/>
                  </a:cubicBezTo>
                  <a:cubicBezTo>
                    <a:pt x="5" y="19"/>
                    <a:pt x="9" y="19"/>
                    <a:pt x="12" y="19"/>
                  </a:cubicBezTo>
                  <a:cubicBezTo>
                    <a:pt x="15" y="19"/>
                    <a:pt x="19" y="19"/>
                    <a:pt x="22" y="20"/>
                  </a:cubicBezTo>
                  <a:cubicBezTo>
                    <a:pt x="24" y="20"/>
                    <a:pt x="26" y="22"/>
                    <a:pt x="26" y="24"/>
                  </a:cubicBezTo>
                  <a:cubicBezTo>
                    <a:pt x="26" y="26"/>
                    <a:pt x="25" y="28"/>
                    <a:pt x="23" y="29"/>
                  </a:cubicBezTo>
                  <a:cubicBezTo>
                    <a:pt x="21" y="32"/>
                    <a:pt x="16" y="35"/>
                    <a:pt x="11" y="34"/>
                  </a:cubicBezTo>
                  <a:cubicBezTo>
                    <a:pt x="9" y="33"/>
                    <a:pt x="12" y="28"/>
                    <a:pt x="13" y="27"/>
                  </a:cubicBezTo>
                  <a:cubicBezTo>
                    <a:pt x="14" y="24"/>
                    <a:pt x="16" y="22"/>
                    <a:pt x="17" y="20"/>
                  </a:cubicBezTo>
                  <a:cubicBezTo>
                    <a:pt x="19" y="16"/>
                    <a:pt x="22" y="12"/>
                    <a:pt x="20" y="8"/>
                  </a:cubicBezTo>
                  <a:cubicBezTo>
                    <a:pt x="18" y="2"/>
                    <a:pt x="8" y="0"/>
                    <a:pt x="5" y="6"/>
                  </a:cubicBezTo>
                  <a:cubicBezTo>
                    <a:pt x="4" y="8"/>
                    <a:pt x="6" y="9"/>
                    <a:pt x="7" y="8"/>
                  </a:cubicBezTo>
                  <a:cubicBezTo>
                    <a:pt x="10" y="2"/>
                    <a:pt x="19" y="6"/>
                    <a:pt x="18" y="12"/>
                  </a:cubicBezTo>
                  <a:cubicBezTo>
                    <a:pt x="18" y="15"/>
                    <a:pt x="16" y="17"/>
                    <a:pt x="15" y="19"/>
                  </a:cubicBezTo>
                  <a:cubicBezTo>
                    <a:pt x="14" y="21"/>
                    <a:pt x="13" y="22"/>
                    <a:pt x="12" y="24"/>
                  </a:cubicBezTo>
                  <a:cubicBezTo>
                    <a:pt x="9" y="28"/>
                    <a:pt x="5" y="37"/>
                    <a:pt x="13" y="36"/>
                  </a:cubicBezTo>
                  <a:cubicBezTo>
                    <a:pt x="20" y="36"/>
                    <a:pt x="31" y="30"/>
                    <a:pt x="29" y="22"/>
                  </a:cubicBezTo>
                  <a:cubicBezTo>
                    <a:pt x="26" y="15"/>
                    <a:pt x="15" y="17"/>
                    <a:pt x="9" y="16"/>
                  </a:cubicBezTo>
                  <a:cubicBezTo>
                    <a:pt x="5" y="16"/>
                    <a:pt x="3" y="14"/>
                    <a:pt x="4" y="10"/>
                  </a:cubicBezTo>
                  <a:cubicBezTo>
                    <a:pt x="4" y="6"/>
                    <a:pt x="8" y="3"/>
                    <a:pt x="11" y="4"/>
                  </a:cubicBezTo>
                  <a:cubicBezTo>
                    <a:pt x="15" y="5"/>
                    <a:pt x="16" y="10"/>
                    <a:pt x="14" y="13"/>
                  </a:cubicBezTo>
                  <a:cubicBezTo>
                    <a:pt x="13" y="17"/>
                    <a:pt x="10" y="20"/>
                    <a:pt x="8" y="23"/>
                  </a:cubicBezTo>
                  <a:cubicBezTo>
                    <a:pt x="6" y="26"/>
                    <a:pt x="4" y="29"/>
                    <a:pt x="4" y="33"/>
                  </a:cubicBezTo>
                  <a:cubicBezTo>
                    <a:pt x="4" y="36"/>
                    <a:pt x="7" y="39"/>
                    <a:pt x="10" y="39"/>
                  </a:cubicBezTo>
                  <a:cubicBezTo>
                    <a:pt x="16" y="40"/>
                    <a:pt x="25" y="34"/>
                    <a:pt x="26" y="28"/>
                  </a:cubicBezTo>
                  <a:cubicBezTo>
                    <a:pt x="28" y="21"/>
                    <a:pt x="20" y="19"/>
                    <a:pt x="15" y="19"/>
                  </a:cubicBezTo>
                  <a:cubicBezTo>
                    <a:pt x="11" y="18"/>
                    <a:pt x="8" y="18"/>
                    <a:pt x="5" y="16"/>
                  </a:cubicBezTo>
                  <a:cubicBezTo>
                    <a:pt x="4" y="15"/>
                    <a:pt x="3" y="14"/>
                    <a:pt x="3" y="13"/>
                  </a:cubicBezTo>
                  <a:cubicBezTo>
                    <a:pt x="4" y="12"/>
                    <a:pt x="7" y="12"/>
                    <a:pt x="8" y="12"/>
                  </a:cubicBezTo>
                  <a:cubicBezTo>
                    <a:pt x="10" y="12"/>
                    <a:pt x="10" y="9"/>
                    <a:pt x="8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7" name="Freeform 1555"/>
            <p:cNvSpPr/>
            <p:nvPr/>
          </p:nvSpPr>
          <p:spPr bwMode="auto">
            <a:xfrm>
              <a:off x="5044" y="1935"/>
              <a:ext cx="39" cy="38"/>
            </a:xfrm>
            <a:custGeom>
              <a:avLst/>
              <a:gdLst>
                <a:gd name="T0" fmla="*/ 10 w 30"/>
                <a:gd name="T1" fmla="*/ 14 h 29"/>
                <a:gd name="T2" fmla="*/ 25 w 30"/>
                <a:gd name="T3" fmla="*/ 6 h 29"/>
                <a:gd name="T4" fmla="*/ 13 w 30"/>
                <a:gd name="T5" fmla="*/ 4 h 29"/>
                <a:gd name="T6" fmla="*/ 3 w 30"/>
                <a:gd name="T7" fmla="*/ 11 h 29"/>
                <a:gd name="T8" fmla="*/ 3 w 30"/>
                <a:gd name="T9" fmla="*/ 13 h 29"/>
                <a:gd name="T10" fmla="*/ 23 w 30"/>
                <a:gd name="T11" fmla="*/ 11 h 29"/>
                <a:gd name="T12" fmla="*/ 24 w 30"/>
                <a:gd name="T13" fmla="*/ 3 h 29"/>
                <a:gd name="T14" fmla="*/ 15 w 30"/>
                <a:gd name="T15" fmla="*/ 1 h 29"/>
                <a:gd name="T16" fmla="*/ 5 w 30"/>
                <a:gd name="T17" fmla="*/ 13 h 29"/>
                <a:gd name="T18" fmla="*/ 16 w 30"/>
                <a:gd name="T19" fmla="*/ 14 h 29"/>
                <a:gd name="T20" fmla="*/ 25 w 30"/>
                <a:gd name="T21" fmla="*/ 4 h 29"/>
                <a:gd name="T22" fmla="*/ 23 w 30"/>
                <a:gd name="T23" fmla="*/ 4 h 29"/>
                <a:gd name="T24" fmla="*/ 27 w 30"/>
                <a:gd name="T25" fmla="*/ 27 h 29"/>
                <a:gd name="T26" fmla="*/ 29 w 30"/>
                <a:gd name="T27" fmla="*/ 26 h 29"/>
                <a:gd name="T28" fmla="*/ 25 w 30"/>
                <a:gd name="T29" fmla="*/ 10 h 29"/>
                <a:gd name="T30" fmla="*/ 23 w 30"/>
                <a:gd name="T31" fmla="*/ 11 h 29"/>
                <a:gd name="T32" fmla="*/ 26 w 30"/>
                <a:gd name="T33" fmla="*/ 28 h 29"/>
                <a:gd name="T34" fmla="*/ 28 w 30"/>
                <a:gd name="T35" fmla="*/ 28 h 29"/>
                <a:gd name="T36" fmla="*/ 26 w 30"/>
                <a:gd name="T37" fmla="*/ 16 h 29"/>
                <a:gd name="T38" fmla="*/ 24 w 30"/>
                <a:gd name="T39" fmla="*/ 17 h 29"/>
                <a:gd name="T40" fmla="*/ 24 w 30"/>
                <a:gd name="T41" fmla="*/ 25 h 29"/>
                <a:gd name="T42" fmla="*/ 26 w 30"/>
                <a:gd name="T43" fmla="*/ 26 h 29"/>
                <a:gd name="T44" fmla="*/ 26 w 30"/>
                <a:gd name="T45" fmla="*/ 16 h 29"/>
                <a:gd name="T46" fmla="*/ 24 w 30"/>
                <a:gd name="T47" fmla="*/ 16 h 29"/>
                <a:gd name="T48" fmla="*/ 26 w 30"/>
                <a:gd name="T49" fmla="*/ 28 h 29"/>
                <a:gd name="T50" fmla="*/ 28 w 30"/>
                <a:gd name="T51" fmla="*/ 28 h 29"/>
                <a:gd name="T52" fmla="*/ 25 w 30"/>
                <a:gd name="T53" fmla="*/ 10 h 29"/>
                <a:gd name="T54" fmla="*/ 23 w 30"/>
                <a:gd name="T55" fmla="*/ 10 h 29"/>
                <a:gd name="T56" fmla="*/ 27 w 30"/>
                <a:gd name="T57" fmla="*/ 27 h 29"/>
                <a:gd name="T58" fmla="*/ 29 w 30"/>
                <a:gd name="T59" fmla="*/ 27 h 29"/>
                <a:gd name="T60" fmla="*/ 26 w 30"/>
                <a:gd name="T61" fmla="*/ 3 h 29"/>
                <a:gd name="T62" fmla="*/ 23 w 30"/>
                <a:gd name="T63" fmla="*/ 3 h 29"/>
                <a:gd name="T64" fmla="*/ 7 w 30"/>
                <a:gd name="T65" fmla="*/ 12 h 29"/>
                <a:gd name="T66" fmla="*/ 8 w 30"/>
                <a:gd name="T67" fmla="*/ 7 h 29"/>
                <a:gd name="T68" fmla="*/ 14 w 30"/>
                <a:gd name="T69" fmla="*/ 3 h 29"/>
                <a:gd name="T70" fmla="*/ 22 w 30"/>
                <a:gd name="T71" fmla="*/ 4 h 29"/>
                <a:gd name="T72" fmla="*/ 21 w 30"/>
                <a:gd name="T73" fmla="*/ 10 h 29"/>
                <a:gd name="T74" fmla="*/ 5 w 30"/>
                <a:gd name="T75" fmla="*/ 11 h 29"/>
                <a:gd name="T76" fmla="*/ 5 w 30"/>
                <a:gd name="T77" fmla="*/ 12 h 29"/>
                <a:gd name="T78" fmla="*/ 13 w 30"/>
                <a:gd name="T79" fmla="*/ 6 h 29"/>
                <a:gd name="T80" fmla="*/ 23 w 30"/>
                <a:gd name="T81" fmla="*/ 7 h 29"/>
                <a:gd name="T82" fmla="*/ 19 w 30"/>
                <a:gd name="T83" fmla="*/ 11 h 29"/>
                <a:gd name="T84" fmla="*/ 10 w 30"/>
                <a:gd name="T85" fmla="*/ 12 h 29"/>
                <a:gd name="T86" fmla="*/ 10 w 30"/>
                <a:gd name="T87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0" h="29">
                  <a:moveTo>
                    <a:pt x="10" y="14"/>
                  </a:moveTo>
                  <a:cubicBezTo>
                    <a:pt x="14" y="15"/>
                    <a:pt x="30" y="13"/>
                    <a:pt x="25" y="6"/>
                  </a:cubicBezTo>
                  <a:cubicBezTo>
                    <a:pt x="22" y="2"/>
                    <a:pt x="17" y="2"/>
                    <a:pt x="13" y="4"/>
                  </a:cubicBezTo>
                  <a:cubicBezTo>
                    <a:pt x="9" y="5"/>
                    <a:pt x="4" y="7"/>
                    <a:pt x="3" y="11"/>
                  </a:cubicBezTo>
                  <a:cubicBezTo>
                    <a:pt x="2" y="12"/>
                    <a:pt x="3" y="12"/>
                    <a:pt x="3" y="13"/>
                  </a:cubicBezTo>
                  <a:cubicBezTo>
                    <a:pt x="8" y="17"/>
                    <a:pt x="18" y="16"/>
                    <a:pt x="23" y="11"/>
                  </a:cubicBezTo>
                  <a:cubicBezTo>
                    <a:pt x="25" y="9"/>
                    <a:pt x="27" y="6"/>
                    <a:pt x="24" y="3"/>
                  </a:cubicBezTo>
                  <a:cubicBezTo>
                    <a:pt x="22" y="0"/>
                    <a:pt x="18" y="0"/>
                    <a:pt x="15" y="1"/>
                  </a:cubicBezTo>
                  <a:cubicBezTo>
                    <a:pt x="10" y="1"/>
                    <a:pt x="0" y="8"/>
                    <a:pt x="5" y="13"/>
                  </a:cubicBezTo>
                  <a:cubicBezTo>
                    <a:pt x="7" y="16"/>
                    <a:pt x="12" y="15"/>
                    <a:pt x="16" y="14"/>
                  </a:cubicBezTo>
                  <a:cubicBezTo>
                    <a:pt x="20" y="12"/>
                    <a:pt x="23" y="8"/>
                    <a:pt x="25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5" y="11"/>
                    <a:pt x="27" y="19"/>
                    <a:pt x="27" y="27"/>
                  </a:cubicBezTo>
                  <a:cubicBezTo>
                    <a:pt x="28" y="27"/>
                    <a:pt x="29" y="26"/>
                    <a:pt x="29" y="26"/>
                  </a:cubicBezTo>
                  <a:cubicBezTo>
                    <a:pt x="28" y="21"/>
                    <a:pt x="26" y="16"/>
                    <a:pt x="25" y="10"/>
                  </a:cubicBezTo>
                  <a:cubicBezTo>
                    <a:pt x="25" y="10"/>
                    <a:pt x="24" y="10"/>
                    <a:pt x="23" y="11"/>
                  </a:cubicBezTo>
                  <a:cubicBezTo>
                    <a:pt x="24" y="16"/>
                    <a:pt x="25" y="22"/>
                    <a:pt x="26" y="28"/>
                  </a:cubicBezTo>
                  <a:cubicBezTo>
                    <a:pt x="26" y="29"/>
                    <a:pt x="29" y="29"/>
                    <a:pt x="28" y="28"/>
                  </a:cubicBezTo>
                  <a:cubicBezTo>
                    <a:pt x="28" y="24"/>
                    <a:pt x="27" y="20"/>
                    <a:pt x="26" y="16"/>
                  </a:cubicBezTo>
                  <a:cubicBezTo>
                    <a:pt x="26" y="17"/>
                    <a:pt x="25" y="17"/>
                    <a:pt x="24" y="17"/>
                  </a:cubicBezTo>
                  <a:cubicBezTo>
                    <a:pt x="25" y="20"/>
                    <a:pt x="25" y="22"/>
                    <a:pt x="24" y="25"/>
                  </a:cubicBezTo>
                  <a:cubicBezTo>
                    <a:pt x="23" y="27"/>
                    <a:pt x="25" y="28"/>
                    <a:pt x="26" y="26"/>
                  </a:cubicBezTo>
                  <a:cubicBezTo>
                    <a:pt x="28" y="23"/>
                    <a:pt x="28" y="20"/>
                    <a:pt x="26" y="16"/>
                  </a:cubicBezTo>
                  <a:cubicBezTo>
                    <a:pt x="26" y="15"/>
                    <a:pt x="24" y="15"/>
                    <a:pt x="24" y="16"/>
                  </a:cubicBezTo>
                  <a:cubicBezTo>
                    <a:pt x="24" y="20"/>
                    <a:pt x="26" y="24"/>
                    <a:pt x="26" y="28"/>
                  </a:cubicBezTo>
                  <a:cubicBezTo>
                    <a:pt x="27" y="28"/>
                    <a:pt x="27" y="28"/>
                    <a:pt x="28" y="28"/>
                  </a:cubicBezTo>
                  <a:cubicBezTo>
                    <a:pt x="27" y="22"/>
                    <a:pt x="27" y="16"/>
                    <a:pt x="25" y="10"/>
                  </a:cubicBezTo>
                  <a:cubicBezTo>
                    <a:pt x="25" y="9"/>
                    <a:pt x="23" y="9"/>
                    <a:pt x="23" y="10"/>
                  </a:cubicBezTo>
                  <a:cubicBezTo>
                    <a:pt x="23" y="16"/>
                    <a:pt x="26" y="21"/>
                    <a:pt x="27" y="27"/>
                  </a:cubicBezTo>
                  <a:cubicBezTo>
                    <a:pt x="27" y="28"/>
                    <a:pt x="29" y="28"/>
                    <a:pt x="29" y="27"/>
                  </a:cubicBezTo>
                  <a:cubicBezTo>
                    <a:pt x="29" y="19"/>
                    <a:pt x="27" y="11"/>
                    <a:pt x="26" y="3"/>
                  </a:cubicBezTo>
                  <a:cubicBezTo>
                    <a:pt x="25" y="2"/>
                    <a:pt x="24" y="2"/>
                    <a:pt x="23" y="3"/>
                  </a:cubicBezTo>
                  <a:cubicBezTo>
                    <a:pt x="20" y="8"/>
                    <a:pt x="14" y="14"/>
                    <a:pt x="7" y="12"/>
                  </a:cubicBezTo>
                  <a:cubicBezTo>
                    <a:pt x="5" y="11"/>
                    <a:pt x="6" y="9"/>
                    <a:pt x="8" y="7"/>
                  </a:cubicBezTo>
                  <a:cubicBezTo>
                    <a:pt x="9" y="5"/>
                    <a:pt x="12" y="4"/>
                    <a:pt x="14" y="3"/>
                  </a:cubicBezTo>
                  <a:cubicBezTo>
                    <a:pt x="17" y="2"/>
                    <a:pt x="19" y="2"/>
                    <a:pt x="22" y="4"/>
                  </a:cubicBezTo>
                  <a:cubicBezTo>
                    <a:pt x="25" y="5"/>
                    <a:pt x="22" y="9"/>
                    <a:pt x="21" y="10"/>
                  </a:cubicBezTo>
                  <a:cubicBezTo>
                    <a:pt x="17" y="13"/>
                    <a:pt x="8" y="15"/>
                    <a:pt x="5" y="11"/>
                  </a:cubicBezTo>
                  <a:cubicBezTo>
                    <a:pt x="5" y="11"/>
                    <a:pt x="5" y="11"/>
                    <a:pt x="5" y="12"/>
                  </a:cubicBezTo>
                  <a:cubicBezTo>
                    <a:pt x="6" y="9"/>
                    <a:pt x="10" y="7"/>
                    <a:pt x="13" y="6"/>
                  </a:cubicBezTo>
                  <a:cubicBezTo>
                    <a:pt x="16" y="5"/>
                    <a:pt x="20" y="4"/>
                    <a:pt x="23" y="7"/>
                  </a:cubicBezTo>
                  <a:cubicBezTo>
                    <a:pt x="25" y="9"/>
                    <a:pt x="21" y="11"/>
                    <a:pt x="19" y="11"/>
                  </a:cubicBezTo>
                  <a:cubicBezTo>
                    <a:pt x="17" y="12"/>
                    <a:pt x="13" y="13"/>
                    <a:pt x="10" y="12"/>
                  </a:cubicBezTo>
                  <a:cubicBezTo>
                    <a:pt x="9" y="11"/>
                    <a:pt x="8" y="14"/>
                    <a:pt x="10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8" name="Freeform 1556"/>
            <p:cNvSpPr/>
            <p:nvPr/>
          </p:nvSpPr>
          <p:spPr bwMode="auto">
            <a:xfrm>
              <a:off x="2346" y="2033"/>
              <a:ext cx="187" cy="251"/>
            </a:xfrm>
            <a:custGeom>
              <a:avLst/>
              <a:gdLst>
                <a:gd name="T0" fmla="*/ 2 w 145"/>
                <a:gd name="T1" fmla="*/ 165 h 194"/>
                <a:gd name="T2" fmla="*/ 30 w 145"/>
                <a:gd name="T3" fmla="*/ 189 h 194"/>
                <a:gd name="T4" fmla="*/ 122 w 145"/>
                <a:gd name="T5" fmla="*/ 186 h 194"/>
                <a:gd name="T6" fmla="*/ 139 w 145"/>
                <a:gd name="T7" fmla="*/ 109 h 194"/>
                <a:gd name="T8" fmla="*/ 84 w 145"/>
                <a:gd name="T9" fmla="*/ 85 h 194"/>
                <a:gd name="T10" fmla="*/ 112 w 145"/>
                <a:gd name="T11" fmla="*/ 80 h 194"/>
                <a:gd name="T12" fmla="*/ 109 w 145"/>
                <a:gd name="T13" fmla="*/ 12 h 194"/>
                <a:gd name="T14" fmla="*/ 13 w 145"/>
                <a:gd name="T15" fmla="*/ 2 h 194"/>
                <a:gd name="T16" fmla="*/ 1 w 145"/>
                <a:gd name="T17" fmla="*/ 37 h 194"/>
                <a:gd name="T18" fmla="*/ 2 w 145"/>
                <a:gd name="T19" fmla="*/ 158 h 194"/>
                <a:gd name="T20" fmla="*/ 12 w 145"/>
                <a:gd name="T21" fmla="*/ 185 h 194"/>
                <a:gd name="T22" fmla="*/ 137 w 145"/>
                <a:gd name="T23" fmla="*/ 166 h 194"/>
                <a:gd name="T24" fmla="*/ 136 w 145"/>
                <a:gd name="T25" fmla="*/ 87 h 194"/>
                <a:gd name="T26" fmla="*/ 88 w 145"/>
                <a:gd name="T27" fmla="*/ 84 h 194"/>
                <a:gd name="T28" fmla="*/ 87 w 145"/>
                <a:gd name="T29" fmla="*/ 84 h 194"/>
                <a:gd name="T30" fmla="*/ 114 w 145"/>
                <a:gd name="T31" fmla="*/ 48 h 194"/>
                <a:gd name="T32" fmla="*/ 88 w 145"/>
                <a:gd name="T33" fmla="*/ 3 h 194"/>
                <a:gd name="T34" fmla="*/ 7 w 145"/>
                <a:gd name="T35" fmla="*/ 9 h 194"/>
                <a:gd name="T36" fmla="*/ 8 w 145"/>
                <a:gd name="T37" fmla="*/ 106 h 194"/>
                <a:gd name="T38" fmla="*/ 10 w 145"/>
                <a:gd name="T39" fmla="*/ 188 h 194"/>
                <a:gd name="T40" fmla="*/ 89 w 145"/>
                <a:gd name="T41" fmla="*/ 193 h 194"/>
                <a:gd name="T42" fmla="*/ 143 w 145"/>
                <a:gd name="T43" fmla="*/ 120 h 194"/>
                <a:gd name="T44" fmla="*/ 104 w 145"/>
                <a:gd name="T45" fmla="*/ 85 h 194"/>
                <a:gd name="T46" fmla="*/ 140 w 145"/>
                <a:gd name="T47" fmla="*/ 130 h 194"/>
                <a:gd name="T48" fmla="*/ 106 w 145"/>
                <a:gd name="T49" fmla="*/ 188 h 194"/>
                <a:gd name="T50" fmla="*/ 29 w 145"/>
                <a:gd name="T51" fmla="*/ 188 h 194"/>
                <a:gd name="T52" fmla="*/ 6 w 145"/>
                <a:gd name="T53" fmla="*/ 170 h 194"/>
                <a:gd name="T54" fmla="*/ 9 w 145"/>
                <a:gd name="T55" fmla="*/ 39 h 194"/>
                <a:gd name="T56" fmla="*/ 19 w 145"/>
                <a:gd name="T57" fmla="*/ 7 h 194"/>
                <a:gd name="T58" fmla="*/ 108 w 145"/>
                <a:gd name="T59" fmla="*/ 22 h 194"/>
                <a:gd name="T60" fmla="*/ 111 w 145"/>
                <a:gd name="T61" fmla="*/ 62 h 194"/>
                <a:gd name="T62" fmla="*/ 87 w 145"/>
                <a:gd name="T63" fmla="*/ 86 h 194"/>
                <a:gd name="T64" fmla="*/ 88 w 145"/>
                <a:gd name="T65" fmla="*/ 81 h 194"/>
                <a:gd name="T66" fmla="*/ 136 w 145"/>
                <a:gd name="T67" fmla="*/ 92 h 194"/>
                <a:gd name="T68" fmla="*/ 130 w 145"/>
                <a:gd name="T69" fmla="*/ 172 h 194"/>
                <a:gd name="T70" fmla="*/ 37 w 145"/>
                <a:gd name="T71" fmla="*/ 183 h 194"/>
                <a:gd name="T72" fmla="*/ 5 w 145"/>
                <a:gd name="T73" fmla="*/ 173 h 194"/>
                <a:gd name="T74" fmla="*/ 3 w 145"/>
                <a:gd name="T75" fmla="*/ 32 h 194"/>
                <a:gd name="T76" fmla="*/ 27 w 145"/>
                <a:gd name="T77" fmla="*/ 5 h 194"/>
                <a:gd name="T78" fmla="*/ 92 w 145"/>
                <a:gd name="T79" fmla="*/ 7 h 194"/>
                <a:gd name="T80" fmla="*/ 111 w 145"/>
                <a:gd name="T81" fmla="*/ 54 h 194"/>
                <a:gd name="T82" fmla="*/ 87 w 145"/>
                <a:gd name="T83" fmla="*/ 85 h 194"/>
                <a:gd name="T84" fmla="*/ 109 w 145"/>
                <a:gd name="T85" fmla="*/ 89 h 194"/>
                <a:gd name="T86" fmla="*/ 137 w 145"/>
                <a:gd name="T87" fmla="*/ 120 h 194"/>
                <a:gd name="T88" fmla="*/ 103 w 145"/>
                <a:gd name="T89" fmla="*/ 187 h 194"/>
                <a:gd name="T90" fmla="*/ 10 w 145"/>
                <a:gd name="T91" fmla="*/ 185 h 194"/>
                <a:gd name="T92" fmla="*/ 4 w 145"/>
                <a:gd name="T93" fmla="*/ 3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5" h="194">
                  <a:moveTo>
                    <a:pt x="1" y="30"/>
                  </a:moveTo>
                  <a:cubicBezTo>
                    <a:pt x="3" y="66"/>
                    <a:pt x="2" y="102"/>
                    <a:pt x="2" y="138"/>
                  </a:cubicBezTo>
                  <a:cubicBezTo>
                    <a:pt x="2" y="147"/>
                    <a:pt x="2" y="155"/>
                    <a:pt x="2" y="165"/>
                  </a:cubicBezTo>
                  <a:cubicBezTo>
                    <a:pt x="2" y="170"/>
                    <a:pt x="2" y="177"/>
                    <a:pt x="4" y="182"/>
                  </a:cubicBezTo>
                  <a:cubicBezTo>
                    <a:pt x="5" y="185"/>
                    <a:pt x="7" y="187"/>
                    <a:pt x="10" y="188"/>
                  </a:cubicBezTo>
                  <a:cubicBezTo>
                    <a:pt x="16" y="189"/>
                    <a:pt x="23" y="188"/>
                    <a:pt x="30" y="189"/>
                  </a:cubicBezTo>
                  <a:cubicBezTo>
                    <a:pt x="47" y="189"/>
                    <a:pt x="64" y="192"/>
                    <a:pt x="82" y="191"/>
                  </a:cubicBezTo>
                  <a:cubicBezTo>
                    <a:pt x="89" y="191"/>
                    <a:pt x="96" y="190"/>
                    <a:pt x="103" y="190"/>
                  </a:cubicBezTo>
                  <a:cubicBezTo>
                    <a:pt x="110" y="189"/>
                    <a:pt x="116" y="188"/>
                    <a:pt x="122" y="186"/>
                  </a:cubicBezTo>
                  <a:cubicBezTo>
                    <a:pt x="131" y="181"/>
                    <a:pt x="136" y="171"/>
                    <a:pt x="138" y="161"/>
                  </a:cubicBezTo>
                  <a:cubicBezTo>
                    <a:pt x="140" y="150"/>
                    <a:pt x="140" y="139"/>
                    <a:pt x="140" y="127"/>
                  </a:cubicBezTo>
                  <a:cubicBezTo>
                    <a:pt x="140" y="121"/>
                    <a:pt x="139" y="115"/>
                    <a:pt x="139" y="109"/>
                  </a:cubicBezTo>
                  <a:cubicBezTo>
                    <a:pt x="139" y="103"/>
                    <a:pt x="138" y="97"/>
                    <a:pt x="133" y="93"/>
                  </a:cubicBezTo>
                  <a:cubicBezTo>
                    <a:pt x="128" y="89"/>
                    <a:pt x="121" y="88"/>
                    <a:pt x="115" y="87"/>
                  </a:cubicBezTo>
                  <a:cubicBezTo>
                    <a:pt x="104" y="85"/>
                    <a:pt x="94" y="85"/>
                    <a:pt x="84" y="85"/>
                  </a:cubicBezTo>
                  <a:cubicBezTo>
                    <a:pt x="84" y="86"/>
                    <a:pt x="84" y="87"/>
                    <a:pt x="84" y="88"/>
                  </a:cubicBezTo>
                  <a:cubicBezTo>
                    <a:pt x="89" y="86"/>
                    <a:pt x="95" y="87"/>
                    <a:pt x="101" y="86"/>
                  </a:cubicBezTo>
                  <a:cubicBezTo>
                    <a:pt x="105" y="86"/>
                    <a:pt x="110" y="84"/>
                    <a:pt x="112" y="80"/>
                  </a:cubicBezTo>
                  <a:cubicBezTo>
                    <a:pt x="115" y="75"/>
                    <a:pt x="115" y="70"/>
                    <a:pt x="115" y="65"/>
                  </a:cubicBezTo>
                  <a:cubicBezTo>
                    <a:pt x="115" y="60"/>
                    <a:pt x="114" y="55"/>
                    <a:pt x="114" y="50"/>
                  </a:cubicBezTo>
                  <a:cubicBezTo>
                    <a:pt x="113" y="38"/>
                    <a:pt x="117" y="22"/>
                    <a:pt x="109" y="12"/>
                  </a:cubicBezTo>
                  <a:cubicBezTo>
                    <a:pt x="101" y="3"/>
                    <a:pt x="86" y="3"/>
                    <a:pt x="75" y="3"/>
                  </a:cubicBezTo>
                  <a:cubicBezTo>
                    <a:pt x="60" y="3"/>
                    <a:pt x="44" y="4"/>
                    <a:pt x="29" y="2"/>
                  </a:cubicBezTo>
                  <a:cubicBezTo>
                    <a:pt x="24" y="2"/>
                    <a:pt x="18" y="1"/>
                    <a:pt x="13" y="2"/>
                  </a:cubicBezTo>
                  <a:cubicBezTo>
                    <a:pt x="9" y="3"/>
                    <a:pt x="5" y="4"/>
                    <a:pt x="3" y="8"/>
                  </a:cubicBezTo>
                  <a:cubicBezTo>
                    <a:pt x="1" y="12"/>
                    <a:pt x="1" y="17"/>
                    <a:pt x="0" y="21"/>
                  </a:cubicBezTo>
                  <a:cubicBezTo>
                    <a:pt x="0" y="27"/>
                    <a:pt x="1" y="32"/>
                    <a:pt x="1" y="37"/>
                  </a:cubicBezTo>
                  <a:cubicBezTo>
                    <a:pt x="2" y="52"/>
                    <a:pt x="2" y="68"/>
                    <a:pt x="3" y="83"/>
                  </a:cubicBezTo>
                  <a:cubicBezTo>
                    <a:pt x="4" y="101"/>
                    <a:pt x="4" y="118"/>
                    <a:pt x="3" y="136"/>
                  </a:cubicBezTo>
                  <a:cubicBezTo>
                    <a:pt x="3" y="143"/>
                    <a:pt x="3" y="151"/>
                    <a:pt x="2" y="158"/>
                  </a:cubicBezTo>
                  <a:cubicBezTo>
                    <a:pt x="2" y="165"/>
                    <a:pt x="2" y="171"/>
                    <a:pt x="4" y="178"/>
                  </a:cubicBezTo>
                  <a:cubicBezTo>
                    <a:pt x="4" y="180"/>
                    <a:pt x="4" y="181"/>
                    <a:pt x="5" y="183"/>
                  </a:cubicBezTo>
                  <a:cubicBezTo>
                    <a:pt x="7" y="184"/>
                    <a:pt x="10" y="185"/>
                    <a:pt x="12" y="185"/>
                  </a:cubicBezTo>
                  <a:cubicBezTo>
                    <a:pt x="19" y="187"/>
                    <a:pt x="26" y="185"/>
                    <a:pt x="34" y="186"/>
                  </a:cubicBezTo>
                  <a:cubicBezTo>
                    <a:pt x="51" y="186"/>
                    <a:pt x="68" y="188"/>
                    <a:pt x="85" y="188"/>
                  </a:cubicBezTo>
                  <a:cubicBezTo>
                    <a:pt x="103" y="188"/>
                    <a:pt x="129" y="186"/>
                    <a:pt x="137" y="166"/>
                  </a:cubicBezTo>
                  <a:cubicBezTo>
                    <a:pt x="140" y="160"/>
                    <a:pt x="140" y="153"/>
                    <a:pt x="140" y="146"/>
                  </a:cubicBezTo>
                  <a:cubicBezTo>
                    <a:pt x="140" y="138"/>
                    <a:pt x="140" y="130"/>
                    <a:pt x="140" y="121"/>
                  </a:cubicBezTo>
                  <a:cubicBezTo>
                    <a:pt x="139" y="110"/>
                    <a:pt x="145" y="97"/>
                    <a:pt x="136" y="87"/>
                  </a:cubicBezTo>
                  <a:cubicBezTo>
                    <a:pt x="131" y="81"/>
                    <a:pt x="122" y="80"/>
                    <a:pt x="114" y="80"/>
                  </a:cubicBezTo>
                  <a:cubicBezTo>
                    <a:pt x="106" y="80"/>
                    <a:pt x="97" y="81"/>
                    <a:pt x="88" y="81"/>
                  </a:cubicBezTo>
                  <a:cubicBezTo>
                    <a:pt x="88" y="82"/>
                    <a:pt x="88" y="83"/>
                    <a:pt x="88" y="84"/>
                  </a:cubicBezTo>
                  <a:cubicBezTo>
                    <a:pt x="96" y="83"/>
                    <a:pt x="104" y="84"/>
                    <a:pt x="112" y="84"/>
                  </a:cubicBezTo>
                  <a:cubicBezTo>
                    <a:pt x="112" y="83"/>
                    <a:pt x="112" y="82"/>
                    <a:pt x="112" y="81"/>
                  </a:cubicBezTo>
                  <a:cubicBezTo>
                    <a:pt x="104" y="85"/>
                    <a:pt x="95" y="84"/>
                    <a:pt x="87" y="84"/>
                  </a:cubicBezTo>
                  <a:cubicBezTo>
                    <a:pt x="87" y="85"/>
                    <a:pt x="87" y="86"/>
                    <a:pt x="87" y="86"/>
                  </a:cubicBezTo>
                  <a:cubicBezTo>
                    <a:pt x="99" y="86"/>
                    <a:pt x="110" y="83"/>
                    <a:pt x="113" y="71"/>
                  </a:cubicBezTo>
                  <a:cubicBezTo>
                    <a:pt x="114" y="63"/>
                    <a:pt x="114" y="55"/>
                    <a:pt x="114" y="48"/>
                  </a:cubicBezTo>
                  <a:cubicBezTo>
                    <a:pt x="113" y="41"/>
                    <a:pt x="113" y="34"/>
                    <a:pt x="112" y="27"/>
                  </a:cubicBezTo>
                  <a:cubicBezTo>
                    <a:pt x="111" y="21"/>
                    <a:pt x="110" y="16"/>
                    <a:pt x="105" y="12"/>
                  </a:cubicBezTo>
                  <a:cubicBezTo>
                    <a:pt x="101" y="7"/>
                    <a:pt x="94" y="5"/>
                    <a:pt x="88" y="3"/>
                  </a:cubicBezTo>
                  <a:cubicBezTo>
                    <a:pt x="74" y="0"/>
                    <a:pt x="59" y="3"/>
                    <a:pt x="44" y="3"/>
                  </a:cubicBezTo>
                  <a:cubicBezTo>
                    <a:pt x="36" y="3"/>
                    <a:pt x="27" y="3"/>
                    <a:pt x="19" y="4"/>
                  </a:cubicBezTo>
                  <a:cubicBezTo>
                    <a:pt x="14" y="5"/>
                    <a:pt x="9" y="5"/>
                    <a:pt x="7" y="9"/>
                  </a:cubicBezTo>
                  <a:cubicBezTo>
                    <a:pt x="4" y="15"/>
                    <a:pt x="4" y="22"/>
                    <a:pt x="5" y="29"/>
                  </a:cubicBezTo>
                  <a:cubicBezTo>
                    <a:pt x="6" y="37"/>
                    <a:pt x="6" y="45"/>
                    <a:pt x="6" y="53"/>
                  </a:cubicBezTo>
                  <a:cubicBezTo>
                    <a:pt x="7" y="71"/>
                    <a:pt x="8" y="88"/>
                    <a:pt x="8" y="106"/>
                  </a:cubicBezTo>
                  <a:cubicBezTo>
                    <a:pt x="7" y="124"/>
                    <a:pt x="6" y="142"/>
                    <a:pt x="5" y="159"/>
                  </a:cubicBezTo>
                  <a:cubicBezTo>
                    <a:pt x="4" y="165"/>
                    <a:pt x="3" y="172"/>
                    <a:pt x="3" y="178"/>
                  </a:cubicBezTo>
                  <a:cubicBezTo>
                    <a:pt x="3" y="183"/>
                    <a:pt x="6" y="186"/>
                    <a:pt x="10" y="188"/>
                  </a:cubicBezTo>
                  <a:cubicBezTo>
                    <a:pt x="16" y="191"/>
                    <a:pt x="24" y="191"/>
                    <a:pt x="31" y="191"/>
                  </a:cubicBezTo>
                  <a:cubicBezTo>
                    <a:pt x="38" y="192"/>
                    <a:pt x="46" y="192"/>
                    <a:pt x="54" y="192"/>
                  </a:cubicBezTo>
                  <a:cubicBezTo>
                    <a:pt x="65" y="192"/>
                    <a:pt x="77" y="194"/>
                    <a:pt x="89" y="193"/>
                  </a:cubicBezTo>
                  <a:cubicBezTo>
                    <a:pt x="100" y="192"/>
                    <a:pt x="112" y="191"/>
                    <a:pt x="122" y="185"/>
                  </a:cubicBezTo>
                  <a:cubicBezTo>
                    <a:pt x="131" y="179"/>
                    <a:pt x="137" y="168"/>
                    <a:pt x="140" y="157"/>
                  </a:cubicBezTo>
                  <a:cubicBezTo>
                    <a:pt x="143" y="145"/>
                    <a:pt x="144" y="132"/>
                    <a:pt x="143" y="120"/>
                  </a:cubicBezTo>
                  <a:cubicBezTo>
                    <a:pt x="142" y="109"/>
                    <a:pt x="142" y="97"/>
                    <a:pt x="134" y="89"/>
                  </a:cubicBezTo>
                  <a:cubicBezTo>
                    <a:pt x="126" y="82"/>
                    <a:pt x="114" y="80"/>
                    <a:pt x="104" y="82"/>
                  </a:cubicBezTo>
                  <a:cubicBezTo>
                    <a:pt x="102" y="83"/>
                    <a:pt x="103" y="86"/>
                    <a:pt x="104" y="85"/>
                  </a:cubicBezTo>
                  <a:cubicBezTo>
                    <a:pt x="115" y="83"/>
                    <a:pt x="129" y="85"/>
                    <a:pt x="136" y="95"/>
                  </a:cubicBezTo>
                  <a:cubicBezTo>
                    <a:pt x="139" y="100"/>
                    <a:pt x="139" y="106"/>
                    <a:pt x="140" y="112"/>
                  </a:cubicBezTo>
                  <a:cubicBezTo>
                    <a:pt x="140" y="118"/>
                    <a:pt x="141" y="124"/>
                    <a:pt x="140" y="130"/>
                  </a:cubicBezTo>
                  <a:cubicBezTo>
                    <a:pt x="140" y="143"/>
                    <a:pt x="138" y="156"/>
                    <a:pt x="133" y="168"/>
                  </a:cubicBezTo>
                  <a:cubicBezTo>
                    <a:pt x="130" y="173"/>
                    <a:pt x="126" y="178"/>
                    <a:pt x="122" y="182"/>
                  </a:cubicBezTo>
                  <a:cubicBezTo>
                    <a:pt x="117" y="185"/>
                    <a:pt x="112" y="187"/>
                    <a:pt x="106" y="188"/>
                  </a:cubicBezTo>
                  <a:cubicBezTo>
                    <a:pt x="94" y="191"/>
                    <a:pt x="81" y="191"/>
                    <a:pt x="69" y="190"/>
                  </a:cubicBezTo>
                  <a:cubicBezTo>
                    <a:pt x="64" y="190"/>
                    <a:pt x="58" y="189"/>
                    <a:pt x="53" y="189"/>
                  </a:cubicBezTo>
                  <a:cubicBezTo>
                    <a:pt x="45" y="189"/>
                    <a:pt x="37" y="189"/>
                    <a:pt x="29" y="188"/>
                  </a:cubicBezTo>
                  <a:cubicBezTo>
                    <a:pt x="25" y="188"/>
                    <a:pt x="21" y="188"/>
                    <a:pt x="17" y="187"/>
                  </a:cubicBezTo>
                  <a:cubicBezTo>
                    <a:pt x="14" y="187"/>
                    <a:pt x="10" y="186"/>
                    <a:pt x="8" y="184"/>
                  </a:cubicBezTo>
                  <a:cubicBezTo>
                    <a:pt x="4" y="180"/>
                    <a:pt x="6" y="174"/>
                    <a:pt x="6" y="170"/>
                  </a:cubicBezTo>
                  <a:cubicBezTo>
                    <a:pt x="8" y="152"/>
                    <a:pt x="9" y="135"/>
                    <a:pt x="10" y="118"/>
                  </a:cubicBezTo>
                  <a:cubicBezTo>
                    <a:pt x="11" y="100"/>
                    <a:pt x="10" y="82"/>
                    <a:pt x="10" y="65"/>
                  </a:cubicBezTo>
                  <a:cubicBezTo>
                    <a:pt x="9" y="56"/>
                    <a:pt x="9" y="47"/>
                    <a:pt x="9" y="39"/>
                  </a:cubicBezTo>
                  <a:cubicBezTo>
                    <a:pt x="8" y="31"/>
                    <a:pt x="7" y="24"/>
                    <a:pt x="8" y="16"/>
                  </a:cubicBezTo>
                  <a:cubicBezTo>
                    <a:pt x="8" y="14"/>
                    <a:pt x="8" y="10"/>
                    <a:pt x="10" y="9"/>
                  </a:cubicBezTo>
                  <a:cubicBezTo>
                    <a:pt x="13" y="7"/>
                    <a:pt x="17" y="7"/>
                    <a:pt x="19" y="7"/>
                  </a:cubicBezTo>
                  <a:cubicBezTo>
                    <a:pt x="28" y="6"/>
                    <a:pt x="37" y="6"/>
                    <a:pt x="45" y="6"/>
                  </a:cubicBezTo>
                  <a:cubicBezTo>
                    <a:pt x="60" y="5"/>
                    <a:pt x="75" y="3"/>
                    <a:pt x="90" y="6"/>
                  </a:cubicBezTo>
                  <a:cubicBezTo>
                    <a:pt x="98" y="9"/>
                    <a:pt x="106" y="14"/>
                    <a:pt x="108" y="22"/>
                  </a:cubicBezTo>
                  <a:cubicBezTo>
                    <a:pt x="110" y="26"/>
                    <a:pt x="110" y="30"/>
                    <a:pt x="110" y="34"/>
                  </a:cubicBezTo>
                  <a:cubicBezTo>
                    <a:pt x="110" y="39"/>
                    <a:pt x="111" y="43"/>
                    <a:pt x="111" y="48"/>
                  </a:cubicBezTo>
                  <a:cubicBezTo>
                    <a:pt x="111" y="52"/>
                    <a:pt x="111" y="57"/>
                    <a:pt x="111" y="62"/>
                  </a:cubicBezTo>
                  <a:cubicBezTo>
                    <a:pt x="111" y="67"/>
                    <a:pt x="110" y="72"/>
                    <a:pt x="108" y="76"/>
                  </a:cubicBezTo>
                  <a:cubicBezTo>
                    <a:pt x="104" y="83"/>
                    <a:pt x="95" y="84"/>
                    <a:pt x="87" y="84"/>
                  </a:cubicBezTo>
                  <a:cubicBezTo>
                    <a:pt x="86" y="84"/>
                    <a:pt x="86" y="86"/>
                    <a:pt x="87" y="86"/>
                  </a:cubicBezTo>
                  <a:cubicBezTo>
                    <a:pt x="96" y="86"/>
                    <a:pt x="105" y="87"/>
                    <a:pt x="113" y="84"/>
                  </a:cubicBezTo>
                  <a:cubicBezTo>
                    <a:pt x="114" y="83"/>
                    <a:pt x="114" y="81"/>
                    <a:pt x="113" y="81"/>
                  </a:cubicBezTo>
                  <a:cubicBezTo>
                    <a:pt x="104" y="81"/>
                    <a:pt x="96" y="81"/>
                    <a:pt x="88" y="81"/>
                  </a:cubicBezTo>
                  <a:cubicBezTo>
                    <a:pt x="87" y="81"/>
                    <a:pt x="87" y="84"/>
                    <a:pt x="88" y="84"/>
                  </a:cubicBezTo>
                  <a:cubicBezTo>
                    <a:pt x="100" y="84"/>
                    <a:pt x="111" y="81"/>
                    <a:pt x="122" y="84"/>
                  </a:cubicBezTo>
                  <a:cubicBezTo>
                    <a:pt x="128" y="85"/>
                    <a:pt x="133" y="87"/>
                    <a:pt x="136" y="92"/>
                  </a:cubicBezTo>
                  <a:cubicBezTo>
                    <a:pt x="139" y="97"/>
                    <a:pt x="138" y="105"/>
                    <a:pt x="138" y="111"/>
                  </a:cubicBezTo>
                  <a:cubicBezTo>
                    <a:pt x="136" y="126"/>
                    <a:pt x="138" y="141"/>
                    <a:pt x="136" y="156"/>
                  </a:cubicBezTo>
                  <a:cubicBezTo>
                    <a:pt x="136" y="162"/>
                    <a:pt x="134" y="167"/>
                    <a:pt x="130" y="172"/>
                  </a:cubicBezTo>
                  <a:cubicBezTo>
                    <a:pt x="127" y="176"/>
                    <a:pt x="122" y="179"/>
                    <a:pt x="118" y="180"/>
                  </a:cubicBezTo>
                  <a:cubicBezTo>
                    <a:pt x="108" y="184"/>
                    <a:pt x="97" y="185"/>
                    <a:pt x="87" y="185"/>
                  </a:cubicBezTo>
                  <a:cubicBezTo>
                    <a:pt x="70" y="186"/>
                    <a:pt x="53" y="184"/>
                    <a:pt x="37" y="183"/>
                  </a:cubicBezTo>
                  <a:cubicBezTo>
                    <a:pt x="29" y="182"/>
                    <a:pt x="21" y="184"/>
                    <a:pt x="14" y="183"/>
                  </a:cubicBezTo>
                  <a:cubicBezTo>
                    <a:pt x="12" y="183"/>
                    <a:pt x="8" y="182"/>
                    <a:pt x="7" y="180"/>
                  </a:cubicBezTo>
                  <a:cubicBezTo>
                    <a:pt x="6" y="178"/>
                    <a:pt x="5" y="175"/>
                    <a:pt x="5" y="173"/>
                  </a:cubicBezTo>
                  <a:cubicBezTo>
                    <a:pt x="4" y="165"/>
                    <a:pt x="5" y="157"/>
                    <a:pt x="5" y="150"/>
                  </a:cubicBezTo>
                  <a:cubicBezTo>
                    <a:pt x="6" y="142"/>
                    <a:pt x="6" y="134"/>
                    <a:pt x="6" y="126"/>
                  </a:cubicBezTo>
                  <a:cubicBezTo>
                    <a:pt x="7" y="95"/>
                    <a:pt x="5" y="63"/>
                    <a:pt x="3" y="32"/>
                  </a:cubicBezTo>
                  <a:cubicBezTo>
                    <a:pt x="3" y="26"/>
                    <a:pt x="3" y="21"/>
                    <a:pt x="3" y="15"/>
                  </a:cubicBezTo>
                  <a:cubicBezTo>
                    <a:pt x="4" y="11"/>
                    <a:pt x="5" y="7"/>
                    <a:pt x="10" y="5"/>
                  </a:cubicBezTo>
                  <a:cubicBezTo>
                    <a:pt x="15" y="4"/>
                    <a:pt x="21" y="4"/>
                    <a:pt x="27" y="5"/>
                  </a:cubicBezTo>
                  <a:cubicBezTo>
                    <a:pt x="32" y="5"/>
                    <a:pt x="38" y="6"/>
                    <a:pt x="44" y="6"/>
                  </a:cubicBezTo>
                  <a:cubicBezTo>
                    <a:pt x="53" y="6"/>
                    <a:pt x="62" y="6"/>
                    <a:pt x="71" y="6"/>
                  </a:cubicBezTo>
                  <a:cubicBezTo>
                    <a:pt x="78" y="6"/>
                    <a:pt x="85" y="6"/>
                    <a:pt x="92" y="7"/>
                  </a:cubicBezTo>
                  <a:cubicBezTo>
                    <a:pt x="98" y="8"/>
                    <a:pt x="104" y="10"/>
                    <a:pt x="108" y="15"/>
                  </a:cubicBezTo>
                  <a:cubicBezTo>
                    <a:pt x="111" y="21"/>
                    <a:pt x="111" y="30"/>
                    <a:pt x="111" y="36"/>
                  </a:cubicBezTo>
                  <a:cubicBezTo>
                    <a:pt x="111" y="42"/>
                    <a:pt x="111" y="48"/>
                    <a:pt x="111" y="54"/>
                  </a:cubicBezTo>
                  <a:cubicBezTo>
                    <a:pt x="112" y="60"/>
                    <a:pt x="112" y="65"/>
                    <a:pt x="112" y="71"/>
                  </a:cubicBezTo>
                  <a:cubicBezTo>
                    <a:pt x="112" y="76"/>
                    <a:pt x="110" y="81"/>
                    <a:pt x="104" y="83"/>
                  </a:cubicBezTo>
                  <a:cubicBezTo>
                    <a:pt x="99" y="84"/>
                    <a:pt x="93" y="84"/>
                    <a:pt x="87" y="85"/>
                  </a:cubicBezTo>
                  <a:cubicBezTo>
                    <a:pt x="86" y="85"/>
                    <a:pt x="85" y="85"/>
                    <a:pt x="83" y="85"/>
                  </a:cubicBezTo>
                  <a:cubicBezTo>
                    <a:pt x="82" y="86"/>
                    <a:pt x="82" y="88"/>
                    <a:pt x="84" y="88"/>
                  </a:cubicBezTo>
                  <a:cubicBezTo>
                    <a:pt x="92" y="88"/>
                    <a:pt x="101" y="88"/>
                    <a:pt x="109" y="89"/>
                  </a:cubicBezTo>
                  <a:cubicBezTo>
                    <a:pt x="115" y="89"/>
                    <a:pt x="122" y="90"/>
                    <a:pt x="128" y="93"/>
                  </a:cubicBezTo>
                  <a:cubicBezTo>
                    <a:pt x="133" y="95"/>
                    <a:pt x="136" y="99"/>
                    <a:pt x="136" y="105"/>
                  </a:cubicBezTo>
                  <a:cubicBezTo>
                    <a:pt x="137" y="110"/>
                    <a:pt x="136" y="115"/>
                    <a:pt x="137" y="120"/>
                  </a:cubicBezTo>
                  <a:cubicBezTo>
                    <a:pt x="137" y="131"/>
                    <a:pt x="138" y="143"/>
                    <a:pt x="136" y="154"/>
                  </a:cubicBezTo>
                  <a:cubicBezTo>
                    <a:pt x="135" y="165"/>
                    <a:pt x="131" y="176"/>
                    <a:pt x="122" y="182"/>
                  </a:cubicBezTo>
                  <a:cubicBezTo>
                    <a:pt x="117" y="186"/>
                    <a:pt x="109" y="186"/>
                    <a:pt x="103" y="187"/>
                  </a:cubicBezTo>
                  <a:cubicBezTo>
                    <a:pt x="95" y="188"/>
                    <a:pt x="88" y="188"/>
                    <a:pt x="81" y="188"/>
                  </a:cubicBezTo>
                  <a:cubicBezTo>
                    <a:pt x="63" y="189"/>
                    <a:pt x="46" y="186"/>
                    <a:pt x="29" y="186"/>
                  </a:cubicBezTo>
                  <a:cubicBezTo>
                    <a:pt x="22" y="186"/>
                    <a:pt x="16" y="186"/>
                    <a:pt x="10" y="185"/>
                  </a:cubicBezTo>
                  <a:cubicBezTo>
                    <a:pt x="6" y="183"/>
                    <a:pt x="6" y="179"/>
                    <a:pt x="5" y="176"/>
                  </a:cubicBezTo>
                  <a:cubicBezTo>
                    <a:pt x="4" y="158"/>
                    <a:pt x="4" y="141"/>
                    <a:pt x="4" y="123"/>
                  </a:cubicBezTo>
                  <a:cubicBezTo>
                    <a:pt x="5" y="92"/>
                    <a:pt x="5" y="61"/>
                    <a:pt x="4" y="30"/>
                  </a:cubicBezTo>
                  <a:cubicBezTo>
                    <a:pt x="4" y="28"/>
                    <a:pt x="1" y="28"/>
                    <a:pt x="1" y="3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9" name="Freeform 1557"/>
            <p:cNvSpPr/>
            <p:nvPr/>
          </p:nvSpPr>
          <p:spPr bwMode="auto">
            <a:xfrm>
              <a:off x="2403" y="2081"/>
              <a:ext cx="30" cy="33"/>
            </a:xfrm>
            <a:custGeom>
              <a:avLst/>
              <a:gdLst>
                <a:gd name="T0" fmla="*/ 2 w 23"/>
                <a:gd name="T1" fmla="*/ 6 h 25"/>
                <a:gd name="T2" fmla="*/ 4 w 23"/>
                <a:gd name="T3" fmla="*/ 24 h 25"/>
                <a:gd name="T4" fmla="*/ 6 w 23"/>
                <a:gd name="T5" fmla="*/ 25 h 25"/>
                <a:gd name="T6" fmla="*/ 18 w 23"/>
                <a:gd name="T7" fmla="*/ 21 h 25"/>
                <a:gd name="T8" fmla="*/ 22 w 23"/>
                <a:gd name="T9" fmla="*/ 9 h 25"/>
                <a:gd name="T10" fmla="*/ 11 w 23"/>
                <a:gd name="T11" fmla="*/ 0 h 25"/>
                <a:gd name="T12" fmla="*/ 1 w 23"/>
                <a:gd name="T13" fmla="*/ 6 h 25"/>
                <a:gd name="T14" fmla="*/ 1 w 23"/>
                <a:gd name="T15" fmla="*/ 12 h 25"/>
                <a:gd name="T16" fmla="*/ 1 w 23"/>
                <a:gd name="T17" fmla="*/ 20 h 25"/>
                <a:gd name="T18" fmla="*/ 9 w 23"/>
                <a:gd name="T19" fmla="*/ 25 h 25"/>
                <a:gd name="T20" fmla="*/ 19 w 23"/>
                <a:gd name="T21" fmla="*/ 21 h 25"/>
                <a:gd name="T22" fmla="*/ 19 w 23"/>
                <a:gd name="T23" fmla="*/ 10 h 25"/>
                <a:gd name="T24" fmla="*/ 5 w 23"/>
                <a:gd name="T25" fmla="*/ 6 h 25"/>
                <a:gd name="T26" fmla="*/ 6 w 23"/>
                <a:gd name="T27" fmla="*/ 8 h 25"/>
                <a:gd name="T28" fmla="*/ 16 w 23"/>
                <a:gd name="T29" fmla="*/ 10 h 25"/>
                <a:gd name="T30" fmla="*/ 17 w 23"/>
                <a:gd name="T31" fmla="*/ 20 h 25"/>
                <a:gd name="T32" fmla="*/ 6 w 23"/>
                <a:gd name="T33" fmla="*/ 22 h 25"/>
                <a:gd name="T34" fmla="*/ 3 w 23"/>
                <a:gd name="T35" fmla="*/ 19 h 25"/>
                <a:gd name="T36" fmla="*/ 4 w 23"/>
                <a:gd name="T37" fmla="*/ 13 h 25"/>
                <a:gd name="T38" fmla="*/ 6 w 23"/>
                <a:gd name="T39" fmla="*/ 3 h 25"/>
                <a:gd name="T40" fmla="*/ 13 w 23"/>
                <a:gd name="T41" fmla="*/ 3 h 25"/>
                <a:gd name="T42" fmla="*/ 19 w 23"/>
                <a:gd name="T43" fmla="*/ 8 h 25"/>
                <a:gd name="T44" fmla="*/ 16 w 23"/>
                <a:gd name="T45" fmla="*/ 20 h 25"/>
                <a:gd name="T46" fmla="*/ 5 w 23"/>
                <a:gd name="T47" fmla="*/ 23 h 25"/>
                <a:gd name="T48" fmla="*/ 6 w 23"/>
                <a:gd name="T49" fmla="*/ 23 h 25"/>
                <a:gd name="T50" fmla="*/ 4 w 23"/>
                <a:gd name="T51" fmla="*/ 6 h 25"/>
                <a:gd name="T52" fmla="*/ 2 w 23"/>
                <a:gd name="T53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" h="25">
                  <a:moveTo>
                    <a:pt x="2" y="6"/>
                  </a:moveTo>
                  <a:cubicBezTo>
                    <a:pt x="2" y="11"/>
                    <a:pt x="1" y="19"/>
                    <a:pt x="4" y="24"/>
                  </a:cubicBezTo>
                  <a:cubicBezTo>
                    <a:pt x="4" y="25"/>
                    <a:pt x="5" y="25"/>
                    <a:pt x="6" y="25"/>
                  </a:cubicBezTo>
                  <a:cubicBezTo>
                    <a:pt x="10" y="24"/>
                    <a:pt x="15" y="24"/>
                    <a:pt x="18" y="21"/>
                  </a:cubicBezTo>
                  <a:cubicBezTo>
                    <a:pt x="23" y="19"/>
                    <a:pt x="23" y="14"/>
                    <a:pt x="22" y="9"/>
                  </a:cubicBezTo>
                  <a:cubicBezTo>
                    <a:pt x="21" y="4"/>
                    <a:pt x="16" y="1"/>
                    <a:pt x="11" y="0"/>
                  </a:cubicBezTo>
                  <a:cubicBezTo>
                    <a:pt x="7" y="0"/>
                    <a:pt x="2" y="1"/>
                    <a:pt x="1" y="6"/>
                  </a:cubicBezTo>
                  <a:cubicBezTo>
                    <a:pt x="1" y="8"/>
                    <a:pt x="1" y="10"/>
                    <a:pt x="1" y="12"/>
                  </a:cubicBezTo>
                  <a:cubicBezTo>
                    <a:pt x="1" y="15"/>
                    <a:pt x="0" y="17"/>
                    <a:pt x="1" y="20"/>
                  </a:cubicBezTo>
                  <a:cubicBezTo>
                    <a:pt x="1" y="24"/>
                    <a:pt x="5" y="25"/>
                    <a:pt x="9" y="25"/>
                  </a:cubicBezTo>
                  <a:cubicBezTo>
                    <a:pt x="13" y="25"/>
                    <a:pt x="17" y="25"/>
                    <a:pt x="19" y="21"/>
                  </a:cubicBezTo>
                  <a:cubicBezTo>
                    <a:pt x="22" y="18"/>
                    <a:pt x="21" y="13"/>
                    <a:pt x="19" y="10"/>
                  </a:cubicBezTo>
                  <a:cubicBezTo>
                    <a:pt x="16" y="4"/>
                    <a:pt x="10" y="3"/>
                    <a:pt x="5" y="6"/>
                  </a:cubicBezTo>
                  <a:cubicBezTo>
                    <a:pt x="3" y="7"/>
                    <a:pt x="5" y="9"/>
                    <a:pt x="6" y="8"/>
                  </a:cubicBezTo>
                  <a:cubicBezTo>
                    <a:pt x="10" y="6"/>
                    <a:pt x="14" y="7"/>
                    <a:pt x="16" y="10"/>
                  </a:cubicBezTo>
                  <a:cubicBezTo>
                    <a:pt x="18" y="13"/>
                    <a:pt x="19" y="17"/>
                    <a:pt x="17" y="20"/>
                  </a:cubicBezTo>
                  <a:cubicBezTo>
                    <a:pt x="15" y="23"/>
                    <a:pt x="9" y="23"/>
                    <a:pt x="6" y="22"/>
                  </a:cubicBezTo>
                  <a:cubicBezTo>
                    <a:pt x="4" y="22"/>
                    <a:pt x="4" y="21"/>
                    <a:pt x="3" y="19"/>
                  </a:cubicBezTo>
                  <a:cubicBezTo>
                    <a:pt x="3" y="17"/>
                    <a:pt x="3" y="15"/>
                    <a:pt x="4" y="13"/>
                  </a:cubicBezTo>
                  <a:cubicBezTo>
                    <a:pt x="4" y="10"/>
                    <a:pt x="3" y="5"/>
                    <a:pt x="6" y="3"/>
                  </a:cubicBezTo>
                  <a:cubicBezTo>
                    <a:pt x="8" y="2"/>
                    <a:pt x="11" y="3"/>
                    <a:pt x="13" y="3"/>
                  </a:cubicBezTo>
                  <a:cubicBezTo>
                    <a:pt x="16" y="4"/>
                    <a:pt x="18" y="6"/>
                    <a:pt x="19" y="8"/>
                  </a:cubicBezTo>
                  <a:cubicBezTo>
                    <a:pt x="21" y="13"/>
                    <a:pt x="20" y="17"/>
                    <a:pt x="16" y="20"/>
                  </a:cubicBezTo>
                  <a:cubicBezTo>
                    <a:pt x="13" y="21"/>
                    <a:pt x="8" y="22"/>
                    <a:pt x="5" y="23"/>
                  </a:cubicBezTo>
                  <a:cubicBezTo>
                    <a:pt x="5" y="23"/>
                    <a:pt x="6" y="23"/>
                    <a:pt x="6" y="23"/>
                  </a:cubicBezTo>
                  <a:cubicBezTo>
                    <a:pt x="3" y="18"/>
                    <a:pt x="4" y="11"/>
                    <a:pt x="4" y="6"/>
                  </a:cubicBezTo>
                  <a:cubicBezTo>
                    <a:pt x="4" y="4"/>
                    <a:pt x="2" y="4"/>
                    <a:pt x="2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0" name="Freeform 1558"/>
            <p:cNvSpPr/>
            <p:nvPr/>
          </p:nvSpPr>
          <p:spPr bwMode="auto">
            <a:xfrm>
              <a:off x="2408" y="2178"/>
              <a:ext cx="67" cy="60"/>
            </a:xfrm>
            <a:custGeom>
              <a:avLst/>
              <a:gdLst>
                <a:gd name="T0" fmla="*/ 5 w 52"/>
                <a:gd name="T1" fmla="*/ 16 h 46"/>
                <a:gd name="T2" fmla="*/ 4 w 52"/>
                <a:gd name="T3" fmla="*/ 30 h 46"/>
                <a:gd name="T4" fmla="*/ 7 w 52"/>
                <a:gd name="T5" fmla="*/ 41 h 46"/>
                <a:gd name="T6" fmla="*/ 22 w 52"/>
                <a:gd name="T7" fmla="*/ 43 h 46"/>
                <a:gd name="T8" fmla="*/ 38 w 52"/>
                <a:gd name="T9" fmla="*/ 42 h 46"/>
                <a:gd name="T10" fmla="*/ 50 w 52"/>
                <a:gd name="T11" fmla="*/ 15 h 46"/>
                <a:gd name="T12" fmla="*/ 26 w 52"/>
                <a:gd name="T13" fmla="*/ 1 h 46"/>
                <a:gd name="T14" fmla="*/ 10 w 52"/>
                <a:gd name="T15" fmla="*/ 2 h 46"/>
                <a:gd name="T16" fmla="*/ 4 w 52"/>
                <a:gd name="T17" fmla="*/ 10 h 46"/>
                <a:gd name="T18" fmla="*/ 1 w 52"/>
                <a:gd name="T19" fmla="*/ 38 h 46"/>
                <a:gd name="T20" fmla="*/ 5 w 52"/>
                <a:gd name="T21" fmla="*/ 45 h 46"/>
                <a:gd name="T22" fmla="*/ 27 w 52"/>
                <a:gd name="T23" fmla="*/ 44 h 46"/>
                <a:gd name="T24" fmla="*/ 49 w 52"/>
                <a:gd name="T25" fmla="*/ 25 h 46"/>
                <a:gd name="T26" fmla="*/ 39 w 52"/>
                <a:gd name="T27" fmla="*/ 8 h 46"/>
                <a:gd name="T28" fmla="*/ 18 w 52"/>
                <a:gd name="T29" fmla="*/ 7 h 46"/>
                <a:gd name="T30" fmla="*/ 19 w 52"/>
                <a:gd name="T31" fmla="*/ 9 h 46"/>
                <a:gd name="T32" fmla="*/ 46 w 52"/>
                <a:gd name="T33" fmla="*/ 23 h 46"/>
                <a:gd name="T34" fmla="*/ 17 w 52"/>
                <a:gd name="T35" fmla="*/ 43 h 46"/>
                <a:gd name="T36" fmla="*/ 6 w 52"/>
                <a:gd name="T37" fmla="*/ 42 h 46"/>
                <a:gd name="T38" fmla="*/ 4 w 52"/>
                <a:gd name="T39" fmla="*/ 39 h 46"/>
                <a:gd name="T40" fmla="*/ 3 w 52"/>
                <a:gd name="T41" fmla="*/ 26 h 46"/>
                <a:gd name="T42" fmla="*/ 6 w 52"/>
                <a:gd name="T43" fmla="*/ 11 h 46"/>
                <a:gd name="T44" fmla="*/ 9 w 52"/>
                <a:gd name="T45" fmla="*/ 6 h 46"/>
                <a:gd name="T46" fmla="*/ 16 w 52"/>
                <a:gd name="T47" fmla="*/ 4 h 46"/>
                <a:gd name="T48" fmla="*/ 31 w 52"/>
                <a:gd name="T49" fmla="*/ 4 h 46"/>
                <a:gd name="T50" fmla="*/ 44 w 52"/>
                <a:gd name="T51" fmla="*/ 9 h 46"/>
                <a:gd name="T52" fmla="*/ 48 w 52"/>
                <a:gd name="T53" fmla="*/ 24 h 46"/>
                <a:gd name="T54" fmla="*/ 40 w 52"/>
                <a:gd name="T55" fmla="*/ 39 h 46"/>
                <a:gd name="T56" fmla="*/ 25 w 52"/>
                <a:gd name="T57" fmla="*/ 41 h 46"/>
                <a:gd name="T58" fmla="*/ 11 w 52"/>
                <a:gd name="T59" fmla="*/ 40 h 46"/>
                <a:gd name="T60" fmla="*/ 6 w 52"/>
                <a:gd name="T61" fmla="*/ 29 h 46"/>
                <a:gd name="T62" fmla="*/ 7 w 52"/>
                <a:gd name="T63" fmla="*/ 16 h 46"/>
                <a:gd name="T64" fmla="*/ 5 w 52"/>
                <a:gd name="T6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" h="46">
                  <a:moveTo>
                    <a:pt x="5" y="16"/>
                  </a:moveTo>
                  <a:cubicBezTo>
                    <a:pt x="4" y="21"/>
                    <a:pt x="4" y="26"/>
                    <a:pt x="4" y="30"/>
                  </a:cubicBezTo>
                  <a:cubicBezTo>
                    <a:pt x="4" y="34"/>
                    <a:pt x="4" y="39"/>
                    <a:pt x="7" y="41"/>
                  </a:cubicBezTo>
                  <a:cubicBezTo>
                    <a:pt x="12" y="44"/>
                    <a:pt x="18" y="43"/>
                    <a:pt x="22" y="43"/>
                  </a:cubicBezTo>
                  <a:cubicBezTo>
                    <a:pt x="28" y="43"/>
                    <a:pt x="33" y="44"/>
                    <a:pt x="38" y="42"/>
                  </a:cubicBezTo>
                  <a:cubicBezTo>
                    <a:pt x="49" y="39"/>
                    <a:pt x="52" y="26"/>
                    <a:pt x="50" y="15"/>
                  </a:cubicBezTo>
                  <a:cubicBezTo>
                    <a:pt x="48" y="4"/>
                    <a:pt x="36" y="1"/>
                    <a:pt x="26" y="1"/>
                  </a:cubicBezTo>
                  <a:cubicBezTo>
                    <a:pt x="21" y="0"/>
                    <a:pt x="16" y="0"/>
                    <a:pt x="10" y="2"/>
                  </a:cubicBezTo>
                  <a:cubicBezTo>
                    <a:pt x="7" y="3"/>
                    <a:pt x="5" y="7"/>
                    <a:pt x="4" y="10"/>
                  </a:cubicBezTo>
                  <a:cubicBezTo>
                    <a:pt x="0" y="18"/>
                    <a:pt x="0" y="29"/>
                    <a:pt x="1" y="38"/>
                  </a:cubicBezTo>
                  <a:cubicBezTo>
                    <a:pt x="1" y="41"/>
                    <a:pt x="2" y="44"/>
                    <a:pt x="5" y="45"/>
                  </a:cubicBezTo>
                  <a:cubicBezTo>
                    <a:pt x="12" y="46"/>
                    <a:pt x="20" y="46"/>
                    <a:pt x="27" y="44"/>
                  </a:cubicBezTo>
                  <a:cubicBezTo>
                    <a:pt x="37" y="42"/>
                    <a:pt x="50" y="38"/>
                    <a:pt x="49" y="25"/>
                  </a:cubicBezTo>
                  <a:cubicBezTo>
                    <a:pt x="49" y="18"/>
                    <a:pt x="45" y="12"/>
                    <a:pt x="39" y="8"/>
                  </a:cubicBezTo>
                  <a:cubicBezTo>
                    <a:pt x="32" y="4"/>
                    <a:pt x="25" y="5"/>
                    <a:pt x="18" y="7"/>
                  </a:cubicBezTo>
                  <a:cubicBezTo>
                    <a:pt x="16" y="7"/>
                    <a:pt x="17" y="10"/>
                    <a:pt x="19" y="9"/>
                  </a:cubicBezTo>
                  <a:cubicBezTo>
                    <a:pt x="31" y="5"/>
                    <a:pt x="44" y="10"/>
                    <a:pt x="46" y="23"/>
                  </a:cubicBezTo>
                  <a:cubicBezTo>
                    <a:pt x="49" y="39"/>
                    <a:pt x="28" y="42"/>
                    <a:pt x="17" y="43"/>
                  </a:cubicBezTo>
                  <a:cubicBezTo>
                    <a:pt x="13" y="43"/>
                    <a:pt x="10" y="43"/>
                    <a:pt x="6" y="42"/>
                  </a:cubicBezTo>
                  <a:cubicBezTo>
                    <a:pt x="4" y="42"/>
                    <a:pt x="4" y="41"/>
                    <a:pt x="4" y="39"/>
                  </a:cubicBezTo>
                  <a:cubicBezTo>
                    <a:pt x="3" y="35"/>
                    <a:pt x="3" y="31"/>
                    <a:pt x="3" y="26"/>
                  </a:cubicBezTo>
                  <a:cubicBezTo>
                    <a:pt x="4" y="21"/>
                    <a:pt x="4" y="16"/>
                    <a:pt x="6" y="11"/>
                  </a:cubicBezTo>
                  <a:cubicBezTo>
                    <a:pt x="7" y="9"/>
                    <a:pt x="8" y="7"/>
                    <a:pt x="9" y="6"/>
                  </a:cubicBezTo>
                  <a:cubicBezTo>
                    <a:pt x="11" y="4"/>
                    <a:pt x="14" y="4"/>
                    <a:pt x="16" y="4"/>
                  </a:cubicBezTo>
                  <a:cubicBezTo>
                    <a:pt x="21" y="3"/>
                    <a:pt x="26" y="3"/>
                    <a:pt x="31" y="4"/>
                  </a:cubicBezTo>
                  <a:cubicBezTo>
                    <a:pt x="36" y="4"/>
                    <a:pt x="41" y="5"/>
                    <a:pt x="44" y="9"/>
                  </a:cubicBezTo>
                  <a:cubicBezTo>
                    <a:pt x="48" y="13"/>
                    <a:pt x="49" y="19"/>
                    <a:pt x="48" y="24"/>
                  </a:cubicBezTo>
                  <a:cubicBezTo>
                    <a:pt x="47" y="30"/>
                    <a:pt x="45" y="36"/>
                    <a:pt x="40" y="39"/>
                  </a:cubicBezTo>
                  <a:cubicBezTo>
                    <a:pt x="36" y="41"/>
                    <a:pt x="30" y="41"/>
                    <a:pt x="25" y="41"/>
                  </a:cubicBezTo>
                  <a:cubicBezTo>
                    <a:pt x="20" y="40"/>
                    <a:pt x="15" y="41"/>
                    <a:pt x="11" y="40"/>
                  </a:cubicBezTo>
                  <a:cubicBezTo>
                    <a:pt x="6" y="38"/>
                    <a:pt x="6" y="33"/>
                    <a:pt x="6" y="29"/>
                  </a:cubicBezTo>
                  <a:cubicBezTo>
                    <a:pt x="6" y="25"/>
                    <a:pt x="7" y="20"/>
                    <a:pt x="7" y="16"/>
                  </a:cubicBezTo>
                  <a:cubicBezTo>
                    <a:pt x="7" y="15"/>
                    <a:pt x="5" y="15"/>
                    <a:pt x="5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1" name="Freeform 1559"/>
            <p:cNvSpPr/>
            <p:nvPr/>
          </p:nvSpPr>
          <p:spPr bwMode="auto">
            <a:xfrm>
              <a:off x="2550" y="2040"/>
              <a:ext cx="157" cy="239"/>
            </a:xfrm>
            <a:custGeom>
              <a:avLst/>
              <a:gdLst>
                <a:gd name="T0" fmla="*/ 0 w 121"/>
                <a:gd name="T1" fmla="*/ 127 h 185"/>
                <a:gd name="T2" fmla="*/ 16 w 121"/>
                <a:gd name="T3" fmla="*/ 180 h 185"/>
                <a:gd name="T4" fmla="*/ 79 w 121"/>
                <a:gd name="T5" fmla="*/ 183 h 185"/>
                <a:gd name="T6" fmla="*/ 116 w 121"/>
                <a:gd name="T7" fmla="*/ 141 h 185"/>
                <a:gd name="T8" fmla="*/ 116 w 121"/>
                <a:gd name="T9" fmla="*/ 13 h 185"/>
                <a:gd name="T10" fmla="*/ 82 w 121"/>
                <a:gd name="T11" fmla="*/ 2 h 185"/>
                <a:gd name="T12" fmla="*/ 76 w 121"/>
                <a:gd name="T13" fmla="*/ 46 h 185"/>
                <a:gd name="T14" fmla="*/ 65 w 121"/>
                <a:gd name="T15" fmla="*/ 129 h 185"/>
                <a:gd name="T16" fmla="*/ 40 w 121"/>
                <a:gd name="T17" fmla="*/ 75 h 185"/>
                <a:gd name="T18" fmla="*/ 30 w 121"/>
                <a:gd name="T19" fmla="*/ 4 h 185"/>
                <a:gd name="T20" fmla="*/ 1 w 121"/>
                <a:gd name="T21" fmla="*/ 22 h 185"/>
                <a:gd name="T22" fmla="*/ 1 w 121"/>
                <a:gd name="T23" fmla="*/ 148 h 185"/>
                <a:gd name="T24" fmla="*/ 86 w 121"/>
                <a:gd name="T25" fmla="*/ 183 h 185"/>
                <a:gd name="T26" fmla="*/ 120 w 121"/>
                <a:gd name="T27" fmla="*/ 130 h 185"/>
                <a:gd name="T28" fmla="*/ 117 w 121"/>
                <a:gd name="T29" fmla="*/ 31 h 185"/>
                <a:gd name="T30" fmla="*/ 76 w 121"/>
                <a:gd name="T31" fmla="*/ 9 h 185"/>
                <a:gd name="T32" fmla="*/ 77 w 121"/>
                <a:gd name="T33" fmla="*/ 49 h 185"/>
                <a:gd name="T34" fmla="*/ 69 w 121"/>
                <a:gd name="T35" fmla="*/ 120 h 185"/>
                <a:gd name="T36" fmla="*/ 41 w 121"/>
                <a:gd name="T37" fmla="*/ 107 h 185"/>
                <a:gd name="T38" fmla="*/ 37 w 121"/>
                <a:gd name="T39" fmla="*/ 35 h 185"/>
                <a:gd name="T40" fmla="*/ 25 w 121"/>
                <a:gd name="T41" fmla="*/ 5 h 185"/>
                <a:gd name="T42" fmla="*/ 27 w 121"/>
                <a:gd name="T43" fmla="*/ 8 h 185"/>
                <a:gd name="T44" fmla="*/ 35 w 121"/>
                <a:gd name="T45" fmla="*/ 39 h 185"/>
                <a:gd name="T46" fmla="*/ 38 w 121"/>
                <a:gd name="T47" fmla="*/ 111 h 185"/>
                <a:gd name="T48" fmla="*/ 72 w 121"/>
                <a:gd name="T49" fmla="*/ 115 h 185"/>
                <a:gd name="T50" fmla="*/ 79 w 121"/>
                <a:gd name="T51" fmla="*/ 48 h 185"/>
                <a:gd name="T52" fmla="*/ 80 w 121"/>
                <a:gd name="T53" fmla="*/ 8 h 185"/>
                <a:gd name="T54" fmla="*/ 109 w 121"/>
                <a:gd name="T55" fmla="*/ 16 h 185"/>
                <a:gd name="T56" fmla="*/ 117 w 121"/>
                <a:gd name="T57" fmla="*/ 156 h 185"/>
                <a:gd name="T58" fmla="*/ 50 w 121"/>
                <a:gd name="T59" fmla="*/ 180 h 185"/>
                <a:gd name="T60" fmla="*/ 3 w 121"/>
                <a:gd name="T61" fmla="*/ 97 h 185"/>
                <a:gd name="T62" fmla="*/ 7 w 121"/>
                <a:gd name="T63" fmla="*/ 8 h 185"/>
                <a:gd name="T64" fmla="*/ 37 w 121"/>
                <a:gd name="T65" fmla="*/ 16 h 185"/>
                <a:gd name="T66" fmla="*/ 38 w 121"/>
                <a:gd name="T67" fmla="*/ 88 h 185"/>
                <a:gd name="T68" fmla="*/ 75 w 121"/>
                <a:gd name="T69" fmla="*/ 104 h 185"/>
                <a:gd name="T70" fmla="*/ 77 w 121"/>
                <a:gd name="T71" fmla="*/ 18 h 185"/>
                <a:gd name="T72" fmla="*/ 105 w 121"/>
                <a:gd name="T73" fmla="*/ 4 h 185"/>
                <a:gd name="T74" fmla="*/ 117 w 121"/>
                <a:gd name="T75" fmla="*/ 94 h 185"/>
                <a:gd name="T76" fmla="*/ 104 w 121"/>
                <a:gd name="T77" fmla="*/ 174 h 185"/>
                <a:gd name="T78" fmla="*/ 45 w 121"/>
                <a:gd name="T79" fmla="*/ 179 h 185"/>
                <a:gd name="T80" fmla="*/ 3 w 121"/>
                <a:gd name="T81" fmla="*/ 150 h 185"/>
                <a:gd name="T82" fmla="*/ 4 w 121"/>
                <a:gd name="T83" fmla="*/ 6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1" h="185">
                  <a:moveTo>
                    <a:pt x="1" y="6"/>
                  </a:moveTo>
                  <a:cubicBezTo>
                    <a:pt x="8" y="37"/>
                    <a:pt x="1" y="70"/>
                    <a:pt x="0" y="102"/>
                  </a:cubicBezTo>
                  <a:cubicBezTo>
                    <a:pt x="0" y="110"/>
                    <a:pt x="0" y="118"/>
                    <a:pt x="0" y="127"/>
                  </a:cubicBezTo>
                  <a:cubicBezTo>
                    <a:pt x="0" y="135"/>
                    <a:pt x="0" y="143"/>
                    <a:pt x="0" y="151"/>
                  </a:cubicBezTo>
                  <a:cubicBezTo>
                    <a:pt x="0" y="158"/>
                    <a:pt x="0" y="165"/>
                    <a:pt x="3" y="171"/>
                  </a:cubicBezTo>
                  <a:cubicBezTo>
                    <a:pt x="6" y="176"/>
                    <a:pt x="10" y="179"/>
                    <a:pt x="16" y="180"/>
                  </a:cubicBezTo>
                  <a:cubicBezTo>
                    <a:pt x="22" y="181"/>
                    <a:pt x="28" y="180"/>
                    <a:pt x="34" y="181"/>
                  </a:cubicBezTo>
                  <a:cubicBezTo>
                    <a:pt x="43" y="181"/>
                    <a:pt x="51" y="183"/>
                    <a:pt x="59" y="184"/>
                  </a:cubicBezTo>
                  <a:cubicBezTo>
                    <a:pt x="66" y="184"/>
                    <a:pt x="72" y="183"/>
                    <a:pt x="79" y="183"/>
                  </a:cubicBezTo>
                  <a:cubicBezTo>
                    <a:pt x="85" y="183"/>
                    <a:pt x="92" y="182"/>
                    <a:pt x="98" y="181"/>
                  </a:cubicBezTo>
                  <a:cubicBezTo>
                    <a:pt x="109" y="177"/>
                    <a:pt x="112" y="167"/>
                    <a:pt x="114" y="157"/>
                  </a:cubicBezTo>
                  <a:cubicBezTo>
                    <a:pt x="115" y="152"/>
                    <a:pt x="115" y="146"/>
                    <a:pt x="116" y="141"/>
                  </a:cubicBezTo>
                  <a:cubicBezTo>
                    <a:pt x="116" y="133"/>
                    <a:pt x="118" y="126"/>
                    <a:pt x="118" y="118"/>
                  </a:cubicBezTo>
                  <a:cubicBezTo>
                    <a:pt x="120" y="100"/>
                    <a:pt x="121" y="83"/>
                    <a:pt x="121" y="65"/>
                  </a:cubicBezTo>
                  <a:cubicBezTo>
                    <a:pt x="121" y="47"/>
                    <a:pt x="119" y="31"/>
                    <a:pt x="116" y="13"/>
                  </a:cubicBezTo>
                  <a:cubicBezTo>
                    <a:pt x="116" y="9"/>
                    <a:pt x="114" y="4"/>
                    <a:pt x="110" y="2"/>
                  </a:cubicBezTo>
                  <a:cubicBezTo>
                    <a:pt x="106" y="0"/>
                    <a:pt x="101" y="1"/>
                    <a:pt x="97" y="1"/>
                  </a:cubicBezTo>
                  <a:cubicBezTo>
                    <a:pt x="92" y="1"/>
                    <a:pt x="87" y="1"/>
                    <a:pt x="82" y="2"/>
                  </a:cubicBezTo>
                  <a:cubicBezTo>
                    <a:pt x="79" y="3"/>
                    <a:pt x="76" y="4"/>
                    <a:pt x="75" y="7"/>
                  </a:cubicBezTo>
                  <a:cubicBezTo>
                    <a:pt x="73" y="11"/>
                    <a:pt x="74" y="16"/>
                    <a:pt x="74" y="20"/>
                  </a:cubicBezTo>
                  <a:cubicBezTo>
                    <a:pt x="75" y="29"/>
                    <a:pt x="76" y="37"/>
                    <a:pt x="76" y="46"/>
                  </a:cubicBezTo>
                  <a:cubicBezTo>
                    <a:pt x="76" y="57"/>
                    <a:pt x="74" y="68"/>
                    <a:pt x="74" y="79"/>
                  </a:cubicBezTo>
                  <a:cubicBezTo>
                    <a:pt x="73" y="88"/>
                    <a:pt x="73" y="97"/>
                    <a:pt x="72" y="105"/>
                  </a:cubicBezTo>
                  <a:cubicBezTo>
                    <a:pt x="71" y="113"/>
                    <a:pt x="70" y="123"/>
                    <a:pt x="65" y="129"/>
                  </a:cubicBezTo>
                  <a:cubicBezTo>
                    <a:pt x="60" y="134"/>
                    <a:pt x="53" y="131"/>
                    <a:pt x="50" y="126"/>
                  </a:cubicBezTo>
                  <a:cubicBezTo>
                    <a:pt x="44" y="119"/>
                    <a:pt x="43" y="109"/>
                    <a:pt x="42" y="101"/>
                  </a:cubicBezTo>
                  <a:cubicBezTo>
                    <a:pt x="41" y="92"/>
                    <a:pt x="40" y="83"/>
                    <a:pt x="40" y="75"/>
                  </a:cubicBezTo>
                  <a:cubicBezTo>
                    <a:pt x="39" y="61"/>
                    <a:pt x="38" y="49"/>
                    <a:pt x="38" y="36"/>
                  </a:cubicBezTo>
                  <a:cubicBezTo>
                    <a:pt x="38" y="29"/>
                    <a:pt x="41" y="22"/>
                    <a:pt x="40" y="15"/>
                  </a:cubicBezTo>
                  <a:cubicBezTo>
                    <a:pt x="39" y="9"/>
                    <a:pt x="35" y="5"/>
                    <a:pt x="30" y="4"/>
                  </a:cubicBezTo>
                  <a:cubicBezTo>
                    <a:pt x="24" y="3"/>
                    <a:pt x="18" y="4"/>
                    <a:pt x="13" y="4"/>
                  </a:cubicBezTo>
                  <a:cubicBezTo>
                    <a:pt x="9" y="4"/>
                    <a:pt x="4" y="5"/>
                    <a:pt x="2" y="9"/>
                  </a:cubicBezTo>
                  <a:cubicBezTo>
                    <a:pt x="0" y="13"/>
                    <a:pt x="1" y="18"/>
                    <a:pt x="1" y="22"/>
                  </a:cubicBezTo>
                  <a:cubicBezTo>
                    <a:pt x="1" y="31"/>
                    <a:pt x="1" y="39"/>
                    <a:pt x="1" y="47"/>
                  </a:cubicBezTo>
                  <a:cubicBezTo>
                    <a:pt x="1" y="65"/>
                    <a:pt x="0" y="83"/>
                    <a:pt x="0" y="101"/>
                  </a:cubicBezTo>
                  <a:cubicBezTo>
                    <a:pt x="0" y="117"/>
                    <a:pt x="0" y="133"/>
                    <a:pt x="1" y="148"/>
                  </a:cubicBezTo>
                  <a:cubicBezTo>
                    <a:pt x="1" y="159"/>
                    <a:pt x="2" y="174"/>
                    <a:pt x="12" y="180"/>
                  </a:cubicBezTo>
                  <a:cubicBezTo>
                    <a:pt x="22" y="185"/>
                    <a:pt x="34" y="183"/>
                    <a:pt x="45" y="183"/>
                  </a:cubicBezTo>
                  <a:cubicBezTo>
                    <a:pt x="59" y="182"/>
                    <a:pt x="72" y="184"/>
                    <a:pt x="86" y="183"/>
                  </a:cubicBezTo>
                  <a:cubicBezTo>
                    <a:pt x="98" y="183"/>
                    <a:pt x="111" y="181"/>
                    <a:pt x="116" y="169"/>
                  </a:cubicBezTo>
                  <a:cubicBezTo>
                    <a:pt x="119" y="164"/>
                    <a:pt x="119" y="158"/>
                    <a:pt x="120" y="153"/>
                  </a:cubicBezTo>
                  <a:cubicBezTo>
                    <a:pt x="120" y="145"/>
                    <a:pt x="120" y="138"/>
                    <a:pt x="120" y="130"/>
                  </a:cubicBezTo>
                  <a:cubicBezTo>
                    <a:pt x="120" y="112"/>
                    <a:pt x="119" y="94"/>
                    <a:pt x="119" y="76"/>
                  </a:cubicBezTo>
                  <a:cubicBezTo>
                    <a:pt x="118" y="68"/>
                    <a:pt x="118" y="59"/>
                    <a:pt x="118" y="49"/>
                  </a:cubicBezTo>
                  <a:cubicBezTo>
                    <a:pt x="118" y="43"/>
                    <a:pt x="118" y="37"/>
                    <a:pt x="117" y="31"/>
                  </a:cubicBezTo>
                  <a:cubicBezTo>
                    <a:pt x="116" y="25"/>
                    <a:pt x="115" y="19"/>
                    <a:pt x="112" y="15"/>
                  </a:cubicBezTo>
                  <a:cubicBezTo>
                    <a:pt x="109" y="10"/>
                    <a:pt x="104" y="8"/>
                    <a:pt x="100" y="7"/>
                  </a:cubicBezTo>
                  <a:cubicBezTo>
                    <a:pt x="93" y="4"/>
                    <a:pt x="79" y="0"/>
                    <a:pt x="76" y="9"/>
                  </a:cubicBezTo>
                  <a:cubicBezTo>
                    <a:pt x="74" y="13"/>
                    <a:pt x="75" y="18"/>
                    <a:pt x="75" y="22"/>
                  </a:cubicBezTo>
                  <a:cubicBezTo>
                    <a:pt x="75" y="27"/>
                    <a:pt x="75" y="32"/>
                    <a:pt x="76" y="37"/>
                  </a:cubicBezTo>
                  <a:cubicBezTo>
                    <a:pt x="76" y="41"/>
                    <a:pt x="77" y="46"/>
                    <a:pt x="77" y="49"/>
                  </a:cubicBezTo>
                  <a:cubicBezTo>
                    <a:pt x="77" y="58"/>
                    <a:pt x="76" y="67"/>
                    <a:pt x="74" y="76"/>
                  </a:cubicBezTo>
                  <a:cubicBezTo>
                    <a:pt x="73" y="84"/>
                    <a:pt x="71" y="91"/>
                    <a:pt x="71" y="100"/>
                  </a:cubicBezTo>
                  <a:cubicBezTo>
                    <a:pt x="70" y="106"/>
                    <a:pt x="70" y="113"/>
                    <a:pt x="69" y="120"/>
                  </a:cubicBezTo>
                  <a:cubicBezTo>
                    <a:pt x="68" y="126"/>
                    <a:pt x="65" y="132"/>
                    <a:pt x="59" y="134"/>
                  </a:cubicBezTo>
                  <a:cubicBezTo>
                    <a:pt x="53" y="136"/>
                    <a:pt x="47" y="133"/>
                    <a:pt x="44" y="128"/>
                  </a:cubicBezTo>
                  <a:cubicBezTo>
                    <a:pt x="40" y="122"/>
                    <a:pt x="40" y="114"/>
                    <a:pt x="41" y="107"/>
                  </a:cubicBezTo>
                  <a:cubicBezTo>
                    <a:pt x="41" y="100"/>
                    <a:pt x="42" y="93"/>
                    <a:pt x="42" y="86"/>
                  </a:cubicBezTo>
                  <a:cubicBezTo>
                    <a:pt x="41" y="78"/>
                    <a:pt x="40" y="69"/>
                    <a:pt x="39" y="61"/>
                  </a:cubicBezTo>
                  <a:cubicBezTo>
                    <a:pt x="39" y="52"/>
                    <a:pt x="38" y="43"/>
                    <a:pt x="37" y="35"/>
                  </a:cubicBezTo>
                  <a:cubicBezTo>
                    <a:pt x="37" y="28"/>
                    <a:pt x="37" y="22"/>
                    <a:pt x="36" y="16"/>
                  </a:cubicBezTo>
                  <a:cubicBezTo>
                    <a:pt x="36" y="13"/>
                    <a:pt x="35" y="10"/>
                    <a:pt x="33" y="7"/>
                  </a:cubicBezTo>
                  <a:cubicBezTo>
                    <a:pt x="31" y="5"/>
                    <a:pt x="27" y="5"/>
                    <a:pt x="25" y="5"/>
                  </a:cubicBezTo>
                  <a:cubicBezTo>
                    <a:pt x="19" y="5"/>
                    <a:pt x="14" y="7"/>
                    <a:pt x="9" y="7"/>
                  </a:cubicBezTo>
                  <a:cubicBezTo>
                    <a:pt x="7" y="8"/>
                    <a:pt x="7" y="10"/>
                    <a:pt x="9" y="10"/>
                  </a:cubicBezTo>
                  <a:cubicBezTo>
                    <a:pt x="15" y="10"/>
                    <a:pt x="21" y="7"/>
                    <a:pt x="27" y="8"/>
                  </a:cubicBezTo>
                  <a:cubicBezTo>
                    <a:pt x="31" y="8"/>
                    <a:pt x="33" y="11"/>
                    <a:pt x="33" y="15"/>
                  </a:cubicBezTo>
                  <a:cubicBezTo>
                    <a:pt x="34" y="19"/>
                    <a:pt x="34" y="22"/>
                    <a:pt x="34" y="25"/>
                  </a:cubicBezTo>
                  <a:cubicBezTo>
                    <a:pt x="34" y="30"/>
                    <a:pt x="34" y="34"/>
                    <a:pt x="35" y="39"/>
                  </a:cubicBezTo>
                  <a:cubicBezTo>
                    <a:pt x="36" y="47"/>
                    <a:pt x="36" y="56"/>
                    <a:pt x="37" y="64"/>
                  </a:cubicBezTo>
                  <a:cubicBezTo>
                    <a:pt x="38" y="73"/>
                    <a:pt x="39" y="82"/>
                    <a:pt x="39" y="90"/>
                  </a:cubicBezTo>
                  <a:cubicBezTo>
                    <a:pt x="39" y="97"/>
                    <a:pt x="38" y="104"/>
                    <a:pt x="38" y="111"/>
                  </a:cubicBezTo>
                  <a:cubicBezTo>
                    <a:pt x="38" y="122"/>
                    <a:pt x="41" y="135"/>
                    <a:pt x="54" y="137"/>
                  </a:cubicBezTo>
                  <a:cubicBezTo>
                    <a:pt x="59" y="138"/>
                    <a:pt x="64" y="136"/>
                    <a:pt x="67" y="132"/>
                  </a:cubicBezTo>
                  <a:cubicBezTo>
                    <a:pt x="71" y="127"/>
                    <a:pt x="72" y="121"/>
                    <a:pt x="72" y="115"/>
                  </a:cubicBezTo>
                  <a:cubicBezTo>
                    <a:pt x="73" y="109"/>
                    <a:pt x="73" y="102"/>
                    <a:pt x="74" y="96"/>
                  </a:cubicBezTo>
                  <a:cubicBezTo>
                    <a:pt x="75" y="87"/>
                    <a:pt x="76" y="78"/>
                    <a:pt x="78" y="70"/>
                  </a:cubicBezTo>
                  <a:cubicBezTo>
                    <a:pt x="79" y="63"/>
                    <a:pt x="80" y="55"/>
                    <a:pt x="79" y="48"/>
                  </a:cubicBezTo>
                  <a:cubicBezTo>
                    <a:pt x="79" y="43"/>
                    <a:pt x="79" y="39"/>
                    <a:pt x="78" y="34"/>
                  </a:cubicBezTo>
                  <a:cubicBezTo>
                    <a:pt x="78" y="29"/>
                    <a:pt x="77" y="24"/>
                    <a:pt x="77" y="19"/>
                  </a:cubicBezTo>
                  <a:cubicBezTo>
                    <a:pt x="77" y="15"/>
                    <a:pt x="77" y="10"/>
                    <a:pt x="80" y="8"/>
                  </a:cubicBezTo>
                  <a:cubicBezTo>
                    <a:pt x="81" y="6"/>
                    <a:pt x="84" y="6"/>
                    <a:pt x="86" y="6"/>
                  </a:cubicBezTo>
                  <a:cubicBezTo>
                    <a:pt x="89" y="6"/>
                    <a:pt x="92" y="7"/>
                    <a:pt x="95" y="8"/>
                  </a:cubicBezTo>
                  <a:cubicBezTo>
                    <a:pt x="100" y="9"/>
                    <a:pt x="106" y="12"/>
                    <a:pt x="109" y="16"/>
                  </a:cubicBezTo>
                  <a:cubicBezTo>
                    <a:pt x="113" y="21"/>
                    <a:pt x="114" y="28"/>
                    <a:pt x="115" y="34"/>
                  </a:cubicBezTo>
                  <a:cubicBezTo>
                    <a:pt x="115" y="40"/>
                    <a:pt x="115" y="47"/>
                    <a:pt x="115" y="54"/>
                  </a:cubicBezTo>
                  <a:cubicBezTo>
                    <a:pt x="115" y="88"/>
                    <a:pt x="120" y="122"/>
                    <a:pt x="117" y="156"/>
                  </a:cubicBezTo>
                  <a:cubicBezTo>
                    <a:pt x="116" y="161"/>
                    <a:pt x="115" y="167"/>
                    <a:pt x="112" y="172"/>
                  </a:cubicBezTo>
                  <a:cubicBezTo>
                    <a:pt x="108" y="177"/>
                    <a:pt x="101" y="178"/>
                    <a:pt x="95" y="180"/>
                  </a:cubicBezTo>
                  <a:cubicBezTo>
                    <a:pt x="80" y="182"/>
                    <a:pt x="65" y="180"/>
                    <a:pt x="50" y="180"/>
                  </a:cubicBezTo>
                  <a:cubicBezTo>
                    <a:pt x="39" y="180"/>
                    <a:pt x="27" y="183"/>
                    <a:pt x="17" y="179"/>
                  </a:cubicBezTo>
                  <a:cubicBezTo>
                    <a:pt x="4" y="174"/>
                    <a:pt x="4" y="157"/>
                    <a:pt x="3" y="146"/>
                  </a:cubicBezTo>
                  <a:cubicBezTo>
                    <a:pt x="3" y="130"/>
                    <a:pt x="2" y="114"/>
                    <a:pt x="3" y="97"/>
                  </a:cubicBezTo>
                  <a:cubicBezTo>
                    <a:pt x="3" y="79"/>
                    <a:pt x="4" y="61"/>
                    <a:pt x="4" y="43"/>
                  </a:cubicBezTo>
                  <a:cubicBezTo>
                    <a:pt x="4" y="36"/>
                    <a:pt x="4" y="28"/>
                    <a:pt x="4" y="20"/>
                  </a:cubicBezTo>
                  <a:cubicBezTo>
                    <a:pt x="4" y="16"/>
                    <a:pt x="3" y="10"/>
                    <a:pt x="7" y="8"/>
                  </a:cubicBezTo>
                  <a:cubicBezTo>
                    <a:pt x="9" y="7"/>
                    <a:pt x="12" y="6"/>
                    <a:pt x="14" y="6"/>
                  </a:cubicBezTo>
                  <a:cubicBezTo>
                    <a:pt x="17" y="6"/>
                    <a:pt x="20" y="6"/>
                    <a:pt x="23" y="6"/>
                  </a:cubicBezTo>
                  <a:cubicBezTo>
                    <a:pt x="30" y="6"/>
                    <a:pt x="36" y="8"/>
                    <a:pt x="37" y="16"/>
                  </a:cubicBezTo>
                  <a:cubicBezTo>
                    <a:pt x="38" y="23"/>
                    <a:pt x="35" y="30"/>
                    <a:pt x="36" y="37"/>
                  </a:cubicBezTo>
                  <a:cubicBezTo>
                    <a:pt x="36" y="46"/>
                    <a:pt x="36" y="55"/>
                    <a:pt x="37" y="63"/>
                  </a:cubicBezTo>
                  <a:cubicBezTo>
                    <a:pt x="37" y="71"/>
                    <a:pt x="37" y="80"/>
                    <a:pt x="38" y="88"/>
                  </a:cubicBezTo>
                  <a:cubicBezTo>
                    <a:pt x="38" y="97"/>
                    <a:pt x="39" y="106"/>
                    <a:pt x="42" y="116"/>
                  </a:cubicBezTo>
                  <a:cubicBezTo>
                    <a:pt x="44" y="122"/>
                    <a:pt x="47" y="130"/>
                    <a:pt x="54" y="133"/>
                  </a:cubicBezTo>
                  <a:cubicBezTo>
                    <a:pt x="70" y="140"/>
                    <a:pt x="74" y="114"/>
                    <a:pt x="75" y="104"/>
                  </a:cubicBezTo>
                  <a:cubicBezTo>
                    <a:pt x="76" y="95"/>
                    <a:pt x="76" y="86"/>
                    <a:pt x="76" y="78"/>
                  </a:cubicBezTo>
                  <a:cubicBezTo>
                    <a:pt x="77" y="66"/>
                    <a:pt x="78" y="55"/>
                    <a:pt x="78" y="43"/>
                  </a:cubicBezTo>
                  <a:cubicBezTo>
                    <a:pt x="78" y="35"/>
                    <a:pt x="77" y="26"/>
                    <a:pt x="77" y="18"/>
                  </a:cubicBezTo>
                  <a:cubicBezTo>
                    <a:pt x="76" y="14"/>
                    <a:pt x="76" y="9"/>
                    <a:pt x="78" y="7"/>
                  </a:cubicBezTo>
                  <a:cubicBezTo>
                    <a:pt x="81" y="4"/>
                    <a:pt x="86" y="4"/>
                    <a:pt x="89" y="4"/>
                  </a:cubicBezTo>
                  <a:cubicBezTo>
                    <a:pt x="95" y="4"/>
                    <a:pt x="100" y="3"/>
                    <a:pt x="105" y="4"/>
                  </a:cubicBezTo>
                  <a:cubicBezTo>
                    <a:pt x="111" y="4"/>
                    <a:pt x="113" y="9"/>
                    <a:pt x="114" y="15"/>
                  </a:cubicBezTo>
                  <a:cubicBezTo>
                    <a:pt x="115" y="23"/>
                    <a:pt x="116" y="32"/>
                    <a:pt x="117" y="40"/>
                  </a:cubicBezTo>
                  <a:cubicBezTo>
                    <a:pt x="119" y="58"/>
                    <a:pt x="118" y="76"/>
                    <a:pt x="117" y="94"/>
                  </a:cubicBezTo>
                  <a:cubicBezTo>
                    <a:pt x="117" y="103"/>
                    <a:pt x="116" y="111"/>
                    <a:pt x="115" y="120"/>
                  </a:cubicBezTo>
                  <a:cubicBezTo>
                    <a:pt x="115" y="127"/>
                    <a:pt x="114" y="135"/>
                    <a:pt x="113" y="142"/>
                  </a:cubicBezTo>
                  <a:cubicBezTo>
                    <a:pt x="112" y="153"/>
                    <a:pt x="112" y="166"/>
                    <a:pt x="104" y="174"/>
                  </a:cubicBezTo>
                  <a:cubicBezTo>
                    <a:pt x="100" y="178"/>
                    <a:pt x="94" y="179"/>
                    <a:pt x="88" y="180"/>
                  </a:cubicBezTo>
                  <a:cubicBezTo>
                    <a:pt x="82" y="181"/>
                    <a:pt x="75" y="181"/>
                    <a:pt x="68" y="181"/>
                  </a:cubicBezTo>
                  <a:cubicBezTo>
                    <a:pt x="60" y="181"/>
                    <a:pt x="53" y="180"/>
                    <a:pt x="45" y="179"/>
                  </a:cubicBezTo>
                  <a:cubicBezTo>
                    <a:pt x="38" y="178"/>
                    <a:pt x="31" y="178"/>
                    <a:pt x="23" y="178"/>
                  </a:cubicBezTo>
                  <a:cubicBezTo>
                    <a:pt x="17" y="178"/>
                    <a:pt x="11" y="177"/>
                    <a:pt x="7" y="172"/>
                  </a:cubicBezTo>
                  <a:cubicBezTo>
                    <a:pt x="2" y="166"/>
                    <a:pt x="3" y="157"/>
                    <a:pt x="3" y="150"/>
                  </a:cubicBezTo>
                  <a:cubicBezTo>
                    <a:pt x="3" y="142"/>
                    <a:pt x="2" y="134"/>
                    <a:pt x="2" y="126"/>
                  </a:cubicBezTo>
                  <a:cubicBezTo>
                    <a:pt x="2" y="118"/>
                    <a:pt x="2" y="109"/>
                    <a:pt x="2" y="101"/>
                  </a:cubicBezTo>
                  <a:cubicBezTo>
                    <a:pt x="3" y="69"/>
                    <a:pt x="10" y="37"/>
                    <a:pt x="4" y="6"/>
                  </a:cubicBezTo>
                  <a:cubicBezTo>
                    <a:pt x="4" y="6"/>
                    <a:pt x="3" y="6"/>
                    <a:pt x="3" y="5"/>
                  </a:cubicBezTo>
                  <a:cubicBezTo>
                    <a:pt x="3" y="4"/>
                    <a:pt x="0" y="4"/>
                    <a:pt x="1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2" name="Freeform 1560"/>
            <p:cNvSpPr/>
            <p:nvPr/>
          </p:nvSpPr>
          <p:spPr bwMode="auto">
            <a:xfrm>
              <a:off x="2740" y="2037"/>
              <a:ext cx="162" cy="239"/>
            </a:xfrm>
            <a:custGeom>
              <a:avLst/>
              <a:gdLst>
                <a:gd name="T0" fmla="*/ 78 w 125"/>
                <a:gd name="T1" fmla="*/ 6 h 185"/>
                <a:gd name="T2" fmla="*/ 7 w 125"/>
                <a:gd name="T3" fmla="*/ 17 h 185"/>
                <a:gd name="T4" fmla="*/ 40 w 125"/>
                <a:gd name="T5" fmla="*/ 101 h 185"/>
                <a:gd name="T6" fmla="*/ 63 w 125"/>
                <a:gd name="T7" fmla="*/ 138 h 185"/>
                <a:gd name="T8" fmla="*/ 22 w 125"/>
                <a:gd name="T9" fmla="*/ 134 h 185"/>
                <a:gd name="T10" fmla="*/ 8 w 125"/>
                <a:gd name="T11" fmla="*/ 162 h 185"/>
                <a:gd name="T12" fmla="*/ 48 w 125"/>
                <a:gd name="T13" fmla="*/ 177 h 185"/>
                <a:gd name="T14" fmla="*/ 107 w 125"/>
                <a:gd name="T15" fmla="*/ 170 h 185"/>
                <a:gd name="T16" fmla="*/ 88 w 125"/>
                <a:gd name="T17" fmla="*/ 93 h 185"/>
                <a:gd name="T18" fmla="*/ 48 w 125"/>
                <a:gd name="T19" fmla="*/ 66 h 185"/>
                <a:gd name="T20" fmla="*/ 102 w 125"/>
                <a:gd name="T21" fmla="*/ 37 h 185"/>
                <a:gd name="T22" fmla="*/ 89 w 125"/>
                <a:gd name="T23" fmla="*/ 1 h 185"/>
                <a:gd name="T24" fmla="*/ 5 w 125"/>
                <a:gd name="T25" fmla="*/ 21 h 185"/>
                <a:gd name="T26" fmla="*/ 12 w 125"/>
                <a:gd name="T27" fmla="*/ 75 h 185"/>
                <a:gd name="T28" fmla="*/ 58 w 125"/>
                <a:gd name="T29" fmla="*/ 112 h 185"/>
                <a:gd name="T30" fmla="*/ 41 w 125"/>
                <a:gd name="T31" fmla="*/ 143 h 185"/>
                <a:gd name="T32" fmla="*/ 18 w 125"/>
                <a:gd name="T33" fmla="*/ 126 h 185"/>
                <a:gd name="T34" fmla="*/ 9 w 125"/>
                <a:gd name="T35" fmla="*/ 176 h 185"/>
                <a:gd name="T36" fmla="*/ 62 w 125"/>
                <a:gd name="T37" fmla="*/ 183 h 185"/>
                <a:gd name="T38" fmla="*/ 124 w 125"/>
                <a:gd name="T39" fmla="*/ 134 h 185"/>
                <a:gd name="T40" fmla="*/ 86 w 125"/>
                <a:gd name="T41" fmla="*/ 87 h 185"/>
                <a:gd name="T42" fmla="*/ 57 w 125"/>
                <a:gd name="T43" fmla="*/ 72 h 185"/>
                <a:gd name="T44" fmla="*/ 52 w 125"/>
                <a:gd name="T45" fmla="*/ 38 h 185"/>
                <a:gd name="T46" fmla="*/ 85 w 125"/>
                <a:gd name="T47" fmla="*/ 38 h 185"/>
                <a:gd name="T48" fmla="*/ 99 w 125"/>
                <a:gd name="T49" fmla="*/ 18 h 185"/>
                <a:gd name="T50" fmla="*/ 100 w 125"/>
                <a:gd name="T51" fmla="*/ 34 h 185"/>
                <a:gd name="T52" fmla="*/ 68 w 125"/>
                <a:gd name="T53" fmla="*/ 34 h 185"/>
                <a:gd name="T54" fmla="*/ 47 w 125"/>
                <a:gd name="T55" fmla="*/ 57 h 185"/>
                <a:gd name="T56" fmla="*/ 50 w 125"/>
                <a:gd name="T57" fmla="*/ 65 h 185"/>
                <a:gd name="T58" fmla="*/ 104 w 125"/>
                <a:gd name="T59" fmla="*/ 101 h 185"/>
                <a:gd name="T60" fmla="*/ 121 w 125"/>
                <a:gd name="T61" fmla="*/ 145 h 185"/>
                <a:gd name="T62" fmla="*/ 75 w 125"/>
                <a:gd name="T63" fmla="*/ 180 h 185"/>
                <a:gd name="T64" fmla="*/ 14 w 125"/>
                <a:gd name="T65" fmla="*/ 179 h 185"/>
                <a:gd name="T66" fmla="*/ 8 w 125"/>
                <a:gd name="T67" fmla="*/ 137 h 185"/>
                <a:gd name="T68" fmla="*/ 45 w 125"/>
                <a:gd name="T69" fmla="*/ 146 h 185"/>
                <a:gd name="T70" fmla="*/ 54 w 125"/>
                <a:gd name="T71" fmla="*/ 105 h 185"/>
                <a:gd name="T72" fmla="*/ 10 w 125"/>
                <a:gd name="T73" fmla="*/ 63 h 185"/>
                <a:gd name="T74" fmla="*/ 39 w 125"/>
                <a:gd name="T75" fmla="*/ 3 h 185"/>
                <a:gd name="T76" fmla="*/ 102 w 125"/>
                <a:gd name="T77" fmla="*/ 12 h 185"/>
                <a:gd name="T78" fmla="*/ 81 w 125"/>
                <a:gd name="T79" fmla="*/ 29 h 185"/>
                <a:gd name="T80" fmla="*/ 45 w 125"/>
                <a:gd name="T81" fmla="*/ 67 h 185"/>
                <a:gd name="T82" fmla="*/ 83 w 125"/>
                <a:gd name="T83" fmla="*/ 94 h 185"/>
                <a:gd name="T84" fmla="*/ 101 w 125"/>
                <a:gd name="T85" fmla="*/ 171 h 185"/>
                <a:gd name="T86" fmla="*/ 35 w 125"/>
                <a:gd name="T87" fmla="*/ 175 h 185"/>
                <a:gd name="T88" fmla="*/ 7 w 125"/>
                <a:gd name="T89" fmla="*/ 141 h 185"/>
                <a:gd name="T90" fmla="*/ 19 w 125"/>
                <a:gd name="T91" fmla="*/ 135 h 185"/>
                <a:gd name="T92" fmla="*/ 57 w 125"/>
                <a:gd name="T93" fmla="*/ 142 h 185"/>
                <a:gd name="T94" fmla="*/ 32 w 125"/>
                <a:gd name="T95" fmla="*/ 93 h 185"/>
                <a:gd name="T96" fmla="*/ 8 w 125"/>
                <a:gd name="T97" fmla="*/ 51 h 185"/>
                <a:gd name="T98" fmla="*/ 24 w 125"/>
                <a:gd name="T99" fmla="*/ 10 h 185"/>
                <a:gd name="T100" fmla="*/ 103 w 125"/>
                <a:gd name="T101" fmla="*/ 19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5" h="185">
                  <a:moveTo>
                    <a:pt x="105" y="36"/>
                  </a:moveTo>
                  <a:cubicBezTo>
                    <a:pt x="107" y="27"/>
                    <a:pt x="109" y="13"/>
                    <a:pt x="98" y="9"/>
                  </a:cubicBezTo>
                  <a:cubicBezTo>
                    <a:pt x="92" y="6"/>
                    <a:pt x="84" y="6"/>
                    <a:pt x="78" y="6"/>
                  </a:cubicBezTo>
                  <a:cubicBezTo>
                    <a:pt x="72" y="5"/>
                    <a:pt x="67" y="6"/>
                    <a:pt x="62" y="5"/>
                  </a:cubicBezTo>
                  <a:cubicBezTo>
                    <a:pt x="51" y="5"/>
                    <a:pt x="41" y="5"/>
                    <a:pt x="32" y="6"/>
                  </a:cubicBezTo>
                  <a:cubicBezTo>
                    <a:pt x="23" y="7"/>
                    <a:pt x="13" y="10"/>
                    <a:pt x="7" y="17"/>
                  </a:cubicBezTo>
                  <a:cubicBezTo>
                    <a:pt x="0" y="27"/>
                    <a:pt x="3" y="41"/>
                    <a:pt x="5" y="52"/>
                  </a:cubicBezTo>
                  <a:cubicBezTo>
                    <a:pt x="7" y="64"/>
                    <a:pt x="7" y="76"/>
                    <a:pt x="16" y="85"/>
                  </a:cubicBezTo>
                  <a:cubicBezTo>
                    <a:pt x="22" y="93"/>
                    <a:pt x="32" y="96"/>
                    <a:pt x="40" y="101"/>
                  </a:cubicBezTo>
                  <a:cubicBezTo>
                    <a:pt x="49" y="106"/>
                    <a:pt x="59" y="111"/>
                    <a:pt x="66" y="118"/>
                  </a:cubicBezTo>
                  <a:cubicBezTo>
                    <a:pt x="69" y="121"/>
                    <a:pt x="71" y="125"/>
                    <a:pt x="71" y="129"/>
                  </a:cubicBezTo>
                  <a:cubicBezTo>
                    <a:pt x="70" y="134"/>
                    <a:pt x="67" y="137"/>
                    <a:pt x="63" y="138"/>
                  </a:cubicBezTo>
                  <a:cubicBezTo>
                    <a:pt x="54" y="141"/>
                    <a:pt x="44" y="140"/>
                    <a:pt x="35" y="139"/>
                  </a:cubicBezTo>
                  <a:cubicBezTo>
                    <a:pt x="34" y="139"/>
                    <a:pt x="32" y="138"/>
                    <a:pt x="30" y="138"/>
                  </a:cubicBezTo>
                  <a:cubicBezTo>
                    <a:pt x="27" y="138"/>
                    <a:pt x="22" y="138"/>
                    <a:pt x="22" y="134"/>
                  </a:cubicBezTo>
                  <a:cubicBezTo>
                    <a:pt x="22" y="132"/>
                    <a:pt x="23" y="130"/>
                    <a:pt x="21" y="129"/>
                  </a:cubicBezTo>
                  <a:cubicBezTo>
                    <a:pt x="18" y="126"/>
                    <a:pt x="15" y="127"/>
                    <a:pt x="13" y="129"/>
                  </a:cubicBezTo>
                  <a:cubicBezTo>
                    <a:pt x="1" y="136"/>
                    <a:pt x="5" y="150"/>
                    <a:pt x="8" y="162"/>
                  </a:cubicBezTo>
                  <a:cubicBezTo>
                    <a:pt x="9" y="167"/>
                    <a:pt x="10" y="171"/>
                    <a:pt x="15" y="174"/>
                  </a:cubicBezTo>
                  <a:cubicBezTo>
                    <a:pt x="19" y="177"/>
                    <a:pt x="24" y="178"/>
                    <a:pt x="29" y="178"/>
                  </a:cubicBezTo>
                  <a:cubicBezTo>
                    <a:pt x="35" y="178"/>
                    <a:pt x="41" y="177"/>
                    <a:pt x="48" y="177"/>
                  </a:cubicBezTo>
                  <a:cubicBezTo>
                    <a:pt x="56" y="177"/>
                    <a:pt x="65" y="177"/>
                    <a:pt x="74" y="178"/>
                  </a:cubicBezTo>
                  <a:cubicBezTo>
                    <a:pt x="81" y="178"/>
                    <a:pt x="88" y="178"/>
                    <a:pt x="95" y="177"/>
                  </a:cubicBezTo>
                  <a:cubicBezTo>
                    <a:pt x="99" y="175"/>
                    <a:pt x="104" y="173"/>
                    <a:pt x="107" y="170"/>
                  </a:cubicBezTo>
                  <a:cubicBezTo>
                    <a:pt x="115" y="163"/>
                    <a:pt x="120" y="153"/>
                    <a:pt x="122" y="144"/>
                  </a:cubicBezTo>
                  <a:cubicBezTo>
                    <a:pt x="125" y="134"/>
                    <a:pt x="124" y="123"/>
                    <a:pt x="118" y="114"/>
                  </a:cubicBezTo>
                  <a:cubicBezTo>
                    <a:pt x="112" y="103"/>
                    <a:pt x="100" y="98"/>
                    <a:pt x="88" y="93"/>
                  </a:cubicBezTo>
                  <a:cubicBezTo>
                    <a:pt x="83" y="91"/>
                    <a:pt x="78" y="88"/>
                    <a:pt x="73" y="86"/>
                  </a:cubicBezTo>
                  <a:cubicBezTo>
                    <a:pt x="67" y="84"/>
                    <a:pt x="62" y="82"/>
                    <a:pt x="57" y="78"/>
                  </a:cubicBezTo>
                  <a:cubicBezTo>
                    <a:pt x="52" y="75"/>
                    <a:pt x="49" y="71"/>
                    <a:pt x="48" y="66"/>
                  </a:cubicBezTo>
                  <a:cubicBezTo>
                    <a:pt x="47" y="60"/>
                    <a:pt x="47" y="55"/>
                    <a:pt x="48" y="49"/>
                  </a:cubicBezTo>
                  <a:cubicBezTo>
                    <a:pt x="49" y="41"/>
                    <a:pt x="54" y="33"/>
                    <a:pt x="63" y="32"/>
                  </a:cubicBezTo>
                  <a:cubicBezTo>
                    <a:pt x="76" y="29"/>
                    <a:pt x="90" y="33"/>
                    <a:pt x="102" y="37"/>
                  </a:cubicBezTo>
                  <a:cubicBezTo>
                    <a:pt x="102" y="38"/>
                    <a:pt x="103" y="37"/>
                    <a:pt x="103" y="37"/>
                  </a:cubicBezTo>
                  <a:cubicBezTo>
                    <a:pt x="108" y="28"/>
                    <a:pt x="109" y="14"/>
                    <a:pt x="102" y="7"/>
                  </a:cubicBezTo>
                  <a:cubicBezTo>
                    <a:pt x="98" y="4"/>
                    <a:pt x="93" y="2"/>
                    <a:pt x="89" y="1"/>
                  </a:cubicBezTo>
                  <a:cubicBezTo>
                    <a:pt x="83" y="0"/>
                    <a:pt x="78" y="0"/>
                    <a:pt x="72" y="0"/>
                  </a:cubicBezTo>
                  <a:cubicBezTo>
                    <a:pt x="60" y="0"/>
                    <a:pt x="47" y="0"/>
                    <a:pt x="36" y="1"/>
                  </a:cubicBezTo>
                  <a:cubicBezTo>
                    <a:pt x="23" y="3"/>
                    <a:pt x="9" y="8"/>
                    <a:pt x="5" y="21"/>
                  </a:cubicBezTo>
                  <a:cubicBezTo>
                    <a:pt x="2" y="26"/>
                    <a:pt x="3" y="32"/>
                    <a:pt x="3" y="38"/>
                  </a:cubicBezTo>
                  <a:cubicBezTo>
                    <a:pt x="4" y="44"/>
                    <a:pt x="5" y="51"/>
                    <a:pt x="6" y="57"/>
                  </a:cubicBezTo>
                  <a:cubicBezTo>
                    <a:pt x="7" y="63"/>
                    <a:pt x="9" y="70"/>
                    <a:pt x="12" y="75"/>
                  </a:cubicBezTo>
                  <a:cubicBezTo>
                    <a:pt x="15" y="81"/>
                    <a:pt x="20" y="86"/>
                    <a:pt x="26" y="90"/>
                  </a:cubicBezTo>
                  <a:cubicBezTo>
                    <a:pt x="32" y="94"/>
                    <a:pt x="39" y="98"/>
                    <a:pt x="44" y="102"/>
                  </a:cubicBezTo>
                  <a:cubicBezTo>
                    <a:pt x="49" y="105"/>
                    <a:pt x="54" y="108"/>
                    <a:pt x="58" y="112"/>
                  </a:cubicBezTo>
                  <a:cubicBezTo>
                    <a:pt x="65" y="117"/>
                    <a:pt x="80" y="129"/>
                    <a:pt x="69" y="137"/>
                  </a:cubicBezTo>
                  <a:cubicBezTo>
                    <a:pt x="66" y="140"/>
                    <a:pt x="60" y="141"/>
                    <a:pt x="56" y="142"/>
                  </a:cubicBezTo>
                  <a:cubicBezTo>
                    <a:pt x="51" y="143"/>
                    <a:pt x="46" y="143"/>
                    <a:pt x="41" y="143"/>
                  </a:cubicBezTo>
                  <a:cubicBezTo>
                    <a:pt x="37" y="143"/>
                    <a:pt x="34" y="143"/>
                    <a:pt x="32" y="140"/>
                  </a:cubicBezTo>
                  <a:cubicBezTo>
                    <a:pt x="30" y="138"/>
                    <a:pt x="31" y="135"/>
                    <a:pt x="30" y="132"/>
                  </a:cubicBezTo>
                  <a:cubicBezTo>
                    <a:pt x="28" y="128"/>
                    <a:pt x="23" y="126"/>
                    <a:pt x="18" y="126"/>
                  </a:cubicBezTo>
                  <a:cubicBezTo>
                    <a:pt x="14" y="127"/>
                    <a:pt x="9" y="130"/>
                    <a:pt x="6" y="134"/>
                  </a:cubicBezTo>
                  <a:cubicBezTo>
                    <a:pt x="4" y="137"/>
                    <a:pt x="4" y="142"/>
                    <a:pt x="4" y="146"/>
                  </a:cubicBezTo>
                  <a:cubicBezTo>
                    <a:pt x="4" y="156"/>
                    <a:pt x="5" y="167"/>
                    <a:pt x="9" y="176"/>
                  </a:cubicBezTo>
                  <a:cubicBezTo>
                    <a:pt x="13" y="185"/>
                    <a:pt x="25" y="184"/>
                    <a:pt x="33" y="184"/>
                  </a:cubicBezTo>
                  <a:cubicBezTo>
                    <a:pt x="38" y="183"/>
                    <a:pt x="44" y="183"/>
                    <a:pt x="49" y="183"/>
                  </a:cubicBezTo>
                  <a:cubicBezTo>
                    <a:pt x="53" y="182"/>
                    <a:pt x="58" y="183"/>
                    <a:pt x="62" y="183"/>
                  </a:cubicBezTo>
                  <a:cubicBezTo>
                    <a:pt x="74" y="183"/>
                    <a:pt x="85" y="183"/>
                    <a:pt x="96" y="181"/>
                  </a:cubicBezTo>
                  <a:cubicBezTo>
                    <a:pt x="105" y="180"/>
                    <a:pt x="116" y="176"/>
                    <a:pt x="120" y="167"/>
                  </a:cubicBezTo>
                  <a:cubicBezTo>
                    <a:pt x="125" y="157"/>
                    <a:pt x="123" y="144"/>
                    <a:pt x="124" y="134"/>
                  </a:cubicBezTo>
                  <a:cubicBezTo>
                    <a:pt x="124" y="129"/>
                    <a:pt x="125" y="124"/>
                    <a:pt x="124" y="119"/>
                  </a:cubicBezTo>
                  <a:cubicBezTo>
                    <a:pt x="123" y="114"/>
                    <a:pt x="121" y="111"/>
                    <a:pt x="118" y="108"/>
                  </a:cubicBezTo>
                  <a:cubicBezTo>
                    <a:pt x="109" y="99"/>
                    <a:pt x="97" y="93"/>
                    <a:pt x="86" y="87"/>
                  </a:cubicBezTo>
                  <a:cubicBezTo>
                    <a:pt x="74" y="81"/>
                    <a:pt x="61" y="75"/>
                    <a:pt x="51" y="65"/>
                  </a:cubicBezTo>
                  <a:cubicBezTo>
                    <a:pt x="50" y="66"/>
                    <a:pt x="50" y="67"/>
                    <a:pt x="50" y="68"/>
                  </a:cubicBezTo>
                  <a:cubicBezTo>
                    <a:pt x="52" y="69"/>
                    <a:pt x="55" y="70"/>
                    <a:pt x="57" y="72"/>
                  </a:cubicBezTo>
                  <a:cubicBezTo>
                    <a:pt x="57" y="72"/>
                    <a:pt x="57" y="71"/>
                    <a:pt x="58" y="70"/>
                  </a:cubicBezTo>
                  <a:cubicBezTo>
                    <a:pt x="48" y="70"/>
                    <a:pt x="49" y="58"/>
                    <a:pt x="50" y="52"/>
                  </a:cubicBezTo>
                  <a:cubicBezTo>
                    <a:pt x="50" y="48"/>
                    <a:pt x="48" y="41"/>
                    <a:pt x="52" y="38"/>
                  </a:cubicBezTo>
                  <a:cubicBezTo>
                    <a:pt x="54" y="37"/>
                    <a:pt x="57" y="37"/>
                    <a:pt x="60" y="37"/>
                  </a:cubicBezTo>
                  <a:cubicBezTo>
                    <a:pt x="62" y="37"/>
                    <a:pt x="65" y="37"/>
                    <a:pt x="67" y="37"/>
                  </a:cubicBezTo>
                  <a:cubicBezTo>
                    <a:pt x="73" y="37"/>
                    <a:pt x="79" y="38"/>
                    <a:pt x="85" y="38"/>
                  </a:cubicBezTo>
                  <a:cubicBezTo>
                    <a:pt x="90" y="39"/>
                    <a:pt x="95" y="39"/>
                    <a:pt x="100" y="38"/>
                  </a:cubicBezTo>
                  <a:cubicBezTo>
                    <a:pt x="103" y="37"/>
                    <a:pt x="103" y="33"/>
                    <a:pt x="103" y="31"/>
                  </a:cubicBezTo>
                  <a:cubicBezTo>
                    <a:pt x="103" y="26"/>
                    <a:pt x="104" y="21"/>
                    <a:pt x="99" y="18"/>
                  </a:cubicBezTo>
                  <a:cubicBezTo>
                    <a:pt x="98" y="16"/>
                    <a:pt x="96" y="19"/>
                    <a:pt x="98" y="20"/>
                  </a:cubicBezTo>
                  <a:cubicBezTo>
                    <a:pt x="100" y="22"/>
                    <a:pt x="100" y="24"/>
                    <a:pt x="100" y="28"/>
                  </a:cubicBezTo>
                  <a:cubicBezTo>
                    <a:pt x="100" y="30"/>
                    <a:pt x="100" y="32"/>
                    <a:pt x="100" y="34"/>
                  </a:cubicBezTo>
                  <a:cubicBezTo>
                    <a:pt x="99" y="36"/>
                    <a:pt x="96" y="36"/>
                    <a:pt x="96" y="36"/>
                  </a:cubicBezTo>
                  <a:cubicBezTo>
                    <a:pt x="92" y="36"/>
                    <a:pt x="89" y="36"/>
                    <a:pt x="86" y="36"/>
                  </a:cubicBezTo>
                  <a:cubicBezTo>
                    <a:pt x="80" y="35"/>
                    <a:pt x="74" y="34"/>
                    <a:pt x="68" y="34"/>
                  </a:cubicBezTo>
                  <a:cubicBezTo>
                    <a:pt x="63" y="34"/>
                    <a:pt x="57" y="34"/>
                    <a:pt x="53" y="35"/>
                  </a:cubicBezTo>
                  <a:cubicBezTo>
                    <a:pt x="48" y="36"/>
                    <a:pt x="47" y="40"/>
                    <a:pt x="47" y="44"/>
                  </a:cubicBezTo>
                  <a:cubicBezTo>
                    <a:pt x="47" y="49"/>
                    <a:pt x="47" y="53"/>
                    <a:pt x="47" y="57"/>
                  </a:cubicBezTo>
                  <a:cubicBezTo>
                    <a:pt x="47" y="65"/>
                    <a:pt x="49" y="73"/>
                    <a:pt x="58" y="73"/>
                  </a:cubicBezTo>
                  <a:cubicBezTo>
                    <a:pt x="59" y="73"/>
                    <a:pt x="60" y="71"/>
                    <a:pt x="59" y="71"/>
                  </a:cubicBezTo>
                  <a:cubicBezTo>
                    <a:pt x="56" y="68"/>
                    <a:pt x="54" y="66"/>
                    <a:pt x="50" y="65"/>
                  </a:cubicBezTo>
                  <a:cubicBezTo>
                    <a:pt x="49" y="65"/>
                    <a:pt x="48" y="66"/>
                    <a:pt x="49" y="67"/>
                  </a:cubicBezTo>
                  <a:cubicBezTo>
                    <a:pt x="60" y="77"/>
                    <a:pt x="73" y="83"/>
                    <a:pt x="85" y="90"/>
                  </a:cubicBezTo>
                  <a:cubicBezTo>
                    <a:pt x="92" y="93"/>
                    <a:pt x="98" y="96"/>
                    <a:pt x="104" y="101"/>
                  </a:cubicBezTo>
                  <a:cubicBezTo>
                    <a:pt x="109" y="104"/>
                    <a:pt x="114" y="108"/>
                    <a:pt x="118" y="112"/>
                  </a:cubicBezTo>
                  <a:cubicBezTo>
                    <a:pt x="121" y="116"/>
                    <a:pt x="122" y="122"/>
                    <a:pt x="122" y="127"/>
                  </a:cubicBezTo>
                  <a:cubicBezTo>
                    <a:pt x="121" y="133"/>
                    <a:pt x="121" y="139"/>
                    <a:pt x="121" y="145"/>
                  </a:cubicBezTo>
                  <a:cubicBezTo>
                    <a:pt x="121" y="151"/>
                    <a:pt x="121" y="158"/>
                    <a:pt x="119" y="164"/>
                  </a:cubicBezTo>
                  <a:cubicBezTo>
                    <a:pt x="117" y="169"/>
                    <a:pt x="113" y="172"/>
                    <a:pt x="108" y="175"/>
                  </a:cubicBezTo>
                  <a:cubicBezTo>
                    <a:pt x="98" y="180"/>
                    <a:pt x="86" y="180"/>
                    <a:pt x="75" y="180"/>
                  </a:cubicBezTo>
                  <a:cubicBezTo>
                    <a:pt x="65" y="180"/>
                    <a:pt x="55" y="179"/>
                    <a:pt x="46" y="180"/>
                  </a:cubicBezTo>
                  <a:cubicBezTo>
                    <a:pt x="40" y="180"/>
                    <a:pt x="35" y="181"/>
                    <a:pt x="29" y="181"/>
                  </a:cubicBezTo>
                  <a:cubicBezTo>
                    <a:pt x="24" y="181"/>
                    <a:pt x="18" y="181"/>
                    <a:pt x="14" y="179"/>
                  </a:cubicBezTo>
                  <a:cubicBezTo>
                    <a:pt x="11" y="176"/>
                    <a:pt x="10" y="171"/>
                    <a:pt x="9" y="167"/>
                  </a:cubicBezTo>
                  <a:cubicBezTo>
                    <a:pt x="8" y="161"/>
                    <a:pt x="7" y="156"/>
                    <a:pt x="7" y="150"/>
                  </a:cubicBezTo>
                  <a:cubicBezTo>
                    <a:pt x="6" y="146"/>
                    <a:pt x="6" y="141"/>
                    <a:pt x="8" y="137"/>
                  </a:cubicBezTo>
                  <a:cubicBezTo>
                    <a:pt x="10" y="132"/>
                    <a:pt x="16" y="129"/>
                    <a:pt x="21" y="129"/>
                  </a:cubicBezTo>
                  <a:cubicBezTo>
                    <a:pt x="28" y="129"/>
                    <a:pt x="27" y="137"/>
                    <a:pt x="29" y="141"/>
                  </a:cubicBezTo>
                  <a:cubicBezTo>
                    <a:pt x="32" y="147"/>
                    <a:pt x="40" y="146"/>
                    <a:pt x="45" y="146"/>
                  </a:cubicBezTo>
                  <a:cubicBezTo>
                    <a:pt x="53" y="145"/>
                    <a:pt x="63" y="145"/>
                    <a:pt x="71" y="140"/>
                  </a:cubicBezTo>
                  <a:cubicBezTo>
                    <a:pt x="80" y="133"/>
                    <a:pt x="74" y="123"/>
                    <a:pt x="68" y="116"/>
                  </a:cubicBezTo>
                  <a:cubicBezTo>
                    <a:pt x="63" y="112"/>
                    <a:pt x="59" y="109"/>
                    <a:pt x="54" y="105"/>
                  </a:cubicBezTo>
                  <a:cubicBezTo>
                    <a:pt x="49" y="102"/>
                    <a:pt x="44" y="98"/>
                    <a:pt x="39" y="95"/>
                  </a:cubicBezTo>
                  <a:cubicBezTo>
                    <a:pt x="32" y="91"/>
                    <a:pt x="26" y="87"/>
                    <a:pt x="20" y="82"/>
                  </a:cubicBezTo>
                  <a:cubicBezTo>
                    <a:pt x="15" y="77"/>
                    <a:pt x="12" y="70"/>
                    <a:pt x="10" y="63"/>
                  </a:cubicBezTo>
                  <a:cubicBezTo>
                    <a:pt x="8" y="57"/>
                    <a:pt x="8" y="50"/>
                    <a:pt x="7" y="43"/>
                  </a:cubicBezTo>
                  <a:cubicBezTo>
                    <a:pt x="6" y="37"/>
                    <a:pt x="5" y="31"/>
                    <a:pt x="6" y="24"/>
                  </a:cubicBezTo>
                  <a:cubicBezTo>
                    <a:pt x="9" y="9"/>
                    <a:pt x="26" y="5"/>
                    <a:pt x="39" y="3"/>
                  </a:cubicBezTo>
                  <a:cubicBezTo>
                    <a:pt x="47" y="3"/>
                    <a:pt x="55" y="3"/>
                    <a:pt x="63" y="2"/>
                  </a:cubicBezTo>
                  <a:cubicBezTo>
                    <a:pt x="71" y="2"/>
                    <a:pt x="78" y="2"/>
                    <a:pt x="85" y="3"/>
                  </a:cubicBezTo>
                  <a:cubicBezTo>
                    <a:pt x="92" y="4"/>
                    <a:pt x="99" y="6"/>
                    <a:pt x="102" y="12"/>
                  </a:cubicBezTo>
                  <a:cubicBezTo>
                    <a:pt x="106" y="19"/>
                    <a:pt x="104" y="29"/>
                    <a:pt x="101" y="36"/>
                  </a:cubicBezTo>
                  <a:cubicBezTo>
                    <a:pt x="101" y="35"/>
                    <a:pt x="102" y="35"/>
                    <a:pt x="102" y="35"/>
                  </a:cubicBezTo>
                  <a:cubicBezTo>
                    <a:pt x="95" y="32"/>
                    <a:pt x="88" y="30"/>
                    <a:pt x="81" y="29"/>
                  </a:cubicBezTo>
                  <a:cubicBezTo>
                    <a:pt x="74" y="28"/>
                    <a:pt x="66" y="28"/>
                    <a:pt x="60" y="29"/>
                  </a:cubicBezTo>
                  <a:cubicBezTo>
                    <a:pt x="50" y="32"/>
                    <a:pt x="46" y="42"/>
                    <a:pt x="45" y="52"/>
                  </a:cubicBezTo>
                  <a:cubicBezTo>
                    <a:pt x="44" y="57"/>
                    <a:pt x="44" y="62"/>
                    <a:pt x="45" y="67"/>
                  </a:cubicBezTo>
                  <a:cubicBezTo>
                    <a:pt x="46" y="72"/>
                    <a:pt x="49" y="76"/>
                    <a:pt x="53" y="79"/>
                  </a:cubicBezTo>
                  <a:cubicBezTo>
                    <a:pt x="57" y="83"/>
                    <a:pt x="63" y="85"/>
                    <a:pt x="68" y="87"/>
                  </a:cubicBezTo>
                  <a:cubicBezTo>
                    <a:pt x="73" y="89"/>
                    <a:pt x="78" y="92"/>
                    <a:pt x="83" y="94"/>
                  </a:cubicBezTo>
                  <a:cubicBezTo>
                    <a:pt x="95" y="99"/>
                    <a:pt x="108" y="104"/>
                    <a:pt x="116" y="115"/>
                  </a:cubicBezTo>
                  <a:cubicBezTo>
                    <a:pt x="122" y="124"/>
                    <a:pt x="122" y="136"/>
                    <a:pt x="119" y="146"/>
                  </a:cubicBezTo>
                  <a:cubicBezTo>
                    <a:pt x="116" y="156"/>
                    <a:pt x="110" y="166"/>
                    <a:pt x="101" y="171"/>
                  </a:cubicBezTo>
                  <a:cubicBezTo>
                    <a:pt x="96" y="174"/>
                    <a:pt x="90" y="175"/>
                    <a:pt x="85" y="175"/>
                  </a:cubicBezTo>
                  <a:cubicBezTo>
                    <a:pt x="76" y="175"/>
                    <a:pt x="67" y="174"/>
                    <a:pt x="58" y="174"/>
                  </a:cubicBezTo>
                  <a:cubicBezTo>
                    <a:pt x="50" y="174"/>
                    <a:pt x="43" y="174"/>
                    <a:pt x="35" y="175"/>
                  </a:cubicBezTo>
                  <a:cubicBezTo>
                    <a:pt x="30" y="175"/>
                    <a:pt x="24" y="175"/>
                    <a:pt x="19" y="174"/>
                  </a:cubicBezTo>
                  <a:cubicBezTo>
                    <a:pt x="13" y="172"/>
                    <a:pt x="12" y="167"/>
                    <a:pt x="10" y="161"/>
                  </a:cubicBezTo>
                  <a:cubicBezTo>
                    <a:pt x="9" y="154"/>
                    <a:pt x="7" y="148"/>
                    <a:pt x="7" y="141"/>
                  </a:cubicBezTo>
                  <a:cubicBezTo>
                    <a:pt x="8" y="138"/>
                    <a:pt x="9" y="135"/>
                    <a:pt x="12" y="133"/>
                  </a:cubicBezTo>
                  <a:cubicBezTo>
                    <a:pt x="13" y="131"/>
                    <a:pt x="15" y="130"/>
                    <a:pt x="17" y="130"/>
                  </a:cubicBezTo>
                  <a:cubicBezTo>
                    <a:pt x="20" y="129"/>
                    <a:pt x="19" y="133"/>
                    <a:pt x="19" y="135"/>
                  </a:cubicBezTo>
                  <a:cubicBezTo>
                    <a:pt x="19" y="137"/>
                    <a:pt x="22" y="139"/>
                    <a:pt x="23" y="140"/>
                  </a:cubicBezTo>
                  <a:cubicBezTo>
                    <a:pt x="26" y="141"/>
                    <a:pt x="28" y="141"/>
                    <a:pt x="31" y="141"/>
                  </a:cubicBezTo>
                  <a:cubicBezTo>
                    <a:pt x="39" y="141"/>
                    <a:pt x="48" y="143"/>
                    <a:pt x="57" y="142"/>
                  </a:cubicBezTo>
                  <a:cubicBezTo>
                    <a:pt x="65" y="141"/>
                    <a:pt x="73" y="138"/>
                    <a:pt x="74" y="129"/>
                  </a:cubicBezTo>
                  <a:cubicBezTo>
                    <a:pt x="74" y="120"/>
                    <a:pt x="66" y="113"/>
                    <a:pt x="59" y="108"/>
                  </a:cubicBezTo>
                  <a:cubicBezTo>
                    <a:pt x="50" y="103"/>
                    <a:pt x="41" y="98"/>
                    <a:pt x="32" y="93"/>
                  </a:cubicBezTo>
                  <a:cubicBezTo>
                    <a:pt x="27" y="91"/>
                    <a:pt x="23" y="89"/>
                    <a:pt x="19" y="85"/>
                  </a:cubicBezTo>
                  <a:cubicBezTo>
                    <a:pt x="15" y="81"/>
                    <a:pt x="12" y="76"/>
                    <a:pt x="11" y="70"/>
                  </a:cubicBezTo>
                  <a:cubicBezTo>
                    <a:pt x="9" y="64"/>
                    <a:pt x="9" y="58"/>
                    <a:pt x="8" y="51"/>
                  </a:cubicBezTo>
                  <a:cubicBezTo>
                    <a:pt x="7" y="44"/>
                    <a:pt x="5" y="37"/>
                    <a:pt x="6" y="30"/>
                  </a:cubicBezTo>
                  <a:cubicBezTo>
                    <a:pt x="6" y="24"/>
                    <a:pt x="8" y="20"/>
                    <a:pt x="12" y="16"/>
                  </a:cubicBezTo>
                  <a:cubicBezTo>
                    <a:pt x="15" y="13"/>
                    <a:pt x="20" y="11"/>
                    <a:pt x="24" y="10"/>
                  </a:cubicBezTo>
                  <a:cubicBezTo>
                    <a:pt x="34" y="7"/>
                    <a:pt x="45" y="7"/>
                    <a:pt x="55" y="8"/>
                  </a:cubicBezTo>
                  <a:cubicBezTo>
                    <a:pt x="67" y="8"/>
                    <a:pt x="79" y="7"/>
                    <a:pt x="91" y="9"/>
                  </a:cubicBezTo>
                  <a:cubicBezTo>
                    <a:pt x="97" y="10"/>
                    <a:pt x="102" y="12"/>
                    <a:pt x="103" y="19"/>
                  </a:cubicBezTo>
                  <a:cubicBezTo>
                    <a:pt x="104" y="24"/>
                    <a:pt x="103" y="30"/>
                    <a:pt x="102" y="35"/>
                  </a:cubicBezTo>
                  <a:cubicBezTo>
                    <a:pt x="102" y="37"/>
                    <a:pt x="105" y="38"/>
                    <a:pt x="105" y="3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3" name="Freeform 1561"/>
            <p:cNvSpPr/>
            <p:nvPr/>
          </p:nvSpPr>
          <p:spPr bwMode="auto">
            <a:xfrm>
              <a:off x="2931" y="2036"/>
              <a:ext cx="69" cy="230"/>
            </a:xfrm>
            <a:custGeom>
              <a:avLst/>
              <a:gdLst>
                <a:gd name="T0" fmla="*/ 5 w 53"/>
                <a:gd name="T1" fmla="*/ 128 h 178"/>
                <a:gd name="T2" fmla="*/ 2 w 53"/>
                <a:gd name="T3" fmla="*/ 166 h 178"/>
                <a:gd name="T4" fmla="*/ 28 w 53"/>
                <a:gd name="T5" fmla="*/ 176 h 178"/>
                <a:gd name="T6" fmla="*/ 48 w 53"/>
                <a:gd name="T7" fmla="*/ 158 h 178"/>
                <a:gd name="T8" fmla="*/ 47 w 53"/>
                <a:gd name="T9" fmla="*/ 112 h 178"/>
                <a:gd name="T10" fmla="*/ 48 w 53"/>
                <a:gd name="T11" fmla="*/ 61 h 178"/>
                <a:gd name="T12" fmla="*/ 47 w 53"/>
                <a:gd name="T13" fmla="*/ 24 h 178"/>
                <a:gd name="T14" fmla="*/ 18 w 53"/>
                <a:gd name="T15" fmla="*/ 4 h 178"/>
                <a:gd name="T16" fmla="*/ 6 w 53"/>
                <a:gd name="T17" fmla="*/ 23 h 178"/>
                <a:gd name="T18" fmla="*/ 8 w 53"/>
                <a:gd name="T19" fmla="*/ 122 h 178"/>
                <a:gd name="T20" fmla="*/ 7 w 53"/>
                <a:gd name="T21" fmla="*/ 165 h 178"/>
                <a:gd name="T22" fmla="*/ 40 w 53"/>
                <a:gd name="T23" fmla="*/ 176 h 178"/>
                <a:gd name="T24" fmla="*/ 48 w 53"/>
                <a:gd name="T25" fmla="*/ 172 h 178"/>
                <a:gd name="T26" fmla="*/ 52 w 53"/>
                <a:gd name="T27" fmla="*/ 112 h 178"/>
                <a:gd name="T28" fmla="*/ 48 w 53"/>
                <a:gd name="T29" fmla="*/ 35 h 178"/>
                <a:gd name="T30" fmla="*/ 13 w 53"/>
                <a:gd name="T31" fmla="*/ 2 h 178"/>
                <a:gd name="T32" fmla="*/ 5 w 53"/>
                <a:gd name="T33" fmla="*/ 62 h 178"/>
                <a:gd name="T34" fmla="*/ 1 w 53"/>
                <a:gd name="T35" fmla="*/ 127 h 178"/>
                <a:gd name="T36" fmla="*/ 6 w 53"/>
                <a:gd name="T37" fmla="*/ 111 h 178"/>
                <a:gd name="T38" fmla="*/ 7 w 53"/>
                <a:gd name="T39" fmla="*/ 51 h 178"/>
                <a:gd name="T40" fmla="*/ 8 w 53"/>
                <a:gd name="T41" fmla="*/ 9 h 178"/>
                <a:gd name="T42" fmla="*/ 38 w 53"/>
                <a:gd name="T43" fmla="*/ 10 h 178"/>
                <a:gd name="T44" fmla="*/ 45 w 53"/>
                <a:gd name="T45" fmla="*/ 31 h 178"/>
                <a:gd name="T46" fmla="*/ 49 w 53"/>
                <a:gd name="T47" fmla="*/ 110 h 178"/>
                <a:gd name="T48" fmla="*/ 47 w 53"/>
                <a:gd name="T49" fmla="*/ 162 h 178"/>
                <a:gd name="T50" fmla="*/ 42 w 53"/>
                <a:gd name="T51" fmla="*/ 174 h 178"/>
                <a:gd name="T52" fmla="*/ 10 w 53"/>
                <a:gd name="T53" fmla="*/ 166 h 178"/>
                <a:gd name="T54" fmla="*/ 11 w 53"/>
                <a:gd name="T55" fmla="*/ 125 h 178"/>
                <a:gd name="T56" fmla="*/ 10 w 53"/>
                <a:gd name="T57" fmla="*/ 11 h 178"/>
                <a:gd name="T58" fmla="*/ 40 w 53"/>
                <a:gd name="T59" fmla="*/ 10 h 178"/>
                <a:gd name="T60" fmla="*/ 45 w 53"/>
                <a:gd name="T61" fmla="*/ 32 h 178"/>
                <a:gd name="T62" fmla="*/ 46 w 53"/>
                <a:gd name="T63" fmla="*/ 134 h 178"/>
                <a:gd name="T64" fmla="*/ 41 w 53"/>
                <a:gd name="T65" fmla="*/ 170 h 178"/>
                <a:gd name="T66" fmla="*/ 22 w 53"/>
                <a:gd name="T67" fmla="*/ 174 h 178"/>
                <a:gd name="T68" fmla="*/ 6 w 53"/>
                <a:gd name="T69" fmla="*/ 154 h 178"/>
                <a:gd name="T70" fmla="*/ 8 w 53"/>
                <a:gd name="T71" fmla="*/ 79 h 178"/>
                <a:gd name="T72" fmla="*/ 6 w 53"/>
                <a:gd name="T73" fmla="*/ 2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3" h="178">
                  <a:moveTo>
                    <a:pt x="6" y="20"/>
                  </a:moveTo>
                  <a:cubicBezTo>
                    <a:pt x="5" y="56"/>
                    <a:pt x="6" y="92"/>
                    <a:pt x="5" y="128"/>
                  </a:cubicBezTo>
                  <a:cubicBezTo>
                    <a:pt x="4" y="136"/>
                    <a:pt x="4" y="143"/>
                    <a:pt x="3" y="151"/>
                  </a:cubicBezTo>
                  <a:cubicBezTo>
                    <a:pt x="3" y="156"/>
                    <a:pt x="2" y="161"/>
                    <a:pt x="2" y="166"/>
                  </a:cubicBezTo>
                  <a:cubicBezTo>
                    <a:pt x="3" y="171"/>
                    <a:pt x="5" y="174"/>
                    <a:pt x="10" y="176"/>
                  </a:cubicBezTo>
                  <a:cubicBezTo>
                    <a:pt x="15" y="178"/>
                    <a:pt x="22" y="177"/>
                    <a:pt x="28" y="176"/>
                  </a:cubicBezTo>
                  <a:cubicBezTo>
                    <a:pt x="33" y="175"/>
                    <a:pt x="39" y="174"/>
                    <a:pt x="44" y="171"/>
                  </a:cubicBezTo>
                  <a:cubicBezTo>
                    <a:pt x="48" y="168"/>
                    <a:pt x="48" y="163"/>
                    <a:pt x="48" y="158"/>
                  </a:cubicBezTo>
                  <a:cubicBezTo>
                    <a:pt x="49" y="151"/>
                    <a:pt x="49" y="145"/>
                    <a:pt x="49" y="139"/>
                  </a:cubicBezTo>
                  <a:cubicBezTo>
                    <a:pt x="49" y="130"/>
                    <a:pt x="48" y="121"/>
                    <a:pt x="47" y="112"/>
                  </a:cubicBezTo>
                  <a:cubicBezTo>
                    <a:pt x="47" y="103"/>
                    <a:pt x="46" y="95"/>
                    <a:pt x="47" y="86"/>
                  </a:cubicBezTo>
                  <a:cubicBezTo>
                    <a:pt x="47" y="78"/>
                    <a:pt x="47" y="70"/>
                    <a:pt x="48" y="61"/>
                  </a:cubicBezTo>
                  <a:cubicBezTo>
                    <a:pt x="48" y="52"/>
                    <a:pt x="48" y="44"/>
                    <a:pt x="48" y="36"/>
                  </a:cubicBezTo>
                  <a:cubicBezTo>
                    <a:pt x="48" y="32"/>
                    <a:pt x="48" y="28"/>
                    <a:pt x="47" y="24"/>
                  </a:cubicBezTo>
                  <a:cubicBezTo>
                    <a:pt x="47" y="20"/>
                    <a:pt x="46" y="16"/>
                    <a:pt x="45" y="13"/>
                  </a:cubicBezTo>
                  <a:cubicBezTo>
                    <a:pt x="41" y="2"/>
                    <a:pt x="28" y="2"/>
                    <a:pt x="18" y="4"/>
                  </a:cubicBezTo>
                  <a:cubicBezTo>
                    <a:pt x="14" y="4"/>
                    <a:pt x="10" y="6"/>
                    <a:pt x="7" y="10"/>
                  </a:cubicBezTo>
                  <a:cubicBezTo>
                    <a:pt x="5" y="14"/>
                    <a:pt x="5" y="19"/>
                    <a:pt x="6" y="23"/>
                  </a:cubicBezTo>
                  <a:cubicBezTo>
                    <a:pt x="7" y="39"/>
                    <a:pt x="8" y="54"/>
                    <a:pt x="8" y="70"/>
                  </a:cubicBezTo>
                  <a:cubicBezTo>
                    <a:pt x="9" y="87"/>
                    <a:pt x="9" y="105"/>
                    <a:pt x="8" y="122"/>
                  </a:cubicBezTo>
                  <a:cubicBezTo>
                    <a:pt x="8" y="130"/>
                    <a:pt x="7" y="139"/>
                    <a:pt x="7" y="148"/>
                  </a:cubicBezTo>
                  <a:cubicBezTo>
                    <a:pt x="7" y="153"/>
                    <a:pt x="6" y="159"/>
                    <a:pt x="7" y="165"/>
                  </a:cubicBezTo>
                  <a:cubicBezTo>
                    <a:pt x="8" y="175"/>
                    <a:pt x="21" y="175"/>
                    <a:pt x="29" y="175"/>
                  </a:cubicBezTo>
                  <a:cubicBezTo>
                    <a:pt x="33" y="176"/>
                    <a:pt x="36" y="177"/>
                    <a:pt x="40" y="176"/>
                  </a:cubicBezTo>
                  <a:cubicBezTo>
                    <a:pt x="42" y="176"/>
                    <a:pt x="44" y="177"/>
                    <a:pt x="46" y="175"/>
                  </a:cubicBezTo>
                  <a:cubicBezTo>
                    <a:pt x="47" y="175"/>
                    <a:pt x="48" y="174"/>
                    <a:pt x="48" y="172"/>
                  </a:cubicBezTo>
                  <a:cubicBezTo>
                    <a:pt x="49" y="169"/>
                    <a:pt x="50" y="166"/>
                    <a:pt x="50" y="163"/>
                  </a:cubicBezTo>
                  <a:cubicBezTo>
                    <a:pt x="53" y="146"/>
                    <a:pt x="53" y="129"/>
                    <a:pt x="52" y="112"/>
                  </a:cubicBezTo>
                  <a:cubicBezTo>
                    <a:pt x="51" y="94"/>
                    <a:pt x="52" y="77"/>
                    <a:pt x="51" y="59"/>
                  </a:cubicBezTo>
                  <a:cubicBezTo>
                    <a:pt x="51" y="51"/>
                    <a:pt x="50" y="43"/>
                    <a:pt x="48" y="35"/>
                  </a:cubicBezTo>
                  <a:cubicBezTo>
                    <a:pt x="47" y="28"/>
                    <a:pt x="46" y="19"/>
                    <a:pt x="43" y="13"/>
                  </a:cubicBezTo>
                  <a:cubicBezTo>
                    <a:pt x="37" y="2"/>
                    <a:pt x="24" y="0"/>
                    <a:pt x="13" y="2"/>
                  </a:cubicBezTo>
                  <a:cubicBezTo>
                    <a:pt x="5" y="4"/>
                    <a:pt x="3" y="13"/>
                    <a:pt x="2" y="21"/>
                  </a:cubicBezTo>
                  <a:cubicBezTo>
                    <a:pt x="1" y="35"/>
                    <a:pt x="5" y="48"/>
                    <a:pt x="5" y="62"/>
                  </a:cubicBezTo>
                  <a:cubicBezTo>
                    <a:pt x="4" y="74"/>
                    <a:pt x="3" y="87"/>
                    <a:pt x="3" y="99"/>
                  </a:cubicBezTo>
                  <a:cubicBezTo>
                    <a:pt x="3" y="108"/>
                    <a:pt x="5" y="119"/>
                    <a:pt x="1" y="127"/>
                  </a:cubicBezTo>
                  <a:cubicBezTo>
                    <a:pt x="0" y="128"/>
                    <a:pt x="2" y="130"/>
                    <a:pt x="3" y="128"/>
                  </a:cubicBezTo>
                  <a:cubicBezTo>
                    <a:pt x="6" y="123"/>
                    <a:pt x="6" y="117"/>
                    <a:pt x="6" y="111"/>
                  </a:cubicBezTo>
                  <a:cubicBezTo>
                    <a:pt x="6" y="105"/>
                    <a:pt x="6" y="99"/>
                    <a:pt x="6" y="92"/>
                  </a:cubicBezTo>
                  <a:cubicBezTo>
                    <a:pt x="7" y="79"/>
                    <a:pt x="8" y="65"/>
                    <a:pt x="7" y="51"/>
                  </a:cubicBezTo>
                  <a:cubicBezTo>
                    <a:pt x="6" y="41"/>
                    <a:pt x="4" y="31"/>
                    <a:pt x="5" y="21"/>
                  </a:cubicBezTo>
                  <a:cubicBezTo>
                    <a:pt x="5" y="17"/>
                    <a:pt x="6" y="13"/>
                    <a:pt x="8" y="9"/>
                  </a:cubicBezTo>
                  <a:cubicBezTo>
                    <a:pt x="11" y="5"/>
                    <a:pt x="16" y="4"/>
                    <a:pt x="21" y="4"/>
                  </a:cubicBezTo>
                  <a:cubicBezTo>
                    <a:pt x="27" y="4"/>
                    <a:pt x="33" y="6"/>
                    <a:pt x="38" y="10"/>
                  </a:cubicBezTo>
                  <a:cubicBezTo>
                    <a:pt x="40" y="13"/>
                    <a:pt x="41" y="16"/>
                    <a:pt x="42" y="19"/>
                  </a:cubicBezTo>
                  <a:cubicBezTo>
                    <a:pt x="43" y="23"/>
                    <a:pt x="44" y="27"/>
                    <a:pt x="45" y="31"/>
                  </a:cubicBezTo>
                  <a:cubicBezTo>
                    <a:pt x="48" y="49"/>
                    <a:pt x="49" y="66"/>
                    <a:pt x="49" y="84"/>
                  </a:cubicBezTo>
                  <a:cubicBezTo>
                    <a:pt x="49" y="92"/>
                    <a:pt x="49" y="101"/>
                    <a:pt x="49" y="110"/>
                  </a:cubicBezTo>
                  <a:cubicBezTo>
                    <a:pt x="49" y="118"/>
                    <a:pt x="50" y="127"/>
                    <a:pt x="50" y="136"/>
                  </a:cubicBezTo>
                  <a:cubicBezTo>
                    <a:pt x="49" y="144"/>
                    <a:pt x="49" y="153"/>
                    <a:pt x="47" y="162"/>
                  </a:cubicBezTo>
                  <a:cubicBezTo>
                    <a:pt x="47" y="165"/>
                    <a:pt x="46" y="168"/>
                    <a:pt x="46" y="171"/>
                  </a:cubicBezTo>
                  <a:cubicBezTo>
                    <a:pt x="45" y="174"/>
                    <a:pt x="44" y="173"/>
                    <a:pt x="42" y="174"/>
                  </a:cubicBezTo>
                  <a:cubicBezTo>
                    <a:pt x="35" y="174"/>
                    <a:pt x="27" y="173"/>
                    <a:pt x="20" y="172"/>
                  </a:cubicBezTo>
                  <a:cubicBezTo>
                    <a:pt x="16" y="171"/>
                    <a:pt x="12" y="170"/>
                    <a:pt x="10" y="166"/>
                  </a:cubicBezTo>
                  <a:cubicBezTo>
                    <a:pt x="8" y="162"/>
                    <a:pt x="9" y="156"/>
                    <a:pt x="9" y="151"/>
                  </a:cubicBezTo>
                  <a:cubicBezTo>
                    <a:pt x="10" y="142"/>
                    <a:pt x="10" y="134"/>
                    <a:pt x="11" y="125"/>
                  </a:cubicBezTo>
                  <a:cubicBezTo>
                    <a:pt x="12" y="92"/>
                    <a:pt x="11" y="58"/>
                    <a:pt x="8" y="25"/>
                  </a:cubicBezTo>
                  <a:cubicBezTo>
                    <a:pt x="8" y="20"/>
                    <a:pt x="8" y="15"/>
                    <a:pt x="10" y="11"/>
                  </a:cubicBezTo>
                  <a:cubicBezTo>
                    <a:pt x="13" y="6"/>
                    <a:pt x="20" y="6"/>
                    <a:pt x="24" y="6"/>
                  </a:cubicBezTo>
                  <a:cubicBezTo>
                    <a:pt x="30" y="6"/>
                    <a:pt x="36" y="6"/>
                    <a:pt x="40" y="10"/>
                  </a:cubicBezTo>
                  <a:cubicBezTo>
                    <a:pt x="42" y="12"/>
                    <a:pt x="43" y="15"/>
                    <a:pt x="44" y="18"/>
                  </a:cubicBezTo>
                  <a:cubicBezTo>
                    <a:pt x="45" y="23"/>
                    <a:pt x="45" y="27"/>
                    <a:pt x="45" y="32"/>
                  </a:cubicBezTo>
                  <a:cubicBezTo>
                    <a:pt x="46" y="49"/>
                    <a:pt x="45" y="66"/>
                    <a:pt x="44" y="82"/>
                  </a:cubicBezTo>
                  <a:cubicBezTo>
                    <a:pt x="44" y="100"/>
                    <a:pt x="45" y="117"/>
                    <a:pt x="46" y="134"/>
                  </a:cubicBezTo>
                  <a:cubicBezTo>
                    <a:pt x="46" y="141"/>
                    <a:pt x="46" y="148"/>
                    <a:pt x="46" y="155"/>
                  </a:cubicBezTo>
                  <a:cubicBezTo>
                    <a:pt x="46" y="160"/>
                    <a:pt x="46" y="167"/>
                    <a:pt x="41" y="170"/>
                  </a:cubicBezTo>
                  <a:cubicBezTo>
                    <a:pt x="38" y="171"/>
                    <a:pt x="35" y="171"/>
                    <a:pt x="33" y="172"/>
                  </a:cubicBezTo>
                  <a:cubicBezTo>
                    <a:pt x="29" y="173"/>
                    <a:pt x="25" y="174"/>
                    <a:pt x="22" y="174"/>
                  </a:cubicBezTo>
                  <a:cubicBezTo>
                    <a:pt x="16" y="175"/>
                    <a:pt x="9" y="175"/>
                    <a:pt x="6" y="169"/>
                  </a:cubicBezTo>
                  <a:cubicBezTo>
                    <a:pt x="4" y="165"/>
                    <a:pt x="5" y="159"/>
                    <a:pt x="6" y="154"/>
                  </a:cubicBezTo>
                  <a:cubicBezTo>
                    <a:pt x="6" y="147"/>
                    <a:pt x="7" y="140"/>
                    <a:pt x="7" y="133"/>
                  </a:cubicBezTo>
                  <a:cubicBezTo>
                    <a:pt x="8" y="115"/>
                    <a:pt x="8" y="97"/>
                    <a:pt x="8" y="79"/>
                  </a:cubicBezTo>
                  <a:cubicBezTo>
                    <a:pt x="8" y="60"/>
                    <a:pt x="8" y="40"/>
                    <a:pt x="8" y="20"/>
                  </a:cubicBezTo>
                  <a:cubicBezTo>
                    <a:pt x="8" y="19"/>
                    <a:pt x="6" y="18"/>
                    <a:pt x="6" y="2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4" name="Freeform 1562"/>
            <p:cNvSpPr/>
            <p:nvPr/>
          </p:nvSpPr>
          <p:spPr bwMode="auto">
            <a:xfrm>
              <a:off x="3018" y="2035"/>
              <a:ext cx="194" cy="230"/>
            </a:xfrm>
            <a:custGeom>
              <a:avLst/>
              <a:gdLst>
                <a:gd name="T0" fmla="*/ 10 w 150"/>
                <a:gd name="T1" fmla="*/ 75 h 178"/>
                <a:gd name="T2" fmla="*/ 31 w 150"/>
                <a:gd name="T3" fmla="*/ 4 h 178"/>
                <a:gd name="T4" fmla="*/ 98 w 150"/>
                <a:gd name="T5" fmla="*/ 80 h 178"/>
                <a:gd name="T6" fmla="*/ 114 w 150"/>
                <a:gd name="T7" fmla="*/ 82 h 178"/>
                <a:gd name="T8" fmla="*/ 109 w 150"/>
                <a:gd name="T9" fmla="*/ 16 h 178"/>
                <a:gd name="T10" fmla="*/ 141 w 150"/>
                <a:gd name="T11" fmla="*/ 7 h 178"/>
                <a:gd name="T12" fmla="*/ 145 w 150"/>
                <a:gd name="T13" fmla="*/ 48 h 178"/>
                <a:gd name="T14" fmla="*/ 143 w 150"/>
                <a:gd name="T15" fmla="*/ 156 h 178"/>
                <a:gd name="T16" fmla="*/ 138 w 150"/>
                <a:gd name="T17" fmla="*/ 172 h 178"/>
                <a:gd name="T18" fmla="*/ 91 w 150"/>
                <a:gd name="T19" fmla="*/ 152 h 178"/>
                <a:gd name="T20" fmla="*/ 51 w 150"/>
                <a:gd name="T21" fmla="*/ 92 h 178"/>
                <a:gd name="T22" fmla="*/ 32 w 150"/>
                <a:gd name="T23" fmla="*/ 69 h 178"/>
                <a:gd name="T24" fmla="*/ 46 w 150"/>
                <a:gd name="T25" fmla="*/ 157 h 178"/>
                <a:gd name="T26" fmla="*/ 13 w 150"/>
                <a:gd name="T27" fmla="*/ 172 h 178"/>
                <a:gd name="T28" fmla="*/ 48 w 150"/>
                <a:gd name="T29" fmla="*/ 170 h 178"/>
                <a:gd name="T30" fmla="*/ 45 w 150"/>
                <a:gd name="T31" fmla="*/ 112 h 178"/>
                <a:gd name="T32" fmla="*/ 40 w 150"/>
                <a:gd name="T33" fmla="*/ 80 h 178"/>
                <a:gd name="T34" fmla="*/ 112 w 150"/>
                <a:gd name="T35" fmla="*/ 171 h 178"/>
                <a:gd name="T36" fmla="*/ 146 w 150"/>
                <a:gd name="T37" fmla="*/ 158 h 178"/>
                <a:gd name="T38" fmla="*/ 144 w 150"/>
                <a:gd name="T39" fmla="*/ 32 h 178"/>
                <a:gd name="T40" fmla="*/ 109 w 150"/>
                <a:gd name="T41" fmla="*/ 6 h 178"/>
                <a:gd name="T42" fmla="*/ 106 w 150"/>
                <a:gd name="T43" fmla="*/ 86 h 178"/>
                <a:gd name="T44" fmla="*/ 96 w 150"/>
                <a:gd name="T45" fmla="*/ 87 h 178"/>
                <a:gd name="T46" fmla="*/ 63 w 150"/>
                <a:gd name="T47" fmla="*/ 32 h 178"/>
                <a:gd name="T48" fmla="*/ 18 w 150"/>
                <a:gd name="T49" fmla="*/ 5 h 178"/>
                <a:gd name="T50" fmla="*/ 3 w 150"/>
                <a:gd name="T51" fmla="*/ 28 h 178"/>
                <a:gd name="T52" fmla="*/ 8 w 150"/>
                <a:gd name="T53" fmla="*/ 88 h 178"/>
                <a:gd name="T54" fmla="*/ 12 w 150"/>
                <a:gd name="T55" fmla="*/ 169 h 178"/>
                <a:gd name="T56" fmla="*/ 13 w 150"/>
                <a:gd name="T57" fmla="*/ 138 h 178"/>
                <a:gd name="T58" fmla="*/ 6 w 150"/>
                <a:gd name="T59" fmla="*/ 33 h 178"/>
                <a:gd name="T60" fmla="*/ 16 w 150"/>
                <a:gd name="T61" fmla="*/ 8 h 178"/>
                <a:gd name="T62" fmla="*/ 58 w 150"/>
                <a:gd name="T63" fmla="*/ 29 h 178"/>
                <a:gd name="T64" fmla="*/ 89 w 150"/>
                <a:gd name="T65" fmla="*/ 79 h 178"/>
                <a:gd name="T66" fmla="*/ 107 w 150"/>
                <a:gd name="T67" fmla="*/ 100 h 178"/>
                <a:gd name="T68" fmla="*/ 106 w 150"/>
                <a:gd name="T69" fmla="*/ 22 h 178"/>
                <a:gd name="T70" fmla="*/ 141 w 150"/>
                <a:gd name="T71" fmla="*/ 15 h 178"/>
                <a:gd name="T72" fmla="*/ 143 w 150"/>
                <a:gd name="T73" fmla="*/ 132 h 178"/>
                <a:gd name="T74" fmla="*/ 121 w 150"/>
                <a:gd name="T75" fmla="*/ 170 h 178"/>
                <a:gd name="T76" fmla="*/ 93 w 150"/>
                <a:gd name="T77" fmla="*/ 142 h 178"/>
                <a:gd name="T78" fmla="*/ 41 w 150"/>
                <a:gd name="T79" fmla="*/ 77 h 178"/>
                <a:gd name="T80" fmla="*/ 41 w 150"/>
                <a:gd name="T81" fmla="*/ 104 h 178"/>
                <a:gd name="T82" fmla="*/ 41 w 150"/>
                <a:gd name="T83" fmla="*/ 173 h 178"/>
                <a:gd name="T84" fmla="*/ 13 w 150"/>
                <a:gd name="T85" fmla="*/ 172 h 178"/>
                <a:gd name="T86" fmla="*/ 48 w 150"/>
                <a:gd name="T87" fmla="*/ 148 h 178"/>
                <a:gd name="T88" fmla="*/ 34 w 150"/>
                <a:gd name="T89" fmla="*/ 70 h 178"/>
                <a:gd name="T90" fmla="*/ 58 w 150"/>
                <a:gd name="T91" fmla="*/ 109 h 178"/>
                <a:gd name="T92" fmla="*/ 99 w 150"/>
                <a:gd name="T93" fmla="*/ 167 h 178"/>
                <a:gd name="T94" fmla="*/ 145 w 150"/>
                <a:gd name="T95" fmla="*/ 173 h 178"/>
                <a:gd name="T96" fmla="*/ 144 w 150"/>
                <a:gd name="T97" fmla="*/ 148 h 178"/>
                <a:gd name="T98" fmla="*/ 146 w 150"/>
                <a:gd name="T99" fmla="*/ 73 h 178"/>
                <a:gd name="T100" fmla="*/ 144 w 150"/>
                <a:gd name="T101" fmla="*/ 6 h 178"/>
                <a:gd name="T102" fmla="*/ 112 w 150"/>
                <a:gd name="T103" fmla="*/ 5 h 178"/>
                <a:gd name="T104" fmla="*/ 108 w 150"/>
                <a:gd name="T105" fmla="*/ 62 h 178"/>
                <a:gd name="T106" fmla="*/ 103 w 150"/>
                <a:gd name="T107" fmla="*/ 86 h 178"/>
                <a:gd name="T108" fmla="*/ 54 w 150"/>
                <a:gd name="T109" fmla="*/ 18 h 178"/>
                <a:gd name="T110" fmla="*/ 7 w 150"/>
                <a:gd name="T111" fmla="*/ 18 h 178"/>
                <a:gd name="T112" fmla="*/ 8 w 150"/>
                <a:gd name="T113" fmla="*/ 13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0" h="178">
                  <a:moveTo>
                    <a:pt x="10" y="170"/>
                  </a:moveTo>
                  <a:cubicBezTo>
                    <a:pt x="14" y="156"/>
                    <a:pt x="11" y="141"/>
                    <a:pt x="10" y="127"/>
                  </a:cubicBezTo>
                  <a:cubicBezTo>
                    <a:pt x="8" y="110"/>
                    <a:pt x="9" y="93"/>
                    <a:pt x="10" y="75"/>
                  </a:cubicBezTo>
                  <a:cubicBezTo>
                    <a:pt x="10" y="58"/>
                    <a:pt x="11" y="41"/>
                    <a:pt x="9" y="24"/>
                  </a:cubicBezTo>
                  <a:cubicBezTo>
                    <a:pt x="9" y="19"/>
                    <a:pt x="9" y="13"/>
                    <a:pt x="13" y="9"/>
                  </a:cubicBezTo>
                  <a:cubicBezTo>
                    <a:pt x="17" y="5"/>
                    <a:pt x="25" y="4"/>
                    <a:pt x="31" y="4"/>
                  </a:cubicBezTo>
                  <a:cubicBezTo>
                    <a:pt x="42" y="5"/>
                    <a:pt x="48" y="15"/>
                    <a:pt x="54" y="23"/>
                  </a:cubicBezTo>
                  <a:cubicBezTo>
                    <a:pt x="62" y="32"/>
                    <a:pt x="71" y="41"/>
                    <a:pt x="78" y="50"/>
                  </a:cubicBezTo>
                  <a:cubicBezTo>
                    <a:pt x="86" y="59"/>
                    <a:pt x="93" y="68"/>
                    <a:pt x="98" y="80"/>
                  </a:cubicBezTo>
                  <a:cubicBezTo>
                    <a:pt x="102" y="88"/>
                    <a:pt x="103" y="99"/>
                    <a:pt x="112" y="104"/>
                  </a:cubicBezTo>
                  <a:cubicBezTo>
                    <a:pt x="112" y="105"/>
                    <a:pt x="113" y="104"/>
                    <a:pt x="114" y="103"/>
                  </a:cubicBezTo>
                  <a:cubicBezTo>
                    <a:pt x="116" y="97"/>
                    <a:pt x="115" y="89"/>
                    <a:pt x="114" y="82"/>
                  </a:cubicBezTo>
                  <a:cubicBezTo>
                    <a:pt x="113" y="75"/>
                    <a:pt x="112" y="67"/>
                    <a:pt x="111" y="59"/>
                  </a:cubicBezTo>
                  <a:cubicBezTo>
                    <a:pt x="110" y="51"/>
                    <a:pt x="109" y="42"/>
                    <a:pt x="109" y="33"/>
                  </a:cubicBezTo>
                  <a:cubicBezTo>
                    <a:pt x="109" y="28"/>
                    <a:pt x="108" y="22"/>
                    <a:pt x="109" y="16"/>
                  </a:cubicBezTo>
                  <a:cubicBezTo>
                    <a:pt x="109" y="12"/>
                    <a:pt x="112" y="8"/>
                    <a:pt x="116" y="7"/>
                  </a:cubicBezTo>
                  <a:cubicBezTo>
                    <a:pt x="121" y="6"/>
                    <a:pt x="126" y="6"/>
                    <a:pt x="130" y="6"/>
                  </a:cubicBezTo>
                  <a:cubicBezTo>
                    <a:pt x="134" y="6"/>
                    <a:pt x="138" y="6"/>
                    <a:pt x="141" y="7"/>
                  </a:cubicBezTo>
                  <a:cubicBezTo>
                    <a:pt x="143" y="8"/>
                    <a:pt x="144" y="10"/>
                    <a:pt x="144" y="11"/>
                  </a:cubicBezTo>
                  <a:cubicBezTo>
                    <a:pt x="145" y="13"/>
                    <a:pt x="146" y="16"/>
                    <a:pt x="146" y="18"/>
                  </a:cubicBezTo>
                  <a:cubicBezTo>
                    <a:pt x="147" y="28"/>
                    <a:pt x="146" y="38"/>
                    <a:pt x="145" y="48"/>
                  </a:cubicBezTo>
                  <a:cubicBezTo>
                    <a:pt x="143" y="65"/>
                    <a:pt x="143" y="83"/>
                    <a:pt x="141" y="101"/>
                  </a:cubicBezTo>
                  <a:cubicBezTo>
                    <a:pt x="140" y="116"/>
                    <a:pt x="139" y="132"/>
                    <a:pt x="141" y="148"/>
                  </a:cubicBezTo>
                  <a:cubicBezTo>
                    <a:pt x="141" y="150"/>
                    <a:pt x="142" y="154"/>
                    <a:pt x="143" y="156"/>
                  </a:cubicBezTo>
                  <a:cubicBezTo>
                    <a:pt x="144" y="159"/>
                    <a:pt x="145" y="161"/>
                    <a:pt x="146" y="164"/>
                  </a:cubicBezTo>
                  <a:cubicBezTo>
                    <a:pt x="146" y="165"/>
                    <a:pt x="147" y="167"/>
                    <a:pt x="146" y="169"/>
                  </a:cubicBezTo>
                  <a:cubicBezTo>
                    <a:pt x="144" y="171"/>
                    <a:pt x="140" y="172"/>
                    <a:pt x="138" y="172"/>
                  </a:cubicBezTo>
                  <a:cubicBezTo>
                    <a:pt x="132" y="173"/>
                    <a:pt x="126" y="174"/>
                    <a:pt x="120" y="174"/>
                  </a:cubicBezTo>
                  <a:cubicBezTo>
                    <a:pt x="114" y="174"/>
                    <a:pt x="108" y="173"/>
                    <a:pt x="104" y="169"/>
                  </a:cubicBezTo>
                  <a:cubicBezTo>
                    <a:pt x="99" y="164"/>
                    <a:pt x="96" y="157"/>
                    <a:pt x="91" y="152"/>
                  </a:cubicBezTo>
                  <a:cubicBezTo>
                    <a:pt x="86" y="145"/>
                    <a:pt x="82" y="138"/>
                    <a:pt x="77" y="131"/>
                  </a:cubicBezTo>
                  <a:cubicBezTo>
                    <a:pt x="73" y="124"/>
                    <a:pt x="68" y="118"/>
                    <a:pt x="63" y="111"/>
                  </a:cubicBezTo>
                  <a:cubicBezTo>
                    <a:pt x="58" y="105"/>
                    <a:pt x="54" y="99"/>
                    <a:pt x="51" y="92"/>
                  </a:cubicBezTo>
                  <a:cubicBezTo>
                    <a:pt x="47" y="85"/>
                    <a:pt x="46" y="74"/>
                    <a:pt x="38" y="69"/>
                  </a:cubicBezTo>
                  <a:cubicBezTo>
                    <a:pt x="37" y="68"/>
                    <a:pt x="35" y="67"/>
                    <a:pt x="34" y="67"/>
                  </a:cubicBezTo>
                  <a:cubicBezTo>
                    <a:pt x="33" y="67"/>
                    <a:pt x="32" y="68"/>
                    <a:pt x="32" y="69"/>
                  </a:cubicBezTo>
                  <a:cubicBezTo>
                    <a:pt x="32" y="80"/>
                    <a:pt x="37" y="91"/>
                    <a:pt x="40" y="102"/>
                  </a:cubicBezTo>
                  <a:cubicBezTo>
                    <a:pt x="44" y="115"/>
                    <a:pt x="45" y="128"/>
                    <a:pt x="45" y="140"/>
                  </a:cubicBezTo>
                  <a:cubicBezTo>
                    <a:pt x="46" y="146"/>
                    <a:pt x="45" y="151"/>
                    <a:pt x="46" y="157"/>
                  </a:cubicBezTo>
                  <a:cubicBezTo>
                    <a:pt x="46" y="162"/>
                    <a:pt x="46" y="167"/>
                    <a:pt x="42" y="170"/>
                  </a:cubicBezTo>
                  <a:cubicBezTo>
                    <a:pt x="33" y="178"/>
                    <a:pt x="23" y="168"/>
                    <a:pt x="13" y="169"/>
                  </a:cubicBezTo>
                  <a:cubicBezTo>
                    <a:pt x="11" y="169"/>
                    <a:pt x="11" y="171"/>
                    <a:pt x="13" y="172"/>
                  </a:cubicBezTo>
                  <a:cubicBezTo>
                    <a:pt x="17" y="173"/>
                    <a:pt x="21" y="174"/>
                    <a:pt x="25" y="175"/>
                  </a:cubicBezTo>
                  <a:cubicBezTo>
                    <a:pt x="30" y="176"/>
                    <a:pt x="35" y="176"/>
                    <a:pt x="40" y="176"/>
                  </a:cubicBezTo>
                  <a:cubicBezTo>
                    <a:pt x="44" y="175"/>
                    <a:pt x="46" y="173"/>
                    <a:pt x="48" y="170"/>
                  </a:cubicBezTo>
                  <a:cubicBezTo>
                    <a:pt x="49" y="165"/>
                    <a:pt x="49" y="160"/>
                    <a:pt x="49" y="155"/>
                  </a:cubicBezTo>
                  <a:cubicBezTo>
                    <a:pt x="48" y="149"/>
                    <a:pt x="48" y="143"/>
                    <a:pt x="48" y="138"/>
                  </a:cubicBezTo>
                  <a:cubicBezTo>
                    <a:pt x="47" y="129"/>
                    <a:pt x="46" y="120"/>
                    <a:pt x="45" y="112"/>
                  </a:cubicBezTo>
                  <a:cubicBezTo>
                    <a:pt x="44" y="106"/>
                    <a:pt x="43" y="100"/>
                    <a:pt x="42" y="94"/>
                  </a:cubicBezTo>
                  <a:cubicBezTo>
                    <a:pt x="41" y="90"/>
                    <a:pt x="39" y="83"/>
                    <a:pt x="42" y="79"/>
                  </a:cubicBezTo>
                  <a:cubicBezTo>
                    <a:pt x="41" y="79"/>
                    <a:pt x="41" y="79"/>
                    <a:pt x="40" y="80"/>
                  </a:cubicBezTo>
                  <a:cubicBezTo>
                    <a:pt x="52" y="84"/>
                    <a:pt x="61" y="97"/>
                    <a:pt x="68" y="107"/>
                  </a:cubicBezTo>
                  <a:cubicBezTo>
                    <a:pt x="77" y="120"/>
                    <a:pt x="85" y="133"/>
                    <a:pt x="93" y="146"/>
                  </a:cubicBezTo>
                  <a:cubicBezTo>
                    <a:pt x="98" y="156"/>
                    <a:pt x="100" y="167"/>
                    <a:pt x="112" y="171"/>
                  </a:cubicBezTo>
                  <a:cubicBezTo>
                    <a:pt x="117" y="173"/>
                    <a:pt x="122" y="173"/>
                    <a:pt x="128" y="174"/>
                  </a:cubicBezTo>
                  <a:cubicBezTo>
                    <a:pt x="132" y="174"/>
                    <a:pt x="137" y="175"/>
                    <a:pt x="141" y="172"/>
                  </a:cubicBezTo>
                  <a:cubicBezTo>
                    <a:pt x="145" y="170"/>
                    <a:pt x="146" y="163"/>
                    <a:pt x="146" y="158"/>
                  </a:cubicBezTo>
                  <a:cubicBezTo>
                    <a:pt x="147" y="149"/>
                    <a:pt x="146" y="141"/>
                    <a:pt x="146" y="133"/>
                  </a:cubicBezTo>
                  <a:cubicBezTo>
                    <a:pt x="145" y="115"/>
                    <a:pt x="147" y="98"/>
                    <a:pt x="147" y="80"/>
                  </a:cubicBezTo>
                  <a:cubicBezTo>
                    <a:pt x="146" y="64"/>
                    <a:pt x="143" y="48"/>
                    <a:pt x="144" y="32"/>
                  </a:cubicBezTo>
                  <a:cubicBezTo>
                    <a:pt x="145" y="23"/>
                    <a:pt x="147" y="9"/>
                    <a:pt x="137" y="5"/>
                  </a:cubicBezTo>
                  <a:cubicBezTo>
                    <a:pt x="132" y="3"/>
                    <a:pt x="127" y="3"/>
                    <a:pt x="122" y="3"/>
                  </a:cubicBezTo>
                  <a:cubicBezTo>
                    <a:pt x="118" y="3"/>
                    <a:pt x="113" y="4"/>
                    <a:pt x="109" y="6"/>
                  </a:cubicBezTo>
                  <a:cubicBezTo>
                    <a:pt x="101" y="11"/>
                    <a:pt x="103" y="22"/>
                    <a:pt x="104" y="30"/>
                  </a:cubicBezTo>
                  <a:cubicBezTo>
                    <a:pt x="104" y="44"/>
                    <a:pt x="103" y="59"/>
                    <a:pt x="105" y="73"/>
                  </a:cubicBezTo>
                  <a:cubicBezTo>
                    <a:pt x="105" y="77"/>
                    <a:pt x="105" y="82"/>
                    <a:pt x="106" y="86"/>
                  </a:cubicBezTo>
                  <a:cubicBezTo>
                    <a:pt x="106" y="90"/>
                    <a:pt x="106" y="95"/>
                    <a:pt x="105" y="98"/>
                  </a:cubicBezTo>
                  <a:cubicBezTo>
                    <a:pt x="106" y="98"/>
                    <a:pt x="106" y="98"/>
                    <a:pt x="107" y="98"/>
                  </a:cubicBezTo>
                  <a:cubicBezTo>
                    <a:pt x="102" y="96"/>
                    <a:pt x="99" y="91"/>
                    <a:pt x="96" y="87"/>
                  </a:cubicBezTo>
                  <a:cubicBezTo>
                    <a:pt x="94" y="82"/>
                    <a:pt x="91" y="77"/>
                    <a:pt x="88" y="73"/>
                  </a:cubicBezTo>
                  <a:cubicBezTo>
                    <a:pt x="84" y="66"/>
                    <a:pt x="80" y="59"/>
                    <a:pt x="76" y="53"/>
                  </a:cubicBezTo>
                  <a:cubicBezTo>
                    <a:pt x="72" y="45"/>
                    <a:pt x="67" y="39"/>
                    <a:pt x="63" y="32"/>
                  </a:cubicBezTo>
                  <a:cubicBezTo>
                    <a:pt x="59" y="25"/>
                    <a:pt x="55" y="18"/>
                    <a:pt x="50" y="12"/>
                  </a:cubicBezTo>
                  <a:cubicBezTo>
                    <a:pt x="46" y="7"/>
                    <a:pt x="41" y="5"/>
                    <a:pt x="35" y="4"/>
                  </a:cubicBezTo>
                  <a:cubicBezTo>
                    <a:pt x="29" y="3"/>
                    <a:pt x="24" y="4"/>
                    <a:pt x="18" y="5"/>
                  </a:cubicBezTo>
                  <a:cubicBezTo>
                    <a:pt x="13" y="6"/>
                    <a:pt x="8" y="7"/>
                    <a:pt x="4" y="10"/>
                  </a:cubicBezTo>
                  <a:cubicBezTo>
                    <a:pt x="0" y="13"/>
                    <a:pt x="1" y="17"/>
                    <a:pt x="1" y="21"/>
                  </a:cubicBezTo>
                  <a:cubicBezTo>
                    <a:pt x="2" y="23"/>
                    <a:pt x="2" y="26"/>
                    <a:pt x="3" y="28"/>
                  </a:cubicBezTo>
                  <a:cubicBezTo>
                    <a:pt x="3" y="31"/>
                    <a:pt x="4" y="35"/>
                    <a:pt x="4" y="38"/>
                  </a:cubicBezTo>
                  <a:cubicBezTo>
                    <a:pt x="5" y="47"/>
                    <a:pt x="6" y="55"/>
                    <a:pt x="7" y="63"/>
                  </a:cubicBezTo>
                  <a:cubicBezTo>
                    <a:pt x="8" y="72"/>
                    <a:pt x="8" y="80"/>
                    <a:pt x="8" y="88"/>
                  </a:cubicBezTo>
                  <a:cubicBezTo>
                    <a:pt x="9" y="105"/>
                    <a:pt x="9" y="121"/>
                    <a:pt x="10" y="137"/>
                  </a:cubicBezTo>
                  <a:cubicBezTo>
                    <a:pt x="11" y="143"/>
                    <a:pt x="11" y="148"/>
                    <a:pt x="12" y="154"/>
                  </a:cubicBezTo>
                  <a:cubicBezTo>
                    <a:pt x="13" y="158"/>
                    <a:pt x="15" y="165"/>
                    <a:pt x="12" y="169"/>
                  </a:cubicBezTo>
                  <a:cubicBezTo>
                    <a:pt x="11" y="170"/>
                    <a:pt x="13" y="172"/>
                    <a:pt x="14" y="170"/>
                  </a:cubicBezTo>
                  <a:cubicBezTo>
                    <a:pt x="17" y="167"/>
                    <a:pt x="16" y="161"/>
                    <a:pt x="15" y="156"/>
                  </a:cubicBezTo>
                  <a:cubicBezTo>
                    <a:pt x="15" y="150"/>
                    <a:pt x="13" y="144"/>
                    <a:pt x="13" y="138"/>
                  </a:cubicBezTo>
                  <a:cubicBezTo>
                    <a:pt x="12" y="121"/>
                    <a:pt x="12" y="103"/>
                    <a:pt x="11" y="85"/>
                  </a:cubicBezTo>
                  <a:cubicBezTo>
                    <a:pt x="11" y="77"/>
                    <a:pt x="10" y="68"/>
                    <a:pt x="9" y="59"/>
                  </a:cubicBezTo>
                  <a:cubicBezTo>
                    <a:pt x="8" y="50"/>
                    <a:pt x="7" y="42"/>
                    <a:pt x="6" y="33"/>
                  </a:cubicBezTo>
                  <a:cubicBezTo>
                    <a:pt x="6" y="30"/>
                    <a:pt x="6" y="27"/>
                    <a:pt x="5" y="25"/>
                  </a:cubicBezTo>
                  <a:cubicBezTo>
                    <a:pt x="4" y="22"/>
                    <a:pt x="4" y="19"/>
                    <a:pt x="3" y="16"/>
                  </a:cubicBezTo>
                  <a:cubicBezTo>
                    <a:pt x="3" y="11"/>
                    <a:pt x="12" y="9"/>
                    <a:pt x="16" y="8"/>
                  </a:cubicBezTo>
                  <a:cubicBezTo>
                    <a:pt x="25" y="6"/>
                    <a:pt x="38" y="5"/>
                    <a:pt x="46" y="12"/>
                  </a:cubicBezTo>
                  <a:cubicBezTo>
                    <a:pt x="49" y="14"/>
                    <a:pt x="50" y="17"/>
                    <a:pt x="52" y="20"/>
                  </a:cubicBezTo>
                  <a:cubicBezTo>
                    <a:pt x="54" y="23"/>
                    <a:pt x="56" y="26"/>
                    <a:pt x="58" y="29"/>
                  </a:cubicBezTo>
                  <a:cubicBezTo>
                    <a:pt x="62" y="35"/>
                    <a:pt x="66" y="41"/>
                    <a:pt x="70" y="47"/>
                  </a:cubicBezTo>
                  <a:cubicBezTo>
                    <a:pt x="73" y="53"/>
                    <a:pt x="77" y="59"/>
                    <a:pt x="80" y="65"/>
                  </a:cubicBezTo>
                  <a:cubicBezTo>
                    <a:pt x="83" y="70"/>
                    <a:pt x="86" y="74"/>
                    <a:pt x="89" y="79"/>
                  </a:cubicBezTo>
                  <a:cubicBezTo>
                    <a:pt x="91" y="84"/>
                    <a:pt x="94" y="88"/>
                    <a:pt x="97" y="92"/>
                  </a:cubicBezTo>
                  <a:cubicBezTo>
                    <a:pt x="99" y="95"/>
                    <a:pt x="102" y="99"/>
                    <a:pt x="105" y="100"/>
                  </a:cubicBezTo>
                  <a:cubicBezTo>
                    <a:pt x="106" y="101"/>
                    <a:pt x="107" y="101"/>
                    <a:pt x="107" y="100"/>
                  </a:cubicBezTo>
                  <a:cubicBezTo>
                    <a:pt x="109" y="96"/>
                    <a:pt x="108" y="91"/>
                    <a:pt x="108" y="87"/>
                  </a:cubicBezTo>
                  <a:cubicBezTo>
                    <a:pt x="108" y="82"/>
                    <a:pt x="107" y="76"/>
                    <a:pt x="107" y="71"/>
                  </a:cubicBezTo>
                  <a:cubicBezTo>
                    <a:pt x="105" y="55"/>
                    <a:pt x="106" y="38"/>
                    <a:pt x="106" y="22"/>
                  </a:cubicBezTo>
                  <a:cubicBezTo>
                    <a:pt x="106" y="17"/>
                    <a:pt x="106" y="11"/>
                    <a:pt x="110" y="8"/>
                  </a:cubicBezTo>
                  <a:cubicBezTo>
                    <a:pt x="115" y="5"/>
                    <a:pt x="123" y="5"/>
                    <a:pt x="128" y="5"/>
                  </a:cubicBezTo>
                  <a:cubicBezTo>
                    <a:pt x="135" y="6"/>
                    <a:pt x="140" y="8"/>
                    <a:pt x="141" y="15"/>
                  </a:cubicBezTo>
                  <a:cubicBezTo>
                    <a:pt x="143" y="20"/>
                    <a:pt x="142" y="26"/>
                    <a:pt x="142" y="32"/>
                  </a:cubicBezTo>
                  <a:cubicBezTo>
                    <a:pt x="141" y="47"/>
                    <a:pt x="143" y="64"/>
                    <a:pt x="144" y="79"/>
                  </a:cubicBezTo>
                  <a:cubicBezTo>
                    <a:pt x="145" y="97"/>
                    <a:pt x="142" y="114"/>
                    <a:pt x="143" y="132"/>
                  </a:cubicBezTo>
                  <a:cubicBezTo>
                    <a:pt x="144" y="140"/>
                    <a:pt x="144" y="149"/>
                    <a:pt x="144" y="157"/>
                  </a:cubicBezTo>
                  <a:cubicBezTo>
                    <a:pt x="144" y="163"/>
                    <a:pt x="143" y="170"/>
                    <a:pt x="136" y="171"/>
                  </a:cubicBezTo>
                  <a:cubicBezTo>
                    <a:pt x="131" y="172"/>
                    <a:pt x="126" y="170"/>
                    <a:pt x="121" y="170"/>
                  </a:cubicBezTo>
                  <a:cubicBezTo>
                    <a:pt x="116" y="170"/>
                    <a:pt x="110" y="169"/>
                    <a:pt x="106" y="165"/>
                  </a:cubicBezTo>
                  <a:cubicBezTo>
                    <a:pt x="103" y="163"/>
                    <a:pt x="102" y="159"/>
                    <a:pt x="100" y="156"/>
                  </a:cubicBezTo>
                  <a:cubicBezTo>
                    <a:pt x="98" y="151"/>
                    <a:pt x="96" y="147"/>
                    <a:pt x="93" y="142"/>
                  </a:cubicBezTo>
                  <a:cubicBezTo>
                    <a:pt x="88" y="132"/>
                    <a:pt x="82" y="123"/>
                    <a:pt x="76" y="114"/>
                  </a:cubicBezTo>
                  <a:cubicBezTo>
                    <a:pt x="71" y="107"/>
                    <a:pt x="66" y="99"/>
                    <a:pt x="61" y="93"/>
                  </a:cubicBezTo>
                  <a:cubicBezTo>
                    <a:pt x="55" y="86"/>
                    <a:pt x="49" y="80"/>
                    <a:pt x="41" y="77"/>
                  </a:cubicBezTo>
                  <a:cubicBezTo>
                    <a:pt x="40" y="77"/>
                    <a:pt x="40" y="77"/>
                    <a:pt x="39" y="77"/>
                  </a:cubicBezTo>
                  <a:cubicBezTo>
                    <a:pt x="37" y="81"/>
                    <a:pt x="37" y="86"/>
                    <a:pt x="38" y="89"/>
                  </a:cubicBezTo>
                  <a:cubicBezTo>
                    <a:pt x="39" y="94"/>
                    <a:pt x="40" y="99"/>
                    <a:pt x="41" y="104"/>
                  </a:cubicBezTo>
                  <a:cubicBezTo>
                    <a:pt x="44" y="119"/>
                    <a:pt x="45" y="134"/>
                    <a:pt x="46" y="149"/>
                  </a:cubicBezTo>
                  <a:cubicBezTo>
                    <a:pt x="46" y="154"/>
                    <a:pt x="46" y="158"/>
                    <a:pt x="46" y="163"/>
                  </a:cubicBezTo>
                  <a:cubicBezTo>
                    <a:pt x="46" y="167"/>
                    <a:pt x="45" y="172"/>
                    <a:pt x="41" y="173"/>
                  </a:cubicBezTo>
                  <a:cubicBezTo>
                    <a:pt x="36" y="174"/>
                    <a:pt x="31" y="173"/>
                    <a:pt x="26" y="172"/>
                  </a:cubicBezTo>
                  <a:cubicBezTo>
                    <a:pt x="22" y="171"/>
                    <a:pt x="17" y="171"/>
                    <a:pt x="13" y="169"/>
                  </a:cubicBezTo>
                  <a:cubicBezTo>
                    <a:pt x="13" y="170"/>
                    <a:pt x="13" y="171"/>
                    <a:pt x="13" y="172"/>
                  </a:cubicBezTo>
                  <a:cubicBezTo>
                    <a:pt x="18" y="171"/>
                    <a:pt x="23" y="174"/>
                    <a:pt x="28" y="175"/>
                  </a:cubicBezTo>
                  <a:cubicBezTo>
                    <a:pt x="32" y="177"/>
                    <a:pt x="37" y="176"/>
                    <a:pt x="42" y="174"/>
                  </a:cubicBezTo>
                  <a:cubicBezTo>
                    <a:pt x="51" y="169"/>
                    <a:pt x="48" y="156"/>
                    <a:pt x="48" y="148"/>
                  </a:cubicBezTo>
                  <a:cubicBezTo>
                    <a:pt x="48" y="134"/>
                    <a:pt x="47" y="120"/>
                    <a:pt x="44" y="106"/>
                  </a:cubicBezTo>
                  <a:cubicBezTo>
                    <a:pt x="41" y="94"/>
                    <a:pt x="35" y="82"/>
                    <a:pt x="35" y="69"/>
                  </a:cubicBezTo>
                  <a:cubicBezTo>
                    <a:pt x="34" y="69"/>
                    <a:pt x="34" y="70"/>
                    <a:pt x="34" y="70"/>
                  </a:cubicBezTo>
                  <a:cubicBezTo>
                    <a:pt x="38" y="70"/>
                    <a:pt x="41" y="75"/>
                    <a:pt x="42" y="78"/>
                  </a:cubicBezTo>
                  <a:cubicBezTo>
                    <a:pt x="45" y="83"/>
                    <a:pt x="46" y="88"/>
                    <a:pt x="48" y="92"/>
                  </a:cubicBezTo>
                  <a:cubicBezTo>
                    <a:pt x="50" y="98"/>
                    <a:pt x="54" y="104"/>
                    <a:pt x="58" y="109"/>
                  </a:cubicBezTo>
                  <a:cubicBezTo>
                    <a:pt x="63" y="116"/>
                    <a:pt x="68" y="122"/>
                    <a:pt x="73" y="129"/>
                  </a:cubicBezTo>
                  <a:cubicBezTo>
                    <a:pt x="77" y="136"/>
                    <a:pt x="82" y="143"/>
                    <a:pt x="86" y="149"/>
                  </a:cubicBezTo>
                  <a:cubicBezTo>
                    <a:pt x="91" y="155"/>
                    <a:pt x="95" y="161"/>
                    <a:pt x="99" y="167"/>
                  </a:cubicBezTo>
                  <a:cubicBezTo>
                    <a:pt x="102" y="172"/>
                    <a:pt x="106" y="175"/>
                    <a:pt x="112" y="176"/>
                  </a:cubicBezTo>
                  <a:cubicBezTo>
                    <a:pt x="117" y="178"/>
                    <a:pt x="123" y="177"/>
                    <a:pt x="129" y="176"/>
                  </a:cubicBezTo>
                  <a:cubicBezTo>
                    <a:pt x="134" y="176"/>
                    <a:pt x="140" y="175"/>
                    <a:pt x="145" y="173"/>
                  </a:cubicBezTo>
                  <a:cubicBezTo>
                    <a:pt x="149" y="171"/>
                    <a:pt x="150" y="167"/>
                    <a:pt x="149" y="164"/>
                  </a:cubicBezTo>
                  <a:cubicBezTo>
                    <a:pt x="148" y="161"/>
                    <a:pt x="147" y="159"/>
                    <a:pt x="146" y="157"/>
                  </a:cubicBezTo>
                  <a:cubicBezTo>
                    <a:pt x="145" y="154"/>
                    <a:pt x="144" y="151"/>
                    <a:pt x="144" y="148"/>
                  </a:cubicBezTo>
                  <a:cubicBezTo>
                    <a:pt x="143" y="140"/>
                    <a:pt x="142" y="131"/>
                    <a:pt x="142" y="124"/>
                  </a:cubicBezTo>
                  <a:cubicBezTo>
                    <a:pt x="143" y="115"/>
                    <a:pt x="143" y="108"/>
                    <a:pt x="144" y="100"/>
                  </a:cubicBezTo>
                  <a:cubicBezTo>
                    <a:pt x="145" y="91"/>
                    <a:pt x="145" y="82"/>
                    <a:pt x="146" y="73"/>
                  </a:cubicBezTo>
                  <a:cubicBezTo>
                    <a:pt x="146" y="60"/>
                    <a:pt x="148" y="47"/>
                    <a:pt x="149" y="34"/>
                  </a:cubicBezTo>
                  <a:cubicBezTo>
                    <a:pt x="149" y="29"/>
                    <a:pt x="149" y="23"/>
                    <a:pt x="149" y="18"/>
                  </a:cubicBezTo>
                  <a:cubicBezTo>
                    <a:pt x="148" y="14"/>
                    <a:pt x="147" y="9"/>
                    <a:pt x="144" y="6"/>
                  </a:cubicBezTo>
                  <a:cubicBezTo>
                    <a:pt x="142" y="4"/>
                    <a:pt x="139" y="4"/>
                    <a:pt x="136" y="4"/>
                  </a:cubicBezTo>
                  <a:cubicBezTo>
                    <a:pt x="131" y="3"/>
                    <a:pt x="127" y="3"/>
                    <a:pt x="122" y="4"/>
                  </a:cubicBezTo>
                  <a:cubicBezTo>
                    <a:pt x="119" y="4"/>
                    <a:pt x="115" y="4"/>
                    <a:pt x="112" y="5"/>
                  </a:cubicBezTo>
                  <a:cubicBezTo>
                    <a:pt x="108" y="8"/>
                    <a:pt x="106" y="13"/>
                    <a:pt x="106" y="17"/>
                  </a:cubicBezTo>
                  <a:cubicBezTo>
                    <a:pt x="106" y="23"/>
                    <a:pt x="106" y="30"/>
                    <a:pt x="106" y="35"/>
                  </a:cubicBezTo>
                  <a:cubicBezTo>
                    <a:pt x="106" y="44"/>
                    <a:pt x="107" y="53"/>
                    <a:pt x="108" y="62"/>
                  </a:cubicBezTo>
                  <a:cubicBezTo>
                    <a:pt x="110" y="75"/>
                    <a:pt x="115" y="89"/>
                    <a:pt x="111" y="103"/>
                  </a:cubicBezTo>
                  <a:cubicBezTo>
                    <a:pt x="112" y="102"/>
                    <a:pt x="112" y="102"/>
                    <a:pt x="113" y="102"/>
                  </a:cubicBezTo>
                  <a:cubicBezTo>
                    <a:pt x="108" y="98"/>
                    <a:pt x="105" y="91"/>
                    <a:pt x="103" y="86"/>
                  </a:cubicBezTo>
                  <a:cubicBezTo>
                    <a:pt x="101" y="80"/>
                    <a:pt x="99" y="74"/>
                    <a:pt x="95" y="68"/>
                  </a:cubicBezTo>
                  <a:cubicBezTo>
                    <a:pt x="88" y="56"/>
                    <a:pt x="78" y="45"/>
                    <a:pt x="69" y="35"/>
                  </a:cubicBezTo>
                  <a:cubicBezTo>
                    <a:pt x="64" y="29"/>
                    <a:pt x="59" y="24"/>
                    <a:pt x="54" y="18"/>
                  </a:cubicBezTo>
                  <a:cubicBezTo>
                    <a:pt x="50" y="14"/>
                    <a:pt x="47" y="9"/>
                    <a:pt x="42" y="5"/>
                  </a:cubicBezTo>
                  <a:cubicBezTo>
                    <a:pt x="33" y="0"/>
                    <a:pt x="18" y="0"/>
                    <a:pt x="11" y="8"/>
                  </a:cubicBezTo>
                  <a:cubicBezTo>
                    <a:pt x="8" y="11"/>
                    <a:pt x="7" y="14"/>
                    <a:pt x="7" y="18"/>
                  </a:cubicBezTo>
                  <a:cubicBezTo>
                    <a:pt x="6" y="25"/>
                    <a:pt x="7" y="32"/>
                    <a:pt x="8" y="38"/>
                  </a:cubicBezTo>
                  <a:cubicBezTo>
                    <a:pt x="8" y="53"/>
                    <a:pt x="7" y="69"/>
                    <a:pt x="7" y="84"/>
                  </a:cubicBezTo>
                  <a:cubicBezTo>
                    <a:pt x="7" y="100"/>
                    <a:pt x="6" y="115"/>
                    <a:pt x="8" y="130"/>
                  </a:cubicBezTo>
                  <a:cubicBezTo>
                    <a:pt x="9" y="143"/>
                    <a:pt x="12" y="157"/>
                    <a:pt x="8" y="169"/>
                  </a:cubicBezTo>
                  <a:cubicBezTo>
                    <a:pt x="7" y="171"/>
                    <a:pt x="10" y="172"/>
                    <a:pt x="10" y="17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5" name="Freeform 1563"/>
            <p:cNvSpPr/>
            <p:nvPr/>
          </p:nvSpPr>
          <p:spPr bwMode="auto">
            <a:xfrm>
              <a:off x="3238" y="2027"/>
              <a:ext cx="157" cy="239"/>
            </a:xfrm>
            <a:custGeom>
              <a:avLst/>
              <a:gdLst>
                <a:gd name="T0" fmla="*/ 5 w 122"/>
                <a:gd name="T1" fmla="*/ 124 h 185"/>
                <a:gd name="T2" fmla="*/ 4 w 122"/>
                <a:gd name="T3" fmla="*/ 178 h 185"/>
                <a:gd name="T4" fmla="*/ 53 w 122"/>
                <a:gd name="T5" fmla="*/ 181 h 185"/>
                <a:gd name="T6" fmla="*/ 116 w 122"/>
                <a:gd name="T7" fmla="*/ 179 h 185"/>
                <a:gd name="T8" fmla="*/ 114 w 122"/>
                <a:gd name="T9" fmla="*/ 138 h 185"/>
                <a:gd name="T10" fmla="*/ 59 w 122"/>
                <a:gd name="T11" fmla="*/ 133 h 185"/>
                <a:gd name="T12" fmla="*/ 37 w 122"/>
                <a:gd name="T13" fmla="*/ 127 h 185"/>
                <a:gd name="T14" fmla="*/ 42 w 122"/>
                <a:gd name="T15" fmla="*/ 104 h 185"/>
                <a:gd name="T16" fmla="*/ 75 w 122"/>
                <a:gd name="T17" fmla="*/ 83 h 185"/>
                <a:gd name="T18" fmla="*/ 43 w 122"/>
                <a:gd name="T19" fmla="*/ 78 h 185"/>
                <a:gd name="T20" fmla="*/ 35 w 122"/>
                <a:gd name="T21" fmla="*/ 44 h 185"/>
                <a:gd name="T22" fmla="*/ 85 w 122"/>
                <a:gd name="T23" fmla="*/ 41 h 185"/>
                <a:gd name="T24" fmla="*/ 115 w 122"/>
                <a:gd name="T25" fmla="*/ 23 h 185"/>
                <a:gd name="T26" fmla="*/ 75 w 122"/>
                <a:gd name="T27" fmla="*/ 1 h 185"/>
                <a:gd name="T28" fmla="*/ 4 w 122"/>
                <a:gd name="T29" fmla="*/ 10 h 185"/>
                <a:gd name="T30" fmla="*/ 8 w 122"/>
                <a:gd name="T31" fmla="*/ 94 h 185"/>
                <a:gd name="T32" fmla="*/ 7 w 122"/>
                <a:gd name="T33" fmla="*/ 177 h 185"/>
                <a:gd name="T34" fmla="*/ 53 w 122"/>
                <a:gd name="T35" fmla="*/ 183 h 185"/>
                <a:gd name="T36" fmla="*/ 114 w 122"/>
                <a:gd name="T37" fmla="*/ 181 h 185"/>
                <a:gd name="T38" fmla="*/ 110 w 122"/>
                <a:gd name="T39" fmla="*/ 137 h 185"/>
                <a:gd name="T40" fmla="*/ 40 w 122"/>
                <a:gd name="T41" fmla="*/ 134 h 185"/>
                <a:gd name="T42" fmla="*/ 36 w 122"/>
                <a:gd name="T43" fmla="*/ 113 h 185"/>
                <a:gd name="T44" fmla="*/ 55 w 122"/>
                <a:gd name="T45" fmla="*/ 75 h 185"/>
                <a:gd name="T46" fmla="*/ 37 w 122"/>
                <a:gd name="T47" fmla="*/ 68 h 185"/>
                <a:gd name="T48" fmla="*/ 40 w 122"/>
                <a:gd name="T49" fmla="*/ 43 h 185"/>
                <a:gd name="T50" fmla="*/ 95 w 122"/>
                <a:gd name="T51" fmla="*/ 41 h 185"/>
                <a:gd name="T52" fmla="*/ 106 w 122"/>
                <a:gd name="T53" fmla="*/ 5 h 185"/>
                <a:gd name="T54" fmla="*/ 51 w 122"/>
                <a:gd name="T55" fmla="*/ 7 h 185"/>
                <a:gd name="T56" fmla="*/ 16 w 122"/>
                <a:gd name="T57" fmla="*/ 6 h 185"/>
                <a:gd name="T58" fmla="*/ 12 w 122"/>
                <a:gd name="T59" fmla="*/ 8 h 185"/>
                <a:gd name="T60" fmla="*/ 15 w 122"/>
                <a:gd name="T61" fmla="*/ 9 h 185"/>
                <a:gd name="T62" fmla="*/ 69 w 122"/>
                <a:gd name="T63" fmla="*/ 10 h 185"/>
                <a:gd name="T64" fmla="*/ 113 w 122"/>
                <a:gd name="T65" fmla="*/ 28 h 185"/>
                <a:gd name="T66" fmla="*/ 81 w 122"/>
                <a:gd name="T67" fmla="*/ 38 h 185"/>
                <a:gd name="T68" fmla="*/ 33 w 122"/>
                <a:gd name="T69" fmla="*/ 45 h 185"/>
                <a:gd name="T70" fmla="*/ 50 w 122"/>
                <a:gd name="T71" fmla="*/ 79 h 185"/>
                <a:gd name="T72" fmla="*/ 56 w 122"/>
                <a:gd name="T73" fmla="*/ 105 h 185"/>
                <a:gd name="T74" fmla="*/ 32 w 122"/>
                <a:gd name="T75" fmla="*/ 127 h 185"/>
                <a:gd name="T76" fmla="*/ 55 w 122"/>
                <a:gd name="T77" fmla="*/ 136 h 185"/>
                <a:gd name="T78" fmla="*/ 115 w 122"/>
                <a:gd name="T79" fmla="*/ 146 h 185"/>
                <a:gd name="T80" fmla="*/ 108 w 122"/>
                <a:gd name="T81" fmla="*/ 181 h 185"/>
                <a:gd name="T82" fmla="*/ 25 w 122"/>
                <a:gd name="T83" fmla="*/ 181 h 185"/>
                <a:gd name="T84" fmla="*/ 11 w 122"/>
                <a:gd name="T85" fmla="*/ 143 h 185"/>
                <a:gd name="T86" fmla="*/ 7 w 122"/>
                <a:gd name="T87" fmla="*/ 38 h 185"/>
                <a:gd name="T88" fmla="*/ 38 w 122"/>
                <a:gd name="T89" fmla="*/ 6 h 185"/>
                <a:gd name="T90" fmla="*/ 113 w 122"/>
                <a:gd name="T91" fmla="*/ 24 h 185"/>
                <a:gd name="T92" fmla="*/ 96 w 122"/>
                <a:gd name="T93" fmla="*/ 39 h 185"/>
                <a:gd name="T94" fmla="*/ 35 w 122"/>
                <a:gd name="T95" fmla="*/ 39 h 185"/>
                <a:gd name="T96" fmla="*/ 38 w 122"/>
                <a:gd name="T97" fmla="*/ 80 h 185"/>
                <a:gd name="T98" fmla="*/ 72 w 122"/>
                <a:gd name="T99" fmla="*/ 84 h 185"/>
                <a:gd name="T100" fmla="*/ 49 w 122"/>
                <a:gd name="T101" fmla="*/ 101 h 185"/>
                <a:gd name="T102" fmla="*/ 34 w 122"/>
                <a:gd name="T103" fmla="*/ 127 h 185"/>
                <a:gd name="T104" fmla="*/ 95 w 122"/>
                <a:gd name="T105" fmla="*/ 136 h 185"/>
                <a:gd name="T106" fmla="*/ 118 w 122"/>
                <a:gd name="T107" fmla="*/ 168 h 185"/>
                <a:gd name="T108" fmla="*/ 84 w 122"/>
                <a:gd name="T109" fmla="*/ 180 h 185"/>
                <a:gd name="T110" fmla="*/ 5 w 122"/>
                <a:gd name="T111" fmla="*/ 176 h 185"/>
                <a:gd name="T112" fmla="*/ 6 w 122"/>
                <a:gd name="T113" fmla="*/ 144 h 185"/>
                <a:gd name="T114" fmla="*/ 3 w 122"/>
                <a:gd name="T115" fmla="*/ 18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2" h="185">
                  <a:moveTo>
                    <a:pt x="0" y="18"/>
                  </a:moveTo>
                  <a:cubicBezTo>
                    <a:pt x="5" y="46"/>
                    <a:pt x="8" y="75"/>
                    <a:pt x="7" y="104"/>
                  </a:cubicBezTo>
                  <a:cubicBezTo>
                    <a:pt x="6" y="110"/>
                    <a:pt x="5" y="117"/>
                    <a:pt x="5" y="124"/>
                  </a:cubicBezTo>
                  <a:cubicBezTo>
                    <a:pt x="4" y="132"/>
                    <a:pt x="4" y="139"/>
                    <a:pt x="3" y="147"/>
                  </a:cubicBezTo>
                  <a:cubicBezTo>
                    <a:pt x="3" y="152"/>
                    <a:pt x="2" y="158"/>
                    <a:pt x="1" y="164"/>
                  </a:cubicBezTo>
                  <a:cubicBezTo>
                    <a:pt x="1" y="168"/>
                    <a:pt x="1" y="174"/>
                    <a:pt x="4" y="178"/>
                  </a:cubicBezTo>
                  <a:cubicBezTo>
                    <a:pt x="4" y="178"/>
                    <a:pt x="5" y="178"/>
                    <a:pt x="5" y="178"/>
                  </a:cubicBezTo>
                  <a:cubicBezTo>
                    <a:pt x="13" y="177"/>
                    <a:pt x="21" y="178"/>
                    <a:pt x="28" y="179"/>
                  </a:cubicBezTo>
                  <a:cubicBezTo>
                    <a:pt x="36" y="180"/>
                    <a:pt x="45" y="180"/>
                    <a:pt x="53" y="181"/>
                  </a:cubicBezTo>
                  <a:cubicBezTo>
                    <a:pt x="61" y="182"/>
                    <a:pt x="69" y="182"/>
                    <a:pt x="77" y="182"/>
                  </a:cubicBezTo>
                  <a:cubicBezTo>
                    <a:pt x="85" y="182"/>
                    <a:pt x="91" y="183"/>
                    <a:pt x="99" y="182"/>
                  </a:cubicBezTo>
                  <a:cubicBezTo>
                    <a:pt x="104" y="182"/>
                    <a:pt x="111" y="182"/>
                    <a:pt x="116" y="179"/>
                  </a:cubicBezTo>
                  <a:cubicBezTo>
                    <a:pt x="120" y="176"/>
                    <a:pt x="120" y="171"/>
                    <a:pt x="120" y="167"/>
                  </a:cubicBezTo>
                  <a:cubicBezTo>
                    <a:pt x="120" y="162"/>
                    <a:pt x="119" y="156"/>
                    <a:pt x="118" y="151"/>
                  </a:cubicBezTo>
                  <a:cubicBezTo>
                    <a:pt x="118" y="146"/>
                    <a:pt x="117" y="142"/>
                    <a:pt x="114" y="138"/>
                  </a:cubicBezTo>
                  <a:cubicBezTo>
                    <a:pt x="111" y="135"/>
                    <a:pt x="106" y="134"/>
                    <a:pt x="102" y="133"/>
                  </a:cubicBezTo>
                  <a:cubicBezTo>
                    <a:pt x="95" y="133"/>
                    <a:pt x="87" y="133"/>
                    <a:pt x="79" y="133"/>
                  </a:cubicBezTo>
                  <a:cubicBezTo>
                    <a:pt x="72" y="133"/>
                    <a:pt x="65" y="133"/>
                    <a:pt x="59" y="133"/>
                  </a:cubicBezTo>
                  <a:cubicBezTo>
                    <a:pt x="54" y="133"/>
                    <a:pt x="48" y="133"/>
                    <a:pt x="43" y="133"/>
                  </a:cubicBezTo>
                  <a:cubicBezTo>
                    <a:pt x="42" y="133"/>
                    <a:pt x="40" y="133"/>
                    <a:pt x="38" y="132"/>
                  </a:cubicBezTo>
                  <a:cubicBezTo>
                    <a:pt x="37" y="131"/>
                    <a:pt x="37" y="128"/>
                    <a:pt x="37" y="127"/>
                  </a:cubicBezTo>
                  <a:cubicBezTo>
                    <a:pt x="36" y="122"/>
                    <a:pt x="37" y="117"/>
                    <a:pt x="37" y="112"/>
                  </a:cubicBezTo>
                  <a:cubicBezTo>
                    <a:pt x="38" y="110"/>
                    <a:pt x="38" y="109"/>
                    <a:pt x="38" y="107"/>
                  </a:cubicBezTo>
                  <a:cubicBezTo>
                    <a:pt x="39" y="105"/>
                    <a:pt x="41" y="104"/>
                    <a:pt x="42" y="104"/>
                  </a:cubicBezTo>
                  <a:cubicBezTo>
                    <a:pt x="47" y="103"/>
                    <a:pt x="53" y="104"/>
                    <a:pt x="58" y="105"/>
                  </a:cubicBezTo>
                  <a:cubicBezTo>
                    <a:pt x="64" y="106"/>
                    <a:pt x="77" y="107"/>
                    <a:pt x="77" y="98"/>
                  </a:cubicBezTo>
                  <a:cubicBezTo>
                    <a:pt x="78" y="93"/>
                    <a:pt x="76" y="88"/>
                    <a:pt x="75" y="83"/>
                  </a:cubicBezTo>
                  <a:cubicBezTo>
                    <a:pt x="74" y="80"/>
                    <a:pt x="72" y="75"/>
                    <a:pt x="69" y="73"/>
                  </a:cubicBezTo>
                  <a:cubicBezTo>
                    <a:pt x="65" y="71"/>
                    <a:pt x="61" y="72"/>
                    <a:pt x="57" y="73"/>
                  </a:cubicBezTo>
                  <a:cubicBezTo>
                    <a:pt x="53" y="75"/>
                    <a:pt x="48" y="78"/>
                    <a:pt x="43" y="78"/>
                  </a:cubicBezTo>
                  <a:cubicBezTo>
                    <a:pt x="37" y="79"/>
                    <a:pt x="37" y="72"/>
                    <a:pt x="36" y="68"/>
                  </a:cubicBezTo>
                  <a:cubicBezTo>
                    <a:pt x="36" y="63"/>
                    <a:pt x="36" y="57"/>
                    <a:pt x="36" y="53"/>
                  </a:cubicBezTo>
                  <a:cubicBezTo>
                    <a:pt x="36" y="50"/>
                    <a:pt x="35" y="47"/>
                    <a:pt x="35" y="44"/>
                  </a:cubicBezTo>
                  <a:cubicBezTo>
                    <a:pt x="35" y="40"/>
                    <a:pt x="39" y="40"/>
                    <a:pt x="42" y="40"/>
                  </a:cubicBezTo>
                  <a:cubicBezTo>
                    <a:pt x="47" y="40"/>
                    <a:pt x="53" y="41"/>
                    <a:pt x="58" y="41"/>
                  </a:cubicBezTo>
                  <a:cubicBezTo>
                    <a:pt x="67" y="41"/>
                    <a:pt x="76" y="41"/>
                    <a:pt x="85" y="41"/>
                  </a:cubicBezTo>
                  <a:cubicBezTo>
                    <a:pt x="92" y="42"/>
                    <a:pt x="100" y="41"/>
                    <a:pt x="107" y="41"/>
                  </a:cubicBezTo>
                  <a:cubicBezTo>
                    <a:pt x="111" y="41"/>
                    <a:pt x="116" y="41"/>
                    <a:pt x="118" y="37"/>
                  </a:cubicBezTo>
                  <a:cubicBezTo>
                    <a:pt x="119" y="33"/>
                    <a:pt x="117" y="27"/>
                    <a:pt x="115" y="23"/>
                  </a:cubicBezTo>
                  <a:cubicBezTo>
                    <a:pt x="113" y="18"/>
                    <a:pt x="111" y="14"/>
                    <a:pt x="108" y="10"/>
                  </a:cubicBezTo>
                  <a:cubicBezTo>
                    <a:pt x="104" y="6"/>
                    <a:pt x="100" y="3"/>
                    <a:pt x="95" y="2"/>
                  </a:cubicBezTo>
                  <a:cubicBezTo>
                    <a:pt x="88" y="0"/>
                    <a:pt x="82" y="0"/>
                    <a:pt x="75" y="1"/>
                  </a:cubicBezTo>
                  <a:cubicBezTo>
                    <a:pt x="66" y="1"/>
                    <a:pt x="58" y="2"/>
                    <a:pt x="49" y="2"/>
                  </a:cubicBezTo>
                  <a:cubicBezTo>
                    <a:pt x="40" y="3"/>
                    <a:pt x="32" y="3"/>
                    <a:pt x="23" y="3"/>
                  </a:cubicBezTo>
                  <a:cubicBezTo>
                    <a:pt x="17" y="4"/>
                    <a:pt x="9" y="5"/>
                    <a:pt x="4" y="10"/>
                  </a:cubicBezTo>
                  <a:cubicBezTo>
                    <a:pt x="1" y="13"/>
                    <a:pt x="0" y="18"/>
                    <a:pt x="1" y="23"/>
                  </a:cubicBezTo>
                  <a:cubicBezTo>
                    <a:pt x="1" y="29"/>
                    <a:pt x="3" y="34"/>
                    <a:pt x="4" y="40"/>
                  </a:cubicBezTo>
                  <a:cubicBezTo>
                    <a:pt x="7" y="58"/>
                    <a:pt x="7" y="76"/>
                    <a:pt x="8" y="94"/>
                  </a:cubicBezTo>
                  <a:cubicBezTo>
                    <a:pt x="8" y="103"/>
                    <a:pt x="9" y="111"/>
                    <a:pt x="9" y="120"/>
                  </a:cubicBezTo>
                  <a:cubicBezTo>
                    <a:pt x="9" y="128"/>
                    <a:pt x="8" y="137"/>
                    <a:pt x="8" y="146"/>
                  </a:cubicBezTo>
                  <a:cubicBezTo>
                    <a:pt x="7" y="156"/>
                    <a:pt x="1" y="168"/>
                    <a:pt x="7" y="177"/>
                  </a:cubicBezTo>
                  <a:cubicBezTo>
                    <a:pt x="10" y="181"/>
                    <a:pt x="15" y="182"/>
                    <a:pt x="19" y="183"/>
                  </a:cubicBezTo>
                  <a:cubicBezTo>
                    <a:pt x="25" y="184"/>
                    <a:pt x="31" y="184"/>
                    <a:pt x="36" y="184"/>
                  </a:cubicBezTo>
                  <a:cubicBezTo>
                    <a:pt x="42" y="184"/>
                    <a:pt x="47" y="183"/>
                    <a:pt x="53" y="183"/>
                  </a:cubicBezTo>
                  <a:cubicBezTo>
                    <a:pt x="61" y="183"/>
                    <a:pt x="69" y="184"/>
                    <a:pt x="76" y="184"/>
                  </a:cubicBezTo>
                  <a:cubicBezTo>
                    <a:pt x="85" y="185"/>
                    <a:pt x="93" y="185"/>
                    <a:pt x="102" y="184"/>
                  </a:cubicBezTo>
                  <a:cubicBezTo>
                    <a:pt x="106" y="184"/>
                    <a:pt x="111" y="183"/>
                    <a:pt x="114" y="181"/>
                  </a:cubicBezTo>
                  <a:cubicBezTo>
                    <a:pt x="122" y="176"/>
                    <a:pt x="120" y="164"/>
                    <a:pt x="120" y="157"/>
                  </a:cubicBezTo>
                  <a:cubicBezTo>
                    <a:pt x="120" y="153"/>
                    <a:pt x="119" y="148"/>
                    <a:pt x="118" y="144"/>
                  </a:cubicBezTo>
                  <a:cubicBezTo>
                    <a:pt x="116" y="141"/>
                    <a:pt x="113" y="139"/>
                    <a:pt x="110" y="137"/>
                  </a:cubicBezTo>
                  <a:cubicBezTo>
                    <a:pt x="103" y="135"/>
                    <a:pt x="96" y="135"/>
                    <a:pt x="89" y="134"/>
                  </a:cubicBezTo>
                  <a:cubicBezTo>
                    <a:pt x="80" y="133"/>
                    <a:pt x="71" y="133"/>
                    <a:pt x="63" y="133"/>
                  </a:cubicBezTo>
                  <a:cubicBezTo>
                    <a:pt x="55" y="133"/>
                    <a:pt x="48" y="133"/>
                    <a:pt x="40" y="134"/>
                  </a:cubicBezTo>
                  <a:cubicBezTo>
                    <a:pt x="39" y="134"/>
                    <a:pt x="38" y="135"/>
                    <a:pt x="37" y="133"/>
                  </a:cubicBezTo>
                  <a:cubicBezTo>
                    <a:pt x="35" y="131"/>
                    <a:pt x="35" y="128"/>
                    <a:pt x="34" y="125"/>
                  </a:cubicBezTo>
                  <a:cubicBezTo>
                    <a:pt x="33" y="121"/>
                    <a:pt x="33" y="116"/>
                    <a:pt x="36" y="113"/>
                  </a:cubicBezTo>
                  <a:cubicBezTo>
                    <a:pt x="40" y="110"/>
                    <a:pt x="46" y="110"/>
                    <a:pt x="50" y="109"/>
                  </a:cubicBezTo>
                  <a:cubicBezTo>
                    <a:pt x="59" y="107"/>
                    <a:pt x="72" y="107"/>
                    <a:pt x="73" y="94"/>
                  </a:cubicBezTo>
                  <a:cubicBezTo>
                    <a:pt x="73" y="84"/>
                    <a:pt x="67" y="73"/>
                    <a:pt x="55" y="75"/>
                  </a:cubicBezTo>
                  <a:cubicBezTo>
                    <a:pt x="53" y="75"/>
                    <a:pt x="50" y="76"/>
                    <a:pt x="48" y="77"/>
                  </a:cubicBezTo>
                  <a:cubicBezTo>
                    <a:pt x="45" y="77"/>
                    <a:pt x="42" y="78"/>
                    <a:pt x="40" y="76"/>
                  </a:cubicBezTo>
                  <a:cubicBezTo>
                    <a:pt x="38" y="74"/>
                    <a:pt x="38" y="71"/>
                    <a:pt x="37" y="68"/>
                  </a:cubicBezTo>
                  <a:cubicBezTo>
                    <a:pt x="36" y="65"/>
                    <a:pt x="36" y="62"/>
                    <a:pt x="35" y="59"/>
                  </a:cubicBezTo>
                  <a:cubicBezTo>
                    <a:pt x="34" y="56"/>
                    <a:pt x="33" y="53"/>
                    <a:pt x="34" y="50"/>
                  </a:cubicBezTo>
                  <a:cubicBezTo>
                    <a:pt x="35" y="46"/>
                    <a:pt x="37" y="44"/>
                    <a:pt x="40" y="43"/>
                  </a:cubicBezTo>
                  <a:cubicBezTo>
                    <a:pt x="45" y="40"/>
                    <a:pt x="52" y="40"/>
                    <a:pt x="58" y="40"/>
                  </a:cubicBezTo>
                  <a:cubicBezTo>
                    <a:pt x="63" y="40"/>
                    <a:pt x="69" y="41"/>
                    <a:pt x="74" y="41"/>
                  </a:cubicBezTo>
                  <a:cubicBezTo>
                    <a:pt x="81" y="40"/>
                    <a:pt x="88" y="41"/>
                    <a:pt x="95" y="41"/>
                  </a:cubicBezTo>
                  <a:cubicBezTo>
                    <a:pt x="101" y="42"/>
                    <a:pt x="108" y="42"/>
                    <a:pt x="112" y="39"/>
                  </a:cubicBezTo>
                  <a:cubicBezTo>
                    <a:pt x="116" y="36"/>
                    <a:pt x="116" y="30"/>
                    <a:pt x="116" y="26"/>
                  </a:cubicBezTo>
                  <a:cubicBezTo>
                    <a:pt x="115" y="18"/>
                    <a:pt x="114" y="9"/>
                    <a:pt x="106" y="5"/>
                  </a:cubicBezTo>
                  <a:cubicBezTo>
                    <a:pt x="99" y="2"/>
                    <a:pt x="90" y="3"/>
                    <a:pt x="83" y="5"/>
                  </a:cubicBezTo>
                  <a:cubicBezTo>
                    <a:pt x="79" y="6"/>
                    <a:pt x="75" y="7"/>
                    <a:pt x="71" y="7"/>
                  </a:cubicBezTo>
                  <a:cubicBezTo>
                    <a:pt x="64" y="8"/>
                    <a:pt x="57" y="8"/>
                    <a:pt x="51" y="7"/>
                  </a:cubicBezTo>
                  <a:cubicBezTo>
                    <a:pt x="44" y="6"/>
                    <a:pt x="37" y="6"/>
                    <a:pt x="30" y="5"/>
                  </a:cubicBezTo>
                  <a:cubicBezTo>
                    <a:pt x="27" y="5"/>
                    <a:pt x="23" y="5"/>
                    <a:pt x="20" y="6"/>
                  </a:cubicBezTo>
                  <a:cubicBezTo>
                    <a:pt x="19" y="6"/>
                    <a:pt x="17" y="6"/>
                    <a:pt x="16" y="6"/>
                  </a:cubicBezTo>
                  <a:cubicBezTo>
                    <a:pt x="15" y="7"/>
                    <a:pt x="14" y="7"/>
                    <a:pt x="13" y="7"/>
                  </a:cubicBezTo>
                  <a:cubicBezTo>
                    <a:pt x="13" y="7"/>
                    <a:pt x="13" y="7"/>
                    <a:pt x="12" y="7"/>
                  </a:cubicBezTo>
                  <a:cubicBezTo>
                    <a:pt x="11" y="7"/>
                    <a:pt x="11" y="8"/>
                    <a:pt x="12" y="8"/>
                  </a:cubicBezTo>
                  <a:cubicBezTo>
                    <a:pt x="13" y="7"/>
                    <a:pt x="11" y="5"/>
                    <a:pt x="10" y="6"/>
                  </a:cubicBezTo>
                  <a:cubicBezTo>
                    <a:pt x="8" y="8"/>
                    <a:pt x="8" y="10"/>
                    <a:pt x="10" y="10"/>
                  </a:cubicBezTo>
                  <a:cubicBezTo>
                    <a:pt x="11" y="11"/>
                    <a:pt x="13" y="10"/>
                    <a:pt x="15" y="9"/>
                  </a:cubicBezTo>
                  <a:cubicBezTo>
                    <a:pt x="17" y="9"/>
                    <a:pt x="19" y="9"/>
                    <a:pt x="22" y="8"/>
                  </a:cubicBezTo>
                  <a:cubicBezTo>
                    <a:pt x="30" y="8"/>
                    <a:pt x="38" y="8"/>
                    <a:pt x="46" y="9"/>
                  </a:cubicBezTo>
                  <a:cubicBezTo>
                    <a:pt x="53" y="10"/>
                    <a:pt x="62" y="11"/>
                    <a:pt x="69" y="10"/>
                  </a:cubicBezTo>
                  <a:cubicBezTo>
                    <a:pt x="74" y="9"/>
                    <a:pt x="79" y="8"/>
                    <a:pt x="83" y="8"/>
                  </a:cubicBezTo>
                  <a:cubicBezTo>
                    <a:pt x="92" y="6"/>
                    <a:pt x="104" y="3"/>
                    <a:pt x="110" y="12"/>
                  </a:cubicBezTo>
                  <a:cubicBezTo>
                    <a:pt x="113" y="17"/>
                    <a:pt x="113" y="23"/>
                    <a:pt x="113" y="28"/>
                  </a:cubicBezTo>
                  <a:cubicBezTo>
                    <a:pt x="113" y="31"/>
                    <a:pt x="113" y="34"/>
                    <a:pt x="111" y="36"/>
                  </a:cubicBezTo>
                  <a:cubicBezTo>
                    <a:pt x="110" y="38"/>
                    <a:pt x="106" y="39"/>
                    <a:pt x="103" y="39"/>
                  </a:cubicBezTo>
                  <a:cubicBezTo>
                    <a:pt x="96" y="39"/>
                    <a:pt x="88" y="38"/>
                    <a:pt x="81" y="38"/>
                  </a:cubicBezTo>
                  <a:cubicBezTo>
                    <a:pt x="75" y="37"/>
                    <a:pt x="70" y="38"/>
                    <a:pt x="64" y="38"/>
                  </a:cubicBezTo>
                  <a:cubicBezTo>
                    <a:pt x="58" y="38"/>
                    <a:pt x="52" y="37"/>
                    <a:pt x="46" y="38"/>
                  </a:cubicBezTo>
                  <a:cubicBezTo>
                    <a:pt x="42" y="39"/>
                    <a:pt x="36" y="41"/>
                    <a:pt x="33" y="45"/>
                  </a:cubicBezTo>
                  <a:cubicBezTo>
                    <a:pt x="30" y="50"/>
                    <a:pt x="31" y="56"/>
                    <a:pt x="33" y="62"/>
                  </a:cubicBezTo>
                  <a:cubicBezTo>
                    <a:pt x="34" y="67"/>
                    <a:pt x="35" y="73"/>
                    <a:pt x="38" y="77"/>
                  </a:cubicBezTo>
                  <a:cubicBezTo>
                    <a:pt x="40" y="81"/>
                    <a:pt x="46" y="80"/>
                    <a:pt x="50" y="79"/>
                  </a:cubicBezTo>
                  <a:cubicBezTo>
                    <a:pt x="56" y="77"/>
                    <a:pt x="61" y="76"/>
                    <a:pt x="66" y="80"/>
                  </a:cubicBezTo>
                  <a:cubicBezTo>
                    <a:pt x="70" y="85"/>
                    <a:pt x="71" y="92"/>
                    <a:pt x="69" y="97"/>
                  </a:cubicBezTo>
                  <a:cubicBezTo>
                    <a:pt x="68" y="103"/>
                    <a:pt x="61" y="104"/>
                    <a:pt x="56" y="105"/>
                  </a:cubicBezTo>
                  <a:cubicBezTo>
                    <a:pt x="51" y="106"/>
                    <a:pt x="46" y="106"/>
                    <a:pt x="40" y="108"/>
                  </a:cubicBezTo>
                  <a:cubicBezTo>
                    <a:pt x="37" y="109"/>
                    <a:pt x="34" y="111"/>
                    <a:pt x="32" y="114"/>
                  </a:cubicBezTo>
                  <a:cubicBezTo>
                    <a:pt x="30" y="118"/>
                    <a:pt x="31" y="123"/>
                    <a:pt x="32" y="127"/>
                  </a:cubicBezTo>
                  <a:cubicBezTo>
                    <a:pt x="32" y="130"/>
                    <a:pt x="33" y="136"/>
                    <a:pt x="37" y="137"/>
                  </a:cubicBezTo>
                  <a:cubicBezTo>
                    <a:pt x="39" y="137"/>
                    <a:pt x="41" y="137"/>
                    <a:pt x="42" y="136"/>
                  </a:cubicBezTo>
                  <a:cubicBezTo>
                    <a:pt x="46" y="136"/>
                    <a:pt x="50" y="136"/>
                    <a:pt x="55" y="136"/>
                  </a:cubicBezTo>
                  <a:cubicBezTo>
                    <a:pt x="63" y="135"/>
                    <a:pt x="72" y="136"/>
                    <a:pt x="81" y="136"/>
                  </a:cubicBezTo>
                  <a:cubicBezTo>
                    <a:pt x="89" y="137"/>
                    <a:pt x="97" y="137"/>
                    <a:pt x="105" y="139"/>
                  </a:cubicBezTo>
                  <a:cubicBezTo>
                    <a:pt x="110" y="140"/>
                    <a:pt x="114" y="141"/>
                    <a:pt x="115" y="146"/>
                  </a:cubicBezTo>
                  <a:cubicBezTo>
                    <a:pt x="117" y="150"/>
                    <a:pt x="117" y="155"/>
                    <a:pt x="117" y="159"/>
                  </a:cubicBezTo>
                  <a:cubicBezTo>
                    <a:pt x="117" y="164"/>
                    <a:pt x="118" y="170"/>
                    <a:pt x="116" y="175"/>
                  </a:cubicBezTo>
                  <a:cubicBezTo>
                    <a:pt x="115" y="178"/>
                    <a:pt x="111" y="180"/>
                    <a:pt x="108" y="181"/>
                  </a:cubicBezTo>
                  <a:cubicBezTo>
                    <a:pt x="101" y="182"/>
                    <a:pt x="93" y="182"/>
                    <a:pt x="86" y="182"/>
                  </a:cubicBezTo>
                  <a:cubicBezTo>
                    <a:pt x="71" y="182"/>
                    <a:pt x="57" y="180"/>
                    <a:pt x="43" y="181"/>
                  </a:cubicBezTo>
                  <a:cubicBezTo>
                    <a:pt x="37" y="181"/>
                    <a:pt x="31" y="182"/>
                    <a:pt x="25" y="181"/>
                  </a:cubicBezTo>
                  <a:cubicBezTo>
                    <a:pt x="20" y="181"/>
                    <a:pt x="14" y="180"/>
                    <a:pt x="10" y="177"/>
                  </a:cubicBezTo>
                  <a:cubicBezTo>
                    <a:pt x="6" y="173"/>
                    <a:pt x="7" y="165"/>
                    <a:pt x="8" y="160"/>
                  </a:cubicBezTo>
                  <a:cubicBezTo>
                    <a:pt x="9" y="154"/>
                    <a:pt x="10" y="149"/>
                    <a:pt x="11" y="143"/>
                  </a:cubicBezTo>
                  <a:cubicBezTo>
                    <a:pt x="11" y="134"/>
                    <a:pt x="12" y="125"/>
                    <a:pt x="12" y="117"/>
                  </a:cubicBezTo>
                  <a:cubicBezTo>
                    <a:pt x="12" y="108"/>
                    <a:pt x="11" y="99"/>
                    <a:pt x="11" y="91"/>
                  </a:cubicBezTo>
                  <a:cubicBezTo>
                    <a:pt x="10" y="73"/>
                    <a:pt x="10" y="56"/>
                    <a:pt x="7" y="38"/>
                  </a:cubicBezTo>
                  <a:cubicBezTo>
                    <a:pt x="6" y="33"/>
                    <a:pt x="4" y="27"/>
                    <a:pt x="3" y="21"/>
                  </a:cubicBezTo>
                  <a:cubicBezTo>
                    <a:pt x="3" y="14"/>
                    <a:pt x="7" y="10"/>
                    <a:pt x="13" y="8"/>
                  </a:cubicBezTo>
                  <a:cubicBezTo>
                    <a:pt x="21" y="5"/>
                    <a:pt x="30" y="6"/>
                    <a:pt x="38" y="6"/>
                  </a:cubicBezTo>
                  <a:cubicBezTo>
                    <a:pt x="47" y="5"/>
                    <a:pt x="56" y="5"/>
                    <a:pt x="65" y="4"/>
                  </a:cubicBezTo>
                  <a:cubicBezTo>
                    <a:pt x="77" y="3"/>
                    <a:pt x="93" y="1"/>
                    <a:pt x="104" y="10"/>
                  </a:cubicBezTo>
                  <a:cubicBezTo>
                    <a:pt x="108" y="14"/>
                    <a:pt x="111" y="19"/>
                    <a:pt x="113" y="24"/>
                  </a:cubicBezTo>
                  <a:cubicBezTo>
                    <a:pt x="114" y="26"/>
                    <a:pt x="118" y="36"/>
                    <a:pt x="114" y="37"/>
                  </a:cubicBezTo>
                  <a:cubicBezTo>
                    <a:pt x="112" y="38"/>
                    <a:pt x="109" y="38"/>
                    <a:pt x="107" y="38"/>
                  </a:cubicBezTo>
                  <a:cubicBezTo>
                    <a:pt x="103" y="38"/>
                    <a:pt x="100" y="38"/>
                    <a:pt x="96" y="39"/>
                  </a:cubicBezTo>
                  <a:cubicBezTo>
                    <a:pt x="88" y="39"/>
                    <a:pt x="79" y="38"/>
                    <a:pt x="70" y="38"/>
                  </a:cubicBezTo>
                  <a:cubicBezTo>
                    <a:pt x="63" y="38"/>
                    <a:pt x="56" y="38"/>
                    <a:pt x="49" y="37"/>
                  </a:cubicBezTo>
                  <a:cubicBezTo>
                    <a:pt x="44" y="37"/>
                    <a:pt x="39" y="36"/>
                    <a:pt x="35" y="39"/>
                  </a:cubicBezTo>
                  <a:cubicBezTo>
                    <a:pt x="29" y="42"/>
                    <a:pt x="33" y="49"/>
                    <a:pt x="34" y="53"/>
                  </a:cubicBezTo>
                  <a:cubicBezTo>
                    <a:pt x="34" y="59"/>
                    <a:pt x="33" y="64"/>
                    <a:pt x="34" y="69"/>
                  </a:cubicBezTo>
                  <a:cubicBezTo>
                    <a:pt x="34" y="73"/>
                    <a:pt x="35" y="78"/>
                    <a:pt x="38" y="80"/>
                  </a:cubicBezTo>
                  <a:cubicBezTo>
                    <a:pt x="42" y="82"/>
                    <a:pt x="47" y="80"/>
                    <a:pt x="51" y="79"/>
                  </a:cubicBezTo>
                  <a:cubicBezTo>
                    <a:pt x="55" y="77"/>
                    <a:pt x="60" y="74"/>
                    <a:pt x="65" y="74"/>
                  </a:cubicBezTo>
                  <a:cubicBezTo>
                    <a:pt x="69" y="75"/>
                    <a:pt x="71" y="81"/>
                    <a:pt x="72" y="84"/>
                  </a:cubicBezTo>
                  <a:cubicBezTo>
                    <a:pt x="74" y="89"/>
                    <a:pt x="75" y="94"/>
                    <a:pt x="75" y="98"/>
                  </a:cubicBezTo>
                  <a:cubicBezTo>
                    <a:pt x="74" y="103"/>
                    <a:pt x="68" y="103"/>
                    <a:pt x="64" y="103"/>
                  </a:cubicBezTo>
                  <a:cubicBezTo>
                    <a:pt x="59" y="103"/>
                    <a:pt x="54" y="101"/>
                    <a:pt x="49" y="101"/>
                  </a:cubicBezTo>
                  <a:cubicBezTo>
                    <a:pt x="45" y="101"/>
                    <a:pt x="40" y="101"/>
                    <a:pt x="37" y="104"/>
                  </a:cubicBezTo>
                  <a:cubicBezTo>
                    <a:pt x="35" y="106"/>
                    <a:pt x="35" y="111"/>
                    <a:pt x="35" y="113"/>
                  </a:cubicBezTo>
                  <a:cubicBezTo>
                    <a:pt x="34" y="118"/>
                    <a:pt x="34" y="123"/>
                    <a:pt x="34" y="127"/>
                  </a:cubicBezTo>
                  <a:cubicBezTo>
                    <a:pt x="35" y="131"/>
                    <a:pt x="36" y="134"/>
                    <a:pt x="39" y="135"/>
                  </a:cubicBezTo>
                  <a:cubicBezTo>
                    <a:pt x="43" y="137"/>
                    <a:pt x="48" y="136"/>
                    <a:pt x="53" y="136"/>
                  </a:cubicBezTo>
                  <a:cubicBezTo>
                    <a:pt x="67" y="135"/>
                    <a:pt x="81" y="136"/>
                    <a:pt x="95" y="136"/>
                  </a:cubicBezTo>
                  <a:cubicBezTo>
                    <a:pt x="100" y="136"/>
                    <a:pt x="106" y="136"/>
                    <a:pt x="110" y="139"/>
                  </a:cubicBezTo>
                  <a:cubicBezTo>
                    <a:pt x="114" y="141"/>
                    <a:pt x="115" y="147"/>
                    <a:pt x="116" y="152"/>
                  </a:cubicBezTo>
                  <a:cubicBezTo>
                    <a:pt x="117" y="157"/>
                    <a:pt x="118" y="163"/>
                    <a:pt x="118" y="168"/>
                  </a:cubicBezTo>
                  <a:cubicBezTo>
                    <a:pt x="118" y="171"/>
                    <a:pt x="117" y="173"/>
                    <a:pt x="116" y="175"/>
                  </a:cubicBezTo>
                  <a:cubicBezTo>
                    <a:pt x="114" y="178"/>
                    <a:pt x="111" y="178"/>
                    <a:pt x="108" y="179"/>
                  </a:cubicBezTo>
                  <a:cubicBezTo>
                    <a:pt x="100" y="181"/>
                    <a:pt x="92" y="180"/>
                    <a:pt x="84" y="180"/>
                  </a:cubicBezTo>
                  <a:cubicBezTo>
                    <a:pt x="75" y="179"/>
                    <a:pt x="67" y="180"/>
                    <a:pt x="58" y="179"/>
                  </a:cubicBezTo>
                  <a:cubicBezTo>
                    <a:pt x="49" y="178"/>
                    <a:pt x="39" y="177"/>
                    <a:pt x="30" y="176"/>
                  </a:cubicBezTo>
                  <a:cubicBezTo>
                    <a:pt x="22" y="176"/>
                    <a:pt x="13" y="175"/>
                    <a:pt x="5" y="176"/>
                  </a:cubicBezTo>
                  <a:cubicBezTo>
                    <a:pt x="5" y="176"/>
                    <a:pt x="6" y="176"/>
                    <a:pt x="6" y="176"/>
                  </a:cubicBezTo>
                  <a:cubicBezTo>
                    <a:pt x="3" y="172"/>
                    <a:pt x="4" y="166"/>
                    <a:pt x="4" y="161"/>
                  </a:cubicBezTo>
                  <a:cubicBezTo>
                    <a:pt x="5" y="155"/>
                    <a:pt x="6" y="149"/>
                    <a:pt x="6" y="144"/>
                  </a:cubicBezTo>
                  <a:cubicBezTo>
                    <a:pt x="7" y="137"/>
                    <a:pt x="7" y="129"/>
                    <a:pt x="8" y="122"/>
                  </a:cubicBezTo>
                  <a:cubicBezTo>
                    <a:pt x="8" y="115"/>
                    <a:pt x="9" y="108"/>
                    <a:pt x="10" y="100"/>
                  </a:cubicBezTo>
                  <a:cubicBezTo>
                    <a:pt x="11" y="73"/>
                    <a:pt x="7" y="45"/>
                    <a:pt x="3" y="18"/>
                  </a:cubicBezTo>
                  <a:cubicBezTo>
                    <a:pt x="2" y="16"/>
                    <a:pt x="0" y="17"/>
                    <a:pt x="0" y="1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6" name="Freeform 1564"/>
            <p:cNvSpPr/>
            <p:nvPr/>
          </p:nvSpPr>
          <p:spPr bwMode="auto">
            <a:xfrm>
              <a:off x="3419" y="2028"/>
              <a:ext cx="150" cy="238"/>
            </a:xfrm>
            <a:custGeom>
              <a:avLst/>
              <a:gdLst>
                <a:gd name="T0" fmla="*/ 70 w 116"/>
                <a:gd name="T1" fmla="*/ 2 h 184"/>
                <a:gd name="T2" fmla="*/ 7 w 116"/>
                <a:gd name="T3" fmla="*/ 13 h 184"/>
                <a:gd name="T4" fmla="*/ 8 w 116"/>
                <a:gd name="T5" fmla="*/ 75 h 184"/>
                <a:gd name="T6" fmla="*/ 78 w 116"/>
                <a:gd name="T7" fmla="*/ 118 h 184"/>
                <a:gd name="T8" fmla="*/ 53 w 116"/>
                <a:gd name="T9" fmla="*/ 139 h 184"/>
                <a:gd name="T10" fmla="*/ 15 w 116"/>
                <a:gd name="T11" fmla="*/ 121 h 184"/>
                <a:gd name="T12" fmla="*/ 3 w 116"/>
                <a:gd name="T13" fmla="*/ 141 h 184"/>
                <a:gd name="T14" fmla="*/ 3 w 116"/>
                <a:gd name="T15" fmla="*/ 173 h 184"/>
                <a:gd name="T16" fmla="*/ 56 w 116"/>
                <a:gd name="T17" fmla="*/ 173 h 184"/>
                <a:gd name="T18" fmla="*/ 110 w 116"/>
                <a:gd name="T19" fmla="*/ 158 h 184"/>
                <a:gd name="T20" fmla="*/ 108 w 116"/>
                <a:gd name="T21" fmla="*/ 103 h 184"/>
                <a:gd name="T22" fmla="*/ 55 w 116"/>
                <a:gd name="T23" fmla="*/ 67 h 184"/>
                <a:gd name="T24" fmla="*/ 42 w 116"/>
                <a:gd name="T25" fmla="*/ 40 h 184"/>
                <a:gd name="T26" fmla="*/ 72 w 116"/>
                <a:gd name="T27" fmla="*/ 35 h 184"/>
                <a:gd name="T28" fmla="*/ 101 w 116"/>
                <a:gd name="T29" fmla="*/ 38 h 184"/>
                <a:gd name="T30" fmla="*/ 87 w 116"/>
                <a:gd name="T31" fmla="*/ 6 h 184"/>
                <a:gd name="T32" fmla="*/ 11 w 116"/>
                <a:gd name="T33" fmla="*/ 10 h 184"/>
                <a:gd name="T34" fmla="*/ 0 w 116"/>
                <a:gd name="T35" fmla="*/ 49 h 184"/>
                <a:gd name="T36" fmla="*/ 24 w 116"/>
                <a:gd name="T37" fmla="*/ 88 h 184"/>
                <a:gd name="T38" fmla="*/ 79 w 116"/>
                <a:gd name="T39" fmla="*/ 122 h 184"/>
                <a:gd name="T40" fmla="*/ 33 w 116"/>
                <a:gd name="T41" fmla="*/ 144 h 184"/>
                <a:gd name="T42" fmla="*/ 7 w 116"/>
                <a:gd name="T43" fmla="*/ 126 h 184"/>
                <a:gd name="T44" fmla="*/ 5 w 116"/>
                <a:gd name="T45" fmla="*/ 167 h 184"/>
                <a:gd name="T46" fmla="*/ 71 w 116"/>
                <a:gd name="T47" fmla="*/ 181 h 184"/>
                <a:gd name="T48" fmla="*/ 114 w 116"/>
                <a:gd name="T49" fmla="*/ 145 h 184"/>
                <a:gd name="T50" fmla="*/ 61 w 116"/>
                <a:gd name="T51" fmla="*/ 75 h 184"/>
                <a:gd name="T52" fmla="*/ 52 w 116"/>
                <a:gd name="T53" fmla="*/ 38 h 184"/>
                <a:gd name="T54" fmla="*/ 88 w 116"/>
                <a:gd name="T55" fmla="*/ 43 h 184"/>
                <a:gd name="T56" fmla="*/ 71 w 116"/>
                <a:gd name="T57" fmla="*/ 39 h 184"/>
                <a:gd name="T58" fmla="*/ 38 w 116"/>
                <a:gd name="T59" fmla="*/ 56 h 184"/>
                <a:gd name="T60" fmla="*/ 79 w 116"/>
                <a:gd name="T61" fmla="*/ 84 h 184"/>
                <a:gd name="T62" fmla="*/ 112 w 116"/>
                <a:gd name="T63" fmla="*/ 132 h 184"/>
                <a:gd name="T64" fmla="*/ 73 w 116"/>
                <a:gd name="T65" fmla="*/ 178 h 184"/>
                <a:gd name="T66" fmla="*/ 8 w 116"/>
                <a:gd name="T67" fmla="*/ 167 h 184"/>
                <a:gd name="T68" fmla="*/ 8 w 116"/>
                <a:gd name="T69" fmla="*/ 131 h 184"/>
                <a:gd name="T70" fmla="*/ 33 w 116"/>
                <a:gd name="T71" fmla="*/ 146 h 184"/>
                <a:gd name="T72" fmla="*/ 83 w 116"/>
                <a:gd name="T73" fmla="*/ 124 h 184"/>
                <a:gd name="T74" fmla="*/ 26 w 116"/>
                <a:gd name="T75" fmla="*/ 86 h 184"/>
                <a:gd name="T76" fmla="*/ 3 w 116"/>
                <a:gd name="T77" fmla="*/ 52 h 184"/>
                <a:gd name="T78" fmla="*/ 15 w 116"/>
                <a:gd name="T79" fmla="*/ 11 h 184"/>
                <a:gd name="T80" fmla="*/ 77 w 116"/>
                <a:gd name="T81" fmla="*/ 8 h 184"/>
                <a:gd name="T82" fmla="*/ 81 w 116"/>
                <a:gd name="T83" fmla="*/ 42 h 184"/>
                <a:gd name="T84" fmla="*/ 63 w 116"/>
                <a:gd name="T85" fmla="*/ 31 h 184"/>
                <a:gd name="T86" fmla="*/ 37 w 116"/>
                <a:gd name="T87" fmla="*/ 53 h 184"/>
                <a:gd name="T88" fmla="*/ 62 w 116"/>
                <a:gd name="T89" fmla="*/ 73 h 184"/>
                <a:gd name="T90" fmla="*/ 111 w 116"/>
                <a:gd name="T91" fmla="*/ 117 h 184"/>
                <a:gd name="T92" fmla="*/ 95 w 116"/>
                <a:gd name="T93" fmla="*/ 167 h 184"/>
                <a:gd name="T94" fmla="*/ 25 w 116"/>
                <a:gd name="T95" fmla="*/ 174 h 184"/>
                <a:gd name="T96" fmla="*/ 6 w 116"/>
                <a:gd name="T97" fmla="*/ 157 h 184"/>
                <a:gd name="T98" fmla="*/ 5 w 116"/>
                <a:gd name="T99" fmla="*/ 125 h 184"/>
                <a:gd name="T100" fmla="*/ 39 w 116"/>
                <a:gd name="T101" fmla="*/ 143 h 184"/>
                <a:gd name="T102" fmla="*/ 84 w 116"/>
                <a:gd name="T103" fmla="*/ 123 h 184"/>
                <a:gd name="T104" fmla="*/ 17 w 116"/>
                <a:gd name="T105" fmla="*/ 78 h 184"/>
                <a:gd name="T106" fmla="*/ 9 w 116"/>
                <a:gd name="T107" fmla="*/ 15 h 184"/>
                <a:gd name="T108" fmla="*/ 60 w 116"/>
                <a:gd name="T109" fmla="*/ 5 h 184"/>
                <a:gd name="T110" fmla="*/ 101 w 116"/>
                <a:gd name="T111" fmla="*/ 23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" h="184">
                  <a:moveTo>
                    <a:pt x="101" y="23"/>
                  </a:moveTo>
                  <a:cubicBezTo>
                    <a:pt x="103" y="16"/>
                    <a:pt x="101" y="8"/>
                    <a:pt x="94" y="5"/>
                  </a:cubicBezTo>
                  <a:cubicBezTo>
                    <a:pt x="87" y="1"/>
                    <a:pt x="78" y="1"/>
                    <a:pt x="70" y="2"/>
                  </a:cubicBezTo>
                  <a:cubicBezTo>
                    <a:pt x="66" y="2"/>
                    <a:pt x="61" y="2"/>
                    <a:pt x="57" y="3"/>
                  </a:cubicBezTo>
                  <a:cubicBezTo>
                    <a:pt x="52" y="3"/>
                    <a:pt x="46" y="3"/>
                    <a:pt x="40" y="3"/>
                  </a:cubicBezTo>
                  <a:cubicBezTo>
                    <a:pt x="29" y="2"/>
                    <a:pt x="14" y="1"/>
                    <a:pt x="7" y="13"/>
                  </a:cubicBezTo>
                  <a:cubicBezTo>
                    <a:pt x="5" y="18"/>
                    <a:pt x="4" y="23"/>
                    <a:pt x="3" y="28"/>
                  </a:cubicBezTo>
                  <a:cubicBezTo>
                    <a:pt x="2" y="34"/>
                    <a:pt x="1" y="39"/>
                    <a:pt x="1" y="44"/>
                  </a:cubicBezTo>
                  <a:cubicBezTo>
                    <a:pt x="0" y="55"/>
                    <a:pt x="1" y="67"/>
                    <a:pt x="8" y="75"/>
                  </a:cubicBezTo>
                  <a:cubicBezTo>
                    <a:pt x="12" y="79"/>
                    <a:pt x="18" y="82"/>
                    <a:pt x="24" y="84"/>
                  </a:cubicBezTo>
                  <a:cubicBezTo>
                    <a:pt x="30" y="88"/>
                    <a:pt x="37" y="91"/>
                    <a:pt x="44" y="94"/>
                  </a:cubicBezTo>
                  <a:cubicBezTo>
                    <a:pt x="56" y="100"/>
                    <a:pt x="70" y="107"/>
                    <a:pt x="78" y="118"/>
                  </a:cubicBezTo>
                  <a:cubicBezTo>
                    <a:pt x="82" y="123"/>
                    <a:pt x="85" y="130"/>
                    <a:pt x="81" y="135"/>
                  </a:cubicBezTo>
                  <a:cubicBezTo>
                    <a:pt x="78" y="139"/>
                    <a:pt x="72" y="139"/>
                    <a:pt x="67" y="139"/>
                  </a:cubicBezTo>
                  <a:cubicBezTo>
                    <a:pt x="62" y="139"/>
                    <a:pt x="57" y="139"/>
                    <a:pt x="53" y="139"/>
                  </a:cubicBezTo>
                  <a:cubicBezTo>
                    <a:pt x="47" y="140"/>
                    <a:pt x="39" y="143"/>
                    <a:pt x="35" y="137"/>
                  </a:cubicBezTo>
                  <a:cubicBezTo>
                    <a:pt x="32" y="133"/>
                    <a:pt x="32" y="129"/>
                    <a:pt x="28" y="126"/>
                  </a:cubicBezTo>
                  <a:cubicBezTo>
                    <a:pt x="24" y="123"/>
                    <a:pt x="20" y="121"/>
                    <a:pt x="15" y="121"/>
                  </a:cubicBezTo>
                  <a:cubicBezTo>
                    <a:pt x="11" y="120"/>
                    <a:pt x="7" y="120"/>
                    <a:pt x="3" y="123"/>
                  </a:cubicBezTo>
                  <a:cubicBezTo>
                    <a:pt x="0" y="125"/>
                    <a:pt x="1" y="130"/>
                    <a:pt x="2" y="133"/>
                  </a:cubicBezTo>
                  <a:cubicBezTo>
                    <a:pt x="2" y="136"/>
                    <a:pt x="3" y="138"/>
                    <a:pt x="3" y="141"/>
                  </a:cubicBezTo>
                  <a:cubicBezTo>
                    <a:pt x="4" y="144"/>
                    <a:pt x="4" y="147"/>
                    <a:pt x="4" y="151"/>
                  </a:cubicBezTo>
                  <a:cubicBezTo>
                    <a:pt x="3" y="155"/>
                    <a:pt x="3" y="159"/>
                    <a:pt x="3" y="163"/>
                  </a:cubicBezTo>
                  <a:cubicBezTo>
                    <a:pt x="3" y="166"/>
                    <a:pt x="3" y="169"/>
                    <a:pt x="3" y="173"/>
                  </a:cubicBezTo>
                  <a:cubicBezTo>
                    <a:pt x="4" y="178"/>
                    <a:pt x="10" y="178"/>
                    <a:pt x="14" y="178"/>
                  </a:cubicBezTo>
                  <a:cubicBezTo>
                    <a:pt x="19" y="178"/>
                    <a:pt x="25" y="177"/>
                    <a:pt x="31" y="176"/>
                  </a:cubicBezTo>
                  <a:cubicBezTo>
                    <a:pt x="39" y="175"/>
                    <a:pt x="48" y="174"/>
                    <a:pt x="56" y="173"/>
                  </a:cubicBezTo>
                  <a:cubicBezTo>
                    <a:pt x="64" y="172"/>
                    <a:pt x="72" y="170"/>
                    <a:pt x="80" y="170"/>
                  </a:cubicBezTo>
                  <a:cubicBezTo>
                    <a:pt x="86" y="170"/>
                    <a:pt x="93" y="170"/>
                    <a:pt x="99" y="169"/>
                  </a:cubicBezTo>
                  <a:cubicBezTo>
                    <a:pt x="104" y="167"/>
                    <a:pt x="108" y="163"/>
                    <a:pt x="110" y="158"/>
                  </a:cubicBezTo>
                  <a:cubicBezTo>
                    <a:pt x="113" y="153"/>
                    <a:pt x="113" y="147"/>
                    <a:pt x="113" y="141"/>
                  </a:cubicBezTo>
                  <a:cubicBezTo>
                    <a:pt x="114" y="134"/>
                    <a:pt x="114" y="128"/>
                    <a:pt x="114" y="121"/>
                  </a:cubicBezTo>
                  <a:cubicBezTo>
                    <a:pt x="114" y="114"/>
                    <a:pt x="112" y="108"/>
                    <a:pt x="108" y="103"/>
                  </a:cubicBezTo>
                  <a:cubicBezTo>
                    <a:pt x="104" y="97"/>
                    <a:pt x="99" y="92"/>
                    <a:pt x="93" y="88"/>
                  </a:cubicBezTo>
                  <a:cubicBezTo>
                    <a:pt x="87" y="83"/>
                    <a:pt x="80" y="80"/>
                    <a:pt x="74" y="77"/>
                  </a:cubicBezTo>
                  <a:cubicBezTo>
                    <a:pt x="68" y="74"/>
                    <a:pt x="62" y="69"/>
                    <a:pt x="55" y="67"/>
                  </a:cubicBezTo>
                  <a:cubicBezTo>
                    <a:pt x="52" y="66"/>
                    <a:pt x="49" y="65"/>
                    <a:pt x="45" y="64"/>
                  </a:cubicBezTo>
                  <a:cubicBezTo>
                    <a:pt x="43" y="62"/>
                    <a:pt x="42" y="60"/>
                    <a:pt x="41" y="57"/>
                  </a:cubicBezTo>
                  <a:cubicBezTo>
                    <a:pt x="39" y="52"/>
                    <a:pt x="39" y="45"/>
                    <a:pt x="42" y="40"/>
                  </a:cubicBezTo>
                  <a:cubicBezTo>
                    <a:pt x="43" y="37"/>
                    <a:pt x="49" y="36"/>
                    <a:pt x="52" y="36"/>
                  </a:cubicBezTo>
                  <a:cubicBezTo>
                    <a:pt x="57" y="35"/>
                    <a:pt x="62" y="34"/>
                    <a:pt x="67" y="34"/>
                  </a:cubicBezTo>
                  <a:cubicBezTo>
                    <a:pt x="68" y="34"/>
                    <a:pt x="70" y="34"/>
                    <a:pt x="72" y="35"/>
                  </a:cubicBezTo>
                  <a:cubicBezTo>
                    <a:pt x="74" y="36"/>
                    <a:pt x="75" y="38"/>
                    <a:pt x="76" y="40"/>
                  </a:cubicBezTo>
                  <a:cubicBezTo>
                    <a:pt x="78" y="45"/>
                    <a:pt x="82" y="45"/>
                    <a:pt x="87" y="45"/>
                  </a:cubicBezTo>
                  <a:cubicBezTo>
                    <a:pt x="93" y="45"/>
                    <a:pt x="98" y="43"/>
                    <a:pt x="101" y="38"/>
                  </a:cubicBezTo>
                  <a:cubicBezTo>
                    <a:pt x="105" y="34"/>
                    <a:pt x="106" y="28"/>
                    <a:pt x="106" y="22"/>
                  </a:cubicBezTo>
                  <a:cubicBezTo>
                    <a:pt x="106" y="18"/>
                    <a:pt x="104" y="13"/>
                    <a:pt x="101" y="11"/>
                  </a:cubicBezTo>
                  <a:cubicBezTo>
                    <a:pt x="97" y="8"/>
                    <a:pt x="92" y="7"/>
                    <a:pt x="87" y="6"/>
                  </a:cubicBezTo>
                  <a:cubicBezTo>
                    <a:pt x="82" y="5"/>
                    <a:pt x="77" y="5"/>
                    <a:pt x="72" y="5"/>
                  </a:cubicBezTo>
                  <a:cubicBezTo>
                    <a:pt x="66" y="5"/>
                    <a:pt x="60" y="4"/>
                    <a:pt x="55" y="4"/>
                  </a:cubicBezTo>
                  <a:cubicBezTo>
                    <a:pt x="40" y="2"/>
                    <a:pt x="25" y="2"/>
                    <a:pt x="11" y="10"/>
                  </a:cubicBezTo>
                  <a:cubicBezTo>
                    <a:pt x="7" y="12"/>
                    <a:pt x="4" y="15"/>
                    <a:pt x="2" y="19"/>
                  </a:cubicBezTo>
                  <a:cubicBezTo>
                    <a:pt x="0" y="23"/>
                    <a:pt x="0" y="28"/>
                    <a:pt x="0" y="32"/>
                  </a:cubicBezTo>
                  <a:cubicBezTo>
                    <a:pt x="0" y="38"/>
                    <a:pt x="0" y="43"/>
                    <a:pt x="0" y="49"/>
                  </a:cubicBezTo>
                  <a:cubicBezTo>
                    <a:pt x="0" y="55"/>
                    <a:pt x="0" y="60"/>
                    <a:pt x="0" y="66"/>
                  </a:cubicBezTo>
                  <a:cubicBezTo>
                    <a:pt x="1" y="71"/>
                    <a:pt x="3" y="76"/>
                    <a:pt x="6" y="80"/>
                  </a:cubicBezTo>
                  <a:cubicBezTo>
                    <a:pt x="11" y="84"/>
                    <a:pt x="18" y="86"/>
                    <a:pt x="24" y="88"/>
                  </a:cubicBezTo>
                  <a:cubicBezTo>
                    <a:pt x="32" y="91"/>
                    <a:pt x="38" y="97"/>
                    <a:pt x="45" y="100"/>
                  </a:cubicBezTo>
                  <a:cubicBezTo>
                    <a:pt x="52" y="103"/>
                    <a:pt x="58" y="105"/>
                    <a:pt x="65" y="109"/>
                  </a:cubicBezTo>
                  <a:cubicBezTo>
                    <a:pt x="70" y="112"/>
                    <a:pt x="76" y="116"/>
                    <a:pt x="79" y="122"/>
                  </a:cubicBezTo>
                  <a:cubicBezTo>
                    <a:pt x="80" y="124"/>
                    <a:pt x="81" y="128"/>
                    <a:pt x="80" y="131"/>
                  </a:cubicBezTo>
                  <a:cubicBezTo>
                    <a:pt x="77" y="137"/>
                    <a:pt x="68" y="140"/>
                    <a:pt x="62" y="141"/>
                  </a:cubicBezTo>
                  <a:cubicBezTo>
                    <a:pt x="53" y="144"/>
                    <a:pt x="42" y="145"/>
                    <a:pt x="33" y="144"/>
                  </a:cubicBezTo>
                  <a:cubicBezTo>
                    <a:pt x="33" y="144"/>
                    <a:pt x="34" y="145"/>
                    <a:pt x="34" y="145"/>
                  </a:cubicBezTo>
                  <a:cubicBezTo>
                    <a:pt x="34" y="136"/>
                    <a:pt x="30" y="124"/>
                    <a:pt x="19" y="122"/>
                  </a:cubicBezTo>
                  <a:cubicBezTo>
                    <a:pt x="15" y="121"/>
                    <a:pt x="10" y="122"/>
                    <a:pt x="7" y="126"/>
                  </a:cubicBezTo>
                  <a:cubicBezTo>
                    <a:pt x="4" y="129"/>
                    <a:pt x="4" y="134"/>
                    <a:pt x="4" y="138"/>
                  </a:cubicBezTo>
                  <a:cubicBezTo>
                    <a:pt x="4" y="143"/>
                    <a:pt x="5" y="147"/>
                    <a:pt x="6" y="152"/>
                  </a:cubicBezTo>
                  <a:cubicBezTo>
                    <a:pt x="6" y="157"/>
                    <a:pt x="5" y="162"/>
                    <a:pt x="5" y="167"/>
                  </a:cubicBezTo>
                  <a:cubicBezTo>
                    <a:pt x="5" y="171"/>
                    <a:pt x="5" y="175"/>
                    <a:pt x="7" y="178"/>
                  </a:cubicBezTo>
                  <a:cubicBezTo>
                    <a:pt x="11" y="182"/>
                    <a:pt x="17" y="182"/>
                    <a:pt x="22" y="183"/>
                  </a:cubicBezTo>
                  <a:cubicBezTo>
                    <a:pt x="38" y="184"/>
                    <a:pt x="55" y="183"/>
                    <a:pt x="71" y="181"/>
                  </a:cubicBezTo>
                  <a:cubicBezTo>
                    <a:pt x="81" y="181"/>
                    <a:pt x="92" y="178"/>
                    <a:pt x="101" y="172"/>
                  </a:cubicBezTo>
                  <a:cubicBezTo>
                    <a:pt x="105" y="170"/>
                    <a:pt x="108" y="166"/>
                    <a:pt x="111" y="161"/>
                  </a:cubicBezTo>
                  <a:cubicBezTo>
                    <a:pt x="113" y="156"/>
                    <a:pt x="113" y="150"/>
                    <a:pt x="114" y="145"/>
                  </a:cubicBezTo>
                  <a:cubicBezTo>
                    <a:pt x="115" y="132"/>
                    <a:pt x="116" y="118"/>
                    <a:pt x="109" y="107"/>
                  </a:cubicBezTo>
                  <a:cubicBezTo>
                    <a:pt x="102" y="97"/>
                    <a:pt x="91" y="87"/>
                    <a:pt x="80" y="81"/>
                  </a:cubicBezTo>
                  <a:cubicBezTo>
                    <a:pt x="74" y="78"/>
                    <a:pt x="68" y="77"/>
                    <a:pt x="61" y="75"/>
                  </a:cubicBezTo>
                  <a:cubicBezTo>
                    <a:pt x="56" y="74"/>
                    <a:pt x="48" y="72"/>
                    <a:pt x="44" y="67"/>
                  </a:cubicBezTo>
                  <a:cubicBezTo>
                    <a:pt x="41" y="62"/>
                    <a:pt x="40" y="56"/>
                    <a:pt x="41" y="50"/>
                  </a:cubicBezTo>
                  <a:cubicBezTo>
                    <a:pt x="41" y="44"/>
                    <a:pt x="46" y="40"/>
                    <a:pt x="52" y="38"/>
                  </a:cubicBezTo>
                  <a:cubicBezTo>
                    <a:pt x="58" y="37"/>
                    <a:pt x="64" y="38"/>
                    <a:pt x="69" y="41"/>
                  </a:cubicBezTo>
                  <a:cubicBezTo>
                    <a:pt x="74" y="43"/>
                    <a:pt x="77" y="47"/>
                    <a:pt x="82" y="46"/>
                  </a:cubicBezTo>
                  <a:cubicBezTo>
                    <a:pt x="84" y="46"/>
                    <a:pt x="86" y="44"/>
                    <a:pt x="88" y="43"/>
                  </a:cubicBezTo>
                  <a:cubicBezTo>
                    <a:pt x="89" y="42"/>
                    <a:pt x="88" y="40"/>
                    <a:pt x="86" y="41"/>
                  </a:cubicBezTo>
                  <a:cubicBezTo>
                    <a:pt x="84" y="43"/>
                    <a:pt x="81" y="45"/>
                    <a:pt x="78" y="43"/>
                  </a:cubicBezTo>
                  <a:cubicBezTo>
                    <a:pt x="75" y="42"/>
                    <a:pt x="73" y="40"/>
                    <a:pt x="71" y="39"/>
                  </a:cubicBezTo>
                  <a:cubicBezTo>
                    <a:pt x="66" y="36"/>
                    <a:pt x="60" y="35"/>
                    <a:pt x="55" y="35"/>
                  </a:cubicBezTo>
                  <a:cubicBezTo>
                    <a:pt x="50" y="35"/>
                    <a:pt x="45" y="37"/>
                    <a:pt x="41" y="41"/>
                  </a:cubicBezTo>
                  <a:cubicBezTo>
                    <a:pt x="38" y="46"/>
                    <a:pt x="37" y="51"/>
                    <a:pt x="38" y="56"/>
                  </a:cubicBezTo>
                  <a:cubicBezTo>
                    <a:pt x="38" y="61"/>
                    <a:pt x="40" y="67"/>
                    <a:pt x="44" y="70"/>
                  </a:cubicBezTo>
                  <a:cubicBezTo>
                    <a:pt x="48" y="75"/>
                    <a:pt x="54" y="76"/>
                    <a:pt x="60" y="78"/>
                  </a:cubicBezTo>
                  <a:cubicBezTo>
                    <a:pt x="66" y="79"/>
                    <a:pt x="73" y="80"/>
                    <a:pt x="79" y="84"/>
                  </a:cubicBezTo>
                  <a:cubicBezTo>
                    <a:pt x="85" y="87"/>
                    <a:pt x="90" y="91"/>
                    <a:pt x="95" y="96"/>
                  </a:cubicBezTo>
                  <a:cubicBezTo>
                    <a:pt x="100" y="100"/>
                    <a:pt x="105" y="106"/>
                    <a:pt x="108" y="112"/>
                  </a:cubicBezTo>
                  <a:cubicBezTo>
                    <a:pt x="111" y="118"/>
                    <a:pt x="112" y="125"/>
                    <a:pt x="112" y="132"/>
                  </a:cubicBezTo>
                  <a:cubicBezTo>
                    <a:pt x="112" y="138"/>
                    <a:pt x="111" y="145"/>
                    <a:pt x="111" y="151"/>
                  </a:cubicBezTo>
                  <a:cubicBezTo>
                    <a:pt x="110" y="157"/>
                    <a:pt x="108" y="163"/>
                    <a:pt x="104" y="167"/>
                  </a:cubicBezTo>
                  <a:cubicBezTo>
                    <a:pt x="96" y="175"/>
                    <a:pt x="84" y="177"/>
                    <a:pt x="73" y="178"/>
                  </a:cubicBezTo>
                  <a:cubicBezTo>
                    <a:pt x="58" y="181"/>
                    <a:pt x="42" y="181"/>
                    <a:pt x="26" y="180"/>
                  </a:cubicBezTo>
                  <a:cubicBezTo>
                    <a:pt x="21" y="180"/>
                    <a:pt x="14" y="180"/>
                    <a:pt x="10" y="176"/>
                  </a:cubicBezTo>
                  <a:cubicBezTo>
                    <a:pt x="7" y="174"/>
                    <a:pt x="7" y="170"/>
                    <a:pt x="8" y="167"/>
                  </a:cubicBezTo>
                  <a:cubicBezTo>
                    <a:pt x="8" y="162"/>
                    <a:pt x="9" y="158"/>
                    <a:pt x="8" y="154"/>
                  </a:cubicBezTo>
                  <a:cubicBezTo>
                    <a:pt x="8" y="150"/>
                    <a:pt x="8" y="146"/>
                    <a:pt x="7" y="143"/>
                  </a:cubicBezTo>
                  <a:cubicBezTo>
                    <a:pt x="7" y="139"/>
                    <a:pt x="7" y="135"/>
                    <a:pt x="8" y="131"/>
                  </a:cubicBezTo>
                  <a:cubicBezTo>
                    <a:pt x="9" y="126"/>
                    <a:pt x="12" y="124"/>
                    <a:pt x="17" y="124"/>
                  </a:cubicBezTo>
                  <a:cubicBezTo>
                    <a:pt x="27" y="124"/>
                    <a:pt x="31" y="136"/>
                    <a:pt x="31" y="145"/>
                  </a:cubicBezTo>
                  <a:cubicBezTo>
                    <a:pt x="31" y="146"/>
                    <a:pt x="32" y="146"/>
                    <a:pt x="33" y="146"/>
                  </a:cubicBezTo>
                  <a:cubicBezTo>
                    <a:pt x="39" y="147"/>
                    <a:pt x="46" y="147"/>
                    <a:pt x="53" y="146"/>
                  </a:cubicBezTo>
                  <a:cubicBezTo>
                    <a:pt x="61" y="145"/>
                    <a:pt x="69" y="143"/>
                    <a:pt x="76" y="139"/>
                  </a:cubicBezTo>
                  <a:cubicBezTo>
                    <a:pt x="82" y="136"/>
                    <a:pt x="85" y="130"/>
                    <a:pt x="83" y="124"/>
                  </a:cubicBezTo>
                  <a:cubicBezTo>
                    <a:pt x="79" y="112"/>
                    <a:pt x="67" y="106"/>
                    <a:pt x="57" y="102"/>
                  </a:cubicBezTo>
                  <a:cubicBezTo>
                    <a:pt x="49" y="99"/>
                    <a:pt x="43" y="96"/>
                    <a:pt x="36" y="91"/>
                  </a:cubicBezTo>
                  <a:cubicBezTo>
                    <a:pt x="33" y="90"/>
                    <a:pt x="29" y="88"/>
                    <a:pt x="26" y="86"/>
                  </a:cubicBezTo>
                  <a:cubicBezTo>
                    <a:pt x="23" y="85"/>
                    <a:pt x="19" y="83"/>
                    <a:pt x="16" y="82"/>
                  </a:cubicBezTo>
                  <a:cubicBezTo>
                    <a:pt x="10" y="80"/>
                    <a:pt x="6" y="76"/>
                    <a:pt x="4" y="70"/>
                  </a:cubicBezTo>
                  <a:cubicBezTo>
                    <a:pt x="2" y="64"/>
                    <a:pt x="2" y="58"/>
                    <a:pt x="3" y="52"/>
                  </a:cubicBezTo>
                  <a:cubicBezTo>
                    <a:pt x="3" y="46"/>
                    <a:pt x="3" y="41"/>
                    <a:pt x="3" y="35"/>
                  </a:cubicBezTo>
                  <a:cubicBezTo>
                    <a:pt x="2" y="30"/>
                    <a:pt x="2" y="25"/>
                    <a:pt x="4" y="20"/>
                  </a:cubicBezTo>
                  <a:cubicBezTo>
                    <a:pt x="6" y="15"/>
                    <a:pt x="11" y="13"/>
                    <a:pt x="15" y="11"/>
                  </a:cubicBezTo>
                  <a:cubicBezTo>
                    <a:pt x="22" y="7"/>
                    <a:pt x="30" y="6"/>
                    <a:pt x="38" y="6"/>
                  </a:cubicBezTo>
                  <a:cubicBezTo>
                    <a:pt x="46" y="5"/>
                    <a:pt x="55" y="7"/>
                    <a:pt x="62" y="7"/>
                  </a:cubicBezTo>
                  <a:cubicBezTo>
                    <a:pt x="67" y="8"/>
                    <a:pt x="72" y="8"/>
                    <a:pt x="77" y="8"/>
                  </a:cubicBezTo>
                  <a:cubicBezTo>
                    <a:pt x="85" y="8"/>
                    <a:pt x="100" y="8"/>
                    <a:pt x="103" y="19"/>
                  </a:cubicBezTo>
                  <a:cubicBezTo>
                    <a:pt x="104" y="24"/>
                    <a:pt x="103" y="31"/>
                    <a:pt x="99" y="36"/>
                  </a:cubicBezTo>
                  <a:cubicBezTo>
                    <a:pt x="96" y="42"/>
                    <a:pt x="88" y="43"/>
                    <a:pt x="81" y="42"/>
                  </a:cubicBezTo>
                  <a:cubicBezTo>
                    <a:pt x="79" y="41"/>
                    <a:pt x="78" y="40"/>
                    <a:pt x="78" y="38"/>
                  </a:cubicBezTo>
                  <a:cubicBezTo>
                    <a:pt x="77" y="36"/>
                    <a:pt x="76" y="34"/>
                    <a:pt x="74" y="33"/>
                  </a:cubicBezTo>
                  <a:cubicBezTo>
                    <a:pt x="71" y="31"/>
                    <a:pt x="66" y="31"/>
                    <a:pt x="63" y="31"/>
                  </a:cubicBezTo>
                  <a:cubicBezTo>
                    <a:pt x="58" y="32"/>
                    <a:pt x="53" y="32"/>
                    <a:pt x="48" y="34"/>
                  </a:cubicBezTo>
                  <a:cubicBezTo>
                    <a:pt x="45" y="35"/>
                    <a:pt x="42" y="36"/>
                    <a:pt x="40" y="39"/>
                  </a:cubicBezTo>
                  <a:cubicBezTo>
                    <a:pt x="37" y="43"/>
                    <a:pt x="37" y="49"/>
                    <a:pt x="37" y="53"/>
                  </a:cubicBezTo>
                  <a:cubicBezTo>
                    <a:pt x="38" y="58"/>
                    <a:pt x="39" y="63"/>
                    <a:pt x="43" y="66"/>
                  </a:cubicBezTo>
                  <a:cubicBezTo>
                    <a:pt x="46" y="67"/>
                    <a:pt x="49" y="68"/>
                    <a:pt x="52" y="69"/>
                  </a:cubicBezTo>
                  <a:cubicBezTo>
                    <a:pt x="56" y="70"/>
                    <a:pt x="59" y="71"/>
                    <a:pt x="62" y="73"/>
                  </a:cubicBezTo>
                  <a:cubicBezTo>
                    <a:pt x="68" y="77"/>
                    <a:pt x="75" y="80"/>
                    <a:pt x="82" y="84"/>
                  </a:cubicBezTo>
                  <a:cubicBezTo>
                    <a:pt x="88" y="88"/>
                    <a:pt x="94" y="92"/>
                    <a:pt x="100" y="97"/>
                  </a:cubicBezTo>
                  <a:cubicBezTo>
                    <a:pt x="105" y="103"/>
                    <a:pt x="110" y="109"/>
                    <a:pt x="111" y="117"/>
                  </a:cubicBezTo>
                  <a:cubicBezTo>
                    <a:pt x="112" y="124"/>
                    <a:pt x="111" y="131"/>
                    <a:pt x="111" y="138"/>
                  </a:cubicBezTo>
                  <a:cubicBezTo>
                    <a:pt x="111" y="144"/>
                    <a:pt x="110" y="150"/>
                    <a:pt x="108" y="155"/>
                  </a:cubicBezTo>
                  <a:cubicBezTo>
                    <a:pt x="106" y="162"/>
                    <a:pt x="101" y="166"/>
                    <a:pt x="95" y="167"/>
                  </a:cubicBezTo>
                  <a:cubicBezTo>
                    <a:pt x="88" y="168"/>
                    <a:pt x="82" y="167"/>
                    <a:pt x="75" y="168"/>
                  </a:cubicBezTo>
                  <a:cubicBezTo>
                    <a:pt x="67" y="168"/>
                    <a:pt x="58" y="170"/>
                    <a:pt x="50" y="171"/>
                  </a:cubicBezTo>
                  <a:cubicBezTo>
                    <a:pt x="42" y="172"/>
                    <a:pt x="33" y="173"/>
                    <a:pt x="25" y="174"/>
                  </a:cubicBezTo>
                  <a:cubicBezTo>
                    <a:pt x="20" y="175"/>
                    <a:pt x="15" y="176"/>
                    <a:pt x="10" y="175"/>
                  </a:cubicBezTo>
                  <a:cubicBezTo>
                    <a:pt x="6" y="175"/>
                    <a:pt x="6" y="172"/>
                    <a:pt x="6" y="169"/>
                  </a:cubicBezTo>
                  <a:cubicBezTo>
                    <a:pt x="6" y="165"/>
                    <a:pt x="6" y="161"/>
                    <a:pt x="6" y="157"/>
                  </a:cubicBezTo>
                  <a:cubicBezTo>
                    <a:pt x="6" y="150"/>
                    <a:pt x="7" y="144"/>
                    <a:pt x="6" y="138"/>
                  </a:cubicBezTo>
                  <a:cubicBezTo>
                    <a:pt x="5" y="135"/>
                    <a:pt x="5" y="133"/>
                    <a:pt x="4" y="130"/>
                  </a:cubicBezTo>
                  <a:cubicBezTo>
                    <a:pt x="4" y="128"/>
                    <a:pt x="4" y="126"/>
                    <a:pt x="5" y="125"/>
                  </a:cubicBezTo>
                  <a:cubicBezTo>
                    <a:pt x="9" y="121"/>
                    <a:pt x="16" y="124"/>
                    <a:pt x="19" y="125"/>
                  </a:cubicBezTo>
                  <a:cubicBezTo>
                    <a:pt x="24" y="126"/>
                    <a:pt x="28" y="128"/>
                    <a:pt x="30" y="133"/>
                  </a:cubicBezTo>
                  <a:cubicBezTo>
                    <a:pt x="32" y="138"/>
                    <a:pt x="33" y="142"/>
                    <a:pt x="39" y="143"/>
                  </a:cubicBezTo>
                  <a:cubicBezTo>
                    <a:pt x="45" y="144"/>
                    <a:pt x="50" y="142"/>
                    <a:pt x="56" y="142"/>
                  </a:cubicBezTo>
                  <a:cubicBezTo>
                    <a:pt x="64" y="142"/>
                    <a:pt x="76" y="144"/>
                    <a:pt x="83" y="137"/>
                  </a:cubicBezTo>
                  <a:cubicBezTo>
                    <a:pt x="86" y="133"/>
                    <a:pt x="86" y="127"/>
                    <a:pt x="84" y="123"/>
                  </a:cubicBezTo>
                  <a:cubicBezTo>
                    <a:pt x="82" y="118"/>
                    <a:pt x="78" y="113"/>
                    <a:pt x="73" y="109"/>
                  </a:cubicBezTo>
                  <a:cubicBezTo>
                    <a:pt x="63" y="100"/>
                    <a:pt x="49" y="93"/>
                    <a:pt x="36" y="87"/>
                  </a:cubicBezTo>
                  <a:cubicBezTo>
                    <a:pt x="30" y="84"/>
                    <a:pt x="23" y="81"/>
                    <a:pt x="17" y="78"/>
                  </a:cubicBezTo>
                  <a:cubicBezTo>
                    <a:pt x="11" y="75"/>
                    <a:pt x="7" y="71"/>
                    <a:pt x="5" y="65"/>
                  </a:cubicBezTo>
                  <a:cubicBezTo>
                    <a:pt x="1" y="55"/>
                    <a:pt x="4" y="42"/>
                    <a:pt x="5" y="31"/>
                  </a:cubicBezTo>
                  <a:cubicBezTo>
                    <a:pt x="6" y="26"/>
                    <a:pt x="7" y="20"/>
                    <a:pt x="9" y="15"/>
                  </a:cubicBezTo>
                  <a:cubicBezTo>
                    <a:pt x="11" y="10"/>
                    <a:pt x="16" y="7"/>
                    <a:pt x="21" y="6"/>
                  </a:cubicBezTo>
                  <a:cubicBezTo>
                    <a:pt x="29" y="4"/>
                    <a:pt x="38" y="5"/>
                    <a:pt x="46" y="6"/>
                  </a:cubicBezTo>
                  <a:cubicBezTo>
                    <a:pt x="51" y="6"/>
                    <a:pt x="55" y="6"/>
                    <a:pt x="60" y="5"/>
                  </a:cubicBezTo>
                  <a:cubicBezTo>
                    <a:pt x="72" y="4"/>
                    <a:pt x="101" y="0"/>
                    <a:pt x="99" y="19"/>
                  </a:cubicBezTo>
                  <a:cubicBezTo>
                    <a:pt x="99" y="21"/>
                    <a:pt x="98" y="22"/>
                    <a:pt x="98" y="23"/>
                  </a:cubicBezTo>
                  <a:cubicBezTo>
                    <a:pt x="98" y="25"/>
                    <a:pt x="100" y="25"/>
                    <a:pt x="101" y="2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7" name="Freeform 1565"/>
            <p:cNvSpPr/>
            <p:nvPr/>
          </p:nvSpPr>
          <p:spPr bwMode="auto">
            <a:xfrm>
              <a:off x="3594" y="2028"/>
              <a:ext cx="142" cy="242"/>
            </a:xfrm>
            <a:custGeom>
              <a:avLst/>
              <a:gdLst>
                <a:gd name="T0" fmla="*/ 78 w 110"/>
                <a:gd name="T1" fmla="*/ 3 h 187"/>
                <a:gd name="T2" fmla="*/ 5 w 110"/>
                <a:gd name="T3" fmla="*/ 38 h 187"/>
                <a:gd name="T4" fmla="*/ 35 w 110"/>
                <a:gd name="T5" fmla="*/ 83 h 187"/>
                <a:gd name="T6" fmla="*/ 74 w 110"/>
                <a:gd name="T7" fmla="*/ 126 h 187"/>
                <a:gd name="T8" fmla="*/ 56 w 110"/>
                <a:gd name="T9" fmla="*/ 138 h 187"/>
                <a:gd name="T10" fmla="*/ 19 w 110"/>
                <a:gd name="T11" fmla="*/ 110 h 187"/>
                <a:gd name="T12" fmla="*/ 4 w 110"/>
                <a:gd name="T13" fmla="*/ 171 h 187"/>
                <a:gd name="T14" fmla="*/ 79 w 110"/>
                <a:gd name="T15" fmla="*/ 174 h 187"/>
                <a:gd name="T16" fmla="*/ 107 w 110"/>
                <a:gd name="T17" fmla="*/ 160 h 187"/>
                <a:gd name="T18" fmla="*/ 96 w 110"/>
                <a:gd name="T19" fmla="*/ 110 h 187"/>
                <a:gd name="T20" fmla="*/ 56 w 110"/>
                <a:gd name="T21" fmla="*/ 61 h 187"/>
                <a:gd name="T22" fmla="*/ 84 w 110"/>
                <a:gd name="T23" fmla="*/ 43 h 187"/>
                <a:gd name="T24" fmla="*/ 74 w 110"/>
                <a:gd name="T25" fmla="*/ 5 h 187"/>
                <a:gd name="T26" fmla="*/ 6 w 110"/>
                <a:gd name="T27" fmla="*/ 38 h 187"/>
                <a:gd name="T28" fmla="*/ 33 w 110"/>
                <a:gd name="T29" fmla="*/ 79 h 187"/>
                <a:gd name="T30" fmla="*/ 74 w 110"/>
                <a:gd name="T31" fmla="*/ 124 h 187"/>
                <a:gd name="T32" fmla="*/ 34 w 110"/>
                <a:gd name="T33" fmla="*/ 138 h 187"/>
                <a:gd name="T34" fmla="*/ 6 w 110"/>
                <a:gd name="T35" fmla="*/ 120 h 187"/>
                <a:gd name="T36" fmla="*/ 3 w 110"/>
                <a:gd name="T37" fmla="*/ 164 h 187"/>
                <a:gd name="T38" fmla="*/ 31 w 110"/>
                <a:gd name="T39" fmla="*/ 186 h 187"/>
                <a:gd name="T40" fmla="*/ 97 w 110"/>
                <a:gd name="T41" fmla="*/ 177 h 187"/>
                <a:gd name="T42" fmla="*/ 65 w 110"/>
                <a:gd name="T43" fmla="*/ 77 h 187"/>
                <a:gd name="T44" fmla="*/ 70 w 110"/>
                <a:gd name="T45" fmla="*/ 43 h 187"/>
                <a:gd name="T46" fmla="*/ 83 w 110"/>
                <a:gd name="T47" fmla="*/ 6 h 187"/>
                <a:gd name="T48" fmla="*/ 81 w 110"/>
                <a:gd name="T49" fmla="*/ 8 h 187"/>
                <a:gd name="T50" fmla="*/ 76 w 110"/>
                <a:gd name="T51" fmla="*/ 39 h 187"/>
                <a:gd name="T52" fmla="*/ 62 w 110"/>
                <a:gd name="T53" fmla="*/ 78 h 187"/>
                <a:gd name="T54" fmla="*/ 103 w 110"/>
                <a:gd name="T55" fmla="*/ 167 h 187"/>
                <a:gd name="T56" fmla="*/ 37 w 110"/>
                <a:gd name="T57" fmla="*/ 183 h 187"/>
                <a:gd name="T58" fmla="*/ 5 w 110"/>
                <a:gd name="T59" fmla="*/ 173 h 187"/>
                <a:gd name="T60" fmla="*/ 10 w 110"/>
                <a:gd name="T61" fmla="*/ 118 h 187"/>
                <a:gd name="T62" fmla="*/ 31 w 110"/>
                <a:gd name="T63" fmla="*/ 139 h 187"/>
                <a:gd name="T64" fmla="*/ 77 w 110"/>
                <a:gd name="T65" fmla="*/ 134 h 187"/>
                <a:gd name="T66" fmla="*/ 23 w 110"/>
                <a:gd name="T67" fmla="*/ 67 h 187"/>
                <a:gd name="T68" fmla="*/ 14 w 110"/>
                <a:gd name="T69" fmla="*/ 19 h 187"/>
                <a:gd name="T70" fmla="*/ 84 w 110"/>
                <a:gd name="T71" fmla="*/ 11 h 187"/>
                <a:gd name="T72" fmla="*/ 78 w 110"/>
                <a:gd name="T73" fmla="*/ 40 h 187"/>
                <a:gd name="T74" fmla="*/ 62 w 110"/>
                <a:gd name="T75" fmla="*/ 74 h 187"/>
                <a:gd name="T76" fmla="*/ 102 w 110"/>
                <a:gd name="T77" fmla="*/ 126 h 187"/>
                <a:gd name="T78" fmla="*/ 101 w 110"/>
                <a:gd name="T79" fmla="*/ 167 h 187"/>
                <a:gd name="T80" fmla="*/ 23 w 110"/>
                <a:gd name="T81" fmla="*/ 177 h 187"/>
                <a:gd name="T82" fmla="*/ 5 w 110"/>
                <a:gd name="T83" fmla="*/ 142 h 187"/>
                <a:gd name="T84" fmla="*/ 26 w 110"/>
                <a:gd name="T85" fmla="*/ 115 h 187"/>
                <a:gd name="T86" fmla="*/ 47 w 110"/>
                <a:gd name="T87" fmla="*/ 141 h 187"/>
                <a:gd name="T88" fmla="*/ 72 w 110"/>
                <a:gd name="T89" fmla="*/ 120 h 187"/>
                <a:gd name="T90" fmla="*/ 22 w 110"/>
                <a:gd name="T91" fmla="*/ 70 h 187"/>
                <a:gd name="T92" fmla="*/ 7 w 110"/>
                <a:gd name="T93" fmla="*/ 21 h 187"/>
                <a:gd name="T94" fmla="*/ 77 w 110"/>
                <a:gd name="T95" fmla="*/ 6 h 187"/>
                <a:gd name="T96" fmla="*/ 99 w 110"/>
                <a:gd name="T97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0" h="187">
                  <a:moveTo>
                    <a:pt x="102" y="33"/>
                  </a:moveTo>
                  <a:cubicBezTo>
                    <a:pt x="102" y="24"/>
                    <a:pt x="102" y="13"/>
                    <a:pt x="95" y="7"/>
                  </a:cubicBezTo>
                  <a:cubicBezTo>
                    <a:pt x="90" y="3"/>
                    <a:pt x="84" y="3"/>
                    <a:pt x="78" y="3"/>
                  </a:cubicBezTo>
                  <a:cubicBezTo>
                    <a:pt x="69" y="2"/>
                    <a:pt x="60" y="2"/>
                    <a:pt x="51" y="2"/>
                  </a:cubicBezTo>
                  <a:cubicBezTo>
                    <a:pt x="38" y="2"/>
                    <a:pt x="23" y="1"/>
                    <a:pt x="11" y="8"/>
                  </a:cubicBezTo>
                  <a:cubicBezTo>
                    <a:pt x="1" y="14"/>
                    <a:pt x="4" y="28"/>
                    <a:pt x="5" y="38"/>
                  </a:cubicBezTo>
                  <a:cubicBezTo>
                    <a:pt x="5" y="44"/>
                    <a:pt x="5" y="49"/>
                    <a:pt x="6" y="55"/>
                  </a:cubicBezTo>
                  <a:cubicBezTo>
                    <a:pt x="7" y="60"/>
                    <a:pt x="10" y="65"/>
                    <a:pt x="14" y="68"/>
                  </a:cubicBezTo>
                  <a:cubicBezTo>
                    <a:pt x="21" y="73"/>
                    <a:pt x="28" y="78"/>
                    <a:pt x="35" y="83"/>
                  </a:cubicBezTo>
                  <a:cubicBezTo>
                    <a:pt x="41" y="88"/>
                    <a:pt x="48" y="93"/>
                    <a:pt x="54" y="99"/>
                  </a:cubicBezTo>
                  <a:cubicBezTo>
                    <a:pt x="59" y="105"/>
                    <a:pt x="64" y="111"/>
                    <a:pt x="68" y="118"/>
                  </a:cubicBezTo>
                  <a:cubicBezTo>
                    <a:pt x="70" y="121"/>
                    <a:pt x="72" y="123"/>
                    <a:pt x="74" y="126"/>
                  </a:cubicBezTo>
                  <a:cubicBezTo>
                    <a:pt x="75" y="127"/>
                    <a:pt x="76" y="129"/>
                    <a:pt x="77" y="131"/>
                  </a:cubicBezTo>
                  <a:cubicBezTo>
                    <a:pt x="77" y="133"/>
                    <a:pt x="75" y="135"/>
                    <a:pt x="73" y="136"/>
                  </a:cubicBezTo>
                  <a:cubicBezTo>
                    <a:pt x="68" y="139"/>
                    <a:pt x="61" y="137"/>
                    <a:pt x="56" y="138"/>
                  </a:cubicBezTo>
                  <a:cubicBezTo>
                    <a:pt x="51" y="138"/>
                    <a:pt x="45" y="139"/>
                    <a:pt x="40" y="139"/>
                  </a:cubicBezTo>
                  <a:cubicBezTo>
                    <a:pt x="29" y="136"/>
                    <a:pt x="34" y="122"/>
                    <a:pt x="30" y="115"/>
                  </a:cubicBezTo>
                  <a:cubicBezTo>
                    <a:pt x="28" y="111"/>
                    <a:pt x="23" y="110"/>
                    <a:pt x="19" y="110"/>
                  </a:cubicBezTo>
                  <a:cubicBezTo>
                    <a:pt x="14" y="110"/>
                    <a:pt x="8" y="111"/>
                    <a:pt x="5" y="115"/>
                  </a:cubicBezTo>
                  <a:cubicBezTo>
                    <a:pt x="0" y="123"/>
                    <a:pt x="3" y="133"/>
                    <a:pt x="2" y="142"/>
                  </a:cubicBezTo>
                  <a:cubicBezTo>
                    <a:pt x="2" y="151"/>
                    <a:pt x="0" y="162"/>
                    <a:pt x="4" y="171"/>
                  </a:cubicBezTo>
                  <a:cubicBezTo>
                    <a:pt x="8" y="182"/>
                    <a:pt x="24" y="180"/>
                    <a:pt x="34" y="179"/>
                  </a:cubicBezTo>
                  <a:cubicBezTo>
                    <a:pt x="41" y="178"/>
                    <a:pt x="48" y="176"/>
                    <a:pt x="55" y="175"/>
                  </a:cubicBezTo>
                  <a:cubicBezTo>
                    <a:pt x="63" y="174"/>
                    <a:pt x="71" y="174"/>
                    <a:pt x="79" y="174"/>
                  </a:cubicBezTo>
                  <a:cubicBezTo>
                    <a:pt x="83" y="174"/>
                    <a:pt x="87" y="173"/>
                    <a:pt x="91" y="173"/>
                  </a:cubicBezTo>
                  <a:cubicBezTo>
                    <a:pt x="94" y="173"/>
                    <a:pt x="98" y="172"/>
                    <a:pt x="100" y="171"/>
                  </a:cubicBezTo>
                  <a:cubicBezTo>
                    <a:pt x="104" y="169"/>
                    <a:pt x="106" y="164"/>
                    <a:pt x="107" y="160"/>
                  </a:cubicBezTo>
                  <a:cubicBezTo>
                    <a:pt x="108" y="155"/>
                    <a:pt x="108" y="150"/>
                    <a:pt x="108" y="145"/>
                  </a:cubicBezTo>
                  <a:cubicBezTo>
                    <a:pt x="108" y="138"/>
                    <a:pt x="108" y="132"/>
                    <a:pt x="106" y="126"/>
                  </a:cubicBezTo>
                  <a:cubicBezTo>
                    <a:pt x="103" y="120"/>
                    <a:pt x="100" y="115"/>
                    <a:pt x="96" y="110"/>
                  </a:cubicBezTo>
                  <a:cubicBezTo>
                    <a:pt x="92" y="104"/>
                    <a:pt x="89" y="97"/>
                    <a:pt x="84" y="91"/>
                  </a:cubicBezTo>
                  <a:cubicBezTo>
                    <a:pt x="80" y="85"/>
                    <a:pt x="75" y="80"/>
                    <a:pt x="69" y="76"/>
                  </a:cubicBezTo>
                  <a:cubicBezTo>
                    <a:pt x="63" y="72"/>
                    <a:pt x="58" y="68"/>
                    <a:pt x="56" y="61"/>
                  </a:cubicBezTo>
                  <a:cubicBezTo>
                    <a:pt x="54" y="56"/>
                    <a:pt x="54" y="51"/>
                    <a:pt x="57" y="47"/>
                  </a:cubicBezTo>
                  <a:cubicBezTo>
                    <a:pt x="60" y="42"/>
                    <a:pt x="66" y="41"/>
                    <a:pt x="71" y="41"/>
                  </a:cubicBezTo>
                  <a:cubicBezTo>
                    <a:pt x="76" y="41"/>
                    <a:pt x="80" y="43"/>
                    <a:pt x="84" y="43"/>
                  </a:cubicBezTo>
                  <a:cubicBezTo>
                    <a:pt x="89" y="43"/>
                    <a:pt x="92" y="40"/>
                    <a:pt x="93" y="36"/>
                  </a:cubicBezTo>
                  <a:cubicBezTo>
                    <a:pt x="97" y="27"/>
                    <a:pt x="97" y="16"/>
                    <a:pt x="89" y="10"/>
                  </a:cubicBezTo>
                  <a:cubicBezTo>
                    <a:pt x="84" y="7"/>
                    <a:pt x="79" y="6"/>
                    <a:pt x="74" y="5"/>
                  </a:cubicBezTo>
                  <a:cubicBezTo>
                    <a:pt x="68" y="4"/>
                    <a:pt x="62" y="3"/>
                    <a:pt x="56" y="2"/>
                  </a:cubicBezTo>
                  <a:cubicBezTo>
                    <a:pt x="44" y="1"/>
                    <a:pt x="30" y="0"/>
                    <a:pt x="19" y="7"/>
                  </a:cubicBezTo>
                  <a:cubicBezTo>
                    <a:pt x="10" y="14"/>
                    <a:pt x="7" y="27"/>
                    <a:pt x="6" y="38"/>
                  </a:cubicBezTo>
                  <a:cubicBezTo>
                    <a:pt x="5" y="44"/>
                    <a:pt x="6" y="50"/>
                    <a:pt x="8" y="55"/>
                  </a:cubicBezTo>
                  <a:cubicBezTo>
                    <a:pt x="10" y="60"/>
                    <a:pt x="14" y="64"/>
                    <a:pt x="19" y="67"/>
                  </a:cubicBezTo>
                  <a:cubicBezTo>
                    <a:pt x="23" y="71"/>
                    <a:pt x="28" y="75"/>
                    <a:pt x="33" y="79"/>
                  </a:cubicBezTo>
                  <a:cubicBezTo>
                    <a:pt x="39" y="84"/>
                    <a:pt x="45" y="90"/>
                    <a:pt x="50" y="96"/>
                  </a:cubicBezTo>
                  <a:cubicBezTo>
                    <a:pt x="55" y="101"/>
                    <a:pt x="58" y="106"/>
                    <a:pt x="63" y="111"/>
                  </a:cubicBezTo>
                  <a:cubicBezTo>
                    <a:pt x="67" y="114"/>
                    <a:pt x="71" y="119"/>
                    <a:pt x="74" y="124"/>
                  </a:cubicBezTo>
                  <a:cubicBezTo>
                    <a:pt x="80" y="134"/>
                    <a:pt x="67" y="138"/>
                    <a:pt x="59" y="139"/>
                  </a:cubicBezTo>
                  <a:cubicBezTo>
                    <a:pt x="55" y="140"/>
                    <a:pt x="50" y="140"/>
                    <a:pt x="46" y="140"/>
                  </a:cubicBezTo>
                  <a:cubicBezTo>
                    <a:pt x="43" y="140"/>
                    <a:pt x="36" y="142"/>
                    <a:pt x="34" y="138"/>
                  </a:cubicBezTo>
                  <a:cubicBezTo>
                    <a:pt x="32" y="136"/>
                    <a:pt x="33" y="131"/>
                    <a:pt x="33" y="128"/>
                  </a:cubicBezTo>
                  <a:cubicBezTo>
                    <a:pt x="32" y="123"/>
                    <a:pt x="31" y="118"/>
                    <a:pt x="28" y="114"/>
                  </a:cubicBezTo>
                  <a:cubicBezTo>
                    <a:pt x="21" y="107"/>
                    <a:pt x="9" y="113"/>
                    <a:pt x="6" y="120"/>
                  </a:cubicBezTo>
                  <a:cubicBezTo>
                    <a:pt x="2" y="127"/>
                    <a:pt x="3" y="135"/>
                    <a:pt x="4" y="142"/>
                  </a:cubicBezTo>
                  <a:cubicBezTo>
                    <a:pt x="4" y="145"/>
                    <a:pt x="4" y="149"/>
                    <a:pt x="4" y="153"/>
                  </a:cubicBezTo>
                  <a:cubicBezTo>
                    <a:pt x="4" y="157"/>
                    <a:pt x="3" y="160"/>
                    <a:pt x="3" y="164"/>
                  </a:cubicBezTo>
                  <a:cubicBezTo>
                    <a:pt x="2" y="169"/>
                    <a:pt x="1" y="176"/>
                    <a:pt x="4" y="181"/>
                  </a:cubicBezTo>
                  <a:cubicBezTo>
                    <a:pt x="6" y="185"/>
                    <a:pt x="11" y="186"/>
                    <a:pt x="15" y="187"/>
                  </a:cubicBezTo>
                  <a:cubicBezTo>
                    <a:pt x="20" y="187"/>
                    <a:pt x="26" y="187"/>
                    <a:pt x="31" y="186"/>
                  </a:cubicBezTo>
                  <a:cubicBezTo>
                    <a:pt x="38" y="186"/>
                    <a:pt x="46" y="186"/>
                    <a:pt x="53" y="185"/>
                  </a:cubicBezTo>
                  <a:cubicBezTo>
                    <a:pt x="62" y="184"/>
                    <a:pt x="70" y="182"/>
                    <a:pt x="78" y="181"/>
                  </a:cubicBezTo>
                  <a:cubicBezTo>
                    <a:pt x="84" y="180"/>
                    <a:pt x="91" y="179"/>
                    <a:pt x="97" y="177"/>
                  </a:cubicBezTo>
                  <a:cubicBezTo>
                    <a:pt x="109" y="171"/>
                    <a:pt x="110" y="155"/>
                    <a:pt x="108" y="144"/>
                  </a:cubicBezTo>
                  <a:cubicBezTo>
                    <a:pt x="104" y="130"/>
                    <a:pt x="96" y="118"/>
                    <a:pt x="88" y="106"/>
                  </a:cubicBezTo>
                  <a:cubicBezTo>
                    <a:pt x="82" y="96"/>
                    <a:pt x="71" y="88"/>
                    <a:pt x="65" y="77"/>
                  </a:cubicBezTo>
                  <a:cubicBezTo>
                    <a:pt x="62" y="71"/>
                    <a:pt x="61" y="65"/>
                    <a:pt x="60" y="58"/>
                  </a:cubicBezTo>
                  <a:cubicBezTo>
                    <a:pt x="60" y="55"/>
                    <a:pt x="60" y="51"/>
                    <a:pt x="62" y="48"/>
                  </a:cubicBezTo>
                  <a:cubicBezTo>
                    <a:pt x="64" y="45"/>
                    <a:pt x="67" y="43"/>
                    <a:pt x="70" y="43"/>
                  </a:cubicBezTo>
                  <a:cubicBezTo>
                    <a:pt x="77" y="41"/>
                    <a:pt x="93" y="45"/>
                    <a:pt x="96" y="34"/>
                  </a:cubicBezTo>
                  <a:cubicBezTo>
                    <a:pt x="97" y="29"/>
                    <a:pt x="95" y="23"/>
                    <a:pt x="92" y="18"/>
                  </a:cubicBezTo>
                  <a:cubicBezTo>
                    <a:pt x="90" y="13"/>
                    <a:pt x="88" y="9"/>
                    <a:pt x="83" y="6"/>
                  </a:cubicBezTo>
                  <a:cubicBezTo>
                    <a:pt x="72" y="1"/>
                    <a:pt x="59" y="3"/>
                    <a:pt x="47" y="3"/>
                  </a:cubicBezTo>
                  <a:cubicBezTo>
                    <a:pt x="45" y="3"/>
                    <a:pt x="45" y="5"/>
                    <a:pt x="47" y="5"/>
                  </a:cubicBezTo>
                  <a:cubicBezTo>
                    <a:pt x="58" y="5"/>
                    <a:pt x="71" y="4"/>
                    <a:pt x="81" y="8"/>
                  </a:cubicBezTo>
                  <a:cubicBezTo>
                    <a:pt x="86" y="11"/>
                    <a:pt x="88" y="15"/>
                    <a:pt x="91" y="20"/>
                  </a:cubicBezTo>
                  <a:cubicBezTo>
                    <a:pt x="92" y="24"/>
                    <a:pt x="95" y="32"/>
                    <a:pt x="92" y="36"/>
                  </a:cubicBezTo>
                  <a:cubicBezTo>
                    <a:pt x="88" y="40"/>
                    <a:pt x="81" y="39"/>
                    <a:pt x="76" y="39"/>
                  </a:cubicBezTo>
                  <a:cubicBezTo>
                    <a:pt x="71" y="39"/>
                    <a:pt x="66" y="40"/>
                    <a:pt x="62" y="43"/>
                  </a:cubicBezTo>
                  <a:cubicBezTo>
                    <a:pt x="57" y="48"/>
                    <a:pt x="57" y="55"/>
                    <a:pt x="58" y="61"/>
                  </a:cubicBezTo>
                  <a:cubicBezTo>
                    <a:pt x="58" y="67"/>
                    <a:pt x="59" y="72"/>
                    <a:pt x="62" y="78"/>
                  </a:cubicBezTo>
                  <a:cubicBezTo>
                    <a:pt x="68" y="89"/>
                    <a:pt x="79" y="97"/>
                    <a:pt x="85" y="107"/>
                  </a:cubicBezTo>
                  <a:cubicBezTo>
                    <a:pt x="93" y="119"/>
                    <a:pt x="102" y="131"/>
                    <a:pt x="105" y="145"/>
                  </a:cubicBezTo>
                  <a:cubicBezTo>
                    <a:pt x="107" y="153"/>
                    <a:pt x="106" y="161"/>
                    <a:pt x="103" y="167"/>
                  </a:cubicBezTo>
                  <a:cubicBezTo>
                    <a:pt x="100" y="173"/>
                    <a:pt x="94" y="175"/>
                    <a:pt x="88" y="177"/>
                  </a:cubicBezTo>
                  <a:cubicBezTo>
                    <a:pt x="80" y="178"/>
                    <a:pt x="72" y="179"/>
                    <a:pt x="64" y="181"/>
                  </a:cubicBezTo>
                  <a:cubicBezTo>
                    <a:pt x="56" y="182"/>
                    <a:pt x="47" y="183"/>
                    <a:pt x="37" y="183"/>
                  </a:cubicBezTo>
                  <a:cubicBezTo>
                    <a:pt x="32" y="184"/>
                    <a:pt x="27" y="184"/>
                    <a:pt x="22" y="184"/>
                  </a:cubicBezTo>
                  <a:cubicBezTo>
                    <a:pt x="17" y="184"/>
                    <a:pt x="11" y="185"/>
                    <a:pt x="7" y="181"/>
                  </a:cubicBezTo>
                  <a:cubicBezTo>
                    <a:pt x="5" y="179"/>
                    <a:pt x="5" y="175"/>
                    <a:pt x="5" y="173"/>
                  </a:cubicBezTo>
                  <a:cubicBezTo>
                    <a:pt x="5" y="169"/>
                    <a:pt x="5" y="166"/>
                    <a:pt x="6" y="162"/>
                  </a:cubicBezTo>
                  <a:cubicBezTo>
                    <a:pt x="7" y="154"/>
                    <a:pt x="6" y="147"/>
                    <a:pt x="6" y="139"/>
                  </a:cubicBezTo>
                  <a:cubicBezTo>
                    <a:pt x="6" y="133"/>
                    <a:pt x="5" y="124"/>
                    <a:pt x="10" y="118"/>
                  </a:cubicBezTo>
                  <a:cubicBezTo>
                    <a:pt x="13" y="115"/>
                    <a:pt x="18" y="112"/>
                    <a:pt x="23" y="114"/>
                  </a:cubicBezTo>
                  <a:cubicBezTo>
                    <a:pt x="28" y="117"/>
                    <a:pt x="30" y="123"/>
                    <a:pt x="30" y="128"/>
                  </a:cubicBezTo>
                  <a:cubicBezTo>
                    <a:pt x="30" y="132"/>
                    <a:pt x="29" y="136"/>
                    <a:pt x="31" y="139"/>
                  </a:cubicBezTo>
                  <a:cubicBezTo>
                    <a:pt x="33" y="142"/>
                    <a:pt x="37" y="143"/>
                    <a:pt x="40" y="143"/>
                  </a:cubicBezTo>
                  <a:cubicBezTo>
                    <a:pt x="44" y="143"/>
                    <a:pt x="49" y="143"/>
                    <a:pt x="53" y="143"/>
                  </a:cubicBezTo>
                  <a:cubicBezTo>
                    <a:pt x="60" y="142"/>
                    <a:pt x="72" y="141"/>
                    <a:pt x="77" y="134"/>
                  </a:cubicBezTo>
                  <a:cubicBezTo>
                    <a:pt x="83" y="126"/>
                    <a:pt x="72" y="116"/>
                    <a:pt x="67" y="111"/>
                  </a:cubicBezTo>
                  <a:cubicBezTo>
                    <a:pt x="57" y="100"/>
                    <a:pt x="48" y="89"/>
                    <a:pt x="38" y="79"/>
                  </a:cubicBezTo>
                  <a:cubicBezTo>
                    <a:pt x="33" y="75"/>
                    <a:pt x="28" y="71"/>
                    <a:pt x="23" y="67"/>
                  </a:cubicBezTo>
                  <a:cubicBezTo>
                    <a:pt x="18" y="64"/>
                    <a:pt x="14" y="60"/>
                    <a:pt x="11" y="55"/>
                  </a:cubicBezTo>
                  <a:cubicBezTo>
                    <a:pt x="8" y="49"/>
                    <a:pt x="8" y="43"/>
                    <a:pt x="9" y="37"/>
                  </a:cubicBezTo>
                  <a:cubicBezTo>
                    <a:pt x="9" y="31"/>
                    <a:pt x="11" y="24"/>
                    <a:pt x="14" y="19"/>
                  </a:cubicBezTo>
                  <a:cubicBezTo>
                    <a:pt x="20" y="6"/>
                    <a:pt x="34" y="4"/>
                    <a:pt x="47" y="4"/>
                  </a:cubicBezTo>
                  <a:cubicBezTo>
                    <a:pt x="54" y="4"/>
                    <a:pt x="60" y="5"/>
                    <a:pt x="67" y="7"/>
                  </a:cubicBezTo>
                  <a:cubicBezTo>
                    <a:pt x="73" y="7"/>
                    <a:pt x="79" y="8"/>
                    <a:pt x="84" y="11"/>
                  </a:cubicBezTo>
                  <a:cubicBezTo>
                    <a:pt x="88" y="13"/>
                    <a:pt x="92" y="16"/>
                    <a:pt x="93" y="20"/>
                  </a:cubicBezTo>
                  <a:cubicBezTo>
                    <a:pt x="94" y="26"/>
                    <a:pt x="92" y="33"/>
                    <a:pt x="89" y="38"/>
                  </a:cubicBezTo>
                  <a:cubicBezTo>
                    <a:pt x="87" y="41"/>
                    <a:pt x="82" y="40"/>
                    <a:pt x="78" y="40"/>
                  </a:cubicBezTo>
                  <a:cubicBezTo>
                    <a:pt x="73" y="39"/>
                    <a:pt x="68" y="38"/>
                    <a:pt x="64" y="39"/>
                  </a:cubicBezTo>
                  <a:cubicBezTo>
                    <a:pt x="54" y="42"/>
                    <a:pt x="50" y="52"/>
                    <a:pt x="53" y="61"/>
                  </a:cubicBezTo>
                  <a:cubicBezTo>
                    <a:pt x="54" y="67"/>
                    <a:pt x="58" y="70"/>
                    <a:pt x="62" y="74"/>
                  </a:cubicBezTo>
                  <a:cubicBezTo>
                    <a:pt x="69" y="79"/>
                    <a:pt x="75" y="83"/>
                    <a:pt x="80" y="90"/>
                  </a:cubicBezTo>
                  <a:cubicBezTo>
                    <a:pt x="85" y="96"/>
                    <a:pt x="88" y="103"/>
                    <a:pt x="92" y="109"/>
                  </a:cubicBezTo>
                  <a:cubicBezTo>
                    <a:pt x="96" y="114"/>
                    <a:pt x="100" y="120"/>
                    <a:pt x="102" y="126"/>
                  </a:cubicBezTo>
                  <a:cubicBezTo>
                    <a:pt x="105" y="132"/>
                    <a:pt x="105" y="138"/>
                    <a:pt x="105" y="145"/>
                  </a:cubicBezTo>
                  <a:cubicBezTo>
                    <a:pt x="105" y="151"/>
                    <a:pt x="106" y="156"/>
                    <a:pt x="104" y="161"/>
                  </a:cubicBezTo>
                  <a:cubicBezTo>
                    <a:pt x="104" y="163"/>
                    <a:pt x="103" y="166"/>
                    <a:pt x="101" y="167"/>
                  </a:cubicBezTo>
                  <a:cubicBezTo>
                    <a:pt x="98" y="170"/>
                    <a:pt x="95" y="170"/>
                    <a:pt x="91" y="170"/>
                  </a:cubicBezTo>
                  <a:cubicBezTo>
                    <a:pt x="83" y="171"/>
                    <a:pt x="75" y="171"/>
                    <a:pt x="66" y="171"/>
                  </a:cubicBezTo>
                  <a:cubicBezTo>
                    <a:pt x="52" y="172"/>
                    <a:pt x="37" y="177"/>
                    <a:pt x="23" y="177"/>
                  </a:cubicBezTo>
                  <a:cubicBezTo>
                    <a:pt x="18" y="177"/>
                    <a:pt x="10" y="176"/>
                    <a:pt x="7" y="172"/>
                  </a:cubicBezTo>
                  <a:cubicBezTo>
                    <a:pt x="4" y="167"/>
                    <a:pt x="4" y="162"/>
                    <a:pt x="4" y="157"/>
                  </a:cubicBezTo>
                  <a:cubicBezTo>
                    <a:pt x="4" y="152"/>
                    <a:pt x="5" y="147"/>
                    <a:pt x="5" y="142"/>
                  </a:cubicBezTo>
                  <a:cubicBezTo>
                    <a:pt x="5" y="137"/>
                    <a:pt x="5" y="133"/>
                    <a:pt x="5" y="128"/>
                  </a:cubicBezTo>
                  <a:cubicBezTo>
                    <a:pt x="5" y="123"/>
                    <a:pt x="5" y="118"/>
                    <a:pt x="10" y="115"/>
                  </a:cubicBezTo>
                  <a:cubicBezTo>
                    <a:pt x="14" y="112"/>
                    <a:pt x="22" y="112"/>
                    <a:pt x="26" y="115"/>
                  </a:cubicBezTo>
                  <a:cubicBezTo>
                    <a:pt x="29" y="117"/>
                    <a:pt x="29" y="122"/>
                    <a:pt x="29" y="126"/>
                  </a:cubicBezTo>
                  <a:cubicBezTo>
                    <a:pt x="30" y="130"/>
                    <a:pt x="30" y="136"/>
                    <a:pt x="34" y="139"/>
                  </a:cubicBezTo>
                  <a:cubicBezTo>
                    <a:pt x="38" y="142"/>
                    <a:pt x="43" y="142"/>
                    <a:pt x="47" y="141"/>
                  </a:cubicBezTo>
                  <a:cubicBezTo>
                    <a:pt x="53" y="141"/>
                    <a:pt x="58" y="140"/>
                    <a:pt x="63" y="140"/>
                  </a:cubicBezTo>
                  <a:cubicBezTo>
                    <a:pt x="69" y="141"/>
                    <a:pt x="75" y="140"/>
                    <a:pt x="78" y="135"/>
                  </a:cubicBezTo>
                  <a:cubicBezTo>
                    <a:pt x="82" y="130"/>
                    <a:pt x="75" y="124"/>
                    <a:pt x="72" y="120"/>
                  </a:cubicBezTo>
                  <a:cubicBezTo>
                    <a:pt x="68" y="113"/>
                    <a:pt x="64" y="107"/>
                    <a:pt x="59" y="102"/>
                  </a:cubicBezTo>
                  <a:cubicBezTo>
                    <a:pt x="54" y="95"/>
                    <a:pt x="48" y="90"/>
                    <a:pt x="42" y="85"/>
                  </a:cubicBezTo>
                  <a:cubicBezTo>
                    <a:pt x="35" y="79"/>
                    <a:pt x="29" y="74"/>
                    <a:pt x="22" y="70"/>
                  </a:cubicBezTo>
                  <a:cubicBezTo>
                    <a:pt x="16" y="66"/>
                    <a:pt x="11" y="62"/>
                    <a:pt x="9" y="56"/>
                  </a:cubicBezTo>
                  <a:cubicBezTo>
                    <a:pt x="7" y="50"/>
                    <a:pt x="8" y="44"/>
                    <a:pt x="7" y="38"/>
                  </a:cubicBezTo>
                  <a:cubicBezTo>
                    <a:pt x="7" y="32"/>
                    <a:pt x="6" y="27"/>
                    <a:pt x="7" y="21"/>
                  </a:cubicBezTo>
                  <a:cubicBezTo>
                    <a:pt x="8" y="5"/>
                    <a:pt x="28" y="5"/>
                    <a:pt x="40" y="5"/>
                  </a:cubicBezTo>
                  <a:cubicBezTo>
                    <a:pt x="48" y="4"/>
                    <a:pt x="56" y="5"/>
                    <a:pt x="64" y="5"/>
                  </a:cubicBezTo>
                  <a:cubicBezTo>
                    <a:pt x="69" y="5"/>
                    <a:pt x="73" y="5"/>
                    <a:pt x="77" y="6"/>
                  </a:cubicBezTo>
                  <a:cubicBezTo>
                    <a:pt x="81" y="6"/>
                    <a:pt x="85" y="6"/>
                    <a:pt x="89" y="7"/>
                  </a:cubicBezTo>
                  <a:cubicBezTo>
                    <a:pt x="100" y="10"/>
                    <a:pt x="99" y="23"/>
                    <a:pt x="99" y="32"/>
                  </a:cubicBezTo>
                  <a:cubicBezTo>
                    <a:pt x="99" y="32"/>
                    <a:pt x="99" y="33"/>
                    <a:pt x="99" y="33"/>
                  </a:cubicBezTo>
                  <a:cubicBezTo>
                    <a:pt x="99" y="35"/>
                    <a:pt x="102" y="35"/>
                    <a:pt x="102" y="3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8" name="Freeform 1566"/>
            <p:cNvSpPr/>
            <p:nvPr/>
          </p:nvSpPr>
          <p:spPr bwMode="auto">
            <a:xfrm>
              <a:off x="2291" y="2050"/>
              <a:ext cx="226" cy="279"/>
            </a:xfrm>
            <a:custGeom>
              <a:avLst/>
              <a:gdLst>
                <a:gd name="T0" fmla="*/ 21 w 175"/>
                <a:gd name="T1" fmla="*/ 30 h 216"/>
                <a:gd name="T2" fmla="*/ 46 w 175"/>
                <a:gd name="T3" fmla="*/ 6 h 216"/>
                <a:gd name="T4" fmla="*/ 17 w 175"/>
                <a:gd name="T5" fmla="*/ 33 h 216"/>
                <a:gd name="T6" fmla="*/ 10 w 175"/>
                <a:gd name="T7" fmla="*/ 79 h 216"/>
                <a:gd name="T8" fmla="*/ 7 w 175"/>
                <a:gd name="T9" fmla="*/ 140 h 216"/>
                <a:gd name="T10" fmla="*/ 9 w 175"/>
                <a:gd name="T11" fmla="*/ 157 h 216"/>
                <a:gd name="T12" fmla="*/ 14 w 175"/>
                <a:gd name="T13" fmla="*/ 114 h 216"/>
                <a:gd name="T14" fmla="*/ 21 w 175"/>
                <a:gd name="T15" fmla="*/ 24 h 216"/>
                <a:gd name="T16" fmla="*/ 48 w 175"/>
                <a:gd name="T17" fmla="*/ 1 h 216"/>
                <a:gd name="T18" fmla="*/ 14 w 175"/>
                <a:gd name="T19" fmla="*/ 38 h 216"/>
                <a:gd name="T20" fmla="*/ 7 w 175"/>
                <a:gd name="T21" fmla="*/ 114 h 216"/>
                <a:gd name="T22" fmla="*/ 2 w 175"/>
                <a:gd name="T23" fmla="*/ 188 h 216"/>
                <a:gd name="T24" fmla="*/ 37 w 175"/>
                <a:gd name="T25" fmla="*/ 212 h 216"/>
                <a:gd name="T26" fmla="*/ 87 w 175"/>
                <a:gd name="T27" fmla="*/ 211 h 216"/>
                <a:gd name="T28" fmla="*/ 133 w 175"/>
                <a:gd name="T29" fmla="*/ 212 h 216"/>
                <a:gd name="T30" fmla="*/ 166 w 175"/>
                <a:gd name="T31" fmla="*/ 181 h 216"/>
                <a:gd name="T32" fmla="*/ 173 w 175"/>
                <a:gd name="T33" fmla="*/ 167 h 216"/>
                <a:gd name="T34" fmla="*/ 141 w 175"/>
                <a:gd name="T35" fmla="*/ 208 h 216"/>
                <a:gd name="T36" fmla="*/ 99 w 175"/>
                <a:gd name="T37" fmla="*/ 212 h 216"/>
                <a:gd name="T38" fmla="*/ 46 w 175"/>
                <a:gd name="T39" fmla="*/ 209 h 216"/>
                <a:gd name="T40" fmla="*/ 15 w 175"/>
                <a:gd name="T41" fmla="*/ 203 h 216"/>
                <a:gd name="T42" fmla="*/ 11 w 175"/>
                <a:gd name="T43" fmla="*/ 170 h 216"/>
                <a:gd name="T44" fmla="*/ 7 w 175"/>
                <a:gd name="T45" fmla="*/ 150 h 216"/>
                <a:gd name="T46" fmla="*/ 9 w 175"/>
                <a:gd name="T47" fmla="*/ 185 h 216"/>
                <a:gd name="T48" fmla="*/ 16 w 175"/>
                <a:gd name="T49" fmla="*/ 209 h 216"/>
                <a:gd name="T50" fmla="*/ 41 w 175"/>
                <a:gd name="T51" fmla="*/ 211 h 216"/>
                <a:gd name="T52" fmla="*/ 81 w 175"/>
                <a:gd name="T53" fmla="*/ 214 h 216"/>
                <a:gd name="T54" fmla="*/ 129 w 175"/>
                <a:gd name="T55" fmla="*/ 215 h 216"/>
                <a:gd name="T56" fmla="*/ 174 w 175"/>
                <a:gd name="T57" fmla="*/ 169 h 216"/>
                <a:gd name="T58" fmla="*/ 158 w 175"/>
                <a:gd name="T59" fmla="*/ 185 h 216"/>
                <a:gd name="T60" fmla="*/ 126 w 175"/>
                <a:gd name="T61" fmla="*/ 209 h 216"/>
                <a:gd name="T62" fmla="*/ 48 w 175"/>
                <a:gd name="T63" fmla="*/ 209 h 216"/>
                <a:gd name="T64" fmla="*/ 7 w 175"/>
                <a:gd name="T65" fmla="*/ 170 h 216"/>
                <a:gd name="T66" fmla="*/ 11 w 175"/>
                <a:gd name="T67" fmla="*/ 64 h 216"/>
                <a:gd name="T68" fmla="*/ 25 w 175"/>
                <a:gd name="T69" fmla="*/ 20 h 216"/>
                <a:gd name="T70" fmla="*/ 50 w 175"/>
                <a:gd name="T71" fmla="*/ 3 h 216"/>
                <a:gd name="T72" fmla="*/ 20 w 175"/>
                <a:gd name="T73" fmla="*/ 20 h 216"/>
                <a:gd name="T74" fmla="*/ 13 w 175"/>
                <a:gd name="T75" fmla="*/ 60 h 216"/>
                <a:gd name="T76" fmla="*/ 9 w 175"/>
                <a:gd name="T77" fmla="*/ 156 h 216"/>
                <a:gd name="T78" fmla="*/ 9 w 175"/>
                <a:gd name="T79" fmla="*/ 143 h 216"/>
                <a:gd name="T80" fmla="*/ 13 w 175"/>
                <a:gd name="T81" fmla="*/ 85 h 216"/>
                <a:gd name="T82" fmla="*/ 46 w 175"/>
                <a:gd name="T83" fmla="*/ 6 h 216"/>
                <a:gd name="T84" fmla="*/ 21 w 175"/>
                <a:gd name="T85" fmla="*/ 30 h 216"/>
                <a:gd name="T86" fmla="*/ 45 w 175"/>
                <a:gd name="T87" fmla="*/ 8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5" h="216">
                  <a:moveTo>
                    <a:pt x="44" y="6"/>
                  </a:moveTo>
                  <a:cubicBezTo>
                    <a:pt x="35" y="13"/>
                    <a:pt x="26" y="20"/>
                    <a:pt x="21" y="30"/>
                  </a:cubicBezTo>
                  <a:cubicBezTo>
                    <a:pt x="20" y="32"/>
                    <a:pt x="22" y="33"/>
                    <a:pt x="23" y="32"/>
                  </a:cubicBezTo>
                  <a:cubicBezTo>
                    <a:pt x="30" y="22"/>
                    <a:pt x="38" y="14"/>
                    <a:pt x="46" y="6"/>
                  </a:cubicBezTo>
                  <a:cubicBezTo>
                    <a:pt x="47" y="5"/>
                    <a:pt x="46" y="3"/>
                    <a:pt x="44" y="4"/>
                  </a:cubicBezTo>
                  <a:cubicBezTo>
                    <a:pt x="33" y="12"/>
                    <a:pt x="23" y="20"/>
                    <a:pt x="17" y="33"/>
                  </a:cubicBezTo>
                  <a:cubicBezTo>
                    <a:pt x="14" y="39"/>
                    <a:pt x="13" y="47"/>
                    <a:pt x="12" y="55"/>
                  </a:cubicBezTo>
                  <a:cubicBezTo>
                    <a:pt x="11" y="62"/>
                    <a:pt x="10" y="71"/>
                    <a:pt x="10" y="79"/>
                  </a:cubicBezTo>
                  <a:cubicBezTo>
                    <a:pt x="9" y="94"/>
                    <a:pt x="9" y="109"/>
                    <a:pt x="8" y="124"/>
                  </a:cubicBezTo>
                  <a:cubicBezTo>
                    <a:pt x="7" y="129"/>
                    <a:pt x="7" y="135"/>
                    <a:pt x="7" y="140"/>
                  </a:cubicBezTo>
                  <a:cubicBezTo>
                    <a:pt x="6" y="145"/>
                    <a:pt x="7" y="150"/>
                    <a:pt x="8" y="155"/>
                  </a:cubicBezTo>
                  <a:cubicBezTo>
                    <a:pt x="8" y="155"/>
                    <a:pt x="9" y="157"/>
                    <a:pt x="9" y="157"/>
                  </a:cubicBezTo>
                  <a:cubicBezTo>
                    <a:pt x="10" y="158"/>
                    <a:pt x="11" y="158"/>
                    <a:pt x="12" y="157"/>
                  </a:cubicBezTo>
                  <a:cubicBezTo>
                    <a:pt x="17" y="143"/>
                    <a:pt x="15" y="128"/>
                    <a:pt x="14" y="114"/>
                  </a:cubicBezTo>
                  <a:cubicBezTo>
                    <a:pt x="14" y="98"/>
                    <a:pt x="15" y="82"/>
                    <a:pt x="16" y="65"/>
                  </a:cubicBezTo>
                  <a:cubicBezTo>
                    <a:pt x="17" y="52"/>
                    <a:pt x="16" y="37"/>
                    <a:pt x="21" y="24"/>
                  </a:cubicBezTo>
                  <a:cubicBezTo>
                    <a:pt x="26" y="13"/>
                    <a:pt x="39" y="8"/>
                    <a:pt x="49" y="3"/>
                  </a:cubicBezTo>
                  <a:cubicBezTo>
                    <a:pt x="49" y="2"/>
                    <a:pt x="48" y="2"/>
                    <a:pt x="48" y="1"/>
                  </a:cubicBezTo>
                  <a:cubicBezTo>
                    <a:pt x="40" y="9"/>
                    <a:pt x="29" y="11"/>
                    <a:pt x="22" y="20"/>
                  </a:cubicBezTo>
                  <a:cubicBezTo>
                    <a:pt x="17" y="25"/>
                    <a:pt x="15" y="32"/>
                    <a:pt x="14" y="38"/>
                  </a:cubicBezTo>
                  <a:cubicBezTo>
                    <a:pt x="12" y="46"/>
                    <a:pt x="10" y="54"/>
                    <a:pt x="9" y="62"/>
                  </a:cubicBezTo>
                  <a:cubicBezTo>
                    <a:pt x="7" y="79"/>
                    <a:pt x="7" y="97"/>
                    <a:pt x="7" y="114"/>
                  </a:cubicBezTo>
                  <a:cubicBezTo>
                    <a:pt x="6" y="131"/>
                    <a:pt x="5" y="149"/>
                    <a:pt x="4" y="167"/>
                  </a:cubicBezTo>
                  <a:cubicBezTo>
                    <a:pt x="4" y="174"/>
                    <a:pt x="3" y="181"/>
                    <a:pt x="2" y="188"/>
                  </a:cubicBezTo>
                  <a:cubicBezTo>
                    <a:pt x="2" y="194"/>
                    <a:pt x="3" y="199"/>
                    <a:pt x="7" y="204"/>
                  </a:cubicBezTo>
                  <a:cubicBezTo>
                    <a:pt x="14" y="212"/>
                    <a:pt x="27" y="212"/>
                    <a:pt x="37" y="212"/>
                  </a:cubicBezTo>
                  <a:cubicBezTo>
                    <a:pt x="44" y="212"/>
                    <a:pt x="52" y="211"/>
                    <a:pt x="60" y="211"/>
                  </a:cubicBezTo>
                  <a:cubicBezTo>
                    <a:pt x="69" y="211"/>
                    <a:pt x="78" y="211"/>
                    <a:pt x="87" y="211"/>
                  </a:cubicBezTo>
                  <a:cubicBezTo>
                    <a:pt x="95" y="211"/>
                    <a:pt x="104" y="212"/>
                    <a:pt x="113" y="212"/>
                  </a:cubicBezTo>
                  <a:cubicBezTo>
                    <a:pt x="120" y="212"/>
                    <a:pt x="127" y="212"/>
                    <a:pt x="133" y="212"/>
                  </a:cubicBezTo>
                  <a:cubicBezTo>
                    <a:pt x="143" y="211"/>
                    <a:pt x="149" y="201"/>
                    <a:pt x="155" y="194"/>
                  </a:cubicBezTo>
                  <a:cubicBezTo>
                    <a:pt x="158" y="189"/>
                    <a:pt x="162" y="185"/>
                    <a:pt x="166" y="181"/>
                  </a:cubicBezTo>
                  <a:cubicBezTo>
                    <a:pt x="169" y="177"/>
                    <a:pt x="173" y="173"/>
                    <a:pt x="175" y="169"/>
                  </a:cubicBezTo>
                  <a:cubicBezTo>
                    <a:pt x="175" y="167"/>
                    <a:pt x="173" y="166"/>
                    <a:pt x="173" y="167"/>
                  </a:cubicBezTo>
                  <a:cubicBezTo>
                    <a:pt x="165" y="176"/>
                    <a:pt x="159" y="186"/>
                    <a:pt x="153" y="195"/>
                  </a:cubicBezTo>
                  <a:cubicBezTo>
                    <a:pt x="149" y="200"/>
                    <a:pt x="146" y="205"/>
                    <a:pt x="141" y="208"/>
                  </a:cubicBezTo>
                  <a:cubicBezTo>
                    <a:pt x="135" y="212"/>
                    <a:pt x="129" y="213"/>
                    <a:pt x="122" y="213"/>
                  </a:cubicBezTo>
                  <a:cubicBezTo>
                    <a:pt x="114" y="213"/>
                    <a:pt x="107" y="212"/>
                    <a:pt x="99" y="212"/>
                  </a:cubicBezTo>
                  <a:cubicBezTo>
                    <a:pt x="90" y="212"/>
                    <a:pt x="81" y="212"/>
                    <a:pt x="72" y="211"/>
                  </a:cubicBezTo>
                  <a:cubicBezTo>
                    <a:pt x="63" y="211"/>
                    <a:pt x="55" y="209"/>
                    <a:pt x="46" y="209"/>
                  </a:cubicBezTo>
                  <a:cubicBezTo>
                    <a:pt x="39" y="208"/>
                    <a:pt x="32" y="209"/>
                    <a:pt x="25" y="209"/>
                  </a:cubicBezTo>
                  <a:cubicBezTo>
                    <a:pt x="20" y="210"/>
                    <a:pt x="17" y="208"/>
                    <a:pt x="15" y="203"/>
                  </a:cubicBezTo>
                  <a:cubicBezTo>
                    <a:pt x="13" y="199"/>
                    <a:pt x="13" y="194"/>
                    <a:pt x="12" y="190"/>
                  </a:cubicBezTo>
                  <a:cubicBezTo>
                    <a:pt x="11" y="183"/>
                    <a:pt x="12" y="177"/>
                    <a:pt x="11" y="170"/>
                  </a:cubicBezTo>
                  <a:cubicBezTo>
                    <a:pt x="10" y="164"/>
                    <a:pt x="7" y="158"/>
                    <a:pt x="10" y="151"/>
                  </a:cubicBezTo>
                  <a:cubicBezTo>
                    <a:pt x="11" y="149"/>
                    <a:pt x="8" y="148"/>
                    <a:pt x="7" y="150"/>
                  </a:cubicBezTo>
                  <a:cubicBezTo>
                    <a:pt x="4" y="158"/>
                    <a:pt x="8" y="166"/>
                    <a:pt x="8" y="173"/>
                  </a:cubicBezTo>
                  <a:cubicBezTo>
                    <a:pt x="9" y="177"/>
                    <a:pt x="9" y="181"/>
                    <a:pt x="9" y="185"/>
                  </a:cubicBezTo>
                  <a:cubicBezTo>
                    <a:pt x="9" y="188"/>
                    <a:pt x="10" y="192"/>
                    <a:pt x="10" y="195"/>
                  </a:cubicBezTo>
                  <a:cubicBezTo>
                    <a:pt x="11" y="200"/>
                    <a:pt x="12" y="206"/>
                    <a:pt x="16" y="209"/>
                  </a:cubicBezTo>
                  <a:cubicBezTo>
                    <a:pt x="20" y="213"/>
                    <a:pt x="27" y="212"/>
                    <a:pt x="32" y="212"/>
                  </a:cubicBezTo>
                  <a:cubicBezTo>
                    <a:pt x="35" y="211"/>
                    <a:pt x="38" y="211"/>
                    <a:pt x="41" y="211"/>
                  </a:cubicBezTo>
                  <a:cubicBezTo>
                    <a:pt x="45" y="211"/>
                    <a:pt x="50" y="212"/>
                    <a:pt x="54" y="212"/>
                  </a:cubicBezTo>
                  <a:cubicBezTo>
                    <a:pt x="63" y="213"/>
                    <a:pt x="72" y="214"/>
                    <a:pt x="81" y="214"/>
                  </a:cubicBezTo>
                  <a:cubicBezTo>
                    <a:pt x="89" y="215"/>
                    <a:pt x="98" y="215"/>
                    <a:pt x="107" y="215"/>
                  </a:cubicBezTo>
                  <a:cubicBezTo>
                    <a:pt x="114" y="215"/>
                    <a:pt x="122" y="216"/>
                    <a:pt x="129" y="215"/>
                  </a:cubicBezTo>
                  <a:cubicBezTo>
                    <a:pt x="140" y="215"/>
                    <a:pt x="148" y="206"/>
                    <a:pt x="155" y="197"/>
                  </a:cubicBezTo>
                  <a:cubicBezTo>
                    <a:pt x="162" y="188"/>
                    <a:pt x="166" y="178"/>
                    <a:pt x="174" y="169"/>
                  </a:cubicBezTo>
                  <a:cubicBezTo>
                    <a:pt x="174" y="169"/>
                    <a:pt x="173" y="168"/>
                    <a:pt x="172" y="168"/>
                  </a:cubicBezTo>
                  <a:cubicBezTo>
                    <a:pt x="170" y="175"/>
                    <a:pt x="163" y="180"/>
                    <a:pt x="158" y="185"/>
                  </a:cubicBezTo>
                  <a:cubicBezTo>
                    <a:pt x="153" y="191"/>
                    <a:pt x="149" y="199"/>
                    <a:pt x="143" y="204"/>
                  </a:cubicBezTo>
                  <a:cubicBezTo>
                    <a:pt x="138" y="209"/>
                    <a:pt x="132" y="209"/>
                    <a:pt x="126" y="209"/>
                  </a:cubicBezTo>
                  <a:cubicBezTo>
                    <a:pt x="118" y="209"/>
                    <a:pt x="110" y="209"/>
                    <a:pt x="101" y="209"/>
                  </a:cubicBezTo>
                  <a:cubicBezTo>
                    <a:pt x="84" y="208"/>
                    <a:pt x="66" y="208"/>
                    <a:pt x="48" y="209"/>
                  </a:cubicBezTo>
                  <a:cubicBezTo>
                    <a:pt x="37" y="209"/>
                    <a:pt x="24" y="211"/>
                    <a:pt x="13" y="205"/>
                  </a:cubicBezTo>
                  <a:cubicBezTo>
                    <a:pt x="0" y="198"/>
                    <a:pt x="6" y="181"/>
                    <a:pt x="7" y="170"/>
                  </a:cubicBezTo>
                  <a:cubicBezTo>
                    <a:pt x="8" y="152"/>
                    <a:pt x="8" y="134"/>
                    <a:pt x="9" y="116"/>
                  </a:cubicBezTo>
                  <a:cubicBezTo>
                    <a:pt x="10" y="98"/>
                    <a:pt x="9" y="81"/>
                    <a:pt x="11" y="64"/>
                  </a:cubicBezTo>
                  <a:cubicBezTo>
                    <a:pt x="12" y="56"/>
                    <a:pt x="14" y="47"/>
                    <a:pt x="16" y="39"/>
                  </a:cubicBezTo>
                  <a:cubicBezTo>
                    <a:pt x="18" y="32"/>
                    <a:pt x="20" y="25"/>
                    <a:pt x="25" y="20"/>
                  </a:cubicBezTo>
                  <a:cubicBezTo>
                    <a:pt x="29" y="16"/>
                    <a:pt x="33" y="14"/>
                    <a:pt x="38" y="12"/>
                  </a:cubicBezTo>
                  <a:cubicBezTo>
                    <a:pt x="42" y="9"/>
                    <a:pt x="46" y="6"/>
                    <a:pt x="50" y="3"/>
                  </a:cubicBezTo>
                  <a:cubicBezTo>
                    <a:pt x="51" y="2"/>
                    <a:pt x="49" y="0"/>
                    <a:pt x="48" y="1"/>
                  </a:cubicBezTo>
                  <a:cubicBezTo>
                    <a:pt x="38" y="6"/>
                    <a:pt x="26" y="10"/>
                    <a:pt x="20" y="20"/>
                  </a:cubicBezTo>
                  <a:cubicBezTo>
                    <a:pt x="17" y="26"/>
                    <a:pt x="16" y="32"/>
                    <a:pt x="15" y="39"/>
                  </a:cubicBezTo>
                  <a:cubicBezTo>
                    <a:pt x="14" y="45"/>
                    <a:pt x="14" y="53"/>
                    <a:pt x="13" y="60"/>
                  </a:cubicBezTo>
                  <a:cubicBezTo>
                    <a:pt x="13" y="77"/>
                    <a:pt x="11" y="94"/>
                    <a:pt x="11" y="110"/>
                  </a:cubicBezTo>
                  <a:cubicBezTo>
                    <a:pt x="12" y="126"/>
                    <a:pt x="14" y="141"/>
                    <a:pt x="9" y="156"/>
                  </a:cubicBezTo>
                  <a:cubicBezTo>
                    <a:pt x="10" y="156"/>
                    <a:pt x="11" y="156"/>
                    <a:pt x="12" y="156"/>
                  </a:cubicBezTo>
                  <a:cubicBezTo>
                    <a:pt x="9" y="152"/>
                    <a:pt x="9" y="147"/>
                    <a:pt x="9" y="143"/>
                  </a:cubicBezTo>
                  <a:cubicBezTo>
                    <a:pt x="9" y="137"/>
                    <a:pt x="9" y="132"/>
                    <a:pt x="10" y="127"/>
                  </a:cubicBezTo>
                  <a:cubicBezTo>
                    <a:pt x="11" y="113"/>
                    <a:pt x="12" y="99"/>
                    <a:pt x="13" y="85"/>
                  </a:cubicBezTo>
                  <a:cubicBezTo>
                    <a:pt x="13" y="69"/>
                    <a:pt x="14" y="53"/>
                    <a:pt x="18" y="38"/>
                  </a:cubicBezTo>
                  <a:cubicBezTo>
                    <a:pt x="23" y="23"/>
                    <a:pt x="34" y="15"/>
                    <a:pt x="46" y="6"/>
                  </a:cubicBezTo>
                  <a:cubicBezTo>
                    <a:pt x="45" y="6"/>
                    <a:pt x="45" y="5"/>
                    <a:pt x="44" y="4"/>
                  </a:cubicBezTo>
                  <a:cubicBezTo>
                    <a:pt x="36" y="13"/>
                    <a:pt x="27" y="20"/>
                    <a:pt x="21" y="30"/>
                  </a:cubicBezTo>
                  <a:cubicBezTo>
                    <a:pt x="22" y="31"/>
                    <a:pt x="23" y="31"/>
                    <a:pt x="23" y="32"/>
                  </a:cubicBezTo>
                  <a:cubicBezTo>
                    <a:pt x="28" y="22"/>
                    <a:pt x="37" y="15"/>
                    <a:pt x="45" y="8"/>
                  </a:cubicBezTo>
                  <a:cubicBezTo>
                    <a:pt x="47" y="7"/>
                    <a:pt x="45" y="5"/>
                    <a:pt x="44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9" name="Freeform 1567"/>
            <p:cNvSpPr/>
            <p:nvPr/>
          </p:nvSpPr>
          <p:spPr bwMode="auto">
            <a:xfrm>
              <a:off x="2513" y="2058"/>
              <a:ext cx="42" cy="92"/>
            </a:xfrm>
            <a:custGeom>
              <a:avLst/>
              <a:gdLst>
                <a:gd name="T0" fmla="*/ 26 w 33"/>
                <a:gd name="T1" fmla="*/ 2 h 71"/>
                <a:gd name="T2" fmla="*/ 7 w 33"/>
                <a:gd name="T3" fmla="*/ 16 h 71"/>
                <a:gd name="T4" fmla="*/ 9 w 33"/>
                <a:gd name="T5" fmla="*/ 18 h 71"/>
                <a:gd name="T6" fmla="*/ 23 w 33"/>
                <a:gd name="T7" fmla="*/ 5 h 71"/>
                <a:gd name="T8" fmla="*/ 21 w 33"/>
                <a:gd name="T9" fmla="*/ 3 h 71"/>
                <a:gd name="T10" fmla="*/ 7 w 33"/>
                <a:gd name="T11" fmla="*/ 17 h 71"/>
                <a:gd name="T12" fmla="*/ 4 w 33"/>
                <a:gd name="T13" fmla="*/ 32 h 71"/>
                <a:gd name="T14" fmla="*/ 5 w 33"/>
                <a:gd name="T15" fmla="*/ 51 h 71"/>
                <a:gd name="T16" fmla="*/ 3 w 33"/>
                <a:gd name="T17" fmla="*/ 69 h 71"/>
                <a:gd name="T18" fmla="*/ 6 w 33"/>
                <a:gd name="T19" fmla="*/ 69 h 71"/>
                <a:gd name="T20" fmla="*/ 4 w 33"/>
                <a:gd name="T21" fmla="*/ 47 h 71"/>
                <a:gd name="T22" fmla="*/ 7 w 33"/>
                <a:gd name="T23" fmla="*/ 24 h 71"/>
                <a:gd name="T24" fmla="*/ 32 w 33"/>
                <a:gd name="T25" fmla="*/ 3 h 71"/>
                <a:gd name="T26" fmla="*/ 31 w 33"/>
                <a:gd name="T27" fmla="*/ 1 h 71"/>
                <a:gd name="T28" fmla="*/ 7 w 33"/>
                <a:gd name="T29" fmla="*/ 20 h 71"/>
                <a:gd name="T30" fmla="*/ 1 w 33"/>
                <a:gd name="T31" fmla="*/ 62 h 71"/>
                <a:gd name="T32" fmla="*/ 3 w 33"/>
                <a:gd name="T33" fmla="*/ 62 h 71"/>
                <a:gd name="T34" fmla="*/ 8 w 33"/>
                <a:gd name="T35" fmla="*/ 24 h 71"/>
                <a:gd name="T36" fmla="*/ 31 w 33"/>
                <a:gd name="T37" fmla="*/ 4 h 71"/>
                <a:gd name="T38" fmla="*/ 30 w 33"/>
                <a:gd name="T39" fmla="*/ 1 h 71"/>
                <a:gd name="T40" fmla="*/ 5 w 33"/>
                <a:gd name="T41" fmla="*/ 22 h 71"/>
                <a:gd name="T42" fmla="*/ 2 w 33"/>
                <a:gd name="T43" fmla="*/ 44 h 71"/>
                <a:gd name="T44" fmla="*/ 3 w 33"/>
                <a:gd name="T45" fmla="*/ 69 h 71"/>
                <a:gd name="T46" fmla="*/ 6 w 33"/>
                <a:gd name="T47" fmla="*/ 70 h 71"/>
                <a:gd name="T48" fmla="*/ 7 w 33"/>
                <a:gd name="T49" fmla="*/ 53 h 71"/>
                <a:gd name="T50" fmla="*/ 7 w 33"/>
                <a:gd name="T51" fmla="*/ 35 h 71"/>
                <a:gd name="T52" fmla="*/ 9 w 33"/>
                <a:gd name="T53" fmla="*/ 19 h 71"/>
                <a:gd name="T54" fmla="*/ 23 w 33"/>
                <a:gd name="T55" fmla="*/ 5 h 71"/>
                <a:gd name="T56" fmla="*/ 22 w 33"/>
                <a:gd name="T57" fmla="*/ 3 h 71"/>
                <a:gd name="T58" fmla="*/ 7 w 33"/>
                <a:gd name="T59" fmla="*/ 16 h 71"/>
                <a:gd name="T60" fmla="*/ 9 w 33"/>
                <a:gd name="T61" fmla="*/ 18 h 71"/>
                <a:gd name="T62" fmla="*/ 28 w 33"/>
                <a:gd name="T63" fmla="*/ 3 h 71"/>
                <a:gd name="T64" fmla="*/ 26 w 33"/>
                <a:gd name="T65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3" h="71">
                  <a:moveTo>
                    <a:pt x="26" y="2"/>
                  </a:moveTo>
                  <a:cubicBezTo>
                    <a:pt x="20" y="6"/>
                    <a:pt x="13" y="9"/>
                    <a:pt x="7" y="16"/>
                  </a:cubicBezTo>
                  <a:cubicBezTo>
                    <a:pt x="6" y="17"/>
                    <a:pt x="8" y="19"/>
                    <a:pt x="9" y="18"/>
                  </a:cubicBezTo>
                  <a:cubicBezTo>
                    <a:pt x="14" y="13"/>
                    <a:pt x="18" y="9"/>
                    <a:pt x="23" y="5"/>
                  </a:cubicBezTo>
                  <a:cubicBezTo>
                    <a:pt x="22" y="4"/>
                    <a:pt x="22" y="4"/>
                    <a:pt x="21" y="3"/>
                  </a:cubicBezTo>
                  <a:cubicBezTo>
                    <a:pt x="16" y="8"/>
                    <a:pt x="10" y="11"/>
                    <a:pt x="7" y="17"/>
                  </a:cubicBezTo>
                  <a:cubicBezTo>
                    <a:pt x="4" y="21"/>
                    <a:pt x="4" y="27"/>
                    <a:pt x="4" y="32"/>
                  </a:cubicBezTo>
                  <a:cubicBezTo>
                    <a:pt x="4" y="38"/>
                    <a:pt x="4" y="44"/>
                    <a:pt x="5" y="51"/>
                  </a:cubicBezTo>
                  <a:cubicBezTo>
                    <a:pt x="5" y="57"/>
                    <a:pt x="5" y="63"/>
                    <a:pt x="3" y="69"/>
                  </a:cubicBezTo>
                  <a:cubicBezTo>
                    <a:pt x="4" y="69"/>
                    <a:pt x="5" y="69"/>
                    <a:pt x="6" y="69"/>
                  </a:cubicBezTo>
                  <a:cubicBezTo>
                    <a:pt x="5" y="62"/>
                    <a:pt x="5" y="54"/>
                    <a:pt x="4" y="47"/>
                  </a:cubicBezTo>
                  <a:cubicBezTo>
                    <a:pt x="4" y="39"/>
                    <a:pt x="4" y="31"/>
                    <a:pt x="7" y="24"/>
                  </a:cubicBezTo>
                  <a:cubicBezTo>
                    <a:pt x="11" y="13"/>
                    <a:pt x="23" y="10"/>
                    <a:pt x="32" y="3"/>
                  </a:cubicBezTo>
                  <a:cubicBezTo>
                    <a:pt x="33" y="3"/>
                    <a:pt x="33" y="1"/>
                    <a:pt x="31" y="1"/>
                  </a:cubicBezTo>
                  <a:cubicBezTo>
                    <a:pt x="20" y="0"/>
                    <a:pt x="11" y="11"/>
                    <a:pt x="7" y="20"/>
                  </a:cubicBezTo>
                  <a:cubicBezTo>
                    <a:pt x="1" y="33"/>
                    <a:pt x="4" y="48"/>
                    <a:pt x="1" y="62"/>
                  </a:cubicBezTo>
                  <a:cubicBezTo>
                    <a:pt x="0" y="63"/>
                    <a:pt x="3" y="64"/>
                    <a:pt x="3" y="62"/>
                  </a:cubicBezTo>
                  <a:cubicBezTo>
                    <a:pt x="7" y="50"/>
                    <a:pt x="4" y="36"/>
                    <a:pt x="8" y="24"/>
                  </a:cubicBezTo>
                  <a:cubicBezTo>
                    <a:pt x="11" y="14"/>
                    <a:pt x="21" y="3"/>
                    <a:pt x="31" y="4"/>
                  </a:cubicBezTo>
                  <a:cubicBezTo>
                    <a:pt x="31" y="3"/>
                    <a:pt x="31" y="2"/>
                    <a:pt x="30" y="1"/>
                  </a:cubicBezTo>
                  <a:cubicBezTo>
                    <a:pt x="21" y="8"/>
                    <a:pt x="9" y="11"/>
                    <a:pt x="5" y="22"/>
                  </a:cubicBezTo>
                  <a:cubicBezTo>
                    <a:pt x="2" y="29"/>
                    <a:pt x="2" y="37"/>
                    <a:pt x="2" y="44"/>
                  </a:cubicBezTo>
                  <a:cubicBezTo>
                    <a:pt x="2" y="53"/>
                    <a:pt x="2" y="61"/>
                    <a:pt x="3" y="69"/>
                  </a:cubicBezTo>
                  <a:cubicBezTo>
                    <a:pt x="3" y="71"/>
                    <a:pt x="5" y="71"/>
                    <a:pt x="6" y="70"/>
                  </a:cubicBezTo>
                  <a:cubicBezTo>
                    <a:pt x="7" y="65"/>
                    <a:pt x="7" y="59"/>
                    <a:pt x="7" y="53"/>
                  </a:cubicBezTo>
                  <a:cubicBezTo>
                    <a:pt x="7" y="47"/>
                    <a:pt x="7" y="41"/>
                    <a:pt x="7" y="35"/>
                  </a:cubicBezTo>
                  <a:cubicBezTo>
                    <a:pt x="7" y="29"/>
                    <a:pt x="6" y="24"/>
                    <a:pt x="9" y="19"/>
                  </a:cubicBezTo>
                  <a:cubicBezTo>
                    <a:pt x="12" y="12"/>
                    <a:pt x="18" y="9"/>
                    <a:pt x="23" y="5"/>
                  </a:cubicBezTo>
                  <a:cubicBezTo>
                    <a:pt x="24" y="4"/>
                    <a:pt x="23" y="2"/>
                    <a:pt x="22" y="3"/>
                  </a:cubicBezTo>
                  <a:cubicBezTo>
                    <a:pt x="16" y="6"/>
                    <a:pt x="12" y="11"/>
                    <a:pt x="7" y="16"/>
                  </a:cubicBezTo>
                  <a:cubicBezTo>
                    <a:pt x="8" y="16"/>
                    <a:pt x="9" y="17"/>
                    <a:pt x="9" y="18"/>
                  </a:cubicBezTo>
                  <a:cubicBezTo>
                    <a:pt x="15" y="11"/>
                    <a:pt x="22" y="8"/>
                    <a:pt x="28" y="3"/>
                  </a:cubicBezTo>
                  <a:cubicBezTo>
                    <a:pt x="29" y="2"/>
                    <a:pt x="27" y="0"/>
                    <a:pt x="26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0" name="Freeform 1568"/>
            <p:cNvSpPr/>
            <p:nvPr/>
          </p:nvSpPr>
          <p:spPr bwMode="auto">
            <a:xfrm>
              <a:off x="2511" y="2256"/>
              <a:ext cx="192" cy="72"/>
            </a:xfrm>
            <a:custGeom>
              <a:avLst/>
              <a:gdLst>
                <a:gd name="T0" fmla="*/ 2 w 148"/>
                <a:gd name="T1" fmla="*/ 15 h 56"/>
                <a:gd name="T2" fmla="*/ 4 w 148"/>
                <a:gd name="T3" fmla="*/ 34 h 56"/>
                <a:gd name="T4" fmla="*/ 11 w 148"/>
                <a:gd name="T5" fmla="*/ 47 h 56"/>
                <a:gd name="T6" fmla="*/ 27 w 148"/>
                <a:gd name="T7" fmla="*/ 51 h 56"/>
                <a:gd name="T8" fmla="*/ 53 w 148"/>
                <a:gd name="T9" fmla="*/ 53 h 56"/>
                <a:gd name="T10" fmla="*/ 80 w 148"/>
                <a:gd name="T11" fmla="*/ 53 h 56"/>
                <a:gd name="T12" fmla="*/ 101 w 148"/>
                <a:gd name="T13" fmla="*/ 53 h 56"/>
                <a:gd name="T14" fmla="*/ 135 w 148"/>
                <a:gd name="T15" fmla="*/ 34 h 56"/>
                <a:gd name="T16" fmla="*/ 147 w 148"/>
                <a:gd name="T17" fmla="*/ 2 h 56"/>
                <a:gd name="T18" fmla="*/ 145 w 148"/>
                <a:gd name="T19" fmla="*/ 1 h 56"/>
                <a:gd name="T20" fmla="*/ 124 w 148"/>
                <a:gd name="T21" fmla="*/ 40 h 56"/>
                <a:gd name="T22" fmla="*/ 87 w 148"/>
                <a:gd name="T23" fmla="*/ 53 h 56"/>
                <a:gd name="T24" fmla="*/ 37 w 148"/>
                <a:gd name="T25" fmla="*/ 50 h 56"/>
                <a:gd name="T26" fmla="*/ 24 w 148"/>
                <a:gd name="T27" fmla="*/ 49 h 56"/>
                <a:gd name="T28" fmla="*/ 15 w 148"/>
                <a:gd name="T29" fmla="*/ 48 h 56"/>
                <a:gd name="T30" fmla="*/ 7 w 148"/>
                <a:gd name="T31" fmla="*/ 36 h 56"/>
                <a:gd name="T32" fmla="*/ 4 w 148"/>
                <a:gd name="T33" fmla="*/ 26 h 56"/>
                <a:gd name="T34" fmla="*/ 4 w 148"/>
                <a:gd name="T35" fmla="*/ 18 h 56"/>
                <a:gd name="T36" fmla="*/ 2 w 148"/>
                <a:gd name="T37" fmla="*/ 17 h 56"/>
                <a:gd name="T38" fmla="*/ 2 w 148"/>
                <a:gd name="T39" fmla="*/ 30 h 56"/>
                <a:gd name="T40" fmla="*/ 8 w 148"/>
                <a:gd name="T41" fmla="*/ 44 h 56"/>
                <a:gd name="T42" fmla="*/ 17 w 148"/>
                <a:gd name="T43" fmla="*/ 51 h 56"/>
                <a:gd name="T44" fmla="*/ 41 w 148"/>
                <a:gd name="T45" fmla="*/ 53 h 56"/>
                <a:gd name="T46" fmla="*/ 90 w 148"/>
                <a:gd name="T47" fmla="*/ 56 h 56"/>
                <a:gd name="T48" fmla="*/ 125 w 148"/>
                <a:gd name="T49" fmla="*/ 43 h 56"/>
                <a:gd name="T50" fmla="*/ 147 w 148"/>
                <a:gd name="T51" fmla="*/ 2 h 56"/>
                <a:gd name="T52" fmla="*/ 145 w 148"/>
                <a:gd name="T53" fmla="*/ 2 h 56"/>
                <a:gd name="T54" fmla="*/ 127 w 148"/>
                <a:gd name="T55" fmla="*/ 38 h 56"/>
                <a:gd name="T56" fmla="*/ 86 w 148"/>
                <a:gd name="T57" fmla="*/ 51 h 56"/>
                <a:gd name="T58" fmla="*/ 34 w 148"/>
                <a:gd name="T59" fmla="*/ 49 h 56"/>
                <a:gd name="T60" fmla="*/ 14 w 148"/>
                <a:gd name="T61" fmla="*/ 46 h 56"/>
                <a:gd name="T62" fmla="*/ 6 w 148"/>
                <a:gd name="T63" fmla="*/ 30 h 56"/>
                <a:gd name="T64" fmla="*/ 5 w 148"/>
                <a:gd name="T65" fmla="*/ 14 h 56"/>
                <a:gd name="T66" fmla="*/ 2 w 148"/>
                <a:gd name="T67" fmla="*/ 1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8" h="56">
                  <a:moveTo>
                    <a:pt x="2" y="15"/>
                  </a:moveTo>
                  <a:cubicBezTo>
                    <a:pt x="3" y="21"/>
                    <a:pt x="3" y="28"/>
                    <a:pt x="4" y="34"/>
                  </a:cubicBezTo>
                  <a:cubicBezTo>
                    <a:pt x="5" y="39"/>
                    <a:pt x="6" y="44"/>
                    <a:pt x="11" y="47"/>
                  </a:cubicBezTo>
                  <a:cubicBezTo>
                    <a:pt x="16" y="50"/>
                    <a:pt x="22" y="51"/>
                    <a:pt x="27" y="51"/>
                  </a:cubicBezTo>
                  <a:cubicBezTo>
                    <a:pt x="36" y="52"/>
                    <a:pt x="44" y="53"/>
                    <a:pt x="53" y="53"/>
                  </a:cubicBezTo>
                  <a:cubicBezTo>
                    <a:pt x="62" y="53"/>
                    <a:pt x="71" y="53"/>
                    <a:pt x="80" y="53"/>
                  </a:cubicBezTo>
                  <a:cubicBezTo>
                    <a:pt x="87" y="54"/>
                    <a:pt x="94" y="54"/>
                    <a:pt x="101" y="53"/>
                  </a:cubicBezTo>
                  <a:cubicBezTo>
                    <a:pt x="114" y="51"/>
                    <a:pt x="127" y="44"/>
                    <a:pt x="135" y="34"/>
                  </a:cubicBezTo>
                  <a:cubicBezTo>
                    <a:pt x="142" y="24"/>
                    <a:pt x="146" y="13"/>
                    <a:pt x="147" y="2"/>
                  </a:cubicBezTo>
                  <a:cubicBezTo>
                    <a:pt x="148" y="0"/>
                    <a:pt x="145" y="0"/>
                    <a:pt x="145" y="1"/>
                  </a:cubicBezTo>
                  <a:cubicBezTo>
                    <a:pt x="140" y="16"/>
                    <a:pt x="135" y="29"/>
                    <a:pt x="124" y="40"/>
                  </a:cubicBezTo>
                  <a:cubicBezTo>
                    <a:pt x="114" y="50"/>
                    <a:pt x="101" y="53"/>
                    <a:pt x="87" y="53"/>
                  </a:cubicBezTo>
                  <a:cubicBezTo>
                    <a:pt x="70" y="53"/>
                    <a:pt x="53" y="51"/>
                    <a:pt x="37" y="50"/>
                  </a:cubicBezTo>
                  <a:cubicBezTo>
                    <a:pt x="33" y="49"/>
                    <a:pt x="28" y="49"/>
                    <a:pt x="24" y="49"/>
                  </a:cubicBezTo>
                  <a:cubicBezTo>
                    <a:pt x="21" y="49"/>
                    <a:pt x="18" y="49"/>
                    <a:pt x="15" y="48"/>
                  </a:cubicBezTo>
                  <a:cubicBezTo>
                    <a:pt x="11" y="47"/>
                    <a:pt x="9" y="40"/>
                    <a:pt x="7" y="36"/>
                  </a:cubicBezTo>
                  <a:cubicBezTo>
                    <a:pt x="6" y="33"/>
                    <a:pt x="5" y="30"/>
                    <a:pt x="4" y="26"/>
                  </a:cubicBezTo>
                  <a:cubicBezTo>
                    <a:pt x="3" y="24"/>
                    <a:pt x="3" y="20"/>
                    <a:pt x="4" y="18"/>
                  </a:cubicBezTo>
                  <a:cubicBezTo>
                    <a:pt x="5" y="17"/>
                    <a:pt x="2" y="15"/>
                    <a:pt x="2" y="17"/>
                  </a:cubicBezTo>
                  <a:cubicBezTo>
                    <a:pt x="0" y="21"/>
                    <a:pt x="1" y="26"/>
                    <a:pt x="2" y="30"/>
                  </a:cubicBezTo>
                  <a:cubicBezTo>
                    <a:pt x="3" y="35"/>
                    <a:pt x="5" y="40"/>
                    <a:pt x="8" y="44"/>
                  </a:cubicBezTo>
                  <a:cubicBezTo>
                    <a:pt x="10" y="48"/>
                    <a:pt x="13" y="51"/>
                    <a:pt x="17" y="51"/>
                  </a:cubicBezTo>
                  <a:cubicBezTo>
                    <a:pt x="25" y="52"/>
                    <a:pt x="33" y="52"/>
                    <a:pt x="41" y="53"/>
                  </a:cubicBezTo>
                  <a:cubicBezTo>
                    <a:pt x="57" y="54"/>
                    <a:pt x="74" y="56"/>
                    <a:pt x="90" y="56"/>
                  </a:cubicBezTo>
                  <a:cubicBezTo>
                    <a:pt x="103" y="55"/>
                    <a:pt x="115" y="52"/>
                    <a:pt x="125" y="43"/>
                  </a:cubicBezTo>
                  <a:cubicBezTo>
                    <a:pt x="137" y="32"/>
                    <a:pt x="142" y="17"/>
                    <a:pt x="147" y="2"/>
                  </a:cubicBezTo>
                  <a:cubicBezTo>
                    <a:pt x="146" y="2"/>
                    <a:pt x="146" y="2"/>
                    <a:pt x="145" y="2"/>
                  </a:cubicBezTo>
                  <a:cubicBezTo>
                    <a:pt x="143" y="15"/>
                    <a:pt x="137" y="29"/>
                    <a:pt x="127" y="38"/>
                  </a:cubicBezTo>
                  <a:cubicBezTo>
                    <a:pt x="116" y="48"/>
                    <a:pt x="101" y="51"/>
                    <a:pt x="86" y="51"/>
                  </a:cubicBezTo>
                  <a:cubicBezTo>
                    <a:pt x="69" y="51"/>
                    <a:pt x="51" y="51"/>
                    <a:pt x="34" y="49"/>
                  </a:cubicBezTo>
                  <a:cubicBezTo>
                    <a:pt x="28" y="49"/>
                    <a:pt x="21" y="48"/>
                    <a:pt x="14" y="46"/>
                  </a:cubicBezTo>
                  <a:cubicBezTo>
                    <a:pt x="8" y="44"/>
                    <a:pt x="7" y="36"/>
                    <a:pt x="6" y="30"/>
                  </a:cubicBezTo>
                  <a:cubicBezTo>
                    <a:pt x="6" y="25"/>
                    <a:pt x="6" y="20"/>
                    <a:pt x="5" y="14"/>
                  </a:cubicBezTo>
                  <a:cubicBezTo>
                    <a:pt x="4" y="12"/>
                    <a:pt x="2" y="13"/>
                    <a:pt x="2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1" name="Freeform 1569"/>
            <p:cNvSpPr/>
            <p:nvPr/>
          </p:nvSpPr>
          <p:spPr bwMode="auto">
            <a:xfrm>
              <a:off x="2605" y="2061"/>
              <a:ext cx="40" cy="144"/>
            </a:xfrm>
            <a:custGeom>
              <a:avLst/>
              <a:gdLst>
                <a:gd name="T0" fmla="*/ 28 w 31"/>
                <a:gd name="T1" fmla="*/ 2 h 112"/>
                <a:gd name="T2" fmla="*/ 6 w 31"/>
                <a:gd name="T3" fmla="*/ 34 h 112"/>
                <a:gd name="T4" fmla="*/ 8 w 31"/>
                <a:gd name="T5" fmla="*/ 36 h 112"/>
                <a:gd name="T6" fmla="*/ 27 w 31"/>
                <a:gd name="T7" fmla="*/ 8 h 112"/>
                <a:gd name="T8" fmla="*/ 26 w 31"/>
                <a:gd name="T9" fmla="*/ 6 h 112"/>
                <a:gd name="T10" fmla="*/ 19 w 31"/>
                <a:gd name="T11" fmla="*/ 13 h 112"/>
                <a:gd name="T12" fmla="*/ 11 w 31"/>
                <a:gd name="T13" fmla="*/ 24 h 112"/>
                <a:gd name="T14" fmla="*/ 2 w 31"/>
                <a:gd name="T15" fmla="*/ 35 h 112"/>
                <a:gd name="T16" fmla="*/ 0 w 31"/>
                <a:gd name="T17" fmla="*/ 50 h 112"/>
                <a:gd name="T18" fmla="*/ 2 w 31"/>
                <a:gd name="T19" fmla="*/ 65 h 112"/>
                <a:gd name="T20" fmla="*/ 1 w 31"/>
                <a:gd name="T21" fmla="*/ 81 h 112"/>
                <a:gd name="T22" fmla="*/ 3 w 31"/>
                <a:gd name="T23" fmla="*/ 111 h 112"/>
                <a:gd name="T24" fmla="*/ 5 w 31"/>
                <a:gd name="T25" fmla="*/ 110 h 112"/>
                <a:gd name="T26" fmla="*/ 4 w 31"/>
                <a:gd name="T27" fmla="*/ 107 h 112"/>
                <a:gd name="T28" fmla="*/ 1 w 31"/>
                <a:gd name="T29" fmla="*/ 108 h 112"/>
                <a:gd name="T30" fmla="*/ 3 w 31"/>
                <a:gd name="T31" fmla="*/ 110 h 112"/>
                <a:gd name="T32" fmla="*/ 5 w 31"/>
                <a:gd name="T33" fmla="*/ 110 h 112"/>
                <a:gd name="T34" fmla="*/ 4 w 31"/>
                <a:gd name="T35" fmla="*/ 82 h 112"/>
                <a:gd name="T36" fmla="*/ 4 w 31"/>
                <a:gd name="T37" fmla="*/ 54 h 112"/>
                <a:gd name="T38" fmla="*/ 3 w 31"/>
                <a:gd name="T39" fmla="*/ 40 h 112"/>
                <a:gd name="T40" fmla="*/ 12 w 31"/>
                <a:gd name="T41" fmla="*/ 27 h 112"/>
                <a:gd name="T42" fmla="*/ 19 w 31"/>
                <a:gd name="T43" fmla="*/ 18 h 112"/>
                <a:gd name="T44" fmla="*/ 27 w 31"/>
                <a:gd name="T45" fmla="*/ 8 h 112"/>
                <a:gd name="T46" fmla="*/ 25 w 31"/>
                <a:gd name="T47" fmla="*/ 6 h 112"/>
                <a:gd name="T48" fmla="*/ 6 w 31"/>
                <a:gd name="T49" fmla="*/ 34 h 112"/>
                <a:gd name="T50" fmla="*/ 8 w 31"/>
                <a:gd name="T51" fmla="*/ 36 h 112"/>
                <a:gd name="T52" fmla="*/ 30 w 31"/>
                <a:gd name="T53" fmla="*/ 3 h 112"/>
                <a:gd name="T54" fmla="*/ 28 w 31"/>
                <a:gd name="T55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1" h="112">
                  <a:moveTo>
                    <a:pt x="28" y="2"/>
                  </a:moveTo>
                  <a:cubicBezTo>
                    <a:pt x="20" y="12"/>
                    <a:pt x="13" y="23"/>
                    <a:pt x="6" y="34"/>
                  </a:cubicBezTo>
                  <a:cubicBezTo>
                    <a:pt x="5" y="36"/>
                    <a:pt x="8" y="37"/>
                    <a:pt x="8" y="36"/>
                  </a:cubicBezTo>
                  <a:cubicBezTo>
                    <a:pt x="15" y="26"/>
                    <a:pt x="22" y="18"/>
                    <a:pt x="27" y="8"/>
                  </a:cubicBezTo>
                  <a:cubicBezTo>
                    <a:pt x="28" y="7"/>
                    <a:pt x="27" y="6"/>
                    <a:pt x="26" y="6"/>
                  </a:cubicBezTo>
                  <a:cubicBezTo>
                    <a:pt x="22" y="7"/>
                    <a:pt x="21" y="10"/>
                    <a:pt x="19" y="13"/>
                  </a:cubicBezTo>
                  <a:cubicBezTo>
                    <a:pt x="16" y="17"/>
                    <a:pt x="14" y="21"/>
                    <a:pt x="11" y="24"/>
                  </a:cubicBezTo>
                  <a:cubicBezTo>
                    <a:pt x="8" y="27"/>
                    <a:pt x="4" y="31"/>
                    <a:pt x="2" y="35"/>
                  </a:cubicBezTo>
                  <a:cubicBezTo>
                    <a:pt x="0" y="40"/>
                    <a:pt x="0" y="45"/>
                    <a:pt x="0" y="50"/>
                  </a:cubicBezTo>
                  <a:cubicBezTo>
                    <a:pt x="1" y="54"/>
                    <a:pt x="2" y="60"/>
                    <a:pt x="2" y="65"/>
                  </a:cubicBezTo>
                  <a:cubicBezTo>
                    <a:pt x="2" y="70"/>
                    <a:pt x="1" y="75"/>
                    <a:pt x="1" y="81"/>
                  </a:cubicBezTo>
                  <a:cubicBezTo>
                    <a:pt x="0" y="90"/>
                    <a:pt x="0" y="101"/>
                    <a:pt x="3" y="111"/>
                  </a:cubicBezTo>
                  <a:cubicBezTo>
                    <a:pt x="3" y="112"/>
                    <a:pt x="6" y="112"/>
                    <a:pt x="5" y="110"/>
                  </a:cubicBezTo>
                  <a:cubicBezTo>
                    <a:pt x="5" y="108"/>
                    <a:pt x="4" y="108"/>
                    <a:pt x="4" y="107"/>
                  </a:cubicBezTo>
                  <a:cubicBezTo>
                    <a:pt x="3" y="105"/>
                    <a:pt x="1" y="107"/>
                    <a:pt x="1" y="108"/>
                  </a:cubicBezTo>
                  <a:cubicBezTo>
                    <a:pt x="2" y="108"/>
                    <a:pt x="3" y="109"/>
                    <a:pt x="3" y="110"/>
                  </a:cubicBezTo>
                  <a:cubicBezTo>
                    <a:pt x="4" y="110"/>
                    <a:pt x="4" y="110"/>
                    <a:pt x="5" y="110"/>
                  </a:cubicBezTo>
                  <a:cubicBezTo>
                    <a:pt x="2" y="101"/>
                    <a:pt x="3" y="92"/>
                    <a:pt x="4" y="82"/>
                  </a:cubicBezTo>
                  <a:cubicBezTo>
                    <a:pt x="4" y="73"/>
                    <a:pt x="5" y="64"/>
                    <a:pt x="4" y="54"/>
                  </a:cubicBezTo>
                  <a:cubicBezTo>
                    <a:pt x="3" y="49"/>
                    <a:pt x="2" y="45"/>
                    <a:pt x="3" y="40"/>
                  </a:cubicBezTo>
                  <a:cubicBezTo>
                    <a:pt x="4" y="34"/>
                    <a:pt x="8" y="31"/>
                    <a:pt x="12" y="27"/>
                  </a:cubicBezTo>
                  <a:cubicBezTo>
                    <a:pt x="14" y="24"/>
                    <a:pt x="17" y="21"/>
                    <a:pt x="19" y="18"/>
                  </a:cubicBezTo>
                  <a:cubicBezTo>
                    <a:pt x="21" y="14"/>
                    <a:pt x="23" y="10"/>
                    <a:pt x="27" y="8"/>
                  </a:cubicBezTo>
                  <a:cubicBezTo>
                    <a:pt x="26" y="8"/>
                    <a:pt x="25" y="7"/>
                    <a:pt x="25" y="6"/>
                  </a:cubicBezTo>
                  <a:cubicBezTo>
                    <a:pt x="19" y="16"/>
                    <a:pt x="12" y="25"/>
                    <a:pt x="6" y="34"/>
                  </a:cubicBezTo>
                  <a:cubicBezTo>
                    <a:pt x="7" y="35"/>
                    <a:pt x="8" y="35"/>
                    <a:pt x="8" y="36"/>
                  </a:cubicBezTo>
                  <a:cubicBezTo>
                    <a:pt x="15" y="24"/>
                    <a:pt x="22" y="14"/>
                    <a:pt x="30" y="3"/>
                  </a:cubicBezTo>
                  <a:cubicBezTo>
                    <a:pt x="31" y="2"/>
                    <a:pt x="29" y="0"/>
                    <a:pt x="28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2" name="Freeform 1570"/>
            <p:cNvSpPr/>
            <p:nvPr/>
          </p:nvSpPr>
          <p:spPr bwMode="auto">
            <a:xfrm>
              <a:off x="2718" y="2068"/>
              <a:ext cx="51" cy="141"/>
            </a:xfrm>
            <a:custGeom>
              <a:avLst/>
              <a:gdLst>
                <a:gd name="T0" fmla="*/ 17 w 39"/>
                <a:gd name="T1" fmla="*/ 1 h 109"/>
                <a:gd name="T2" fmla="*/ 2 w 39"/>
                <a:gd name="T3" fmla="*/ 30 h 109"/>
                <a:gd name="T4" fmla="*/ 4 w 39"/>
                <a:gd name="T5" fmla="*/ 49 h 109"/>
                <a:gd name="T6" fmla="*/ 3 w 39"/>
                <a:gd name="T7" fmla="*/ 60 h 109"/>
                <a:gd name="T8" fmla="*/ 2 w 39"/>
                <a:gd name="T9" fmla="*/ 71 h 109"/>
                <a:gd name="T10" fmla="*/ 4 w 39"/>
                <a:gd name="T11" fmla="*/ 88 h 109"/>
                <a:gd name="T12" fmla="*/ 13 w 39"/>
                <a:gd name="T13" fmla="*/ 97 h 109"/>
                <a:gd name="T14" fmla="*/ 26 w 39"/>
                <a:gd name="T15" fmla="*/ 101 h 109"/>
                <a:gd name="T16" fmla="*/ 36 w 39"/>
                <a:gd name="T17" fmla="*/ 108 h 109"/>
                <a:gd name="T18" fmla="*/ 38 w 39"/>
                <a:gd name="T19" fmla="*/ 107 h 109"/>
                <a:gd name="T20" fmla="*/ 22 w 39"/>
                <a:gd name="T21" fmla="*/ 103 h 109"/>
                <a:gd name="T22" fmla="*/ 16 w 39"/>
                <a:gd name="T23" fmla="*/ 92 h 109"/>
                <a:gd name="T24" fmla="*/ 12 w 39"/>
                <a:gd name="T25" fmla="*/ 63 h 109"/>
                <a:gd name="T26" fmla="*/ 23 w 39"/>
                <a:gd name="T27" fmla="*/ 6 h 109"/>
                <a:gd name="T28" fmla="*/ 21 w 39"/>
                <a:gd name="T29" fmla="*/ 3 h 109"/>
                <a:gd name="T30" fmla="*/ 9 w 39"/>
                <a:gd name="T31" fmla="*/ 61 h 109"/>
                <a:gd name="T32" fmla="*/ 13 w 39"/>
                <a:gd name="T33" fmla="*/ 92 h 109"/>
                <a:gd name="T34" fmla="*/ 32 w 39"/>
                <a:gd name="T35" fmla="*/ 109 h 109"/>
                <a:gd name="T36" fmla="*/ 38 w 39"/>
                <a:gd name="T37" fmla="*/ 109 h 109"/>
                <a:gd name="T38" fmla="*/ 39 w 39"/>
                <a:gd name="T39" fmla="*/ 108 h 109"/>
                <a:gd name="T40" fmla="*/ 19 w 39"/>
                <a:gd name="T41" fmla="*/ 96 h 109"/>
                <a:gd name="T42" fmla="*/ 8 w 39"/>
                <a:gd name="T43" fmla="*/ 90 h 109"/>
                <a:gd name="T44" fmla="*/ 5 w 39"/>
                <a:gd name="T45" fmla="*/ 72 h 109"/>
                <a:gd name="T46" fmla="*/ 5 w 39"/>
                <a:gd name="T47" fmla="*/ 63 h 109"/>
                <a:gd name="T48" fmla="*/ 7 w 39"/>
                <a:gd name="T49" fmla="*/ 52 h 109"/>
                <a:gd name="T50" fmla="*/ 6 w 39"/>
                <a:gd name="T51" fmla="*/ 42 h 109"/>
                <a:gd name="T52" fmla="*/ 5 w 39"/>
                <a:gd name="T53" fmla="*/ 32 h 109"/>
                <a:gd name="T54" fmla="*/ 11 w 39"/>
                <a:gd name="T55" fmla="*/ 17 h 109"/>
                <a:gd name="T56" fmla="*/ 19 w 39"/>
                <a:gd name="T57" fmla="*/ 3 h 109"/>
                <a:gd name="T58" fmla="*/ 17 w 39"/>
                <a:gd name="T59" fmla="*/ 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9" h="109">
                  <a:moveTo>
                    <a:pt x="17" y="1"/>
                  </a:moveTo>
                  <a:cubicBezTo>
                    <a:pt x="13" y="11"/>
                    <a:pt x="4" y="20"/>
                    <a:pt x="2" y="30"/>
                  </a:cubicBezTo>
                  <a:cubicBezTo>
                    <a:pt x="1" y="37"/>
                    <a:pt x="4" y="43"/>
                    <a:pt x="4" y="49"/>
                  </a:cubicBezTo>
                  <a:cubicBezTo>
                    <a:pt x="4" y="53"/>
                    <a:pt x="3" y="56"/>
                    <a:pt x="3" y="60"/>
                  </a:cubicBezTo>
                  <a:cubicBezTo>
                    <a:pt x="2" y="63"/>
                    <a:pt x="2" y="67"/>
                    <a:pt x="2" y="71"/>
                  </a:cubicBezTo>
                  <a:cubicBezTo>
                    <a:pt x="2" y="77"/>
                    <a:pt x="2" y="83"/>
                    <a:pt x="4" y="88"/>
                  </a:cubicBezTo>
                  <a:cubicBezTo>
                    <a:pt x="5" y="92"/>
                    <a:pt x="9" y="95"/>
                    <a:pt x="13" y="97"/>
                  </a:cubicBezTo>
                  <a:cubicBezTo>
                    <a:pt x="17" y="99"/>
                    <a:pt x="22" y="100"/>
                    <a:pt x="26" y="101"/>
                  </a:cubicBezTo>
                  <a:cubicBezTo>
                    <a:pt x="30" y="102"/>
                    <a:pt x="35" y="104"/>
                    <a:pt x="36" y="108"/>
                  </a:cubicBezTo>
                  <a:cubicBezTo>
                    <a:pt x="37" y="108"/>
                    <a:pt x="37" y="107"/>
                    <a:pt x="38" y="107"/>
                  </a:cubicBezTo>
                  <a:cubicBezTo>
                    <a:pt x="32" y="107"/>
                    <a:pt x="27" y="106"/>
                    <a:pt x="22" y="103"/>
                  </a:cubicBezTo>
                  <a:cubicBezTo>
                    <a:pt x="19" y="100"/>
                    <a:pt x="17" y="96"/>
                    <a:pt x="16" y="92"/>
                  </a:cubicBezTo>
                  <a:cubicBezTo>
                    <a:pt x="13" y="83"/>
                    <a:pt x="13" y="72"/>
                    <a:pt x="12" y="63"/>
                  </a:cubicBezTo>
                  <a:cubicBezTo>
                    <a:pt x="9" y="44"/>
                    <a:pt x="2" y="17"/>
                    <a:pt x="23" y="6"/>
                  </a:cubicBezTo>
                  <a:cubicBezTo>
                    <a:pt x="24" y="5"/>
                    <a:pt x="23" y="2"/>
                    <a:pt x="21" y="3"/>
                  </a:cubicBezTo>
                  <a:cubicBezTo>
                    <a:pt x="0" y="15"/>
                    <a:pt x="6" y="41"/>
                    <a:pt x="9" y="61"/>
                  </a:cubicBezTo>
                  <a:cubicBezTo>
                    <a:pt x="10" y="71"/>
                    <a:pt x="10" y="82"/>
                    <a:pt x="13" y="92"/>
                  </a:cubicBezTo>
                  <a:cubicBezTo>
                    <a:pt x="16" y="102"/>
                    <a:pt x="22" y="108"/>
                    <a:pt x="32" y="109"/>
                  </a:cubicBezTo>
                  <a:cubicBezTo>
                    <a:pt x="34" y="109"/>
                    <a:pt x="36" y="109"/>
                    <a:pt x="38" y="109"/>
                  </a:cubicBezTo>
                  <a:cubicBezTo>
                    <a:pt x="38" y="109"/>
                    <a:pt x="39" y="108"/>
                    <a:pt x="39" y="108"/>
                  </a:cubicBezTo>
                  <a:cubicBezTo>
                    <a:pt x="36" y="100"/>
                    <a:pt x="26" y="99"/>
                    <a:pt x="19" y="96"/>
                  </a:cubicBezTo>
                  <a:cubicBezTo>
                    <a:pt x="15" y="95"/>
                    <a:pt x="10" y="93"/>
                    <a:pt x="8" y="90"/>
                  </a:cubicBezTo>
                  <a:cubicBezTo>
                    <a:pt x="4" y="85"/>
                    <a:pt x="5" y="78"/>
                    <a:pt x="5" y="72"/>
                  </a:cubicBezTo>
                  <a:cubicBezTo>
                    <a:pt x="5" y="69"/>
                    <a:pt x="5" y="66"/>
                    <a:pt x="5" y="63"/>
                  </a:cubicBezTo>
                  <a:cubicBezTo>
                    <a:pt x="5" y="59"/>
                    <a:pt x="6" y="56"/>
                    <a:pt x="7" y="52"/>
                  </a:cubicBezTo>
                  <a:cubicBezTo>
                    <a:pt x="7" y="48"/>
                    <a:pt x="7" y="45"/>
                    <a:pt x="6" y="42"/>
                  </a:cubicBezTo>
                  <a:cubicBezTo>
                    <a:pt x="6" y="39"/>
                    <a:pt x="4" y="35"/>
                    <a:pt x="5" y="32"/>
                  </a:cubicBezTo>
                  <a:cubicBezTo>
                    <a:pt x="5" y="27"/>
                    <a:pt x="9" y="21"/>
                    <a:pt x="11" y="17"/>
                  </a:cubicBezTo>
                  <a:cubicBezTo>
                    <a:pt x="14" y="12"/>
                    <a:pt x="17" y="8"/>
                    <a:pt x="19" y="3"/>
                  </a:cubicBezTo>
                  <a:cubicBezTo>
                    <a:pt x="20" y="1"/>
                    <a:pt x="18" y="0"/>
                    <a:pt x="17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3" name="Freeform 1571"/>
            <p:cNvSpPr/>
            <p:nvPr/>
          </p:nvSpPr>
          <p:spPr bwMode="auto">
            <a:xfrm>
              <a:off x="2712" y="2216"/>
              <a:ext cx="195" cy="115"/>
            </a:xfrm>
            <a:custGeom>
              <a:avLst/>
              <a:gdLst>
                <a:gd name="T0" fmla="*/ 23 w 151"/>
                <a:gd name="T1" fmla="*/ 1 h 89"/>
                <a:gd name="T2" fmla="*/ 14 w 151"/>
                <a:gd name="T3" fmla="*/ 73 h 89"/>
                <a:gd name="T4" fmla="*/ 18 w 151"/>
                <a:gd name="T5" fmla="*/ 84 h 89"/>
                <a:gd name="T6" fmla="*/ 35 w 151"/>
                <a:gd name="T7" fmla="*/ 89 h 89"/>
                <a:gd name="T8" fmla="*/ 58 w 151"/>
                <a:gd name="T9" fmla="*/ 88 h 89"/>
                <a:gd name="T10" fmla="*/ 85 w 151"/>
                <a:gd name="T11" fmla="*/ 85 h 89"/>
                <a:gd name="T12" fmla="*/ 104 w 151"/>
                <a:gd name="T13" fmla="*/ 83 h 89"/>
                <a:gd name="T14" fmla="*/ 121 w 151"/>
                <a:gd name="T15" fmla="*/ 82 h 89"/>
                <a:gd name="T16" fmla="*/ 135 w 151"/>
                <a:gd name="T17" fmla="*/ 67 h 89"/>
                <a:gd name="T18" fmla="*/ 144 w 151"/>
                <a:gd name="T19" fmla="*/ 43 h 89"/>
                <a:gd name="T20" fmla="*/ 146 w 151"/>
                <a:gd name="T21" fmla="*/ 19 h 89"/>
                <a:gd name="T22" fmla="*/ 143 w 151"/>
                <a:gd name="T23" fmla="*/ 19 h 89"/>
                <a:gd name="T24" fmla="*/ 141 w 151"/>
                <a:gd name="T25" fmla="*/ 45 h 89"/>
                <a:gd name="T26" fmla="*/ 134 w 151"/>
                <a:gd name="T27" fmla="*/ 65 h 89"/>
                <a:gd name="T28" fmla="*/ 121 w 151"/>
                <a:gd name="T29" fmla="*/ 71 h 89"/>
                <a:gd name="T30" fmla="*/ 96 w 151"/>
                <a:gd name="T31" fmla="*/ 75 h 89"/>
                <a:gd name="T32" fmla="*/ 44 w 151"/>
                <a:gd name="T33" fmla="*/ 83 h 89"/>
                <a:gd name="T34" fmla="*/ 25 w 151"/>
                <a:gd name="T35" fmla="*/ 84 h 89"/>
                <a:gd name="T36" fmla="*/ 13 w 151"/>
                <a:gd name="T37" fmla="*/ 76 h 89"/>
                <a:gd name="T38" fmla="*/ 8 w 151"/>
                <a:gd name="T39" fmla="*/ 62 h 89"/>
                <a:gd name="T40" fmla="*/ 7 w 151"/>
                <a:gd name="T41" fmla="*/ 44 h 89"/>
                <a:gd name="T42" fmla="*/ 22 w 151"/>
                <a:gd name="T43" fmla="*/ 8 h 89"/>
                <a:gd name="T44" fmla="*/ 20 w 151"/>
                <a:gd name="T45" fmla="*/ 6 h 89"/>
                <a:gd name="T46" fmla="*/ 10 w 151"/>
                <a:gd name="T47" fmla="*/ 29 h 89"/>
                <a:gd name="T48" fmla="*/ 11 w 151"/>
                <a:gd name="T49" fmla="*/ 59 h 89"/>
                <a:gd name="T50" fmla="*/ 14 w 151"/>
                <a:gd name="T51" fmla="*/ 71 h 89"/>
                <a:gd name="T52" fmla="*/ 23 w 151"/>
                <a:gd name="T53" fmla="*/ 79 h 89"/>
                <a:gd name="T54" fmla="*/ 53 w 151"/>
                <a:gd name="T55" fmla="*/ 83 h 89"/>
                <a:gd name="T56" fmla="*/ 122 w 151"/>
                <a:gd name="T57" fmla="*/ 78 h 89"/>
                <a:gd name="T58" fmla="*/ 145 w 151"/>
                <a:gd name="T59" fmla="*/ 19 h 89"/>
                <a:gd name="T60" fmla="*/ 142 w 151"/>
                <a:gd name="T61" fmla="*/ 20 h 89"/>
                <a:gd name="T62" fmla="*/ 139 w 151"/>
                <a:gd name="T63" fmla="*/ 57 h 89"/>
                <a:gd name="T64" fmla="*/ 109 w 151"/>
                <a:gd name="T65" fmla="*/ 79 h 89"/>
                <a:gd name="T66" fmla="*/ 67 w 151"/>
                <a:gd name="T67" fmla="*/ 80 h 89"/>
                <a:gd name="T68" fmla="*/ 37 w 151"/>
                <a:gd name="T69" fmla="*/ 79 h 89"/>
                <a:gd name="T70" fmla="*/ 18 w 151"/>
                <a:gd name="T71" fmla="*/ 71 h 89"/>
                <a:gd name="T72" fmla="*/ 13 w 151"/>
                <a:gd name="T73" fmla="*/ 52 h 89"/>
                <a:gd name="T74" fmla="*/ 13 w 151"/>
                <a:gd name="T75" fmla="*/ 26 h 89"/>
                <a:gd name="T76" fmla="*/ 22 w 151"/>
                <a:gd name="T77" fmla="*/ 8 h 89"/>
                <a:gd name="T78" fmla="*/ 20 w 151"/>
                <a:gd name="T79" fmla="*/ 6 h 89"/>
                <a:gd name="T80" fmla="*/ 10 w 151"/>
                <a:gd name="T81" fmla="*/ 76 h 89"/>
                <a:gd name="T82" fmla="*/ 19 w 151"/>
                <a:gd name="T83" fmla="*/ 86 h 89"/>
                <a:gd name="T84" fmla="*/ 37 w 151"/>
                <a:gd name="T85" fmla="*/ 86 h 89"/>
                <a:gd name="T86" fmla="*/ 60 w 151"/>
                <a:gd name="T87" fmla="*/ 84 h 89"/>
                <a:gd name="T88" fmla="*/ 85 w 151"/>
                <a:gd name="T89" fmla="*/ 80 h 89"/>
                <a:gd name="T90" fmla="*/ 117 w 151"/>
                <a:gd name="T91" fmla="*/ 75 h 89"/>
                <a:gd name="T92" fmla="*/ 134 w 151"/>
                <a:gd name="T93" fmla="*/ 69 h 89"/>
                <a:gd name="T94" fmla="*/ 143 w 151"/>
                <a:gd name="T95" fmla="*/ 50 h 89"/>
                <a:gd name="T96" fmla="*/ 146 w 151"/>
                <a:gd name="T97" fmla="*/ 19 h 89"/>
                <a:gd name="T98" fmla="*/ 143 w 151"/>
                <a:gd name="T99" fmla="*/ 19 h 89"/>
                <a:gd name="T100" fmla="*/ 142 w 151"/>
                <a:gd name="T101" fmla="*/ 36 h 89"/>
                <a:gd name="T102" fmla="*/ 137 w 151"/>
                <a:gd name="T103" fmla="*/ 54 h 89"/>
                <a:gd name="T104" fmla="*/ 119 w 151"/>
                <a:gd name="T105" fmla="*/ 79 h 89"/>
                <a:gd name="T106" fmla="*/ 108 w 151"/>
                <a:gd name="T107" fmla="*/ 80 h 89"/>
                <a:gd name="T108" fmla="*/ 94 w 151"/>
                <a:gd name="T109" fmla="*/ 82 h 89"/>
                <a:gd name="T110" fmla="*/ 68 w 151"/>
                <a:gd name="T111" fmla="*/ 84 h 89"/>
                <a:gd name="T112" fmla="*/ 44 w 151"/>
                <a:gd name="T113" fmla="*/ 86 h 89"/>
                <a:gd name="T114" fmla="*/ 21 w 151"/>
                <a:gd name="T115" fmla="*/ 84 h 89"/>
                <a:gd name="T116" fmla="*/ 17 w 151"/>
                <a:gd name="T117" fmla="*/ 68 h 89"/>
                <a:gd name="T118" fmla="*/ 15 w 151"/>
                <a:gd name="T119" fmla="*/ 46 h 89"/>
                <a:gd name="T120" fmla="*/ 25 w 151"/>
                <a:gd name="T121" fmla="*/ 3 h 89"/>
                <a:gd name="T122" fmla="*/ 23 w 151"/>
                <a:gd name="T123" fmla="*/ 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1" h="89">
                  <a:moveTo>
                    <a:pt x="23" y="1"/>
                  </a:moveTo>
                  <a:cubicBezTo>
                    <a:pt x="5" y="20"/>
                    <a:pt x="14" y="50"/>
                    <a:pt x="14" y="73"/>
                  </a:cubicBezTo>
                  <a:cubicBezTo>
                    <a:pt x="14" y="77"/>
                    <a:pt x="14" y="81"/>
                    <a:pt x="18" y="84"/>
                  </a:cubicBezTo>
                  <a:cubicBezTo>
                    <a:pt x="22" y="88"/>
                    <a:pt x="30" y="89"/>
                    <a:pt x="35" y="89"/>
                  </a:cubicBezTo>
                  <a:cubicBezTo>
                    <a:pt x="43" y="89"/>
                    <a:pt x="51" y="88"/>
                    <a:pt x="58" y="88"/>
                  </a:cubicBezTo>
                  <a:cubicBezTo>
                    <a:pt x="67" y="87"/>
                    <a:pt x="76" y="86"/>
                    <a:pt x="85" y="85"/>
                  </a:cubicBezTo>
                  <a:cubicBezTo>
                    <a:pt x="91" y="85"/>
                    <a:pt x="98" y="84"/>
                    <a:pt x="104" y="83"/>
                  </a:cubicBezTo>
                  <a:cubicBezTo>
                    <a:pt x="109" y="83"/>
                    <a:pt x="115" y="83"/>
                    <a:pt x="121" y="82"/>
                  </a:cubicBezTo>
                  <a:cubicBezTo>
                    <a:pt x="128" y="80"/>
                    <a:pt x="132" y="74"/>
                    <a:pt x="135" y="67"/>
                  </a:cubicBezTo>
                  <a:cubicBezTo>
                    <a:pt x="139" y="60"/>
                    <a:pt x="141" y="51"/>
                    <a:pt x="144" y="43"/>
                  </a:cubicBezTo>
                  <a:cubicBezTo>
                    <a:pt x="146" y="36"/>
                    <a:pt x="148" y="26"/>
                    <a:pt x="146" y="19"/>
                  </a:cubicBezTo>
                  <a:cubicBezTo>
                    <a:pt x="145" y="17"/>
                    <a:pt x="143" y="17"/>
                    <a:pt x="143" y="19"/>
                  </a:cubicBezTo>
                  <a:cubicBezTo>
                    <a:pt x="143" y="28"/>
                    <a:pt x="142" y="36"/>
                    <a:pt x="141" y="45"/>
                  </a:cubicBezTo>
                  <a:cubicBezTo>
                    <a:pt x="140" y="51"/>
                    <a:pt x="139" y="59"/>
                    <a:pt x="134" y="65"/>
                  </a:cubicBezTo>
                  <a:cubicBezTo>
                    <a:pt x="131" y="69"/>
                    <a:pt x="126" y="71"/>
                    <a:pt x="121" y="71"/>
                  </a:cubicBezTo>
                  <a:cubicBezTo>
                    <a:pt x="113" y="73"/>
                    <a:pt x="104" y="74"/>
                    <a:pt x="96" y="75"/>
                  </a:cubicBezTo>
                  <a:cubicBezTo>
                    <a:pt x="79" y="79"/>
                    <a:pt x="61" y="82"/>
                    <a:pt x="44" y="83"/>
                  </a:cubicBezTo>
                  <a:cubicBezTo>
                    <a:pt x="37" y="83"/>
                    <a:pt x="31" y="84"/>
                    <a:pt x="25" y="84"/>
                  </a:cubicBezTo>
                  <a:cubicBezTo>
                    <a:pt x="19" y="84"/>
                    <a:pt x="15" y="81"/>
                    <a:pt x="13" y="76"/>
                  </a:cubicBezTo>
                  <a:cubicBezTo>
                    <a:pt x="11" y="71"/>
                    <a:pt x="9" y="66"/>
                    <a:pt x="8" y="62"/>
                  </a:cubicBezTo>
                  <a:cubicBezTo>
                    <a:pt x="7" y="56"/>
                    <a:pt x="7" y="50"/>
                    <a:pt x="7" y="44"/>
                  </a:cubicBezTo>
                  <a:cubicBezTo>
                    <a:pt x="7" y="31"/>
                    <a:pt x="13" y="18"/>
                    <a:pt x="22" y="8"/>
                  </a:cubicBezTo>
                  <a:cubicBezTo>
                    <a:pt x="23" y="6"/>
                    <a:pt x="22" y="5"/>
                    <a:pt x="20" y="6"/>
                  </a:cubicBezTo>
                  <a:cubicBezTo>
                    <a:pt x="13" y="10"/>
                    <a:pt x="11" y="20"/>
                    <a:pt x="10" y="29"/>
                  </a:cubicBezTo>
                  <a:cubicBezTo>
                    <a:pt x="9" y="39"/>
                    <a:pt x="9" y="49"/>
                    <a:pt x="11" y="59"/>
                  </a:cubicBezTo>
                  <a:cubicBezTo>
                    <a:pt x="12" y="63"/>
                    <a:pt x="12" y="67"/>
                    <a:pt x="14" y="71"/>
                  </a:cubicBezTo>
                  <a:cubicBezTo>
                    <a:pt x="16" y="75"/>
                    <a:pt x="19" y="77"/>
                    <a:pt x="23" y="79"/>
                  </a:cubicBezTo>
                  <a:cubicBezTo>
                    <a:pt x="33" y="83"/>
                    <a:pt x="43" y="83"/>
                    <a:pt x="53" y="83"/>
                  </a:cubicBezTo>
                  <a:cubicBezTo>
                    <a:pt x="76" y="83"/>
                    <a:pt x="100" y="87"/>
                    <a:pt x="122" y="78"/>
                  </a:cubicBezTo>
                  <a:cubicBezTo>
                    <a:pt x="144" y="68"/>
                    <a:pt x="151" y="41"/>
                    <a:pt x="145" y="19"/>
                  </a:cubicBezTo>
                  <a:cubicBezTo>
                    <a:pt x="144" y="17"/>
                    <a:pt x="142" y="18"/>
                    <a:pt x="142" y="20"/>
                  </a:cubicBezTo>
                  <a:cubicBezTo>
                    <a:pt x="146" y="32"/>
                    <a:pt x="145" y="45"/>
                    <a:pt x="139" y="57"/>
                  </a:cubicBezTo>
                  <a:cubicBezTo>
                    <a:pt x="133" y="69"/>
                    <a:pt x="122" y="76"/>
                    <a:pt x="109" y="79"/>
                  </a:cubicBezTo>
                  <a:cubicBezTo>
                    <a:pt x="95" y="82"/>
                    <a:pt x="81" y="81"/>
                    <a:pt x="67" y="80"/>
                  </a:cubicBezTo>
                  <a:cubicBezTo>
                    <a:pt x="57" y="80"/>
                    <a:pt x="47" y="80"/>
                    <a:pt x="37" y="79"/>
                  </a:cubicBezTo>
                  <a:cubicBezTo>
                    <a:pt x="30" y="78"/>
                    <a:pt x="22" y="77"/>
                    <a:pt x="18" y="71"/>
                  </a:cubicBezTo>
                  <a:cubicBezTo>
                    <a:pt x="13" y="66"/>
                    <a:pt x="13" y="58"/>
                    <a:pt x="13" y="52"/>
                  </a:cubicBezTo>
                  <a:cubicBezTo>
                    <a:pt x="12" y="43"/>
                    <a:pt x="12" y="35"/>
                    <a:pt x="13" y="26"/>
                  </a:cubicBezTo>
                  <a:cubicBezTo>
                    <a:pt x="14" y="20"/>
                    <a:pt x="16" y="12"/>
                    <a:pt x="22" y="8"/>
                  </a:cubicBezTo>
                  <a:cubicBezTo>
                    <a:pt x="21" y="7"/>
                    <a:pt x="21" y="6"/>
                    <a:pt x="20" y="6"/>
                  </a:cubicBezTo>
                  <a:cubicBezTo>
                    <a:pt x="3" y="24"/>
                    <a:pt x="0" y="53"/>
                    <a:pt x="10" y="76"/>
                  </a:cubicBezTo>
                  <a:cubicBezTo>
                    <a:pt x="12" y="81"/>
                    <a:pt x="15" y="85"/>
                    <a:pt x="19" y="86"/>
                  </a:cubicBezTo>
                  <a:cubicBezTo>
                    <a:pt x="24" y="88"/>
                    <a:pt x="31" y="87"/>
                    <a:pt x="37" y="86"/>
                  </a:cubicBezTo>
                  <a:cubicBezTo>
                    <a:pt x="45" y="85"/>
                    <a:pt x="52" y="85"/>
                    <a:pt x="60" y="84"/>
                  </a:cubicBezTo>
                  <a:cubicBezTo>
                    <a:pt x="69" y="83"/>
                    <a:pt x="77" y="82"/>
                    <a:pt x="85" y="80"/>
                  </a:cubicBezTo>
                  <a:cubicBezTo>
                    <a:pt x="96" y="78"/>
                    <a:pt x="106" y="77"/>
                    <a:pt x="117" y="75"/>
                  </a:cubicBezTo>
                  <a:cubicBezTo>
                    <a:pt x="123" y="74"/>
                    <a:pt x="129" y="73"/>
                    <a:pt x="134" y="69"/>
                  </a:cubicBezTo>
                  <a:cubicBezTo>
                    <a:pt x="140" y="64"/>
                    <a:pt x="141" y="56"/>
                    <a:pt x="143" y="50"/>
                  </a:cubicBezTo>
                  <a:cubicBezTo>
                    <a:pt x="145" y="39"/>
                    <a:pt x="146" y="29"/>
                    <a:pt x="146" y="19"/>
                  </a:cubicBezTo>
                  <a:cubicBezTo>
                    <a:pt x="145" y="19"/>
                    <a:pt x="144" y="19"/>
                    <a:pt x="143" y="19"/>
                  </a:cubicBezTo>
                  <a:cubicBezTo>
                    <a:pt x="145" y="25"/>
                    <a:pt x="144" y="31"/>
                    <a:pt x="142" y="36"/>
                  </a:cubicBezTo>
                  <a:cubicBezTo>
                    <a:pt x="141" y="42"/>
                    <a:pt x="139" y="48"/>
                    <a:pt x="137" y="54"/>
                  </a:cubicBezTo>
                  <a:cubicBezTo>
                    <a:pt x="133" y="64"/>
                    <a:pt x="131" y="76"/>
                    <a:pt x="119" y="79"/>
                  </a:cubicBezTo>
                  <a:cubicBezTo>
                    <a:pt x="116" y="80"/>
                    <a:pt x="112" y="80"/>
                    <a:pt x="108" y="80"/>
                  </a:cubicBezTo>
                  <a:cubicBezTo>
                    <a:pt x="104" y="81"/>
                    <a:pt x="99" y="81"/>
                    <a:pt x="94" y="82"/>
                  </a:cubicBezTo>
                  <a:cubicBezTo>
                    <a:pt x="86" y="83"/>
                    <a:pt x="77" y="84"/>
                    <a:pt x="68" y="84"/>
                  </a:cubicBezTo>
                  <a:cubicBezTo>
                    <a:pt x="60" y="85"/>
                    <a:pt x="52" y="85"/>
                    <a:pt x="44" y="86"/>
                  </a:cubicBezTo>
                  <a:cubicBezTo>
                    <a:pt x="36" y="86"/>
                    <a:pt x="28" y="87"/>
                    <a:pt x="21" y="84"/>
                  </a:cubicBezTo>
                  <a:cubicBezTo>
                    <a:pt x="15" y="81"/>
                    <a:pt x="17" y="74"/>
                    <a:pt x="17" y="68"/>
                  </a:cubicBezTo>
                  <a:cubicBezTo>
                    <a:pt x="17" y="61"/>
                    <a:pt x="16" y="53"/>
                    <a:pt x="15" y="46"/>
                  </a:cubicBezTo>
                  <a:cubicBezTo>
                    <a:pt x="14" y="31"/>
                    <a:pt x="14" y="14"/>
                    <a:pt x="25" y="3"/>
                  </a:cubicBezTo>
                  <a:cubicBezTo>
                    <a:pt x="26" y="2"/>
                    <a:pt x="24" y="0"/>
                    <a:pt x="23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4" name="Freeform 1572"/>
            <p:cNvSpPr/>
            <p:nvPr/>
          </p:nvSpPr>
          <p:spPr bwMode="auto">
            <a:xfrm>
              <a:off x="2800" y="2084"/>
              <a:ext cx="73" cy="40"/>
            </a:xfrm>
            <a:custGeom>
              <a:avLst/>
              <a:gdLst>
                <a:gd name="T0" fmla="*/ 54 w 57"/>
                <a:gd name="T1" fmla="*/ 3 h 31"/>
                <a:gd name="T2" fmla="*/ 48 w 57"/>
                <a:gd name="T3" fmla="*/ 18 h 31"/>
                <a:gd name="T4" fmla="*/ 34 w 57"/>
                <a:gd name="T5" fmla="*/ 23 h 31"/>
                <a:gd name="T6" fmla="*/ 1 w 57"/>
                <a:gd name="T7" fmla="*/ 25 h 31"/>
                <a:gd name="T8" fmla="*/ 1 w 57"/>
                <a:gd name="T9" fmla="*/ 27 h 31"/>
                <a:gd name="T10" fmla="*/ 21 w 57"/>
                <a:gd name="T11" fmla="*/ 31 h 31"/>
                <a:gd name="T12" fmla="*/ 40 w 57"/>
                <a:gd name="T13" fmla="*/ 28 h 31"/>
                <a:gd name="T14" fmla="*/ 51 w 57"/>
                <a:gd name="T15" fmla="*/ 18 h 31"/>
                <a:gd name="T16" fmla="*/ 52 w 57"/>
                <a:gd name="T17" fmla="*/ 2 h 31"/>
                <a:gd name="T18" fmla="*/ 50 w 57"/>
                <a:gd name="T19" fmla="*/ 2 h 31"/>
                <a:gd name="T20" fmla="*/ 45 w 57"/>
                <a:gd name="T21" fmla="*/ 20 h 31"/>
                <a:gd name="T22" fmla="*/ 35 w 57"/>
                <a:gd name="T23" fmla="*/ 23 h 31"/>
                <a:gd name="T24" fmla="*/ 20 w 57"/>
                <a:gd name="T25" fmla="*/ 24 h 31"/>
                <a:gd name="T26" fmla="*/ 14 w 57"/>
                <a:gd name="T27" fmla="*/ 24 h 31"/>
                <a:gd name="T28" fmla="*/ 10 w 57"/>
                <a:gd name="T29" fmla="*/ 23 h 31"/>
                <a:gd name="T30" fmla="*/ 8 w 57"/>
                <a:gd name="T31" fmla="*/ 24 h 31"/>
                <a:gd name="T32" fmla="*/ 18 w 57"/>
                <a:gd name="T33" fmla="*/ 27 h 31"/>
                <a:gd name="T34" fmla="*/ 36 w 57"/>
                <a:gd name="T35" fmla="*/ 25 h 31"/>
                <a:gd name="T36" fmla="*/ 49 w 57"/>
                <a:gd name="T37" fmla="*/ 20 h 31"/>
                <a:gd name="T38" fmla="*/ 52 w 57"/>
                <a:gd name="T39" fmla="*/ 1 h 31"/>
                <a:gd name="T40" fmla="*/ 50 w 57"/>
                <a:gd name="T41" fmla="*/ 1 h 31"/>
                <a:gd name="T42" fmla="*/ 49 w 57"/>
                <a:gd name="T43" fmla="*/ 16 h 31"/>
                <a:gd name="T44" fmla="*/ 37 w 57"/>
                <a:gd name="T45" fmla="*/ 26 h 31"/>
                <a:gd name="T46" fmla="*/ 20 w 57"/>
                <a:gd name="T47" fmla="*/ 28 h 31"/>
                <a:gd name="T48" fmla="*/ 2 w 57"/>
                <a:gd name="T49" fmla="*/ 25 h 31"/>
                <a:gd name="T50" fmla="*/ 2 w 57"/>
                <a:gd name="T51" fmla="*/ 27 h 31"/>
                <a:gd name="T52" fmla="*/ 37 w 57"/>
                <a:gd name="T53" fmla="*/ 25 h 31"/>
                <a:gd name="T54" fmla="*/ 51 w 57"/>
                <a:gd name="T55" fmla="*/ 19 h 31"/>
                <a:gd name="T56" fmla="*/ 57 w 57"/>
                <a:gd name="T57" fmla="*/ 3 h 31"/>
                <a:gd name="T58" fmla="*/ 54 w 57"/>
                <a:gd name="T5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7" h="31">
                  <a:moveTo>
                    <a:pt x="54" y="3"/>
                  </a:moveTo>
                  <a:cubicBezTo>
                    <a:pt x="54" y="8"/>
                    <a:pt x="53" y="14"/>
                    <a:pt x="48" y="18"/>
                  </a:cubicBezTo>
                  <a:cubicBezTo>
                    <a:pt x="44" y="21"/>
                    <a:pt x="39" y="22"/>
                    <a:pt x="34" y="23"/>
                  </a:cubicBezTo>
                  <a:cubicBezTo>
                    <a:pt x="23" y="24"/>
                    <a:pt x="12" y="22"/>
                    <a:pt x="1" y="25"/>
                  </a:cubicBezTo>
                  <a:cubicBezTo>
                    <a:pt x="0" y="25"/>
                    <a:pt x="0" y="27"/>
                    <a:pt x="1" y="27"/>
                  </a:cubicBezTo>
                  <a:cubicBezTo>
                    <a:pt x="7" y="30"/>
                    <a:pt x="14" y="30"/>
                    <a:pt x="21" y="31"/>
                  </a:cubicBezTo>
                  <a:cubicBezTo>
                    <a:pt x="27" y="31"/>
                    <a:pt x="34" y="30"/>
                    <a:pt x="40" y="28"/>
                  </a:cubicBezTo>
                  <a:cubicBezTo>
                    <a:pt x="45" y="27"/>
                    <a:pt x="49" y="23"/>
                    <a:pt x="51" y="18"/>
                  </a:cubicBezTo>
                  <a:cubicBezTo>
                    <a:pt x="53" y="13"/>
                    <a:pt x="53" y="7"/>
                    <a:pt x="52" y="2"/>
                  </a:cubicBezTo>
                  <a:cubicBezTo>
                    <a:pt x="51" y="2"/>
                    <a:pt x="51" y="2"/>
                    <a:pt x="50" y="2"/>
                  </a:cubicBezTo>
                  <a:cubicBezTo>
                    <a:pt x="53" y="9"/>
                    <a:pt x="51" y="16"/>
                    <a:pt x="45" y="20"/>
                  </a:cubicBezTo>
                  <a:cubicBezTo>
                    <a:pt x="42" y="22"/>
                    <a:pt x="38" y="22"/>
                    <a:pt x="35" y="23"/>
                  </a:cubicBezTo>
                  <a:cubicBezTo>
                    <a:pt x="30" y="23"/>
                    <a:pt x="25" y="24"/>
                    <a:pt x="20" y="24"/>
                  </a:cubicBezTo>
                  <a:cubicBezTo>
                    <a:pt x="18" y="24"/>
                    <a:pt x="16" y="24"/>
                    <a:pt x="14" y="24"/>
                  </a:cubicBezTo>
                  <a:cubicBezTo>
                    <a:pt x="13" y="24"/>
                    <a:pt x="11" y="24"/>
                    <a:pt x="10" y="23"/>
                  </a:cubicBezTo>
                  <a:cubicBezTo>
                    <a:pt x="9" y="21"/>
                    <a:pt x="7" y="23"/>
                    <a:pt x="8" y="24"/>
                  </a:cubicBezTo>
                  <a:cubicBezTo>
                    <a:pt x="10" y="27"/>
                    <a:pt x="15" y="27"/>
                    <a:pt x="18" y="27"/>
                  </a:cubicBezTo>
                  <a:cubicBezTo>
                    <a:pt x="24" y="27"/>
                    <a:pt x="30" y="26"/>
                    <a:pt x="36" y="25"/>
                  </a:cubicBezTo>
                  <a:cubicBezTo>
                    <a:pt x="41" y="24"/>
                    <a:pt x="45" y="23"/>
                    <a:pt x="49" y="20"/>
                  </a:cubicBezTo>
                  <a:cubicBezTo>
                    <a:pt x="55" y="15"/>
                    <a:pt x="55" y="7"/>
                    <a:pt x="52" y="1"/>
                  </a:cubicBezTo>
                  <a:cubicBezTo>
                    <a:pt x="52" y="0"/>
                    <a:pt x="49" y="0"/>
                    <a:pt x="50" y="1"/>
                  </a:cubicBezTo>
                  <a:cubicBezTo>
                    <a:pt x="50" y="6"/>
                    <a:pt x="50" y="11"/>
                    <a:pt x="49" y="16"/>
                  </a:cubicBezTo>
                  <a:cubicBezTo>
                    <a:pt x="47" y="22"/>
                    <a:pt x="43" y="25"/>
                    <a:pt x="37" y="26"/>
                  </a:cubicBezTo>
                  <a:cubicBezTo>
                    <a:pt x="32" y="28"/>
                    <a:pt x="26" y="28"/>
                    <a:pt x="20" y="28"/>
                  </a:cubicBezTo>
                  <a:cubicBezTo>
                    <a:pt x="14" y="28"/>
                    <a:pt x="8" y="27"/>
                    <a:pt x="2" y="25"/>
                  </a:cubicBezTo>
                  <a:cubicBezTo>
                    <a:pt x="2" y="26"/>
                    <a:pt x="2" y="26"/>
                    <a:pt x="2" y="27"/>
                  </a:cubicBezTo>
                  <a:cubicBezTo>
                    <a:pt x="14" y="25"/>
                    <a:pt x="26" y="27"/>
                    <a:pt x="37" y="25"/>
                  </a:cubicBezTo>
                  <a:cubicBezTo>
                    <a:pt x="43" y="24"/>
                    <a:pt x="48" y="22"/>
                    <a:pt x="51" y="19"/>
                  </a:cubicBezTo>
                  <a:cubicBezTo>
                    <a:pt x="56" y="15"/>
                    <a:pt x="57" y="8"/>
                    <a:pt x="57" y="3"/>
                  </a:cubicBezTo>
                  <a:cubicBezTo>
                    <a:pt x="56" y="1"/>
                    <a:pt x="54" y="1"/>
                    <a:pt x="54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5" name="Freeform 1573"/>
            <p:cNvSpPr/>
            <p:nvPr/>
          </p:nvSpPr>
          <p:spPr bwMode="auto">
            <a:xfrm>
              <a:off x="2900" y="2046"/>
              <a:ext cx="99" cy="268"/>
            </a:xfrm>
            <a:custGeom>
              <a:avLst/>
              <a:gdLst>
                <a:gd name="T0" fmla="*/ 5 w 76"/>
                <a:gd name="T1" fmla="*/ 25 h 207"/>
                <a:gd name="T2" fmla="*/ 2 w 76"/>
                <a:gd name="T3" fmla="*/ 103 h 207"/>
                <a:gd name="T4" fmla="*/ 2 w 76"/>
                <a:gd name="T5" fmla="*/ 150 h 207"/>
                <a:gd name="T6" fmla="*/ 7 w 76"/>
                <a:gd name="T7" fmla="*/ 190 h 207"/>
                <a:gd name="T8" fmla="*/ 42 w 76"/>
                <a:gd name="T9" fmla="*/ 197 h 207"/>
                <a:gd name="T10" fmla="*/ 70 w 76"/>
                <a:gd name="T11" fmla="*/ 166 h 207"/>
                <a:gd name="T12" fmla="*/ 66 w 76"/>
                <a:gd name="T13" fmla="*/ 192 h 207"/>
                <a:gd name="T14" fmla="*/ 42 w 76"/>
                <a:gd name="T15" fmla="*/ 199 h 207"/>
                <a:gd name="T16" fmla="*/ 13 w 76"/>
                <a:gd name="T17" fmla="*/ 193 h 207"/>
                <a:gd name="T18" fmla="*/ 2 w 76"/>
                <a:gd name="T19" fmla="*/ 170 h 207"/>
                <a:gd name="T20" fmla="*/ 27 w 76"/>
                <a:gd name="T21" fmla="*/ 203 h 207"/>
                <a:gd name="T22" fmla="*/ 64 w 76"/>
                <a:gd name="T23" fmla="*/ 172 h 207"/>
                <a:gd name="T24" fmla="*/ 21 w 76"/>
                <a:gd name="T25" fmla="*/ 201 h 207"/>
                <a:gd name="T26" fmla="*/ 3 w 76"/>
                <a:gd name="T27" fmla="*/ 119 h 207"/>
                <a:gd name="T28" fmla="*/ 9 w 76"/>
                <a:gd name="T29" fmla="*/ 21 h 207"/>
                <a:gd name="T30" fmla="*/ 27 w 76"/>
                <a:gd name="T31" fmla="*/ 1 h 207"/>
                <a:gd name="T32" fmla="*/ 2 w 76"/>
                <a:gd name="T33" fmla="*/ 56 h 207"/>
                <a:gd name="T34" fmla="*/ 2 w 76"/>
                <a:gd name="T35" fmla="*/ 161 h 207"/>
                <a:gd name="T36" fmla="*/ 32 w 76"/>
                <a:gd name="T37" fmla="*/ 205 h 207"/>
                <a:gd name="T38" fmla="*/ 61 w 76"/>
                <a:gd name="T39" fmla="*/ 172 h 207"/>
                <a:gd name="T40" fmla="*/ 28 w 76"/>
                <a:gd name="T41" fmla="*/ 200 h 207"/>
                <a:gd name="T42" fmla="*/ 4 w 76"/>
                <a:gd name="T43" fmla="*/ 182 h 207"/>
                <a:gd name="T44" fmla="*/ 2 w 76"/>
                <a:gd name="T45" fmla="*/ 171 h 207"/>
                <a:gd name="T46" fmla="*/ 25 w 76"/>
                <a:gd name="T47" fmla="*/ 201 h 207"/>
                <a:gd name="T48" fmla="*/ 67 w 76"/>
                <a:gd name="T49" fmla="*/ 194 h 207"/>
                <a:gd name="T50" fmla="*/ 68 w 76"/>
                <a:gd name="T51" fmla="*/ 166 h 207"/>
                <a:gd name="T52" fmla="*/ 50 w 76"/>
                <a:gd name="T53" fmla="*/ 195 h 207"/>
                <a:gd name="T54" fmla="*/ 10 w 76"/>
                <a:gd name="T55" fmla="*/ 189 h 207"/>
                <a:gd name="T56" fmla="*/ 5 w 76"/>
                <a:gd name="T57" fmla="*/ 146 h 207"/>
                <a:gd name="T58" fmla="*/ 5 w 76"/>
                <a:gd name="T59" fmla="*/ 82 h 207"/>
                <a:gd name="T60" fmla="*/ 9 w 76"/>
                <a:gd name="T61" fmla="*/ 25 h 207"/>
                <a:gd name="T62" fmla="*/ 26 w 76"/>
                <a:gd name="T63" fmla="*/ 3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6" h="207">
                  <a:moveTo>
                    <a:pt x="26" y="3"/>
                  </a:moveTo>
                  <a:cubicBezTo>
                    <a:pt x="15" y="7"/>
                    <a:pt x="9" y="15"/>
                    <a:pt x="5" y="25"/>
                  </a:cubicBezTo>
                  <a:cubicBezTo>
                    <a:pt x="2" y="35"/>
                    <a:pt x="3" y="47"/>
                    <a:pt x="3" y="58"/>
                  </a:cubicBezTo>
                  <a:cubicBezTo>
                    <a:pt x="3" y="73"/>
                    <a:pt x="3" y="88"/>
                    <a:pt x="2" y="103"/>
                  </a:cubicBezTo>
                  <a:cubicBezTo>
                    <a:pt x="2" y="112"/>
                    <a:pt x="2" y="121"/>
                    <a:pt x="2" y="130"/>
                  </a:cubicBezTo>
                  <a:cubicBezTo>
                    <a:pt x="2" y="136"/>
                    <a:pt x="3" y="143"/>
                    <a:pt x="2" y="150"/>
                  </a:cubicBezTo>
                  <a:cubicBezTo>
                    <a:pt x="2" y="160"/>
                    <a:pt x="0" y="170"/>
                    <a:pt x="1" y="179"/>
                  </a:cubicBezTo>
                  <a:cubicBezTo>
                    <a:pt x="2" y="183"/>
                    <a:pt x="4" y="187"/>
                    <a:pt x="7" y="190"/>
                  </a:cubicBezTo>
                  <a:cubicBezTo>
                    <a:pt x="11" y="194"/>
                    <a:pt x="16" y="195"/>
                    <a:pt x="21" y="196"/>
                  </a:cubicBezTo>
                  <a:cubicBezTo>
                    <a:pt x="28" y="196"/>
                    <a:pt x="35" y="196"/>
                    <a:pt x="42" y="197"/>
                  </a:cubicBezTo>
                  <a:cubicBezTo>
                    <a:pt x="48" y="197"/>
                    <a:pt x="53" y="198"/>
                    <a:pt x="59" y="196"/>
                  </a:cubicBezTo>
                  <a:cubicBezTo>
                    <a:pt x="71" y="192"/>
                    <a:pt x="71" y="177"/>
                    <a:pt x="70" y="166"/>
                  </a:cubicBezTo>
                  <a:cubicBezTo>
                    <a:pt x="70" y="164"/>
                    <a:pt x="68" y="164"/>
                    <a:pt x="68" y="165"/>
                  </a:cubicBezTo>
                  <a:cubicBezTo>
                    <a:pt x="65" y="174"/>
                    <a:pt x="72" y="184"/>
                    <a:pt x="66" y="192"/>
                  </a:cubicBezTo>
                  <a:cubicBezTo>
                    <a:pt x="63" y="194"/>
                    <a:pt x="59" y="196"/>
                    <a:pt x="55" y="197"/>
                  </a:cubicBezTo>
                  <a:cubicBezTo>
                    <a:pt x="51" y="198"/>
                    <a:pt x="46" y="199"/>
                    <a:pt x="42" y="199"/>
                  </a:cubicBezTo>
                  <a:cubicBezTo>
                    <a:pt x="37" y="200"/>
                    <a:pt x="32" y="200"/>
                    <a:pt x="27" y="199"/>
                  </a:cubicBezTo>
                  <a:cubicBezTo>
                    <a:pt x="22" y="197"/>
                    <a:pt x="17" y="195"/>
                    <a:pt x="13" y="193"/>
                  </a:cubicBezTo>
                  <a:cubicBezTo>
                    <a:pt x="6" y="188"/>
                    <a:pt x="6" y="178"/>
                    <a:pt x="5" y="170"/>
                  </a:cubicBezTo>
                  <a:cubicBezTo>
                    <a:pt x="4" y="169"/>
                    <a:pt x="2" y="169"/>
                    <a:pt x="2" y="170"/>
                  </a:cubicBezTo>
                  <a:cubicBezTo>
                    <a:pt x="0" y="178"/>
                    <a:pt x="0" y="188"/>
                    <a:pt x="4" y="195"/>
                  </a:cubicBezTo>
                  <a:cubicBezTo>
                    <a:pt x="8" y="203"/>
                    <a:pt x="20" y="203"/>
                    <a:pt x="27" y="203"/>
                  </a:cubicBezTo>
                  <a:cubicBezTo>
                    <a:pt x="36" y="203"/>
                    <a:pt x="45" y="203"/>
                    <a:pt x="53" y="198"/>
                  </a:cubicBezTo>
                  <a:cubicBezTo>
                    <a:pt x="62" y="193"/>
                    <a:pt x="61" y="181"/>
                    <a:pt x="64" y="172"/>
                  </a:cubicBezTo>
                  <a:cubicBezTo>
                    <a:pt x="63" y="172"/>
                    <a:pt x="62" y="172"/>
                    <a:pt x="61" y="172"/>
                  </a:cubicBezTo>
                  <a:cubicBezTo>
                    <a:pt x="63" y="191"/>
                    <a:pt x="39" y="207"/>
                    <a:pt x="21" y="201"/>
                  </a:cubicBezTo>
                  <a:cubicBezTo>
                    <a:pt x="8" y="197"/>
                    <a:pt x="5" y="182"/>
                    <a:pt x="5" y="170"/>
                  </a:cubicBezTo>
                  <a:cubicBezTo>
                    <a:pt x="4" y="153"/>
                    <a:pt x="3" y="136"/>
                    <a:pt x="3" y="119"/>
                  </a:cubicBezTo>
                  <a:cubicBezTo>
                    <a:pt x="3" y="95"/>
                    <a:pt x="5" y="70"/>
                    <a:pt x="5" y="45"/>
                  </a:cubicBezTo>
                  <a:cubicBezTo>
                    <a:pt x="6" y="37"/>
                    <a:pt x="6" y="29"/>
                    <a:pt x="9" y="21"/>
                  </a:cubicBezTo>
                  <a:cubicBezTo>
                    <a:pt x="12" y="12"/>
                    <a:pt x="19" y="6"/>
                    <a:pt x="28" y="3"/>
                  </a:cubicBezTo>
                  <a:cubicBezTo>
                    <a:pt x="29" y="3"/>
                    <a:pt x="29" y="0"/>
                    <a:pt x="27" y="1"/>
                  </a:cubicBezTo>
                  <a:cubicBezTo>
                    <a:pt x="16" y="5"/>
                    <a:pt x="9" y="12"/>
                    <a:pt x="6" y="23"/>
                  </a:cubicBezTo>
                  <a:cubicBezTo>
                    <a:pt x="3" y="33"/>
                    <a:pt x="3" y="45"/>
                    <a:pt x="2" y="56"/>
                  </a:cubicBezTo>
                  <a:cubicBezTo>
                    <a:pt x="2" y="73"/>
                    <a:pt x="1" y="91"/>
                    <a:pt x="0" y="109"/>
                  </a:cubicBezTo>
                  <a:cubicBezTo>
                    <a:pt x="0" y="126"/>
                    <a:pt x="1" y="143"/>
                    <a:pt x="2" y="161"/>
                  </a:cubicBezTo>
                  <a:cubicBezTo>
                    <a:pt x="2" y="173"/>
                    <a:pt x="2" y="187"/>
                    <a:pt x="10" y="197"/>
                  </a:cubicBezTo>
                  <a:cubicBezTo>
                    <a:pt x="16" y="203"/>
                    <a:pt x="24" y="206"/>
                    <a:pt x="32" y="205"/>
                  </a:cubicBezTo>
                  <a:cubicBezTo>
                    <a:pt x="49" y="203"/>
                    <a:pt x="65" y="189"/>
                    <a:pt x="64" y="172"/>
                  </a:cubicBezTo>
                  <a:cubicBezTo>
                    <a:pt x="64" y="170"/>
                    <a:pt x="62" y="170"/>
                    <a:pt x="61" y="172"/>
                  </a:cubicBezTo>
                  <a:cubicBezTo>
                    <a:pt x="59" y="179"/>
                    <a:pt x="60" y="190"/>
                    <a:pt x="52" y="196"/>
                  </a:cubicBezTo>
                  <a:cubicBezTo>
                    <a:pt x="45" y="200"/>
                    <a:pt x="36" y="200"/>
                    <a:pt x="28" y="200"/>
                  </a:cubicBezTo>
                  <a:cubicBezTo>
                    <a:pt x="22" y="201"/>
                    <a:pt x="11" y="201"/>
                    <a:pt x="7" y="194"/>
                  </a:cubicBezTo>
                  <a:cubicBezTo>
                    <a:pt x="5" y="191"/>
                    <a:pt x="4" y="186"/>
                    <a:pt x="4" y="182"/>
                  </a:cubicBezTo>
                  <a:cubicBezTo>
                    <a:pt x="4" y="179"/>
                    <a:pt x="4" y="175"/>
                    <a:pt x="5" y="171"/>
                  </a:cubicBezTo>
                  <a:cubicBezTo>
                    <a:pt x="4" y="171"/>
                    <a:pt x="3" y="171"/>
                    <a:pt x="2" y="171"/>
                  </a:cubicBezTo>
                  <a:cubicBezTo>
                    <a:pt x="3" y="179"/>
                    <a:pt x="4" y="189"/>
                    <a:pt x="11" y="194"/>
                  </a:cubicBezTo>
                  <a:cubicBezTo>
                    <a:pt x="15" y="197"/>
                    <a:pt x="20" y="199"/>
                    <a:pt x="25" y="201"/>
                  </a:cubicBezTo>
                  <a:cubicBezTo>
                    <a:pt x="30" y="202"/>
                    <a:pt x="36" y="203"/>
                    <a:pt x="42" y="202"/>
                  </a:cubicBezTo>
                  <a:cubicBezTo>
                    <a:pt x="50" y="201"/>
                    <a:pt x="60" y="200"/>
                    <a:pt x="67" y="194"/>
                  </a:cubicBezTo>
                  <a:cubicBezTo>
                    <a:pt x="76" y="187"/>
                    <a:pt x="68" y="175"/>
                    <a:pt x="70" y="166"/>
                  </a:cubicBezTo>
                  <a:cubicBezTo>
                    <a:pt x="70" y="166"/>
                    <a:pt x="69" y="166"/>
                    <a:pt x="68" y="166"/>
                  </a:cubicBezTo>
                  <a:cubicBezTo>
                    <a:pt x="68" y="173"/>
                    <a:pt x="69" y="181"/>
                    <a:pt x="65" y="188"/>
                  </a:cubicBezTo>
                  <a:cubicBezTo>
                    <a:pt x="62" y="193"/>
                    <a:pt x="56" y="194"/>
                    <a:pt x="50" y="195"/>
                  </a:cubicBezTo>
                  <a:cubicBezTo>
                    <a:pt x="44" y="195"/>
                    <a:pt x="37" y="194"/>
                    <a:pt x="30" y="194"/>
                  </a:cubicBezTo>
                  <a:cubicBezTo>
                    <a:pt x="24" y="193"/>
                    <a:pt x="16" y="193"/>
                    <a:pt x="10" y="189"/>
                  </a:cubicBezTo>
                  <a:cubicBezTo>
                    <a:pt x="2" y="184"/>
                    <a:pt x="3" y="170"/>
                    <a:pt x="4" y="161"/>
                  </a:cubicBezTo>
                  <a:cubicBezTo>
                    <a:pt x="4" y="157"/>
                    <a:pt x="5" y="152"/>
                    <a:pt x="5" y="146"/>
                  </a:cubicBezTo>
                  <a:cubicBezTo>
                    <a:pt x="5" y="139"/>
                    <a:pt x="5" y="131"/>
                    <a:pt x="5" y="123"/>
                  </a:cubicBezTo>
                  <a:cubicBezTo>
                    <a:pt x="5" y="110"/>
                    <a:pt x="5" y="96"/>
                    <a:pt x="5" y="82"/>
                  </a:cubicBezTo>
                  <a:cubicBezTo>
                    <a:pt x="6" y="71"/>
                    <a:pt x="6" y="61"/>
                    <a:pt x="5" y="51"/>
                  </a:cubicBezTo>
                  <a:cubicBezTo>
                    <a:pt x="5" y="42"/>
                    <a:pt x="6" y="33"/>
                    <a:pt x="9" y="25"/>
                  </a:cubicBezTo>
                  <a:cubicBezTo>
                    <a:pt x="11" y="16"/>
                    <a:pt x="17" y="9"/>
                    <a:pt x="26" y="6"/>
                  </a:cubicBezTo>
                  <a:cubicBezTo>
                    <a:pt x="28" y="5"/>
                    <a:pt x="27" y="2"/>
                    <a:pt x="26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6" name="Freeform 1574"/>
            <p:cNvSpPr/>
            <p:nvPr/>
          </p:nvSpPr>
          <p:spPr bwMode="auto">
            <a:xfrm>
              <a:off x="2992" y="2063"/>
              <a:ext cx="26" cy="60"/>
            </a:xfrm>
            <a:custGeom>
              <a:avLst/>
              <a:gdLst>
                <a:gd name="T0" fmla="*/ 17 w 20"/>
                <a:gd name="T1" fmla="*/ 2 h 46"/>
                <a:gd name="T2" fmla="*/ 9 w 20"/>
                <a:gd name="T3" fmla="*/ 22 h 46"/>
                <a:gd name="T4" fmla="*/ 12 w 20"/>
                <a:gd name="T5" fmla="*/ 23 h 46"/>
                <a:gd name="T6" fmla="*/ 19 w 20"/>
                <a:gd name="T7" fmla="*/ 5 h 46"/>
                <a:gd name="T8" fmla="*/ 17 w 20"/>
                <a:gd name="T9" fmla="*/ 4 h 46"/>
                <a:gd name="T10" fmla="*/ 9 w 20"/>
                <a:gd name="T11" fmla="*/ 14 h 46"/>
                <a:gd name="T12" fmla="*/ 4 w 20"/>
                <a:gd name="T13" fmla="*/ 26 h 46"/>
                <a:gd name="T14" fmla="*/ 6 w 20"/>
                <a:gd name="T15" fmla="*/ 28 h 46"/>
                <a:gd name="T16" fmla="*/ 17 w 20"/>
                <a:gd name="T17" fmla="*/ 11 h 46"/>
                <a:gd name="T18" fmla="*/ 14 w 20"/>
                <a:gd name="T19" fmla="*/ 10 h 46"/>
                <a:gd name="T20" fmla="*/ 5 w 20"/>
                <a:gd name="T21" fmla="*/ 27 h 46"/>
                <a:gd name="T22" fmla="*/ 7 w 20"/>
                <a:gd name="T23" fmla="*/ 29 h 46"/>
                <a:gd name="T24" fmla="*/ 16 w 20"/>
                <a:gd name="T25" fmla="*/ 16 h 46"/>
                <a:gd name="T26" fmla="*/ 13 w 20"/>
                <a:gd name="T27" fmla="*/ 16 h 46"/>
                <a:gd name="T28" fmla="*/ 1 w 20"/>
                <a:gd name="T29" fmla="*/ 43 h 46"/>
                <a:gd name="T30" fmla="*/ 3 w 20"/>
                <a:gd name="T31" fmla="*/ 44 h 46"/>
                <a:gd name="T32" fmla="*/ 16 w 20"/>
                <a:gd name="T33" fmla="*/ 16 h 46"/>
                <a:gd name="T34" fmla="*/ 13 w 20"/>
                <a:gd name="T35" fmla="*/ 15 h 46"/>
                <a:gd name="T36" fmla="*/ 5 w 20"/>
                <a:gd name="T37" fmla="*/ 27 h 46"/>
                <a:gd name="T38" fmla="*/ 7 w 20"/>
                <a:gd name="T39" fmla="*/ 29 h 46"/>
                <a:gd name="T40" fmla="*/ 17 w 20"/>
                <a:gd name="T41" fmla="*/ 11 h 46"/>
                <a:gd name="T42" fmla="*/ 14 w 20"/>
                <a:gd name="T43" fmla="*/ 10 h 46"/>
                <a:gd name="T44" fmla="*/ 4 w 20"/>
                <a:gd name="T45" fmla="*/ 25 h 46"/>
                <a:gd name="T46" fmla="*/ 6 w 20"/>
                <a:gd name="T47" fmla="*/ 27 h 46"/>
                <a:gd name="T48" fmla="*/ 11 w 20"/>
                <a:gd name="T49" fmla="*/ 16 h 46"/>
                <a:gd name="T50" fmla="*/ 19 w 20"/>
                <a:gd name="T51" fmla="*/ 6 h 46"/>
                <a:gd name="T52" fmla="*/ 16 w 20"/>
                <a:gd name="T53" fmla="*/ 5 h 46"/>
                <a:gd name="T54" fmla="*/ 9 w 20"/>
                <a:gd name="T55" fmla="*/ 22 h 46"/>
                <a:gd name="T56" fmla="*/ 12 w 20"/>
                <a:gd name="T57" fmla="*/ 23 h 46"/>
                <a:gd name="T58" fmla="*/ 19 w 20"/>
                <a:gd name="T59" fmla="*/ 2 h 46"/>
                <a:gd name="T60" fmla="*/ 17 w 20"/>
                <a:gd name="T61" fmla="*/ 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" h="46">
                  <a:moveTo>
                    <a:pt x="17" y="2"/>
                  </a:moveTo>
                  <a:cubicBezTo>
                    <a:pt x="14" y="8"/>
                    <a:pt x="11" y="16"/>
                    <a:pt x="9" y="22"/>
                  </a:cubicBezTo>
                  <a:cubicBezTo>
                    <a:pt x="9" y="24"/>
                    <a:pt x="11" y="25"/>
                    <a:pt x="12" y="23"/>
                  </a:cubicBezTo>
                  <a:cubicBezTo>
                    <a:pt x="14" y="17"/>
                    <a:pt x="17" y="11"/>
                    <a:pt x="19" y="5"/>
                  </a:cubicBezTo>
                  <a:cubicBezTo>
                    <a:pt x="20" y="4"/>
                    <a:pt x="18" y="3"/>
                    <a:pt x="17" y="4"/>
                  </a:cubicBezTo>
                  <a:cubicBezTo>
                    <a:pt x="14" y="7"/>
                    <a:pt x="11" y="10"/>
                    <a:pt x="9" y="14"/>
                  </a:cubicBezTo>
                  <a:cubicBezTo>
                    <a:pt x="7" y="18"/>
                    <a:pt x="5" y="22"/>
                    <a:pt x="4" y="26"/>
                  </a:cubicBezTo>
                  <a:cubicBezTo>
                    <a:pt x="3" y="27"/>
                    <a:pt x="5" y="28"/>
                    <a:pt x="6" y="28"/>
                  </a:cubicBezTo>
                  <a:cubicBezTo>
                    <a:pt x="12" y="24"/>
                    <a:pt x="13" y="17"/>
                    <a:pt x="17" y="11"/>
                  </a:cubicBezTo>
                  <a:cubicBezTo>
                    <a:pt x="16" y="11"/>
                    <a:pt x="15" y="10"/>
                    <a:pt x="14" y="10"/>
                  </a:cubicBezTo>
                  <a:cubicBezTo>
                    <a:pt x="12" y="16"/>
                    <a:pt x="8" y="22"/>
                    <a:pt x="5" y="27"/>
                  </a:cubicBezTo>
                  <a:cubicBezTo>
                    <a:pt x="4" y="29"/>
                    <a:pt x="5" y="30"/>
                    <a:pt x="7" y="29"/>
                  </a:cubicBezTo>
                  <a:cubicBezTo>
                    <a:pt x="11" y="26"/>
                    <a:pt x="14" y="21"/>
                    <a:pt x="16" y="16"/>
                  </a:cubicBezTo>
                  <a:cubicBezTo>
                    <a:pt x="15" y="16"/>
                    <a:pt x="14" y="16"/>
                    <a:pt x="13" y="16"/>
                  </a:cubicBezTo>
                  <a:cubicBezTo>
                    <a:pt x="12" y="25"/>
                    <a:pt x="5" y="34"/>
                    <a:pt x="1" y="43"/>
                  </a:cubicBezTo>
                  <a:cubicBezTo>
                    <a:pt x="0" y="44"/>
                    <a:pt x="2" y="46"/>
                    <a:pt x="3" y="44"/>
                  </a:cubicBezTo>
                  <a:cubicBezTo>
                    <a:pt x="7" y="34"/>
                    <a:pt x="15" y="26"/>
                    <a:pt x="16" y="16"/>
                  </a:cubicBezTo>
                  <a:cubicBezTo>
                    <a:pt x="16" y="14"/>
                    <a:pt x="13" y="14"/>
                    <a:pt x="13" y="15"/>
                  </a:cubicBezTo>
                  <a:cubicBezTo>
                    <a:pt x="11" y="19"/>
                    <a:pt x="9" y="25"/>
                    <a:pt x="5" y="27"/>
                  </a:cubicBezTo>
                  <a:cubicBezTo>
                    <a:pt x="6" y="28"/>
                    <a:pt x="7" y="28"/>
                    <a:pt x="7" y="29"/>
                  </a:cubicBezTo>
                  <a:cubicBezTo>
                    <a:pt x="10" y="23"/>
                    <a:pt x="15" y="17"/>
                    <a:pt x="17" y="11"/>
                  </a:cubicBezTo>
                  <a:cubicBezTo>
                    <a:pt x="17" y="9"/>
                    <a:pt x="15" y="8"/>
                    <a:pt x="14" y="10"/>
                  </a:cubicBezTo>
                  <a:cubicBezTo>
                    <a:pt x="11" y="15"/>
                    <a:pt x="10" y="22"/>
                    <a:pt x="4" y="25"/>
                  </a:cubicBezTo>
                  <a:cubicBezTo>
                    <a:pt x="5" y="26"/>
                    <a:pt x="6" y="26"/>
                    <a:pt x="6" y="27"/>
                  </a:cubicBezTo>
                  <a:cubicBezTo>
                    <a:pt x="7" y="23"/>
                    <a:pt x="9" y="19"/>
                    <a:pt x="11" y="16"/>
                  </a:cubicBezTo>
                  <a:cubicBezTo>
                    <a:pt x="13" y="13"/>
                    <a:pt x="16" y="9"/>
                    <a:pt x="19" y="6"/>
                  </a:cubicBezTo>
                  <a:cubicBezTo>
                    <a:pt x="18" y="6"/>
                    <a:pt x="17" y="5"/>
                    <a:pt x="16" y="5"/>
                  </a:cubicBezTo>
                  <a:cubicBezTo>
                    <a:pt x="14" y="10"/>
                    <a:pt x="11" y="16"/>
                    <a:pt x="9" y="22"/>
                  </a:cubicBezTo>
                  <a:cubicBezTo>
                    <a:pt x="10" y="23"/>
                    <a:pt x="11" y="23"/>
                    <a:pt x="12" y="23"/>
                  </a:cubicBezTo>
                  <a:cubicBezTo>
                    <a:pt x="14" y="16"/>
                    <a:pt x="17" y="9"/>
                    <a:pt x="19" y="2"/>
                  </a:cubicBezTo>
                  <a:cubicBezTo>
                    <a:pt x="20" y="1"/>
                    <a:pt x="17" y="0"/>
                    <a:pt x="17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7" name="Freeform 1575"/>
            <p:cNvSpPr/>
            <p:nvPr/>
          </p:nvSpPr>
          <p:spPr bwMode="auto">
            <a:xfrm>
              <a:off x="2997" y="2261"/>
              <a:ext cx="83" cy="56"/>
            </a:xfrm>
            <a:custGeom>
              <a:avLst/>
              <a:gdLst>
                <a:gd name="T0" fmla="*/ 1 w 64"/>
                <a:gd name="T1" fmla="*/ 1 h 43"/>
                <a:gd name="T2" fmla="*/ 7 w 64"/>
                <a:gd name="T3" fmla="*/ 31 h 43"/>
                <a:gd name="T4" fmla="*/ 15 w 64"/>
                <a:gd name="T5" fmla="*/ 40 h 43"/>
                <a:gd name="T6" fmla="*/ 32 w 64"/>
                <a:gd name="T7" fmla="*/ 42 h 43"/>
                <a:gd name="T8" fmla="*/ 58 w 64"/>
                <a:gd name="T9" fmla="*/ 31 h 43"/>
                <a:gd name="T10" fmla="*/ 63 w 64"/>
                <a:gd name="T11" fmla="*/ 3 h 43"/>
                <a:gd name="T12" fmla="*/ 61 w 64"/>
                <a:gd name="T13" fmla="*/ 3 h 43"/>
                <a:gd name="T14" fmla="*/ 56 w 64"/>
                <a:gd name="T15" fmla="*/ 24 h 43"/>
                <a:gd name="T16" fmla="*/ 38 w 64"/>
                <a:gd name="T17" fmla="*/ 34 h 43"/>
                <a:gd name="T18" fmla="*/ 13 w 64"/>
                <a:gd name="T19" fmla="*/ 35 h 43"/>
                <a:gd name="T20" fmla="*/ 8 w 64"/>
                <a:gd name="T21" fmla="*/ 21 h 43"/>
                <a:gd name="T22" fmla="*/ 3 w 64"/>
                <a:gd name="T23" fmla="*/ 4 h 43"/>
                <a:gd name="T24" fmla="*/ 1 w 64"/>
                <a:gd name="T25" fmla="*/ 4 h 43"/>
                <a:gd name="T26" fmla="*/ 5 w 64"/>
                <a:gd name="T27" fmla="*/ 21 h 43"/>
                <a:gd name="T28" fmla="*/ 10 w 64"/>
                <a:gd name="T29" fmla="*/ 37 h 43"/>
                <a:gd name="T30" fmla="*/ 37 w 64"/>
                <a:gd name="T31" fmla="*/ 37 h 43"/>
                <a:gd name="T32" fmla="*/ 58 w 64"/>
                <a:gd name="T33" fmla="*/ 27 h 43"/>
                <a:gd name="T34" fmla="*/ 63 w 64"/>
                <a:gd name="T35" fmla="*/ 3 h 43"/>
                <a:gd name="T36" fmla="*/ 61 w 64"/>
                <a:gd name="T37" fmla="*/ 3 h 43"/>
                <a:gd name="T38" fmla="*/ 56 w 64"/>
                <a:gd name="T39" fmla="*/ 28 h 43"/>
                <a:gd name="T40" fmla="*/ 32 w 64"/>
                <a:gd name="T41" fmla="*/ 39 h 43"/>
                <a:gd name="T42" fmla="*/ 17 w 64"/>
                <a:gd name="T43" fmla="*/ 38 h 43"/>
                <a:gd name="T44" fmla="*/ 9 w 64"/>
                <a:gd name="T45" fmla="*/ 28 h 43"/>
                <a:gd name="T46" fmla="*/ 4 w 64"/>
                <a:gd name="T47" fmla="*/ 1 h 43"/>
                <a:gd name="T48" fmla="*/ 1 w 64"/>
                <a:gd name="T49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4" h="43">
                  <a:moveTo>
                    <a:pt x="1" y="1"/>
                  </a:moveTo>
                  <a:cubicBezTo>
                    <a:pt x="2" y="11"/>
                    <a:pt x="3" y="22"/>
                    <a:pt x="7" y="31"/>
                  </a:cubicBezTo>
                  <a:cubicBezTo>
                    <a:pt x="9" y="35"/>
                    <a:pt x="11" y="38"/>
                    <a:pt x="15" y="40"/>
                  </a:cubicBezTo>
                  <a:cubicBezTo>
                    <a:pt x="21" y="42"/>
                    <a:pt x="27" y="42"/>
                    <a:pt x="32" y="42"/>
                  </a:cubicBezTo>
                  <a:cubicBezTo>
                    <a:pt x="42" y="41"/>
                    <a:pt x="52" y="39"/>
                    <a:pt x="58" y="31"/>
                  </a:cubicBezTo>
                  <a:cubicBezTo>
                    <a:pt x="64" y="23"/>
                    <a:pt x="64" y="12"/>
                    <a:pt x="63" y="3"/>
                  </a:cubicBezTo>
                  <a:cubicBezTo>
                    <a:pt x="63" y="1"/>
                    <a:pt x="61" y="1"/>
                    <a:pt x="61" y="3"/>
                  </a:cubicBezTo>
                  <a:cubicBezTo>
                    <a:pt x="61" y="10"/>
                    <a:pt x="61" y="18"/>
                    <a:pt x="56" y="24"/>
                  </a:cubicBezTo>
                  <a:cubicBezTo>
                    <a:pt x="52" y="30"/>
                    <a:pt x="45" y="32"/>
                    <a:pt x="38" y="34"/>
                  </a:cubicBezTo>
                  <a:cubicBezTo>
                    <a:pt x="31" y="36"/>
                    <a:pt x="20" y="40"/>
                    <a:pt x="13" y="35"/>
                  </a:cubicBezTo>
                  <a:cubicBezTo>
                    <a:pt x="8" y="32"/>
                    <a:pt x="9" y="25"/>
                    <a:pt x="8" y="21"/>
                  </a:cubicBezTo>
                  <a:cubicBezTo>
                    <a:pt x="6" y="15"/>
                    <a:pt x="3" y="10"/>
                    <a:pt x="3" y="4"/>
                  </a:cubicBezTo>
                  <a:cubicBezTo>
                    <a:pt x="3" y="3"/>
                    <a:pt x="1" y="3"/>
                    <a:pt x="1" y="4"/>
                  </a:cubicBezTo>
                  <a:cubicBezTo>
                    <a:pt x="0" y="10"/>
                    <a:pt x="3" y="16"/>
                    <a:pt x="5" y="21"/>
                  </a:cubicBezTo>
                  <a:cubicBezTo>
                    <a:pt x="7" y="27"/>
                    <a:pt x="6" y="32"/>
                    <a:pt x="10" y="37"/>
                  </a:cubicBezTo>
                  <a:cubicBezTo>
                    <a:pt x="17" y="43"/>
                    <a:pt x="29" y="39"/>
                    <a:pt x="37" y="37"/>
                  </a:cubicBezTo>
                  <a:cubicBezTo>
                    <a:pt x="44" y="35"/>
                    <a:pt x="53" y="32"/>
                    <a:pt x="58" y="27"/>
                  </a:cubicBezTo>
                  <a:cubicBezTo>
                    <a:pt x="64" y="20"/>
                    <a:pt x="64" y="11"/>
                    <a:pt x="63" y="3"/>
                  </a:cubicBezTo>
                  <a:cubicBezTo>
                    <a:pt x="63" y="3"/>
                    <a:pt x="62" y="3"/>
                    <a:pt x="61" y="3"/>
                  </a:cubicBezTo>
                  <a:cubicBezTo>
                    <a:pt x="62" y="12"/>
                    <a:pt x="61" y="21"/>
                    <a:pt x="56" y="28"/>
                  </a:cubicBezTo>
                  <a:cubicBezTo>
                    <a:pt x="51" y="37"/>
                    <a:pt x="41" y="38"/>
                    <a:pt x="32" y="39"/>
                  </a:cubicBezTo>
                  <a:cubicBezTo>
                    <a:pt x="27" y="39"/>
                    <a:pt x="22" y="40"/>
                    <a:pt x="17" y="38"/>
                  </a:cubicBezTo>
                  <a:cubicBezTo>
                    <a:pt x="13" y="36"/>
                    <a:pt x="10" y="32"/>
                    <a:pt x="9" y="28"/>
                  </a:cubicBezTo>
                  <a:cubicBezTo>
                    <a:pt x="6" y="19"/>
                    <a:pt x="5" y="10"/>
                    <a:pt x="4" y="1"/>
                  </a:cubicBezTo>
                  <a:cubicBezTo>
                    <a:pt x="4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8" name="Freeform 1576"/>
            <p:cNvSpPr/>
            <p:nvPr/>
          </p:nvSpPr>
          <p:spPr bwMode="auto">
            <a:xfrm>
              <a:off x="3077" y="2226"/>
              <a:ext cx="134" cy="88"/>
            </a:xfrm>
            <a:custGeom>
              <a:avLst/>
              <a:gdLst>
                <a:gd name="T0" fmla="*/ 3 w 103"/>
                <a:gd name="T1" fmla="*/ 3 h 68"/>
                <a:gd name="T2" fmla="*/ 17 w 103"/>
                <a:gd name="T3" fmla="*/ 22 h 68"/>
                <a:gd name="T4" fmla="*/ 23 w 103"/>
                <a:gd name="T5" fmla="*/ 32 h 68"/>
                <a:gd name="T6" fmla="*/ 27 w 103"/>
                <a:gd name="T7" fmla="*/ 43 h 68"/>
                <a:gd name="T8" fmla="*/ 38 w 103"/>
                <a:gd name="T9" fmla="*/ 57 h 68"/>
                <a:gd name="T10" fmla="*/ 55 w 103"/>
                <a:gd name="T11" fmla="*/ 62 h 68"/>
                <a:gd name="T12" fmla="*/ 95 w 103"/>
                <a:gd name="T13" fmla="*/ 59 h 68"/>
                <a:gd name="T14" fmla="*/ 97 w 103"/>
                <a:gd name="T15" fmla="*/ 33 h 68"/>
                <a:gd name="T16" fmla="*/ 96 w 103"/>
                <a:gd name="T17" fmla="*/ 25 h 68"/>
                <a:gd name="T18" fmla="*/ 94 w 103"/>
                <a:gd name="T19" fmla="*/ 25 h 68"/>
                <a:gd name="T20" fmla="*/ 90 w 103"/>
                <a:gd name="T21" fmla="*/ 57 h 68"/>
                <a:gd name="T22" fmla="*/ 73 w 103"/>
                <a:gd name="T23" fmla="*/ 62 h 68"/>
                <a:gd name="T24" fmla="*/ 54 w 103"/>
                <a:gd name="T25" fmla="*/ 61 h 68"/>
                <a:gd name="T26" fmla="*/ 39 w 103"/>
                <a:gd name="T27" fmla="*/ 52 h 68"/>
                <a:gd name="T28" fmla="*/ 29 w 103"/>
                <a:gd name="T29" fmla="*/ 36 h 68"/>
                <a:gd name="T30" fmla="*/ 17 w 103"/>
                <a:gd name="T31" fmla="*/ 19 h 68"/>
                <a:gd name="T32" fmla="*/ 3 w 103"/>
                <a:gd name="T33" fmla="*/ 2 h 68"/>
                <a:gd name="T34" fmla="*/ 0 w 103"/>
                <a:gd name="T35" fmla="*/ 3 h 68"/>
                <a:gd name="T36" fmla="*/ 10 w 103"/>
                <a:gd name="T37" fmla="*/ 19 h 68"/>
                <a:gd name="T38" fmla="*/ 16 w 103"/>
                <a:gd name="T39" fmla="*/ 27 h 68"/>
                <a:gd name="T40" fmla="*/ 21 w 103"/>
                <a:gd name="T41" fmla="*/ 38 h 68"/>
                <a:gd name="T42" fmla="*/ 30 w 103"/>
                <a:gd name="T43" fmla="*/ 54 h 68"/>
                <a:gd name="T44" fmla="*/ 45 w 103"/>
                <a:gd name="T45" fmla="*/ 61 h 68"/>
                <a:gd name="T46" fmla="*/ 62 w 103"/>
                <a:gd name="T47" fmla="*/ 62 h 68"/>
                <a:gd name="T48" fmla="*/ 79 w 103"/>
                <a:gd name="T49" fmla="*/ 60 h 68"/>
                <a:gd name="T50" fmla="*/ 92 w 103"/>
                <a:gd name="T51" fmla="*/ 53 h 68"/>
                <a:gd name="T52" fmla="*/ 96 w 103"/>
                <a:gd name="T53" fmla="*/ 34 h 68"/>
                <a:gd name="T54" fmla="*/ 95 w 103"/>
                <a:gd name="T55" fmla="*/ 20 h 68"/>
                <a:gd name="T56" fmla="*/ 93 w 103"/>
                <a:gd name="T57" fmla="*/ 20 h 68"/>
                <a:gd name="T58" fmla="*/ 84 w 103"/>
                <a:gd name="T59" fmla="*/ 56 h 68"/>
                <a:gd name="T60" fmla="*/ 67 w 103"/>
                <a:gd name="T61" fmla="*/ 59 h 68"/>
                <a:gd name="T62" fmla="*/ 51 w 103"/>
                <a:gd name="T63" fmla="*/ 58 h 68"/>
                <a:gd name="T64" fmla="*/ 34 w 103"/>
                <a:gd name="T65" fmla="*/ 54 h 68"/>
                <a:gd name="T66" fmla="*/ 23 w 103"/>
                <a:gd name="T67" fmla="*/ 36 h 68"/>
                <a:gd name="T68" fmla="*/ 14 w 103"/>
                <a:gd name="T69" fmla="*/ 19 h 68"/>
                <a:gd name="T70" fmla="*/ 3 w 103"/>
                <a:gd name="T71" fmla="*/ 3 h 68"/>
                <a:gd name="T72" fmla="*/ 1 w 103"/>
                <a:gd name="T73" fmla="*/ 4 h 68"/>
                <a:gd name="T74" fmla="*/ 16 w 103"/>
                <a:gd name="T75" fmla="*/ 21 h 68"/>
                <a:gd name="T76" fmla="*/ 28 w 103"/>
                <a:gd name="T77" fmla="*/ 39 h 68"/>
                <a:gd name="T78" fmla="*/ 37 w 103"/>
                <a:gd name="T79" fmla="*/ 54 h 68"/>
                <a:gd name="T80" fmla="*/ 51 w 103"/>
                <a:gd name="T81" fmla="*/ 63 h 68"/>
                <a:gd name="T82" fmla="*/ 86 w 103"/>
                <a:gd name="T83" fmla="*/ 61 h 68"/>
                <a:gd name="T84" fmla="*/ 98 w 103"/>
                <a:gd name="T85" fmla="*/ 52 h 68"/>
                <a:gd name="T86" fmla="*/ 100 w 103"/>
                <a:gd name="T87" fmla="*/ 37 h 68"/>
                <a:gd name="T88" fmla="*/ 96 w 103"/>
                <a:gd name="T89" fmla="*/ 24 h 68"/>
                <a:gd name="T90" fmla="*/ 94 w 103"/>
                <a:gd name="T91" fmla="*/ 25 h 68"/>
                <a:gd name="T92" fmla="*/ 95 w 103"/>
                <a:gd name="T93" fmla="*/ 39 h 68"/>
                <a:gd name="T94" fmla="*/ 96 w 103"/>
                <a:gd name="T95" fmla="*/ 53 h 68"/>
                <a:gd name="T96" fmla="*/ 81 w 103"/>
                <a:gd name="T97" fmla="*/ 61 h 68"/>
                <a:gd name="T98" fmla="*/ 58 w 103"/>
                <a:gd name="T99" fmla="*/ 59 h 68"/>
                <a:gd name="T100" fmla="*/ 40 w 103"/>
                <a:gd name="T101" fmla="*/ 55 h 68"/>
                <a:gd name="T102" fmla="*/ 28 w 103"/>
                <a:gd name="T103" fmla="*/ 39 h 68"/>
                <a:gd name="T104" fmla="*/ 24 w 103"/>
                <a:gd name="T105" fmla="*/ 28 h 68"/>
                <a:gd name="T106" fmla="*/ 18 w 103"/>
                <a:gd name="T107" fmla="*/ 19 h 68"/>
                <a:gd name="T108" fmla="*/ 5 w 103"/>
                <a:gd name="T109" fmla="*/ 1 h 68"/>
                <a:gd name="T110" fmla="*/ 3 w 103"/>
                <a:gd name="T111" fmla="*/ 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3" h="68">
                  <a:moveTo>
                    <a:pt x="3" y="3"/>
                  </a:moveTo>
                  <a:cubicBezTo>
                    <a:pt x="9" y="8"/>
                    <a:pt x="13" y="15"/>
                    <a:pt x="17" y="22"/>
                  </a:cubicBezTo>
                  <a:cubicBezTo>
                    <a:pt x="19" y="25"/>
                    <a:pt x="21" y="28"/>
                    <a:pt x="23" y="32"/>
                  </a:cubicBezTo>
                  <a:cubicBezTo>
                    <a:pt x="24" y="36"/>
                    <a:pt x="25" y="40"/>
                    <a:pt x="27" y="43"/>
                  </a:cubicBezTo>
                  <a:cubicBezTo>
                    <a:pt x="29" y="49"/>
                    <a:pt x="33" y="54"/>
                    <a:pt x="38" y="57"/>
                  </a:cubicBezTo>
                  <a:cubicBezTo>
                    <a:pt x="43" y="60"/>
                    <a:pt x="49" y="61"/>
                    <a:pt x="55" y="62"/>
                  </a:cubicBezTo>
                  <a:cubicBezTo>
                    <a:pt x="67" y="63"/>
                    <a:pt x="84" y="68"/>
                    <a:pt x="95" y="59"/>
                  </a:cubicBezTo>
                  <a:cubicBezTo>
                    <a:pt x="103" y="53"/>
                    <a:pt x="99" y="41"/>
                    <a:pt x="97" y="33"/>
                  </a:cubicBezTo>
                  <a:cubicBezTo>
                    <a:pt x="96" y="30"/>
                    <a:pt x="96" y="28"/>
                    <a:pt x="96" y="25"/>
                  </a:cubicBezTo>
                  <a:cubicBezTo>
                    <a:pt x="95" y="25"/>
                    <a:pt x="95" y="25"/>
                    <a:pt x="94" y="25"/>
                  </a:cubicBezTo>
                  <a:cubicBezTo>
                    <a:pt x="98" y="35"/>
                    <a:pt x="100" y="50"/>
                    <a:pt x="90" y="57"/>
                  </a:cubicBezTo>
                  <a:cubicBezTo>
                    <a:pt x="85" y="60"/>
                    <a:pt x="79" y="61"/>
                    <a:pt x="73" y="62"/>
                  </a:cubicBezTo>
                  <a:cubicBezTo>
                    <a:pt x="67" y="63"/>
                    <a:pt x="60" y="63"/>
                    <a:pt x="54" y="61"/>
                  </a:cubicBezTo>
                  <a:cubicBezTo>
                    <a:pt x="48" y="60"/>
                    <a:pt x="43" y="57"/>
                    <a:pt x="39" y="52"/>
                  </a:cubicBezTo>
                  <a:cubicBezTo>
                    <a:pt x="35" y="47"/>
                    <a:pt x="32" y="42"/>
                    <a:pt x="29" y="36"/>
                  </a:cubicBezTo>
                  <a:cubicBezTo>
                    <a:pt x="26" y="30"/>
                    <a:pt x="21" y="24"/>
                    <a:pt x="17" y="19"/>
                  </a:cubicBezTo>
                  <a:cubicBezTo>
                    <a:pt x="13" y="13"/>
                    <a:pt x="8" y="7"/>
                    <a:pt x="3" y="2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10"/>
                    <a:pt x="6" y="15"/>
                    <a:pt x="10" y="19"/>
                  </a:cubicBezTo>
                  <a:cubicBezTo>
                    <a:pt x="12" y="22"/>
                    <a:pt x="14" y="24"/>
                    <a:pt x="16" y="27"/>
                  </a:cubicBezTo>
                  <a:cubicBezTo>
                    <a:pt x="18" y="30"/>
                    <a:pt x="19" y="34"/>
                    <a:pt x="21" y="38"/>
                  </a:cubicBezTo>
                  <a:cubicBezTo>
                    <a:pt x="23" y="44"/>
                    <a:pt x="25" y="50"/>
                    <a:pt x="30" y="54"/>
                  </a:cubicBezTo>
                  <a:cubicBezTo>
                    <a:pt x="35" y="58"/>
                    <a:pt x="40" y="60"/>
                    <a:pt x="45" y="61"/>
                  </a:cubicBezTo>
                  <a:cubicBezTo>
                    <a:pt x="51" y="62"/>
                    <a:pt x="57" y="62"/>
                    <a:pt x="62" y="62"/>
                  </a:cubicBezTo>
                  <a:cubicBezTo>
                    <a:pt x="68" y="61"/>
                    <a:pt x="73" y="61"/>
                    <a:pt x="79" y="60"/>
                  </a:cubicBezTo>
                  <a:cubicBezTo>
                    <a:pt x="84" y="59"/>
                    <a:pt x="89" y="57"/>
                    <a:pt x="92" y="53"/>
                  </a:cubicBezTo>
                  <a:cubicBezTo>
                    <a:pt x="96" y="47"/>
                    <a:pt x="96" y="40"/>
                    <a:pt x="96" y="34"/>
                  </a:cubicBezTo>
                  <a:cubicBezTo>
                    <a:pt x="96" y="29"/>
                    <a:pt x="95" y="25"/>
                    <a:pt x="95" y="20"/>
                  </a:cubicBezTo>
                  <a:cubicBezTo>
                    <a:pt x="95" y="18"/>
                    <a:pt x="93" y="18"/>
                    <a:pt x="93" y="20"/>
                  </a:cubicBezTo>
                  <a:cubicBezTo>
                    <a:pt x="92" y="32"/>
                    <a:pt x="98" y="49"/>
                    <a:pt x="84" y="56"/>
                  </a:cubicBezTo>
                  <a:cubicBezTo>
                    <a:pt x="79" y="58"/>
                    <a:pt x="73" y="58"/>
                    <a:pt x="67" y="59"/>
                  </a:cubicBezTo>
                  <a:cubicBezTo>
                    <a:pt x="62" y="59"/>
                    <a:pt x="56" y="59"/>
                    <a:pt x="51" y="58"/>
                  </a:cubicBezTo>
                  <a:cubicBezTo>
                    <a:pt x="45" y="58"/>
                    <a:pt x="39" y="57"/>
                    <a:pt x="34" y="54"/>
                  </a:cubicBezTo>
                  <a:cubicBezTo>
                    <a:pt x="28" y="50"/>
                    <a:pt x="26" y="43"/>
                    <a:pt x="23" y="36"/>
                  </a:cubicBezTo>
                  <a:cubicBezTo>
                    <a:pt x="21" y="30"/>
                    <a:pt x="18" y="25"/>
                    <a:pt x="14" y="19"/>
                  </a:cubicBezTo>
                  <a:cubicBezTo>
                    <a:pt x="10" y="15"/>
                    <a:pt x="4" y="10"/>
                    <a:pt x="3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6" y="9"/>
                    <a:pt x="11" y="15"/>
                    <a:pt x="16" y="21"/>
                  </a:cubicBezTo>
                  <a:cubicBezTo>
                    <a:pt x="20" y="27"/>
                    <a:pt x="24" y="33"/>
                    <a:pt x="28" y="39"/>
                  </a:cubicBezTo>
                  <a:cubicBezTo>
                    <a:pt x="30" y="44"/>
                    <a:pt x="33" y="49"/>
                    <a:pt x="37" y="54"/>
                  </a:cubicBezTo>
                  <a:cubicBezTo>
                    <a:pt x="40" y="59"/>
                    <a:pt x="45" y="62"/>
                    <a:pt x="51" y="63"/>
                  </a:cubicBezTo>
                  <a:cubicBezTo>
                    <a:pt x="62" y="67"/>
                    <a:pt x="75" y="65"/>
                    <a:pt x="86" y="61"/>
                  </a:cubicBezTo>
                  <a:cubicBezTo>
                    <a:pt x="91" y="60"/>
                    <a:pt x="95" y="57"/>
                    <a:pt x="98" y="52"/>
                  </a:cubicBezTo>
                  <a:cubicBezTo>
                    <a:pt x="100" y="48"/>
                    <a:pt x="100" y="42"/>
                    <a:pt x="100" y="37"/>
                  </a:cubicBezTo>
                  <a:cubicBezTo>
                    <a:pt x="99" y="32"/>
                    <a:pt x="98" y="28"/>
                    <a:pt x="96" y="24"/>
                  </a:cubicBezTo>
                  <a:cubicBezTo>
                    <a:pt x="95" y="22"/>
                    <a:pt x="94" y="23"/>
                    <a:pt x="94" y="25"/>
                  </a:cubicBezTo>
                  <a:cubicBezTo>
                    <a:pt x="93" y="29"/>
                    <a:pt x="94" y="34"/>
                    <a:pt x="95" y="39"/>
                  </a:cubicBezTo>
                  <a:cubicBezTo>
                    <a:pt x="96" y="43"/>
                    <a:pt x="98" y="48"/>
                    <a:pt x="96" y="53"/>
                  </a:cubicBezTo>
                  <a:cubicBezTo>
                    <a:pt x="94" y="59"/>
                    <a:pt x="87" y="61"/>
                    <a:pt x="81" y="61"/>
                  </a:cubicBezTo>
                  <a:cubicBezTo>
                    <a:pt x="73" y="62"/>
                    <a:pt x="66" y="61"/>
                    <a:pt x="58" y="59"/>
                  </a:cubicBezTo>
                  <a:cubicBezTo>
                    <a:pt x="52" y="58"/>
                    <a:pt x="46" y="58"/>
                    <a:pt x="40" y="55"/>
                  </a:cubicBezTo>
                  <a:cubicBezTo>
                    <a:pt x="34" y="51"/>
                    <a:pt x="30" y="45"/>
                    <a:pt x="28" y="39"/>
                  </a:cubicBezTo>
                  <a:cubicBezTo>
                    <a:pt x="26" y="35"/>
                    <a:pt x="26" y="32"/>
                    <a:pt x="24" y="28"/>
                  </a:cubicBezTo>
                  <a:cubicBezTo>
                    <a:pt x="22" y="25"/>
                    <a:pt x="20" y="22"/>
                    <a:pt x="18" y="19"/>
                  </a:cubicBezTo>
                  <a:cubicBezTo>
                    <a:pt x="14" y="12"/>
                    <a:pt x="10" y="6"/>
                    <a:pt x="5" y="1"/>
                  </a:cubicBezTo>
                  <a:cubicBezTo>
                    <a:pt x="4" y="0"/>
                    <a:pt x="1" y="2"/>
                    <a:pt x="3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9" name="Freeform 1577"/>
            <p:cNvSpPr/>
            <p:nvPr/>
          </p:nvSpPr>
          <p:spPr bwMode="auto">
            <a:xfrm>
              <a:off x="3111" y="2051"/>
              <a:ext cx="44" cy="63"/>
            </a:xfrm>
            <a:custGeom>
              <a:avLst/>
              <a:gdLst>
                <a:gd name="T0" fmla="*/ 31 w 34"/>
                <a:gd name="T1" fmla="*/ 1 h 48"/>
                <a:gd name="T2" fmla="*/ 11 w 34"/>
                <a:gd name="T3" fmla="*/ 15 h 48"/>
                <a:gd name="T4" fmla="*/ 10 w 34"/>
                <a:gd name="T5" fmla="*/ 45 h 48"/>
                <a:gd name="T6" fmla="*/ 12 w 34"/>
                <a:gd name="T7" fmla="*/ 45 h 48"/>
                <a:gd name="T8" fmla="*/ 28 w 34"/>
                <a:gd name="T9" fmla="*/ 4 h 48"/>
                <a:gd name="T10" fmla="*/ 28 w 34"/>
                <a:gd name="T11" fmla="*/ 1 h 48"/>
                <a:gd name="T12" fmla="*/ 9 w 34"/>
                <a:gd name="T13" fmla="*/ 16 h 48"/>
                <a:gd name="T14" fmla="*/ 6 w 34"/>
                <a:gd name="T15" fmla="*/ 42 h 48"/>
                <a:gd name="T16" fmla="*/ 8 w 34"/>
                <a:gd name="T17" fmla="*/ 42 h 48"/>
                <a:gd name="T18" fmla="*/ 11 w 34"/>
                <a:gd name="T19" fmla="*/ 21 h 48"/>
                <a:gd name="T20" fmla="*/ 25 w 34"/>
                <a:gd name="T21" fmla="*/ 6 h 48"/>
                <a:gd name="T22" fmla="*/ 23 w 34"/>
                <a:gd name="T23" fmla="*/ 4 h 48"/>
                <a:gd name="T24" fmla="*/ 8 w 34"/>
                <a:gd name="T25" fmla="*/ 20 h 48"/>
                <a:gd name="T26" fmla="*/ 6 w 34"/>
                <a:gd name="T27" fmla="*/ 43 h 48"/>
                <a:gd name="T28" fmla="*/ 8 w 34"/>
                <a:gd name="T29" fmla="*/ 42 h 48"/>
                <a:gd name="T30" fmla="*/ 10 w 34"/>
                <a:gd name="T31" fmla="*/ 19 h 48"/>
                <a:gd name="T32" fmla="*/ 15 w 34"/>
                <a:gd name="T33" fmla="*/ 9 h 48"/>
                <a:gd name="T34" fmla="*/ 28 w 34"/>
                <a:gd name="T35" fmla="*/ 4 h 48"/>
                <a:gd name="T36" fmla="*/ 28 w 34"/>
                <a:gd name="T37" fmla="*/ 1 h 48"/>
                <a:gd name="T38" fmla="*/ 10 w 34"/>
                <a:gd name="T39" fmla="*/ 47 h 48"/>
                <a:gd name="T40" fmla="*/ 12 w 34"/>
                <a:gd name="T41" fmla="*/ 47 h 48"/>
                <a:gd name="T42" fmla="*/ 13 w 34"/>
                <a:gd name="T43" fmla="*/ 19 h 48"/>
                <a:gd name="T44" fmla="*/ 33 w 34"/>
                <a:gd name="T45" fmla="*/ 3 h 48"/>
                <a:gd name="T46" fmla="*/ 31 w 34"/>
                <a:gd name="T47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" h="48">
                  <a:moveTo>
                    <a:pt x="31" y="1"/>
                  </a:moveTo>
                  <a:cubicBezTo>
                    <a:pt x="24" y="5"/>
                    <a:pt x="14" y="6"/>
                    <a:pt x="11" y="15"/>
                  </a:cubicBezTo>
                  <a:cubicBezTo>
                    <a:pt x="7" y="25"/>
                    <a:pt x="17" y="36"/>
                    <a:pt x="10" y="45"/>
                  </a:cubicBezTo>
                  <a:cubicBezTo>
                    <a:pt x="11" y="45"/>
                    <a:pt x="11" y="45"/>
                    <a:pt x="12" y="45"/>
                  </a:cubicBezTo>
                  <a:cubicBezTo>
                    <a:pt x="4" y="30"/>
                    <a:pt x="12" y="9"/>
                    <a:pt x="28" y="4"/>
                  </a:cubicBezTo>
                  <a:cubicBezTo>
                    <a:pt x="30" y="4"/>
                    <a:pt x="30" y="1"/>
                    <a:pt x="28" y="1"/>
                  </a:cubicBezTo>
                  <a:cubicBezTo>
                    <a:pt x="19" y="2"/>
                    <a:pt x="12" y="7"/>
                    <a:pt x="9" y="16"/>
                  </a:cubicBezTo>
                  <a:cubicBezTo>
                    <a:pt x="6" y="24"/>
                    <a:pt x="6" y="34"/>
                    <a:pt x="6" y="42"/>
                  </a:cubicBezTo>
                  <a:cubicBezTo>
                    <a:pt x="7" y="42"/>
                    <a:pt x="7" y="42"/>
                    <a:pt x="8" y="42"/>
                  </a:cubicBezTo>
                  <a:cubicBezTo>
                    <a:pt x="7" y="35"/>
                    <a:pt x="7" y="28"/>
                    <a:pt x="11" y="21"/>
                  </a:cubicBezTo>
                  <a:cubicBezTo>
                    <a:pt x="14" y="15"/>
                    <a:pt x="20" y="10"/>
                    <a:pt x="25" y="6"/>
                  </a:cubicBezTo>
                  <a:cubicBezTo>
                    <a:pt x="27" y="5"/>
                    <a:pt x="25" y="3"/>
                    <a:pt x="23" y="4"/>
                  </a:cubicBezTo>
                  <a:cubicBezTo>
                    <a:pt x="18" y="9"/>
                    <a:pt x="12" y="13"/>
                    <a:pt x="8" y="20"/>
                  </a:cubicBezTo>
                  <a:cubicBezTo>
                    <a:pt x="4" y="27"/>
                    <a:pt x="5" y="35"/>
                    <a:pt x="6" y="43"/>
                  </a:cubicBezTo>
                  <a:cubicBezTo>
                    <a:pt x="6" y="44"/>
                    <a:pt x="8" y="44"/>
                    <a:pt x="8" y="42"/>
                  </a:cubicBezTo>
                  <a:cubicBezTo>
                    <a:pt x="9" y="34"/>
                    <a:pt x="9" y="26"/>
                    <a:pt x="10" y="19"/>
                  </a:cubicBezTo>
                  <a:cubicBezTo>
                    <a:pt x="11" y="15"/>
                    <a:pt x="13" y="12"/>
                    <a:pt x="15" y="9"/>
                  </a:cubicBezTo>
                  <a:cubicBezTo>
                    <a:pt x="19" y="6"/>
                    <a:pt x="23" y="5"/>
                    <a:pt x="28" y="4"/>
                  </a:cubicBezTo>
                  <a:cubicBezTo>
                    <a:pt x="28" y="3"/>
                    <a:pt x="28" y="2"/>
                    <a:pt x="28" y="1"/>
                  </a:cubicBezTo>
                  <a:cubicBezTo>
                    <a:pt x="9" y="7"/>
                    <a:pt x="0" y="30"/>
                    <a:pt x="10" y="47"/>
                  </a:cubicBezTo>
                  <a:cubicBezTo>
                    <a:pt x="10" y="47"/>
                    <a:pt x="11" y="48"/>
                    <a:pt x="12" y="47"/>
                  </a:cubicBezTo>
                  <a:cubicBezTo>
                    <a:pt x="18" y="39"/>
                    <a:pt x="13" y="28"/>
                    <a:pt x="13" y="19"/>
                  </a:cubicBezTo>
                  <a:cubicBezTo>
                    <a:pt x="13" y="9"/>
                    <a:pt x="25" y="7"/>
                    <a:pt x="33" y="3"/>
                  </a:cubicBezTo>
                  <a:cubicBezTo>
                    <a:pt x="34" y="2"/>
                    <a:pt x="33" y="0"/>
                    <a:pt x="31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0" name="Freeform 1578"/>
            <p:cNvSpPr/>
            <p:nvPr/>
          </p:nvSpPr>
          <p:spPr bwMode="auto">
            <a:xfrm>
              <a:off x="3212" y="2055"/>
              <a:ext cx="181" cy="262"/>
            </a:xfrm>
            <a:custGeom>
              <a:avLst/>
              <a:gdLst>
                <a:gd name="T0" fmla="*/ 6 w 140"/>
                <a:gd name="T1" fmla="*/ 16 h 202"/>
                <a:gd name="T2" fmla="*/ 17 w 140"/>
                <a:gd name="T3" fmla="*/ 3 h 202"/>
                <a:gd name="T4" fmla="*/ 0 w 140"/>
                <a:gd name="T5" fmla="*/ 41 h 202"/>
                <a:gd name="T6" fmla="*/ 1 w 140"/>
                <a:gd name="T7" fmla="*/ 92 h 202"/>
                <a:gd name="T8" fmla="*/ 3 w 140"/>
                <a:gd name="T9" fmla="*/ 171 h 202"/>
                <a:gd name="T10" fmla="*/ 24 w 140"/>
                <a:gd name="T11" fmla="*/ 200 h 202"/>
                <a:gd name="T12" fmla="*/ 79 w 140"/>
                <a:gd name="T13" fmla="*/ 199 h 202"/>
                <a:gd name="T14" fmla="*/ 138 w 140"/>
                <a:gd name="T15" fmla="*/ 177 h 202"/>
                <a:gd name="T16" fmla="*/ 137 w 140"/>
                <a:gd name="T17" fmla="*/ 151 h 202"/>
                <a:gd name="T18" fmla="*/ 113 w 140"/>
                <a:gd name="T19" fmla="*/ 185 h 202"/>
                <a:gd name="T20" fmla="*/ 64 w 140"/>
                <a:gd name="T21" fmla="*/ 195 h 202"/>
                <a:gd name="T22" fmla="*/ 14 w 140"/>
                <a:gd name="T23" fmla="*/ 193 h 202"/>
                <a:gd name="T24" fmla="*/ 5 w 140"/>
                <a:gd name="T25" fmla="*/ 170 h 202"/>
                <a:gd name="T26" fmla="*/ 5 w 140"/>
                <a:gd name="T27" fmla="*/ 136 h 202"/>
                <a:gd name="T28" fmla="*/ 3 w 140"/>
                <a:gd name="T29" fmla="*/ 162 h 202"/>
                <a:gd name="T30" fmla="*/ 13 w 140"/>
                <a:gd name="T31" fmla="*/ 190 h 202"/>
                <a:gd name="T32" fmla="*/ 57 w 140"/>
                <a:gd name="T33" fmla="*/ 195 h 202"/>
                <a:gd name="T34" fmla="*/ 109 w 140"/>
                <a:gd name="T35" fmla="*/ 194 h 202"/>
                <a:gd name="T36" fmla="*/ 135 w 140"/>
                <a:gd name="T37" fmla="*/ 181 h 202"/>
                <a:gd name="T38" fmla="*/ 134 w 140"/>
                <a:gd name="T39" fmla="*/ 164 h 202"/>
                <a:gd name="T40" fmla="*/ 122 w 140"/>
                <a:gd name="T41" fmla="*/ 188 h 202"/>
                <a:gd name="T42" fmla="*/ 78 w 140"/>
                <a:gd name="T43" fmla="*/ 192 h 202"/>
                <a:gd name="T44" fmla="*/ 9 w 140"/>
                <a:gd name="T45" fmla="*/ 185 h 202"/>
                <a:gd name="T46" fmla="*/ 5 w 140"/>
                <a:gd name="T47" fmla="*/ 153 h 202"/>
                <a:gd name="T48" fmla="*/ 3 w 140"/>
                <a:gd name="T49" fmla="*/ 136 h 202"/>
                <a:gd name="T50" fmla="*/ 2 w 140"/>
                <a:gd name="T51" fmla="*/ 176 h 202"/>
                <a:gd name="T52" fmla="*/ 16 w 140"/>
                <a:gd name="T53" fmla="*/ 197 h 202"/>
                <a:gd name="T54" fmla="*/ 67 w 140"/>
                <a:gd name="T55" fmla="*/ 197 h 202"/>
                <a:gd name="T56" fmla="*/ 116 w 140"/>
                <a:gd name="T57" fmla="*/ 187 h 202"/>
                <a:gd name="T58" fmla="*/ 139 w 140"/>
                <a:gd name="T59" fmla="*/ 151 h 202"/>
                <a:gd name="T60" fmla="*/ 131 w 140"/>
                <a:gd name="T61" fmla="*/ 185 h 202"/>
                <a:gd name="T62" fmla="*/ 91 w 140"/>
                <a:gd name="T63" fmla="*/ 197 h 202"/>
                <a:gd name="T64" fmla="*/ 32 w 140"/>
                <a:gd name="T65" fmla="*/ 199 h 202"/>
                <a:gd name="T66" fmla="*/ 6 w 140"/>
                <a:gd name="T67" fmla="*/ 173 h 202"/>
                <a:gd name="T68" fmla="*/ 4 w 140"/>
                <a:gd name="T69" fmla="*/ 94 h 202"/>
                <a:gd name="T70" fmla="*/ 3 w 140"/>
                <a:gd name="T71" fmla="*/ 43 h 202"/>
                <a:gd name="T72" fmla="*/ 15 w 140"/>
                <a:gd name="T73" fmla="*/ 1 h 202"/>
                <a:gd name="T74" fmla="*/ 9 w 140"/>
                <a:gd name="T75" fmla="*/ 17 h 202"/>
                <a:gd name="T76" fmla="*/ 15 w 140"/>
                <a:gd name="T77" fmla="*/ 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0" h="202">
                  <a:moveTo>
                    <a:pt x="15" y="2"/>
                  </a:moveTo>
                  <a:cubicBezTo>
                    <a:pt x="12" y="7"/>
                    <a:pt x="9" y="11"/>
                    <a:pt x="6" y="16"/>
                  </a:cubicBezTo>
                  <a:cubicBezTo>
                    <a:pt x="6" y="17"/>
                    <a:pt x="8" y="18"/>
                    <a:pt x="9" y="17"/>
                  </a:cubicBezTo>
                  <a:cubicBezTo>
                    <a:pt x="12" y="13"/>
                    <a:pt x="15" y="8"/>
                    <a:pt x="17" y="3"/>
                  </a:cubicBezTo>
                  <a:cubicBezTo>
                    <a:pt x="18" y="1"/>
                    <a:pt x="16" y="0"/>
                    <a:pt x="15" y="1"/>
                  </a:cubicBezTo>
                  <a:cubicBezTo>
                    <a:pt x="6" y="13"/>
                    <a:pt x="0" y="27"/>
                    <a:pt x="0" y="41"/>
                  </a:cubicBezTo>
                  <a:cubicBezTo>
                    <a:pt x="0" y="50"/>
                    <a:pt x="1" y="58"/>
                    <a:pt x="1" y="66"/>
                  </a:cubicBezTo>
                  <a:cubicBezTo>
                    <a:pt x="2" y="75"/>
                    <a:pt x="2" y="83"/>
                    <a:pt x="1" y="92"/>
                  </a:cubicBezTo>
                  <a:cubicBezTo>
                    <a:pt x="1" y="110"/>
                    <a:pt x="3" y="127"/>
                    <a:pt x="3" y="144"/>
                  </a:cubicBezTo>
                  <a:cubicBezTo>
                    <a:pt x="3" y="153"/>
                    <a:pt x="2" y="162"/>
                    <a:pt x="3" y="171"/>
                  </a:cubicBezTo>
                  <a:cubicBezTo>
                    <a:pt x="3" y="177"/>
                    <a:pt x="3" y="183"/>
                    <a:pt x="5" y="189"/>
                  </a:cubicBezTo>
                  <a:cubicBezTo>
                    <a:pt x="9" y="196"/>
                    <a:pt x="17" y="199"/>
                    <a:pt x="24" y="200"/>
                  </a:cubicBezTo>
                  <a:cubicBezTo>
                    <a:pt x="34" y="202"/>
                    <a:pt x="43" y="202"/>
                    <a:pt x="53" y="201"/>
                  </a:cubicBezTo>
                  <a:cubicBezTo>
                    <a:pt x="62" y="201"/>
                    <a:pt x="71" y="200"/>
                    <a:pt x="79" y="199"/>
                  </a:cubicBezTo>
                  <a:cubicBezTo>
                    <a:pt x="94" y="199"/>
                    <a:pt x="108" y="200"/>
                    <a:pt x="122" y="195"/>
                  </a:cubicBezTo>
                  <a:cubicBezTo>
                    <a:pt x="130" y="192"/>
                    <a:pt x="136" y="186"/>
                    <a:pt x="138" y="177"/>
                  </a:cubicBezTo>
                  <a:cubicBezTo>
                    <a:pt x="140" y="169"/>
                    <a:pt x="139" y="160"/>
                    <a:pt x="139" y="151"/>
                  </a:cubicBezTo>
                  <a:cubicBezTo>
                    <a:pt x="139" y="150"/>
                    <a:pt x="137" y="149"/>
                    <a:pt x="137" y="151"/>
                  </a:cubicBezTo>
                  <a:cubicBezTo>
                    <a:pt x="136" y="161"/>
                    <a:pt x="135" y="172"/>
                    <a:pt x="127" y="178"/>
                  </a:cubicBezTo>
                  <a:cubicBezTo>
                    <a:pt x="123" y="182"/>
                    <a:pt x="118" y="184"/>
                    <a:pt x="113" y="185"/>
                  </a:cubicBezTo>
                  <a:cubicBezTo>
                    <a:pt x="106" y="187"/>
                    <a:pt x="98" y="189"/>
                    <a:pt x="91" y="190"/>
                  </a:cubicBezTo>
                  <a:cubicBezTo>
                    <a:pt x="82" y="192"/>
                    <a:pt x="73" y="194"/>
                    <a:pt x="64" y="195"/>
                  </a:cubicBezTo>
                  <a:cubicBezTo>
                    <a:pt x="57" y="195"/>
                    <a:pt x="51" y="195"/>
                    <a:pt x="44" y="196"/>
                  </a:cubicBezTo>
                  <a:cubicBezTo>
                    <a:pt x="34" y="196"/>
                    <a:pt x="24" y="197"/>
                    <a:pt x="14" y="193"/>
                  </a:cubicBezTo>
                  <a:cubicBezTo>
                    <a:pt x="11" y="192"/>
                    <a:pt x="8" y="190"/>
                    <a:pt x="6" y="186"/>
                  </a:cubicBezTo>
                  <a:cubicBezTo>
                    <a:pt x="5" y="181"/>
                    <a:pt x="5" y="175"/>
                    <a:pt x="5" y="170"/>
                  </a:cubicBezTo>
                  <a:cubicBezTo>
                    <a:pt x="6" y="164"/>
                    <a:pt x="6" y="159"/>
                    <a:pt x="6" y="153"/>
                  </a:cubicBezTo>
                  <a:cubicBezTo>
                    <a:pt x="6" y="148"/>
                    <a:pt x="5" y="142"/>
                    <a:pt x="5" y="136"/>
                  </a:cubicBezTo>
                  <a:cubicBezTo>
                    <a:pt x="4" y="136"/>
                    <a:pt x="3" y="136"/>
                    <a:pt x="3" y="136"/>
                  </a:cubicBezTo>
                  <a:cubicBezTo>
                    <a:pt x="2" y="144"/>
                    <a:pt x="2" y="153"/>
                    <a:pt x="3" y="162"/>
                  </a:cubicBezTo>
                  <a:cubicBezTo>
                    <a:pt x="4" y="167"/>
                    <a:pt x="3" y="174"/>
                    <a:pt x="4" y="180"/>
                  </a:cubicBezTo>
                  <a:cubicBezTo>
                    <a:pt x="4" y="185"/>
                    <a:pt x="8" y="188"/>
                    <a:pt x="13" y="190"/>
                  </a:cubicBezTo>
                  <a:cubicBezTo>
                    <a:pt x="19" y="193"/>
                    <a:pt x="25" y="193"/>
                    <a:pt x="31" y="194"/>
                  </a:cubicBezTo>
                  <a:cubicBezTo>
                    <a:pt x="40" y="195"/>
                    <a:pt x="49" y="195"/>
                    <a:pt x="57" y="195"/>
                  </a:cubicBezTo>
                  <a:cubicBezTo>
                    <a:pt x="66" y="195"/>
                    <a:pt x="74" y="195"/>
                    <a:pt x="83" y="195"/>
                  </a:cubicBezTo>
                  <a:cubicBezTo>
                    <a:pt x="91" y="195"/>
                    <a:pt x="100" y="195"/>
                    <a:pt x="109" y="194"/>
                  </a:cubicBezTo>
                  <a:cubicBezTo>
                    <a:pt x="114" y="193"/>
                    <a:pt x="120" y="192"/>
                    <a:pt x="125" y="190"/>
                  </a:cubicBezTo>
                  <a:cubicBezTo>
                    <a:pt x="129" y="189"/>
                    <a:pt x="133" y="186"/>
                    <a:pt x="135" y="181"/>
                  </a:cubicBezTo>
                  <a:cubicBezTo>
                    <a:pt x="138" y="176"/>
                    <a:pt x="138" y="169"/>
                    <a:pt x="137" y="164"/>
                  </a:cubicBezTo>
                  <a:cubicBezTo>
                    <a:pt x="136" y="162"/>
                    <a:pt x="134" y="163"/>
                    <a:pt x="134" y="164"/>
                  </a:cubicBezTo>
                  <a:cubicBezTo>
                    <a:pt x="135" y="169"/>
                    <a:pt x="135" y="175"/>
                    <a:pt x="133" y="181"/>
                  </a:cubicBezTo>
                  <a:cubicBezTo>
                    <a:pt x="131" y="184"/>
                    <a:pt x="127" y="187"/>
                    <a:pt x="122" y="188"/>
                  </a:cubicBezTo>
                  <a:cubicBezTo>
                    <a:pt x="116" y="190"/>
                    <a:pt x="110" y="191"/>
                    <a:pt x="104" y="191"/>
                  </a:cubicBezTo>
                  <a:cubicBezTo>
                    <a:pt x="95" y="192"/>
                    <a:pt x="86" y="192"/>
                    <a:pt x="78" y="192"/>
                  </a:cubicBezTo>
                  <a:cubicBezTo>
                    <a:pt x="60" y="192"/>
                    <a:pt x="43" y="194"/>
                    <a:pt x="26" y="190"/>
                  </a:cubicBezTo>
                  <a:cubicBezTo>
                    <a:pt x="21" y="189"/>
                    <a:pt x="14" y="189"/>
                    <a:pt x="9" y="185"/>
                  </a:cubicBezTo>
                  <a:cubicBezTo>
                    <a:pt x="5" y="181"/>
                    <a:pt x="6" y="173"/>
                    <a:pt x="6" y="167"/>
                  </a:cubicBezTo>
                  <a:cubicBezTo>
                    <a:pt x="6" y="163"/>
                    <a:pt x="6" y="158"/>
                    <a:pt x="5" y="153"/>
                  </a:cubicBezTo>
                  <a:cubicBezTo>
                    <a:pt x="5" y="147"/>
                    <a:pt x="5" y="142"/>
                    <a:pt x="5" y="136"/>
                  </a:cubicBezTo>
                  <a:cubicBezTo>
                    <a:pt x="5" y="134"/>
                    <a:pt x="3" y="134"/>
                    <a:pt x="3" y="136"/>
                  </a:cubicBezTo>
                  <a:cubicBezTo>
                    <a:pt x="2" y="142"/>
                    <a:pt x="3" y="149"/>
                    <a:pt x="3" y="156"/>
                  </a:cubicBezTo>
                  <a:cubicBezTo>
                    <a:pt x="3" y="162"/>
                    <a:pt x="2" y="169"/>
                    <a:pt x="2" y="176"/>
                  </a:cubicBezTo>
                  <a:cubicBezTo>
                    <a:pt x="2" y="181"/>
                    <a:pt x="3" y="186"/>
                    <a:pt x="6" y="191"/>
                  </a:cubicBezTo>
                  <a:cubicBezTo>
                    <a:pt x="8" y="194"/>
                    <a:pt x="12" y="196"/>
                    <a:pt x="16" y="197"/>
                  </a:cubicBezTo>
                  <a:cubicBezTo>
                    <a:pt x="26" y="199"/>
                    <a:pt x="36" y="199"/>
                    <a:pt x="45" y="198"/>
                  </a:cubicBezTo>
                  <a:cubicBezTo>
                    <a:pt x="53" y="198"/>
                    <a:pt x="60" y="198"/>
                    <a:pt x="67" y="197"/>
                  </a:cubicBezTo>
                  <a:cubicBezTo>
                    <a:pt x="76" y="196"/>
                    <a:pt x="84" y="195"/>
                    <a:pt x="92" y="193"/>
                  </a:cubicBezTo>
                  <a:cubicBezTo>
                    <a:pt x="100" y="191"/>
                    <a:pt x="108" y="190"/>
                    <a:pt x="116" y="187"/>
                  </a:cubicBezTo>
                  <a:cubicBezTo>
                    <a:pt x="121" y="186"/>
                    <a:pt x="126" y="184"/>
                    <a:pt x="129" y="180"/>
                  </a:cubicBezTo>
                  <a:cubicBezTo>
                    <a:pt x="138" y="173"/>
                    <a:pt x="139" y="162"/>
                    <a:pt x="139" y="151"/>
                  </a:cubicBezTo>
                  <a:cubicBezTo>
                    <a:pt x="138" y="151"/>
                    <a:pt x="137" y="151"/>
                    <a:pt x="137" y="151"/>
                  </a:cubicBezTo>
                  <a:cubicBezTo>
                    <a:pt x="136" y="162"/>
                    <a:pt x="139" y="176"/>
                    <a:pt x="131" y="185"/>
                  </a:cubicBezTo>
                  <a:cubicBezTo>
                    <a:pt x="127" y="190"/>
                    <a:pt x="120" y="193"/>
                    <a:pt x="114" y="194"/>
                  </a:cubicBezTo>
                  <a:cubicBezTo>
                    <a:pt x="106" y="196"/>
                    <a:pt x="99" y="196"/>
                    <a:pt x="91" y="197"/>
                  </a:cubicBezTo>
                  <a:cubicBezTo>
                    <a:pt x="81" y="197"/>
                    <a:pt x="71" y="197"/>
                    <a:pt x="61" y="198"/>
                  </a:cubicBezTo>
                  <a:cubicBezTo>
                    <a:pt x="51" y="199"/>
                    <a:pt x="41" y="199"/>
                    <a:pt x="32" y="199"/>
                  </a:cubicBezTo>
                  <a:cubicBezTo>
                    <a:pt x="24" y="198"/>
                    <a:pt x="14" y="196"/>
                    <a:pt x="9" y="189"/>
                  </a:cubicBezTo>
                  <a:cubicBezTo>
                    <a:pt x="6" y="185"/>
                    <a:pt x="6" y="178"/>
                    <a:pt x="6" y="173"/>
                  </a:cubicBezTo>
                  <a:cubicBezTo>
                    <a:pt x="5" y="164"/>
                    <a:pt x="5" y="155"/>
                    <a:pt x="5" y="147"/>
                  </a:cubicBezTo>
                  <a:cubicBezTo>
                    <a:pt x="5" y="129"/>
                    <a:pt x="4" y="112"/>
                    <a:pt x="4" y="94"/>
                  </a:cubicBezTo>
                  <a:cubicBezTo>
                    <a:pt x="4" y="85"/>
                    <a:pt x="4" y="77"/>
                    <a:pt x="4" y="68"/>
                  </a:cubicBezTo>
                  <a:cubicBezTo>
                    <a:pt x="4" y="60"/>
                    <a:pt x="2" y="52"/>
                    <a:pt x="3" y="43"/>
                  </a:cubicBezTo>
                  <a:cubicBezTo>
                    <a:pt x="3" y="28"/>
                    <a:pt x="8" y="14"/>
                    <a:pt x="17" y="3"/>
                  </a:cubicBezTo>
                  <a:cubicBezTo>
                    <a:pt x="16" y="2"/>
                    <a:pt x="16" y="2"/>
                    <a:pt x="15" y="1"/>
                  </a:cubicBezTo>
                  <a:cubicBezTo>
                    <a:pt x="12" y="7"/>
                    <a:pt x="10" y="11"/>
                    <a:pt x="6" y="16"/>
                  </a:cubicBezTo>
                  <a:cubicBezTo>
                    <a:pt x="7" y="16"/>
                    <a:pt x="8" y="16"/>
                    <a:pt x="9" y="17"/>
                  </a:cubicBezTo>
                  <a:cubicBezTo>
                    <a:pt x="11" y="13"/>
                    <a:pt x="14" y="8"/>
                    <a:pt x="17" y="4"/>
                  </a:cubicBezTo>
                  <a:cubicBezTo>
                    <a:pt x="18" y="3"/>
                    <a:pt x="16" y="1"/>
                    <a:pt x="15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1" name="Freeform 1579"/>
            <p:cNvSpPr/>
            <p:nvPr/>
          </p:nvSpPr>
          <p:spPr bwMode="auto">
            <a:xfrm>
              <a:off x="3300" y="2168"/>
              <a:ext cx="28" cy="42"/>
            </a:xfrm>
            <a:custGeom>
              <a:avLst/>
              <a:gdLst>
                <a:gd name="T0" fmla="*/ 19 w 22"/>
                <a:gd name="T1" fmla="*/ 4 h 33"/>
                <a:gd name="T2" fmla="*/ 19 w 22"/>
                <a:gd name="T3" fmla="*/ 15 h 33"/>
                <a:gd name="T4" fmla="*/ 21 w 22"/>
                <a:gd name="T5" fmla="*/ 16 h 33"/>
                <a:gd name="T6" fmla="*/ 21 w 22"/>
                <a:gd name="T7" fmla="*/ 2 h 33"/>
                <a:gd name="T8" fmla="*/ 19 w 22"/>
                <a:gd name="T9" fmla="*/ 2 h 33"/>
                <a:gd name="T10" fmla="*/ 18 w 22"/>
                <a:gd name="T11" fmla="*/ 13 h 33"/>
                <a:gd name="T12" fmla="*/ 21 w 22"/>
                <a:gd name="T13" fmla="*/ 13 h 33"/>
                <a:gd name="T14" fmla="*/ 21 w 22"/>
                <a:gd name="T15" fmla="*/ 6 h 33"/>
                <a:gd name="T16" fmla="*/ 18 w 22"/>
                <a:gd name="T17" fmla="*/ 6 h 33"/>
                <a:gd name="T18" fmla="*/ 3 w 22"/>
                <a:gd name="T19" fmla="*/ 25 h 33"/>
                <a:gd name="T20" fmla="*/ 1 w 22"/>
                <a:gd name="T21" fmla="*/ 28 h 33"/>
                <a:gd name="T22" fmla="*/ 21 w 22"/>
                <a:gd name="T23" fmla="*/ 7 h 33"/>
                <a:gd name="T24" fmla="*/ 18 w 22"/>
                <a:gd name="T25" fmla="*/ 6 h 33"/>
                <a:gd name="T26" fmla="*/ 18 w 22"/>
                <a:gd name="T27" fmla="*/ 13 h 33"/>
                <a:gd name="T28" fmla="*/ 21 w 22"/>
                <a:gd name="T29" fmla="*/ 13 h 33"/>
                <a:gd name="T30" fmla="*/ 21 w 22"/>
                <a:gd name="T31" fmla="*/ 2 h 33"/>
                <a:gd name="T32" fmla="*/ 19 w 22"/>
                <a:gd name="T33" fmla="*/ 2 h 33"/>
                <a:gd name="T34" fmla="*/ 19 w 22"/>
                <a:gd name="T35" fmla="*/ 16 h 33"/>
                <a:gd name="T36" fmla="*/ 21 w 22"/>
                <a:gd name="T37" fmla="*/ 16 h 33"/>
                <a:gd name="T38" fmla="*/ 22 w 22"/>
                <a:gd name="T39" fmla="*/ 5 h 33"/>
                <a:gd name="T40" fmla="*/ 19 w 22"/>
                <a:gd name="T41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" h="33">
                  <a:moveTo>
                    <a:pt x="19" y="4"/>
                  </a:moveTo>
                  <a:cubicBezTo>
                    <a:pt x="20" y="8"/>
                    <a:pt x="20" y="12"/>
                    <a:pt x="19" y="15"/>
                  </a:cubicBezTo>
                  <a:cubicBezTo>
                    <a:pt x="20" y="15"/>
                    <a:pt x="20" y="15"/>
                    <a:pt x="21" y="16"/>
                  </a:cubicBezTo>
                  <a:cubicBezTo>
                    <a:pt x="21" y="11"/>
                    <a:pt x="21" y="6"/>
                    <a:pt x="21" y="2"/>
                  </a:cubicBezTo>
                  <a:cubicBezTo>
                    <a:pt x="20" y="2"/>
                    <a:pt x="19" y="2"/>
                    <a:pt x="19" y="2"/>
                  </a:cubicBezTo>
                  <a:cubicBezTo>
                    <a:pt x="18" y="6"/>
                    <a:pt x="19" y="10"/>
                    <a:pt x="18" y="13"/>
                  </a:cubicBezTo>
                  <a:cubicBezTo>
                    <a:pt x="19" y="13"/>
                    <a:pt x="20" y="13"/>
                    <a:pt x="21" y="13"/>
                  </a:cubicBezTo>
                  <a:cubicBezTo>
                    <a:pt x="21" y="11"/>
                    <a:pt x="21" y="9"/>
                    <a:pt x="21" y="6"/>
                  </a:cubicBezTo>
                  <a:cubicBezTo>
                    <a:pt x="21" y="5"/>
                    <a:pt x="19" y="4"/>
                    <a:pt x="18" y="6"/>
                  </a:cubicBezTo>
                  <a:cubicBezTo>
                    <a:pt x="16" y="12"/>
                    <a:pt x="12" y="30"/>
                    <a:pt x="3" y="25"/>
                  </a:cubicBezTo>
                  <a:cubicBezTo>
                    <a:pt x="1" y="25"/>
                    <a:pt x="0" y="27"/>
                    <a:pt x="1" y="28"/>
                  </a:cubicBezTo>
                  <a:cubicBezTo>
                    <a:pt x="13" y="33"/>
                    <a:pt x="18" y="15"/>
                    <a:pt x="21" y="7"/>
                  </a:cubicBezTo>
                  <a:cubicBezTo>
                    <a:pt x="20" y="7"/>
                    <a:pt x="19" y="6"/>
                    <a:pt x="18" y="6"/>
                  </a:cubicBezTo>
                  <a:cubicBezTo>
                    <a:pt x="18" y="9"/>
                    <a:pt x="18" y="11"/>
                    <a:pt x="18" y="13"/>
                  </a:cubicBezTo>
                  <a:cubicBezTo>
                    <a:pt x="18" y="15"/>
                    <a:pt x="21" y="15"/>
                    <a:pt x="21" y="13"/>
                  </a:cubicBezTo>
                  <a:cubicBezTo>
                    <a:pt x="21" y="10"/>
                    <a:pt x="21" y="6"/>
                    <a:pt x="21" y="2"/>
                  </a:cubicBezTo>
                  <a:cubicBezTo>
                    <a:pt x="21" y="0"/>
                    <a:pt x="19" y="0"/>
                    <a:pt x="19" y="2"/>
                  </a:cubicBezTo>
                  <a:cubicBezTo>
                    <a:pt x="18" y="6"/>
                    <a:pt x="18" y="11"/>
                    <a:pt x="19" y="16"/>
                  </a:cubicBezTo>
                  <a:cubicBezTo>
                    <a:pt x="19" y="17"/>
                    <a:pt x="21" y="17"/>
                    <a:pt x="21" y="16"/>
                  </a:cubicBezTo>
                  <a:cubicBezTo>
                    <a:pt x="22" y="12"/>
                    <a:pt x="22" y="8"/>
                    <a:pt x="22" y="5"/>
                  </a:cubicBezTo>
                  <a:cubicBezTo>
                    <a:pt x="22" y="3"/>
                    <a:pt x="19" y="3"/>
                    <a:pt x="19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2" name="Freeform 1580"/>
            <p:cNvSpPr/>
            <p:nvPr/>
          </p:nvSpPr>
          <p:spPr bwMode="auto">
            <a:xfrm>
              <a:off x="3288" y="2080"/>
              <a:ext cx="101" cy="39"/>
            </a:xfrm>
            <a:custGeom>
              <a:avLst/>
              <a:gdLst>
                <a:gd name="T0" fmla="*/ 75 w 78"/>
                <a:gd name="T1" fmla="*/ 5 h 30"/>
                <a:gd name="T2" fmla="*/ 67 w 78"/>
                <a:gd name="T3" fmla="*/ 20 h 30"/>
                <a:gd name="T4" fmla="*/ 45 w 78"/>
                <a:gd name="T5" fmla="*/ 22 h 30"/>
                <a:gd name="T6" fmla="*/ 23 w 78"/>
                <a:gd name="T7" fmla="*/ 23 h 30"/>
                <a:gd name="T8" fmla="*/ 1 w 78"/>
                <a:gd name="T9" fmla="*/ 25 h 30"/>
                <a:gd name="T10" fmla="*/ 1 w 78"/>
                <a:gd name="T11" fmla="*/ 27 h 30"/>
                <a:gd name="T12" fmla="*/ 29 w 78"/>
                <a:gd name="T13" fmla="*/ 28 h 30"/>
                <a:gd name="T14" fmla="*/ 51 w 78"/>
                <a:gd name="T15" fmla="*/ 29 h 30"/>
                <a:gd name="T16" fmla="*/ 67 w 78"/>
                <a:gd name="T17" fmla="*/ 18 h 30"/>
                <a:gd name="T18" fmla="*/ 75 w 78"/>
                <a:gd name="T19" fmla="*/ 2 h 30"/>
                <a:gd name="T20" fmla="*/ 73 w 78"/>
                <a:gd name="T21" fmla="*/ 1 h 30"/>
                <a:gd name="T22" fmla="*/ 49 w 78"/>
                <a:gd name="T23" fmla="*/ 23 h 30"/>
                <a:gd name="T24" fmla="*/ 28 w 78"/>
                <a:gd name="T25" fmla="*/ 25 h 30"/>
                <a:gd name="T26" fmla="*/ 13 w 78"/>
                <a:gd name="T27" fmla="*/ 24 h 30"/>
                <a:gd name="T28" fmla="*/ 12 w 78"/>
                <a:gd name="T29" fmla="*/ 26 h 30"/>
                <a:gd name="T30" fmla="*/ 29 w 78"/>
                <a:gd name="T31" fmla="*/ 28 h 30"/>
                <a:gd name="T32" fmla="*/ 52 w 78"/>
                <a:gd name="T33" fmla="*/ 25 h 30"/>
                <a:gd name="T34" fmla="*/ 75 w 78"/>
                <a:gd name="T35" fmla="*/ 1 h 30"/>
                <a:gd name="T36" fmla="*/ 73 w 78"/>
                <a:gd name="T37" fmla="*/ 1 h 30"/>
                <a:gd name="T38" fmla="*/ 65 w 78"/>
                <a:gd name="T39" fmla="*/ 16 h 30"/>
                <a:gd name="T40" fmla="*/ 50 w 78"/>
                <a:gd name="T41" fmla="*/ 26 h 30"/>
                <a:gd name="T42" fmla="*/ 27 w 78"/>
                <a:gd name="T43" fmla="*/ 25 h 30"/>
                <a:gd name="T44" fmla="*/ 1 w 78"/>
                <a:gd name="T45" fmla="*/ 25 h 30"/>
                <a:gd name="T46" fmla="*/ 2 w 78"/>
                <a:gd name="T47" fmla="*/ 27 h 30"/>
                <a:gd name="T48" fmla="*/ 26 w 78"/>
                <a:gd name="T49" fmla="*/ 26 h 30"/>
                <a:gd name="T50" fmla="*/ 50 w 78"/>
                <a:gd name="T51" fmla="*/ 25 h 30"/>
                <a:gd name="T52" fmla="*/ 70 w 78"/>
                <a:gd name="T53" fmla="*/ 21 h 30"/>
                <a:gd name="T54" fmla="*/ 78 w 78"/>
                <a:gd name="T55" fmla="*/ 6 h 30"/>
                <a:gd name="T56" fmla="*/ 75 w 78"/>
                <a:gd name="T57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8" h="30">
                  <a:moveTo>
                    <a:pt x="75" y="5"/>
                  </a:moveTo>
                  <a:cubicBezTo>
                    <a:pt x="74" y="12"/>
                    <a:pt x="74" y="18"/>
                    <a:pt x="67" y="20"/>
                  </a:cubicBezTo>
                  <a:cubicBezTo>
                    <a:pt x="60" y="23"/>
                    <a:pt x="52" y="22"/>
                    <a:pt x="45" y="22"/>
                  </a:cubicBezTo>
                  <a:cubicBezTo>
                    <a:pt x="38" y="23"/>
                    <a:pt x="31" y="23"/>
                    <a:pt x="23" y="23"/>
                  </a:cubicBezTo>
                  <a:cubicBezTo>
                    <a:pt x="16" y="23"/>
                    <a:pt x="8" y="23"/>
                    <a:pt x="1" y="25"/>
                  </a:cubicBezTo>
                  <a:cubicBezTo>
                    <a:pt x="0" y="25"/>
                    <a:pt x="0" y="27"/>
                    <a:pt x="1" y="27"/>
                  </a:cubicBezTo>
                  <a:cubicBezTo>
                    <a:pt x="10" y="29"/>
                    <a:pt x="19" y="27"/>
                    <a:pt x="29" y="28"/>
                  </a:cubicBezTo>
                  <a:cubicBezTo>
                    <a:pt x="36" y="28"/>
                    <a:pt x="44" y="30"/>
                    <a:pt x="51" y="29"/>
                  </a:cubicBezTo>
                  <a:cubicBezTo>
                    <a:pt x="58" y="27"/>
                    <a:pt x="63" y="24"/>
                    <a:pt x="67" y="18"/>
                  </a:cubicBezTo>
                  <a:cubicBezTo>
                    <a:pt x="70" y="13"/>
                    <a:pt x="72" y="7"/>
                    <a:pt x="75" y="2"/>
                  </a:cubicBezTo>
                  <a:cubicBezTo>
                    <a:pt x="74" y="2"/>
                    <a:pt x="74" y="2"/>
                    <a:pt x="73" y="1"/>
                  </a:cubicBezTo>
                  <a:cubicBezTo>
                    <a:pt x="75" y="15"/>
                    <a:pt x="59" y="21"/>
                    <a:pt x="49" y="23"/>
                  </a:cubicBezTo>
                  <a:cubicBezTo>
                    <a:pt x="42" y="25"/>
                    <a:pt x="35" y="25"/>
                    <a:pt x="28" y="25"/>
                  </a:cubicBezTo>
                  <a:cubicBezTo>
                    <a:pt x="23" y="26"/>
                    <a:pt x="18" y="25"/>
                    <a:pt x="13" y="24"/>
                  </a:cubicBezTo>
                  <a:cubicBezTo>
                    <a:pt x="11" y="23"/>
                    <a:pt x="11" y="26"/>
                    <a:pt x="12" y="26"/>
                  </a:cubicBezTo>
                  <a:cubicBezTo>
                    <a:pt x="17" y="29"/>
                    <a:pt x="23" y="29"/>
                    <a:pt x="29" y="28"/>
                  </a:cubicBezTo>
                  <a:cubicBezTo>
                    <a:pt x="36" y="28"/>
                    <a:pt x="44" y="27"/>
                    <a:pt x="52" y="25"/>
                  </a:cubicBezTo>
                  <a:cubicBezTo>
                    <a:pt x="63" y="22"/>
                    <a:pt x="78" y="15"/>
                    <a:pt x="75" y="1"/>
                  </a:cubicBezTo>
                  <a:cubicBezTo>
                    <a:pt x="75" y="0"/>
                    <a:pt x="74" y="0"/>
                    <a:pt x="73" y="1"/>
                  </a:cubicBezTo>
                  <a:cubicBezTo>
                    <a:pt x="70" y="5"/>
                    <a:pt x="68" y="11"/>
                    <a:pt x="65" y="16"/>
                  </a:cubicBezTo>
                  <a:cubicBezTo>
                    <a:pt x="62" y="21"/>
                    <a:pt x="56" y="25"/>
                    <a:pt x="50" y="26"/>
                  </a:cubicBezTo>
                  <a:cubicBezTo>
                    <a:pt x="42" y="27"/>
                    <a:pt x="35" y="25"/>
                    <a:pt x="27" y="25"/>
                  </a:cubicBezTo>
                  <a:cubicBezTo>
                    <a:pt x="19" y="25"/>
                    <a:pt x="10" y="26"/>
                    <a:pt x="1" y="25"/>
                  </a:cubicBezTo>
                  <a:cubicBezTo>
                    <a:pt x="2" y="26"/>
                    <a:pt x="2" y="27"/>
                    <a:pt x="2" y="27"/>
                  </a:cubicBezTo>
                  <a:cubicBezTo>
                    <a:pt x="10" y="25"/>
                    <a:pt x="18" y="25"/>
                    <a:pt x="26" y="26"/>
                  </a:cubicBezTo>
                  <a:cubicBezTo>
                    <a:pt x="34" y="26"/>
                    <a:pt x="42" y="25"/>
                    <a:pt x="50" y="25"/>
                  </a:cubicBezTo>
                  <a:cubicBezTo>
                    <a:pt x="57" y="25"/>
                    <a:pt x="64" y="25"/>
                    <a:pt x="70" y="21"/>
                  </a:cubicBezTo>
                  <a:cubicBezTo>
                    <a:pt x="76" y="18"/>
                    <a:pt x="76" y="12"/>
                    <a:pt x="78" y="6"/>
                  </a:cubicBezTo>
                  <a:cubicBezTo>
                    <a:pt x="78" y="4"/>
                    <a:pt x="75" y="3"/>
                    <a:pt x="75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3" name="Freeform 1581"/>
            <p:cNvSpPr/>
            <p:nvPr/>
          </p:nvSpPr>
          <p:spPr bwMode="auto">
            <a:xfrm>
              <a:off x="3213" y="2061"/>
              <a:ext cx="18" cy="22"/>
            </a:xfrm>
            <a:custGeom>
              <a:avLst/>
              <a:gdLst>
                <a:gd name="T0" fmla="*/ 11 w 14"/>
                <a:gd name="T1" fmla="*/ 2 h 17"/>
                <a:gd name="T2" fmla="*/ 2 w 14"/>
                <a:gd name="T3" fmla="*/ 14 h 17"/>
                <a:gd name="T4" fmla="*/ 4 w 14"/>
                <a:gd name="T5" fmla="*/ 16 h 17"/>
                <a:gd name="T6" fmla="*/ 13 w 14"/>
                <a:gd name="T7" fmla="*/ 4 h 17"/>
                <a:gd name="T8" fmla="*/ 11 w 14"/>
                <a:gd name="T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7">
                  <a:moveTo>
                    <a:pt x="11" y="2"/>
                  </a:moveTo>
                  <a:cubicBezTo>
                    <a:pt x="8" y="6"/>
                    <a:pt x="5" y="10"/>
                    <a:pt x="2" y="14"/>
                  </a:cubicBezTo>
                  <a:cubicBezTo>
                    <a:pt x="0" y="15"/>
                    <a:pt x="2" y="17"/>
                    <a:pt x="4" y="16"/>
                  </a:cubicBezTo>
                  <a:cubicBezTo>
                    <a:pt x="7" y="12"/>
                    <a:pt x="10" y="7"/>
                    <a:pt x="13" y="4"/>
                  </a:cubicBezTo>
                  <a:cubicBezTo>
                    <a:pt x="14" y="2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4" name="Freeform 1582"/>
            <p:cNvSpPr/>
            <p:nvPr/>
          </p:nvSpPr>
          <p:spPr bwMode="auto">
            <a:xfrm>
              <a:off x="3389" y="2051"/>
              <a:ext cx="97" cy="161"/>
            </a:xfrm>
            <a:custGeom>
              <a:avLst/>
              <a:gdLst>
                <a:gd name="T0" fmla="*/ 22 w 75"/>
                <a:gd name="T1" fmla="*/ 5 h 124"/>
                <a:gd name="T2" fmla="*/ 4 w 75"/>
                <a:gd name="T3" fmla="*/ 31 h 124"/>
                <a:gd name="T4" fmla="*/ 3 w 75"/>
                <a:gd name="T5" fmla="*/ 65 h 124"/>
                <a:gd name="T6" fmla="*/ 3 w 75"/>
                <a:gd name="T7" fmla="*/ 81 h 124"/>
                <a:gd name="T8" fmla="*/ 7 w 75"/>
                <a:gd name="T9" fmla="*/ 91 h 124"/>
                <a:gd name="T10" fmla="*/ 19 w 75"/>
                <a:gd name="T11" fmla="*/ 96 h 124"/>
                <a:gd name="T12" fmla="*/ 42 w 75"/>
                <a:gd name="T13" fmla="*/ 106 h 124"/>
                <a:gd name="T14" fmla="*/ 42 w 75"/>
                <a:gd name="T15" fmla="*/ 103 h 124"/>
                <a:gd name="T16" fmla="*/ 27 w 75"/>
                <a:gd name="T17" fmla="*/ 99 h 124"/>
                <a:gd name="T18" fmla="*/ 27 w 75"/>
                <a:gd name="T19" fmla="*/ 101 h 124"/>
                <a:gd name="T20" fmla="*/ 46 w 75"/>
                <a:gd name="T21" fmla="*/ 104 h 124"/>
                <a:gd name="T22" fmla="*/ 63 w 75"/>
                <a:gd name="T23" fmla="*/ 109 h 124"/>
                <a:gd name="T24" fmla="*/ 71 w 75"/>
                <a:gd name="T25" fmla="*/ 115 h 124"/>
                <a:gd name="T26" fmla="*/ 63 w 75"/>
                <a:gd name="T27" fmla="*/ 121 h 124"/>
                <a:gd name="T28" fmla="*/ 62 w 75"/>
                <a:gd name="T29" fmla="*/ 123 h 124"/>
                <a:gd name="T30" fmla="*/ 74 w 75"/>
                <a:gd name="T31" fmla="*/ 117 h 124"/>
                <a:gd name="T32" fmla="*/ 66 w 75"/>
                <a:gd name="T33" fmla="*/ 106 h 124"/>
                <a:gd name="T34" fmla="*/ 49 w 75"/>
                <a:gd name="T35" fmla="*/ 102 h 124"/>
                <a:gd name="T36" fmla="*/ 34 w 75"/>
                <a:gd name="T37" fmla="*/ 99 h 124"/>
                <a:gd name="T38" fmla="*/ 17 w 75"/>
                <a:gd name="T39" fmla="*/ 92 h 124"/>
                <a:gd name="T40" fmla="*/ 5 w 75"/>
                <a:gd name="T41" fmla="*/ 81 h 124"/>
                <a:gd name="T42" fmla="*/ 4 w 75"/>
                <a:gd name="T43" fmla="*/ 70 h 124"/>
                <a:gd name="T44" fmla="*/ 4 w 75"/>
                <a:gd name="T45" fmla="*/ 59 h 124"/>
                <a:gd name="T46" fmla="*/ 3 w 75"/>
                <a:gd name="T47" fmla="*/ 34 h 124"/>
                <a:gd name="T48" fmla="*/ 5 w 75"/>
                <a:gd name="T49" fmla="*/ 21 h 124"/>
                <a:gd name="T50" fmla="*/ 11 w 75"/>
                <a:gd name="T51" fmla="*/ 13 h 124"/>
                <a:gd name="T52" fmla="*/ 28 w 75"/>
                <a:gd name="T53" fmla="*/ 2 h 124"/>
                <a:gd name="T54" fmla="*/ 28 w 75"/>
                <a:gd name="T55" fmla="*/ 0 h 124"/>
                <a:gd name="T56" fmla="*/ 14 w 75"/>
                <a:gd name="T57" fmla="*/ 6 h 124"/>
                <a:gd name="T58" fmla="*/ 3 w 75"/>
                <a:gd name="T59" fmla="*/ 18 h 124"/>
                <a:gd name="T60" fmla="*/ 1 w 75"/>
                <a:gd name="T61" fmla="*/ 39 h 124"/>
                <a:gd name="T62" fmla="*/ 2 w 75"/>
                <a:gd name="T63" fmla="*/ 64 h 124"/>
                <a:gd name="T64" fmla="*/ 3 w 75"/>
                <a:gd name="T65" fmla="*/ 84 h 124"/>
                <a:gd name="T66" fmla="*/ 15 w 75"/>
                <a:gd name="T67" fmla="*/ 94 h 124"/>
                <a:gd name="T68" fmla="*/ 46 w 75"/>
                <a:gd name="T69" fmla="*/ 105 h 124"/>
                <a:gd name="T70" fmla="*/ 64 w 75"/>
                <a:gd name="T71" fmla="*/ 108 h 124"/>
                <a:gd name="T72" fmla="*/ 71 w 75"/>
                <a:gd name="T73" fmla="*/ 115 h 124"/>
                <a:gd name="T74" fmla="*/ 63 w 75"/>
                <a:gd name="T75" fmla="*/ 121 h 124"/>
                <a:gd name="T76" fmla="*/ 62 w 75"/>
                <a:gd name="T77" fmla="*/ 123 h 124"/>
                <a:gd name="T78" fmla="*/ 73 w 75"/>
                <a:gd name="T79" fmla="*/ 118 h 124"/>
                <a:gd name="T80" fmla="*/ 69 w 75"/>
                <a:gd name="T81" fmla="*/ 109 h 124"/>
                <a:gd name="T82" fmla="*/ 52 w 75"/>
                <a:gd name="T83" fmla="*/ 103 h 124"/>
                <a:gd name="T84" fmla="*/ 27 w 75"/>
                <a:gd name="T85" fmla="*/ 98 h 124"/>
                <a:gd name="T86" fmla="*/ 26 w 75"/>
                <a:gd name="T87" fmla="*/ 101 h 124"/>
                <a:gd name="T88" fmla="*/ 42 w 75"/>
                <a:gd name="T89" fmla="*/ 106 h 124"/>
                <a:gd name="T90" fmla="*/ 43 w 75"/>
                <a:gd name="T91" fmla="*/ 103 h 124"/>
                <a:gd name="T92" fmla="*/ 24 w 75"/>
                <a:gd name="T93" fmla="*/ 96 h 124"/>
                <a:gd name="T94" fmla="*/ 10 w 75"/>
                <a:gd name="T95" fmla="*/ 90 h 124"/>
                <a:gd name="T96" fmla="*/ 5 w 75"/>
                <a:gd name="T97" fmla="*/ 81 h 124"/>
                <a:gd name="T98" fmla="*/ 5 w 75"/>
                <a:gd name="T99" fmla="*/ 65 h 124"/>
                <a:gd name="T100" fmla="*/ 6 w 75"/>
                <a:gd name="T101" fmla="*/ 34 h 124"/>
                <a:gd name="T102" fmla="*/ 24 w 75"/>
                <a:gd name="T103" fmla="*/ 7 h 124"/>
                <a:gd name="T104" fmla="*/ 22 w 75"/>
                <a:gd name="T105" fmla="*/ 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5" h="124">
                  <a:moveTo>
                    <a:pt x="22" y="5"/>
                  </a:moveTo>
                  <a:cubicBezTo>
                    <a:pt x="13" y="11"/>
                    <a:pt x="6" y="20"/>
                    <a:pt x="4" y="31"/>
                  </a:cubicBezTo>
                  <a:cubicBezTo>
                    <a:pt x="1" y="42"/>
                    <a:pt x="2" y="54"/>
                    <a:pt x="3" y="65"/>
                  </a:cubicBezTo>
                  <a:cubicBezTo>
                    <a:pt x="3" y="70"/>
                    <a:pt x="2" y="76"/>
                    <a:pt x="3" y="81"/>
                  </a:cubicBezTo>
                  <a:cubicBezTo>
                    <a:pt x="3" y="85"/>
                    <a:pt x="4" y="88"/>
                    <a:pt x="7" y="91"/>
                  </a:cubicBezTo>
                  <a:cubicBezTo>
                    <a:pt x="10" y="93"/>
                    <a:pt x="15" y="95"/>
                    <a:pt x="19" y="96"/>
                  </a:cubicBezTo>
                  <a:cubicBezTo>
                    <a:pt x="27" y="99"/>
                    <a:pt x="34" y="102"/>
                    <a:pt x="42" y="106"/>
                  </a:cubicBezTo>
                  <a:cubicBezTo>
                    <a:pt x="42" y="105"/>
                    <a:pt x="42" y="104"/>
                    <a:pt x="42" y="103"/>
                  </a:cubicBezTo>
                  <a:cubicBezTo>
                    <a:pt x="37" y="103"/>
                    <a:pt x="32" y="101"/>
                    <a:pt x="27" y="99"/>
                  </a:cubicBezTo>
                  <a:cubicBezTo>
                    <a:pt x="27" y="100"/>
                    <a:pt x="27" y="100"/>
                    <a:pt x="27" y="101"/>
                  </a:cubicBezTo>
                  <a:cubicBezTo>
                    <a:pt x="33" y="102"/>
                    <a:pt x="40" y="103"/>
                    <a:pt x="46" y="104"/>
                  </a:cubicBezTo>
                  <a:cubicBezTo>
                    <a:pt x="52" y="105"/>
                    <a:pt x="58" y="106"/>
                    <a:pt x="63" y="109"/>
                  </a:cubicBezTo>
                  <a:cubicBezTo>
                    <a:pt x="66" y="110"/>
                    <a:pt x="70" y="112"/>
                    <a:pt x="71" y="115"/>
                  </a:cubicBezTo>
                  <a:cubicBezTo>
                    <a:pt x="72" y="120"/>
                    <a:pt x="65" y="120"/>
                    <a:pt x="63" y="121"/>
                  </a:cubicBezTo>
                  <a:cubicBezTo>
                    <a:pt x="61" y="121"/>
                    <a:pt x="61" y="123"/>
                    <a:pt x="62" y="123"/>
                  </a:cubicBezTo>
                  <a:cubicBezTo>
                    <a:pt x="67" y="124"/>
                    <a:pt x="73" y="122"/>
                    <a:pt x="74" y="117"/>
                  </a:cubicBezTo>
                  <a:cubicBezTo>
                    <a:pt x="75" y="112"/>
                    <a:pt x="70" y="108"/>
                    <a:pt x="66" y="106"/>
                  </a:cubicBezTo>
                  <a:cubicBezTo>
                    <a:pt x="60" y="104"/>
                    <a:pt x="55" y="103"/>
                    <a:pt x="49" y="102"/>
                  </a:cubicBezTo>
                  <a:cubicBezTo>
                    <a:pt x="44" y="102"/>
                    <a:pt x="39" y="100"/>
                    <a:pt x="34" y="99"/>
                  </a:cubicBezTo>
                  <a:cubicBezTo>
                    <a:pt x="28" y="97"/>
                    <a:pt x="23" y="95"/>
                    <a:pt x="17" y="92"/>
                  </a:cubicBezTo>
                  <a:cubicBezTo>
                    <a:pt x="12" y="90"/>
                    <a:pt x="7" y="86"/>
                    <a:pt x="5" y="81"/>
                  </a:cubicBezTo>
                  <a:cubicBezTo>
                    <a:pt x="4" y="77"/>
                    <a:pt x="4" y="74"/>
                    <a:pt x="4" y="70"/>
                  </a:cubicBezTo>
                  <a:cubicBezTo>
                    <a:pt x="5" y="67"/>
                    <a:pt x="4" y="63"/>
                    <a:pt x="4" y="59"/>
                  </a:cubicBezTo>
                  <a:cubicBezTo>
                    <a:pt x="3" y="50"/>
                    <a:pt x="3" y="42"/>
                    <a:pt x="3" y="34"/>
                  </a:cubicBezTo>
                  <a:cubicBezTo>
                    <a:pt x="3" y="29"/>
                    <a:pt x="3" y="25"/>
                    <a:pt x="5" y="21"/>
                  </a:cubicBezTo>
                  <a:cubicBezTo>
                    <a:pt x="6" y="18"/>
                    <a:pt x="8" y="15"/>
                    <a:pt x="11" y="13"/>
                  </a:cubicBezTo>
                  <a:cubicBezTo>
                    <a:pt x="15" y="8"/>
                    <a:pt x="22" y="2"/>
                    <a:pt x="28" y="2"/>
                  </a:cubicBezTo>
                  <a:cubicBezTo>
                    <a:pt x="30" y="2"/>
                    <a:pt x="30" y="0"/>
                    <a:pt x="28" y="0"/>
                  </a:cubicBezTo>
                  <a:cubicBezTo>
                    <a:pt x="23" y="0"/>
                    <a:pt x="18" y="3"/>
                    <a:pt x="14" y="6"/>
                  </a:cubicBezTo>
                  <a:cubicBezTo>
                    <a:pt x="10" y="10"/>
                    <a:pt x="6" y="13"/>
                    <a:pt x="3" y="18"/>
                  </a:cubicBezTo>
                  <a:cubicBezTo>
                    <a:pt x="0" y="25"/>
                    <a:pt x="1" y="32"/>
                    <a:pt x="1" y="39"/>
                  </a:cubicBezTo>
                  <a:cubicBezTo>
                    <a:pt x="1" y="48"/>
                    <a:pt x="1" y="56"/>
                    <a:pt x="2" y="64"/>
                  </a:cubicBezTo>
                  <a:cubicBezTo>
                    <a:pt x="2" y="71"/>
                    <a:pt x="1" y="77"/>
                    <a:pt x="3" y="84"/>
                  </a:cubicBezTo>
                  <a:cubicBezTo>
                    <a:pt x="5" y="88"/>
                    <a:pt x="10" y="92"/>
                    <a:pt x="15" y="94"/>
                  </a:cubicBezTo>
                  <a:cubicBezTo>
                    <a:pt x="24" y="99"/>
                    <a:pt x="36" y="103"/>
                    <a:pt x="46" y="105"/>
                  </a:cubicBezTo>
                  <a:cubicBezTo>
                    <a:pt x="52" y="106"/>
                    <a:pt x="58" y="106"/>
                    <a:pt x="64" y="108"/>
                  </a:cubicBezTo>
                  <a:cubicBezTo>
                    <a:pt x="67" y="109"/>
                    <a:pt x="70" y="111"/>
                    <a:pt x="71" y="115"/>
                  </a:cubicBezTo>
                  <a:cubicBezTo>
                    <a:pt x="72" y="120"/>
                    <a:pt x="66" y="121"/>
                    <a:pt x="63" y="121"/>
                  </a:cubicBezTo>
                  <a:cubicBezTo>
                    <a:pt x="63" y="121"/>
                    <a:pt x="63" y="122"/>
                    <a:pt x="62" y="123"/>
                  </a:cubicBezTo>
                  <a:cubicBezTo>
                    <a:pt x="66" y="123"/>
                    <a:pt x="72" y="122"/>
                    <a:pt x="73" y="118"/>
                  </a:cubicBezTo>
                  <a:cubicBezTo>
                    <a:pt x="75" y="114"/>
                    <a:pt x="72" y="111"/>
                    <a:pt x="69" y="109"/>
                  </a:cubicBezTo>
                  <a:cubicBezTo>
                    <a:pt x="64" y="105"/>
                    <a:pt x="58" y="104"/>
                    <a:pt x="52" y="103"/>
                  </a:cubicBezTo>
                  <a:cubicBezTo>
                    <a:pt x="44" y="101"/>
                    <a:pt x="35" y="99"/>
                    <a:pt x="27" y="98"/>
                  </a:cubicBezTo>
                  <a:cubicBezTo>
                    <a:pt x="25" y="98"/>
                    <a:pt x="25" y="100"/>
                    <a:pt x="26" y="101"/>
                  </a:cubicBezTo>
                  <a:cubicBezTo>
                    <a:pt x="31" y="103"/>
                    <a:pt x="36" y="106"/>
                    <a:pt x="42" y="106"/>
                  </a:cubicBezTo>
                  <a:cubicBezTo>
                    <a:pt x="43" y="106"/>
                    <a:pt x="44" y="104"/>
                    <a:pt x="43" y="103"/>
                  </a:cubicBezTo>
                  <a:cubicBezTo>
                    <a:pt x="37" y="101"/>
                    <a:pt x="30" y="98"/>
                    <a:pt x="24" y="96"/>
                  </a:cubicBezTo>
                  <a:cubicBezTo>
                    <a:pt x="19" y="94"/>
                    <a:pt x="14" y="92"/>
                    <a:pt x="10" y="90"/>
                  </a:cubicBezTo>
                  <a:cubicBezTo>
                    <a:pt x="7" y="88"/>
                    <a:pt x="6" y="84"/>
                    <a:pt x="5" y="81"/>
                  </a:cubicBezTo>
                  <a:cubicBezTo>
                    <a:pt x="5" y="75"/>
                    <a:pt x="5" y="70"/>
                    <a:pt x="5" y="65"/>
                  </a:cubicBezTo>
                  <a:cubicBezTo>
                    <a:pt x="5" y="55"/>
                    <a:pt x="4" y="44"/>
                    <a:pt x="6" y="34"/>
                  </a:cubicBezTo>
                  <a:cubicBezTo>
                    <a:pt x="8" y="23"/>
                    <a:pt x="14" y="14"/>
                    <a:pt x="24" y="7"/>
                  </a:cubicBezTo>
                  <a:cubicBezTo>
                    <a:pt x="25" y="7"/>
                    <a:pt x="24" y="4"/>
                    <a:pt x="2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5" name="Freeform 1583"/>
            <p:cNvSpPr/>
            <p:nvPr/>
          </p:nvSpPr>
          <p:spPr bwMode="auto">
            <a:xfrm>
              <a:off x="3389" y="2192"/>
              <a:ext cx="183" cy="114"/>
            </a:xfrm>
            <a:custGeom>
              <a:avLst/>
              <a:gdLst>
                <a:gd name="T0" fmla="*/ 22 w 142"/>
                <a:gd name="T1" fmla="*/ 1 h 88"/>
                <a:gd name="T2" fmla="*/ 9 w 142"/>
                <a:gd name="T3" fmla="*/ 12 h 88"/>
                <a:gd name="T4" fmla="*/ 7 w 142"/>
                <a:gd name="T5" fmla="*/ 27 h 88"/>
                <a:gd name="T6" fmla="*/ 9 w 142"/>
                <a:gd name="T7" fmla="*/ 53 h 88"/>
                <a:gd name="T8" fmla="*/ 9 w 142"/>
                <a:gd name="T9" fmla="*/ 63 h 88"/>
                <a:gd name="T10" fmla="*/ 9 w 142"/>
                <a:gd name="T11" fmla="*/ 72 h 88"/>
                <a:gd name="T12" fmla="*/ 17 w 142"/>
                <a:gd name="T13" fmla="*/ 84 h 88"/>
                <a:gd name="T14" fmla="*/ 34 w 142"/>
                <a:gd name="T15" fmla="*/ 87 h 88"/>
                <a:gd name="T16" fmla="*/ 84 w 142"/>
                <a:gd name="T17" fmla="*/ 88 h 88"/>
                <a:gd name="T18" fmla="*/ 112 w 142"/>
                <a:gd name="T19" fmla="*/ 86 h 88"/>
                <a:gd name="T20" fmla="*/ 129 w 142"/>
                <a:gd name="T21" fmla="*/ 80 h 88"/>
                <a:gd name="T22" fmla="*/ 131 w 142"/>
                <a:gd name="T23" fmla="*/ 37 h 88"/>
                <a:gd name="T24" fmla="*/ 128 w 142"/>
                <a:gd name="T25" fmla="*/ 38 h 88"/>
                <a:gd name="T26" fmla="*/ 128 w 142"/>
                <a:gd name="T27" fmla="*/ 64 h 88"/>
                <a:gd name="T28" fmla="*/ 113 w 142"/>
                <a:gd name="T29" fmla="*/ 84 h 88"/>
                <a:gd name="T30" fmla="*/ 115 w 142"/>
                <a:gd name="T31" fmla="*/ 86 h 88"/>
                <a:gd name="T32" fmla="*/ 126 w 142"/>
                <a:gd name="T33" fmla="*/ 59 h 88"/>
                <a:gd name="T34" fmla="*/ 133 w 142"/>
                <a:gd name="T35" fmla="*/ 33 h 88"/>
                <a:gd name="T36" fmla="*/ 131 w 142"/>
                <a:gd name="T37" fmla="*/ 33 h 88"/>
                <a:gd name="T38" fmla="*/ 128 w 142"/>
                <a:gd name="T39" fmla="*/ 60 h 88"/>
                <a:gd name="T40" fmla="*/ 107 w 142"/>
                <a:gd name="T41" fmla="*/ 80 h 88"/>
                <a:gd name="T42" fmla="*/ 61 w 142"/>
                <a:gd name="T43" fmla="*/ 84 h 88"/>
                <a:gd name="T44" fmla="*/ 37 w 142"/>
                <a:gd name="T45" fmla="*/ 83 h 88"/>
                <a:gd name="T46" fmla="*/ 25 w 142"/>
                <a:gd name="T47" fmla="*/ 83 h 88"/>
                <a:gd name="T48" fmla="*/ 17 w 142"/>
                <a:gd name="T49" fmla="*/ 80 h 88"/>
                <a:gd name="T50" fmla="*/ 9 w 142"/>
                <a:gd name="T51" fmla="*/ 67 h 88"/>
                <a:gd name="T52" fmla="*/ 6 w 142"/>
                <a:gd name="T53" fmla="*/ 51 h 88"/>
                <a:gd name="T54" fmla="*/ 4 w 142"/>
                <a:gd name="T55" fmla="*/ 33 h 88"/>
                <a:gd name="T56" fmla="*/ 8 w 142"/>
                <a:gd name="T57" fmla="*/ 19 h 88"/>
                <a:gd name="T58" fmla="*/ 6 w 142"/>
                <a:gd name="T59" fmla="*/ 17 h 88"/>
                <a:gd name="T60" fmla="*/ 2 w 142"/>
                <a:gd name="T61" fmla="*/ 43 h 88"/>
                <a:gd name="T62" fmla="*/ 8 w 142"/>
                <a:gd name="T63" fmla="*/ 72 h 88"/>
                <a:gd name="T64" fmla="*/ 17 w 142"/>
                <a:gd name="T65" fmla="*/ 83 h 88"/>
                <a:gd name="T66" fmla="*/ 35 w 142"/>
                <a:gd name="T67" fmla="*/ 86 h 88"/>
                <a:gd name="T68" fmla="*/ 83 w 142"/>
                <a:gd name="T69" fmla="*/ 87 h 88"/>
                <a:gd name="T70" fmla="*/ 98 w 142"/>
                <a:gd name="T71" fmla="*/ 85 h 88"/>
                <a:gd name="T72" fmla="*/ 111 w 142"/>
                <a:gd name="T73" fmla="*/ 82 h 88"/>
                <a:gd name="T74" fmla="*/ 126 w 142"/>
                <a:gd name="T75" fmla="*/ 69 h 88"/>
                <a:gd name="T76" fmla="*/ 133 w 142"/>
                <a:gd name="T77" fmla="*/ 31 h 88"/>
                <a:gd name="T78" fmla="*/ 131 w 142"/>
                <a:gd name="T79" fmla="*/ 31 h 88"/>
                <a:gd name="T80" fmla="*/ 124 w 142"/>
                <a:gd name="T81" fmla="*/ 58 h 88"/>
                <a:gd name="T82" fmla="*/ 112 w 142"/>
                <a:gd name="T83" fmla="*/ 86 h 88"/>
                <a:gd name="T84" fmla="*/ 113 w 142"/>
                <a:gd name="T85" fmla="*/ 87 h 88"/>
                <a:gd name="T86" fmla="*/ 130 w 142"/>
                <a:gd name="T87" fmla="*/ 66 h 88"/>
                <a:gd name="T88" fmla="*/ 131 w 142"/>
                <a:gd name="T89" fmla="*/ 37 h 88"/>
                <a:gd name="T90" fmla="*/ 128 w 142"/>
                <a:gd name="T91" fmla="*/ 37 h 88"/>
                <a:gd name="T92" fmla="*/ 131 w 142"/>
                <a:gd name="T93" fmla="*/ 58 h 88"/>
                <a:gd name="T94" fmla="*/ 128 w 142"/>
                <a:gd name="T95" fmla="*/ 78 h 88"/>
                <a:gd name="T96" fmla="*/ 112 w 142"/>
                <a:gd name="T97" fmla="*/ 83 h 88"/>
                <a:gd name="T98" fmla="*/ 86 w 142"/>
                <a:gd name="T99" fmla="*/ 85 h 88"/>
                <a:gd name="T100" fmla="*/ 36 w 142"/>
                <a:gd name="T101" fmla="*/ 84 h 88"/>
                <a:gd name="T102" fmla="*/ 17 w 142"/>
                <a:gd name="T103" fmla="*/ 81 h 88"/>
                <a:gd name="T104" fmla="*/ 12 w 142"/>
                <a:gd name="T105" fmla="*/ 65 h 88"/>
                <a:gd name="T106" fmla="*/ 11 w 142"/>
                <a:gd name="T107" fmla="*/ 48 h 88"/>
                <a:gd name="T108" fmla="*/ 9 w 142"/>
                <a:gd name="T109" fmla="*/ 27 h 88"/>
                <a:gd name="T110" fmla="*/ 12 w 142"/>
                <a:gd name="T111" fmla="*/ 13 h 88"/>
                <a:gd name="T112" fmla="*/ 23 w 142"/>
                <a:gd name="T113" fmla="*/ 4 h 88"/>
                <a:gd name="T114" fmla="*/ 22 w 142"/>
                <a:gd name="T115" fmla="*/ 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2" h="88">
                  <a:moveTo>
                    <a:pt x="22" y="1"/>
                  </a:moveTo>
                  <a:cubicBezTo>
                    <a:pt x="17" y="4"/>
                    <a:pt x="13" y="7"/>
                    <a:pt x="9" y="12"/>
                  </a:cubicBezTo>
                  <a:cubicBezTo>
                    <a:pt x="6" y="16"/>
                    <a:pt x="6" y="21"/>
                    <a:pt x="7" y="27"/>
                  </a:cubicBezTo>
                  <a:cubicBezTo>
                    <a:pt x="8" y="35"/>
                    <a:pt x="8" y="44"/>
                    <a:pt x="9" y="53"/>
                  </a:cubicBezTo>
                  <a:cubicBezTo>
                    <a:pt x="9" y="56"/>
                    <a:pt x="9" y="60"/>
                    <a:pt x="9" y="63"/>
                  </a:cubicBezTo>
                  <a:cubicBezTo>
                    <a:pt x="9" y="66"/>
                    <a:pt x="9" y="69"/>
                    <a:pt x="9" y="72"/>
                  </a:cubicBezTo>
                  <a:cubicBezTo>
                    <a:pt x="9" y="78"/>
                    <a:pt x="12" y="82"/>
                    <a:pt x="17" y="84"/>
                  </a:cubicBezTo>
                  <a:cubicBezTo>
                    <a:pt x="22" y="87"/>
                    <a:pt x="29" y="87"/>
                    <a:pt x="34" y="87"/>
                  </a:cubicBezTo>
                  <a:cubicBezTo>
                    <a:pt x="51" y="87"/>
                    <a:pt x="68" y="88"/>
                    <a:pt x="84" y="88"/>
                  </a:cubicBezTo>
                  <a:cubicBezTo>
                    <a:pt x="94" y="87"/>
                    <a:pt x="103" y="87"/>
                    <a:pt x="112" y="86"/>
                  </a:cubicBezTo>
                  <a:cubicBezTo>
                    <a:pt x="118" y="85"/>
                    <a:pt x="124" y="84"/>
                    <a:pt x="129" y="80"/>
                  </a:cubicBezTo>
                  <a:cubicBezTo>
                    <a:pt x="142" y="70"/>
                    <a:pt x="130" y="50"/>
                    <a:pt x="131" y="37"/>
                  </a:cubicBezTo>
                  <a:cubicBezTo>
                    <a:pt x="130" y="37"/>
                    <a:pt x="129" y="38"/>
                    <a:pt x="128" y="38"/>
                  </a:cubicBezTo>
                  <a:cubicBezTo>
                    <a:pt x="130" y="46"/>
                    <a:pt x="130" y="55"/>
                    <a:pt x="128" y="64"/>
                  </a:cubicBezTo>
                  <a:cubicBezTo>
                    <a:pt x="127" y="73"/>
                    <a:pt x="122" y="83"/>
                    <a:pt x="113" y="84"/>
                  </a:cubicBezTo>
                  <a:cubicBezTo>
                    <a:pt x="113" y="85"/>
                    <a:pt x="114" y="86"/>
                    <a:pt x="115" y="86"/>
                  </a:cubicBezTo>
                  <a:cubicBezTo>
                    <a:pt x="118" y="77"/>
                    <a:pt x="123" y="69"/>
                    <a:pt x="126" y="59"/>
                  </a:cubicBezTo>
                  <a:cubicBezTo>
                    <a:pt x="129" y="51"/>
                    <a:pt x="129" y="41"/>
                    <a:pt x="133" y="33"/>
                  </a:cubicBezTo>
                  <a:cubicBezTo>
                    <a:pt x="132" y="33"/>
                    <a:pt x="132" y="33"/>
                    <a:pt x="131" y="33"/>
                  </a:cubicBezTo>
                  <a:cubicBezTo>
                    <a:pt x="138" y="41"/>
                    <a:pt x="133" y="53"/>
                    <a:pt x="128" y="60"/>
                  </a:cubicBezTo>
                  <a:cubicBezTo>
                    <a:pt x="124" y="68"/>
                    <a:pt x="116" y="78"/>
                    <a:pt x="107" y="80"/>
                  </a:cubicBezTo>
                  <a:cubicBezTo>
                    <a:pt x="92" y="85"/>
                    <a:pt x="76" y="85"/>
                    <a:pt x="61" y="84"/>
                  </a:cubicBezTo>
                  <a:cubicBezTo>
                    <a:pt x="53" y="84"/>
                    <a:pt x="45" y="84"/>
                    <a:pt x="37" y="83"/>
                  </a:cubicBezTo>
                  <a:cubicBezTo>
                    <a:pt x="33" y="83"/>
                    <a:pt x="29" y="83"/>
                    <a:pt x="25" y="83"/>
                  </a:cubicBezTo>
                  <a:cubicBezTo>
                    <a:pt x="22" y="83"/>
                    <a:pt x="19" y="82"/>
                    <a:pt x="17" y="80"/>
                  </a:cubicBezTo>
                  <a:cubicBezTo>
                    <a:pt x="13" y="77"/>
                    <a:pt x="11" y="72"/>
                    <a:pt x="9" y="67"/>
                  </a:cubicBezTo>
                  <a:cubicBezTo>
                    <a:pt x="8" y="62"/>
                    <a:pt x="7" y="56"/>
                    <a:pt x="6" y="51"/>
                  </a:cubicBezTo>
                  <a:cubicBezTo>
                    <a:pt x="5" y="45"/>
                    <a:pt x="4" y="39"/>
                    <a:pt x="4" y="33"/>
                  </a:cubicBezTo>
                  <a:cubicBezTo>
                    <a:pt x="5" y="28"/>
                    <a:pt x="5" y="23"/>
                    <a:pt x="8" y="19"/>
                  </a:cubicBezTo>
                  <a:cubicBezTo>
                    <a:pt x="9" y="18"/>
                    <a:pt x="7" y="16"/>
                    <a:pt x="6" y="17"/>
                  </a:cubicBezTo>
                  <a:cubicBezTo>
                    <a:pt x="0" y="24"/>
                    <a:pt x="1" y="35"/>
                    <a:pt x="2" y="43"/>
                  </a:cubicBezTo>
                  <a:cubicBezTo>
                    <a:pt x="3" y="53"/>
                    <a:pt x="5" y="63"/>
                    <a:pt x="8" y="72"/>
                  </a:cubicBezTo>
                  <a:cubicBezTo>
                    <a:pt x="10" y="76"/>
                    <a:pt x="13" y="80"/>
                    <a:pt x="17" y="83"/>
                  </a:cubicBezTo>
                  <a:cubicBezTo>
                    <a:pt x="22" y="87"/>
                    <a:pt x="29" y="86"/>
                    <a:pt x="35" y="86"/>
                  </a:cubicBezTo>
                  <a:cubicBezTo>
                    <a:pt x="51" y="87"/>
                    <a:pt x="67" y="88"/>
                    <a:pt x="83" y="87"/>
                  </a:cubicBezTo>
                  <a:cubicBezTo>
                    <a:pt x="88" y="87"/>
                    <a:pt x="93" y="86"/>
                    <a:pt x="98" y="85"/>
                  </a:cubicBezTo>
                  <a:cubicBezTo>
                    <a:pt x="103" y="84"/>
                    <a:pt x="107" y="84"/>
                    <a:pt x="111" y="82"/>
                  </a:cubicBezTo>
                  <a:cubicBezTo>
                    <a:pt x="117" y="80"/>
                    <a:pt x="122" y="74"/>
                    <a:pt x="126" y="69"/>
                  </a:cubicBezTo>
                  <a:cubicBezTo>
                    <a:pt x="133" y="59"/>
                    <a:pt x="142" y="42"/>
                    <a:pt x="133" y="31"/>
                  </a:cubicBezTo>
                  <a:cubicBezTo>
                    <a:pt x="132" y="30"/>
                    <a:pt x="131" y="30"/>
                    <a:pt x="131" y="31"/>
                  </a:cubicBezTo>
                  <a:cubicBezTo>
                    <a:pt x="127" y="40"/>
                    <a:pt x="127" y="49"/>
                    <a:pt x="124" y="58"/>
                  </a:cubicBezTo>
                  <a:cubicBezTo>
                    <a:pt x="121" y="68"/>
                    <a:pt x="115" y="76"/>
                    <a:pt x="112" y="86"/>
                  </a:cubicBezTo>
                  <a:cubicBezTo>
                    <a:pt x="111" y="87"/>
                    <a:pt x="112" y="87"/>
                    <a:pt x="113" y="87"/>
                  </a:cubicBezTo>
                  <a:cubicBezTo>
                    <a:pt x="124" y="85"/>
                    <a:pt x="128" y="76"/>
                    <a:pt x="130" y="66"/>
                  </a:cubicBezTo>
                  <a:cubicBezTo>
                    <a:pt x="133" y="57"/>
                    <a:pt x="132" y="47"/>
                    <a:pt x="131" y="37"/>
                  </a:cubicBezTo>
                  <a:cubicBezTo>
                    <a:pt x="131" y="35"/>
                    <a:pt x="128" y="36"/>
                    <a:pt x="128" y="37"/>
                  </a:cubicBezTo>
                  <a:cubicBezTo>
                    <a:pt x="128" y="44"/>
                    <a:pt x="130" y="51"/>
                    <a:pt x="131" y="58"/>
                  </a:cubicBezTo>
                  <a:cubicBezTo>
                    <a:pt x="133" y="65"/>
                    <a:pt x="133" y="73"/>
                    <a:pt x="128" y="78"/>
                  </a:cubicBezTo>
                  <a:cubicBezTo>
                    <a:pt x="124" y="81"/>
                    <a:pt x="117" y="83"/>
                    <a:pt x="112" y="83"/>
                  </a:cubicBezTo>
                  <a:cubicBezTo>
                    <a:pt x="103" y="84"/>
                    <a:pt x="95" y="85"/>
                    <a:pt x="86" y="85"/>
                  </a:cubicBezTo>
                  <a:cubicBezTo>
                    <a:pt x="69" y="85"/>
                    <a:pt x="53" y="84"/>
                    <a:pt x="36" y="84"/>
                  </a:cubicBezTo>
                  <a:cubicBezTo>
                    <a:pt x="30" y="84"/>
                    <a:pt x="23" y="84"/>
                    <a:pt x="17" y="81"/>
                  </a:cubicBezTo>
                  <a:cubicBezTo>
                    <a:pt x="11" y="78"/>
                    <a:pt x="11" y="71"/>
                    <a:pt x="12" y="65"/>
                  </a:cubicBezTo>
                  <a:cubicBezTo>
                    <a:pt x="12" y="59"/>
                    <a:pt x="11" y="54"/>
                    <a:pt x="11" y="48"/>
                  </a:cubicBezTo>
                  <a:cubicBezTo>
                    <a:pt x="11" y="41"/>
                    <a:pt x="10" y="33"/>
                    <a:pt x="9" y="27"/>
                  </a:cubicBezTo>
                  <a:cubicBezTo>
                    <a:pt x="9" y="22"/>
                    <a:pt x="9" y="17"/>
                    <a:pt x="12" y="13"/>
                  </a:cubicBezTo>
                  <a:cubicBezTo>
                    <a:pt x="15" y="9"/>
                    <a:pt x="19" y="6"/>
                    <a:pt x="23" y="4"/>
                  </a:cubicBezTo>
                  <a:cubicBezTo>
                    <a:pt x="25" y="3"/>
                    <a:pt x="23" y="0"/>
                    <a:pt x="22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6" name="Freeform 1584"/>
            <p:cNvSpPr/>
            <p:nvPr/>
          </p:nvSpPr>
          <p:spPr bwMode="auto">
            <a:xfrm>
              <a:off x="3566" y="2040"/>
              <a:ext cx="71" cy="147"/>
            </a:xfrm>
            <a:custGeom>
              <a:avLst/>
              <a:gdLst>
                <a:gd name="T0" fmla="*/ 26 w 55"/>
                <a:gd name="T1" fmla="*/ 7 h 114"/>
                <a:gd name="T2" fmla="*/ 5 w 55"/>
                <a:gd name="T3" fmla="*/ 26 h 114"/>
                <a:gd name="T4" fmla="*/ 1 w 55"/>
                <a:gd name="T5" fmla="*/ 58 h 114"/>
                <a:gd name="T6" fmla="*/ 3 w 55"/>
                <a:gd name="T7" fmla="*/ 73 h 114"/>
                <a:gd name="T8" fmla="*/ 11 w 55"/>
                <a:gd name="T9" fmla="*/ 84 h 114"/>
                <a:gd name="T10" fmla="*/ 37 w 55"/>
                <a:gd name="T11" fmla="*/ 101 h 114"/>
                <a:gd name="T12" fmla="*/ 52 w 55"/>
                <a:gd name="T13" fmla="*/ 113 h 114"/>
                <a:gd name="T14" fmla="*/ 53 w 55"/>
                <a:gd name="T15" fmla="*/ 111 h 114"/>
                <a:gd name="T16" fmla="*/ 19 w 55"/>
                <a:gd name="T17" fmla="*/ 94 h 114"/>
                <a:gd name="T18" fmla="*/ 9 w 55"/>
                <a:gd name="T19" fmla="*/ 80 h 114"/>
                <a:gd name="T20" fmla="*/ 6 w 55"/>
                <a:gd name="T21" fmla="*/ 63 h 114"/>
                <a:gd name="T22" fmla="*/ 9 w 55"/>
                <a:gd name="T23" fmla="*/ 23 h 114"/>
                <a:gd name="T24" fmla="*/ 35 w 55"/>
                <a:gd name="T25" fmla="*/ 6 h 114"/>
                <a:gd name="T26" fmla="*/ 36 w 55"/>
                <a:gd name="T27" fmla="*/ 3 h 114"/>
                <a:gd name="T28" fmla="*/ 8 w 55"/>
                <a:gd name="T29" fmla="*/ 18 h 114"/>
                <a:gd name="T30" fmla="*/ 3 w 55"/>
                <a:gd name="T31" fmla="*/ 59 h 114"/>
                <a:gd name="T32" fmla="*/ 6 w 55"/>
                <a:gd name="T33" fmla="*/ 79 h 114"/>
                <a:gd name="T34" fmla="*/ 14 w 55"/>
                <a:gd name="T35" fmla="*/ 94 h 114"/>
                <a:gd name="T36" fmla="*/ 51 w 55"/>
                <a:gd name="T37" fmla="*/ 113 h 114"/>
                <a:gd name="T38" fmla="*/ 53 w 55"/>
                <a:gd name="T39" fmla="*/ 113 h 114"/>
                <a:gd name="T40" fmla="*/ 54 w 55"/>
                <a:gd name="T41" fmla="*/ 111 h 114"/>
                <a:gd name="T42" fmla="*/ 30 w 55"/>
                <a:gd name="T43" fmla="*/ 94 h 114"/>
                <a:gd name="T44" fmla="*/ 6 w 55"/>
                <a:gd name="T45" fmla="*/ 74 h 114"/>
                <a:gd name="T46" fmla="*/ 3 w 55"/>
                <a:gd name="T47" fmla="*/ 60 h 114"/>
                <a:gd name="T48" fmla="*/ 3 w 55"/>
                <a:gd name="T49" fmla="*/ 43 h 114"/>
                <a:gd name="T50" fmla="*/ 17 w 55"/>
                <a:gd name="T51" fmla="*/ 15 h 114"/>
                <a:gd name="T52" fmla="*/ 27 w 55"/>
                <a:gd name="T53" fmla="*/ 10 h 114"/>
                <a:gd name="T54" fmla="*/ 26 w 55"/>
                <a:gd name="T55" fmla="*/ 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5" h="114">
                  <a:moveTo>
                    <a:pt x="26" y="7"/>
                  </a:moveTo>
                  <a:cubicBezTo>
                    <a:pt x="16" y="10"/>
                    <a:pt x="8" y="17"/>
                    <a:pt x="5" y="26"/>
                  </a:cubicBezTo>
                  <a:cubicBezTo>
                    <a:pt x="0" y="37"/>
                    <a:pt x="0" y="47"/>
                    <a:pt x="1" y="58"/>
                  </a:cubicBezTo>
                  <a:cubicBezTo>
                    <a:pt x="1" y="63"/>
                    <a:pt x="1" y="69"/>
                    <a:pt x="3" y="73"/>
                  </a:cubicBezTo>
                  <a:cubicBezTo>
                    <a:pt x="4" y="77"/>
                    <a:pt x="7" y="81"/>
                    <a:pt x="11" y="84"/>
                  </a:cubicBezTo>
                  <a:cubicBezTo>
                    <a:pt x="18" y="91"/>
                    <a:pt x="28" y="96"/>
                    <a:pt x="37" y="101"/>
                  </a:cubicBezTo>
                  <a:cubicBezTo>
                    <a:pt x="43" y="104"/>
                    <a:pt x="48" y="108"/>
                    <a:pt x="52" y="113"/>
                  </a:cubicBezTo>
                  <a:cubicBezTo>
                    <a:pt x="53" y="112"/>
                    <a:pt x="53" y="111"/>
                    <a:pt x="53" y="111"/>
                  </a:cubicBezTo>
                  <a:cubicBezTo>
                    <a:pt x="41" y="107"/>
                    <a:pt x="30" y="102"/>
                    <a:pt x="19" y="94"/>
                  </a:cubicBezTo>
                  <a:cubicBezTo>
                    <a:pt x="14" y="91"/>
                    <a:pt x="11" y="86"/>
                    <a:pt x="9" y="80"/>
                  </a:cubicBezTo>
                  <a:cubicBezTo>
                    <a:pt x="7" y="75"/>
                    <a:pt x="7" y="69"/>
                    <a:pt x="6" y="63"/>
                  </a:cubicBezTo>
                  <a:cubicBezTo>
                    <a:pt x="4" y="49"/>
                    <a:pt x="2" y="35"/>
                    <a:pt x="9" y="23"/>
                  </a:cubicBezTo>
                  <a:cubicBezTo>
                    <a:pt x="13" y="14"/>
                    <a:pt x="24" y="3"/>
                    <a:pt x="35" y="6"/>
                  </a:cubicBezTo>
                  <a:cubicBezTo>
                    <a:pt x="37" y="6"/>
                    <a:pt x="37" y="4"/>
                    <a:pt x="36" y="3"/>
                  </a:cubicBezTo>
                  <a:cubicBezTo>
                    <a:pt x="24" y="0"/>
                    <a:pt x="14" y="10"/>
                    <a:pt x="8" y="18"/>
                  </a:cubicBezTo>
                  <a:cubicBezTo>
                    <a:pt x="0" y="31"/>
                    <a:pt x="1" y="45"/>
                    <a:pt x="3" y="59"/>
                  </a:cubicBezTo>
                  <a:cubicBezTo>
                    <a:pt x="4" y="66"/>
                    <a:pt x="5" y="72"/>
                    <a:pt x="6" y="79"/>
                  </a:cubicBezTo>
                  <a:cubicBezTo>
                    <a:pt x="7" y="85"/>
                    <a:pt x="9" y="90"/>
                    <a:pt x="14" y="94"/>
                  </a:cubicBezTo>
                  <a:cubicBezTo>
                    <a:pt x="25" y="103"/>
                    <a:pt x="38" y="109"/>
                    <a:pt x="51" y="113"/>
                  </a:cubicBezTo>
                  <a:cubicBezTo>
                    <a:pt x="52" y="113"/>
                    <a:pt x="52" y="113"/>
                    <a:pt x="53" y="113"/>
                  </a:cubicBezTo>
                  <a:cubicBezTo>
                    <a:pt x="54" y="114"/>
                    <a:pt x="55" y="112"/>
                    <a:pt x="54" y="111"/>
                  </a:cubicBezTo>
                  <a:cubicBezTo>
                    <a:pt x="48" y="103"/>
                    <a:pt x="38" y="99"/>
                    <a:pt x="30" y="94"/>
                  </a:cubicBezTo>
                  <a:cubicBezTo>
                    <a:pt x="21" y="89"/>
                    <a:pt x="11" y="84"/>
                    <a:pt x="6" y="74"/>
                  </a:cubicBezTo>
                  <a:cubicBezTo>
                    <a:pt x="4" y="70"/>
                    <a:pt x="4" y="64"/>
                    <a:pt x="3" y="60"/>
                  </a:cubicBezTo>
                  <a:cubicBezTo>
                    <a:pt x="3" y="54"/>
                    <a:pt x="3" y="49"/>
                    <a:pt x="3" y="43"/>
                  </a:cubicBezTo>
                  <a:cubicBezTo>
                    <a:pt x="4" y="32"/>
                    <a:pt x="8" y="22"/>
                    <a:pt x="17" y="15"/>
                  </a:cubicBezTo>
                  <a:cubicBezTo>
                    <a:pt x="20" y="12"/>
                    <a:pt x="23" y="11"/>
                    <a:pt x="27" y="10"/>
                  </a:cubicBezTo>
                  <a:cubicBezTo>
                    <a:pt x="29" y="9"/>
                    <a:pt x="28" y="7"/>
                    <a:pt x="26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7" name="Freeform 1585"/>
            <p:cNvSpPr/>
            <p:nvPr/>
          </p:nvSpPr>
          <p:spPr bwMode="auto">
            <a:xfrm>
              <a:off x="3567" y="2185"/>
              <a:ext cx="162" cy="128"/>
            </a:xfrm>
            <a:custGeom>
              <a:avLst/>
              <a:gdLst>
                <a:gd name="T0" fmla="*/ 20 w 125"/>
                <a:gd name="T1" fmla="*/ 3 h 99"/>
                <a:gd name="T2" fmla="*/ 7 w 125"/>
                <a:gd name="T3" fmla="*/ 13 h 99"/>
                <a:gd name="T4" fmla="*/ 3 w 125"/>
                <a:gd name="T5" fmla="*/ 31 h 99"/>
                <a:gd name="T6" fmla="*/ 2 w 125"/>
                <a:gd name="T7" fmla="*/ 57 h 99"/>
                <a:gd name="T8" fmla="*/ 1 w 125"/>
                <a:gd name="T9" fmla="*/ 77 h 99"/>
                <a:gd name="T10" fmla="*/ 7 w 125"/>
                <a:gd name="T11" fmla="*/ 92 h 99"/>
                <a:gd name="T12" fmla="*/ 21 w 125"/>
                <a:gd name="T13" fmla="*/ 96 h 99"/>
                <a:gd name="T14" fmla="*/ 41 w 125"/>
                <a:gd name="T15" fmla="*/ 96 h 99"/>
                <a:gd name="T16" fmla="*/ 68 w 125"/>
                <a:gd name="T17" fmla="*/ 94 h 99"/>
                <a:gd name="T18" fmla="*/ 99 w 125"/>
                <a:gd name="T19" fmla="*/ 93 h 99"/>
                <a:gd name="T20" fmla="*/ 118 w 125"/>
                <a:gd name="T21" fmla="*/ 88 h 99"/>
                <a:gd name="T22" fmla="*/ 124 w 125"/>
                <a:gd name="T23" fmla="*/ 72 h 99"/>
                <a:gd name="T24" fmla="*/ 121 w 125"/>
                <a:gd name="T25" fmla="*/ 50 h 99"/>
                <a:gd name="T26" fmla="*/ 119 w 125"/>
                <a:gd name="T27" fmla="*/ 51 h 99"/>
                <a:gd name="T28" fmla="*/ 119 w 125"/>
                <a:gd name="T29" fmla="*/ 71 h 99"/>
                <a:gd name="T30" fmla="*/ 109 w 125"/>
                <a:gd name="T31" fmla="*/ 86 h 99"/>
                <a:gd name="T32" fmla="*/ 91 w 125"/>
                <a:gd name="T33" fmla="*/ 91 h 99"/>
                <a:gd name="T34" fmla="*/ 65 w 125"/>
                <a:gd name="T35" fmla="*/ 94 h 99"/>
                <a:gd name="T36" fmla="*/ 40 w 125"/>
                <a:gd name="T37" fmla="*/ 95 h 99"/>
                <a:gd name="T38" fmla="*/ 18 w 125"/>
                <a:gd name="T39" fmla="*/ 93 h 99"/>
                <a:gd name="T40" fmla="*/ 7 w 125"/>
                <a:gd name="T41" fmla="*/ 65 h 99"/>
                <a:gd name="T42" fmla="*/ 6 w 125"/>
                <a:gd name="T43" fmla="*/ 51 h 99"/>
                <a:gd name="T44" fmla="*/ 5 w 125"/>
                <a:gd name="T45" fmla="*/ 30 h 99"/>
                <a:gd name="T46" fmla="*/ 30 w 125"/>
                <a:gd name="T47" fmla="*/ 3 h 99"/>
                <a:gd name="T48" fmla="*/ 29 w 125"/>
                <a:gd name="T49" fmla="*/ 1 h 99"/>
                <a:gd name="T50" fmla="*/ 2 w 125"/>
                <a:gd name="T51" fmla="*/ 29 h 99"/>
                <a:gd name="T52" fmla="*/ 4 w 125"/>
                <a:gd name="T53" fmla="*/ 53 h 99"/>
                <a:gd name="T54" fmla="*/ 4 w 125"/>
                <a:gd name="T55" fmla="*/ 67 h 99"/>
                <a:gd name="T56" fmla="*/ 15 w 125"/>
                <a:gd name="T57" fmla="*/ 94 h 99"/>
                <a:gd name="T58" fmla="*/ 32 w 125"/>
                <a:gd name="T59" fmla="*/ 99 h 99"/>
                <a:gd name="T60" fmla="*/ 44 w 125"/>
                <a:gd name="T61" fmla="*/ 97 h 99"/>
                <a:gd name="T62" fmla="*/ 57 w 125"/>
                <a:gd name="T63" fmla="*/ 97 h 99"/>
                <a:gd name="T64" fmla="*/ 87 w 125"/>
                <a:gd name="T65" fmla="*/ 95 h 99"/>
                <a:gd name="T66" fmla="*/ 109 w 125"/>
                <a:gd name="T67" fmla="*/ 89 h 99"/>
                <a:gd name="T68" fmla="*/ 121 w 125"/>
                <a:gd name="T69" fmla="*/ 50 h 99"/>
                <a:gd name="T70" fmla="*/ 119 w 125"/>
                <a:gd name="T71" fmla="*/ 51 h 99"/>
                <a:gd name="T72" fmla="*/ 121 w 125"/>
                <a:gd name="T73" fmla="*/ 70 h 99"/>
                <a:gd name="T74" fmla="*/ 116 w 125"/>
                <a:gd name="T75" fmla="*/ 86 h 99"/>
                <a:gd name="T76" fmla="*/ 97 w 125"/>
                <a:gd name="T77" fmla="*/ 90 h 99"/>
                <a:gd name="T78" fmla="*/ 70 w 125"/>
                <a:gd name="T79" fmla="*/ 91 h 99"/>
                <a:gd name="T80" fmla="*/ 43 w 125"/>
                <a:gd name="T81" fmla="*/ 93 h 99"/>
                <a:gd name="T82" fmla="*/ 22 w 125"/>
                <a:gd name="T83" fmla="*/ 94 h 99"/>
                <a:gd name="T84" fmla="*/ 7 w 125"/>
                <a:gd name="T85" fmla="*/ 88 h 99"/>
                <a:gd name="T86" fmla="*/ 3 w 125"/>
                <a:gd name="T87" fmla="*/ 69 h 99"/>
                <a:gd name="T88" fmla="*/ 5 w 125"/>
                <a:gd name="T89" fmla="*/ 52 h 99"/>
                <a:gd name="T90" fmla="*/ 6 w 125"/>
                <a:gd name="T91" fmla="*/ 30 h 99"/>
                <a:gd name="T92" fmla="*/ 10 w 125"/>
                <a:gd name="T93" fmla="*/ 14 h 99"/>
                <a:gd name="T94" fmla="*/ 22 w 125"/>
                <a:gd name="T95" fmla="*/ 6 h 99"/>
                <a:gd name="T96" fmla="*/ 20 w 125"/>
                <a:gd name="T97" fmla="*/ 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5" h="99">
                  <a:moveTo>
                    <a:pt x="20" y="3"/>
                  </a:moveTo>
                  <a:cubicBezTo>
                    <a:pt x="16" y="6"/>
                    <a:pt x="10" y="8"/>
                    <a:pt x="7" y="13"/>
                  </a:cubicBezTo>
                  <a:cubicBezTo>
                    <a:pt x="3" y="18"/>
                    <a:pt x="3" y="25"/>
                    <a:pt x="3" y="31"/>
                  </a:cubicBezTo>
                  <a:cubicBezTo>
                    <a:pt x="3" y="40"/>
                    <a:pt x="2" y="48"/>
                    <a:pt x="2" y="57"/>
                  </a:cubicBezTo>
                  <a:cubicBezTo>
                    <a:pt x="1" y="64"/>
                    <a:pt x="0" y="70"/>
                    <a:pt x="1" y="77"/>
                  </a:cubicBezTo>
                  <a:cubicBezTo>
                    <a:pt x="1" y="82"/>
                    <a:pt x="2" y="88"/>
                    <a:pt x="7" y="92"/>
                  </a:cubicBezTo>
                  <a:cubicBezTo>
                    <a:pt x="11" y="95"/>
                    <a:pt x="16" y="96"/>
                    <a:pt x="21" y="96"/>
                  </a:cubicBezTo>
                  <a:cubicBezTo>
                    <a:pt x="28" y="97"/>
                    <a:pt x="35" y="96"/>
                    <a:pt x="41" y="96"/>
                  </a:cubicBezTo>
                  <a:cubicBezTo>
                    <a:pt x="50" y="95"/>
                    <a:pt x="59" y="95"/>
                    <a:pt x="68" y="94"/>
                  </a:cubicBezTo>
                  <a:cubicBezTo>
                    <a:pt x="78" y="94"/>
                    <a:pt x="89" y="93"/>
                    <a:pt x="99" y="93"/>
                  </a:cubicBezTo>
                  <a:cubicBezTo>
                    <a:pt x="105" y="92"/>
                    <a:pt x="113" y="92"/>
                    <a:pt x="118" y="88"/>
                  </a:cubicBezTo>
                  <a:cubicBezTo>
                    <a:pt x="123" y="84"/>
                    <a:pt x="124" y="78"/>
                    <a:pt x="124" y="72"/>
                  </a:cubicBezTo>
                  <a:cubicBezTo>
                    <a:pt x="124" y="65"/>
                    <a:pt x="123" y="57"/>
                    <a:pt x="121" y="50"/>
                  </a:cubicBezTo>
                  <a:cubicBezTo>
                    <a:pt x="121" y="49"/>
                    <a:pt x="118" y="50"/>
                    <a:pt x="119" y="51"/>
                  </a:cubicBezTo>
                  <a:cubicBezTo>
                    <a:pt x="120" y="58"/>
                    <a:pt x="120" y="65"/>
                    <a:pt x="119" y="71"/>
                  </a:cubicBezTo>
                  <a:cubicBezTo>
                    <a:pt x="118" y="78"/>
                    <a:pt x="115" y="83"/>
                    <a:pt x="109" y="86"/>
                  </a:cubicBezTo>
                  <a:cubicBezTo>
                    <a:pt x="103" y="89"/>
                    <a:pt x="97" y="90"/>
                    <a:pt x="91" y="91"/>
                  </a:cubicBezTo>
                  <a:cubicBezTo>
                    <a:pt x="82" y="93"/>
                    <a:pt x="74" y="94"/>
                    <a:pt x="65" y="94"/>
                  </a:cubicBezTo>
                  <a:cubicBezTo>
                    <a:pt x="57" y="94"/>
                    <a:pt x="48" y="94"/>
                    <a:pt x="40" y="95"/>
                  </a:cubicBezTo>
                  <a:cubicBezTo>
                    <a:pt x="33" y="96"/>
                    <a:pt x="25" y="97"/>
                    <a:pt x="18" y="93"/>
                  </a:cubicBezTo>
                  <a:cubicBezTo>
                    <a:pt x="8" y="88"/>
                    <a:pt x="7" y="75"/>
                    <a:pt x="7" y="65"/>
                  </a:cubicBezTo>
                  <a:cubicBezTo>
                    <a:pt x="7" y="60"/>
                    <a:pt x="7" y="56"/>
                    <a:pt x="6" y="51"/>
                  </a:cubicBezTo>
                  <a:cubicBezTo>
                    <a:pt x="6" y="44"/>
                    <a:pt x="3" y="37"/>
                    <a:pt x="5" y="30"/>
                  </a:cubicBezTo>
                  <a:cubicBezTo>
                    <a:pt x="7" y="17"/>
                    <a:pt x="19" y="9"/>
                    <a:pt x="30" y="3"/>
                  </a:cubicBezTo>
                  <a:cubicBezTo>
                    <a:pt x="32" y="3"/>
                    <a:pt x="30" y="0"/>
                    <a:pt x="29" y="1"/>
                  </a:cubicBezTo>
                  <a:cubicBezTo>
                    <a:pt x="17" y="7"/>
                    <a:pt x="5" y="15"/>
                    <a:pt x="2" y="29"/>
                  </a:cubicBezTo>
                  <a:cubicBezTo>
                    <a:pt x="0" y="37"/>
                    <a:pt x="3" y="45"/>
                    <a:pt x="4" y="53"/>
                  </a:cubicBezTo>
                  <a:cubicBezTo>
                    <a:pt x="4" y="57"/>
                    <a:pt x="4" y="63"/>
                    <a:pt x="4" y="67"/>
                  </a:cubicBezTo>
                  <a:cubicBezTo>
                    <a:pt x="5" y="77"/>
                    <a:pt x="7" y="88"/>
                    <a:pt x="15" y="94"/>
                  </a:cubicBezTo>
                  <a:cubicBezTo>
                    <a:pt x="20" y="98"/>
                    <a:pt x="26" y="99"/>
                    <a:pt x="32" y="99"/>
                  </a:cubicBezTo>
                  <a:cubicBezTo>
                    <a:pt x="36" y="98"/>
                    <a:pt x="40" y="98"/>
                    <a:pt x="44" y="97"/>
                  </a:cubicBezTo>
                  <a:cubicBezTo>
                    <a:pt x="48" y="97"/>
                    <a:pt x="52" y="97"/>
                    <a:pt x="57" y="97"/>
                  </a:cubicBezTo>
                  <a:cubicBezTo>
                    <a:pt x="67" y="97"/>
                    <a:pt x="77" y="96"/>
                    <a:pt x="87" y="95"/>
                  </a:cubicBezTo>
                  <a:cubicBezTo>
                    <a:pt x="95" y="94"/>
                    <a:pt x="102" y="92"/>
                    <a:pt x="109" y="89"/>
                  </a:cubicBezTo>
                  <a:cubicBezTo>
                    <a:pt x="123" y="83"/>
                    <a:pt x="125" y="63"/>
                    <a:pt x="121" y="50"/>
                  </a:cubicBezTo>
                  <a:cubicBezTo>
                    <a:pt x="120" y="51"/>
                    <a:pt x="119" y="51"/>
                    <a:pt x="119" y="51"/>
                  </a:cubicBezTo>
                  <a:cubicBezTo>
                    <a:pt x="120" y="57"/>
                    <a:pt x="121" y="64"/>
                    <a:pt x="121" y="70"/>
                  </a:cubicBezTo>
                  <a:cubicBezTo>
                    <a:pt x="121" y="76"/>
                    <a:pt x="121" y="83"/>
                    <a:pt x="116" y="86"/>
                  </a:cubicBezTo>
                  <a:cubicBezTo>
                    <a:pt x="110" y="90"/>
                    <a:pt x="103" y="89"/>
                    <a:pt x="97" y="90"/>
                  </a:cubicBezTo>
                  <a:cubicBezTo>
                    <a:pt x="88" y="90"/>
                    <a:pt x="79" y="91"/>
                    <a:pt x="70" y="91"/>
                  </a:cubicBezTo>
                  <a:cubicBezTo>
                    <a:pt x="61" y="92"/>
                    <a:pt x="52" y="92"/>
                    <a:pt x="43" y="93"/>
                  </a:cubicBezTo>
                  <a:cubicBezTo>
                    <a:pt x="36" y="93"/>
                    <a:pt x="29" y="94"/>
                    <a:pt x="22" y="94"/>
                  </a:cubicBezTo>
                  <a:cubicBezTo>
                    <a:pt x="17" y="93"/>
                    <a:pt x="11" y="92"/>
                    <a:pt x="7" y="88"/>
                  </a:cubicBezTo>
                  <a:cubicBezTo>
                    <a:pt x="3" y="83"/>
                    <a:pt x="3" y="75"/>
                    <a:pt x="3" y="69"/>
                  </a:cubicBezTo>
                  <a:cubicBezTo>
                    <a:pt x="4" y="63"/>
                    <a:pt x="4" y="57"/>
                    <a:pt x="5" y="52"/>
                  </a:cubicBezTo>
                  <a:cubicBezTo>
                    <a:pt x="6" y="45"/>
                    <a:pt x="6" y="38"/>
                    <a:pt x="6" y="30"/>
                  </a:cubicBezTo>
                  <a:cubicBezTo>
                    <a:pt x="6" y="24"/>
                    <a:pt x="6" y="19"/>
                    <a:pt x="10" y="14"/>
                  </a:cubicBezTo>
                  <a:cubicBezTo>
                    <a:pt x="13" y="10"/>
                    <a:pt x="17" y="8"/>
                    <a:pt x="22" y="6"/>
                  </a:cubicBezTo>
                  <a:cubicBezTo>
                    <a:pt x="23" y="5"/>
                    <a:pt x="22" y="2"/>
                    <a:pt x="20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8" name="Freeform 1586"/>
            <p:cNvSpPr/>
            <p:nvPr/>
          </p:nvSpPr>
          <p:spPr bwMode="auto">
            <a:xfrm>
              <a:off x="3718" y="2253"/>
              <a:ext cx="11" cy="30"/>
            </a:xfrm>
            <a:custGeom>
              <a:avLst/>
              <a:gdLst>
                <a:gd name="T0" fmla="*/ 3 w 8"/>
                <a:gd name="T1" fmla="*/ 22 h 23"/>
                <a:gd name="T2" fmla="*/ 5 w 8"/>
                <a:gd name="T3" fmla="*/ 1 h 23"/>
                <a:gd name="T4" fmla="*/ 2 w 8"/>
                <a:gd name="T5" fmla="*/ 1 h 23"/>
                <a:gd name="T6" fmla="*/ 1 w 8"/>
                <a:gd name="T7" fmla="*/ 21 h 23"/>
                <a:gd name="T8" fmla="*/ 3 w 8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3">
                  <a:moveTo>
                    <a:pt x="3" y="22"/>
                  </a:moveTo>
                  <a:cubicBezTo>
                    <a:pt x="5" y="15"/>
                    <a:pt x="8" y="7"/>
                    <a:pt x="5" y="1"/>
                  </a:cubicBezTo>
                  <a:cubicBezTo>
                    <a:pt x="5" y="0"/>
                    <a:pt x="2" y="0"/>
                    <a:pt x="2" y="1"/>
                  </a:cubicBezTo>
                  <a:cubicBezTo>
                    <a:pt x="5" y="8"/>
                    <a:pt x="2" y="15"/>
                    <a:pt x="1" y="21"/>
                  </a:cubicBezTo>
                  <a:cubicBezTo>
                    <a:pt x="0" y="22"/>
                    <a:pt x="3" y="23"/>
                    <a:pt x="3" y="2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9" name="Freeform 1587"/>
            <p:cNvSpPr/>
            <p:nvPr/>
          </p:nvSpPr>
          <p:spPr bwMode="auto">
            <a:xfrm>
              <a:off x="3671" y="2080"/>
              <a:ext cx="46" cy="40"/>
            </a:xfrm>
            <a:custGeom>
              <a:avLst/>
              <a:gdLst>
                <a:gd name="T0" fmla="*/ 31 w 36"/>
                <a:gd name="T1" fmla="*/ 7 h 31"/>
                <a:gd name="T2" fmla="*/ 30 w 36"/>
                <a:gd name="T3" fmla="*/ 17 h 31"/>
                <a:gd name="T4" fmla="*/ 22 w 36"/>
                <a:gd name="T5" fmla="*/ 25 h 31"/>
                <a:gd name="T6" fmla="*/ 2 w 36"/>
                <a:gd name="T7" fmla="*/ 28 h 31"/>
                <a:gd name="T8" fmla="*/ 2 w 36"/>
                <a:gd name="T9" fmla="*/ 30 h 31"/>
                <a:gd name="T10" fmla="*/ 26 w 36"/>
                <a:gd name="T11" fmla="*/ 26 h 31"/>
                <a:gd name="T12" fmla="*/ 35 w 36"/>
                <a:gd name="T13" fmla="*/ 2 h 31"/>
                <a:gd name="T14" fmla="*/ 32 w 36"/>
                <a:gd name="T15" fmla="*/ 2 h 31"/>
                <a:gd name="T16" fmla="*/ 24 w 36"/>
                <a:gd name="T17" fmla="*/ 24 h 31"/>
                <a:gd name="T18" fmla="*/ 1 w 36"/>
                <a:gd name="T19" fmla="*/ 28 h 31"/>
                <a:gd name="T20" fmla="*/ 1 w 36"/>
                <a:gd name="T21" fmla="*/ 30 h 31"/>
                <a:gd name="T22" fmla="*/ 25 w 36"/>
                <a:gd name="T23" fmla="*/ 27 h 31"/>
                <a:gd name="T24" fmla="*/ 32 w 36"/>
                <a:gd name="T25" fmla="*/ 19 h 31"/>
                <a:gd name="T26" fmla="*/ 33 w 36"/>
                <a:gd name="T27" fmla="*/ 7 h 31"/>
                <a:gd name="T28" fmla="*/ 31 w 36"/>
                <a:gd name="T29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31">
                  <a:moveTo>
                    <a:pt x="31" y="7"/>
                  </a:moveTo>
                  <a:cubicBezTo>
                    <a:pt x="31" y="10"/>
                    <a:pt x="31" y="14"/>
                    <a:pt x="30" y="17"/>
                  </a:cubicBezTo>
                  <a:cubicBezTo>
                    <a:pt x="30" y="21"/>
                    <a:pt x="26" y="24"/>
                    <a:pt x="22" y="25"/>
                  </a:cubicBezTo>
                  <a:cubicBezTo>
                    <a:pt x="16" y="28"/>
                    <a:pt x="8" y="28"/>
                    <a:pt x="2" y="28"/>
                  </a:cubicBezTo>
                  <a:cubicBezTo>
                    <a:pt x="2" y="29"/>
                    <a:pt x="2" y="30"/>
                    <a:pt x="2" y="30"/>
                  </a:cubicBezTo>
                  <a:cubicBezTo>
                    <a:pt x="10" y="28"/>
                    <a:pt x="19" y="31"/>
                    <a:pt x="26" y="26"/>
                  </a:cubicBezTo>
                  <a:cubicBezTo>
                    <a:pt x="34" y="21"/>
                    <a:pt x="36" y="10"/>
                    <a:pt x="35" y="2"/>
                  </a:cubicBezTo>
                  <a:cubicBezTo>
                    <a:pt x="35" y="0"/>
                    <a:pt x="32" y="0"/>
                    <a:pt x="32" y="2"/>
                  </a:cubicBezTo>
                  <a:cubicBezTo>
                    <a:pt x="33" y="10"/>
                    <a:pt x="31" y="20"/>
                    <a:pt x="24" y="24"/>
                  </a:cubicBezTo>
                  <a:cubicBezTo>
                    <a:pt x="17" y="28"/>
                    <a:pt x="8" y="26"/>
                    <a:pt x="1" y="28"/>
                  </a:cubicBezTo>
                  <a:cubicBezTo>
                    <a:pt x="0" y="28"/>
                    <a:pt x="0" y="30"/>
                    <a:pt x="1" y="30"/>
                  </a:cubicBezTo>
                  <a:cubicBezTo>
                    <a:pt x="9" y="30"/>
                    <a:pt x="18" y="30"/>
                    <a:pt x="25" y="27"/>
                  </a:cubicBezTo>
                  <a:cubicBezTo>
                    <a:pt x="29" y="26"/>
                    <a:pt x="31" y="23"/>
                    <a:pt x="32" y="19"/>
                  </a:cubicBezTo>
                  <a:cubicBezTo>
                    <a:pt x="34" y="16"/>
                    <a:pt x="33" y="11"/>
                    <a:pt x="33" y="7"/>
                  </a:cubicBezTo>
                  <a:cubicBezTo>
                    <a:pt x="33" y="5"/>
                    <a:pt x="31" y="5"/>
                    <a:pt x="31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0" name="Freeform 1588"/>
            <p:cNvSpPr/>
            <p:nvPr/>
          </p:nvSpPr>
          <p:spPr bwMode="auto">
            <a:xfrm>
              <a:off x="3469" y="2077"/>
              <a:ext cx="84" cy="46"/>
            </a:xfrm>
            <a:custGeom>
              <a:avLst/>
              <a:gdLst>
                <a:gd name="T0" fmla="*/ 51 w 65"/>
                <a:gd name="T1" fmla="*/ 9 h 35"/>
                <a:gd name="T2" fmla="*/ 1 w 65"/>
                <a:gd name="T3" fmla="*/ 28 h 35"/>
                <a:gd name="T4" fmla="*/ 1 w 65"/>
                <a:gd name="T5" fmla="*/ 31 h 35"/>
                <a:gd name="T6" fmla="*/ 42 w 65"/>
                <a:gd name="T7" fmla="*/ 28 h 35"/>
                <a:gd name="T8" fmla="*/ 55 w 65"/>
                <a:gd name="T9" fmla="*/ 17 h 35"/>
                <a:gd name="T10" fmla="*/ 62 w 65"/>
                <a:gd name="T11" fmla="*/ 2 h 35"/>
                <a:gd name="T12" fmla="*/ 60 w 65"/>
                <a:gd name="T13" fmla="*/ 2 h 35"/>
                <a:gd name="T14" fmla="*/ 45 w 65"/>
                <a:gd name="T15" fmla="*/ 18 h 35"/>
                <a:gd name="T16" fmla="*/ 23 w 65"/>
                <a:gd name="T17" fmla="*/ 24 h 35"/>
                <a:gd name="T18" fmla="*/ 24 w 65"/>
                <a:gd name="T19" fmla="*/ 27 h 35"/>
                <a:gd name="T20" fmla="*/ 48 w 65"/>
                <a:gd name="T21" fmla="*/ 20 h 35"/>
                <a:gd name="T22" fmla="*/ 62 w 65"/>
                <a:gd name="T23" fmla="*/ 2 h 35"/>
                <a:gd name="T24" fmla="*/ 60 w 65"/>
                <a:gd name="T25" fmla="*/ 2 h 35"/>
                <a:gd name="T26" fmla="*/ 53 w 65"/>
                <a:gd name="T27" fmla="*/ 14 h 35"/>
                <a:gd name="T28" fmla="*/ 41 w 65"/>
                <a:gd name="T29" fmla="*/ 25 h 35"/>
                <a:gd name="T30" fmla="*/ 1 w 65"/>
                <a:gd name="T31" fmla="*/ 28 h 35"/>
                <a:gd name="T32" fmla="*/ 1 w 65"/>
                <a:gd name="T33" fmla="*/ 31 h 35"/>
                <a:gd name="T34" fmla="*/ 54 w 65"/>
                <a:gd name="T35" fmla="*/ 7 h 35"/>
                <a:gd name="T36" fmla="*/ 51 w 65"/>
                <a:gd name="T37" fmla="*/ 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5" h="35">
                  <a:moveTo>
                    <a:pt x="51" y="9"/>
                  </a:moveTo>
                  <a:cubicBezTo>
                    <a:pt x="60" y="29"/>
                    <a:pt x="10" y="24"/>
                    <a:pt x="1" y="28"/>
                  </a:cubicBezTo>
                  <a:cubicBezTo>
                    <a:pt x="0" y="28"/>
                    <a:pt x="0" y="31"/>
                    <a:pt x="1" y="31"/>
                  </a:cubicBezTo>
                  <a:cubicBezTo>
                    <a:pt x="15" y="29"/>
                    <a:pt x="29" y="35"/>
                    <a:pt x="42" y="28"/>
                  </a:cubicBezTo>
                  <a:cubicBezTo>
                    <a:pt x="47" y="25"/>
                    <a:pt x="51" y="21"/>
                    <a:pt x="55" y="17"/>
                  </a:cubicBezTo>
                  <a:cubicBezTo>
                    <a:pt x="58" y="12"/>
                    <a:pt x="61" y="8"/>
                    <a:pt x="62" y="2"/>
                  </a:cubicBezTo>
                  <a:cubicBezTo>
                    <a:pt x="62" y="1"/>
                    <a:pt x="60" y="0"/>
                    <a:pt x="60" y="2"/>
                  </a:cubicBezTo>
                  <a:cubicBezTo>
                    <a:pt x="57" y="9"/>
                    <a:pt x="52" y="15"/>
                    <a:pt x="45" y="18"/>
                  </a:cubicBezTo>
                  <a:cubicBezTo>
                    <a:pt x="38" y="21"/>
                    <a:pt x="30" y="23"/>
                    <a:pt x="23" y="24"/>
                  </a:cubicBezTo>
                  <a:cubicBezTo>
                    <a:pt x="21" y="24"/>
                    <a:pt x="22" y="27"/>
                    <a:pt x="24" y="27"/>
                  </a:cubicBezTo>
                  <a:cubicBezTo>
                    <a:pt x="32" y="25"/>
                    <a:pt x="40" y="24"/>
                    <a:pt x="48" y="20"/>
                  </a:cubicBezTo>
                  <a:cubicBezTo>
                    <a:pt x="55" y="16"/>
                    <a:pt x="60" y="10"/>
                    <a:pt x="62" y="2"/>
                  </a:cubicBezTo>
                  <a:cubicBezTo>
                    <a:pt x="61" y="2"/>
                    <a:pt x="60" y="2"/>
                    <a:pt x="60" y="2"/>
                  </a:cubicBezTo>
                  <a:cubicBezTo>
                    <a:pt x="59" y="6"/>
                    <a:pt x="56" y="11"/>
                    <a:pt x="53" y="14"/>
                  </a:cubicBezTo>
                  <a:cubicBezTo>
                    <a:pt x="50" y="19"/>
                    <a:pt x="46" y="23"/>
                    <a:pt x="41" y="25"/>
                  </a:cubicBezTo>
                  <a:cubicBezTo>
                    <a:pt x="29" y="32"/>
                    <a:pt x="14" y="27"/>
                    <a:pt x="1" y="28"/>
                  </a:cubicBezTo>
                  <a:cubicBezTo>
                    <a:pt x="1" y="29"/>
                    <a:pt x="1" y="29"/>
                    <a:pt x="1" y="31"/>
                  </a:cubicBezTo>
                  <a:cubicBezTo>
                    <a:pt x="13" y="27"/>
                    <a:pt x="65" y="32"/>
                    <a:pt x="54" y="7"/>
                  </a:cubicBezTo>
                  <a:cubicBezTo>
                    <a:pt x="53" y="6"/>
                    <a:pt x="51" y="7"/>
                    <a:pt x="51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1" name="Freeform 1589"/>
            <p:cNvSpPr/>
            <p:nvPr/>
          </p:nvSpPr>
          <p:spPr bwMode="auto">
            <a:xfrm>
              <a:off x="2320" y="2076"/>
              <a:ext cx="31" cy="27"/>
            </a:xfrm>
            <a:custGeom>
              <a:avLst/>
              <a:gdLst>
                <a:gd name="T0" fmla="*/ 5 w 24"/>
                <a:gd name="T1" fmla="*/ 20 h 21"/>
                <a:gd name="T2" fmla="*/ 23 w 24"/>
                <a:gd name="T3" fmla="*/ 3 h 21"/>
                <a:gd name="T4" fmla="*/ 21 w 24"/>
                <a:gd name="T5" fmla="*/ 1 h 21"/>
                <a:gd name="T6" fmla="*/ 2 w 24"/>
                <a:gd name="T7" fmla="*/ 18 h 21"/>
                <a:gd name="T8" fmla="*/ 3 w 24"/>
                <a:gd name="T9" fmla="*/ 20 h 21"/>
                <a:gd name="T10" fmla="*/ 19 w 24"/>
                <a:gd name="T11" fmla="*/ 4 h 21"/>
                <a:gd name="T12" fmla="*/ 17 w 24"/>
                <a:gd name="T13" fmla="*/ 2 h 21"/>
                <a:gd name="T14" fmla="*/ 1 w 24"/>
                <a:gd name="T15" fmla="*/ 18 h 21"/>
                <a:gd name="T16" fmla="*/ 3 w 24"/>
                <a:gd name="T17" fmla="*/ 21 h 21"/>
                <a:gd name="T18" fmla="*/ 23 w 24"/>
                <a:gd name="T19" fmla="*/ 3 h 21"/>
                <a:gd name="T20" fmla="*/ 21 w 24"/>
                <a:gd name="T21" fmla="*/ 1 h 21"/>
                <a:gd name="T22" fmla="*/ 3 w 24"/>
                <a:gd name="T23" fmla="*/ 18 h 21"/>
                <a:gd name="T24" fmla="*/ 5 w 24"/>
                <a:gd name="T25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21">
                  <a:moveTo>
                    <a:pt x="5" y="20"/>
                  </a:moveTo>
                  <a:cubicBezTo>
                    <a:pt x="11" y="14"/>
                    <a:pt x="16" y="8"/>
                    <a:pt x="23" y="3"/>
                  </a:cubicBezTo>
                  <a:cubicBezTo>
                    <a:pt x="22" y="2"/>
                    <a:pt x="21" y="1"/>
                    <a:pt x="21" y="1"/>
                  </a:cubicBezTo>
                  <a:cubicBezTo>
                    <a:pt x="15" y="7"/>
                    <a:pt x="9" y="14"/>
                    <a:pt x="2" y="18"/>
                  </a:cubicBezTo>
                  <a:cubicBezTo>
                    <a:pt x="2" y="19"/>
                    <a:pt x="3" y="19"/>
                    <a:pt x="3" y="20"/>
                  </a:cubicBezTo>
                  <a:cubicBezTo>
                    <a:pt x="8" y="14"/>
                    <a:pt x="15" y="10"/>
                    <a:pt x="19" y="4"/>
                  </a:cubicBezTo>
                  <a:cubicBezTo>
                    <a:pt x="20" y="2"/>
                    <a:pt x="18" y="1"/>
                    <a:pt x="17" y="2"/>
                  </a:cubicBezTo>
                  <a:cubicBezTo>
                    <a:pt x="12" y="8"/>
                    <a:pt x="6" y="12"/>
                    <a:pt x="1" y="18"/>
                  </a:cubicBezTo>
                  <a:cubicBezTo>
                    <a:pt x="0" y="19"/>
                    <a:pt x="2" y="21"/>
                    <a:pt x="3" y="21"/>
                  </a:cubicBezTo>
                  <a:cubicBezTo>
                    <a:pt x="11" y="16"/>
                    <a:pt x="16" y="9"/>
                    <a:pt x="23" y="3"/>
                  </a:cubicBezTo>
                  <a:cubicBezTo>
                    <a:pt x="24" y="1"/>
                    <a:pt x="22" y="0"/>
                    <a:pt x="21" y="1"/>
                  </a:cubicBezTo>
                  <a:cubicBezTo>
                    <a:pt x="15" y="6"/>
                    <a:pt x="9" y="12"/>
                    <a:pt x="3" y="18"/>
                  </a:cubicBezTo>
                  <a:cubicBezTo>
                    <a:pt x="2" y="19"/>
                    <a:pt x="4" y="21"/>
                    <a:pt x="5" y="2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2" name="Freeform 1590"/>
            <p:cNvSpPr/>
            <p:nvPr/>
          </p:nvSpPr>
          <p:spPr bwMode="auto">
            <a:xfrm>
              <a:off x="2305" y="2090"/>
              <a:ext cx="44" cy="43"/>
            </a:xfrm>
            <a:custGeom>
              <a:avLst/>
              <a:gdLst>
                <a:gd name="T0" fmla="*/ 3 w 34"/>
                <a:gd name="T1" fmla="*/ 31 h 33"/>
                <a:gd name="T2" fmla="*/ 33 w 34"/>
                <a:gd name="T3" fmla="*/ 4 h 33"/>
                <a:gd name="T4" fmla="*/ 31 w 34"/>
                <a:gd name="T5" fmla="*/ 2 h 33"/>
                <a:gd name="T6" fmla="*/ 1 w 34"/>
                <a:gd name="T7" fmla="*/ 30 h 33"/>
                <a:gd name="T8" fmla="*/ 3 w 34"/>
                <a:gd name="T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3">
                  <a:moveTo>
                    <a:pt x="3" y="31"/>
                  </a:moveTo>
                  <a:cubicBezTo>
                    <a:pt x="13" y="22"/>
                    <a:pt x="23" y="13"/>
                    <a:pt x="33" y="4"/>
                  </a:cubicBezTo>
                  <a:cubicBezTo>
                    <a:pt x="34" y="2"/>
                    <a:pt x="32" y="0"/>
                    <a:pt x="31" y="2"/>
                  </a:cubicBezTo>
                  <a:cubicBezTo>
                    <a:pt x="21" y="11"/>
                    <a:pt x="11" y="20"/>
                    <a:pt x="1" y="30"/>
                  </a:cubicBezTo>
                  <a:cubicBezTo>
                    <a:pt x="0" y="31"/>
                    <a:pt x="2" y="33"/>
                    <a:pt x="3" y="3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3" name="Freeform 1591"/>
            <p:cNvSpPr/>
            <p:nvPr/>
          </p:nvSpPr>
          <p:spPr bwMode="auto">
            <a:xfrm>
              <a:off x="2315" y="2115"/>
              <a:ext cx="29" cy="28"/>
            </a:xfrm>
            <a:custGeom>
              <a:avLst/>
              <a:gdLst>
                <a:gd name="T0" fmla="*/ 3 w 22"/>
                <a:gd name="T1" fmla="*/ 20 h 22"/>
                <a:gd name="T2" fmla="*/ 21 w 22"/>
                <a:gd name="T3" fmla="*/ 3 h 22"/>
                <a:gd name="T4" fmla="*/ 19 w 22"/>
                <a:gd name="T5" fmla="*/ 1 h 22"/>
                <a:gd name="T6" fmla="*/ 1 w 22"/>
                <a:gd name="T7" fmla="*/ 18 h 22"/>
                <a:gd name="T8" fmla="*/ 3 w 22"/>
                <a:gd name="T9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3" y="20"/>
                  </a:moveTo>
                  <a:cubicBezTo>
                    <a:pt x="9" y="15"/>
                    <a:pt x="15" y="9"/>
                    <a:pt x="21" y="3"/>
                  </a:cubicBezTo>
                  <a:cubicBezTo>
                    <a:pt x="22" y="2"/>
                    <a:pt x="20" y="0"/>
                    <a:pt x="19" y="1"/>
                  </a:cubicBezTo>
                  <a:cubicBezTo>
                    <a:pt x="13" y="7"/>
                    <a:pt x="7" y="13"/>
                    <a:pt x="1" y="18"/>
                  </a:cubicBezTo>
                  <a:cubicBezTo>
                    <a:pt x="0" y="20"/>
                    <a:pt x="1" y="22"/>
                    <a:pt x="3" y="2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4" name="Freeform 1592"/>
            <p:cNvSpPr/>
            <p:nvPr/>
          </p:nvSpPr>
          <p:spPr bwMode="auto">
            <a:xfrm>
              <a:off x="2311" y="2123"/>
              <a:ext cx="43" cy="41"/>
            </a:xfrm>
            <a:custGeom>
              <a:avLst/>
              <a:gdLst>
                <a:gd name="T0" fmla="*/ 3 w 33"/>
                <a:gd name="T1" fmla="*/ 31 h 32"/>
                <a:gd name="T2" fmla="*/ 32 w 33"/>
                <a:gd name="T3" fmla="*/ 3 h 32"/>
                <a:gd name="T4" fmla="*/ 30 w 33"/>
                <a:gd name="T5" fmla="*/ 1 h 32"/>
                <a:gd name="T6" fmla="*/ 1 w 33"/>
                <a:gd name="T7" fmla="*/ 29 h 32"/>
                <a:gd name="T8" fmla="*/ 3 w 33"/>
                <a:gd name="T9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2">
                  <a:moveTo>
                    <a:pt x="3" y="31"/>
                  </a:moveTo>
                  <a:cubicBezTo>
                    <a:pt x="13" y="22"/>
                    <a:pt x="22" y="12"/>
                    <a:pt x="32" y="3"/>
                  </a:cubicBezTo>
                  <a:cubicBezTo>
                    <a:pt x="33" y="2"/>
                    <a:pt x="31" y="0"/>
                    <a:pt x="30" y="1"/>
                  </a:cubicBezTo>
                  <a:cubicBezTo>
                    <a:pt x="20" y="10"/>
                    <a:pt x="11" y="20"/>
                    <a:pt x="1" y="29"/>
                  </a:cubicBezTo>
                  <a:cubicBezTo>
                    <a:pt x="0" y="30"/>
                    <a:pt x="2" y="32"/>
                    <a:pt x="3" y="3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5" name="Freeform 1593"/>
            <p:cNvSpPr/>
            <p:nvPr/>
          </p:nvSpPr>
          <p:spPr bwMode="auto">
            <a:xfrm>
              <a:off x="2300" y="2138"/>
              <a:ext cx="56" cy="51"/>
            </a:xfrm>
            <a:custGeom>
              <a:avLst/>
              <a:gdLst>
                <a:gd name="T0" fmla="*/ 4 w 44"/>
                <a:gd name="T1" fmla="*/ 38 h 39"/>
                <a:gd name="T2" fmla="*/ 43 w 44"/>
                <a:gd name="T3" fmla="*/ 3 h 39"/>
                <a:gd name="T4" fmla="*/ 41 w 44"/>
                <a:gd name="T5" fmla="*/ 0 h 39"/>
                <a:gd name="T6" fmla="*/ 2 w 44"/>
                <a:gd name="T7" fmla="*/ 36 h 39"/>
                <a:gd name="T8" fmla="*/ 4 w 44"/>
                <a:gd name="T9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39">
                  <a:moveTo>
                    <a:pt x="4" y="38"/>
                  </a:moveTo>
                  <a:cubicBezTo>
                    <a:pt x="18" y="28"/>
                    <a:pt x="29" y="14"/>
                    <a:pt x="43" y="3"/>
                  </a:cubicBezTo>
                  <a:cubicBezTo>
                    <a:pt x="44" y="2"/>
                    <a:pt x="43" y="0"/>
                    <a:pt x="41" y="0"/>
                  </a:cubicBezTo>
                  <a:cubicBezTo>
                    <a:pt x="27" y="11"/>
                    <a:pt x="16" y="26"/>
                    <a:pt x="2" y="36"/>
                  </a:cubicBezTo>
                  <a:cubicBezTo>
                    <a:pt x="0" y="38"/>
                    <a:pt x="2" y="39"/>
                    <a:pt x="4" y="3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6" name="Freeform 1594"/>
            <p:cNvSpPr/>
            <p:nvPr/>
          </p:nvSpPr>
          <p:spPr bwMode="auto">
            <a:xfrm>
              <a:off x="2306" y="2165"/>
              <a:ext cx="44" cy="42"/>
            </a:xfrm>
            <a:custGeom>
              <a:avLst/>
              <a:gdLst>
                <a:gd name="T0" fmla="*/ 3 w 34"/>
                <a:gd name="T1" fmla="*/ 30 h 32"/>
                <a:gd name="T2" fmla="*/ 34 w 34"/>
                <a:gd name="T3" fmla="*/ 3 h 32"/>
                <a:gd name="T4" fmla="*/ 31 w 34"/>
                <a:gd name="T5" fmla="*/ 1 h 32"/>
                <a:gd name="T6" fmla="*/ 1 w 34"/>
                <a:gd name="T7" fmla="*/ 28 h 32"/>
                <a:gd name="T8" fmla="*/ 3 w 34"/>
                <a:gd name="T9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2">
                  <a:moveTo>
                    <a:pt x="3" y="30"/>
                  </a:moveTo>
                  <a:cubicBezTo>
                    <a:pt x="14" y="22"/>
                    <a:pt x="26" y="14"/>
                    <a:pt x="34" y="3"/>
                  </a:cubicBezTo>
                  <a:cubicBezTo>
                    <a:pt x="34" y="1"/>
                    <a:pt x="32" y="0"/>
                    <a:pt x="31" y="1"/>
                  </a:cubicBezTo>
                  <a:cubicBezTo>
                    <a:pt x="24" y="13"/>
                    <a:pt x="12" y="20"/>
                    <a:pt x="1" y="28"/>
                  </a:cubicBezTo>
                  <a:cubicBezTo>
                    <a:pt x="0" y="30"/>
                    <a:pt x="2" y="32"/>
                    <a:pt x="3" y="3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7" name="Freeform 1595"/>
            <p:cNvSpPr/>
            <p:nvPr/>
          </p:nvSpPr>
          <p:spPr bwMode="auto">
            <a:xfrm>
              <a:off x="2302" y="2194"/>
              <a:ext cx="44" cy="38"/>
            </a:xfrm>
            <a:custGeom>
              <a:avLst/>
              <a:gdLst>
                <a:gd name="T0" fmla="*/ 3 w 34"/>
                <a:gd name="T1" fmla="*/ 29 h 30"/>
                <a:gd name="T2" fmla="*/ 33 w 34"/>
                <a:gd name="T3" fmla="*/ 3 h 30"/>
                <a:gd name="T4" fmla="*/ 31 w 34"/>
                <a:gd name="T5" fmla="*/ 1 h 30"/>
                <a:gd name="T6" fmla="*/ 1 w 34"/>
                <a:gd name="T7" fmla="*/ 27 h 30"/>
                <a:gd name="T8" fmla="*/ 3 w 34"/>
                <a:gd name="T9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0">
                  <a:moveTo>
                    <a:pt x="3" y="29"/>
                  </a:moveTo>
                  <a:cubicBezTo>
                    <a:pt x="14" y="22"/>
                    <a:pt x="24" y="13"/>
                    <a:pt x="33" y="3"/>
                  </a:cubicBezTo>
                  <a:cubicBezTo>
                    <a:pt x="34" y="2"/>
                    <a:pt x="32" y="0"/>
                    <a:pt x="31" y="1"/>
                  </a:cubicBezTo>
                  <a:cubicBezTo>
                    <a:pt x="22" y="11"/>
                    <a:pt x="12" y="20"/>
                    <a:pt x="1" y="27"/>
                  </a:cubicBezTo>
                  <a:cubicBezTo>
                    <a:pt x="0" y="28"/>
                    <a:pt x="1" y="30"/>
                    <a:pt x="3" y="2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8" name="Freeform 1596"/>
            <p:cNvSpPr/>
            <p:nvPr/>
          </p:nvSpPr>
          <p:spPr bwMode="auto">
            <a:xfrm>
              <a:off x="2303" y="2209"/>
              <a:ext cx="48" cy="47"/>
            </a:xfrm>
            <a:custGeom>
              <a:avLst/>
              <a:gdLst>
                <a:gd name="T0" fmla="*/ 3 w 37"/>
                <a:gd name="T1" fmla="*/ 35 h 36"/>
                <a:gd name="T2" fmla="*/ 36 w 37"/>
                <a:gd name="T3" fmla="*/ 3 h 36"/>
                <a:gd name="T4" fmla="*/ 34 w 37"/>
                <a:gd name="T5" fmla="*/ 2 h 36"/>
                <a:gd name="T6" fmla="*/ 1 w 37"/>
                <a:gd name="T7" fmla="*/ 33 h 36"/>
                <a:gd name="T8" fmla="*/ 3 w 37"/>
                <a:gd name="T9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6">
                  <a:moveTo>
                    <a:pt x="3" y="35"/>
                  </a:moveTo>
                  <a:cubicBezTo>
                    <a:pt x="14" y="24"/>
                    <a:pt x="27" y="16"/>
                    <a:pt x="36" y="3"/>
                  </a:cubicBezTo>
                  <a:cubicBezTo>
                    <a:pt x="37" y="2"/>
                    <a:pt x="35" y="0"/>
                    <a:pt x="34" y="2"/>
                  </a:cubicBezTo>
                  <a:cubicBezTo>
                    <a:pt x="25" y="14"/>
                    <a:pt x="12" y="22"/>
                    <a:pt x="1" y="33"/>
                  </a:cubicBezTo>
                  <a:cubicBezTo>
                    <a:pt x="0" y="34"/>
                    <a:pt x="2" y="36"/>
                    <a:pt x="3" y="3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9" name="Freeform 1597"/>
            <p:cNvSpPr/>
            <p:nvPr/>
          </p:nvSpPr>
          <p:spPr bwMode="auto">
            <a:xfrm>
              <a:off x="2305" y="2234"/>
              <a:ext cx="46" cy="44"/>
            </a:xfrm>
            <a:custGeom>
              <a:avLst/>
              <a:gdLst>
                <a:gd name="T0" fmla="*/ 4 w 36"/>
                <a:gd name="T1" fmla="*/ 33 h 34"/>
                <a:gd name="T2" fmla="*/ 35 w 36"/>
                <a:gd name="T3" fmla="*/ 3 h 34"/>
                <a:gd name="T4" fmla="*/ 33 w 36"/>
                <a:gd name="T5" fmla="*/ 1 h 34"/>
                <a:gd name="T6" fmla="*/ 2 w 36"/>
                <a:gd name="T7" fmla="*/ 31 h 34"/>
                <a:gd name="T8" fmla="*/ 4 w 36"/>
                <a:gd name="T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4">
                  <a:moveTo>
                    <a:pt x="4" y="33"/>
                  </a:moveTo>
                  <a:cubicBezTo>
                    <a:pt x="13" y="22"/>
                    <a:pt x="24" y="13"/>
                    <a:pt x="35" y="3"/>
                  </a:cubicBezTo>
                  <a:cubicBezTo>
                    <a:pt x="36" y="2"/>
                    <a:pt x="34" y="0"/>
                    <a:pt x="33" y="1"/>
                  </a:cubicBezTo>
                  <a:cubicBezTo>
                    <a:pt x="23" y="11"/>
                    <a:pt x="12" y="20"/>
                    <a:pt x="2" y="31"/>
                  </a:cubicBezTo>
                  <a:cubicBezTo>
                    <a:pt x="0" y="32"/>
                    <a:pt x="2" y="34"/>
                    <a:pt x="4" y="3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0" name="Freeform 1598"/>
            <p:cNvSpPr/>
            <p:nvPr/>
          </p:nvSpPr>
          <p:spPr bwMode="auto">
            <a:xfrm>
              <a:off x="2303" y="2265"/>
              <a:ext cx="44" cy="41"/>
            </a:xfrm>
            <a:custGeom>
              <a:avLst/>
              <a:gdLst>
                <a:gd name="T0" fmla="*/ 3 w 34"/>
                <a:gd name="T1" fmla="*/ 31 h 32"/>
                <a:gd name="T2" fmla="*/ 33 w 34"/>
                <a:gd name="T3" fmla="*/ 3 h 32"/>
                <a:gd name="T4" fmla="*/ 31 w 34"/>
                <a:gd name="T5" fmla="*/ 1 h 32"/>
                <a:gd name="T6" fmla="*/ 1 w 34"/>
                <a:gd name="T7" fmla="*/ 29 h 32"/>
                <a:gd name="T8" fmla="*/ 3 w 34"/>
                <a:gd name="T9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2">
                  <a:moveTo>
                    <a:pt x="3" y="31"/>
                  </a:moveTo>
                  <a:cubicBezTo>
                    <a:pt x="13" y="22"/>
                    <a:pt x="23" y="13"/>
                    <a:pt x="33" y="3"/>
                  </a:cubicBezTo>
                  <a:cubicBezTo>
                    <a:pt x="34" y="2"/>
                    <a:pt x="32" y="0"/>
                    <a:pt x="31" y="1"/>
                  </a:cubicBezTo>
                  <a:cubicBezTo>
                    <a:pt x="21" y="11"/>
                    <a:pt x="12" y="20"/>
                    <a:pt x="1" y="29"/>
                  </a:cubicBezTo>
                  <a:cubicBezTo>
                    <a:pt x="0" y="30"/>
                    <a:pt x="1" y="32"/>
                    <a:pt x="3" y="3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1" name="Freeform 1599"/>
            <p:cNvSpPr/>
            <p:nvPr/>
          </p:nvSpPr>
          <p:spPr bwMode="auto">
            <a:xfrm>
              <a:off x="2320" y="2274"/>
              <a:ext cx="55" cy="53"/>
            </a:xfrm>
            <a:custGeom>
              <a:avLst/>
              <a:gdLst>
                <a:gd name="T0" fmla="*/ 4 w 42"/>
                <a:gd name="T1" fmla="*/ 40 h 41"/>
                <a:gd name="T2" fmla="*/ 40 w 42"/>
                <a:gd name="T3" fmla="*/ 4 h 41"/>
                <a:gd name="T4" fmla="*/ 39 w 42"/>
                <a:gd name="T5" fmla="*/ 1 h 41"/>
                <a:gd name="T6" fmla="*/ 1 w 42"/>
                <a:gd name="T7" fmla="*/ 38 h 41"/>
                <a:gd name="T8" fmla="*/ 4 w 42"/>
                <a:gd name="T9" fmla="*/ 4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1">
                  <a:moveTo>
                    <a:pt x="4" y="40"/>
                  </a:moveTo>
                  <a:cubicBezTo>
                    <a:pt x="14" y="26"/>
                    <a:pt x="26" y="13"/>
                    <a:pt x="40" y="4"/>
                  </a:cubicBezTo>
                  <a:cubicBezTo>
                    <a:pt x="42" y="3"/>
                    <a:pt x="41" y="0"/>
                    <a:pt x="39" y="1"/>
                  </a:cubicBezTo>
                  <a:cubicBezTo>
                    <a:pt x="24" y="11"/>
                    <a:pt x="12" y="24"/>
                    <a:pt x="1" y="38"/>
                  </a:cubicBezTo>
                  <a:cubicBezTo>
                    <a:pt x="0" y="40"/>
                    <a:pt x="3" y="41"/>
                    <a:pt x="4" y="4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2" name="Freeform 1600"/>
            <p:cNvSpPr/>
            <p:nvPr/>
          </p:nvSpPr>
          <p:spPr bwMode="auto">
            <a:xfrm>
              <a:off x="2350" y="2278"/>
              <a:ext cx="49" cy="48"/>
            </a:xfrm>
            <a:custGeom>
              <a:avLst/>
              <a:gdLst>
                <a:gd name="T0" fmla="*/ 4 w 38"/>
                <a:gd name="T1" fmla="*/ 36 h 37"/>
                <a:gd name="T2" fmla="*/ 37 w 38"/>
                <a:gd name="T3" fmla="*/ 4 h 37"/>
                <a:gd name="T4" fmla="*/ 35 w 38"/>
                <a:gd name="T5" fmla="*/ 2 h 37"/>
                <a:gd name="T6" fmla="*/ 1 w 38"/>
                <a:gd name="T7" fmla="*/ 34 h 37"/>
                <a:gd name="T8" fmla="*/ 4 w 38"/>
                <a:gd name="T9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7">
                  <a:moveTo>
                    <a:pt x="4" y="36"/>
                  </a:moveTo>
                  <a:cubicBezTo>
                    <a:pt x="14" y="24"/>
                    <a:pt x="27" y="15"/>
                    <a:pt x="37" y="4"/>
                  </a:cubicBezTo>
                  <a:cubicBezTo>
                    <a:pt x="38" y="2"/>
                    <a:pt x="36" y="0"/>
                    <a:pt x="35" y="2"/>
                  </a:cubicBezTo>
                  <a:cubicBezTo>
                    <a:pt x="25" y="13"/>
                    <a:pt x="12" y="23"/>
                    <a:pt x="1" y="34"/>
                  </a:cubicBezTo>
                  <a:cubicBezTo>
                    <a:pt x="0" y="35"/>
                    <a:pt x="2" y="37"/>
                    <a:pt x="4" y="3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3" name="Freeform 1601"/>
            <p:cNvSpPr/>
            <p:nvPr/>
          </p:nvSpPr>
          <p:spPr bwMode="auto">
            <a:xfrm>
              <a:off x="2384" y="2275"/>
              <a:ext cx="50" cy="47"/>
            </a:xfrm>
            <a:custGeom>
              <a:avLst/>
              <a:gdLst>
                <a:gd name="T0" fmla="*/ 3 w 39"/>
                <a:gd name="T1" fmla="*/ 35 h 36"/>
                <a:gd name="T2" fmla="*/ 38 w 39"/>
                <a:gd name="T3" fmla="*/ 3 h 36"/>
                <a:gd name="T4" fmla="*/ 35 w 39"/>
                <a:gd name="T5" fmla="*/ 1 h 36"/>
                <a:gd name="T6" fmla="*/ 1 w 39"/>
                <a:gd name="T7" fmla="*/ 33 h 36"/>
                <a:gd name="T8" fmla="*/ 3 w 39"/>
                <a:gd name="T9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6">
                  <a:moveTo>
                    <a:pt x="3" y="35"/>
                  </a:moveTo>
                  <a:cubicBezTo>
                    <a:pt x="17" y="27"/>
                    <a:pt x="28" y="16"/>
                    <a:pt x="38" y="3"/>
                  </a:cubicBezTo>
                  <a:cubicBezTo>
                    <a:pt x="39" y="1"/>
                    <a:pt x="36" y="0"/>
                    <a:pt x="35" y="1"/>
                  </a:cubicBezTo>
                  <a:cubicBezTo>
                    <a:pt x="26" y="14"/>
                    <a:pt x="15" y="25"/>
                    <a:pt x="1" y="33"/>
                  </a:cubicBezTo>
                  <a:cubicBezTo>
                    <a:pt x="0" y="33"/>
                    <a:pt x="1" y="36"/>
                    <a:pt x="3" y="3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4" name="Freeform 1602"/>
            <p:cNvSpPr/>
            <p:nvPr/>
          </p:nvSpPr>
          <p:spPr bwMode="auto">
            <a:xfrm>
              <a:off x="2413" y="2276"/>
              <a:ext cx="44" cy="43"/>
            </a:xfrm>
            <a:custGeom>
              <a:avLst/>
              <a:gdLst>
                <a:gd name="T0" fmla="*/ 3 w 34"/>
                <a:gd name="T1" fmla="*/ 32 h 33"/>
                <a:gd name="T2" fmla="*/ 33 w 34"/>
                <a:gd name="T3" fmla="*/ 4 h 33"/>
                <a:gd name="T4" fmla="*/ 31 w 34"/>
                <a:gd name="T5" fmla="*/ 2 h 33"/>
                <a:gd name="T6" fmla="*/ 1 w 34"/>
                <a:gd name="T7" fmla="*/ 30 h 33"/>
                <a:gd name="T8" fmla="*/ 3 w 34"/>
                <a:gd name="T9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3">
                  <a:moveTo>
                    <a:pt x="3" y="32"/>
                  </a:moveTo>
                  <a:cubicBezTo>
                    <a:pt x="13" y="23"/>
                    <a:pt x="23" y="13"/>
                    <a:pt x="33" y="4"/>
                  </a:cubicBezTo>
                  <a:cubicBezTo>
                    <a:pt x="34" y="3"/>
                    <a:pt x="32" y="0"/>
                    <a:pt x="31" y="2"/>
                  </a:cubicBezTo>
                  <a:cubicBezTo>
                    <a:pt x="21" y="11"/>
                    <a:pt x="12" y="21"/>
                    <a:pt x="1" y="30"/>
                  </a:cubicBezTo>
                  <a:cubicBezTo>
                    <a:pt x="0" y="31"/>
                    <a:pt x="1" y="33"/>
                    <a:pt x="3" y="3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5" name="Freeform 1603"/>
            <p:cNvSpPr/>
            <p:nvPr/>
          </p:nvSpPr>
          <p:spPr bwMode="auto">
            <a:xfrm>
              <a:off x="2446" y="2274"/>
              <a:ext cx="40" cy="40"/>
            </a:xfrm>
            <a:custGeom>
              <a:avLst/>
              <a:gdLst>
                <a:gd name="T0" fmla="*/ 3 w 31"/>
                <a:gd name="T1" fmla="*/ 30 h 31"/>
                <a:gd name="T2" fmla="*/ 30 w 31"/>
                <a:gd name="T3" fmla="*/ 3 h 31"/>
                <a:gd name="T4" fmla="*/ 28 w 31"/>
                <a:gd name="T5" fmla="*/ 2 h 31"/>
                <a:gd name="T6" fmla="*/ 1 w 31"/>
                <a:gd name="T7" fmla="*/ 28 h 31"/>
                <a:gd name="T8" fmla="*/ 3 w 31"/>
                <a:gd name="T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1">
                  <a:moveTo>
                    <a:pt x="3" y="30"/>
                  </a:moveTo>
                  <a:cubicBezTo>
                    <a:pt x="11" y="20"/>
                    <a:pt x="21" y="13"/>
                    <a:pt x="30" y="3"/>
                  </a:cubicBezTo>
                  <a:cubicBezTo>
                    <a:pt x="31" y="2"/>
                    <a:pt x="30" y="0"/>
                    <a:pt x="28" y="2"/>
                  </a:cubicBezTo>
                  <a:cubicBezTo>
                    <a:pt x="19" y="11"/>
                    <a:pt x="9" y="18"/>
                    <a:pt x="1" y="28"/>
                  </a:cubicBezTo>
                  <a:cubicBezTo>
                    <a:pt x="0" y="30"/>
                    <a:pt x="2" y="31"/>
                    <a:pt x="3" y="3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6" name="Freeform 1604"/>
            <p:cNvSpPr/>
            <p:nvPr/>
          </p:nvSpPr>
          <p:spPr bwMode="auto">
            <a:xfrm>
              <a:off x="2462" y="2280"/>
              <a:ext cx="35" cy="38"/>
            </a:xfrm>
            <a:custGeom>
              <a:avLst/>
              <a:gdLst>
                <a:gd name="T0" fmla="*/ 3 w 27"/>
                <a:gd name="T1" fmla="*/ 28 h 29"/>
                <a:gd name="T2" fmla="*/ 27 w 27"/>
                <a:gd name="T3" fmla="*/ 2 h 29"/>
                <a:gd name="T4" fmla="*/ 24 w 27"/>
                <a:gd name="T5" fmla="*/ 1 h 29"/>
                <a:gd name="T6" fmla="*/ 1 w 27"/>
                <a:gd name="T7" fmla="*/ 25 h 29"/>
                <a:gd name="T8" fmla="*/ 3 w 27"/>
                <a:gd name="T9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9">
                  <a:moveTo>
                    <a:pt x="3" y="28"/>
                  </a:moveTo>
                  <a:cubicBezTo>
                    <a:pt x="13" y="21"/>
                    <a:pt x="22" y="13"/>
                    <a:pt x="27" y="2"/>
                  </a:cubicBezTo>
                  <a:cubicBezTo>
                    <a:pt x="27" y="0"/>
                    <a:pt x="25" y="0"/>
                    <a:pt x="24" y="1"/>
                  </a:cubicBezTo>
                  <a:cubicBezTo>
                    <a:pt x="20" y="12"/>
                    <a:pt x="11" y="19"/>
                    <a:pt x="1" y="25"/>
                  </a:cubicBezTo>
                  <a:cubicBezTo>
                    <a:pt x="0" y="26"/>
                    <a:pt x="1" y="29"/>
                    <a:pt x="3" y="2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7" name="Freeform 1605"/>
            <p:cNvSpPr/>
            <p:nvPr/>
          </p:nvSpPr>
          <p:spPr bwMode="auto">
            <a:xfrm>
              <a:off x="2438" y="2200"/>
              <a:ext cx="30" cy="32"/>
            </a:xfrm>
            <a:custGeom>
              <a:avLst/>
              <a:gdLst>
                <a:gd name="T0" fmla="*/ 3 w 23"/>
                <a:gd name="T1" fmla="*/ 23 h 25"/>
                <a:gd name="T2" fmla="*/ 22 w 23"/>
                <a:gd name="T3" fmla="*/ 4 h 25"/>
                <a:gd name="T4" fmla="*/ 20 w 23"/>
                <a:gd name="T5" fmla="*/ 2 h 25"/>
                <a:gd name="T6" fmla="*/ 1 w 23"/>
                <a:gd name="T7" fmla="*/ 21 h 25"/>
                <a:gd name="T8" fmla="*/ 3 w 23"/>
                <a:gd name="T9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5">
                  <a:moveTo>
                    <a:pt x="3" y="23"/>
                  </a:moveTo>
                  <a:cubicBezTo>
                    <a:pt x="9" y="17"/>
                    <a:pt x="16" y="10"/>
                    <a:pt x="22" y="4"/>
                  </a:cubicBezTo>
                  <a:cubicBezTo>
                    <a:pt x="23" y="3"/>
                    <a:pt x="21" y="0"/>
                    <a:pt x="20" y="2"/>
                  </a:cubicBezTo>
                  <a:cubicBezTo>
                    <a:pt x="14" y="9"/>
                    <a:pt x="7" y="15"/>
                    <a:pt x="1" y="21"/>
                  </a:cubicBezTo>
                  <a:cubicBezTo>
                    <a:pt x="0" y="23"/>
                    <a:pt x="2" y="25"/>
                    <a:pt x="3" y="2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8" name="Freeform 1606"/>
            <p:cNvSpPr/>
            <p:nvPr/>
          </p:nvSpPr>
          <p:spPr bwMode="auto">
            <a:xfrm>
              <a:off x="2422" y="2192"/>
              <a:ext cx="29" cy="33"/>
            </a:xfrm>
            <a:custGeom>
              <a:avLst/>
              <a:gdLst>
                <a:gd name="T0" fmla="*/ 3 w 22"/>
                <a:gd name="T1" fmla="*/ 23 h 25"/>
                <a:gd name="T2" fmla="*/ 21 w 22"/>
                <a:gd name="T3" fmla="*/ 3 h 25"/>
                <a:gd name="T4" fmla="*/ 19 w 22"/>
                <a:gd name="T5" fmla="*/ 1 h 25"/>
                <a:gd name="T6" fmla="*/ 1 w 22"/>
                <a:gd name="T7" fmla="*/ 21 h 25"/>
                <a:gd name="T8" fmla="*/ 3 w 22"/>
                <a:gd name="T9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5">
                  <a:moveTo>
                    <a:pt x="3" y="23"/>
                  </a:moveTo>
                  <a:cubicBezTo>
                    <a:pt x="9" y="16"/>
                    <a:pt x="15" y="9"/>
                    <a:pt x="21" y="3"/>
                  </a:cubicBezTo>
                  <a:cubicBezTo>
                    <a:pt x="22" y="1"/>
                    <a:pt x="21" y="0"/>
                    <a:pt x="19" y="1"/>
                  </a:cubicBezTo>
                  <a:cubicBezTo>
                    <a:pt x="13" y="7"/>
                    <a:pt x="7" y="14"/>
                    <a:pt x="1" y="21"/>
                  </a:cubicBezTo>
                  <a:cubicBezTo>
                    <a:pt x="0" y="23"/>
                    <a:pt x="2" y="25"/>
                    <a:pt x="3" y="2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9" name="Freeform 1607"/>
            <p:cNvSpPr/>
            <p:nvPr/>
          </p:nvSpPr>
          <p:spPr bwMode="auto">
            <a:xfrm>
              <a:off x="2415" y="2191"/>
              <a:ext cx="19" cy="22"/>
            </a:xfrm>
            <a:custGeom>
              <a:avLst/>
              <a:gdLst>
                <a:gd name="T0" fmla="*/ 3 w 15"/>
                <a:gd name="T1" fmla="*/ 16 h 17"/>
                <a:gd name="T2" fmla="*/ 13 w 15"/>
                <a:gd name="T3" fmla="*/ 4 h 17"/>
                <a:gd name="T4" fmla="*/ 12 w 15"/>
                <a:gd name="T5" fmla="*/ 2 h 17"/>
                <a:gd name="T6" fmla="*/ 1 w 15"/>
                <a:gd name="T7" fmla="*/ 14 h 17"/>
                <a:gd name="T8" fmla="*/ 3 w 15"/>
                <a:gd name="T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7">
                  <a:moveTo>
                    <a:pt x="3" y="16"/>
                  </a:moveTo>
                  <a:cubicBezTo>
                    <a:pt x="7" y="12"/>
                    <a:pt x="10" y="7"/>
                    <a:pt x="13" y="4"/>
                  </a:cubicBezTo>
                  <a:cubicBezTo>
                    <a:pt x="15" y="2"/>
                    <a:pt x="13" y="0"/>
                    <a:pt x="12" y="2"/>
                  </a:cubicBezTo>
                  <a:cubicBezTo>
                    <a:pt x="8" y="6"/>
                    <a:pt x="5" y="10"/>
                    <a:pt x="1" y="14"/>
                  </a:cubicBezTo>
                  <a:cubicBezTo>
                    <a:pt x="0" y="15"/>
                    <a:pt x="2" y="17"/>
                    <a:pt x="3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0" name="Freeform 1608"/>
            <p:cNvSpPr/>
            <p:nvPr/>
          </p:nvSpPr>
          <p:spPr bwMode="auto">
            <a:xfrm>
              <a:off x="2528" y="2075"/>
              <a:ext cx="26" cy="23"/>
            </a:xfrm>
            <a:custGeom>
              <a:avLst/>
              <a:gdLst>
                <a:gd name="T0" fmla="*/ 3 w 20"/>
                <a:gd name="T1" fmla="*/ 17 h 18"/>
                <a:gd name="T2" fmla="*/ 19 w 20"/>
                <a:gd name="T3" fmla="*/ 4 h 18"/>
                <a:gd name="T4" fmla="*/ 17 w 20"/>
                <a:gd name="T5" fmla="*/ 1 h 18"/>
                <a:gd name="T6" fmla="*/ 2 w 20"/>
                <a:gd name="T7" fmla="*/ 15 h 18"/>
                <a:gd name="T8" fmla="*/ 3 w 20"/>
                <a:gd name="T9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8">
                  <a:moveTo>
                    <a:pt x="3" y="17"/>
                  </a:moveTo>
                  <a:cubicBezTo>
                    <a:pt x="8" y="12"/>
                    <a:pt x="13" y="7"/>
                    <a:pt x="19" y="4"/>
                  </a:cubicBezTo>
                  <a:cubicBezTo>
                    <a:pt x="20" y="3"/>
                    <a:pt x="19" y="0"/>
                    <a:pt x="17" y="1"/>
                  </a:cubicBezTo>
                  <a:cubicBezTo>
                    <a:pt x="11" y="5"/>
                    <a:pt x="6" y="10"/>
                    <a:pt x="2" y="15"/>
                  </a:cubicBezTo>
                  <a:cubicBezTo>
                    <a:pt x="0" y="16"/>
                    <a:pt x="2" y="18"/>
                    <a:pt x="3" y="1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1" name="Freeform 1609"/>
            <p:cNvSpPr/>
            <p:nvPr/>
          </p:nvSpPr>
          <p:spPr bwMode="auto">
            <a:xfrm>
              <a:off x="2514" y="2094"/>
              <a:ext cx="38" cy="36"/>
            </a:xfrm>
            <a:custGeom>
              <a:avLst/>
              <a:gdLst>
                <a:gd name="T0" fmla="*/ 3 w 29"/>
                <a:gd name="T1" fmla="*/ 27 h 28"/>
                <a:gd name="T2" fmla="*/ 28 w 29"/>
                <a:gd name="T3" fmla="*/ 3 h 28"/>
                <a:gd name="T4" fmla="*/ 26 w 29"/>
                <a:gd name="T5" fmla="*/ 1 h 28"/>
                <a:gd name="T6" fmla="*/ 1 w 29"/>
                <a:gd name="T7" fmla="*/ 25 h 28"/>
                <a:gd name="T8" fmla="*/ 3 w 29"/>
                <a:gd name="T9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8">
                  <a:moveTo>
                    <a:pt x="3" y="27"/>
                  </a:moveTo>
                  <a:cubicBezTo>
                    <a:pt x="11" y="19"/>
                    <a:pt x="20" y="11"/>
                    <a:pt x="28" y="3"/>
                  </a:cubicBezTo>
                  <a:cubicBezTo>
                    <a:pt x="29" y="1"/>
                    <a:pt x="27" y="0"/>
                    <a:pt x="26" y="1"/>
                  </a:cubicBezTo>
                  <a:cubicBezTo>
                    <a:pt x="18" y="9"/>
                    <a:pt x="9" y="17"/>
                    <a:pt x="1" y="25"/>
                  </a:cubicBezTo>
                  <a:cubicBezTo>
                    <a:pt x="0" y="26"/>
                    <a:pt x="1" y="28"/>
                    <a:pt x="3" y="2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2" name="Freeform 1610"/>
            <p:cNvSpPr/>
            <p:nvPr/>
          </p:nvSpPr>
          <p:spPr bwMode="auto">
            <a:xfrm>
              <a:off x="2514" y="2124"/>
              <a:ext cx="27" cy="28"/>
            </a:xfrm>
            <a:custGeom>
              <a:avLst/>
              <a:gdLst>
                <a:gd name="T0" fmla="*/ 3 w 21"/>
                <a:gd name="T1" fmla="*/ 21 h 22"/>
                <a:gd name="T2" fmla="*/ 20 w 21"/>
                <a:gd name="T3" fmla="*/ 3 h 22"/>
                <a:gd name="T4" fmla="*/ 17 w 21"/>
                <a:gd name="T5" fmla="*/ 1 h 22"/>
                <a:gd name="T6" fmla="*/ 1 w 21"/>
                <a:gd name="T7" fmla="*/ 19 h 22"/>
                <a:gd name="T8" fmla="*/ 3 w 21"/>
                <a:gd name="T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3" y="21"/>
                  </a:moveTo>
                  <a:cubicBezTo>
                    <a:pt x="9" y="15"/>
                    <a:pt x="16" y="10"/>
                    <a:pt x="20" y="3"/>
                  </a:cubicBezTo>
                  <a:cubicBezTo>
                    <a:pt x="21" y="1"/>
                    <a:pt x="18" y="0"/>
                    <a:pt x="17" y="1"/>
                  </a:cubicBezTo>
                  <a:cubicBezTo>
                    <a:pt x="14" y="8"/>
                    <a:pt x="7" y="14"/>
                    <a:pt x="1" y="19"/>
                  </a:cubicBezTo>
                  <a:cubicBezTo>
                    <a:pt x="0" y="20"/>
                    <a:pt x="2" y="22"/>
                    <a:pt x="3" y="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3" name="Freeform 1611"/>
            <p:cNvSpPr/>
            <p:nvPr/>
          </p:nvSpPr>
          <p:spPr bwMode="auto">
            <a:xfrm>
              <a:off x="2522" y="2142"/>
              <a:ext cx="28" cy="31"/>
            </a:xfrm>
            <a:custGeom>
              <a:avLst/>
              <a:gdLst>
                <a:gd name="T0" fmla="*/ 3 w 22"/>
                <a:gd name="T1" fmla="*/ 23 h 24"/>
                <a:gd name="T2" fmla="*/ 20 w 22"/>
                <a:gd name="T3" fmla="*/ 3 h 24"/>
                <a:gd name="T4" fmla="*/ 18 w 22"/>
                <a:gd name="T5" fmla="*/ 2 h 24"/>
                <a:gd name="T6" fmla="*/ 2 w 22"/>
                <a:gd name="T7" fmla="*/ 21 h 24"/>
                <a:gd name="T8" fmla="*/ 3 w 22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4">
                  <a:moveTo>
                    <a:pt x="3" y="23"/>
                  </a:moveTo>
                  <a:cubicBezTo>
                    <a:pt x="9" y="16"/>
                    <a:pt x="14" y="9"/>
                    <a:pt x="20" y="3"/>
                  </a:cubicBezTo>
                  <a:cubicBezTo>
                    <a:pt x="22" y="2"/>
                    <a:pt x="20" y="0"/>
                    <a:pt x="18" y="2"/>
                  </a:cubicBezTo>
                  <a:cubicBezTo>
                    <a:pt x="12" y="7"/>
                    <a:pt x="7" y="14"/>
                    <a:pt x="2" y="21"/>
                  </a:cubicBezTo>
                  <a:cubicBezTo>
                    <a:pt x="0" y="22"/>
                    <a:pt x="2" y="24"/>
                    <a:pt x="3" y="2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4" name="Group 1813"/>
          <p:cNvGrpSpPr/>
          <p:nvPr/>
        </p:nvGrpSpPr>
        <p:grpSpPr bwMode="auto">
          <a:xfrm>
            <a:off x="2740025" y="882651"/>
            <a:ext cx="8704262" cy="3700463"/>
            <a:chOff x="1726" y="556"/>
            <a:chExt cx="5483" cy="2331"/>
          </a:xfrm>
        </p:grpSpPr>
        <p:sp>
          <p:nvSpPr>
            <p:cNvPr id="434" name="Freeform 1613"/>
            <p:cNvSpPr/>
            <p:nvPr/>
          </p:nvSpPr>
          <p:spPr bwMode="auto">
            <a:xfrm>
              <a:off x="2523" y="2167"/>
              <a:ext cx="29" cy="31"/>
            </a:xfrm>
            <a:custGeom>
              <a:avLst/>
              <a:gdLst>
                <a:gd name="T0" fmla="*/ 3 w 22"/>
                <a:gd name="T1" fmla="*/ 22 h 24"/>
                <a:gd name="T2" fmla="*/ 21 w 22"/>
                <a:gd name="T3" fmla="*/ 4 h 24"/>
                <a:gd name="T4" fmla="*/ 19 w 22"/>
                <a:gd name="T5" fmla="*/ 2 h 24"/>
                <a:gd name="T6" fmla="*/ 1 w 22"/>
                <a:gd name="T7" fmla="*/ 21 h 24"/>
                <a:gd name="T8" fmla="*/ 3 w 22"/>
                <a:gd name="T9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4">
                  <a:moveTo>
                    <a:pt x="3" y="22"/>
                  </a:moveTo>
                  <a:cubicBezTo>
                    <a:pt x="8" y="15"/>
                    <a:pt x="14" y="9"/>
                    <a:pt x="21" y="4"/>
                  </a:cubicBezTo>
                  <a:cubicBezTo>
                    <a:pt x="22" y="3"/>
                    <a:pt x="21" y="0"/>
                    <a:pt x="19" y="2"/>
                  </a:cubicBezTo>
                  <a:cubicBezTo>
                    <a:pt x="12" y="7"/>
                    <a:pt x="6" y="13"/>
                    <a:pt x="1" y="21"/>
                  </a:cubicBezTo>
                  <a:cubicBezTo>
                    <a:pt x="0" y="22"/>
                    <a:pt x="2" y="24"/>
                    <a:pt x="3" y="2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5" name="Freeform 1614"/>
            <p:cNvSpPr/>
            <p:nvPr/>
          </p:nvSpPr>
          <p:spPr bwMode="auto">
            <a:xfrm>
              <a:off x="2522" y="2198"/>
              <a:ext cx="26" cy="27"/>
            </a:xfrm>
            <a:custGeom>
              <a:avLst/>
              <a:gdLst>
                <a:gd name="T0" fmla="*/ 3 w 20"/>
                <a:gd name="T1" fmla="*/ 20 h 21"/>
                <a:gd name="T2" fmla="*/ 18 w 20"/>
                <a:gd name="T3" fmla="*/ 3 h 21"/>
                <a:gd name="T4" fmla="*/ 17 w 20"/>
                <a:gd name="T5" fmla="*/ 1 h 21"/>
                <a:gd name="T6" fmla="*/ 1 w 20"/>
                <a:gd name="T7" fmla="*/ 18 h 21"/>
                <a:gd name="T8" fmla="*/ 3 w 20"/>
                <a:gd name="T9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1">
                  <a:moveTo>
                    <a:pt x="3" y="20"/>
                  </a:moveTo>
                  <a:cubicBezTo>
                    <a:pt x="8" y="14"/>
                    <a:pt x="13" y="9"/>
                    <a:pt x="18" y="3"/>
                  </a:cubicBezTo>
                  <a:cubicBezTo>
                    <a:pt x="20" y="2"/>
                    <a:pt x="18" y="0"/>
                    <a:pt x="17" y="1"/>
                  </a:cubicBezTo>
                  <a:cubicBezTo>
                    <a:pt x="11" y="7"/>
                    <a:pt x="6" y="12"/>
                    <a:pt x="1" y="18"/>
                  </a:cubicBezTo>
                  <a:cubicBezTo>
                    <a:pt x="0" y="19"/>
                    <a:pt x="2" y="21"/>
                    <a:pt x="3" y="2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6" name="Freeform 1615"/>
            <p:cNvSpPr/>
            <p:nvPr/>
          </p:nvSpPr>
          <p:spPr bwMode="auto">
            <a:xfrm>
              <a:off x="2510" y="2222"/>
              <a:ext cx="33" cy="32"/>
            </a:xfrm>
            <a:custGeom>
              <a:avLst/>
              <a:gdLst>
                <a:gd name="T0" fmla="*/ 3 w 25"/>
                <a:gd name="T1" fmla="*/ 24 h 25"/>
                <a:gd name="T2" fmla="*/ 24 w 25"/>
                <a:gd name="T3" fmla="*/ 4 h 25"/>
                <a:gd name="T4" fmla="*/ 22 w 25"/>
                <a:gd name="T5" fmla="*/ 1 h 25"/>
                <a:gd name="T6" fmla="*/ 1 w 25"/>
                <a:gd name="T7" fmla="*/ 22 h 25"/>
                <a:gd name="T8" fmla="*/ 3 w 25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3" y="24"/>
                  </a:moveTo>
                  <a:cubicBezTo>
                    <a:pt x="11" y="18"/>
                    <a:pt x="17" y="10"/>
                    <a:pt x="24" y="4"/>
                  </a:cubicBezTo>
                  <a:cubicBezTo>
                    <a:pt x="25" y="2"/>
                    <a:pt x="23" y="0"/>
                    <a:pt x="22" y="1"/>
                  </a:cubicBezTo>
                  <a:cubicBezTo>
                    <a:pt x="16" y="9"/>
                    <a:pt x="9" y="16"/>
                    <a:pt x="1" y="22"/>
                  </a:cubicBezTo>
                  <a:cubicBezTo>
                    <a:pt x="0" y="23"/>
                    <a:pt x="2" y="25"/>
                    <a:pt x="3" y="2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7" name="Freeform 1616"/>
            <p:cNvSpPr/>
            <p:nvPr/>
          </p:nvSpPr>
          <p:spPr bwMode="auto">
            <a:xfrm>
              <a:off x="2505" y="2238"/>
              <a:ext cx="48" cy="46"/>
            </a:xfrm>
            <a:custGeom>
              <a:avLst/>
              <a:gdLst>
                <a:gd name="T0" fmla="*/ 3 w 37"/>
                <a:gd name="T1" fmla="*/ 35 h 36"/>
                <a:gd name="T2" fmla="*/ 35 w 37"/>
                <a:gd name="T3" fmla="*/ 3 h 36"/>
                <a:gd name="T4" fmla="*/ 34 w 37"/>
                <a:gd name="T5" fmla="*/ 1 h 36"/>
                <a:gd name="T6" fmla="*/ 1 w 37"/>
                <a:gd name="T7" fmla="*/ 33 h 36"/>
                <a:gd name="T8" fmla="*/ 3 w 37"/>
                <a:gd name="T9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6">
                  <a:moveTo>
                    <a:pt x="3" y="35"/>
                  </a:moveTo>
                  <a:cubicBezTo>
                    <a:pt x="15" y="25"/>
                    <a:pt x="23" y="12"/>
                    <a:pt x="35" y="3"/>
                  </a:cubicBezTo>
                  <a:cubicBezTo>
                    <a:pt x="37" y="2"/>
                    <a:pt x="35" y="0"/>
                    <a:pt x="34" y="1"/>
                  </a:cubicBezTo>
                  <a:cubicBezTo>
                    <a:pt x="22" y="10"/>
                    <a:pt x="13" y="23"/>
                    <a:pt x="1" y="33"/>
                  </a:cubicBezTo>
                  <a:cubicBezTo>
                    <a:pt x="0" y="34"/>
                    <a:pt x="2" y="36"/>
                    <a:pt x="3" y="3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8" name="Freeform 1617"/>
            <p:cNvSpPr/>
            <p:nvPr/>
          </p:nvSpPr>
          <p:spPr bwMode="auto">
            <a:xfrm>
              <a:off x="2514" y="2265"/>
              <a:ext cx="50" cy="44"/>
            </a:xfrm>
            <a:custGeom>
              <a:avLst/>
              <a:gdLst>
                <a:gd name="T0" fmla="*/ 4 w 39"/>
                <a:gd name="T1" fmla="*/ 33 h 34"/>
                <a:gd name="T2" fmla="*/ 38 w 39"/>
                <a:gd name="T3" fmla="*/ 3 h 34"/>
                <a:gd name="T4" fmla="*/ 36 w 39"/>
                <a:gd name="T5" fmla="*/ 1 h 34"/>
                <a:gd name="T6" fmla="*/ 2 w 39"/>
                <a:gd name="T7" fmla="*/ 31 h 34"/>
                <a:gd name="T8" fmla="*/ 4 w 39"/>
                <a:gd name="T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4">
                  <a:moveTo>
                    <a:pt x="4" y="33"/>
                  </a:moveTo>
                  <a:cubicBezTo>
                    <a:pt x="15" y="22"/>
                    <a:pt x="27" y="14"/>
                    <a:pt x="38" y="3"/>
                  </a:cubicBezTo>
                  <a:cubicBezTo>
                    <a:pt x="39" y="1"/>
                    <a:pt x="37" y="0"/>
                    <a:pt x="36" y="1"/>
                  </a:cubicBezTo>
                  <a:cubicBezTo>
                    <a:pt x="25" y="12"/>
                    <a:pt x="13" y="21"/>
                    <a:pt x="2" y="31"/>
                  </a:cubicBezTo>
                  <a:cubicBezTo>
                    <a:pt x="0" y="32"/>
                    <a:pt x="2" y="34"/>
                    <a:pt x="4" y="3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9" name="Freeform 1618"/>
            <p:cNvSpPr/>
            <p:nvPr/>
          </p:nvSpPr>
          <p:spPr bwMode="auto">
            <a:xfrm>
              <a:off x="2536" y="2278"/>
              <a:ext cx="47" cy="45"/>
            </a:xfrm>
            <a:custGeom>
              <a:avLst/>
              <a:gdLst>
                <a:gd name="T0" fmla="*/ 3 w 36"/>
                <a:gd name="T1" fmla="*/ 34 h 35"/>
                <a:gd name="T2" fmla="*/ 34 w 36"/>
                <a:gd name="T3" fmla="*/ 3 h 35"/>
                <a:gd name="T4" fmla="*/ 32 w 36"/>
                <a:gd name="T5" fmla="*/ 1 h 35"/>
                <a:gd name="T6" fmla="*/ 1 w 36"/>
                <a:gd name="T7" fmla="*/ 32 h 35"/>
                <a:gd name="T8" fmla="*/ 3 w 36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5">
                  <a:moveTo>
                    <a:pt x="3" y="34"/>
                  </a:moveTo>
                  <a:cubicBezTo>
                    <a:pt x="13" y="24"/>
                    <a:pt x="24" y="13"/>
                    <a:pt x="34" y="3"/>
                  </a:cubicBezTo>
                  <a:cubicBezTo>
                    <a:pt x="36" y="2"/>
                    <a:pt x="34" y="0"/>
                    <a:pt x="32" y="1"/>
                  </a:cubicBezTo>
                  <a:cubicBezTo>
                    <a:pt x="22" y="11"/>
                    <a:pt x="11" y="22"/>
                    <a:pt x="1" y="32"/>
                  </a:cubicBezTo>
                  <a:cubicBezTo>
                    <a:pt x="0" y="33"/>
                    <a:pt x="1" y="35"/>
                    <a:pt x="3" y="3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0" name="Freeform 1619"/>
            <p:cNvSpPr/>
            <p:nvPr/>
          </p:nvSpPr>
          <p:spPr bwMode="auto">
            <a:xfrm>
              <a:off x="2564" y="2274"/>
              <a:ext cx="53" cy="50"/>
            </a:xfrm>
            <a:custGeom>
              <a:avLst/>
              <a:gdLst>
                <a:gd name="T0" fmla="*/ 3 w 41"/>
                <a:gd name="T1" fmla="*/ 38 h 39"/>
                <a:gd name="T2" fmla="*/ 40 w 41"/>
                <a:gd name="T3" fmla="*/ 3 h 39"/>
                <a:gd name="T4" fmla="*/ 38 w 41"/>
                <a:gd name="T5" fmla="*/ 1 h 39"/>
                <a:gd name="T6" fmla="*/ 1 w 41"/>
                <a:gd name="T7" fmla="*/ 36 h 39"/>
                <a:gd name="T8" fmla="*/ 3 w 41"/>
                <a:gd name="T9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9">
                  <a:moveTo>
                    <a:pt x="3" y="38"/>
                  </a:moveTo>
                  <a:cubicBezTo>
                    <a:pt x="16" y="27"/>
                    <a:pt x="26" y="13"/>
                    <a:pt x="40" y="3"/>
                  </a:cubicBezTo>
                  <a:cubicBezTo>
                    <a:pt x="41" y="2"/>
                    <a:pt x="40" y="0"/>
                    <a:pt x="38" y="1"/>
                  </a:cubicBezTo>
                  <a:cubicBezTo>
                    <a:pt x="25" y="11"/>
                    <a:pt x="14" y="25"/>
                    <a:pt x="1" y="36"/>
                  </a:cubicBezTo>
                  <a:cubicBezTo>
                    <a:pt x="0" y="37"/>
                    <a:pt x="2" y="39"/>
                    <a:pt x="3" y="3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1" name="Freeform 1620"/>
            <p:cNvSpPr/>
            <p:nvPr/>
          </p:nvSpPr>
          <p:spPr bwMode="auto">
            <a:xfrm>
              <a:off x="2597" y="2274"/>
              <a:ext cx="42" cy="46"/>
            </a:xfrm>
            <a:custGeom>
              <a:avLst/>
              <a:gdLst>
                <a:gd name="T0" fmla="*/ 3 w 33"/>
                <a:gd name="T1" fmla="*/ 35 h 36"/>
                <a:gd name="T2" fmla="*/ 32 w 33"/>
                <a:gd name="T3" fmla="*/ 3 h 36"/>
                <a:gd name="T4" fmla="*/ 30 w 33"/>
                <a:gd name="T5" fmla="*/ 1 h 36"/>
                <a:gd name="T6" fmla="*/ 1 w 33"/>
                <a:gd name="T7" fmla="*/ 33 h 36"/>
                <a:gd name="T8" fmla="*/ 3 w 33"/>
                <a:gd name="T9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6">
                  <a:moveTo>
                    <a:pt x="3" y="35"/>
                  </a:moveTo>
                  <a:cubicBezTo>
                    <a:pt x="13" y="25"/>
                    <a:pt x="22" y="14"/>
                    <a:pt x="32" y="3"/>
                  </a:cubicBezTo>
                  <a:cubicBezTo>
                    <a:pt x="33" y="2"/>
                    <a:pt x="31" y="0"/>
                    <a:pt x="30" y="1"/>
                  </a:cubicBezTo>
                  <a:cubicBezTo>
                    <a:pt x="20" y="12"/>
                    <a:pt x="11" y="23"/>
                    <a:pt x="1" y="33"/>
                  </a:cubicBezTo>
                  <a:cubicBezTo>
                    <a:pt x="0" y="34"/>
                    <a:pt x="2" y="36"/>
                    <a:pt x="3" y="3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2" name="Freeform 1621"/>
            <p:cNvSpPr/>
            <p:nvPr/>
          </p:nvSpPr>
          <p:spPr bwMode="auto">
            <a:xfrm>
              <a:off x="2619" y="2276"/>
              <a:ext cx="44" cy="47"/>
            </a:xfrm>
            <a:custGeom>
              <a:avLst/>
              <a:gdLst>
                <a:gd name="T0" fmla="*/ 3 w 34"/>
                <a:gd name="T1" fmla="*/ 35 h 36"/>
                <a:gd name="T2" fmla="*/ 20 w 34"/>
                <a:gd name="T3" fmla="*/ 19 h 36"/>
                <a:gd name="T4" fmla="*/ 33 w 34"/>
                <a:gd name="T5" fmla="*/ 4 h 36"/>
                <a:gd name="T6" fmla="*/ 32 w 34"/>
                <a:gd name="T7" fmla="*/ 1 h 36"/>
                <a:gd name="T8" fmla="*/ 19 w 34"/>
                <a:gd name="T9" fmla="*/ 16 h 36"/>
                <a:gd name="T10" fmla="*/ 1 w 34"/>
                <a:gd name="T11" fmla="*/ 33 h 36"/>
                <a:gd name="T12" fmla="*/ 3 w 34"/>
                <a:gd name="T1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6">
                  <a:moveTo>
                    <a:pt x="3" y="35"/>
                  </a:moveTo>
                  <a:cubicBezTo>
                    <a:pt x="9" y="30"/>
                    <a:pt x="15" y="24"/>
                    <a:pt x="20" y="19"/>
                  </a:cubicBezTo>
                  <a:cubicBezTo>
                    <a:pt x="25" y="14"/>
                    <a:pt x="28" y="8"/>
                    <a:pt x="33" y="4"/>
                  </a:cubicBezTo>
                  <a:cubicBezTo>
                    <a:pt x="34" y="3"/>
                    <a:pt x="33" y="0"/>
                    <a:pt x="32" y="1"/>
                  </a:cubicBezTo>
                  <a:cubicBezTo>
                    <a:pt x="26" y="5"/>
                    <a:pt x="23" y="12"/>
                    <a:pt x="19" y="16"/>
                  </a:cubicBezTo>
                  <a:cubicBezTo>
                    <a:pt x="13" y="22"/>
                    <a:pt x="7" y="28"/>
                    <a:pt x="1" y="33"/>
                  </a:cubicBezTo>
                  <a:cubicBezTo>
                    <a:pt x="0" y="34"/>
                    <a:pt x="2" y="36"/>
                    <a:pt x="3" y="3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3" name="Freeform 1622"/>
            <p:cNvSpPr/>
            <p:nvPr/>
          </p:nvSpPr>
          <p:spPr bwMode="auto">
            <a:xfrm>
              <a:off x="2647" y="2279"/>
              <a:ext cx="39" cy="38"/>
            </a:xfrm>
            <a:custGeom>
              <a:avLst/>
              <a:gdLst>
                <a:gd name="T0" fmla="*/ 3 w 30"/>
                <a:gd name="T1" fmla="*/ 28 h 29"/>
                <a:gd name="T2" fmla="*/ 29 w 30"/>
                <a:gd name="T3" fmla="*/ 3 h 29"/>
                <a:gd name="T4" fmla="*/ 27 w 30"/>
                <a:gd name="T5" fmla="*/ 2 h 29"/>
                <a:gd name="T6" fmla="*/ 1 w 30"/>
                <a:gd name="T7" fmla="*/ 26 h 29"/>
                <a:gd name="T8" fmla="*/ 3 w 30"/>
                <a:gd name="T9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9">
                  <a:moveTo>
                    <a:pt x="3" y="28"/>
                  </a:moveTo>
                  <a:cubicBezTo>
                    <a:pt x="12" y="20"/>
                    <a:pt x="20" y="11"/>
                    <a:pt x="29" y="3"/>
                  </a:cubicBezTo>
                  <a:cubicBezTo>
                    <a:pt x="30" y="2"/>
                    <a:pt x="28" y="0"/>
                    <a:pt x="27" y="2"/>
                  </a:cubicBezTo>
                  <a:cubicBezTo>
                    <a:pt x="19" y="10"/>
                    <a:pt x="10" y="17"/>
                    <a:pt x="1" y="26"/>
                  </a:cubicBezTo>
                  <a:cubicBezTo>
                    <a:pt x="0" y="27"/>
                    <a:pt x="2" y="29"/>
                    <a:pt x="3" y="2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4" name="Freeform 1623"/>
            <p:cNvSpPr/>
            <p:nvPr/>
          </p:nvSpPr>
          <p:spPr bwMode="auto">
            <a:xfrm>
              <a:off x="2603" y="2089"/>
              <a:ext cx="43" cy="47"/>
            </a:xfrm>
            <a:custGeom>
              <a:avLst/>
              <a:gdLst>
                <a:gd name="T0" fmla="*/ 3 w 33"/>
                <a:gd name="T1" fmla="*/ 35 h 36"/>
                <a:gd name="T2" fmla="*/ 32 w 33"/>
                <a:gd name="T3" fmla="*/ 3 h 36"/>
                <a:gd name="T4" fmla="*/ 30 w 33"/>
                <a:gd name="T5" fmla="*/ 1 h 36"/>
                <a:gd name="T6" fmla="*/ 2 w 33"/>
                <a:gd name="T7" fmla="*/ 33 h 36"/>
                <a:gd name="T8" fmla="*/ 3 w 33"/>
                <a:gd name="T9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6">
                  <a:moveTo>
                    <a:pt x="3" y="35"/>
                  </a:moveTo>
                  <a:cubicBezTo>
                    <a:pt x="12" y="24"/>
                    <a:pt x="22" y="13"/>
                    <a:pt x="32" y="3"/>
                  </a:cubicBezTo>
                  <a:cubicBezTo>
                    <a:pt x="33" y="2"/>
                    <a:pt x="31" y="0"/>
                    <a:pt x="30" y="1"/>
                  </a:cubicBezTo>
                  <a:cubicBezTo>
                    <a:pt x="20" y="11"/>
                    <a:pt x="10" y="22"/>
                    <a:pt x="2" y="33"/>
                  </a:cubicBezTo>
                  <a:cubicBezTo>
                    <a:pt x="0" y="34"/>
                    <a:pt x="2" y="36"/>
                    <a:pt x="3" y="3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5" name="Freeform 1624"/>
            <p:cNvSpPr/>
            <p:nvPr/>
          </p:nvSpPr>
          <p:spPr bwMode="auto">
            <a:xfrm>
              <a:off x="2610" y="2117"/>
              <a:ext cx="35" cy="42"/>
            </a:xfrm>
            <a:custGeom>
              <a:avLst/>
              <a:gdLst>
                <a:gd name="T0" fmla="*/ 3 w 27"/>
                <a:gd name="T1" fmla="*/ 31 h 32"/>
                <a:gd name="T2" fmla="*/ 25 w 27"/>
                <a:gd name="T3" fmla="*/ 3 h 32"/>
                <a:gd name="T4" fmla="*/ 23 w 27"/>
                <a:gd name="T5" fmla="*/ 1 h 32"/>
                <a:gd name="T6" fmla="*/ 1 w 27"/>
                <a:gd name="T7" fmla="*/ 29 h 32"/>
                <a:gd name="T8" fmla="*/ 3 w 27"/>
                <a:gd name="T9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2">
                  <a:moveTo>
                    <a:pt x="3" y="31"/>
                  </a:moveTo>
                  <a:cubicBezTo>
                    <a:pt x="11" y="22"/>
                    <a:pt x="17" y="12"/>
                    <a:pt x="25" y="3"/>
                  </a:cubicBezTo>
                  <a:cubicBezTo>
                    <a:pt x="27" y="2"/>
                    <a:pt x="25" y="0"/>
                    <a:pt x="23" y="1"/>
                  </a:cubicBezTo>
                  <a:cubicBezTo>
                    <a:pt x="15" y="10"/>
                    <a:pt x="9" y="20"/>
                    <a:pt x="1" y="29"/>
                  </a:cubicBezTo>
                  <a:cubicBezTo>
                    <a:pt x="0" y="30"/>
                    <a:pt x="2" y="32"/>
                    <a:pt x="3" y="3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6" name="Freeform 1625"/>
            <p:cNvSpPr/>
            <p:nvPr/>
          </p:nvSpPr>
          <p:spPr bwMode="auto">
            <a:xfrm>
              <a:off x="2607" y="2146"/>
              <a:ext cx="34" cy="37"/>
            </a:xfrm>
            <a:custGeom>
              <a:avLst/>
              <a:gdLst>
                <a:gd name="T0" fmla="*/ 3 w 26"/>
                <a:gd name="T1" fmla="*/ 28 h 29"/>
                <a:gd name="T2" fmla="*/ 25 w 26"/>
                <a:gd name="T3" fmla="*/ 3 h 29"/>
                <a:gd name="T4" fmla="*/ 23 w 26"/>
                <a:gd name="T5" fmla="*/ 2 h 29"/>
                <a:gd name="T6" fmla="*/ 1 w 26"/>
                <a:gd name="T7" fmla="*/ 26 h 29"/>
                <a:gd name="T8" fmla="*/ 3 w 26"/>
                <a:gd name="T9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9">
                  <a:moveTo>
                    <a:pt x="3" y="28"/>
                  </a:moveTo>
                  <a:cubicBezTo>
                    <a:pt x="11" y="20"/>
                    <a:pt x="19" y="12"/>
                    <a:pt x="25" y="3"/>
                  </a:cubicBezTo>
                  <a:cubicBezTo>
                    <a:pt x="26" y="2"/>
                    <a:pt x="24" y="0"/>
                    <a:pt x="23" y="2"/>
                  </a:cubicBezTo>
                  <a:cubicBezTo>
                    <a:pt x="17" y="11"/>
                    <a:pt x="9" y="18"/>
                    <a:pt x="1" y="26"/>
                  </a:cubicBezTo>
                  <a:cubicBezTo>
                    <a:pt x="0" y="27"/>
                    <a:pt x="2" y="29"/>
                    <a:pt x="3" y="2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7" name="Freeform 1626"/>
            <p:cNvSpPr/>
            <p:nvPr/>
          </p:nvSpPr>
          <p:spPr bwMode="auto">
            <a:xfrm>
              <a:off x="2614" y="2191"/>
              <a:ext cx="16" cy="17"/>
            </a:xfrm>
            <a:custGeom>
              <a:avLst/>
              <a:gdLst>
                <a:gd name="T0" fmla="*/ 3 w 13"/>
                <a:gd name="T1" fmla="*/ 12 h 13"/>
                <a:gd name="T2" fmla="*/ 12 w 13"/>
                <a:gd name="T3" fmla="*/ 4 h 13"/>
                <a:gd name="T4" fmla="*/ 10 w 13"/>
                <a:gd name="T5" fmla="*/ 2 h 13"/>
                <a:gd name="T6" fmla="*/ 1 w 13"/>
                <a:gd name="T7" fmla="*/ 10 h 13"/>
                <a:gd name="T8" fmla="*/ 3 w 13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3" y="12"/>
                  </a:moveTo>
                  <a:cubicBezTo>
                    <a:pt x="6" y="9"/>
                    <a:pt x="9" y="6"/>
                    <a:pt x="12" y="4"/>
                  </a:cubicBezTo>
                  <a:cubicBezTo>
                    <a:pt x="13" y="2"/>
                    <a:pt x="11" y="0"/>
                    <a:pt x="10" y="2"/>
                  </a:cubicBezTo>
                  <a:cubicBezTo>
                    <a:pt x="7" y="4"/>
                    <a:pt x="4" y="7"/>
                    <a:pt x="1" y="10"/>
                  </a:cubicBezTo>
                  <a:cubicBezTo>
                    <a:pt x="0" y="11"/>
                    <a:pt x="2" y="13"/>
                    <a:pt x="3" y="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" name="Freeform 1627"/>
            <p:cNvSpPr/>
            <p:nvPr/>
          </p:nvSpPr>
          <p:spPr bwMode="auto">
            <a:xfrm>
              <a:off x="2729" y="2094"/>
              <a:ext cx="25" cy="26"/>
            </a:xfrm>
            <a:custGeom>
              <a:avLst/>
              <a:gdLst>
                <a:gd name="T0" fmla="*/ 3 w 20"/>
                <a:gd name="T1" fmla="*/ 19 h 20"/>
                <a:gd name="T2" fmla="*/ 18 w 20"/>
                <a:gd name="T3" fmla="*/ 3 h 20"/>
                <a:gd name="T4" fmla="*/ 17 w 20"/>
                <a:gd name="T5" fmla="*/ 1 h 20"/>
                <a:gd name="T6" fmla="*/ 1 w 20"/>
                <a:gd name="T7" fmla="*/ 17 h 20"/>
                <a:gd name="T8" fmla="*/ 3 w 20"/>
                <a:gd name="T9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3" y="19"/>
                  </a:moveTo>
                  <a:cubicBezTo>
                    <a:pt x="8" y="14"/>
                    <a:pt x="13" y="8"/>
                    <a:pt x="18" y="3"/>
                  </a:cubicBezTo>
                  <a:cubicBezTo>
                    <a:pt x="20" y="2"/>
                    <a:pt x="18" y="0"/>
                    <a:pt x="17" y="1"/>
                  </a:cubicBezTo>
                  <a:cubicBezTo>
                    <a:pt x="11" y="6"/>
                    <a:pt x="6" y="12"/>
                    <a:pt x="1" y="17"/>
                  </a:cubicBezTo>
                  <a:cubicBezTo>
                    <a:pt x="0" y="18"/>
                    <a:pt x="2" y="20"/>
                    <a:pt x="3" y="1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9" name="Freeform 1628"/>
            <p:cNvSpPr/>
            <p:nvPr/>
          </p:nvSpPr>
          <p:spPr bwMode="auto">
            <a:xfrm>
              <a:off x="2731" y="2120"/>
              <a:ext cx="18" cy="21"/>
            </a:xfrm>
            <a:custGeom>
              <a:avLst/>
              <a:gdLst>
                <a:gd name="T0" fmla="*/ 3 w 14"/>
                <a:gd name="T1" fmla="*/ 15 h 16"/>
                <a:gd name="T2" fmla="*/ 14 w 14"/>
                <a:gd name="T3" fmla="*/ 3 h 16"/>
                <a:gd name="T4" fmla="*/ 11 w 14"/>
                <a:gd name="T5" fmla="*/ 1 h 16"/>
                <a:gd name="T6" fmla="*/ 1 w 14"/>
                <a:gd name="T7" fmla="*/ 13 h 16"/>
                <a:gd name="T8" fmla="*/ 3 w 14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6">
                  <a:moveTo>
                    <a:pt x="3" y="15"/>
                  </a:moveTo>
                  <a:cubicBezTo>
                    <a:pt x="7" y="11"/>
                    <a:pt x="11" y="7"/>
                    <a:pt x="14" y="3"/>
                  </a:cubicBezTo>
                  <a:cubicBezTo>
                    <a:pt x="14" y="1"/>
                    <a:pt x="12" y="0"/>
                    <a:pt x="11" y="1"/>
                  </a:cubicBezTo>
                  <a:cubicBezTo>
                    <a:pt x="8" y="6"/>
                    <a:pt x="4" y="9"/>
                    <a:pt x="1" y="13"/>
                  </a:cubicBezTo>
                  <a:cubicBezTo>
                    <a:pt x="0" y="15"/>
                    <a:pt x="2" y="16"/>
                    <a:pt x="3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0" name="Freeform 1629"/>
            <p:cNvSpPr/>
            <p:nvPr/>
          </p:nvSpPr>
          <p:spPr bwMode="auto">
            <a:xfrm>
              <a:off x="2732" y="2155"/>
              <a:ext cx="24" cy="23"/>
            </a:xfrm>
            <a:custGeom>
              <a:avLst/>
              <a:gdLst>
                <a:gd name="T0" fmla="*/ 3 w 18"/>
                <a:gd name="T1" fmla="*/ 17 h 18"/>
                <a:gd name="T2" fmla="*/ 17 w 18"/>
                <a:gd name="T3" fmla="*/ 3 h 18"/>
                <a:gd name="T4" fmla="*/ 15 w 18"/>
                <a:gd name="T5" fmla="*/ 1 h 18"/>
                <a:gd name="T6" fmla="*/ 2 w 18"/>
                <a:gd name="T7" fmla="*/ 15 h 18"/>
                <a:gd name="T8" fmla="*/ 3 w 18"/>
                <a:gd name="T9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8">
                  <a:moveTo>
                    <a:pt x="3" y="17"/>
                  </a:moveTo>
                  <a:cubicBezTo>
                    <a:pt x="7" y="12"/>
                    <a:pt x="12" y="7"/>
                    <a:pt x="17" y="3"/>
                  </a:cubicBezTo>
                  <a:cubicBezTo>
                    <a:pt x="18" y="2"/>
                    <a:pt x="16" y="0"/>
                    <a:pt x="15" y="1"/>
                  </a:cubicBezTo>
                  <a:cubicBezTo>
                    <a:pt x="10" y="5"/>
                    <a:pt x="5" y="10"/>
                    <a:pt x="2" y="15"/>
                  </a:cubicBezTo>
                  <a:cubicBezTo>
                    <a:pt x="0" y="17"/>
                    <a:pt x="2" y="18"/>
                    <a:pt x="3" y="1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1" name="Freeform 1630"/>
            <p:cNvSpPr/>
            <p:nvPr/>
          </p:nvSpPr>
          <p:spPr bwMode="auto">
            <a:xfrm>
              <a:off x="2744" y="2172"/>
              <a:ext cx="34" cy="32"/>
            </a:xfrm>
            <a:custGeom>
              <a:avLst/>
              <a:gdLst>
                <a:gd name="T0" fmla="*/ 3 w 26"/>
                <a:gd name="T1" fmla="*/ 24 h 25"/>
                <a:gd name="T2" fmla="*/ 25 w 26"/>
                <a:gd name="T3" fmla="*/ 3 h 25"/>
                <a:gd name="T4" fmla="*/ 22 w 26"/>
                <a:gd name="T5" fmla="*/ 1 h 25"/>
                <a:gd name="T6" fmla="*/ 2 w 26"/>
                <a:gd name="T7" fmla="*/ 22 h 25"/>
                <a:gd name="T8" fmla="*/ 3 w 26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5">
                  <a:moveTo>
                    <a:pt x="3" y="24"/>
                  </a:moveTo>
                  <a:cubicBezTo>
                    <a:pt x="11" y="17"/>
                    <a:pt x="19" y="11"/>
                    <a:pt x="25" y="3"/>
                  </a:cubicBezTo>
                  <a:cubicBezTo>
                    <a:pt x="26" y="1"/>
                    <a:pt x="23" y="0"/>
                    <a:pt x="22" y="1"/>
                  </a:cubicBezTo>
                  <a:cubicBezTo>
                    <a:pt x="16" y="9"/>
                    <a:pt x="8" y="15"/>
                    <a:pt x="2" y="22"/>
                  </a:cubicBezTo>
                  <a:cubicBezTo>
                    <a:pt x="0" y="23"/>
                    <a:pt x="2" y="25"/>
                    <a:pt x="3" y="2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2" name="Freeform 1631"/>
            <p:cNvSpPr/>
            <p:nvPr/>
          </p:nvSpPr>
          <p:spPr bwMode="auto">
            <a:xfrm>
              <a:off x="2769" y="2182"/>
              <a:ext cx="33" cy="34"/>
            </a:xfrm>
            <a:custGeom>
              <a:avLst/>
              <a:gdLst>
                <a:gd name="T0" fmla="*/ 3 w 26"/>
                <a:gd name="T1" fmla="*/ 25 h 26"/>
                <a:gd name="T2" fmla="*/ 25 w 26"/>
                <a:gd name="T3" fmla="*/ 4 h 26"/>
                <a:gd name="T4" fmla="*/ 23 w 26"/>
                <a:gd name="T5" fmla="*/ 2 h 26"/>
                <a:gd name="T6" fmla="*/ 2 w 26"/>
                <a:gd name="T7" fmla="*/ 23 h 26"/>
                <a:gd name="T8" fmla="*/ 3 w 26"/>
                <a:gd name="T9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3" y="25"/>
                  </a:moveTo>
                  <a:cubicBezTo>
                    <a:pt x="10" y="17"/>
                    <a:pt x="18" y="10"/>
                    <a:pt x="25" y="4"/>
                  </a:cubicBezTo>
                  <a:cubicBezTo>
                    <a:pt x="26" y="2"/>
                    <a:pt x="24" y="0"/>
                    <a:pt x="23" y="2"/>
                  </a:cubicBezTo>
                  <a:cubicBezTo>
                    <a:pt x="16" y="8"/>
                    <a:pt x="9" y="16"/>
                    <a:pt x="2" y="23"/>
                  </a:cubicBezTo>
                  <a:cubicBezTo>
                    <a:pt x="0" y="24"/>
                    <a:pt x="2" y="26"/>
                    <a:pt x="3" y="2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3" name="Freeform 1632"/>
            <p:cNvSpPr/>
            <p:nvPr/>
          </p:nvSpPr>
          <p:spPr bwMode="auto">
            <a:xfrm>
              <a:off x="2796" y="2191"/>
              <a:ext cx="23" cy="27"/>
            </a:xfrm>
            <a:custGeom>
              <a:avLst/>
              <a:gdLst>
                <a:gd name="T0" fmla="*/ 3 w 18"/>
                <a:gd name="T1" fmla="*/ 19 h 21"/>
                <a:gd name="T2" fmla="*/ 17 w 18"/>
                <a:gd name="T3" fmla="*/ 2 h 21"/>
                <a:gd name="T4" fmla="*/ 15 w 18"/>
                <a:gd name="T5" fmla="*/ 1 h 21"/>
                <a:gd name="T6" fmla="*/ 1 w 18"/>
                <a:gd name="T7" fmla="*/ 18 h 21"/>
                <a:gd name="T8" fmla="*/ 3 w 18"/>
                <a:gd name="T9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1">
                  <a:moveTo>
                    <a:pt x="3" y="19"/>
                  </a:moveTo>
                  <a:cubicBezTo>
                    <a:pt x="8" y="13"/>
                    <a:pt x="13" y="8"/>
                    <a:pt x="17" y="2"/>
                  </a:cubicBezTo>
                  <a:cubicBezTo>
                    <a:pt x="18" y="1"/>
                    <a:pt x="16" y="0"/>
                    <a:pt x="15" y="1"/>
                  </a:cubicBezTo>
                  <a:cubicBezTo>
                    <a:pt x="11" y="7"/>
                    <a:pt x="5" y="12"/>
                    <a:pt x="1" y="18"/>
                  </a:cubicBezTo>
                  <a:cubicBezTo>
                    <a:pt x="0" y="19"/>
                    <a:pt x="2" y="21"/>
                    <a:pt x="3" y="1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4" name="Freeform 1633"/>
            <p:cNvSpPr/>
            <p:nvPr/>
          </p:nvSpPr>
          <p:spPr bwMode="auto">
            <a:xfrm>
              <a:off x="2802" y="2090"/>
              <a:ext cx="26" cy="26"/>
            </a:xfrm>
            <a:custGeom>
              <a:avLst/>
              <a:gdLst>
                <a:gd name="T0" fmla="*/ 4 w 20"/>
                <a:gd name="T1" fmla="*/ 18 h 20"/>
                <a:gd name="T2" fmla="*/ 18 w 20"/>
                <a:gd name="T3" fmla="*/ 3 h 20"/>
                <a:gd name="T4" fmla="*/ 16 w 20"/>
                <a:gd name="T5" fmla="*/ 1 h 20"/>
                <a:gd name="T6" fmla="*/ 1 w 20"/>
                <a:gd name="T7" fmla="*/ 17 h 20"/>
                <a:gd name="T8" fmla="*/ 4 w 20"/>
                <a:gd name="T9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4" y="18"/>
                  </a:moveTo>
                  <a:cubicBezTo>
                    <a:pt x="8" y="13"/>
                    <a:pt x="13" y="7"/>
                    <a:pt x="18" y="3"/>
                  </a:cubicBezTo>
                  <a:cubicBezTo>
                    <a:pt x="20" y="2"/>
                    <a:pt x="18" y="0"/>
                    <a:pt x="16" y="1"/>
                  </a:cubicBezTo>
                  <a:cubicBezTo>
                    <a:pt x="11" y="5"/>
                    <a:pt x="6" y="11"/>
                    <a:pt x="1" y="17"/>
                  </a:cubicBezTo>
                  <a:cubicBezTo>
                    <a:pt x="0" y="18"/>
                    <a:pt x="3" y="20"/>
                    <a:pt x="4" y="1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5" name="Freeform 1634"/>
            <p:cNvSpPr/>
            <p:nvPr/>
          </p:nvSpPr>
          <p:spPr bwMode="auto">
            <a:xfrm>
              <a:off x="2820" y="2088"/>
              <a:ext cx="31" cy="33"/>
            </a:xfrm>
            <a:custGeom>
              <a:avLst/>
              <a:gdLst>
                <a:gd name="T0" fmla="*/ 3 w 24"/>
                <a:gd name="T1" fmla="*/ 24 h 26"/>
                <a:gd name="T2" fmla="*/ 23 w 24"/>
                <a:gd name="T3" fmla="*/ 3 h 26"/>
                <a:gd name="T4" fmla="*/ 21 w 24"/>
                <a:gd name="T5" fmla="*/ 1 h 26"/>
                <a:gd name="T6" fmla="*/ 1 w 24"/>
                <a:gd name="T7" fmla="*/ 23 h 26"/>
                <a:gd name="T8" fmla="*/ 3 w 24"/>
                <a:gd name="T9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6">
                  <a:moveTo>
                    <a:pt x="3" y="24"/>
                  </a:moveTo>
                  <a:cubicBezTo>
                    <a:pt x="9" y="17"/>
                    <a:pt x="17" y="11"/>
                    <a:pt x="23" y="3"/>
                  </a:cubicBezTo>
                  <a:cubicBezTo>
                    <a:pt x="24" y="2"/>
                    <a:pt x="23" y="0"/>
                    <a:pt x="21" y="1"/>
                  </a:cubicBezTo>
                  <a:cubicBezTo>
                    <a:pt x="15" y="9"/>
                    <a:pt x="7" y="15"/>
                    <a:pt x="1" y="23"/>
                  </a:cubicBezTo>
                  <a:cubicBezTo>
                    <a:pt x="0" y="24"/>
                    <a:pt x="2" y="26"/>
                    <a:pt x="3" y="2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6" name="Freeform 1635"/>
            <p:cNvSpPr/>
            <p:nvPr/>
          </p:nvSpPr>
          <p:spPr bwMode="auto">
            <a:xfrm>
              <a:off x="2734" y="2239"/>
              <a:ext cx="15" cy="18"/>
            </a:xfrm>
            <a:custGeom>
              <a:avLst/>
              <a:gdLst>
                <a:gd name="T0" fmla="*/ 4 w 12"/>
                <a:gd name="T1" fmla="*/ 13 h 14"/>
                <a:gd name="T2" fmla="*/ 11 w 12"/>
                <a:gd name="T3" fmla="*/ 2 h 14"/>
                <a:gd name="T4" fmla="*/ 9 w 12"/>
                <a:gd name="T5" fmla="*/ 1 h 14"/>
                <a:gd name="T6" fmla="*/ 1 w 12"/>
                <a:gd name="T7" fmla="*/ 12 h 14"/>
                <a:gd name="T8" fmla="*/ 4 w 12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4" y="13"/>
                  </a:moveTo>
                  <a:cubicBezTo>
                    <a:pt x="6" y="10"/>
                    <a:pt x="9" y="6"/>
                    <a:pt x="11" y="2"/>
                  </a:cubicBezTo>
                  <a:cubicBezTo>
                    <a:pt x="12" y="1"/>
                    <a:pt x="10" y="0"/>
                    <a:pt x="9" y="1"/>
                  </a:cubicBezTo>
                  <a:cubicBezTo>
                    <a:pt x="6" y="5"/>
                    <a:pt x="4" y="8"/>
                    <a:pt x="1" y="12"/>
                  </a:cubicBezTo>
                  <a:cubicBezTo>
                    <a:pt x="0" y="13"/>
                    <a:pt x="2" y="14"/>
                    <a:pt x="4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7" name="Freeform 1636"/>
            <p:cNvSpPr/>
            <p:nvPr/>
          </p:nvSpPr>
          <p:spPr bwMode="auto">
            <a:xfrm>
              <a:off x="2734" y="2260"/>
              <a:ext cx="27" cy="25"/>
            </a:xfrm>
            <a:custGeom>
              <a:avLst/>
              <a:gdLst>
                <a:gd name="T0" fmla="*/ 3 w 21"/>
                <a:gd name="T1" fmla="*/ 19 h 20"/>
                <a:gd name="T2" fmla="*/ 19 w 21"/>
                <a:gd name="T3" fmla="*/ 3 h 20"/>
                <a:gd name="T4" fmla="*/ 18 w 21"/>
                <a:gd name="T5" fmla="*/ 1 h 20"/>
                <a:gd name="T6" fmla="*/ 1 w 21"/>
                <a:gd name="T7" fmla="*/ 17 h 20"/>
                <a:gd name="T8" fmla="*/ 3 w 21"/>
                <a:gd name="T9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0">
                  <a:moveTo>
                    <a:pt x="3" y="19"/>
                  </a:moveTo>
                  <a:cubicBezTo>
                    <a:pt x="8" y="13"/>
                    <a:pt x="13" y="8"/>
                    <a:pt x="19" y="3"/>
                  </a:cubicBezTo>
                  <a:cubicBezTo>
                    <a:pt x="21" y="2"/>
                    <a:pt x="19" y="0"/>
                    <a:pt x="18" y="1"/>
                  </a:cubicBezTo>
                  <a:cubicBezTo>
                    <a:pt x="12" y="6"/>
                    <a:pt x="7" y="11"/>
                    <a:pt x="1" y="17"/>
                  </a:cubicBezTo>
                  <a:cubicBezTo>
                    <a:pt x="0" y="18"/>
                    <a:pt x="2" y="20"/>
                    <a:pt x="3" y="1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8" name="Freeform 1637"/>
            <p:cNvSpPr/>
            <p:nvPr/>
          </p:nvSpPr>
          <p:spPr bwMode="auto">
            <a:xfrm>
              <a:off x="2743" y="2269"/>
              <a:ext cx="44" cy="44"/>
            </a:xfrm>
            <a:custGeom>
              <a:avLst/>
              <a:gdLst>
                <a:gd name="T0" fmla="*/ 4 w 34"/>
                <a:gd name="T1" fmla="*/ 33 h 34"/>
                <a:gd name="T2" fmla="*/ 32 w 34"/>
                <a:gd name="T3" fmla="*/ 3 h 34"/>
                <a:gd name="T4" fmla="*/ 30 w 34"/>
                <a:gd name="T5" fmla="*/ 1 h 34"/>
                <a:gd name="T6" fmla="*/ 2 w 34"/>
                <a:gd name="T7" fmla="*/ 31 h 34"/>
                <a:gd name="T8" fmla="*/ 4 w 34"/>
                <a:gd name="T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4" y="33"/>
                  </a:moveTo>
                  <a:cubicBezTo>
                    <a:pt x="13" y="22"/>
                    <a:pt x="22" y="12"/>
                    <a:pt x="32" y="3"/>
                  </a:cubicBezTo>
                  <a:cubicBezTo>
                    <a:pt x="34" y="2"/>
                    <a:pt x="32" y="0"/>
                    <a:pt x="30" y="1"/>
                  </a:cubicBezTo>
                  <a:cubicBezTo>
                    <a:pt x="20" y="10"/>
                    <a:pt x="11" y="21"/>
                    <a:pt x="2" y="31"/>
                  </a:cubicBezTo>
                  <a:cubicBezTo>
                    <a:pt x="0" y="32"/>
                    <a:pt x="2" y="34"/>
                    <a:pt x="4" y="3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9" name="Freeform 1638"/>
            <p:cNvSpPr/>
            <p:nvPr/>
          </p:nvSpPr>
          <p:spPr bwMode="auto">
            <a:xfrm>
              <a:off x="2780" y="2266"/>
              <a:ext cx="40" cy="45"/>
            </a:xfrm>
            <a:custGeom>
              <a:avLst/>
              <a:gdLst>
                <a:gd name="T0" fmla="*/ 3 w 31"/>
                <a:gd name="T1" fmla="*/ 34 h 35"/>
                <a:gd name="T2" fmla="*/ 30 w 31"/>
                <a:gd name="T3" fmla="*/ 4 h 35"/>
                <a:gd name="T4" fmla="*/ 28 w 31"/>
                <a:gd name="T5" fmla="*/ 2 h 35"/>
                <a:gd name="T6" fmla="*/ 1 w 31"/>
                <a:gd name="T7" fmla="*/ 32 h 35"/>
                <a:gd name="T8" fmla="*/ 3 w 31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5">
                  <a:moveTo>
                    <a:pt x="3" y="34"/>
                  </a:moveTo>
                  <a:cubicBezTo>
                    <a:pt x="12" y="24"/>
                    <a:pt x="22" y="14"/>
                    <a:pt x="30" y="4"/>
                  </a:cubicBezTo>
                  <a:cubicBezTo>
                    <a:pt x="31" y="2"/>
                    <a:pt x="29" y="0"/>
                    <a:pt x="28" y="2"/>
                  </a:cubicBezTo>
                  <a:cubicBezTo>
                    <a:pt x="20" y="12"/>
                    <a:pt x="10" y="23"/>
                    <a:pt x="1" y="32"/>
                  </a:cubicBezTo>
                  <a:cubicBezTo>
                    <a:pt x="0" y="33"/>
                    <a:pt x="2" y="35"/>
                    <a:pt x="3" y="3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0" name="Freeform 1639"/>
            <p:cNvSpPr/>
            <p:nvPr/>
          </p:nvSpPr>
          <p:spPr bwMode="auto">
            <a:xfrm>
              <a:off x="2818" y="2266"/>
              <a:ext cx="37" cy="43"/>
            </a:xfrm>
            <a:custGeom>
              <a:avLst/>
              <a:gdLst>
                <a:gd name="T0" fmla="*/ 3 w 29"/>
                <a:gd name="T1" fmla="*/ 32 h 33"/>
                <a:gd name="T2" fmla="*/ 28 w 29"/>
                <a:gd name="T3" fmla="*/ 3 h 33"/>
                <a:gd name="T4" fmla="*/ 26 w 29"/>
                <a:gd name="T5" fmla="*/ 1 h 33"/>
                <a:gd name="T6" fmla="*/ 1 w 29"/>
                <a:gd name="T7" fmla="*/ 30 h 33"/>
                <a:gd name="T8" fmla="*/ 3 w 29"/>
                <a:gd name="T9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3">
                  <a:moveTo>
                    <a:pt x="3" y="32"/>
                  </a:moveTo>
                  <a:cubicBezTo>
                    <a:pt x="12" y="23"/>
                    <a:pt x="19" y="12"/>
                    <a:pt x="28" y="3"/>
                  </a:cubicBezTo>
                  <a:cubicBezTo>
                    <a:pt x="29" y="2"/>
                    <a:pt x="27" y="0"/>
                    <a:pt x="26" y="1"/>
                  </a:cubicBezTo>
                  <a:cubicBezTo>
                    <a:pt x="18" y="11"/>
                    <a:pt x="10" y="21"/>
                    <a:pt x="1" y="30"/>
                  </a:cubicBezTo>
                  <a:cubicBezTo>
                    <a:pt x="0" y="32"/>
                    <a:pt x="2" y="33"/>
                    <a:pt x="3" y="3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1" name="Freeform 1640"/>
            <p:cNvSpPr/>
            <p:nvPr/>
          </p:nvSpPr>
          <p:spPr bwMode="auto">
            <a:xfrm>
              <a:off x="2857" y="2270"/>
              <a:ext cx="29" cy="36"/>
            </a:xfrm>
            <a:custGeom>
              <a:avLst/>
              <a:gdLst>
                <a:gd name="T0" fmla="*/ 3 w 23"/>
                <a:gd name="T1" fmla="*/ 26 h 28"/>
                <a:gd name="T2" fmla="*/ 22 w 23"/>
                <a:gd name="T3" fmla="*/ 3 h 28"/>
                <a:gd name="T4" fmla="*/ 20 w 23"/>
                <a:gd name="T5" fmla="*/ 2 h 28"/>
                <a:gd name="T6" fmla="*/ 1 w 23"/>
                <a:gd name="T7" fmla="*/ 24 h 28"/>
                <a:gd name="T8" fmla="*/ 3 w 23"/>
                <a:gd name="T9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8">
                  <a:moveTo>
                    <a:pt x="3" y="26"/>
                  </a:moveTo>
                  <a:cubicBezTo>
                    <a:pt x="9" y="19"/>
                    <a:pt x="15" y="11"/>
                    <a:pt x="22" y="3"/>
                  </a:cubicBezTo>
                  <a:cubicBezTo>
                    <a:pt x="23" y="2"/>
                    <a:pt x="21" y="0"/>
                    <a:pt x="20" y="2"/>
                  </a:cubicBezTo>
                  <a:cubicBezTo>
                    <a:pt x="13" y="9"/>
                    <a:pt x="7" y="17"/>
                    <a:pt x="1" y="24"/>
                  </a:cubicBezTo>
                  <a:cubicBezTo>
                    <a:pt x="0" y="26"/>
                    <a:pt x="2" y="28"/>
                    <a:pt x="3" y="2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2" name="Freeform 1641"/>
            <p:cNvSpPr/>
            <p:nvPr/>
          </p:nvSpPr>
          <p:spPr bwMode="auto">
            <a:xfrm>
              <a:off x="2908" y="2073"/>
              <a:ext cx="22" cy="28"/>
            </a:xfrm>
            <a:custGeom>
              <a:avLst/>
              <a:gdLst>
                <a:gd name="T0" fmla="*/ 4 w 17"/>
                <a:gd name="T1" fmla="*/ 19 h 21"/>
                <a:gd name="T2" fmla="*/ 16 w 17"/>
                <a:gd name="T3" fmla="*/ 3 h 21"/>
                <a:gd name="T4" fmla="*/ 14 w 17"/>
                <a:gd name="T5" fmla="*/ 2 h 21"/>
                <a:gd name="T6" fmla="*/ 2 w 17"/>
                <a:gd name="T7" fmla="*/ 17 h 21"/>
                <a:gd name="T8" fmla="*/ 4 w 17"/>
                <a:gd name="T9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1">
                  <a:moveTo>
                    <a:pt x="4" y="19"/>
                  </a:moveTo>
                  <a:cubicBezTo>
                    <a:pt x="8" y="14"/>
                    <a:pt x="11" y="8"/>
                    <a:pt x="16" y="3"/>
                  </a:cubicBezTo>
                  <a:cubicBezTo>
                    <a:pt x="17" y="2"/>
                    <a:pt x="15" y="0"/>
                    <a:pt x="14" y="2"/>
                  </a:cubicBezTo>
                  <a:cubicBezTo>
                    <a:pt x="9" y="6"/>
                    <a:pt x="6" y="12"/>
                    <a:pt x="2" y="17"/>
                  </a:cubicBezTo>
                  <a:cubicBezTo>
                    <a:pt x="0" y="19"/>
                    <a:pt x="2" y="21"/>
                    <a:pt x="4" y="1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3" name="Freeform 1642"/>
            <p:cNvSpPr/>
            <p:nvPr/>
          </p:nvSpPr>
          <p:spPr bwMode="auto">
            <a:xfrm>
              <a:off x="2898" y="2098"/>
              <a:ext cx="36" cy="40"/>
            </a:xfrm>
            <a:custGeom>
              <a:avLst/>
              <a:gdLst>
                <a:gd name="T0" fmla="*/ 3 w 28"/>
                <a:gd name="T1" fmla="*/ 30 h 31"/>
                <a:gd name="T2" fmla="*/ 27 w 28"/>
                <a:gd name="T3" fmla="*/ 4 h 31"/>
                <a:gd name="T4" fmla="*/ 25 w 28"/>
                <a:gd name="T5" fmla="*/ 2 h 31"/>
                <a:gd name="T6" fmla="*/ 1 w 28"/>
                <a:gd name="T7" fmla="*/ 28 h 31"/>
                <a:gd name="T8" fmla="*/ 3 w 28"/>
                <a:gd name="T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1">
                  <a:moveTo>
                    <a:pt x="3" y="30"/>
                  </a:moveTo>
                  <a:cubicBezTo>
                    <a:pt x="11" y="21"/>
                    <a:pt x="18" y="12"/>
                    <a:pt x="27" y="4"/>
                  </a:cubicBezTo>
                  <a:cubicBezTo>
                    <a:pt x="28" y="2"/>
                    <a:pt x="26" y="0"/>
                    <a:pt x="25" y="2"/>
                  </a:cubicBezTo>
                  <a:cubicBezTo>
                    <a:pt x="16" y="10"/>
                    <a:pt x="9" y="19"/>
                    <a:pt x="1" y="28"/>
                  </a:cubicBezTo>
                  <a:cubicBezTo>
                    <a:pt x="0" y="30"/>
                    <a:pt x="2" y="31"/>
                    <a:pt x="3" y="3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4" name="Freeform 1643"/>
            <p:cNvSpPr/>
            <p:nvPr/>
          </p:nvSpPr>
          <p:spPr bwMode="auto">
            <a:xfrm>
              <a:off x="2898" y="2128"/>
              <a:ext cx="43" cy="44"/>
            </a:xfrm>
            <a:custGeom>
              <a:avLst/>
              <a:gdLst>
                <a:gd name="T0" fmla="*/ 4 w 33"/>
                <a:gd name="T1" fmla="*/ 33 h 34"/>
                <a:gd name="T2" fmla="*/ 31 w 33"/>
                <a:gd name="T3" fmla="*/ 3 h 34"/>
                <a:gd name="T4" fmla="*/ 29 w 33"/>
                <a:gd name="T5" fmla="*/ 1 h 34"/>
                <a:gd name="T6" fmla="*/ 1 w 33"/>
                <a:gd name="T7" fmla="*/ 32 h 34"/>
                <a:gd name="T8" fmla="*/ 4 w 33"/>
                <a:gd name="T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4">
                  <a:moveTo>
                    <a:pt x="4" y="33"/>
                  </a:moveTo>
                  <a:cubicBezTo>
                    <a:pt x="12" y="22"/>
                    <a:pt x="21" y="12"/>
                    <a:pt x="31" y="3"/>
                  </a:cubicBezTo>
                  <a:cubicBezTo>
                    <a:pt x="33" y="2"/>
                    <a:pt x="31" y="0"/>
                    <a:pt x="29" y="1"/>
                  </a:cubicBezTo>
                  <a:cubicBezTo>
                    <a:pt x="19" y="10"/>
                    <a:pt x="10" y="21"/>
                    <a:pt x="1" y="32"/>
                  </a:cubicBezTo>
                  <a:cubicBezTo>
                    <a:pt x="0" y="33"/>
                    <a:pt x="2" y="34"/>
                    <a:pt x="4" y="3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5" name="Freeform 1644"/>
            <p:cNvSpPr/>
            <p:nvPr/>
          </p:nvSpPr>
          <p:spPr bwMode="auto">
            <a:xfrm>
              <a:off x="2907" y="2156"/>
              <a:ext cx="32" cy="38"/>
            </a:xfrm>
            <a:custGeom>
              <a:avLst/>
              <a:gdLst>
                <a:gd name="T0" fmla="*/ 3 w 25"/>
                <a:gd name="T1" fmla="*/ 28 h 29"/>
                <a:gd name="T2" fmla="*/ 24 w 25"/>
                <a:gd name="T3" fmla="*/ 3 h 29"/>
                <a:gd name="T4" fmla="*/ 22 w 25"/>
                <a:gd name="T5" fmla="*/ 1 h 29"/>
                <a:gd name="T6" fmla="*/ 1 w 25"/>
                <a:gd name="T7" fmla="*/ 27 h 29"/>
                <a:gd name="T8" fmla="*/ 3 w 25"/>
                <a:gd name="T9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9">
                  <a:moveTo>
                    <a:pt x="3" y="28"/>
                  </a:moveTo>
                  <a:cubicBezTo>
                    <a:pt x="9" y="19"/>
                    <a:pt x="17" y="11"/>
                    <a:pt x="24" y="3"/>
                  </a:cubicBezTo>
                  <a:cubicBezTo>
                    <a:pt x="25" y="2"/>
                    <a:pt x="23" y="0"/>
                    <a:pt x="22" y="1"/>
                  </a:cubicBezTo>
                  <a:cubicBezTo>
                    <a:pt x="15" y="9"/>
                    <a:pt x="7" y="17"/>
                    <a:pt x="1" y="27"/>
                  </a:cubicBezTo>
                  <a:cubicBezTo>
                    <a:pt x="0" y="28"/>
                    <a:pt x="2" y="29"/>
                    <a:pt x="3" y="2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6" name="Freeform 1645"/>
            <p:cNvSpPr/>
            <p:nvPr/>
          </p:nvSpPr>
          <p:spPr bwMode="auto">
            <a:xfrm>
              <a:off x="2907" y="2183"/>
              <a:ext cx="35" cy="40"/>
            </a:xfrm>
            <a:custGeom>
              <a:avLst/>
              <a:gdLst>
                <a:gd name="T0" fmla="*/ 3 w 27"/>
                <a:gd name="T1" fmla="*/ 30 h 31"/>
                <a:gd name="T2" fmla="*/ 26 w 27"/>
                <a:gd name="T3" fmla="*/ 3 h 31"/>
                <a:gd name="T4" fmla="*/ 24 w 27"/>
                <a:gd name="T5" fmla="*/ 2 h 31"/>
                <a:gd name="T6" fmla="*/ 1 w 27"/>
                <a:gd name="T7" fmla="*/ 28 h 31"/>
                <a:gd name="T8" fmla="*/ 3 w 27"/>
                <a:gd name="T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1">
                  <a:moveTo>
                    <a:pt x="3" y="30"/>
                  </a:moveTo>
                  <a:cubicBezTo>
                    <a:pt x="11" y="22"/>
                    <a:pt x="20" y="14"/>
                    <a:pt x="26" y="3"/>
                  </a:cubicBezTo>
                  <a:cubicBezTo>
                    <a:pt x="27" y="2"/>
                    <a:pt x="25" y="0"/>
                    <a:pt x="24" y="2"/>
                  </a:cubicBezTo>
                  <a:cubicBezTo>
                    <a:pt x="18" y="12"/>
                    <a:pt x="9" y="20"/>
                    <a:pt x="1" y="28"/>
                  </a:cubicBezTo>
                  <a:cubicBezTo>
                    <a:pt x="0" y="29"/>
                    <a:pt x="1" y="31"/>
                    <a:pt x="3" y="3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7" name="Freeform 1646"/>
            <p:cNvSpPr/>
            <p:nvPr/>
          </p:nvSpPr>
          <p:spPr bwMode="auto">
            <a:xfrm>
              <a:off x="2899" y="2232"/>
              <a:ext cx="25" cy="28"/>
            </a:xfrm>
            <a:custGeom>
              <a:avLst/>
              <a:gdLst>
                <a:gd name="T0" fmla="*/ 16 w 19"/>
                <a:gd name="T1" fmla="*/ 1 h 21"/>
                <a:gd name="T2" fmla="*/ 10 w 19"/>
                <a:gd name="T3" fmla="*/ 10 h 21"/>
                <a:gd name="T4" fmla="*/ 2 w 19"/>
                <a:gd name="T5" fmla="*/ 18 h 21"/>
                <a:gd name="T6" fmla="*/ 3 w 19"/>
                <a:gd name="T7" fmla="*/ 21 h 21"/>
                <a:gd name="T8" fmla="*/ 10 w 19"/>
                <a:gd name="T9" fmla="*/ 14 h 21"/>
                <a:gd name="T10" fmla="*/ 18 w 19"/>
                <a:gd name="T11" fmla="*/ 3 h 21"/>
                <a:gd name="T12" fmla="*/ 16 w 19"/>
                <a:gd name="T1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1">
                  <a:moveTo>
                    <a:pt x="16" y="1"/>
                  </a:moveTo>
                  <a:cubicBezTo>
                    <a:pt x="14" y="4"/>
                    <a:pt x="12" y="7"/>
                    <a:pt x="10" y="10"/>
                  </a:cubicBezTo>
                  <a:cubicBezTo>
                    <a:pt x="8" y="13"/>
                    <a:pt x="5" y="17"/>
                    <a:pt x="2" y="18"/>
                  </a:cubicBezTo>
                  <a:cubicBezTo>
                    <a:pt x="0" y="19"/>
                    <a:pt x="1" y="21"/>
                    <a:pt x="3" y="21"/>
                  </a:cubicBezTo>
                  <a:cubicBezTo>
                    <a:pt x="6" y="19"/>
                    <a:pt x="8" y="17"/>
                    <a:pt x="10" y="14"/>
                  </a:cubicBezTo>
                  <a:cubicBezTo>
                    <a:pt x="13" y="10"/>
                    <a:pt x="15" y="6"/>
                    <a:pt x="18" y="3"/>
                  </a:cubicBezTo>
                  <a:cubicBezTo>
                    <a:pt x="19" y="1"/>
                    <a:pt x="17" y="0"/>
                    <a:pt x="16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8" name="Freeform 1647"/>
            <p:cNvSpPr/>
            <p:nvPr/>
          </p:nvSpPr>
          <p:spPr bwMode="auto">
            <a:xfrm>
              <a:off x="2907" y="2258"/>
              <a:ext cx="27" cy="38"/>
            </a:xfrm>
            <a:custGeom>
              <a:avLst/>
              <a:gdLst>
                <a:gd name="T0" fmla="*/ 17 w 21"/>
                <a:gd name="T1" fmla="*/ 1 h 29"/>
                <a:gd name="T2" fmla="*/ 1 w 21"/>
                <a:gd name="T3" fmla="*/ 26 h 29"/>
                <a:gd name="T4" fmla="*/ 3 w 21"/>
                <a:gd name="T5" fmla="*/ 27 h 29"/>
                <a:gd name="T6" fmla="*/ 20 w 21"/>
                <a:gd name="T7" fmla="*/ 3 h 29"/>
                <a:gd name="T8" fmla="*/ 17 w 21"/>
                <a:gd name="T9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9">
                  <a:moveTo>
                    <a:pt x="17" y="1"/>
                  </a:moveTo>
                  <a:cubicBezTo>
                    <a:pt x="12" y="10"/>
                    <a:pt x="7" y="18"/>
                    <a:pt x="1" y="26"/>
                  </a:cubicBezTo>
                  <a:cubicBezTo>
                    <a:pt x="0" y="27"/>
                    <a:pt x="2" y="29"/>
                    <a:pt x="3" y="27"/>
                  </a:cubicBezTo>
                  <a:cubicBezTo>
                    <a:pt x="9" y="19"/>
                    <a:pt x="15" y="11"/>
                    <a:pt x="20" y="3"/>
                  </a:cubicBezTo>
                  <a:cubicBezTo>
                    <a:pt x="21" y="1"/>
                    <a:pt x="18" y="0"/>
                    <a:pt x="17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9" name="Freeform 1648"/>
            <p:cNvSpPr/>
            <p:nvPr/>
          </p:nvSpPr>
          <p:spPr bwMode="auto">
            <a:xfrm>
              <a:off x="2928" y="2273"/>
              <a:ext cx="23" cy="29"/>
            </a:xfrm>
            <a:custGeom>
              <a:avLst/>
              <a:gdLst>
                <a:gd name="T0" fmla="*/ 15 w 18"/>
                <a:gd name="T1" fmla="*/ 1 h 23"/>
                <a:gd name="T2" fmla="*/ 1 w 18"/>
                <a:gd name="T3" fmla="*/ 19 h 23"/>
                <a:gd name="T4" fmla="*/ 3 w 18"/>
                <a:gd name="T5" fmla="*/ 22 h 23"/>
                <a:gd name="T6" fmla="*/ 17 w 18"/>
                <a:gd name="T7" fmla="*/ 3 h 23"/>
                <a:gd name="T8" fmla="*/ 15 w 18"/>
                <a:gd name="T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3">
                  <a:moveTo>
                    <a:pt x="15" y="1"/>
                  </a:moveTo>
                  <a:cubicBezTo>
                    <a:pt x="11" y="7"/>
                    <a:pt x="8" y="16"/>
                    <a:pt x="1" y="19"/>
                  </a:cubicBezTo>
                  <a:cubicBezTo>
                    <a:pt x="0" y="21"/>
                    <a:pt x="1" y="23"/>
                    <a:pt x="3" y="22"/>
                  </a:cubicBezTo>
                  <a:cubicBezTo>
                    <a:pt x="10" y="18"/>
                    <a:pt x="13" y="9"/>
                    <a:pt x="17" y="3"/>
                  </a:cubicBezTo>
                  <a:cubicBezTo>
                    <a:pt x="18" y="1"/>
                    <a:pt x="16" y="0"/>
                    <a:pt x="15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0" name="Freeform 1649"/>
            <p:cNvSpPr/>
            <p:nvPr/>
          </p:nvSpPr>
          <p:spPr bwMode="auto">
            <a:xfrm>
              <a:off x="2996" y="2103"/>
              <a:ext cx="25" cy="26"/>
            </a:xfrm>
            <a:custGeom>
              <a:avLst/>
              <a:gdLst>
                <a:gd name="T0" fmla="*/ 3 w 19"/>
                <a:gd name="T1" fmla="*/ 19 h 20"/>
                <a:gd name="T2" fmla="*/ 17 w 19"/>
                <a:gd name="T3" fmla="*/ 3 h 20"/>
                <a:gd name="T4" fmla="*/ 16 w 19"/>
                <a:gd name="T5" fmla="*/ 1 h 20"/>
                <a:gd name="T6" fmla="*/ 1 w 19"/>
                <a:gd name="T7" fmla="*/ 17 h 20"/>
                <a:gd name="T8" fmla="*/ 3 w 19"/>
                <a:gd name="T9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0">
                  <a:moveTo>
                    <a:pt x="3" y="19"/>
                  </a:moveTo>
                  <a:cubicBezTo>
                    <a:pt x="8" y="14"/>
                    <a:pt x="12" y="8"/>
                    <a:pt x="17" y="3"/>
                  </a:cubicBezTo>
                  <a:cubicBezTo>
                    <a:pt x="19" y="2"/>
                    <a:pt x="17" y="0"/>
                    <a:pt x="16" y="1"/>
                  </a:cubicBezTo>
                  <a:cubicBezTo>
                    <a:pt x="10" y="6"/>
                    <a:pt x="6" y="12"/>
                    <a:pt x="1" y="17"/>
                  </a:cubicBezTo>
                  <a:cubicBezTo>
                    <a:pt x="0" y="18"/>
                    <a:pt x="1" y="20"/>
                    <a:pt x="3" y="1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1" name="Freeform 1650"/>
            <p:cNvSpPr/>
            <p:nvPr/>
          </p:nvSpPr>
          <p:spPr bwMode="auto">
            <a:xfrm>
              <a:off x="3003" y="2129"/>
              <a:ext cx="27" cy="31"/>
            </a:xfrm>
            <a:custGeom>
              <a:avLst/>
              <a:gdLst>
                <a:gd name="T0" fmla="*/ 4 w 21"/>
                <a:gd name="T1" fmla="*/ 23 h 24"/>
                <a:gd name="T2" fmla="*/ 20 w 21"/>
                <a:gd name="T3" fmla="*/ 2 h 24"/>
                <a:gd name="T4" fmla="*/ 18 w 21"/>
                <a:gd name="T5" fmla="*/ 1 h 24"/>
                <a:gd name="T6" fmla="*/ 2 w 21"/>
                <a:gd name="T7" fmla="*/ 21 h 24"/>
                <a:gd name="T8" fmla="*/ 4 w 21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4">
                  <a:moveTo>
                    <a:pt x="4" y="23"/>
                  </a:moveTo>
                  <a:cubicBezTo>
                    <a:pt x="9" y="16"/>
                    <a:pt x="15" y="9"/>
                    <a:pt x="20" y="2"/>
                  </a:cubicBezTo>
                  <a:cubicBezTo>
                    <a:pt x="21" y="1"/>
                    <a:pt x="19" y="0"/>
                    <a:pt x="18" y="1"/>
                  </a:cubicBezTo>
                  <a:cubicBezTo>
                    <a:pt x="13" y="8"/>
                    <a:pt x="7" y="14"/>
                    <a:pt x="2" y="21"/>
                  </a:cubicBezTo>
                  <a:cubicBezTo>
                    <a:pt x="0" y="23"/>
                    <a:pt x="3" y="24"/>
                    <a:pt x="4" y="2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2" name="Freeform 1651"/>
            <p:cNvSpPr/>
            <p:nvPr/>
          </p:nvSpPr>
          <p:spPr bwMode="auto">
            <a:xfrm>
              <a:off x="3003" y="2160"/>
              <a:ext cx="29" cy="36"/>
            </a:xfrm>
            <a:custGeom>
              <a:avLst/>
              <a:gdLst>
                <a:gd name="T0" fmla="*/ 3 w 23"/>
                <a:gd name="T1" fmla="*/ 26 h 28"/>
                <a:gd name="T2" fmla="*/ 22 w 23"/>
                <a:gd name="T3" fmla="*/ 3 h 28"/>
                <a:gd name="T4" fmla="*/ 20 w 23"/>
                <a:gd name="T5" fmla="*/ 1 h 28"/>
                <a:gd name="T6" fmla="*/ 1 w 23"/>
                <a:gd name="T7" fmla="*/ 25 h 28"/>
                <a:gd name="T8" fmla="*/ 3 w 23"/>
                <a:gd name="T9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8">
                  <a:moveTo>
                    <a:pt x="3" y="26"/>
                  </a:moveTo>
                  <a:cubicBezTo>
                    <a:pt x="9" y="18"/>
                    <a:pt x="14" y="10"/>
                    <a:pt x="22" y="3"/>
                  </a:cubicBezTo>
                  <a:cubicBezTo>
                    <a:pt x="23" y="2"/>
                    <a:pt x="21" y="0"/>
                    <a:pt x="20" y="1"/>
                  </a:cubicBezTo>
                  <a:cubicBezTo>
                    <a:pt x="12" y="8"/>
                    <a:pt x="7" y="16"/>
                    <a:pt x="1" y="25"/>
                  </a:cubicBezTo>
                  <a:cubicBezTo>
                    <a:pt x="0" y="26"/>
                    <a:pt x="3" y="28"/>
                    <a:pt x="3" y="2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3" name="Freeform 1652"/>
            <p:cNvSpPr/>
            <p:nvPr/>
          </p:nvSpPr>
          <p:spPr bwMode="auto">
            <a:xfrm>
              <a:off x="3000" y="2196"/>
              <a:ext cx="28" cy="30"/>
            </a:xfrm>
            <a:custGeom>
              <a:avLst/>
              <a:gdLst>
                <a:gd name="T0" fmla="*/ 3 w 22"/>
                <a:gd name="T1" fmla="*/ 22 h 23"/>
                <a:gd name="T2" fmla="*/ 21 w 22"/>
                <a:gd name="T3" fmla="*/ 3 h 23"/>
                <a:gd name="T4" fmla="*/ 19 w 22"/>
                <a:gd name="T5" fmla="*/ 1 h 23"/>
                <a:gd name="T6" fmla="*/ 1 w 22"/>
                <a:gd name="T7" fmla="*/ 20 h 23"/>
                <a:gd name="T8" fmla="*/ 3 w 2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3" y="22"/>
                  </a:moveTo>
                  <a:cubicBezTo>
                    <a:pt x="9" y="15"/>
                    <a:pt x="15" y="9"/>
                    <a:pt x="21" y="3"/>
                  </a:cubicBezTo>
                  <a:cubicBezTo>
                    <a:pt x="22" y="1"/>
                    <a:pt x="20" y="0"/>
                    <a:pt x="19" y="1"/>
                  </a:cubicBezTo>
                  <a:cubicBezTo>
                    <a:pt x="13" y="7"/>
                    <a:pt x="7" y="14"/>
                    <a:pt x="1" y="20"/>
                  </a:cubicBezTo>
                  <a:cubicBezTo>
                    <a:pt x="0" y="21"/>
                    <a:pt x="1" y="23"/>
                    <a:pt x="3" y="2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4" name="Freeform 1653"/>
            <p:cNvSpPr/>
            <p:nvPr/>
          </p:nvSpPr>
          <p:spPr bwMode="auto">
            <a:xfrm>
              <a:off x="2999" y="2231"/>
              <a:ext cx="23" cy="30"/>
            </a:xfrm>
            <a:custGeom>
              <a:avLst/>
              <a:gdLst>
                <a:gd name="T0" fmla="*/ 3 w 18"/>
                <a:gd name="T1" fmla="*/ 21 h 23"/>
                <a:gd name="T2" fmla="*/ 17 w 18"/>
                <a:gd name="T3" fmla="*/ 3 h 23"/>
                <a:gd name="T4" fmla="*/ 15 w 18"/>
                <a:gd name="T5" fmla="*/ 2 h 23"/>
                <a:gd name="T6" fmla="*/ 1 w 18"/>
                <a:gd name="T7" fmla="*/ 19 h 23"/>
                <a:gd name="T8" fmla="*/ 3 w 18"/>
                <a:gd name="T9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3">
                  <a:moveTo>
                    <a:pt x="3" y="21"/>
                  </a:moveTo>
                  <a:cubicBezTo>
                    <a:pt x="8" y="16"/>
                    <a:pt x="13" y="9"/>
                    <a:pt x="17" y="3"/>
                  </a:cubicBezTo>
                  <a:cubicBezTo>
                    <a:pt x="18" y="1"/>
                    <a:pt x="16" y="0"/>
                    <a:pt x="15" y="2"/>
                  </a:cubicBezTo>
                  <a:cubicBezTo>
                    <a:pt x="10" y="8"/>
                    <a:pt x="6" y="14"/>
                    <a:pt x="1" y="19"/>
                  </a:cubicBezTo>
                  <a:cubicBezTo>
                    <a:pt x="0" y="21"/>
                    <a:pt x="2" y="23"/>
                    <a:pt x="3" y="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5" name="Freeform 1654"/>
            <p:cNvSpPr/>
            <p:nvPr/>
          </p:nvSpPr>
          <p:spPr bwMode="auto">
            <a:xfrm>
              <a:off x="3008" y="2253"/>
              <a:ext cx="32" cy="32"/>
            </a:xfrm>
            <a:custGeom>
              <a:avLst/>
              <a:gdLst>
                <a:gd name="T0" fmla="*/ 3 w 25"/>
                <a:gd name="T1" fmla="*/ 24 h 25"/>
                <a:gd name="T2" fmla="*/ 24 w 25"/>
                <a:gd name="T3" fmla="*/ 2 h 25"/>
                <a:gd name="T4" fmla="*/ 22 w 25"/>
                <a:gd name="T5" fmla="*/ 1 h 25"/>
                <a:gd name="T6" fmla="*/ 1 w 25"/>
                <a:gd name="T7" fmla="*/ 22 h 25"/>
                <a:gd name="T8" fmla="*/ 3 w 25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3" y="24"/>
                  </a:moveTo>
                  <a:cubicBezTo>
                    <a:pt x="11" y="17"/>
                    <a:pt x="18" y="10"/>
                    <a:pt x="24" y="2"/>
                  </a:cubicBezTo>
                  <a:cubicBezTo>
                    <a:pt x="25" y="1"/>
                    <a:pt x="23" y="0"/>
                    <a:pt x="22" y="1"/>
                  </a:cubicBezTo>
                  <a:cubicBezTo>
                    <a:pt x="16" y="9"/>
                    <a:pt x="8" y="15"/>
                    <a:pt x="1" y="22"/>
                  </a:cubicBezTo>
                  <a:cubicBezTo>
                    <a:pt x="0" y="24"/>
                    <a:pt x="2" y="25"/>
                    <a:pt x="3" y="2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6" name="Freeform 1655"/>
            <p:cNvSpPr/>
            <p:nvPr/>
          </p:nvSpPr>
          <p:spPr bwMode="auto">
            <a:xfrm>
              <a:off x="3023" y="2262"/>
              <a:ext cx="36" cy="39"/>
            </a:xfrm>
            <a:custGeom>
              <a:avLst/>
              <a:gdLst>
                <a:gd name="T0" fmla="*/ 3 w 28"/>
                <a:gd name="T1" fmla="*/ 29 h 30"/>
                <a:gd name="T2" fmla="*/ 27 w 28"/>
                <a:gd name="T3" fmla="*/ 3 h 30"/>
                <a:gd name="T4" fmla="*/ 24 w 28"/>
                <a:gd name="T5" fmla="*/ 2 h 30"/>
                <a:gd name="T6" fmla="*/ 1 w 28"/>
                <a:gd name="T7" fmla="*/ 27 h 30"/>
                <a:gd name="T8" fmla="*/ 3 w 28"/>
                <a:gd name="T9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0">
                  <a:moveTo>
                    <a:pt x="3" y="29"/>
                  </a:moveTo>
                  <a:cubicBezTo>
                    <a:pt x="12" y="21"/>
                    <a:pt x="20" y="12"/>
                    <a:pt x="27" y="3"/>
                  </a:cubicBezTo>
                  <a:cubicBezTo>
                    <a:pt x="28" y="2"/>
                    <a:pt x="25" y="0"/>
                    <a:pt x="24" y="2"/>
                  </a:cubicBezTo>
                  <a:cubicBezTo>
                    <a:pt x="18" y="11"/>
                    <a:pt x="10" y="19"/>
                    <a:pt x="1" y="27"/>
                  </a:cubicBezTo>
                  <a:cubicBezTo>
                    <a:pt x="0" y="28"/>
                    <a:pt x="2" y="30"/>
                    <a:pt x="3" y="2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7" name="Freeform 1656"/>
            <p:cNvSpPr/>
            <p:nvPr/>
          </p:nvSpPr>
          <p:spPr bwMode="auto">
            <a:xfrm>
              <a:off x="3072" y="2173"/>
              <a:ext cx="12" cy="23"/>
            </a:xfrm>
            <a:custGeom>
              <a:avLst/>
              <a:gdLst>
                <a:gd name="T0" fmla="*/ 3 w 9"/>
                <a:gd name="T1" fmla="*/ 17 h 18"/>
                <a:gd name="T2" fmla="*/ 9 w 9"/>
                <a:gd name="T3" fmla="*/ 3 h 18"/>
                <a:gd name="T4" fmla="*/ 6 w 9"/>
                <a:gd name="T5" fmla="*/ 2 h 18"/>
                <a:gd name="T6" fmla="*/ 1 w 9"/>
                <a:gd name="T7" fmla="*/ 16 h 18"/>
                <a:gd name="T8" fmla="*/ 3 w 9"/>
                <a:gd name="T9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8">
                  <a:moveTo>
                    <a:pt x="3" y="17"/>
                  </a:moveTo>
                  <a:cubicBezTo>
                    <a:pt x="5" y="12"/>
                    <a:pt x="7" y="8"/>
                    <a:pt x="9" y="3"/>
                  </a:cubicBezTo>
                  <a:cubicBezTo>
                    <a:pt x="9" y="1"/>
                    <a:pt x="7" y="0"/>
                    <a:pt x="6" y="2"/>
                  </a:cubicBezTo>
                  <a:cubicBezTo>
                    <a:pt x="4" y="7"/>
                    <a:pt x="2" y="11"/>
                    <a:pt x="1" y="16"/>
                  </a:cubicBezTo>
                  <a:cubicBezTo>
                    <a:pt x="0" y="18"/>
                    <a:pt x="3" y="18"/>
                    <a:pt x="3" y="1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8" name="Freeform 1657"/>
            <p:cNvSpPr/>
            <p:nvPr/>
          </p:nvSpPr>
          <p:spPr bwMode="auto">
            <a:xfrm>
              <a:off x="3077" y="2186"/>
              <a:ext cx="25" cy="35"/>
            </a:xfrm>
            <a:custGeom>
              <a:avLst/>
              <a:gdLst>
                <a:gd name="T0" fmla="*/ 4 w 19"/>
                <a:gd name="T1" fmla="*/ 25 h 27"/>
                <a:gd name="T2" fmla="*/ 17 w 19"/>
                <a:gd name="T3" fmla="*/ 2 h 27"/>
                <a:gd name="T4" fmla="*/ 15 w 19"/>
                <a:gd name="T5" fmla="*/ 1 h 27"/>
                <a:gd name="T6" fmla="*/ 1 w 19"/>
                <a:gd name="T7" fmla="*/ 24 h 27"/>
                <a:gd name="T8" fmla="*/ 4 w 19"/>
                <a:gd name="T9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7">
                  <a:moveTo>
                    <a:pt x="4" y="25"/>
                  </a:moveTo>
                  <a:cubicBezTo>
                    <a:pt x="9" y="18"/>
                    <a:pt x="12" y="10"/>
                    <a:pt x="17" y="2"/>
                  </a:cubicBezTo>
                  <a:cubicBezTo>
                    <a:pt x="19" y="1"/>
                    <a:pt x="16" y="0"/>
                    <a:pt x="15" y="1"/>
                  </a:cubicBezTo>
                  <a:cubicBezTo>
                    <a:pt x="10" y="8"/>
                    <a:pt x="6" y="17"/>
                    <a:pt x="1" y="24"/>
                  </a:cubicBezTo>
                  <a:cubicBezTo>
                    <a:pt x="0" y="25"/>
                    <a:pt x="3" y="27"/>
                    <a:pt x="4" y="2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9" name="Freeform 1658"/>
            <p:cNvSpPr/>
            <p:nvPr/>
          </p:nvSpPr>
          <p:spPr bwMode="auto">
            <a:xfrm>
              <a:off x="3088" y="2204"/>
              <a:ext cx="31" cy="31"/>
            </a:xfrm>
            <a:custGeom>
              <a:avLst/>
              <a:gdLst>
                <a:gd name="T0" fmla="*/ 4 w 24"/>
                <a:gd name="T1" fmla="*/ 23 h 24"/>
                <a:gd name="T2" fmla="*/ 22 w 24"/>
                <a:gd name="T3" fmla="*/ 3 h 24"/>
                <a:gd name="T4" fmla="*/ 20 w 24"/>
                <a:gd name="T5" fmla="*/ 1 h 24"/>
                <a:gd name="T6" fmla="*/ 2 w 24"/>
                <a:gd name="T7" fmla="*/ 21 h 24"/>
                <a:gd name="T8" fmla="*/ 4 w 24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4">
                  <a:moveTo>
                    <a:pt x="4" y="23"/>
                  </a:moveTo>
                  <a:cubicBezTo>
                    <a:pt x="10" y="17"/>
                    <a:pt x="15" y="9"/>
                    <a:pt x="22" y="3"/>
                  </a:cubicBezTo>
                  <a:cubicBezTo>
                    <a:pt x="24" y="2"/>
                    <a:pt x="21" y="0"/>
                    <a:pt x="20" y="1"/>
                  </a:cubicBezTo>
                  <a:cubicBezTo>
                    <a:pt x="14" y="7"/>
                    <a:pt x="8" y="15"/>
                    <a:pt x="2" y="21"/>
                  </a:cubicBezTo>
                  <a:cubicBezTo>
                    <a:pt x="0" y="23"/>
                    <a:pt x="2" y="24"/>
                    <a:pt x="4" y="2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0" name="Freeform 1659"/>
            <p:cNvSpPr/>
            <p:nvPr/>
          </p:nvSpPr>
          <p:spPr bwMode="auto">
            <a:xfrm>
              <a:off x="3099" y="2218"/>
              <a:ext cx="29" cy="38"/>
            </a:xfrm>
            <a:custGeom>
              <a:avLst/>
              <a:gdLst>
                <a:gd name="T0" fmla="*/ 3 w 22"/>
                <a:gd name="T1" fmla="*/ 28 h 29"/>
                <a:gd name="T2" fmla="*/ 21 w 22"/>
                <a:gd name="T3" fmla="*/ 3 h 29"/>
                <a:gd name="T4" fmla="*/ 19 w 22"/>
                <a:gd name="T5" fmla="*/ 1 h 29"/>
                <a:gd name="T6" fmla="*/ 1 w 22"/>
                <a:gd name="T7" fmla="*/ 27 h 29"/>
                <a:gd name="T8" fmla="*/ 3 w 22"/>
                <a:gd name="T9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9">
                  <a:moveTo>
                    <a:pt x="3" y="28"/>
                  </a:moveTo>
                  <a:cubicBezTo>
                    <a:pt x="9" y="20"/>
                    <a:pt x="15" y="11"/>
                    <a:pt x="21" y="3"/>
                  </a:cubicBezTo>
                  <a:cubicBezTo>
                    <a:pt x="22" y="1"/>
                    <a:pt x="20" y="0"/>
                    <a:pt x="19" y="1"/>
                  </a:cubicBezTo>
                  <a:cubicBezTo>
                    <a:pt x="13" y="10"/>
                    <a:pt x="7" y="18"/>
                    <a:pt x="1" y="27"/>
                  </a:cubicBezTo>
                  <a:cubicBezTo>
                    <a:pt x="0" y="28"/>
                    <a:pt x="2" y="29"/>
                    <a:pt x="3" y="2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1" name="Freeform 1660"/>
            <p:cNvSpPr/>
            <p:nvPr/>
          </p:nvSpPr>
          <p:spPr bwMode="auto">
            <a:xfrm>
              <a:off x="3125" y="2248"/>
              <a:ext cx="24" cy="26"/>
            </a:xfrm>
            <a:custGeom>
              <a:avLst/>
              <a:gdLst>
                <a:gd name="T0" fmla="*/ 3 w 18"/>
                <a:gd name="T1" fmla="*/ 19 h 20"/>
                <a:gd name="T2" fmla="*/ 17 w 18"/>
                <a:gd name="T3" fmla="*/ 3 h 20"/>
                <a:gd name="T4" fmla="*/ 14 w 18"/>
                <a:gd name="T5" fmla="*/ 2 h 20"/>
                <a:gd name="T6" fmla="*/ 1 w 18"/>
                <a:gd name="T7" fmla="*/ 17 h 20"/>
                <a:gd name="T8" fmla="*/ 3 w 18"/>
                <a:gd name="T9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0">
                  <a:moveTo>
                    <a:pt x="3" y="19"/>
                  </a:moveTo>
                  <a:cubicBezTo>
                    <a:pt x="8" y="14"/>
                    <a:pt x="13" y="9"/>
                    <a:pt x="17" y="3"/>
                  </a:cubicBezTo>
                  <a:cubicBezTo>
                    <a:pt x="18" y="2"/>
                    <a:pt x="16" y="0"/>
                    <a:pt x="14" y="2"/>
                  </a:cubicBezTo>
                  <a:cubicBezTo>
                    <a:pt x="11" y="8"/>
                    <a:pt x="6" y="13"/>
                    <a:pt x="1" y="17"/>
                  </a:cubicBezTo>
                  <a:cubicBezTo>
                    <a:pt x="0" y="19"/>
                    <a:pt x="1" y="20"/>
                    <a:pt x="3" y="1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2" name="Freeform 1661"/>
            <p:cNvSpPr/>
            <p:nvPr/>
          </p:nvSpPr>
          <p:spPr bwMode="auto">
            <a:xfrm>
              <a:off x="3146" y="2260"/>
              <a:ext cx="27" cy="36"/>
            </a:xfrm>
            <a:custGeom>
              <a:avLst/>
              <a:gdLst>
                <a:gd name="T0" fmla="*/ 3 w 21"/>
                <a:gd name="T1" fmla="*/ 27 h 28"/>
                <a:gd name="T2" fmla="*/ 20 w 21"/>
                <a:gd name="T3" fmla="*/ 3 h 28"/>
                <a:gd name="T4" fmla="*/ 18 w 21"/>
                <a:gd name="T5" fmla="*/ 1 h 28"/>
                <a:gd name="T6" fmla="*/ 1 w 21"/>
                <a:gd name="T7" fmla="*/ 26 h 28"/>
                <a:gd name="T8" fmla="*/ 3 w 21"/>
                <a:gd name="T9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8">
                  <a:moveTo>
                    <a:pt x="3" y="27"/>
                  </a:moveTo>
                  <a:cubicBezTo>
                    <a:pt x="9" y="19"/>
                    <a:pt x="15" y="11"/>
                    <a:pt x="20" y="3"/>
                  </a:cubicBezTo>
                  <a:cubicBezTo>
                    <a:pt x="21" y="1"/>
                    <a:pt x="18" y="0"/>
                    <a:pt x="18" y="1"/>
                  </a:cubicBezTo>
                  <a:cubicBezTo>
                    <a:pt x="13" y="10"/>
                    <a:pt x="7" y="17"/>
                    <a:pt x="1" y="26"/>
                  </a:cubicBezTo>
                  <a:cubicBezTo>
                    <a:pt x="0" y="27"/>
                    <a:pt x="3" y="28"/>
                    <a:pt x="3" y="2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3" name="Freeform 1662"/>
            <p:cNvSpPr/>
            <p:nvPr/>
          </p:nvSpPr>
          <p:spPr bwMode="auto">
            <a:xfrm>
              <a:off x="3165" y="2266"/>
              <a:ext cx="24" cy="31"/>
            </a:xfrm>
            <a:custGeom>
              <a:avLst/>
              <a:gdLst>
                <a:gd name="T0" fmla="*/ 4 w 18"/>
                <a:gd name="T1" fmla="*/ 23 h 24"/>
                <a:gd name="T2" fmla="*/ 17 w 18"/>
                <a:gd name="T3" fmla="*/ 3 h 24"/>
                <a:gd name="T4" fmla="*/ 15 w 18"/>
                <a:gd name="T5" fmla="*/ 2 h 24"/>
                <a:gd name="T6" fmla="*/ 2 w 18"/>
                <a:gd name="T7" fmla="*/ 21 h 24"/>
                <a:gd name="T8" fmla="*/ 4 w 18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4">
                  <a:moveTo>
                    <a:pt x="4" y="23"/>
                  </a:moveTo>
                  <a:cubicBezTo>
                    <a:pt x="8" y="16"/>
                    <a:pt x="12" y="9"/>
                    <a:pt x="17" y="3"/>
                  </a:cubicBezTo>
                  <a:cubicBezTo>
                    <a:pt x="18" y="2"/>
                    <a:pt x="16" y="0"/>
                    <a:pt x="15" y="2"/>
                  </a:cubicBezTo>
                  <a:cubicBezTo>
                    <a:pt x="10" y="8"/>
                    <a:pt x="6" y="15"/>
                    <a:pt x="2" y="21"/>
                  </a:cubicBezTo>
                  <a:cubicBezTo>
                    <a:pt x="0" y="23"/>
                    <a:pt x="3" y="24"/>
                    <a:pt x="4" y="2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4" name="Freeform 1663"/>
            <p:cNvSpPr/>
            <p:nvPr/>
          </p:nvSpPr>
          <p:spPr bwMode="auto">
            <a:xfrm>
              <a:off x="3127" y="2073"/>
              <a:ext cx="23" cy="29"/>
            </a:xfrm>
            <a:custGeom>
              <a:avLst/>
              <a:gdLst>
                <a:gd name="T0" fmla="*/ 3 w 18"/>
                <a:gd name="T1" fmla="*/ 21 h 22"/>
                <a:gd name="T2" fmla="*/ 17 w 18"/>
                <a:gd name="T3" fmla="*/ 3 h 22"/>
                <a:gd name="T4" fmla="*/ 15 w 18"/>
                <a:gd name="T5" fmla="*/ 1 h 22"/>
                <a:gd name="T6" fmla="*/ 1 w 18"/>
                <a:gd name="T7" fmla="*/ 19 h 22"/>
                <a:gd name="T8" fmla="*/ 3 w 18"/>
                <a:gd name="T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2">
                  <a:moveTo>
                    <a:pt x="3" y="21"/>
                  </a:moveTo>
                  <a:cubicBezTo>
                    <a:pt x="7" y="14"/>
                    <a:pt x="12" y="8"/>
                    <a:pt x="17" y="3"/>
                  </a:cubicBezTo>
                  <a:cubicBezTo>
                    <a:pt x="18" y="2"/>
                    <a:pt x="16" y="0"/>
                    <a:pt x="15" y="1"/>
                  </a:cubicBezTo>
                  <a:cubicBezTo>
                    <a:pt x="10" y="7"/>
                    <a:pt x="5" y="13"/>
                    <a:pt x="1" y="19"/>
                  </a:cubicBezTo>
                  <a:cubicBezTo>
                    <a:pt x="0" y="21"/>
                    <a:pt x="2" y="22"/>
                    <a:pt x="3" y="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5" name="Freeform 1664"/>
            <p:cNvSpPr/>
            <p:nvPr/>
          </p:nvSpPr>
          <p:spPr bwMode="auto">
            <a:xfrm>
              <a:off x="3136" y="2116"/>
              <a:ext cx="13" cy="12"/>
            </a:xfrm>
            <a:custGeom>
              <a:avLst/>
              <a:gdLst>
                <a:gd name="T0" fmla="*/ 4 w 10"/>
                <a:gd name="T1" fmla="*/ 7 h 9"/>
                <a:gd name="T2" fmla="*/ 9 w 10"/>
                <a:gd name="T3" fmla="*/ 3 h 9"/>
                <a:gd name="T4" fmla="*/ 7 w 10"/>
                <a:gd name="T5" fmla="*/ 1 h 9"/>
                <a:gd name="T6" fmla="*/ 2 w 10"/>
                <a:gd name="T7" fmla="*/ 5 h 9"/>
                <a:gd name="T8" fmla="*/ 4 w 10"/>
                <a:gd name="T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4" y="7"/>
                  </a:moveTo>
                  <a:cubicBezTo>
                    <a:pt x="5" y="6"/>
                    <a:pt x="7" y="4"/>
                    <a:pt x="9" y="3"/>
                  </a:cubicBezTo>
                  <a:cubicBezTo>
                    <a:pt x="10" y="2"/>
                    <a:pt x="9" y="0"/>
                    <a:pt x="7" y="1"/>
                  </a:cubicBezTo>
                  <a:cubicBezTo>
                    <a:pt x="5" y="2"/>
                    <a:pt x="3" y="4"/>
                    <a:pt x="2" y="5"/>
                  </a:cubicBezTo>
                  <a:cubicBezTo>
                    <a:pt x="0" y="7"/>
                    <a:pt x="2" y="9"/>
                    <a:pt x="4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6" name="Freeform 1665"/>
            <p:cNvSpPr/>
            <p:nvPr/>
          </p:nvSpPr>
          <p:spPr bwMode="auto">
            <a:xfrm>
              <a:off x="3214" y="2085"/>
              <a:ext cx="21" cy="26"/>
            </a:xfrm>
            <a:custGeom>
              <a:avLst/>
              <a:gdLst>
                <a:gd name="T0" fmla="*/ 3 w 16"/>
                <a:gd name="T1" fmla="*/ 19 h 20"/>
                <a:gd name="T2" fmla="*/ 15 w 16"/>
                <a:gd name="T3" fmla="*/ 3 h 20"/>
                <a:gd name="T4" fmla="*/ 13 w 16"/>
                <a:gd name="T5" fmla="*/ 1 h 20"/>
                <a:gd name="T6" fmla="*/ 1 w 16"/>
                <a:gd name="T7" fmla="*/ 17 h 20"/>
                <a:gd name="T8" fmla="*/ 3 w 16"/>
                <a:gd name="T9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0">
                  <a:moveTo>
                    <a:pt x="3" y="19"/>
                  </a:moveTo>
                  <a:cubicBezTo>
                    <a:pt x="7" y="13"/>
                    <a:pt x="11" y="8"/>
                    <a:pt x="15" y="3"/>
                  </a:cubicBezTo>
                  <a:cubicBezTo>
                    <a:pt x="16" y="1"/>
                    <a:pt x="14" y="0"/>
                    <a:pt x="13" y="1"/>
                  </a:cubicBezTo>
                  <a:cubicBezTo>
                    <a:pt x="9" y="7"/>
                    <a:pt x="5" y="12"/>
                    <a:pt x="1" y="17"/>
                  </a:cubicBezTo>
                  <a:cubicBezTo>
                    <a:pt x="0" y="19"/>
                    <a:pt x="2" y="20"/>
                    <a:pt x="3" y="1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7" name="Freeform 1666"/>
            <p:cNvSpPr/>
            <p:nvPr/>
          </p:nvSpPr>
          <p:spPr bwMode="auto">
            <a:xfrm>
              <a:off x="3217" y="2110"/>
              <a:ext cx="31" cy="33"/>
            </a:xfrm>
            <a:custGeom>
              <a:avLst/>
              <a:gdLst>
                <a:gd name="T0" fmla="*/ 3 w 24"/>
                <a:gd name="T1" fmla="*/ 24 h 26"/>
                <a:gd name="T2" fmla="*/ 23 w 24"/>
                <a:gd name="T3" fmla="*/ 3 h 26"/>
                <a:gd name="T4" fmla="*/ 21 w 24"/>
                <a:gd name="T5" fmla="*/ 1 h 26"/>
                <a:gd name="T6" fmla="*/ 1 w 24"/>
                <a:gd name="T7" fmla="*/ 22 h 26"/>
                <a:gd name="T8" fmla="*/ 3 w 24"/>
                <a:gd name="T9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6">
                  <a:moveTo>
                    <a:pt x="3" y="24"/>
                  </a:moveTo>
                  <a:cubicBezTo>
                    <a:pt x="9" y="17"/>
                    <a:pt x="16" y="10"/>
                    <a:pt x="23" y="3"/>
                  </a:cubicBezTo>
                  <a:cubicBezTo>
                    <a:pt x="24" y="2"/>
                    <a:pt x="23" y="0"/>
                    <a:pt x="21" y="1"/>
                  </a:cubicBezTo>
                  <a:cubicBezTo>
                    <a:pt x="14" y="8"/>
                    <a:pt x="7" y="15"/>
                    <a:pt x="1" y="22"/>
                  </a:cubicBezTo>
                  <a:cubicBezTo>
                    <a:pt x="0" y="24"/>
                    <a:pt x="2" y="26"/>
                    <a:pt x="3" y="2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8" name="Freeform 1667"/>
            <p:cNvSpPr/>
            <p:nvPr/>
          </p:nvSpPr>
          <p:spPr bwMode="auto">
            <a:xfrm>
              <a:off x="3225" y="2152"/>
              <a:ext cx="28" cy="25"/>
            </a:xfrm>
            <a:custGeom>
              <a:avLst/>
              <a:gdLst>
                <a:gd name="T0" fmla="*/ 3 w 22"/>
                <a:gd name="T1" fmla="*/ 18 h 19"/>
                <a:gd name="T2" fmla="*/ 20 w 22"/>
                <a:gd name="T3" fmla="*/ 3 h 19"/>
                <a:gd name="T4" fmla="*/ 19 w 22"/>
                <a:gd name="T5" fmla="*/ 0 h 19"/>
                <a:gd name="T6" fmla="*/ 1 w 22"/>
                <a:gd name="T7" fmla="*/ 16 h 19"/>
                <a:gd name="T8" fmla="*/ 3 w 22"/>
                <a:gd name="T9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9">
                  <a:moveTo>
                    <a:pt x="3" y="18"/>
                  </a:moveTo>
                  <a:cubicBezTo>
                    <a:pt x="8" y="13"/>
                    <a:pt x="13" y="6"/>
                    <a:pt x="20" y="3"/>
                  </a:cubicBezTo>
                  <a:cubicBezTo>
                    <a:pt x="22" y="2"/>
                    <a:pt x="21" y="0"/>
                    <a:pt x="19" y="0"/>
                  </a:cubicBezTo>
                  <a:cubicBezTo>
                    <a:pt x="12" y="3"/>
                    <a:pt x="7" y="11"/>
                    <a:pt x="1" y="16"/>
                  </a:cubicBezTo>
                  <a:cubicBezTo>
                    <a:pt x="0" y="18"/>
                    <a:pt x="2" y="19"/>
                    <a:pt x="3" y="1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9" name="Freeform 1668"/>
            <p:cNvSpPr/>
            <p:nvPr/>
          </p:nvSpPr>
          <p:spPr bwMode="auto">
            <a:xfrm>
              <a:off x="3221" y="2190"/>
              <a:ext cx="27" cy="30"/>
            </a:xfrm>
            <a:custGeom>
              <a:avLst/>
              <a:gdLst>
                <a:gd name="T0" fmla="*/ 3 w 21"/>
                <a:gd name="T1" fmla="*/ 21 h 23"/>
                <a:gd name="T2" fmla="*/ 20 w 21"/>
                <a:gd name="T3" fmla="*/ 3 h 23"/>
                <a:gd name="T4" fmla="*/ 18 w 21"/>
                <a:gd name="T5" fmla="*/ 1 h 23"/>
                <a:gd name="T6" fmla="*/ 1 w 21"/>
                <a:gd name="T7" fmla="*/ 20 h 23"/>
                <a:gd name="T8" fmla="*/ 3 w 21"/>
                <a:gd name="T9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3">
                  <a:moveTo>
                    <a:pt x="3" y="21"/>
                  </a:moveTo>
                  <a:cubicBezTo>
                    <a:pt x="8" y="15"/>
                    <a:pt x="14" y="9"/>
                    <a:pt x="20" y="3"/>
                  </a:cubicBezTo>
                  <a:cubicBezTo>
                    <a:pt x="21" y="2"/>
                    <a:pt x="19" y="0"/>
                    <a:pt x="18" y="1"/>
                  </a:cubicBezTo>
                  <a:cubicBezTo>
                    <a:pt x="12" y="7"/>
                    <a:pt x="6" y="13"/>
                    <a:pt x="1" y="20"/>
                  </a:cubicBezTo>
                  <a:cubicBezTo>
                    <a:pt x="0" y="21"/>
                    <a:pt x="1" y="23"/>
                    <a:pt x="3" y="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0" name="Freeform 1669"/>
            <p:cNvSpPr/>
            <p:nvPr/>
          </p:nvSpPr>
          <p:spPr bwMode="auto">
            <a:xfrm>
              <a:off x="3221" y="2230"/>
              <a:ext cx="24" cy="30"/>
            </a:xfrm>
            <a:custGeom>
              <a:avLst/>
              <a:gdLst>
                <a:gd name="T0" fmla="*/ 3 w 19"/>
                <a:gd name="T1" fmla="*/ 22 h 23"/>
                <a:gd name="T2" fmla="*/ 18 w 19"/>
                <a:gd name="T3" fmla="*/ 3 h 23"/>
                <a:gd name="T4" fmla="*/ 16 w 19"/>
                <a:gd name="T5" fmla="*/ 2 h 23"/>
                <a:gd name="T6" fmla="*/ 1 w 19"/>
                <a:gd name="T7" fmla="*/ 20 h 23"/>
                <a:gd name="T8" fmla="*/ 3 w 19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3">
                  <a:moveTo>
                    <a:pt x="3" y="22"/>
                  </a:moveTo>
                  <a:cubicBezTo>
                    <a:pt x="8" y="16"/>
                    <a:pt x="14" y="10"/>
                    <a:pt x="18" y="3"/>
                  </a:cubicBezTo>
                  <a:cubicBezTo>
                    <a:pt x="19" y="2"/>
                    <a:pt x="17" y="0"/>
                    <a:pt x="16" y="2"/>
                  </a:cubicBezTo>
                  <a:cubicBezTo>
                    <a:pt x="12" y="9"/>
                    <a:pt x="6" y="14"/>
                    <a:pt x="1" y="20"/>
                  </a:cubicBezTo>
                  <a:cubicBezTo>
                    <a:pt x="0" y="21"/>
                    <a:pt x="2" y="23"/>
                    <a:pt x="3" y="2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1" name="Freeform 1670"/>
            <p:cNvSpPr/>
            <p:nvPr/>
          </p:nvSpPr>
          <p:spPr bwMode="auto">
            <a:xfrm>
              <a:off x="3225" y="2253"/>
              <a:ext cx="32" cy="40"/>
            </a:xfrm>
            <a:custGeom>
              <a:avLst/>
              <a:gdLst>
                <a:gd name="T0" fmla="*/ 4 w 25"/>
                <a:gd name="T1" fmla="*/ 30 h 31"/>
                <a:gd name="T2" fmla="*/ 24 w 25"/>
                <a:gd name="T3" fmla="*/ 3 h 31"/>
                <a:gd name="T4" fmla="*/ 22 w 25"/>
                <a:gd name="T5" fmla="*/ 1 h 31"/>
                <a:gd name="T6" fmla="*/ 1 w 25"/>
                <a:gd name="T7" fmla="*/ 28 h 31"/>
                <a:gd name="T8" fmla="*/ 4 w 25"/>
                <a:gd name="T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1">
                  <a:moveTo>
                    <a:pt x="4" y="30"/>
                  </a:moveTo>
                  <a:cubicBezTo>
                    <a:pt x="11" y="21"/>
                    <a:pt x="16" y="11"/>
                    <a:pt x="24" y="3"/>
                  </a:cubicBezTo>
                  <a:cubicBezTo>
                    <a:pt x="25" y="2"/>
                    <a:pt x="23" y="0"/>
                    <a:pt x="22" y="1"/>
                  </a:cubicBezTo>
                  <a:cubicBezTo>
                    <a:pt x="14" y="9"/>
                    <a:pt x="8" y="19"/>
                    <a:pt x="1" y="28"/>
                  </a:cubicBezTo>
                  <a:cubicBezTo>
                    <a:pt x="0" y="30"/>
                    <a:pt x="3" y="31"/>
                    <a:pt x="4" y="3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2" name="Freeform 1671"/>
            <p:cNvSpPr/>
            <p:nvPr/>
          </p:nvSpPr>
          <p:spPr bwMode="auto">
            <a:xfrm>
              <a:off x="3243" y="2258"/>
              <a:ext cx="45" cy="53"/>
            </a:xfrm>
            <a:custGeom>
              <a:avLst/>
              <a:gdLst>
                <a:gd name="T0" fmla="*/ 3 w 35"/>
                <a:gd name="T1" fmla="*/ 39 h 41"/>
                <a:gd name="T2" fmla="*/ 20 w 35"/>
                <a:gd name="T3" fmla="*/ 20 h 41"/>
                <a:gd name="T4" fmla="*/ 26 w 35"/>
                <a:gd name="T5" fmla="*/ 12 h 41"/>
                <a:gd name="T6" fmla="*/ 34 w 35"/>
                <a:gd name="T7" fmla="*/ 3 h 41"/>
                <a:gd name="T8" fmla="*/ 32 w 35"/>
                <a:gd name="T9" fmla="*/ 1 h 41"/>
                <a:gd name="T10" fmla="*/ 25 w 35"/>
                <a:gd name="T11" fmla="*/ 9 h 41"/>
                <a:gd name="T12" fmla="*/ 17 w 35"/>
                <a:gd name="T13" fmla="*/ 19 h 41"/>
                <a:gd name="T14" fmla="*/ 1 w 35"/>
                <a:gd name="T15" fmla="*/ 38 h 41"/>
                <a:gd name="T16" fmla="*/ 3 w 35"/>
                <a:gd name="T17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41">
                  <a:moveTo>
                    <a:pt x="3" y="39"/>
                  </a:moveTo>
                  <a:cubicBezTo>
                    <a:pt x="8" y="33"/>
                    <a:pt x="14" y="26"/>
                    <a:pt x="20" y="20"/>
                  </a:cubicBezTo>
                  <a:cubicBezTo>
                    <a:pt x="22" y="18"/>
                    <a:pt x="24" y="15"/>
                    <a:pt x="26" y="12"/>
                  </a:cubicBezTo>
                  <a:cubicBezTo>
                    <a:pt x="28" y="9"/>
                    <a:pt x="31" y="6"/>
                    <a:pt x="34" y="3"/>
                  </a:cubicBezTo>
                  <a:cubicBezTo>
                    <a:pt x="35" y="2"/>
                    <a:pt x="33" y="0"/>
                    <a:pt x="32" y="1"/>
                  </a:cubicBezTo>
                  <a:cubicBezTo>
                    <a:pt x="29" y="4"/>
                    <a:pt x="27" y="6"/>
                    <a:pt x="25" y="9"/>
                  </a:cubicBezTo>
                  <a:cubicBezTo>
                    <a:pt x="22" y="13"/>
                    <a:pt x="20" y="16"/>
                    <a:pt x="17" y="19"/>
                  </a:cubicBezTo>
                  <a:cubicBezTo>
                    <a:pt x="11" y="25"/>
                    <a:pt x="6" y="31"/>
                    <a:pt x="1" y="38"/>
                  </a:cubicBezTo>
                  <a:cubicBezTo>
                    <a:pt x="0" y="39"/>
                    <a:pt x="3" y="41"/>
                    <a:pt x="3" y="3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3" name="Freeform 1672"/>
            <p:cNvSpPr/>
            <p:nvPr/>
          </p:nvSpPr>
          <p:spPr bwMode="auto">
            <a:xfrm>
              <a:off x="3278" y="2258"/>
              <a:ext cx="45" cy="53"/>
            </a:xfrm>
            <a:custGeom>
              <a:avLst/>
              <a:gdLst>
                <a:gd name="T0" fmla="*/ 3 w 35"/>
                <a:gd name="T1" fmla="*/ 39 h 41"/>
                <a:gd name="T2" fmla="*/ 34 w 35"/>
                <a:gd name="T3" fmla="*/ 4 h 41"/>
                <a:gd name="T4" fmla="*/ 33 w 35"/>
                <a:gd name="T5" fmla="*/ 1 h 41"/>
                <a:gd name="T6" fmla="*/ 1 w 35"/>
                <a:gd name="T7" fmla="*/ 37 h 41"/>
                <a:gd name="T8" fmla="*/ 3 w 35"/>
                <a:gd name="T9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41">
                  <a:moveTo>
                    <a:pt x="3" y="39"/>
                  </a:moveTo>
                  <a:cubicBezTo>
                    <a:pt x="13" y="28"/>
                    <a:pt x="21" y="13"/>
                    <a:pt x="34" y="4"/>
                  </a:cubicBezTo>
                  <a:cubicBezTo>
                    <a:pt x="35" y="3"/>
                    <a:pt x="34" y="0"/>
                    <a:pt x="33" y="1"/>
                  </a:cubicBezTo>
                  <a:cubicBezTo>
                    <a:pt x="19" y="11"/>
                    <a:pt x="12" y="26"/>
                    <a:pt x="1" y="37"/>
                  </a:cubicBezTo>
                  <a:cubicBezTo>
                    <a:pt x="0" y="39"/>
                    <a:pt x="2" y="41"/>
                    <a:pt x="3" y="3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4" name="Freeform 1673"/>
            <p:cNvSpPr/>
            <p:nvPr/>
          </p:nvSpPr>
          <p:spPr bwMode="auto">
            <a:xfrm>
              <a:off x="3323" y="2261"/>
              <a:ext cx="32" cy="40"/>
            </a:xfrm>
            <a:custGeom>
              <a:avLst/>
              <a:gdLst>
                <a:gd name="T0" fmla="*/ 3 w 25"/>
                <a:gd name="T1" fmla="*/ 30 h 31"/>
                <a:gd name="T2" fmla="*/ 23 w 25"/>
                <a:gd name="T3" fmla="*/ 3 h 31"/>
                <a:gd name="T4" fmla="*/ 22 w 25"/>
                <a:gd name="T5" fmla="*/ 1 h 31"/>
                <a:gd name="T6" fmla="*/ 1 w 25"/>
                <a:gd name="T7" fmla="*/ 28 h 31"/>
                <a:gd name="T8" fmla="*/ 3 w 25"/>
                <a:gd name="T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1">
                  <a:moveTo>
                    <a:pt x="3" y="30"/>
                  </a:moveTo>
                  <a:cubicBezTo>
                    <a:pt x="10" y="21"/>
                    <a:pt x="16" y="11"/>
                    <a:pt x="23" y="3"/>
                  </a:cubicBezTo>
                  <a:cubicBezTo>
                    <a:pt x="25" y="2"/>
                    <a:pt x="23" y="0"/>
                    <a:pt x="22" y="1"/>
                  </a:cubicBezTo>
                  <a:cubicBezTo>
                    <a:pt x="14" y="10"/>
                    <a:pt x="8" y="19"/>
                    <a:pt x="1" y="28"/>
                  </a:cubicBezTo>
                  <a:cubicBezTo>
                    <a:pt x="0" y="30"/>
                    <a:pt x="3" y="31"/>
                    <a:pt x="3" y="3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5" name="Freeform 1674"/>
            <p:cNvSpPr/>
            <p:nvPr/>
          </p:nvSpPr>
          <p:spPr bwMode="auto">
            <a:xfrm>
              <a:off x="3353" y="2257"/>
              <a:ext cx="29" cy="40"/>
            </a:xfrm>
            <a:custGeom>
              <a:avLst/>
              <a:gdLst>
                <a:gd name="T0" fmla="*/ 3 w 23"/>
                <a:gd name="T1" fmla="*/ 30 h 31"/>
                <a:gd name="T2" fmla="*/ 22 w 23"/>
                <a:gd name="T3" fmla="*/ 4 h 31"/>
                <a:gd name="T4" fmla="*/ 20 w 23"/>
                <a:gd name="T5" fmla="*/ 2 h 31"/>
                <a:gd name="T6" fmla="*/ 0 w 23"/>
                <a:gd name="T7" fmla="*/ 28 h 31"/>
                <a:gd name="T8" fmla="*/ 3 w 23"/>
                <a:gd name="T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1">
                  <a:moveTo>
                    <a:pt x="3" y="30"/>
                  </a:moveTo>
                  <a:cubicBezTo>
                    <a:pt x="8" y="21"/>
                    <a:pt x="14" y="11"/>
                    <a:pt x="22" y="4"/>
                  </a:cubicBezTo>
                  <a:cubicBezTo>
                    <a:pt x="23" y="2"/>
                    <a:pt x="21" y="0"/>
                    <a:pt x="20" y="2"/>
                  </a:cubicBezTo>
                  <a:cubicBezTo>
                    <a:pt x="12" y="9"/>
                    <a:pt x="6" y="19"/>
                    <a:pt x="0" y="28"/>
                  </a:cubicBezTo>
                  <a:cubicBezTo>
                    <a:pt x="0" y="30"/>
                    <a:pt x="2" y="31"/>
                    <a:pt x="3" y="3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6" name="Freeform 1675"/>
            <p:cNvSpPr/>
            <p:nvPr/>
          </p:nvSpPr>
          <p:spPr bwMode="auto">
            <a:xfrm>
              <a:off x="3297" y="2168"/>
              <a:ext cx="25" cy="28"/>
            </a:xfrm>
            <a:custGeom>
              <a:avLst/>
              <a:gdLst>
                <a:gd name="T0" fmla="*/ 3 w 19"/>
                <a:gd name="T1" fmla="*/ 21 h 22"/>
                <a:gd name="T2" fmla="*/ 18 w 19"/>
                <a:gd name="T3" fmla="*/ 3 h 22"/>
                <a:gd name="T4" fmla="*/ 17 w 19"/>
                <a:gd name="T5" fmla="*/ 1 h 22"/>
                <a:gd name="T6" fmla="*/ 1 w 19"/>
                <a:gd name="T7" fmla="*/ 19 h 22"/>
                <a:gd name="T8" fmla="*/ 3 w 19"/>
                <a:gd name="T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2">
                  <a:moveTo>
                    <a:pt x="3" y="21"/>
                  </a:moveTo>
                  <a:cubicBezTo>
                    <a:pt x="8" y="15"/>
                    <a:pt x="11" y="7"/>
                    <a:pt x="18" y="3"/>
                  </a:cubicBezTo>
                  <a:cubicBezTo>
                    <a:pt x="19" y="3"/>
                    <a:pt x="18" y="0"/>
                    <a:pt x="17" y="1"/>
                  </a:cubicBezTo>
                  <a:cubicBezTo>
                    <a:pt x="10" y="5"/>
                    <a:pt x="6" y="13"/>
                    <a:pt x="1" y="19"/>
                  </a:cubicBezTo>
                  <a:cubicBezTo>
                    <a:pt x="0" y="20"/>
                    <a:pt x="1" y="22"/>
                    <a:pt x="3" y="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7" name="Freeform 1676"/>
            <p:cNvSpPr/>
            <p:nvPr/>
          </p:nvSpPr>
          <p:spPr bwMode="auto">
            <a:xfrm>
              <a:off x="3282" y="2163"/>
              <a:ext cx="22" cy="29"/>
            </a:xfrm>
            <a:custGeom>
              <a:avLst/>
              <a:gdLst>
                <a:gd name="T0" fmla="*/ 4 w 17"/>
                <a:gd name="T1" fmla="*/ 21 h 23"/>
                <a:gd name="T2" fmla="*/ 16 w 17"/>
                <a:gd name="T3" fmla="*/ 3 h 23"/>
                <a:gd name="T4" fmla="*/ 14 w 17"/>
                <a:gd name="T5" fmla="*/ 1 h 23"/>
                <a:gd name="T6" fmla="*/ 1 w 17"/>
                <a:gd name="T7" fmla="*/ 20 h 23"/>
                <a:gd name="T8" fmla="*/ 4 w 17"/>
                <a:gd name="T9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3">
                  <a:moveTo>
                    <a:pt x="4" y="21"/>
                  </a:moveTo>
                  <a:cubicBezTo>
                    <a:pt x="7" y="15"/>
                    <a:pt x="11" y="9"/>
                    <a:pt x="16" y="3"/>
                  </a:cubicBezTo>
                  <a:cubicBezTo>
                    <a:pt x="17" y="2"/>
                    <a:pt x="15" y="0"/>
                    <a:pt x="14" y="1"/>
                  </a:cubicBezTo>
                  <a:cubicBezTo>
                    <a:pt x="9" y="7"/>
                    <a:pt x="5" y="14"/>
                    <a:pt x="1" y="20"/>
                  </a:cubicBezTo>
                  <a:cubicBezTo>
                    <a:pt x="0" y="21"/>
                    <a:pt x="2" y="23"/>
                    <a:pt x="4" y="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8" name="Freeform 1677"/>
            <p:cNvSpPr/>
            <p:nvPr/>
          </p:nvSpPr>
          <p:spPr bwMode="auto">
            <a:xfrm>
              <a:off x="3289" y="2085"/>
              <a:ext cx="22" cy="27"/>
            </a:xfrm>
            <a:custGeom>
              <a:avLst/>
              <a:gdLst>
                <a:gd name="T0" fmla="*/ 4 w 17"/>
                <a:gd name="T1" fmla="*/ 19 h 21"/>
                <a:gd name="T2" fmla="*/ 16 w 17"/>
                <a:gd name="T3" fmla="*/ 3 h 21"/>
                <a:gd name="T4" fmla="*/ 14 w 17"/>
                <a:gd name="T5" fmla="*/ 2 h 21"/>
                <a:gd name="T6" fmla="*/ 1 w 17"/>
                <a:gd name="T7" fmla="*/ 18 h 21"/>
                <a:gd name="T8" fmla="*/ 4 w 17"/>
                <a:gd name="T9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1">
                  <a:moveTo>
                    <a:pt x="4" y="19"/>
                  </a:moveTo>
                  <a:cubicBezTo>
                    <a:pt x="7" y="14"/>
                    <a:pt x="11" y="8"/>
                    <a:pt x="16" y="3"/>
                  </a:cubicBezTo>
                  <a:cubicBezTo>
                    <a:pt x="17" y="2"/>
                    <a:pt x="15" y="0"/>
                    <a:pt x="14" y="2"/>
                  </a:cubicBezTo>
                  <a:cubicBezTo>
                    <a:pt x="9" y="6"/>
                    <a:pt x="5" y="12"/>
                    <a:pt x="1" y="18"/>
                  </a:cubicBezTo>
                  <a:cubicBezTo>
                    <a:pt x="0" y="19"/>
                    <a:pt x="2" y="21"/>
                    <a:pt x="4" y="1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9" name="Freeform 1678"/>
            <p:cNvSpPr/>
            <p:nvPr/>
          </p:nvSpPr>
          <p:spPr bwMode="auto">
            <a:xfrm>
              <a:off x="3318" y="2085"/>
              <a:ext cx="24" cy="29"/>
            </a:xfrm>
            <a:custGeom>
              <a:avLst/>
              <a:gdLst>
                <a:gd name="T0" fmla="*/ 4 w 19"/>
                <a:gd name="T1" fmla="*/ 20 h 22"/>
                <a:gd name="T2" fmla="*/ 17 w 19"/>
                <a:gd name="T3" fmla="*/ 3 h 22"/>
                <a:gd name="T4" fmla="*/ 16 w 19"/>
                <a:gd name="T5" fmla="*/ 1 h 22"/>
                <a:gd name="T6" fmla="*/ 1 w 19"/>
                <a:gd name="T7" fmla="*/ 19 h 22"/>
                <a:gd name="T8" fmla="*/ 4 w 19"/>
                <a:gd name="T9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2">
                  <a:moveTo>
                    <a:pt x="4" y="20"/>
                  </a:moveTo>
                  <a:cubicBezTo>
                    <a:pt x="7" y="14"/>
                    <a:pt x="11" y="7"/>
                    <a:pt x="17" y="3"/>
                  </a:cubicBezTo>
                  <a:cubicBezTo>
                    <a:pt x="19" y="2"/>
                    <a:pt x="17" y="0"/>
                    <a:pt x="16" y="1"/>
                  </a:cubicBezTo>
                  <a:cubicBezTo>
                    <a:pt x="9" y="5"/>
                    <a:pt x="5" y="12"/>
                    <a:pt x="1" y="19"/>
                  </a:cubicBezTo>
                  <a:cubicBezTo>
                    <a:pt x="0" y="20"/>
                    <a:pt x="3" y="22"/>
                    <a:pt x="4" y="2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0" name="Freeform 1679"/>
            <p:cNvSpPr/>
            <p:nvPr/>
          </p:nvSpPr>
          <p:spPr bwMode="auto">
            <a:xfrm>
              <a:off x="3354" y="2080"/>
              <a:ext cx="19" cy="32"/>
            </a:xfrm>
            <a:custGeom>
              <a:avLst/>
              <a:gdLst>
                <a:gd name="T0" fmla="*/ 3 w 15"/>
                <a:gd name="T1" fmla="*/ 23 h 25"/>
                <a:gd name="T2" fmla="*/ 14 w 15"/>
                <a:gd name="T3" fmla="*/ 3 h 25"/>
                <a:gd name="T4" fmla="*/ 12 w 15"/>
                <a:gd name="T5" fmla="*/ 1 h 25"/>
                <a:gd name="T6" fmla="*/ 1 w 15"/>
                <a:gd name="T7" fmla="*/ 22 h 25"/>
                <a:gd name="T8" fmla="*/ 3 w 15"/>
                <a:gd name="T9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5">
                  <a:moveTo>
                    <a:pt x="3" y="23"/>
                  </a:moveTo>
                  <a:cubicBezTo>
                    <a:pt x="7" y="16"/>
                    <a:pt x="9" y="9"/>
                    <a:pt x="14" y="3"/>
                  </a:cubicBezTo>
                  <a:cubicBezTo>
                    <a:pt x="15" y="2"/>
                    <a:pt x="13" y="0"/>
                    <a:pt x="12" y="1"/>
                  </a:cubicBezTo>
                  <a:cubicBezTo>
                    <a:pt x="7" y="7"/>
                    <a:pt x="5" y="15"/>
                    <a:pt x="1" y="22"/>
                  </a:cubicBezTo>
                  <a:cubicBezTo>
                    <a:pt x="0" y="23"/>
                    <a:pt x="2" y="25"/>
                    <a:pt x="3" y="2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1" name="Freeform 1680"/>
            <p:cNvSpPr/>
            <p:nvPr/>
          </p:nvSpPr>
          <p:spPr bwMode="auto">
            <a:xfrm>
              <a:off x="3393" y="2079"/>
              <a:ext cx="22" cy="25"/>
            </a:xfrm>
            <a:custGeom>
              <a:avLst/>
              <a:gdLst>
                <a:gd name="T0" fmla="*/ 3 w 17"/>
                <a:gd name="T1" fmla="*/ 19 h 20"/>
                <a:gd name="T2" fmla="*/ 15 w 17"/>
                <a:gd name="T3" fmla="*/ 3 h 20"/>
                <a:gd name="T4" fmla="*/ 13 w 17"/>
                <a:gd name="T5" fmla="*/ 1 h 20"/>
                <a:gd name="T6" fmla="*/ 1 w 17"/>
                <a:gd name="T7" fmla="*/ 17 h 20"/>
                <a:gd name="T8" fmla="*/ 3 w 17"/>
                <a:gd name="T9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0">
                  <a:moveTo>
                    <a:pt x="3" y="19"/>
                  </a:moveTo>
                  <a:cubicBezTo>
                    <a:pt x="7" y="13"/>
                    <a:pt x="10" y="7"/>
                    <a:pt x="15" y="3"/>
                  </a:cubicBezTo>
                  <a:cubicBezTo>
                    <a:pt x="17" y="2"/>
                    <a:pt x="15" y="0"/>
                    <a:pt x="13" y="1"/>
                  </a:cubicBezTo>
                  <a:cubicBezTo>
                    <a:pt x="8" y="6"/>
                    <a:pt x="5" y="12"/>
                    <a:pt x="1" y="17"/>
                  </a:cubicBezTo>
                  <a:cubicBezTo>
                    <a:pt x="0" y="19"/>
                    <a:pt x="2" y="20"/>
                    <a:pt x="3" y="1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2" name="Freeform 1681"/>
            <p:cNvSpPr/>
            <p:nvPr/>
          </p:nvSpPr>
          <p:spPr bwMode="auto">
            <a:xfrm>
              <a:off x="3395" y="2111"/>
              <a:ext cx="21" cy="27"/>
            </a:xfrm>
            <a:custGeom>
              <a:avLst/>
              <a:gdLst>
                <a:gd name="T0" fmla="*/ 3 w 16"/>
                <a:gd name="T1" fmla="*/ 19 h 21"/>
                <a:gd name="T2" fmla="*/ 15 w 16"/>
                <a:gd name="T3" fmla="*/ 2 h 21"/>
                <a:gd name="T4" fmla="*/ 12 w 16"/>
                <a:gd name="T5" fmla="*/ 1 h 21"/>
                <a:gd name="T6" fmla="*/ 1 w 16"/>
                <a:gd name="T7" fmla="*/ 18 h 21"/>
                <a:gd name="T8" fmla="*/ 3 w 16"/>
                <a:gd name="T9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1">
                  <a:moveTo>
                    <a:pt x="3" y="19"/>
                  </a:moveTo>
                  <a:cubicBezTo>
                    <a:pt x="7" y="13"/>
                    <a:pt x="11" y="8"/>
                    <a:pt x="15" y="2"/>
                  </a:cubicBezTo>
                  <a:cubicBezTo>
                    <a:pt x="16" y="1"/>
                    <a:pt x="14" y="0"/>
                    <a:pt x="12" y="1"/>
                  </a:cubicBezTo>
                  <a:cubicBezTo>
                    <a:pt x="8" y="6"/>
                    <a:pt x="4" y="12"/>
                    <a:pt x="1" y="18"/>
                  </a:cubicBezTo>
                  <a:cubicBezTo>
                    <a:pt x="0" y="19"/>
                    <a:pt x="2" y="21"/>
                    <a:pt x="3" y="1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3" name="Freeform 1682"/>
            <p:cNvSpPr/>
            <p:nvPr/>
          </p:nvSpPr>
          <p:spPr bwMode="auto">
            <a:xfrm>
              <a:off x="3403" y="2133"/>
              <a:ext cx="29" cy="30"/>
            </a:xfrm>
            <a:custGeom>
              <a:avLst/>
              <a:gdLst>
                <a:gd name="T0" fmla="*/ 3 w 22"/>
                <a:gd name="T1" fmla="*/ 22 h 23"/>
                <a:gd name="T2" fmla="*/ 20 w 22"/>
                <a:gd name="T3" fmla="*/ 4 h 23"/>
                <a:gd name="T4" fmla="*/ 19 w 22"/>
                <a:gd name="T5" fmla="*/ 1 h 23"/>
                <a:gd name="T6" fmla="*/ 1 w 22"/>
                <a:gd name="T7" fmla="*/ 20 h 23"/>
                <a:gd name="T8" fmla="*/ 3 w 2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3" y="22"/>
                  </a:moveTo>
                  <a:cubicBezTo>
                    <a:pt x="8" y="15"/>
                    <a:pt x="13" y="9"/>
                    <a:pt x="20" y="4"/>
                  </a:cubicBezTo>
                  <a:cubicBezTo>
                    <a:pt x="22" y="3"/>
                    <a:pt x="20" y="0"/>
                    <a:pt x="19" y="1"/>
                  </a:cubicBezTo>
                  <a:cubicBezTo>
                    <a:pt x="12" y="6"/>
                    <a:pt x="7" y="13"/>
                    <a:pt x="1" y="20"/>
                  </a:cubicBezTo>
                  <a:cubicBezTo>
                    <a:pt x="0" y="21"/>
                    <a:pt x="2" y="23"/>
                    <a:pt x="3" y="2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4" name="Freeform 1683"/>
            <p:cNvSpPr/>
            <p:nvPr/>
          </p:nvSpPr>
          <p:spPr bwMode="auto">
            <a:xfrm>
              <a:off x="3422" y="2145"/>
              <a:ext cx="34" cy="36"/>
            </a:xfrm>
            <a:custGeom>
              <a:avLst/>
              <a:gdLst>
                <a:gd name="T0" fmla="*/ 3 w 26"/>
                <a:gd name="T1" fmla="*/ 26 h 28"/>
                <a:gd name="T2" fmla="*/ 24 w 26"/>
                <a:gd name="T3" fmla="*/ 3 h 28"/>
                <a:gd name="T4" fmla="*/ 23 w 26"/>
                <a:gd name="T5" fmla="*/ 1 h 28"/>
                <a:gd name="T6" fmla="*/ 1 w 26"/>
                <a:gd name="T7" fmla="*/ 25 h 28"/>
                <a:gd name="T8" fmla="*/ 3 w 26"/>
                <a:gd name="T9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8">
                  <a:moveTo>
                    <a:pt x="3" y="26"/>
                  </a:moveTo>
                  <a:cubicBezTo>
                    <a:pt x="9" y="19"/>
                    <a:pt x="14" y="6"/>
                    <a:pt x="24" y="3"/>
                  </a:cubicBezTo>
                  <a:cubicBezTo>
                    <a:pt x="26" y="3"/>
                    <a:pt x="25" y="0"/>
                    <a:pt x="23" y="1"/>
                  </a:cubicBezTo>
                  <a:cubicBezTo>
                    <a:pt x="13" y="4"/>
                    <a:pt x="7" y="16"/>
                    <a:pt x="1" y="25"/>
                  </a:cubicBezTo>
                  <a:cubicBezTo>
                    <a:pt x="0" y="26"/>
                    <a:pt x="2" y="28"/>
                    <a:pt x="3" y="2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5" name="Freeform 1684"/>
            <p:cNvSpPr/>
            <p:nvPr/>
          </p:nvSpPr>
          <p:spPr bwMode="auto">
            <a:xfrm>
              <a:off x="3444" y="2156"/>
              <a:ext cx="30" cy="34"/>
            </a:xfrm>
            <a:custGeom>
              <a:avLst/>
              <a:gdLst>
                <a:gd name="T0" fmla="*/ 3 w 23"/>
                <a:gd name="T1" fmla="*/ 25 h 26"/>
                <a:gd name="T2" fmla="*/ 22 w 23"/>
                <a:gd name="T3" fmla="*/ 3 h 26"/>
                <a:gd name="T4" fmla="*/ 20 w 23"/>
                <a:gd name="T5" fmla="*/ 1 h 26"/>
                <a:gd name="T6" fmla="*/ 1 w 23"/>
                <a:gd name="T7" fmla="*/ 23 h 26"/>
                <a:gd name="T8" fmla="*/ 3 w 23"/>
                <a:gd name="T9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6">
                  <a:moveTo>
                    <a:pt x="3" y="25"/>
                  </a:moveTo>
                  <a:cubicBezTo>
                    <a:pt x="9" y="17"/>
                    <a:pt x="15" y="10"/>
                    <a:pt x="22" y="3"/>
                  </a:cubicBezTo>
                  <a:cubicBezTo>
                    <a:pt x="23" y="1"/>
                    <a:pt x="22" y="0"/>
                    <a:pt x="20" y="1"/>
                  </a:cubicBezTo>
                  <a:cubicBezTo>
                    <a:pt x="13" y="8"/>
                    <a:pt x="7" y="15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6" name="Freeform 1685"/>
            <p:cNvSpPr/>
            <p:nvPr/>
          </p:nvSpPr>
          <p:spPr bwMode="auto">
            <a:xfrm>
              <a:off x="3474" y="2161"/>
              <a:ext cx="25" cy="28"/>
            </a:xfrm>
            <a:custGeom>
              <a:avLst/>
              <a:gdLst>
                <a:gd name="T0" fmla="*/ 3 w 19"/>
                <a:gd name="T1" fmla="*/ 20 h 21"/>
                <a:gd name="T2" fmla="*/ 17 w 19"/>
                <a:gd name="T3" fmla="*/ 3 h 21"/>
                <a:gd name="T4" fmla="*/ 16 w 19"/>
                <a:gd name="T5" fmla="*/ 1 h 21"/>
                <a:gd name="T6" fmla="*/ 1 w 19"/>
                <a:gd name="T7" fmla="*/ 18 h 21"/>
                <a:gd name="T8" fmla="*/ 3 w 19"/>
                <a:gd name="T9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1">
                  <a:moveTo>
                    <a:pt x="3" y="20"/>
                  </a:moveTo>
                  <a:cubicBezTo>
                    <a:pt x="8" y="14"/>
                    <a:pt x="12" y="8"/>
                    <a:pt x="17" y="3"/>
                  </a:cubicBezTo>
                  <a:cubicBezTo>
                    <a:pt x="19" y="2"/>
                    <a:pt x="17" y="0"/>
                    <a:pt x="16" y="1"/>
                  </a:cubicBezTo>
                  <a:cubicBezTo>
                    <a:pt x="10" y="6"/>
                    <a:pt x="6" y="12"/>
                    <a:pt x="1" y="18"/>
                  </a:cubicBezTo>
                  <a:cubicBezTo>
                    <a:pt x="0" y="20"/>
                    <a:pt x="2" y="21"/>
                    <a:pt x="3" y="2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7" name="Freeform 1686"/>
            <p:cNvSpPr/>
            <p:nvPr/>
          </p:nvSpPr>
          <p:spPr bwMode="auto">
            <a:xfrm>
              <a:off x="3496" y="2182"/>
              <a:ext cx="21" cy="19"/>
            </a:xfrm>
            <a:custGeom>
              <a:avLst/>
              <a:gdLst>
                <a:gd name="T0" fmla="*/ 3 w 16"/>
                <a:gd name="T1" fmla="*/ 13 h 15"/>
                <a:gd name="T2" fmla="*/ 15 w 16"/>
                <a:gd name="T3" fmla="*/ 3 h 15"/>
                <a:gd name="T4" fmla="*/ 13 w 16"/>
                <a:gd name="T5" fmla="*/ 1 h 15"/>
                <a:gd name="T6" fmla="*/ 1 w 16"/>
                <a:gd name="T7" fmla="*/ 12 h 15"/>
                <a:gd name="T8" fmla="*/ 3 w 16"/>
                <a:gd name="T9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3" y="13"/>
                  </a:moveTo>
                  <a:cubicBezTo>
                    <a:pt x="7" y="10"/>
                    <a:pt x="10" y="6"/>
                    <a:pt x="15" y="3"/>
                  </a:cubicBezTo>
                  <a:cubicBezTo>
                    <a:pt x="16" y="2"/>
                    <a:pt x="15" y="0"/>
                    <a:pt x="13" y="1"/>
                  </a:cubicBezTo>
                  <a:cubicBezTo>
                    <a:pt x="9" y="4"/>
                    <a:pt x="5" y="8"/>
                    <a:pt x="1" y="12"/>
                  </a:cubicBezTo>
                  <a:cubicBezTo>
                    <a:pt x="0" y="13"/>
                    <a:pt x="2" y="15"/>
                    <a:pt x="3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8" name="Freeform 1687"/>
            <p:cNvSpPr/>
            <p:nvPr/>
          </p:nvSpPr>
          <p:spPr bwMode="auto">
            <a:xfrm>
              <a:off x="3472" y="2083"/>
              <a:ext cx="23" cy="24"/>
            </a:xfrm>
            <a:custGeom>
              <a:avLst/>
              <a:gdLst>
                <a:gd name="T0" fmla="*/ 3 w 18"/>
                <a:gd name="T1" fmla="*/ 18 h 19"/>
                <a:gd name="T2" fmla="*/ 17 w 18"/>
                <a:gd name="T3" fmla="*/ 3 h 19"/>
                <a:gd name="T4" fmla="*/ 15 w 18"/>
                <a:gd name="T5" fmla="*/ 1 h 19"/>
                <a:gd name="T6" fmla="*/ 1 w 18"/>
                <a:gd name="T7" fmla="*/ 16 h 19"/>
                <a:gd name="T8" fmla="*/ 3 w 18"/>
                <a:gd name="T9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9">
                  <a:moveTo>
                    <a:pt x="3" y="18"/>
                  </a:moveTo>
                  <a:cubicBezTo>
                    <a:pt x="8" y="14"/>
                    <a:pt x="13" y="8"/>
                    <a:pt x="17" y="3"/>
                  </a:cubicBezTo>
                  <a:cubicBezTo>
                    <a:pt x="18" y="1"/>
                    <a:pt x="16" y="0"/>
                    <a:pt x="15" y="1"/>
                  </a:cubicBezTo>
                  <a:cubicBezTo>
                    <a:pt x="11" y="7"/>
                    <a:pt x="6" y="12"/>
                    <a:pt x="1" y="16"/>
                  </a:cubicBezTo>
                  <a:cubicBezTo>
                    <a:pt x="0" y="18"/>
                    <a:pt x="2" y="19"/>
                    <a:pt x="3" y="1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9" name="Freeform 1688"/>
            <p:cNvSpPr/>
            <p:nvPr/>
          </p:nvSpPr>
          <p:spPr bwMode="auto">
            <a:xfrm>
              <a:off x="3499" y="2084"/>
              <a:ext cx="26" cy="26"/>
            </a:xfrm>
            <a:custGeom>
              <a:avLst/>
              <a:gdLst>
                <a:gd name="T0" fmla="*/ 3 w 20"/>
                <a:gd name="T1" fmla="*/ 19 h 20"/>
                <a:gd name="T2" fmla="*/ 19 w 20"/>
                <a:gd name="T3" fmla="*/ 3 h 20"/>
                <a:gd name="T4" fmla="*/ 17 w 20"/>
                <a:gd name="T5" fmla="*/ 0 h 20"/>
                <a:gd name="T6" fmla="*/ 1 w 20"/>
                <a:gd name="T7" fmla="*/ 17 h 20"/>
                <a:gd name="T8" fmla="*/ 3 w 20"/>
                <a:gd name="T9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3" y="19"/>
                  </a:moveTo>
                  <a:cubicBezTo>
                    <a:pt x="8" y="13"/>
                    <a:pt x="12" y="6"/>
                    <a:pt x="19" y="3"/>
                  </a:cubicBezTo>
                  <a:cubicBezTo>
                    <a:pt x="20" y="2"/>
                    <a:pt x="19" y="0"/>
                    <a:pt x="17" y="0"/>
                  </a:cubicBezTo>
                  <a:cubicBezTo>
                    <a:pt x="10" y="4"/>
                    <a:pt x="6" y="11"/>
                    <a:pt x="1" y="17"/>
                  </a:cubicBezTo>
                  <a:cubicBezTo>
                    <a:pt x="0" y="18"/>
                    <a:pt x="2" y="20"/>
                    <a:pt x="3" y="1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0" name="Freeform 1689"/>
            <p:cNvSpPr/>
            <p:nvPr/>
          </p:nvSpPr>
          <p:spPr bwMode="auto">
            <a:xfrm>
              <a:off x="3403" y="2216"/>
              <a:ext cx="17" cy="20"/>
            </a:xfrm>
            <a:custGeom>
              <a:avLst/>
              <a:gdLst>
                <a:gd name="T0" fmla="*/ 3 w 13"/>
                <a:gd name="T1" fmla="*/ 15 h 16"/>
                <a:gd name="T2" fmla="*/ 12 w 13"/>
                <a:gd name="T3" fmla="*/ 4 h 16"/>
                <a:gd name="T4" fmla="*/ 10 w 13"/>
                <a:gd name="T5" fmla="*/ 2 h 16"/>
                <a:gd name="T6" fmla="*/ 1 w 13"/>
                <a:gd name="T7" fmla="*/ 13 h 16"/>
                <a:gd name="T8" fmla="*/ 3 w 13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6">
                  <a:moveTo>
                    <a:pt x="3" y="15"/>
                  </a:moveTo>
                  <a:cubicBezTo>
                    <a:pt x="6" y="11"/>
                    <a:pt x="8" y="7"/>
                    <a:pt x="12" y="4"/>
                  </a:cubicBezTo>
                  <a:cubicBezTo>
                    <a:pt x="13" y="2"/>
                    <a:pt x="11" y="0"/>
                    <a:pt x="10" y="2"/>
                  </a:cubicBezTo>
                  <a:cubicBezTo>
                    <a:pt x="6" y="5"/>
                    <a:pt x="4" y="9"/>
                    <a:pt x="1" y="13"/>
                  </a:cubicBezTo>
                  <a:cubicBezTo>
                    <a:pt x="0" y="15"/>
                    <a:pt x="2" y="16"/>
                    <a:pt x="3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1" name="Freeform 1690"/>
            <p:cNvSpPr/>
            <p:nvPr/>
          </p:nvSpPr>
          <p:spPr bwMode="auto">
            <a:xfrm>
              <a:off x="3407" y="2249"/>
              <a:ext cx="17" cy="18"/>
            </a:xfrm>
            <a:custGeom>
              <a:avLst/>
              <a:gdLst>
                <a:gd name="T0" fmla="*/ 3 w 13"/>
                <a:gd name="T1" fmla="*/ 13 h 14"/>
                <a:gd name="T2" fmla="*/ 11 w 13"/>
                <a:gd name="T3" fmla="*/ 3 h 14"/>
                <a:gd name="T4" fmla="*/ 10 w 13"/>
                <a:gd name="T5" fmla="*/ 1 h 14"/>
                <a:gd name="T6" fmla="*/ 1 w 13"/>
                <a:gd name="T7" fmla="*/ 11 h 14"/>
                <a:gd name="T8" fmla="*/ 3 w 13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3" y="13"/>
                  </a:moveTo>
                  <a:cubicBezTo>
                    <a:pt x="6" y="9"/>
                    <a:pt x="8" y="6"/>
                    <a:pt x="11" y="3"/>
                  </a:cubicBezTo>
                  <a:cubicBezTo>
                    <a:pt x="13" y="2"/>
                    <a:pt x="11" y="0"/>
                    <a:pt x="10" y="1"/>
                  </a:cubicBezTo>
                  <a:cubicBezTo>
                    <a:pt x="6" y="4"/>
                    <a:pt x="4" y="8"/>
                    <a:pt x="1" y="11"/>
                  </a:cubicBezTo>
                  <a:cubicBezTo>
                    <a:pt x="0" y="13"/>
                    <a:pt x="2" y="14"/>
                    <a:pt x="3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2" name="Freeform 1691"/>
            <p:cNvSpPr/>
            <p:nvPr/>
          </p:nvSpPr>
          <p:spPr bwMode="auto">
            <a:xfrm>
              <a:off x="3416" y="2260"/>
              <a:ext cx="36" cy="35"/>
            </a:xfrm>
            <a:custGeom>
              <a:avLst/>
              <a:gdLst>
                <a:gd name="T0" fmla="*/ 3 w 28"/>
                <a:gd name="T1" fmla="*/ 26 h 27"/>
                <a:gd name="T2" fmla="*/ 27 w 28"/>
                <a:gd name="T3" fmla="*/ 3 h 27"/>
                <a:gd name="T4" fmla="*/ 25 w 28"/>
                <a:gd name="T5" fmla="*/ 1 h 27"/>
                <a:gd name="T6" fmla="*/ 2 w 28"/>
                <a:gd name="T7" fmla="*/ 24 h 27"/>
                <a:gd name="T8" fmla="*/ 3 w 28"/>
                <a:gd name="T9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7">
                  <a:moveTo>
                    <a:pt x="3" y="26"/>
                  </a:moveTo>
                  <a:cubicBezTo>
                    <a:pt x="11" y="18"/>
                    <a:pt x="18" y="9"/>
                    <a:pt x="27" y="3"/>
                  </a:cubicBezTo>
                  <a:cubicBezTo>
                    <a:pt x="28" y="2"/>
                    <a:pt x="26" y="0"/>
                    <a:pt x="25" y="1"/>
                  </a:cubicBezTo>
                  <a:cubicBezTo>
                    <a:pt x="16" y="7"/>
                    <a:pt x="9" y="16"/>
                    <a:pt x="2" y="24"/>
                  </a:cubicBezTo>
                  <a:cubicBezTo>
                    <a:pt x="0" y="25"/>
                    <a:pt x="2" y="27"/>
                    <a:pt x="3" y="2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3" name="Freeform 1692"/>
            <p:cNvSpPr/>
            <p:nvPr/>
          </p:nvSpPr>
          <p:spPr bwMode="auto">
            <a:xfrm>
              <a:off x="3454" y="2258"/>
              <a:ext cx="36" cy="47"/>
            </a:xfrm>
            <a:custGeom>
              <a:avLst/>
              <a:gdLst>
                <a:gd name="T0" fmla="*/ 3 w 28"/>
                <a:gd name="T1" fmla="*/ 34 h 36"/>
                <a:gd name="T2" fmla="*/ 27 w 28"/>
                <a:gd name="T3" fmla="*/ 3 h 36"/>
                <a:gd name="T4" fmla="*/ 25 w 28"/>
                <a:gd name="T5" fmla="*/ 2 h 36"/>
                <a:gd name="T6" fmla="*/ 0 w 28"/>
                <a:gd name="T7" fmla="*/ 33 h 36"/>
                <a:gd name="T8" fmla="*/ 3 w 28"/>
                <a:gd name="T9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6">
                  <a:moveTo>
                    <a:pt x="3" y="34"/>
                  </a:moveTo>
                  <a:cubicBezTo>
                    <a:pt x="10" y="23"/>
                    <a:pt x="19" y="14"/>
                    <a:pt x="27" y="3"/>
                  </a:cubicBezTo>
                  <a:cubicBezTo>
                    <a:pt x="28" y="2"/>
                    <a:pt x="26" y="0"/>
                    <a:pt x="25" y="2"/>
                  </a:cubicBezTo>
                  <a:cubicBezTo>
                    <a:pt x="17" y="12"/>
                    <a:pt x="7" y="21"/>
                    <a:pt x="0" y="33"/>
                  </a:cubicBezTo>
                  <a:cubicBezTo>
                    <a:pt x="0" y="34"/>
                    <a:pt x="2" y="36"/>
                    <a:pt x="3" y="3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4" name="Freeform 1693"/>
            <p:cNvSpPr/>
            <p:nvPr/>
          </p:nvSpPr>
          <p:spPr bwMode="auto">
            <a:xfrm>
              <a:off x="3500" y="2266"/>
              <a:ext cx="26" cy="30"/>
            </a:xfrm>
            <a:custGeom>
              <a:avLst/>
              <a:gdLst>
                <a:gd name="T0" fmla="*/ 3 w 20"/>
                <a:gd name="T1" fmla="*/ 21 h 23"/>
                <a:gd name="T2" fmla="*/ 19 w 20"/>
                <a:gd name="T3" fmla="*/ 3 h 23"/>
                <a:gd name="T4" fmla="*/ 17 w 20"/>
                <a:gd name="T5" fmla="*/ 1 h 23"/>
                <a:gd name="T6" fmla="*/ 1 w 20"/>
                <a:gd name="T7" fmla="*/ 19 h 23"/>
                <a:gd name="T8" fmla="*/ 3 w 20"/>
                <a:gd name="T9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3">
                  <a:moveTo>
                    <a:pt x="3" y="21"/>
                  </a:moveTo>
                  <a:cubicBezTo>
                    <a:pt x="8" y="15"/>
                    <a:pt x="13" y="8"/>
                    <a:pt x="19" y="3"/>
                  </a:cubicBezTo>
                  <a:cubicBezTo>
                    <a:pt x="20" y="2"/>
                    <a:pt x="18" y="0"/>
                    <a:pt x="17" y="1"/>
                  </a:cubicBezTo>
                  <a:cubicBezTo>
                    <a:pt x="11" y="6"/>
                    <a:pt x="6" y="13"/>
                    <a:pt x="1" y="19"/>
                  </a:cubicBezTo>
                  <a:cubicBezTo>
                    <a:pt x="0" y="21"/>
                    <a:pt x="2" y="23"/>
                    <a:pt x="3" y="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5" name="Freeform 1694"/>
            <p:cNvSpPr/>
            <p:nvPr/>
          </p:nvSpPr>
          <p:spPr bwMode="auto">
            <a:xfrm>
              <a:off x="3530" y="2269"/>
              <a:ext cx="19" cy="31"/>
            </a:xfrm>
            <a:custGeom>
              <a:avLst/>
              <a:gdLst>
                <a:gd name="T0" fmla="*/ 3 w 15"/>
                <a:gd name="T1" fmla="*/ 22 h 24"/>
                <a:gd name="T2" fmla="*/ 14 w 15"/>
                <a:gd name="T3" fmla="*/ 4 h 24"/>
                <a:gd name="T4" fmla="*/ 12 w 15"/>
                <a:gd name="T5" fmla="*/ 1 h 24"/>
                <a:gd name="T6" fmla="*/ 0 w 15"/>
                <a:gd name="T7" fmla="*/ 21 h 24"/>
                <a:gd name="T8" fmla="*/ 3 w 15"/>
                <a:gd name="T9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4">
                  <a:moveTo>
                    <a:pt x="3" y="22"/>
                  </a:moveTo>
                  <a:cubicBezTo>
                    <a:pt x="6" y="16"/>
                    <a:pt x="9" y="9"/>
                    <a:pt x="14" y="4"/>
                  </a:cubicBezTo>
                  <a:cubicBezTo>
                    <a:pt x="15" y="2"/>
                    <a:pt x="13" y="0"/>
                    <a:pt x="12" y="1"/>
                  </a:cubicBezTo>
                  <a:cubicBezTo>
                    <a:pt x="8" y="7"/>
                    <a:pt x="4" y="14"/>
                    <a:pt x="0" y="21"/>
                  </a:cubicBezTo>
                  <a:cubicBezTo>
                    <a:pt x="0" y="22"/>
                    <a:pt x="2" y="24"/>
                    <a:pt x="3" y="2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6" name="Freeform 1695"/>
            <p:cNvSpPr/>
            <p:nvPr/>
          </p:nvSpPr>
          <p:spPr bwMode="auto">
            <a:xfrm>
              <a:off x="3570" y="2071"/>
              <a:ext cx="20" cy="26"/>
            </a:xfrm>
            <a:custGeom>
              <a:avLst/>
              <a:gdLst>
                <a:gd name="T0" fmla="*/ 3 w 16"/>
                <a:gd name="T1" fmla="*/ 19 h 20"/>
                <a:gd name="T2" fmla="*/ 15 w 16"/>
                <a:gd name="T3" fmla="*/ 4 h 20"/>
                <a:gd name="T4" fmla="*/ 13 w 16"/>
                <a:gd name="T5" fmla="*/ 2 h 20"/>
                <a:gd name="T6" fmla="*/ 1 w 16"/>
                <a:gd name="T7" fmla="*/ 17 h 20"/>
                <a:gd name="T8" fmla="*/ 3 w 16"/>
                <a:gd name="T9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0">
                  <a:moveTo>
                    <a:pt x="3" y="19"/>
                  </a:moveTo>
                  <a:cubicBezTo>
                    <a:pt x="7" y="14"/>
                    <a:pt x="10" y="8"/>
                    <a:pt x="15" y="4"/>
                  </a:cubicBezTo>
                  <a:cubicBezTo>
                    <a:pt x="16" y="2"/>
                    <a:pt x="14" y="0"/>
                    <a:pt x="13" y="2"/>
                  </a:cubicBezTo>
                  <a:cubicBezTo>
                    <a:pt x="8" y="7"/>
                    <a:pt x="5" y="12"/>
                    <a:pt x="1" y="17"/>
                  </a:cubicBezTo>
                  <a:cubicBezTo>
                    <a:pt x="0" y="19"/>
                    <a:pt x="2" y="20"/>
                    <a:pt x="3" y="1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7" name="Freeform 1696"/>
            <p:cNvSpPr/>
            <p:nvPr/>
          </p:nvSpPr>
          <p:spPr bwMode="auto">
            <a:xfrm>
              <a:off x="3574" y="2103"/>
              <a:ext cx="26" cy="26"/>
            </a:xfrm>
            <a:custGeom>
              <a:avLst/>
              <a:gdLst>
                <a:gd name="T0" fmla="*/ 3 w 20"/>
                <a:gd name="T1" fmla="*/ 18 h 20"/>
                <a:gd name="T2" fmla="*/ 18 w 20"/>
                <a:gd name="T3" fmla="*/ 3 h 20"/>
                <a:gd name="T4" fmla="*/ 17 w 20"/>
                <a:gd name="T5" fmla="*/ 1 h 20"/>
                <a:gd name="T6" fmla="*/ 1 w 20"/>
                <a:gd name="T7" fmla="*/ 17 h 20"/>
                <a:gd name="T8" fmla="*/ 3 w 20"/>
                <a:gd name="T9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3" y="18"/>
                  </a:moveTo>
                  <a:cubicBezTo>
                    <a:pt x="8" y="13"/>
                    <a:pt x="13" y="8"/>
                    <a:pt x="18" y="3"/>
                  </a:cubicBezTo>
                  <a:cubicBezTo>
                    <a:pt x="20" y="2"/>
                    <a:pt x="18" y="0"/>
                    <a:pt x="17" y="1"/>
                  </a:cubicBezTo>
                  <a:cubicBezTo>
                    <a:pt x="11" y="6"/>
                    <a:pt x="6" y="11"/>
                    <a:pt x="1" y="17"/>
                  </a:cubicBezTo>
                  <a:cubicBezTo>
                    <a:pt x="0" y="18"/>
                    <a:pt x="2" y="20"/>
                    <a:pt x="3" y="1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8" name="Freeform 1697"/>
            <p:cNvSpPr/>
            <p:nvPr/>
          </p:nvSpPr>
          <p:spPr bwMode="auto">
            <a:xfrm>
              <a:off x="3587" y="2115"/>
              <a:ext cx="32" cy="37"/>
            </a:xfrm>
            <a:custGeom>
              <a:avLst/>
              <a:gdLst>
                <a:gd name="T0" fmla="*/ 3 w 25"/>
                <a:gd name="T1" fmla="*/ 28 h 29"/>
                <a:gd name="T2" fmla="*/ 23 w 25"/>
                <a:gd name="T3" fmla="*/ 3 h 29"/>
                <a:gd name="T4" fmla="*/ 22 w 25"/>
                <a:gd name="T5" fmla="*/ 1 h 29"/>
                <a:gd name="T6" fmla="*/ 1 w 25"/>
                <a:gd name="T7" fmla="*/ 26 h 29"/>
                <a:gd name="T8" fmla="*/ 3 w 25"/>
                <a:gd name="T9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9">
                  <a:moveTo>
                    <a:pt x="3" y="28"/>
                  </a:moveTo>
                  <a:cubicBezTo>
                    <a:pt x="10" y="20"/>
                    <a:pt x="14" y="9"/>
                    <a:pt x="23" y="3"/>
                  </a:cubicBezTo>
                  <a:cubicBezTo>
                    <a:pt x="25" y="2"/>
                    <a:pt x="23" y="0"/>
                    <a:pt x="22" y="1"/>
                  </a:cubicBezTo>
                  <a:cubicBezTo>
                    <a:pt x="13" y="7"/>
                    <a:pt x="8" y="18"/>
                    <a:pt x="1" y="26"/>
                  </a:cubicBezTo>
                  <a:cubicBezTo>
                    <a:pt x="0" y="27"/>
                    <a:pt x="1" y="29"/>
                    <a:pt x="3" y="2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9" name="Freeform 1698"/>
            <p:cNvSpPr/>
            <p:nvPr/>
          </p:nvSpPr>
          <p:spPr bwMode="auto">
            <a:xfrm>
              <a:off x="3610" y="2133"/>
              <a:ext cx="28" cy="32"/>
            </a:xfrm>
            <a:custGeom>
              <a:avLst/>
              <a:gdLst>
                <a:gd name="T0" fmla="*/ 3 w 22"/>
                <a:gd name="T1" fmla="*/ 24 h 25"/>
                <a:gd name="T2" fmla="*/ 20 w 22"/>
                <a:gd name="T3" fmla="*/ 3 h 25"/>
                <a:gd name="T4" fmla="*/ 19 w 22"/>
                <a:gd name="T5" fmla="*/ 1 h 25"/>
                <a:gd name="T6" fmla="*/ 1 w 22"/>
                <a:gd name="T7" fmla="*/ 22 h 25"/>
                <a:gd name="T8" fmla="*/ 3 w 22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5">
                  <a:moveTo>
                    <a:pt x="3" y="24"/>
                  </a:moveTo>
                  <a:cubicBezTo>
                    <a:pt x="9" y="17"/>
                    <a:pt x="13" y="9"/>
                    <a:pt x="20" y="3"/>
                  </a:cubicBezTo>
                  <a:cubicBezTo>
                    <a:pt x="22" y="2"/>
                    <a:pt x="20" y="0"/>
                    <a:pt x="19" y="1"/>
                  </a:cubicBezTo>
                  <a:cubicBezTo>
                    <a:pt x="11" y="6"/>
                    <a:pt x="7" y="15"/>
                    <a:pt x="1" y="22"/>
                  </a:cubicBezTo>
                  <a:cubicBezTo>
                    <a:pt x="0" y="24"/>
                    <a:pt x="2" y="25"/>
                    <a:pt x="3" y="2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0" name="Freeform 1699"/>
            <p:cNvSpPr/>
            <p:nvPr/>
          </p:nvSpPr>
          <p:spPr bwMode="auto">
            <a:xfrm>
              <a:off x="3637" y="2148"/>
              <a:ext cx="19" cy="24"/>
            </a:xfrm>
            <a:custGeom>
              <a:avLst/>
              <a:gdLst>
                <a:gd name="T0" fmla="*/ 4 w 15"/>
                <a:gd name="T1" fmla="*/ 17 h 18"/>
                <a:gd name="T2" fmla="*/ 14 w 15"/>
                <a:gd name="T3" fmla="*/ 3 h 18"/>
                <a:gd name="T4" fmla="*/ 12 w 15"/>
                <a:gd name="T5" fmla="*/ 1 h 18"/>
                <a:gd name="T6" fmla="*/ 1 w 15"/>
                <a:gd name="T7" fmla="*/ 15 h 18"/>
                <a:gd name="T8" fmla="*/ 4 w 15"/>
                <a:gd name="T9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8">
                  <a:moveTo>
                    <a:pt x="4" y="17"/>
                  </a:moveTo>
                  <a:cubicBezTo>
                    <a:pt x="7" y="12"/>
                    <a:pt x="10" y="7"/>
                    <a:pt x="14" y="3"/>
                  </a:cubicBezTo>
                  <a:cubicBezTo>
                    <a:pt x="15" y="2"/>
                    <a:pt x="13" y="0"/>
                    <a:pt x="12" y="1"/>
                  </a:cubicBezTo>
                  <a:cubicBezTo>
                    <a:pt x="8" y="6"/>
                    <a:pt x="5" y="10"/>
                    <a:pt x="1" y="15"/>
                  </a:cubicBezTo>
                  <a:cubicBezTo>
                    <a:pt x="0" y="17"/>
                    <a:pt x="2" y="18"/>
                    <a:pt x="4" y="1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1" name="Freeform 1700"/>
            <p:cNvSpPr/>
            <p:nvPr/>
          </p:nvSpPr>
          <p:spPr bwMode="auto">
            <a:xfrm>
              <a:off x="3650" y="2170"/>
              <a:ext cx="22" cy="22"/>
            </a:xfrm>
            <a:custGeom>
              <a:avLst/>
              <a:gdLst>
                <a:gd name="T0" fmla="*/ 3 w 17"/>
                <a:gd name="T1" fmla="*/ 16 h 17"/>
                <a:gd name="T2" fmla="*/ 15 w 17"/>
                <a:gd name="T3" fmla="*/ 3 h 17"/>
                <a:gd name="T4" fmla="*/ 14 w 17"/>
                <a:gd name="T5" fmla="*/ 1 h 17"/>
                <a:gd name="T6" fmla="*/ 1 w 17"/>
                <a:gd name="T7" fmla="*/ 14 h 17"/>
                <a:gd name="T8" fmla="*/ 3 w 17"/>
                <a:gd name="T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3" y="16"/>
                  </a:moveTo>
                  <a:cubicBezTo>
                    <a:pt x="7" y="12"/>
                    <a:pt x="10" y="7"/>
                    <a:pt x="15" y="3"/>
                  </a:cubicBezTo>
                  <a:cubicBezTo>
                    <a:pt x="17" y="2"/>
                    <a:pt x="15" y="0"/>
                    <a:pt x="14" y="1"/>
                  </a:cubicBezTo>
                  <a:cubicBezTo>
                    <a:pt x="9" y="5"/>
                    <a:pt x="6" y="10"/>
                    <a:pt x="1" y="14"/>
                  </a:cubicBezTo>
                  <a:cubicBezTo>
                    <a:pt x="0" y="15"/>
                    <a:pt x="2" y="17"/>
                    <a:pt x="3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2" name="Freeform 1701"/>
            <p:cNvSpPr/>
            <p:nvPr/>
          </p:nvSpPr>
          <p:spPr bwMode="auto">
            <a:xfrm>
              <a:off x="3659" y="2183"/>
              <a:ext cx="27" cy="30"/>
            </a:xfrm>
            <a:custGeom>
              <a:avLst/>
              <a:gdLst>
                <a:gd name="T0" fmla="*/ 4 w 21"/>
                <a:gd name="T1" fmla="*/ 21 h 23"/>
                <a:gd name="T2" fmla="*/ 20 w 21"/>
                <a:gd name="T3" fmla="*/ 3 h 23"/>
                <a:gd name="T4" fmla="*/ 18 w 21"/>
                <a:gd name="T5" fmla="*/ 1 h 23"/>
                <a:gd name="T6" fmla="*/ 2 w 21"/>
                <a:gd name="T7" fmla="*/ 19 h 23"/>
                <a:gd name="T8" fmla="*/ 4 w 21"/>
                <a:gd name="T9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3">
                  <a:moveTo>
                    <a:pt x="4" y="21"/>
                  </a:moveTo>
                  <a:cubicBezTo>
                    <a:pt x="9" y="16"/>
                    <a:pt x="14" y="9"/>
                    <a:pt x="20" y="3"/>
                  </a:cubicBezTo>
                  <a:cubicBezTo>
                    <a:pt x="21" y="2"/>
                    <a:pt x="19" y="0"/>
                    <a:pt x="18" y="1"/>
                  </a:cubicBezTo>
                  <a:cubicBezTo>
                    <a:pt x="13" y="7"/>
                    <a:pt x="7" y="14"/>
                    <a:pt x="2" y="19"/>
                  </a:cubicBezTo>
                  <a:cubicBezTo>
                    <a:pt x="0" y="21"/>
                    <a:pt x="2" y="23"/>
                    <a:pt x="4" y="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3" name="Freeform 1702"/>
            <p:cNvSpPr/>
            <p:nvPr/>
          </p:nvSpPr>
          <p:spPr bwMode="auto">
            <a:xfrm>
              <a:off x="3681" y="2086"/>
              <a:ext cx="19" cy="18"/>
            </a:xfrm>
            <a:custGeom>
              <a:avLst/>
              <a:gdLst>
                <a:gd name="T0" fmla="*/ 3 w 15"/>
                <a:gd name="T1" fmla="*/ 13 h 14"/>
                <a:gd name="T2" fmla="*/ 13 w 15"/>
                <a:gd name="T3" fmla="*/ 3 h 14"/>
                <a:gd name="T4" fmla="*/ 12 w 15"/>
                <a:gd name="T5" fmla="*/ 1 h 14"/>
                <a:gd name="T6" fmla="*/ 1 w 15"/>
                <a:gd name="T7" fmla="*/ 11 h 14"/>
                <a:gd name="T8" fmla="*/ 3 w 15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4">
                  <a:moveTo>
                    <a:pt x="3" y="13"/>
                  </a:moveTo>
                  <a:cubicBezTo>
                    <a:pt x="7" y="10"/>
                    <a:pt x="10" y="7"/>
                    <a:pt x="13" y="3"/>
                  </a:cubicBezTo>
                  <a:cubicBezTo>
                    <a:pt x="15" y="2"/>
                    <a:pt x="13" y="0"/>
                    <a:pt x="12" y="1"/>
                  </a:cubicBezTo>
                  <a:cubicBezTo>
                    <a:pt x="8" y="5"/>
                    <a:pt x="5" y="8"/>
                    <a:pt x="1" y="11"/>
                  </a:cubicBezTo>
                  <a:cubicBezTo>
                    <a:pt x="0" y="12"/>
                    <a:pt x="1" y="14"/>
                    <a:pt x="3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4" name="Freeform 1703"/>
            <p:cNvSpPr/>
            <p:nvPr/>
          </p:nvSpPr>
          <p:spPr bwMode="auto">
            <a:xfrm>
              <a:off x="3576" y="2208"/>
              <a:ext cx="21" cy="18"/>
            </a:xfrm>
            <a:custGeom>
              <a:avLst/>
              <a:gdLst>
                <a:gd name="T0" fmla="*/ 3 w 16"/>
                <a:gd name="T1" fmla="*/ 13 h 14"/>
                <a:gd name="T2" fmla="*/ 15 w 16"/>
                <a:gd name="T3" fmla="*/ 3 h 14"/>
                <a:gd name="T4" fmla="*/ 13 w 16"/>
                <a:gd name="T5" fmla="*/ 1 h 14"/>
                <a:gd name="T6" fmla="*/ 1 w 16"/>
                <a:gd name="T7" fmla="*/ 11 h 14"/>
                <a:gd name="T8" fmla="*/ 3 w 16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4">
                  <a:moveTo>
                    <a:pt x="3" y="13"/>
                  </a:moveTo>
                  <a:cubicBezTo>
                    <a:pt x="7" y="10"/>
                    <a:pt x="11" y="7"/>
                    <a:pt x="15" y="3"/>
                  </a:cubicBezTo>
                  <a:cubicBezTo>
                    <a:pt x="16" y="2"/>
                    <a:pt x="14" y="0"/>
                    <a:pt x="13" y="1"/>
                  </a:cubicBezTo>
                  <a:cubicBezTo>
                    <a:pt x="9" y="5"/>
                    <a:pt x="5" y="8"/>
                    <a:pt x="1" y="11"/>
                  </a:cubicBezTo>
                  <a:cubicBezTo>
                    <a:pt x="0" y="12"/>
                    <a:pt x="2" y="14"/>
                    <a:pt x="3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5" name="Freeform 1704"/>
            <p:cNvSpPr/>
            <p:nvPr/>
          </p:nvSpPr>
          <p:spPr bwMode="auto">
            <a:xfrm>
              <a:off x="3572" y="2231"/>
              <a:ext cx="28" cy="34"/>
            </a:xfrm>
            <a:custGeom>
              <a:avLst/>
              <a:gdLst>
                <a:gd name="T0" fmla="*/ 3 w 21"/>
                <a:gd name="T1" fmla="*/ 24 h 26"/>
                <a:gd name="T2" fmla="*/ 20 w 21"/>
                <a:gd name="T3" fmla="*/ 3 h 26"/>
                <a:gd name="T4" fmla="*/ 18 w 21"/>
                <a:gd name="T5" fmla="*/ 1 h 26"/>
                <a:gd name="T6" fmla="*/ 1 w 21"/>
                <a:gd name="T7" fmla="*/ 23 h 26"/>
                <a:gd name="T8" fmla="*/ 3 w 21"/>
                <a:gd name="T9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6">
                  <a:moveTo>
                    <a:pt x="3" y="24"/>
                  </a:moveTo>
                  <a:cubicBezTo>
                    <a:pt x="8" y="17"/>
                    <a:pt x="14" y="9"/>
                    <a:pt x="20" y="3"/>
                  </a:cubicBezTo>
                  <a:cubicBezTo>
                    <a:pt x="21" y="2"/>
                    <a:pt x="19" y="0"/>
                    <a:pt x="18" y="1"/>
                  </a:cubicBezTo>
                  <a:cubicBezTo>
                    <a:pt x="12" y="8"/>
                    <a:pt x="6" y="15"/>
                    <a:pt x="1" y="23"/>
                  </a:cubicBezTo>
                  <a:cubicBezTo>
                    <a:pt x="0" y="24"/>
                    <a:pt x="2" y="26"/>
                    <a:pt x="3" y="2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6" name="Freeform 1705"/>
            <p:cNvSpPr/>
            <p:nvPr/>
          </p:nvSpPr>
          <p:spPr bwMode="auto">
            <a:xfrm>
              <a:off x="3581" y="2256"/>
              <a:ext cx="37" cy="45"/>
            </a:xfrm>
            <a:custGeom>
              <a:avLst/>
              <a:gdLst>
                <a:gd name="T0" fmla="*/ 3 w 28"/>
                <a:gd name="T1" fmla="*/ 33 h 35"/>
                <a:gd name="T2" fmla="*/ 27 w 28"/>
                <a:gd name="T3" fmla="*/ 3 h 35"/>
                <a:gd name="T4" fmla="*/ 25 w 28"/>
                <a:gd name="T5" fmla="*/ 2 h 35"/>
                <a:gd name="T6" fmla="*/ 1 w 28"/>
                <a:gd name="T7" fmla="*/ 32 h 35"/>
                <a:gd name="T8" fmla="*/ 3 w 28"/>
                <a:gd name="T9" fmla="*/ 3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5">
                  <a:moveTo>
                    <a:pt x="3" y="33"/>
                  </a:moveTo>
                  <a:cubicBezTo>
                    <a:pt x="11" y="23"/>
                    <a:pt x="20" y="13"/>
                    <a:pt x="27" y="3"/>
                  </a:cubicBezTo>
                  <a:cubicBezTo>
                    <a:pt x="28" y="2"/>
                    <a:pt x="26" y="0"/>
                    <a:pt x="25" y="2"/>
                  </a:cubicBezTo>
                  <a:cubicBezTo>
                    <a:pt x="17" y="12"/>
                    <a:pt x="8" y="21"/>
                    <a:pt x="1" y="32"/>
                  </a:cubicBezTo>
                  <a:cubicBezTo>
                    <a:pt x="0" y="34"/>
                    <a:pt x="2" y="35"/>
                    <a:pt x="3" y="3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7" name="Freeform 1706"/>
            <p:cNvSpPr/>
            <p:nvPr/>
          </p:nvSpPr>
          <p:spPr bwMode="auto">
            <a:xfrm>
              <a:off x="3607" y="2258"/>
              <a:ext cx="53" cy="53"/>
            </a:xfrm>
            <a:custGeom>
              <a:avLst/>
              <a:gdLst>
                <a:gd name="T0" fmla="*/ 4 w 41"/>
                <a:gd name="T1" fmla="*/ 40 h 41"/>
                <a:gd name="T2" fmla="*/ 39 w 41"/>
                <a:gd name="T3" fmla="*/ 3 h 41"/>
                <a:gd name="T4" fmla="*/ 38 w 41"/>
                <a:gd name="T5" fmla="*/ 1 h 41"/>
                <a:gd name="T6" fmla="*/ 2 w 41"/>
                <a:gd name="T7" fmla="*/ 38 h 41"/>
                <a:gd name="T8" fmla="*/ 4 w 41"/>
                <a:gd name="T9" fmla="*/ 4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4" y="40"/>
                  </a:moveTo>
                  <a:cubicBezTo>
                    <a:pt x="17" y="30"/>
                    <a:pt x="24" y="12"/>
                    <a:pt x="39" y="3"/>
                  </a:cubicBezTo>
                  <a:cubicBezTo>
                    <a:pt x="41" y="3"/>
                    <a:pt x="39" y="0"/>
                    <a:pt x="38" y="1"/>
                  </a:cubicBezTo>
                  <a:cubicBezTo>
                    <a:pt x="22" y="9"/>
                    <a:pt x="16" y="28"/>
                    <a:pt x="2" y="38"/>
                  </a:cubicBezTo>
                  <a:cubicBezTo>
                    <a:pt x="0" y="39"/>
                    <a:pt x="3" y="41"/>
                    <a:pt x="4" y="4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8" name="Freeform 1707"/>
            <p:cNvSpPr/>
            <p:nvPr/>
          </p:nvSpPr>
          <p:spPr bwMode="auto">
            <a:xfrm>
              <a:off x="3650" y="2253"/>
              <a:ext cx="41" cy="56"/>
            </a:xfrm>
            <a:custGeom>
              <a:avLst/>
              <a:gdLst>
                <a:gd name="T0" fmla="*/ 3 w 32"/>
                <a:gd name="T1" fmla="*/ 42 h 43"/>
                <a:gd name="T2" fmla="*/ 31 w 32"/>
                <a:gd name="T3" fmla="*/ 3 h 43"/>
                <a:gd name="T4" fmla="*/ 29 w 32"/>
                <a:gd name="T5" fmla="*/ 1 h 43"/>
                <a:gd name="T6" fmla="*/ 1 w 32"/>
                <a:gd name="T7" fmla="*/ 40 h 43"/>
                <a:gd name="T8" fmla="*/ 3 w 32"/>
                <a:gd name="T9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43">
                  <a:moveTo>
                    <a:pt x="3" y="42"/>
                  </a:moveTo>
                  <a:cubicBezTo>
                    <a:pt x="13" y="29"/>
                    <a:pt x="18" y="13"/>
                    <a:pt x="31" y="3"/>
                  </a:cubicBezTo>
                  <a:cubicBezTo>
                    <a:pt x="32" y="2"/>
                    <a:pt x="30" y="0"/>
                    <a:pt x="29" y="1"/>
                  </a:cubicBezTo>
                  <a:cubicBezTo>
                    <a:pt x="16" y="11"/>
                    <a:pt x="11" y="27"/>
                    <a:pt x="1" y="40"/>
                  </a:cubicBezTo>
                  <a:cubicBezTo>
                    <a:pt x="0" y="41"/>
                    <a:pt x="2" y="43"/>
                    <a:pt x="3" y="4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9" name="Freeform 1708"/>
            <p:cNvSpPr/>
            <p:nvPr/>
          </p:nvSpPr>
          <p:spPr bwMode="auto">
            <a:xfrm>
              <a:off x="3689" y="2258"/>
              <a:ext cx="26" cy="37"/>
            </a:xfrm>
            <a:custGeom>
              <a:avLst/>
              <a:gdLst>
                <a:gd name="T0" fmla="*/ 3 w 20"/>
                <a:gd name="T1" fmla="*/ 27 h 28"/>
                <a:gd name="T2" fmla="*/ 19 w 20"/>
                <a:gd name="T3" fmla="*/ 4 h 28"/>
                <a:gd name="T4" fmla="*/ 18 w 20"/>
                <a:gd name="T5" fmla="*/ 1 h 28"/>
                <a:gd name="T6" fmla="*/ 1 w 20"/>
                <a:gd name="T7" fmla="*/ 26 h 28"/>
                <a:gd name="T8" fmla="*/ 3 w 20"/>
                <a:gd name="T9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8">
                  <a:moveTo>
                    <a:pt x="3" y="27"/>
                  </a:moveTo>
                  <a:cubicBezTo>
                    <a:pt x="8" y="19"/>
                    <a:pt x="11" y="9"/>
                    <a:pt x="19" y="4"/>
                  </a:cubicBezTo>
                  <a:cubicBezTo>
                    <a:pt x="20" y="3"/>
                    <a:pt x="19" y="0"/>
                    <a:pt x="18" y="1"/>
                  </a:cubicBezTo>
                  <a:cubicBezTo>
                    <a:pt x="10" y="7"/>
                    <a:pt x="6" y="17"/>
                    <a:pt x="1" y="26"/>
                  </a:cubicBezTo>
                  <a:cubicBezTo>
                    <a:pt x="0" y="27"/>
                    <a:pt x="2" y="28"/>
                    <a:pt x="3" y="2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0" name="Freeform 1709"/>
            <p:cNvSpPr/>
            <p:nvPr/>
          </p:nvSpPr>
          <p:spPr bwMode="auto">
            <a:xfrm>
              <a:off x="3894" y="922"/>
              <a:ext cx="600" cy="27"/>
            </a:xfrm>
            <a:custGeom>
              <a:avLst/>
              <a:gdLst>
                <a:gd name="T0" fmla="*/ 11 w 464"/>
                <a:gd name="T1" fmla="*/ 12 h 21"/>
                <a:gd name="T2" fmla="*/ 311 w 464"/>
                <a:gd name="T3" fmla="*/ 7 h 21"/>
                <a:gd name="T4" fmla="*/ 462 w 464"/>
                <a:gd name="T5" fmla="*/ 5 h 21"/>
                <a:gd name="T6" fmla="*/ 462 w 464"/>
                <a:gd name="T7" fmla="*/ 1 h 21"/>
                <a:gd name="T8" fmla="*/ 312 w 464"/>
                <a:gd name="T9" fmla="*/ 7 h 21"/>
                <a:gd name="T10" fmla="*/ 163 w 464"/>
                <a:gd name="T11" fmla="*/ 8 h 21"/>
                <a:gd name="T12" fmla="*/ 2 w 464"/>
                <a:gd name="T13" fmla="*/ 9 h 21"/>
                <a:gd name="T14" fmla="*/ 2 w 464"/>
                <a:gd name="T15" fmla="*/ 12 h 21"/>
                <a:gd name="T16" fmla="*/ 36 w 464"/>
                <a:gd name="T17" fmla="*/ 15 h 21"/>
                <a:gd name="T18" fmla="*/ 72 w 464"/>
                <a:gd name="T19" fmla="*/ 15 h 21"/>
                <a:gd name="T20" fmla="*/ 147 w 464"/>
                <a:gd name="T21" fmla="*/ 15 h 21"/>
                <a:gd name="T22" fmla="*/ 222 w 464"/>
                <a:gd name="T23" fmla="*/ 15 h 21"/>
                <a:gd name="T24" fmla="*/ 296 w 464"/>
                <a:gd name="T25" fmla="*/ 15 h 21"/>
                <a:gd name="T26" fmla="*/ 459 w 464"/>
                <a:gd name="T27" fmla="*/ 8 h 21"/>
                <a:gd name="T28" fmla="*/ 459 w 464"/>
                <a:gd name="T29" fmla="*/ 4 h 21"/>
                <a:gd name="T30" fmla="*/ 309 w 464"/>
                <a:gd name="T31" fmla="*/ 8 h 21"/>
                <a:gd name="T32" fmla="*/ 159 w 464"/>
                <a:gd name="T33" fmla="*/ 9 h 21"/>
                <a:gd name="T34" fmla="*/ 89 w 464"/>
                <a:gd name="T35" fmla="*/ 8 h 21"/>
                <a:gd name="T36" fmla="*/ 22 w 464"/>
                <a:gd name="T37" fmla="*/ 11 h 21"/>
                <a:gd name="T38" fmla="*/ 22 w 464"/>
                <a:gd name="T39" fmla="*/ 15 h 21"/>
                <a:gd name="T40" fmla="*/ 81 w 464"/>
                <a:gd name="T41" fmla="*/ 14 h 21"/>
                <a:gd name="T42" fmla="*/ 155 w 464"/>
                <a:gd name="T43" fmla="*/ 14 h 21"/>
                <a:gd name="T44" fmla="*/ 305 w 464"/>
                <a:gd name="T45" fmla="*/ 13 h 21"/>
                <a:gd name="T46" fmla="*/ 442 w 464"/>
                <a:gd name="T47" fmla="*/ 11 h 21"/>
                <a:gd name="T48" fmla="*/ 442 w 464"/>
                <a:gd name="T49" fmla="*/ 8 h 21"/>
                <a:gd name="T50" fmla="*/ 291 w 464"/>
                <a:gd name="T51" fmla="*/ 10 h 21"/>
                <a:gd name="T52" fmla="*/ 141 w 464"/>
                <a:gd name="T53" fmla="*/ 10 h 21"/>
                <a:gd name="T54" fmla="*/ 77 w 464"/>
                <a:gd name="T55" fmla="*/ 10 h 21"/>
                <a:gd name="T56" fmla="*/ 23 w 464"/>
                <a:gd name="T57" fmla="*/ 11 h 21"/>
                <a:gd name="T58" fmla="*/ 22 w 464"/>
                <a:gd name="T59" fmla="*/ 15 h 21"/>
                <a:gd name="T60" fmla="*/ 94 w 464"/>
                <a:gd name="T61" fmla="*/ 12 h 21"/>
                <a:gd name="T62" fmla="*/ 169 w 464"/>
                <a:gd name="T63" fmla="*/ 13 h 21"/>
                <a:gd name="T64" fmla="*/ 319 w 464"/>
                <a:gd name="T65" fmla="*/ 12 h 21"/>
                <a:gd name="T66" fmla="*/ 459 w 464"/>
                <a:gd name="T67" fmla="*/ 8 h 21"/>
                <a:gd name="T68" fmla="*/ 459 w 464"/>
                <a:gd name="T69" fmla="*/ 4 h 21"/>
                <a:gd name="T70" fmla="*/ 310 w 464"/>
                <a:gd name="T71" fmla="*/ 10 h 21"/>
                <a:gd name="T72" fmla="*/ 160 w 464"/>
                <a:gd name="T73" fmla="*/ 11 h 21"/>
                <a:gd name="T74" fmla="*/ 81 w 464"/>
                <a:gd name="T75" fmla="*/ 12 h 21"/>
                <a:gd name="T76" fmla="*/ 42 w 464"/>
                <a:gd name="T77" fmla="*/ 11 h 21"/>
                <a:gd name="T78" fmla="*/ 3 w 464"/>
                <a:gd name="T79" fmla="*/ 9 h 21"/>
                <a:gd name="T80" fmla="*/ 2 w 464"/>
                <a:gd name="T81" fmla="*/ 12 h 21"/>
                <a:gd name="T82" fmla="*/ 149 w 464"/>
                <a:gd name="T83" fmla="*/ 12 h 21"/>
                <a:gd name="T84" fmla="*/ 297 w 464"/>
                <a:gd name="T85" fmla="*/ 12 h 21"/>
                <a:gd name="T86" fmla="*/ 462 w 464"/>
                <a:gd name="T87" fmla="*/ 5 h 21"/>
                <a:gd name="T88" fmla="*/ 462 w 464"/>
                <a:gd name="T89" fmla="*/ 1 h 21"/>
                <a:gd name="T90" fmla="*/ 162 w 464"/>
                <a:gd name="T91" fmla="*/ 7 h 21"/>
                <a:gd name="T92" fmla="*/ 11 w 464"/>
                <a:gd name="T93" fmla="*/ 9 h 21"/>
                <a:gd name="T94" fmla="*/ 11 w 464"/>
                <a:gd name="T95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4" h="21">
                  <a:moveTo>
                    <a:pt x="11" y="12"/>
                  </a:moveTo>
                  <a:cubicBezTo>
                    <a:pt x="111" y="13"/>
                    <a:pt x="211" y="9"/>
                    <a:pt x="311" y="7"/>
                  </a:cubicBezTo>
                  <a:cubicBezTo>
                    <a:pt x="361" y="6"/>
                    <a:pt x="412" y="4"/>
                    <a:pt x="462" y="5"/>
                  </a:cubicBezTo>
                  <a:cubicBezTo>
                    <a:pt x="462" y="4"/>
                    <a:pt x="462" y="3"/>
                    <a:pt x="462" y="1"/>
                  </a:cubicBezTo>
                  <a:cubicBezTo>
                    <a:pt x="412" y="2"/>
                    <a:pt x="362" y="5"/>
                    <a:pt x="312" y="7"/>
                  </a:cubicBezTo>
                  <a:cubicBezTo>
                    <a:pt x="262" y="9"/>
                    <a:pt x="213" y="10"/>
                    <a:pt x="163" y="8"/>
                  </a:cubicBezTo>
                  <a:cubicBezTo>
                    <a:pt x="110" y="7"/>
                    <a:pt x="56" y="4"/>
                    <a:pt x="2" y="9"/>
                  </a:cubicBezTo>
                  <a:cubicBezTo>
                    <a:pt x="0" y="9"/>
                    <a:pt x="0" y="12"/>
                    <a:pt x="2" y="12"/>
                  </a:cubicBezTo>
                  <a:cubicBezTo>
                    <a:pt x="13" y="15"/>
                    <a:pt x="24" y="15"/>
                    <a:pt x="36" y="15"/>
                  </a:cubicBezTo>
                  <a:cubicBezTo>
                    <a:pt x="48" y="15"/>
                    <a:pt x="60" y="15"/>
                    <a:pt x="72" y="15"/>
                  </a:cubicBezTo>
                  <a:cubicBezTo>
                    <a:pt x="97" y="16"/>
                    <a:pt x="122" y="15"/>
                    <a:pt x="147" y="15"/>
                  </a:cubicBezTo>
                  <a:cubicBezTo>
                    <a:pt x="172" y="14"/>
                    <a:pt x="197" y="14"/>
                    <a:pt x="222" y="15"/>
                  </a:cubicBezTo>
                  <a:cubicBezTo>
                    <a:pt x="247" y="15"/>
                    <a:pt x="271" y="15"/>
                    <a:pt x="296" y="15"/>
                  </a:cubicBezTo>
                  <a:cubicBezTo>
                    <a:pt x="351" y="13"/>
                    <a:pt x="405" y="8"/>
                    <a:pt x="459" y="8"/>
                  </a:cubicBezTo>
                  <a:cubicBezTo>
                    <a:pt x="459" y="7"/>
                    <a:pt x="459" y="6"/>
                    <a:pt x="459" y="4"/>
                  </a:cubicBezTo>
                  <a:cubicBezTo>
                    <a:pt x="409" y="5"/>
                    <a:pt x="359" y="7"/>
                    <a:pt x="309" y="8"/>
                  </a:cubicBezTo>
                  <a:cubicBezTo>
                    <a:pt x="259" y="10"/>
                    <a:pt x="209" y="9"/>
                    <a:pt x="159" y="9"/>
                  </a:cubicBezTo>
                  <a:cubicBezTo>
                    <a:pt x="136" y="9"/>
                    <a:pt x="113" y="8"/>
                    <a:pt x="89" y="8"/>
                  </a:cubicBezTo>
                  <a:cubicBezTo>
                    <a:pt x="67" y="8"/>
                    <a:pt x="45" y="12"/>
                    <a:pt x="22" y="11"/>
                  </a:cubicBezTo>
                  <a:cubicBezTo>
                    <a:pt x="20" y="11"/>
                    <a:pt x="20" y="14"/>
                    <a:pt x="22" y="15"/>
                  </a:cubicBezTo>
                  <a:cubicBezTo>
                    <a:pt x="41" y="21"/>
                    <a:pt x="61" y="15"/>
                    <a:pt x="81" y="14"/>
                  </a:cubicBezTo>
                  <a:cubicBezTo>
                    <a:pt x="105" y="13"/>
                    <a:pt x="130" y="13"/>
                    <a:pt x="155" y="14"/>
                  </a:cubicBezTo>
                  <a:cubicBezTo>
                    <a:pt x="205" y="14"/>
                    <a:pt x="255" y="15"/>
                    <a:pt x="305" y="13"/>
                  </a:cubicBezTo>
                  <a:cubicBezTo>
                    <a:pt x="351" y="12"/>
                    <a:pt x="396" y="11"/>
                    <a:pt x="442" y="11"/>
                  </a:cubicBezTo>
                  <a:cubicBezTo>
                    <a:pt x="444" y="11"/>
                    <a:pt x="444" y="8"/>
                    <a:pt x="442" y="8"/>
                  </a:cubicBezTo>
                  <a:cubicBezTo>
                    <a:pt x="392" y="7"/>
                    <a:pt x="342" y="9"/>
                    <a:pt x="291" y="10"/>
                  </a:cubicBezTo>
                  <a:cubicBezTo>
                    <a:pt x="241" y="11"/>
                    <a:pt x="191" y="10"/>
                    <a:pt x="141" y="10"/>
                  </a:cubicBezTo>
                  <a:cubicBezTo>
                    <a:pt x="120" y="10"/>
                    <a:pt x="98" y="9"/>
                    <a:pt x="77" y="10"/>
                  </a:cubicBezTo>
                  <a:cubicBezTo>
                    <a:pt x="59" y="12"/>
                    <a:pt x="40" y="17"/>
                    <a:pt x="23" y="11"/>
                  </a:cubicBezTo>
                  <a:cubicBezTo>
                    <a:pt x="23" y="12"/>
                    <a:pt x="22" y="13"/>
                    <a:pt x="22" y="15"/>
                  </a:cubicBezTo>
                  <a:cubicBezTo>
                    <a:pt x="46" y="15"/>
                    <a:pt x="70" y="12"/>
                    <a:pt x="94" y="12"/>
                  </a:cubicBezTo>
                  <a:cubicBezTo>
                    <a:pt x="119" y="12"/>
                    <a:pt x="144" y="12"/>
                    <a:pt x="169" y="13"/>
                  </a:cubicBezTo>
                  <a:cubicBezTo>
                    <a:pt x="219" y="13"/>
                    <a:pt x="269" y="13"/>
                    <a:pt x="319" y="12"/>
                  </a:cubicBezTo>
                  <a:cubicBezTo>
                    <a:pt x="366" y="10"/>
                    <a:pt x="412" y="8"/>
                    <a:pt x="459" y="8"/>
                  </a:cubicBezTo>
                  <a:cubicBezTo>
                    <a:pt x="461" y="8"/>
                    <a:pt x="461" y="4"/>
                    <a:pt x="459" y="4"/>
                  </a:cubicBezTo>
                  <a:cubicBezTo>
                    <a:pt x="409" y="4"/>
                    <a:pt x="360" y="9"/>
                    <a:pt x="310" y="10"/>
                  </a:cubicBezTo>
                  <a:cubicBezTo>
                    <a:pt x="260" y="12"/>
                    <a:pt x="210" y="10"/>
                    <a:pt x="160" y="11"/>
                  </a:cubicBezTo>
                  <a:cubicBezTo>
                    <a:pt x="134" y="11"/>
                    <a:pt x="108" y="12"/>
                    <a:pt x="81" y="12"/>
                  </a:cubicBezTo>
                  <a:cubicBezTo>
                    <a:pt x="68" y="12"/>
                    <a:pt x="55" y="12"/>
                    <a:pt x="42" y="11"/>
                  </a:cubicBezTo>
                  <a:cubicBezTo>
                    <a:pt x="29" y="11"/>
                    <a:pt x="15" y="12"/>
                    <a:pt x="3" y="9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51" y="9"/>
                    <a:pt x="100" y="10"/>
                    <a:pt x="149" y="12"/>
                  </a:cubicBezTo>
                  <a:cubicBezTo>
                    <a:pt x="198" y="13"/>
                    <a:pt x="247" y="14"/>
                    <a:pt x="297" y="12"/>
                  </a:cubicBezTo>
                  <a:cubicBezTo>
                    <a:pt x="352" y="9"/>
                    <a:pt x="406" y="6"/>
                    <a:pt x="462" y="5"/>
                  </a:cubicBezTo>
                  <a:cubicBezTo>
                    <a:pt x="464" y="5"/>
                    <a:pt x="464" y="1"/>
                    <a:pt x="462" y="1"/>
                  </a:cubicBezTo>
                  <a:cubicBezTo>
                    <a:pt x="362" y="0"/>
                    <a:pt x="261" y="4"/>
                    <a:pt x="162" y="7"/>
                  </a:cubicBezTo>
                  <a:cubicBezTo>
                    <a:pt x="111" y="8"/>
                    <a:pt x="62" y="9"/>
                    <a:pt x="11" y="9"/>
                  </a:cubicBezTo>
                  <a:cubicBezTo>
                    <a:pt x="9" y="9"/>
                    <a:pt x="9" y="12"/>
                    <a:pt x="11" y="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1" name="Freeform 1710"/>
            <p:cNvSpPr/>
            <p:nvPr/>
          </p:nvSpPr>
          <p:spPr bwMode="auto">
            <a:xfrm>
              <a:off x="4468" y="893"/>
              <a:ext cx="94" cy="78"/>
            </a:xfrm>
            <a:custGeom>
              <a:avLst/>
              <a:gdLst>
                <a:gd name="T0" fmla="*/ 17 w 73"/>
                <a:gd name="T1" fmla="*/ 39 h 60"/>
                <a:gd name="T2" fmla="*/ 18 w 73"/>
                <a:gd name="T3" fmla="*/ 14 h 60"/>
                <a:gd name="T4" fmla="*/ 20 w 73"/>
                <a:gd name="T5" fmla="*/ 44 h 60"/>
                <a:gd name="T6" fmla="*/ 13 w 73"/>
                <a:gd name="T7" fmla="*/ 2 h 60"/>
                <a:gd name="T8" fmla="*/ 22 w 73"/>
                <a:gd name="T9" fmla="*/ 6 h 60"/>
                <a:gd name="T10" fmla="*/ 69 w 73"/>
                <a:gd name="T11" fmla="*/ 24 h 60"/>
                <a:gd name="T12" fmla="*/ 49 w 73"/>
                <a:gd name="T13" fmla="*/ 39 h 60"/>
                <a:gd name="T14" fmla="*/ 26 w 73"/>
                <a:gd name="T15" fmla="*/ 54 h 60"/>
                <a:gd name="T16" fmla="*/ 62 w 73"/>
                <a:gd name="T17" fmla="*/ 38 h 60"/>
                <a:gd name="T18" fmla="*/ 28 w 73"/>
                <a:gd name="T19" fmla="*/ 5 h 60"/>
                <a:gd name="T20" fmla="*/ 1 w 73"/>
                <a:gd name="T21" fmla="*/ 23 h 60"/>
                <a:gd name="T22" fmla="*/ 4 w 73"/>
                <a:gd name="T23" fmla="*/ 58 h 60"/>
                <a:gd name="T24" fmla="*/ 5 w 73"/>
                <a:gd name="T25" fmla="*/ 35 h 60"/>
                <a:gd name="T26" fmla="*/ 22 w 73"/>
                <a:gd name="T27" fmla="*/ 12 h 60"/>
                <a:gd name="T28" fmla="*/ 51 w 73"/>
                <a:gd name="T29" fmla="*/ 24 h 60"/>
                <a:gd name="T30" fmla="*/ 68 w 73"/>
                <a:gd name="T31" fmla="*/ 29 h 60"/>
                <a:gd name="T32" fmla="*/ 17 w 73"/>
                <a:gd name="T33" fmla="*/ 54 h 60"/>
                <a:gd name="T34" fmla="*/ 70 w 73"/>
                <a:gd name="T35" fmla="*/ 30 h 60"/>
                <a:gd name="T36" fmla="*/ 40 w 73"/>
                <a:gd name="T37" fmla="*/ 16 h 60"/>
                <a:gd name="T38" fmla="*/ 1 w 73"/>
                <a:gd name="T39" fmla="*/ 30 h 60"/>
                <a:gd name="T40" fmla="*/ 8 w 73"/>
                <a:gd name="T41" fmla="*/ 58 h 60"/>
                <a:gd name="T42" fmla="*/ 8 w 73"/>
                <a:gd name="T43" fmla="*/ 9 h 60"/>
                <a:gd name="T44" fmla="*/ 42 w 73"/>
                <a:gd name="T45" fmla="*/ 15 h 60"/>
                <a:gd name="T46" fmla="*/ 42 w 73"/>
                <a:gd name="T47" fmla="*/ 45 h 60"/>
                <a:gd name="T48" fmla="*/ 26 w 73"/>
                <a:gd name="T49" fmla="*/ 54 h 60"/>
                <a:gd name="T50" fmla="*/ 72 w 73"/>
                <a:gd name="T51" fmla="*/ 23 h 60"/>
                <a:gd name="T52" fmla="*/ 36 w 73"/>
                <a:gd name="T53" fmla="*/ 7 h 60"/>
                <a:gd name="T54" fmla="*/ 11 w 73"/>
                <a:gd name="T55" fmla="*/ 1 h 60"/>
                <a:gd name="T56" fmla="*/ 20 w 73"/>
                <a:gd name="T57" fmla="*/ 44 h 60"/>
                <a:gd name="T58" fmla="*/ 18 w 73"/>
                <a:gd name="T59" fmla="*/ 14 h 60"/>
                <a:gd name="T60" fmla="*/ 17 w 73"/>
                <a:gd name="T61" fmla="*/ 40 h 60"/>
                <a:gd name="T62" fmla="*/ 21 w 73"/>
                <a:gd name="T63" fmla="*/ 2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60">
                  <a:moveTo>
                    <a:pt x="17" y="29"/>
                  </a:moveTo>
                  <a:cubicBezTo>
                    <a:pt x="18" y="32"/>
                    <a:pt x="18" y="36"/>
                    <a:pt x="17" y="39"/>
                  </a:cubicBezTo>
                  <a:cubicBezTo>
                    <a:pt x="18" y="39"/>
                    <a:pt x="20" y="39"/>
                    <a:pt x="21" y="39"/>
                  </a:cubicBezTo>
                  <a:cubicBezTo>
                    <a:pt x="18" y="31"/>
                    <a:pt x="17" y="23"/>
                    <a:pt x="18" y="14"/>
                  </a:cubicBezTo>
                  <a:cubicBezTo>
                    <a:pt x="17" y="14"/>
                    <a:pt x="16" y="14"/>
                    <a:pt x="15" y="15"/>
                  </a:cubicBezTo>
                  <a:cubicBezTo>
                    <a:pt x="18" y="24"/>
                    <a:pt x="19" y="34"/>
                    <a:pt x="20" y="44"/>
                  </a:cubicBezTo>
                  <a:cubicBezTo>
                    <a:pt x="21" y="43"/>
                    <a:pt x="22" y="43"/>
                    <a:pt x="24" y="42"/>
                  </a:cubicBezTo>
                  <a:cubicBezTo>
                    <a:pt x="16" y="30"/>
                    <a:pt x="19" y="14"/>
                    <a:pt x="13" y="2"/>
                  </a:cubicBezTo>
                  <a:cubicBezTo>
                    <a:pt x="13" y="3"/>
                    <a:pt x="12" y="4"/>
                    <a:pt x="12" y="4"/>
                  </a:cubicBezTo>
                  <a:cubicBezTo>
                    <a:pt x="15" y="4"/>
                    <a:pt x="19" y="5"/>
                    <a:pt x="22" y="6"/>
                  </a:cubicBezTo>
                  <a:cubicBezTo>
                    <a:pt x="26" y="7"/>
                    <a:pt x="30" y="9"/>
                    <a:pt x="35" y="11"/>
                  </a:cubicBezTo>
                  <a:cubicBezTo>
                    <a:pt x="46" y="15"/>
                    <a:pt x="58" y="19"/>
                    <a:pt x="69" y="24"/>
                  </a:cubicBezTo>
                  <a:cubicBezTo>
                    <a:pt x="69" y="23"/>
                    <a:pt x="69" y="23"/>
                    <a:pt x="68" y="22"/>
                  </a:cubicBezTo>
                  <a:cubicBezTo>
                    <a:pt x="66" y="31"/>
                    <a:pt x="57" y="35"/>
                    <a:pt x="49" y="39"/>
                  </a:cubicBezTo>
                  <a:cubicBezTo>
                    <a:pt x="41" y="43"/>
                    <a:pt x="33" y="46"/>
                    <a:pt x="25" y="50"/>
                  </a:cubicBezTo>
                  <a:cubicBezTo>
                    <a:pt x="23" y="52"/>
                    <a:pt x="24" y="54"/>
                    <a:pt x="26" y="54"/>
                  </a:cubicBezTo>
                  <a:cubicBezTo>
                    <a:pt x="33" y="53"/>
                    <a:pt x="39" y="50"/>
                    <a:pt x="45" y="48"/>
                  </a:cubicBezTo>
                  <a:cubicBezTo>
                    <a:pt x="51" y="46"/>
                    <a:pt x="58" y="43"/>
                    <a:pt x="62" y="38"/>
                  </a:cubicBezTo>
                  <a:cubicBezTo>
                    <a:pt x="73" y="28"/>
                    <a:pt x="54" y="17"/>
                    <a:pt x="46" y="14"/>
                  </a:cubicBezTo>
                  <a:cubicBezTo>
                    <a:pt x="40" y="11"/>
                    <a:pt x="34" y="7"/>
                    <a:pt x="28" y="5"/>
                  </a:cubicBezTo>
                  <a:cubicBezTo>
                    <a:pt x="22" y="2"/>
                    <a:pt x="16" y="0"/>
                    <a:pt x="10" y="2"/>
                  </a:cubicBezTo>
                  <a:cubicBezTo>
                    <a:pt x="3" y="6"/>
                    <a:pt x="1" y="16"/>
                    <a:pt x="1" y="23"/>
                  </a:cubicBezTo>
                  <a:cubicBezTo>
                    <a:pt x="1" y="33"/>
                    <a:pt x="3" y="43"/>
                    <a:pt x="4" y="52"/>
                  </a:cubicBezTo>
                  <a:cubicBezTo>
                    <a:pt x="4" y="54"/>
                    <a:pt x="4" y="56"/>
                    <a:pt x="4" y="58"/>
                  </a:cubicBezTo>
                  <a:cubicBezTo>
                    <a:pt x="4" y="60"/>
                    <a:pt x="8" y="60"/>
                    <a:pt x="8" y="58"/>
                  </a:cubicBezTo>
                  <a:cubicBezTo>
                    <a:pt x="9" y="50"/>
                    <a:pt x="6" y="42"/>
                    <a:pt x="5" y="35"/>
                  </a:cubicBezTo>
                  <a:cubicBezTo>
                    <a:pt x="4" y="28"/>
                    <a:pt x="2" y="17"/>
                    <a:pt x="9" y="13"/>
                  </a:cubicBezTo>
                  <a:cubicBezTo>
                    <a:pt x="13" y="10"/>
                    <a:pt x="18" y="11"/>
                    <a:pt x="22" y="12"/>
                  </a:cubicBezTo>
                  <a:cubicBezTo>
                    <a:pt x="28" y="14"/>
                    <a:pt x="33" y="17"/>
                    <a:pt x="38" y="19"/>
                  </a:cubicBezTo>
                  <a:cubicBezTo>
                    <a:pt x="42" y="21"/>
                    <a:pt x="46" y="23"/>
                    <a:pt x="51" y="24"/>
                  </a:cubicBezTo>
                  <a:cubicBezTo>
                    <a:pt x="57" y="25"/>
                    <a:pt x="64" y="27"/>
                    <a:pt x="67" y="32"/>
                  </a:cubicBezTo>
                  <a:cubicBezTo>
                    <a:pt x="67" y="31"/>
                    <a:pt x="67" y="30"/>
                    <a:pt x="68" y="29"/>
                  </a:cubicBezTo>
                  <a:cubicBezTo>
                    <a:pt x="52" y="40"/>
                    <a:pt x="34" y="44"/>
                    <a:pt x="16" y="50"/>
                  </a:cubicBezTo>
                  <a:cubicBezTo>
                    <a:pt x="14" y="51"/>
                    <a:pt x="15" y="55"/>
                    <a:pt x="17" y="54"/>
                  </a:cubicBezTo>
                  <a:cubicBezTo>
                    <a:pt x="35" y="47"/>
                    <a:pt x="54" y="43"/>
                    <a:pt x="70" y="32"/>
                  </a:cubicBezTo>
                  <a:cubicBezTo>
                    <a:pt x="70" y="32"/>
                    <a:pt x="71" y="31"/>
                    <a:pt x="70" y="30"/>
                  </a:cubicBezTo>
                  <a:cubicBezTo>
                    <a:pt x="67" y="25"/>
                    <a:pt x="62" y="23"/>
                    <a:pt x="57" y="21"/>
                  </a:cubicBezTo>
                  <a:cubicBezTo>
                    <a:pt x="51" y="20"/>
                    <a:pt x="46" y="18"/>
                    <a:pt x="40" y="16"/>
                  </a:cubicBezTo>
                  <a:cubicBezTo>
                    <a:pt x="31" y="12"/>
                    <a:pt x="19" y="4"/>
                    <a:pt x="9" y="8"/>
                  </a:cubicBezTo>
                  <a:cubicBezTo>
                    <a:pt x="1" y="12"/>
                    <a:pt x="0" y="22"/>
                    <a:pt x="1" y="30"/>
                  </a:cubicBezTo>
                  <a:cubicBezTo>
                    <a:pt x="2" y="39"/>
                    <a:pt x="5" y="48"/>
                    <a:pt x="4" y="58"/>
                  </a:cubicBezTo>
                  <a:cubicBezTo>
                    <a:pt x="6" y="58"/>
                    <a:pt x="7" y="58"/>
                    <a:pt x="8" y="58"/>
                  </a:cubicBezTo>
                  <a:cubicBezTo>
                    <a:pt x="8" y="49"/>
                    <a:pt x="6" y="41"/>
                    <a:pt x="6" y="33"/>
                  </a:cubicBezTo>
                  <a:cubicBezTo>
                    <a:pt x="5" y="25"/>
                    <a:pt x="4" y="16"/>
                    <a:pt x="8" y="9"/>
                  </a:cubicBezTo>
                  <a:cubicBezTo>
                    <a:pt x="12" y="3"/>
                    <a:pt x="20" y="5"/>
                    <a:pt x="25" y="7"/>
                  </a:cubicBezTo>
                  <a:cubicBezTo>
                    <a:pt x="31" y="10"/>
                    <a:pt x="36" y="13"/>
                    <a:pt x="42" y="15"/>
                  </a:cubicBezTo>
                  <a:cubicBezTo>
                    <a:pt x="48" y="19"/>
                    <a:pt x="69" y="28"/>
                    <a:pt x="58" y="37"/>
                  </a:cubicBezTo>
                  <a:cubicBezTo>
                    <a:pt x="54" y="41"/>
                    <a:pt x="47" y="43"/>
                    <a:pt x="42" y="45"/>
                  </a:cubicBezTo>
                  <a:cubicBezTo>
                    <a:pt x="36" y="47"/>
                    <a:pt x="31" y="49"/>
                    <a:pt x="25" y="50"/>
                  </a:cubicBezTo>
                  <a:cubicBezTo>
                    <a:pt x="25" y="51"/>
                    <a:pt x="26" y="53"/>
                    <a:pt x="26" y="54"/>
                  </a:cubicBezTo>
                  <a:cubicBezTo>
                    <a:pt x="35" y="49"/>
                    <a:pt x="44" y="46"/>
                    <a:pt x="53" y="41"/>
                  </a:cubicBezTo>
                  <a:cubicBezTo>
                    <a:pt x="60" y="37"/>
                    <a:pt x="69" y="32"/>
                    <a:pt x="72" y="23"/>
                  </a:cubicBezTo>
                  <a:cubicBezTo>
                    <a:pt x="72" y="22"/>
                    <a:pt x="72" y="21"/>
                    <a:pt x="71" y="21"/>
                  </a:cubicBezTo>
                  <a:cubicBezTo>
                    <a:pt x="60" y="15"/>
                    <a:pt x="48" y="12"/>
                    <a:pt x="36" y="7"/>
                  </a:cubicBezTo>
                  <a:cubicBezTo>
                    <a:pt x="31" y="5"/>
                    <a:pt x="27" y="4"/>
                    <a:pt x="22" y="2"/>
                  </a:cubicBezTo>
                  <a:cubicBezTo>
                    <a:pt x="19" y="1"/>
                    <a:pt x="15" y="0"/>
                    <a:pt x="11" y="1"/>
                  </a:cubicBezTo>
                  <a:cubicBezTo>
                    <a:pt x="10" y="1"/>
                    <a:pt x="9" y="2"/>
                    <a:pt x="10" y="4"/>
                  </a:cubicBezTo>
                  <a:cubicBezTo>
                    <a:pt x="16" y="16"/>
                    <a:pt x="13" y="32"/>
                    <a:pt x="20" y="44"/>
                  </a:cubicBezTo>
                  <a:cubicBezTo>
                    <a:pt x="22" y="46"/>
                    <a:pt x="24" y="45"/>
                    <a:pt x="24" y="43"/>
                  </a:cubicBezTo>
                  <a:cubicBezTo>
                    <a:pt x="22" y="33"/>
                    <a:pt x="22" y="23"/>
                    <a:pt x="18" y="14"/>
                  </a:cubicBezTo>
                  <a:cubicBezTo>
                    <a:pt x="17" y="12"/>
                    <a:pt x="15" y="12"/>
                    <a:pt x="15" y="14"/>
                  </a:cubicBezTo>
                  <a:cubicBezTo>
                    <a:pt x="14" y="23"/>
                    <a:pt x="14" y="32"/>
                    <a:pt x="17" y="40"/>
                  </a:cubicBezTo>
                  <a:cubicBezTo>
                    <a:pt x="18" y="42"/>
                    <a:pt x="21" y="42"/>
                    <a:pt x="21" y="40"/>
                  </a:cubicBezTo>
                  <a:cubicBezTo>
                    <a:pt x="22" y="36"/>
                    <a:pt x="22" y="32"/>
                    <a:pt x="21" y="28"/>
                  </a:cubicBezTo>
                  <a:cubicBezTo>
                    <a:pt x="21" y="26"/>
                    <a:pt x="17" y="26"/>
                    <a:pt x="17" y="2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2" name="Freeform 1711"/>
            <p:cNvSpPr/>
            <p:nvPr/>
          </p:nvSpPr>
          <p:spPr bwMode="auto">
            <a:xfrm>
              <a:off x="3888" y="579"/>
              <a:ext cx="563" cy="361"/>
            </a:xfrm>
            <a:custGeom>
              <a:avLst/>
              <a:gdLst>
                <a:gd name="T0" fmla="*/ 14 w 436"/>
                <a:gd name="T1" fmla="*/ 153 h 279"/>
                <a:gd name="T2" fmla="*/ 7 w 436"/>
                <a:gd name="T3" fmla="*/ 144 h 279"/>
                <a:gd name="T4" fmla="*/ 59 w 436"/>
                <a:gd name="T5" fmla="*/ 35 h 279"/>
                <a:gd name="T6" fmla="*/ 106 w 436"/>
                <a:gd name="T7" fmla="*/ 272 h 279"/>
                <a:gd name="T8" fmla="*/ 98 w 436"/>
                <a:gd name="T9" fmla="*/ 39 h 279"/>
                <a:gd name="T10" fmla="*/ 7 w 436"/>
                <a:gd name="T11" fmla="*/ 112 h 279"/>
                <a:gd name="T12" fmla="*/ 11 w 436"/>
                <a:gd name="T13" fmla="*/ 115 h 279"/>
                <a:gd name="T14" fmla="*/ 106 w 436"/>
                <a:gd name="T15" fmla="*/ 45 h 279"/>
                <a:gd name="T16" fmla="*/ 114 w 436"/>
                <a:gd name="T17" fmla="*/ 274 h 279"/>
                <a:gd name="T18" fmla="*/ 119 w 436"/>
                <a:gd name="T19" fmla="*/ 130 h 279"/>
                <a:gd name="T20" fmla="*/ 207 w 436"/>
                <a:gd name="T21" fmla="*/ 182 h 279"/>
                <a:gd name="T22" fmla="*/ 198 w 436"/>
                <a:gd name="T23" fmla="*/ 137 h 279"/>
                <a:gd name="T24" fmla="*/ 198 w 436"/>
                <a:gd name="T25" fmla="*/ 135 h 279"/>
                <a:gd name="T26" fmla="*/ 218 w 436"/>
                <a:gd name="T27" fmla="*/ 245 h 279"/>
                <a:gd name="T28" fmla="*/ 209 w 436"/>
                <a:gd name="T29" fmla="*/ 10 h 279"/>
                <a:gd name="T30" fmla="*/ 329 w 436"/>
                <a:gd name="T31" fmla="*/ 150 h 279"/>
                <a:gd name="T32" fmla="*/ 317 w 436"/>
                <a:gd name="T33" fmla="*/ 41 h 279"/>
                <a:gd name="T34" fmla="*/ 205 w 436"/>
                <a:gd name="T35" fmla="*/ 40 h 279"/>
                <a:gd name="T36" fmla="*/ 198 w 436"/>
                <a:gd name="T37" fmla="*/ 113 h 279"/>
                <a:gd name="T38" fmla="*/ 293 w 436"/>
                <a:gd name="T39" fmla="*/ 15 h 279"/>
                <a:gd name="T40" fmla="*/ 335 w 436"/>
                <a:gd name="T41" fmla="*/ 247 h 279"/>
                <a:gd name="T42" fmla="*/ 330 w 436"/>
                <a:gd name="T43" fmla="*/ 265 h 279"/>
                <a:gd name="T44" fmla="*/ 340 w 436"/>
                <a:gd name="T45" fmla="*/ 179 h 279"/>
                <a:gd name="T46" fmla="*/ 419 w 436"/>
                <a:gd name="T47" fmla="*/ 262 h 279"/>
                <a:gd name="T48" fmla="*/ 325 w 436"/>
                <a:gd name="T49" fmla="*/ 179 h 279"/>
                <a:gd name="T50" fmla="*/ 332 w 436"/>
                <a:gd name="T51" fmla="*/ 195 h 279"/>
                <a:gd name="T52" fmla="*/ 430 w 436"/>
                <a:gd name="T53" fmla="*/ 265 h 279"/>
                <a:gd name="T54" fmla="*/ 329 w 436"/>
                <a:gd name="T55" fmla="*/ 190 h 279"/>
                <a:gd name="T56" fmla="*/ 356 w 436"/>
                <a:gd name="T57" fmla="*/ 171 h 279"/>
                <a:gd name="T58" fmla="*/ 422 w 436"/>
                <a:gd name="T59" fmla="*/ 262 h 279"/>
                <a:gd name="T60" fmla="*/ 337 w 436"/>
                <a:gd name="T61" fmla="*/ 177 h 279"/>
                <a:gd name="T62" fmla="*/ 334 w 436"/>
                <a:gd name="T63" fmla="*/ 265 h 279"/>
                <a:gd name="T64" fmla="*/ 338 w 436"/>
                <a:gd name="T65" fmla="*/ 200 h 279"/>
                <a:gd name="T66" fmla="*/ 230 w 436"/>
                <a:gd name="T67" fmla="*/ 9 h 279"/>
                <a:gd name="T68" fmla="*/ 201 w 436"/>
                <a:gd name="T69" fmla="*/ 166 h 279"/>
                <a:gd name="T70" fmla="*/ 273 w 436"/>
                <a:gd name="T71" fmla="*/ 11 h 279"/>
                <a:gd name="T72" fmla="*/ 329 w 436"/>
                <a:gd name="T73" fmla="*/ 251 h 279"/>
                <a:gd name="T74" fmla="*/ 300 w 436"/>
                <a:gd name="T75" fmla="*/ 2 h 279"/>
                <a:gd name="T76" fmla="*/ 199 w 436"/>
                <a:gd name="T77" fmla="*/ 12 h 279"/>
                <a:gd name="T78" fmla="*/ 214 w 436"/>
                <a:gd name="T79" fmla="*/ 244 h 279"/>
                <a:gd name="T80" fmla="*/ 207 w 436"/>
                <a:gd name="T81" fmla="*/ 153 h 279"/>
                <a:gd name="T82" fmla="*/ 194 w 436"/>
                <a:gd name="T83" fmla="*/ 138 h 279"/>
                <a:gd name="T84" fmla="*/ 211 w 436"/>
                <a:gd name="T85" fmla="*/ 243 h 279"/>
                <a:gd name="T86" fmla="*/ 155 w 436"/>
                <a:gd name="T87" fmla="*/ 124 h 279"/>
                <a:gd name="T88" fmla="*/ 111 w 436"/>
                <a:gd name="T89" fmla="*/ 275 h 279"/>
                <a:gd name="T90" fmla="*/ 64 w 436"/>
                <a:gd name="T91" fmla="*/ 27 h 279"/>
                <a:gd name="T92" fmla="*/ 7 w 436"/>
                <a:gd name="T93" fmla="*/ 200 h 279"/>
                <a:gd name="T94" fmla="*/ 9 w 436"/>
                <a:gd name="T95" fmla="*/ 84 h 279"/>
                <a:gd name="T96" fmla="*/ 97 w 436"/>
                <a:gd name="T97" fmla="*/ 44 h 279"/>
                <a:gd name="T98" fmla="*/ 110 w 436"/>
                <a:gd name="T99" fmla="*/ 273 h 279"/>
                <a:gd name="T100" fmla="*/ 52 w 436"/>
                <a:gd name="T101" fmla="*/ 32 h 279"/>
                <a:gd name="T102" fmla="*/ 2 w 436"/>
                <a:gd name="T103" fmla="*/ 174 h 279"/>
                <a:gd name="T104" fmla="*/ 17 w 436"/>
                <a:gd name="T105" fmla="*/ 155 h 279"/>
                <a:gd name="T106" fmla="*/ 7 w 436"/>
                <a:gd name="T107" fmla="*/ 264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36" h="279">
                  <a:moveTo>
                    <a:pt x="7" y="264"/>
                  </a:moveTo>
                  <a:cubicBezTo>
                    <a:pt x="14" y="227"/>
                    <a:pt x="11" y="189"/>
                    <a:pt x="9" y="151"/>
                  </a:cubicBezTo>
                  <a:cubicBezTo>
                    <a:pt x="7" y="109"/>
                    <a:pt x="14" y="68"/>
                    <a:pt x="14" y="26"/>
                  </a:cubicBezTo>
                  <a:cubicBezTo>
                    <a:pt x="14" y="24"/>
                    <a:pt x="11" y="24"/>
                    <a:pt x="11" y="26"/>
                  </a:cubicBezTo>
                  <a:cubicBezTo>
                    <a:pt x="9" y="47"/>
                    <a:pt x="13" y="68"/>
                    <a:pt x="14" y="88"/>
                  </a:cubicBezTo>
                  <a:cubicBezTo>
                    <a:pt x="15" y="110"/>
                    <a:pt x="14" y="132"/>
                    <a:pt x="14" y="153"/>
                  </a:cubicBezTo>
                  <a:cubicBezTo>
                    <a:pt x="13" y="175"/>
                    <a:pt x="13" y="197"/>
                    <a:pt x="12" y="219"/>
                  </a:cubicBezTo>
                  <a:cubicBezTo>
                    <a:pt x="12" y="238"/>
                    <a:pt x="13" y="258"/>
                    <a:pt x="6" y="276"/>
                  </a:cubicBezTo>
                  <a:cubicBezTo>
                    <a:pt x="7" y="276"/>
                    <a:pt x="8" y="276"/>
                    <a:pt x="9" y="276"/>
                  </a:cubicBezTo>
                  <a:cubicBezTo>
                    <a:pt x="5" y="269"/>
                    <a:pt x="7" y="259"/>
                    <a:pt x="8" y="251"/>
                  </a:cubicBezTo>
                  <a:cubicBezTo>
                    <a:pt x="8" y="241"/>
                    <a:pt x="8" y="229"/>
                    <a:pt x="7" y="218"/>
                  </a:cubicBezTo>
                  <a:cubicBezTo>
                    <a:pt x="7" y="194"/>
                    <a:pt x="6" y="169"/>
                    <a:pt x="7" y="144"/>
                  </a:cubicBezTo>
                  <a:cubicBezTo>
                    <a:pt x="8" y="120"/>
                    <a:pt x="11" y="96"/>
                    <a:pt x="7" y="72"/>
                  </a:cubicBezTo>
                  <a:cubicBezTo>
                    <a:pt x="6" y="64"/>
                    <a:pt x="4" y="57"/>
                    <a:pt x="4" y="50"/>
                  </a:cubicBezTo>
                  <a:cubicBezTo>
                    <a:pt x="4" y="47"/>
                    <a:pt x="4" y="43"/>
                    <a:pt x="5" y="40"/>
                  </a:cubicBezTo>
                  <a:cubicBezTo>
                    <a:pt x="6" y="36"/>
                    <a:pt x="9" y="35"/>
                    <a:pt x="13" y="34"/>
                  </a:cubicBezTo>
                  <a:cubicBezTo>
                    <a:pt x="20" y="32"/>
                    <a:pt x="29" y="34"/>
                    <a:pt x="37" y="35"/>
                  </a:cubicBezTo>
                  <a:cubicBezTo>
                    <a:pt x="44" y="36"/>
                    <a:pt x="51" y="36"/>
                    <a:pt x="59" y="35"/>
                  </a:cubicBezTo>
                  <a:cubicBezTo>
                    <a:pt x="68" y="34"/>
                    <a:pt x="77" y="31"/>
                    <a:pt x="87" y="33"/>
                  </a:cubicBezTo>
                  <a:cubicBezTo>
                    <a:pt x="97" y="35"/>
                    <a:pt x="100" y="44"/>
                    <a:pt x="102" y="53"/>
                  </a:cubicBezTo>
                  <a:cubicBezTo>
                    <a:pt x="106" y="76"/>
                    <a:pt x="108" y="100"/>
                    <a:pt x="108" y="123"/>
                  </a:cubicBezTo>
                  <a:cubicBezTo>
                    <a:pt x="109" y="148"/>
                    <a:pt x="107" y="173"/>
                    <a:pt x="107" y="198"/>
                  </a:cubicBezTo>
                  <a:cubicBezTo>
                    <a:pt x="106" y="210"/>
                    <a:pt x="107" y="223"/>
                    <a:pt x="108" y="235"/>
                  </a:cubicBezTo>
                  <a:cubicBezTo>
                    <a:pt x="110" y="247"/>
                    <a:pt x="110" y="260"/>
                    <a:pt x="106" y="272"/>
                  </a:cubicBezTo>
                  <a:cubicBezTo>
                    <a:pt x="107" y="272"/>
                    <a:pt x="109" y="272"/>
                    <a:pt x="110" y="272"/>
                  </a:cubicBezTo>
                  <a:cubicBezTo>
                    <a:pt x="105" y="249"/>
                    <a:pt x="108" y="226"/>
                    <a:pt x="109" y="203"/>
                  </a:cubicBezTo>
                  <a:cubicBezTo>
                    <a:pt x="109" y="178"/>
                    <a:pt x="108" y="153"/>
                    <a:pt x="108" y="129"/>
                  </a:cubicBezTo>
                  <a:cubicBezTo>
                    <a:pt x="107" y="117"/>
                    <a:pt x="107" y="106"/>
                    <a:pt x="107" y="94"/>
                  </a:cubicBezTo>
                  <a:cubicBezTo>
                    <a:pt x="107" y="83"/>
                    <a:pt x="107" y="73"/>
                    <a:pt x="106" y="62"/>
                  </a:cubicBezTo>
                  <a:cubicBezTo>
                    <a:pt x="105" y="54"/>
                    <a:pt x="104" y="45"/>
                    <a:pt x="98" y="39"/>
                  </a:cubicBezTo>
                  <a:cubicBezTo>
                    <a:pt x="92" y="34"/>
                    <a:pt x="85" y="32"/>
                    <a:pt x="78" y="31"/>
                  </a:cubicBezTo>
                  <a:cubicBezTo>
                    <a:pt x="69" y="29"/>
                    <a:pt x="60" y="27"/>
                    <a:pt x="51" y="26"/>
                  </a:cubicBezTo>
                  <a:cubicBezTo>
                    <a:pt x="41" y="24"/>
                    <a:pt x="32" y="23"/>
                    <a:pt x="22" y="26"/>
                  </a:cubicBezTo>
                  <a:cubicBezTo>
                    <a:pt x="7" y="31"/>
                    <a:pt x="4" y="45"/>
                    <a:pt x="4" y="59"/>
                  </a:cubicBezTo>
                  <a:cubicBezTo>
                    <a:pt x="3" y="67"/>
                    <a:pt x="4" y="74"/>
                    <a:pt x="5" y="82"/>
                  </a:cubicBezTo>
                  <a:cubicBezTo>
                    <a:pt x="6" y="92"/>
                    <a:pt x="6" y="102"/>
                    <a:pt x="7" y="112"/>
                  </a:cubicBezTo>
                  <a:cubicBezTo>
                    <a:pt x="7" y="136"/>
                    <a:pt x="8" y="161"/>
                    <a:pt x="8" y="186"/>
                  </a:cubicBezTo>
                  <a:cubicBezTo>
                    <a:pt x="8" y="199"/>
                    <a:pt x="7" y="212"/>
                    <a:pt x="7" y="225"/>
                  </a:cubicBezTo>
                  <a:cubicBezTo>
                    <a:pt x="7" y="237"/>
                    <a:pt x="7" y="249"/>
                    <a:pt x="9" y="261"/>
                  </a:cubicBezTo>
                  <a:cubicBezTo>
                    <a:pt x="10" y="263"/>
                    <a:pt x="13" y="262"/>
                    <a:pt x="13" y="260"/>
                  </a:cubicBezTo>
                  <a:cubicBezTo>
                    <a:pt x="15" y="236"/>
                    <a:pt x="11" y="213"/>
                    <a:pt x="11" y="189"/>
                  </a:cubicBezTo>
                  <a:cubicBezTo>
                    <a:pt x="10" y="164"/>
                    <a:pt x="12" y="140"/>
                    <a:pt x="11" y="115"/>
                  </a:cubicBezTo>
                  <a:cubicBezTo>
                    <a:pt x="11" y="103"/>
                    <a:pt x="11" y="90"/>
                    <a:pt x="11" y="78"/>
                  </a:cubicBezTo>
                  <a:cubicBezTo>
                    <a:pt x="11" y="69"/>
                    <a:pt x="9" y="60"/>
                    <a:pt x="11" y="51"/>
                  </a:cubicBezTo>
                  <a:cubicBezTo>
                    <a:pt x="15" y="30"/>
                    <a:pt x="42" y="31"/>
                    <a:pt x="58" y="31"/>
                  </a:cubicBezTo>
                  <a:cubicBezTo>
                    <a:pt x="67" y="31"/>
                    <a:pt x="75" y="31"/>
                    <a:pt x="84" y="30"/>
                  </a:cubicBezTo>
                  <a:cubicBezTo>
                    <a:pt x="90" y="30"/>
                    <a:pt x="97" y="30"/>
                    <a:pt x="101" y="35"/>
                  </a:cubicBezTo>
                  <a:cubicBezTo>
                    <a:pt x="104" y="38"/>
                    <a:pt x="105" y="42"/>
                    <a:pt x="106" y="45"/>
                  </a:cubicBezTo>
                  <a:cubicBezTo>
                    <a:pt x="107" y="51"/>
                    <a:pt x="108" y="57"/>
                    <a:pt x="109" y="63"/>
                  </a:cubicBezTo>
                  <a:cubicBezTo>
                    <a:pt x="111" y="75"/>
                    <a:pt x="112" y="87"/>
                    <a:pt x="112" y="100"/>
                  </a:cubicBezTo>
                  <a:cubicBezTo>
                    <a:pt x="114" y="124"/>
                    <a:pt x="113" y="148"/>
                    <a:pt x="112" y="172"/>
                  </a:cubicBezTo>
                  <a:cubicBezTo>
                    <a:pt x="111" y="197"/>
                    <a:pt x="111" y="222"/>
                    <a:pt x="110" y="247"/>
                  </a:cubicBezTo>
                  <a:cubicBezTo>
                    <a:pt x="110" y="257"/>
                    <a:pt x="110" y="266"/>
                    <a:pt x="110" y="275"/>
                  </a:cubicBezTo>
                  <a:cubicBezTo>
                    <a:pt x="112" y="274"/>
                    <a:pt x="113" y="274"/>
                    <a:pt x="114" y="274"/>
                  </a:cubicBezTo>
                  <a:cubicBezTo>
                    <a:pt x="112" y="264"/>
                    <a:pt x="112" y="253"/>
                    <a:pt x="113" y="242"/>
                  </a:cubicBezTo>
                  <a:cubicBezTo>
                    <a:pt x="113" y="231"/>
                    <a:pt x="114" y="220"/>
                    <a:pt x="114" y="208"/>
                  </a:cubicBezTo>
                  <a:cubicBezTo>
                    <a:pt x="114" y="196"/>
                    <a:pt x="115" y="184"/>
                    <a:pt x="115" y="171"/>
                  </a:cubicBezTo>
                  <a:cubicBezTo>
                    <a:pt x="115" y="163"/>
                    <a:pt x="115" y="155"/>
                    <a:pt x="114" y="146"/>
                  </a:cubicBezTo>
                  <a:cubicBezTo>
                    <a:pt x="114" y="143"/>
                    <a:pt x="113" y="139"/>
                    <a:pt x="114" y="136"/>
                  </a:cubicBezTo>
                  <a:cubicBezTo>
                    <a:pt x="115" y="133"/>
                    <a:pt x="117" y="131"/>
                    <a:pt x="119" y="130"/>
                  </a:cubicBezTo>
                  <a:cubicBezTo>
                    <a:pt x="126" y="127"/>
                    <a:pt x="134" y="127"/>
                    <a:pt x="141" y="127"/>
                  </a:cubicBezTo>
                  <a:cubicBezTo>
                    <a:pt x="147" y="127"/>
                    <a:pt x="153" y="128"/>
                    <a:pt x="159" y="127"/>
                  </a:cubicBezTo>
                  <a:cubicBezTo>
                    <a:pt x="168" y="126"/>
                    <a:pt x="176" y="124"/>
                    <a:pt x="185" y="125"/>
                  </a:cubicBezTo>
                  <a:cubicBezTo>
                    <a:pt x="198" y="126"/>
                    <a:pt x="202" y="136"/>
                    <a:pt x="204" y="147"/>
                  </a:cubicBezTo>
                  <a:cubicBezTo>
                    <a:pt x="205" y="152"/>
                    <a:pt x="205" y="157"/>
                    <a:pt x="205" y="162"/>
                  </a:cubicBezTo>
                  <a:cubicBezTo>
                    <a:pt x="205" y="169"/>
                    <a:pt x="206" y="176"/>
                    <a:pt x="207" y="182"/>
                  </a:cubicBezTo>
                  <a:cubicBezTo>
                    <a:pt x="208" y="199"/>
                    <a:pt x="209" y="215"/>
                    <a:pt x="208" y="231"/>
                  </a:cubicBezTo>
                  <a:cubicBezTo>
                    <a:pt x="208" y="246"/>
                    <a:pt x="203" y="261"/>
                    <a:pt x="204" y="276"/>
                  </a:cubicBezTo>
                  <a:cubicBezTo>
                    <a:pt x="205" y="278"/>
                    <a:pt x="207" y="278"/>
                    <a:pt x="208" y="276"/>
                  </a:cubicBezTo>
                  <a:cubicBezTo>
                    <a:pt x="213" y="258"/>
                    <a:pt x="207" y="238"/>
                    <a:pt x="204" y="220"/>
                  </a:cubicBezTo>
                  <a:cubicBezTo>
                    <a:pt x="200" y="198"/>
                    <a:pt x="202" y="177"/>
                    <a:pt x="203" y="155"/>
                  </a:cubicBezTo>
                  <a:cubicBezTo>
                    <a:pt x="204" y="149"/>
                    <a:pt x="204" y="142"/>
                    <a:pt x="198" y="137"/>
                  </a:cubicBezTo>
                  <a:cubicBezTo>
                    <a:pt x="195" y="133"/>
                    <a:pt x="189" y="132"/>
                    <a:pt x="184" y="131"/>
                  </a:cubicBezTo>
                  <a:cubicBezTo>
                    <a:pt x="170" y="129"/>
                    <a:pt x="156" y="131"/>
                    <a:pt x="142" y="133"/>
                  </a:cubicBezTo>
                  <a:cubicBezTo>
                    <a:pt x="134" y="134"/>
                    <a:pt x="126" y="136"/>
                    <a:pt x="118" y="136"/>
                  </a:cubicBezTo>
                  <a:cubicBezTo>
                    <a:pt x="118" y="137"/>
                    <a:pt x="118" y="139"/>
                    <a:pt x="118" y="140"/>
                  </a:cubicBezTo>
                  <a:cubicBezTo>
                    <a:pt x="138" y="140"/>
                    <a:pt x="159" y="137"/>
                    <a:pt x="178" y="133"/>
                  </a:cubicBezTo>
                  <a:cubicBezTo>
                    <a:pt x="185" y="132"/>
                    <a:pt x="193" y="130"/>
                    <a:pt x="198" y="135"/>
                  </a:cubicBezTo>
                  <a:cubicBezTo>
                    <a:pt x="205" y="141"/>
                    <a:pt x="204" y="155"/>
                    <a:pt x="204" y="163"/>
                  </a:cubicBezTo>
                  <a:cubicBezTo>
                    <a:pt x="204" y="184"/>
                    <a:pt x="207" y="204"/>
                    <a:pt x="207" y="225"/>
                  </a:cubicBezTo>
                  <a:cubicBezTo>
                    <a:pt x="207" y="233"/>
                    <a:pt x="207" y="241"/>
                    <a:pt x="207" y="248"/>
                  </a:cubicBezTo>
                  <a:cubicBezTo>
                    <a:pt x="207" y="255"/>
                    <a:pt x="208" y="263"/>
                    <a:pt x="212" y="269"/>
                  </a:cubicBezTo>
                  <a:cubicBezTo>
                    <a:pt x="213" y="270"/>
                    <a:pt x="214" y="270"/>
                    <a:pt x="215" y="269"/>
                  </a:cubicBezTo>
                  <a:cubicBezTo>
                    <a:pt x="220" y="262"/>
                    <a:pt x="218" y="253"/>
                    <a:pt x="218" y="245"/>
                  </a:cubicBezTo>
                  <a:cubicBezTo>
                    <a:pt x="217" y="233"/>
                    <a:pt x="217" y="221"/>
                    <a:pt x="216" y="209"/>
                  </a:cubicBezTo>
                  <a:cubicBezTo>
                    <a:pt x="214" y="184"/>
                    <a:pt x="211" y="160"/>
                    <a:pt x="209" y="136"/>
                  </a:cubicBezTo>
                  <a:cubicBezTo>
                    <a:pt x="207" y="111"/>
                    <a:pt x="208" y="86"/>
                    <a:pt x="207" y="61"/>
                  </a:cubicBezTo>
                  <a:cubicBezTo>
                    <a:pt x="207" y="49"/>
                    <a:pt x="206" y="38"/>
                    <a:pt x="204" y="26"/>
                  </a:cubicBezTo>
                  <a:cubicBezTo>
                    <a:pt x="203" y="23"/>
                    <a:pt x="202" y="18"/>
                    <a:pt x="203" y="15"/>
                  </a:cubicBezTo>
                  <a:cubicBezTo>
                    <a:pt x="203" y="12"/>
                    <a:pt x="207" y="11"/>
                    <a:pt x="209" y="10"/>
                  </a:cubicBezTo>
                  <a:cubicBezTo>
                    <a:pt x="228" y="2"/>
                    <a:pt x="249" y="4"/>
                    <a:pt x="268" y="5"/>
                  </a:cubicBezTo>
                  <a:cubicBezTo>
                    <a:pt x="277" y="6"/>
                    <a:pt x="285" y="6"/>
                    <a:pt x="294" y="6"/>
                  </a:cubicBezTo>
                  <a:cubicBezTo>
                    <a:pt x="303" y="6"/>
                    <a:pt x="313" y="7"/>
                    <a:pt x="316" y="17"/>
                  </a:cubicBezTo>
                  <a:cubicBezTo>
                    <a:pt x="319" y="25"/>
                    <a:pt x="318" y="33"/>
                    <a:pt x="319" y="42"/>
                  </a:cubicBezTo>
                  <a:cubicBezTo>
                    <a:pt x="320" y="53"/>
                    <a:pt x="322" y="65"/>
                    <a:pt x="323" y="76"/>
                  </a:cubicBezTo>
                  <a:cubicBezTo>
                    <a:pt x="326" y="101"/>
                    <a:pt x="328" y="125"/>
                    <a:pt x="329" y="150"/>
                  </a:cubicBezTo>
                  <a:cubicBezTo>
                    <a:pt x="331" y="184"/>
                    <a:pt x="331" y="217"/>
                    <a:pt x="329" y="251"/>
                  </a:cubicBezTo>
                  <a:cubicBezTo>
                    <a:pt x="330" y="251"/>
                    <a:pt x="331" y="251"/>
                    <a:pt x="333" y="251"/>
                  </a:cubicBezTo>
                  <a:cubicBezTo>
                    <a:pt x="329" y="241"/>
                    <a:pt x="327" y="230"/>
                    <a:pt x="327" y="220"/>
                  </a:cubicBezTo>
                  <a:cubicBezTo>
                    <a:pt x="325" y="209"/>
                    <a:pt x="324" y="198"/>
                    <a:pt x="323" y="187"/>
                  </a:cubicBezTo>
                  <a:cubicBezTo>
                    <a:pt x="321" y="162"/>
                    <a:pt x="320" y="138"/>
                    <a:pt x="319" y="113"/>
                  </a:cubicBezTo>
                  <a:cubicBezTo>
                    <a:pt x="319" y="89"/>
                    <a:pt x="320" y="65"/>
                    <a:pt x="317" y="41"/>
                  </a:cubicBezTo>
                  <a:cubicBezTo>
                    <a:pt x="316" y="33"/>
                    <a:pt x="314" y="25"/>
                    <a:pt x="309" y="20"/>
                  </a:cubicBezTo>
                  <a:cubicBezTo>
                    <a:pt x="303" y="13"/>
                    <a:pt x="294" y="11"/>
                    <a:pt x="286" y="9"/>
                  </a:cubicBezTo>
                  <a:cubicBezTo>
                    <a:pt x="277" y="7"/>
                    <a:pt x="267" y="7"/>
                    <a:pt x="258" y="6"/>
                  </a:cubicBezTo>
                  <a:cubicBezTo>
                    <a:pt x="249" y="6"/>
                    <a:pt x="240" y="6"/>
                    <a:pt x="231" y="6"/>
                  </a:cubicBezTo>
                  <a:cubicBezTo>
                    <a:pt x="224" y="7"/>
                    <a:pt x="218" y="9"/>
                    <a:pt x="214" y="15"/>
                  </a:cubicBezTo>
                  <a:cubicBezTo>
                    <a:pt x="208" y="22"/>
                    <a:pt x="207" y="31"/>
                    <a:pt x="205" y="40"/>
                  </a:cubicBezTo>
                  <a:cubicBezTo>
                    <a:pt x="202" y="59"/>
                    <a:pt x="204" y="78"/>
                    <a:pt x="204" y="98"/>
                  </a:cubicBezTo>
                  <a:cubicBezTo>
                    <a:pt x="203" y="108"/>
                    <a:pt x="203" y="119"/>
                    <a:pt x="203" y="130"/>
                  </a:cubicBezTo>
                  <a:cubicBezTo>
                    <a:pt x="203" y="141"/>
                    <a:pt x="202" y="153"/>
                    <a:pt x="201" y="165"/>
                  </a:cubicBezTo>
                  <a:cubicBezTo>
                    <a:pt x="202" y="165"/>
                    <a:pt x="203" y="164"/>
                    <a:pt x="204" y="164"/>
                  </a:cubicBezTo>
                  <a:cubicBezTo>
                    <a:pt x="200" y="157"/>
                    <a:pt x="199" y="148"/>
                    <a:pt x="198" y="140"/>
                  </a:cubicBezTo>
                  <a:cubicBezTo>
                    <a:pt x="197" y="131"/>
                    <a:pt x="198" y="122"/>
                    <a:pt x="198" y="113"/>
                  </a:cubicBezTo>
                  <a:cubicBezTo>
                    <a:pt x="198" y="103"/>
                    <a:pt x="198" y="94"/>
                    <a:pt x="198" y="85"/>
                  </a:cubicBezTo>
                  <a:cubicBezTo>
                    <a:pt x="198" y="72"/>
                    <a:pt x="199" y="60"/>
                    <a:pt x="201" y="47"/>
                  </a:cubicBezTo>
                  <a:cubicBezTo>
                    <a:pt x="201" y="42"/>
                    <a:pt x="201" y="36"/>
                    <a:pt x="202" y="30"/>
                  </a:cubicBezTo>
                  <a:cubicBezTo>
                    <a:pt x="203" y="26"/>
                    <a:pt x="204" y="23"/>
                    <a:pt x="207" y="20"/>
                  </a:cubicBezTo>
                  <a:cubicBezTo>
                    <a:pt x="211" y="14"/>
                    <a:pt x="219" y="14"/>
                    <a:pt x="226" y="13"/>
                  </a:cubicBezTo>
                  <a:cubicBezTo>
                    <a:pt x="248" y="11"/>
                    <a:pt x="271" y="12"/>
                    <a:pt x="293" y="15"/>
                  </a:cubicBezTo>
                  <a:cubicBezTo>
                    <a:pt x="301" y="15"/>
                    <a:pt x="309" y="16"/>
                    <a:pt x="317" y="20"/>
                  </a:cubicBezTo>
                  <a:cubicBezTo>
                    <a:pt x="323" y="22"/>
                    <a:pt x="326" y="28"/>
                    <a:pt x="328" y="34"/>
                  </a:cubicBezTo>
                  <a:cubicBezTo>
                    <a:pt x="331" y="44"/>
                    <a:pt x="332" y="56"/>
                    <a:pt x="332" y="66"/>
                  </a:cubicBezTo>
                  <a:cubicBezTo>
                    <a:pt x="333" y="78"/>
                    <a:pt x="333" y="91"/>
                    <a:pt x="334" y="103"/>
                  </a:cubicBezTo>
                  <a:cubicBezTo>
                    <a:pt x="334" y="127"/>
                    <a:pt x="333" y="151"/>
                    <a:pt x="334" y="175"/>
                  </a:cubicBezTo>
                  <a:cubicBezTo>
                    <a:pt x="334" y="199"/>
                    <a:pt x="336" y="223"/>
                    <a:pt x="335" y="247"/>
                  </a:cubicBezTo>
                  <a:cubicBezTo>
                    <a:pt x="334" y="256"/>
                    <a:pt x="334" y="263"/>
                    <a:pt x="333" y="271"/>
                  </a:cubicBezTo>
                  <a:cubicBezTo>
                    <a:pt x="334" y="271"/>
                    <a:pt x="336" y="271"/>
                    <a:pt x="337" y="271"/>
                  </a:cubicBezTo>
                  <a:cubicBezTo>
                    <a:pt x="337" y="251"/>
                    <a:pt x="336" y="232"/>
                    <a:pt x="335" y="212"/>
                  </a:cubicBezTo>
                  <a:cubicBezTo>
                    <a:pt x="335" y="210"/>
                    <a:pt x="332" y="209"/>
                    <a:pt x="331" y="211"/>
                  </a:cubicBezTo>
                  <a:cubicBezTo>
                    <a:pt x="329" y="219"/>
                    <a:pt x="330" y="227"/>
                    <a:pt x="331" y="235"/>
                  </a:cubicBezTo>
                  <a:cubicBezTo>
                    <a:pt x="332" y="245"/>
                    <a:pt x="330" y="255"/>
                    <a:pt x="330" y="265"/>
                  </a:cubicBezTo>
                  <a:cubicBezTo>
                    <a:pt x="330" y="267"/>
                    <a:pt x="333" y="268"/>
                    <a:pt x="334" y="266"/>
                  </a:cubicBezTo>
                  <a:cubicBezTo>
                    <a:pt x="340" y="223"/>
                    <a:pt x="331" y="180"/>
                    <a:pt x="334" y="137"/>
                  </a:cubicBezTo>
                  <a:cubicBezTo>
                    <a:pt x="333" y="137"/>
                    <a:pt x="332" y="137"/>
                    <a:pt x="331" y="138"/>
                  </a:cubicBezTo>
                  <a:cubicBezTo>
                    <a:pt x="335" y="155"/>
                    <a:pt x="331" y="173"/>
                    <a:pt x="332" y="191"/>
                  </a:cubicBezTo>
                  <a:cubicBezTo>
                    <a:pt x="332" y="193"/>
                    <a:pt x="335" y="194"/>
                    <a:pt x="336" y="191"/>
                  </a:cubicBezTo>
                  <a:cubicBezTo>
                    <a:pt x="337" y="188"/>
                    <a:pt x="337" y="182"/>
                    <a:pt x="340" y="179"/>
                  </a:cubicBezTo>
                  <a:cubicBezTo>
                    <a:pt x="341" y="178"/>
                    <a:pt x="343" y="178"/>
                    <a:pt x="345" y="177"/>
                  </a:cubicBezTo>
                  <a:cubicBezTo>
                    <a:pt x="348" y="177"/>
                    <a:pt x="351" y="177"/>
                    <a:pt x="355" y="176"/>
                  </a:cubicBezTo>
                  <a:cubicBezTo>
                    <a:pt x="370" y="175"/>
                    <a:pt x="387" y="170"/>
                    <a:pt x="402" y="174"/>
                  </a:cubicBezTo>
                  <a:cubicBezTo>
                    <a:pt x="417" y="177"/>
                    <a:pt x="417" y="194"/>
                    <a:pt x="417" y="206"/>
                  </a:cubicBezTo>
                  <a:cubicBezTo>
                    <a:pt x="417" y="214"/>
                    <a:pt x="418" y="222"/>
                    <a:pt x="418" y="230"/>
                  </a:cubicBezTo>
                  <a:cubicBezTo>
                    <a:pt x="418" y="241"/>
                    <a:pt x="418" y="251"/>
                    <a:pt x="419" y="262"/>
                  </a:cubicBezTo>
                  <a:cubicBezTo>
                    <a:pt x="420" y="262"/>
                    <a:pt x="421" y="262"/>
                    <a:pt x="422" y="262"/>
                  </a:cubicBezTo>
                  <a:cubicBezTo>
                    <a:pt x="417" y="239"/>
                    <a:pt x="422" y="217"/>
                    <a:pt x="422" y="194"/>
                  </a:cubicBezTo>
                  <a:cubicBezTo>
                    <a:pt x="422" y="186"/>
                    <a:pt x="421" y="176"/>
                    <a:pt x="416" y="170"/>
                  </a:cubicBezTo>
                  <a:cubicBezTo>
                    <a:pt x="412" y="165"/>
                    <a:pt x="406" y="163"/>
                    <a:pt x="401" y="162"/>
                  </a:cubicBezTo>
                  <a:cubicBezTo>
                    <a:pt x="387" y="161"/>
                    <a:pt x="373" y="167"/>
                    <a:pt x="360" y="167"/>
                  </a:cubicBezTo>
                  <a:cubicBezTo>
                    <a:pt x="348" y="168"/>
                    <a:pt x="331" y="166"/>
                    <a:pt x="325" y="179"/>
                  </a:cubicBezTo>
                  <a:cubicBezTo>
                    <a:pt x="323" y="185"/>
                    <a:pt x="324" y="193"/>
                    <a:pt x="324" y="199"/>
                  </a:cubicBezTo>
                  <a:cubicBezTo>
                    <a:pt x="324" y="207"/>
                    <a:pt x="324" y="215"/>
                    <a:pt x="325" y="223"/>
                  </a:cubicBezTo>
                  <a:cubicBezTo>
                    <a:pt x="326" y="230"/>
                    <a:pt x="326" y="237"/>
                    <a:pt x="325" y="244"/>
                  </a:cubicBezTo>
                  <a:cubicBezTo>
                    <a:pt x="325" y="251"/>
                    <a:pt x="325" y="258"/>
                    <a:pt x="327" y="264"/>
                  </a:cubicBezTo>
                  <a:cubicBezTo>
                    <a:pt x="327" y="266"/>
                    <a:pt x="331" y="266"/>
                    <a:pt x="331" y="263"/>
                  </a:cubicBezTo>
                  <a:cubicBezTo>
                    <a:pt x="328" y="241"/>
                    <a:pt x="326" y="217"/>
                    <a:pt x="332" y="195"/>
                  </a:cubicBezTo>
                  <a:cubicBezTo>
                    <a:pt x="333" y="187"/>
                    <a:pt x="336" y="179"/>
                    <a:pt x="344" y="175"/>
                  </a:cubicBezTo>
                  <a:cubicBezTo>
                    <a:pt x="350" y="172"/>
                    <a:pt x="357" y="172"/>
                    <a:pt x="364" y="172"/>
                  </a:cubicBezTo>
                  <a:cubicBezTo>
                    <a:pt x="378" y="172"/>
                    <a:pt x="395" y="170"/>
                    <a:pt x="409" y="175"/>
                  </a:cubicBezTo>
                  <a:cubicBezTo>
                    <a:pt x="428" y="183"/>
                    <a:pt x="430" y="206"/>
                    <a:pt x="429" y="223"/>
                  </a:cubicBezTo>
                  <a:cubicBezTo>
                    <a:pt x="427" y="237"/>
                    <a:pt x="424" y="252"/>
                    <a:pt x="426" y="266"/>
                  </a:cubicBezTo>
                  <a:cubicBezTo>
                    <a:pt x="426" y="269"/>
                    <a:pt x="430" y="268"/>
                    <a:pt x="430" y="265"/>
                  </a:cubicBezTo>
                  <a:cubicBezTo>
                    <a:pt x="427" y="243"/>
                    <a:pt x="436" y="221"/>
                    <a:pt x="431" y="199"/>
                  </a:cubicBezTo>
                  <a:cubicBezTo>
                    <a:pt x="428" y="184"/>
                    <a:pt x="418" y="173"/>
                    <a:pt x="403" y="170"/>
                  </a:cubicBezTo>
                  <a:cubicBezTo>
                    <a:pt x="396" y="168"/>
                    <a:pt x="388" y="168"/>
                    <a:pt x="381" y="168"/>
                  </a:cubicBezTo>
                  <a:cubicBezTo>
                    <a:pt x="373" y="169"/>
                    <a:pt x="365" y="169"/>
                    <a:pt x="357" y="169"/>
                  </a:cubicBezTo>
                  <a:cubicBezTo>
                    <a:pt x="351" y="169"/>
                    <a:pt x="345" y="170"/>
                    <a:pt x="340" y="173"/>
                  </a:cubicBezTo>
                  <a:cubicBezTo>
                    <a:pt x="334" y="176"/>
                    <a:pt x="331" y="183"/>
                    <a:pt x="329" y="190"/>
                  </a:cubicBezTo>
                  <a:cubicBezTo>
                    <a:pt x="322" y="213"/>
                    <a:pt x="324" y="239"/>
                    <a:pt x="327" y="263"/>
                  </a:cubicBezTo>
                  <a:cubicBezTo>
                    <a:pt x="328" y="263"/>
                    <a:pt x="329" y="263"/>
                    <a:pt x="331" y="263"/>
                  </a:cubicBezTo>
                  <a:cubicBezTo>
                    <a:pt x="327" y="253"/>
                    <a:pt x="330" y="243"/>
                    <a:pt x="330" y="233"/>
                  </a:cubicBezTo>
                  <a:cubicBezTo>
                    <a:pt x="329" y="221"/>
                    <a:pt x="327" y="209"/>
                    <a:pt x="327" y="197"/>
                  </a:cubicBezTo>
                  <a:cubicBezTo>
                    <a:pt x="327" y="189"/>
                    <a:pt x="326" y="179"/>
                    <a:pt x="335" y="175"/>
                  </a:cubicBezTo>
                  <a:cubicBezTo>
                    <a:pt x="342" y="171"/>
                    <a:pt x="349" y="172"/>
                    <a:pt x="356" y="171"/>
                  </a:cubicBezTo>
                  <a:cubicBezTo>
                    <a:pt x="370" y="171"/>
                    <a:pt x="383" y="166"/>
                    <a:pt x="397" y="166"/>
                  </a:cubicBezTo>
                  <a:cubicBezTo>
                    <a:pt x="404" y="166"/>
                    <a:pt x="411" y="168"/>
                    <a:pt x="414" y="174"/>
                  </a:cubicBezTo>
                  <a:cubicBezTo>
                    <a:pt x="416" y="178"/>
                    <a:pt x="417" y="183"/>
                    <a:pt x="417" y="187"/>
                  </a:cubicBezTo>
                  <a:cubicBezTo>
                    <a:pt x="418" y="193"/>
                    <a:pt x="418" y="199"/>
                    <a:pt x="418" y="205"/>
                  </a:cubicBezTo>
                  <a:cubicBezTo>
                    <a:pt x="417" y="224"/>
                    <a:pt x="414" y="244"/>
                    <a:pt x="419" y="263"/>
                  </a:cubicBezTo>
                  <a:cubicBezTo>
                    <a:pt x="419" y="265"/>
                    <a:pt x="422" y="264"/>
                    <a:pt x="422" y="262"/>
                  </a:cubicBezTo>
                  <a:cubicBezTo>
                    <a:pt x="422" y="251"/>
                    <a:pt x="422" y="240"/>
                    <a:pt x="422" y="229"/>
                  </a:cubicBezTo>
                  <a:cubicBezTo>
                    <a:pt x="422" y="220"/>
                    <a:pt x="421" y="211"/>
                    <a:pt x="421" y="202"/>
                  </a:cubicBezTo>
                  <a:cubicBezTo>
                    <a:pt x="420" y="189"/>
                    <a:pt x="418" y="174"/>
                    <a:pt x="403" y="170"/>
                  </a:cubicBezTo>
                  <a:cubicBezTo>
                    <a:pt x="395" y="168"/>
                    <a:pt x="386" y="169"/>
                    <a:pt x="377" y="170"/>
                  </a:cubicBezTo>
                  <a:cubicBezTo>
                    <a:pt x="369" y="170"/>
                    <a:pt x="360" y="172"/>
                    <a:pt x="351" y="173"/>
                  </a:cubicBezTo>
                  <a:cubicBezTo>
                    <a:pt x="346" y="173"/>
                    <a:pt x="340" y="173"/>
                    <a:pt x="337" y="177"/>
                  </a:cubicBezTo>
                  <a:cubicBezTo>
                    <a:pt x="334" y="180"/>
                    <a:pt x="333" y="186"/>
                    <a:pt x="332" y="191"/>
                  </a:cubicBezTo>
                  <a:cubicBezTo>
                    <a:pt x="333" y="191"/>
                    <a:pt x="334" y="191"/>
                    <a:pt x="336" y="191"/>
                  </a:cubicBezTo>
                  <a:cubicBezTo>
                    <a:pt x="335" y="173"/>
                    <a:pt x="339" y="154"/>
                    <a:pt x="334" y="137"/>
                  </a:cubicBezTo>
                  <a:cubicBezTo>
                    <a:pt x="334" y="134"/>
                    <a:pt x="331" y="135"/>
                    <a:pt x="331" y="137"/>
                  </a:cubicBezTo>
                  <a:cubicBezTo>
                    <a:pt x="327" y="180"/>
                    <a:pt x="336" y="222"/>
                    <a:pt x="330" y="265"/>
                  </a:cubicBezTo>
                  <a:cubicBezTo>
                    <a:pt x="331" y="265"/>
                    <a:pt x="333" y="265"/>
                    <a:pt x="334" y="265"/>
                  </a:cubicBezTo>
                  <a:cubicBezTo>
                    <a:pt x="333" y="256"/>
                    <a:pt x="335" y="247"/>
                    <a:pt x="335" y="237"/>
                  </a:cubicBezTo>
                  <a:cubicBezTo>
                    <a:pt x="335" y="229"/>
                    <a:pt x="333" y="220"/>
                    <a:pt x="335" y="212"/>
                  </a:cubicBezTo>
                  <a:cubicBezTo>
                    <a:pt x="334" y="212"/>
                    <a:pt x="333" y="212"/>
                    <a:pt x="331" y="212"/>
                  </a:cubicBezTo>
                  <a:cubicBezTo>
                    <a:pt x="333" y="232"/>
                    <a:pt x="334" y="251"/>
                    <a:pt x="333" y="271"/>
                  </a:cubicBezTo>
                  <a:cubicBezTo>
                    <a:pt x="333" y="274"/>
                    <a:pt x="337" y="274"/>
                    <a:pt x="337" y="271"/>
                  </a:cubicBezTo>
                  <a:cubicBezTo>
                    <a:pt x="340" y="248"/>
                    <a:pt x="339" y="224"/>
                    <a:pt x="338" y="200"/>
                  </a:cubicBezTo>
                  <a:cubicBezTo>
                    <a:pt x="337" y="176"/>
                    <a:pt x="337" y="152"/>
                    <a:pt x="337" y="128"/>
                  </a:cubicBezTo>
                  <a:cubicBezTo>
                    <a:pt x="337" y="103"/>
                    <a:pt x="337" y="79"/>
                    <a:pt x="335" y="55"/>
                  </a:cubicBezTo>
                  <a:cubicBezTo>
                    <a:pt x="334" y="41"/>
                    <a:pt x="333" y="24"/>
                    <a:pt x="319" y="16"/>
                  </a:cubicBezTo>
                  <a:cubicBezTo>
                    <a:pt x="312" y="13"/>
                    <a:pt x="305" y="12"/>
                    <a:pt x="298" y="11"/>
                  </a:cubicBezTo>
                  <a:cubicBezTo>
                    <a:pt x="287" y="10"/>
                    <a:pt x="275" y="9"/>
                    <a:pt x="264" y="9"/>
                  </a:cubicBezTo>
                  <a:cubicBezTo>
                    <a:pt x="253" y="8"/>
                    <a:pt x="241" y="8"/>
                    <a:pt x="230" y="9"/>
                  </a:cubicBezTo>
                  <a:cubicBezTo>
                    <a:pt x="223" y="9"/>
                    <a:pt x="216" y="10"/>
                    <a:pt x="209" y="13"/>
                  </a:cubicBezTo>
                  <a:cubicBezTo>
                    <a:pt x="204" y="16"/>
                    <a:pt x="200" y="21"/>
                    <a:pt x="199" y="27"/>
                  </a:cubicBezTo>
                  <a:cubicBezTo>
                    <a:pt x="198" y="32"/>
                    <a:pt x="198" y="37"/>
                    <a:pt x="197" y="41"/>
                  </a:cubicBezTo>
                  <a:cubicBezTo>
                    <a:pt x="197" y="48"/>
                    <a:pt x="196" y="54"/>
                    <a:pt x="195" y="61"/>
                  </a:cubicBezTo>
                  <a:cubicBezTo>
                    <a:pt x="194" y="81"/>
                    <a:pt x="194" y="102"/>
                    <a:pt x="194" y="123"/>
                  </a:cubicBezTo>
                  <a:cubicBezTo>
                    <a:pt x="194" y="137"/>
                    <a:pt x="194" y="153"/>
                    <a:pt x="201" y="166"/>
                  </a:cubicBezTo>
                  <a:cubicBezTo>
                    <a:pt x="201" y="167"/>
                    <a:pt x="204" y="167"/>
                    <a:pt x="204" y="166"/>
                  </a:cubicBezTo>
                  <a:cubicBezTo>
                    <a:pt x="207" y="143"/>
                    <a:pt x="207" y="121"/>
                    <a:pt x="207" y="99"/>
                  </a:cubicBezTo>
                  <a:cubicBezTo>
                    <a:pt x="208" y="78"/>
                    <a:pt x="206" y="58"/>
                    <a:pt x="209" y="39"/>
                  </a:cubicBezTo>
                  <a:cubicBezTo>
                    <a:pt x="211" y="30"/>
                    <a:pt x="213" y="19"/>
                    <a:pt x="220" y="13"/>
                  </a:cubicBezTo>
                  <a:cubicBezTo>
                    <a:pt x="227" y="9"/>
                    <a:pt x="236" y="10"/>
                    <a:pt x="244" y="10"/>
                  </a:cubicBezTo>
                  <a:cubicBezTo>
                    <a:pt x="254" y="10"/>
                    <a:pt x="264" y="11"/>
                    <a:pt x="273" y="11"/>
                  </a:cubicBezTo>
                  <a:cubicBezTo>
                    <a:pt x="283" y="12"/>
                    <a:pt x="294" y="14"/>
                    <a:pt x="302" y="19"/>
                  </a:cubicBezTo>
                  <a:cubicBezTo>
                    <a:pt x="309" y="23"/>
                    <a:pt x="312" y="31"/>
                    <a:pt x="313" y="38"/>
                  </a:cubicBezTo>
                  <a:cubicBezTo>
                    <a:pt x="314" y="48"/>
                    <a:pt x="315" y="59"/>
                    <a:pt x="315" y="69"/>
                  </a:cubicBezTo>
                  <a:cubicBezTo>
                    <a:pt x="316" y="91"/>
                    <a:pt x="315" y="112"/>
                    <a:pt x="316" y="134"/>
                  </a:cubicBezTo>
                  <a:cubicBezTo>
                    <a:pt x="317" y="156"/>
                    <a:pt x="318" y="177"/>
                    <a:pt x="321" y="199"/>
                  </a:cubicBezTo>
                  <a:cubicBezTo>
                    <a:pt x="323" y="216"/>
                    <a:pt x="322" y="235"/>
                    <a:pt x="329" y="251"/>
                  </a:cubicBezTo>
                  <a:cubicBezTo>
                    <a:pt x="330" y="253"/>
                    <a:pt x="333" y="253"/>
                    <a:pt x="333" y="251"/>
                  </a:cubicBezTo>
                  <a:cubicBezTo>
                    <a:pt x="336" y="202"/>
                    <a:pt x="334" y="152"/>
                    <a:pt x="330" y="103"/>
                  </a:cubicBezTo>
                  <a:cubicBezTo>
                    <a:pt x="328" y="90"/>
                    <a:pt x="327" y="78"/>
                    <a:pt x="325" y="66"/>
                  </a:cubicBezTo>
                  <a:cubicBezTo>
                    <a:pt x="324" y="56"/>
                    <a:pt x="323" y="45"/>
                    <a:pt x="322" y="35"/>
                  </a:cubicBezTo>
                  <a:cubicBezTo>
                    <a:pt x="322" y="27"/>
                    <a:pt x="322" y="19"/>
                    <a:pt x="318" y="12"/>
                  </a:cubicBezTo>
                  <a:cubicBezTo>
                    <a:pt x="315" y="5"/>
                    <a:pt x="307" y="3"/>
                    <a:pt x="300" y="2"/>
                  </a:cubicBezTo>
                  <a:cubicBezTo>
                    <a:pt x="295" y="2"/>
                    <a:pt x="291" y="2"/>
                    <a:pt x="287" y="2"/>
                  </a:cubicBezTo>
                  <a:cubicBezTo>
                    <a:pt x="282" y="2"/>
                    <a:pt x="278" y="2"/>
                    <a:pt x="273" y="2"/>
                  </a:cubicBezTo>
                  <a:cubicBezTo>
                    <a:pt x="264" y="1"/>
                    <a:pt x="254" y="0"/>
                    <a:pt x="244" y="0"/>
                  </a:cubicBezTo>
                  <a:cubicBezTo>
                    <a:pt x="235" y="0"/>
                    <a:pt x="225" y="1"/>
                    <a:pt x="216" y="4"/>
                  </a:cubicBezTo>
                  <a:cubicBezTo>
                    <a:pt x="212" y="5"/>
                    <a:pt x="208" y="6"/>
                    <a:pt x="205" y="8"/>
                  </a:cubicBezTo>
                  <a:cubicBezTo>
                    <a:pt x="203" y="9"/>
                    <a:pt x="201" y="10"/>
                    <a:pt x="199" y="12"/>
                  </a:cubicBezTo>
                  <a:cubicBezTo>
                    <a:pt x="198" y="14"/>
                    <a:pt x="199" y="17"/>
                    <a:pt x="199" y="20"/>
                  </a:cubicBezTo>
                  <a:cubicBezTo>
                    <a:pt x="200" y="25"/>
                    <a:pt x="201" y="30"/>
                    <a:pt x="202" y="36"/>
                  </a:cubicBezTo>
                  <a:cubicBezTo>
                    <a:pt x="204" y="48"/>
                    <a:pt x="204" y="61"/>
                    <a:pt x="204" y="73"/>
                  </a:cubicBezTo>
                  <a:cubicBezTo>
                    <a:pt x="204" y="98"/>
                    <a:pt x="204" y="123"/>
                    <a:pt x="206" y="148"/>
                  </a:cubicBezTo>
                  <a:cubicBezTo>
                    <a:pt x="208" y="169"/>
                    <a:pt x="211" y="190"/>
                    <a:pt x="213" y="212"/>
                  </a:cubicBezTo>
                  <a:cubicBezTo>
                    <a:pt x="213" y="223"/>
                    <a:pt x="214" y="233"/>
                    <a:pt x="214" y="244"/>
                  </a:cubicBezTo>
                  <a:cubicBezTo>
                    <a:pt x="214" y="251"/>
                    <a:pt x="216" y="260"/>
                    <a:pt x="212" y="267"/>
                  </a:cubicBezTo>
                  <a:cubicBezTo>
                    <a:pt x="213" y="267"/>
                    <a:pt x="214" y="267"/>
                    <a:pt x="215" y="267"/>
                  </a:cubicBezTo>
                  <a:cubicBezTo>
                    <a:pt x="211" y="260"/>
                    <a:pt x="211" y="252"/>
                    <a:pt x="211" y="244"/>
                  </a:cubicBezTo>
                  <a:cubicBezTo>
                    <a:pt x="211" y="236"/>
                    <a:pt x="211" y="229"/>
                    <a:pt x="211" y="221"/>
                  </a:cubicBezTo>
                  <a:cubicBezTo>
                    <a:pt x="211" y="209"/>
                    <a:pt x="209" y="198"/>
                    <a:pt x="208" y="187"/>
                  </a:cubicBezTo>
                  <a:cubicBezTo>
                    <a:pt x="208" y="175"/>
                    <a:pt x="208" y="164"/>
                    <a:pt x="207" y="153"/>
                  </a:cubicBezTo>
                  <a:cubicBezTo>
                    <a:pt x="207" y="146"/>
                    <a:pt x="206" y="136"/>
                    <a:pt x="200" y="132"/>
                  </a:cubicBezTo>
                  <a:cubicBezTo>
                    <a:pt x="195" y="128"/>
                    <a:pt x="188" y="128"/>
                    <a:pt x="182" y="129"/>
                  </a:cubicBezTo>
                  <a:cubicBezTo>
                    <a:pt x="161" y="132"/>
                    <a:pt x="140" y="136"/>
                    <a:pt x="118" y="136"/>
                  </a:cubicBezTo>
                  <a:cubicBezTo>
                    <a:pt x="116" y="136"/>
                    <a:pt x="116" y="140"/>
                    <a:pt x="118" y="140"/>
                  </a:cubicBezTo>
                  <a:cubicBezTo>
                    <a:pt x="131" y="140"/>
                    <a:pt x="143" y="137"/>
                    <a:pt x="155" y="135"/>
                  </a:cubicBezTo>
                  <a:cubicBezTo>
                    <a:pt x="167" y="134"/>
                    <a:pt x="184" y="131"/>
                    <a:pt x="194" y="138"/>
                  </a:cubicBezTo>
                  <a:cubicBezTo>
                    <a:pt x="201" y="143"/>
                    <a:pt x="200" y="152"/>
                    <a:pt x="199" y="158"/>
                  </a:cubicBezTo>
                  <a:cubicBezTo>
                    <a:pt x="198" y="170"/>
                    <a:pt x="198" y="181"/>
                    <a:pt x="198" y="193"/>
                  </a:cubicBezTo>
                  <a:cubicBezTo>
                    <a:pt x="198" y="213"/>
                    <a:pt x="204" y="233"/>
                    <a:pt x="205" y="253"/>
                  </a:cubicBezTo>
                  <a:cubicBezTo>
                    <a:pt x="206" y="260"/>
                    <a:pt x="206" y="268"/>
                    <a:pt x="204" y="275"/>
                  </a:cubicBezTo>
                  <a:cubicBezTo>
                    <a:pt x="206" y="275"/>
                    <a:pt x="207" y="276"/>
                    <a:pt x="208" y="276"/>
                  </a:cubicBezTo>
                  <a:cubicBezTo>
                    <a:pt x="207" y="265"/>
                    <a:pt x="210" y="254"/>
                    <a:pt x="211" y="243"/>
                  </a:cubicBezTo>
                  <a:cubicBezTo>
                    <a:pt x="213" y="231"/>
                    <a:pt x="212" y="218"/>
                    <a:pt x="212" y="206"/>
                  </a:cubicBezTo>
                  <a:cubicBezTo>
                    <a:pt x="211" y="194"/>
                    <a:pt x="210" y="181"/>
                    <a:pt x="209" y="169"/>
                  </a:cubicBezTo>
                  <a:cubicBezTo>
                    <a:pt x="208" y="161"/>
                    <a:pt x="208" y="154"/>
                    <a:pt x="208" y="147"/>
                  </a:cubicBezTo>
                  <a:cubicBezTo>
                    <a:pt x="207" y="140"/>
                    <a:pt x="205" y="133"/>
                    <a:pt x="200" y="127"/>
                  </a:cubicBezTo>
                  <a:cubicBezTo>
                    <a:pt x="194" y="121"/>
                    <a:pt x="186" y="121"/>
                    <a:pt x="179" y="121"/>
                  </a:cubicBezTo>
                  <a:cubicBezTo>
                    <a:pt x="171" y="121"/>
                    <a:pt x="163" y="123"/>
                    <a:pt x="155" y="124"/>
                  </a:cubicBezTo>
                  <a:cubicBezTo>
                    <a:pt x="148" y="124"/>
                    <a:pt x="142" y="123"/>
                    <a:pt x="135" y="124"/>
                  </a:cubicBezTo>
                  <a:cubicBezTo>
                    <a:pt x="128" y="124"/>
                    <a:pt x="114" y="124"/>
                    <a:pt x="111" y="133"/>
                  </a:cubicBezTo>
                  <a:cubicBezTo>
                    <a:pt x="109" y="138"/>
                    <a:pt x="110" y="144"/>
                    <a:pt x="110" y="149"/>
                  </a:cubicBezTo>
                  <a:cubicBezTo>
                    <a:pt x="111" y="156"/>
                    <a:pt x="112" y="162"/>
                    <a:pt x="111" y="168"/>
                  </a:cubicBezTo>
                  <a:cubicBezTo>
                    <a:pt x="111" y="187"/>
                    <a:pt x="110" y="207"/>
                    <a:pt x="110" y="226"/>
                  </a:cubicBezTo>
                  <a:cubicBezTo>
                    <a:pt x="110" y="242"/>
                    <a:pt x="106" y="259"/>
                    <a:pt x="111" y="275"/>
                  </a:cubicBezTo>
                  <a:cubicBezTo>
                    <a:pt x="111" y="277"/>
                    <a:pt x="114" y="277"/>
                    <a:pt x="114" y="275"/>
                  </a:cubicBezTo>
                  <a:cubicBezTo>
                    <a:pt x="114" y="225"/>
                    <a:pt x="117" y="175"/>
                    <a:pt x="117" y="126"/>
                  </a:cubicBezTo>
                  <a:cubicBezTo>
                    <a:pt x="117" y="102"/>
                    <a:pt x="116" y="78"/>
                    <a:pt x="112" y="55"/>
                  </a:cubicBezTo>
                  <a:cubicBezTo>
                    <a:pt x="110" y="47"/>
                    <a:pt x="109" y="38"/>
                    <a:pt x="104" y="32"/>
                  </a:cubicBezTo>
                  <a:cubicBezTo>
                    <a:pt x="100" y="28"/>
                    <a:pt x="93" y="27"/>
                    <a:pt x="88" y="27"/>
                  </a:cubicBezTo>
                  <a:cubicBezTo>
                    <a:pt x="80" y="26"/>
                    <a:pt x="72" y="27"/>
                    <a:pt x="64" y="27"/>
                  </a:cubicBezTo>
                  <a:cubicBezTo>
                    <a:pt x="54" y="27"/>
                    <a:pt x="45" y="27"/>
                    <a:pt x="36" y="28"/>
                  </a:cubicBezTo>
                  <a:cubicBezTo>
                    <a:pt x="28" y="29"/>
                    <a:pt x="19" y="32"/>
                    <a:pt x="14" y="38"/>
                  </a:cubicBezTo>
                  <a:cubicBezTo>
                    <a:pt x="8" y="43"/>
                    <a:pt x="6" y="52"/>
                    <a:pt x="6" y="59"/>
                  </a:cubicBezTo>
                  <a:cubicBezTo>
                    <a:pt x="6" y="69"/>
                    <a:pt x="7" y="80"/>
                    <a:pt x="7" y="90"/>
                  </a:cubicBezTo>
                  <a:cubicBezTo>
                    <a:pt x="7" y="103"/>
                    <a:pt x="8" y="115"/>
                    <a:pt x="7" y="127"/>
                  </a:cubicBezTo>
                  <a:cubicBezTo>
                    <a:pt x="7" y="151"/>
                    <a:pt x="6" y="176"/>
                    <a:pt x="7" y="200"/>
                  </a:cubicBezTo>
                  <a:cubicBezTo>
                    <a:pt x="8" y="220"/>
                    <a:pt x="11" y="240"/>
                    <a:pt x="9" y="260"/>
                  </a:cubicBezTo>
                  <a:cubicBezTo>
                    <a:pt x="11" y="260"/>
                    <a:pt x="12" y="260"/>
                    <a:pt x="13" y="260"/>
                  </a:cubicBezTo>
                  <a:cubicBezTo>
                    <a:pt x="11" y="248"/>
                    <a:pt x="11" y="236"/>
                    <a:pt x="11" y="225"/>
                  </a:cubicBezTo>
                  <a:cubicBezTo>
                    <a:pt x="11" y="213"/>
                    <a:pt x="12" y="201"/>
                    <a:pt x="12" y="189"/>
                  </a:cubicBezTo>
                  <a:cubicBezTo>
                    <a:pt x="12" y="164"/>
                    <a:pt x="11" y="139"/>
                    <a:pt x="10" y="115"/>
                  </a:cubicBezTo>
                  <a:cubicBezTo>
                    <a:pt x="10" y="104"/>
                    <a:pt x="10" y="94"/>
                    <a:pt x="9" y="84"/>
                  </a:cubicBezTo>
                  <a:cubicBezTo>
                    <a:pt x="8" y="76"/>
                    <a:pt x="7" y="69"/>
                    <a:pt x="7" y="61"/>
                  </a:cubicBezTo>
                  <a:cubicBezTo>
                    <a:pt x="7" y="54"/>
                    <a:pt x="8" y="46"/>
                    <a:pt x="11" y="39"/>
                  </a:cubicBezTo>
                  <a:cubicBezTo>
                    <a:pt x="16" y="31"/>
                    <a:pt x="25" y="29"/>
                    <a:pt x="33" y="28"/>
                  </a:cubicBezTo>
                  <a:cubicBezTo>
                    <a:pt x="44" y="27"/>
                    <a:pt x="54" y="30"/>
                    <a:pt x="64" y="32"/>
                  </a:cubicBezTo>
                  <a:cubicBezTo>
                    <a:pt x="72" y="34"/>
                    <a:pt x="80" y="34"/>
                    <a:pt x="88" y="37"/>
                  </a:cubicBezTo>
                  <a:cubicBezTo>
                    <a:pt x="91" y="39"/>
                    <a:pt x="94" y="41"/>
                    <a:pt x="97" y="44"/>
                  </a:cubicBezTo>
                  <a:cubicBezTo>
                    <a:pt x="100" y="48"/>
                    <a:pt x="101" y="53"/>
                    <a:pt x="102" y="57"/>
                  </a:cubicBezTo>
                  <a:cubicBezTo>
                    <a:pt x="104" y="68"/>
                    <a:pt x="104" y="79"/>
                    <a:pt x="104" y="90"/>
                  </a:cubicBezTo>
                  <a:cubicBezTo>
                    <a:pt x="104" y="114"/>
                    <a:pt x="104" y="138"/>
                    <a:pt x="105" y="161"/>
                  </a:cubicBezTo>
                  <a:cubicBezTo>
                    <a:pt x="105" y="185"/>
                    <a:pt x="104" y="209"/>
                    <a:pt x="104" y="233"/>
                  </a:cubicBezTo>
                  <a:cubicBezTo>
                    <a:pt x="103" y="247"/>
                    <a:pt x="104" y="260"/>
                    <a:pt x="106" y="273"/>
                  </a:cubicBezTo>
                  <a:cubicBezTo>
                    <a:pt x="107" y="275"/>
                    <a:pt x="109" y="274"/>
                    <a:pt x="110" y="273"/>
                  </a:cubicBezTo>
                  <a:cubicBezTo>
                    <a:pt x="117" y="251"/>
                    <a:pt x="111" y="229"/>
                    <a:pt x="110" y="207"/>
                  </a:cubicBezTo>
                  <a:cubicBezTo>
                    <a:pt x="110" y="182"/>
                    <a:pt x="113" y="157"/>
                    <a:pt x="112" y="132"/>
                  </a:cubicBezTo>
                  <a:cubicBezTo>
                    <a:pt x="112" y="108"/>
                    <a:pt x="110" y="84"/>
                    <a:pt x="106" y="60"/>
                  </a:cubicBezTo>
                  <a:cubicBezTo>
                    <a:pt x="105" y="52"/>
                    <a:pt x="105" y="44"/>
                    <a:pt x="100" y="37"/>
                  </a:cubicBezTo>
                  <a:cubicBezTo>
                    <a:pt x="95" y="30"/>
                    <a:pt x="86" y="29"/>
                    <a:pt x="79" y="29"/>
                  </a:cubicBezTo>
                  <a:cubicBezTo>
                    <a:pt x="70" y="29"/>
                    <a:pt x="61" y="32"/>
                    <a:pt x="52" y="32"/>
                  </a:cubicBezTo>
                  <a:cubicBezTo>
                    <a:pt x="45" y="33"/>
                    <a:pt x="38" y="31"/>
                    <a:pt x="30" y="30"/>
                  </a:cubicBezTo>
                  <a:cubicBezTo>
                    <a:pt x="23" y="29"/>
                    <a:pt x="15" y="29"/>
                    <a:pt x="8" y="32"/>
                  </a:cubicBezTo>
                  <a:cubicBezTo>
                    <a:pt x="2" y="34"/>
                    <a:pt x="0" y="39"/>
                    <a:pt x="0" y="45"/>
                  </a:cubicBezTo>
                  <a:cubicBezTo>
                    <a:pt x="0" y="53"/>
                    <a:pt x="2" y="60"/>
                    <a:pt x="3" y="68"/>
                  </a:cubicBezTo>
                  <a:cubicBezTo>
                    <a:pt x="5" y="78"/>
                    <a:pt x="5" y="89"/>
                    <a:pt x="5" y="100"/>
                  </a:cubicBezTo>
                  <a:cubicBezTo>
                    <a:pt x="5" y="124"/>
                    <a:pt x="3" y="149"/>
                    <a:pt x="2" y="174"/>
                  </a:cubicBezTo>
                  <a:cubicBezTo>
                    <a:pt x="2" y="195"/>
                    <a:pt x="4" y="215"/>
                    <a:pt x="4" y="236"/>
                  </a:cubicBezTo>
                  <a:cubicBezTo>
                    <a:pt x="4" y="244"/>
                    <a:pt x="4" y="252"/>
                    <a:pt x="3" y="259"/>
                  </a:cubicBezTo>
                  <a:cubicBezTo>
                    <a:pt x="3" y="265"/>
                    <a:pt x="2" y="272"/>
                    <a:pt x="6" y="277"/>
                  </a:cubicBezTo>
                  <a:cubicBezTo>
                    <a:pt x="7" y="279"/>
                    <a:pt x="8" y="278"/>
                    <a:pt x="9" y="277"/>
                  </a:cubicBezTo>
                  <a:cubicBezTo>
                    <a:pt x="16" y="260"/>
                    <a:pt x="15" y="240"/>
                    <a:pt x="16" y="222"/>
                  </a:cubicBezTo>
                  <a:cubicBezTo>
                    <a:pt x="17" y="199"/>
                    <a:pt x="17" y="177"/>
                    <a:pt x="17" y="155"/>
                  </a:cubicBezTo>
                  <a:cubicBezTo>
                    <a:pt x="18" y="133"/>
                    <a:pt x="18" y="112"/>
                    <a:pt x="18" y="90"/>
                  </a:cubicBezTo>
                  <a:cubicBezTo>
                    <a:pt x="17" y="68"/>
                    <a:pt x="13" y="47"/>
                    <a:pt x="14" y="26"/>
                  </a:cubicBezTo>
                  <a:cubicBezTo>
                    <a:pt x="13" y="26"/>
                    <a:pt x="12" y="26"/>
                    <a:pt x="11" y="26"/>
                  </a:cubicBezTo>
                  <a:cubicBezTo>
                    <a:pt x="10" y="68"/>
                    <a:pt x="4" y="109"/>
                    <a:pt x="6" y="150"/>
                  </a:cubicBezTo>
                  <a:cubicBezTo>
                    <a:pt x="7" y="187"/>
                    <a:pt x="10" y="226"/>
                    <a:pt x="3" y="263"/>
                  </a:cubicBezTo>
                  <a:cubicBezTo>
                    <a:pt x="2" y="266"/>
                    <a:pt x="6" y="267"/>
                    <a:pt x="7" y="26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3" name="Freeform 1712"/>
            <p:cNvSpPr/>
            <p:nvPr/>
          </p:nvSpPr>
          <p:spPr bwMode="auto">
            <a:xfrm>
              <a:off x="3912" y="627"/>
              <a:ext cx="39" cy="29"/>
            </a:xfrm>
            <a:custGeom>
              <a:avLst/>
              <a:gdLst>
                <a:gd name="T0" fmla="*/ 4 w 30"/>
                <a:gd name="T1" fmla="*/ 21 h 23"/>
                <a:gd name="T2" fmla="*/ 28 w 30"/>
                <a:gd name="T3" fmla="*/ 5 h 23"/>
                <a:gd name="T4" fmla="*/ 26 w 30"/>
                <a:gd name="T5" fmla="*/ 2 h 23"/>
                <a:gd name="T6" fmla="*/ 1 w 30"/>
                <a:gd name="T7" fmla="*/ 19 h 23"/>
                <a:gd name="T8" fmla="*/ 4 w 30"/>
                <a:gd name="T9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3">
                  <a:moveTo>
                    <a:pt x="4" y="21"/>
                  </a:moveTo>
                  <a:cubicBezTo>
                    <a:pt x="12" y="15"/>
                    <a:pt x="20" y="10"/>
                    <a:pt x="28" y="5"/>
                  </a:cubicBezTo>
                  <a:cubicBezTo>
                    <a:pt x="30" y="4"/>
                    <a:pt x="29" y="0"/>
                    <a:pt x="26" y="2"/>
                  </a:cubicBezTo>
                  <a:cubicBezTo>
                    <a:pt x="18" y="6"/>
                    <a:pt x="9" y="12"/>
                    <a:pt x="1" y="19"/>
                  </a:cubicBezTo>
                  <a:cubicBezTo>
                    <a:pt x="0" y="20"/>
                    <a:pt x="2" y="23"/>
                    <a:pt x="4" y="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4" name="Freeform 1713"/>
            <p:cNvSpPr/>
            <p:nvPr/>
          </p:nvSpPr>
          <p:spPr bwMode="auto">
            <a:xfrm>
              <a:off x="3912" y="628"/>
              <a:ext cx="79" cy="60"/>
            </a:xfrm>
            <a:custGeom>
              <a:avLst/>
              <a:gdLst>
                <a:gd name="T0" fmla="*/ 3 w 61"/>
                <a:gd name="T1" fmla="*/ 44 h 46"/>
                <a:gd name="T2" fmla="*/ 59 w 61"/>
                <a:gd name="T3" fmla="*/ 4 h 46"/>
                <a:gd name="T4" fmla="*/ 57 w 61"/>
                <a:gd name="T5" fmla="*/ 1 h 46"/>
                <a:gd name="T6" fmla="*/ 2 w 61"/>
                <a:gd name="T7" fmla="*/ 41 h 46"/>
                <a:gd name="T8" fmla="*/ 3 w 61"/>
                <a:gd name="T9" fmla="*/ 4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6">
                  <a:moveTo>
                    <a:pt x="3" y="44"/>
                  </a:moveTo>
                  <a:cubicBezTo>
                    <a:pt x="22" y="30"/>
                    <a:pt x="40" y="16"/>
                    <a:pt x="59" y="4"/>
                  </a:cubicBezTo>
                  <a:cubicBezTo>
                    <a:pt x="61" y="3"/>
                    <a:pt x="59" y="0"/>
                    <a:pt x="57" y="1"/>
                  </a:cubicBezTo>
                  <a:cubicBezTo>
                    <a:pt x="38" y="13"/>
                    <a:pt x="20" y="27"/>
                    <a:pt x="2" y="41"/>
                  </a:cubicBezTo>
                  <a:cubicBezTo>
                    <a:pt x="0" y="42"/>
                    <a:pt x="1" y="46"/>
                    <a:pt x="3" y="4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5" name="Freeform 1714"/>
            <p:cNvSpPr/>
            <p:nvPr/>
          </p:nvSpPr>
          <p:spPr bwMode="auto">
            <a:xfrm>
              <a:off x="3914" y="642"/>
              <a:ext cx="102" cy="75"/>
            </a:xfrm>
            <a:custGeom>
              <a:avLst/>
              <a:gdLst>
                <a:gd name="T0" fmla="*/ 4 w 79"/>
                <a:gd name="T1" fmla="*/ 57 h 58"/>
                <a:gd name="T2" fmla="*/ 46 w 79"/>
                <a:gd name="T3" fmla="*/ 28 h 58"/>
                <a:gd name="T4" fmla="*/ 78 w 79"/>
                <a:gd name="T5" fmla="*/ 5 h 58"/>
                <a:gd name="T6" fmla="*/ 75 w 79"/>
                <a:gd name="T7" fmla="*/ 2 h 58"/>
                <a:gd name="T8" fmla="*/ 43 w 79"/>
                <a:gd name="T9" fmla="*/ 25 h 58"/>
                <a:gd name="T10" fmla="*/ 2 w 79"/>
                <a:gd name="T11" fmla="*/ 54 h 58"/>
                <a:gd name="T12" fmla="*/ 4 w 79"/>
                <a:gd name="T13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58">
                  <a:moveTo>
                    <a:pt x="4" y="57"/>
                  </a:moveTo>
                  <a:cubicBezTo>
                    <a:pt x="18" y="47"/>
                    <a:pt x="31" y="37"/>
                    <a:pt x="46" y="28"/>
                  </a:cubicBezTo>
                  <a:cubicBezTo>
                    <a:pt x="57" y="21"/>
                    <a:pt x="69" y="15"/>
                    <a:pt x="78" y="5"/>
                  </a:cubicBezTo>
                  <a:cubicBezTo>
                    <a:pt x="79" y="3"/>
                    <a:pt x="77" y="0"/>
                    <a:pt x="75" y="2"/>
                  </a:cubicBezTo>
                  <a:cubicBezTo>
                    <a:pt x="66" y="12"/>
                    <a:pt x="54" y="18"/>
                    <a:pt x="43" y="25"/>
                  </a:cubicBezTo>
                  <a:cubicBezTo>
                    <a:pt x="29" y="34"/>
                    <a:pt x="16" y="44"/>
                    <a:pt x="2" y="54"/>
                  </a:cubicBezTo>
                  <a:cubicBezTo>
                    <a:pt x="0" y="55"/>
                    <a:pt x="2" y="58"/>
                    <a:pt x="4" y="5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6" name="Freeform 1715"/>
            <p:cNvSpPr/>
            <p:nvPr/>
          </p:nvSpPr>
          <p:spPr bwMode="auto">
            <a:xfrm>
              <a:off x="3912" y="680"/>
              <a:ext cx="114" cy="77"/>
            </a:xfrm>
            <a:custGeom>
              <a:avLst/>
              <a:gdLst>
                <a:gd name="T0" fmla="*/ 4 w 88"/>
                <a:gd name="T1" fmla="*/ 58 h 60"/>
                <a:gd name="T2" fmla="*/ 46 w 88"/>
                <a:gd name="T3" fmla="*/ 31 h 60"/>
                <a:gd name="T4" fmla="*/ 85 w 88"/>
                <a:gd name="T5" fmla="*/ 4 h 60"/>
                <a:gd name="T6" fmla="*/ 84 w 88"/>
                <a:gd name="T7" fmla="*/ 0 h 60"/>
                <a:gd name="T8" fmla="*/ 46 w 88"/>
                <a:gd name="T9" fmla="*/ 27 h 60"/>
                <a:gd name="T10" fmla="*/ 2 w 88"/>
                <a:gd name="T11" fmla="*/ 55 h 60"/>
                <a:gd name="T12" fmla="*/ 4 w 88"/>
                <a:gd name="T13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60">
                  <a:moveTo>
                    <a:pt x="4" y="58"/>
                  </a:moveTo>
                  <a:cubicBezTo>
                    <a:pt x="18" y="49"/>
                    <a:pt x="33" y="41"/>
                    <a:pt x="46" y="31"/>
                  </a:cubicBezTo>
                  <a:cubicBezTo>
                    <a:pt x="59" y="22"/>
                    <a:pt x="71" y="11"/>
                    <a:pt x="85" y="4"/>
                  </a:cubicBezTo>
                  <a:cubicBezTo>
                    <a:pt x="88" y="3"/>
                    <a:pt x="86" y="0"/>
                    <a:pt x="84" y="0"/>
                  </a:cubicBezTo>
                  <a:cubicBezTo>
                    <a:pt x="70" y="8"/>
                    <a:pt x="58" y="18"/>
                    <a:pt x="46" y="27"/>
                  </a:cubicBezTo>
                  <a:cubicBezTo>
                    <a:pt x="32" y="37"/>
                    <a:pt x="17" y="46"/>
                    <a:pt x="2" y="55"/>
                  </a:cubicBezTo>
                  <a:cubicBezTo>
                    <a:pt x="0" y="56"/>
                    <a:pt x="2" y="60"/>
                    <a:pt x="4" y="5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7" name="Freeform 1716"/>
            <p:cNvSpPr/>
            <p:nvPr/>
          </p:nvSpPr>
          <p:spPr bwMode="auto">
            <a:xfrm>
              <a:off x="3907" y="724"/>
              <a:ext cx="109" cy="76"/>
            </a:xfrm>
            <a:custGeom>
              <a:avLst/>
              <a:gdLst>
                <a:gd name="T0" fmla="*/ 5 w 84"/>
                <a:gd name="T1" fmla="*/ 57 h 59"/>
                <a:gd name="T2" fmla="*/ 82 w 84"/>
                <a:gd name="T3" fmla="*/ 5 h 59"/>
                <a:gd name="T4" fmla="*/ 80 w 84"/>
                <a:gd name="T5" fmla="*/ 2 h 59"/>
                <a:gd name="T6" fmla="*/ 2 w 84"/>
                <a:gd name="T7" fmla="*/ 55 h 59"/>
                <a:gd name="T8" fmla="*/ 5 w 84"/>
                <a:gd name="T9" fmla="*/ 5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59">
                  <a:moveTo>
                    <a:pt x="5" y="57"/>
                  </a:moveTo>
                  <a:cubicBezTo>
                    <a:pt x="29" y="38"/>
                    <a:pt x="56" y="22"/>
                    <a:pt x="82" y="5"/>
                  </a:cubicBezTo>
                  <a:cubicBezTo>
                    <a:pt x="84" y="4"/>
                    <a:pt x="82" y="0"/>
                    <a:pt x="80" y="2"/>
                  </a:cubicBezTo>
                  <a:cubicBezTo>
                    <a:pt x="54" y="19"/>
                    <a:pt x="26" y="35"/>
                    <a:pt x="2" y="55"/>
                  </a:cubicBezTo>
                  <a:cubicBezTo>
                    <a:pt x="0" y="56"/>
                    <a:pt x="3" y="59"/>
                    <a:pt x="5" y="5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8" name="Freeform 1717"/>
            <p:cNvSpPr/>
            <p:nvPr/>
          </p:nvSpPr>
          <p:spPr bwMode="auto">
            <a:xfrm>
              <a:off x="3904" y="761"/>
              <a:ext cx="113" cy="80"/>
            </a:xfrm>
            <a:custGeom>
              <a:avLst/>
              <a:gdLst>
                <a:gd name="T0" fmla="*/ 4 w 87"/>
                <a:gd name="T1" fmla="*/ 61 h 62"/>
                <a:gd name="T2" fmla="*/ 85 w 87"/>
                <a:gd name="T3" fmla="*/ 5 h 62"/>
                <a:gd name="T4" fmla="*/ 83 w 87"/>
                <a:gd name="T5" fmla="*/ 1 h 62"/>
                <a:gd name="T6" fmla="*/ 2 w 87"/>
                <a:gd name="T7" fmla="*/ 57 h 62"/>
                <a:gd name="T8" fmla="*/ 4 w 87"/>
                <a:gd name="T9" fmla="*/ 6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62">
                  <a:moveTo>
                    <a:pt x="4" y="61"/>
                  </a:moveTo>
                  <a:cubicBezTo>
                    <a:pt x="33" y="45"/>
                    <a:pt x="55" y="19"/>
                    <a:pt x="85" y="5"/>
                  </a:cubicBezTo>
                  <a:cubicBezTo>
                    <a:pt x="87" y="4"/>
                    <a:pt x="85" y="0"/>
                    <a:pt x="83" y="1"/>
                  </a:cubicBezTo>
                  <a:cubicBezTo>
                    <a:pt x="53" y="16"/>
                    <a:pt x="31" y="41"/>
                    <a:pt x="2" y="57"/>
                  </a:cubicBezTo>
                  <a:cubicBezTo>
                    <a:pt x="0" y="58"/>
                    <a:pt x="2" y="62"/>
                    <a:pt x="4" y="6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9" name="Freeform 1718"/>
            <p:cNvSpPr/>
            <p:nvPr/>
          </p:nvSpPr>
          <p:spPr bwMode="auto">
            <a:xfrm>
              <a:off x="3907" y="804"/>
              <a:ext cx="109" cy="75"/>
            </a:xfrm>
            <a:custGeom>
              <a:avLst/>
              <a:gdLst>
                <a:gd name="T0" fmla="*/ 4 w 84"/>
                <a:gd name="T1" fmla="*/ 57 h 58"/>
                <a:gd name="T2" fmla="*/ 44 w 84"/>
                <a:gd name="T3" fmla="*/ 30 h 58"/>
                <a:gd name="T4" fmla="*/ 83 w 84"/>
                <a:gd name="T5" fmla="*/ 5 h 58"/>
                <a:gd name="T6" fmla="*/ 80 w 84"/>
                <a:gd name="T7" fmla="*/ 2 h 58"/>
                <a:gd name="T8" fmla="*/ 42 w 84"/>
                <a:gd name="T9" fmla="*/ 27 h 58"/>
                <a:gd name="T10" fmla="*/ 2 w 84"/>
                <a:gd name="T11" fmla="*/ 54 h 58"/>
                <a:gd name="T12" fmla="*/ 4 w 84"/>
                <a:gd name="T13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58">
                  <a:moveTo>
                    <a:pt x="4" y="57"/>
                  </a:moveTo>
                  <a:cubicBezTo>
                    <a:pt x="18" y="50"/>
                    <a:pt x="31" y="39"/>
                    <a:pt x="44" y="30"/>
                  </a:cubicBezTo>
                  <a:cubicBezTo>
                    <a:pt x="57" y="21"/>
                    <a:pt x="71" y="15"/>
                    <a:pt x="83" y="5"/>
                  </a:cubicBezTo>
                  <a:cubicBezTo>
                    <a:pt x="84" y="3"/>
                    <a:pt x="82" y="0"/>
                    <a:pt x="80" y="2"/>
                  </a:cubicBezTo>
                  <a:cubicBezTo>
                    <a:pt x="69" y="12"/>
                    <a:pt x="55" y="19"/>
                    <a:pt x="42" y="27"/>
                  </a:cubicBezTo>
                  <a:cubicBezTo>
                    <a:pt x="29" y="36"/>
                    <a:pt x="16" y="46"/>
                    <a:pt x="2" y="54"/>
                  </a:cubicBezTo>
                  <a:cubicBezTo>
                    <a:pt x="0" y="55"/>
                    <a:pt x="2" y="58"/>
                    <a:pt x="4" y="5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0" name="Freeform 1719"/>
            <p:cNvSpPr/>
            <p:nvPr/>
          </p:nvSpPr>
          <p:spPr bwMode="auto">
            <a:xfrm>
              <a:off x="3911" y="847"/>
              <a:ext cx="93" cy="65"/>
            </a:xfrm>
            <a:custGeom>
              <a:avLst/>
              <a:gdLst>
                <a:gd name="T0" fmla="*/ 4 w 72"/>
                <a:gd name="T1" fmla="*/ 50 h 51"/>
                <a:gd name="T2" fmla="*/ 70 w 72"/>
                <a:gd name="T3" fmla="*/ 5 h 51"/>
                <a:gd name="T4" fmla="*/ 68 w 72"/>
                <a:gd name="T5" fmla="*/ 1 h 51"/>
                <a:gd name="T6" fmla="*/ 2 w 72"/>
                <a:gd name="T7" fmla="*/ 47 h 51"/>
                <a:gd name="T8" fmla="*/ 4 w 72"/>
                <a:gd name="T9" fmla="*/ 5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51">
                  <a:moveTo>
                    <a:pt x="4" y="50"/>
                  </a:moveTo>
                  <a:cubicBezTo>
                    <a:pt x="26" y="35"/>
                    <a:pt x="48" y="20"/>
                    <a:pt x="70" y="5"/>
                  </a:cubicBezTo>
                  <a:cubicBezTo>
                    <a:pt x="72" y="3"/>
                    <a:pt x="71" y="0"/>
                    <a:pt x="68" y="1"/>
                  </a:cubicBezTo>
                  <a:cubicBezTo>
                    <a:pt x="46" y="17"/>
                    <a:pt x="24" y="32"/>
                    <a:pt x="2" y="47"/>
                  </a:cubicBezTo>
                  <a:cubicBezTo>
                    <a:pt x="0" y="48"/>
                    <a:pt x="2" y="51"/>
                    <a:pt x="4" y="5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1" name="Freeform 1720"/>
            <p:cNvSpPr/>
            <p:nvPr/>
          </p:nvSpPr>
          <p:spPr bwMode="auto">
            <a:xfrm>
              <a:off x="3942" y="880"/>
              <a:ext cx="84" cy="57"/>
            </a:xfrm>
            <a:custGeom>
              <a:avLst/>
              <a:gdLst>
                <a:gd name="T0" fmla="*/ 4 w 65"/>
                <a:gd name="T1" fmla="*/ 43 h 44"/>
                <a:gd name="T2" fmla="*/ 63 w 65"/>
                <a:gd name="T3" fmla="*/ 5 h 44"/>
                <a:gd name="T4" fmla="*/ 61 w 65"/>
                <a:gd name="T5" fmla="*/ 1 h 44"/>
                <a:gd name="T6" fmla="*/ 2 w 65"/>
                <a:gd name="T7" fmla="*/ 40 h 44"/>
                <a:gd name="T8" fmla="*/ 4 w 65"/>
                <a:gd name="T9" fmla="*/ 4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44">
                  <a:moveTo>
                    <a:pt x="4" y="43"/>
                  </a:moveTo>
                  <a:cubicBezTo>
                    <a:pt x="25" y="32"/>
                    <a:pt x="44" y="18"/>
                    <a:pt x="63" y="5"/>
                  </a:cubicBezTo>
                  <a:cubicBezTo>
                    <a:pt x="65" y="3"/>
                    <a:pt x="63" y="0"/>
                    <a:pt x="61" y="1"/>
                  </a:cubicBezTo>
                  <a:cubicBezTo>
                    <a:pt x="42" y="15"/>
                    <a:pt x="23" y="29"/>
                    <a:pt x="2" y="40"/>
                  </a:cubicBezTo>
                  <a:cubicBezTo>
                    <a:pt x="0" y="41"/>
                    <a:pt x="2" y="44"/>
                    <a:pt x="4" y="4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2" name="Freeform 1721"/>
            <p:cNvSpPr/>
            <p:nvPr/>
          </p:nvSpPr>
          <p:spPr bwMode="auto">
            <a:xfrm>
              <a:off x="4041" y="762"/>
              <a:ext cx="29" cy="22"/>
            </a:xfrm>
            <a:custGeom>
              <a:avLst/>
              <a:gdLst>
                <a:gd name="T0" fmla="*/ 4 w 22"/>
                <a:gd name="T1" fmla="*/ 16 h 17"/>
                <a:gd name="T2" fmla="*/ 20 w 22"/>
                <a:gd name="T3" fmla="*/ 4 h 17"/>
                <a:gd name="T4" fmla="*/ 18 w 22"/>
                <a:gd name="T5" fmla="*/ 1 h 17"/>
                <a:gd name="T6" fmla="*/ 2 w 22"/>
                <a:gd name="T7" fmla="*/ 13 h 17"/>
                <a:gd name="T8" fmla="*/ 4 w 22"/>
                <a:gd name="T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7">
                  <a:moveTo>
                    <a:pt x="4" y="16"/>
                  </a:moveTo>
                  <a:cubicBezTo>
                    <a:pt x="9" y="11"/>
                    <a:pt x="14" y="7"/>
                    <a:pt x="20" y="4"/>
                  </a:cubicBezTo>
                  <a:cubicBezTo>
                    <a:pt x="22" y="3"/>
                    <a:pt x="20" y="0"/>
                    <a:pt x="18" y="1"/>
                  </a:cubicBezTo>
                  <a:cubicBezTo>
                    <a:pt x="12" y="4"/>
                    <a:pt x="7" y="9"/>
                    <a:pt x="2" y="13"/>
                  </a:cubicBezTo>
                  <a:cubicBezTo>
                    <a:pt x="0" y="14"/>
                    <a:pt x="3" y="17"/>
                    <a:pt x="4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3" name="Freeform 1722"/>
            <p:cNvSpPr/>
            <p:nvPr/>
          </p:nvSpPr>
          <p:spPr bwMode="auto">
            <a:xfrm>
              <a:off x="4040" y="755"/>
              <a:ext cx="65" cy="49"/>
            </a:xfrm>
            <a:custGeom>
              <a:avLst/>
              <a:gdLst>
                <a:gd name="T0" fmla="*/ 4 w 50"/>
                <a:gd name="T1" fmla="*/ 36 h 38"/>
                <a:gd name="T2" fmla="*/ 48 w 50"/>
                <a:gd name="T3" fmla="*/ 5 h 38"/>
                <a:gd name="T4" fmla="*/ 46 w 50"/>
                <a:gd name="T5" fmla="*/ 2 h 38"/>
                <a:gd name="T6" fmla="*/ 1 w 50"/>
                <a:gd name="T7" fmla="*/ 34 h 38"/>
                <a:gd name="T8" fmla="*/ 4 w 50"/>
                <a:gd name="T9" fmla="*/ 3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38">
                  <a:moveTo>
                    <a:pt x="4" y="36"/>
                  </a:moveTo>
                  <a:cubicBezTo>
                    <a:pt x="18" y="25"/>
                    <a:pt x="33" y="16"/>
                    <a:pt x="48" y="5"/>
                  </a:cubicBezTo>
                  <a:cubicBezTo>
                    <a:pt x="50" y="4"/>
                    <a:pt x="48" y="0"/>
                    <a:pt x="46" y="2"/>
                  </a:cubicBezTo>
                  <a:cubicBezTo>
                    <a:pt x="31" y="13"/>
                    <a:pt x="15" y="22"/>
                    <a:pt x="1" y="34"/>
                  </a:cubicBezTo>
                  <a:cubicBezTo>
                    <a:pt x="0" y="35"/>
                    <a:pt x="2" y="38"/>
                    <a:pt x="4" y="3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4" name="Freeform 1723"/>
            <p:cNvSpPr/>
            <p:nvPr/>
          </p:nvSpPr>
          <p:spPr bwMode="auto">
            <a:xfrm>
              <a:off x="4038" y="759"/>
              <a:ext cx="86" cy="62"/>
            </a:xfrm>
            <a:custGeom>
              <a:avLst/>
              <a:gdLst>
                <a:gd name="T0" fmla="*/ 3 w 67"/>
                <a:gd name="T1" fmla="*/ 46 h 48"/>
                <a:gd name="T2" fmla="*/ 65 w 67"/>
                <a:gd name="T3" fmla="*/ 4 h 48"/>
                <a:gd name="T4" fmla="*/ 63 w 67"/>
                <a:gd name="T5" fmla="*/ 1 h 48"/>
                <a:gd name="T6" fmla="*/ 2 w 67"/>
                <a:gd name="T7" fmla="*/ 43 h 48"/>
                <a:gd name="T8" fmla="*/ 3 w 67"/>
                <a:gd name="T9" fmla="*/ 4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48">
                  <a:moveTo>
                    <a:pt x="3" y="46"/>
                  </a:moveTo>
                  <a:cubicBezTo>
                    <a:pt x="24" y="33"/>
                    <a:pt x="45" y="19"/>
                    <a:pt x="65" y="4"/>
                  </a:cubicBezTo>
                  <a:cubicBezTo>
                    <a:pt x="67" y="3"/>
                    <a:pt x="65" y="0"/>
                    <a:pt x="63" y="1"/>
                  </a:cubicBezTo>
                  <a:cubicBezTo>
                    <a:pt x="43" y="16"/>
                    <a:pt x="22" y="30"/>
                    <a:pt x="2" y="43"/>
                  </a:cubicBezTo>
                  <a:cubicBezTo>
                    <a:pt x="0" y="45"/>
                    <a:pt x="2" y="48"/>
                    <a:pt x="3" y="4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5" name="Freeform 1724"/>
            <p:cNvSpPr/>
            <p:nvPr/>
          </p:nvSpPr>
          <p:spPr bwMode="auto">
            <a:xfrm>
              <a:off x="4029" y="775"/>
              <a:ext cx="90" cy="69"/>
            </a:xfrm>
            <a:custGeom>
              <a:avLst/>
              <a:gdLst>
                <a:gd name="T0" fmla="*/ 4 w 70"/>
                <a:gd name="T1" fmla="*/ 51 h 53"/>
                <a:gd name="T2" fmla="*/ 69 w 70"/>
                <a:gd name="T3" fmla="*/ 5 h 53"/>
                <a:gd name="T4" fmla="*/ 66 w 70"/>
                <a:gd name="T5" fmla="*/ 2 h 53"/>
                <a:gd name="T6" fmla="*/ 2 w 70"/>
                <a:gd name="T7" fmla="*/ 48 h 53"/>
                <a:gd name="T8" fmla="*/ 4 w 70"/>
                <a:gd name="T9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53">
                  <a:moveTo>
                    <a:pt x="4" y="51"/>
                  </a:moveTo>
                  <a:cubicBezTo>
                    <a:pt x="25" y="35"/>
                    <a:pt x="50" y="24"/>
                    <a:pt x="69" y="5"/>
                  </a:cubicBezTo>
                  <a:cubicBezTo>
                    <a:pt x="70" y="3"/>
                    <a:pt x="68" y="0"/>
                    <a:pt x="66" y="2"/>
                  </a:cubicBezTo>
                  <a:cubicBezTo>
                    <a:pt x="47" y="21"/>
                    <a:pt x="23" y="33"/>
                    <a:pt x="2" y="48"/>
                  </a:cubicBezTo>
                  <a:cubicBezTo>
                    <a:pt x="0" y="50"/>
                    <a:pt x="2" y="53"/>
                    <a:pt x="4" y="5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6" name="Freeform 1725"/>
            <p:cNvSpPr/>
            <p:nvPr/>
          </p:nvSpPr>
          <p:spPr bwMode="auto">
            <a:xfrm>
              <a:off x="4019" y="782"/>
              <a:ext cx="114" cy="81"/>
            </a:xfrm>
            <a:custGeom>
              <a:avLst/>
              <a:gdLst>
                <a:gd name="T0" fmla="*/ 4 w 88"/>
                <a:gd name="T1" fmla="*/ 61 h 63"/>
                <a:gd name="T2" fmla="*/ 86 w 88"/>
                <a:gd name="T3" fmla="*/ 4 h 63"/>
                <a:gd name="T4" fmla="*/ 84 w 88"/>
                <a:gd name="T5" fmla="*/ 1 h 63"/>
                <a:gd name="T6" fmla="*/ 2 w 88"/>
                <a:gd name="T7" fmla="*/ 58 h 63"/>
                <a:gd name="T8" fmla="*/ 4 w 88"/>
                <a:gd name="T9" fmla="*/ 6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63">
                  <a:moveTo>
                    <a:pt x="4" y="61"/>
                  </a:moveTo>
                  <a:cubicBezTo>
                    <a:pt x="31" y="42"/>
                    <a:pt x="59" y="24"/>
                    <a:pt x="86" y="4"/>
                  </a:cubicBezTo>
                  <a:cubicBezTo>
                    <a:pt x="88" y="3"/>
                    <a:pt x="86" y="0"/>
                    <a:pt x="84" y="1"/>
                  </a:cubicBezTo>
                  <a:cubicBezTo>
                    <a:pt x="57" y="20"/>
                    <a:pt x="29" y="39"/>
                    <a:pt x="2" y="58"/>
                  </a:cubicBezTo>
                  <a:cubicBezTo>
                    <a:pt x="0" y="60"/>
                    <a:pt x="2" y="63"/>
                    <a:pt x="4" y="6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7" name="Freeform 1726"/>
            <p:cNvSpPr/>
            <p:nvPr/>
          </p:nvSpPr>
          <p:spPr bwMode="auto">
            <a:xfrm>
              <a:off x="4031" y="801"/>
              <a:ext cx="100" cy="73"/>
            </a:xfrm>
            <a:custGeom>
              <a:avLst/>
              <a:gdLst>
                <a:gd name="T0" fmla="*/ 4 w 77"/>
                <a:gd name="T1" fmla="*/ 55 h 56"/>
                <a:gd name="T2" fmla="*/ 75 w 77"/>
                <a:gd name="T3" fmla="*/ 4 h 56"/>
                <a:gd name="T4" fmla="*/ 73 w 77"/>
                <a:gd name="T5" fmla="*/ 1 h 56"/>
                <a:gd name="T6" fmla="*/ 2 w 77"/>
                <a:gd name="T7" fmla="*/ 52 h 56"/>
                <a:gd name="T8" fmla="*/ 4 w 77"/>
                <a:gd name="T9" fmla="*/ 5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56">
                  <a:moveTo>
                    <a:pt x="4" y="55"/>
                  </a:moveTo>
                  <a:cubicBezTo>
                    <a:pt x="27" y="37"/>
                    <a:pt x="51" y="22"/>
                    <a:pt x="75" y="4"/>
                  </a:cubicBezTo>
                  <a:cubicBezTo>
                    <a:pt x="77" y="3"/>
                    <a:pt x="75" y="0"/>
                    <a:pt x="73" y="1"/>
                  </a:cubicBezTo>
                  <a:cubicBezTo>
                    <a:pt x="50" y="19"/>
                    <a:pt x="25" y="34"/>
                    <a:pt x="2" y="52"/>
                  </a:cubicBezTo>
                  <a:cubicBezTo>
                    <a:pt x="0" y="54"/>
                    <a:pt x="2" y="56"/>
                    <a:pt x="4" y="5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8" name="Freeform 1727"/>
            <p:cNvSpPr/>
            <p:nvPr/>
          </p:nvSpPr>
          <p:spPr bwMode="auto">
            <a:xfrm>
              <a:off x="4030" y="821"/>
              <a:ext cx="103" cy="73"/>
            </a:xfrm>
            <a:custGeom>
              <a:avLst/>
              <a:gdLst>
                <a:gd name="T0" fmla="*/ 5 w 80"/>
                <a:gd name="T1" fmla="*/ 56 h 57"/>
                <a:gd name="T2" fmla="*/ 78 w 80"/>
                <a:gd name="T3" fmla="*/ 4 h 57"/>
                <a:gd name="T4" fmla="*/ 76 w 80"/>
                <a:gd name="T5" fmla="*/ 1 h 57"/>
                <a:gd name="T6" fmla="*/ 2 w 80"/>
                <a:gd name="T7" fmla="*/ 53 h 57"/>
                <a:gd name="T8" fmla="*/ 5 w 80"/>
                <a:gd name="T9" fmla="*/ 5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57">
                  <a:moveTo>
                    <a:pt x="5" y="56"/>
                  </a:moveTo>
                  <a:cubicBezTo>
                    <a:pt x="28" y="37"/>
                    <a:pt x="52" y="20"/>
                    <a:pt x="78" y="4"/>
                  </a:cubicBezTo>
                  <a:cubicBezTo>
                    <a:pt x="80" y="3"/>
                    <a:pt x="78" y="0"/>
                    <a:pt x="76" y="1"/>
                  </a:cubicBezTo>
                  <a:cubicBezTo>
                    <a:pt x="50" y="17"/>
                    <a:pt x="26" y="34"/>
                    <a:pt x="2" y="53"/>
                  </a:cubicBezTo>
                  <a:cubicBezTo>
                    <a:pt x="0" y="54"/>
                    <a:pt x="3" y="57"/>
                    <a:pt x="5" y="5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9" name="Freeform 1728"/>
            <p:cNvSpPr/>
            <p:nvPr/>
          </p:nvSpPr>
          <p:spPr bwMode="auto">
            <a:xfrm>
              <a:off x="4039" y="853"/>
              <a:ext cx="80" cy="57"/>
            </a:xfrm>
            <a:custGeom>
              <a:avLst/>
              <a:gdLst>
                <a:gd name="T0" fmla="*/ 4 w 62"/>
                <a:gd name="T1" fmla="*/ 43 h 44"/>
                <a:gd name="T2" fmla="*/ 60 w 62"/>
                <a:gd name="T3" fmla="*/ 5 h 44"/>
                <a:gd name="T4" fmla="*/ 58 w 62"/>
                <a:gd name="T5" fmla="*/ 2 h 44"/>
                <a:gd name="T6" fmla="*/ 2 w 62"/>
                <a:gd name="T7" fmla="*/ 39 h 44"/>
                <a:gd name="T8" fmla="*/ 4 w 62"/>
                <a:gd name="T9" fmla="*/ 4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44">
                  <a:moveTo>
                    <a:pt x="4" y="43"/>
                  </a:moveTo>
                  <a:cubicBezTo>
                    <a:pt x="22" y="29"/>
                    <a:pt x="41" y="18"/>
                    <a:pt x="60" y="5"/>
                  </a:cubicBezTo>
                  <a:cubicBezTo>
                    <a:pt x="62" y="3"/>
                    <a:pt x="60" y="0"/>
                    <a:pt x="58" y="2"/>
                  </a:cubicBezTo>
                  <a:cubicBezTo>
                    <a:pt x="39" y="14"/>
                    <a:pt x="20" y="26"/>
                    <a:pt x="2" y="39"/>
                  </a:cubicBezTo>
                  <a:cubicBezTo>
                    <a:pt x="0" y="41"/>
                    <a:pt x="2" y="44"/>
                    <a:pt x="4" y="4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0" name="Freeform 1729"/>
            <p:cNvSpPr/>
            <p:nvPr/>
          </p:nvSpPr>
          <p:spPr bwMode="auto">
            <a:xfrm>
              <a:off x="4038" y="861"/>
              <a:ext cx="102" cy="70"/>
            </a:xfrm>
            <a:custGeom>
              <a:avLst/>
              <a:gdLst>
                <a:gd name="T0" fmla="*/ 4 w 79"/>
                <a:gd name="T1" fmla="*/ 53 h 54"/>
                <a:gd name="T2" fmla="*/ 77 w 79"/>
                <a:gd name="T3" fmla="*/ 4 h 54"/>
                <a:gd name="T4" fmla="*/ 75 w 79"/>
                <a:gd name="T5" fmla="*/ 1 h 54"/>
                <a:gd name="T6" fmla="*/ 2 w 79"/>
                <a:gd name="T7" fmla="*/ 49 h 54"/>
                <a:gd name="T8" fmla="*/ 4 w 79"/>
                <a:gd name="T9" fmla="*/ 5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54">
                  <a:moveTo>
                    <a:pt x="4" y="53"/>
                  </a:moveTo>
                  <a:cubicBezTo>
                    <a:pt x="28" y="36"/>
                    <a:pt x="52" y="19"/>
                    <a:pt x="77" y="4"/>
                  </a:cubicBezTo>
                  <a:cubicBezTo>
                    <a:pt x="79" y="3"/>
                    <a:pt x="77" y="0"/>
                    <a:pt x="75" y="1"/>
                  </a:cubicBezTo>
                  <a:cubicBezTo>
                    <a:pt x="50" y="16"/>
                    <a:pt x="26" y="33"/>
                    <a:pt x="2" y="49"/>
                  </a:cubicBezTo>
                  <a:cubicBezTo>
                    <a:pt x="0" y="51"/>
                    <a:pt x="2" y="54"/>
                    <a:pt x="4" y="5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1" name="Freeform 1730"/>
            <p:cNvSpPr/>
            <p:nvPr/>
          </p:nvSpPr>
          <p:spPr bwMode="auto">
            <a:xfrm>
              <a:off x="4057" y="888"/>
              <a:ext cx="67" cy="46"/>
            </a:xfrm>
            <a:custGeom>
              <a:avLst/>
              <a:gdLst>
                <a:gd name="T0" fmla="*/ 4 w 52"/>
                <a:gd name="T1" fmla="*/ 35 h 36"/>
                <a:gd name="T2" fmla="*/ 50 w 52"/>
                <a:gd name="T3" fmla="*/ 5 h 36"/>
                <a:gd name="T4" fmla="*/ 48 w 52"/>
                <a:gd name="T5" fmla="*/ 1 h 36"/>
                <a:gd name="T6" fmla="*/ 2 w 52"/>
                <a:gd name="T7" fmla="*/ 32 h 36"/>
                <a:gd name="T8" fmla="*/ 4 w 52"/>
                <a:gd name="T9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6">
                  <a:moveTo>
                    <a:pt x="4" y="35"/>
                  </a:moveTo>
                  <a:cubicBezTo>
                    <a:pt x="19" y="25"/>
                    <a:pt x="34" y="14"/>
                    <a:pt x="50" y="5"/>
                  </a:cubicBezTo>
                  <a:cubicBezTo>
                    <a:pt x="52" y="3"/>
                    <a:pt x="50" y="0"/>
                    <a:pt x="48" y="1"/>
                  </a:cubicBezTo>
                  <a:cubicBezTo>
                    <a:pt x="32" y="11"/>
                    <a:pt x="18" y="22"/>
                    <a:pt x="2" y="32"/>
                  </a:cubicBezTo>
                  <a:cubicBezTo>
                    <a:pt x="0" y="33"/>
                    <a:pt x="2" y="36"/>
                    <a:pt x="4" y="3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2" name="Freeform 1731"/>
            <p:cNvSpPr/>
            <p:nvPr/>
          </p:nvSpPr>
          <p:spPr bwMode="auto">
            <a:xfrm>
              <a:off x="4096" y="894"/>
              <a:ext cx="44" cy="35"/>
            </a:xfrm>
            <a:custGeom>
              <a:avLst/>
              <a:gdLst>
                <a:gd name="T0" fmla="*/ 4 w 34"/>
                <a:gd name="T1" fmla="*/ 26 h 27"/>
                <a:gd name="T2" fmla="*/ 32 w 34"/>
                <a:gd name="T3" fmla="*/ 5 h 27"/>
                <a:gd name="T4" fmla="*/ 31 w 34"/>
                <a:gd name="T5" fmla="*/ 2 h 27"/>
                <a:gd name="T6" fmla="*/ 1 w 34"/>
                <a:gd name="T7" fmla="*/ 23 h 27"/>
                <a:gd name="T8" fmla="*/ 4 w 34"/>
                <a:gd name="T9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7">
                  <a:moveTo>
                    <a:pt x="4" y="26"/>
                  </a:moveTo>
                  <a:cubicBezTo>
                    <a:pt x="13" y="19"/>
                    <a:pt x="23" y="12"/>
                    <a:pt x="32" y="5"/>
                  </a:cubicBezTo>
                  <a:cubicBezTo>
                    <a:pt x="34" y="3"/>
                    <a:pt x="33" y="0"/>
                    <a:pt x="31" y="2"/>
                  </a:cubicBezTo>
                  <a:cubicBezTo>
                    <a:pt x="21" y="9"/>
                    <a:pt x="11" y="16"/>
                    <a:pt x="1" y="23"/>
                  </a:cubicBezTo>
                  <a:cubicBezTo>
                    <a:pt x="0" y="24"/>
                    <a:pt x="1" y="27"/>
                    <a:pt x="4" y="2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3" name="Freeform 1732"/>
            <p:cNvSpPr/>
            <p:nvPr/>
          </p:nvSpPr>
          <p:spPr bwMode="auto">
            <a:xfrm>
              <a:off x="4125" y="925"/>
              <a:ext cx="7" cy="6"/>
            </a:xfrm>
            <a:custGeom>
              <a:avLst/>
              <a:gdLst>
                <a:gd name="T0" fmla="*/ 3 w 5"/>
                <a:gd name="T1" fmla="*/ 4 h 4"/>
                <a:gd name="T2" fmla="*/ 3 w 5"/>
                <a:gd name="T3" fmla="*/ 0 h 4"/>
                <a:gd name="T4" fmla="*/ 3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5" y="4"/>
                    <a:pt x="5" y="0"/>
                    <a:pt x="3" y="0"/>
                  </a:cubicBezTo>
                  <a:cubicBezTo>
                    <a:pt x="0" y="0"/>
                    <a:pt x="0" y="3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4" name="Freeform 1733"/>
            <p:cNvSpPr/>
            <p:nvPr/>
          </p:nvSpPr>
          <p:spPr bwMode="auto">
            <a:xfrm>
              <a:off x="4153" y="596"/>
              <a:ext cx="77" cy="57"/>
            </a:xfrm>
            <a:custGeom>
              <a:avLst/>
              <a:gdLst>
                <a:gd name="T0" fmla="*/ 5 w 60"/>
                <a:gd name="T1" fmla="*/ 42 h 44"/>
                <a:gd name="T2" fmla="*/ 58 w 60"/>
                <a:gd name="T3" fmla="*/ 5 h 44"/>
                <a:gd name="T4" fmla="*/ 56 w 60"/>
                <a:gd name="T5" fmla="*/ 1 h 44"/>
                <a:gd name="T6" fmla="*/ 2 w 60"/>
                <a:gd name="T7" fmla="*/ 39 h 44"/>
                <a:gd name="T8" fmla="*/ 5 w 60"/>
                <a:gd name="T9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44">
                  <a:moveTo>
                    <a:pt x="5" y="42"/>
                  </a:moveTo>
                  <a:cubicBezTo>
                    <a:pt x="20" y="26"/>
                    <a:pt x="40" y="17"/>
                    <a:pt x="58" y="5"/>
                  </a:cubicBezTo>
                  <a:cubicBezTo>
                    <a:pt x="60" y="3"/>
                    <a:pt x="58" y="0"/>
                    <a:pt x="56" y="1"/>
                  </a:cubicBezTo>
                  <a:cubicBezTo>
                    <a:pt x="38" y="14"/>
                    <a:pt x="18" y="23"/>
                    <a:pt x="2" y="39"/>
                  </a:cubicBezTo>
                  <a:cubicBezTo>
                    <a:pt x="0" y="41"/>
                    <a:pt x="3" y="44"/>
                    <a:pt x="5" y="4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5" name="Freeform 1734"/>
            <p:cNvSpPr/>
            <p:nvPr/>
          </p:nvSpPr>
          <p:spPr bwMode="auto">
            <a:xfrm>
              <a:off x="4156" y="593"/>
              <a:ext cx="125" cy="82"/>
            </a:xfrm>
            <a:custGeom>
              <a:avLst/>
              <a:gdLst>
                <a:gd name="T0" fmla="*/ 4 w 96"/>
                <a:gd name="T1" fmla="*/ 61 h 63"/>
                <a:gd name="T2" fmla="*/ 94 w 96"/>
                <a:gd name="T3" fmla="*/ 5 h 63"/>
                <a:gd name="T4" fmla="*/ 92 w 96"/>
                <a:gd name="T5" fmla="*/ 1 h 63"/>
                <a:gd name="T6" fmla="*/ 2 w 96"/>
                <a:gd name="T7" fmla="*/ 58 h 63"/>
                <a:gd name="T8" fmla="*/ 4 w 96"/>
                <a:gd name="T9" fmla="*/ 6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63">
                  <a:moveTo>
                    <a:pt x="4" y="61"/>
                  </a:moveTo>
                  <a:cubicBezTo>
                    <a:pt x="36" y="45"/>
                    <a:pt x="62" y="19"/>
                    <a:pt x="94" y="5"/>
                  </a:cubicBezTo>
                  <a:cubicBezTo>
                    <a:pt x="96" y="4"/>
                    <a:pt x="95" y="0"/>
                    <a:pt x="92" y="1"/>
                  </a:cubicBezTo>
                  <a:cubicBezTo>
                    <a:pt x="60" y="16"/>
                    <a:pt x="34" y="41"/>
                    <a:pt x="2" y="58"/>
                  </a:cubicBezTo>
                  <a:cubicBezTo>
                    <a:pt x="0" y="59"/>
                    <a:pt x="2" y="63"/>
                    <a:pt x="4" y="6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6" name="Freeform 1735"/>
            <p:cNvSpPr/>
            <p:nvPr/>
          </p:nvSpPr>
          <p:spPr bwMode="auto">
            <a:xfrm>
              <a:off x="4154" y="624"/>
              <a:ext cx="132" cy="92"/>
            </a:xfrm>
            <a:custGeom>
              <a:avLst/>
              <a:gdLst>
                <a:gd name="T0" fmla="*/ 4 w 102"/>
                <a:gd name="T1" fmla="*/ 69 h 71"/>
                <a:gd name="T2" fmla="*/ 100 w 102"/>
                <a:gd name="T3" fmla="*/ 4 h 71"/>
                <a:gd name="T4" fmla="*/ 98 w 102"/>
                <a:gd name="T5" fmla="*/ 1 h 71"/>
                <a:gd name="T6" fmla="*/ 2 w 102"/>
                <a:gd name="T7" fmla="*/ 66 h 71"/>
                <a:gd name="T8" fmla="*/ 4 w 102"/>
                <a:gd name="T9" fmla="*/ 6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71">
                  <a:moveTo>
                    <a:pt x="4" y="69"/>
                  </a:moveTo>
                  <a:cubicBezTo>
                    <a:pt x="36" y="48"/>
                    <a:pt x="66" y="23"/>
                    <a:pt x="100" y="4"/>
                  </a:cubicBezTo>
                  <a:cubicBezTo>
                    <a:pt x="102" y="3"/>
                    <a:pt x="100" y="0"/>
                    <a:pt x="98" y="1"/>
                  </a:cubicBezTo>
                  <a:cubicBezTo>
                    <a:pt x="65" y="20"/>
                    <a:pt x="34" y="44"/>
                    <a:pt x="2" y="66"/>
                  </a:cubicBezTo>
                  <a:cubicBezTo>
                    <a:pt x="0" y="68"/>
                    <a:pt x="2" y="71"/>
                    <a:pt x="4" y="6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7" name="Freeform 1736"/>
            <p:cNvSpPr/>
            <p:nvPr/>
          </p:nvSpPr>
          <p:spPr bwMode="auto">
            <a:xfrm>
              <a:off x="4160" y="647"/>
              <a:ext cx="150" cy="109"/>
            </a:xfrm>
            <a:custGeom>
              <a:avLst/>
              <a:gdLst>
                <a:gd name="T0" fmla="*/ 4 w 116"/>
                <a:gd name="T1" fmla="*/ 82 h 84"/>
                <a:gd name="T2" fmla="*/ 62 w 116"/>
                <a:gd name="T3" fmla="*/ 40 h 84"/>
                <a:gd name="T4" fmla="*/ 114 w 116"/>
                <a:gd name="T5" fmla="*/ 4 h 84"/>
                <a:gd name="T6" fmla="*/ 113 w 116"/>
                <a:gd name="T7" fmla="*/ 1 h 84"/>
                <a:gd name="T8" fmla="*/ 61 w 116"/>
                <a:gd name="T9" fmla="*/ 37 h 84"/>
                <a:gd name="T10" fmla="*/ 2 w 116"/>
                <a:gd name="T11" fmla="*/ 79 h 84"/>
                <a:gd name="T12" fmla="*/ 4 w 116"/>
                <a:gd name="T13" fmla="*/ 8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6" h="84">
                  <a:moveTo>
                    <a:pt x="4" y="82"/>
                  </a:moveTo>
                  <a:cubicBezTo>
                    <a:pt x="24" y="69"/>
                    <a:pt x="42" y="54"/>
                    <a:pt x="62" y="40"/>
                  </a:cubicBezTo>
                  <a:cubicBezTo>
                    <a:pt x="80" y="29"/>
                    <a:pt x="94" y="13"/>
                    <a:pt x="114" y="4"/>
                  </a:cubicBezTo>
                  <a:cubicBezTo>
                    <a:pt x="116" y="3"/>
                    <a:pt x="114" y="0"/>
                    <a:pt x="113" y="1"/>
                  </a:cubicBezTo>
                  <a:cubicBezTo>
                    <a:pt x="93" y="9"/>
                    <a:pt x="78" y="25"/>
                    <a:pt x="61" y="37"/>
                  </a:cubicBezTo>
                  <a:cubicBezTo>
                    <a:pt x="41" y="50"/>
                    <a:pt x="22" y="65"/>
                    <a:pt x="2" y="79"/>
                  </a:cubicBezTo>
                  <a:cubicBezTo>
                    <a:pt x="0" y="80"/>
                    <a:pt x="2" y="84"/>
                    <a:pt x="4" y="8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8" name="Freeform 1737"/>
            <p:cNvSpPr/>
            <p:nvPr/>
          </p:nvSpPr>
          <p:spPr bwMode="auto">
            <a:xfrm>
              <a:off x="4159" y="688"/>
              <a:ext cx="147" cy="99"/>
            </a:xfrm>
            <a:custGeom>
              <a:avLst/>
              <a:gdLst>
                <a:gd name="T0" fmla="*/ 4 w 114"/>
                <a:gd name="T1" fmla="*/ 76 h 77"/>
                <a:gd name="T2" fmla="*/ 112 w 114"/>
                <a:gd name="T3" fmla="*/ 4 h 77"/>
                <a:gd name="T4" fmla="*/ 110 w 114"/>
                <a:gd name="T5" fmla="*/ 1 h 77"/>
                <a:gd name="T6" fmla="*/ 2 w 114"/>
                <a:gd name="T7" fmla="*/ 73 h 77"/>
                <a:gd name="T8" fmla="*/ 4 w 114"/>
                <a:gd name="T9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77">
                  <a:moveTo>
                    <a:pt x="4" y="76"/>
                  </a:moveTo>
                  <a:cubicBezTo>
                    <a:pt x="39" y="52"/>
                    <a:pt x="74" y="26"/>
                    <a:pt x="112" y="4"/>
                  </a:cubicBezTo>
                  <a:cubicBezTo>
                    <a:pt x="114" y="3"/>
                    <a:pt x="112" y="0"/>
                    <a:pt x="110" y="1"/>
                  </a:cubicBezTo>
                  <a:cubicBezTo>
                    <a:pt x="72" y="23"/>
                    <a:pt x="38" y="49"/>
                    <a:pt x="2" y="73"/>
                  </a:cubicBezTo>
                  <a:cubicBezTo>
                    <a:pt x="0" y="74"/>
                    <a:pt x="1" y="77"/>
                    <a:pt x="4" y="7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9" name="Freeform 1738"/>
            <p:cNvSpPr/>
            <p:nvPr/>
          </p:nvSpPr>
          <p:spPr bwMode="auto">
            <a:xfrm>
              <a:off x="4166" y="719"/>
              <a:ext cx="139" cy="91"/>
            </a:xfrm>
            <a:custGeom>
              <a:avLst/>
              <a:gdLst>
                <a:gd name="T0" fmla="*/ 4 w 108"/>
                <a:gd name="T1" fmla="*/ 70 h 71"/>
                <a:gd name="T2" fmla="*/ 58 w 108"/>
                <a:gd name="T3" fmla="*/ 36 h 71"/>
                <a:gd name="T4" fmla="*/ 106 w 108"/>
                <a:gd name="T5" fmla="*/ 5 h 71"/>
                <a:gd name="T6" fmla="*/ 103 w 108"/>
                <a:gd name="T7" fmla="*/ 2 h 71"/>
                <a:gd name="T8" fmla="*/ 56 w 108"/>
                <a:gd name="T9" fmla="*/ 32 h 71"/>
                <a:gd name="T10" fmla="*/ 2 w 108"/>
                <a:gd name="T11" fmla="*/ 67 h 71"/>
                <a:gd name="T12" fmla="*/ 4 w 108"/>
                <a:gd name="T13" fmla="*/ 7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" h="71">
                  <a:moveTo>
                    <a:pt x="4" y="70"/>
                  </a:moveTo>
                  <a:cubicBezTo>
                    <a:pt x="21" y="58"/>
                    <a:pt x="40" y="47"/>
                    <a:pt x="58" y="36"/>
                  </a:cubicBezTo>
                  <a:cubicBezTo>
                    <a:pt x="74" y="26"/>
                    <a:pt x="92" y="18"/>
                    <a:pt x="106" y="5"/>
                  </a:cubicBezTo>
                  <a:cubicBezTo>
                    <a:pt x="108" y="3"/>
                    <a:pt x="105" y="0"/>
                    <a:pt x="103" y="2"/>
                  </a:cubicBezTo>
                  <a:cubicBezTo>
                    <a:pt x="89" y="15"/>
                    <a:pt x="72" y="23"/>
                    <a:pt x="56" y="32"/>
                  </a:cubicBezTo>
                  <a:cubicBezTo>
                    <a:pt x="38" y="44"/>
                    <a:pt x="19" y="54"/>
                    <a:pt x="2" y="67"/>
                  </a:cubicBezTo>
                  <a:cubicBezTo>
                    <a:pt x="0" y="68"/>
                    <a:pt x="2" y="71"/>
                    <a:pt x="4" y="7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0" name="Freeform 1739"/>
            <p:cNvSpPr/>
            <p:nvPr/>
          </p:nvSpPr>
          <p:spPr bwMode="auto">
            <a:xfrm>
              <a:off x="4173" y="755"/>
              <a:ext cx="137" cy="86"/>
            </a:xfrm>
            <a:custGeom>
              <a:avLst/>
              <a:gdLst>
                <a:gd name="T0" fmla="*/ 4 w 106"/>
                <a:gd name="T1" fmla="*/ 66 h 67"/>
                <a:gd name="T2" fmla="*/ 56 w 106"/>
                <a:gd name="T3" fmla="*/ 30 h 67"/>
                <a:gd name="T4" fmla="*/ 79 w 106"/>
                <a:gd name="T5" fmla="*/ 15 h 67"/>
                <a:gd name="T6" fmla="*/ 104 w 106"/>
                <a:gd name="T7" fmla="*/ 4 h 67"/>
                <a:gd name="T8" fmla="*/ 103 w 106"/>
                <a:gd name="T9" fmla="*/ 0 h 67"/>
                <a:gd name="T10" fmla="*/ 56 w 106"/>
                <a:gd name="T11" fmla="*/ 26 h 67"/>
                <a:gd name="T12" fmla="*/ 2 w 106"/>
                <a:gd name="T13" fmla="*/ 62 h 67"/>
                <a:gd name="T14" fmla="*/ 4 w 106"/>
                <a:gd name="T15" fmla="*/ 6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67">
                  <a:moveTo>
                    <a:pt x="4" y="66"/>
                  </a:moveTo>
                  <a:cubicBezTo>
                    <a:pt x="21" y="53"/>
                    <a:pt x="39" y="42"/>
                    <a:pt x="56" y="30"/>
                  </a:cubicBezTo>
                  <a:cubicBezTo>
                    <a:pt x="64" y="25"/>
                    <a:pt x="71" y="20"/>
                    <a:pt x="79" y="15"/>
                  </a:cubicBezTo>
                  <a:cubicBezTo>
                    <a:pt x="86" y="10"/>
                    <a:pt x="95" y="6"/>
                    <a:pt x="104" y="4"/>
                  </a:cubicBezTo>
                  <a:cubicBezTo>
                    <a:pt x="106" y="3"/>
                    <a:pt x="106" y="0"/>
                    <a:pt x="103" y="0"/>
                  </a:cubicBezTo>
                  <a:cubicBezTo>
                    <a:pt x="85" y="4"/>
                    <a:pt x="71" y="17"/>
                    <a:pt x="56" y="26"/>
                  </a:cubicBezTo>
                  <a:cubicBezTo>
                    <a:pt x="38" y="38"/>
                    <a:pt x="20" y="50"/>
                    <a:pt x="2" y="62"/>
                  </a:cubicBezTo>
                  <a:cubicBezTo>
                    <a:pt x="0" y="63"/>
                    <a:pt x="2" y="67"/>
                    <a:pt x="4" y="6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1" name="Freeform 1740"/>
            <p:cNvSpPr/>
            <p:nvPr/>
          </p:nvSpPr>
          <p:spPr bwMode="auto">
            <a:xfrm>
              <a:off x="4171" y="800"/>
              <a:ext cx="104" cy="66"/>
            </a:xfrm>
            <a:custGeom>
              <a:avLst/>
              <a:gdLst>
                <a:gd name="T0" fmla="*/ 4 w 81"/>
                <a:gd name="T1" fmla="*/ 49 h 51"/>
                <a:gd name="T2" fmla="*/ 78 w 81"/>
                <a:gd name="T3" fmla="*/ 4 h 51"/>
                <a:gd name="T4" fmla="*/ 77 w 81"/>
                <a:gd name="T5" fmla="*/ 1 h 51"/>
                <a:gd name="T6" fmla="*/ 3 w 81"/>
                <a:gd name="T7" fmla="*/ 46 h 51"/>
                <a:gd name="T8" fmla="*/ 4 w 81"/>
                <a:gd name="T9" fmla="*/ 4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51">
                  <a:moveTo>
                    <a:pt x="4" y="49"/>
                  </a:moveTo>
                  <a:cubicBezTo>
                    <a:pt x="30" y="36"/>
                    <a:pt x="53" y="18"/>
                    <a:pt x="78" y="4"/>
                  </a:cubicBezTo>
                  <a:cubicBezTo>
                    <a:pt x="81" y="4"/>
                    <a:pt x="79" y="0"/>
                    <a:pt x="77" y="1"/>
                  </a:cubicBezTo>
                  <a:cubicBezTo>
                    <a:pt x="51" y="14"/>
                    <a:pt x="28" y="32"/>
                    <a:pt x="3" y="46"/>
                  </a:cubicBezTo>
                  <a:cubicBezTo>
                    <a:pt x="0" y="47"/>
                    <a:pt x="2" y="51"/>
                    <a:pt x="4" y="4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2" name="Freeform 1741"/>
            <p:cNvSpPr/>
            <p:nvPr/>
          </p:nvSpPr>
          <p:spPr bwMode="auto">
            <a:xfrm>
              <a:off x="4171" y="825"/>
              <a:ext cx="116" cy="78"/>
            </a:xfrm>
            <a:custGeom>
              <a:avLst/>
              <a:gdLst>
                <a:gd name="T0" fmla="*/ 4 w 90"/>
                <a:gd name="T1" fmla="*/ 59 h 61"/>
                <a:gd name="T2" fmla="*/ 88 w 90"/>
                <a:gd name="T3" fmla="*/ 5 h 61"/>
                <a:gd name="T4" fmla="*/ 86 w 90"/>
                <a:gd name="T5" fmla="*/ 1 h 61"/>
                <a:gd name="T6" fmla="*/ 2 w 90"/>
                <a:gd name="T7" fmla="*/ 56 h 61"/>
                <a:gd name="T8" fmla="*/ 4 w 90"/>
                <a:gd name="T9" fmla="*/ 5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61">
                  <a:moveTo>
                    <a:pt x="4" y="59"/>
                  </a:moveTo>
                  <a:cubicBezTo>
                    <a:pt x="32" y="41"/>
                    <a:pt x="60" y="23"/>
                    <a:pt x="88" y="5"/>
                  </a:cubicBezTo>
                  <a:cubicBezTo>
                    <a:pt x="90" y="4"/>
                    <a:pt x="88" y="0"/>
                    <a:pt x="86" y="1"/>
                  </a:cubicBezTo>
                  <a:cubicBezTo>
                    <a:pt x="58" y="20"/>
                    <a:pt x="30" y="37"/>
                    <a:pt x="2" y="56"/>
                  </a:cubicBezTo>
                  <a:cubicBezTo>
                    <a:pt x="0" y="57"/>
                    <a:pt x="2" y="61"/>
                    <a:pt x="4" y="5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3" name="Freeform 1742"/>
            <p:cNvSpPr/>
            <p:nvPr/>
          </p:nvSpPr>
          <p:spPr bwMode="auto">
            <a:xfrm>
              <a:off x="4184" y="861"/>
              <a:ext cx="104" cy="67"/>
            </a:xfrm>
            <a:custGeom>
              <a:avLst/>
              <a:gdLst>
                <a:gd name="T0" fmla="*/ 4 w 81"/>
                <a:gd name="T1" fmla="*/ 51 h 52"/>
                <a:gd name="T2" fmla="*/ 79 w 81"/>
                <a:gd name="T3" fmla="*/ 4 h 52"/>
                <a:gd name="T4" fmla="*/ 76 w 81"/>
                <a:gd name="T5" fmla="*/ 2 h 52"/>
                <a:gd name="T6" fmla="*/ 2 w 81"/>
                <a:gd name="T7" fmla="*/ 47 h 52"/>
                <a:gd name="T8" fmla="*/ 4 w 81"/>
                <a:gd name="T9" fmla="*/ 5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52">
                  <a:moveTo>
                    <a:pt x="4" y="51"/>
                  </a:moveTo>
                  <a:cubicBezTo>
                    <a:pt x="28" y="34"/>
                    <a:pt x="58" y="25"/>
                    <a:pt x="79" y="4"/>
                  </a:cubicBezTo>
                  <a:cubicBezTo>
                    <a:pt x="81" y="2"/>
                    <a:pt x="78" y="0"/>
                    <a:pt x="76" y="2"/>
                  </a:cubicBezTo>
                  <a:cubicBezTo>
                    <a:pt x="55" y="22"/>
                    <a:pt x="26" y="31"/>
                    <a:pt x="2" y="47"/>
                  </a:cubicBezTo>
                  <a:cubicBezTo>
                    <a:pt x="0" y="49"/>
                    <a:pt x="2" y="52"/>
                    <a:pt x="4" y="5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4" name="Freeform 1743"/>
            <p:cNvSpPr/>
            <p:nvPr/>
          </p:nvSpPr>
          <p:spPr bwMode="auto">
            <a:xfrm>
              <a:off x="4242" y="880"/>
              <a:ext cx="72" cy="45"/>
            </a:xfrm>
            <a:custGeom>
              <a:avLst/>
              <a:gdLst>
                <a:gd name="T0" fmla="*/ 5 w 56"/>
                <a:gd name="T1" fmla="*/ 34 h 35"/>
                <a:gd name="T2" fmla="*/ 54 w 56"/>
                <a:gd name="T3" fmla="*/ 5 h 35"/>
                <a:gd name="T4" fmla="*/ 52 w 56"/>
                <a:gd name="T5" fmla="*/ 1 h 35"/>
                <a:gd name="T6" fmla="*/ 3 w 56"/>
                <a:gd name="T7" fmla="*/ 31 h 35"/>
                <a:gd name="T8" fmla="*/ 5 w 56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35">
                  <a:moveTo>
                    <a:pt x="5" y="34"/>
                  </a:moveTo>
                  <a:cubicBezTo>
                    <a:pt x="21" y="24"/>
                    <a:pt x="38" y="15"/>
                    <a:pt x="54" y="5"/>
                  </a:cubicBezTo>
                  <a:cubicBezTo>
                    <a:pt x="56" y="3"/>
                    <a:pt x="54" y="0"/>
                    <a:pt x="52" y="1"/>
                  </a:cubicBezTo>
                  <a:cubicBezTo>
                    <a:pt x="36" y="12"/>
                    <a:pt x="19" y="20"/>
                    <a:pt x="3" y="31"/>
                  </a:cubicBezTo>
                  <a:cubicBezTo>
                    <a:pt x="0" y="32"/>
                    <a:pt x="2" y="35"/>
                    <a:pt x="5" y="3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5" name="Freeform 1744"/>
            <p:cNvSpPr/>
            <p:nvPr/>
          </p:nvSpPr>
          <p:spPr bwMode="auto">
            <a:xfrm>
              <a:off x="4321" y="805"/>
              <a:ext cx="40" cy="26"/>
            </a:xfrm>
            <a:custGeom>
              <a:avLst/>
              <a:gdLst>
                <a:gd name="T0" fmla="*/ 4 w 31"/>
                <a:gd name="T1" fmla="*/ 19 h 20"/>
                <a:gd name="T2" fmla="*/ 29 w 31"/>
                <a:gd name="T3" fmla="*/ 4 h 20"/>
                <a:gd name="T4" fmla="*/ 27 w 31"/>
                <a:gd name="T5" fmla="*/ 1 h 20"/>
                <a:gd name="T6" fmla="*/ 2 w 31"/>
                <a:gd name="T7" fmla="*/ 16 h 20"/>
                <a:gd name="T8" fmla="*/ 4 w 31"/>
                <a:gd name="T9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0">
                  <a:moveTo>
                    <a:pt x="4" y="19"/>
                  </a:moveTo>
                  <a:cubicBezTo>
                    <a:pt x="12" y="15"/>
                    <a:pt x="20" y="9"/>
                    <a:pt x="29" y="4"/>
                  </a:cubicBezTo>
                  <a:cubicBezTo>
                    <a:pt x="31" y="3"/>
                    <a:pt x="29" y="0"/>
                    <a:pt x="27" y="1"/>
                  </a:cubicBezTo>
                  <a:cubicBezTo>
                    <a:pt x="18" y="6"/>
                    <a:pt x="10" y="11"/>
                    <a:pt x="2" y="16"/>
                  </a:cubicBezTo>
                  <a:cubicBezTo>
                    <a:pt x="0" y="17"/>
                    <a:pt x="2" y="20"/>
                    <a:pt x="4" y="1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6" name="Freeform 1745"/>
            <p:cNvSpPr/>
            <p:nvPr/>
          </p:nvSpPr>
          <p:spPr bwMode="auto">
            <a:xfrm>
              <a:off x="4309" y="795"/>
              <a:ext cx="80" cy="57"/>
            </a:xfrm>
            <a:custGeom>
              <a:avLst/>
              <a:gdLst>
                <a:gd name="T0" fmla="*/ 5 w 62"/>
                <a:gd name="T1" fmla="*/ 43 h 44"/>
                <a:gd name="T2" fmla="*/ 60 w 62"/>
                <a:gd name="T3" fmla="*/ 5 h 44"/>
                <a:gd name="T4" fmla="*/ 58 w 62"/>
                <a:gd name="T5" fmla="*/ 2 h 44"/>
                <a:gd name="T6" fmla="*/ 2 w 62"/>
                <a:gd name="T7" fmla="*/ 40 h 44"/>
                <a:gd name="T8" fmla="*/ 5 w 62"/>
                <a:gd name="T9" fmla="*/ 4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44">
                  <a:moveTo>
                    <a:pt x="5" y="43"/>
                  </a:moveTo>
                  <a:cubicBezTo>
                    <a:pt x="22" y="29"/>
                    <a:pt x="43" y="19"/>
                    <a:pt x="60" y="5"/>
                  </a:cubicBezTo>
                  <a:cubicBezTo>
                    <a:pt x="62" y="3"/>
                    <a:pt x="60" y="0"/>
                    <a:pt x="58" y="2"/>
                  </a:cubicBezTo>
                  <a:cubicBezTo>
                    <a:pt x="40" y="16"/>
                    <a:pt x="20" y="26"/>
                    <a:pt x="2" y="40"/>
                  </a:cubicBezTo>
                  <a:cubicBezTo>
                    <a:pt x="0" y="41"/>
                    <a:pt x="3" y="44"/>
                    <a:pt x="5" y="4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7" name="Freeform 1746"/>
            <p:cNvSpPr/>
            <p:nvPr/>
          </p:nvSpPr>
          <p:spPr bwMode="auto">
            <a:xfrm>
              <a:off x="4308" y="810"/>
              <a:ext cx="84" cy="59"/>
            </a:xfrm>
            <a:custGeom>
              <a:avLst/>
              <a:gdLst>
                <a:gd name="T0" fmla="*/ 4 w 65"/>
                <a:gd name="T1" fmla="*/ 43 h 45"/>
                <a:gd name="T2" fmla="*/ 63 w 65"/>
                <a:gd name="T3" fmla="*/ 5 h 45"/>
                <a:gd name="T4" fmla="*/ 61 w 65"/>
                <a:gd name="T5" fmla="*/ 2 h 45"/>
                <a:gd name="T6" fmla="*/ 2 w 65"/>
                <a:gd name="T7" fmla="*/ 41 h 45"/>
                <a:gd name="T8" fmla="*/ 4 w 65"/>
                <a:gd name="T9" fmla="*/ 4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45">
                  <a:moveTo>
                    <a:pt x="4" y="43"/>
                  </a:moveTo>
                  <a:cubicBezTo>
                    <a:pt x="22" y="29"/>
                    <a:pt x="42" y="14"/>
                    <a:pt x="63" y="5"/>
                  </a:cubicBezTo>
                  <a:cubicBezTo>
                    <a:pt x="65" y="4"/>
                    <a:pt x="64" y="0"/>
                    <a:pt x="61" y="2"/>
                  </a:cubicBezTo>
                  <a:cubicBezTo>
                    <a:pt x="40" y="11"/>
                    <a:pt x="20" y="26"/>
                    <a:pt x="2" y="41"/>
                  </a:cubicBezTo>
                  <a:cubicBezTo>
                    <a:pt x="0" y="42"/>
                    <a:pt x="2" y="45"/>
                    <a:pt x="4" y="4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8" name="Freeform 1747"/>
            <p:cNvSpPr/>
            <p:nvPr/>
          </p:nvSpPr>
          <p:spPr bwMode="auto">
            <a:xfrm>
              <a:off x="4299" y="814"/>
              <a:ext cx="113" cy="73"/>
            </a:xfrm>
            <a:custGeom>
              <a:avLst/>
              <a:gdLst>
                <a:gd name="T0" fmla="*/ 4 w 88"/>
                <a:gd name="T1" fmla="*/ 54 h 56"/>
                <a:gd name="T2" fmla="*/ 86 w 88"/>
                <a:gd name="T3" fmla="*/ 4 h 56"/>
                <a:gd name="T4" fmla="*/ 84 w 88"/>
                <a:gd name="T5" fmla="*/ 1 h 56"/>
                <a:gd name="T6" fmla="*/ 3 w 88"/>
                <a:gd name="T7" fmla="*/ 51 h 56"/>
                <a:gd name="T8" fmla="*/ 4 w 88"/>
                <a:gd name="T9" fmla="*/ 5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56">
                  <a:moveTo>
                    <a:pt x="4" y="54"/>
                  </a:moveTo>
                  <a:cubicBezTo>
                    <a:pt x="32" y="39"/>
                    <a:pt x="59" y="20"/>
                    <a:pt x="86" y="4"/>
                  </a:cubicBezTo>
                  <a:cubicBezTo>
                    <a:pt x="88" y="3"/>
                    <a:pt x="86" y="0"/>
                    <a:pt x="84" y="1"/>
                  </a:cubicBezTo>
                  <a:cubicBezTo>
                    <a:pt x="57" y="17"/>
                    <a:pt x="30" y="36"/>
                    <a:pt x="3" y="51"/>
                  </a:cubicBezTo>
                  <a:cubicBezTo>
                    <a:pt x="0" y="52"/>
                    <a:pt x="2" y="56"/>
                    <a:pt x="4" y="5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9" name="Freeform 1748"/>
            <p:cNvSpPr/>
            <p:nvPr/>
          </p:nvSpPr>
          <p:spPr bwMode="auto">
            <a:xfrm>
              <a:off x="4322" y="821"/>
              <a:ext cx="99" cy="64"/>
            </a:xfrm>
            <a:custGeom>
              <a:avLst/>
              <a:gdLst>
                <a:gd name="T0" fmla="*/ 5 w 77"/>
                <a:gd name="T1" fmla="*/ 49 h 50"/>
                <a:gd name="T2" fmla="*/ 75 w 77"/>
                <a:gd name="T3" fmla="*/ 4 h 50"/>
                <a:gd name="T4" fmla="*/ 74 w 77"/>
                <a:gd name="T5" fmla="*/ 1 h 50"/>
                <a:gd name="T6" fmla="*/ 3 w 77"/>
                <a:gd name="T7" fmla="*/ 45 h 50"/>
                <a:gd name="T8" fmla="*/ 5 w 77"/>
                <a:gd name="T9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50">
                  <a:moveTo>
                    <a:pt x="5" y="49"/>
                  </a:moveTo>
                  <a:cubicBezTo>
                    <a:pt x="29" y="35"/>
                    <a:pt x="52" y="20"/>
                    <a:pt x="75" y="4"/>
                  </a:cubicBezTo>
                  <a:cubicBezTo>
                    <a:pt x="77" y="3"/>
                    <a:pt x="75" y="0"/>
                    <a:pt x="74" y="1"/>
                  </a:cubicBezTo>
                  <a:cubicBezTo>
                    <a:pt x="50" y="16"/>
                    <a:pt x="27" y="31"/>
                    <a:pt x="3" y="45"/>
                  </a:cubicBezTo>
                  <a:cubicBezTo>
                    <a:pt x="0" y="47"/>
                    <a:pt x="2" y="50"/>
                    <a:pt x="5" y="4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0" name="Freeform 1749"/>
            <p:cNvSpPr/>
            <p:nvPr/>
          </p:nvSpPr>
          <p:spPr bwMode="auto">
            <a:xfrm>
              <a:off x="4318" y="832"/>
              <a:ext cx="105" cy="70"/>
            </a:xfrm>
            <a:custGeom>
              <a:avLst/>
              <a:gdLst>
                <a:gd name="T0" fmla="*/ 4 w 81"/>
                <a:gd name="T1" fmla="*/ 52 h 54"/>
                <a:gd name="T2" fmla="*/ 79 w 81"/>
                <a:gd name="T3" fmla="*/ 5 h 54"/>
                <a:gd name="T4" fmla="*/ 78 w 81"/>
                <a:gd name="T5" fmla="*/ 2 h 54"/>
                <a:gd name="T6" fmla="*/ 3 w 81"/>
                <a:gd name="T7" fmla="*/ 49 h 54"/>
                <a:gd name="T8" fmla="*/ 4 w 81"/>
                <a:gd name="T9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54">
                  <a:moveTo>
                    <a:pt x="4" y="52"/>
                  </a:moveTo>
                  <a:cubicBezTo>
                    <a:pt x="28" y="35"/>
                    <a:pt x="55" y="22"/>
                    <a:pt x="79" y="5"/>
                  </a:cubicBezTo>
                  <a:cubicBezTo>
                    <a:pt x="81" y="4"/>
                    <a:pt x="80" y="0"/>
                    <a:pt x="78" y="2"/>
                  </a:cubicBezTo>
                  <a:cubicBezTo>
                    <a:pt x="53" y="18"/>
                    <a:pt x="27" y="32"/>
                    <a:pt x="3" y="49"/>
                  </a:cubicBezTo>
                  <a:cubicBezTo>
                    <a:pt x="0" y="51"/>
                    <a:pt x="2" y="54"/>
                    <a:pt x="4" y="5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1" name="Freeform 1750"/>
            <p:cNvSpPr/>
            <p:nvPr/>
          </p:nvSpPr>
          <p:spPr bwMode="auto">
            <a:xfrm>
              <a:off x="4330" y="849"/>
              <a:ext cx="91" cy="60"/>
            </a:xfrm>
            <a:custGeom>
              <a:avLst/>
              <a:gdLst>
                <a:gd name="T0" fmla="*/ 4 w 71"/>
                <a:gd name="T1" fmla="*/ 45 h 46"/>
                <a:gd name="T2" fmla="*/ 69 w 71"/>
                <a:gd name="T3" fmla="*/ 5 h 46"/>
                <a:gd name="T4" fmla="*/ 67 w 71"/>
                <a:gd name="T5" fmla="*/ 2 h 46"/>
                <a:gd name="T6" fmla="*/ 2 w 71"/>
                <a:gd name="T7" fmla="*/ 41 h 46"/>
                <a:gd name="T8" fmla="*/ 4 w 71"/>
                <a:gd name="T9" fmla="*/ 4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46">
                  <a:moveTo>
                    <a:pt x="4" y="45"/>
                  </a:moveTo>
                  <a:cubicBezTo>
                    <a:pt x="25" y="31"/>
                    <a:pt x="47" y="17"/>
                    <a:pt x="69" y="5"/>
                  </a:cubicBezTo>
                  <a:cubicBezTo>
                    <a:pt x="71" y="4"/>
                    <a:pt x="69" y="0"/>
                    <a:pt x="67" y="2"/>
                  </a:cubicBezTo>
                  <a:cubicBezTo>
                    <a:pt x="45" y="14"/>
                    <a:pt x="23" y="27"/>
                    <a:pt x="2" y="41"/>
                  </a:cubicBezTo>
                  <a:cubicBezTo>
                    <a:pt x="0" y="43"/>
                    <a:pt x="2" y="46"/>
                    <a:pt x="4" y="4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2" name="Freeform 1751"/>
            <p:cNvSpPr/>
            <p:nvPr/>
          </p:nvSpPr>
          <p:spPr bwMode="auto">
            <a:xfrm>
              <a:off x="4331" y="871"/>
              <a:ext cx="89" cy="53"/>
            </a:xfrm>
            <a:custGeom>
              <a:avLst/>
              <a:gdLst>
                <a:gd name="T0" fmla="*/ 4 w 69"/>
                <a:gd name="T1" fmla="*/ 40 h 41"/>
                <a:gd name="T2" fmla="*/ 67 w 69"/>
                <a:gd name="T3" fmla="*/ 5 h 41"/>
                <a:gd name="T4" fmla="*/ 65 w 69"/>
                <a:gd name="T5" fmla="*/ 2 h 41"/>
                <a:gd name="T6" fmla="*/ 2 w 69"/>
                <a:gd name="T7" fmla="*/ 36 h 41"/>
                <a:gd name="T8" fmla="*/ 4 w 69"/>
                <a:gd name="T9" fmla="*/ 4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41">
                  <a:moveTo>
                    <a:pt x="4" y="40"/>
                  </a:moveTo>
                  <a:cubicBezTo>
                    <a:pt x="25" y="27"/>
                    <a:pt x="46" y="17"/>
                    <a:pt x="67" y="5"/>
                  </a:cubicBezTo>
                  <a:cubicBezTo>
                    <a:pt x="69" y="4"/>
                    <a:pt x="67" y="0"/>
                    <a:pt x="65" y="2"/>
                  </a:cubicBezTo>
                  <a:cubicBezTo>
                    <a:pt x="44" y="14"/>
                    <a:pt x="23" y="24"/>
                    <a:pt x="2" y="36"/>
                  </a:cubicBezTo>
                  <a:cubicBezTo>
                    <a:pt x="0" y="37"/>
                    <a:pt x="2" y="41"/>
                    <a:pt x="4" y="4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3" name="Freeform 1752"/>
            <p:cNvSpPr/>
            <p:nvPr/>
          </p:nvSpPr>
          <p:spPr bwMode="auto">
            <a:xfrm>
              <a:off x="4355" y="888"/>
              <a:ext cx="59" cy="36"/>
            </a:xfrm>
            <a:custGeom>
              <a:avLst/>
              <a:gdLst>
                <a:gd name="T0" fmla="*/ 4 w 45"/>
                <a:gd name="T1" fmla="*/ 27 h 28"/>
                <a:gd name="T2" fmla="*/ 43 w 45"/>
                <a:gd name="T3" fmla="*/ 5 h 28"/>
                <a:gd name="T4" fmla="*/ 42 w 45"/>
                <a:gd name="T5" fmla="*/ 1 h 28"/>
                <a:gd name="T6" fmla="*/ 2 w 45"/>
                <a:gd name="T7" fmla="*/ 23 h 28"/>
                <a:gd name="T8" fmla="*/ 4 w 45"/>
                <a:gd name="T9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8">
                  <a:moveTo>
                    <a:pt x="4" y="27"/>
                  </a:moveTo>
                  <a:cubicBezTo>
                    <a:pt x="17" y="19"/>
                    <a:pt x="29" y="10"/>
                    <a:pt x="43" y="5"/>
                  </a:cubicBezTo>
                  <a:cubicBezTo>
                    <a:pt x="45" y="4"/>
                    <a:pt x="44" y="0"/>
                    <a:pt x="42" y="1"/>
                  </a:cubicBezTo>
                  <a:cubicBezTo>
                    <a:pt x="27" y="6"/>
                    <a:pt x="15" y="16"/>
                    <a:pt x="2" y="23"/>
                  </a:cubicBezTo>
                  <a:cubicBezTo>
                    <a:pt x="0" y="24"/>
                    <a:pt x="2" y="28"/>
                    <a:pt x="4" y="2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4" name="Freeform 1753"/>
            <p:cNvSpPr/>
            <p:nvPr/>
          </p:nvSpPr>
          <p:spPr bwMode="auto">
            <a:xfrm>
              <a:off x="4388" y="901"/>
              <a:ext cx="40" cy="24"/>
            </a:xfrm>
            <a:custGeom>
              <a:avLst/>
              <a:gdLst>
                <a:gd name="T0" fmla="*/ 3 w 31"/>
                <a:gd name="T1" fmla="*/ 18 h 19"/>
                <a:gd name="T2" fmla="*/ 29 w 31"/>
                <a:gd name="T3" fmla="*/ 4 h 19"/>
                <a:gd name="T4" fmla="*/ 27 w 31"/>
                <a:gd name="T5" fmla="*/ 1 h 19"/>
                <a:gd name="T6" fmla="*/ 2 w 31"/>
                <a:gd name="T7" fmla="*/ 14 h 19"/>
                <a:gd name="T8" fmla="*/ 3 w 31"/>
                <a:gd name="T9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9">
                  <a:moveTo>
                    <a:pt x="3" y="18"/>
                  </a:moveTo>
                  <a:cubicBezTo>
                    <a:pt x="12" y="14"/>
                    <a:pt x="20" y="9"/>
                    <a:pt x="29" y="4"/>
                  </a:cubicBezTo>
                  <a:cubicBezTo>
                    <a:pt x="31" y="3"/>
                    <a:pt x="29" y="0"/>
                    <a:pt x="27" y="1"/>
                  </a:cubicBezTo>
                  <a:cubicBezTo>
                    <a:pt x="19" y="5"/>
                    <a:pt x="11" y="11"/>
                    <a:pt x="2" y="14"/>
                  </a:cubicBezTo>
                  <a:cubicBezTo>
                    <a:pt x="0" y="15"/>
                    <a:pt x="1" y="19"/>
                    <a:pt x="3" y="1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5" name="Freeform 1754"/>
            <p:cNvSpPr/>
            <p:nvPr/>
          </p:nvSpPr>
          <p:spPr bwMode="auto">
            <a:xfrm>
              <a:off x="4469" y="907"/>
              <a:ext cx="82" cy="68"/>
            </a:xfrm>
            <a:custGeom>
              <a:avLst/>
              <a:gdLst>
                <a:gd name="T0" fmla="*/ 12 w 63"/>
                <a:gd name="T1" fmla="*/ 15 h 52"/>
                <a:gd name="T2" fmla="*/ 6 w 63"/>
                <a:gd name="T3" fmla="*/ 38 h 52"/>
                <a:gd name="T4" fmla="*/ 5 w 63"/>
                <a:gd name="T5" fmla="*/ 14 h 52"/>
                <a:gd name="T6" fmla="*/ 3 w 63"/>
                <a:gd name="T7" fmla="*/ 44 h 52"/>
                <a:gd name="T8" fmla="*/ 9 w 63"/>
                <a:gd name="T9" fmla="*/ 17 h 52"/>
                <a:gd name="T10" fmla="*/ 8 w 63"/>
                <a:gd name="T11" fmla="*/ 49 h 52"/>
                <a:gd name="T12" fmla="*/ 9 w 63"/>
                <a:gd name="T13" fmla="*/ 14 h 52"/>
                <a:gd name="T14" fmla="*/ 12 w 63"/>
                <a:gd name="T15" fmla="*/ 30 h 52"/>
                <a:gd name="T16" fmla="*/ 16 w 63"/>
                <a:gd name="T17" fmla="*/ 46 h 52"/>
                <a:gd name="T18" fmla="*/ 15 w 63"/>
                <a:gd name="T19" fmla="*/ 12 h 52"/>
                <a:gd name="T20" fmla="*/ 8 w 63"/>
                <a:gd name="T21" fmla="*/ 47 h 52"/>
                <a:gd name="T22" fmla="*/ 52 w 63"/>
                <a:gd name="T23" fmla="*/ 33 h 52"/>
                <a:gd name="T24" fmla="*/ 26 w 63"/>
                <a:gd name="T25" fmla="*/ 44 h 52"/>
                <a:gd name="T26" fmla="*/ 62 w 63"/>
                <a:gd name="T27" fmla="*/ 26 h 52"/>
                <a:gd name="T28" fmla="*/ 23 w 63"/>
                <a:gd name="T29" fmla="*/ 38 h 52"/>
                <a:gd name="T30" fmla="*/ 57 w 63"/>
                <a:gd name="T31" fmla="*/ 23 h 52"/>
                <a:gd name="T32" fmla="*/ 20 w 63"/>
                <a:gd name="T33" fmla="*/ 32 h 52"/>
                <a:gd name="T34" fmla="*/ 59 w 63"/>
                <a:gd name="T35" fmla="*/ 19 h 52"/>
                <a:gd name="T36" fmla="*/ 14 w 63"/>
                <a:gd name="T37" fmla="*/ 30 h 52"/>
                <a:gd name="T38" fmla="*/ 47 w 63"/>
                <a:gd name="T39" fmla="*/ 19 h 52"/>
                <a:gd name="T40" fmla="*/ 19 w 63"/>
                <a:gd name="T41" fmla="*/ 20 h 52"/>
                <a:gd name="T42" fmla="*/ 41 w 63"/>
                <a:gd name="T43" fmla="*/ 16 h 52"/>
                <a:gd name="T44" fmla="*/ 17 w 63"/>
                <a:gd name="T45" fmla="*/ 12 h 52"/>
                <a:gd name="T46" fmla="*/ 39 w 63"/>
                <a:gd name="T47" fmla="*/ 13 h 52"/>
                <a:gd name="T48" fmla="*/ 23 w 63"/>
                <a:gd name="T49" fmla="*/ 4 h 52"/>
                <a:gd name="T50" fmla="*/ 41 w 63"/>
                <a:gd name="T51" fmla="*/ 13 h 52"/>
                <a:gd name="T52" fmla="*/ 17 w 63"/>
                <a:gd name="T53" fmla="*/ 3 h 52"/>
                <a:gd name="T54" fmla="*/ 44 w 63"/>
                <a:gd name="T55" fmla="*/ 14 h 52"/>
                <a:gd name="T56" fmla="*/ 18 w 63"/>
                <a:gd name="T57" fmla="*/ 3 h 52"/>
                <a:gd name="T58" fmla="*/ 40 w 63"/>
                <a:gd name="T59" fmla="*/ 13 h 52"/>
                <a:gd name="T60" fmla="*/ 22 w 63"/>
                <a:gd name="T61" fmla="*/ 4 h 52"/>
                <a:gd name="T62" fmla="*/ 38 w 63"/>
                <a:gd name="T63" fmla="*/ 13 h 52"/>
                <a:gd name="T64" fmla="*/ 17 w 63"/>
                <a:gd name="T65" fmla="*/ 12 h 52"/>
                <a:gd name="T66" fmla="*/ 41 w 63"/>
                <a:gd name="T67" fmla="*/ 16 h 52"/>
                <a:gd name="T68" fmla="*/ 18 w 63"/>
                <a:gd name="T69" fmla="*/ 20 h 52"/>
                <a:gd name="T70" fmla="*/ 45 w 63"/>
                <a:gd name="T71" fmla="*/ 19 h 52"/>
                <a:gd name="T72" fmla="*/ 14 w 63"/>
                <a:gd name="T73" fmla="*/ 30 h 52"/>
                <a:gd name="T74" fmla="*/ 58 w 63"/>
                <a:gd name="T75" fmla="*/ 19 h 52"/>
                <a:gd name="T76" fmla="*/ 19 w 63"/>
                <a:gd name="T77" fmla="*/ 32 h 52"/>
                <a:gd name="T78" fmla="*/ 56 w 63"/>
                <a:gd name="T79" fmla="*/ 23 h 52"/>
                <a:gd name="T80" fmla="*/ 22 w 63"/>
                <a:gd name="T81" fmla="*/ 38 h 52"/>
                <a:gd name="T82" fmla="*/ 61 w 63"/>
                <a:gd name="T83" fmla="*/ 26 h 52"/>
                <a:gd name="T84" fmla="*/ 26 w 63"/>
                <a:gd name="T85" fmla="*/ 44 h 52"/>
                <a:gd name="T86" fmla="*/ 53 w 63"/>
                <a:gd name="T87" fmla="*/ 32 h 52"/>
                <a:gd name="T88" fmla="*/ 32 w 63"/>
                <a:gd name="T89" fmla="*/ 38 h 52"/>
                <a:gd name="T90" fmla="*/ 12 w 63"/>
                <a:gd name="T91" fmla="*/ 47 h 52"/>
                <a:gd name="T92" fmla="*/ 11 w 63"/>
                <a:gd name="T93" fmla="*/ 11 h 52"/>
                <a:gd name="T94" fmla="*/ 13 w 63"/>
                <a:gd name="T95" fmla="*/ 48 h 52"/>
                <a:gd name="T96" fmla="*/ 15 w 63"/>
                <a:gd name="T97" fmla="*/ 27 h 52"/>
                <a:gd name="T98" fmla="*/ 5 w 63"/>
                <a:gd name="T99" fmla="*/ 13 h 52"/>
                <a:gd name="T100" fmla="*/ 11 w 63"/>
                <a:gd name="T101" fmla="*/ 49 h 52"/>
                <a:gd name="T102" fmla="*/ 5 w 63"/>
                <a:gd name="T103" fmla="*/ 15 h 52"/>
                <a:gd name="T104" fmla="*/ 7 w 63"/>
                <a:gd name="T105" fmla="*/ 44 h 52"/>
                <a:gd name="T106" fmla="*/ 2 w 63"/>
                <a:gd name="T107" fmla="*/ 15 h 52"/>
                <a:gd name="T108" fmla="*/ 10 w 63"/>
                <a:gd name="T109" fmla="*/ 38 h 52"/>
                <a:gd name="T110" fmla="*/ 11 w 63"/>
                <a:gd name="T111" fmla="*/ 18 h 52"/>
                <a:gd name="T112" fmla="*/ 18 w 63"/>
                <a:gd name="T113" fmla="*/ 1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3" h="52">
                  <a:moveTo>
                    <a:pt x="18" y="18"/>
                  </a:moveTo>
                  <a:cubicBezTo>
                    <a:pt x="17" y="17"/>
                    <a:pt x="15" y="15"/>
                    <a:pt x="12" y="15"/>
                  </a:cubicBezTo>
                  <a:cubicBezTo>
                    <a:pt x="12" y="15"/>
                    <a:pt x="11" y="15"/>
                    <a:pt x="10" y="16"/>
                  </a:cubicBezTo>
                  <a:cubicBezTo>
                    <a:pt x="7" y="23"/>
                    <a:pt x="9" y="30"/>
                    <a:pt x="6" y="38"/>
                  </a:cubicBezTo>
                  <a:cubicBezTo>
                    <a:pt x="8" y="37"/>
                    <a:pt x="9" y="37"/>
                    <a:pt x="10" y="37"/>
                  </a:cubicBezTo>
                  <a:cubicBezTo>
                    <a:pt x="6" y="30"/>
                    <a:pt x="7" y="21"/>
                    <a:pt x="5" y="14"/>
                  </a:cubicBezTo>
                  <a:cubicBezTo>
                    <a:pt x="5" y="12"/>
                    <a:pt x="2" y="12"/>
                    <a:pt x="2" y="14"/>
                  </a:cubicBezTo>
                  <a:cubicBezTo>
                    <a:pt x="0" y="24"/>
                    <a:pt x="3" y="34"/>
                    <a:pt x="3" y="44"/>
                  </a:cubicBezTo>
                  <a:cubicBezTo>
                    <a:pt x="4" y="44"/>
                    <a:pt x="6" y="44"/>
                    <a:pt x="7" y="44"/>
                  </a:cubicBezTo>
                  <a:cubicBezTo>
                    <a:pt x="7" y="35"/>
                    <a:pt x="7" y="26"/>
                    <a:pt x="9" y="17"/>
                  </a:cubicBezTo>
                  <a:cubicBezTo>
                    <a:pt x="8" y="17"/>
                    <a:pt x="6" y="16"/>
                    <a:pt x="5" y="16"/>
                  </a:cubicBezTo>
                  <a:cubicBezTo>
                    <a:pt x="6" y="27"/>
                    <a:pt x="7" y="38"/>
                    <a:pt x="8" y="49"/>
                  </a:cubicBezTo>
                  <a:cubicBezTo>
                    <a:pt x="9" y="49"/>
                    <a:pt x="10" y="49"/>
                    <a:pt x="11" y="48"/>
                  </a:cubicBezTo>
                  <a:cubicBezTo>
                    <a:pt x="9" y="37"/>
                    <a:pt x="6" y="25"/>
                    <a:pt x="9" y="14"/>
                  </a:cubicBezTo>
                  <a:cubicBezTo>
                    <a:pt x="8" y="14"/>
                    <a:pt x="7" y="14"/>
                    <a:pt x="6" y="15"/>
                  </a:cubicBezTo>
                  <a:cubicBezTo>
                    <a:pt x="10" y="17"/>
                    <a:pt x="11" y="25"/>
                    <a:pt x="12" y="30"/>
                  </a:cubicBezTo>
                  <a:cubicBezTo>
                    <a:pt x="12" y="35"/>
                    <a:pt x="12" y="41"/>
                    <a:pt x="13" y="47"/>
                  </a:cubicBezTo>
                  <a:cubicBezTo>
                    <a:pt x="14" y="47"/>
                    <a:pt x="15" y="46"/>
                    <a:pt x="16" y="46"/>
                  </a:cubicBezTo>
                  <a:cubicBezTo>
                    <a:pt x="14" y="41"/>
                    <a:pt x="13" y="35"/>
                    <a:pt x="13" y="29"/>
                  </a:cubicBezTo>
                  <a:cubicBezTo>
                    <a:pt x="13" y="24"/>
                    <a:pt x="13" y="17"/>
                    <a:pt x="15" y="12"/>
                  </a:cubicBezTo>
                  <a:cubicBezTo>
                    <a:pt x="13" y="12"/>
                    <a:pt x="12" y="12"/>
                    <a:pt x="11" y="11"/>
                  </a:cubicBezTo>
                  <a:cubicBezTo>
                    <a:pt x="11" y="23"/>
                    <a:pt x="8" y="35"/>
                    <a:pt x="8" y="47"/>
                  </a:cubicBezTo>
                  <a:cubicBezTo>
                    <a:pt x="8" y="48"/>
                    <a:pt x="9" y="49"/>
                    <a:pt x="10" y="49"/>
                  </a:cubicBezTo>
                  <a:cubicBezTo>
                    <a:pt x="25" y="50"/>
                    <a:pt x="38" y="38"/>
                    <a:pt x="52" y="33"/>
                  </a:cubicBezTo>
                  <a:cubicBezTo>
                    <a:pt x="52" y="32"/>
                    <a:pt x="51" y="30"/>
                    <a:pt x="50" y="29"/>
                  </a:cubicBezTo>
                  <a:cubicBezTo>
                    <a:pt x="44" y="36"/>
                    <a:pt x="35" y="40"/>
                    <a:pt x="26" y="44"/>
                  </a:cubicBezTo>
                  <a:cubicBezTo>
                    <a:pt x="26" y="45"/>
                    <a:pt x="27" y="46"/>
                    <a:pt x="27" y="47"/>
                  </a:cubicBezTo>
                  <a:cubicBezTo>
                    <a:pt x="39" y="42"/>
                    <a:pt x="51" y="34"/>
                    <a:pt x="62" y="26"/>
                  </a:cubicBezTo>
                  <a:cubicBezTo>
                    <a:pt x="63" y="25"/>
                    <a:pt x="62" y="22"/>
                    <a:pt x="60" y="23"/>
                  </a:cubicBezTo>
                  <a:cubicBezTo>
                    <a:pt x="47" y="26"/>
                    <a:pt x="36" y="37"/>
                    <a:pt x="23" y="38"/>
                  </a:cubicBezTo>
                  <a:cubicBezTo>
                    <a:pt x="23" y="39"/>
                    <a:pt x="23" y="40"/>
                    <a:pt x="24" y="41"/>
                  </a:cubicBezTo>
                  <a:cubicBezTo>
                    <a:pt x="35" y="36"/>
                    <a:pt x="46" y="29"/>
                    <a:pt x="57" y="23"/>
                  </a:cubicBezTo>
                  <a:cubicBezTo>
                    <a:pt x="58" y="22"/>
                    <a:pt x="58" y="19"/>
                    <a:pt x="56" y="19"/>
                  </a:cubicBezTo>
                  <a:cubicBezTo>
                    <a:pt x="43" y="19"/>
                    <a:pt x="32" y="29"/>
                    <a:pt x="20" y="32"/>
                  </a:cubicBezTo>
                  <a:cubicBezTo>
                    <a:pt x="20" y="33"/>
                    <a:pt x="21" y="34"/>
                    <a:pt x="21" y="35"/>
                  </a:cubicBezTo>
                  <a:cubicBezTo>
                    <a:pt x="32" y="26"/>
                    <a:pt x="46" y="24"/>
                    <a:pt x="59" y="19"/>
                  </a:cubicBezTo>
                  <a:cubicBezTo>
                    <a:pt x="60" y="18"/>
                    <a:pt x="60" y="15"/>
                    <a:pt x="58" y="15"/>
                  </a:cubicBezTo>
                  <a:cubicBezTo>
                    <a:pt x="42" y="17"/>
                    <a:pt x="30" y="27"/>
                    <a:pt x="14" y="30"/>
                  </a:cubicBezTo>
                  <a:cubicBezTo>
                    <a:pt x="15" y="32"/>
                    <a:pt x="15" y="33"/>
                    <a:pt x="16" y="34"/>
                  </a:cubicBezTo>
                  <a:cubicBezTo>
                    <a:pt x="26" y="28"/>
                    <a:pt x="36" y="24"/>
                    <a:pt x="47" y="19"/>
                  </a:cubicBezTo>
                  <a:cubicBezTo>
                    <a:pt x="48" y="18"/>
                    <a:pt x="48" y="16"/>
                    <a:pt x="46" y="15"/>
                  </a:cubicBezTo>
                  <a:cubicBezTo>
                    <a:pt x="38" y="13"/>
                    <a:pt x="27" y="17"/>
                    <a:pt x="19" y="20"/>
                  </a:cubicBezTo>
                  <a:cubicBezTo>
                    <a:pt x="19" y="20"/>
                    <a:pt x="20" y="22"/>
                    <a:pt x="20" y="23"/>
                  </a:cubicBezTo>
                  <a:cubicBezTo>
                    <a:pt x="27" y="20"/>
                    <a:pt x="34" y="17"/>
                    <a:pt x="41" y="16"/>
                  </a:cubicBezTo>
                  <a:cubicBezTo>
                    <a:pt x="43" y="16"/>
                    <a:pt x="44" y="13"/>
                    <a:pt x="41" y="12"/>
                  </a:cubicBezTo>
                  <a:cubicBezTo>
                    <a:pt x="33" y="10"/>
                    <a:pt x="25" y="12"/>
                    <a:pt x="17" y="12"/>
                  </a:cubicBezTo>
                  <a:cubicBezTo>
                    <a:pt x="17" y="14"/>
                    <a:pt x="18" y="15"/>
                    <a:pt x="18" y="16"/>
                  </a:cubicBezTo>
                  <a:cubicBezTo>
                    <a:pt x="25" y="15"/>
                    <a:pt x="32" y="15"/>
                    <a:pt x="39" y="13"/>
                  </a:cubicBezTo>
                  <a:cubicBezTo>
                    <a:pt x="42" y="13"/>
                    <a:pt x="41" y="10"/>
                    <a:pt x="39" y="10"/>
                  </a:cubicBezTo>
                  <a:cubicBezTo>
                    <a:pt x="34" y="8"/>
                    <a:pt x="28" y="7"/>
                    <a:pt x="23" y="4"/>
                  </a:cubicBezTo>
                  <a:cubicBezTo>
                    <a:pt x="23" y="5"/>
                    <a:pt x="22" y="7"/>
                    <a:pt x="22" y="8"/>
                  </a:cubicBezTo>
                  <a:cubicBezTo>
                    <a:pt x="28" y="8"/>
                    <a:pt x="35" y="11"/>
                    <a:pt x="41" y="13"/>
                  </a:cubicBezTo>
                  <a:cubicBezTo>
                    <a:pt x="43" y="14"/>
                    <a:pt x="44" y="11"/>
                    <a:pt x="43" y="10"/>
                  </a:cubicBezTo>
                  <a:cubicBezTo>
                    <a:pt x="37" y="3"/>
                    <a:pt x="25" y="0"/>
                    <a:pt x="17" y="3"/>
                  </a:cubicBezTo>
                  <a:cubicBezTo>
                    <a:pt x="15" y="4"/>
                    <a:pt x="15" y="5"/>
                    <a:pt x="16" y="6"/>
                  </a:cubicBezTo>
                  <a:cubicBezTo>
                    <a:pt x="24" y="12"/>
                    <a:pt x="35" y="12"/>
                    <a:pt x="44" y="14"/>
                  </a:cubicBezTo>
                  <a:cubicBezTo>
                    <a:pt x="47" y="15"/>
                    <a:pt x="48" y="11"/>
                    <a:pt x="45" y="11"/>
                  </a:cubicBezTo>
                  <a:cubicBezTo>
                    <a:pt x="36" y="8"/>
                    <a:pt x="26" y="9"/>
                    <a:pt x="18" y="3"/>
                  </a:cubicBezTo>
                  <a:cubicBezTo>
                    <a:pt x="18" y="4"/>
                    <a:pt x="18" y="5"/>
                    <a:pt x="18" y="7"/>
                  </a:cubicBezTo>
                  <a:cubicBezTo>
                    <a:pt x="25" y="4"/>
                    <a:pt x="35" y="6"/>
                    <a:pt x="40" y="13"/>
                  </a:cubicBezTo>
                  <a:cubicBezTo>
                    <a:pt x="41" y="12"/>
                    <a:pt x="41" y="10"/>
                    <a:pt x="42" y="9"/>
                  </a:cubicBezTo>
                  <a:cubicBezTo>
                    <a:pt x="36" y="7"/>
                    <a:pt x="29" y="4"/>
                    <a:pt x="22" y="4"/>
                  </a:cubicBezTo>
                  <a:cubicBezTo>
                    <a:pt x="20" y="4"/>
                    <a:pt x="19" y="7"/>
                    <a:pt x="21" y="8"/>
                  </a:cubicBezTo>
                  <a:cubicBezTo>
                    <a:pt x="26" y="10"/>
                    <a:pt x="33" y="11"/>
                    <a:pt x="38" y="13"/>
                  </a:cubicBezTo>
                  <a:cubicBezTo>
                    <a:pt x="38" y="12"/>
                    <a:pt x="38" y="11"/>
                    <a:pt x="38" y="10"/>
                  </a:cubicBezTo>
                  <a:cubicBezTo>
                    <a:pt x="32" y="11"/>
                    <a:pt x="24" y="11"/>
                    <a:pt x="17" y="12"/>
                  </a:cubicBezTo>
                  <a:cubicBezTo>
                    <a:pt x="15" y="13"/>
                    <a:pt x="15" y="16"/>
                    <a:pt x="17" y="16"/>
                  </a:cubicBezTo>
                  <a:cubicBezTo>
                    <a:pt x="25" y="16"/>
                    <a:pt x="33" y="14"/>
                    <a:pt x="41" y="16"/>
                  </a:cubicBezTo>
                  <a:cubicBezTo>
                    <a:pt x="41" y="15"/>
                    <a:pt x="41" y="14"/>
                    <a:pt x="41" y="12"/>
                  </a:cubicBezTo>
                  <a:cubicBezTo>
                    <a:pt x="33" y="13"/>
                    <a:pt x="26" y="17"/>
                    <a:pt x="18" y="20"/>
                  </a:cubicBezTo>
                  <a:cubicBezTo>
                    <a:pt x="17" y="20"/>
                    <a:pt x="18" y="24"/>
                    <a:pt x="20" y="23"/>
                  </a:cubicBezTo>
                  <a:cubicBezTo>
                    <a:pt x="27" y="20"/>
                    <a:pt x="37" y="17"/>
                    <a:pt x="45" y="19"/>
                  </a:cubicBezTo>
                  <a:cubicBezTo>
                    <a:pt x="45" y="18"/>
                    <a:pt x="45" y="17"/>
                    <a:pt x="45" y="16"/>
                  </a:cubicBezTo>
                  <a:cubicBezTo>
                    <a:pt x="35" y="21"/>
                    <a:pt x="24" y="25"/>
                    <a:pt x="14" y="30"/>
                  </a:cubicBezTo>
                  <a:cubicBezTo>
                    <a:pt x="12" y="32"/>
                    <a:pt x="13" y="35"/>
                    <a:pt x="15" y="34"/>
                  </a:cubicBezTo>
                  <a:cubicBezTo>
                    <a:pt x="30" y="31"/>
                    <a:pt x="43" y="20"/>
                    <a:pt x="58" y="19"/>
                  </a:cubicBezTo>
                  <a:cubicBezTo>
                    <a:pt x="58" y="18"/>
                    <a:pt x="58" y="17"/>
                    <a:pt x="57" y="15"/>
                  </a:cubicBezTo>
                  <a:cubicBezTo>
                    <a:pt x="45" y="20"/>
                    <a:pt x="30" y="23"/>
                    <a:pt x="19" y="32"/>
                  </a:cubicBezTo>
                  <a:cubicBezTo>
                    <a:pt x="17" y="33"/>
                    <a:pt x="19" y="35"/>
                    <a:pt x="21" y="35"/>
                  </a:cubicBezTo>
                  <a:cubicBezTo>
                    <a:pt x="33" y="33"/>
                    <a:pt x="43" y="23"/>
                    <a:pt x="56" y="23"/>
                  </a:cubicBezTo>
                  <a:cubicBezTo>
                    <a:pt x="56" y="22"/>
                    <a:pt x="55" y="20"/>
                    <a:pt x="55" y="20"/>
                  </a:cubicBezTo>
                  <a:cubicBezTo>
                    <a:pt x="44" y="26"/>
                    <a:pt x="33" y="32"/>
                    <a:pt x="22" y="38"/>
                  </a:cubicBezTo>
                  <a:cubicBezTo>
                    <a:pt x="20" y="39"/>
                    <a:pt x="21" y="42"/>
                    <a:pt x="23" y="42"/>
                  </a:cubicBezTo>
                  <a:cubicBezTo>
                    <a:pt x="37" y="41"/>
                    <a:pt x="48" y="30"/>
                    <a:pt x="61" y="26"/>
                  </a:cubicBezTo>
                  <a:cubicBezTo>
                    <a:pt x="61" y="25"/>
                    <a:pt x="60" y="24"/>
                    <a:pt x="60" y="23"/>
                  </a:cubicBezTo>
                  <a:cubicBezTo>
                    <a:pt x="49" y="30"/>
                    <a:pt x="38" y="38"/>
                    <a:pt x="26" y="44"/>
                  </a:cubicBezTo>
                  <a:cubicBezTo>
                    <a:pt x="24" y="45"/>
                    <a:pt x="25" y="48"/>
                    <a:pt x="27" y="47"/>
                  </a:cubicBezTo>
                  <a:cubicBezTo>
                    <a:pt x="37" y="44"/>
                    <a:pt x="45" y="39"/>
                    <a:pt x="53" y="32"/>
                  </a:cubicBezTo>
                  <a:cubicBezTo>
                    <a:pt x="55" y="31"/>
                    <a:pt x="53" y="28"/>
                    <a:pt x="51" y="29"/>
                  </a:cubicBezTo>
                  <a:cubicBezTo>
                    <a:pt x="45" y="31"/>
                    <a:pt x="38" y="35"/>
                    <a:pt x="32" y="38"/>
                  </a:cubicBezTo>
                  <a:cubicBezTo>
                    <a:pt x="25" y="42"/>
                    <a:pt x="17" y="45"/>
                    <a:pt x="10" y="45"/>
                  </a:cubicBezTo>
                  <a:cubicBezTo>
                    <a:pt x="10" y="46"/>
                    <a:pt x="11" y="47"/>
                    <a:pt x="12" y="47"/>
                  </a:cubicBezTo>
                  <a:cubicBezTo>
                    <a:pt x="12" y="35"/>
                    <a:pt x="15" y="23"/>
                    <a:pt x="15" y="11"/>
                  </a:cubicBezTo>
                  <a:cubicBezTo>
                    <a:pt x="14" y="9"/>
                    <a:pt x="12" y="9"/>
                    <a:pt x="11" y="11"/>
                  </a:cubicBezTo>
                  <a:cubicBezTo>
                    <a:pt x="9" y="17"/>
                    <a:pt x="9" y="23"/>
                    <a:pt x="9" y="29"/>
                  </a:cubicBezTo>
                  <a:cubicBezTo>
                    <a:pt x="9" y="35"/>
                    <a:pt x="10" y="42"/>
                    <a:pt x="13" y="48"/>
                  </a:cubicBezTo>
                  <a:cubicBezTo>
                    <a:pt x="14" y="49"/>
                    <a:pt x="17" y="49"/>
                    <a:pt x="16" y="47"/>
                  </a:cubicBezTo>
                  <a:cubicBezTo>
                    <a:pt x="16" y="40"/>
                    <a:pt x="16" y="34"/>
                    <a:pt x="15" y="27"/>
                  </a:cubicBezTo>
                  <a:cubicBezTo>
                    <a:pt x="14" y="22"/>
                    <a:pt x="13" y="15"/>
                    <a:pt x="8" y="12"/>
                  </a:cubicBezTo>
                  <a:cubicBezTo>
                    <a:pt x="7" y="11"/>
                    <a:pt x="5" y="12"/>
                    <a:pt x="5" y="13"/>
                  </a:cubicBezTo>
                  <a:cubicBezTo>
                    <a:pt x="3" y="25"/>
                    <a:pt x="5" y="38"/>
                    <a:pt x="8" y="50"/>
                  </a:cubicBezTo>
                  <a:cubicBezTo>
                    <a:pt x="8" y="52"/>
                    <a:pt x="11" y="51"/>
                    <a:pt x="11" y="49"/>
                  </a:cubicBezTo>
                  <a:cubicBezTo>
                    <a:pt x="11" y="38"/>
                    <a:pt x="10" y="27"/>
                    <a:pt x="9" y="16"/>
                  </a:cubicBezTo>
                  <a:cubicBezTo>
                    <a:pt x="9" y="14"/>
                    <a:pt x="6" y="13"/>
                    <a:pt x="5" y="15"/>
                  </a:cubicBezTo>
                  <a:cubicBezTo>
                    <a:pt x="4" y="25"/>
                    <a:pt x="3" y="34"/>
                    <a:pt x="3" y="44"/>
                  </a:cubicBezTo>
                  <a:cubicBezTo>
                    <a:pt x="3" y="46"/>
                    <a:pt x="7" y="46"/>
                    <a:pt x="7" y="44"/>
                  </a:cubicBezTo>
                  <a:cubicBezTo>
                    <a:pt x="7" y="34"/>
                    <a:pt x="4" y="24"/>
                    <a:pt x="5" y="15"/>
                  </a:cubicBezTo>
                  <a:cubicBezTo>
                    <a:pt x="4" y="15"/>
                    <a:pt x="3" y="15"/>
                    <a:pt x="2" y="15"/>
                  </a:cubicBezTo>
                  <a:cubicBezTo>
                    <a:pt x="4" y="23"/>
                    <a:pt x="3" y="32"/>
                    <a:pt x="7" y="39"/>
                  </a:cubicBezTo>
                  <a:cubicBezTo>
                    <a:pt x="8" y="40"/>
                    <a:pt x="10" y="40"/>
                    <a:pt x="10" y="38"/>
                  </a:cubicBezTo>
                  <a:cubicBezTo>
                    <a:pt x="12" y="32"/>
                    <a:pt x="11" y="24"/>
                    <a:pt x="13" y="17"/>
                  </a:cubicBezTo>
                  <a:cubicBezTo>
                    <a:pt x="13" y="18"/>
                    <a:pt x="12" y="18"/>
                    <a:pt x="11" y="18"/>
                  </a:cubicBezTo>
                  <a:cubicBezTo>
                    <a:pt x="13" y="19"/>
                    <a:pt x="14" y="20"/>
                    <a:pt x="16" y="21"/>
                  </a:cubicBezTo>
                  <a:cubicBezTo>
                    <a:pt x="17" y="23"/>
                    <a:pt x="20" y="20"/>
                    <a:pt x="18" y="1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6" name="Freeform 1755"/>
            <p:cNvSpPr/>
            <p:nvPr/>
          </p:nvSpPr>
          <p:spPr bwMode="auto">
            <a:xfrm>
              <a:off x="6995" y="556"/>
              <a:ext cx="214" cy="152"/>
            </a:xfrm>
            <a:custGeom>
              <a:avLst/>
              <a:gdLst>
                <a:gd name="T0" fmla="*/ 160 w 165"/>
                <a:gd name="T1" fmla="*/ 57 h 118"/>
                <a:gd name="T2" fmla="*/ 129 w 165"/>
                <a:gd name="T3" fmla="*/ 9 h 118"/>
                <a:gd name="T4" fmla="*/ 13 w 165"/>
                <a:gd name="T5" fmla="*/ 42 h 118"/>
                <a:gd name="T6" fmla="*/ 38 w 165"/>
                <a:gd name="T7" fmla="*/ 104 h 118"/>
                <a:gd name="T8" fmla="*/ 123 w 165"/>
                <a:gd name="T9" fmla="*/ 89 h 118"/>
                <a:gd name="T10" fmla="*/ 85 w 165"/>
                <a:gd name="T11" fmla="*/ 105 h 118"/>
                <a:gd name="T12" fmla="*/ 3 w 165"/>
                <a:gd name="T13" fmla="*/ 75 h 118"/>
                <a:gd name="T14" fmla="*/ 18 w 165"/>
                <a:gd name="T15" fmla="*/ 34 h 118"/>
                <a:gd name="T16" fmla="*/ 100 w 165"/>
                <a:gd name="T17" fmla="*/ 3 h 118"/>
                <a:gd name="T18" fmla="*/ 159 w 165"/>
                <a:gd name="T19" fmla="*/ 50 h 118"/>
                <a:gd name="T20" fmla="*/ 147 w 165"/>
                <a:gd name="T21" fmla="*/ 83 h 118"/>
                <a:gd name="T22" fmla="*/ 164 w 165"/>
                <a:gd name="T23" fmla="*/ 116 h 118"/>
                <a:gd name="T24" fmla="*/ 144 w 165"/>
                <a:gd name="T25" fmla="*/ 105 h 118"/>
                <a:gd name="T26" fmla="*/ 160 w 165"/>
                <a:gd name="T27" fmla="*/ 118 h 118"/>
                <a:gd name="T28" fmla="*/ 157 w 165"/>
                <a:gd name="T29" fmla="*/ 102 h 118"/>
                <a:gd name="T30" fmla="*/ 160 w 165"/>
                <a:gd name="T31" fmla="*/ 118 h 118"/>
                <a:gd name="T32" fmla="*/ 139 w 165"/>
                <a:gd name="T33" fmla="*/ 106 h 118"/>
                <a:gd name="T34" fmla="*/ 97 w 165"/>
                <a:gd name="T35" fmla="*/ 103 h 118"/>
                <a:gd name="T36" fmla="*/ 7 w 165"/>
                <a:gd name="T37" fmla="*/ 56 h 118"/>
                <a:gd name="T38" fmla="*/ 51 w 165"/>
                <a:gd name="T39" fmla="*/ 14 h 118"/>
                <a:gd name="T40" fmla="*/ 128 w 165"/>
                <a:gd name="T41" fmla="*/ 8 h 118"/>
                <a:gd name="T42" fmla="*/ 147 w 165"/>
                <a:gd name="T43" fmla="*/ 81 h 118"/>
                <a:gd name="T44" fmla="*/ 131 w 165"/>
                <a:gd name="T45" fmla="*/ 11 h 118"/>
                <a:gd name="T46" fmla="*/ 28 w 165"/>
                <a:gd name="T47" fmla="*/ 24 h 118"/>
                <a:gd name="T48" fmla="*/ 5 w 165"/>
                <a:gd name="T49" fmla="*/ 75 h 118"/>
                <a:gd name="T50" fmla="*/ 82 w 165"/>
                <a:gd name="T51" fmla="*/ 108 h 118"/>
                <a:gd name="T52" fmla="*/ 109 w 165"/>
                <a:gd name="T53" fmla="*/ 101 h 118"/>
                <a:gd name="T54" fmla="*/ 57 w 165"/>
                <a:gd name="T55" fmla="*/ 105 h 118"/>
                <a:gd name="T56" fmla="*/ 3 w 165"/>
                <a:gd name="T57" fmla="*/ 63 h 118"/>
                <a:gd name="T58" fmla="*/ 72 w 165"/>
                <a:gd name="T59" fmla="*/ 8 h 118"/>
                <a:gd name="T60" fmla="*/ 154 w 165"/>
                <a:gd name="T61" fmla="*/ 68 h 118"/>
                <a:gd name="T62" fmla="*/ 159 w 165"/>
                <a:gd name="T63" fmla="*/ 63 h 118"/>
                <a:gd name="T64" fmla="*/ 92 w 165"/>
                <a:gd name="T65" fmla="*/ 5 h 118"/>
                <a:gd name="T66" fmla="*/ 11 w 165"/>
                <a:gd name="T67" fmla="*/ 38 h 118"/>
                <a:gd name="T68" fmla="*/ 26 w 165"/>
                <a:gd name="T69" fmla="*/ 98 h 118"/>
                <a:gd name="T70" fmla="*/ 105 w 165"/>
                <a:gd name="T71" fmla="*/ 103 h 118"/>
                <a:gd name="T72" fmla="*/ 130 w 165"/>
                <a:gd name="T73" fmla="*/ 102 h 118"/>
                <a:gd name="T74" fmla="*/ 154 w 165"/>
                <a:gd name="T75" fmla="*/ 116 h 118"/>
                <a:gd name="T76" fmla="*/ 147 w 165"/>
                <a:gd name="T77" fmla="*/ 81 h 118"/>
                <a:gd name="T78" fmla="*/ 159 w 165"/>
                <a:gd name="T79" fmla="*/ 110 h 118"/>
                <a:gd name="T80" fmla="*/ 122 w 165"/>
                <a:gd name="T81" fmla="*/ 92 h 118"/>
                <a:gd name="T82" fmla="*/ 156 w 165"/>
                <a:gd name="T83" fmla="*/ 111 h 118"/>
                <a:gd name="T84" fmla="*/ 161 w 165"/>
                <a:gd name="T85" fmla="*/ 107 h 118"/>
                <a:gd name="T86" fmla="*/ 148 w 165"/>
                <a:gd name="T87" fmla="*/ 84 h 118"/>
                <a:gd name="T88" fmla="*/ 151 w 165"/>
                <a:gd name="T89" fmla="*/ 21 h 118"/>
                <a:gd name="T90" fmla="*/ 49 w 165"/>
                <a:gd name="T91" fmla="*/ 12 h 118"/>
                <a:gd name="T92" fmla="*/ 0 w 165"/>
                <a:gd name="T93" fmla="*/ 67 h 118"/>
                <a:gd name="T94" fmla="*/ 57 w 165"/>
                <a:gd name="T95" fmla="*/ 109 h 118"/>
                <a:gd name="T96" fmla="*/ 125 w 165"/>
                <a:gd name="T97" fmla="*/ 90 h 118"/>
                <a:gd name="T98" fmla="*/ 37 w 165"/>
                <a:gd name="T99" fmla="*/ 102 h 118"/>
                <a:gd name="T100" fmla="*/ 19 w 165"/>
                <a:gd name="T101" fmla="*/ 36 h 118"/>
                <a:gd name="T102" fmla="*/ 99 w 165"/>
                <a:gd name="T103" fmla="*/ 6 h 118"/>
                <a:gd name="T104" fmla="*/ 153 w 165"/>
                <a:gd name="T105" fmla="*/ 29 h 118"/>
                <a:gd name="T106" fmla="*/ 155 w 165"/>
                <a:gd name="T107" fmla="*/ 73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5" h="118">
                  <a:moveTo>
                    <a:pt x="152" y="79"/>
                  </a:moveTo>
                  <a:cubicBezTo>
                    <a:pt x="154" y="76"/>
                    <a:pt x="157" y="73"/>
                    <a:pt x="158" y="70"/>
                  </a:cubicBezTo>
                  <a:cubicBezTo>
                    <a:pt x="159" y="66"/>
                    <a:pt x="160" y="62"/>
                    <a:pt x="160" y="57"/>
                  </a:cubicBezTo>
                  <a:cubicBezTo>
                    <a:pt x="161" y="49"/>
                    <a:pt x="160" y="41"/>
                    <a:pt x="157" y="33"/>
                  </a:cubicBezTo>
                  <a:cubicBezTo>
                    <a:pt x="155" y="27"/>
                    <a:pt x="150" y="22"/>
                    <a:pt x="145" y="18"/>
                  </a:cubicBezTo>
                  <a:cubicBezTo>
                    <a:pt x="141" y="14"/>
                    <a:pt x="135" y="11"/>
                    <a:pt x="129" y="9"/>
                  </a:cubicBezTo>
                  <a:cubicBezTo>
                    <a:pt x="116" y="5"/>
                    <a:pt x="101" y="4"/>
                    <a:pt x="87" y="4"/>
                  </a:cubicBezTo>
                  <a:cubicBezTo>
                    <a:pt x="72" y="5"/>
                    <a:pt x="57" y="9"/>
                    <a:pt x="43" y="15"/>
                  </a:cubicBezTo>
                  <a:cubicBezTo>
                    <a:pt x="31" y="21"/>
                    <a:pt x="20" y="30"/>
                    <a:pt x="13" y="42"/>
                  </a:cubicBezTo>
                  <a:cubicBezTo>
                    <a:pt x="6" y="52"/>
                    <a:pt x="1" y="66"/>
                    <a:pt x="7" y="78"/>
                  </a:cubicBezTo>
                  <a:cubicBezTo>
                    <a:pt x="10" y="84"/>
                    <a:pt x="15" y="90"/>
                    <a:pt x="21" y="94"/>
                  </a:cubicBezTo>
                  <a:cubicBezTo>
                    <a:pt x="26" y="98"/>
                    <a:pt x="32" y="102"/>
                    <a:pt x="38" y="104"/>
                  </a:cubicBezTo>
                  <a:cubicBezTo>
                    <a:pt x="52" y="109"/>
                    <a:pt x="66" y="109"/>
                    <a:pt x="80" y="107"/>
                  </a:cubicBezTo>
                  <a:cubicBezTo>
                    <a:pt x="96" y="105"/>
                    <a:pt x="112" y="99"/>
                    <a:pt x="124" y="90"/>
                  </a:cubicBezTo>
                  <a:cubicBezTo>
                    <a:pt x="124" y="90"/>
                    <a:pt x="124" y="89"/>
                    <a:pt x="123" y="89"/>
                  </a:cubicBezTo>
                  <a:cubicBezTo>
                    <a:pt x="122" y="92"/>
                    <a:pt x="119" y="93"/>
                    <a:pt x="116" y="95"/>
                  </a:cubicBezTo>
                  <a:cubicBezTo>
                    <a:pt x="114" y="96"/>
                    <a:pt x="110" y="97"/>
                    <a:pt x="107" y="98"/>
                  </a:cubicBezTo>
                  <a:cubicBezTo>
                    <a:pt x="100" y="101"/>
                    <a:pt x="92" y="103"/>
                    <a:pt x="85" y="105"/>
                  </a:cubicBezTo>
                  <a:cubicBezTo>
                    <a:pt x="69" y="108"/>
                    <a:pt x="51" y="109"/>
                    <a:pt x="36" y="105"/>
                  </a:cubicBezTo>
                  <a:cubicBezTo>
                    <a:pt x="28" y="103"/>
                    <a:pt x="21" y="99"/>
                    <a:pt x="16" y="94"/>
                  </a:cubicBezTo>
                  <a:cubicBezTo>
                    <a:pt x="10" y="89"/>
                    <a:pt x="5" y="83"/>
                    <a:pt x="3" y="75"/>
                  </a:cubicBezTo>
                  <a:cubicBezTo>
                    <a:pt x="1" y="72"/>
                    <a:pt x="1" y="68"/>
                    <a:pt x="1" y="64"/>
                  </a:cubicBezTo>
                  <a:cubicBezTo>
                    <a:pt x="2" y="60"/>
                    <a:pt x="3" y="57"/>
                    <a:pt x="4" y="53"/>
                  </a:cubicBezTo>
                  <a:cubicBezTo>
                    <a:pt x="7" y="46"/>
                    <a:pt x="12" y="39"/>
                    <a:pt x="18" y="34"/>
                  </a:cubicBezTo>
                  <a:cubicBezTo>
                    <a:pt x="23" y="28"/>
                    <a:pt x="29" y="23"/>
                    <a:pt x="36" y="19"/>
                  </a:cubicBezTo>
                  <a:cubicBezTo>
                    <a:pt x="42" y="15"/>
                    <a:pt x="49" y="13"/>
                    <a:pt x="56" y="11"/>
                  </a:cubicBezTo>
                  <a:cubicBezTo>
                    <a:pt x="70" y="6"/>
                    <a:pt x="85" y="3"/>
                    <a:pt x="100" y="3"/>
                  </a:cubicBezTo>
                  <a:cubicBezTo>
                    <a:pt x="114" y="3"/>
                    <a:pt x="129" y="6"/>
                    <a:pt x="141" y="15"/>
                  </a:cubicBezTo>
                  <a:cubicBezTo>
                    <a:pt x="147" y="18"/>
                    <a:pt x="152" y="24"/>
                    <a:pt x="155" y="30"/>
                  </a:cubicBezTo>
                  <a:cubicBezTo>
                    <a:pt x="158" y="37"/>
                    <a:pt x="159" y="43"/>
                    <a:pt x="159" y="50"/>
                  </a:cubicBezTo>
                  <a:cubicBezTo>
                    <a:pt x="159" y="56"/>
                    <a:pt x="159" y="62"/>
                    <a:pt x="158" y="68"/>
                  </a:cubicBezTo>
                  <a:cubicBezTo>
                    <a:pt x="157" y="74"/>
                    <a:pt x="154" y="80"/>
                    <a:pt x="148" y="82"/>
                  </a:cubicBezTo>
                  <a:cubicBezTo>
                    <a:pt x="147" y="83"/>
                    <a:pt x="147" y="83"/>
                    <a:pt x="147" y="83"/>
                  </a:cubicBezTo>
                  <a:cubicBezTo>
                    <a:pt x="148" y="89"/>
                    <a:pt x="153" y="93"/>
                    <a:pt x="155" y="98"/>
                  </a:cubicBezTo>
                  <a:cubicBezTo>
                    <a:pt x="157" y="101"/>
                    <a:pt x="158" y="104"/>
                    <a:pt x="159" y="107"/>
                  </a:cubicBezTo>
                  <a:cubicBezTo>
                    <a:pt x="160" y="110"/>
                    <a:pt x="163" y="112"/>
                    <a:pt x="164" y="116"/>
                  </a:cubicBezTo>
                  <a:cubicBezTo>
                    <a:pt x="164" y="115"/>
                    <a:pt x="164" y="115"/>
                    <a:pt x="165" y="114"/>
                  </a:cubicBezTo>
                  <a:cubicBezTo>
                    <a:pt x="161" y="114"/>
                    <a:pt x="159" y="111"/>
                    <a:pt x="156" y="110"/>
                  </a:cubicBezTo>
                  <a:cubicBezTo>
                    <a:pt x="152" y="108"/>
                    <a:pt x="148" y="107"/>
                    <a:pt x="144" y="105"/>
                  </a:cubicBezTo>
                  <a:cubicBezTo>
                    <a:pt x="137" y="101"/>
                    <a:pt x="129" y="97"/>
                    <a:pt x="122" y="92"/>
                  </a:cubicBezTo>
                  <a:cubicBezTo>
                    <a:pt x="122" y="93"/>
                    <a:pt x="122" y="93"/>
                    <a:pt x="121" y="93"/>
                  </a:cubicBezTo>
                  <a:cubicBezTo>
                    <a:pt x="135" y="100"/>
                    <a:pt x="148" y="109"/>
                    <a:pt x="160" y="118"/>
                  </a:cubicBezTo>
                  <a:cubicBezTo>
                    <a:pt x="161" y="118"/>
                    <a:pt x="161" y="118"/>
                    <a:pt x="161" y="118"/>
                  </a:cubicBezTo>
                  <a:cubicBezTo>
                    <a:pt x="162" y="115"/>
                    <a:pt x="161" y="113"/>
                    <a:pt x="161" y="110"/>
                  </a:cubicBezTo>
                  <a:cubicBezTo>
                    <a:pt x="160" y="108"/>
                    <a:pt x="159" y="105"/>
                    <a:pt x="157" y="102"/>
                  </a:cubicBezTo>
                  <a:cubicBezTo>
                    <a:pt x="154" y="95"/>
                    <a:pt x="151" y="88"/>
                    <a:pt x="147" y="81"/>
                  </a:cubicBezTo>
                  <a:cubicBezTo>
                    <a:pt x="146" y="80"/>
                    <a:pt x="145" y="81"/>
                    <a:pt x="145" y="82"/>
                  </a:cubicBezTo>
                  <a:cubicBezTo>
                    <a:pt x="152" y="93"/>
                    <a:pt x="158" y="105"/>
                    <a:pt x="160" y="118"/>
                  </a:cubicBezTo>
                  <a:cubicBezTo>
                    <a:pt x="160" y="117"/>
                    <a:pt x="160" y="117"/>
                    <a:pt x="161" y="117"/>
                  </a:cubicBezTo>
                  <a:cubicBezTo>
                    <a:pt x="157" y="117"/>
                    <a:pt x="154" y="114"/>
                    <a:pt x="152" y="113"/>
                  </a:cubicBezTo>
                  <a:cubicBezTo>
                    <a:pt x="147" y="111"/>
                    <a:pt x="143" y="108"/>
                    <a:pt x="139" y="106"/>
                  </a:cubicBezTo>
                  <a:cubicBezTo>
                    <a:pt x="133" y="103"/>
                    <a:pt x="127" y="97"/>
                    <a:pt x="120" y="97"/>
                  </a:cubicBezTo>
                  <a:cubicBezTo>
                    <a:pt x="117" y="97"/>
                    <a:pt x="114" y="99"/>
                    <a:pt x="110" y="100"/>
                  </a:cubicBezTo>
                  <a:cubicBezTo>
                    <a:pt x="106" y="102"/>
                    <a:pt x="102" y="102"/>
                    <a:pt x="97" y="103"/>
                  </a:cubicBezTo>
                  <a:cubicBezTo>
                    <a:pt x="88" y="105"/>
                    <a:pt x="79" y="106"/>
                    <a:pt x="70" y="107"/>
                  </a:cubicBezTo>
                  <a:cubicBezTo>
                    <a:pt x="55" y="107"/>
                    <a:pt x="39" y="105"/>
                    <a:pt x="27" y="97"/>
                  </a:cubicBezTo>
                  <a:cubicBezTo>
                    <a:pt x="14" y="88"/>
                    <a:pt x="5" y="72"/>
                    <a:pt x="7" y="56"/>
                  </a:cubicBezTo>
                  <a:cubicBezTo>
                    <a:pt x="7" y="48"/>
                    <a:pt x="10" y="40"/>
                    <a:pt x="16" y="34"/>
                  </a:cubicBezTo>
                  <a:cubicBezTo>
                    <a:pt x="20" y="29"/>
                    <a:pt x="26" y="25"/>
                    <a:pt x="32" y="22"/>
                  </a:cubicBezTo>
                  <a:cubicBezTo>
                    <a:pt x="38" y="18"/>
                    <a:pt x="45" y="16"/>
                    <a:pt x="51" y="14"/>
                  </a:cubicBezTo>
                  <a:cubicBezTo>
                    <a:pt x="60" y="11"/>
                    <a:pt x="68" y="9"/>
                    <a:pt x="76" y="8"/>
                  </a:cubicBezTo>
                  <a:cubicBezTo>
                    <a:pt x="85" y="7"/>
                    <a:pt x="94" y="6"/>
                    <a:pt x="103" y="6"/>
                  </a:cubicBezTo>
                  <a:cubicBezTo>
                    <a:pt x="111" y="5"/>
                    <a:pt x="120" y="6"/>
                    <a:pt x="128" y="8"/>
                  </a:cubicBezTo>
                  <a:cubicBezTo>
                    <a:pt x="141" y="12"/>
                    <a:pt x="152" y="21"/>
                    <a:pt x="157" y="34"/>
                  </a:cubicBezTo>
                  <a:cubicBezTo>
                    <a:pt x="160" y="42"/>
                    <a:pt x="161" y="50"/>
                    <a:pt x="159" y="59"/>
                  </a:cubicBezTo>
                  <a:cubicBezTo>
                    <a:pt x="157" y="67"/>
                    <a:pt x="152" y="74"/>
                    <a:pt x="147" y="81"/>
                  </a:cubicBezTo>
                  <a:cubicBezTo>
                    <a:pt x="146" y="82"/>
                    <a:pt x="147" y="83"/>
                    <a:pt x="148" y="82"/>
                  </a:cubicBezTo>
                  <a:cubicBezTo>
                    <a:pt x="157" y="71"/>
                    <a:pt x="160" y="56"/>
                    <a:pt x="157" y="42"/>
                  </a:cubicBezTo>
                  <a:cubicBezTo>
                    <a:pt x="153" y="28"/>
                    <a:pt x="143" y="17"/>
                    <a:pt x="131" y="11"/>
                  </a:cubicBezTo>
                  <a:cubicBezTo>
                    <a:pt x="119" y="5"/>
                    <a:pt x="105" y="3"/>
                    <a:pt x="92" y="4"/>
                  </a:cubicBezTo>
                  <a:cubicBezTo>
                    <a:pt x="78" y="5"/>
                    <a:pt x="63" y="8"/>
                    <a:pt x="51" y="13"/>
                  </a:cubicBezTo>
                  <a:cubicBezTo>
                    <a:pt x="43" y="16"/>
                    <a:pt x="35" y="20"/>
                    <a:pt x="28" y="24"/>
                  </a:cubicBezTo>
                  <a:cubicBezTo>
                    <a:pt x="22" y="28"/>
                    <a:pt x="16" y="33"/>
                    <a:pt x="10" y="39"/>
                  </a:cubicBezTo>
                  <a:cubicBezTo>
                    <a:pt x="6" y="44"/>
                    <a:pt x="2" y="51"/>
                    <a:pt x="2" y="58"/>
                  </a:cubicBezTo>
                  <a:cubicBezTo>
                    <a:pt x="1" y="64"/>
                    <a:pt x="2" y="70"/>
                    <a:pt x="5" y="75"/>
                  </a:cubicBezTo>
                  <a:cubicBezTo>
                    <a:pt x="10" y="86"/>
                    <a:pt x="20" y="93"/>
                    <a:pt x="30" y="98"/>
                  </a:cubicBezTo>
                  <a:cubicBezTo>
                    <a:pt x="43" y="104"/>
                    <a:pt x="57" y="108"/>
                    <a:pt x="72" y="108"/>
                  </a:cubicBezTo>
                  <a:cubicBezTo>
                    <a:pt x="75" y="109"/>
                    <a:pt x="78" y="109"/>
                    <a:pt x="82" y="108"/>
                  </a:cubicBezTo>
                  <a:cubicBezTo>
                    <a:pt x="85" y="108"/>
                    <a:pt x="88" y="107"/>
                    <a:pt x="91" y="106"/>
                  </a:cubicBezTo>
                  <a:cubicBezTo>
                    <a:pt x="97" y="105"/>
                    <a:pt x="103" y="103"/>
                    <a:pt x="109" y="102"/>
                  </a:cubicBezTo>
                  <a:cubicBezTo>
                    <a:pt x="110" y="102"/>
                    <a:pt x="110" y="101"/>
                    <a:pt x="109" y="101"/>
                  </a:cubicBezTo>
                  <a:cubicBezTo>
                    <a:pt x="101" y="101"/>
                    <a:pt x="93" y="105"/>
                    <a:pt x="85" y="106"/>
                  </a:cubicBezTo>
                  <a:cubicBezTo>
                    <a:pt x="80" y="107"/>
                    <a:pt x="76" y="107"/>
                    <a:pt x="71" y="107"/>
                  </a:cubicBezTo>
                  <a:cubicBezTo>
                    <a:pt x="66" y="107"/>
                    <a:pt x="62" y="106"/>
                    <a:pt x="57" y="105"/>
                  </a:cubicBezTo>
                  <a:cubicBezTo>
                    <a:pt x="51" y="104"/>
                    <a:pt x="44" y="102"/>
                    <a:pt x="38" y="100"/>
                  </a:cubicBezTo>
                  <a:cubicBezTo>
                    <a:pt x="32" y="98"/>
                    <a:pt x="27" y="95"/>
                    <a:pt x="22" y="92"/>
                  </a:cubicBezTo>
                  <a:cubicBezTo>
                    <a:pt x="12" y="85"/>
                    <a:pt x="4" y="75"/>
                    <a:pt x="3" y="63"/>
                  </a:cubicBezTo>
                  <a:cubicBezTo>
                    <a:pt x="3" y="55"/>
                    <a:pt x="5" y="48"/>
                    <a:pt x="10" y="42"/>
                  </a:cubicBezTo>
                  <a:cubicBezTo>
                    <a:pt x="14" y="36"/>
                    <a:pt x="21" y="31"/>
                    <a:pt x="27" y="26"/>
                  </a:cubicBezTo>
                  <a:cubicBezTo>
                    <a:pt x="40" y="17"/>
                    <a:pt x="56" y="12"/>
                    <a:pt x="72" y="8"/>
                  </a:cubicBezTo>
                  <a:cubicBezTo>
                    <a:pt x="85" y="6"/>
                    <a:pt x="99" y="4"/>
                    <a:pt x="112" y="6"/>
                  </a:cubicBezTo>
                  <a:cubicBezTo>
                    <a:pt x="126" y="9"/>
                    <a:pt x="138" y="15"/>
                    <a:pt x="147" y="25"/>
                  </a:cubicBezTo>
                  <a:cubicBezTo>
                    <a:pt x="156" y="38"/>
                    <a:pt x="159" y="54"/>
                    <a:pt x="154" y="68"/>
                  </a:cubicBezTo>
                  <a:cubicBezTo>
                    <a:pt x="152" y="73"/>
                    <a:pt x="150" y="77"/>
                    <a:pt x="147" y="81"/>
                  </a:cubicBezTo>
                  <a:cubicBezTo>
                    <a:pt x="147" y="81"/>
                    <a:pt x="147" y="82"/>
                    <a:pt x="148" y="82"/>
                  </a:cubicBezTo>
                  <a:cubicBezTo>
                    <a:pt x="152" y="76"/>
                    <a:pt x="157" y="70"/>
                    <a:pt x="159" y="63"/>
                  </a:cubicBezTo>
                  <a:cubicBezTo>
                    <a:pt x="162" y="56"/>
                    <a:pt x="162" y="49"/>
                    <a:pt x="161" y="41"/>
                  </a:cubicBezTo>
                  <a:cubicBezTo>
                    <a:pt x="158" y="29"/>
                    <a:pt x="150" y="18"/>
                    <a:pt x="139" y="11"/>
                  </a:cubicBezTo>
                  <a:cubicBezTo>
                    <a:pt x="125" y="3"/>
                    <a:pt x="108" y="3"/>
                    <a:pt x="92" y="5"/>
                  </a:cubicBezTo>
                  <a:cubicBezTo>
                    <a:pt x="83" y="6"/>
                    <a:pt x="75" y="7"/>
                    <a:pt x="66" y="9"/>
                  </a:cubicBezTo>
                  <a:cubicBezTo>
                    <a:pt x="58" y="10"/>
                    <a:pt x="51" y="12"/>
                    <a:pt x="44" y="15"/>
                  </a:cubicBezTo>
                  <a:cubicBezTo>
                    <a:pt x="31" y="19"/>
                    <a:pt x="19" y="26"/>
                    <a:pt x="11" y="38"/>
                  </a:cubicBezTo>
                  <a:cubicBezTo>
                    <a:pt x="7" y="44"/>
                    <a:pt x="5" y="52"/>
                    <a:pt x="5" y="60"/>
                  </a:cubicBezTo>
                  <a:cubicBezTo>
                    <a:pt x="5" y="67"/>
                    <a:pt x="7" y="75"/>
                    <a:pt x="11" y="82"/>
                  </a:cubicBezTo>
                  <a:cubicBezTo>
                    <a:pt x="15" y="88"/>
                    <a:pt x="19" y="94"/>
                    <a:pt x="26" y="98"/>
                  </a:cubicBezTo>
                  <a:cubicBezTo>
                    <a:pt x="32" y="102"/>
                    <a:pt x="39" y="105"/>
                    <a:pt x="46" y="106"/>
                  </a:cubicBezTo>
                  <a:cubicBezTo>
                    <a:pt x="62" y="110"/>
                    <a:pt x="79" y="108"/>
                    <a:pt x="94" y="105"/>
                  </a:cubicBezTo>
                  <a:cubicBezTo>
                    <a:pt x="98" y="105"/>
                    <a:pt x="101" y="104"/>
                    <a:pt x="105" y="103"/>
                  </a:cubicBezTo>
                  <a:cubicBezTo>
                    <a:pt x="108" y="103"/>
                    <a:pt x="111" y="102"/>
                    <a:pt x="114" y="101"/>
                  </a:cubicBezTo>
                  <a:cubicBezTo>
                    <a:pt x="116" y="99"/>
                    <a:pt x="119" y="98"/>
                    <a:pt x="122" y="98"/>
                  </a:cubicBezTo>
                  <a:cubicBezTo>
                    <a:pt x="125" y="99"/>
                    <a:pt x="127" y="100"/>
                    <a:pt x="130" y="102"/>
                  </a:cubicBezTo>
                  <a:cubicBezTo>
                    <a:pt x="132" y="104"/>
                    <a:pt x="135" y="105"/>
                    <a:pt x="137" y="107"/>
                  </a:cubicBezTo>
                  <a:cubicBezTo>
                    <a:pt x="140" y="108"/>
                    <a:pt x="143" y="110"/>
                    <a:pt x="146" y="111"/>
                  </a:cubicBezTo>
                  <a:cubicBezTo>
                    <a:pt x="148" y="113"/>
                    <a:pt x="151" y="114"/>
                    <a:pt x="154" y="116"/>
                  </a:cubicBezTo>
                  <a:cubicBezTo>
                    <a:pt x="156" y="117"/>
                    <a:pt x="158" y="118"/>
                    <a:pt x="161" y="118"/>
                  </a:cubicBezTo>
                  <a:cubicBezTo>
                    <a:pt x="161" y="118"/>
                    <a:pt x="161" y="118"/>
                    <a:pt x="161" y="117"/>
                  </a:cubicBezTo>
                  <a:cubicBezTo>
                    <a:pt x="159" y="104"/>
                    <a:pt x="154" y="92"/>
                    <a:pt x="147" y="81"/>
                  </a:cubicBezTo>
                  <a:cubicBezTo>
                    <a:pt x="146" y="82"/>
                    <a:pt x="146" y="82"/>
                    <a:pt x="145" y="82"/>
                  </a:cubicBezTo>
                  <a:cubicBezTo>
                    <a:pt x="149" y="88"/>
                    <a:pt x="152" y="95"/>
                    <a:pt x="155" y="102"/>
                  </a:cubicBezTo>
                  <a:cubicBezTo>
                    <a:pt x="157" y="104"/>
                    <a:pt x="158" y="107"/>
                    <a:pt x="159" y="110"/>
                  </a:cubicBezTo>
                  <a:cubicBezTo>
                    <a:pt x="160" y="112"/>
                    <a:pt x="161" y="115"/>
                    <a:pt x="160" y="117"/>
                  </a:cubicBezTo>
                  <a:cubicBezTo>
                    <a:pt x="160" y="117"/>
                    <a:pt x="160" y="117"/>
                    <a:pt x="161" y="117"/>
                  </a:cubicBezTo>
                  <a:cubicBezTo>
                    <a:pt x="148" y="108"/>
                    <a:pt x="136" y="99"/>
                    <a:pt x="122" y="92"/>
                  </a:cubicBezTo>
                  <a:cubicBezTo>
                    <a:pt x="121" y="92"/>
                    <a:pt x="120" y="93"/>
                    <a:pt x="121" y="93"/>
                  </a:cubicBezTo>
                  <a:cubicBezTo>
                    <a:pt x="129" y="98"/>
                    <a:pt x="136" y="102"/>
                    <a:pt x="144" y="106"/>
                  </a:cubicBezTo>
                  <a:cubicBezTo>
                    <a:pt x="148" y="108"/>
                    <a:pt x="152" y="109"/>
                    <a:pt x="156" y="111"/>
                  </a:cubicBezTo>
                  <a:cubicBezTo>
                    <a:pt x="159" y="113"/>
                    <a:pt x="161" y="116"/>
                    <a:pt x="165" y="116"/>
                  </a:cubicBezTo>
                  <a:cubicBezTo>
                    <a:pt x="165" y="116"/>
                    <a:pt x="165" y="116"/>
                    <a:pt x="165" y="115"/>
                  </a:cubicBezTo>
                  <a:cubicBezTo>
                    <a:pt x="165" y="112"/>
                    <a:pt x="162" y="110"/>
                    <a:pt x="161" y="107"/>
                  </a:cubicBezTo>
                  <a:cubicBezTo>
                    <a:pt x="159" y="104"/>
                    <a:pt x="159" y="101"/>
                    <a:pt x="157" y="98"/>
                  </a:cubicBezTo>
                  <a:cubicBezTo>
                    <a:pt x="155" y="93"/>
                    <a:pt x="150" y="88"/>
                    <a:pt x="149" y="83"/>
                  </a:cubicBezTo>
                  <a:cubicBezTo>
                    <a:pt x="148" y="83"/>
                    <a:pt x="148" y="83"/>
                    <a:pt x="148" y="84"/>
                  </a:cubicBezTo>
                  <a:cubicBezTo>
                    <a:pt x="159" y="80"/>
                    <a:pt x="160" y="66"/>
                    <a:pt x="160" y="56"/>
                  </a:cubicBezTo>
                  <a:cubicBezTo>
                    <a:pt x="160" y="50"/>
                    <a:pt x="160" y="44"/>
                    <a:pt x="159" y="38"/>
                  </a:cubicBezTo>
                  <a:cubicBezTo>
                    <a:pt x="158" y="32"/>
                    <a:pt x="155" y="26"/>
                    <a:pt x="151" y="21"/>
                  </a:cubicBezTo>
                  <a:cubicBezTo>
                    <a:pt x="141" y="10"/>
                    <a:pt x="127" y="4"/>
                    <a:pt x="113" y="2"/>
                  </a:cubicBezTo>
                  <a:cubicBezTo>
                    <a:pt x="99" y="0"/>
                    <a:pt x="84" y="2"/>
                    <a:pt x="70" y="5"/>
                  </a:cubicBezTo>
                  <a:cubicBezTo>
                    <a:pt x="63" y="7"/>
                    <a:pt x="56" y="9"/>
                    <a:pt x="49" y="12"/>
                  </a:cubicBezTo>
                  <a:cubicBezTo>
                    <a:pt x="42" y="14"/>
                    <a:pt x="36" y="17"/>
                    <a:pt x="29" y="21"/>
                  </a:cubicBezTo>
                  <a:cubicBezTo>
                    <a:pt x="17" y="30"/>
                    <a:pt x="6" y="42"/>
                    <a:pt x="1" y="57"/>
                  </a:cubicBezTo>
                  <a:cubicBezTo>
                    <a:pt x="0" y="60"/>
                    <a:pt x="0" y="64"/>
                    <a:pt x="0" y="67"/>
                  </a:cubicBezTo>
                  <a:cubicBezTo>
                    <a:pt x="0" y="71"/>
                    <a:pt x="1" y="74"/>
                    <a:pt x="2" y="78"/>
                  </a:cubicBezTo>
                  <a:cubicBezTo>
                    <a:pt x="5" y="85"/>
                    <a:pt x="9" y="91"/>
                    <a:pt x="15" y="96"/>
                  </a:cubicBezTo>
                  <a:cubicBezTo>
                    <a:pt x="26" y="106"/>
                    <a:pt x="42" y="109"/>
                    <a:pt x="57" y="109"/>
                  </a:cubicBezTo>
                  <a:cubicBezTo>
                    <a:pt x="71" y="110"/>
                    <a:pt x="85" y="107"/>
                    <a:pt x="98" y="103"/>
                  </a:cubicBezTo>
                  <a:cubicBezTo>
                    <a:pt x="103" y="101"/>
                    <a:pt x="108" y="100"/>
                    <a:pt x="113" y="98"/>
                  </a:cubicBezTo>
                  <a:cubicBezTo>
                    <a:pt x="117" y="96"/>
                    <a:pt x="122" y="94"/>
                    <a:pt x="125" y="90"/>
                  </a:cubicBezTo>
                  <a:cubicBezTo>
                    <a:pt x="125" y="89"/>
                    <a:pt x="124" y="88"/>
                    <a:pt x="124" y="89"/>
                  </a:cubicBezTo>
                  <a:cubicBezTo>
                    <a:pt x="111" y="98"/>
                    <a:pt x="95" y="104"/>
                    <a:pt x="79" y="106"/>
                  </a:cubicBezTo>
                  <a:cubicBezTo>
                    <a:pt x="65" y="108"/>
                    <a:pt x="50" y="107"/>
                    <a:pt x="37" y="102"/>
                  </a:cubicBezTo>
                  <a:cubicBezTo>
                    <a:pt x="30" y="99"/>
                    <a:pt x="24" y="96"/>
                    <a:pt x="19" y="91"/>
                  </a:cubicBezTo>
                  <a:cubicBezTo>
                    <a:pt x="14" y="86"/>
                    <a:pt x="9" y="80"/>
                    <a:pt x="7" y="73"/>
                  </a:cubicBezTo>
                  <a:cubicBezTo>
                    <a:pt x="3" y="60"/>
                    <a:pt x="11" y="45"/>
                    <a:pt x="19" y="36"/>
                  </a:cubicBezTo>
                  <a:cubicBezTo>
                    <a:pt x="23" y="31"/>
                    <a:pt x="28" y="26"/>
                    <a:pt x="33" y="23"/>
                  </a:cubicBezTo>
                  <a:cubicBezTo>
                    <a:pt x="39" y="18"/>
                    <a:pt x="46" y="15"/>
                    <a:pt x="53" y="12"/>
                  </a:cubicBezTo>
                  <a:cubicBezTo>
                    <a:pt x="68" y="8"/>
                    <a:pt x="84" y="5"/>
                    <a:pt x="99" y="6"/>
                  </a:cubicBezTo>
                  <a:cubicBezTo>
                    <a:pt x="107" y="6"/>
                    <a:pt x="114" y="7"/>
                    <a:pt x="121" y="9"/>
                  </a:cubicBezTo>
                  <a:cubicBezTo>
                    <a:pt x="127" y="10"/>
                    <a:pt x="134" y="12"/>
                    <a:pt x="139" y="15"/>
                  </a:cubicBezTo>
                  <a:cubicBezTo>
                    <a:pt x="145" y="18"/>
                    <a:pt x="149" y="23"/>
                    <a:pt x="153" y="29"/>
                  </a:cubicBezTo>
                  <a:cubicBezTo>
                    <a:pt x="157" y="36"/>
                    <a:pt x="159" y="44"/>
                    <a:pt x="159" y="52"/>
                  </a:cubicBezTo>
                  <a:cubicBezTo>
                    <a:pt x="159" y="57"/>
                    <a:pt x="159" y="62"/>
                    <a:pt x="158" y="66"/>
                  </a:cubicBezTo>
                  <a:cubicBezTo>
                    <a:pt x="157" y="69"/>
                    <a:pt x="156" y="71"/>
                    <a:pt x="155" y="73"/>
                  </a:cubicBezTo>
                  <a:cubicBezTo>
                    <a:pt x="153" y="74"/>
                    <a:pt x="152" y="76"/>
                    <a:pt x="151" y="78"/>
                  </a:cubicBezTo>
                  <a:cubicBezTo>
                    <a:pt x="150" y="79"/>
                    <a:pt x="151" y="80"/>
                    <a:pt x="152" y="7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7" name="Freeform 1756"/>
            <p:cNvSpPr/>
            <p:nvPr/>
          </p:nvSpPr>
          <p:spPr bwMode="auto">
            <a:xfrm>
              <a:off x="2116" y="2243"/>
              <a:ext cx="5" cy="4"/>
            </a:xfrm>
            <a:custGeom>
              <a:avLst/>
              <a:gdLst>
                <a:gd name="T0" fmla="*/ 2 w 4"/>
                <a:gd name="T1" fmla="*/ 3 h 3"/>
                <a:gd name="T2" fmla="*/ 2 w 4"/>
                <a:gd name="T3" fmla="*/ 0 h 3"/>
                <a:gd name="T4" fmla="*/ 2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4" y="3"/>
                    <a:pt x="4" y="0"/>
                    <a:pt x="2" y="0"/>
                  </a:cubicBezTo>
                  <a:cubicBezTo>
                    <a:pt x="0" y="0"/>
                    <a:pt x="0" y="3"/>
                    <a:pt x="2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8" name="Freeform 1757"/>
            <p:cNvSpPr/>
            <p:nvPr/>
          </p:nvSpPr>
          <p:spPr bwMode="auto">
            <a:xfrm>
              <a:off x="2070" y="2199"/>
              <a:ext cx="5" cy="4"/>
            </a:xfrm>
            <a:custGeom>
              <a:avLst/>
              <a:gdLst>
                <a:gd name="T0" fmla="*/ 2 w 4"/>
                <a:gd name="T1" fmla="*/ 3 h 3"/>
                <a:gd name="T2" fmla="*/ 2 w 4"/>
                <a:gd name="T3" fmla="*/ 0 h 3"/>
                <a:gd name="T4" fmla="*/ 2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4" y="3"/>
                    <a:pt x="4" y="0"/>
                    <a:pt x="2" y="0"/>
                  </a:cubicBezTo>
                  <a:cubicBezTo>
                    <a:pt x="0" y="0"/>
                    <a:pt x="0" y="3"/>
                    <a:pt x="2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9" name="Freeform 1758"/>
            <p:cNvSpPr/>
            <p:nvPr/>
          </p:nvSpPr>
          <p:spPr bwMode="auto">
            <a:xfrm>
              <a:off x="1726" y="2161"/>
              <a:ext cx="496" cy="322"/>
            </a:xfrm>
            <a:custGeom>
              <a:avLst/>
              <a:gdLst>
                <a:gd name="T0" fmla="*/ 223 w 384"/>
                <a:gd name="T1" fmla="*/ 14 h 249"/>
                <a:gd name="T2" fmla="*/ 328 w 384"/>
                <a:gd name="T3" fmla="*/ 48 h 249"/>
                <a:gd name="T4" fmla="*/ 359 w 384"/>
                <a:gd name="T5" fmla="*/ 122 h 249"/>
                <a:gd name="T6" fmla="*/ 216 w 384"/>
                <a:gd name="T7" fmla="*/ 187 h 249"/>
                <a:gd name="T8" fmla="*/ 82 w 384"/>
                <a:gd name="T9" fmla="*/ 212 h 249"/>
                <a:gd name="T10" fmla="*/ 36 w 384"/>
                <a:gd name="T11" fmla="*/ 213 h 249"/>
                <a:gd name="T12" fmla="*/ 14 w 384"/>
                <a:gd name="T13" fmla="*/ 124 h 249"/>
                <a:gd name="T14" fmla="*/ 80 w 384"/>
                <a:gd name="T15" fmla="*/ 34 h 249"/>
                <a:gd name="T16" fmla="*/ 32 w 384"/>
                <a:gd name="T17" fmla="*/ 97 h 249"/>
                <a:gd name="T18" fmla="*/ 30 w 384"/>
                <a:gd name="T19" fmla="*/ 99 h 249"/>
                <a:gd name="T20" fmla="*/ 27 w 384"/>
                <a:gd name="T21" fmla="*/ 156 h 249"/>
                <a:gd name="T22" fmla="*/ 63 w 384"/>
                <a:gd name="T23" fmla="*/ 174 h 249"/>
                <a:gd name="T24" fmla="*/ 60 w 384"/>
                <a:gd name="T25" fmla="*/ 180 h 249"/>
                <a:gd name="T26" fmla="*/ 33 w 384"/>
                <a:gd name="T27" fmla="*/ 238 h 249"/>
                <a:gd name="T28" fmla="*/ 4 w 384"/>
                <a:gd name="T29" fmla="*/ 247 h 249"/>
                <a:gd name="T30" fmla="*/ 120 w 384"/>
                <a:gd name="T31" fmla="*/ 187 h 249"/>
                <a:gd name="T32" fmla="*/ 163 w 384"/>
                <a:gd name="T33" fmla="*/ 206 h 249"/>
                <a:gd name="T34" fmla="*/ 118 w 384"/>
                <a:gd name="T35" fmla="*/ 196 h 249"/>
                <a:gd name="T36" fmla="*/ 220 w 384"/>
                <a:gd name="T37" fmla="*/ 200 h 249"/>
                <a:gd name="T38" fmla="*/ 247 w 384"/>
                <a:gd name="T39" fmla="*/ 199 h 249"/>
                <a:gd name="T40" fmla="*/ 307 w 384"/>
                <a:gd name="T41" fmla="*/ 186 h 249"/>
                <a:gd name="T42" fmla="*/ 357 w 384"/>
                <a:gd name="T43" fmla="*/ 151 h 249"/>
                <a:gd name="T44" fmla="*/ 352 w 384"/>
                <a:gd name="T45" fmla="*/ 124 h 249"/>
                <a:gd name="T46" fmla="*/ 368 w 384"/>
                <a:gd name="T47" fmla="*/ 123 h 249"/>
                <a:gd name="T48" fmla="*/ 347 w 384"/>
                <a:gd name="T49" fmla="*/ 55 h 249"/>
                <a:gd name="T50" fmla="*/ 329 w 384"/>
                <a:gd name="T51" fmla="*/ 55 h 249"/>
                <a:gd name="T52" fmla="*/ 331 w 384"/>
                <a:gd name="T53" fmla="*/ 57 h 249"/>
                <a:gd name="T54" fmla="*/ 316 w 384"/>
                <a:gd name="T55" fmla="*/ 41 h 249"/>
                <a:gd name="T56" fmla="*/ 307 w 384"/>
                <a:gd name="T57" fmla="*/ 31 h 249"/>
                <a:gd name="T58" fmla="*/ 364 w 384"/>
                <a:gd name="T59" fmla="*/ 115 h 249"/>
                <a:gd name="T60" fmla="*/ 359 w 384"/>
                <a:gd name="T61" fmla="*/ 72 h 249"/>
                <a:gd name="T62" fmla="*/ 349 w 384"/>
                <a:gd name="T63" fmla="*/ 53 h 249"/>
                <a:gd name="T64" fmla="*/ 360 w 384"/>
                <a:gd name="T65" fmla="*/ 139 h 249"/>
                <a:gd name="T66" fmla="*/ 354 w 384"/>
                <a:gd name="T67" fmla="*/ 122 h 249"/>
                <a:gd name="T68" fmla="*/ 356 w 384"/>
                <a:gd name="T69" fmla="*/ 123 h 249"/>
                <a:gd name="T70" fmla="*/ 288 w 384"/>
                <a:gd name="T71" fmla="*/ 181 h 249"/>
                <a:gd name="T72" fmla="*/ 289 w 384"/>
                <a:gd name="T73" fmla="*/ 193 h 249"/>
                <a:gd name="T74" fmla="*/ 198 w 384"/>
                <a:gd name="T75" fmla="*/ 192 h 249"/>
                <a:gd name="T76" fmla="*/ 161 w 384"/>
                <a:gd name="T77" fmla="*/ 207 h 249"/>
                <a:gd name="T78" fmla="*/ 207 w 384"/>
                <a:gd name="T79" fmla="*/ 189 h 249"/>
                <a:gd name="T80" fmla="*/ 39 w 384"/>
                <a:gd name="T81" fmla="*/ 232 h 249"/>
                <a:gd name="T82" fmla="*/ 63 w 384"/>
                <a:gd name="T83" fmla="*/ 222 h 249"/>
                <a:gd name="T84" fmla="*/ 60 w 384"/>
                <a:gd name="T85" fmla="*/ 180 h 249"/>
                <a:gd name="T86" fmla="*/ 64 w 384"/>
                <a:gd name="T87" fmla="*/ 173 h 249"/>
                <a:gd name="T88" fmla="*/ 13 w 384"/>
                <a:gd name="T89" fmla="*/ 141 h 249"/>
                <a:gd name="T90" fmla="*/ 86 w 384"/>
                <a:gd name="T91" fmla="*/ 46 h 249"/>
                <a:gd name="T92" fmla="*/ 63 w 384"/>
                <a:gd name="T93" fmla="*/ 36 h 249"/>
                <a:gd name="T94" fmla="*/ 26 w 384"/>
                <a:gd name="T95" fmla="*/ 89 h 249"/>
                <a:gd name="T96" fmla="*/ 49 w 384"/>
                <a:gd name="T97" fmla="*/ 169 h 249"/>
                <a:gd name="T98" fmla="*/ 10 w 384"/>
                <a:gd name="T99" fmla="*/ 234 h 249"/>
                <a:gd name="T100" fmla="*/ 130 w 384"/>
                <a:gd name="T101" fmla="*/ 190 h 249"/>
                <a:gd name="T102" fmla="*/ 302 w 384"/>
                <a:gd name="T103" fmla="*/ 186 h 249"/>
                <a:gd name="T104" fmla="*/ 363 w 384"/>
                <a:gd name="T105" fmla="*/ 126 h 249"/>
                <a:gd name="T106" fmla="*/ 331 w 384"/>
                <a:gd name="T107" fmla="*/ 54 h 249"/>
                <a:gd name="T108" fmla="*/ 228 w 384"/>
                <a:gd name="T109" fmla="*/ 16 h 249"/>
                <a:gd name="T110" fmla="*/ 103 w 384"/>
                <a:gd name="T111" fmla="*/ 17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4" h="249">
                  <a:moveTo>
                    <a:pt x="86" y="45"/>
                  </a:moveTo>
                  <a:cubicBezTo>
                    <a:pt x="86" y="35"/>
                    <a:pt x="94" y="24"/>
                    <a:pt x="103" y="20"/>
                  </a:cubicBezTo>
                  <a:cubicBezTo>
                    <a:pt x="114" y="15"/>
                    <a:pt x="126" y="23"/>
                    <a:pt x="132" y="32"/>
                  </a:cubicBezTo>
                  <a:cubicBezTo>
                    <a:pt x="133" y="32"/>
                    <a:pt x="134" y="33"/>
                    <a:pt x="134" y="32"/>
                  </a:cubicBezTo>
                  <a:cubicBezTo>
                    <a:pt x="145" y="24"/>
                    <a:pt x="155" y="14"/>
                    <a:pt x="168" y="8"/>
                  </a:cubicBezTo>
                  <a:cubicBezTo>
                    <a:pt x="180" y="3"/>
                    <a:pt x="194" y="2"/>
                    <a:pt x="206" y="5"/>
                  </a:cubicBezTo>
                  <a:cubicBezTo>
                    <a:pt x="212" y="7"/>
                    <a:pt x="218" y="9"/>
                    <a:pt x="223" y="14"/>
                  </a:cubicBezTo>
                  <a:cubicBezTo>
                    <a:pt x="225" y="16"/>
                    <a:pt x="226" y="18"/>
                    <a:pt x="227" y="21"/>
                  </a:cubicBezTo>
                  <a:cubicBezTo>
                    <a:pt x="228" y="23"/>
                    <a:pt x="229" y="25"/>
                    <a:pt x="230" y="26"/>
                  </a:cubicBezTo>
                  <a:cubicBezTo>
                    <a:pt x="235" y="29"/>
                    <a:pt x="241" y="25"/>
                    <a:pt x="245" y="22"/>
                  </a:cubicBezTo>
                  <a:cubicBezTo>
                    <a:pt x="250" y="18"/>
                    <a:pt x="259" y="17"/>
                    <a:pt x="266" y="15"/>
                  </a:cubicBezTo>
                  <a:cubicBezTo>
                    <a:pt x="279" y="13"/>
                    <a:pt x="293" y="13"/>
                    <a:pt x="305" y="17"/>
                  </a:cubicBezTo>
                  <a:cubicBezTo>
                    <a:pt x="312" y="20"/>
                    <a:pt x="318" y="23"/>
                    <a:pt x="322" y="28"/>
                  </a:cubicBezTo>
                  <a:cubicBezTo>
                    <a:pt x="327" y="33"/>
                    <a:pt x="329" y="41"/>
                    <a:pt x="328" y="48"/>
                  </a:cubicBezTo>
                  <a:cubicBezTo>
                    <a:pt x="328" y="51"/>
                    <a:pt x="327" y="55"/>
                    <a:pt x="330" y="57"/>
                  </a:cubicBezTo>
                  <a:cubicBezTo>
                    <a:pt x="331" y="58"/>
                    <a:pt x="334" y="58"/>
                    <a:pt x="335" y="58"/>
                  </a:cubicBezTo>
                  <a:cubicBezTo>
                    <a:pt x="339" y="59"/>
                    <a:pt x="342" y="59"/>
                    <a:pt x="345" y="60"/>
                  </a:cubicBezTo>
                  <a:cubicBezTo>
                    <a:pt x="358" y="62"/>
                    <a:pt x="373" y="68"/>
                    <a:pt x="378" y="82"/>
                  </a:cubicBezTo>
                  <a:cubicBezTo>
                    <a:pt x="380" y="88"/>
                    <a:pt x="379" y="95"/>
                    <a:pt x="376" y="101"/>
                  </a:cubicBezTo>
                  <a:cubicBezTo>
                    <a:pt x="373" y="107"/>
                    <a:pt x="367" y="110"/>
                    <a:pt x="362" y="113"/>
                  </a:cubicBezTo>
                  <a:cubicBezTo>
                    <a:pt x="358" y="115"/>
                    <a:pt x="358" y="119"/>
                    <a:pt x="359" y="122"/>
                  </a:cubicBezTo>
                  <a:cubicBezTo>
                    <a:pt x="360" y="126"/>
                    <a:pt x="361" y="129"/>
                    <a:pt x="362" y="132"/>
                  </a:cubicBezTo>
                  <a:cubicBezTo>
                    <a:pt x="364" y="136"/>
                    <a:pt x="364" y="140"/>
                    <a:pt x="363" y="144"/>
                  </a:cubicBezTo>
                  <a:cubicBezTo>
                    <a:pt x="360" y="158"/>
                    <a:pt x="347" y="169"/>
                    <a:pt x="334" y="174"/>
                  </a:cubicBezTo>
                  <a:cubicBezTo>
                    <a:pt x="327" y="176"/>
                    <a:pt x="319" y="177"/>
                    <a:pt x="311" y="176"/>
                  </a:cubicBezTo>
                  <a:cubicBezTo>
                    <a:pt x="307" y="175"/>
                    <a:pt x="306" y="176"/>
                    <a:pt x="303" y="179"/>
                  </a:cubicBezTo>
                  <a:cubicBezTo>
                    <a:pt x="293" y="194"/>
                    <a:pt x="277" y="202"/>
                    <a:pt x="260" y="204"/>
                  </a:cubicBezTo>
                  <a:cubicBezTo>
                    <a:pt x="243" y="207"/>
                    <a:pt x="224" y="203"/>
                    <a:pt x="216" y="187"/>
                  </a:cubicBezTo>
                  <a:cubicBezTo>
                    <a:pt x="215" y="186"/>
                    <a:pt x="215" y="186"/>
                    <a:pt x="214" y="186"/>
                  </a:cubicBezTo>
                  <a:cubicBezTo>
                    <a:pt x="205" y="193"/>
                    <a:pt x="198" y="203"/>
                    <a:pt x="187" y="209"/>
                  </a:cubicBezTo>
                  <a:cubicBezTo>
                    <a:pt x="174" y="216"/>
                    <a:pt x="160" y="210"/>
                    <a:pt x="148" y="203"/>
                  </a:cubicBezTo>
                  <a:cubicBezTo>
                    <a:pt x="143" y="200"/>
                    <a:pt x="139" y="197"/>
                    <a:pt x="135" y="193"/>
                  </a:cubicBezTo>
                  <a:cubicBezTo>
                    <a:pt x="132" y="188"/>
                    <a:pt x="129" y="184"/>
                    <a:pt x="124" y="181"/>
                  </a:cubicBezTo>
                  <a:cubicBezTo>
                    <a:pt x="114" y="175"/>
                    <a:pt x="109" y="192"/>
                    <a:pt x="104" y="197"/>
                  </a:cubicBezTo>
                  <a:cubicBezTo>
                    <a:pt x="98" y="203"/>
                    <a:pt x="90" y="208"/>
                    <a:pt x="82" y="212"/>
                  </a:cubicBezTo>
                  <a:cubicBezTo>
                    <a:pt x="75" y="216"/>
                    <a:pt x="66" y="220"/>
                    <a:pt x="58" y="224"/>
                  </a:cubicBezTo>
                  <a:cubicBezTo>
                    <a:pt x="40" y="233"/>
                    <a:pt x="21" y="240"/>
                    <a:pt x="1" y="245"/>
                  </a:cubicBezTo>
                  <a:cubicBezTo>
                    <a:pt x="2" y="245"/>
                    <a:pt x="2" y="246"/>
                    <a:pt x="3" y="246"/>
                  </a:cubicBezTo>
                  <a:cubicBezTo>
                    <a:pt x="3" y="245"/>
                    <a:pt x="4" y="243"/>
                    <a:pt x="6" y="242"/>
                  </a:cubicBezTo>
                  <a:cubicBezTo>
                    <a:pt x="7" y="240"/>
                    <a:pt x="9" y="238"/>
                    <a:pt x="11" y="236"/>
                  </a:cubicBezTo>
                  <a:cubicBezTo>
                    <a:pt x="16" y="233"/>
                    <a:pt x="20" y="230"/>
                    <a:pt x="24" y="226"/>
                  </a:cubicBezTo>
                  <a:cubicBezTo>
                    <a:pt x="29" y="223"/>
                    <a:pt x="32" y="218"/>
                    <a:pt x="36" y="213"/>
                  </a:cubicBezTo>
                  <a:cubicBezTo>
                    <a:pt x="40" y="207"/>
                    <a:pt x="44" y="200"/>
                    <a:pt x="48" y="193"/>
                  </a:cubicBezTo>
                  <a:cubicBezTo>
                    <a:pt x="50" y="188"/>
                    <a:pt x="53" y="182"/>
                    <a:pt x="55" y="177"/>
                  </a:cubicBezTo>
                  <a:cubicBezTo>
                    <a:pt x="57" y="173"/>
                    <a:pt x="59" y="169"/>
                    <a:pt x="54" y="167"/>
                  </a:cubicBezTo>
                  <a:cubicBezTo>
                    <a:pt x="51" y="166"/>
                    <a:pt x="48" y="166"/>
                    <a:pt x="45" y="166"/>
                  </a:cubicBezTo>
                  <a:cubicBezTo>
                    <a:pt x="42" y="165"/>
                    <a:pt x="39" y="163"/>
                    <a:pt x="36" y="161"/>
                  </a:cubicBezTo>
                  <a:cubicBezTo>
                    <a:pt x="29" y="157"/>
                    <a:pt x="24" y="151"/>
                    <a:pt x="20" y="144"/>
                  </a:cubicBezTo>
                  <a:cubicBezTo>
                    <a:pt x="16" y="138"/>
                    <a:pt x="13" y="131"/>
                    <a:pt x="14" y="124"/>
                  </a:cubicBezTo>
                  <a:cubicBezTo>
                    <a:pt x="14" y="116"/>
                    <a:pt x="19" y="110"/>
                    <a:pt x="24" y="104"/>
                  </a:cubicBezTo>
                  <a:cubicBezTo>
                    <a:pt x="26" y="102"/>
                    <a:pt x="32" y="99"/>
                    <a:pt x="31" y="95"/>
                  </a:cubicBezTo>
                  <a:cubicBezTo>
                    <a:pt x="31" y="92"/>
                    <a:pt x="29" y="90"/>
                    <a:pt x="28" y="88"/>
                  </a:cubicBezTo>
                  <a:cubicBezTo>
                    <a:pt x="27" y="84"/>
                    <a:pt x="25" y="80"/>
                    <a:pt x="25" y="75"/>
                  </a:cubicBezTo>
                  <a:cubicBezTo>
                    <a:pt x="24" y="60"/>
                    <a:pt x="36" y="46"/>
                    <a:pt x="48" y="40"/>
                  </a:cubicBezTo>
                  <a:cubicBezTo>
                    <a:pt x="53" y="38"/>
                    <a:pt x="58" y="36"/>
                    <a:pt x="63" y="35"/>
                  </a:cubicBezTo>
                  <a:cubicBezTo>
                    <a:pt x="68" y="34"/>
                    <a:pt x="74" y="33"/>
                    <a:pt x="80" y="34"/>
                  </a:cubicBezTo>
                  <a:cubicBezTo>
                    <a:pt x="83" y="35"/>
                    <a:pt x="85" y="36"/>
                    <a:pt x="87" y="38"/>
                  </a:cubicBezTo>
                  <a:cubicBezTo>
                    <a:pt x="88" y="37"/>
                    <a:pt x="88" y="36"/>
                    <a:pt x="89" y="36"/>
                  </a:cubicBezTo>
                  <a:cubicBezTo>
                    <a:pt x="85" y="34"/>
                    <a:pt x="81" y="32"/>
                    <a:pt x="76" y="31"/>
                  </a:cubicBezTo>
                  <a:cubicBezTo>
                    <a:pt x="72" y="31"/>
                    <a:pt x="68" y="32"/>
                    <a:pt x="63" y="33"/>
                  </a:cubicBezTo>
                  <a:cubicBezTo>
                    <a:pt x="54" y="35"/>
                    <a:pt x="45" y="40"/>
                    <a:pt x="39" y="47"/>
                  </a:cubicBezTo>
                  <a:cubicBezTo>
                    <a:pt x="26" y="61"/>
                    <a:pt x="29" y="81"/>
                    <a:pt x="30" y="98"/>
                  </a:cubicBezTo>
                  <a:cubicBezTo>
                    <a:pt x="31" y="98"/>
                    <a:pt x="32" y="97"/>
                    <a:pt x="32" y="97"/>
                  </a:cubicBezTo>
                  <a:cubicBezTo>
                    <a:pt x="19" y="87"/>
                    <a:pt x="28" y="67"/>
                    <a:pt x="36" y="56"/>
                  </a:cubicBezTo>
                  <a:cubicBezTo>
                    <a:pt x="41" y="49"/>
                    <a:pt x="49" y="44"/>
                    <a:pt x="57" y="41"/>
                  </a:cubicBezTo>
                  <a:cubicBezTo>
                    <a:pt x="67" y="38"/>
                    <a:pt x="78" y="41"/>
                    <a:pt x="87" y="46"/>
                  </a:cubicBezTo>
                  <a:cubicBezTo>
                    <a:pt x="88" y="47"/>
                    <a:pt x="90" y="45"/>
                    <a:pt x="88" y="44"/>
                  </a:cubicBezTo>
                  <a:cubicBezTo>
                    <a:pt x="74" y="31"/>
                    <a:pt x="53" y="36"/>
                    <a:pt x="39" y="47"/>
                  </a:cubicBezTo>
                  <a:cubicBezTo>
                    <a:pt x="26" y="57"/>
                    <a:pt x="16" y="76"/>
                    <a:pt x="25" y="92"/>
                  </a:cubicBezTo>
                  <a:cubicBezTo>
                    <a:pt x="27" y="95"/>
                    <a:pt x="28" y="97"/>
                    <a:pt x="30" y="99"/>
                  </a:cubicBezTo>
                  <a:cubicBezTo>
                    <a:pt x="30" y="98"/>
                    <a:pt x="30" y="97"/>
                    <a:pt x="31" y="96"/>
                  </a:cubicBezTo>
                  <a:cubicBezTo>
                    <a:pt x="17" y="105"/>
                    <a:pt x="14" y="122"/>
                    <a:pt x="17" y="137"/>
                  </a:cubicBezTo>
                  <a:cubicBezTo>
                    <a:pt x="19" y="144"/>
                    <a:pt x="21" y="151"/>
                    <a:pt x="27" y="155"/>
                  </a:cubicBezTo>
                  <a:cubicBezTo>
                    <a:pt x="30" y="157"/>
                    <a:pt x="33" y="158"/>
                    <a:pt x="37" y="159"/>
                  </a:cubicBezTo>
                  <a:cubicBezTo>
                    <a:pt x="41" y="160"/>
                    <a:pt x="45" y="160"/>
                    <a:pt x="48" y="163"/>
                  </a:cubicBezTo>
                  <a:cubicBezTo>
                    <a:pt x="48" y="162"/>
                    <a:pt x="48" y="162"/>
                    <a:pt x="49" y="161"/>
                  </a:cubicBezTo>
                  <a:cubicBezTo>
                    <a:pt x="41" y="162"/>
                    <a:pt x="34" y="160"/>
                    <a:pt x="27" y="156"/>
                  </a:cubicBezTo>
                  <a:cubicBezTo>
                    <a:pt x="22" y="152"/>
                    <a:pt x="18" y="146"/>
                    <a:pt x="15" y="140"/>
                  </a:cubicBezTo>
                  <a:cubicBezTo>
                    <a:pt x="10" y="126"/>
                    <a:pt x="13" y="110"/>
                    <a:pt x="23" y="99"/>
                  </a:cubicBezTo>
                  <a:cubicBezTo>
                    <a:pt x="22" y="98"/>
                    <a:pt x="21" y="98"/>
                    <a:pt x="20" y="98"/>
                  </a:cubicBezTo>
                  <a:cubicBezTo>
                    <a:pt x="19" y="107"/>
                    <a:pt x="14" y="116"/>
                    <a:pt x="15" y="126"/>
                  </a:cubicBezTo>
                  <a:cubicBezTo>
                    <a:pt x="15" y="134"/>
                    <a:pt x="18" y="143"/>
                    <a:pt x="22" y="150"/>
                  </a:cubicBezTo>
                  <a:cubicBezTo>
                    <a:pt x="26" y="158"/>
                    <a:pt x="33" y="163"/>
                    <a:pt x="39" y="167"/>
                  </a:cubicBezTo>
                  <a:cubicBezTo>
                    <a:pt x="46" y="172"/>
                    <a:pt x="55" y="175"/>
                    <a:pt x="63" y="174"/>
                  </a:cubicBezTo>
                  <a:cubicBezTo>
                    <a:pt x="62" y="174"/>
                    <a:pt x="62" y="173"/>
                    <a:pt x="61" y="173"/>
                  </a:cubicBezTo>
                  <a:cubicBezTo>
                    <a:pt x="61" y="175"/>
                    <a:pt x="59" y="178"/>
                    <a:pt x="58" y="180"/>
                  </a:cubicBezTo>
                  <a:cubicBezTo>
                    <a:pt x="56" y="183"/>
                    <a:pt x="54" y="186"/>
                    <a:pt x="53" y="189"/>
                  </a:cubicBezTo>
                  <a:cubicBezTo>
                    <a:pt x="49" y="196"/>
                    <a:pt x="45" y="203"/>
                    <a:pt x="39" y="209"/>
                  </a:cubicBezTo>
                  <a:cubicBezTo>
                    <a:pt x="30" y="220"/>
                    <a:pt x="20" y="232"/>
                    <a:pt x="7" y="238"/>
                  </a:cubicBezTo>
                  <a:cubicBezTo>
                    <a:pt x="7" y="239"/>
                    <a:pt x="8" y="239"/>
                    <a:pt x="9" y="240"/>
                  </a:cubicBezTo>
                  <a:cubicBezTo>
                    <a:pt x="26" y="221"/>
                    <a:pt x="48" y="205"/>
                    <a:pt x="60" y="180"/>
                  </a:cubicBezTo>
                  <a:cubicBezTo>
                    <a:pt x="60" y="178"/>
                    <a:pt x="58" y="177"/>
                    <a:pt x="57" y="178"/>
                  </a:cubicBezTo>
                  <a:cubicBezTo>
                    <a:pt x="50" y="192"/>
                    <a:pt x="42" y="204"/>
                    <a:pt x="32" y="216"/>
                  </a:cubicBezTo>
                  <a:cubicBezTo>
                    <a:pt x="27" y="221"/>
                    <a:pt x="22" y="227"/>
                    <a:pt x="16" y="232"/>
                  </a:cubicBezTo>
                  <a:cubicBezTo>
                    <a:pt x="11" y="236"/>
                    <a:pt x="5" y="239"/>
                    <a:pt x="2" y="245"/>
                  </a:cubicBezTo>
                  <a:cubicBezTo>
                    <a:pt x="1" y="246"/>
                    <a:pt x="2" y="247"/>
                    <a:pt x="3" y="247"/>
                  </a:cubicBezTo>
                  <a:cubicBezTo>
                    <a:pt x="8" y="248"/>
                    <a:pt x="12" y="246"/>
                    <a:pt x="16" y="244"/>
                  </a:cubicBezTo>
                  <a:cubicBezTo>
                    <a:pt x="22" y="242"/>
                    <a:pt x="27" y="240"/>
                    <a:pt x="33" y="238"/>
                  </a:cubicBezTo>
                  <a:cubicBezTo>
                    <a:pt x="43" y="234"/>
                    <a:pt x="54" y="230"/>
                    <a:pt x="64" y="225"/>
                  </a:cubicBezTo>
                  <a:cubicBezTo>
                    <a:pt x="81" y="217"/>
                    <a:pt x="97" y="206"/>
                    <a:pt x="108" y="189"/>
                  </a:cubicBezTo>
                  <a:cubicBezTo>
                    <a:pt x="107" y="189"/>
                    <a:pt x="106" y="189"/>
                    <a:pt x="105" y="188"/>
                  </a:cubicBezTo>
                  <a:cubicBezTo>
                    <a:pt x="104" y="192"/>
                    <a:pt x="101" y="195"/>
                    <a:pt x="98" y="198"/>
                  </a:cubicBezTo>
                  <a:cubicBezTo>
                    <a:pt x="95" y="200"/>
                    <a:pt x="92" y="202"/>
                    <a:pt x="88" y="205"/>
                  </a:cubicBezTo>
                  <a:cubicBezTo>
                    <a:pt x="80" y="211"/>
                    <a:pt x="71" y="218"/>
                    <a:pt x="62" y="223"/>
                  </a:cubicBezTo>
                  <a:cubicBezTo>
                    <a:pt x="44" y="234"/>
                    <a:pt x="24" y="241"/>
                    <a:pt x="4" y="247"/>
                  </a:cubicBezTo>
                  <a:cubicBezTo>
                    <a:pt x="3" y="247"/>
                    <a:pt x="3" y="249"/>
                    <a:pt x="4" y="249"/>
                  </a:cubicBezTo>
                  <a:cubicBezTo>
                    <a:pt x="11" y="249"/>
                    <a:pt x="18" y="247"/>
                    <a:pt x="24" y="243"/>
                  </a:cubicBezTo>
                  <a:cubicBezTo>
                    <a:pt x="30" y="240"/>
                    <a:pt x="36" y="236"/>
                    <a:pt x="43" y="232"/>
                  </a:cubicBezTo>
                  <a:cubicBezTo>
                    <a:pt x="51" y="228"/>
                    <a:pt x="58" y="224"/>
                    <a:pt x="66" y="219"/>
                  </a:cubicBezTo>
                  <a:cubicBezTo>
                    <a:pt x="74" y="215"/>
                    <a:pt x="82" y="211"/>
                    <a:pt x="89" y="206"/>
                  </a:cubicBezTo>
                  <a:cubicBezTo>
                    <a:pt x="97" y="202"/>
                    <a:pt x="104" y="197"/>
                    <a:pt x="111" y="192"/>
                  </a:cubicBezTo>
                  <a:cubicBezTo>
                    <a:pt x="114" y="190"/>
                    <a:pt x="117" y="187"/>
                    <a:pt x="120" y="187"/>
                  </a:cubicBezTo>
                  <a:cubicBezTo>
                    <a:pt x="124" y="187"/>
                    <a:pt x="127" y="191"/>
                    <a:pt x="130" y="194"/>
                  </a:cubicBezTo>
                  <a:cubicBezTo>
                    <a:pt x="132" y="196"/>
                    <a:pt x="134" y="199"/>
                    <a:pt x="137" y="200"/>
                  </a:cubicBezTo>
                  <a:cubicBezTo>
                    <a:pt x="140" y="203"/>
                    <a:pt x="143" y="204"/>
                    <a:pt x="147" y="205"/>
                  </a:cubicBezTo>
                  <a:cubicBezTo>
                    <a:pt x="154" y="208"/>
                    <a:pt x="162" y="208"/>
                    <a:pt x="170" y="207"/>
                  </a:cubicBezTo>
                  <a:cubicBezTo>
                    <a:pt x="184" y="205"/>
                    <a:pt x="196" y="198"/>
                    <a:pt x="208" y="192"/>
                  </a:cubicBezTo>
                  <a:cubicBezTo>
                    <a:pt x="208" y="191"/>
                    <a:pt x="207" y="190"/>
                    <a:pt x="206" y="190"/>
                  </a:cubicBezTo>
                  <a:cubicBezTo>
                    <a:pt x="195" y="201"/>
                    <a:pt x="179" y="207"/>
                    <a:pt x="163" y="206"/>
                  </a:cubicBezTo>
                  <a:cubicBezTo>
                    <a:pt x="154" y="205"/>
                    <a:pt x="146" y="201"/>
                    <a:pt x="138" y="196"/>
                  </a:cubicBezTo>
                  <a:cubicBezTo>
                    <a:pt x="133" y="194"/>
                    <a:pt x="126" y="188"/>
                    <a:pt x="120" y="190"/>
                  </a:cubicBezTo>
                  <a:cubicBezTo>
                    <a:pt x="119" y="191"/>
                    <a:pt x="119" y="192"/>
                    <a:pt x="120" y="193"/>
                  </a:cubicBezTo>
                  <a:cubicBezTo>
                    <a:pt x="130" y="205"/>
                    <a:pt x="144" y="211"/>
                    <a:pt x="160" y="210"/>
                  </a:cubicBezTo>
                  <a:cubicBezTo>
                    <a:pt x="176" y="209"/>
                    <a:pt x="191" y="201"/>
                    <a:pt x="203" y="192"/>
                  </a:cubicBezTo>
                  <a:cubicBezTo>
                    <a:pt x="203" y="191"/>
                    <a:pt x="202" y="190"/>
                    <a:pt x="202" y="190"/>
                  </a:cubicBezTo>
                  <a:cubicBezTo>
                    <a:pt x="178" y="210"/>
                    <a:pt x="145" y="206"/>
                    <a:pt x="118" y="196"/>
                  </a:cubicBezTo>
                  <a:cubicBezTo>
                    <a:pt x="117" y="196"/>
                    <a:pt x="116" y="198"/>
                    <a:pt x="117" y="199"/>
                  </a:cubicBezTo>
                  <a:cubicBezTo>
                    <a:pt x="130" y="205"/>
                    <a:pt x="143" y="209"/>
                    <a:pt x="158" y="208"/>
                  </a:cubicBezTo>
                  <a:cubicBezTo>
                    <a:pt x="166" y="207"/>
                    <a:pt x="174" y="205"/>
                    <a:pt x="182" y="203"/>
                  </a:cubicBezTo>
                  <a:cubicBezTo>
                    <a:pt x="185" y="202"/>
                    <a:pt x="189" y="200"/>
                    <a:pt x="192" y="198"/>
                  </a:cubicBezTo>
                  <a:cubicBezTo>
                    <a:pt x="196" y="197"/>
                    <a:pt x="199" y="195"/>
                    <a:pt x="203" y="193"/>
                  </a:cubicBezTo>
                  <a:cubicBezTo>
                    <a:pt x="207" y="191"/>
                    <a:pt x="209" y="192"/>
                    <a:pt x="213" y="194"/>
                  </a:cubicBezTo>
                  <a:cubicBezTo>
                    <a:pt x="215" y="196"/>
                    <a:pt x="217" y="199"/>
                    <a:pt x="220" y="200"/>
                  </a:cubicBezTo>
                  <a:cubicBezTo>
                    <a:pt x="226" y="204"/>
                    <a:pt x="234" y="205"/>
                    <a:pt x="242" y="205"/>
                  </a:cubicBezTo>
                  <a:cubicBezTo>
                    <a:pt x="257" y="205"/>
                    <a:pt x="271" y="199"/>
                    <a:pt x="284" y="191"/>
                  </a:cubicBezTo>
                  <a:cubicBezTo>
                    <a:pt x="290" y="188"/>
                    <a:pt x="295" y="184"/>
                    <a:pt x="300" y="181"/>
                  </a:cubicBezTo>
                  <a:cubicBezTo>
                    <a:pt x="299" y="181"/>
                    <a:pt x="299" y="180"/>
                    <a:pt x="298" y="179"/>
                  </a:cubicBezTo>
                  <a:cubicBezTo>
                    <a:pt x="296" y="185"/>
                    <a:pt x="291" y="188"/>
                    <a:pt x="286" y="191"/>
                  </a:cubicBezTo>
                  <a:cubicBezTo>
                    <a:pt x="281" y="194"/>
                    <a:pt x="275" y="196"/>
                    <a:pt x="269" y="198"/>
                  </a:cubicBezTo>
                  <a:cubicBezTo>
                    <a:pt x="261" y="200"/>
                    <a:pt x="254" y="201"/>
                    <a:pt x="247" y="199"/>
                  </a:cubicBezTo>
                  <a:cubicBezTo>
                    <a:pt x="238" y="198"/>
                    <a:pt x="229" y="194"/>
                    <a:pt x="220" y="191"/>
                  </a:cubicBezTo>
                  <a:cubicBezTo>
                    <a:pt x="219" y="191"/>
                    <a:pt x="218" y="192"/>
                    <a:pt x="219" y="193"/>
                  </a:cubicBezTo>
                  <a:cubicBezTo>
                    <a:pt x="229" y="213"/>
                    <a:pt x="258" y="206"/>
                    <a:pt x="273" y="197"/>
                  </a:cubicBezTo>
                  <a:cubicBezTo>
                    <a:pt x="278" y="194"/>
                    <a:pt x="281" y="190"/>
                    <a:pt x="285" y="187"/>
                  </a:cubicBezTo>
                  <a:cubicBezTo>
                    <a:pt x="287" y="185"/>
                    <a:pt x="289" y="184"/>
                    <a:pt x="291" y="182"/>
                  </a:cubicBezTo>
                  <a:cubicBezTo>
                    <a:pt x="294" y="181"/>
                    <a:pt x="297" y="182"/>
                    <a:pt x="299" y="183"/>
                  </a:cubicBezTo>
                  <a:cubicBezTo>
                    <a:pt x="302" y="184"/>
                    <a:pt x="304" y="186"/>
                    <a:pt x="307" y="186"/>
                  </a:cubicBezTo>
                  <a:cubicBezTo>
                    <a:pt x="311" y="187"/>
                    <a:pt x="314" y="186"/>
                    <a:pt x="317" y="185"/>
                  </a:cubicBezTo>
                  <a:cubicBezTo>
                    <a:pt x="324" y="185"/>
                    <a:pt x="330" y="183"/>
                    <a:pt x="336" y="180"/>
                  </a:cubicBezTo>
                  <a:cubicBezTo>
                    <a:pt x="346" y="174"/>
                    <a:pt x="356" y="166"/>
                    <a:pt x="361" y="155"/>
                  </a:cubicBezTo>
                  <a:cubicBezTo>
                    <a:pt x="363" y="150"/>
                    <a:pt x="363" y="145"/>
                    <a:pt x="361" y="140"/>
                  </a:cubicBezTo>
                  <a:cubicBezTo>
                    <a:pt x="360" y="135"/>
                    <a:pt x="358" y="130"/>
                    <a:pt x="358" y="125"/>
                  </a:cubicBezTo>
                  <a:cubicBezTo>
                    <a:pt x="357" y="125"/>
                    <a:pt x="357" y="125"/>
                    <a:pt x="356" y="126"/>
                  </a:cubicBezTo>
                  <a:cubicBezTo>
                    <a:pt x="371" y="126"/>
                    <a:pt x="361" y="145"/>
                    <a:pt x="357" y="151"/>
                  </a:cubicBezTo>
                  <a:cubicBezTo>
                    <a:pt x="353" y="158"/>
                    <a:pt x="347" y="162"/>
                    <a:pt x="341" y="166"/>
                  </a:cubicBezTo>
                  <a:cubicBezTo>
                    <a:pt x="332" y="171"/>
                    <a:pt x="323" y="175"/>
                    <a:pt x="313" y="177"/>
                  </a:cubicBezTo>
                  <a:cubicBezTo>
                    <a:pt x="312" y="177"/>
                    <a:pt x="312" y="179"/>
                    <a:pt x="312" y="179"/>
                  </a:cubicBezTo>
                  <a:cubicBezTo>
                    <a:pt x="318" y="184"/>
                    <a:pt x="326" y="182"/>
                    <a:pt x="332" y="179"/>
                  </a:cubicBezTo>
                  <a:cubicBezTo>
                    <a:pt x="338" y="176"/>
                    <a:pt x="345" y="171"/>
                    <a:pt x="349" y="166"/>
                  </a:cubicBezTo>
                  <a:cubicBezTo>
                    <a:pt x="358" y="154"/>
                    <a:pt x="365" y="134"/>
                    <a:pt x="354" y="122"/>
                  </a:cubicBezTo>
                  <a:cubicBezTo>
                    <a:pt x="353" y="123"/>
                    <a:pt x="352" y="123"/>
                    <a:pt x="352" y="124"/>
                  </a:cubicBezTo>
                  <a:cubicBezTo>
                    <a:pt x="358" y="129"/>
                    <a:pt x="363" y="136"/>
                    <a:pt x="363" y="145"/>
                  </a:cubicBezTo>
                  <a:cubicBezTo>
                    <a:pt x="362" y="154"/>
                    <a:pt x="354" y="162"/>
                    <a:pt x="348" y="167"/>
                  </a:cubicBezTo>
                  <a:cubicBezTo>
                    <a:pt x="334" y="176"/>
                    <a:pt x="316" y="177"/>
                    <a:pt x="301" y="182"/>
                  </a:cubicBezTo>
                  <a:cubicBezTo>
                    <a:pt x="299" y="183"/>
                    <a:pt x="300" y="185"/>
                    <a:pt x="301" y="185"/>
                  </a:cubicBezTo>
                  <a:cubicBezTo>
                    <a:pt x="315" y="186"/>
                    <a:pt x="329" y="178"/>
                    <a:pt x="339" y="170"/>
                  </a:cubicBezTo>
                  <a:cubicBezTo>
                    <a:pt x="349" y="162"/>
                    <a:pt x="357" y="151"/>
                    <a:pt x="362" y="140"/>
                  </a:cubicBezTo>
                  <a:cubicBezTo>
                    <a:pt x="365" y="135"/>
                    <a:pt x="367" y="129"/>
                    <a:pt x="368" y="123"/>
                  </a:cubicBezTo>
                  <a:cubicBezTo>
                    <a:pt x="368" y="120"/>
                    <a:pt x="368" y="117"/>
                    <a:pt x="368" y="115"/>
                  </a:cubicBezTo>
                  <a:cubicBezTo>
                    <a:pt x="367" y="112"/>
                    <a:pt x="368" y="109"/>
                    <a:pt x="369" y="107"/>
                  </a:cubicBezTo>
                  <a:cubicBezTo>
                    <a:pt x="371" y="105"/>
                    <a:pt x="372" y="103"/>
                    <a:pt x="374" y="101"/>
                  </a:cubicBezTo>
                  <a:cubicBezTo>
                    <a:pt x="375" y="98"/>
                    <a:pt x="375" y="96"/>
                    <a:pt x="375" y="93"/>
                  </a:cubicBezTo>
                  <a:cubicBezTo>
                    <a:pt x="375" y="86"/>
                    <a:pt x="372" y="80"/>
                    <a:pt x="368" y="75"/>
                  </a:cubicBezTo>
                  <a:cubicBezTo>
                    <a:pt x="363" y="66"/>
                    <a:pt x="356" y="60"/>
                    <a:pt x="349" y="53"/>
                  </a:cubicBezTo>
                  <a:cubicBezTo>
                    <a:pt x="348" y="52"/>
                    <a:pt x="346" y="54"/>
                    <a:pt x="347" y="55"/>
                  </a:cubicBezTo>
                  <a:cubicBezTo>
                    <a:pt x="354" y="63"/>
                    <a:pt x="362" y="70"/>
                    <a:pt x="365" y="80"/>
                  </a:cubicBezTo>
                  <a:cubicBezTo>
                    <a:pt x="368" y="92"/>
                    <a:pt x="359" y="102"/>
                    <a:pt x="354" y="112"/>
                  </a:cubicBezTo>
                  <a:cubicBezTo>
                    <a:pt x="353" y="113"/>
                    <a:pt x="355" y="115"/>
                    <a:pt x="356" y="114"/>
                  </a:cubicBezTo>
                  <a:cubicBezTo>
                    <a:pt x="366" y="105"/>
                    <a:pt x="366" y="91"/>
                    <a:pt x="361" y="80"/>
                  </a:cubicBezTo>
                  <a:cubicBezTo>
                    <a:pt x="358" y="73"/>
                    <a:pt x="354" y="68"/>
                    <a:pt x="348" y="64"/>
                  </a:cubicBezTo>
                  <a:cubicBezTo>
                    <a:pt x="343" y="60"/>
                    <a:pt x="336" y="57"/>
                    <a:pt x="330" y="52"/>
                  </a:cubicBezTo>
                  <a:cubicBezTo>
                    <a:pt x="330" y="53"/>
                    <a:pt x="330" y="54"/>
                    <a:pt x="329" y="55"/>
                  </a:cubicBezTo>
                  <a:cubicBezTo>
                    <a:pt x="340" y="58"/>
                    <a:pt x="351" y="64"/>
                    <a:pt x="357" y="73"/>
                  </a:cubicBezTo>
                  <a:cubicBezTo>
                    <a:pt x="366" y="86"/>
                    <a:pt x="359" y="99"/>
                    <a:pt x="354" y="111"/>
                  </a:cubicBezTo>
                  <a:cubicBezTo>
                    <a:pt x="354" y="113"/>
                    <a:pt x="355" y="113"/>
                    <a:pt x="356" y="113"/>
                  </a:cubicBezTo>
                  <a:cubicBezTo>
                    <a:pt x="367" y="111"/>
                    <a:pt x="364" y="95"/>
                    <a:pt x="361" y="86"/>
                  </a:cubicBezTo>
                  <a:cubicBezTo>
                    <a:pt x="359" y="80"/>
                    <a:pt x="355" y="75"/>
                    <a:pt x="351" y="71"/>
                  </a:cubicBezTo>
                  <a:cubicBezTo>
                    <a:pt x="345" y="65"/>
                    <a:pt x="338" y="61"/>
                    <a:pt x="333" y="55"/>
                  </a:cubicBezTo>
                  <a:cubicBezTo>
                    <a:pt x="333" y="56"/>
                    <a:pt x="332" y="57"/>
                    <a:pt x="331" y="57"/>
                  </a:cubicBezTo>
                  <a:cubicBezTo>
                    <a:pt x="351" y="67"/>
                    <a:pt x="370" y="91"/>
                    <a:pt x="361" y="114"/>
                  </a:cubicBezTo>
                  <a:cubicBezTo>
                    <a:pt x="362" y="114"/>
                    <a:pt x="363" y="114"/>
                    <a:pt x="364" y="114"/>
                  </a:cubicBezTo>
                  <a:cubicBezTo>
                    <a:pt x="362" y="101"/>
                    <a:pt x="361" y="87"/>
                    <a:pt x="354" y="75"/>
                  </a:cubicBezTo>
                  <a:cubicBezTo>
                    <a:pt x="351" y="70"/>
                    <a:pt x="347" y="64"/>
                    <a:pt x="342" y="61"/>
                  </a:cubicBezTo>
                  <a:cubicBezTo>
                    <a:pt x="337" y="58"/>
                    <a:pt x="331" y="57"/>
                    <a:pt x="326" y="55"/>
                  </a:cubicBezTo>
                  <a:cubicBezTo>
                    <a:pt x="323" y="54"/>
                    <a:pt x="321" y="53"/>
                    <a:pt x="319" y="51"/>
                  </a:cubicBezTo>
                  <a:cubicBezTo>
                    <a:pt x="316" y="48"/>
                    <a:pt x="317" y="44"/>
                    <a:pt x="316" y="41"/>
                  </a:cubicBezTo>
                  <a:cubicBezTo>
                    <a:pt x="315" y="34"/>
                    <a:pt x="308" y="29"/>
                    <a:pt x="303" y="25"/>
                  </a:cubicBezTo>
                  <a:cubicBezTo>
                    <a:pt x="291" y="17"/>
                    <a:pt x="276" y="13"/>
                    <a:pt x="261" y="16"/>
                  </a:cubicBezTo>
                  <a:cubicBezTo>
                    <a:pt x="254" y="18"/>
                    <a:pt x="247" y="21"/>
                    <a:pt x="240" y="25"/>
                  </a:cubicBezTo>
                  <a:cubicBezTo>
                    <a:pt x="238" y="26"/>
                    <a:pt x="240" y="28"/>
                    <a:pt x="241" y="27"/>
                  </a:cubicBezTo>
                  <a:cubicBezTo>
                    <a:pt x="248" y="23"/>
                    <a:pt x="255" y="20"/>
                    <a:pt x="263" y="18"/>
                  </a:cubicBezTo>
                  <a:cubicBezTo>
                    <a:pt x="271" y="17"/>
                    <a:pt x="279" y="18"/>
                    <a:pt x="286" y="20"/>
                  </a:cubicBezTo>
                  <a:cubicBezTo>
                    <a:pt x="294" y="22"/>
                    <a:pt x="301" y="26"/>
                    <a:pt x="307" y="31"/>
                  </a:cubicBezTo>
                  <a:cubicBezTo>
                    <a:pt x="309" y="34"/>
                    <a:pt x="312" y="37"/>
                    <a:pt x="313" y="41"/>
                  </a:cubicBezTo>
                  <a:cubicBezTo>
                    <a:pt x="314" y="45"/>
                    <a:pt x="314" y="48"/>
                    <a:pt x="316" y="51"/>
                  </a:cubicBezTo>
                  <a:cubicBezTo>
                    <a:pt x="318" y="56"/>
                    <a:pt x="324" y="57"/>
                    <a:pt x="328" y="59"/>
                  </a:cubicBezTo>
                  <a:cubicBezTo>
                    <a:pt x="334" y="61"/>
                    <a:pt x="340" y="63"/>
                    <a:pt x="345" y="67"/>
                  </a:cubicBezTo>
                  <a:cubicBezTo>
                    <a:pt x="355" y="77"/>
                    <a:pt x="358" y="92"/>
                    <a:pt x="360" y="105"/>
                  </a:cubicBezTo>
                  <a:cubicBezTo>
                    <a:pt x="360" y="108"/>
                    <a:pt x="361" y="112"/>
                    <a:pt x="361" y="115"/>
                  </a:cubicBezTo>
                  <a:cubicBezTo>
                    <a:pt x="361" y="116"/>
                    <a:pt x="363" y="116"/>
                    <a:pt x="364" y="115"/>
                  </a:cubicBezTo>
                  <a:cubicBezTo>
                    <a:pt x="373" y="90"/>
                    <a:pt x="354" y="65"/>
                    <a:pt x="333" y="55"/>
                  </a:cubicBezTo>
                  <a:cubicBezTo>
                    <a:pt x="331" y="54"/>
                    <a:pt x="330" y="56"/>
                    <a:pt x="331" y="57"/>
                  </a:cubicBezTo>
                  <a:cubicBezTo>
                    <a:pt x="340" y="67"/>
                    <a:pt x="352" y="72"/>
                    <a:pt x="358" y="85"/>
                  </a:cubicBezTo>
                  <a:cubicBezTo>
                    <a:pt x="360" y="92"/>
                    <a:pt x="365" y="108"/>
                    <a:pt x="355" y="111"/>
                  </a:cubicBezTo>
                  <a:cubicBezTo>
                    <a:pt x="356" y="111"/>
                    <a:pt x="356" y="112"/>
                    <a:pt x="357" y="112"/>
                  </a:cubicBezTo>
                  <a:cubicBezTo>
                    <a:pt x="360" y="105"/>
                    <a:pt x="363" y="98"/>
                    <a:pt x="364" y="91"/>
                  </a:cubicBezTo>
                  <a:cubicBezTo>
                    <a:pt x="365" y="84"/>
                    <a:pt x="363" y="78"/>
                    <a:pt x="359" y="72"/>
                  </a:cubicBezTo>
                  <a:cubicBezTo>
                    <a:pt x="353" y="62"/>
                    <a:pt x="341" y="56"/>
                    <a:pt x="330" y="52"/>
                  </a:cubicBezTo>
                  <a:cubicBezTo>
                    <a:pt x="329" y="52"/>
                    <a:pt x="328" y="54"/>
                    <a:pt x="329" y="55"/>
                  </a:cubicBezTo>
                  <a:cubicBezTo>
                    <a:pt x="339" y="62"/>
                    <a:pt x="351" y="67"/>
                    <a:pt x="357" y="78"/>
                  </a:cubicBezTo>
                  <a:cubicBezTo>
                    <a:pt x="363" y="89"/>
                    <a:pt x="364" y="103"/>
                    <a:pt x="354" y="112"/>
                  </a:cubicBezTo>
                  <a:cubicBezTo>
                    <a:pt x="355" y="112"/>
                    <a:pt x="356" y="113"/>
                    <a:pt x="356" y="113"/>
                  </a:cubicBezTo>
                  <a:cubicBezTo>
                    <a:pt x="362" y="103"/>
                    <a:pt x="370" y="93"/>
                    <a:pt x="368" y="80"/>
                  </a:cubicBezTo>
                  <a:cubicBezTo>
                    <a:pt x="366" y="69"/>
                    <a:pt x="356" y="61"/>
                    <a:pt x="349" y="53"/>
                  </a:cubicBezTo>
                  <a:cubicBezTo>
                    <a:pt x="348" y="54"/>
                    <a:pt x="348" y="54"/>
                    <a:pt x="347" y="55"/>
                  </a:cubicBezTo>
                  <a:cubicBezTo>
                    <a:pt x="357" y="65"/>
                    <a:pt x="368" y="75"/>
                    <a:pt x="372" y="89"/>
                  </a:cubicBezTo>
                  <a:cubicBezTo>
                    <a:pt x="373" y="92"/>
                    <a:pt x="373" y="96"/>
                    <a:pt x="372" y="99"/>
                  </a:cubicBezTo>
                  <a:cubicBezTo>
                    <a:pt x="370" y="101"/>
                    <a:pt x="368" y="103"/>
                    <a:pt x="367" y="105"/>
                  </a:cubicBezTo>
                  <a:cubicBezTo>
                    <a:pt x="366" y="107"/>
                    <a:pt x="365" y="110"/>
                    <a:pt x="364" y="112"/>
                  </a:cubicBezTo>
                  <a:cubicBezTo>
                    <a:pt x="364" y="115"/>
                    <a:pt x="365" y="118"/>
                    <a:pt x="365" y="120"/>
                  </a:cubicBezTo>
                  <a:cubicBezTo>
                    <a:pt x="365" y="127"/>
                    <a:pt x="363" y="133"/>
                    <a:pt x="360" y="139"/>
                  </a:cubicBezTo>
                  <a:cubicBezTo>
                    <a:pt x="357" y="145"/>
                    <a:pt x="353" y="150"/>
                    <a:pt x="349" y="156"/>
                  </a:cubicBezTo>
                  <a:cubicBezTo>
                    <a:pt x="340" y="167"/>
                    <a:pt x="329" y="175"/>
                    <a:pt x="316" y="180"/>
                  </a:cubicBezTo>
                  <a:cubicBezTo>
                    <a:pt x="311" y="181"/>
                    <a:pt x="306" y="182"/>
                    <a:pt x="301" y="182"/>
                  </a:cubicBezTo>
                  <a:cubicBezTo>
                    <a:pt x="301" y="183"/>
                    <a:pt x="301" y="184"/>
                    <a:pt x="301" y="185"/>
                  </a:cubicBezTo>
                  <a:cubicBezTo>
                    <a:pt x="319" y="179"/>
                    <a:pt x="338" y="178"/>
                    <a:pt x="353" y="166"/>
                  </a:cubicBezTo>
                  <a:cubicBezTo>
                    <a:pt x="359" y="161"/>
                    <a:pt x="365" y="153"/>
                    <a:pt x="365" y="144"/>
                  </a:cubicBezTo>
                  <a:cubicBezTo>
                    <a:pt x="366" y="135"/>
                    <a:pt x="360" y="127"/>
                    <a:pt x="354" y="122"/>
                  </a:cubicBezTo>
                  <a:cubicBezTo>
                    <a:pt x="352" y="121"/>
                    <a:pt x="351" y="122"/>
                    <a:pt x="352" y="124"/>
                  </a:cubicBezTo>
                  <a:cubicBezTo>
                    <a:pt x="362" y="135"/>
                    <a:pt x="355" y="154"/>
                    <a:pt x="347" y="164"/>
                  </a:cubicBezTo>
                  <a:cubicBezTo>
                    <a:pt x="343" y="169"/>
                    <a:pt x="338" y="173"/>
                    <a:pt x="332" y="176"/>
                  </a:cubicBezTo>
                  <a:cubicBezTo>
                    <a:pt x="327" y="179"/>
                    <a:pt x="319" y="181"/>
                    <a:pt x="314" y="177"/>
                  </a:cubicBezTo>
                  <a:cubicBezTo>
                    <a:pt x="314" y="178"/>
                    <a:pt x="314" y="179"/>
                    <a:pt x="313" y="179"/>
                  </a:cubicBezTo>
                  <a:cubicBezTo>
                    <a:pt x="331" y="176"/>
                    <a:pt x="351" y="167"/>
                    <a:pt x="361" y="151"/>
                  </a:cubicBezTo>
                  <a:cubicBezTo>
                    <a:pt x="365" y="143"/>
                    <a:pt x="373" y="123"/>
                    <a:pt x="356" y="123"/>
                  </a:cubicBezTo>
                  <a:cubicBezTo>
                    <a:pt x="356" y="123"/>
                    <a:pt x="355" y="124"/>
                    <a:pt x="355" y="125"/>
                  </a:cubicBezTo>
                  <a:cubicBezTo>
                    <a:pt x="355" y="130"/>
                    <a:pt x="357" y="135"/>
                    <a:pt x="358" y="141"/>
                  </a:cubicBezTo>
                  <a:cubicBezTo>
                    <a:pt x="361" y="147"/>
                    <a:pt x="359" y="153"/>
                    <a:pt x="355" y="159"/>
                  </a:cubicBezTo>
                  <a:cubicBezTo>
                    <a:pt x="348" y="171"/>
                    <a:pt x="335" y="178"/>
                    <a:pt x="322" y="182"/>
                  </a:cubicBezTo>
                  <a:cubicBezTo>
                    <a:pt x="319" y="183"/>
                    <a:pt x="315" y="183"/>
                    <a:pt x="312" y="184"/>
                  </a:cubicBezTo>
                  <a:cubicBezTo>
                    <a:pt x="308" y="184"/>
                    <a:pt x="305" y="183"/>
                    <a:pt x="301" y="181"/>
                  </a:cubicBezTo>
                  <a:cubicBezTo>
                    <a:pt x="297" y="179"/>
                    <a:pt x="293" y="178"/>
                    <a:pt x="288" y="181"/>
                  </a:cubicBezTo>
                  <a:cubicBezTo>
                    <a:pt x="284" y="184"/>
                    <a:pt x="280" y="188"/>
                    <a:pt x="276" y="191"/>
                  </a:cubicBezTo>
                  <a:cubicBezTo>
                    <a:pt x="272" y="195"/>
                    <a:pt x="268" y="197"/>
                    <a:pt x="263" y="198"/>
                  </a:cubicBezTo>
                  <a:cubicBezTo>
                    <a:pt x="250" y="204"/>
                    <a:pt x="229" y="207"/>
                    <a:pt x="221" y="192"/>
                  </a:cubicBezTo>
                  <a:cubicBezTo>
                    <a:pt x="221" y="192"/>
                    <a:pt x="220" y="193"/>
                    <a:pt x="220" y="194"/>
                  </a:cubicBezTo>
                  <a:cubicBezTo>
                    <a:pt x="229" y="197"/>
                    <a:pt x="238" y="201"/>
                    <a:pt x="248" y="202"/>
                  </a:cubicBezTo>
                  <a:cubicBezTo>
                    <a:pt x="256" y="204"/>
                    <a:pt x="263" y="203"/>
                    <a:pt x="270" y="201"/>
                  </a:cubicBezTo>
                  <a:cubicBezTo>
                    <a:pt x="276" y="199"/>
                    <a:pt x="283" y="196"/>
                    <a:pt x="289" y="193"/>
                  </a:cubicBezTo>
                  <a:cubicBezTo>
                    <a:pt x="294" y="190"/>
                    <a:pt x="299" y="186"/>
                    <a:pt x="301" y="180"/>
                  </a:cubicBezTo>
                  <a:cubicBezTo>
                    <a:pt x="301" y="179"/>
                    <a:pt x="300" y="178"/>
                    <a:pt x="298" y="179"/>
                  </a:cubicBezTo>
                  <a:cubicBezTo>
                    <a:pt x="285" y="187"/>
                    <a:pt x="272" y="196"/>
                    <a:pt x="257" y="200"/>
                  </a:cubicBezTo>
                  <a:cubicBezTo>
                    <a:pt x="249" y="202"/>
                    <a:pt x="241" y="203"/>
                    <a:pt x="233" y="202"/>
                  </a:cubicBezTo>
                  <a:cubicBezTo>
                    <a:pt x="229" y="201"/>
                    <a:pt x="225" y="200"/>
                    <a:pt x="221" y="198"/>
                  </a:cubicBezTo>
                  <a:cubicBezTo>
                    <a:pt x="218" y="196"/>
                    <a:pt x="216" y="193"/>
                    <a:pt x="213" y="191"/>
                  </a:cubicBezTo>
                  <a:cubicBezTo>
                    <a:pt x="208" y="187"/>
                    <a:pt x="203" y="189"/>
                    <a:pt x="198" y="192"/>
                  </a:cubicBezTo>
                  <a:cubicBezTo>
                    <a:pt x="190" y="197"/>
                    <a:pt x="182" y="200"/>
                    <a:pt x="174" y="202"/>
                  </a:cubicBezTo>
                  <a:cubicBezTo>
                    <a:pt x="159" y="206"/>
                    <a:pt x="144" y="206"/>
                    <a:pt x="129" y="201"/>
                  </a:cubicBezTo>
                  <a:cubicBezTo>
                    <a:pt x="125" y="199"/>
                    <a:pt x="122" y="198"/>
                    <a:pt x="119" y="196"/>
                  </a:cubicBezTo>
                  <a:cubicBezTo>
                    <a:pt x="118" y="197"/>
                    <a:pt x="118" y="198"/>
                    <a:pt x="117" y="199"/>
                  </a:cubicBezTo>
                  <a:cubicBezTo>
                    <a:pt x="145" y="209"/>
                    <a:pt x="179" y="212"/>
                    <a:pt x="203" y="191"/>
                  </a:cubicBezTo>
                  <a:cubicBezTo>
                    <a:pt x="205" y="190"/>
                    <a:pt x="203" y="188"/>
                    <a:pt x="202" y="189"/>
                  </a:cubicBezTo>
                  <a:cubicBezTo>
                    <a:pt x="190" y="198"/>
                    <a:pt x="176" y="205"/>
                    <a:pt x="161" y="207"/>
                  </a:cubicBezTo>
                  <a:cubicBezTo>
                    <a:pt x="145" y="209"/>
                    <a:pt x="131" y="202"/>
                    <a:pt x="121" y="191"/>
                  </a:cubicBezTo>
                  <a:cubicBezTo>
                    <a:pt x="121" y="191"/>
                    <a:pt x="121" y="192"/>
                    <a:pt x="121" y="193"/>
                  </a:cubicBezTo>
                  <a:cubicBezTo>
                    <a:pt x="124" y="192"/>
                    <a:pt x="128" y="194"/>
                    <a:pt x="131" y="196"/>
                  </a:cubicBezTo>
                  <a:cubicBezTo>
                    <a:pt x="135" y="198"/>
                    <a:pt x="138" y="200"/>
                    <a:pt x="142" y="202"/>
                  </a:cubicBezTo>
                  <a:cubicBezTo>
                    <a:pt x="149" y="205"/>
                    <a:pt x="157" y="208"/>
                    <a:pt x="166" y="209"/>
                  </a:cubicBezTo>
                  <a:cubicBezTo>
                    <a:pt x="181" y="209"/>
                    <a:pt x="198" y="203"/>
                    <a:pt x="208" y="191"/>
                  </a:cubicBezTo>
                  <a:cubicBezTo>
                    <a:pt x="209" y="190"/>
                    <a:pt x="208" y="189"/>
                    <a:pt x="207" y="189"/>
                  </a:cubicBezTo>
                  <a:cubicBezTo>
                    <a:pt x="193" y="196"/>
                    <a:pt x="180" y="204"/>
                    <a:pt x="164" y="205"/>
                  </a:cubicBezTo>
                  <a:cubicBezTo>
                    <a:pt x="156" y="206"/>
                    <a:pt x="147" y="203"/>
                    <a:pt x="139" y="199"/>
                  </a:cubicBezTo>
                  <a:cubicBezTo>
                    <a:pt x="133" y="195"/>
                    <a:pt x="130" y="189"/>
                    <a:pt x="124" y="185"/>
                  </a:cubicBezTo>
                  <a:cubicBezTo>
                    <a:pt x="117" y="183"/>
                    <a:pt x="112" y="188"/>
                    <a:pt x="107" y="191"/>
                  </a:cubicBezTo>
                  <a:cubicBezTo>
                    <a:pt x="100" y="196"/>
                    <a:pt x="92" y="201"/>
                    <a:pt x="85" y="205"/>
                  </a:cubicBezTo>
                  <a:cubicBezTo>
                    <a:pt x="77" y="210"/>
                    <a:pt x="70" y="214"/>
                    <a:pt x="62" y="218"/>
                  </a:cubicBezTo>
                  <a:cubicBezTo>
                    <a:pt x="54" y="223"/>
                    <a:pt x="47" y="227"/>
                    <a:pt x="39" y="232"/>
                  </a:cubicBezTo>
                  <a:cubicBezTo>
                    <a:pt x="28" y="237"/>
                    <a:pt x="17" y="247"/>
                    <a:pt x="4" y="247"/>
                  </a:cubicBezTo>
                  <a:cubicBezTo>
                    <a:pt x="4" y="247"/>
                    <a:pt x="5" y="248"/>
                    <a:pt x="5" y="249"/>
                  </a:cubicBezTo>
                  <a:cubicBezTo>
                    <a:pt x="26" y="243"/>
                    <a:pt x="47" y="236"/>
                    <a:pt x="65" y="224"/>
                  </a:cubicBezTo>
                  <a:cubicBezTo>
                    <a:pt x="75" y="219"/>
                    <a:pt x="83" y="212"/>
                    <a:pt x="92" y="205"/>
                  </a:cubicBezTo>
                  <a:cubicBezTo>
                    <a:pt x="98" y="201"/>
                    <a:pt x="106" y="197"/>
                    <a:pt x="108" y="189"/>
                  </a:cubicBezTo>
                  <a:cubicBezTo>
                    <a:pt x="108" y="188"/>
                    <a:pt x="106" y="187"/>
                    <a:pt x="105" y="188"/>
                  </a:cubicBezTo>
                  <a:cubicBezTo>
                    <a:pt x="95" y="204"/>
                    <a:pt x="80" y="214"/>
                    <a:pt x="63" y="222"/>
                  </a:cubicBezTo>
                  <a:cubicBezTo>
                    <a:pt x="53" y="227"/>
                    <a:pt x="43" y="231"/>
                    <a:pt x="33" y="235"/>
                  </a:cubicBezTo>
                  <a:cubicBezTo>
                    <a:pt x="28" y="237"/>
                    <a:pt x="22" y="239"/>
                    <a:pt x="17" y="241"/>
                  </a:cubicBezTo>
                  <a:cubicBezTo>
                    <a:pt x="13" y="243"/>
                    <a:pt x="8" y="245"/>
                    <a:pt x="3" y="245"/>
                  </a:cubicBezTo>
                  <a:cubicBezTo>
                    <a:pt x="3" y="245"/>
                    <a:pt x="4" y="246"/>
                    <a:pt x="4" y="247"/>
                  </a:cubicBezTo>
                  <a:cubicBezTo>
                    <a:pt x="7" y="241"/>
                    <a:pt x="14" y="238"/>
                    <a:pt x="19" y="233"/>
                  </a:cubicBezTo>
                  <a:cubicBezTo>
                    <a:pt x="25" y="228"/>
                    <a:pt x="30" y="222"/>
                    <a:pt x="36" y="216"/>
                  </a:cubicBezTo>
                  <a:cubicBezTo>
                    <a:pt x="45" y="205"/>
                    <a:pt x="53" y="193"/>
                    <a:pt x="60" y="180"/>
                  </a:cubicBezTo>
                  <a:cubicBezTo>
                    <a:pt x="59" y="179"/>
                    <a:pt x="58" y="179"/>
                    <a:pt x="57" y="178"/>
                  </a:cubicBezTo>
                  <a:cubicBezTo>
                    <a:pt x="46" y="203"/>
                    <a:pt x="24" y="219"/>
                    <a:pt x="6" y="238"/>
                  </a:cubicBezTo>
                  <a:cubicBezTo>
                    <a:pt x="5" y="239"/>
                    <a:pt x="7" y="241"/>
                    <a:pt x="8" y="241"/>
                  </a:cubicBezTo>
                  <a:cubicBezTo>
                    <a:pt x="22" y="234"/>
                    <a:pt x="32" y="222"/>
                    <a:pt x="42" y="211"/>
                  </a:cubicBezTo>
                  <a:cubicBezTo>
                    <a:pt x="47" y="204"/>
                    <a:pt x="52" y="197"/>
                    <a:pt x="56" y="189"/>
                  </a:cubicBezTo>
                  <a:cubicBezTo>
                    <a:pt x="57" y="186"/>
                    <a:pt x="59" y="184"/>
                    <a:pt x="61" y="180"/>
                  </a:cubicBezTo>
                  <a:cubicBezTo>
                    <a:pt x="63" y="178"/>
                    <a:pt x="64" y="175"/>
                    <a:pt x="64" y="173"/>
                  </a:cubicBezTo>
                  <a:cubicBezTo>
                    <a:pt x="64" y="172"/>
                    <a:pt x="64" y="171"/>
                    <a:pt x="63" y="171"/>
                  </a:cubicBezTo>
                  <a:cubicBezTo>
                    <a:pt x="55" y="172"/>
                    <a:pt x="47" y="169"/>
                    <a:pt x="41" y="165"/>
                  </a:cubicBezTo>
                  <a:cubicBezTo>
                    <a:pt x="34" y="161"/>
                    <a:pt x="28" y="155"/>
                    <a:pt x="24" y="148"/>
                  </a:cubicBezTo>
                  <a:cubicBezTo>
                    <a:pt x="20" y="141"/>
                    <a:pt x="18" y="132"/>
                    <a:pt x="17" y="124"/>
                  </a:cubicBezTo>
                  <a:cubicBezTo>
                    <a:pt x="17" y="115"/>
                    <a:pt x="22" y="107"/>
                    <a:pt x="23" y="98"/>
                  </a:cubicBezTo>
                  <a:cubicBezTo>
                    <a:pt x="23" y="96"/>
                    <a:pt x="21" y="96"/>
                    <a:pt x="21" y="97"/>
                  </a:cubicBezTo>
                  <a:cubicBezTo>
                    <a:pt x="10" y="109"/>
                    <a:pt x="7" y="126"/>
                    <a:pt x="13" y="141"/>
                  </a:cubicBezTo>
                  <a:cubicBezTo>
                    <a:pt x="18" y="156"/>
                    <a:pt x="33" y="165"/>
                    <a:pt x="49" y="163"/>
                  </a:cubicBezTo>
                  <a:cubicBezTo>
                    <a:pt x="50" y="163"/>
                    <a:pt x="51" y="162"/>
                    <a:pt x="50" y="161"/>
                  </a:cubicBezTo>
                  <a:cubicBezTo>
                    <a:pt x="45" y="157"/>
                    <a:pt x="38" y="157"/>
                    <a:pt x="33" y="155"/>
                  </a:cubicBezTo>
                  <a:cubicBezTo>
                    <a:pt x="25" y="153"/>
                    <a:pt x="22" y="146"/>
                    <a:pt x="20" y="138"/>
                  </a:cubicBezTo>
                  <a:cubicBezTo>
                    <a:pt x="17" y="124"/>
                    <a:pt x="19" y="108"/>
                    <a:pt x="32" y="99"/>
                  </a:cubicBezTo>
                  <a:cubicBezTo>
                    <a:pt x="33" y="98"/>
                    <a:pt x="33" y="97"/>
                    <a:pt x="32" y="96"/>
                  </a:cubicBezTo>
                  <a:cubicBezTo>
                    <a:pt x="4" y="68"/>
                    <a:pt x="58" y="22"/>
                    <a:pt x="86" y="46"/>
                  </a:cubicBezTo>
                  <a:cubicBezTo>
                    <a:pt x="87" y="45"/>
                    <a:pt x="87" y="44"/>
                    <a:pt x="88" y="44"/>
                  </a:cubicBezTo>
                  <a:cubicBezTo>
                    <a:pt x="79" y="38"/>
                    <a:pt x="68" y="36"/>
                    <a:pt x="57" y="39"/>
                  </a:cubicBezTo>
                  <a:cubicBezTo>
                    <a:pt x="48" y="41"/>
                    <a:pt x="40" y="47"/>
                    <a:pt x="34" y="54"/>
                  </a:cubicBezTo>
                  <a:cubicBezTo>
                    <a:pt x="24" y="66"/>
                    <a:pt x="16" y="88"/>
                    <a:pt x="31" y="99"/>
                  </a:cubicBezTo>
                  <a:cubicBezTo>
                    <a:pt x="32" y="100"/>
                    <a:pt x="33" y="99"/>
                    <a:pt x="33" y="98"/>
                  </a:cubicBezTo>
                  <a:cubicBezTo>
                    <a:pt x="32" y="82"/>
                    <a:pt x="28" y="63"/>
                    <a:pt x="40" y="49"/>
                  </a:cubicBezTo>
                  <a:cubicBezTo>
                    <a:pt x="46" y="42"/>
                    <a:pt x="55" y="38"/>
                    <a:pt x="63" y="36"/>
                  </a:cubicBezTo>
                  <a:cubicBezTo>
                    <a:pt x="67" y="34"/>
                    <a:pt x="72" y="33"/>
                    <a:pt x="76" y="34"/>
                  </a:cubicBezTo>
                  <a:cubicBezTo>
                    <a:pt x="80" y="35"/>
                    <a:pt x="84" y="37"/>
                    <a:pt x="88" y="38"/>
                  </a:cubicBezTo>
                  <a:cubicBezTo>
                    <a:pt x="89" y="39"/>
                    <a:pt x="90" y="37"/>
                    <a:pt x="89" y="36"/>
                  </a:cubicBezTo>
                  <a:cubicBezTo>
                    <a:pt x="82" y="29"/>
                    <a:pt x="69" y="31"/>
                    <a:pt x="60" y="33"/>
                  </a:cubicBezTo>
                  <a:cubicBezTo>
                    <a:pt x="49" y="35"/>
                    <a:pt x="39" y="41"/>
                    <a:pt x="31" y="50"/>
                  </a:cubicBezTo>
                  <a:cubicBezTo>
                    <a:pt x="27" y="55"/>
                    <a:pt x="24" y="61"/>
                    <a:pt x="23" y="68"/>
                  </a:cubicBezTo>
                  <a:cubicBezTo>
                    <a:pt x="21" y="75"/>
                    <a:pt x="23" y="83"/>
                    <a:pt x="26" y="89"/>
                  </a:cubicBezTo>
                  <a:cubicBezTo>
                    <a:pt x="27" y="91"/>
                    <a:pt x="29" y="94"/>
                    <a:pt x="29" y="96"/>
                  </a:cubicBezTo>
                  <a:cubicBezTo>
                    <a:pt x="28" y="96"/>
                    <a:pt x="27" y="97"/>
                    <a:pt x="27" y="97"/>
                  </a:cubicBezTo>
                  <a:cubicBezTo>
                    <a:pt x="26" y="99"/>
                    <a:pt x="24" y="100"/>
                    <a:pt x="23" y="101"/>
                  </a:cubicBezTo>
                  <a:cubicBezTo>
                    <a:pt x="18" y="106"/>
                    <a:pt x="14" y="111"/>
                    <a:pt x="12" y="117"/>
                  </a:cubicBezTo>
                  <a:cubicBezTo>
                    <a:pt x="8" y="131"/>
                    <a:pt x="16" y="145"/>
                    <a:pt x="24" y="155"/>
                  </a:cubicBezTo>
                  <a:cubicBezTo>
                    <a:pt x="29" y="160"/>
                    <a:pt x="34" y="164"/>
                    <a:pt x="41" y="167"/>
                  </a:cubicBezTo>
                  <a:cubicBezTo>
                    <a:pt x="43" y="168"/>
                    <a:pt x="46" y="168"/>
                    <a:pt x="49" y="169"/>
                  </a:cubicBezTo>
                  <a:cubicBezTo>
                    <a:pt x="50" y="169"/>
                    <a:pt x="52" y="169"/>
                    <a:pt x="53" y="170"/>
                  </a:cubicBezTo>
                  <a:cubicBezTo>
                    <a:pt x="55" y="170"/>
                    <a:pt x="55" y="171"/>
                    <a:pt x="54" y="173"/>
                  </a:cubicBezTo>
                  <a:cubicBezTo>
                    <a:pt x="53" y="175"/>
                    <a:pt x="52" y="177"/>
                    <a:pt x="51" y="180"/>
                  </a:cubicBezTo>
                  <a:cubicBezTo>
                    <a:pt x="49" y="183"/>
                    <a:pt x="48" y="186"/>
                    <a:pt x="47" y="189"/>
                  </a:cubicBezTo>
                  <a:cubicBezTo>
                    <a:pt x="44" y="196"/>
                    <a:pt x="40" y="202"/>
                    <a:pt x="36" y="209"/>
                  </a:cubicBezTo>
                  <a:cubicBezTo>
                    <a:pt x="32" y="214"/>
                    <a:pt x="28" y="219"/>
                    <a:pt x="23" y="224"/>
                  </a:cubicBezTo>
                  <a:cubicBezTo>
                    <a:pt x="19" y="227"/>
                    <a:pt x="14" y="230"/>
                    <a:pt x="10" y="234"/>
                  </a:cubicBezTo>
                  <a:cubicBezTo>
                    <a:pt x="7" y="237"/>
                    <a:pt x="1" y="241"/>
                    <a:pt x="0" y="246"/>
                  </a:cubicBezTo>
                  <a:cubicBezTo>
                    <a:pt x="0" y="247"/>
                    <a:pt x="1" y="248"/>
                    <a:pt x="2" y="247"/>
                  </a:cubicBezTo>
                  <a:cubicBezTo>
                    <a:pt x="18" y="243"/>
                    <a:pt x="34" y="238"/>
                    <a:pt x="50" y="231"/>
                  </a:cubicBezTo>
                  <a:cubicBezTo>
                    <a:pt x="65" y="224"/>
                    <a:pt x="79" y="217"/>
                    <a:pt x="92" y="209"/>
                  </a:cubicBezTo>
                  <a:cubicBezTo>
                    <a:pt x="98" y="206"/>
                    <a:pt x="104" y="202"/>
                    <a:pt x="108" y="196"/>
                  </a:cubicBezTo>
                  <a:cubicBezTo>
                    <a:pt x="111" y="193"/>
                    <a:pt x="113" y="187"/>
                    <a:pt x="117" y="184"/>
                  </a:cubicBezTo>
                  <a:cubicBezTo>
                    <a:pt x="122" y="181"/>
                    <a:pt x="127" y="187"/>
                    <a:pt x="130" y="190"/>
                  </a:cubicBezTo>
                  <a:cubicBezTo>
                    <a:pt x="133" y="194"/>
                    <a:pt x="136" y="198"/>
                    <a:pt x="140" y="201"/>
                  </a:cubicBezTo>
                  <a:cubicBezTo>
                    <a:pt x="152" y="210"/>
                    <a:pt x="169" y="218"/>
                    <a:pt x="184" y="213"/>
                  </a:cubicBezTo>
                  <a:cubicBezTo>
                    <a:pt x="197" y="209"/>
                    <a:pt x="205" y="196"/>
                    <a:pt x="215" y="189"/>
                  </a:cubicBezTo>
                  <a:cubicBezTo>
                    <a:pt x="215" y="188"/>
                    <a:pt x="214" y="188"/>
                    <a:pt x="213" y="188"/>
                  </a:cubicBezTo>
                  <a:cubicBezTo>
                    <a:pt x="222" y="207"/>
                    <a:pt x="245" y="210"/>
                    <a:pt x="263" y="206"/>
                  </a:cubicBezTo>
                  <a:cubicBezTo>
                    <a:pt x="273" y="205"/>
                    <a:pt x="283" y="201"/>
                    <a:pt x="291" y="195"/>
                  </a:cubicBezTo>
                  <a:cubicBezTo>
                    <a:pt x="295" y="193"/>
                    <a:pt x="299" y="190"/>
                    <a:pt x="302" y="186"/>
                  </a:cubicBezTo>
                  <a:cubicBezTo>
                    <a:pt x="303" y="184"/>
                    <a:pt x="305" y="182"/>
                    <a:pt x="306" y="181"/>
                  </a:cubicBezTo>
                  <a:cubicBezTo>
                    <a:pt x="307" y="179"/>
                    <a:pt x="308" y="179"/>
                    <a:pt x="310" y="179"/>
                  </a:cubicBezTo>
                  <a:cubicBezTo>
                    <a:pt x="313" y="179"/>
                    <a:pt x="315" y="179"/>
                    <a:pt x="319" y="179"/>
                  </a:cubicBezTo>
                  <a:cubicBezTo>
                    <a:pt x="323" y="179"/>
                    <a:pt x="327" y="179"/>
                    <a:pt x="331" y="178"/>
                  </a:cubicBezTo>
                  <a:cubicBezTo>
                    <a:pt x="337" y="176"/>
                    <a:pt x="343" y="173"/>
                    <a:pt x="349" y="169"/>
                  </a:cubicBezTo>
                  <a:cubicBezTo>
                    <a:pt x="358" y="162"/>
                    <a:pt x="368" y="148"/>
                    <a:pt x="366" y="135"/>
                  </a:cubicBezTo>
                  <a:cubicBezTo>
                    <a:pt x="366" y="132"/>
                    <a:pt x="364" y="129"/>
                    <a:pt x="363" y="126"/>
                  </a:cubicBezTo>
                  <a:cubicBezTo>
                    <a:pt x="362" y="124"/>
                    <a:pt x="361" y="120"/>
                    <a:pt x="361" y="117"/>
                  </a:cubicBezTo>
                  <a:cubicBezTo>
                    <a:pt x="362" y="116"/>
                    <a:pt x="364" y="115"/>
                    <a:pt x="366" y="114"/>
                  </a:cubicBezTo>
                  <a:cubicBezTo>
                    <a:pt x="368" y="113"/>
                    <a:pt x="371" y="111"/>
                    <a:pt x="373" y="108"/>
                  </a:cubicBezTo>
                  <a:cubicBezTo>
                    <a:pt x="382" y="100"/>
                    <a:pt x="384" y="86"/>
                    <a:pt x="378" y="76"/>
                  </a:cubicBezTo>
                  <a:cubicBezTo>
                    <a:pt x="372" y="65"/>
                    <a:pt x="358" y="60"/>
                    <a:pt x="346" y="57"/>
                  </a:cubicBezTo>
                  <a:cubicBezTo>
                    <a:pt x="343" y="56"/>
                    <a:pt x="340" y="56"/>
                    <a:pt x="337" y="56"/>
                  </a:cubicBezTo>
                  <a:cubicBezTo>
                    <a:pt x="336" y="56"/>
                    <a:pt x="332" y="56"/>
                    <a:pt x="331" y="54"/>
                  </a:cubicBezTo>
                  <a:cubicBezTo>
                    <a:pt x="330" y="53"/>
                    <a:pt x="331" y="51"/>
                    <a:pt x="331" y="50"/>
                  </a:cubicBezTo>
                  <a:cubicBezTo>
                    <a:pt x="331" y="47"/>
                    <a:pt x="331" y="44"/>
                    <a:pt x="331" y="41"/>
                  </a:cubicBezTo>
                  <a:cubicBezTo>
                    <a:pt x="327" y="12"/>
                    <a:pt x="291" y="9"/>
                    <a:pt x="268" y="12"/>
                  </a:cubicBezTo>
                  <a:cubicBezTo>
                    <a:pt x="261" y="13"/>
                    <a:pt x="254" y="15"/>
                    <a:pt x="248" y="17"/>
                  </a:cubicBezTo>
                  <a:cubicBezTo>
                    <a:pt x="245" y="19"/>
                    <a:pt x="242" y="21"/>
                    <a:pt x="239" y="23"/>
                  </a:cubicBezTo>
                  <a:cubicBezTo>
                    <a:pt x="237" y="24"/>
                    <a:pt x="233" y="25"/>
                    <a:pt x="231" y="23"/>
                  </a:cubicBezTo>
                  <a:cubicBezTo>
                    <a:pt x="230" y="21"/>
                    <a:pt x="229" y="18"/>
                    <a:pt x="228" y="16"/>
                  </a:cubicBezTo>
                  <a:cubicBezTo>
                    <a:pt x="227" y="14"/>
                    <a:pt x="225" y="12"/>
                    <a:pt x="223" y="10"/>
                  </a:cubicBezTo>
                  <a:cubicBezTo>
                    <a:pt x="218" y="6"/>
                    <a:pt x="213" y="4"/>
                    <a:pt x="207" y="2"/>
                  </a:cubicBezTo>
                  <a:cubicBezTo>
                    <a:pt x="196" y="0"/>
                    <a:pt x="182" y="0"/>
                    <a:pt x="171" y="4"/>
                  </a:cubicBezTo>
                  <a:cubicBezTo>
                    <a:pt x="158" y="8"/>
                    <a:pt x="148" y="18"/>
                    <a:pt x="137" y="26"/>
                  </a:cubicBezTo>
                  <a:cubicBezTo>
                    <a:pt x="136" y="28"/>
                    <a:pt x="134" y="29"/>
                    <a:pt x="133" y="30"/>
                  </a:cubicBezTo>
                  <a:cubicBezTo>
                    <a:pt x="133" y="30"/>
                    <a:pt x="134" y="30"/>
                    <a:pt x="135" y="30"/>
                  </a:cubicBezTo>
                  <a:cubicBezTo>
                    <a:pt x="127" y="20"/>
                    <a:pt x="116" y="12"/>
                    <a:pt x="103" y="17"/>
                  </a:cubicBezTo>
                  <a:cubicBezTo>
                    <a:pt x="92" y="22"/>
                    <a:pt x="83" y="33"/>
                    <a:pt x="83" y="45"/>
                  </a:cubicBezTo>
                  <a:cubicBezTo>
                    <a:pt x="83" y="47"/>
                    <a:pt x="86" y="47"/>
                    <a:pt x="86" y="4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0" name="Freeform 1759"/>
            <p:cNvSpPr/>
            <p:nvPr/>
          </p:nvSpPr>
          <p:spPr bwMode="auto">
            <a:xfrm>
              <a:off x="1828" y="2161"/>
              <a:ext cx="313" cy="66"/>
            </a:xfrm>
            <a:custGeom>
              <a:avLst/>
              <a:gdLst>
                <a:gd name="T0" fmla="*/ 205 w 242"/>
                <a:gd name="T1" fmla="*/ 17 h 51"/>
                <a:gd name="T2" fmla="*/ 157 w 242"/>
                <a:gd name="T3" fmla="*/ 24 h 51"/>
                <a:gd name="T4" fmla="*/ 173 w 242"/>
                <a:gd name="T5" fmla="*/ 15 h 51"/>
                <a:gd name="T6" fmla="*/ 239 w 242"/>
                <a:gd name="T7" fmla="*/ 49 h 51"/>
                <a:gd name="T8" fmla="*/ 207 w 242"/>
                <a:gd name="T9" fmla="*/ 19 h 51"/>
                <a:gd name="T10" fmla="*/ 145 w 242"/>
                <a:gd name="T11" fmla="*/ 27 h 51"/>
                <a:gd name="T12" fmla="*/ 134 w 242"/>
                <a:gd name="T13" fmla="*/ 7 h 51"/>
                <a:gd name="T14" fmla="*/ 62 w 242"/>
                <a:gd name="T15" fmla="*/ 21 h 51"/>
                <a:gd name="T16" fmla="*/ 56 w 242"/>
                <a:gd name="T17" fmla="*/ 35 h 51"/>
                <a:gd name="T18" fmla="*/ 140 w 242"/>
                <a:gd name="T19" fmla="*/ 26 h 51"/>
                <a:gd name="T20" fmla="*/ 103 w 242"/>
                <a:gd name="T21" fmla="*/ 7 h 51"/>
                <a:gd name="T22" fmla="*/ 62 w 242"/>
                <a:gd name="T23" fmla="*/ 22 h 51"/>
                <a:gd name="T24" fmla="*/ 52 w 242"/>
                <a:gd name="T25" fmla="*/ 39 h 51"/>
                <a:gd name="T26" fmla="*/ 0 w 242"/>
                <a:gd name="T27" fmla="*/ 46 h 51"/>
                <a:gd name="T28" fmla="*/ 19 w 242"/>
                <a:gd name="T29" fmla="*/ 27 h 51"/>
                <a:gd name="T30" fmla="*/ 46 w 242"/>
                <a:gd name="T31" fmla="*/ 25 h 51"/>
                <a:gd name="T32" fmla="*/ 0 w 242"/>
                <a:gd name="T33" fmla="*/ 46 h 51"/>
                <a:gd name="T34" fmla="*/ 22 w 242"/>
                <a:gd name="T35" fmla="*/ 25 h 51"/>
                <a:gd name="T36" fmla="*/ 51 w 242"/>
                <a:gd name="T37" fmla="*/ 40 h 51"/>
                <a:gd name="T38" fmla="*/ 77 w 242"/>
                <a:gd name="T39" fmla="*/ 16 h 51"/>
                <a:gd name="T40" fmla="*/ 126 w 242"/>
                <a:gd name="T41" fmla="*/ 11 h 51"/>
                <a:gd name="T42" fmla="*/ 142 w 242"/>
                <a:gd name="T43" fmla="*/ 23 h 51"/>
                <a:gd name="T44" fmla="*/ 92 w 242"/>
                <a:gd name="T45" fmla="*/ 4 h 51"/>
                <a:gd name="T46" fmla="*/ 56 w 242"/>
                <a:gd name="T47" fmla="*/ 35 h 51"/>
                <a:gd name="T48" fmla="*/ 142 w 242"/>
                <a:gd name="T49" fmla="*/ 21 h 51"/>
                <a:gd name="T50" fmla="*/ 146 w 242"/>
                <a:gd name="T51" fmla="*/ 30 h 51"/>
                <a:gd name="T52" fmla="*/ 205 w 242"/>
                <a:gd name="T53" fmla="*/ 22 h 51"/>
                <a:gd name="T54" fmla="*/ 242 w 242"/>
                <a:gd name="T55" fmla="*/ 48 h 51"/>
                <a:gd name="T56" fmla="*/ 170 w 242"/>
                <a:gd name="T57" fmla="*/ 13 h 51"/>
                <a:gd name="T58" fmla="*/ 157 w 242"/>
                <a:gd name="T59" fmla="*/ 27 h 51"/>
                <a:gd name="T60" fmla="*/ 201 w 242"/>
                <a:gd name="T61" fmla="*/ 20 h 51"/>
                <a:gd name="T62" fmla="*/ 239 w 242"/>
                <a:gd name="T63" fmla="*/ 3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2" h="51">
                  <a:moveTo>
                    <a:pt x="239" y="38"/>
                  </a:moveTo>
                  <a:cubicBezTo>
                    <a:pt x="232" y="25"/>
                    <a:pt x="219" y="18"/>
                    <a:pt x="205" y="17"/>
                  </a:cubicBezTo>
                  <a:cubicBezTo>
                    <a:pt x="197" y="17"/>
                    <a:pt x="189" y="17"/>
                    <a:pt x="182" y="19"/>
                  </a:cubicBezTo>
                  <a:cubicBezTo>
                    <a:pt x="174" y="21"/>
                    <a:pt x="165" y="25"/>
                    <a:pt x="157" y="24"/>
                  </a:cubicBezTo>
                  <a:cubicBezTo>
                    <a:pt x="157" y="25"/>
                    <a:pt x="157" y="25"/>
                    <a:pt x="158" y="26"/>
                  </a:cubicBezTo>
                  <a:cubicBezTo>
                    <a:pt x="159" y="19"/>
                    <a:pt x="167" y="17"/>
                    <a:pt x="173" y="15"/>
                  </a:cubicBezTo>
                  <a:cubicBezTo>
                    <a:pt x="180" y="14"/>
                    <a:pt x="187" y="14"/>
                    <a:pt x="194" y="14"/>
                  </a:cubicBezTo>
                  <a:cubicBezTo>
                    <a:pt x="215" y="16"/>
                    <a:pt x="228" y="34"/>
                    <a:pt x="239" y="49"/>
                  </a:cubicBezTo>
                  <a:cubicBezTo>
                    <a:pt x="240" y="51"/>
                    <a:pt x="242" y="50"/>
                    <a:pt x="242" y="48"/>
                  </a:cubicBezTo>
                  <a:cubicBezTo>
                    <a:pt x="238" y="32"/>
                    <a:pt x="222" y="23"/>
                    <a:pt x="207" y="19"/>
                  </a:cubicBezTo>
                  <a:cubicBezTo>
                    <a:pt x="198" y="17"/>
                    <a:pt x="189" y="18"/>
                    <a:pt x="180" y="19"/>
                  </a:cubicBezTo>
                  <a:cubicBezTo>
                    <a:pt x="168" y="20"/>
                    <a:pt x="156" y="23"/>
                    <a:pt x="145" y="27"/>
                  </a:cubicBezTo>
                  <a:cubicBezTo>
                    <a:pt x="146" y="27"/>
                    <a:pt x="146" y="27"/>
                    <a:pt x="147" y="28"/>
                  </a:cubicBezTo>
                  <a:cubicBezTo>
                    <a:pt x="145" y="19"/>
                    <a:pt x="141" y="12"/>
                    <a:pt x="134" y="7"/>
                  </a:cubicBezTo>
                  <a:cubicBezTo>
                    <a:pt x="128" y="2"/>
                    <a:pt x="119" y="0"/>
                    <a:pt x="111" y="0"/>
                  </a:cubicBezTo>
                  <a:cubicBezTo>
                    <a:pt x="93" y="0"/>
                    <a:pt x="75" y="8"/>
                    <a:pt x="62" y="21"/>
                  </a:cubicBezTo>
                  <a:cubicBezTo>
                    <a:pt x="59" y="25"/>
                    <a:pt x="55" y="29"/>
                    <a:pt x="53" y="35"/>
                  </a:cubicBezTo>
                  <a:cubicBezTo>
                    <a:pt x="54" y="35"/>
                    <a:pt x="55" y="35"/>
                    <a:pt x="56" y="35"/>
                  </a:cubicBezTo>
                  <a:cubicBezTo>
                    <a:pt x="61" y="20"/>
                    <a:pt x="77" y="8"/>
                    <a:pt x="93" y="7"/>
                  </a:cubicBezTo>
                  <a:cubicBezTo>
                    <a:pt x="112" y="5"/>
                    <a:pt x="125" y="18"/>
                    <a:pt x="140" y="26"/>
                  </a:cubicBezTo>
                  <a:cubicBezTo>
                    <a:pt x="141" y="26"/>
                    <a:pt x="142" y="26"/>
                    <a:pt x="142" y="25"/>
                  </a:cubicBezTo>
                  <a:cubicBezTo>
                    <a:pt x="141" y="7"/>
                    <a:pt x="117" y="6"/>
                    <a:pt x="103" y="7"/>
                  </a:cubicBezTo>
                  <a:cubicBezTo>
                    <a:pt x="95" y="8"/>
                    <a:pt x="86" y="9"/>
                    <a:pt x="78" y="12"/>
                  </a:cubicBezTo>
                  <a:cubicBezTo>
                    <a:pt x="72" y="15"/>
                    <a:pt x="67" y="18"/>
                    <a:pt x="62" y="22"/>
                  </a:cubicBezTo>
                  <a:cubicBezTo>
                    <a:pt x="57" y="27"/>
                    <a:pt x="54" y="33"/>
                    <a:pt x="49" y="38"/>
                  </a:cubicBezTo>
                  <a:cubicBezTo>
                    <a:pt x="50" y="38"/>
                    <a:pt x="51" y="38"/>
                    <a:pt x="52" y="39"/>
                  </a:cubicBezTo>
                  <a:cubicBezTo>
                    <a:pt x="48" y="27"/>
                    <a:pt x="36" y="19"/>
                    <a:pt x="24" y="22"/>
                  </a:cubicBezTo>
                  <a:cubicBezTo>
                    <a:pt x="11" y="24"/>
                    <a:pt x="7" y="36"/>
                    <a:pt x="0" y="46"/>
                  </a:cubicBezTo>
                  <a:cubicBezTo>
                    <a:pt x="1" y="46"/>
                    <a:pt x="2" y="46"/>
                    <a:pt x="3" y="47"/>
                  </a:cubicBezTo>
                  <a:cubicBezTo>
                    <a:pt x="3" y="37"/>
                    <a:pt x="11" y="31"/>
                    <a:pt x="19" y="27"/>
                  </a:cubicBezTo>
                  <a:cubicBezTo>
                    <a:pt x="26" y="24"/>
                    <a:pt x="38" y="21"/>
                    <a:pt x="45" y="27"/>
                  </a:cubicBezTo>
                  <a:cubicBezTo>
                    <a:pt x="46" y="29"/>
                    <a:pt x="48" y="27"/>
                    <a:pt x="46" y="25"/>
                  </a:cubicBezTo>
                  <a:cubicBezTo>
                    <a:pt x="39" y="18"/>
                    <a:pt x="27" y="21"/>
                    <a:pt x="19" y="24"/>
                  </a:cubicBezTo>
                  <a:cubicBezTo>
                    <a:pt x="10" y="28"/>
                    <a:pt x="0" y="36"/>
                    <a:pt x="0" y="46"/>
                  </a:cubicBezTo>
                  <a:cubicBezTo>
                    <a:pt x="0" y="48"/>
                    <a:pt x="2" y="48"/>
                    <a:pt x="3" y="47"/>
                  </a:cubicBezTo>
                  <a:cubicBezTo>
                    <a:pt x="8" y="39"/>
                    <a:pt x="12" y="29"/>
                    <a:pt x="22" y="25"/>
                  </a:cubicBezTo>
                  <a:cubicBezTo>
                    <a:pt x="33" y="21"/>
                    <a:pt x="46" y="28"/>
                    <a:pt x="49" y="39"/>
                  </a:cubicBezTo>
                  <a:cubicBezTo>
                    <a:pt x="49" y="40"/>
                    <a:pt x="51" y="41"/>
                    <a:pt x="51" y="40"/>
                  </a:cubicBezTo>
                  <a:cubicBezTo>
                    <a:pt x="56" y="36"/>
                    <a:pt x="58" y="30"/>
                    <a:pt x="62" y="26"/>
                  </a:cubicBezTo>
                  <a:cubicBezTo>
                    <a:pt x="66" y="22"/>
                    <a:pt x="71" y="18"/>
                    <a:pt x="77" y="16"/>
                  </a:cubicBezTo>
                  <a:cubicBezTo>
                    <a:pt x="85" y="12"/>
                    <a:pt x="93" y="11"/>
                    <a:pt x="101" y="10"/>
                  </a:cubicBezTo>
                  <a:cubicBezTo>
                    <a:pt x="109" y="9"/>
                    <a:pt x="118" y="9"/>
                    <a:pt x="126" y="11"/>
                  </a:cubicBezTo>
                  <a:cubicBezTo>
                    <a:pt x="132" y="13"/>
                    <a:pt x="139" y="17"/>
                    <a:pt x="140" y="24"/>
                  </a:cubicBezTo>
                  <a:cubicBezTo>
                    <a:pt x="140" y="24"/>
                    <a:pt x="141" y="24"/>
                    <a:pt x="142" y="23"/>
                  </a:cubicBezTo>
                  <a:cubicBezTo>
                    <a:pt x="134" y="19"/>
                    <a:pt x="126" y="14"/>
                    <a:pt x="118" y="9"/>
                  </a:cubicBezTo>
                  <a:cubicBezTo>
                    <a:pt x="110" y="5"/>
                    <a:pt x="101" y="3"/>
                    <a:pt x="92" y="4"/>
                  </a:cubicBezTo>
                  <a:cubicBezTo>
                    <a:pt x="75" y="6"/>
                    <a:pt x="58" y="18"/>
                    <a:pt x="53" y="35"/>
                  </a:cubicBezTo>
                  <a:cubicBezTo>
                    <a:pt x="53" y="36"/>
                    <a:pt x="55" y="37"/>
                    <a:pt x="56" y="35"/>
                  </a:cubicBezTo>
                  <a:cubicBezTo>
                    <a:pt x="63" y="19"/>
                    <a:pt x="81" y="9"/>
                    <a:pt x="98" y="5"/>
                  </a:cubicBezTo>
                  <a:cubicBezTo>
                    <a:pt x="115" y="1"/>
                    <a:pt x="134" y="3"/>
                    <a:pt x="142" y="21"/>
                  </a:cubicBezTo>
                  <a:cubicBezTo>
                    <a:pt x="143" y="23"/>
                    <a:pt x="144" y="26"/>
                    <a:pt x="144" y="29"/>
                  </a:cubicBezTo>
                  <a:cubicBezTo>
                    <a:pt x="144" y="29"/>
                    <a:pt x="145" y="30"/>
                    <a:pt x="146" y="30"/>
                  </a:cubicBezTo>
                  <a:cubicBezTo>
                    <a:pt x="156" y="26"/>
                    <a:pt x="166" y="24"/>
                    <a:pt x="177" y="22"/>
                  </a:cubicBezTo>
                  <a:cubicBezTo>
                    <a:pt x="186" y="21"/>
                    <a:pt x="196" y="20"/>
                    <a:pt x="205" y="22"/>
                  </a:cubicBezTo>
                  <a:cubicBezTo>
                    <a:pt x="220" y="24"/>
                    <a:pt x="235" y="33"/>
                    <a:pt x="239" y="49"/>
                  </a:cubicBezTo>
                  <a:cubicBezTo>
                    <a:pt x="240" y="49"/>
                    <a:pt x="241" y="48"/>
                    <a:pt x="242" y="48"/>
                  </a:cubicBezTo>
                  <a:cubicBezTo>
                    <a:pt x="230" y="32"/>
                    <a:pt x="216" y="13"/>
                    <a:pt x="194" y="11"/>
                  </a:cubicBezTo>
                  <a:cubicBezTo>
                    <a:pt x="186" y="11"/>
                    <a:pt x="178" y="11"/>
                    <a:pt x="170" y="13"/>
                  </a:cubicBezTo>
                  <a:cubicBezTo>
                    <a:pt x="163" y="15"/>
                    <a:pt x="156" y="18"/>
                    <a:pt x="155" y="26"/>
                  </a:cubicBezTo>
                  <a:cubicBezTo>
                    <a:pt x="155" y="27"/>
                    <a:pt x="156" y="27"/>
                    <a:pt x="157" y="27"/>
                  </a:cubicBezTo>
                  <a:cubicBezTo>
                    <a:pt x="164" y="28"/>
                    <a:pt x="172" y="25"/>
                    <a:pt x="179" y="23"/>
                  </a:cubicBezTo>
                  <a:cubicBezTo>
                    <a:pt x="186" y="21"/>
                    <a:pt x="194" y="20"/>
                    <a:pt x="201" y="20"/>
                  </a:cubicBezTo>
                  <a:cubicBezTo>
                    <a:pt x="216" y="20"/>
                    <a:pt x="229" y="27"/>
                    <a:pt x="237" y="39"/>
                  </a:cubicBezTo>
                  <a:cubicBezTo>
                    <a:pt x="238" y="41"/>
                    <a:pt x="240" y="39"/>
                    <a:pt x="239" y="3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1" name="Freeform 1760"/>
            <p:cNvSpPr/>
            <p:nvPr/>
          </p:nvSpPr>
          <p:spPr bwMode="auto">
            <a:xfrm>
              <a:off x="3867" y="2026"/>
              <a:ext cx="556" cy="364"/>
            </a:xfrm>
            <a:custGeom>
              <a:avLst/>
              <a:gdLst>
                <a:gd name="T0" fmla="*/ 176 w 430"/>
                <a:gd name="T1" fmla="*/ 115 h 282"/>
                <a:gd name="T2" fmla="*/ 239 w 430"/>
                <a:gd name="T3" fmla="*/ 95 h 282"/>
                <a:gd name="T4" fmla="*/ 341 w 430"/>
                <a:gd name="T5" fmla="*/ 25 h 282"/>
                <a:gd name="T6" fmla="*/ 356 w 430"/>
                <a:gd name="T7" fmla="*/ 17 h 282"/>
                <a:gd name="T8" fmla="*/ 237 w 430"/>
                <a:gd name="T9" fmla="*/ 104 h 282"/>
                <a:gd name="T10" fmla="*/ 4 w 430"/>
                <a:gd name="T11" fmla="*/ 64 h 282"/>
                <a:gd name="T12" fmla="*/ 61 w 430"/>
                <a:gd name="T13" fmla="*/ 84 h 282"/>
                <a:gd name="T14" fmla="*/ 197 w 430"/>
                <a:gd name="T15" fmla="*/ 125 h 282"/>
                <a:gd name="T16" fmla="*/ 283 w 430"/>
                <a:gd name="T17" fmla="*/ 67 h 282"/>
                <a:gd name="T18" fmla="*/ 374 w 430"/>
                <a:gd name="T19" fmla="*/ 8 h 282"/>
                <a:gd name="T20" fmla="*/ 403 w 430"/>
                <a:gd name="T21" fmla="*/ 116 h 282"/>
                <a:gd name="T22" fmla="*/ 426 w 430"/>
                <a:gd name="T23" fmla="*/ 204 h 282"/>
                <a:gd name="T24" fmla="*/ 169 w 430"/>
                <a:gd name="T25" fmla="*/ 252 h 282"/>
                <a:gd name="T26" fmla="*/ 64 w 430"/>
                <a:gd name="T27" fmla="*/ 269 h 282"/>
                <a:gd name="T28" fmla="*/ 23 w 430"/>
                <a:gd name="T29" fmla="*/ 165 h 282"/>
                <a:gd name="T30" fmla="*/ 1 w 430"/>
                <a:gd name="T31" fmla="*/ 66 h 282"/>
                <a:gd name="T32" fmla="*/ 36 w 430"/>
                <a:gd name="T33" fmla="*/ 247 h 282"/>
                <a:gd name="T34" fmla="*/ 80 w 430"/>
                <a:gd name="T35" fmla="*/ 277 h 282"/>
                <a:gd name="T36" fmla="*/ 288 w 430"/>
                <a:gd name="T37" fmla="*/ 236 h 282"/>
                <a:gd name="T38" fmla="*/ 403 w 430"/>
                <a:gd name="T39" fmla="*/ 212 h 282"/>
                <a:gd name="T40" fmla="*/ 420 w 430"/>
                <a:gd name="T41" fmla="*/ 166 h 282"/>
                <a:gd name="T42" fmla="*/ 390 w 430"/>
                <a:gd name="T43" fmla="*/ 37 h 282"/>
                <a:gd name="T44" fmla="*/ 391 w 430"/>
                <a:gd name="T45" fmla="*/ 63 h 282"/>
                <a:gd name="T46" fmla="*/ 413 w 430"/>
                <a:gd name="T47" fmla="*/ 185 h 282"/>
                <a:gd name="T48" fmla="*/ 341 w 430"/>
                <a:gd name="T49" fmla="*/ 224 h 282"/>
                <a:gd name="T50" fmla="*/ 156 w 430"/>
                <a:gd name="T51" fmla="*/ 260 h 282"/>
                <a:gd name="T52" fmla="*/ 61 w 430"/>
                <a:gd name="T53" fmla="*/ 272 h 282"/>
                <a:gd name="T54" fmla="*/ 46 w 430"/>
                <a:gd name="T55" fmla="*/ 225 h 282"/>
                <a:gd name="T56" fmla="*/ 22 w 430"/>
                <a:gd name="T57" fmla="*/ 133 h 282"/>
                <a:gd name="T58" fmla="*/ 2 w 430"/>
                <a:gd name="T59" fmla="*/ 75 h 282"/>
                <a:gd name="T60" fmla="*/ 25 w 430"/>
                <a:gd name="T61" fmla="*/ 161 h 282"/>
                <a:gd name="T62" fmla="*/ 56 w 430"/>
                <a:gd name="T63" fmla="*/ 270 h 282"/>
                <a:gd name="T64" fmla="*/ 136 w 430"/>
                <a:gd name="T65" fmla="*/ 265 h 282"/>
                <a:gd name="T66" fmla="*/ 381 w 430"/>
                <a:gd name="T67" fmla="*/ 218 h 282"/>
                <a:gd name="T68" fmla="*/ 412 w 430"/>
                <a:gd name="T69" fmla="*/ 159 h 282"/>
                <a:gd name="T70" fmla="*/ 379 w 430"/>
                <a:gd name="T71" fmla="*/ 5 h 282"/>
                <a:gd name="T72" fmla="*/ 394 w 430"/>
                <a:gd name="T73" fmla="*/ 60 h 282"/>
                <a:gd name="T74" fmla="*/ 420 w 430"/>
                <a:gd name="T75" fmla="*/ 198 h 282"/>
                <a:gd name="T76" fmla="*/ 350 w 430"/>
                <a:gd name="T77" fmla="*/ 221 h 282"/>
                <a:gd name="T78" fmla="*/ 106 w 430"/>
                <a:gd name="T79" fmla="*/ 267 h 282"/>
                <a:gd name="T80" fmla="*/ 44 w 430"/>
                <a:gd name="T81" fmla="*/ 262 h 282"/>
                <a:gd name="T82" fmla="*/ 15 w 430"/>
                <a:gd name="T83" fmla="*/ 120 h 282"/>
                <a:gd name="T84" fmla="*/ 10 w 430"/>
                <a:gd name="T85" fmla="*/ 125 h 282"/>
                <a:gd name="T86" fmla="*/ 69 w 430"/>
                <a:gd name="T87" fmla="*/ 272 h 282"/>
                <a:gd name="T88" fmla="*/ 175 w 430"/>
                <a:gd name="T89" fmla="*/ 254 h 282"/>
                <a:gd name="T90" fmla="*/ 430 w 430"/>
                <a:gd name="T91" fmla="*/ 203 h 282"/>
                <a:gd name="T92" fmla="*/ 415 w 430"/>
                <a:gd name="T93" fmla="*/ 154 h 282"/>
                <a:gd name="T94" fmla="*/ 386 w 430"/>
                <a:gd name="T95" fmla="*/ 26 h 282"/>
                <a:gd name="T96" fmla="*/ 284 w 430"/>
                <a:gd name="T97" fmla="*/ 63 h 282"/>
                <a:gd name="T98" fmla="*/ 196 w 430"/>
                <a:gd name="T99" fmla="*/ 122 h 282"/>
                <a:gd name="T100" fmla="*/ 60 w 430"/>
                <a:gd name="T101" fmla="*/ 80 h 282"/>
                <a:gd name="T102" fmla="*/ 3 w 430"/>
                <a:gd name="T103" fmla="*/ 67 h 282"/>
                <a:gd name="T104" fmla="*/ 211 w 430"/>
                <a:gd name="T105" fmla="*/ 123 h 282"/>
                <a:gd name="T106" fmla="*/ 310 w 430"/>
                <a:gd name="T107" fmla="*/ 54 h 282"/>
                <a:gd name="T108" fmla="*/ 376 w 430"/>
                <a:gd name="T109" fmla="*/ 3 h 282"/>
                <a:gd name="T110" fmla="*/ 323 w 430"/>
                <a:gd name="T111" fmla="*/ 33 h 282"/>
                <a:gd name="T112" fmla="*/ 205 w 430"/>
                <a:gd name="T113" fmla="*/ 117 h 282"/>
                <a:gd name="T114" fmla="*/ 142 w 430"/>
                <a:gd name="T115" fmla="*/ 103 h 282"/>
                <a:gd name="T116" fmla="*/ 24 w 430"/>
                <a:gd name="T117" fmla="*/ 74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0" h="282">
                  <a:moveTo>
                    <a:pt x="24" y="74"/>
                  </a:moveTo>
                  <a:cubicBezTo>
                    <a:pt x="65" y="84"/>
                    <a:pt x="105" y="96"/>
                    <a:pt x="146" y="107"/>
                  </a:cubicBezTo>
                  <a:cubicBezTo>
                    <a:pt x="156" y="109"/>
                    <a:pt x="166" y="112"/>
                    <a:pt x="176" y="115"/>
                  </a:cubicBezTo>
                  <a:cubicBezTo>
                    <a:pt x="184" y="117"/>
                    <a:pt x="191" y="123"/>
                    <a:pt x="200" y="122"/>
                  </a:cubicBezTo>
                  <a:cubicBezTo>
                    <a:pt x="207" y="121"/>
                    <a:pt x="214" y="116"/>
                    <a:pt x="219" y="111"/>
                  </a:cubicBezTo>
                  <a:cubicBezTo>
                    <a:pt x="226" y="106"/>
                    <a:pt x="232" y="100"/>
                    <a:pt x="239" y="95"/>
                  </a:cubicBezTo>
                  <a:cubicBezTo>
                    <a:pt x="250" y="87"/>
                    <a:pt x="261" y="79"/>
                    <a:pt x="272" y="71"/>
                  </a:cubicBezTo>
                  <a:cubicBezTo>
                    <a:pt x="283" y="63"/>
                    <a:pt x="295" y="55"/>
                    <a:pt x="307" y="47"/>
                  </a:cubicBezTo>
                  <a:cubicBezTo>
                    <a:pt x="318" y="40"/>
                    <a:pt x="330" y="33"/>
                    <a:pt x="341" y="25"/>
                  </a:cubicBezTo>
                  <a:cubicBezTo>
                    <a:pt x="353" y="18"/>
                    <a:pt x="363" y="10"/>
                    <a:pt x="376" y="4"/>
                  </a:cubicBezTo>
                  <a:cubicBezTo>
                    <a:pt x="375" y="3"/>
                    <a:pt x="374" y="3"/>
                    <a:pt x="373" y="2"/>
                  </a:cubicBezTo>
                  <a:cubicBezTo>
                    <a:pt x="369" y="8"/>
                    <a:pt x="363" y="12"/>
                    <a:pt x="356" y="17"/>
                  </a:cubicBezTo>
                  <a:cubicBezTo>
                    <a:pt x="350" y="21"/>
                    <a:pt x="343" y="25"/>
                    <a:pt x="337" y="30"/>
                  </a:cubicBezTo>
                  <a:cubicBezTo>
                    <a:pt x="320" y="42"/>
                    <a:pt x="304" y="54"/>
                    <a:pt x="288" y="67"/>
                  </a:cubicBezTo>
                  <a:cubicBezTo>
                    <a:pt x="271" y="80"/>
                    <a:pt x="254" y="92"/>
                    <a:pt x="237" y="104"/>
                  </a:cubicBezTo>
                  <a:cubicBezTo>
                    <a:pt x="230" y="108"/>
                    <a:pt x="224" y="114"/>
                    <a:pt x="217" y="118"/>
                  </a:cubicBezTo>
                  <a:cubicBezTo>
                    <a:pt x="208" y="122"/>
                    <a:pt x="198" y="119"/>
                    <a:pt x="189" y="116"/>
                  </a:cubicBezTo>
                  <a:cubicBezTo>
                    <a:pt x="128" y="96"/>
                    <a:pt x="66" y="82"/>
                    <a:pt x="4" y="64"/>
                  </a:cubicBezTo>
                  <a:cubicBezTo>
                    <a:pt x="4" y="65"/>
                    <a:pt x="4" y="66"/>
                    <a:pt x="4" y="67"/>
                  </a:cubicBezTo>
                  <a:cubicBezTo>
                    <a:pt x="14" y="68"/>
                    <a:pt x="23" y="72"/>
                    <a:pt x="33" y="75"/>
                  </a:cubicBezTo>
                  <a:cubicBezTo>
                    <a:pt x="42" y="79"/>
                    <a:pt x="52" y="81"/>
                    <a:pt x="61" y="84"/>
                  </a:cubicBezTo>
                  <a:cubicBezTo>
                    <a:pt x="80" y="89"/>
                    <a:pt x="99" y="95"/>
                    <a:pt x="118" y="102"/>
                  </a:cubicBezTo>
                  <a:cubicBezTo>
                    <a:pt x="131" y="107"/>
                    <a:pt x="143" y="113"/>
                    <a:pt x="157" y="118"/>
                  </a:cubicBezTo>
                  <a:cubicBezTo>
                    <a:pt x="169" y="123"/>
                    <a:pt x="183" y="127"/>
                    <a:pt x="197" y="125"/>
                  </a:cubicBezTo>
                  <a:cubicBezTo>
                    <a:pt x="204" y="124"/>
                    <a:pt x="211" y="120"/>
                    <a:pt x="217" y="116"/>
                  </a:cubicBezTo>
                  <a:cubicBezTo>
                    <a:pt x="225" y="112"/>
                    <a:pt x="232" y="107"/>
                    <a:pt x="240" y="101"/>
                  </a:cubicBezTo>
                  <a:cubicBezTo>
                    <a:pt x="254" y="90"/>
                    <a:pt x="268" y="78"/>
                    <a:pt x="283" y="67"/>
                  </a:cubicBezTo>
                  <a:cubicBezTo>
                    <a:pt x="312" y="47"/>
                    <a:pt x="346" y="34"/>
                    <a:pt x="373" y="11"/>
                  </a:cubicBezTo>
                  <a:cubicBezTo>
                    <a:pt x="374" y="10"/>
                    <a:pt x="375" y="9"/>
                    <a:pt x="376" y="8"/>
                  </a:cubicBezTo>
                  <a:cubicBezTo>
                    <a:pt x="376" y="8"/>
                    <a:pt x="375" y="8"/>
                    <a:pt x="374" y="8"/>
                  </a:cubicBezTo>
                  <a:cubicBezTo>
                    <a:pt x="379" y="13"/>
                    <a:pt x="381" y="21"/>
                    <a:pt x="383" y="27"/>
                  </a:cubicBezTo>
                  <a:cubicBezTo>
                    <a:pt x="386" y="37"/>
                    <a:pt x="389" y="46"/>
                    <a:pt x="391" y="55"/>
                  </a:cubicBezTo>
                  <a:cubicBezTo>
                    <a:pt x="396" y="75"/>
                    <a:pt x="400" y="95"/>
                    <a:pt x="403" y="116"/>
                  </a:cubicBezTo>
                  <a:cubicBezTo>
                    <a:pt x="406" y="135"/>
                    <a:pt x="410" y="156"/>
                    <a:pt x="418" y="174"/>
                  </a:cubicBezTo>
                  <a:cubicBezTo>
                    <a:pt x="421" y="183"/>
                    <a:pt x="425" y="191"/>
                    <a:pt x="427" y="200"/>
                  </a:cubicBezTo>
                  <a:cubicBezTo>
                    <a:pt x="427" y="202"/>
                    <a:pt x="427" y="203"/>
                    <a:pt x="426" y="204"/>
                  </a:cubicBezTo>
                  <a:cubicBezTo>
                    <a:pt x="422" y="205"/>
                    <a:pt x="417" y="206"/>
                    <a:pt x="414" y="207"/>
                  </a:cubicBezTo>
                  <a:cubicBezTo>
                    <a:pt x="374" y="219"/>
                    <a:pt x="333" y="225"/>
                    <a:pt x="293" y="232"/>
                  </a:cubicBezTo>
                  <a:cubicBezTo>
                    <a:pt x="251" y="239"/>
                    <a:pt x="210" y="248"/>
                    <a:pt x="169" y="252"/>
                  </a:cubicBezTo>
                  <a:cubicBezTo>
                    <a:pt x="150" y="253"/>
                    <a:pt x="132" y="254"/>
                    <a:pt x="113" y="257"/>
                  </a:cubicBezTo>
                  <a:cubicBezTo>
                    <a:pt x="104" y="258"/>
                    <a:pt x="95" y="260"/>
                    <a:pt x="86" y="263"/>
                  </a:cubicBezTo>
                  <a:cubicBezTo>
                    <a:pt x="79" y="265"/>
                    <a:pt x="72" y="269"/>
                    <a:pt x="64" y="269"/>
                  </a:cubicBezTo>
                  <a:cubicBezTo>
                    <a:pt x="55" y="268"/>
                    <a:pt x="51" y="257"/>
                    <a:pt x="49" y="250"/>
                  </a:cubicBezTo>
                  <a:cubicBezTo>
                    <a:pt x="46" y="241"/>
                    <a:pt x="43" y="233"/>
                    <a:pt x="40" y="224"/>
                  </a:cubicBezTo>
                  <a:cubicBezTo>
                    <a:pt x="34" y="205"/>
                    <a:pt x="28" y="185"/>
                    <a:pt x="23" y="165"/>
                  </a:cubicBezTo>
                  <a:cubicBezTo>
                    <a:pt x="19" y="149"/>
                    <a:pt x="15" y="132"/>
                    <a:pt x="11" y="115"/>
                  </a:cubicBezTo>
                  <a:cubicBezTo>
                    <a:pt x="8" y="99"/>
                    <a:pt x="7" y="82"/>
                    <a:pt x="4" y="66"/>
                  </a:cubicBezTo>
                  <a:cubicBezTo>
                    <a:pt x="3" y="66"/>
                    <a:pt x="2" y="66"/>
                    <a:pt x="1" y="66"/>
                  </a:cubicBezTo>
                  <a:cubicBezTo>
                    <a:pt x="5" y="87"/>
                    <a:pt x="9" y="107"/>
                    <a:pt x="13" y="127"/>
                  </a:cubicBezTo>
                  <a:cubicBezTo>
                    <a:pt x="17" y="147"/>
                    <a:pt x="19" y="167"/>
                    <a:pt x="23" y="187"/>
                  </a:cubicBezTo>
                  <a:cubicBezTo>
                    <a:pt x="26" y="207"/>
                    <a:pt x="30" y="227"/>
                    <a:pt x="36" y="247"/>
                  </a:cubicBezTo>
                  <a:cubicBezTo>
                    <a:pt x="38" y="255"/>
                    <a:pt x="40" y="264"/>
                    <a:pt x="44" y="272"/>
                  </a:cubicBezTo>
                  <a:cubicBezTo>
                    <a:pt x="47" y="278"/>
                    <a:pt x="52" y="281"/>
                    <a:pt x="58" y="282"/>
                  </a:cubicBezTo>
                  <a:cubicBezTo>
                    <a:pt x="66" y="282"/>
                    <a:pt x="73" y="279"/>
                    <a:pt x="80" y="277"/>
                  </a:cubicBezTo>
                  <a:cubicBezTo>
                    <a:pt x="89" y="274"/>
                    <a:pt x="97" y="272"/>
                    <a:pt x="105" y="270"/>
                  </a:cubicBezTo>
                  <a:cubicBezTo>
                    <a:pt x="125" y="266"/>
                    <a:pt x="145" y="263"/>
                    <a:pt x="165" y="260"/>
                  </a:cubicBezTo>
                  <a:cubicBezTo>
                    <a:pt x="206" y="254"/>
                    <a:pt x="247" y="245"/>
                    <a:pt x="288" y="236"/>
                  </a:cubicBezTo>
                  <a:cubicBezTo>
                    <a:pt x="308" y="232"/>
                    <a:pt x="329" y="228"/>
                    <a:pt x="350" y="224"/>
                  </a:cubicBezTo>
                  <a:cubicBezTo>
                    <a:pt x="360" y="222"/>
                    <a:pt x="370" y="220"/>
                    <a:pt x="381" y="218"/>
                  </a:cubicBezTo>
                  <a:cubicBezTo>
                    <a:pt x="388" y="216"/>
                    <a:pt x="396" y="214"/>
                    <a:pt x="403" y="212"/>
                  </a:cubicBezTo>
                  <a:cubicBezTo>
                    <a:pt x="409" y="210"/>
                    <a:pt x="415" y="208"/>
                    <a:pt x="419" y="204"/>
                  </a:cubicBezTo>
                  <a:cubicBezTo>
                    <a:pt x="424" y="200"/>
                    <a:pt x="426" y="194"/>
                    <a:pt x="425" y="188"/>
                  </a:cubicBezTo>
                  <a:cubicBezTo>
                    <a:pt x="424" y="180"/>
                    <a:pt x="422" y="173"/>
                    <a:pt x="420" y="166"/>
                  </a:cubicBezTo>
                  <a:cubicBezTo>
                    <a:pt x="418" y="156"/>
                    <a:pt x="417" y="145"/>
                    <a:pt x="415" y="135"/>
                  </a:cubicBezTo>
                  <a:cubicBezTo>
                    <a:pt x="412" y="112"/>
                    <a:pt x="406" y="90"/>
                    <a:pt x="400" y="68"/>
                  </a:cubicBezTo>
                  <a:cubicBezTo>
                    <a:pt x="397" y="57"/>
                    <a:pt x="394" y="47"/>
                    <a:pt x="390" y="37"/>
                  </a:cubicBezTo>
                  <a:cubicBezTo>
                    <a:pt x="385" y="26"/>
                    <a:pt x="381" y="16"/>
                    <a:pt x="379" y="5"/>
                  </a:cubicBezTo>
                  <a:cubicBezTo>
                    <a:pt x="378" y="5"/>
                    <a:pt x="377" y="6"/>
                    <a:pt x="376" y="6"/>
                  </a:cubicBezTo>
                  <a:cubicBezTo>
                    <a:pt x="380" y="25"/>
                    <a:pt x="385" y="45"/>
                    <a:pt x="391" y="63"/>
                  </a:cubicBezTo>
                  <a:cubicBezTo>
                    <a:pt x="394" y="73"/>
                    <a:pt x="396" y="83"/>
                    <a:pt x="398" y="92"/>
                  </a:cubicBezTo>
                  <a:cubicBezTo>
                    <a:pt x="400" y="102"/>
                    <a:pt x="401" y="113"/>
                    <a:pt x="403" y="123"/>
                  </a:cubicBezTo>
                  <a:cubicBezTo>
                    <a:pt x="406" y="143"/>
                    <a:pt x="410" y="164"/>
                    <a:pt x="413" y="185"/>
                  </a:cubicBezTo>
                  <a:cubicBezTo>
                    <a:pt x="414" y="192"/>
                    <a:pt x="415" y="198"/>
                    <a:pt x="409" y="204"/>
                  </a:cubicBezTo>
                  <a:cubicBezTo>
                    <a:pt x="405" y="208"/>
                    <a:pt x="399" y="210"/>
                    <a:pt x="394" y="211"/>
                  </a:cubicBezTo>
                  <a:cubicBezTo>
                    <a:pt x="376" y="216"/>
                    <a:pt x="359" y="220"/>
                    <a:pt x="341" y="224"/>
                  </a:cubicBezTo>
                  <a:cubicBezTo>
                    <a:pt x="321" y="229"/>
                    <a:pt x="301" y="234"/>
                    <a:pt x="280" y="239"/>
                  </a:cubicBezTo>
                  <a:cubicBezTo>
                    <a:pt x="260" y="244"/>
                    <a:pt x="239" y="249"/>
                    <a:pt x="219" y="252"/>
                  </a:cubicBezTo>
                  <a:cubicBezTo>
                    <a:pt x="198" y="255"/>
                    <a:pt x="177" y="257"/>
                    <a:pt x="156" y="260"/>
                  </a:cubicBezTo>
                  <a:cubicBezTo>
                    <a:pt x="138" y="261"/>
                    <a:pt x="120" y="263"/>
                    <a:pt x="102" y="268"/>
                  </a:cubicBezTo>
                  <a:cubicBezTo>
                    <a:pt x="95" y="270"/>
                    <a:pt x="88" y="272"/>
                    <a:pt x="80" y="274"/>
                  </a:cubicBezTo>
                  <a:cubicBezTo>
                    <a:pt x="74" y="275"/>
                    <a:pt x="66" y="276"/>
                    <a:pt x="61" y="272"/>
                  </a:cubicBezTo>
                  <a:cubicBezTo>
                    <a:pt x="57" y="269"/>
                    <a:pt x="55" y="263"/>
                    <a:pt x="54" y="258"/>
                  </a:cubicBezTo>
                  <a:cubicBezTo>
                    <a:pt x="51" y="252"/>
                    <a:pt x="50" y="246"/>
                    <a:pt x="49" y="240"/>
                  </a:cubicBezTo>
                  <a:cubicBezTo>
                    <a:pt x="48" y="235"/>
                    <a:pt x="47" y="230"/>
                    <a:pt x="46" y="225"/>
                  </a:cubicBezTo>
                  <a:cubicBezTo>
                    <a:pt x="44" y="216"/>
                    <a:pt x="40" y="207"/>
                    <a:pt x="38" y="198"/>
                  </a:cubicBezTo>
                  <a:cubicBezTo>
                    <a:pt x="34" y="187"/>
                    <a:pt x="32" y="176"/>
                    <a:pt x="29" y="165"/>
                  </a:cubicBezTo>
                  <a:cubicBezTo>
                    <a:pt x="26" y="155"/>
                    <a:pt x="24" y="144"/>
                    <a:pt x="22" y="133"/>
                  </a:cubicBezTo>
                  <a:cubicBezTo>
                    <a:pt x="19" y="122"/>
                    <a:pt x="16" y="111"/>
                    <a:pt x="14" y="101"/>
                  </a:cubicBezTo>
                  <a:cubicBezTo>
                    <a:pt x="11" y="91"/>
                    <a:pt x="10" y="82"/>
                    <a:pt x="5" y="74"/>
                  </a:cubicBezTo>
                  <a:cubicBezTo>
                    <a:pt x="4" y="72"/>
                    <a:pt x="2" y="73"/>
                    <a:pt x="2" y="75"/>
                  </a:cubicBezTo>
                  <a:cubicBezTo>
                    <a:pt x="7" y="83"/>
                    <a:pt x="8" y="92"/>
                    <a:pt x="11" y="101"/>
                  </a:cubicBezTo>
                  <a:cubicBezTo>
                    <a:pt x="13" y="111"/>
                    <a:pt x="16" y="121"/>
                    <a:pt x="18" y="131"/>
                  </a:cubicBezTo>
                  <a:cubicBezTo>
                    <a:pt x="21" y="141"/>
                    <a:pt x="22" y="151"/>
                    <a:pt x="25" y="161"/>
                  </a:cubicBezTo>
                  <a:cubicBezTo>
                    <a:pt x="27" y="171"/>
                    <a:pt x="30" y="181"/>
                    <a:pt x="32" y="191"/>
                  </a:cubicBezTo>
                  <a:cubicBezTo>
                    <a:pt x="37" y="206"/>
                    <a:pt x="42" y="221"/>
                    <a:pt x="45" y="237"/>
                  </a:cubicBezTo>
                  <a:cubicBezTo>
                    <a:pt x="47" y="248"/>
                    <a:pt x="49" y="261"/>
                    <a:pt x="56" y="270"/>
                  </a:cubicBezTo>
                  <a:cubicBezTo>
                    <a:pt x="63" y="281"/>
                    <a:pt x="77" y="278"/>
                    <a:pt x="87" y="276"/>
                  </a:cubicBezTo>
                  <a:cubicBezTo>
                    <a:pt x="95" y="274"/>
                    <a:pt x="102" y="271"/>
                    <a:pt x="109" y="269"/>
                  </a:cubicBezTo>
                  <a:cubicBezTo>
                    <a:pt x="118" y="267"/>
                    <a:pt x="127" y="266"/>
                    <a:pt x="136" y="265"/>
                  </a:cubicBezTo>
                  <a:cubicBezTo>
                    <a:pt x="157" y="263"/>
                    <a:pt x="178" y="261"/>
                    <a:pt x="198" y="258"/>
                  </a:cubicBezTo>
                  <a:cubicBezTo>
                    <a:pt x="219" y="256"/>
                    <a:pt x="239" y="252"/>
                    <a:pt x="259" y="247"/>
                  </a:cubicBezTo>
                  <a:cubicBezTo>
                    <a:pt x="299" y="238"/>
                    <a:pt x="340" y="227"/>
                    <a:pt x="381" y="218"/>
                  </a:cubicBezTo>
                  <a:cubicBezTo>
                    <a:pt x="391" y="215"/>
                    <a:pt x="405" y="214"/>
                    <a:pt x="413" y="205"/>
                  </a:cubicBezTo>
                  <a:cubicBezTo>
                    <a:pt x="417" y="201"/>
                    <a:pt x="417" y="195"/>
                    <a:pt x="417" y="189"/>
                  </a:cubicBezTo>
                  <a:cubicBezTo>
                    <a:pt x="416" y="179"/>
                    <a:pt x="414" y="169"/>
                    <a:pt x="412" y="159"/>
                  </a:cubicBezTo>
                  <a:cubicBezTo>
                    <a:pt x="410" y="146"/>
                    <a:pt x="408" y="133"/>
                    <a:pt x="405" y="120"/>
                  </a:cubicBezTo>
                  <a:cubicBezTo>
                    <a:pt x="403" y="106"/>
                    <a:pt x="402" y="93"/>
                    <a:pt x="399" y="80"/>
                  </a:cubicBezTo>
                  <a:cubicBezTo>
                    <a:pt x="393" y="55"/>
                    <a:pt x="384" y="30"/>
                    <a:pt x="379" y="5"/>
                  </a:cubicBezTo>
                  <a:cubicBezTo>
                    <a:pt x="378" y="3"/>
                    <a:pt x="375" y="4"/>
                    <a:pt x="376" y="6"/>
                  </a:cubicBezTo>
                  <a:cubicBezTo>
                    <a:pt x="377" y="15"/>
                    <a:pt x="381" y="23"/>
                    <a:pt x="384" y="32"/>
                  </a:cubicBezTo>
                  <a:cubicBezTo>
                    <a:pt x="388" y="41"/>
                    <a:pt x="392" y="50"/>
                    <a:pt x="394" y="60"/>
                  </a:cubicBezTo>
                  <a:cubicBezTo>
                    <a:pt x="401" y="80"/>
                    <a:pt x="405" y="100"/>
                    <a:pt x="409" y="120"/>
                  </a:cubicBezTo>
                  <a:cubicBezTo>
                    <a:pt x="413" y="139"/>
                    <a:pt x="415" y="158"/>
                    <a:pt x="420" y="177"/>
                  </a:cubicBezTo>
                  <a:cubicBezTo>
                    <a:pt x="421" y="184"/>
                    <a:pt x="424" y="192"/>
                    <a:pt x="420" y="198"/>
                  </a:cubicBezTo>
                  <a:cubicBezTo>
                    <a:pt x="416" y="204"/>
                    <a:pt x="409" y="207"/>
                    <a:pt x="403" y="209"/>
                  </a:cubicBezTo>
                  <a:cubicBezTo>
                    <a:pt x="396" y="211"/>
                    <a:pt x="388" y="212"/>
                    <a:pt x="381" y="214"/>
                  </a:cubicBezTo>
                  <a:cubicBezTo>
                    <a:pt x="371" y="216"/>
                    <a:pt x="361" y="218"/>
                    <a:pt x="350" y="221"/>
                  </a:cubicBezTo>
                  <a:cubicBezTo>
                    <a:pt x="329" y="225"/>
                    <a:pt x="309" y="229"/>
                    <a:pt x="288" y="233"/>
                  </a:cubicBezTo>
                  <a:cubicBezTo>
                    <a:pt x="247" y="241"/>
                    <a:pt x="207" y="251"/>
                    <a:pt x="165" y="257"/>
                  </a:cubicBezTo>
                  <a:cubicBezTo>
                    <a:pt x="145" y="260"/>
                    <a:pt x="126" y="262"/>
                    <a:pt x="106" y="267"/>
                  </a:cubicBezTo>
                  <a:cubicBezTo>
                    <a:pt x="97" y="269"/>
                    <a:pt x="89" y="271"/>
                    <a:pt x="80" y="274"/>
                  </a:cubicBezTo>
                  <a:cubicBezTo>
                    <a:pt x="73" y="276"/>
                    <a:pt x="65" y="279"/>
                    <a:pt x="57" y="279"/>
                  </a:cubicBezTo>
                  <a:cubicBezTo>
                    <a:pt x="49" y="278"/>
                    <a:pt x="46" y="269"/>
                    <a:pt x="44" y="262"/>
                  </a:cubicBezTo>
                  <a:cubicBezTo>
                    <a:pt x="41" y="253"/>
                    <a:pt x="38" y="243"/>
                    <a:pt x="35" y="233"/>
                  </a:cubicBezTo>
                  <a:cubicBezTo>
                    <a:pt x="30" y="213"/>
                    <a:pt x="26" y="193"/>
                    <a:pt x="24" y="173"/>
                  </a:cubicBezTo>
                  <a:cubicBezTo>
                    <a:pt x="21" y="155"/>
                    <a:pt x="19" y="138"/>
                    <a:pt x="15" y="120"/>
                  </a:cubicBezTo>
                  <a:cubicBezTo>
                    <a:pt x="11" y="102"/>
                    <a:pt x="7" y="84"/>
                    <a:pt x="4" y="66"/>
                  </a:cubicBezTo>
                  <a:cubicBezTo>
                    <a:pt x="3" y="63"/>
                    <a:pt x="0" y="64"/>
                    <a:pt x="1" y="66"/>
                  </a:cubicBezTo>
                  <a:cubicBezTo>
                    <a:pt x="4" y="86"/>
                    <a:pt x="5" y="106"/>
                    <a:pt x="10" y="125"/>
                  </a:cubicBezTo>
                  <a:cubicBezTo>
                    <a:pt x="15" y="145"/>
                    <a:pt x="20" y="165"/>
                    <a:pt x="25" y="186"/>
                  </a:cubicBezTo>
                  <a:cubicBezTo>
                    <a:pt x="30" y="205"/>
                    <a:pt x="37" y="223"/>
                    <a:pt x="44" y="243"/>
                  </a:cubicBezTo>
                  <a:cubicBezTo>
                    <a:pt x="48" y="255"/>
                    <a:pt x="52" y="274"/>
                    <a:pt x="69" y="272"/>
                  </a:cubicBezTo>
                  <a:cubicBezTo>
                    <a:pt x="77" y="271"/>
                    <a:pt x="84" y="267"/>
                    <a:pt x="91" y="265"/>
                  </a:cubicBezTo>
                  <a:cubicBezTo>
                    <a:pt x="100" y="262"/>
                    <a:pt x="109" y="261"/>
                    <a:pt x="118" y="259"/>
                  </a:cubicBezTo>
                  <a:cubicBezTo>
                    <a:pt x="137" y="257"/>
                    <a:pt x="156" y="256"/>
                    <a:pt x="175" y="254"/>
                  </a:cubicBezTo>
                  <a:cubicBezTo>
                    <a:pt x="216" y="250"/>
                    <a:pt x="257" y="242"/>
                    <a:pt x="298" y="234"/>
                  </a:cubicBezTo>
                  <a:cubicBezTo>
                    <a:pt x="339" y="227"/>
                    <a:pt x="380" y="221"/>
                    <a:pt x="419" y="209"/>
                  </a:cubicBezTo>
                  <a:cubicBezTo>
                    <a:pt x="422" y="208"/>
                    <a:pt x="430" y="207"/>
                    <a:pt x="430" y="203"/>
                  </a:cubicBezTo>
                  <a:cubicBezTo>
                    <a:pt x="430" y="201"/>
                    <a:pt x="430" y="198"/>
                    <a:pt x="429" y="196"/>
                  </a:cubicBezTo>
                  <a:cubicBezTo>
                    <a:pt x="428" y="192"/>
                    <a:pt x="426" y="187"/>
                    <a:pt x="424" y="182"/>
                  </a:cubicBezTo>
                  <a:cubicBezTo>
                    <a:pt x="420" y="173"/>
                    <a:pt x="417" y="164"/>
                    <a:pt x="415" y="154"/>
                  </a:cubicBezTo>
                  <a:cubicBezTo>
                    <a:pt x="412" y="144"/>
                    <a:pt x="410" y="134"/>
                    <a:pt x="408" y="125"/>
                  </a:cubicBezTo>
                  <a:cubicBezTo>
                    <a:pt x="404" y="102"/>
                    <a:pt x="401" y="79"/>
                    <a:pt x="395" y="57"/>
                  </a:cubicBezTo>
                  <a:cubicBezTo>
                    <a:pt x="393" y="47"/>
                    <a:pt x="389" y="36"/>
                    <a:pt x="386" y="26"/>
                  </a:cubicBezTo>
                  <a:cubicBezTo>
                    <a:pt x="384" y="19"/>
                    <a:pt x="382" y="11"/>
                    <a:pt x="376" y="6"/>
                  </a:cubicBezTo>
                  <a:cubicBezTo>
                    <a:pt x="376" y="5"/>
                    <a:pt x="375" y="5"/>
                    <a:pt x="374" y="6"/>
                  </a:cubicBezTo>
                  <a:cubicBezTo>
                    <a:pt x="347" y="30"/>
                    <a:pt x="313" y="43"/>
                    <a:pt x="284" y="63"/>
                  </a:cubicBezTo>
                  <a:cubicBezTo>
                    <a:pt x="268" y="74"/>
                    <a:pt x="254" y="86"/>
                    <a:pt x="240" y="97"/>
                  </a:cubicBezTo>
                  <a:cubicBezTo>
                    <a:pt x="233" y="102"/>
                    <a:pt x="225" y="108"/>
                    <a:pt x="217" y="112"/>
                  </a:cubicBezTo>
                  <a:cubicBezTo>
                    <a:pt x="211" y="116"/>
                    <a:pt x="204" y="120"/>
                    <a:pt x="196" y="122"/>
                  </a:cubicBezTo>
                  <a:cubicBezTo>
                    <a:pt x="182" y="124"/>
                    <a:pt x="167" y="119"/>
                    <a:pt x="155" y="114"/>
                  </a:cubicBezTo>
                  <a:cubicBezTo>
                    <a:pt x="142" y="109"/>
                    <a:pt x="130" y="103"/>
                    <a:pt x="117" y="98"/>
                  </a:cubicBezTo>
                  <a:cubicBezTo>
                    <a:pt x="98" y="91"/>
                    <a:pt x="79" y="86"/>
                    <a:pt x="60" y="80"/>
                  </a:cubicBezTo>
                  <a:cubicBezTo>
                    <a:pt x="50" y="78"/>
                    <a:pt x="41" y="75"/>
                    <a:pt x="31" y="71"/>
                  </a:cubicBezTo>
                  <a:cubicBezTo>
                    <a:pt x="22" y="68"/>
                    <a:pt x="13" y="65"/>
                    <a:pt x="4" y="64"/>
                  </a:cubicBezTo>
                  <a:cubicBezTo>
                    <a:pt x="2" y="63"/>
                    <a:pt x="2" y="66"/>
                    <a:pt x="3" y="67"/>
                  </a:cubicBezTo>
                  <a:cubicBezTo>
                    <a:pt x="44" y="79"/>
                    <a:pt x="84" y="89"/>
                    <a:pt x="124" y="100"/>
                  </a:cubicBezTo>
                  <a:cubicBezTo>
                    <a:pt x="144" y="105"/>
                    <a:pt x="164" y="111"/>
                    <a:pt x="183" y="117"/>
                  </a:cubicBezTo>
                  <a:cubicBezTo>
                    <a:pt x="192" y="121"/>
                    <a:pt x="201" y="124"/>
                    <a:pt x="211" y="123"/>
                  </a:cubicBezTo>
                  <a:cubicBezTo>
                    <a:pt x="218" y="122"/>
                    <a:pt x="224" y="117"/>
                    <a:pt x="230" y="113"/>
                  </a:cubicBezTo>
                  <a:cubicBezTo>
                    <a:pt x="243" y="103"/>
                    <a:pt x="257" y="94"/>
                    <a:pt x="270" y="84"/>
                  </a:cubicBezTo>
                  <a:cubicBezTo>
                    <a:pt x="284" y="74"/>
                    <a:pt x="297" y="64"/>
                    <a:pt x="310" y="54"/>
                  </a:cubicBezTo>
                  <a:cubicBezTo>
                    <a:pt x="317" y="49"/>
                    <a:pt x="323" y="44"/>
                    <a:pt x="330" y="39"/>
                  </a:cubicBezTo>
                  <a:cubicBezTo>
                    <a:pt x="337" y="34"/>
                    <a:pt x="342" y="30"/>
                    <a:pt x="349" y="25"/>
                  </a:cubicBezTo>
                  <a:cubicBezTo>
                    <a:pt x="358" y="19"/>
                    <a:pt x="370" y="13"/>
                    <a:pt x="376" y="3"/>
                  </a:cubicBezTo>
                  <a:cubicBezTo>
                    <a:pt x="377" y="2"/>
                    <a:pt x="375" y="0"/>
                    <a:pt x="374" y="1"/>
                  </a:cubicBezTo>
                  <a:cubicBezTo>
                    <a:pt x="365" y="5"/>
                    <a:pt x="357" y="11"/>
                    <a:pt x="349" y="16"/>
                  </a:cubicBezTo>
                  <a:cubicBezTo>
                    <a:pt x="340" y="22"/>
                    <a:pt x="332" y="27"/>
                    <a:pt x="323" y="33"/>
                  </a:cubicBezTo>
                  <a:cubicBezTo>
                    <a:pt x="306" y="44"/>
                    <a:pt x="288" y="55"/>
                    <a:pt x="271" y="67"/>
                  </a:cubicBezTo>
                  <a:cubicBezTo>
                    <a:pt x="256" y="78"/>
                    <a:pt x="240" y="90"/>
                    <a:pt x="226" y="102"/>
                  </a:cubicBezTo>
                  <a:cubicBezTo>
                    <a:pt x="219" y="107"/>
                    <a:pt x="212" y="113"/>
                    <a:pt x="205" y="117"/>
                  </a:cubicBezTo>
                  <a:cubicBezTo>
                    <a:pt x="196" y="121"/>
                    <a:pt x="188" y="116"/>
                    <a:pt x="179" y="113"/>
                  </a:cubicBezTo>
                  <a:cubicBezTo>
                    <a:pt x="174" y="111"/>
                    <a:pt x="167" y="109"/>
                    <a:pt x="161" y="108"/>
                  </a:cubicBezTo>
                  <a:cubicBezTo>
                    <a:pt x="155" y="106"/>
                    <a:pt x="148" y="104"/>
                    <a:pt x="142" y="103"/>
                  </a:cubicBezTo>
                  <a:cubicBezTo>
                    <a:pt x="129" y="99"/>
                    <a:pt x="116" y="96"/>
                    <a:pt x="103" y="92"/>
                  </a:cubicBezTo>
                  <a:cubicBezTo>
                    <a:pt x="77" y="84"/>
                    <a:pt x="51" y="77"/>
                    <a:pt x="25" y="71"/>
                  </a:cubicBezTo>
                  <a:cubicBezTo>
                    <a:pt x="23" y="70"/>
                    <a:pt x="22" y="73"/>
                    <a:pt x="24" y="7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2" name="Freeform 1761"/>
            <p:cNvSpPr/>
            <p:nvPr/>
          </p:nvSpPr>
          <p:spPr bwMode="auto">
            <a:xfrm>
              <a:off x="3888" y="1894"/>
              <a:ext cx="435" cy="236"/>
            </a:xfrm>
            <a:custGeom>
              <a:avLst/>
              <a:gdLst>
                <a:gd name="T0" fmla="*/ 15 w 337"/>
                <a:gd name="T1" fmla="*/ 122 h 183"/>
                <a:gd name="T2" fmla="*/ 8 w 337"/>
                <a:gd name="T3" fmla="*/ 81 h 183"/>
                <a:gd name="T4" fmla="*/ 14 w 337"/>
                <a:gd name="T5" fmla="*/ 67 h 183"/>
                <a:gd name="T6" fmla="*/ 56 w 337"/>
                <a:gd name="T7" fmla="*/ 57 h 183"/>
                <a:gd name="T8" fmla="*/ 177 w 337"/>
                <a:gd name="T9" fmla="*/ 28 h 183"/>
                <a:gd name="T10" fmla="*/ 269 w 337"/>
                <a:gd name="T11" fmla="*/ 10 h 183"/>
                <a:gd name="T12" fmla="*/ 300 w 337"/>
                <a:gd name="T13" fmla="*/ 5 h 183"/>
                <a:gd name="T14" fmla="*/ 317 w 337"/>
                <a:gd name="T15" fmla="*/ 34 h 183"/>
                <a:gd name="T16" fmla="*/ 333 w 337"/>
                <a:gd name="T17" fmla="*/ 122 h 183"/>
                <a:gd name="T18" fmla="*/ 332 w 337"/>
                <a:gd name="T19" fmla="*/ 98 h 183"/>
                <a:gd name="T20" fmla="*/ 322 w 337"/>
                <a:gd name="T21" fmla="*/ 43 h 183"/>
                <a:gd name="T22" fmla="*/ 303 w 337"/>
                <a:gd name="T23" fmla="*/ 16 h 183"/>
                <a:gd name="T24" fmla="*/ 280 w 337"/>
                <a:gd name="T25" fmla="*/ 17 h 183"/>
                <a:gd name="T26" fmla="*/ 159 w 337"/>
                <a:gd name="T27" fmla="*/ 39 h 183"/>
                <a:gd name="T28" fmla="*/ 38 w 337"/>
                <a:gd name="T29" fmla="*/ 60 h 183"/>
                <a:gd name="T30" fmla="*/ 2 w 337"/>
                <a:gd name="T31" fmla="*/ 106 h 183"/>
                <a:gd name="T32" fmla="*/ 14 w 337"/>
                <a:gd name="T33" fmla="*/ 165 h 183"/>
                <a:gd name="T34" fmla="*/ 25 w 337"/>
                <a:gd name="T35" fmla="*/ 180 h 183"/>
                <a:gd name="T36" fmla="*/ 14 w 337"/>
                <a:gd name="T37" fmla="*/ 151 h 183"/>
                <a:gd name="T38" fmla="*/ 7 w 337"/>
                <a:gd name="T39" fmla="*/ 116 h 183"/>
                <a:gd name="T40" fmla="*/ 10 w 337"/>
                <a:gd name="T41" fmla="*/ 72 h 183"/>
                <a:gd name="T42" fmla="*/ 50 w 337"/>
                <a:gd name="T43" fmla="*/ 61 h 183"/>
                <a:gd name="T44" fmla="*/ 236 w 337"/>
                <a:gd name="T45" fmla="*/ 28 h 183"/>
                <a:gd name="T46" fmla="*/ 321 w 337"/>
                <a:gd name="T47" fmla="*/ 52 h 183"/>
                <a:gd name="T48" fmla="*/ 331 w 337"/>
                <a:gd name="T49" fmla="*/ 105 h 183"/>
                <a:gd name="T50" fmla="*/ 336 w 337"/>
                <a:gd name="T51" fmla="*/ 121 h 183"/>
                <a:gd name="T52" fmla="*/ 315 w 337"/>
                <a:gd name="T53" fmla="*/ 18 h 183"/>
                <a:gd name="T54" fmla="*/ 284 w 337"/>
                <a:gd name="T55" fmla="*/ 3 h 183"/>
                <a:gd name="T56" fmla="*/ 230 w 337"/>
                <a:gd name="T57" fmla="*/ 14 h 183"/>
                <a:gd name="T58" fmla="*/ 108 w 337"/>
                <a:gd name="T59" fmla="*/ 42 h 183"/>
                <a:gd name="T60" fmla="*/ 18 w 337"/>
                <a:gd name="T61" fmla="*/ 63 h 183"/>
                <a:gd name="T62" fmla="*/ 5 w 337"/>
                <a:gd name="T63" fmla="*/ 75 h 183"/>
                <a:gd name="T64" fmla="*/ 11 w 337"/>
                <a:gd name="T65" fmla="*/ 117 h 183"/>
                <a:gd name="T66" fmla="*/ 22 w 337"/>
                <a:gd name="T67" fmla="*/ 17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7" h="183">
                  <a:moveTo>
                    <a:pt x="22" y="174"/>
                  </a:moveTo>
                  <a:cubicBezTo>
                    <a:pt x="26" y="156"/>
                    <a:pt x="20" y="139"/>
                    <a:pt x="15" y="122"/>
                  </a:cubicBezTo>
                  <a:cubicBezTo>
                    <a:pt x="13" y="113"/>
                    <a:pt x="11" y="104"/>
                    <a:pt x="10" y="95"/>
                  </a:cubicBezTo>
                  <a:cubicBezTo>
                    <a:pt x="9" y="90"/>
                    <a:pt x="8" y="85"/>
                    <a:pt x="8" y="81"/>
                  </a:cubicBezTo>
                  <a:cubicBezTo>
                    <a:pt x="7" y="78"/>
                    <a:pt x="7" y="73"/>
                    <a:pt x="9" y="70"/>
                  </a:cubicBezTo>
                  <a:cubicBezTo>
                    <a:pt x="10" y="68"/>
                    <a:pt x="12" y="68"/>
                    <a:pt x="14" y="67"/>
                  </a:cubicBezTo>
                  <a:cubicBezTo>
                    <a:pt x="18" y="66"/>
                    <a:pt x="22" y="64"/>
                    <a:pt x="26" y="64"/>
                  </a:cubicBezTo>
                  <a:cubicBezTo>
                    <a:pt x="36" y="61"/>
                    <a:pt x="46" y="59"/>
                    <a:pt x="56" y="57"/>
                  </a:cubicBezTo>
                  <a:cubicBezTo>
                    <a:pt x="76" y="53"/>
                    <a:pt x="96" y="48"/>
                    <a:pt x="116" y="43"/>
                  </a:cubicBezTo>
                  <a:cubicBezTo>
                    <a:pt x="136" y="38"/>
                    <a:pt x="156" y="33"/>
                    <a:pt x="177" y="28"/>
                  </a:cubicBezTo>
                  <a:cubicBezTo>
                    <a:pt x="197" y="24"/>
                    <a:pt x="218" y="20"/>
                    <a:pt x="238" y="16"/>
                  </a:cubicBezTo>
                  <a:cubicBezTo>
                    <a:pt x="249" y="14"/>
                    <a:pt x="259" y="12"/>
                    <a:pt x="269" y="10"/>
                  </a:cubicBezTo>
                  <a:cubicBezTo>
                    <a:pt x="276" y="9"/>
                    <a:pt x="283" y="6"/>
                    <a:pt x="290" y="5"/>
                  </a:cubicBezTo>
                  <a:cubicBezTo>
                    <a:pt x="293" y="4"/>
                    <a:pt x="297" y="4"/>
                    <a:pt x="300" y="5"/>
                  </a:cubicBezTo>
                  <a:cubicBezTo>
                    <a:pt x="304" y="6"/>
                    <a:pt x="306" y="9"/>
                    <a:pt x="308" y="12"/>
                  </a:cubicBezTo>
                  <a:cubicBezTo>
                    <a:pt x="312" y="19"/>
                    <a:pt x="315" y="27"/>
                    <a:pt x="317" y="34"/>
                  </a:cubicBezTo>
                  <a:cubicBezTo>
                    <a:pt x="321" y="46"/>
                    <a:pt x="323" y="59"/>
                    <a:pt x="325" y="71"/>
                  </a:cubicBezTo>
                  <a:cubicBezTo>
                    <a:pt x="328" y="88"/>
                    <a:pt x="331" y="105"/>
                    <a:pt x="333" y="122"/>
                  </a:cubicBezTo>
                  <a:cubicBezTo>
                    <a:pt x="334" y="124"/>
                    <a:pt x="336" y="123"/>
                    <a:pt x="336" y="121"/>
                  </a:cubicBezTo>
                  <a:cubicBezTo>
                    <a:pt x="337" y="113"/>
                    <a:pt x="333" y="105"/>
                    <a:pt x="332" y="98"/>
                  </a:cubicBezTo>
                  <a:cubicBezTo>
                    <a:pt x="330" y="87"/>
                    <a:pt x="328" y="77"/>
                    <a:pt x="327" y="67"/>
                  </a:cubicBezTo>
                  <a:cubicBezTo>
                    <a:pt x="325" y="59"/>
                    <a:pt x="324" y="51"/>
                    <a:pt x="322" y="43"/>
                  </a:cubicBezTo>
                  <a:cubicBezTo>
                    <a:pt x="320" y="38"/>
                    <a:pt x="318" y="31"/>
                    <a:pt x="315" y="26"/>
                  </a:cubicBezTo>
                  <a:cubicBezTo>
                    <a:pt x="313" y="21"/>
                    <a:pt x="309" y="18"/>
                    <a:pt x="303" y="16"/>
                  </a:cubicBezTo>
                  <a:cubicBezTo>
                    <a:pt x="300" y="15"/>
                    <a:pt x="297" y="15"/>
                    <a:pt x="294" y="15"/>
                  </a:cubicBezTo>
                  <a:cubicBezTo>
                    <a:pt x="289" y="15"/>
                    <a:pt x="284" y="16"/>
                    <a:pt x="280" y="17"/>
                  </a:cubicBezTo>
                  <a:cubicBezTo>
                    <a:pt x="260" y="19"/>
                    <a:pt x="240" y="25"/>
                    <a:pt x="221" y="28"/>
                  </a:cubicBezTo>
                  <a:cubicBezTo>
                    <a:pt x="200" y="32"/>
                    <a:pt x="180" y="35"/>
                    <a:pt x="159" y="39"/>
                  </a:cubicBezTo>
                  <a:cubicBezTo>
                    <a:pt x="138" y="42"/>
                    <a:pt x="117" y="46"/>
                    <a:pt x="96" y="49"/>
                  </a:cubicBezTo>
                  <a:cubicBezTo>
                    <a:pt x="77" y="53"/>
                    <a:pt x="57" y="57"/>
                    <a:pt x="38" y="60"/>
                  </a:cubicBezTo>
                  <a:cubicBezTo>
                    <a:pt x="26" y="61"/>
                    <a:pt x="11" y="63"/>
                    <a:pt x="5" y="74"/>
                  </a:cubicBezTo>
                  <a:cubicBezTo>
                    <a:pt x="0" y="84"/>
                    <a:pt x="1" y="96"/>
                    <a:pt x="2" y="106"/>
                  </a:cubicBezTo>
                  <a:cubicBezTo>
                    <a:pt x="4" y="118"/>
                    <a:pt x="7" y="128"/>
                    <a:pt x="9" y="139"/>
                  </a:cubicBezTo>
                  <a:cubicBezTo>
                    <a:pt x="11" y="148"/>
                    <a:pt x="12" y="156"/>
                    <a:pt x="14" y="165"/>
                  </a:cubicBezTo>
                  <a:cubicBezTo>
                    <a:pt x="16" y="171"/>
                    <a:pt x="18" y="181"/>
                    <a:pt x="25" y="183"/>
                  </a:cubicBezTo>
                  <a:cubicBezTo>
                    <a:pt x="26" y="183"/>
                    <a:pt x="27" y="180"/>
                    <a:pt x="25" y="180"/>
                  </a:cubicBezTo>
                  <a:cubicBezTo>
                    <a:pt x="21" y="178"/>
                    <a:pt x="19" y="172"/>
                    <a:pt x="18" y="169"/>
                  </a:cubicBezTo>
                  <a:cubicBezTo>
                    <a:pt x="16" y="163"/>
                    <a:pt x="15" y="157"/>
                    <a:pt x="14" y="151"/>
                  </a:cubicBezTo>
                  <a:cubicBezTo>
                    <a:pt x="14" y="146"/>
                    <a:pt x="13" y="141"/>
                    <a:pt x="12" y="137"/>
                  </a:cubicBezTo>
                  <a:cubicBezTo>
                    <a:pt x="11" y="130"/>
                    <a:pt x="9" y="123"/>
                    <a:pt x="7" y="116"/>
                  </a:cubicBezTo>
                  <a:cubicBezTo>
                    <a:pt x="6" y="108"/>
                    <a:pt x="5" y="100"/>
                    <a:pt x="5" y="92"/>
                  </a:cubicBezTo>
                  <a:cubicBezTo>
                    <a:pt x="5" y="85"/>
                    <a:pt x="5" y="77"/>
                    <a:pt x="10" y="72"/>
                  </a:cubicBezTo>
                  <a:cubicBezTo>
                    <a:pt x="15" y="67"/>
                    <a:pt x="22" y="65"/>
                    <a:pt x="28" y="64"/>
                  </a:cubicBezTo>
                  <a:cubicBezTo>
                    <a:pt x="35" y="63"/>
                    <a:pt x="43" y="62"/>
                    <a:pt x="50" y="61"/>
                  </a:cubicBezTo>
                  <a:cubicBezTo>
                    <a:pt x="91" y="54"/>
                    <a:pt x="133" y="46"/>
                    <a:pt x="175" y="39"/>
                  </a:cubicBezTo>
                  <a:cubicBezTo>
                    <a:pt x="195" y="36"/>
                    <a:pt x="216" y="33"/>
                    <a:pt x="236" y="28"/>
                  </a:cubicBezTo>
                  <a:cubicBezTo>
                    <a:pt x="255" y="24"/>
                    <a:pt x="275" y="20"/>
                    <a:pt x="295" y="18"/>
                  </a:cubicBezTo>
                  <a:cubicBezTo>
                    <a:pt x="313" y="17"/>
                    <a:pt x="318" y="39"/>
                    <a:pt x="321" y="52"/>
                  </a:cubicBezTo>
                  <a:cubicBezTo>
                    <a:pt x="323" y="64"/>
                    <a:pt x="325" y="76"/>
                    <a:pt x="327" y="89"/>
                  </a:cubicBezTo>
                  <a:cubicBezTo>
                    <a:pt x="328" y="94"/>
                    <a:pt x="329" y="100"/>
                    <a:pt x="331" y="105"/>
                  </a:cubicBezTo>
                  <a:cubicBezTo>
                    <a:pt x="332" y="110"/>
                    <a:pt x="334" y="116"/>
                    <a:pt x="333" y="121"/>
                  </a:cubicBezTo>
                  <a:cubicBezTo>
                    <a:pt x="334" y="121"/>
                    <a:pt x="336" y="121"/>
                    <a:pt x="336" y="121"/>
                  </a:cubicBezTo>
                  <a:cubicBezTo>
                    <a:pt x="334" y="101"/>
                    <a:pt x="330" y="82"/>
                    <a:pt x="327" y="62"/>
                  </a:cubicBezTo>
                  <a:cubicBezTo>
                    <a:pt x="324" y="47"/>
                    <a:pt x="321" y="32"/>
                    <a:pt x="315" y="18"/>
                  </a:cubicBezTo>
                  <a:cubicBezTo>
                    <a:pt x="312" y="12"/>
                    <a:pt x="309" y="5"/>
                    <a:pt x="303" y="3"/>
                  </a:cubicBezTo>
                  <a:cubicBezTo>
                    <a:pt x="297" y="0"/>
                    <a:pt x="290" y="2"/>
                    <a:pt x="284" y="3"/>
                  </a:cubicBezTo>
                  <a:cubicBezTo>
                    <a:pt x="276" y="5"/>
                    <a:pt x="269" y="7"/>
                    <a:pt x="261" y="8"/>
                  </a:cubicBezTo>
                  <a:cubicBezTo>
                    <a:pt x="251" y="10"/>
                    <a:pt x="240" y="12"/>
                    <a:pt x="230" y="14"/>
                  </a:cubicBezTo>
                  <a:cubicBezTo>
                    <a:pt x="210" y="18"/>
                    <a:pt x="189" y="22"/>
                    <a:pt x="168" y="27"/>
                  </a:cubicBezTo>
                  <a:cubicBezTo>
                    <a:pt x="148" y="32"/>
                    <a:pt x="128" y="37"/>
                    <a:pt x="108" y="42"/>
                  </a:cubicBezTo>
                  <a:cubicBezTo>
                    <a:pt x="88" y="47"/>
                    <a:pt x="68" y="51"/>
                    <a:pt x="48" y="55"/>
                  </a:cubicBezTo>
                  <a:cubicBezTo>
                    <a:pt x="38" y="57"/>
                    <a:pt x="28" y="59"/>
                    <a:pt x="18" y="63"/>
                  </a:cubicBezTo>
                  <a:cubicBezTo>
                    <a:pt x="14" y="64"/>
                    <a:pt x="8" y="64"/>
                    <a:pt x="6" y="69"/>
                  </a:cubicBezTo>
                  <a:cubicBezTo>
                    <a:pt x="5" y="71"/>
                    <a:pt x="5" y="73"/>
                    <a:pt x="5" y="75"/>
                  </a:cubicBezTo>
                  <a:cubicBezTo>
                    <a:pt x="4" y="80"/>
                    <a:pt x="5" y="85"/>
                    <a:pt x="5" y="89"/>
                  </a:cubicBezTo>
                  <a:cubicBezTo>
                    <a:pt x="7" y="99"/>
                    <a:pt x="8" y="108"/>
                    <a:pt x="11" y="117"/>
                  </a:cubicBezTo>
                  <a:cubicBezTo>
                    <a:pt x="16" y="135"/>
                    <a:pt x="23" y="154"/>
                    <a:pt x="19" y="173"/>
                  </a:cubicBezTo>
                  <a:cubicBezTo>
                    <a:pt x="19" y="174"/>
                    <a:pt x="22" y="176"/>
                    <a:pt x="22" y="17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3" name="Freeform 1762"/>
            <p:cNvSpPr/>
            <p:nvPr/>
          </p:nvSpPr>
          <p:spPr bwMode="auto">
            <a:xfrm>
              <a:off x="4133" y="1945"/>
              <a:ext cx="109" cy="30"/>
            </a:xfrm>
            <a:custGeom>
              <a:avLst/>
              <a:gdLst>
                <a:gd name="T0" fmla="*/ 47 w 84"/>
                <a:gd name="T1" fmla="*/ 17 h 23"/>
                <a:gd name="T2" fmla="*/ 82 w 84"/>
                <a:gd name="T3" fmla="*/ 7 h 23"/>
                <a:gd name="T4" fmla="*/ 82 w 84"/>
                <a:gd name="T5" fmla="*/ 3 h 23"/>
                <a:gd name="T6" fmla="*/ 54 w 84"/>
                <a:gd name="T7" fmla="*/ 9 h 23"/>
                <a:gd name="T8" fmla="*/ 17 w 84"/>
                <a:gd name="T9" fmla="*/ 17 h 23"/>
                <a:gd name="T10" fmla="*/ 17 w 84"/>
                <a:gd name="T11" fmla="*/ 19 h 23"/>
                <a:gd name="T12" fmla="*/ 80 w 84"/>
                <a:gd name="T13" fmla="*/ 3 h 23"/>
                <a:gd name="T14" fmla="*/ 79 w 84"/>
                <a:gd name="T15" fmla="*/ 0 h 23"/>
                <a:gd name="T16" fmla="*/ 43 w 84"/>
                <a:gd name="T17" fmla="*/ 8 h 23"/>
                <a:gd name="T18" fmla="*/ 2 w 84"/>
                <a:gd name="T19" fmla="*/ 19 h 23"/>
                <a:gd name="T20" fmla="*/ 3 w 84"/>
                <a:gd name="T21" fmla="*/ 22 h 23"/>
                <a:gd name="T22" fmla="*/ 81 w 84"/>
                <a:gd name="T23" fmla="*/ 4 h 23"/>
                <a:gd name="T24" fmla="*/ 80 w 84"/>
                <a:gd name="T25" fmla="*/ 1 h 23"/>
                <a:gd name="T26" fmla="*/ 2 w 84"/>
                <a:gd name="T27" fmla="*/ 19 h 23"/>
                <a:gd name="T28" fmla="*/ 3 w 84"/>
                <a:gd name="T29" fmla="*/ 22 h 23"/>
                <a:gd name="T30" fmla="*/ 45 w 84"/>
                <a:gd name="T31" fmla="*/ 11 h 23"/>
                <a:gd name="T32" fmla="*/ 81 w 84"/>
                <a:gd name="T33" fmla="*/ 3 h 23"/>
                <a:gd name="T34" fmla="*/ 79 w 84"/>
                <a:gd name="T35" fmla="*/ 0 h 23"/>
                <a:gd name="T36" fmla="*/ 16 w 84"/>
                <a:gd name="T37" fmla="*/ 17 h 23"/>
                <a:gd name="T38" fmla="*/ 17 w 84"/>
                <a:gd name="T39" fmla="*/ 20 h 23"/>
                <a:gd name="T40" fmla="*/ 52 w 84"/>
                <a:gd name="T41" fmla="*/ 13 h 23"/>
                <a:gd name="T42" fmla="*/ 81 w 84"/>
                <a:gd name="T43" fmla="*/ 7 h 23"/>
                <a:gd name="T44" fmla="*/ 81 w 84"/>
                <a:gd name="T45" fmla="*/ 3 h 23"/>
                <a:gd name="T46" fmla="*/ 46 w 84"/>
                <a:gd name="T47" fmla="*/ 14 h 23"/>
                <a:gd name="T48" fmla="*/ 47 w 84"/>
                <a:gd name="T49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4" h="23">
                  <a:moveTo>
                    <a:pt x="47" y="17"/>
                  </a:moveTo>
                  <a:cubicBezTo>
                    <a:pt x="59" y="13"/>
                    <a:pt x="71" y="11"/>
                    <a:pt x="82" y="7"/>
                  </a:cubicBezTo>
                  <a:cubicBezTo>
                    <a:pt x="84" y="6"/>
                    <a:pt x="84" y="4"/>
                    <a:pt x="82" y="3"/>
                  </a:cubicBezTo>
                  <a:cubicBezTo>
                    <a:pt x="73" y="2"/>
                    <a:pt x="63" y="6"/>
                    <a:pt x="54" y="9"/>
                  </a:cubicBezTo>
                  <a:cubicBezTo>
                    <a:pt x="42" y="13"/>
                    <a:pt x="29" y="16"/>
                    <a:pt x="17" y="17"/>
                  </a:cubicBezTo>
                  <a:cubicBezTo>
                    <a:pt x="17" y="17"/>
                    <a:pt x="17" y="18"/>
                    <a:pt x="17" y="19"/>
                  </a:cubicBezTo>
                  <a:cubicBezTo>
                    <a:pt x="36" y="8"/>
                    <a:pt x="59" y="8"/>
                    <a:pt x="80" y="3"/>
                  </a:cubicBezTo>
                  <a:cubicBezTo>
                    <a:pt x="80" y="2"/>
                    <a:pt x="79" y="1"/>
                    <a:pt x="79" y="0"/>
                  </a:cubicBezTo>
                  <a:cubicBezTo>
                    <a:pt x="68" y="5"/>
                    <a:pt x="55" y="6"/>
                    <a:pt x="43" y="8"/>
                  </a:cubicBezTo>
                  <a:cubicBezTo>
                    <a:pt x="29" y="11"/>
                    <a:pt x="16" y="15"/>
                    <a:pt x="2" y="19"/>
                  </a:cubicBezTo>
                  <a:cubicBezTo>
                    <a:pt x="2" y="20"/>
                    <a:pt x="3" y="21"/>
                    <a:pt x="3" y="22"/>
                  </a:cubicBezTo>
                  <a:cubicBezTo>
                    <a:pt x="29" y="15"/>
                    <a:pt x="55" y="9"/>
                    <a:pt x="81" y="4"/>
                  </a:cubicBezTo>
                  <a:cubicBezTo>
                    <a:pt x="83" y="4"/>
                    <a:pt x="82" y="1"/>
                    <a:pt x="80" y="1"/>
                  </a:cubicBezTo>
                  <a:cubicBezTo>
                    <a:pt x="54" y="6"/>
                    <a:pt x="28" y="12"/>
                    <a:pt x="2" y="19"/>
                  </a:cubicBezTo>
                  <a:cubicBezTo>
                    <a:pt x="0" y="20"/>
                    <a:pt x="1" y="23"/>
                    <a:pt x="3" y="22"/>
                  </a:cubicBezTo>
                  <a:cubicBezTo>
                    <a:pt x="17" y="18"/>
                    <a:pt x="31" y="14"/>
                    <a:pt x="45" y="11"/>
                  </a:cubicBezTo>
                  <a:cubicBezTo>
                    <a:pt x="57" y="9"/>
                    <a:pt x="69" y="8"/>
                    <a:pt x="81" y="3"/>
                  </a:cubicBezTo>
                  <a:cubicBezTo>
                    <a:pt x="82" y="2"/>
                    <a:pt x="81" y="0"/>
                    <a:pt x="79" y="0"/>
                  </a:cubicBezTo>
                  <a:cubicBezTo>
                    <a:pt x="58" y="5"/>
                    <a:pt x="35" y="5"/>
                    <a:pt x="16" y="17"/>
                  </a:cubicBezTo>
                  <a:cubicBezTo>
                    <a:pt x="15" y="17"/>
                    <a:pt x="15" y="20"/>
                    <a:pt x="17" y="20"/>
                  </a:cubicBezTo>
                  <a:cubicBezTo>
                    <a:pt x="29" y="19"/>
                    <a:pt x="41" y="16"/>
                    <a:pt x="52" y="13"/>
                  </a:cubicBezTo>
                  <a:cubicBezTo>
                    <a:pt x="61" y="11"/>
                    <a:pt x="72" y="5"/>
                    <a:pt x="81" y="7"/>
                  </a:cubicBezTo>
                  <a:cubicBezTo>
                    <a:pt x="81" y="5"/>
                    <a:pt x="81" y="5"/>
                    <a:pt x="81" y="3"/>
                  </a:cubicBezTo>
                  <a:cubicBezTo>
                    <a:pt x="70" y="7"/>
                    <a:pt x="58" y="10"/>
                    <a:pt x="46" y="14"/>
                  </a:cubicBezTo>
                  <a:cubicBezTo>
                    <a:pt x="44" y="14"/>
                    <a:pt x="45" y="17"/>
                    <a:pt x="47" y="1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4" name="Freeform 1763"/>
            <p:cNvSpPr/>
            <p:nvPr/>
          </p:nvSpPr>
          <p:spPr bwMode="auto">
            <a:xfrm>
              <a:off x="4209" y="1965"/>
              <a:ext cx="43" cy="13"/>
            </a:xfrm>
            <a:custGeom>
              <a:avLst/>
              <a:gdLst>
                <a:gd name="T0" fmla="*/ 14 w 33"/>
                <a:gd name="T1" fmla="*/ 7 h 10"/>
                <a:gd name="T2" fmla="*/ 31 w 33"/>
                <a:gd name="T3" fmla="*/ 3 h 10"/>
                <a:gd name="T4" fmla="*/ 31 w 33"/>
                <a:gd name="T5" fmla="*/ 0 h 10"/>
                <a:gd name="T6" fmla="*/ 2 w 33"/>
                <a:gd name="T7" fmla="*/ 6 h 10"/>
                <a:gd name="T8" fmla="*/ 3 w 33"/>
                <a:gd name="T9" fmla="*/ 10 h 10"/>
                <a:gd name="T10" fmla="*/ 28 w 33"/>
                <a:gd name="T11" fmla="*/ 5 h 10"/>
                <a:gd name="T12" fmla="*/ 27 w 33"/>
                <a:gd name="T13" fmla="*/ 2 h 10"/>
                <a:gd name="T14" fmla="*/ 3 w 33"/>
                <a:gd name="T15" fmla="*/ 6 h 10"/>
                <a:gd name="T16" fmla="*/ 3 w 33"/>
                <a:gd name="T17" fmla="*/ 9 h 10"/>
                <a:gd name="T18" fmla="*/ 31 w 33"/>
                <a:gd name="T19" fmla="*/ 3 h 10"/>
                <a:gd name="T20" fmla="*/ 31 w 33"/>
                <a:gd name="T21" fmla="*/ 0 h 10"/>
                <a:gd name="T22" fmla="*/ 13 w 33"/>
                <a:gd name="T23" fmla="*/ 4 h 10"/>
                <a:gd name="T24" fmla="*/ 14 w 33"/>
                <a:gd name="T2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10">
                  <a:moveTo>
                    <a:pt x="14" y="7"/>
                  </a:moveTo>
                  <a:cubicBezTo>
                    <a:pt x="20" y="6"/>
                    <a:pt x="26" y="5"/>
                    <a:pt x="31" y="3"/>
                  </a:cubicBezTo>
                  <a:cubicBezTo>
                    <a:pt x="33" y="2"/>
                    <a:pt x="33" y="0"/>
                    <a:pt x="31" y="0"/>
                  </a:cubicBezTo>
                  <a:cubicBezTo>
                    <a:pt x="21" y="0"/>
                    <a:pt x="11" y="3"/>
                    <a:pt x="2" y="6"/>
                  </a:cubicBezTo>
                  <a:cubicBezTo>
                    <a:pt x="0" y="7"/>
                    <a:pt x="1" y="10"/>
                    <a:pt x="3" y="10"/>
                  </a:cubicBezTo>
                  <a:cubicBezTo>
                    <a:pt x="11" y="9"/>
                    <a:pt x="19" y="6"/>
                    <a:pt x="28" y="5"/>
                  </a:cubicBezTo>
                  <a:cubicBezTo>
                    <a:pt x="30" y="4"/>
                    <a:pt x="29" y="1"/>
                    <a:pt x="27" y="2"/>
                  </a:cubicBezTo>
                  <a:cubicBezTo>
                    <a:pt x="19" y="3"/>
                    <a:pt x="11" y="6"/>
                    <a:pt x="3" y="6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12" y="6"/>
                    <a:pt x="22" y="3"/>
                    <a:pt x="31" y="3"/>
                  </a:cubicBezTo>
                  <a:cubicBezTo>
                    <a:pt x="31" y="2"/>
                    <a:pt x="31" y="1"/>
                    <a:pt x="31" y="0"/>
                  </a:cubicBezTo>
                  <a:cubicBezTo>
                    <a:pt x="25" y="2"/>
                    <a:pt x="19" y="2"/>
                    <a:pt x="13" y="4"/>
                  </a:cubicBezTo>
                  <a:cubicBezTo>
                    <a:pt x="12" y="5"/>
                    <a:pt x="12" y="8"/>
                    <a:pt x="14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5" name="Freeform 1764"/>
            <p:cNvSpPr/>
            <p:nvPr/>
          </p:nvSpPr>
          <p:spPr bwMode="auto">
            <a:xfrm>
              <a:off x="3929" y="1995"/>
              <a:ext cx="67" cy="22"/>
            </a:xfrm>
            <a:custGeom>
              <a:avLst/>
              <a:gdLst>
                <a:gd name="T0" fmla="*/ 3 w 52"/>
                <a:gd name="T1" fmla="*/ 15 h 17"/>
                <a:gd name="T2" fmla="*/ 50 w 52"/>
                <a:gd name="T3" fmla="*/ 4 h 17"/>
                <a:gd name="T4" fmla="*/ 49 w 52"/>
                <a:gd name="T5" fmla="*/ 1 h 17"/>
                <a:gd name="T6" fmla="*/ 2 w 52"/>
                <a:gd name="T7" fmla="*/ 14 h 17"/>
                <a:gd name="T8" fmla="*/ 3 w 52"/>
                <a:gd name="T9" fmla="*/ 17 h 17"/>
                <a:gd name="T10" fmla="*/ 38 w 52"/>
                <a:gd name="T11" fmla="*/ 8 h 17"/>
                <a:gd name="T12" fmla="*/ 38 w 52"/>
                <a:gd name="T13" fmla="*/ 4 h 17"/>
                <a:gd name="T14" fmla="*/ 2 w 52"/>
                <a:gd name="T15" fmla="*/ 14 h 17"/>
                <a:gd name="T16" fmla="*/ 3 w 52"/>
                <a:gd name="T17" fmla="*/ 17 h 17"/>
                <a:gd name="T18" fmla="*/ 50 w 52"/>
                <a:gd name="T19" fmla="*/ 4 h 17"/>
                <a:gd name="T20" fmla="*/ 49 w 52"/>
                <a:gd name="T21" fmla="*/ 0 h 17"/>
                <a:gd name="T22" fmla="*/ 2 w 52"/>
                <a:gd name="T23" fmla="*/ 12 h 17"/>
                <a:gd name="T24" fmla="*/ 3 w 52"/>
                <a:gd name="T25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17">
                  <a:moveTo>
                    <a:pt x="3" y="15"/>
                  </a:moveTo>
                  <a:cubicBezTo>
                    <a:pt x="19" y="12"/>
                    <a:pt x="34" y="6"/>
                    <a:pt x="50" y="4"/>
                  </a:cubicBezTo>
                  <a:cubicBezTo>
                    <a:pt x="49" y="3"/>
                    <a:pt x="49" y="2"/>
                    <a:pt x="49" y="1"/>
                  </a:cubicBezTo>
                  <a:cubicBezTo>
                    <a:pt x="35" y="9"/>
                    <a:pt x="18" y="10"/>
                    <a:pt x="2" y="14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14" y="11"/>
                    <a:pt x="26" y="8"/>
                    <a:pt x="38" y="8"/>
                  </a:cubicBezTo>
                  <a:cubicBezTo>
                    <a:pt x="40" y="8"/>
                    <a:pt x="40" y="4"/>
                    <a:pt x="38" y="4"/>
                  </a:cubicBezTo>
                  <a:cubicBezTo>
                    <a:pt x="26" y="5"/>
                    <a:pt x="13" y="8"/>
                    <a:pt x="2" y="14"/>
                  </a:cubicBezTo>
                  <a:cubicBezTo>
                    <a:pt x="0" y="15"/>
                    <a:pt x="1" y="17"/>
                    <a:pt x="3" y="17"/>
                  </a:cubicBezTo>
                  <a:cubicBezTo>
                    <a:pt x="19" y="13"/>
                    <a:pt x="36" y="12"/>
                    <a:pt x="50" y="4"/>
                  </a:cubicBezTo>
                  <a:cubicBezTo>
                    <a:pt x="52" y="3"/>
                    <a:pt x="51" y="0"/>
                    <a:pt x="49" y="0"/>
                  </a:cubicBezTo>
                  <a:cubicBezTo>
                    <a:pt x="33" y="3"/>
                    <a:pt x="18" y="9"/>
                    <a:pt x="2" y="12"/>
                  </a:cubicBezTo>
                  <a:cubicBezTo>
                    <a:pt x="0" y="13"/>
                    <a:pt x="1" y="16"/>
                    <a:pt x="3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6" name="Freeform 1765"/>
            <p:cNvSpPr/>
            <p:nvPr/>
          </p:nvSpPr>
          <p:spPr bwMode="auto">
            <a:xfrm>
              <a:off x="3938" y="2015"/>
              <a:ext cx="43" cy="14"/>
            </a:xfrm>
            <a:custGeom>
              <a:avLst/>
              <a:gdLst>
                <a:gd name="T0" fmla="*/ 7 w 33"/>
                <a:gd name="T1" fmla="*/ 9 h 11"/>
                <a:gd name="T2" fmla="*/ 31 w 33"/>
                <a:gd name="T3" fmla="*/ 3 h 11"/>
                <a:gd name="T4" fmla="*/ 30 w 33"/>
                <a:gd name="T5" fmla="*/ 0 h 11"/>
                <a:gd name="T6" fmla="*/ 2 w 33"/>
                <a:gd name="T7" fmla="*/ 8 h 11"/>
                <a:gd name="T8" fmla="*/ 3 w 33"/>
                <a:gd name="T9" fmla="*/ 11 h 11"/>
                <a:gd name="T10" fmla="*/ 28 w 33"/>
                <a:gd name="T11" fmla="*/ 4 h 11"/>
                <a:gd name="T12" fmla="*/ 27 w 33"/>
                <a:gd name="T13" fmla="*/ 1 h 11"/>
                <a:gd name="T14" fmla="*/ 2 w 33"/>
                <a:gd name="T15" fmla="*/ 8 h 11"/>
                <a:gd name="T16" fmla="*/ 3 w 33"/>
                <a:gd name="T17" fmla="*/ 11 h 11"/>
                <a:gd name="T18" fmla="*/ 31 w 33"/>
                <a:gd name="T19" fmla="*/ 3 h 11"/>
                <a:gd name="T20" fmla="*/ 30 w 33"/>
                <a:gd name="T21" fmla="*/ 0 h 11"/>
                <a:gd name="T22" fmla="*/ 6 w 33"/>
                <a:gd name="T23" fmla="*/ 6 h 11"/>
                <a:gd name="T24" fmla="*/ 7 w 33"/>
                <a:gd name="T25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11">
                  <a:moveTo>
                    <a:pt x="7" y="9"/>
                  </a:moveTo>
                  <a:cubicBezTo>
                    <a:pt x="15" y="8"/>
                    <a:pt x="23" y="5"/>
                    <a:pt x="31" y="3"/>
                  </a:cubicBezTo>
                  <a:cubicBezTo>
                    <a:pt x="31" y="2"/>
                    <a:pt x="31" y="1"/>
                    <a:pt x="30" y="0"/>
                  </a:cubicBezTo>
                  <a:cubicBezTo>
                    <a:pt x="21" y="2"/>
                    <a:pt x="11" y="6"/>
                    <a:pt x="2" y="8"/>
                  </a:cubicBezTo>
                  <a:cubicBezTo>
                    <a:pt x="2" y="9"/>
                    <a:pt x="3" y="10"/>
                    <a:pt x="3" y="11"/>
                  </a:cubicBezTo>
                  <a:cubicBezTo>
                    <a:pt x="10" y="6"/>
                    <a:pt x="20" y="6"/>
                    <a:pt x="28" y="4"/>
                  </a:cubicBezTo>
                  <a:cubicBezTo>
                    <a:pt x="30" y="4"/>
                    <a:pt x="29" y="1"/>
                    <a:pt x="27" y="1"/>
                  </a:cubicBezTo>
                  <a:cubicBezTo>
                    <a:pt x="19" y="3"/>
                    <a:pt x="9" y="3"/>
                    <a:pt x="2" y="8"/>
                  </a:cubicBezTo>
                  <a:cubicBezTo>
                    <a:pt x="0" y="9"/>
                    <a:pt x="1" y="11"/>
                    <a:pt x="3" y="11"/>
                  </a:cubicBezTo>
                  <a:cubicBezTo>
                    <a:pt x="12" y="9"/>
                    <a:pt x="22" y="6"/>
                    <a:pt x="31" y="3"/>
                  </a:cubicBezTo>
                  <a:cubicBezTo>
                    <a:pt x="33" y="3"/>
                    <a:pt x="32" y="0"/>
                    <a:pt x="30" y="0"/>
                  </a:cubicBezTo>
                  <a:cubicBezTo>
                    <a:pt x="22" y="2"/>
                    <a:pt x="14" y="4"/>
                    <a:pt x="6" y="6"/>
                  </a:cubicBezTo>
                  <a:cubicBezTo>
                    <a:pt x="4" y="7"/>
                    <a:pt x="5" y="10"/>
                    <a:pt x="7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7" name="Freeform 1766"/>
            <p:cNvSpPr/>
            <p:nvPr/>
          </p:nvSpPr>
          <p:spPr bwMode="auto">
            <a:xfrm>
              <a:off x="3933" y="2029"/>
              <a:ext cx="106" cy="99"/>
            </a:xfrm>
            <a:custGeom>
              <a:avLst/>
              <a:gdLst>
                <a:gd name="T0" fmla="*/ 4 w 82"/>
                <a:gd name="T1" fmla="*/ 32 h 76"/>
                <a:gd name="T2" fmla="*/ 14 w 82"/>
                <a:gd name="T3" fmla="*/ 64 h 76"/>
                <a:gd name="T4" fmla="*/ 17 w 82"/>
                <a:gd name="T5" fmla="*/ 64 h 76"/>
                <a:gd name="T6" fmla="*/ 5 w 82"/>
                <a:gd name="T7" fmla="*/ 29 h 76"/>
                <a:gd name="T8" fmla="*/ 13 w 82"/>
                <a:gd name="T9" fmla="*/ 15 h 76"/>
                <a:gd name="T10" fmla="*/ 35 w 82"/>
                <a:gd name="T11" fmla="*/ 11 h 76"/>
                <a:gd name="T12" fmla="*/ 54 w 82"/>
                <a:gd name="T13" fmla="*/ 6 h 76"/>
                <a:gd name="T14" fmla="*/ 64 w 82"/>
                <a:gd name="T15" fmla="*/ 6 h 76"/>
                <a:gd name="T16" fmla="*/ 68 w 82"/>
                <a:gd name="T17" fmla="*/ 9 h 76"/>
                <a:gd name="T18" fmla="*/ 76 w 82"/>
                <a:gd name="T19" fmla="*/ 42 h 76"/>
                <a:gd name="T20" fmla="*/ 75 w 82"/>
                <a:gd name="T21" fmla="*/ 55 h 76"/>
                <a:gd name="T22" fmla="*/ 62 w 82"/>
                <a:gd name="T23" fmla="*/ 61 h 76"/>
                <a:gd name="T24" fmla="*/ 43 w 82"/>
                <a:gd name="T25" fmla="*/ 65 h 76"/>
                <a:gd name="T26" fmla="*/ 14 w 82"/>
                <a:gd name="T27" fmla="*/ 72 h 76"/>
                <a:gd name="T28" fmla="*/ 16 w 82"/>
                <a:gd name="T29" fmla="*/ 75 h 76"/>
                <a:gd name="T30" fmla="*/ 45 w 82"/>
                <a:gd name="T31" fmla="*/ 68 h 76"/>
                <a:gd name="T32" fmla="*/ 73 w 82"/>
                <a:gd name="T33" fmla="*/ 60 h 76"/>
                <a:gd name="T34" fmla="*/ 81 w 82"/>
                <a:gd name="T35" fmla="*/ 33 h 76"/>
                <a:gd name="T36" fmla="*/ 67 w 82"/>
                <a:gd name="T37" fmla="*/ 4 h 76"/>
                <a:gd name="T38" fmla="*/ 41 w 82"/>
                <a:gd name="T39" fmla="*/ 6 h 76"/>
                <a:gd name="T40" fmla="*/ 15 w 82"/>
                <a:gd name="T41" fmla="*/ 16 h 76"/>
                <a:gd name="T42" fmla="*/ 16 w 82"/>
                <a:gd name="T43" fmla="*/ 19 h 76"/>
                <a:gd name="T44" fmla="*/ 52 w 82"/>
                <a:gd name="T45" fmla="*/ 7 h 76"/>
                <a:gd name="T46" fmla="*/ 68 w 82"/>
                <a:gd name="T47" fmla="*/ 8 h 76"/>
                <a:gd name="T48" fmla="*/ 76 w 82"/>
                <a:gd name="T49" fmla="*/ 24 h 76"/>
                <a:gd name="T50" fmla="*/ 78 w 82"/>
                <a:gd name="T51" fmla="*/ 43 h 76"/>
                <a:gd name="T52" fmla="*/ 73 w 82"/>
                <a:gd name="T53" fmla="*/ 56 h 76"/>
                <a:gd name="T54" fmla="*/ 44 w 82"/>
                <a:gd name="T55" fmla="*/ 65 h 76"/>
                <a:gd name="T56" fmla="*/ 13 w 82"/>
                <a:gd name="T57" fmla="*/ 72 h 76"/>
                <a:gd name="T58" fmla="*/ 15 w 82"/>
                <a:gd name="T59" fmla="*/ 75 h 76"/>
                <a:gd name="T60" fmla="*/ 45 w 82"/>
                <a:gd name="T61" fmla="*/ 68 h 76"/>
                <a:gd name="T62" fmla="*/ 64 w 82"/>
                <a:gd name="T63" fmla="*/ 64 h 76"/>
                <a:gd name="T64" fmla="*/ 78 w 82"/>
                <a:gd name="T65" fmla="*/ 57 h 76"/>
                <a:gd name="T66" fmla="*/ 79 w 82"/>
                <a:gd name="T67" fmla="*/ 46 h 76"/>
                <a:gd name="T68" fmla="*/ 72 w 82"/>
                <a:gd name="T69" fmla="*/ 13 h 76"/>
                <a:gd name="T70" fmla="*/ 67 w 82"/>
                <a:gd name="T71" fmla="*/ 3 h 76"/>
                <a:gd name="T72" fmla="*/ 49 w 82"/>
                <a:gd name="T73" fmla="*/ 4 h 76"/>
                <a:gd name="T74" fmla="*/ 23 w 82"/>
                <a:gd name="T75" fmla="*/ 9 h 76"/>
                <a:gd name="T76" fmla="*/ 3 w 82"/>
                <a:gd name="T77" fmla="*/ 21 h 76"/>
                <a:gd name="T78" fmla="*/ 5 w 82"/>
                <a:gd name="T79" fmla="*/ 43 h 76"/>
                <a:gd name="T80" fmla="*/ 15 w 82"/>
                <a:gd name="T81" fmla="*/ 65 h 76"/>
                <a:gd name="T82" fmla="*/ 18 w 82"/>
                <a:gd name="T83" fmla="*/ 64 h 76"/>
                <a:gd name="T84" fmla="*/ 7 w 82"/>
                <a:gd name="T85" fmla="*/ 30 h 76"/>
                <a:gd name="T86" fmla="*/ 4 w 82"/>
                <a:gd name="T87" fmla="*/ 3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2" h="76">
                  <a:moveTo>
                    <a:pt x="4" y="32"/>
                  </a:moveTo>
                  <a:cubicBezTo>
                    <a:pt x="9" y="42"/>
                    <a:pt x="14" y="53"/>
                    <a:pt x="14" y="64"/>
                  </a:cubicBezTo>
                  <a:cubicBezTo>
                    <a:pt x="15" y="64"/>
                    <a:pt x="16" y="64"/>
                    <a:pt x="17" y="64"/>
                  </a:cubicBezTo>
                  <a:cubicBezTo>
                    <a:pt x="11" y="53"/>
                    <a:pt x="6" y="41"/>
                    <a:pt x="5" y="29"/>
                  </a:cubicBezTo>
                  <a:cubicBezTo>
                    <a:pt x="5" y="22"/>
                    <a:pt x="7" y="18"/>
                    <a:pt x="13" y="15"/>
                  </a:cubicBezTo>
                  <a:cubicBezTo>
                    <a:pt x="20" y="12"/>
                    <a:pt x="28" y="12"/>
                    <a:pt x="35" y="11"/>
                  </a:cubicBezTo>
                  <a:cubicBezTo>
                    <a:pt x="42" y="10"/>
                    <a:pt x="48" y="8"/>
                    <a:pt x="54" y="6"/>
                  </a:cubicBezTo>
                  <a:cubicBezTo>
                    <a:pt x="57" y="6"/>
                    <a:pt x="61" y="5"/>
                    <a:pt x="64" y="6"/>
                  </a:cubicBezTo>
                  <a:cubicBezTo>
                    <a:pt x="66" y="6"/>
                    <a:pt x="67" y="8"/>
                    <a:pt x="68" y="9"/>
                  </a:cubicBezTo>
                  <a:cubicBezTo>
                    <a:pt x="73" y="19"/>
                    <a:pt x="75" y="31"/>
                    <a:pt x="76" y="42"/>
                  </a:cubicBezTo>
                  <a:cubicBezTo>
                    <a:pt x="76" y="46"/>
                    <a:pt x="77" y="51"/>
                    <a:pt x="75" y="55"/>
                  </a:cubicBezTo>
                  <a:cubicBezTo>
                    <a:pt x="74" y="59"/>
                    <a:pt x="66" y="60"/>
                    <a:pt x="62" y="61"/>
                  </a:cubicBezTo>
                  <a:cubicBezTo>
                    <a:pt x="56" y="63"/>
                    <a:pt x="49" y="64"/>
                    <a:pt x="43" y="65"/>
                  </a:cubicBezTo>
                  <a:cubicBezTo>
                    <a:pt x="34" y="68"/>
                    <a:pt x="24" y="70"/>
                    <a:pt x="14" y="72"/>
                  </a:cubicBezTo>
                  <a:cubicBezTo>
                    <a:pt x="14" y="73"/>
                    <a:pt x="15" y="74"/>
                    <a:pt x="16" y="75"/>
                  </a:cubicBezTo>
                  <a:cubicBezTo>
                    <a:pt x="23" y="69"/>
                    <a:pt x="36" y="69"/>
                    <a:pt x="45" y="68"/>
                  </a:cubicBezTo>
                  <a:cubicBezTo>
                    <a:pt x="54" y="67"/>
                    <a:pt x="66" y="66"/>
                    <a:pt x="73" y="60"/>
                  </a:cubicBezTo>
                  <a:cubicBezTo>
                    <a:pt x="82" y="53"/>
                    <a:pt x="81" y="42"/>
                    <a:pt x="81" y="33"/>
                  </a:cubicBezTo>
                  <a:cubicBezTo>
                    <a:pt x="80" y="23"/>
                    <a:pt x="78" y="8"/>
                    <a:pt x="67" y="4"/>
                  </a:cubicBezTo>
                  <a:cubicBezTo>
                    <a:pt x="59" y="1"/>
                    <a:pt x="49" y="4"/>
                    <a:pt x="41" y="6"/>
                  </a:cubicBezTo>
                  <a:cubicBezTo>
                    <a:pt x="32" y="9"/>
                    <a:pt x="24" y="13"/>
                    <a:pt x="15" y="16"/>
                  </a:cubicBezTo>
                  <a:cubicBezTo>
                    <a:pt x="14" y="17"/>
                    <a:pt x="14" y="20"/>
                    <a:pt x="16" y="19"/>
                  </a:cubicBezTo>
                  <a:cubicBezTo>
                    <a:pt x="28" y="15"/>
                    <a:pt x="39" y="9"/>
                    <a:pt x="52" y="7"/>
                  </a:cubicBezTo>
                  <a:cubicBezTo>
                    <a:pt x="57" y="6"/>
                    <a:pt x="63" y="5"/>
                    <a:pt x="68" y="8"/>
                  </a:cubicBezTo>
                  <a:cubicBezTo>
                    <a:pt x="73" y="11"/>
                    <a:pt x="75" y="18"/>
                    <a:pt x="76" y="24"/>
                  </a:cubicBezTo>
                  <a:cubicBezTo>
                    <a:pt x="77" y="30"/>
                    <a:pt x="78" y="36"/>
                    <a:pt x="78" y="43"/>
                  </a:cubicBezTo>
                  <a:cubicBezTo>
                    <a:pt x="77" y="48"/>
                    <a:pt x="77" y="52"/>
                    <a:pt x="73" y="56"/>
                  </a:cubicBezTo>
                  <a:cubicBezTo>
                    <a:pt x="66" y="63"/>
                    <a:pt x="54" y="64"/>
                    <a:pt x="44" y="65"/>
                  </a:cubicBezTo>
                  <a:cubicBezTo>
                    <a:pt x="34" y="66"/>
                    <a:pt x="22" y="66"/>
                    <a:pt x="13" y="72"/>
                  </a:cubicBezTo>
                  <a:cubicBezTo>
                    <a:pt x="12" y="74"/>
                    <a:pt x="13" y="76"/>
                    <a:pt x="15" y="75"/>
                  </a:cubicBezTo>
                  <a:cubicBezTo>
                    <a:pt x="25" y="73"/>
                    <a:pt x="35" y="71"/>
                    <a:pt x="45" y="68"/>
                  </a:cubicBezTo>
                  <a:cubicBezTo>
                    <a:pt x="52" y="67"/>
                    <a:pt x="58" y="66"/>
                    <a:pt x="64" y="64"/>
                  </a:cubicBezTo>
                  <a:cubicBezTo>
                    <a:pt x="69" y="63"/>
                    <a:pt x="75" y="61"/>
                    <a:pt x="78" y="57"/>
                  </a:cubicBezTo>
                  <a:cubicBezTo>
                    <a:pt x="80" y="54"/>
                    <a:pt x="79" y="49"/>
                    <a:pt x="79" y="46"/>
                  </a:cubicBezTo>
                  <a:cubicBezTo>
                    <a:pt x="79" y="35"/>
                    <a:pt x="77" y="23"/>
                    <a:pt x="72" y="13"/>
                  </a:cubicBezTo>
                  <a:cubicBezTo>
                    <a:pt x="71" y="9"/>
                    <a:pt x="70" y="6"/>
                    <a:pt x="67" y="3"/>
                  </a:cubicBezTo>
                  <a:cubicBezTo>
                    <a:pt x="62" y="0"/>
                    <a:pt x="54" y="3"/>
                    <a:pt x="49" y="4"/>
                  </a:cubicBezTo>
                  <a:cubicBezTo>
                    <a:pt x="40" y="7"/>
                    <a:pt x="32" y="8"/>
                    <a:pt x="23" y="9"/>
                  </a:cubicBezTo>
                  <a:cubicBezTo>
                    <a:pt x="15" y="11"/>
                    <a:pt x="6" y="13"/>
                    <a:pt x="3" y="21"/>
                  </a:cubicBezTo>
                  <a:cubicBezTo>
                    <a:pt x="0" y="28"/>
                    <a:pt x="3" y="37"/>
                    <a:pt x="5" y="43"/>
                  </a:cubicBezTo>
                  <a:cubicBezTo>
                    <a:pt x="7" y="51"/>
                    <a:pt x="10" y="58"/>
                    <a:pt x="15" y="65"/>
                  </a:cubicBezTo>
                  <a:cubicBezTo>
                    <a:pt x="15" y="66"/>
                    <a:pt x="18" y="66"/>
                    <a:pt x="18" y="64"/>
                  </a:cubicBezTo>
                  <a:cubicBezTo>
                    <a:pt x="17" y="52"/>
                    <a:pt x="12" y="41"/>
                    <a:pt x="7" y="30"/>
                  </a:cubicBezTo>
                  <a:cubicBezTo>
                    <a:pt x="6" y="28"/>
                    <a:pt x="4" y="30"/>
                    <a:pt x="4" y="3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8" name="Freeform 1767"/>
            <p:cNvSpPr/>
            <p:nvPr/>
          </p:nvSpPr>
          <p:spPr bwMode="auto">
            <a:xfrm>
              <a:off x="4063" y="2022"/>
              <a:ext cx="56" cy="13"/>
            </a:xfrm>
            <a:custGeom>
              <a:avLst/>
              <a:gdLst>
                <a:gd name="T0" fmla="*/ 3 w 43"/>
                <a:gd name="T1" fmla="*/ 10 h 10"/>
                <a:gd name="T2" fmla="*/ 41 w 43"/>
                <a:gd name="T3" fmla="*/ 3 h 10"/>
                <a:gd name="T4" fmla="*/ 41 w 43"/>
                <a:gd name="T5" fmla="*/ 0 h 10"/>
                <a:gd name="T6" fmla="*/ 2 w 43"/>
                <a:gd name="T7" fmla="*/ 7 h 10"/>
                <a:gd name="T8" fmla="*/ 3 w 43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10">
                  <a:moveTo>
                    <a:pt x="3" y="10"/>
                  </a:moveTo>
                  <a:cubicBezTo>
                    <a:pt x="15" y="7"/>
                    <a:pt x="28" y="3"/>
                    <a:pt x="41" y="3"/>
                  </a:cubicBezTo>
                  <a:cubicBezTo>
                    <a:pt x="43" y="3"/>
                    <a:pt x="43" y="0"/>
                    <a:pt x="41" y="0"/>
                  </a:cubicBezTo>
                  <a:cubicBezTo>
                    <a:pt x="28" y="0"/>
                    <a:pt x="15" y="4"/>
                    <a:pt x="2" y="7"/>
                  </a:cubicBezTo>
                  <a:cubicBezTo>
                    <a:pt x="0" y="7"/>
                    <a:pt x="1" y="10"/>
                    <a:pt x="3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9" name="Freeform 1768"/>
            <p:cNvSpPr/>
            <p:nvPr/>
          </p:nvSpPr>
          <p:spPr bwMode="auto">
            <a:xfrm>
              <a:off x="4061" y="2005"/>
              <a:ext cx="187" cy="53"/>
            </a:xfrm>
            <a:custGeom>
              <a:avLst/>
              <a:gdLst>
                <a:gd name="T0" fmla="*/ 3 w 145"/>
                <a:gd name="T1" fmla="*/ 40 h 41"/>
                <a:gd name="T2" fmla="*/ 143 w 145"/>
                <a:gd name="T3" fmla="*/ 4 h 41"/>
                <a:gd name="T4" fmla="*/ 142 w 145"/>
                <a:gd name="T5" fmla="*/ 0 h 41"/>
                <a:gd name="T6" fmla="*/ 2 w 145"/>
                <a:gd name="T7" fmla="*/ 37 h 41"/>
                <a:gd name="T8" fmla="*/ 3 w 145"/>
                <a:gd name="T9" fmla="*/ 4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" h="41">
                  <a:moveTo>
                    <a:pt x="3" y="40"/>
                  </a:moveTo>
                  <a:cubicBezTo>
                    <a:pt x="49" y="27"/>
                    <a:pt x="96" y="17"/>
                    <a:pt x="143" y="4"/>
                  </a:cubicBezTo>
                  <a:cubicBezTo>
                    <a:pt x="145" y="3"/>
                    <a:pt x="144" y="0"/>
                    <a:pt x="142" y="0"/>
                  </a:cubicBezTo>
                  <a:cubicBezTo>
                    <a:pt x="95" y="14"/>
                    <a:pt x="48" y="24"/>
                    <a:pt x="2" y="37"/>
                  </a:cubicBezTo>
                  <a:cubicBezTo>
                    <a:pt x="0" y="37"/>
                    <a:pt x="1" y="41"/>
                    <a:pt x="3" y="4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0" name="Freeform 1769"/>
            <p:cNvSpPr/>
            <p:nvPr/>
          </p:nvSpPr>
          <p:spPr bwMode="auto">
            <a:xfrm>
              <a:off x="4078" y="2018"/>
              <a:ext cx="177" cy="49"/>
            </a:xfrm>
            <a:custGeom>
              <a:avLst/>
              <a:gdLst>
                <a:gd name="T0" fmla="*/ 3 w 137"/>
                <a:gd name="T1" fmla="*/ 37 h 38"/>
                <a:gd name="T2" fmla="*/ 72 w 137"/>
                <a:gd name="T3" fmla="*/ 23 h 38"/>
                <a:gd name="T4" fmla="*/ 135 w 137"/>
                <a:gd name="T5" fmla="*/ 3 h 38"/>
                <a:gd name="T6" fmla="*/ 134 w 137"/>
                <a:gd name="T7" fmla="*/ 0 h 38"/>
                <a:gd name="T8" fmla="*/ 71 w 137"/>
                <a:gd name="T9" fmla="*/ 20 h 38"/>
                <a:gd name="T10" fmla="*/ 2 w 137"/>
                <a:gd name="T11" fmla="*/ 34 h 38"/>
                <a:gd name="T12" fmla="*/ 3 w 137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7" h="38">
                  <a:moveTo>
                    <a:pt x="3" y="37"/>
                  </a:moveTo>
                  <a:cubicBezTo>
                    <a:pt x="25" y="31"/>
                    <a:pt x="49" y="28"/>
                    <a:pt x="72" y="23"/>
                  </a:cubicBezTo>
                  <a:cubicBezTo>
                    <a:pt x="93" y="17"/>
                    <a:pt x="113" y="7"/>
                    <a:pt x="135" y="3"/>
                  </a:cubicBezTo>
                  <a:cubicBezTo>
                    <a:pt x="137" y="3"/>
                    <a:pt x="136" y="0"/>
                    <a:pt x="134" y="0"/>
                  </a:cubicBezTo>
                  <a:cubicBezTo>
                    <a:pt x="112" y="4"/>
                    <a:pt x="92" y="14"/>
                    <a:pt x="71" y="20"/>
                  </a:cubicBezTo>
                  <a:cubicBezTo>
                    <a:pt x="48" y="25"/>
                    <a:pt x="25" y="28"/>
                    <a:pt x="2" y="34"/>
                  </a:cubicBezTo>
                  <a:cubicBezTo>
                    <a:pt x="0" y="35"/>
                    <a:pt x="1" y="38"/>
                    <a:pt x="3" y="3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1" name="Freeform 1770"/>
            <p:cNvSpPr/>
            <p:nvPr/>
          </p:nvSpPr>
          <p:spPr bwMode="auto">
            <a:xfrm>
              <a:off x="4072" y="2035"/>
              <a:ext cx="192" cy="51"/>
            </a:xfrm>
            <a:custGeom>
              <a:avLst/>
              <a:gdLst>
                <a:gd name="T0" fmla="*/ 3 w 148"/>
                <a:gd name="T1" fmla="*/ 40 h 40"/>
                <a:gd name="T2" fmla="*/ 80 w 148"/>
                <a:gd name="T3" fmla="*/ 21 h 40"/>
                <a:gd name="T4" fmla="*/ 146 w 148"/>
                <a:gd name="T5" fmla="*/ 4 h 40"/>
                <a:gd name="T6" fmla="*/ 145 w 148"/>
                <a:gd name="T7" fmla="*/ 1 h 40"/>
                <a:gd name="T8" fmla="*/ 79 w 148"/>
                <a:gd name="T9" fmla="*/ 18 h 40"/>
                <a:gd name="T10" fmla="*/ 2 w 148"/>
                <a:gd name="T11" fmla="*/ 37 h 40"/>
                <a:gd name="T12" fmla="*/ 3 w 148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8" h="40">
                  <a:moveTo>
                    <a:pt x="3" y="40"/>
                  </a:moveTo>
                  <a:cubicBezTo>
                    <a:pt x="28" y="33"/>
                    <a:pt x="54" y="27"/>
                    <a:pt x="80" y="21"/>
                  </a:cubicBezTo>
                  <a:cubicBezTo>
                    <a:pt x="102" y="16"/>
                    <a:pt x="125" y="13"/>
                    <a:pt x="146" y="4"/>
                  </a:cubicBezTo>
                  <a:cubicBezTo>
                    <a:pt x="148" y="3"/>
                    <a:pt x="147" y="0"/>
                    <a:pt x="145" y="1"/>
                  </a:cubicBezTo>
                  <a:cubicBezTo>
                    <a:pt x="124" y="10"/>
                    <a:pt x="101" y="13"/>
                    <a:pt x="79" y="18"/>
                  </a:cubicBezTo>
                  <a:cubicBezTo>
                    <a:pt x="53" y="24"/>
                    <a:pt x="28" y="30"/>
                    <a:pt x="2" y="37"/>
                  </a:cubicBezTo>
                  <a:cubicBezTo>
                    <a:pt x="0" y="37"/>
                    <a:pt x="1" y="40"/>
                    <a:pt x="3" y="4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2" name="Freeform 1771"/>
            <p:cNvSpPr/>
            <p:nvPr/>
          </p:nvSpPr>
          <p:spPr bwMode="auto">
            <a:xfrm>
              <a:off x="4076" y="2054"/>
              <a:ext cx="177" cy="48"/>
            </a:xfrm>
            <a:custGeom>
              <a:avLst/>
              <a:gdLst>
                <a:gd name="T0" fmla="*/ 3 w 137"/>
                <a:gd name="T1" fmla="*/ 36 h 37"/>
                <a:gd name="T2" fmla="*/ 135 w 137"/>
                <a:gd name="T3" fmla="*/ 3 h 37"/>
                <a:gd name="T4" fmla="*/ 134 w 137"/>
                <a:gd name="T5" fmla="*/ 0 h 37"/>
                <a:gd name="T6" fmla="*/ 2 w 137"/>
                <a:gd name="T7" fmla="*/ 33 h 37"/>
                <a:gd name="T8" fmla="*/ 3 w 137"/>
                <a:gd name="T9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37">
                  <a:moveTo>
                    <a:pt x="3" y="36"/>
                  </a:moveTo>
                  <a:cubicBezTo>
                    <a:pt x="47" y="27"/>
                    <a:pt x="91" y="16"/>
                    <a:pt x="135" y="3"/>
                  </a:cubicBezTo>
                  <a:cubicBezTo>
                    <a:pt x="137" y="3"/>
                    <a:pt x="136" y="0"/>
                    <a:pt x="134" y="0"/>
                  </a:cubicBezTo>
                  <a:cubicBezTo>
                    <a:pt x="90" y="13"/>
                    <a:pt x="46" y="24"/>
                    <a:pt x="2" y="33"/>
                  </a:cubicBezTo>
                  <a:cubicBezTo>
                    <a:pt x="0" y="34"/>
                    <a:pt x="1" y="37"/>
                    <a:pt x="3" y="3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3" name="Freeform 1772"/>
            <p:cNvSpPr/>
            <p:nvPr/>
          </p:nvSpPr>
          <p:spPr bwMode="auto">
            <a:xfrm>
              <a:off x="4091" y="2080"/>
              <a:ext cx="152" cy="41"/>
            </a:xfrm>
            <a:custGeom>
              <a:avLst/>
              <a:gdLst>
                <a:gd name="T0" fmla="*/ 3 w 118"/>
                <a:gd name="T1" fmla="*/ 32 h 32"/>
                <a:gd name="T2" fmla="*/ 116 w 118"/>
                <a:gd name="T3" fmla="*/ 4 h 32"/>
                <a:gd name="T4" fmla="*/ 116 w 118"/>
                <a:gd name="T5" fmla="*/ 1 h 32"/>
                <a:gd name="T6" fmla="*/ 2 w 118"/>
                <a:gd name="T7" fmla="*/ 29 h 32"/>
                <a:gd name="T8" fmla="*/ 3 w 118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32">
                  <a:moveTo>
                    <a:pt x="3" y="32"/>
                  </a:moveTo>
                  <a:cubicBezTo>
                    <a:pt x="41" y="24"/>
                    <a:pt x="80" y="18"/>
                    <a:pt x="116" y="4"/>
                  </a:cubicBezTo>
                  <a:cubicBezTo>
                    <a:pt x="118" y="3"/>
                    <a:pt x="117" y="0"/>
                    <a:pt x="116" y="1"/>
                  </a:cubicBezTo>
                  <a:cubicBezTo>
                    <a:pt x="79" y="15"/>
                    <a:pt x="40" y="21"/>
                    <a:pt x="2" y="29"/>
                  </a:cubicBezTo>
                  <a:cubicBezTo>
                    <a:pt x="0" y="29"/>
                    <a:pt x="1" y="32"/>
                    <a:pt x="3" y="3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4" name="Freeform 1773"/>
            <p:cNvSpPr/>
            <p:nvPr/>
          </p:nvSpPr>
          <p:spPr bwMode="auto">
            <a:xfrm>
              <a:off x="4097" y="2103"/>
              <a:ext cx="133" cy="40"/>
            </a:xfrm>
            <a:custGeom>
              <a:avLst/>
              <a:gdLst>
                <a:gd name="T0" fmla="*/ 3 w 103"/>
                <a:gd name="T1" fmla="*/ 30 h 31"/>
                <a:gd name="T2" fmla="*/ 101 w 103"/>
                <a:gd name="T3" fmla="*/ 3 h 31"/>
                <a:gd name="T4" fmla="*/ 100 w 103"/>
                <a:gd name="T5" fmla="*/ 0 h 31"/>
                <a:gd name="T6" fmla="*/ 2 w 103"/>
                <a:gd name="T7" fmla="*/ 27 h 31"/>
                <a:gd name="T8" fmla="*/ 3 w 103"/>
                <a:gd name="T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31">
                  <a:moveTo>
                    <a:pt x="3" y="30"/>
                  </a:moveTo>
                  <a:cubicBezTo>
                    <a:pt x="36" y="22"/>
                    <a:pt x="69" y="15"/>
                    <a:pt x="101" y="3"/>
                  </a:cubicBezTo>
                  <a:cubicBezTo>
                    <a:pt x="103" y="3"/>
                    <a:pt x="102" y="0"/>
                    <a:pt x="100" y="0"/>
                  </a:cubicBezTo>
                  <a:cubicBezTo>
                    <a:pt x="68" y="12"/>
                    <a:pt x="35" y="19"/>
                    <a:pt x="2" y="27"/>
                  </a:cubicBezTo>
                  <a:cubicBezTo>
                    <a:pt x="0" y="27"/>
                    <a:pt x="0" y="31"/>
                    <a:pt x="3" y="3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5" name="Freeform 1774"/>
            <p:cNvSpPr/>
            <p:nvPr/>
          </p:nvSpPr>
          <p:spPr bwMode="auto">
            <a:xfrm>
              <a:off x="4109" y="2141"/>
              <a:ext cx="71" cy="20"/>
            </a:xfrm>
            <a:custGeom>
              <a:avLst/>
              <a:gdLst>
                <a:gd name="T0" fmla="*/ 2 w 55"/>
                <a:gd name="T1" fmla="*/ 15 h 16"/>
                <a:gd name="T2" fmla="*/ 53 w 55"/>
                <a:gd name="T3" fmla="*/ 4 h 16"/>
                <a:gd name="T4" fmla="*/ 52 w 55"/>
                <a:gd name="T5" fmla="*/ 1 h 16"/>
                <a:gd name="T6" fmla="*/ 1 w 55"/>
                <a:gd name="T7" fmla="*/ 12 h 16"/>
                <a:gd name="T8" fmla="*/ 2 w 55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6">
                  <a:moveTo>
                    <a:pt x="2" y="15"/>
                  </a:moveTo>
                  <a:cubicBezTo>
                    <a:pt x="19" y="11"/>
                    <a:pt x="36" y="6"/>
                    <a:pt x="53" y="4"/>
                  </a:cubicBezTo>
                  <a:cubicBezTo>
                    <a:pt x="55" y="3"/>
                    <a:pt x="54" y="0"/>
                    <a:pt x="52" y="1"/>
                  </a:cubicBezTo>
                  <a:cubicBezTo>
                    <a:pt x="35" y="3"/>
                    <a:pt x="18" y="8"/>
                    <a:pt x="1" y="12"/>
                  </a:cubicBezTo>
                  <a:cubicBezTo>
                    <a:pt x="0" y="12"/>
                    <a:pt x="0" y="16"/>
                    <a:pt x="2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6" name="Freeform 1775"/>
            <p:cNvSpPr/>
            <p:nvPr/>
          </p:nvSpPr>
          <p:spPr bwMode="auto">
            <a:xfrm>
              <a:off x="3991" y="2129"/>
              <a:ext cx="52" cy="19"/>
            </a:xfrm>
            <a:custGeom>
              <a:avLst/>
              <a:gdLst>
                <a:gd name="T0" fmla="*/ 3 w 40"/>
                <a:gd name="T1" fmla="*/ 14 h 15"/>
                <a:gd name="T2" fmla="*/ 38 w 40"/>
                <a:gd name="T3" fmla="*/ 4 h 15"/>
                <a:gd name="T4" fmla="*/ 38 w 40"/>
                <a:gd name="T5" fmla="*/ 0 h 15"/>
                <a:gd name="T6" fmla="*/ 2 w 40"/>
                <a:gd name="T7" fmla="*/ 11 h 15"/>
                <a:gd name="T8" fmla="*/ 3 w 40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5">
                  <a:moveTo>
                    <a:pt x="3" y="14"/>
                  </a:moveTo>
                  <a:cubicBezTo>
                    <a:pt x="15" y="11"/>
                    <a:pt x="26" y="5"/>
                    <a:pt x="38" y="4"/>
                  </a:cubicBezTo>
                  <a:cubicBezTo>
                    <a:pt x="40" y="3"/>
                    <a:pt x="40" y="0"/>
                    <a:pt x="38" y="0"/>
                  </a:cubicBezTo>
                  <a:cubicBezTo>
                    <a:pt x="26" y="2"/>
                    <a:pt x="14" y="7"/>
                    <a:pt x="2" y="11"/>
                  </a:cubicBezTo>
                  <a:cubicBezTo>
                    <a:pt x="0" y="12"/>
                    <a:pt x="1" y="15"/>
                    <a:pt x="3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7" name="Freeform 1776"/>
            <p:cNvSpPr/>
            <p:nvPr/>
          </p:nvSpPr>
          <p:spPr bwMode="auto">
            <a:xfrm>
              <a:off x="4009" y="2146"/>
              <a:ext cx="36" cy="14"/>
            </a:xfrm>
            <a:custGeom>
              <a:avLst/>
              <a:gdLst>
                <a:gd name="T0" fmla="*/ 3 w 28"/>
                <a:gd name="T1" fmla="*/ 10 h 11"/>
                <a:gd name="T2" fmla="*/ 26 w 28"/>
                <a:gd name="T3" fmla="*/ 4 h 11"/>
                <a:gd name="T4" fmla="*/ 24 w 28"/>
                <a:gd name="T5" fmla="*/ 1 h 11"/>
                <a:gd name="T6" fmla="*/ 2 w 28"/>
                <a:gd name="T7" fmla="*/ 7 h 11"/>
                <a:gd name="T8" fmla="*/ 3 w 28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1">
                  <a:moveTo>
                    <a:pt x="3" y="10"/>
                  </a:moveTo>
                  <a:cubicBezTo>
                    <a:pt x="10" y="8"/>
                    <a:pt x="18" y="7"/>
                    <a:pt x="26" y="4"/>
                  </a:cubicBezTo>
                  <a:cubicBezTo>
                    <a:pt x="28" y="3"/>
                    <a:pt x="26" y="0"/>
                    <a:pt x="24" y="1"/>
                  </a:cubicBezTo>
                  <a:cubicBezTo>
                    <a:pt x="17" y="4"/>
                    <a:pt x="9" y="5"/>
                    <a:pt x="2" y="7"/>
                  </a:cubicBezTo>
                  <a:cubicBezTo>
                    <a:pt x="0" y="8"/>
                    <a:pt x="0" y="11"/>
                    <a:pt x="3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8" name="Freeform 1777"/>
            <p:cNvSpPr/>
            <p:nvPr/>
          </p:nvSpPr>
          <p:spPr bwMode="auto">
            <a:xfrm>
              <a:off x="3867" y="2061"/>
              <a:ext cx="31" cy="55"/>
            </a:xfrm>
            <a:custGeom>
              <a:avLst/>
              <a:gdLst>
                <a:gd name="T0" fmla="*/ 6 w 24"/>
                <a:gd name="T1" fmla="*/ 35 h 43"/>
                <a:gd name="T2" fmla="*/ 18 w 24"/>
                <a:gd name="T3" fmla="*/ 13 h 43"/>
                <a:gd name="T4" fmla="*/ 15 w 24"/>
                <a:gd name="T5" fmla="*/ 11 h 43"/>
                <a:gd name="T6" fmla="*/ 1 w 24"/>
                <a:gd name="T7" fmla="*/ 40 h 43"/>
                <a:gd name="T8" fmla="*/ 4 w 24"/>
                <a:gd name="T9" fmla="*/ 42 h 43"/>
                <a:gd name="T10" fmla="*/ 24 w 24"/>
                <a:gd name="T11" fmla="*/ 3 h 43"/>
                <a:gd name="T12" fmla="*/ 21 w 24"/>
                <a:gd name="T13" fmla="*/ 2 h 43"/>
                <a:gd name="T14" fmla="*/ 1 w 24"/>
                <a:gd name="T15" fmla="*/ 40 h 43"/>
                <a:gd name="T16" fmla="*/ 4 w 24"/>
                <a:gd name="T17" fmla="*/ 41 h 43"/>
                <a:gd name="T18" fmla="*/ 19 w 24"/>
                <a:gd name="T19" fmla="*/ 12 h 43"/>
                <a:gd name="T20" fmla="*/ 16 w 24"/>
                <a:gd name="T21" fmla="*/ 10 h 43"/>
                <a:gd name="T22" fmla="*/ 4 w 24"/>
                <a:gd name="T23" fmla="*/ 33 h 43"/>
                <a:gd name="T24" fmla="*/ 6 w 24"/>
                <a:gd name="T25" fmla="*/ 3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43">
                  <a:moveTo>
                    <a:pt x="6" y="35"/>
                  </a:moveTo>
                  <a:cubicBezTo>
                    <a:pt x="10" y="27"/>
                    <a:pt x="13" y="19"/>
                    <a:pt x="18" y="13"/>
                  </a:cubicBezTo>
                  <a:cubicBezTo>
                    <a:pt x="17" y="12"/>
                    <a:pt x="16" y="12"/>
                    <a:pt x="15" y="11"/>
                  </a:cubicBezTo>
                  <a:cubicBezTo>
                    <a:pt x="14" y="23"/>
                    <a:pt x="3" y="30"/>
                    <a:pt x="1" y="40"/>
                  </a:cubicBezTo>
                  <a:cubicBezTo>
                    <a:pt x="0" y="42"/>
                    <a:pt x="2" y="43"/>
                    <a:pt x="4" y="42"/>
                  </a:cubicBezTo>
                  <a:cubicBezTo>
                    <a:pt x="12" y="30"/>
                    <a:pt x="20" y="17"/>
                    <a:pt x="24" y="3"/>
                  </a:cubicBezTo>
                  <a:cubicBezTo>
                    <a:pt x="24" y="1"/>
                    <a:pt x="21" y="0"/>
                    <a:pt x="21" y="2"/>
                  </a:cubicBezTo>
                  <a:cubicBezTo>
                    <a:pt x="17" y="16"/>
                    <a:pt x="10" y="29"/>
                    <a:pt x="1" y="40"/>
                  </a:cubicBezTo>
                  <a:cubicBezTo>
                    <a:pt x="2" y="40"/>
                    <a:pt x="3" y="41"/>
                    <a:pt x="4" y="41"/>
                  </a:cubicBezTo>
                  <a:cubicBezTo>
                    <a:pt x="6" y="30"/>
                    <a:pt x="17" y="23"/>
                    <a:pt x="19" y="12"/>
                  </a:cubicBezTo>
                  <a:cubicBezTo>
                    <a:pt x="19" y="10"/>
                    <a:pt x="17" y="9"/>
                    <a:pt x="16" y="10"/>
                  </a:cubicBezTo>
                  <a:cubicBezTo>
                    <a:pt x="10" y="17"/>
                    <a:pt x="7" y="25"/>
                    <a:pt x="4" y="33"/>
                  </a:cubicBezTo>
                  <a:cubicBezTo>
                    <a:pt x="3" y="35"/>
                    <a:pt x="6" y="36"/>
                    <a:pt x="6" y="3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9" name="Freeform 1778"/>
            <p:cNvSpPr/>
            <p:nvPr/>
          </p:nvSpPr>
          <p:spPr bwMode="auto">
            <a:xfrm>
              <a:off x="4018" y="1864"/>
              <a:ext cx="162" cy="91"/>
            </a:xfrm>
            <a:custGeom>
              <a:avLst/>
              <a:gdLst>
                <a:gd name="T0" fmla="*/ 4 w 125"/>
                <a:gd name="T1" fmla="*/ 63 h 70"/>
                <a:gd name="T2" fmla="*/ 28 w 125"/>
                <a:gd name="T3" fmla="*/ 29 h 70"/>
                <a:gd name="T4" fmla="*/ 54 w 125"/>
                <a:gd name="T5" fmla="*/ 6 h 70"/>
                <a:gd name="T6" fmla="*/ 69 w 125"/>
                <a:gd name="T7" fmla="*/ 9 h 70"/>
                <a:gd name="T8" fmla="*/ 84 w 125"/>
                <a:gd name="T9" fmla="*/ 18 h 70"/>
                <a:gd name="T10" fmla="*/ 100 w 125"/>
                <a:gd name="T11" fmla="*/ 29 h 70"/>
                <a:gd name="T12" fmla="*/ 118 w 125"/>
                <a:gd name="T13" fmla="*/ 42 h 70"/>
                <a:gd name="T14" fmla="*/ 120 w 125"/>
                <a:gd name="T15" fmla="*/ 40 h 70"/>
                <a:gd name="T16" fmla="*/ 93 w 125"/>
                <a:gd name="T17" fmla="*/ 18 h 70"/>
                <a:gd name="T18" fmla="*/ 55 w 125"/>
                <a:gd name="T19" fmla="*/ 6 h 70"/>
                <a:gd name="T20" fmla="*/ 28 w 125"/>
                <a:gd name="T21" fmla="*/ 29 h 70"/>
                <a:gd name="T22" fmla="*/ 3 w 125"/>
                <a:gd name="T23" fmla="*/ 66 h 70"/>
                <a:gd name="T24" fmla="*/ 6 w 125"/>
                <a:gd name="T25" fmla="*/ 68 h 70"/>
                <a:gd name="T26" fmla="*/ 26 w 125"/>
                <a:gd name="T27" fmla="*/ 34 h 70"/>
                <a:gd name="T28" fmla="*/ 49 w 125"/>
                <a:gd name="T29" fmla="*/ 9 h 70"/>
                <a:gd name="T30" fmla="*/ 86 w 125"/>
                <a:gd name="T31" fmla="*/ 17 h 70"/>
                <a:gd name="T32" fmla="*/ 122 w 125"/>
                <a:gd name="T33" fmla="*/ 35 h 70"/>
                <a:gd name="T34" fmla="*/ 124 w 125"/>
                <a:gd name="T35" fmla="*/ 32 h 70"/>
                <a:gd name="T36" fmla="*/ 85 w 125"/>
                <a:gd name="T37" fmla="*/ 12 h 70"/>
                <a:gd name="T38" fmla="*/ 49 w 125"/>
                <a:gd name="T39" fmla="*/ 5 h 70"/>
                <a:gd name="T40" fmla="*/ 25 w 125"/>
                <a:gd name="T41" fmla="*/ 30 h 70"/>
                <a:gd name="T42" fmla="*/ 3 w 125"/>
                <a:gd name="T43" fmla="*/ 67 h 70"/>
                <a:gd name="T44" fmla="*/ 5 w 125"/>
                <a:gd name="T45" fmla="*/ 68 h 70"/>
                <a:gd name="T46" fmla="*/ 28 w 125"/>
                <a:gd name="T47" fmla="*/ 35 h 70"/>
                <a:gd name="T48" fmla="*/ 53 w 125"/>
                <a:gd name="T49" fmla="*/ 10 h 70"/>
                <a:gd name="T50" fmla="*/ 90 w 125"/>
                <a:gd name="T51" fmla="*/ 20 h 70"/>
                <a:gd name="T52" fmla="*/ 118 w 125"/>
                <a:gd name="T53" fmla="*/ 41 h 70"/>
                <a:gd name="T54" fmla="*/ 120 w 125"/>
                <a:gd name="T55" fmla="*/ 39 h 70"/>
                <a:gd name="T56" fmla="*/ 102 w 125"/>
                <a:gd name="T57" fmla="*/ 26 h 70"/>
                <a:gd name="T58" fmla="*/ 85 w 125"/>
                <a:gd name="T59" fmla="*/ 15 h 70"/>
                <a:gd name="T60" fmla="*/ 54 w 125"/>
                <a:gd name="T61" fmla="*/ 3 h 70"/>
                <a:gd name="T62" fmla="*/ 39 w 125"/>
                <a:gd name="T63" fmla="*/ 11 h 70"/>
                <a:gd name="T64" fmla="*/ 27 w 125"/>
                <a:gd name="T65" fmla="*/ 25 h 70"/>
                <a:gd name="T66" fmla="*/ 1 w 125"/>
                <a:gd name="T67" fmla="*/ 61 h 70"/>
                <a:gd name="T68" fmla="*/ 4 w 125"/>
                <a:gd name="T69" fmla="*/ 6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5" h="70">
                  <a:moveTo>
                    <a:pt x="4" y="63"/>
                  </a:moveTo>
                  <a:cubicBezTo>
                    <a:pt x="10" y="51"/>
                    <a:pt x="19" y="40"/>
                    <a:pt x="28" y="29"/>
                  </a:cubicBezTo>
                  <a:cubicBezTo>
                    <a:pt x="35" y="20"/>
                    <a:pt x="42" y="9"/>
                    <a:pt x="54" y="6"/>
                  </a:cubicBezTo>
                  <a:cubicBezTo>
                    <a:pt x="59" y="5"/>
                    <a:pt x="65" y="7"/>
                    <a:pt x="69" y="9"/>
                  </a:cubicBezTo>
                  <a:cubicBezTo>
                    <a:pt x="75" y="12"/>
                    <a:pt x="79" y="15"/>
                    <a:pt x="84" y="18"/>
                  </a:cubicBezTo>
                  <a:cubicBezTo>
                    <a:pt x="89" y="22"/>
                    <a:pt x="95" y="25"/>
                    <a:pt x="100" y="29"/>
                  </a:cubicBezTo>
                  <a:cubicBezTo>
                    <a:pt x="106" y="33"/>
                    <a:pt x="112" y="37"/>
                    <a:pt x="118" y="42"/>
                  </a:cubicBezTo>
                  <a:cubicBezTo>
                    <a:pt x="119" y="43"/>
                    <a:pt x="121" y="41"/>
                    <a:pt x="120" y="40"/>
                  </a:cubicBezTo>
                  <a:cubicBezTo>
                    <a:pt x="114" y="30"/>
                    <a:pt x="103" y="24"/>
                    <a:pt x="93" y="18"/>
                  </a:cubicBezTo>
                  <a:cubicBezTo>
                    <a:pt x="81" y="11"/>
                    <a:pt x="69" y="4"/>
                    <a:pt x="55" y="6"/>
                  </a:cubicBezTo>
                  <a:cubicBezTo>
                    <a:pt x="42" y="8"/>
                    <a:pt x="34" y="19"/>
                    <a:pt x="28" y="29"/>
                  </a:cubicBezTo>
                  <a:cubicBezTo>
                    <a:pt x="20" y="41"/>
                    <a:pt x="9" y="53"/>
                    <a:pt x="3" y="66"/>
                  </a:cubicBezTo>
                  <a:cubicBezTo>
                    <a:pt x="4" y="67"/>
                    <a:pt x="5" y="67"/>
                    <a:pt x="6" y="68"/>
                  </a:cubicBezTo>
                  <a:cubicBezTo>
                    <a:pt x="9" y="55"/>
                    <a:pt x="18" y="45"/>
                    <a:pt x="26" y="34"/>
                  </a:cubicBezTo>
                  <a:cubicBezTo>
                    <a:pt x="33" y="25"/>
                    <a:pt x="39" y="15"/>
                    <a:pt x="49" y="9"/>
                  </a:cubicBezTo>
                  <a:cubicBezTo>
                    <a:pt x="61" y="2"/>
                    <a:pt x="75" y="11"/>
                    <a:pt x="86" y="17"/>
                  </a:cubicBezTo>
                  <a:cubicBezTo>
                    <a:pt x="98" y="23"/>
                    <a:pt x="111" y="26"/>
                    <a:pt x="122" y="35"/>
                  </a:cubicBezTo>
                  <a:cubicBezTo>
                    <a:pt x="124" y="36"/>
                    <a:pt x="125" y="34"/>
                    <a:pt x="124" y="32"/>
                  </a:cubicBezTo>
                  <a:cubicBezTo>
                    <a:pt x="112" y="23"/>
                    <a:pt x="98" y="19"/>
                    <a:pt x="85" y="12"/>
                  </a:cubicBezTo>
                  <a:cubicBezTo>
                    <a:pt x="74" y="6"/>
                    <a:pt x="61" y="0"/>
                    <a:pt x="49" y="5"/>
                  </a:cubicBezTo>
                  <a:cubicBezTo>
                    <a:pt x="38" y="10"/>
                    <a:pt x="31" y="21"/>
                    <a:pt x="25" y="30"/>
                  </a:cubicBezTo>
                  <a:cubicBezTo>
                    <a:pt x="17" y="42"/>
                    <a:pt x="7" y="53"/>
                    <a:pt x="3" y="67"/>
                  </a:cubicBezTo>
                  <a:cubicBezTo>
                    <a:pt x="2" y="68"/>
                    <a:pt x="5" y="70"/>
                    <a:pt x="5" y="68"/>
                  </a:cubicBezTo>
                  <a:cubicBezTo>
                    <a:pt x="11" y="56"/>
                    <a:pt x="21" y="46"/>
                    <a:pt x="28" y="35"/>
                  </a:cubicBezTo>
                  <a:cubicBezTo>
                    <a:pt x="34" y="25"/>
                    <a:pt x="41" y="14"/>
                    <a:pt x="53" y="10"/>
                  </a:cubicBezTo>
                  <a:cubicBezTo>
                    <a:pt x="67" y="6"/>
                    <a:pt x="79" y="13"/>
                    <a:pt x="90" y="20"/>
                  </a:cubicBezTo>
                  <a:cubicBezTo>
                    <a:pt x="100" y="26"/>
                    <a:pt x="112" y="32"/>
                    <a:pt x="118" y="41"/>
                  </a:cubicBezTo>
                  <a:cubicBezTo>
                    <a:pt x="118" y="41"/>
                    <a:pt x="119" y="40"/>
                    <a:pt x="120" y="39"/>
                  </a:cubicBezTo>
                  <a:cubicBezTo>
                    <a:pt x="114" y="35"/>
                    <a:pt x="108" y="30"/>
                    <a:pt x="102" y="26"/>
                  </a:cubicBezTo>
                  <a:cubicBezTo>
                    <a:pt x="96" y="22"/>
                    <a:pt x="90" y="18"/>
                    <a:pt x="85" y="15"/>
                  </a:cubicBezTo>
                  <a:cubicBezTo>
                    <a:pt x="76" y="9"/>
                    <a:pt x="65" y="1"/>
                    <a:pt x="54" y="3"/>
                  </a:cubicBezTo>
                  <a:cubicBezTo>
                    <a:pt x="48" y="4"/>
                    <a:pt x="43" y="8"/>
                    <a:pt x="39" y="11"/>
                  </a:cubicBezTo>
                  <a:cubicBezTo>
                    <a:pt x="34" y="15"/>
                    <a:pt x="31" y="20"/>
                    <a:pt x="27" y="25"/>
                  </a:cubicBezTo>
                  <a:cubicBezTo>
                    <a:pt x="18" y="37"/>
                    <a:pt x="8" y="48"/>
                    <a:pt x="1" y="61"/>
                  </a:cubicBezTo>
                  <a:cubicBezTo>
                    <a:pt x="0" y="63"/>
                    <a:pt x="3" y="65"/>
                    <a:pt x="4" y="6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0" name="Freeform 1779"/>
            <p:cNvSpPr/>
            <p:nvPr/>
          </p:nvSpPr>
          <p:spPr bwMode="auto">
            <a:xfrm>
              <a:off x="4302" y="1997"/>
              <a:ext cx="43" cy="49"/>
            </a:xfrm>
            <a:custGeom>
              <a:avLst/>
              <a:gdLst>
                <a:gd name="T0" fmla="*/ 27 w 33"/>
                <a:gd name="T1" fmla="*/ 24 h 38"/>
                <a:gd name="T2" fmla="*/ 3 w 33"/>
                <a:gd name="T3" fmla="*/ 1 h 38"/>
                <a:gd name="T4" fmla="*/ 1 w 33"/>
                <a:gd name="T5" fmla="*/ 4 h 38"/>
                <a:gd name="T6" fmla="*/ 29 w 33"/>
                <a:gd name="T7" fmla="*/ 27 h 38"/>
                <a:gd name="T8" fmla="*/ 31 w 33"/>
                <a:gd name="T9" fmla="*/ 25 h 38"/>
                <a:gd name="T10" fmla="*/ 8 w 33"/>
                <a:gd name="T11" fmla="*/ 2 h 38"/>
                <a:gd name="T12" fmla="*/ 6 w 33"/>
                <a:gd name="T13" fmla="*/ 4 h 38"/>
                <a:gd name="T14" fmla="*/ 29 w 33"/>
                <a:gd name="T15" fmla="*/ 25 h 38"/>
                <a:gd name="T16" fmla="*/ 31 w 33"/>
                <a:gd name="T17" fmla="*/ 23 h 38"/>
                <a:gd name="T18" fmla="*/ 9 w 33"/>
                <a:gd name="T19" fmla="*/ 5 h 38"/>
                <a:gd name="T20" fmla="*/ 7 w 33"/>
                <a:gd name="T21" fmla="*/ 7 h 38"/>
                <a:gd name="T22" fmla="*/ 26 w 33"/>
                <a:gd name="T23" fmla="*/ 20 h 38"/>
                <a:gd name="T24" fmla="*/ 28 w 33"/>
                <a:gd name="T25" fmla="*/ 18 h 38"/>
                <a:gd name="T26" fmla="*/ 15 w 33"/>
                <a:gd name="T27" fmla="*/ 14 h 38"/>
                <a:gd name="T28" fmla="*/ 12 w 33"/>
                <a:gd name="T29" fmla="*/ 27 h 38"/>
                <a:gd name="T30" fmla="*/ 15 w 33"/>
                <a:gd name="T31" fmla="*/ 25 h 38"/>
                <a:gd name="T32" fmla="*/ 12 w 33"/>
                <a:gd name="T33" fmla="*/ 24 h 38"/>
                <a:gd name="T34" fmla="*/ 10 w 33"/>
                <a:gd name="T35" fmla="*/ 25 h 38"/>
                <a:gd name="T36" fmla="*/ 10 w 33"/>
                <a:gd name="T37" fmla="*/ 30 h 38"/>
                <a:gd name="T38" fmla="*/ 12 w 33"/>
                <a:gd name="T39" fmla="*/ 31 h 38"/>
                <a:gd name="T40" fmla="*/ 16 w 33"/>
                <a:gd name="T41" fmla="*/ 27 h 38"/>
                <a:gd name="T42" fmla="*/ 13 w 33"/>
                <a:gd name="T43" fmla="*/ 26 h 38"/>
                <a:gd name="T44" fmla="*/ 16 w 33"/>
                <a:gd name="T45" fmla="*/ 38 h 38"/>
                <a:gd name="T46" fmla="*/ 19 w 33"/>
                <a:gd name="T47" fmla="*/ 37 h 38"/>
                <a:gd name="T48" fmla="*/ 19 w 33"/>
                <a:gd name="T49" fmla="*/ 30 h 38"/>
                <a:gd name="T50" fmla="*/ 17 w 33"/>
                <a:gd name="T51" fmla="*/ 30 h 38"/>
                <a:gd name="T52" fmla="*/ 16 w 33"/>
                <a:gd name="T53" fmla="*/ 32 h 38"/>
                <a:gd name="T54" fmla="*/ 17 w 33"/>
                <a:gd name="T55" fmla="*/ 31 h 38"/>
                <a:gd name="T56" fmla="*/ 17 w 33"/>
                <a:gd name="T57" fmla="*/ 31 h 38"/>
                <a:gd name="T58" fmla="*/ 18 w 33"/>
                <a:gd name="T59" fmla="*/ 34 h 38"/>
                <a:gd name="T60" fmla="*/ 19 w 33"/>
                <a:gd name="T61" fmla="*/ 33 h 38"/>
                <a:gd name="T62" fmla="*/ 19 w 33"/>
                <a:gd name="T63" fmla="*/ 33 h 38"/>
                <a:gd name="T64" fmla="*/ 19 w 33"/>
                <a:gd name="T65" fmla="*/ 33 h 38"/>
                <a:gd name="T66" fmla="*/ 17 w 33"/>
                <a:gd name="T67" fmla="*/ 32 h 38"/>
                <a:gd name="T68" fmla="*/ 16 w 33"/>
                <a:gd name="T69" fmla="*/ 36 h 38"/>
                <a:gd name="T70" fmla="*/ 18 w 33"/>
                <a:gd name="T71" fmla="*/ 35 h 38"/>
                <a:gd name="T72" fmla="*/ 16 w 33"/>
                <a:gd name="T73" fmla="*/ 27 h 38"/>
                <a:gd name="T74" fmla="*/ 13 w 33"/>
                <a:gd name="T75" fmla="*/ 26 h 38"/>
                <a:gd name="T76" fmla="*/ 10 w 33"/>
                <a:gd name="T77" fmla="*/ 28 h 38"/>
                <a:gd name="T78" fmla="*/ 13 w 33"/>
                <a:gd name="T79" fmla="*/ 29 h 38"/>
                <a:gd name="T80" fmla="*/ 13 w 33"/>
                <a:gd name="T81" fmla="*/ 25 h 38"/>
                <a:gd name="T82" fmla="*/ 10 w 33"/>
                <a:gd name="T83" fmla="*/ 26 h 38"/>
                <a:gd name="T84" fmla="*/ 13 w 33"/>
                <a:gd name="T85" fmla="*/ 28 h 38"/>
                <a:gd name="T86" fmla="*/ 15 w 33"/>
                <a:gd name="T87" fmla="*/ 26 h 38"/>
                <a:gd name="T88" fmla="*/ 16 w 33"/>
                <a:gd name="T89" fmla="*/ 17 h 38"/>
                <a:gd name="T90" fmla="*/ 27 w 33"/>
                <a:gd name="T91" fmla="*/ 20 h 38"/>
                <a:gd name="T92" fmla="*/ 29 w 33"/>
                <a:gd name="T93" fmla="*/ 18 h 38"/>
                <a:gd name="T94" fmla="*/ 9 w 33"/>
                <a:gd name="T95" fmla="*/ 5 h 38"/>
                <a:gd name="T96" fmla="*/ 7 w 33"/>
                <a:gd name="T97" fmla="*/ 7 h 38"/>
                <a:gd name="T98" fmla="*/ 29 w 33"/>
                <a:gd name="T99" fmla="*/ 25 h 38"/>
                <a:gd name="T100" fmla="*/ 31 w 33"/>
                <a:gd name="T101" fmla="*/ 22 h 38"/>
                <a:gd name="T102" fmla="*/ 9 w 33"/>
                <a:gd name="T103" fmla="*/ 2 h 38"/>
                <a:gd name="T104" fmla="*/ 6 w 33"/>
                <a:gd name="T105" fmla="*/ 5 h 38"/>
                <a:gd name="T106" fmla="*/ 29 w 33"/>
                <a:gd name="T107" fmla="*/ 27 h 38"/>
                <a:gd name="T108" fmla="*/ 30 w 33"/>
                <a:gd name="T109" fmla="*/ 24 h 38"/>
                <a:gd name="T110" fmla="*/ 3 w 33"/>
                <a:gd name="T111" fmla="*/ 1 h 38"/>
                <a:gd name="T112" fmla="*/ 1 w 33"/>
                <a:gd name="T113" fmla="*/ 4 h 38"/>
                <a:gd name="T114" fmla="*/ 24 w 33"/>
                <a:gd name="T115" fmla="*/ 26 h 38"/>
                <a:gd name="T116" fmla="*/ 27 w 33"/>
                <a:gd name="T117" fmla="*/ 2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" h="38">
                  <a:moveTo>
                    <a:pt x="27" y="24"/>
                  </a:moveTo>
                  <a:cubicBezTo>
                    <a:pt x="20" y="15"/>
                    <a:pt x="13" y="7"/>
                    <a:pt x="3" y="1"/>
                  </a:cubicBezTo>
                  <a:cubicBezTo>
                    <a:pt x="1" y="0"/>
                    <a:pt x="0" y="2"/>
                    <a:pt x="1" y="4"/>
                  </a:cubicBezTo>
                  <a:cubicBezTo>
                    <a:pt x="10" y="11"/>
                    <a:pt x="17" y="22"/>
                    <a:pt x="29" y="27"/>
                  </a:cubicBezTo>
                  <a:cubicBezTo>
                    <a:pt x="30" y="28"/>
                    <a:pt x="32" y="26"/>
                    <a:pt x="31" y="25"/>
                  </a:cubicBezTo>
                  <a:cubicBezTo>
                    <a:pt x="23" y="17"/>
                    <a:pt x="17" y="8"/>
                    <a:pt x="8" y="2"/>
                  </a:cubicBezTo>
                  <a:cubicBezTo>
                    <a:pt x="6" y="1"/>
                    <a:pt x="5" y="3"/>
                    <a:pt x="6" y="4"/>
                  </a:cubicBezTo>
                  <a:cubicBezTo>
                    <a:pt x="11" y="13"/>
                    <a:pt x="21" y="20"/>
                    <a:pt x="29" y="25"/>
                  </a:cubicBezTo>
                  <a:cubicBezTo>
                    <a:pt x="31" y="26"/>
                    <a:pt x="33" y="24"/>
                    <a:pt x="31" y="23"/>
                  </a:cubicBezTo>
                  <a:cubicBezTo>
                    <a:pt x="25" y="16"/>
                    <a:pt x="16" y="10"/>
                    <a:pt x="9" y="5"/>
                  </a:cubicBezTo>
                  <a:cubicBezTo>
                    <a:pt x="8" y="5"/>
                    <a:pt x="8" y="6"/>
                    <a:pt x="7" y="7"/>
                  </a:cubicBezTo>
                  <a:cubicBezTo>
                    <a:pt x="14" y="11"/>
                    <a:pt x="21" y="14"/>
                    <a:pt x="26" y="20"/>
                  </a:cubicBezTo>
                  <a:cubicBezTo>
                    <a:pt x="27" y="19"/>
                    <a:pt x="27" y="19"/>
                    <a:pt x="28" y="18"/>
                  </a:cubicBezTo>
                  <a:cubicBezTo>
                    <a:pt x="24" y="16"/>
                    <a:pt x="19" y="13"/>
                    <a:pt x="15" y="14"/>
                  </a:cubicBezTo>
                  <a:cubicBezTo>
                    <a:pt x="10" y="16"/>
                    <a:pt x="12" y="23"/>
                    <a:pt x="12" y="27"/>
                  </a:cubicBezTo>
                  <a:cubicBezTo>
                    <a:pt x="13" y="26"/>
                    <a:pt x="14" y="25"/>
                    <a:pt x="15" y="25"/>
                  </a:cubicBezTo>
                  <a:cubicBezTo>
                    <a:pt x="14" y="25"/>
                    <a:pt x="13" y="24"/>
                    <a:pt x="12" y="24"/>
                  </a:cubicBezTo>
                  <a:cubicBezTo>
                    <a:pt x="11" y="23"/>
                    <a:pt x="10" y="23"/>
                    <a:pt x="10" y="25"/>
                  </a:cubicBezTo>
                  <a:cubicBezTo>
                    <a:pt x="9" y="26"/>
                    <a:pt x="9" y="28"/>
                    <a:pt x="10" y="30"/>
                  </a:cubicBezTo>
                  <a:cubicBezTo>
                    <a:pt x="10" y="31"/>
                    <a:pt x="11" y="32"/>
                    <a:pt x="12" y="31"/>
                  </a:cubicBezTo>
                  <a:cubicBezTo>
                    <a:pt x="14" y="30"/>
                    <a:pt x="15" y="30"/>
                    <a:pt x="16" y="27"/>
                  </a:cubicBezTo>
                  <a:cubicBezTo>
                    <a:pt x="15" y="27"/>
                    <a:pt x="13" y="26"/>
                    <a:pt x="13" y="26"/>
                  </a:cubicBezTo>
                  <a:cubicBezTo>
                    <a:pt x="12" y="31"/>
                    <a:pt x="12" y="36"/>
                    <a:pt x="16" y="38"/>
                  </a:cubicBezTo>
                  <a:cubicBezTo>
                    <a:pt x="17" y="38"/>
                    <a:pt x="18" y="38"/>
                    <a:pt x="19" y="37"/>
                  </a:cubicBezTo>
                  <a:cubicBezTo>
                    <a:pt x="19" y="35"/>
                    <a:pt x="21" y="32"/>
                    <a:pt x="19" y="30"/>
                  </a:cubicBezTo>
                  <a:cubicBezTo>
                    <a:pt x="18" y="30"/>
                    <a:pt x="18" y="30"/>
                    <a:pt x="17" y="30"/>
                  </a:cubicBezTo>
                  <a:cubicBezTo>
                    <a:pt x="16" y="31"/>
                    <a:pt x="16" y="32"/>
                    <a:pt x="16" y="32"/>
                  </a:cubicBezTo>
                  <a:cubicBezTo>
                    <a:pt x="16" y="32"/>
                    <a:pt x="17" y="32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5" y="32"/>
                    <a:pt x="16" y="35"/>
                    <a:pt x="18" y="34"/>
                  </a:cubicBezTo>
                  <a:cubicBezTo>
                    <a:pt x="18" y="34"/>
                    <a:pt x="19" y="34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2"/>
                    <a:pt x="19" y="32"/>
                    <a:pt x="19" y="33"/>
                  </a:cubicBezTo>
                  <a:cubicBezTo>
                    <a:pt x="18" y="33"/>
                    <a:pt x="17" y="32"/>
                    <a:pt x="17" y="32"/>
                  </a:cubicBezTo>
                  <a:cubicBezTo>
                    <a:pt x="17" y="33"/>
                    <a:pt x="16" y="36"/>
                    <a:pt x="16" y="36"/>
                  </a:cubicBezTo>
                  <a:cubicBezTo>
                    <a:pt x="16" y="36"/>
                    <a:pt x="17" y="36"/>
                    <a:pt x="18" y="35"/>
                  </a:cubicBezTo>
                  <a:cubicBezTo>
                    <a:pt x="15" y="33"/>
                    <a:pt x="15" y="30"/>
                    <a:pt x="16" y="27"/>
                  </a:cubicBezTo>
                  <a:cubicBezTo>
                    <a:pt x="16" y="25"/>
                    <a:pt x="13" y="24"/>
                    <a:pt x="13" y="26"/>
                  </a:cubicBezTo>
                  <a:cubicBezTo>
                    <a:pt x="12" y="28"/>
                    <a:pt x="12" y="28"/>
                    <a:pt x="10" y="28"/>
                  </a:cubicBezTo>
                  <a:cubicBezTo>
                    <a:pt x="11" y="29"/>
                    <a:pt x="12" y="29"/>
                    <a:pt x="13" y="29"/>
                  </a:cubicBezTo>
                  <a:cubicBezTo>
                    <a:pt x="12" y="28"/>
                    <a:pt x="12" y="27"/>
                    <a:pt x="13" y="25"/>
                  </a:cubicBezTo>
                  <a:cubicBezTo>
                    <a:pt x="12" y="26"/>
                    <a:pt x="11" y="26"/>
                    <a:pt x="10" y="26"/>
                  </a:cubicBezTo>
                  <a:cubicBezTo>
                    <a:pt x="11" y="27"/>
                    <a:pt x="12" y="27"/>
                    <a:pt x="13" y="28"/>
                  </a:cubicBezTo>
                  <a:cubicBezTo>
                    <a:pt x="15" y="28"/>
                    <a:pt x="16" y="27"/>
                    <a:pt x="15" y="26"/>
                  </a:cubicBezTo>
                  <a:cubicBezTo>
                    <a:pt x="15" y="24"/>
                    <a:pt x="13" y="18"/>
                    <a:pt x="16" y="17"/>
                  </a:cubicBezTo>
                  <a:cubicBezTo>
                    <a:pt x="19" y="16"/>
                    <a:pt x="24" y="19"/>
                    <a:pt x="27" y="20"/>
                  </a:cubicBezTo>
                  <a:cubicBezTo>
                    <a:pt x="28" y="21"/>
                    <a:pt x="30" y="19"/>
                    <a:pt x="29" y="18"/>
                  </a:cubicBezTo>
                  <a:cubicBezTo>
                    <a:pt x="23" y="12"/>
                    <a:pt x="16" y="9"/>
                    <a:pt x="9" y="5"/>
                  </a:cubicBezTo>
                  <a:cubicBezTo>
                    <a:pt x="7" y="4"/>
                    <a:pt x="6" y="6"/>
                    <a:pt x="7" y="7"/>
                  </a:cubicBezTo>
                  <a:cubicBezTo>
                    <a:pt x="15" y="13"/>
                    <a:pt x="22" y="18"/>
                    <a:pt x="29" y="25"/>
                  </a:cubicBezTo>
                  <a:cubicBezTo>
                    <a:pt x="30" y="24"/>
                    <a:pt x="30" y="23"/>
                    <a:pt x="31" y="22"/>
                  </a:cubicBezTo>
                  <a:cubicBezTo>
                    <a:pt x="23" y="17"/>
                    <a:pt x="13" y="11"/>
                    <a:pt x="9" y="2"/>
                  </a:cubicBezTo>
                  <a:cubicBezTo>
                    <a:pt x="8" y="3"/>
                    <a:pt x="7" y="4"/>
                    <a:pt x="6" y="5"/>
                  </a:cubicBezTo>
                  <a:cubicBezTo>
                    <a:pt x="15" y="11"/>
                    <a:pt x="21" y="20"/>
                    <a:pt x="29" y="27"/>
                  </a:cubicBezTo>
                  <a:cubicBezTo>
                    <a:pt x="29" y="26"/>
                    <a:pt x="30" y="25"/>
                    <a:pt x="30" y="24"/>
                  </a:cubicBezTo>
                  <a:cubicBezTo>
                    <a:pt x="19" y="19"/>
                    <a:pt x="12" y="9"/>
                    <a:pt x="3" y="1"/>
                  </a:cubicBezTo>
                  <a:cubicBezTo>
                    <a:pt x="3" y="2"/>
                    <a:pt x="2" y="3"/>
                    <a:pt x="1" y="4"/>
                  </a:cubicBezTo>
                  <a:cubicBezTo>
                    <a:pt x="11" y="9"/>
                    <a:pt x="18" y="18"/>
                    <a:pt x="24" y="26"/>
                  </a:cubicBezTo>
                  <a:cubicBezTo>
                    <a:pt x="26" y="28"/>
                    <a:pt x="28" y="25"/>
                    <a:pt x="27" y="2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1" name="Freeform 1780"/>
            <p:cNvSpPr/>
            <p:nvPr/>
          </p:nvSpPr>
          <p:spPr bwMode="auto">
            <a:xfrm>
              <a:off x="4333" y="2033"/>
              <a:ext cx="6" cy="4"/>
            </a:xfrm>
            <a:custGeom>
              <a:avLst/>
              <a:gdLst>
                <a:gd name="T0" fmla="*/ 2 w 4"/>
                <a:gd name="T1" fmla="*/ 3 h 3"/>
                <a:gd name="T2" fmla="*/ 2 w 4"/>
                <a:gd name="T3" fmla="*/ 0 h 3"/>
                <a:gd name="T4" fmla="*/ 2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4" y="3"/>
                    <a:pt x="4" y="0"/>
                    <a:pt x="2" y="0"/>
                  </a:cubicBezTo>
                  <a:cubicBezTo>
                    <a:pt x="0" y="0"/>
                    <a:pt x="0" y="3"/>
                    <a:pt x="2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2" name="Freeform 1781"/>
            <p:cNvSpPr/>
            <p:nvPr/>
          </p:nvSpPr>
          <p:spPr bwMode="auto">
            <a:xfrm>
              <a:off x="4315" y="2020"/>
              <a:ext cx="21" cy="26"/>
            </a:xfrm>
            <a:custGeom>
              <a:avLst/>
              <a:gdLst>
                <a:gd name="T0" fmla="*/ 8 w 16"/>
                <a:gd name="T1" fmla="*/ 10 h 20"/>
                <a:gd name="T2" fmla="*/ 3 w 16"/>
                <a:gd name="T3" fmla="*/ 10 h 20"/>
                <a:gd name="T4" fmla="*/ 3 w 16"/>
                <a:gd name="T5" fmla="*/ 12 h 20"/>
                <a:gd name="T6" fmla="*/ 10 w 16"/>
                <a:gd name="T7" fmla="*/ 18 h 20"/>
                <a:gd name="T8" fmla="*/ 12 w 16"/>
                <a:gd name="T9" fmla="*/ 17 h 20"/>
                <a:gd name="T10" fmla="*/ 5 w 16"/>
                <a:gd name="T11" fmla="*/ 8 h 20"/>
                <a:gd name="T12" fmla="*/ 2 w 16"/>
                <a:gd name="T13" fmla="*/ 10 h 20"/>
                <a:gd name="T14" fmla="*/ 9 w 16"/>
                <a:gd name="T15" fmla="*/ 16 h 20"/>
                <a:gd name="T16" fmla="*/ 13 w 16"/>
                <a:gd name="T17" fmla="*/ 9 h 20"/>
                <a:gd name="T18" fmla="*/ 6 w 16"/>
                <a:gd name="T19" fmla="*/ 7 h 20"/>
                <a:gd name="T20" fmla="*/ 3 w 16"/>
                <a:gd name="T21" fmla="*/ 14 h 20"/>
                <a:gd name="T22" fmla="*/ 4 w 16"/>
                <a:gd name="T23" fmla="*/ 15 h 20"/>
                <a:gd name="T24" fmla="*/ 13 w 16"/>
                <a:gd name="T25" fmla="*/ 7 h 20"/>
                <a:gd name="T26" fmla="*/ 10 w 16"/>
                <a:gd name="T27" fmla="*/ 7 h 20"/>
                <a:gd name="T28" fmla="*/ 7 w 16"/>
                <a:gd name="T29" fmla="*/ 9 h 20"/>
                <a:gd name="T30" fmla="*/ 9 w 16"/>
                <a:gd name="T31" fmla="*/ 12 h 20"/>
                <a:gd name="T32" fmla="*/ 9 w 16"/>
                <a:gd name="T33" fmla="*/ 1 h 20"/>
                <a:gd name="T34" fmla="*/ 7 w 16"/>
                <a:gd name="T35" fmla="*/ 1 h 20"/>
                <a:gd name="T36" fmla="*/ 14 w 16"/>
                <a:gd name="T37" fmla="*/ 11 h 20"/>
                <a:gd name="T38" fmla="*/ 15 w 16"/>
                <a:gd name="T39" fmla="*/ 9 h 20"/>
                <a:gd name="T40" fmla="*/ 5 w 16"/>
                <a:gd name="T41" fmla="*/ 4 h 20"/>
                <a:gd name="T42" fmla="*/ 3 w 16"/>
                <a:gd name="T43" fmla="*/ 9 h 20"/>
                <a:gd name="T44" fmla="*/ 10 w 16"/>
                <a:gd name="T45" fmla="*/ 12 h 20"/>
                <a:gd name="T46" fmla="*/ 11 w 16"/>
                <a:gd name="T47" fmla="*/ 11 h 20"/>
                <a:gd name="T48" fmla="*/ 11 w 16"/>
                <a:gd name="T49" fmla="*/ 5 h 20"/>
                <a:gd name="T50" fmla="*/ 8 w 16"/>
                <a:gd name="T51" fmla="*/ 6 h 20"/>
                <a:gd name="T52" fmla="*/ 8 w 16"/>
                <a:gd name="T53" fmla="*/ 10 h 20"/>
                <a:gd name="T54" fmla="*/ 10 w 16"/>
                <a:gd name="T55" fmla="*/ 8 h 20"/>
                <a:gd name="T56" fmla="*/ 7 w 16"/>
                <a:gd name="T57" fmla="*/ 6 h 20"/>
                <a:gd name="T58" fmla="*/ 12 w 16"/>
                <a:gd name="T59" fmla="*/ 10 h 20"/>
                <a:gd name="T60" fmla="*/ 13 w 16"/>
                <a:gd name="T61" fmla="*/ 8 h 20"/>
                <a:gd name="T62" fmla="*/ 10 w 16"/>
                <a:gd name="T63" fmla="*/ 4 h 20"/>
                <a:gd name="T64" fmla="*/ 8 w 16"/>
                <a:gd name="T65" fmla="*/ 4 h 20"/>
                <a:gd name="T66" fmla="*/ 8 w 16"/>
                <a:gd name="T67" fmla="*/ 8 h 20"/>
                <a:gd name="T68" fmla="*/ 10 w 16"/>
                <a:gd name="T69" fmla="*/ 11 h 20"/>
                <a:gd name="T70" fmla="*/ 12 w 16"/>
                <a:gd name="T71" fmla="*/ 9 h 20"/>
                <a:gd name="T72" fmla="*/ 10 w 16"/>
                <a:gd name="T73" fmla="*/ 8 h 20"/>
                <a:gd name="T74" fmla="*/ 5 w 16"/>
                <a:gd name="T75" fmla="*/ 12 h 20"/>
                <a:gd name="T76" fmla="*/ 6 w 16"/>
                <a:gd name="T77" fmla="*/ 13 h 20"/>
                <a:gd name="T78" fmla="*/ 9 w 16"/>
                <a:gd name="T79" fmla="*/ 10 h 20"/>
                <a:gd name="T80" fmla="*/ 9 w 16"/>
                <a:gd name="T81" fmla="*/ 12 h 20"/>
                <a:gd name="T82" fmla="*/ 5 w 16"/>
                <a:gd name="T83" fmla="*/ 9 h 20"/>
                <a:gd name="T84" fmla="*/ 3 w 16"/>
                <a:gd name="T85" fmla="*/ 11 h 20"/>
                <a:gd name="T86" fmla="*/ 11 w 16"/>
                <a:gd name="T87" fmla="*/ 20 h 20"/>
                <a:gd name="T88" fmla="*/ 13 w 16"/>
                <a:gd name="T89" fmla="*/ 19 h 20"/>
                <a:gd name="T90" fmla="*/ 1 w 16"/>
                <a:gd name="T91" fmla="*/ 10 h 20"/>
                <a:gd name="T92" fmla="*/ 1 w 16"/>
                <a:gd name="T93" fmla="*/ 13 h 20"/>
                <a:gd name="T94" fmla="*/ 9 w 16"/>
                <a:gd name="T95" fmla="*/ 13 h 20"/>
                <a:gd name="T96" fmla="*/ 8 w 16"/>
                <a:gd name="T9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6" h="20">
                  <a:moveTo>
                    <a:pt x="8" y="10"/>
                  </a:moveTo>
                  <a:cubicBezTo>
                    <a:pt x="6" y="10"/>
                    <a:pt x="5" y="10"/>
                    <a:pt x="3" y="10"/>
                  </a:cubicBezTo>
                  <a:cubicBezTo>
                    <a:pt x="3" y="10"/>
                    <a:pt x="3" y="11"/>
                    <a:pt x="3" y="12"/>
                  </a:cubicBezTo>
                  <a:cubicBezTo>
                    <a:pt x="7" y="9"/>
                    <a:pt x="11" y="14"/>
                    <a:pt x="10" y="18"/>
                  </a:cubicBezTo>
                  <a:cubicBezTo>
                    <a:pt x="11" y="17"/>
                    <a:pt x="12" y="17"/>
                    <a:pt x="12" y="17"/>
                  </a:cubicBezTo>
                  <a:cubicBezTo>
                    <a:pt x="9" y="14"/>
                    <a:pt x="7" y="11"/>
                    <a:pt x="5" y="8"/>
                  </a:cubicBezTo>
                  <a:cubicBezTo>
                    <a:pt x="4" y="7"/>
                    <a:pt x="2" y="9"/>
                    <a:pt x="2" y="10"/>
                  </a:cubicBezTo>
                  <a:cubicBezTo>
                    <a:pt x="3" y="13"/>
                    <a:pt x="6" y="17"/>
                    <a:pt x="9" y="16"/>
                  </a:cubicBezTo>
                  <a:cubicBezTo>
                    <a:pt x="12" y="15"/>
                    <a:pt x="14" y="12"/>
                    <a:pt x="13" y="9"/>
                  </a:cubicBezTo>
                  <a:cubicBezTo>
                    <a:pt x="11" y="7"/>
                    <a:pt x="9" y="6"/>
                    <a:pt x="6" y="7"/>
                  </a:cubicBezTo>
                  <a:cubicBezTo>
                    <a:pt x="3" y="7"/>
                    <a:pt x="2" y="11"/>
                    <a:pt x="3" y="14"/>
                  </a:cubicBezTo>
                  <a:cubicBezTo>
                    <a:pt x="3" y="15"/>
                    <a:pt x="3" y="15"/>
                    <a:pt x="4" y="15"/>
                  </a:cubicBezTo>
                  <a:cubicBezTo>
                    <a:pt x="9" y="17"/>
                    <a:pt x="15" y="13"/>
                    <a:pt x="13" y="7"/>
                  </a:cubicBezTo>
                  <a:cubicBezTo>
                    <a:pt x="12" y="6"/>
                    <a:pt x="11" y="6"/>
                    <a:pt x="10" y="7"/>
                  </a:cubicBezTo>
                  <a:cubicBezTo>
                    <a:pt x="9" y="7"/>
                    <a:pt x="8" y="8"/>
                    <a:pt x="7" y="9"/>
                  </a:cubicBezTo>
                  <a:cubicBezTo>
                    <a:pt x="6" y="10"/>
                    <a:pt x="7" y="12"/>
                    <a:pt x="9" y="12"/>
                  </a:cubicBezTo>
                  <a:cubicBezTo>
                    <a:pt x="16" y="10"/>
                    <a:pt x="14" y="4"/>
                    <a:pt x="9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2" y="7"/>
                    <a:pt x="8" y="12"/>
                    <a:pt x="14" y="11"/>
                  </a:cubicBezTo>
                  <a:cubicBezTo>
                    <a:pt x="15" y="11"/>
                    <a:pt x="15" y="10"/>
                    <a:pt x="15" y="9"/>
                  </a:cubicBezTo>
                  <a:cubicBezTo>
                    <a:pt x="14" y="4"/>
                    <a:pt x="9" y="0"/>
                    <a:pt x="5" y="4"/>
                  </a:cubicBezTo>
                  <a:cubicBezTo>
                    <a:pt x="3" y="5"/>
                    <a:pt x="2" y="7"/>
                    <a:pt x="3" y="9"/>
                  </a:cubicBezTo>
                  <a:cubicBezTo>
                    <a:pt x="4" y="12"/>
                    <a:pt x="7" y="12"/>
                    <a:pt x="10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2" y="9"/>
                    <a:pt x="11" y="7"/>
                    <a:pt x="11" y="5"/>
                  </a:cubicBezTo>
                  <a:cubicBezTo>
                    <a:pt x="10" y="4"/>
                    <a:pt x="7" y="4"/>
                    <a:pt x="8" y="6"/>
                  </a:cubicBezTo>
                  <a:cubicBezTo>
                    <a:pt x="8" y="7"/>
                    <a:pt x="9" y="8"/>
                    <a:pt x="8" y="10"/>
                  </a:cubicBezTo>
                  <a:cubicBezTo>
                    <a:pt x="9" y="9"/>
                    <a:pt x="9" y="9"/>
                    <a:pt x="10" y="8"/>
                  </a:cubicBezTo>
                  <a:cubicBezTo>
                    <a:pt x="8" y="9"/>
                    <a:pt x="4" y="8"/>
                    <a:pt x="7" y="6"/>
                  </a:cubicBezTo>
                  <a:cubicBezTo>
                    <a:pt x="10" y="4"/>
                    <a:pt x="11" y="7"/>
                    <a:pt x="12" y="10"/>
                  </a:cubicBezTo>
                  <a:cubicBezTo>
                    <a:pt x="12" y="9"/>
                    <a:pt x="13" y="8"/>
                    <a:pt x="13" y="8"/>
                  </a:cubicBezTo>
                  <a:cubicBezTo>
                    <a:pt x="11" y="8"/>
                    <a:pt x="7" y="7"/>
                    <a:pt x="10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10" y="5"/>
                    <a:pt x="12" y="8"/>
                    <a:pt x="8" y="8"/>
                  </a:cubicBezTo>
                  <a:cubicBezTo>
                    <a:pt x="9" y="9"/>
                    <a:pt x="9" y="10"/>
                    <a:pt x="10" y="11"/>
                  </a:cubicBezTo>
                  <a:cubicBezTo>
                    <a:pt x="11" y="10"/>
                    <a:pt x="11" y="10"/>
                    <a:pt x="12" y="9"/>
                  </a:cubicBezTo>
                  <a:cubicBezTo>
                    <a:pt x="11" y="9"/>
                    <a:pt x="11" y="8"/>
                    <a:pt x="10" y="8"/>
                  </a:cubicBezTo>
                  <a:cubicBezTo>
                    <a:pt x="11" y="12"/>
                    <a:pt x="8" y="13"/>
                    <a:pt x="5" y="12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6" y="11"/>
                    <a:pt x="6" y="9"/>
                    <a:pt x="9" y="10"/>
                  </a:cubicBezTo>
                  <a:cubicBezTo>
                    <a:pt x="10" y="10"/>
                    <a:pt x="10" y="11"/>
                    <a:pt x="9" y="12"/>
                  </a:cubicBezTo>
                  <a:cubicBezTo>
                    <a:pt x="8" y="15"/>
                    <a:pt x="6" y="10"/>
                    <a:pt x="5" y="9"/>
                  </a:cubicBezTo>
                  <a:cubicBezTo>
                    <a:pt x="5" y="10"/>
                    <a:pt x="4" y="10"/>
                    <a:pt x="3" y="11"/>
                  </a:cubicBezTo>
                  <a:cubicBezTo>
                    <a:pt x="5" y="14"/>
                    <a:pt x="7" y="17"/>
                    <a:pt x="11" y="20"/>
                  </a:cubicBezTo>
                  <a:cubicBezTo>
                    <a:pt x="11" y="20"/>
                    <a:pt x="13" y="20"/>
                    <a:pt x="13" y="19"/>
                  </a:cubicBezTo>
                  <a:cubicBezTo>
                    <a:pt x="14" y="11"/>
                    <a:pt x="8" y="5"/>
                    <a:pt x="1" y="10"/>
                  </a:cubicBezTo>
                  <a:cubicBezTo>
                    <a:pt x="0" y="10"/>
                    <a:pt x="0" y="12"/>
                    <a:pt x="1" y="13"/>
                  </a:cubicBezTo>
                  <a:cubicBezTo>
                    <a:pt x="4" y="14"/>
                    <a:pt x="6" y="13"/>
                    <a:pt x="9" y="13"/>
                  </a:cubicBezTo>
                  <a:cubicBezTo>
                    <a:pt x="11" y="13"/>
                    <a:pt x="10" y="9"/>
                    <a:pt x="8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3" name="Freeform 1782"/>
            <p:cNvSpPr/>
            <p:nvPr/>
          </p:nvSpPr>
          <p:spPr bwMode="auto">
            <a:xfrm>
              <a:off x="3879" y="2075"/>
              <a:ext cx="31" cy="42"/>
            </a:xfrm>
            <a:custGeom>
              <a:avLst/>
              <a:gdLst>
                <a:gd name="T0" fmla="*/ 3 w 24"/>
                <a:gd name="T1" fmla="*/ 21 h 33"/>
                <a:gd name="T2" fmla="*/ 9 w 24"/>
                <a:gd name="T3" fmla="*/ 13 h 33"/>
                <a:gd name="T4" fmla="*/ 1 w 24"/>
                <a:gd name="T5" fmla="*/ 20 h 33"/>
                <a:gd name="T6" fmla="*/ 9 w 24"/>
                <a:gd name="T7" fmla="*/ 12 h 33"/>
                <a:gd name="T8" fmla="*/ 5 w 24"/>
                <a:gd name="T9" fmla="*/ 20 h 33"/>
                <a:gd name="T10" fmla="*/ 14 w 24"/>
                <a:gd name="T11" fmla="*/ 10 h 33"/>
                <a:gd name="T12" fmla="*/ 9 w 24"/>
                <a:gd name="T13" fmla="*/ 25 h 33"/>
                <a:gd name="T14" fmla="*/ 15 w 24"/>
                <a:gd name="T15" fmla="*/ 11 h 33"/>
                <a:gd name="T16" fmla="*/ 10 w 24"/>
                <a:gd name="T17" fmla="*/ 27 h 33"/>
                <a:gd name="T18" fmla="*/ 15 w 24"/>
                <a:gd name="T19" fmla="*/ 13 h 33"/>
                <a:gd name="T20" fmla="*/ 16 w 24"/>
                <a:gd name="T21" fmla="*/ 26 h 33"/>
                <a:gd name="T22" fmla="*/ 20 w 24"/>
                <a:gd name="T23" fmla="*/ 13 h 33"/>
                <a:gd name="T24" fmla="*/ 20 w 24"/>
                <a:gd name="T25" fmla="*/ 22 h 33"/>
                <a:gd name="T26" fmla="*/ 19 w 24"/>
                <a:gd name="T27" fmla="*/ 6 h 33"/>
                <a:gd name="T28" fmla="*/ 14 w 24"/>
                <a:gd name="T29" fmla="*/ 23 h 33"/>
                <a:gd name="T30" fmla="*/ 18 w 24"/>
                <a:gd name="T31" fmla="*/ 5 h 33"/>
                <a:gd name="T32" fmla="*/ 9 w 24"/>
                <a:gd name="T33" fmla="*/ 19 h 33"/>
                <a:gd name="T34" fmla="*/ 14 w 24"/>
                <a:gd name="T35" fmla="*/ 4 h 33"/>
                <a:gd name="T36" fmla="*/ 8 w 24"/>
                <a:gd name="T37" fmla="*/ 23 h 33"/>
                <a:gd name="T38" fmla="*/ 16 w 24"/>
                <a:gd name="T39" fmla="*/ 2 h 33"/>
                <a:gd name="T40" fmla="*/ 11 w 24"/>
                <a:gd name="T41" fmla="*/ 23 h 33"/>
                <a:gd name="T42" fmla="*/ 17 w 24"/>
                <a:gd name="T43" fmla="*/ 6 h 33"/>
                <a:gd name="T44" fmla="*/ 13 w 24"/>
                <a:gd name="T45" fmla="*/ 29 h 33"/>
                <a:gd name="T46" fmla="*/ 17 w 24"/>
                <a:gd name="T47" fmla="*/ 12 h 33"/>
                <a:gd name="T48" fmla="*/ 11 w 24"/>
                <a:gd name="T49" fmla="*/ 31 h 33"/>
                <a:gd name="T50" fmla="*/ 17 w 24"/>
                <a:gd name="T51" fmla="*/ 13 h 33"/>
                <a:gd name="T52" fmla="*/ 12 w 24"/>
                <a:gd name="T53" fmla="*/ 26 h 33"/>
                <a:gd name="T54" fmla="*/ 16 w 24"/>
                <a:gd name="T55" fmla="*/ 8 h 33"/>
                <a:gd name="T56" fmla="*/ 16 w 24"/>
                <a:gd name="T57" fmla="*/ 15 h 33"/>
                <a:gd name="T58" fmla="*/ 12 w 24"/>
                <a:gd name="T59" fmla="*/ 11 h 33"/>
                <a:gd name="T60" fmla="*/ 13 w 24"/>
                <a:gd name="T61" fmla="*/ 3 h 33"/>
                <a:gd name="T62" fmla="*/ 11 w 24"/>
                <a:gd name="T63" fmla="*/ 22 h 33"/>
                <a:gd name="T64" fmla="*/ 11 w 24"/>
                <a:gd name="T65" fmla="*/ 4 h 33"/>
                <a:gd name="T66" fmla="*/ 12 w 24"/>
                <a:gd name="T67" fmla="*/ 21 h 33"/>
                <a:gd name="T68" fmla="*/ 15 w 24"/>
                <a:gd name="T69" fmla="*/ 6 h 33"/>
                <a:gd name="T70" fmla="*/ 17 w 24"/>
                <a:gd name="T71" fmla="*/ 23 h 33"/>
                <a:gd name="T72" fmla="*/ 15 w 24"/>
                <a:gd name="T73" fmla="*/ 7 h 33"/>
                <a:gd name="T74" fmla="*/ 23 w 24"/>
                <a:gd name="T75" fmla="*/ 22 h 33"/>
                <a:gd name="T76" fmla="*/ 17 w 24"/>
                <a:gd name="T77" fmla="*/ 13 h 33"/>
                <a:gd name="T78" fmla="*/ 18 w 24"/>
                <a:gd name="T79" fmla="*/ 24 h 33"/>
                <a:gd name="T80" fmla="*/ 12 w 24"/>
                <a:gd name="T81" fmla="*/ 13 h 33"/>
                <a:gd name="T82" fmla="*/ 13 w 24"/>
                <a:gd name="T83" fmla="*/ 26 h 33"/>
                <a:gd name="T84" fmla="*/ 12 w 24"/>
                <a:gd name="T85" fmla="*/ 12 h 33"/>
                <a:gd name="T86" fmla="*/ 12 w 24"/>
                <a:gd name="T87" fmla="*/ 24 h 33"/>
                <a:gd name="T88" fmla="*/ 11 w 24"/>
                <a:gd name="T89" fmla="*/ 10 h 33"/>
                <a:gd name="T90" fmla="*/ 9 w 24"/>
                <a:gd name="T91" fmla="*/ 19 h 33"/>
                <a:gd name="T92" fmla="*/ 6 w 24"/>
                <a:gd name="T93" fmla="*/ 11 h 33"/>
                <a:gd name="T94" fmla="*/ 4 w 24"/>
                <a:gd name="T95" fmla="*/ 22 h 33"/>
                <a:gd name="T96" fmla="*/ 6 w 24"/>
                <a:gd name="T97" fmla="*/ 13 h 33"/>
                <a:gd name="T98" fmla="*/ 6 w 24"/>
                <a:gd name="T99" fmla="*/ 22 h 33"/>
                <a:gd name="T100" fmla="*/ 2 w 24"/>
                <a:gd name="T101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33">
                  <a:moveTo>
                    <a:pt x="2" y="15"/>
                  </a:moveTo>
                  <a:cubicBezTo>
                    <a:pt x="2" y="17"/>
                    <a:pt x="4" y="19"/>
                    <a:pt x="3" y="21"/>
                  </a:cubicBezTo>
                  <a:cubicBezTo>
                    <a:pt x="2" y="22"/>
                    <a:pt x="5" y="24"/>
                    <a:pt x="6" y="22"/>
                  </a:cubicBezTo>
                  <a:cubicBezTo>
                    <a:pt x="7" y="19"/>
                    <a:pt x="8" y="16"/>
                    <a:pt x="9" y="13"/>
                  </a:cubicBezTo>
                  <a:cubicBezTo>
                    <a:pt x="10" y="12"/>
                    <a:pt x="8" y="11"/>
                    <a:pt x="7" y="12"/>
                  </a:cubicBezTo>
                  <a:cubicBezTo>
                    <a:pt x="4" y="14"/>
                    <a:pt x="2" y="17"/>
                    <a:pt x="1" y="20"/>
                  </a:cubicBezTo>
                  <a:cubicBezTo>
                    <a:pt x="0" y="22"/>
                    <a:pt x="2" y="23"/>
                    <a:pt x="3" y="22"/>
                  </a:cubicBezTo>
                  <a:cubicBezTo>
                    <a:pt x="7" y="20"/>
                    <a:pt x="8" y="16"/>
                    <a:pt x="9" y="12"/>
                  </a:cubicBezTo>
                  <a:cubicBezTo>
                    <a:pt x="10" y="10"/>
                    <a:pt x="7" y="9"/>
                    <a:pt x="6" y="11"/>
                  </a:cubicBezTo>
                  <a:cubicBezTo>
                    <a:pt x="4" y="14"/>
                    <a:pt x="4" y="16"/>
                    <a:pt x="5" y="20"/>
                  </a:cubicBezTo>
                  <a:cubicBezTo>
                    <a:pt x="6" y="20"/>
                    <a:pt x="7" y="21"/>
                    <a:pt x="8" y="21"/>
                  </a:cubicBezTo>
                  <a:cubicBezTo>
                    <a:pt x="11" y="18"/>
                    <a:pt x="13" y="15"/>
                    <a:pt x="14" y="10"/>
                  </a:cubicBezTo>
                  <a:cubicBezTo>
                    <a:pt x="14" y="9"/>
                    <a:pt x="12" y="8"/>
                    <a:pt x="11" y="9"/>
                  </a:cubicBezTo>
                  <a:cubicBezTo>
                    <a:pt x="7" y="14"/>
                    <a:pt x="6" y="20"/>
                    <a:pt x="9" y="25"/>
                  </a:cubicBezTo>
                  <a:cubicBezTo>
                    <a:pt x="10" y="26"/>
                    <a:pt x="11" y="26"/>
                    <a:pt x="12" y="26"/>
                  </a:cubicBezTo>
                  <a:cubicBezTo>
                    <a:pt x="16" y="22"/>
                    <a:pt x="17" y="16"/>
                    <a:pt x="15" y="11"/>
                  </a:cubicBezTo>
                  <a:cubicBezTo>
                    <a:pt x="14" y="9"/>
                    <a:pt x="12" y="10"/>
                    <a:pt x="12" y="11"/>
                  </a:cubicBezTo>
                  <a:cubicBezTo>
                    <a:pt x="10" y="16"/>
                    <a:pt x="9" y="22"/>
                    <a:pt x="10" y="27"/>
                  </a:cubicBezTo>
                  <a:cubicBezTo>
                    <a:pt x="10" y="29"/>
                    <a:pt x="12" y="28"/>
                    <a:pt x="13" y="28"/>
                  </a:cubicBezTo>
                  <a:cubicBezTo>
                    <a:pt x="16" y="23"/>
                    <a:pt x="15" y="17"/>
                    <a:pt x="15" y="13"/>
                  </a:cubicBezTo>
                  <a:cubicBezTo>
                    <a:pt x="14" y="13"/>
                    <a:pt x="13" y="13"/>
                    <a:pt x="12" y="13"/>
                  </a:cubicBezTo>
                  <a:cubicBezTo>
                    <a:pt x="12" y="17"/>
                    <a:pt x="11" y="23"/>
                    <a:pt x="16" y="26"/>
                  </a:cubicBezTo>
                  <a:cubicBezTo>
                    <a:pt x="16" y="27"/>
                    <a:pt x="18" y="27"/>
                    <a:pt x="18" y="26"/>
                  </a:cubicBezTo>
                  <a:cubicBezTo>
                    <a:pt x="21" y="22"/>
                    <a:pt x="20" y="17"/>
                    <a:pt x="20" y="13"/>
                  </a:cubicBezTo>
                  <a:cubicBezTo>
                    <a:pt x="19" y="13"/>
                    <a:pt x="18" y="13"/>
                    <a:pt x="17" y="13"/>
                  </a:cubicBezTo>
                  <a:cubicBezTo>
                    <a:pt x="19" y="16"/>
                    <a:pt x="20" y="19"/>
                    <a:pt x="20" y="22"/>
                  </a:cubicBezTo>
                  <a:cubicBezTo>
                    <a:pt x="21" y="22"/>
                    <a:pt x="22" y="22"/>
                    <a:pt x="23" y="21"/>
                  </a:cubicBezTo>
                  <a:cubicBezTo>
                    <a:pt x="21" y="16"/>
                    <a:pt x="20" y="11"/>
                    <a:pt x="19" y="6"/>
                  </a:cubicBezTo>
                  <a:cubicBezTo>
                    <a:pt x="18" y="5"/>
                    <a:pt x="16" y="4"/>
                    <a:pt x="16" y="5"/>
                  </a:cubicBezTo>
                  <a:cubicBezTo>
                    <a:pt x="13" y="11"/>
                    <a:pt x="14" y="17"/>
                    <a:pt x="14" y="23"/>
                  </a:cubicBezTo>
                  <a:cubicBezTo>
                    <a:pt x="14" y="26"/>
                    <a:pt x="17" y="26"/>
                    <a:pt x="17" y="23"/>
                  </a:cubicBezTo>
                  <a:cubicBezTo>
                    <a:pt x="18" y="17"/>
                    <a:pt x="19" y="11"/>
                    <a:pt x="18" y="5"/>
                  </a:cubicBezTo>
                  <a:cubicBezTo>
                    <a:pt x="18" y="4"/>
                    <a:pt x="16" y="3"/>
                    <a:pt x="15" y="4"/>
                  </a:cubicBezTo>
                  <a:cubicBezTo>
                    <a:pt x="13" y="9"/>
                    <a:pt x="13" y="15"/>
                    <a:pt x="9" y="19"/>
                  </a:cubicBezTo>
                  <a:cubicBezTo>
                    <a:pt x="10" y="20"/>
                    <a:pt x="11" y="20"/>
                    <a:pt x="12" y="20"/>
                  </a:cubicBezTo>
                  <a:cubicBezTo>
                    <a:pt x="13" y="15"/>
                    <a:pt x="14" y="9"/>
                    <a:pt x="14" y="4"/>
                  </a:cubicBezTo>
                  <a:cubicBezTo>
                    <a:pt x="15" y="2"/>
                    <a:pt x="12" y="2"/>
                    <a:pt x="12" y="3"/>
                  </a:cubicBezTo>
                  <a:cubicBezTo>
                    <a:pt x="9" y="9"/>
                    <a:pt x="6" y="17"/>
                    <a:pt x="8" y="23"/>
                  </a:cubicBezTo>
                  <a:cubicBezTo>
                    <a:pt x="8" y="24"/>
                    <a:pt x="10" y="25"/>
                    <a:pt x="11" y="24"/>
                  </a:cubicBezTo>
                  <a:cubicBezTo>
                    <a:pt x="17" y="20"/>
                    <a:pt x="18" y="9"/>
                    <a:pt x="16" y="2"/>
                  </a:cubicBezTo>
                  <a:cubicBezTo>
                    <a:pt x="16" y="1"/>
                    <a:pt x="14" y="0"/>
                    <a:pt x="13" y="1"/>
                  </a:cubicBezTo>
                  <a:cubicBezTo>
                    <a:pt x="9" y="6"/>
                    <a:pt x="3" y="20"/>
                    <a:pt x="11" y="23"/>
                  </a:cubicBezTo>
                  <a:cubicBezTo>
                    <a:pt x="14" y="25"/>
                    <a:pt x="18" y="22"/>
                    <a:pt x="19" y="18"/>
                  </a:cubicBezTo>
                  <a:cubicBezTo>
                    <a:pt x="20" y="14"/>
                    <a:pt x="19" y="9"/>
                    <a:pt x="17" y="6"/>
                  </a:cubicBezTo>
                  <a:cubicBezTo>
                    <a:pt x="17" y="5"/>
                    <a:pt x="16" y="5"/>
                    <a:pt x="15" y="5"/>
                  </a:cubicBezTo>
                  <a:cubicBezTo>
                    <a:pt x="7" y="7"/>
                    <a:pt x="6" y="24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8" y="24"/>
                    <a:pt x="18" y="17"/>
                    <a:pt x="17" y="12"/>
                  </a:cubicBezTo>
                  <a:cubicBezTo>
                    <a:pt x="16" y="11"/>
                    <a:pt x="14" y="10"/>
                    <a:pt x="13" y="12"/>
                  </a:cubicBezTo>
                  <a:cubicBezTo>
                    <a:pt x="12" y="18"/>
                    <a:pt x="11" y="25"/>
                    <a:pt x="11" y="31"/>
                  </a:cubicBezTo>
                  <a:cubicBezTo>
                    <a:pt x="12" y="33"/>
                    <a:pt x="15" y="33"/>
                    <a:pt x="15" y="31"/>
                  </a:cubicBezTo>
                  <a:cubicBezTo>
                    <a:pt x="14" y="25"/>
                    <a:pt x="15" y="19"/>
                    <a:pt x="17" y="13"/>
                  </a:cubicBezTo>
                  <a:cubicBezTo>
                    <a:pt x="16" y="13"/>
                    <a:pt x="14" y="13"/>
                    <a:pt x="13" y="13"/>
                  </a:cubicBezTo>
                  <a:cubicBezTo>
                    <a:pt x="15" y="17"/>
                    <a:pt x="15" y="22"/>
                    <a:pt x="12" y="26"/>
                  </a:cubicBezTo>
                  <a:cubicBezTo>
                    <a:pt x="13" y="26"/>
                    <a:pt x="13" y="26"/>
                    <a:pt x="14" y="26"/>
                  </a:cubicBezTo>
                  <a:cubicBezTo>
                    <a:pt x="10" y="23"/>
                    <a:pt x="11" y="10"/>
                    <a:pt x="16" y="8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6" y="10"/>
                    <a:pt x="16" y="13"/>
                    <a:pt x="16" y="15"/>
                  </a:cubicBezTo>
                  <a:cubicBezTo>
                    <a:pt x="16" y="17"/>
                    <a:pt x="14" y="22"/>
                    <a:pt x="11" y="20"/>
                  </a:cubicBezTo>
                  <a:cubicBezTo>
                    <a:pt x="9" y="18"/>
                    <a:pt x="11" y="13"/>
                    <a:pt x="12" y="11"/>
                  </a:cubicBezTo>
                  <a:cubicBezTo>
                    <a:pt x="13" y="9"/>
                    <a:pt x="14" y="6"/>
                    <a:pt x="15" y="4"/>
                  </a:cubicBezTo>
                  <a:cubicBezTo>
                    <a:pt x="14" y="3"/>
                    <a:pt x="14" y="3"/>
                    <a:pt x="13" y="3"/>
                  </a:cubicBezTo>
                  <a:cubicBezTo>
                    <a:pt x="15" y="8"/>
                    <a:pt x="14" y="18"/>
                    <a:pt x="9" y="22"/>
                  </a:cubicBezTo>
                  <a:cubicBezTo>
                    <a:pt x="10" y="22"/>
                    <a:pt x="10" y="22"/>
                    <a:pt x="11" y="22"/>
                  </a:cubicBezTo>
                  <a:cubicBezTo>
                    <a:pt x="9" y="17"/>
                    <a:pt x="12" y="10"/>
                    <a:pt x="14" y="5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11" y="9"/>
                    <a:pt x="10" y="14"/>
                    <a:pt x="9" y="20"/>
                  </a:cubicBezTo>
                  <a:cubicBezTo>
                    <a:pt x="9" y="21"/>
                    <a:pt x="11" y="22"/>
                    <a:pt x="12" y="21"/>
                  </a:cubicBezTo>
                  <a:cubicBezTo>
                    <a:pt x="15" y="16"/>
                    <a:pt x="16" y="11"/>
                    <a:pt x="18" y="6"/>
                  </a:cubicBezTo>
                  <a:cubicBezTo>
                    <a:pt x="17" y="6"/>
                    <a:pt x="16" y="6"/>
                    <a:pt x="15" y="6"/>
                  </a:cubicBezTo>
                  <a:cubicBezTo>
                    <a:pt x="16" y="11"/>
                    <a:pt x="14" y="18"/>
                    <a:pt x="14" y="23"/>
                  </a:cubicBezTo>
                  <a:cubicBezTo>
                    <a:pt x="15" y="23"/>
                    <a:pt x="16" y="23"/>
                    <a:pt x="17" y="23"/>
                  </a:cubicBezTo>
                  <a:cubicBezTo>
                    <a:pt x="18" y="18"/>
                    <a:pt x="16" y="12"/>
                    <a:pt x="18" y="7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7" y="12"/>
                    <a:pt x="18" y="17"/>
                    <a:pt x="21" y="23"/>
                  </a:cubicBezTo>
                  <a:cubicBezTo>
                    <a:pt x="21" y="24"/>
                    <a:pt x="24" y="23"/>
                    <a:pt x="23" y="22"/>
                  </a:cubicBezTo>
                  <a:cubicBezTo>
                    <a:pt x="23" y="18"/>
                    <a:pt x="22" y="15"/>
                    <a:pt x="20" y="12"/>
                  </a:cubicBezTo>
                  <a:cubicBezTo>
                    <a:pt x="20" y="10"/>
                    <a:pt x="17" y="11"/>
                    <a:pt x="17" y="13"/>
                  </a:cubicBezTo>
                  <a:cubicBezTo>
                    <a:pt x="17" y="17"/>
                    <a:pt x="18" y="21"/>
                    <a:pt x="15" y="25"/>
                  </a:cubicBezTo>
                  <a:cubicBezTo>
                    <a:pt x="16" y="24"/>
                    <a:pt x="17" y="24"/>
                    <a:pt x="18" y="24"/>
                  </a:cubicBezTo>
                  <a:cubicBezTo>
                    <a:pt x="14" y="22"/>
                    <a:pt x="15" y="17"/>
                    <a:pt x="15" y="13"/>
                  </a:cubicBezTo>
                  <a:cubicBezTo>
                    <a:pt x="15" y="11"/>
                    <a:pt x="12" y="11"/>
                    <a:pt x="12" y="13"/>
                  </a:cubicBezTo>
                  <a:cubicBezTo>
                    <a:pt x="12" y="17"/>
                    <a:pt x="13" y="22"/>
                    <a:pt x="10" y="26"/>
                  </a:cubicBezTo>
                  <a:cubicBezTo>
                    <a:pt x="11" y="26"/>
                    <a:pt x="12" y="26"/>
                    <a:pt x="13" y="26"/>
                  </a:cubicBezTo>
                  <a:cubicBezTo>
                    <a:pt x="12" y="21"/>
                    <a:pt x="13" y="16"/>
                    <a:pt x="15" y="12"/>
                  </a:cubicBezTo>
                  <a:cubicBezTo>
                    <a:pt x="14" y="12"/>
                    <a:pt x="13" y="12"/>
                    <a:pt x="12" y="12"/>
                  </a:cubicBezTo>
                  <a:cubicBezTo>
                    <a:pt x="13" y="16"/>
                    <a:pt x="12" y="20"/>
                    <a:pt x="9" y="23"/>
                  </a:cubicBezTo>
                  <a:cubicBezTo>
                    <a:pt x="10" y="23"/>
                    <a:pt x="11" y="24"/>
                    <a:pt x="12" y="24"/>
                  </a:cubicBezTo>
                  <a:cubicBezTo>
                    <a:pt x="9" y="20"/>
                    <a:pt x="11" y="14"/>
                    <a:pt x="13" y="11"/>
                  </a:cubicBezTo>
                  <a:cubicBezTo>
                    <a:pt x="12" y="10"/>
                    <a:pt x="11" y="10"/>
                    <a:pt x="11" y="10"/>
                  </a:cubicBezTo>
                  <a:cubicBezTo>
                    <a:pt x="10" y="13"/>
                    <a:pt x="9" y="16"/>
                    <a:pt x="6" y="18"/>
                  </a:cubicBezTo>
                  <a:cubicBezTo>
                    <a:pt x="7" y="18"/>
                    <a:pt x="8" y="19"/>
                    <a:pt x="9" y="19"/>
                  </a:cubicBezTo>
                  <a:cubicBezTo>
                    <a:pt x="8" y="16"/>
                    <a:pt x="7" y="15"/>
                    <a:pt x="9" y="12"/>
                  </a:cubicBezTo>
                  <a:cubicBezTo>
                    <a:pt x="8" y="12"/>
                    <a:pt x="7" y="11"/>
                    <a:pt x="6" y="11"/>
                  </a:cubicBezTo>
                  <a:cubicBezTo>
                    <a:pt x="5" y="14"/>
                    <a:pt x="4" y="18"/>
                    <a:pt x="1" y="20"/>
                  </a:cubicBezTo>
                  <a:cubicBezTo>
                    <a:pt x="2" y="20"/>
                    <a:pt x="3" y="21"/>
                    <a:pt x="4" y="22"/>
                  </a:cubicBezTo>
                  <a:cubicBezTo>
                    <a:pt x="5" y="19"/>
                    <a:pt x="7" y="16"/>
                    <a:pt x="9" y="14"/>
                  </a:cubicBezTo>
                  <a:cubicBezTo>
                    <a:pt x="8" y="13"/>
                    <a:pt x="7" y="13"/>
                    <a:pt x="6" y="13"/>
                  </a:cubicBezTo>
                  <a:cubicBezTo>
                    <a:pt x="5" y="15"/>
                    <a:pt x="4" y="18"/>
                    <a:pt x="3" y="20"/>
                  </a:cubicBezTo>
                  <a:cubicBezTo>
                    <a:pt x="4" y="21"/>
                    <a:pt x="5" y="22"/>
                    <a:pt x="6" y="22"/>
                  </a:cubicBezTo>
                  <a:cubicBezTo>
                    <a:pt x="7" y="19"/>
                    <a:pt x="6" y="17"/>
                    <a:pt x="5" y="14"/>
                  </a:cubicBezTo>
                  <a:cubicBezTo>
                    <a:pt x="4" y="12"/>
                    <a:pt x="1" y="13"/>
                    <a:pt x="2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4" name="Freeform 1783"/>
            <p:cNvSpPr/>
            <p:nvPr/>
          </p:nvSpPr>
          <p:spPr bwMode="auto">
            <a:xfrm>
              <a:off x="3954" y="2212"/>
              <a:ext cx="152" cy="158"/>
            </a:xfrm>
            <a:custGeom>
              <a:avLst/>
              <a:gdLst>
                <a:gd name="T0" fmla="*/ 28 w 118"/>
                <a:gd name="T1" fmla="*/ 93 h 122"/>
                <a:gd name="T2" fmla="*/ 74 w 118"/>
                <a:gd name="T3" fmla="*/ 45 h 122"/>
                <a:gd name="T4" fmla="*/ 98 w 118"/>
                <a:gd name="T5" fmla="*/ 27 h 122"/>
                <a:gd name="T6" fmla="*/ 117 w 118"/>
                <a:gd name="T7" fmla="*/ 9 h 122"/>
                <a:gd name="T8" fmla="*/ 114 w 118"/>
                <a:gd name="T9" fmla="*/ 7 h 122"/>
                <a:gd name="T10" fmla="*/ 1 w 118"/>
                <a:gd name="T11" fmla="*/ 119 h 122"/>
                <a:gd name="T12" fmla="*/ 3 w 118"/>
                <a:gd name="T13" fmla="*/ 121 h 122"/>
                <a:gd name="T14" fmla="*/ 114 w 118"/>
                <a:gd name="T15" fmla="*/ 4 h 122"/>
                <a:gd name="T16" fmla="*/ 111 w 118"/>
                <a:gd name="T17" fmla="*/ 2 h 122"/>
                <a:gd name="T18" fmla="*/ 96 w 118"/>
                <a:gd name="T19" fmla="*/ 19 h 122"/>
                <a:gd name="T20" fmla="*/ 77 w 118"/>
                <a:gd name="T21" fmla="*/ 37 h 122"/>
                <a:gd name="T22" fmla="*/ 36 w 118"/>
                <a:gd name="T23" fmla="*/ 78 h 122"/>
                <a:gd name="T24" fmla="*/ 38 w 118"/>
                <a:gd name="T25" fmla="*/ 80 h 122"/>
                <a:gd name="T26" fmla="*/ 80 w 118"/>
                <a:gd name="T27" fmla="*/ 38 h 122"/>
                <a:gd name="T28" fmla="*/ 99 w 118"/>
                <a:gd name="T29" fmla="*/ 21 h 122"/>
                <a:gd name="T30" fmla="*/ 114 w 118"/>
                <a:gd name="T31" fmla="*/ 4 h 122"/>
                <a:gd name="T32" fmla="*/ 111 w 118"/>
                <a:gd name="T33" fmla="*/ 2 h 122"/>
                <a:gd name="T34" fmla="*/ 1 w 118"/>
                <a:gd name="T35" fmla="*/ 119 h 122"/>
                <a:gd name="T36" fmla="*/ 3 w 118"/>
                <a:gd name="T37" fmla="*/ 121 h 122"/>
                <a:gd name="T38" fmla="*/ 117 w 118"/>
                <a:gd name="T39" fmla="*/ 9 h 122"/>
                <a:gd name="T40" fmla="*/ 114 w 118"/>
                <a:gd name="T41" fmla="*/ 7 h 122"/>
                <a:gd name="T42" fmla="*/ 94 w 118"/>
                <a:gd name="T43" fmla="*/ 25 h 122"/>
                <a:gd name="T44" fmla="*/ 71 w 118"/>
                <a:gd name="T45" fmla="*/ 43 h 122"/>
                <a:gd name="T46" fmla="*/ 26 w 118"/>
                <a:gd name="T47" fmla="*/ 91 h 122"/>
                <a:gd name="T48" fmla="*/ 28 w 118"/>
                <a:gd name="T49" fmla="*/ 93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8" h="122">
                  <a:moveTo>
                    <a:pt x="28" y="93"/>
                  </a:moveTo>
                  <a:cubicBezTo>
                    <a:pt x="42" y="76"/>
                    <a:pt x="58" y="60"/>
                    <a:pt x="74" y="45"/>
                  </a:cubicBezTo>
                  <a:cubicBezTo>
                    <a:pt x="82" y="38"/>
                    <a:pt x="90" y="32"/>
                    <a:pt x="98" y="27"/>
                  </a:cubicBezTo>
                  <a:cubicBezTo>
                    <a:pt x="105" y="22"/>
                    <a:pt x="112" y="16"/>
                    <a:pt x="117" y="9"/>
                  </a:cubicBezTo>
                  <a:cubicBezTo>
                    <a:pt x="118" y="7"/>
                    <a:pt x="116" y="6"/>
                    <a:pt x="114" y="7"/>
                  </a:cubicBezTo>
                  <a:cubicBezTo>
                    <a:pt x="73" y="41"/>
                    <a:pt x="41" y="84"/>
                    <a:pt x="1" y="119"/>
                  </a:cubicBezTo>
                  <a:cubicBezTo>
                    <a:pt x="2" y="119"/>
                    <a:pt x="2" y="120"/>
                    <a:pt x="3" y="121"/>
                  </a:cubicBezTo>
                  <a:cubicBezTo>
                    <a:pt x="38" y="80"/>
                    <a:pt x="73" y="39"/>
                    <a:pt x="114" y="4"/>
                  </a:cubicBezTo>
                  <a:cubicBezTo>
                    <a:pt x="113" y="3"/>
                    <a:pt x="112" y="3"/>
                    <a:pt x="111" y="2"/>
                  </a:cubicBezTo>
                  <a:cubicBezTo>
                    <a:pt x="108" y="9"/>
                    <a:pt x="102" y="14"/>
                    <a:pt x="96" y="19"/>
                  </a:cubicBezTo>
                  <a:cubicBezTo>
                    <a:pt x="90" y="25"/>
                    <a:pt x="83" y="30"/>
                    <a:pt x="77" y="37"/>
                  </a:cubicBezTo>
                  <a:cubicBezTo>
                    <a:pt x="63" y="50"/>
                    <a:pt x="50" y="64"/>
                    <a:pt x="36" y="78"/>
                  </a:cubicBezTo>
                  <a:cubicBezTo>
                    <a:pt x="34" y="79"/>
                    <a:pt x="36" y="81"/>
                    <a:pt x="38" y="80"/>
                  </a:cubicBezTo>
                  <a:cubicBezTo>
                    <a:pt x="52" y="66"/>
                    <a:pt x="66" y="52"/>
                    <a:pt x="80" y="38"/>
                  </a:cubicBezTo>
                  <a:cubicBezTo>
                    <a:pt x="86" y="32"/>
                    <a:pt x="93" y="26"/>
                    <a:pt x="99" y="21"/>
                  </a:cubicBezTo>
                  <a:cubicBezTo>
                    <a:pt x="105" y="16"/>
                    <a:pt x="111" y="10"/>
                    <a:pt x="114" y="4"/>
                  </a:cubicBezTo>
                  <a:cubicBezTo>
                    <a:pt x="115" y="2"/>
                    <a:pt x="113" y="0"/>
                    <a:pt x="111" y="2"/>
                  </a:cubicBezTo>
                  <a:cubicBezTo>
                    <a:pt x="71" y="37"/>
                    <a:pt x="35" y="77"/>
                    <a:pt x="1" y="119"/>
                  </a:cubicBezTo>
                  <a:cubicBezTo>
                    <a:pt x="0" y="120"/>
                    <a:pt x="2" y="122"/>
                    <a:pt x="3" y="121"/>
                  </a:cubicBezTo>
                  <a:cubicBezTo>
                    <a:pt x="44" y="86"/>
                    <a:pt x="76" y="43"/>
                    <a:pt x="117" y="9"/>
                  </a:cubicBezTo>
                  <a:cubicBezTo>
                    <a:pt x="116" y="9"/>
                    <a:pt x="115" y="8"/>
                    <a:pt x="114" y="7"/>
                  </a:cubicBezTo>
                  <a:cubicBezTo>
                    <a:pt x="109" y="15"/>
                    <a:pt x="101" y="20"/>
                    <a:pt x="94" y="25"/>
                  </a:cubicBezTo>
                  <a:cubicBezTo>
                    <a:pt x="86" y="31"/>
                    <a:pt x="79" y="37"/>
                    <a:pt x="71" y="43"/>
                  </a:cubicBezTo>
                  <a:cubicBezTo>
                    <a:pt x="55" y="58"/>
                    <a:pt x="40" y="74"/>
                    <a:pt x="26" y="91"/>
                  </a:cubicBezTo>
                  <a:cubicBezTo>
                    <a:pt x="24" y="93"/>
                    <a:pt x="26" y="95"/>
                    <a:pt x="28" y="9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5" name="Freeform 1784"/>
            <p:cNvSpPr/>
            <p:nvPr/>
          </p:nvSpPr>
          <p:spPr bwMode="auto">
            <a:xfrm>
              <a:off x="4164" y="2198"/>
              <a:ext cx="195" cy="78"/>
            </a:xfrm>
            <a:custGeom>
              <a:avLst/>
              <a:gdLst>
                <a:gd name="T0" fmla="*/ 27 w 151"/>
                <a:gd name="T1" fmla="*/ 16 h 61"/>
                <a:gd name="T2" fmla="*/ 136 w 151"/>
                <a:gd name="T3" fmla="*/ 57 h 61"/>
                <a:gd name="T4" fmla="*/ 137 w 151"/>
                <a:gd name="T5" fmla="*/ 54 h 61"/>
                <a:gd name="T6" fmla="*/ 68 w 151"/>
                <a:gd name="T7" fmla="*/ 26 h 61"/>
                <a:gd name="T8" fmla="*/ 32 w 151"/>
                <a:gd name="T9" fmla="*/ 14 h 61"/>
                <a:gd name="T10" fmla="*/ 17 w 151"/>
                <a:gd name="T11" fmla="*/ 10 h 61"/>
                <a:gd name="T12" fmla="*/ 2 w 151"/>
                <a:gd name="T13" fmla="*/ 5 h 61"/>
                <a:gd name="T14" fmla="*/ 2 w 151"/>
                <a:gd name="T15" fmla="*/ 8 h 61"/>
                <a:gd name="T16" fmla="*/ 19 w 151"/>
                <a:gd name="T17" fmla="*/ 13 h 61"/>
                <a:gd name="T18" fmla="*/ 37 w 151"/>
                <a:gd name="T19" fmla="*/ 19 h 61"/>
                <a:gd name="T20" fmla="*/ 73 w 151"/>
                <a:gd name="T21" fmla="*/ 29 h 61"/>
                <a:gd name="T22" fmla="*/ 143 w 151"/>
                <a:gd name="T23" fmla="*/ 50 h 61"/>
                <a:gd name="T24" fmla="*/ 143 w 151"/>
                <a:gd name="T25" fmla="*/ 47 h 61"/>
                <a:gd name="T26" fmla="*/ 5 w 151"/>
                <a:gd name="T27" fmla="*/ 0 h 61"/>
                <a:gd name="T28" fmla="*/ 4 w 151"/>
                <a:gd name="T29" fmla="*/ 3 h 61"/>
                <a:gd name="T30" fmla="*/ 16 w 151"/>
                <a:gd name="T31" fmla="*/ 9 h 61"/>
                <a:gd name="T32" fmla="*/ 33 w 151"/>
                <a:gd name="T33" fmla="*/ 16 h 61"/>
                <a:gd name="T34" fmla="*/ 73 w 151"/>
                <a:gd name="T35" fmla="*/ 31 h 61"/>
                <a:gd name="T36" fmla="*/ 113 w 151"/>
                <a:gd name="T37" fmla="*/ 48 h 61"/>
                <a:gd name="T38" fmla="*/ 132 w 151"/>
                <a:gd name="T39" fmla="*/ 56 h 61"/>
                <a:gd name="T40" fmla="*/ 148 w 151"/>
                <a:gd name="T41" fmla="*/ 60 h 61"/>
                <a:gd name="T42" fmla="*/ 149 w 151"/>
                <a:gd name="T43" fmla="*/ 57 h 61"/>
                <a:gd name="T44" fmla="*/ 81 w 151"/>
                <a:gd name="T45" fmla="*/ 31 h 61"/>
                <a:gd name="T46" fmla="*/ 2 w 151"/>
                <a:gd name="T47" fmla="*/ 4 h 61"/>
                <a:gd name="T48" fmla="*/ 2 w 151"/>
                <a:gd name="T49" fmla="*/ 7 h 61"/>
                <a:gd name="T50" fmla="*/ 65 w 151"/>
                <a:gd name="T51" fmla="*/ 32 h 61"/>
                <a:gd name="T52" fmla="*/ 129 w 151"/>
                <a:gd name="T53" fmla="*/ 56 h 61"/>
                <a:gd name="T54" fmla="*/ 131 w 151"/>
                <a:gd name="T55" fmla="*/ 53 h 61"/>
                <a:gd name="T56" fmla="*/ 68 w 151"/>
                <a:gd name="T57" fmla="*/ 29 h 61"/>
                <a:gd name="T58" fmla="*/ 2 w 151"/>
                <a:gd name="T59" fmla="*/ 4 h 61"/>
                <a:gd name="T60" fmla="*/ 2 w 151"/>
                <a:gd name="T61" fmla="*/ 7 h 61"/>
                <a:gd name="T62" fmla="*/ 79 w 151"/>
                <a:gd name="T63" fmla="*/ 33 h 61"/>
                <a:gd name="T64" fmla="*/ 148 w 151"/>
                <a:gd name="T65" fmla="*/ 60 h 61"/>
                <a:gd name="T66" fmla="*/ 148 w 151"/>
                <a:gd name="T67" fmla="*/ 57 h 61"/>
                <a:gd name="T68" fmla="*/ 132 w 151"/>
                <a:gd name="T69" fmla="*/ 52 h 61"/>
                <a:gd name="T70" fmla="*/ 115 w 151"/>
                <a:gd name="T71" fmla="*/ 45 h 61"/>
                <a:gd name="T72" fmla="*/ 76 w 151"/>
                <a:gd name="T73" fmla="*/ 29 h 61"/>
                <a:gd name="T74" fmla="*/ 37 w 151"/>
                <a:gd name="T75" fmla="*/ 14 h 61"/>
                <a:gd name="T76" fmla="*/ 20 w 151"/>
                <a:gd name="T77" fmla="*/ 8 h 61"/>
                <a:gd name="T78" fmla="*/ 6 w 151"/>
                <a:gd name="T79" fmla="*/ 1 h 61"/>
                <a:gd name="T80" fmla="*/ 5 w 151"/>
                <a:gd name="T81" fmla="*/ 3 h 61"/>
                <a:gd name="T82" fmla="*/ 143 w 151"/>
                <a:gd name="T83" fmla="*/ 50 h 61"/>
                <a:gd name="T84" fmla="*/ 143 w 151"/>
                <a:gd name="T85" fmla="*/ 47 h 61"/>
                <a:gd name="T86" fmla="*/ 72 w 151"/>
                <a:gd name="T87" fmla="*/ 26 h 61"/>
                <a:gd name="T88" fmla="*/ 37 w 151"/>
                <a:gd name="T89" fmla="*/ 15 h 61"/>
                <a:gd name="T90" fmla="*/ 2 w 151"/>
                <a:gd name="T91" fmla="*/ 5 h 61"/>
                <a:gd name="T92" fmla="*/ 1 w 151"/>
                <a:gd name="T93" fmla="*/ 7 h 61"/>
                <a:gd name="T94" fmla="*/ 27 w 151"/>
                <a:gd name="T95" fmla="*/ 16 h 61"/>
                <a:gd name="T96" fmla="*/ 64 w 151"/>
                <a:gd name="T97" fmla="*/ 28 h 61"/>
                <a:gd name="T98" fmla="*/ 136 w 151"/>
                <a:gd name="T99" fmla="*/ 57 h 61"/>
                <a:gd name="T100" fmla="*/ 137 w 151"/>
                <a:gd name="T101" fmla="*/ 54 h 61"/>
                <a:gd name="T102" fmla="*/ 29 w 151"/>
                <a:gd name="T103" fmla="*/ 13 h 61"/>
                <a:gd name="T104" fmla="*/ 27 w 151"/>
                <a:gd name="T105" fmla="*/ 1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1" h="61">
                  <a:moveTo>
                    <a:pt x="27" y="16"/>
                  </a:moveTo>
                  <a:cubicBezTo>
                    <a:pt x="65" y="28"/>
                    <a:pt x="101" y="42"/>
                    <a:pt x="136" y="57"/>
                  </a:cubicBezTo>
                  <a:cubicBezTo>
                    <a:pt x="137" y="56"/>
                    <a:pt x="137" y="55"/>
                    <a:pt x="137" y="54"/>
                  </a:cubicBezTo>
                  <a:cubicBezTo>
                    <a:pt x="114" y="45"/>
                    <a:pt x="91" y="35"/>
                    <a:pt x="68" y="26"/>
                  </a:cubicBezTo>
                  <a:cubicBezTo>
                    <a:pt x="56" y="22"/>
                    <a:pt x="44" y="18"/>
                    <a:pt x="32" y="14"/>
                  </a:cubicBezTo>
                  <a:cubicBezTo>
                    <a:pt x="27" y="13"/>
                    <a:pt x="22" y="11"/>
                    <a:pt x="17" y="10"/>
                  </a:cubicBezTo>
                  <a:cubicBezTo>
                    <a:pt x="12" y="9"/>
                    <a:pt x="6" y="8"/>
                    <a:pt x="2" y="5"/>
                  </a:cubicBezTo>
                  <a:cubicBezTo>
                    <a:pt x="2" y="5"/>
                    <a:pt x="2" y="7"/>
                    <a:pt x="2" y="8"/>
                  </a:cubicBezTo>
                  <a:cubicBezTo>
                    <a:pt x="8" y="8"/>
                    <a:pt x="14" y="11"/>
                    <a:pt x="19" y="13"/>
                  </a:cubicBezTo>
                  <a:cubicBezTo>
                    <a:pt x="25" y="15"/>
                    <a:pt x="31" y="17"/>
                    <a:pt x="37" y="19"/>
                  </a:cubicBezTo>
                  <a:cubicBezTo>
                    <a:pt x="49" y="23"/>
                    <a:pt x="61" y="26"/>
                    <a:pt x="73" y="29"/>
                  </a:cubicBezTo>
                  <a:cubicBezTo>
                    <a:pt x="96" y="36"/>
                    <a:pt x="119" y="45"/>
                    <a:pt x="143" y="50"/>
                  </a:cubicBezTo>
                  <a:cubicBezTo>
                    <a:pt x="145" y="50"/>
                    <a:pt x="146" y="48"/>
                    <a:pt x="143" y="47"/>
                  </a:cubicBezTo>
                  <a:cubicBezTo>
                    <a:pt x="97" y="32"/>
                    <a:pt x="54" y="7"/>
                    <a:pt x="5" y="0"/>
                  </a:cubicBezTo>
                  <a:cubicBezTo>
                    <a:pt x="3" y="0"/>
                    <a:pt x="3" y="2"/>
                    <a:pt x="4" y="3"/>
                  </a:cubicBezTo>
                  <a:cubicBezTo>
                    <a:pt x="7" y="6"/>
                    <a:pt x="12" y="8"/>
                    <a:pt x="16" y="9"/>
                  </a:cubicBezTo>
                  <a:cubicBezTo>
                    <a:pt x="21" y="12"/>
                    <a:pt x="27" y="14"/>
                    <a:pt x="33" y="16"/>
                  </a:cubicBezTo>
                  <a:cubicBezTo>
                    <a:pt x="46" y="21"/>
                    <a:pt x="59" y="25"/>
                    <a:pt x="73" y="31"/>
                  </a:cubicBezTo>
                  <a:cubicBezTo>
                    <a:pt x="86" y="36"/>
                    <a:pt x="99" y="42"/>
                    <a:pt x="113" y="48"/>
                  </a:cubicBezTo>
                  <a:cubicBezTo>
                    <a:pt x="119" y="50"/>
                    <a:pt x="126" y="53"/>
                    <a:pt x="132" y="56"/>
                  </a:cubicBezTo>
                  <a:cubicBezTo>
                    <a:pt x="137" y="58"/>
                    <a:pt x="143" y="61"/>
                    <a:pt x="148" y="60"/>
                  </a:cubicBezTo>
                  <a:cubicBezTo>
                    <a:pt x="150" y="60"/>
                    <a:pt x="151" y="58"/>
                    <a:pt x="149" y="57"/>
                  </a:cubicBezTo>
                  <a:cubicBezTo>
                    <a:pt x="128" y="45"/>
                    <a:pt x="104" y="39"/>
                    <a:pt x="81" y="31"/>
                  </a:cubicBezTo>
                  <a:cubicBezTo>
                    <a:pt x="55" y="21"/>
                    <a:pt x="28" y="14"/>
                    <a:pt x="2" y="4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3" y="14"/>
                    <a:pt x="44" y="24"/>
                    <a:pt x="65" y="32"/>
                  </a:cubicBezTo>
                  <a:cubicBezTo>
                    <a:pt x="87" y="39"/>
                    <a:pt x="108" y="46"/>
                    <a:pt x="129" y="56"/>
                  </a:cubicBezTo>
                  <a:cubicBezTo>
                    <a:pt x="131" y="56"/>
                    <a:pt x="133" y="54"/>
                    <a:pt x="131" y="53"/>
                  </a:cubicBezTo>
                  <a:cubicBezTo>
                    <a:pt x="110" y="44"/>
                    <a:pt x="89" y="37"/>
                    <a:pt x="68" y="29"/>
                  </a:cubicBezTo>
                  <a:cubicBezTo>
                    <a:pt x="46" y="22"/>
                    <a:pt x="25" y="12"/>
                    <a:pt x="2" y="4"/>
                  </a:cubicBezTo>
                  <a:cubicBezTo>
                    <a:pt x="0" y="4"/>
                    <a:pt x="0" y="7"/>
                    <a:pt x="2" y="7"/>
                  </a:cubicBezTo>
                  <a:cubicBezTo>
                    <a:pt x="27" y="17"/>
                    <a:pt x="53" y="24"/>
                    <a:pt x="79" y="33"/>
                  </a:cubicBezTo>
                  <a:cubicBezTo>
                    <a:pt x="102" y="42"/>
                    <a:pt x="126" y="48"/>
                    <a:pt x="148" y="60"/>
                  </a:cubicBezTo>
                  <a:cubicBezTo>
                    <a:pt x="148" y="59"/>
                    <a:pt x="148" y="58"/>
                    <a:pt x="148" y="57"/>
                  </a:cubicBezTo>
                  <a:cubicBezTo>
                    <a:pt x="143" y="57"/>
                    <a:pt x="137" y="55"/>
                    <a:pt x="132" y="52"/>
                  </a:cubicBezTo>
                  <a:cubicBezTo>
                    <a:pt x="126" y="50"/>
                    <a:pt x="120" y="47"/>
                    <a:pt x="115" y="45"/>
                  </a:cubicBezTo>
                  <a:cubicBezTo>
                    <a:pt x="102" y="40"/>
                    <a:pt x="89" y="34"/>
                    <a:pt x="76" y="29"/>
                  </a:cubicBezTo>
                  <a:cubicBezTo>
                    <a:pt x="63" y="23"/>
                    <a:pt x="50" y="19"/>
                    <a:pt x="37" y="14"/>
                  </a:cubicBezTo>
                  <a:cubicBezTo>
                    <a:pt x="32" y="12"/>
                    <a:pt x="26" y="10"/>
                    <a:pt x="20" y="8"/>
                  </a:cubicBezTo>
                  <a:cubicBezTo>
                    <a:pt x="15" y="6"/>
                    <a:pt x="10" y="4"/>
                    <a:pt x="6" y="1"/>
                  </a:cubicBezTo>
                  <a:cubicBezTo>
                    <a:pt x="6" y="2"/>
                    <a:pt x="5" y="2"/>
                    <a:pt x="5" y="3"/>
                  </a:cubicBezTo>
                  <a:cubicBezTo>
                    <a:pt x="54" y="10"/>
                    <a:pt x="97" y="35"/>
                    <a:pt x="143" y="50"/>
                  </a:cubicBezTo>
                  <a:cubicBezTo>
                    <a:pt x="143" y="49"/>
                    <a:pt x="143" y="48"/>
                    <a:pt x="143" y="47"/>
                  </a:cubicBezTo>
                  <a:cubicBezTo>
                    <a:pt x="119" y="43"/>
                    <a:pt x="96" y="33"/>
                    <a:pt x="72" y="26"/>
                  </a:cubicBezTo>
                  <a:cubicBezTo>
                    <a:pt x="60" y="22"/>
                    <a:pt x="49" y="19"/>
                    <a:pt x="37" y="15"/>
                  </a:cubicBezTo>
                  <a:cubicBezTo>
                    <a:pt x="25" y="11"/>
                    <a:pt x="14" y="6"/>
                    <a:pt x="2" y="5"/>
                  </a:cubicBezTo>
                  <a:cubicBezTo>
                    <a:pt x="0" y="4"/>
                    <a:pt x="0" y="7"/>
                    <a:pt x="1" y="7"/>
                  </a:cubicBezTo>
                  <a:cubicBezTo>
                    <a:pt x="8" y="13"/>
                    <a:pt x="19" y="14"/>
                    <a:pt x="27" y="16"/>
                  </a:cubicBezTo>
                  <a:cubicBezTo>
                    <a:pt x="40" y="20"/>
                    <a:pt x="52" y="24"/>
                    <a:pt x="64" y="28"/>
                  </a:cubicBezTo>
                  <a:cubicBezTo>
                    <a:pt x="89" y="37"/>
                    <a:pt x="112" y="48"/>
                    <a:pt x="136" y="57"/>
                  </a:cubicBezTo>
                  <a:cubicBezTo>
                    <a:pt x="139" y="58"/>
                    <a:pt x="139" y="55"/>
                    <a:pt x="137" y="54"/>
                  </a:cubicBezTo>
                  <a:cubicBezTo>
                    <a:pt x="102" y="39"/>
                    <a:pt x="66" y="24"/>
                    <a:pt x="29" y="13"/>
                  </a:cubicBezTo>
                  <a:cubicBezTo>
                    <a:pt x="26" y="12"/>
                    <a:pt x="26" y="15"/>
                    <a:pt x="27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6" name="Freeform 1785"/>
            <p:cNvSpPr/>
            <p:nvPr/>
          </p:nvSpPr>
          <p:spPr bwMode="auto">
            <a:xfrm>
              <a:off x="2443" y="2415"/>
              <a:ext cx="105" cy="358"/>
            </a:xfrm>
            <a:custGeom>
              <a:avLst/>
              <a:gdLst>
                <a:gd name="T0" fmla="*/ 4 w 81"/>
                <a:gd name="T1" fmla="*/ 270 h 277"/>
                <a:gd name="T2" fmla="*/ 74 w 81"/>
                <a:gd name="T3" fmla="*/ 24 h 277"/>
                <a:gd name="T4" fmla="*/ 81 w 81"/>
                <a:gd name="T5" fmla="*/ 3 h 277"/>
                <a:gd name="T6" fmla="*/ 78 w 81"/>
                <a:gd name="T7" fmla="*/ 3 h 277"/>
                <a:gd name="T8" fmla="*/ 42 w 81"/>
                <a:gd name="T9" fmla="*/ 122 h 277"/>
                <a:gd name="T10" fmla="*/ 26 w 81"/>
                <a:gd name="T11" fmla="*/ 183 h 277"/>
                <a:gd name="T12" fmla="*/ 18 w 81"/>
                <a:gd name="T13" fmla="*/ 215 h 277"/>
                <a:gd name="T14" fmla="*/ 12 w 81"/>
                <a:gd name="T15" fmla="*/ 242 h 277"/>
                <a:gd name="T16" fmla="*/ 1 w 81"/>
                <a:gd name="T17" fmla="*/ 273 h 277"/>
                <a:gd name="T18" fmla="*/ 4 w 81"/>
                <a:gd name="T19" fmla="*/ 276 h 277"/>
                <a:gd name="T20" fmla="*/ 12 w 81"/>
                <a:gd name="T21" fmla="*/ 257 h 277"/>
                <a:gd name="T22" fmla="*/ 17 w 81"/>
                <a:gd name="T23" fmla="*/ 235 h 277"/>
                <a:gd name="T24" fmla="*/ 32 w 81"/>
                <a:gd name="T25" fmla="*/ 172 h 277"/>
                <a:gd name="T26" fmla="*/ 49 w 81"/>
                <a:gd name="T27" fmla="*/ 111 h 277"/>
                <a:gd name="T28" fmla="*/ 67 w 81"/>
                <a:gd name="T29" fmla="*/ 51 h 277"/>
                <a:gd name="T30" fmla="*/ 81 w 81"/>
                <a:gd name="T31" fmla="*/ 3 h 277"/>
                <a:gd name="T32" fmla="*/ 78 w 81"/>
                <a:gd name="T33" fmla="*/ 3 h 277"/>
                <a:gd name="T34" fmla="*/ 6 w 81"/>
                <a:gd name="T35" fmla="*/ 248 h 277"/>
                <a:gd name="T36" fmla="*/ 1 w 81"/>
                <a:gd name="T37" fmla="*/ 269 h 277"/>
                <a:gd name="T38" fmla="*/ 4 w 81"/>
                <a:gd name="T39" fmla="*/ 27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1" h="277">
                  <a:moveTo>
                    <a:pt x="4" y="270"/>
                  </a:moveTo>
                  <a:cubicBezTo>
                    <a:pt x="23" y="186"/>
                    <a:pt x="48" y="105"/>
                    <a:pt x="74" y="24"/>
                  </a:cubicBezTo>
                  <a:cubicBezTo>
                    <a:pt x="76" y="17"/>
                    <a:pt x="78" y="10"/>
                    <a:pt x="81" y="3"/>
                  </a:cubicBezTo>
                  <a:cubicBezTo>
                    <a:pt x="80" y="3"/>
                    <a:pt x="79" y="3"/>
                    <a:pt x="78" y="3"/>
                  </a:cubicBezTo>
                  <a:cubicBezTo>
                    <a:pt x="68" y="43"/>
                    <a:pt x="53" y="82"/>
                    <a:pt x="42" y="122"/>
                  </a:cubicBezTo>
                  <a:cubicBezTo>
                    <a:pt x="36" y="142"/>
                    <a:pt x="31" y="163"/>
                    <a:pt x="26" y="183"/>
                  </a:cubicBezTo>
                  <a:cubicBezTo>
                    <a:pt x="23" y="194"/>
                    <a:pt x="21" y="205"/>
                    <a:pt x="18" y="215"/>
                  </a:cubicBezTo>
                  <a:cubicBezTo>
                    <a:pt x="16" y="224"/>
                    <a:pt x="14" y="233"/>
                    <a:pt x="12" y="242"/>
                  </a:cubicBezTo>
                  <a:cubicBezTo>
                    <a:pt x="10" y="252"/>
                    <a:pt x="9" y="266"/>
                    <a:pt x="1" y="273"/>
                  </a:cubicBezTo>
                  <a:cubicBezTo>
                    <a:pt x="0" y="275"/>
                    <a:pt x="2" y="277"/>
                    <a:pt x="4" y="276"/>
                  </a:cubicBezTo>
                  <a:cubicBezTo>
                    <a:pt x="9" y="271"/>
                    <a:pt x="11" y="264"/>
                    <a:pt x="12" y="257"/>
                  </a:cubicBezTo>
                  <a:cubicBezTo>
                    <a:pt x="14" y="250"/>
                    <a:pt x="15" y="242"/>
                    <a:pt x="17" y="235"/>
                  </a:cubicBezTo>
                  <a:cubicBezTo>
                    <a:pt x="22" y="214"/>
                    <a:pt x="27" y="193"/>
                    <a:pt x="32" y="172"/>
                  </a:cubicBezTo>
                  <a:cubicBezTo>
                    <a:pt x="37" y="151"/>
                    <a:pt x="42" y="131"/>
                    <a:pt x="49" y="111"/>
                  </a:cubicBezTo>
                  <a:cubicBezTo>
                    <a:pt x="55" y="91"/>
                    <a:pt x="61" y="71"/>
                    <a:pt x="67" y="51"/>
                  </a:cubicBezTo>
                  <a:cubicBezTo>
                    <a:pt x="72" y="36"/>
                    <a:pt x="77" y="20"/>
                    <a:pt x="81" y="3"/>
                  </a:cubicBezTo>
                  <a:cubicBezTo>
                    <a:pt x="81" y="1"/>
                    <a:pt x="78" y="0"/>
                    <a:pt x="78" y="3"/>
                  </a:cubicBezTo>
                  <a:cubicBezTo>
                    <a:pt x="51" y="84"/>
                    <a:pt x="26" y="165"/>
                    <a:pt x="6" y="248"/>
                  </a:cubicBezTo>
                  <a:cubicBezTo>
                    <a:pt x="4" y="255"/>
                    <a:pt x="2" y="261"/>
                    <a:pt x="1" y="269"/>
                  </a:cubicBezTo>
                  <a:cubicBezTo>
                    <a:pt x="0" y="271"/>
                    <a:pt x="4" y="272"/>
                    <a:pt x="4" y="27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7" name="Freeform 1786"/>
            <p:cNvSpPr/>
            <p:nvPr/>
          </p:nvSpPr>
          <p:spPr bwMode="auto">
            <a:xfrm>
              <a:off x="2443" y="2386"/>
              <a:ext cx="121" cy="463"/>
            </a:xfrm>
            <a:custGeom>
              <a:avLst/>
              <a:gdLst>
                <a:gd name="T0" fmla="*/ 47 w 94"/>
                <a:gd name="T1" fmla="*/ 357 h 358"/>
                <a:gd name="T2" fmla="*/ 23 w 94"/>
                <a:gd name="T3" fmla="*/ 319 h 358"/>
                <a:gd name="T4" fmla="*/ 10 w 94"/>
                <a:gd name="T5" fmla="*/ 297 h 358"/>
                <a:gd name="T6" fmla="*/ 28 w 94"/>
                <a:gd name="T7" fmla="*/ 289 h 358"/>
                <a:gd name="T8" fmla="*/ 64 w 94"/>
                <a:gd name="T9" fmla="*/ 279 h 358"/>
                <a:gd name="T10" fmla="*/ 93 w 94"/>
                <a:gd name="T11" fmla="*/ 265 h 358"/>
                <a:gd name="T12" fmla="*/ 90 w 94"/>
                <a:gd name="T13" fmla="*/ 214 h 358"/>
                <a:gd name="T14" fmla="*/ 91 w 94"/>
                <a:gd name="T15" fmla="*/ 95 h 358"/>
                <a:gd name="T16" fmla="*/ 87 w 94"/>
                <a:gd name="T17" fmla="*/ 37 h 358"/>
                <a:gd name="T18" fmla="*/ 83 w 94"/>
                <a:gd name="T19" fmla="*/ 16 h 358"/>
                <a:gd name="T20" fmla="*/ 83 w 94"/>
                <a:gd name="T21" fmla="*/ 42 h 358"/>
                <a:gd name="T22" fmla="*/ 84 w 94"/>
                <a:gd name="T23" fmla="*/ 137 h 358"/>
                <a:gd name="T24" fmla="*/ 85 w 94"/>
                <a:gd name="T25" fmla="*/ 232 h 358"/>
                <a:gd name="T26" fmla="*/ 85 w 94"/>
                <a:gd name="T27" fmla="*/ 280 h 358"/>
                <a:gd name="T28" fmla="*/ 86 w 94"/>
                <a:gd name="T29" fmla="*/ 154 h 358"/>
                <a:gd name="T30" fmla="*/ 85 w 94"/>
                <a:gd name="T31" fmla="*/ 39 h 358"/>
                <a:gd name="T32" fmla="*/ 83 w 94"/>
                <a:gd name="T33" fmla="*/ 2 h 358"/>
                <a:gd name="T34" fmla="*/ 52 w 94"/>
                <a:gd name="T35" fmla="*/ 124 h 358"/>
                <a:gd name="T36" fmla="*/ 18 w 94"/>
                <a:gd name="T37" fmla="*/ 246 h 358"/>
                <a:gd name="T38" fmla="*/ 1 w 94"/>
                <a:gd name="T39" fmla="*/ 300 h 358"/>
                <a:gd name="T40" fmla="*/ 12 w 94"/>
                <a:gd name="T41" fmla="*/ 274 h 358"/>
                <a:gd name="T42" fmla="*/ 39 w 94"/>
                <a:gd name="T43" fmla="*/ 187 h 358"/>
                <a:gd name="T44" fmla="*/ 72 w 94"/>
                <a:gd name="T45" fmla="*/ 63 h 358"/>
                <a:gd name="T46" fmla="*/ 83 w 94"/>
                <a:gd name="T47" fmla="*/ 3 h 358"/>
                <a:gd name="T48" fmla="*/ 82 w 94"/>
                <a:gd name="T49" fmla="*/ 174 h 358"/>
                <a:gd name="T50" fmla="*/ 84 w 94"/>
                <a:gd name="T51" fmla="*/ 279 h 358"/>
                <a:gd name="T52" fmla="*/ 86 w 94"/>
                <a:gd name="T53" fmla="*/ 253 h 358"/>
                <a:gd name="T54" fmla="*/ 88 w 94"/>
                <a:gd name="T55" fmla="*/ 164 h 358"/>
                <a:gd name="T56" fmla="*/ 86 w 94"/>
                <a:gd name="T57" fmla="*/ 67 h 358"/>
                <a:gd name="T58" fmla="*/ 87 w 94"/>
                <a:gd name="T59" fmla="*/ 17 h 358"/>
                <a:gd name="T60" fmla="*/ 85 w 94"/>
                <a:gd name="T61" fmla="*/ 43 h 358"/>
                <a:gd name="T62" fmla="*/ 85 w 94"/>
                <a:gd name="T63" fmla="*/ 133 h 358"/>
                <a:gd name="T64" fmla="*/ 88 w 94"/>
                <a:gd name="T65" fmla="*/ 222 h 358"/>
                <a:gd name="T66" fmla="*/ 90 w 94"/>
                <a:gd name="T67" fmla="*/ 260 h 358"/>
                <a:gd name="T68" fmla="*/ 81 w 94"/>
                <a:gd name="T69" fmla="*/ 272 h 358"/>
                <a:gd name="T70" fmla="*/ 49 w 94"/>
                <a:gd name="T71" fmla="*/ 279 h 358"/>
                <a:gd name="T72" fmla="*/ 8 w 94"/>
                <a:gd name="T73" fmla="*/ 294 h 358"/>
                <a:gd name="T74" fmla="*/ 21 w 94"/>
                <a:gd name="T75" fmla="*/ 322 h 358"/>
                <a:gd name="T76" fmla="*/ 47 w 94"/>
                <a:gd name="T77" fmla="*/ 356 h 358"/>
                <a:gd name="T78" fmla="*/ 13 w 94"/>
                <a:gd name="T79" fmla="*/ 308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4" h="358">
                  <a:moveTo>
                    <a:pt x="10" y="309"/>
                  </a:moveTo>
                  <a:cubicBezTo>
                    <a:pt x="22" y="326"/>
                    <a:pt x="36" y="339"/>
                    <a:pt x="47" y="357"/>
                  </a:cubicBezTo>
                  <a:cubicBezTo>
                    <a:pt x="48" y="358"/>
                    <a:pt x="51" y="357"/>
                    <a:pt x="50" y="355"/>
                  </a:cubicBezTo>
                  <a:cubicBezTo>
                    <a:pt x="45" y="341"/>
                    <a:pt x="32" y="330"/>
                    <a:pt x="23" y="319"/>
                  </a:cubicBezTo>
                  <a:cubicBezTo>
                    <a:pt x="19" y="314"/>
                    <a:pt x="15" y="309"/>
                    <a:pt x="12" y="304"/>
                  </a:cubicBezTo>
                  <a:cubicBezTo>
                    <a:pt x="11" y="302"/>
                    <a:pt x="10" y="299"/>
                    <a:pt x="10" y="297"/>
                  </a:cubicBezTo>
                  <a:cubicBezTo>
                    <a:pt x="11" y="294"/>
                    <a:pt x="16" y="293"/>
                    <a:pt x="18" y="292"/>
                  </a:cubicBezTo>
                  <a:cubicBezTo>
                    <a:pt x="21" y="291"/>
                    <a:pt x="25" y="290"/>
                    <a:pt x="28" y="289"/>
                  </a:cubicBezTo>
                  <a:cubicBezTo>
                    <a:pt x="32" y="288"/>
                    <a:pt x="36" y="286"/>
                    <a:pt x="41" y="285"/>
                  </a:cubicBezTo>
                  <a:cubicBezTo>
                    <a:pt x="48" y="282"/>
                    <a:pt x="56" y="280"/>
                    <a:pt x="64" y="279"/>
                  </a:cubicBezTo>
                  <a:cubicBezTo>
                    <a:pt x="71" y="277"/>
                    <a:pt x="78" y="277"/>
                    <a:pt x="84" y="274"/>
                  </a:cubicBezTo>
                  <a:cubicBezTo>
                    <a:pt x="89" y="273"/>
                    <a:pt x="92" y="270"/>
                    <a:pt x="93" y="265"/>
                  </a:cubicBezTo>
                  <a:cubicBezTo>
                    <a:pt x="94" y="258"/>
                    <a:pt x="93" y="251"/>
                    <a:pt x="93" y="244"/>
                  </a:cubicBezTo>
                  <a:cubicBezTo>
                    <a:pt x="92" y="234"/>
                    <a:pt x="91" y="224"/>
                    <a:pt x="90" y="214"/>
                  </a:cubicBezTo>
                  <a:cubicBezTo>
                    <a:pt x="89" y="194"/>
                    <a:pt x="88" y="174"/>
                    <a:pt x="87" y="154"/>
                  </a:cubicBezTo>
                  <a:cubicBezTo>
                    <a:pt x="87" y="134"/>
                    <a:pt x="90" y="115"/>
                    <a:pt x="91" y="95"/>
                  </a:cubicBezTo>
                  <a:cubicBezTo>
                    <a:pt x="91" y="85"/>
                    <a:pt x="91" y="75"/>
                    <a:pt x="90" y="65"/>
                  </a:cubicBezTo>
                  <a:cubicBezTo>
                    <a:pt x="90" y="55"/>
                    <a:pt x="88" y="46"/>
                    <a:pt x="87" y="37"/>
                  </a:cubicBezTo>
                  <a:cubicBezTo>
                    <a:pt x="86" y="31"/>
                    <a:pt x="86" y="24"/>
                    <a:pt x="87" y="17"/>
                  </a:cubicBezTo>
                  <a:cubicBezTo>
                    <a:pt x="87" y="15"/>
                    <a:pt x="84" y="15"/>
                    <a:pt x="83" y="16"/>
                  </a:cubicBezTo>
                  <a:cubicBezTo>
                    <a:pt x="82" y="20"/>
                    <a:pt x="82" y="24"/>
                    <a:pt x="82" y="27"/>
                  </a:cubicBezTo>
                  <a:cubicBezTo>
                    <a:pt x="83" y="32"/>
                    <a:pt x="83" y="37"/>
                    <a:pt x="83" y="42"/>
                  </a:cubicBezTo>
                  <a:cubicBezTo>
                    <a:pt x="83" y="52"/>
                    <a:pt x="83" y="62"/>
                    <a:pt x="83" y="73"/>
                  </a:cubicBezTo>
                  <a:cubicBezTo>
                    <a:pt x="82" y="94"/>
                    <a:pt x="83" y="115"/>
                    <a:pt x="84" y="137"/>
                  </a:cubicBezTo>
                  <a:cubicBezTo>
                    <a:pt x="85" y="158"/>
                    <a:pt x="85" y="179"/>
                    <a:pt x="85" y="201"/>
                  </a:cubicBezTo>
                  <a:cubicBezTo>
                    <a:pt x="85" y="211"/>
                    <a:pt x="85" y="222"/>
                    <a:pt x="85" y="232"/>
                  </a:cubicBezTo>
                  <a:cubicBezTo>
                    <a:pt x="84" y="241"/>
                    <a:pt x="83" y="249"/>
                    <a:pt x="83" y="257"/>
                  </a:cubicBezTo>
                  <a:cubicBezTo>
                    <a:pt x="82" y="265"/>
                    <a:pt x="82" y="273"/>
                    <a:pt x="85" y="280"/>
                  </a:cubicBezTo>
                  <a:cubicBezTo>
                    <a:pt x="85" y="281"/>
                    <a:pt x="88" y="281"/>
                    <a:pt x="88" y="279"/>
                  </a:cubicBezTo>
                  <a:cubicBezTo>
                    <a:pt x="84" y="238"/>
                    <a:pt x="84" y="196"/>
                    <a:pt x="86" y="154"/>
                  </a:cubicBezTo>
                  <a:cubicBezTo>
                    <a:pt x="87" y="135"/>
                    <a:pt x="89" y="115"/>
                    <a:pt x="88" y="95"/>
                  </a:cubicBezTo>
                  <a:cubicBezTo>
                    <a:pt x="88" y="77"/>
                    <a:pt x="86" y="58"/>
                    <a:pt x="85" y="39"/>
                  </a:cubicBezTo>
                  <a:cubicBezTo>
                    <a:pt x="85" y="27"/>
                    <a:pt x="85" y="15"/>
                    <a:pt x="86" y="3"/>
                  </a:cubicBezTo>
                  <a:cubicBezTo>
                    <a:pt x="86" y="1"/>
                    <a:pt x="83" y="0"/>
                    <a:pt x="83" y="2"/>
                  </a:cubicBezTo>
                  <a:cubicBezTo>
                    <a:pt x="77" y="22"/>
                    <a:pt x="73" y="42"/>
                    <a:pt x="69" y="62"/>
                  </a:cubicBezTo>
                  <a:cubicBezTo>
                    <a:pt x="64" y="83"/>
                    <a:pt x="58" y="103"/>
                    <a:pt x="52" y="124"/>
                  </a:cubicBezTo>
                  <a:cubicBezTo>
                    <a:pt x="46" y="144"/>
                    <a:pt x="41" y="165"/>
                    <a:pt x="35" y="186"/>
                  </a:cubicBezTo>
                  <a:cubicBezTo>
                    <a:pt x="30" y="206"/>
                    <a:pt x="23" y="226"/>
                    <a:pt x="18" y="246"/>
                  </a:cubicBezTo>
                  <a:cubicBezTo>
                    <a:pt x="15" y="255"/>
                    <a:pt x="12" y="264"/>
                    <a:pt x="9" y="273"/>
                  </a:cubicBezTo>
                  <a:cubicBezTo>
                    <a:pt x="6" y="282"/>
                    <a:pt x="2" y="291"/>
                    <a:pt x="1" y="300"/>
                  </a:cubicBezTo>
                  <a:cubicBezTo>
                    <a:pt x="0" y="302"/>
                    <a:pt x="4" y="303"/>
                    <a:pt x="4" y="301"/>
                  </a:cubicBezTo>
                  <a:cubicBezTo>
                    <a:pt x="6" y="292"/>
                    <a:pt x="9" y="283"/>
                    <a:pt x="12" y="274"/>
                  </a:cubicBezTo>
                  <a:cubicBezTo>
                    <a:pt x="15" y="265"/>
                    <a:pt x="18" y="256"/>
                    <a:pt x="21" y="247"/>
                  </a:cubicBezTo>
                  <a:cubicBezTo>
                    <a:pt x="27" y="227"/>
                    <a:pt x="33" y="207"/>
                    <a:pt x="39" y="187"/>
                  </a:cubicBezTo>
                  <a:cubicBezTo>
                    <a:pt x="44" y="166"/>
                    <a:pt x="49" y="145"/>
                    <a:pt x="55" y="124"/>
                  </a:cubicBezTo>
                  <a:cubicBezTo>
                    <a:pt x="61" y="104"/>
                    <a:pt x="67" y="83"/>
                    <a:pt x="72" y="63"/>
                  </a:cubicBezTo>
                  <a:cubicBezTo>
                    <a:pt x="76" y="43"/>
                    <a:pt x="80" y="22"/>
                    <a:pt x="86" y="3"/>
                  </a:cubicBezTo>
                  <a:cubicBezTo>
                    <a:pt x="85" y="3"/>
                    <a:pt x="84" y="3"/>
                    <a:pt x="83" y="3"/>
                  </a:cubicBezTo>
                  <a:cubicBezTo>
                    <a:pt x="78" y="39"/>
                    <a:pt x="86" y="76"/>
                    <a:pt x="85" y="113"/>
                  </a:cubicBezTo>
                  <a:cubicBezTo>
                    <a:pt x="85" y="134"/>
                    <a:pt x="83" y="154"/>
                    <a:pt x="82" y="174"/>
                  </a:cubicBezTo>
                  <a:cubicBezTo>
                    <a:pt x="82" y="195"/>
                    <a:pt x="82" y="216"/>
                    <a:pt x="82" y="237"/>
                  </a:cubicBezTo>
                  <a:cubicBezTo>
                    <a:pt x="83" y="251"/>
                    <a:pt x="83" y="265"/>
                    <a:pt x="84" y="279"/>
                  </a:cubicBezTo>
                  <a:cubicBezTo>
                    <a:pt x="86" y="279"/>
                    <a:pt x="87" y="278"/>
                    <a:pt x="88" y="278"/>
                  </a:cubicBezTo>
                  <a:cubicBezTo>
                    <a:pt x="84" y="271"/>
                    <a:pt x="85" y="261"/>
                    <a:pt x="86" y="253"/>
                  </a:cubicBezTo>
                  <a:cubicBezTo>
                    <a:pt x="87" y="245"/>
                    <a:pt x="88" y="236"/>
                    <a:pt x="88" y="227"/>
                  </a:cubicBezTo>
                  <a:cubicBezTo>
                    <a:pt x="89" y="206"/>
                    <a:pt x="89" y="185"/>
                    <a:pt x="88" y="164"/>
                  </a:cubicBezTo>
                  <a:cubicBezTo>
                    <a:pt x="87" y="142"/>
                    <a:pt x="87" y="121"/>
                    <a:pt x="86" y="100"/>
                  </a:cubicBezTo>
                  <a:cubicBezTo>
                    <a:pt x="86" y="89"/>
                    <a:pt x="86" y="78"/>
                    <a:pt x="86" y="67"/>
                  </a:cubicBezTo>
                  <a:cubicBezTo>
                    <a:pt x="86" y="57"/>
                    <a:pt x="87" y="47"/>
                    <a:pt x="87" y="37"/>
                  </a:cubicBezTo>
                  <a:cubicBezTo>
                    <a:pt x="86" y="30"/>
                    <a:pt x="84" y="23"/>
                    <a:pt x="87" y="17"/>
                  </a:cubicBezTo>
                  <a:cubicBezTo>
                    <a:pt x="85" y="17"/>
                    <a:pt x="84" y="17"/>
                    <a:pt x="83" y="17"/>
                  </a:cubicBezTo>
                  <a:cubicBezTo>
                    <a:pt x="82" y="26"/>
                    <a:pt x="83" y="35"/>
                    <a:pt x="85" y="43"/>
                  </a:cubicBezTo>
                  <a:cubicBezTo>
                    <a:pt x="86" y="53"/>
                    <a:pt x="87" y="63"/>
                    <a:pt x="87" y="73"/>
                  </a:cubicBezTo>
                  <a:cubicBezTo>
                    <a:pt x="88" y="93"/>
                    <a:pt x="86" y="113"/>
                    <a:pt x="85" y="133"/>
                  </a:cubicBezTo>
                  <a:cubicBezTo>
                    <a:pt x="83" y="153"/>
                    <a:pt x="85" y="172"/>
                    <a:pt x="86" y="192"/>
                  </a:cubicBezTo>
                  <a:cubicBezTo>
                    <a:pt x="87" y="202"/>
                    <a:pt x="87" y="212"/>
                    <a:pt x="88" y="222"/>
                  </a:cubicBezTo>
                  <a:cubicBezTo>
                    <a:pt x="88" y="232"/>
                    <a:pt x="89" y="241"/>
                    <a:pt x="90" y="250"/>
                  </a:cubicBezTo>
                  <a:cubicBezTo>
                    <a:pt x="90" y="253"/>
                    <a:pt x="90" y="257"/>
                    <a:pt x="90" y="260"/>
                  </a:cubicBezTo>
                  <a:cubicBezTo>
                    <a:pt x="90" y="263"/>
                    <a:pt x="90" y="267"/>
                    <a:pt x="88" y="269"/>
                  </a:cubicBezTo>
                  <a:cubicBezTo>
                    <a:pt x="86" y="271"/>
                    <a:pt x="83" y="271"/>
                    <a:pt x="81" y="272"/>
                  </a:cubicBezTo>
                  <a:cubicBezTo>
                    <a:pt x="77" y="273"/>
                    <a:pt x="73" y="274"/>
                    <a:pt x="70" y="274"/>
                  </a:cubicBezTo>
                  <a:cubicBezTo>
                    <a:pt x="63" y="275"/>
                    <a:pt x="56" y="277"/>
                    <a:pt x="49" y="279"/>
                  </a:cubicBezTo>
                  <a:cubicBezTo>
                    <a:pt x="41" y="281"/>
                    <a:pt x="33" y="285"/>
                    <a:pt x="24" y="287"/>
                  </a:cubicBezTo>
                  <a:cubicBezTo>
                    <a:pt x="19" y="289"/>
                    <a:pt x="11" y="289"/>
                    <a:pt x="8" y="294"/>
                  </a:cubicBezTo>
                  <a:cubicBezTo>
                    <a:pt x="5" y="298"/>
                    <a:pt x="8" y="304"/>
                    <a:pt x="10" y="307"/>
                  </a:cubicBezTo>
                  <a:cubicBezTo>
                    <a:pt x="13" y="312"/>
                    <a:pt x="17" y="317"/>
                    <a:pt x="21" y="322"/>
                  </a:cubicBezTo>
                  <a:cubicBezTo>
                    <a:pt x="26" y="328"/>
                    <a:pt x="31" y="334"/>
                    <a:pt x="36" y="340"/>
                  </a:cubicBezTo>
                  <a:cubicBezTo>
                    <a:pt x="41" y="345"/>
                    <a:pt x="45" y="350"/>
                    <a:pt x="47" y="356"/>
                  </a:cubicBezTo>
                  <a:cubicBezTo>
                    <a:pt x="48" y="355"/>
                    <a:pt x="49" y="355"/>
                    <a:pt x="50" y="355"/>
                  </a:cubicBezTo>
                  <a:cubicBezTo>
                    <a:pt x="39" y="338"/>
                    <a:pt x="25" y="324"/>
                    <a:pt x="13" y="308"/>
                  </a:cubicBezTo>
                  <a:cubicBezTo>
                    <a:pt x="12" y="306"/>
                    <a:pt x="9" y="307"/>
                    <a:pt x="10" y="30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8" name="Freeform 1787"/>
            <p:cNvSpPr/>
            <p:nvPr/>
          </p:nvSpPr>
          <p:spPr bwMode="auto">
            <a:xfrm>
              <a:off x="2298" y="2406"/>
              <a:ext cx="247" cy="481"/>
            </a:xfrm>
            <a:custGeom>
              <a:avLst/>
              <a:gdLst>
                <a:gd name="T0" fmla="*/ 81 w 191"/>
                <a:gd name="T1" fmla="*/ 251 h 372"/>
                <a:gd name="T2" fmla="*/ 67 w 191"/>
                <a:gd name="T3" fmla="*/ 292 h 372"/>
                <a:gd name="T4" fmla="*/ 140 w 191"/>
                <a:gd name="T5" fmla="*/ 119 h 372"/>
                <a:gd name="T6" fmla="*/ 190 w 191"/>
                <a:gd name="T7" fmla="*/ 4 h 372"/>
                <a:gd name="T8" fmla="*/ 175 w 191"/>
                <a:gd name="T9" fmla="*/ 30 h 372"/>
                <a:gd name="T10" fmla="*/ 139 w 191"/>
                <a:gd name="T11" fmla="*/ 119 h 372"/>
                <a:gd name="T12" fmla="*/ 80 w 191"/>
                <a:gd name="T13" fmla="*/ 277 h 372"/>
                <a:gd name="T14" fmla="*/ 70 w 191"/>
                <a:gd name="T15" fmla="*/ 300 h 372"/>
                <a:gd name="T16" fmla="*/ 85 w 191"/>
                <a:gd name="T17" fmla="*/ 324 h 372"/>
                <a:gd name="T18" fmla="*/ 114 w 191"/>
                <a:gd name="T19" fmla="*/ 348 h 372"/>
                <a:gd name="T20" fmla="*/ 91 w 191"/>
                <a:gd name="T21" fmla="*/ 334 h 372"/>
                <a:gd name="T22" fmla="*/ 145 w 191"/>
                <a:gd name="T23" fmla="*/ 361 h 372"/>
                <a:gd name="T24" fmla="*/ 84 w 191"/>
                <a:gd name="T25" fmla="*/ 317 h 372"/>
                <a:gd name="T26" fmla="*/ 155 w 191"/>
                <a:gd name="T27" fmla="*/ 359 h 372"/>
                <a:gd name="T28" fmla="*/ 135 w 191"/>
                <a:gd name="T29" fmla="*/ 299 h 372"/>
                <a:gd name="T30" fmla="*/ 157 w 191"/>
                <a:gd name="T31" fmla="*/ 360 h 372"/>
                <a:gd name="T32" fmla="*/ 145 w 191"/>
                <a:gd name="T33" fmla="*/ 325 h 372"/>
                <a:gd name="T34" fmla="*/ 125 w 191"/>
                <a:gd name="T35" fmla="*/ 287 h 372"/>
                <a:gd name="T36" fmla="*/ 151 w 191"/>
                <a:gd name="T37" fmla="*/ 355 h 372"/>
                <a:gd name="T38" fmla="*/ 143 w 191"/>
                <a:gd name="T39" fmla="*/ 360 h 372"/>
                <a:gd name="T40" fmla="*/ 105 w 191"/>
                <a:gd name="T41" fmla="*/ 331 h 372"/>
                <a:gd name="T42" fmla="*/ 68 w 191"/>
                <a:gd name="T43" fmla="*/ 304 h 372"/>
                <a:gd name="T44" fmla="*/ 40 w 191"/>
                <a:gd name="T45" fmla="*/ 321 h 372"/>
                <a:gd name="T46" fmla="*/ 8 w 191"/>
                <a:gd name="T47" fmla="*/ 335 h 372"/>
                <a:gd name="T48" fmla="*/ 20 w 191"/>
                <a:gd name="T49" fmla="*/ 298 h 372"/>
                <a:gd name="T50" fmla="*/ 111 w 191"/>
                <a:gd name="T51" fmla="*/ 128 h 372"/>
                <a:gd name="T52" fmla="*/ 183 w 191"/>
                <a:gd name="T53" fmla="*/ 2 h 372"/>
                <a:gd name="T54" fmla="*/ 83 w 191"/>
                <a:gd name="T55" fmla="*/ 168 h 372"/>
                <a:gd name="T56" fmla="*/ 21 w 191"/>
                <a:gd name="T57" fmla="*/ 286 h 372"/>
                <a:gd name="T58" fmla="*/ 1 w 191"/>
                <a:gd name="T59" fmla="*/ 339 h 372"/>
                <a:gd name="T60" fmla="*/ 66 w 191"/>
                <a:gd name="T61" fmla="*/ 309 h 372"/>
                <a:gd name="T62" fmla="*/ 34 w 191"/>
                <a:gd name="T63" fmla="*/ 321 h 372"/>
                <a:gd name="T64" fmla="*/ 5 w 191"/>
                <a:gd name="T65" fmla="*/ 338 h 372"/>
                <a:gd name="T66" fmla="*/ 23 w 191"/>
                <a:gd name="T67" fmla="*/ 287 h 372"/>
                <a:gd name="T68" fmla="*/ 82 w 191"/>
                <a:gd name="T69" fmla="*/ 175 h 372"/>
                <a:gd name="T70" fmla="*/ 185 w 191"/>
                <a:gd name="T71" fmla="*/ 3 h 372"/>
                <a:gd name="T72" fmla="*/ 117 w 191"/>
                <a:gd name="T73" fmla="*/ 111 h 372"/>
                <a:gd name="T74" fmla="*/ 20 w 191"/>
                <a:gd name="T75" fmla="*/ 292 h 372"/>
                <a:gd name="T76" fmla="*/ 5 w 191"/>
                <a:gd name="T77" fmla="*/ 336 h 372"/>
                <a:gd name="T78" fmla="*/ 51 w 191"/>
                <a:gd name="T79" fmla="*/ 319 h 372"/>
                <a:gd name="T80" fmla="*/ 77 w 191"/>
                <a:gd name="T81" fmla="*/ 310 h 372"/>
                <a:gd name="T82" fmla="*/ 129 w 191"/>
                <a:gd name="T83" fmla="*/ 356 h 372"/>
                <a:gd name="T84" fmla="*/ 152 w 191"/>
                <a:gd name="T85" fmla="*/ 347 h 372"/>
                <a:gd name="T86" fmla="*/ 129 w 191"/>
                <a:gd name="T87" fmla="*/ 287 h 372"/>
                <a:gd name="T88" fmla="*/ 142 w 191"/>
                <a:gd name="T89" fmla="*/ 328 h 372"/>
                <a:gd name="T90" fmla="*/ 161 w 191"/>
                <a:gd name="T91" fmla="*/ 359 h 372"/>
                <a:gd name="T92" fmla="*/ 135 w 191"/>
                <a:gd name="T93" fmla="*/ 300 h 372"/>
                <a:gd name="T94" fmla="*/ 154 w 191"/>
                <a:gd name="T95" fmla="*/ 358 h 372"/>
                <a:gd name="T96" fmla="*/ 125 w 191"/>
                <a:gd name="T97" fmla="*/ 337 h 372"/>
                <a:gd name="T98" fmla="*/ 84 w 191"/>
                <a:gd name="T99" fmla="*/ 317 h 372"/>
                <a:gd name="T100" fmla="*/ 144 w 191"/>
                <a:gd name="T101" fmla="*/ 361 h 372"/>
                <a:gd name="T102" fmla="*/ 90 w 191"/>
                <a:gd name="T103" fmla="*/ 334 h 372"/>
                <a:gd name="T104" fmla="*/ 115 w 191"/>
                <a:gd name="T105" fmla="*/ 348 h 372"/>
                <a:gd name="T106" fmla="*/ 74 w 191"/>
                <a:gd name="T107" fmla="*/ 305 h 372"/>
                <a:gd name="T108" fmla="*/ 90 w 191"/>
                <a:gd name="T109" fmla="*/ 261 h 372"/>
                <a:gd name="T110" fmla="*/ 162 w 191"/>
                <a:gd name="T111" fmla="*/ 70 h 372"/>
                <a:gd name="T112" fmla="*/ 190 w 191"/>
                <a:gd name="T113" fmla="*/ 4 h 372"/>
                <a:gd name="T114" fmla="*/ 163 w 191"/>
                <a:gd name="T115" fmla="*/ 58 h 372"/>
                <a:gd name="T116" fmla="*/ 90 w 191"/>
                <a:gd name="T117" fmla="*/ 233 h 372"/>
                <a:gd name="T118" fmla="*/ 67 w 191"/>
                <a:gd name="T119" fmla="*/ 292 h 372"/>
                <a:gd name="T120" fmla="*/ 186 w 191"/>
                <a:gd name="T121" fmla="*/ 12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1" h="372">
                  <a:moveTo>
                    <a:pt x="183" y="10"/>
                  </a:moveTo>
                  <a:cubicBezTo>
                    <a:pt x="148" y="90"/>
                    <a:pt x="114" y="170"/>
                    <a:pt x="81" y="251"/>
                  </a:cubicBezTo>
                  <a:cubicBezTo>
                    <a:pt x="75" y="264"/>
                    <a:pt x="69" y="277"/>
                    <a:pt x="64" y="291"/>
                  </a:cubicBezTo>
                  <a:cubicBezTo>
                    <a:pt x="63" y="292"/>
                    <a:pt x="66" y="294"/>
                    <a:pt x="67" y="292"/>
                  </a:cubicBezTo>
                  <a:cubicBezTo>
                    <a:pt x="86" y="256"/>
                    <a:pt x="100" y="217"/>
                    <a:pt x="115" y="178"/>
                  </a:cubicBezTo>
                  <a:cubicBezTo>
                    <a:pt x="123" y="158"/>
                    <a:pt x="131" y="139"/>
                    <a:pt x="140" y="119"/>
                  </a:cubicBezTo>
                  <a:cubicBezTo>
                    <a:pt x="148" y="100"/>
                    <a:pt x="157" y="81"/>
                    <a:pt x="165" y="62"/>
                  </a:cubicBezTo>
                  <a:cubicBezTo>
                    <a:pt x="173" y="42"/>
                    <a:pt x="179" y="22"/>
                    <a:pt x="190" y="4"/>
                  </a:cubicBezTo>
                  <a:cubicBezTo>
                    <a:pt x="189" y="4"/>
                    <a:pt x="188" y="3"/>
                    <a:pt x="187" y="3"/>
                  </a:cubicBezTo>
                  <a:cubicBezTo>
                    <a:pt x="184" y="12"/>
                    <a:pt x="179" y="21"/>
                    <a:pt x="175" y="30"/>
                  </a:cubicBezTo>
                  <a:cubicBezTo>
                    <a:pt x="170" y="40"/>
                    <a:pt x="167" y="49"/>
                    <a:pt x="163" y="59"/>
                  </a:cubicBezTo>
                  <a:cubicBezTo>
                    <a:pt x="155" y="79"/>
                    <a:pt x="147" y="99"/>
                    <a:pt x="139" y="119"/>
                  </a:cubicBezTo>
                  <a:cubicBezTo>
                    <a:pt x="124" y="159"/>
                    <a:pt x="110" y="200"/>
                    <a:pt x="95" y="240"/>
                  </a:cubicBezTo>
                  <a:cubicBezTo>
                    <a:pt x="90" y="253"/>
                    <a:pt x="85" y="265"/>
                    <a:pt x="80" y="277"/>
                  </a:cubicBezTo>
                  <a:cubicBezTo>
                    <a:pt x="78" y="282"/>
                    <a:pt x="76" y="286"/>
                    <a:pt x="73" y="291"/>
                  </a:cubicBezTo>
                  <a:cubicBezTo>
                    <a:pt x="72" y="294"/>
                    <a:pt x="70" y="297"/>
                    <a:pt x="70" y="300"/>
                  </a:cubicBezTo>
                  <a:cubicBezTo>
                    <a:pt x="70" y="303"/>
                    <a:pt x="72" y="307"/>
                    <a:pt x="73" y="309"/>
                  </a:cubicBezTo>
                  <a:cubicBezTo>
                    <a:pt x="76" y="315"/>
                    <a:pt x="81" y="319"/>
                    <a:pt x="85" y="324"/>
                  </a:cubicBezTo>
                  <a:cubicBezTo>
                    <a:pt x="94" y="333"/>
                    <a:pt x="104" y="341"/>
                    <a:pt x="113" y="351"/>
                  </a:cubicBezTo>
                  <a:cubicBezTo>
                    <a:pt x="113" y="350"/>
                    <a:pt x="114" y="349"/>
                    <a:pt x="114" y="348"/>
                  </a:cubicBezTo>
                  <a:cubicBezTo>
                    <a:pt x="106" y="345"/>
                    <a:pt x="99" y="337"/>
                    <a:pt x="92" y="331"/>
                  </a:cubicBezTo>
                  <a:cubicBezTo>
                    <a:pt x="92" y="332"/>
                    <a:pt x="91" y="333"/>
                    <a:pt x="91" y="334"/>
                  </a:cubicBezTo>
                  <a:cubicBezTo>
                    <a:pt x="111" y="339"/>
                    <a:pt x="124" y="358"/>
                    <a:pt x="143" y="364"/>
                  </a:cubicBezTo>
                  <a:cubicBezTo>
                    <a:pt x="145" y="364"/>
                    <a:pt x="146" y="362"/>
                    <a:pt x="145" y="361"/>
                  </a:cubicBezTo>
                  <a:cubicBezTo>
                    <a:pt x="128" y="342"/>
                    <a:pt x="104" y="332"/>
                    <a:pt x="87" y="314"/>
                  </a:cubicBezTo>
                  <a:cubicBezTo>
                    <a:pt x="86" y="315"/>
                    <a:pt x="85" y="316"/>
                    <a:pt x="84" y="317"/>
                  </a:cubicBezTo>
                  <a:cubicBezTo>
                    <a:pt x="98" y="324"/>
                    <a:pt x="111" y="331"/>
                    <a:pt x="123" y="340"/>
                  </a:cubicBezTo>
                  <a:cubicBezTo>
                    <a:pt x="134" y="347"/>
                    <a:pt x="143" y="355"/>
                    <a:pt x="155" y="359"/>
                  </a:cubicBezTo>
                  <a:cubicBezTo>
                    <a:pt x="157" y="359"/>
                    <a:pt x="157" y="358"/>
                    <a:pt x="157" y="356"/>
                  </a:cubicBezTo>
                  <a:cubicBezTo>
                    <a:pt x="149" y="337"/>
                    <a:pt x="145" y="317"/>
                    <a:pt x="135" y="299"/>
                  </a:cubicBezTo>
                  <a:cubicBezTo>
                    <a:pt x="134" y="298"/>
                    <a:pt x="132" y="298"/>
                    <a:pt x="132" y="300"/>
                  </a:cubicBezTo>
                  <a:cubicBezTo>
                    <a:pt x="133" y="322"/>
                    <a:pt x="153" y="338"/>
                    <a:pt x="157" y="360"/>
                  </a:cubicBezTo>
                  <a:cubicBezTo>
                    <a:pt x="158" y="359"/>
                    <a:pt x="159" y="359"/>
                    <a:pt x="160" y="358"/>
                  </a:cubicBezTo>
                  <a:cubicBezTo>
                    <a:pt x="151" y="350"/>
                    <a:pt x="148" y="337"/>
                    <a:pt x="145" y="325"/>
                  </a:cubicBezTo>
                  <a:cubicBezTo>
                    <a:pt x="141" y="312"/>
                    <a:pt x="134" y="299"/>
                    <a:pt x="128" y="286"/>
                  </a:cubicBezTo>
                  <a:cubicBezTo>
                    <a:pt x="128" y="285"/>
                    <a:pt x="125" y="286"/>
                    <a:pt x="125" y="287"/>
                  </a:cubicBezTo>
                  <a:cubicBezTo>
                    <a:pt x="130" y="305"/>
                    <a:pt x="136" y="323"/>
                    <a:pt x="145" y="339"/>
                  </a:cubicBezTo>
                  <a:cubicBezTo>
                    <a:pt x="147" y="344"/>
                    <a:pt x="150" y="349"/>
                    <a:pt x="151" y="355"/>
                  </a:cubicBezTo>
                  <a:cubicBezTo>
                    <a:pt x="151" y="356"/>
                    <a:pt x="152" y="359"/>
                    <a:pt x="151" y="360"/>
                  </a:cubicBezTo>
                  <a:cubicBezTo>
                    <a:pt x="149" y="362"/>
                    <a:pt x="145" y="361"/>
                    <a:pt x="143" y="360"/>
                  </a:cubicBezTo>
                  <a:cubicBezTo>
                    <a:pt x="135" y="357"/>
                    <a:pt x="129" y="352"/>
                    <a:pt x="123" y="347"/>
                  </a:cubicBezTo>
                  <a:cubicBezTo>
                    <a:pt x="117" y="342"/>
                    <a:pt x="111" y="337"/>
                    <a:pt x="105" y="331"/>
                  </a:cubicBezTo>
                  <a:cubicBezTo>
                    <a:pt x="98" y="324"/>
                    <a:pt x="90" y="316"/>
                    <a:pt x="82" y="310"/>
                  </a:cubicBezTo>
                  <a:cubicBezTo>
                    <a:pt x="78" y="307"/>
                    <a:pt x="74" y="303"/>
                    <a:pt x="68" y="304"/>
                  </a:cubicBezTo>
                  <a:cubicBezTo>
                    <a:pt x="63" y="306"/>
                    <a:pt x="59" y="309"/>
                    <a:pt x="55" y="312"/>
                  </a:cubicBezTo>
                  <a:cubicBezTo>
                    <a:pt x="51" y="316"/>
                    <a:pt x="45" y="318"/>
                    <a:pt x="40" y="321"/>
                  </a:cubicBezTo>
                  <a:cubicBezTo>
                    <a:pt x="29" y="326"/>
                    <a:pt x="18" y="331"/>
                    <a:pt x="6" y="334"/>
                  </a:cubicBezTo>
                  <a:cubicBezTo>
                    <a:pt x="7" y="334"/>
                    <a:pt x="7" y="335"/>
                    <a:pt x="8" y="335"/>
                  </a:cubicBezTo>
                  <a:cubicBezTo>
                    <a:pt x="6" y="329"/>
                    <a:pt x="9" y="321"/>
                    <a:pt x="12" y="316"/>
                  </a:cubicBezTo>
                  <a:cubicBezTo>
                    <a:pt x="15" y="310"/>
                    <a:pt x="18" y="304"/>
                    <a:pt x="20" y="298"/>
                  </a:cubicBezTo>
                  <a:cubicBezTo>
                    <a:pt x="29" y="278"/>
                    <a:pt x="39" y="259"/>
                    <a:pt x="48" y="240"/>
                  </a:cubicBezTo>
                  <a:cubicBezTo>
                    <a:pt x="66" y="201"/>
                    <a:pt x="89" y="165"/>
                    <a:pt x="111" y="128"/>
                  </a:cubicBezTo>
                  <a:cubicBezTo>
                    <a:pt x="135" y="86"/>
                    <a:pt x="157" y="43"/>
                    <a:pt x="185" y="3"/>
                  </a:cubicBezTo>
                  <a:cubicBezTo>
                    <a:pt x="184" y="3"/>
                    <a:pt x="183" y="2"/>
                    <a:pt x="183" y="2"/>
                  </a:cubicBezTo>
                  <a:cubicBezTo>
                    <a:pt x="160" y="39"/>
                    <a:pt x="140" y="77"/>
                    <a:pt x="118" y="113"/>
                  </a:cubicBezTo>
                  <a:cubicBezTo>
                    <a:pt x="106" y="132"/>
                    <a:pt x="94" y="150"/>
                    <a:pt x="83" y="168"/>
                  </a:cubicBezTo>
                  <a:cubicBezTo>
                    <a:pt x="72" y="186"/>
                    <a:pt x="61" y="205"/>
                    <a:pt x="51" y="223"/>
                  </a:cubicBezTo>
                  <a:cubicBezTo>
                    <a:pt x="40" y="244"/>
                    <a:pt x="30" y="264"/>
                    <a:pt x="21" y="286"/>
                  </a:cubicBezTo>
                  <a:cubicBezTo>
                    <a:pt x="16" y="296"/>
                    <a:pt x="12" y="307"/>
                    <a:pt x="7" y="317"/>
                  </a:cubicBezTo>
                  <a:cubicBezTo>
                    <a:pt x="4" y="324"/>
                    <a:pt x="0" y="331"/>
                    <a:pt x="1" y="339"/>
                  </a:cubicBezTo>
                  <a:cubicBezTo>
                    <a:pt x="2" y="340"/>
                    <a:pt x="2" y="340"/>
                    <a:pt x="3" y="340"/>
                  </a:cubicBezTo>
                  <a:cubicBezTo>
                    <a:pt x="27" y="337"/>
                    <a:pt x="42" y="313"/>
                    <a:pt x="66" y="309"/>
                  </a:cubicBezTo>
                  <a:cubicBezTo>
                    <a:pt x="68" y="308"/>
                    <a:pt x="67" y="305"/>
                    <a:pt x="65" y="306"/>
                  </a:cubicBezTo>
                  <a:cubicBezTo>
                    <a:pt x="53" y="308"/>
                    <a:pt x="43" y="315"/>
                    <a:pt x="34" y="321"/>
                  </a:cubicBezTo>
                  <a:cubicBezTo>
                    <a:pt x="24" y="328"/>
                    <a:pt x="14" y="336"/>
                    <a:pt x="3" y="337"/>
                  </a:cubicBezTo>
                  <a:cubicBezTo>
                    <a:pt x="3" y="337"/>
                    <a:pt x="4" y="338"/>
                    <a:pt x="5" y="338"/>
                  </a:cubicBezTo>
                  <a:cubicBezTo>
                    <a:pt x="3" y="331"/>
                    <a:pt x="8" y="324"/>
                    <a:pt x="11" y="317"/>
                  </a:cubicBezTo>
                  <a:cubicBezTo>
                    <a:pt x="15" y="307"/>
                    <a:pt x="19" y="297"/>
                    <a:pt x="23" y="287"/>
                  </a:cubicBezTo>
                  <a:cubicBezTo>
                    <a:pt x="32" y="268"/>
                    <a:pt x="41" y="249"/>
                    <a:pt x="51" y="231"/>
                  </a:cubicBezTo>
                  <a:cubicBezTo>
                    <a:pt x="61" y="212"/>
                    <a:pt x="71" y="193"/>
                    <a:pt x="82" y="175"/>
                  </a:cubicBezTo>
                  <a:cubicBezTo>
                    <a:pt x="94" y="157"/>
                    <a:pt x="105" y="139"/>
                    <a:pt x="117" y="121"/>
                  </a:cubicBezTo>
                  <a:cubicBezTo>
                    <a:pt x="141" y="82"/>
                    <a:pt x="162" y="42"/>
                    <a:pt x="185" y="3"/>
                  </a:cubicBezTo>
                  <a:cubicBezTo>
                    <a:pt x="187" y="2"/>
                    <a:pt x="184" y="0"/>
                    <a:pt x="183" y="2"/>
                  </a:cubicBezTo>
                  <a:cubicBezTo>
                    <a:pt x="158" y="37"/>
                    <a:pt x="138" y="74"/>
                    <a:pt x="117" y="111"/>
                  </a:cubicBezTo>
                  <a:cubicBezTo>
                    <a:pt x="96" y="148"/>
                    <a:pt x="72" y="184"/>
                    <a:pt x="53" y="222"/>
                  </a:cubicBezTo>
                  <a:cubicBezTo>
                    <a:pt x="41" y="245"/>
                    <a:pt x="30" y="268"/>
                    <a:pt x="20" y="292"/>
                  </a:cubicBezTo>
                  <a:cubicBezTo>
                    <a:pt x="16" y="300"/>
                    <a:pt x="12" y="307"/>
                    <a:pt x="9" y="315"/>
                  </a:cubicBezTo>
                  <a:cubicBezTo>
                    <a:pt x="6" y="321"/>
                    <a:pt x="3" y="329"/>
                    <a:pt x="5" y="336"/>
                  </a:cubicBezTo>
                  <a:cubicBezTo>
                    <a:pt x="5" y="337"/>
                    <a:pt x="6" y="337"/>
                    <a:pt x="7" y="337"/>
                  </a:cubicBezTo>
                  <a:cubicBezTo>
                    <a:pt x="22" y="334"/>
                    <a:pt x="37" y="326"/>
                    <a:pt x="51" y="319"/>
                  </a:cubicBezTo>
                  <a:cubicBezTo>
                    <a:pt x="58" y="315"/>
                    <a:pt x="63" y="308"/>
                    <a:pt x="71" y="307"/>
                  </a:cubicBezTo>
                  <a:cubicBezTo>
                    <a:pt x="73" y="307"/>
                    <a:pt x="75" y="309"/>
                    <a:pt x="77" y="310"/>
                  </a:cubicBezTo>
                  <a:cubicBezTo>
                    <a:pt x="82" y="314"/>
                    <a:pt x="86" y="318"/>
                    <a:pt x="90" y="321"/>
                  </a:cubicBezTo>
                  <a:cubicBezTo>
                    <a:pt x="103" y="333"/>
                    <a:pt x="115" y="345"/>
                    <a:pt x="129" y="356"/>
                  </a:cubicBezTo>
                  <a:cubicBezTo>
                    <a:pt x="134" y="359"/>
                    <a:pt x="153" y="372"/>
                    <a:pt x="155" y="358"/>
                  </a:cubicBezTo>
                  <a:cubicBezTo>
                    <a:pt x="155" y="355"/>
                    <a:pt x="153" y="350"/>
                    <a:pt x="152" y="347"/>
                  </a:cubicBezTo>
                  <a:cubicBezTo>
                    <a:pt x="150" y="343"/>
                    <a:pt x="148" y="339"/>
                    <a:pt x="146" y="335"/>
                  </a:cubicBezTo>
                  <a:cubicBezTo>
                    <a:pt x="139" y="319"/>
                    <a:pt x="133" y="303"/>
                    <a:pt x="129" y="287"/>
                  </a:cubicBezTo>
                  <a:cubicBezTo>
                    <a:pt x="128" y="287"/>
                    <a:pt x="127" y="287"/>
                    <a:pt x="126" y="288"/>
                  </a:cubicBezTo>
                  <a:cubicBezTo>
                    <a:pt x="132" y="301"/>
                    <a:pt x="138" y="314"/>
                    <a:pt x="142" y="328"/>
                  </a:cubicBezTo>
                  <a:cubicBezTo>
                    <a:pt x="145" y="339"/>
                    <a:pt x="148" y="353"/>
                    <a:pt x="158" y="361"/>
                  </a:cubicBezTo>
                  <a:cubicBezTo>
                    <a:pt x="159" y="361"/>
                    <a:pt x="161" y="361"/>
                    <a:pt x="161" y="359"/>
                  </a:cubicBezTo>
                  <a:cubicBezTo>
                    <a:pt x="158" y="349"/>
                    <a:pt x="153" y="340"/>
                    <a:pt x="147" y="331"/>
                  </a:cubicBezTo>
                  <a:cubicBezTo>
                    <a:pt x="142" y="321"/>
                    <a:pt x="136" y="311"/>
                    <a:pt x="135" y="300"/>
                  </a:cubicBezTo>
                  <a:cubicBezTo>
                    <a:pt x="134" y="300"/>
                    <a:pt x="133" y="301"/>
                    <a:pt x="132" y="301"/>
                  </a:cubicBezTo>
                  <a:cubicBezTo>
                    <a:pt x="142" y="319"/>
                    <a:pt x="146" y="339"/>
                    <a:pt x="154" y="358"/>
                  </a:cubicBezTo>
                  <a:cubicBezTo>
                    <a:pt x="155" y="357"/>
                    <a:pt x="155" y="356"/>
                    <a:pt x="156" y="355"/>
                  </a:cubicBezTo>
                  <a:cubicBezTo>
                    <a:pt x="144" y="352"/>
                    <a:pt x="135" y="344"/>
                    <a:pt x="125" y="337"/>
                  </a:cubicBezTo>
                  <a:cubicBezTo>
                    <a:pt x="113" y="328"/>
                    <a:pt x="99" y="321"/>
                    <a:pt x="86" y="314"/>
                  </a:cubicBezTo>
                  <a:cubicBezTo>
                    <a:pt x="85" y="313"/>
                    <a:pt x="83" y="315"/>
                    <a:pt x="84" y="317"/>
                  </a:cubicBezTo>
                  <a:cubicBezTo>
                    <a:pt x="102" y="334"/>
                    <a:pt x="126" y="345"/>
                    <a:pt x="143" y="364"/>
                  </a:cubicBezTo>
                  <a:cubicBezTo>
                    <a:pt x="143" y="363"/>
                    <a:pt x="144" y="362"/>
                    <a:pt x="144" y="361"/>
                  </a:cubicBezTo>
                  <a:cubicBezTo>
                    <a:pt x="125" y="355"/>
                    <a:pt x="112" y="336"/>
                    <a:pt x="92" y="331"/>
                  </a:cubicBezTo>
                  <a:cubicBezTo>
                    <a:pt x="90" y="331"/>
                    <a:pt x="89" y="333"/>
                    <a:pt x="90" y="334"/>
                  </a:cubicBezTo>
                  <a:cubicBezTo>
                    <a:pt x="98" y="340"/>
                    <a:pt x="105" y="348"/>
                    <a:pt x="114" y="351"/>
                  </a:cubicBezTo>
                  <a:cubicBezTo>
                    <a:pt x="115" y="352"/>
                    <a:pt x="116" y="350"/>
                    <a:pt x="115" y="348"/>
                  </a:cubicBezTo>
                  <a:cubicBezTo>
                    <a:pt x="108" y="341"/>
                    <a:pt x="101" y="334"/>
                    <a:pt x="93" y="327"/>
                  </a:cubicBezTo>
                  <a:cubicBezTo>
                    <a:pt x="86" y="321"/>
                    <a:pt x="79" y="313"/>
                    <a:pt x="74" y="305"/>
                  </a:cubicBezTo>
                  <a:cubicBezTo>
                    <a:pt x="72" y="299"/>
                    <a:pt x="76" y="294"/>
                    <a:pt x="78" y="289"/>
                  </a:cubicBezTo>
                  <a:cubicBezTo>
                    <a:pt x="83" y="280"/>
                    <a:pt x="86" y="270"/>
                    <a:pt x="90" y="261"/>
                  </a:cubicBezTo>
                  <a:cubicBezTo>
                    <a:pt x="106" y="222"/>
                    <a:pt x="120" y="181"/>
                    <a:pt x="135" y="141"/>
                  </a:cubicBezTo>
                  <a:cubicBezTo>
                    <a:pt x="144" y="117"/>
                    <a:pt x="153" y="94"/>
                    <a:pt x="162" y="70"/>
                  </a:cubicBezTo>
                  <a:cubicBezTo>
                    <a:pt x="167" y="59"/>
                    <a:pt x="171" y="47"/>
                    <a:pt x="176" y="35"/>
                  </a:cubicBezTo>
                  <a:cubicBezTo>
                    <a:pt x="181" y="25"/>
                    <a:pt x="187" y="15"/>
                    <a:pt x="190" y="4"/>
                  </a:cubicBezTo>
                  <a:cubicBezTo>
                    <a:pt x="191" y="2"/>
                    <a:pt x="188" y="1"/>
                    <a:pt x="187" y="2"/>
                  </a:cubicBezTo>
                  <a:cubicBezTo>
                    <a:pt x="177" y="20"/>
                    <a:pt x="171" y="40"/>
                    <a:pt x="163" y="58"/>
                  </a:cubicBezTo>
                  <a:cubicBezTo>
                    <a:pt x="155" y="79"/>
                    <a:pt x="145" y="98"/>
                    <a:pt x="137" y="118"/>
                  </a:cubicBezTo>
                  <a:cubicBezTo>
                    <a:pt x="120" y="155"/>
                    <a:pt x="106" y="195"/>
                    <a:pt x="90" y="233"/>
                  </a:cubicBezTo>
                  <a:cubicBezTo>
                    <a:pt x="82" y="253"/>
                    <a:pt x="74" y="272"/>
                    <a:pt x="64" y="290"/>
                  </a:cubicBezTo>
                  <a:cubicBezTo>
                    <a:pt x="65" y="291"/>
                    <a:pt x="66" y="291"/>
                    <a:pt x="67" y="292"/>
                  </a:cubicBezTo>
                  <a:cubicBezTo>
                    <a:pt x="101" y="210"/>
                    <a:pt x="135" y="130"/>
                    <a:pt x="170" y="49"/>
                  </a:cubicBezTo>
                  <a:cubicBezTo>
                    <a:pt x="175" y="37"/>
                    <a:pt x="181" y="24"/>
                    <a:pt x="186" y="12"/>
                  </a:cubicBezTo>
                  <a:cubicBezTo>
                    <a:pt x="187" y="10"/>
                    <a:pt x="184" y="8"/>
                    <a:pt x="183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9" name="Freeform 1788"/>
            <p:cNvSpPr/>
            <p:nvPr/>
          </p:nvSpPr>
          <p:spPr bwMode="auto">
            <a:xfrm>
              <a:off x="2500" y="2743"/>
              <a:ext cx="24" cy="110"/>
            </a:xfrm>
            <a:custGeom>
              <a:avLst/>
              <a:gdLst>
                <a:gd name="T0" fmla="*/ 5 w 19"/>
                <a:gd name="T1" fmla="*/ 71 h 85"/>
                <a:gd name="T2" fmla="*/ 11 w 19"/>
                <a:gd name="T3" fmla="*/ 27 h 85"/>
                <a:gd name="T4" fmla="*/ 8 w 19"/>
                <a:gd name="T5" fmla="*/ 27 h 85"/>
                <a:gd name="T6" fmla="*/ 0 w 19"/>
                <a:gd name="T7" fmla="*/ 83 h 85"/>
                <a:gd name="T8" fmla="*/ 3 w 19"/>
                <a:gd name="T9" fmla="*/ 83 h 85"/>
                <a:gd name="T10" fmla="*/ 15 w 19"/>
                <a:gd name="T11" fmla="*/ 19 h 85"/>
                <a:gd name="T12" fmla="*/ 12 w 19"/>
                <a:gd name="T13" fmla="*/ 18 h 85"/>
                <a:gd name="T14" fmla="*/ 2 w 19"/>
                <a:gd name="T15" fmla="*/ 74 h 85"/>
                <a:gd name="T16" fmla="*/ 6 w 19"/>
                <a:gd name="T17" fmla="*/ 75 h 85"/>
                <a:gd name="T18" fmla="*/ 17 w 19"/>
                <a:gd name="T19" fmla="*/ 5 h 85"/>
                <a:gd name="T20" fmla="*/ 14 w 19"/>
                <a:gd name="T21" fmla="*/ 4 h 85"/>
                <a:gd name="T22" fmla="*/ 3 w 19"/>
                <a:gd name="T23" fmla="*/ 67 h 85"/>
                <a:gd name="T24" fmla="*/ 6 w 19"/>
                <a:gd name="T25" fmla="*/ 68 h 85"/>
                <a:gd name="T26" fmla="*/ 19 w 19"/>
                <a:gd name="T27" fmla="*/ 3 h 85"/>
                <a:gd name="T28" fmla="*/ 15 w 19"/>
                <a:gd name="T29" fmla="*/ 2 h 85"/>
                <a:gd name="T30" fmla="*/ 3 w 19"/>
                <a:gd name="T31" fmla="*/ 67 h 85"/>
                <a:gd name="T32" fmla="*/ 6 w 19"/>
                <a:gd name="T33" fmla="*/ 68 h 85"/>
                <a:gd name="T34" fmla="*/ 17 w 19"/>
                <a:gd name="T35" fmla="*/ 5 h 85"/>
                <a:gd name="T36" fmla="*/ 14 w 19"/>
                <a:gd name="T37" fmla="*/ 5 h 85"/>
                <a:gd name="T38" fmla="*/ 2 w 19"/>
                <a:gd name="T39" fmla="*/ 75 h 85"/>
                <a:gd name="T40" fmla="*/ 6 w 19"/>
                <a:gd name="T41" fmla="*/ 75 h 85"/>
                <a:gd name="T42" fmla="*/ 15 w 19"/>
                <a:gd name="T43" fmla="*/ 19 h 85"/>
                <a:gd name="T44" fmla="*/ 12 w 19"/>
                <a:gd name="T45" fmla="*/ 18 h 85"/>
                <a:gd name="T46" fmla="*/ 0 w 19"/>
                <a:gd name="T47" fmla="*/ 82 h 85"/>
                <a:gd name="T48" fmla="*/ 3 w 19"/>
                <a:gd name="T49" fmla="*/ 83 h 85"/>
                <a:gd name="T50" fmla="*/ 11 w 19"/>
                <a:gd name="T51" fmla="*/ 28 h 85"/>
                <a:gd name="T52" fmla="*/ 7 w 19"/>
                <a:gd name="T53" fmla="*/ 27 h 85"/>
                <a:gd name="T54" fmla="*/ 2 w 19"/>
                <a:gd name="T55" fmla="*/ 70 h 85"/>
                <a:gd name="T56" fmla="*/ 5 w 19"/>
                <a:gd name="T57" fmla="*/ 7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" h="85">
                  <a:moveTo>
                    <a:pt x="5" y="71"/>
                  </a:moveTo>
                  <a:cubicBezTo>
                    <a:pt x="7" y="57"/>
                    <a:pt x="10" y="42"/>
                    <a:pt x="11" y="27"/>
                  </a:cubicBezTo>
                  <a:cubicBezTo>
                    <a:pt x="11" y="26"/>
                    <a:pt x="8" y="25"/>
                    <a:pt x="8" y="27"/>
                  </a:cubicBezTo>
                  <a:cubicBezTo>
                    <a:pt x="0" y="44"/>
                    <a:pt x="2" y="64"/>
                    <a:pt x="0" y="83"/>
                  </a:cubicBezTo>
                  <a:cubicBezTo>
                    <a:pt x="0" y="85"/>
                    <a:pt x="3" y="85"/>
                    <a:pt x="3" y="83"/>
                  </a:cubicBezTo>
                  <a:cubicBezTo>
                    <a:pt x="7" y="62"/>
                    <a:pt x="7" y="40"/>
                    <a:pt x="15" y="19"/>
                  </a:cubicBezTo>
                  <a:cubicBezTo>
                    <a:pt x="14" y="19"/>
                    <a:pt x="13" y="19"/>
                    <a:pt x="12" y="18"/>
                  </a:cubicBezTo>
                  <a:cubicBezTo>
                    <a:pt x="7" y="37"/>
                    <a:pt x="6" y="56"/>
                    <a:pt x="2" y="74"/>
                  </a:cubicBezTo>
                  <a:cubicBezTo>
                    <a:pt x="3" y="75"/>
                    <a:pt x="5" y="75"/>
                    <a:pt x="6" y="75"/>
                  </a:cubicBezTo>
                  <a:cubicBezTo>
                    <a:pt x="8" y="51"/>
                    <a:pt x="19" y="29"/>
                    <a:pt x="17" y="5"/>
                  </a:cubicBezTo>
                  <a:cubicBezTo>
                    <a:pt x="17" y="3"/>
                    <a:pt x="14" y="2"/>
                    <a:pt x="14" y="4"/>
                  </a:cubicBezTo>
                  <a:cubicBezTo>
                    <a:pt x="10" y="25"/>
                    <a:pt x="9" y="47"/>
                    <a:pt x="3" y="67"/>
                  </a:cubicBezTo>
                  <a:cubicBezTo>
                    <a:pt x="4" y="68"/>
                    <a:pt x="5" y="68"/>
                    <a:pt x="6" y="68"/>
                  </a:cubicBezTo>
                  <a:cubicBezTo>
                    <a:pt x="10" y="46"/>
                    <a:pt x="11" y="24"/>
                    <a:pt x="19" y="3"/>
                  </a:cubicBezTo>
                  <a:cubicBezTo>
                    <a:pt x="19" y="1"/>
                    <a:pt x="16" y="0"/>
                    <a:pt x="15" y="2"/>
                  </a:cubicBezTo>
                  <a:cubicBezTo>
                    <a:pt x="8" y="23"/>
                    <a:pt x="7" y="46"/>
                    <a:pt x="3" y="67"/>
                  </a:cubicBezTo>
                  <a:cubicBezTo>
                    <a:pt x="2" y="69"/>
                    <a:pt x="5" y="70"/>
                    <a:pt x="6" y="68"/>
                  </a:cubicBezTo>
                  <a:cubicBezTo>
                    <a:pt x="12" y="48"/>
                    <a:pt x="13" y="26"/>
                    <a:pt x="17" y="5"/>
                  </a:cubicBezTo>
                  <a:cubicBezTo>
                    <a:pt x="16" y="5"/>
                    <a:pt x="15" y="5"/>
                    <a:pt x="14" y="5"/>
                  </a:cubicBezTo>
                  <a:cubicBezTo>
                    <a:pt x="16" y="29"/>
                    <a:pt x="4" y="51"/>
                    <a:pt x="2" y="75"/>
                  </a:cubicBezTo>
                  <a:cubicBezTo>
                    <a:pt x="2" y="77"/>
                    <a:pt x="5" y="77"/>
                    <a:pt x="6" y="75"/>
                  </a:cubicBezTo>
                  <a:cubicBezTo>
                    <a:pt x="9" y="57"/>
                    <a:pt x="10" y="38"/>
                    <a:pt x="15" y="19"/>
                  </a:cubicBezTo>
                  <a:cubicBezTo>
                    <a:pt x="15" y="17"/>
                    <a:pt x="12" y="16"/>
                    <a:pt x="12" y="18"/>
                  </a:cubicBezTo>
                  <a:cubicBezTo>
                    <a:pt x="4" y="39"/>
                    <a:pt x="3" y="61"/>
                    <a:pt x="0" y="82"/>
                  </a:cubicBezTo>
                  <a:cubicBezTo>
                    <a:pt x="1" y="82"/>
                    <a:pt x="2" y="82"/>
                    <a:pt x="3" y="83"/>
                  </a:cubicBezTo>
                  <a:cubicBezTo>
                    <a:pt x="5" y="64"/>
                    <a:pt x="3" y="45"/>
                    <a:pt x="11" y="28"/>
                  </a:cubicBezTo>
                  <a:cubicBezTo>
                    <a:pt x="9" y="28"/>
                    <a:pt x="9" y="28"/>
                    <a:pt x="7" y="27"/>
                  </a:cubicBezTo>
                  <a:cubicBezTo>
                    <a:pt x="7" y="42"/>
                    <a:pt x="4" y="56"/>
                    <a:pt x="2" y="70"/>
                  </a:cubicBezTo>
                  <a:cubicBezTo>
                    <a:pt x="1" y="72"/>
                    <a:pt x="5" y="73"/>
                    <a:pt x="5" y="7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0" name="Freeform 1789"/>
            <p:cNvSpPr/>
            <p:nvPr/>
          </p:nvSpPr>
          <p:spPr bwMode="auto">
            <a:xfrm>
              <a:off x="2469" y="2432"/>
              <a:ext cx="98" cy="338"/>
            </a:xfrm>
            <a:custGeom>
              <a:avLst/>
              <a:gdLst>
                <a:gd name="T0" fmla="*/ 3 w 76"/>
                <a:gd name="T1" fmla="*/ 255 h 262"/>
                <a:gd name="T2" fmla="*/ 61 w 76"/>
                <a:gd name="T3" fmla="*/ 242 h 262"/>
                <a:gd name="T4" fmla="*/ 59 w 76"/>
                <a:gd name="T5" fmla="*/ 239 h 262"/>
                <a:gd name="T6" fmla="*/ 48 w 76"/>
                <a:gd name="T7" fmla="*/ 247 h 262"/>
                <a:gd name="T8" fmla="*/ 32 w 76"/>
                <a:gd name="T9" fmla="*/ 253 h 262"/>
                <a:gd name="T10" fmla="*/ 2 w 76"/>
                <a:gd name="T11" fmla="*/ 258 h 262"/>
                <a:gd name="T12" fmla="*/ 3 w 76"/>
                <a:gd name="T13" fmla="*/ 261 h 262"/>
                <a:gd name="T14" fmla="*/ 72 w 76"/>
                <a:gd name="T15" fmla="*/ 239 h 262"/>
                <a:gd name="T16" fmla="*/ 71 w 76"/>
                <a:gd name="T17" fmla="*/ 236 h 262"/>
                <a:gd name="T18" fmla="*/ 36 w 76"/>
                <a:gd name="T19" fmla="*/ 242 h 262"/>
                <a:gd name="T20" fmla="*/ 3 w 76"/>
                <a:gd name="T21" fmla="*/ 256 h 262"/>
                <a:gd name="T22" fmla="*/ 4 w 76"/>
                <a:gd name="T23" fmla="*/ 259 h 262"/>
                <a:gd name="T24" fmla="*/ 30 w 76"/>
                <a:gd name="T25" fmla="*/ 254 h 262"/>
                <a:gd name="T26" fmla="*/ 55 w 76"/>
                <a:gd name="T27" fmla="*/ 250 h 262"/>
                <a:gd name="T28" fmla="*/ 72 w 76"/>
                <a:gd name="T29" fmla="*/ 237 h 262"/>
                <a:gd name="T30" fmla="*/ 75 w 76"/>
                <a:gd name="T31" fmla="*/ 217 h 262"/>
                <a:gd name="T32" fmla="*/ 73 w 76"/>
                <a:gd name="T33" fmla="*/ 195 h 262"/>
                <a:gd name="T34" fmla="*/ 72 w 76"/>
                <a:gd name="T35" fmla="*/ 171 h 262"/>
                <a:gd name="T36" fmla="*/ 74 w 76"/>
                <a:gd name="T37" fmla="*/ 111 h 262"/>
                <a:gd name="T38" fmla="*/ 75 w 76"/>
                <a:gd name="T39" fmla="*/ 3 h 262"/>
                <a:gd name="T40" fmla="*/ 72 w 76"/>
                <a:gd name="T41" fmla="*/ 2 h 262"/>
                <a:gd name="T42" fmla="*/ 72 w 76"/>
                <a:gd name="T43" fmla="*/ 65 h 262"/>
                <a:gd name="T44" fmla="*/ 70 w 76"/>
                <a:gd name="T45" fmla="*/ 127 h 262"/>
                <a:gd name="T46" fmla="*/ 69 w 76"/>
                <a:gd name="T47" fmla="*/ 185 h 262"/>
                <a:gd name="T48" fmla="*/ 71 w 76"/>
                <a:gd name="T49" fmla="*/ 229 h 262"/>
                <a:gd name="T50" fmla="*/ 64 w 76"/>
                <a:gd name="T51" fmla="*/ 242 h 262"/>
                <a:gd name="T52" fmla="*/ 44 w 76"/>
                <a:gd name="T53" fmla="*/ 248 h 262"/>
                <a:gd name="T54" fmla="*/ 4 w 76"/>
                <a:gd name="T55" fmla="*/ 256 h 262"/>
                <a:gd name="T56" fmla="*/ 5 w 76"/>
                <a:gd name="T57" fmla="*/ 259 h 262"/>
                <a:gd name="T58" fmla="*/ 37 w 76"/>
                <a:gd name="T59" fmla="*/ 246 h 262"/>
                <a:gd name="T60" fmla="*/ 71 w 76"/>
                <a:gd name="T61" fmla="*/ 239 h 262"/>
                <a:gd name="T62" fmla="*/ 70 w 76"/>
                <a:gd name="T63" fmla="*/ 236 h 262"/>
                <a:gd name="T64" fmla="*/ 1 w 76"/>
                <a:gd name="T65" fmla="*/ 259 h 262"/>
                <a:gd name="T66" fmla="*/ 2 w 76"/>
                <a:gd name="T67" fmla="*/ 262 h 262"/>
                <a:gd name="T68" fmla="*/ 35 w 76"/>
                <a:gd name="T69" fmla="*/ 256 h 262"/>
                <a:gd name="T70" fmla="*/ 62 w 76"/>
                <a:gd name="T71" fmla="*/ 241 h 262"/>
                <a:gd name="T72" fmla="*/ 61 w 76"/>
                <a:gd name="T73" fmla="*/ 239 h 262"/>
                <a:gd name="T74" fmla="*/ 2 w 76"/>
                <a:gd name="T75" fmla="*/ 252 h 262"/>
                <a:gd name="T76" fmla="*/ 3 w 76"/>
                <a:gd name="T77" fmla="*/ 255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6" h="262">
                  <a:moveTo>
                    <a:pt x="3" y="255"/>
                  </a:moveTo>
                  <a:cubicBezTo>
                    <a:pt x="21" y="248"/>
                    <a:pt x="41" y="240"/>
                    <a:pt x="61" y="242"/>
                  </a:cubicBezTo>
                  <a:cubicBezTo>
                    <a:pt x="60" y="241"/>
                    <a:pt x="60" y="240"/>
                    <a:pt x="59" y="239"/>
                  </a:cubicBezTo>
                  <a:cubicBezTo>
                    <a:pt x="57" y="243"/>
                    <a:pt x="52" y="245"/>
                    <a:pt x="48" y="247"/>
                  </a:cubicBezTo>
                  <a:cubicBezTo>
                    <a:pt x="43" y="250"/>
                    <a:pt x="38" y="252"/>
                    <a:pt x="32" y="253"/>
                  </a:cubicBezTo>
                  <a:cubicBezTo>
                    <a:pt x="23" y="256"/>
                    <a:pt x="12" y="259"/>
                    <a:pt x="2" y="258"/>
                  </a:cubicBezTo>
                  <a:cubicBezTo>
                    <a:pt x="2" y="259"/>
                    <a:pt x="3" y="260"/>
                    <a:pt x="3" y="261"/>
                  </a:cubicBezTo>
                  <a:cubicBezTo>
                    <a:pt x="24" y="248"/>
                    <a:pt x="50" y="248"/>
                    <a:pt x="72" y="239"/>
                  </a:cubicBezTo>
                  <a:cubicBezTo>
                    <a:pt x="74" y="239"/>
                    <a:pt x="73" y="236"/>
                    <a:pt x="71" y="236"/>
                  </a:cubicBezTo>
                  <a:cubicBezTo>
                    <a:pt x="60" y="237"/>
                    <a:pt x="48" y="239"/>
                    <a:pt x="36" y="242"/>
                  </a:cubicBezTo>
                  <a:cubicBezTo>
                    <a:pt x="25" y="246"/>
                    <a:pt x="14" y="250"/>
                    <a:pt x="3" y="256"/>
                  </a:cubicBezTo>
                  <a:cubicBezTo>
                    <a:pt x="2" y="257"/>
                    <a:pt x="2" y="259"/>
                    <a:pt x="4" y="259"/>
                  </a:cubicBezTo>
                  <a:cubicBezTo>
                    <a:pt x="13" y="259"/>
                    <a:pt x="21" y="257"/>
                    <a:pt x="30" y="254"/>
                  </a:cubicBezTo>
                  <a:cubicBezTo>
                    <a:pt x="38" y="252"/>
                    <a:pt x="47" y="251"/>
                    <a:pt x="55" y="250"/>
                  </a:cubicBezTo>
                  <a:cubicBezTo>
                    <a:pt x="63" y="248"/>
                    <a:pt x="69" y="244"/>
                    <a:pt x="72" y="237"/>
                  </a:cubicBezTo>
                  <a:cubicBezTo>
                    <a:pt x="75" y="231"/>
                    <a:pt x="76" y="224"/>
                    <a:pt x="75" y="217"/>
                  </a:cubicBezTo>
                  <a:cubicBezTo>
                    <a:pt x="75" y="210"/>
                    <a:pt x="74" y="203"/>
                    <a:pt x="73" y="195"/>
                  </a:cubicBezTo>
                  <a:cubicBezTo>
                    <a:pt x="72" y="187"/>
                    <a:pt x="72" y="179"/>
                    <a:pt x="72" y="171"/>
                  </a:cubicBezTo>
                  <a:cubicBezTo>
                    <a:pt x="72" y="151"/>
                    <a:pt x="73" y="131"/>
                    <a:pt x="74" y="111"/>
                  </a:cubicBezTo>
                  <a:cubicBezTo>
                    <a:pt x="76" y="75"/>
                    <a:pt x="74" y="39"/>
                    <a:pt x="75" y="3"/>
                  </a:cubicBezTo>
                  <a:cubicBezTo>
                    <a:pt x="75" y="0"/>
                    <a:pt x="72" y="0"/>
                    <a:pt x="72" y="2"/>
                  </a:cubicBezTo>
                  <a:cubicBezTo>
                    <a:pt x="71" y="23"/>
                    <a:pt x="72" y="44"/>
                    <a:pt x="72" y="65"/>
                  </a:cubicBezTo>
                  <a:cubicBezTo>
                    <a:pt x="72" y="86"/>
                    <a:pt x="71" y="106"/>
                    <a:pt x="70" y="127"/>
                  </a:cubicBezTo>
                  <a:cubicBezTo>
                    <a:pt x="69" y="146"/>
                    <a:pt x="67" y="166"/>
                    <a:pt x="69" y="185"/>
                  </a:cubicBezTo>
                  <a:cubicBezTo>
                    <a:pt x="70" y="200"/>
                    <a:pt x="74" y="215"/>
                    <a:pt x="71" y="229"/>
                  </a:cubicBezTo>
                  <a:cubicBezTo>
                    <a:pt x="70" y="234"/>
                    <a:pt x="68" y="239"/>
                    <a:pt x="64" y="242"/>
                  </a:cubicBezTo>
                  <a:cubicBezTo>
                    <a:pt x="58" y="247"/>
                    <a:pt x="51" y="247"/>
                    <a:pt x="44" y="248"/>
                  </a:cubicBezTo>
                  <a:cubicBezTo>
                    <a:pt x="31" y="250"/>
                    <a:pt x="18" y="256"/>
                    <a:pt x="4" y="256"/>
                  </a:cubicBezTo>
                  <a:cubicBezTo>
                    <a:pt x="4" y="257"/>
                    <a:pt x="5" y="258"/>
                    <a:pt x="5" y="259"/>
                  </a:cubicBezTo>
                  <a:cubicBezTo>
                    <a:pt x="15" y="253"/>
                    <a:pt x="26" y="249"/>
                    <a:pt x="37" y="246"/>
                  </a:cubicBezTo>
                  <a:cubicBezTo>
                    <a:pt x="48" y="242"/>
                    <a:pt x="60" y="240"/>
                    <a:pt x="71" y="239"/>
                  </a:cubicBezTo>
                  <a:cubicBezTo>
                    <a:pt x="71" y="238"/>
                    <a:pt x="71" y="237"/>
                    <a:pt x="70" y="236"/>
                  </a:cubicBezTo>
                  <a:cubicBezTo>
                    <a:pt x="48" y="245"/>
                    <a:pt x="22" y="245"/>
                    <a:pt x="1" y="259"/>
                  </a:cubicBezTo>
                  <a:cubicBezTo>
                    <a:pt x="0" y="259"/>
                    <a:pt x="0" y="261"/>
                    <a:pt x="2" y="262"/>
                  </a:cubicBezTo>
                  <a:cubicBezTo>
                    <a:pt x="13" y="262"/>
                    <a:pt x="24" y="259"/>
                    <a:pt x="35" y="256"/>
                  </a:cubicBezTo>
                  <a:cubicBezTo>
                    <a:pt x="44" y="253"/>
                    <a:pt x="56" y="249"/>
                    <a:pt x="62" y="241"/>
                  </a:cubicBezTo>
                  <a:cubicBezTo>
                    <a:pt x="63" y="240"/>
                    <a:pt x="62" y="239"/>
                    <a:pt x="61" y="239"/>
                  </a:cubicBezTo>
                  <a:cubicBezTo>
                    <a:pt x="40" y="237"/>
                    <a:pt x="20" y="245"/>
                    <a:pt x="2" y="252"/>
                  </a:cubicBezTo>
                  <a:cubicBezTo>
                    <a:pt x="0" y="253"/>
                    <a:pt x="1" y="256"/>
                    <a:pt x="3" y="25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1" name="Freeform 1790"/>
            <p:cNvSpPr/>
            <p:nvPr/>
          </p:nvSpPr>
          <p:spPr bwMode="auto">
            <a:xfrm>
              <a:off x="2306" y="2792"/>
              <a:ext cx="94" cy="47"/>
            </a:xfrm>
            <a:custGeom>
              <a:avLst/>
              <a:gdLst>
                <a:gd name="T0" fmla="*/ 50 w 73"/>
                <a:gd name="T1" fmla="*/ 11 h 36"/>
                <a:gd name="T2" fmla="*/ 6 w 73"/>
                <a:gd name="T3" fmla="*/ 26 h 36"/>
                <a:gd name="T4" fmla="*/ 7 w 73"/>
                <a:gd name="T5" fmla="*/ 29 h 36"/>
                <a:gd name="T6" fmla="*/ 71 w 73"/>
                <a:gd name="T7" fmla="*/ 4 h 36"/>
                <a:gd name="T8" fmla="*/ 70 w 73"/>
                <a:gd name="T9" fmla="*/ 1 h 36"/>
                <a:gd name="T10" fmla="*/ 32 w 73"/>
                <a:gd name="T11" fmla="*/ 19 h 36"/>
                <a:gd name="T12" fmla="*/ 18 w 73"/>
                <a:gd name="T13" fmla="*/ 26 h 36"/>
                <a:gd name="T14" fmla="*/ 3 w 73"/>
                <a:gd name="T15" fmla="*/ 30 h 36"/>
                <a:gd name="T16" fmla="*/ 2 w 73"/>
                <a:gd name="T17" fmla="*/ 34 h 36"/>
                <a:gd name="T18" fmla="*/ 28 w 73"/>
                <a:gd name="T19" fmla="*/ 24 h 36"/>
                <a:gd name="T20" fmla="*/ 71 w 73"/>
                <a:gd name="T21" fmla="*/ 4 h 36"/>
                <a:gd name="T22" fmla="*/ 70 w 73"/>
                <a:gd name="T23" fmla="*/ 1 h 36"/>
                <a:gd name="T24" fmla="*/ 6 w 73"/>
                <a:gd name="T25" fmla="*/ 26 h 36"/>
                <a:gd name="T26" fmla="*/ 8 w 73"/>
                <a:gd name="T27" fmla="*/ 29 h 36"/>
                <a:gd name="T28" fmla="*/ 51 w 73"/>
                <a:gd name="T29" fmla="*/ 14 h 36"/>
                <a:gd name="T30" fmla="*/ 50 w 73"/>
                <a:gd name="T31" fmla="*/ 1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36">
                  <a:moveTo>
                    <a:pt x="50" y="11"/>
                  </a:moveTo>
                  <a:cubicBezTo>
                    <a:pt x="35" y="17"/>
                    <a:pt x="20" y="20"/>
                    <a:pt x="6" y="26"/>
                  </a:cubicBezTo>
                  <a:cubicBezTo>
                    <a:pt x="4" y="27"/>
                    <a:pt x="5" y="29"/>
                    <a:pt x="7" y="29"/>
                  </a:cubicBezTo>
                  <a:cubicBezTo>
                    <a:pt x="30" y="26"/>
                    <a:pt x="51" y="14"/>
                    <a:pt x="71" y="4"/>
                  </a:cubicBezTo>
                  <a:cubicBezTo>
                    <a:pt x="73" y="3"/>
                    <a:pt x="72" y="0"/>
                    <a:pt x="70" y="1"/>
                  </a:cubicBezTo>
                  <a:cubicBezTo>
                    <a:pt x="57" y="6"/>
                    <a:pt x="44" y="12"/>
                    <a:pt x="32" y="19"/>
                  </a:cubicBezTo>
                  <a:cubicBezTo>
                    <a:pt x="27" y="21"/>
                    <a:pt x="22" y="24"/>
                    <a:pt x="18" y="26"/>
                  </a:cubicBezTo>
                  <a:cubicBezTo>
                    <a:pt x="13" y="29"/>
                    <a:pt x="8" y="31"/>
                    <a:pt x="3" y="30"/>
                  </a:cubicBezTo>
                  <a:cubicBezTo>
                    <a:pt x="1" y="30"/>
                    <a:pt x="0" y="33"/>
                    <a:pt x="2" y="34"/>
                  </a:cubicBezTo>
                  <a:cubicBezTo>
                    <a:pt x="11" y="36"/>
                    <a:pt x="20" y="28"/>
                    <a:pt x="28" y="24"/>
                  </a:cubicBezTo>
                  <a:cubicBezTo>
                    <a:pt x="42" y="17"/>
                    <a:pt x="56" y="9"/>
                    <a:pt x="71" y="4"/>
                  </a:cubicBezTo>
                  <a:cubicBezTo>
                    <a:pt x="70" y="3"/>
                    <a:pt x="70" y="2"/>
                    <a:pt x="70" y="1"/>
                  </a:cubicBezTo>
                  <a:cubicBezTo>
                    <a:pt x="49" y="11"/>
                    <a:pt x="29" y="23"/>
                    <a:pt x="6" y="26"/>
                  </a:cubicBezTo>
                  <a:cubicBezTo>
                    <a:pt x="7" y="27"/>
                    <a:pt x="7" y="28"/>
                    <a:pt x="8" y="29"/>
                  </a:cubicBezTo>
                  <a:cubicBezTo>
                    <a:pt x="22" y="23"/>
                    <a:pt x="37" y="20"/>
                    <a:pt x="51" y="14"/>
                  </a:cubicBezTo>
                  <a:cubicBezTo>
                    <a:pt x="53" y="13"/>
                    <a:pt x="52" y="10"/>
                    <a:pt x="50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2" name="Freeform 1791"/>
            <p:cNvSpPr/>
            <p:nvPr/>
          </p:nvSpPr>
          <p:spPr bwMode="auto">
            <a:xfrm>
              <a:off x="2386" y="2744"/>
              <a:ext cx="22" cy="46"/>
            </a:xfrm>
            <a:custGeom>
              <a:avLst/>
              <a:gdLst>
                <a:gd name="T0" fmla="*/ 4 w 17"/>
                <a:gd name="T1" fmla="*/ 33 h 35"/>
                <a:gd name="T2" fmla="*/ 17 w 17"/>
                <a:gd name="T3" fmla="*/ 3 h 35"/>
                <a:gd name="T4" fmla="*/ 14 w 17"/>
                <a:gd name="T5" fmla="*/ 2 h 35"/>
                <a:gd name="T6" fmla="*/ 1 w 17"/>
                <a:gd name="T7" fmla="*/ 31 h 35"/>
                <a:gd name="T8" fmla="*/ 4 w 17"/>
                <a:gd name="T9" fmla="*/ 33 h 35"/>
                <a:gd name="T10" fmla="*/ 17 w 17"/>
                <a:gd name="T11" fmla="*/ 3 h 35"/>
                <a:gd name="T12" fmla="*/ 14 w 17"/>
                <a:gd name="T13" fmla="*/ 2 h 35"/>
                <a:gd name="T14" fmla="*/ 1 w 17"/>
                <a:gd name="T15" fmla="*/ 31 h 35"/>
                <a:gd name="T16" fmla="*/ 4 w 17"/>
                <a:gd name="T17" fmla="*/ 3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35">
                  <a:moveTo>
                    <a:pt x="4" y="33"/>
                  </a:moveTo>
                  <a:cubicBezTo>
                    <a:pt x="8" y="23"/>
                    <a:pt x="11" y="12"/>
                    <a:pt x="17" y="3"/>
                  </a:cubicBezTo>
                  <a:cubicBezTo>
                    <a:pt x="16" y="3"/>
                    <a:pt x="15" y="3"/>
                    <a:pt x="14" y="2"/>
                  </a:cubicBezTo>
                  <a:cubicBezTo>
                    <a:pt x="11" y="12"/>
                    <a:pt x="7" y="22"/>
                    <a:pt x="1" y="31"/>
                  </a:cubicBezTo>
                  <a:cubicBezTo>
                    <a:pt x="0" y="33"/>
                    <a:pt x="3" y="35"/>
                    <a:pt x="4" y="33"/>
                  </a:cubicBezTo>
                  <a:cubicBezTo>
                    <a:pt x="10" y="24"/>
                    <a:pt x="14" y="13"/>
                    <a:pt x="17" y="3"/>
                  </a:cubicBezTo>
                  <a:cubicBezTo>
                    <a:pt x="17" y="1"/>
                    <a:pt x="15" y="0"/>
                    <a:pt x="14" y="2"/>
                  </a:cubicBezTo>
                  <a:cubicBezTo>
                    <a:pt x="8" y="11"/>
                    <a:pt x="5" y="21"/>
                    <a:pt x="1" y="31"/>
                  </a:cubicBezTo>
                  <a:cubicBezTo>
                    <a:pt x="0" y="33"/>
                    <a:pt x="3" y="35"/>
                    <a:pt x="4" y="3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3" name="Freeform 1792"/>
            <p:cNvSpPr/>
            <p:nvPr/>
          </p:nvSpPr>
          <p:spPr bwMode="auto">
            <a:xfrm>
              <a:off x="3416" y="677"/>
              <a:ext cx="67" cy="79"/>
            </a:xfrm>
            <a:custGeom>
              <a:avLst/>
              <a:gdLst>
                <a:gd name="T0" fmla="*/ 9 w 52"/>
                <a:gd name="T1" fmla="*/ 55 h 61"/>
                <a:gd name="T2" fmla="*/ 1 w 52"/>
                <a:gd name="T3" fmla="*/ 57 h 61"/>
                <a:gd name="T4" fmla="*/ 18 w 52"/>
                <a:gd name="T5" fmla="*/ 14 h 61"/>
                <a:gd name="T6" fmla="*/ 42 w 52"/>
                <a:gd name="T7" fmla="*/ 37 h 61"/>
                <a:gd name="T8" fmla="*/ 38 w 52"/>
                <a:gd name="T9" fmla="*/ 33 h 61"/>
                <a:gd name="T10" fmla="*/ 13 w 52"/>
                <a:gd name="T11" fmla="*/ 58 h 61"/>
                <a:gd name="T12" fmla="*/ 49 w 52"/>
                <a:gd name="T13" fmla="*/ 54 h 61"/>
                <a:gd name="T14" fmla="*/ 18 w 52"/>
                <a:gd name="T15" fmla="*/ 4 h 61"/>
                <a:gd name="T16" fmla="*/ 4 w 52"/>
                <a:gd name="T17" fmla="*/ 53 h 61"/>
                <a:gd name="T18" fmla="*/ 26 w 52"/>
                <a:gd name="T19" fmla="*/ 10 h 61"/>
                <a:gd name="T20" fmla="*/ 44 w 52"/>
                <a:gd name="T21" fmla="*/ 53 h 61"/>
                <a:gd name="T22" fmla="*/ 29 w 52"/>
                <a:gd name="T23" fmla="*/ 7 h 61"/>
                <a:gd name="T24" fmla="*/ 24 w 52"/>
                <a:gd name="T25" fmla="*/ 11 h 61"/>
                <a:gd name="T26" fmla="*/ 11 w 52"/>
                <a:gd name="T27" fmla="*/ 22 h 61"/>
                <a:gd name="T28" fmla="*/ 13 w 52"/>
                <a:gd name="T29" fmla="*/ 19 h 61"/>
                <a:gd name="T30" fmla="*/ 26 w 52"/>
                <a:gd name="T31" fmla="*/ 13 h 61"/>
                <a:gd name="T32" fmla="*/ 28 w 52"/>
                <a:gd name="T33" fmla="*/ 20 h 61"/>
                <a:gd name="T34" fmla="*/ 12 w 52"/>
                <a:gd name="T35" fmla="*/ 31 h 61"/>
                <a:gd name="T36" fmla="*/ 12 w 52"/>
                <a:gd name="T37" fmla="*/ 31 h 61"/>
                <a:gd name="T38" fmla="*/ 29 w 52"/>
                <a:gd name="T39" fmla="*/ 25 h 61"/>
                <a:gd name="T40" fmla="*/ 30 w 52"/>
                <a:gd name="T41" fmla="*/ 33 h 61"/>
                <a:gd name="T42" fmla="*/ 8 w 52"/>
                <a:gd name="T43" fmla="*/ 49 h 61"/>
                <a:gd name="T44" fmla="*/ 9 w 52"/>
                <a:gd name="T45" fmla="*/ 51 h 61"/>
                <a:gd name="T46" fmla="*/ 27 w 52"/>
                <a:gd name="T47" fmla="*/ 44 h 61"/>
                <a:gd name="T48" fmla="*/ 32 w 52"/>
                <a:gd name="T49" fmla="*/ 51 h 61"/>
                <a:gd name="T50" fmla="*/ 17 w 52"/>
                <a:gd name="T51" fmla="*/ 56 h 61"/>
                <a:gd name="T52" fmla="*/ 31 w 52"/>
                <a:gd name="T53" fmla="*/ 41 h 61"/>
                <a:gd name="T54" fmla="*/ 37 w 52"/>
                <a:gd name="T55" fmla="*/ 45 h 61"/>
                <a:gd name="T56" fmla="*/ 31 w 52"/>
                <a:gd name="T57" fmla="*/ 42 h 61"/>
                <a:gd name="T58" fmla="*/ 36 w 52"/>
                <a:gd name="T59" fmla="*/ 36 h 61"/>
                <a:gd name="T60" fmla="*/ 34 w 52"/>
                <a:gd name="T61" fmla="*/ 37 h 61"/>
                <a:gd name="T62" fmla="*/ 37 w 52"/>
                <a:gd name="T63" fmla="*/ 42 h 61"/>
                <a:gd name="T64" fmla="*/ 32 w 52"/>
                <a:gd name="T65" fmla="*/ 40 h 61"/>
                <a:gd name="T66" fmla="*/ 35 w 52"/>
                <a:gd name="T67" fmla="*/ 36 h 61"/>
                <a:gd name="T68" fmla="*/ 30 w 52"/>
                <a:gd name="T69" fmla="*/ 40 h 61"/>
                <a:gd name="T70" fmla="*/ 34 w 52"/>
                <a:gd name="T71" fmla="*/ 53 h 61"/>
                <a:gd name="T72" fmla="*/ 19 w 52"/>
                <a:gd name="T73" fmla="*/ 57 h 61"/>
                <a:gd name="T74" fmla="*/ 10 w 52"/>
                <a:gd name="T75" fmla="*/ 54 h 61"/>
                <a:gd name="T76" fmla="*/ 27 w 52"/>
                <a:gd name="T77" fmla="*/ 43 h 61"/>
                <a:gd name="T78" fmla="*/ 30 w 52"/>
                <a:gd name="T79" fmla="*/ 40 h 61"/>
                <a:gd name="T80" fmla="*/ 8 w 52"/>
                <a:gd name="T81" fmla="*/ 49 h 61"/>
                <a:gd name="T82" fmla="*/ 9 w 52"/>
                <a:gd name="T83" fmla="*/ 38 h 61"/>
                <a:gd name="T84" fmla="*/ 30 w 52"/>
                <a:gd name="T85" fmla="*/ 25 h 61"/>
                <a:gd name="T86" fmla="*/ 28 w 52"/>
                <a:gd name="T87" fmla="*/ 24 h 61"/>
                <a:gd name="T88" fmla="*/ 12 w 52"/>
                <a:gd name="T89" fmla="*/ 31 h 61"/>
                <a:gd name="T90" fmla="*/ 12 w 52"/>
                <a:gd name="T91" fmla="*/ 24 h 61"/>
                <a:gd name="T92" fmla="*/ 27 w 52"/>
                <a:gd name="T93" fmla="*/ 12 h 61"/>
                <a:gd name="T94" fmla="*/ 23 w 52"/>
                <a:gd name="T95" fmla="*/ 14 h 61"/>
                <a:gd name="T96" fmla="*/ 11 w 52"/>
                <a:gd name="T97" fmla="*/ 22 h 61"/>
                <a:gd name="T98" fmla="*/ 15 w 52"/>
                <a:gd name="T99" fmla="*/ 12 h 61"/>
                <a:gd name="T100" fmla="*/ 35 w 52"/>
                <a:gd name="T101" fmla="*/ 24 h 61"/>
                <a:gd name="T102" fmla="*/ 44 w 52"/>
                <a:gd name="T103" fmla="*/ 54 h 61"/>
                <a:gd name="T104" fmla="*/ 4 w 52"/>
                <a:gd name="T105" fmla="*/ 53 h 61"/>
                <a:gd name="T106" fmla="*/ 13 w 52"/>
                <a:gd name="T107" fmla="*/ 16 h 61"/>
                <a:gd name="T108" fmla="*/ 44 w 52"/>
                <a:gd name="T109" fmla="*/ 28 h 61"/>
                <a:gd name="T110" fmla="*/ 38 w 52"/>
                <a:gd name="T111" fmla="*/ 56 h 61"/>
                <a:gd name="T112" fmla="*/ 34 w 52"/>
                <a:gd name="T113" fmla="*/ 60 h 61"/>
                <a:gd name="T114" fmla="*/ 31 w 52"/>
                <a:gd name="T115" fmla="*/ 16 h 61"/>
                <a:gd name="T116" fmla="*/ 42 w 52"/>
                <a:gd name="T117" fmla="*/ 37 h 61"/>
                <a:gd name="T118" fmla="*/ 9 w 52"/>
                <a:gd name="T119" fmla="*/ 24 h 61"/>
                <a:gd name="T120" fmla="*/ 4 w 52"/>
                <a:gd name="T121" fmla="*/ 59 h 61"/>
                <a:gd name="T122" fmla="*/ 6 w 52"/>
                <a:gd name="T123" fmla="*/ 55 h 61"/>
                <a:gd name="T124" fmla="*/ 13 w 52"/>
                <a:gd name="T125" fmla="*/ 3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2" h="61">
                  <a:moveTo>
                    <a:pt x="13" y="31"/>
                  </a:moveTo>
                  <a:cubicBezTo>
                    <a:pt x="11" y="39"/>
                    <a:pt x="9" y="47"/>
                    <a:pt x="6" y="54"/>
                  </a:cubicBezTo>
                  <a:cubicBezTo>
                    <a:pt x="7" y="54"/>
                    <a:pt x="8" y="54"/>
                    <a:pt x="9" y="55"/>
                  </a:cubicBezTo>
                  <a:cubicBezTo>
                    <a:pt x="10" y="44"/>
                    <a:pt x="12" y="33"/>
                    <a:pt x="16" y="24"/>
                  </a:cubicBezTo>
                  <a:cubicBezTo>
                    <a:pt x="15" y="24"/>
                    <a:pt x="14" y="24"/>
                    <a:pt x="13" y="23"/>
                  </a:cubicBezTo>
                  <a:cubicBezTo>
                    <a:pt x="13" y="35"/>
                    <a:pt x="6" y="47"/>
                    <a:pt x="1" y="57"/>
                  </a:cubicBezTo>
                  <a:cubicBezTo>
                    <a:pt x="0" y="59"/>
                    <a:pt x="3" y="61"/>
                    <a:pt x="4" y="59"/>
                  </a:cubicBezTo>
                  <a:cubicBezTo>
                    <a:pt x="8" y="50"/>
                    <a:pt x="9" y="41"/>
                    <a:pt x="11" y="31"/>
                  </a:cubicBezTo>
                  <a:cubicBezTo>
                    <a:pt x="12" y="27"/>
                    <a:pt x="11" y="14"/>
                    <a:pt x="18" y="14"/>
                  </a:cubicBezTo>
                  <a:cubicBezTo>
                    <a:pt x="23" y="14"/>
                    <a:pt x="28" y="20"/>
                    <a:pt x="31" y="24"/>
                  </a:cubicBezTo>
                  <a:cubicBezTo>
                    <a:pt x="34" y="28"/>
                    <a:pt x="37" y="33"/>
                    <a:pt x="40" y="39"/>
                  </a:cubicBezTo>
                  <a:cubicBezTo>
                    <a:pt x="41" y="38"/>
                    <a:pt x="41" y="37"/>
                    <a:pt x="42" y="37"/>
                  </a:cubicBezTo>
                  <a:cubicBezTo>
                    <a:pt x="37" y="31"/>
                    <a:pt x="34" y="24"/>
                    <a:pt x="31" y="16"/>
                  </a:cubicBezTo>
                  <a:cubicBezTo>
                    <a:pt x="31" y="17"/>
                    <a:pt x="30" y="17"/>
                    <a:pt x="29" y="17"/>
                  </a:cubicBezTo>
                  <a:cubicBezTo>
                    <a:pt x="32" y="22"/>
                    <a:pt x="35" y="27"/>
                    <a:pt x="38" y="33"/>
                  </a:cubicBezTo>
                  <a:cubicBezTo>
                    <a:pt x="41" y="38"/>
                    <a:pt x="45" y="45"/>
                    <a:pt x="45" y="51"/>
                  </a:cubicBezTo>
                  <a:cubicBezTo>
                    <a:pt x="46" y="57"/>
                    <a:pt x="36" y="57"/>
                    <a:pt x="32" y="58"/>
                  </a:cubicBezTo>
                  <a:cubicBezTo>
                    <a:pt x="25" y="58"/>
                    <a:pt x="19" y="58"/>
                    <a:pt x="13" y="58"/>
                  </a:cubicBezTo>
                  <a:cubicBezTo>
                    <a:pt x="13" y="59"/>
                    <a:pt x="13" y="60"/>
                    <a:pt x="13" y="61"/>
                  </a:cubicBezTo>
                  <a:cubicBezTo>
                    <a:pt x="21" y="60"/>
                    <a:pt x="30" y="58"/>
                    <a:pt x="39" y="58"/>
                  </a:cubicBezTo>
                  <a:cubicBezTo>
                    <a:pt x="43" y="59"/>
                    <a:pt x="47" y="59"/>
                    <a:pt x="49" y="54"/>
                  </a:cubicBezTo>
                  <a:cubicBezTo>
                    <a:pt x="52" y="48"/>
                    <a:pt x="49" y="41"/>
                    <a:pt x="48" y="35"/>
                  </a:cubicBezTo>
                  <a:cubicBezTo>
                    <a:pt x="46" y="28"/>
                    <a:pt x="47" y="20"/>
                    <a:pt x="45" y="13"/>
                  </a:cubicBezTo>
                  <a:cubicBezTo>
                    <a:pt x="41" y="3"/>
                    <a:pt x="26" y="0"/>
                    <a:pt x="18" y="4"/>
                  </a:cubicBezTo>
                  <a:cubicBezTo>
                    <a:pt x="13" y="6"/>
                    <a:pt x="11" y="11"/>
                    <a:pt x="11" y="15"/>
                  </a:cubicBezTo>
                  <a:cubicBezTo>
                    <a:pt x="10" y="21"/>
                    <a:pt x="9" y="27"/>
                    <a:pt x="9" y="33"/>
                  </a:cubicBezTo>
                  <a:cubicBezTo>
                    <a:pt x="8" y="39"/>
                    <a:pt x="6" y="46"/>
                    <a:pt x="4" y="53"/>
                  </a:cubicBezTo>
                  <a:cubicBezTo>
                    <a:pt x="5" y="53"/>
                    <a:pt x="6" y="54"/>
                    <a:pt x="7" y="54"/>
                  </a:cubicBezTo>
                  <a:cubicBezTo>
                    <a:pt x="8" y="45"/>
                    <a:pt x="9" y="37"/>
                    <a:pt x="10" y="28"/>
                  </a:cubicBezTo>
                  <a:cubicBezTo>
                    <a:pt x="12" y="20"/>
                    <a:pt x="16" y="11"/>
                    <a:pt x="26" y="10"/>
                  </a:cubicBezTo>
                  <a:cubicBezTo>
                    <a:pt x="35" y="10"/>
                    <a:pt x="39" y="19"/>
                    <a:pt x="41" y="27"/>
                  </a:cubicBezTo>
                  <a:cubicBezTo>
                    <a:pt x="42" y="36"/>
                    <a:pt x="42" y="45"/>
                    <a:pt x="41" y="54"/>
                  </a:cubicBezTo>
                  <a:cubicBezTo>
                    <a:pt x="42" y="53"/>
                    <a:pt x="43" y="53"/>
                    <a:pt x="44" y="53"/>
                  </a:cubicBezTo>
                  <a:cubicBezTo>
                    <a:pt x="41" y="49"/>
                    <a:pt x="41" y="43"/>
                    <a:pt x="40" y="39"/>
                  </a:cubicBezTo>
                  <a:cubicBezTo>
                    <a:pt x="39" y="32"/>
                    <a:pt x="38" y="26"/>
                    <a:pt x="36" y="19"/>
                  </a:cubicBezTo>
                  <a:cubicBezTo>
                    <a:pt x="35" y="15"/>
                    <a:pt x="33" y="9"/>
                    <a:pt x="29" y="7"/>
                  </a:cubicBezTo>
                  <a:cubicBezTo>
                    <a:pt x="24" y="4"/>
                    <a:pt x="18" y="9"/>
                    <a:pt x="15" y="12"/>
                  </a:cubicBezTo>
                  <a:cubicBezTo>
                    <a:pt x="14" y="13"/>
                    <a:pt x="15" y="15"/>
                    <a:pt x="17" y="14"/>
                  </a:cubicBezTo>
                  <a:cubicBezTo>
                    <a:pt x="19" y="13"/>
                    <a:pt x="22" y="12"/>
                    <a:pt x="24" y="11"/>
                  </a:cubicBezTo>
                  <a:cubicBezTo>
                    <a:pt x="23" y="10"/>
                    <a:pt x="23" y="10"/>
                    <a:pt x="22" y="9"/>
                  </a:cubicBezTo>
                  <a:cubicBezTo>
                    <a:pt x="18" y="13"/>
                    <a:pt x="13" y="15"/>
                    <a:pt x="9" y="19"/>
                  </a:cubicBezTo>
                  <a:cubicBezTo>
                    <a:pt x="8" y="20"/>
                    <a:pt x="9" y="23"/>
                    <a:pt x="11" y="22"/>
                  </a:cubicBezTo>
                  <a:cubicBezTo>
                    <a:pt x="15" y="19"/>
                    <a:pt x="19" y="17"/>
                    <a:pt x="23" y="14"/>
                  </a:cubicBezTo>
                  <a:cubicBezTo>
                    <a:pt x="22" y="14"/>
                    <a:pt x="22" y="13"/>
                    <a:pt x="21" y="12"/>
                  </a:cubicBezTo>
                  <a:cubicBezTo>
                    <a:pt x="19" y="14"/>
                    <a:pt x="16" y="17"/>
                    <a:pt x="13" y="19"/>
                  </a:cubicBezTo>
                  <a:cubicBezTo>
                    <a:pt x="12" y="20"/>
                    <a:pt x="13" y="22"/>
                    <a:pt x="15" y="22"/>
                  </a:cubicBezTo>
                  <a:cubicBezTo>
                    <a:pt x="19" y="20"/>
                    <a:pt x="23" y="17"/>
                    <a:pt x="28" y="15"/>
                  </a:cubicBezTo>
                  <a:cubicBezTo>
                    <a:pt x="27" y="14"/>
                    <a:pt x="27" y="14"/>
                    <a:pt x="26" y="13"/>
                  </a:cubicBezTo>
                  <a:cubicBezTo>
                    <a:pt x="23" y="18"/>
                    <a:pt x="17" y="21"/>
                    <a:pt x="12" y="24"/>
                  </a:cubicBezTo>
                  <a:cubicBezTo>
                    <a:pt x="10" y="25"/>
                    <a:pt x="12" y="27"/>
                    <a:pt x="13" y="27"/>
                  </a:cubicBezTo>
                  <a:cubicBezTo>
                    <a:pt x="18" y="24"/>
                    <a:pt x="23" y="22"/>
                    <a:pt x="28" y="20"/>
                  </a:cubicBezTo>
                  <a:cubicBezTo>
                    <a:pt x="27" y="20"/>
                    <a:pt x="27" y="19"/>
                    <a:pt x="26" y="18"/>
                  </a:cubicBezTo>
                  <a:cubicBezTo>
                    <a:pt x="23" y="24"/>
                    <a:pt x="15" y="25"/>
                    <a:pt x="10" y="29"/>
                  </a:cubicBezTo>
                  <a:cubicBezTo>
                    <a:pt x="8" y="30"/>
                    <a:pt x="10" y="32"/>
                    <a:pt x="12" y="31"/>
                  </a:cubicBezTo>
                  <a:cubicBezTo>
                    <a:pt x="17" y="29"/>
                    <a:pt x="21" y="27"/>
                    <a:pt x="27" y="25"/>
                  </a:cubicBezTo>
                  <a:cubicBezTo>
                    <a:pt x="26" y="24"/>
                    <a:pt x="26" y="24"/>
                    <a:pt x="25" y="23"/>
                  </a:cubicBezTo>
                  <a:cubicBezTo>
                    <a:pt x="23" y="28"/>
                    <a:pt x="16" y="28"/>
                    <a:pt x="12" y="31"/>
                  </a:cubicBezTo>
                  <a:cubicBezTo>
                    <a:pt x="10" y="33"/>
                    <a:pt x="12" y="35"/>
                    <a:pt x="13" y="34"/>
                  </a:cubicBezTo>
                  <a:cubicBezTo>
                    <a:pt x="19" y="31"/>
                    <a:pt x="24" y="28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4" y="31"/>
                    <a:pt x="16" y="34"/>
                    <a:pt x="9" y="38"/>
                  </a:cubicBezTo>
                  <a:cubicBezTo>
                    <a:pt x="7" y="39"/>
                    <a:pt x="9" y="41"/>
                    <a:pt x="10" y="40"/>
                  </a:cubicBezTo>
                  <a:cubicBezTo>
                    <a:pt x="17" y="38"/>
                    <a:pt x="24" y="35"/>
                    <a:pt x="30" y="33"/>
                  </a:cubicBezTo>
                  <a:cubicBezTo>
                    <a:pt x="30" y="32"/>
                    <a:pt x="29" y="31"/>
                    <a:pt x="29" y="30"/>
                  </a:cubicBezTo>
                  <a:cubicBezTo>
                    <a:pt x="22" y="37"/>
                    <a:pt x="13" y="40"/>
                    <a:pt x="6" y="47"/>
                  </a:cubicBezTo>
                  <a:cubicBezTo>
                    <a:pt x="4" y="48"/>
                    <a:pt x="6" y="50"/>
                    <a:pt x="8" y="49"/>
                  </a:cubicBezTo>
                  <a:cubicBezTo>
                    <a:pt x="14" y="45"/>
                    <a:pt x="21" y="41"/>
                    <a:pt x="29" y="40"/>
                  </a:cubicBezTo>
                  <a:cubicBezTo>
                    <a:pt x="28" y="40"/>
                    <a:pt x="28" y="39"/>
                    <a:pt x="27" y="38"/>
                  </a:cubicBezTo>
                  <a:cubicBezTo>
                    <a:pt x="23" y="44"/>
                    <a:pt x="16" y="48"/>
                    <a:pt x="9" y="51"/>
                  </a:cubicBezTo>
                  <a:cubicBezTo>
                    <a:pt x="8" y="52"/>
                    <a:pt x="9" y="54"/>
                    <a:pt x="10" y="54"/>
                  </a:cubicBezTo>
                  <a:cubicBezTo>
                    <a:pt x="16" y="52"/>
                    <a:pt x="22" y="48"/>
                    <a:pt x="28" y="46"/>
                  </a:cubicBezTo>
                  <a:cubicBezTo>
                    <a:pt x="28" y="45"/>
                    <a:pt x="27" y="45"/>
                    <a:pt x="27" y="44"/>
                  </a:cubicBezTo>
                  <a:cubicBezTo>
                    <a:pt x="21" y="48"/>
                    <a:pt x="15" y="50"/>
                    <a:pt x="9" y="54"/>
                  </a:cubicBezTo>
                  <a:cubicBezTo>
                    <a:pt x="8" y="54"/>
                    <a:pt x="9" y="57"/>
                    <a:pt x="11" y="56"/>
                  </a:cubicBezTo>
                  <a:cubicBezTo>
                    <a:pt x="18" y="55"/>
                    <a:pt x="25" y="52"/>
                    <a:pt x="32" y="51"/>
                  </a:cubicBezTo>
                  <a:cubicBezTo>
                    <a:pt x="31" y="50"/>
                    <a:pt x="31" y="49"/>
                    <a:pt x="30" y="48"/>
                  </a:cubicBezTo>
                  <a:cubicBezTo>
                    <a:pt x="27" y="52"/>
                    <a:pt x="22" y="53"/>
                    <a:pt x="18" y="54"/>
                  </a:cubicBezTo>
                  <a:cubicBezTo>
                    <a:pt x="17" y="54"/>
                    <a:pt x="16" y="55"/>
                    <a:pt x="17" y="56"/>
                  </a:cubicBezTo>
                  <a:cubicBezTo>
                    <a:pt x="21" y="60"/>
                    <a:pt x="30" y="57"/>
                    <a:pt x="35" y="56"/>
                  </a:cubicBezTo>
                  <a:cubicBezTo>
                    <a:pt x="36" y="56"/>
                    <a:pt x="36" y="54"/>
                    <a:pt x="35" y="54"/>
                  </a:cubicBezTo>
                  <a:cubicBezTo>
                    <a:pt x="33" y="50"/>
                    <a:pt x="30" y="46"/>
                    <a:pt x="31" y="41"/>
                  </a:cubicBezTo>
                  <a:cubicBezTo>
                    <a:pt x="30" y="41"/>
                    <a:pt x="29" y="42"/>
                    <a:pt x="28" y="42"/>
                  </a:cubicBezTo>
                  <a:cubicBezTo>
                    <a:pt x="30" y="44"/>
                    <a:pt x="32" y="44"/>
                    <a:pt x="35" y="46"/>
                  </a:cubicBezTo>
                  <a:cubicBezTo>
                    <a:pt x="35" y="46"/>
                    <a:pt x="37" y="46"/>
                    <a:pt x="37" y="45"/>
                  </a:cubicBezTo>
                  <a:cubicBezTo>
                    <a:pt x="38" y="42"/>
                    <a:pt x="38" y="39"/>
                    <a:pt x="38" y="36"/>
                  </a:cubicBezTo>
                  <a:cubicBezTo>
                    <a:pt x="37" y="35"/>
                    <a:pt x="37" y="34"/>
                    <a:pt x="35" y="34"/>
                  </a:cubicBezTo>
                  <a:cubicBezTo>
                    <a:pt x="32" y="36"/>
                    <a:pt x="31" y="39"/>
                    <a:pt x="31" y="42"/>
                  </a:cubicBezTo>
                  <a:cubicBezTo>
                    <a:pt x="31" y="43"/>
                    <a:pt x="31" y="43"/>
                    <a:pt x="32" y="43"/>
                  </a:cubicBezTo>
                  <a:cubicBezTo>
                    <a:pt x="37" y="44"/>
                    <a:pt x="39" y="41"/>
                    <a:pt x="39" y="36"/>
                  </a:cubicBezTo>
                  <a:cubicBezTo>
                    <a:pt x="39" y="35"/>
                    <a:pt x="37" y="35"/>
                    <a:pt x="36" y="36"/>
                  </a:cubicBezTo>
                  <a:cubicBezTo>
                    <a:pt x="36" y="38"/>
                    <a:pt x="34" y="40"/>
                    <a:pt x="34" y="42"/>
                  </a:cubicBezTo>
                  <a:cubicBezTo>
                    <a:pt x="35" y="42"/>
                    <a:pt x="36" y="42"/>
                    <a:pt x="37" y="41"/>
                  </a:cubicBezTo>
                  <a:cubicBezTo>
                    <a:pt x="36" y="40"/>
                    <a:pt x="35" y="39"/>
                    <a:pt x="34" y="37"/>
                  </a:cubicBezTo>
                  <a:cubicBezTo>
                    <a:pt x="33" y="36"/>
                    <a:pt x="31" y="37"/>
                    <a:pt x="32" y="39"/>
                  </a:cubicBezTo>
                  <a:cubicBezTo>
                    <a:pt x="32" y="40"/>
                    <a:pt x="33" y="42"/>
                    <a:pt x="34" y="43"/>
                  </a:cubicBezTo>
                  <a:cubicBezTo>
                    <a:pt x="35" y="44"/>
                    <a:pt x="36" y="44"/>
                    <a:pt x="37" y="42"/>
                  </a:cubicBezTo>
                  <a:cubicBezTo>
                    <a:pt x="37" y="40"/>
                    <a:pt x="38" y="39"/>
                    <a:pt x="39" y="37"/>
                  </a:cubicBezTo>
                  <a:cubicBezTo>
                    <a:pt x="38" y="37"/>
                    <a:pt x="37" y="37"/>
                    <a:pt x="36" y="36"/>
                  </a:cubicBezTo>
                  <a:cubicBezTo>
                    <a:pt x="36" y="39"/>
                    <a:pt x="35" y="41"/>
                    <a:pt x="32" y="40"/>
                  </a:cubicBezTo>
                  <a:cubicBezTo>
                    <a:pt x="33" y="41"/>
                    <a:pt x="33" y="41"/>
                    <a:pt x="34" y="42"/>
                  </a:cubicBezTo>
                  <a:cubicBezTo>
                    <a:pt x="34" y="40"/>
                    <a:pt x="35" y="38"/>
                    <a:pt x="37" y="37"/>
                  </a:cubicBezTo>
                  <a:cubicBezTo>
                    <a:pt x="36" y="36"/>
                    <a:pt x="35" y="36"/>
                    <a:pt x="35" y="36"/>
                  </a:cubicBezTo>
                  <a:cubicBezTo>
                    <a:pt x="35" y="39"/>
                    <a:pt x="35" y="41"/>
                    <a:pt x="34" y="44"/>
                  </a:cubicBezTo>
                  <a:cubicBezTo>
                    <a:pt x="35" y="44"/>
                    <a:pt x="35" y="43"/>
                    <a:pt x="36" y="43"/>
                  </a:cubicBezTo>
                  <a:cubicBezTo>
                    <a:pt x="34" y="42"/>
                    <a:pt x="32" y="42"/>
                    <a:pt x="30" y="40"/>
                  </a:cubicBezTo>
                  <a:cubicBezTo>
                    <a:pt x="29" y="39"/>
                    <a:pt x="28" y="40"/>
                    <a:pt x="28" y="41"/>
                  </a:cubicBezTo>
                  <a:cubicBezTo>
                    <a:pt x="27" y="47"/>
                    <a:pt x="30" y="51"/>
                    <a:pt x="33" y="56"/>
                  </a:cubicBezTo>
                  <a:cubicBezTo>
                    <a:pt x="34" y="55"/>
                    <a:pt x="34" y="54"/>
                    <a:pt x="34" y="53"/>
                  </a:cubicBezTo>
                  <a:cubicBezTo>
                    <a:pt x="32" y="54"/>
                    <a:pt x="29" y="54"/>
                    <a:pt x="27" y="55"/>
                  </a:cubicBezTo>
                  <a:cubicBezTo>
                    <a:pt x="25" y="55"/>
                    <a:pt x="21" y="56"/>
                    <a:pt x="19" y="54"/>
                  </a:cubicBezTo>
                  <a:cubicBezTo>
                    <a:pt x="19" y="55"/>
                    <a:pt x="19" y="56"/>
                    <a:pt x="19" y="57"/>
                  </a:cubicBezTo>
                  <a:cubicBezTo>
                    <a:pt x="24" y="55"/>
                    <a:pt x="29" y="54"/>
                    <a:pt x="32" y="50"/>
                  </a:cubicBezTo>
                  <a:cubicBezTo>
                    <a:pt x="33" y="49"/>
                    <a:pt x="32" y="48"/>
                    <a:pt x="31" y="48"/>
                  </a:cubicBezTo>
                  <a:cubicBezTo>
                    <a:pt x="24" y="49"/>
                    <a:pt x="17" y="52"/>
                    <a:pt x="10" y="54"/>
                  </a:cubicBezTo>
                  <a:cubicBezTo>
                    <a:pt x="10" y="54"/>
                    <a:pt x="10" y="55"/>
                    <a:pt x="11" y="56"/>
                  </a:cubicBezTo>
                  <a:cubicBezTo>
                    <a:pt x="17" y="53"/>
                    <a:pt x="23" y="50"/>
                    <a:pt x="29" y="46"/>
                  </a:cubicBezTo>
                  <a:cubicBezTo>
                    <a:pt x="30" y="45"/>
                    <a:pt x="29" y="43"/>
                    <a:pt x="27" y="43"/>
                  </a:cubicBezTo>
                  <a:cubicBezTo>
                    <a:pt x="21" y="45"/>
                    <a:pt x="15" y="49"/>
                    <a:pt x="9" y="51"/>
                  </a:cubicBezTo>
                  <a:cubicBezTo>
                    <a:pt x="10" y="52"/>
                    <a:pt x="10" y="53"/>
                    <a:pt x="11" y="54"/>
                  </a:cubicBezTo>
                  <a:cubicBezTo>
                    <a:pt x="18" y="50"/>
                    <a:pt x="25" y="46"/>
                    <a:pt x="30" y="40"/>
                  </a:cubicBezTo>
                  <a:cubicBezTo>
                    <a:pt x="31" y="39"/>
                    <a:pt x="30" y="37"/>
                    <a:pt x="29" y="37"/>
                  </a:cubicBezTo>
                  <a:cubicBezTo>
                    <a:pt x="20" y="38"/>
                    <a:pt x="13" y="43"/>
                    <a:pt x="6" y="46"/>
                  </a:cubicBezTo>
                  <a:cubicBezTo>
                    <a:pt x="7" y="47"/>
                    <a:pt x="7" y="48"/>
                    <a:pt x="8" y="49"/>
                  </a:cubicBezTo>
                  <a:cubicBezTo>
                    <a:pt x="15" y="42"/>
                    <a:pt x="24" y="39"/>
                    <a:pt x="31" y="33"/>
                  </a:cubicBezTo>
                  <a:cubicBezTo>
                    <a:pt x="32" y="31"/>
                    <a:pt x="31" y="30"/>
                    <a:pt x="29" y="30"/>
                  </a:cubicBezTo>
                  <a:cubicBezTo>
                    <a:pt x="23" y="32"/>
                    <a:pt x="16" y="35"/>
                    <a:pt x="9" y="38"/>
                  </a:cubicBezTo>
                  <a:cubicBezTo>
                    <a:pt x="9" y="39"/>
                    <a:pt x="10" y="40"/>
                    <a:pt x="10" y="40"/>
                  </a:cubicBezTo>
                  <a:cubicBezTo>
                    <a:pt x="17" y="36"/>
                    <a:pt x="25" y="33"/>
                    <a:pt x="31" y="27"/>
                  </a:cubicBezTo>
                  <a:cubicBezTo>
                    <a:pt x="32" y="27"/>
                    <a:pt x="32" y="25"/>
                    <a:pt x="30" y="25"/>
                  </a:cubicBezTo>
                  <a:cubicBezTo>
                    <a:pt x="24" y="25"/>
                    <a:pt x="18" y="29"/>
                    <a:pt x="12" y="31"/>
                  </a:cubicBezTo>
                  <a:cubicBezTo>
                    <a:pt x="12" y="32"/>
                    <a:pt x="13" y="33"/>
                    <a:pt x="13" y="34"/>
                  </a:cubicBezTo>
                  <a:cubicBezTo>
                    <a:pt x="18" y="31"/>
                    <a:pt x="25" y="30"/>
                    <a:pt x="28" y="24"/>
                  </a:cubicBezTo>
                  <a:cubicBezTo>
                    <a:pt x="28" y="23"/>
                    <a:pt x="27" y="22"/>
                    <a:pt x="26" y="22"/>
                  </a:cubicBezTo>
                  <a:cubicBezTo>
                    <a:pt x="21" y="24"/>
                    <a:pt x="15" y="27"/>
                    <a:pt x="10" y="29"/>
                  </a:cubicBezTo>
                  <a:cubicBezTo>
                    <a:pt x="11" y="30"/>
                    <a:pt x="11" y="31"/>
                    <a:pt x="12" y="31"/>
                  </a:cubicBezTo>
                  <a:cubicBezTo>
                    <a:pt x="17" y="27"/>
                    <a:pt x="25" y="26"/>
                    <a:pt x="28" y="20"/>
                  </a:cubicBezTo>
                  <a:cubicBezTo>
                    <a:pt x="29" y="19"/>
                    <a:pt x="28" y="17"/>
                    <a:pt x="27" y="17"/>
                  </a:cubicBezTo>
                  <a:cubicBezTo>
                    <a:pt x="22" y="19"/>
                    <a:pt x="17" y="22"/>
                    <a:pt x="12" y="24"/>
                  </a:cubicBezTo>
                  <a:cubicBezTo>
                    <a:pt x="13" y="25"/>
                    <a:pt x="13" y="26"/>
                    <a:pt x="13" y="27"/>
                  </a:cubicBezTo>
                  <a:cubicBezTo>
                    <a:pt x="19" y="23"/>
                    <a:pt x="25" y="20"/>
                    <a:pt x="28" y="14"/>
                  </a:cubicBezTo>
                  <a:cubicBezTo>
                    <a:pt x="29" y="13"/>
                    <a:pt x="28" y="12"/>
                    <a:pt x="27" y="12"/>
                  </a:cubicBezTo>
                  <a:cubicBezTo>
                    <a:pt x="22" y="14"/>
                    <a:pt x="19" y="17"/>
                    <a:pt x="14" y="19"/>
                  </a:cubicBezTo>
                  <a:cubicBezTo>
                    <a:pt x="14" y="20"/>
                    <a:pt x="15" y="20"/>
                    <a:pt x="15" y="22"/>
                  </a:cubicBezTo>
                  <a:cubicBezTo>
                    <a:pt x="18" y="19"/>
                    <a:pt x="21" y="17"/>
                    <a:pt x="23" y="14"/>
                  </a:cubicBezTo>
                  <a:cubicBezTo>
                    <a:pt x="25" y="13"/>
                    <a:pt x="23" y="11"/>
                    <a:pt x="21" y="12"/>
                  </a:cubicBezTo>
                  <a:cubicBezTo>
                    <a:pt x="17" y="14"/>
                    <a:pt x="13" y="17"/>
                    <a:pt x="9" y="19"/>
                  </a:cubicBezTo>
                  <a:cubicBezTo>
                    <a:pt x="10" y="20"/>
                    <a:pt x="11" y="20"/>
                    <a:pt x="11" y="22"/>
                  </a:cubicBezTo>
                  <a:cubicBezTo>
                    <a:pt x="15" y="17"/>
                    <a:pt x="20" y="15"/>
                    <a:pt x="24" y="11"/>
                  </a:cubicBezTo>
                  <a:cubicBezTo>
                    <a:pt x="25" y="10"/>
                    <a:pt x="24" y="8"/>
                    <a:pt x="22" y="8"/>
                  </a:cubicBezTo>
                  <a:cubicBezTo>
                    <a:pt x="20" y="10"/>
                    <a:pt x="18" y="11"/>
                    <a:pt x="15" y="12"/>
                  </a:cubicBezTo>
                  <a:cubicBezTo>
                    <a:pt x="16" y="12"/>
                    <a:pt x="16" y="13"/>
                    <a:pt x="17" y="14"/>
                  </a:cubicBezTo>
                  <a:cubicBezTo>
                    <a:pt x="20" y="11"/>
                    <a:pt x="25" y="7"/>
                    <a:pt x="29" y="11"/>
                  </a:cubicBezTo>
                  <a:cubicBezTo>
                    <a:pt x="32" y="14"/>
                    <a:pt x="33" y="20"/>
                    <a:pt x="35" y="24"/>
                  </a:cubicBezTo>
                  <a:cubicBezTo>
                    <a:pt x="36" y="30"/>
                    <a:pt x="37" y="36"/>
                    <a:pt x="38" y="42"/>
                  </a:cubicBezTo>
                  <a:cubicBezTo>
                    <a:pt x="39" y="46"/>
                    <a:pt x="39" y="51"/>
                    <a:pt x="41" y="54"/>
                  </a:cubicBezTo>
                  <a:cubicBezTo>
                    <a:pt x="42" y="55"/>
                    <a:pt x="44" y="55"/>
                    <a:pt x="44" y="54"/>
                  </a:cubicBezTo>
                  <a:cubicBezTo>
                    <a:pt x="45" y="39"/>
                    <a:pt x="47" y="8"/>
                    <a:pt x="27" y="8"/>
                  </a:cubicBezTo>
                  <a:cubicBezTo>
                    <a:pt x="17" y="7"/>
                    <a:pt x="11" y="15"/>
                    <a:pt x="9" y="24"/>
                  </a:cubicBezTo>
                  <a:cubicBezTo>
                    <a:pt x="6" y="33"/>
                    <a:pt x="6" y="43"/>
                    <a:pt x="4" y="53"/>
                  </a:cubicBezTo>
                  <a:cubicBezTo>
                    <a:pt x="4" y="55"/>
                    <a:pt x="6" y="55"/>
                    <a:pt x="7" y="54"/>
                  </a:cubicBezTo>
                  <a:cubicBezTo>
                    <a:pt x="9" y="47"/>
                    <a:pt x="11" y="40"/>
                    <a:pt x="12" y="33"/>
                  </a:cubicBezTo>
                  <a:cubicBezTo>
                    <a:pt x="13" y="27"/>
                    <a:pt x="13" y="22"/>
                    <a:pt x="13" y="16"/>
                  </a:cubicBezTo>
                  <a:cubicBezTo>
                    <a:pt x="14" y="11"/>
                    <a:pt x="16" y="7"/>
                    <a:pt x="22" y="5"/>
                  </a:cubicBezTo>
                  <a:cubicBezTo>
                    <a:pt x="27" y="4"/>
                    <a:pt x="34" y="6"/>
                    <a:pt x="38" y="9"/>
                  </a:cubicBezTo>
                  <a:cubicBezTo>
                    <a:pt x="44" y="13"/>
                    <a:pt x="44" y="22"/>
                    <a:pt x="44" y="28"/>
                  </a:cubicBezTo>
                  <a:cubicBezTo>
                    <a:pt x="45" y="35"/>
                    <a:pt x="47" y="41"/>
                    <a:pt x="47" y="48"/>
                  </a:cubicBezTo>
                  <a:cubicBezTo>
                    <a:pt x="48" y="50"/>
                    <a:pt x="47" y="54"/>
                    <a:pt x="45" y="55"/>
                  </a:cubicBezTo>
                  <a:cubicBezTo>
                    <a:pt x="43" y="56"/>
                    <a:pt x="40" y="56"/>
                    <a:pt x="38" y="56"/>
                  </a:cubicBezTo>
                  <a:cubicBezTo>
                    <a:pt x="30" y="55"/>
                    <a:pt x="21" y="57"/>
                    <a:pt x="13" y="58"/>
                  </a:cubicBezTo>
                  <a:cubicBezTo>
                    <a:pt x="11" y="58"/>
                    <a:pt x="11" y="61"/>
                    <a:pt x="13" y="61"/>
                  </a:cubicBezTo>
                  <a:cubicBezTo>
                    <a:pt x="20" y="61"/>
                    <a:pt x="27" y="61"/>
                    <a:pt x="34" y="60"/>
                  </a:cubicBezTo>
                  <a:cubicBezTo>
                    <a:pt x="39" y="60"/>
                    <a:pt x="48" y="59"/>
                    <a:pt x="48" y="53"/>
                  </a:cubicBezTo>
                  <a:cubicBezTo>
                    <a:pt x="49" y="46"/>
                    <a:pt x="45" y="39"/>
                    <a:pt x="42" y="33"/>
                  </a:cubicBezTo>
                  <a:cubicBezTo>
                    <a:pt x="39" y="27"/>
                    <a:pt x="35" y="21"/>
                    <a:pt x="31" y="16"/>
                  </a:cubicBezTo>
                  <a:cubicBezTo>
                    <a:pt x="31" y="14"/>
                    <a:pt x="28" y="15"/>
                    <a:pt x="29" y="17"/>
                  </a:cubicBezTo>
                  <a:cubicBezTo>
                    <a:pt x="32" y="25"/>
                    <a:pt x="35" y="32"/>
                    <a:pt x="40" y="39"/>
                  </a:cubicBezTo>
                  <a:cubicBezTo>
                    <a:pt x="41" y="40"/>
                    <a:pt x="43" y="39"/>
                    <a:pt x="42" y="37"/>
                  </a:cubicBezTo>
                  <a:cubicBezTo>
                    <a:pt x="40" y="31"/>
                    <a:pt x="36" y="26"/>
                    <a:pt x="33" y="21"/>
                  </a:cubicBezTo>
                  <a:cubicBezTo>
                    <a:pt x="29" y="17"/>
                    <a:pt x="24" y="11"/>
                    <a:pt x="18" y="11"/>
                  </a:cubicBezTo>
                  <a:cubicBezTo>
                    <a:pt x="11" y="10"/>
                    <a:pt x="9" y="19"/>
                    <a:pt x="9" y="24"/>
                  </a:cubicBezTo>
                  <a:cubicBezTo>
                    <a:pt x="8" y="30"/>
                    <a:pt x="7" y="35"/>
                    <a:pt x="6" y="40"/>
                  </a:cubicBezTo>
                  <a:cubicBezTo>
                    <a:pt x="5" y="46"/>
                    <a:pt x="4" y="52"/>
                    <a:pt x="1" y="57"/>
                  </a:cubicBezTo>
                  <a:cubicBezTo>
                    <a:pt x="2" y="58"/>
                    <a:pt x="3" y="58"/>
                    <a:pt x="4" y="59"/>
                  </a:cubicBezTo>
                  <a:cubicBezTo>
                    <a:pt x="9" y="48"/>
                    <a:pt x="15" y="36"/>
                    <a:pt x="16" y="23"/>
                  </a:cubicBezTo>
                  <a:cubicBezTo>
                    <a:pt x="16" y="22"/>
                    <a:pt x="14" y="22"/>
                    <a:pt x="13" y="23"/>
                  </a:cubicBezTo>
                  <a:cubicBezTo>
                    <a:pt x="9" y="33"/>
                    <a:pt x="7" y="44"/>
                    <a:pt x="6" y="55"/>
                  </a:cubicBezTo>
                  <a:cubicBezTo>
                    <a:pt x="6" y="56"/>
                    <a:pt x="8" y="57"/>
                    <a:pt x="9" y="55"/>
                  </a:cubicBezTo>
                  <a:cubicBezTo>
                    <a:pt x="12" y="48"/>
                    <a:pt x="13" y="40"/>
                    <a:pt x="15" y="32"/>
                  </a:cubicBezTo>
                  <a:cubicBezTo>
                    <a:pt x="16" y="30"/>
                    <a:pt x="13" y="29"/>
                    <a:pt x="13" y="3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4" name="Freeform 1793"/>
            <p:cNvSpPr/>
            <p:nvPr/>
          </p:nvSpPr>
          <p:spPr bwMode="auto">
            <a:xfrm>
              <a:off x="3422" y="611"/>
              <a:ext cx="56" cy="49"/>
            </a:xfrm>
            <a:custGeom>
              <a:avLst/>
              <a:gdLst>
                <a:gd name="T0" fmla="*/ 32 w 43"/>
                <a:gd name="T1" fmla="*/ 29 h 38"/>
                <a:gd name="T2" fmla="*/ 26 w 43"/>
                <a:gd name="T3" fmla="*/ 8 h 38"/>
                <a:gd name="T4" fmla="*/ 7 w 43"/>
                <a:gd name="T5" fmla="*/ 23 h 38"/>
                <a:gd name="T6" fmla="*/ 38 w 43"/>
                <a:gd name="T7" fmla="*/ 9 h 38"/>
                <a:gd name="T8" fmla="*/ 9 w 43"/>
                <a:gd name="T9" fmla="*/ 17 h 38"/>
                <a:gd name="T10" fmla="*/ 23 w 43"/>
                <a:gd name="T11" fmla="*/ 36 h 38"/>
                <a:gd name="T12" fmla="*/ 31 w 43"/>
                <a:gd name="T13" fmla="*/ 12 h 38"/>
                <a:gd name="T14" fmla="*/ 6 w 43"/>
                <a:gd name="T15" fmla="*/ 12 h 38"/>
                <a:gd name="T16" fmla="*/ 9 w 43"/>
                <a:gd name="T17" fmla="*/ 31 h 38"/>
                <a:gd name="T18" fmla="*/ 13 w 43"/>
                <a:gd name="T19" fmla="*/ 8 h 38"/>
                <a:gd name="T20" fmla="*/ 11 w 43"/>
                <a:gd name="T21" fmla="*/ 27 h 38"/>
                <a:gd name="T22" fmla="*/ 34 w 43"/>
                <a:gd name="T23" fmla="*/ 22 h 38"/>
                <a:gd name="T24" fmla="*/ 24 w 43"/>
                <a:gd name="T25" fmla="*/ 11 h 38"/>
                <a:gd name="T26" fmla="*/ 12 w 43"/>
                <a:gd name="T27" fmla="*/ 26 h 38"/>
                <a:gd name="T28" fmla="*/ 32 w 43"/>
                <a:gd name="T29" fmla="*/ 18 h 38"/>
                <a:gd name="T30" fmla="*/ 14 w 43"/>
                <a:gd name="T31" fmla="*/ 19 h 38"/>
                <a:gd name="T32" fmla="*/ 37 w 43"/>
                <a:gd name="T33" fmla="*/ 17 h 38"/>
                <a:gd name="T34" fmla="*/ 21 w 43"/>
                <a:gd name="T35" fmla="*/ 17 h 38"/>
                <a:gd name="T36" fmla="*/ 37 w 43"/>
                <a:gd name="T37" fmla="*/ 18 h 38"/>
                <a:gd name="T38" fmla="*/ 24 w 43"/>
                <a:gd name="T39" fmla="*/ 19 h 38"/>
                <a:gd name="T40" fmla="*/ 17 w 43"/>
                <a:gd name="T41" fmla="*/ 21 h 38"/>
                <a:gd name="T42" fmla="*/ 26 w 43"/>
                <a:gd name="T43" fmla="*/ 15 h 38"/>
                <a:gd name="T44" fmla="*/ 16 w 43"/>
                <a:gd name="T45" fmla="*/ 24 h 38"/>
                <a:gd name="T46" fmla="*/ 30 w 43"/>
                <a:gd name="T47" fmla="*/ 14 h 38"/>
                <a:gd name="T48" fmla="*/ 30 w 43"/>
                <a:gd name="T49" fmla="*/ 21 h 38"/>
                <a:gd name="T50" fmla="*/ 6 w 43"/>
                <a:gd name="T51" fmla="*/ 19 h 38"/>
                <a:gd name="T52" fmla="*/ 31 w 43"/>
                <a:gd name="T53" fmla="*/ 20 h 38"/>
                <a:gd name="T54" fmla="*/ 5 w 43"/>
                <a:gd name="T55" fmla="*/ 25 h 38"/>
                <a:gd name="T56" fmla="*/ 23 w 43"/>
                <a:gd name="T57" fmla="*/ 12 h 38"/>
                <a:gd name="T58" fmla="*/ 19 w 43"/>
                <a:gd name="T59" fmla="*/ 33 h 38"/>
                <a:gd name="T60" fmla="*/ 12 w 43"/>
                <a:gd name="T61" fmla="*/ 20 h 38"/>
                <a:gd name="T62" fmla="*/ 22 w 43"/>
                <a:gd name="T63" fmla="*/ 29 h 38"/>
                <a:gd name="T64" fmla="*/ 15 w 43"/>
                <a:gd name="T65" fmla="*/ 11 h 38"/>
                <a:gd name="T66" fmla="*/ 34 w 43"/>
                <a:gd name="T67" fmla="*/ 23 h 38"/>
                <a:gd name="T68" fmla="*/ 14 w 43"/>
                <a:gd name="T69" fmla="*/ 1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3" h="38">
                  <a:moveTo>
                    <a:pt x="14" y="18"/>
                  </a:moveTo>
                  <a:cubicBezTo>
                    <a:pt x="13" y="28"/>
                    <a:pt x="23" y="33"/>
                    <a:pt x="32" y="29"/>
                  </a:cubicBezTo>
                  <a:cubicBezTo>
                    <a:pt x="36" y="27"/>
                    <a:pt x="38" y="22"/>
                    <a:pt x="37" y="17"/>
                  </a:cubicBezTo>
                  <a:cubicBezTo>
                    <a:pt x="36" y="12"/>
                    <a:pt x="31" y="9"/>
                    <a:pt x="26" y="8"/>
                  </a:cubicBezTo>
                  <a:cubicBezTo>
                    <a:pt x="21" y="6"/>
                    <a:pt x="15" y="7"/>
                    <a:pt x="11" y="10"/>
                  </a:cubicBezTo>
                  <a:cubicBezTo>
                    <a:pt x="7" y="13"/>
                    <a:pt x="4" y="19"/>
                    <a:pt x="7" y="23"/>
                  </a:cubicBezTo>
                  <a:cubicBezTo>
                    <a:pt x="11" y="33"/>
                    <a:pt x="24" y="33"/>
                    <a:pt x="33" y="29"/>
                  </a:cubicBezTo>
                  <a:cubicBezTo>
                    <a:pt x="41" y="26"/>
                    <a:pt x="43" y="16"/>
                    <a:pt x="38" y="9"/>
                  </a:cubicBezTo>
                  <a:cubicBezTo>
                    <a:pt x="35" y="4"/>
                    <a:pt x="29" y="4"/>
                    <a:pt x="24" y="6"/>
                  </a:cubicBezTo>
                  <a:cubicBezTo>
                    <a:pt x="19" y="8"/>
                    <a:pt x="13" y="13"/>
                    <a:pt x="9" y="17"/>
                  </a:cubicBezTo>
                  <a:cubicBezTo>
                    <a:pt x="7" y="21"/>
                    <a:pt x="3" y="27"/>
                    <a:pt x="5" y="31"/>
                  </a:cubicBezTo>
                  <a:cubicBezTo>
                    <a:pt x="8" y="38"/>
                    <a:pt x="18" y="37"/>
                    <a:pt x="23" y="36"/>
                  </a:cubicBezTo>
                  <a:cubicBezTo>
                    <a:pt x="28" y="35"/>
                    <a:pt x="34" y="31"/>
                    <a:pt x="36" y="26"/>
                  </a:cubicBezTo>
                  <a:cubicBezTo>
                    <a:pt x="38" y="20"/>
                    <a:pt x="35" y="15"/>
                    <a:pt x="31" y="12"/>
                  </a:cubicBezTo>
                  <a:cubicBezTo>
                    <a:pt x="27" y="9"/>
                    <a:pt x="23" y="9"/>
                    <a:pt x="19" y="9"/>
                  </a:cubicBezTo>
                  <a:cubicBezTo>
                    <a:pt x="14" y="9"/>
                    <a:pt x="9" y="10"/>
                    <a:pt x="6" y="12"/>
                  </a:cubicBezTo>
                  <a:cubicBezTo>
                    <a:pt x="2" y="14"/>
                    <a:pt x="0" y="18"/>
                    <a:pt x="1" y="22"/>
                  </a:cubicBezTo>
                  <a:cubicBezTo>
                    <a:pt x="2" y="27"/>
                    <a:pt x="5" y="29"/>
                    <a:pt x="9" y="31"/>
                  </a:cubicBezTo>
                  <a:cubicBezTo>
                    <a:pt x="17" y="33"/>
                    <a:pt x="31" y="31"/>
                    <a:pt x="34" y="22"/>
                  </a:cubicBezTo>
                  <a:cubicBezTo>
                    <a:pt x="38" y="10"/>
                    <a:pt x="21" y="5"/>
                    <a:pt x="13" y="8"/>
                  </a:cubicBezTo>
                  <a:cubicBezTo>
                    <a:pt x="8" y="9"/>
                    <a:pt x="4" y="13"/>
                    <a:pt x="3" y="18"/>
                  </a:cubicBezTo>
                  <a:cubicBezTo>
                    <a:pt x="2" y="22"/>
                    <a:pt x="6" y="26"/>
                    <a:pt x="11" y="27"/>
                  </a:cubicBezTo>
                  <a:cubicBezTo>
                    <a:pt x="14" y="28"/>
                    <a:pt x="19" y="27"/>
                    <a:pt x="22" y="27"/>
                  </a:cubicBezTo>
                  <a:cubicBezTo>
                    <a:pt x="26" y="26"/>
                    <a:pt x="31" y="24"/>
                    <a:pt x="34" y="22"/>
                  </a:cubicBezTo>
                  <a:cubicBezTo>
                    <a:pt x="37" y="19"/>
                    <a:pt x="37" y="15"/>
                    <a:pt x="35" y="13"/>
                  </a:cubicBezTo>
                  <a:cubicBezTo>
                    <a:pt x="32" y="10"/>
                    <a:pt x="28" y="10"/>
                    <a:pt x="24" y="11"/>
                  </a:cubicBezTo>
                  <a:cubicBezTo>
                    <a:pt x="20" y="12"/>
                    <a:pt x="16" y="14"/>
                    <a:pt x="13" y="17"/>
                  </a:cubicBezTo>
                  <a:cubicBezTo>
                    <a:pt x="10" y="20"/>
                    <a:pt x="9" y="23"/>
                    <a:pt x="12" y="26"/>
                  </a:cubicBezTo>
                  <a:cubicBezTo>
                    <a:pt x="15" y="28"/>
                    <a:pt x="20" y="26"/>
                    <a:pt x="23" y="25"/>
                  </a:cubicBezTo>
                  <a:cubicBezTo>
                    <a:pt x="26" y="24"/>
                    <a:pt x="30" y="22"/>
                    <a:pt x="32" y="18"/>
                  </a:cubicBezTo>
                  <a:cubicBezTo>
                    <a:pt x="33" y="14"/>
                    <a:pt x="28" y="12"/>
                    <a:pt x="25" y="12"/>
                  </a:cubicBezTo>
                  <a:cubicBezTo>
                    <a:pt x="21" y="13"/>
                    <a:pt x="16" y="15"/>
                    <a:pt x="14" y="19"/>
                  </a:cubicBezTo>
                  <a:cubicBezTo>
                    <a:pt x="12" y="25"/>
                    <a:pt x="19" y="24"/>
                    <a:pt x="22" y="23"/>
                  </a:cubicBezTo>
                  <a:cubicBezTo>
                    <a:pt x="27" y="22"/>
                    <a:pt x="33" y="20"/>
                    <a:pt x="37" y="17"/>
                  </a:cubicBezTo>
                  <a:cubicBezTo>
                    <a:pt x="39" y="17"/>
                    <a:pt x="38" y="15"/>
                    <a:pt x="37" y="15"/>
                  </a:cubicBezTo>
                  <a:cubicBezTo>
                    <a:pt x="32" y="15"/>
                    <a:pt x="26" y="19"/>
                    <a:pt x="21" y="17"/>
                  </a:cubicBezTo>
                  <a:cubicBezTo>
                    <a:pt x="19" y="17"/>
                    <a:pt x="18" y="20"/>
                    <a:pt x="20" y="20"/>
                  </a:cubicBezTo>
                  <a:cubicBezTo>
                    <a:pt x="26" y="22"/>
                    <a:pt x="31" y="18"/>
                    <a:pt x="37" y="18"/>
                  </a:cubicBezTo>
                  <a:cubicBezTo>
                    <a:pt x="36" y="17"/>
                    <a:pt x="36" y="16"/>
                    <a:pt x="36" y="15"/>
                  </a:cubicBezTo>
                  <a:cubicBezTo>
                    <a:pt x="32" y="17"/>
                    <a:pt x="28" y="18"/>
                    <a:pt x="24" y="19"/>
                  </a:cubicBezTo>
                  <a:cubicBezTo>
                    <a:pt x="22" y="20"/>
                    <a:pt x="20" y="20"/>
                    <a:pt x="18" y="21"/>
                  </a:cubicBezTo>
                  <a:cubicBezTo>
                    <a:pt x="18" y="21"/>
                    <a:pt x="16" y="20"/>
                    <a:pt x="17" y="21"/>
                  </a:cubicBezTo>
                  <a:cubicBezTo>
                    <a:pt x="16" y="20"/>
                    <a:pt x="18" y="19"/>
                    <a:pt x="19" y="18"/>
                  </a:cubicBezTo>
                  <a:cubicBezTo>
                    <a:pt x="20" y="17"/>
                    <a:pt x="23" y="16"/>
                    <a:pt x="26" y="15"/>
                  </a:cubicBezTo>
                  <a:cubicBezTo>
                    <a:pt x="28" y="15"/>
                    <a:pt x="30" y="16"/>
                    <a:pt x="28" y="18"/>
                  </a:cubicBezTo>
                  <a:cubicBezTo>
                    <a:pt x="26" y="21"/>
                    <a:pt x="20" y="23"/>
                    <a:pt x="16" y="24"/>
                  </a:cubicBezTo>
                  <a:cubicBezTo>
                    <a:pt x="10" y="24"/>
                    <a:pt x="15" y="19"/>
                    <a:pt x="17" y="17"/>
                  </a:cubicBezTo>
                  <a:cubicBezTo>
                    <a:pt x="21" y="15"/>
                    <a:pt x="26" y="13"/>
                    <a:pt x="30" y="14"/>
                  </a:cubicBezTo>
                  <a:cubicBezTo>
                    <a:pt x="32" y="14"/>
                    <a:pt x="33" y="15"/>
                    <a:pt x="33" y="17"/>
                  </a:cubicBezTo>
                  <a:cubicBezTo>
                    <a:pt x="33" y="19"/>
                    <a:pt x="31" y="20"/>
                    <a:pt x="30" y="21"/>
                  </a:cubicBezTo>
                  <a:cubicBezTo>
                    <a:pt x="26" y="23"/>
                    <a:pt x="21" y="24"/>
                    <a:pt x="16" y="25"/>
                  </a:cubicBezTo>
                  <a:cubicBezTo>
                    <a:pt x="12" y="25"/>
                    <a:pt x="6" y="24"/>
                    <a:pt x="6" y="19"/>
                  </a:cubicBezTo>
                  <a:cubicBezTo>
                    <a:pt x="6" y="12"/>
                    <a:pt x="14" y="10"/>
                    <a:pt x="19" y="10"/>
                  </a:cubicBezTo>
                  <a:cubicBezTo>
                    <a:pt x="24" y="10"/>
                    <a:pt x="33" y="14"/>
                    <a:pt x="31" y="20"/>
                  </a:cubicBezTo>
                  <a:cubicBezTo>
                    <a:pt x="30" y="26"/>
                    <a:pt x="23" y="27"/>
                    <a:pt x="19" y="28"/>
                  </a:cubicBezTo>
                  <a:cubicBezTo>
                    <a:pt x="14" y="29"/>
                    <a:pt x="8" y="29"/>
                    <a:pt x="5" y="25"/>
                  </a:cubicBezTo>
                  <a:cubicBezTo>
                    <a:pt x="2" y="20"/>
                    <a:pt x="5" y="16"/>
                    <a:pt x="9" y="14"/>
                  </a:cubicBezTo>
                  <a:cubicBezTo>
                    <a:pt x="13" y="12"/>
                    <a:pt x="19" y="11"/>
                    <a:pt x="23" y="12"/>
                  </a:cubicBezTo>
                  <a:cubicBezTo>
                    <a:pt x="29" y="13"/>
                    <a:pt x="35" y="17"/>
                    <a:pt x="34" y="23"/>
                  </a:cubicBezTo>
                  <a:cubicBezTo>
                    <a:pt x="33" y="30"/>
                    <a:pt x="25" y="33"/>
                    <a:pt x="19" y="33"/>
                  </a:cubicBezTo>
                  <a:cubicBezTo>
                    <a:pt x="16" y="33"/>
                    <a:pt x="12" y="33"/>
                    <a:pt x="9" y="32"/>
                  </a:cubicBezTo>
                  <a:cubicBezTo>
                    <a:pt x="5" y="29"/>
                    <a:pt x="9" y="22"/>
                    <a:pt x="12" y="20"/>
                  </a:cubicBezTo>
                  <a:cubicBezTo>
                    <a:pt x="17" y="12"/>
                    <a:pt x="35" y="0"/>
                    <a:pt x="38" y="16"/>
                  </a:cubicBezTo>
                  <a:cubicBezTo>
                    <a:pt x="40" y="25"/>
                    <a:pt x="30" y="29"/>
                    <a:pt x="22" y="29"/>
                  </a:cubicBezTo>
                  <a:cubicBezTo>
                    <a:pt x="18" y="29"/>
                    <a:pt x="14" y="27"/>
                    <a:pt x="11" y="24"/>
                  </a:cubicBezTo>
                  <a:cubicBezTo>
                    <a:pt x="6" y="20"/>
                    <a:pt x="10" y="14"/>
                    <a:pt x="15" y="11"/>
                  </a:cubicBezTo>
                  <a:cubicBezTo>
                    <a:pt x="19" y="9"/>
                    <a:pt x="24" y="9"/>
                    <a:pt x="28" y="11"/>
                  </a:cubicBezTo>
                  <a:cubicBezTo>
                    <a:pt x="32" y="14"/>
                    <a:pt x="36" y="18"/>
                    <a:pt x="34" y="23"/>
                  </a:cubicBezTo>
                  <a:cubicBezTo>
                    <a:pt x="30" y="30"/>
                    <a:pt x="15" y="28"/>
                    <a:pt x="17" y="19"/>
                  </a:cubicBezTo>
                  <a:cubicBezTo>
                    <a:pt x="17" y="17"/>
                    <a:pt x="14" y="16"/>
                    <a:pt x="14" y="1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5" name="Freeform 1794"/>
            <p:cNvSpPr/>
            <p:nvPr/>
          </p:nvSpPr>
          <p:spPr bwMode="auto">
            <a:xfrm>
              <a:off x="3509" y="659"/>
              <a:ext cx="87" cy="98"/>
            </a:xfrm>
            <a:custGeom>
              <a:avLst/>
              <a:gdLst>
                <a:gd name="T0" fmla="*/ 50 w 67"/>
                <a:gd name="T1" fmla="*/ 15 h 76"/>
                <a:gd name="T2" fmla="*/ 17 w 67"/>
                <a:gd name="T3" fmla="*/ 17 h 76"/>
                <a:gd name="T4" fmla="*/ 5 w 67"/>
                <a:gd name="T5" fmla="*/ 47 h 76"/>
                <a:gd name="T6" fmla="*/ 29 w 67"/>
                <a:gd name="T7" fmla="*/ 67 h 76"/>
                <a:gd name="T8" fmla="*/ 64 w 67"/>
                <a:gd name="T9" fmla="*/ 59 h 76"/>
                <a:gd name="T10" fmla="*/ 62 w 67"/>
                <a:gd name="T11" fmla="*/ 57 h 76"/>
                <a:gd name="T12" fmla="*/ 36 w 67"/>
                <a:gd name="T13" fmla="*/ 68 h 76"/>
                <a:gd name="T14" fmla="*/ 8 w 67"/>
                <a:gd name="T15" fmla="*/ 56 h 76"/>
                <a:gd name="T16" fmla="*/ 6 w 67"/>
                <a:gd name="T17" fmla="*/ 28 h 76"/>
                <a:gd name="T18" fmla="*/ 29 w 67"/>
                <a:gd name="T19" fmla="*/ 16 h 76"/>
                <a:gd name="T20" fmla="*/ 64 w 67"/>
                <a:gd name="T21" fmla="*/ 18 h 76"/>
                <a:gd name="T22" fmla="*/ 66 w 67"/>
                <a:gd name="T23" fmla="*/ 15 h 76"/>
                <a:gd name="T24" fmla="*/ 7 w 67"/>
                <a:gd name="T25" fmla="*/ 29 h 76"/>
                <a:gd name="T26" fmla="*/ 4 w 67"/>
                <a:gd name="T27" fmla="*/ 60 h 76"/>
                <a:gd name="T28" fmla="*/ 28 w 67"/>
                <a:gd name="T29" fmla="*/ 75 h 76"/>
                <a:gd name="T30" fmla="*/ 53 w 67"/>
                <a:gd name="T31" fmla="*/ 71 h 76"/>
                <a:gd name="T32" fmla="*/ 52 w 67"/>
                <a:gd name="T33" fmla="*/ 68 h 76"/>
                <a:gd name="T34" fmla="*/ 19 w 67"/>
                <a:gd name="T35" fmla="*/ 70 h 76"/>
                <a:gd name="T36" fmla="*/ 5 w 67"/>
                <a:gd name="T37" fmla="*/ 44 h 76"/>
                <a:gd name="T38" fmla="*/ 26 w 67"/>
                <a:gd name="T39" fmla="*/ 17 h 76"/>
                <a:gd name="T40" fmla="*/ 60 w 67"/>
                <a:gd name="T41" fmla="*/ 15 h 76"/>
                <a:gd name="T42" fmla="*/ 63 w 67"/>
                <a:gd name="T43" fmla="*/ 17 h 76"/>
                <a:gd name="T44" fmla="*/ 65 w 67"/>
                <a:gd name="T45" fmla="*/ 15 h 76"/>
                <a:gd name="T46" fmla="*/ 37 w 67"/>
                <a:gd name="T47" fmla="*/ 12 h 76"/>
                <a:gd name="T48" fmla="*/ 11 w 67"/>
                <a:gd name="T49" fmla="*/ 19 h 76"/>
                <a:gd name="T50" fmla="*/ 0 w 67"/>
                <a:gd name="T51" fmla="*/ 43 h 76"/>
                <a:gd name="T52" fmla="*/ 15 w 67"/>
                <a:gd name="T53" fmla="*/ 65 h 76"/>
                <a:gd name="T54" fmla="*/ 64 w 67"/>
                <a:gd name="T55" fmla="*/ 59 h 76"/>
                <a:gd name="T56" fmla="*/ 63 w 67"/>
                <a:gd name="T57" fmla="*/ 57 h 76"/>
                <a:gd name="T58" fmla="*/ 34 w 67"/>
                <a:gd name="T59" fmla="*/ 64 h 76"/>
                <a:gd name="T60" fmla="*/ 8 w 67"/>
                <a:gd name="T61" fmla="*/ 49 h 76"/>
                <a:gd name="T62" fmla="*/ 19 w 67"/>
                <a:gd name="T63" fmla="*/ 20 h 76"/>
                <a:gd name="T64" fmla="*/ 49 w 67"/>
                <a:gd name="T65" fmla="*/ 18 h 76"/>
                <a:gd name="T66" fmla="*/ 50 w 67"/>
                <a:gd name="T67" fmla="*/ 1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7" h="76">
                  <a:moveTo>
                    <a:pt x="50" y="15"/>
                  </a:moveTo>
                  <a:cubicBezTo>
                    <a:pt x="40" y="12"/>
                    <a:pt x="27" y="12"/>
                    <a:pt x="17" y="17"/>
                  </a:cubicBezTo>
                  <a:cubicBezTo>
                    <a:pt x="7" y="24"/>
                    <a:pt x="3" y="36"/>
                    <a:pt x="5" y="47"/>
                  </a:cubicBezTo>
                  <a:cubicBezTo>
                    <a:pt x="7" y="59"/>
                    <a:pt x="18" y="66"/>
                    <a:pt x="29" y="67"/>
                  </a:cubicBezTo>
                  <a:cubicBezTo>
                    <a:pt x="41" y="67"/>
                    <a:pt x="52" y="62"/>
                    <a:pt x="64" y="59"/>
                  </a:cubicBezTo>
                  <a:cubicBezTo>
                    <a:pt x="63" y="59"/>
                    <a:pt x="63" y="58"/>
                    <a:pt x="62" y="57"/>
                  </a:cubicBezTo>
                  <a:cubicBezTo>
                    <a:pt x="56" y="65"/>
                    <a:pt x="45" y="68"/>
                    <a:pt x="36" y="68"/>
                  </a:cubicBezTo>
                  <a:cubicBezTo>
                    <a:pt x="26" y="68"/>
                    <a:pt x="15" y="64"/>
                    <a:pt x="8" y="56"/>
                  </a:cubicBezTo>
                  <a:cubicBezTo>
                    <a:pt x="2" y="49"/>
                    <a:pt x="1" y="37"/>
                    <a:pt x="6" y="28"/>
                  </a:cubicBezTo>
                  <a:cubicBezTo>
                    <a:pt x="11" y="20"/>
                    <a:pt x="21" y="17"/>
                    <a:pt x="29" y="16"/>
                  </a:cubicBezTo>
                  <a:cubicBezTo>
                    <a:pt x="41" y="14"/>
                    <a:pt x="53" y="15"/>
                    <a:pt x="64" y="18"/>
                  </a:cubicBezTo>
                  <a:cubicBezTo>
                    <a:pt x="65" y="18"/>
                    <a:pt x="67" y="16"/>
                    <a:pt x="66" y="15"/>
                  </a:cubicBezTo>
                  <a:cubicBezTo>
                    <a:pt x="47" y="0"/>
                    <a:pt x="19" y="12"/>
                    <a:pt x="7" y="29"/>
                  </a:cubicBezTo>
                  <a:cubicBezTo>
                    <a:pt x="1" y="38"/>
                    <a:pt x="0" y="51"/>
                    <a:pt x="4" y="60"/>
                  </a:cubicBezTo>
                  <a:cubicBezTo>
                    <a:pt x="9" y="69"/>
                    <a:pt x="18" y="74"/>
                    <a:pt x="28" y="75"/>
                  </a:cubicBezTo>
                  <a:cubicBezTo>
                    <a:pt x="36" y="76"/>
                    <a:pt x="45" y="74"/>
                    <a:pt x="53" y="71"/>
                  </a:cubicBezTo>
                  <a:cubicBezTo>
                    <a:pt x="55" y="70"/>
                    <a:pt x="54" y="68"/>
                    <a:pt x="52" y="68"/>
                  </a:cubicBezTo>
                  <a:cubicBezTo>
                    <a:pt x="42" y="72"/>
                    <a:pt x="30" y="74"/>
                    <a:pt x="19" y="70"/>
                  </a:cubicBezTo>
                  <a:cubicBezTo>
                    <a:pt x="8" y="66"/>
                    <a:pt x="4" y="55"/>
                    <a:pt x="5" y="44"/>
                  </a:cubicBezTo>
                  <a:cubicBezTo>
                    <a:pt x="6" y="32"/>
                    <a:pt x="16" y="22"/>
                    <a:pt x="26" y="17"/>
                  </a:cubicBezTo>
                  <a:cubicBezTo>
                    <a:pt x="36" y="11"/>
                    <a:pt x="49" y="9"/>
                    <a:pt x="60" y="15"/>
                  </a:cubicBezTo>
                  <a:cubicBezTo>
                    <a:pt x="61" y="15"/>
                    <a:pt x="62" y="16"/>
                    <a:pt x="63" y="17"/>
                  </a:cubicBezTo>
                  <a:cubicBezTo>
                    <a:pt x="64" y="16"/>
                    <a:pt x="64" y="16"/>
                    <a:pt x="65" y="15"/>
                  </a:cubicBezTo>
                  <a:cubicBezTo>
                    <a:pt x="56" y="12"/>
                    <a:pt x="47" y="12"/>
                    <a:pt x="37" y="12"/>
                  </a:cubicBezTo>
                  <a:cubicBezTo>
                    <a:pt x="28" y="12"/>
                    <a:pt x="19" y="14"/>
                    <a:pt x="11" y="19"/>
                  </a:cubicBezTo>
                  <a:cubicBezTo>
                    <a:pt x="3" y="24"/>
                    <a:pt x="0" y="33"/>
                    <a:pt x="0" y="43"/>
                  </a:cubicBezTo>
                  <a:cubicBezTo>
                    <a:pt x="1" y="53"/>
                    <a:pt x="6" y="60"/>
                    <a:pt x="15" y="65"/>
                  </a:cubicBezTo>
                  <a:cubicBezTo>
                    <a:pt x="29" y="74"/>
                    <a:pt x="53" y="74"/>
                    <a:pt x="64" y="59"/>
                  </a:cubicBezTo>
                  <a:cubicBezTo>
                    <a:pt x="65" y="58"/>
                    <a:pt x="64" y="56"/>
                    <a:pt x="63" y="57"/>
                  </a:cubicBezTo>
                  <a:cubicBezTo>
                    <a:pt x="53" y="59"/>
                    <a:pt x="44" y="63"/>
                    <a:pt x="34" y="64"/>
                  </a:cubicBezTo>
                  <a:cubicBezTo>
                    <a:pt x="23" y="65"/>
                    <a:pt x="12" y="60"/>
                    <a:pt x="8" y="49"/>
                  </a:cubicBezTo>
                  <a:cubicBezTo>
                    <a:pt x="5" y="38"/>
                    <a:pt x="9" y="26"/>
                    <a:pt x="19" y="20"/>
                  </a:cubicBezTo>
                  <a:cubicBezTo>
                    <a:pt x="28" y="14"/>
                    <a:pt x="40" y="15"/>
                    <a:pt x="49" y="18"/>
                  </a:cubicBezTo>
                  <a:cubicBezTo>
                    <a:pt x="51" y="18"/>
                    <a:pt x="52" y="16"/>
                    <a:pt x="50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6" name="Freeform 1795"/>
            <p:cNvSpPr/>
            <p:nvPr/>
          </p:nvSpPr>
          <p:spPr bwMode="auto">
            <a:xfrm>
              <a:off x="3549" y="690"/>
              <a:ext cx="44" cy="49"/>
            </a:xfrm>
            <a:custGeom>
              <a:avLst/>
              <a:gdLst>
                <a:gd name="T0" fmla="*/ 24 w 34"/>
                <a:gd name="T1" fmla="*/ 8 h 38"/>
                <a:gd name="T2" fmla="*/ 7 w 34"/>
                <a:gd name="T3" fmla="*/ 19 h 38"/>
                <a:gd name="T4" fmla="*/ 24 w 34"/>
                <a:gd name="T5" fmla="*/ 27 h 38"/>
                <a:gd name="T6" fmla="*/ 24 w 34"/>
                <a:gd name="T7" fmla="*/ 24 h 38"/>
                <a:gd name="T8" fmla="*/ 6 w 34"/>
                <a:gd name="T9" fmla="*/ 14 h 38"/>
                <a:gd name="T10" fmla="*/ 16 w 34"/>
                <a:gd name="T11" fmla="*/ 10 h 38"/>
                <a:gd name="T12" fmla="*/ 27 w 34"/>
                <a:gd name="T13" fmla="*/ 8 h 38"/>
                <a:gd name="T14" fmla="*/ 27 w 34"/>
                <a:gd name="T15" fmla="*/ 5 h 38"/>
                <a:gd name="T16" fmla="*/ 2 w 34"/>
                <a:gd name="T17" fmla="*/ 22 h 38"/>
                <a:gd name="T18" fmla="*/ 31 w 34"/>
                <a:gd name="T19" fmla="*/ 37 h 38"/>
                <a:gd name="T20" fmla="*/ 32 w 34"/>
                <a:gd name="T21" fmla="*/ 34 h 38"/>
                <a:gd name="T22" fmla="*/ 18 w 34"/>
                <a:gd name="T23" fmla="*/ 31 h 38"/>
                <a:gd name="T24" fmla="*/ 6 w 34"/>
                <a:gd name="T25" fmla="*/ 24 h 38"/>
                <a:gd name="T26" fmla="*/ 26 w 34"/>
                <a:gd name="T27" fmla="*/ 8 h 38"/>
                <a:gd name="T28" fmla="*/ 26 w 34"/>
                <a:gd name="T29" fmla="*/ 5 h 38"/>
                <a:gd name="T30" fmla="*/ 3 w 34"/>
                <a:gd name="T31" fmla="*/ 15 h 38"/>
                <a:gd name="T32" fmla="*/ 24 w 34"/>
                <a:gd name="T33" fmla="*/ 27 h 38"/>
                <a:gd name="T34" fmla="*/ 24 w 34"/>
                <a:gd name="T35" fmla="*/ 24 h 38"/>
                <a:gd name="T36" fmla="*/ 10 w 34"/>
                <a:gd name="T37" fmla="*/ 19 h 38"/>
                <a:gd name="T38" fmla="*/ 24 w 34"/>
                <a:gd name="T39" fmla="*/ 11 h 38"/>
                <a:gd name="T40" fmla="*/ 24 w 34"/>
                <a:gd name="T4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8">
                  <a:moveTo>
                    <a:pt x="24" y="8"/>
                  </a:moveTo>
                  <a:cubicBezTo>
                    <a:pt x="18" y="8"/>
                    <a:pt x="7" y="12"/>
                    <a:pt x="7" y="19"/>
                  </a:cubicBezTo>
                  <a:cubicBezTo>
                    <a:pt x="6" y="29"/>
                    <a:pt x="18" y="27"/>
                    <a:pt x="24" y="27"/>
                  </a:cubicBezTo>
                  <a:cubicBezTo>
                    <a:pt x="24" y="26"/>
                    <a:pt x="24" y="25"/>
                    <a:pt x="24" y="24"/>
                  </a:cubicBezTo>
                  <a:cubicBezTo>
                    <a:pt x="18" y="26"/>
                    <a:pt x="2" y="24"/>
                    <a:pt x="6" y="14"/>
                  </a:cubicBezTo>
                  <a:cubicBezTo>
                    <a:pt x="8" y="11"/>
                    <a:pt x="13" y="10"/>
                    <a:pt x="16" y="10"/>
                  </a:cubicBezTo>
                  <a:cubicBezTo>
                    <a:pt x="20" y="9"/>
                    <a:pt x="23" y="9"/>
                    <a:pt x="27" y="8"/>
                  </a:cubicBezTo>
                  <a:cubicBezTo>
                    <a:pt x="28" y="8"/>
                    <a:pt x="28" y="6"/>
                    <a:pt x="27" y="5"/>
                  </a:cubicBezTo>
                  <a:cubicBezTo>
                    <a:pt x="18" y="0"/>
                    <a:pt x="1" y="10"/>
                    <a:pt x="2" y="22"/>
                  </a:cubicBezTo>
                  <a:cubicBezTo>
                    <a:pt x="4" y="35"/>
                    <a:pt x="22" y="33"/>
                    <a:pt x="31" y="37"/>
                  </a:cubicBezTo>
                  <a:cubicBezTo>
                    <a:pt x="33" y="38"/>
                    <a:pt x="34" y="35"/>
                    <a:pt x="32" y="34"/>
                  </a:cubicBezTo>
                  <a:cubicBezTo>
                    <a:pt x="28" y="33"/>
                    <a:pt x="23" y="32"/>
                    <a:pt x="18" y="31"/>
                  </a:cubicBezTo>
                  <a:cubicBezTo>
                    <a:pt x="14" y="30"/>
                    <a:pt x="9" y="29"/>
                    <a:pt x="6" y="24"/>
                  </a:cubicBezTo>
                  <a:cubicBezTo>
                    <a:pt x="1" y="15"/>
                    <a:pt x="18" y="4"/>
                    <a:pt x="26" y="8"/>
                  </a:cubicBezTo>
                  <a:cubicBezTo>
                    <a:pt x="26" y="7"/>
                    <a:pt x="26" y="6"/>
                    <a:pt x="26" y="5"/>
                  </a:cubicBezTo>
                  <a:cubicBezTo>
                    <a:pt x="19" y="7"/>
                    <a:pt x="5" y="5"/>
                    <a:pt x="3" y="15"/>
                  </a:cubicBezTo>
                  <a:cubicBezTo>
                    <a:pt x="0" y="26"/>
                    <a:pt x="17" y="30"/>
                    <a:pt x="24" y="27"/>
                  </a:cubicBezTo>
                  <a:cubicBezTo>
                    <a:pt x="26" y="27"/>
                    <a:pt x="26" y="24"/>
                    <a:pt x="24" y="24"/>
                  </a:cubicBezTo>
                  <a:cubicBezTo>
                    <a:pt x="20" y="24"/>
                    <a:pt x="9" y="26"/>
                    <a:pt x="10" y="19"/>
                  </a:cubicBezTo>
                  <a:cubicBezTo>
                    <a:pt x="11" y="14"/>
                    <a:pt x="19" y="11"/>
                    <a:pt x="24" y="11"/>
                  </a:cubicBezTo>
                  <a:cubicBezTo>
                    <a:pt x="26" y="12"/>
                    <a:pt x="26" y="9"/>
                    <a:pt x="24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7" name="Freeform 1796"/>
            <p:cNvSpPr/>
            <p:nvPr/>
          </p:nvSpPr>
          <p:spPr bwMode="auto">
            <a:xfrm>
              <a:off x="3561" y="607"/>
              <a:ext cx="72" cy="152"/>
            </a:xfrm>
            <a:custGeom>
              <a:avLst/>
              <a:gdLst>
                <a:gd name="T0" fmla="*/ 29 w 56"/>
                <a:gd name="T1" fmla="*/ 90 h 117"/>
                <a:gd name="T2" fmla="*/ 26 w 56"/>
                <a:gd name="T3" fmla="*/ 34 h 117"/>
                <a:gd name="T4" fmla="*/ 24 w 56"/>
                <a:gd name="T5" fmla="*/ 103 h 117"/>
                <a:gd name="T6" fmla="*/ 22 w 56"/>
                <a:gd name="T7" fmla="*/ 17 h 117"/>
                <a:gd name="T8" fmla="*/ 53 w 56"/>
                <a:gd name="T9" fmla="*/ 25 h 117"/>
                <a:gd name="T10" fmla="*/ 50 w 56"/>
                <a:gd name="T11" fmla="*/ 88 h 117"/>
                <a:gd name="T12" fmla="*/ 50 w 56"/>
                <a:gd name="T13" fmla="*/ 52 h 117"/>
                <a:gd name="T14" fmla="*/ 30 w 56"/>
                <a:gd name="T15" fmla="*/ 4 h 117"/>
                <a:gd name="T16" fmla="*/ 29 w 56"/>
                <a:gd name="T17" fmla="*/ 60 h 117"/>
                <a:gd name="T18" fmla="*/ 48 w 56"/>
                <a:gd name="T19" fmla="*/ 114 h 117"/>
                <a:gd name="T20" fmla="*/ 11 w 56"/>
                <a:gd name="T21" fmla="*/ 111 h 117"/>
                <a:gd name="T22" fmla="*/ 45 w 56"/>
                <a:gd name="T23" fmla="*/ 109 h 117"/>
                <a:gd name="T24" fmla="*/ 4 w 56"/>
                <a:gd name="T25" fmla="*/ 108 h 117"/>
                <a:gd name="T26" fmla="*/ 2 w 56"/>
                <a:gd name="T27" fmla="*/ 99 h 117"/>
                <a:gd name="T28" fmla="*/ 29 w 56"/>
                <a:gd name="T29" fmla="*/ 100 h 117"/>
                <a:gd name="T30" fmla="*/ 40 w 56"/>
                <a:gd name="T31" fmla="*/ 98 h 117"/>
                <a:gd name="T32" fmla="*/ 33 w 56"/>
                <a:gd name="T33" fmla="*/ 37 h 117"/>
                <a:gd name="T34" fmla="*/ 35 w 56"/>
                <a:gd name="T35" fmla="*/ 90 h 117"/>
                <a:gd name="T36" fmla="*/ 43 w 56"/>
                <a:gd name="T37" fmla="*/ 94 h 117"/>
                <a:gd name="T38" fmla="*/ 42 w 56"/>
                <a:gd name="T39" fmla="*/ 25 h 117"/>
                <a:gd name="T40" fmla="*/ 46 w 56"/>
                <a:gd name="T41" fmla="*/ 32 h 117"/>
                <a:gd name="T42" fmla="*/ 41 w 56"/>
                <a:gd name="T43" fmla="*/ 100 h 117"/>
                <a:gd name="T44" fmla="*/ 36 w 56"/>
                <a:gd name="T45" fmla="*/ 20 h 117"/>
                <a:gd name="T46" fmla="*/ 37 w 56"/>
                <a:gd name="T47" fmla="*/ 88 h 117"/>
                <a:gd name="T48" fmla="*/ 37 w 56"/>
                <a:gd name="T49" fmla="*/ 38 h 117"/>
                <a:gd name="T50" fmla="*/ 38 w 56"/>
                <a:gd name="T51" fmla="*/ 101 h 117"/>
                <a:gd name="T52" fmla="*/ 43 w 56"/>
                <a:gd name="T53" fmla="*/ 33 h 117"/>
                <a:gd name="T54" fmla="*/ 45 w 56"/>
                <a:gd name="T55" fmla="*/ 25 h 117"/>
                <a:gd name="T56" fmla="*/ 46 w 56"/>
                <a:gd name="T57" fmla="*/ 94 h 117"/>
                <a:gd name="T58" fmla="*/ 32 w 56"/>
                <a:gd name="T59" fmla="*/ 90 h 117"/>
                <a:gd name="T60" fmla="*/ 30 w 56"/>
                <a:gd name="T61" fmla="*/ 36 h 117"/>
                <a:gd name="T62" fmla="*/ 37 w 56"/>
                <a:gd name="T63" fmla="*/ 100 h 117"/>
                <a:gd name="T64" fmla="*/ 11 w 56"/>
                <a:gd name="T65" fmla="*/ 103 h 117"/>
                <a:gd name="T66" fmla="*/ 3 w 56"/>
                <a:gd name="T67" fmla="*/ 99 h 117"/>
                <a:gd name="T68" fmla="*/ 33 w 56"/>
                <a:gd name="T69" fmla="*/ 104 h 117"/>
                <a:gd name="T70" fmla="*/ 24 w 56"/>
                <a:gd name="T71" fmla="*/ 108 h 117"/>
                <a:gd name="T72" fmla="*/ 11 w 56"/>
                <a:gd name="T73" fmla="*/ 111 h 117"/>
                <a:gd name="T74" fmla="*/ 46 w 56"/>
                <a:gd name="T75" fmla="*/ 113 h 117"/>
                <a:gd name="T76" fmla="*/ 29 w 56"/>
                <a:gd name="T77" fmla="*/ 115 h 117"/>
                <a:gd name="T78" fmla="*/ 29 w 56"/>
                <a:gd name="T79" fmla="*/ 10 h 117"/>
                <a:gd name="T80" fmla="*/ 47 w 56"/>
                <a:gd name="T81" fmla="*/ 52 h 117"/>
                <a:gd name="T82" fmla="*/ 53 w 56"/>
                <a:gd name="T83" fmla="*/ 86 h 117"/>
                <a:gd name="T84" fmla="*/ 55 w 56"/>
                <a:gd name="T85" fmla="*/ 20 h 117"/>
                <a:gd name="T86" fmla="*/ 19 w 56"/>
                <a:gd name="T87" fmla="*/ 26 h 117"/>
                <a:gd name="T88" fmla="*/ 28 w 56"/>
                <a:gd name="T89" fmla="*/ 53 h 117"/>
                <a:gd name="T90" fmla="*/ 26 w 56"/>
                <a:gd name="T91" fmla="*/ 90 h 117"/>
                <a:gd name="T92" fmla="*/ 26 w 56"/>
                <a:gd name="T93" fmla="*/ 28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6" h="117">
                  <a:moveTo>
                    <a:pt x="26" y="28"/>
                  </a:moveTo>
                  <a:cubicBezTo>
                    <a:pt x="27" y="48"/>
                    <a:pt x="26" y="69"/>
                    <a:pt x="26" y="90"/>
                  </a:cubicBezTo>
                  <a:cubicBezTo>
                    <a:pt x="27" y="90"/>
                    <a:pt x="28" y="90"/>
                    <a:pt x="29" y="90"/>
                  </a:cubicBezTo>
                  <a:cubicBezTo>
                    <a:pt x="29" y="65"/>
                    <a:pt x="24" y="40"/>
                    <a:pt x="25" y="15"/>
                  </a:cubicBezTo>
                  <a:cubicBezTo>
                    <a:pt x="24" y="15"/>
                    <a:pt x="23" y="15"/>
                    <a:pt x="22" y="16"/>
                  </a:cubicBezTo>
                  <a:cubicBezTo>
                    <a:pt x="25" y="21"/>
                    <a:pt x="26" y="28"/>
                    <a:pt x="26" y="34"/>
                  </a:cubicBezTo>
                  <a:cubicBezTo>
                    <a:pt x="26" y="41"/>
                    <a:pt x="25" y="48"/>
                    <a:pt x="25" y="55"/>
                  </a:cubicBezTo>
                  <a:cubicBezTo>
                    <a:pt x="25" y="62"/>
                    <a:pt x="25" y="69"/>
                    <a:pt x="25" y="76"/>
                  </a:cubicBezTo>
                  <a:cubicBezTo>
                    <a:pt x="25" y="85"/>
                    <a:pt x="24" y="94"/>
                    <a:pt x="24" y="103"/>
                  </a:cubicBezTo>
                  <a:cubicBezTo>
                    <a:pt x="25" y="103"/>
                    <a:pt x="26" y="103"/>
                    <a:pt x="27" y="103"/>
                  </a:cubicBezTo>
                  <a:cubicBezTo>
                    <a:pt x="27" y="84"/>
                    <a:pt x="24" y="65"/>
                    <a:pt x="23" y="46"/>
                  </a:cubicBezTo>
                  <a:cubicBezTo>
                    <a:pt x="22" y="36"/>
                    <a:pt x="22" y="27"/>
                    <a:pt x="22" y="17"/>
                  </a:cubicBezTo>
                  <a:cubicBezTo>
                    <a:pt x="22" y="11"/>
                    <a:pt x="24" y="5"/>
                    <a:pt x="30" y="3"/>
                  </a:cubicBezTo>
                  <a:cubicBezTo>
                    <a:pt x="36" y="2"/>
                    <a:pt x="43" y="5"/>
                    <a:pt x="47" y="9"/>
                  </a:cubicBezTo>
                  <a:cubicBezTo>
                    <a:pt x="51" y="13"/>
                    <a:pt x="52" y="19"/>
                    <a:pt x="53" y="25"/>
                  </a:cubicBezTo>
                  <a:cubicBezTo>
                    <a:pt x="53" y="30"/>
                    <a:pt x="53" y="36"/>
                    <a:pt x="52" y="42"/>
                  </a:cubicBezTo>
                  <a:cubicBezTo>
                    <a:pt x="52" y="50"/>
                    <a:pt x="52" y="57"/>
                    <a:pt x="51" y="65"/>
                  </a:cubicBezTo>
                  <a:cubicBezTo>
                    <a:pt x="51" y="73"/>
                    <a:pt x="50" y="81"/>
                    <a:pt x="50" y="88"/>
                  </a:cubicBezTo>
                  <a:cubicBezTo>
                    <a:pt x="50" y="95"/>
                    <a:pt x="51" y="102"/>
                    <a:pt x="49" y="109"/>
                  </a:cubicBezTo>
                  <a:cubicBezTo>
                    <a:pt x="50" y="109"/>
                    <a:pt x="51" y="109"/>
                    <a:pt x="52" y="109"/>
                  </a:cubicBezTo>
                  <a:cubicBezTo>
                    <a:pt x="51" y="90"/>
                    <a:pt x="50" y="71"/>
                    <a:pt x="50" y="52"/>
                  </a:cubicBezTo>
                  <a:cubicBezTo>
                    <a:pt x="50" y="40"/>
                    <a:pt x="51" y="29"/>
                    <a:pt x="48" y="17"/>
                  </a:cubicBezTo>
                  <a:cubicBezTo>
                    <a:pt x="46" y="13"/>
                    <a:pt x="45" y="9"/>
                    <a:pt x="41" y="6"/>
                  </a:cubicBezTo>
                  <a:cubicBezTo>
                    <a:pt x="39" y="4"/>
                    <a:pt x="34" y="2"/>
                    <a:pt x="30" y="4"/>
                  </a:cubicBezTo>
                  <a:cubicBezTo>
                    <a:pt x="28" y="5"/>
                    <a:pt x="27" y="8"/>
                    <a:pt x="26" y="11"/>
                  </a:cubicBezTo>
                  <a:cubicBezTo>
                    <a:pt x="25" y="15"/>
                    <a:pt x="25" y="19"/>
                    <a:pt x="25" y="23"/>
                  </a:cubicBezTo>
                  <a:cubicBezTo>
                    <a:pt x="26" y="35"/>
                    <a:pt x="28" y="48"/>
                    <a:pt x="29" y="60"/>
                  </a:cubicBezTo>
                  <a:cubicBezTo>
                    <a:pt x="31" y="79"/>
                    <a:pt x="24" y="97"/>
                    <a:pt x="26" y="115"/>
                  </a:cubicBezTo>
                  <a:cubicBezTo>
                    <a:pt x="26" y="116"/>
                    <a:pt x="27" y="117"/>
                    <a:pt x="28" y="117"/>
                  </a:cubicBezTo>
                  <a:cubicBezTo>
                    <a:pt x="34" y="116"/>
                    <a:pt x="41" y="114"/>
                    <a:pt x="48" y="114"/>
                  </a:cubicBezTo>
                  <a:cubicBezTo>
                    <a:pt x="49" y="114"/>
                    <a:pt x="49" y="112"/>
                    <a:pt x="48" y="111"/>
                  </a:cubicBezTo>
                  <a:cubicBezTo>
                    <a:pt x="44" y="107"/>
                    <a:pt x="37" y="108"/>
                    <a:pt x="31" y="108"/>
                  </a:cubicBezTo>
                  <a:cubicBezTo>
                    <a:pt x="25" y="109"/>
                    <a:pt x="18" y="111"/>
                    <a:pt x="11" y="111"/>
                  </a:cubicBezTo>
                  <a:cubicBezTo>
                    <a:pt x="10" y="111"/>
                    <a:pt x="9" y="114"/>
                    <a:pt x="11" y="114"/>
                  </a:cubicBezTo>
                  <a:cubicBezTo>
                    <a:pt x="22" y="114"/>
                    <a:pt x="33" y="114"/>
                    <a:pt x="44" y="112"/>
                  </a:cubicBezTo>
                  <a:cubicBezTo>
                    <a:pt x="46" y="112"/>
                    <a:pt x="46" y="110"/>
                    <a:pt x="45" y="109"/>
                  </a:cubicBezTo>
                  <a:cubicBezTo>
                    <a:pt x="39" y="106"/>
                    <a:pt x="32" y="105"/>
                    <a:pt x="25" y="105"/>
                  </a:cubicBezTo>
                  <a:cubicBezTo>
                    <a:pt x="18" y="104"/>
                    <a:pt x="11" y="104"/>
                    <a:pt x="4" y="105"/>
                  </a:cubicBezTo>
                  <a:cubicBezTo>
                    <a:pt x="3" y="105"/>
                    <a:pt x="2" y="107"/>
                    <a:pt x="4" y="108"/>
                  </a:cubicBezTo>
                  <a:cubicBezTo>
                    <a:pt x="13" y="110"/>
                    <a:pt x="24" y="110"/>
                    <a:pt x="33" y="107"/>
                  </a:cubicBezTo>
                  <a:cubicBezTo>
                    <a:pt x="35" y="106"/>
                    <a:pt x="35" y="104"/>
                    <a:pt x="33" y="104"/>
                  </a:cubicBezTo>
                  <a:cubicBezTo>
                    <a:pt x="24" y="100"/>
                    <a:pt x="13" y="98"/>
                    <a:pt x="2" y="99"/>
                  </a:cubicBezTo>
                  <a:cubicBezTo>
                    <a:pt x="1" y="99"/>
                    <a:pt x="0" y="102"/>
                    <a:pt x="2" y="102"/>
                  </a:cubicBezTo>
                  <a:cubicBezTo>
                    <a:pt x="11" y="104"/>
                    <a:pt x="20" y="101"/>
                    <a:pt x="28" y="103"/>
                  </a:cubicBezTo>
                  <a:cubicBezTo>
                    <a:pt x="28" y="102"/>
                    <a:pt x="29" y="101"/>
                    <a:pt x="29" y="100"/>
                  </a:cubicBezTo>
                  <a:cubicBezTo>
                    <a:pt x="23" y="100"/>
                    <a:pt x="17" y="100"/>
                    <a:pt x="11" y="100"/>
                  </a:cubicBezTo>
                  <a:cubicBezTo>
                    <a:pt x="9" y="100"/>
                    <a:pt x="9" y="102"/>
                    <a:pt x="10" y="103"/>
                  </a:cubicBezTo>
                  <a:cubicBezTo>
                    <a:pt x="17" y="105"/>
                    <a:pt x="42" y="111"/>
                    <a:pt x="40" y="98"/>
                  </a:cubicBezTo>
                  <a:cubicBezTo>
                    <a:pt x="39" y="95"/>
                    <a:pt x="39" y="92"/>
                    <a:pt x="38" y="89"/>
                  </a:cubicBezTo>
                  <a:cubicBezTo>
                    <a:pt x="36" y="84"/>
                    <a:pt x="36" y="79"/>
                    <a:pt x="35" y="74"/>
                  </a:cubicBezTo>
                  <a:cubicBezTo>
                    <a:pt x="34" y="62"/>
                    <a:pt x="33" y="49"/>
                    <a:pt x="33" y="37"/>
                  </a:cubicBezTo>
                  <a:cubicBezTo>
                    <a:pt x="33" y="35"/>
                    <a:pt x="30" y="35"/>
                    <a:pt x="30" y="36"/>
                  </a:cubicBezTo>
                  <a:cubicBezTo>
                    <a:pt x="29" y="54"/>
                    <a:pt x="32" y="72"/>
                    <a:pt x="32" y="90"/>
                  </a:cubicBezTo>
                  <a:cubicBezTo>
                    <a:pt x="32" y="92"/>
                    <a:pt x="35" y="92"/>
                    <a:pt x="35" y="90"/>
                  </a:cubicBezTo>
                  <a:cubicBezTo>
                    <a:pt x="35" y="68"/>
                    <a:pt x="35" y="45"/>
                    <a:pt x="37" y="23"/>
                  </a:cubicBezTo>
                  <a:cubicBezTo>
                    <a:pt x="36" y="23"/>
                    <a:pt x="35" y="23"/>
                    <a:pt x="34" y="23"/>
                  </a:cubicBezTo>
                  <a:cubicBezTo>
                    <a:pt x="33" y="47"/>
                    <a:pt x="36" y="71"/>
                    <a:pt x="43" y="94"/>
                  </a:cubicBezTo>
                  <a:cubicBezTo>
                    <a:pt x="43" y="96"/>
                    <a:pt x="45" y="96"/>
                    <a:pt x="46" y="94"/>
                  </a:cubicBezTo>
                  <a:cubicBezTo>
                    <a:pt x="48" y="71"/>
                    <a:pt x="45" y="48"/>
                    <a:pt x="45" y="25"/>
                  </a:cubicBezTo>
                  <a:cubicBezTo>
                    <a:pt x="44" y="25"/>
                    <a:pt x="43" y="25"/>
                    <a:pt x="42" y="25"/>
                  </a:cubicBezTo>
                  <a:cubicBezTo>
                    <a:pt x="44" y="47"/>
                    <a:pt x="45" y="71"/>
                    <a:pt x="44" y="94"/>
                  </a:cubicBezTo>
                  <a:cubicBezTo>
                    <a:pt x="44" y="96"/>
                    <a:pt x="47" y="96"/>
                    <a:pt x="47" y="94"/>
                  </a:cubicBezTo>
                  <a:cubicBezTo>
                    <a:pt x="48" y="73"/>
                    <a:pt x="49" y="53"/>
                    <a:pt x="46" y="32"/>
                  </a:cubicBezTo>
                  <a:cubicBezTo>
                    <a:pt x="46" y="31"/>
                    <a:pt x="44" y="31"/>
                    <a:pt x="43" y="32"/>
                  </a:cubicBezTo>
                  <a:cubicBezTo>
                    <a:pt x="38" y="55"/>
                    <a:pt x="41" y="78"/>
                    <a:pt x="38" y="100"/>
                  </a:cubicBezTo>
                  <a:cubicBezTo>
                    <a:pt x="39" y="100"/>
                    <a:pt x="40" y="100"/>
                    <a:pt x="41" y="100"/>
                  </a:cubicBezTo>
                  <a:cubicBezTo>
                    <a:pt x="40" y="91"/>
                    <a:pt x="40" y="83"/>
                    <a:pt x="40" y="74"/>
                  </a:cubicBezTo>
                  <a:cubicBezTo>
                    <a:pt x="40" y="68"/>
                    <a:pt x="40" y="62"/>
                    <a:pt x="40" y="55"/>
                  </a:cubicBezTo>
                  <a:cubicBezTo>
                    <a:pt x="40" y="44"/>
                    <a:pt x="41" y="30"/>
                    <a:pt x="36" y="20"/>
                  </a:cubicBezTo>
                  <a:cubicBezTo>
                    <a:pt x="36" y="19"/>
                    <a:pt x="34" y="19"/>
                    <a:pt x="34" y="20"/>
                  </a:cubicBezTo>
                  <a:cubicBezTo>
                    <a:pt x="28" y="43"/>
                    <a:pt x="30" y="66"/>
                    <a:pt x="34" y="89"/>
                  </a:cubicBezTo>
                  <a:cubicBezTo>
                    <a:pt x="34" y="90"/>
                    <a:pt x="37" y="90"/>
                    <a:pt x="37" y="88"/>
                  </a:cubicBezTo>
                  <a:cubicBezTo>
                    <a:pt x="33" y="66"/>
                    <a:pt x="31" y="43"/>
                    <a:pt x="36" y="21"/>
                  </a:cubicBezTo>
                  <a:cubicBezTo>
                    <a:pt x="36" y="21"/>
                    <a:pt x="35" y="21"/>
                    <a:pt x="34" y="21"/>
                  </a:cubicBezTo>
                  <a:cubicBezTo>
                    <a:pt x="36" y="26"/>
                    <a:pt x="37" y="32"/>
                    <a:pt x="37" y="38"/>
                  </a:cubicBezTo>
                  <a:cubicBezTo>
                    <a:pt x="37" y="44"/>
                    <a:pt x="37" y="50"/>
                    <a:pt x="37" y="56"/>
                  </a:cubicBezTo>
                  <a:cubicBezTo>
                    <a:pt x="37" y="63"/>
                    <a:pt x="37" y="69"/>
                    <a:pt x="37" y="76"/>
                  </a:cubicBezTo>
                  <a:cubicBezTo>
                    <a:pt x="37" y="84"/>
                    <a:pt x="37" y="93"/>
                    <a:pt x="38" y="101"/>
                  </a:cubicBezTo>
                  <a:cubicBezTo>
                    <a:pt x="39" y="102"/>
                    <a:pt x="41" y="102"/>
                    <a:pt x="41" y="100"/>
                  </a:cubicBezTo>
                  <a:cubicBezTo>
                    <a:pt x="44" y="78"/>
                    <a:pt x="41" y="55"/>
                    <a:pt x="46" y="33"/>
                  </a:cubicBezTo>
                  <a:cubicBezTo>
                    <a:pt x="45" y="33"/>
                    <a:pt x="44" y="33"/>
                    <a:pt x="43" y="33"/>
                  </a:cubicBezTo>
                  <a:cubicBezTo>
                    <a:pt x="46" y="53"/>
                    <a:pt x="45" y="74"/>
                    <a:pt x="44" y="94"/>
                  </a:cubicBezTo>
                  <a:cubicBezTo>
                    <a:pt x="45" y="94"/>
                    <a:pt x="46" y="94"/>
                    <a:pt x="47" y="94"/>
                  </a:cubicBezTo>
                  <a:cubicBezTo>
                    <a:pt x="48" y="71"/>
                    <a:pt x="47" y="47"/>
                    <a:pt x="45" y="25"/>
                  </a:cubicBezTo>
                  <a:cubicBezTo>
                    <a:pt x="44" y="23"/>
                    <a:pt x="42" y="23"/>
                    <a:pt x="42" y="25"/>
                  </a:cubicBezTo>
                  <a:cubicBezTo>
                    <a:pt x="42" y="48"/>
                    <a:pt x="45" y="71"/>
                    <a:pt x="43" y="94"/>
                  </a:cubicBezTo>
                  <a:cubicBezTo>
                    <a:pt x="44" y="94"/>
                    <a:pt x="44" y="94"/>
                    <a:pt x="46" y="94"/>
                  </a:cubicBezTo>
                  <a:cubicBezTo>
                    <a:pt x="39" y="70"/>
                    <a:pt x="36" y="46"/>
                    <a:pt x="37" y="23"/>
                  </a:cubicBezTo>
                  <a:cubicBezTo>
                    <a:pt x="37" y="21"/>
                    <a:pt x="34" y="21"/>
                    <a:pt x="34" y="23"/>
                  </a:cubicBezTo>
                  <a:cubicBezTo>
                    <a:pt x="33" y="45"/>
                    <a:pt x="32" y="68"/>
                    <a:pt x="32" y="90"/>
                  </a:cubicBezTo>
                  <a:cubicBezTo>
                    <a:pt x="33" y="90"/>
                    <a:pt x="34" y="90"/>
                    <a:pt x="35" y="90"/>
                  </a:cubicBezTo>
                  <a:cubicBezTo>
                    <a:pt x="35" y="72"/>
                    <a:pt x="32" y="54"/>
                    <a:pt x="33" y="37"/>
                  </a:cubicBezTo>
                  <a:cubicBezTo>
                    <a:pt x="32" y="36"/>
                    <a:pt x="31" y="36"/>
                    <a:pt x="30" y="36"/>
                  </a:cubicBezTo>
                  <a:cubicBezTo>
                    <a:pt x="30" y="47"/>
                    <a:pt x="30" y="58"/>
                    <a:pt x="32" y="68"/>
                  </a:cubicBezTo>
                  <a:cubicBezTo>
                    <a:pt x="33" y="77"/>
                    <a:pt x="33" y="85"/>
                    <a:pt x="36" y="93"/>
                  </a:cubicBezTo>
                  <a:cubicBezTo>
                    <a:pt x="36" y="95"/>
                    <a:pt x="38" y="99"/>
                    <a:pt x="37" y="100"/>
                  </a:cubicBezTo>
                  <a:cubicBezTo>
                    <a:pt x="36" y="103"/>
                    <a:pt x="32" y="103"/>
                    <a:pt x="30" y="103"/>
                  </a:cubicBezTo>
                  <a:cubicBezTo>
                    <a:pt x="23" y="103"/>
                    <a:pt x="17" y="102"/>
                    <a:pt x="11" y="100"/>
                  </a:cubicBezTo>
                  <a:cubicBezTo>
                    <a:pt x="11" y="101"/>
                    <a:pt x="11" y="102"/>
                    <a:pt x="11" y="103"/>
                  </a:cubicBezTo>
                  <a:cubicBezTo>
                    <a:pt x="17" y="103"/>
                    <a:pt x="23" y="103"/>
                    <a:pt x="29" y="103"/>
                  </a:cubicBezTo>
                  <a:cubicBezTo>
                    <a:pt x="30" y="103"/>
                    <a:pt x="31" y="101"/>
                    <a:pt x="29" y="100"/>
                  </a:cubicBezTo>
                  <a:cubicBezTo>
                    <a:pt x="21" y="99"/>
                    <a:pt x="11" y="101"/>
                    <a:pt x="3" y="99"/>
                  </a:cubicBezTo>
                  <a:cubicBezTo>
                    <a:pt x="3" y="100"/>
                    <a:pt x="3" y="101"/>
                    <a:pt x="2" y="102"/>
                  </a:cubicBezTo>
                  <a:cubicBezTo>
                    <a:pt x="13" y="101"/>
                    <a:pt x="23" y="103"/>
                    <a:pt x="33" y="107"/>
                  </a:cubicBezTo>
                  <a:cubicBezTo>
                    <a:pt x="33" y="106"/>
                    <a:pt x="33" y="105"/>
                    <a:pt x="33" y="104"/>
                  </a:cubicBezTo>
                  <a:cubicBezTo>
                    <a:pt x="24" y="107"/>
                    <a:pt x="14" y="107"/>
                    <a:pt x="5" y="105"/>
                  </a:cubicBezTo>
                  <a:cubicBezTo>
                    <a:pt x="5" y="106"/>
                    <a:pt x="5" y="107"/>
                    <a:pt x="4" y="108"/>
                  </a:cubicBezTo>
                  <a:cubicBezTo>
                    <a:pt x="11" y="107"/>
                    <a:pt x="17" y="107"/>
                    <a:pt x="24" y="108"/>
                  </a:cubicBezTo>
                  <a:cubicBezTo>
                    <a:pt x="30" y="108"/>
                    <a:pt x="37" y="109"/>
                    <a:pt x="43" y="112"/>
                  </a:cubicBezTo>
                  <a:cubicBezTo>
                    <a:pt x="43" y="111"/>
                    <a:pt x="43" y="110"/>
                    <a:pt x="44" y="109"/>
                  </a:cubicBezTo>
                  <a:cubicBezTo>
                    <a:pt x="33" y="111"/>
                    <a:pt x="22" y="111"/>
                    <a:pt x="11" y="111"/>
                  </a:cubicBezTo>
                  <a:cubicBezTo>
                    <a:pt x="11" y="112"/>
                    <a:pt x="11" y="113"/>
                    <a:pt x="11" y="114"/>
                  </a:cubicBezTo>
                  <a:cubicBezTo>
                    <a:pt x="17" y="114"/>
                    <a:pt x="23" y="112"/>
                    <a:pt x="29" y="112"/>
                  </a:cubicBezTo>
                  <a:cubicBezTo>
                    <a:pt x="34" y="111"/>
                    <a:pt x="42" y="109"/>
                    <a:pt x="46" y="113"/>
                  </a:cubicBezTo>
                  <a:cubicBezTo>
                    <a:pt x="46" y="112"/>
                    <a:pt x="47" y="112"/>
                    <a:pt x="47" y="111"/>
                  </a:cubicBezTo>
                  <a:cubicBezTo>
                    <a:pt x="40" y="112"/>
                    <a:pt x="34" y="113"/>
                    <a:pt x="28" y="114"/>
                  </a:cubicBezTo>
                  <a:cubicBezTo>
                    <a:pt x="28" y="114"/>
                    <a:pt x="29" y="115"/>
                    <a:pt x="29" y="115"/>
                  </a:cubicBezTo>
                  <a:cubicBezTo>
                    <a:pt x="28" y="98"/>
                    <a:pt x="33" y="81"/>
                    <a:pt x="32" y="64"/>
                  </a:cubicBezTo>
                  <a:cubicBezTo>
                    <a:pt x="32" y="56"/>
                    <a:pt x="30" y="47"/>
                    <a:pt x="29" y="38"/>
                  </a:cubicBezTo>
                  <a:cubicBezTo>
                    <a:pt x="28" y="29"/>
                    <a:pt x="27" y="19"/>
                    <a:pt x="29" y="10"/>
                  </a:cubicBezTo>
                  <a:cubicBezTo>
                    <a:pt x="30" y="7"/>
                    <a:pt x="33" y="6"/>
                    <a:pt x="36" y="7"/>
                  </a:cubicBezTo>
                  <a:cubicBezTo>
                    <a:pt x="41" y="8"/>
                    <a:pt x="43" y="13"/>
                    <a:pt x="45" y="17"/>
                  </a:cubicBezTo>
                  <a:cubicBezTo>
                    <a:pt x="48" y="28"/>
                    <a:pt x="47" y="40"/>
                    <a:pt x="47" y="52"/>
                  </a:cubicBezTo>
                  <a:cubicBezTo>
                    <a:pt x="47" y="71"/>
                    <a:pt x="48" y="90"/>
                    <a:pt x="49" y="109"/>
                  </a:cubicBezTo>
                  <a:cubicBezTo>
                    <a:pt x="50" y="111"/>
                    <a:pt x="52" y="111"/>
                    <a:pt x="52" y="109"/>
                  </a:cubicBezTo>
                  <a:cubicBezTo>
                    <a:pt x="54" y="102"/>
                    <a:pt x="53" y="94"/>
                    <a:pt x="53" y="86"/>
                  </a:cubicBezTo>
                  <a:cubicBezTo>
                    <a:pt x="54" y="76"/>
                    <a:pt x="54" y="67"/>
                    <a:pt x="55" y="57"/>
                  </a:cubicBezTo>
                  <a:cubicBezTo>
                    <a:pt x="55" y="50"/>
                    <a:pt x="55" y="44"/>
                    <a:pt x="56" y="37"/>
                  </a:cubicBezTo>
                  <a:cubicBezTo>
                    <a:pt x="56" y="31"/>
                    <a:pt x="56" y="26"/>
                    <a:pt x="55" y="20"/>
                  </a:cubicBezTo>
                  <a:cubicBezTo>
                    <a:pt x="54" y="9"/>
                    <a:pt x="46" y="1"/>
                    <a:pt x="34" y="0"/>
                  </a:cubicBezTo>
                  <a:cubicBezTo>
                    <a:pt x="29" y="0"/>
                    <a:pt x="24" y="2"/>
                    <a:pt x="22" y="6"/>
                  </a:cubicBezTo>
                  <a:cubicBezTo>
                    <a:pt x="18" y="12"/>
                    <a:pt x="18" y="20"/>
                    <a:pt x="19" y="26"/>
                  </a:cubicBezTo>
                  <a:cubicBezTo>
                    <a:pt x="19" y="52"/>
                    <a:pt x="24" y="78"/>
                    <a:pt x="24" y="103"/>
                  </a:cubicBezTo>
                  <a:cubicBezTo>
                    <a:pt x="24" y="105"/>
                    <a:pt x="27" y="105"/>
                    <a:pt x="27" y="103"/>
                  </a:cubicBezTo>
                  <a:cubicBezTo>
                    <a:pt x="28" y="87"/>
                    <a:pt x="27" y="70"/>
                    <a:pt x="28" y="53"/>
                  </a:cubicBezTo>
                  <a:cubicBezTo>
                    <a:pt x="29" y="40"/>
                    <a:pt x="30" y="26"/>
                    <a:pt x="25" y="14"/>
                  </a:cubicBezTo>
                  <a:cubicBezTo>
                    <a:pt x="24" y="13"/>
                    <a:pt x="22" y="13"/>
                    <a:pt x="22" y="15"/>
                  </a:cubicBezTo>
                  <a:cubicBezTo>
                    <a:pt x="21" y="40"/>
                    <a:pt x="26" y="65"/>
                    <a:pt x="26" y="90"/>
                  </a:cubicBezTo>
                  <a:cubicBezTo>
                    <a:pt x="26" y="92"/>
                    <a:pt x="29" y="92"/>
                    <a:pt x="29" y="90"/>
                  </a:cubicBezTo>
                  <a:cubicBezTo>
                    <a:pt x="29" y="69"/>
                    <a:pt x="30" y="48"/>
                    <a:pt x="29" y="28"/>
                  </a:cubicBezTo>
                  <a:cubicBezTo>
                    <a:pt x="29" y="26"/>
                    <a:pt x="26" y="26"/>
                    <a:pt x="26" y="2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8" name="Freeform 1797"/>
            <p:cNvSpPr/>
            <p:nvPr/>
          </p:nvSpPr>
          <p:spPr bwMode="auto">
            <a:xfrm>
              <a:off x="3514" y="676"/>
              <a:ext cx="69" cy="67"/>
            </a:xfrm>
            <a:custGeom>
              <a:avLst/>
              <a:gdLst>
                <a:gd name="T0" fmla="*/ 51 w 53"/>
                <a:gd name="T1" fmla="*/ 11 h 52"/>
                <a:gd name="T2" fmla="*/ 28 w 53"/>
                <a:gd name="T3" fmla="*/ 22 h 52"/>
                <a:gd name="T4" fmla="*/ 32 w 53"/>
                <a:gd name="T5" fmla="*/ 48 h 52"/>
                <a:gd name="T6" fmla="*/ 34 w 53"/>
                <a:gd name="T7" fmla="*/ 46 h 52"/>
                <a:gd name="T8" fmla="*/ 31 w 53"/>
                <a:gd name="T9" fmla="*/ 24 h 52"/>
                <a:gd name="T10" fmla="*/ 36 w 53"/>
                <a:gd name="T11" fmla="*/ 21 h 52"/>
                <a:gd name="T12" fmla="*/ 43 w 53"/>
                <a:gd name="T13" fmla="*/ 18 h 52"/>
                <a:gd name="T14" fmla="*/ 51 w 53"/>
                <a:gd name="T15" fmla="*/ 11 h 52"/>
                <a:gd name="T16" fmla="*/ 45 w 53"/>
                <a:gd name="T17" fmla="*/ 3 h 52"/>
                <a:gd name="T18" fmla="*/ 30 w 53"/>
                <a:gd name="T19" fmla="*/ 6 h 52"/>
                <a:gd name="T20" fmla="*/ 18 w 53"/>
                <a:gd name="T21" fmla="*/ 16 h 52"/>
                <a:gd name="T22" fmla="*/ 21 w 53"/>
                <a:gd name="T23" fmla="*/ 50 h 52"/>
                <a:gd name="T24" fmla="*/ 22 w 53"/>
                <a:gd name="T25" fmla="*/ 50 h 52"/>
                <a:gd name="T26" fmla="*/ 24 w 53"/>
                <a:gd name="T27" fmla="*/ 48 h 52"/>
                <a:gd name="T28" fmla="*/ 20 w 53"/>
                <a:gd name="T29" fmla="*/ 20 h 52"/>
                <a:gd name="T30" fmla="*/ 44 w 53"/>
                <a:gd name="T31" fmla="*/ 8 h 52"/>
                <a:gd name="T32" fmla="*/ 43 w 53"/>
                <a:gd name="T33" fmla="*/ 5 h 52"/>
                <a:gd name="T34" fmla="*/ 8 w 53"/>
                <a:gd name="T35" fmla="*/ 14 h 52"/>
                <a:gd name="T36" fmla="*/ 14 w 53"/>
                <a:gd name="T37" fmla="*/ 50 h 52"/>
                <a:gd name="T38" fmla="*/ 16 w 53"/>
                <a:gd name="T39" fmla="*/ 49 h 52"/>
                <a:gd name="T40" fmla="*/ 19 w 53"/>
                <a:gd name="T41" fmla="*/ 25 h 52"/>
                <a:gd name="T42" fmla="*/ 40 w 53"/>
                <a:gd name="T43" fmla="*/ 10 h 52"/>
                <a:gd name="T44" fmla="*/ 39 w 53"/>
                <a:gd name="T45" fmla="*/ 7 h 52"/>
                <a:gd name="T46" fmla="*/ 21 w 53"/>
                <a:gd name="T47" fmla="*/ 21 h 52"/>
                <a:gd name="T48" fmla="*/ 15 w 53"/>
                <a:gd name="T49" fmla="*/ 43 h 52"/>
                <a:gd name="T50" fmla="*/ 18 w 53"/>
                <a:gd name="T51" fmla="*/ 42 h 52"/>
                <a:gd name="T52" fmla="*/ 48 w 53"/>
                <a:gd name="T53" fmla="*/ 12 h 52"/>
                <a:gd name="T54" fmla="*/ 47 w 53"/>
                <a:gd name="T55" fmla="*/ 9 h 52"/>
                <a:gd name="T56" fmla="*/ 31 w 53"/>
                <a:gd name="T57" fmla="*/ 13 h 52"/>
                <a:gd name="T58" fmla="*/ 32 w 53"/>
                <a:gd name="T59" fmla="*/ 15 h 52"/>
                <a:gd name="T60" fmla="*/ 47 w 53"/>
                <a:gd name="T61" fmla="*/ 12 h 52"/>
                <a:gd name="T62" fmla="*/ 46 w 53"/>
                <a:gd name="T63" fmla="*/ 10 h 52"/>
                <a:gd name="T64" fmla="*/ 15 w 53"/>
                <a:gd name="T65" fmla="*/ 43 h 52"/>
                <a:gd name="T66" fmla="*/ 18 w 53"/>
                <a:gd name="T67" fmla="*/ 43 h 52"/>
                <a:gd name="T68" fmla="*/ 24 w 53"/>
                <a:gd name="T69" fmla="*/ 23 h 52"/>
                <a:gd name="T70" fmla="*/ 41 w 53"/>
                <a:gd name="T71" fmla="*/ 9 h 52"/>
                <a:gd name="T72" fmla="*/ 39 w 53"/>
                <a:gd name="T73" fmla="*/ 7 h 52"/>
                <a:gd name="T74" fmla="*/ 17 w 53"/>
                <a:gd name="T75" fmla="*/ 23 h 52"/>
                <a:gd name="T76" fmla="*/ 13 w 53"/>
                <a:gd name="T77" fmla="*/ 50 h 52"/>
                <a:gd name="T78" fmla="*/ 16 w 53"/>
                <a:gd name="T79" fmla="*/ 48 h 52"/>
                <a:gd name="T80" fmla="*/ 11 w 53"/>
                <a:gd name="T81" fmla="*/ 16 h 52"/>
                <a:gd name="T82" fmla="*/ 43 w 53"/>
                <a:gd name="T83" fmla="*/ 8 h 52"/>
                <a:gd name="T84" fmla="*/ 42 w 53"/>
                <a:gd name="T85" fmla="*/ 5 h 52"/>
                <a:gd name="T86" fmla="*/ 15 w 53"/>
                <a:gd name="T87" fmla="*/ 20 h 52"/>
                <a:gd name="T88" fmla="*/ 22 w 53"/>
                <a:gd name="T89" fmla="*/ 50 h 52"/>
                <a:gd name="T90" fmla="*/ 24 w 53"/>
                <a:gd name="T91" fmla="*/ 48 h 52"/>
                <a:gd name="T92" fmla="*/ 21 w 53"/>
                <a:gd name="T93" fmla="*/ 17 h 52"/>
                <a:gd name="T94" fmla="*/ 47 w 53"/>
                <a:gd name="T95" fmla="*/ 8 h 52"/>
                <a:gd name="T96" fmla="*/ 43 w 53"/>
                <a:gd name="T97" fmla="*/ 14 h 52"/>
                <a:gd name="T98" fmla="*/ 32 w 53"/>
                <a:gd name="T99" fmla="*/ 20 h 52"/>
                <a:gd name="T100" fmla="*/ 25 w 53"/>
                <a:gd name="T101" fmla="*/ 31 h 52"/>
                <a:gd name="T102" fmla="*/ 32 w 53"/>
                <a:gd name="T103" fmla="*/ 48 h 52"/>
                <a:gd name="T104" fmla="*/ 34 w 53"/>
                <a:gd name="T105" fmla="*/ 46 h 52"/>
                <a:gd name="T106" fmla="*/ 31 w 53"/>
                <a:gd name="T107" fmla="*/ 24 h 52"/>
                <a:gd name="T108" fmla="*/ 51 w 53"/>
                <a:gd name="T109" fmla="*/ 14 h 52"/>
                <a:gd name="T110" fmla="*/ 51 w 53"/>
                <a:gd name="T111" fmla="*/ 1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3" h="52">
                  <a:moveTo>
                    <a:pt x="51" y="11"/>
                  </a:moveTo>
                  <a:cubicBezTo>
                    <a:pt x="42" y="11"/>
                    <a:pt x="33" y="14"/>
                    <a:pt x="28" y="22"/>
                  </a:cubicBezTo>
                  <a:cubicBezTo>
                    <a:pt x="24" y="31"/>
                    <a:pt x="27" y="41"/>
                    <a:pt x="32" y="48"/>
                  </a:cubicBezTo>
                  <a:cubicBezTo>
                    <a:pt x="33" y="47"/>
                    <a:pt x="33" y="47"/>
                    <a:pt x="34" y="46"/>
                  </a:cubicBezTo>
                  <a:cubicBezTo>
                    <a:pt x="30" y="40"/>
                    <a:pt x="25" y="31"/>
                    <a:pt x="31" y="24"/>
                  </a:cubicBezTo>
                  <a:cubicBezTo>
                    <a:pt x="32" y="23"/>
                    <a:pt x="34" y="22"/>
                    <a:pt x="36" y="21"/>
                  </a:cubicBezTo>
                  <a:cubicBezTo>
                    <a:pt x="38" y="20"/>
                    <a:pt x="40" y="19"/>
                    <a:pt x="43" y="18"/>
                  </a:cubicBezTo>
                  <a:cubicBezTo>
                    <a:pt x="46" y="16"/>
                    <a:pt x="50" y="14"/>
                    <a:pt x="51" y="11"/>
                  </a:cubicBezTo>
                  <a:cubicBezTo>
                    <a:pt x="53" y="7"/>
                    <a:pt x="48" y="4"/>
                    <a:pt x="45" y="3"/>
                  </a:cubicBezTo>
                  <a:cubicBezTo>
                    <a:pt x="40" y="2"/>
                    <a:pt x="35" y="4"/>
                    <a:pt x="30" y="6"/>
                  </a:cubicBezTo>
                  <a:cubicBezTo>
                    <a:pt x="25" y="9"/>
                    <a:pt x="21" y="12"/>
                    <a:pt x="18" y="16"/>
                  </a:cubicBezTo>
                  <a:cubicBezTo>
                    <a:pt x="9" y="26"/>
                    <a:pt x="13" y="41"/>
                    <a:pt x="21" y="50"/>
                  </a:cubicBezTo>
                  <a:cubicBezTo>
                    <a:pt x="21" y="50"/>
                    <a:pt x="22" y="50"/>
                    <a:pt x="22" y="50"/>
                  </a:cubicBezTo>
                  <a:cubicBezTo>
                    <a:pt x="23" y="50"/>
                    <a:pt x="23" y="49"/>
                    <a:pt x="24" y="48"/>
                  </a:cubicBezTo>
                  <a:cubicBezTo>
                    <a:pt x="15" y="41"/>
                    <a:pt x="10" y="28"/>
                    <a:pt x="20" y="20"/>
                  </a:cubicBezTo>
                  <a:cubicBezTo>
                    <a:pt x="26" y="13"/>
                    <a:pt x="36" y="13"/>
                    <a:pt x="44" y="8"/>
                  </a:cubicBezTo>
                  <a:cubicBezTo>
                    <a:pt x="45" y="7"/>
                    <a:pt x="45" y="5"/>
                    <a:pt x="43" y="5"/>
                  </a:cubicBezTo>
                  <a:cubicBezTo>
                    <a:pt x="31" y="0"/>
                    <a:pt x="16" y="3"/>
                    <a:pt x="8" y="14"/>
                  </a:cubicBezTo>
                  <a:cubicBezTo>
                    <a:pt x="0" y="26"/>
                    <a:pt x="5" y="41"/>
                    <a:pt x="14" y="50"/>
                  </a:cubicBezTo>
                  <a:cubicBezTo>
                    <a:pt x="15" y="52"/>
                    <a:pt x="16" y="50"/>
                    <a:pt x="16" y="49"/>
                  </a:cubicBezTo>
                  <a:cubicBezTo>
                    <a:pt x="15" y="41"/>
                    <a:pt x="15" y="32"/>
                    <a:pt x="19" y="25"/>
                  </a:cubicBezTo>
                  <a:cubicBezTo>
                    <a:pt x="24" y="17"/>
                    <a:pt x="32" y="12"/>
                    <a:pt x="40" y="10"/>
                  </a:cubicBezTo>
                  <a:cubicBezTo>
                    <a:pt x="40" y="9"/>
                    <a:pt x="39" y="8"/>
                    <a:pt x="39" y="7"/>
                  </a:cubicBezTo>
                  <a:cubicBezTo>
                    <a:pt x="33" y="11"/>
                    <a:pt x="26" y="15"/>
                    <a:pt x="21" y="21"/>
                  </a:cubicBezTo>
                  <a:cubicBezTo>
                    <a:pt x="16" y="27"/>
                    <a:pt x="15" y="35"/>
                    <a:pt x="15" y="43"/>
                  </a:cubicBezTo>
                  <a:cubicBezTo>
                    <a:pt x="16" y="42"/>
                    <a:pt x="17" y="42"/>
                    <a:pt x="18" y="42"/>
                  </a:cubicBezTo>
                  <a:cubicBezTo>
                    <a:pt x="7" y="26"/>
                    <a:pt x="37" y="16"/>
                    <a:pt x="48" y="12"/>
                  </a:cubicBezTo>
                  <a:cubicBezTo>
                    <a:pt x="49" y="11"/>
                    <a:pt x="48" y="10"/>
                    <a:pt x="47" y="9"/>
                  </a:cubicBezTo>
                  <a:cubicBezTo>
                    <a:pt x="42" y="9"/>
                    <a:pt x="36" y="11"/>
                    <a:pt x="31" y="13"/>
                  </a:cubicBezTo>
                  <a:cubicBezTo>
                    <a:pt x="30" y="13"/>
                    <a:pt x="30" y="16"/>
                    <a:pt x="32" y="15"/>
                  </a:cubicBezTo>
                  <a:cubicBezTo>
                    <a:pt x="37" y="14"/>
                    <a:pt x="42" y="12"/>
                    <a:pt x="47" y="12"/>
                  </a:cubicBezTo>
                  <a:cubicBezTo>
                    <a:pt x="47" y="11"/>
                    <a:pt x="47" y="11"/>
                    <a:pt x="46" y="10"/>
                  </a:cubicBezTo>
                  <a:cubicBezTo>
                    <a:pt x="34" y="15"/>
                    <a:pt x="3" y="25"/>
                    <a:pt x="15" y="43"/>
                  </a:cubicBezTo>
                  <a:cubicBezTo>
                    <a:pt x="16" y="44"/>
                    <a:pt x="18" y="44"/>
                    <a:pt x="18" y="43"/>
                  </a:cubicBezTo>
                  <a:cubicBezTo>
                    <a:pt x="18" y="35"/>
                    <a:pt x="19" y="28"/>
                    <a:pt x="24" y="23"/>
                  </a:cubicBezTo>
                  <a:cubicBezTo>
                    <a:pt x="28" y="17"/>
                    <a:pt x="35" y="13"/>
                    <a:pt x="41" y="9"/>
                  </a:cubicBezTo>
                  <a:cubicBezTo>
                    <a:pt x="42" y="9"/>
                    <a:pt x="41" y="6"/>
                    <a:pt x="39" y="7"/>
                  </a:cubicBezTo>
                  <a:cubicBezTo>
                    <a:pt x="31" y="10"/>
                    <a:pt x="22" y="14"/>
                    <a:pt x="17" y="23"/>
                  </a:cubicBezTo>
                  <a:cubicBezTo>
                    <a:pt x="12" y="31"/>
                    <a:pt x="12" y="41"/>
                    <a:pt x="13" y="50"/>
                  </a:cubicBezTo>
                  <a:cubicBezTo>
                    <a:pt x="14" y="49"/>
                    <a:pt x="15" y="49"/>
                    <a:pt x="16" y="48"/>
                  </a:cubicBezTo>
                  <a:cubicBezTo>
                    <a:pt x="8" y="40"/>
                    <a:pt x="4" y="27"/>
                    <a:pt x="11" y="16"/>
                  </a:cubicBezTo>
                  <a:cubicBezTo>
                    <a:pt x="18" y="5"/>
                    <a:pt x="31" y="4"/>
                    <a:pt x="43" y="8"/>
                  </a:cubicBezTo>
                  <a:cubicBezTo>
                    <a:pt x="43" y="7"/>
                    <a:pt x="42" y="6"/>
                    <a:pt x="42" y="5"/>
                  </a:cubicBezTo>
                  <a:cubicBezTo>
                    <a:pt x="34" y="11"/>
                    <a:pt x="22" y="11"/>
                    <a:pt x="15" y="20"/>
                  </a:cubicBezTo>
                  <a:cubicBezTo>
                    <a:pt x="7" y="30"/>
                    <a:pt x="13" y="43"/>
                    <a:pt x="22" y="50"/>
                  </a:cubicBezTo>
                  <a:cubicBezTo>
                    <a:pt x="23" y="52"/>
                    <a:pt x="25" y="50"/>
                    <a:pt x="24" y="48"/>
                  </a:cubicBezTo>
                  <a:cubicBezTo>
                    <a:pt x="15" y="40"/>
                    <a:pt x="12" y="26"/>
                    <a:pt x="21" y="17"/>
                  </a:cubicBezTo>
                  <a:cubicBezTo>
                    <a:pt x="27" y="11"/>
                    <a:pt x="40" y="1"/>
                    <a:pt x="47" y="8"/>
                  </a:cubicBezTo>
                  <a:cubicBezTo>
                    <a:pt x="51" y="10"/>
                    <a:pt x="45" y="13"/>
                    <a:pt x="43" y="14"/>
                  </a:cubicBezTo>
                  <a:cubicBezTo>
                    <a:pt x="39" y="16"/>
                    <a:pt x="36" y="18"/>
                    <a:pt x="32" y="20"/>
                  </a:cubicBezTo>
                  <a:cubicBezTo>
                    <a:pt x="28" y="22"/>
                    <a:pt x="26" y="26"/>
                    <a:pt x="25" y="31"/>
                  </a:cubicBezTo>
                  <a:cubicBezTo>
                    <a:pt x="25" y="37"/>
                    <a:pt x="28" y="43"/>
                    <a:pt x="32" y="48"/>
                  </a:cubicBezTo>
                  <a:cubicBezTo>
                    <a:pt x="33" y="49"/>
                    <a:pt x="35" y="48"/>
                    <a:pt x="34" y="46"/>
                  </a:cubicBezTo>
                  <a:cubicBezTo>
                    <a:pt x="30" y="40"/>
                    <a:pt x="27" y="31"/>
                    <a:pt x="31" y="24"/>
                  </a:cubicBezTo>
                  <a:cubicBezTo>
                    <a:pt x="34" y="16"/>
                    <a:pt x="43" y="14"/>
                    <a:pt x="51" y="14"/>
                  </a:cubicBezTo>
                  <a:cubicBezTo>
                    <a:pt x="53" y="14"/>
                    <a:pt x="53" y="11"/>
                    <a:pt x="51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9" name="Freeform 1798"/>
            <p:cNvSpPr/>
            <p:nvPr/>
          </p:nvSpPr>
          <p:spPr bwMode="auto">
            <a:xfrm>
              <a:off x="3669" y="689"/>
              <a:ext cx="47" cy="31"/>
            </a:xfrm>
            <a:custGeom>
              <a:avLst/>
              <a:gdLst>
                <a:gd name="T0" fmla="*/ 12 w 36"/>
                <a:gd name="T1" fmla="*/ 24 h 24"/>
                <a:gd name="T2" fmla="*/ 30 w 36"/>
                <a:gd name="T3" fmla="*/ 20 h 24"/>
                <a:gd name="T4" fmla="*/ 25 w 36"/>
                <a:gd name="T5" fmla="*/ 4 h 24"/>
                <a:gd name="T6" fmla="*/ 9 w 36"/>
                <a:gd name="T7" fmla="*/ 3 h 24"/>
                <a:gd name="T8" fmla="*/ 1 w 36"/>
                <a:gd name="T9" fmla="*/ 19 h 24"/>
                <a:gd name="T10" fmla="*/ 3 w 36"/>
                <a:gd name="T11" fmla="*/ 20 h 24"/>
                <a:gd name="T12" fmla="*/ 17 w 36"/>
                <a:gd name="T13" fmla="*/ 6 h 24"/>
                <a:gd name="T14" fmla="*/ 26 w 36"/>
                <a:gd name="T15" fmla="*/ 17 h 24"/>
                <a:gd name="T16" fmla="*/ 29 w 36"/>
                <a:gd name="T17" fmla="*/ 18 h 24"/>
                <a:gd name="T18" fmla="*/ 18 w 36"/>
                <a:gd name="T19" fmla="*/ 4 h 24"/>
                <a:gd name="T20" fmla="*/ 6 w 36"/>
                <a:gd name="T21" fmla="*/ 6 h 24"/>
                <a:gd name="T22" fmla="*/ 0 w 36"/>
                <a:gd name="T23" fmla="*/ 20 h 24"/>
                <a:gd name="T24" fmla="*/ 3 w 36"/>
                <a:gd name="T25" fmla="*/ 20 h 24"/>
                <a:gd name="T26" fmla="*/ 9 w 36"/>
                <a:gd name="T27" fmla="*/ 8 h 24"/>
                <a:gd name="T28" fmla="*/ 23 w 36"/>
                <a:gd name="T29" fmla="*/ 5 h 24"/>
                <a:gd name="T30" fmla="*/ 26 w 36"/>
                <a:gd name="T31" fmla="*/ 19 h 24"/>
                <a:gd name="T32" fmla="*/ 11 w 36"/>
                <a:gd name="T33" fmla="*/ 21 h 24"/>
                <a:gd name="T34" fmla="*/ 12 w 36"/>
                <a:gd name="T3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24">
                  <a:moveTo>
                    <a:pt x="12" y="24"/>
                  </a:moveTo>
                  <a:cubicBezTo>
                    <a:pt x="18" y="23"/>
                    <a:pt x="25" y="24"/>
                    <a:pt x="30" y="20"/>
                  </a:cubicBezTo>
                  <a:cubicBezTo>
                    <a:pt x="36" y="15"/>
                    <a:pt x="30" y="7"/>
                    <a:pt x="25" y="4"/>
                  </a:cubicBezTo>
                  <a:cubicBezTo>
                    <a:pt x="21" y="0"/>
                    <a:pt x="14" y="0"/>
                    <a:pt x="9" y="3"/>
                  </a:cubicBezTo>
                  <a:cubicBezTo>
                    <a:pt x="5" y="7"/>
                    <a:pt x="3" y="14"/>
                    <a:pt x="1" y="19"/>
                  </a:cubicBezTo>
                  <a:cubicBezTo>
                    <a:pt x="1" y="19"/>
                    <a:pt x="2" y="19"/>
                    <a:pt x="3" y="20"/>
                  </a:cubicBezTo>
                  <a:cubicBezTo>
                    <a:pt x="4" y="11"/>
                    <a:pt x="8" y="6"/>
                    <a:pt x="17" y="6"/>
                  </a:cubicBezTo>
                  <a:cubicBezTo>
                    <a:pt x="22" y="7"/>
                    <a:pt x="29" y="11"/>
                    <a:pt x="26" y="17"/>
                  </a:cubicBezTo>
                  <a:cubicBezTo>
                    <a:pt x="25" y="18"/>
                    <a:pt x="28" y="20"/>
                    <a:pt x="29" y="18"/>
                  </a:cubicBezTo>
                  <a:cubicBezTo>
                    <a:pt x="33" y="11"/>
                    <a:pt x="25" y="5"/>
                    <a:pt x="18" y="4"/>
                  </a:cubicBezTo>
                  <a:cubicBezTo>
                    <a:pt x="14" y="3"/>
                    <a:pt x="10" y="4"/>
                    <a:pt x="6" y="6"/>
                  </a:cubicBezTo>
                  <a:cubicBezTo>
                    <a:pt x="2" y="9"/>
                    <a:pt x="1" y="15"/>
                    <a:pt x="0" y="20"/>
                  </a:cubicBezTo>
                  <a:cubicBezTo>
                    <a:pt x="0" y="21"/>
                    <a:pt x="2" y="22"/>
                    <a:pt x="3" y="20"/>
                  </a:cubicBezTo>
                  <a:cubicBezTo>
                    <a:pt x="5" y="16"/>
                    <a:pt x="7" y="12"/>
                    <a:pt x="9" y="8"/>
                  </a:cubicBezTo>
                  <a:cubicBezTo>
                    <a:pt x="12" y="3"/>
                    <a:pt x="18" y="2"/>
                    <a:pt x="23" y="5"/>
                  </a:cubicBezTo>
                  <a:cubicBezTo>
                    <a:pt x="27" y="7"/>
                    <a:pt x="32" y="16"/>
                    <a:pt x="26" y="19"/>
                  </a:cubicBezTo>
                  <a:cubicBezTo>
                    <a:pt x="22" y="21"/>
                    <a:pt x="16" y="21"/>
                    <a:pt x="11" y="21"/>
                  </a:cubicBezTo>
                  <a:cubicBezTo>
                    <a:pt x="9" y="21"/>
                    <a:pt x="10" y="24"/>
                    <a:pt x="12" y="2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0" name="Freeform 1799"/>
            <p:cNvSpPr/>
            <p:nvPr/>
          </p:nvSpPr>
          <p:spPr bwMode="auto">
            <a:xfrm>
              <a:off x="3642" y="671"/>
              <a:ext cx="85" cy="97"/>
            </a:xfrm>
            <a:custGeom>
              <a:avLst/>
              <a:gdLst>
                <a:gd name="T0" fmla="*/ 66 w 66"/>
                <a:gd name="T1" fmla="*/ 24 h 75"/>
                <a:gd name="T2" fmla="*/ 6 w 66"/>
                <a:gd name="T3" fmla="*/ 27 h 75"/>
                <a:gd name="T4" fmla="*/ 56 w 66"/>
                <a:gd name="T5" fmla="*/ 65 h 75"/>
                <a:gd name="T6" fmla="*/ 26 w 66"/>
                <a:gd name="T7" fmla="*/ 50 h 75"/>
                <a:gd name="T8" fmla="*/ 31 w 66"/>
                <a:gd name="T9" fmla="*/ 45 h 75"/>
                <a:gd name="T10" fmla="*/ 49 w 66"/>
                <a:gd name="T11" fmla="*/ 62 h 75"/>
                <a:gd name="T12" fmla="*/ 12 w 66"/>
                <a:gd name="T13" fmla="*/ 29 h 75"/>
                <a:gd name="T14" fmla="*/ 53 w 66"/>
                <a:gd name="T15" fmla="*/ 30 h 75"/>
                <a:gd name="T16" fmla="*/ 23 w 66"/>
                <a:gd name="T17" fmla="*/ 14 h 75"/>
                <a:gd name="T18" fmla="*/ 19 w 66"/>
                <a:gd name="T19" fmla="*/ 44 h 75"/>
                <a:gd name="T20" fmla="*/ 30 w 66"/>
                <a:gd name="T21" fmla="*/ 38 h 75"/>
                <a:gd name="T22" fmla="*/ 52 w 66"/>
                <a:gd name="T23" fmla="*/ 36 h 75"/>
                <a:gd name="T24" fmla="*/ 28 w 66"/>
                <a:gd name="T25" fmla="*/ 43 h 75"/>
                <a:gd name="T26" fmla="*/ 36 w 66"/>
                <a:gd name="T27" fmla="*/ 9 h 75"/>
                <a:gd name="T28" fmla="*/ 49 w 66"/>
                <a:gd name="T29" fmla="*/ 37 h 75"/>
                <a:gd name="T30" fmla="*/ 30 w 66"/>
                <a:gd name="T31" fmla="*/ 7 h 75"/>
                <a:gd name="T32" fmla="*/ 31 w 66"/>
                <a:gd name="T33" fmla="*/ 39 h 75"/>
                <a:gd name="T34" fmla="*/ 14 w 66"/>
                <a:gd name="T35" fmla="*/ 26 h 75"/>
                <a:gd name="T36" fmla="*/ 19 w 66"/>
                <a:gd name="T37" fmla="*/ 38 h 75"/>
                <a:gd name="T38" fmla="*/ 20 w 66"/>
                <a:gd name="T39" fmla="*/ 56 h 75"/>
                <a:gd name="T40" fmla="*/ 18 w 66"/>
                <a:gd name="T41" fmla="*/ 53 h 75"/>
                <a:gd name="T42" fmla="*/ 14 w 66"/>
                <a:gd name="T43" fmla="*/ 52 h 75"/>
                <a:gd name="T44" fmla="*/ 16 w 66"/>
                <a:gd name="T45" fmla="*/ 50 h 75"/>
                <a:gd name="T46" fmla="*/ 20 w 66"/>
                <a:gd name="T47" fmla="*/ 53 h 75"/>
                <a:gd name="T48" fmla="*/ 18 w 66"/>
                <a:gd name="T49" fmla="*/ 55 h 75"/>
                <a:gd name="T50" fmla="*/ 16 w 66"/>
                <a:gd name="T51" fmla="*/ 36 h 75"/>
                <a:gd name="T52" fmla="*/ 16 w 66"/>
                <a:gd name="T53" fmla="*/ 41 h 75"/>
                <a:gd name="T54" fmla="*/ 32 w 66"/>
                <a:gd name="T55" fmla="*/ 39 h 75"/>
                <a:gd name="T56" fmla="*/ 31 w 66"/>
                <a:gd name="T57" fmla="*/ 10 h 75"/>
                <a:gd name="T58" fmla="*/ 55 w 66"/>
                <a:gd name="T59" fmla="*/ 16 h 75"/>
                <a:gd name="T60" fmla="*/ 52 w 66"/>
                <a:gd name="T61" fmla="*/ 14 h 75"/>
                <a:gd name="T62" fmla="*/ 29 w 66"/>
                <a:gd name="T63" fmla="*/ 40 h 75"/>
                <a:gd name="T64" fmla="*/ 52 w 66"/>
                <a:gd name="T65" fmla="*/ 39 h 75"/>
                <a:gd name="T66" fmla="*/ 30 w 66"/>
                <a:gd name="T67" fmla="*/ 41 h 75"/>
                <a:gd name="T68" fmla="*/ 17 w 66"/>
                <a:gd name="T69" fmla="*/ 45 h 75"/>
                <a:gd name="T70" fmla="*/ 25 w 66"/>
                <a:gd name="T71" fmla="*/ 17 h 75"/>
                <a:gd name="T72" fmla="*/ 56 w 66"/>
                <a:gd name="T73" fmla="*/ 30 h 75"/>
                <a:gd name="T74" fmla="*/ 10 w 66"/>
                <a:gd name="T75" fmla="*/ 25 h 75"/>
                <a:gd name="T76" fmla="*/ 49 w 66"/>
                <a:gd name="T77" fmla="*/ 59 h 75"/>
                <a:gd name="T78" fmla="*/ 30 w 66"/>
                <a:gd name="T79" fmla="*/ 48 h 75"/>
                <a:gd name="T80" fmla="*/ 24 w 66"/>
                <a:gd name="T81" fmla="*/ 51 h 75"/>
                <a:gd name="T82" fmla="*/ 50 w 66"/>
                <a:gd name="T83" fmla="*/ 65 h 75"/>
                <a:gd name="T84" fmla="*/ 8 w 66"/>
                <a:gd name="T85" fmla="*/ 43 h 75"/>
                <a:gd name="T86" fmla="*/ 45 w 66"/>
                <a:gd name="T87" fmla="*/ 4 h 75"/>
                <a:gd name="T88" fmla="*/ 62 w 66"/>
                <a:gd name="T89" fmla="*/ 33 h 75"/>
                <a:gd name="T90" fmla="*/ 31 w 66"/>
                <a:gd name="T91" fmla="*/ 4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6" h="75">
                  <a:moveTo>
                    <a:pt x="31" y="46"/>
                  </a:moveTo>
                  <a:cubicBezTo>
                    <a:pt x="41" y="46"/>
                    <a:pt x="55" y="48"/>
                    <a:pt x="62" y="40"/>
                  </a:cubicBezTo>
                  <a:cubicBezTo>
                    <a:pt x="66" y="36"/>
                    <a:pt x="66" y="29"/>
                    <a:pt x="66" y="24"/>
                  </a:cubicBezTo>
                  <a:cubicBezTo>
                    <a:pt x="65" y="19"/>
                    <a:pt x="64" y="13"/>
                    <a:pt x="60" y="9"/>
                  </a:cubicBezTo>
                  <a:cubicBezTo>
                    <a:pt x="52" y="0"/>
                    <a:pt x="39" y="0"/>
                    <a:pt x="29" y="4"/>
                  </a:cubicBezTo>
                  <a:cubicBezTo>
                    <a:pt x="19" y="8"/>
                    <a:pt x="10" y="16"/>
                    <a:pt x="6" y="27"/>
                  </a:cubicBezTo>
                  <a:cubicBezTo>
                    <a:pt x="2" y="38"/>
                    <a:pt x="5" y="53"/>
                    <a:pt x="13" y="61"/>
                  </a:cubicBezTo>
                  <a:cubicBezTo>
                    <a:pt x="21" y="69"/>
                    <a:pt x="33" y="70"/>
                    <a:pt x="44" y="69"/>
                  </a:cubicBezTo>
                  <a:cubicBezTo>
                    <a:pt x="48" y="69"/>
                    <a:pt x="53" y="68"/>
                    <a:pt x="56" y="65"/>
                  </a:cubicBezTo>
                  <a:cubicBezTo>
                    <a:pt x="59" y="62"/>
                    <a:pt x="61" y="59"/>
                    <a:pt x="56" y="57"/>
                  </a:cubicBezTo>
                  <a:cubicBezTo>
                    <a:pt x="52" y="56"/>
                    <a:pt x="47" y="57"/>
                    <a:pt x="44" y="57"/>
                  </a:cubicBezTo>
                  <a:cubicBezTo>
                    <a:pt x="37" y="57"/>
                    <a:pt x="30" y="56"/>
                    <a:pt x="26" y="50"/>
                  </a:cubicBezTo>
                  <a:cubicBezTo>
                    <a:pt x="26" y="51"/>
                    <a:pt x="26" y="51"/>
                    <a:pt x="26" y="52"/>
                  </a:cubicBezTo>
                  <a:cubicBezTo>
                    <a:pt x="28" y="51"/>
                    <a:pt x="29" y="48"/>
                    <a:pt x="31" y="48"/>
                  </a:cubicBezTo>
                  <a:cubicBezTo>
                    <a:pt x="32" y="47"/>
                    <a:pt x="32" y="45"/>
                    <a:pt x="31" y="45"/>
                  </a:cubicBezTo>
                  <a:cubicBezTo>
                    <a:pt x="28" y="44"/>
                    <a:pt x="24" y="45"/>
                    <a:pt x="22" y="47"/>
                  </a:cubicBezTo>
                  <a:cubicBezTo>
                    <a:pt x="20" y="49"/>
                    <a:pt x="20" y="52"/>
                    <a:pt x="21" y="55"/>
                  </a:cubicBezTo>
                  <a:cubicBezTo>
                    <a:pt x="26" y="65"/>
                    <a:pt x="41" y="62"/>
                    <a:pt x="49" y="62"/>
                  </a:cubicBezTo>
                  <a:cubicBezTo>
                    <a:pt x="49" y="61"/>
                    <a:pt x="49" y="60"/>
                    <a:pt x="48" y="59"/>
                  </a:cubicBezTo>
                  <a:cubicBezTo>
                    <a:pt x="39" y="65"/>
                    <a:pt x="28" y="65"/>
                    <a:pt x="20" y="57"/>
                  </a:cubicBezTo>
                  <a:cubicBezTo>
                    <a:pt x="12" y="50"/>
                    <a:pt x="9" y="39"/>
                    <a:pt x="12" y="29"/>
                  </a:cubicBezTo>
                  <a:cubicBezTo>
                    <a:pt x="15" y="18"/>
                    <a:pt x="24" y="9"/>
                    <a:pt x="36" y="10"/>
                  </a:cubicBezTo>
                  <a:cubicBezTo>
                    <a:pt x="41" y="10"/>
                    <a:pt x="47" y="12"/>
                    <a:pt x="50" y="16"/>
                  </a:cubicBezTo>
                  <a:cubicBezTo>
                    <a:pt x="52" y="20"/>
                    <a:pt x="52" y="25"/>
                    <a:pt x="53" y="30"/>
                  </a:cubicBezTo>
                  <a:cubicBezTo>
                    <a:pt x="54" y="30"/>
                    <a:pt x="55" y="30"/>
                    <a:pt x="56" y="29"/>
                  </a:cubicBezTo>
                  <a:cubicBezTo>
                    <a:pt x="54" y="22"/>
                    <a:pt x="50" y="16"/>
                    <a:pt x="43" y="13"/>
                  </a:cubicBezTo>
                  <a:cubicBezTo>
                    <a:pt x="37" y="11"/>
                    <a:pt x="30" y="12"/>
                    <a:pt x="23" y="14"/>
                  </a:cubicBezTo>
                  <a:cubicBezTo>
                    <a:pt x="18" y="16"/>
                    <a:pt x="12" y="21"/>
                    <a:pt x="10" y="27"/>
                  </a:cubicBezTo>
                  <a:cubicBezTo>
                    <a:pt x="8" y="34"/>
                    <a:pt x="12" y="41"/>
                    <a:pt x="17" y="45"/>
                  </a:cubicBezTo>
                  <a:cubicBezTo>
                    <a:pt x="19" y="47"/>
                    <a:pt x="21" y="45"/>
                    <a:pt x="19" y="44"/>
                  </a:cubicBezTo>
                  <a:cubicBezTo>
                    <a:pt x="6" y="32"/>
                    <a:pt x="26" y="14"/>
                    <a:pt x="39" y="14"/>
                  </a:cubicBezTo>
                  <a:cubicBezTo>
                    <a:pt x="47" y="14"/>
                    <a:pt x="59" y="23"/>
                    <a:pt x="53" y="32"/>
                  </a:cubicBezTo>
                  <a:cubicBezTo>
                    <a:pt x="49" y="39"/>
                    <a:pt x="37" y="37"/>
                    <a:pt x="30" y="38"/>
                  </a:cubicBezTo>
                  <a:cubicBezTo>
                    <a:pt x="28" y="38"/>
                    <a:pt x="28" y="40"/>
                    <a:pt x="30" y="41"/>
                  </a:cubicBezTo>
                  <a:cubicBezTo>
                    <a:pt x="38" y="41"/>
                    <a:pt x="45" y="41"/>
                    <a:pt x="52" y="38"/>
                  </a:cubicBezTo>
                  <a:cubicBezTo>
                    <a:pt x="54" y="38"/>
                    <a:pt x="53" y="36"/>
                    <a:pt x="52" y="36"/>
                  </a:cubicBezTo>
                  <a:cubicBezTo>
                    <a:pt x="47" y="36"/>
                    <a:pt x="42" y="36"/>
                    <a:pt x="37" y="36"/>
                  </a:cubicBezTo>
                  <a:cubicBezTo>
                    <a:pt x="34" y="37"/>
                    <a:pt x="29" y="38"/>
                    <a:pt x="27" y="41"/>
                  </a:cubicBezTo>
                  <a:cubicBezTo>
                    <a:pt x="27" y="42"/>
                    <a:pt x="27" y="43"/>
                    <a:pt x="28" y="43"/>
                  </a:cubicBezTo>
                  <a:cubicBezTo>
                    <a:pt x="39" y="46"/>
                    <a:pt x="57" y="42"/>
                    <a:pt x="62" y="30"/>
                  </a:cubicBezTo>
                  <a:cubicBezTo>
                    <a:pt x="64" y="24"/>
                    <a:pt x="61" y="16"/>
                    <a:pt x="56" y="13"/>
                  </a:cubicBezTo>
                  <a:cubicBezTo>
                    <a:pt x="51" y="9"/>
                    <a:pt x="43" y="10"/>
                    <a:pt x="36" y="9"/>
                  </a:cubicBezTo>
                  <a:cubicBezTo>
                    <a:pt x="36" y="10"/>
                    <a:pt x="37" y="11"/>
                    <a:pt x="37" y="12"/>
                  </a:cubicBezTo>
                  <a:cubicBezTo>
                    <a:pt x="42" y="10"/>
                    <a:pt x="49" y="13"/>
                    <a:pt x="53" y="17"/>
                  </a:cubicBezTo>
                  <a:cubicBezTo>
                    <a:pt x="59" y="23"/>
                    <a:pt x="52" y="31"/>
                    <a:pt x="49" y="37"/>
                  </a:cubicBezTo>
                  <a:cubicBezTo>
                    <a:pt x="49" y="38"/>
                    <a:pt x="51" y="39"/>
                    <a:pt x="52" y="38"/>
                  </a:cubicBezTo>
                  <a:cubicBezTo>
                    <a:pt x="58" y="32"/>
                    <a:pt x="59" y="24"/>
                    <a:pt x="53" y="16"/>
                  </a:cubicBezTo>
                  <a:cubicBezTo>
                    <a:pt x="48" y="10"/>
                    <a:pt x="38" y="6"/>
                    <a:pt x="30" y="7"/>
                  </a:cubicBezTo>
                  <a:cubicBezTo>
                    <a:pt x="21" y="9"/>
                    <a:pt x="10" y="17"/>
                    <a:pt x="10" y="27"/>
                  </a:cubicBezTo>
                  <a:cubicBezTo>
                    <a:pt x="10" y="32"/>
                    <a:pt x="13" y="35"/>
                    <a:pt x="18" y="37"/>
                  </a:cubicBezTo>
                  <a:cubicBezTo>
                    <a:pt x="22" y="39"/>
                    <a:pt x="27" y="38"/>
                    <a:pt x="31" y="39"/>
                  </a:cubicBezTo>
                  <a:cubicBezTo>
                    <a:pt x="31" y="38"/>
                    <a:pt x="31" y="37"/>
                    <a:pt x="31" y="36"/>
                  </a:cubicBezTo>
                  <a:cubicBezTo>
                    <a:pt x="25" y="41"/>
                    <a:pt x="16" y="34"/>
                    <a:pt x="17" y="27"/>
                  </a:cubicBezTo>
                  <a:cubicBezTo>
                    <a:pt x="17" y="25"/>
                    <a:pt x="15" y="25"/>
                    <a:pt x="14" y="26"/>
                  </a:cubicBezTo>
                  <a:cubicBezTo>
                    <a:pt x="6" y="33"/>
                    <a:pt x="16" y="47"/>
                    <a:pt x="18" y="54"/>
                  </a:cubicBezTo>
                  <a:cubicBezTo>
                    <a:pt x="19" y="54"/>
                    <a:pt x="20" y="53"/>
                    <a:pt x="20" y="53"/>
                  </a:cubicBezTo>
                  <a:cubicBezTo>
                    <a:pt x="15" y="51"/>
                    <a:pt x="17" y="41"/>
                    <a:pt x="19" y="38"/>
                  </a:cubicBezTo>
                  <a:cubicBezTo>
                    <a:pt x="18" y="37"/>
                    <a:pt x="17" y="37"/>
                    <a:pt x="16" y="36"/>
                  </a:cubicBezTo>
                  <a:cubicBezTo>
                    <a:pt x="15" y="44"/>
                    <a:pt x="13" y="51"/>
                    <a:pt x="18" y="57"/>
                  </a:cubicBezTo>
                  <a:cubicBezTo>
                    <a:pt x="19" y="58"/>
                    <a:pt x="20" y="57"/>
                    <a:pt x="20" y="56"/>
                  </a:cubicBezTo>
                  <a:cubicBezTo>
                    <a:pt x="21" y="53"/>
                    <a:pt x="21" y="50"/>
                    <a:pt x="20" y="47"/>
                  </a:cubicBezTo>
                  <a:cubicBezTo>
                    <a:pt x="19" y="45"/>
                    <a:pt x="16" y="46"/>
                    <a:pt x="17" y="48"/>
                  </a:cubicBezTo>
                  <a:cubicBezTo>
                    <a:pt x="17" y="49"/>
                    <a:pt x="17" y="51"/>
                    <a:pt x="18" y="53"/>
                  </a:cubicBezTo>
                  <a:cubicBezTo>
                    <a:pt x="18" y="52"/>
                    <a:pt x="19" y="52"/>
                    <a:pt x="20" y="51"/>
                  </a:cubicBezTo>
                  <a:cubicBezTo>
                    <a:pt x="18" y="51"/>
                    <a:pt x="17" y="50"/>
                    <a:pt x="16" y="50"/>
                  </a:cubicBezTo>
                  <a:cubicBezTo>
                    <a:pt x="15" y="49"/>
                    <a:pt x="13" y="51"/>
                    <a:pt x="14" y="52"/>
                  </a:cubicBezTo>
                  <a:cubicBezTo>
                    <a:pt x="19" y="57"/>
                    <a:pt x="26" y="59"/>
                    <a:pt x="32" y="59"/>
                  </a:cubicBezTo>
                  <a:cubicBezTo>
                    <a:pt x="34" y="59"/>
                    <a:pt x="34" y="57"/>
                    <a:pt x="32" y="56"/>
                  </a:cubicBezTo>
                  <a:cubicBezTo>
                    <a:pt x="26" y="56"/>
                    <a:pt x="21" y="54"/>
                    <a:pt x="16" y="50"/>
                  </a:cubicBezTo>
                  <a:cubicBezTo>
                    <a:pt x="16" y="51"/>
                    <a:pt x="15" y="52"/>
                    <a:pt x="15" y="53"/>
                  </a:cubicBezTo>
                  <a:cubicBezTo>
                    <a:pt x="16" y="53"/>
                    <a:pt x="17" y="54"/>
                    <a:pt x="19" y="54"/>
                  </a:cubicBezTo>
                  <a:cubicBezTo>
                    <a:pt x="20" y="55"/>
                    <a:pt x="21" y="54"/>
                    <a:pt x="20" y="53"/>
                  </a:cubicBezTo>
                  <a:cubicBezTo>
                    <a:pt x="20" y="51"/>
                    <a:pt x="20" y="49"/>
                    <a:pt x="20" y="47"/>
                  </a:cubicBezTo>
                  <a:cubicBezTo>
                    <a:pt x="19" y="47"/>
                    <a:pt x="18" y="47"/>
                    <a:pt x="17" y="48"/>
                  </a:cubicBezTo>
                  <a:cubicBezTo>
                    <a:pt x="18" y="50"/>
                    <a:pt x="18" y="53"/>
                    <a:pt x="18" y="55"/>
                  </a:cubicBezTo>
                  <a:cubicBezTo>
                    <a:pt x="19" y="55"/>
                    <a:pt x="19" y="55"/>
                    <a:pt x="20" y="55"/>
                  </a:cubicBezTo>
                  <a:cubicBezTo>
                    <a:pt x="16" y="50"/>
                    <a:pt x="18" y="43"/>
                    <a:pt x="19" y="37"/>
                  </a:cubicBezTo>
                  <a:cubicBezTo>
                    <a:pt x="19" y="36"/>
                    <a:pt x="17" y="35"/>
                    <a:pt x="16" y="36"/>
                  </a:cubicBezTo>
                  <a:cubicBezTo>
                    <a:pt x="14" y="41"/>
                    <a:pt x="12" y="53"/>
                    <a:pt x="19" y="55"/>
                  </a:cubicBezTo>
                  <a:cubicBezTo>
                    <a:pt x="20" y="56"/>
                    <a:pt x="22" y="54"/>
                    <a:pt x="21" y="53"/>
                  </a:cubicBezTo>
                  <a:cubicBezTo>
                    <a:pt x="20" y="49"/>
                    <a:pt x="18" y="46"/>
                    <a:pt x="16" y="41"/>
                  </a:cubicBezTo>
                  <a:cubicBezTo>
                    <a:pt x="15" y="38"/>
                    <a:pt x="13" y="31"/>
                    <a:pt x="16" y="28"/>
                  </a:cubicBezTo>
                  <a:cubicBezTo>
                    <a:pt x="15" y="27"/>
                    <a:pt x="15" y="27"/>
                    <a:pt x="14" y="27"/>
                  </a:cubicBezTo>
                  <a:cubicBezTo>
                    <a:pt x="13" y="36"/>
                    <a:pt x="24" y="44"/>
                    <a:pt x="32" y="39"/>
                  </a:cubicBezTo>
                  <a:cubicBezTo>
                    <a:pt x="33" y="38"/>
                    <a:pt x="33" y="36"/>
                    <a:pt x="32" y="36"/>
                  </a:cubicBezTo>
                  <a:cubicBezTo>
                    <a:pt x="25" y="35"/>
                    <a:pt x="14" y="37"/>
                    <a:pt x="13" y="27"/>
                  </a:cubicBezTo>
                  <a:cubicBezTo>
                    <a:pt x="12" y="18"/>
                    <a:pt x="24" y="11"/>
                    <a:pt x="31" y="10"/>
                  </a:cubicBezTo>
                  <a:cubicBezTo>
                    <a:pt x="44" y="9"/>
                    <a:pt x="63" y="23"/>
                    <a:pt x="50" y="36"/>
                  </a:cubicBezTo>
                  <a:cubicBezTo>
                    <a:pt x="51" y="37"/>
                    <a:pt x="52" y="37"/>
                    <a:pt x="52" y="38"/>
                  </a:cubicBezTo>
                  <a:cubicBezTo>
                    <a:pt x="55" y="31"/>
                    <a:pt x="62" y="23"/>
                    <a:pt x="55" y="16"/>
                  </a:cubicBezTo>
                  <a:cubicBezTo>
                    <a:pt x="51" y="10"/>
                    <a:pt x="43" y="7"/>
                    <a:pt x="36" y="9"/>
                  </a:cubicBezTo>
                  <a:cubicBezTo>
                    <a:pt x="34" y="10"/>
                    <a:pt x="35" y="12"/>
                    <a:pt x="36" y="12"/>
                  </a:cubicBezTo>
                  <a:cubicBezTo>
                    <a:pt x="42" y="13"/>
                    <a:pt x="47" y="13"/>
                    <a:pt x="52" y="14"/>
                  </a:cubicBezTo>
                  <a:cubicBezTo>
                    <a:pt x="58" y="16"/>
                    <a:pt x="61" y="24"/>
                    <a:pt x="59" y="29"/>
                  </a:cubicBezTo>
                  <a:cubicBezTo>
                    <a:pt x="57" y="35"/>
                    <a:pt x="51" y="38"/>
                    <a:pt x="46" y="40"/>
                  </a:cubicBezTo>
                  <a:cubicBezTo>
                    <a:pt x="40" y="41"/>
                    <a:pt x="34" y="42"/>
                    <a:pt x="29" y="40"/>
                  </a:cubicBezTo>
                  <a:cubicBezTo>
                    <a:pt x="29" y="41"/>
                    <a:pt x="30" y="41"/>
                    <a:pt x="30" y="42"/>
                  </a:cubicBezTo>
                  <a:cubicBezTo>
                    <a:pt x="32" y="39"/>
                    <a:pt x="37" y="39"/>
                    <a:pt x="40" y="39"/>
                  </a:cubicBezTo>
                  <a:cubicBezTo>
                    <a:pt x="44" y="38"/>
                    <a:pt x="48" y="38"/>
                    <a:pt x="52" y="39"/>
                  </a:cubicBezTo>
                  <a:cubicBezTo>
                    <a:pt x="51" y="38"/>
                    <a:pt x="51" y="37"/>
                    <a:pt x="51" y="36"/>
                  </a:cubicBezTo>
                  <a:cubicBezTo>
                    <a:pt x="44" y="39"/>
                    <a:pt x="37" y="38"/>
                    <a:pt x="30" y="38"/>
                  </a:cubicBezTo>
                  <a:cubicBezTo>
                    <a:pt x="30" y="38"/>
                    <a:pt x="30" y="39"/>
                    <a:pt x="30" y="41"/>
                  </a:cubicBezTo>
                  <a:cubicBezTo>
                    <a:pt x="39" y="40"/>
                    <a:pt x="51" y="41"/>
                    <a:pt x="56" y="33"/>
                  </a:cubicBezTo>
                  <a:cubicBezTo>
                    <a:pt x="62" y="22"/>
                    <a:pt x="49" y="12"/>
                    <a:pt x="40" y="11"/>
                  </a:cubicBezTo>
                  <a:cubicBezTo>
                    <a:pt x="25" y="10"/>
                    <a:pt x="2" y="32"/>
                    <a:pt x="17" y="45"/>
                  </a:cubicBezTo>
                  <a:cubicBezTo>
                    <a:pt x="18" y="45"/>
                    <a:pt x="19" y="44"/>
                    <a:pt x="19" y="44"/>
                  </a:cubicBezTo>
                  <a:cubicBezTo>
                    <a:pt x="15" y="39"/>
                    <a:pt x="11" y="34"/>
                    <a:pt x="13" y="28"/>
                  </a:cubicBezTo>
                  <a:cubicBezTo>
                    <a:pt x="15" y="22"/>
                    <a:pt x="20" y="19"/>
                    <a:pt x="25" y="17"/>
                  </a:cubicBezTo>
                  <a:cubicBezTo>
                    <a:pt x="30" y="15"/>
                    <a:pt x="36" y="14"/>
                    <a:pt x="42" y="16"/>
                  </a:cubicBezTo>
                  <a:cubicBezTo>
                    <a:pt x="48" y="18"/>
                    <a:pt x="52" y="24"/>
                    <a:pt x="53" y="30"/>
                  </a:cubicBezTo>
                  <a:cubicBezTo>
                    <a:pt x="53" y="32"/>
                    <a:pt x="56" y="32"/>
                    <a:pt x="56" y="30"/>
                  </a:cubicBezTo>
                  <a:cubicBezTo>
                    <a:pt x="55" y="25"/>
                    <a:pt x="55" y="19"/>
                    <a:pt x="52" y="15"/>
                  </a:cubicBezTo>
                  <a:cubicBezTo>
                    <a:pt x="49" y="10"/>
                    <a:pt x="44" y="8"/>
                    <a:pt x="39" y="7"/>
                  </a:cubicBezTo>
                  <a:cubicBezTo>
                    <a:pt x="25" y="5"/>
                    <a:pt x="15" y="14"/>
                    <a:pt x="10" y="25"/>
                  </a:cubicBezTo>
                  <a:cubicBezTo>
                    <a:pt x="0" y="47"/>
                    <a:pt x="23" y="75"/>
                    <a:pt x="46" y="64"/>
                  </a:cubicBezTo>
                  <a:cubicBezTo>
                    <a:pt x="47" y="63"/>
                    <a:pt x="49" y="63"/>
                    <a:pt x="50" y="62"/>
                  </a:cubicBezTo>
                  <a:cubicBezTo>
                    <a:pt x="51" y="61"/>
                    <a:pt x="51" y="59"/>
                    <a:pt x="49" y="59"/>
                  </a:cubicBezTo>
                  <a:cubicBezTo>
                    <a:pt x="42" y="59"/>
                    <a:pt x="33" y="61"/>
                    <a:pt x="26" y="56"/>
                  </a:cubicBezTo>
                  <a:cubicBezTo>
                    <a:pt x="24" y="55"/>
                    <a:pt x="23" y="53"/>
                    <a:pt x="24" y="50"/>
                  </a:cubicBezTo>
                  <a:cubicBezTo>
                    <a:pt x="24" y="47"/>
                    <a:pt x="28" y="47"/>
                    <a:pt x="30" y="48"/>
                  </a:cubicBezTo>
                  <a:cubicBezTo>
                    <a:pt x="30" y="47"/>
                    <a:pt x="30" y="46"/>
                    <a:pt x="30" y="45"/>
                  </a:cubicBezTo>
                  <a:cubicBezTo>
                    <a:pt x="27" y="46"/>
                    <a:pt x="26" y="48"/>
                    <a:pt x="24" y="49"/>
                  </a:cubicBezTo>
                  <a:cubicBezTo>
                    <a:pt x="24" y="50"/>
                    <a:pt x="23" y="51"/>
                    <a:pt x="24" y="51"/>
                  </a:cubicBezTo>
                  <a:cubicBezTo>
                    <a:pt x="29" y="62"/>
                    <a:pt x="43" y="59"/>
                    <a:pt x="53" y="59"/>
                  </a:cubicBezTo>
                  <a:cubicBezTo>
                    <a:pt x="54" y="59"/>
                    <a:pt x="57" y="59"/>
                    <a:pt x="56" y="61"/>
                  </a:cubicBezTo>
                  <a:cubicBezTo>
                    <a:pt x="55" y="63"/>
                    <a:pt x="52" y="65"/>
                    <a:pt x="50" y="65"/>
                  </a:cubicBezTo>
                  <a:cubicBezTo>
                    <a:pt x="44" y="67"/>
                    <a:pt x="38" y="67"/>
                    <a:pt x="32" y="66"/>
                  </a:cubicBezTo>
                  <a:cubicBezTo>
                    <a:pt x="27" y="65"/>
                    <a:pt x="21" y="65"/>
                    <a:pt x="17" y="61"/>
                  </a:cubicBezTo>
                  <a:cubicBezTo>
                    <a:pt x="12" y="56"/>
                    <a:pt x="9" y="50"/>
                    <a:pt x="8" y="43"/>
                  </a:cubicBezTo>
                  <a:cubicBezTo>
                    <a:pt x="7" y="37"/>
                    <a:pt x="7" y="30"/>
                    <a:pt x="10" y="25"/>
                  </a:cubicBezTo>
                  <a:cubicBezTo>
                    <a:pt x="13" y="19"/>
                    <a:pt x="17" y="14"/>
                    <a:pt x="22" y="11"/>
                  </a:cubicBezTo>
                  <a:cubicBezTo>
                    <a:pt x="28" y="6"/>
                    <a:pt x="37" y="3"/>
                    <a:pt x="45" y="4"/>
                  </a:cubicBezTo>
                  <a:cubicBezTo>
                    <a:pt x="49" y="5"/>
                    <a:pt x="53" y="7"/>
                    <a:pt x="56" y="9"/>
                  </a:cubicBezTo>
                  <a:cubicBezTo>
                    <a:pt x="60" y="12"/>
                    <a:pt x="61" y="16"/>
                    <a:pt x="62" y="20"/>
                  </a:cubicBezTo>
                  <a:cubicBezTo>
                    <a:pt x="63" y="24"/>
                    <a:pt x="63" y="29"/>
                    <a:pt x="62" y="33"/>
                  </a:cubicBezTo>
                  <a:cubicBezTo>
                    <a:pt x="61" y="37"/>
                    <a:pt x="58" y="40"/>
                    <a:pt x="54" y="41"/>
                  </a:cubicBezTo>
                  <a:cubicBezTo>
                    <a:pt x="47" y="44"/>
                    <a:pt x="39" y="44"/>
                    <a:pt x="31" y="43"/>
                  </a:cubicBezTo>
                  <a:cubicBezTo>
                    <a:pt x="29" y="43"/>
                    <a:pt x="29" y="46"/>
                    <a:pt x="31" y="4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1" name="Freeform 1800"/>
            <p:cNvSpPr/>
            <p:nvPr/>
          </p:nvSpPr>
          <p:spPr bwMode="auto">
            <a:xfrm>
              <a:off x="3746" y="668"/>
              <a:ext cx="102" cy="88"/>
            </a:xfrm>
            <a:custGeom>
              <a:avLst/>
              <a:gdLst>
                <a:gd name="T0" fmla="*/ 62 w 79"/>
                <a:gd name="T1" fmla="*/ 42 h 68"/>
                <a:gd name="T2" fmla="*/ 21 w 79"/>
                <a:gd name="T3" fmla="*/ 64 h 68"/>
                <a:gd name="T4" fmla="*/ 32 w 79"/>
                <a:gd name="T5" fmla="*/ 16 h 68"/>
                <a:gd name="T6" fmla="*/ 52 w 79"/>
                <a:gd name="T7" fmla="*/ 28 h 68"/>
                <a:gd name="T8" fmla="*/ 53 w 79"/>
                <a:gd name="T9" fmla="*/ 44 h 68"/>
                <a:gd name="T10" fmla="*/ 50 w 79"/>
                <a:gd name="T11" fmla="*/ 48 h 68"/>
                <a:gd name="T12" fmla="*/ 48 w 79"/>
                <a:gd name="T13" fmla="*/ 54 h 68"/>
                <a:gd name="T14" fmla="*/ 28 w 79"/>
                <a:gd name="T15" fmla="*/ 58 h 68"/>
                <a:gd name="T16" fmla="*/ 7 w 79"/>
                <a:gd name="T17" fmla="*/ 44 h 68"/>
                <a:gd name="T18" fmla="*/ 18 w 79"/>
                <a:gd name="T19" fmla="*/ 59 h 68"/>
                <a:gd name="T20" fmla="*/ 7 w 79"/>
                <a:gd name="T21" fmla="*/ 47 h 68"/>
                <a:gd name="T22" fmla="*/ 19 w 79"/>
                <a:gd name="T23" fmla="*/ 58 h 68"/>
                <a:gd name="T24" fmla="*/ 21 w 79"/>
                <a:gd name="T25" fmla="*/ 55 h 68"/>
                <a:gd name="T26" fmla="*/ 16 w 79"/>
                <a:gd name="T27" fmla="*/ 38 h 68"/>
                <a:gd name="T28" fmla="*/ 13 w 79"/>
                <a:gd name="T29" fmla="*/ 38 h 68"/>
                <a:gd name="T30" fmla="*/ 46 w 79"/>
                <a:gd name="T31" fmla="*/ 39 h 68"/>
                <a:gd name="T32" fmla="*/ 56 w 79"/>
                <a:gd name="T33" fmla="*/ 49 h 68"/>
                <a:gd name="T34" fmla="*/ 46 w 79"/>
                <a:gd name="T35" fmla="*/ 46 h 68"/>
                <a:gd name="T36" fmla="*/ 44 w 79"/>
                <a:gd name="T37" fmla="*/ 20 h 68"/>
                <a:gd name="T38" fmla="*/ 52 w 79"/>
                <a:gd name="T39" fmla="*/ 42 h 68"/>
                <a:gd name="T40" fmla="*/ 45 w 79"/>
                <a:gd name="T41" fmla="*/ 20 h 68"/>
                <a:gd name="T42" fmla="*/ 39 w 79"/>
                <a:gd name="T43" fmla="*/ 18 h 68"/>
                <a:gd name="T44" fmla="*/ 50 w 79"/>
                <a:gd name="T45" fmla="*/ 27 h 68"/>
                <a:gd name="T46" fmla="*/ 65 w 79"/>
                <a:gd name="T47" fmla="*/ 51 h 68"/>
                <a:gd name="T48" fmla="*/ 51 w 79"/>
                <a:gd name="T49" fmla="*/ 53 h 68"/>
                <a:gd name="T50" fmla="*/ 50 w 79"/>
                <a:gd name="T51" fmla="*/ 53 h 68"/>
                <a:gd name="T52" fmla="*/ 33 w 79"/>
                <a:gd name="T53" fmla="*/ 58 h 68"/>
                <a:gd name="T54" fmla="*/ 58 w 79"/>
                <a:gd name="T55" fmla="*/ 42 h 68"/>
                <a:gd name="T56" fmla="*/ 57 w 79"/>
                <a:gd name="T57" fmla="*/ 46 h 68"/>
                <a:gd name="T58" fmla="*/ 59 w 79"/>
                <a:gd name="T59" fmla="*/ 52 h 68"/>
                <a:gd name="T60" fmla="*/ 12 w 79"/>
                <a:gd name="T61" fmla="*/ 13 h 68"/>
                <a:gd name="T62" fmla="*/ 25 w 79"/>
                <a:gd name="T63" fmla="*/ 13 h 68"/>
                <a:gd name="T64" fmla="*/ 15 w 79"/>
                <a:gd name="T65" fmla="*/ 14 h 68"/>
                <a:gd name="T66" fmla="*/ 43 w 79"/>
                <a:gd name="T67" fmla="*/ 37 h 68"/>
                <a:gd name="T68" fmla="*/ 54 w 79"/>
                <a:gd name="T69" fmla="*/ 52 h 68"/>
                <a:gd name="T70" fmla="*/ 46 w 79"/>
                <a:gd name="T71" fmla="*/ 36 h 68"/>
                <a:gd name="T72" fmla="*/ 12 w 79"/>
                <a:gd name="T73" fmla="*/ 35 h 68"/>
                <a:gd name="T74" fmla="*/ 17 w 79"/>
                <a:gd name="T75" fmla="*/ 40 h 68"/>
                <a:gd name="T76" fmla="*/ 21 w 79"/>
                <a:gd name="T77" fmla="*/ 58 h 68"/>
                <a:gd name="T78" fmla="*/ 20 w 79"/>
                <a:gd name="T79" fmla="*/ 56 h 68"/>
                <a:gd name="T80" fmla="*/ 12 w 79"/>
                <a:gd name="T81" fmla="*/ 49 h 68"/>
                <a:gd name="T82" fmla="*/ 17 w 79"/>
                <a:gd name="T83" fmla="*/ 61 h 68"/>
                <a:gd name="T84" fmla="*/ 4 w 79"/>
                <a:gd name="T85" fmla="*/ 44 h 68"/>
                <a:gd name="T86" fmla="*/ 29 w 79"/>
                <a:gd name="T87" fmla="*/ 58 h 68"/>
                <a:gd name="T88" fmla="*/ 30 w 79"/>
                <a:gd name="T89" fmla="*/ 60 h 68"/>
                <a:gd name="T90" fmla="*/ 52 w 79"/>
                <a:gd name="T91" fmla="*/ 50 h 68"/>
                <a:gd name="T92" fmla="*/ 44 w 79"/>
                <a:gd name="T93" fmla="*/ 40 h 68"/>
                <a:gd name="T94" fmla="*/ 74 w 79"/>
                <a:gd name="T95" fmla="*/ 53 h 68"/>
                <a:gd name="T96" fmla="*/ 37 w 79"/>
                <a:gd name="T97" fmla="*/ 9 h 68"/>
                <a:gd name="T98" fmla="*/ 20 w 79"/>
                <a:gd name="T99" fmla="*/ 20 h 68"/>
                <a:gd name="T100" fmla="*/ 2 w 79"/>
                <a:gd name="T101" fmla="*/ 43 h 68"/>
                <a:gd name="T102" fmla="*/ 79 w 79"/>
                <a:gd name="T103" fmla="*/ 48 h 68"/>
                <a:gd name="T104" fmla="*/ 15 w 79"/>
                <a:gd name="T105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9" h="68">
                  <a:moveTo>
                    <a:pt x="17" y="11"/>
                  </a:moveTo>
                  <a:cubicBezTo>
                    <a:pt x="20" y="9"/>
                    <a:pt x="24" y="7"/>
                    <a:pt x="29" y="6"/>
                  </a:cubicBezTo>
                  <a:cubicBezTo>
                    <a:pt x="33" y="6"/>
                    <a:pt x="38" y="7"/>
                    <a:pt x="42" y="9"/>
                  </a:cubicBezTo>
                  <a:cubicBezTo>
                    <a:pt x="50" y="13"/>
                    <a:pt x="55" y="20"/>
                    <a:pt x="57" y="27"/>
                  </a:cubicBezTo>
                  <a:cubicBezTo>
                    <a:pt x="59" y="32"/>
                    <a:pt x="59" y="38"/>
                    <a:pt x="62" y="42"/>
                  </a:cubicBezTo>
                  <a:cubicBezTo>
                    <a:pt x="66" y="47"/>
                    <a:pt x="72" y="48"/>
                    <a:pt x="77" y="49"/>
                  </a:cubicBezTo>
                  <a:cubicBezTo>
                    <a:pt x="77" y="48"/>
                    <a:pt x="76" y="47"/>
                    <a:pt x="76" y="47"/>
                  </a:cubicBezTo>
                  <a:cubicBezTo>
                    <a:pt x="73" y="53"/>
                    <a:pt x="67" y="55"/>
                    <a:pt x="61" y="57"/>
                  </a:cubicBezTo>
                  <a:cubicBezTo>
                    <a:pt x="55" y="58"/>
                    <a:pt x="49" y="59"/>
                    <a:pt x="43" y="61"/>
                  </a:cubicBezTo>
                  <a:cubicBezTo>
                    <a:pt x="36" y="63"/>
                    <a:pt x="28" y="65"/>
                    <a:pt x="21" y="64"/>
                  </a:cubicBezTo>
                  <a:cubicBezTo>
                    <a:pt x="13" y="63"/>
                    <a:pt x="7" y="58"/>
                    <a:pt x="5" y="51"/>
                  </a:cubicBezTo>
                  <a:cubicBezTo>
                    <a:pt x="3" y="44"/>
                    <a:pt x="6" y="37"/>
                    <a:pt x="12" y="34"/>
                  </a:cubicBezTo>
                  <a:cubicBezTo>
                    <a:pt x="17" y="32"/>
                    <a:pt x="23" y="32"/>
                    <a:pt x="27" y="31"/>
                  </a:cubicBezTo>
                  <a:cubicBezTo>
                    <a:pt x="31" y="31"/>
                    <a:pt x="36" y="30"/>
                    <a:pt x="37" y="26"/>
                  </a:cubicBezTo>
                  <a:cubicBezTo>
                    <a:pt x="38" y="22"/>
                    <a:pt x="35" y="17"/>
                    <a:pt x="32" y="16"/>
                  </a:cubicBezTo>
                  <a:cubicBezTo>
                    <a:pt x="28" y="15"/>
                    <a:pt x="23" y="16"/>
                    <a:pt x="20" y="17"/>
                  </a:cubicBezTo>
                  <a:cubicBezTo>
                    <a:pt x="16" y="17"/>
                    <a:pt x="11" y="19"/>
                    <a:pt x="9" y="15"/>
                  </a:cubicBezTo>
                  <a:cubicBezTo>
                    <a:pt x="7" y="10"/>
                    <a:pt x="25" y="11"/>
                    <a:pt x="27" y="11"/>
                  </a:cubicBezTo>
                  <a:cubicBezTo>
                    <a:pt x="30" y="11"/>
                    <a:pt x="33" y="11"/>
                    <a:pt x="36" y="12"/>
                  </a:cubicBezTo>
                  <a:cubicBezTo>
                    <a:pt x="43" y="15"/>
                    <a:pt x="49" y="21"/>
                    <a:pt x="52" y="28"/>
                  </a:cubicBezTo>
                  <a:cubicBezTo>
                    <a:pt x="53" y="32"/>
                    <a:pt x="54" y="35"/>
                    <a:pt x="54" y="39"/>
                  </a:cubicBezTo>
                  <a:cubicBezTo>
                    <a:pt x="54" y="43"/>
                    <a:pt x="54" y="46"/>
                    <a:pt x="56" y="49"/>
                  </a:cubicBezTo>
                  <a:cubicBezTo>
                    <a:pt x="60" y="55"/>
                    <a:pt x="67" y="54"/>
                    <a:pt x="73" y="56"/>
                  </a:cubicBezTo>
                  <a:cubicBezTo>
                    <a:pt x="73" y="55"/>
                    <a:pt x="72" y="55"/>
                    <a:pt x="72" y="54"/>
                  </a:cubicBezTo>
                  <a:cubicBezTo>
                    <a:pt x="67" y="64"/>
                    <a:pt x="55" y="51"/>
                    <a:pt x="53" y="44"/>
                  </a:cubicBezTo>
                  <a:cubicBezTo>
                    <a:pt x="52" y="41"/>
                    <a:pt x="49" y="39"/>
                    <a:pt x="46" y="38"/>
                  </a:cubicBezTo>
                  <a:cubicBezTo>
                    <a:pt x="41" y="36"/>
                    <a:pt x="35" y="37"/>
                    <a:pt x="30" y="38"/>
                  </a:cubicBezTo>
                  <a:cubicBezTo>
                    <a:pt x="25" y="40"/>
                    <a:pt x="14" y="46"/>
                    <a:pt x="21" y="52"/>
                  </a:cubicBezTo>
                  <a:cubicBezTo>
                    <a:pt x="30" y="60"/>
                    <a:pt x="42" y="53"/>
                    <a:pt x="51" y="50"/>
                  </a:cubicBezTo>
                  <a:cubicBezTo>
                    <a:pt x="51" y="49"/>
                    <a:pt x="51" y="48"/>
                    <a:pt x="50" y="48"/>
                  </a:cubicBezTo>
                  <a:cubicBezTo>
                    <a:pt x="46" y="51"/>
                    <a:pt x="41" y="52"/>
                    <a:pt x="36" y="53"/>
                  </a:cubicBezTo>
                  <a:cubicBezTo>
                    <a:pt x="31" y="54"/>
                    <a:pt x="26" y="54"/>
                    <a:pt x="21" y="54"/>
                  </a:cubicBezTo>
                  <a:cubicBezTo>
                    <a:pt x="19" y="54"/>
                    <a:pt x="19" y="57"/>
                    <a:pt x="21" y="57"/>
                  </a:cubicBezTo>
                  <a:cubicBezTo>
                    <a:pt x="30" y="57"/>
                    <a:pt x="40" y="60"/>
                    <a:pt x="48" y="56"/>
                  </a:cubicBezTo>
                  <a:cubicBezTo>
                    <a:pt x="49" y="56"/>
                    <a:pt x="49" y="54"/>
                    <a:pt x="48" y="54"/>
                  </a:cubicBezTo>
                  <a:cubicBezTo>
                    <a:pt x="42" y="51"/>
                    <a:pt x="34" y="54"/>
                    <a:pt x="28" y="57"/>
                  </a:cubicBezTo>
                  <a:cubicBezTo>
                    <a:pt x="27" y="58"/>
                    <a:pt x="27" y="59"/>
                    <a:pt x="29" y="60"/>
                  </a:cubicBezTo>
                  <a:cubicBezTo>
                    <a:pt x="35" y="62"/>
                    <a:pt x="43" y="61"/>
                    <a:pt x="49" y="58"/>
                  </a:cubicBezTo>
                  <a:cubicBezTo>
                    <a:pt x="50" y="58"/>
                    <a:pt x="51" y="57"/>
                    <a:pt x="50" y="56"/>
                  </a:cubicBezTo>
                  <a:cubicBezTo>
                    <a:pt x="44" y="51"/>
                    <a:pt x="34" y="54"/>
                    <a:pt x="28" y="58"/>
                  </a:cubicBezTo>
                  <a:cubicBezTo>
                    <a:pt x="27" y="58"/>
                    <a:pt x="27" y="60"/>
                    <a:pt x="28" y="61"/>
                  </a:cubicBezTo>
                  <a:cubicBezTo>
                    <a:pt x="31" y="61"/>
                    <a:pt x="34" y="61"/>
                    <a:pt x="37" y="61"/>
                  </a:cubicBezTo>
                  <a:cubicBezTo>
                    <a:pt x="37" y="60"/>
                    <a:pt x="37" y="59"/>
                    <a:pt x="37" y="58"/>
                  </a:cubicBezTo>
                  <a:cubicBezTo>
                    <a:pt x="29" y="63"/>
                    <a:pt x="17" y="61"/>
                    <a:pt x="10" y="56"/>
                  </a:cubicBezTo>
                  <a:cubicBezTo>
                    <a:pt x="6" y="53"/>
                    <a:pt x="4" y="48"/>
                    <a:pt x="7" y="44"/>
                  </a:cubicBezTo>
                  <a:cubicBezTo>
                    <a:pt x="10" y="41"/>
                    <a:pt x="14" y="39"/>
                    <a:pt x="18" y="36"/>
                  </a:cubicBezTo>
                  <a:cubicBezTo>
                    <a:pt x="19" y="35"/>
                    <a:pt x="19" y="33"/>
                    <a:pt x="17" y="34"/>
                  </a:cubicBezTo>
                  <a:cubicBezTo>
                    <a:pt x="10" y="35"/>
                    <a:pt x="3" y="39"/>
                    <a:pt x="3" y="47"/>
                  </a:cubicBezTo>
                  <a:cubicBezTo>
                    <a:pt x="4" y="54"/>
                    <a:pt x="11" y="59"/>
                    <a:pt x="17" y="62"/>
                  </a:cubicBezTo>
                  <a:cubicBezTo>
                    <a:pt x="19" y="62"/>
                    <a:pt x="20" y="60"/>
                    <a:pt x="18" y="59"/>
                  </a:cubicBezTo>
                  <a:cubicBezTo>
                    <a:pt x="15" y="58"/>
                    <a:pt x="11" y="56"/>
                    <a:pt x="11" y="52"/>
                  </a:cubicBezTo>
                  <a:cubicBezTo>
                    <a:pt x="10" y="49"/>
                    <a:pt x="12" y="44"/>
                    <a:pt x="13" y="41"/>
                  </a:cubicBezTo>
                  <a:cubicBezTo>
                    <a:pt x="14" y="40"/>
                    <a:pt x="13" y="39"/>
                    <a:pt x="12" y="39"/>
                  </a:cubicBezTo>
                  <a:cubicBezTo>
                    <a:pt x="10" y="39"/>
                    <a:pt x="7" y="39"/>
                    <a:pt x="6" y="41"/>
                  </a:cubicBezTo>
                  <a:cubicBezTo>
                    <a:pt x="5" y="43"/>
                    <a:pt x="6" y="46"/>
                    <a:pt x="7" y="47"/>
                  </a:cubicBezTo>
                  <a:cubicBezTo>
                    <a:pt x="9" y="52"/>
                    <a:pt x="13" y="55"/>
                    <a:pt x="17" y="59"/>
                  </a:cubicBezTo>
                  <a:cubicBezTo>
                    <a:pt x="17" y="58"/>
                    <a:pt x="17" y="57"/>
                    <a:pt x="18" y="56"/>
                  </a:cubicBezTo>
                  <a:cubicBezTo>
                    <a:pt x="8" y="56"/>
                    <a:pt x="11" y="46"/>
                    <a:pt x="15" y="41"/>
                  </a:cubicBezTo>
                  <a:cubicBezTo>
                    <a:pt x="16" y="40"/>
                    <a:pt x="14" y="38"/>
                    <a:pt x="13" y="38"/>
                  </a:cubicBezTo>
                  <a:cubicBezTo>
                    <a:pt x="4" y="44"/>
                    <a:pt x="13" y="55"/>
                    <a:pt x="19" y="58"/>
                  </a:cubicBezTo>
                  <a:cubicBezTo>
                    <a:pt x="21" y="59"/>
                    <a:pt x="22" y="57"/>
                    <a:pt x="20" y="56"/>
                  </a:cubicBezTo>
                  <a:cubicBezTo>
                    <a:pt x="15" y="52"/>
                    <a:pt x="14" y="45"/>
                    <a:pt x="20" y="41"/>
                  </a:cubicBezTo>
                  <a:cubicBezTo>
                    <a:pt x="19" y="40"/>
                    <a:pt x="19" y="40"/>
                    <a:pt x="18" y="39"/>
                  </a:cubicBezTo>
                  <a:cubicBezTo>
                    <a:pt x="14" y="45"/>
                    <a:pt x="15" y="52"/>
                    <a:pt x="20" y="58"/>
                  </a:cubicBezTo>
                  <a:cubicBezTo>
                    <a:pt x="20" y="57"/>
                    <a:pt x="20" y="56"/>
                    <a:pt x="21" y="55"/>
                  </a:cubicBezTo>
                  <a:cubicBezTo>
                    <a:pt x="18" y="55"/>
                    <a:pt x="16" y="54"/>
                    <a:pt x="16" y="51"/>
                  </a:cubicBezTo>
                  <a:cubicBezTo>
                    <a:pt x="16" y="49"/>
                    <a:pt x="17" y="47"/>
                    <a:pt x="18" y="44"/>
                  </a:cubicBezTo>
                  <a:cubicBezTo>
                    <a:pt x="22" y="38"/>
                    <a:pt x="29" y="35"/>
                    <a:pt x="36" y="34"/>
                  </a:cubicBezTo>
                  <a:cubicBezTo>
                    <a:pt x="36" y="33"/>
                    <a:pt x="36" y="32"/>
                    <a:pt x="36" y="31"/>
                  </a:cubicBezTo>
                  <a:cubicBezTo>
                    <a:pt x="29" y="33"/>
                    <a:pt x="22" y="34"/>
                    <a:pt x="16" y="38"/>
                  </a:cubicBezTo>
                  <a:cubicBezTo>
                    <a:pt x="16" y="38"/>
                    <a:pt x="17" y="39"/>
                    <a:pt x="17" y="40"/>
                  </a:cubicBezTo>
                  <a:cubicBezTo>
                    <a:pt x="25" y="35"/>
                    <a:pt x="33" y="33"/>
                    <a:pt x="42" y="31"/>
                  </a:cubicBezTo>
                  <a:cubicBezTo>
                    <a:pt x="44" y="30"/>
                    <a:pt x="43" y="27"/>
                    <a:pt x="41" y="28"/>
                  </a:cubicBezTo>
                  <a:cubicBezTo>
                    <a:pt x="32" y="30"/>
                    <a:pt x="22" y="33"/>
                    <a:pt x="12" y="35"/>
                  </a:cubicBezTo>
                  <a:cubicBezTo>
                    <a:pt x="10" y="36"/>
                    <a:pt x="11" y="38"/>
                    <a:pt x="13" y="38"/>
                  </a:cubicBezTo>
                  <a:cubicBezTo>
                    <a:pt x="20" y="37"/>
                    <a:pt x="28" y="34"/>
                    <a:pt x="35" y="37"/>
                  </a:cubicBezTo>
                  <a:cubicBezTo>
                    <a:pt x="35" y="36"/>
                    <a:pt x="36" y="35"/>
                    <a:pt x="36" y="34"/>
                  </a:cubicBezTo>
                  <a:cubicBezTo>
                    <a:pt x="34" y="35"/>
                    <a:pt x="32" y="35"/>
                    <a:pt x="30" y="35"/>
                  </a:cubicBezTo>
                  <a:cubicBezTo>
                    <a:pt x="30" y="36"/>
                    <a:pt x="30" y="37"/>
                    <a:pt x="30" y="38"/>
                  </a:cubicBezTo>
                  <a:cubicBezTo>
                    <a:pt x="35" y="38"/>
                    <a:pt x="40" y="38"/>
                    <a:pt x="46" y="39"/>
                  </a:cubicBezTo>
                  <a:cubicBezTo>
                    <a:pt x="47" y="40"/>
                    <a:pt x="48" y="37"/>
                    <a:pt x="47" y="36"/>
                  </a:cubicBezTo>
                  <a:cubicBezTo>
                    <a:pt x="45" y="35"/>
                    <a:pt x="43" y="34"/>
                    <a:pt x="41" y="32"/>
                  </a:cubicBezTo>
                  <a:cubicBezTo>
                    <a:pt x="40" y="33"/>
                    <a:pt x="40" y="34"/>
                    <a:pt x="40" y="35"/>
                  </a:cubicBezTo>
                  <a:cubicBezTo>
                    <a:pt x="47" y="38"/>
                    <a:pt x="51" y="44"/>
                    <a:pt x="53" y="51"/>
                  </a:cubicBezTo>
                  <a:cubicBezTo>
                    <a:pt x="54" y="50"/>
                    <a:pt x="55" y="50"/>
                    <a:pt x="56" y="49"/>
                  </a:cubicBezTo>
                  <a:cubicBezTo>
                    <a:pt x="51" y="47"/>
                    <a:pt x="48" y="43"/>
                    <a:pt x="46" y="38"/>
                  </a:cubicBezTo>
                  <a:cubicBezTo>
                    <a:pt x="45" y="38"/>
                    <a:pt x="44" y="38"/>
                    <a:pt x="44" y="39"/>
                  </a:cubicBezTo>
                  <a:cubicBezTo>
                    <a:pt x="44" y="40"/>
                    <a:pt x="45" y="43"/>
                    <a:pt x="46" y="45"/>
                  </a:cubicBezTo>
                  <a:cubicBezTo>
                    <a:pt x="46" y="45"/>
                    <a:pt x="46" y="46"/>
                    <a:pt x="46" y="46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3" y="45"/>
                    <a:pt x="43" y="40"/>
                    <a:pt x="43" y="38"/>
                  </a:cubicBezTo>
                  <a:cubicBezTo>
                    <a:pt x="42" y="38"/>
                    <a:pt x="42" y="38"/>
                    <a:pt x="41" y="39"/>
                  </a:cubicBezTo>
                  <a:cubicBezTo>
                    <a:pt x="45" y="43"/>
                    <a:pt x="48" y="47"/>
                    <a:pt x="51" y="51"/>
                  </a:cubicBezTo>
                  <a:cubicBezTo>
                    <a:pt x="52" y="53"/>
                    <a:pt x="54" y="52"/>
                    <a:pt x="54" y="50"/>
                  </a:cubicBezTo>
                  <a:cubicBezTo>
                    <a:pt x="50" y="40"/>
                    <a:pt x="50" y="29"/>
                    <a:pt x="44" y="20"/>
                  </a:cubicBezTo>
                  <a:cubicBezTo>
                    <a:pt x="38" y="12"/>
                    <a:pt x="25" y="11"/>
                    <a:pt x="15" y="14"/>
                  </a:cubicBezTo>
                  <a:cubicBezTo>
                    <a:pt x="16" y="15"/>
                    <a:pt x="16" y="15"/>
                    <a:pt x="17" y="16"/>
                  </a:cubicBezTo>
                  <a:cubicBezTo>
                    <a:pt x="23" y="11"/>
                    <a:pt x="32" y="17"/>
                    <a:pt x="37" y="22"/>
                  </a:cubicBezTo>
                  <a:cubicBezTo>
                    <a:pt x="42" y="27"/>
                    <a:pt x="49" y="35"/>
                    <a:pt x="49" y="43"/>
                  </a:cubicBezTo>
                  <a:cubicBezTo>
                    <a:pt x="50" y="42"/>
                    <a:pt x="51" y="42"/>
                    <a:pt x="52" y="42"/>
                  </a:cubicBezTo>
                  <a:cubicBezTo>
                    <a:pt x="46" y="34"/>
                    <a:pt x="45" y="24"/>
                    <a:pt x="39" y="17"/>
                  </a:cubicBezTo>
                  <a:cubicBezTo>
                    <a:pt x="36" y="13"/>
                    <a:pt x="31" y="11"/>
                    <a:pt x="27" y="10"/>
                  </a:cubicBezTo>
                  <a:cubicBezTo>
                    <a:pt x="21" y="9"/>
                    <a:pt x="15" y="11"/>
                    <a:pt x="9" y="10"/>
                  </a:cubicBezTo>
                  <a:cubicBezTo>
                    <a:pt x="10" y="11"/>
                    <a:pt x="10" y="12"/>
                    <a:pt x="10" y="13"/>
                  </a:cubicBezTo>
                  <a:cubicBezTo>
                    <a:pt x="23" y="5"/>
                    <a:pt x="35" y="12"/>
                    <a:pt x="45" y="20"/>
                  </a:cubicBezTo>
                  <a:cubicBezTo>
                    <a:pt x="47" y="21"/>
                    <a:pt x="48" y="18"/>
                    <a:pt x="47" y="17"/>
                  </a:cubicBezTo>
                  <a:cubicBezTo>
                    <a:pt x="37" y="9"/>
                    <a:pt x="24" y="11"/>
                    <a:pt x="12" y="10"/>
                  </a:cubicBezTo>
                  <a:cubicBezTo>
                    <a:pt x="13" y="11"/>
                    <a:pt x="13" y="11"/>
                    <a:pt x="14" y="12"/>
                  </a:cubicBezTo>
                  <a:cubicBezTo>
                    <a:pt x="16" y="8"/>
                    <a:pt x="21" y="9"/>
                    <a:pt x="25" y="10"/>
                  </a:cubicBezTo>
                  <a:cubicBezTo>
                    <a:pt x="30" y="12"/>
                    <a:pt x="35" y="15"/>
                    <a:pt x="39" y="18"/>
                  </a:cubicBezTo>
                  <a:cubicBezTo>
                    <a:pt x="44" y="22"/>
                    <a:pt x="47" y="26"/>
                    <a:pt x="49" y="31"/>
                  </a:cubicBezTo>
                  <a:cubicBezTo>
                    <a:pt x="52" y="39"/>
                    <a:pt x="54" y="46"/>
                    <a:pt x="59" y="52"/>
                  </a:cubicBezTo>
                  <a:cubicBezTo>
                    <a:pt x="60" y="52"/>
                    <a:pt x="60" y="51"/>
                    <a:pt x="61" y="50"/>
                  </a:cubicBezTo>
                  <a:cubicBezTo>
                    <a:pt x="54" y="45"/>
                    <a:pt x="52" y="35"/>
                    <a:pt x="53" y="27"/>
                  </a:cubicBezTo>
                  <a:cubicBezTo>
                    <a:pt x="52" y="27"/>
                    <a:pt x="51" y="27"/>
                    <a:pt x="50" y="27"/>
                  </a:cubicBezTo>
                  <a:cubicBezTo>
                    <a:pt x="53" y="35"/>
                    <a:pt x="55" y="43"/>
                    <a:pt x="59" y="50"/>
                  </a:cubicBezTo>
                  <a:cubicBezTo>
                    <a:pt x="60" y="52"/>
                    <a:pt x="63" y="50"/>
                    <a:pt x="62" y="49"/>
                  </a:cubicBezTo>
                  <a:cubicBezTo>
                    <a:pt x="61" y="47"/>
                    <a:pt x="60" y="46"/>
                    <a:pt x="59" y="44"/>
                  </a:cubicBezTo>
                  <a:cubicBezTo>
                    <a:pt x="58" y="44"/>
                    <a:pt x="57" y="45"/>
                    <a:pt x="57" y="46"/>
                  </a:cubicBezTo>
                  <a:cubicBezTo>
                    <a:pt x="59" y="49"/>
                    <a:pt x="61" y="50"/>
                    <a:pt x="65" y="51"/>
                  </a:cubicBezTo>
                  <a:cubicBezTo>
                    <a:pt x="66" y="51"/>
                    <a:pt x="67" y="49"/>
                    <a:pt x="67" y="49"/>
                  </a:cubicBezTo>
                  <a:cubicBezTo>
                    <a:pt x="65" y="46"/>
                    <a:pt x="62" y="43"/>
                    <a:pt x="58" y="42"/>
                  </a:cubicBezTo>
                  <a:cubicBezTo>
                    <a:pt x="58" y="43"/>
                    <a:pt x="58" y="44"/>
                    <a:pt x="57" y="45"/>
                  </a:cubicBezTo>
                  <a:cubicBezTo>
                    <a:pt x="59" y="46"/>
                    <a:pt x="62" y="46"/>
                    <a:pt x="60" y="48"/>
                  </a:cubicBezTo>
                  <a:cubicBezTo>
                    <a:pt x="58" y="50"/>
                    <a:pt x="54" y="51"/>
                    <a:pt x="51" y="53"/>
                  </a:cubicBezTo>
                  <a:cubicBezTo>
                    <a:pt x="48" y="54"/>
                    <a:pt x="44" y="56"/>
                    <a:pt x="41" y="57"/>
                  </a:cubicBezTo>
                  <a:cubicBezTo>
                    <a:pt x="38" y="57"/>
                    <a:pt x="35" y="58"/>
                    <a:pt x="33" y="58"/>
                  </a:cubicBezTo>
                  <a:cubicBezTo>
                    <a:pt x="33" y="59"/>
                    <a:pt x="33" y="60"/>
                    <a:pt x="33" y="61"/>
                  </a:cubicBezTo>
                  <a:cubicBezTo>
                    <a:pt x="39" y="60"/>
                    <a:pt x="45" y="57"/>
                    <a:pt x="50" y="56"/>
                  </a:cubicBezTo>
                  <a:cubicBezTo>
                    <a:pt x="51" y="55"/>
                    <a:pt x="52" y="53"/>
                    <a:pt x="50" y="53"/>
                  </a:cubicBezTo>
                  <a:cubicBezTo>
                    <a:pt x="43" y="51"/>
                    <a:pt x="35" y="54"/>
                    <a:pt x="28" y="57"/>
                  </a:cubicBezTo>
                  <a:cubicBezTo>
                    <a:pt x="26" y="58"/>
                    <a:pt x="28" y="60"/>
                    <a:pt x="29" y="60"/>
                  </a:cubicBezTo>
                  <a:cubicBezTo>
                    <a:pt x="35" y="57"/>
                    <a:pt x="43" y="54"/>
                    <a:pt x="50" y="56"/>
                  </a:cubicBezTo>
                  <a:cubicBezTo>
                    <a:pt x="50" y="55"/>
                    <a:pt x="50" y="54"/>
                    <a:pt x="50" y="53"/>
                  </a:cubicBezTo>
                  <a:cubicBezTo>
                    <a:pt x="44" y="55"/>
                    <a:pt x="38" y="58"/>
                    <a:pt x="33" y="58"/>
                  </a:cubicBezTo>
                  <a:cubicBezTo>
                    <a:pt x="31" y="59"/>
                    <a:pt x="31" y="61"/>
                    <a:pt x="33" y="61"/>
                  </a:cubicBezTo>
                  <a:cubicBezTo>
                    <a:pt x="36" y="61"/>
                    <a:pt x="40" y="60"/>
                    <a:pt x="43" y="59"/>
                  </a:cubicBezTo>
                  <a:cubicBezTo>
                    <a:pt x="47" y="58"/>
                    <a:pt x="52" y="56"/>
                    <a:pt x="56" y="54"/>
                  </a:cubicBezTo>
                  <a:cubicBezTo>
                    <a:pt x="59" y="52"/>
                    <a:pt x="62" y="51"/>
                    <a:pt x="63" y="48"/>
                  </a:cubicBezTo>
                  <a:cubicBezTo>
                    <a:pt x="65" y="44"/>
                    <a:pt x="60" y="43"/>
                    <a:pt x="58" y="42"/>
                  </a:cubicBezTo>
                  <a:cubicBezTo>
                    <a:pt x="56" y="42"/>
                    <a:pt x="56" y="44"/>
                    <a:pt x="57" y="45"/>
                  </a:cubicBezTo>
                  <a:cubicBezTo>
                    <a:pt x="60" y="46"/>
                    <a:pt x="62" y="48"/>
                    <a:pt x="64" y="50"/>
                  </a:cubicBezTo>
                  <a:cubicBezTo>
                    <a:pt x="64" y="49"/>
                    <a:pt x="65" y="49"/>
                    <a:pt x="65" y="48"/>
                  </a:cubicBezTo>
                  <a:cubicBezTo>
                    <a:pt x="63" y="48"/>
                    <a:pt x="61" y="46"/>
                    <a:pt x="59" y="44"/>
                  </a:cubicBezTo>
                  <a:cubicBezTo>
                    <a:pt x="58" y="43"/>
                    <a:pt x="56" y="44"/>
                    <a:pt x="57" y="46"/>
                  </a:cubicBezTo>
                  <a:cubicBezTo>
                    <a:pt x="57" y="47"/>
                    <a:pt x="58" y="49"/>
                    <a:pt x="59" y="50"/>
                  </a:cubicBezTo>
                  <a:cubicBezTo>
                    <a:pt x="60" y="50"/>
                    <a:pt x="61" y="49"/>
                    <a:pt x="62" y="49"/>
                  </a:cubicBezTo>
                  <a:cubicBezTo>
                    <a:pt x="57" y="42"/>
                    <a:pt x="56" y="34"/>
                    <a:pt x="53" y="26"/>
                  </a:cubicBezTo>
                  <a:cubicBezTo>
                    <a:pt x="52" y="24"/>
                    <a:pt x="50" y="25"/>
                    <a:pt x="50" y="27"/>
                  </a:cubicBezTo>
                  <a:cubicBezTo>
                    <a:pt x="49" y="36"/>
                    <a:pt x="52" y="47"/>
                    <a:pt x="59" y="52"/>
                  </a:cubicBezTo>
                  <a:cubicBezTo>
                    <a:pt x="60" y="53"/>
                    <a:pt x="62" y="52"/>
                    <a:pt x="61" y="50"/>
                  </a:cubicBezTo>
                  <a:cubicBezTo>
                    <a:pt x="55" y="43"/>
                    <a:pt x="54" y="33"/>
                    <a:pt x="49" y="25"/>
                  </a:cubicBezTo>
                  <a:cubicBezTo>
                    <a:pt x="47" y="20"/>
                    <a:pt x="43" y="17"/>
                    <a:pt x="38" y="14"/>
                  </a:cubicBezTo>
                  <a:cubicBezTo>
                    <a:pt x="32" y="10"/>
                    <a:pt x="16" y="0"/>
                    <a:pt x="11" y="11"/>
                  </a:cubicBezTo>
                  <a:cubicBezTo>
                    <a:pt x="11" y="12"/>
                    <a:pt x="12" y="13"/>
                    <a:pt x="12" y="13"/>
                  </a:cubicBezTo>
                  <a:cubicBezTo>
                    <a:pt x="24" y="14"/>
                    <a:pt x="36" y="12"/>
                    <a:pt x="45" y="19"/>
                  </a:cubicBezTo>
                  <a:cubicBezTo>
                    <a:pt x="46" y="19"/>
                    <a:pt x="46" y="18"/>
                    <a:pt x="47" y="17"/>
                  </a:cubicBezTo>
                  <a:cubicBezTo>
                    <a:pt x="36" y="8"/>
                    <a:pt x="22" y="2"/>
                    <a:pt x="9" y="10"/>
                  </a:cubicBezTo>
                  <a:cubicBezTo>
                    <a:pt x="7" y="11"/>
                    <a:pt x="8" y="13"/>
                    <a:pt x="9" y="13"/>
                  </a:cubicBezTo>
                  <a:cubicBezTo>
                    <a:pt x="14" y="13"/>
                    <a:pt x="20" y="12"/>
                    <a:pt x="25" y="13"/>
                  </a:cubicBezTo>
                  <a:cubicBezTo>
                    <a:pt x="31" y="13"/>
                    <a:pt x="35" y="16"/>
                    <a:pt x="38" y="21"/>
                  </a:cubicBezTo>
                  <a:cubicBezTo>
                    <a:pt x="43" y="28"/>
                    <a:pt x="44" y="37"/>
                    <a:pt x="50" y="44"/>
                  </a:cubicBezTo>
                  <a:cubicBezTo>
                    <a:pt x="51" y="45"/>
                    <a:pt x="52" y="44"/>
                    <a:pt x="52" y="43"/>
                  </a:cubicBezTo>
                  <a:cubicBezTo>
                    <a:pt x="52" y="34"/>
                    <a:pt x="45" y="25"/>
                    <a:pt x="39" y="20"/>
                  </a:cubicBezTo>
                  <a:cubicBezTo>
                    <a:pt x="33" y="14"/>
                    <a:pt x="23" y="8"/>
                    <a:pt x="15" y="14"/>
                  </a:cubicBezTo>
                  <a:cubicBezTo>
                    <a:pt x="14" y="15"/>
                    <a:pt x="14" y="17"/>
                    <a:pt x="16" y="16"/>
                  </a:cubicBezTo>
                  <a:cubicBezTo>
                    <a:pt x="25" y="14"/>
                    <a:pt x="37" y="15"/>
                    <a:pt x="42" y="24"/>
                  </a:cubicBezTo>
                  <a:cubicBezTo>
                    <a:pt x="47" y="32"/>
                    <a:pt x="48" y="42"/>
                    <a:pt x="51" y="51"/>
                  </a:cubicBezTo>
                  <a:cubicBezTo>
                    <a:pt x="52" y="51"/>
                    <a:pt x="53" y="50"/>
                    <a:pt x="54" y="50"/>
                  </a:cubicBezTo>
                  <a:cubicBezTo>
                    <a:pt x="50" y="45"/>
                    <a:pt x="47" y="40"/>
                    <a:pt x="43" y="37"/>
                  </a:cubicBezTo>
                  <a:cubicBezTo>
                    <a:pt x="42" y="36"/>
                    <a:pt x="41" y="36"/>
                    <a:pt x="40" y="37"/>
                  </a:cubicBezTo>
                  <a:cubicBezTo>
                    <a:pt x="40" y="41"/>
                    <a:pt x="40" y="48"/>
                    <a:pt x="45" y="49"/>
                  </a:cubicBezTo>
                  <a:cubicBezTo>
                    <a:pt x="52" y="50"/>
                    <a:pt x="47" y="39"/>
                    <a:pt x="46" y="37"/>
                  </a:cubicBezTo>
                  <a:cubicBezTo>
                    <a:pt x="45" y="36"/>
                    <a:pt x="43" y="37"/>
                    <a:pt x="43" y="38"/>
                  </a:cubicBezTo>
                  <a:cubicBezTo>
                    <a:pt x="45" y="44"/>
                    <a:pt x="49" y="49"/>
                    <a:pt x="54" y="52"/>
                  </a:cubicBezTo>
                  <a:cubicBezTo>
                    <a:pt x="55" y="53"/>
                    <a:pt x="57" y="52"/>
                    <a:pt x="56" y="50"/>
                  </a:cubicBezTo>
                  <a:cubicBezTo>
                    <a:pt x="53" y="42"/>
                    <a:pt x="49" y="35"/>
                    <a:pt x="40" y="32"/>
                  </a:cubicBezTo>
                  <a:cubicBezTo>
                    <a:pt x="39" y="32"/>
                    <a:pt x="38" y="34"/>
                    <a:pt x="39" y="35"/>
                  </a:cubicBezTo>
                  <a:cubicBezTo>
                    <a:pt x="41" y="36"/>
                    <a:pt x="43" y="38"/>
                    <a:pt x="45" y="39"/>
                  </a:cubicBezTo>
                  <a:cubicBezTo>
                    <a:pt x="46" y="38"/>
                    <a:pt x="46" y="37"/>
                    <a:pt x="46" y="36"/>
                  </a:cubicBezTo>
                  <a:cubicBezTo>
                    <a:pt x="41" y="35"/>
                    <a:pt x="35" y="35"/>
                    <a:pt x="30" y="35"/>
                  </a:cubicBezTo>
                  <a:cubicBezTo>
                    <a:pt x="28" y="35"/>
                    <a:pt x="28" y="38"/>
                    <a:pt x="30" y="38"/>
                  </a:cubicBezTo>
                  <a:cubicBezTo>
                    <a:pt x="32" y="38"/>
                    <a:pt x="34" y="38"/>
                    <a:pt x="36" y="37"/>
                  </a:cubicBezTo>
                  <a:cubicBezTo>
                    <a:pt x="38" y="37"/>
                    <a:pt x="38" y="35"/>
                    <a:pt x="37" y="35"/>
                  </a:cubicBezTo>
                  <a:cubicBezTo>
                    <a:pt x="29" y="31"/>
                    <a:pt x="20" y="34"/>
                    <a:pt x="12" y="35"/>
                  </a:cubicBezTo>
                  <a:cubicBezTo>
                    <a:pt x="12" y="36"/>
                    <a:pt x="13" y="37"/>
                    <a:pt x="13" y="38"/>
                  </a:cubicBezTo>
                  <a:cubicBezTo>
                    <a:pt x="23" y="35"/>
                    <a:pt x="32" y="33"/>
                    <a:pt x="42" y="31"/>
                  </a:cubicBezTo>
                  <a:cubicBezTo>
                    <a:pt x="42" y="30"/>
                    <a:pt x="42" y="29"/>
                    <a:pt x="41" y="28"/>
                  </a:cubicBezTo>
                  <a:cubicBezTo>
                    <a:pt x="33" y="31"/>
                    <a:pt x="24" y="32"/>
                    <a:pt x="16" y="38"/>
                  </a:cubicBezTo>
                  <a:cubicBezTo>
                    <a:pt x="14" y="38"/>
                    <a:pt x="16" y="41"/>
                    <a:pt x="17" y="40"/>
                  </a:cubicBezTo>
                  <a:cubicBezTo>
                    <a:pt x="23" y="37"/>
                    <a:pt x="30" y="36"/>
                    <a:pt x="36" y="34"/>
                  </a:cubicBezTo>
                  <a:cubicBezTo>
                    <a:pt x="38" y="34"/>
                    <a:pt x="38" y="31"/>
                    <a:pt x="36" y="31"/>
                  </a:cubicBezTo>
                  <a:cubicBezTo>
                    <a:pt x="27" y="33"/>
                    <a:pt x="18" y="37"/>
                    <a:pt x="15" y="45"/>
                  </a:cubicBezTo>
                  <a:cubicBezTo>
                    <a:pt x="13" y="48"/>
                    <a:pt x="12" y="51"/>
                    <a:pt x="14" y="54"/>
                  </a:cubicBezTo>
                  <a:cubicBezTo>
                    <a:pt x="14" y="57"/>
                    <a:pt x="18" y="58"/>
                    <a:pt x="21" y="58"/>
                  </a:cubicBezTo>
                  <a:cubicBezTo>
                    <a:pt x="22" y="58"/>
                    <a:pt x="23" y="56"/>
                    <a:pt x="22" y="56"/>
                  </a:cubicBezTo>
                  <a:cubicBezTo>
                    <a:pt x="18" y="51"/>
                    <a:pt x="17" y="46"/>
                    <a:pt x="21" y="41"/>
                  </a:cubicBezTo>
                  <a:cubicBezTo>
                    <a:pt x="22" y="40"/>
                    <a:pt x="20" y="38"/>
                    <a:pt x="19" y="39"/>
                  </a:cubicBezTo>
                  <a:cubicBezTo>
                    <a:pt x="11" y="43"/>
                    <a:pt x="11" y="54"/>
                    <a:pt x="19" y="58"/>
                  </a:cubicBezTo>
                  <a:cubicBezTo>
                    <a:pt x="19" y="58"/>
                    <a:pt x="20" y="57"/>
                    <a:pt x="20" y="56"/>
                  </a:cubicBezTo>
                  <a:cubicBezTo>
                    <a:pt x="16" y="53"/>
                    <a:pt x="8" y="46"/>
                    <a:pt x="14" y="41"/>
                  </a:cubicBezTo>
                  <a:cubicBezTo>
                    <a:pt x="14" y="40"/>
                    <a:pt x="13" y="40"/>
                    <a:pt x="12" y="39"/>
                  </a:cubicBezTo>
                  <a:cubicBezTo>
                    <a:pt x="7" y="46"/>
                    <a:pt x="6" y="59"/>
                    <a:pt x="18" y="59"/>
                  </a:cubicBezTo>
                  <a:cubicBezTo>
                    <a:pt x="19" y="59"/>
                    <a:pt x="19" y="58"/>
                    <a:pt x="19" y="57"/>
                  </a:cubicBezTo>
                  <a:cubicBezTo>
                    <a:pt x="16" y="54"/>
                    <a:pt x="14" y="52"/>
                    <a:pt x="12" y="49"/>
                  </a:cubicBezTo>
                  <a:cubicBezTo>
                    <a:pt x="10" y="47"/>
                    <a:pt x="9" y="46"/>
                    <a:pt x="8" y="44"/>
                  </a:cubicBezTo>
                  <a:cubicBezTo>
                    <a:pt x="8" y="42"/>
                    <a:pt x="11" y="42"/>
                    <a:pt x="12" y="42"/>
                  </a:cubicBezTo>
                  <a:cubicBezTo>
                    <a:pt x="12" y="41"/>
                    <a:pt x="11" y="40"/>
                    <a:pt x="11" y="40"/>
                  </a:cubicBezTo>
                  <a:cubicBezTo>
                    <a:pt x="9" y="44"/>
                    <a:pt x="7" y="48"/>
                    <a:pt x="8" y="52"/>
                  </a:cubicBezTo>
                  <a:cubicBezTo>
                    <a:pt x="8" y="57"/>
                    <a:pt x="13" y="60"/>
                    <a:pt x="17" y="61"/>
                  </a:cubicBezTo>
                  <a:cubicBezTo>
                    <a:pt x="17" y="61"/>
                    <a:pt x="18" y="60"/>
                    <a:pt x="18" y="59"/>
                  </a:cubicBezTo>
                  <a:cubicBezTo>
                    <a:pt x="13" y="57"/>
                    <a:pt x="8" y="53"/>
                    <a:pt x="6" y="47"/>
                  </a:cubicBezTo>
                  <a:cubicBezTo>
                    <a:pt x="5" y="41"/>
                    <a:pt x="13" y="38"/>
                    <a:pt x="18" y="37"/>
                  </a:cubicBezTo>
                  <a:cubicBezTo>
                    <a:pt x="17" y="36"/>
                    <a:pt x="17" y="35"/>
                    <a:pt x="17" y="34"/>
                  </a:cubicBezTo>
                  <a:cubicBezTo>
                    <a:pt x="12" y="37"/>
                    <a:pt x="7" y="39"/>
                    <a:pt x="4" y="44"/>
                  </a:cubicBezTo>
                  <a:cubicBezTo>
                    <a:pt x="1" y="48"/>
                    <a:pt x="4" y="54"/>
                    <a:pt x="7" y="57"/>
                  </a:cubicBezTo>
                  <a:cubicBezTo>
                    <a:pt x="11" y="61"/>
                    <a:pt x="17" y="63"/>
                    <a:pt x="22" y="64"/>
                  </a:cubicBezTo>
                  <a:cubicBezTo>
                    <a:pt x="27" y="64"/>
                    <a:pt x="34" y="64"/>
                    <a:pt x="38" y="61"/>
                  </a:cubicBezTo>
                  <a:cubicBezTo>
                    <a:pt x="39" y="60"/>
                    <a:pt x="39" y="58"/>
                    <a:pt x="37" y="58"/>
                  </a:cubicBezTo>
                  <a:cubicBezTo>
                    <a:pt x="35" y="58"/>
                    <a:pt x="32" y="58"/>
                    <a:pt x="29" y="58"/>
                  </a:cubicBezTo>
                  <a:cubicBezTo>
                    <a:pt x="29" y="59"/>
                    <a:pt x="29" y="60"/>
                    <a:pt x="29" y="61"/>
                  </a:cubicBezTo>
                  <a:cubicBezTo>
                    <a:pt x="34" y="57"/>
                    <a:pt x="43" y="54"/>
                    <a:pt x="48" y="58"/>
                  </a:cubicBezTo>
                  <a:cubicBezTo>
                    <a:pt x="48" y="57"/>
                    <a:pt x="48" y="56"/>
                    <a:pt x="49" y="55"/>
                  </a:cubicBezTo>
                  <a:cubicBezTo>
                    <a:pt x="43" y="58"/>
                    <a:pt x="36" y="59"/>
                    <a:pt x="29" y="57"/>
                  </a:cubicBezTo>
                  <a:cubicBezTo>
                    <a:pt x="30" y="58"/>
                    <a:pt x="30" y="59"/>
                    <a:pt x="30" y="60"/>
                  </a:cubicBezTo>
                  <a:cubicBezTo>
                    <a:pt x="34" y="56"/>
                    <a:pt x="42" y="54"/>
                    <a:pt x="47" y="56"/>
                  </a:cubicBezTo>
                  <a:cubicBezTo>
                    <a:pt x="47" y="56"/>
                    <a:pt x="47" y="55"/>
                    <a:pt x="47" y="54"/>
                  </a:cubicBezTo>
                  <a:cubicBezTo>
                    <a:pt x="39" y="57"/>
                    <a:pt x="29" y="55"/>
                    <a:pt x="21" y="54"/>
                  </a:cubicBezTo>
                  <a:cubicBezTo>
                    <a:pt x="21" y="55"/>
                    <a:pt x="21" y="56"/>
                    <a:pt x="21" y="57"/>
                  </a:cubicBezTo>
                  <a:cubicBezTo>
                    <a:pt x="31" y="56"/>
                    <a:pt x="44" y="56"/>
                    <a:pt x="52" y="50"/>
                  </a:cubicBezTo>
                  <a:cubicBezTo>
                    <a:pt x="54" y="49"/>
                    <a:pt x="52" y="47"/>
                    <a:pt x="51" y="47"/>
                  </a:cubicBezTo>
                  <a:cubicBezTo>
                    <a:pt x="46" y="49"/>
                    <a:pt x="42" y="51"/>
                    <a:pt x="37" y="52"/>
                  </a:cubicBezTo>
                  <a:cubicBezTo>
                    <a:pt x="32" y="53"/>
                    <a:pt x="24" y="53"/>
                    <a:pt x="22" y="48"/>
                  </a:cubicBezTo>
                  <a:cubicBezTo>
                    <a:pt x="20" y="46"/>
                    <a:pt x="27" y="43"/>
                    <a:pt x="29" y="42"/>
                  </a:cubicBezTo>
                  <a:cubicBezTo>
                    <a:pt x="33" y="40"/>
                    <a:pt x="39" y="39"/>
                    <a:pt x="44" y="40"/>
                  </a:cubicBezTo>
                  <a:cubicBezTo>
                    <a:pt x="46" y="41"/>
                    <a:pt x="48" y="42"/>
                    <a:pt x="49" y="43"/>
                  </a:cubicBezTo>
                  <a:cubicBezTo>
                    <a:pt x="50" y="44"/>
                    <a:pt x="50" y="46"/>
                    <a:pt x="51" y="47"/>
                  </a:cubicBezTo>
                  <a:cubicBezTo>
                    <a:pt x="52" y="50"/>
                    <a:pt x="54" y="53"/>
                    <a:pt x="57" y="56"/>
                  </a:cubicBezTo>
                  <a:cubicBezTo>
                    <a:pt x="62" y="60"/>
                    <a:pt x="70" y="63"/>
                    <a:pt x="75" y="56"/>
                  </a:cubicBezTo>
                  <a:cubicBezTo>
                    <a:pt x="75" y="55"/>
                    <a:pt x="75" y="54"/>
                    <a:pt x="74" y="53"/>
                  </a:cubicBezTo>
                  <a:cubicBezTo>
                    <a:pt x="71" y="52"/>
                    <a:pt x="67" y="52"/>
                    <a:pt x="64" y="52"/>
                  </a:cubicBezTo>
                  <a:cubicBezTo>
                    <a:pt x="59" y="50"/>
                    <a:pt x="57" y="47"/>
                    <a:pt x="57" y="42"/>
                  </a:cubicBezTo>
                  <a:cubicBezTo>
                    <a:pt x="57" y="38"/>
                    <a:pt x="57" y="35"/>
                    <a:pt x="56" y="32"/>
                  </a:cubicBezTo>
                  <a:cubicBezTo>
                    <a:pt x="55" y="28"/>
                    <a:pt x="54" y="25"/>
                    <a:pt x="52" y="22"/>
                  </a:cubicBezTo>
                  <a:cubicBezTo>
                    <a:pt x="48" y="16"/>
                    <a:pt x="43" y="12"/>
                    <a:pt x="37" y="9"/>
                  </a:cubicBezTo>
                  <a:cubicBezTo>
                    <a:pt x="34" y="8"/>
                    <a:pt x="31" y="8"/>
                    <a:pt x="28" y="8"/>
                  </a:cubicBezTo>
                  <a:cubicBezTo>
                    <a:pt x="24" y="7"/>
                    <a:pt x="19" y="7"/>
                    <a:pt x="15" y="8"/>
                  </a:cubicBezTo>
                  <a:cubicBezTo>
                    <a:pt x="12" y="8"/>
                    <a:pt x="8" y="9"/>
                    <a:pt x="7" y="11"/>
                  </a:cubicBezTo>
                  <a:cubicBezTo>
                    <a:pt x="5" y="14"/>
                    <a:pt x="7" y="17"/>
                    <a:pt x="9" y="19"/>
                  </a:cubicBezTo>
                  <a:cubicBezTo>
                    <a:pt x="12" y="21"/>
                    <a:pt x="16" y="20"/>
                    <a:pt x="20" y="20"/>
                  </a:cubicBezTo>
                  <a:cubicBezTo>
                    <a:pt x="24" y="19"/>
                    <a:pt x="29" y="17"/>
                    <a:pt x="32" y="20"/>
                  </a:cubicBezTo>
                  <a:cubicBezTo>
                    <a:pt x="34" y="21"/>
                    <a:pt x="35" y="25"/>
                    <a:pt x="34" y="26"/>
                  </a:cubicBezTo>
                  <a:cubicBezTo>
                    <a:pt x="32" y="28"/>
                    <a:pt x="29" y="28"/>
                    <a:pt x="27" y="28"/>
                  </a:cubicBezTo>
                  <a:cubicBezTo>
                    <a:pt x="22" y="29"/>
                    <a:pt x="17" y="29"/>
                    <a:pt x="12" y="31"/>
                  </a:cubicBezTo>
                  <a:cubicBezTo>
                    <a:pt x="7" y="33"/>
                    <a:pt x="3" y="38"/>
                    <a:pt x="2" y="43"/>
                  </a:cubicBezTo>
                  <a:cubicBezTo>
                    <a:pt x="0" y="48"/>
                    <a:pt x="2" y="55"/>
                    <a:pt x="6" y="59"/>
                  </a:cubicBezTo>
                  <a:cubicBezTo>
                    <a:pt x="10" y="64"/>
                    <a:pt x="16" y="67"/>
                    <a:pt x="23" y="67"/>
                  </a:cubicBezTo>
                  <a:cubicBezTo>
                    <a:pt x="30" y="68"/>
                    <a:pt x="37" y="65"/>
                    <a:pt x="44" y="64"/>
                  </a:cubicBezTo>
                  <a:cubicBezTo>
                    <a:pt x="50" y="62"/>
                    <a:pt x="56" y="61"/>
                    <a:pt x="62" y="59"/>
                  </a:cubicBezTo>
                  <a:cubicBezTo>
                    <a:pt x="69" y="58"/>
                    <a:pt x="76" y="55"/>
                    <a:pt x="79" y="48"/>
                  </a:cubicBezTo>
                  <a:cubicBezTo>
                    <a:pt x="79" y="47"/>
                    <a:pt x="78" y="46"/>
                    <a:pt x="77" y="46"/>
                  </a:cubicBezTo>
                  <a:cubicBezTo>
                    <a:pt x="71" y="45"/>
                    <a:pt x="65" y="43"/>
                    <a:pt x="63" y="37"/>
                  </a:cubicBezTo>
                  <a:cubicBezTo>
                    <a:pt x="61" y="31"/>
                    <a:pt x="60" y="24"/>
                    <a:pt x="56" y="18"/>
                  </a:cubicBezTo>
                  <a:cubicBezTo>
                    <a:pt x="52" y="11"/>
                    <a:pt x="46" y="7"/>
                    <a:pt x="38" y="5"/>
                  </a:cubicBezTo>
                  <a:cubicBezTo>
                    <a:pt x="30" y="2"/>
                    <a:pt x="23" y="5"/>
                    <a:pt x="15" y="9"/>
                  </a:cubicBezTo>
                  <a:cubicBezTo>
                    <a:pt x="13" y="9"/>
                    <a:pt x="15" y="12"/>
                    <a:pt x="17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2" name="Freeform 1801"/>
            <p:cNvSpPr/>
            <p:nvPr/>
          </p:nvSpPr>
          <p:spPr bwMode="auto">
            <a:xfrm>
              <a:off x="3650" y="673"/>
              <a:ext cx="72" cy="62"/>
            </a:xfrm>
            <a:custGeom>
              <a:avLst/>
              <a:gdLst>
                <a:gd name="T0" fmla="*/ 16 w 56"/>
                <a:gd name="T1" fmla="*/ 42 h 48"/>
                <a:gd name="T2" fmla="*/ 24 w 56"/>
                <a:gd name="T3" fmla="*/ 40 h 48"/>
                <a:gd name="T4" fmla="*/ 23 w 56"/>
                <a:gd name="T5" fmla="*/ 37 h 48"/>
                <a:gd name="T6" fmla="*/ 9 w 56"/>
                <a:gd name="T7" fmla="*/ 42 h 48"/>
                <a:gd name="T8" fmla="*/ 9 w 56"/>
                <a:gd name="T9" fmla="*/ 45 h 48"/>
                <a:gd name="T10" fmla="*/ 24 w 56"/>
                <a:gd name="T11" fmla="*/ 44 h 48"/>
                <a:gd name="T12" fmla="*/ 25 w 56"/>
                <a:gd name="T13" fmla="*/ 42 h 48"/>
                <a:gd name="T14" fmla="*/ 12 w 56"/>
                <a:gd name="T15" fmla="*/ 41 h 48"/>
                <a:gd name="T16" fmla="*/ 13 w 56"/>
                <a:gd name="T17" fmla="*/ 44 h 48"/>
                <a:gd name="T18" fmla="*/ 29 w 56"/>
                <a:gd name="T19" fmla="*/ 40 h 48"/>
                <a:gd name="T20" fmla="*/ 28 w 56"/>
                <a:gd name="T21" fmla="*/ 37 h 48"/>
                <a:gd name="T22" fmla="*/ 14 w 56"/>
                <a:gd name="T23" fmla="*/ 38 h 48"/>
                <a:gd name="T24" fmla="*/ 14 w 56"/>
                <a:gd name="T25" fmla="*/ 41 h 48"/>
                <a:gd name="T26" fmla="*/ 39 w 56"/>
                <a:gd name="T27" fmla="*/ 39 h 48"/>
                <a:gd name="T28" fmla="*/ 54 w 56"/>
                <a:gd name="T29" fmla="*/ 23 h 48"/>
                <a:gd name="T30" fmla="*/ 49 w 56"/>
                <a:gd name="T31" fmla="*/ 12 h 48"/>
                <a:gd name="T32" fmla="*/ 31 w 56"/>
                <a:gd name="T33" fmla="*/ 5 h 48"/>
                <a:gd name="T34" fmla="*/ 2 w 56"/>
                <a:gd name="T35" fmla="*/ 27 h 48"/>
                <a:gd name="T36" fmla="*/ 4 w 56"/>
                <a:gd name="T37" fmla="*/ 29 h 48"/>
                <a:gd name="T38" fmla="*/ 24 w 56"/>
                <a:gd name="T39" fmla="*/ 8 h 48"/>
                <a:gd name="T40" fmla="*/ 41 w 56"/>
                <a:gd name="T41" fmla="*/ 8 h 48"/>
                <a:gd name="T42" fmla="*/ 53 w 56"/>
                <a:gd name="T43" fmla="*/ 18 h 48"/>
                <a:gd name="T44" fmla="*/ 55 w 56"/>
                <a:gd name="T45" fmla="*/ 16 h 48"/>
                <a:gd name="T46" fmla="*/ 41 w 56"/>
                <a:gd name="T47" fmla="*/ 2 h 48"/>
                <a:gd name="T48" fmla="*/ 22 w 56"/>
                <a:gd name="T49" fmla="*/ 4 h 48"/>
                <a:gd name="T50" fmla="*/ 11 w 56"/>
                <a:gd name="T51" fmla="*/ 37 h 48"/>
                <a:gd name="T52" fmla="*/ 13 w 56"/>
                <a:gd name="T53" fmla="*/ 35 h 48"/>
                <a:gd name="T54" fmla="*/ 24 w 56"/>
                <a:gd name="T55" fmla="*/ 7 h 48"/>
                <a:gd name="T56" fmla="*/ 41 w 56"/>
                <a:gd name="T57" fmla="*/ 5 h 48"/>
                <a:gd name="T58" fmla="*/ 53 w 56"/>
                <a:gd name="T59" fmla="*/ 18 h 48"/>
                <a:gd name="T60" fmla="*/ 55 w 56"/>
                <a:gd name="T61" fmla="*/ 16 h 48"/>
                <a:gd name="T62" fmla="*/ 42 w 56"/>
                <a:gd name="T63" fmla="*/ 5 h 48"/>
                <a:gd name="T64" fmla="*/ 26 w 56"/>
                <a:gd name="T65" fmla="*/ 4 h 48"/>
                <a:gd name="T66" fmla="*/ 2 w 56"/>
                <a:gd name="T67" fmla="*/ 27 h 48"/>
                <a:gd name="T68" fmla="*/ 4 w 56"/>
                <a:gd name="T69" fmla="*/ 29 h 48"/>
                <a:gd name="T70" fmla="*/ 29 w 56"/>
                <a:gd name="T71" fmla="*/ 8 h 48"/>
                <a:gd name="T72" fmla="*/ 47 w 56"/>
                <a:gd name="T73" fmla="*/ 14 h 48"/>
                <a:gd name="T74" fmla="*/ 51 w 56"/>
                <a:gd name="T75" fmla="*/ 23 h 48"/>
                <a:gd name="T76" fmla="*/ 36 w 56"/>
                <a:gd name="T77" fmla="*/ 37 h 48"/>
                <a:gd name="T78" fmla="*/ 15 w 56"/>
                <a:gd name="T79" fmla="*/ 38 h 48"/>
                <a:gd name="T80" fmla="*/ 16 w 56"/>
                <a:gd name="T81" fmla="*/ 41 h 48"/>
                <a:gd name="T82" fmla="*/ 28 w 56"/>
                <a:gd name="T83" fmla="*/ 40 h 48"/>
                <a:gd name="T84" fmla="*/ 27 w 56"/>
                <a:gd name="T85" fmla="*/ 38 h 48"/>
                <a:gd name="T86" fmla="*/ 12 w 56"/>
                <a:gd name="T87" fmla="*/ 41 h 48"/>
                <a:gd name="T88" fmla="*/ 13 w 56"/>
                <a:gd name="T89" fmla="*/ 44 h 48"/>
                <a:gd name="T90" fmla="*/ 23 w 56"/>
                <a:gd name="T91" fmla="*/ 44 h 48"/>
                <a:gd name="T92" fmla="*/ 23 w 56"/>
                <a:gd name="T93" fmla="*/ 42 h 48"/>
                <a:gd name="T94" fmla="*/ 10 w 56"/>
                <a:gd name="T95" fmla="*/ 42 h 48"/>
                <a:gd name="T96" fmla="*/ 10 w 56"/>
                <a:gd name="T97" fmla="*/ 45 h 48"/>
                <a:gd name="T98" fmla="*/ 24 w 56"/>
                <a:gd name="T99" fmla="*/ 40 h 48"/>
                <a:gd name="T100" fmla="*/ 23 w 56"/>
                <a:gd name="T101" fmla="*/ 37 h 48"/>
                <a:gd name="T102" fmla="*/ 15 w 56"/>
                <a:gd name="T103" fmla="*/ 39 h 48"/>
                <a:gd name="T104" fmla="*/ 16 w 56"/>
                <a:gd name="T105" fmla="*/ 4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6" h="48">
                  <a:moveTo>
                    <a:pt x="16" y="42"/>
                  </a:moveTo>
                  <a:cubicBezTo>
                    <a:pt x="19" y="41"/>
                    <a:pt x="21" y="41"/>
                    <a:pt x="24" y="40"/>
                  </a:cubicBezTo>
                  <a:cubicBezTo>
                    <a:pt x="24" y="39"/>
                    <a:pt x="23" y="39"/>
                    <a:pt x="23" y="37"/>
                  </a:cubicBezTo>
                  <a:cubicBezTo>
                    <a:pt x="18" y="39"/>
                    <a:pt x="13" y="39"/>
                    <a:pt x="9" y="42"/>
                  </a:cubicBezTo>
                  <a:cubicBezTo>
                    <a:pt x="8" y="43"/>
                    <a:pt x="8" y="44"/>
                    <a:pt x="9" y="45"/>
                  </a:cubicBezTo>
                  <a:cubicBezTo>
                    <a:pt x="13" y="48"/>
                    <a:pt x="20" y="46"/>
                    <a:pt x="24" y="44"/>
                  </a:cubicBezTo>
                  <a:cubicBezTo>
                    <a:pt x="25" y="44"/>
                    <a:pt x="26" y="42"/>
                    <a:pt x="25" y="42"/>
                  </a:cubicBezTo>
                  <a:cubicBezTo>
                    <a:pt x="21" y="38"/>
                    <a:pt x="16" y="40"/>
                    <a:pt x="12" y="41"/>
                  </a:cubicBezTo>
                  <a:cubicBezTo>
                    <a:pt x="10" y="42"/>
                    <a:pt x="11" y="44"/>
                    <a:pt x="13" y="44"/>
                  </a:cubicBezTo>
                  <a:cubicBezTo>
                    <a:pt x="18" y="43"/>
                    <a:pt x="24" y="43"/>
                    <a:pt x="29" y="40"/>
                  </a:cubicBezTo>
                  <a:cubicBezTo>
                    <a:pt x="30" y="39"/>
                    <a:pt x="29" y="38"/>
                    <a:pt x="28" y="37"/>
                  </a:cubicBezTo>
                  <a:cubicBezTo>
                    <a:pt x="24" y="36"/>
                    <a:pt x="19" y="36"/>
                    <a:pt x="14" y="38"/>
                  </a:cubicBezTo>
                  <a:cubicBezTo>
                    <a:pt x="13" y="39"/>
                    <a:pt x="13" y="40"/>
                    <a:pt x="14" y="41"/>
                  </a:cubicBezTo>
                  <a:cubicBezTo>
                    <a:pt x="22" y="44"/>
                    <a:pt x="32" y="42"/>
                    <a:pt x="39" y="39"/>
                  </a:cubicBezTo>
                  <a:cubicBezTo>
                    <a:pt x="46" y="36"/>
                    <a:pt x="54" y="31"/>
                    <a:pt x="54" y="23"/>
                  </a:cubicBezTo>
                  <a:cubicBezTo>
                    <a:pt x="54" y="18"/>
                    <a:pt x="52" y="15"/>
                    <a:pt x="49" y="12"/>
                  </a:cubicBezTo>
                  <a:cubicBezTo>
                    <a:pt x="44" y="8"/>
                    <a:pt x="38" y="5"/>
                    <a:pt x="31" y="5"/>
                  </a:cubicBezTo>
                  <a:cubicBezTo>
                    <a:pt x="19" y="5"/>
                    <a:pt x="8" y="17"/>
                    <a:pt x="2" y="27"/>
                  </a:cubicBezTo>
                  <a:cubicBezTo>
                    <a:pt x="1" y="29"/>
                    <a:pt x="3" y="30"/>
                    <a:pt x="4" y="29"/>
                  </a:cubicBezTo>
                  <a:cubicBezTo>
                    <a:pt x="10" y="22"/>
                    <a:pt x="15" y="11"/>
                    <a:pt x="24" y="8"/>
                  </a:cubicBezTo>
                  <a:cubicBezTo>
                    <a:pt x="29" y="5"/>
                    <a:pt x="36" y="5"/>
                    <a:pt x="41" y="8"/>
                  </a:cubicBezTo>
                  <a:cubicBezTo>
                    <a:pt x="46" y="10"/>
                    <a:pt x="49" y="15"/>
                    <a:pt x="53" y="18"/>
                  </a:cubicBezTo>
                  <a:cubicBezTo>
                    <a:pt x="54" y="19"/>
                    <a:pt x="56" y="18"/>
                    <a:pt x="55" y="16"/>
                  </a:cubicBezTo>
                  <a:cubicBezTo>
                    <a:pt x="52" y="11"/>
                    <a:pt x="48" y="5"/>
                    <a:pt x="41" y="2"/>
                  </a:cubicBezTo>
                  <a:cubicBezTo>
                    <a:pt x="35" y="0"/>
                    <a:pt x="28" y="1"/>
                    <a:pt x="22" y="4"/>
                  </a:cubicBezTo>
                  <a:cubicBezTo>
                    <a:pt x="12" y="10"/>
                    <a:pt x="0" y="27"/>
                    <a:pt x="11" y="37"/>
                  </a:cubicBezTo>
                  <a:cubicBezTo>
                    <a:pt x="12" y="38"/>
                    <a:pt x="14" y="36"/>
                    <a:pt x="13" y="35"/>
                  </a:cubicBezTo>
                  <a:cubicBezTo>
                    <a:pt x="4" y="26"/>
                    <a:pt x="15" y="11"/>
                    <a:pt x="24" y="7"/>
                  </a:cubicBezTo>
                  <a:cubicBezTo>
                    <a:pt x="29" y="4"/>
                    <a:pt x="36" y="3"/>
                    <a:pt x="41" y="5"/>
                  </a:cubicBezTo>
                  <a:cubicBezTo>
                    <a:pt x="46" y="7"/>
                    <a:pt x="49" y="13"/>
                    <a:pt x="53" y="18"/>
                  </a:cubicBezTo>
                  <a:cubicBezTo>
                    <a:pt x="53" y="17"/>
                    <a:pt x="54" y="17"/>
                    <a:pt x="55" y="16"/>
                  </a:cubicBezTo>
                  <a:cubicBezTo>
                    <a:pt x="51" y="12"/>
                    <a:pt x="47" y="8"/>
                    <a:pt x="42" y="5"/>
                  </a:cubicBezTo>
                  <a:cubicBezTo>
                    <a:pt x="37" y="2"/>
                    <a:pt x="31" y="3"/>
                    <a:pt x="26" y="4"/>
                  </a:cubicBezTo>
                  <a:cubicBezTo>
                    <a:pt x="14" y="7"/>
                    <a:pt x="9" y="19"/>
                    <a:pt x="2" y="27"/>
                  </a:cubicBezTo>
                  <a:cubicBezTo>
                    <a:pt x="3" y="28"/>
                    <a:pt x="3" y="28"/>
                    <a:pt x="4" y="29"/>
                  </a:cubicBezTo>
                  <a:cubicBezTo>
                    <a:pt x="10" y="20"/>
                    <a:pt x="18" y="10"/>
                    <a:pt x="29" y="8"/>
                  </a:cubicBezTo>
                  <a:cubicBezTo>
                    <a:pt x="36" y="7"/>
                    <a:pt x="42" y="10"/>
                    <a:pt x="47" y="14"/>
                  </a:cubicBezTo>
                  <a:cubicBezTo>
                    <a:pt x="49" y="17"/>
                    <a:pt x="52" y="20"/>
                    <a:pt x="51" y="23"/>
                  </a:cubicBezTo>
                  <a:cubicBezTo>
                    <a:pt x="51" y="30"/>
                    <a:pt x="42" y="35"/>
                    <a:pt x="36" y="37"/>
                  </a:cubicBezTo>
                  <a:cubicBezTo>
                    <a:pt x="30" y="39"/>
                    <a:pt x="22" y="41"/>
                    <a:pt x="15" y="38"/>
                  </a:cubicBezTo>
                  <a:cubicBezTo>
                    <a:pt x="15" y="39"/>
                    <a:pt x="16" y="40"/>
                    <a:pt x="16" y="41"/>
                  </a:cubicBezTo>
                  <a:cubicBezTo>
                    <a:pt x="20" y="39"/>
                    <a:pt x="24" y="39"/>
                    <a:pt x="28" y="40"/>
                  </a:cubicBezTo>
                  <a:cubicBezTo>
                    <a:pt x="27" y="39"/>
                    <a:pt x="27" y="38"/>
                    <a:pt x="27" y="38"/>
                  </a:cubicBezTo>
                  <a:cubicBezTo>
                    <a:pt x="23" y="41"/>
                    <a:pt x="16" y="41"/>
                    <a:pt x="12" y="41"/>
                  </a:cubicBezTo>
                  <a:cubicBezTo>
                    <a:pt x="12" y="42"/>
                    <a:pt x="12" y="43"/>
                    <a:pt x="13" y="44"/>
                  </a:cubicBezTo>
                  <a:cubicBezTo>
                    <a:pt x="16" y="43"/>
                    <a:pt x="20" y="42"/>
                    <a:pt x="23" y="44"/>
                  </a:cubicBezTo>
                  <a:cubicBezTo>
                    <a:pt x="23" y="43"/>
                    <a:pt x="23" y="42"/>
                    <a:pt x="23" y="42"/>
                  </a:cubicBezTo>
                  <a:cubicBezTo>
                    <a:pt x="20" y="43"/>
                    <a:pt x="14" y="45"/>
                    <a:pt x="10" y="42"/>
                  </a:cubicBezTo>
                  <a:cubicBezTo>
                    <a:pt x="10" y="43"/>
                    <a:pt x="10" y="44"/>
                    <a:pt x="10" y="45"/>
                  </a:cubicBezTo>
                  <a:cubicBezTo>
                    <a:pt x="14" y="42"/>
                    <a:pt x="19" y="42"/>
                    <a:pt x="24" y="40"/>
                  </a:cubicBezTo>
                  <a:cubicBezTo>
                    <a:pt x="26" y="40"/>
                    <a:pt x="25" y="37"/>
                    <a:pt x="23" y="37"/>
                  </a:cubicBezTo>
                  <a:cubicBezTo>
                    <a:pt x="20" y="38"/>
                    <a:pt x="18" y="38"/>
                    <a:pt x="15" y="39"/>
                  </a:cubicBezTo>
                  <a:cubicBezTo>
                    <a:pt x="14" y="39"/>
                    <a:pt x="14" y="42"/>
                    <a:pt x="16" y="4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3" name="Freeform 1802"/>
            <p:cNvSpPr/>
            <p:nvPr/>
          </p:nvSpPr>
          <p:spPr bwMode="auto">
            <a:xfrm>
              <a:off x="3527" y="619"/>
              <a:ext cx="97" cy="132"/>
            </a:xfrm>
            <a:custGeom>
              <a:avLst/>
              <a:gdLst>
                <a:gd name="T0" fmla="*/ 65 w 75"/>
                <a:gd name="T1" fmla="*/ 25 h 102"/>
                <a:gd name="T2" fmla="*/ 55 w 75"/>
                <a:gd name="T3" fmla="*/ 16 h 102"/>
                <a:gd name="T4" fmla="*/ 55 w 75"/>
                <a:gd name="T5" fmla="*/ 3 h 102"/>
                <a:gd name="T6" fmla="*/ 65 w 75"/>
                <a:gd name="T7" fmla="*/ 1 h 102"/>
                <a:gd name="T8" fmla="*/ 67 w 75"/>
                <a:gd name="T9" fmla="*/ 17 h 102"/>
                <a:gd name="T10" fmla="*/ 68 w 75"/>
                <a:gd name="T11" fmla="*/ 14 h 102"/>
                <a:gd name="T12" fmla="*/ 61 w 75"/>
                <a:gd name="T13" fmla="*/ 1 h 102"/>
                <a:gd name="T14" fmla="*/ 69 w 75"/>
                <a:gd name="T15" fmla="*/ 8 h 102"/>
                <a:gd name="T16" fmla="*/ 70 w 75"/>
                <a:gd name="T17" fmla="*/ 91 h 102"/>
                <a:gd name="T18" fmla="*/ 64 w 75"/>
                <a:gd name="T19" fmla="*/ 83 h 102"/>
                <a:gd name="T20" fmla="*/ 61 w 75"/>
                <a:gd name="T21" fmla="*/ 80 h 102"/>
                <a:gd name="T22" fmla="*/ 60 w 75"/>
                <a:gd name="T23" fmla="*/ 95 h 102"/>
                <a:gd name="T24" fmla="*/ 62 w 75"/>
                <a:gd name="T25" fmla="*/ 100 h 102"/>
                <a:gd name="T26" fmla="*/ 64 w 75"/>
                <a:gd name="T27" fmla="*/ 98 h 102"/>
                <a:gd name="T28" fmla="*/ 64 w 75"/>
                <a:gd name="T29" fmla="*/ 90 h 102"/>
                <a:gd name="T30" fmla="*/ 70 w 75"/>
                <a:gd name="T31" fmla="*/ 88 h 102"/>
                <a:gd name="T32" fmla="*/ 62 w 75"/>
                <a:gd name="T33" fmla="*/ 68 h 102"/>
                <a:gd name="T34" fmla="*/ 37 w 75"/>
                <a:gd name="T35" fmla="*/ 69 h 102"/>
                <a:gd name="T36" fmla="*/ 34 w 75"/>
                <a:gd name="T37" fmla="*/ 57 h 102"/>
                <a:gd name="T38" fmla="*/ 50 w 75"/>
                <a:gd name="T39" fmla="*/ 49 h 102"/>
                <a:gd name="T40" fmla="*/ 46 w 75"/>
                <a:gd name="T41" fmla="*/ 51 h 102"/>
                <a:gd name="T42" fmla="*/ 22 w 75"/>
                <a:gd name="T43" fmla="*/ 56 h 102"/>
                <a:gd name="T44" fmla="*/ 12 w 75"/>
                <a:gd name="T45" fmla="*/ 55 h 102"/>
                <a:gd name="T46" fmla="*/ 12 w 75"/>
                <a:gd name="T47" fmla="*/ 88 h 102"/>
                <a:gd name="T48" fmla="*/ 10 w 75"/>
                <a:gd name="T49" fmla="*/ 91 h 102"/>
                <a:gd name="T50" fmla="*/ 11 w 75"/>
                <a:gd name="T51" fmla="*/ 71 h 102"/>
                <a:gd name="T52" fmla="*/ 20 w 75"/>
                <a:gd name="T53" fmla="*/ 81 h 102"/>
                <a:gd name="T54" fmla="*/ 14 w 75"/>
                <a:gd name="T55" fmla="*/ 86 h 102"/>
                <a:gd name="T56" fmla="*/ 11 w 75"/>
                <a:gd name="T57" fmla="*/ 75 h 102"/>
                <a:gd name="T58" fmla="*/ 9 w 75"/>
                <a:gd name="T59" fmla="*/ 69 h 102"/>
                <a:gd name="T60" fmla="*/ 12 w 75"/>
                <a:gd name="T61" fmla="*/ 89 h 102"/>
                <a:gd name="T62" fmla="*/ 10 w 75"/>
                <a:gd name="T63" fmla="*/ 90 h 102"/>
                <a:gd name="T64" fmla="*/ 14 w 75"/>
                <a:gd name="T65" fmla="*/ 57 h 102"/>
                <a:gd name="T66" fmla="*/ 22 w 75"/>
                <a:gd name="T67" fmla="*/ 53 h 102"/>
                <a:gd name="T68" fmla="*/ 45 w 75"/>
                <a:gd name="T69" fmla="*/ 48 h 102"/>
                <a:gd name="T70" fmla="*/ 50 w 75"/>
                <a:gd name="T71" fmla="*/ 52 h 102"/>
                <a:gd name="T72" fmla="*/ 34 w 75"/>
                <a:gd name="T73" fmla="*/ 60 h 102"/>
                <a:gd name="T74" fmla="*/ 55 w 75"/>
                <a:gd name="T75" fmla="*/ 58 h 102"/>
                <a:gd name="T76" fmla="*/ 54 w 75"/>
                <a:gd name="T77" fmla="*/ 67 h 102"/>
                <a:gd name="T78" fmla="*/ 64 w 75"/>
                <a:gd name="T79" fmla="*/ 84 h 102"/>
                <a:gd name="T80" fmla="*/ 67 w 75"/>
                <a:gd name="T81" fmla="*/ 93 h 102"/>
                <a:gd name="T82" fmla="*/ 67 w 75"/>
                <a:gd name="T83" fmla="*/ 92 h 102"/>
                <a:gd name="T84" fmla="*/ 64 w 75"/>
                <a:gd name="T85" fmla="*/ 97 h 102"/>
                <a:gd name="T86" fmla="*/ 62 w 75"/>
                <a:gd name="T87" fmla="*/ 85 h 102"/>
                <a:gd name="T88" fmla="*/ 60 w 75"/>
                <a:gd name="T89" fmla="*/ 82 h 102"/>
                <a:gd name="T90" fmla="*/ 65 w 75"/>
                <a:gd name="T91" fmla="*/ 91 h 102"/>
                <a:gd name="T92" fmla="*/ 70 w 75"/>
                <a:gd name="T93" fmla="*/ 93 h 102"/>
                <a:gd name="T94" fmla="*/ 72 w 75"/>
                <a:gd name="T95" fmla="*/ 53 h 102"/>
                <a:gd name="T96" fmla="*/ 66 w 75"/>
                <a:gd name="T97" fmla="*/ 11 h 102"/>
                <a:gd name="T98" fmla="*/ 68 w 75"/>
                <a:gd name="T99" fmla="*/ 14 h 102"/>
                <a:gd name="T100" fmla="*/ 65 w 75"/>
                <a:gd name="T101" fmla="*/ 4 h 102"/>
                <a:gd name="T102" fmla="*/ 64 w 75"/>
                <a:gd name="T103" fmla="*/ 4 h 102"/>
                <a:gd name="T104" fmla="*/ 64 w 75"/>
                <a:gd name="T105" fmla="*/ 11 h 102"/>
                <a:gd name="T106" fmla="*/ 55 w 75"/>
                <a:gd name="T107" fmla="*/ 15 h 102"/>
                <a:gd name="T108" fmla="*/ 56 w 75"/>
                <a:gd name="T109" fmla="*/ 5 h 102"/>
                <a:gd name="T110" fmla="*/ 66 w 75"/>
                <a:gd name="T111" fmla="*/ 2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5" h="102">
                  <a:moveTo>
                    <a:pt x="63" y="19"/>
                  </a:moveTo>
                  <a:cubicBezTo>
                    <a:pt x="62" y="21"/>
                    <a:pt x="62" y="23"/>
                    <a:pt x="62" y="25"/>
                  </a:cubicBezTo>
                  <a:cubicBezTo>
                    <a:pt x="63" y="25"/>
                    <a:pt x="64" y="25"/>
                    <a:pt x="65" y="25"/>
                  </a:cubicBezTo>
                  <a:cubicBezTo>
                    <a:pt x="64" y="17"/>
                    <a:pt x="64" y="10"/>
                    <a:pt x="59" y="3"/>
                  </a:cubicBezTo>
                  <a:cubicBezTo>
                    <a:pt x="58" y="2"/>
                    <a:pt x="57" y="2"/>
                    <a:pt x="56" y="3"/>
                  </a:cubicBezTo>
                  <a:cubicBezTo>
                    <a:pt x="54" y="7"/>
                    <a:pt x="54" y="11"/>
                    <a:pt x="55" y="16"/>
                  </a:cubicBezTo>
                  <a:cubicBezTo>
                    <a:pt x="55" y="17"/>
                    <a:pt x="57" y="18"/>
                    <a:pt x="57" y="17"/>
                  </a:cubicBezTo>
                  <a:cubicBezTo>
                    <a:pt x="60" y="12"/>
                    <a:pt x="58" y="7"/>
                    <a:pt x="57" y="2"/>
                  </a:cubicBezTo>
                  <a:cubicBezTo>
                    <a:pt x="56" y="2"/>
                    <a:pt x="56" y="2"/>
                    <a:pt x="55" y="3"/>
                  </a:cubicBezTo>
                  <a:cubicBezTo>
                    <a:pt x="56" y="8"/>
                    <a:pt x="59" y="13"/>
                    <a:pt x="64" y="14"/>
                  </a:cubicBezTo>
                  <a:cubicBezTo>
                    <a:pt x="65" y="14"/>
                    <a:pt x="65" y="13"/>
                    <a:pt x="66" y="12"/>
                  </a:cubicBezTo>
                  <a:cubicBezTo>
                    <a:pt x="67" y="8"/>
                    <a:pt x="67" y="5"/>
                    <a:pt x="65" y="1"/>
                  </a:cubicBezTo>
                  <a:cubicBezTo>
                    <a:pt x="64" y="1"/>
                    <a:pt x="63" y="1"/>
                    <a:pt x="63" y="1"/>
                  </a:cubicBezTo>
                  <a:cubicBezTo>
                    <a:pt x="57" y="5"/>
                    <a:pt x="58" y="16"/>
                    <a:pt x="65" y="18"/>
                  </a:cubicBezTo>
                  <a:cubicBezTo>
                    <a:pt x="66" y="19"/>
                    <a:pt x="66" y="18"/>
                    <a:pt x="67" y="17"/>
                  </a:cubicBezTo>
                  <a:cubicBezTo>
                    <a:pt x="68" y="13"/>
                    <a:pt x="67" y="9"/>
                    <a:pt x="68" y="4"/>
                  </a:cubicBezTo>
                  <a:cubicBezTo>
                    <a:pt x="67" y="4"/>
                    <a:pt x="66" y="4"/>
                    <a:pt x="65" y="4"/>
                  </a:cubicBezTo>
                  <a:cubicBezTo>
                    <a:pt x="66" y="8"/>
                    <a:pt x="67" y="10"/>
                    <a:pt x="68" y="14"/>
                  </a:cubicBezTo>
                  <a:cubicBezTo>
                    <a:pt x="68" y="16"/>
                    <a:pt x="71" y="14"/>
                    <a:pt x="70" y="13"/>
                  </a:cubicBezTo>
                  <a:cubicBezTo>
                    <a:pt x="69" y="8"/>
                    <a:pt x="67" y="4"/>
                    <a:pt x="63" y="1"/>
                  </a:cubicBezTo>
                  <a:cubicBezTo>
                    <a:pt x="62" y="0"/>
                    <a:pt x="61" y="0"/>
                    <a:pt x="61" y="1"/>
                  </a:cubicBezTo>
                  <a:cubicBezTo>
                    <a:pt x="58" y="6"/>
                    <a:pt x="60" y="12"/>
                    <a:pt x="65" y="14"/>
                  </a:cubicBezTo>
                  <a:cubicBezTo>
                    <a:pt x="70" y="16"/>
                    <a:pt x="73" y="13"/>
                    <a:pt x="72" y="8"/>
                  </a:cubicBezTo>
                  <a:cubicBezTo>
                    <a:pt x="71" y="6"/>
                    <a:pt x="69" y="7"/>
                    <a:pt x="69" y="8"/>
                  </a:cubicBezTo>
                  <a:cubicBezTo>
                    <a:pt x="68" y="23"/>
                    <a:pt x="68" y="37"/>
                    <a:pt x="68" y="52"/>
                  </a:cubicBezTo>
                  <a:cubicBezTo>
                    <a:pt x="69" y="58"/>
                    <a:pt x="68" y="65"/>
                    <a:pt x="70" y="72"/>
                  </a:cubicBezTo>
                  <a:cubicBezTo>
                    <a:pt x="70" y="79"/>
                    <a:pt x="72" y="85"/>
                    <a:pt x="70" y="91"/>
                  </a:cubicBezTo>
                  <a:cubicBezTo>
                    <a:pt x="70" y="91"/>
                    <a:pt x="71" y="91"/>
                    <a:pt x="72" y="91"/>
                  </a:cubicBezTo>
                  <a:cubicBezTo>
                    <a:pt x="70" y="88"/>
                    <a:pt x="68" y="85"/>
                    <a:pt x="66" y="83"/>
                  </a:cubicBezTo>
                  <a:cubicBezTo>
                    <a:pt x="66" y="82"/>
                    <a:pt x="65" y="82"/>
                    <a:pt x="64" y="83"/>
                  </a:cubicBezTo>
                  <a:cubicBezTo>
                    <a:pt x="62" y="86"/>
                    <a:pt x="62" y="89"/>
                    <a:pt x="62" y="92"/>
                  </a:cubicBezTo>
                  <a:cubicBezTo>
                    <a:pt x="63" y="93"/>
                    <a:pt x="65" y="94"/>
                    <a:pt x="65" y="92"/>
                  </a:cubicBezTo>
                  <a:cubicBezTo>
                    <a:pt x="66" y="88"/>
                    <a:pt x="64" y="84"/>
                    <a:pt x="61" y="80"/>
                  </a:cubicBezTo>
                  <a:cubicBezTo>
                    <a:pt x="61" y="80"/>
                    <a:pt x="60" y="79"/>
                    <a:pt x="60" y="80"/>
                  </a:cubicBezTo>
                  <a:cubicBezTo>
                    <a:pt x="53" y="82"/>
                    <a:pt x="54" y="91"/>
                    <a:pt x="59" y="95"/>
                  </a:cubicBezTo>
                  <a:cubicBezTo>
                    <a:pt x="59" y="96"/>
                    <a:pt x="60" y="96"/>
                    <a:pt x="60" y="95"/>
                  </a:cubicBezTo>
                  <a:cubicBezTo>
                    <a:pt x="64" y="93"/>
                    <a:pt x="65" y="89"/>
                    <a:pt x="65" y="85"/>
                  </a:cubicBezTo>
                  <a:cubicBezTo>
                    <a:pt x="65" y="84"/>
                    <a:pt x="63" y="84"/>
                    <a:pt x="62" y="85"/>
                  </a:cubicBezTo>
                  <a:cubicBezTo>
                    <a:pt x="60" y="89"/>
                    <a:pt x="58" y="97"/>
                    <a:pt x="62" y="100"/>
                  </a:cubicBezTo>
                  <a:cubicBezTo>
                    <a:pt x="67" y="102"/>
                    <a:pt x="68" y="94"/>
                    <a:pt x="67" y="91"/>
                  </a:cubicBezTo>
                  <a:cubicBezTo>
                    <a:pt x="66" y="90"/>
                    <a:pt x="65" y="90"/>
                    <a:pt x="64" y="91"/>
                  </a:cubicBezTo>
                  <a:cubicBezTo>
                    <a:pt x="63" y="94"/>
                    <a:pt x="63" y="95"/>
                    <a:pt x="64" y="98"/>
                  </a:cubicBezTo>
                  <a:cubicBezTo>
                    <a:pt x="64" y="99"/>
                    <a:pt x="65" y="99"/>
                    <a:pt x="65" y="99"/>
                  </a:cubicBezTo>
                  <a:cubicBezTo>
                    <a:pt x="70" y="98"/>
                    <a:pt x="73" y="93"/>
                    <a:pt x="69" y="90"/>
                  </a:cubicBezTo>
                  <a:cubicBezTo>
                    <a:pt x="67" y="89"/>
                    <a:pt x="65" y="89"/>
                    <a:pt x="64" y="90"/>
                  </a:cubicBezTo>
                  <a:cubicBezTo>
                    <a:pt x="62" y="92"/>
                    <a:pt x="62" y="95"/>
                    <a:pt x="63" y="98"/>
                  </a:cubicBezTo>
                  <a:cubicBezTo>
                    <a:pt x="63" y="99"/>
                    <a:pt x="64" y="99"/>
                    <a:pt x="65" y="99"/>
                  </a:cubicBezTo>
                  <a:cubicBezTo>
                    <a:pt x="70" y="98"/>
                    <a:pt x="72" y="93"/>
                    <a:pt x="70" y="88"/>
                  </a:cubicBezTo>
                  <a:cubicBezTo>
                    <a:pt x="69" y="85"/>
                    <a:pt x="67" y="83"/>
                    <a:pt x="66" y="81"/>
                  </a:cubicBezTo>
                  <a:cubicBezTo>
                    <a:pt x="63" y="79"/>
                    <a:pt x="63" y="76"/>
                    <a:pt x="63" y="73"/>
                  </a:cubicBezTo>
                  <a:cubicBezTo>
                    <a:pt x="63" y="71"/>
                    <a:pt x="63" y="70"/>
                    <a:pt x="62" y="68"/>
                  </a:cubicBezTo>
                  <a:cubicBezTo>
                    <a:pt x="62" y="66"/>
                    <a:pt x="60" y="66"/>
                    <a:pt x="58" y="65"/>
                  </a:cubicBezTo>
                  <a:cubicBezTo>
                    <a:pt x="51" y="63"/>
                    <a:pt x="44" y="66"/>
                    <a:pt x="37" y="67"/>
                  </a:cubicBezTo>
                  <a:cubicBezTo>
                    <a:pt x="37" y="68"/>
                    <a:pt x="37" y="69"/>
                    <a:pt x="37" y="69"/>
                  </a:cubicBezTo>
                  <a:cubicBezTo>
                    <a:pt x="43" y="65"/>
                    <a:pt x="50" y="63"/>
                    <a:pt x="56" y="60"/>
                  </a:cubicBezTo>
                  <a:cubicBezTo>
                    <a:pt x="57" y="59"/>
                    <a:pt x="57" y="58"/>
                    <a:pt x="57" y="58"/>
                  </a:cubicBezTo>
                  <a:cubicBezTo>
                    <a:pt x="52" y="52"/>
                    <a:pt x="40" y="57"/>
                    <a:pt x="34" y="57"/>
                  </a:cubicBezTo>
                  <a:cubicBezTo>
                    <a:pt x="34" y="58"/>
                    <a:pt x="35" y="59"/>
                    <a:pt x="35" y="60"/>
                  </a:cubicBezTo>
                  <a:cubicBezTo>
                    <a:pt x="40" y="57"/>
                    <a:pt x="47" y="56"/>
                    <a:pt x="51" y="52"/>
                  </a:cubicBezTo>
                  <a:cubicBezTo>
                    <a:pt x="52" y="51"/>
                    <a:pt x="52" y="50"/>
                    <a:pt x="50" y="49"/>
                  </a:cubicBezTo>
                  <a:cubicBezTo>
                    <a:pt x="43" y="47"/>
                    <a:pt x="35" y="49"/>
                    <a:pt x="28" y="51"/>
                  </a:cubicBezTo>
                  <a:cubicBezTo>
                    <a:pt x="26" y="51"/>
                    <a:pt x="27" y="54"/>
                    <a:pt x="29" y="54"/>
                  </a:cubicBezTo>
                  <a:cubicBezTo>
                    <a:pt x="35" y="53"/>
                    <a:pt x="40" y="53"/>
                    <a:pt x="46" y="51"/>
                  </a:cubicBezTo>
                  <a:cubicBezTo>
                    <a:pt x="48" y="50"/>
                    <a:pt x="47" y="48"/>
                    <a:pt x="46" y="48"/>
                  </a:cubicBezTo>
                  <a:cubicBezTo>
                    <a:pt x="37" y="47"/>
                    <a:pt x="28" y="49"/>
                    <a:pt x="21" y="54"/>
                  </a:cubicBezTo>
                  <a:cubicBezTo>
                    <a:pt x="20" y="55"/>
                    <a:pt x="21" y="56"/>
                    <a:pt x="22" y="56"/>
                  </a:cubicBezTo>
                  <a:cubicBezTo>
                    <a:pt x="31" y="57"/>
                    <a:pt x="41" y="55"/>
                    <a:pt x="49" y="51"/>
                  </a:cubicBezTo>
                  <a:cubicBezTo>
                    <a:pt x="50" y="51"/>
                    <a:pt x="50" y="49"/>
                    <a:pt x="49" y="49"/>
                  </a:cubicBezTo>
                  <a:cubicBezTo>
                    <a:pt x="37" y="41"/>
                    <a:pt x="22" y="46"/>
                    <a:pt x="12" y="55"/>
                  </a:cubicBezTo>
                  <a:cubicBezTo>
                    <a:pt x="7" y="59"/>
                    <a:pt x="4" y="65"/>
                    <a:pt x="3" y="71"/>
                  </a:cubicBezTo>
                  <a:cubicBezTo>
                    <a:pt x="2" y="78"/>
                    <a:pt x="5" y="85"/>
                    <a:pt x="10" y="90"/>
                  </a:cubicBezTo>
                  <a:cubicBezTo>
                    <a:pt x="11" y="89"/>
                    <a:pt x="12" y="88"/>
                    <a:pt x="12" y="88"/>
                  </a:cubicBezTo>
                  <a:cubicBezTo>
                    <a:pt x="4" y="81"/>
                    <a:pt x="7" y="68"/>
                    <a:pt x="12" y="60"/>
                  </a:cubicBezTo>
                  <a:cubicBezTo>
                    <a:pt x="13" y="58"/>
                    <a:pt x="11" y="57"/>
                    <a:pt x="10" y="58"/>
                  </a:cubicBezTo>
                  <a:cubicBezTo>
                    <a:pt x="0" y="67"/>
                    <a:pt x="2" y="82"/>
                    <a:pt x="10" y="91"/>
                  </a:cubicBezTo>
                  <a:cubicBezTo>
                    <a:pt x="11" y="92"/>
                    <a:pt x="13" y="91"/>
                    <a:pt x="13" y="90"/>
                  </a:cubicBezTo>
                  <a:cubicBezTo>
                    <a:pt x="12" y="84"/>
                    <a:pt x="10" y="79"/>
                    <a:pt x="10" y="73"/>
                  </a:cubicBezTo>
                  <a:cubicBezTo>
                    <a:pt x="10" y="72"/>
                    <a:pt x="10" y="71"/>
                    <a:pt x="11" y="71"/>
                  </a:cubicBezTo>
                  <a:cubicBezTo>
                    <a:pt x="12" y="72"/>
                    <a:pt x="13" y="74"/>
                    <a:pt x="14" y="75"/>
                  </a:cubicBezTo>
                  <a:cubicBezTo>
                    <a:pt x="15" y="77"/>
                    <a:pt x="17" y="80"/>
                    <a:pt x="18" y="82"/>
                  </a:cubicBezTo>
                  <a:cubicBezTo>
                    <a:pt x="19" y="82"/>
                    <a:pt x="20" y="81"/>
                    <a:pt x="20" y="81"/>
                  </a:cubicBezTo>
                  <a:cubicBezTo>
                    <a:pt x="18" y="78"/>
                    <a:pt x="16" y="75"/>
                    <a:pt x="13" y="73"/>
                  </a:cubicBezTo>
                  <a:cubicBezTo>
                    <a:pt x="11" y="72"/>
                    <a:pt x="10" y="73"/>
                    <a:pt x="10" y="74"/>
                  </a:cubicBezTo>
                  <a:cubicBezTo>
                    <a:pt x="11" y="78"/>
                    <a:pt x="12" y="82"/>
                    <a:pt x="14" y="86"/>
                  </a:cubicBezTo>
                  <a:cubicBezTo>
                    <a:pt x="15" y="88"/>
                    <a:pt x="18" y="86"/>
                    <a:pt x="17" y="85"/>
                  </a:cubicBezTo>
                  <a:cubicBezTo>
                    <a:pt x="15" y="81"/>
                    <a:pt x="14" y="78"/>
                    <a:pt x="13" y="74"/>
                  </a:cubicBezTo>
                  <a:cubicBezTo>
                    <a:pt x="13" y="74"/>
                    <a:pt x="12" y="75"/>
                    <a:pt x="11" y="75"/>
                  </a:cubicBezTo>
                  <a:cubicBezTo>
                    <a:pt x="14" y="77"/>
                    <a:pt x="16" y="80"/>
                    <a:pt x="18" y="83"/>
                  </a:cubicBezTo>
                  <a:cubicBezTo>
                    <a:pt x="20" y="84"/>
                    <a:pt x="21" y="82"/>
                    <a:pt x="21" y="81"/>
                  </a:cubicBezTo>
                  <a:cubicBezTo>
                    <a:pt x="19" y="78"/>
                    <a:pt x="14" y="65"/>
                    <a:pt x="9" y="69"/>
                  </a:cubicBezTo>
                  <a:cubicBezTo>
                    <a:pt x="6" y="71"/>
                    <a:pt x="7" y="76"/>
                    <a:pt x="8" y="78"/>
                  </a:cubicBezTo>
                  <a:cubicBezTo>
                    <a:pt x="8" y="82"/>
                    <a:pt x="10" y="86"/>
                    <a:pt x="10" y="90"/>
                  </a:cubicBezTo>
                  <a:cubicBezTo>
                    <a:pt x="11" y="90"/>
                    <a:pt x="11" y="89"/>
                    <a:pt x="12" y="89"/>
                  </a:cubicBezTo>
                  <a:cubicBezTo>
                    <a:pt x="5" y="81"/>
                    <a:pt x="4" y="69"/>
                    <a:pt x="12" y="60"/>
                  </a:cubicBezTo>
                  <a:cubicBezTo>
                    <a:pt x="11" y="59"/>
                    <a:pt x="10" y="59"/>
                    <a:pt x="9" y="58"/>
                  </a:cubicBezTo>
                  <a:cubicBezTo>
                    <a:pt x="4" y="68"/>
                    <a:pt x="1" y="82"/>
                    <a:pt x="10" y="90"/>
                  </a:cubicBezTo>
                  <a:cubicBezTo>
                    <a:pt x="12" y="91"/>
                    <a:pt x="14" y="89"/>
                    <a:pt x="12" y="88"/>
                  </a:cubicBezTo>
                  <a:cubicBezTo>
                    <a:pt x="8" y="83"/>
                    <a:pt x="5" y="78"/>
                    <a:pt x="6" y="71"/>
                  </a:cubicBezTo>
                  <a:cubicBezTo>
                    <a:pt x="6" y="65"/>
                    <a:pt x="10" y="60"/>
                    <a:pt x="14" y="57"/>
                  </a:cubicBezTo>
                  <a:cubicBezTo>
                    <a:pt x="23" y="49"/>
                    <a:pt x="37" y="44"/>
                    <a:pt x="47" y="51"/>
                  </a:cubicBezTo>
                  <a:cubicBezTo>
                    <a:pt x="47" y="50"/>
                    <a:pt x="48" y="50"/>
                    <a:pt x="48" y="49"/>
                  </a:cubicBezTo>
                  <a:cubicBezTo>
                    <a:pt x="39" y="52"/>
                    <a:pt x="31" y="54"/>
                    <a:pt x="22" y="53"/>
                  </a:cubicBezTo>
                  <a:cubicBezTo>
                    <a:pt x="22" y="54"/>
                    <a:pt x="23" y="55"/>
                    <a:pt x="23" y="56"/>
                  </a:cubicBezTo>
                  <a:cubicBezTo>
                    <a:pt x="29" y="51"/>
                    <a:pt x="38" y="50"/>
                    <a:pt x="46" y="51"/>
                  </a:cubicBezTo>
                  <a:cubicBezTo>
                    <a:pt x="45" y="50"/>
                    <a:pt x="45" y="49"/>
                    <a:pt x="45" y="48"/>
                  </a:cubicBezTo>
                  <a:cubicBezTo>
                    <a:pt x="40" y="50"/>
                    <a:pt x="34" y="50"/>
                    <a:pt x="28" y="51"/>
                  </a:cubicBezTo>
                  <a:cubicBezTo>
                    <a:pt x="28" y="52"/>
                    <a:pt x="29" y="53"/>
                    <a:pt x="29" y="54"/>
                  </a:cubicBezTo>
                  <a:cubicBezTo>
                    <a:pt x="36" y="52"/>
                    <a:pt x="43" y="50"/>
                    <a:pt x="50" y="52"/>
                  </a:cubicBezTo>
                  <a:cubicBezTo>
                    <a:pt x="50" y="51"/>
                    <a:pt x="49" y="51"/>
                    <a:pt x="49" y="50"/>
                  </a:cubicBezTo>
                  <a:cubicBezTo>
                    <a:pt x="45" y="54"/>
                    <a:pt x="38" y="55"/>
                    <a:pt x="33" y="58"/>
                  </a:cubicBezTo>
                  <a:cubicBezTo>
                    <a:pt x="32" y="58"/>
                    <a:pt x="33" y="60"/>
                    <a:pt x="34" y="60"/>
                  </a:cubicBezTo>
                  <a:cubicBezTo>
                    <a:pt x="37" y="60"/>
                    <a:pt x="41" y="59"/>
                    <a:pt x="44" y="59"/>
                  </a:cubicBezTo>
                  <a:cubicBezTo>
                    <a:pt x="47" y="58"/>
                    <a:pt x="52" y="57"/>
                    <a:pt x="54" y="60"/>
                  </a:cubicBezTo>
                  <a:cubicBezTo>
                    <a:pt x="55" y="59"/>
                    <a:pt x="55" y="58"/>
                    <a:pt x="55" y="58"/>
                  </a:cubicBezTo>
                  <a:cubicBezTo>
                    <a:pt x="49" y="61"/>
                    <a:pt x="42" y="63"/>
                    <a:pt x="36" y="67"/>
                  </a:cubicBezTo>
                  <a:cubicBezTo>
                    <a:pt x="35" y="68"/>
                    <a:pt x="35" y="70"/>
                    <a:pt x="37" y="70"/>
                  </a:cubicBezTo>
                  <a:cubicBezTo>
                    <a:pt x="42" y="69"/>
                    <a:pt x="48" y="67"/>
                    <a:pt x="54" y="67"/>
                  </a:cubicBezTo>
                  <a:cubicBezTo>
                    <a:pt x="55" y="67"/>
                    <a:pt x="59" y="68"/>
                    <a:pt x="60" y="69"/>
                  </a:cubicBezTo>
                  <a:cubicBezTo>
                    <a:pt x="60" y="70"/>
                    <a:pt x="60" y="72"/>
                    <a:pt x="60" y="73"/>
                  </a:cubicBezTo>
                  <a:cubicBezTo>
                    <a:pt x="60" y="78"/>
                    <a:pt x="61" y="81"/>
                    <a:pt x="64" y="84"/>
                  </a:cubicBezTo>
                  <a:cubicBezTo>
                    <a:pt x="67" y="87"/>
                    <a:pt x="70" y="95"/>
                    <a:pt x="64" y="96"/>
                  </a:cubicBezTo>
                  <a:cubicBezTo>
                    <a:pt x="64" y="96"/>
                    <a:pt x="65" y="96"/>
                    <a:pt x="66" y="97"/>
                  </a:cubicBezTo>
                  <a:cubicBezTo>
                    <a:pt x="65" y="96"/>
                    <a:pt x="65" y="91"/>
                    <a:pt x="67" y="93"/>
                  </a:cubicBezTo>
                  <a:cubicBezTo>
                    <a:pt x="70" y="94"/>
                    <a:pt x="66" y="96"/>
                    <a:pt x="65" y="96"/>
                  </a:cubicBezTo>
                  <a:cubicBezTo>
                    <a:pt x="65" y="96"/>
                    <a:pt x="66" y="97"/>
                    <a:pt x="66" y="97"/>
                  </a:cubicBezTo>
                  <a:cubicBezTo>
                    <a:pt x="66" y="95"/>
                    <a:pt x="66" y="94"/>
                    <a:pt x="67" y="92"/>
                  </a:cubicBezTo>
                  <a:cubicBezTo>
                    <a:pt x="66" y="92"/>
                    <a:pt x="65" y="92"/>
                    <a:pt x="64" y="92"/>
                  </a:cubicBezTo>
                  <a:cubicBezTo>
                    <a:pt x="64" y="93"/>
                    <a:pt x="64" y="94"/>
                    <a:pt x="64" y="95"/>
                  </a:cubicBezTo>
                  <a:cubicBezTo>
                    <a:pt x="64" y="96"/>
                    <a:pt x="64" y="96"/>
                    <a:pt x="64" y="97"/>
                  </a:cubicBezTo>
                  <a:cubicBezTo>
                    <a:pt x="63" y="97"/>
                    <a:pt x="63" y="95"/>
                    <a:pt x="63" y="95"/>
                  </a:cubicBezTo>
                  <a:cubicBezTo>
                    <a:pt x="62" y="92"/>
                    <a:pt x="64" y="89"/>
                    <a:pt x="65" y="86"/>
                  </a:cubicBezTo>
                  <a:cubicBezTo>
                    <a:pt x="64" y="86"/>
                    <a:pt x="63" y="85"/>
                    <a:pt x="62" y="85"/>
                  </a:cubicBezTo>
                  <a:cubicBezTo>
                    <a:pt x="62" y="88"/>
                    <a:pt x="61" y="91"/>
                    <a:pt x="59" y="93"/>
                  </a:cubicBezTo>
                  <a:cubicBezTo>
                    <a:pt x="59" y="93"/>
                    <a:pt x="60" y="93"/>
                    <a:pt x="60" y="93"/>
                  </a:cubicBezTo>
                  <a:cubicBezTo>
                    <a:pt x="58" y="91"/>
                    <a:pt x="56" y="84"/>
                    <a:pt x="60" y="82"/>
                  </a:cubicBezTo>
                  <a:cubicBezTo>
                    <a:pt x="60" y="82"/>
                    <a:pt x="60" y="82"/>
                    <a:pt x="59" y="82"/>
                  </a:cubicBezTo>
                  <a:cubicBezTo>
                    <a:pt x="61" y="85"/>
                    <a:pt x="63" y="88"/>
                    <a:pt x="62" y="91"/>
                  </a:cubicBezTo>
                  <a:cubicBezTo>
                    <a:pt x="63" y="91"/>
                    <a:pt x="65" y="91"/>
                    <a:pt x="65" y="91"/>
                  </a:cubicBezTo>
                  <a:cubicBezTo>
                    <a:pt x="65" y="89"/>
                    <a:pt x="65" y="87"/>
                    <a:pt x="66" y="85"/>
                  </a:cubicBezTo>
                  <a:cubicBezTo>
                    <a:pt x="66" y="85"/>
                    <a:pt x="65" y="85"/>
                    <a:pt x="64" y="85"/>
                  </a:cubicBezTo>
                  <a:cubicBezTo>
                    <a:pt x="66" y="87"/>
                    <a:pt x="67" y="90"/>
                    <a:pt x="70" y="93"/>
                  </a:cubicBezTo>
                  <a:cubicBezTo>
                    <a:pt x="71" y="94"/>
                    <a:pt x="72" y="93"/>
                    <a:pt x="72" y="92"/>
                  </a:cubicBezTo>
                  <a:cubicBezTo>
                    <a:pt x="75" y="87"/>
                    <a:pt x="74" y="81"/>
                    <a:pt x="73" y="75"/>
                  </a:cubicBezTo>
                  <a:cubicBezTo>
                    <a:pt x="72" y="68"/>
                    <a:pt x="72" y="60"/>
                    <a:pt x="72" y="53"/>
                  </a:cubicBezTo>
                  <a:cubicBezTo>
                    <a:pt x="71" y="38"/>
                    <a:pt x="71" y="23"/>
                    <a:pt x="72" y="8"/>
                  </a:cubicBezTo>
                  <a:cubicBezTo>
                    <a:pt x="71" y="8"/>
                    <a:pt x="70" y="9"/>
                    <a:pt x="69" y="9"/>
                  </a:cubicBezTo>
                  <a:cubicBezTo>
                    <a:pt x="70" y="12"/>
                    <a:pt x="68" y="13"/>
                    <a:pt x="66" y="11"/>
                  </a:cubicBezTo>
                  <a:cubicBezTo>
                    <a:pt x="62" y="9"/>
                    <a:pt x="62" y="5"/>
                    <a:pt x="63" y="2"/>
                  </a:cubicBezTo>
                  <a:cubicBezTo>
                    <a:pt x="62" y="2"/>
                    <a:pt x="62" y="2"/>
                    <a:pt x="61" y="3"/>
                  </a:cubicBezTo>
                  <a:cubicBezTo>
                    <a:pt x="64" y="5"/>
                    <a:pt x="67" y="9"/>
                    <a:pt x="68" y="14"/>
                  </a:cubicBezTo>
                  <a:cubicBezTo>
                    <a:pt x="68" y="13"/>
                    <a:pt x="69" y="13"/>
                    <a:pt x="70" y="13"/>
                  </a:cubicBezTo>
                  <a:cubicBezTo>
                    <a:pt x="70" y="10"/>
                    <a:pt x="69" y="7"/>
                    <a:pt x="68" y="4"/>
                  </a:cubicBezTo>
                  <a:cubicBezTo>
                    <a:pt x="67" y="2"/>
                    <a:pt x="65" y="2"/>
                    <a:pt x="65" y="4"/>
                  </a:cubicBezTo>
                  <a:cubicBezTo>
                    <a:pt x="65" y="8"/>
                    <a:pt x="65" y="12"/>
                    <a:pt x="64" y="17"/>
                  </a:cubicBezTo>
                  <a:cubicBezTo>
                    <a:pt x="64" y="16"/>
                    <a:pt x="65" y="16"/>
                    <a:pt x="66" y="16"/>
                  </a:cubicBezTo>
                  <a:cubicBezTo>
                    <a:pt x="62" y="14"/>
                    <a:pt x="61" y="6"/>
                    <a:pt x="64" y="4"/>
                  </a:cubicBezTo>
                  <a:cubicBezTo>
                    <a:pt x="64" y="3"/>
                    <a:pt x="63" y="3"/>
                    <a:pt x="62" y="3"/>
                  </a:cubicBezTo>
                  <a:cubicBezTo>
                    <a:pt x="65" y="6"/>
                    <a:pt x="64" y="9"/>
                    <a:pt x="63" y="11"/>
                  </a:cubicBezTo>
                  <a:cubicBezTo>
                    <a:pt x="63" y="11"/>
                    <a:pt x="64" y="11"/>
                    <a:pt x="64" y="11"/>
                  </a:cubicBezTo>
                  <a:cubicBezTo>
                    <a:pt x="60" y="10"/>
                    <a:pt x="58" y="5"/>
                    <a:pt x="57" y="2"/>
                  </a:cubicBezTo>
                  <a:cubicBezTo>
                    <a:pt x="57" y="0"/>
                    <a:pt x="54" y="1"/>
                    <a:pt x="55" y="3"/>
                  </a:cubicBezTo>
                  <a:cubicBezTo>
                    <a:pt x="55" y="7"/>
                    <a:pt x="57" y="11"/>
                    <a:pt x="55" y="15"/>
                  </a:cubicBezTo>
                  <a:cubicBezTo>
                    <a:pt x="56" y="15"/>
                    <a:pt x="57" y="16"/>
                    <a:pt x="58" y="16"/>
                  </a:cubicBezTo>
                  <a:cubicBezTo>
                    <a:pt x="57" y="12"/>
                    <a:pt x="57" y="8"/>
                    <a:pt x="59" y="5"/>
                  </a:cubicBezTo>
                  <a:cubicBezTo>
                    <a:pt x="58" y="5"/>
                    <a:pt x="57" y="5"/>
                    <a:pt x="56" y="5"/>
                  </a:cubicBezTo>
                  <a:cubicBezTo>
                    <a:pt x="61" y="10"/>
                    <a:pt x="61" y="18"/>
                    <a:pt x="62" y="25"/>
                  </a:cubicBezTo>
                  <a:cubicBezTo>
                    <a:pt x="62" y="26"/>
                    <a:pt x="65" y="27"/>
                    <a:pt x="65" y="25"/>
                  </a:cubicBezTo>
                  <a:cubicBezTo>
                    <a:pt x="65" y="23"/>
                    <a:pt x="65" y="22"/>
                    <a:pt x="66" y="20"/>
                  </a:cubicBezTo>
                  <a:cubicBezTo>
                    <a:pt x="66" y="18"/>
                    <a:pt x="63" y="17"/>
                    <a:pt x="63" y="1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4" name="Freeform 1803"/>
            <p:cNvSpPr/>
            <p:nvPr/>
          </p:nvSpPr>
          <p:spPr bwMode="auto">
            <a:xfrm>
              <a:off x="3513" y="686"/>
              <a:ext cx="83" cy="61"/>
            </a:xfrm>
            <a:custGeom>
              <a:avLst/>
              <a:gdLst>
                <a:gd name="T0" fmla="*/ 32 w 64"/>
                <a:gd name="T1" fmla="*/ 46 h 47"/>
                <a:gd name="T2" fmla="*/ 27 w 64"/>
                <a:gd name="T3" fmla="*/ 35 h 47"/>
                <a:gd name="T4" fmla="*/ 15 w 64"/>
                <a:gd name="T5" fmla="*/ 31 h 47"/>
                <a:gd name="T6" fmla="*/ 45 w 64"/>
                <a:gd name="T7" fmla="*/ 36 h 47"/>
                <a:gd name="T8" fmla="*/ 23 w 64"/>
                <a:gd name="T9" fmla="*/ 33 h 47"/>
                <a:gd name="T10" fmla="*/ 55 w 64"/>
                <a:gd name="T11" fmla="*/ 34 h 47"/>
                <a:gd name="T12" fmla="*/ 34 w 64"/>
                <a:gd name="T13" fmla="*/ 33 h 47"/>
                <a:gd name="T14" fmla="*/ 61 w 64"/>
                <a:gd name="T15" fmla="*/ 33 h 47"/>
                <a:gd name="T16" fmla="*/ 49 w 64"/>
                <a:gd name="T17" fmla="*/ 26 h 47"/>
                <a:gd name="T18" fmla="*/ 36 w 64"/>
                <a:gd name="T19" fmla="*/ 32 h 47"/>
                <a:gd name="T20" fmla="*/ 63 w 64"/>
                <a:gd name="T21" fmla="*/ 33 h 47"/>
                <a:gd name="T22" fmla="*/ 38 w 64"/>
                <a:gd name="T23" fmla="*/ 34 h 47"/>
                <a:gd name="T24" fmla="*/ 61 w 64"/>
                <a:gd name="T25" fmla="*/ 35 h 47"/>
                <a:gd name="T26" fmla="*/ 34 w 64"/>
                <a:gd name="T27" fmla="*/ 39 h 47"/>
                <a:gd name="T28" fmla="*/ 57 w 64"/>
                <a:gd name="T29" fmla="*/ 42 h 47"/>
                <a:gd name="T30" fmla="*/ 42 w 64"/>
                <a:gd name="T31" fmla="*/ 36 h 47"/>
                <a:gd name="T32" fmla="*/ 26 w 64"/>
                <a:gd name="T33" fmla="*/ 41 h 47"/>
                <a:gd name="T34" fmla="*/ 37 w 64"/>
                <a:gd name="T35" fmla="*/ 43 h 47"/>
                <a:gd name="T36" fmla="*/ 21 w 64"/>
                <a:gd name="T37" fmla="*/ 2 h 47"/>
                <a:gd name="T38" fmla="*/ 5 w 64"/>
                <a:gd name="T39" fmla="*/ 32 h 47"/>
                <a:gd name="T40" fmla="*/ 15 w 64"/>
                <a:gd name="T41" fmla="*/ 5 h 47"/>
                <a:gd name="T42" fmla="*/ 5 w 64"/>
                <a:gd name="T43" fmla="*/ 34 h 47"/>
                <a:gd name="T44" fmla="*/ 15 w 64"/>
                <a:gd name="T45" fmla="*/ 5 h 47"/>
                <a:gd name="T46" fmla="*/ 5 w 64"/>
                <a:gd name="T47" fmla="*/ 32 h 47"/>
                <a:gd name="T48" fmla="*/ 20 w 64"/>
                <a:gd name="T49" fmla="*/ 3 h 47"/>
                <a:gd name="T50" fmla="*/ 11 w 64"/>
                <a:gd name="T51" fmla="*/ 15 h 47"/>
                <a:gd name="T52" fmla="*/ 35 w 64"/>
                <a:gd name="T53" fmla="*/ 45 h 47"/>
                <a:gd name="T54" fmla="*/ 29 w 64"/>
                <a:gd name="T55" fmla="*/ 39 h 47"/>
                <a:gd name="T56" fmla="*/ 42 w 64"/>
                <a:gd name="T57" fmla="*/ 38 h 47"/>
                <a:gd name="T58" fmla="*/ 56 w 64"/>
                <a:gd name="T59" fmla="*/ 40 h 47"/>
                <a:gd name="T60" fmla="*/ 37 w 64"/>
                <a:gd name="T61" fmla="*/ 39 h 47"/>
                <a:gd name="T62" fmla="*/ 61 w 64"/>
                <a:gd name="T63" fmla="*/ 38 h 47"/>
                <a:gd name="T64" fmla="*/ 40 w 64"/>
                <a:gd name="T65" fmla="*/ 32 h 47"/>
                <a:gd name="T66" fmla="*/ 62 w 64"/>
                <a:gd name="T67" fmla="*/ 36 h 47"/>
                <a:gd name="T68" fmla="*/ 38 w 64"/>
                <a:gd name="T69" fmla="*/ 30 h 47"/>
                <a:gd name="T70" fmla="*/ 48 w 64"/>
                <a:gd name="T71" fmla="*/ 29 h 47"/>
                <a:gd name="T72" fmla="*/ 59 w 64"/>
                <a:gd name="T73" fmla="*/ 31 h 47"/>
                <a:gd name="T74" fmla="*/ 36 w 64"/>
                <a:gd name="T75" fmla="*/ 31 h 47"/>
                <a:gd name="T76" fmla="*/ 54 w 64"/>
                <a:gd name="T77" fmla="*/ 37 h 47"/>
                <a:gd name="T78" fmla="*/ 25 w 64"/>
                <a:gd name="T79" fmla="*/ 30 h 47"/>
                <a:gd name="T80" fmla="*/ 43 w 64"/>
                <a:gd name="T81" fmla="*/ 39 h 47"/>
                <a:gd name="T82" fmla="*/ 16 w 64"/>
                <a:gd name="T83" fmla="*/ 28 h 47"/>
                <a:gd name="T84" fmla="*/ 24 w 64"/>
                <a:gd name="T85" fmla="*/ 37 h 47"/>
                <a:gd name="T86" fmla="*/ 33 w 64"/>
                <a:gd name="T87" fmla="*/ 43 h 47"/>
                <a:gd name="T88" fmla="*/ 25 w 64"/>
                <a:gd name="T89" fmla="*/ 2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4" h="47">
                  <a:moveTo>
                    <a:pt x="22" y="22"/>
                  </a:moveTo>
                  <a:cubicBezTo>
                    <a:pt x="23" y="30"/>
                    <a:pt x="23" y="43"/>
                    <a:pt x="32" y="46"/>
                  </a:cubicBezTo>
                  <a:cubicBezTo>
                    <a:pt x="33" y="47"/>
                    <a:pt x="34" y="45"/>
                    <a:pt x="34" y="44"/>
                  </a:cubicBezTo>
                  <a:cubicBezTo>
                    <a:pt x="33" y="41"/>
                    <a:pt x="30" y="38"/>
                    <a:pt x="27" y="35"/>
                  </a:cubicBezTo>
                  <a:cubicBezTo>
                    <a:pt x="24" y="33"/>
                    <a:pt x="20" y="30"/>
                    <a:pt x="16" y="28"/>
                  </a:cubicBezTo>
                  <a:cubicBezTo>
                    <a:pt x="16" y="29"/>
                    <a:pt x="15" y="30"/>
                    <a:pt x="15" y="31"/>
                  </a:cubicBezTo>
                  <a:cubicBezTo>
                    <a:pt x="24" y="35"/>
                    <a:pt x="34" y="40"/>
                    <a:pt x="44" y="39"/>
                  </a:cubicBezTo>
                  <a:cubicBezTo>
                    <a:pt x="46" y="39"/>
                    <a:pt x="46" y="37"/>
                    <a:pt x="45" y="36"/>
                  </a:cubicBezTo>
                  <a:cubicBezTo>
                    <a:pt x="39" y="32"/>
                    <a:pt x="31" y="29"/>
                    <a:pt x="24" y="30"/>
                  </a:cubicBezTo>
                  <a:cubicBezTo>
                    <a:pt x="23" y="30"/>
                    <a:pt x="22" y="32"/>
                    <a:pt x="23" y="33"/>
                  </a:cubicBezTo>
                  <a:cubicBezTo>
                    <a:pt x="31" y="40"/>
                    <a:pt x="45" y="40"/>
                    <a:pt x="55" y="37"/>
                  </a:cubicBezTo>
                  <a:cubicBezTo>
                    <a:pt x="56" y="36"/>
                    <a:pt x="56" y="34"/>
                    <a:pt x="55" y="34"/>
                  </a:cubicBezTo>
                  <a:cubicBezTo>
                    <a:pt x="48" y="32"/>
                    <a:pt x="42" y="30"/>
                    <a:pt x="35" y="30"/>
                  </a:cubicBezTo>
                  <a:cubicBezTo>
                    <a:pt x="34" y="30"/>
                    <a:pt x="33" y="33"/>
                    <a:pt x="34" y="33"/>
                  </a:cubicBezTo>
                  <a:cubicBezTo>
                    <a:pt x="38" y="35"/>
                    <a:pt x="44" y="36"/>
                    <a:pt x="48" y="36"/>
                  </a:cubicBezTo>
                  <a:cubicBezTo>
                    <a:pt x="52" y="36"/>
                    <a:pt x="58" y="36"/>
                    <a:pt x="61" y="33"/>
                  </a:cubicBezTo>
                  <a:cubicBezTo>
                    <a:pt x="62" y="33"/>
                    <a:pt x="62" y="32"/>
                    <a:pt x="61" y="31"/>
                  </a:cubicBezTo>
                  <a:cubicBezTo>
                    <a:pt x="58" y="28"/>
                    <a:pt x="53" y="27"/>
                    <a:pt x="49" y="26"/>
                  </a:cubicBezTo>
                  <a:cubicBezTo>
                    <a:pt x="45" y="26"/>
                    <a:pt x="39" y="26"/>
                    <a:pt x="36" y="30"/>
                  </a:cubicBezTo>
                  <a:cubicBezTo>
                    <a:pt x="36" y="31"/>
                    <a:pt x="35" y="32"/>
                    <a:pt x="36" y="32"/>
                  </a:cubicBezTo>
                  <a:cubicBezTo>
                    <a:pt x="44" y="36"/>
                    <a:pt x="55" y="39"/>
                    <a:pt x="63" y="36"/>
                  </a:cubicBezTo>
                  <a:cubicBezTo>
                    <a:pt x="64" y="35"/>
                    <a:pt x="64" y="34"/>
                    <a:pt x="63" y="33"/>
                  </a:cubicBezTo>
                  <a:cubicBezTo>
                    <a:pt x="55" y="30"/>
                    <a:pt x="46" y="28"/>
                    <a:pt x="38" y="32"/>
                  </a:cubicBezTo>
                  <a:cubicBezTo>
                    <a:pt x="37" y="32"/>
                    <a:pt x="38" y="34"/>
                    <a:pt x="38" y="34"/>
                  </a:cubicBezTo>
                  <a:cubicBezTo>
                    <a:pt x="45" y="38"/>
                    <a:pt x="54" y="39"/>
                    <a:pt x="61" y="38"/>
                  </a:cubicBezTo>
                  <a:cubicBezTo>
                    <a:pt x="63" y="38"/>
                    <a:pt x="63" y="36"/>
                    <a:pt x="61" y="35"/>
                  </a:cubicBezTo>
                  <a:cubicBezTo>
                    <a:pt x="56" y="34"/>
                    <a:pt x="51" y="33"/>
                    <a:pt x="45" y="33"/>
                  </a:cubicBezTo>
                  <a:cubicBezTo>
                    <a:pt x="41" y="33"/>
                    <a:pt x="35" y="34"/>
                    <a:pt x="34" y="39"/>
                  </a:cubicBezTo>
                  <a:cubicBezTo>
                    <a:pt x="33" y="39"/>
                    <a:pt x="34" y="40"/>
                    <a:pt x="34" y="40"/>
                  </a:cubicBezTo>
                  <a:cubicBezTo>
                    <a:pt x="41" y="44"/>
                    <a:pt x="49" y="44"/>
                    <a:pt x="57" y="42"/>
                  </a:cubicBezTo>
                  <a:cubicBezTo>
                    <a:pt x="58" y="42"/>
                    <a:pt x="58" y="40"/>
                    <a:pt x="57" y="40"/>
                  </a:cubicBezTo>
                  <a:cubicBezTo>
                    <a:pt x="53" y="37"/>
                    <a:pt x="47" y="36"/>
                    <a:pt x="42" y="36"/>
                  </a:cubicBezTo>
                  <a:cubicBezTo>
                    <a:pt x="37" y="35"/>
                    <a:pt x="31" y="36"/>
                    <a:pt x="27" y="39"/>
                  </a:cubicBezTo>
                  <a:cubicBezTo>
                    <a:pt x="26" y="39"/>
                    <a:pt x="26" y="40"/>
                    <a:pt x="26" y="41"/>
                  </a:cubicBezTo>
                  <a:cubicBezTo>
                    <a:pt x="28" y="45"/>
                    <a:pt x="32" y="46"/>
                    <a:pt x="37" y="45"/>
                  </a:cubicBezTo>
                  <a:cubicBezTo>
                    <a:pt x="38" y="45"/>
                    <a:pt x="38" y="44"/>
                    <a:pt x="37" y="43"/>
                  </a:cubicBezTo>
                  <a:cubicBezTo>
                    <a:pt x="31" y="36"/>
                    <a:pt x="21" y="35"/>
                    <a:pt x="15" y="28"/>
                  </a:cubicBezTo>
                  <a:cubicBezTo>
                    <a:pt x="7" y="19"/>
                    <a:pt x="18" y="11"/>
                    <a:pt x="21" y="2"/>
                  </a:cubicBezTo>
                  <a:cubicBezTo>
                    <a:pt x="21" y="1"/>
                    <a:pt x="20" y="0"/>
                    <a:pt x="19" y="0"/>
                  </a:cubicBezTo>
                  <a:cubicBezTo>
                    <a:pt x="6" y="3"/>
                    <a:pt x="0" y="21"/>
                    <a:pt x="5" y="32"/>
                  </a:cubicBezTo>
                  <a:cubicBezTo>
                    <a:pt x="6" y="32"/>
                    <a:pt x="7" y="31"/>
                    <a:pt x="8" y="31"/>
                  </a:cubicBezTo>
                  <a:cubicBezTo>
                    <a:pt x="3" y="21"/>
                    <a:pt x="11" y="12"/>
                    <a:pt x="15" y="5"/>
                  </a:cubicBezTo>
                  <a:cubicBezTo>
                    <a:pt x="16" y="4"/>
                    <a:pt x="14" y="2"/>
                    <a:pt x="13" y="3"/>
                  </a:cubicBezTo>
                  <a:cubicBezTo>
                    <a:pt x="5" y="11"/>
                    <a:pt x="2" y="23"/>
                    <a:pt x="5" y="34"/>
                  </a:cubicBezTo>
                  <a:cubicBezTo>
                    <a:pt x="6" y="35"/>
                    <a:pt x="9" y="35"/>
                    <a:pt x="8" y="33"/>
                  </a:cubicBezTo>
                  <a:cubicBezTo>
                    <a:pt x="5" y="23"/>
                    <a:pt x="8" y="12"/>
                    <a:pt x="15" y="5"/>
                  </a:cubicBezTo>
                  <a:cubicBezTo>
                    <a:pt x="15" y="5"/>
                    <a:pt x="14" y="4"/>
                    <a:pt x="13" y="3"/>
                  </a:cubicBezTo>
                  <a:cubicBezTo>
                    <a:pt x="7" y="12"/>
                    <a:pt x="0" y="22"/>
                    <a:pt x="5" y="32"/>
                  </a:cubicBezTo>
                  <a:cubicBezTo>
                    <a:pt x="6" y="34"/>
                    <a:pt x="9" y="32"/>
                    <a:pt x="8" y="31"/>
                  </a:cubicBezTo>
                  <a:cubicBezTo>
                    <a:pt x="4" y="21"/>
                    <a:pt x="9" y="5"/>
                    <a:pt x="20" y="3"/>
                  </a:cubicBezTo>
                  <a:cubicBezTo>
                    <a:pt x="19" y="3"/>
                    <a:pt x="19" y="2"/>
                    <a:pt x="18" y="1"/>
                  </a:cubicBezTo>
                  <a:cubicBezTo>
                    <a:pt x="16" y="6"/>
                    <a:pt x="13" y="10"/>
                    <a:pt x="11" y="15"/>
                  </a:cubicBezTo>
                  <a:cubicBezTo>
                    <a:pt x="9" y="19"/>
                    <a:pt x="9" y="24"/>
                    <a:pt x="11" y="28"/>
                  </a:cubicBezTo>
                  <a:cubicBezTo>
                    <a:pt x="16" y="37"/>
                    <a:pt x="28" y="38"/>
                    <a:pt x="35" y="45"/>
                  </a:cubicBezTo>
                  <a:cubicBezTo>
                    <a:pt x="35" y="44"/>
                    <a:pt x="36" y="43"/>
                    <a:pt x="36" y="42"/>
                  </a:cubicBezTo>
                  <a:cubicBezTo>
                    <a:pt x="33" y="43"/>
                    <a:pt x="30" y="42"/>
                    <a:pt x="29" y="39"/>
                  </a:cubicBezTo>
                  <a:cubicBezTo>
                    <a:pt x="28" y="40"/>
                    <a:pt x="28" y="41"/>
                    <a:pt x="28" y="41"/>
                  </a:cubicBezTo>
                  <a:cubicBezTo>
                    <a:pt x="32" y="38"/>
                    <a:pt x="37" y="38"/>
                    <a:pt x="42" y="38"/>
                  </a:cubicBezTo>
                  <a:cubicBezTo>
                    <a:pt x="46" y="39"/>
                    <a:pt x="52" y="40"/>
                    <a:pt x="55" y="42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49" y="41"/>
                    <a:pt x="42" y="41"/>
                    <a:pt x="36" y="38"/>
                  </a:cubicBezTo>
                  <a:cubicBezTo>
                    <a:pt x="36" y="38"/>
                    <a:pt x="36" y="39"/>
                    <a:pt x="37" y="39"/>
                  </a:cubicBezTo>
                  <a:cubicBezTo>
                    <a:pt x="38" y="35"/>
                    <a:pt x="45" y="36"/>
                    <a:pt x="48" y="36"/>
                  </a:cubicBezTo>
                  <a:cubicBezTo>
                    <a:pt x="52" y="36"/>
                    <a:pt x="56" y="37"/>
                    <a:pt x="61" y="38"/>
                  </a:cubicBezTo>
                  <a:cubicBezTo>
                    <a:pt x="61" y="37"/>
                    <a:pt x="61" y="36"/>
                    <a:pt x="61" y="35"/>
                  </a:cubicBezTo>
                  <a:cubicBezTo>
                    <a:pt x="54" y="36"/>
                    <a:pt x="46" y="36"/>
                    <a:pt x="40" y="32"/>
                  </a:cubicBezTo>
                  <a:cubicBezTo>
                    <a:pt x="40" y="33"/>
                    <a:pt x="40" y="33"/>
                    <a:pt x="40" y="34"/>
                  </a:cubicBezTo>
                  <a:cubicBezTo>
                    <a:pt x="46" y="31"/>
                    <a:pt x="56" y="34"/>
                    <a:pt x="62" y="36"/>
                  </a:cubicBezTo>
                  <a:cubicBezTo>
                    <a:pt x="62" y="35"/>
                    <a:pt x="62" y="34"/>
                    <a:pt x="62" y="33"/>
                  </a:cubicBezTo>
                  <a:cubicBezTo>
                    <a:pt x="55" y="36"/>
                    <a:pt x="44" y="34"/>
                    <a:pt x="38" y="30"/>
                  </a:cubicBezTo>
                  <a:cubicBezTo>
                    <a:pt x="38" y="30"/>
                    <a:pt x="38" y="31"/>
                    <a:pt x="38" y="32"/>
                  </a:cubicBezTo>
                  <a:cubicBezTo>
                    <a:pt x="40" y="29"/>
                    <a:pt x="45" y="29"/>
                    <a:pt x="48" y="29"/>
                  </a:cubicBezTo>
                  <a:cubicBezTo>
                    <a:pt x="52" y="30"/>
                    <a:pt x="56" y="30"/>
                    <a:pt x="59" y="33"/>
                  </a:cubicBezTo>
                  <a:cubicBezTo>
                    <a:pt x="59" y="32"/>
                    <a:pt x="59" y="32"/>
                    <a:pt x="59" y="31"/>
                  </a:cubicBezTo>
                  <a:cubicBezTo>
                    <a:pt x="56" y="33"/>
                    <a:pt x="52" y="33"/>
                    <a:pt x="48" y="33"/>
                  </a:cubicBezTo>
                  <a:cubicBezTo>
                    <a:pt x="44" y="33"/>
                    <a:pt x="40" y="33"/>
                    <a:pt x="36" y="31"/>
                  </a:cubicBezTo>
                  <a:cubicBezTo>
                    <a:pt x="36" y="32"/>
                    <a:pt x="35" y="33"/>
                    <a:pt x="35" y="33"/>
                  </a:cubicBezTo>
                  <a:cubicBezTo>
                    <a:pt x="42" y="33"/>
                    <a:pt x="48" y="35"/>
                    <a:pt x="54" y="37"/>
                  </a:cubicBezTo>
                  <a:cubicBezTo>
                    <a:pt x="54" y="36"/>
                    <a:pt x="54" y="35"/>
                    <a:pt x="54" y="34"/>
                  </a:cubicBezTo>
                  <a:cubicBezTo>
                    <a:pt x="45" y="36"/>
                    <a:pt x="32" y="37"/>
                    <a:pt x="25" y="30"/>
                  </a:cubicBezTo>
                  <a:cubicBezTo>
                    <a:pt x="25" y="32"/>
                    <a:pt x="25" y="32"/>
                    <a:pt x="25" y="33"/>
                  </a:cubicBezTo>
                  <a:cubicBezTo>
                    <a:pt x="31" y="32"/>
                    <a:pt x="38" y="35"/>
                    <a:pt x="43" y="39"/>
                  </a:cubicBezTo>
                  <a:cubicBezTo>
                    <a:pt x="44" y="38"/>
                    <a:pt x="44" y="37"/>
                    <a:pt x="44" y="36"/>
                  </a:cubicBezTo>
                  <a:cubicBezTo>
                    <a:pt x="34" y="37"/>
                    <a:pt x="25" y="32"/>
                    <a:pt x="16" y="28"/>
                  </a:cubicBezTo>
                  <a:cubicBezTo>
                    <a:pt x="15" y="27"/>
                    <a:pt x="13" y="30"/>
                    <a:pt x="15" y="31"/>
                  </a:cubicBezTo>
                  <a:cubicBezTo>
                    <a:pt x="18" y="33"/>
                    <a:pt x="21" y="35"/>
                    <a:pt x="24" y="37"/>
                  </a:cubicBezTo>
                  <a:cubicBezTo>
                    <a:pt x="27" y="39"/>
                    <a:pt x="31" y="42"/>
                    <a:pt x="31" y="45"/>
                  </a:cubicBezTo>
                  <a:cubicBezTo>
                    <a:pt x="32" y="45"/>
                    <a:pt x="32" y="44"/>
                    <a:pt x="33" y="43"/>
                  </a:cubicBezTo>
                  <a:cubicBezTo>
                    <a:pt x="29" y="42"/>
                    <a:pt x="28" y="37"/>
                    <a:pt x="27" y="34"/>
                  </a:cubicBezTo>
                  <a:cubicBezTo>
                    <a:pt x="26" y="30"/>
                    <a:pt x="25" y="26"/>
                    <a:pt x="25" y="22"/>
                  </a:cubicBezTo>
                  <a:cubicBezTo>
                    <a:pt x="25" y="20"/>
                    <a:pt x="22" y="20"/>
                    <a:pt x="22" y="2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5" name="Freeform 1804"/>
            <p:cNvSpPr/>
            <p:nvPr/>
          </p:nvSpPr>
          <p:spPr bwMode="auto">
            <a:xfrm>
              <a:off x="3658" y="734"/>
              <a:ext cx="60" cy="27"/>
            </a:xfrm>
            <a:custGeom>
              <a:avLst/>
              <a:gdLst>
                <a:gd name="T0" fmla="*/ 46 w 47"/>
                <a:gd name="T1" fmla="*/ 5 h 21"/>
                <a:gd name="T2" fmla="*/ 25 w 47"/>
                <a:gd name="T3" fmla="*/ 5 h 21"/>
                <a:gd name="T4" fmla="*/ 40 w 47"/>
                <a:gd name="T5" fmla="*/ 7 h 21"/>
                <a:gd name="T6" fmla="*/ 19 w 47"/>
                <a:gd name="T7" fmla="*/ 5 h 21"/>
                <a:gd name="T8" fmla="*/ 44 w 47"/>
                <a:gd name="T9" fmla="*/ 8 h 21"/>
                <a:gd name="T10" fmla="*/ 31 w 47"/>
                <a:gd name="T11" fmla="*/ 13 h 21"/>
                <a:gd name="T12" fmla="*/ 46 w 47"/>
                <a:gd name="T13" fmla="*/ 13 h 21"/>
                <a:gd name="T14" fmla="*/ 34 w 47"/>
                <a:gd name="T15" fmla="*/ 14 h 21"/>
                <a:gd name="T16" fmla="*/ 45 w 47"/>
                <a:gd name="T17" fmla="*/ 13 h 21"/>
                <a:gd name="T18" fmla="*/ 34 w 47"/>
                <a:gd name="T19" fmla="*/ 10 h 21"/>
                <a:gd name="T20" fmla="*/ 41 w 47"/>
                <a:gd name="T21" fmla="*/ 10 h 21"/>
                <a:gd name="T22" fmla="*/ 30 w 47"/>
                <a:gd name="T23" fmla="*/ 8 h 21"/>
                <a:gd name="T24" fmla="*/ 35 w 47"/>
                <a:gd name="T25" fmla="*/ 15 h 21"/>
                <a:gd name="T26" fmla="*/ 18 w 47"/>
                <a:gd name="T27" fmla="*/ 16 h 21"/>
                <a:gd name="T28" fmla="*/ 3 w 47"/>
                <a:gd name="T29" fmla="*/ 4 h 21"/>
                <a:gd name="T30" fmla="*/ 33 w 47"/>
                <a:gd name="T31" fmla="*/ 8 h 21"/>
                <a:gd name="T32" fmla="*/ 1 w 47"/>
                <a:gd name="T33" fmla="*/ 3 h 21"/>
                <a:gd name="T34" fmla="*/ 34 w 47"/>
                <a:gd name="T35" fmla="*/ 10 h 21"/>
                <a:gd name="T36" fmla="*/ 3 w 47"/>
                <a:gd name="T37" fmla="*/ 6 h 21"/>
                <a:gd name="T38" fmla="*/ 20 w 47"/>
                <a:gd name="T39" fmla="*/ 14 h 21"/>
                <a:gd name="T40" fmla="*/ 35 w 47"/>
                <a:gd name="T41" fmla="*/ 10 h 21"/>
                <a:gd name="T42" fmla="*/ 2 w 47"/>
                <a:gd name="T43" fmla="*/ 4 h 21"/>
                <a:gd name="T44" fmla="*/ 32 w 47"/>
                <a:gd name="T45" fmla="*/ 8 h 21"/>
                <a:gd name="T46" fmla="*/ 6 w 47"/>
                <a:gd name="T47" fmla="*/ 3 h 21"/>
                <a:gd name="T48" fmla="*/ 16 w 47"/>
                <a:gd name="T49" fmla="*/ 18 h 21"/>
                <a:gd name="T50" fmla="*/ 37 w 47"/>
                <a:gd name="T51" fmla="*/ 13 h 21"/>
                <a:gd name="T52" fmla="*/ 31 w 47"/>
                <a:gd name="T53" fmla="*/ 11 h 21"/>
                <a:gd name="T54" fmla="*/ 40 w 47"/>
                <a:gd name="T55" fmla="*/ 7 h 21"/>
                <a:gd name="T56" fmla="*/ 34 w 47"/>
                <a:gd name="T57" fmla="*/ 13 h 21"/>
                <a:gd name="T58" fmla="*/ 43 w 47"/>
                <a:gd name="T59" fmla="*/ 10 h 21"/>
                <a:gd name="T60" fmla="*/ 34 w 47"/>
                <a:gd name="T61" fmla="*/ 17 h 21"/>
                <a:gd name="T62" fmla="*/ 44 w 47"/>
                <a:gd name="T63" fmla="*/ 10 h 21"/>
                <a:gd name="T64" fmla="*/ 33 w 47"/>
                <a:gd name="T65" fmla="*/ 16 h 21"/>
                <a:gd name="T66" fmla="*/ 43 w 47"/>
                <a:gd name="T67" fmla="*/ 5 h 21"/>
                <a:gd name="T68" fmla="*/ 19 w 47"/>
                <a:gd name="T69" fmla="*/ 8 h 21"/>
                <a:gd name="T70" fmla="*/ 40 w 47"/>
                <a:gd name="T71" fmla="*/ 4 h 21"/>
                <a:gd name="T72" fmla="*/ 26 w 47"/>
                <a:gd name="T73" fmla="*/ 8 h 21"/>
                <a:gd name="T74" fmla="*/ 43 w 47"/>
                <a:gd name="T75" fmla="*/ 5 h 21"/>
                <a:gd name="T76" fmla="*/ 40 w 47"/>
                <a:gd name="T77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7" h="21">
                  <a:moveTo>
                    <a:pt x="40" y="14"/>
                  </a:moveTo>
                  <a:cubicBezTo>
                    <a:pt x="43" y="12"/>
                    <a:pt x="45" y="9"/>
                    <a:pt x="46" y="5"/>
                  </a:cubicBezTo>
                  <a:cubicBezTo>
                    <a:pt x="46" y="5"/>
                    <a:pt x="45" y="4"/>
                    <a:pt x="44" y="4"/>
                  </a:cubicBezTo>
                  <a:cubicBezTo>
                    <a:pt x="38" y="3"/>
                    <a:pt x="32" y="4"/>
                    <a:pt x="25" y="5"/>
                  </a:cubicBezTo>
                  <a:cubicBezTo>
                    <a:pt x="26" y="6"/>
                    <a:pt x="26" y="7"/>
                    <a:pt x="26" y="8"/>
                  </a:cubicBezTo>
                  <a:cubicBezTo>
                    <a:pt x="31" y="6"/>
                    <a:pt x="35" y="6"/>
                    <a:pt x="40" y="7"/>
                  </a:cubicBezTo>
                  <a:cubicBezTo>
                    <a:pt x="40" y="5"/>
                    <a:pt x="40" y="5"/>
                    <a:pt x="40" y="4"/>
                  </a:cubicBezTo>
                  <a:cubicBezTo>
                    <a:pt x="33" y="4"/>
                    <a:pt x="26" y="4"/>
                    <a:pt x="19" y="5"/>
                  </a:cubicBezTo>
                  <a:cubicBezTo>
                    <a:pt x="17" y="5"/>
                    <a:pt x="17" y="7"/>
                    <a:pt x="19" y="8"/>
                  </a:cubicBezTo>
                  <a:cubicBezTo>
                    <a:pt x="27" y="10"/>
                    <a:pt x="36" y="10"/>
                    <a:pt x="44" y="8"/>
                  </a:cubicBezTo>
                  <a:cubicBezTo>
                    <a:pt x="43" y="7"/>
                    <a:pt x="43" y="7"/>
                    <a:pt x="42" y="6"/>
                  </a:cubicBezTo>
                  <a:cubicBezTo>
                    <a:pt x="40" y="10"/>
                    <a:pt x="36" y="12"/>
                    <a:pt x="31" y="13"/>
                  </a:cubicBezTo>
                  <a:cubicBezTo>
                    <a:pt x="30" y="14"/>
                    <a:pt x="31" y="16"/>
                    <a:pt x="32" y="16"/>
                  </a:cubicBezTo>
                  <a:cubicBezTo>
                    <a:pt x="37" y="16"/>
                    <a:pt x="42" y="15"/>
                    <a:pt x="46" y="13"/>
                  </a:cubicBezTo>
                  <a:cubicBezTo>
                    <a:pt x="47" y="12"/>
                    <a:pt x="46" y="10"/>
                    <a:pt x="45" y="10"/>
                  </a:cubicBezTo>
                  <a:cubicBezTo>
                    <a:pt x="41" y="11"/>
                    <a:pt x="37" y="13"/>
                    <a:pt x="34" y="14"/>
                  </a:cubicBezTo>
                  <a:cubicBezTo>
                    <a:pt x="34" y="15"/>
                    <a:pt x="34" y="16"/>
                    <a:pt x="35" y="17"/>
                  </a:cubicBezTo>
                  <a:cubicBezTo>
                    <a:pt x="38" y="15"/>
                    <a:pt x="42" y="14"/>
                    <a:pt x="45" y="13"/>
                  </a:cubicBezTo>
                  <a:cubicBezTo>
                    <a:pt x="46" y="11"/>
                    <a:pt x="45" y="10"/>
                    <a:pt x="43" y="10"/>
                  </a:cubicBezTo>
                  <a:cubicBezTo>
                    <a:pt x="40" y="10"/>
                    <a:pt x="37" y="10"/>
                    <a:pt x="34" y="10"/>
                  </a:cubicBezTo>
                  <a:cubicBezTo>
                    <a:pt x="34" y="11"/>
                    <a:pt x="34" y="12"/>
                    <a:pt x="34" y="13"/>
                  </a:cubicBezTo>
                  <a:cubicBezTo>
                    <a:pt x="37" y="12"/>
                    <a:pt x="39" y="10"/>
                    <a:pt x="41" y="10"/>
                  </a:cubicBezTo>
                  <a:cubicBezTo>
                    <a:pt x="43" y="10"/>
                    <a:pt x="42" y="7"/>
                    <a:pt x="41" y="7"/>
                  </a:cubicBezTo>
                  <a:cubicBezTo>
                    <a:pt x="37" y="7"/>
                    <a:pt x="34" y="7"/>
                    <a:pt x="30" y="8"/>
                  </a:cubicBezTo>
                  <a:cubicBezTo>
                    <a:pt x="29" y="8"/>
                    <a:pt x="29" y="10"/>
                    <a:pt x="30" y="10"/>
                  </a:cubicBezTo>
                  <a:cubicBezTo>
                    <a:pt x="32" y="11"/>
                    <a:pt x="33" y="14"/>
                    <a:pt x="35" y="15"/>
                  </a:cubicBezTo>
                  <a:cubicBezTo>
                    <a:pt x="35" y="14"/>
                    <a:pt x="34" y="14"/>
                    <a:pt x="34" y="13"/>
                  </a:cubicBezTo>
                  <a:cubicBezTo>
                    <a:pt x="31" y="18"/>
                    <a:pt x="23" y="17"/>
                    <a:pt x="18" y="16"/>
                  </a:cubicBezTo>
                  <a:cubicBezTo>
                    <a:pt x="12" y="14"/>
                    <a:pt x="5" y="10"/>
                    <a:pt x="6" y="4"/>
                  </a:cubicBezTo>
                  <a:cubicBezTo>
                    <a:pt x="5" y="4"/>
                    <a:pt x="4" y="4"/>
                    <a:pt x="3" y="4"/>
                  </a:cubicBezTo>
                  <a:cubicBezTo>
                    <a:pt x="9" y="13"/>
                    <a:pt x="24" y="12"/>
                    <a:pt x="33" y="11"/>
                  </a:cubicBezTo>
                  <a:cubicBezTo>
                    <a:pt x="35" y="11"/>
                    <a:pt x="34" y="8"/>
                    <a:pt x="33" y="8"/>
                  </a:cubicBezTo>
                  <a:cubicBezTo>
                    <a:pt x="22" y="8"/>
                    <a:pt x="12" y="2"/>
                    <a:pt x="2" y="1"/>
                  </a:cubicBezTo>
                  <a:cubicBezTo>
                    <a:pt x="0" y="0"/>
                    <a:pt x="0" y="2"/>
                    <a:pt x="1" y="3"/>
                  </a:cubicBezTo>
                  <a:cubicBezTo>
                    <a:pt x="10" y="12"/>
                    <a:pt x="23" y="10"/>
                    <a:pt x="34" y="13"/>
                  </a:cubicBezTo>
                  <a:cubicBezTo>
                    <a:pt x="34" y="12"/>
                    <a:pt x="34" y="11"/>
                    <a:pt x="34" y="10"/>
                  </a:cubicBezTo>
                  <a:cubicBezTo>
                    <a:pt x="30" y="14"/>
                    <a:pt x="22" y="12"/>
                    <a:pt x="18" y="11"/>
                  </a:cubicBezTo>
                  <a:cubicBezTo>
                    <a:pt x="13" y="10"/>
                    <a:pt x="8" y="8"/>
                    <a:pt x="3" y="6"/>
                  </a:cubicBezTo>
                  <a:cubicBezTo>
                    <a:pt x="1" y="5"/>
                    <a:pt x="0" y="7"/>
                    <a:pt x="1" y="8"/>
                  </a:cubicBezTo>
                  <a:cubicBezTo>
                    <a:pt x="7" y="11"/>
                    <a:pt x="13" y="13"/>
                    <a:pt x="20" y="14"/>
                  </a:cubicBezTo>
                  <a:cubicBezTo>
                    <a:pt x="25" y="16"/>
                    <a:pt x="32" y="17"/>
                    <a:pt x="36" y="13"/>
                  </a:cubicBezTo>
                  <a:cubicBezTo>
                    <a:pt x="37" y="12"/>
                    <a:pt x="36" y="10"/>
                    <a:pt x="35" y="10"/>
                  </a:cubicBezTo>
                  <a:cubicBezTo>
                    <a:pt x="24" y="8"/>
                    <a:pt x="11" y="9"/>
                    <a:pt x="3" y="1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12" y="5"/>
                    <a:pt x="22" y="10"/>
                    <a:pt x="33" y="11"/>
                  </a:cubicBezTo>
                  <a:cubicBezTo>
                    <a:pt x="33" y="10"/>
                    <a:pt x="32" y="9"/>
                    <a:pt x="32" y="8"/>
                  </a:cubicBezTo>
                  <a:cubicBezTo>
                    <a:pt x="28" y="9"/>
                    <a:pt x="23" y="9"/>
                    <a:pt x="18" y="9"/>
                  </a:cubicBezTo>
                  <a:cubicBezTo>
                    <a:pt x="14" y="8"/>
                    <a:pt x="8" y="7"/>
                    <a:pt x="6" y="3"/>
                  </a:cubicBezTo>
                  <a:cubicBezTo>
                    <a:pt x="5" y="1"/>
                    <a:pt x="3" y="2"/>
                    <a:pt x="3" y="4"/>
                  </a:cubicBezTo>
                  <a:cubicBezTo>
                    <a:pt x="2" y="11"/>
                    <a:pt x="10" y="16"/>
                    <a:pt x="16" y="18"/>
                  </a:cubicBezTo>
                  <a:cubicBezTo>
                    <a:pt x="23" y="20"/>
                    <a:pt x="32" y="21"/>
                    <a:pt x="37" y="15"/>
                  </a:cubicBezTo>
                  <a:cubicBezTo>
                    <a:pt x="37" y="14"/>
                    <a:pt x="37" y="13"/>
                    <a:pt x="37" y="13"/>
                  </a:cubicBezTo>
                  <a:cubicBezTo>
                    <a:pt x="35" y="11"/>
                    <a:pt x="34" y="9"/>
                    <a:pt x="31" y="8"/>
                  </a:cubicBezTo>
                  <a:cubicBezTo>
                    <a:pt x="31" y="9"/>
                    <a:pt x="31" y="10"/>
                    <a:pt x="31" y="11"/>
                  </a:cubicBezTo>
                  <a:cubicBezTo>
                    <a:pt x="34" y="10"/>
                    <a:pt x="37" y="10"/>
                    <a:pt x="40" y="10"/>
                  </a:cubicBezTo>
                  <a:cubicBezTo>
                    <a:pt x="40" y="9"/>
                    <a:pt x="40" y="8"/>
                    <a:pt x="40" y="7"/>
                  </a:cubicBezTo>
                  <a:cubicBezTo>
                    <a:pt x="37" y="8"/>
                    <a:pt x="35" y="9"/>
                    <a:pt x="33" y="10"/>
                  </a:cubicBezTo>
                  <a:cubicBezTo>
                    <a:pt x="32" y="11"/>
                    <a:pt x="32" y="13"/>
                    <a:pt x="34" y="13"/>
                  </a:cubicBezTo>
                  <a:cubicBezTo>
                    <a:pt x="37" y="13"/>
                    <a:pt x="41" y="13"/>
                    <a:pt x="44" y="13"/>
                  </a:cubicBezTo>
                  <a:cubicBezTo>
                    <a:pt x="44" y="12"/>
                    <a:pt x="43" y="11"/>
                    <a:pt x="43" y="10"/>
                  </a:cubicBezTo>
                  <a:cubicBezTo>
                    <a:pt x="40" y="12"/>
                    <a:pt x="37" y="13"/>
                    <a:pt x="33" y="14"/>
                  </a:cubicBezTo>
                  <a:cubicBezTo>
                    <a:pt x="32" y="15"/>
                    <a:pt x="33" y="18"/>
                    <a:pt x="34" y="17"/>
                  </a:cubicBezTo>
                  <a:cubicBezTo>
                    <a:pt x="38" y="16"/>
                    <a:pt x="42" y="14"/>
                    <a:pt x="45" y="13"/>
                  </a:cubicBezTo>
                  <a:cubicBezTo>
                    <a:pt x="45" y="12"/>
                    <a:pt x="45" y="11"/>
                    <a:pt x="44" y="10"/>
                  </a:cubicBezTo>
                  <a:cubicBezTo>
                    <a:pt x="40" y="12"/>
                    <a:pt x="37" y="13"/>
                    <a:pt x="32" y="13"/>
                  </a:cubicBezTo>
                  <a:cubicBezTo>
                    <a:pt x="33" y="14"/>
                    <a:pt x="33" y="15"/>
                    <a:pt x="33" y="16"/>
                  </a:cubicBezTo>
                  <a:cubicBezTo>
                    <a:pt x="38" y="14"/>
                    <a:pt x="42" y="12"/>
                    <a:pt x="45" y="7"/>
                  </a:cubicBezTo>
                  <a:cubicBezTo>
                    <a:pt x="46" y="6"/>
                    <a:pt x="44" y="5"/>
                    <a:pt x="43" y="5"/>
                  </a:cubicBezTo>
                  <a:cubicBezTo>
                    <a:pt x="35" y="7"/>
                    <a:pt x="27" y="7"/>
                    <a:pt x="19" y="5"/>
                  </a:cubicBezTo>
                  <a:cubicBezTo>
                    <a:pt x="19" y="6"/>
                    <a:pt x="19" y="7"/>
                    <a:pt x="19" y="8"/>
                  </a:cubicBezTo>
                  <a:cubicBezTo>
                    <a:pt x="26" y="6"/>
                    <a:pt x="33" y="6"/>
                    <a:pt x="40" y="7"/>
                  </a:cubicBezTo>
                  <a:cubicBezTo>
                    <a:pt x="42" y="7"/>
                    <a:pt x="42" y="4"/>
                    <a:pt x="40" y="4"/>
                  </a:cubicBezTo>
                  <a:cubicBezTo>
                    <a:pt x="35" y="4"/>
                    <a:pt x="30" y="3"/>
                    <a:pt x="25" y="5"/>
                  </a:cubicBezTo>
                  <a:cubicBezTo>
                    <a:pt x="24" y="5"/>
                    <a:pt x="24" y="8"/>
                    <a:pt x="26" y="8"/>
                  </a:cubicBezTo>
                  <a:cubicBezTo>
                    <a:pt x="32" y="7"/>
                    <a:pt x="38" y="6"/>
                    <a:pt x="44" y="7"/>
                  </a:cubicBezTo>
                  <a:cubicBezTo>
                    <a:pt x="44" y="6"/>
                    <a:pt x="43" y="5"/>
                    <a:pt x="43" y="5"/>
                  </a:cubicBezTo>
                  <a:cubicBezTo>
                    <a:pt x="42" y="7"/>
                    <a:pt x="41" y="10"/>
                    <a:pt x="39" y="11"/>
                  </a:cubicBezTo>
                  <a:cubicBezTo>
                    <a:pt x="37" y="12"/>
                    <a:pt x="39" y="15"/>
                    <a:pt x="40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6" name="Freeform 1805"/>
            <p:cNvSpPr/>
            <p:nvPr/>
          </p:nvSpPr>
          <p:spPr bwMode="auto">
            <a:xfrm>
              <a:off x="3447" y="712"/>
              <a:ext cx="21" cy="35"/>
            </a:xfrm>
            <a:custGeom>
              <a:avLst/>
              <a:gdLst>
                <a:gd name="T0" fmla="*/ 9 w 16"/>
                <a:gd name="T1" fmla="*/ 19 h 27"/>
                <a:gd name="T2" fmla="*/ 12 w 16"/>
                <a:gd name="T3" fmla="*/ 23 h 27"/>
                <a:gd name="T4" fmla="*/ 15 w 16"/>
                <a:gd name="T5" fmla="*/ 23 h 27"/>
                <a:gd name="T6" fmla="*/ 11 w 16"/>
                <a:gd name="T7" fmla="*/ 1 h 27"/>
                <a:gd name="T8" fmla="*/ 9 w 16"/>
                <a:gd name="T9" fmla="*/ 2 h 27"/>
                <a:gd name="T10" fmla="*/ 11 w 16"/>
                <a:gd name="T11" fmla="*/ 24 h 27"/>
                <a:gd name="T12" fmla="*/ 14 w 16"/>
                <a:gd name="T13" fmla="*/ 23 h 27"/>
                <a:gd name="T14" fmla="*/ 5 w 16"/>
                <a:gd name="T15" fmla="*/ 6 h 27"/>
                <a:gd name="T16" fmla="*/ 3 w 16"/>
                <a:gd name="T17" fmla="*/ 6 h 27"/>
                <a:gd name="T18" fmla="*/ 7 w 16"/>
                <a:gd name="T19" fmla="*/ 26 h 27"/>
                <a:gd name="T20" fmla="*/ 9 w 16"/>
                <a:gd name="T21" fmla="*/ 25 h 27"/>
                <a:gd name="T22" fmla="*/ 8 w 16"/>
                <a:gd name="T23" fmla="*/ 10 h 27"/>
                <a:gd name="T24" fmla="*/ 5 w 16"/>
                <a:gd name="T25" fmla="*/ 11 h 27"/>
                <a:gd name="T26" fmla="*/ 7 w 16"/>
                <a:gd name="T27" fmla="*/ 24 h 27"/>
                <a:gd name="T28" fmla="*/ 10 w 16"/>
                <a:gd name="T29" fmla="*/ 23 h 27"/>
                <a:gd name="T30" fmla="*/ 7 w 16"/>
                <a:gd name="T31" fmla="*/ 9 h 27"/>
                <a:gd name="T32" fmla="*/ 5 w 16"/>
                <a:gd name="T33" fmla="*/ 11 h 27"/>
                <a:gd name="T34" fmla="*/ 7 w 16"/>
                <a:gd name="T35" fmla="*/ 13 h 27"/>
                <a:gd name="T36" fmla="*/ 9 w 16"/>
                <a:gd name="T37" fmla="*/ 12 h 27"/>
                <a:gd name="T38" fmla="*/ 7 w 16"/>
                <a:gd name="T39" fmla="*/ 8 h 27"/>
                <a:gd name="T40" fmla="*/ 5 w 16"/>
                <a:gd name="T41" fmla="*/ 9 h 27"/>
                <a:gd name="T42" fmla="*/ 8 w 16"/>
                <a:gd name="T43" fmla="*/ 24 h 27"/>
                <a:gd name="T44" fmla="*/ 10 w 16"/>
                <a:gd name="T45" fmla="*/ 23 h 27"/>
                <a:gd name="T46" fmla="*/ 8 w 16"/>
                <a:gd name="T47" fmla="*/ 10 h 27"/>
                <a:gd name="T48" fmla="*/ 5 w 16"/>
                <a:gd name="T49" fmla="*/ 11 h 27"/>
                <a:gd name="T50" fmla="*/ 6 w 16"/>
                <a:gd name="T51" fmla="*/ 25 h 27"/>
                <a:gd name="T52" fmla="*/ 9 w 16"/>
                <a:gd name="T53" fmla="*/ 24 h 27"/>
                <a:gd name="T54" fmla="*/ 5 w 16"/>
                <a:gd name="T55" fmla="*/ 7 h 27"/>
                <a:gd name="T56" fmla="*/ 3 w 16"/>
                <a:gd name="T57" fmla="*/ 8 h 27"/>
                <a:gd name="T58" fmla="*/ 11 w 16"/>
                <a:gd name="T59" fmla="*/ 24 h 27"/>
                <a:gd name="T60" fmla="*/ 14 w 16"/>
                <a:gd name="T61" fmla="*/ 23 h 27"/>
                <a:gd name="T62" fmla="*/ 11 w 16"/>
                <a:gd name="T63" fmla="*/ 2 h 27"/>
                <a:gd name="T64" fmla="*/ 9 w 16"/>
                <a:gd name="T65" fmla="*/ 3 h 27"/>
                <a:gd name="T66" fmla="*/ 12 w 16"/>
                <a:gd name="T67" fmla="*/ 23 h 27"/>
                <a:gd name="T68" fmla="*/ 15 w 16"/>
                <a:gd name="T69" fmla="*/ 23 h 27"/>
                <a:gd name="T70" fmla="*/ 9 w 16"/>
                <a:gd name="T71" fmla="*/ 16 h 27"/>
                <a:gd name="T72" fmla="*/ 9 w 16"/>
                <a:gd name="T73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" h="27">
                  <a:moveTo>
                    <a:pt x="9" y="19"/>
                  </a:moveTo>
                  <a:cubicBezTo>
                    <a:pt x="12" y="19"/>
                    <a:pt x="13" y="21"/>
                    <a:pt x="12" y="23"/>
                  </a:cubicBezTo>
                  <a:cubicBezTo>
                    <a:pt x="12" y="25"/>
                    <a:pt x="15" y="25"/>
                    <a:pt x="15" y="23"/>
                  </a:cubicBezTo>
                  <a:cubicBezTo>
                    <a:pt x="16" y="16"/>
                    <a:pt x="15" y="7"/>
                    <a:pt x="11" y="1"/>
                  </a:cubicBezTo>
                  <a:cubicBezTo>
                    <a:pt x="11" y="0"/>
                    <a:pt x="8" y="1"/>
                    <a:pt x="9" y="2"/>
                  </a:cubicBezTo>
                  <a:cubicBezTo>
                    <a:pt x="9" y="9"/>
                    <a:pt x="9" y="17"/>
                    <a:pt x="11" y="24"/>
                  </a:cubicBezTo>
                  <a:cubicBezTo>
                    <a:pt x="12" y="23"/>
                    <a:pt x="13" y="23"/>
                    <a:pt x="14" y="23"/>
                  </a:cubicBezTo>
                  <a:cubicBezTo>
                    <a:pt x="12" y="17"/>
                    <a:pt x="9" y="12"/>
                    <a:pt x="5" y="6"/>
                  </a:cubicBezTo>
                  <a:cubicBezTo>
                    <a:pt x="5" y="5"/>
                    <a:pt x="3" y="5"/>
                    <a:pt x="3" y="6"/>
                  </a:cubicBezTo>
                  <a:cubicBezTo>
                    <a:pt x="0" y="13"/>
                    <a:pt x="3" y="20"/>
                    <a:pt x="7" y="26"/>
                  </a:cubicBezTo>
                  <a:cubicBezTo>
                    <a:pt x="7" y="27"/>
                    <a:pt x="9" y="26"/>
                    <a:pt x="9" y="25"/>
                  </a:cubicBezTo>
                  <a:cubicBezTo>
                    <a:pt x="9" y="20"/>
                    <a:pt x="9" y="15"/>
                    <a:pt x="8" y="10"/>
                  </a:cubicBezTo>
                  <a:cubicBezTo>
                    <a:pt x="8" y="9"/>
                    <a:pt x="5" y="9"/>
                    <a:pt x="5" y="11"/>
                  </a:cubicBezTo>
                  <a:cubicBezTo>
                    <a:pt x="6" y="15"/>
                    <a:pt x="7" y="20"/>
                    <a:pt x="7" y="24"/>
                  </a:cubicBezTo>
                  <a:cubicBezTo>
                    <a:pt x="8" y="24"/>
                    <a:pt x="9" y="23"/>
                    <a:pt x="10" y="23"/>
                  </a:cubicBezTo>
                  <a:cubicBezTo>
                    <a:pt x="7" y="19"/>
                    <a:pt x="7" y="14"/>
                    <a:pt x="7" y="9"/>
                  </a:cubicBezTo>
                  <a:cubicBezTo>
                    <a:pt x="7" y="10"/>
                    <a:pt x="6" y="10"/>
                    <a:pt x="5" y="11"/>
                  </a:cubicBezTo>
                  <a:cubicBezTo>
                    <a:pt x="6" y="11"/>
                    <a:pt x="7" y="12"/>
                    <a:pt x="7" y="13"/>
                  </a:cubicBezTo>
                  <a:cubicBezTo>
                    <a:pt x="7" y="15"/>
                    <a:pt x="10" y="14"/>
                    <a:pt x="9" y="12"/>
                  </a:cubicBezTo>
                  <a:cubicBezTo>
                    <a:pt x="9" y="10"/>
                    <a:pt x="8" y="9"/>
                    <a:pt x="7" y="8"/>
                  </a:cubicBezTo>
                  <a:cubicBezTo>
                    <a:pt x="6" y="7"/>
                    <a:pt x="5" y="9"/>
                    <a:pt x="5" y="9"/>
                  </a:cubicBezTo>
                  <a:cubicBezTo>
                    <a:pt x="4" y="15"/>
                    <a:pt x="5" y="20"/>
                    <a:pt x="8" y="24"/>
                  </a:cubicBezTo>
                  <a:cubicBezTo>
                    <a:pt x="9" y="26"/>
                    <a:pt x="11" y="25"/>
                    <a:pt x="10" y="23"/>
                  </a:cubicBezTo>
                  <a:cubicBezTo>
                    <a:pt x="10" y="19"/>
                    <a:pt x="9" y="15"/>
                    <a:pt x="8" y="10"/>
                  </a:cubicBezTo>
                  <a:cubicBezTo>
                    <a:pt x="7" y="11"/>
                    <a:pt x="6" y="11"/>
                    <a:pt x="5" y="11"/>
                  </a:cubicBezTo>
                  <a:cubicBezTo>
                    <a:pt x="6" y="16"/>
                    <a:pt x="6" y="20"/>
                    <a:pt x="6" y="25"/>
                  </a:cubicBezTo>
                  <a:cubicBezTo>
                    <a:pt x="7" y="24"/>
                    <a:pt x="8" y="24"/>
                    <a:pt x="9" y="24"/>
                  </a:cubicBezTo>
                  <a:cubicBezTo>
                    <a:pt x="6" y="19"/>
                    <a:pt x="3" y="13"/>
                    <a:pt x="5" y="7"/>
                  </a:cubicBezTo>
                  <a:cubicBezTo>
                    <a:pt x="5" y="7"/>
                    <a:pt x="4" y="8"/>
                    <a:pt x="3" y="8"/>
                  </a:cubicBezTo>
                  <a:cubicBezTo>
                    <a:pt x="6" y="13"/>
                    <a:pt x="9" y="18"/>
                    <a:pt x="11" y="24"/>
                  </a:cubicBezTo>
                  <a:cubicBezTo>
                    <a:pt x="11" y="26"/>
                    <a:pt x="14" y="25"/>
                    <a:pt x="14" y="23"/>
                  </a:cubicBezTo>
                  <a:cubicBezTo>
                    <a:pt x="12" y="16"/>
                    <a:pt x="12" y="9"/>
                    <a:pt x="11" y="2"/>
                  </a:cubicBezTo>
                  <a:cubicBezTo>
                    <a:pt x="11" y="3"/>
                    <a:pt x="10" y="3"/>
                    <a:pt x="9" y="3"/>
                  </a:cubicBezTo>
                  <a:cubicBezTo>
                    <a:pt x="13" y="9"/>
                    <a:pt x="13" y="16"/>
                    <a:pt x="12" y="23"/>
                  </a:cubicBezTo>
                  <a:cubicBezTo>
                    <a:pt x="13" y="23"/>
                    <a:pt x="14" y="23"/>
                    <a:pt x="15" y="23"/>
                  </a:cubicBezTo>
                  <a:cubicBezTo>
                    <a:pt x="15" y="19"/>
                    <a:pt x="13" y="16"/>
                    <a:pt x="9" y="16"/>
                  </a:cubicBezTo>
                  <a:cubicBezTo>
                    <a:pt x="7" y="16"/>
                    <a:pt x="7" y="19"/>
                    <a:pt x="9" y="1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7" name="Freeform 1806"/>
            <p:cNvSpPr/>
            <p:nvPr/>
          </p:nvSpPr>
          <p:spPr bwMode="auto">
            <a:xfrm>
              <a:off x="4248" y="1499"/>
              <a:ext cx="4" cy="4"/>
            </a:xfrm>
            <a:custGeom>
              <a:avLst/>
              <a:gdLst>
                <a:gd name="T0" fmla="*/ 1 w 3"/>
                <a:gd name="T1" fmla="*/ 3 h 3"/>
                <a:gd name="T2" fmla="*/ 1 w 3"/>
                <a:gd name="T3" fmla="*/ 0 h 3"/>
                <a:gd name="T4" fmla="*/ 1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3" y="3"/>
                    <a:pt x="3" y="0"/>
                    <a:pt x="1" y="0"/>
                  </a:cubicBezTo>
                  <a:cubicBezTo>
                    <a:pt x="0" y="0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8" name="Freeform 1807"/>
            <p:cNvSpPr/>
            <p:nvPr/>
          </p:nvSpPr>
          <p:spPr bwMode="auto">
            <a:xfrm>
              <a:off x="4270" y="1496"/>
              <a:ext cx="642" cy="346"/>
            </a:xfrm>
            <a:custGeom>
              <a:avLst/>
              <a:gdLst>
                <a:gd name="T0" fmla="*/ 363 w 497"/>
                <a:gd name="T1" fmla="*/ 10 h 268"/>
                <a:gd name="T2" fmla="*/ 427 w 497"/>
                <a:gd name="T3" fmla="*/ 5 h 268"/>
                <a:gd name="T4" fmla="*/ 199 w 497"/>
                <a:gd name="T5" fmla="*/ 8 h 268"/>
                <a:gd name="T6" fmla="*/ 17 w 497"/>
                <a:gd name="T7" fmla="*/ 32 h 268"/>
                <a:gd name="T8" fmla="*/ 11 w 497"/>
                <a:gd name="T9" fmla="*/ 115 h 268"/>
                <a:gd name="T10" fmla="*/ 13 w 497"/>
                <a:gd name="T11" fmla="*/ 245 h 268"/>
                <a:gd name="T12" fmla="*/ 155 w 497"/>
                <a:gd name="T13" fmla="*/ 263 h 268"/>
                <a:gd name="T14" fmla="*/ 439 w 497"/>
                <a:gd name="T15" fmla="*/ 262 h 268"/>
                <a:gd name="T16" fmla="*/ 490 w 497"/>
                <a:gd name="T17" fmla="*/ 223 h 268"/>
                <a:gd name="T18" fmla="*/ 485 w 497"/>
                <a:gd name="T19" fmla="*/ 81 h 268"/>
                <a:gd name="T20" fmla="*/ 405 w 497"/>
                <a:gd name="T21" fmla="*/ 12 h 268"/>
                <a:gd name="T22" fmla="*/ 114 w 497"/>
                <a:gd name="T23" fmla="*/ 5 h 268"/>
                <a:gd name="T24" fmla="*/ 16 w 497"/>
                <a:gd name="T25" fmla="*/ 19 h 268"/>
                <a:gd name="T26" fmla="*/ 6 w 497"/>
                <a:gd name="T27" fmla="*/ 157 h 268"/>
                <a:gd name="T28" fmla="*/ 11 w 497"/>
                <a:gd name="T29" fmla="*/ 262 h 268"/>
                <a:gd name="T30" fmla="*/ 12 w 497"/>
                <a:gd name="T31" fmla="*/ 161 h 268"/>
                <a:gd name="T32" fmla="*/ 14 w 497"/>
                <a:gd name="T33" fmla="*/ 51 h 268"/>
                <a:gd name="T34" fmla="*/ 146 w 497"/>
                <a:gd name="T35" fmla="*/ 14 h 268"/>
                <a:gd name="T36" fmla="*/ 323 w 497"/>
                <a:gd name="T37" fmla="*/ 10 h 268"/>
                <a:gd name="T38" fmla="*/ 430 w 497"/>
                <a:gd name="T39" fmla="*/ 7 h 268"/>
                <a:gd name="T40" fmla="*/ 484 w 497"/>
                <a:gd name="T41" fmla="*/ 55 h 268"/>
                <a:gd name="T42" fmla="*/ 488 w 497"/>
                <a:gd name="T43" fmla="*/ 241 h 268"/>
                <a:gd name="T44" fmla="*/ 492 w 497"/>
                <a:gd name="T45" fmla="*/ 135 h 268"/>
                <a:gd name="T46" fmla="*/ 439 w 497"/>
                <a:gd name="T47" fmla="*/ 14 h 268"/>
                <a:gd name="T48" fmla="*/ 479 w 497"/>
                <a:gd name="T49" fmla="*/ 55 h 268"/>
                <a:gd name="T50" fmla="*/ 478 w 497"/>
                <a:gd name="T51" fmla="*/ 233 h 268"/>
                <a:gd name="T52" fmla="*/ 425 w 497"/>
                <a:gd name="T53" fmla="*/ 261 h 268"/>
                <a:gd name="T54" fmla="*/ 130 w 497"/>
                <a:gd name="T55" fmla="*/ 262 h 268"/>
                <a:gd name="T56" fmla="*/ 117 w 497"/>
                <a:gd name="T57" fmla="*/ 260 h 268"/>
                <a:gd name="T58" fmla="*/ 351 w 497"/>
                <a:gd name="T59" fmla="*/ 259 h 268"/>
                <a:gd name="T60" fmla="*/ 474 w 497"/>
                <a:gd name="T61" fmla="*/ 259 h 268"/>
                <a:gd name="T62" fmla="*/ 458 w 497"/>
                <a:gd name="T63" fmla="*/ 255 h 268"/>
                <a:gd name="T64" fmla="*/ 258 w 497"/>
                <a:gd name="T65" fmla="*/ 255 h 268"/>
                <a:gd name="T66" fmla="*/ 37 w 497"/>
                <a:gd name="T67" fmla="*/ 256 h 268"/>
                <a:gd name="T68" fmla="*/ 252 w 497"/>
                <a:gd name="T69" fmla="*/ 264 h 268"/>
                <a:gd name="T70" fmla="*/ 455 w 497"/>
                <a:gd name="T71" fmla="*/ 262 h 268"/>
                <a:gd name="T72" fmla="*/ 483 w 497"/>
                <a:gd name="T73" fmla="*/ 217 h 268"/>
                <a:gd name="T74" fmla="*/ 485 w 497"/>
                <a:gd name="T75" fmla="*/ 63 h 268"/>
                <a:gd name="T76" fmla="*/ 437 w 497"/>
                <a:gd name="T77" fmla="*/ 17 h 268"/>
                <a:gd name="T78" fmla="*/ 489 w 497"/>
                <a:gd name="T79" fmla="*/ 128 h 268"/>
                <a:gd name="T80" fmla="*/ 491 w 497"/>
                <a:gd name="T81" fmla="*/ 241 h 268"/>
                <a:gd name="T82" fmla="*/ 480 w 497"/>
                <a:gd name="T83" fmla="*/ 33 h 268"/>
                <a:gd name="T84" fmla="*/ 360 w 497"/>
                <a:gd name="T85" fmla="*/ 7 h 268"/>
                <a:gd name="T86" fmla="*/ 124 w 497"/>
                <a:gd name="T87" fmla="*/ 11 h 268"/>
                <a:gd name="T88" fmla="*/ 10 w 497"/>
                <a:gd name="T89" fmla="*/ 56 h 268"/>
                <a:gd name="T90" fmla="*/ 8 w 497"/>
                <a:gd name="T91" fmla="*/ 169 h 268"/>
                <a:gd name="T92" fmla="*/ 9 w 497"/>
                <a:gd name="T93" fmla="*/ 263 h 268"/>
                <a:gd name="T94" fmla="*/ 8 w 497"/>
                <a:gd name="T95" fmla="*/ 146 h 268"/>
                <a:gd name="T96" fmla="*/ 28 w 497"/>
                <a:gd name="T97" fmla="*/ 16 h 268"/>
                <a:gd name="T98" fmla="*/ 199 w 497"/>
                <a:gd name="T99" fmla="*/ 6 h 268"/>
                <a:gd name="T100" fmla="*/ 423 w 497"/>
                <a:gd name="T101" fmla="*/ 16 h 268"/>
                <a:gd name="T102" fmla="*/ 487 w 497"/>
                <a:gd name="T103" fmla="*/ 116 h 268"/>
                <a:gd name="T104" fmla="*/ 487 w 497"/>
                <a:gd name="T105" fmla="*/ 212 h 268"/>
                <a:gd name="T106" fmla="*/ 394 w 497"/>
                <a:gd name="T107" fmla="*/ 258 h 268"/>
                <a:gd name="T108" fmla="*/ 160 w 497"/>
                <a:gd name="T109" fmla="*/ 260 h 268"/>
                <a:gd name="T110" fmla="*/ 14 w 497"/>
                <a:gd name="T111" fmla="*/ 242 h 268"/>
                <a:gd name="T112" fmla="*/ 13 w 497"/>
                <a:gd name="T113" fmla="*/ 164 h 268"/>
                <a:gd name="T114" fmla="*/ 19 w 497"/>
                <a:gd name="T115" fmla="*/ 60 h 268"/>
                <a:gd name="T116" fmla="*/ 51 w 497"/>
                <a:gd name="T117" fmla="*/ 10 h 268"/>
                <a:gd name="T118" fmla="*/ 223 w 497"/>
                <a:gd name="T119" fmla="*/ 10 h 268"/>
                <a:gd name="T120" fmla="*/ 427 w 497"/>
                <a:gd name="T121" fmla="*/ 8 h 268"/>
                <a:gd name="T122" fmla="*/ 314 w 497"/>
                <a:gd name="T123" fmla="*/ 6 h 268"/>
                <a:gd name="T124" fmla="*/ 53 w 497"/>
                <a:gd name="T125" fmla="*/ 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97" h="268">
                  <a:moveTo>
                    <a:pt x="53" y="8"/>
                  </a:moveTo>
                  <a:cubicBezTo>
                    <a:pt x="132" y="7"/>
                    <a:pt x="211" y="6"/>
                    <a:pt x="290" y="8"/>
                  </a:cubicBezTo>
                  <a:cubicBezTo>
                    <a:pt x="315" y="8"/>
                    <a:pt x="339" y="9"/>
                    <a:pt x="363" y="10"/>
                  </a:cubicBezTo>
                  <a:cubicBezTo>
                    <a:pt x="374" y="10"/>
                    <a:pt x="385" y="10"/>
                    <a:pt x="396" y="11"/>
                  </a:cubicBezTo>
                  <a:cubicBezTo>
                    <a:pt x="407" y="11"/>
                    <a:pt x="417" y="10"/>
                    <a:pt x="428" y="8"/>
                  </a:cubicBezTo>
                  <a:cubicBezTo>
                    <a:pt x="429" y="8"/>
                    <a:pt x="429" y="5"/>
                    <a:pt x="427" y="5"/>
                  </a:cubicBezTo>
                  <a:cubicBezTo>
                    <a:pt x="391" y="0"/>
                    <a:pt x="354" y="5"/>
                    <a:pt x="317" y="6"/>
                  </a:cubicBezTo>
                  <a:cubicBezTo>
                    <a:pt x="297" y="7"/>
                    <a:pt x="278" y="7"/>
                    <a:pt x="258" y="7"/>
                  </a:cubicBezTo>
                  <a:cubicBezTo>
                    <a:pt x="239" y="7"/>
                    <a:pt x="219" y="8"/>
                    <a:pt x="199" y="8"/>
                  </a:cubicBezTo>
                  <a:cubicBezTo>
                    <a:pt x="160" y="8"/>
                    <a:pt x="121" y="8"/>
                    <a:pt x="81" y="8"/>
                  </a:cubicBezTo>
                  <a:cubicBezTo>
                    <a:pt x="65" y="8"/>
                    <a:pt x="48" y="6"/>
                    <a:pt x="33" y="10"/>
                  </a:cubicBezTo>
                  <a:cubicBezTo>
                    <a:pt x="23" y="13"/>
                    <a:pt x="19" y="23"/>
                    <a:pt x="17" y="32"/>
                  </a:cubicBezTo>
                  <a:cubicBezTo>
                    <a:pt x="16" y="43"/>
                    <a:pt x="17" y="54"/>
                    <a:pt x="16" y="65"/>
                  </a:cubicBezTo>
                  <a:cubicBezTo>
                    <a:pt x="16" y="72"/>
                    <a:pt x="15" y="79"/>
                    <a:pt x="14" y="86"/>
                  </a:cubicBezTo>
                  <a:cubicBezTo>
                    <a:pt x="13" y="96"/>
                    <a:pt x="12" y="106"/>
                    <a:pt x="11" y="115"/>
                  </a:cubicBezTo>
                  <a:cubicBezTo>
                    <a:pt x="10" y="135"/>
                    <a:pt x="10" y="154"/>
                    <a:pt x="9" y="173"/>
                  </a:cubicBezTo>
                  <a:cubicBezTo>
                    <a:pt x="9" y="192"/>
                    <a:pt x="7" y="210"/>
                    <a:pt x="8" y="229"/>
                  </a:cubicBezTo>
                  <a:cubicBezTo>
                    <a:pt x="9" y="235"/>
                    <a:pt x="9" y="240"/>
                    <a:pt x="13" y="245"/>
                  </a:cubicBezTo>
                  <a:cubicBezTo>
                    <a:pt x="15" y="249"/>
                    <a:pt x="19" y="251"/>
                    <a:pt x="23" y="253"/>
                  </a:cubicBezTo>
                  <a:cubicBezTo>
                    <a:pt x="33" y="258"/>
                    <a:pt x="44" y="258"/>
                    <a:pt x="54" y="259"/>
                  </a:cubicBezTo>
                  <a:cubicBezTo>
                    <a:pt x="88" y="260"/>
                    <a:pt x="121" y="262"/>
                    <a:pt x="155" y="263"/>
                  </a:cubicBezTo>
                  <a:cubicBezTo>
                    <a:pt x="194" y="264"/>
                    <a:pt x="234" y="265"/>
                    <a:pt x="273" y="264"/>
                  </a:cubicBezTo>
                  <a:cubicBezTo>
                    <a:pt x="312" y="263"/>
                    <a:pt x="351" y="260"/>
                    <a:pt x="390" y="260"/>
                  </a:cubicBezTo>
                  <a:cubicBezTo>
                    <a:pt x="406" y="261"/>
                    <a:pt x="423" y="262"/>
                    <a:pt x="439" y="262"/>
                  </a:cubicBezTo>
                  <a:cubicBezTo>
                    <a:pt x="447" y="262"/>
                    <a:pt x="455" y="261"/>
                    <a:pt x="462" y="259"/>
                  </a:cubicBezTo>
                  <a:cubicBezTo>
                    <a:pt x="468" y="258"/>
                    <a:pt x="473" y="256"/>
                    <a:pt x="478" y="252"/>
                  </a:cubicBezTo>
                  <a:cubicBezTo>
                    <a:pt x="486" y="245"/>
                    <a:pt x="488" y="233"/>
                    <a:pt x="490" y="223"/>
                  </a:cubicBezTo>
                  <a:cubicBezTo>
                    <a:pt x="491" y="212"/>
                    <a:pt x="490" y="201"/>
                    <a:pt x="491" y="190"/>
                  </a:cubicBezTo>
                  <a:cubicBezTo>
                    <a:pt x="493" y="171"/>
                    <a:pt x="493" y="152"/>
                    <a:pt x="492" y="134"/>
                  </a:cubicBezTo>
                  <a:cubicBezTo>
                    <a:pt x="491" y="116"/>
                    <a:pt x="487" y="98"/>
                    <a:pt x="485" y="81"/>
                  </a:cubicBezTo>
                  <a:cubicBezTo>
                    <a:pt x="482" y="67"/>
                    <a:pt x="481" y="52"/>
                    <a:pt x="476" y="40"/>
                  </a:cubicBezTo>
                  <a:cubicBezTo>
                    <a:pt x="470" y="27"/>
                    <a:pt x="459" y="20"/>
                    <a:pt x="446" y="16"/>
                  </a:cubicBezTo>
                  <a:cubicBezTo>
                    <a:pt x="433" y="13"/>
                    <a:pt x="419" y="13"/>
                    <a:pt x="405" y="12"/>
                  </a:cubicBezTo>
                  <a:cubicBezTo>
                    <a:pt x="386" y="11"/>
                    <a:pt x="368" y="10"/>
                    <a:pt x="349" y="8"/>
                  </a:cubicBezTo>
                  <a:cubicBezTo>
                    <a:pt x="310" y="6"/>
                    <a:pt x="271" y="4"/>
                    <a:pt x="232" y="3"/>
                  </a:cubicBezTo>
                  <a:cubicBezTo>
                    <a:pt x="192" y="2"/>
                    <a:pt x="154" y="3"/>
                    <a:pt x="114" y="5"/>
                  </a:cubicBezTo>
                  <a:cubicBezTo>
                    <a:pt x="95" y="6"/>
                    <a:pt x="76" y="7"/>
                    <a:pt x="57" y="8"/>
                  </a:cubicBezTo>
                  <a:cubicBezTo>
                    <a:pt x="49" y="9"/>
                    <a:pt x="40" y="10"/>
                    <a:pt x="31" y="11"/>
                  </a:cubicBezTo>
                  <a:cubicBezTo>
                    <a:pt x="25" y="13"/>
                    <a:pt x="20" y="16"/>
                    <a:pt x="16" y="19"/>
                  </a:cubicBezTo>
                  <a:cubicBezTo>
                    <a:pt x="7" y="27"/>
                    <a:pt x="4" y="39"/>
                    <a:pt x="2" y="50"/>
                  </a:cubicBezTo>
                  <a:cubicBezTo>
                    <a:pt x="0" y="66"/>
                    <a:pt x="1" y="83"/>
                    <a:pt x="2" y="99"/>
                  </a:cubicBezTo>
                  <a:cubicBezTo>
                    <a:pt x="3" y="119"/>
                    <a:pt x="5" y="138"/>
                    <a:pt x="6" y="157"/>
                  </a:cubicBezTo>
                  <a:cubicBezTo>
                    <a:pt x="7" y="177"/>
                    <a:pt x="7" y="196"/>
                    <a:pt x="8" y="216"/>
                  </a:cubicBezTo>
                  <a:cubicBezTo>
                    <a:pt x="8" y="232"/>
                    <a:pt x="9" y="247"/>
                    <a:pt x="9" y="263"/>
                  </a:cubicBezTo>
                  <a:cubicBezTo>
                    <a:pt x="10" y="263"/>
                    <a:pt x="11" y="263"/>
                    <a:pt x="11" y="262"/>
                  </a:cubicBezTo>
                  <a:cubicBezTo>
                    <a:pt x="9" y="255"/>
                    <a:pt x="9" y="248"/>
                    <a:pt x="9" y="241"/>
                  </a:cubicBezTo>
                  <a:cubicBezTo>
                    <a:pt x="9" y="233"/>
                    <a:pt x="8" y="226"/>
                    <a:pt x="8" y="218"/>
                  </a:cubicBezTo>
                  <a:cubicBezTo>
                    <a:pt x="8" y="199"/>
                    <a:pt x="10" y="180"/>
                    <a:pt x="12" y="161"/>
                  </a:cubicBezTo>
                  <a:cubicBezTo>
                    <a:pt x="13" y="142"/>
                    <a:pt x="13" y="122"/>
                    <a:pt x="13" y="102"/>
                  </a:cubicBezTo>
                  <a:cubicBezTo>
                    <a:pt x="13" y="93"/>
                    <a:pt x="13" y="83"/>
                    <a:pt x="13" y="73"/>
                  </a:cubicBezTo>
                  <a:cubicBezTo>
                    <a:pt x="13" y="66"/>
                    <a:pt x="13" y="58"/>
                    <a:pt x="14" y="51"/>
                  </a:cubicBezTo>
                  <a:cubicBezTo>
                    <a:pt x="17" y="38"/>
                    <a:pt x="24" y="28"/>
                    <a:pt x="35" y="22"/>
                  </a:cubicBezTo>
                  <a:cubicBezTo>
                    <a:pt x="51" y="14"/>
                    <a:pt x="70" y="16"/>
                    <a:pt x="87" y="15"/>
                  </a:cubicBezTo>
                  <a:cubicBezTo>
                    <a:pt x="107" y="15"/>
                    <a:pt x="126" y="14"/>
                    <a:pt x="146" y="14"/>
                  </a:cubicBezTo>
                  <a:cubicBezTo>
                    <a:pt x="166" y="14"/>
                    <a:pt x="185" y="14"/>
                    <a:pt x="205" y="13"/>
                  </a:cubicBezTo>
                  <a:cubicBezTo>
                    <a:pt x="224" y="13"/>
                    <a:pt x="244" y="11"/>
                    <a:pt x="264" y="11"/>
                  </a:cubicBezTo>
                  <a:cubicBezTo>
                    <a:pt x="284" y="10"/>
                    <a:pt x="303" y="10"/>
                    <a:pt x="323" y="10"/>
                  </a:cubicBezTo>
                  <a:cubicBezTo>
                    <a:pt x="342" y="10"/>
                    <a:pt x="362" y="11"/>
                    <a:pt x="382" y="10"/>
                  </a:cubicBezTo>
                  <a:cubicBezTo>
                    <a:pt x="390" y="10"/>
                    <a:pt x="399" y="10"/>
                    <a:pt x="407" y="9"/>
                  </a:cubicBezTo>
                  <a:cubicBezTo>
                    <a:pt x="415" y="8"/>
                    <a:pt x="423" y="7"/>
                    <a:pt x="430" y="7"/>
                  </a:cubicBezTo>
                  <a:cubicBezTo>
                    <a:pt x="438" y="6"/>
                    <a:pt x="446" y="7"/>
                    <a:pt x="453" y="8"/>
                  </a:cubicBezTo>
                  <a:cubicBezTo>
                    <a:pt x="459" y="11"/>
                    <a:pt x="464" y="14"/>
                    <a:pt x="468" y="19"/>
                  </a:cubicBezTo>
                  <a:cubicBezTo>
                    <a:pt x="477" y="29"/>
                    <a:pt x="481" y="43"/>
                    <a:pt x="484" y="55"/>
                  </a:cubicBezTo>
                  <a:cubicBezTo>
                    <a:pt x="488" y="71"/>
                    <a:pt x="491" y="88"/>
                    <a:pt x="493" y="105"/>
                  </a:cubicBezTo>
                  <a:cubicBezTo>
                    <a:pt x="494" y="124"/>
                    <a:pt x="493" y="142"/>
                    <a:pt x="492" y="162"/>
                  </a:cubicBezTo>
                  <a:cubicBezTo>
                    <a:pt x="490" y="188"/>
                    <a:pt x="487" y="214"/>
                    <a:pt x="488" y="241"/>
                  </a:cubicBezTo>
                  <a:cubicBezTo>
                    <a:pt x="488" y="242"/>
                    <a:pt x="491" y="243"/>
                    <a:pt x="491" y="241"/>
                  </a:cubicBezTo>
                  <a:cubicBezTo>
                    <a:pt x="495" y="225"/>
                    <a:pt x="494" y="208"/>
                    <a:pt x="493" y="191"/>
                  </a:cubicBezTo>
                  <a:cubicBezTo>
                    <a:pt x="492" y="172"/>
                    <a:pt x="492" y="154"/>
                    <a:pt x="492" y="135"/>
                  </a:cubicBezTo>
                  <a:cubicBezTo>
                    <a:pt x="492" y="117"/>
                    <a:pt x="491" y="97"/>
                    <a:pt x="491" y="79"/>
                  </a:cubicBezTo>
                  <a:cubicBezTo>
                    <a:pt x="491" y="65"/>
                    <a:pt x="491" y="51"/>
                    <a:pt x="485" y="39"/>
                  </a:cubicBezTo>
                  <a:cubicBezTo>
                    <a:pt x="476" y="22"/>
                    <a:pt x="454" y="24"/>
                    <a:pt x="439" y="14"/>
                  </a:cubicBezTo>
                  <a:cubicBezTo>
                    <a:pt x="439" y="15"/>
                    <a:pt x="439" y="16"/>
                    <a:pt x="439" y="17"/>
                  </a:cubicBezTo>
                  <a:cubicBezTo>
                    <a:pt x="449" y="10"/>
                    <a:pt x="458" y="19"/>
                    <a:pt x="464" y="27"/>
                  </a:cubicBezTo>
                  <a:cubicBezTo>
                    <a:pt x="470" y="35"/>
                    <a:pt x="475" y="45"/>
                    <a:pt x="479" y="55"/>
                  </a:cubicBezTo>
                  <a:cubicBezTo>
                    <a:pt x="490" y="86"/>
                    <a:pt x="490" y="120"/>
                    <a:pt x="488" y="151"/>
                  </a:cubicBezTo>
                  <a:cubicBezTo>
                    <a:pt x="487" y="171"/>
                    <a:pt x="484" y="190"/>
                    <a:pt x="481" y="209"/>
                  </a:cubicBezTo>
                  <a:cubicBezTo>
                    <a:pt x="479" y="217"/>
                    <a:pt x="478" y="225"/>
                    <a:pt x="478" y="233"/>
                  </a:cubicBezTo>
                  <a:cubicBezTo>
                    <a:pt x="477" y="239"/>
                    <a:pt x="477" y="246"/>
                    <a:pt x="473" y="252"/>
                  </a:cubicBezTo>
                  <a:cubicBezTo>
                    <a:pt x="468" y="258"/>
                    <a:pt x="458" y="259"/>
                    <a:pt x="451" y="260"/>
                  </a:cubicBezTo>
                  <a:cubicBezTo>
                    <a:pt x="442" y="260"/>
                    <a:pt x="434" y="260"/>
                    <a:pt x="425" y="261"/>
                  </a:cubicBezTo>
                  <a:cubicBezTo>
                    <a:pt x="405" y="262"/>
                    <a:pt x="386" y="262"/>
                    <a:pt x="366" y="262"/>
                  </a:cubicBezTo>
                  <a:cubicBezTo>
                    <a:pt x="326" y="262"/>
                    <a:pt x="287" y="261"/>
                    <a:pt x="247" y="261"/>
                  </a:cubicBezTo>
                  <a:cubicBezTo>
                    <a:pt x="208" y="261"/>
                    <a:pt x="169" y="262"/>
                    <a:pt x="130" y="262"/>
                  </a:cubicBezTo>
                  <a:cubicBezTo>
                    <a:pt x="93" y="261"/>
                    <a:pt x="57" y="258"/>
                    <a:pt x="20" y="252"/>
                  </a:cubicBezTo>
                  <a:cubicBezTo>
                    <a:pt x="18" y="252"/>
                    <a:pt x="17" y="255"/>
                    <a:pt x="19" y="255"/>
                  </a:cubicBezTo>
                  <a:cubicBezTo>
                    <a:pt x="51" y="265"/>
                    <a:pt x="85" y="260"/>
                    <a:pt x="117" y="260"/>
                  </a:cubicBezTo>
                  <a:cubicBezTo>
                    <a:pt x="136" y="260"/>
                    <a:pt x="155" y="260"/>
                    <a:pt x="175" y="260"/>
                  </a:cubicBezTo>
                  <a:cubicBezTo>
                    <a:pt x="194" y="259"/>
                    <a:pt x="214" y="259"/>
                    <a:pt x="234" y="259"/>
                  </a:cubicBezTo>
                  <a:cubicBezTo>
                    <a:pt x="273" y="258"/>
                    <a:pt x="312" y="259"/>
                    <a:pt x="351" y="259"/>
                  </a:cubicBezTo>
                  <a:cubicBezTo>
                    <a:pt x="371" y="260"/>
                    <a:pt x="390" y="259"/>
                    <a:pt x="410" y="258"/>
                  </a:cubicBezTo>
                  <a:cubicBezTo>
                    <a:pt x="427" y="258"/>
                    <a:pt x="444" y="258"/>
                    <a:pt x="461" y="259"/>
                  </a:cubicBezTo>
                  <a:cubicBezTo>
                    <a:pt x="466" y="259"/>
                    <a:pt x="470" y="260"/>
                    <a:pt x="474" y="259"/>
                  </a:cubicBezTo>
                  <a:cubicBezTo>
                    <a:pt x="477" y="258"/>
                    <a:pt x="476" y="255"/>
                    <a:pt x="474" y="256"/>
                  </a:cubicBezTo>
                  <a:cubicBezTo>
                    <a:pt x="472" y="256"/>
                    <a:pt x="470" y="256"/>
                    <a:pt x="468" y="256"/>
                  </a:cubicBezTo>
                  <a:cubicBezTo>
                    <a:pt x="464" y="256"/>
                    <a:pt x="461" y="256"/>
                    <a:pt x="458" y="255"/>
                  </a:cubicBezTo>
                  <a:cubicBezTo>
                    <a:pt x="450" y="255"/>
                    <a:pt x="441" y="255"/>
                    <a:pt x="433" y="255"/>
                  </a:cubicBezTo>
                  <a:cubicBezTo>
                    <a:pt x="414" y="255"/>
                    <a:pt x="395" y="256"/>
                    <a:pt x="375" y="256"/>
                  </a:cubicBezTo>
                  <a:cubicBezTo>
                    <a:pt x="336" y="256"/>
                    <a:pt x="297" y="255"/>
                    <a:pt x="258" y="255"/>
                  </a:cubicBezTo>
                  <a:cubicBezTo>
                    <a:pt x="218" y="256"/>
                    <a:pt x="178" y="256"/>
                    <a:pt x="139" y="256"/>
                  </a:cubicBezTo>
                  <a:cubicBezTo>
                    <a:pt x="122" y="257"/>
                    <a:pt x="105" y="257"/>
                    <a:pt x="87" y="258"/>
                  </a:cubicBezTo>
                  <a:cubicBezTo>
                    <a:pt x="70" y="258"/>
                    <a:pt x="53" y="259"/>
                    <a:pt x="37" y="256"/>
                  </a:cubicBezTo>
                  <a:cubicBezTo>
                    <a:pt x="31" y="255"/>
                    <a:pt x="25" y="254"/>
                    <a:pt x="20" y="252"/>
                  </a:cubicBezTo>
                  <a:cubicBezTo>
                    <a:pt x="20" y="253"/>
                    <a:pt x="19" y="254"/>
                    <a:pt x="19" y="255"/>
                  </a:cubicBezTo>
                  <a:cubicBezTo>
                    <a:pt x="96" y="268"/>
                    <a:pt x="175" y="264"/>
                    <a:pt x="252" y="264"/>
                  </a:cubicBezTo>
                  <a:cubicBezTo>
                    <a:pt x="292" y="264"/>
                    <a:pt x="331" y="265"/>
                    <a:pt x="371" y="265"/>
                  </a:cubicBezTo>
                  <a:cubicBezTo>
                    <a:pt x="390" y="265"/>
                    <a:pt x="410" y="265"/>
                    <a:pt x="429" y="264"/>
                  </a:cubicBezTo>
                  <a:cubicBezTo>
                    <a:pt x="438" y="263"/>
                    <a:pt x="446" y="263"/>
                    <a:pt x="455" y="262"/>
                  </a:cubicBezTo>
                  <a:cubicBezTo>
                    <a:pt x="462" y="261"/>
                    <a:pt x="469" y="260"/>
                    <a:pt x="474" y="255"/>
                  </a:cubicBezTo>
                  <a:cubicBezTo>
                    <a:pt x="479" y="251"/>
                    <a:pt x="480" y="245"/>
                    <a:pt x="480" y="239"/>
                  </a:cubicBezTo>
                  <a:cubicBezTo>
                    <a:pt x="481" y="232"/>
                    <a:pt x="481" y="224"/>
                    <a:pt x="483" y="217"/>
                  </a:cubicBezTo>
                  <a:cubicBezTo>
                    <a:pt x="486" y="198"/>
                    <a:pt x="489" y="179"/>
                    <a:pt x="490" y="160"/>
                  </a:cubicBezTo>
                  <a:cubicBezTo>
                    <a:pt x="492" y="144"/>
                    <a:pt x="492" y="128"/>
                    <a:pt x="491" y="111"/>
                  </a:cubicBezTo>
                  <a:cubicBezTo>
                    <a:pt x="491" y="95"/>
                    <a:pt x="489" y="79"/>
                    <a:pt x="485" y="63"/>
                  </a:cubicBezTo>
                  <a:cubicBezTo>
                    <a:pt x="481" y="50"/>
                    <a:pt x="475" y="37"/>
                    <a:pt x="467" y="25"/>
                  </a:cubicBezTo>
                  <a:cubicBezTo>
                    <a:pt x="460" y="17"/>
                    <a:pt x="449" y="6"/>
                    <a:pt x="438" y="14"/>
                  </a:cubicBezTo>
                  <a:cubicBezTo>
                    <a:pt x="437" y="15"/>
                    <a:pt x="437" y="16"/>
                    <a:pt x="437" y="17"/>
                  </a:cubicBezTo>
                  <a:cubicBezTo>
                    <a:pt x="450" y="25"/>
                    <a:pt x="466" y="24"/>
                    <a:pt x="477" y="34"/>
                  </a:cubicBezTo>
                  <a:cubicBezTo>
                    <a:pt x="488" y="44"/>
                    <a:pt x="488" y="61"/>
                    <a:pt x="488" y="74"/>
                  </a:cubicBezTo>
                  <a:cubicBezTo>
                    <a:pt x="488" y="92"/>
                    <a:pt x="489" y="110"/>
                    <a:pt x="489" y="128"/>
                  </a:cubicBezTo>
                  <a:cubicBezTo>
                    <a:pt x="489" y="147"/>
                    <a:pt x="489" y="166"/>
                    <a:pt x="490" y="184"/>
                  </a:cubicBezTo>
                  <a:cubicBezTo>
                    <a:pt x="491" y="203"/>
                    <a:pt x="492" y="222"/>
                    <a:pt x="488" y="240"/>
                  </a:cubicBezTo>
                  <a:cubicBezTo>
                    <a:pt x="489" y="240"/>
                    <a:pt x="490" y="240"/>
                    <a:pt x="491" y="241"/>
                  </a:cubicBezTo>
                  <a:cubicBezTo>
                    <a:pt x="490" y="202"/>
                    <a:pt x="496" y="164"/>
                    <a:pt x="496" y="126"/>
                  </a:cubicBezTo>
                  <a:cubicBezTo>
                    <a:pt x="497" y="107"/>
                    <a:pt x="495" y="88"/>
                    <a:pt x="491" y="70"/>
                  </a:cubicBezTo>
                  <a:cubicBezTo>
                    <a:pt x="488" y="57"/>
                    <a:pt x="485" y="45"/>
                    <a:pt x="480" y="33"/>
                  </a:cubicBezTo>
                  <a:cubicBezTo>
                    <a:pt x="475" y="22"/>
                    <a:pt x="468" y="12"/>
                    <a:pt x="457" y="7"/>
                  </a:cubicBezTo>
                  <a:cubicBezTo>
                    <a:pt x="443" y="1"/>
                    <a:pt x="426" y="4"/>
                    <a:pt x="413" y="5"/>
                  </a:cubicBezTo>
                  <a:cubicBezTo>
                    <a:pt x="395" y="7"/>
                    <a:pt x="377" y="7"/>
                    <a:pt x="360" y="7"/>
                  </a:cubicBezTo>
                  <a:cubicBezTo>
                    <a:pt x="340" y="8"/>
                    <a:pt x="320" y="7"/>
                    <a:pt x="300" y="7"/>
                  </a:cubicBezTo>
                  <a:cubicBezTo>
                    <a:pt x="261" y="7"/>
                    <a:pt x="222" y="10"/>
                    <a:pt x="182" y="11"/>
                  </a:cubicBezTo>
                  <a:cubicBezTo>
                    <a:pt x="163" y="11"/>
                    <a:pt x="143" y="11"/>
                    <a:pt x="124" y="11"/>
                  </a:cubicBezTo>
                  <a:cubicBezTo>
                    <a:pt x="105" y="12"/>
                    <a:pt x="85" y="12"/>
                    <a:pt x="67" y="13"/>
                  </a:cubicBezTo>
                  <a:cubicBezTo>
                    <a:pt x="52" y="13"/>
                    <a:pt x="36" y="16"/>
                    <a:pt x="25" y="26"/>
                  </a:cubicBezTo>
                  <a:cubicBezTo>
                    <a:pt x="16" y="34"/>
                    <a:pt x="12" y="45"/>
                    <a:pt x="10" y="56"/>
                  </a:cubicBezTo>
                  <a:cubicBezTo>
                    <a:pt x="9" y="64"/>
                    <a:pt x="10" y="73"/>
                    <a:pt x="10" y="81"/>
                  </a:cubicBezTo>
                  <a:cubicBezTo>
                    <a:pt x="10" y="91"/>
                    <a:pt x="10" y="101"/>
                    <a:pt x="10" y="111"/>
                  </a:cubicBezTo>
                  <a:cubicBezTo>
                    <a:pt x="10" y="130"/>
                    <a:pt x="10" y="150"/>
                    <a:pt x="8" y="169"/>
                  </a:cubicBezTo>
                  <a:cubicBezTo>
                    <a:pt x="7" y="187"/>
                    <a:pt x="5" y="205"/>
                    <a:pt x="6" y="223"/>
                  </a:cubicBezTo>
                  <a:cubicBezTo>
                    <a:pt x="6" y="230"/>
                    <a:pt x="6" y="237"/>
                    <a:pt x="6" y="244"/>
                  </a:cubicBezTo>
                  <a:cubicBezTo>
                    <a:pt x="6" y="250"/>
                    <a:pt x="7" y="257"/>
                    <a:pt x="9" y="263"/>
                  </a:cubicBezTo>
                  <a:cubicBezTo>
                    <a:pt x="9" y="265"/>
                    <a:pt x="12" y="264"/>
                    <a:pt x="12" y="263"/>
                  </a:cubicBezTo>
                  <a:cubicBezTo>
                    <a:pt x="11" y="243"/>
                    <a:pt x="11" y="224"/>
                    <a:pt x="11" y="204"/>
                  </a:cubicBezTo>
                  <a:cubicBezTo>
                    <a:pt x="10" y="185"/>
                    <a:pt x="10" y="165"/>
                    <a:pt x="8" y="146"/>
                  </a:cubicBezTo>
                  <a:cubicBezTo>
                    <a:pt x="7" y="127"/>
                    <a:pt x="5" y="107"/>
                    <a:pt x="4" y="88"/>
                  </a:cubicBezTo>
                  <a:cubicBezTo>
                    <a:pt x="4" y="73"/>
                    <a:pt x="3" y="57"/>
                    <a:pt x="6" y="42"/>
                  </a:cubicBezTo>
                  <a:cubicBezTo>
                    <a:pt x="9" y="30"/>
                    <a:pt x="16" y="20"/>
                    <a:pt x="28" y="16"/>
                  </a:cubicBezTo>
                  <a:cubicBezTo>
                    <a:pt x="36" y="13"/>
                    <a:pt x="46" y="13"/>
                    <a:pt x="54" y="12"/>
                  </a:cubicBezTo>
                  <a:cubicBezTo>
                    <a:pt x="63" y="11"/>
                    <a:pt x="73" y="10"/>
                    <a:pt x="82" y="10"/>
                  </a:cubicBezTo>
                  <a:cubicBezTo>
                    <a:pt x="121" y="8"/>
                    <a:pt x="160" y="5"/>
                    <a:pt x="199" y="6"/>
                  </a:cubicBezTo>
                  <a:cubicBezTo>
                    <a:pt x="238" y="6"/>
                    <a:pt x="277" y="8"/>
                    <a:pt x="316" y="10"/>
                  </a:cubicBezTo>
                  <a:cubicBezTo>
                    <a:pt x="336" y="11"/>
                    <a:pt x="355" y="12"/>
                    <a:pt x="375" y="13"/>
                  </a:cubicBezTo>
                  <a:cubicBezTo>
                    <a:pt x="391" y="14"/>
                    <a:pt x="407" y="15"/>
                    <a:pt x="423" y="16"/>
                  </a:cubicBezTo>
                  <a:cubicBezTo>
                    <a:pt x="437" y="16"/>
                    <a:pt x="452" y="19"/>
                    <a:pt x="463" y="28"/>
                  </a:cubicBezTo>
                  <a:cubicBezTo>
                    <a:pt x="474" y="37"/>
                    <a:pt x="477" y="52"/>
                    <a:pt x="479" y="66"/>
                  </a:cubicBezTo>
                  <a:cubicBezTo>
                    <a:pt x="482" y="83"/>
                    <a:pt x="485" y="100"/>
                    <a:pt x="487" y="116"/>
                  </a:cubicBezTo>
                  <a:cubicBezTo>
                    <a:pt x="490" y="134"/>
                    <a:pt x="490" y="153"/>
                    <a:pt x="490" y="171"/>
                  </a:cubicBezTo>
                  <a:cubicBezTo>
                    <a:pt x="489" y="179"/>
                    <a:pt x="488" y="187"/>
                    <a:pt x="488" y="195"/>
                  </a:cubicBezTo>
                  <a:cubicBezTo>
                    <a:pt x="488" y="201"/>
                    <a:pt x="488" y="206"/>
                    <a:pt x="487" y="212"/>
                  </a:cubicBezTo>
                  <a:cubicBezTo>
                    <a:pt x="487" y="223"/>
                    <a:pt x="486" y="235"/>
                    <a:pt x="479" y="245"/>
                  </a:cubicBezTo>
                  <a:cubicBezTo>
                    <a:pt x="472" y="257"/>
                    <a:pt x="456" y="258"/>
                    <a:pt x="443" y="259"/>
                  </a:cubicBezTo>
                  <a:cubicBezTo>
                    <a:pt x="426" y="260"/>
                    <a:pt x="410" y="258"/>
                    <a:pt x="394" y="258"/>
                  </a:cubicBezTo>
                  <a:cubicBezTo>
                    <a:pt x="375" y="257"/>
                    <a:pt x="356" y="258"/>
                    <a:pt x="337" y="259"/>
                  </a:cubicBezTo>
                  <a:cubicBezTo>
                    <a:pt x="317" y="260"/>
                    <a:pt x="297" y="261"/>
                    <a:pt x="278" y="261"/>
                  </a:cubicBezTo>
                  <a:cubicBezTo>
                    <a:pt x="239" y="262"/>
                    <a:pt x="199" y="261"/>
                    <a:pt x="160" y="260"/>
                  </a:cubicBezTo>
                  <a:cubicBezTo>
                    <a:pt x="126" y="259"/>
                    <a:pt x="91" y="257"/>
                    <a:pt x="57" y="256"/>
                  </a:cubicBezTo>
                  <a:cubicBezTo>
                    <a:pt x="46" y="255"/>
                    <a:pt x="35" y="255"/>
                    <a:pt x="25" y="250"/>
                  </a:cubicBezTo>
                  <a:cubicBezTo>
                    <a:pt x="20" y="249"/>
                    <a:pt x="17" y="246"/>
                    <a:pt x="14" y="242"/>
                  </a:cubicBezTo>
                  <a:cubicBezTo>
                    <a:pt x="13" y="239"/>
                    <a:pt x="12" y="237"/>
                    <a:pt x="12" y="235"/>
                  </a:cubicBezTo>
                  <a:cubicBezTo>
                    <a:pt x="11" y="230"/>
                    <a:pt x="11" y="225"/>
                    <a:pt x="11" y="220"/>
                  </a:cubicBezTo>
                  <a:cubicBezTo>
                    <a:pt x="10" y="202"/>
                    <a:pt x="12" y="183"/>
                    <a:pt x="13" y="164"/>
                  </a:cubicBezTo>
                  <a:cubicBezTo>
                    <a:pt x="13" y="145"/>
                    <a:pt x="14" y="126"/>
                    <a:pt x="15" y="106"/>
                  </a:cubicBezTo>
                  <a:cubicBezTo>
                    <a:pt x="16" y="97"/>
                    <a:pt x="17" y="87"/>
                    <a:pt x="18" y="77"/>
                  </a:cubicBezTo>
                  <a:cubicBezTo>
                    <a:pt x="19" y="72"/>
                    <a:pt x="19" y="66"/>
                    <a:pt x="19" y="60"/>
                  </a:cubicBezTo>
                  <a:cubicBezTo>
                    <a:pt x="19" y="49"/>
                    <a:pt x="19" y="37"/>
                    <a:pt x="21" y="27"/>
                  </a:cubicBezTo>
                  <a:cubicBezTo>
                    <a:pt x="23" y="22"/>
                    <a:pt x="25" y="17"/>
                    <a:pt x="29" y="15"/>
                  </a:cubicBezTo>
                  <a:cubicBezTo>
                    <a:pt x="35" y="11"/>
                    <a:pt x="44" y="11"/>
                    <a:pt x="51" y="10"/>
                  </a:cubicBezTo>
                  <a:cubicBezTo>
                    <a:pt x="59" y="10"/>
                    <a:pt x="67" y="11"/>
                    <a:pt x="75" y="11"/>
                  </a:cubicBezTo>
                  <a:cubicBezTo>
                    <a:pt x="85" y="11"/>
                    <a:pt x="95" y="11"/>
                    <a:pt x="105" y="11"/>
                  </a:cubicBezTo>
                  <a:cubicBezTo>
                    <a:pt x="144" y="11"/>
                    <a:pt x="184" y="11"/>
                    <a:pt x="223" y="10"/>
                  </a:cubicBezTo>
                  <a:cubicBezTo>
                    <a:pt x="241" y="10"/>
                    <a:pt x="258" y="10"/>
                    <a:pt x="276" y="10"/>
                  </a:cubicBezTo>
                  <a:cubicBezTo>
                    <a:pt x="294" y="9"/>
                    <a:pt x="311" y="10"/>
                    <a:pt x="328" y="9"/>
                  </a:cubicBezTo>
                  <a:cubicBezTo>
                    <a:pt x="361" y="7"/>
                    <a:pt x="394" y="3"/>
                    <a:pt x="427" y="8"/>
                  </a:cubicBezTo>
                  <a:cubicBezTo>
                    <a:pt x="427" y="7"/>
                    <a:pt x="427" y="6"/>
                    <a:pt x="427" y="5"/>
                  </a:cubicBezTo>
                  <a:cubicBezTo>
                    <a:pt x="410" y="9"/>
                    <a:pt x="391" y="7"/>
                    <a:pt x="373" y="7"/>
                  </a:cubicBezTo>
                  <a:cubicBezTo>
                    <a:pt x="354" y="7"/>
                    <a:pt x="334" y="6"/>
                    <a:pt x="314" y="6"/>
                  </a:cubicBezTo>
                  <a:cubicBezTo>
                    <a:pt x="275" y="4"/>
                    <a:pt x="235" y="4"/>
                    <a:pt x="195" y="4"/>
                  </a:cubicBezTo>
                  <a:cubicBezTo>
                    <a:pt x="148" y="4"/>
                    <a:pt x="100" y="4"/>
                    <a:pt x="53" y="5"/>
                  </a:cubicBezTo>
                  <a:cubicBezTo>
                    <a:pt x="51" y="5"/>
                    <a:pt x="51" y="8"/>
                    <a:pt x="53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9" name="Freeform 1808"/>
            <p:cNvSpPr/>
            <p:nvPr/>
          </p:nvSpPr>
          <p:spPr bwMode="auto">
            <a:xfrm>
              <a:off x="4319" y="1546"/>
              <a:ext cx="168" cy="220"/>
            </a:xfrm>
            <a:custGeom>
              <a:avLst/>
              <a:gdLst>
                <a:gd name="T0" fmla="*/ 6 w 130"/>
                <a:gd name="T1" fmla="*/ 115 h 170"/>
                <a:gd name="T2" fmla="*/ 28 w 130"/>
                <a:gd name="T3" fmla="*/ 83 h 170"/>
                <a:gd name="T4" fmla="*/ 6 w 130"/>
                <a:gd name="T5" fmla="*/ 114 h 170"/>
                <a:gd name="T6" fmla="*/ 2 w 130"/>
                <a:gd name="T7" fmla="*/ 155 h 170"/>
                <a:gd name="T8" fmla="*/ 10 w 130"/>
                <a:gd name="T9" fmla="*/ 106 h 170"/>
                <a:gd name="T10" fmla="*/ 35 w 130"/>
                <a:gd name="T11" fmla="*/ 79 h 170"/>
                <a:gd name="T12" fmla="*/ 49 w 130"/>
                <a:gd name="T13" fmla="*/ 70 h 170"/>
                <a:gd name="T14" fmla="*/ 44 w 130"/>
                <a:gd name="T15" fmla="*/ 68 h 170"/>
                <a:gd name="T16" fmla="*/ 48 w 130"/>
                <a:gd name="T17" fmla="*/ 74 h 170"/>
                <a:gd name="T18" fmla="*/ 41 w 130"/>
                <a:gd name="T19" fmla="*/ 51 h 170"/>
                <a:gd name="T20" fmla="*/ 63 w 130"/>
                <a:gd name="T21" fmla="*/ 8 h 170"/>
                <a:gd name="T22" fmla="*/ 106 w 130"/>
                <a:gd name="T23" fmla="*/ 28 h 170"/>
                <a:gd name="T24" fmla="*/ 92 w 130"/>
                <a:gd name="T25" fmla="*/ 51 h 170"/>
                <a:gd name="T26" fmla="*/ 103 w 130"/>
                <a:gd name="T27" fmla="*/ 17 h 170"/>
                <a:gd name="T28" fmla="*/ 58 w 130"/>
                <a:gd name="T29" fmla="*/ 13 h 170"/>
                <a:gd name="T30" fmla="*/ 46 w 130"/>
                <a:gd name="T31" fmla="*/ 58 h 170"/>
                <a:gd name="T32" fmla="*/ 44 w 130"/>
                <a:gd name="T33" fmla="*/ 34 h 170"/>
                <a:gd name="T34" fmla="*/ 96 w 130"/>
                <a:gd name="T35" fmla="*/ 13 h 170"/>
                <a:gd name="T36" fmla="*/ 94 w 130"/>
                <a:gd name="T37" fmla="*/ 72 h 170"/>
                <a:gd name="T38" fmla="*/ 110 w 130"/>
                <a:gd name="T39" fmla="*/ 84 h 170"/>
                <a:gd name="T40" fmla="*/ 123 w 130"/>
                <a:gd name="T41" fmla="*/ 151 h 170"/>
                <a:gd name="T42" fmla="*/ 127 w 130"/>
                <a:gd name="T43" fmla="*/ 132 h 170"/>
                <a:gd name="T44" fmla="*/ 98 w 130"/>
                <a:gd name="T45" fmla="*/ 66 h 170"/>
                <a:gd name="T46" fmla="*/ 114 w 130"/>
                <a:gd name="T47" fmla="*/ 114 h 170"/>
                <a:gd name="T48" fmla="*/ 121 w 130"/>
                <a:gd name="T49" fmla="*/ 165 h 170"/>
                <a:gd name="T50" fmla="*/ 97 w 130"/>
                <a:gd name="T51" fmla="*/ 164 h 170"/>
                <a:gd name="T52" fmla="*/ 107 w 130"/>
                <a:gd name="T53" fmla="*/ 166 h 170"/>
                <a:gd name="T54" fmla="*/ 91 w 130"/>
                <a:gd name="T55" fmla="*/ 165 h 170"/>
                <a:gd name="T56" fmla="*/ 107 w 130"/>
                <a:gd name="T57" fmla="*/ 166 h 170"/>
                <a:gd name="T58" fmla="*/ 97 w 130"/>
                <a:gd name="T59" fmla="*/ 164 h 170"/>
                <a:gd name="T60" fmla="*/ 123 w 130"/>
                <a:gd name="T61" fmla="*/ 166 h 170"/>
                <a:gd name="T62" fmla="*/ 122 w 130"/>
                <a:gd name="T63" fmla="*/ 139 h 170"/>
                <a:gd name="T64" fmla="*/ 98 w 130"/>
                <a:gd name="T65" fmla="*/ 66 h 170"/>
                <a:gd name="T66" fmla="*/ 118 w 130"/>
                <a:gd name="T67" fmla="*/ 110 h 170"/>
                <a:gd name="T68" fmla="*/ 123 w 130"/>
                <a:gd name="T69" fmla="*/ 151 h 170"/>
                <a:gd name="T70" fmla="*/ 127 w 130"/>
                <a:gd name="T71" fmla="*/ 113 h 170"/>
                <a:gd name="T72" fmla="*/ 95 w 130"/>
                <a:gd name="T73" fmla="*/ 69 h 170"/>
                <a:gd name="T74" fmla="*/ 108 w 130"/>
                <a:gd name="T75" fmla="*/ 38 h 170"/>
                <a:gd name="T76" fmla="*/ 67 w 130"/>
                <a:gd name="T77" fmla="*/ 7 h 170"/>
                <a:gd name="T78" fmla="*/ 40 w 130"/>
                <a:gd name="T79" fmla="*/ 41 h 170"/>
                <a:gd name="T80" fmla="*/ 45 w 130"/>
                <a:gd name="T81" fmla="*/ 57 h 170"/>
                <a:gd name="T82" fmla="*/ 88 w 130"/>
                <a:gd name="T83" fmla="*/ 6 h 170"/>
                <a:gd name="T84" fmla="*/ 93 w 130"/>
                <a:gd name="T85" fmla="*/ 50 h 170"/>
                <a:gd name="T86" fmla="*/ 106 w 130"/>
                <a:gd name="T87" fmla="*/ 38 h 170"/>
                <a:gd name="T88" fmla="*/ 82 w 130"/>
                <a:gd name="T89" fmla="*/ 2 h 170"/>
                <a:gd name="T90" fmla="*/ 35 w 130"/>
                <a:gd name="T91" fmla="*/ 48 h 170"/>
                <a:gd name="T92" fmla="*/ 45 w 130"/>
                <a:gd name="T93" fmla="*/ 74 h 170"/>
                <a:gd name="T94" fmla="*/ 47 w 130"/>
                <a:gd name="T95" fmla="*/ 68 h 170"/>
                <a:gd name="T96" fmla="*/ 46 w 130"/>
                <a:gd name="T97" fmla="*/ 72 h 170"/>
                <a:gd name="T98" fmla="*/ 35 w 130"/>
                <a:gd name="T99" fmla="*/ 75 h 170"/>
                <a:gd name="T100" fmla="*/ 8 w 130"/>
                <a:gd name="T101" fmla="*/ 103 h 170"/>
                <a:gd name="T102" fmla="*/ 3 w 130"/>
                <a:gd name="T103" fmla="*/ 157 h 170"/>
                <a:gd name="T104" fmla="*/ 9 w 130"/>
                <a:gd name="T105" fmla="*/ 118 h 170"/>
                <a:gd name="T106" fmla="*/ 27 w 130"/>
                <a:gd name="T107" fmla="*/ 83 h 170"/>
                <a:gd name="T108" fmla="*/ 11 w 130"/>
                <a:gd name="T109" fmla="*/ 95 h 170"/>
                <a:gd name="T110" fmla="*/ 0 w 130"/>
                <a:gd name="T111" fmla="*/ 15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0" h="170">
                  <a:moveTo>
                    <a:pt x="3" y="155"/>
                  </a:moveTo>
                  <a:cubicBezTo>
                    <a:pt x="3" y="142"/>
                    <a:pt x="3" y="128"/>
                    <a:pt x="6" y="115"/>
                  </a:cubicBezTo>
                  <a:cubicBezTo>
                    <a:pt x="7" y="108"/>
                    <a:pt x="10" y="102"/>
                    <a:pt x="14" y="96"/>
                  </a:cubicBezTo>
                  <a:cubicBezTo>
                    <a:pt x="18" y="91"/>
                    <a:pt x="23" y="88"/>
                    <a:pt x="28" y="83"/>
                  </a:cubicBezTo>
                  <a:cubicBezTo>
                    <a:pt x="29" y="82"/>
                    <a:pt x="28" y="80"/>
                    <a:pt x="26" y="80"/>
                  </a:cubicBezTo>
                  <a:cubicBezTo>
                    <a:pt x="12" y="83"/>
                    <a:pt x="8" y="101"/>
                    <a:pt x="6" y="114"/>
                  </a:cubicBezTo>
                  <a:cubicBezTo>
                    <a:pt x="6" y="121"/>
                    <a:pt x="6" y="128"/>
                    <a:pt x="7" y="135"/>
                  </a:cubicBezTo>
                  <a:cubicBezTo>
                    <a:pt x="7" y="141"/>
                    <a:pt x="7" y="151"/>
                    <a:pt x="2" y="155"/>
                  </a:cubicBezTo>
                  <a:cubicBezTo>
                    <a:pt x="2" y="156"/>
                    <a:pt x="3" y="156"/>
                    <a:pt x="4" y="157"/>
                  </a:cubicBezTo>
                  <a:cubicBezTo>
                    <a:pt x="3" y="140"/>
                    <a:pt x="4" y="122"/>
                    <a:pt x="10" y="106"/>
                  </a:cubicBezTo>
                  <a:cubicBezTo>
                    <a:pt x="13" y="99"/>
                    <a:pt x="18" y="91"/>
                    <a:pt x="24" y="85"/>
                  </a:cubicBezTo>
                  <a:cubicBezTo>
                    <a:pt x="27" y="82"/>
                    <a:pt x="31" y="80"/>
                    <a:pt x="35" y="79"/>
                  </a:cubicBezTo>
                  <a:cubicBezTo>
                    <a:pt x="40" y="77"/>
                    <a:pt x="43" y="74"/>
                    <a:pt x="48" y="73"/>
                  </a:cubicBezTo>
                  <a:cubicBezTo>
                    <a:pt x="48" y="72"/>
                    <a:pt x="49" y="71"/>
                    <a:pt x="49" y="70"/>
                  </a:cubicBezTo>
                  <a:cubicBezTo>
                    <a:pt x="48" y="69"/>
                    <a:pt x="47" y="68"/>
                    <a:pt x="47" y="67"/>
                  </a:cubicBezTo>
                  <a:cubicBezTo>
                    <a:pt x="46" y="67"/>
                    <a:pt x="44" y="67"/>
                    <a:pt x="44" y="68"/>
                  </a:cubicBezTo>
                  <a:cubicBezTo>
                    <a:pt x="44" y="70"/>
                    <a:pt x="44" y="73"/>
                    <a:pt x="45" y="75"/>
                  </a:cubicBezTo>
                  <a:cubicBezTo>
                    <a:pt x="46" y="76"/>
                    <a:pt x="48" y="76"/>
                    <a:pt x="48" y="74"/>
                  </a:cubicBezTo>
                  <a:cubicBezTo>
                    <a:pt x="49" y="69"/>
                    <a:pt x="51" y="63"/>
                    <a:pt x="47" y="58"/>
                  </a:cubicBezTo>
                  <a:cubicBezTo>
                    <a:pt x="46" y="55"/>
                    <a:pt x="43" y="53"/>
                    <a:pt x="41" y="51"/>
                  </a:cubicBezTo>
                  <a:cubicBezTo>
                    <a:pt x="38" y="48"/>
                    <a:pt x="37" y="44"/>
                    <a:pt x="36" y="39"/>
                  </a:cubicBezTo>
                  <a:cubicBezTo>
                    <a:pt x="35" y="25"/>
                    <a:pt x="50" y="12"/>
                    <a:pt x="63" y="8"/>
                  </a:cubicBezTo>
                  <a:cubicBezTo>
                    <a:pt x="73" y="4"/>
                    <a:pt x="87" y="3"/>
                    <a:pt x="97" y="10"/>
                  </a:cubicBezTo>
                  <a:cubicBezTo>
                    <a:pt x="102" y="14"/>
                    <a:pt x="106" y="21"/>
                    <a:pt x="106" y="28"/>
                  </a:cubicBezTo>
                  <a:cubicBezTo>
                    <a:pt x="106" y="34"/>
                    <a:pt x="101" y="40"/>
                    <a:pt x="97" y="45"/>
                  </a:cubicBezTo>
                  <a:cubicBezTo>
                    <a:pt x="95" y="47"/>
                    <a:pt x="94" y="49"/>
                    <a:pt x="92" y="51"/>
                  </a:cubicBezTo>
                  <a:cubicBezTo>
                    <a:pt x="91" y="52"/>
                    <a:pt x="92" y="53"/>
                    <a:pt x="94" y="53"/>
                  </a:cubicBezTo>
                  <a:cubicBezTo>
                    <a:pt x="110" y="51"/>
                    <a:pt x="108" y="28"/>
                    <a:pt x="103" y="17"/>
                  </a:cubicBezTo>
                  <a:cubicBezTo>
                    <a:pt x="100" y="10"/>
                    <a:pt x="95" y="4"/>
                    <a:pt x="87" y="3"/>
                  </a:cubicBezTo>
                  <a:cubicBezTo>
                    <a:pt x="77" y="0"/>
                    <a:pt x="66" y="7"/>
                    <a:pt x="58" y="13"/>
                  </a:cubicBezTo>
                  <a:cubicBezTo>
                    <a:pt x="44" y="23"/>
                    <a:pt x="34" y="41"/>
                    <a:pt x="43" y="58"/>
                  </a:cubicBezTo>
                  <a:cubicBezTo>
                    <a:pt x="44" y="59"/>
                    <a:pt x="46" y="59"/>
                    <a:pt x="46" y="58"/>
                  </a:cubicBezTo>
                  <a:cubicBezTo>
                    <a:pt x="46" y="54"/>
                    <a:pt x="45" y="50"/>
                    <a:pt x="44" y="47"/>
                  </a:cubicBezTo>
                  <a:cubicBezTo>
                    <a:pt x="43" y="42"/>
                    <a:pt x="43" y="39"/>
                    <a:pt x="44" y="34"/>
                  </a:cubicBezTo>
                  <a:cubicBezTo>
                    <a:pt x="47" y="26"/>
                    <a:pt x="53" y="19"/>
                    <a:pt x="59" y="14"/>
                  </a:cubicBezTo>
                  <a:cubicBezTo>
                    <a:pt x="70" y="7"/>
                    <a:pt x="85" y="5"/>
                    <a:pt x="96" y="13"/>
                  </a:cubicBezTo>
                  <a:cubicBezTo>
                    <a:pt x="107" y="19"/>
                    <a:pt x="109" y="34"/>
                    <a:pt x="102" y="45"/>
                  </a:cubicBezTo>
                  <a:cubicBezTo>
                    <a:pt x="97" y="52"/>
                    <a:pt x="83" y="63"/>
                    <a:pt x="94" y="72"/>
                  </a:cubicBezTo>
                  <a:cubicBezTo>
                    <a:pt x="97" y="74"/>
                    <a:pt x="100" y="76"/>
                    <a:pt x="103" y="78"/>
                  </a:cubicBezTo>
                  <a:cubicBezTo>
                    <a:pt x="106" y="79"/>
                    <a:pt x="108" y="82"/>
                    <a:pt x="110" y="84"/>
                  </a:cubicBezTo>
                  <a:cubicBezTo>
                    <a:pt x="116" y="90"/>
                    <a:pt x="119" y="98"/>
                    <a:pt x="122" y="105"/>
                  </a:cubicBezTo>
                  <a:cubicBezTo>
                    <a:pt x="127" y="120"/>
                    <a:pt x="128" y="136"/>
                    <a:pt x="123" y="151"/>
                  </a:cubicBezTo>
                  <a:cubicBezTo>
                    <a:pt x="122" y="153"/>
                    <a:pt x="125" y="154"/>
                    <a:pt x="126" y="152"/>
                  </a:cubicBezTo>
                  <a:cubicBezTo>
                    <a:pt x="129" y="146"/>
                    <a:pt x="128" y="139"/>
                    <a:pt x="127" y="132"/>
                  </a:cubicBezTo>
                  <a:cubicBezTo>
                    <a:pt x="126" y="124"/>
                    <a:pt x="123" y="117"/>
                    <a:pt x="121" y="110"/>
                  </a:cubicBezTo>
                  <a:cubicBezTo>
                    <a:pt x="115" y="94"/>
                    <a:pt x="109" y="78"/>
                    <a:pt x="98" y="66"/>
                  </a:cubicBezTo>
                  <a:cubicBezTo>
                    <a:pt x="97" y="64"/>
                    <a:pt x="95" y="66"/>
                    <a:pt x="95" y="67"/>
                  </a:cubicBezTo>
                  <a:cubicBezTo>
                    <a:pt x="101" y="83"/>
                    <a:pt x="109" y="98"/>
                    <a:pt x="114" y="114"/>
                  </a:cubicBezTo>
                  <a:cubicBezTo>
                    <a:pt x="117" y="123"/>
                    <a:pt x="119" y="131"/>
                    <a:pt x="119" y="140"/>
                  </a:cubicBezTo>
                  <a:cubicBezTo>
                    <a:pt x="119" y="148"/>
                    <a:pt x="119" y="157"/>
                    <a:pt x="121" y="165"/>
                  </a:cubicBezTo>
                  <a:cubicBezTo>
                    <a:pt x="121" y="164"/>
                    <a:pt x="121" y="163"/>
                    <a:pt x="122" y="163"/>
                  </a:cubicBezTo>
                  <a:cubicBezTo>
                    <a:pt x="114" y="167"/>
                    <a:pt x="105" y="164"/>
                    <a:pt x="97" y="164"/>
                  </a:cubicBezTo>
                  <a:cubicBezTo>
                    <a:pt x="97" y="165"/>
                    <a:pt x="97" y="166"/>
                    <a:pt x="97" y="167"/>
                  </a:cubicBezTo>
                  <a:cubicBezTo>
                    <a:pt x="100" y="167"/>
                    <a:pt x="104" y="167"/>
                    <a:pt x="107" y="166"/>
                  </a:cubicBezTo>
                  <a:cubicBezTo>
                    <a:pt x="109" y="165"/>
                    <a:pt x="109" y="163"/>
                    <a:pt x="107" y="163"/>
                  </a:cubicBezTo>
                  <a:cubicBezTo>
                    <a:pt x="101" y="163"/>
                    <a:pt x="96" y="164"/>
                    <a:pt x="91" y="165"/>
                  </a:cubicBezTo>
                  <a:cubicBezTo>
                    <a:pt x="89" y="166"/>
                    <a:pt x="90" y="169"/>
                    <a:pt x="92" y="168"/>
                  </a:cubicBezTo>
                  <a:cubicBezTo>
                    <a:pt x="97" y="167"/>
                    <a:pt x="101" y="166"/>
                    <a:pt x="107" y="166"/>
                  </a:cubicBezTo>
                  <a:cubicBezTo>
                    <a:pt x="107" y="165"/>
                    <a:pt x="106" y="164"/>
                    <a:pt x="106" y="163"/>
                  </a:cubicBezTo>
                  <a:cubicBezTo>
                    <a:pt x="103" y="163"/>
                    <a:pt x="100" y="164"/>
                    <a:pt x="97" y="164"/>
                  </a:cubicBezTo>
                  <a:cubicBezTo>
                    <a:pt x="95" y="164"/>
                    <a:pt x="95" y="167"/>
                    <a:pt x="97" y="167"/>
                  </a:cubicBezTo>
                  <a:cubicBezTo>
                    <a:pt x="106" y="167"/>
                    <a:pt x="115" y="170"/>
                    <a:pt x="123" y="166"/>
                  </a:cubicBezTo>
                  <a:cubicBezTo>
                    <a:pt x="124" y="165"/>
                    <a:pt x="124" y="165"/>
                    <a:pt x="124" y="164"/>
                  </a:cubicBezTo>
                  <a:cubicBezTo>
                    <a:pt x="122" y="156"/>
                    <a:pt x="122" y="147"/>
                    <a:pt x="122" y="139"/>
                  </a:cubicBezTo>
                  <a:cubicBezTo>
                    <a:pt x="122" y="130"/>
                    <a:pt x="120" y="122"/>
                    <a:pt x="118" y="114"/>
                  </a:cubicBezTo>
                  <a:cubicBezTo>
                    <a:pt x="112" y="98"/>
                    <a:pt x="104" y="82"/>
                    <a:pt x="98" y="66"/>
                  </a:cubicBezTo>
                  <a:cubicBezTo>
                    <a:pt x="97" y="67"/>
                    <a:pt x="97" y="67"/>
                    <a:pt x="96" y="67"/>
                  </a:cubicBezTo>
                  <a:cubicBezTo>
                    <a:pt x="107" y="79"/>
                    <a:pt x="112" y="95"/>
                    <a:pt x="118" y="110"/>
                  </a:cubicBezTo>
                  <a:cubicBezTo>
                    <a:pt x="120" y="116"/>
                    <a:pt x="122" y="123"/>
                    <a:pt x="124" y="129"/>
                  </a:cubicBezTo>
                  <a:cubicBezTo>
                    <a:pt x="125" y="136"/>
                    <a:pt x="127" y="144"/>
                    <a:pt x="123" y="151"/>
                  </a:cubicBezTo>
                  <a:cubicBezTo>
                    <a:pt x="124" y="151"/>
                    <a:pt x="125" y="151"/>
                    <a:pt x="126" y="152"/>
                  </a:cubicBezTo>
                  <a:cubicBezTo>
                    <a:pt x="130" y="140"/>
                    <a:pt x="130" y="126"/>
                    <a:pt x="127" y="113"/>
                  </a:cubicBezTo>
                  <a:cubicBezTo>
                    <a:pt x="124" y="101"/>
                    <a:pt x="119" y="88"/>
                    <a:pt x="109" y="79"/>
                  </a:cubicBezTo>
                  <a:cubicBezTo>
                    <a:pt x="106" y="75"/>
                    <a:pt x="99" y="73"/>
                    <a:pt x="95" y="69"/>
                  </a:cubicBezTo>
                  <a:cubicBezTo>
                    <a:pt x="89" y="64"/>
                    <a:pt x="95" y="57"/>
                    <a:pt x="99" y="53"/>
                  </a:cubicBezTo>
                  <a:cubicBezTo>
                    <a:pt x="103" y="48"/>
                    <a:pt x="106" y="44"/>
                    <a:pt x="108" y="38"/>
                  </a:cubicBezTo>
                  <a:cubicBezTo>
                    <a:pt x="109" y="32"/>
                    <a:pt x="109" y="26"/>
                    <a:pt x="107" y="21"/>
                  </a:cubicBezTo>
                  <a:cubicBezTo>
                    <a:pt x="100" y="6"/>
                    <a:pt x="81" y="2"/>
                    <a:pt x="67" y="7"/>
                  </a:cubicBezTo>
                  <a:cubicBezTo>
                    <a:pt x="57" y="10"/>
                    <a:pt x="49" y="18"/>
                    <a:pt x="44" y="27"/>
                  </a:cubicBezTo>
                  <a:cubicBezTo>
                    <a:pt x="42" y="31"/>
                    <a:pt x="40" y="36"/>
                    <a:pt x="40" y="41"/>
                  </a:cubicBezTo>
                  <a:cubicBezTo>
                    <a:pt x="40" y="46"/>
                    <a:pt x="43" y="52"/>
                    <a:pt x="43" y="57"/>
                  </a:cubicBezTo>
                  <a:cubicBezTo>
                    <a:pt x="44" y="57"/>
                    <a:pt x="44" y="57"/>
                    <a:pt x="45" y="57"/>
                  </a:cubicBezTo>
                  <a:cubicBezTo>
                    <a:pt x="37" y="42"/>
                    <a:pt x="47" y="26"/>
                    <a:pt x="58" y="17"/>
                  </a:cubicBezTo>
                  <a:cubicBezTo>
                    <a:pt x="66" y="10"/>
                    <a:pt x="78" y="2"/>
                    <a:pt x="88" y="6"/>
                  </a:cubicBezTo>
                  <a:cubicBezTo>
                    <a:pt x="102" y="11"/>
                    <a:pt x="109" y="34"/>
                    <a:pt x="101" y="45"/>
                  </a:cubicBezTo>
                  <a:cubicBezTo>
                    <a:pt x="99" y="48"/>
                    <a:pt x="96" y="50"/>
                    <a:pt x="93" y="50"/>
                  </a:cubicBezTo>
                  <a:cubicBezTo>
                    <a:pt x="93" y="51"/>
                    <a:pt x="94" y="52"/>
                    <a:pt x="94" y="53"/>
                  </a:cubicBezTo>
                  <a:cubicBezTo>
                    <a:pt x="98" y="48"/>
                    <a:pt x="103" y="43"/>
                    <a:pt x="106" y="38"/>
                  </a:cubicBezTo>
                  <a:cubicBezTo>
                    <a:pt x="110" y="32"/>
                    <a:pt x="110" y="25"/>
                    <a:pt x="108" y="19"/>
                  </a:cubicBezTo>
                  <a:cubicBezTo>
                    <a:pt x="104" y="8"/>
                    <a:pt x="93" y="3"/>
                    <a:pt x="82" y="2"/>
                  </a:cubicBezTo>
                  <a:cubicBezTo>
                    <a:pt x="70" y="1"/>
                    <a:pt x="57" y="5"/>
                    <a:pt x="48" y="13"/>
                  </a:cubicBezTo>
                  <a:cubicBezTo>
                    <a:pt x="37" y="21"/>
                    <a:pt x="30" y="34"/>
                    <a:pt x="35" y="48"/>
                  </a:cubicBezTo>
                  <a:cubicBezTo>
                    <a:pt x="38" y="53"/>
                    <a:pt x="43" y="55"/>
                    <a:pt x="45" y="60"/>
                  </a:cubicBezTo>
                  <a:cubicBezTo>
                    <a:pt x="48" y="64"/>
                    <a:pt x="46" y="70"/>
                    <a:pt x="45" y="74"/>
                  </a:cubicBezTo>
                  <a:cubicBezTo>
                    <a:pt x="46" y="74"/>
                    <a:pt x="47" y="74"/>
                    <a:pt x="48" y="74"/>
                  </a:cubicBezTo>
                  <a:cubicBezTo>
                    <a:pt x="47" y="72"/>
                    <a:pt x="47" y="70"/>
                    <a:pt x="47" y="68"/>
                  </a:cubicBezTo>
                  <a:cubicBezTo>
                    <a:pt x="46" y="69"/>
                    <a:pt x="45" y="69"/>
                    <a:pt x="44" y="69"/>
                  </a:cubicBezTo>
                  <a:cubicBezTo>
                    <a:pt x="45" y="70"/>
                    <a:pt x="45" y="71"/>
                    <a:pt x="46" y="72"/>
                  </a:cubicBezTo>
                  <a:cubicBezTo>
                    <a:pt x="46" y="71"/>
                    <a:pt x="47" y="70"/>
                    <a:pt x="47" y="70"/>
                  </a:cubicBezTo>
                  <a:cubicBezTo>
                    <a:pt x="43" y="71"/>
                    <a:pt x="39" y="73"/>
                    <a:pt x="35" y="75"/>
                  </a:cubicBezTo>
                  <a:cubicBezTo>
                    <a:pt x="32" y="77"/>
                    <a:pt x="28" y="78"/>
                    <a:pt x="24" y="81"/>
                  </a:cubicBezTo>
                  <a:cubicBezTo>
                    <a:pt x="17" y="87"/>
                    <a:pt x="12" y="95"/>
                    <a:pt x="8" y="103"/>
                  </a:cubicBezTo>
                  <a:cubicBezTo>
                    <a:pt x="1" y="119"/>
                    <a:pt x="0" y="139"/>
                    <a:pt x="1" y="157"/>
                  </a:cubicBezTo>
                  <a:cubicBezTo>
                    <a:pt x="1" y="158"/>
                    <a:pt x="2" y="159"/>
                    <a:pt x="3" y="157"/>
                  </a:cubicBezTo>
                  <a:cubicBezTo>
                    <a:pt x="8" y="153"/>
                    <a:pt x="9" y="146"/>
                    <a:pt x="9" y="140"/>
                  </a:cubicBezTo>
                  <a:cubicBezTo>
                    <a:pt x="10" y="133"/>
                    <a:pt x="9" y="125"/>
                    <a:pt x="9" y="118"/>
                  </a:cubicBezTo>
                  <a:cubicBezTo>
                    <a:pt x="9" y="111"/>
                    <a:pt x="11" y="104"/>
                    <a:pt x="13" y="98"/>
                  </a:cubicBezTo>
                  <a:cubicBezTo>
                    <a:pt x="15" y="91"/>
                    <a:pt x="20" y="85"/>
                    <a:pt x="27" y="83"/>
                  </a:cubicBezTo>
                  <a:cubicBezTo>
                    <a:pt x="27" y="82"/>
                    <a:pt x="26" y="81"/>
                    <a:pt x="26" y="81"/>
                  </a:cubicBezTo>
                  <a:cubicBezTo>
                    <a:pt x="21" y="86"/>
                    <a:pt x="16" y="90"/>
                    <a:pt x="11" y="95"/>
                  </a:cubicBezTo>
                  <a:cubicBezTo>
                    <a:pt x="7" y="100"/>
                    <a:pt x="5" y="107"/>
                    <a:pt x="3" y="113"/>
                  </a:cubicBezTo>
                  <a:cubicBezTo>
                    <a:pt x="0" y="127"/>
                    <a:pt x="0" y="141"/>
                    <a:pt x="0" y="155"/>
                  </a:cubicBezTo>
                  <a:cubicBezTo>
                    <a:pt x="0" y="157"/>
                    <a:pt x="3" y="157"/>
                    <a:pt x="3" y="15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0" name="Freeform 1809"/>
            <p:cNvSpPr/>
            <p:nvPr/>
          </p:nvSpPr>
          <p:spPr bwMode="auto">
            <a:xfrm>
              <a:off x="4328" y="1741"/>
              <a:ext cx="119" cy="26"/>
            </a:xfrm>
            <a:custGeom>
              <a:avLst/>
              <a:gdLst>
                <a:gd name="T0" fmla="*/ 2 w 92"/>
                <a:gd name="T1" fmla="*/ 9 h 20"/>
                <a:gd name="T2" fmla="*/ 76 w 92"/>
                <a:gd name="T3" fmla="*/ 18 h 20"/>
                <a:gd name="T4" fmla="*/ 76 w 92"/>
                <a:gd name="T5" fmla="*/ 15 h 20"/>
                <a:gd name="T6" fmla="*/ 16 w 92"/>
                <a:gd name="T7" fmla="*/ 17 h 20"/>
                <a:gd name="T8" fmla="*/ 16 w 92"/>
                <a:gd name="T9" fmla="*/ 20 h 20"/>
                <a:gd name="T10" fmla="*/ 41 w 92"/>
                <a:gd name="T11" fmla="*/ 17 h 20"/>
                <a:gd name="T12" fmla="*/ 60 w 92"/>
                <a:gd name="T13" fmla="*/ 16 h 20"/>
                <a:gd name="T14" fmla="*/ 78 w 92"/>
                <a:gd name="T15" fmla="*/ 15 h 20"/>
                <a:gd name="T16" fmla="*/ 91 w 92"/>
                <a:gd name="T17" fmla="*/ 11 h 20"/>
                <a:gd name="T18" fmla="*/ 91 w 92"/>
                <a:gd name="T19" fmla="*/ 8 h 20"/>
                <a:gd name="T20" fmla="*/ 60 w 92"/>
                <a:gd name="T21" fmla="*/ 1 h 20"/>
                <a:gd name="T22" fmla="*/ 25 w 92"/>
                <a:gd name="T23" fmla="*/ 5 h 20"/>
                <a:gd name="T24" fmla="*/ 24 w 92"/>
                <a:gd name="T25" fmla="*/ 7 h 20"/>
                <a:gd name="T26" fmla="*/ 29 w 92"/>
                <a:gd name="T27" fmla="*/ 9 h 20"/>
                <a:gd name="T28" fmla="*/ 29 w 92"/>
                <a:gd name="T29" fmla="*/ 6 h 20"/>
                <a:gd name="T30" fmla="*/ 27 w 92"/>
                <a:gd name="T31" fmla="*/ 6 h 20"/>
                <a:gd name="T32" fmla="*/ 26 w 92"/>
                <a:gd name="T33" fmla="*/ 8 h 20"/>
                <a:gd name="T34" fmla="*/ 57 w 92"/>
                <a:gd name="T35" fmla="*/ 4 h 20"/>
                <a:gd name="T36" fmla="*/ 75 w 92"/>
                <a:gd name="T37" fmla="*/ 5 h 20"/>
                <a:gd name="T38" fmla="*/ 89 w 92"/>
                <a:gd name="T39" fmla="*/ 11 h 20"/>
                <a:gd name="T40" fmla="*/ 89 w 92"/>
                <a:gd name="T41" fmla="*/ 8 h 20"/>
                <a:gd name="T42" fmla="*/ 74 w 92"/>
                <a:gd name="T43" fmla="*/ 12 h 20"/>
                <a:gd name="T44" fmla="*/ 58 w 92"/>
                <a:gd name="T45" fmla="*/ 13 h 20"/>
                <a:gd name="T46" fmla="*/ 39 w 92"/>
                <a:gd name="T47" fmla="*/ 14 h 20"/>
                <a:gd name="T48" fmla="*/ 16 w 92"/>
                <a:gd name="T49" fmla="*/ 17 h 20"/>
                <a:gd name="T50" fmla="*/ 16 w 92"/>
                <a:gd name="T51" fmla="*/ 20 h 20"/>
                <a:gd name="T52" fmla="*/ 76 w 92"/>
                <a:gd name="T53" fmla="*/ 18 h 20"/>
                <a:gd name="T54" fmla="*/ 76 w 92"/>
                <a:gd name="T55" fmla="*/ 15 h 20"/>
                <a:gd name="T56" fmla="*/ 3 w 92"/>
                <a:gd name="T57" fmla="*/ 6 h 20"/>
                <a:gd name="T58" fmla="*/ 2 w 92"/>
                <a:gd name="T59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2" h="20">
                  <a:moveTo>
                    <a:pt x="2" y="9"/>
                  </a:moveTo>
                  <a:cubicBezTo>
                    <a:pt x="25" y="19"/>
                    <a:pt x="51" y="14"/>
                    <a:pt x="76" y="18"/>
                  </a:cubicBezTo>
                  <a:cubicBezTo>
                    <a:pt x="78" y="18"/>
                    <a:pt x="78" y="15"/>
                    <a:pt x="76" y="15"/>
                  </a:cubicBezTo>
                  <a:cubicBezTo>
                    <a:pt x="56" y="12"/>
                    <a:pt x="36" y="15"/>
                    <a:pt x="16" y="17"/>
                  </a:cubicBezTo>
                  <a:cubicBezTo>
                    <a:pt x="16" y="18"/>
                    <a:pt x="16" y="19"/>
                    <a:pt x="16" y="20"/>
                  </a:cubicBezTo>
                  <a:cubicBezTo>
                    <a:pt x="24" y="18"/>
                    <a:pt x="33" y="18"/>
                    <a:pt x="41" y="17"/>
                  </a:cubicBezTo>
                  <a:cubicBezTo>
                    <a:pt x="48" y="17"/>
                    <a:pt x="54" y="16"/>
                    <a:pt x="60" y="16"/>
                  </a:cubicBezTo>
                  <a:cubicBezTo>
                    <a:pt x="66" y="15"/>
                    <a:pt x="72" y="15"/>
                    <a:pt x="78" y="15"/>
                  </a:cubicBezTo>
                  <a:cubicBezTo>
                    <a:pt x="82" y="14"/>
                    <a:pt x="87" y="14"/>
                    <a:pt x="91" y="11"/>
                  </a:cubicBezTo>
                  <a:cubicBezTo>
                    <a:pt x="91" y="10"/>
                    <a:pt x="92" y="9"/>
                    <a:pt x="91" y="8"/>
                  </a:cubicBezTo>
                  <a:cubicBezTo>
                    <a:pt x="83" y="2"/>
                    <a:pt x="70" y="1"/>
                    <a:pt x="60" y="1"/>
                  </a:cubicBezTo>
                  <a:cubicBezTo>
                    <a:pt x="48" y="0"/>
                    <a:pt x="36" y="1"/>
                    <a:pt x="25" y="5"/>
                  </a:cubicBezTo>
                  <a:cubicBezTo>
                    <a:pt x="24" y="5"/>
                    <a:pt x="23" y="6"/>
                    <a:pt x="24" y="7"/>
                  </a:cubicBezTo>
                  <a:cubicBezTo>
                    <a:pt x="25" y="9"/>
                    <a:pt x="27" y="9"/>
                    <a:pt x="29" y="9"/>
                  </a:cubicBezTo>
                  <a:cubicBezTo>
                    <a:pt x="30" y="10"/>
                    <a:pt x="31" y="7"/>
                    <a:pt x="29" y="6"/>
                  </a:cubicBezTo>
                  <a:cubicBezTo>
                    <a:pt x="28" y="6"/>
                    <a:pt x="27" y="6"/>
                    <a:pt x="27" y="6"/>
                  </a:cubicBezTo>
                  <a:cubicBezTo>
                    <a:pt x="26" y="6"/>
                    <a:pt x="26" y="7"/>
                    <a:pt x="26" y="8"/>
                  </a:cubicBezTo>
                  <a:cubicBezTo>
                    <a:pt x="36" y="4"/>
                    <a:pt x="47" y="4"/>
                    <a:pt x="57" y="4"/>
                  </a:cubicBezTo>
                  <a:cubicBezTo>
                    <a:pt x="63" y="4"/>
                    <a:pt x="69" y="4"/>
                    <a:pt x="75" y="5"/>
                  </a:cubicBezTo>
                  <a:cubicBezTo>
                    <a:pt x="80" y="6"/>
                    <a:pt x="85" y="7"/>
                    <a:pt x="89" y="11"/>
                  </a:cubicBezTo>
                  <a:cubicBezTo>
                    <a:pt x="89" y="10"/>
                    <a:pt x="89" y="9"/>
                    <a:pt x="89" y="8"/>
                  </a:cubicBezTo>
                  <a:cubicBezTo>
                    <a:pt x="85" y="12"/>
                    <a:pt x="79" y="12"/>
                    <a:pt x="74" y="12"/>
                  </a:cubicBezTo>
                  <a:cubicBezTo>
                    <a:pt x="69" y="12"/>
                    <a:pt x="64" y="12"/>
                    <a:pt x="58" y="13"/>
                  </a:cubicBezTo>
                  <a:cubicBezTo>
                    <a:pt x="52" y="13"/>
                    <a:pt x="45" y="14"/>
                    <a:pt x="39" y="14"/>
                  </a:cubicBezTo>
                  <a:cubicBezTo>
                    <a:pt x="31" y="15"/>
                    <a:pt x="23" y="15"/>
                    <a:pt x="16" y="17"/>
                  </a:cubicBezTo>
                  <a:cubicBezTo>
                    <a:pt x="14" y="17"/>
                    <a:pt x="14" y="20"/>
                    <a:pt x="16" y="20"/>
                  </a:cubicBezTo>
                  <a:cubicBezTo>
                    <a:pt x="36" y="18"/>
                    <a:pt x="56" y="14"/>
                    <a:pt x="76" y="18"/>
                  </a:cubicBezTo>
                  <a:cubicBezTo>
                    <a:pt x="76" y="17"/>
                    <a:pt x="76" y="16"/>
                    <a:pt x="76" y="15"/>
                  </a:cubicBezTo>
                  <a:cubicBezTo>
                    <a:pt x="52" y="11"/>
                    <a:pt x="26" y="17"/>
                    <a:pt x="3" y="6"/>
                  </a:cubicBezTo>
                  <a:cubicBezTo>
                    <a:pt x="1" y="6"/>
                    <a:pt x="0" y="8"/>
                    <a:pt x="2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1" name="Freeform 1810"/>
            <p:cNvSpPr/>
            <p:nvPr/>
          </p:nvSpPr>
          <p:spPr bwMode="auto">
            <a:xfrm>
              <a:off x="4359" y="1657"/>
              <a:ext cx="74" cy="96"/>
            </a:xfrm>
            <a:custGeom>
              <a:avLst/>
              <a:gdLst>
                <a:gd name="T0" fmla="*/ 33 w 57"/>
                <a:gd name="T1" fmla="*/ 32 h 74"/>
                <a:gd name="T2" fmla="*/ 27 w 57"/>
                <a:gd name="T3" fmla="*/ 11 h 74"/>
                <a:gd name="T4" fmla="*/ 33 w 57"/>
                <a:gd name="T5" fmla="*/ 36 h 74"/>
                <a:gd name="T6" fmla="*/ 39 w 57"/>
                <a:gd name="T7" fmla="*/ 61 h 74"/>
                <a:gd name="T8" fmla="*/ 52 w 57"/>
                <a:gd name="T9" fmla="*/ 10 h 74"/>
                <a:gd name="T10" fmla="*/ 40 w 57"/>
                <a:gd name="T11" fmla="*/ 34 h 74"/>
                <a:gd name="T12" fmla="*/ 31 w 57"/>
                <a:gd name="T13" fmla="*/ 65 h 74"/>
                <a:gd name="T14" fmla="*/ 56 w 57"/>
                <a:gd name="T15" fmla="*/ 9 h 74"/>
                <a:gd name="T16" fmla="*/ 44 w 57"/>
                <a:gd name="T17" fmla="*/ 33 h 74"/>
                <a:gd name="T18" fmla="*/ 38 w 57"/>
                <a:gd name="T19" fmla="*/ 62 h 74"/>
                <a:gd name="T20" fmla="*/ 15 w 57"/>
                <a:gd name="T21" fmla="*/ 1 h 74"/>
                <a:gd name="T22" fmla="*/ 20 w 57"/>
                <a:gd name="T23" fmla="*/ 16 h 74"/>
                <a:gd name="T24" fmla="*/ 9 w 57"/>
                <a:gd name="T25" fmla="*/ 7 h 74"/>
                <a:gd name="T26" fmla="*/ 3 w 57"/>
                <a:gd name="T27" fmla="*/ 27 h 74"/>
                <a:gd name="T28" fmla="*/ 4 w 57"/>
                <a:gd name="T29" fmla="*/ 15 h 74"/>
                <a:gd name="T30" fmla="*/ 3 w 57"/>
                <a:gd name="T31" fmla="*/ 72 h 74"/>
                <a:gd name="T32" fmla="*/ 7 w 57"/>
                <a:gd name="T33" fmla="*/ 19 h 74"/>
                <a:gd name="T34" fmla="*/ 3 w 57"/>
                <a:gd name="T35" fmla="*/ 72 h 74"/>
                <a:gd name="T36" fmla="*/ 10 w 57"/>
                <a:gd name="T37" fmla="*/ 43 h 74"/>
                <a:gd name="T38" fmla="*/ 4 w 57"/>
                <a:gd name="T39" fmla="*/ 15 h 74"/>
                <a:gd name="T40" fmla="*/ 4 w 57"/>
                <a:gd name="T41" fmla="*/ 26 h 74"/>
                <a:gd name="T42" fmla="*/ 20 w 57"/>
                <a:gd name="T43" fmla="*/ 16 h 74"/>
                <a:gd name="T44" fmla="*/ 15 w 57"/>
                <a:gd name="T45" fmla="*/ 1 h 74"/>
                <a:gd name="T46" fmla="*/ 22 w 57"/>
                <a:gd name="T47" fmla="*/ 20 h 74"/>
                <a:gd name="T48" fmla="*/ 36 w 57"/>
                <a:gd name="T49" fmla="*/ 64 h 74"/>
                <a:gd name="T50" fmla="*/ 55 w 57"/>
                <a:gd name="T51" fmla="*/ 9 h 74"/>
                <a:gd name="T52" fmla="*/ 39 w 57"/>
                <a:gd name="T53" fmla="*/ 36 h 74"/>
                <a:gd name="T54" fmla="*/ 31 w 57"/>
                <a:gd name="T55" fmla="*/ 65 h 74"/>
                <a:gd name="T56" fmla="*/ 52 w 57"/>
                <a:gd name="T57" fmla="*/ 10 h 74"/>
                <a:gd name="T58" fmla="*/ 42 w 57"/>
                <a:gd name="T59" fmla="*/ 33 h 74"/>
                <a:gd name="T60" fmla="*/ 39 w 57"/>
                <a:gd name="T61" fmla="*/ 60 h 74"/>
                <a:gd name="T62" fmla="*/ 24 w 57"/>
                <a:gd name="T63" fmla="*/ 12 h 74"/>
                <a:gd name="T64" fmla="*/ 36 w 57"/>
                <a:gd name="T65" fmla="*/ 32 h 74"/>
                <a:gd name="T66" fmla="*/ 26 w 57"/>
                <a:gd name="T67" fmla="*/ 1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" h="74">
                  <a:moveTo>
                    <a:pt x="26" y="14"/>
                  </a:moveTo>
                  <a:cubicBezTo>
                    <a:pt x="29" y="20"/>
                    <a:pt x="31" y="26"/>
                    <a:pt x="33" y="32"/>
                  </a:cubicBezTo>
                  <a:cubicBezTo>
                    <a:pt x="34" y="32"/>
                    <a:pt x="35" y="32"/>
                    <a:pt x="36" y="31"/>
                  </a:cubicBezTo>
                  <a:cubicBezTo>
                    <a:pt x="30" y="26"/>
                    <a:pt x="29" y="18"/>
                    <a:pt x="27" y="11"/>
                  </a:cubicBezTo>
                  <a:cubicBezTo>
                    <a:pt x="26" y="12"/>
                    <a:pt x="25" y="12"/>
                    <a:pt x="24" y="13"/>
                  </a:cubicBezTo>
                  <a:cubicBezTo>
                    <a:pt x="30" y="19"/>
                    <a:pt x="32" y="28"/>
                    <a:pt x="33" y="36"/>
                  </a:cubicBezTo>
                  <a:cubicBezTo>
                    <a:pt x="34" y="44"/>
                    <a:pt x="34" y="53"/>
                    <a:pt x="36" y="61"/>
                  </a:cubicBezTo>
                  <a:cubicBezTo>
                    <a:pt x="36" y="62"/>
                    <a:pt x="38" y="62"/>
                    <a:pt x="39" y="61"/>
                  </a:cubicBezTo>
                  <a:cubicBezTo>
                    <a:pt x="42" y="52"/>
                    <a:pt x="43" y="43"/>
                    <a:pt x="45" y="34"/>
                  </a:cubicBezTo>
                  <a:cubicBezTo>
                    <a:pt x="47" y="26"/>
                    <a:pt x="52" y="18"/>
                    <a:pt x="52" y="10"/>
                  </a:cubicBezTo>
                  <a:cubicBezTo>
                    <a:pt x="52" y="8"/>
                    <a:pt x="51" y="8"/>
                    <a:pt x="50" y="9"/>
                  </a:cubicBezTo>
                  <a:cubicBezTo>
                    <a:pt x="44" y="16"/>
                    <a:pt x="43" y="26"/>
                    <a:pt x="40" y="34"/>
                  </a:cubicBezTo>
                  <a:cubicBezTo>
                    <a:pt x="37" y="44"/>
                    <a:pt x="30" y="53"/>
                    <a:pt x="28" y="64"/>
                  </a:cubicBezTo>
                  <a:cubicBezTo>
                    <a:pt x="28" y="65"/>
                    <a:pt x="30" y="66"/>
                    <a:pt x="31" y="65"/>
                  </a:cubicBezTo>
                  <a:cubicBezTo>
                    <a:pt x="37" y="58"/>
                    <a:pt x="38" y="48"/>
                    <a:pt x="41" y="39"/>
                  </a:cubicBezTo>
                  <a:cubicBezTo>
                    <a:pt x="45" y="29"/>
                    <a:pt x="51" y="19"/>
                    <a:pt x="56" y="9"/>
                  </a:cubicBezTo>
                  <a:cubicBezTo>
                    <a:pt x="57" y="7"/>
                    <a:pt x="55" y="5"/>
                    <a:pt x="54" y="7"/>
                  </a:cubicBezTo>
                  <a:cubicBezTo>
                    <a:pt x="47" y="14"/>
                    <a:pt x="45" y="24"/>
                    <a:pt x="44" y="33"/>
                  </a:cubicBezTo>
                  <a:cubicBezTo>
                    <a:pt x="43" y="43"/>
                    <a:pt x="42" y="54"/>
                    <a:pt x="36" y="62"/>
                  </a:cubicBezTo>
                  <a:cubicBezTo>
                    <a:pt x="37" y="62"/>
                    <a:pt x="37" y="62"/>
                    <a:pt x="38" y="62"/>
                  </a:cubicBezTo>
                  <a:cubicBezTo>
                    <a:pt x="31" y="55"/>
                    <a:pt x="31" y="43"/>
                    <a:pt x="29" y="34"/>
                  </a:cubicBezTo>
                  <a:cubicBezTo>
                    <a:pt x="27" y="22"/>
                    <a:pt x="21" y="12"/>
                    <a:pt x="15" y="1"/>
                  </a:cubicBezTo>
                  <a:cubicBezTo>
                    <a:pt x="14" y="0"/>
                    <a:pt x="12" y="1"/>
                    <a:pt x="13" y="3"/>
                  </a:cubicBezTo>
                  <a:cubicBezTo>
                    <a:pt x="15" y="7"/>
                    <a:pt x="18" y="12"/>
                    <a:pt x="20" y="16"/>
                  </a:cubicBezTo>
                  <a:cubicBezTo>
                    <a:pt x="21" y="17"/>
                    <a:pt x="24" y="16"/>
                    <a:pt x="23" y="14"/>
                  </a:cubicBezTo>
                  <a:cubicBezTo>
                    <a:pt x="20" y="9"/>
                    <a:pt x="15" y="2"/>
                    <a:pt x="9" y="7"/>
                  </a:cubicBezTo>
                  <a:cubicBezTo>
                    <a:pt x="3" y="11"/>
                    <a:pt x="1" y="19"/>
                    <a:pt x="1" y="26"/>
                  </a:cubicBezTo>
                  <a:cubicBezTo>
                    <a:pt x="1" y="27"/>
                    <a:pt x="3" y="28"/>
                    <a:pt x="3" y="27"/>
                  </a:cubicBezTo>
                  <a:cubicBezTo>
                    <a:pt x="6" y="23"/>
                    <a:pt x="7" y="19"/>
                    <a:pt x="7" y="15"/>
                  </a:cubicBezTo>
                  <a:cubicBezTo>
                    <a:pt x="6" y="15"/>
                    <a:pt x="5" y="15"/>
                    <a:pt x="4" y="15"/>
                  </a:cubicBezTo>
                  <a:cubicBezTo>
                    <a:pt x="9" y="24"/>
                    <a:pt x="8" y="34"/>
                    <a:pt x="7" y="43"/>
                  </a:cubicBezTo>
                  <a:cubicBezTo>
                    <a:pt x="6" y="53"/>
                    <a:pt x="4" y="62"/>
                    <a:pt x="3" y="72"/>
                  </a:cubicBezTo>
                  <a:cubicBezTo>
                    <a:pt x="4" y="72"/>
                    <a:pt x="5" y="72"/>
                    <a:pt x="6" y="71"/>
                  </a:cubicBezTo>
                  <a:cubicBezTo>
                    <a:pt x="3" y="55"/>
                    <a:pt x="3" y="36"/>
                    <a:pt x="7" y="19"/>
                  </a:cubicBezTo>
                  <a:cubicBezTo>
                    <a:pt x="8" y="17"/>
                    <a:pt x="5" y="16"/>
                    <a:pt x="4" y="18"/>
                  </a:cubicBezTo>
                  <a:cubicBezTo>
                    <a:pt x="0" y="36"/>
                    <a:pt x="0" y="55"/>
                    <a:pt x="3" y="72"/>
                  </a:cubicBezTo>
                  <a:cubicBezTo>
                    <a:pt x="4" y="74"/>
                    <a:pt x="6" y="74"/>
                    <a:pt x="6" y="72"/>
                  </a:cubicBezTo>
                  <a:cubicBezTo>
                    <a:pt x="7" y="62"/>
                    <a:pt x="9" y="52"/>
                    <a:pt x="10" y="43"/>
                  </a:cubicBezTo>
                  <a:cubicBezTo>
                    <a:pt x="11" y="33"/>
                    <a:pt x="12" y="23"/>
                    <a:pt x="7" y="14"/>
                  </a:cubicBezTo>
                  <a:cubicBezTo>
                    <a:pt x="6" y="13"/>
                    <a:pt x="4" y="13"/>
                    <a:pt x="4" y="15"/>
                  </a:cubicBezTo>
                  <a:cubicBezTo>
                    <a:pt x="4" y="18"/>
                    <a:pt x="4" y="22"/>
                    <a:pt x="1" y="25"/>
                  </a:cubicBezTo>
                  <a:cubicBezTo>
                    <a:pt x="2" y="25"/>
                    <a:pt x="3" y="25"/>
                    <a:pt x="4" y="26"/>
                  </a:cubicBezTo>
                  <a:cubicBezTo>
                    <a:pt x="4" y="20"/>
                    <a:pt x="6" y="15"/>
                    <a:pt x="9" y="10"/>
                  </a:cubicBezTo>
                  <a:cubicBezTo>
                    <a:pt x="13" y="5"/>
                    <a:pt x="18" y="12"/>
                    <a:pt x="20" y="16"/>
                  </a:cubicBezTo>
                  <a:cubicBezTo>
                    <a:pt x="21" y="15"/>
                    <a:pt x="22" y="15"/>
                    <a:pt x="23" y="14"/>
                  </a:cubicBezTo>
                  <a:cubicBezTo>
                    <a:pt x="20" y="10"/>
                    <a:pt x="18" y="6"/>
                    <a:pt x="15" y="1"/>
                  </a:cubicBezTo>
                  <a:cubicBezTo>
                    <a:pt x="15" y="2"/>
                    <a:pt x="13" y="2"/>
                    <a:pt x="13" y="3"/>
                  </a:cubicBezTo>
                  <a:cubicBezTo>
                    <a:pt x="16" y="8"/>
                    <a:pt x="19" y="14"/>
                    <a:pt x="22" y="20"/>
                  </a:cubicBezTo>
                  <a:cubicBezTo>
                    <a:pt x="24" y="26"/>
                    <a:pt x="25" y="31"/>
                    <a:pt x="26" y="37"/>
                  </a:cubicBezTo>
                  <a:cubicBezTo>
                    <a:pt x="28" y="46"/>
                    <a:pt x="29" y="57"/>
                    <a:pt x="36" y="64"/>
                  </a:cubicBezTo>
                  <a:cubicBezTo>
                    <a:pt x="36" y="64"/>
                    <a:pt x="37" y="64"/>
                    <a:pt x="38" y="64"/>
                  </a:cubicBezTo>
                  <a:cubicBezTo>
                    <a:pt x="51" y="48"/>
                    <a:pt x="42" y="24"/>
                    <a:pt x="55" y="9"/>
                  </a:cubicBezTo>
                  <a:cubicBezTo>
                    <a:pt x="55" y="8"/>
                    <a:pt x="54" y="8"/>
                    <a:pt x="53" y="7"/>
                  </a:cubicBezTo>
                  <a:cubicBezTo>
                    <a:pt x="49" y="17"/>
                    <a:pt x="43" y="26"/>
                    <a:pt x="39" y="36"/>
                  </a:cubicBezTo>
                  <a:cubicBezTo>
                    <a:pt x="36" y="45"/>
                    <a:pt x="35" y="55"/>
                    <a:pt x="29" y="63"/>
                  </a:cubicBezTo>
                  <a:cubicBezTo>
                    <a:pt x="30" y="64"/>
                    <a:pt x="30" y="64"/>
                    <a:pt x="31" y="65"/>
                  </a:cubicBezTo>
                  <a:cubicBezTo>
                    <a:pt x="33" y="55"/>
                    <a:pt x="39" y="46"/>
                    <a:pt x="42" y="37"/>
                  </a:cubicBezTo>
                  <a:cubicBezTo>
                    <a:pt x="45" y="28"/>
                    <a:pt x="46" y="18"/>
                    <a:pt x="52" y="10"/>
                  </a:cubicBezTo>
                  <a:cubicBezTo>
                    <a:pt x="51" y="10"/>
                    <a:pt x="50" y="10"/>
                    <a:pt x="49" y="10"/>
                  </a:cubicBezTo>
                  <a:cubicBezTo>
                    <a:pt x="49" y="18"/>
                    <a:pt x="45" y="25"/>
                    <a:pt x="42" y="33"/>
                  </a:cubicBezTo>
                  <a:cubicBezTo>
                    <a:pt x="40" y="42"/>
                    <a:pt x="39" y="51"/>
                    <a:pt x="36" y="60"/>
                  </a:cubicBezTo>
                  <a:cubicBezTo>
                    <a:pt x="37" y="60"/>
                    <a:pt x="38" y="60"/>
                    <a:pt x="39" y="60"/>
                  </a:cubicBezTo>
                  <a:cubicBezTo>
                    <a:pt x="34" y="44"/>
                    <a:pt x="39" y="23"/>
                    <a:pt x="26" y="10"/>
                  </a:cubicBezTo>
                  <a:cubicBezTo>
                    <a:pt x="25" y="9"/>
                    <a:pt x="24" y="10"/>
                    <a:pt x="24" y="12"/>
                  </a:cubicBezTo>
                  <a:cubicBezTo>
                    <a:pt x="26" y="19"/>
                    <a:pt x="27" y="28"/>
                    <a:pt x="33" y="33"/>
                  </a:cubicBezTo>
                  <a:cubicBezTo>
                    <a:pt x="34" y="34"/>
                    <a:pt x="36" y="33"/>
                    <a:pt x="36" y="32"/>
                  </a:cubicBezTo>
                  <a:cubicBezTo>
                    <a:pt x="34" y="25"/>
                    <a:pt x="32" y="19"/>
                    <a:pt x="28" y="13"/>
                  </a:cubicBezTo>
                  <a:cubicBezTo>
                    <a:pt x="27" y="11"/>
                    <a:pt x="25" y="13"/>
                    <a:pt x="26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2" name="Freeform 1811"/>
            <p:cNvSpPr/>
            <p:nvPr/>
          </p:nvSpPr>
          <p:spPr bwMode="auto">
            <a:xfrm>
              <a:off x="4420" y="1671"/>
              <a:ext cx="16" cy="77"/>
            </a:xfrm>
            <a:custGeom>
              <a:avLst/>
              <a:gdLst>
                <a:gd name="T0" fmla="*/ 2 w 12"/>
                <a:gd name="T1" fmla="*/ 14 h 59"/>
                <a:gd name="T2" fmla="*/ 8 w 12"/>
                <a:gd name="T3" fmla="*/ 57 h 59"/>
                <a:gd name="T4" fmla="*/ 11 w 12"/>
                <a:gd name="T5" fmla="*/ 57 h 59"/>
                <a:gd name="T6" fmla="*/ 9 w 12"/>
                <a:gd name="T7" fmla="*/ 26 h 59"/>
                <a:gd name="T8" fmla="*/ 7 w 12"/>
                <a:gd name="T9" fmla="*/ 15 h 59"/>
                <a:gd name="T10" fmla="*/ 9 w 12"/>
                <a:gd name="T11" fmla="*/ 3 h 59"/>
                <a:gd name="T12" fmla="*/ 7 w 12"/>
                <a:gd name="T13" fmla="*/ 1 h 59"/>
                <a:gd name="T14" fmla="*/ 5 w 12"/>
                <a:gd name="T15" fmla="*/ 22 h 59"/>
                <a:gd name="T16" fmla="*/ 8 w 12"/>
                <a:gd name="T17" fmla="*/ 39 h 59"/>
                <a:gd name="T18" fmla="*/ 8 w 12"/>
                <a:gd name="T19" fmla="*/ 57 h 59"/>
                <a:gd name="T20" fmla="*/ 11 w 12"/>
                <a:gd name="T21" fmla="*/ 57 h 59"/>
                <a:gd name="T22" fmla="*/ 5 w 12"/>
                <a:gd name="T23" fmla="*/ 13 h 59"/>
                <a:gd name="T24" fmla="*/ 2 w 12"/>
                <a:gd name="T25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59">
                  <a:moveTo>
                    <a:pt x="2" y="14"/>
                  </a:moveTo>
                  <a:cubicBezTo>
                    <a:pt x="5" y="28"/>
                    <a:pt x="9" y="42"/>
                    <a:pt x="8" y="57"/>
                  </a:cubicBezTo>
                  <a:cubicBezTo>
                    <a:pt x="8" y="59"/>
                    <a:pt x="11" y="59"/>
                    <a:pt x="11" y="57"/>
                  </a:cubicBezTo>
                  <a:cubicBezTo>
                    <a:pt x="12" y="47"/>
                    <a:pt x="10" y="36"/>
                    <a:pt x="9" y="26"/>
                  </a:cubicBezTo>
                  <a:cubicBezTo>
                    <a:pt x="8" y="22"/>
                    <a:pt x="8" y="18"/>
                    <a:pt x="7" y="15"/>
                  </a:cubicBezTo>
                  <a:cubicBezTo>
                    <a:pt x="6" y="11"/>
                    <a:pt x="5" y="6"/>
                    <a:pt x="9" y="3"/>
                  </a:cubicBezTo>
                  <a:cubicBezTo>
                    <a:pt x="10" y="2"/>
                    <a:pt x="8" y="0"/>
                    <a:pt x="7" y="1"/>
                  </a:cubicBezTo>
                  <a:cubicBezTo>
                    <a:pt x="0" y="6"/>
                    <a:pt x="4" y="15"/>
                    <a:pt x="5" y="22"/>
                  </a:cubicBezTo>
                  <a:cubicBezTo>
                    <a:pt x="7" y="28"/>
                    <a:pt x="7" y="34"/>
                    <a:pt x="8" y="39"/>
                  </a:cubicBezTo>
                  <a:cubicBezTo>
                    <a:pt x="8" y="45"/>
                    <a:pt x="8" y="51"/>
                    <a:pt x="8" y="57"/>
                  </a:cubicBezTo>
                  <a:cubicBezTo>
                    <a:pt x="9" y="57"/>
                    <a:pt x="10" y="57"/>
                    <a:pt x="11" y="57"/>
                  </a:cubicBezTo>
                  <a:cubicBezTo>
                    <a:pt x="12" y="42"/>
                    <a:pt x="8" y="27"/>
                    <a:pt x="5" y="13"/>
                  </a:cubicBezTo>
                  <a:cubicBezTo>
                    <a:pt x="4" y="11"/>
                    <a:pt x="1" y="12"/>
                    <a:pt x="2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3" name="Freeform 1812"/>
            <p:cNvSpPr/>
            <p:nvPr/>
          </p:nvSpPr>
          <p:spPr bwMode="auto">
            <a:xfrm>
              <a:off x="4679" y="1748"/>
              <a:ext cx="140" cy="59"/>
            </a:xfrm>
            <a:custGeom>
              <a:avLst/>
              <a:gdLst>
                <a:gd name="T0" fmla="*/ 26 w 109"/>
                <a:gd name="T1" fmla="*/ 14 h 46"/>
                <a:gd name="T2" fmla="*/ 13 w 109"/>
                <a:gd name="T3" fmla="*/ 20 h 46"/>
                <a:gd name="T4" fmla="*/ 5 w 109"/>
                <a:gd name="T5" fmla="*/ 36 h 46"/>
                <a:gd name="T6" fmla="*/ 36 w 109"/>
                <a:gd name="T7" fmla="*/ 3 h 46"/>
                <a:gd name="T8" fmla="*/ 22 w 109"/>
                <a:gd name="T9" fmla="*/ 20 h 46"/>
                <a:gd name="T10" fmla="*/ 14 w 109"/>
                <a:gd name="T11" fmla="*/ 43 h 46"/>
                <a:gd name="T12" fmla="*/ 33 w 109"/>
                <a:gd name="T13" fmla="*/ 19 h 46"/>
                <a:gd name="T14" fmla="*/ 39 w 109"/>
                <a:gd name="T15" fmla="*/ 41 h 46"/>
                <a:gd name="T16" fmla="*/ 54 w 109"/>
                <a:gd name="T17" fmla="*/ 39 h 46"/>
                <a:gd name="T18" fmla="*/ 69 w 109"/>
                <a:gd name="T19" fmla="*/ 38 h 46"/>
                <a:gd name="T20" fmla="*/ 91 w 109"/>
                <a:gd name="T21" fmla="*/ 21 h 46"/>
                <a:gd name="T22" fmla="*/ 83 w 109"/>
                <a:gd name="T23" fmla="*/ 34 h 46"/>
                <a:gd name="T24" fmla="*/ 103 w 109"/>
                <a:gd name="T25" fmla="*/ 2 h 46"/>
                <a:gd name="T26" fmla="*/ 101 w 109"/>
                <a:gd name="T27" fmla="*/ 19 h 46"/>
                <a:gd name="T28" fmla="*/ 102 w 109"/>
                <a:gd name="T29" fmla="*/ 36 h 46"/>
                <a:gd name="T30" fmla="*/ 106 w 109"/>
                <a:gd name="T31" fmla="*/ 31 h 46"/>
                <a:gd name="T32" fmla="*/ 108 w 109"/>
                <a:gd name="T33" fmla="*/ 36 h 46"/>
                <a:gd name="T34" fmla="*/ 106 w 109"/>
                <a:gd name="T35" fmla="*/ 29 h 46"/>
                <a:gd name="T36" fmla="*/ 102 w 109"/>
                <a:gd name="T37" fmla="*/ 35 h 46"/>
                <a:gd name="T38" fmla="*/ 103 w 109"/>
                <a:gd name="T39" fmla="*/ 0 h 46"/>
                <a:gd name="T40" fmla="*/ 83 w 109"/>
                <a:gd name="T41" fmla="*/ 35 h 46"/>
                <a:gd name="T42" fmla="*/ 91 w 109"/>
                <a:gd name="T43" fmla="*/ 20 h 46"/>
                <a:gd name="T44" fmla="*/ 79 w 109"/>
                <a:gd name="T45" fmla="*/ 33 h 46"/>
                <a:gd name="T46" fmla="*/ 61 w 109"/>
                <a:gd name="T47" fmla="*/ 37 h 46"/>
                <a:gd name="T48" fmla="*/ 50 w 109"/>
                <a:gd name="T49" fmla="*/ 35 h 46"/>
                <a:gd name="T50" fmla="*/ 43 w 109"/>
                <a:gd name="T51" fmla="*/ 42 h 46"/>
                <a:gd name="T52" fmla="*/ 34 w 109"/>
                <a:gd name="T53" fmla="*/ 15 h 46"/>
                <a:gd name="T54" fmla="*/ 11 w 109"/>
                <a:gd name="T55" fmla="*/ 43 h 46"/>
                <a:gd name="T56" fmla="*/ 25 w 109"/>
                <a:gd name="T57" fmla="*/ 22 h 46"/>
                <a:gd name="T58" fmla="*/ 35 w 109"/>
                <a:gd name="T59" fmla="*/ 1 h 46"/>
                <a:gd name="T60" fmla="*/ 4 w 109"/>
                <a:gd name="T61" fmla="*/ 34 h 46"/>
                <a:gd name="T62" fmla="*/ 14 w 109"/>
                <a:gd name="T63" fmla="*/ 23 h 46"/>
                <a:gd name="T64" fmla="*/ 24 w 109"/>
                <a:gd name="T65" fmla="*/ 13 h 46"/>
                <a:gd name="T66" fmla="*/ 4 w 109"/>
                <a:gd name="T67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" h="46">
                  <a:moveTo>
                    <a:pt x="4" y="39"/>
                  </a:moveTo>
                  <a:cubicBezTo>
                    <a:pt x="12" y="32"/>
                    <a:pt x="21" y="24"/>
                    <a:pt x="26" y="14"/>
                  </a:cubicBezTo>
                  <a:cubicBezTo>
                    <a:pt x="27" y="13"/>
                    <a:pt x="26" y="12"/>
                    <a:pt x="25" y="12"/>
                  </a:cubicBezTo>
                  <a:cubicBezTo>
                    <a:pt x="20" y="12"/>
                    <a:pt x="16" y="17"/>
                    <a:pt x="13" y="20"/>
                  </a:cubicBezTo>
                  <a:cubicBezTo>
                    <a:pt x="9" y="24"/>
                    <a:pt x="6" y="29"/>
                    <a:pt x="3" y="34"/>
                  </a:cubicBezTo>
                  <a:cubicBezTo>
                    <a:pt x="3" y="35"/>
                    <a:pt x="4" y="37"/>
                    <a:pt x="5" y="36"/>
                  </a:cubicBezTo>
                  <a:cubicBezTo>
                    <a:pt x="12" y="35"/>
                    <a:pt x="17" y="28"/>
                    <a:pt x="21" y="22"/>
                  </a:cubicBezTo>
                  <a:cubicBezTo>
                    <a:pt x="25" y="16"/>
                    <a:pt x="29" y="7"/>
                    <a:pt x="36" y="3"/>
                  </a:cubicBezTo>
                  <a:cubicBezTo>
                    <a:pt x="36" y="3"/>
                    <a:pt x="35" y="2"/>
                    <a:pt x="34" y="1"/>
                  </a:cubicBezTo>
                  <a:cubicBezTo>
                    <a:pt x="32" y="9"/>
                    <a:pt x="26" y="14"/>
                    <a:pt x="22" y="20"/>
                  </a:cubicBezTo>
                  <a:cubicBezTo>
                    <a:pt x="18" y="27"/>
                    <a:pt x="16" y="36"/>
                    <a:pt x="11" y="43"/>
                  </a:cubicBezTo>
                  <a:cubicBezTo>
                    <a:pt x="12" y="43"/>
                    <a:pt x="13" y="43"/>
                    <a:pt x="14" y="43"/>
                  </a:cubicBezTo>
                  <a:cubicBezTo>
                    <a:pt x="14" y="39"/>
                    <a:pt x="17" y="35"/>
                    <a:pt x="20" y="31"/>
                  </a:cubicBezTo>
                  <a:cubicBezTo>
                    <a:pt x="23" y="26"/>
                    <a:pt x="28" y="22"/>
                    <a:pt x="33" y="19"/>
                  </a:cubicBezTo>
                  <a:cubicBezTo>
                    <a:pt x="38" y="16"/>
                    <a:pt x="43" y="18"/>
                    <a:pt x="43" y="24"/>
                  </a:cubicBezTo>
                  <a:cubicBezTo>
                    <a:pt x="43" y="30"/>
                    <a:pt x="41" y="36"/>
                    <a:pt x="39" y="41"/>
                  </a:cubicBezTo>
                  <a:cubicBezTo>
                    <a:pt x="39" y="43"/>
                    <a:pt x="41" y="43"/>
                    <a:pt x="42" y="43"/>
                  </a:cubicBezTo>
                  <a:cubicBezTo>
                    <a:pt x="46" y="40"/>
                    <a:pt x="49" y="36"/>
                    <a:pt x="54" y="39"/>
                  </a:cubicBezTo>
                  <a:cubicBezTo>
                    <a:pt x="56" y="40"/>
                    <a:pt x="58" y="41"/>
                    <a:pt x="61" y="40"/>
                  </a:cubicBezTo>
                  <a:cubicBezTo>
                    <a:pt x="64" y="40"/>
                    <a:pt x="66" y="38"/>
                    <a:pt x="69" y="38"/>
                  </a:cubicBezTo>
                  <a:cubicBezTo>
                    <a:pt x="74" y="38"/>
                    <a:pt x="78" y="38"/>
                    <a:pt x="82" y="34"/>
                  </a:cubicBezTo>
                  <a:cubicBezTo>
                    <a:pt x="86" y="31"/>
                    <a:pt x="88" y="25"/>
                    <a:pt x="91" y="21"/>
                  </a:cubicBezTo>
                  <a:cubicBezTo>
                    <a:pt x="90" y="20"/>
                    <a:pt x="89" y="20"/>
                    <a:pt x="89" y="19"/>
                  </a:cubicBezTo>
                  <a:cubicBezTo>
                    <a:pt x="88" y="25"/>
                    <a:pt x="86" y="30"/>
                    <a:pt x="83" y="34"/>
                  </a:cubicBezTo>
                  <a:cubicBezTo>
                    <a:pt x="84" y="35"/>
                    <a:pt x="85" y="35"/>
                    <a:pt x="85" y="36"/>
                  </a:cubicBezTo>
                  <a:cubicBezTo>
                    <a:pt x="90" y="24"/>
                    <a:pt x="93" y="11"/>
                    <a:pt x="103" y="2"/>
                  </a:cubicBezTo>
                  <a:cubicBezTo>
                    <a:pt x="102" y="2"/>
                    <a:pt x="101" y="2"/>
                    <a:pt x="101" y="2"/>
                  </a:cubicBezTo>
                  <a:cubicBezTo>
                    <a:pt x="105" y="7"/>
                    <a:pt x="102" y="14"/>
                    <a:pt x="101" y="19"/>
                  </a:cubicBezTo>
                  <a:cubicBezTo>
                    <a:pt x="99" y="25"/>
                    <a:pt x="97" y="31"/>
                    <a:pt x="99" y="36"/>
                  </a:cubicBezTo>
                  <a:cubicBezTo>
                    <a:pt x="100" y="37"/>
                    <a:pt x="101" y="37"/>
                    <a:pt x="102" y="36"/>
                  </a:cubicBezTo>
                  <a:cubicBezTo>
                    <a:pt x="104" y="34"/>
                    <a:pt x="106" y="33"/>
                    <a:pt x="108" y="31"/>
                  </a:cubicBezTo>
                  <a:cubicBezTo>
                    <a:pt x="107" y="31"/>
                    <a:pt x="106" y="31"/>
                    <a:pt x="106" y="31"/>
                  </a:cubicBezTo>
                  <a:cubicBezTo>
                    <a:pt x="107" y="32"/>
                    <a:pt x="106" y="34"/>
                    <a:pt x="105" y="36"/>
                  </a:cubicBezTo>
                  <a:cubicBezTo>
                    <a:pt x="105" y="37"/>
                    <a:pt x="107" y="38"/>
                    <a:pt x="108" y="36"/>
                  </a:cubicBezTo>
                  <a:cubicBezTo>
                    <a:pt x="109" y="34"/>
                    <a:pt x="109" y="31"/>
                    <a:pt x="108" y="29"/>
                  </a:cubicBezTo>
                  <a:cubicBezTo>
                    <a:pt x="107" y="28"/>
                    <a:pt x="106" y="28"/>
                    <a:pt x="106" y="29"/>
                  </a:cubicBezTo>
                  <a:cubicBezTo>
                    <a:pt x="104" y="31"/>
                    <a:pt x="101" y="32"/>
                    <a:pt x="100" y="34"/>
                  </a:cubicBezTo>
                  <a:cubicBezTo>
                    <a:pt x="100" y="34"/>
                    <a:pt x="101" y="35"/>
                    <a:pt x="102" y="35"/>
                  </a:cubicBezTo>
                  <a:cubicBezTo>
                    <a:pt x="100" y="29"/>
                    <a:pt x="104" y="21"/>
                    <a:pt x="105" y="16"/>
                  </a:cubicBezTo>
                  <a:cubicBezTo>
                    <a:pt x="106" y="10"/>
                    <a:pt x="107" y="4"/>
                    <a:pt x="103" y="0"/>
                  </a:cubicBezTo>
                  <a:cubicBezTo>
                    <a:pt x="102" y="0"/>
                    <a:pt x="101" y="0"/>
                    <a:pt x="101" y="0"/>
                  </a:cubicBezTo>
                  <a:cubicBezTo>
                    <a:pt x="91" y="9"/>
                    <a:pt x="88" y="22"/>
                    <a:pt x="83" y="35"/>
                  </a:cubicBezTo>
                  <a:cubicBezTo>
                    <a:pt x="82" y="36"/>
                    <a:pt x="85" y="37"/>
                    <a:pt x="85" y="36"/>
                  </a:cubicBezTo>
                  <a:cubicBezTo>
                    <a:pt x="88" y="31"/>
                    <a:pt x="90" y="26"/>
                    <a:pt x="91" y="20"/>
                  </a:cubicBezTo>
                  <a:cubicBezTo>
                    <a:pt x="92" y="19"/>
                    <a:pt x="90" y="18"/>
                    <a:pt x="89" y="19"/>
                  </a:cubicBezTo>
                  <a:cubicBezTo>
                    <a:pt x="86" y="24"/>
                    <a:pt x="83" y="29"/>
                    <a:pt x="79" y="33"/>
                  </a:cubicBezTo>
                  <a:cubicBezTo>
                    <a:pt x="76" y="37"/>
                    <a:pt x="69" y="34"/>
                    <a:pt x="64" y="36"/>
                  </a:cubicBezTo>
                  <a:cubicBezTo>
                    <a:pt x="63" y="36"/>
                    <a:pt x="62" y="37"/>
                    <a:pt x="61" y="37"/>
                  </a:cubicBezTo>
                  <a:cubicBezTo>
                    <a:pt x="58" y="38"/>
                    <a:pt x="57" y="37"/>
                    <a:pt x="56" y="36"/>
                  </a:cubicBezTo>
                  <a:cubicBezTo>
                    <a:pt x="54" y="35"/>
                    <a:pt x="52" y="35"/>
                    <a:pt x="50" y="35"/>
                  </a:cubicBezTo>
                  <a:cubicBezTo>
                    <a:pt x="46" y="35"/>
                    <a:pt x="43" y="38"/>
                    <a:pt x="40" y="40"/>
                  </a:cubicBezTo>
                  <a:cubicBezTo>
                    <a:pt x="41" y="41"/>
                    <a:pt x="41" y="42"/>
                    <a:pt x="43" y="42"/>
                  </a:cubicBezTo>
                  <a:cubicBezTo>
                    <a:pt x="44" y="36"/>
                    <a:pt x="47" y="29"/>
                    <a:pt x="46" y="22"/>
                  </a:cubicBezTo>
                  <a:cubicBezTo>
                    <a:pt x="45" y="16"/>
                    <a:pt x="40" y="13"/>
                    <a:pt x="34" y="15"/>
                  </a:cubicBezTo>
                  <a:cubicBezTo>
                    <a:pt x="28" y="17"/>
                    <a:pt x="23" y="23"/>
                    <a:pt x="19" y="28"/>
                  </a:cubicBezTo>
                  <a:cubicBezTo>
                    <a:pt x="15" y="32"/>
                    <a:pt x="11" y="38"/>
                    <a:pt x="11" y="43"/>
                  </a:cubicBezTo>
                  <a:cubicBezTo>
                    <a:pt x="11" y="45"/>
                    <a:pt x="13" y="46"/>
                    <a:pt x="13" y="44"/>
                  </a:cubicBezTo>
                  <a:cubicBezTo>
                    <a:pt x="18" y="37"/>
                    <a:pt x="20" y="29"/>
                    <a:pt x="25" y="22"/>
                  </a:cubicBezTo>
                  <a:cubicBezTo>
                    <a:pt x="29" y="15"/>
                    <a:pt x="35" y="10"/>
                    <a:pt x="37" y="2"/>
                  </a:cubicBezTo>
                  <a:cubicBezTo>
                    <a:pt x="37" y="1"/>
                    <a:pt x="36" y="0"/>
                    <a:pt x="35" y="1"/>
                  </a:cubicBezTo>
                  <a:cubicBezTo>
                    <a:pt x="29" y="4"/>
                    <a:pt x="25" y="11"/>
                    <a:pt x="21" y="17"/>
                  </a:cubicBezTo>
                  <a:cubicBezTo>
                    <a:pt x="17" y="24"/>
                    <a:pt x="12" y="31"/>
                    <a:pt x="4" y="34"/>
                  </a:cubicBezTo>
                  <a:cubicBezTo>
                    <a:pt x="5" y="34"/>
                    <a:pt x="5" y="35"/>
                    <a:pt x="6" y="36"/>
                  </a:cubicBezTo>
                  <a:cubicBezTo>
                    <a:pt x="8" y="31"/>
                    <a:pt x="11" y="27"/>
                    <a:pt x="14" y="23"/>
                  </a:cubicBezTo>
                  <a:cubicBezTo>
                    <a:pt x="16" y="20"/>
                    <a:pt x="20" y="15"/>
                    <a:pt x="25" y="15"/>
                  </a:cubicBezTo>
                  <a:cubicBezTo>
                    <a:pt x="24" y="14"/>
                    <a:pt x="24" y="14"/>
                    <a:pt x="24" y="13"/>
                  </a:cubicBezTo>
                  <a:cubicBezTo>
                    <a:pt x="18" y="22"/>
                    <a:pt x="10" y="30"/>
                    <a:pt x="2" y="36"/>
                  </a:cubicBezTo>
                  <a:cubicBezTo>
                    <a:pt x="0" y="38"/>
                    <a:pt x="2" y="40"/>
                    <a:pt x="4" y="3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34" name="Freeform 1814"/>
          <p:cNvSpPr/>
          <p:nvPr/>
        </p:nvSpPr>
        <p:spPr bwMode="auto">
          <a:xfrm>
            <a:off x="7200900" y="2700338"/>
            <a:ext cx="452437" cy="15875"/>
          </a:xfrm>
          <a:custGeom>
            <a:avLst/>
            <a:gdLst>
              <a:gd name="T0" fmla="*/ 2 w 220"/>
              <a:gd name="T1" fmla="*/ 8 h 8"/>
              <a:gd name="T2" fmla="*/ 112 w 220"/>
              <a:gd name="T3" fmla="*/ 4 h 8"/>
              <a:gd name="T4" fmla="*/ 167 w 220"/>
              <a:gd name="T5" fmla="*/ 4 h 8"/>
              <a:gd name="T6" fmla="*/ 194 w 220"/>
              <a:gd name="T7" fmla="*/ 4 h 8"/>
              <a:gd name="T8" fmla="*/ 207 w 220"/>
              <a:gd name="T9" fmla="*/ 4 h 8"/>
              <a:gd name="T10" fmla="*/ 219 w 220"/>
              <a:gd name="T11" fmla="*/ 3 h 8"/>
              <a:gd name="T12" fmla="*/ 218 w 220"/>
              <a:gd name="T13" fmla="*/ 0 h 8"/>
              <a:gd name="T14" fmla="*/ 206 w 220"/>
              <a:gd name="T15" fmla="*/ 1 h 8"/>
              <a:gd name="T16" fmla="*/ 193 w 220"/>
              <a:gd name="T17" fmla="*/ 1 h 8"/>
              <a:gd name="T18" fmla="*/ 166 w 220"/>
              <a:gd name="T19" fmla="*/ 1 h 8"/>
              <a:gd name="T20" fmla="*/ 112 w 220"/>
              <a:gd name="T21" fmla="*/ 1 h 8"/>
              <a:gd name="T22" fmla="*/ 2 w 220"/>
              <a:gd name="T23" fmla="*/ 5 h 8"/>
              <a:gd name="T24" fmla="*/ 2 w 220"/>
              <a:gd name="T25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20" h="8">
                <a:moveTo>
                  <a:pt x="2" y="8"/>
                </a:moveTo>
                <a:cubicBezTo>
                  <a:pt x="38" y="6"/>
                  <a:pt x="75" y="5"/>
                  <a:pt x="112" y="4"/>
                </a:cubicBezTo>
                <a:cubicBezTo>
                  <a:pt x="130" y="4"/>
                  <a:pt x="148" y="4"/>
                  <a:pt x="167" y="4"/>
                </a:cubicBezTo>
                <a:cubicBezTo>
                  <a:pt x="176" y="4"/>
                  <a:pt x="185" y="4"/>
                  <a:pt x="194" y="4"/>
                </a:cubicBezTo>
                <a:cubicBezTo>
                  <a:pt x="198" y="4"/>
                  <a:pt x="203" y="4"/>
                  <a:pt x="207" y="4"/>
                </a:cubicBezTo>
                <a:cubicBezTo>
                  <a:pt x="211" y="4"/>
                  <a:pt x="215" y="4"/>
                  <a:pt x="219" y="3"/>
                </a:cubicBezTo>
                <a:cubicBezTo>
                  <a:pt x="220" y="2"/>
                  <a:pt x="220" y="0"/>
                  <a:pt x="218" y="0"/>
                </a:cubicBezTo>
                <a:cubicBezTo>
                  <a:pt x="214" y="1"/>
                  <a:pt x="210" y="1"/>
                  <a:pt x="206" y="1"/>
                </a:cubicBezTo>
                <a:cubicBezTo>
                  <a:pt x="201" y="1"/>
                  <a:pt x="197" y="1"/>
                  <a:pt x="193" y="1"/>
                </a:cubicBezTo>
                <a:cubicBezTo>
                  <a:pt x="184" y="1"/>
                  <a:pt x="175" y="1"/>
                  <a:pt x="166" y="1"/>
                </a:cubicBezTo>
                <a:cubicBezTo>
                  <a:pt x="148" y="1"/>
                  <a:pt x="130" y="1"/>
                  <a:pt x="112" y="1"/>
                </a:cubicBezTo>
                <a:cubicBezTo>
                  <a:pt x="75" y="2"/>
                  <a:pt x="38" y="3"/>
                  <a:pt x="2" y="5"/>
                </a:cubicBezTo>
                <a:cubicBezTo>
                  <a:pt x="0" y="5"/>
                  <a:pt x="0" y="8"/>
                  <a:pt x="2" y="8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5" name="Freeform 1815"/>
          <p:cNvSpPr/>
          <p:nvPr/>
        </p:nvSpPr>
        <p:spPr bwMode="auto">
          <a:xfrm>
            <a:off x="7186612" y="2663826"/>
            <a:ext cx="476250" cy="14288"/>
          </a:xfrm>
          <a:custGeom>
            <a:avLst/>
            <a:gdLst>
              <a:gd name="T0" fmla="*/ 2 w 232"/>
              <a:gd name="T1" fmla="*/ 6 h 7"/>
              <a:gd name="T2" fmla="*/ 119 w 232"/>
              <a:gd name="T3" fmla="*/ 6 h 7"/>
              <a:gd name="T4" fmla="*/ 177 w 232"/>
              <a:gd name="T5" fmla="*/ 5 h 7"/>
              <a:gd name="T6" fmla="*/ 207 w 232"/>
              <a:gd name="T7" fmla="*/ 6 h 7"/>
              <a:gd name="T8" fmla="*/ 230 w 232"/>
              <a:gd name="T9" fmla="*/ 4 h 7"/>
              <a:gd name="T10" fmla="*/ 228 w 232"/>
              <a:gd name="T11" fmla="*/ 1 h 7"/>
              <a:gd name="T12" fmla="*/ 216 w 232"/>
              <a:gd name="T13" fmla="*/ 3 h 7"/>
              <a:gd name="T14" fmla="*/ 203 w 232"/>
              <a:gd name="T15" fmla="*/ 3 h 7"/>
              <a:gd name="T16" fmla="*/ 175 w 232"/>
              <a:gd name="T17" fmla="*/ 2 h 7"/>
              <a:gd name="T18" fmla="*/ 117 w 232"/>
              <a:gd name="T19" fmla="*/ 3 h 7"/>
              <a:gd name="T20" fmla="*/ 2 w 232"/>
              <a:gd name="T21" fmla="*/ 2 h 7"/>
              <a:gd name="T22" fmla="*/ 2 w 232"/>
              <a:gd name="T23" fmla="*/ 6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32" h="7">
                <a:moveTo>
                  <a:pt x="2" y="6"/>
                </a:moveTo>
                <a:cubicBezTo>
                  <a:pt x="41" y="6"/>
                  <a:pt x="80" y="6"/>
                  <a:pt x="119" y="6"/>
                </a:cubicBezTo>
                <a:cubicBezTo>
                  <a:pt x="139" y="6"/>
                  <a:pt x="158" y="5"/>
                  <a:pt x="177" y="5"/>
                </a:cubicBezTo>
                <a:cubicBezTo>
                  <a:pt x="187" y="5"/>
                  <a:pt x="197" y="6"/>
                  <a:pt x="207" y="6"/>
                </a:cubicBezTo>
                <a:cubicBezTo>
                  <a:pt x="214" y="6"/>
                  <a:pt x="223" y="7"/>
                  <a:pt x="230" y="4"/>
                </a:cubicBezTo>
                <a:cubicBezTo>
                  <a:pt x="232" y="3"/>
                  <a:pt x="230" y="0"/>
                  <a:pt x="228" y="1"/>
                </a:cubicBezTo>
                <a:cubicBezTo>
                  <a:pt x="225" y="3"/>
                  <a:pt x="221" y="3"/>
                  <a:pt x="216" y="3"/>
                </a:cubicBezTo>
                <a:cubicBezTo>
                  <a:pt x="212" y="3"/>
                  <a:pt x="208" y="3"/>
                  <a:pt x="203" y="3"/>
                </a:cubicBezTo>
                <a:cubicBezTo>
                  <a:pt x="194" y="2"/>
                  <a:pt x="185" y="2"/>
                  <a:pt x="175" y="2"/>
                </a:cubicBezTo>
                <a:cubicBezTo>
                  <a:pt x="156" y="2"/>
                  <a:pt x="137" y="3"/>
                  <a:pt x="117" y="3"/>
                </a:cubicBezTo>
                <a:cubicBezTo>
                  <a:pt x="79" y="4"/>
                  <a:pt x="41" y="3"/>
                  <a:pt x="2" y="2"/>
                </a:cubicBezTo>
                <a:cubicBezTo>
                  <a:pt x="0" y="2"/>
                  <a:pt x="0" y="6"/>
                  <a:pt x="2" y="6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6" name="Freeform 1816"/>
          <p:cNvSpPr/>
          <p:nvPr/>
        </p:nvSpPr>
        <p:spPr bwMode="auto">
          <a:xfrm>
            <a:off x="7183437" y="2617788"/>
            <a:ext cx="441325" cy="19050"/>
          </a:xfrm>
          <a:custGeom>
            <a:avLst/>
            <a:gdLst>
              <a:gd name="T0" fmla="*/ 2 w 215"/>
              <a:gd name="T1" fmla="*/ 3 h 9"/>
              <a:gd name="T2" fmla="*/ 110 w 215"/>
              <a:gd name="T3" fmla="*/ 8 h 9"/>
              <a:gd name="T4" fmla="*/ 164 w 215"/>
              <a:gd name="T5" fmla="*/ 8 h 9"/>
              <a:gd name="T6" fmla="*/ 190 w 215"/>
              <a:gd name="T7" fmla="*/ 7 h 9"/>
              <a:gd name="T8" fmla="*/ 213 w 215"/>
              <a:gd name="T9" fmla="*/ 6 h 9"/>
              <a:gd name="T10" fmla="*/ 212 w 215"/>
              <a:gd name="T11" fmla="*/ 3 h 9"/>
              <a:gd name="T12" fmla="*/ 201 w 215"/>
              <a:gd name="T13" fmla="*/ 4 h 9"/>
              <a:gd name="T14" fmla="*/ 189 w 215"/>
              <a:gd name="T15" fmla="*/ 4 h 9"/>
              <a:gd name="T16" fmla="*/ 163 w 215"/>
              <a:gd name="T17" fmla="*/ 5 h 9"/>
              <a:gd name="T18" fmla="*/ 109 w 215"/>
              <a:gd name="T19" fmla="*/ 5 h 9"/>
              <a:gd name="T20" fmla="*/ 2 w 215"/>
              <a:gd name="T21" fmla="*/ 1 h 9"/>
              <a:gd name="T22" fmla="*/ 2 w 215"/>
              <a:gd name="T23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15" h="9">
                <a:moveTo>
                  <a:pt x="2" y="3"/>
                </a:moveTo>
                <a:cubicBezTo>
                  <a:pt x="38" y="6"/>
                  <a:pt x="74" y="7"/>
                  <a:pt x="110" y="8"/>
                </a:cubicBezTo>
                <a:cubicBezTo>
                  <a:pt x="128" y="8"/>
                  <a:pt x="146" y="9"/>
                  <a:pt x="164" y="8"/>
                </a:cubicBezTo>
                <a:cubicBezTo>
                  <a:pt x="173" y="8"/>
                  <a:pt x="181" y="7"/>
                  <a:pt x="190" y="7"/>
                </a:cubicBezTo>
                <a:cubicBezTo>
                  <a:pt x="198" y="7"/>
                  <a:pt x="206" y="8"/>
                  <a:pt x="213" y="6"/>
                </a:cubicBezTo>
                <a:cubicBezTo>
                  <a:pt x="215" y="6"/>
                  <a:pt x="214" y="3"/>
                  <a:pt x="212" y="3"/>
                </a:cubicBezTo>
                <a:cubicBezTo>
                  <a:pt x="208" y="5"/>
                  <a:pt x="205" y="5"/>
                  <a:pt x="201" y="4"/>
                </a:cubicBezTo>
                <a:cubicBezTo>
                  <a:pt x="197" y="4"/>
                  <a:pt x="193" y="4"/>
                  <a:pt x="189" y="4"/>
                </a:cubicBezTo>
                <a:cubicBezTo>
                  <a:pt x="180" y="4"/>
                  <a:pt x="172" y="5"/>
                  <a:pt x="163" y="5"/>
                </a:cubicBezTo>
                <a:cubicBezTo>
                  <a:pt x="145" y="6"/>
                  <a:pt x="127" y="5"/>
                  <a:pt x="109" y="5"/>
                </a:cubicBezTo>
                <a:cubicBezTo>
                  <a:pt x="73" y="4"/>
                  <a:pt x="37" y="3"/>
                  <a:pt x="2" y="1"/>
                </a:cubicBezTo>
                <a:cubicBezTo>
                  <a:pt x="0" y="0"/>
                  <a:pt x="0" y="3"/>
                  <a:pt x="2" y="3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7" name="Freeform 1817"/>
          <p:cNvSpPr/>
          <p:nvPr/>
        </p:nvSpPr>
        <p:spPr bwMode="auto">
          <a:xfrm>
            <a:off x="7439025" y="2528888"/>
            <a:ext cx="200025" cy="22225"/>
          </a:xfrm>
          <a:custGeom>
            <a:avLst/>
            <a:gdLst>
              <a:gd name="T0" fmla="*/ 2 w 97"/>
              <a:gd name="T1" fmla="*/ 9 h 11"/>
              <a:gd name="T2" fmla="*/ 94 w 97"/>
              <a:gd name="T3" fmla="*/ 10 h 11"/>
              <a:gd name="T4" fmla="*/ 95 w 97"/>
              <a:gd name="T5" fmla="*/ 7 h 11"/>
              <a:gd name="T6" fmla="*/ 2 w 97"/>
              <a:gd name="T7" fmla="*/ 7 h 11"/>
              <a:gd name="T8" fmla="*/ 2 w 97"/>
              <a:gd name="T9" fmla="*/ 9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7" h="11">
                <a:moveTo>
                  <a:pt x="2" y="9"/>
                </a:moveTo>
                <a:cubicBezTo>
                  <a:pt x="32" y="6"/>
                  <a:pt x="64" y="3"/>
                  <a:pt x="94" y="10"/>
                </a:cubicBezTo>
                <a:cubicBezTo>
                  <a:pt x="96" y="11"/>
                  <a:pt x="97" y="8"/>
                  <a:pt x="95" y="7"/>
                </a:cubicBezTo>
                <a:cubicBezTo>
                  <a:pt x="64" y="0"/>
                  <a:pt x="32" y="3"/>
                  <a:pt x="2" y="7"/>
                </a:cubicBezTo>
                <a:cubicBezTo>
                  <a:pt x="0" y="7"/>
                  <a:pt x="0" y="10"/>
                  <a:pt x="2" y="9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8" name="Freeform 1818"/>
          <p:cNvSpPr/>
          <p:nvPr/>
        </p:nvSpPr>
        <p:spPr bwMode="auto">
          <a:xfrm>
            <a:off x="7458075" y="2509838"/>
            <a:ext cx="184150" cy="12700"/>
          </a:xfrm>
          <a:custGeom>
            <a:avLst/>
            <a:gdLst>
              <a:gd name="T0" fmla="*/ 2 w 90"/>
              <a:gd name="T1" fmla="*/ 6 h 6"/>
              <a:gd name="T2" fmla="*/ 88 w 90"/>
              <a:gd name="T3" fmla="*/ 5 h 6"/>
              <a:gd name="T4" fmla="*/ 88 w 90"/>
              <a:gd name="T5" fmla="*/ 2 h 6"/>
              <a:gd name="T6" fmla="*/ 2 w 90"/>
              <a:gd name="T7" fmla="*/ 3 h 6"/>
              <a:gd name="T8" fmla="*/ 2 w 90"/>
              <a:gd name="T9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" h="6">
                <a:moveTo>
                  <a:pt x="2" y="6"/>
                </a:moveTo>
                <a:cubicBezTo>
                  <a:pt x="31" y="3"/>
                  <a:pt x="59" y="5"/>
                  <a:pt x="88" y="5"/>
                </a:cubicBezTo>
                <a:cubicBezTo>
                  <a:pt x="90" y="5"/>
                  <a:pt x="90" y="2"/>
                  <a:pt x="88" y="2"/>
                </a:cubicBezTo>
                <a:cubicBezTo>
                  <a:pt x="59" y="2"/>
                  <a:pt x="31" y="0"/>
                  <a:pt x="2" y="3"/>
                </a:cubicBezTo>
                <a:cubicBezTo>
                  <a:pt x="0" y="3"/>
                  <a:pt x="0" y="6"/>
                  <a:pt x="2" y="6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9" name="Freeform 1819"/>
          <p:cNvSpPr/>
          <p:nvPr/>
        </p:nvSpPr>
        <p:spPr bwMode="auto">
          <a:xfrm>
            <a:off x="7472362" y="2482851"/>
            <a:ext cx="171450" cy="15875"/>
          </a:xfrm>
          <a:custGeom>
            <a:avLst/>
            <a:gdLst>
              <a:gd name="T0" fmla="*/ 2 w 84"/>
              <a:gd name="T1" fmla="*/ 5 h 8"/>
              <a:gd name="T2" fmla="*/ 42 w 84"/>
              <a:gd name="T3" fmla="*/ 4 h 8"/>
              <a:gd name="T4" fmla="*/ 63 w 84"/>
              <a:gd name="T5" fmla="*/ 5 h 8"/>
              <a:gd name="T6" fmla="*/ 82 w 84"/>
              <a:gd name="T7" fmla="*/ 8 h 8"/>
              <a:gd name="T8" fmla="*/ 82 w 84"/>
              <a:gd name="T9" fmla="*/ 4 h 8"/>
              <a:gd name="T10" fmla="*/ 62 w 84"/>
              <a:gd name="T11" fmla="*/ 2 h 8"/>
              <a:gd name="T12" fmla="*/ 43 w 84"/>
              <a:gd name="T13" fmla="*/ 1 h 8"/>
              <a:gd name="T14" fmla="*/ 2 w 84"/>
              <a:gd name="T15" fmla="*/ 2 h 8"/>
              <a:gd name="T16" fmla="*/ 2 w 84"/>
              <a:gd name="T17" fmla="*/ 5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4" h="8">
                <a:moveTo>
                  <a:pt x="2" y="5"/>
                </a:moveTo>
                <a:cubicBezTo>
                  <a:pt x="15" y="4"/>
                  <a:pt x="28" y="3"/>
                  <a:pt x="42" y="4"/>
                </a:cubicBezTo>
                <a:cubicBezTo>
                  <a:pt x="48" y="4"/>
                  <a:pt x="55" y="4"/>
                  <a:pt x="63" y="5"/>
                </a:cubicBezTo>
                <a:cubicBezTo>
                  <a:pt x="69" y="7"/>
                  <a:pt x="76" y="8"/>
                  <a:pt x="82" y="8"/>
                </a:cubicBezTo>
                <a:cubicBezTo>
                  <a:pt x="84" y="8"/>
                  <a:pt x="84" y="4"/>
                  <a:pt x="82" y="4"/>
                </a:cubicBezTo>
                <a:cubicBezTo>
                  <a:pt x="75" y="5"/>
                  <a:pt x="69" y="4"/>
                  <a:pt x="62" y="2"/>
                </a:cubicBezTo>
                <a:cubicBezTo>
                  <a:pt x="56" y="2"/>
                  <a:pt x="49" y="1"/>
                  <a:pt x="43" y="1"/>
                </a:cubicBezTo>
                <a:cubicBezTo>
                  <a:pt x="29" y="0"/>
                  <a:pt x="15" y="1"/>
                  <a:pt x="2" y="2"/>
                </a:cubicBezTo>
                <a:cubicBezTo>
                  <a:pt x="0" y="2"/>
                  <a:pt x="0" y="5"/>
                  <a:pt x="2" y="5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0" name="Freeform 1820"/>
          <p:cNvSpPr/>
          <p:nvPr/>
        </p:nvSpPr>
        <p:spPr bwMode="auto">
          <a:xfrm>
            <a:off x="7486650" y="2433638"/>
            <a:ext cx="141287" cy="19050"/>
          </a:xfrm>
          <a:custGeom>
            <a:avLst/>
            <a:gdLst>
              <a:gd name="T0" fmla="*/ 3 w 69"/>
              <a:gd name="T1" fmla="*/ 8 h 9"/>
              <a:gd name="T2" fmla="*/ 66 w 69"/>
              <a:gd name="T3" fmla="*/ 9 h 9"/>
              <a:gd name="T4" fmla="*/ 67 w 69"/>
              <a:gd name="T5" fmla="*/ 6 h 9"/>
              <a:gd name="T6" fmla="*/ 2 w 69"/>
              <a:gd name="T7" fmla="*/ 5 h 9"/>
              <a:gd name="T8" fmla="*/ 3 w 69"/>
              <a:gd name="T9" fmla="*/ 8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9" h="9">
                <a:moveTo>
                  <a:pt x="3" y="8"/>
                </a:moveTo>
                <a:cubicBezTo>
                  <a:pt x="23" y="3"/>
                  <a:pt x="45" y="6"/>
                  <a:pt x="66" y="9"/>
                </a:cubicBezTo>
                <a:cubicBezTo>
                  <a:pt x="68" y="9"/>
                  <a:pt x="69" y="6"/>
                  <a:pt x="67" y="6"/>
                </a:cubicBezTo>
                <a:cubicBezTo>
                  <a:pt x="45" y="3"/>
                  <a:pt x="23" y="0"/>
                  <a:pt x="2" y="5"/>
                </a:cubicBezTo>
                <a:cubicBezTo>
                  <a:pt x="0" y="6"/>
                  <a:pt x="1" y="9"/>
                  <a:pt x="3" y="8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1" name="Freeform 1821"/>
          <p:cNvSpPr/>
          <p:nvPr/>
        </p:nvSpPr>
        <p:spPr bwMode="auto">
          <a:xfrm>
            <a:off x="7172325" y="2455863"/>
            <a:ext cx="146050" cy="73025"/>
          </a:xfrm>
          <a:custGeom>
            <a:avLst/>
            <a:gdLst>
              <a:gd name="T0" fmla="*/ 3 w 71"/>
              <a:gd name="T1" fmla="*/ 17 h 35"/>
              <a:gd name="T2" fmla="*/ 6 w 71"/>
              <a:gd name="T3" fmla="*/ 29 h 35"/>
              <a:gd name="T4" fmla="*/ 9 w 71"/>
              <a:gd name="T5" fmla="*/ 28 h 35"/>
              <a:gd name="T6" fmla="*/ 4 w 71"/>
              <a:gd name="T7" fmla="*/ 10 h 35"/>
              <a:gd name="T8" fmla="*/ 6 w 71"/>
              <a:gd name="T9" fmla="*/ 6 h 35"/>
              <a:gd name="T10" fmla="*/ 16 w 71"/>
              <a:gd name="T11" fmla="*/ 4 h 35"/>
              <a:gd name="T12" fmla="*/ 27 w 71"/>
              <a:gd name="T13" fmla="*/ 4 h 35"/>
              <a:gd name="T14" fmla="*/ 33 w 71"/>
              <a:gd name="T15" fmla="*/ 12 h 35"/>
              <a:gd name="T16" fmla="*/ 28 w 71"/>
              <a:gd name="T17" fmla="*/ 24 h 35"/>
              <a:gd name="T18" fmla="*/ 11 w 71"/>
              <a:gd name="T19" fmla="*/ 28 h 35"/>
              <a:gd name="T20" fmla="*/ 11 w 71"/>
              <a:gd name="T21" fmla="*/ 31 h 35"/>
              <a:gd name="T22" fmla="*/ 43 w 71"/>
              <a:gd name="T23" fmla="*/ 29 h 35"/>
              <a:gd name="T24" fmla="*/ 42 w 71"/>
              <a:gd name="T25" fmla="*/ 2 h 35"/>
              <a:gd name="T26" fmla="*/ 41 w 71"/>
              <a:gd name="T27" fmla="*/ 4 h 35"/>
              <a:gd name="T28" fmla="*/ 61 w 71"/>
              <a:gd name="T29" fmla="*/ 13 h 35"/>
              <a:gd name="T30" fmla="*/ 42 w 71"/>
              <a:gd name="T31" fmla="*/ 26 h 35"/>
              <a:gd name="T32" fmla="*/ 42 w 71"/>
              <a:gd name="T33" fmla="*/ 29 h 35"/>
              <a:gd name="T34" fmla="*/ 70 w 71"/>
              <a:gd name="T35" fmla="*/ 16 h 35"/>
              <a:gd name="T36" fmla="*/ 47 w 71"/>
              <a:gd name="T37" fmla="*/ 7 h 35"/>
              <a:gd name="T38" fmla="*/ 47 w 71"/>
              <a:gd name="T39" fmla="*/ 10 h 35"/>
              <a:gd name="T40" fmla="*/ 67 w 71"/>
              <a:gd name="T41" fmla="*/ 16 h 35"/>
              <a:gd name="T42" fmla="*/ 42 w 71"/>
              <a:gd name="T43" fmla="*/ 26 h 35"/>
              <a:gd name="T44" fmla="*/ 42 w 71"/>
              <a:gd name="T45" fmla="*/ 29 h 35"/>
              <a:gd name="T46" fmla="*/ 64 w 71"/>
              <a:gd name="T47" fmla="*/ 12 h 35"/>
              <a:gd name="T48" fmla="*/ 40 w 71"/>
              <a:gd name="T49" fmla="*/ 1 h 35"/>
              <a:gd name="T50" fmla="*/ 39 w 71"/>
              <a:gd name="T51" fmla="*/ 3 h 35"/>
              <a:gd name="T52" fmla="*/ 39 w 71"/>
              <a:gd name="T53" fmla="*/ 28 h 35"/>
              <a:gd name="T54" fmla="*/ 24 w 71"/>
              <a:gd name="T55" fmla="*/ 27 h 35"/>
              <a:gd name="T56" fmla="*/ 10 w 71"/>
              <a:gd name="T57" fmla="*/ 28 h 35"/>
              <a:gd name="T58" fmla="*/ 11 w 71"/>
              <a:gd name="T59" fmla="*/ 31 h 35"/>
              <a:gd name="T60" fmla="*/ 28 w 71"/>
              <a:gd name="T61" fmla="*/ 27 h 35"/>
              <a:gd name="T62" fmla="*/ 35 w 71"/>
              <a:gd name="T63" fmla="*/ 15 h 35"/>
              <a:gd name="T64" fmla="*/ 31 w 71"/>
              <a:gd name="T65" fmla="*/ 3 h 35"/>
              <a:gd name="T66" fmla="*/ 21 w 71"/>
              <a:gd name="T67" fmla="*/ 1 h 35"/>
              <a:gd name="T68" fmla="*/ 7 w 71"/>
              <a:gd name="T69" fmla="*/ 2 h 35"/>
              <a:gd name="T70" fmla="*/ 0 w 71"/>
              <a:gd name="T71" fmla="*/ 7 h 35"/>
              <a:gd name="T72" fmla="*/ 3 w 71"/>
              <a:gd name="T73" fmla="*/ 18 h 35"/>
              <a:gd name="T74" fmla="*/ 6 w 71"/>
              <a:gd name="T75" fmla="*/ 29 h 35"/>
              <a:gd name="T76" fmla="*/ 9 w 71"/>
              <a:gd name="T77" fmla="*/ 28 h 35"/>
              <a:gd name="T78" fmla="*/ 6 w 71"/>
              <a:gd name="T79" fmla="*/ 16 h 35"/>
              <a:gd name="T80" fmla="*/ 3 w 71"/>
              <a:gd name="T81" fmla="*/ 17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71" h="35">
                <a:moveTo>
                  <a:pt x="3" y="17"/>
                </a:moveTo>
                <a:cubicBezTo>
                  <a:pt x="4" y="21"/>
                  <a:pt x="5" y="25"/>
                  <a:pt x="6" y="29"/>
                </a:cubicBezTo>
                <a:cubicBezTo>
                  <a:pt x="7" y="28"/>
                  <a:pt x="7" y="28"/>
                  <a:pt x="9" y="28"/>
                </a:cubicBezTo>
                <a:cubicBezTo>
                  <a:pt x="6" y="22"/>
                  <a:pt x="5" y="16"/>
                  <a:pt x="4" y="10"/>
                </a:cubicBezTo>
                <a:cubicBezTo>
                  <a:pt x="3" y="7"/>
                  <a:pt x="3" y="6"/>
                  <a:pt x="6" y="6"/>
                </a:cubicBezTo>
                <a:cubicBezTo>
                  <a:pt x="9" y="4"/>
                  <a:pt x="13" y="4"/>
                  <a:pt x="16" y="4"/>
                </a:cubicBezTo>
                <a:cubicBezTo>
                  <a:pt x="20" y="4"/>
                  <a:pt x="23" y="4"/>
                  <a:pt x="27" y="4"/>
                </a:cubicBezTo>
                <a:cubicBezTo>
                  <a:pt x="31" y="5"/>
                  <a:pt x="32" y="8"/>
                  <a:pt x="33" y="12"/>
                </a:cubicBezTo>
                <a:cubicBezTo>
                  <a:pt x="33" y="16"/>
                  <a:pt x="31" y="21"/>
                  <a:pt x="28" y="24"/>
                </a:cubicBezTo>
                <a:cubicBezTo>
                  <a:pt x="23" y="28"/>
                  <a:pt x="16" y="27"/>
                  <a:pt x="11" y="28"/>
                </a:cubicBezTo>
                <a:cubicBezTo>
                  <a:pt x="11" y="29"/>
                  <a:pt x="11" y="30"/>
                  <a:pt x="11" y="31"/>
                </a:cubicBezTo>
                <a:cubicBezTo>
                  <a:pt x="21" y="27"/>
                  <a:pt x="33" y="35"/>
                  <a:pt x="43" y="29"/>
                </a:cubicBezTo>
                <a:cubicBezTo>
                  <a:pt x="53" y="24"/>
                  <a:pt x="44" y="10"/>
                  <a:pt x="42" y="2"/>
                </a:cubicBezTo>
                <a:cubicBezTo>
                  <a:pt x="42" y="3"/>
                  <a:pt x="41" y="4"/>
                  <a:pt x="41" y="4"/>
                </a:cubicBezTo>
                <a:cubicBezTo>
                  <a:pt x="48" y="3"/>
                  <a:pt x="60" y="5"/>
                  <a:pt x="61" y="13"/>
                </a:cubicBezTo>
                <a:cubicBezTo>
                  <a:pt x="61" y="24"/>
                  <a:pt x="49" y="26"/>
                  <a:pt x="42" y="26"/>
                </a:cubicBezTo>
                <a:cubicBezTo>
                  <a:pt x="40" y="26"/>
                  <a:pt x="40" y="29"/>
                  <a:pt x="42" y="29"/>
                </a:cubicBezTo>
                <a:cubicBezTo>
                  <a:pt x="52" y="30"/>
                  <a:pt x="70" y="30"/>
                  <a:pt x="70" y="16"/>
                </a:cubicBezTo>
                <a:cubicBezTo>
                  <a:pt x="71" y="6"/>
                  <a:pt x="54" y="6"/>
                  <a:pt x="47" y="7"/>
                </a:cubicBezTo>
                <a:cubicBezTo>
                  <a:pt x="46" y="7"/>
                  <a:pt x="46" y="10"/>
                  <a:pt x="47" y="10"/>
                </a:cubicBezTo>
                <a:cubicBezTo>
                  <a:pt x="52" y="9"/>
                  <a:pt x="67" y="8"/>
                  <a:pt x="67" y="16"/>
                </a:cubicBezTo>
                <a:cubicBezTo>
                  <a:pt x="67" y="28"/>
                  <a:pt x="49" y="27"/>
                  <a:pt x="42" y="26"/>
                </a:cubicBezTo>
                <a:cubicBezTo>
                  <a:pt x="42" y="27"/>
                  <a:pt x="42" y="28"/>
                  <a:pt x="42" y="29"/>
                </a:cubicBezTo>
                <a:cubicBezTo>
                  <a:pt x="52" y="29"/>
                  <a:pt x="64" y="25"/>
                  <a:pt x="64" y="12"/>
                </a:cubicBezTo>
                <a:cubicBezTo>
                  <a:pt x="63" y="2"/>
                  <a:pt x="48" y="0"/>
                  <a:pt x="40" y="1"/>
                </a:cubicBezTo>
                <a:cubicBezTo>
                  <a:pt x="39" y="2"/>
                  <a:pt x="39" y="2"/>
                  <a:pt x="39" y="3"/>
                </a:cubicBezTo>
                <a:cubicBezTo>
                  <a:pt x="41" y="10"/>
                  <a:pt x="50" y="25"/>
                  <a:pt x="39" y="28"/>
                </a:cubicBezTo>
                <a:cubicBezTo>
                  <a:pt x="34" y="29"/>
                  <a:pt x="28" y="27"/>
                  <a:pt x="24" y="27"/>
                </a:cubicBezTo>
                <a:cubicBezTo>
                  <a:pt x="19" y="27"/>
                  <a:pt x="14" y="26"/>
                  <a:pt x="10" y="28"/>
                </a:cubicBezTo>
                <a:cubicBezTo>
                  <a:pt x="9" y="29"/>
                  <a:pt x="9" y="31"/>
                  <a:pt x="11" y="31"/>
                </a:cubicBezTo>
                <a:cubicBezTo>
                  <a:pt x="16" y="30"/>
                  <a:pt x="23" y="30"/>
                  <a:pt x="28" y="27"/>
                </a:cubicBezTo>
                <a:cubicBezTo>
                  <a:pt x="32" y="25"/>
                  <a:pt x="35" y="20"/>
                  <a:pt x="35" y="15"/>
                </a:cubicBezTo>
                <a:cubicBezTo>
                  <a:pt x="36" y="10"/>
                  <a:pt x="35" y="6"/>
                  <a:pt x="31" y="3"/>
                </a:cubicBezTo>
                <a:cubicBezTo>
                  <a:pt x="28" y="1"/>
                  <a:pt x="24" y="1"/>
                  <a:pt x="21" y="1"/>
                </a:cubicBezTo>
                <a:cubicBezTo>
                  <a:pt x="16" y="1"/>
                  <a:pt x="11" y="1"/>
                  <a:pt x="7" y="2"/>
                </a:cubicBezTo>
                <a:cubicBezTo>
                  <a:pt x="4" y="3"/>
                  <a:pt x="1" y="4"/>
                  <a:pt x="0" y="7"/>
                </a:cubicBezTo>
                <a:cubicBezTo>
                  <a:pt x="0" y="10"/>
                  <a:pt x="1" y="15"/>
                  <a:pt x="3" y="18"/>
                </a:cubicBezTo>
                <a:cubicBezTo>
                  <a:pt x="3" y="21"/>
                  <a:pt x="4" y="25"/>
                  <a:pt x="6" y="29"/>
                </a:cubicBezTo>
                <a:cubicBezTo>
                  <a:pt x="6" y="30"/>
                  <a:pt x="9" y="30"/>
                  <a:pt x="9" y="28"/>
                </a:cubicBezTo>
                <a:cubicBezTo>
                  <a:pt x="7" y="24"/>
                  <a:pt x="7" y="20"/>
                  <a:pt x="6" y="16"/>
                </a:cubicBezTo>
                <a:cubicBezTo>
                  <a:pt x="6" y="15"/>
                  <a:pt x="3" y="15"/>
                  <a:pt x="3" y="17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2" name="Freeform 1822"/>
          <p:cNvSpPr/>
          <p:nvPr/>
        </p:nvSpPr>
        <p:spPr bwMode="auto">
          <a:xfrm>
            <a:off x="6881812" y="2824163"/>
            <a:ext cx="276225" cy="44450"/>
          </a:xfrm>
          <a:custGeom>
            <a:avLst/>
            <a:gdLst>
              <a:gd name="T0" fmla="*/ 12 w 135"/>
              <a:gd name="T1" fmla="*/ 12 h 22"/>
              <a:gd name="T2" fmla="*/ 88 w 135"/>
              <a:gd name="T3" fmla="*/ 17 h 22"/>
              <a:gd name="T4" fmla="*/ 119 w 135"/>
              <a:gd name="T5" fmla="*/ 16 h 22"/>
              <a:gd name="T6" fmla="*/ 134 w 135"/>
              <a:gd name="T7" fmla="*/ 5 h 22"/>
              <a:gd name="T8" fmla="*/ 133 w 135"/>
              <a:gd name="T9" fmla="*/ 3 h 22"/>
              <a:gd name="T10" fmla="*/ 102 w 135"/>
              <a:gd name="T11" fmla="*/ 1 h 22"/>
              <a:gd name="T12" fmla="*/ 67 w 135"/>
              <a:gd name="T13" fmla="*/ 4 h 22"/>
              <a:gd name="T14" fmla="*/ 46 w 135"/>
              <a:gd name="T15" fmla="*/ 6 h 22"/>
              <a:gd name="T16" fmla="*/ 27 w 135"/>
              <a:gd name="T17" fmla="*/ 8 h 22"/>
              <a:gd name="T18" fmla="*/ 1 w 135"/>
              <a:gd name="T19" fmla="*/ 13 h 22"/>
              <a:gd name="T20" fmla="*/ 1 w 135"/>
              <a:gd name="T21" fmla="*/ 15 h 22"/>
              <a:gd name="T22" fmla="*/ 17 w 135"/>
              <a:gd name="T23" fmla="*/ 22 h 22"/>
              <a:gd name="T24" fmla="*/ 18 w 135"/>
              <a:gd name="T25" fmla="*/ 19 h 22"/>
              <a:gd name="T26" fmla="*/ 3 w 135"/>
              <a:gd name="T27" fmla="*/ 13 h 22"/>
              <a:gd name="T28" fmla="*/ 3 w 135"/>
              <a:gd name="T29" fmla="*/ 16 h 22"/>
              <a:gd name="T30" fmla="*/ 15 w 135"/>
              <a:gd name="T31" fmla="*/ 12 h 22"/>
              <a:gd name="T32" fmla="*/ 29 w 135"/>
              <a:gd name="T33" fmla="*/ 11 h 22"/>
              <a:gd name="T34" fmla="*/ 47 w 135"/>
              <a:gd name="T35" fmla="*/ 9 h 22"/>
              <a:gd name="T36" fmla="*/ 68 w 135"/>
              <a:gd name="T37" fmla="*/ 7 h 22"/>
              <a:gd name="T38" fmla="*/ 101 w 135"/>
              <a:gd name="T39" fmla="*/ 4 h 22"/>
              <a:gd name="T40" fmla="*/ 133 w 135"/>
              <a:gd name="T41" fmla="*/ 6 h 22"/>
              <a:gd name="T42" fmla="*/ 132 w 135"/>
              <a:gd name="T43" fmla="*/ 3 h 22"/>
              <a:gd name="T44" fmla="*/ 125 w 135"/>
              <a:gd name="T45" fmla="*/ 11 h 22"/>
              <a:gd name="T46" fmla="*/ 116 w 135"/>
              <a:gd name="T47" fmla="*/ 13 h 22"/>
              <a:gd name="T48" fmla="*/ 84 w 135"/>
              <a:gd name="T49" fmla="*/ 13 h 22"/>
              <a:gd name="T50" fmla="*/ 12 w 135"/>
              <a:gd name="T51" fmla="*/ 10 h 22"/>
              <a:gd name="T52" fmla="*/ 12 w 135"/>
              <a:gd name="T53" fmla="*/ 1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35" h="22">
                <a:moveTo>
                  <a:pt x="12" y="12"/>
                </a:moveTo>
                <a:cubicBezTo>
                  <a:pt x="37" y="13"/>
                  <a:pt x="63" y="16"/>
                  <a:pt x="88" y="17"/>
                </a:cubicBezTo>
                <a:cubicBezTo>
                  <a:pt x="98" y="17"/>
                  <a:pt x="109" y="18"/>
                  <a:pt x="119" y="16"/>
                </a:cubicBezTo>
                <a:cubicBezTo>
                  <a:pt x="126" y="15"/>
                  <a:pt x="130" y="11"/>
                  <a:pt x="134" y="5"/>
                </a:cubicBezTo>
                <a:cubicBezTo>
                  <a:pt x="135" y="4"/>
                  <a:pt x="134" y="3"/>
                  <a:pt x="133" y="3"/>
                </a:cubicBezTo>
                <a:cubicBezTo>
                  <a:pt x="123" y="0"/>
                  <a:pt x="112" y="1"/>
                  <a:pt x="102" y="1"/>
                </a:cubicBezTo>
                <a:cubicBezTo>
                  <a:pt x="90" y="2"/>
                  <a:pt x="79" y="4"/>
                  <a:pt x="67" y="4"/>
                </a:cubicBezTo>
                <a:cubicBezTo>
                  <a:pt x="60" y="5"/>
                  <a:pt x="53" y="6"/>
                  <a:pt x="46" y="6"/>
                </a:cubicBezTo>
                <a:cubicBezTo>
                  <a:pt x="40" y="7"/>
                  <a:pt x="33" y="8"/>
                  <a:pt x="27" y="8"/>
                </a:cubicBezTo>
                <a:cubicBezTo>
                  <a:pt x="19" y="9"/>
                  <a:pt x="8" y="7"/>
                  <a:pt x="1" y="13"/>
                </a:cubicBezTo>
                <a:cubicBezTo>
                  <a:pt x="0" y="14"/>
                  <a:pt x="0" y="15"/>
                  <a:pt x="1" y="15"/>
                </a:cubicBezTo>
                <a:cubicBezTo>
                  <a:pt x="5" y="20"/>
                  <a:pt x="11" y="22"/>
                  <a:pt x="17" y="22"/>
                </a:cubicBezTo>
                <a:cubicBezTo>
                  <a:pt x="19" y="22"/>
                  <a:pt x="19" y="19"/>
                  <a:pt x="18" y="19"/>
                </a:cubicBezTo>
                <a:cubicBezTo>
                  <a:pt x="12" y="19"/>
                  <a:pt x="7" y="17"/>
                  <a:pt x="3" y="13"/>
                </a:cubicBezTo>
                <a:cubicBezTo>
                  <a:pt x="3" y="14"/>
                  <a:pt x="3" y="15"/>
                  <a:pt x="3" y="16"/>
                </a:cubicBezTo>
                <a:cubicBezTo>
                  <a:pt x="6" y="13"/>
                  <a:pt x="11" y="12"/>
                  <a:pt x="15" y="12"/>
                </a:cubicBezTo>
                <a:cubicBezTo>
                  <a:pt x="20" y="11"/>
                  <a:pt x="24" y="11"/>
                  <a:pt x="29" y="11"/>
                </a:cubicBezTo>
                <a:cubicBezTo>
                  <a:pt x="35" y="11"/>
                  <a:pt x="41" y="10"/>
                  <a:pt x="47" y="9"/>
                </a:cubicBezTo>
                <a:cubicBezTo>
                  <a:pt x="54" y="8"/>
                  <a:pt x="61" y="8"/>
                  <a:pt x="68" y="7"/>
                </a:cubicBezTo>
                <a:cubicBezTo>
                  <a:pt x="79" y="6"/>
                  <a:pt x="90" y="5"/>
                  <a:pt x="101" y="4"/>
                </a:cubicBezTo>
                <a:cubicBezTo>
                  <a:pt x="111" y="4"/>
                  <a:pt x="122" y="3"/>
                  <a:pt x="133" y="6"/>
                </a:cubicBezTo>
                <a:cubicBezTo>
                  <a:pt x="132" y="5"/>
                  <a:pt x="132" y="4"/>
                  <a:pt x="132" y="3"/>
                </a:cubicBezTo>
                <a:cubicBezTo>
                  <a:pt x="130" y="6"/>
                  <a:pt x="128" y="10"/>
                  <a:pt x="125" y="11"/>
                </a:cubicBezTo>
                <a:cubicBezTo>
                  <a:pt x="122" y="13"/>
                  <a:pt x="119" y="13"/>
                  <a:pt x="116" y="13"/>
                </a:cubicBezTo>
                <a:cubicBezTo>
                  <a:pt x="105" y="14"/>
                  <a:pt x="94" y="14"/>
                  <a:pt x="84" y="13"/>
                </a:cubicBezTo>
                <a:cubicBezTo>
                  <a:pt x="60" y="13"/>
                  <a:pt x="36" y="10"/>
                  <a:pt x="12" y="10"/>
                </a:cubicBezTo>
                <a:cubicBezTo>
                  <a:pt x="10" y="10"/>
                  <a:pt x="10" y="12"/>
                  <a:pt x="12" y="12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3" name="Freeform 1823"/>
          <p:cNvSpPr/>
          <p:nvPr/>
        </p:nvSpPr>
        <p:spPr bwMode="auto">
          <a:xfrm>
            <a:off x="3990975" y="1087438"/>
            <a:ext cx="869950" cy="717550"/>
          </a:xfrm>
          <a:custGeom>
            <a:avLst/>
            <a:gdLst>
              <a:gd name="T0" fmla="*/ 202 w 424"/>
              <a:gd name="T1" fmla="*/ 14 h 350"/>
              <a:gd name="T2" fmla="*/ 49 w 424"/>
              <a:gd name="T3" fmla="*/ 72 h 350"/>
              <a:gd name="T4" fmla="*/ 24 w 424"/>
              <a:gd name="T5" fmla="*/ 225 h 350"/>
              <a:gd name="T6" fmla="*/ 197 w 424"/>
              <a:gd name="T7" fmla="*/ 282 h 350"/>
              <a:gd name="T8" fmla="*/ 303 w 424"/>
              <a:gd name="T9" fmla="*/ 276 h 350"/>
              <a:gd name="T10" fmla="*/ 336 w 424"/>
              <a:gd name="T11" fmla="*/ 304 h 350"/>
              <a:gd name="T12" fmla="*/ 408 w 424"/>
              <a:gd name="T13" fmla="*/ 349 h 350"/>
              <a:gd name="T14" fmla="*/ 378 w 424"/>
              <a:gd name="T15" fmla="*/ 294 h 350"/>
              <a:gd name="T16" fmla="*/ 370 w 424"/>
              <a:gd name="T17" fmla="*/ 268 h 350"/>
              <a:gd name="T18" fmla="*/ 382 w 424"/>
              <a:gd name="T19" fmla="*/ 243 h 350"/>
              <a:gd name="T20" fmla="*/ 413 w 424"/>
              <a:gd name="T21" fmla="*/ 135 h 350"/>
              <a:gd name="T22" fmla="*/ 288 w 424"/>
              <a:gd name="T23" fmla="*/ 23 h 350"/>
              <a:gd name="T24" fmla="*/ 33 w 424"/>
              <a:gd name="T25" fmla="*/ 96 h 350"/>
              <a:gd name="T26" fmla="*/ 49 w 424"/>
              <a:gd name="T27" fmla="*/ 238 h 350"/>
              <a:gd name="T28" fmla="*/ 140 w 424"/>
              <a:gd name="T29" fmla="*/ 267 h 350"/>
              <a:gd name="T30" fmla="*/ 232 w 424"/>
              <a:gd name="T31" fmla="*/ 286 h 350"/>
              <a:gd name="T32" fmla="*/ 315 w 424"/>
              <a:gd name="T33" fmla="*/ 271 h 350"/>
              <a:gd name="T34" fmla="*/ 170 w 424"/>
              <a:gd name="T35" fmla="*/ 272 h 350"/>
              <a:gd name="T36" fmla="*/ 52 w 424"/>
              <a:gd name="T37" fmla="*/ 234 h 350"/>
              <a:gd name="T38" fmla="*/ 21 w 424"/>
              <a:gd name="T39" fmla="*/ 192 h 350"/>
              <a:gd name="T40" fmla="*/ 80 w 424"/>
              <a:gd name="T41" fmla="*/ 53 h 350"/>
              <a:gd name="T42" fmla="*/ 356 w 424"/>
              <a:gd name="T43" fmla="*/ 38 h 350"/>
              <a:gd name="T44" fmla="*/ 410 w 424"/>
              <a:gd name="T45" fmla="*/ 186 h 350"/>
              <a:gd name="T46" fmla="*/ 372 w 424"/>
              <a:gd name="T47" fmla="*/ 240 h 350"/>
              <a:gd name="T48" fmla="*/ 406 w 424"/>
              <a:gd name="T49" fmla="*/ 212 h 350"/>
              <a:gd name="T50" fmla="*/ 383 w 424"/>
              <a:gd name="T51" fmla="*/ 64 h 350"/>
              <a:gd name="T52" fmla="*/ 149 w 424"/>
              <a:gd name="T53" fmla="*/ 24 h 350"/>
              <a:gd name="T54" fmla="*/ 30 w 424"/>
              <a:gd name="T55" fmla="*/ 94 h 350"/>
              <a:gd name="T56" fmla="*/ 127 w 424"/>
              <a:gd name="T57" fmla="*/ 35 h 350"/>
              <a:gd name="T58" fmla="*/ 370 w 424"/>
              <a:gd name="T59" fmla="*/ 57 h 350"/>
              <a:gd name="T60" fmla="*/ 405 w 424"/>
              <a:gd name="T61" fmla="*/ 206 h 350"/>
              <a:gd name="T62" fmla="*/ 372 w 424"/>
              <a:gd name="T63" fmla="*/ 236 h 350"/>
              <a:gd name="T64" fmla="*/ 408 w 424"/>
              <a:gd name="T65" fmla="*/ 200 h 350"/>
              <a:gd name="T66" fmla="*/ 378 w 424"/>
              <a:gd name="T67" fmla="*/ 51 h 350"/>
              <a:gd name="T68" fmla="*/ 274 w 424"/>
              <a:gd name="T69" fmla="*/ 8 h 350"/>
              <a:gd name="T70" fmla="*/ 64 w 424"/>
              <a:gd name="T71" fmla="*/ 61 h 350"/>
              <a:gd name="T72" fmla="*/ 19 w 424"/>
              <a:gd name="T73" fmla="*/ 201 h 350"/>
              <a:gd name="T74" fmla="*/ 52 w 424"/>
              <a:gd name="T75" fmla="*/ 239 h 350"/>
              <a:gd name="T76" fmla="*/ 169 w 424"/>
              <a:gd name="T77" fmla="*/ 276 h 350"/>
              <a:gd name="T78" fmla="*/ 315 w 424"/>
              <a:gd name="T79" fmla="*/ 275 h 350"/>
              <a:gd name="T80" fmla="*/ 260 w 424"/>
              <a:gd name="T81" fmla="*/ 283 h 350"/>
              <a:gd name="T82" fmla="*/ 137 w 424"/>
              <a:gd name="T83" fmla="*/ 262 h 350"/>
              <a:gd name="T84" fmla="*/ 14 w 424"/>
              <a:gd name="T85" fmla="*/ 157 h 350"/>
              <a:gd name="T86" fmla="*/ 66 w 424"/>
              <a:gd name="T87" fmla="*/ 66 h 350"/>
              <a:gd name="T88" fmla="*/ 244 w 424"/>
              <a:gd name="T89" fmla="*/ 20 h 350"/>
              <a:gd name="T90" fmla="*/ 411 w 424"/>
              <a:gd name="T91" fmla="*/ 149 h 350"/>
              <a:gd name="T92" fmla="*/ 384 w 424"/>
              <a:gd name="T93" fmla="*/ 232 h 350"/>
              <a:gd name="T94" fmla="*/ 366 w 424"/>
              <a:gd name="T95" fmla="*/ 267 h 350"/>
              <a:gd name="T96" fmla="*/ 379 w 424"/>
              <a:gd name="T97" fmla="*/ 306 h 350"/>
              <a:gd name="T98" fmla="*/ 409 w 424"/>
              <a:gd name="T99" fmla="*/ 345 h 350"/>
              <a:gd name="T100" fmla="*/ 332 w 424"/>
              <a:gd name="T101" fmla="*/ 292 h 350"/>
              <a:gd name="T102" fmla="*/ 295 w 424"/>
              <a:gd name="T103" fmla="*/ 272 h 350"/>
              <a:gd name="T104" fmla="*/ 189 w 424"/>
              <a:gd name="T105" fmla="*/ 278 h 350"/>
              <a:gd name="T106" fmla="*/ 19 w 424"/>
              <a:gd name="T107" fmla="*/ 212 h 350"/>
              <a:gd name="T108" fmla="*/ 30 w 424"/>
              <a:gd name="T109" fmla="*/ 97 h 350"/>
              <a:gd name="T110" fmla="*/ 125 w 424"/>
              <a:gd name="T111" fmla="*/ 36 h 350"/>
              <a:gd name="T112" fmla="*/ 250 w 424"/>
              <a:gd name="T113" fmla="*/ 28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24" h="350">
                <a:moveTo>
                  <a:pt x="252" y="25"/>
                </a:moveTo>
                <a:cubicBezTo>
                  <a:pt x="237" y="16"/>
                  <a:pt x="219" y="14"/>
                  <a:pt x="202" y="14"/>
                </a:cubicBezTo>
                <a:cubicBezTo>
                  <a:pt x="183" y="15"/>
                  <a:pt x="165" y="19"/>
                  <a:pt x="146" y="25"/>
                </a:cubicBezTo>
                <a:cubicBezTo>
                  <a:pt x="112" y="35"/>
                  <a:pt x="76" y="49"/>
                  <a:pt x="49" y="72"/>
                </a:cubicBezTo>
                <a:cubicBezTo>
                  <a:pt x="18" y="97"/>
                  <a:pt x="0" y="135"/>
                  <a:pt x="3" y="175"/>
                </a:cubicBezTo>
                <a:cubicBezTo>
                  <a:pt x="4" y="194"/>
                  <a:pt x="12" y="211"/>
                  <a:pt x="24" y="225"/>
                </a:cubicBezTo>
                <a:cubicBezTo>
                  <a:pt x="37" y="239"/>
                  <a:pt x="53" y="248"/>
                  <a:pt x="70" y="256"/>
                </a:cubicBezTo>
                <a:cubicBezTo>
                  <a:pt x="109" y="275"/>
                  <a:pt x="154" y="281"/>
                  <a:pt x="197" y="282"/>
                </a:cubicBezTo>
                <a:cubicBezTo>
                  <a:pt x="221" y="282"/>
                  <a:pt x="244" y="281"/>
                  <a:pt x="268" y="279"/>
                </a:cubicBezTo>
                <a:cubicBezTo>
                  <a:pt x="280" y="278"/>
                  <a:pt x="291" y="276"/>
                  <a:pt x="303" y="276"/>
                </a:cubicBezTo>
                <a:cubicBezTo>
                  <a:pt x="312" y="275"/>
                  <a:pt x="318" y="278"/>
                  <a:pt x="323" y="285"/>
                </a:cubicBezTo>
                <a:cubicBezTo>
                  <a:pt x="328" y="291"/>
                  <a:pt x="331" y="298"/>
                  <a:pt x="336" y="304"/>
                </a:cubicBezTo>
                <a:cubicBezTo>
                  <a:pt x="341" y="311"/>
                  <a:pt x="348" y="317"/>
                  <a:pt x="355" y="322"/>
                </a:cubicBezTo>
                <a:cubicBezTo>
                  <a:pt x="371" y="334"/>
                  <a:pt x="390" y="342"/>
                  <a:pt x="408" y="349"/>
                </a:cubicBezTo>
                <a:cubicBezTo>
                  <a:pt x="410" y="350"/>
                  <a:pt x="411" y="347"/>
                  <a:pt x="410" y="346"/>
                </a:cubicBezTo>
                <a:cubicBezTo>
                  <a:pt x="396" y="331"/>
                  <a:pt x="385" y="314"/>
                  <a:pt x="378" y="294"/>
                </a:cubicBezTo>
                <a:cubicBezTo>
                  <a:pt x="377" y="290"/>
                  <a:pt x="375" y="286"/>
                  <a:pt x="374" y="282"/>
                </a:cubicBezTo>
                <a:cubicBezTo>
                  <a:pt x="372" y="277"/>
                  <a:pt x="370" y="273"/>
                  <a:pt x="370" y="268"/>
                </a:cubicBezTo>
                <a:cubicBezTo>
                  <a:pt x="369" y="264"/>
                  <a:pt x="372" y="259"/>
                  <a:pt x="374" y="255"/>
                </a:cubicBezTo>
                <a:cubicBezTo>
                  <a:pt x="376" y="251"/>
                  <a:pt x="379" y="247"/>
                  <a:pt x="382" y="243"/>
                </a:cubicBezTo>
                <a:cubicBezTo>
                  <a:pt x="392" y="227"/>
                  <a:pt x="403" y="210"/>
                  <a:pt x="409" y="191"/>
                </a:cubicBezTo>
                <a:cubicBezTo>
                  <a:pt x="416" y="173"/>
                  <a:pt x="417" y="154"/>
                  <a:pt x="413" y="135"/>
                </a:cubicBezTo>
                <a:cubicBezTo>
                  <a:pt x="405" y="105"/>
                  <a:pt x="388" y="79"/>
                  <a:pt x="365" y="59"/>
                </a:cubicBezTo>
                <a:cubicBezTo>
                  <a:pt x="343" y="41"/>
                  <a:pt x="316" y="29"/>
                  <a:pt x="288" y="23"/>
                </a:cubicBezTo>
                <a:cubicBezTo>
                  <a:pt x="231" y="9"/>
                  <a:pt x="168" y="15"/>
                  <a:pt x="114" y="35"/>
                </a:cubicBezTo>
                <a:cubicBezTo>
                  <a:pt x="82" y="48"/>
                  <a:pt x="53" y="67"/>
                  <a:pt x="33" y="96"/>
                </a:cubicBezTo>
                <a:cubicBezTo>
                  <a:pt x="14" y="125"/>
                  <a:pt x="3" y="163"/>
                  <a:pt x="16" y="197"/>
                </a:cubicBezTo>
                <a:cubicBezTo>
                  <a:pt x="23" y="213"/>
                  <a:pt x="35" y="227"/>
                  <a:pt x="49" y="238"/>
                </a:cubicBezTo>
                <a:cubicBezTo>
                  <a:pt x="66" y="250"/>
                  <a:pt x="87" y="255"/>
                  <a:pt x="107" y="259"/>
                </a:cubicBezTo>
                <a:cubicBezTo>
                  <a:pt x="118" y="262"/>
                  <a:pt x="129" y="264"/>
                  <a:pt x="140" y="267"/>
                </a:cubicBezTo>
                <a:cubicBezTo>
                  <a:pt x="151" y="270"/>
                  <a:pt x="163" y="274"/>
                  <a:pt x="174" y="276"/>
                </a:cubicBezTo>
                <a:cubicBezTo>
                  <a:pt x="193" y="282"/>
                  <a:pt x="213" y="284"/>
                  <a:pt x="232" y="286"/>
                </a:cubicBezTo>
                <a:cubicBezTo>
                  <a:pt x="260" y="288"/>
                  <a:pt x="291" y="288"/>
                  <a:pt x="316" y="275"/>
                </a:cubicBezTo>
                <a:cubicBezTo>
                  <a:pt x="318" y="274"/>
                  <a:pt x="317" y="271"/>
                  <a:pt x="315" y="271"/>
                </a:cubicBezTo>
                <a:cubicBezTo>
                  <a:pt x="291" y="272"/>
                  <a:pt x="266" y="276"/>
                  <a:pt x="242" y="278"/>
                </a:cubicBezTo>
                <a:cubicBezTo>
                  <a:pt x="218" y="279"/>
                  <a:pt x="194" y="276"/>
                  <a:pt x="170" y="272"/>
                </a:cubicBezTo>
                <a:cubicBezTo>
                  <a:pt x="149" y="268"/>
                  <a:pt x="127" y="264"/>
                  <a:pt x="106" y="257"/>
                </a:cubicBezTo>
                <a:cubicBezTo>
                  <a:pt x="87" y="252"/>
                  <a:pt x="68" y="245"/>
                  <a:pt x="52" y="234"/>
                </a:cubicBezTo>
                <a:cubicBezTo>
                  <a:pt x="44" y="229"/>
                  <a:pt x="36" y="223"/>
                  <a:pt x="31" y="216"/>
                </a:cubicBezTo>
                <a:cubicBezTo>
                  <a:pt x="26" y="209"/>
                  <a:pt x="23" y="200"/>
                  <a:pt x="21" y="192"/>
                </a:cubicBezTo>
                <a:cubicBezTo>
                  <a:pt x="17" y="174"/>
                  <a:pt x="17" y="156"/>
                  <a:pt x="22" y="139"/>
                </a:cubicBezTo>
                <a:cubicBezTo>
                  <a:pt x="29" y="103"/>
                  <a:pt x="52" y="74"/>
                  <a:pt x="80" y="53"/>
                </a:cubicBezTo>
                <a:cubicBezTo>
                  <a:pt x="142" y="7"/>
                  <a:pt x="228" y="0"/>
                  <a:pt x="301" y="17"/>
                </a:cubicBezTo>
                <a:cubicBezTo>
                  <a:pt x="320" y="22"/>
                  <a:pt x="339" y="28"/>
                  <a:pt x="356" y="38"/>
                </a:cubicBezTo>
                <a:cubicBezTo>
                  <a:pt x="372" y="48"/>
                  <a:pt x="385" y="63"/>
                  <a:pt x="395" y="78"/>
                </a:cubicBezTo>
                <a:cubicBezTo>
                  <a:pt x="415" y="110"/>
                  <a:pt x="424" y="151"/>
                  <a:pt x="410" y="186"/>
                </a:cubicBezTo>
                <a:cubicBezTo>
                  <a:pt x="403" y="207"/>
                  <a:pt x="387" y="223"/>
                  <a:pt x="371" y="237"/>
                </a:cubicBezTo>
                <a:cubicBezTo>
                  <a:pt x="370" y="238"/>
                  <a:pt x="371" y="240"/>
                  <a:pt x="372" y="240"/>
                </a:cubicBezTo>
                <a:cubicBezTo>
                  <a:pt x="379" y="240"/>
                  <a:pt x="385" y="235"/>
                  <a:pt x="390" y="231"/>
                </a:cubicBezTo>
                <a:cubicBezTo>
                  <a:pt x="396" y="226"/>
                  <a:pt x="401" y="219"/>
                  <a:pt x="406" y="212"/>
                </a:cubicBezTo>
                <a:cubicBezTo>
                  <a:pt x="416" y="197"/>
                  <a:pt x="424" y="179"/>
                  <a:pt x="424" y="160"/>
                </a:cubicBezTo>
                <a:cubicBezTo>
                  <a:pt x="424" y="124"/>
                  <a:pt x="408" y="89"/>
                  <a:pt x="383" y="64"/>
                </a:cubicBezTo>
                <a:cubicBezTo>
                  <a:pt x="355" y="36"/>
                  <a:pt x="315" y="23"/>
                  <a:pt x="277" y="17"/>
                </a:cubicBezTo>
                <a:cubicBezTo>
                  <a:pt x="234" y="11"/>
                  <a:pt x="190" y="14"/>
                  <a:pt x="149" y="24"/>
                </a:cubicBezTo>
                <a:cubicBezTo>
                  <a:pt x="127" y="30"/>
                  <a:pt x="105" y="38"/>
                  <a:pt x="84" y="49"/>
                </a:cubicBezTo>
                <a:cubicBezTo>
                  <a:pt x="64" y="60"/>
                  <a:pt x="45" y="76"/>
                  <a:pt x="30" y="94"/>
                </a:cubicBezTo>
                <a:cubicBezTo>
                  <a:pt x="29" y="96"/>
                  <a:pt x="31" y="99"/>
                  <a:pt x="33" y="97"/>
                </a:cubicBezTo>
                <a:cubicBezTo>
                  <a:pt x="58" y="67"/>
                  <a:pt x="90" y="47"/>
                  <a:pt x="127" y="35"/>
                </a:cubicBezTo>
                <a:cubicBezTo>
                  <a:pt x="166" y="21"/>
                  <a:pt x="210" y="16"/>
                  <a:pt x="252" y="19"/>
                </a:cubicBezTo>
                <a:cubicBezTo>
                  <a:pt x="293" y="21"/>
                  <a:pt x="337" y="31"/>
                  <a:pt x="370" y="57"/>
                </a:cubicBezTo>
                <a:cubicBezTo>
                  <a:pt x="399" y="80"/>
                  <a:pt x="416" y="114"/>
                  <a:pt x="420" y="151"/>
                </a:cubicBezTo>
                <a:cubicBezTo>
                  <a:pt x="422" y="171"/>
                  <a:pt x="416" y="189"/>
                  <a:pt x="405" y="206"/>
                </a:cubicBezTo>
                <a:cubicBezTo>
                  <a:pt x="401" y="213"/>
                  <a:pt x="396" y="219"/>
                  <a:pt x="391" y="225"/>
                </a:cubicBezTo>
                <a:cubicBezTo>
                  <a:pt x="386" y="230"/>
                  <a:pt x="380" y="236"/>
                  <a:pt x="372" y="236"/>
                </a:cubicBezTo>
                <a:cubicBezTo>
                  <a:pt x="373" y="237"/>
                  <a:pt x="373" y="238"/>
                  <a:pt x="374" y="239"/>
                </a:cubicBezTo>
                <a:cubicBezTo>
                  <a:pt x="387" y="228"/>
                  <a:pt x="399" y="215"/>
                  <a:pt x="408" y="200"/>
                </a:cubicBezTo>
                <a:cubicBezTo>
                  <a:pt x="417" y="185"/>
                  <a:pt x="421" y="168"/>
                  <a:pt x="421" y="150"/>
                </a:cubicBezTo>
                <a:cubicBezTo>
                  <a:pt x="421" y="114"/>
                  <a:pt x="404" y="76"/>
                  <a:pt x="378" y="51"/>
                </a:cubicBezTo>
                <a:cubicBezTo>
                  <a:pt x="365" y="38"/>
                  <a:pt x="349" y="30"/>
                  <a:pt x="332" y="23"/>
                </a:cubicBezTo>
                <a:cubicBezTo>
                  <a:pt x="313" y="16"/>
                  <a:pt x="294" y="11"/>
                  <a:pt x="274" y="8"/>
                </a:cubicBezTo>
                <a:cubicBezTo>
                  <a:pt x="236" y="3"/>
                  <a:pt x="195" y="4"/>
                  <a:pt x="157" y="14"/>
                </a:cubicBezTo>
                <a:cubicBezTo>
                  <a:pt x="123" y="22"/>
                  <a:pt x="91" y="37"/>
                  <a:pt x="64" y="61"/>
                </a:cubicBezTo>
                <a:cubicBezTo>
                  <a:pt x="39" y="84"/>
                  <a:pt x="20" y="115"/>
                  <a:pt x="16" y="149"/>
                </a:cubicBezTo>
                <a:cubicBezTo>
                  <a:pt x="13" y="166"/>
                  <a:pt x="14" y="184"/>
                  <a:pt x="19" y="201"/>
                </a:cubicBezTo>
                <a:cubicBezTo>
                  <a:pt x="22" y="208"/>
                  <a:pt x="26" y="216"/>
                  <a:pt x="31" y="222"/>
                </a:cubicBezTo>
                <a:cubicBezTo>
                  <a:pt x="37" y="229"/>
                  <a:pt x="44" y="234"/>
                  <a:pt x="52" y="239"/>
                </a:cubicBezTo>
                <a:cubicBezTo>
                  <a:pt x="68" y="249"/>
                  <a:pt x="87" y="255"/>
                  <a:pt x="105" y="261"/>
                </a:cubicBezTo>
                <a:cubicBezTo>
                  <a:pt x="126" y="267"/>
                  <a:pt x="147" y="272"/>
                  <a:pt x="169" y="276"/>
                </a:cubicBezTo>
                <a:cubicBezTo>
                  <a:pt x="193" y="280"/>
                  <a:pt x="216" y="282"/>
                  <a:pt x="240" y="282"/>
                </a:cubicBezTo>
                <a:cubicBezTo>
                  <a:pt x="265" y="280"/>
                  <a:pt x="290" y="276"/>
                  <a:pt x="315" y="275"/>
                </a:cubicBezTo>
                <a:cubicBezTo>
                  <a:pt x="315" y="274"/>
                  <a:pt x="314" y="272"/>
                  <a:pt x="314" y="271"/>
                </a:cubicBezTo>
                <a:cubicBezTo>
                  <a:pt x="298" y="280"/>
                  <a:pt x="279" y="282"/>
                  <a:pt x="260" y="283"/>
                </a:cubicBezTo>
                <a:cubicBezTo>
                  <a:pt x="241" y="283"/>
                  <a:pt x="222" y="281"/>
                  <a:pt x="204" y="279"/>
                </a:cubicBezTo>
                <a:cubicBezTo>
                  <a:pt x="181" y="275"/>
                  <a:pt x="159" y="268"/>
                  <a:pt x="137" y="262"/>
                </a:cubicBezTo>
                <a:cubicBezTo>
                  <a:pt x="116" y="257"/>
                  <a:pt x="94" y="254"/>
                  <a:pt x="74" y="246"/>
                </a:cubicBezTo>
                <a:cubicBezTo>
                  <a:pt x="37" y="233"/>
                  <a:pt x="11" y="197"/>
                  <a:pt x="14" y="157"/>
                </a:cubicBezTo>
                <a:cubicBezTo>
                  <a:pt x="15" y="139"/>
                  <a:pt x="23" y="120"/>
                  <a:pt x="32" y="105"/>
                </a:cubicBezTo>
                <a:cubicBezTo>
                  <a:pt x="41" y="90"/>
                  <a:pt x="53" y="77"/>
                  <a:pt x="66" y="66"/>
                </a:cubicBezTo>
                <a:cubicBezTo>
                  <a:pt x="91" y="46"/>
                  <a:pt x="123" y="35"/>
                  <a:pt x="154" y="27"/>
                </a:cubicBezTo>
                <a:cubicBezTo>
                  <a:pt x="183" y="21"/>
                  <a:pt x="214" y="18"/>
                  <a:pt x="244" y="20"/>
                </a:cubicBezTo>
                <a:cubicBezTo>
                  <a:pt x="302" y="24"/>
                  <a:pt x="362" y="47"/>
                  <a:pt x="393" y="99"/>
                </a:cubicBezTo>
                <a:cubicBezTo>
                  <a:pt x="403" y="114"/>
                  <a:pt x="409" y="132"/>
                  <a:pt x="411" y="149"/>
                </a:cubicBezTo>
                <a:cubicBezTo>
                  <a:pt x="413" y="169"/>
                  <a:pt x="408" y="188"/>
                  <a:pt x="399" y="205"/>
                </a:cubicBezTo>
                <a:cubicBezTo>
                  <a:pt x="395" y="214"/>
                  <a:pt x="389" y="223"/>
                  <a:pt x="384" y="232"/>
                </a:cubicBezTo>
                <a:cubicBezTo>
                  <a:pt x="379" y="240"/>
                  <a:pt x="374" y="248"/>
                  <a:pt x="369" y="256"/>
                </a:cubicBezTo>
                <a:cubicBezTo>
                  <a:pt x="368" y="260"/>
                  <a:pt x="366" y="263"/>
                  <a:pt x="366" y="267"/>
                </a:cubicBezTo>
                <a:cubicBezTo>
                  <a:pt x="365" y="271"/>
                  <a:pt x="367" y="276"/>
                  <a:pt x="369" y="279"/>
                </a:cubicBezTo>
                <a:cubicBezTo>
                  <a:pt x="372" y="288"/>
                  <a:pt x="375" y="297"/>
                  <a:pt x="379" y="306"/>
                </a:cubicBezTo>
                <a:cubicBezTo>
                  <a:pt x="386" y="322"/>
                  <a:pt x="396" y="336"/>
                  <a:pt x="407" y="348"/>
                </a:cubicBezTo>
                <a:cubicBezTo>
                  <a:pt x="408" y="347"/>
                  <a:pt x="408" y="347"/>
                  <a:pt x="409" y="345"/>
                </a:cubicBezTo>
                <a:cubicBezTo>
                  <a:pt x="389" y="337"/>
                  <a:pt x="368" y="328"/>
                  <a:pt x="351" y="314"/>
                </a:cubicBezTo>
                <a:cubicBezTo>
                  <a:pt x="344" y="308"/>
                  <a:pt x="337" y="300"/>
                  <a:pt x="332" y="292"/>
                </a:cubicBezTo>
                <a:cubicBezTo>
                  <a:pt x="328" y="286"/>
                  <a:pt x="325" y="280"/>
                  <a:pt x="319" y="276"/>
                </a:cubicBezTo>
                <a:cubicBezTo>
                  <a:pt x="312" y="270"/>
                  <a:pt x="303" y="272"/>
                  <a:pt x="295" y="272"/>
                </a:cubicBezTo>
                <a:cubicBezTo>
                  <a:pt x="283" y="273"/>
                  <a:pt x="271" y="275"/>
                  <a:pt x="259" y="276"/>
                </a:cubicBezTo>
                <a:cubicBezTo>
                  <a:pt x="236" y="278"/>
                  <a:pt x="212" y="279"/>
                  <a:pt x="189" y="278"/>
                </a:cubicBezTo>
                <a:cubicBezTo>
                  <a:pt x="145" y="276"/>
                  <a:pt x="100" y="268"/>
                  <a:pt x="62" y="248"/>
                </a:cubicBezTo>
                <a:cubicBezTo>
                  <a:pt x="45" y="239"/>
                  <a:pt x="29" y="227"/>
                  <a:pt x="19" y="212"/>
                </a:cubicBezTo>
                <a:cubicBezTo>
                  <a:pt x="7" y="194"/>
                  <a:pt x="4" y="173"/>
                  <a:pt x="7" y="153"/>
                </a:cubicBezTo>
                <a:cubicBezTo>
                  <a:pt x="10" y="133"/>
                  <a:pt x="18" y="113"/>
                  <a:pt x="30" y="97"/>
                </a:cubicBezTo>
                <a:cubicBezTo>
                  <a:pt x="42" y="81"/>
                  <a:pt x="58" y="69"/>
                  <a:pt x="74" y="59"/>
                </a:cubicBezTo>
                <a:cubicBezTo>
                  <a:pt x="90" y="49"/>
                  <a:pt x="107" y="42"/>
                  <a:pt x="125" y="36"/>
                </a:cubicBezTo>
                <a:cubicBezTo>
                  <a:pt x="143" y="29"/>
                  <a:pt x="160" y="24"/>
                  <a:pt x="179" y="21"/>
                </a:cubicBezTo>
                <a:cubicBezTo>
                  <a:pt x="202" y="17"/>
                  <a:pt x="229" y="16"/>
                  <a:pt x="250" y="28"/>
                </a:cubicBezTo>
                <a:cubicBezTo>
                  <a:pt x="252" y="29"/>
                  <a:pt x="254" y="26"/>
                  <a:pt x="252" y="25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4" name="Freeform 1824"/>
          <p:cNvSpPr/>
          <p:nvPr/>
        </p:nvSpPr>
        <p:spPr bwMode="auto">
          <a:xfrm>
            <a:off x="4608512" y="1604963"/>
            <a:ext cx="230187" cy="190500"/>
          </a:xfrm>
          <a:custGeom>
            <a:avLst/>
            <a:gdLst>
              <a:gd name="T0" fmla="*/ 72 w 112"/>
              <a:gd name="T1" fmla="*/ 8 h 93"/>
              <a:gd name="T2" fmla="*/ 106 w 112"/>
              <a:gd name="T3" fmla="*/ 81 h 93"/>
              <a:gd name="T4" fmla="*/ 108 w 112"/>
              <a:gd name="T5" fmla="*/ 78 h 93"/>
              <a:gd name="T6" fmla="*/ 93 w 112"/>
              <a:gd name="T7" fmla="*/ 68 h 93"/>
              <a:gd name="T8" fmla="*/ 83 w 112"/>
              <a:gd name="T9" fmla="*/ 45 h 93"/>
              <a:gd name="T10" fmla="*/ 75 w 112"/>
              <a:gd name="T11" fmla="*/ 20 h 93"/>
              <a:gd name="T12" fmla="*/ 67 w 112"/>
              <a:gd name="T13" fmla="*/ 3 h 93"/>
              <a:gd name="T14" fmla="*/ 63 w 112"/>
              <a:gd name="T15" fmla="*/ 4 h 93"/>
              <a:gd name="T16" fmla="*/ 66 w 112"/>
              <a:gd name="T17" fmla="*/ 24 h 93"/>
              <a:gd name="T18" fmla="*/ 76 w 112"/>
              <a:gd name="T19" fmla="*/ 47 h 93"/>
              <a:gd name="T20" fmla="*/ 108 w 112"/>
              <a:gd name="T21" fmla="*/ 92 h 93"/>
              <a:gd name="T22" fmla="*/ 110 w 112"/>
              <a:gd name="T23" fmla="*/ 89 h 93"/>
              <a:gd name="T24" fmla="*/ 79 w 112"/>
              <a:gd name="T25" fmla="*/ 76 h 93"/>
              <a:gd name="T26" fmla="*/ 51 w 112"/>
              <a:gd name="T27" fmla="*/ 59 h 93"/>
              <a:gd name="T28" fmla="*/ 4 w 112"/>
              <a:gd name="T29" fmla="*/ 23 h 93"/>
              <a:gd name="T30" fmla="*/ 1 w 112"/>
              <a:gd name="T31" fmla="*/ 25 h 93"/>
              <a:gd name="T32" fmla="*/ 15 w 112"/>
              <a:gd name="T33" fmla="*/ 42 h 93"/>
              <a:gd name="T34" fmla="*/ 37 w 112"/>
              <a:gd name="T35" fmla="*/ 58 h 93"/>
              <a:gd name="T36" fmla="*/ 96 w 112"/>
              <a:gd name="T37" fmla="*/ 89 h 93"/>
              <a:gd name="T38" fmla="*/ 97 w 112"/>
              <a:gd name="T39" fmla="*/ 85 h 93"/>
              <a:gd name="T40" fmla="*/ 73 w 112"/>
              <a:gd name="T41" fmla="*/ 78 h 93"/>
              <a:gd name="T42" fmla="*/ 51 w 112"/>
              <a:gd name="T43" fmla="*/ 63 h 93"/>
              <a:gd name="T44" fmla="*/ 7 w 112"/>
              <a:gd name="T45" fmla="*/ 28 h 93"/>
              <a:gd name="T46" fmla="*/ 3 w 112"/>
              <a:gd name="T47" fmla="*/ 30 h 93"/>
              <a:gd name="T48" fmla="*/ 19 w 112"/>
              <a:gd name="T49" fmla="*/ 49 h 93"/>
              <a:gd name="T50" fmla="*/ 44 w 112"/>
              <a:gd name="T51" fmla="*/ 65 h 93"/>
              <a:gd name="T52" fmla="*/ 71 w 112"/>
              <a:gd name="T53" fmla="*/ 79 h 93"/>
              <a:gd name="T54" fmla="*/ 106 w 112"/>
              <a:gd name="T55" fmla="*/ 92 h 93"/>
              <a:gd name="T56" fmla="*/ 108 w 112"/>
              <a:gd name="T57" fmla="*/ 90 h 93"/>
              <a:gd name="T58" fmla="*/ 88 w 112"/>
              <a:gd name="T59" fmla="*/ 51 h 93"/>
              <a:gd name="T60" fmla="*/ 79 w 112"/>
              <a:gd name="T61" fmla="*/ 28 h 93"/>
              <a:gd name="T62" fmla="*/ 74 w 112"/>
              <a:gd name="T63" fmla="*/ 2 h 93"/>
              <a:gd name="T64" fmla="*/ 70 w 112"/>
              <a:gd name="T65" fmla="*/ 2 h 93"/>
              <a:gd name="T66" fmla="*/ 83 w 112"/>
              <a:gd name="T67" fmla="*/ 49 h 93"/>
              <a:gd name="T68" fmla="*/ 104 w 112"/>
              <a:gd name="T69" fmla="*/ 90 h 93"/>
              <a:gd name="T70" fmla="*/ 106 w 112"/>
              <a:gd name="T71" fmla="*/ 88 h 93"/>
              <a:gd name="T72" fmla="*/ 73 w 112"/>
              <a:gd name="T73" fmla="*/ 76 h 93"/>
              <a:gd name="T74" fmla="*/ 48 w 112"/>
              <a:gd name="T75" fmla="*/ 63 h 93"/>
              <a:gd name="T76" fmla="*/ 24 w 112"/>
              <a:gd name="T77" fmla="*/ 48 h 93"/>
              <a:gd name="T78" fmla="*/ 7 w 112"/>
              <a:gd name="T79" fmla="*/ 29 h 93"/>
              <a:gd name="T80" fmla="*/ 3 w 112"/>
              <a:gd name="T81" fmla="*/ 30 h 93"/>
              <a:gd name="T82" fmla="*/ 49 w 112"/>
              <a:gd name="T83" fmla="*/ 67 h 93"/>
              <a:gd name="T84" fmla="*/ 97 w 112"/>
              <a:gd name="T85" fmla="*/ 89 h 93"/>
              <a:gd name="T86" fmla="*/ 97 w 112"/>
              <a:gd name="T87" fmla="*/ 85 h 93"/>
              <a:gd name="T88" fmla="*/ 42 w 112"/>
              <a:gd name="T89" fmla="*/ 56 h 93"/>
              <a:gd name="T90" fmla="*/ 20 w 112"/>
              <a:gd name="T91" fmla="*/ 42 h 93"/>
              <a:gd name="T92" fmla="*/ 5 w 112"/>
              <a:gd name="T93" fmla="*/ 24 h 93"/>
              <a:gd name="T94" fmla="*/ 2 w 112"/>
              <a:gd name="T95" fmla="*/ 26 h 93"/>
              <a:gd name="T96" fmla="*/ 50 w 112"/>
              <a:gd name="T97" fmla="*/ 63 h 93"/>
              <a:gd name="T98" fmla="*/ 78 w 112"/>
              <a:gd name="T99" fmla="*/ 80 h 93"/>
              <a:gd name="T100" fmla="*/ 109 w 112"/>
              <a:gd name="T101" fmla="*/ 93 h 93"/>
              <a:gd name="T102" fmla="*/ 111 w 112"/>
              <a:gd name="T103" fmla="*/ 89 h 93"/>
              <a:gd name="T104" fmla="*/ 80 w 112"/>
              <a:gd name="T105" fmla="*/ 46 h 93"/>
              <a:gd name="T106" fmla="*/ 70 w 112"/>
              <a:gd name="T107" fmla="*/ 24 h 93"/>
              <a:gd name="T108" fmla="*/ 67 w 112"/>
              <a:gd name="T109" fmla="*/ 5 h 93"/>
              <a:gd name="T110" fmla="*/ 64 w 112"/>
              <a:gd name="T111" fmla="*/ 6 h 93"/>
              <a:gd name="T112" fmla="*/ 73 w 112"/>
              <a:gd name="T113" fmla="*/ 24 h 93"/>
              <a:gd name="T114" fmla="*/ 81 w 112"/>
              <a:gd name="T115" fmla="*/ 51 h 93"/>
              <a:gd name="T116" fmla="*/ 108 w 112"/>
              <a:gd name="T117" fmla="*/ 82 h 93"/>
              <a:gd name="T118" fmla="*/ 109 w 112"/>
              <a:gd name="T119" fmla="*/ 79 h 93"/>
              <a:gd name="T120" fmla="*/ 75 w 112"/>
              <a:gd name="T121" fmla="*/ 7 h 93"/>
              <a:gd name="T122" fmla="*/ 72 w 112"/>
              <a:gd name="T123" fmla="*/ 8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12" h="93">
                <a:moveTo>
                  <a:pt x="72" y="8"/>
                </a:moveTo>
                <a:cubicBezTo>
                  <a:pt x="81" y="33"/>
                  <a:pt x="93" y="57"/>
                  <a:pt x="106" y="81"/>
                </a:cubicBezTo>
                <a:cubicBezTo>
                  <a:pt x="107" y="80"/>
                  <a:pt x="107" y="79"/>
                  <a:pt x="108" y="78"/>
                </a:cubicBezTo>
                <a:cubicBezTo>
                  <a:pt x="101" y="78"/>
                  <a:pt x="96" y="73"/>
                  <a:pt x="93" y="68"/>
                </a:cubicBezTo>
                <a:cubicBezTo>
                  <a:pt x="89" y="61"/>
                  <a:pt x="86" y="53"/>
                  <a:pt x="83" y="45"/>
                </a:cubicBezTo>
                <a:cubicBezTo>
                  <a:pt x="80" y="37"/>
                  <a:pt x="78" y="29"/>
                  <a:pt x="75" y="20"/>
                </a:cubicBezTo>
                <a:cubicBezTo>
                  <a:pt x="73" y="14"/>
                  <a:pt x="71" y="8"/>
                  <a:pt x="67" y="3"/>
                </a:cubicBezTo>
                <a:cubicBezTo>
                  <a:pt x="65" y="2"/>
                  <a:pt x="63" y="3"/>
                  <a:pt x="63" y="4"/>
                </a:cubicBezTo>
                <a:cubicBezTo>
                  <a:pt x="62" y="11"/>
                  <a:pt x="64" y="18"/>
                  <a:pt x="66" y="24"/>
                </a:cubicBezTo>
                <a:cubicBezTo>
                  <a:pt x="69" y="32"/>
                  <a:pt x="73" y="39"/>
                  <a:pt x="76" y="47"/>
                </a:cubicBezTo>
                <a:cubicBezTo>
                  <a:pt x="85" y="63"/>
                  <a:pt x="96" y="79"/>
                  <a:pt x="108" y="92"/>
                </a:cubicBezTo>
                <a:cubicBezTo>
                  <a:pt x="109" y="91"/>
                  <a:pt x="109" y="90"/>
                  <a:pt x="110" y="89"/>
                </a:cubicBezTo>
                <a:cubicBezTo>
                  <a:pt x="99" y="86"/>
                  <a:pt x="88" y="81"/>
                  <a:pt x="79" y="76"/>
                </a:cubicBezTo>
                <a:cubicBezTo>
                  <a:pt x="69" y="71"/>
                  <a:pt x="60" y="65"/>
                  <a:pt x="51" y="59"/>
                </a:cubicBezTo>
                <a:cubicBezTo>
                  <a:pt x="35" y="48"/>
                  <a:pt x="22" y="31"/>
                  <a:pt x="4" y="23"/>
                </a:cubicBezTo>
                <a:cubicBezTo>
                  <a:pt x="3" y="22"/>
                  <a:pt x="0" y="23"/>
                  <a:pt x="1" y="25"/>
                </a:cubicBezTo>
                <a:cubicBezTo>
                  <a:pt x="4" y="32"/>
                  <a:pt x="9" y="37"/>
                  <a:pt x="15" y="42"/>
                </a:cubicBezTo>
                <a:cubicBezTo>
                  <a:pt x="22" y="48"/>
                  <a:pt x="30" y="53"/>
                  <a:pt x="37" y="58"/>
                </a:cubicBezTo>
                <a:cubicBezTo>
                  <a:pt x="56" y="70"/>
                  <a:pt x="75" y="81"/>
                  <a:pt x="96" y="89"/>
                </a:cubicBezTo>
                <a:cubicBezTo>
                  <a:pt x="96" y="88"/>
                  <a:pt x="97" y="86"/>
                  <a:pt x="97" y="85"/>
                </a:cubicBezTo>
                <a:cubicBezTo>
                  <a:pt x="88" y="86"/>
                  <a:pt x="80" y="82"/>
                  <a:pt x="73" y="78"/>
                </a:cubicBezTo>
                <a:cubicBezTo>
                  <a:pt x="65" y="74"/>
                  <a:pt x="58" y="69"/>
                  <a:pt x="51" y="63"/>
                </a:cubicBezTo>
                <a:cubicBezTo>
                  <a:pt x="35" y="53"/>
                  <a:pt x="18" y="43"/>
                  <a:pt x="7" y="28"/>
                </a:cubicBezTo>
                <a:cubicBezTo>
                  <a:pt x="6" y="27"/>
                  <a:pt x="3" y="27"/>
                  <a:pt x="3" y="30"/>
                </a:cubicBezTo>
                <a:cubicBezTo>
                  <a:pt x="6" y="37"/>
                  <a:pt x="13" y="44"/>
                  <a:pt x="19" y="49"/>
                </a:cubicBezTo>
                <a:cubicBezTo>
                  <a:pt x="27" y="55"/>
                  <a:pt x="36" y="60"/>
                  <a:pt x="44" y="65"/>
                </a:cubicBezTo>
                <a:cubicBezTo>
                  <a:pt x="53" y="70"/>
                  <a:pt x="62" y="74"/>
                  <a:pt x="71" y="79"/>
                </a:cubicBezTo>
                <a:cubicBezTo>
                  <a:pt x="82" y="85"/>
                  <a:pt x="93" y="90"/>
                  <a:pt x="106" y="92"/>
                </a:cubicBezTo>
                <a:cubicBezTo>
                  <a:pt x="107" y="92"/>
                  <a:pt x="108" y="91"/>
                  <a:pt x="108" y="90"/>
                </a:cubicBezTo>
                <a:cubicBezTo>
                  <a:pt x="104" y="75"/>
                  <a:pt x="94" y="64"/>
                  <a:pt x="88" y="51"/>
                </a:cubicBezTo>
                <a:cubicBezTo>
                  <a:pt x="84" y="44"/>
                  <a:pt x="82" y="36"/>
                  <a:pt x="79" y="28"/>
                </a:cubicBezTo>
                <a:cubicBezTo>
                  <a:pt x="77" y="20"/>
                  <a:pt x="75" y="11"/>
                  <a:pt x="74" y="2"/>
                </a:cubicBezTo>
                <a:cubicBezTo>
                  <a:pt x="74" y="0"/>
                  <a:pt x="70" y="0"/>
                  <a:pt x="70" y="2"/>
                </a:cubicBezTo>
                <a:cubicBezTo>
                  <a:pt x="71" y="18"/>
                  <a:pt x="77" y="34"/>
                  <a:pt x="83" y="49"/>
                </a:cubicBezTo>
                <a:cubicBezTo>
                  <a:pt x="88" y="64"/>
                  <a:pt x="100" y="75"/>
                  <a:pt x="104" y="90"/>
                </a:cubicBezTo>
                <a:cubicBezTo>
                  <a:pt x="105" y="90"/>
                  <a:pt x="105" y="89"/>
                  <a:pt x="106" y="88"/>
                </a:cubicBezTo>
                <a:cubicBezTo>
                  <a:pt x="94" y="87"/>
                  <a:pt x="83" y="81"/>
                  <a:pt x="73" y="76"/>
                </a:cubicBezTo>
                <a:cubicBezTo>
                  <a:pt x="64" y="72"/>
                  <a:pt x="56" y="67"/>
                  <a:pt x="48" y="63"/>
                </a:cubicBezTo>
                <a:cubicBezTo>
                  <a:pt x="40" y="58"/>
                  <a:pt x="31" y="53"/>
                  <a:pt x="24" y="48"/>
                </a:cubicBezTo>
                <a:cubicBezTo>
                  <a:pt x="17" y="43"/>
                  <a:pt x="10" y="36"/>
                  <a:pt x="7" y="29"/>
                </a:cubicBezTo>
                <a:cubicBezTo>
                  <a:pt x="6" y="29"/>
                  <a:pt x="5" y="30"/>
                  <a:pt x="3" y="30"/>
                </a:cubicBezTo>
                <a:cubicBezTo>
                  <a:pt x="15" y="46"/>
                  <a:pt x="33" y="56"/>
                  <a:pt x="49" y="67"/>
                </a:cubicBezTo>
                <a:cubicBezTo>
                  <a:pt x="63" y="76"/>
                  <a:pt x="79" y="90"/>
                  <a:pt x="97" y="89"/>
                </a:cubicBezTo>
                <a:cubicBezTo>
                  <a:pt x="99" y="89"/>
                  <a:pt x="99" y="86"/>
                  <a:pt x="97" y="85"/>
                </a:cubicBezTo>
                <a:cubicBezTo>
                  <a:pt x="78" y="77"/>
                  <a:pt x="60" y="68"/>
                  <a:pt x="42" y="56"/>
                </a:cubicBezTo>
                <a:cubicBezTo>
                  <a:pt x="34" y="52"/>
                  <a:pt x="27" y="47"/>
                  <a:pt x="20" y="42"/>
                </a:cubicBezTo>
                <a:cubicBezTo>
                  <a:pt x="14" y="37"/>
                  <a:pt x="8" y="31"/>
                  <a:pt x="5" y="24"/>
                </a:cubicBezTo>
                <a:cubicBezTo>
                  <a:pt x="4" y="24"/>
                  <a:pt x="3" y="25"/>
                  <a:pt x="2" y="26"/>
                </a:cubicBezTo>
                <a:cubicBezTo>
                  <a:pt x="21" y="34"/>
                  <a:pt x="34" y="51"/>
                  <a:pt x="50" y="63"/>
                </a:cubicBezTo>
                <a:cubicBezTo>
                  <a:pt x="59" y="69"/>
                  <a:pt x="68" y="75"/>
                  <a:pt x="78" y="80"/>
                </a:cubicBezTo>
                <a:cubicBezTo>
                  <a:pt x="88" y="85"/>
                  <a:pt x="98" y="90"/>
                  <a:pt x="109" y="93"/>
                </a:cubicBezTo>
                <a:cubicBezTo>
                  <a:pt x="111" y="93"/>
                  <a:pt x="112" y="91"/>
                  <a:pt x="111" y="89"/>
                </a:cubicBezTo>
                <a:cubicBezTo>
                  <a:pt x="99" y="76"/>
                  <a:pt x="89" y="62"/>
                  <a:pt x="80" y="46"/>
                </a:cubicBezTo>
                <a:cubicBezTo>
                  <a:pt x="76" y="39"/>
                  <a:pt x="73" y="31"/>
                  <a:pt x="70" y="24"/>
                </a:cubicBezTo>
                <a:cubicBezTo>
                  <a:pt x="68" y="18"/>
                  <a:pt x="66" y="11"/>
                  <a:pt x="67" y="5"/>
                </a:cubicBezTo>
                <a:cubicBezTo>
                  <a:pt x="66" y="5"/>
                  <a:pt x="65" y="5"/>
                  <a:pt x="64" y="6"/>
                </a:cubicBezTo>
                <a:cubicBezTo>
                  <a:pt x="68" y="11"/>
                  <a:pt x="70" y="18"/>
                  <a:pt x="73" y="24"/>
                </a:cubicBezTo>
                <a:cubicBezTo>
                  <a:pt x="76" y="33"/>
                  <a:pt x="78" y="42"/>
                  <a:pt x="81" y="51"/>
                </a:cubicBezTo>
                <a:cubicBezTo>
                  <a:pt x="85" y="62"/>
                  <a:pt x="92" y="82"/>
                  <a:pt x="108" y="82"/>
                </a:cubicBezTo>
                <a:cubicBezTo>
                  <a:pt x="109" y="82"/>
                  <a:pt x="110" y="80"/>
                  <a:pt x="109" y="79"/>
                </a:cubicBezTo>
                <a:cubicBezTo>
                  <a:pt x="96" y="56"/>
                  <a:pt x="85" y="32"/>
                  <a:pt x="75" y="7"/>
                </a:cubicBezTo>
                <a:cubicBezTo>
                  <a:pt x="74" y="5"/>
                  <a:pt x="71" y="6"/>
                  <a:pt x="72" y="8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5" name="Freeform 1825"/>
          <p:cNvSpPr/>
          <p:nvPr/>
        </p:nvSpPr>
        <p:spPr bwMode="auto">
          <a:xfrm>
            <a:off x="4025900" y="1123951"/>
            <a:ext cx="327025" cy="187325"/>
          </a:xfrm>
          <a:custGeom>
            <a:avLst/>
            <a:gdLst>
              <a:gd name="T0" fmla="*/ 4 w 159"/>
              <a:gd name="T1" fmla="*/ 90 h 91"/>
              <a:gd name="T2" fmla="*/ 78 w 159"/>
              <a:gd name="T3" fmla="*/ 46 h 91"/>
              <a:gd name="T4" fmla="*/ 157 w 159"/>
              <a:gd name="T5" fmla="*/ 5 h 91"/>
              <a:gd name="T6" fmla="*/ 155 w 159"/>
              <a:gd name="T7" fmla="*/ 1 h 91"/>
              <a:gd name="T8" fmla="*/ 76 w 159"/>
              <a:gd name="T9" fmla="*/ 43 h 91"/>
              <a:gd name="T10" fmla="*/ 2 w 159"/>
              <a:gd name="T11" fmla="*/ 87 h 91"/>
              <a:gd name="T12" fmla="*/ 4 w 159"/>
              <a:gd name="T13" fmla="*/ 90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9" h="91">
                <a:moveTo>
                  <a:pt x="4" y="90"/>
                </a:moveTo>
                <a:cubicBezTo>
                  <a:pt x="27" y="72"/>
                  <a:pt x="53" y="60"/>
                  <a:pt x="78" y="46"/>
                </a:cubicBezTo>
                <a:cubicBezTo>
                  <a:pt x="105" y="33"/>
                  <a:pt x="129" y="16"/>
                  <a:pt x="157" y="5"/>
                </a:cubicBezTo>
                <a:cubicBezTo>
                  <a:pt x="159" y="3"/>
                  <a:pt x="157" y="0"/>
                  <a:pt x="155" y="1"/>
                </a:cubicBezTo>
                <a:cubicBezTo>
                  <a:pt x="127" y="13"/>
                  <a:pt x="102" y="30"/>
                  <a:pt x="76" y="43"/>
                </a:cubicBezTo>
                <a:cubicBezTo>
                  <a:pt x="50" y="57"/>
                  <a:pt x="24" y="69"/>
                  <a:pt x="2" y="87"/>
                </a:cubicBezTo>
                <a:cubicBezTo>
                  <a:pt x="0" y="89"/>
                  <a:pt x="2" y="91"/>
                  <a:pt x="4" y="90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6" name="Freeform 1826"/>
          <p:cNvSpPr/>
          <p:nvPr/>
        </p:nvSpPr>
        <p:spPr bwMode="auto">
          <a:xfrm>
            <a:off x="4030662" y="1131888"/>
            <a:ext cx="409575" cy="241300"/>
          </a:xfrm>
          <a:custGeom>
            <a:avLst/>
            <a:gdLst>
              <a:gd name="T0" fmla="*/ 4 w 200"/>
              <a:gd name="T1" fmla="*/ 116 h 117"/>
              <a:gd name="T2" fmla="*/ 95 w 200"/>
              <a:gd name="T3" fmla="*/ 56 h 117"/>
              <a:gd name="T4" fmla="*/ 148 w 200"/>
              <a:gd name="T5" fmla="*/ 27 h 117"/>
              <a:gd name="T6" fmla="*/ 197 w 200"/>
              <a:gd name="T7" fmla="*/ 5 h 117"/>
              <a:gd name="T8" fmla="*/ 196 w 200"/>
              <a:gd name="T9" fmla="*/ 1 h 117"/>
              <a:gd name="T10" fmla="*/ 147 w 200"/>
              <a:gd name="T11" fmla="*/ 23 h 117"/>
              <a:gd name="T12" fmla="*/ 93 w 200"/>
              <a:gd name="T13" fmla="*/ 52 h 117"/>
              <a:gd name="T14" fmla="*/ 2 w 200"/>
              <a:gd name="T15" fmla="*/ 113 h 117"/>
              <a:gd name="T16" fmla="*/ 4 w 200"/>
              <a:gd name="T17" fmla="*/ 116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0" h="117">
                <a:moveTo>
                  <a:pt x="4" y="116"/>
                </a:moveTo>
                <a:cubicBezTo>
                  <a:pt x="31" y="90"/>
                  <a:pt x="63" y="73"/>
                  <a:pt x="95" y="56"/>
                </a:cubicBezTo>
                <a:cubicBezTo>
                  <a:pt x="112" y="46"/>
                  <a:pt x="130" y="36"/>
                  <a:pt x="148" y="27"/>
                </a:cubicBezTo>
                <a:cubicBezTo>
                  <a:pt x="164" y="19"/>
                  <a:pt x="180" y="8"/>
                  <a:pt x="197" y="5"/>
                </a:cubicBezTo>
                <a:cubicBezTo>
                  <a:pt x="200" y="4"/>
                  <a:pt x="199" y="0"/>
                  <a:pt x="196" y="1"/>
                </a:cubicBezTo>
                <a:cubicBezTo>
                  <a:pt x="179" y="5"/>
                  <a:pt x="163" y="15"/>
                  <a:pt x="147" y="23"/>
                </a:cubicBezTo>
                <a:cubicBezTo>
                  <a:pt x="129" y="33"/>
                  <a:pt x="111" y="42"/>
                  <a:pt x="93" y="52"/>
                </a:cubicBezTo>
                <a:cubicBezTo>
                  <a:pt x="61" y="70"/>
                  <a:pt x="28" y="87"/>
                  <a:pt x="2" y="113"/>
                </a:cubicBezTo>
                <a:cubicBezTo>
                  <a:pt x="0" y="114"/>
                  <a:pt x="3" y="117"/>
                  <a:pt x="4" y="116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7" name="Freeform 1827"/>
          <p:cNvSpPr/>
          <p:nvPr/>
        </p:nvSpPr>
        <p:spPr bwMode="auto">
          <a:xfrm>
            <a:off x="4038600" y="1128713"/>
            <a:ext cx="498475" cy="314325"/>
          </a:xfrm>
          <a:custGeom>
            <a:avLst/>
            <a:gdLst>
              <a:gd name="T0" fmla="*/ 4 w 243"/>
              <a:gd name="T1" fmla="*/ 152 h 153"/>
              <a:gd name="T2" fmla="*/ 126 w 243"/>
              <a:gd name="T3" fmla="*/ 73 h 153"/>
              <a:gd name="T4" fmla="*/ 189 w 243"/>
              <a:gd name="T5" fmla="*/ 35 h 153"/>
              <a:gd name="T6" fmla="*/ 214 w 243"/>
              <a:gd name="T7" fmla="*/ 22 h 153"/>
              <a:gd name="T8" fmla="*/ 237 w 243"/>
              <a:gd name="T9" fmla="*/ 8 h 153"/>
              <a:gd name="T10" fmla="*/ 242 w 243"/>
              <a:gd name="T11" fmla="*/ 4 h 153"/>
              <a:gd name="T12" fmla="*/ 239 w 243"/>
              <a:gd name="T13" fmla="*/ 1 h 153"/>
              <a:gd name="T14" fmla="*/ 216 w 243"/>
              <a:gd name="T15" fmla="*/ 17 h 153"/>
              <a:gd name="T16" fmla="*/ 192 w 243"/>
              <a:gd name="T17" fmla="*/ 29 h 153"/>
              <a:gd name="T18" fmla="*/ 129 w 243"/>
              <a:gd name="T19" fmla="*/ 66 h 153"/>
              <a:gd name="T20" fmla="*/ 7 w 243"/>
              <a:gd name="T21" fmla="*/ 145 h 153"/>
              <a:gd name="T22" fmla="*/ 2 w 243"/>
              <a:gd name="T23" fmla="*/ 148 h 153"/>
              <a:gd name="T24" fmla="*/ 4 w 243"/>
              <a:gd name="T25" fmla="*/ 152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43" h="153">
                <a:moveTo>
                  <a:pt x="4" y="152"/>
                </a:moveTo>
                <a:cubicBezTo>
                  <a:pt x="43" y="124"/>
                  <a:pt x="85" y="98"/>
                  <a:pt x="126" y="73"/>
                </a:cubicBezTo>
                <a:cubicBezTo>
                  <a:pt x="147" y="60"/>
                  <a:pt x="168" y="48"/>
                  <a:pt x="189" y="35"/>
                </a:cubicBezTo>
                <a:cubicBezTo>
                  <a:pt x="197" y="30"/>
                  <a:pt x="205" y="26"/>
                  <a:pt x="214" y="22"/>
                </a:cubicBezTo>
                <a:cubicBezTo>
                  <a:pt x="222" y="18"/>
                  <a:pt x="230" y="14"/>
                  <a:pt x="237" y="8"/>
                </a:cubicBezTo>
                <a:cubicBezTo>
                  <a:pt x="239" y="7"/>
                  <a:pt x="240" y="6"/>
                  <a:pt x="242" y="4"/>
                </a:cubicBezTo>
                <a:cubicBezTo>
                  <a:pt x="243" y="2"/>
                  <a:pt x="241" y="0"/>
                  <a:pt x="239" y="1"/>
                </a:cubicBezTo>
                <a:cubicBezTo>
                  <a:pt x="233" y="8"/>
                  <a:pt x="225" y="13"/>
                  <a:pt x="216" y="17"/>
                </a:cubicBezTo>
                <a:cubicBezTo>
                  <a:pt x="208" y="21"/>
                  <a:pt x="200" y="24"/>
                  <a:pt x="192" y="29"/>
                </a:cubicBezTo>
                <a:cubicBezTo>
                  <a:pt x="171" y="42"/>
                  <a:pt x="150" y="53"/>
                  <a:pt x="129" y="66"/>
                </a:cubicBezTo>
                <a:cubicBezTo>
                  <a:pt x="88" y="92"/>
                  <a:pt x="46" y="117"/>
                  <a:pt x="7" y="145"/>
                </a:cubicBezTo>
                <a:cubicBezTo>
                  <a:pt x="5" y="146"/>
                  <a:pt x="4" y="147"/>
                  <a:pt x="2" y="148"/>
                </a:cubicBezTo>
                <a:cubicBezTo>
                  <a:pt x="0" y="150"/>
                  <a:pt x="2" y="153"/>
                  <a:pt x="4" y="152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8" name="Freeform 1828"/>
          <p:cNvSpPr/>
          <p:nvPr/>
        </p:nvSpPr>
        <p:spPr bwMode="auto">
          <a:xfrm>
            <a:off x="4038600" y="1136651"/>
            <a:ext cx="574675" cy="365125"/>
          </a:xfrm>
          <a:custGeom>
            <a:avLst/>
            <a:gdLst>
              <a:gd name="T0" fmla="*/ 4 w 280"/>
              <a:gd name="T1" fmla="*/ 177 h 178"/>
              <a:gd name="T2" fmla="*/ 120 w 280"/>
              <a:gd name="T3" fmla="*/ 102 h 178"/>
              <a:gd name="T4" fmla="*/ 179 w 280"/>
              <a:gd name="T5" fmla="*/ 63 h 178"/>
              <a:gd name="T6" fmla="*/ 239 w 280"/>
              <a:gd name="T7" fmla="*/ 28 h 178"/>
              <a:gd name="T8" fmla="*/ 278 w 280"/>
              <a:gd name="T9" fmla="*/ 4 h 178"/>
              <a:gd name="T10" fmla="*/ 275 w 280"/>
              <a:gd name="T11" fmla="*/ 1 h 178"/>
              <a:gd name="T12" fmla="*/ 219 w 280"/>
              <a:gd name="T13" fmla="*/ 34 h 178"/>
              <a:gd name="T14" fmla="*/ 157 w 280"/>
              <a:gd name="T15" fmla="*/ 72 h 178"/>
              <a:gd name="T16" fmla="*/ 42 w 280"/>
              <a:gd name="T17" fmla="*/ 150 h 178"/>
              <a:gd name="T18" fmla="*/ 2 w 280"/>
              <a:gd name="T19" fmla="*/ 174 h 178"/>
              <a:gd name="T20" fmla="*/ 4 w 280"/>
              <a:gd name="T21" fmla="*/ 177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80" h="178">
                <a:moveTo>
                  <a:pt x="4" y="177"/>
                </a:moveTo>
                <a:cubicBezTo>
                  <a:pt x="45" y="156"/>
                  <a:pt x="82" y="128"/>
                  <a:pt x="120" y="102"/>
                </a:cubicBezTo>
                <a:cubicBezTo>
                  <a:pt x="139" y="88"/>
                  <a:pt x="158" y="75"/>
                  <a:pt x="179" y="63"/>
                </a:cubicBezTo>
                <a:cubicBezTo>
                  <a:pt x="198" y="51"/>
                  <a:pt x="219" y="39"/>
                  <a:pt x="239" y="28"/>
                </a:cubicBezTo>
                <a:cubicBezTo>
                  <a:pt x="253" y="21"/>
                  <a:pt x="266" y="14"/>
                  <a:pt x="278" y="4"/>
                </a:cubicBezTo>
                <a:cubicBezTo>
                  <a:pt x="280" y="3"/>
                  <a:pt x="277" y="0"/>
                  <a:pt x="275" y="1"/>
                </a:cubicBezTo>
                <a:cubicBezTo>
                  <a:pt x="259" y="15"/>
                  <a:pt x="238" y="24"/>
                  <a:pt x="219" y="34"/>
                </a:cubicBezTo>
                <a:cubicBezTo>
                  <a:pt x="198" y="46"/>
                  <a:pt x="177" y="59"/>
                  <a:pt x="157" y="72"/>
                </a:cubicBezTo>
                <a:cubicBezTo>
                  <a:pt x="118" y="97"/>
                  <a:pt x="81" y="125"/>
                  <a:pt x="42" y="150"/>
                </a:cubicBezTo>
                <a:cubicBezTo>
                  <a:pt x="29" y="159"/>
                  <a:pt x="16" y="167"/>
                  <a:pt x="2" y="174"/>
                </a:cubicBezTo>
                <a:cubicBezTo>
                  <a:pt x="0" y="175"/>
                  <a:pt x="2" y="178"/>
                  <a:pt x="4" y="177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9" name="Freeform 1829"/>
          <p:cNvSpPr/>
          <p:nvPr/>
        </p:nvSpPr>
        <p:spPr bwMode="auto">
          <a:xfrm>
            <a:off x="4079875" y="1163638"/>
            <a:ext cx="582612" cy="379413"/>
          </a:xfrm>
          <a:custGeom>
            <a:avLst/>
            <a:gdLst>
              <a:gd name="T0" fmla="*/ 4 w 284"/>
              <a:gd name="T1" fmla="*/ 184 h 185"/>
              <a:gd name="T2" fmla="*/ 58 w 284"/>
              <a:gd name="T3" fmla="*/ 150 h 185"/>
              <a:gd name="T4" fmla="*/ 118 w 284"/>
              <a:gd name="T5" fmla="*/ 110 h 185"/>
              <a:gd name="T6" fmla="*/ 180 w 284"/>
              <a:gd name="T7" fmla="*/ 69 h 185"/>
              <a:gd name="T8" fmla="*/ 239 w 284"/>
              <a:gd name="T9" fmla="*/ 30 h 185"/>
              <a:gd name="T10" fmla="*/ 282 w 284"/>
              <a:gd name="T11" fmla="*/ 4 h 185"/>
              <a:gd name="T12" fmla="*/ 281 w 284"/>
              <a:gd name="T13" fmla="*/ 0 h 185"/>
              <a:gd name="T14" fmla="*/ 227 w 284"/>
              <a:gd name="T15" fmla="*/ 34 h 185"/>
              <a:gd name="T16" fmla="*/ 166 w 284"/>
              <a:gd name="T17" fmla="*/ 74 h 185"/>
              <a:gd name="T18" fmla="*/ 104 w 284"/>
              <a:gd name="T19" fmla="*/ 115 h 185"/>
              <a:gd name="T20" fmla="*/ 46 w 284"/>
              <a:gd name="T21" fmla="*/ 155 h 185"/>
              <a:gd name="T22" fmla="*/ 3 w 284"/>
              <a:gd name="T23" fmla="*/ 180 h 185"/>
              <a:gd name="T24" fmla="*/ 4 w 284"/>
              <a:gd name="T25" fmla="*/ 184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84" h="185">
                <a:moveTo>
                  <a:pt x="4" y="184"/>
                </a:moveTo>
                <a:cubicBezTo>
                  <a:pt x="24" y="176"/>
                  <a:pt x="41" y="163"/>
                  <a:pt x="58" y="150"/>
                </a:cubicBezTo>
                <a:cubicBezTo>
                  <a:pt x="78" y="136"/>
                  <a:pt x="98" y="123"/>
                  <a:pt x="118" y="110"/>
                </a:cubicBezTo>
                <a:cubicBezTo>
                  <a:pt x="139" y="96"/>
                  <a:pt x="159" y="83"/>
                  <a:pt x="180" y="69"/>
                </a:cubicBezTo>
                <a:cubicBezTo>
                  <a:pt x="200" y="56"/>
                  <a:pt x="220" y="44"/>
                  <a:pt x="239" y="30"/>
                </a:cubicBezTo>
                <a:cubicBezTo>
                  <a:pt x="253" y="20"/>
                  <a:pt x="266" y="10"/>
                  <a:pt x="282" y="4"/>
                </a:cubicBezTo>
                <a:cubicBezTo>
                  <a:pt x="284" y="3"/>
                  <a:pt x="283" y="0"/>
                  <a:pt x="281" y="0"/>
                </a:cubicBezTo>
                <a:cubicBezTo>
                  <a:pt x="261" y="8"/>
                  <a:pt x="244" y="22"/>
                  <a:pt x="227" y="34"/>
                </a:cubicBezTo>
                <a:cubicBezTo>
                  <a:pt x="207" y="48"/>
                  <a:pt x="186" y="61"/>
                  <a:pt x="166" y="74"/>
                </a:cubicBezTo>
                <a:cubicBezTo>
                  <a:pt x="145" y="87"/>
                  <a:pt x="125" y="101"/>
                  <a:pt x="104" y="115"/>
                </a:cubicBezTo>
                <a:cubicBezTo>
                  <a:pt x="84" y="128"/>
                  <a:pt x="65" y="141"/>
                  <a:pt x="46" y="155"/>
                </a:cubicBezTo>
                <a:cubicBezTo>
                  <a:pt x="32" y="164"/>
                  <a:pt x="18" y="174"/>
                  <a:pt x="3" y="180"/>
                </a:cubicBezTo>
                <a:cubicBezTo>
                  <a:pt x="0" y="181"/>
                  <a:pt x="1" y="185"/>
                  <a:pt x="4" y="184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0" name="Freeform 1830"/>
          <p:cNvSpPr/>
          <p:nvPr/>
        </p:nvSpPr>
        <p:spPr bwMode="auto">
          <a:xfrm>
            <a:off x="4138612" y="1212851"/>
            <a:ext cx="555625" cy="365125"/>
          </a:xfrm>
          <a:custGeom>
            <a:avLst/>
            <a:gdLst>
              <a:gd name="T0" fmla="*/ 4 w 271"/>
              <a:gd name="T1" fmla="*/ 177 h 178"/>
              <a:gd name="T2" fmla="*/ 129 w 271"/>
              <a:gd name="T3" fmla="*/ 94 h 178"/>
              <a:gd name="T4" fmla="*/ 252 w 271"/>
              <a:gd name="T5" fmla="*/ 15 h 178"/>
              <a:gd name="T6" fmla="*/ 269 w 271"/>
              <a:gd name="T7" fmla="*/ 5 h 178"/>
              <a:gd name="T8" fmla="*/ 267 w 271"/>
              <a:gd name="T9" fmla="*/ 2 h 178"/>
              <a:gd name="T10" fmla="*/ 144 w 271"/>
              <a:gd name="T11" fmla="*/ 80 h 178"/>
              <a:gd name="T12" fmla="*/ 20 w 271"/>
              <a:gd name="T13" fmla="*/ 162 h 178"/>
              <a:gd name="T14" fmla="*/ 2 w 271"/>
              <a:gd name="T15" fmla="*/ 174 h 178"/>
              <a:gd name="T16" fmla="*/ 4 w 271"/>
              <a:gd name="T17" fmla="*/ 177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1" h="178">
                <a:moveTo>
                  <a:pt x="4" y="177"/>
                </a:moveTo>
                <a:cubicBezTo>
                  <a:pt x="45" y="149"/>
                  <a:pt x="87" y="122"/>
                  <a:pt x="129" y="94"/>
                </a:cubicBezTo>
                <a:cubicBezTo>
                  <a:pt x="170" y="68"/>
                  <a:pt x="210" y="40"/>
                  <a:pt x="252" y="15"/>
                </a:cubicBezTo>
                <a:cubicBezTo>
                  <a:pt x="257" y="12"/>
                  <a:pt x="263" y="8"/>
                  <a:pt x="269" y="5"/>
                </a:cubicBezTo>
                <a:cubicBezTo>
                  <a:pt x="271" y="4"/>
                  <a:pt x="269" y="0"/>
                  <a:pt x="267" y="2"/>
                </a:cubicBezTo>
                <a:cubicBezTo>
                  <a:pt x="225" y="26"/>
                  <a:pt x="185" y="53"/>
                  <a:pt x="144" y="80"/>
                </a:cubicBezTo>
                <a:cubicBezTo>
                  <a:pt x="103" y="107"/>
                  <a:pt x="61" y="134"/>
                  <a:pt x="20" y="162"/>
                </a:cubicBezTo>
                <a:cubicBezTo>
                  <a:pt x="14" y="166"/>
                  <a:pt x="8" y="170"/>
                  <a:pt x="2" y="174"/>
                </a:cubicBezTo>
                <a:cubicBezTo>
                  <a:pt x="0" y="175"/>
                  <a:pt x="2" y="178"/>
                  <a:pt x="4" y="177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1" name="Freeform 1831"/>
          <p:cNvSpPr/>
          <p:nvPr/>
        </p:nvSpPr>
        <p:spPr bwMode="auto">
          <a:xfrm>
            <a:off x="4187825" y="1243013"/>
            <a:ext cx="573087" cy="368300"/>
          </a:xfrm>
          <a:custGeom>
            <a:avLst/>
            <a:gdLst>
              <a:gd name="T0" fmla="*/ 4 w 279"/>
              <a:gd name="T1" fmla="*/ 178 h 179"/>
              <a:gd name="T2" fmla="*/ 127 w 279"/>
              <a:gd name="T3" fmla="*/ 101 h 179"/>
              <a:gd name="T4" fmla="*/ 248 w 279"/>
              <a:gd name="T5" fmla="*/ 26 h 179"/>
              <a:gd name="T6" fmla="*/ 277 w 279"/>
              <a:gd name="T7" fmla="*/ 5 h 179"/>
              <a:gd name="T8" fmla="*/ 275 w 279"/>
              <a:gd name="T9" fmla="*/ 2 h 179"/>
              <a:gd name="T10" fmla="*/ 155 w 279"/>
              <a:gd name="T11" fmla="*/ 80 h 179"/>
              <a:gd name="T12" fmla="*/ 33 w 279"/>
              <a:gd name="T13" fmla="*/ 156 h 179"/>
              <a:gd name="T14" fmla="*/ 2 w 279"/>
              <a:gd name="T15" fmla="*/ 175 h 179"/>
              <a:gd name="T16" fmla="*/ 4 w 279"/>
              <a:gd name="T17" fmla="*/ 178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9" h="179">
                <a:moveTo>
                  <a:pt x="4" y="178"/>
                </a:moveTo>
                <a:cubicBezTo>
                  <a:pt x="46" y="154"/>
                  <a:pt x="86" y="127"/>
                  <a:pt x="127" y="101"/>
                </a:cubicBezTo>
                <a:cubicBezTo>
                  <a:pt x="167" y="76"/>
                  <a:pt x="208" y="53"/>
                  <a:pt x="248" y="26"/>
                </a:cubicBezTo>
                <a:cubicBezTo>
                  <a:pt x="257" y="19"/>
                  <a:pt x="267" y="12"/>
                  <a:pt x="277" y="5"/>
                </a:cubicBezTo>
                <a:cubicBezTo>
                  <a:pt x="279" y="4"/>
                  <a:pt x="277" y="0"/>
                  <a:pt x="275" y="2"/>
                </a:cubicBezTo>
                <a:cubicBezTo>
                  <a:pt x="237" y="30"/>
                  <a:pt x="196" y="55"/>
                  <a:pt x="155" y="80"/>
                </a:cubicBezTo>
                <a:cubicBezTo>
                  <a:pt x="114" y="104"/>
                  <a:pt x="74" y="131"/>
                  <a:pt x="33" y="156"/>
                </a:cubicBezTo>
                <a:cubicBezTo>
                  <a:pt x="23" y="163"/>
                  <a:pt x="13" y="169"/>
                  <a:pt x="2" y="175"/>
                </a:cubicBezTo>
                <a:cubicBezTo>
                  <a:pt x="0" y="176"/>
                  <a:pt x="2" y="179"/>
                  <a:pt x="4" y="178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2" name="Freeform 1832"/>
          <p:cNvSpPr/>
          <p:nvPr/>
        </p:nvSpPr>
        <p:spPr bwMode="auto">
          <a:xfrm>
            <a:off x="4244975" y="1284288"/>
            <a:ext cx="544512" cy="357188"/>
          </a:xfrm>
          <a:custGeom>
            <a:avLst/>
            <a:gdLst>
              <a:gd name="T0" fmla="*/ 4 w 265"/>
              <a:gd name="T1" fmla="*/ 173 h 174"/>
              <a:gd name="T2" fmla="*/ 129 w 265"/>
              <a:gd name="T3" fmla="*/ 90 h 174"/>
              <a:gd name="T4" fmla="*/ 192 w 265"/>
              <a:gd name="T5" fmla="*/ 49 h 174"/>
              <a:gd name="T6" fmla="*/ 222 w 265"/>
              <a:gd name="T7" fmla="*/ 30 h 174"/>
              <a:gd name="T8" fmla="*/ 251 w 265"/>
              <a:gd name="T9" fmla="*/ 11 h 174"/>
              <a:gd name="T10" fmla="*/ 263 w 265"/>
              <a:gd name="T11" fmla="*/ 4 h 174"/>
              <a:gd name="T12" fmla="*/ 261 w 265"/>
              <a:gd name="T13" fmla="*/ 1 h 174"/>
              <a:gd name="T14" fmla="*/ 202 w 265"/>
              <a:gd name="T15" fmla="*/ 38 h 174"/>
              <a:gd name="T16" fmla="*/ 140 w 265"/>
              <a:gd name="T17" fmla="*/ 78 h 174"/>
              <a:gd name="T18" fmla="*/ 15 w 265"/>
              <a:gd name="T19" fmla="*/ 162 h 174"/>
              <a:gd name="T20" fmla="*/ 2 w 265"/>
              <a:gd name="T21" fmla="*/ 170 h 174"/>
              <a:gd name="T22" fmla="*/ 4 w 265"/>
              <a:gd name="T23" fmla="*/ 173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5" h="174">
                <a:moveTo>
                  <a:pt x="4" y="173"/>
                </a:moveTo>
                <a:cubicBezTo>
                  <a:pt x="46" y="146"/>
                  <a:pt x="88" y="118"/>
                  <a:pt x="129" y="90"/>
                </a:cubicBezTo>
                <a:cubicBezTo>
                  <a:pt x="150" y="76"/>
                  <a:pt x="171" y="62"/>
                  <a:pt x="192" y="49"/>
                </a:cubicBezTo>
                <a:cubicBezTo>
                  <a:pt x="202" y="42"/>
                  <a:pt x="212" y="36"/>
                  <a:pt x="222" y="30"/>
                </a:cubicBezTo>
                <a:cubicBezTo>
                  <a:pt x="231" y="23"/>
                  <a:pt x="241" y="17"/>
                  <a:pt x="251" y="11"/>
                </a:cubicBezTo>
                <a:cubicBezTo>
                  <a:pt x="255" y="9"/>
                  <a:pt x="259" y="7"/>
                  <a:pt x="263" y="4"/>
                </a:cubicBezTo>
                <a:cubicBezTo>
                  <a:pt x="265" y="4"/>
                  <a:pt x="263" y="0"/>
                  <a:pt x="261" y="1"/>
                </a:cubicBezTo>
                <a:cubicBezTo>
                  <a:pt x="240" y="12"/>
                  <a:pt x="222" y="25"/>
                  <a:pt x="202" y="38"/>
                </a:cubicBezTo>
                <a:cubicBezTo>
                  <a:pt x="181" y="51"/>
                  <a:pt x="160" y="64"/>
                  <a:pt x="140" y="78"/>
                </a:cubicBezTo>
                <a:cubicBezTo>
                  <a:pt x="98" y="106"/>
                  <a:pt x="57" y="134"/>
                  <a:pt x="15" y="162"/>
                </a:cubicBezTo>
                <a:cubicBezTo>
                  <a:pt x="11" y="164"/>
                  <a:pt x="7" y="167"/>
                  <a:pt x="2" y="170"/>
                </a:cubicBezTo>
                <a:cubicBezTo>
                  <a:pt x="0" y="171"/>
                  <a:pt x="2" y="174"/>
                  <a:pt x="4" y="173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3" name="Freeform 1833"/>
          <p:cNvSpPr/>
          <p:nvPr/>
        </p:nvSpPr>
        <p:spPr bwMode="auto">
          <a:xfrm>
            <a:off x="4349750" y="1352551"/>
            <a:ext cx="446087" cy="293688"/>
          </a:xfrm>
          <a:custGeom>
            <a:avLst/>
            <a:gdLst>
              <a:gd name="T0" fmla="*/ 4 w 217"/>
              <a:gd name="T1" fmla="*/ 142 h 143"/>
              <a:gd name="T2" fmla="*/ 112 w 217"/>
              <a:gd name="T3" fmla="*/ 75 h 143"/>
              <a:gd name="T4" fmla="*/ 215 w 217"/>
              <a:gd name="T5" fmla="*/ 4 h 143"/>
              <a:gd name="T6" fmla="*/ 213 w 217"/>
              <a:gd name="T7" fmla="*/ 1 h 143"/>
              <a:gd name="T8" fmla="*/ 112 w 217"/>
              <a:gd name="T9" fmla="*/ 71 h 143"/>
              <a:gd name="T10" fmla="*/ 2 w 217"/>
              <a:gd name="T11" fmla="*/ 138 h 143"/>
              <a:gd name="T12" fmla="*/ 4 w 217"/>
              <a:gd name="T13" fmla="*/ 142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7" h="143">
                <a:moveTo>
                  <a:pt x="4" y="142"/>
                </a:moveTo>
                <a:cubicBezTo>
                  <a:pt x="40" y="120"/>
                  <a:pt x="77" y="99"/>
                  <a:pt x="112" y="75"/>
                </a:cubicBezTo>
                <a:cubicBezTo>
                  <a:pt x="147" y="52"/>
                  <a:pt x="179" y="26"/>
                  <a:pt x="215" y="4"/>
                </a:cubicBezTo>
                <a:cubicBezTo>
                  <a:pt x="217" y="3"/>
                  <a:pt x="215" y="0"/>
                  <a:pt x="213" y="1"/>
                </a:cubicBezTo>
                <a:cubicBezTo>
                  <a:pt x="178" y="22"/>
                  <a:pt x="146" y="48"/>
                  <a:pt x="112" y="71"/>
                </a:cubicBezTo>
                <a:cubicBezTo>
                  <a:pt x="76" y="95"/>
                  <a:pt x="39" y="116"/>
                  <a:pt x="2" y="138"/>
                </a:cubicBezTo>
                <a:cubicBezTo>
                  <a:pt x="0" y="140"/>
                  <a:pt x="2" y="143"/>
                  <a:pt x="4" y="142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4" name="Freeform 1834"/>
          <p:cNvSpPr/>
          <p:nvPr/>
        </p:nvSpPr>
        <p:spPr bwMode="auto">
          <a:xfrm>
            <a:off x="4446587" y="1398588"/>
            <a:ext cx="392112" cy="265113"/>
          </a:xfrm>
          <a:custGeom>
            <a:avLst/>
            <a:gdLst>
              <a:gd name="T0" fmla="*/ 3 w 191"/>
              <a:gd name="T1" fmla="*/ 127 h 129"/>
              <a:gd name="T2" fmla="*/ 51 w 191"/>
              <a:gd name="T3" fmla="*/ 97 h 129"/>
              <a:gd name="T4" fmla="*/ 100 w 191"/>
              <a:gd name="T5" fmla="*/ 66 h 129"/>
              <a:gd name="T6" fmla="*/ 147 w 191"/>
              <a:gd name="T7" fmla="*/ 35 h 129"/>
              <a:gd name="T8" fmla="*/ 188 w 191"/>
              <a:gd name="T9" fmla="*/ 4 h 129"/>
              <a:gd name="T10" fmla="*/ 186 w 191"/>
              <a:gd name="T11" fmla="*/ 1 h 129"/>
              <a:gd name="T12" fmla="*/ 147 w 191"/>
              <a:gd name="T13" fmla="*/ 30 h 129"/>
              <a:gd name="T14" fmla="*/ 99 w 191"/>
              <a:gd name="T15" fmla="*/ 62 h 129"/>
              <a:gd name="T16" fmla="*/ 50 w 191"/>
              <a:gd name="T17" fmla="*/ 93 h 129"/>
              <a:gd name="T18" fmla="*/ 2 w 191"/>
              <a:gd name="T19" fmla="*/ 124 h 129"/>
              <a:gd name="T20" fmla="*/ 3 w 191"/>
              <a:gd name="T21" fmla="*/ 127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91" h="129">
                <a:moveTo>
                  <a:pt x="3" y="127"/>
                </a:moveTo>
                <a:cubicBezTo>
                  <a:pt x="19" y="117"/>
                  <a:pt x="35" y="107"/>
                  <a:pt x="51" y="97"/>
                </a:cubicBezTo>
                <a:cubicBezTo>
                  <a:pt x="67" y="87"/>
                  <a:pt x="84" y="76"/>
                  <a:pt x="100" y="66"/>
                </a:cubicBezTo>
                <a:cubicBezTo>
                  <a:pt x="116" y="56"/>
                  <a:pt x="132" y="46"/>
                  <a:pt x="147" y="35"/>
                </a:cubicBezTo>
                <a:cubicBezTo>
                  <a:pt x="160" y="24"/>
                  <a:pt x="173" y="12"/>
                  <a:pt x="188" y="4"/>
                </a:cubicBezTo>
                <a:cubicBezTo>
                  <a:pt x="191" y="3"/>
                  <a:pt x="189" y="0"/>
                  <a:pt x="186" y="1"/>
                </a:cubicBezTo>
                <a:cubicBezTo>
                  <a:pt x="172" y="8"/>
                  <a:pt x="160" y="20"/>
                  <a:pt x="147" y="30"/>
                </a:cubicBezTo>
                <a:cubicBezTo>
                  <a:pt x="132" y="42"/>
                  <a:pt x="115" y="52"/>
                  <a:pt x="99" y="62"/>
                </a:cubicBezTo>
                <a:cubicBezTo>
                  <a:pt x="83" y="72"/>
                  <a:pt x="67" y="83"/>
                  <a:pt x="50" y="93"/>
                </a:cubicBezTo>
                <a:cubicBezTo>
                  <a:pt x="34" y="103"/>
                  <a:pt x="18" y="113"/>
                  <a:pt x="2" y="124"/>
                </a:cubicBezTo>
                <a:cubicBezTo>
                  <a:pt x="0" y="125"/>
                  <a:pt x="1" y="129"/>
                  <a:pt x="3" y="127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5" name="Freeform 1835"/>
          <p:cNvSpPr/>
          <p:nvPr/>
        </p:nvSpPr>
        <p:spPr bwMode="auto">
          <a:xfrm>
            <a:off x="4554537" y="1487488"/>
            <a:ext cx="277812" cy="174625"/>
          </a:xfrm>
          <a:custGeom>
            <a:avLst/>
            <a:gdLst>
              <a:gd name="T0" fmla="*/ 4 w 135"/>
              <a:gd name="T1" fmla="*/ 84 h 85"/>
              <a:gd name="T2" fmla="*/ 71 w 135"/>
              <a:gd name="T3" fmla="*/ 45 h 85"/>
              <a:gd name="T4" fmla="*/ 133 w 135"/>
              <a:gd name="T5" fmla="*/ 4 h 85"/>
              <a:gd name="T6" fmla="*/ 131 w 135"/>
              <a:gd name="T7" fmla="*/ 1 h 85"/>
              <a:gd name="T8" fmla="*/ 69 w 135"/>
              <a:gd name="T9" fmla="*/ 42 h 85"/>
              <a:gd name="T10" fmla="*/ 2 w 135"/>
              <a:gd name="T11" fmla="*/ 80 h 85"/>
              <a:gd name="T12" fmla="*/ 4 w 135"/>
              <a:gd name="T13" fmla="*/ 84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5" h="85">
                <a:moveTo>
                  <a:pt x="4" y="84"/>
                </a:moveTo>
                <a:cubicBezTo>
                  <a:pt x="27" y="72"/>
                  <a:pt x="49" y="58"/>
                  <a:pt x="71" y="45"/>
                </a:cubicBezTo>
                <a:cubicBezTo>
                  <a:pt x="93" y="32"/>
                  <a:pt x="111" y="16"/>
                  <a:pt x="133" y="4"/>
                </a:cubicBezTo>
                <a:cubicBezTo>
                  <a:pt x="135" y="3"/>
                  <a:pt x="133" y="0"/>
                  <a:pt x="131" y="1"/>
                </a:cubicBezTo>
                <a:cubicBezTo>
                  <a:pt x="109" y="13"/>
                  <a:pt x="90" y="29"/>
                  <a:pt x="69" y="42"/>
                </a:cubicBezTo>
                <a:cubicBezTo>
                  <a:pt x="47" y="55"/>
                  <a:pt x="25" y="68"/>
                  <a:pt x="2" y="80"/>
                </a:cubicBezTo>
                <a:cubicBezTo>
                  <a:pt x="0" y="81"/>
                  <a:pt x="2" y="85"/>
                  <a:pt x="4" y="84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6" name="Freeform 1836"/>
          <p:cNvSpPr/>
          <p:nvPr/>
        </p:nvSpPr>
        <p:spPr bwMode="auto">
          <a:xfrm>
            <a:off x="4629150" y="1590676"/>
            <a:ext cx="119062" cy="87313"/>
          </a:xfrm>
          <a:custGeom>
            <a:avLst/>
            <a:gdLst>
              <a:gd name="T0" fmla="*/ 4 w 58"/>
              <a:gd name="T1" fmla="*/ 42 h 43"/>
              <a:gd name="T2" fmla="*/ 56 w 58"/>
              <a:gd name="T3" fmla="*/ 5 h 43"/>
              <a:gd name="T4" fmla="*/ 53 w 58"/>
              <a:gd name="T5" fmla="*/ 2 h 43"/>
              <a:gd name="T6" fmla="*/ 2 w 58"/>
              <a:gd name="T7" fmla="*/ 39 h 43"/>
              <a:gd name="T8" fmla="*/ 4 w 58"/>
              <a:gd name="T9" fmla="*/ 42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43">
                <a:moveTo>
                  <a:pt x="4" y="42"/>
                </a:moveTo>
                <a:cubicBezTo>
                  <a:pt x="21" y="29"/>
                  <a:pt x="40" y="19"/>
                  <a:pt x="56" y="5"/>
                </a:cubicBezTo>
                <a:cubicBezTo>
                  <a:pt x="58" y="3"/>
                  <a:pt x="55" y="0"/>
                  <a:pt x="53" y="2"/>
                </a:cubicBezTo>
                <a:cubicBezTo>
                  <a:pt x="38" y="16"/>
                  <a:pt x="19" y="26"/>
                  <a:pt x="2" y="39"/>
                </a:cubicBezTo>
                <a:cubicBezTo>
                  <a:pt x="0" y="40"/>
                  <a:pt x="2" y="43"/>
                  <a:pt x="4" y="42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7" name="Freeform 1837"/>
          <p:cNvSpPr/>
          <p:nvPr/>
        </p:nvSpPr>
        <p:spPr bwMode="auto">
          <a:xfrm>
            <a:off x="4668837" y="1646238"/>
            <a:ext cx="79375" cy="63500"/>
          </a:xfrm>
          <a:custGeom>
            <a:avLst/>
            <a:gdLst>
              <a:gd name="T0" fmla="*/ 4 w 39"/>
              <a:gd name="T1" fmla="*/ 30 h 31"/>
              <a:gd name="T2" fmla="*/ 37 w 39"/>
              <a:gd name="T3" fmla="*/ 4 h 31"/>
              <a:gd name="T4" fmla="*/ 35 w 39"/>
              <a:gd name="T5" fmla="*/ 1 h 31"/>
              <a:gd name="T6" fmla="*/ 2 w 39"/>
              <a:gd name="T7" fmla="*/ 27 h 31"/>
              <a:gd name="T8" fmla="*/ 4 w 39"/>
              <a:gd name="T9" fmla="*/ 3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" h="31">
                <a:moveTo>
                  <a:pt x="4" y="30"/>
                </a:moveTo>
                <a:cubicBezTo>
                  <a:pt x="16" y="22"/>
                  <a:pt x="25" y="11"/>
                  <a:pt x="37" y="4"/>
                </a:cubicBezTo>
                <a:cubicBezTo>
                  <a:pt x="39" y="3"/>
                  <a:pt x="38" y="0"/>
                  <a:pt x="35" y="1"/>
                </a:cubicBezTo>
                <a:cubicBezTo>
                  <a:pt x="23" y="7"/>
                  <a:pt x="14" y="19"/>
                  <a:pt x="2" y="27"/>
                </a:cubicBezTo>
                <a:cubicBezTo>
                  <a:pt x="0" y="28"/>
                  <a:pt x="2" y="31"/>
                  <a:pt x="4" y="30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8" name="Freeform 1838"/>
          <p:cNvSpPr/>
          <p:nvPr/>
        </p:nvSpPr>
        <p:spPr bwMode="auto">
          <a:xfrm>
            <a:off x="4713287" y="1689101"/>
            <a:ext cx="53975" cy="44450"/>
          </a:xfrm>
          <a:custGeom>
            <a:avLst/>
            <a:gdLst>
              <a:gd name="T0" fmla="*/ 4 w 26"/>
              <a:gd name="T1" fmla="*/ 21 h 22"/>
              <a:gd name="T2" fmla="*/ 24 w 26"/>
              <a:gd name="T3" fmla="*/ 4 h 22"/>
              <a:gd name="T4" fmla="*/ 22 w 26"/>
              <a:gd name="T5" fmla="*/ 2 h 22"/>
              <a:gd name="T6" fmla="*/ 2 w 26"/>
              <a:gd name="T7" fmla="*/ 17 h 22"/>
              <a:gd name="T8" fmla="*/ 4 w 26"/>
              <a:gd name="T9" fmla="*/ 21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" h="22">
                <a:moveTo>
                  <a:pt x="4" y="21"/>
                </a:moveTo>
                <a:cubicBezTo>
                  <a:pt x="11" y="15"/>
                  <a:pt x="18" y="11"/>
                  <a:pt x="24" y="4"/>
                </a:cubicBezTo>
                <a:cubicBezTo>
                  <a:pt x="26" y="3"/>
                  <a:pt x="23" y="0"/>
                  <a:pt x="22" y="2"/>
                </a:cubicBezTo>
                <a:cubicBezTo>
                  <a:pt x="16" y="8"/>
                  <a:pt x="8" y="12"/>
                  <a:pt x="2" y="17"/>
                </a:cubicBezTo>
                <a:cubicBezTo>
                  <a:pt x="0" y="18"/>
                  <a:pt x="2" y="22"/>
                  <a:pt x="4" y="21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9" name="Freeform 1839"/>
          <p:cNvSpPr/>
          <p:nvPr/>
        </p:nvSpPr>
        <p:spPr bwMode="auto">
          <a:xfrm>
            <a:off x="6618287" y="1973263"/>
            <a:ext cx="952500" cy="312738"/>
          </a:xfrm>
          <a:custGeom>
            <a:avLst/>
            <a:gdLst>
              <a:gd name="T0" fmla="*/ 42 w 464"/>
              <a:gd name="T1" fmla="*/ 77 h 152"/>
              <a:gd name="T2" fmla="*/ 20 w 464"/>
              <a:gd name="T3" fmla="*/ 99 h 152"/>
              <a:gd name="T4" fmla="*/ 118 w 464"/>
              <a:gd name="T5" fmla="*/ 21 h 152"/>
              <a:gd name="T6" fmla="*/ 96 w 464"/>
              <a:gd name="T7" fmla="*/ 32 h 152"/>
              <a:gd name="T8" fmla="*/ 14 w 464"/>
              <a:gd name="T9" fmla="*/ 100 h 152"/>
              <a:gd name="T10" fmla="*/ 11 w 464"/>
              <a:gd name="T11" fmla="*/ 133 h 152"/>
              <a:gd name="T12" fmla="*/ 8 w 464"/>
              <a:gd name="T13" fmla="*/ 139 h 152"/>
              <a:gd name="T14" fmla="*/ 94 w 464"/>
              <a:gd name="T15" fmla="*/ 145 h 152"/>
              <a:gd name="T16" fmla="*/ 238 w 464"/>
              <a:gd name="T17" fmla="*/ 147 h 152"/>
              <a:gd name="T18" fmla="*/ 384 w 464"/>
              <a:gd name="T19" fmla="*/ 150 h 152"/>
              <a:gd name="T20" fmla="*/ 461 w 464"/>
              <a:gd name="T21" fmla="*/ 117 h 152"/>
              <a:gd name="T22" fmla="*/ 461 w 464"/>
              <a:gd name="T23" fmla="*/ 128 h 152"/>
              <a:gd name="T24" fmla="*/ 440 w 464"/>
              <a:gd name="T25" fmla="*/ 88 h 152"/>
              <a:gd name="T26" fmla="*/ 404 w 464"/>
              <a:gd name="T27" fmla="*/ 40 h 152"/>
              <a:gd name="T28" fmla="*/ 386 w 464"/>
              <a:gd name="T29" fmla="*/ 15 h 152"/>
              <a:gd name="T30" fmla="*/ 456 w 464"/>
              <a:gd name="T31" fmla="*/ 118 h 152"/>
              <a:gd name="T32" fmla="*/ 439 w 464"/>
              <a:gd name="T33" fmla="*/ 87 h 152"/>
              <a:gd name="T34" fmla="*/ 400 w 464"/>
              <a:gd name="T35" fmla="*/ 37 h 152"/>
              <a:gd name="T36" fmla="*/ 356 w 464"/>
              <a:gd name="T37" fmla="*/ 7 h 152"/>
              <a:gd name="T38" fmla="*/ 212 w 464"/>
              <a:gd name="T39" fmla="*/ 0 h 152"/>
              <a:gd name="T40" fmla="*/ 129 w 464"/>
              <a:gd name="T41" fmla="*/ 8 h 152"/>
              <a:gd name="T42" fmla="*/ 346 w 464"/>
              <a:gd name="T43" fmla="*/ 9 h 152"/>
              <a:gd name="T44" fmla="*/ 413 w 464"/>
              <a:gd name="T45" fmla="*/ 61 h 152"/>
              <a:gd name="T46" fmla="*/ 456 w 464"/>
              <a:gd name="T47" fmla="*/ 126 h 152"/>
              <a:gd name="T48" fmla="*/ 394 w 464"/>
              <a:gd name="T49" fmla="*/ 148 h 152"/>
              <a:gd name="T50" fmla="*/ 298 w 464"/>
              <a:gd name="T51" fmla="*/ 145 h 152"/>
              <a:gd name="T52" fmla="*/ 155 w 464"/>
              <a:gd name="T53" fmla="*/ 142 h 152"/>
              <a:gd name="T54" fmla="*/ 8 w 464"/>
              <a:gd name="T55" fmla="*/ 137 h 152"/>
              <a:gd name="T56" fmla="*/ 1 w 464"/>
              <a:gd name="T57" fmla="*/ 107 h 152"/>
              <a:gd name="T58" fmla="*/ 29 w 464"/>
              <a:gd name="T59" fmla="*/ 148 h 152"/>
              <a:gd name="T60" fmla="*/ 220 w 464"/>
              <a:gd name="T61" fmla="*/ 143 h 152"/>
              <a:gd name="T62" fmla="*/ 364 w 464"/>
              <a:gd name="T63" fmla="*/ 151 h 152"/>
              <a:gd name="T64" fmla="*/ 454 w 464"/>
              <a:gd name="T65" fmla="*/ 139 h 152"/>
              <a:gd name="T66" fmla="*/ 435 w 464"/>
              <a:gd name="T67" fmla="*/ 88 h 152"/>
              <a:gd name="T68" fmla="*/ 372 w 464"/>
              <a:gd name="T69" fmla="*/ 10 h 152"/>
              <a:gd name="T70" fmla="*/ 279 w 464"/>
              <a:gd name="T71" fmla="*/ 5 h 152"/>
              <a:gd name="T72" fmla="*/ 130 w 464"/>
              <a:gd name="T73" fmla="*/ 8 h 152"/>
              <a:gd name="T74" fmla="*/ 312 w 464"/>
              <a:gd name="T75" fmla="*/ 8 h 152"/>
              <a:gd name="T76" fmla="*/ 390 w 464"/>
              <a:gd name="T77" fmla="*/ 30 h 152"/>
              <a:gd name="T78" fmla="*/ 433 w 464"/>
              <a:gd name="T79" fmla="*/ 82 h 152"/>
              <a:gd name="T80" fmla="*/ 458 w 464"/>
              <a:gd name="T81" fmla="*/ 116 h 152"/>
              <a:gd name="T82" fmla="*/ 387 w 464"/>
              <a:gd name="T83" fmla="*/ 13 h 152"/>
              <a:gd name="T84" fmla="*/ 400 w 464"/>
              <a:gd name="T85" fmla="*/ 38 h 152"/>
              <a:gd name="T86" fmla="*/ 447 w 464"/>
              <a:gd name="T87" fmla="*/ 99 h 152"/>
              <a:gd name="T88" fmla="*/ 461 w 464"/>
              <a:gd name="T89" fmla="*/ 128 h 152"/>
              <a:gd name="T90" fmla="*/ 458 w 464"/>
              <a:gd name="T91" fmla="*/ 133 h 152"/>
              <a:gd name="T92" fmla="*/ 322 w 464"/>
              <a:gd name="T93" fmla="*/ 146 h 152"/>
              <a:gd name="T94" fmla="*/ 128 w 464"/>
              <a:gd name="T95" fmla="*/ 142 h 152"/>
              <a:gd name="T96" fmla="*/ 30 w 464"/>
              <a:gd name="T97" fmla="*/ 143 h 152"/>
              <a:gd name="T98" fmla="*/ 7 w 464"/>
              <a:gd name="T99" fmla="*/ 115 h 152"/>
              <a:gd name="T100" fmla="*/ 12 w 464"/>
              <a:gd name="T101" fmla="*/ 111 h 152"/>
              <a:gd name="T102" fmla="*/ 92 w 464"/>
              <a:gd name="T103" fmla="*/ 38 h 152"/>
              <a:gd name="T104" fmla="*/ 132 w 464"/>
              <a:gd name="T105" fmla="*/ 9 h 152"/>
              <a:gd name="T106" fmla="*/ 19 w 464"/>
              <a:gd name="T107" fmla="*/ 97 h 152"/>
              <a:gd name="T108" fmla="*/ 42 w 464"/>
              <a:gd name="T109" fmla="*/ 80 h 152"/>
              <a:gd name="T110" fmla="*/ 125 w 464"/>
              <a:gd name="T111" fmla="*/ 11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64" h="152">
                <a:moveTo>
                  <a:pt x="124" y="10"/>
                </a:moveTo>
                <a:cubicBezTo>
                  <a:pt x="107" y="26"/>
                  <a:pt x="88" y="41"/>
                  <a:pt x="69" y="55"/>
                </a:cubicBezTo>
                <a:cubicBezTo>
                  <a:pt x="59" y="62"/>
                  <a:pt x="50" y="69"/>
                  <a:pt x="42" y="77"/>
                </a:cubicBezTo>
                <a:cubicBezTo>
                  <a:pt x="38" y="80"/>
                  <a:pt x="34" y="84"/>
                  <a:pt x="31" y="87"/>
                </a:cubicBezTo>
                <a:cubicBezTo>
                  <a:pt x="27" y="91"/>
                  <a:pt x="24" y="95"/>
                  <a:pt x="19" y="97"/>
                </a:cubicBezTo>
                <a:cubicBezTo>
                  <a:pt x="20" y="98"/>
                  <a:pt x="20" y="98"/>
                  <a:pt x="20" y="99"/>
                </a:cubicBezTo>
                <a:cubicBezTo>
                  <a:pt x="37" y="81"/>
                  <a:pt x="57" y="67"/>
                  <a:pt x="76" y="52"/>
                </a:cubicBezTo>
                <a:cubicBezTo>
                  <a:pt x="86" y="45"/>
                  <a:pt x="96" y="37"/>
                  <a:pt x="106" y="30"/>
                </a:cubicBezTo>
                <a:cubicBezTo>
                  <a:pt x="110" y="27"/>
                  <a:pt x="114" y="24"/>
                  <a:pt x="118" y="21"/>
                </a:cubicBezTo>
                <a:cubicBezTo>
                  <a:pt x="123" y="17"/>
                  <a:pt x="127" y="13"/>
                  <a:pt x="133" y="11"/>
                </a:cubicBezTo>
                <a:cubicBezTo>
                  <a:pt x="132" y="11"/>
                  <a:pt x="132" y="10"/>
                  <a:pt x="132" y="9"/>
                </a:cubicBezTo>
                <a:cubicBezTo>
                  <a:pt x="119" y="15"/>
                  <a:pt x="107" y="23"/>
                  <a:pt x="96" y="32"/>
                </a:cubicBezTo>
                <a:cubicBezTo>
                  <a:pt x="84" y="41"/>
                  <a:pt x="72" y="49"/>
                  <a:pt x="60" y="58"/>
                </a:cubicBezTo>
                <a:cubicBezTo>
                  <a:pt x="48" y="66"/>
                  <a:pt x="37" y="75"/>
                  <a:pt x="26" y="85"/>
                </a:cubicBezTo>
                <a:cubicBezTo>
                  <a:pt x="22" y="90"/>
                  <a:pt x="17" y="95"/>
                  <a:pt x="14" y="100"/>
                </a:cubicBezTo>
                <a:cubicBezTo>
                  <a:pt x="11" y="106"/>
                  <a:pt x="9" y="113"/>
                  <a:pt x="9" y="119"/>
                </a:cubicBezTo>
                <a:cubicBezTo>
                  <a:pt x="9" y="124"/>
                  <a:pt x="10" y="129"/>
                  <a:pt x="9" y="133"/>
                </a:cubicBezTo>
                <a:cubicBezTo>
                  <a:pt x="10" y="133"/>
                  <a:pt x="11" y="133"/>
                  <a:pt x="11" y="133"/>
                </a:cubicBezTo>
                <a:cubicBezTo>
                  <a:pt x="9" y="127"/>
                  <a:pt x="10" y="121"/>
                  <a:pt x="9" y="114"/>
                </a:cubicBezTo>
                <a:cubicBezTo>
                  <a:pt x="9" y="113"/>
                  <a:pt x="7" y="113"/>
                  <a:pt x="7" y="114"/>
                </a:cubicBezTo>
                <a:cubicBezTo>
                  <a:pt x="3" y="123"/>
                  <a:pt x="0" y="133"/>
                  <a:pt x="8" y="139"/>
                </a:cubicBezTo>
                <a:cubicBezTo>
                  <a:pt x="13" y="143"/>
                  <a:pt x="21" y="144"/>
                  <a:pt x="27" y="145"/>
                </a:cubicBezTo>
                <a:cubicBezTo>
                  <a:pt x="34" y="146"/>
                  <a:pt x="41" y="147"/>
                  <a:pt x="48" y="147"/>
                </a:cubicBezTo>
                <a:cubicBezTo>
                  <a:pt x="63" y="147"/>
                  <a:pt x="79" y="146"/>
                  <a:pt x="94" y="145"/>
                </a:cubicBezTo>
                <a:cubicBezTo>
                  <a:pt x="110" y="144"/>
                  <a:pt x="126" y="144"/>
                  <a:pt x="142" y="145"/>
                </a:cubicBezTo>
                <a:cubicBezTo>
                  <a:pt x="158" y="147"/>
                  <a:pt x="174" y="148"/>
                  <a:pt x="190" y="148"/>
                </a:cubicBezTo>
                <a:cubicBezTo>
                  <a:pt x="206" y="148"/>
                  <a:pt x="222" y="148"/>
                  <a:pt x="238" y="147"/>
                </a:cubicBezTo>
                <a:cubicBezTo>
                  <a:pt x="255" y="147"/>
                  <a:pt x="271" y="147"/>
                  <a:pt x="287" y="147"/>
                </a:cubicBezTo>
                <a:cubicBezTo>
                  <a:pt x="303" y="148"/>
                  <a:pt x="319" y="148"/>
                  <a:pt x="335" y="149"/>
                </a:cubicBezTo>
                <a:cubicBezTo>
                  <a:pt x="351" y="150"/>
                  <a:pt x="368" y="150"/>
                  <a:pt x="384" y="150"/>
                </a:cubicBezTo>
                <a:cubicBezTo>
                  <a:pt x="399" y="150"/>
                  <a:pt x="414" y="149"/>
                  <a:pt x="429" y="148"/>
                </a:cubicBezTo>
                <a:cubicBezTo>
                  <a:pt x="438" y="148"/>
                  <a:pt x="447" y="146"/>
                  <a:pt x="455" y="140"/>
                </a:cubicBezTo>
                <a:cubicBezTo>
                  <a:pt x="462" y="135"/>
                  <a:pt x="464" y="126"/>
                  <a:pt x="461" y="117"/>
                </a:cubicBezTo>
                <a:cubicBezTo>
                  <a:pt x="461" y="116"/>
                  <a:pt x="459" y="116"/>
                  <a:pt x="459" y="118"/>
                </a:cubicBezTo>
                <a:cubicBezTo>
                  <a:pt x="460" y="121"/>
                  <a:pt x="459" y="124"/>
                  <a:pt x="458" y="128"/>
                </a:cubicBezTo>
                <a:cubicBezTo>
                  <a:pt x="458" y="130"/>
                  <a:pt x="460" y="130"/>
                  <a:pt x="461" y="128"/>
                </a:cubicBezTo>
                <a:cubicBezTo>
                  <a:pt x="462" y="124"/>
                  <a:pt x="462" y="119"/>
                  <a:pt x="461" y="115"/>
                </a:cubicBezTo>
                <a:cubicBezTo>
                  <a:pt x="460" y="110"/>
                  <a:pt x="458" y="106"/>
                  <a:pt x="454" y="103"/>
                </a:cubicBezTo>
                <a:cubicBezTo>
                  <a:pt x="450" y="97"/>
                  <a:pt x="445" y="93"/>
                  <a:pt x="440" y="88"/>
                </a:cubicBezTo>
                <a:cubicBezTo>
                  <a:pt x="436" y="84"/>
                  <a:pt x="431" y="79"/>
                  <a:pt x="427" y="73"/>
                </a:cubicBezTo>
                <a:cubicBezTo>
                  <a:pt x="423" y="68"/>
                  <a:pt x="418" y="62"/>
                  <a:pt x="415" y="56"/>
                </a:cubicBezTo>
                <a:cubicBezTo>
                  <a:pt x="411" y="50"/>
                  <a:pt x="407" y="45"/>
                  <a:pt x="404" y="40"/>
                </a:cubicBezTo>
                <a:cubicBezTo>
                  <a:pt x="401" y="35"/>
                  <a:pt x="398" y="32"/>
                  <a:pt x="395" y="28"/>
                </a:cubicBezTo>
                <a:cubicBezTo>
                  <a:pt x="392" y="24"/>
                  <a:pt x="389" y="19"/>
                  <a:pt x="388" y="15"/>
                </a:cubicBezTo>
                <a:cubicBezTo>
                  <a:pt x="387" y="15"/>
                  <a:pt x="387" y="15"/>
                  <a:pt x="386" y="15"/>
                </a:cubicBezTo>
                <a:cubicBezTo>
                  <a:pt x="404" y="25"/>
                  <a:pt x="413" y="44"/>
                  <a:pt x="422" y="60"/>
                </a:cubicBezTo>
                <a:cubicBezTo>
                  <a:pt x="427" y="70"/>
                  <a:pt x="432" y="79"/>
                  <a:pt x="438" y="88"/>
                </a:cubicBezTo>
                <a:cubicBezTo>
                  <a:pt x="445" y="97"/>
                  <a:pt x="451" y="107"/>
                  <a:pt x="456" y="118"/>
                </a:cubicBezTo>
                <a:cubicBezTo>
                  <a:pt x="456" y="117"/>
                  <a:pt x="457" y="117"/>
                  <a:pt x="458" y="116"/>
                </a:cubicBezTo>
                <a:cubicBezTo>
                  <a:pt x="453" y="113"/>
                  <a:pt x="450" y="108"/>
                  <a:pt x="447" y="103"/>
                </a:cubicBezTo>
                <a:cubicBezTo>
                  <a:pt x="444" y="98"/>
                  <a:pt x="442" y="93"/>
                  <a:pt x="439" y="87"/>
                </a:cubicBezTo>
                <a:cubicBezTo>
                  <a:pt x="436" y="82"/>
                  <a:pt x="432" y="76"/>
                  <a:pt x="428" y="71"/>
                </a:cubicBezTo>
                <a:cubicBezTo>
                  <a:pt x="423" y="65"/>
                  <a:pt x="419" y="58"/>
                  <a:pt x="414" y="52"/>
                </a:cubicBezTo>
                <a:cubicBezTo>
                  <a:pt x="410" y="47"/>
                  <a:pt x="405" y="41"/>
                  <a:pt x="400" y="37"/>
                </a:cubicBezTo>
                <a:cubicBezTo>
                  <a:pt x="395" y="32"/>
                  <a:pt x="390" y="27"/>
                  <a:pt x="386" y="22"/>
                </a:cubicBezTo>
                <a:cubicBezTo>
                  <a:pt x="382" y="18"/>
                  <a:pt x="378" y="14"/>
                  <a:pt x="374" y="11"/>
                </a:cubicBezTo>
                <a:cubicBezTo>
                  <a:pt x="368" y="8"/>
                  <a:pt x="362" y="7"/>
                  <a:pt x="356" y="7"/>
                </a:cubicBezTo>
                <a:cubicBezTo>
                  <a:pt x="340" y="6"/>
                  <a:pt x="324" y="6"/>
                  <a:pt x="308" y="5"/>
                </a:cubicBezTo>
                <a:cubicBezTo>
                  <a:pt x="291" y="4"/>
                  <a:pt x="276" y="2"/>
                  <a:pt x="259" y="1"/>
                </a:cubicBezTo>
                <a:cubicBezTo>
                  <a:pt x="244" y="0"/>
                  <a:pt x="228" y="0"/>
                  <a:pt x="212" y="0"/>
                </a:cubicBezTo>
                <a:cubicBezTo>
                  <a:pt x="196" y="0"/>
                  <a:pt x="181" y="0"/>
                  <a:pt x="166" y="0"/>
                </a:cubicBezTo>
                <a:cubicBezTo>
                  <a:pt x="154" y="1"/>
                  <a:pt x="141" y="1"/>
                  <a:pt x="129" y="5"/>
                </a:cubicBezTo>
                <a:cubicBezTo>
                  <a:pt x="128" y="6"/>
                  <a:pt x="128" y="8"/>
                  <a:pt x="129" y="8"/>
                </a:cubicBezTo>
                <a:cubicBezTo>
                  <a:pt x="161" y="9"/>
                  <a:pt x="193" y="9"/>
                  <a:pt x="225" y="8"/>
                </a:cubicBezTo>
                <a:cubicBezTo>
                  <a:pt x="257" y="8"/>
                  <a:pt x="290" y="7"/>
                  <a:pt x="322" y="8"/>
                </a:cubicBezTo>
                <a:cubicBezTo>
                  <a:pt x="330" y="8"/>
                  <a:pt x="338" y="9"/>
                  <a:pt x="346" y="9"/>
                </a:cubicBezTo>
                <a:cubicBezTo>
                  <a:pt x="353" y="9"/>
                  <a:pt x="361" y="9"/>
                  <a:pt x="368" y="11"/>
                </a:cubicBezTo>
                <a:cubicBezTo>
                  <a:pt x="379" y="14"/>
                  <a:pt x="388" y="23"/>
                  <a:pt x="395" y="32"/>
                </a:cubicBezTo>
                <a:cubicBezTo>
                  <a:pt x="402" y="41"/>
                  <a:pt x="407" y="51"/>
                  <a:pt x="413" y="61"/>
                </a:cubicBezTo>
                <a:cubicBezTo>
                  <a:pt x="419" y="71"/>
                  <a:pt x="427" y="81"/>
                  <a:pt x="433" y="91"/>
                </a:cubicBezTo>
                <a:cubicBezTo>
                  <a:pt x="437" y="97"/>
                  <a:pt x="441" y="103"/>
                  <a:pt x="446" y="108"/>
                </a:cubicBezTo>
                <a:cubicBezTo>
                  <a:pt x="450" y="113"/>
                  <a:pt x="455" y="118"/>
                  <a:pt x="456" y="126"/>
                </a:cubicBezTo>
                <a:cubicBezTo>
                  <a:pt x="456" y="132"/>
                  <a:pt x="453" y="139"/>
                  <a:pt x="447" y="142"/>
                </a:cubicBezTo>
                <a:cubicBezTo>
                  <a:pt x="443" y="145"/>
                  <a:pt x="438" y="146"/>
                  <a:pt x="432" y="146"/>
                </a:cubicBezTo>
                <a:cubicBezTo>
                  <a:pt x="420" y="148"/>
                  <a:pt x="407" y="148"/>
                  <a:pt x="394" y="148"/>
                </a:cubicBezTo>
                <a:cubicBezTo>
                  <a:pt x="386" y="148"/>
                  <a:pt x="378" y="148"/>
                  <a:pt x="370" y="148"/>
                </a:cubicBezTo>
                <a:cubicBezTo>
                  <a:pt x="362" y="148"/>
                  <a:pt x="354" y="149"/>
                  <a:pt x="346" y="148"/>
                </a:cubicBezTo>
                <a:cubicBezTo>
                  <a:pt x="330" y="148"/>
                  <a:pt x="314" y="146"/>
                  <a:pt x="298" y="145"/>
                </a:cubicBezTo>
                <a:cubicBezTo>
                  <a:pt x="282" y="143"/>
                  <a:pt x="266" y="143"/>
                  <a:pt x="250" y="143"/>
                </a:cubicBezTo>
                <a:cubicBezTo>
                  <a:pt x="234" y="142"/>
                  <a:pt x="218" y="141"/>
                  <a:pt x="202" y="141"/>
                </a:cubicBezTo>
                <a:cubicBezTo>
                  <a:pt x="186" y="141"/>
                  <a:pt x="171" y="141"/>
                  <a:pt x="155" y="142"/>
                </a:cubicBezTo>
                <a:cubicBezTo>
                  <a:pt x="123" y="143"/>
                  <a:pt x="91" y="142"/>
                  <a:pt x="59" y="145"/>
                </a:cubicBezTo>
                <a:cubicBezTo>
                  <a:pt x="45" y="146"/>
                  <a:pt x="30" y="147"/>
                  <a:pt x="17" y="143"/>
                </a:cubicBezTo>
                <a:cubicBezTo>
                  <a:pt x="13" y="142"/>
                  <a:pt x="10" y="140"/>
                  <a:pt x="8" y="137"/>
                </a:cubicBezTo>
                <a:cubicBezTo>
                  <a:pt x="6" y="133"/>
                  <a:pt x="6" y="128"/>
                  <a:pt x="6" y="123"/>
                </a:cubicBezTo>
                <a:cubicBezTo>
                  <a:pt x="6" y="117"/>
                  <a:pt x="5" y="112"/>
                  <a:pt x="4" y="106"/>
                </a:cubicBezTo>
                <a:cubicBezTo>
                  <a:pt x="3" y="104"/>
                  <a:pt x="1" y="105"/>
                  <a:pt x="1" y="107"/>
                </a:cubicBezTo>
                <a:cubicBezTo>
                  <a:pt x="3" y="113"/>
                  <a:pt x="3" y="120"/>
                  <a:pt x="3" y="127"/>
                </a:cubicBezTo>
                <a:cubicBezTo>
                  <a:pt x="4" y="131"/>
                  <a:pt x="4" y="135"/>
                  <a:pt x="6" y="139"/>
                </a:cubicBezTo>
                <a:cubicBezTo>
                  <a:pt x="10" y="146"/>
                  <a:pt x="22" y="147"/>
                  <a:pt x="29" y="148"/>
                </a:cubicBezTo>
                <a:cubicBezTo>
                  <a:pt x="44" y="149"/>
                  <a:pt x="60" y="147"/>
                  <a:pt x="75" y="146"/>
                </a:cubicBezTo>
                <a:cubicBezTo>
                  <a:pt x="91" y="145"/>
                  <a:pt x="107" y="145"/>
                  <a:pt x="124" y="145"/>
                </a:cubicBezTo>
                <a:cubicBezTo>
                  <a:pt x="156" y="144"/>
                  <a:pt x="188" y="142"/>
                  <a:pt x="220" y="143"/>
                </a:cubicBezTo>
                <a:cubicBezTo>
                  <a:pt x="235" y="144"/>
                  <a:pt x="251" y="145"/>
                  <a:pt x="267" y="146"/>
                </a:cubicBezTo>
                <a:cubicBezTo>
                  <a:pt x="284" y="146"/>
                  <a:pt x="300" y="147"/>
                  <a:pt x="316" y="148"/>
                </a:cubicBezTo>
                <a:cubicBezTo>
                  <a:pt x="332" y="150"/>
                  <a:pt x="348" y="152"/>
                  <a:pt x="364" y="151"/>
                </a:cubicBezTo>
                <a:cubicBezTo>
                  <a:pt x="380" y="150"/>
                  <a:pt x="396" y="150"/>
                  <a:pt x="411" y="150"/>
                </a:cubicBezTo>
                <a:cubicBezTo>
                  <a:pt x="422" y="150"/>
                  <a:pt x="433" y="150"/>
                  <a:pt x="443" y="147"/>
                </a:cubicBezTo>
                <a:cubicBezTo>
                  <a:pt x="447" y="145"/>
                  <a:pt x="451" y="143"/>
                  <a:pt x="454" y="139"/>
                </a:cubicBezTo>
                <a:cubicBezTo>
                  <a:pt x="458" y="134"/>
                  <a:pt x="459" y="128"/>
                  <a:pt x="458" y="122"/>
                </a:cubicBezTo>
                <a:cubicBezTo>
                  <a:pt x="456" y="115"/>
                  <a:pt x="452" y="111"/>
                  <a:pt x="447" y="106"/>
                </a:cubicBezTo>
                <a:cubicBezTo>
                  <a:pt x="442" y="101"/>
                  <a:pt x="438" y="94"/>
                  <a:pt x="435" y="88"/>
                </a:cubicBezTo>
                <a:cubicBezTo>
                  <a:pt x="431" y="83"/>
                  <a:pt x="427" y="78"/>
                  <a:pt x="423" y="73"/>
                </a:cubicBezTo>
                <a:cubicBezTo>
                  <a:pt x="420" y="68"/>
                  <a:pt x="417" y="64"/>
                  <a:pt x="414" y="59"/>
                </a:cubicBezTo>
                <a:cubicBezTo>
                  <a:pt x="404" y="40"/>
                  <a:pt x="393" y="19"/>
                  <a:pt x="372" y="10"/>
                </a:cubicBezTo>
                <a:cubicBezTo>
                  <a:pt x="366" y="7"/>
                  <a:pt x="358" y="7"/>
                  <a:pt x="351" y="6"/>
                </a:cubicBezTo>
                <a:cubicBezTo>
                  <a:pt x="343" y="6"/>
                  <a:pt x="336" y="6"/>
                  <a:pt x="328" y="6"/>
                </a:cubicBezTo>
                <a:cubicBezTo>
                  <a:pt x="312" y="5"/>
                  <a:pt x="295" y="5"/>
                  <a:pt x="279" y="5"/>
                </a:cubicBezTo>
                <a:cubicBezTo>
                  <a:pt x="247" y="5"/>
                  <a:pt x="215" y="6"/>
                  <a:pt x="183" y="6"/>
                </a:cubicBezTo>
                <a:cubicBezTo>
                  <a:pt x="165" y="6"/>
                  <a:pt x="147" y="6"/>
                  <a:pt x="129" y="5"/>
                </a:cubicBezTo>
                <a:cubicBezTo>
                  <a:pt x="129" y="6"/>
                  <a:pt x="129" y="7"/>
                  <a:pt x="130" y="8"/>
                </a:cubicBezTo>
                <a:cubicBezTo>
                  <a:pt x="142" y="3"/>
                  <a:pt x="157" y="3"/>
                  <a:pt x="170" y="3"/>
                </a:cubicBezTo>
                <a:cubicBezTo>
                  <a:pt x="186" y="3"/>
                  <a:pt x="201" y="2"/>
                  <a:pt x="216" y="2"/>
                </a:cubicBezTo>
                <a:cubicBezTo>
                  <a:pt x="248" y="2"/>
                  <a:pt x="280" y="5"/>
                  <a:pt x="312" y="8"/>
                </a:cubicBezTo>
                <a:cubicBezTo>
                  <a:pt x="328" y="9"/>
                  <a:pt x="345" y="8"/>
                  <a:pt x="361" y="9"/>
                </a:cubicBezTo>
                <a:cubicBezTo>
                  <a:pt x="367" y="10"/>
                  <a:pt x="373" y="12"/>
                  <a:pt x="377" y="17"/>
                </a:cubicBezTo>
                <a:cubicBezTo>
                  <a:pt x="382" y="21"/>
                  <a:pt x="386" y="25"/>
                  <a:pt x="390" y="30"/>
                </a:cubicBezTo>
                <a:cubicBezTo>
                  <a:pt x="395" y="35"/>
                  <a:pt x="400" y="40"/>
                  <a:pt x="405" y="45"/>
                </a:cubicBezTo>
                <a:cubicBezTo>
                  <a:pt x="410" y="50"/>
                  <a:pt x="414" y="57"/>
                  <a:pt x="419" y="63"/>
                </a:cubicBezTo>
                <a:cubicBezTo>
                  <a:pt x="424" y="69"/>
                  <a:pt x="428" y="75"/>
                  <a:pt x="433" y="82"/>
                </a:cubicBezTo>
                <a:cubicBezTo>
                  <a:pt x="436" y="86"/>
                  <a:pt x="438" y="91"/>
                  <a:pt x="441" y="97"/>
                </a:cubicBezTo>
                <a:cubicBezTo>
                  <a:pt x="445" y="104"/>
                  <a:pt x="449" y="113"/>
                  <a:pt x="456" y="118"/>
                </a:cubicBezTo>
                <a:cubicBezTo>
                  <a:pt x="457" y="119"/>
                  <a:pt x="458" y="118"/>
                  <a:pt x="458" y="116"/>
                </a:cubicBezTo>
                <a:cubicBezTo>
                  <a:pt x="453" y="105"/>
                  <a:pt x="446" y="95"/>
                  <a:pt x="440" y="86"/>
                </a:cubicBezTo>
                <a:cubicBezTo>
                  <a:pt x="434" y="77"/>
                  <a:pt x="428" y="67"/>
                  <a:pt x="423" y="58"/>
                </a:cubicBezTo>
                <a:cubicBezTo>
                  <a:pt x="414" y="42"/>
                  <a:pt x="405" y="23"/>
                  <a:pt x="387" y="13"/>
                </a:cubicBezTo>
                <a:cubicBezTo>
                  <a:pt x="387" y="13"/>
                  <a:pt x="386" y="13"/>
                  <a:pt x="386" y="15"/>
                </a:cubicBezTo>
                <a:cubicBezTo>
                  <a:pt x="386" y="19"/>
                  <a:pt x="388" y="22"/>
                  <a:pt x="390" y="26"/>
                </a:cubicBezTo>
                <a:cubicBezTo>
                  <a:pt x="393" y="30"/>
                  <a:pt x="397" y="34"/>
                  <a:pt x="400" y="38"/>
                </a:cubicBezTo>
                <a:cubicBezTo>
                  <a:pt x="404" y="43"/>
                  <a:pt x="406" y="48"/>
                  <a:pt x="410" y="53"/>
                </a:cubicBezTo>
                <a:cubicBezTo>
                  <a:pt x="413" y="58"/>
                  <a:pt x="417" y="64"/>
                  <a:pt x="421" y="69"/>
                </a:cubicBezTo>
                <a:cubicBezTo>
                  <a:pt x="429" y="80"/>
                  <a:pt x="438" y="90"/>
                  <a:pt x="447" y="99"/>
                </a:cubicBezTo>
                <a:cubicBezTo>
                  <a:pt x="451" y="103"/>
                  <a:pt x="456" y="107"/>
                  <a:pt x="458" y="112"/>
                </a:cubicBezTo>
                <a:cubicBezTo>
                  <a:pt x="460" y="117"/>
                  <a:pt x="459" y="123"/>
                  <a:pt x="458" y="128"/>
                </a:cubicBezTo>
                <a:cubicBezTo>
                  <a:pt x="459" y="128"/>
                  <a:pt x="460" y="128"/>
                  <a:pt x="461" y="128"/>
                </a:cubicBezTo>
                <a:cubicBezTo>
                  <a:pt x="461" y="125"/>
                  <a:pt x="462" y="121"/>
                  <a:pt x="461" y="117"/>
                </a:cubicBezTo>
                <a:cubicBezTo>
                  <a:pt x="461" y="118"/>
                  <a:pt x="460" y="118"/>
                  <a:pt x="459" y="118"/>
                </a:cubicBezTo>
                <a:cubicBezTo>
                  <a:pt x="460" y="123"/>
                  <a:pt x="461" y="128"/>
                  <a:pt x="458" y="133"/>
                </a:cubicBezTo>
                <a:cubicBezTo>
                  <a:pt x="456" y="136"/>
                  <a:pt x="453" y="139"/>
                  <a:pt x="449" y="141"/>
                </a:cubicBezTo>
                <a:cubicBezTo>
                  <a:pt x="440" y="146"/>
                  <a:pt x="428" y="146"/>
                  <a:pt x="418" y="146"/>
                </a:cubicBezTo>
                <a:cubicBezTo>
                  <a:pt x="386" y="148"/>
                  <a:pt x="354" y="148"/>
                  <a:pt x="322" y="146"/>
                </a:cubicBezTo>
                <a:cubicBezTo>
                  <a:pt x="290" y="144"/>
                  <a:pt x="257" y="145"/>
                  <a:pt x="225" y="145"/>
                </a:cubicBezTo>
                <a:cubicBezTo>
                  <a:pt x="209" y="145"/>
                  <a:pt x="193" y="145"/>
                  <a:pt x="176" y="145"/>
                </a:cubicBezTo>
                <a:cubicBezTo>
                  <a:pt x="160" y="145"/>
                  <a:pt x="144" y="143"/>
                  <a:pt x="128" y="142"/>
                </a:cubicBezTo>
                <a:cubicBezTo>
                  <a:pt x="115" y="142"/>
                  <a:pt x="101" y="142"/>
                  <a:pt x="87" y="143"/>
                </a:cubicBezTo>
                <a:cubicBezTo>
                  <a:pt x="74" y="144"/>
                  <a:pt x="61" y="145"/>
                  <a:pt x="48" y="145"/>
                </a:cubicBezTo>
                <a:cubicBezTo>
                  <a:pt x="42" y="144"/>
                  <a:pt x="36" y="144"/>
                  <a:pt x="30" y="143"/>
                </a:cubicBezTo>
                <a:cubicBezTo>
                  <a:pt x="23" y="142"/>
                  <a:pt x="17" y="141"/>
                  <a:pt x="11" y="138"/>
                </a:cubicBezTo>
                <a:cubicBezTo>
                  <a:pt x="2" y="133"/>
                  <a:pt x="6" y="123"/>
                  <a:pt x="9" y="115"/>
                </a:cubicBezTo>
                <a:cubicBezTo>
                  <a:pt x="8" y="115"/>
                  <a:pt x="8" y="115"/>
                  <a:pt x="7" y="115"/>
                </a:cubicBezTo>
                <a:cubicBezTo>
                  <a:pt x="8" y="121"/>
                  <a:pt x="7" y="128"/>
                  <a:pt x="9" y="134"/>
                </a:cubicBezTo>
                <a:cubicBezTo>
                  <a:pt x="10" y="135"/>
                  <a:pt x="11" y="135"/>
                  <a:pt x="11" y="133"/>
                </a:cubicBezTo>
                <a:cubicBezTo>
                  <a:pt x="13" y="126"/>
                  <a:pt x="11" y="118"/>
                  <a:pt x="12" y="111"/>
                </a:cubicBezTo>
                <a:cubicBezTo>
                  <a:pt x="14" y="104"/>
                  <a:pt x="18" y="98"/>
                  <a:pt x="22" y="93"/>
                </a:cubicBezTo>
                <a:cubicBezTo>
                  <a:pt x="32" y="82"/>
                  <a:pt x="44" y="73"/>
                  <a:pt x="55" y="64"/>
                </a:cubicBezTo>
                <a:cubicBezTo>
                  <a:pt x="67" y="55"/>
                  <a:pt x="80" y="47"/>
                  <a:pt x="92" y="38"/>
                </a:cubicBezTo>
                <a:cubicBezTo>
                  <a:pt x="103" y="30"/>
                  <a:pt x="115" y="21"/>
                  <a:pt x="127" y="14"/>
                </a:cubicBezTo>
                <a:cubicBezTo>
                  <a:pt x="129" y="13"/>
                  <a:pt x="131" y="12"/>
                  <a:pt x="133" y="11"/>
                </a:cubicBezTo>
                <a:cubicBezTo>
                  <a:pt x="134" y="11"/>
                  <a:pt x="133" y="9"/>
                  <a:pt x="132" y="9"/>
                </a:cubicBezTo>
                <a:cubicBezTo>
                  <a:pt x="122" y="13"/>
                  <a:pt x="114" y="21"/>
                  <a:pt x="106" y="27"/>
                </a:cubicBezTo>
                <a:cubicBezTo>
                  <a:pt x="95" y="35"/>
                  <a:pt x="85" y="43"/>
                  <a:pt x="75" y="50"/>
                </a:cubicBezTo>
                <a:cubicBezTo>
                  <a:pt x="55" y="65"/>
                  <a:pt x="36" y="79"/>
                  <a:pt x="19" y="97"/>
                </a:cubicBezTo>
                <a:cubicBezTo>
                  <a:pt x="18" y="98"/>
                  <a:pt x="19" y="100"/>
                  <a:pt x="20" y="99"/>
                </a:cubicBezTo>
                <a:cubicBezTo>
                  <a:pt x="25" y="97"/>
                  <a:pt x="28" y="94"/>
                  <a:pt x="31" y="91"/>
                </a:cubicBezTo>
                <a:cubicBezTo>
                  <a:pt x="34" y="87"/>
                  <a:pt x="38" y="83"/>
                  <a:pt x="42" y="80"/>
                </a:cubicBezTo>
                <a:cubicBezTo>
                  <a:pt x="46" y="76"/>
                  <a:pt x="51" y="72"/>
                  <a:pt x="55" y="68"/>
                </a:cubicBezTo>
                <a:cubicBezTo>
                  <a:pt x="60" y="64"/>
                  <a:pt x="65" y="61"/>
                  <a:pt x="70" y="57"/>
                </a:cubicBezTo>
                <a:cubicBezTo>
                  <a:pt x="89" y="43"/>
                  <a:pt x="108" y="28"/>
                  <a:pt x="125" y="11"/>
                </a:cubicBezTo>
                <a:cubicBezTo>
                  <a:pt x="127" y="10"/>
                  <a:pt x="125" y="9"/>
                  <a:pt x="124" y="10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0" name="Freeform 1840"/>
          <p:cNvSpPr/>
          <p:nvPr/>
        </p:nvSpPr>
        <p:spPr bwMode="auto">
          <a:xfrm>
            <a:off x="6637337" y="2179638"/>
            <a:ext cx="912812" cy="55563"/>
          </a:xfrm>
          <a:custGeom>
            <a:avLst/>
            <a:gdLst>
              <a:gd name="T0" fmla="*/ 2 w 445"/>
              <a:gd name="T1" fmla="*/ 9 h 27"/>
              <a:gd name="T2" fmla="*/ 28 w 445"/>
              <a:gd name="T3" fmla="*/ 18 h 27"/>
              <a:gd name="T4" fmla="*/ 74 w 445"/>
              <a:gd name="T5" fmla="*/ 20 h 27"/>
              <a:gd name="T6" fmla="*/ 170 w 445"/>
              <a:gd name="T7" fmla="*/ 23 h 27"/>
              <a:gd name="T8" fmla="*/ 267 w 445"/>
              <a:gd name="T9" fmla="*/ 23 h 27"/>
              <a:gd name="T10" fmla="*/ 394 w 445"/>
              <a:gd name="T11" fmla="*/ 25 h 27"/>
              <a:gd name="T12" fmla="*/ 436 w 445"/>
              <a:gd name="T13" fmla="*/ 17 h 27"/>
              <a:gd name="T14" fmla="*/ 442 w 445"/>
              <a:gd name="T15" fmla="*/ 10 h 27"/>
              <a:gd name="T16" fmla="*/ 415 w 445"/>
              <a:gd name="T17" fmla="*/ 19 h 27"/>
              <a:gd name="T18" fmla="*/ 280 w 445"/>
              <a:gd name="T19" fmla="*/ 19 h 27"/>
              <a:gd name="T20" fmla="*/ 86 w 445"/>
              <a:gd name="T21" fmla="*/ 20 h 27"/>
              <a:gd name="T22" fmla="*/ 21 w 445"/>
              <a:gd name="T23" fmla="*/ 16 h 27"/>
              <a:gd name="T24" fmla="*/ 2 w 445"/>
              <a:gd name="T25" fmla="*/ 5 h 27"/>
              <a:gd name="T26" fmla="*/ 21 w 445"/>
              <a:gd name="T27" fmla="*/ 18 h 27"/>
              <a:gd name="T28" fmla="*/ 103 w 445"/>
              <a:gd name="T29" fmla="*/ 20 h 27"/>
              <a:gd name="T30" fmla="*/ 200 w 445"/>
              <a:gd name="T31" fmla="*/ 23 h 27"/>
              <a:gd name="T32" fmla="*/ 346 w 445"/>
              <a:gd name="T33" fmla="*/ 26 h 27"/>
              <a:gd name="T34" fmla="*/ 440 w 445"/>
              <a:gd name="T35" fmla="*/ 16 h 27"/>
              <a:gd name="T36" fmla="*/ 402 w 445"/>
              <a:gd name="T37" fmla="*/ 22 h 27"/>
              <a:gd name="T38" fmla="*/ 307 w 445"/>
              <a:gd name="T39" fmla="*/ 24 h 27"/>
              <a:gd name="T40" fmla="*/ 210 w 445"/>
              <a:gd name="T41" fmla="*/ 21 h 27"/>
              <a:gd name="T42" fmla="*/ 65 w 445"/>
              <a:gd name="T43" fmla="*/ 17 h 27"/>
              <a:gd name="T44" fmla="*/ 12 w 445"/>
              <a:gd name="T45" fmla="*/ 13 h 27"/>
              <a:gd name="T46" fmla="*/ 0 w 445"/>
              <a:gd name="T47" fmla="*/ 7 h 27"/>
              <a:gd name="T48" fmla="*/ 32 w 445"/>
              <a:gd name="T49" fmla="*/ 22 h 27"/>
              <a:gd name="T50" fmla="*/ 164 w 445"/>
              <a:gd name="T51" fmla="*/ 24 h 27"/>
              <a:gd name="T52" fmla="*/ 309 w 445"/>
              <a:gd name="T53" fmla="*/ 21 h 27"/>
              <a:gd name="T54" fmla="*/ 387 w 445"/>
              <a:gd name="T55" fmla="*/ 22 h 27"/>
              <a:gd name="T56" fmla="*/ 431 w 445"/>
              <a:gd name="T57" fmla="*/ 19 h 27"/>
              <a:gd name="T58" fmla="*/ 442 w 445"/>
              <a:gd name="T59" fmla="*/ 10 h 27"/>
              <a:gd name="T60" fmla="*/ 415 w 445"/>
              <a:gd name="T61" fmla="*/ 21 h 27"/>
              <a:gd name="T62" fmla="*/ 369 w 445"/>
              <a:gd name="T63" fmla="*/ 22 h 27"/>
              <a:gd name="T64" fmla="*/ 224 w 445"/>
              <a:gd name="T65" fmla="*/ 19 h 27"/>
              <a:gd name="T66" fmla="*/ 79 w 445"/>
              <a:gd name="T67" fmla="*/ 17 h 27"/>
              <a:gd name="T68" fmla="*/ 24 w 445"/>
              <a:gd name="T69" fmla="*/ 15 h 27"/>
              <a:gd name="T70" fmla="*/ 5 w 445"/>
              <a:gd name="T71" fmla="*/ 8 h 27"/>
              <a:gd name="T72" fmla="*/ 5 w 445"/>
              <a:gd name="T73" fmla="*/ 1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45" h="27">
                <a:moveTo>
                  <a:pt x="5" y="1"/>
                </a:moveTo>
                <a:cubicBezTo>
                  <a:pt x="3" y="3"/>
                  <a:pt x="1" y="6"/>
                  <a:pt x="2" y="9"/>
                </a:cubicBezTo>
                <a:cubicBezTo>
                  <a:pt x="3" y="11"/>
                  <a:pt x="6" y="13"/>
                  <a:pt x="9" y="14"/>
                </a:cubicBezTo>
                <a:cubicBezTo>
                  <a:pt x="14" y="17"/>
                  <a:pt x="22" y="18"/>
                  <a:pt x="28" y="18"/>
                </a:cubicBezTo>
                <a:cubicBezTo>
                  <a:pt x="35" y="19"/>
                  <a:pt x="42" y="20"/>
                  <a:pt x="50" y="20"/>
                </a:cubicBezTo>
                <a:cubicBezTo>
                  <a:pt x="58" y="20"/>
                  <a:pt x="65" y="20"/>
                  <a:pt x="74" y="20"/>
                </a:cubicBezTo>
                <a:cubicBezTo>
                  <a:pt x="90" y="19"/>
                  <a:pt x="106" y="20"/>
                  <a:pt x="122" y="21"/>
                </a:cubicBezTo>
                <a:cubicBezTo>
                  <a:pt x="138" y="22"/>
                  <a:pt x="154" y="24"/>
                  <a:pt x="170" y="23"/>
                </a:cubicBezTo>
                <a:cubicBezTo>
                  <a:pt x="186" y="23"/>
                  <a:pt x="202" y="22"/>
                  <a:pt x="218" y="22"/>
                </a:cubicBezTo>
                <a:cubicBezTo>
                  <a:pt x="234" y="21"/>
                  <a:pt x="250" y="22"/>
                  <a:pt x="267" y="23"/>
                </a:cubicBezTo>
                <a:cubicBezTo>
                  <a:pt x="283" y="23"/>
                  <a:pt x="299" y="24"/>
                  <a:pt x="315" y="24"/>
                </a:cubicBezTo>
                <a:cubicBezTo>
                  <a:pt x="341" y="24"/>
                  <a:pt x="368" y="25"/>
                  <a:pt x="394" y="25"/>
                </a:cubicBezTo>
                <a:cubicBezTo>
                  <a:pt x="405" y="24"/>
                  <a:pt x="415" y="24"/>
                  <a:pt x="425" y="21"/>
                </a:cubicBezTo>
                <a:cubicBezTo>
                  <a:pt x="429" y="20"/>
                  <a:pt x="432" y="19"/>
                  <a:pt x="436" y="17"/>
                </a:cubicBezTo>
                <a:cubicBezTo>
                  <a:pt x="439" y="16"/>
                  <a:pt x="442" y="14"/>
                  <a:pt x="444" y="11"/>
                </a:cubicBezTo>
                <a:cubicBezTo>
                  <a:pt x="445" y="10"/>
                  <a:pt x="443" y="8"/>
                  <a:pt x="442" y="10"/>
                </a:cubicBezTo>
                <a:cubicBezTo>
                  <a:pt x="440" y="14"/>
                  <a:pt x="435" y="15"/>
                  <a:pt x="431" y="17"/>
                </a:cubicBezTo>
                <a:cubicBezTo>
                  <a:pt x="425" y="18"/>
                  <a:pt x="420" y="19"/>
                  <a:pt x="415" y="19"/>
                </a:cubicBezTo>
                <a:cubicBezTo>
                  <a:pt x="402" y="20"/>
                  <a:pt x="389" y="19"/>
                  <a:pt x="376" y="20"/>
                </a:cubicBezTo>
                <a:cubicBezTo>
                  <a:pt x="344" y="20"/>
                  <a:pt x="312" y="18"/>
                  <a:pt x="280" y="19"/>
                </a:cubicBezTo>
                <a:cubicBezTo>
                  <a:pt x="248" y="19"/>
                  <a:pt x="216" y="21"/>
                  <a:pt x="184" y="21"/>
                </a:cubicBezTo>
                <a:cubicBezTo>
                  <a:pt x="151" y="21"/>
                  <a:pt x="119" y="19"/>
                  <a:pt x="86" y="20"/>
                </a:cubicBezTo>
                <a:cubicBezTo>
                  <a:pt x="72" y="20"/>
                  <a:pt x="57" y="21"/>
                  <a:pt x="43" y="20"/>
                </a:cubicBezTo>
                <a:cubicBezTo>
                  <a:pt x="35" y="20"/>
                  <a:pt x="28" y="19"/>
                  <a:pt x="21" y="16"/>
                </a:cubicBezTo>
                <a:cubicBezTo>
                  <a:pt x="18" y="15"/>
                  <a:pt x="14" y="14"/>
                  <a:pt x="11" y="12"/>
                </a:cubicBezTo>
                <a:cubicBezTo>
                  <a:pt x="8" y="10"/>
                  <a:pt x="4" y="8"/>
                  <a:pt x="2" y="5"/>
                </a:cubicBezTo>
                <a:cubicBezTo>
                  <a:pt x="2" y="4"/>
                  <a:pt x="0" y="5"/>
                  <a:pt x="0" y="6"/>
                </a:cubicBezTo>
                <a:cubicBezTo>
                  <a:pt x="2" y="14"/>
                  <a:pt x="13" y="17"/>
                  <a:pt x="21" y="18"/>
                </a:cubicBezTo>
                <a:cubicBezTo>
                  <a:pt x="32" y="19"/>
                  <a:pt x="44" y="19"/>
                  <a:pt x="55" y="19"/>
                </a:cubicBezTo>
                <a:cubicBezTo>
                  <a:pt x="71" y="19"/>
                  <a:pt x="87" y="19"/>
                  <a:pt x="103" y="20"/>
                </a:cubicBezTo>
                <a:cubicBezTo>
                  <a:pt x="120" y="20"/>
                  <a:pt x="135" y="21"/>
                  <a:pt x="151" y="22"/>
                </a:cubicBezTo>
                <a:cubicBezTo>
                  <a:pt x="168" y="22"/>
                  <a:pt x="184" y="23"/>
                  <a:pt x="200" y="23"/>
                </a:cubicBezTo>
                <a:cubicBezTo>
                  <a:pt x="216" y="23"/>
                  <a:pt x="233" y="24"/>
                  <a:pt x="249" y="24"/>
                </a:cubicBezTo>
                <a:cubicBezTo>
                  <a:pt x="281" y="26"/>
                  <a:pt x="313" y="27"/>
                  <a:pt x="346" y="26"/>
                </a:cubicBezTo>
                <a:cubicBezTo>
                  <a:pt x="364" y="25"/>
                  <a:pt x="382" y="25"/>
                  <a:pt x="399" y="24"/>
                </a:cubicBezTo>
                <a:cubicBezTo>
                  <a:pt x="413" y="24"/>
                  <a:pt x="428" y="24"/>
                  <a:pt x="440" y="16"/>
                </a:cubicBezTo>
                <a:cubicBezTo>
                  <a:pt x="441" y="15"/>
                  <a:pt x="440" y="13"/>
                  <a:pt x="439" y="14"/>
                </a:cubicBezTo>
                <a:cubicBezTo>
                  <a:pt x="428" y="21"/>
                  <a:pt x="414" y="21"/>
                  <a:pt x="402" y="22"/>
                </a:cubicBezTo>
                <a:cubicBezTo>
                  <a:pt x="386" y="23"/>
                  <a:pt x="371" y="23"/>
                  <a:pt x="356" y="23"/>
                </a:cubicBezTo>
                <a:cubicBezTo>
                  <a:pt x="339" y="23"/>
                  <a:pt x="323" y="24"/>
                  <a:pt x="307" y="24"/>
                </a:cubicBezTo>
                <a:cubicBezTo>
                  <a:pt x="291" y="24"/>
                  <a:pt x="275" y="23"/>
                  <a:pt x="258" y="23"/>
                </a:cubicBezTo>
                <a:cubicBezTo>
                  <a:pt x="242" y="22"/>
                  <a:pt x="226" y="21"/>
                  <a:pt x="210" y="21"/>
                </a:cubicBezTo>
                <a:cubicBezTo>
                  <a:pt x="194" y="20"/>
                  <a:pt x="177" y="20"/>
                  <a:pt x="161" y="20"/>
                </a:cubicBezTo>
                <a:cubicBezTo>
                  <a:pt x="129" y="19"/>
                  <a:pt x="97" y="17"/>
                  <a:pt x="65" y="17"/>
                </a:cubicBezTo>
                <a:cubicBezTo>
                  <a:pt x="52" y="17"/>
                  <a:pt x="39" y="17"/>
                  <a:pt x="26" y="16"/>
                </a:cubicBezTo>
                <a:cubicBezTo>
                  <a:pt x="21" y="15"/>
                  <a:pt x="16" y="15"/>
                  <a:pt x="12" y="13"/>
                </a:cubicBezTo>
                <a:cubicBezTo>
                  <a:pt x="8" y="12"/>
                  <a:pt x="4" y="10"/>
                  <a:pt x="2" y="6"/>
                </a:cubicBezTo>
                <a:cubicBezTo>
                  <a:pt x="2" y="6"/>
                  <a:pt x="1" y="6"/>
                  <a:pt x="0" y="7"/>
                </a:cubicBezTo>
                <a:cubicBezTo>
                  <a:pt x="4" y="11"/>
                  <a:pt x="10" y="14"/>
                  <a:pt x="14" y="16"/>
                </a:cubicBezTo>
                <a:cubicBezTo>
                  <a:pt x="20" y="19"/>
                  <a:pt x="26" y="21"/>
                  <a:pt x="32" y="22"/>
                </a:cubicBezTo>
                <a:cubicBezTo>
                  <a:pt x="45" y="24"/>
                  <a:pt x="58" y="23"/>
                  <a:pt x="71" y="23"/>
                </a:cubicBezTo>
                <a:cubicBezTo>
                  <a:pt x="102" y="22"/>
                  <a:pt x="133" y="23"/>
                  <a:pt x="164" y="24"/>
                </a:cubicBezTo>
                <a:cubicBezTo>
                  <a:pt x="196" y="24"/>
                  <a:pt x="228" y="22"/>
                  <a:pt x="261" y="21"/>
                </a:cubicBezTo>
                <a:cubicBezTo>
                  <a:pt x="277" y="21"/>
                  <a:pt x="293" y="21"/>
                  <a:pt x="309" y="21"/>
                </a:cubicBezTo>
                <a:cubicBezTo>
                  <a:pt x="325" y="21"/>
                  <a:pt x="341" y="22"/>
                  <a:pt x="357" y="22"/>
                </a:cubicBezTo>
                <a:cubicBezTo>
                  <a:pt x="367" y="22"/>
                  <a:pt x="377" y="22"/>
                  <a:pt x="387" y="22"/>
                </a:cubicBezTo>
                <a:cubicBezTo>
                  <a:pt x="395" y="22"/>
                  <a:pt x="403" y="22"/>
                  <a:pt x="411" y="22"/>
                </a:cubicBezTo>
                <a:cubicBezTo>
                  <a:pt x="418" y="21"/>
                  <a:pt x="424" y="21"/>
                  <a:pt x="431" y="19"/>
                </a:cubicBezTo>
                <a:cubicBezTo>
                  <a:pt x="436" y="18"/>
                  <a:pt x="441" y="16"/>
                  <a:pt x="444" y="11"/>
                </a:cubicBezTo>
                <a:cubicBezTo>
                  <a:pt x="443" y="11"/>
                  <a:pt x="443" y="10"/>
                  <a:pt x="442" y="10"/>
                </a:cubicBezTo>
                <a:cubicBezTo>
                  <a:pt x="440" y="14"/>
                  <a:pt x="434" y="15"/>
                  <a:pt x="430" y="17"/>
                </a:cubicBezTo>
                <a:cubicBezTo>
                  <a:pt x="425" y="19"/>
                  <a:pt x="420" y="20"/>
                  <a:pt x="415" y="21"/>
                </a:cubicBezTo>
                <a:cubicBezTo>
                  <a:pt x="408" y="22"/>
                  <a:pt x="400" y="22"/>
                  <a:pt x="393" y="22"/>
                </a:cubicBezTo>
                <a:cubicBezTo>
                  <a:pt x="385" y="23"/>
                  <a:pt x="377" y="23"/>
                  <a:pt x="369" y="22"/>
                </a:cubicBezTo>
                <a:cubicBezTo>
                  <a:pt x="337" y="22"/>
                  <a:pt x="304" y="21"/>
                  <a:pt x="272" y="20"/>
                </a:cubicBezTo>
                <a:cubicBezTo>
                  <a:pt x="256" y="20"/>
                  <a:pt x="240" y="19"/>
                  <a:pt x="224" y="19"/>
                </a:cubicBezTo>
                <a:cubicBezTo>
                  <a:pt x="208" y="19"/>
                  <a:pt x="192" y="20"/>
                  <a:pt x="176" y="21"/>
                </a:cubicBezTo>
                <a:cubicBezTo>
                  <a:pt x="144" y="22"/>
                  <a:pt x="112" y="17"/>
                  <a:pt x="79" y="17"/>
                </a:cubicBezTo>
                <a:cubicBezTo>
                  <a:pt x="68" y="18"/>
                  <a:pt x="58" y="18"/>
                  <a:pt x="47" y="17"/>
                </a:cubicBezTo>
                <a:cubicBezTo>
                  <a:pt x="39" y="17"/>
                  <a:pt x="32" y="16"/>
                  <a:pt x="24" y="15"/>
                </a:cubicBezTo>
                <a:cubicBezTo>
                  <a:pt x="19" y="15"/>
                  <a:pt x="14" y="14"/>
                  <a:pt x="10" y="12"/>
                </a:cubicBezTo>
                <a:cubicBezTo>
                  <a:pt x="8" y="11"/>
                  <a:pt x="6" y="10"/>
                  <a:pt x="5" y="8"/>
                </a:cubicBezTo>
                <a:cubicBezTo>
                  <a:pt x="4" y="6"/>
                  <a:pt x="6" y="4"/>
                  <a:pt x="7" y="3"/>
                </a:cubicBezTo>
                <a:cubicBezTo>
                  <a:pt x="8" y="2"/>
                  <a:pt x="6" y="0"/>
                  <a:pt x="5" y="1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1" name="Freeform 1841"/>
          <p:cNvSpPr/>
          <p:nvPr/>
        </p:nvSpPr>
        <p:spPr bwMode="auto">
          <a:xfrm>
            <a:off x="6734175" y="2008188"/>
            <a:ext cx="717550" cy="185738"/>
          </a:xfrm>
          <a:custGeom>
            <a:avLst/>
            <a:gdLst>
              <a:gd name="T0" fmla="*/ 45 w 350"/>
              <a:gd name="T1" fmla="*/ 35 h 90"/>
              <a:gd name="T2" fmla="*/ 15 w 350"/>
              <a:gd name="T3" fmla="*/ 59 h 90"/>
              <a:gd name="T4" fmla="*/ 13 w 350"/>
              <a:gd name="T5" fmla="*/ 78 h 90"/>
              <a:gd name="T6" fmla="*/ 100 w 350"/>
              <a:gd name="T7" fmla="*/ 81 h 90"/>
              <a:gd name="T8" fmla="*/ 246 w 350"/>
              <a:gd name="T9" fmla="*/ 88 h 90"/>
              <a:gd name="T10" fmla="*/ 319 w 350"/>
              <a:gd name="T11" fmla="*/ 89 h 90"/>
              <a:gd name="T12" fmla="*/ 348 w 350"/>
              <a:gd name="T13" fmla="*/ 83 h 90"/>
              <a:gd name="T14" fmla="*/ 338 w 350"/>
              <a:gd name="T15" fmla="*/ 54 h 90"/>
              <a:gd name="T16" fmla="*/ 312 w 350"/>
              <a:gd name="T17" fmla="*/ 22 h 90"/>
              <a:gd name="T18" fmla="*/ 269 w 350"/>
              <a:gd name="T19" fmla="*/ 6 h 90"/>
              <a:gd name="T20" fmla="*/ 150 w 350"/>
              <a:gd name="T21" fmla="*/ 1 h 90"/>
              <a:gd name="T22" fmla="*/ 80 w 350"/>
              <a:gd name="T23" fmla="*/ 4 h 90"/>
              <a:gd name="T24" fmla="*/ 276 w 350"/>
              <a:gd name="T25" fmla="*/ 9 h 90"/>
              <a:gd name="T26" fmla="*/ 301 w 350"/>
              <a:gd name="T27" fmla="*/ 11 h 90"/>
              <a:gd name="T28" fmla="*/ 319 w 350"/>
              <a:gd name="T29" fmla="*/ 36 h 90"/>
              <a:gd name="T30" fmla="*/ 337 w 350"/>
              <a:gd name="T31" fmla="*/ 72 h 90"/>
              <a:gd name="T32" fmla="*/ 326 w 350"/>
              <a:gd name="T33" fmla="*/ 86 h 90"/>
              <a:gd name="T34" fmla="*/ 212 w 350"/>
              <a:gd name="T35" fmla="*/ 87 h 90"/>
              <a:gd name="T36" fmla="*/ 115 w 350"/>
              <a:gd name="T37" fmla="*/ 80 h 90"/>
              <a:gd name="T38" fmla="*/ 18 w 350"/>
              <a:gd name="T39" fmla="*/ 79 h 90"/>
              <a:gd name="T40" fmla="*/ 9 w 350"/>
              <a:gd name="T41" fmla="*/ 74 h 90"/>
              <a:gd name="T42" fmla="*/ 34 w 350"/>
              <a:gd name="T43" fmla="*/ 48 h 90"/>
              <a:gd name="T44" fmla="*/ 84 w 350"/>
              <a:gd name="T45" fmla="*/ 5 h 90"/>
              <a:gd name="T46" fmla="*/ 49 w 350"/>
              <a:gd name="T47" fmla="*/ 32 h 90"/>
              <a:gd name="T48" fmla="*/ 19 w 350"/>
              <a:gd name="T49" fmla="*/ 60 h 90"/>
              <a:gd name="T50" fmla="*/ 14 w 350"/>
              <a:gd name="T51" fmla="*/ 82 h 90"/>
              <a:gd name="T52" fmla="*/ 48 w 350"/>
              <a:gd name="T53" fmla="*/ 82 h 90"/>
              <a:gd name="T54" fmla="*/ 241 w 350"/>
              <a:gd name="T55" fmla="*/ 90 h 90"/>
              <a:gd name="T56" fmla="*/ 330 w 350"/>
              <a:gd name="T57" fmla="*/ 88 h 90"/>
              <a:gd name="T58" fmla="*/ 343 w 350"/>
              <a:gd name="T59" fmla="*/ 76 h 90"/>
              <a:gd name="T60" fmla="*/ 334 w 350"/>
              <a:gd name="T61" fmla="*/ 62 h 90"/>
              <a:gd name="T62" fmla="*/ 315 w 350"/>
              <a:gd name="T63" fmla="*/ 24 h 90"/>
              <a:gd name="T64" fmla="*/ 293 w 350"/>
              <a:gd name="T65" fmla="*/ 7 h 90"/>
              <a:gd name="T66" fmla="*/ 171 w 350"/>
              <a:gd name="T67" fmla="*/ 5 h 90"/>
              <a:gd name="T68" fmla="*/ 80 w 350"/>
              <a:gd name="T69" fmla="*/ 7 h 90"/>
              <a:gd name="T70" fmla="*/ 142 w 350"/>
              <a:gd name="T71" fmla="*/ 3 h 90"/>
              <a:gd name="T72" fmla="*/ 257 w 350"/>
              <a:gd name="T73" fmla="*/ 8 h 90"/>
              <a:gd name="T74" fmla="*/ 294 w 350"/>
              <a:gd name="T75" fmla="*/ 9 h 90"/>
              <a:gd name="T76" fmla="*/ 320 w 350"/>
              <a:gd name="T77" fmla="*/ 34 h 90"/>
              <a:gd name="T78" fmla="*/ 344 w 350"/>
              <a:gd name="T79" fmla="*/ 70 h 90"/>
              <a:gd name="T80" fmla="*/ 331 w 350"/>
              <a:gd name="T81" fmla="*/ 86 h 90"/>
              <a:gd name="T82" fmla="*/ 235 w 350"/>
              <a:gd name="T83" fmla="*/ 85 h 90"/>
              <a:gd name="T84" fmla="*/ 90 w 350"/>
              <a:gd name="T85" fmla="*/ 78 h 90"/>
              <a:gd name="T86" fmla="*/ 43 w 350"/>
              <a:gd name="T87" fmla="*/ 79 h 90"/>
              <a:gd name="T88" fmla="*/ 9 w 350"/>
              <a:gd name="T89" fmla="*/ 69 h 90"/>
              <a:gd name="T90" fmla="*/ 19 w 350"/>
              <a:gd name="T91" fmla="*/ 59 h 90"/>
              <a:gd name="T92" fmla="*/ 55 w 350"/>
              <a:gd name="T93" fmla="*/ 29 h 90"/>
              <a:gd name="T94" fmla="*/ 77 w 350"/>
              <a:gd name="T95" fmla="*/ 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50" h="90">
                <a:moveTo>
                  <a:pt x="77" y="6"/>
                </a:moveTo>
                <a:cubicBezTo>
                  <a:pt x="66" y="15"/>
                  <a:pt x="56" y="25"/>
                  <a:pt x="45" y="35"/>
                </a:cubicBezTo>
                <a:cubicBezTo>
                  <a:pt x="39" y="39"/>
                  <a:pt x="33" y="44"/>
                  <a:pt x="27" y="48"/>
                </a:cubicBezTo>
                <a:cubicBezTo>
                  <a:pt x="23" y="52"/>
                  <a:pt x="19" y="56"/>
                  <a:pt x="15" y="59"/>
                </a:cubicBezTo>
                <a:cubicBezTo>
                  <a:pt x="12" y="62"/>
                  <a:pt x="8" y="65"/>
                  <a:pt x="7" y="69"/>
                </a:cubicBezTo>
                <a:cubicBezTo>
                  <a:pt x="5" y="73"/>
                  <a:pt x="10" y="77"/>
                  <a:pt x="13" y="78"/>
                </a:cubicBezTo>
                <a:cubicBezTo>
                  <a:pt x="25" y="84"/>
                  <a:pt x="40" y="82"/>
                  <a:pt x="53" y="80"/>
                </a:cubicBezTo>
                <a:cubicBezTo>
                  <a:pt x="69" y="79"/>
                  <a:pt x="85" y="80"/>
                  <a:pt x="100" y="81"/>
                </a:cubicBezTo>
                <a:cubicBezTo>
                  <a:pt x="116" y="82"/>
                  <a:pt x="133" y="82"/>
                  <a:pt x="149" y="83"/>
                </a:cubicBezTo>
                <a:cubicBezTo>
                  <a:pt x="181" y="85"/>
                  <a:pt x="213" y="87"/>
                  <a:pt x="246" y="88"/>
                </a:cubicBezTo>
                <a:cubicBezTo>
                  <a:pt x="262" y="88"/>
                  <a:pt x="278" y="88"/>
                  <a:pt x="294" y="89"/>
                </a:cubicBezTo>
                <a:cubicBezTo>
                  <a:pt x="302" y="89"/>
                  <a:pt x="310" y="89"/>
                  <a:pt x="319" y="89"/>
                </a:cubicBezTo>
                <a:cubicBezTo>
                  <a:pt x="325" y="89"/>
                  <a:pt x="331" y="89"/>
                  <a:pt x="338" y="88"/>
                </a:cubicBezTo>
                <a:cubicBezTo>
                  <a:pt x="341" y="87"/>
                  <a:pt x="345" y="86"/>
                  <a:pt x="348" y="83"/>
                </a:cubicBezTo>
                <a:cubicBezTo>
                  <a:pt x="350" y="80"/>
                  <a:pt x="349" y="76"/>
                  <a:pt x="348" y="72"/>
                </a:cubicBezTo>
                <a:cubicBezTo>
                  <a:pt x="346" y="66"/>
                  <a:pt x="341" y="60"/>
                  <a:pt x="338" y="54"/>
                </a:cubicBezTo>
                <a:cubicBezTo>
                  <a:pt x="334" y="48"/>
                  <a:pt x="330" y="42"/>
                  <a:pt x="326" y="36"/>
                </a:cubicBezTo>
                <a:cubicBezTo>
                  <a:pt x="322" y="31"/>
                  <a:pt x="317" y="26"/>
                  <a:pt x="312" y="22"/>
                </a:cubicBezTo>
                <a:cubicBezTo>
                  <a:pt x="308" y="17"/>
                  <a:pt x="305" y="12"/>
                  <a:pt x="300" y="9"/>
                </a:cubicBezTo>
                <a:cubicBezTo>
                  <a:pt x="291" y="3"/>
                  <a:pt x="279" y="5"/>
                  <a:pt x="269" y="6"/>
                </a:cubicBezTo>
                <a:cubicBezTo>
                  <a:pt x="237" y="7"/>
                  <a:pt x="206" y="7"/>
                  <a:pt x="175" y="4"/>
                </a:cubicBezTo>
                <a:cubicBezTo>
                  <a:pt x="166" y="3"/>
                  <a:pt x="158" y="2"/>
                  <a:pt x="150" y="1"/>
                </a:cubicBezTo>
                <a:cubicBezTo>
                  <a:pt x="142" y="0"/>
                  <a:pt x="134" y="0"/>
                  <a:pt x="126" y="1"/>
                </a:cubicBezTo>
                <a:cubicBezTo>
                  <a:pt x="111" y="2"/>
                  <a:pt x="95" y="5"/>
                  <a:pt x="80" y="4"/>
                </a:cubicBezTo>
                <a:cubicBezTo>
                  <a:pt x="80" y="5"/>
                  <a:pt x="80" y="6"/>
                  <a:pt x="80" y="7"/>
                </a:cubicBezTo>
                <a:cubicBezTo>
                  <a:pt x="145" y="7"/>
                  <a:pt x="211" y="8"/>
                  <a:pt x="276" y="9"/>
                </a:cubicBezTo>
                <a:cubicBezTo>
                  <a:pt x="284" y="9"/>
                  <a:pt x="291" y="9"/>
                  <a:pt x="298" y="10"/>
                </a:cubicBezTo>
                <a:cubicBezTo>
                  <a:pt x="300" y="10"/>
                  <a:pt x="300" y="11"/>
                  <a:pt x="301" y="11"/>
                </a:cubicBezTo>
                <a:cubicBezTo>
                  <a:pt x="304" y="14"/>
                  <a:pt x="306" y="16"/>
                  <a:pt x="308" y="18"/>
                </a:cubicBezTo>
                <a:cubicBezTo>
                  <a:pt x="312" y="24"/>
                  <a:pt x="315" y="30"/>
                  <a:pt x="319" y="36"/>
                </a:cubicBezTo>
                <a:cubicBezTo>
                  <a:pt x="323" y="43"/>
                  <a:pt x="326" y="49"/>
                  <a:pt x="329" y="56"/>
                </a:cubicBezTo>
                <a:cubicBezTo>
                  <a:pt x="331" y="62"/>
                  <a:pt x="333" y="67"/>
                  <a:pt x="337" y="72"/>
                </a:cubicBezTo>
                <a:cubicBezTo>
                  <a:pt x="339" y="75"/>
                  <a:pt x="345" y="82"/>
                  <a:pt x="340" y="84"/>
                </a:cubicBezTo>
                <a:cubicBezTo>
                  <a:pt x="336" y="86"/>
                  <a:pt x="330" y="86"/>
                  <a:pt x="326" y="86"/>
                </a:cubicBezTo>
                <a:cubicBezTo>
                  <a:pt x="320" y="85"/>
                  <a:pt x="314" y="86"/>
                  <a:pt x="308" y="86"/>
                </a:cubicBezTo>
                <a:cubicBezTo>
                  <a:pt x="275" y="87"/>
                  <a:pt x="244" y="89"/>
                  <a:pt x="212" y="87"/>
                </a:cubicBezTo>
                <a:cubicBezTo>
                  <a:pt x="195" y="86"/>
                  <a:pt x="179" y="84"/>
                  <a:pt x="163" y="83"/>
                </a:cubicBezTo>
                <a:cubicBezTo>
                  <a:pt x="147" y="81"/>
                  <a:pt x="131" y="80"/>
                  <a:pt x="115" y="80"/>
                </a:cubicBezTo>
                <a:cubicBezTo>
                  <a:pt x="99" y="80"/>
                  <a:pt x="83" y="79"/>
                  <a:pt x="67" y="79"/>
                </a:cubicBezTo>
                <a:cubicBezTo>
                  <a:pt x="51" y="79"/>
                  <a:pt x="35" y="80"/>
                  <a:pt x="18" y="79"/>
                </a:cubicBezTo>
                <a:cubicBezTo>
                  <a:pt x="16" y="79"/>
                  <a:pt x="13" y="80"/>
                  <a:pt x="11" y="79"/>
                </a:cubicBezTo>
                <a:cubicBezTo>
                  <a:pt x="8" y="78"/>
                  <a:pt x="8" y="76"/>
                  <a:pt x="9" y="74"/>
                </a:cubicBezTo>
                <a:cubicBezTo>
                  <a:pt x="12" y="69"/>
                  <a:pt x="17" y="65"/>
                  <a:pt x="21" y="62"/>
                </a:cubicBezTo>
                <a:cubicBezTo>
                  <a:pt x="25" y="58"/>
                  <a:pt x="29" y="53"/>
                  <a:pt x="34" y="48"/>
                </a:cubicBezTo>
                <a:cubicBezTo>
                  <a:pt x="39" y="43"/>
                  <a:pt x="44" y="39"/>
                  <a:pt x="50" y="34"/>
                </a:cubicBezTo>
                <a:cubicBezTo>
                  <a:pt x="62" y="24"/>
                  <a:pt x="73" y="15"/>
                  <a:pt x="84" y="5"/>
                </a:cubicBezTo>
                <a:cubicBezTo>
                  <a:pt x="85" y="4"/>
                  <a:pt x="83" y="2"/>
                  <a:pt x="82" y="3"/>
                </a:cubicBezTo>
                <a:cubicBezTo>
                  <a:pt x="72" y="13"/>
                  <a:pt x="60" y="22"/>
                  <a:pt x="49" y="32"/>
                </a:cubicBezTo>
                <a:cubicBezTo>
                  <a:pt x="43" y="36"/>
                  <a:pt x="38" y="41"/>
                  <a:pt x="33" y="46"/>
                </a:cubicBezTo>
                <a:cubicBezTo>
                  <a:pt x="28" y="51"/>
                  <a:pt x="24" y="56"/>
                  <a:pt x="19" y="60"/>
                </a:cubicBezTo>
                <a:cubicBezTo>
                  <a:pt x="16" y="63"/>
                  <a:pt x="0" y="75"/>
                  <a:pt x="8" y="80"/>
                </a:cubicBezTo>
                <a:cubicBezTo>
                  <a:pt x="10" y="81"/>
                  <a:pt x="12" y="82"/>
                  <a:pt x="14" y="82"/>
                </a:cubicBezTo>
                <a:cubicBezTo>
                  <a:pt x="17" y="82"/>
                  <a:pt x="21" y="82"/>
                  <a:pt x="24" y="82"/>
                </a:cubicBezTo>
                <a:cubicBezTo>
                  <a:pt x="32" y="82"/>
                  <a:pt x="40" y="82"/>
                  <a:pt x="48" y="82"/>
                </a:cubicBezTo>
                <a:cubicBezTo>
                  <a:pt x="81" y="81"/>
                  <a:pt x="113" y="82"/>
                  <a:pt x="145" y="84"/>
                </a:cubicBezTo>
                <a:cubicBezTo>
                  <a:pt x="177" y="86"/>
                  <a:pt x="209" y="90"/>
                  <a:pt x="241" y="90"/>
                </a:cubicBezTo>
                <a:cubicBezTo>
                  <a:pt x="257" y="90"/>
                  <a:pt x="273" y="90"/>
                  <a:pt x="289" y="89"/>
                </a:cubicBezTo>
                <a:cubicBezTo>
                  <a:pt x="303" y="89"/>
                  <a:pt x="316" y="88"/>
                  <a:pt x="330" y="88"/>
                </a:cubicBezTo>
                <a:cubicBezTo>
                  <a:pt x="333" y="88"/>
                  <a:pt x="338" y="88"/>
                  <a:pt x="342" y="86"/>
                </a:cubicBezTo>
                <a:cubicBezTo>
                  <a:pt x="346" y="84"/>
                  <a:pt x="344" y="79"/>
                  <a:pt x="343" y="76"/>
                </a:cubicBezTo>
                <a:cubicBezTo>
                  <a:pt x="342" y="74"/>
                  <a:pt x="340" y="72"/>
                  <a:pt x="339" y="70"/>
                </a:cubicBezTo>
                <a:cubicBezTo>
                  <a:pt x="337" y="68"/>
                  <a:pt x="335" y="65"/>
                  <a:pt x="334" y="62"/>
                </a:cubicBezTo>
                <a:cubicBezTo>
                  <a:pt x="331" y="56"/>
                  <a:pt x="329" y="49"/>
                  <a:pt x="325" y="42"/>
                </a:cubicBezTo>
                <a:cubicBezTo>
                  <a:pt x="322" y="36"/>
                  <a:pt x="318" y="30"/>
                  <a:pt x="315" y="24"/>
                </a:cubicBezTo>
                <a:cubicBezTo>
                  <a:pt x="311" y="19"/>
                  <a:pt x="307" y="15"/>
                  <a:pt x="303" y="10"/>
                </a:cubicBezTo>
                <a:cubicBezTo>
                  <a:pt x="301" y="7"/>
                  <a:pt x="296" y="7"/>
                  <a:pt x="293" y="7"/>
                </a:cubicBezTo>
                <a:cubicBezTo>
                  <a:pt x="285" y="6"/>
                  <a:pt x="277" y="6"/>
                  <a:pt x="269" y="6"/>
                </a:cubicBezTo>
                <a:cubicBezTo>
                  <a:pt x="236" y="6"/>
                  <a:pt x="204" y="5"/>
                  <a:pt x="171" y="5"/>
                </a:cubicBezTo>
                <a:cubicBezTo>
                  <a:pt x="141" y="5"/>
                  <a:pt x="110" y="5"/>
                  <a:pt x="80" y="4"/>
                </a:cubicBezTo>
                <a:cubicBezTo>
                  <a:pt x="79" y="4"/>
                  <a:pt x="79" y="7"/>
                  <a:pt x="80" y="7"/>
                </a:cubicBezTo>
                <a:cubicBezTo>
                  <a:pt x="93" y="7"/>
                  <a:pt x="107" y="5"/>
                  <a:pt x="120" y="4"/>
                </a:cubicBezTo>
                <a:cubicBezTo>
                  <a:pt x="127" y="3"/>
                  <a:pt x="134" y="3"/>
                  <a:pt x="142" y="3"/>
                </a:cubicBezTo>
                <a:cubicBezTo>
                  <a:pt x="149" y="3"/>
                  <a:pt x="156" y="4"/>
                  <a:pt x="163" y="5"/>
                </a:cubicBezTo>
                <a:cubicBezTo>
                  <a:pt x="194" y="9"/>
                  <a:pt x="225" y="9"/>
                  <a:pt x="257" y="8"/>
                </a:cubicBezTo>
                <a:cubicBezTo>
                  <a:pt x="264" y="8"/>
                  <a:pt x="271" y="8"/>
                  <a:pt x="278" y="8"/>
                </a:cubicBezTo>
                <a:cubicBezTo>
                  <a:pt x="284" y="8"/>
                  <a:pt x="289" y="8"/>
                  <a:pt x="294" y="9"/>
                </a:cubicBezTo>
                <a:cubicBezTo>
                  <a:pt x="299" y="11"/>
                  <a:pt x="303" y="15"/>
                  <a:pt x="307" y="19"/>
                </a:cubicBezTo>
                <a:cubicBezTo>
                  <a:pt x="311" y="24"/>
                  <a:pt x="316" y="29"/>
                  <a:pt x="320" y="34"/>
                </a:cubicBezTo>
                <a:cubicBezTo>
                  <a:pt x="325" y="39"/>
                  <a:pt x="329" y="45"/>
                  <a:pt x="333" y="51"/>
                </a:cubicBezTo>
                <a:cubicBezTo>
                  <a:pt x="337" y="57"/>
                  <a:pt x="341" y="63"/>
                  <a:pt x="344" y="70"/>
                </a:cubicBezTo>
                <a:cubicBezTo>
                  <a:pt x="346" y="74"/>
                  <a:pt x="349" y="80"/>
                  <a:pt x="344" y="83"/>
                </a:cubicBezTo>
                <a:cubicBezTo>
                  <a:pt x="341" y="86"/>
                  <a:pt x="336" y="86"/>
                  <a:pt x="331" y="86"/>
                </a:cubicBezTo>
                <a:cubicBezTo>
                  <a:pt x="316" y="87"/>
                  <a:pt x="300" y="86"/>
                  <a:pt x="284" y="86"/>
                </a:cubicBezTo>
                <a:cubicBezTo>
                  <a:pt x="268" y="86"/>
                  <a:pt x="251" y="86"/>
                  <a:pt x="235" y="85"/>
                </a:cubicBezTo>
                <a:cubicBezTo>
                  <a:pt x="203" y="84"/>
                  <a:pt x="170" y="82"/>
                  <a:pt x="138" y="80"/>
                </a:cubicBezTo>
                <a:cubicBezTo>
                  <a:pt x="122" y="80"/>
                  <a:pt x="106" y="78"/>
                  <a:pt x="90" y="78"/>
                </a:cubicBezTo>
                <a:cubicBezTo>
                  <a:pt x="82" y="78"/>
                  <a:pt x="73" y="78"/>
                  <a:pt x="65" y="77"/>
                </a:cubicBezTo>
                <a:cubicBezTo>
                  <a:pt x="58" y="77"/>
                  <a:pt x="51" y="78"/>
                  <a:pt x="43" y="79"/>
                </a:cubicBezTo>
                <a:cubicBezTo>
                  <a:pt x="36" y="80"/>
                  <a:pt x="29" y="80"/>
                  <a:pt x="21" y="78"/>
                </a:cubicBezTo>
                <a:cubicBezTo>
                  <a:pt x="17" y="77"/>
                  <a:pt x="8" y="75"/>
                  <a:pt x="9" y="69"/>
                </a:cubicBezTo>
                <a:cubicBezTo>
                  <a:pt x="9" y="67"/>
                  <a:pt x="11" y="66"/>
                  <a:pt x="13" y="64"/>
                </a:cubicBezTo>
                <a:cubicBezTo>
                  <a:pt x="15" y="62"/>
                  <a:pt x="17" y="61"/>
                  <a:pt x="19" y="59"/>
                </a:cubicBezTo>
                <a:cubicBezTo>
                  <a:pt x="23" y="56"/>
                  <a:pt x="27" y="51"/>
                  <a:pt x="32" y="48"/>
                </a:cubicBezTo>
                <a:cubicBezTo>
                  <a:pt x="40" y="41"/>
                  <a:pt x="48" y="36"/>
                  <a:pt x="55" y="29"/>
                </a:cubicBezTo>
                <a:cubicBezTo>
                  <a:pt x="63" y="22"/>
                  <a:pt x="70" y="14"/>
                  <a:pt x="79" y="8"/>
                </a:cubicBezTo>
                <a:cubicBezTo>
                  <a:pt x="80" y="7"/>
                  <a:pt x="79" y="5"/>
                  <a:pt x="77" y="6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2" name="Freeform 1842"/>
          <p:cNvSpPr/>
          <p:nvPr/>
        </p:nvSpPr>
        <p:spPr bwMode="auto">
          <a:xfrm>
            <a:off x="6846887" y="2047876"/>
            <a:ext cx="515937" cy="19050"/>
          </a:xfrm>
          <a:custGeom>
            <a:avLst/>
            <a:gdLst>
              <a:gd name="T0" fmla="*/ 15 w 252"/>
              <a:gd name="T1" fmla="*/ 3 h 9"/>
              <a:gd name="T2" fmla="*/ 106 w 252"/>
              <a:gd name="T3" fmla="*/ 8 h 9"/>
              <a:gd name="T4" fmla="*/ 152 w 252"/>
              <a:gd name="T5" fmla="*/ 7 h 9"/>
              <a:gd name="T6" fmla="*/ 199 w 252"/>
              <a:gd name="T7" fmla="*/ 8 h 9"/>
              <a:gd name="T8" fmla="*/ 250 w 252"/>
              <a:gd name="T9" fmla="*/ 8 h 9"/>
              <a:gd name="T10" fmla="*/ 250 w 252"/>
              <a:gd name="T11" fmla="*/ 6 h 9"/>
              <a:gd name="T12" fmla="*/ 230 w 252"/>
              <a:gd name="T13" fmla="*/ 6 h 9"/>
              <a:gd name="T14" fmla="*/ 206 w 252"/>
              <a:gd name="T15" fmla="*/ 6 h 9"/>
              <a:gd name="T16" fmla="*/ 158 w 252"/>
              <a:gd name="T17" fmla="*/ 6 h 9"/>
              <a:gd name="T18" fmla="*/ 61 w 252"/>
              <a:gd name="T19" fmla="*/ 4 h 9"/>
              <a:gd name="T20" fmla="*/ 31 w 252"/>
              <a:gd name="T21" fmla="*/ 4 h 9"/>
              <a:gd name="T22" fmla="*/ 2 w 252"/>
              <a:gd name="T23" fmla="*/ 3 h 9"/>
              <a:gd name="T24" fmla="*/ 1 w 252"/>
              <a:gd name="T25" fmla="*/ 5 h 9"/>
              <a:gd name="T26" fmla="*/ 42 w 252"/>
              <a:gd name="T27" fmla="*/ 6 h 9"/>
              <a:gd name="T28" fmla="*/ 91 w 252"/>
              <a:gd name="T29" fmla="*/ 7 h 9"/>
              <a:gd name="T30" fmla="*/ 139 w 252"/>
              <a:gd name="T31" fmla="*/ 8 h 9"/>
              <a:gd name="T32" fmla="*/ 188 w 252"/>
              <a:gd name="T33" fmla="*/ 8 h 9"/>
              <a:gd name="T34" fmla="*/ 220 w 252"/>
              <a:gd name="T35" fmla="*/ 8 h 9"/>
              <a:gd name="T36" fmla="*/ 235 w 252"/>
              <a:gd name="T37" fmla="*/ 8 h 9"/>
              <a:gd name="T38" fmla="*/ 250 w 252"/>
              <a:gd name="T39" fmla="*/ 8 h 9"/>
              <a:gd name="T40" fmla="*/ 250 w 252"/>
              <a:gd name="T41" fmla="*/ 6 h 9"/>
              <a:gd name="T42" fmla="*/ 155 w 252"/>
              <a:gd name="T43" fmla="*/ 4 h 9"/>
              <a:gd name="T44" fmla="*/ 63 w 252"/>
              <a:gd name="T45" fmla="*/ 6 h 9"/>
              <a:gd name="T46" fmla="*/ 16 w 252"/>
              <a:gd name="T47" fmla="*/ 1 h 9"/>
              <a:gd name="T48" fmla="*/ 15 w 252"/>
              <a:gd name="T4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52" h="9">
                <a:moveTo>
                  <a:pt x="15" y="3"/>
                </a:moveTo>
                <a:cubicBezTo>
                  <a:pt x="45" y="9"/>
                  <a:pt x="75" y="9"/>
                  <a:pt x="106" y="8"/>
                </a:cubicBezTo>
                <a:cubicBezTo>
                  <a:pt x="121" y="7"/>
                  <a:pt x="136" y="7"/>
                  <a:pt x="152" y="7"/>
                </a:cubicBezTo>
                <a:cubicBezTo>
                  <a:pt x="167" y="7"/>
                  <a:pt x="183" y="7"/>
                  <a:pt x="199" y="8"/>
                </a:cubicBezTo>
                <a:cubicBezTo>
                  <a:pt x="216" y="9"/>
                  <a:pt x="233" y="9"/>
                  <a:pt x="250" y="8"/>
                </a:cubicBezTo>
                <a:cubicBezTo>
                  <a:pt x="251" y="8"/>
                  <a:pt x="252" y="6"/>
                  <a:pt x="250" y="6"/>
                </a:cubicBezTo>
                <a:cubicBezTo>
                  <a:pt x="243" y="4"/>
                  <a:pt x="237" y="5"/>
                  <a:pt x="230" y="6"/>
                </a:cubicBezTo>
                <a:cubicBezTo>
                  <a:pt x="222" y="6"/>
                  <a:pt x="214" y="6"/>
                  <a:pt x="206" y="6"/>
                </a:cubicBezTo>
                <a:cubicBezTo>
                  <a:pt x="190" y="6"/>
                  <a:pt x="174" y="6"/>
                  <a:pt x="158" y="6"/>
                </a:cubicBezTo>
                <a:cubicBezTo>
                  <a:pt x="125" y="6"/>
                  <a:pt x="93" y="5"/>
                  <a:pt x="61" y="4"/>
                </a:cubicBezTo>
                <a:cubicBezTo>
                  <a:pt x="51" y="3"/>
                  <a:pt x="41" y="3"/>
                  <a:pt x="31" y="4"/>
                </a:cubicBezTo>
                <a:cubicBezTo>
                  <a:pt x="21" y="4"/>
                  <a:pt x="11" y="5"/>
                  <a:pt x="2" y="3"/>
                </a:cubicBezTo>
                <a:cubicBezTo>
                  <a:pt x="0" y="2"/>
                  <a:pt x="0" y="5"/>
                  <a:pt x="1" y="5"/>
                </a:cubicBezTo>
                <a:cubicBezTo>
                  <a:pt x="15" y="9"/>
                  <a:pt x="28" y="5"/>
                  <a:pt x="42" y="6"/>
                </a:cubicBezTo>
                <a:cubicBezTo>
                  <a:pt x="58" y="6"/>
                  <a:pt x="75" y="7"/>
                  <a:pt x="91" y="7"/>
                </a:cubicBezTo>
                <a:cubicBezTo>
                  <a:pt x="107" y="8"/>
                  <a:pt x="123" y="8"/>
                  <a:pt x="139" y="8"/>
                </a:cubicBezTo>
                <a:cubicBezTo>
                  <a:pt x="156" y="9"/>
                  <a:pt x="172" y="9"/>
                  <a:pt x="188" y="8"/>
                </a:cubicBezTo>
                <a:cubicBezTo>
                  <a:pt x="198" y="8"/>
                  <a:pt x="209" y="8"/>
                  <a:pt x="220" y="8"/>
                </a:cubicBezTo>
                <a:cubicBezTo>
                  <a:pt x="225" y="8"/>
                  <a:pt x="230" y="8"/>
                  <a:pt x="235" y="8"/>
                </a:cubicBezTo>
                <a:cubicBezTo>
                  <a:pt x="240" y="7"/>
                  <a:pt x="245" y="7"/>
                  <a:pt x="250" y="8"/>
                </a:cubicBezTo>
                <a:cubicBezTo>
                  <a:pt x="250" y="7"/>
                  <a:pt x="250" y="7"/>
                  <a:pt x="250" y="6"/>
                </a:cubicBezTo>
                <a:cubicBezTo>
                  <a:pt x="218" y="8"/>
                  <a:pt x="187" y="5"/>
                  <a:pt x="155" y="4"/>
                </a:cubicBezTo>
                <a:cubicBezTo>
                  <a:pt x="124" y="4"/>
                  <a:pt x="94" y="6"/>
                  <a:pt x="63" y="6"/>
                </a:cubicBezTo>
                <a:cubicBezTo>
                  <a:pt x="48" y="5"/>
                  <a:pt x="31" y="4"/>
                  <a:pt x="16" y="1"/>
                </a:cubicBezTo>
                <a:cubicBezTo>
                  <a:pt x="14" y="0"/>
                  <a:pt x="14" y="3"/>
                  <a:pt x="15" y="3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3" name="Freeform 1843"/>
          <p:cNvSpPr/>
          <p:nvPr/>
        </p:nvSpPr>
        <p:spPr bwMode="auto">
          <a:xfrm>
            <a:off x="6805612" y="2089151"/>
            <a:ext cx="571500" cy="23813"/>
          </a:xfrm>
          <a:custGeom>
            <a:avLst/>
            <a:gdLst>
              <a:gd name="T0" fmla="*/ 10 w 279"/>
              <a:gd name="T1" fmla="*/ 5 h 12"/>
              <a:gd name="T2" fmla="*/ 54 w 279"/>
              <a:gd name="T3" fmla="*/ 5 h 12"/>
              <a:gd name="T4" fmla="*/ 76 w 279"/>
              <a:gd name="T5" fmla="*/ 7 h 12"/>
              <a:gd name="T6" fmla="*/ 100 w 279"/>
              <a:gd name="T7" fmla="*/ 8 h 12"/>
              <a:gd name="T8" fmla="*/ 147 w 279"/>
              <a:gd name="T9" fmla="*/ 9 h 12"/>
              <a:gd name="T10" fmla="*/ 196 w 279"/>
              <a:gd name="T11" fmla="*/ 10 h 12"/>
              <a:gd name="T12" fmla="*/ 238 w 279"/>
              <a:gd name="T13" fmla="*/ 9 h 12"/>
              <a:gd name="T14" fmla="*/ 258 w 279"/>
              <a:gd name="T15" fmla="*/ 9 h 12"/>
              <a:gd name="T16" fmla="*/ 277 w 279"/>
              <a:gd name="T17" fmla="*/ 8 h 12"/>
              <a:gd name="T18" fmla="*/ 277 w 279"/>
              <a:gd name="T19" fmla="*/ 5 h 12"/>
              <a:gd name="T20" fmla="*/ 182 w 279"/>
              <a:gd name="T21" fmla="*/ 6 h 12"/>
              <a:gd name="T22" fmla="*/ 135 w 279"/>
              <a:gd name="T23" fmla="*/ 9 h 12"/>
              <a:gd name="T24" fmla="*/ 87 w 279"/>
              <a:gd name="T25" fmla="*/ 8 h 12"/>
              <a:gd name="T26" fmla="*/ 2 w 279"/>
              <a:gd name="T27" fmla="*/ 5 h 12"/>
              <a:gd name="T28" fmla="*/ 2 w 279"/>
              <a:gd name="T29" fmla="*/ 7 h 12"/>
              <a:gd name="T30" fmla="*/ 99 w 279"/>
              <a:gd name="T31" fmla="*/ 11 h 12"/>
              <a:gd name="T32" fmla="*/ 195 w 279"/>
              <a:gd name="T33" fmla="*/ 8 h 12"/>
              <a:gd name="T34" fmla="*/ 277 w 279"/>
              <a:gd name="T35" fmla="*/ 8 h 12"/>
              <a:gd name="T36" fmla="*/ 277 w 279"/>
              <a:gd name="T37" fmla="*/ 5 h 12"/>
              <a:gd name="T38" fmla="*/ 267 w 279"/>
              <a:gd name="T39" fmla="*/ 6 h 12"/>
              <a:gd name="T40" fmla="*/ 255 w 279"/>
              <a:gd name="T41" fmla="*/ 7 h 12"/>
              <a:gd name="T42" fmla="*/ 231 w 279"/>
              <a:gd name="T43" fmla="*/ 7 h 12"/>
              <a:gd name="T44" fmla="*/ 182 w 279"/>
              <a:gd name="T45" fmla="*/ 7 h 12"/>
              <a:gd name="T46" fmla="*/ 134 w 279"/>
              <a:gd name="T47" fmla="*/ 6 h 12"/>
              <a:gd name="T48" fmla="*/ 86 w 279"/>
              <a:gd name="T49" fmla="*/ 5 h 12"/>
              <a:gd name="T50" fmla="*/ 47 w 279"/>
              <a:gd name="T51" fmla="*/ 2 h 12"/>
              <a:gd name="T52" fmla="*/ 9 w 279"/>
              <a:gd name="T53" fmla="*/ 2 h 12"/>
              <a:gd name="T54" fmla="*/ 10 w 279"/>
              <a:gd name="T55" fmla="*/ 5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79" h="12">
                <a:moveTo>
                  <a:pt x="10" y="5"/>
                </a:moveTo>
                <a:cubicBezTo>
                  <a:pt x="25" y="2"/>
                  <a:pt x="39" y="4"/>
                  <a:pt x="54" y="5"/>
                </a:cubicBezTo>
                <a:cubicBezTo>
                  <a:pt x="61" y="6"/>
                  <a:pt x="69" y="6"/>
                  <a:pt x="76" y="7"/>
                </a:cubicBezTo>
                <a:cubicBezTo>
                  <a:pt x="84" y="7"/>
                  <a:pt x="92" y="7"/>
                  <a:pt x="100" y="8"/>
                </a:cubicBezTo>
                <a:cubicBezTo>
                  <a:pt x="116" y="8"/>
                  <a:pt x="131" y="9"/>
                  <a:pt x="147" y="9"/>
                </a:cubicBezTo>
                <a:cubicBezTo>
                  <a:pt x="164" y="9"/>
                  <a:pt x="180" y="9"/>
                  <a:pt x="196" y="10"/>
                </a:cubicBezTo>
                <a:cubicBezTo>
                  <a:pt x="210" y="10"/>
                  <a:pt x="224" y="9"/>
                  <a:pt x="238" y="9"/>
                </a:cubicBezTo>
                <a:cubicBezTo>
                  <a:pt x="244" y="9"/>
                  <a:pt x="251" y="9"/>
                  <a:pt x="258" y="9"/>
                </a:cubicBezTo>
                <a:cubicBezTo>
                  <a:pt x="264" y="9"/>
                  <a:pt x="271" y="7"/>
                  <a:pt x="277" y="8"/>
                </a:cubicBezTo>
                <a:cubicBezTo>
                  <a:pt x="277" y="7"/>
                  <a:pt x="277" y="6"/>
                  <a:pt x="277" y="5"/>
                </a:cubicBezTo>
                <a:cubicBezTo>
                  <a:pt x="246" y="3"/>
                  <a:pt x="214" y="5"/>
                  <a:pt x="182" y="6"/>
                </a:cubicBezTo>
                <a:cubicBezTo>
                  <a:pt x="167" y="7"/>
                  <a:pt x="151" y="8"/>
                  <a:pt x="135" y="9"/>
                </a:cubicBezTo>
                <a:cubicBezTo>
                  <a:pt x="119" y="9"/>
                  <a:pt x="102" y="8"/>
                  <a:pt x="87" y="8"/>
                </a:cubicBezTo>
                <a:cubicBezTo>
                  <a:pt x="58" y="7"/>
                  <a:pt x="30" y="5"/>
                  <a:pt x="2" y="5"/>
                </a:cubicBezTo>
                <a:cubicBezTo>
                  <a:pt x="0" y="5"/>
                  <a:pt x="0" y="7"/>
                  <a:pt x="2" y="7"/>
                </a:cubicBezTo>
                <a:cubicBezTo>
                  <a:pt x="34" y="7"/>
                  <a:pt x="67" y="10"/>
                  <a:pt x="99" y="11"/>
                </a:cubicBezTo>
                <a:cubicBezTo>
                  <a:pt x="131" y="12"/>
                  <a:pt x="163" y="10"/>
                  <a:pt x="195" y="8"/>
                </a:cubicBezTo>
                <a:cubicBezTo>
                  <a:pt x="222" y="7"/>
                  <a:pt x="250" y="5"/>
                  <a:pt x="277" y="8"/>
                </a:cubicBezTo>
                <a:cubicBezTo>
                  <a:pt x="279" y="8"/>
                  <a:pt x="279" y="5"/>
                  <a:pt x="277" y="5"/>
                </a:cubicBezTo>
                <a:cubicBezTo>
                  <a:pt x="274" y="5"/>
                  <a:pt x="271" y="5"/>
                  <a:pt x="267" y="6"/>
                </a:cubicBezTo>
                <a:cubicBezTo>
                  <a:pt x="263" y="6"/>
                  <a:pt x="259" y="6"/>
                  <a:pt x="255" y="7"/>
                </a:cubicBezTo>
                <a:cubicBezTo>
                  <a:pt x="247" y="7"/>
                  <a:pt x="239" y="7"/>
                  <a:pt x="231" y="7"/>
                </a:cubicBezTo>
                <a:cubicBezTo>
                  <a:pt x="215" y="7"/>
                  <a:pt x="199" y="7"/>
                  <a:pt x="182" y="7"/>
                </a:cubicBezTo>
                <a:cubicBezTo>
                  <a:pt x="166" y="7"/>
                  <a:pt x="150" y="7"/>
                  <a:pt x="134" y="6"/>
                </a:cubicBezTo>
                <a:cubicBezTo>
                  <a:pt x="118" y="6"/>
                  <a:pt x="102" y="5"/>
                  <a:pt x="86" y="5"/>
                </a:cubicBezTo>
                <a:cubicBezTo>
                  <a:pt x="73" y="4"/>
                  <a:pt x="60" y="3"/>
                  <a:pt x="47" y="2"/>
                </a:cubicBezTo>
                <a:cubicBezTo>
                  <a:pt x="35" y="1"/>
                  <a:pt x="22" y="0"/>
                  <a:pt x="9" y="2"/>
                </a:cubicBezTo>
                <a:cubicBezTo>
                  <a:pt x="8" y="3"/>
                  <a:pt x="8" y="5"/>
                  <a:pt x="10" y="5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4" name="Freeform 1844"/>
          <p:cNvSpPr/>
          <p:nvPr/>
        </p:nvSpPr>
        <p:spPr bwMode="auto">
          <a:xfrm>
            <a:off x="6761162" y="2133601"/>
            <a:ext cx="649287" cy="19050"/>
          </a:xfrm>
          <a:custGeom>
            <a:avLst/>
            <a:gdLst>
              <a:gd name="T0" fmla="*/ 307 w 317"/>
              <a:gd name="T1" fmla="*/ 1 h 9"/>
              <a:gd name="T2" fmla="*/ 261 w 317"/>
              <a:gd name="T3" fmla="*/ 3 h 9"/>
              <a:gd name="T4" fmla="*/ 213 w 317"/>
              <a:gd name="T5" fmla="*/ 5 h 9"/>
              <a:gd name="T6" fmla="*/ 165 w 317"/>
              <a:gd name="T7" fmla="*/ 3 h 9"/>
              <a:gd name="T8" fmla="*/ 117 w 317"/>
              <a:gd name="T9" fmla="*/ 4 h 9"/>
              <a:gd name="T10" fmla="*/ 55 w 317"/>
              <a:gd name="T11" fmla="*/ 6 h 9"/>
              <a:gd name="T12" fmla="*/ 27 w 317"/>
              <a:gd name="T13" fmla="*/ 5 h 9"/>
              <a:gd name="T14" fmla="*/ 2 w 317"/>
              <a:gd name="T15" fmla="*/ 4 h 9"/>
              <a:gd name="T16" fmla="*/ 2 w 317"/>
              <a:gd name="T17" fmla="*/ 7 h 9"/>
              <a:gd name="T18" fmla="*/ 45 w 317"/>
              <a:gd name="T19" fmla="*/ 5 h 9"/>
              <a:gd name="T20" fmla="*/ 90 w 317"/>
              <a:gd name="T21" fmla="*/ 7 h 9"/>
              <a:gd name="T22" fmla="*/ 138 w 317"/>
              <a:gd name="T23" fmla="*/ 6 h 9"/>
              <a:gd name="T24" fmla="*/ 187 w 317"/>
              <a:gd name="T25" fmla="*/ 7 h 9"/>
              <a:gd name="T26" fmla="*/ 316 w 317"/>
              <a:gd name="T27" fmla="*/ 8 h 9"/>
              <a:gd name="T28" fmla="*/ 316 w 317"/>
              <a:gd name="T29" fmla="*/ 6 h 9"/>
              <a:gd name="T30" fmla="*/ 218 w 317"/>
              <a:gd name="T31" fmla="*/ 6 h 9"/>
              <a:gd name="T32" fmla="*/ 169 w 317"/>
              <a:gd name="T33" fmla="*/ 4 h 9"/>
              <a:gd name="T34" fmla="*/ 121 w 317"/>
              <a:gd name="T35" fmla="*/ 4 h 9"/>
              <a:gd name="T36" fmla="*/ 59 w 317"/>
              <a:gd name="T37" fmla="*/ 4 h 9"/>
              <a:gd name="T38" fmla="*/ 2 w 317"/>
              <a:gd name="T39" fmla="*/ 4 h 9"/>
              <a:gd name="T40" fmla="*/ 2 w 317"/>
              <a:gd name="T41" fmla="*/ 7 h 9"/>
              <a:gd name="T42" fmla="*/ 42 w 317"/>
              <a:gd name="T43" fmla="*/ 8 h 9"/>
              <a:gd name="T44" fmla="*/ 90 w 317"/>
              <a:gd name="T45" fmla="*/ 8 h 9"/>
              <a:gd name="T46" fmla="*/ 138 w 317"/>
              <a:gd name="T47" fmla="*/ 6 h 9"/>
              <a:gd name="T48" fmla="*/ 187 w 317"/>
              <a:gd name="T49" fmla="*/ 7 h 9"/>
              <a:gd name="T50" fmla="*/ 247 w 317"/>
              <a:gd name="T51" fmla="*/ 7 h 9"/>
              <a:gd name="T52" fmla="*/ 307 w 317"/>
              <a:gd name="T53" fmla="*/ 3 h 9"/>
              <a:gd name="T54" fmla="*/ 307 w 317"/>
              <a:gd name="T55" fmla="*/ 1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17" h="9">
                <a:moveTo>
                  <a:pt x="307" y="1"/>
                </a:moveTo>
                <a:cubicBezTo>
                  <a:pt x="292" y="0"/>
                  <a:pt x="276" y="1"/>
                  <a:pt x="261" y="3"/>
                </a:cubicBezTo>
                <a:cubicBezTo>
                  <a:pt x="245" y="4"/>
                  <a:pt x="229" y="5"/>
                  <a:pt x="213" y="5"/>
                </a:cubicBezTo>
                <a:cubicBezTo>
                  <a:pt x="197" y="5"/>
                  <a:pt x="181" y="4"/>
                  <a:pt x="165" y="3"/>
                </a:cubicBezTo>
                <a:cubicBezTo>
                  <a:pt x="149" y="3"/>
                  <a:pt x="133" y="3"/>
                  <a:pt x="117" y="4"/>
                </a:cubicBezTo>
                <a:cubicBezTo>
                  <a:pt x="96" y="6"/>
                  <a:pt x="75" y="6"/>
                  <a:pt x="55" y="6"/>
                </a:cubicBezTo>
                <a:cubicBezTo>
                  <a:pt x="45" y="6"/>
                  <a:pt x="36" y="6"/>
                  <a:pt x="27" y="5"/>
                </a:cubicBezTo>
                <a:cubicBezTo>
                  <a:pt x="18" y="4"/>
                  <a:pt x="10" y="3"/>
                  <a:pt x="2" y="4"/>
                </a:cubicBezTo>
                <a:cubicBezTo>
                  <a:pt x="2" y="5"/>
                  <a:pt x="2" y="6"/>
                  <a:pt x="2" y="7"/>
                </a:cubicBezTo>
                <a:cubicBezTo>
                  <a:pt x="16" y="4"/>
                  <a:pt x="31" y="4"/>
                  <a:pt x="45" y="5"/>
                </a:cubicBezTo>
                <a:cubicBezTo>
                  <a:pt x="60" y="6"/>
                  <a:pt x="75" y="7"/>
                  <a:pt x="90" y="7"/>
                </a:cubicBezTo>
                <a:cubicBezTo>
                  <a:pt x="106" y="7"/>
                  <a:pt x="122" y="6"/>
                  <a:pt x="138" y="6"/>
                </a:cubicBezTo>
                <a:cubicBezTo>
                  <a:pt x="154" y="6"/>
                  <a:pt x="171" y="7"/>
                  <a:pt x="187" y="7"/>
                </a:cubicBezTo>
                <a:cubicBezTo>
                  <a:pt x="230" y="9"/>
                  <a:pt x="273" y="8"/>
                  <a:pt x="316" y="8"/>
                </a:cubicBezTo>
                <a:cubicBezTo>
                  <a:pt x="317" y="8"/>
                  <a:pt x="317" y="6"/>
                  <a:pt x="316" y="6"/>
                </a:cubicBezTo>
                <a:cubicBezTo>
                  <a:pt x="284" y="6"/>
                  <a:pt x="251" y="6"/>
                  <a:pt x="218" y="6"/>
                </a:cubicBezTo>
                <a:cubicBezTo>
                  <a:pt x="202" y="5"/>
                  <a:pt x="186" y="5"/>
                  <a:pt x="169" y="4"/>
                </a:cubicBezTo>
                <a:cubicBezTo>
                  <a:pt x="153" y="4"/>
                  <a:pt x="137" y="4"/>
                  <a:pt x="121" y="4"/>
                </a:cubicBezTo>
                <a:cubicBezTo>
                  <a:pt x="100" y="4"/>
                  <a:pt x="79" y="5"/>
                  <a:pt x="59" y="4"/>
                </a:cubicBezTo>
                <a:cubicBezTo>
                  <a:pt x="40" y="3"/>
                  <a:pt x="20" y="1"/>
                  <a:pt x="2" y="4"/>
                </a:cubicBezTo>
                <a:cubicBezTo>
                  <a:pt x="0" y="5"/>
                  <a:pt x="1" y="7"/>
                  <a:pt x="2" y="7"/>
                </a:cubicBezTo>
                <a:cubicBezTo>
                  <a:pt x="16" y="5"/>
                  <a:pt x="29" y="8"/>
                  <a:pt x="42" y="8"/>
                </a:cubicBezTo>
                <a:cubicBezTo>
                  <a:pt x="58" y="8"/>
                  <a:pt x="74" y="8"/>
                  <a:pt x="90" y="8"/>
                </a:cubicBezTo>
                <a:cubicBezTo>
                  <a:pt x="106" y="8"/>
                  <a:pt x="122" y="6"/>
                  <a:pt x="138" y="6"/>
                </a:cubicBezTo>
                <a:cubicBezTo>
                  <a:pt x="154" y="5"/>
                  <a:pt x="170" y="6"/>
                  <a:pt x="187" y="7"/>
                </a:cubicBezTo>
                <a:cubicBezTo>
                  <a:pt x="207" y="7"/>
                  <a:pt x="227" y="8"/>
                  <a:pt x="247" y="7"/>
                </a:cubicBezTo>
                <a:cubicBezTo>
                  <a:pt x="267" y="5"/>
                  <a:pt x="287" y="2"/>
                  <a:pt x="307" y="3"/>
                </a:cubicBezTo>
                <a:cubicBezTo>
                  <a:pt x="309" y="3"/>
                  <a:pt x="309" y="1"/>
                  <a:pt x="307" y="1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5" name="Freeform 1845"/>
          <p:cNvSpPr/>
          <p:nvPr/>
        </p:nvSpPr>
        <p:spPr bwMode="auto">
          <a:xfrm>
            <a:off x="7018337" y="2228851"/>
            <a:ext cx="14287" cy="41275"/>
          </a:xfrm>
          <a:custGeom>
            <a:avLst/>
            <a:gdLst>
              <a:gd name="T0" fmla="*/ 4 w 7"/>
              <a:gd name="T1" fmla="*/ 8 h 20"/>
              <a:gd name="T2" fmla="*/ 4 w 7"/>
              <a:gd name="T3" fmla="*/ 16 h 20"/>
              <a:gd name="T4" fmla="*/ 6 w 7"/>
              <a:gd name="T5" fmla="*/ 16 h 20"/>
              <a:gd name="T6" fmla="*/ 6 w 7"/>
              <a:gd name="T7" fmla="*/ 2 h 20"/>
              <a:gd name="T8" fmla="*/ 3 w 7"/>
              <a:gd name="T9" fmla="*/ 1 h 20"/>
              <a:gd name="T10" fmla="*/ 3 w 7"/>
              <a:gd name="T11" fmla="*/ 18 h 20"/>
              <a:gd name="T12" fmla="*/ 6 w 7"/>
              <a:gd name="T13" fmla="*/ 17 h 20"/>
              <a:gd name="T14" fmla="*/ 4 w 7"/>
              <a:gd name="T15" fmla="*/ 3 h 20"/>
              <a:gd name="T16" fmla="*/ 1 w 7"/>
              <a:gd name="T17" fmla="*/ 3 h 20"/>
              <a:gd name="T18" fmla="*/ 3 w 7"/>
              <a:gd name="T19" fmla="*/ 19 h 20"/>
              <a:gd name="T20" fmla="*/ 6 w 7"/>
              <a:gd name="T21" fmla="*/ 18 h 20"/>
              <a:gd name="T22" fmla="*/ 6 w 7"/>
              <a:gd name="T23" fmla="*/ 2 h 20"/>
              <a:gd name="T24" fmla="*/ 3 w 7"/>
              <a:gd name="T25" fmla="*/ 1 h 20"/>
              <a:gd name="T26" fmla="*/ 4 w 7"/>
              <a:gd name="T27" fmla="*/ 17 h 20"/>
              <a:gd name="T28" fmla="*/ 6 w 7"/>
              <a:gd name="T29" fmla="*/ 16 h 20"/>
              <a:gd name="T30" fmla="*/ 7 w 7"/>
              <a:gd name="T31" fmla="*/ 9 h 20"/>
              <a:gd name="T32" fmla="*/ 4 w 7"/>
              <a:gd name="T33" fmla="*/ 8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" h="20">
                <a:moveTo>
                  <a:pt x="4" y="8"/>
                </a:moveTo>
                <a:cubicBezTo>
                  <a:pt x="4" y="11"/>
                  <a:pt x="4" y="14"/>
                  <a:pt x="4" y="16"/>
                </a:cubicBezTo>
                <a:cubicBezTo>
                  <a:pt x="5" y="16"/>
                  <a:pt x="6" y="16"/>
                  <a:pt x="6" y="16"/>
                </a:cubicBezTo>
                <a:cubicBezTo>
                  <a:pt x="4" y="12"/>
                  <a:pt x="5" y="6"/>
                  <a:pt x="6" y="2"/>
                </a:cubicBezTo>
                <a:cubicBezTo>
                  <a:pt x="6" y="0"/>
                  <a:pt x="4" y="0"/>
                  <a:pt x="3" y="1"/>
                </a:cubicBezTo>
                <a:cubicBezTo>
                  <a:pt x="2" y="7"/>
                  <a:pt x="2" y="13"/>
                  <a:pt x="3" y="18"/>
                </a:cubicBezTo>
                <a:cubicBezTo>
                  <a:pt x="4" y="18"/>
                  <a:pt x="5" y="18"/>
                  <a:pt x="6" y="17"/>
                </a:cubicBezTo>
                <a:cubicBezTo>
                  <a:pt x="3" y="13"/>
                  <a:pt x="4" y="8"/>
                  <a:pt x="4" y="3"/>
                </a:cubicBezTo>
                <a:cubicBezTo>
                  <a:pt x="4" y="2"/>
                  <a:pt x="1" y="2"/>
                  <a:pt x="1" y="3"/>
                </a:cubicBezTo>
                <a:cubicBezTo>
                  <a:pt x="1" y="9"/>
                  <a:pt x="0" y="14"/>
                  <a:pt x="3" y="19"/>
                </a:cubicBezTo>
                <a:cubicBezTo>
                  <a:pt x="4" y="20"/>
                  <a:pt x="6" y="19"/>
                  <a:pt x="6" y="18"/>
                </a:cubicBezTo>
                <a:cubicBezTo>
                  <a:pt x="5" y="13"/>
                  <a:pt x="4" y="7"/>
                  <a:pt x="6" y="2"/>
                </a:cubicBezTo>
                <a:cubicBezTo>
                  <a:pt x="5" y="1"/>
                  <a:pt x="4" y="1"/>
                  <a:pt x="3" y="1"/>
                </a:cubicBezTo>
                <a:cubicBezTo>
                  <a:pt x="2" y="6"/>
                  <a:pt x="1" y="12"/>
                  <a:pt x="4" y="17"/>
                </a:cubicBezTo>
                <a:cubicBezTo>
                  <a:pt x="5" y="18"/>
                  <a:pt x="6" y="18"/>
                  <a:pt x="6" y="16"/>
                </a:cubicBezTo>
                <a:cubicBezTo>
                  <a:pt x="7" y="14"/>
                  <a:pt x="7" y="11"/>
                  <a:pt x="7" y="9"/>
                </a:cubicBezTo>
                <a:cubicBezTo>
                  <a:pt x="7" y="7"/>
                  <a:pt x="4" y="7"/>
                  <a:pt x="4" y="8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6" name="Freeform 1846"/>
          <p:cNvSpPr/>
          <p:nvPr/>
        </p:nvSpPr>
        <p:spPr bwMode="auto">
          <a:xfrm>
            <a:off x="7142162" y="2225676"/>
            <a:ext cx="15875" cy="47625"/>
          </a:xfrm>
          <a:custGeom>
            <a:avLst/>
            <a:gdLst>
              <a:gd name="T0" fmla="*/ 5 w 8"/>
              <a:gd name="T1" fmla="*/ 10 h 23"/>
              <a:gd name="T2" fmla="*/ 6 w 8"/>
              <a:gd name="T3" fmla="*/ 17 h 23"/>
              <a:gd name="T4" fmla="*/ 8 w 8"/>
              <a:gd name="T5" fmla="*/ 17 h 23"/>
              <a:gd name="T6" fmla="*/ 7 w 8"/>
              <a:gd name="T7" fmla="*/ 2 h 23"/>
              <a:gd name="T8" fmla="*/ 4 w 8"/>
              <a:gd name="T9" fmla="*/ 3 h 23"/>
              <a:gd name="T10" fmla="*/ 5 w 8"/>
              <a:gd name="T11" fmla="*/ 20 h 23"/>
              <a:gd name="T12" fmla="*/ 7 w 8"/>
              <a:gd name="T13" fmla="*/ 20 h 23"/>
              <a:gd name="T14" fmla="*/ 6 w 8"/>
              <a:gd name="T15" fmla="*/ 2 h 23"/>
              <a:gd name="T16" fmla="*/ 4 w 8"/>
              <a:gd name="T17" fmla="*/ 1 h 23"/>
              <a:gd name="T18" fmla="*/ 3 w 8"/>
              <a:gd name="T19" fmla="*/ 22 h 23"/>
              <a:gd name="T20" fmla="*/ 6 w 8"/>
              <a:gd name="T21" fmla="*/ 21 h 23"/>
              <a:gd name="T22" fmla="*/ 5 w 8"/>
              <a:gd name="T23" fmla="*/ 8 h 23"/>
              <a:gd name="T24" fmla="*/ 4 w 8"/>
              <a:gd name="T25" fmla="*/ 4 h 23"/>
              <a:gd name="T26" fmla="*/ 3 w 8"/>
              <a:gd name="T27" fmla="*/ 6 h 23"/>
              <a:gd name="T28" fmla="*/ 3 w 8"/>
              <a:gd name="T29" fmla="*/ 6 h 23"/>
              <a:gd name="T30" fmla="*/ 2 w 8"/>
              <a:gd name="T31" fmla="*/ 8 h 23"/>
              <a:gd name="T32" fmla="*/ 2 w 8"/>
              <a:gd name="T33" fmla="*/ 13 h 23"/>
              <a:gd name="T34" fmla="*/ 3 w 8"/>
              <a:gd name="T35" fmla="*/ 22 h 23"/>
              <a:gd name="T36" fmla="*/ 6 w 8"/>
              <a:gd name="T37" fmla="*/ 21 h 23"/>
              <a:gd name="T38" fmla="*/ 4 w 8"/>
              <a:gd name="T39" fmla="*/ 12 h 23"/>
              <a:gd name="T40" fmla="*/ 6 w 8"/>
              <a:gd name="T41" fmla="*/ 3 h 23"/>
              <a:gd name="T42" fmla="*/ 3 w 8"/>
              <a:gd name="T43" fmla="*/ 2 h 23"/>
              <a:gd name="T44" fmla="*/ 5 w 8"/>
              <a:gd name="T45" fmla="*/ 20 h 23"/>
              <a:gd name="T46" fmla="*/ 7 w 8"/>
              <a:gd name="T47" fmla="*/ 20 h 23"/>
              <a:gd name="T48" fmla="*/ 7 w 8"/>
              <a:gd name="T49" fmla="*/ 2 h 23"/>
              <a:gd name="T50" fmla="*/ 4 w 8"/>
              <a:gd name="T51" fmla="*/ 2 h 23"/>
              <a:gd name="T52" fmla="*/ 6 w 8"/>
              <a:gd name="T53" fmla="*/ 17 h 23"/>
              <a:gd name="T54" fmla="*/ 8 w 8"/>
              <a:gd name="T55" fmla="*/ 17 h 23"/>
              <a:gd name="T56" fmla="*/ 7 w 8"/>
              <a:gd name="T57" fmla="*/ 9 h 23"/>
              <a:gd name="T58" fmla="*/ 5 w 8"/>
              <a:gd name="T59" fmla="*/ 1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8" h="23">
                <a:moveTo>
                  <a:pt x="5" y="10"/>
                </a:moveTo>
                <a:cubicBezTo>
                  <a:pt x="6" y="12"/>
                  <a:pt x="6" y="15"/>
                  <a:pt x="6" y="17"/>
                </a:cubicBezTo>
                <a:cubicBezTo>
                  <a:pt x="6" y="17"/>
                  <a:pt x="7" y="17"/>
                  <a:pt x="8" y="17"/>
                </a:cubicBezTo>
                <a:cubicBezTo>
                  <a:pt x="6" y="12"/>
                  <a:pt x="6" y="7"/>
                  <a:pt x="7" y="2"/>
                </a:cubicBezTo>
                <a:cubicBezTo>
                  <a:pt x="6" y="3"/>
                  <a:pt x="5" y="3"/>
                  <a:pt x="4" y="3"/>
                </a:cubicBezTo>
                <a:cubicBezTo>
                  <a:pt x="6" y="8"/>
                  <a:pt x="5" y="14"/>
                  <a:pt x="5" y="20"/>
                </a:cubicBezTo>
                <a:cubicBezTo>
                  <a:pt x="6" y="20"/>
                  <a:pt x="6" y="20"/>
                  <a:pt x="7" y="20"/>
                </a:cubicBezTo>
                <a:cubicBezTo>
                  <a:pt x="6" y="14"/>
                  <a:pt x="6" y="8"/>
                  <a:pt x="6" y="2"/>
                </a:cubicBezTo>
                <a:cubicBezTo>
                  <a:pt x="6" y="1"/>
                  <a:pt x="5" y="0"/>
                  <a:pt x="4" y="1"/>
                </a:cubicBezTo>
                <a:cubicBezTo>
                  <a:pt x="0" y="7"/>
                  <a:pt x="2" y="16"/>
                  <a:pt x="3" y="22"/>
                </a:cubicBezTo>
                <a:cubicBezTo>
                  <a:pt x="4" y="22"/>
                  <a:pt x="5" y="21"/>
                  <a:pt x="6" y="21"/>
                </a:cubicBezTo>
                <a:cubicBezTo>
                  <a:pt x="5" y="17"/>
                  <a:pt x="4" y="12"/>
                  <a:pt x="5" y="8"/>
                </a:cubicBezTo>
                <a:cubicBezTo>
                  <a:pt x="5" y="7"/>
                  <a:pt x="6" y="4"/>
                  <a:pt x="4" y="4"/>
                </a:cubicBezTo>
                <a:cubicBezTo>
                  <a:pt x="2" y="4"/>
                  <a:pt x="1" y="6"/>
                  <a:pt x="3" y="6"/>
                </a:cubicBezTo>
                <a:cubicBezTo>
                  <a:pt x="3" y="5"/>
                  <a:pt x="3" y="5"/>
                  <a:pt x="3" y="6"/>
                </a:cubicBezTo>
                <a:cubicBezTo>
                  <a:pt x="3" y="7"/>
                  <a:pt x="2" y="7"/>
                  <a:pt x="2" y="8"/>
                </a:cubicBezTo>
                <a:cubicBezTo>
                  <a:pt x="2" y="10"/>
                  <a:pt x="2" y="11"/>
                  <a:pt x="2" y="13"/>
                </a:cubicBezTo>
                <a:cubicBezTo>
                  <a:pt x="2" y="16"/>
                  <a:pt x="2" y="19"/>
                  <a:pt x="3" y="22"/>
                </a:cubicBezTo>
                <a:cubicBezTo>
                  <a:pt x="4" y="23"/>
                  <a:pt x="6" y="23"/>
                  <a:pt x="6" y="21"/>
                </a:cubicBezTo>
                <a:cubicBezTo>
                  <a:pt x="5" y="18"/>
                  <a:pt x="5" y="15"/>
                  <a:pt x="4" y="12"/>
                </a:cubicBezTo>
                <a:cubicBezTo>
                  <a:pt x="4" y="9"/>
                  <a:pt x="4" y="5"/>
                  <a:pt x="6" y="3"/>
                </a:cubicBezTo>
                <a:cubicBezTo>
                  <a:pt x="5" y="3"/>
                  <a:pt x="4" y="2"/>
                  <a:pt x="3" y="2"/>
                </a:cubicBezTo>
                <a:cubicBezTo>
                  <a:pt x="4" y="8"/>
                  <a:pt x="4" y="14"/>
                  <a:pt x="5" y="20"/>
                </a:cubicBezTo>
                <a:cubicBezTo>
                  <a:pt x="5" y="22"/>
                  <a:pt x="7" y="22"/>
                  <a:pt x="7" y="20"/>
                </a:cubicBezTo>
                <a:cubicBezTo>
                  <a:pt x="8" y="14"/>
                  <a:pt x="8" y="8"/>
                  <a:pt x="7" y="2"/>
                </a:cubicBezTo>
                <a:cubicBezTo>
                  <a:pt x="6" y="1"/>
                  <a:pt x="4" y="1"/>
                  <a:pt x="4" y="2"/>
                </a:cubicBezTo>
                <a:cubicBezTo>
                  <a:pt x="4" y="8"/>
                  <a:pt x="4" y="13"/>
                  <a:pt x="6" y="17"/>
                </a:cubicBezTo>
                <a:cubicBezTo>
                  <a:pt x="6" y="19"/>
                  <a:pt x="8" y="19"/>
                  <a:pt x="8" y="17"/>
                </a:cubicBezTo>
                <a:cubicBezTo>
                  <a:pt x="8" y="14"/>
                  <a:pt x="8" y="12"/>
                  <a:pt x="7" y="9"/>
                </a:cubicBezTo>
                <a:cubicBezTo>
                  <a:pt x="7" y="7"/>
                  <a:pt x="5" y="8"/>
                  <a:pt x="5" y="10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7" name="Freeform 1847"/>
          <p:cNvSpPr/>
          <p:nvPr/>
        </p:nvSpPr>
        <p:spPr bwMode="auto">
          <a:xfrm>
            <a:off x="7021512" y="2217738"/>
            <a:ext cx="122237" cy="55563"/>
          </a:xfrm>
          <a:custGeom>
            <a:avLst/>
            <a:gdLst>
              <a:gd name="T0" fmla="*/ 42 w 60"/>
              <a:gd name="T1" fmla="*/ 7 h 27"/>
              <a:gd name="T2" fmla="*/ 28 w 60"/>
              <a:gd name="T3" fmla="*/ 3 h 27"/>
              <a:gd name="T4" fmla="*/ 11 w 60"/>
              <a:gd name="T5" fmla="*/ 7 h 27"/>
              <a:gd name="T6" fmla="*/ 56 w 60"/>
              <a:gd name="T7" fmla="*/ 5 h 27"/>
              <a:gd name="T8" fmla="*/ 9 w 60"/>
              <a:gd name="T9" fmla="*/ 4 h 27"/>
              <a:gd name="T10" fmla="*/ 32 w 60"/>
              <a:gd name="T11" fmla="*/ 10 h 27"/>
              <a:gd name="T12" fmla="*/ 55 w 60"/>
              <a:gd name="T13" fmla="*/ 6 h 27"/>
              <a:gd name="T14" fmla="*/ 2 w 60"/>
              <a:gd name="T15" fmla="*/ 8 h 27"/>
              <a:gd name="T16" fmla="*/ 27 w 60"/>
              <a:gd name="T17" fmla="*/ 13 h 27"/>
              <a:gd name="T18" fmla="*/ 54 w 60"/>
              <a:gd name="T19" fmla="*/ 8 h 27"/>
              <a:gd name="T20" fmla="*/ 1 w 60"/>
              <a:gd name="T21" fmla="*/ 10 h 27"/>
              <a:gd name="T22" fmla="*/ 58 w 60"/>
              <a:gd name="T23" fmla="*/ 13 h 27"/>
              <a:gd name="T24" fmla="*/ 9 w 60"/>
              <a:gd name="T25" fmla="*/ 13 h 27"/>
              <a:gd name="T26" fmla="*/ 35 w 60"/>
              <a:gd name="T27" fmla="*/ 17 h 27"/>
              <a:gd name="T28" fmla="*/ 59 w 60"/>
              <a:gd name="T29" fmla="*/ 15 h 27"/>
              <a:gd name="T30" fmla="*/ 6 w 60"/>
              <a:gd name="T31" fmla="*/ 15 h 27"/>
              <a:gd name="T32" fmla="*/ 23 w 60"/>
              <a:gd name="T33" fmla="*/ 21 h 27"/>
              <a:gd name="T34" fmla="*/ 51 w 60"/>
              <a:gd name="T35" fmla="*/ 19 h 27"/>
              <a:gd name="T36" fmla="*/ 5 w 60"/>
              <a:gd name="T37" fmla="*/ 23 h 27"/>
              <a:gd name="T38" fmla="*/ 57 w 60"/>
              <a:gd name="T39" fmla="*/ 22 h 27"/>
              <a:gd name="T40" fmla="*/ 38 w 60"/>
              <a:gd name="T41" fmla="*/ 15 h 27"/>
              <a:gd name="T42" fmla="*/ 15 w 60"/>
              <a:gd name="T43" fmla="*/ 18 h 27"/>
              <a:gd name="T44" fmla="*/ 38 w 60"/>
              <a:gd name="T45" fmla="*/ 18 h 27"/>
              <a:gd name="T46" fmla="*/ 56 w 60"/>
              <a:gd name="T47" fmla="*/ 11 h 27"/>
              <a:gd name="T48" fmla="*/ 21 w 60"/>
              <a:gd name="T49" fmla="*/ 8 h 27"/>
              <a:gd name="T50" fmla="*/ 52 w 60"/>
              <a:gd name="T51" fmla="*/ 11 h 27"/>
              <a:gd name="T52" fmla="*/ 32 w 60"/>
              <a:gd name="T53" fmla="*/ 7 h 27"/>
              <a:gd name="T54" fmla="*/ 52 w 60"/>
              <a:gd name="T55" fmla="*/ 11 h 27"/>
              <a:gd name="T56" fmla="*/ 22 w 60"/>
              <a:gd name="T57" fmla="*/ 8 h 27"/>
              <a:gd name="T58" fmla="*/ 38 w 60"/>
              <a:gd name="T59" fmla="*/ 9 h 27"/>
              <a:gd name="T60" fmla="*/ 54 w 60"/>
              <a:gd name="T61" fmla="*/ 11 h 27"/>
              <a:gd name="T62" fmla="*/ 15 w 60"/>
              <a:gd name="T63" fmla="*/ 16 h 27"/>
              <a:gd name="T64" fmla="*/ 36 w 60"/>
              <a:gd name="T65" fmla="*/ 18 h 27"/>
              <a:gd name="T66" fmla="*/ 57 w 60"/>
              <a:gd name="T67" fmla="*/ 20 h 27"/>
              <a:gd name="T68" fmla="*/ 6 w 60"/>
              <a:gd name="T69" fmla="*/ 21 h 27"/>
              <a:gd name="T70" fmla="*/ 50 w 60"/>
              <a:gd name="T71" fmla="*/ 21 h 27"/>
              <a:gd name="T72" fmla="*/ 25 w 60"/>
              <a:gd name="T73" fmla="*/ 18 h 27"/>
              <a:gd name="T74" fmla="*/ 6 w 60"/>
              <a:gd name="T75" fmla="*/ 17 h 27"/>
              <a:gd name="T76" fmla="*/ 59 w 60"/>
              <a:gd name="T77" fmla="*/ 17 h 27"/>
              <a:gd name="T78" fmla="*/ 35 w 60"/>
              <a:gd name="T79" fmla="*/ 15 h 27"/>
              <a:gd name="T80" fmla="*/ 9 w 60"/>
              <a:gd name="T81" fmla="*/ 15 h 27"/>
              <a:gd name="T82" fmla="*/ 57 w 60"/>
              <a:gd name="T83" fmla="*/ 11 h 27"/>
              <a:gd name="T84" fmla="*/ 2 w 60"/>
              <a:gd name="T85" fmla="*/ 12 h 27"/>
              <a:gd name="T86" fmla="*/ 53 w 60"/>
              <a:gd name="T87" fmla="*/ 10 h 27"/>
              <a:gd name="T88" fmla="*/ 28 w 60"/>
              <a:gd name="T89" fmla="*/ 11 h 27"/>
              <a:gd name="T90" fmla="*/ 3 w 60"/>
              <a:gd name="T91" fmla="*/ 10 h 27"/>
              <a:gd name="T92" fmla="*/ 25 w 60"/>
              <a:gd name="T93" fmla="*/ 8 h 27"/>
              <a:gd name="T94" fmla="*/ 54 w 60"/>
              <a:gd name="T95" fmla="*/ 6 h 27"/>
              <a:gd name="T96" fmla="*/ 9 w 60"/>
              <a:gd name="T97" fmla="*/ 4 h 27"/>
              <a:gd name="T98" fmla="*/ 55 w 60"/>
              <a:gd name="T99" fmla="*/ 5 h 27"/>
              <a:gd name="T100" fmla="*/ 34 w 60"/>
              <a:gd name="T101" fmla="*/ 6 h 27"/>
              <a:gd name="T102" fmla="*/ 12 w 60"/>
              <a:gd name="T103" fmla="*/ 7 h 27"/>
              <a:gd name="T104" fmla="*/ 42 w 60"/>
              <a:gd name="T105" fmla="*/ 7 h 27"/>
              <a:gd name="T106" fmla="*/ 5 w 60"/>
              <a:gd name="T107" fmla="*/ 6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0" h="27">
                <a:moveTo>
                  <a:pt x="5" y="9"/>
                </a:moveTo>
                <a:cubicBezTo>
                  <a:pt x="18" y="9"/>
                  <a:pt x="30" y="10"/>
                  <a:pt x="42" y="7"/>
                </a:cubicBezTo>
                <a:cubicBezTo>
                  <a:pt x="44" y="7"/>
                  <a:pt x="44" y="5"/>
                  <a:pt x="43" y="5"/>
                </a:cubicBezTo>
                <a:cubicBezTo>
                  <a:pt x="39" y="3"/>
                  <a:pt x="33" y="2"/>
                  <a:pt x="28" y="3"/>
                </a:cubicBezTo>
                <a:cubicBezTo>
                  <a:pt x="22" y="3"/>
                  <a:pt x="17" y="4"/>
                  <a:pt x="11" y="4"/>
                </a:cubicBezTo>
                <a:cubicBezTo>
                  <a:pt x="10" y="5"/>
                  <a:pt x="10" y="6"/>
                  <a:pt x="11" y="7"/>
                </a:cubicBezTo>
                <a:cubicBezTo>
                  <a:pt x="18" y="9"/>
                  <a:pt x="26" y="9"/>
                  <a:pt x="33" y="9"/>
                </a:cubicBezTo>
                <a:cubicBezTo>
                  <a:pt x="41" y="9"/>
                  <a:pt x="49" y="8"/>
                  <a:pt x="56" y="5"/>
                </a:cubicBezTo>
                <a:cubicBezTo>
                  <a:pt x="57" y="5"/>
                  <a:pt x="57" y="3"/>
                  <a:pt x="56" y="3"/>
                </a:cubicBezTo>
                <a:cubicBezTo>
                  <a:pt x="40" y="0"/>
                  <a:pt x="25" y="4"/>
                  <a:pt x="9" y="4"/>
                </a:cubicBezTo>
                <a:cubicBezTo>
                  <a:pt x="8" y="4"/>
                  <a:pt x="8" y="6"/>
                  <a:pt x="9" y="7"/>
                </a:cubicBezTo>
                <a:cubicBezTo>
                  <a:pt x="16" y="9"/>
                  <a:pt x="24" y="10"/>
                  <a:pt x="32" y="10"/>
                </a:cubicBezTo>
                <a:cubicBezTo>
                  <a:pt x="39" y="10"/>
                  <a:pt x="47" y="10"/>
                  <a:pt x="55" y="8"/>
                </a:cubicBezTo>
                <a:cubicBezTo>
                  <a:pt x="56" y="8"/>
                  <a:pt x="56" y="6"/>
                  <a:pt x="55" y="6"/>
                </a:cubicBezTo>
                <a:cubicBezTo>
                  <a:pt x="45" y="3"/>
                  <a:pt x="34" y="5"/>
                  <a:pt x="24" y="5"/>
                </a:cubicBezTo>
                <a:cubicBezTo>
                  <a:pt x="17" y="5"/>
                  <a:pt x="8" y="4"/>
                  <a:pt x="2" y="8"/>
                </a:cubicBezTo>
                <a:cubicBezTo>
                  <a:pt x="1" y="9"/>
                  <a:pt x="1" y="10"/>
                  <a:pt x="2" y="10"/>
                </a:cubicBezTo>
                <a:cubicBezTo>
                  <a:pt x="10" y="13"/>
                  <a:pt x="19" y="13"/>
                  <a:pt x="27" y="13"/>
                </a:cubicBezTo>
                <a:cubicBezTo>
                  <a:pt x="36" y="12"/>
                  <a:pt x="45" y="11"/>
                  <a:pt x="54" y="10"/>
                </a:cubicBezTo>
                <a:cubicBezTo>
                  <a:pt x="55" y="10"/>
                  <a:pt x="55" y="8"/>
                  <a:pt x="54" y="8"/>
                </a:cubicBezTo>
                <a:cubicBezTo>
                  <a:pt x="44" y="5"/>
                  <a:pt x="35" y="7"/>
                  <a:pt x="25" y="7"/>
                </a:cubicBezTo>
                <a:cubicBezTo>
                  <a:pt x="17" y="8"/>
                  <a:pt x="8" y="6"/>
                  <a:pt x="1" y="10"/>
                </a:cubicBezTo>
                <a:cubicBezTo>
                  <a:pt x="0" y="11"/>
                  <a:pt x="0" y="12"/>
                  <a:pt x="1" y="12"/>
                </a:cubicBezTo>
                <a:cubicBezTo>
                  <a:pt x="20" y="16"/>
                  <a:pt x="39" y="17"/>
                  <a:pt x="58" y="13"/>
                </a:cubicBezTo>
                <a:cubicBezTo>
                  <a:pt x="60" y="13"/>
                  <a:pt x="59" y="11"/>
                  <a:pt x="58" y="11"/>
                </a:cubicBezTo>
                <a:cubicBezTo>
                  <a:pt x="42" y="9"/>
                  <a:pt x="25" y="9"/>
                  <a:pt x="9" y="13"/>
                </a:cubicBezTo>
                <a:cubicBezTo>
                  <a:pt x="8" y="13"/>
                  <a:pt x="8" y="15"/>
                  <a:pt x="9" y="15"/>
                </a:cubicBezTo>
                <a:cubicBezTo>
                  <a:pt x="17" y="18"/>
                  <a:pt x="26" y="17"/>
                  <a:pt x="35" y="17"/>
                </a:cubicBezTo>
                <a:cubicBezTo>
                  <a:pt x="43" y="18"/>
                  <a:pt x="51" y="20"/>
                  <a:pt x="59" y="17"/>
                </a:cubicBezTo>
                <a:cubicBezTo>
                  <a:pt x="60" y="17"/>
                  <a:pt x="60" y="15"/>
                  <a:pt x="59" y="15"/>
                </a:cubicBezTo>
                <a:cubicBezTo>
                  <a:pt x="51" y="12"/>
                  <a:pt x="42" y="12"/>
                  <a:pt x="33" y="12"/>
                </a:cubicBezTo>
                <a:cubicBezTo>
                  <a:pt x="24" y="12"/>
                  <a:pt x="15" y="14"/>
                  <a:pt x="6" y="15"/>
                </a:cubicBezTo>
                <a:cubicBezTo>
                  <a:pt x="5" y="15"/>
                  <a:pt x="5" y="17"/>
                  <a:pt x="5" y="17"/>
                </a:cubicBezTo>
                <a:cubicBezTo>
                  <a:pt x="10" y="21"/>
                  <a:pt x="18" y="21"/>
                  <a:pt x="23" y="21"/>
                </a:cubicBezTo>
                <a:cubicBezTo>
                  <a:pt x="32" y="21"/>
                  <a:pt x="41" y="22"/>
                  <a:pt x="51" y="21"/>
                </a:cubicBezTo>
                <a:cubicBezTo>
                  <a:pt x="52" y="21"/>
                  <a:pt x="52" y="20"/>
                  <a:pt x="51" y="19"/>
                </a:cubicBezTo>
                <a:cubicBezTo>
                  <a:pt x="36" y="15"/>
                  <a:pt x="20" y="18"/>
                  <a:pt x="5" y="20"/>
                </a:cubicBezTo>
                <a:cubicBezTo>
                  <a:pt x="4" y="21"/>
                  <a:pt x="4" y="22"/>
                  <a:pt x="5" y="23"/>
                </a:cubicBezTo>
                <a:cubicBezTo>
                  <a:pt x="12" y="27"/>
                  <a:pt x="20" y="24"/>
                  <a:pt x="28" y="24"/>
                </a:cubicBezTo>
                <a:cubicBezTo>
                  <a:pt x="38" y="23"/>
                  <a:pt x="48" y="25"/>
                  <a:pt x="57" y="22"/>
                </a:cubicBezTo>
                <a:cubicBezTo>
                  <a:pt x="59" y="22"/>
                  <a:pt x="59" y="21"/>
                  <a:pt x="58" y="20"/>
                </a:cubicBezTo>
                <a:cubicBezTo>
                  <a:pt x="52" y="16"/>
                  <a:pt x="45" y="15"/>
                  <a:pt x="38" y="15"/>
                </a:cubicBezTo>
                <a:cubicBezTo>
                  <a:pt x="30" y="15"/>
                  <a:pt x="23" y="16"/>
                  <a:pt x="15" y="16"/>
                </a:cubicBezTo>
                <a:cubicBezTo>
                  <a:pt x="15" y="17"/>
                  <a:pt x="15" y="18"/>
                  <a:pt x="15" y="18"/>
                </a:cubicBezTo>
                <a:cubicBezTo>
                  <a:pt x="19" y="18"/>
                  <a:pt x="22" y="18"/>
                  <a:pt x="26" y="18"/>
                </a:cubicBezTo>
                <a:cubicBezTo>
                  <a:pt x="29" y="18"/>
                  <a:pt x="33" y="18"/>
                  <a:pt x="38" y="18"/>
                </a:cubicBezTo>
                <a:cubicBezTo>
                  <a:pt x="44" y="18"/>
                  <a:pt x="52" y="18"/>
                  <a:pt x="56" y="13"/>
                </a:cubicBezTo>
                <a:cubicBezTo>
                  <a:pt x="57" y="12"/>
                  <a:pt x="56" y="11"/>
                  <a:pt x="56" y="11"/>
                </a:cubicBezTo>
                <a:cubicBezTo>
                  <a:pt x="50" y="8"/>
                  <a:pt x="44" y="8"/>
                  <a:pt x="38" y="7"/>
                </a:cubicBezTo>
                <a:cubicBezTo>
                  <a:pt x="33" y="6"/>
                  <a:pt x="27" y="7"/>
                  <a:pt x="21" y="8"/>
                </a:cubicBezTo>
                <a:cubicBezTo>
                  <a:pt x="20" y="8"/>
                  <a:pt x="20" y="10"/>
                  <a:pt x="21" y="10"/>
                </a:cubicBezTo>
                <a:cubicBezTo>
                  <a:pt x="31" y="14"/>
                  <a:pt x="42" y="12"/>
                  <a:pt x="52" y="11"/>
                </a:cubicBezTo>
                <a:cubicBezTo>
                  <a:pt x="53" y="11"/>
                  <a:pt x="54" y="10"/>
                  <a:pt x="53" y="9"/>
                </a:cubicBezTo>
                <a:cubicBezTo>
                  <a:pt x="47" y="5"/>
                  <a:pt x="39" y="7"/>
                  <a:pt x="32" y="7"/>
                </a:cubicBezTo>
                <a:cubicBezTo>
                  <a:pt x="31" y="7"/>
                  <a:pt x="31" y="10"/>
                  <a:pt x="32" y="10"/>
                </a:cubicBezTo>
                <a:cubicBezTo>
                  <a:pt x="38" y="10"/>
                  <a:pt x="46" y="8"/>
                  <a:pt x="52" y="11"/>
                </a:cubicBezTo>
                <a:cubicBezTo>
                  <a:pt x="52" y="11"/>
                  <a:pt x="52" y="10"/>
                  <a:pt x="52" y="9"/>
                </a:cubicBezTo>
                <a:cubicBezTo>
                  <a:pt x="42" y="9"/>
                  <a:pt x="32" y="11"/>
                  <a:pt x="22" y="8"/>
                </a:cubicBezTo>
                <a:cubicBezTo>
                  <a:pt x="22" y="9"/>
                  <a:pt x="22" y="9"/>
                  <a:pt x="22" y="10"/>
                </a:cubicBezTo>
                <a:cubicBezTo>
                  <a:pt x="27" y="9"/>
                  <a:pt x="33" y="9"/>
                  <a:pt x="38" y="9"/>
                </a:cubicBezTo>
                <a:cubicBezTo>
                  <a:pt x="44" y="10"/>
                  <a:pt x="50" y="11"/>
                  <a:pt x="55" y="13"/>
                </a:cubicBezTo>
                <a:cubicBezTo>
                  <a:pt x="55" y="12"/>
                  <a:pt x="54" y="12"/>
                  <a:pt x="54" y="11"/>
                </a:cubicBezTo>
                <a:cubicBezTo>
                  <a:pt x="51" y="17"/>
                  <a:pt x="41" y="16"/>
                  <a:pt x="35" y="16"/>
                </a:cubicBezTo>
                <a:cubicBezTo>
                  <a:pt x="29" y="16"/>
                  <a:pt x="21" y="14"/>
                  <a:pt x="15" y="16"/>
                </a:cubicBezTo>
                <a:cubicBezTo>
                  <a:pt x="14" y="17"/>
                  <a:pt x="14" y="18"/>
                  <a:pt x="15" y="18"/>
                </a:cubicBezTo>
                <a:cubicBezTo>
                  <a:pt x="22" y="18"/>
                  <a:pt x="29" y="18"/>
                  <a:pt x="36" y="18"/>
                </a:cubicBezTo>
                <a:cubicBezTo>
                  <a:pt x="43" y="18"/>
                  <a:pt x="51" y="18"/>
                  <a:pt x="57" y="22"/>
                </a:cubicBezTo>
                <a:cubicBezTo>
                  <a:pt x="57" y="21"/>
                  <a:pt x="57" y="21"/>
                  <a:pt x="57" y="20"/>
                </a:cubicBezTo>
                <a:cubicBezTo>
                  <a:pt x="48" y="22"/>
                  <a:pt x="38" y="21"/>
                  <a:pt x="29" y="21"/>
                </a:cubicBezTo>
                <a:cubicBezTo>
                  <a:pt x="21" y="22"/>
                  <a:pt x="13" y="24"/>
                  <a:pt x="6" y="21"/>
                </a:cubicBezTo>
                <a:cubicBezTo>
                  <a:pt x="6" y="21"/>
                  <a:pt x="6" y="22"/>
                  <a:pt x="6" y="23"/>
                </a:cubicBezTo>
                <a:cubicBezTo>
                  <a:pt x="20" y="21"/>
                  <a:pt x="36" y="18"/>
                  <a:pt x="50" y="21"/>
                </a:cubicBezTo>
                <a:cubicBezTo>
                  <a:pt x="50" y="21"/>
                  <a:pt x="51" y="20"/>
                  <a:pt x="51" y="19"/>
                </a:cubicBezTo>
                <a:cubicBezTo>
                  <a:pt x="42" y="20"/>
                  <a:pt x="33" y="18"/>
                  <a:pt x="25" y="18"/>
                </a:cubicBezTo>
                <a:cubicBezTo>
                  <a:pt x="20" y="18"/>
                  <a:pt x="11" y="20"/>
                  <a:pt x="7" y="15"/>
                </a:cubicBezTo>
                <a:cubicBezTo>
                  <a:pt x="7" y="16"/>
                  <a:pt x="7" y="17"/>
                  <a:pt x="6" y="17"/>
                </a:cubicBezTo>
                <a:cubicBezTo>
                  <a:pt x="15" y="16"/>
                  <a:pt x="24" y="15"/>
                  <a:pt x="33" y="15"/>
                </a:cubicBezTo>
                <a:cubicBezTo>
                  <a:pt x="41" y="14"/>
                  <a:pt x="50" y="14"/>
                  <a:pt x="59" y="17"/>
                </a:cubicBezTo>
                <a:cubicBezTo>
                  <a:pt x="59" y="17"/>
                  <a:pt x="59" y="16"/>
                  <a:pt x="59" y="15"/>
                </a:cubicBezTo>
                <a:cubicBezTo>
                  <a:pt x="51" y="18"/>
                  <a:pt x="43" y="15"/>
                  <a:pt x="35" y="15"/>
                </a:cubicBezTo>
                <a:cubicBezTo>
                  <a:pt x="26" y="14"/>
                  <a:pt x="18" y="16"/>
                  <a:pt x="9" y="13"/>
                </a:cubicBezTo>
                <a:cubicBezTo>
                  <a:pt x="9" y="14"/>
                  <a:pt x="9" y="15"/>
                  <a:pt x="9" y="15"/>
                </a:cubicBezTo>
                <a:cubicBezTo>
                  <a:pt x="25" y="12"/>
                  <a:pt x="42" y="12"/>
                  <a:pt x="58" y="13"/>
                </a:cubicBezTo>
                <a:cubicBezTo>
                  <a:pt x="58" y="12"/>
                  <a:pt x="58" y="11"/>
                  <a:pt x="57" y="11"/>
                </a:cubicBezTo>
                <a:cubicBezTo>
                  <a:pt x="39" y="14"/>
                  <a:pt x="20" y="14"/>
                  <a:pt x="2" y="10"/>
                </a:cubicBezTo>
                <a:cubicBezTo>
                  <a:pt x="2" y="11"/>
                  <a:pt x="2" y="11"/>
                  <a:pt x="2" y="12"/>
                </a:cubicBezTo>
                <a:cubicBezTo>
                  <a:pt x="9" y="9"/>
                  <a:pt x="18" y="10"/>
                  <a:pt x="26" y="10"/>
                </a:cubicBezTo>
                <a:cubicBezTo>
                  <a:pt x="35" y="9"/>
                  <a:pt x="44" y="8"/>
                  <a:pt x="53" y="10"/>
                </a:cubicBezTo>
                <a:cubicBezTo>
                  <a:pt x="53" y="9"/>
                  <a:pt x="53" y="8"/>
                  <a:pt x="53" y="8"/>
                </a:cubicBezTo>
                <a:cubicBezTo>
                  <a:pt x="45" y="9"/>
                  <a:pt x="37" y="10"/>
                  <a:pt x="28" y="11"/>
                </a:cubicBezTo>
                <a:cubicBezTo>
                  <a:pt x="20" y="11"/>
                  <a:pt x="11" y="11"/>
                  <a:pt x="3" y="8"/>
                </a:cubicBezTo>
                <a:cubicBezTo>
                  <a:pt x="3" y="9"/>
                  <a:pt x="3" y="9"/>
                  <a:pt x="3" y="10"/>
                </a:cubicBezTo>
                <a:cubicBezTo>
                  <a:pt x="6" y="8"/>
                  <a:pt x="10" y="8"/>
                  <a:pt x="14" y="8"/>
                </a:cubicBezTo>
                <a:cubicBezTo>
                  <a:pt x="17" y="8"/>
                  <a:pt x="21" y="8"/>
                  <a:pt x="25" y="8"/>
                </a:cubicBezTo>
                <a:cubicBezTo>
                  <a:pt x="35" y="8"/>
                  <a:pt x="44" y="5"/>
                  <a:pt x="54" y="8"/>
                </a:cubicBezTo>
                <a:cubicBezTo>
                  <a:pt x="54" y="7"/>
                  <a:pt x="54" y="6"/>
                  <a:pt x="54" y="6"/>
                </a:cubicBezTo>
                <a:cubicBezTo>
                  <a:pt x="47" y="7"/>
                  <a:pt x="39" y="8"/>
                  <a:pt x="32" y="8"/>
                </a:cubicBezTo>
                <a:cubicBezTo>
                  <a:pt x="24" y="8"/>
                  <a:pt x="17" y="7"/>
                  <a:pt x="9" y="4"/>
                </a:cubicBezTo>
                <a:cubicBezTo>
                  <a:pt x="9" y="5"/>
                  <a:pt x="9" y="6"/>
                  <a:pt x="9" y="7"/>
                </a:cubicBezTo>
                <a:cubicBezTo>
                  <a:pt x="24" y="6"/>
                  <a:pt x="40" y="2"/>
                  <a:pt x="55" y="5"/>
                </a:cubicBezTo>
                <a:cubicBezTo>
                  <a:pt x="55" y="5"/>
                  <a:pt x="55" y="4"/>
                  <a:pt x="55" y="3"/>
                </a:cubicBezTo>
                <a:cubicBezTo>
                  <a:pt x="49" y="5"/>
                  <a:pt x="41" y="6"/>
                  <a:pt x="34" y="6"/>
                </a:cubicBezTo>
                <a:cubicBezTo>
                  <a:pt x="27" y="7"/>
                  <a:pt x="19" y="7"/>
                  <a:pt x="12" y="4"/>
                </a:cubicBezTo>
                <a:cubicBezTo>
                  <a:pt x="12" y="5"/>
                  <a:pt x="12" y="6"/>
                  <a:pt x="12" y="7"/>
                </a:cubicBezTo>
                <a:cubicBezTo>
                  <a:pt x="17" y="6"/>
                  <a:pt x="22" y="5"/>
                  <a:pt x="27" y="5"/>
                </a:cubicBezTo>
                <a:cubicBezTo>
                  <a:pt x="32" y="5"/>
                  <a:pt x="37" y="5"/>
                  <a:pt x="42" y="7"/>
                </a:cubicBezTo>
                <a:cubicBezTo>
                  <a:pt x="42" y="6"/>
                  <a:pt x="42" y="6"/>
                  <a:pt x="42" y="5"/>
                </a:cubicBezTo>
                <a:cubicBezTo>
                  <a:pt x="30" y="7"/>
                  <a:pt x="18" y="6"/>
                  <a:pt x="5" y="6"/>
                </a:cubicBezTo>
                <a:cubicBezTo>
                  <a:pt x="4" y="6"/>
                  <a:pt x="4" y="9"/>
                  <a:pt x="5" y="9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8" name="Freeform 1848"/>
          <p:cNvSpPr/>
          <p:nvPr/>
        </p:nvSpPr>
        <p:spPr bwMode="auto">
          <a:xfrm>
            <a:off x="6929437" y="1955801"/>
            <a:ext cx="82550" cy="26988"/>
          </a:xfrm>
          <a:custGeom>
            <a:avLst/>
            <a:gdLst>
              <a:gd name="T0" fmla="*/ 11 w 41"/>
              <a:gd name="T1" fmla="*/ 10 h 13"/>
              <a:gd name="T2" fmla="*/ 31 w 41"/>
              <a:gd name="T3" fmla="*/ 8 h 13"/>
              <a:gd name="T4" fmla="*/ 31 w 41"/>
              <a:gd name="T5" fmla="*/ 5 h 13"/>
              <a:gd name="T6" fmla="*/ 17 w 41"/>
              <a:gd name="T7" fmla="*/ 4 h 13"/>
              <a:gd name="T8" fmla="*/ 3 w 41"/>
              <a:gd name="T9" fmla="*/ 9 h 13"/>
              <a:gd name="T10" fmla="*/ 4 w 41"/>
              <a:gd name="T11" fmla="*/ 11 h 13"/>
              <a:gd name="T12" fmla="*/ 18 w 41"/>
              <a:gd name="T13" fmla="*/ 13 h 13"/>
              <a:gd name="T14" fmla="*/ 30 w 41"/>
              <a:gd name="T15" fmla="*/ 8 h 13"/>
              <a:gd name="T16" fmla="*/ 30 w 41"/>
              <a:gd name="T17" fmla="*/ 6 h 13"/>
              <a:gd name="T18" fmla="*/ 1 w 41"/>
              <a:gd name="T19" fmla="*/ 7 h 13"/>
              <a:gd name="T20" fmla="*/ 1 w 41"/>
              <a:gd name="T21" fmla="*/ 9 h 13"/>
              <a:gd name="T22" fmla="*/ 15 w 41"/>
              <a:gd name="T23" fmla="*/ 11 h 13"/>
              <a:gd name="T24" fmla="*/ 29 w 41"/>
              <a:gd name="T25" fmla="*/ 8 h 13"/>
              <a:gd name="T26" fmla="*/ 29 w 41"/>
              <a:gd name="T27" fmla="*/ 5 h 13"/>
              <a:gd name="T28" fmla="*/ 5 w 41"/>
              <a:gd name="T29" fmla="*/ 5 h 13"/>
              <a:gd name="T30" fmla="*/ 4 w 41"/>
              <a:gd name="T31" fmla="*/ 7 h 13"/>
              <a:gd name="T32" fmla="*/ 20 w 41"/>
              <a:gd name="T33" fmla="*/ 11 h 13"/>
              <a:gd name="T34" fmla="*/ 35 w 41"/>
              <a:gd name="T35" fmla="*/ 8 h 13"/>
              <a:gd name="T36" fmla="*/ 35 w 41"/>
              <a:gd name="T37" fmla="*/ 5 h 13"/>
              <a:gd name="T38" fmla="*/ 18 w 41"/>
              <a:gd name="T39" fmla="*/ 3 h 13"/>
              <a:gd name="T40" fmla="*/ 1 w 41"/>
              <a:gd name="T41" fmla="*/ 6 h 13"/>
              <a:gd name="T42" fmla="*/ 1 w 41"/>
              <a:gd name="T43" fmla="*/ 8 h 13"/>
              <a:gd name="T44" fmla="*/ 20 w 41"/>
              <a:gd name="T45" fmla="*/ 9 h 13"/>
              <a:gd name="T46" fmla="*/ 39 w 41"/>
              <a:gd name="T47" fmla="*/ 7 h 13"/>
              <a:gd name="T48" fmla="*/ 39 w 41"/>
              <a:gd name="T49" fmla="*/ 4 h 13"/>
              <a:gd name="T50" fmla="*/ 9 w 41"/>
              <a:gd name="T51" fmla="*/ 5 h 13"/>
              <a:gd name="T52" fmla="*/ 9 w 41"/>
              <a:gd name="T53" fmla="*/ 8 h 13"/>
              <a:gd name="T54" fmla="*/ 37 w 41"/>
              <a:gd name="T55" fmla="*/ 7 h 13"/>
              <a:gd name="T56" fmla="*/ 37 w 41"/>
              <a:gd name="T57" fmla="*/ 4 h 13"/>
              <a:gd name="T58" fmla="*/ 29 w 41"/>
              <a:gd name="T59" fmla="*/ 6 h 13"/>
              <a:gd name="T60" fmla="*/ 29 w 41"/>
              <a:gd name="T61" fmla="*/ 8 h 13"/>
              <a:gd name="T62" fmla="*/ 37 w 41"/>
              <a:gd name="T63" fmla="*/ 7 h 13"/>
              <a:gd name="T64" fmla="*/ 37 w 41"/>
              <a:gd name="T65" fmla="*/ 4 h 13"/>
              <a:gd name="T66" fmla="*/ 9 w 41"/>
              <a:gd name="T67" fmla="*/ 5 h 13"/>
              <a:gd name="T68" fmla="*/ 9 w 41"/>
              <a:gd name="T69" fmla="*/ 8 h 13"/>
              <a:gd name="T70" fmla="*/ 39 w 41"/>
              <a:gd name="T71" fmla="*/ 7 h 13"/>
              <a:gd name="T72" fmla="*/ 39 w 41"/>
              <a:gd name="T73" fmla="*/ 4 h 13"/>
              <a:gd name="T74" fmla="*/ 20 w 41"/>
              <a:gd name="T75" fmla="*/ 7 h 13"/>
              <a:gd name="T76" fmla="*/ 2 w 41"/>
              <a:gd name="T77" fmla="*/ 6 h 13"/>
              <a:gd name="T78" fmla="*/ 2 w 41"/>
              <a:gd name="T79" fmla="*/ 8 h 13"/>
              <a:gd name="T80" fmla="*/ 18 w 41"/>
              <a:gd name="T81" fmla="*/ 5 h 13"/>
              <a:gd name="T82" fmla="*/ 34 w 41"/>
              <a:gd name="T83" fmla="*/ 8 h 13"/>
              <a:gd name="T84" fmla="*/ 34 w 41"/>
              <a:gd name="T85" fmla="*/ 6 h 13"/>
              <a:gd name="T86" fmla="*/ 20 w 41"/>
              <a:gd name="T87" fmla="*/ 8 h 13"/>
              <a:gd name="T88" fmla="*/ 5 w 41"/>
              <a:gd name="T89" fmla="*/ 5 h 13"/>
              <a:gd name="T90" fmla="*/ 5 w 41"/>
              <a:gd name="T91" fmla="*/ 7 h 13"/>
              <a:gd name="T92" fmla="*/ 28 w 41"/>
              <a:gd name="T93" fmla="*/ 8 h 13"/>
              <a:gd name="T94" fmla="*/ 28 w 41"/>
              <a:gd name="T95" fmla="*/ 5 h 13"/>
              <a:gd name="T96" fmla="*/ 15 w 41"/>
              <a:gd name="T97" fmla="*/ 9 h 13"/>
              <a:gd name="T98" fmla="*/ 2 w 41"/>
              <a:gd name="T99" fmla="*/ 7 h 13"/>
              <a:gd name="T100" fmla="*/ 2 w 41"/>
              <a:gd name="T101" fmla="*/ 9 h 13"/>
              <a:gd name="T102" fmla="*/ 15 w 41"/>
              <a:gd name="T103" fmla="*/ 7 h 13"/>
              <a:gd name="T104" fmla="*/ 29 w 41"/>
              <a:gd name="T105" fmla="*/ 8 h 13"/>
              <a:gd name="T106" fmla="*/ 28 w 41"/>
              <a:gd name="T107" fmla="*/ 6 h 13"/>
              <a:gd name="T108" fmla="*/ 17 w 41"/>
              <a:gd name="T109" fmla="*/ 10 h 13"/>
              <a:gd name="T110" fmla="*/ 4 w 41"/>
              <a:gd name="T111" fmla="*/ 9 h 13"/>
              <a:gd name="T112" fmla="*/ 5 w 41"/>
              <a:gd name="T113" fmla="*/ 11 h 13"/>
              <a:gd name="T114" fmla="*/ 17 w 41"/>
              <a:gd name="T115" fmla="*/ 6 h 13"/>
              <a:gd name="T116" fmla="*/ 29 w 41"/>
              <a:gd name="T117" fmla="*/ 8 h 13"/>
              <a:gd name="T118" fmla="*/ 29 w 41"/>
              <a:gd name="T119" fmla="*/ 5 h 13"/>
              <a:gd name="T120" fmla="*/ 11 w 41"/>
              <a:gd name="T121" fmla="*/ 8 h 13"/>
              <a:gd name="T122" fmla="*/ 11 w 41"/>
              <a:gd name="T123" fmla="*/ 1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1" h="13">
                <a:moveTo>
                  <a:pt x="11" y="10"/>
                </a:moveTo>
                <a:cubicBezTo>
                  <a:pt x="17" y="10"/>
                  <a:pt x="25" y="11"/>
                  <a:pt x="31" y="8"/>
                </a:cubicBezTo>
                <a:cubicBezTo>
                  <a:pt x="31" y="7"/>
                  <a:pt x="32" y="6"/>
                  <a:pt x="31" y="5"/>
                </a:cubicBezTo>
                <a:cubicBezTo>
                  <a:pt x="27" y="3"/>
                  <a:pt x="21" y="3"/>
                  <a:pt x="17" y="4"/>
                </a:cubicBezTo>
                <a:cubicBezTo>
                  <a:pt x="12" y="4"/>
                  <a:pt x="7" y="6"/>
                  <a:pt x="3" y="9"/>
                </a:cubicBezTo>
                <a:cubicBezTo>
                  <a:pt x="2" y="9"/>
                  <a:pt x="3" y="11"/>
                  <a:pt x="4" y="11"/>
                </a:cubicBezTo>
                <a:cubicBezTo>
                  <a:pt x="8" y="13"/>
                  <a:pt x="13" y="13"/>
                  <a:pt x="18" y="13"/>
                </a:cubicBezTo>
                <a:cubicBezTo>
                  <a:pt x="22" y="12"/>
                  <a:pt x="27" y="11"/>
                  <a:pt x="30" y="8"/>
                </a:cubicBezTo>
                <a:cubicBezTo>
                  <a:pt x="30" y="7"/>
                  <a:pt x="30" y="6"/>
                  <a:pt x="30" y="6"/>
                </a:cubicBezTo>
                <a:cubicBezTo>
                  <a:pt x="21" y="2"/>
                  <a:pt x="10" y="4"/>
                  <a:pt x="1" y="7"/>
                </a:cubicBezTo>
                <a:cubicBezTo>
                  <a:pt x="0" y="8"/>
                  <a:pt x="0" y="9"/>
                  <a:pt x="1" y="9"/>
                </a:cubicBezTo>
                <a:cubicBezTo>
                  <a:pt x="5" y="12"/>
                  <a:pt x="11" y="12"/>
                  <a:pt x="15" y="11"/>
                </a:cubicBezTo>
                <a:cubicBezTo>
                  <a:pt x="20" y="11"/>
                  <a:pt x="25" y="10"/>
                  <a:pt x="29" y="8"/>
                </a:cubicBezTo>
                <a:cubicBezTo>
                  <a:pt x="30" y="7"/>
                  <a:pt x="30" y="6"/>
                  <a:pt x="29" y="5"/>
                </a:cubicBezTo>
                <a:cubicBezTo>
                  <a:pt x="22" y="0"/>
                  <a:pt x="12" y="2"/>
                  <a:pt x="5" y="5"/>
                </a:cubicBezTo>
                <a:cubicBezTo>
                  <a:pt x="3" y="5"/>
                  <a:pt x="3" y="6"/>
                  <a:pt x="4" y="7"/>
                </a:cubicBezTo>
                <a:cubicBezTo>
                  <a:pt x="9" y="10"/>
                  <a:pt x="15" y="10"/>
                  <a:pt x="20" y="11"/>
                </a:cubicBezTo>
                <a:cubicBezTo>
                  <a:pt x="25" y="11"/>
                  <a:pt x="32" y="11"/>
                  <a:pt x="35" y="8"/>
                </a:cubicBezTo>
                <a:cubicBezTo>
                  <a:pt x="36" y="7"/>
                  <a:pt x="36" y="6"/>
                  <a:pt x="35" y="5"/>
                </a:cubicBezTo>
                <a:cubicBezTo>
                  <a:pt x="29" y="3"/>
                  <a:pt x="23" y="3"/>
                  <a:pt x="18" y="3"/>
                </a:cubicBezTo>
                <a:cubicBezTo>
                  <a:pt x="12" y="3"/>
                  <a:pt x="6" y="3"/>
                  <a:pt x="1" y="6"/>
                </a:cubicBezTo>
                <a:cubicBezTo>
                  <a:pt x="0" y="6"/>
                  <a:pt x="0" y="8"/>
                  <a:pt x="1" y="8"/>
                </a:cubicBezTo>
                <a:cubicBezTo>
                  <a:pt x="7" y="10"/>
                  <a:pt x="13" y="10"/>
                  <a:pt x="20" y="9"/>
                </a:cubicBezTo>
                <a:cubicBezTo>
                  <a:pt x="26" y="9"/>
                  <a:pt x="33" y="8"/>
                  <a:pt x="39" y="7"/>
                </a:cubicBezTo>
                <a:cubicBezTo>
                  <a:pt x="41" y="6"/>
                  <a:pt x="41" y="4"/>
                  <a:pt x="39" y="4"/>
                </a:cubicBezTo>
                <a:cubicBezTo>
                  <a:pt x="29" y="2"/>
                  <a:pt x="19" y="4"/>
                  <a:pt x="9" y="5"/>
                </a:cubicBezTo>
                <a:cubicBezTo>
                  <a:pt x="8" y="5"/>
                  <a:pt x="7" y="7"/>
                  <a:pt x="9" y="8"/>
                </a:cubicBezTo>
                <a:cubicBezTo>
                  <a:pt x="18" y="9"/>
                  <a:pt x="28" y="7"/>
                  <a:pt x="37" y="7"/>
                </a:cubicBezTo>
                <a:cubicBezTo>
                  <a:pt x="37" y="6"/>
                  <a:pt x="37" y="5"/>
                  <a:pt x="37" y="4"/>
                </a:cubicBezTo>
                <a:cubicBezTo>
                  <a:pt x="34" y="4"/>
                  <a:pt x="31" y="5"/>
                  <a:pt x="29" y="6"/>
                </a:cubicBezTo>
                <a:cubicBezTo>
                  <a:pt x="27" y="6"/>
                  <a:pt x="28" y="9"/>
                  <a:pt x="29" y="8"/>
                </a:cubicBezTo>
                <a:cubicBezTo>
                  <a:pt x="32" y="8"/>
                  <a:pt x="34" y="7"/>
                  <a:pt x="37" y="7"/>
                </a:cubicBezTo>
                <a:cubicBezTo>
                  <a:pt x="39" y="7"/>
                  <a:pt x="39" y="4"/>
                  <a:pt x="37" y="4"/>
                </a:cubicBezTo>
                <a:cubicBezTo>
                  <a:pt x="28" y="4"/>
                  <a:pt x="18" y="7"/>
                  <a:pt x="9" y="5"/>
                </a:cubicBezTo>
                <a:cubicBezTo>
                  <a:pt x="9" y="6"/>
                  <a:pt x="9" y="7"/>
                  <a:pt x="9" y="8"/>
                </a:cubicBezTo>
                <a:cubicBezTo>
                  <a:pt x="19" y="6"/>
                  <a:pt x="29" y="4"/>
                  <a:pt x="39" y="7"/>
                </a:cubicBezTo>
                <a:cubicBezTo>
                  <a:pt x="39" y="6"/>
                  <a:pt x="39" y="5"/>
                  <a:pt x="39" y="4"/>
                </a:cubicBezTo>
                <a:cubicBezTo>
                  <a:pt x="33" y="5"/>
                  <a:pt x="27" y="6"/>
                  <a:pt x="20" y="7"/>
                </a:cubicBezTo>
                <a:cubicBezTo>
                  <a:pt x="14" y="8"/>
                  <a:pt x="8" y="8"/>
                  <a:pt x="2" y="6"/>
                </a:cubicBezTo>
                <a:cubicBezTo>
                  <a:pt x="2" y="6"/>
                  <a:pt x="2" y="7"/>
                  <a:pt x="2" y="8"/>
                </a:cubicBezTo>
                <a:cubicBezTo>
                  <a:pt x="7" y="6"/>
                  <a:pt x="12" y="5"/>
                  <a:pt x="18" y="5"/>
                </a:cubicBezTo>
                <a:cubicBezTo>
                  <a:pt x="23" y="5"/>
                  <a:pt x="29" y="6"/>
                  <a:pt x="34" y="8"/>
                </a:cubicBezTo>
                <a:cubicBezTo>
                  <a:pt x="34" y="7"/>
                  <a:pt x="34" y="6"/>
                  <a:pt x="34" y="6"/>
                </a:cubicBezTo>
                <a:cubicBezTo>
                  <a:pt x="30" y="9"/>
                  <a:pt x="24" y="8"/>
                  <a:pt x="20" y="8"/>
                </a:cubicBezTo>
                <a:cubicBezTo>
                  <a:pt x="15" y="8"/>
                  <a:pt x="9" y="8"/>
                  <a:pt x="5" y="5"/>
                </a:cubicBezTo>
                <a:cubicBezTo>
                  <a:pt x="5" y="6"/>
                  <a:pt x="5" y="6"/>
                  <a:pt x="5" y="7"/>
                </a:cubicBezTo>
                <a:cubicBezTo>
                  <a:pt x="12" y="5"/>
                  <a:pt x="22" y="3"/>
                  <a:pt x="28" y="8"/>
                </a:cubicBezTo>
                <a:cubicBezTo>
                  <a:pt x="28" y="7"/>
                  <a:pt x="28" y="6"/>
                  <a:pt x="28" y="5"/>
                </a:cubicBezTo>
                <a:cubicBezTo>
                  <a:pt x="24" y="8"/>
                  <a:pt x="20" y="8"/>
                  <a:pt x="15" y="9"/>
                </a:cubicBezTo>
                <a:cubicBezTo>
                  <a:pt x="11" y="9"/>
                  <a:pt x="6" y="9"/>
                  <a:pt x="2" y="7"/>
                </a:cubicBezTo>
                <a:cubicBezTo>
                  <a:pt x="2" y="8"/>
                  <a:pt x="2" y="9"/>
                  <a:pt x="2" y="9"/>
                </a:cubicBezTo>
                <a:cubicBezTo>
                  <a:pt x="6" y="8"/>
                  <a:pt x="11" y="7"/>
                  <a:pt x="15" y="7"/>
                </a:cubicBezTo>
                <a:cubicBezTo>
                  <a:pt x="20" y="6"/>
                  <a:pt x="24" y="6"/>
                  <a:pt x="29" y="8"/>
                </a:cubicBezTo>
                <a:cubicBezTo>
                  <a:pt x="28" y="8"/>
                  <a:pt x="28" y="7"/>
                  <a:pt x="28" y="6"/>
                </a:cubicBezTo>
                <a:cubicBezTo>
                  <a:pt x="26" y="10"/>
                  <a:pt x="20" y="10"/>
                  <a:pt x="17" y="10"/>
                </a:cubicBezTo>
                <a:cubicBezTo>
                  <a:pt x="13" y="11"/>
                  <a:pt x="8" y="10"/>
                  <a:pt x="4" y="9"/>
                </a:cubicBezTo>
                <a:cubicBezTo>
                  <a:pt x="5" y="9"/>
                  <a:pt x="5" y="10"/>
                  <a:pt x="5" y="11"/>
                </a:cubicBezTo>
                <a:cubicBezTo>
                  <a:pt x="8" y="8"/>
                  <a:pt x="13" y="7"/>
                  <a:pt x="17" y="6"/>
                </a:cubicBezTo>
                <a:cubicBezTo>
                  <a:pt x="20" y="6"/>
                  <a:pt x="26" y="5"/>
                  <a:pt x="29" y="8"/>
                </a:cubicBezTo>
                <a:cubicBezTo>
                  <a:pt x="29" y="7"/>
                  <a:pt x="29" y="6"/>
                  <a:pt x="29" y="5"/>
                </a:cubicBezTo>
                <a:cubicBezTo>
                  <a:pt x="24" y="9"/>
                  <a:pt x="17" y="8"/>
                  <a:pt x="11" y="8"/>
                </a:cubicBezTo>
                <a:cubicBezTo>
                  <a:pt x="9" y="8"/>
                  <a:pt x="9" y="10"/>
                  <a:pt x="11" y="10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9" name="Freeform 1849"/>
          <p:cNvSpPr/>
          <p:nvPr/>
        </p:nvSpPr>
        <p:spPr bwMode="auto">
          <a:xfrm>
            <a:off x="7250112" y="1962151"/>
            <a:ext cx="77787" cy="23813"/>
          </a:xfrm>
          <a:custGeom>
            <a:avLst/>
            <a:gdLst>
              <a:gd name="T0" fmla="*/ 7 w 38"/>
              <a:gd name="T1" fmla="*/ 10 h 12"/>
              <a:gd name="T2" fmla="*/ 26 w 38"/>
              <a:gd name="T3" fmla="*/ 7 h 12"/>
              <a:gd name="T4" fmla="*/ 26 w 38"/>
              <a:gd name="T5" fmla="*/ 5 h 12"/>
              <a:gd name="T6" fmla="*/ 5 w 38"/>
              <a:gd name="T7" fmla="*/ 5 h 12"/>
              <a:gd name="T8" fmla="*/ 5 w 38"/>
              <a:gd name="T9" fmla="*/ 6 h 12"/>
              <a:gd name="T10" fmla="*/ 22 w 38"/>
              <a:gd name="T11" fmla="*/ 9 h 12"/>
              <a:gd name="T12" fmla="*/ 37 w 38"/>
              <a:gd name="T13" fmla="*/ 6 h 12"/>
              <a:gd name="T14" fmla="*/ 37 w 38"/>
              <a:gd name="T15" fmla="*/ 4 h 12"/>
              <a:gd name="T16" fmla="*/ 21 w 38"/>
              <a:gd name="T17" fmla="*/ 2 h 12"/>
              <a:gd name="T18" fmla="*/ 4 w 38"/>
              <a:gd name="T19" fmla="*/ 6 h 12"/>
              <a:gd name="T20" fmla="*/ 4 w 38"/>
              <a:gd name="T21" fmla="*/ 8 h 12"/>
              <a:gd name="T22" fmla="*/ 27 w 38"/>
              <a:gd name="T23" fmla="*/ 7 h 12"/>
              <a:gd name="T24" fmla="*/ 28 w 38"/>
              <a:gd name="T25" fmla="*/ 5 h 12"/>
              <a:gd name="T26" fmla="*/ 15 w 38"/>
              <a:gd name="T27" fmla="*/ 2 h 12"/>
              <a:gd name="T28" fmla="*/ 1 w 38"/>
              <a:gd name="T29" fmla="*/ 5 h 12"/>
              <a:gd name="T30" fmla="*/ 1 w 38"/>
              <a:gd name="T31" fmla="*/ 6 h 12"/>
              <a:gd name="T32" fmla="*/ 13 w 38"/>
              <a:gd name="T33" fmla="*/ 11 h 12"/>
              <a:gd name="T34" fmla="*/ 25 w 38"/>
              <a:gd name="T35" fmla="*/ 8 h 12"/>
              <a:gd name="T36" fmla="*/ 25 w 38"/>
              <a:gd name="T37" fmla="*/ 6 h 12"/>
              <a:gd name="T38" fmla="*/ 11 w 38"/>
              <a:gd name="T39" fmla="*/ 4 h 12"/>
              <a:gd name="T40" fmla="*/ 4 w 38"/>
              <a:gd name="T41" fmla="*/ 4 h 12"/>
              <a:gd name="T42" fmla="*/ 1 w 38"/>
              <a:gd name="T43" fmla="*/ 5 h 12"/>
              <a:gd name="T44" fmla="*/ 3 w 38"/>
              <a:gd name="T45" fmla="*/ 6 h 12"/>
              <a:gd name="T46" fmla="*/ 3 w 38"/>
              <a:gd name="T47" fmla="*/ 6 h 12"/>
              <a:gd name="T48" fmla="*/ 5 w 38"/>
              <a:gd name="T49" fmla="*/ 6 h 12"/>
              <a:gd name="T50" fmla="*/ 12 w 38"/>
              <a:gd name="T51" fmla="*/ 6 h 12"/>
              <a:gd name="T52" fmla="*/ 24 w 38"/>
              <a:gd name="T53" fmla="*/ 8 h 12"/>
              <a:gd name="T54" fmla="*/ 24 w 38"/>
              <a:gd name="T55" fmla="*/ 6 h 12"/>
              <a:gd name="T56" fmla="*/ 13 w 38"/>
              <a:gd name="T57" fmla="*/ 8 h 12"/>
              <a:gd name="T58" fmla="*/ 3 w 38"/>
              <a:gd name="T59" fmla="*/ 5 h 12"/>
              <a:gd name="T60" fmla="*/ 2 w 38"/>
              <a:gd name="T61" fmla="*/ 7 h 12"/>
              <a:gd name="T62" fmla="*/ 14 w 38"/>
              <a:gd name="T63" fmla="*/ 4 h 12"/>
              <a:gd name="T64" fmla="*/ 26 w 38"/>
              <a:gd name="T65" fmla="*/ 7 h 12"/>
              <a:gd name="T66" fmla="*/ 26 w 38"/>
              <a:gd name="T67" fmla="*/ 5 h 12"/>
              <a:gd name="T68" fmla="*/ 5 w 38"/>
              <a:gd name="T69" fmla="*/ 6 h 12"/>
              <a:gd name="T70" fmla="*/ 5 w 38"/>
              <a:gd name="T71" fmla="*/ 8 h 12"/>
              <a:gd name="T72" fmla="*/ 20 w 38"/>
              <a:gd name="T73" fmla="*/ 5 h 12"/>
              <a:gd name="T74" fmla="*/ 36 w 38"/>
              <a:gd name="T75" fmla="*/ 6 h 12"/>
              <a:gd name="T76" fmla="*/ 35 w 38"/>
              <a:gd name="T77" fmla="*/ 4 h 12"/>
              <a:gd name="T78" fmla="*/ 22 w 38"/>
              <a:gd name="T79" fmla="*/ 7 h 12"/>
              <a:gd name="T80" fmla="*/ 7 w 38"/>
              <a:gd name="T81" fmla="*/ 4 h 12"/>
              <a:gd name="T82" fmla="*/ 7 w 38"/>
              <a:gd name="T83" fmla="*/ 6 h 12"/>
              <a:gd name="T84" fmla="*/ 24 w 38"/>
              <a:gd name="T85" fmla="*/ 7 h 12"/>
              <a:gd name="T86" fmla="*/ 24 w 38"/>
              <a:gd name="T87" fmla="*/ 5 h 12"/>
              <a:gd name="T88" fmla="*/ 7 w 38"/>
              <a:gd name="T89" fmla="*/ 8 h 12"/>
              <a:gd name="T90" fmla="*/ 7 w 38"/>
              <a:gd name="T91" fmla="*/ 1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8" h="12">
                <a:moveTo>
                  <a:pt x="7" y="10"/>
                </a:moveTo>
                <a:cubicBezTo>
                  <a:pt x="13" y="10"/>
                  <a:pt x="20" y="11"/>
                  <a:pt x="26" y="7"/>
                </a:cubicBezTo>
                <a:cubicBezTo>
                  <a:pt x="26" y="7"/>
                  <a:pt x="26" y="6"/>
                  <a:pt x="26" y="5"/>
                </a:cubicBezTo>
                <a:cubicBezTo>
                  <a:pt x="20" y="1"/>
                  <a:pt x="11" y="0"/>
                  <a:pt x="5" y="5"/>
                </a:cubicBezTo>
                <a:cubicBezTo>
                  <a:pt x="5" y="5"/>
                  <a:pt x="5" y="6"/>
                  <a:pt x="5" y="6"/>
                </a:cubicBezTo>
                <a:cubicBezTo>
                  <a:pt x="10" y="9"/>
                  <a:pt x="16" y="9"/>
                  <a:pt x="22" y="9"/>
                </a:cubicBezTo>
                <a:cubicBezTo>
                  <a:pt x="26" y="10"/>
                  <a:pt x="34" y="10"/>
                  <a:pt x="37" y="6"/>
                </a:cubicBezTo>
                <a:cubicBezTo>
                  <a:pt x="38" y="6"/>
                  <a:pt x="38" y="5"/>
                  <a:pt x="37" y="4"/>
                </a:cubicBezTo>
                <a:cubicBezTo>
                  <a:pt x="32" y="1"/>
                  <a:pt x="26" y="2"/>
                  <a:pt x="21" y="2"/>
                </a:cubicBezTo>
                <a:cubicBezTo>
                  <a:pt x="15" y="2"/>
                  <a:pt x="9" y="3"/>
                  <a:pt x="4" y="6"/>
                </a:cubicBezTo>
                <a:cubicBezTo>
                  <a:pt x="3" y="6"/>
                  <a:pt x="3" y="8"/>
                  <a:pt x="4" y="8"/>
                </a:cubicBezTo>
                <a:cubicBezTo>
                  <a:pt x="11" y="9"/>
                  <a:pt x="21" y="12"/>
                  <a:pt x="27" y="7"/>
                </a:cubicBezTo>
                <a:cubicBezTo>
                  <a:pt x="28" y="7"/>
                  <a:pt x="28" y="6"/>
                  <a:pt x="28" y="5"/>
                </a:cubicBezTo>
                <a:cubicBezTo>
                  <a:pt x="24" y="2"/>
                  <a:pt x="20" y="2"/>
                  <a:pt x="15" y="2"/>
                </a:cubicBezTo>
                <a:cubicBezTo>
                  <a:pt x="11" y="2"/>
                  <a:pt x="5" y="2"/>
                  <a:pt x="1" y="5"/>
                </a:cubicBezTo>
                <a:cubicBezTo>
                  <a:pt x="1" y="5"/>
                  <a:pt x="1" y="6"/>
                  <a:pt x="1" y="6"/>
                </a:cubicBezTo>
                <a:cubicBezTo>
                  <a:pt x="4" y="10"/>
                  <a:pt x="8" y="11"/>
                  <a:pt x="13" y="11"/>
                </a:cubicBezTo>
                <a:cubicBezTo>
                  <a:pt x="17" y="11"/>
                  <a:pt x="22" y="10"/>
                  <a:pt x="25" y="8"/>
                </a:cubicBezTo>
                <a:cubicBezTo>
                  <a:pt x="26" y="8"/>
                  <a:pt x="26" y="6"/>
                  <a:pt x="25" y="6"/>
                </a:cubicBezTo>
                <a:cubicBezTo>
                  <a:pt x="21" y="4"/>
                  <a:pt x="15" y="4"/>
                  <a:pt x="11" y="4"/>
                </a:cubicBezTo>
                <a:cubicBezTo>
                  <a:pt x="8" y="4"/>
                  <a:pt x="6" y="4"/>
                  <a:pt x="4" y="4"/>
                </a:cubicBezTo>
                <a:cubicBezTo>
                  <a:pt x="3" y="4"/>
                  <a:pt x="1" y="4"/>
                  <a:pt x="1" y="5"/>
                </a:cubicBezTo>
                <a:cubicBezTo>
                  <a:pt x="0" y="6"/>
                  <a:pt x="2" y="7"/>
                  <a:pt x="3" y="6"/>
                </a:cubicBezTo>
                <a:cubicBezTo>
                  <a:pt x="2" y="7"/>
                  <a:pt x="1" y="6"/>
                  <a:pt x="3" y="6"/>
                </a:cubicBezTo>
                <a:cubicBezTo>
                  <a:pt x="3" y="6"/>
                  <a:pt x="4" y="6"/>
                  <a:pt x="5" y="6"/>
                </a:cubicBezTo>
                <a:cubicBezTo>
                  <a:pt x="7" y="6"/>
                  <a:pt x="10" y="6"/>
                  <a:pt x="12" y="6"/>
                </a:cubicBezTo>
                <a:cubicBezTo>
                  <a:pt x="16" y="7"/>
                  <a:pt x="21" y="6"/>
                  <a:pt x="24" y="8"/>
                </a:cubicBezTo>
                <a:cubicBezTo>
                  <a:pt x="24" y="7"/>
                  <a:pt x="24" y="6"/>
                  <a:pt x="24" y="6"/>
                </a:cubicBezTo>
                <a:cubicBezTo>
                  <a:pt x="21" y="8"/>
                  <a:pt x="17" y="8"/>
                  <a:pt x="13" y="8"/>
                </a:cubicBezTo>
                <a:cubicBezTo>
                  <a:pt x="10" y="8"/>
                  <a:pt x="5" y="8"/>
                  <a:pt x="3" y="5"/>
                </a:cubicBezTo>
                <a:cubicBezTo>
                  <a:pt x="3" y="6"/>
                  <a:pt x="2" y="6"/>
                  <a:pt x="2" y="7"/>
                </a:cubicBezTo>
                <a:cubicBezTo>
                  <a:pt x="6" y="5"/>
                  <a:pt x="10" y="5"/>
                  <a:pt x="14" y="4"/>
                </a:cubicBezTo>
                <a:cubicBezTo>
                  <a:pt x="18" y="4"/>
                  <a:pt x="23" y="4"/>
                  <a:pt x="26" y="7"/>
                </a:cubicBezTo>
                <a:cubicBezTo>
                  <a:pt x="26" y="6"/>
                  <a:pt x="26" y="6"/>
                  <a:pt x="26" y="5"/>
                </a:cubicBezTo>
                <a:cubicBezTo>
                  <a:pt x="21" y="9"/>
                  <a:pt x="11" y="7"/>
                  <a:pt x="5" y="6"/>
                </a:cubicBezTo>
                <a:cubicBezTo>
                  <a:pt x="5" y="6"/>
                  <a:pt x="5" y="7"/>
                  <a:pt x="5" y="8"/>
                </a:cubicBezTo>
                <a:cubicBezTo>
                  <a:pt x="10" y="6"/>
                  <a:pt x="15" y="5"/>
                  <a:pt x="20" y="5"/>
                </a:cubicBezTo>
                <a:cubicBezTo>
                  <a:pt x="25" y="4"/>
                  <a:pt x="31" y="4"/>
                  <a:pt x="36" y="6"/>
                </a:cubicBezTo>
                <a:cubicBezTo>
                  <a:pt x="36" y="6"/>
                  <a:pt x="36" y="5"/>
                  <a:pt x="35" y="4"/>
                </a:cubicBezTo>
                <a:cubicBezTo>
                  <a:pt x="32" y="7"/>
                  <a:pt x="26" y="7"/>
                  <a:pt x="22" y="7"/>
                </a:cubicBezTo>
                <a:cubicBezTo>
                  <a:pt x="17" y="7"/>
                  <a:pt x="11" y="6"/>
                  <a:pt x="7" y="4"/>
                </a:cubicBezTo>
                <a:cubicBezTo>
                  <a:pt x="7" y="5"/>
                  <a:pt x="7" y="6"/>
                  <a:pt x="7" y="6"/>
                </a:cubicBezTo>
                <a:cubicBezTo>
                  <a:pt x="12" y="3"/>
                  <a:pt x="20" y="4"/>
                  <a:pt x="24" y="7"/>
                </a:cubicBezTo>
                <a:cubicBezTo>
                  <a:pt x="24" y="6"/>
                  <a:pt x="24" y="6"/>
                  <a:pt x="24" y="5"/>
                </a:cubicBezTo>
                <a:cubicBezTo>
                  <a:pt x="19" y="8"/>
                  <a:pt x="13" y="8"/>
                  <a:pt x="7" y="8"/>
                </a:cubicBezTo>
                <a:cubicBezTo>
                  <a:pt x="6" y="8"/>
                  <a:pt x="6" y="10"/>
                  <a:pt x="7" y="10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0" name="Freeform 1850"/>
          <p:cNvSpPr/>
          <p:nvPr/>
        </p:nvSpPr>
        <p:spPr bwMode="auto">
          <a:xfrm>
            <a:off x="6829425" y="1604963"/>
            <a:ext cx="638175" cy="360363"/>
          </a:xfrm>
          <a:custGeom>
            <a:avLst/>
            <a:gdLst>
              <a:gd name="T0" fmla="*/ 59 w 311"/>
              <a:gd name="T1" fmla="*/ 171 h 176"/>
              <a:gd name="T2" fmla="*/ 155 w 311"/>
              <a:gd name="T3" fmla="*/ 172 h 176"/>
              <a:gd name="T4" fmla="*/ 251 w 311"/>
              <a:gd name="T5" fmla="*/ 175 h 176"/>
              <a:gd name="T6" fmla="*/ 292 w 311"/>
              <a:gd name="T7" fmla="*/ 173 h 176"/>
              <a:gd name="T8" fmla="*/ 304 w 311"/>
              <a:gd name="T9" fmla="*/ 105 h 176"/>
              <a:gd name="T10" fmla="*/ 294 w 311"/>
              <a:gd name="T11" fmla="*/ 10 h 176"/>
              <a:gd name="T12" fmla="*/ 241 w 311"/>
              <a:gd name="T13" fmla="*/ 3 h 176"/>
              <a:gd name="T14" fmla="*/ 171 w 311"/>
              <a:gd name="T15" fmla="*/ 3 h 176"/>
              <a:gd name="T16" fmla="*/ 76 w 311"/>
              <a:gd name="T17" fmla="*/ 1 h 176"/>
              <a:gd name="T18" fmla="*/ 7 w 311"/>
              <a:gd name="T19" fmla="*/ 19 h 176"/>
              <a:gd name="T20" fmla="*/ 4 w 311"/>
              <a:gd name="T21" fmla="*/ 95 h 176"/>
              <a:gd name="T22" fmla="*/ 13 w 311"/>
              <a:gd name="T23" fmla="*/ 159 h 176"/>
              <a:gd name="T24" fmla="*/ 62 w 311"/>
              <a:gd name="T25" fmla="*/ 174 h 176"/>
              <a:gd name="T26" fmla="*/ 134 w 311"/>
              <a:gd name="T27" fmla="*/ 175 h 176"/>
              <a:gd name="T28" fmla="*/ 230 w 311"/>
              <a:gd name="T29" fmla="*/ 173 h 176"/>
              <a:gd name="T30" fmla="*/ 304 w 311"/>
              <a:gd name="T31" fmla="*/ 153 h 176"/>
              <a:gd name="T32" fmla="*/ 304 w 311"/>
              <a:gd name="T33" fmla="*/ 116 h 176"/>
              <a:gd name="T34" fmla="*/ 299 w 311"/>
              <a:gd name="T35" fmla="*/ 46 h 176"/>
              <a:gd name="T36" fmla="*/ 277 w 311"/>
              <a:gd name="T37" fmla="*/ 6 h 176"/>
              <a:gd name="T38" fmla="*/ 146 w 311"/>
              <a:gd name="T39" fmla="*/ 3 h 176"/>
              <a:gd name="T40" fmla="*/ 74 w 311"/>
              <a:gd name="T41" fmla="*/ 7 h 176"/>
              <a:gd name="T42" fmla="*/ 29 w 311"/>
              <a:gd name="T43" fmla="*/ 9 h 176"/>
              <a:gd name="T44" fmla="*/ 3 w 311"/>
              <a:gd name="T45" fmla="*/ 35 h 176"/>
              <a:gd name="T46" fmla="*/ 1 w 311"/>
              <a:gd name="T47" fmla="*/ 82 h 176"/>
              <a:gd name="T48" fmla="*/ 1 w 311"/>
              <a:gd name="T49" fmla="*/ 130 h 176"/>
              <a:gd name="T50" fmla="*/ 25 w 311"/>
              <a:gd name="T51" fmla="*/ 172 h 176"/>
              <a:gd name="T52" fmla="*/ 46 w 311"/>
              <a:gd name="T53" fmla="*/ 168 h 176"/>
              <a:gd name="T54" fmla="*/ 5 w 311"/>
              <a:gd name="T55" fmla="*/ 148 h 176"/>
              <a:gd name="T56" fmla="*/ 3 w 311"/>
              <a:gd name="T57" fmla="*/ 78 h 176"/>
              <a:gd name="T58" fmla="*/ 4 w 311"/>
              <a:gd name="T59" fmla="*/ 47 h 176"/>
              <a:gd name="T60" fmla="*/ 21 w 311"/>
              <a:gd name="T61" fmla="*/ 13 h 176"/>
              <a:gd name="T62" fmla="*/ 89 w 311"/>
              <a:gd name="T63" fmla="*/ 9 h 176"/>
              <a:gd name="T64" fmla="*/ 235 w 311"/>
              <a:gd name="T65" fmla="*/ 7 h 176"/>
              <a:gd name="T66" fmla="*/ 271 w 311"/>
              <a:gd name="T67" fmla="*/ 7 h 176"/>
              <a:gd name="T68" fmla="*/ 296 w 311"/>
              <a:gd name="T69" fmla="*/ 30 h 176"/>
              <a:gd name="T70" fmla="*/ 297 w 311"/>
              <a:gd name="T71" fmla="*/ 71 h 176"/>
              <a:gd name="T72" fmla="*/ 303 w 311"/>
              <a:gd name="T73" fmla="*/ 141 h 176"/>
              <a:gd name="T74" fmla="*/ 264 w 311"/>
              <a:gd name="T75" fmla="*/ 168 h 176"/>
              <a:gd name="T76" fmla="*/ 119 w 311"/>
              <a:gd name="T77" fmla="*/ 173 h 176"/>
              <a:gd name="T78" fmla="*/ 32 w 311"/>
              <a:gd name="T79" fmla="*/ 170 h 176"/>
              <a:gd name="T80" fmla="*/ 6 w 311"/>
              <a:gd name="T81" fmla="*/ 111 h 176"/>
              <a:gd name="T82" fmla="*/ 5 w 311"/>
              <a:gd name="T83" fmla="*/ 76 h 176"/>
              <a:gd name="T84" fmla="*/ 4 w 311"/>
              <a:gd name="T85" fmla="*/ 30 h 176"/>
              <a:gd name="T86" fmla="*/ 112 w 311"/>
              <a:gd name="T87" fmla="*/ 5 h 176"/>
              <a:gd name="T88" fmla="*/ 209 w 311"/>
              <a:gd name="T89" fmla="*/ 4 h 176"/>
              <a:gd name="T90" fmla="*/ 290 w 311"/>
              <a:gd name="T91" fmla="*/ 10 h 176"/>
              <a:gd name="T92" fmla="*/ 304 w 311"/>
              <a:gd name="T93" fmla="*/ 63 h 176"/>
              <a:gd name="T94" fmla="*/ 304 w 311"/>
              <a:gd name="T95" fmla="*/ 149 h 176"/>
              <a:gd name="T96" fmla="*/ 284 w 311"/>
              <a:gd name="T97" fmla="*/ 173 h 176"/>
              <a:gd name="T98" fmla="*/ 239 w 311"/>
              <a:gd name="T99" fmla="*/ 173 h 176"/>
              <a:gd name="T100" fmla="*/ 143 w 311"/>
              <a:gd name="T101" fmla="*/ 169 h 176"/>
              <a:gd name="T102" fmla="*/ 49 w 311"/>
              <a:gd name="T103" fmla="*/ 168 h 176"/>
              <a:gd name="T104" fmla="*/ 22 w 311"/>
              <a:gd name="T105" fmla="*/ 163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11" h="176">
                <a:moveTo>
                  <a:pt x="22" y="163"/>
                </a:moveTo>
                <a:cubicBezTo>
                  <a:pt x="32" y="172"/>
                  <a:pt x="46" y="171"/>
                  <a:pt x="59" y="171"/>
                </a:cubicBezTo>
                <a:cubicBezTo>
                  <a:pt x="75" y="172"/>
                  <a:pt x="91" y="171"/>
                  <a:pt x="107" y="171"/>
                </a:cubicBezTo>
                <a:cubicBezTo>
                  <a:pt x="123" y="171"/>
                  <a:pt x="139" y="171"/>
                  <a:pt x="155" y="172"/>
                </a:cubicBezTo>
                <a:cubicBezTo>
                  <a:pt x="171" y="172"/>
                  <a:pt x="188" y="173"/>
                  <a:pt x="204" y="174"/>
                </a:cubicBezTo>
                <a:cubicBezTo>
                  <a:pt x="219" y="175"/>
                  <a:pt x="235" y="175"/>
                  <a:pt x="251" y="175"/>
                </a:cubicBezTo>
                <a:cubicBezTo>
                  <a:pt x="259" y="175"/>
                  <a:pt x="266" y="175"/>
                  <a:pt x="274" y="176"/>
                </a:cubicBezTo>
                <a:cubicBezTo>
                  <a:pt x="280" y="176"/>
                  <a:pt x="286" y="176"/>
                  <a:pt x="292" y="173"/>
                </a:cubicBezTo>
                <a:cubicBezTo>
                  <a:pt x="301" y="169"/>
                  <a:pt x="305" y="158"/>
                  <a:pt x="307" y="148"/>
                </a:cubicBezTo>
                <a:cubicBezTo>
                  <a:pt x="309" y="134"/>
                  <a:pt x="305" y="119"/>
                  <a:pt x="304" y="105"/>
                </a:cubicBezTo>
                <a:cubicBezTo>
                  <a:pt x="303" y="81"/>
                  <a:pt x="311" y="57"/>
                  <a:pt x="306" y="33"/>
                </a:cubicBezTo>
                <a:cubicBezTo>
                  <a:pt x="305" y="25"/>
                  <a:pt x="301" y="15"/>
                  <a:pt x="294" y="10"/>
                </a:cubicBezTo>
                <a:cubicBezTo>
                  <a:pt x="285" y="3"/>
                  <a:pt x="272" y="3"/>
                  <a:pt x="261" y="2"/>
                </a:cubicBezTo>
                <a:cubicBezTo>
                  <a:pt x="254" y="2"/>
                  <a:pt x="248" y="3"/>
                  <a:pt x="241" y="3"/>
                </a:cubicBezTo>
                <a:cubicBezTo>
                  <a:pt x="234" y="3"/>
                  <a:pt x="227" y="2"/>
                  <a:pt x="219" y="2"/>
                </a:cubicBezTo>
                <a:cubicBezTo>
                  <a:pt x="203" y="1"/>
                  <a:pt x="187" y="2"/>
                  <a:pt x="171" y="3"/>
                </a:cubicBezTo>
                <a:cubicBezTo>
                  <a:pt x="155" y="3"/>
                  <a:pt x="139" y="3"/>
                  <a:pt x="123" y="2"/>
                </a:cubicBezTo>
                <a:cubicBezTo>
                  <a:pt x="107" y="2"/>
                  <a:pt x="92" y="1"/>
                  <a:pt x="76" y="1"/>
                </a:cubicBezTo>
                <a:cubicBezTo>
                  <a:pt x="61" y="1"/>
                  <a:pt x="47" y="1"/>
                  <a:pt x="32" y="5"/>
                </a:cubicBezTo>
                <a:cubicBezTo>
                  <a:pt x="23" y="8"/>
                  <a:pt x="13" y="11"/>
                  <a:pt x="7" y="19"/>
                </a:cubicBezTo>
                <a:cubicBezTo>
                  <a:pt x="0" y="29"/>
                  <a:pt x="0" y="42"/>
                  <a:pt x="1" y="54"/>
                </a:cubicBezTo>
                <a:cubicBezTo>
                  <a:pt x="1" y="68"/>
                  <a:pt x="4" y="81"/>
                  <a:pt x="4" y="95"/>
                </a:cubicBezTo>
                <a:cubicBezTo>
                  <a:pt x="4" y="107"/>
                  <a:pt x="3" y="118"/>
                  <a:pt x="4" y="129"/>
                </a:cubicBezTo>
                <a:cubicBezTo>
                  <a:pt x="4" y="140"/>
                  <a:pt x="6" y="150"/>
                  <a:pt x="13" y="159"/>
                </a:cubicBezTo>
                <a:cubicBezTo>
                  <a:pt x="20" y="168"/>
                  <a:pt x="32" y="173"/>
                  <a:pt x="44" y="174"/>
                </a:cubicBezTo>
                <a:cubicBezTo>
                  <a:pt x="50" y="175"/>
                  <a:pt x="56" y="174"/>
                  <a:pt x="62" y="174"/>
                </a:cubicBezTo>
                <a:cubicBezTo>
                  <a:pt x="70" y="174"/>
                  <a:pt x="78" y="174"/>
                  <a:pt x="85" y="174"/>
                </a:cubicBezTo>
                <a:cubicBezTo>
                  <a:pt x="101" y="174"/>
                  <a:pt x="118" y="175"/>
                  <a:pt x="134" y="175"/>
                </a:cubicBezTo>
                <a:cubicBezTo>
                  <a:pt x="150" y="176"/>
                  <a:pt x="166" y="175"/>
                  <a:pt x="182" y="174"/>
                </a:cubicBezTo>
                <a:cubicBezTo>
                  <a:pt x="198" y="174"/>
                  <a:pt x="214" y="173"/>
                  <a:pt x="230" y="173"/>
                </a:cubicBezTo>
                <a:cubicBezTo>
                  <a:pt x="245" y="172"/>
                  <a:pt x="260" y="171"/>
                  <a:pt x="275" y="170"/>
                </a:cubicBezTo>
                <a:cubicBezTo>
                  <a:pt x="287" y="169"/>
                  <a:pt x="299" y="165"/>
                  <a:pt x="304" y="153"/>
                </a:cubicBezTo>
                <a:cubicBezTo>
                  <a:pt x="306" y="149"/>
                  <a:pt x="306" y="143"/>
                  <a:pt x="305" y="138"/>
                </a:cubicBezTo>
                <a:cubicBezTo>
                  <a:pt x="305" y="131"/>
                  <a:pt x="304" y="123"/>
                  <a:pt x="304" y="116"/>
                </a:cubicBezTo>
                <a:cubicBezTo>
                  <a:pt x="302" y="100"/>
                  <a:pt x="301" y="84"/>
                  <a:pt x="299" y="68"/>
                </a:cubicBezTo>
                <a:cubicBezTo>
                  <a:pt x="299" y="61"/>
                  <a:pt x="298" y="53"/>
                  <a:pt x="299" y="46"/>
                </a:cubicBezTo>
                <a:cubicBezTo>
                  <a:pt x="299" y="40"/>
                  <a:pt x="299" y="34"/>
                  <a:pt x="299" y="28"/>
                </a:cubicBezTo>
                <a:cubicBezTo>
                  <a:pt x="297" y="17"/>
                  <a:pt x="288" y="9"/>
                  <a:pt x="277" y="6"/>
                </a:cubicBezTo>
                <a:cubicBezTo>
                  <a:pt x="266" y="3"/>
                  <a:pt x="254" y="5"/>
                  <a:pt x="243" y="4"/>
                </a:cubicBezTo>
                <a:cubicBezTo>
                  <a:pt x="211" y="4"/>
                  <a:pt x="178" y="3"/>
                  <a:pt x="146" y="3"/>
                </a:cubicBezTo>
                <a:cubicBezTo>
                  <a:pt x="130" y="3"/>
                  <a:pt x="114" y="4"/>
                  <a:pt x="98" y="5"/>
                </a:cubicBezTo>
                <a:cubicBezTo>
                  <a:pt x="90" y="6"/>
                  <a:pt x="82" y="7"/>
                  <a:pt x="74" y="7"/>
                </a:cubicBezTo>
                <a:cubicBezTo>
                  <a:pt x="66" y="7"/>
                  <a:pt x="59" y="7"/>
                  <a:pt x="51" y="7"/>
                </a:cubicBezTo>
                <a:cubicBezTo>
                  <a:pt x="44" y="7"/>
                  <a:pt x="36" y="8"/>
                  <a:pt x="29" y="9"/>
                </a:cubicBezTo>
                <a:cubicBezTo>
                  <a:pt x="23" y="10"/>
                  <a:pt x="18" y="11"/>
                  <a:pt x="13" y="14"/>
                </a:cubicBezTo>
                <a:cubicBezTo>
                  <a:pt x="6" y="19"/>
                  <a:pt x="3" y="27"/>
                  <a:pt x="3" y="35"/>
                </a:cubicBezTo>
                <a:cubicBezTo>
                  <a:pt x="1" y="45"/>
                  <a:pt x="2" y="54"/>
                  <a:pt x="2" y="63"/>
                </a:cubicBezTo>
                <a:cubicBezTo>
                  <a:pt x="2" y="70"/>
                  <a:pt x="1" y="76"/>
                  <a:pt x="1" y="82"/>
                </a:cubicBezTo>
                <a:cubicBezTo>
                  <a:pt x="0" y="90"/>
                  <a:pt x="0" y="98"/>
                  <a:pt x="0" y="106"/>
                </a:cubicBezTo>
                <a:cubicBezTo>
                  <a:pt x="0" y="114"/>
                  <a:pt x="1" y="122"/>
                  <a:pt x="1" y="130"/>
                </a:cubicBezTo>
                <a:cubicBezTo>
                  <a:pt x="2" y="137"/>
                  <a:pt x="2" y="144"/>
                  <a:pt x="3" y="150"/>
                </a:cubicBezTo>
                <a:cubicBezTo>
                  <a:pt x="6" y="162"/>
                  <a:pt x="14" y="169"/>
                  <a:pt x="25" y="172"/>
                </a:cubicBezTo>
                <a:cubicBezTo>
                  <a:pt x="32" y="173"/>
                  <a:pt x="40" y="173"/>
                  <a:pt x="47" y="171"/>
                </a:cubicBezTo>
                <a:cubicBezTo>
                  <a:pt x="48" y="170"/>
                  <a:pt x="48" y="168"/>
                  <a:pt x="46" y="168"/>
                </a:cubicBezTo>
                <a:cubicBezTo>
                  <a:pt x="36" y="171"/>
                  <a:pt x="24" y="171"/>
                  <a:pt x="15" y="165"/>
                </a:cubicBezTo>
                <a:cubicBezTo>
                  <a:pt x="9" y="161"/>
                  <a:pt x="6" y="155"/>
                  <a:pt x="5" y="148"/>
                </a:cubicBezTo>
                <a:cubicBezTo>
                  <a:pt x="4" y="141"/>
                  <a:pt x="4" y="134"/>
                  <a:pt x="3" y="126"/>
                </a:cubicBezTo>
                <a:cubicBezTo>
                  <a:pt x="2" y="110"/>
                  <a:pt x="3" y="94"/>
                  <a:pt x="3" y="78"/>
                </a:cubicBezTo>
                <a:cubicBezTo>
                  <a:pt x="4" y="72"/>
                  <a:pt x="4" y="67"/>
                  <a:pt x="4" y="62"/>
                </a:cubicBezTo>
                <a:cubicBezTo>
                  <a:pt x="4" y="57"/>
                  <a:pt x="4" y="52"/>
                  <a:pt x="4" y="47"/>
                </a:cubicBezTo>
                <a:cubicBezTo>
                  <a:pt x="4" y="38"/>
                  <a:pt x="5" y="29"/>
                  <a:pt x="10" y="21"/>
                </a:cubicBezTo>
                <a:cubicBezTo>
                  <a:pt x="12" y="17"/>
                  <a:pt x="16" y="15"/>
                  <a:pt x="21" y="13"/>
                </a:cubicBezTo>
                <a:cubicBezTo>
                  <a:pt x="27" y="11"/>
                  <a:pt x="35" y="11"/>
                  <a:pt x="43" y="10"/>
                </a:cubicBezTo>
                <a:cubicBezTo>
                  <a:pt x="58" y="9"/>
                  <a:pt x="74" y="10"/>
                  <a:pt x="89" y="9"/>
                </a:cubicBezTo>
                <a:cubicBezTo>
                  <a:pt x="105" y="7"/>
                  <a:pt x="121" y="6"/>
                  <a:pt x="137" y="6"/>
                </a:cubicBezTo>
                <a:cubicBezTo>
                  <a:pt x="170" y="5"/>
                  <a:pt x="202" y="6"/>
                  <a:pt x="235" y="7"/>
                </a:cubicBezTo>
                <a:cubicBezTo>
                  <a:pt x="241" y="7"/>
                  <a:pt x="247" y="7"/>
                  <a:pt x="254" y="7"/>
                </a:cubicBezTo>
                <a:cubicBezTo>
                  <a:pt x="260" y="7"/>
                  <a:pt x="265" y="6"/>
                  <a:pt x="271" y="7"/>
                </a:cubicBezTo>
                <a:cubicBezTo>
                  <a:pt x="277" y="8"/>
                  <a:pt x="283" y="10"/>
                  <a:pt x="288" y="14"/>
                </a:cubicBezTo>
                <a:cubicBezTo>
                  <a:pt x="293" y="18"/>
                  <a:pt x="296" y="24"/>
                  <a:pt x="296" y="30"/>
                </a:cubicBezTo>
                <a:cubicBezTo>
                  <a:pt x="297" y="36"/>
                  <a:pt x="296" y="42"/>
                  <a:pt x="296" y="48"/>
                </a:cubicBezTo>
                <a:cubicBezTo>
                  <a:pt x="296" y="56"/>
                  <a:pt x="296" y="63"/>
                  <a:pt x="297" y="71"/>
                </a:cubicBezTo>
                <a:cubicBezTo>
                  <a:pt x="298" y="87"/>
                  <a:pt x="300" y="103"/>
                  <a:pt x="301" y="119"/>
                </a:cubicBezTo>
                <a:cubicBezTo>
                  <a:pt x="302" y="126"/>
                  <a:pt x="303" y="133"/>
                  <a:pt x="303" y="141"/>
                </a:cubicBezTo>
                <a:cubicBezTo>
                  <a:pt x="303" y="146"/>
                  <a:pt x="303" y="151"/>
                  <a:pt x="300" y="156"/>
                </a:cubicBezTo>
                <a:cubicBezTo>
                  <a:pt x="292" y="168"/>
                  <a:pt x="276" y="168"/>
                  <a:pt x="264" y="168"/>
                </a:cubicBezTo>
                <a:cubicBezTo>
                  <a:pt x="232" y="170"/>
                  <a:pt x="200" y="171"/>
                  <a:pt x="168" y="172"/>
                </a:cubicBezTo>
                <a:cubicBezTo>
                  <a:pt x="152" y="173"/>
                  <a:pt x="135" y="173"/>
                  <a:pt x="119" y="173"/>
                </a:cubicBezTo>
                <a:cubicBezTo>
                  <a:pt x="103" y="172"/>
                  <a:pt x="87" y="171"/>
                  <a:pt x="71" y="171"/>
                </a:cubicBezTo>
                <a:cubicBezTo>
                  <a:pt x="58" y="172"/>
                  <a:pt x="45" y="174"/>
                  <a:pt x="32" y="170"/>
                </a:cubicBezTo>
                <a:cubicBezTo>
                  <a:pt x="21" y="166"/>
                  <a:pt x="12" y="156"/>
                  <a:pt x="9" y="144"/>
                </a:cubicBezTo>
                <a:cubicBezTo>
                  <a:pt x="5" y="134"/>
                  <a:pt x="6" y="122"/>
                  <a:pt x="6" y="111"/>
                </a:cubicBezTo>
                <a:cubicBezTo>
                  <a:pt x="6" y="105"/>
                  <a:pt x="6" y="100"/>
                  <a:pt x="6" y="94"/>
                </a:cubicBezTo>
                <a:cubicBezTo>
                  <a:pt x="6" y="88"/>
                  <a:pt x="6" y="82"/>
                  <a:pt x="5" y="76"/>
                </a:cubicBezTo>
                <a:cubicBezTo>
                  <a:pt x="4" y="68"/>
                  <a:pt x="3" y="60"/>
                  <a:pt x="3" y="52"/>
                </a:cubicBezTo>
                <a:cubicBezTo>
                  <a:pt x="3" y="45"/>
                  <a:pt x="3" y="37"/>
                  <a:pt x="4" y="30"/>
                </a:cubicBezTo>
                <a:cubicBezTo>
                  <a:pt x="7" y="20"/>
                  <a:pt x="15" y="14"/>
                  <a:pt x="24" y="11"/>
                </a:cubicBezTo>
                <a:cubicBezTo>
                  <a:pt x="52" y="0"/>
                  <a:pt x="83" y="4"/>
                  <a:pt x="112" y="5"/>
                </a:cubicBezTo>
                <a:cubicBezTo>
                  <a:pt x="128" y="5"/>
                  <a:pt x="144" y="5"/>
                  <a:pt x="161" y="5"/>
                </a:cubicBezTo>
                <a:cubicBezTo>
                  <a:pt x="177" y="5"/>
                  <a:pt x="193" y="4"/>
                  <a:pt x="209" y="4"/>
                </a:cubicBezTo>
                <a:cubicBezTo>
                  <a:pt x="223" y="4"/>
                  <a:pt x="237" y="5"/>
                  <a:pt x="252" y="5"/>
                </a:cubicBezTo>
                <a:cubicBezTo>
                  <a:pt x="264" y="5"/>
                  <a:pt x="278" y="4"/>
                  <a:pt x="290" y="10"/>
                </a:cubicBezTo>
                <a:cubicBezTo>
                  <a:pt x="299" y="14"/>
                  <a:pt x="302" y="24"/>
                  <a:pt x="304" y="33"/>
                </a:cubicBezTo>
                <a:cubicBezTo>
                  <a:pt x="306" y="43"/>
                  <a:pt x="305" y="53"/>
                  <a:pt x="304" y="63"/>
                </a:cubicBezTo>
                <a:cubicBezTo>
                  <a:pt x="303" y="77"/>
                  <a:pt x="301" y="91"/>
                  <a:pt x="301" y="106"/>
                </a:cubicBezTo>
                <a:cubicBezTo>
                  <a:pt x="302" y="120"/>
                  <a:pt x="307" y="135"/>
                  <a:pt x="304" y="149"/>
                </a:cubicBezTo>
                <a:cubicBezTo>
                  <a:pt x="303" y="155"/>
                  <a:pt x="301" y="160"/>
                  <a:pt x="298" y="164"/>
                </a:cubicBezTo>
                <a:cubicBezTo>
                  <a:pt x="295" y="169"/>
                  <a:pt x="290" y="172"/>
                  <a:pt x="284" y="173"/>
                </a:cubicBezTo>
                <a:cubicBezTo>
                  <a:pt x="277" y="174"/>
                  <a:pt x="270" y="173"/>
                  <a:pt x="263" y="173"/>
                </a:cubicBezTo>
                <a:cubicBezTo>
                  <a:pt x="255" y="173"/>
                  <a:pt x="247" y="173"/>
                  <a:pt x="239" y="173"/>
                </a:cubicBezTo>
                <a:cubicBezTo>
                  <a:pt x="223" y="172"/>
                  <a:pt x="207" y="172"/>
                  <a:pt x="191" y="171"/>
                </a:cubicBezTo>
                <a:cubicBezTo>
                  <a:pt x="175" y="170"/>
                  <a:pt x="159" y="169"/>
                  <a:pt x="143" y="169"/>
                </a:cubicBezTo>
                <a:cubicBezTo>
                  <a:pt x="122" y="169"/>
                  <a:pt x="101" y="169"/>
                  <a:pt x="80" y="169"/>
                </a:cubicBezTo>
                <a:cubicBezTo>
                  <a:pt x="69" y="169"/>
                  <a:pt x="59" y="169"/>
                  <a:pt x="49" y="168"/>
                </a:cubicBezTo>
                <a:cubicBezTo>
                  <a:pt x="40" y="168"/>
                  <a:pt x="31" y="168"/>
                  <a:pt x="24" y="161"/>
                </a:cubicBezTo>
                <a:cubicBezTo>
                  <a:pt x="22" y="160"/>
                  <a:pt x="21" y="162"/>
                  <a:pt x="22" y="163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1" name="Freeform 1851"/>
          <p:cNvSpPr/>
          <p:nvPr/>
        </p:nvSpPr>
        <p:spPr bwMode="auto">
          <a:xfrm>
            <a:off x="6869112" y="1662113"/>
            <a:ext cx="554037" cy="241300"/>
          </a:xfrm>
          <a:custGeom>
            <a:avLst/>
            <a:gdLst>
              <a:gd name="T0" fmla="*/ 7 w 270"/>
              <a:gd name="T1" fmla="*/ 36 h 118"/>
              <a:gd name="T2" fmla="*/ 13 w 270"/>
              <a:gd name="T3" fmla="*/ 82 h 118"/>
              <a:gd name="T4" fmla="*/ 8 w 270"/>
              <a:gd name="T5" fmla="*/ 101 h 118"/>
              <a:gd name="T6" fmla="*/ 76 w 270"/>
              <a:gd name="T7" fmla="*/ 116 h 118"/>
              <a:gd name="T8" fmla="*/ 173 w 270"/>
              <a:gd name="T9" fmla="*/ 115 h 118"/>
              <a:gd name="T10" fmla="*/ 221 w 270"/>
              <a:gd name="T11" fmla="*/ 117 h 118"/>
              <a:gd name="T12" fmla="*/ 253 w 270"/>
              <a:gd name="T13" fmla="*/ 116 h 118"/>
              <a:gd name="T14" fmla="*/ 269 w 270"/>
              <a:gd name="T15" fmla="*/ 98 h 118"/>
              <a:gd name="T16" fmla="*/ 267 w 270"/>
              <a:gd name="T17" fmla="*/ 61 h 118"/>
              <a:gd name="T18" fmla="*/ 266 w 270"/>
              <a:gd name="T19" fmla="*/ 21 h 118"/>
              <a:gd name="T20" fmla="*/ 242 w 270"/>
              <a:gd name="T21" fmla="*/ 4 h 118"/>
              <a:gd name="T22" fmla="*/ 147 w 270"/>
              <a:gd name="T23" fmla="*/ 0 h 118"/>
              <a:gd name="T24" fmla="*/ 50 w 270"/>
              <a:gd name="T25" fmla="*/ 0 h 118"/>
              <a:gd name="T26" fmla="*/ 17 w 270"/>
              <a:gd name="T27" fmla="*/ 2 h 118"/>
              <a:gd name="T28" fmla="*/ 2 w 270"/>
              <a:gd name="T29" fmla="*/ 23 h 118"/>
              <a:gd name="T30" fmla="*/ 4 w 270"/>
              <a:gd name="T31" fmla="*/ 81 h 118"/>
              <a:gd name="T32" fmla="*/ 25 w 270"/>
              <a:gd name="T33" fmla="*/ 117 h 118"/>
              <a:gd name="T34" fmla="*/ 70 w 270"/>
              <a:gd name="T35" fmla="*/ 116 h 118"/>
              <a:gd name="T36" fmla="*/ 166 w 270"/>
              <a:gd name="T37" fmla="*/ 114 h 118"/>
              <a:gd name="T38" fmla="*/ 214 w 270"/>
              <a:gd name="T39" fmla="*/ 112 h 118"/>
              <a:gd name="T40" fmla="*/ 255 w 270"/>
              <a:gd name="T41" fmla="*/ 109 h 118"/>
              <a:gd name="T42" fmla="*/ 266 w 270"/>
              <a:gd name="T43" fmla="*/ 63 h 118"/>
              <a:gd name="T44" fmla="*/ 253 w 270"/>
              <a:gd name="T45" fmla="*/ 11 h 118"/>
              <a:gd name="T46" fmla="*/ 175 w 270"/>
              <a:gd name="T47" fmla="*/ 2 h 118"/>
              <a:gd name="T48" fmla="*/ 32 w 270"/>
              <a:gd name="T49" fmla="*/ 4 h 118"/>
              <a:gd name="T50" fmla="*/ 6 w 270"/>
              <a:gd name="T51" fmla="*/ 27 h 118"/>
              <a:gd name="T52" fmla="*/ 3 w 270"/>
              <a:gd name="T53" fmla="*/ 84 h 118"/>
              <a:gd name="T54" fmla="*/ 10 w 270"/>
              <a:gd name="T55" fmla="*/ 110 h 118"/>
              <a:gd name="T56" fmla="*/ 7 w 270"/>
              <a:gd name="T57" fmla="*/ 54 h 118"/>
              <a:gd name="T58" fmla="*/ 10 w 270"/>
              <a:gd name="T59" fmla="*/ 15 h 118"/>
              <a:gd name="T60" fmla="*/ 41 w 270"/>
              <a:gd name="T61" fmla="*/ 5 h 118"/>
              <a:gd name="T62" fmla="*/ 112 w 270"/>
              <a:gd name="T63" fmla="*/ 5 h 118"/>
              <a:gd name="T64" fmla="*/ 208 w 270"/>
              <a:gd name="T65" fmla="*/ 5 h 118"/>
              <a:gd name="T66" fmla="*/ 259 w 270"/>
              <a:gd name="T67" fmla="*/ 20 h 118"/>
              <a:gd name="T68" fmla="*/ 264 w 270"/>
              <a:gd name="T69" fmla="*/ 59 h 118"/>
              <a:gd name="T70" fmla="*/ 262 w 270"/>
              <a:gd name="T71" fmla="*/ 101 h 118"/>
              <a:gd name="T72" fmla="*/ 231 w 270"/>
              <a:gd name="T73" fmla="*/ 110 h 118"/>
              <a:gd name="T74" fmla="*/ 110 w 270"/>
              <a:gd name="T75" fmla="*/ 112 h 118"/>
              <a:gd name="T76" fmla="*/ 38 w 270"/>
              <a:gd name="T77" fmla="*/ 115 h 118"/>
              <a:gd name="T78" fmla="*/ 10 w 270"/>
              <a:gd name="T79" fmla="*/ 106 h 118"/>
              <a:gd name="T80" fmla="*/ 7 w 270"/>
              <a:gd name="T81" fmla="*/ 86 h 118"/>
              <a:gd name="T82" fmla="*/ 8 w 270"/>
              <a:gd name="T83" fmla="*/ 9 h 118"/>
              <a:gd name="T84" fmla="*/ 36 w 270"/>
              <a:gd name="T85" fmla="*/ 3 h 118"/>
              <a:gd name="T86" fmla="*/ 81 w 270"/>
              <a:gd name="T87" fmla="*/ 2 h 118"/>
              <a:gd name="T88" fmla="*/ 178 w 270"/>
              <a:gd name="T89" fmla="*/ 2 h 118"/>
              <a:gd name="T90" fmla="*/ 249 w 270"/>
              <a:gd name="T91" fmla="*/ 8 h 118"/>
              <a:gd name="T92" fmla="*/ 264 w 270"/>
              <a:gd name="T93" fmla="*/ 33 h 118"/>
              <a:gd name="T94" fmla="*/ 265 w 270"/>
              <a:gd name="T95" fmla="*/ 77 h 118"/>
              <a:gd name="T96" fmla="*/ 263 w 270"/>
              <a:gd name="T97" fmla="*/ 109 h 118"/>
              <a:gd name="T98" fmla="*/ 235 w 270"/>
              <a:gd name="T99" fmla="*/ 114 h 118"/>
              <a:gd name="T100" fmla="*/ 167 w 270"/>
              <a:gd name="T101" fmla="*/ 112 h 118"/>
              <a:gd name="T102" fmla="*/ 71 w 270"/>
              <a:gd name="T103" fmla="*/ 114 h 118"/>
              <a:gd name="T104" fmla="*/ 13 w 270"/>
              <a:gd name="T105" fmla="*/ 109 h 118"/>
              <a:gd name="T106" fmla="*/ 15 w 270"/>
              <a:gd name="T107" fmla="*/ 74 h 118"/>
              <a:gd name="T108" fmla="*/ 7 w 270"/>
              <a:gd name="T109" fmla="*/ 11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70" h="118">
                <a:moveTo>
                  <a:pt x="5" y="12"/>
                </a:moveTo>
                <a:cubicBezTo>
                  <a:pt x="7" y="20"/>
                  <a:pt x="7" y="28"/>
                  <a:pt x="7" y="36"/>
                </a:cubicBezTo>
                <a:cubicBezTo>
                  <a:pt x="7" y="44"/>
                  <a:pt x="8" y="51"/>
                  <a:pt x="10" y="59"/>
                </a:cubicBezTo>
                <a:cubicBezTo>
                  <a:pt x="11" y="66"/>
                  <a:pt x="13" y="74"/>
                  <a:pt x="13" y="82"/>
                </a:cubicBezTo>
                <a:cubicBezTo>
                  <a:pt x="13" y="85"/>
                  <a:pt x="12" y="89"/>
                  <a:pt x="11" y="92"/>
                </a:cubicBezTo>
                <a:cubicBezTo>
                  <a:pt x="10" y="95"/>
                  <a:pt x="9" y="98"/>
                  <a:pt x="8" y="101"/>
                </a:cubicBezTo>
                <a:cubicBezTo>
                  <a:pt x="7" y="113"/>
                  <a:pt x="20" y="115"/>
                  <a:pt x="29" y="116"/>
                </a:cubicBezTo>
                <a:cubicBezTo>
                  <a:pt x="45" y="118"/>
                  <a:pt x="61" y="116"/>
                  <a:pt x="76" y="116"/>
                </a:cubicBezTo>
                <a:cubicBezTo>
                  <a:pt x="92" y="116"/>
                  <a:pt x="108" y="116"/>
                  <a:pt x="124" y="115"/>
                </a:cubicBezTo>
                <a:cubicBezTo>
                  <a:pt x="140" y="115"/>
                  <a:pt x="157" y="114"/>
                  <a:pt x="173" y="115"/>
                </a:cubicBezTo>
                <a:cubicBezTo>
                  <a:pt x="181" y="115"/>
                  <a:pt x="189" y="116"/>
                  <a:pt x="197" y="116"/>
                </a:cubicBezTo>
                <a:cubicBezTo>
                  <a:pt x="205" y="117"/>
                  <a:pt x="213" y="117"/>
                  <a:pt x="221" y="117"/>
                </a:cubicBezTo>
                <a:cubicBezTo>
                  <a:pt x="227" y="116"/>
                  <a:pt x="232" y="116"/>
                  <a:pt x="238" y="116"/>
                </a:cubicBezTo>
                <a:cubicBezTo>
                  <a:pt x="243" y="116"/>
                  <a:pt x="248" y="116"/>
                  <a:pt x="253" y="116"/>
                </a:cubicBezTo>
                <a:cubicBezTo>
                  <a:pt x="257" y="115"/>
                  <a:pt x="261" y="114"/>
                  <a:pt x="264" y="111"/>
                </a:cubicBezTo>
                <a:cubicBezTo>
                  <a:pt x="268" y="108"/>
                  <a:pt x="269" y="102"/>
                  <a:pt x="269" y="98"/>
                </a:cubicBezTo>
                <a:cubicBezTo>
                  <a:pt x="270" y="92"/>
                  <a:pt x="269" y="86"/>
                  <a:pt x="268" y="81"/>
                </a:cubicBezTo>
                <a:cubicBezTo>
                  <a:pt x="268" y="74"/>
                  <a:pt x="268" y="68"/>
                  <a:pt x="267" y="61"/>
                </a:cubicBezTo>
                <a:cubicBezTo>
                  <a:pt x="267" y="53"/>
                  <a:pt x="266" y="45"/>
                  <a:pt x="266" y="38"/>
                </a:cubicBezTo>
                <a:cubicBezTo>
                  <a:pt x="266" y="32"/>
                  <a:pt x="267" y="27"/>
                  <a:pt x="266" y="21"/>
                </a:cubicBezTo>
                <a:cubicBezTo>
                  <a:pt x="265" y="17"/>
                  <a:pt x="263" y="13"/>
                  <a:pt x="260" y="11"/>
                </a:cubicBezTo>
                <a:cubicBezTo>
                  <a:pt x="255" y="7"/>
                  <a:pt x="248" y="5"/>
                  <a:pt x="242" y="4"/>
                </a:cubicBezTo>
                <a:cubicBezTo>
                  <a:pt x="227" y="0"/>
                  <a:pt x="211" y="0"/>
                  <a:pt x="196" y="0"/>
                </a:cubicBezTo>
                <a:cubicBezTo>
                  <a:pt x="179" y="0"/>
                  <a:pt x="163" y="0"/>
                  <a:pt x="147" y="0"/>
                </a:cubicBezTo>
                <a:cubicBezTo>
                  <a:pt x="131" y="0"/>
                  <a:pt x="115" y="0"/>
                  <a:pt x="98" y="0"/>
                </a:cubicBezTo>
                <a:cubicBezTo>
                  <a:pt x="82" y="0"/>
                  <a:pt x="66" y="0"/>
                  <a:pt x="50" y="0"/>
                </a:cubicBezTo>
                <a:cubicBezTo>
                  <a:pt x="44" y="0"/>
                  <a:pt x="38" y="1"/>
                  <a:pt x="32" y="1"/>
                </a:cubicBezTo>
                <a:cubicBezTo>
                  <a:pt x="27" y="1"/>
                  <a:pt x="22" y="1"/>
                  <a:pt x="17" y="2"/>
                </a:cubicBezTo>
                <a:cubicBezTo>
                  <a:pt x="13" y="2"/>
                  <a:pt x="9" y="4"/>
                  <a:pt x="6" y="8"/>
                </a:cubicBezTo>
                <a:cubicBezTo>
                  <a:pt x="4" y="12"/>
                  <a:pt x="2" y="18"/>
                  <a:pt x="2" y="23"/>
                </a:cubicBezTo>
                <a:cubicBezTo>
                  <a:pt x="0" y="34"/>
                  <a:pt x="2" y="46"/>
                  <a:pt x="2" y="58"/>
                </a:cubicBezTo>
                <a:cubicBezTo>
                  <a:pt x="3" y="65"/>
                  <a:pt x="3" y="73"/>
                  <a:pt x="4" y="81"/>
                </a:cubicBezTo>
                <a:cubicBezTo>
                  <a:pt x="5" y="88"/>
                  <a:pt x="5" y="95"/>
                  <a:pt x="6" y="102"/>
                </a:cubicBezTo>
                <a:cubicBezTo>
                  <a:pt x="8" y="112"/>
                  <a:pt x="16" y="116"/>
                  <a:pt x="25" y="117"/>
                </a:cubicBezTo>
                <a:cubicBezTo>
                  <a:pt x="32" y="118"/>
                  <a:pt x="38" y="117"/>
                  <a:pt x="46" y="117"/>
                </a:cubicBezTo>
                <a:cubicBezTo>
                  <a:pt x="53" y="117"/>
                  <a:pt x="61" y="116"/>
                  <a:pt x="70" y="116"/>
                </a:cubicBezTo>
                <a:cubicBezTo>
                  <a:pt x="85" y="115"/>
                  <a:pt x="101" y="114"/>
                  <a:pt x="118" y="114"/>
                </a:cubicBezTo>
                <a:cubicBezTo>
                  <a:pt x="134" y="114"/>
                  <a:pt x="150" y="114"/>
                  <a:pt x="166" y="114"/>
                </a:cubicBezTo>
                <a:cubicBezTo>
                  <a:pt x="174" y="114"/>
                  <a:pt x="182" y="113"/>
                  <a:pt x="190" y="113"/>
                </a:cubicBezTo>
                <a:cubicBezTo>
                  <a:pt x="198" y="113"/>
                  <a:pt x="206" y="112"/>
                  <a:pt x="214" y="112"/>
                </a:cubicBezTo>
                <a:cubicBezTo>
                  <a:pt x="222" y="112"/>
                  <a:pt x="230" y="112"/>
                  <a:pt x="238" y="112"/>
                </a:cubicBezTo>
                <a:cubicBezTo>
                  <a:pt x="244" y="112"/>
                  <a:pt x="250" y="111"/>
                  <a:pt x="255" y="109"/>
                </a:cubicBezTo>
                <a:cubicBezTo>
                  <a:pt x="265" y="106"/>
                  <a:pt x="266" y="96"/>
                  <a:pt x="267" y="87"/>
                </a:cubicBezTo>
                <a:cubicBezTo>
                  <a:pt x="267" y="79"/>
                  <a:pt x="267" y="71"/>
                  <a:pt x="266" y="63"/>
                </a:cubicBezTo>
                <a:cubicBezTo>
                  <a:pt x="266" y="56"/>
                  <a:pt x="266" y="48"/>
                  <a:pt x="266" y="41"/>
                </a:cubicBezTo>
                <a:cubicBezTo>
                  <a:pt x="266" y="29"/>
                  <a:pt x="262" y="18"/>
                  <a:pt x="253" y="11"/>
                </a:cubicBezTo>
                <a:cubicBezTo>
                  <a:pt x="243" y="4"/>
                  <a:pt x="231" y="4"/>
                  <a:pt x="220" y="3"/>
                </a:cubicBezTo>
                <a:cubicBezTo>
                  <a:pt x="205" y="3"/>
                  <a:pt x="190" y="2"/>
                  <a:pt x="175" y="2"/>
                </a:cubicBezTo>
                <a:cubicBezTo>
                  <a:pt x="159" y="3"/>
                  <a:pt x="144" y="4"/>
                  <a:pt x="128" y="3"/>
                </a:cubicBezTo>
                <a:cubicBezTo>
                  <a:pt x="96" y="3"/>
                  <a:pt x="64" y="0"/>
                  <a:pt x="32" y="4"/>
                </a:cubicBezTo>
                <a:cubicBezTo>
                  <a:pt x="24" y="5"/>
                  <a:pt x="12" y="5"/>
                  <a:pt x="8" y="14"/>
                </a:cubicBezTo>
                <a:cubicBezTo>
                  <a:pt x="6" y="19"/>
                  <a:pt x="6" y="23"/>
                  <a:pt x="6" y="27"/>
                </a:cubicBezTo>
                <a:cubicBezTo>
                  <a:pt x="5" y="35"/>
                  <a:pt x="5" y="43"/>
                  <a:pt x="4" y="51"/>
                </a:cubicBezTo>
                <a:cubicBezTo>
                  <a:pt x="4" y="62"/>
                  <a:pt x="4" y="73"/>
                  <a:pt x="3" y="84"/>
                </a:cubicBezTo>
                <a:cubicBezTo>
                  <a:pt x="3" y="93"/>
                  <a:pt x="3" y="103"/>
                  <a:pt x="8" y="111"/>
                </a:cubicBezTo>
                <a:cubicBezTo>
                  <a:pt x="9" y="113"/>
                  <a:pt x="11" y="111"/>
                  <a:pt x="10" y="110"/>
                </a:cubicBezTo>
                <a:cubicBezTo>
                  <a:pt x="4" y="100"/>
                  <a:pt x="6" y="87"/>
                  <a:pt x="6" y="75"/>
                </a:cubicBezTo>
                <a:cubicBezTo>
                  <a:pt x="6" y="68"/>
                  <a:pt x="6" y="61"/>
                  <a:pt x="7" y="54"/>
                </a:cubicBezTo>
                <a:cubicBezTo>
                  <a:pt x="7" y="46"/>
                  <a:pt x="8" y="38"/>
                  <a:pt x="8" y="30"/>
                </a:cubicBezTo>
                <a:cubicBezTo>
                  <a:pt x="8" y="25"/>
                  <a:pt x="8" y="20"/>
                  <a:pt x="10" y="15"/>
                </a:cubicBezTo>
                <a:cubicBezTo>
                  <a:pt x="12" y="11"/>
                  <a:pt x="15" y="9"/>
                  <a:pt x="19" y="8"/>
                </a:cubicBezTo>
                <a:cubicBezTo>
                  <a:pt x="26" y="6"/>
                  <a:pt x="34" y="6"/>
                  <a:pt x="41" y="5"/>
                </a:cubicBezTo>
                <a:cubicBezTo>
                  <a:pt x="49" y="5"/>
                  <a:pt x="57" y="5"/>
                  <a:pt x="64" y="5"/>
                </a:cubicBezTo>
                <a:cubicBezTo>
                  <a:pt x="80" y="4"/>
                  <a:pt x="96" y="5"/>
                  <a:pt x="112" y="5"/>
                </a:cubicBezTo>
                <a:cubicBezTo>
                  <a:pt x="128" y="6"/>
                  <a:pt x="144" y="6"/>
                  <a:pt x="160" y="5"/>
                </a:cubicBezTo>
                <a:cubicBezTo>
                  <a:pt x="176" y="5"/>
                  <a:pt x="192" y="5"/>
                  <a:pt x="208" y="5"/>
                </a:cubicBezTo>
                <a:cubicBezTo>
                  <a:pt x="220" y="6"/>
                  <a:pt x="232" y="5"/>
                  <a:pt x="244" y="9"/>
                </a:cubicBezTo>
                <a:cubicBezTo>
                  <a:pt x="250" y="11"/>
                  <a:pt x="255" y="15"/>
                  <a:pt x="259" y="20"/>
                </a:cubicBezTo>
                <a:cubicBezTo>
                  <a:pt x="262" y="25"/>
                  <a:pt x="263" y="32"/>
                  <a:pt x="264" y="38"/>
                </a:cubicBezTo>
                <a:cubicBezTo>
                  <a:pt x="264" y="45"/>
                  <a:pt x="264" y="52"/>
                  <a:pt x="264" y="59"/>
                </a:cubicBezTo>
                <a:cubicBezTo>
                  <a:pt x="264" y="67"/>
                  <a:pt x="264" y="75"/>
                  <a:pt x="264" y="83"/>
                </a:cubicBezTo>
                <a:cubicBezTo>
                  <a:pt x="264" y="89"/>
                  <a:pt x="264" y="96"/>
                  <a:pt x="262" y="101"/>
                </a:cubicBezTo>
                <a:cubicBezTo>
                  <a:pt x="260" y="105"/>
                  <a:pt x="256" y="107"/>
                  <a:pt x="252" y="108"/>
                </a:cubicBezTo>
                <a:cubicBezTo>
                  <a:pt x="245" y="110"/>
                  <a:pt x="238" y="110"/>
                  <a:pt x="231" y="110"/>
                </a:cubicBezTo>
                <a:cubicBezTo>
                  <a:pt x="222" y="110"/>
                  <a:pt x="214" y="110"/>
                  <a:pt x="207" y="110"/>
                </a:cubicBezTo>
                <a:cubicBezTo>
                  <a:pt x="175" y="112"/>
                  <a:pt x="142" y="111"/>
                  <a:pt x="110" y="112"/>
                </a:cubicBezTo>
                <a:cubicBezTo>
                  <a:pt x="94" y="112"/>
                  <a:pt x="78" y="113"/>
                  <a:pt x="62" y="114"/>
                </a:cubicBezTo>
                <a:cubicBezTo>
                  <a:pt x="54" y="114"/>
                  <a:pt x="46" y="114"/>
                  <a:pt x="38" y="115"/>
                </a:cubicBezTo>
                <a:cubicBezTo>
                  <a:pt x="32" y="115"/>
                  <a:pt x="26" y="115"/>
                  <a:pt x="20" y="113"/>
                </a:cubicBezTo>
                <a:cubicBezTo>
                  <a:pt x="16" y="112"/>
                  <a:pt x="12" y="110"/>
                  <a:pt x="10" y="106"/>
                </a:cubicBezTo>
                <a:cubicBezTo>
                  <a:pt x="9" y="103"/>
                  <a:pt x="8" y="101"/>
                  <a:pt x="8" y="98"/>
                </a:cubicBezTo>
                <a:cubicBezTo>
                  <a:pt x="8" y="94"/>
                  <a:pt x="7" y="90"/>
                  <a:pt x="7" y="86"/>
                </a:cubicBezTo>
                <a:cubicBezTo>
                  <a:pt x="6" y="72"/>
                  <a:pt x="5" y="58"/>
                  <a:pt x="4" y="45"/>
                </a:cubicBezTo>
                <a:cubicBezTo>
                  <a:pt x="3" y="33"/>
                  <a:pt x="3" y="20"/>
                  <a:pt x="8" y="9"/>
                </a:cubicBezTo>
                <a:cubicBezTo>
                  <a:pt x="10" y="5"/>
                  <a:pt x="16" y="4"/>
                  <a:pt x="21" y="3"/>
                </a:cubicBezTo>
                <a:cubicBezTo>
                  <a:pt x="26" y="3"/>
                  <a:pt x="31" y="3"/>
                  <a:pt x="36" y="3"/>
                </a:cubicBezTo>
                <a:cubicBezTo>
                  <a:pt x="43" y="3"/>
                  <a:pt x="50" y="2"/>
                  <a:pt x="57" y="2"/>
                </a:cubicBezTo>
                <a:cubicBezTo>
                  <a:pt x="65" y="2"/>
                  <a:pt x="73" y="2"/>
                  <a:pt x="81" y="2"/>
                </a:cubicBezTo>
                <a:cubicBezTo>
                  <a:pt x="97" y="3"/>
                  <a:pt x="113" y="3"/>
                  <a:pt x="129" y="3"/>
                </a:cubicBezTo>
                <a:cubicBezTo>
                  <a:pt x="146" y="2"/>
                  <a:pt x="162" y="2"/>
                  <a:pt x="178" y="2"/>
                </a:cubicBezTo>
                <a:cubicBezTo>
                  <a:pt x="194" y="2"/>
                  <a:pt x="210" y="2"/>
                  <a:pt x="226" y="4"/>
                </a:cubicBezTo>
                <a:cubicBezTo>
                  <a:pt x="234" y="4"/>
                  <a:pt x="242" y="6"/>
                  <a:pt x="249" y="8"/>
                </a:cubicBezTo>
                <a:cubicBezTo>
                  <a:pt x="255" y="10"/>
                  <a:pt x="260" y="12"/>
                  <a:pt x="262" y="18"/>
                </a:cubicBezTo>
                <a:cubicBezTo>
                  <a:pt x="264" y="23"/>
                  <a:pt x="264" y="28"/>
                  <a:pt x="264" y="33"/>
                </a:cubicBezTo>
                <a:cubicBezTo>
                  <a:pt x="264" y="40"/>
                  <a:pt x="264" y="48"/>
                  <a:pt x="264" y="56"/>
                </a:cubicBezTo>
                <a:cubicBezTo>
                  <a:pt x="265" y="62"/>
                  <a:pt x="265" y="70"/>
                  <a:pt x="265" y="77"/>
                </a:cubicBezTo>
                <a:cubicBezTo>
                  <a:pt x="266" y="83"/>
                  <a:pt x="267" y="88"/>
                  <a:pt x="267" y="94"/>
                </a:cubicBezTo>
                <a:cubicBezTo>
                  <a:pt x="267" y="99"/>
                  <a:pt x="267" y="105"/>
                  <a:pt x="263" y="109"/>
                </a:cubicBezTo>
                <a:cubicBezTo>
                  <a:pt x="260" y="113"/>
                  <a:pt x="254" y="113"/>
                  <a:pt x="250" y="114"/>
                </a:cubicBezTo>
                <a:cubicBezTo>
                  <a:pt x="244" y="114"/>
                  <a:pt x="240" y="114"/>
                  <a:pt x="235" y="114"/>
                </a:cubicBezTo>
                <a:cubicBezTo>
                  <a:pt x="228" y="114"/>
                  <a:pt x="222" y="114"/>
                  <a:pt x="215" y="114"/>
                </a:cubicBezTo>
                <a:cubicBezTo>
                  <a:pt x="199" y="114"/>
                  <a:pt x="183" y="113"/>
                  <a:pt x="167" y="112"/>
                </a:cubicBezTo>
                <a:cubicBezTo>
                  <a:pt x="151" y="112"/>
                  <a:pt x="135" y="112"/>
                  <a:pt x="119" y="113"/>
                </a:cubicBezTo>
                <a:cubicBezTo>
                  <a:pt x="103" y="113"/>
                  <a:pt x="87" y="113"/>
                  <a:pt x="71" y="114"/>
                </a:cubicBezTo>
                <a:cubicBezTo>
                  <a:pt x="56" y="114"/>
                  <a:pt x="41" y="115"/>
                  <a:pt x="27" y="113"/>
                </a:cubicBezTo>
                <a:cubicBezTo>
                  <a:pt x="22" y="112"/>
                  <a:pt x="17" y="112"/>
                  <a:pt x="13" y="109"/>
                </a:cubicBezTo>
                <a:cubicBezTo>
                  <a:pt x="8" y="105"/>
                  <a:pt x="12" y="98"/>
                  <a:pt x="13" y="93"/>
                </a:cubicBezTo>
                <a:cubicBezTo>
                  <a:pt x="16" y="88"/>
                  <a:pt x="15" y="80"/>
                  <a:pt x="15" y="74"/>
                </a:cubicBezTo>
                <a:cubicBezTo>
                  <a:pt x="14" y="68"/>
                  <a:pt x="13" y="61"/>
                  <a:pt x="11" y="55"/>
                </a:cubicBezTo>
                <a:cubicBezTo>
                  <a:pt x="8" y="40"/>
                  <a:pt x="10" y="26"/>
                  <a:pt x="7" y="11"/>
                </a:cubicBezTo>
                <a:cubicBezTo>
                  <a:pt x="7" y="10"/>
                  <a:pt x="5" y="10"/>
                  <a:pt x="5" y="12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2" name="Freeform 1852"/>
          <p:cNvSpPr/>
          <p:nvPr/>
        </p:nvSpPr>
        <p:spPr bwMode="auto">
          <a:xfrm>
            <a:off x="7143750" y="1625601"/>
            <a:ext cx="34925" cy="30163"/>
          </a:xfrm>
          <a:custGeom>
            <a:avLst/>
            <a:gdLst>
              <a:gd name="T0" fmla="*/ 11 w 17"/>
              <a:gd name="T1" fmla="*/ 7 h 15"/>
              <a:gd name="T2" fmla="*/ 17 w 17"/>
              <a:gd name="T3" fmla="*/ 5 h 15"/>
              <a:gd name="T4" fmla="*/ 14 w 17"/>
              <a:gd name="T5" fmla="*/ 3 h 15"/>
              <a:gd name="T6" fmla="*/ 6 w 17"/>
              <a:gd name="T7" fmla="*/ 5 h 15"/>
              <a:gd name="T8" fmla="*/ 5 w 17"/>
              <a:gd name="T9" fmla="*/ 6 h 15"/>
              <a:gd name="T10" fmla="*/ 11 w 17"/>
              <a:gd name="T11" fmla="*/ 11 h 15"/>
              <a:gd name="T12" fmla="*/ 15 w 17"/>
              <a:gd name="T13" fmla="*/ 7 h 15"/>
              <a:gd name="T14" fmla="*/ 8 w 17"/>
              <a:gd name="T15" fmla="*/ 3 h 15"/>
              <a:gd name="T16" fmla="*/ 1 w 17"/>
              <a:gd name="T17" fmla="*/ 8 h 15"/>
              <a:gd name="T18" fmla="*/ 15 w 17"/>
              <a:gd name="T19" fmla="*/ 6 h 15"/>
              <a:gd name="T20" fmla="*/ 8 w 17"/>
              <a:gd name="T21" fmla="*/ 4 h 15"/>
              <a:gd name="T22" fmla="*/ 2 w 17"/>
              <a:gd name="T23" fmla="*/ 10 h 15"/>
              <a:gd name="T24" fmla="*/ 2 w 17"/>
              <a:gd name="T25" fmla="*/ 10 h 15"/>
              <a:gd name="T26" fmla="*/ 3 w 17"/>
              <a:gd name="T27" fmla="*/ 11 h 15"/>
              <a:gd name="T28" fmla="*/ 11 w 17"/>
              <a:gd name="T29" fmla="*/ 5 h 15"/>
              <a:gd name="T30" fmla="*/ 2 w 17"/>
              <a:gd name="T31" fmla="*/ 3 h 15"/>
              <a:gd name="T32" fmla="*/ 5 w 17"/>
              <a:gd name="T33" fmla="*/ 10 h 15"/>
              <a:gd name="T34" fmla="*/ 9 w 17"/>
              <a:gd name="T35" fmla="*/ 6 h 15"/>
              <a:gd name="T36" fmla="*/ 7 w 17"/>
              <a:gd name="T37" fmla="*/ 3 h 15"/>
              <a:gd name="T38" fmla="*/ 2 w 17"/>
              <a:gd name="T39" fmla="*/ 3 h 15"/>
              <a:gd name="T40" fmla="*/ 2 w 17"/>
              <a:gd name="T41" fmla="*/ 6 h 15"/>
              <a:gd name="T42" fmla="*/ 7 w 17"/>
              <a:gd name="T43" fmla="*/ 6 h 15"/>
              <a:gd name="T44" fmla="*/ 6 w 17"/>
              <a:gd name="T45" fmla="*/ 5 h 15"/>
              <a:gd name="T46" fmla="*/ 4 w 17"/>
              <a:gd name="T47" fmla="*/ 7 h 15"/>
              <a:gd name="T48" fmla="*/ 5 w 17"/>
              <a:gd name="T49" fmla="*/ 4 h 15"/>
              <a:gd name="T50" fmla="*/ 9 w 17"/>
              <a:gd name="T51" fmla="*/ 7 h 15"/>
              <a:gd name="T52" fmla="*/ 4 w 17"/>
              <a:gd name="T53" fmla="*/ 9 h 15"/>
              <a:gd name="T54" fmla="*/ 5 w 17"/>
              <a:gd name="T55" fmla="*/ 10 h 15"/>
              <a:gd name="T56" fmla="*/ 12 w 17"/>
              <a:gd name="T57" fmla="*/ 7 h 15"/>
              <a:gd name="T58" fmla="*/ 10 w 17"/>
              <a:gd name="T59" fmla="*/ 10 h 15"/>
              <a:gd name="T60" fmla="*/ 4 w 17"/>
              <a:gd name="T61" fmla="*/ 8 h 15"/>
              <a:gd name="T62" fmla="*/ 7 w 17"/>
              <a:gd name="T63" fmla="*/ 5 h 15"/>
              <a:gd name="T64" fmla="*/ 13 w 17"/>
              <a:gd name="T65" fmla="*/ 7 h 15"/>
              <a:gd name="T66" fmla="*/ 11 w 17"/>
              <a:gd name="T67" fmla="*/ 9 h 15"/>
              <a:gd name="T68" fmla="*/ 8 w 17"/>
              <a:gd name="T69" fmla="*/ 6 h 15"/>
              <a:gd name="T70" fmla="*/ 7 w 17"/>
              <a:gd name="T71" fmla="*/ 7 h 15"/>
              <a:gd name="T72" fmla="*/ 13 w 17"/>
              <a:gd name="T73" fmla="*/ 5 h 15"/>
              <a:gd name="T74" fmla="*/ 14 w 17"/>
              <a:gd name="T75" fmla="*/ 5 h 15"/>
              <a:gd name="T76" fmla="*/ 12 w 17"/>
              <a:gd name="T77" fmla="*/ 5 h 15"/>
              <a:gd name="T78" fmla="*/ 11 w 17"/>
              <a:gd name="T79" fmla="*/ 7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" h="15">
                <a:moveTo>
                  <a:pt x="11" y="7"/>
                </a:moveTo>
                <a:cubicBezTo>
                  <a:pt x="13" y="9"/>
                  <a:pt x="17" y="9"/>
                  <a:pt x="17" y="5"/>
                </a:cubicBezTo>
                <a:cubicBezTo>
                  <a:pt x="17" y="3"/>
                  <a:pt x="15" y="3"/>
                  <a:pt x="14" y="3"/>
                </a:cubicBezTo>
                <a:cubicBezTo>
                  <a:pt x="11" y="3"/>
                  <a:pt x="8" y="4"/>
                  <a:pt x="6" y="5"/>
                </a:cubicBezTo>
                <a:cubicBezTo>
                  <a:pt x="5" y="5"/>
                  <a:pt x="5" y="6"/>
                  <a:pt x="5" y="6"/>
                </a:cubicBezTo>
                <a:cubicBezTo>
                  <a:pt x="5" y="10"/>
                  <a:pt x="8" y="12"/>
                  <a:pt x="11" y="11"/>
                </a:cubicBezTo>
                <a:cubicBezTo>
                  <a:pt x="13" y="11"/>
                  <a:pt x="16" y="10"/>
                  <a:pt x="15" y="7"/>
                </a:cubicBezTo>
                <a:cubicBezTo>
                  <a:pt x="15" y="3"/>
                  <a:pt x="10" y="3"/>
                  <a:pt x="8" y="3"/>
                </a:cubicBezTo>
                <a:cubicBezTo>
                  <a:pt x="5" y="3"/>
                  <a:pt x="1" y="4"/>
                  <a:pt x="1" y="8"/>
                </a:cubicBezTo>
                <a:cubicBezTo>
                  <a:pt x="1" y="15"/>
                  <a:pt x="17" y="14"/>
                  <a:pt x="15" y="6"/>
                </a:cubicBezTo>
                <a:cubicBezTo>
                  <a:pt x="14" y="4"/>
                  <a:pt x="10" y="3"/>
                  <a:pt x="8" y="4"/>
                </a:cubicBezTo>
                <a:cubicBezTo>
                  <a:pt x="5" y="4"/>
                  <a:pt x="2" y="7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1"/>
                  <a:pt x="2" y="11"/>
                  <a:pt x="3" y="11"/>
                </a:cubicBezTo>
                <a:cubicBezTo>
                  <a:pt x="8" y="13"/>
                  <a:pt x="12" y="10"/>
                  <a:pt x="11" y="5"/>
                </a:cubicBezTo>
                <a:cubicBezTo>
                  <a:pt x="11" y="1"/>
                  <a:pt x="4" y="0"/>
                  <a:pt x="2" y="3"/>
                </a:cubicBezTo>
                <a:cubicBezTo>
                  <a:pt x="0" y="5"/>
                  <a:pt x="2" y="10"/>
                  <a:pt x="5" y="10"/>
                </a:cubicBezTo>
                <a:cubicBezTo>
                  <a:pt x="8" y="10"/>
                  <a:pt x="8" y="8"/>
                  <a:pt x="9" y="6"/>
                </a:cubicBezTo>
                <a:cubicBezTo>
                  <a:pt x="9" y="5"/>
                  <a:pt x="8" y="4"/>
                  <a:pt x="7" y="3"/>
                </a:cubicBezTo>
                <a:cubicBezTo>
                  <a:pt x="5" y="2"/>
                  <a:pt x="3" y="3"/>
                  <a:pt x="2" y="3"/>
                </a:cubicBezTo>
                <a:cubicBezTo>
                  <a:pt x="0" y="4"/>
                  <a:pt x="1" y="6"/>
                  <a:pt x="2" y="6"/>
                </a:cubicBezTo>
                <a:cubicBezTo>
                  <a:pt x="4" y="5"/>
                  <a:pt x="5" y="5"/>
                  <a:pt x="7" y="6"/>
                </a:cubicBezTo>
                <a:cubicBezTo>
                  <a:pt x="7" y="6"/>
                  <a:pt x="6" y="5"/>
                  <a:pt x="6" y="5"/>
                </a:cubicBezTo>
                <a:cubicBezTo>
                  <a:pt x="6" y="6"/>
                  <a:pt x="5" y="9"/>
                  <a:pt x="4" y="7"/>
                </a:cubicBezTo>
                <a:cubicBezTo>
                  <a:pt x="3" y="6"/>
                  <a:pt x="3" y="4"/>
                  <a:pt x="5" y="4"/>
                </a:cubicBezTo>
                <a:cubicBezTo>
                  <a:pt x="7" y="3"/>
                  <a:pt x="9" y="5"/>
                  <a:pt x="9" y="7"/>
                </a:cubicBezTo>
                <a:cubicBezTo>
                  <a:pt x="8" y="10"/>
                  <a:pt x="6" y="10"/>
                  <a:pt x="4" y="9"/>
                </a:cubicBezTo>
                <a:cubicBezTo>
                  <a:pt x="4" y="10"/>
                  <a:pt x="4" y="10"/>
                  <a:pt x="5" y="10"/>
                </a:cubicBezTo>
                <a:cubicBezTo>
                  <a:pt x="5" y="7"/>
                  <a:pt x="9" y="5"/>
                  <a:pt x="12" y="7"/>
                </a:cubicBezTo>
                <a:cubicBezTo>
                  <a:pt x="14" y="8"/>
                  <a:pt x="11" y="10"/>
                  <a:pt x="10" y="10"/>
                </a:cubicBezTo>
                <a:cubicBezTo>
                  <a:pt x="8" y="11"/>
                  <a:pt x="5" y="10"/>
                  <a:pt x="4" y="8"/>
                </a:cubicBezTo>
                <a:cubicBezTo>
                  <a:pt x="2" y="6"/>
                  <a:pt x="6" y="6"/>
                  <a:pt x="7" y="5"/>
                </a:cubicBezTo>
                <a:cubicBezTo>
                  <a:pt x="9" y="5"/>
                  <a:pt x="11" y="5"/>
                  <a:pt x="13" y="7"/>
                </a:cubicBezTo>
                <a:cubicBezTo>
                  <a:pt x="14" y="8"/>
                  <a:pt x="12" y="9"/>
                  <a:pt x="11" y="9"/>
                </a:cubicBezTo>
                <a:cubicBezTo>
                  <a:pt x="9" y="10"/>
                  <a:pt x="8" y="8"/>
                  <a:pt x="8" y="6"/>
                </a:cubicBezTo>
                <a:cubicBezTo>
                  <a:pt x="7" y="7"/>
                  <a:pt x="7" y="7"/>
                  <a:pt x="7" y="7"/>
                </a:cubicBezTo>
                <a:cubicBezTo>
                  <a:pt x="9" y="6"/>
                  <a:pt x="11" y="5"/>
                  <a:pt x="13" y="5"/>
                </a:cubicBezTo>
                <a:cubicBezTo>
                  <a:pt x="14" y="5"/>
                  <a:pt x="15" y="5"/>
                  <a:pt x="14" y="5"/>
                </a:cubicBezTo>
                <a:cubicBezTo>
                  <a:pt x="14" y="6"/>
                  <a:pt x="12" y="5"/>
                  <a:pt x="12" y="5"/>
                </a:cubicBezTo>
                <a:cubicBezTo>
                  <a:pt x="10" y="4"/>
                  <a:pt x="9" y="6"/>
                  <a:pt x="11" y="7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3" name="Freeform 1853"/>
          <p:cNvSpPr/>
          <p:nvPr/>
        </p:nvSpPr>
        <p:spPr bwMode="auto">
          <a:xfrm>
            <a:off x="6811962" y="2028826"/>
            <a:ext cx="131762" cy="133350"/>
          </a:xfrm>
          <a:custGeom>
            <a:avLst/>
            <a:gdLst>
              <a:gd name="T0" fmla="*/ 61 w 64"/>
              <a:gd name="T1" fmla="*/ 2 h 65"/>
              <a:gd name="T2" fmla="*/ 32 w 64"/>
              <a:gd name="T3" fmla="*/ 32 h 65"/>
              <a:gd name="T4" fmla="*/ 1 w 64"/>
              <a:gd name="T5" fmla="*/ 63 h 65"/>
              <a:gd name="T6" fmla="*/ 3 w 64"/>
              <a:gd name="T7" fmla="*/ 64 h 65"/>
              <a:gd name="T8" fmla="*/ 19 w 64"/>
              <a:gd name="T9" fmla="*/ 49 h 65"/>
              <a:gd name="T10" fmla="*/ 34 w 64"/>
              <a:gd name="T11" fmla="*/ 33 h 65"/>
              <a:gd name="T12" fmla="*/ 63 w 64"/>
              <a:gd name="T13" fmla="*/ 3 h 65"/>
              <a:gd name="T14" fmla="*/ 61 w 64"/>
              <a:gd name="T15" fmla="*/ 2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4" h="65">
                <a:moveTo>
                  <a:pt x="61" y="2"/>
                </a:moveTo>
                <a:cubicBezTo>
                  <a:pt x="54" y="14"/>
                  <a:pt x="42" y="23"/>
                  <a:pt x="32" y="32"/>
                </a:cubicBezTo>
                <a:cubicBezTo>
                  <a:pt x="21" y="41"/>
                  <a:pt x="12" y="54"/>
                  <a:pt x="1" y="63"/>
                </a:cubicBezTo>
                <a:cubicBezTo>
                  <a:pt x="0" y="64"/>
                  <a:pt x="1" y="65"/>
                  <a:pt x="3" y="64"/>
                </a:cubicBezTo>
                <a:cubicBezTo>
                  <a:pt x="9" y="59"/>
                  <a:pt x="14" y="54"/>
                  <a:pt x="19" y="49"/>
                </a:cubicBezTo>
                <a:cubicBezTo>
                  <a:pt x="24" y="43"/>
                  <a:pt x="29" y="38"/>
                  <a:pt x="34" y="33"/>
                </a:cubicBezTo>
                <a:cubicBezTo>
                  <a:pt x="45" y="24"/>
                  <a:pt x="56" y="15"/>
                  <a:pt x="63" y="3"/>
                </a:cubicBezTo>
                <a:cubicBezTo>
                  <a:pt x="64" y="2"/>
                  <a:pt x="62" y="0"/>
                  <a:pt x="61" y="2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4" name="Freeform 1854"/>
          <p:cNvSpPr/>
          <p:nvPr/>
        </p:nvSpPr>
        <p:spPr bwMode="auto">
          <a:xfrm>
            <a:off x="6862762" y="2033588"/>
            <a:ext cx="127000" cy="146050"/>
          </a:xfrm>
          <a:custGeom>
            <a:avLst/>
            <a:gdLst>
              <a:gd name="T0" fmla="*/ 59 w 62"/>
              <a:gd name="T1" fmla="*/ 1 h 71"/>
              <a:gd name="T2" fmla="*/ 1 w 62"/>
              <a:gd name="T3" fmla="*/ 68 h 71"/>
              <a:gd name="T4" fmla="*/ 3 w 62"/>
              <a:gd name="T5" fmla="*/ 70 h 71"/>
              <a:gd name="T6" fmla="*/ 61 w 62"/>
              <a:gd name="T7" fmla="*/ 3 h 71"/>
              <a:gd name="T8" fmla="*/ 59 w 62"/>
              <a:gd name="T9" fmla="*/ 1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2" h="71">
                <a:moveTo>
                  <a:pt x="59" y="1"/>
                </a:moveTo>
                <a:cubicBezTo>
                  <a:pt x="40" y="24"/>
                  <a:pt x="20" y="45"/>
                  <a:pt x="1" y="68"/>
                </a:cubicBezTo>
                <a:cubicBezTo>
                  <a:pt x="0" y="70"/>
                  <a:pt x="3" y="71"/>
                  <a:pt x="3" y="70"/>
                </a:cubicBezTo>
                <a:cubicBezTo>
                  <a:pt x="22" y="47"/>
                  <a:pt x="42" y="25"/>
                  <a:pt x="61" y="3"/>
                </a:cubicBezTo>
                <a:cubicBezTo>
                  <a:pt x="62" y="2"/>
                  <a:pt x="60" y="0"/>
                  <a:pt x="59" y="1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5" name="Freeform 1855"/>
          <p:cNvSpPr/>
          <p:nvPr/>
        </p:nvSpPr>
        <p:spPr bwMode="auto">
          <a:xfrm>
            <a:off x="6938962" y="2027238"/>
            <a:ext cx="104775" cy="139700"/>
          </a:xfrm>
          <a:custGeom>
            <a:avLst/>
            <a:gdLst>
              <a:gd name="T0" fmla="*/ 48 w 51"/>
              <a:gd name="T1" fmla="*/ 2 h 68"/>
              <a:gd name="T2" fmla="*/ 1 w 51"/>
              <a:gd name="T3" fmla="*/ 65 h 68"/>
              <a:gd name="T4" fmla="*/ 3 w 51"/>
              <a:gd name="T5" fmla="*/ 67 h 68"/>
              <a:gd name="T6" fmla="*/ 50 w 51"/>
              <a:gd name="T7" fmla="*/ 3 h 68"/>
              <a:gd name="T8" fmla="*/ 48 w 51"/>
              <a:gd name="T9" fmla="*/ 2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1" h="68">
                <a:moveTo>
                  <a:pt x="48" y="2"/>
                </a:moveTo>
                <a:cubicBezTo>
                  <a:pt x="29" y="20"/>
                  <a:pt x="18" y="45"/>
                  <a:pt x="1" y="65"/>
                </a:cubicBezTo>
                <a:cubicBezTo>
                  <a:pt x="0" y="66"/>
                  <a:pt x="1" y="68"/>
                  <a:pt x="3" y="67"/>
                </a:cubicBezTo>
                <a:cubicBezTo>
                  <a:pt x="20" y="47"/>
                  <a:pt x="31" y="22"/>
                  <a:pt x="50" y="3"/>
                </a:cubicBezTo>
                <a:cubicBezTo>
                  <a:pt x="51" y="2"/>
                  <a:pt x="49" y="0"/>
                  <a:pt x="48" y="2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6" name="Freeform 1856"/>
          <p:cNvSpPr/>
          <p:nvPr/>
        </p:nvSpPr>
        <p:spPr bwMode="auto">
          <a:xfrm>
            <a:off x="7007225" y="2033588"/>
            <a:ext cx="84137" cy="128588"/>
          </a:xfrm>
          <a:custGeom>
            <a:avLst/>
            <a:gdLst>
              <a:gd name="T0" fmla="*/ 39 w 41"/>
              <a:gd name="T1" fmla="*/ 1 h 63"/>
              <a:gd name="T2" fmla="*/ 0 w 41"/>
              <a:gd name="T3" fmla="*/ 60 h 63"/>
              <a:gd name="T4" fmla="*/ 3 w 41"/>
              <a:gd name="T5" fmla="*/ 62 h 63"/>
              <a:gd name="T6" fmla="*/ 40 w 41"/>
              <a:gd name="T7" fmla="*/ 3 h 63"/>
              <a:gd name="T8" fmla="*/ 39 w 41"/>
              <a:gd name="T9" fmla="*/ 1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63">
                <a:moveTo>
                  <a:pt x="39" y="1"/>
                </a:moveTo>
                <a:cubicBezTo>
                  <a:pt x="26" y="21"/>
                  <a:pt x="13" y="41"/>
                  <a:pt x="0" y="60"/>
                </a:cubicBezTo>
                <a:cubicBezTo>
                  <a:pt x="0" y="62"/>
                  <a:pt x="2" y="63"/>
                  <a:pt x="3" y="62"/>
                </a:cubicBezTo>
                <a:cubicBezTo>
                  <a:pt x="15" y="42"/>
                  <a:pt x="28" y="23"/>
                  <a:pt x="40" y="3"/>
                </a:cubicBezTo>
                <a:cubicBezTo>
                  <a:pt x="41" y="1"/>
                  <a:pt x="39" y="0"/>
                  <a:pt x="39" y="1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7" name="Freeform 1857"/>
          <p:cNvSpPr/>
          <p:nvPr/>
        </p:nvSpPr>
        <p:spPr bwMode="auto">
          <a:xfrm>
            <a:off x="7077075" y="2039938"/>
            <a:ext cx="50800" cy="136525"/>
          </a:xfrm>
          <a:custGeom>
            <a:avLst/>
            <a:gdLst>
              <a:gd name="T0" fmla="*/ 23 w 25"/>
              <a:gd name="T1" fmla="*/ 2 h 67"/>
              <a:gd name="T2" fmla="*/ 1 w 25"/>
              <a:gd name="T3" fmla="*/ 65 h 67"/>
              <a:gd name="T4" fmla="*/ 3 w 25"/>
              <a:gd name="T5" fmla="*/ 65 h 67"/>
              <a:gd name="T6" fmla="*/ 25 w 25"/>
              <a:gd name="T7" fmla="*/ 2 h 67"/>
              <a:gd name="T8" fmla="*/ 23 w 25"/>
              <a:gd name="T9" fmla="*/ 2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67">
                <a:moveTo>
                  <a:pt x="23" y="2"/>
                </a:moveTo>
                <a:cubicBezTo>
                  <a:pt x="17" y="23"/>
                  <a:pt x="6" y="43"/>
                  <a:pt x="1" y="65"/>
                </a:cubicBezTo>
                <a:cubicBezTo>
                  <a:pt x="0" y="66"/>
                  <a:pt x="3" y="67"/>
                  <a:pt x="3" y="65"/>
                </a:cubicBezTo>
                <a:cubicBezTo>
                  <a:pt x="8" y="43"/>
                  <a:pt x="19" y="24"/>
                  <a:pt x="25" y="2"/>
                </a:cubicBezTo>
                <a:cubicBezTo>
                  <a:pt x="25" y="1"/>
                  <a:pt x="23" y="0"/>
                  <a:pt x="23" y="2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8" name="Freeform 1858"/>
          <p:cNvSpPr/>
          <p:nvPr/>
        </p:nvSpPr>
        <p:spPr bwMode="auto">
          <a:xfrm>
            <a:off x="7145337" y="2052638"/>
            <a:ext cx="19050" cy="115888"/>
          </a:xfrm>
          <a:custGeom>
            <a:avLst/>
            <a:gdLst>
              <a:gd name="T0" fmla="*/ 5 w 9"/>
              <a:gd name="T1" fmla="*/ 1 h 57"/>
              <a:gd name="T2" fmla="*/ 0 w 9"/>
              <a:gd name="T3" fmla="*/ 54 h 57"/>
              <a:gd name="T4" fmla="*/ 3 w 9"/>
              <a:gd name="T5" fmla="*/ 55 h 57"/>
              <a:gd name="T6" fmla="*/ 7 w 9"/>
              <a:gd name="T7" fmla="*/ 1 h 57"/>
              <a:gd name="T8" fmla="*/ 5 w 9"/>
              <a:gd name="T9" fmla="*/ 1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57">
                <a:moveTo>
                  <a:pt x="5" y="1"/>
                </a:moveTo>
                <a:cubicBezTo>
                  <a:pt x="7" y="19"/>
                  <a:pt x="4" y="37"/>
                  <a:pt x="0" y="54"/>
                </a:cubicBezTo>
                <a:cubicBezTo>
                  <a:pt x="0" y="56"/>
                  <a:pt x="2" y="57"/>
                  <a:pt x="3" y="55"/>
                </a:cubicBezTo>
                <a:cubicBezTo>
                  <a:pt x="7" y="37"/>
                  <a:pt x="9" y="20"/>
                  <a:pt x="7" y="1"/>
                </a:cubicBezTo>
                <a:cubicBezTo>
                  <a:pt x="7" y="0"/>
                  <a:pt x="4" y="0"/>
                  <a:pt x="5" y="1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9" name="Freeform 1859"/>
          <p:cNvSpPr/>
          <p:nvPr/>
        </p:nvSpPr>
        <p:spPr bwMode="auto">
          <a:xfrm>
            <a:off x="7199312" y="2055813"/>
            <a:ext cx="22225" cy="120650"/>
          </a:xfrm>
          <a:custGeom>
            <a:avLst/>
            <a:gdLst>
              <a:gd name="T0" fmla="*/ 1 w 11"/>
              <a:gd name="T1" fmla="*/ 2 h 59"/>
              <a:gd name="T2" fmla="*/ 8 w 11"/>
              <a:gd name="T3" fmla="*/ 57 h 59"/>
              <a:gd name="T4" fmla="*/ 10 w 11"/>
              <a:gd name="T5" fmla="*/ 57 h 59"/>
              <a:gd name="T6" fmla="*/ 3 w 11"/>
              <a:gd name="T7" fmla="*/ 1 h 59"/>
              <a:gd name="T8" fmla="*/ 1 w 11"/>
              <a:gd name="T9" fmla="*/ 2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59">
                <a:moveTo>
                  <a:pt x="1" y="2"/>
                </a:moveTo>
                <a:cubicBezTo>
                  <a:pt x="5" y="20"/>
                  <a:pt x="9" y="39"/>
                  <a:pt x="8" y="57"/>
                </a:cubicBezTo>
                <a:cubicBezTo>
                  <a:pt x="7" y="59"/>
                  <a:pt x="10" y="59"/>
                  <a:pt x="10" y="57"/>
                </a:cubicBezTo>
                <a:cubicBezTo>
                  <a:pt x="11" y="39"/>
                  <a:pt x="7" y="20"/>
                  <a:pt x="3" y="1"/>
                </a:cubicBezTo>
                <a:cubicBezTo>
                  <a:pt x="3" y="0"/>
                  <a:pt x="0" y="0"/>
                  <a:pt x="1" y="2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80" name="Freeform 1860"/>
          <p:cNvSpPr/>
          <p:nvPr/>
        </p:nvSpPr>
        <p:spPr bwMode="auto">
          <a:xfrm>
            <a:off x="7239000" y="2039938"/>
            <a:ext cx="44450" cy="142875"/>
          </a:xfrm>
          <a:custGeom>
            <a:avLst/>
            <a:gdLst>
              <a:gd name="T0" fmla="*/ 1 w 22"/>
              <a:gd name="T1" fmla="*/ 3 h 70"/>
              <a:gd name="T2" fmla="*/ 19 w 22"/>
              <a:gd name="T3" fmla="*/ 68 h 70"/>
              <a:gd name="T4" fmla="*/ 22 w 22"/>
              <a:gd name="T5" fmla="*/ 68 h 70"/>
              <a:gd name="T6" fmla="*/ 3 w 22"/>
              <a:gd name="T7" fmla="*/ 2 h 70"/>
              <a:gd name="T8" fmla="*/ 1 w 22"/>
              <a:gd name="T9" fmla="*/ 3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70">
                <a:moveTo>
                  <a:pt x="1" y="3"/>
                </a:moveTo>
                <a:cubicBezTo>
                  <a:pt x="6" y="25"/>
                  <a:pt x="11" y="47"/>
                  <a:pt x="19" y="68"/>
                </a:cubicBezTo>
                <a:cubicBezTo>
                  <a:pt x="20" y="70"/>
                  <a:pt x="22" y="69"/>
                  <a:pt x="22" y="68"/>
                </a:cubicBezTo>
                <a:cubicBezTo>
                  <a:pt x="13" y="47"/>
                  <a:pt x="8" y="24"/>
                  <a:pt x="3" y="2"/>
                </a:cubicBezTo>
                <a:cubicBezTo>
                  <a:pt x="3" y="0"/>
                  <a:pt x="0" y="1"/>
                  <a:pt x="1" y="3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81" name="Freeform 1861"/>
          <p:cNvSpPr/>
          <p:nvPr/>
        </p:nvSpPr>
        <p:spPr bwMode="auto">
          <a:xfrm>
            <a:off x="7285037" y="2043113"/>
            <a:ext cx="49212" cy="142875"/>
          </a:xfrm>
          <a:custGeom>
            <a:avLst/>
            <a:gdLst>
              <a:gd name="T0" fmla="*/ 1 w 24"/>
              <a:gd name="T1" fmla="*/ 3 h 69"/>
              <a:gd name="T2" fmla="*/ 14 w 24"/>
              <a:gd name="T3" fmla="*/ 35 h 69"/>
              <a:gd name="T4" fmla="*/ 18 w 24"/>
              <a:gd name="T5" fmla="*/ 51 h 69"/>
              <a:gd name="T6" fmla="*/ 20 w 24"/>
              <a:gd name="T7" fmla="*/ 67 h 69"/>
              <a:gd name="T8" fmla="*/ 23 w 24"/>
              <a:gd name="T9" fmla="*/ 67 h 69"/>
              <a:gd name="T10" fmla="*/ 21 w 24"/>
              <a:gd name="T11" fmla="*/ 53 h 69"/>
              <a:gd name="T12" fmla="*/ 17 w 24"/>
              <a:gd name="T13" fmla="*/ 36 h 69"/>
              <a:gd name="T14" fmla="*/ 3 w 24"/>
              <a:gd name="T15" fmla="*/ 2 h 69"/>
              <a:gd name="T16" fmla="*/ 1 w 24"/>
              <a:gd name="T17" fmla="*/ 3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4" h="69">
                <a:moveTo>
                  <a:pt x="1" y="3"/>
                </a:moveTo>
                <a:cubicBezTo>
                  <a:pt x="7" y="13"/>
                  <a:pt x="11" y="24"/>
                  <a:pt x="14" y="35"/>
                </a:cubicBezTo>
                <a:cubicBezTo>
                  <a:pt x="15" y="40"/>
                  <a:pt x="17" y="45"/>
                  <a:pt x="18" y="51"/>
                </a:cubicBezTo>
                <a:cubicBezTo>
                  <a:pt x="20" y="56"/>
                  <a:pt x="21" y="61"/>
                  <a:pt x="20" y="67"/>
                </a:cubicBezTo>
                <a:cubicBezTo>
                  <a:pt x="20" y="68"/>
                  <a:pt x="22" y="69"/>
                  <a:pt x="23" y="67"/>
                </a:cubicBezTo>
                <a:cubicBezTo>
                  <a:pt x="24" y="63"/>
                  <a:pt x="22" y="57"/>
                  <a:pt x="21" y="53"/>
                </a:cubicBezTo>
                <a:cubicBezTo>
                  <a:pt x="20" y="47"/>
                  <a:pt x="18" y="42"/>
                  <a:pt x="17" y="36"/>
                </a:cubicBezTo>
                <a:cubicBezTo>
                  <a:pt x="13" y="24"/>
                  <a:pt x="9" y="12"/>
                  <a:pt x="3" y="2"/>
                </a:cubicBezTo>
                <a:cubicBezTo>
                  <a:pt x="2" y="0"/>
                  <a:pt x="0" y="1"/>
                  <a:pt x="1" y="3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82" name="Freeform 1862"/>
          <p:cNvSpPr/>
          <p:nvPr/>
        </p:nvSpPr>
        <p:spPr bwMode="auto">
          <a:xfrm>
            <a:off x="7331075" y="2039938"/>
            <a:ext cx="65087" cy="149225"/>
          </a:xfrm>
          <a:custGeom>
            <a:avLst/>
            <a:gdLst>
              <a:gd name="T0" fmla="*/ 1 w 32"/>
              <a:gd name="T1" fmla="*/ 3 h 73"/>
              <a:gd name="T2" fmla="*/ 17 w 32"/>
              <a:gd name="T3" fmla="*/ 41 h 73"/>
              <a:gd name="T4" fmla="*/ 30 w 32"/>
              <a:gd name="T5" fmla="*/ 71 h 73"/>
              <a:gd name="T6" fmla="*/ 31 w 32"/>
              <a:gd name="T7" fmla="*/ 70 h 73"/>
              <a:gd name="T8" fmla="*/ 24 w 32"/>
              <a:gd name="T9" fmla="*/ 54 h 73"/>
              <a:gd name="T10" fmla="*/ 18 w 32"/>
              <a:gd name="T11" fmla="*/ 38 h 73"/>
              <a:gd name="T12" fmla="*/ 3 w 32"/>
              <a:gd name="T13" fmla="*/ 2 h 73"/>
              <a:gd name="T14" fmla="*/ 1 w 32"/>
              <a:gd name="T15" fmla="*/ 3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2" h="73">
                <a:moveTo>
                  <a:pt x="1" y="3"/>
                </a:moveTo>
                <a:cubicBezTo>
                  <a:pt x="8" y="14"/>
                  <a:pt x="13" y="28"/>
                  <a:pt x="17" y="41"/>
                </a:cubicBezTo>
                <a:cubicBezTo>
                  <a:pt x="20" y="51"/>
                  <a:pt x="23" y="63"/>
                  <a:pt x="30" y="71"/>
                </a:cubicBezTo>
                <a:cubicBezTo>
                  <a:pt x="31" y="73"/>
                  <a:pt x="32" y="71"/>
                  <a:pt x="31" y="70"/>
                </a:cubicBezTo>
                <a:cubicBezTo>
                  <a:pt x="28" y="65"/>
                  <a:pt x="26" y="60"/>
                  <a:pt x="24" y="54"/>
                </a:cubicBezTo>
                <a:cubicBezTo>
                  <a:pt x="22" y="49"/>
                  <a:pt x="20" y="43"/>
                  <a:pt x="18" y="38"/>
                </a:cubicBezTo>
                <a:cubicBezTo>
                  <a:pt x="14" y="25"/>
                  <a:pt x="10" y="13"/>
                  <a:pt x="3" y="2"/>
                </a:cubicBezTo>
                <a:cubicBezTo>
                  <a:pt x="2" y="0"/>
                  <a:pt x="0" y="2"/>
                  <a:pt x="1" y="3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83" name="Freeform 1863"/>
          <p:cNvSpPr/>
          <p:nvPr/>
        </p:nvSpPr>
        <p:spPr bwMode="auto">
          <a:xfrm>
            <a:off x="7580312" y="1019176"/>
            <a:ext cx="376237" cy="354013"/>
          </a:xfrm>
          <a:custGeom>
            <a:avLst/>
            <a:gdLst>
              <a:gd name="T0" fmla="*/ 92 w 183"/>
              <a:gd name="T1" fmla="*/ 164 h 172"/>
              <a:gd name="T2" fmla="*/ 179 w 183"/>
              <a:gd name="T3" fmla="*/ 59 h 172"/>
              <a:gd name="T4" fmla="*/ 134 w 183"/>
              <a:gd name="T5" fmla="*/ 10 h 172"/>
              <a:gd name="T6" fmla="*/ 57 w 183"/>
              <a:gd name="T7" fmla="*/ 13 h 172"/>
              <a:gd name="T8" fmla="*/ 12 w 183"/>
              <a:gd name="T9" fmla="*/ 76 h 172"/>
              <a:gd name="T10" fmla="*/ 20 w 183"/>
              <a:gd name="T11" fmla="*/ 117 h 172"/>
              <a:gd name="T12" fmla="*/ 29 w 183"/>
              <a:gd name="T13" fmla="*/ 138 h 172"/>
              <a:gd name="T14" fmla="*/ 120 w 183"/>
              <a:gd name="T15" fmla="*/ 161 h 172"/>
              <a:gd name="T16" fmla="*/ 170 w 183"/>
              <a:gd name="T17" fmla="*/ 37 h 172"/>
              <a:gd name="T18" fmla="*/ 106 w 183"/>
              <a:gd name="T19" fmla="*/ 1 h 172"/>
              <a:gd name="T20" fmla="*/ 65 w 183"/>
              <a:gd name="T21" fmla="*/ 8 h 172"/>
              <a:gd name="T22" fmla="*/ 15 w 183"/>
              <a:gd name="T23" fmla="*/ 102 h 172"/>
              <a:gd name="T24" fmla="*/ 53 w 183"/>
              <a:gd name="T25" fmla="*/ 162 h 172"/>
              <a:gd name="T26" fmla="*/ 124 w 183"/>
              <a:gd name="T27" fmla="*/ 154 h 172"/>
              <a:gd name="T28" fmla="*/ 158 w 183"/>
              <a:gd name="T29" fmla="*/ 126 h 172"/>
              <a:gd name="T30" fmla="*/ 175 w 183"/>
              <a:gd name="T31" fmla="*/ 93 h 172"/>
              <a:gd name="T32" fmla="*/ 89 w 183"/>
              <a:gd name="T33" fmla="*/ 4 h 172"/>
              <a:gd name="T34" fmla="*/ 4 w 183"/>
              <a:gd name="T35" fmla="*/ 75 h 172"/>
              <a:gd name="T36" fmla="*/ 37 w 183"/>
              <a:gd name="T37" fmla="*/ 150 h 172"/>
              <a:gd name="T38" fmla="*/ 26 w 183"/>
              <a:gd name="T39" fmla="*/ 136 h 172"/>
              <a:gd name="T40" fmla="*/ 15 w 183"/>
              <a:gd name="T41" fmla="*/ 77 h 172"/>
              <a:gd name="T42" fmla="*/ 35 w 183"/>
              <a:gd name="T43" fmla="*/ 36 h 172"/>
              <a:gd name="T44" fmla="*/ 153 w 183"/>
              <a:gd name="T45" fmla="*/ 26 h 172"/>
              <a:gd name="T46" fmla="*/ 172 w 183"/>
              <a:gd name="T47" fmla="*/ 63 h 172"/>
              <a:gd name="T48" fmla="*/ 168 w 183"/>
              <a:gd name="T49" fmla="*/ 108 h 172"/>
              <a:gd name="T50" fmla="*/ 104 w 183"/>
              <a:gd name="T51" fmla="*/ 156 h 172"/>
              <a:gd name="T52" fmla="*/ 26 w 183"/>
              <a:gd name="T53" fmla="*/ 132 h 172"/>
              <a:gd name="T54" fmla="*/ 21 w 183"/>
              <a:gd name="T55" fmla="*/ 48 h 172"/>
              <a:gd name="T56" fmla="*/ 36 w 183"/>
              <a:gd name="T57" fmla="*/ 24 h 172"/>
              <a:gd name="T58" fmla="*/ 9 w 183"/>
              <a:gd name="T59" fmla="*/ 100 h 172"/>
              <a:gd name="T60" fmla="*/ 136 w 183"/>
              <a:gd name="T61" fmla="*/ 144 h 172"/>
              <a:gd name="T62" fmla="*/ 173 w 183"/>
              <a:gd name="T63" fmla="*/ 101 h 172"/>
              <a:gd name="T64" fmla="*/ 169 w 183"/>
              <a:gd name="T65" fmla="*/ 37 h 172"/>
              <a:gd name="T66" fmla="*/ 137 w 183"/>
              <a:gd name="T67" fmla="*/ 13 h 172"/>
              <a:gd name="T68" fmla="*/ 39 w 183"/>
              <a:gd name="T69" fmla="*/ 27 h 172"/>
              <a:gd name="T70" fmla="*/ 11 w 183"/>
              <a:gd name="T71" fmla="*/ 85 h 172"/>
              <a:gd name="T72" fmla="*/ 26 w 183"/>
              <a:gd name="T73" fmla="*/ 140 h 172"/>
              <a:gd name="T74" fmla="*/ 38 w 183"/>
              <a:gd name="T75" fmla="*/ 150 h 172"/>
              <a:gd name="T76" fmla="*/ 14 w 183"/>
              <a:gd name="T77" fmla="*/ 117 h 172"/>
              <a:gd name="T78" fmla="*/ 28 w 183"/>
              <a:gd name="T79" fmla="*/ 44 h 172"/>
              <a:gd name="T80" fmla="*/ 133 w 183"/>
              <a:gd name="T81" fmla="*/ 12 h 172"/>
              <a:gd name="T82" fmla="*/ 174 w 183"/>
              <a:gd name="T83" fmla="*/ 70 h 172"/>
              <a:gd name="T84" fmla="*/ 140 w 183"/>
              <a:gd name="T85" fmla="*/ 139 h 172"/>
              <a:gd name="T86" fmla="*/ 19 w 183"/>
              <a:gd name="T87" fmla="*/ 108 h 172"/>
              <a:gd name="T88" fmla="*/ 69 w 183"/>
              <a:gd name="T89" fmla="*/ 10 h 172"/>
              <a:gd name="T90" fmla="*/ 112 w 183"/>
              <a:gd name="T91" fmla="*/ 4 h 172"/>
              <a:gd name="T92" fmla="*/ 164 w 183"/>
              <a:gd name="T93" fmla="*/ 122 h 172"/>
              <a:gd name="T94" fmla="*/ 53 w 183"/>
              <a:gd name="T95" fmla="*/ 158 h 172"/>
              <a:gd name="T96" fmla="*/ 27 w 183"/>
              <a:gd name="T97" fmla="*/ 126 h 172"/>
              <a:gd name="T98" fmla="*/ 14 w 183"/>
              <a:gd name="T99" fmla="*/ 82 h 172"/>
              <a:gd name="T100" fmla="*/ 58 w 183"/>
              <a:gd name="T101" fmla="*/ 16 h 172"/>
              <a:gd name="T102" fmla="*/ 138 w 183"/>
              <a:gd name="T103" fmla="*/ 14 h 172"/>
              <a:gd name="T104" fmla="*/ 177 w 183"/>
              <a:gd name="T105" fmla="*/ 72 h 172"/>
              <a:gd name="T106" fmla="*/ 108 w 183"/>
              <a:gd name="T107" fmla="*/ 159 h 172"/>
              <a:gd name="T108" fmla="*/ 33 w 183"/>
              <a:gd name="T109" fmla="*/ 137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83" h="172">
                <a:moveTo>
                  <a:pt x="31" y="139"/>
                </a:moveTo>
                <a:cubicBezTo>
                  <a:pt x="46" y="158"/>
                  <a:pt x="68" y="166"/>
                  <a:pt x="92" y="164"/>
                </a:cubicBezTo>
                <a:cubicBezTo>
                  <a:pt x="115" y="162"/>
                  <a:pt x="138" y="151"/>
                  <a:pt x="154" y="135"/>
                </a:cubicBezTo>
                <a:cubicBezTo>
                  <a:pt x="175" y="115"/>
                  <a:pt x="183" y="87"/>
                  <a:pt x="179" y="59"/>
                </a:cubicBezTo>
                <a:cubicBezTo>
                  <a:pt x="177" y="47"/>
                  <a:pt x="172" y="36"/>
                  <a:pt x="163" y="27"/>
                </a:cubicBezTo>
                <a:cubicBezTo>
                  <a:pt x="156" y="19"/>
                  <a:pt x="145" y="14"/>
                  <a:pt x="134" y="10"/>
                </a:cubicBezTo>
                <a:cubicBezTo>
                  <a:pt x="122" y="5"/>
                  <a:pt x="108" y="2"/>
                  <a:pt x="95" y="2"/>
                </a:cubicBezTo>
                <a:cubicBezTo>
                  <a:pt x="81" y="3"/>
                  <a:pt x="68" y="6"/>
                  <a:pt x="57" y="13"/>
                </a:cubicBezTo>
                <a:cubicBezTo>
                  <a:pt x="45" y="20"/>
                  <a:pt x="35" y="31"/>
                  <a:pt x="27" y="41"/>
                </a:cubicBezTo>
                <a:cubicBezTo>
                  <a:pt x="19" y="52"/>
                  <a:pt x="14" y="63"/>
                  <a:pt x="12" y="76"/>
                </a:cubicBezTo>
                <a:cubicBezTo>
                  <a:pt x="11" y="83"/>
                  <a:pt x="12" y="90"/>
                  <a:pt x="13" y="96"/>
                </a:cubicBezTo>
                <a:cubicBezTo>
                  <a:pt x="14" y="104"/>
                  <a:pt x="16" y="111"/>
                  <a:pt x="20" y="117"/>
                </a:cubicBezTo>
                <a:cubicBezTo>
                  <a:pt x="22" y="121"/>
                  <a:pt x="23" y="124"/>
                  <a:pt x="25" y="128"/>
                </a:cubicBezTo>
                <a:cubicBezTo>
                  <a:pt x="26" y="131"/>
                  <a:pt x="28" y="135"/>
                  <a:pt x="29" y="138"/>
                </a:cubicBezTo>
                <a:cubicBezTo>
                  <a:pt x="32" y="144"/>
                  <a:pt x="36" y="149"/>
                  <a:pt x="41" y="153"/>
                </a:cubicBezTo>
                <a:cubicBezTo>
                  <a:pt x="62" y="172"/>
                  <a:pt x="96" y="170"/>
                  <a:pt x="120" y="161"/>
                </a:cubicBezTo>
                <a:cubicBezTo>
                  <a:pt x="145" y="151"/>
                  <a:pt x="165" y="133"/>
                  <a:pt x="174" y="108"/>
                </a:cubicBezTo>
                <a:cubicBezTo>
                  <a:pt x="182" y="86"/>
                  <a:pt x="182" y="58"/>
                  <a:pt x="170" y="37"/>
                </a:cubicBezTo>
                <a:cubicBezTo>
                  <a:pt x="164" y="26"/>
                  <a:pt x="156" y="18"/>
                  <a:pt x="146" y="12"/>
                </a:cubicBezTo>
                <a:cubicBezTo>
                  <a:pt x="134" y="5"/>
                  <a:pt x="120" y="2"/>
                  <a:pt x="106" y="1"/>
                </a:cubicBezTo>
                <a:cubicBezTo>
                  <a:pt x="99" y="1"/>
                  <a:pt x="92" y="2"/>
                  <a:pt x="85" y="3"/>
                </a:cubicBezTo>
                <a:cubicBezTo>
                  <a:pt x="78" y="4"/>
                  <a:pt x="71" y="6"/>
                  <a:pt x="65" y="8"/>
                </a:cubicBezTo>
                <a:cubicBezTo>
                  <a:pt x="52" y="12"/>
                  <a:pt x="39" y="17"/>
                  <a:pt x="30" y="26"/>
                </a:cubicBezTo>
                <a:cubicBezTo>
                  <a:pt x="10" y="46"/>
                  <a:pt x="9" y="77"/>
                  <a:pt x="15" y="102"/>
                </a:cubicBezTo>
                <a:cubicBezTo>
                  <a:pt x="18" y="115"/>
                  <a:pt x="23" y="128"/>
                  <a:pt x="30" y="140"/>
                </a:cubicBezTo>
                <a:cubicBezTo>
                  <a:pt x="35" y="149"/>
                  <a:pt x="43" y="157"/>
                  <a:pt x="53" y="162"/>
                </a:cubicBezTo>
                <a:cubicBezTo>
                  <a:pt x="63" y="167"/>
                  <a:pt x="74" y="169"/>
                  <a:pt x="85" y="168"/>
                </a:cubicBezTo>
                <a:cubicBezTo>
                  <a:pt x="99" y="167"/>
                  <a:pt x="112" y="161"/>
                  <a:pt x="124" y="154"/>
                </a:cubicBezTo>
                <a:cubicBezTo>
                  <a:pt x="131" y="150"/>
                  <a:pt x="136" y="145"/>
                  <a:pt x="142" y="140"/>
                </a:cubicBezTo>
                <a:cubicBezTo>
                  <a:pt x="147" y="135"/>
                  <a:pt x="153" y="131"/>
                  <a:pt x="158" y="126"/>
                </a:cubicBezTo>
                <a:cubicBezTo>
                  <a:pt x="163" y="121"/>
                  <a:pt x="167" y="116"/>
                  <a:pt x="170" y="109"/>
                </a:cubicBezTo>
                <a:cubicBezTo>
                  <a:pt x="172" y="104"/>
                  <a:pt x="174" y="99"/>
                  <a:pt x="175" y="93"/>
                </a:cubicBezTo>
                <a:cubicBezTo>
                  <a:pt x="180" y="70"/>
                  <a:pt x="175" y="42"/>
                  <a:pt x="159" y="25"/>
                </a:cubicBezTo>
                <a:cubicBezTo>
                  <a:pt x="141" y="7"/>
                  <a:pt x="114" y="0"/>
                  <a:pt x="89" y="4"/>
                </a:cubicBezTo>
                <a:cubicBezTo>
                  <a:pt x="64" y="8"/>
                  <a:pt x="43" y="25"/>
                  <a:pt x="25" y="43"/>
                </a:cubicBezTo>
                <a:cubicBezTo>
                  <a:pt x="16" y="52"/>
                  <a:pt x="8" y="63"/>
                  <a:pt x="4" y="75"/>
                </a:cubicBezTo>
                <a:cubicBezTo>
                  <a:pt x="0" y="87"/>
                  <a:pt x="3" y="101"/>
                  <a:pt x="8" y="112"/>
                </a:cubicBezTo>
                <a:cubicBezTo>
                  <a:pt x="15" y="127"/>
                  <a:pt x="25" y="140"/>
                  <a:pt x="37" y="150"/>
                </a:cubicBezTo>
                <a:cubicBezTo>
                  <a:pt x="38" y="149"/>
                  <a:pt x="38" y="148"/>
                  <a:pt x="39" y="148"/>
                </a:cubicBezTo>
                <a:cubicBezTo>
                  <a:pt x="33" y="145"/>
                  <a:pt x="29" y="140"/>
                  <a:pt x="26" y="136"/>
                </a:cubicBezTo>
                <a:cubicBezTo>
                  <a:pt x="23" y="130"/>
                  <a:pt x="20" y="125"/>
                  <a:pt x="17" y="119"/>
                </a:cubicBezTo>
                <a:cubicBezTo>
                  <a:pt x="12" y="105"/>
                  <a:pt x="12" y="90"/>
                  <a:pt x="15" y="77"/>
                </a:cubicBezTo>
                <a:cubicBezTo>
                  <a:pt x="17" y="69"/>
                  <a:pt x="21" y="62"/>
                  <a:pt x="25" y="55"/>
                </a:cubicBezTo>
                <a:cubicBezTo>
                  <a:pt x="28" y="49"/>
                  <a:pt x="31" y="42"/>
                  <a:pt x="35" y="36"/>
                </a:cubicBezTo>
                <a:cubicBezTo>
                  <a:pt x="44" y="23"/>
                  <a:pt x="58" y="16"/>
                  <a:pt x="73" y="11"/>
                </a:cubicBezTo>
                <a:cubicBezTo>
                  <a:pt x="100" y="3"/>
                  <a:pt x="130" y="9"/>
                  <a:pt x="153" y="26"/>
                </a:cubicBezTo>
                <a:cubicBezTo>
                  <a:pt x="159" y="30"/>
                  <a:pt x="164" y="35"/>
                  <a:pt x="168" y="41"/>
                </a:cubicBezTo>
                <a:cubicBezTo>
                  <a:pt x="172" y="48"/>
                  <a:pt x="172" y="56"/>
                  <a:pt x="172" y="63"/>
                </a:cubicBezTo>
                <a:cubicBezTo>
                  <a:pt x="172" y="70"/>
                  <a:pt x="172" y="78"/>
                  <a:pt x="172" y="86"/>
                </a:cubicBezTo>
                <a:cubicBezTo>
                  <a:pt x="172" y="93"/>
                  <a:pt x="171" y="101"/>
                  <a:pt x="168" y="108"/>
                </a:cubicBezTo>
                <a:cubicBezTo>
                  <a:pt x="162" y="120"/>
                  <a:pt x="151" y="130"/>
                  <a:pt x="140" y="138"/>
                </a:cubicBezTo>
                <a:cubicBezTo>
                  <a:pt x="129" y="146"/>
                  <a:pt x="117" y="153"/>
                  <a:pt x="104" y="156"/>
                </a:cubicBezTo>
                <a:cubicBezTo>
                  <a:pt x="89" y="160"/>
                  <a:pt x="73" y="161"/>
                  <a:pt x="59" y="156"/>
                </a:cubicBezTo>
                <a:cubicBezTo>
                  <a:pt x="46" y="151"/>
                  <a:pt x="34" y="142"/>
                  <a:pt x="26" y="132"/>
                </a:cubicBezTo>
                <a:cubicBezTo>
                  <a:pt x="13" y="117"/>
                  <a:pt x="9" y="96"/>
                  <a:pt x="12" y="76"/>
                </a:cubicBezTo>
                <a:cubicBezTo>
                  <a:pt x="13" y="66"/>
                  <a:pt x="16" y="57"/>
                  <a:pt x="21" y="48"/>
                </a:cubicBezTo>
                <a:cubicBezTo>
                  <a:pt x="25" y="40"/>
                  <a:pt x="30" y="32"/>
                  <a:pt x="37" y="27"/>
                </a:cubicBezTo>
                <a:cubicBezTo>
                  <a:pt x="39" y="26"/>
                  <a:pt x="37" y="23"/>
                  <a:pt x="36" y="24"/>
                </a:cubicBezTo>
                <a:cubicBezTo>
                  <a:pt x="26" y="32"/>
                  <a:pt x="19" y="44"/>
                  <a:pt x="14" y="55"/>
                </a:cubicBezTo>
                <a:cubicBezTo>
                  <a:pt x="9" y="69"/>
                  <a:pt x="7" y="84"/>
                  <a:pt x="9" y="100"/>
                </a:cubicBezTo>
                <a:cubicBezTo>
                  <a:pt x="12" y="126"/>
                  <a:pt x="31" y="147"/>
                  <a:pt x="55" y="157"/>
                </a:cubicBezTo>
                <a:cubicBezTo>
                  <a:pt x="82" y="168"/>
                  <a:pt x="112" y="159"/>
                  <a:pt x="136" y="144"/>
                </a:cubicBezTo>
                <a:cubicBezTo>
                  <a:pt x="147" y="137"/>
                  <a:pt x="157" y="129"/>
                  <a:pt x="165" y="118"/>
                </a:cubicBezTo>
                <a:cubicBezTo>
                  <a:pt x="168" y="112"/>
                  <a:pt x="171" y="107"/>
                  <a:pt x="173" y="101"/>
                </a:cubicBezTo>
                <a:cubicBezTo>
                  <a:pt x="175" y="93"/>
                  <a:pt x="175" y="86"/>
                  <a:pt x="175" y="78"/>
                </a:cubicBezTo>
                <a:cubicBezTo>
                  <a:pt x="175" y="64"/>
                  <a:pt x="177" y="49"/>
                  <a:pt x="169" y="37"/>
                </a:cubicBezTo>
                <a:cubicBezTo>
                  <a:pt x="165" y="32"/>
                  <a:pt x="160" y="27"/>
                  <a:pt x="154" y="24"/>
                </a:cubicBezTo>
                <a:cubicBezTo>
                  <a:pt x="149" y="19"/>
                  <a:pt x="143" y="16"/>
                  <a:pt x="137" y="13"/>
                </a:cubicBezTo>
                <a:cubicBezTo>
                  <a:pt x="111" y="2"/>
                  <a:pt x="81" y="2"/>
                  <a:pt x="56" y="15"/>
                </a:cubicBezTo>
                <a:cubicBezTo>
                  <a:pt x="50" y="18"/>
                  <a:pt x="44" y="22"/>
                  <a:pt x="39" y="27"/>
                </a:cubicBezTo>
                <a:cubicBezTo>
                  <a:pt x="34" y="32"/>
                  <a:pt x="30" y="38"/>
                  <a:pt x="27" y="44"/>
                </a:cubicBezTo>
                <a:cubicBezTo>
                  <a:pt x="20" y="57"/>
                  <a:pt x="13" y="70"/>
                  <a:pt x="11" y="85"/>
                </a:cubicBezTo>
                <a:cubicBezTo>
                  <a:pt x="9" y="98"/>
                  <a:pt x="11" y="112"/>
                  <a:pt x="16" y="124"/>
                </a:cubicBezTo>
                <a:cubicBezTo>
                  <a:pt x="19" y="130"/>
                  <a:pt x="22" y="135"/>
                  <a:pt x="26" y="140"/>
                </a:cubicBezTo>
                <a:cubicBezTo>
                  <a:pt x="29" y="144"/>
                  <a:pt x="33" y="148"/>
                  <a:pt x="37" y="150"/>
                </a:cubicBezTo>
                <a:cubicBezTo>
                  <a:pt x="38" y="150"/>
                  <a:pt x="38" y="150"/>
                  <a:pt x="38" y="150"/>
                </a:cubicBezTo>
                <a:cubicBezTo>
                  <a:pt x="39" y="151"/>
                  <a:pt x="40" y="149"/>
                  <a:pt x="39" y="148"/>
                </a:cubicBezTo>
                <a:cubicBezTo>
                  <a:pt x="29" y="139"/>
                  <a:pt x="20" y="129"/>
                  <a:pt x="14" y="117"/>
                </a:cubicBezTo>
                <a:cubicBezTo>
                  <a:pt x="7" y="105"/>
                  <a:pt x="3" y="91"/>
                  <a:pt x="6" y="77"/>
                </a:cubicBezTo>
                <a:cubicBezTo>
                  <a:pt x="10" y="64"/>
                  <a:pt x="19" y="53"/>
                  <a:pt x="28" y="44"/>
                </a:cubicBezTo>
                <a:cubicBezTo>
                  <a:pt x="37" y="34"/>
                  <a:pt x="47" y="26"/>
                  <a:pt x="59" y="18"/>
                </a:cubicBezTo>
                <a:cubicBezTo>
                  <a:pt x="80" y="4"/>
                  <a:pt x="109" y="2"/>
                  <a:pt x="133" y="12"/>
                </a:cubicBezTo>
                <a:cubicBezTo>
                  <a:pt x="144" y="16"/>
                  <a:pt x="156" y="24"/>
                  <a:pt x="163" y="35"/>
                </a:cubicBezTo>
                <a:cubicBezTo>
                  <a:pt x="170" y="45"/>
                  <a:pt x="173" y="58"/>
                  <a:pt x="174" y="70"/>
                </a:cubicBezTo>
                <a:cubicBezTo>
                  <a:pt x="174" y="83"/>
                  <a:pt x="173" y="96"/>
                  <a:pt x="168" y="107"/>
                </a:cubicBezTo>
                <a:cubicBezTo>
                  <a:pt x="162" y="121"/>
                  <a:pt x="150" y="129"/>
                  <a:pt x="140" y="139"/>
                </a:cubicBezTo>
                <a:cubicBezTo>
                  <a:pt x="119" y="157"/>
                  <a:pt x="91" y="171"/>
                  <a:pt x="63" y="163"/>
                </a:cubicBezTo>
                <a:cubicBezTo>
                  <a:pt x="38" y="156"/>
                  <a:pt x="26" y="131"/>
                  <a:pt x="19" y="108"/>
                </a:cubicBezTo>
                <a:cubicBezTo>
                  <a:pt x="11" y="81"/>
                  <a:pt x="11" y="49"/>
                  <a:pt x="31" y="28"/>
                </a:cubicBezTo>
                <a:cubicBezTo>
                  <a:pt x="41" y="18"/>
                  <a:pt x="55" y="13"/>
                  <a:pt x="69" y="10"/>
                </a:cubicBezTo>
                <a:cubicBezTo>
                  <a:pt x="76" y="8"/>
                  <a:pt x="82" y="6"/>
                  <a:pt x="89" y="5"/>
                </a:cubicBezTo>
                <a:cubicBezTo>
                  <a:pt x="97" y="4"/>
                  <a:pt x="104" y="4"/>
                  <a:pt x="112" y="4"/>
                </a:cubicBezTo>
                <a:cubicBezTo>
                  <a:pt x="138" y="7"/>
                  <a:pt x="162" y="22"/>
                  <a:pt x="172" y="47"/>
                </a:cubicBezTo>
                <a:cubicBezTo>
                  <a:pt x="181" y="71"/>
                  <a:pt x="177" y="100"/>
                  <a:pt x="164" y="122"/>
                </a:cubicBezTo>
                <a:cubicBezTo>
                  <a:pt x="150" y="146"/>
                  <a:pt x="124" y="160"/>
                  <a:pt x="96" y="164"/>
                </a:cubicBezTo>
                <a:cubicBezTo>
                  <a:pt x="82" y="166"/>
                  <a:pt x="67" y="165"/>
                  <a:pt x="53" y="158"/>
                </a:cubicBezTo>
                <a:cubicBezTo>
                  <a:pt x="47" y="155"/>
                  <a:pt x="41" y="150"/>
                  <a:pt x="37" y="145"/>
                </a:cubicBezTo>
                <a:cubicBezTo>
                  <a:pt x="32" y="139"/>
                  <a:pt x="30" y="133"/>
                  <a:pt x="27" y="126"/>
                </a:cubicBezTo>
                <a:cubicBezTo>
                  <a:pt x="24" y="119"/>
                  <a:pt x="20" y="112"/>
                  <a:pt x="17" y="104"/>
                </a:cubicBezTo>
                <a:cubicBezTo>
                  <a:pt x="15" y="97"/>
                  <a:pt x="14" y="90"/>
                  <a:pt x="14" y="82"/>
                </a:cubicBezTo>
                <a:cubicBezTo>
                  <a:pt x="15" y="69"/>
                  <a:pt x="20" y="57"/>
                  <a:pt x="27" y="46"/>
                </a:cubicBezTo>
                <a:cubicBezTo>
                  <a:pt x="35" y="34"/>
                  <a:pt x="46" y="23"/>
                  <a:pt x="58" y="16"/>
                </a:cubicBezTo>
                <a:cubicBezTo>
                  <a:pt x="70" y="8"/>
                  <a:pt x="84" y="5"/>
                  <a:pt x="98" y="5"/>
                </a:cubicBezTo>
                <a:cubicBezTo>
                  <a:pt x="112" y="5"/>
                  <a:pt x="125" y="9"/>
                  <a:pt x="138" y="14"/>
                </a:cubicBezTo>
                <a:cubicBezTo>
                  <a:pt x="149" y="18"/>
                  <a:pt x="159" y="25"/>
                  <a:pt x="166" y="35"/>
                </a:cubicBezTo>
                <a:cubicBezTo>
                  <a:pt x="174" y="46"/>
                  <a:pt x="177" y="59"/>
                  <a:pt x="177" y="72"/>
                </a:cubicBezTo>
                <a:cubicBezTo>
                  <a:pt x="177" y="87"/>
                  <a:pt x="174" y="102"/>
                  <a:pt x="167" y="115"/>
                </a:cubicBezTo>
                <a:cubicBezTo>
                  <a:pt x="155" y="136"/>
                  <a:pt x="131" y="152"/>
                  <a:pt x="108" y="159"/>
                </a:cubicBezTo>
                <a:cubicBezTo>
                  <a:pt x="95" y="162"/>
                  <a:pt x="80" y="163"/>
                  <a:pt x="67" y="160"/>
                </a:cubicBezTo>
                <a:cubicBezTo>
                  <a:pt x="54" y="156"/>
                  <a:pt x="42" y="148"/>
                  <a:pt x="33" y="137"/>
                </a:cubicBezTo>
                <a:cubicBezTo>
                  <a:pt x="32" y="136"/>
                  <a:pt x="30" y="138"/>
                  <a:pt x="31" y="139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84" name="Freeform 1864"/>
          <p:cNvSpPr/>
          <p:nvPr/>
        </p:nvSpPr>
        <p:spPr bwMode="auto">
          <a:xfrm>
            <a:off x="7656512" y="1071563"/>
            <a:ext cx="228600" cy="239713"/>
          </a:xfrm>
          <a:custGeom>
            <a:avLst/>
            <a:gdLst>
              <a:gd name="T0" fmla="*/ 9 w 111"/>
              <a:gd name="T1" fmla="*/ 82 h 117"/>
              <a:gd name="T2" fmla="*/ 64 w 111"/>
              <a:gd name="T3" fmla="*/ 108 h 117"/>
              <a:gd name="T4" fmla="*/ 97 w 111"/>
              <a:gd name="T5" fmla="*/ 86 h 117"/>
              <a:gd name="T6" fmla="*/ 108 w 111"/>
              <a:gd name="T7" fmla="*/ 48 h 117"/>
              <a:gd name="T8" fmla="*/ 31 w 111"/>
              <a:gd name="T9" fmla="*/ 18 h 117"/>
              <a:gd name="T10" fmla="*/ 37 w 111"/>
              <a:gd name="T11" fmla="*/ 106 h 117"/>
              <a:gd name="T12" fmla="*/ 98 w 111"/>
              <a:gd name="T13" fmla="*/ 82 h 117"/>
              <a:gd name="T14" fmla="*/ 85 w 111"/>
              <a:gd name="T15" fmla="*/ 13 h 117"/>
              <a:gd name="T16" fmla="*/ 47 w 111"/>
              <a:gd name="T17" fmla="*/ 6 h 117"/>
              <a:gd name="T18" fmla="*/ 17 w 111"/>
              <a:gd name="T19" fmla="*/ 30 h 117"/>
              <a:gd name="T20" fmla="*/ 3 w 111"/>
              <a:gd name="T21" fmla="*/ 64 h 117"/>
              <a:gd name="T22" fmla="*/ 85 w 111"/>
              <a:gd name="T23" fmla="*/ 101 h 117"/>
              <a:gd name="T24" fmla="*/ 105 w 111"/>
              <a:gd name="T25" fmla="*/ 41 h 117"/>
              <a:gd name="T26" fmla="*/ 21 w 111"/>
              <a:gd name="T27" fmla="*/ 25 h 117"/>
              <a:gd name="T28" fmla="*/ 24 w 111"/>
              <a:gd name="T29" fmla="*/ 92 h 117"/>
              <a:gd name="T30" fmla="*/ 96 w 111"/>
              <a:gd name="T31" fmla="*/ 86 h 117"/>
              <a:gd name="T32" fmla="*/ 103 w 111"/>
              <a:gd name="T33" fmla="*/ 38 h 117"/>
              <a:gd name="T34" fmla="*/ 81 w 111"/>
              <a:gd name="T35" fmla="*/ 11 h 117"/>
              <a:gd name="T36" fmla="*/ 34 w 111"/>
              <a:gd name="T37" fmla="*/ 13 h 117"/>
              <a:gd name="T38" fmla="*/ 9 w 111"/>
              <a:gd name="T39" fmla="*/ 33 h 117"/>
              <a:gd name="T40" fmla="*/ 71 w 111"/>
              <a:gd name="T41" fmla="*/ 9 h 117"/>
              <a:gd name="T42" fmla="*/ 98 w 111"/>
              <a:gd name="T43" fmla="*/ 35 h 117"/>
              <a:gd name="T44" fmla="*/ 73 w 111"/>
              <a:gd name="T45" fmla="*/ 97 h 117"/>
              <a:gd name="T46" fmla="*/ 11 w 111"/>
              <a:gd name="T47" fmla="*/ 62 h 117"/>
              <a:gd name="T48" fmla="*/ 56 w 111"/>
              <a:gd name="T49" fmla="*/ 7 h 117"/>
              <a:gd name="T50" fmla="*/ 95 w 111"/>
              <a:gd name="T51" fmla="*/ 89 h 117"/>
              <a:gd name="T52" fmla="*/ 16 w 111"/>
              <a:gd name="T53" fmla="*/ 89 h 117"/>
              <a:gd name="T54" fmla="*/ 7 w 111"/>
              <a:gd name="T55" fmla="*/ 48 h 117"/>
              <a:gd name="T56" fmla="*/ 32 w 111"/>
              <a:gd name="T57" fmla="*/ 17 h 117"/>
              <a:gd name="T58" fmla="*/ 74 w 111"/>
              <a:gd name="T59" fmla="*/ 9 h 117"/>
              <a:gd name="T60" fmla="*/ 104 w 111"/>
              <a:gd name="T61" fmla="*/ 61 h 117"/>
              <a:gd name="T62" fmla="*/ 21 w 111"/>
              <a:gd name="T63" fmla="*/ 90 h 117"/>
              <a:gd name="T64" fmla="*/ 66 w 111"/>
              <a:gd name="T65" fmla="*/ 8 h 117"/>
              <a:gd name="T66" fmla="*/ 105 w 111"/>
              <a:gd name="T67" fmla="*/ 63 h 117"/>
              <a:gd name="T68" fmla="*/ 81 w 111"/>
              <a:gd name="T69" fmla="*/ 98 h 117"/>
              <a:gd name="T70" fmla="*/ 16 w 111"/>
              <a:gd name="T71" fmla="*/ 89 h 117"/>
              <a:gd name="T72" fmla="*/ 33 w 111"/>
              <a:gd name="T73" fmla="*/ 15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1" h="117">
                <a:moveTo>
                  <a:pt x="31" y="13"/>
                </a:moveTo>
                <a:cubicBezTo>
                  <a:pt x="12" y="29"/>
                  <a:pt x="0" y="58"/>
                  <a:pt x="9" y="82"/>
                </a:cubicBezTo>
                <a:cubicBezTo>
                  <a:pt x="13" y="93"/>
                  <a:pt x="21" y="101"/>
                  <a:pt x="31" y="106"/>
                </a:cubicBezTo>
                <a:cubicBezTo>
                  <a:pt x="42" y="110"/>
                  <a:pt x="53" y="110"/>
                  <a:pt x="64" y="108"/>
                </a:cubicBezTo>
                <a:cubicBezTo>
                  <a:pt x="71" y="107"/>
                  <a:pt x="77" y="105"/>
                  <a:pt x="83" y="101"/>
                </a:cubicBezTo>
                <a:cubicBezTo>
                  <a:pt x="88" y="97"/>
                  <a:pt x="92" y="92"/>
                  <a:pt x="97" y="86"/>
                </a:cubicBezTo>
                <a:cubicBezTo>
                  <a:pt x="102" y="81"/>
                  <a:pt x="105" y="76"/>
                  <a:pt x="107" y="69"/>
                </a:cubicBezTo>
                <a:cubicBezTo>
                  <a:pt x="108" y="62"/>
                  <a:pt x="108" y="55"/>
                  <a:pt x="108" y="48"/>
                </a:cubicBezTo>
                <a:cubicBezTo>
                  <a:pt x="107" y="25"/>
                  <a:pt x="86" y="6"/>
                  <a:pt x="63" y="5"/>
                </a:cubicBezTo>
                <a:cubicBezTo>
                  <a:pt x="51" y="4"/>
                  <a:pt x="39" y="10"/>
                  <a:pt x="31" y="18"/>
                </a:cubicBezTo>
                <a:cubicBezTo>
                  <a:pt x="21" y="26"/>
                  <a:pt x="15" y="37"/>
                  <a:pt x="12" y="49"/>
                </a:cubicBezTo>
                <a:cubicBezTo>
                  <a:pt x="7" y="71"/>
                  <a:pt x="15" y="98"/>
                  <a:pt x="37" y="106"/>
                </a:cubicBezTo>
                <a:cubicBezTo>
                  <a:pt x="48" y="110"/>
                  <a:pt x="60" y="109"/>
                  <a:pt x="71" y="105"/>
                </a:cubicBezTo>
                <a:cubicBezTo>
                  <a:pt x="82" y="101"/>
                  <a:pt x="92" y="92"/>
                  <a:pt x="98" y="82"/>
                </a:cubicBezTo>
                <a:cubicBezTo>
                  <a:pt x="105" y="72"/>
                  <a:pt x="109" y="59"/>
                  <a:pt x="107" y="47"/>
                </a:cubicBezTo>
                <a:cubicBezTo>
                  <a:pt x="105" y="34"/>
                  <a:pt x="95" y="22"/>
                  <a:pt x="85" y="13"/>
                </a:cubicBezTo>
                <a:cubicBezTo>
                  <a:pt x="80" y="8"/>
                  <a:pt x="74" y="5"/>
                  <a:pt x="67" y="4"/>
                </a:cubicBezTo>
                <a:cubicBezTo>
                  <a:pt x="60" y="3"/>
                  <a:pt x="54" y="4"/>
                  <a:pt x="47" y="6"/>
                </a:cubicBezTo>
                <a:cubicBezTo>
                  <a:pt x="41" y="8"/>
                  <a:pt x="34" y="11"/>
                  <a:pt x="30" y="15"/>
                </a:cubicBezTo>
                <a:cubicBezTo>
                  <a:pt x="25" y="20"/>
                  <a:pt x="21" y="26"/>
                  <a:pt x="17" y="30"/>
                </a:cubicBezTo>
                <a:cubicBezTo>
                  <a:pt x="12" y="35"/>
                  <a:pt x="8" y="39"/>
                  <a:pt x="5" y="45"/>
                </a:cubicBezTo>
                <a:cubicBezTo>
                  <a:pt x="2" y="51"/>
                  <a:pt x="2" y="58"/>
                  <a:pt x="3" y="64"/>
                </a:cubicBezTo>
                <a:cubicBezTo>
                  <a:pt x="5" y="77"/>
                  <a:pt x="12" y="91"/>
                  <a:pt x="21" y="100"/>
                </a:cubicBezTo>
                <a:cubicBezTo>
                  <a:pt x="38" y="117"/>
                  <a:pt x="66" y="113"/>
                  <a:pt x="85" y="101"/>
                </a:cubicBezTo>
                <a:cubicBezTo>
                  <a:pt x="95" y="95"/>
                  <a:pt x="102" y="86"/>
                  <a:pt x="106" y="75"/>
                </a:cubicBezTo>
                <a:cubicBezTo>
                  <a:pt x="110" y="64"/>
                  <a:pt x="109" y="52"/>
                  <a:pt x="105" y="41"/>
                </a:cubicBezTo>
                <a:cubicBezTo>
                  <a:pt x="98" y="18"/>
                  <a:pt x="75" y="0"/>
                  <a:pt x="50" y="5"/>
                </a:cubicBezTo>
                <a:cubicBezTo>
                  <a:pt x="38" y="8"/>
                  <a:pt x="28" y="16"/>
                  <a:pt x="21" y="25"/>
                </a:cubicBezTo>
                <a:cubicBezTo>
                  <a:pt x="13" y="35"/>
                  <a:pt x="8" y="47"/>
                  <a:pt x="9" y="60"/>
                </a:cubicBezTo>
                <a:cubicBezTo>
                  <a:pt x="9" y="72"/>
                  <a:pt x="15" y="84"/>
                  <a:pt x="24" y="92"/>
                </a:cubicBezTo>
                <a:cubicBezTo>
                  <a:pt x="33" y="101"/>
                  <a:pt x="47" y="105"/>
                  <a:pt x="60" y="103"/>
                </a:cubicBezTo>
                <a:cubicBezTo>
                  <a:pt x="73" y="102"/>
                  <a:pt x="87" y="95"/>
                  <a:pt x="96" y="86"/>
                </a:cubicBezTo>
                <a:cubicBezTo>
                  <a:pt x="105" y="78"/>
                  <a:pt x="108" y="66"/>
                  <a:pt x="107" y="54"/>
                </a:cubicBezTo>
                <a:cubicBezTo>
                  <a:pt x="107" y="48"/>
                  <a:pt x="105" y="43"/>
                  <a:pt x="103" y="38"/>
                </a:cubicBezTo>
                <a:cubicBezTo>
                  <a:pt x="100" y="32"/>
                  <a:pt x="96" y="28"/>
                  <a:pt x="93" y="23"/>
                </a:cubicBezTo>
                <a:cubicBezTo>
                  <a:pt x="89" y="19"/>
                  <a:pt x="86" y="14"/>
                  <a:pt x="81" y="11"/>
                </a:cubicBezTo>
                <a:cubicBezTo>
                  <a:pt x="77" y="7"/>
                  <a:pt x="71" y="6"/>
                  <a:pt x="65" y="5"/>
                </a:cubicBezTo>
                <a:cubicBezTo>
                  <a:pt x="54" y="4"/>
                  <a:pt x="43" y="9"/>
                  <a:pt x="34" y="13"/>
                </a:cubicBezTo>
                <a:cubicBezTo>
                  <a:pt x="24" y="18"/>
                  <a:pt x="14" y="24"/>
                  <a:pt x="7" y="31"/>
                </a:cubicBezTo>
                <a:cubicBezTo>
                  <a:pt x="6" y="33"/>
                  <a:pt x="8" y="35"/>
                  <a:pt x="9" y="33"/>
                </a:cubicBezTo>
                <a:cubicBezTo>
                  <a:pt x="16" y="25"/>
                  <a:pt x="27" y="19"/>
                  <a:pt x="37" y="15"/>
                </a:cubicBezTo>
                <a:cubicBezTo>
                  <a:pt x="47" y="10"/>
                  <a:pt x="60" y="6"/>
                  <a:pt x="71" y="9"/>
                </a:cubicBezTo>
                <a:cubicBezTo>
                  <a:pt x="77" y="10"/>
                  <a:pt x="82" y="15"/>
                  <a:pt x="86" y="19"/>
                </a:cubicBezTo>
                <a:cubicBezTo>
                  <a:pt x="90" y="24"/>
                  <a:pt x="94" y="29"/>
                  <a:pt x="98" y="35"/>
                </a:cubicBezTo>
                <a:cubicBezTo>
                  <a:pt x="105" y="45"/>
                  <a:pt x="107" y="59"/>
                  <a:pt x="103" y="71"/>
                </a:cubicBezTo>
                <a:cubicBezTo>
                  <a:pt x="99" y="84"/>
                  <a:pt x="86" y="92"/>
                  <a:pt x="73" y="97"/>
                </a:cubicBezTo>
                <a:cubicBezTo>
                  <a:pt x="59" y="103"/>
                  <a:pt x="44" y="103"/>
                  <a:pt x="31" y="95"/>
                </a:cubicBezTo>
                <a:cubicBezTo>
                  <a:pt x="20" y="87"/>
                  <a:pt x="13" y="75"/>
                  <a:pt x="11" y="62"/>
                </a:cubicBezTo>
                <a:cubicBezTo>
                  <a:pt x="10" y="49"/>
                  <a:pt x="16" y="36"/>
                  <a:pt x="24" y="26"/>
                </a:cubicBezTo>
                <a:cubicBezTo>
                  <a:pt x="32" y="16"/>
                  <a:pt x="43" y="8"/>
                  <a:pt x="56" y="7"/>
                </a:cubicBezTo>
                <a:cubicBezTo>
                  <a:pt x="70" y="6"/>
                  <a:pt x="83" y="13"/>
                  <a:pt x="92" y="22"/>
                </a:cubicBezTo>
                <a:cubicBezTo>
                  <a:pt x="108" y="41"/>
                  <a:pt x="111" y="70"/>
                  <a:pt x="95" y="89"/>
                </a:cubicBezTo>
                <a:cubicBezTo>
                  <a:pt x="80" y="106"/>
                  <a:pt x="50" y="116"/>
                  <a:pt x="30" y="104"/>
                </a:cubicBezTo>
                <a:cubicBezTo>
                  <a:pt x="24" y="100"/>
                  <a:pt x="19" y="95"/>
                  <a:pt x="16" y="89"/>
                </a:cubicBezTo>
                <a:cubicBezTo>
                  <a:pt x="12" y="83"/>
                  <a:pt x="9" y="76"/>
                  <a:pt x="7" y="69"/>
                </a:cubicBezTo>
                <a:cubicBezTo>
                  <a:pt x="5" y="62"/>
                  <a:pt x="5" y="54"/>
                  <a:pt x="7" y="48"/>
                </a:cubicBezTo>
                <a:cubicBezTo>
                  <a:pt x="9" y="41"/>
                  <a:pt x="15" y="36"/>
                  <a:pt x="19" y="32"/>
                </a:cubicBezTo>
                <a:cubicBezTo>
                  <a:pt x="24" y="27"/>
                  <a:pt x="27" y="21"/>
                  <a:pt x="32" y="17"/>
                </a:cubicBezTo>
                <a:cubicBezTo>
                  <a:pt x="37" y="12"/>
                  <a:pt x="45" y="10"/>
                  <a:pt x="52" y="8"/>
                </a:cubicBezTo>
                <a:cubicBezTo>
                  <a:pt x="59" y="6"/>
                  <a:pt x="67" y="6"/>
                  <a:pt x="74" y="9"/>
                </a:cubicBezTo>
                <a:cubicBezTo>
                  <a:pt x="81" y="12"/>
                  <a:pt x="86" y="17"/>
                  <a:pt x="91" y="22"/>
                </a:cubicBezTo>
                <a:cubicBezTo>
                  <a:pt x="101" y="33"/>
                  <a:pt x="107" y="47"/>
                  <a:pt x="104" y="61"/>
                </a:cubicBezTo>
                <a:cubicBezTo>
                  <a:pt x="102" y="74"/>
                  <a:pt x="94" y="86"/>
                  <a:pt x="84" y="94"/>
                </a:cubicBezTo>
                <a:cubicBezTo>
                  <a:pt x="66" y="110"/>
                  <a:pt x="36" y="111"/>
                  <a:pt x="21" y="90"/>
                </a:cubicBezTo>
                <a:cubicBezTo>
                  <a:pt x="6" y="68"/>
                  <a:pt x="13" y="38"/>
                  <a:pt x="32" y="20"/>
                </a:cubicBezTo>
                <a:cubicBezTo>
                  <a:pt x="41" y="12"/>
                  <a:pt x="54" y="6"/>
                  <a:pt x="66" y="8"/>
                </a:cubicBezTo>
                <a:cubicBezTo>
                  <a:pt x="78" y="9"/>
                  <a:pt x="90" y="16"/>
                  <a:pt x="97" y="26"/>
                </a:cubicBezTo>
                <a:cubicBezTo>
                  <a:pt x="105" y="36"/>
                  <a:pt x="107" y="50"/>
                  <a:pt x="105" y="63"/>
                </a:cubicBezTo>
                <a:cubicBezTo>
                  <a:pt x="104" y="71"/>
                  <a:pt x="101" y="77"/>
                  <a:pt x="96" y="83"/>
                </a:cubicBezTo>
                <a:cubicBezTo>
                  <a:pt x="92" y="89"/>
                  <a:pt x="87" y="94"/>
                  <a:pt x="81" y="98"/>
                </a:cubicBezTo>
                <a:cubicBezTo>
                  <a:pt x="71" y="106"/>
                  <a:pt x="57" y="107"/>
                  <a:pt x="44" y="106"/>
                </a:cubicBezTo>
                <a:cubicBezTo>
                  <a:pt x="33" y="105"/>
                  <a:pt x="22" y="99"/>
                  <a:pt x="16" y="89"/>
                </a:cubicBezTo>
                <a:cubicBezTo>
                  <a:pt x="1" y="66"/>
                  <a:pt x="12" y="34"/>
                  <a:pt x="31" y="16"/>
                </a:cubicBezTo>
                <a:cubicBezTo>
                  <a:pt x="32" y="16"/>
                  <a:pt x="33" y="15"/>
                  <a:pt x="33" y="15"/>
                </a:cubicBezTo>
                <a:cubicBezTo>
                  <a:pt x="34" y="14"/>
                  <a:pt x="33" y="12"/>
                  <a:pt x="31" y="13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85" name="Freeform 1865"/>
          <p:cNvSpPr/>
          <p:nvPr/>
        </p:nvSpPr>
        <p:spPr bwMode="auto">
          <a:xfrm>
            <a:off x="7604125" y="1152526"/>
            <a:ext cx="73025" cy="136525"/>
          </a:xfrm>
          <a:custGeom>
            <a:avLst/>
            <a:gdLst>
              <a:gd name="T0" fmla="*/ 13 w 36"/>
              <a:gd name="T1" fmla="*/ 0 h 66"/>
              <a:gd name="T2" fmla="*/ 2 w 36"/>
              <a:gd name="T3" fmla="*/ 4 h 66"/>
              <a:gd name="T4" fmla="*/ 26 w 36"/>
              <a:gd name="T5" fmla="*/ 3 h 66"/>
              <a:gd name="T6" fmla="*/ 18 w 36"/>
              <a:gd name="T7" fmla="*/ 9 h 66"/>
              <a:gd name="T8" fmla="*/ 22 w 36"/>
              <a:gd name="T9" fmla="*/ 8 h 66"/>
              <a:gd name="T10" fmla="*/ 24 w 36"/>
              <a:gd name="T11" fmla="*/ 15 h 66"/>
              <a:gd name="T12" fmla="*/ 26 w 36"/>
              <a:gd name="T13" fmla="*/ 15 h 66"/>
              <a:gd name="T14" fmla="*/ 26 w 36"/>
              <a:gd name="T15" fmla="*/ 22 h 66"/>
              <a:gd name="T16" fmla="*/ 30 w 36"/>
              <a:gd name="T17" fmla="*/ 26 h 66"/>
              <a:gd name="T18" fmla="*/ 14 w 36"/>
              <a:gd name="T19" fmla="*/ 37 h 66"/>
              <a:gd name="T20" fmla="*/ 6 w 36"/>
              <a:gd name="T21" fmla="*/ 47 h 66"/>
              <a:gd name="T22" fmla="*/ 31 w 36"/>
              <a:gd name="T23" fmla="*/ 49 h 66"/>
              <a:gd name="T24" fmla="*/ 27 w 36"/>
              <a:gd name="T25" fmla="*/ 54 h 66"/>
              <a:gd name="T26" fmla="*/ 29 w 36"/>
              <a:gd name="T27" fmla="*/ 49 h 66"/>
              <a:gd name="T28" fmla="*/ 22 w 36"/>
              <a:gd name="T29" fmla="*/ 54 h 66"/>
              <a:gd name="T30" fmla="*/ 21 w 36"/>
              <a:gd name="T31" fmla="*/ 49 h 66"/>
              <a:gd name="T32" fmla="*/ 27 w 36"/>
              <a:gd name="T33" fmla="*/ 38 h 66"/>
              <a:gd name="T34" fmla="*/ 23 w 36"/>
              <a:gd name="T35" fmla="*/ 29 h 66"/>
              <a:gd name="T36" fmla="*/ 25 w 36"/>
              <a:gd name="T37" fmla="*/ 25 h 66"/>
              <a:gd name="T38" fmla="*/ 20 w 36"/>
              <a:gd name="T39" fmla="*/ 20 h 66"/>
              <a:gd name="T40" fmla="*/ 16 w 36"/>
              <a:gd name="T41" fmla="*/ 9 h 66"/>
              <a:gd name="T42" fmla="*/ 27 w 36"/>
              <a:gd name="T43" fmla="*/ 35 h 66"/>
              <a:gd name="T44" fmla="*/ 28 w 36"/>
              <a:gd name="T45" fmla="*/ 39 h 66"/>
              <a:gd name="T46" fmla="*/ 26 w 36"/>
              <a:gd name="T47" fmla="*/ 49 h 66"/>
              <a:gd name="T48" fmla="*/ 24 w 36"/>
              <a:gd name="T49" fmla="*/ 49 h 66"/>
              <a:gd name="T50" fmla="*/ 26 w 36"/>
              <a:gd name="T51" fmla="*/ 40 h 66"/>
              <a:gd name="T52" fmla="*/ 27 w 36"/>
              <a:gd name="T53" fmla="*/ 30 h 66"/>
              <a:gd name="T54" fmla="*/ 23 w 36"/>
              <a:gd name="T55" fmla="*/ 19 h 66"/>
              <a:gd name="T56" fmla="*/ 24 w 36"/>
              <a:gd name="T57" fmla="*/ 31 h 66"/>
              <a:gd name="T58" fmla="*/ 23 w 36"/>
              <a:gd name="T59" fmla="*/ 20 h 66"/>
              <a:gd name="T60" fmla="*/ 26 w 36"/>
              <a:gd name="T61" fmla="*/ 32 h 66"/>
              <a:gd name="T62" fmla="*/ 27 w 36"/>
              <a:gd name="T63" fmla="*/ 42 h 66"/>
              <a:gd name="T64" fmla="*/ 31 w 36"/>
              <a:gd name="T65" fmla="*/ 46 h 66"/>
              <a:gd name="T66" fmla="*/ 33 w 36"/>
              <a:gd name="T67" fmla="*/ 51 h 66"/>
              <a:gd name="T68" fmla="*/ 30 w 36"/>
              <a:gd name="T69" fmla="*/ 45 h 66"/>
              <a:gd name="T70" fmla="*/ 27 w 36"/>
              <a:gd name="T71" fmla="*/ 41 h 66"/>
              <a:gd name="T72" fmla="*/ 15 w 36"/>
              <a:gd name="T73" fmla="*/ 10 h 66"/>
              <a:gd name="T74" fmla="*/ 11 w 36"/>
              <a:gd name="T75" fmla="*/ 27 h 66"/>
              <a:gd name="T76" fmla="*/ 22 w 36"/>
              <a:gd name="T77" fmla="*/ 25 h 66"/>
              <a:gd name="T78" fmla="*/ 7 w 36"/>
              <a:gd name="T79" fmla="*/ 39 h 66"/>
              <a:gd name="T80" fmla="*/ 23 w 36"/>
              <a:gd name="T81" fmla="*/ 41 h 66"/>
              <a:gd name="T82" fmla="*/ 16 w 36"/>
              <a:gd name="T83" fmla="*/ 40 h 66"/>
              <a:gd name="T84" fmla="*/ 27 w 36"/>
              <a:gd name="T85" fmla="*/ 46 h 66"/>
              <a:gd name="T86" fmla="*/ 27 w 36"/>
              <a:gd name="T87" fmla="*/ 49 h 66"/>
              <a:gd name="T88" fmla="*/ 25 w 36"/>
              <a:gd name="T89" fmla="*/ 54 h 66"/>
              <a:gd name="T90" fmla="*/ 29 w 36"/>
              <a:gd name="T91" fmla="*/ 50 h 66"/>
              <a:gd name="T92" fmla="*/ 23 w 36"/>
              <a:gd name="T93" fmla="*/ 47 h 66"/>
              <a:gd name="T94" fmla="*/ 30 w 36"/>
              <a:gd name="T95" fmla="*/ 34 h 66"/>
              <a:gd name="T96" fmla="*/ 20 w 36"/>
              <a:gd name="T97" fmla="*/ 28 h 66"/>
              <a:gd name="T98" fmla="*/ 28 w 36"/>
              <a:gd name="T99" fmla="*/ 26 h 66"/>
              <a:gd name="T100" fmla="*/ 25 w 36"/>
              <a:gd name="T101" fmla="*/ 24 h 66"/>
              <a:gd name="T102" fmla="*/ 15 w 36"/>
              <a:gd name="T103" fmla="*/ 17 h 66"/>
              <a:gd name="T104" fmla="*/ 10 w 36"/>
              <a:gd name="T105" fmla="*/ 18 h 66"/>
              <a:gd name="T106" fmla="*/ 4 w 36"/>
              <a:gd name="T107" fmla="*/ 15 h 66"/>
              <a:gd name="T108" fmla="*/ 8 w 36"/>
              <a:gd name="T109" fmla="*/ 13 h 66"/>
              <a:gd name="T110" fmla="*/ 12 w 36"/>
              <a:gd name="T111" fmla="*/ 5 h 66"/>
              <a:gd name="T112" fmla="*/ 3 w 36"/>
              <a:gd name="T113" fmla="*/ 4 h 66"/>
              <a:gd name="T114" fmla="*/ 14 w 36"/>
              <a:gd name="T115" fmla="*/ 0 h 66"/>
              <a:gd name="T116" fmla="*/ 18 w 36"/>
              <a:gd name="T117" fmla="*/ 1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6" h="66">
                <a:moveTo>
                  <a:pt x="18" y="3"/>
                </a:moveTo>
                <a:cubicBezTo>
                  <a:pt x="23" y="3"/>
                  <a:pt x="28" y="3"/>
                  <a:pt x="33" y="3"/>
                </a:cubicBezTo>
                <a:cubicBezTo>
                  <a:pt x="33" y="2"/>
                  <a:pt x="33" y="1"/>
                  <a:pt x="33" y="0"/>
                </a:cubicBezTo>
                <a:cubicBezTo>
                  <a:pt x="26" y="0"/>
                  <a:pt x="20" y="0"/>
                  <a:pt x="13" y="0"/>
                </a:cubicBezTo>
                <a:cubicBezTo>
                  <a:pt x="12" y="0"/>
                  <a:pt x="11" y="2"/>
                  <a:pt x="13" y="3"/>
                </a:cubicBezTo>
                <a:cubicBezTo>
                  <a:pt x="16" y="3"/>
                  <a:pt x="19" y="3"/>
                  <a:pt x="21" y="4"/>
                </a:cubicBezTo>
                <a:cubicBezTo>
                  <a:pt x="21" y="3"/>
                  <a:pt x="21" y="2"/>
                  <a:pt x="21" y="2"/>
                </a:cubicBezTo>
                <a:cubicBezTo>
                  <a:pt x="15" y="3"/>
                  <a:pt x="8" y="2"/>
                  <a:pt x="2" y="4"/>
                </a:cubicBezTo>
                <a:cubicBezTo>
                  <a:pt x="0" y="4"/>
                  <a:pt x="0" y="6"/>
                  <a:pt x="1" y="6"/>
                </a:cubicBezTo>
                <a:cubicBezTo>
                  <a:pt x="5" y="9"/>
                  <a:pt x="9" y="9"/>
                  <a:pt x="13" y="9"/>
                </a:cubicBezTo>
                <a:cubicBezTo>
                  <a:pt x="17" y="9"/>
                  <a:pt x="22" y="8"/>
                  <a:pt x="26" y="6"/>
                </a:cubicBezTo>
                <a:cubicBezTo>
                  <a:pt x="27" y="5"/>
                  <a:pt x="27" y="4"/>
                  <a:pt x="26" y="3"/>
                </a:cubicBezTo>
                <a:cubicBezTo>
                  <a:pt x="21" y="0"/>
                  <a:pt x="12" y="1"/>
                  <a:pt x="8" y="5"/>
                </a:cubicBezTo>
                <a:cubicBezTo>
                  <a:pt x="6" y="7"/>
                  <a:pt x="6" y="11"/>
                  <a:pt x="9" y="13"/>
                </a:cubicBezTo>
                <a:cubicBezTo>
                  <a:pt x="12" y="14"/>
                  <a:pt x="16" y="13"/>
                  <a:pt x="19" y="11"/>
                </a:cubicBezTo>
                <a:cubicBezTo>
                  <a:pt x="19" y="11"/>
                  <a:pt x="19" y="10"/>
                  <a:pt x="18" y="9"/>
                </a:cubicBezTo>
                <a:cubicBezTo>
                  <a:pt x="14" y="6"/>
                  <a:pt x="6" y="6"/>
                  <a:pt x="6" y="13"/>
                </a:cubicBezTo>
                <a:cubicBezTo>
                  <a:pt x="5" y="13"/>
                  <a:pt x="6" y="14"/>
                  <a:pt x="7" y="14"/>
                </a:cubicBezTo>
                <a:cubicBezTo>
                  <a:pt x="12" y="15"/>
                  <a:pt x="19" y="14"/>
                  <a:pt x="23" y="10"/>
                </a:cubicBezTo>
                <a:cubicBezTo>
                  <a:pt x="24" y="10"/>
                  <a:pt x="23" y="8"/>
                  <a:pt x="22" y="8"/>
                </a:cubicBezTo>
                <a:cubicBezTo>
                  <a:pt x="15" y="8"/>
                  <a:pt x="8" y="9"/>
                  <a:pt x="2" y="13"/>
                </a:cubicBezTo>
                <a:cubicBezTo>
                  <a:pt x="2" y="14"/>
                  <a:pt x="2" y="15"/>
                  <a:pt x="2" y="15"/>
                </a:cubicBezTo>
                <a:cubicBezTo>
                  <a:pt x="8" y="20"/>
                  <a:pt x="17" y="20"/>
                  <a:pt x="23" y="17"/>
                </a:cubicBezTo>
                <a:cubicBezTo>
                  <a:pt x="24" y="16"/>
                  <a:pt x="24" y="16"/>
                  <a:pt x="24" y="15"/>
                </a:cubicBezTo>
                <a:cubicBezTo>
                  <a:pt x="21" y="10"/>
                  <a:pt x="12" y="12"/>
                  <a:pt x="8" y="16"/>
                </a:cubicBezTo>
                <a:cubicBezTo>
                  <a:pt x="8" y="16"/>
                  <a:pt x="8" y="17"/>
                  <a:pt x="8" y="17"/>
                </a:cubicBezTo>
                <a:cubicBezTo>
                  <a:pt x="12" y="23"/>
                  <a:pt x="22" y="21"/>
                  <a:pt x="27" y="17"/>
                </a:cubicBezTo>
                <a:cubicBezTo>
                  <a:pt x="27" y="16"/>
                  <a:pt x="27" y="15"/>
                  <a:pt x="26" y="15"/>
                </a:cubicBezTo>
                <a:cubicBezTo>
                  <a:pt x="19" y="12"/>
                  <a:pt x="7" y="16"/>
                  <a:pt x="4" y="23"/>
                </a:cubicBezTo>
                <a:cubicBezTo>
                  <a:pt x="4" y="23"/>
                  <a:pt x="4" y="24"/>
                  <a:pt x="5" y="24"/>
                </a:cubicBezTo>
                <a:cubicBezTo>
                  <a:pt x="11" y="28"/>
                  <a:pt x="20" y="26"/>
                  <a:pt x="26" y="24"/>
                </a:cubicBezTo>
                <a:cubicBezTo>
                  <a:pt x="27" y="24"/>
                  <a:pt x="27" y="22"/>
                  <a:pt x="26" y="22"/>
                </a:cubicBezTo>
                <a:cubicBezTo>
                  <a:pt x="20" y="20"/>
                  <a:pt x="11" y="23"/>
                  <a:pt x="8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3" y="32"/>
                  <a:pt x="17" y="32"/>
                  <a:pt x="21" y="31"/>
                </a:cubicBezTo>
                <a:cubicBezTo>
                  <a:pt x="23" y="31"/>
                  <a:pt x="32" y="29"/>
                  <a:pt x="30" y="26"/>
                </a:cubicBezTo>
                <a:cubicBezTo>
                  <a:pt x="29" y="23"/>
                  <a:pt x="27" y="24"/>
                  <a:pt x="24" y="24"/>
                </a:cubicBezTo>
                <a:cubicBezTo>
                  <a:pt x="21" y="25"/>
                  <a:pt x="18" y="26"/>
                  <a:pt x="15" y="27"/>
                </a:cubicBezTo>
                <a:cubicBezTo>
                  <a:pt x="13" y="28"/>
                  <a:pt x="11" y="30"/>
                  <a:pt x="11" y="32"/>
                </a:cubicBezTo>
                <a:cubicBezTo>
                  <a:pt x="10" y="35"/>
                  <a:pt x="12" y="36"/>
                  <a:pt x="14" y="37"/>
                </a:cubicBezTo>
                <a:cubicBezTo>
                  <a:pt x="19" y="38"/>
                  <a:pt x="27" y="37"/>
                  <a:pt x="30" y="34"/>
                </a:cubicBezTo>
                <a:cubicBezTo>
                  <a:pt x="32" y="33"/>
                  <a:pt x="31" y="31"/>
                  <a:pt x="30" y="31"/>
                </a:cubicBezTo>
                <a:cubicBezTo>
                  <a:pt x="20" y="31"/>
                  <a:pt x="11" y="38"/>
                  <a:pt x="5" y="46"/>
                </a:cubicBezTo>
                <a:cubicBezTo>
                  <a:pt x="5" y="46"/>
                  <a:pt x="5" y="47"/>
                  <a:pt x="6" y="47"/>
                </a:cubicBezTo>
                <a:cubicBezTo>
                  <a:pt x="10" y="52"/>
                  <a:pt x="21" y="52"/>
                  <a:pt x="24" y="47"/>
                </a:cubicBezTo>
                <a:cubicBezTo>
                  <a:pt x="25" y="46"/>
                  <a:pt x="24" y="45"/>
                  <a:pt x="24" y="45"/>
                </a:cubicBezTo>
                <a:cubicBezTo>
                  <a:pt x="18" y="44"/>
                  <a:pt x="8" y="50"/>
                  <a:pt x="13" y="56"/>
                </a:cubicBezTo>
                <a:cubicBezTo>
                  <a:pt x="18" y="61"/>
                  <a:pt x="28" y="54"/>
                  <a:pt x="31" y="49"/>
                </a:cubicBezTo>
                <a:cubicBezTo>
                  <a:pt x="31" y="49"/>
                  <a:pt x="31" y="48"/>
                  <a:pt x="30" y="47"/>
                </a:cubicBezTo>
                <a:cubicBezTo>
                  <a:pt x="21" y="45"/>
                  <a:pt x="12" y="52"/>
                  <a:pt x="7" y="59"/>
                </a:cubicBezTo>
                <a:cubicBezTo>
                  <a:pt x="6" y="59"/>
                  <a:pt x="6" y="60"/>
                  <a:pt x="7" y="61"/>
                </a:cubicBezTo>
                <a:cubicBezTo>
                  <a:pt x="13" y="66"/>
                  <a:pt x="24" y="60"/>
                  <a:pt x="27" y="54"/>
                </a:cubicBezTo>
                <a:cubicBezTo>
                  <a:pt x="28" y="53"/>
                  <a:pt x="27" y="53"/>
                  <a:pt x="27" y="52"/>
                </a:cubicBezTo>
                <a:cubicBezTo>
                  <a:pt x="23" y="46"/>
                  <a:pt x="13" y="50"/>
                  <a:pt x="9" y="55"/>
                </a:cubicBezTo>
                <a:cubicBezTo>
                  <a:pt x="9" y="56"/>
                  <a:pt x="9" y="57"/>
                  <a:pt x="10" y="57"/>
                </a:cubicBezTo>
                <a:cubicBezTo>
                  <a:pt x="17" y="60"/>
                  <a:pt x="25" y="55"/>
                  <a:pt x="29" y="49"/>
                </a:cubicBezTo>
                <a:cubicBezTo>
                  <a:pt x="30" y="49"/>
                  <a:pt x="29" y="48"/>
                  <a:pt x="29" y="47"/>
                </a:cubicBezTo>
                <a:cubicBezTo>
                  <a:pt x="23" y="43"/>
                  <a:pt x="9" y="47"/>
                  <a:pt x="7" y="54"/>
                </a:cubicBezTo>
                <a:cubicBezTo>
                  <a:pt x="7" y="55"/>
                  <a:pt x="7" y="56"/>
                  <a:pt x="8" y="56"/>
                </a:cubicBezTo>
                <a:cubicBezTo>
                  <a:pt x="12" y="57"/>
                  <a:pt x="18" y="55"/>
                  <a:pt x="22" y="54"/>
                </a:cubicBezTo>
                <a:cubicBezTo>
                  <a:pt x="25" y="53"/>
                  <a:pt x="30" y="50"/>
                  <a:pt x="30" y="46"/>
                </a:cubicBezTo>
                <a:cubicBezTo>
                  <a:pt x="28" y="37"/>
                  <a:pt x="12" y="42"/>
                  <a:pt x="8" y="47"/>
                </a:cubicBezTo>
                <a:cubicBezTo>
                  <a:pt x="8" y="47"/>
                  <a:pt x="8" y="48"/>
                  <a:pt x="8" y="48"/>
                </a:cubicBezTo>
                <a:cubicBezTo>
                  <a:pt x="12" y="52"/>
                  <a:pt x="17" y="51"/>
                  <a:pt x="21" y="49"/>
                </a:cubicBezTo>
                <a:cubicBezTo>
                  <a:pt x="25" y="48"/>
                  <a:pt x="28" y="46"/>
                  <a:pt x="27" y="41"/>
                </a:cubicBezTo>
                <a:cubicBezTo>
                  <a:pt x="26" y="32"/>
                  <a:pt x="11" y="38"/>
                  <a:pt x="7" y="41"/>
                </a:cubicBezTo>
                <a:cubicBezTo>
                  <a:pt x="7" y="41"/>
                  <a:pt x="7" y="42"/>
                  <a:pt x="7" y="42"/>
                </a:cubicBezTo>
                <a:cubicBezTo>
                  <a:pt x="10" y="50"/>
                  <a:pt x="28" y="47"/>
                  <a:pt x="27" y="38"/>
                </a:cubicBezTo>
                <a:cubicBezTo>
                  <a:pt x="25" y="28"/>
                  <a:pt x="9" y="36"/>
                  <a:pt x="5" y="39"/>
                </a:cubicBezTo>
                <a:cubicBezTo>
                  <a:pt x="5" y="40"/>
                  <a:pt x="5" y="40"/>
                  <a:pt x="5" y="41"/>
                </a:cubicBezTo>
                <a:cubicBezTo>
                  <a:pt x="9" y="46"/>
                  <a:pt x="15" y="44"/>
                  <a:pt x="19" y="41"/>
                </a:cubicBezTo>
                <a:cubicBezTo>
                  <a:pt x="23" y="38"/>
                  <a:pt x="25" y="34"/>
                  <a:pt x="23" y="29"/>
                </a:cubicBezTo>
                <a:cubicBezTo>
                  <a:pt x="21" y="25"/>
                  <a:pt x="16" y="24"/>
                  <a:pt x="12" y="25"/>
                </a:cubicBezTo>
                <a:cubicBezTo>
                  <a:pt x="8" y="25"/>
                  <a:pt x="5" y="28"/>
                  <a:pt x="4" y="33"/>
                </a:cubicBezTo>
                <a:cubicBezTo>
                  <a:pt x="4" y="34"/>
                  <a:pt x="5" y="34"/>
                  <a:pt x="5" y="34"/>
                </a:cubicBezTo>
                <a:cubicBezTo>
                  <a:pt x="11" y="38"/>
                  <a:pt x="27" y="34"/>
                  <a:pt x="25" y="25"/>
                </a:cubicBezTo>
                <a:cubicBezTo>
                  <a:pt x="24" y="20"/>
                  <a:pt x="18" y="20"/>
                  <a:pt x="14" y="21"/>
                </a:cubicBezTo>
                <a:cubicBezTo>
                  <a:pt x="10" y="22"/>
                  <a:pt x="4" y="24"/>
                  <a:pt x="2" y="28"/>
                </a:cubicBezTo>
                <a:cubicBezTo>
                  <a:pt x="1" y="28"/>
                  <a:pt x="2" y="29"/>
                  <a:pt x="2" y="30"/>
                </a:cubicBezTo>
                <a:cubicBezTo>
                  <a:pt x="7" y="34"/>
                  <a:pt x="21" y="28"/>
                  <a:pt x="20" y="20"/>
                </a:cubicBezTo>
                <a:cubicBezTo>
                  <a:pt x="19" y="12"/>
                  <a:pt x="4" y="16"/>
                  <a:pt x="2" y="22"/>
                </a:cubicBezTo>
                <a:cubicBezTo>
                  <a:pt x="2" y="23"/>
                  <a:pt x="2" y="24"/>
                  <a:pt x="3" y="24"/>
                </a:cubicBezTo>
                <a:cubicBezTo>
                  <a:pt x="11" y="25"/>
                  <a:pt x="18" y="18"/>
                  <a:pt x="18" y="10"/>
                </a:cubicBezTo>
                <a:cubicBezTo>
                  <a:pt x="18" y="9"/>
                  <a:pt x="17" y="8"/>
                  <a:pt x="16" y="9"/>
                </a:cubicBezTo>
                <a:cubicBezTo>
                  <a:pt x="11" y="14"/>
                  <a:pt x="12" y="22"/>
                  <a:pt x="15" y="27"/>
                </a:cubicBezTo>
                <a:cubicBezTo>
                  <a:pt x="17" y="33"/>
                  <a:pt x="21" y="40"/>
                  <a:pt x="27" y="42"/>
                </a:cubicBezTo>
                <a:cubicBezTo>
                  <a:pt x="29" y="43"/>
                  <a:pt x="29" y="41"/>
                  <a:pt x="29" y="40"/>
                </a:cubicBezTo>
                <a:cubicBezTo>
                  <a:pt x="29" y="38"/>
                  <a:pt x="28" y="36"/>
                  <a:pt x="27" y="35"/>
                </a:cubicBezTo>
                <a:cubicBezTo>
                  <a:pt x="26" y="34"/>
                  <a:pt x="24" y="34"/>
                  <a:pt x="24" y="35"/>
                </a:cubicBezTo>
                <a:cubicBezTo>
                  <a:pt x="24" y="40"/>
                  <a:pt x="27" y="43"/>
                  <a:pt x="30" y="45"/>
                </a:cubicBezTo>
                <a:cubicBezTo>
                  <a:pt x="32" y="46"/>
                  <a:pt x="33" y="45"/>
                  <a:pt x="32" y="43"/>
                </a:cubicBezTo>
                <a:cubicBezTo>
                  <a:pt x="31" y="42"/>
                  <a:pt x="30" y="40"/>
                  <a:pt x="28" y="39"/>
                </a:cubicBezTo>
                <a:cubicBezTo>
                  <a:pt x="27" y="38"/>
                  <a:pt x="26" y="39"/>
                  <a:pt x="26" y="40"/>
                </a:cubicBezTo>
                <a:cubicBezTo>
                  <a:pt x="27" y="44"/>
                  <a:pt x="32" y="46"/>
                  <a:pt x="31" y="51"/>
                </a:cubicBezTo>
                <a:cubicBezTo>
                  <a:pt x="31" y="50"/>
                  <a:pt x="32" y="50"/>
                  <a:pt x="32" y="50"/>
                </a:cubicBezTo>
                <a:cubicBezTo>
                  <a:pt x="30" y="49"/>
                  <a:pt x="28" y="49"/>
                  <a:pt x="26" y="49"/>
                </a:cubicBezTo>
                <a:cubicBezTo>
                  <a:pt x="26" y="50"/>
                  <a:pt x="27" y="51"/>
                  <a:pt x="27" y="52"/>
                </a:cubicBezTo>
                <a:cubicBezTo>
                  <a:pt x="29" y="51"/>
                  <a:pt x="31" y="50"/>
                  <a:pt x="32" y="49"/>
                </a:cubicBezTo>
                <a:cubicBezTo>
                  <a:pt x="33" y="48"/>
                  <a:pt x="33" y="47"/>
                  <a:pt x="32" y="46"/>
                </a:cubicBezTo>
                <a:cubicBezTo>
                  <a:pt x="29" y="45"/>
                  <a:pt x="26" y="46"/>
                  <a:pt x="24" y="49"/>
                </a:cubicBezTo>
                <a:cubicBezTo>
                  <a:pt x="23" y="50"/>
                  <a:pt x="24" y="52"/>
                  <a:pt x="25" y="51"/>
                </a:cubicBezTo>
                <a:cubicBezTo>
                  <a:pt x="28" y="51"/>
                  <a:pt x="30" y="49"/>
                  <a:pt x="31" y="46"/>
                </a:cubicBezTo>
                <a:cubicBezTo>
                  <a:pt x="32" y="43"/>
                  <a:pt x="31" y="40"/>
                  <a:pt x="28" y="39"/>
                </a:cubicBezTo>
                <a:cubicBezTo>
                  <a:pt x="27" y="39"/>
                  <a:pt x="26" y="39"/>
                  <a:pt x="26" y="40"/>
                </a:cubicBezTo>
                <a:cubicBezTo>
                  <a:pt x="26" y="46"/>
                  <a:pt x="32" y="50"/>
                  <a:pt x="35" y="44"/>
                </a:cubicBezTo>
                <a:cubicBezTo>
                  <a:pt x="36" y="42"/>
                  <a:pt x="34" y="39"/>
                  <a:pt x="33" y="37"/>
                </a:cubicBezTo>
                <a:cubicBezTo>
                  <a:pt x="32" y="35"/>
                  <a:pt x="31" y="32"/>
                  <a:pt x="28" y="30"/>
                </a:cubicBezTo>
                <a:cubicBezTo>
                  <a:pt x="28" y="30"/>
                  <a:pt x="27" y="30"/>
                  <a:pt x="27" y="30"/>
                </a:cubicBezTo>
                <a:cubicBezTo>
                  <a:pt x="23" y="32"/>
                  <a:pt x="22" y="36"/>
                  <a:pt x="24" y="40"/>
                </a:cubicBezTo>
                <a:cubicBezTo>
                  <a:pt x="25" y="41"/>
                  <a:pt x="26" y="41"/>
                  <a:pt x="26" y="40"/>
                </a:cubicBezTo>
                <a:cubicBezTo>
                  <a:pt x="35" y="37"/>
                  <a:pt x="30" y="23"/>
                  <a:pt x="25" y="18"/>
                </a:cubicBezTo>
                <a:cubicBezTo>
                  <a:pt x="24" y="18"/>
                  <a:pt x="23" y="18"/>
                  <a:pt x="23" y="19"/>
                </a:cubicBezTo>
                <a:cubicBezTo>
                  <a:pt x="21" y="25"/>
                  <a:pt x="23" y="31"/>
                  <a:pt x="24" y="36"/>
                </a:cubicBezTo>
                <a:cubicBezTo>
                  <a:pt x="24" y="38"/>
                  <a:pt x="27" y="38"/>
                  <a:pt x="27" y="36"/>
                </a:cubicBezTo>
                <a:cubicBezTo>
                  <a:pt x="27" y="34"/>
                  <a:pt x="27" y="32"/>
                  <a:pt x="27" y="31"/>
                </a:cubicBezTo>
                <a:cubicBezTo>
                  <a:pt x="27" y="29"/>
                  <a:pt x="24" y="29"/>
                  <a:pt x="24" y="31"/>
                </a:cubicBezTo>
                <a:cubicBezTo>
                  <a:pt x="24" y="32"/>
                  <a:pt x="24" y="34"/>
                  <a:pt x="24" y="36"/>
                </a:cubicBezTo>
                <a:cubicBezTo>
                  <a:pt x="25" y="36"/>
                  <a:pt x="26" y="36"/>
                  <a:pt x="27" y="36"/>
                </a:cubicBezTo>
                <a:cubicBezTo>
                  <a:pt x="26" y="31"/>
                  <a:pt x="24" y="25"/>
                  <a:pt x="26" y="20"/>
                </a:cubicBezTo>
                <a:cubicBezTo>
                  <a:pt x="25" y="20"/>
                  <a:pt x="24" y="20"/>
                  <a:pt x="23" y="20"/>
                </a:cubicBezTo>
                <a:cubicBezTo>
                  <a:pt x="27" y="24"/>
                  <a:pt x="32" y="35"/>
                  <a:pt x="25" y="38"/>
                </a:cubicBezTo>
                <a:cubicBezTo>
                  <a:pt x="26" y="38"/>
                  <a:pt x="26" y="38"/>
                  <a:pt x="27" y="39"/>
                </a:cubicBezTo>
                <a:cubicBezTo>
                  <a:pt x="25" y="36"/>
                  <a:pt x="25" y="34"/>
                  <a:pt x="28" y="32"/>
                </a:cubicBezTo>
                <a:cubicBezTo>
                  <a:pt x="27" y="32"/>
                  <a:pt x="27" y="32"/>
                  <a:pt x="26" y="32"/>
                </a:cubicBezTo>
                <a:cubicBezTo>
                  <a:pt x="29" y="34"/>
                  <a:pt x="30" y="37"/>
                  <a:pt x="31" y="39"/>
                </a:cubicBezTo>
                <a:cubicBezTo>
                  <a:pt x="32" y="41"/>
                  <a:pt x="33" y="43"/>
                  <a:pt x="32" y="44"/>
                </a:cubicBezTo>
                <a:cubicBezTo>
                  <a:pt x="30" y="46"/>
                  <a:pt x="29" y="41"/>
                  <a:pt x="29" y="40"/>
                </a:cubicBezTo>
                <a:cubicBezTo>
                  <a:pt x="28" y="41"/>
                  <a:pt x="27" y="41"/>
                  <a:pt x="27" y="42"/>
                </a:cubicBezTo>
                <a:cubicBezTo>
                  <a:pt x="31" y="43"/>
                  <a:pt x="29" y="48"/>
                  <a:pt x="25" y="49"/>
                </a:cubicBezTo>
                <a:cubicBezTo>
                  <a:pt x="25" y="49"/>
                  <a:pt x="26" y="50"/>
                  <a:pt x="26" y="51"/>
                </a:cubicBezTo>
                <a:cubicBezTo>
                  <a:pt x="27" y="48"/>
                  <a:pt x="29" y="48"/>
                  <a:pt x="32" y="49"/>
                </a:cubicBezTo>
                <a:cubicBezTo>
                  <a:pt x="31" y="48"/>
                  <a:pt x="31" y="47"/>
                  <a:pt x="31" y="46"/>
                </a:cubicBezTo>
                <a:cubicBezTo>
                  <a:pt x="30" y="47"/>
                  <a:pt x="28" y="49"/>
                  <a:pt x="26" y="49"/>
                </a:cubicBezTo>
                <a:cubicBezTo>
                  <a:pt x="24" y="50"/>
                  <a:pt x="25" y="52"/>
                  <a:pt x="27" y="52"/>
                </a:cubicBezTo>
                <a:cubicBezTo>
                  <a:pt x="29" y="52"/>
                  <a:pt x="30" y="52"/>
                  <a:pt x="32" y="52"/>
                </a:cubicBezTo>
                <a:cubicBezTo>
                  <a:pt x="32" y="52"/>
                  <a:pt x="33" y="52"/>
                  <a:pt x="33" y="51"/>
                </a:cubicBezTo>
                <a:cubicBezTo>
                  <a:pt x="34" y="49"/>
                  <a:pt x="33" y="47"/>
                  <a:pt x="33" y="46"/>
                </a:cubicBezTo>
                <a:cubicBezTo>
                  <a:pt x="32" y="44"/>
                  <a:pt x="30" y="42"/>
                  <a:pt x="29" y="40"/>
                </a:cubicBezTo>
                <a:cubicBezTo>
                  <a:pt x="28" y="40"/>
                  <a:pt x="27" y="40"/>
                  <a:pt x="27" y="41"/>
                </a:cubicBezTo>
                <a:cubicBezTo>
                  <a:pt x="28" y="42"/>
                  <a:pt x="29" y="43"/>
                  <a:pt x="30" y="45"/>
                </a:cubicBezTo>
                <a:cubicBezTo>
                  <a:pt x="30" y="44"/>
                  <a:pt x="31" y="44"/>
                  <a:pt x="32" y="43"/>
                </a:cubicBezTo>
                <a:cubicBezTo>
                  <a:pt x="29" y="41"/>
                  <a:pt x="27" y="39"/>
                  <a:pt x="27" y="35"/>
                </a:cubicBezTo>
                <a:cubicBezTo>
                  <a:pt x="26" y="35"/>
                  <a:pt x="26" y="36"/>
                  <a:pt x="24" y="36"/>
                </a:cubicBezTo>
                <a:cubicBezTo>
                  <a:pt x="26" y="38"/>
                  <a:pt x="26" y="39"/>
                  <a:pt x="27" y="41"/>
                </a:cubicBezTo>
                <a:cubicBezTo>
                  <a:pt x="27" y="41"/>
                  <a:pt x="28" y="40"/>
                  <a:pt x="28" y="40"/>
                </a:cubicBezTo>
                <a:cubicBezTo>
                  <a:pt x="23" y="38"/>
                  <a:pt x="20" y="32"/>
                  <a:pt x="18" y="27"/>
                </a:cubicBezTo>
                <a:cubicBezTo>
                  <a:pt x="15" y="22"/>
                  <a:pt x="14" y="15"/>
                  <a:pt x="18" y="11"/>
                </a:cubicBezTo>
                <a:cubicBezTo>
                  <a:pt x="17" y="11"/>
                  <a:pt x="16" y="10"/>
                  <a:pt x="15" y="10"/>
                </a:cubicBezTo>
                <a:cubicBezTo>
                  <a:pt x="15" y="16"/>
                  <a:pt x="10" y="22"/>
                  <a:pt x="4" y="22"/>
                </a:cubicBezTo>
                <a:cubicBezTo>
                  <a:pt x="4" y="22"/>
                  <a:pt x="4" y="22"/>
                  <a:pt x="5" y="23"/>
                </a:cubicBezTo>
                <a:cubicBezTo>
                  <a:pt x="6" y="19"/>
                  <a:pt x="17" y="16"/>
                  <a:pt x="18" y="22"/>
                </a:cubicBezTo>
                <a:cubicBezTo>
                  <a:pt x="18" y="24"/>
                  <a:pt x="13" y="26"/>
                  <a:pt x="11" y="27"/>
                </a:cubicBezTo>
                <a:cubicBezTo>
                  <a:pt x="9" y="28"/>
                  <a:pt x="5" y="29"/>
                  <a:pt x="3" y="27"/>
                </a:cubicBezTo>
                <a:cubicBezTo>
                  <a:pt x="3" y="28"/>
                  <a:pt x="4" y="29"/>
                  <a:pt x="4" y="29"/>
                </a:cubicBezTo>
                <a:cubicBezTo>
                  <a:pt x="6" y="27"/>
                  <a:pt x="10" y="25"/>
                  <a:pt x="12" y="24"/>
                </a:cubicBezTo>
                <a:cubicBezTo>
                  <a:pt x="15" y="23"/>
                  <a:pt x="20" y="22"/>
                  <a:pt x="22" y="25"/>
                </a:cubicBezTo>
                <a:cubicBezTo>
                  <a:pt x="26" y="31"/>
                  <a:pt x="10" y="34"/>
                  <a:pt x="6" y="32"/>
                </a:cubicBezTo>
                <a:cubicBezTo>
                  <a:pt x="7" y="32"/>
                  <a:pt x="7" y="32"/>
                  <a:pt x="7" y="33"/>
                </a:cubicBezTo>
                <a:cubicBezTo>
                  <a:pt x="8" y="27"/>
                  <a:pt x="17" y="25"/>
                  <a:pt x="21" y="29"/>
                </a:cubicBezTo>
                <a:cubicBezTo>
                  <a:pt x="24" y="36"/>
                  <a:pt x="12" y="46"/>
                  <a:pt x="7" y="39"/>
                </a:cubicBezTo>
                <a:cubicBezTo>
                  <a:pt x="7" y="40"/>
                  <a:pt x="7" y="40"/>
                  <a:pt x="7" y="41"/>
                </a:cubicBezTo>
                <a:cubicBezTo>
                  <a:pt x="9" y="39"/>
                  <a:pt x="12" y="38"/>
                  <a:pt x="15" y="37"/>
                </a:cubicBezTo>
                <a:cubicBezTo>
                  <a:pt x="17" y="37"/>
                  <a:pt x="21" y="35"/>
                  <a:pt x="23" y="37"/>
                </a:cubicBezTo>
                <a:cubicBezTo>
                  <a:pt x="24" y="38"/>
                  <a:pt x="24" y="40"/>
                  <a:pt x="23" y="41"/>
                </a:cubicBezTo>
                <a:cubicBezTo>
                  <a:pt x="22" y="42"/>
                  <a:pt x="20" y="43"/>
                  <a:pt x="19" y="43"/>
                </a:cubicBezTo>
                <a:cubicBezTo>
                  <a:pt x="16" y="44"/>
                  <a:pt x="11" y="45"/>
                  <a:pt x="9" y="42"/>
                </a:cubicBezTo>
                <a:cubicBezTo>
                  <a:pt x="9" y="42"/>
                  <a:pt x="9" y="43"/>
                  <a:pt x="9" y="43"/>
                </a:cubicBezTo>
                <a:cubicBezTo>
                  <a:pt x="11" y="41"/>
                  <a:pt x="14" y="40"/>
                  <a:pt x="16" y="40"/>
                </a:cubicBezTo>
                <a:cubicBezTo>
                  <a:pt x="19" y="39"/>
                  <a:pt x="23" y="38"/>
                  <a:pt x="24" y="41"/>
                </a:cubicBezTo>
                <a:cubicBezTo>
                  <a:pt x="28" y="46"/>
                  <a:pt x="14" y="50"/>
                  <a:pt x="10" y="47"/>
                </a:cubicBezTo>
                <a:cubicBezTo>
                  <a:pt x="10" y="47"/>
                  <a:pt x="10" y="48"/>
                  <a:pt x="10" y="48"/>
                </a:cubicBezTo>
                <a:cubicBezTo>
                  <a:pt x="12" y="46"/>
                  <a:pt x="26" y="41"/>
                  <a:pt x="27" y="46"/>
                </a:cubicBezTo>
                <a:cubicBezTo>
                  <a:pt x="28" y="49"/>
                  <a:pt x="21" y="51"/>
                  <a:pt x="19" y="52"/>
                </a:cubicBezTo>
                <a:cubicBezTo>
                  <a:pt x="16" y="53"/>
                  <a:pt x="12" y="54"/>
                  <a:pt x="9" y="53"/>
                </a:cubicBezTo>
                <a:cubicBezTo>
                  <a:pt x="9" y="54"/>
                  <a:pt x="9" y="55"/>
                  <a:pt x="10" y="55"/>
                </a:cubicBezTo>
                <a:cubicBezTo>
                  <a:pt x="11" y="49"/>
                  <a:pt x="23" y="46"/>
                  <a:pt x="27" y="49"/>
                </a:cubicBezTo>
                <a:cubicBezTo>
                  <a:pt x="27" y="49"/>
                  <a:pt x="27" y="48"/>
                  <a:pt x="27" y="48"/>
                </a:cubicBezTo>
                <a:cubicBezTo>
                  <a:pt x="23" y="52"/>
                  <a:pt x="16" y="57"/>
                  <a:pt x="11" y="55"/>
                </a:cubicBezTo>
                <a:cubicBezTo>
                  <a:pt x="11" y="55"/>
                  <a:pt x="12" y="56"/>
                  <a:pt x="12" y="56"/>
                </a:cubicBezTo>
                <a:cubicBezTo>
                  <a:pt x="15" y="52"/>
                  <a:pt x="22" y="50"/>
                  <a:pt x="25" y="54"/>
                </a:cubicBezTo>
                <a:cubicBezTo>
                  <a:pt x="25" y="54"/>
                  <a:pt x="25" y="53"/>
                  <a:pt x="25" y="53"/>
                </a:cubicBezTo>
                <a:cubicBezTo>
                  <a:pt x="22" y="57"/>
                  <a:pt x="14" y="63"/>
                  <a:pt x="9" y="59"/>
                </a:cubicBezTo>
                <a:cubicBezTo>
                  <a:pt x="9" y="59"/>
                  <a:pt x="9" y="60"/>
                  <a:pt x="9" y="61"/>
                </a:cubicBezTo>
                <a:cubicBezTo>
                  <a:pt x="13" y="55"/>
                  <a:pt x="21" y="48"/>
                  <a:pt x="29" y="50"/>
                </a:cubicBezTo>
                <a:cubicBezTo>
                  <a:pt x="29" y="49"/>
                  <a:pt x="28" y="49"/>
                  <a:pt x="28" y="48"/>
                </a:cubicBezTo>
                <a:cubicBezTo>
                  <a:pt x="26" y="52"/>
                  <a:pt x="21" y="56"/>
                  <a:pt x="16" y="55"/>
                </a:cubicBezTo>
                <a:cubicBezTo>
                  <a:pt x="13" y="54"/>
                  <a:pt x="14" y="51"/>
                  <a:pt x="16" y="49"/>
                </a:cubicBezTo>
                <a:cubicBezTo>
                  <a:pt x="18" y="48"/>
                  <a:pt x="21" y="47"/>
                  <a:pt x="23" y="47"/>
                </a:cubicBezTo>
                <a:cubicBezTo>
                  <a:pt x="23" y="47"/>
                  <a:pt x="22" y="46"/>
                  <a:pt x="22" y="46"/>
                </a:cubicBezTo>
                <a:cubicBezTo>
                  <a:pt x="19" y="49"/>
                  <a:pt x="11" y="49"/>
                  <a:pt x="8" y="46"/>
                </a:cubicBezTo>
                <a:cubicBezTo>
                  <a:pt x="8" y="46"/>
                  <a:pt x="8" y="47"/>
                  <a:pt x="8" y="47"/>
                </a:cubicBezTo>
                <a:cubicBezTo>
                  <a:pt x="12" y="40"/>
                  <a:pt x="21" y="34"/>
                  <a:pt x="30" y="34"/>
                </a:cubicBezTo>
                <a:cubicBezTo>
                  <a:pt x="30" y="33"/>
                  <a:pt x="29" y="32"/>
                  <a:pt x="29" y="31"/>
                </a:cubicBezTo>
                <a:cubicBezTo>
                  <a:pt x="27" y="33"/>
                  <a:pt x="24" y="34"/>
                  <a:pt x="22" y="34"/>
                </a:cubicBezTo>
                <a:cubicBezTo>
                  <a:pt x="20" y="35"/>
                  <a:pt x="14" y="36"/>
                  <a:pt x="13" y="33"/>
                </a:cubicBezTo>
                <a:cubicBezTo>
                  <a:pt x="12" y="31"/>
                  <a:pt x="19" y="29"/>
                  <a:pt x="20" y="28"/>
                </a:cubicBezTo>
                <a:cubicBezTo>
                  <a:pt x="21" y="28"/>
                  <a:pt x="23" y="27"/>
                  <a:pt x="25" y="27"/>
                </a:cubicBezTo>
                <a:cubicBezTo>
                  <a:pt x="26" y="27"/>
                  <a:pt x="26" y="27"/>
                  <a:pt x="27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9" y="26"/>
                  <a:pt x="28" y="26"/>
                  <a:pt x="28" y="26"/>
                </a:cubicBezTo>
                <a:cubicBezTo>
                  <a:pt x="28" y="26"/>
                  <a:pt x="28" y="26"/>
                  <a:pt x="28" y="25"/>
                </a:cubicBezTo>
                <a:cubicBezTo>
                  <a:pt x="23" y="28"/>
                  <a:pt x="16" y="30"/>
                  <a:pt x="10" y="28"/>
                </a:cubicBezTo>
                <a:cubicBezTo>
                  <a:pt x="10" y="29"/>
                  <a:pt x="11" y="29"/>
                  <a:pt x="11" y="30"/>
                </a:cubicBezTo>
                <a:cubicBezTo>
                  <a:pt x="13" y="25"/>
                  <a:pt x="20" y="23"/>
                  <a:pt x="25" y="24"/>
                </a:cubicBezTo>
                <a:cubicBezTo>
                  <a:pt x="25" y="23"/>
                  <a:pt x="25" y="22"/>
                  <a:pt x="25" y="22"/>
                </a:cubicBezTo>
                <a:cubicBezTo>
                  <a:pt x="20" y="23"/>
                  <a:pt x="12" y="25"/>
                  <a:pt x="6" y="22"/>
                </a:cubicBezTo>
                <a:cubicBezTo>
                  <a:pt x="7" y="22"/>
                  <a:pt x="7" y="23"/>
                  <a:pt x="7" y="23"/>
                </a:cubicBezTo>
                <a:cubicBezTo>
                  <a:pt x="8" y="20"/>
                  <a:pt x="12" y="19"/>
                  <a:pt x="15" y="17"/>
                </a:cubicBezTo>
                <a:cubicBezTo>
                  <a:pt x="18" y="16"/>
                  <a:pt x="22" y="16"/>
                  <a:pt x="25" y="17"/>
                </a:cubicBezTo>
                <a:cubicBezTo>
                  <a:pt x="25" y="16"/>
                  <a:pt x="25" y="16"/>
                  <a:pt x="24" y="15"/>
                </a:cubicBezTo>
                <a:cubicBezTo>
                  <a:pt x="22" y="18"/>
                  <a:pt x="13" y="20"/>
                  <a:pt x="10" y="16"/>
                </a:cubicBezTo>
                <a:cubicBezTo>
                  <a:pt x="10" y="16"/>
                  <a:pt x="10" y="17"/>
                  <a:pt x="10" y="18"/>
                </a:cubicBezTo>
                <a:cubicBezTo>
                  <a:pt x="12" y="15"/>
                  <a:pt x="19" y="13"/>
                  <a:pt x="21" y="16"/>
                </a:cubicBezTo>
                <a:cubicBezTo>
                  <a:pt x="21" y="16"/>
                  <a:pt x="22" y="15"/>
                  <a:pt x="22" y="15"/>
                </a:cubicBezTo>
                <a:cubicBezTo>
                  <a:pt x="17" y="17"/>
                  <a:pt x="9" y="18"/>
                  <a:pt x="4" y="13"/>
                </a:cubicBezTo>
                <a:cubicBezTo>
                  <a:pt x="4" y="14"/>
                  <a:pt x="4" y="15"/>
                  <a:pt x="4" y="15"/>
                </a:cubicBezTo>
                <a:cubicBezTo>
                  <a:pt x="9" y="11"/>
                  <a:pt x="16" y="11"/>
                  <a:pt x="22" y="11"/>
                </a:cubicBezTo>
                <a:cubicBezTo>
                  <a:pt x="22" y="10"/>
                  <a:pt x="21" y="9"/>
                  <a:pt x="21" y="9"/>
                </a:cubicBezTo>
                <a:cubicBezTo>
                  <a:pt x="18" y="12"/>
                  <a:pt x="12" y="12"/>
                  <a:pt x="7" y="11"/>
                </a:cubicBezTo>
                <a:cubicBezTo>
                  <a:pt x="8" y="12"/>
                  <a:pt x="8" y="12"/>
                  <a:pt x="8" y="13"/>
                </a:cubicBezTo>
                <a:cubicBezTo>
                  <a:pt x="9" y="9"/>
                  <a:pt x="15" y="10"/>
                  <a:pt x="17" y="11"/>
                </a:cubicBezTo>
                <a:cubicBezTo>
                  <a:pt x="17" y="11"/>
                  <a:pt x="17" y="10"/>
                  <a:pt x="17" y="9"/>
                </a:cubicBezTo>
                <a:cubicBezTo>
                  <a:pt x="15" y="11"/>
                  <a:pt x="12" y="11"/>
                  <a:pt x="11" y="10"/>
                </a:cubicBezTo>
                <a:cubicBezTo>
                  <a:pt x="8" y="9"/>
                  <a:pt x="11" y="6"/>
                  <a:pt x="12" y="5"/>
                </a:cubicBezTo>
                <a:cubicBezTo>
                  <a:pt x="15" y="4"/>
                  <a:pt x="21" y="4"/>
                  <a:pt x="24" y="6"/>
                </a:cubicBezTo>
                <a:cubicBezTo>
                  <a:pt x="24" y="5"/>
                  <a:pt x="24" y="4"/>
                  <a:pt x="24" y="3"/>
                </a:cubicBezTo>
                <a:cubicBezTo>
                  <a:pt x="21" y="5"/>
                  <a:pt x="17" y="6"/>
                  <a:pt x="14" y="6"/>
                </a:cubicBezTo>
                <a:cubicBezTo>
                  <a:pt x="10" y="6"/>
                  <a:pt x="6" y="6"/>
                  <a:pt x="3" y="4"/>
                </a:cubicBezTo>
                <a:cubicBezTo>
                  <a:pt x="2" y="5"/>
                  <a:pt x="2" y="6"/>
                  <a:pt x="2" y="7"/>
                </a:cubicBezTo>
                <a:cubicBezTo>
                  <a:pt x="9" y="5"/>
                  <a:pt x="16" y="5"/>
                  <a:pt x="22" y="4"/>
                </a:cubicBezTo>
                <a:cubicBezTo>
                  <a:pt x="24" y="4"/>
                  <a:pt x="23" y="2"/>
                  <a:pt x="22" y="2"/>
                </a:cubicBezTo>
                <a:cubicBezTo>
                  <a:pt x="19" y="1"/>
                  <a:pt x="16" y="1"/>
                  <a:pt x="14" y="0"/>
                </a:cubicBezTo>
                <a:cubicBezTo>
                  <a:pt x="13" y="1"/>
                  <a:pt x="13" y="2"/>
                  <a:pt x="13" y="3"/>
                </a:cubicBezTo>
                <a:cubicBezTo>
                  <a:pt x="20" y="2"/>
                  <a:pt x="26" y="3"/>
                  <a:pt x="33" y="3"/>
                </a:cubicBezTo>
                <a:cubicBezTo>
                  <a:pt x="35" y="3"/>
                  <a:pt x="35" y="0"/>
                  <a:pt x="33" y="0"/>
                </a:cubicBezTo>
                <a:cubicBezTo>
                  <a:pt x="28" y="0"/>
                  <a:pt x="23" y="0"/>
                  <a:pt x="18" y="1"/>
                </a:cubicBezTo>
                <a:cubicBezTo>
                  <a:pt x="16" y="1"/>
                  <a:pt x="17" y="4"/>
                  <a:pt x="18" y="3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86" name="Freeform 1866"/>
          <p:cNvSpPr/>
          <p:nvPr/>
        </p:nvSpPr>
        <p:spPr bwMode="auto">
          <a:xfrm>
            <a:off x="7818437" y="1054101"/>
            <a:ext cx="115887" cy="122238"/>
          </a:xfrm>
          <a:custGeom>
            <a:avLst/>
            <a:gdLst>
              <a:gd name="T0" fmla="*/ 16 w 56"/>
              <a:gd name="T1" fmla="*/ 5 h 59"/>
              <a:gd name="T2" fmla="*/ 16 w 56"/>
              <a:gd name="T3" fmla="*/ 4 h 59"/>
              <a:gd name="T4" fmla="*/ 19 w 56"/>
              <a:gd name="T5" fmla="*/ 4 h 59"/>
              <a:gd name="T6" fmla="*/ 3 w 56"/>
              <a:gd name="T7" fmla="*/ 29 h 59"/>
              <a:gd name="T8" fmla="*/ 8 w 56"/>
              <a:gd name="T9" fmla="*/ 22 h 59"/>
              <a:gd name="T10" fmla="*/ 10 w 56"/>
              <a:gd name="T11" fmla="*/ 23 h 59"/>
              <a:gd name="T12" fmla="*/ 16 w 56"/>
              <a:gd name="T13" fmla="*/ 13 h 59"/>
              <a:gd name="T14" fmla="*/ 31 w 56"/>
              <a:gd name="T15" fmla="*/ 10 h 59"/>
              <a:gd name="T16" fmla="*/ 36 w 56"/>
              <a:gd name="T17" fmla="*/ 12 h 59"/>
              <a:gd name="T18" fmla="*/ 29 w 56"/>
              <a:gd name="T19" fmla="*/ 28 h 59"/>
              <a:gd name="T20" fmla="*/ 21 w 56"/>
              <a:gd name="T21" fmla="*/ 31 h 59"/>
              <a:gd name="T22" fmla="*/ 42 w 56"/>
              <a:gd name="T23" fmla="*/ 19 h 59"/>
              <a:gd name="T24" fmla="*/ 45 w 56"/>
              <a:gd name="T25" fmla="*/ 26 h 59"/>
              <a:gd name="T26" fmla="*/ 46 w 56"/>
              <a:gd name="T27" fmla="*/ 32 h 59"/>
              <a:gd name="T28" fmla="*/ 49 w 56"/>
              <a:gd name="T29" fmla="*/ 37 h 59"/>
              <a:gd name="T30" fmla="*/ 52 w 56"/>
              <a:gd name="T31" fmla="*/ 43 h 59"/>
              <a:gd name="T32" fmla="*/ 43 w 56"/>
              <a:gd name="T33" fmla="*/ 55 h 59"/>
              <a:gd name="T34" fmla="*/ 32 w 56"/>
              <a:gd name="T35" fmla="*/ 55 h 59"/>
              <a:gd name="T36" fmla="*/ 30 w 56"/>
              <a:gd name="T37" fmla="*/ 49 h 59"/>
              <a:gd name="T38" fmla="*/ 39 w 56"/>
              <a:gd name="T39" fmla="*/ 32 h 59"/>
              <a:gd name="T40" fmla="*/ 48 w 56"/>
              <a:gd name="T41" fmla="*/ 29 h 59"/>
              <a:gd name="T42" fmla="*/ 49 w 56"/>
              <a:gd name="T43" fmla="*/ 27 h 59"/>
              <a:gd name="T44" fmla="*/ 44 w 56"/>
              <a:gd name="T45" fmla="*/ 31 h 59"/>
              <a:gd name="T46" fmla="*/ 21 w 56"/>
              <a:gd name="T47" fmla="*/ 32 h 59"/>
              <a:gd name="T48" fmla="*/ 31 w 56"/>
              <a:gd name="T49" fmla="*/ 17 h 59"/>
              <a:gd name="T50" fmla="*/ 35 w 56"/>
              <a:gd name="T51" fmla="*/ 16 h 59"/>
              <a:gd name="T52" fmla="*/ 23 w 56"/>
              <a:gd name="T53" fmla="*/ 21 h 59"/>
              <a:gd name="T54" fmla="*/ 19 w 56"/>
              <a:gd name="T55" fmla="*/ 15 h 59"/>
              <a:gd name="T56" fmla="*/ 10 w 56"/>
              <a:gd name="T57" fmla="*/ 9 h 59"/>
              <a:gd name="T58" fmla="*/ 8 w 56"/>
              <a:gd name="T59" fmla="*/ 15 h 59"/>
              <a:gd name="T60" fmla="*/ 11 w 56"/>
              <a:gd name="T61" fmla="*/ 22 h 59"/>
              <a:gd name="T62" fmla="*/ 26 w 56"/>
              <a:gd name="T63" fmla="*/ 25 h 59"/>
              <a:gd name="T64" fmla="*/ 41 w 56"/>
              <a:gd name="T65" fmla="*/ 19 h 59"/>
              <a:gd name="T66" fmla="*/ 24 w 56"/>
              <a:gd name="T67" fmla="*/ 30 h 59"/>
              <a:gd name="T68" fmla="*/ 33 w 56"/>
              <a:gd name="T69" fmla="*/ 32 h 59"/>
              <a:gd name="T70" fmla="*/ 42 w 56"/>
              <a:gd name="T71" fmla="*/ 23 h 59"/>
              <a:gd name="T72" fmla="*/ 27 w 56"/>
              <a:gd name="T73" fmla="*/ 37 h 59"/>
              <a:gd name="T74" fmla="*/ 38 w 56"/>
              <a:gd name="T75" fmla="*/ 38 h 59"/>
              <a:gd name="T76" fmla="*/ 50 w 56"/>
              <a:gd name="T77" fmla="*/ 34 h 59"/>
              <a:gd name="T78" fmla="*/ 52 w 56"/>
              <a:gd name="T79" fmla="*/ 38 h 59"/>
              <a:gd name="T80" fmla="*/ 53 w 56"/>
              <a:gd name="T81" fmla="*/ 44 h 59"/>
              <a:gd name="T82" fmla="*/ 39 w 56"/>
              <a:gd name="T83" fmla="*/ 49 h 59"/>
              <a:gd name="T84" fmla="*/ 34 w 56"/>
              <a:gd name="T85" fmla="*/ 49 h 59"/>
              <a:gd name="T86" fmla="*/ 32 w 56"/>
              <a:gd name="T87" fmla="*/ 42 h 59"/>
              <a:gd name="T88" fmla="*/ 28 w 56"/>
              <a:gd name="T89" fmla="*/ 39 h 59"/>
              <a:gd name="T90" fmla="*/ 28 w 56"/>
              <a:gd name="T91" fmla="*/ 34 h 59"/>
              <a:gd name="T92" fmla="*/ 33 w 56"/>
              <a:gd name="T93" fmla="*/ 27 h 59"/>
              <a:gd name="T94" fmla="*/ 38 w 56"/>
              <a:gd name="T95" fmla="*/ 19 h 59"/>
              <a:gd name="T96" fmla="*/ 26 w 56"/>
              <a:gd name="T97" fmla="*/ 20 h 59"/>
              <a:gd name="T98" fmla="*/ 15 w 56"/>
              <a:gd name="T99" fmla="*/ 25 h 59"/>
              <a:gd name="T100" fmla="*/ 14 w 56"/>
              <a:gd name="T101" fmla="*/ 23 h 59"/>
              <a:gd name="T102" fmla="*/ 11 w 56"/>
              <a:gd name="T103" fmla="*/ 21 h 59"/>
              <a:gd name="T104" fmla="*/ 9 w 56"/>
              <a:gd name="T105" fmla="*/ 20 h 59"/>
              <a:gd name="T106" fmla="*/ 12 w 56"/>
              <a:gd name="T107" fmla="*/ 19 h 59"/>
              <a:gd name="T108" fmla="*/ 18 w 56"/>
              <a:gd name="T109" fmla="*/ 5 h 59"/>
              <a:gd name="T110" fmla="*/ 14 w 56"/>
              <a:gd name="T111" fmla="*/ 5 h 59"/>
              <a:gd name="T112" fmla="*/ 16 w 56"/>
              <a:gd name="T113" fmla="*/ 6 h 59"/>
              <a:gd name="T114" fmla="*/ 10 w 56"/>
              <a:gd name="T115" fmla="*/ 12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56" h="59">
                <a:moveTo>
                  <a:pt x="8" y="10"/>
                </a:moveTo>
                <a:cubicBezTo>
                  <a:pt x="6" y="11"/>
                  <a:pt x="5" y="12"/>
                  <a:pt x="4" y="14"/>
                </a:cubicBezTo>
                <a:cubicBezTo>
                  <a:pt x="3" y="15"/>
                  <a:pt x="4" y="17"/>
                  <a:pt x="5" y="16"/>
                </a:cubicBezTo>
                <a:cubicBezTo>
                  <a:pt x="10" y="13"/>
                  <a:pt x="13" y="9"/>
                  <a:pt x="16" y="5"/>
                </a:cubicBezTo>
                <a:cubicBezTo>
                  <a:pt x="17" y="4"/>
                  <a:pt x="16" y="3"/>
                  <a:pt x="14" y="3"/>
                </a:cubicBezTo>
                <a:cubicBezTo>
                  <a:pt x="10" y="6"/>
                  <a:pt x="7" y="10"/>
                  <a:pt x="6" y="15"/>
                </a:cubicBezTo>
                <a:cubicBezTo>
                  <a:pt x="5" y="16"/>
                  <a:pt x="7" y="17"/>
                  <a:pt x="8" y="17"/>
                </a:cubicBezTo>
                <a:cubicBezTo>
                  <a:pt x="12" y="14"/>
                  <a:pt x="16" y="9"/>
                  <a:pt x="16" y="4"/>
                </a:cubicBezTo>
                <a:cubicBezTo>
                  <a:pt x="16" y="3"/>
                  <a:pt x="15" y="2"/>
                  <a:pt x="14" y="2"/>
                </a:cubicBezTo>
                <a:cubicBezTo>
                  <a:pt x="7" y="2"/>
                  <a:pt x="1" y="12"/>
                  <a:pt x="1" y="19"/>
                </a:cubicBezTo>
                <a:cubicBezTo>
                  <a:pt x="2" y="20"/>
                  <a:pt x="2" y="21"/>
                  <a:pt x="3" y="20"/>
                </a:cubicBezTo>
                <a:cubicBezTo>
                  <a:pt x="10" y="18"/>
                  <a:pt x="18" y="12"/>
                  <a:pt x="19" y="4"/>
                </a:cubicBezTo>
                <a:cubicBezTo>
                  <a:pt x="19" y="3"/>
                  <a:pt x="18" y="2"/>
                  <a:pt x="17" y="3"/>
                </a:cubicBezTo>
                <a:cubicBezTo>
                  <a:pt x="12" y="5"/>
                  <a:pt x="9" y="9"/>
                  <a:pt x="6" y="13"/>
                </a:cubicBezTo>
                <a:cubicBezTo>
                  <a:pt x="3" y="17"/>
                  <a:pt x="0" y="22"/>
                  <a:pt x="1" y="28"/>
                </a:cubicBezTo>
                <a:cubicBezTo>
                  <a:pt x="1" y="28"/>
                  <a:pt x="2" y="29"/>
                  <a:pt x="3" y="29"/>
                </a:cubicBezTo>
                <a:cubicBezTo>
                  <a:pt x="7" y="27"/>
                  <a:pt x="11" y="24"/>
                  <a:pt x="14" y="21"/>
                </a:cubicBezTo>
                <a:cubicBezTo>
                  <a:pt x="17" y="18"/>
                  <a:pt x="20" y="13"/>
                  <a:pt x="20" y="9"/>
                </a:cubicBezTo>
                <a:cubicBezTo>
                  <a:pt x="20" y="8"/>
                  <a:pt x="19" y="7"/>
                  <a:pt x="18" y="7"/>
                </a:cubicBezTo>
                <a:cubicBezTo>
                  <a:pt x="12" y="9"/>
                  <a:pt x="9" y="16"/>
                  <a:pt x="8" y="22"/>
                </a:cubicBezTo>
                <a:cubicBezTo>
                  <a:pt x="8" y="22"/>
                  <a:pt x="9" y="23"/>
                  <a:pt x="9" y="23"/>
                </a:cubicBezTo>
                <a:cubicBezTo>
                  <a:pt x="18" y="24"/>
                  <a:pt x="25" y="14"/>
                  <a:pt x="26" y="7"/>
                </a:cubicBezTo>
                <a:cubicBezTo>
                  <a:pt x="26" y="6"/>
                  <a:pt x="26" y="5"/>
                  <a:pt x="25" y="5"/>
                </a:cubicBezTo>
                <a:cubicBezTo>
                  <a:pt x="16" y="4"/>
                  <a:pt x="8" y="15"/>
                  <a:pt x="10" y="23"/>
                </a:cubicBezTo>
                <a:cubicBezTo>
                  <a:pt x="10" y="23"/>
                  <a:pt x="11" y="24"/>
                  <a:pt x="11" y="24"/>
                </a:cubicBezTo>
                <a:cubicBezTo>
                  <a:pt x="20" y="23"/>
                  <a:pt x="28" y="14"/>
                  <a:pt x="29" y="6"/>
                </a:cubicBezTo>
                <a:cubicBezTo>
                  <a:pt x="29" y="4"/>
                  <a:pt x="28" y="4"/>
                  <a:pt x="27" y="4"/>
                </a:cubicBezTo>
                <a:cubicBezTo>
                  <a:pt x="23" y="6"/>
                  <a:pt x="19" y="10"/>
                  <a:pt x="16" y="13"/>
                </a:cubicBezTo>
                <a:cubicBezTo>
                  <a:pt x="14" y="16"/>
                  <a:pt x="10" y="21"/>
                  <a:pt x="12" y="25"/>
                </a:cubicBezTo>
                <a:cubicBezTo>
                  <a:pt x="15" y="29"/>
                  <a:pt x="21" y="25"/>
                  <a:pt x="23" y="23"/>
                </a:cubicBezTo>
                <a:cubicBezTo>
                  <a:pt x="27" y="20"/>
                  <a:pt x="32" y="16"/>
                  <a:pt x="32" y="12"/>
                </a:cubicBezTo>
                <a:cubicBezTo>
                  <a:pt x="33" y="11"/>
                  <a:pt x="32" y="10"/>
                  <a:pt x="31" y="10"/>
                </a:cubicBezTo>
                <a:cubicBezTo>
                  <a:pt x="23" y="9"/>
                  <a:pt x="14" y="19"/>
                  <a:pt x="13" y="26"/>
                </a:cubicBezTo>
                <a:cubicBezTo>
                  <a:pt x="13" y="27"/>
                  <a:pt x="13" y="28"/>
                  <a:pt x="14" y="28"/>
                </a:cubicBezTo>
                <a:cubicBezTo>
                  <a:pt x="19" y="30"/>
                  <a:pt x="24" y="26"/>
                  <a:pt x="28" y="24"/>
                </a:cubicBezTo>
                <a:cubicBezTo>
                  <a:pt x="31" y="21"/>
                  <a:pt x="37" y="17"/>
                  <a:pt x="36" y="12"/>
                </a:cubicBezTo>
                <a:cubicBezTo>
                  <a:pt x="36" y="11"/>
                  <a:pt x="35" y="10"/>
                  <a:pt x="34" y="11"/>
                </a:cubicBezTo>
                <a:cubicBezTo>
                  <a:pt x="29" y="13"/>
                  <a:pt x="26" y="17"/>
                  <a:pt x="23" y="20"/>
                </a:cubicBezTo>
                <a:cubicBezTo>
                  <a:pt x="20" y="22"/>
                  <a:pt x="15" y="27"/>
                  <a:pt x="19" y="31"/>
                </a:cubicBezTo>
                <a:cubicBezTo>
                  <a:pt x="21" y="34"/>
                  <a:pt x="27" y="30"/>
                  <a:pt x="29" y="28"/>
                </a:cubicBezTo>
                <a:cubicBezTo>
                  <a:pt x="33" y="25"/>
                  <a:pt x="37" y="22"/>
                  <a:pt x="40" y="19"/>
                </a:cubicBezTo>
                <a:cubicBezTo>
                  <a:pt x="40" y="18"/>
                  <a:pt x="40" y="17"/>
                  <a:pt x="40" y="17"/>
                </a:cubicBezTo>
                <a:cubicBezTo>
                  <a:pt x="36" y="15"/>
                  <a:pt x="32" y="18"/>
                  <a:pt x="29" y="20"/>
                </a:cubicBezTo>
                <a:cubicBezTo>
                  <a:pt x="26" y="23"/>
                  <a:pt x="22" y="27"/>
                  <a:pt x="21" y="31"/>
                </a:cubicBezTo>
                <a:cubicBezTo>
                  <a:pt x="21" y="32"/>
                  <a:pt x="21" y="33"/>
                  <a:pt x="22" y="33"/>
                </a:cubicBezTo>
                <a:cubicBezTo>
                  <a:pt x="26" y="33"/>
                  <a:pt x="31" y="31"/>
                  <a:pt x="34" y="29"/>
                </a:cubicBezTo>
                <a:cubicBezTo>
                  <a:pt x="37" y="27"/>
                  <a:pt x="42" y="24"/>
                  <a:pt x="44" y="21"/>
                </a:cubicBezTo>
                <a:cubicBezTo>
                  <a:pt x="44" y="20"/>
                  <a:pt x="43" y="19"/>
                  <a:pt x="42" y="19"/>
                </a:cubicBezTo>
                <a:cubicBezTo>
                  <a:pt x="35" y="21"/>
                  <a:pt x="27" y="27"/>
                  <a:pt x="26" y="36"/>
                </a:cubicBezTo>
                <a:cubicBezTo>
                  <a:pt x="26" y="36"/>
                  <a:pt x="26" y="37"/>
                  <a:pt x="27" y="37"/>
                </a:cubicBezTo>
                <a:cubicBezTo>
                  <a:pt x="33" y="38"/>
                  <a:pt x="41" y="33"/>
                  <a:pt x="46" y="29"/>
                </a:cubicBezTo>
                <a:cubicBezTo>
                  <a:pt x="46" y="28"/>
                  <a:pt x="46" y="27"/>
                  <a:pt x="45" y="26"/>
                </a:cubicBezTo>
                <a:cubicBezTo>
                  <a:pt x="38" y="23"/>
                  <a:pt x="28" y="31"/>
                  <a:pt x="26" y="38"/>
                </a:cubicBezTo>
                <a:cubicBezTo>
                  <a:pt x="26" y="39"/>
                  <a:pt x="26" y="40"/>
                  <a:pt x="26" y="40"/>
                </a:cubicBezTo>
                <a:cubicBezTo>
                  <a:pt x="33" y="43"/>
                  <a:pt x="42" y="38"/>
                  <a:pt x="48" y="34"/>
                </a:cubicBezTo>
                <a:cubicBezTo>
                  <a:pt x="49" y="33"/>
                  <a:pt x="48" y="31"/>
                  <a:pt x="46" y="32"/>
                </a:cubicBezTo>
                <a:cubicBezTo>
                  <a:pt x="40" y="33"/>
                  <a:pt x="33" y="34"/>
                  <a:pt x="30" y="41"/>
                </a:cubicBezTo>
                <a:cubicBezTo>
                  <a:pt x="30" y="41"/>
                  <a:pt x="30" y="42"/>
                  <a:pt x="31" y="43"/>
                </a:cubicBezTo>
                <a:cubicBezTo>
                  <a:pt x="37" y="45"/>
                  <a:pt x="45" y="43"/>
                  <a:pt x="50" y="40"/>
                </a:cubicBezTo>
                <a:cubicBezTo>
                  <a:pt x="51" y="39"/>
                  <a:pt x="51" y="37"/>
                  <a:pt x="49" y="37"/>
                </a:cubicBezTo>
                <a:cubicBezTo>
                  <a:pt x="43" y="38"/>
                  <a:pt x="35" y="41"/>
                  <a:pt x="32" y="48"/>
                </a:cubicBezTo>
                <a:cubicBezTo>
                  <a:pt x="31" y="49"/>
                  <a:pt x="31" y="50"/>
                  <a:pt x="32" y="50"/>
                </a:cubicBezTo>
                <a:cubicBezTo>
                  <a:pt x="38" y="53"/>
                  <a:pt x="47" y="50"/>
                  <a:pt x="52" y="46"/>
                </a:cubicBezTo>
                <a:cubicBezTo>
                  <a:pt x="53" y="45"/>
                  <a:pt x="53" y="44"/>
                  <a:pt x="52" y="43"/>
                </a:cubicBezTo>
                <a:cubicBezTo>
                  <a:pt x="47" y="42"/>
                  <a:pt x="43" y="44"/>
                  <a:pt x="39" y="46"/>
                </a:cubicBezTo>
                <a:cubicBezTo>
                  <a:pt x="35" y="48"/>
                  <a:pt x="31" y="51"/>
                  <a:pt x="28" y="55"/>
                </a:cubicBezTo>
                <a:cubicBezTo>
                  <a:pt x="28" y="55"/>
                  <a:pt x="28" y="56"/>
                  <a:pt x="29" y="57"/>
                </a:cubicBezTo>
                <a:cubicBezTo>
                  <a:pt x="34" y="59"/>
                  <a:pt x="39" y="57"/>
                  <a:pt x="43" y="55"/>
                </a:cubicBezTo>
                <a:cubicBezTo>
                  <a:pt x="47" y="53"/>
                  <a:pt x="52" y="50"/>
                  <a:pt x="55" y="46"/>
                </a:cubicBezTo>
                <a:cubicBezTo>
                  <a:pt x="56" y="45"/>
                  <a:pt x="55" y="43"/>
                  <a:pt x="54" y="43"/>
                </a:cubicBezTo>
                <a:cubicBezTo>
                  <a:pt x="46" y="43"/>
                  <a:pt x="37" y="47"/>
                  <a:pt x="32" y="53"/>
                </a:cubicBezTo>
                <a:cubicBezTo>
                  <a:pt x="31" y="54"/>
                  <a:pt x="31" y="55"/>
                  <a:pt x="32" y="55"/>
                </a:cubicBezTo>
                <a:cubicBezTo>
                  <a:pt x="41" y="56"/>
                  <a:pt x="53" y="47"/>
                  <a:pt x="55" y="39"/>
                </a:cubicBezTo>
                <a:cubicBezTo>
                  <a:pt x="55" y="38"/>
                  <a:pt x="55" y="37"/>
                  <a:pt x="54" y="37"/>
                </a:cubicBezTo>
                <a:cubicBezTo>
                  <a:pt x="45" y="32"/>
                  <a:pt x="35" y="40"/>
                  <a:pt x="29" y="46"/>
                </a:cubicBezTo>
                <a:cubicBezTo>
                  <a:pt x="29" y="47"/>
                  <a:pt x="29" y="48"/>
                  <a:pt x="30" y="49"/>
                </a:cubicBezTo>
                <a:cubicBezTo>
                  <a:pt x="32" y="49"/>
                  <a:pt x="34" y="49"/>
                  <a:pt x="36" y="48"/>
                </a:cubicBezTo>
                <a:cubicBezTo>
                  <a:pt x="39" y="47"/>
                  <a:pt x="43" y="46"/>
                  <a:pt x="46" y="44"/>
                </a:cubicBezTo>
                <a:cubicBezTo>
                  <a:pt x="49" y="42"/>
                  <a:pt x="56" y="38"/>
                  <a:pt x="53" y="33"/>
                </a:cubicBezTo>
                <a:cubicBezTo>
                  <a:pt x="50" y="28"/>
                  <a:pt x="43" y="30"/>
                  <a:pt x="39" y="32"/>
                </a:cubicBezTo>
                <a:cubicBezTo>
                  <a:pt x="35" y="35"/>
                  <a:pt x="29" y="38"/>
                  <a:pt x="27" y="43"/>
                </a:cubicBezTo>
                <a:cubicBezTo>
                  <a:pt x="26" y="44"/>
                  <a:pt x="28" y="45"/>
                  <a:pt x="28" y="45"/>
                </a:cubicBezTo>
                <a:cubicBezTo>
                  <a:pt x="33" y="44"/>
                  <a:pt x="38" y="42"/>
                  <a:pt x="42" y="39"/>
                </a:cubicBezTo>
                <a:cubicBezTo>
                  <a:pt x="46" y="37"/>
                  <a:pt x="50" y="33"/>
                  <a:pt x="48" y="29"/>
                </a:cubicBezTo>
                <a:cubicBezTo>
                  <a:pt x="43" y="19"/>
                  <a:pt x="27" y="32"/>
                  <a:pt x="25" y="38"/>
                </a:cubicBezTo>
                <a:cubicBezTo>
                  <a:pt x="25" y="39"/>
                  <a:pt x="25" y="40"/>
                  <a:pt x="26" y="40"/>
                </a:cubicBezTo>
                <a:cubicBezTo>
                  <a:pt x="30" y="42"/>
                  <a:pt x="35" y="39"/>
                  <a:pt x="38" y="37"/>
                </a:cubicBezTo>
                <a:cubicBezTo>
                  <a:pt x="42" y="34"/>
                  <a:pt x="46" y="31"/>
                  <a:pt x="49" y="27"/>
                </a:cubicBezTo>
                <a:cubicBezTo>
                  <a:pt x="50" y="24"/>
                  <a:pt x="50" y="20"/>
                  <a:pt x="46" y="20"/>
                </a:cubicBezTo>
                <a:cubicBezTo>
                  <a:pt x="42" y="20"/>
                  <a:pt x="38" y="22"/>
                  <a:pt x="34" y="24"/>
                </a:cubicBezTo>
                <a:cubicBezTo>
                  <a:pt x="32" y="25"/>
                  <a:pt x="23" y="32"/>
                  <a:pt x="29" y="34"/>
                </a:cubicBezTo>
                <a:cubicBezTo>
                  <a:pt x="34" y="36"/>
                  <a:pt x="40" y="33"/>
                  <a:pt x="44" y="31"/>
                </a:cubicBezTo>
                <a:cubicBezTo>
                  <a:pt x="49" y="29"/>
                  <a:pt x="52" y="24"/>
                  <a:pt x="49" y="19"/>
                </a:cubicBezTo>
                <a:cubicBezTo>
                  <a:pt x="46" y="16"/>
                  <a:pt x="42" y="16"/>
                  <a:pt x="38" y="17"/>
                </a:cubicBezTo>
                <a:cubicBezTo>
                  <a:pt x="34" y="18"/>
                  <a:pt x="29" y="20"/>
                  <a:pt x="25" y="23"/>
                </a:cubicBezTo>
                <a:cubicBezTo>
                  <a:pt x="23" y="25"/>
                  <a:pt x="20" y="29"/>
                  <a:pt x="21" y="32"/>
                </a:cubicBezTo>
                <a:cubicBezTo>
                  <a:pt x="22" y="36"/>
                  <a:pt x="26" y="35"/>
                  <a:pt x="28" y="34"/>
                </a:cubicBezTo>
                <a:cubicBezTo>
                  <a:pt x="32" y="33"/>
                  <a:pt x="35" y="31"/>
                  <a:pt x="38" y="29"/>
                </a:cubicBezTo>
                <a:cubicBezTo>
                  <a:pt x="41" y="27"/>
                  <a:pt x="44" y="25"/>
                  <a:pt x="45" y="21"/>
                </a:cubicBezTo>
                <a:cubicBezTo>
                  <a:pt x="47" y="15"/>
                  <a:pt x="35" y="16"/>
                  <a:pt x="31" y="17"/>
                </a:cubicBezTo>
                <a:cubicBezTo>
                  <a:pt x="24" y="18"/>
                  <a:pt x="15" y="22"/>
                  <a:pt x="13" y="30"/>
                </a:cubicBezTo>
                <a:cubicBezTo>
                  <a:pt x="13" y="31"/>
                  <a:pt x="13" y="32"/>
                  <a:pt x="14" y="32"/>
                </a:cubicBezTo>
                <a:cubicBezTo>
                  <a:pt x="18" y="34"/>
                  <a:pt x="23" y="31"/>
                  <a:pt x="26" y="28"/>
                </a:cubicBezTo>
                <a:cubicBezTo>
                  <a:pt x="30" y="25"/>
                  <a:pt x="34" y="21"/>
                  <a:pt x="35" y="16"/>
                </a:cubicBezTo>
                <a:cubicBezTo>
                  <a:pt x="35" y="15"/>
                  <a:pt x="34" y="14"/>
                  <a:pt x="34" y="14"/>
                </a:cubicBezTo>
                <a:cubicBezTo>
                  <a:pt x="26" y="11"/>
                  <a:pt x="14" y="15"/>
                  <a:pt x="10" y="23"/>
                </a:cubicBezTo>
                <a:cubicBezTo>
                  <a:pt x="9" y="23"/>
                  <a:pt x="10" y="24"/>
                  <a:pt x="11" y="24"/>
                </a:cubicBezTo>
                <a:cubicBezTo>
                  <a:pt x="15" y="26"/>
                  <a:pt x="20" y="23"/>
                  <a:pt x="23" y="21"/>
                </a:cubicBezTo>
                <a:cubicBezTo>
                  <a:pt x="26" y="19"/>
                  <a:pt x="30" y="14"/>
                  <a:pt x="28" y="10"/>
                </a:cubicBezTo>
                <a:cubicBezTo>
                  <a:pt x="24" y="0"/>
                  <a:pt x="9" y="10"/>
                  <a:pt x="7" y="16"/>
                </a:cubicBezTo>
                <a:cubicBezTo>
                  <a:pt x="6" y="17"/>
                  <a:pt x="7" y="18"/>
                  <a:pt x="8" y="18"/>
                </a:cubicBezTo>
                <a:cubicBezTo>
                  <a:pt x="11" y="19"/>
                  <a:pt x="15" y="17"/>
                  <a:pt x="19" y="15"/>
                </a:cubicBezTo>
                <a:cubicBezTo>
                  <a:pt x="22" y="14"/>
                  <a:pt x="25" y="11"/>
                  <a:pt x="26" y="7"/>
                </a:cubicBezTo>
                <a:cubicBezTo>
                  <a:pt x="26" y="4"/>
                  <a:pt x="23" y="2"/>
                  <a:pt x="19" y="2"/>
                </a:cubicBezTo>
                <a:cubicBezTo>
                  <a:pt x="15" y="3"/>
                  <a:pt x="12" y="5"/>
                  <a:pt x="8" y="8"/>
                </a:cubicBezTo>
                <a:cubicBezTo>
                  <a:pt x="7" y="9"/>
                  <a:pt x="9" y="11"/>
                  <a:pt x="10" y="9"/>
                </a:cubicBezTo>
                <a:cubicBezTo>
                  <a:pt x="13" y="8"/>
                  <a:pt x="15" y="6"/>
                  <a:pt x="17" y="6"/>
                </a:cubicBezTo>
                <a:cubicBezTo>
                  <a:pt x="20" y="5"/>
                  <a:pt x="24" y="4"/>
                  <a:pt x="23" y="8"/>
                </a:cubicBezTo>
                <a:cubicBezTo>
                  <a:pt x="21" y="11"/>
                  <a:pt x="18" y="12"/>
                  <a:pt x="15" y="14"/>
                </a:cubicBezTo>
                <a:cubicBezTo>
                  <a:pt x="13" y="15"/>
                  <a:pt x="10" y="16"/>
                  <a:pt x="8" y="15"/>
                </a:cubicBezTo>
                <a:cubicBezTo>
                  <a:pt x="8" y="16"/>
                  <a:pt x="9" y="17"/>
                  <a:pt x="9" y="17"/>
                </a:cubicBezTo>
                <a:cubicBezTo>
                  <a:pt x="11" y="12"/>
                  <a:pt x="22" y="4"/>
                  <a:pt x="26" y="11"/>
                </a:cubicBezTo>
                <a:cubicBezTo>
                  <a:pt x="28" y="14"/>
                  <a:pt x="23" y="18"/>
                  <a:pt x="21" y="19"/>
                </a:cubicBezTo>
                <a:cubicBezTo>
                  <a:pt x="18" y="21"/>
                  <a:pt x="14" y="23"/>
                  <a:pt x="11" y="22"/>
                </a:cubicBezTo>
                <a:cubicBezTo>
                  <a:pt x="12" y="23"/>
                  <a:pt x="12" y="23"/>
                  <a:pt x="12" y="24"/>
                </a:cubicBezTo>
                <a:cubicBezTo>
                  <a:pt x="15" y="18"/>
                  <a:pt x="26" y="14"/>
                  <a:pt x="32" y="17"/>
                </a:cubicBezTo>
                <a:cubicBezTo>
                  <a:pt x="32" y="16"/>
                  <a:pt x="32" y="15"/>
                  <a:pt x="32" y="15"/>
                </a:cubicBezTo>
                <a:cubicBezTo>
                  <a:pt x="31" y="19"/>
                  <a:pt x="28" y="22"/>
                  <a:pt x="26" y="25"/>
                </a:cubicBezTo>
                <a:cubicBezTo>
                  <a:pt x="23" y="27"/>
                  <a:pt x="19" y="31"/>
                  <a:pt x="15" y="29"/>
                </a:cubicBezTo>
                <a:cubicBezTo>
                  <a:pt x="15" y="30"/>
                  <a:pt x="15" y="30"/>
                  <a:pt x="16" y="31"/>
                </a:cubicBezTo>
                <a:cubicBezTo>
                  <a:pt x="17" y="24"/>
                  <a:pt x="26" y="20"/>
                  <a:pt x="32" y="19"/>
                </a:cubicBezTo>
                <a:cubicBezTo>
                  <a:pt x="35" y="19"/>
                  <a:pt x="38" y="18"/>
                  <a:pt x="41" y="19"/>
                </a:cubicBezTo>
                <a:cubicBezTo>
                  <a:pt x="44" y="20"/>
                  <a:pt x="42" y="22"/>
                  <a:pt x="41" y="23"/>
                </a:cubicBezTo>
                <a:cubicBezTo>
                  <a:pt x="38" y="26"/>
                  <a:pt x="35" y="28"/>
                  <a:pt x="31" y="30"/>
                </a:cubicBezTo>
                <a:cubicBezTo>
                  <a:pt x="29" y="31"/>
                  <a:pt x="28" y="32"/>
                  <a:pt x="26" y="32"/>
                </a:cubicBezTo>
                <a:cubicBezTo>
                  <a:pt x="24" y="32"/>
                  <a:pt x="23" y="32"/>
                  <a:pt x="24" y="30"/>
                </a:cubicBezTo>
                <a:cubicBezTo>
                  <a:pt x="25" y="25"/>
                  <a:pt x="30" y="23"/>
                  <a:pt x="34" y="21"/>
                </a:cubicBezTo>
                <a:cubicBezTo>
                  <a:pt x="37" y="20"/>
                  <a:pt x="44" y="17"/>
                  <a:pt x="47" y="21"/>
                </a:cubicBezTo>
                <a:cubicBezTo>
                  <a:pt x="50" y="25"/>
                  <a:pt x="43" y="29"/>
                  <a:pt x="40" y="30"/>
                </a:cubicBezTo>
                <a:cubicBezTo>
                  <a:pt x="38" y="31"/>
                  <a:pt x="35" y="32"/>
                  <a:pt x="33" y="32"/>
                </a:cubicBezTo>
                <a:cubicBezTo>
                  <a:pt x="32" y="32"/>
                  <a:pt x="31" y="32"/>
                  <a:pt x="30" y="32"/>
                </a:cubicBezTo>
                <a:cubicBezTo>
                  <a:pt x="29" y="32"/>
                  <a:pt x="30" y="32"/>
                  <a:pt x="30" y="32"/>
                </a:cubicBezTo>
                <a:cubicBezTo>
                  <a:pt x="30" y="29"/>
                  <a:pt x="35" y="27"/>
                  <a:pt x="36" y="26"/>
                </a:cubicBezTo>
                <a:cubicBezTo>
                  <a:pt x="38" y="25"/>
                  <a:pt x="40" y="24"/>
                  <a:pt x="42" y="23"/>
                </a:cubicBezTo>
                <a:cubicBezTo>
                  <a:pt x="43" y="23"/>
                  <a:pt x="46" y="22"/>
                  <a:pt x="47" y="23"/>
                </a:cubicBezTo>
                <a:cubicBezTo>
                  <a:pt x="48" y="24"/>
                  <a:pt x="46" y="27"/>
                  <a:pt x="45" y="28"/>
                </a:cubicBezTo>
                <a:cubicBezTo>
                  <a:pt x="43" y="30"/>
                  <a:pt x="41" y="32"/>
                  <a:pt x="39" y="33"/>
                </a:cubicBezTo>
                <a:cubicBezTo>
                  <a:pt x="36" y="35"/>
                  <a:pt x="31" y="39"/>
                  <a:pt x="27" y="37"/>
                </a:cubicBezTo>
                <a:cubicBezTo>
                  <a:pt x="27" y="38"/>
                  <a:pt x="27" y="39"/>
                  <a:pt x="28" y="39"/>
                </a:cubicBezTo>
                <a:cubicBezTo>
                  <a:pt x="28" y="35"/>
                  <a:pt x="32" y="33"/>
                  <a:pt x="35" y="30"/>
                </a:cubicBezTo>
                <a:cubicBezTo>
                  <a:pt x="38" y="29"/>
                  <a:pt x="44" y="26"/>
                  <a:pt x="46" y="30"/>
                </a:cubicBezTo>
                <a:cubicBezTo>
                  <a:pt x="47" y="34"/>
                  <a:pt x="40" y="37"/>
                  <a:pt x="38" y="38"/>
                </a:cubicBezTo>
                <a:cubicBezTo>
                  <a:pt x="35" y="40"/>
                  <a:pt x="31" y="42"/>
                  <a:pt x="28" y="42"/>
                </a:cubicBezTo>
                <a:cubicBezTo>
                  <a:pt x="28" y="43"/>
                  <a:pt x="29" y="43"/>
                  <a:pt x="29" y="44"/>
                </a:cubicBezTo>
                <a:cubicBezTo>
                  <a:pt x="31" y="40"/>
                  <a:pt x="35" y="38"/>
                  <a:pt x="39" y="36"/>
                </a:cubicBezTo>
                <a:cubicBezTo>
                  <a:pt x="41" y="34"/>
                  <a:pt x="48" y="30"/>
                  <a:pt x="50" y="34"/>
                </a:cubicBezTo>
                <a:cubicBezTo>
                  <a:pt x="55" y="39"/>
                  <a:pt x="35" y="47"/>
                  <a:pt x="31" y="46"/>
                </a:cubicBezTo>
                <a:cubicBezTo>
                  <a:pt x="31" y="47"/>
                  <a:pt x="31" y="47"/>
                  <a:pt x="31" y="48"/>
                </a:cubicBezTo>
                <a:cubicBezTo>
                  <a:pt x="36" y="43"/>
                  <a:pt x="45" y="35"/>
                  <a:pt x="52" y="39"/>
                </a:cubicBezTo>
                <a:cubicBezTo>
                  <a:pt x="52" y="39"/>
                  <a:pt x="52" y="38"/>
                  <a:pt x="52" y="38"/>
                </a:cubicBezTo>
                <a:cubicBezTo>
                  <a:pt x="50" y="46"/>
                  <a:pt x="40" y="53"/>
                  <a:pt x="32" y="52"/>
                </a:cubicBezTo>
                <a:cubicBezTo>
                  <a:pt x="33" y="53"/>
                  <a:pt x="33" y="54"/>
                  <a:pt x="34" y="55"/>
                </a:cubicBezTo>
                <a:cubicBezTo>
                  <a:pt x="39" y="50"/>
                  <a:pt x="46" y="46"/>
                  <a:pt x="54" y="46"/>
                </a:cubicBezTo>
                <a:cubicBezTo>
                  <a:pt x="53" y="46"/>
                  <a:pt x="53" y="45"/>
                  <a:pt x="53" y="44"/>
                </a:cubicBezTo>
                <a:cubicBezTo>
                  <a:pt x="50" y="48"/>
                  <a:pt x="46" y="50"/>
                  <a:pt x="42" y="52"/>
                </a:cubicBezTo>
                <a:cubicBezTo>
                  <a:pt x="39" y="54"/>
                  <a:pt x="34" y="56"/>
                  <a:pt x="30" y="54"/>
                </a:cubicBezTo>
                <a:cubicBezTo>
                  <a:pt x="30" y="55"/>
                  <a:pt x="30" y="55"/>
                  <a:pt x="31" y="56"/>
                </a:cubicBezTo>
                <a:cubicBezTo>
                  <a:pt x="33" y="53"/>
                  <a:pt x="36" y="51"/>
                  <a:pt x="39" y="49"/>
                </a:cubicBezTo>
                <a:cubicBezTo>
                  <a:pt x="43" y="47"/>
                  <a:pt x="47" y="45"/>
                  <a:pt x="51" y="46"/>
                </a:cubicBezTo>
                <a:cubicBezTo>
                  <a:pt x="51" y="45"/>
                  <a:pt x="50" y="44"/>
                  <a:pt x="50" y="44"/>
                </a:cubicBezTo>
                <a:cubicBezTo>
                  <a:pt x="46" y="47"/>
                  <a:pt x="39" y="50"/>
                  <a:pt x="34" y="47"/>
                </a:cubicBezTo>
                <a:cubicBezTo>
                  <a:pt x="34" y="48"/>
                  <a:pt x="34" y="49"/>
                  <a:pt x="34" y="49"/>
                </a:cubicBezTo>
                <a:cubicBezTo>
                  <a:pt x="37" y="43"/>
                  <a:pt x="43" y="40"/>
                  <a:pt x="49" y="40"/>
                </a:cubicBezTo>
                <a:cubicBezTo>
                  <a:pt x="49" y="39"/>
                  <a:pt x="49" y="38"/>
                  <a:pt x="49" y="37"/>
                </a:cubicBezTo>
                <a:cubicBezTo>
                  <a:pt x="44" y="40"/>
                  <a:pt x="37" y="43"/>
                  <a:pt x="32" y="40"/>
                </a:cubicBezTo>
                <a:cubicBezTo>
                  <a:pt x="32" y="41"/>
                  <a:pt x="32" y="41"/>
                  <a:pt x="32" y="42"/>
                </a:cubicBezTo>
                <a:cubicBezTo>
                  <a:pt x="35" y="36"/>
                  <a:pt x="41" y="35"/>
                  <a:pt x="47" y="34"/>
                </a:cubicBezTo>
                <a:cubicBezTo>
                  <a:pt x="47" y="33"/>
                  <a:pt x="46" y="33"/>
                  <a:pt x="46" y="32"/>
                </a:cubicBezTo>
                <a:cubicBezTo>
                  <a:pt x="41" y="35"/>
                  <a:pt x="33" y="40"/>
                  <a:pt x="28" y="38"/>
                </a:cubicBezTo>
                <a:cubicBezTo>
                  <a:pt x="28" y="38"/>
                  <a:pt x="28" y="39"/>
                  <a:pt x="28" y="39"/>
                </a:cubicBezTo>
                <a:cubicBezTo>
                  <a:pt x="30" y="34"/>
                  <a:pt x="38" y="26"/>
                  <a:pt x="44" y="29"/>
                </a:cubicBezTo>
                <a:cubicBezTo>
                  <a:pt x="44" y="28"/>
                  <a:pt x="44" y="27"/>
                  <a:pt x="44" y="27"/>
                </a:cubicBezTo>
                <a:cubicBezTo>
                  <a:pt x="42" y="29"/>
                  <a:pt x="39" y="30"/>
                  <a:pt x="37" y="32"/>
                </a:cubicBezTo>
                <a:cubicBezTo>
                  <a:pt x="34" y="33"/>
                  <a:pt x="31" y="35"/>
                  <a:pt x="28" y="34"/>
                </a:cubicBezTo>
                <a:cubicBezTo>
                  <a:pt x="28" y="35"/>
                  <a:pt x="28" y="35"/>
                  <a:pt x="28" y="36"/>
                </a:cubicBezTo>
                <a:cubicBezTo>
                  <a:pt x="29" y="29"/>
                  <a:pt x="37" y="23"/>
                  <a:pt x="43" y="22"/>
                </a:cubicBezTo>
                <a:cubicBezTo>
                  <a:pt x="43" y="21"/>
                  <a:pt x="42" y="20"/>
                  <a:pt x="41" y="20"/>
                </a:cubicBezTo>
                <a:cubicBezTo>
                  <a:pt x="40" y="23"/>
                  <a:pt x="36" y="25"/>
                  <a:pt x="33" y="27"/>
                </a:cubicBezTo>
                <a:cubicBezTo>
                  <a:pt x="30" y="28"/>
                  <a:pt x="26" y="30"/>
                  <a:pt x="22" y="30"/>
                </a:cubicBezTo>
                <a:cubicBezTo>
                  <a:pt x="23" y="31"/>
                  <a:pt x="23" y="31"/>
                  <a:pt x="24" y="32"/>
                </a:cubicBezTo>
                <a:cubicBezTo>
                  <a:pt x="24" y="29"/>
                  <a:pt x="27" y="26"/>
                  <a:pt x="29" y="24"/>
                </a:cubicBezTo>
                <a:cubicBezTo>
                  <a:pt x="31" y="22"/>
                  <a:pt x="35" y="18"/>
                  <a:pt x="38" y="19"/>
                </a:cubicBezTo>
                <a:cubicBezTo>
                  <a:pt x="38" y="18"/>
                  <a:pt x="38" y="18"/>
                  <a:pt x="38" y="17"/>
                </a:cubicBezTo>
                <a:cubicBezTo>
                  <a:pt x="36" y="19"/>
                  <a:pt x="33" y="21"/>
                  <a:pt x="30" y="23"/>
                </a:cubicBezTo>
                <a:cubicBezTo>
                  <a:pt x="28" y="25"/>
                  <a:pt x="24" y="30"/>
                  <a:pt x="21" y="29"/>
                </a:cubicBezTo>
                <a:cubicBezTo>
                  <a:pt x="18" y="28"/>
                  <a:pt x="26" y="21"/>
                  <a:pt x="26" y="20"/>
                </a:cubicBezTo>
                <a:cubicBezTo>
                  <a:pt x="29" y="18"/>
                  <a:pt x="32" y="15"/>
                  <a:pt x="35" y="13"/>
                </a:cubicBezTo>
                <a:cubicBezTo>
                  <a:pt x="35" y="13"/>
                  <a:pt x="34" y="12"/>
                  <a:pt x="33" y="12"/>
                </a:cubicBezTo>
                <a:cubicBezTo>
                  <a:pt x="34" y="16"/>
                  <a:pt x="29" y="19"/>
                  <a:pt x="26" y="21"/>
                </a:cubicBezTo>
                <a:cubicBezTo>
                  <a:pt x="24" y="24"/>
                  <a:pt x="19" y="27"/>
                  <a:pt x="15" y="25"/>
                </a:cubicBezTo>
                <a:cubicBezTo>
                  <a:pt x="15" y="26"/>
                  <a:pt x="16" y="26"/>
                  <a:pt x="16" y="27"/>
                </a:cubicBezTo>
                <a:cubicBezTo>
                  <a:pt x="17" y="21"/>
                  <a:pt x="24" y="12"/>
                  <a:pt x="31" y="12"/>
                </a:cubicBezTo>
                <a:cubicBezTo>
                  <a:pt x="31" y="12"/>
                  <a:pt x="30" y="12"/>
                  <a:pt x="30" y="11"/>
                </a:cubicBezTo>
                <a:cubicBezTo>
                  <a:pt x="29" y="14"/>
                  <a:pt x="17" y="28"/>
                  <a:pt x="14" y="23"/>
                </a:cubicBezTo>
                <a:cubicBezTo>
                  <a:pt x="13" y="20"/>
                  <a:pt x="18" y="15"/>
                  <a:pt x="20" y="13"/>
                </a:cubicBezTo>
                <a:cubicBezTo>
                  <a:pt x="22" y="11"/>
                  <a:pt x="25" y="8"/>
                  <a:pt x="29" y="7"/>
                </a:cubicBezTo>
                <a:cubicBezTo>
                  <a:pt x="28" y="6"/>
                  <a:pt x="27" y="6"/>
                  <a:pt x="27" y="5"/>
                </a:cubicBezTo>
                <a:cubicBezTo>
                  <a:pt x="26" y="12"/>
                  <a:pt x="19" y="20"/>
                  <a:pt x="11" y="21"/>
                </a:cubicBezTo>
                <a:cubicBezTo>
                  <a:pt x="12" y="21"/>
                  <a:pt x="12" y="22"/>
                  <a:pt x="13" y="22"/>
                </a:cubicBezTo>
                <a:cubicBezTo>
                  <a:pt x="11" y="16"/>
                  <a:pt x="18" y="7"/>
                  <a:pt x="25" y="8"/>
                </a:cubicBezTo>
                <a:cubicBezTo>
                  <a:pt x="24" y="7"/>
                  <a:pt x="24" y="6"/>
                  <a:pt x="23" y="6"/>
                </a:cubicBezTo>
                <a:cubicBezTo>
                  <a:pt x="23" y="12"/>
                  <a:pt x="17" y="21"/>
                  <a:pt x="9" y="20"/>
                </a:cubicBezTo>
                <a:cubicBezTo>
                  <a:pt x="10" y="21"/>
                  <a:pt x="10" y="21"/>
                  <a:pt x="11" y="22"/>
                </a:cubicBezTo>
                <a:cubicBezTo>
                  <a:pt x="11" y="17"/>
                  <a:pt x="14" y="12"/>
                  <a:pt x="19" y="10"/>
                </a:cubicBezTo>
                <a:cubicBezTo>
                  <a:pt x="18" y="9"/>
                  <a:pt x="17" y="9"/>
                  <a:pt x="17" y="9"/>
                </a:cubicBezTo>
                <a:cubicBezTo>
                  <a:pt x="17" y="12"/>
                  <a:pt x="14" y="16"/>
                  <a:pt x="12" y="19"/>
                </a:cubicBezTo>
                <a:cubicBezTo>
                  <a:pt x="9" y="22"/>
                  <a:pt x="6" y="25"/>
                  <a:pt x="2" y="26"/>
                </a:cubicBezTo>
                <a:cubicBezTo>
                  <a:pt x="3" y="26"/>
                  <a:pt x="4" y="27"/>
                  <a:pt x="4" y="27"/>
                </a:cubicBezTo>
                <a:cubicBezTo>
                  <a:pt x="3" y="23"/>
                  <a:pt x="5" y="18"/>
                  <a:pt x="8" y="15"/>
                </a:cubicBezTo>
                <a:cubicBezTo>
                  <a:pt x="10" y="11"/>
                  <a:pt x="14" y="7"/>
                  <a:pt x="18" y="5"/>
                </a:cubicBezTo>
                <a:cubicBezTo>
                  <a:pt x="17" y="5"/>
                  <a:pt x="17" y="4"/>
                  <a:pt x="16" y="4"/>
                </a:cubicBezTo>
                <a:cubicBezTo>
                  <a:pt x="15" y="10"/>
                  <a:pt x="8" y="16"/>
                  <a:pt x="3" y="18"/>
                </a:cubicBezTo>
                <a:cubicBezTo>
                  <a:pt x="3" y="18"/>
                  <a:pt x="4" y="19"/>
                  <a:pt x="4" y="19"/>
                </a:cubicBezTo>
                <a:cubicBezTo>
                  <a:pt x="4" y="14"/>
                  <a:pt x="8" y="5"/>
                  <a:pt x="14" y="5"/>
                </a:cubicBezTo>
                <a:cubicBezTo>
                  <a:pt x="14" y="5"/>
                  <a:pt x="14" y="4"/>
                  <a:pt x="13" y="4"/>
                </a:cubicBezTo>
                <a:cubicBezTo>
                  <a:pt x="14" y="9"/>
                  <a:pt x="10" y="12"/>
                  <a:pt x="7" y="14"/>
                </a:cubicBezTo>
                <a:cubicBezTo>
                  <a:pt x="7" y="15"/>
                  <a:pt x="8" y="15"/>
                  <a:pt x="8" y="16"/>
                </a:cubicBezTo>
                <a:cubicBezTo>
                  <a:pt x="10" y="12"/>
                  <a:pt x="12" y="8"/>
                  <a:pt x="16" y="6"/>
                </a:cubicBezTo>
                <a:cubicBezTo>
                  <a:pt x="15" y="5"/>
                  <a:pt x="15" y="4"/>
                  <a:pt x="14" y="4"/>
                </a:cubicBezTo>
                <a:cubicBezTo>
                  <a:pt x="11" y="8"/>
                  <a:pt x="8" y="11"/>
                  <a:pt x="4" y="14"/>
                </a:cubicBezTo>
                <a:cubicBezTo>
                  <a:pt x="5" y="14"/>
                  <a:pt x="5" y="15"/>
                  <a:pt x="6" y="16"/>
                </a:cubicBezTo>
                <a:cubicBezTo>
                  <a:pt x="7" y="14"/>
                  <a:pt x="8" y="13"/>
                  <a:pt x="10" y="12"/>
                </a:cubicBezTo>
                <a:cubicBezTo>
                  <a:pt x="11" y="11"/>
                  <a:pt x="9" y="9"/>
                  <a:pt x="8" y="10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87" name="Freeform 1867"/>
          <p:cNvSpPr/>
          <p:nvPr/>
        </p:nvSpPr>
        <p:spPr bwMode="auto">
          <a:xfrm>
            <a:off x="7816850" y="1346201"/>
            <a:ext cx="39687" cy="52388"/>
          </a:xfrm>
          <a:custGeom>
            <a:avLst/>
            <a:gdLst>
              <a:gd name="T0" fmla="*/ 2 w 19"/>
              <a:gd name="T1" fmla="*/ 9 h 26"/>
              <a:gd name="T2" fmla="*/ 6 w 19"/>
              <a:gd name="T3" fmla="*/ 20 h 26"/>
              <a:gd name="T4" fmla="*/ 3 w 19"/>
              <a:gd name="T5" fmla="*/ 5 h 26"/>
              <a:gd name="T6" fmla="*/ 10 w 19"/>
              <a:gd name="T7" fmla="*/ 25 h 26"/>
              <a:gd name="T8" fmla="*/ 5 w 19"/>
              <a:gd name="T9" fmla="*/ 7 h 26"/>
              <a:gd name="T10" fmla="*/ 9 w 19"/>
              <a:gd name="T11" fmla="*/ 25 h 26"/>
              <a:gd name="T12" fmla="*/ 6 w 19"/>
              <a:gd name="T13" fmla="*/ 6 h 26"/>
              <a:gd name="T14" fmla="*/ 12 w 19"/>
              <a:gd name="T15" fmla="*/ 21 h 26"/>
              <a:gd name="T16" fmla="*/ 7 w 19"/>
              <a:gd name="T17" fmla="*/ 3 h 26"/>
              <a:gd name="T18" fmla="*/ 15 w 19"/>
              <a:gd name="T19" fmla="*/ 22 h 26"/>
              <a:gd name="T20" fmla="*/ 8 w 19"/>
              <a:gd name="T21" fmla="*/ 1 h 26"/>
              <a:gd name="T22" fmla="*/ 8 w 19"/>
              <a:gd name="T23" fmla="*/ 13 h 26"/>
              <a:gd name="T24" fmla="*/ 18 w 19"/>
              <a:gd name="T25" fmla="*/ 21 h 26"/>
              <a:gd name="T26" fmla="*/ 2 w 19"/>
              <a:gd name="T27" fmla="*/ 4 h 26"/>
              <a:gd name="T28" fmla="*/ 9 w 19"/>
              <a:gd name="T29" fmla="*/ 19 h 26"/>
              <a:gd name="T30" fmla="*/ 0 w 19"/>
              <a:gd name="T31" fmla="*/ 7 h 26"/>
              <a:gd name="T32" fmla="*/ 5 w 19"/>
              <a:gd name="T33" fmla="*/ 17 h 26"/>
              <a:gd name="T34" fmla="*/ 0 w 19"/>
              <a:gd name="T35" fmla="*/ 8 h 26"/>
              <a:gd name="T36" fmla="*/ 9 w 19"/>
              <a:gd name="T37" fmla="*/ 19 h 26"/>
              <a:gd name="T38" fmla="*/ 3 w 19"/>
              <a:gd name="T39" fmla="*/ 6 h 26"/>
              <a:gd name="T40" fmla="*/ 17 w 19"/>
              <a:gd name="T41" fmla="*/ 21 h 26"/>
              <a:gd name="T42" fmla="*/ 9 w 19"/>
              <a:gd name="T43" fmla="*/ 3 h 26"/>
              <a:gd name="T44" fmla="*/ 15 w 19"/>
              <a:gd name="T45" fmla="*/ 21 h 26"/>
              <a:gd name="T46" fmla="*/ 7 w 19"/>
              <a:gd name="T47" fmla="*/ 4 h 26"/>
              <a:gd name="T48" fmla="*/ 12 w 19"/>
              <a:gd name="T49" fmla="*/ 20 h 26"/>
              <a:gd name="T50" fmla="*/ 6 w 19"/>
              <a:gd name="T51" fmla="*/ 6 h 26"/>
              <a:gd name="T52" fmla="*/ 9 w 19"/>
              <a:gd name="T53" fmla="*/ 23 h 26"/>
              <a:gd name="T54" fmla="*/ 5 w 19"/>
              <a:gd name="T55" fmla="*/ 8 h 26"/>
              <a:gd name="T56" fmla="*/ 9 w 19"/>
              <a:gd name="T57" fmla="*/ 24 h 26"/>
              <a:gd name="T58" fmla="*/ 3 w 19"/>
              <a:gd name="T59" fmla="*/ 5 h 26"/>
              <a:gd name="T60" fmla="*/ 6 w 19"/>
              <a:gd name="T61" fmla="*/ 20 h 26"/>
              <a:gd name="T62" fmla="*/ 2 w 19"/>
              <a:gd name="T63" fmla="*/ 9 h 26"/>
              <a:gd name="T64" fmla="*/ 0 w 19"/>
              <a:gd name="T65" fmla="*/ 1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9" h="26">
                <a:moveTo>
                  <a:pt x="3" y="15"/>
                </a:moveTo>
                <a:cubicBezTo>
                  <a:pt x="2" y="13"/>
                  <a:pt x="2" y="12"/>
                  <a:pt x="2" y="9"/>
                </a:cubicBezTo>
                <a:cubicBezTo>
                  <a:pt x="2" y="10"/>
                  <a:pt x="1" y="10"/>
                  <a:pt x="0" y="10"/>
                </a:cubicBezTo>
                <a:cubicBezTo>
                  <a:pt x="2" y="13"/>
                  <a:pt x="4" y="17"/>
                  <a:pt x="6" y="20"/>
                </a:cubicBezTo>
                <a:cubicBezTo>
                  <a:pt x="7" y="22"/>
                  <a:pt x="9" y="21"/>
                  <a:pt x="9" y="19"/>
                </a:cubicBezTo>
                <a:cubicBezTo>
                  <a:pt x="8" y="14"/>
                  <a:pt x="6" y="9"/>
                  <a:pt x="3" y="5"/>
                </a:cubicBezTo>
                <a:cubicBezTo>
                  <a:pt x="2" y="3"/>
                  <a:pt x="1" y="4"/>
                  <a:pt x="0" y="5"/>
                </a:cubicBezTo>
                <a:cubicBezTo>
                  <a:pt x="0" y="12"/>
                  <a:pt x="4" y="21"/>
                  <a:pt x="10" y="25"/>
                </a:cubicBezTo>
                <a:cubicBezTo>
                  <a:pt x="11" y="26"/>
                  <a:pt x="12" y="24"/>
                  <a:pt x="12" y="23"/>
                </a:cubicBezTo>
                <a:cubicBezTo>
                  <a:pt x="11" y="18"/>
                  <a:pt x="7" y="12"/>
                  <a:pt x="5" y="7"/>
                </a:cubicBezTo>
                <a:cubicBezTo>
                  <a:pt x="4" y="6"/>
                  <a:pt x="2" y="7"/>
                  <a:pt x="2" y="8"/>
                </a:cubicBezTo>
                <a:cubicBezTo>
                  <a:pt x="2" y="14"/>
                  <a:pt x="4" y="21"/>
                  <a:pt x="9" y="25"/>
                </a:cubicBezTo>
                <a:cubicBezTo>
                  <a:pt x="10" y="25"/>
                  <a:pt x="11" y="25"/>
                  <a:pt x="12" y="24"/>
                </a:cubicBezTo>
                <a:cubicBezTo>
                  <a:pt x="13" y="18"/>
                  <a:pt x="9" y="11"/>
                  <a:pt x="6" y="6"/>
                </a:cubicBezTo>
                <a:cubicBezTo>
                  <a:pt x="5" y="5"/>
                  <a:pt x="3" y="6"/>
                  <a:pt x="4" y="7"/>
                </a:cubicBezTo>
                <a:cubicBezTo>
                  <a:pt x="5" y="12"/>
                  <a:pt x="8" y="18"/>
                  <a:pt x="12" y="21"/>
                </a:cubicBezTo>
                <a:cubicBezTo>
                  <a:pt x="13" y="22"/>
                  <a:pt x="14" y="21"/>
                  <a:pt x="14" y="20"/>
                </a:cubicBezTo>
                <a:cubicBezTo>
                  <a:pt x="14" y="14"/>
                  <a:pt x="11" y="8"/>
                  <a:pt x="7" y="3"/>
                </a:cubicBezTo>
                <a:cubicBezTo>
                  <a:pt x="6" y="2"/>
                  <a:pt x="4" y="3"/>
                  <a:pt x="5" y="4"/>
                </a:cubicBezTo>
                <a:cubicBezTo>
                  <a:pt x="7" y="11"/>
                  <a:pt x="10" y="18"/>
                  <a:pt x="15" y="22"/>
                </a:cubicBezTo>
                <a:cubicBezTo>
                  <a:pt x="16" y="23"/>
                  <a:pt x="17" y="22"/>
                  <a:pt x="17" y="21"/>
                </a:cubicBezTo>
                <a:cubicBezTo>
                  <a:pt x="18" y="14"/>
                  <a:pt x="13" y="7"/>
                  <a:pt x="8" y="1"/>
                </a:cubicBezTo>
                <a:cubicBezTo>
                  <a:pt x="8" y="0"/>
                  <a:pt x="6" y="1"/>
                  <a:pt x="6" y="2"/>
                </a:cubicBezTo>
                <a:cubicBezTo>
                  <a:pt x="5" y="6"/>
                  <a:pt x="7" y="10"/>
                  <a:pt x="8" y="13"/>
                </a:cubicBezTo>
                <a:cubicBezTo>
                  <a:pt x="10" y="17"/>
                  <a:pt x="13" y="21"/>
                  <a:pt x="16" y="23"/>
                </a:cubicBezTo>
                <a:cubicBezTo>
                  <a:pt x="17" y="24"/>
                  <a:pt x="19" y="22"/>
                  <a:pt x="18" y="21"/>
                </a:cubicBezTo>
                <a:cubicBezTo>
                  <a:pt x="14" y="15"/>
                  <a:pt x="12" y="6"/>
                  <a:pt x="4" y="3"/>
                </a:cubicBezTo>
                <a:cubicBezTo>
                  <a:pt x="3" y="3"/>
                  <a:pt x="2" y="3"/>
                  <a:pt x="2" y="4"/>
                </a:cubicBezTo>
                <a:cubicBezTo>
                  <a:pt x="2" y="10"/>
                  <a:pt x="4" y="15"/>
                  <a:pt x="7" y="20"/>
                </a:cubicBezTo>
                <a:cubicBezTo>
                  <a:pt x="8" y="20"/>
                  <a:pt x="8" y="19"/>
                  <a:pt x="9" y="19"/>
                </a:cubicBezTo>
                <a:cubicBezTo>
                  <a:pt x="6" y="15"/>
                  <a:pt x="5" y="10"/>
                  <a:pt x="2" y="6"/>
                </a:cubicBezTo>
                <a:cubicBezTo>
                  <a:pt x="2" y="5"/>
                  <a:pt x="0" y="6"/>
                  <a:pt x="0" y="7"/>
                </a:cubicBezTo>
                <a:cubicBezTo>
                  <a:pt x="1" y="11"/>
                  <a:pt x="1" y="14"/>
                  <a:pt x="3" y="18"/>
                </a:cubicBezTo>
                <a:cubicBezTo>
                  <a:pt x="3" y="19"/>
                  <a:pt x="6" y="18"/>
                  <a:pt x="5" y="17"/>
                </a:cubicBezTo>
                <a:cubicBezTo>
                  <a:pt x="4" y="14"/>
                  <a:pt x="3" y="10"/>
                  <a:pt x="2" y="7"/>
                </a:cubicBezTo>
                <a:cubicBezTo>
                  <a:pt x="2" y="7"/>
                  <a:pt x="1" y="7"/>
                  <a:pt x="0" y="8"/>
                </a:cubicBezTo>
                <a:cubicBezTo>
                  <a:pt x="2" y="12"/>
                  <a:pt x="4" y="16"/>
                  <a:pt x="7" y="20"/>
                </a:cubicBezTo>
                <a:cubicBezTo>
                  <a:pt x="8" y="21"/>
                  <a:pt x="10" y="20"/>
                  <a:pt x="9" y="19"/>
                </a:cubicBezTo>
                <a:cubicBezTo>
                  <a:pt x="7" y="14"/>
                  <a:pt x="4" y="10"/>
                  <a:pt x="5" y="5"/>
                </a:cubicBezTo>
                <a:cubicBezTo>
                  <a:pt x="5" y="5"/>
                  <a:pt x="4" y="5"/>
                  <a:pt x="3" y="6"/>
                </a:cubicBezTo>
                <a:cubicBezTo>
                  <a:pt x="10" y="8"/>
                  <a:pt x="12" y="17"/>
                  <a:pt x="16" y="22"/>
                </a:cubicBezTo>
                <a:cubicBezTo>
                  <a:pt x="16" y="22"/>
                  <a:pt x="17" y="21"/>
                  <a:pt x="17" y="21"/>
                </a:cubicBezTo>
                <a:cubicBezTo>
                  <a:pt x="15" y="19"/>
                  <a:pt x="13" y="15"/>
                  <a:pt x="11" y="12"/>
                </a:cubicBezTo>
                <a:cubicBezTo>
                  <a:pt x="10" y="10"/>
                  <a:pt x="8" y="6"/>
                  <a:pt x="9" y="3"/>
                </a:cubicBezTo>
                <a:cubicBezTo>
                  <a:pt x="8" y="3"/>
                  <a:pt x="7" y="3"/>
                  <a:pt x="6" y="3"/>
                </a:cubicBezTo>
                <a:cubicBezTo>
                  <a:pt x="11" y="8"/>
                  <a:pt x="15" y="14"/>
                  <a:pt x="15" y="21"/>
                </a:cubicBezTo>
                <a:cubicBezTo>
                  <a:pt x="15" y="21"/>
                  <a:pt x="16" y="21"/>
                  <a:pt x="17" y="20"/>
                </a:cubicBezTo>
                <a:cubicBezTo>
                  <a:pt x="12" y="16"/>
                  <a:pt x="9" y="9"/>
                  <a:pt x="7" y="4"/>
                </a:cubicBezTo>
                <a:cubicBezTo>
                  <a:pt x="6" y="4"/>
                  <a:pt x="6" y="4"/>
                  <a:pt x="5" y="5"/>
                </a:cubicBezTo>
                <a:cubicBezTo>
                  <a:pt x="8" y="9"/>
                  <a:pt x="11" y="15"/>
                  <a:pt x="12" y="20"/>
                </a:cubicBezTo>
                <a:cubicBezTo>
                  <a:pt x="12" y="20"/>
                  <a:pt x="13" y="19"/>
                  <a:pt x="14" y="19"/>
                </a:cubicBezTo>
                <a:cubicBezTo>
                  <a:pt x="10" y="16"/>
                  <a:pt x="8" y="12"/>
                  <a:pt x="6" y="6"/>
                </a:cubicBezTo>
                <a:cubicBezTo>
                  <a:pt x="5" y="7"/>
                  <a:pt x="5" y="7"/>
                  <a:pt x="4" y="7"/>
                </a:cubicBezTo>
                <a:cubicBezTo>
                  <a:pt x="6" y="12"/>
                  <a:pt x="10" y="18"/>
                  <a:pt x="9" y="23"/>
                </a:cubicBezTo>
                <a:cubicBezTo>
                  <a:pt x="9" y="23"/>
                  <a:pt x="10" y="23"/>
                  <a:pt x="11" y="22"/>
                </a:cubicBezTo>
                <a:cubicBezTo>
                  <a:pt x="6" y="19"/>
                  <a:pt x="5" y="13"/>
                  <a:pt x="5" y="8"/>
                </a:cubicBezTo>
                <a:cubicBezTo>
                  <a:pt x="4" y="8"/>
                  <a:pt x="3" y="8"/>
                  <a:pt x="2" y="9"/>
                </a:cubicBezTo>
                <a:cubicBezTo>
                  <a:pt x="5" y="14"/>
                  <a:pt x="8" y="18"/>
                  <a:pt x="9" y="24"/>
                </a:cubicBezTo>
                <a:cubicBezTo>
                  <a:pt x="10" y="23"/>
                  <a:pt x="11" y="23"/>
                  <a:pt x="11" y="22"/>
                </a:cubicBezTo>
                <a:cubicBezTo>
                  <a:pt x="6" y="19"/>
                  <a:pt x="3" y="11"/>
                  <a:pt x="3" y="5"/>
                </a:cubicBezTo>
                <a:cubicBezTo>
                  <a:pt x="2" y="6"/>
                  <a:pt x="2" y="6"/>
                  <a:pt x="1" y="6"/>
                </a:cubicBezTo>
                <a:cubicBezTo>
                  <a:pt x="3" y="10"/>
                  <a:pt x="5" y="15"/>
                  <a:pt x="6" y="20"/>
                </a:cubicBezTo>
                <a:cubicBezTo>
                  <a:pt x="7" y="20"/>
                  <a:pt x="8" y="19"/>
                  <a:pt x="9" y="19"/>
                </a:cubicBezTo>
                <a:cubicBezTo>
                  <a:pt x="6" y="15"/>
                  <a:pt x="5" y="12"/>
                  <a:pt x="2" y="9"/>
                </a:cubicBezTo>
                <a:cubicBezTo>
                  <a:pt x="1" y="8"/>
                  <a:pt x="0" y="8"/>
                  <a:pt x="0" y="9"/>
                </a:cubicBezTo>
                <a:cubicBezTo>
                  <a:pt x="0" y="12"/>
                  <a:pt x="0" y="14"/>
                  <a:pt x="0" y="16"/>
                </a:cubicBezTo>
                <a:cubicBezTo>
                  <a:pt x="1" y="18"/>
                  <a:pt x="3" y="17"/>
                  <a:pt x="3" y="15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88" name="Freeform 1868"/>
          <p:cNvSpPr/>
          <p:nvPr/>
        </p:nvSpPr>
        <p:spPr bwMode="auto">
          <a:xfrm>
            <a:off x="7807325" y="1362076"/>
            <a:ext cx="182562" cy="260350"/>
          </a:xfrm>
          <a:custGeom>
            <a:avLst/>
            <a:gdLst>
              <a:gd name="T0" fmla="*/ 4 w 89"/>
              <a:gd name="T1" fmla="*/ 26 h 127"/>
              <a:gd name="T2" fmla="*/ 21 w 89"/>
              <a:gd name="T3" fmla="*/ 74 h 127"/>
              <a:gd name="T4" fmla="*/ 41 w 89"/>
              <a:gd name="T5" fmla="*/ 115 h 127"/>
              <a:gd name="T6" fmla="*/ 69 w 89"/>
              <a:gd name="T7" fmla="*/ 119 h 127"/>
              <a:gd name="T8" fmla="*/ 83 w 89"/>
              <a:gd name="T9" fmla="*/ 78 h 127"/>
              <a:gd name="T10" fmla="*/ 49 w 89"/>
              <a:gd name="T11" fmla="*/ 16 h 127"/>
              <a:gd name="T12" fmla="*/ 22 w 89"/>
              <a:gd name="T13" fmla="*/ 9 h 127"/>
              <a:gd name="T14" fmla="*/ 24 w 89"/>
              <a:gd name="T15" fmla="*/ 70 h 127"/>
              <a:gd name="T16" fmla="*/ 38 w 89"/>
              <a:gd name="T17" fmla="*/ 106 h 127"/>
              <a:gd name="T18" fmla="*/ 72 w 89"/>
              <a:gd name="T19" fmla="*/ 118 h 127"/>
              <a:gd name="T20" fmla="*/ 78 w 89"/>
              <a:gd name="T21" fmla="*/ 79 h 127"/>
              <a:gd name="T22" fmla="*/ 61 w 89"/>
              <a:gd name="T23" fmla="*/ 43 h 127"/>
              <a:gd name="T24" fmla="*/ 37 w 89"/>
              <a:gd name="T25" fmla="*/ 5 h 127"/>
              <a:gd name="T26" fmla="*/ 9 w 89"/>
              <a:gd name="T27" fmla="*/ 45 h 127"/>
              <a:gd name="T28" fmla="*/ 27 w 89"/>
              <a:gd name="T29" fmla="*/ 79 h 127"/>
              <a:gd name="T30" fmla="*/ 76 w 89"/>
              <a:gd name="T31" fmla="*/ 113 h 127"/>
              <a:gd name="T32" fmla="*/ 65 w 89"/>
              <a:gd name="T33" fmla="*/ 62 h 127"/>
              <a:gd name="T34" fmla="*/ 45 w 89"/>
              <a:gd name="T35" fmla="*/ 21 h 127"/>
              <a:gd name="T36" fmla="*/ 6 w 89"/>
              <a:gd name="T37" fmla="*/ 17 h 127"/>
              <a:gd name="T38" fmla="*/ 18 w 89"/>
              <a:gd name="T39" fmla="*/ 68 h 127"/>
              <a:gd name="T40" fmla="*/ 40 w 89"/>
              <a:gd name="T41" fmla="*/ 109 h 127"/>
              <a:gd name="T42" fmla="*/ 62 w 89"/>
              <a:gd name="T43" fmla="*/ 116 h 127"/>
              <a:gd name="T44" fmla="*/ 77 w 89"/>
              <a:gd name="T45" fmla="*/ 89 h 127"/>
              <a:gd name="T46" fmla="*/ 67 w 89"/>
              <a:gd name="T47" fmla="*/ 67 h 127"/>
              <a:gd name="T48" fmla="*/ 76 w 89"/>
              <a:gd name="T49" fmla="*/ 104 h 127"/>
              <a:gd name="T50" fmla="*/ 45 w 89"/>
              <a:gd name="T51" fmla="*/ 111 h 127"/>
              <a:gd name="T52" fmla="*/ 33 w 89"/>
              <a:gd name="T53" fmla="*/ 92 h 127"/>
              <a:gd name="T54" fmla="*/ 10 w 89"/>
              <a:gd name="T55" fmla="*/ 49 h 127"/>
              <a:gd name="T56" fmla="*/ 29 w 89"/>
              <a:gd name="T57" fmla="*/ 9 h 127"/>
              <a:gd name="T58" fmla="*/ 62 w 89"/>
              <a:gd name="T59" fmla="*/ 61 h 127"/>
              <a:gd name="T60" fmla="*/ 76 w 89"/>
              <a:gd name="T61" fmla="*/ 98 h 127"/>
              <a:gd name="T62" fmla="*/ 52 w 89"/>
              <a:gd name="T63" fmla="*/ 119 h 127"/>
              <a:gd name="T64" fmla="*/ 41 w 89"/>
              <a:gd name="T65" fmla="*/ 103 h 127"/>
              <a:gd name="T66" fmla="*/ 21 w 89"/>
              <a:gd name="T67" fmla="*/ 60 h 127"/>
              <a:gd name="T68" fmla="*/ 11 w 89"/>
              <a:gd name="T69" fmla="*/ 15 h 127"/>
              <a:gd name="T70" fmla="*/ 46 w 89"/>
              <a:gd name="T71" fmla="*/ 18 h 127"/>
              <a:gd name="T72" fmla="*/ 82 w 89"/>
              <a:gd name="T73" fmla="*/ 94 h 127"/>
              <a:gd name="T74" fmla="*/ 66 w 89"/>
              <a:gd name="T75" fmla="*/ 118 h 127"/>
              <a:gd name="T76" fmla="*/ 42 w 89"/>
              <a:gd name="T77" fmla="*/ 108 h 127"/>
              <a:gd name="T78" fmla="*/ 28 w 89"/>
              <a:gd name="T79" fmla="*/ 73 h 127"/>
              <a:gd name="T80" fmla="*/ 9 w 89"/>
              <a:gd name="T81" fmla="*/ 32 h 127"/>
              <a:gd name="T82" fmla="*/ 29 w 89"/>
              <a:gd name="T83" fmla="*/ 10 h 127"/>
              <a:gd name="T84" fmla="*/ 55 w 89"/>
              <a:gd name="T85" fmla="*/ 31 h 127"/>
              <a:gd name="T86" fmla="*/ 77 w 89"/>
              <a:gd name="T87" fmla="*/ 73 h 127"/>
              <a:gd name="T88" fmla="*/ 80 w 89"/>
              <a:gd name="T89" fmla="*/ 109 h 127"/>
              <a:gd name="T90" fmla="*/ 48 w 89"/>
              <a:gd name="T91" fmla="*/ 118 h 127"/>
              <a:gd name="T92" fmla="*/ 27 w 89"/>
              <a:gd name="T93" fmla="*/ 80 h 127"/>
              <a:gd name="T94" fmla="*/ 6 w 89"/>
              <a:gd name="T95" fmla="*/ 30 h 127"/>
              <a:gd name="T96" fmla="*/ 22 w 89"/>
              <a:gd name="T97" fmla="*/ 12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89" h="127">
                <a:moveTo>
                  <a:pt x="22" y="12"/>
                </a:moveTo>
                <a:cubicBezTo>
                  <a:pt x="14" y="13"/>
                  <a:pt x="6" y="17"/>
                  <a:pt x="4" y="26"/>
                </a:cubicBezTo>
                <a:cubicBezTo>
                  <a:pt x="2" y="34"/>
                  <a:pt x="6" y="43"/>
                  <a:pt x="9" y="50"/>
                </a:cubicBezTo>
                <a:cubicBezTo>
                  <a:pt x="13" y="58"/>
                  <a:pt x="17" y="66"/>
                  <a:pt x="21" y="74"/>
                </a:cubicBezTo>
                <a:cubicBezTo>
                  <a:pt x="25" y="81"/>
                  <a:pt x="28" y="88"/>
                  <a:pt x="31" y="95"/>
                </a:cubicBezTo>
                <a:cubicBezTo>
                  <a:pt x="34" y="102"/>
                  <a:pt x="37" y="109"/>
                  <a:pt x="41" y="115"/>
                </a:cubicBezTo>
                <a:cubicBezTo>
                  <a:pt x="44" y="119"/>
                  <a:pt x="49" y="122"/>
                  <a:pt x="53" y="122"/>
                </a:cubicBezTo>
                <a:cubicBezTo>
                  <a:pt x="59" y="123"/>
                  <a:pt x="64" y="121"/>
                  <a:pt x="69" y="119"/>
                </a:cubicBezTo>
                <a:cubicBezTo>
                  <a:pt x="78" y="114"/>
                  <a:pt x="88" y="108"/>
                  <a:pt x="89" y="97"/>
                </a:cubicBezTo>
                <a:cubicBezTo>
                  <a:pt x="89" y="90"/>
                  <a:pt x="86" y="83"/>
                  <a:pt x="83" y="78"/>
                </a:cubicBezTo>
                <a:cubicBezTo>
                  <a:pt x="79" y="71"/>
                  <a:pt x="75" y="64"/>
                  <a:pt x="71" y="57"/>
                </a:cubicBezTo>
                <a:cubicBezTo>
                  <a:pt x="63" y="44"/>
                  <a:pt x="58" y="29"/>
                  <a:pt x="49" y="16"/>
                </a:cubicBezTo>
                <a:cubicBezTo>
                  <a:pt x="46" y="13"/>
                  <a:pt x="42" y="9"/>
                  <a:pt x="37" y="7"/>
                </a:cubicBezTo>
                <a:cubicBezTo>
                  <a:pt x="32" y="5"/>
                  <a:pt x="27" y="7"/>
                  <a:pt x="22" y="9"/>
                </a:cubicBezTo>
                <a:cubicBezTo>
                  <a:pt x="13" y="13"/>
                  <a:pt x="4" y="19"/>
                  <a:pt x="6" y="31"/>
                </a:cubicBezTo>
                <a:cubicBezTo>
                  <a:pt x="7" y="45"/>
                  <a:pt x="18" y="57"/>
                  <a:pt x="24" y="70"/>
                </a:cubicBezTo>
                <a:cubicBezTo>
                  <a:pt x="27" y="77"/>
                  <a:pt x="29" y="85"/>
                  <a:pt x="33" y="92"/>
                </a:cubicBezTo>
                <a:cubicBezTo>
                  <a:pt x="35" y="97"/>
                  <a:pt x="36" y="102"/>
                  <a:pt x="38" y="106"/>
                </a:cubicBezTo>
                <a:cubicBezTo>
                  <a:pt x="41" y="115"/>
                  <a:pt x="47" y="124"/>
                  <a:pt x="58" y="123"/>
                </a:cubicBezTo>
                <a:cubicBezTo>
                  <a:pt x="62" y="123"/>
                  <a:pt x="67" y="121"/>
                  <a:pt x="72" y="118"/>
                </a:cubicBezTo>
                <a:cubicBezTo>
                  <a:pt x="76" y="115"/>
                  <a:pt x="80" y="112"/>
                  <a:pt x="83" y="108"/>
                </a:cubicBezTo>
                <a:cubicBezTo>
                  <a:pt x="89" y="99"/>
                  <a:pt x="82" y="86"/>
                  <a:pt x="78" y="79"/>
                </a:cubicBezTo>
                <a:cubicBezTo>
                  <a:pt x="76" y="73"/>
                  <a:pt x="73" y="68"/>
                  <a:pt x="70" y="63"/>
                </a:cubicBezTo>
                <a:cubicBezTo>
                  <a:pt x="66" y="57"/>
                  <a:pt x="64" y="50"/>
                  <a:pt x="61" y="43"/>
                </a:cubicBezTo>
                <a:cubicBezTo>
                  <a:pt x="58" y="35"/>
                  <a:pt x="55" y="28"/>
                  <a:pt x="51" y="21"/>
                </a:cubicBezTo>
                <a:cubicBezTo>
                  <a:pt x="47" y="15"/>
                  <a:pt x="43" y="8"/>
                  <a:pt x="37" y="5"/>
                </a:cubicBezTo>
                <a:cubicBezTo>
                  <a:pt x="26" y="0"/>
                  <a:pt x="13" y="8"/>
                  <a:pt x="7" y="16"/>
                </a:cubicBezTo>
                <a:cubicBezTo>
                  <a:pt x="0" y="25"/>
                  <a:pt x="5" y="37"/>
                  <a:pt x="9" y="45"/>
                </a:cubicBezTo>
                <a:cubicBezTo>
                  <a:pt x="12" y="50"/>
                  <a:pt x="15" y="55"/>
                  <a:pt x="18" y="60"/>
                </a:cubicBezTo>
                <a:cubicBezTo>
                  <a:pt x="21" y="66"/>
                  <a:pt x="24" y="72"/>
                  <a:pt x="27" y="79"/>
                </a:cubicBezTo>
                <a:cubicBezTo>
                  <a:pt x="33" y="92"/>
                  <a:pt x="38" y="107"/>
                  <a:pt x="47" y="118"/>
                </a:cubicBezTo>
                <a:cubicBezTo>
                  <a:pt x="54" y="127"/>
                  <a:pt x="70" y="121"/>
                  <a:pt x="76" y="113"/>
                </a:cubicBezTo>
                <a:cubicBezTo>
                  <a:pt x="84" y="104"/>
                  <a:pt x="77" y="89"/>
                  <a:pt x="73" y="80"/>
                </a:cubicBezTo>
                <a:cubicBezTo>
                  <a:pt x="70" y="74"/>
                  <a:pt x="67" y="68"/>
                  <a:pt x="65" y="62"/>
                </a:cubicBezTo>
                <a:cubicBezTo>
                  <a:pt x="62" y="55"/>
                  <a:pt x="60" y="48"/>
                  <a:pt x="56" y="41"/>
                </a:cubicBezTo>
                <a:cubicBezTo>
                  <a:pt x="53" y="34"/>
                  <a:pt x="49" y="27"/>
                  <a:pt x="45" y="21"/>
                </a:cubicBezTo>
                <a:cubicBezTo>
                  <a:pt x="42" y="16"/>
                  <a:pt x="38" y="12"/>
                  <a:pt x="34" y="8"/>
                </a:cubicBezTo>
                <a:cubicBezTo>
                  <a:pt x="25" y="2"/>
                  <a:pt x="12" y="9"/>
                  <a:pt x="6" y="17"/>
                </a:cubicBezTo>
                <a:cubicBezTo>
                  <a:pt x="0" y="26"/>
                  <a:pt x="3" y="39"/>
                  <a:pt x="7" y="49"/>
                </a:cubicBezTo>
                <a:cubicBezTo>
                  <a:pt x="10" y="55"/>
                  <a:pt x="14" y="62"/>
                  <a:pt x="18" y="68"/>
                </a:cubicBezTo>
                <a:cubicBezTo>
                  <a:pt x="22" y="76"/>
                  <a:pt x="26" y="83"/>
                  <a:pt x="30" y="91"/>
                </a:cubicBezTo>
                <a:cubicBezTo>
                  <a:pt x="33" y="97"/>
                  <a:pt x="36" y="103"/>
                  <a:pt x="40" y="109"/>
                </a:cubicBezTo>
                <a:cubicBezTo>
                  <a:pt x="42" y="113"/>
                  <a:pt x="46" y="116"/>
                  <a:pt x="50" y="117"/>
                </a:cubicBezTo>
                <a:cubicBezTo>
                  <a:pt x="54" y="119"/>
                  <a:pt x="58" y="118"/>
                  <a:pt x="62" y="116"/>
                </a:cubicBezTo>
                <a:cubicBezTo>
                  <a:pt x="67" y="115"/>
                  <a:pt x="72" y="112"/>
                  <a:pt x="76" y="108"/>
                </a:cubicBezTo>
                <a:cubicBezTo>
                  <a:pt x="82" y="103"/>
                  <a:pt x="81" y="96"/>
                  <a:pt x="77" y="89"/>
                </a:cubicBezTo>
                <a:cubicBezTo>
                  <a:pt x="74" y="82"/>
                  <a:pt x="68" y="76"/>
                  <a:pt x="69" y="67"/>
                </a:cubicBezTo>
                <a:cubicBezTo>
                  <a:pt x="70" y="65"/>
                  <a:pt x="67" y="65"/>
                  <a:pt x="67" y="67"/>
                </a:cubicBezTo>
                <a:cubicBezTo>
                  <a:pt x="65" y="76"/>
                  <a:pt x="72" y="84"/>
                  <a:pt x="75" y="92"/>
                </a:cubicBezTo>
                <a:cubicBezTo>
                  <a:pt x="77" y="96"/>
                  <a:pt x="78" y="100"/>
                  <a:pt x="76" y="104"/>
                </a:cubicBezTo>
                <a:cubicBezTo>
                  <a:pt x="73" y="109"/>
                  <a:pt x="66" y="112"/>
                  <a:pt x="60" y="114"/>
                </a:cubicBezTo>
                <a:cubicBezTo>
                  <a:pt x="55" y="116"/>
                  <a:pt x="49" y="115"/>
                  <a:pt x="45" y="111"/>
                </a:cubicBezTo>
                <a:cubicBezTo>
                  <a:pt x="43" y="109"/>
                  <a:pt x="41" y="106"/>
                  <a:pt x="39" y="103"/>
                </a:cubicBezTo>
                <a:cubicBezTo>
                  <a:pt x="37" y="99"/>
                  <a:pt x="35" y="95"/>
                  <a:pt x="33" y="92"/>
                </a:cubicBezTo>
                <a:cubicBezTo>
                  <a:pt x="29" y="84"/>
                  <a:pt x="25" y="76"/>
                  <a:pt x="21" y="69"/>
                </a:cubicBezTo>
                <a:cubicBezTo>
                  <a:pt x="18" y="62"/>
                  <a:pt x="14" y="56"/>
                  <a:pt x="10" y="49"/>
                </a:cubicBezTo>
                <a:cubicBezTo>
                  <a:pt x="5" y="38"/>
                  <a:pt x="2" y="24"/>
                  <a:pt x="11" y="15"/>
                </a:cubicBezTo>
                <a:cubicBezTo>
                  <a:pt x="16" y="11"/>
                  <a:pt x="23" y="7"/>
                  <a:pt x="29" y="9"/>
                </a:cubicBezTo>
                <a:cubicBezTo>
                  <a:pt x="34" y="10"/>
                  <a:pt x="38" y="16"/>
                  <a:pt x="41" y="20"/>
                </a:cubicBezTo>
                <a:cubicBezTo>
                  <a:pt x="50" y="33"/>
                  <a:pt x="56" y="47"/>
                  <a:pt x="62" y="61"/>
                </a:cubicBezTo>
                <a:cubicBezTo>
                  <a:pt x="64" y="67"/>
                  <a:pt x="67" y="73"/>
                  <a:pt x="70" y="79"/>
                </a:cubicBezTo>
                <a:cubicBezTo>
                  <a:pt x="72" y="85"/>
                  <a:pt x="75" y="91"/>
                  <a:pt x="76" y="98"/>
                </a:cubicBezTo>
                <a:cubicBezTo>
                  <a:pt x="77" y="105"/>
                  <a:pt x="75" y="111"/>
                  <a:pt x="70" y="115"/>
                </a:cubicBezTo>
                <a:cubicBezTo>
                  <a:pt x="65" y="118"/>
                  <a:pt x="57" y="122"/>
                  <a:pt x="52" y="119"/>
                </a:cubicBezTo>
                <a:cubicBezTo>
                  <a:pt x="49" y="118"/>
                  <a:pt x="48" y="115"/>
                  <a:pt x="46" y="113"/>
                </a:cubicBezTo>
                <a:cubicBezTo>
                  <a:pt x="44" y="109"/>
                  <a:pt x="42" y="106"/>
                  <a:pt x="41" y="103"/>
                </a:cubicBezTo>
                <a:cubicBezTo>
                  <a:pt x="37" y="95"/>
                  <a:pt x="34" y="88"/>
                  <a:pt x="31" y="81"/>
                </a:cubicBezTo>
                <a:cubicBezTo>
                  <a:pt x="28" y="74"/>
                  <a:pt x="25" y="67"/>
                  <a:pt x="21" y="60"/>
                </a:cubicBezTo>
                <a:cubicBezTo>
                  <a:pt x="18" y="56"/>
                  <a:pt x="15" y="51"/>
                  <a:pt x="13" y="46"/>
                </a:cubicBezTo>
                <a:cubicBezTo>
                  <a:pt x="8" y="37"/>
                  <a:pt x="2" y="24"/>
                  <a:pt x="11" y="15"/>
                </a:cubicBezTo>
                <a:cubicBezTo>
                  <a:pt x="16" y="11"/>
                  <a:pt x="22" y="6"/>
                  <a:pt x="29" y="6"/>
                </a:cubicBezTo>
                <a:cubicBezTo>
                  <a:pt x="37" y="6"/>
                  <a:pt x="42" y="12"/>
                  <a:pt x="46" y="18"/>
                </a:cubicBezTo>
                <a:cubicBezTo>
                  <a:pt x="55" y="31"/>
                  <a:pt x="59" y="47"/>
                  <a:pt x="66" y="62"/>
                </a:cubicBezTo>
                <a:cubicBezTo>
                  <a:pt x="71" y="73"/>
                  <a:pt x="79" y="82"/>
                  <a:pt x="82" y="94"/>
                </a:cubicBezTo>
                <a:cubicBezTo>
                  <a:pt x="83" y="99"/>
                  <a:pt x="83" y="104"/>
                  <a:pt x="80" y="108"/>
                </a:cubicBezTo>
                <a:cubicBezTo>
                  <a:pt x="76" y="112"/>
                  <a:pt x="71" y="115"/>
                  <a:pt x="66" y="118"/>
                </a:cubicBezTo>
                <a:cubicBezTo>
                  <a:pt x="61" y="120"/>
                  <a:pt x="56" y="122"/>
                  <a:pt x="51" y="119"/>
                </a:cubicBezTo>
                <a:cubicBezTo>
                  <a:pt x="47" y="117"/>
                  <a:pt x="44" y="112"/>
                  <a:pt x="42" y="108"/>
                </a:cubicBezTo>
                <a:cubicBezTo>
                  <a:pt x="40" y="104"/>
                  <a:pt x="38" y="99"/>
                  <a:pt x="36" y="94"/>
                </a:cubicBezTo>
                <a:cubicBezTo>
                  <a:pt x="34" y="87"/>
                  <a:pt x="31" y="80"/>
                  <a:pt x="28" y="73"/>
                </a:cubicBezTo>
                <a:cubicBezTo>
                  <a:pt x="25" y="66"/>
                  <a:pt x="22" y="59"/>
                  <a:pt x="17" y="52"/>
                </a:cubicBezTo>
                <a:cubicBezTo>
                  <a:pt x="14" y="46"/>
                  <a:pt x="10" y="39"/>
                  <a:pt x="9" y="32"/>
                </a:cubicBezTo>
                <a:cubicBezTo>
                  <a:pt x="7" y="27"/>
                  <a:pt x="8" y="22"/>
                  <a:pt x="12" y="18"/>
                </a:cubicBezTo>
                <a:cubicBezTo>
                  <a:pt x="16" y="14"/>
                  <a:pt x="23" y="11"/>
                  <a:pt x="29" y="10"/>
                </a:cubicBezTo>
                <a:cubicBezTo>
                  <a:pt x="34" y="8"/>
                  <a:pt x="38" y="10"/>
                  <a:pt x="43" y="14"/>
                </a:cubicBezTo>
                <a:cubicBezTo>
                  <a:pt x="47" y="19"/>
                  <a:pt x="51" y="25"/>
                  <a:pt x="55" y="31"/>
                </a:cubicBezTo>
                <a:cubicBezTo>
                  <a:pt x="58" y="38"/>
                  <a:pt x="62" y="46"/>
                  <a:pt x="65" y="53"/>
                </a:cubicBezTo>
                <a:cubicBezTo>
                  <a:pt x="69" y="60"/>
                  <a:pt x="73" y="66"/>
                  <a:pt x="77" y="73"/>
                </a:cubicBezTo>
                <a:cubicBezTo>
                  <a:pt x="81" y="80"/>
                  <a:pt x="85" y="87"/>
                  <a:pt x="86" y="95"/>
                </a:cubicBezTo>
                <a:cubicBezTo>
                  <a:pt x="86" y="100"/>
                  <a:pt x="84" y="105"/>
                  <a:pt x="80" y="109"/>
                </a:cubicBezTo>
                <a:cubicBezTo>
                  <a:pt x="75" y="113"/>
                  <a:pt x="69" y="116"/>
                  <a:pt x="64" y="118"/>
                </a:cubicBezTo>
                <a:cubicBezTo>
                  <a:pt x="59" y="120"/>
                  <a:pt x="53" y="121"/>
                  <a:pt x="48" y="118"/>
                </a:cubicBezTo>
                <a:cubicBezTo>
                  <a:pt x="43" y="115"/>
                  <a:pt x="40" y="108"/>
                  <a:pt x="37" y="102"/>
                </a:cubicBezTo>
                <a:cubicBezTo>
                  <a:pt x="34" y="95"/>
                  <a:pt x="31" y="87"/>
                  <a:pt x="27" y="80"/>
                </a:cubicBezTo>
                <a:cubicBezTo>
                  <a:pt x="23" y="71"/>
                  <a:pt x="18" y="63"/>
                  <a:pt x="14" y="55"/>
                </a:cubicBezTo>
                <a:cubicBezTo>
                  <a:pt x="10" y="47"/>
                  <a:pt x="6" y="38"/>
                  <a:pt x="6" y="30"/>
                </a:cubicBezTo>
                <a:cubicBezTo>
                  <a:pt x="6" y="20"/>
                  <a:pt x="14" y="16"/>
                  <a:pt x="23" y="15"/>
                </a:cubicBezTo>
                <a:cubicBezTo>
                  <a:pt x="25" y="14"/>
                  <a:pt x="24" y="12"/>
                  <a:pt x="22" y="12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89" name="Freeform 1869"/>
          <p:cNvSpPr/>
          <p:nvPr/>
        </p:nvSpPr>
        <p:spPr bwMode="auto">
          <a:xfrm>
            <a:off x="7818437" y="1416051"/>
            <a:ext cx="131762" cy="155575"/>
          </a:xfrm>
          <a:custGeom>
            <a:avLst/>
            <a:gdLst>
              <a:gd name="T0" fmla="*/ 26 w 64"/>
              <a:gd name="T1" fmla="*/ 7 h 76"/>
              <a:gd name="T2" fmla="*/ 19 w 64"/>
              <a:gd name="T3" fmla="*/ 15 h 76"/>
              <a:gd name="T4" fmla="*/ 18 w 64"/>
              <a:gd name="T5" fmla="*/ 10 h 76"/>
              <a:gd name="T6" fmla="*/ 22 w 64"/>
              <a:gd name="T7" fmla="*/ 20 h 76"/>
              <a:gd name="T8" fmla="*/ 22 w 64"/>
              <a:gd name="T9" fmla="*/ 15 h 76"/>
              <a:gd name="T10" fmla="*/ 24 w 64"/>
              <a:gd name="T11" fmla="*/ 20 h 76"/>
              <a:gd name="T12" fmla="*/ 11 w 64"/>
              <a:gd name="T13" fmla="*/ 27 h 76"/>
              <a:gd name="T14" fmla="*/ 41 w 64"/>
              <a:gd name="T15" fmla="*/ 11 h 76"/>
              <a:gd name="T16" fmla="*/ 30 w 64"/>
              <a:gd name="T17" fmla="*/ 29 h 76"/>
              <a:gd name="T18" fmla="*/ 28 w 64"/>
              <a:gd name="T19" fmla="*/ 7 h 76"/>
              <a:gd name="T20" fmla="*/ 35 w 64"/>
              <a:gd name="T21" fmla="*/ 1 h 76"/>
              <a:gd name="T22" fmla="*/ 28 w 64"/>
              <a:gd name="T23" fmla="*/ 15 h 76"/>
              <a:gd name="T24" fmla="*/ 16 w 64"/>
              <a:gd name="T25" fmla="*/ 32 h 76"/>
              <a:gd name="T26" fmla="*/ 20 w 64"/>
              <a:gd name="T27" fmla="*/ 34 h 76"/>
              <a:gd name="T28" fmla="*/ 43 w 64"/>
              <a:gd name="T29" fmla="*/ 24 h 76"/>
              <a:gd name="T30" fmla="*/ 47 w 64"/>
              <a:gd name="T31" fmla="*/ 30 h 76"/>
              <a:gd name="T32" fmla="*/ 25 w 64"/>
              <a:gd name="T33" fmla="*/ 46 h 76"/>
              <a:gd name="T34" fmla="*/ 28 w 64"/>
              <a:gd name="T35" fmla="*/ 50 h 76"/>
              <a:gd name="T36" fmla="*/ 55 w 64"/>
              <a:gd name="T37" fmla="*/ 38 h 76"/>
              <a:gd name="T38" fmla="*/ 28 w 64"/>
              <a:gd name="T39" fmla="*/ 59 h 76"/>
              <a:gd name="T40" fmla="*/ 44 w 64"/>
              <a:gd name="T41" fmla="*/ 55 h 76"/>
              <a:gd name="T42" fmla="*/ 58 w 64"/>
              <a:gd name="T43" fmla="*/ 56 h 76"/>
              <a:gd name="T44" fmla="*/ 39 w 64"/>
              <a:gd name="T45" fmla="*/ 74 h 76"/>
              <a:gd name="T46" fmla="*/ 43 w 64"/>
              <a:gd name="T47" fmla="*/ 73 h 76"/>
              <a:gd name="T48" fmla="*/ 53 w 64"/>
              <a:gd name="T49" fmla="*/ 65 h 76"/>
              <a:gd name="T50" fmla="*/ 52 w 64"/>
              <a:gd name="T51" fmla="*/ 63 h 76"/>
              <a:gd name="T52" fmla="*/ 40 w 64"/>
              <a:gd name="T53" fmla="*/ 57 h 76"/>
              <a:gd name="T54" fmla="*/ 40 w 64"/>
              <a:gd name="T55" fmla="*/ 60 h 76"/>
              <a:gd name="T56" fmla="*/ 37 w 64"/>
              <a:gd name="T57" fmla="*/ 72 h 76"/>
              <a:gd name="T58" fmla="*/ 52 w 64"/>
              <a:gd name="T59" fmla="*/ 65 h 76"/>
              <a:gd name="T60" fmla="*/ 62 w 64"/>
              <a:gd name="T61" fmla="*/ 63 h 76"/>
              <a:gd name="T62" fmla="*/ 40 w 64"/>
              <a:gd name="T63" fmla="*/ 74 h 76"/>
              <a:gd name="T64" fmla="*/ 29 w 64"/>
              <a:gd name="T65" fmla="*/ 64 h 76"/>
              <a:gd name="T66" fmla="*/ 57 w 64"/>
              <a:gd name="T67" fmla="*/ 46 h 76"/>
              <a:gd name="T68" fmla="*/ 28 w 64"/>
              <a:gd name="T69" fmla="*/ 59 h 76"/>
              <a:gd name="T70" fmla="*/ 53 w 64"/>
              <a:gd name="T71" fmla="*/ 38 h 76"/>
              <a:gd name="T72" fmla="*/ 29 w 64"/>
              <a:gd name="T73" fmla="*/ 52 h 76"/>
              <a:gd name="T74" fmla="*/ 24 w 64"/>
              <a:gd name="T75" fmla="*/ 44 h 76"/>
              <a:gd name="T76" fmla="*/ 45 w 64"/>
              <a:gd name="T77" fmla="*/ 29 h 76"/>
              <a:gd name="T78" fmla="*/ 44 w 64"/>
              <a:gd name="T79" fmla="*/ 26 h 76"/>
              <a:gd name="T80" fmla="*/ 22 w 64"/>
              <a:gd name="T81" fmla="*/ 35 h 76"/>
              <a:gd name="T82" fmla="*/ 15 w 64"/>
              <a:gd name="T83" fmla="*/ 30 h 76"/>
              <a:gd name="T84" fmla="*/ 31 w 64"/>
              <a:gd name="T85" fmla="*/ 15 h 76"/>
              <a:gd name="T86" fmla="*/ 36 w 64"/>
              <a:gd name="T87" fmla="*/ 3 h 76"/>
              <a:gd name="T88" fmla="*/ 29 w 64"/>
              <a:gd name="T89" fmla="*/ 10 h 76"/>
              <a:gd name="T90" fmla="*/ 14 w 64"/>
              <a:gd name="T91" fmla="*/ 32 h 76"/>
              <a:gd name="T92" fmla="*/ 42 w 64"/>
              <a:gd name="T93" fmla="*/ 13 h 76"/>
              <a:gd name="T94" fmla="*/ 11 w 64"/>
              <a:gd name="T95" fmla="*/ 28 h 76"/>
              <a:gd name="T96" fmla="*/ 35 w 64"/>
              <a:gd name="T97" fmla="*/ 7 h 76"/>
              <a:gd name="T98" fmla="*/ 5 w 64"/>
              <a:gd name="T99" fmla="*/ 25 h 76"/>
              <a:gd name="T100" fmla="*/ 32 w 64"/>
              <a:gd name="T101" fmla="*/ 7 h 76"/>
              <a:gd name="T102" fmla="*/ 4 w 64"/>
              <a:gd name="T103" fmla="*/ 24 h 76"/>
              <a:gd name="T104" fmla="*/ 32 w 64"/>
              <a:gd name="T105" fmla="*/ 5 h 76"/>
              <a:gd name="T106" fmla="*/ 2 w 64"/>
              <a:gd name="T107" fmla="*/ 18 h 76"/>
              <a:gd name="T108" fmla="*/ 27 w 64"/>
              <a:gd name="T109" fmla="*/ 6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64" h="76">
                <a:moveTo>
                  <a:pt x="13" y="16"/>
                </a:moveTo>
                <a:cubicBezTo>
                  <a:pt x="19" y="15"/>
                  <a:pt x="23" y="11"/>
                  <a:pt x="28" y="8"/>
                </a:cubicBezTo>
                <a:cubicBezTo>
                  <a:pt x="28" y="8"/>
                  <a:pt x="27" y="7"/>
                  <a:pt x="26" y="7"/>
                </a:cubicBezTo>
                <a:cubicBezTo>
                  <a:pt x="22" y="15"/>
                  <a:pt x="9" y="15"/>
                  <a:pt x="1" y="18"/>
                </a:cubicBezTo>
                <a:cubicBezTo>
                  <a:pt x="0" y="19"/>
                  <a:pt x="1" y="21"/>
                  <a:pt x="3" y="21"/>
                </a:cubicBezTo>
                <a:cubicBezTo>
                  <a:pt x="8" y="19"/>
                  <a:pt x="14" y="17"/>
                  <a:pt x="19" y="15"/>
                </a:cubicBezTo>
                <a:cubicBezTo>
                  <a:pt x="25" y="13"/>
                  <a:pt x="30" y="10"/>
                  <a:pt x="33" y="5"/>
                </a:cubicBezTo>
                <a:cubicBezTo>
                  <a:pt x="34" y="3"/>
                  <a:pt x="33" y="2"/>
                  <a:pt x="32" y="2"/>
                </a:cubicBezTo>
                <a:cubicBezTo>
                  <a:pt x="27" y="2"/>
                  <a:pt x="22" y="7"/>
                  <a:pt x="18" y="10"/>
                </a:cubicBezTo>
                <a:cubicBezTo>
                  <a:pt x="13" y="14"/>
                  <a:pt x="8" y="19"/>
                  <a:pt x="2" y="22"/>
                </a:cubicBezTo>
                <a:cubicBezTo>
                  <a:pt x="1" y="23"/>
                  <a:pt x="2" y="25"/>
                  <a:pt x="3" y="25"/>
                </a:cubicBezTo>
                <a:cubicBezTo>
                  <a:pt x="10" y="24"/>
                  <a:pt x="16" y="22"/>
                  <a:pt x="22" y="20"/>
                </a:cubicBezTo>
                <a:cubicBezTo>
                  <a:pt x="27" y="17"/>
                  <a:pt x="33" y="14"/>
                  <a:pt x="35" y="8"/>
                </a:cubicBezTo>
                <a:cubicBezTo>
                  <a:pt x="35" y="7"/>
                  <a:pt x="34" y="6"/>
                  <a:pt x="33" y="6"/>
                </a:cubicBezTo>
                <a:cubicBezTo>
                  <a:pt x="28" y="7"/>
                  <a:pt x="25" y="11"/>
                  <a:pt x="22" y="15"/>
                </a:cubicBezTo>
                <a:cubicBezTo>
                  <a:pt x="17" y="19"/>
                  <a:pt x="11" y="21"/>
                  <a:pt x="5" y="23"/>
                </a:cubicBezTo>
                <a:cubicBezTo>
                  <a:pt x="3" y="23"/>
                  <a:pt x="4" y="26"/>
                  <a:pt x="5" y="25"/>
                </a:cubicBezTo>
                <a:cubicBezTo>
                  <a:pt x="12" y="24"/>
                  <a:pt x="18" y="22"/>
                  <a:pt x="24" y="20"/>
                </a:cubicBezTo>
                <a:cubicBezTo>
                  <a:pt x="29" y="17"/>
                  <a:pt x="35" y="14"/>
                  <a:pt x="37" y="8"/>
                </a:cubicBezTo>
                <a:cubicBezTo>
                  <a:pt x="38" y="7"/>
                  <a:pt x="36" y="5"/>
                  <a:pt x="35" y="6"/>
                </a:cubicBezTo>
                <a:cubicBezTo>
                  <a:pt x="27" y="13"/>
                  <a:pt x="22" y="24"/>
                  <a:pt x="11" y="27"/>
                </a:cubicBezTo>
                <a:cubicBezTo>
                  <a:pt x="11" y="29"/>
                  <a:pt x="12" y="29"/>
                  <a:pt x="12" y="30"/>
                </a:cubicBezTo>
                <a:cubicBezTo>
                  <a:pt x="22" y="24"/>
                  <a:pt x="37" y="24"/>
                  <a:pt x="43" y="13"/>
                </a:cubicBezTo>
                <a:cubicBezTo>
                  <a:pt x="44" y="12"/>
                  <a:pt x="43" y="10"/>
                  <a:pt x="41" y="11"/>
                </a:cubicBezTo>
                <a:cubicBezTo>
                  <a:pt x="30" y="14"/>
                  <a:pt x="24" y="27"/>
                  <a:pt x="13" y="32"/>
                </a:cubicBezTo>
                <a:cubicBezTo>
                  <a:pt x="12" y="33"/>
                  <a:pt x="13" y="36"/>
                  <a:pt x="14" y="35"/>
                </a:cubicBezTo>
                <a:cubicBezTo>
                  <a:pt x="20" y="33"/>
                  <a:pt x="25" y="31"/>
                  <a:pt x="30" y="29"/>
                </a:cubicBezTo>
                <a:cubicBezTo>
                  <a:pt x="35" y="27"/>
                  <a:pt x="41" y="24"/>
                  <a:pt x="44" y="20"/>
                </a:cubicBezTo>
                <a:cubicBezTo>
                  <a:pt x="47" y="16"/>
                  <a:pt x="47" y="12"/>
                  <a:pt x="43" y="9"/>
                </a:cubicBezTo>
                <a:cubicBezTo>
                  <a:pt x="39" y="6"/>
                  <a:pt x="33" y="5"/>
                  <a:pt x="28" y="7"/>
                </a:cubicBezTo>
                <a:cubicBezTo>
                  <a:pt x="29" y="8"/>
                  <a:pt x="29" y="8"/>
                  <a:pt x="30" y="8"/>
                </a:cubicBezTo>
                <a:cubicBezTo>
                  <a:pt x="30" y="6"/>
                  <a:pt x="34" y="5"/>
                  <a:pt x="36" y="3"/>
                </a:cubicBezTo>
                <a:cubicBezTo>
                  <a:pt x="35" y="3"/>
                  <a:pt x="35" y="2"/>
                  <a:pt x="35" y="1"/>
                </a:cubicBezTo>
                <a:cubicBezTo>
                  <a:pt x="30" y="3"/>
                  <a:pt x="25" y="5"/>
                  <a:pt x="22" y="9"/>
                </a:cubicBezTo>
                <a:cubicBezTo>
                  <a:pt x="22" y="10"/>
                  <a:pt x="22" y="11"/>
                  <a:pt x="22" y="11"/>
                </a:cubicBezTo>
                <a:cubicBezTo>
                  <a:pt x="24" y="13"/>
                  <a:pt x="26" y="14"/>
                  <a:pt x="28" y="15"/>
                </a:cubicBezTo>
                <a:cubicBezTo>
                  <a:pt x="30" y="17"/>
                  <a:pt x="30" y="20"/>
                  <a:pt x="28" y="22"/>
                </a:cubicBezTo>
                <a:cubicBezTo>
                  <a:pt x="25" y="26"/>
                  <a:pt x="19" y="27"/>
                  <a:pt x="15" y="30"/>
                </a:cubicBezTo>
                <a:cubicBezTo>
                  <a:pt x="14" y="31"/>
                  <a:pt x="15" y="33"/>
                  <a:pt x="16" y="32"/>
                </a:cubicBezTo>
                <a:cubicBezTo>
                  <a:pt x="26" y="29"/>
                  <a:pt x="37" y="27"/>
                  <a:pt x="45" y="20"/>
                </a:cubicBezTo>
                <a:cubicBezTo>
                  <a:pt x="46" y="19"/>
                  <a:pt x="45" y="18"/>
                  <a:pt x="44" y="18"/>
                </a:cubicBezTo>
                <a:cubicBezTo>
                  <a:pt x="35" y="22"/>
                  <a:pt x="27" y="28"/>
                  <a:pt x="20" y="34"/>
                </a:cubicBezTo>
                <a:cubicBezTo>
                  <a:pt x="19" y="35"/>
                  <a:pt x="20" y="36"/>
                  <a:pt x="21" y="36"/>
                </a:cubicBezTo>
                <a:cubicBezTo>
                  <a:pt x="29" y="34"/>
                  <a:pt x="37" y="30"/>
                  <a:pt x="44" y="27"/>
                </a:cubicBezTo>
                <a:cubicBezTo>
                  <a:pt x="44" y="26"/>
                  <a:pt x="44" y="25"/>
                  <a:pt x="43" y="24"/>
                </a:cubicBezTo>
                <a:cubicBezTo>
                  <a:pt x="36" y="29"/>
                  <a:pt x="29" y="35"/>
                  <a:pt x="21" y="39"/>
                </a:cubicBezTo>
                <a:cubicBezTo>
                  <a:pt x="20" y="40"/>
                  <a:pt x="20" y="42"/>
                  <a:pt x="22" y="42"/>
                </a:cubicBezTo>
                <a:cubicBezTo>
                  <a:pt x="31" y="41"/>
                  <a:pt x="41" y="37"/>
                  <a:pt x="47" y="30"/>
                </a:cubicBezTo>
                <a:cubicBezTo>
                  <a:pt x="48" y="29"/>
                  <a:pt x="47" y="28"/>
                  <a:pt x="46" y="28"/>
                </a:cubicBezTo>
                <a:cubicBezTo>
                  <a:pt x="37" y="31"/>
                  <a:pt x="31" y="38"/>
                  <a:pt x="24" y="44"/>
                </a:cubicBezTo>
                <a:cubicBezTo>
                  <a:pt x="23" y="45"/>
                  <a:pt x="24" y="47"/>
                  <a:pt x="25" y="46"/>
                </a:cubicBezTo>
                <a:cubicBezTo>
                  <a:pt x="34" y="44"/>
                  <a:pt x="42" y="40"/>
                  <a:pt x="50" y="35"/>
                </a:cubicBezTo>
                <a:cubicBezTo>
                  <a:pt x="50" y="35"/>
                  <a:pt x="49" y="34"/>
                  <a:pt x="49" y="33"/>
                </a:cubicBezTo>
                <a:cubicBezTo>
                  <a:pt x="41" y="38"/>
                  <a:pt x="35" y="45"/>
                  <a:pt x="28" y="50"/>
                </a:cubicBezTo>
                <a:cubicBezTo>
                  <a:pt x="27" y="51"/>
                  <a:pt x="28" y="53"/>
                  <a:pt x="29" y="52"/>
                </a:cubicBezTo>
                <a:cubicBezTo>
                  <a:pt x="35" y="51"/>
                  <a:pt x="40" y="50"/>
                  <a:pt x="45" y="48"/>
                </a:cubicBezTo>
                <a:cubicBezTo>
                  <a:pt x="49" y="46"/>
                  <a:pt x="54" y="43"/>
                  <a:pt x="55" y="38"/>
                </a:cubicBezTo>
                <a:cubicBezTo>
                  <a:pt x="55" y="38"/>
                  <a:pt x="55" y="37"/>
                  <a:pt x="54" y="37"/>
                </a:cubicBezTo>
                <a:cubicBezTo>
                  <a:pt x="41" y="38"/>
                  <a:pt x="38" y="53"/>
                  <a:pt x="28" y="57"/>
                </a:cubicBezTo>
                <a:cubicBezTo>
                  <a:pt x="26" y="57"/>
                  <a:pt x="27" y="60"/>
                  <a:pt x="28" y="59"/>
                </a:cubicBezTo>
                <a:cubicBezTo>
                  <a:pt x="38" y="57"/>
                  <a:pt x="48" y="52"/>
                  <a:pt x="57" y="46"/>
                </a:cubicBezTo>
                <a:cubicBezTo>
                  <a:pt x="56" y="45"/>
                  <a:pt x="56" y="45"/>
                  <a:pt x="55" y="44"/>
                </a:cubicBezTo>
                <a:cubicBezTo>
                  <a:pt x="51" y="47"/>
                  <a:pt x="48" y="51"/>
                  <a:pt x="44" y="55"/>
                </a:cubicBezTo>
                <a:cubicBezTo>
                  <a:pt x="40" y="59"/>
                  <a:pt x="35" y="64"/>
                  <a:pt x="30" y="64"/>
                </a:cubicBezTo>
                <a:cubicBezTo>
                  <a:pt x="30" y="65"/>
                  <a:pt x="30" y="66"/>
                  <a:pt x="30" y="67"/>
                </a:cubicBezTo>
                <a:cubicBezTo>
                  <a:pt x="40" y="64"/>
                  <a:pt x="50" y="62"/>
                  <a:pt x="58" y="56"/>
                </a:cubicBezTo>
                <a:cubicBezTo>
                  <a:pt x="57" y="55"/>
                  <a:pt x="56" y="54"/>
                  <a:pt x="56" y="54"/>
                </a:cubicBezTo>
                <a:cubicBezTo>
                  <a:pt x="49" y="59"/>
                  <a:pt x="45" y="67"/>
                  <a:pt x="38" y="72"/>
                </a:cubicBezTo>
                <a:cubicBezTo>
                  <a:pt x="37" y="73"/>
                  <a:pt x="38" y="74"/>
                  <a:pt x="39" y="74"/>
                </a:cubicBezTo>
                <a:cubicBezTo>
                  <a:pt x="48" y="75"/>
                  <a:pt x="56" y="68"/>
                  <a:pt x="62" y="63"/>
                </a:cubicBezTo>
                <a:cubicBezTo>
                  <a:pt x="64" y="62"/>
                  <a:pt x="63" y="60"/>
                  <a:pt x="61" y="61"/>
                </a:cubicBezTo>
                <a:cubicBezTo>
                  <a:pt x="54" y="62"/>
                  <a:pt x="48" y="69"/>
                  <a:pt x="43" y="73"/>
                </a:cubicBezTo>
                <a:cubicBezTo>
                  <a:pt x="41" y="74"/>
                  <a:pt x="42" y="76"/>
                  <a:pt x="44" y="75"/>
                </a:cubicBezTo>
                <a:cubicBezTo>
                  <a:pt x="48" y="73"/>
                  <a:pt x="51" y="71"/>
                  <a:pt x="54" y="67"/>
                </a:cubicBezTo>
                <a:cubicBezTo>
                  <a:pt x="55" y="66"/>
                  <a:pt x="54" y="64"/>
                  <a:pt x="53" y="65"/>
                </a:cubicBezTo>
                <a:cubicBezTo>
                  <a:pt x="48" y="68"/>
                  <a:pt x="43" y="72"/>
                  <a:pt x="38" y="72"/>
                </a:cubicBezTo>
                <a:cubicBezTo>
                  <a:pt x="38" y="72"/>
                  <a:pt x="39" y="73"/>
                  <a:pt x="39" y="74"/>
                </a:cubicBezTo>
                <a:cubicBezTo>
                  <a:pt x="43" y="69"/>
                  <a:pt x="48" y="67"/>
                  <a:pt x="52" y="63"/>
                </a:cubicBezTo>
                <a:cubicBezTo>
                  <a:pt x="53" y="62"/>
                  <a:pt x="53" y="62"/>
                  <a:pt x="52" y="61"/>
                </a:cubicBezTo>
                <a:cubicBezTo>
                  <a:pt x="50" y="58"/>
                  <a:pt x="48" y="58"/>
                  <a:pt x="45" y="58"/>
                </a:cubicBezTo>
                <a:cubicBezTo>
                  <a:pt x="43" y="58"/>
                  <a:pt x="41" y="58"/>
                  <a:pt x="40" y="57"/>
                </a:cubicBezTo>
                <a:cubicBezTo>
                  <a:pt x="37" y="57"/>
                  <a:pt x="37" y="55"/>
                  <a:pt x="38" y="53"/>
                </a:cubicBezTo>
                <a:cubicBezTo>
                  <a:pt x="38" y="51"/>
                  <a:pt x="35" y="51"/>
                  <a:pt x="35" y="52"/>
                </a:cubicBezTo>
                <a:cubicBezTo>
                  <a:pt x="35" y="56"/>
                  <a:pt x="35" y="60"/>
                  <a:pt x="40" y="60"/>
                </a:cubicBezTo>
                <a:cubicBezTo>
                  <a:pt x="43" y="61"/>
                  <a:pt x="48" y="59"/>
                  <a:pt x="50" y="62"/>
                </a:cubicBezTo>
                <a:cubicBezTo>
                  <a:pt x="50" y="62"/>
                  <a:pt x="50" y="62"/>
                  <a:pt x="50" y="61"/>
                </a:cubicBezTo>
                <a:cubicBezTo>
                  <a:pt x="46" y="65"/>
                  <a:pt x="41" y="68"/>
                  <a:pt x="37" y="72"/>
                </a:cubicBezTo>
                <a:cubicBezTo>
                  <a:pt x="36" y="73"/>
                  <a:pt x="37" y="74"/>
                  <a:pt x="38" y="74"/>
                </a:cubicBezTo>
                <a:cubicBezTo>
                  <a:pt x="44" y="74"/>
                  <a:pt x="49" y="71"/>
                  <a:pt x="54" y="68"/>
                </a:cubicBezTo>
                <a:cubicBezTo>
                  <a:pt x="53" y="67"/>
                  <a:pt x="53" y="66"/>
                  <a:pt x="52" y="65"/>
                </a:cubicBezTo>
                <a:cubicBezTo>
                  <a:pt x="49" y="69"/>
                  <a:pt x="46" y="71"/>
                  <a:pt x="43" y="73"/>
                </a:cubicBezTo>
                <a:cubicBezTo>
                  <a:pt x="43" y="74"/>
                  <a:pt x="43" y="74"/>
                  <a:pt x="44" y="75"/>
                </a:cubicBezTo>
                <a:cubicBezTo>
                  <a:pt x="49" y="71"/>
                  <a:pt x="55" y="65"/>
                  <a:pt x="62" y="63"/>
                </a:cubicBezTo>
                <a:cubicBezTo>
                  <a:pt x="62" y="62"/>
                  <a:pt x="61" y="62"/>
                  <a:pt x="61" y="61"/>
                </a:cubicBezTo>
                <a:cubicBezTo>
                  <a:pt x="55" y="65"/>
                  <a:pt x="47" y="72"/>
                  <a:pt x="39" y="72"/>
                </a:cubicBezTo>
                <a:cubicBezTo>
                  <a:pt x="40" y="72"/>
                  <a:pt x="40" y="73"/>
                  <a:pt x="40" y="74"/>
                </a:cubicBezTo>
                <a:cubicBezTo>
                  <a:pt x="47" y="69"/>
                  <a:pt x="51" y="62"/>
                  <a:pt x="58" y="56"/>
                </a:cubicBezTo>
                <a:cubicBezTo>
                  <a:pt x="59" y="54"/>
                  <a:pt x="57" y="53"/>
                  <a:pt x="56" y="54"/>
                </a:cubicBezTo>
                <a:cubicBezTo>
                  <a:pt x="48" y="60"/>
                  <a:pt x="39" y="62"/>
                  <a:pt x="29" y="64"/>
                </a:cubicBezTo>
                <a:cubicBezTo>
                  <a:pt x="28" y="65"/>
                  <a:pt x="28" y="67"/>
                  <a:pt x="30" y="67"/>
                </a:cubicBezTo>
                <a:cubicBezTo>
                  <a:pt x="35" y="67"/>
                  <a:pt x="40" y="63"/>
                  <a:pt x="44" y="59"/>
                </a:cubicBezTo>
                <a:cubicBezTo>
                  <a:pt x="48" y="55"/>
                  <a:pt x="52" y="50"/>
                  <a:pt x="57" y="46"/>
                </a:cubicBezTo>
                <a:cubicBezTo>
                  <a:pt x="58" y="45"/>
                  <a:pt x="57" y="43"/>
                  <a:pt x="55" y="44"/>
                </a:cubicBezTo>
                <a:cubicBezTo>
                  <a:pt x="47" y="50"/>
                  <a:pt x="37" y="54"/>
                  <a:pt x="28" y="57"/>
                </a:cubicBezTo>
                <a:cubicBezTo>
                  <a:pt x="28" y="57"/>
                  <a:pt x="28" y="59"/>
                  <a:pt x="28" y="59"/>
                </a:cubicBezTo>
                <a:cubicBezTo>
                  <a:pt x="33" y="57"/>
                  <a:pt x="37" y="53"/>
                  <a:pt x="40" y="49"/>
                </a:cubicBezTo>
                <a:cubicBezTo>
                  <a:pt x="44" y="45"/>
                  <a:pt x="48" y="40"/>
                  <a:pt x="54" y="39"/>
                </a:cubicBezTo>
                <a:cubicBezTo>
                  <a:pt x="53" y="39"/>
                  <a:pt x="53" y="38"/>
                  <a:pt x="53" y="38"/>
                </a:cubicBezTo>
                <a:cubicBezTo>
                  <a:pt x="51" y="42"/>
                  <a:pt x="46" y="45"/>
                  <a:pt x="42" y="46"/>
                </a:cubicBezTo>
                <a:cubicBezTo>
                  <a:pt x="37" y="47"/>
                  <a:pt x="33" y="48"/>
                  <a:pt x="28" y="50"/>
                </a:cubicBezTo>
                <a:cubicBezTo>
                  <a:pt x="29" y="50"/>
                  <a:pt x="29" y="51"/>
                  <a:pt x="29" y="52"/>
                </a:cubicBezTo>
                <a:cubicBezTo>
                  <a:pt x="37" y="47"/>
                  <a:pt x="43" y="40"/>
                  <a:pt x="50" y="35"/>
                </a:cubicBezTo>
                <a:cubicBezTo>
                  <a:pt x="52" y="35"/>
                  <a:pt x="50" y="32"/>
                  <a:pt x="49" y="33"/>
                </a:cubicBezTo>
                <a:cubicBezTo>
                  <a:pt x="41" y="37"/>
                  <a:pt x="33" y="41"/>
                  <a:pt x="24" y="44"/>
                </a:cubicBezTo>
                <a:cubicBezTo>
                  <a:pt x="25" y="45"/>
                  <a:pt x="25" y="45"/>
                  <a:pt x="26" y="46"/>
                </a:cubicBezTo>
                <a:cubicBezTo>
                  <a:pt x="32" y="41"/>
                  <a:pt x="38" y="33"/>
                  <a:pt x="47" y="31"/>
                </a:cubicBezTo>
                <a:cubicBezTo>
                  <a:pt x="46" y="30"/>
                  <a:pt x="46" y="29"/>
                  <a:pt x="45" y="29"/>
                </a:cubicBezTo>
                <a:cubicBezTo>
                  <a:pt x="39" y="35"/>
                  <a:pt x="30" y="38"/>
                  <a:pt x="22" y="39"/>
                </a:cubicBezTo>
                <a:cubicBezTo>
                  <a:pt x="22" y="40"/>
                  <a:pt x="22" y="41"/>
                  <a:pt x="22" y="41"/>
                </a:cubicBezTo>
                <a:cubicBezTo>
                  <a:pt x="30" y="37"/>
                  <a:pt x="37" y="32"/>
                  <a:pt x="44" y="26"/>
                </a:cubicBezTo>
                <a:cubicBezTo>
                  <a:pt x="46" y="26"/>
                  <a:pt x="45" y="23"/>
                  <a:pt x="44" y="24"/>
                </a:cubicBezTo>
                <a:cubicBezTo>
                  <a:pt x="36" y="27"/>
                  <a:pt x="29" y="32"/>
                  <a:pt x="20" y="33"/>
                </a:cubicBezTo>
                <a:cubicBezTo>
                  <a:pt x="21" y="34"/>
                  <a:pt x="21" y="35"/>
                  <a:pt x="22" y="35"/>
                </a:cubicBezTo>
                <a:cubicBezTo>
                  <a:pt x="29" y="30"/>
                  <a:pt x="36" y="24"/>
                  <a:pt x="45" y="21"/>
                </a:cubicBezTo>
                <a:cubicBezTo>
                  <a:pt x="44" y="20"/>
                  <a:pt x="44" y="19"/>
                  <a:pt x="43" y="18"/>
                </a:cubicBezTo>
                <a:cubicBezTo>
                  <a:pt x="35" y="25"/>
                  <a:pt x="25" y="27"/>
                  <a:pt x="15" y="30"/>
                </a:cubicBezTo>
                <a:cubicBezTo>
                  <a:pt x="16" y="31"/>
                  <a:pt x="16" y="32"/>
                  <a:pt x="17" y="32"/>
                </a:cubicBezTo>
                <a:cubicBezTo>
                  <a:pt x="21" y="29"/>
                  <a:pt x="28" y="27"/>
                  <a:pt x="31" y="21"/>
                </a:cubicBezTo>
                <a:cubicBezTo>
                  <a:pt x="32" y="20"/>
                  <a:pt x="32" y="16"/>
                  <a:pt x="31" y="15"/>
                </a:cubicBezTo>
                <a:cubicBezTo>
                  <a:pt x="29" y="12"/>
                  <a:pt x="26" y="11"/>
                  <a:pt x="24" y="9"/>
                </a:cubicBezTo>
                <a:cubicBezTo>
                  <a:pt x="24" y="10"/>
                  <a:pt x="24" y="11"/>
                  <a:pt x="24" y="11"/>
                </a:cubicBezTo>
                <a:cubicBezTo>
                  <a:pt x="27" y="8"/>
                  <a:pt x="32" y="5"/>
                  <a:pt x="36" y="3"/>
                </a:cubicBezTo>
                <a:cubicBezTo>
                  <a:pt x="37" y="3"/>
                  <a:pt x="36" y="0"/>
                  <a:pt x="35" y="1"/>
                </a:cubicBezTo>
                <a:cubicBezTo>
                  <a:pt x="31" y="3"/>
                  <a:pt x="28" y="5"/>
                  <a:pt x="27" y="8"/>
                </a:cubicBezTo>
                <a:cubicBezTo>
                  <a:pt x="27" y="9"/>
                  <a:pt x="28" y="10"/>
                  <a:pt x="29" y="10"/>
                </a:cubicBezTo>
                <a:cubicBezTo>
                  <a:pt x="33" y="8"/>
                  <a:pt x="38" y="9"/>
                  <a:pt x="41" y="11"/>
                </a:cubicBezTo>
                <a:cubicBezTo>
                  <a:pt x="46" y="14"/>
                  <a:pt x="42" y="19"/>
                  <a:pt x="39" y="21"/>
                </a:cubicBezTo>
                <a:cubicBezTo>
                  <a:pt x="32" y="27"/>
                  <a:pt x="22" y="29"/>
                  <a:pt x="14" y="32"/>
                </a:cubicBezTo>
                <a:cubicBezTo>
                  <a:pt x="14" y="33"/>
                  <a:pt x="14" y="34"/>
                  <a:pt x="15" y="35"/>
                </a:cubicBezTo>
                <a:cubicBezTo>
                  <a:pt x="20" y="32"/>
                  <a:pt x="24" y="28"/>
                  <a:pt x="28" y="24"/>
                </a:cubicBezTo>
                <a:cubicBezTo>
                  <a:pt x="32" y="20"/>
                  <a:pt x="37" y="15"/>
                  <a:pt x="42" y="13"/>
                </a:cubicBezTo>
                <a:cubicBezTo>
                  <a:pt x="42" y="13"/>
                  <a:pt x="41" y="12"/>
                  <a:pt x="41" y="11"/>
                </a:cubicBezTo>
                <a:cubicBezTo>
                  <a:pt x="38" y="17"/>
                  <a:pt x="32" y="19"/>
                  <a:pt x="26" y="21"/>
                </a:cubicBezTo>
                <a:cubicBezTo>
                  <a:pt x="21" y="23"/>
                  <a:pt x="15" y="25"/>
                  <a:pt x="11" y="28"/>
                </a:cubicBezTo>
                <a:cubicBezTo>
                  <a:pt x="9" y="29"/>
                  <a:pt x="10" y="31"/>
                  <a:pt x="12" y="30"/>
                </a:cubicBezTo>
                <a:cubicBezTo>
                  <a:pt x="23" y="26"/>
                  <a:pt x="28" y="15"/>
                  <a:pt x="37" y="9"/>
                </a:cubicBezTo>
                <a:cubicBezTo>
                  <a:pt x="36" y="8"/>
                  <a:pt x="35" y="8"/>
                  <a:pt x="35" y="7"/>
                </a:cubicBezTo>
                <a:cubicBezTo>
                  <a:pt x="33" y="12"/>
                  <a:pt x="26" y="15"/>
                  <a:pt x="21" y="18"/>
                </a:cubicBezTo>
                <a:cubicBezTo>
                  <a:pt x="16" y="20"/>
                  <a:pt x="11" y="22"/>
                  <a:pt x="5" y="23"/>
                </a:cubicBezTo>
                <a:cubicBezTo>
                  <a:pt x="5" y="24"/>
                  <a:pt x="5" y="24"/>
                  <a:pt x="5" y="25"/>
                </a:cubicBezTo>
                <a:cubicBezTo>
                  <a:pt x="11" y="24"/>
                  <a:pt x="17" y="22"/>
                  <a:pt x="22" y="18"/>
                </a:cubicBezTo>
                <a:cubicBezTo>
                  <a:pt x="26" y="15"/>
                  <a:pt x="28" y="10"/>
                  <a:pt x="34" y="9"/>
                </a:cubicBezTo>
                <a:cubicBezTo>
                  <a:pt x="33" y="9"/>
                  <a:pt x="33" y="8"/>
                  <a:pt x="32" y="7"/>
                </a:cubicBezTo>
                <a:cubicBezTo>
                  <a:pt x="30" y="13"/>
                  <a:pt x="24" y="16"/>
                  <a:pt x="19" y="18"/>
                </a:cubicBezTo>
                <a:cubicBezTo>
                  <a:pt x="14" y="20"/>
                  <a:pt x="8" y="21"/>
                  <a:pt x="3" y="22"/>
                </a:cubicBezTo>
                <a:cubicBezTo>
                  <a:pt x="3" y="23"/>
                  <a:pt x="3" y="24"/>
                  <a:pt x="4" y="24"/>
                </a:cubicBezTo>
                <a:cubicBezTo>
                  <a:pt x="9" y="22"/>
                  <a:pt x="13" y="17"/>
                  <a:pt x="18" y="14"/>
                </a:cubicBezTo>
                <a:cubicBezTo>
                  <a:pt x="20" y="12"/>
                  <a:pt x="23" y="9"/>
                  <a:pt x="26" y="8"/>
                </a:cubicBezTo>
                <a:cubicBezTo>
                  <a:pt x="28" y="6"/>
                  <a:pt x="30" y="5"/>
                  <a:pt x="32" y="5"/>
                </a:cubicBezTo>
                <a:cubicBezTo>
                  <a:pt x="32" y="5"/>
                  <a:pt x="31" y="4"/>
                  <a:pt x="31" y="3"/>
                </a:cubicBezTo>
                <a:cubicBezTo>
                  <a:pt x="28" y="8"/>
                  <a:pt x="23" y="11"/>
                  <a:pt x="17" y="13"/>
                </a:cubicBezTo>
                <a:cubicBezTo>
                  <a:pt x="13" y="15"/>
                  <a:pt x="7" y="16"/>
                  <a:pt x="2" y="18"/>
                </a:cubicBezTo>
                <a:cubicBezTo>
                  <a:pt x="2" y="19"/>
                  <a:pt x="3" y="20"/>
                  <a:pt x="3" y="21"/>
                </a:cubicBezTo>
                <a:cubicBezTo>
                  <a:pt x="11" y="17"/>
                  <a:pt x="24" y="17"/>
                  <a:pt x="29" y="8"/>
                </a:cubicBezTo>
                <a:cubicBezTo>
                  <a:pt x="29" y="7"/>
                  <a:pt x="28" y="5"/>
                  <a:pt x="27" y="6"/>
                </a:cubicBezTo>
                <a:cubicBezTo>
                  <a:pt x="22" y="9"/>
                  <a:pt x="17" y="12"/>
                  <a:pt x="12" y="14"/>
                </a:cubicBezTo>
                <a:cubicBezTo>
                  <a:pt x="11" y="14"/>
                  <a:pt x="11" y="17"/>
                  <a:pt x="13" y="16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90" name="Freeform 1870"/>
          <p:cNvSpPr/>
          <p:nvPr/>
        </p:nvSpPr>
        <p:spPr bwMode="auto">
          <a:xfrm>
            <a:off x="7575550" y="1401763"/>
            <a:ext cx="246062" cy="625475"/>
          </a:xfrm>
          <a:custGeom>
            <a:avLst/>
            <a:gdLst>
              <a:gd name="T0" fmla="*/ 13 w 120"/>
              <a:gd name="T1" fmla="*/ 16 h 305"/>
              <a:gd name="T2" fmla="*/ 10 w 120"/>
              <a:gd name="T3" fmla="*/ 67 h 305"/>
              <a:gd name="T4" fmla="*/ 77 w 120"/>
              <a:gd name="T5" fmla="*/ 102 h 305"/>
              <a:gd name="T6" fmla="*/ 80 w 120"/>
              <a:gd name="T7" fmla="*/ 161 h 305"/>
              <a:gd name="T8" fmla="*/ 48 w 120"/>
              <a:gd name="T9" fmla="*/ 184 h 305"/>
              <a:gd name="T10" fmla="*/ 30 w 120"/>
              <a:gd name="T11" fmla="*/ 258 h 305"/>
              <a:gd name="T12" fmla="*/ 89 w 120"/>
              <a:gd name="T13" fmla="*/ 297 h 305"/>
              <a:gd name="T14" fmla="*/ 117 w 120"/>
              <a:gd name="T15" fmla="*/ 283 h 305"/>
              <a:gd name="T16" fmla="*/ 28 w 120"/>
              <a:gd name="T17" fmla="*/ 254 h 305"/>
              <a:gd name="T18" fmla="*/ 58 w 120"/>
              <a:gd name="T19" fmla="*/ 177 h 305"/>
              <a:gd name="T20" fmla="*/ 94 w 120"/>
              <a:gd name="T21" fmla="*/ 152 h 305"/>
              <a:gd name="T22" fmla="*/ 110 w 120"/>
              <a:gd name="T23" fmla="*/ 120 h 305"/>
              <a:gd name="T24" fmla="*/ 19 w 120"/>
              <a:gd name="T25" fmla="*/ 72 h 305"/>
              <a:gd name="T26" fmla="*/ 32 w 120"/>
              <a:gd name="T27" fmla="*/ 7 h 305"/>
              <a:gd name="T28" fmla="*/ 46 w 120"/>
              <a:gd name="T29" fmla="*/ 0 h 305"/>
              <a:gd name="T30" fmla="*/ 13 w 120"/>
              <a:gd name="T31" fmla="*/ 18 h 305"/>
              <a:gd name="T32" fmla="*/ 28 w 120"/>
              <a:gd name="T33" fmla="*/ 7 h 305"/>
              <a:gd name="T34" fmla="*/ 46 w 120"/>
              <a:gd name="T35" fmla="*/ 0 h 305"/>
              <a:gd name="T36" fmla="*/ 3 w 120"/>
              <a:gd name="T37" fmla="*/ 30 h 305"/>
              <a:gd name="T38" fmla="*/ 23 w 120"/>
              <a:gd name="T39" fmla="*/ 78 h 305"/>
              <a:gd name="T40" fmla="*/ 88 w 120"/>
              <a:gd name="T41" fmla="*/ 103 h 305"/>
              <a:gd name="T42" fmla="*/ 92 w 120"/>
              <a:gd name="T43" fmla="*/ 150 h 305"/>
              <a:gd name="T44" fmla="*/ 43 w 120"/>
              <a:gd name="T45" fmla="*/ 191 h 305"/>
              <a:gd name="T46" fmla="*/ 88 w 120"/>
              <a:gd name="T47" fmla="*/ 300 h 305"/>
              <a:gd name="T48" fmla="*/ 118 w 120"/>
              <a:gd name="T49" fmla="*/ 282 h 305"/>
              <a:gd name="T50" fmla="*/ 39 w 120"/>
              <a:gd name="T51" fmla="*/ 270 h 305"/>
              <a:gd name="T52" fmla="*/ 43 w 120"/>
              <a:gd name="T53" fmla="*/ 196 h 305"/>
              <a:gd name="T54" fmla="*/ 103 w 120"/>
              <a:gd name="T55" fmla="*/ 146 h 305"/>
              <a:gd name="T56" fmla="*/ 80 w 120"/>
              <a:gd name="T57" fmla="*/ 101 h 305"/>
              <a:gd name="T58" fmla="*/ 21 w 120"/>
              <a:gd name="T59" fmla="*/ 75 h 305"/>
              <a:gd name="T60" fmla="*/ 32 w 120"/>
              <a:gd name="T61" fmla="*/ 7 h 305"/>
              <a:gd name="T62" fmla="*/ 36 w 120"/>
              <a:gd name="T63" fmla="*/ 3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0" h="305">
                <a:moveTo>
                  <a:pt x="36" y="3"/>
                </a:moveTo>
                <a:cubicBezTo>
                  <a:pt x="27" y="5"/>
                  <a:pt x="19" y="9"/>
                  <a:pt x="13" y="16"/>
                </a:cubicBezTo>
                <a:cubicBezTo>
                  <a:pt x="7" y="23"/>
                  <a:pt x="5" y="32"/>
                  <a:pt x="4" y="40"/>
                </a:cubicBezTo>
                <a:cubicBezTo>
                  <a:pt x="4" y="49"/>
                  <a:pt x="5" y="59"/>
                  <a:pt x="10" y="67"/>
                </a:cubicBezTo>
                <a:cubicBezTo>
                  <a:pt x="16" y="76"/>
                  <a:pt x="26" y="82"/>
                  <a:pt x="36" y="86"/>
                </a:cubicBezTo>
                <a:cubicBezTo>
                  <a:pt x="49" y="92"/>
                  <a:pt x="64" y="96"/>
                  <a:pt x="77" y="102"/>
                </a:cubicBezTo>
                <a:cubicBezTo>
                  <a:pt x="90" y="108"/>
                  <a:pt x="105" y="117"/>
                  <a:pt x="105" y="133"/>
                </a:cubicBezTo>
                <a:cubicBezTo>
                  <a:pt x="104" y="147"/>
                  <a:pt x="90" y="155"/>
                  <a:pt x="80" y="161"/>
                </a:cubicBezTo>
                <a:cubicBezTo>
                  <a:pt x="74" y="163"/>
                  <a:pt x="68" y="166"/>
                  <a:pt x="63" y="170"/>
                </a:cubicBezTo>
                <a:cubicBezTo>
                  <a:pt x="58" y="174"/>
                  <a:pt x="52" y="179"/>
                  <a:pt x="48" y="184"/>
                </a:cubicBezTo>
                <a:cubicBezTo>
                  <a:pt x="38" y="195"/>
                  <a:pt x="32" y="207"/>
                  <a:pt x="29" y="221"/>
                </a:cubicBezTo>
                <a:cubicBezTo>
                  <a:pt x="26" y="233"/>
                  <a:pt x="27" y="247"/>
                  <a:pt x="30" y="258"/>
                </a:cubicBezTo>
                <a:cubicBezTo>
                  <a:pt x="33" y="269"/>
                  <a:pt x="40" y="279"/>
                  <a:pt x="49" y="286"/>
                </a:cubicBezTo>
                <a:cubicBezTo>
                  <a:pt x="61" y="295"/>
                  <a:pt x="75" y="299"/>
                  <a:pt x="89" y="297"/>
                </a:cubicBezTo>
                <a:cubicBezTo>
                  <a:pt x="100" y="295"/>
                  <a:pt x="110" y="290"/>
                  <a:pt x="119" y="285"/>
                </a:cubicBezTo>
                <a:cubicBezTo>
                  <a:pt x="118" y="284"/>
                  <a:pt x="118" y="284"/>
                  <a:pt x="117" y="283"/>
                </a:cubicBezTo>
                <a:cubicBezTo>
                  <a:pt x="101" y="305"/>
                  <a:pt x="68" y="298"/>
                  <a:pt x="49" y="284"/>
                </a:cubicBezTo>
                <a:cubicBezTo>
                  <a:pt x="38" y="277"/>
                  <a:pt x="31" y="266"/>
                  <a:pt x="28" y="254"/>
                </a:cubicBezTo>
                <a:cubicBezTo>
                  <a:pt x="25" y="240"/>
                  <a:pt x="28" y="227"/>
                  <a:pt x="33" y="215"/>
                </a:cubicBezTo>
                <a:cubicBezTo>
                  <a:pt x="39" y="201"/>
                  <a:pt x="47" y="188"/>
                  <a:pt x="58" y="177"/>
                </a:cubicBezTo>
                <a:cubicBezTo>
                  <a:pt x="63" y="172"/>
                  <a:pt x="69" y="168"/>
                  <a:pt x="76" y="164"/>
                </a:cubicBezTo>
                <a:cubicBezTo>
                  <a:pt x="82" y="160"/>
                  <a:pt x="88" y="156"/>
                  <a:pt x="94" y="152"/>
                </a:cubicBezTo>
                <a:cubicBezTo>
                  <a:pt x="100" y="148"/>
                  <a:pt x="105" y="144"/>
                  <a:pt x="109" y="138"/>
                </a:cubicBezTo>
                <a:cubicBezTo>
                  <a:pt x="112" y="132"/>
                  <a:pt x="112" y="126"/>
                  <a:pt x="110" y="120"/>
                </a:cubicBezTo>
                <a:cubicBezTo>
                  <a:pt x="105" y="109"/>
                  <a:pt x="94" y="103"/>
                  <a:pt x="83" y="98"/>
                </a:cubicBezTo>
                <a:cubicBezTo>
                  <a:pt x="62" y="90"/>
                  <a:pt x="37" y="87"/>
                  <a:pt x="19" y="72"/>
                </a:cubicBezTo>
                <a:cubicBezTo>
                  <a:pt x="8" y="63"/>
                  <a:pt x="1" y="49"/>
                  <a:pt x="4" y="35"/>
                </a:cubicBezTo>
                <a:cubicBezTo>
                  <a:pt x="7" y="22"/>
                  <a:pt x="20" y="13"/>
                  <a:pt x="32" y="7"/>
                </a:cubicBezTo>
                <a:cubicBezTo>
                  <a:pt x="36" y="5"/>
                  <a:pt x="41" y="3"/>
                  <a:pt x="47" y="2"/>
                </a:cubicBezTo>
                <a:cubicBezTo>
                  <a:pt x="48" y="2"/>
                  <a:pt x="48" y="0"/>
                  <a:pt x="46" y="0"/>
                </a:cubicBezTo>
                <a:cubicBezTo>
                  <a:pt x="40" y="0"/>
                  <a:pt x="33" y="2"/>
                  <a:pt x="26" y="5"/>
                </a:cubicBezTo>
                <a:cubicBezTo>
                  <a:pt x="21" y="7"/>
                  <a:pt x="13" y="11"/>
                  <a:pt x="13" y="18"/>
                </a:cubicBezTo>
                <a:cubicBezTo>
                  <a:pt x="13" y="19"/>
                  <a:pt x="16" y="19"/>
                  <a:pt x="16" y="18"/>
                </a:cubicBezTo>
                <a:cubicBezTo>
                  <a:pt x="15" y="12"/>
                  <a:pt x="24" y="8"/>
                  <a:pt x="28" y="7"/>
                </a:cubicBezTo>
                <a:cubicBezTo>
                  <a:pt x="34" y="5"/>
                  <a:pt x="40" y="3"/>
                  <a:pt x="46" y="2"/>
                </a:cubicBezTo>
                <a:cubicBezTo>
                  <a:pt x="46" y="1"/>
                  <a:pt x="46" y="1"/>
                  <a:pt x="46" y="0"/>
                </a:cubicBezTo>
                <a:cubicBezTo>
                  <a:pt x="34" y="2"/>
                  <a:pt x="22" y="9"/>
                  <a:pt x="13" y="16"/>
                </a:cubicBezTo>
                <a:cubicBezTo>
                  <a:pt x="9" y="20"/>
                  <a:pt x="5" y="25"/>
                  <a:pt x="3" y="30"/>
                </a:cubicBezTo>
                <a:cubicBezTo>
                  <a:pt x="0" y="37"/>
                  <a:pt x="0" y="44"/>
                  <a:pt x="2" y="51"/>
                </a:cubicBezTo>
                <a:cubicBezTo>
                  <a:pt x="5" y="63"/>
                  <a:pt x="13" y="72"/>
                  <a:pt x="23" y="78"/>
                </a:cubicBezTo>
                <a:cubicBezTo>
                  <a:pt x="33" y="85"/>
                  <a:pt x="44" y="88"/>
                  <a:pt x="55" y="92"/>
                </a:cubicBezTo>
                <a:cubicBezTo>
                  <a:pt x="66" y="95"/>
                  <a:pt x="77" y="98"/>
                  <a:pt x="88" y="103"/>
                </a:cubicBezTo>
                <a:cubicBezTo>
                  <a:pt x="99" y="109"/>
                  <a:pt x="113" y="120"/>
                  <a:pt x="108" y="134"/>
                </a:cubicBezTo>
                <a:cubicBezTo>
                  <a:pt x="105" y="141"/>
                  <a:pt x="98" y="146"/>
                  <a:pt x="92" y="150"/>
                </a:cubicBezTo>
                <a:cubicBezTo>
                  <a:pt x="86" y="154"/>
                  <a:pt x="79" y="158"/>
                  <a:pt x="73" y="162"/>
                </a:cubicBezTo>
                <a:cubicBezTo>
                  <a:pt x="61" y="170"/>
                  <a:pt x="51" y="180"/>
                  <a:pt x="43" y="191"/>
                </a:cubicBezTo>
                <a:cubicBezTo>
                  <a:pt x="28" y="212"/>
                  <a:pt x="17" y="240"/>
                  <a:pt x="29" y="265"/>
                </a:cubicBezTo>
                <a:cubicBezTo>
                  <a:pt x="39" y="287"/>
                  <a:pt x="65" y="300"/>
                  <a:pt x="88" y="300"/>
                </a:cubicBezTo>
                <a:cubicBezTo>
                  <a:pt x="101" y="299"/>
                  <a:pt x="112" y="294"/>
                  <a:pt x="119" y="284"/>
                </a:cubicBezTo>
                <a:cubicBezTo>
                  <a:pt x="120" y="283"/>
                  <a:pt x="119" y="282"/>
                  <a:pt x="118" y="282"/>
                </a:cubicBezTo>
                <a:cubicBezTo>
                  <a:pt x="104" y="291"/>
                  <a:pt x="89" y="297"/>
                  <a:pt x="73" y="294"/>
                </a:cubicBezTo>
                <a:cubicBezTo>
                  <a:pt x="59" y="292"/>
                  <a:pt x="46" y="282"/>
                  <a:pt x="39" y="270"/>
                </a:cubicBezTo>
                <a:cubicBezTo>
                  <a:pt x="32" y="260"/>
                  <a:pt x="30" y="248"/>
                  <a:pt x="30" y="236"/>
                </a:cubicBezTo>
                <a:cubicBezTo>
                  <a:pt x="30" y="222"/>
                  <a:pt x="34" y="208"/>
                  <a:pt x="43" y="196"/>
                </a:cubicBezTo>
                <a:cubicBezTo>
                  <a:pt x="50" y="183"/>
                  <a:pt x="61" y="173"/>
                  <a:pt x="74" y="166"/>
                </a:cubicBezTo>
                <a:cubicBezTo>
                  <a:pt x="84" y="161"/>
                  <a:pt x="96" y="156"/>
                  <a:pt x="103" y="146"/>
                </a:cubicBezTo>
                <a:cubicBezTo>
                  <a:pt x="111" y="135"/>
                  <a:pt x="107" y="121"/>
                  <a:pt x="98" y="112"/>
                </a:cubicBezTo>
                <a:cubicBezTo>
                  <a:pt x="93" y="107"/>
                  <a:pt x="87" y="104"/>
                  <a:pt x="80" y="101"/>
                </a:cubicBezTo>
                <a:cubicBezTo>
                  <a:pt x="74" y="98"/>
                  <a:pt x="67" y="95"/>
                  <a:pt x="60" y="93"/>
                </a:cubicBezTo>
                <a:cubicBezTo>
                  <a:pt x="47" y="88"/>
                  <a:pt x="32" y="84"/>
                  <a:pt x="21" y="75"/>
                </a:cubicBezTo>
                <a:cubicBezTo>
                  <a:pt x="13" y="69"/>
                  <a:pt x="9" y="60"/>
                  <a:pt x="7" y="51"/>
                </a:cubicBezTo>
                <a:cubicBezTo>
                  <a:pt x="4" y="33"/>
                  <a:pt x="13" y="12"/>
                  <a:pt x="32" y="7"/>
                </a:cubicBezTo>
                <a:cubicBezTo>
                  <a:pt x="34" y="6"/>
                  <a:pt x="35" y="6"/>
                  <a:pt x="36" y="6"/>
                </a:cubicBezTo>
                <a:cubicBezTo>
                  <a:pt x="38" y="6"/>
                  <a:pt x="38" y="3"/>
                  <a:pt x="36" y="3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91" name="Freeform 1871"/>
          <p:cNvSpPr/>
          <p:nvPr/>
        </p:nvSpPr>
        <p:spPr bwMode="auto">
          <a:xfrm>
            <a:off x="7775575" y="1920876"/>
            <a:ext cx="112712" cy="106363"/>
          </a:xfrm>
          <a:custGeom>
            <a:avLst/>
            <a:gdLst>
              <a:gd name="T0" fmla="*/ 28 w 55"/>
              <a:gd name="T1" fmla="*/ 45 h 52"/>
              <a:gd name="T2" fmla="*/ 25 w 55"/>
              <a:gd name="T3" fmla="*/ 40 h 52"/>
              <a:gd name="T4" fmla="*/ 11 w 55"/>
              <a:gd name="T5" fmla="*/ 20 h 52"/>
              <a:gd name="T6" fmla="*/ 27 w 55"/>
              <a:gd name="T7" fmla="*/ 43 h 52"/>
              <a:gd name="T8" fmla="*/ 19 w 55"/>
              <a:gd name="T9" fmla="*/ 26 h 52"/>
              <a:gd name="T10" fmla="*/ 7 w 55"/>
              <a:gd name="T11" fmla="*/ 17 h 52"/>
              <a:gd name="T12" fmla="*/ 26 w 55"/>
              <a:gd name="T13" fmla="*/ 8 h 52"/>
              <a:gd name="T14" fmla="*/ 44 w 55"/>
              <a:gd name="T15" fmla="*/ 5 h 52"/>
              <a:gd name="T16" fmla="*/ 40 w 55"/>
              <a:gd name="T17" fmla="*/ 26 h 52"/>
              <a:gd name="T18" fmla="*/ 31 w 55"/>
              <a:gd name="T19" fmla="*/ 47 h 52"/>
              <a:gd name="T20" fmla="*/ 45 w 55"/>
              <a:gd name="T21" fmla="*/ 22 h 52"/>
              <a:gd name="T22" fmla="*/ 54 w 55"/>
              <a:gd name="T23" fmla="*/ 5 h 52"/>
              <a:gd name="T24" fmla="*/ 12 w 55"/>
              <a:gd name="T25" fmla="*/ 14 h 52"/>
              <a:gd name="T26" fmla="*/ 47 w 55"/>
              <a:gd name="T27" fmla="*/ 4 h 52"/>
              <a:gd name="T28" fmla="*/ 32 w 55"/>
              <a:gd name="T29" fmla="*/ 44 h 52"/>
              <a:gd name="T30" fmla="*/ 48 w 55"/>
              <a:gd name="T31" fmla="*/ 19 h 52"/>
              <a:gd name="T32" fmla="*/ 45 w 55"/>
              <a:gd name="T33" fmla="*/ 5 h 52"/>
              <a:gd name="T34" fmla="*/ 14 w 55"/>
              <a:gd name="T35" fmla="*/ 12 h 52"/>
              <a:gd name="T36" fmla="*/ 2 w 55"/>
              <a:gd name="T37" fmla="*/ 17 h 52"/>
              <a:gd name="T38" fmla="*/ 36 w 55"/>
              <a:gd name="T39" fmla="*/ 7 h 52"/>
              <a:gd name="T40" fmla="*/ 47 w 55"/>
              <a:gd name="T41" fmla="*/ 3 h 52"/>
              <a:gd name="T42" fmla="*/ 27 w 55"/>
              <a:gd name="T43" fmla="*/ 49 h 52"/>
              <a:gd name="T44" fmla="*/ 49 w 55"/>
              <a:gd name="T45" fmla="*/ 17 h 52"/>
              <a:gd name="T46" fmla="*/ 34 w 55"/>
              <a:gd name="T47" fmla="*/ 7 h 52"/>
              <a:gd name="T48" fmla="*/ 10 w 55"/>
              <a:gd name="T49" fmla="*/ 12 h 52"/>
              <a:gd name="T50" fmla="*/ 8 w 55"/>
              <a:gd name="T51" fmla="*/ 20 h 52"/>
              <a:gd name="T52" fmla="*/ 23 w 55"/>
              <a:gd name="T53" fmla="*/ 50 h 52"/>
              <a:gd name="T54" fmla="*/ 15 w 55"/>
              <a:gd name="T55" fmla="*/ 32 h 52"/>
              <a:gd name="T56" fmla="*/ 5 w 55"/>
              <a:gd name="T57" fmla="*/ 18 h 52"/>
              <a:gd name="T58" fmla="*/ 48 w 55"/>
              <a:gd name="T59" fmla="*/ 2 h 52"/>
              <a:gd name="T60" fmla="*/ 40 w 55"/>
              <a:gd name="T61" fmla="*/ 26 h 52"/>
              <a:gd name="T62" fmla="*/ 27 w 55"/>
              <a:gd name="T63" fmla="*/ 48 h 52"/>
              <a:gd name="T64" fmla="*/ 50 w 55"/>
              <a:gd name="T65" fmla="*/ 1 h 52"/>
              <a:gd name="T66" fmla="*/ 4 w 55"/>
              <a:gd name="T67" fmla="*/ 16 h 52"/>
              <a:gd name="T68" fmla="*/ 24 w 55"/>
              <a:gd name="T69" fmla="*/ 51 h 52"/>
              <a:gd name="T70" fmla="*/ 10 w 55"/>
              <a:gd name="T71" fmla="*/ 18 h 52"/>
              <a:gd name="T72" fmla="*/ 17 w 55"/>
              <a:gd name="T73" fmla="*/ 12 h 52"/>
              <a:gd name="T74" fmla="*/ 43 w 55"/>
              <a:gd name="T75" fmla="*/ 9 h 52"/>
              <a:gd name="T76" fmla="*/ 27 w 55"/>
              <a:gd name="T77" fmla="*/ 49 h 52"/>
              <a:gd name="T78" fmla="*/ 40 w 55"/>
              <a:gd name="T79" fmla="*/ 32 h 52"/>
              <a:gd name="T80" fmla="*/ 48 w 55"/>
              <a:gd name="T81" fmla="*/ 1 h 52"/>
              <a:gd name="T82" fmla="*/ 2 w 55"/>
              <a:gd name="T83" fmla="*/ 15 h 52"/>
              <a:gd name="T84" fmla="*/ 23 w 55"/>
              <a:gd name="T85" fmla="*/ 14 h 52"/>
              <a:gd name="T86" fmla="*/ 49 w 55"/>
              <a:gd name="T87" fmla="*/ 11 h 52"/>
              <a:gd name="T88" fmla="*/ 44 w 55"/>
              <a:gd name="T89" fmla="*/ 20 h 52"/>
              <a:gd name="T90" fmla="*/ 32 w 55"/>
              <a:gd name="T91" fmla="*/ 44 h 52"/>
              <a:gd name="T92" fmla="*/ 48 w 55"/>
              <a:gd name="T93" fmla="*/ 2 h 52"/>
              <a:gd name="T94" fmla="*/ 11 w 55"/>
              <a:gd name="T95" fmla="*/ 14 h 52"/>
              <a:gd name="T96" fmla="*/ 53 w 55"/>
              <a:gd name="T97" fmla="*/ 6 h 52"/>
              <a:gd name="T98" fmla="*/ 42 w 55"/>
              <a:gd name="T99" fmla="*/ 22 h 52"/>
              <a:gd name="T100" fmla="*/ 29 w 55"/>
              <a:gd name="T101" fmla="*/ 45 h 52"/>
              <a:gd name="T102" fmla="*/ 43 w 55"/>
              <a:gd name="T103" fmla="*/ 25 h 52"/>
              <a:gd name="T104" fmla="*/ 39 w 55"/>
              <a:gd name="T105" fmla="*/ 2 h 52"/>
              <a:gd name="T106" fmla="*/ 13 w 55"/>
              <a:gd name="T107" fmla="*/ 11 h 52"/>
              <a:gd name="T108" fmla="*/ 5 w 55"/>
              <a:gd name="T109" fmla="*/ 17 h 52"/>
              <a:gd name="T110" fmla="*/ 27 w 55"/>
              <a:gd name="T111" fmla="*/ 42 h 52"/>
              <a:gd name="T112" fmla="*/ 10 w 55"/>
              <a:gd name="T113" fmla="*/ 20 h 52"/>
              <a:gd name="T114" fmla="*/ 18 w 55"/>
              <a:gd name="T115" fmla="*/ 37 h 52"/>
              <a:gd name="T116" fmla="*/ 31 w 55"/>
              <a:gd name="T117" fmla="*/ 44 h 52"/>
              <a:gd name="T118" fmla="*/ 16 w 55"/>
              <a:gd name="T119" fmla="*/ 3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5" h="52">
                <a:moveTo>
                  <a:pt x="16" y="30"/>
                </a:moveTo>
                <a:cubicBezTo>
                  <a:pt x="20" y="35"/>
                  <a:pt x="26" y="38"/>
                  <a:pt x="28" y="45"/>
                </a:cubicBezTo>
                <a:cubicBezTo>
                  <a:pt x="29" y="44"/>
                  <a:pt x="29" y="44"/>
                  <a:pt x="29" y="43"/>
                </a:cubicBezTo>
                <a:cubicBezTo>
                  <a:pt x="28" y="43"/>
                  <a:pt x="25" y="41"/>
                  <a:pt x="25" y="40"/>
                </a:cubicBezTo>
                <a:cubicBezTo>
                  <a:pt x="22" y="38"/>
                  <a:pt x="20" y="35"/>
                  <a:pt x="19" y="33"/>
                </a:cubicBezTo>
                <a:cubicBezTo>
                  <a:pt x="16" y="29"/>
                  <a:pt x="13" y="25"/>
                  <a:pt x="11" y="20"/>
                </a:cubicBezTo>
                <a:cubicBezTo>
                  <a:pt x="10" y="21"/>
                  <a:pt x="9" y="21"/>
                  <a:pt x="9" y="22"/>
                </a:cubicBezTo>
                <a:cubicBezTo>
                  <a:pt x="17" y="26"/>
                  <a:pt x="22" y="36"/>
                  <a:pt x="27" y="43"/>
                </a:cubicBezTo>
                <a:cubicBezTo>
                  <a:pt x="28" y="44"/>
                  <a:pt x="30" y="42"/>
                  <a:pt x="29" y="41"/>
                </a:cubicBezTo>
                <a:cubicBezTo>
                  <a:pt x="26" y="36"/>
                  <a:pt x="23" y="31"/>
                  <a:pt x="19" y="26"/>
                </a:cubicBezTo>
                <a:cubicBezTo>
                  <a:pt x="16" y="22"/>
                  <a:pt x="10" y="20"/>
                  <a:pt x="7" y="16"/>
                </a:cubicBezTo>
                <a:cubicBezTo>
                  <a:pt x="7" y="16"/>
                  <a:pt x="7" y="17"/>
                  <a:pt x="7" y="17"/>
                </a:cubicBezTo>
                <a:cubicBezTo>
                  <a:pt x="9" y="16"/>
                  <a:pt x="11" y="15"/>
                  <a:pt x="14" y="14"/>
                </a:cubicBezTo>
                <a:cubicBezTo>
                  <a:pt x="18" y="12"/>
                  <a:pt x="22" y="10"/>
                  <a:pt x="26" y="8"/>
                </a:cubicBezTo>
                <a:cubicBezTo>
                  <a:pt x="29" y="7"/>
                  <a:pt x="33" y="6"/>
                  <a:pt x="37" y="5"/>
                </a:cubicBezTo>
                <a:cubicBezTo>
                  <a:pt x="39" y="5"/>
                  <a:pt x="42" y="4"/>
                  <a:pt x="44" y="5"/>
                </a:cubicBezTo>
                <a:cubicBezTo>
                  <a:pt x="46" y="7"/>
                  <a:pt x="45" y="11"/>
                  <a:pt x="45" y="14"/>
                </a:cubicBezTo>
                <a:cubicBezTo>
                  <a:pt x="44" y="18"/>
                  <a:pt x="42" y="22"/>
                  <a:pt x="40" y="26"/>
                </a:cubicBezTo>
                <a:cubicBezTo>
                  <a:pt x="37" y="32"/>
                  <a:pt x="33" y="39"/>
                  <a:pt x="29" y="45"/>
                </a:cubicBezTo>
                <a:cubicBezTo>
                  <a:pt x="28" y="47"/>
                  <a:pt x="31" y="48"/>
                  <a:pt x="31" y="47"/>
                </a:cubicBezTo>
                <a:cubicBezTo>
                  <a:pt x="34" y="42"/>
                  <a:pt x="36" y="38"/>
                  <a:pt x="38" y="34"/>
                </a:cubicBezTo>
                <a:cubicBezTo>
                  <a:pt x="41" y="30"/>
                  <a:pt x="43" y="26"/>
                  <a:pt x="45" y="22"/>
                </a:cubicBezTo>
                <a:cubicBezTo>
                  <a:pt x="49" y="17"/>
                  <a:pt x="55" y="12"/>
                  <a:pt x="55" y="6"/>
                </a:cubicBezTo>
                <a:cubicBezTo>
                  <a:pt x="55" y="5"/>
                  <a:pt x="55" y="5"/>
                  <a:pt x="54" y="5"/>
                </a:cubicBezTo>
                <a:cubicBezTo>
                  <a:pt x="39" y="1"/>
                  <a:pt x="26" y="12"/>
                  <a:pt x="11" y="12"/>
                </a:cubicBezTo>
                <a:cubicBezTo>
                  <a:pt x="11" y="13"/>
                  <a:pt x="12" y="13"/>
                  <a:pt x="12" y="14"/>
                </a:cubicBezTo>
                <a:cubicBezTo>
                  <a:pt x="23" y="9"/>
                  <a:pt x="35" y="4"/>
                  <a:pt x="48" y="5"/>
                </a:cubicBezTo>
                <a:cubicBezTo>
                  <a:pt x="48" y="5"/>
                  <a:pt x="47" y="4"/>
                  <a:pt x="47" y="4"/>
                </a:cubicBezTo>
                <a:cubicBezTo>
                  <a:pt x="46" y="19"/>
                  <a:pt x="36" y="30"/>
                  <a:pt x="30" y="43"/>
                </a:cubicBezTo>
                <a:cubicBezTo>
                  <a:pt x="29" y="45"/>
                  <a:pt x="31" y="46"/>
                  <a:pt x="32" y="44"/>
                </a:cubicBezTo>
                <a:cubicBezTo>
                  <a:pt x="35" y="40"/>
                  <a:pt x="38" y="36"/>
                  <a:pt x="40" y="32"/>
                </a:cubicBezTo>
                <a:cubicBezTo>
                  <a:pt x="43" y="28"/>
                  <a:pt x="45" y="23"/>
                  <a:pt x="48" y="19"/>
                </a:cubicBezTo>
                <a:cubicBezTo>
                  <a:pt x="49" y="16"/>
                  <a:pt x="52" y="13"/>
                  <a:pt x="51" y="9"/>
                </a:cubicBezTo>
                <a:cubicBezTo>
                  <a:pt x="51" y="6"/>
                  <a:pt x="47" y="5"/>
                  <a:pt x="45" y="5"/>
                </a:cubicBezTo>
                <a:cubicBezTo>
                  <a:pt x="38" y="5"/>
                  <a:pt x="31" y="8"/>
                  <a:pt x="25" y="10"/>
                </a:cubicBezTo>
                <a:cubicBezTo>
                  <a:pt x="21" y="12"/>
                  <a:pt x="17" y="12"/>
                  <a:pt x="14" y="12"/>
                </a:cubicBezTo>
                <a:cubicBezTo>
                  <a:pt x="10" y="13"/>
                  <a:pt x="5" y="13"/>
                  <a:pt x="2" y="15"/>
                </a:cubicBezTo>
                <a:cubicBezTo>
                  <a:pt x="0" y="16"/>
                  <a:pt x="1" y="17"/>
                  <a:pt x="2" y="17"/>
                </a:cubicBezTo>
                <a:cubicBezTo>
                  <a:pt x="10" y="18"/>
                  <a:pt x="17" y="14"/>
                  <a:pt x="24" y="11"/>
                </a:cubicBezTo>
                <a:cubicBezTo>
                  <a:pt x="28" y="10"/>
                  <a:pt x="32" y="8"/>
                  <a:pt x="36" y="7"/>
                </a:cubicBezTo>
                <a:cubicBezTo>
                  <a:pt x="40" y="6"/>
                  <a:pt x="44" y="5"/>
                  <a:pt x="49" y="4"/>
                </a:cubicBezTo>
                <a:cubicBezTo>
                  <a:pt x="48" y="4"/>
                  <a:pt x="48" y="3"/>
                  <a:pt x="47" y="3"/>
                </a:cubicBezTo>
                <a:cubicBezTo>
                  <a:pt x="46" y="12"/>
                  <a:pt x="41" y="21"/>
                  <a:pt x="37" y="30"/>
                </a:cubicBezTo>
                <a:cubicBezTo>
                  <a:pt x="35" y="36"/>
                  <a:pt x="34" y="46"/>
                  <a:pt x="27" y="49"/>
                </a:cubicBezTo>
                <a:cubicBezTo>
                  <a:pt x="28" y="49"/>
                  <a:pt x="28" y="50"/>
                  <a:pt x="29" y="51"/>
                </a:cubicBezTo>
                <a:cubicBezTo>
                  <a:pt x="38" y="42"/>
                  <a:pt x="45" y="30"/>
                  <a:pt x="49" y="17"/>
                </a:cubicBezTo>
                <a:cubicBezTo>
                  <a:pt x="50" y="14"/>
                  <a:pt x="50" y="10"/>
                  <a:pt x="46" y="8"/>
                </a:cubicBezTo>
                <a:cubicBezTo>
                  <a:pt x="43" y="5"/>
                  <a:pt x="38" y="6"/>
                  <a:pt x="34" y="7"/>
                </a:cubicBezTo>
                <a:cubicBezTo>
                  <a:pt x="29" y="8"/>
                  <a:pt x="23" y="8"/>
                  <a:pt x="17" y="9"/>
                </a:cubicBezTo>
                <a:cubicBezTo>
                  <a:pt x="15" y="10"/>
                  <a:pt x="12" y="11"/>
                  <a:pt x="10" y="12"/>
                </a:cubicBezTo>
                <a:cubicBezTo>
                  <a:pt x="8" y="13"/>
                  <a:pt x="7" y="14"/>
                  <a:pt x="7" y="15"/>
                </a:cubicBezTo>
                <a:cubicBezTo>
                  <a:pt x="6" y="17"/>
                  <a:pt x="7" y="18"/>
                  <a:pt x="8" y="20"/>
                </a:cubicBezTo>
                <a:cubicBezTo>
                  <a:pt x="9" y="23"/>
                  <a:pt x="11" y="26"/>
                  <a:pt x="13" y="29"/>
                </a:cubicBezTo>
                <a:cubicBezTo>
                  <a:pt x="16" y="36"/>
                  <a:pt x="21" y="42"/>
                  <a:pt x="23" y="50"/>
                </a:cubicBezTo>
                <a:cubicBezTo>
                  <a:pt x="24" y="49"/>
                  <a:pt x="25" y="49"/>
                  <a:pt x="25" y="48"/>
                </a:cubicBezTo>
                <a:cubicBezTo>
                  <a:pt x="20" y="45"/>
                  <a:pt x="17" y="38"/>
                  <a:pt x="15" y="32"/>
                </a:cubicBezTo>
                <a:cubicBezTo>
                  <a:pt x="13" y="26"/>
                  <a:pt x="10" y="20"/>
                  <a:pt x="5" y="16"/>
                </a:cubicBezTo>
                <a:cubicBezTo>
                  <a:pt x="5" y="17"/>
                  <a:pt x="5" y="18"/>
                  <a:pt x="5" y="18"/>
                </a:cubicBezTo>
                <a:cubicBezTo>
                  <a:pt x="18" y="9"/>
                  <a:pt x="35" y="8"/>
                  <a:pt x="50" y="3"/>
                </a:cubicBezTo>
                <a:cubicBezTo>
                  <a:pt x="49" y="3"/>
                  <a:pt x="48" y="2"/>
                  <a:pt x="48" y="2"/>
                </a:cubicBezTo>
                <a:cubicBezTo>
                  <a:pt x="49" y="5"/>
                  <a:pt x="48" y="9"/>
                  <a:pt x="47" y="13"/>
                </a:cubicBezTo>
                <a:cubicBezTo>
                  <a:pt x="45" y="17"/>
                  <a:pt x="43" y="22"/>
                  <a:pt x="40" y="26"/>
                </a:cubicBezTo>
                <a:cubicBezTo>
                  <a:pt x="35" y="33"/>
                  <a:pt x="30" y="40"/>
                  <a:pt x="25" y="47"/>
                </a:cubicBezTo>
                <a:cubicBezTo>
                  <a:pt x="24" y="48"/>
                  <a:pt x="26" y="50"/>
                  <a:pt x="27" y="48"/>
                </a:cubicBezTo>
                <a:cubicBezTo>
                  <a:pt x="33" y="41"/>
                  <a:pt x="38" y="34"/>
                  <a:pt x="43" y="26"/>
                </a:cubicBezTo>
                <a:cubicBezTo>
                  <a:pt x="47" y="19"/>
                  <a:pt x="53" y="10"/>
                  <a:pt x="50" y="1"/>
                </a:cubicBezTo>
                <a:cubicBezTo>
                  <a:pt x="50" y="1"/>
                  <a:pt x="50" y="0"/>
                  <a:pt x="49" y="0"/>
                </a:cubicBezTo>
                <a:cubicBezTo>
                  <a:pt x="34" y="6"/>
                  <a:pt x="17" y="7"/>
                  <a:pt x="4" y="16"/>
                </a:cubicBezTo>
                <a:cubicBezTo>
                  <a:pt x="3" y="16"/>
                  <a:pt x="3" y="17"/>
                  <a:pt x="4" y="18"/>
                </a:cubicBezTo>
                <a:cubicBezTo>
                  <a:pt x="13" y="27"/>
                  <a:pt x="13" y="43"/>
                  <a:pt x="24" y="51"/>
                </a:cubicBezTo>
                <a:cubicBezTo>
                  <a:pt x="25" y="51"/>
                  <a:pt x="26" y="50"/>
                  <a:pt x="26" y="49"/>
                </a:cubicBezTo>
                <a:cubicBezTo>
                  <a:pt x="23" y="38"/>
                  <a:pt x="15" y="28"/>
                  <a:pt x="10" y="18"/>
                </a:cubicBezTo>
                <a:cubicBezTo>
                  <a:pt x="9" y="16"/>
                  <a:pt x="9" y="16"/>
                  <a:pt x="10" y="15"/>
                </a:cubicBezTo>
                <a:cubicBezTo>
                  <a:pt x="12" y="14"/>
                  <a:pt x="14" y="13"/>
                  <a:pt x="17" y="12"/>
                </a:cubicBezTo>
                <a:cubicBezTo>
                  <a:pt x="22" y="11"/>
                  <a:pt x="27" y="11"/>
                  <a:pt x="32" y="10"/>
                </a:cubicBezTo>
                <a:cubicBezTo>
                  <a:pt x="35" y="9"/>
                  <a:pt x="40" y="8"/>
                  <a:pt x="43" y="9"/>
                </a:cubicBezTo>
                <a:cubicBezTo>
                  <a:pt x="48" y="10"/>
                  <a:pt x="46" y="16"/>
                  <a:pt x="45" y="19"/>
                </a:cubicBezTo>
                <a:cubicBezTo>
                  <a:pt x="41" y="30"/>
                  <a:pt x="35" y="41"/>
                  <a:pt x="27" y="49"/>
                </a:cubicBezTo>
                <a:cubicBezTo>
                  <a:pt x="25" y="50"/>
                  <a:pt x="27" y="52"/>
                  <a:pt x="28" y="51"/>
                </a:cubicBezTo>
                <a:cubicBezTo>
                  <a:pt x="35" y="48"/>
                  <a:pt x="37" y="38"/>
                  <a:pt x="40" y="32"/>
                </a:cubicBezTo>
                <a:cubicBezTo>
                  <a:pt x="43" y="22"/>
                  <a:pt x="49" y="13"/>
                  <a:pt x="50" y="3"/>
                </a:cubicBezTo>
                <a:cubicBezTo>
                  <a:pt x="50" y="2"/>
                  <a:pt x="49" y="1"/>
                  <a:pt x="48" y="1"/>
                </a:cubicBezTo>
                <a:cubicBezTo>
                  <a:pt x="40" y="2"/>
                  <a:pt x="32" y="6"/>
                  <a:pt x="24" y="8"/>
                </a:cubicBezTo>
                <a:cubicBezTo>
                  <a:pt x="17" y="11"/>
                  <a:pt x="10" y="15"/>
                  <a:pt x="2" y="15"/>
                </a:cubicBezTo>
                <a:cubicBezTo>
                  <a:pt x="2" y="16"/>
                  <a:pt x="3" y="17"/>
                  <a:pt x="3" y="17"/>
                </a:cubicBezTo>
                <a:cubicBezTo>
                  <a:pt x="9" y="14"/>
                  <a:pt x="17" y="16"/>
                  <a:pt x="23" y="14"/>
                </a:cubicBezTo>
                <a:cubicBezTo>
                  <a:pt x="29" y="12"/>
                  <a:pt x="35" y="9"/>
                  <a:pt x="41" y="8"/>
                </a:cubicBezTo>
                <a:cubicBezTo>
                  <a:pt x="43" y="8"/>
                  <a:pt x="49" y="7"/>
                  <a:pt x="49" y="11"/>
                </a:cubicBezTo>
                <a:cubicBezTo>
                  <a:pt x="49" y="12"/>
                  <a:pt x="47" y="14"/>
                  <a:pt x="47" y="15"/>
                </a:cubicBezTo>
                <a:cubicBezTo>
                  <a:pt x="46" y="17"/>
                  <a:pt x="45" y="18"/>
                  <a:pt x="44" y="20"/>
                </a:cubicBezTo>
                <a:cubicBezTo>
                  <a:pt x="40" y="28"/>
                  <a:pt x="35" y="35"/>
                  <a:pt x="30" y="43"/>
                </a:cubicBezTo>
                <a:cubicBezTo>
                  <a:pt x="31" y="43"/>
                  <a:pt x="31" y="44"/>
                  <a:pt x="32" y="44"/>
                </a:cubicBezTo>
                <a:cubicBezTo>
                  <a:pt x="39" y="31"/>
                  <a:pt x="49" y="19"/>
                  <a:pt x="49" y="4"/>
                </a:cubicBezTo>
                <a:cubicBezTo>
                  <a:pt x="49" y="3"/>
                  <a:pt x="49" y="2"/>
                  <a:pt x="48" y="2"/>
                </a:cubicBezTo>
                <a:cubicBezTo>
                  <a:pt x="35" y="2"/>
                  <a:pt x="22" y="7"/>
                  <a:pt x="10" y="12"/>
                </a:cubicBezTo>
                <a:cubicBezTo>
                  <a:pt x="9" y="12"/>
                  <a:pt x="10" y="14"/>
                  <a:pt x="11" y="14"/>
                </a:cubicBezTo>
                <a:cubicBezTo>
                  <a:pt x="25" y="15"/>
                  <a:pt x="39" y="4"/>
                  <a:pt x="53" y="7"/>
                </a:cubicBezTo>
                <a:cubicBezTo>
                  <a:pt x="53" y="7"/>
                  <a:pt x="53" y="6"/>
                  <a:pt x="53" y="6"/>
                </a:cubicBezTo>
                <a:cubicBezTo>
                  <a:pt x="53" y="9"/>
                  <a:pt x="50" y="12"/>
                  <a:pt x="48" y="14"/>
                </a:cubicBezTo>
                <a:cubicBezTo>
                  <a:pt x="46" y="17"/>
                  <a:pt x="44" y="19"/>
                  <a:pt x="42" y="22"/>
                </a:cubicBezTo>
                <a:cubicBezTo>
                  <a:pt x="40" y="25"/>
                  <a:pt x="38" y="29"/>
                  <a:pt x="36" y="32"/>
                </a:cubicBezTo>
                <a:cubicBezTo>
                  <a:pt x="34" y="37"/>
                  <a:pt x="32" y="41"/>
                  <a:pt x="29" y="45"/>
                </a:cubicBezTo>
                <a:cubicBezTo>
                  <a:pt x="30" y="46"/>
                  <a:pt x="31" y="46"/>
                  <a:pt x="31" y="47"/>
                </a:cubicBezTo>
                <a:cubicBezTo>
                  <a:pt x="35" y="39"/>
                  <a:pt x="40" y="32"/>
                  <a:pt x="43" y="25"/>
                </a:cubicBezTo>
                <a:cubicBezTo>
                  <a:pt x="46" y="19"/>
                  <a:pt x="51" y="9"/>
                  <a:pt x="46" y="3"/>
                </a:cubicBezTo>
                <a:cubicBezTo>
                  <a:pt x="44" y="1"/>
                  <a:pt x="41" y="2"/>
                  <a:pt x="39" y="2"/>
                </a:cubicBezTo>
                <a:cubicBezTo>
                  <a:pt x="35" y="3"/>
                  <a:pt x="30" y="4"/>
                  <a:pt x="26" y="5"/>
                </a:cubicBezTo>
                <a:cubicBezTo>
                  <a:pt x="22" y="7"/>
                  <a:pt x="17" y="9"/>
                  <a:pt x="13" y="11"/>
                </a:cubicBezTo>
                <a:cubicBezTo>
                  <a:pt x="11" y="12"/>
                  <a:pt x="7" y="14"/>
                  <a:pt x="5" y="16"/>
                </a:cubicBezTo>
                <a:cubicBezTo>
                  <a:pt x="4" y="16"/>
                  <a:pt x="4" y="17"/>
                  <a:pt x="5" y="17"/>
                </a:cubicBezTo>
                <a:cubicBezTo>
                  <a:pt x="8" y="22"/>
                  <a:pt x="13" y="24"/>
                  <a:pt x="17" y="27"/>
                </a:cubicBezTo>
                <a:cubicBezTo>
                  <a:pt x="21" y="32"/>
                  <a:pt x="24" y="37"/>
                  <a:pt x="27" y="42"/>
                </a:cubicBezTo>
                <a:cubicBezTo>
                  <a:pt x="28" y="42"/>
                  <a:pt x="29" y="41"/>
                  <a:pt x="29" y="41"/>
                </a:cubicBezTo>
                <a:cubicBezTo>
                  <a:pt x="23" y="34"/>
                  <a:pt x="19" y="24"/>
                  <a:pt x="10" y="20"/>
                </a:cubicBezTo>
                <a:cubicBezTo>
                  <a:pt x="9" y="19"/>
                  <a:pt x="7" y="20"/>
                  <a:pt x="8" y="21"/>
                </a:cubicBezTo>
                <a:cubicBezTo>
                  <a:pt x="11" y="27"/>
                  <a:pt x="14" y="32"/>
                  <a:pt x="18" y="37"/>
                </a:cubicBezTo>
                <a:cubicBezTo>
                  <a:pt x="21" y="40"/>
                  <a:pt x="25" y="46"/>
                  <a:pt x="30" y="46"/>
                </a:cubicBezTo>
                <a:cubicBezTo>
                  <a:pt x="31" y="46"/>
                  <a:pt x="31" y="45"/>
                  <a:pt x="31" y="44"/>
                </a:cubicBezTo>
                <a:cubicBezTo>
                  <a:pt x="28" y="37"/>
                  <a:pt x="22" y="33"/>
                  <a:pt x="18" y="28"/>
                </a:cubicBezTo>
                <a:cubicBezTo>
                  <a:pt x="17" y="26"/>
                  <a:pt x="15" y="28"/>
                  <a:pt x="16" y="30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92" name="Freeform 1872"/>
          <p:cNvSpPr/>
          <p:nvPr/>
        </p:nvSpPr>
        <p:spPr bwMode="auto">
          <a:xfrm>
            <a:off x="4691062" y="2805113"/>
            <a:ext cx="211137" cy="287338"/>
          </a:xfrm>
          <a:custGeom>
            <a:avLst/>
            <a:gdLst>
              <a:gd name="T0" fmla="*/ 102 w 103"/>
              <a:gd name="T1" fmla="*/ 6 h 140"/>
              <a:gd name="T2" fmla="*/ 96 w 103"/>
              <a:gd name="T3" fmla="*/ 7 h 140"/>
              <a:gd name="T4" fmla="*/ 36 w 103"/>
              <a:gd name="T5" fmla="*/ 133 h 140"/>
              <a:gd name="T6" fmla="*/ 26 w 103"/>
              <a:gd name="T7" fmla="*/ 98 h 140"/>
              <a:gd name="T8" fmla="*/ 9 w 103"/>
              <a:gd name="T9" fmla="*/ 96 h 140"/>
              <a:gd name="T10" fmla="*/ 30 w 103"/>
              <a:gd name="T11" fmla="*/ 132 h 140"/>
              <a:gd name="T12" fmla="*/ 35 w 103"/>
              <a:gd name="T13" fmla="*/ 116 h 140"/>
              <a:gd name="T14" fmla="*/ 14 w 103"/>
              <a:gd name="T15" fmla="*/ 89 h 140"/>
              <a:gd name="T16" fmla="*/ 11 w 103"/>
              <a:gd name="T17" fmla="*/ 99 h 140"/>
              <a:gd name="T18" fmla="*/ 4 w 103"/>
              <a:gd name="T19" fmla="*/ 84 h 140"/>
              <a:gd name="T20" fmla="*/ 7 w 103"/>
              <a:gd name="T21" fmla="*/ 87 h 140"/>
              <a:gd name="T22" fmla="*/ 12 w 103"/>
              <a:gd name="T23" fmla="*/ 108 h 140"/>
              <a:gd name="T24" fmla="*/ 21 w 103"/>
              <a:gd name="T25" fmla="*/ 119 h 140"/>
              <a:gd name="T26" fmla="*/ 25 w 103"/>
              <a:gd name="T27" fmla="*/ 115 h 140"/>
              <a:gd name="T28" fmla="*/ 28 w 103"/>
              <a:gd name="T29" fmla="*/ 131 h 140"/>
              <a:gd name="T30" fmla="*/ 27 w 103"/>
              <a:gd name="T31" fmla="*/ 119 h 140"/>
              <a:gd name="T32" fmla="*/ 37 w 103"/>
              <a:gd name="T33" fmla="*/ 115 h 140"/>
              <a:gd name="T34" fmla="*/ 31 w 103"/>
              <a:gd name="T35" fmla="*/ 126 h 140"/>
              <a:gd name="T36" fmla="*/ 35 w 103"/>
              <a:gd name="T37" fmla="*/ 126 h 140"/>
              <a:gd name="T38" fmla="*/ 35 w 103"/>
              <a:gd name="T39" fmla="*/ 121 h 140"/>
              <a:gd name="T40" fmla="*/ 24 w 103"/>
              <a:gd name="T41" fmla="*/ 110 h 140"/>
              <a:gd name="T42" fmla="*/ 61 w 103"/>
              <a:gd name="T43" fmla="*/ 57 h 140"/>
              <a:gd name="T44" fmla="*/ 70 w 103"/>
              <a:gd name="T45" fmla="*/ 54 h 140"/>
              <a:gd name="T46" fmla="*/ 54 w 103"/>
              <a:gd name="T47" fmla="*/ 84 h 140"/>
              <a:gd name="T48" fmla="*/ 65 w 103"/>
              <a:gd name="T49" fmla="*/ 55 h 140"/>
              <a:gd name="T50" fmla="*/ 77 w 103"/>
              <a:gd name="T51" fmla="*/ 50 h 140"/>
              <a:gd name="T52" fmla="*/ 79 w 103"/>
              <a:gd name="T53" fmla="*/ 48 h 140"/>
              <a:gd name="T54" fmla="*/ 73 w 103"/>
              <a:gd name="T55" fmla="*/ 54 h 140"/>
              <a:gd name="T56" fmla="*/ 85 w 103"/>
              <a:gd name="T57" fmla="*/ 29 h 140"/>
              <a:gd name="T58" fmla="*/ 84 w 103"/>
              <a:gd name="T59" fmla="*/ 42 h 140"/>
              <a:gd name="T60" fmla="*/ 96 w 103"/>
              <a:gd name="T61" fmla="*/ 15 h 140"/>
              <a:gd name="T62" fmla="*/ 94 w 103"/>
              <a:gd name="T63" fmla="*/ 12 h 140"/>
              <a:gd name="T64" fmla="*/ 96 w 103"/>
              <a:gd name="T65" fmla="*/ 15 h 140"/>
              <a:gd name="T66" fmla="*/ 84 w 103"/>
              <a:gd name="T67" fmla="*/ 42 h 140"/>
              <a:gd name="T68" fmla="*/ 90 w 103"/>
              <a:gd name="T69" fmla="*/ 14 h 140"/>
              <a:gd name="T70" fmla="*/ 83 w 103"/>
              <a:gd name="T71" fmla="*/ 30 h 140"/>
              <a:gd name="T72" fmla="*/ 63 w 103"/>
              <a:gd name="T73" fmla="*/ 79 h 140"/>
              <a:gd name="T74" fmla="*/ 72 w 103"/>
              <a:gd name="T75" fmla="*/ 46 h 140"/>
              <a:gd name="T76" fmla="*/ 56 w 103"/>
              <a:gd name="T77" fmla="*/ 67 h 140"/>
              <a:gd name="T78" fmla="*/ 73 w 103"/>
              <a:gd name="T79" fmla="*/ 56 h 140"/>
              <a:gd name="T80" fmla="*/ 73 w 103"/>
              <a:gd name="T81" fmla="*/ 47 h 140"/>
              <a:gd name="T82" fmla="*/ 44 w 103"/>
              <a:gd name="T83" fmla="*/ 81 h 140"/>
              <a:gd name="T84" fmla="*/ 37 w 103"/>
              <a:gd name="T85" fmla="*/ 91 h 140"/>
              <a:gd name="T86" fmla="*/ 42 w 103"/>
              <a:gd name="T87" fmla="*/ 113 h 140"/>
              <a:gd name="T88" fmla="*/ 59 w 103"/>
              <a:gd name="T89" fmla="*/ 86 h 140"/>
              <a:gd name="T90" fmla="*/ 41 w 103"/>
              <a:gd name="T91" fmla="*/ 102 h 140"/>
              <a:gd name="T92" fmla="*/ 29 w 103"/>
              <a:gd name="T93" fmla="*/ 135 h 140"/>
              <a:gd name="T94" fmla="*/ 32 w 103"/>
              <a:gd name="T95" fmla="*/ 110 h 140"/>
              <a:gd name="T96" fmla="*/ 27 w 103"/>
              <a:gd name="T97" fmla="*/ 110 h 140"/>
              <a:gd name="T98" fmla="*/ 24 w 103"/>
              <a:gd name="T99" fmla="*/ 127 h 140"/>
              <a:gd name="T100" fmla="*/ 20 w 103"/>
              <a:gd name="T101" fmla="*/ 118 h 140"/>
              <a:gd name="T102" fmla="*/ 11 w 103"/>
              <a:gd name="T103" fmla="*/ 97 h 140"/>
              <a:gd name="T104" fmla="*/ 7 w 103"/>
              <a:gd name="T105" fmla="*/ 89 h 140"/>
              <a:gd name="T106" fmla="*/ 14 w 103"/>
              <a:gd name="T107" fmla="*/ 101 h 140"/>
              <a:gd name="T108" fmla="*/ 12 w 103"/>
              <a:gd name="T109" fmla="*/ 99 h 140"/>
              <a:gd name="T110" fmla="*/ 16 w 103"/>
              <a:gd name="T111" fmla="*/ 89 h 140"/>
              <a:gd name="T112" fmla="*/ 34 w 103"/>
              <a:gd name="T113" fmla="*/ 116 h 140"/>
              <a:gd name="T114" fmla="*/ 28 w 103"/>
              <a:gd name="T115" fmla="*/ 132 h 140"/>
              <a:gd name="T116" fmla="*/ 8 w 103"/>
              <a:gd name="T117" fmla="*/ 98 h 140"/>
              <a:gd name="T118" fmla="*/ 23 w 103"/>
              <a:gd name="T119" fmla="*/ 96 h 140"/>
              <a:gd name="T120" fmla="*/ 34 w 103"/>
              <a:gd name="T121" fmla="*/ 136 h 140"/>
              <a:gd name="T122" fmla="*/ 33 w 103"/>
              <a:gd name="T123" fmla="*/ 105 h 140"/>
              <a:gd name="T124" fmla="*/ 50 w 103"/>
              <a:gd name="T125" fmla="*/ 99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3" h="140">
                <a:moveTo>
                  <a:pt x="0" y="89"/>
                </a:moveTo>
                <a:cubicBezTo>
                  <a:pt x="5" y="97"/>
                  <a:pt x="9" y="105"/>
                  <a:pt x="14" y="113"/>
                </a:cubicBezTo>
                <a:cubicBezTo>
                  <a:pt x="17" y="119"/>
                  <a:pt x="18" y="126"/>
                  <a:pt x="22" y="132"/>
                </a:cubicBezTo>
                <a:cubicBezTo>
                  <a:pt x="24" y="135"/>
                  <a:pt x="27" y="139"/>
                  <a:pt x="30" y="138"/>
                </a:cubicBezTo>
                <a:cubicBezTo>
                  <a:pt x="34" y="137"/>
                  <a:pt x="36" y="134"/>
                  <a:pt x="38" y="132"/>
                </a:cubicBezTo>
                <a:cubicBezTo>
                  <a:pt x="43" y="124"/>
                  <a:pt x="46" y="116"/>
                  <a:pt x="49" y="107"/>
                </a:cubicBezTo>
                <a:cubicBezTo>
                  <a:pt x="50" y="103"/>
                  <a:pt x="52" y="99"/>
                  <a:pt x="54" y="94"/>
                </a:cubicBezTo>
                <a:cubicBezTo>
                  <a:pt x="58" y="86"/>
                  <a:pt x="62" y="77"/>
                  <a:pt x="66" y="69"/>
                </a:cubicBezTo>
                <a:cubicBezTo>
                  <a:pt x="71" y="58"/>
                  <a:pt x="77" y="47"/>
                  <a:pt x="83" y="37"/>
                </a:cubicBezTo>
                <a:cubicBezTo>
                  <a:pt x="89" y="26"/>
                  <a:pt x="96" y="16"/>
                  <a:pt x="102" y="6"/>
                </a:cubicBezTo>
                <a:cubicBezTo>
                  <a:pt x="103" y="5"/>
                  <a:pt x="101" y="4"/>
                  <a:pt x="101" y="5"/>
                </a:cubicBezTo>
                <a:cubicBezTo>
                  <a:pt x="93" y="20"/>
                  <a:pt x="82" y="34"/>
                  <a:pt x="72" y="48"/>
                </a:cubicBezTo>
                <a:cubicBezTo>
                  <a:pt x="67" y="56"/>
                  <a:pt x="62" y="63"/>
                  <a:pt x="57" y="71"/>
                </a:cubicBezTo>
                <a:cubicBezTo>
                  <a:pt x="52" y="77"/>
                  <a:pt x="48" y="84"/>
                  <a:pt x="44" y="91"/>
                </a:cubicBezTo>
                <a:cubicBezTo>
                  <a:pt x="41" y="95"/>
                  <a:pt x="38" y="101"/>
                  <a:pt x="33" y="105"/>
                </a:cubicBezTo>
                <a:cubicBezTo>
                  <a:pt x="34" y="105"/>
                  <a:pt x="34" y="105"/>
                  <a:pt x="34" y="105"/>
                </a:cubicBezTo>
                <a:cubicBezTo>
                  <a:pt x="41" y="89"/>
                  <a:pt x="49" y="74"/>
                  <a:pt x="58" y="59"/>
                </a:cubicBezTo>
                <a:cubicBezTo>
                  <a:pt x="64" y="50"/>
                  <a:pt x="69" y="41"/>
                  <a:pt x="75" y="33"/>
                </a:cubicBezTo>
                <a:cubicBezTo>
                  <a:pt x="80" y="25"/>
                  <a:pt x="86" y="17"/>
                  <a:pt x="92" y="11"/>
                </a:cubicBezTo>
                <a:cubicBezTo>
                  <a:pt x="93" y="10"/>
                  <a:pt x="94" y="9"/>
                  <a:pt x="96" y="7"/>
                </a:cubicBezTo>
                <a:cubicBezTo>
                  <a:pt x="96" y="7"/>
                  <a:pt x="97" y="6"/>
                  <a:pt x="98" y="6"/>
                </a:cubicBezTo>
                <a:cubicBezTo>
                  <a:pt x="99" y="6"/>
                  <a:pt x="99" y="8"/>
                  <a:pt x="99" y="9"/>
                </a:cubicBezTo>
                <a:cubicBezTo>
                  <a:pt x="99" y="11"/>
                  <a:pt x="99" y="13"/>
                  <a:pt x="98" y="15"/>
                </a:cubicBezTo>
                <a:cubicBezTo>
                  <a:pt x="96" y="20"/>
                  <a:pt x="94" y="24"/>
                  <a:pt x="91" y="28"/>
                </a:cubicBezTo>
                <a:cubicBezTo>
                  <a:pt x="88" y="34"/>
                  <a:pt x="85" y="40"/>
                  <a:pt x="83" y="45"/>
                </a:cubicBezTo>
                <a:cubicBezTo>
                  <a:pt x="79" y="54"/>
                  <a:pt x="75" y="62"/>
                  <a:pt x="70" y="70"/>
                </a:cubicBezTo>
                <a:cubicBezTo>
                  <a:pt x="66" y="78"/>
                  <a:pt x="62" y="86"/>
                  <a:pt x="57" y="93"/>
                </a:cubicBezTo>
                <a:cubicBezTo>
                  <a:pt x="53" y="101"/>
                  <a:pt x="48" y="109"/>
                  <a:pt x="44" y="117"/>
                </a:cubicBezTo>
                <a:cubicBezTo>
                  <a:pt x="42" y="120"/>
                  <a:pt x="41" y="123"/>
                  <a:pt x="39" y="126"/>
                </a:cubicBezTo>
                <a:cubicBezTo>
                  <a:pt x="38" y="129"/>
                  <a:pt x="37" y="131"/>
                  <a:pt x="36" y="133"/>
                </a:cubicBezTo>
                <a:cubicBezTo>
                  <a:pt x="34" y="135"/>
                  <a:pt x="33" y="137"/>
                  <a:pt x="30" y="136"/>
                </a:cubicBezTo>
                <a:cubicBezTo>
                  <a:pt x="29" y="135"/>
                  <a:pt x="28" y="134"/>
                  <a:pt x="27" y="133"/>
                </a:cubicBezTo>
                <a:cubicBezTo>
                  <a:pt x="25" y="132"/>
                  <a:pt x="24" y="130"/>
                  <a:pt x="23" y="128"/>
                </a:cubicBezTo>
                <a:cubicBezTo>
                  <a:pt x="18" y="122"/>
                  <a:pt x="14" y="114"/>
                  <a:pt x="11" y="107"/>
                </a:cubicBezTo>
                <a:cubicBezTo>
                  <a:pt x="9" y="102"/>
                  <a:pt x="7" y="97"/>
                  <a:pt x="6" y="92"/>
                </a:cubicBezTo>
                <a:cubicBezTo>
                  <a:pt x="5" y="91"/>
                  <a:pt x="4" y="89"/>
                  <a:pt x="5" y="88"/>
                </a:cubicBezTo>
                <a:cubicBezTo>
                  <a:pt x="5" y="87"/>
                  <a:pt x="10" y="89"/>
                  <a:pt x="10" y="89"/>
                </a:cubicBezTo>
                <a:cubicBezTo>
                  <a:pt x="19" y="93"/>
                  <a:pt x="25" y="100"/>
                  <a:pt x="32" y="106"/>
                </a:cubicBezTo>
                <a:cubicBezTo>
                  <a:pt x="33" y="106"/>
                  <a:pt x="33" y="106"/>
                  <a:pt x="33" y="105"/>
                </a:cubicBezTo>
                <a:cubicBezTo>
                  <a:pt x="31" y="103"/>
                  <a:pt x="28" y="100"/>
                  <a:pt x="26" y="98"/>
                </a:cubicBezTo>
                <a:cubicBezTo>
                  <a:pt x="23" y="94"/>
                  <a:pt x="20" y="90"/>
                  <a:pt x="16" y="87"/>
                </a:cubicBezTo>
                <a:cubicBezTo>
                  <a:pt x="14" y="85"/>
                  <a:pt x="11" y="82"/>
                  <a:pt x="7" y="82"/>
                </a:cubicBezTo>
                <a:cubicBezTo>
                  <a:pt x="4" y="82"/>
                  <a:pt x="2" y="86"/>
                  <a:pt x="2" y="89"/>
                </a:cubicBezTo>
                <a:cubicBezTo>
                  <a:pt x="2" y="92"/>
                  <a:pt x="3" y="95"/>
                  <a:pt x="5" y="97"/>
                </a:cubicBezTo>
                <a:cubicBezTo>
                  <a:pt x="6" y="101"/>
                  <a:pt x="9" y="104"/>
                  <a:pt x="11" y="107"/>
                </a:cubicBezTo>
                <a:cubicBezTo>
                  <a:pt x="13" y="110"/>
                  <a:pt x="15" y="113"/>
                  <a:pt x="18" y="116"/>
                </a:cubicBezTo>
                <a:cubicBezTo>
                  <a:pt x="20" y="118"/>
                  <a:pt x="21" y="120"/>
                  <a:pt x="23" y="123"/>
                </a:cubicBezTo>
                <a:cubicBezTo>
                  <a:pt x="23" y="124"/>
                  <a:pt x="24" y="123"/>
                  <a:pt x="24" y="122"/>
                </a:cubicBezTo>
                <a:cubicBezTo>
                  <a:pt x="21" y="117"/>
                  <a:pt x="18" y="112"/>
                  <a:pt x="15" y="107"/>
                </a:cubicBezTo>
                <a:cubicBezTo>
                  <a:pt x="13" y="103"/>
                  <a:pt x="12" y="98"/>
                  <a:pt x="9" y="96"/>
                </a:cubicBezTo>
                <a:cubicBezTo>
                  <a:pt x="8" y="96"/>
                  <a:pt x="7" y="96"/>
                  <a:pt x="7" y="97"/>
                </a:cubicBezTo>
                <a:cubicBezTo>
                  <a:pt x="7" y="100"/>
                  <a:pt x="8" y="104"/>
                  <a:pt x="10" y="107"/>
                </a:cubicBezTo>
                <a:cubicBezTo>
                  <a:pt x="11" y="110"/>
                  <a:pt x="13" y="113"/>
                  <a:pt x="15" y="117"/>
                </a:cubicBezTo>
                <a:cubicBezTo>
                  <a:pt x="19" y="124"/>
                  <a:pt x="22" y="131"/>
                  <a:pt x="28" y="137"/>
                </a:cubicBezTo>
                <a:cubicBezTo>
                  <a:pt x="28" y="137"/>
                  <a:pt x="29" y="137"/>
                  <a:pt x="29" y="136"/>
                </a:cubicBezTo>
                <a:cubicBezTo>
                  <a:pt x="29" y="131"/>
                  <a:pt x="27" y="126"/>
                  <a:pt x="26" y="121"/>
                </a:cubicBezTo>
                <a:cubicBezTo>
                  <a:pt x="24" y="115"/>
                  <a:pt x="23" y="109"/>
                  <a:pt x="23" y="103"/>
                </a:cubicBezTo>
                <a:cubicBezTo>
                  <a:pt x="22" y="103"/>
                  <a:pt x="22" y="103"/>
                  <a:pt x="21" y="103"/>
                </a:cubicBezTo>
                <a:cubicBezTo>
                  <a:pt x="24" y="113"/>
                  <a:pt x="25" y="123"/>
                  <a:pt x="28" y="132"/>
                </a:cubicBezTo>
                <a:cubicBezTo>
                  <a:pt x="28" y="133"/>
                  <a:pt x="30" y="133"/>
                  <a:pt x="30" y="132"/>
                </a:cubicBezTo>
                <a:cubicBezTo>
                  <a:pt x="30" y="129"/>
                  <a:pt x="30" y="125"/>
                  <a:pt x="30" y="122"/>
                </a:cubicBezTo>
                <a:cubicBezTo>
                  <a:pt x="29" y="118"/>
                  <a:pt x="29" y="114"/>
                  <a:pt x="31" y="111"/>
                </a:cubicBezTo>
                <a:cubicBezTo>
                  <a:pt x="31" y="111"/>
                  <a:pt x="30" y="111"/>
                  <a:pt x="30" y="111"/>
                </a:cubicBezTo>
                <a:cubicBezTo>
                  <a:pt x="33" y="117"/>
                  <a:pt x="32" y="125"/>
                  <a:pt x="30" y="131"/>
                </a:cubicBezTo>
                <a:cubicBezTo>
                  <a:pt x="30" y="132"/>
                  <a:pt x="32" y="133"/>
                  <a:pt x="32" y="132"/>
                </a:cubicBezTo>
                <a:cubicBezTo>
                  <a:pt x="33" y="124"/>
                  <a:pt x="34" y="117"/>
                  <a:pt x="37" y="110"/>
                </a:cubicBezTo>
                <a:cubicBezTo>
                  <a:pt x="37" y="110"/>
                  <a:pt x="36" y="110"/>
                  <a:pt x="36" y="110"/>
                </a:cubicBezTo>
                <a:cubicBezTo>
                  <a:pt x="36" y="116"/>
                  <a:pt x="34" y="121"/>
                  <a:pt x="32" y="127"/>
                </a:cubicBezTo>
                <a:cubicBezTo>
                  <a:pt x="32" y="128"/>
                  <a:pt x="33" y="128"/>
                  <a:pt x="34" y="127"/>
                </a:cubicBezTo>
                <a:cubicBezTo>
                  <a:pt x="35" y="123"/>
                  <a:pt x="35" y="120"/>
                  <a:pt x="35" y="116"/>
                </a:cubicBezTo>
                <a:cubicBezTo>
                  <a:pt x="35" y="115"/>
                  <a:pt x="34" y="115"/>
                  <a:pt x="34" y="116"/>
                </a:cubicBezTo>
                <a:cubicBezTo>
                  <a:pt x="33" y="118"/>
                  <a:pt x="33" y="122"/>
                  <a:pt x="31" y="124"/>
                </a:cubicBezTo>
                <a:cubicBezTo>
                  <a:pt x="29" y="127"/>
                  <a:pt x="26" y="122"/>
                  <a:pt x="25" y="121"/>
                </a:cubicBezTo>
                <a:cubicBezTo>
                  <a:pt x="22" y="115"/>
                  <a:pt x="21" y="109"/>
                  <a:pt x="19" y="103"/>
                </a:cubicBezTo>
                <a:cubicBezTo>
                  <a:pt x="18" y="103"/>
                  <a:pt x="18" y="104"/>
                  <a:pt x="18" y="104"/>
                </a:cubicBezTo>
                <a:cubicBezTo>
                  <a:pt x="21" y="105"/>
                  <a:pt x="24" y="107"/>
                  <a:pt x="27" y="109"/>
                </a:cubicBezTo>
                <a:cubicBezTo>
                  <a:pt x="27" y="110"/>
                  <a:pt x="28" y="109"/>
                  <a:pt x="28" y="108"/>
                </a:cubicBezTo>
                <a:cubicBezTo>
                  <a:pt x="27" y="104"/>
                  <a:pt x="25" y="101"/>
                  <a:pt x="23" y="97"/>
                </a:cubicBezTo>
                <a:cubicBezTo>
                  <a:pt x="21" y="94"/>
                  <a:pt x="18" y="90"/>
                  <a:pt x="15" y="88"/>
                </a:cubicBezTo>
                <a:cubicBezTo>
                  <a:pt x="15" y="88"/>
                  <a:pt x="14" y="88"/>
                  <a:pt x="14" y="89"/>
                </a:cubicBezTo>
                <a:cubicBezTo>
                  <a:pt x="14" y="92"/>
                  <a:pt x="16" y="95"/>
                  <a:pt x="18" y="98"/>
                </a:cubicBezTo>
                <a:cubicBezTo>
                  <a:pt x="21" y="101"/>
                  <a:pt x="24" y="104"/>
                  <a:pt x="26" y="107"/>
                </a:cubicBezTo>
                <a:cubicBezTo>
                  <a:pt x="27" y="107"/>
                  <a:pt x="27" y="107"/>
                  <a:pt x="27" y="106"/>
                </a:cubicBezTo>
                <a:cubicBezTo>
                  <a:pt x="20" y="102"/>
                  <a:pt x="18" y="92"/>
                  <a:pt x="11" y="87"/>
                </a:cubicBezTo>
                <a:cubicBezTo>
                  <a:pt x="11" y="87"/>
                  <a:pt x="10" y="87"/>
                  <a:pt x="10" y="88"/>
                </a:cubicBezTo>
                <a:cubicBezTo>
                  <a:pt x="12" y="93"/>
                  <a:pt x="17" y="98"/>
                  <a:pt x="19" y="103"/>
                </a:cubicBezTo>
                <a:cubicBezTo>
                  <a:pt x="19" y="102"/>
                  <a:pt x="20" y="102"/>
                  <a:pt x="20" y="102"/>
                </a:cubicBezTo>
                <a:cubicBezTo>
                  <a:pt x="17" y="98"/>
                  <a:pt x="14" y="92"/>
                  <a:pt x="9" y="89"/>
                </a:cubicBezTo>
                <a:cubicBezTo>
                  <a:pt x="9" y="89"/>
                  <a:pt x="8" y="89"/>
                  <a:pt x="8" y="90"/>
                </a:cubicBezTo>
                <a:cubicBezTo>
                  <a:pt x="8" y="93"/>
                  <a:pt x="9" y="96"/>
                  <a:pt x="11" y="99"/>
                </a:cubicBezTo>
                <a:cubicBezTo>
                  <a:pt x="12" y="102"/>
                  <a:pt x="14" y="104"/>
                  <a:pt x="17" y="107"/>
                </a:cubicBezTo>
                <a:cubicBezTo>
                  <a:pt x="17" y="107"/>
                  <a:pt x="18" y="106"/>
                  <a:pt x="18" y="106"/>
                </a:cubicBezTo>
                <a:cubicBezTo>
                  <a:pt x="14" y="100"/>
                  <a:pt x="11" y="93"/>
                  <a:pt x="7" y="88"/>
                </a:cubicBezTo>
                <a:cubicBezTo>
                  <a:pt x="7" y="88"/>
                  <a:pt x="6" y="88"/>
                  <a:pt x="6" y="88"/>
                </a:cubicBezTo>
                <a:cubicBezTo>
                  <a:pt x="5" y="93"/>
                  <a:pt x="7" y="99"/>
                  <a:pt x="10" y="103"/>
                </a:cubicBezTo>
                <a:cubicBezTo>
                  <a:pt x="12" y="108"/>
                  <a:pt x="15" y="113"/>
                  <a:pt x="19" y="116"/>
                </a:cubicBezTo>
                <a:cubicBezTo>
                  <a:pt x="19" y="116"/>
                  <a:pt x="20" y="116"/>
                  <a:pt x="20" y="115"/>
                </a:cubicBezTo>
                <a:cubicBezTo>
                  <a:pt x="21" y="113"/>
                  <a:pt x="20" y="110"/>
                  <a:pt x="19" y="109"/>
                </a:cubicBezTo>
                <a:cubicBezTo>
                  <a:pt x="18" y="106"/>
                  <a:pt x="16" y="103"/>
                  <a:pt x="15" y="100"/>
                </a:cubicBezTo>
                <a:cubicBezTo>
                  <a:pt x="12" y="95"/>
                  <a:pt x="9" y="88"/>
                  <a:pt x="4" y="84"/>
                </a:cubicBezTo>
                <a:cubicBezTo>
                  <a:pt x="3" y="83"/>
                  <a:pt x="3" y="84"/>
                  <a:pt x="3" y="84"/>
                </a:cubicBezTo>
                <a:cubicBezTo>
                  <a:pt x="3" y="88"/>
                  <a:pt x="4" y="91"/>
                  <a:pt x="5" y="94"/>
                </a:cubicBezTo>
                <a:cubicBezTo>
                  <a:pt x="7" y="97"/>
                  <a:pt x="9" y="100"/>
                  <a:pt x="10" y="103"/>
                </a:cubicBezTo>
                <a:cubicBezTo>
                  <a:pt x="12" y="106"/>
                  <a:pt x="13" y="110"/>
                  <a:pt x="15" y="112"/>
                </a:cubicBezTo>
                <a:cubicBezTo>
                  <a:pt x="17" y="115"/>
                  <a:pt x="18" y="118"/>
                  <a:pt x="21" y="119"/>
                </a:cubicBezTo>
                <a:cubicBezTo>
                  <a:pt x="22" y="119"/>
                  <a:pt x="22" y="119"/>
                  <a:pt x="22" y="119"/>
                </a:cubicBezTo>
                <a:cubicBezTo>
                  <a:pt x="23" y="117"/>
                  <a:pt x="23" y="114"/>
                  <a:pt x="22" y="113"/>
                </a:cubicBezTo>
                <a:cubicBezTo>
                  <a:pt x="21" y="110"/>
                  <a:pt x="20" y="108"/>
                  <a:pt x="18" y="105"/>
                </a:cubicBezTo>
                <a:cubicBezTo>
                  <a:pt x="15" y="99"/>
                  <a:pt x="12" y="93"/>
                  <a:pt x="8" y="87"/>
                </a:cubicBezTo>
                <a:cubicBezTo>
                  <a:pt x="7" y="87"/>
                  <a:pt x="7" y="87"/>
                  <a:pt x="7" y="87"/>
                </a:cubicBezTo>
                <a:cubicBezTo>
                  <a:pt x="5" y="90"/>
                  <a:pt x="6" y="92"/>
                  <a:pt x="7" y="95"/>
                </a:cubicBezTo>
                <a:cubicBezTo>
                  <a:pt x="7" y="98"/>
                  <a:pt x="9" y="101"/>
                  <a:pt x="11" y="104"/>
                </a:cubicBezTo>
                <a:cubicBezTo>
                  <a:pt x="13" y="107"/>
                  <a:pt x="15" y="111"/>
                  <a:pt x="17" y="114"/>
                </a:cubicBezTo>
                <a:cubicBezTo>
                  <a:pt x="18" y="116"/>
                  <a:pt x="20" y="118"/>
                  <a:pt x="22" y="119"/>
                </a:cubicBezTo>
                <a:cubicBezTo>
                  <a:pt x="23" y="120"/>
                  <a:pt x="23" y="119"/>
                  <a:pt x="23" y="119"/>
                </a:cubicBezTo>
                <a:cubicBezTo>
                  <a:pt x="24" y="113"/>
                  <a:pt x="20" y="108"/>
                  <a:pt x="18" y="102"/>
                </a:cubicBezTo>
                <a:cubicBezTo>
                  <a:pt x="17" y="98"/>
                  <a:pt x="15" y="92"/>
                  <a:pt x="11" y="89"/>
                </a:cubicBezTo>
                <a:cubicBezTo>
                  <a:pt x="11" y="89"/>
                  <a:pt x="11" y="89"/>
                  <a:pt x="11" y="89"/>
                </a:cubicBezTo>
                <a:cubicBezTo>
                  <a:pt x="9" y="91"/>
                  <a:pt x="9" y="94"/>
                  <a:pt x="9" y="96"/>
                </a:cubicBezTo>
                <a:cubicBezTo>
                  <a:pt x="9" y="100"/>
                  <a:pt x="11" y="104"/>
                  <a:pt x="12" y="108"/>
                </a:cubicBezTo>
                <a:cubicBezTo>
                  <a:pt x="13" y="112"/>
                  <a:pt x="15" y="116"/>
                  <a:pt x="17" y="119"/>
                </a:cubicBezTo>
                <a:cubicBezTo>
                  <a:pt x="18" y="121"/>
                  <a:pt x="19" y="124"/>
                  <a:pt x="22" y="125"/>
                </a:cubicBezTo>
                <a:cubicBezTo>
                  <a:pt x="23" y="125"/>
                  <a:pt x="23" y="125"/>
                  <a:pt x="23" y="124"/>
                </a:cubicBezTo>
                <a:cubicBezTo>
                  <a:pt x="24" y="117"/>
                  <a:pt x="19" y="110"/>
                  <a:pt x="16" y="104"/>
                </a:cubicBezTo>
                <a:cubicBezTo>
                  <a:pt x="14" y="99"/>
                  <a:pt x="12" y="91"/>
                  <a:pt x="6" y="89"/>
                </a:cubicBezTo>
                <a:cubicBezTo>
                  <a:pt x="6" y="88"/>
                  <a:pt x="5" y="89"/>
                  <a:pt x="5" y="89"/>
                </a:cubicBezTo>
                <a:cubicBezTo>
                  <a:pt x="5" y="95"/>
                  <a:pt x="9" y="101"/>
                  <a:pt x="11" y="107"/>
                </a:cubicBezTo>
                <a:cubicBezTo>
                  <a:pt x="12" y="110"/>
                  <a:pt x="13" y="113"/>
                  <a:pt x="15" y="115"/>
                </a:cubicBezTo>
                <a:cubicBezTo>
                  <a:pt x="16" y="117"/>
                  <a:pt x="17" y="119"/>
                  <a:pt x="20" y="120"/>
                </a:cubicBezTo>
                <a:cubicBezTo>
                  <a:pt x="20" y="120"/>
                  <a:pt x="20" y="119"/>
                  <a:pt x="21" y="119"/>
                </a:cubicBezTo>
                <a:cubicBezTo>
                  <a:pt x="21" y="116"/>
                  <a:pt x="21" y="113"/>
                  <a:pt x="20" y="110"/>
                </a:cubicBezTo>
                <a:cubicBezTo>
                  <a:pt x="18" y="106"/>
                  <a:pt x="17" y="103"/>
                  <a:pt x="15" y="100"/>
                </a:cubicBezTo>
                <a:cubicBezTo>
                  <a:pt x="14" y="97"/>
                  <a:pt x="14" y="95"/>
                  <a:pt x="13" y="92"/>
                </a:cubicBezTo>
                <a:cubicBezTo>
                  <a:pt x="12" y="90"/>
                  <a:pt x="11" y="87"/>
                  <a:pt x="9" y="86"/>
                </a:cubicBezTo>
                <a:cubicBezTo>
                  <a:pt x="8" y="86"/>
                  <a:pt x="8" y="86"/>
                  <a:pt x="8" y="87"/>
                </a:cubicBezTo>
                <a:cubicBezTo>
                  <a:pt x="7" y="96"/>
                  <a:pt x="12" y="104"/>
                  <a:pt x="15" y="113"/>
                </a:cubicBezTo>
                <a:cubicBezTo>
                  <a:pt x="16" y="116"/>
                  <a:pt x="17" y="119"/>
                  <a:pt x="19" y="122"/>
                </a:cubicBezTo>
                <a:cubicBezTo>
                  <a:pt x="20" y="124"/>
                  <a:pt x="22" y="127"/>
                  <a:pt x="24" y="128"/>
                </a:cubicBezTo>
                <a:cubicBezTo>
                  <a:pt x="25" y="128"/>
                  <a:pt x="25" y="127"/>
                  <a:pt x="25" y="127"/>
                </a:cubicBezTo>
                <a:cubicBezTo>
                  <a:pt x="26" y="123"/>
                  <a:pt x="26" y="119"/>
                  <a:pt x="25" y="115"/>
                </a:cubicBezTo>
                <a:cubicBezTo>
                  <a:pt x="24" y="110"/>
                  <a:pt x="24" y="106"/>
                  <a:pt x="21" y="102"/>
                </a:cubicBezTo>
                <a:cubicBezTo>
                  <a:pt x="21" y="102"/>
                  <a:pt x="20" y="102"/>
                  <a:pt x="20" y="102"/>
                </a:cubicBezTo>
                <a:cubicBezTo>
                  <a:pt x="19" y="107"/>
                  <a:pt x="19" y="112"/>
                  <a:pt x="20" y="117"/>
                </a:cubicBezTo>
                <a:cubicBezTo>
                  <a:pt x="20" y="121"/>
                  <a:pt x="21" y="127"/>
                  <a:pt x="24" y="130"/>
                </a:cubicBezTo>
                <a:cubicBezTo>
                  <a:pt x="24" y="131"/>
                  <a:pt x="24" y="131"/>
                  <a:pt x="25" y="130"/>
                </a:cubicBezTo>
                <a:cubicBezTo>
                  <a:pt x="27" y="128"/>
                  <a:pt x="27" y="124"/>
                  <a:pt x="27" y="121"/>
                </a:cubicBezTo>
                <a:cubicBezTo>
                  <a:pt x="27" y="118"/>
                  <a:pt x="26" y="114"/>
                  <a:pt x="27" y="110"/>
                </a:cubicBezTo>
                <a:cubicBezTo>
                  <a:pt x="27" y="110"/>
                  <a:pt x="26" y="110"/>
                  <a:pt x="26" y="110"/>
                </a:cubicBezTo>
                <a:cubicBezTo>
                  <a:pt x="28" y="113"/>
                  <a:pt x="27" y="118"/>
                  <a:pt x="27" y="121"/>
                </a:cubicBezTo>
                <a:cubicBezTo>
                  <a:pt x="26" y="125"/>
                  <a:pt x="26" y="128"/>
                  <a:pt x="28" y="131"/>
                </a:cubicBezTo>
                <a:cubicBezTo>
                  <a:pt x="28" y="132"/>
                  <a:pt x="29" y="132"/>
                  <a:pt x="29" y="132"/>
                </a:cubicBezTo>
                <a:cubicBezTo>
                  <a:pt x="33" y="126"/>
                  <a:pt x="30" y="118"/>
                  <a:pt x="32" y="112"/>
                </a:cubicBezTo>
                <a:cubicBezTo>
                  <a:pt x="32" y="111"/>
                  <a:pt x="31" y="111"/>
                  <a:pt x="31" y="112"/>
                </a:cubicBezTo>
                <a:cubicBezTo>
                  <a:pt x="28" y="118"/>
                  <a:pt x="28" y="126"/>
                  <a:pt x="29" y="133"/>
                </a:cubicBezTo>
                <a:cubicBezTo>
                  <a:pt x="29" y="134"/>
                  <a:pt x="30" y="133"/>
                  <a:pt x="30" y="133"/>
                </a:cubicBezTo>
                <a:cubicBezTo>
                  <a:pt x="32" y="129"/>
                  <a:pt x="31" y="125"/>
                  <a:pt x="31" y="121"/>
                </a:cubicBezTo>
                <a:cubicBezTo>
                  <a:pt x="32" y="117"/>
                  <a:pt x="33" y="114"/>
                  <a:pt x="32" y="110"/>
                </a:cubicBezTo>
                <a:cubicBezTo>
                  <a:pt x="32" y="109"/>
                  <a:pt x="31" y="109"/>
                  <a:pt x="31" y="110"/>
                </a:cubicBezTo>
                <a:cubicBezTo>
                  <a:pt x="30" y="110"/>
                  <a:pt x="29" y="112"/>
                  <a:pt x="29" y="113"/>
                </a:cubicBezTo>
                <a:cubicBezTo>
                  <a:pt x="28" y="115"/>
                  <a:pt x="27" y="117"/>
                  <a:pt x="27" y="119"/>
                </a:cubicBezTo>
                <a:cubicBezTo>
                  <a:pt x="26" y="123"/>
                  <a:pt x="24" y="128"/>
                  <a:pt x="25" y="132"/>
                </a:cubicBezTo>
                <a:cubicBezTo>
                  <a:pt x="25" y="133"/>
                  <a:pt x="26" y="134"/>
                  <a:pt x="27" y="134"/>
                </a:cubicBezTo>
                <a:cubicBezTo>
                  <a:pt x="28" y="135"/>
                  <a:pt x="30" y="134"/>
                  <a:pt x="30" y="133"/>
                </a:cubicBezTo>
                <a:cubicBezTo>
                  <a:pt x="33" y="130"/>
                  <a:pt x="34" y="125"/>
                  <a:pt x="35" y="121"/>
                </a:cubicBezTo>
                <a:cubicBezTo>
                  <a:pt x="37" y="117"/>
                  <a:pt x="38" y="112"/>
                  <a:pt x="39" y="108"/>
                </a:cubicBezTo>
                <a:cubicBezTo>
                  <a:pt x="39" y="107"/>
                  <a:pt x="38" y="106"/>
                  <a:pt x="37" y="107"/>
                </a:cubicBezTo>
                <a:cubicBezTo>
                  <a:pt x="34" y="110"/>
                  <a:pt x="34" y="116"/>
                  <a:pt x="33" y="120"/>
                </a:cubicBezTo>
                <a:cubicBezTo>
                  <a:pt x="31" y="125"/>
                  <a:pt x="28" y="130"/>
                  <a:pt x="29" y="135"/>
                </a:cubicBezTo>
                <a:cubicBezTo>
                  <a:pt x="30" y="136"/>
                  <a:pt x="30" y="136"/>
                  <a:pt x="31" y="135"/>
                </a:cubicBezTo>
                <a:cubicBezTo>
                  <a:pt x="35" y="130"/>
                  <a:pt x="36" y="122"/>
                  <a:pt x="37" y="115"/>
                </a:cubicBezTo>
                <a:cubicBezTo>
                  <a:pt x="39" y="108"/>
                  <a:pt x="42" y="101"/>
                  <a:pt x="42" y="93"/>
                </a:cubicBezTo>
                <a:cubicBezTo>
                  <a:pt x="42" y="92"/>
                  <a:pt x="41" y="92"/>
                  <a:pt x="41" y="93"/>
                </a:cubicBezTo>
                <a:cubicBezTo>
                  <a:pt x="34" y="103"/>
                  <a:pt x="31" y="116"/>
                  <a:pt x="29" y="128"/>
                </a:cubicBezTo>
                <a:cubicBezTo>
                  <a:pt x="29" y="128"/>
                  <a:pt x="30" y="129"/>
                  <a:pt x="30" y="128"/>
                </a:cubicBezTo>
                <a:cubicBezTo>
                  <a:pt x="35" y="120"/>
                  <a:pt x="37" y="111"/>
                  <a:pt x="41" y="102"/>
                </a:cubicBezTo>
                <a:cubicBezTo>
                  <a:pt x="44" y="93"/>
                  <a:pt x="51" y="86"/>
                  <a:pt x="55" y="77"/>
                </a:cubicBezTo>
                <a:cubicBezTo>
                  <a:pt x="56" y="77"/>
                  <a:pt x="55" y="76"/>
                  <a:pt x="54" y="76"/>
                </a:cubicBezTo>
                <a:cubicBezTo>
                  <a:pt x="48" y="84"/>
                  <a:pt x="44" y="93"/>
                  <a:pt x="39" y="102"/>
                </a:cubicBezTo>
                <a:cubicBezTo>
                  <a:pt x="36" y="109"/>
                  <a:pt x="30" y="117"/>
                  <a:pt x="29" y="126"/>
                </a:cubicBezTo>
                <a:cubicBezTo>
                  <a:pt x="29" y="127"/>
                  <a:pt x="30" y="127"/>
                  <a:pt x="31" y="126"/>
                </a:cubicBezTo>
                <a:cubicBezTo>
                  <a:pt x="42" y="111"/>
                  <a:pt x="45" y="91"/>
                  <a:pt x="59" y="78"/>
                </a:cubicBezTo>
                <a:cubicBezTo>
                  <a:pt x="58" y="78"/>
                  <a:pt x="58" y="77"/>
                  <a:pt x="57" y="77"/>
                </a:cubicBezTo>
                <a:cubicBezTo>
                  <a:pt x="56" y="86"/>
                  <a:pt x="50" y="93"/>
                  <a:pt x="46" y="101"/>
                </a:cubicBezTo>
                <a:cubicBezTo>
                  <a:pt x="44" y="105"/>
                  <a:pt x="41" y="110"/>
                  <a:pt x="39" y="114"/>
                </a:cubicBezTo>
                <a:cubicBezTo>
                  <a:pt x="36" y="119"/>
                  <a:pt x="34" y="123"/>
                  <a:pt x="31" y="128"/>
                </a:cubicBezTo>
                <a:cubicBezTo>
                  <a:pt x="32" y="128"/>
                  <a:pt x="32" y="128"/>
                  <a:pt x="33" y="128"/>
                </a:cubicBezTo>
                <a:cubicBezTo>
                  <a:pt x="34" y="121"/>
                  <a:pt x="40" y="115"/>
                  <a:pt x="44" y="109"/>
                </a:cubicBezTo>
                <a:cubicBezTo>
                  <a:pt x="50" y="102"/>
                  <a:pt x="55" y="94"/>
                  <a:pt x="60" y="87"/>
                </a:cubicBezTo>
                <a:cubicBezTo>
                  <a:pt x="60" y="87"/>
                  <a:pt x="59" y="86"/>
                  <a:pt x="59" y="86"/>
                </a:cubicBezTo>
                <a:cubicBezTo>
                  <a:pt x="51" y="99"/>
                  <a:pt x="42" y="113"/>
                  <a:pt x="35" y="126"/>
                </a:cubicBezTo>
                <a:cubicBezTo>
                  <a:pt x="36" y="127"/>
                  <a:pt x="36" y="127"/>
                  <a:pt x="37" y="127"/>
                </a:cubicBezTo>
                <a:cubicBezTo>
                  <a:pt x="37" y="123"/>
                  <a:pt x="39" y="119"/>
                  <a:pt x="41" y="115"/>
                </a:cubicBezTo>
                <a:cubicBezTo>
                  <a:pt x="43" y="112"/>
                  <a:pt x="45" y="108"/>
                  <a:pt x="48" y="104"/>
                </a:cubicBezTo>
                <a:cubicBezTo>
                  <a:pt x="53" y="96"/>
                  <a:pt x="60" y="89"/>
                  <a:pt x="64" y="79"/>
                </a:cubicBezTo>
                <a:cubicBezTo>
                  <a:pt x="64" y="78"/>
                  <a:pt x="63" y="78"/>
                  <a:pt x="63" y="78"/>
                </a:cubicBezTo>
                <a:cubicBezTo>
                  <a:pt x="59" y="80"/>
                  <a:pt x="56" y="84"/>
                  <a:pt x="54" y="87"/>
                </a:cubicBezTo>
                <a:cubicBezTo>
                  <a:pt x="52" y="91"/>
                  <a:pt x="50" y="95"/>
                  <a:pt x="47" y="99"/>
                </a:cubicBezTo>
                <a:cubicBezTo>
                  <a:pt x="45" y="103"/>
                  <a:pt x="44" y="107"/>
                  <a:pt x="42" y="110"/>
                </a:cubicBezTo>
                <a:cubicBezTo>
                  <a:pt x="40" y="114"/>
                  <a:pt x="37" y="119"/>
                  <a:pt x="34" y="121"/>
                </a:cubicBezTo>
                <a:cubicBezTo>
                  <a:pt x="34" y="121"/>
                  <a:pt x="34" y="121"/>
                  <a:pt x="35" y="121"/>
                </a:cubicBezTo>
                <a:cubicBezTo>
                  <a:pt x="34" y="113"/>
                  <a:pt x="38" y="105"/>
                  <a:pt x="42" y="98"/>
                </a:cubicBezTo>
                <a:cubicBezTo>
                  <a:pt x="45" y="90"/>
                  <a:pt x="50" y="82"/>
                  <a:pt x="54" y="74"/>
                </a:cubicBezTo>
                <a:cubicBezTo>
                  <a:pt x="55" y="74"/>
                  <a:pt x="54" y="73"/>
                  <a:pt x="53" y="73"/>
                </a:cubicBezTo>
                <a:cubicBezTo>
                  <a:pt x="42" y="84"/>
                  <a:pt x="38" y="99"/>
                  <a:pt x="28" y="110"/>
                </a:cubicBezTo>
                <a:cubicBezTo>
                  <a:pt x="28" y="110"/>
                  <a:pt x="28" y="111"/>
                  <a:pt x="29" y="111"/>
                </a:cubicBezTo>
                <a:cubicBezTo>
                  <a:pt x="34" y="98"/>
                  <a:pt x="46" y="89"/>
                  <a:pt x="52" y="76"/>
                </a:cubicBezTo>
                <a:cubicBezTo>
                  <a:pt x="52" y="75"/>
                  <a:pt x="51" y="74"/>
                  <a:pt x="50" y="75"/>
                </a:cubicBezTo>
                <a:cubicBezTo>
                  <a:pt x="45" y="78"/>
                  <a:pt x="41" y="84"/>
                  <a:pt x="36" y="90"/>
                </a:cubicBezTo>
                <a:cubicBezTo>
                  <a:pt x="32" y="96"/>
                  <a:pt x="27" y="102"/>
                  <a:pt x="23" y="109"/>
                </a:cubicBezTo>
                <a:cubicBezTo>
                  <a:pt x="23" y="109"/>
                  <a:pt x="24" y="110"/>
                  <a:pt x="24" y="110"/>
                </a:cubicBezTo>
                <a:cubicBezTo>
                  <a:pt x="29" y="104"/>
                  <a:pt x="33" y="98"/>
                  <a:pt x="37" y="92"/>
                </a:cubicBezTo>
                <a:cubicBezTo>
                  <a:pt x="42" y="86"/>
                  <a:pt x="47" y="80"/>
                  <a:pt x="52" y="74"/>
                </a:cubicBezTo>
                <a:cubicBezTo>
                  <a:pt x="52" y="74"/>
                  <a:pt x="51" y="73"/>
                  <a:pt x="51" y="73"/>
                </a:cubicBezTo>
                <a:cubicBezTo>
                  <a:pt x="50" y="76"/>
                  <a:pt x="48" y="79"/>
                  <a:pt x="46" y="81"/>
                </a:cubicBezTo>
                <a:cubicBezTo>
                  <a:pt x="44" y="84"/>
                  <a:pt x="42" y="86"/>
                  <a:pt x="40" y="89"/>
                </a:cubicBezTo>
                <a:cubicBezTo>
                  <a:pt x="36" y="95"/>
                  <a:pt x="33" y="101"/>
                  <a:pt x="29" y="107"/>
                </a:cubicBezTo>
                <a:cubicBezTo>
                  <a:pt x="29" y="107"/>
                  <a:pt x="30" y="107"/>
                  <a:pt x="30" y="107"/>
                </a:cubicBezTo>
                <a:cubicBezTo>
                  <a:pt x="34" y="98"/>
                  <a:pt x="39" y="90"/>
                  <a:pt x="44" y="82"/>
                </a:cubicBezTo>
                <a:cubicBezTo>
                  <a:pt x="50" y="74"/>
                  <a:pt x="55" y="65"/>
                  <a:pt x="62" y="58"/>
                </a:cubicBezTo>
                <a:cubicBezTo>
                  <a:pt x="62" y="58"/>
                  <a:pt x="62" y="58"/>
                  <a:pt x="61" y="57"/>
                </a:cubicBezTo>
                <a:cubicBezTo>
                  <a:pt x="61" y="61"/>
                  <a:pt x="59" y="64"/>
                  <a:pt x="58" y="67"/>
                </a:cubicBezTo>
                <a:cubicBezTo>
                  <a:pt x="56" y="70"/>
                  <a:pt x="54" y="73"/>
                  <a:pt x="52" y="76"/>
                </a:cubicBezTo>
                <a:cubicBezTo>
                  <a:pt x="50" y="80"/>
                  <a:pt x="48" y="84"/>
                  <a:pt x="46" y="88"/>
                </a:cubicBezTo>
                <a:cubicBezTo>
                  <a:pt x="44" y="92"/>
                  <a:pt x="41" y="97"/>
                  <a:pt x="39" y="102"/>
                </a:cubicBezTo>
                <a:cubicBezTo>
                  <a:pt x="39" y="102"/>
                  <a:pt x="39" y="102"/>
                  <a:pt x="40" y="102"/>
                </a:cubicBezTo>
                <a:cubicBezTo>
                  <a:pt x="42" y="90"/>
                  <a:pt x="51" y="81"/>
                  <a:pt x="57" y="70"/>
                </a:cubicBezTo>
                <a:cubicBezTo>
                  <a:pt x="59" y="66"/>
                  <a:pt x="61" y="61"/>
                  <a:pt x="64" y="57"/>
                </a:cubicBezTo>
                <a:cubicBezTo>
                  <a:pt x="66" y="54"/>
                  <a:pt x="69" y="50"/>
                  <a:pt x="73" y="48"/>
                </a:cubicBezTo>
                <a:cubicBezTo>
                  <a:pt x="73" y="48"/>
                  <a:pt x="73" y="48"/>
                  <a:pt x="72" y="48"/>
                </a:cubicBezTo>
                <a:cubicBezTo>
                  <a:pt x="72" y="50"/>
                  <a:pt x="71" y="52"/>
                  <a:pt x="70" y="54"/>
                </a:cubicBezTo>
                <a:cubicBezTo>
                  <a:pt x="69" y="56"/>
                  <a:pt x="68" y="58"/>
                  <a:pt x="67" y="60"/>
                </a:cubicBezTo>
                <a:cubicBezTo>
                  <a:pt x="65" y="65"/>
                  <a:pt x="63" y="69"/>
                  <a:pt x="60" y="74"/>
                </a:cubicBezTo>
                <a:cubicBezTo>
                  <a:pt x="56" y="82"/>
                  <a:pt x="51" y="91"/>
                  <a:pt x="46" y="99"/>
                </a:cubicBezTo>
                <a:cubicBezTo>
                  <a:pt x="46" y="100"/>
                  <a:pt x="47" y="101"/>
                  <a:pt x="48" y="100"/>
                </a:cubicBezTo>
                <a:cubicBezTo>
                  <a:pt x="53" y="90"/>
                  <a:pt x="58" y="80"/>
                  <a:pt x="63" y="71"/>
                </a:cubicBezTo>
                <a:cubicBezTo>
                  <a:pt x="68" y="61"/>
                  <a:pt x="75" y="53"/>
                  <a:pt x="81" y="43"/>
                </a:cubicBezTo>
                <a:cubicBezTo>
                  <a:pt x="81" y="43"/>
                  <a:pt x="80" y="42"/>
                  <a:pt x="80" y="43"/>
                </a:cubicBezTo>
                <a:cubicBezTo>
                  <a:pt x="77" y="46"/>
                  <a:pt x="75" y="51"/>
                  <a:pt x="72" y="55"/>
                </a:cubicBezTo>
                <a:cubicBezTo>
                  <a:pt x="70" y="59"/>
                  <a:pt x="67" y="62"/>
                  <a:pt x="65" y="66"/>
                </a:cubicBezTo>
                <a:cubicBezTo>
                  <a:pt x="62" y="72"/>
                  <a:pt x="60" y="80"/>
                  <a:pt x="54" y="84"/>
                </a:cubicBezTo>
                <a:cubicBezTo>
                  <a:pt x="54" y="84"/>
                  <a:pt x="55" y="85"/>
                  <a:pt x="55" y="85"/>
                </a:cubicBezTo>
                <a:cubicBezTo>
                  <a:pt x="55" y="83"/>
                  <a:pt x="56" y="80"/>
                  <a:pt x="56" y="78"/>
                </a:cubicBezTo>
                <a:cubicBezTo>
                  <a:pt x="57" y="76"/>
                  <a:pt x="58" y="73"/>
                  <a:pt x="59" y="71"/>
                </a:cubicBezTo>
                <a:cubicBezTo>
                  <a:pt x="61" y="66"/>
                  <a:pt x="63" y="61"/>
                  <a:pt x="66" y="56"/>
                </a:cubicBezTo>
                <a:cubicBezTo>
                  <a:pt x="70" y="48"/>
                  <a:pt x="77" y="41"/>
                  <a:pt x="80" y="32"/>
                </a:cubicBezTo>
                <a:cubicBezTo>
                  <a:pt x="80" y="32"/>
                  <a:pt x="79" y="31"/>
                  <a:pt x="79" y="32"/>
                </a:cubicBezTo>
                <a:cubicBezTo>
                  <a:pt x="71" y="37"/>
                  <a:pt x="67" y="46"/>
                  <a:pt x="63" y="54"/>
                </a:cubicBezTo>
                <a:cubicBezTo>
                  <a:pt x="58" y="62"/>
                  <a:pt x="50" y="70"/>
                  <a:pt x="48" y="80"/>
                </a:cubicBezTo>
                <a:cubicBezTo>
                  <a:pt x="48" y="81"/>
                  <a:pt x="49" y="81"/>
                  <a:pt x="49" y="81"/>
                </a:cubicBezTo>
                <a:cubicBezTo>
                  <a:pt x="56" y="73"/>
                  <a:pt x="60" y="64"/>
                  <a:pt x="65" y="55"/>
                </a:cubicBezTo>
                <a:cubicBezTo>
                  <a:pt x="70" y="45"/>
                  <a:pt x="77" y="36"/>
                  <a:pt x="83" y="27"/>
                </a:cubicBezTo>
                <a:cubicBezTo>
                  <a:pt x="84" y="26"/>
                  <a:pt x="83" y="25"/>
                  <a:pt x="82" y="26"/>
                </a:cubicBezTo>
                <a:cubicBezTo>
                  <a:pt x="68" y="45"/>
                  <a:pt x="57" y="66"/>
                  <a:pt x="50" y="88"/>
                </a:cubicBezTo>
                <a:cubicBezTo>
                  <a:pt x="50" y="89"/>
                  <a:pt x="51" y="89"/>
                  <a:pt x="51" y="89"/>
                </a:cubicBezTo>
                <a:cubicBezTo>
                  <a:pt x="55" y="85"/>
                  <a:pt x="57" y="80"/>
                  <a:pt x="60" y="75"/>
                </a:cubicBezTo>
                <a:cubicBezTo>
                  <a:pt x="62" y="70"/>
                  <a:pt x="64" y="65"/>
                  <a:pt x="66" y="60"/>
                </a:cubicBezTo>
                <a:cubicBezTo>
                  <a:pt x="68" y="56"/>
                  <a:pt x="70" y="52"/>
                  <a:pt x="72" y="48"/>
                </a:cubicBezTo>
                <a:cubicBezTo>
                  <a:pt x="74" y="45"/>
                  <a:pt x="77" y="40"/>
                  <a:pt x="81" y="39"/>
                </a:cubicBezTo>
                <a:cubicBezTo>
                  <a:pt x="81" y="38"/>
                  <a:pt x="81" y="38"/>
                  <a:pt x="80" y="38"/>
                </a:cubicBezTo>
                <a:cubicBezTo>
                  <a:pt x="80" y="42"/>
                  <a:pt x="79" y="46"/>
                  <a:pt x="77" y="50"/>
                </a:cubicBezTo>
                <a:cubicBezTo>
                  <a:pt x="76" y="53"/>
                  <a:pt x="74" y="57"/>
                  <a:pt x="72" y="60"/>
                </a:cubicBezTo>
                <a:cubicBezTo>
                  <a:pt x="68" y="69"/>
                  <a:pt x="63" y="77"/>
                  <a:pt x="57" y="85"/>
                </a:cubicBezTo>
                <a:cubicBezTo>
                  <a:pt x="57" y="85"/>
                  <a:pt x="58" y="86"/>
                  <a:pt x="58" y="86"/>
                </a:cubicBezTo>
                <a:cubicBezTo>
                  <a:pt x="61" y="79"/>
                  <a:pt x="66" y="73"/>
                  <a:pt x="69" y="68"/>
                </a:cubicBezTo>
                <a:cubicBezTo>
                  <a:pt x="73" y="62"/>
                  <a:pt x="76" y="56"/>
                  <a:pt x="81" y="51"/>
                </a:cubicBezTo>
                <a:cubicBezTo>
                  <a:pt x="80" y="51"/>
                  <a:pt x="80" y="51"/>
                  <a:pt x="80" y="50"/>
                </a:cubicBezTo>
                <a:cubicBezTo>
                  <a:pt x="75" y="60"/>
                  <a:pt x="69" y="69"/>
                  <a:pt x="62" y="78"/>
                </a:cubicBezTo>
                <a:cubicBezTo>
                  <a:pt x="63" y="78"/>
                  <a:pt x="63" y="78"/>
                  <a:pt x="63" y="78"/>
                </a:cubicBezTo>
                <a:cubicBezTo>
                  <a:pt x="65" y="73"/>
                  <a:pt x="67" y="68"/>
                  <a:pt x="69" y="62"/>
                </a:cubicBezTo>
                <a:cubicBezTo>
                  <a:pt x="72" y="57"/>
                  <a:pt x="75" y="52"/>
                  <a:pt x="79" y="48"/>
                </a:cubicBezTo>
                <a:cubicBezTo>
                  <a:pt x="79" y="48"/>
                  <a:pt x="79" y="48"/>
                  <a:pt x="78" y="48"/>
                </a:cubicBezTo>
                <a:cubicBezTo>
                  <a:pt x="78" y="50"/>
                  <a:pt x="77" y="53"/>
                  <a:pt x="76" y="56"/>
                </a:cubicBezTo>
                <a:cubicBezTo>
                  <a:pt x="74" y="58"/>
                  <a:pt x="73" y="60"/>
                  <a:pt x="72" y="62"/>
                </a:cubicBezTo>
                <a:cubicBezTo>
                  <a:pt x="69" y="68"/>
                  <a:pt x="67" y="74"/>
                  <a:pt x="63" y="79"/>
                </a:cubicBezTo>
                <a:cubicBezTo>
                  <a:pt x="63" y="80"/>
                  <a:pt x="63" y="80"/>
                  <a:pt x="64" y="80"/>
                </a:cubicBezTo>
                <a:cubicBezTo>
                  <a:pt x="67" y="72"/>
                  <a:pt x="70" y="63"/>
                  <a:pt x="73" y="55"/>
                </a:cubicBezTo>
                <a:cubicBezTo>
                  <a:pt x="77" y="46"/>
                  <a:pt x="81" y="38"/>
                  <a:pt x="85" y="30"/>
                </a:cubicBezTo>
                <a:cubicBezTo>
                  <a:pt x="84" y="30"/>
                  <a:pt x="84" y="30"/>
                  <a:pt x="83" y="30"/>
                </a:cubicBezTo>
                <a:cubicBezTo>
                  <a:pt x="80" y="38"/>
                  <a:pt x="76" y="46"/>
                  <a:pt x="71" y="54"/>
                </a:cubicBezTo>
                <a:cubicBezTo>
                  <a:pt x="72" y="54"/>
                  <a:pt x="72" y="54"/>
                  <a:pt x="73" y="54"/>
                </a:cubicBezTo>
                <a:cubicBezTo>
                  <a:pt x="76" y="44"/>
                  <a:pt x="81" y="34"/>
                  <a:pt x="85" y="24"/>
                </a:cubicBezTo>
                <a:cubicBezTo>
                  <a:pt x="85" y="24"/>
                  <a:pt x="85" y="24"/>
                  <a:pt x="84" y="24"/>
                </a:cubicBezTo>
                <a:cubicBezTo>
                  <a:pt x="83" y="27"/>
                  <a:pt x="81" y="31"/>
                  <a:pt x="79" y="34"/>
                </a:cubicBezTo>
                <a:cubicBezTo>
                  <a:pt x="77" y="38"/>
                  <a:pt x="75" y="41"/>
                  <a:pt x="72" y="44"/>
                </a:cubicBezTo>
                <a:cubicBezTo>
                  <a:pt x="73" y="45"/>
                  <a:pt x="73" y="45"/>
                  <a:pt x="73" y="45"/>
                </a:cubicBezTo>
                <a:cubicBezTo>
                  <a:pt x="74" y="39"/>
                  <a:pt x="77" y="34"/>
                  <a:pt x="80" y="29"/>
                </a:cubicBezTo>
                <a:cubicBezTo>
                  <a:pt x="83" y="24"/>
                  <a:pt x="87" y="19"/>
                  <a:pt x="91" y="15"/>
                </a:cubicBezTo>
                <a:cubicBezTo>
                  <a:pt x="91" y="15"/>
                  <a:pt x="91" y="15"/>
                  <a:pt x="90" y="15"/>
                </a:cubicBezTo>
                <a:cubicBezTo>
                  <a:pt x="91" y="17"/>
                  <a:pt x="90" y="20"/>
                  <a:pt x="89" y="22"/>
                </a:cubicBezTo>
                <a:cubicBezTo>
                  <a:pt x="87" y="24"/>
                  <a:pt x="86" y="27"/>
                  <a:pt x="85" y="29"/>
                </a:cubicBezTo>
                <a:cubicBezTo>
                  <a:pt x="82" y="35"/>
                  <a:pt x="78" y="40"/>
                  <a:pt x="75" y="46"/>
                </a:cubicBezTo>
                <a:cubicBezTo>
                  <a:pt x="74" y="46"/>
                  <a:pt x="75" y="47"/>
                  <a:pt x="76" y="46"/>
                </a:cubicBezTo>
                <a:cubicBezTo>
                  <a:pt x="79" y="40"/>
                  <a:pt x="82" y="34"/>
                  <a:pt x="86" y="27"/>
                </a:cubicBezTo>
                <a:cubicBezTo>
                  <a:pt x="87" y="25"/>
                  <a:pt x="88" y="22"/>
                  <a:pt x="89" y="20"/>
                </a:cubicBezTo>
                <a:cubicBezTo>
                  <a:pt x="90" y="18"/>
                  <a:pt x="92" y="16"/>
                  <a:pt x="95" y="15"/>
                </a:cubicBezTo>
                <a:cubicBezTo>
                  <a:pt x="94" y="15"/>
                  <a:pt x="94" y="15"/>
                  <a:pt x="94" y="14"/>
                </a:cubicBezTo>
                <a:cubicBezTo>
                  <a:pt x="94" y="16"/>
                  <a:pt x="93" y="19"/>
                  <a:pt x="93" y="21"/>
                </a:cubicBezTo>
                <a:cubicBezTo>
                  <a:pt x="92" y="23"/>
                  <a:pt x="91" y="25"/>
                  <a:pt x="90" y="27"/>
                </a:cubicBezTo>
                <a:cubicBezTo>
                  <a:pt x="87" y="32"/>
                  <a:pt x="85" y="36"/>
                  <a:pt x="82" y="41"/>
                </a:cubicBezTo>
                <a:cubicBezTo>
                  <a:pt x="83" y="42"/>
                  <a:pt x="83" y="42"/>
                  <a:pt x="84" y="42"/>
                </a:cubicBezTo>
                <a:cubicBezTo>
                  <a:pt x="85" y="33"/>
                  <a:pt x="89" y="23"/>
                  <a:pt x="94" y="15"/>
                </a:cubicBezTo>
                <a:cubicBezTo>
                  <a:pt x="93" y="15"/>
                  <a:pt x="93" y="15"/>
                  <a:pt x="93" y="15"/>
                </a:cubicBezTo>
                <a:cubicBezTo>
                  <a:pt x="90" y="23"/>
                  <a:pt x="85" y="30"/>
                  <a:pt x="82" y="38"/>
                </a:cubicBezTo>
                <a:cubicBezTo>
                  <a:pt x="83" y="38"/>
                  <a:pt x="83" y="38"/>
                  <a:pt x="84" y="38"/>
                </a:cubicBezTo>
                <a:cubicBezTo>
                  <a:pt x="84" y="34"/>
                  <a:pt x="85" y="30"/>
                  <a:pt x="88" y="27"/>
                </a:cubicBezTo>
                <a:cubicBezTo>
                  <a:pt x="87" y="27"/>
                  <a:pt x="87" y="27"/>
                  <a:pt x="87" y="26"/>
                </a:cubicBezTo>
                <a:cubicBezTo>
                  <a:pt x="84" y="33"/>
                  <a:pt x="81" y="40"/>
                  <a:pt x="78" y="46"/>
                </a:cubicBezTo>
                <a:cubicBezTo>
                  <a:pt x="77" y="47"/>
                  <a:pt x="78" y="48"/>
                  <a:pt x="79" y="47"/>
                </a:cubicBezTo>
                <a:cubicBezTo>
                  <a:pt x="87" y="38"/>
                  <a:pt x="91" y="26"/>
                  <a:pt x="97" y="15"/>
                </a:cubicBezTo>
                <a:cubicBezTo>
                  <a:pt x="98" y="15"/>
                  <a:pt x="96" y="14"/>
                  <a:pt x="96" y="15"/>
                </a:cubicBezTo>
                <a:cubicBezTo>
                  <a:pt x="93" y="20"/>
                  <a:pt x="89" y="26"/>
                  <a:pt x="85" y="31"/>
                </a:cubicBezTo>
                <a:cubicBezTo>
                  <a:pt x="85" y="31"/>
                  <a:pt x="86" y="31"/>
                  <a:pt x="86" y="32"/>
                </a:cubicBezTo>
                <a:cubicBezTo>
                  <a:pt x="85" y="25"/>
                  <a:pt x="92" y="19"/>
                  <a:pt x="94" y="12"/>
                </a:cubicBezTo>
                <a:cubicBezTo>
                  <a:pt x="94" y="11"/>
                  <a:pt x="93" y="11"/>
                  <a:pt x="92" y="11"/>
                </a:cubicBezTo>
                <a:cubicBezTo>
                  <a:pt x="89" y="14"/>
                  <a:pt x="87" y="19"/>
                  <a:pt x="84" y="22"/>
                </a:cubicBezTo>
                <a:cubicBezTo>
                  <a:pt x="84" y="23"/>
                  <a:pt x="85" y="24"/>
                  <a:pt x="85" y="23"/>
                </a:cubicBezTo>
                <a:cubicBezTo>
                  <a:pt x="89" y="19"/>
                  <a:pt x="92" y="15"/>
                  <a:pt x="95" y="10"/>
                </a:cubicBezTo>
                <a:cubicBezTo>
                  <a:pt x="94" y="10"/>
                  <a:pt x="94" y="10"/>
                  <a:pt x="93" y="10"/>
                </a:cubicBezTo>
                <a:cubicBezTo>
                  <a:pt x="94" y="10"/>
                  <a:pt x="93" y="11"/>
                  <a:pt x="93" y="11"/>
                </a:cubicBezTo>
                <a:cubicBezTo>
                  <a:pt x="93" y="12"/>
                  <a:pt x="94" y="13"/>
                  <a:pt x="94" y="12"/>
                </a:cubicBezTo>
                <a:cubicBezTo>
                  <a:pt x="95" y="11"/>
                  <a:pt x="95" y="10"/>
                  <a:pt x="95" y="10"/>
                </a:cubicBezTo>
                <a:cubicBezTo>
                  <a:pt x="95" y="9"/>
                  <a:pt x="94" y="9"/>
                  <a:pt x="94" y="9"/>
                </a:cubicBezTo>
                <a:cubicBezTo>
                  <a:pt x="91" y="14"/>
                  <a:pt x="87" y="18"/>
                  <a:pt x="84" y="22"/>
                </a:cubicBezTo>
                <a:cubicBezTo>
                  <a:pt x="85" y="22"/>
                  <a:pt x="85" y="23"/>
                  <a:pt x="85" y="23"/>
                </a:cubicBezTo>
                <a:cubicBezTo>
                  <a:pt x="88" y="19"/>
                  <a:pt x="90" y="15"/>
                  <a:pt x="93" y="13"/>
                </a:cubicBezTo>
                <a:cubicBezTo>
                  <a:pt x="93" y="12"/>
                  <a:pt x="93" y="12"/>
                  <a:pt x="92" y="12"/>
                </a:cubicBezTo>
                <a:cubicBezTo>
                  <a:pt x="90" y="19"/>
                  <a:pt x="84" y="24"/>
                  <a:pt x="85" y="32"/>
                </a:cubicBezTo>
                <a:cubicBezTo>
                  <a:pt x="85" y="32"/>
                  <a:pt x="86" y="33"/>
                  <a:pt x="86" y="32"/>
                </a:cubicBezTo>
                <a:cubicBezTo>
                  <a:pt x="90" y="27"/>
                  <a:pt x="94" y="21"/>
                  <a:pt x="97" y="15"/>
                </a:cubicBezTo>
                <a:cubicBezTo>
                  <a:pt x="97" y="15"/>
                  <a:pt x="96" y="15"/>
                  <a:pt x="96" y="15"/>
                </a:cubicBezTo>
                <a:cubicBezTo>
                  <a:pt x="90" y="25"/>
                  <a:pt x="86" y="37"/>
                  <a:pt x="78" y="46"/>
                </a:cubicBezTo>
                <a:cubicBezTo>
                  <a:pt x="78" y="46"/>
                  <a:pt x="79" y="46"/>
                  <a:pt x="79" y="47"/>
                </a:cubicBezTo>
                <a:cubicBezTo>
                  <a:pt x="83" y="40"/>
                  <a:pt x="86" y="34"/>
                  <a:pt x="88" y="27"/>
                </a:cubicBezTo>
                <a:cubicBezTo>
                  <a:pt x="88" y="26"/>
                  <a:pt x="87" y="25"/>
                  <a:pt x="87" y="26"/>
                </a:cubicBezTo>
                <a:cubicBezTo>
                  <a:pt x="84" y="30"/>
                  <a:pt x="83" y="34"/>
                  <a:pt x="82" y="38"/>
                </a:cubicBezTo>
                <a:cubicBezTo>
                  <a:pt x="82" y="39"/>
                  <a:pt x="83" y="39"/>
                  <a:pt x="84" y="38"/>
                </a:cubicBezTo>
                <a:cubicBezTo>
                  <a:pt x="86" y="30"/>
                  <a:pt x="92" y="23"/>
                  <a:pt x="94" y="15"/>
                </a:cubicBezTo>
                <a:cubicBezTo>
                  <a:pt x="94" y="14"/>
                  <a:pt x="93" y="14"/>
                  <a:pt x="93" y="15"/>
                </a:cubicBezTo>
                <a:cubicBezTo>
                  <a:pt x="88" y="23"/>
                  <a:pt x="84" y="32"/>
                  <a:pt x="82" y="41"/>
                </a:cubicBezTo>
                <a:cubicBezTo>
                  <a:pt x="82" y="42"/>
                  <a:pt x="83" y="43"/>
                  <a:pt x="84" y="42"/>
                </a:cubicBezTo>
                <a:cubicBezTo>
                  <a:pt x="86" y="37"/>
                  <a:pt x="89" y="32"/>
                  <a:pt x="91" y="27"/>
                </a:cubicBezTo>
                <a:cubicBezTo>
                  <a:pt x="93" y="23"/>
                  <a:pt x="96" y="18"/>
                  <a:pt x="95" y="14"/>
                </a:cubicBezTo>
                <a:cubicBezTo>
                  <a:pt x="95" y="14"/>
                  <a:pt x="95" y="13"/>
                  <a:pt x="94" y="13"/>
                </a:cubicBezTo>
                <a:cubicBezTo>
                  <a:pt x="89" y="15"/>
                  <a:pt x="87" y="21"/>
                  <a:pt x="85" y="25"/>
                </a:cubicBezTo>
                <a:cubicBezTo>
                  <a:pt x="83" y="29"/>
                  <a:pt x="82" y="32"/>
                  <a:pt x="80" y="35"/>
                </a:cubicBezTo>
                <a:cubicBezTo>
                  <a:pt x="78" y="38"/>
                  <a:pt x="77" y="42"/>
                  <a:pt x="75" y="46"/>
                </a:cubicBezTo>
                <a:cubicBezTo>
                  <a:pt x="75" y="46"/>
                  <a:pt x="75" y="46"/>
                  <a:pt x="76" y="46"/>
                </a:cubicBezTo>
                <a:cubicBezTo>
                  <a:pt x="79" y="40"/>
                  <a:pt x="83" y="34"/>
                  <a:pt x="87" y="28"/>
                </a:cubicBezTo>
                <a:cubicBezTo>
                  <a:pt x="89" y="24"/>
                  <a:pt x="93" y="19"/>
                  <a:pt x="92" y="15"/>
                </a:cubicBezTo>
                <a:cubicBezTo>
                  <a:pt x="91" y="14"/>
                  <a:pt x="91" y="14"/>
                  <a:pt x="90" y="14"/>
                </a:cubicBezTo>
                <a:cubicBezTo>
                  <a:pt x="86" y="18"/>
                  <a:pt x="82" y="23"/>
                  <a:pt x="79" y="28"/>
                </a:cubicBezTo>
                <a:cubicBezTo>
                  <a:pt x="76" y="33"/>
                  <a:pt x="73" y="38"/>
                  <a:pt x="72" y="45"/>
                </a:cubicBezTo>
                <a:cubicBezTo>
                  <a:pt x="72" y="45"/>
                  <a:pt x="73" y="46"/>
                  <a:pt x="73" y="45"/>
                </a:cubicBezTo>
                <a:cubicBezTo>
                  <a:pt x="76" y="42"/>
                  <a:pt x="78" y="39"/>
                  <a:pt x="81" y="35"/>
                </a:cubicBezTo>
                <a:cubicBezTo>
                  <a:pt x="83" y="32"/>
                  <a:pt x="85" y="28"/>
                  <a:pt x="85" y="24"/>
                </a:cubicBezTo>
                <a:cubicBezTo>
                  <a:pt x="86" y="23"/>
                  <a:pt x="85" y="23"/>
                  <a:pt x="84" y="23"/>
                </a:cubicBezTo>
                <a:cubicBezTo>
                  <a:pt x="79" y="33"/>
                  <a:pt x="75" y="43"/>
                  <a:pt x="71" y="54"/>
                </a:cubicBezTo>
                <a:cubicBezTo>
                  <a:pt x="71" y="55"/>
                  <a:pt x="72" y="55"/>
                  <a:pt x="72" y="55"/>
                </a:cubicBezTo>
                <a:cubicBezTo>
                  <a:pt x="77" y="46"/>
                  <a:pt x="81" y="39"/>
                  <a:pt x="85" y="30"/>
                </a:cubicBezTo>
                <a:cubicBezTo>
                  <a:pt x="85" y="29"/>
                  <a:pt x="83" y="29"/>
                  <a:pt x="83" y="30"/>
                </a:cubicBezTo>
                <a:cubicBezTo>
                  <a:pt x="80" y="38"/>
                  <a:pt x="75" y="46"/>
                  <a:pt x="72" y="54"/>
                </a:cubicBezTo>
                <a:cubicBezTo>
                  <a:pt x="68" y="63"/>
                  <a:pt x="66" y="71"/>
                  <a:pt x="63" y="80"/>
                </a:cubicBezTo>
                <a:cubicBezTo>
                  <a:pt x="62" y="80"/>
                  <a:pt x="63" y="81"/>
                  <a:pt x="64" y="80"/>
                </a:cubicBezTo>
                <a:cubicBezTo>
                  <a:pt x="68" y="75"/>
                  <a:pt x="71" y="69"/>
                  <a:pt x="73" y="63"/>
                </a:cubicBezTo>
                <a:cubicBezTo>
                  <a:pt x="74" y="60"/>
                  <a:pt x="76" y="58"/>
                  <a:pt x="77" y="56"/>
                </a:cubicBezTo>
                <a:cubicBezTo>
                  <a:pt x="78" y="53"/>
                  <a:pt x="80" y="50"/>
                  <a:pt x="80" y="48"/>
                </a:cubicBezTo>
                <a:cubicBezTo>
                  <a:pt x="80" y="47"/>
                  <a:pt x="79" y="47"/>
                  <a:pt x="79" y="47"/>
                </a:cubicBezTo>
                <a:cubicBezTo>
                  <a:pt x="74" y="51"/>
                  <a:pt x="71" y="56"/>
                  <a:pt x="68" y="61"/>
                </a:cubicBezTo>
                <a:cubicBezTo>
                  <a:pt x="66" y="67"/>
                  <a:pt x="63" y="72"/>
                  <a:pt x="62" y="78"/>
                </a:cubicBezTo>
                <a:cubicBezTo>
                  <a:pt x="62" y="79"/>
                  <a:pt x="63" y="79"/>
                  <a:pt x="63" y="79"/>
                </a:cubicBezTo>
                <a:cubicBezTo>
                  <a:pt x="70" y="70"/>
                  <a:pt x="76" y="61"/>
                  <a:pt x="81" y="51"/>
                </a:cubicBezTo>
                <a:cubicBezTo>
                  <a:pt x="81" y="50"/>
                  <a:pt x="80" y="50"/>
                  <a:pt x="80" y="50"/>
                </a:cubicBezTo>
                <a:cubicBezTo>
                  <a:pt x="75" y="55"/>
                  <a:pt x="72" y="61"/>
                  <a:pt x="68" y="67"/>
                </a:cubicBezTo>
                <a:cubicBezTo>
                  <a:pt x="64" y="73"/>
                  <a:pt x="60" y="78"/>
                  <a:pt x="57" y="85"/>
                </a:cubicBezTo>
                <a:cubicBezTo>
                  <a:pt x="57" y="86"/>
                  <a:pt x="58" y="87"/>
                  <a:pt x="58" y="86"/>
                </a:cubicBezTo>
                <a:cubicBezTo>
                  <a:pt x="64" y="78"/>
                  <a:pt x="69" y="69"/>
                  <a:pt x="74" y="60"/>
                </a:cubicBezTo>
                <a:cubicBezTo>
                  <a:pt x="75" y="56"/>
                  <a:pt x="77" y="53"/>
                  <a:pt x="79" y="50"/>
                </a:cubicBezTo>
                <a:cubicBezTo>
                  <a:pt x="80" y="46"/>
                  <a:pt x="82" y="42"/>
                  <a:pt x="82" y="38"/>
                </a:cubicBezTo>
                <a:cubicBezTo>
                  <a:pt x="82" y="37"/>
                  <a:pt x="81" y="37"/>
                  <a:pt x="81" y="37"/>
                </a:cubicBezTo>
                <a:cubicBezTo>
                  <a:pt x="77" y="39"/>
                  <a:pt x="74" y="43"/>
                  <a:pt x="72" y="46"/>
                </a:cubicBezTo>
                <a:cubicBezTo>
                  <a:pt x="70" y="50"/>
                  <a:pt x="68" y="54"/>
                  <a:pt x="66" y="58"/>
                </a:cubicBezTo>
                <a:cubicBezTo>
                  <a:pt x="63" y="63"/>
                  <a:pt x="61" y="67"/>
                  <a:pt x="59" y="72"/>
                </a:cubicBezTo>
                <a:cubicBezTo>
                  <a:pt x="57" y="78"/>
                  <a:pt x="54" y="83"/>
                  <a:pt x="50" y="87"/>
                </a:cubicBezTo>
                <a:cubicBezTo>
                  <a:pt x="51" y="88"/>
                  <a:pt x="51" y="88"/>
                  <a:pt x="51" y="88"/>
                </a:cubicBezTo>
                <a:cubicBezTo>
                  <a:pt x="59" y="66"/>
                  <a:pt x="70" y="45"/>
                  <a:pt x="83" y="27"/>
                </a:cubicBezTo>
                <a:cubicBezTo>
                  <a:pt x="83" y="27"/>
                  <a:pt x="83" y="27"/>
                  <a:pt x="82" y="26"/>
                </a:cubicBezTo>
                <a:cubicBezTo>
                  <a:pt x="76" y="36"/>
                  <a:pt x="69" y="44"/>
                  <a:pt x="64" y="54"/>
                </a:cubicBezTo>
                <a:cubicBezTo>
                  <a:pt x="59" y="62"/>
                  <a:pt x="55" y="72"/>
                  <a:pt x="48" y="80"/>
                </a:cubicBezTo>
                <a:cubicBezTo>
                  <a:pt x="49" y="80"/>
                  <a:pt x="49" y="80"/>
                  <a:pt x="50" y="80"/>
                </a:cubicBezTo>
                <a:cubicBezTo>
                  <a:pt x="50" y="75"/>
                  <a:pt x="53" y="71"/>
                  <a:pt x="56" y="67"/>
                </a:cubicBezTo>
                <a:cubicBezTo>
                  <a:pt x="59" y="63"/>
                  <a:pt x="61" y="59"/>
                  <a:pt x="64" y="55"/>
                </a:cubicBezTo>
                <a:cubicBezTo>
                  <a:pt x="68" y="47"/>
                  <a:pt x="72" y="38"/>
                  <a:pt x="79" y="33"/>
                </a:cubicBezTo>
                <a:cubicBezTo>
                  <a:pt x="79" y="33"/>
                  <a:pt x="79" y="32"/>
                  <a:pt x="78" y="32"/>
                </a:cubicBezTo>
                <a:cubicBezTo>
                  <a:pt x="76" y="41"/>
                  <a:pt x="68" y="48"/>
                  <a:pt x="64" y="56"/>
                </a:cubicBezTo>
                <a:cubicBezTo>
                  <a:pt x="62" y="61"/>
                  <a:pt x="60" y="66"/>
                  <a:pt x="58" y="71"/>
                </a:cubicBezTo>
                <a:cubicBezTo>
                  <a:pt x="57" y="73"/>
                  <a:pt x="56" y="75"/>
                  <a:pt x="55" y="78"/>
                </a:cubicBezTo>
                <a:cubicBezTo>
                  <a:pt x="54" y="80"/>
                  <a:pt x="53" y="82"/>
                  <a:pt x="54" y="85"/>
                </a:cubicBezTo>
                <a:cubicBezTo>
                  <a:pt x="54" y="85"/>
                  <a:pt x="54" y="86"/>
                  <a:pt x="55" y="85"/>
                </a:cubicBezTo>
                <a:cubicBezTo>
                  <a:pt x="60" y="81"/>
                  <a:pt x="63" y="74"/>
                  <a:pt x="66" y="68"/>
                </a:cubicBezTo>
                <a:cubicBezTo>
                  <a:pt x="68" y="64"/>
                  <a:pt x="71" y="60"/>
                  <a:pt x="73" y="56"/>
                </a:cubicBezTo>
                <a:cubicBezTo>
                  <a:pt x="75" y="52"/>
                  <a:pt x="78" y="48"/>
                  <a:pt x="81" y="43"/>
                </a:cubicBezTo>
                <a:cubicBezTo>
                  <a:pt x="80" y="43"/>
                  <a:pt x="80" y="43"/>
                  <a:pt x="80" y="43"/>
                </a:cubicBezTo>
                <a:cubicBezTo>
                  <a:pt x="74" y="52"/>
                  <a:pt x="67" y="60"/>
                  <a:pt x="62" y="70"/>
                </a:cubicBezTo>
                <a:cubicBezTo>
                  <a:pt x="57" y="79"/>
                  <a:pt x="52" y="89"/>
                  <a:pt x="46" y="99"/>
                </a:cubicBezTo>
                <a:cubicBezTo>
                  <a:pt x="47" y="99"/>
                  <a:pt x="47" y="100"/>
                  <a:pt x="48" y="100"/>
                </a:cubicBezTo>
                <a:cubicBezTo>
                  <a:pt x="52" y="91"/>
                  <a:pt x="57" y="83"/>
                  <a:pt x="62" y="74"/>
                </a:cubicBezTo>
                <a:cubicBezTo>
                  <a:pt x="64" y="69"/>
                  <a:pt x="67" y="65"/>
                  <a:pt x="69" y="60"/>
                </a:cubicBezTo>
                <a:cubicBezTo>
                  <a:pt x="70" y="58"/>
                  <a:pt x="71" y="56"/>
                  <a:pt x="72" y="54"/>
                </a:cubicBezTo>
                <a:cubicBezTo>
                  <a:pt x="73" y="52"/>
                  <a:pt x="74" y="50"/>
                  <a:pt x="74" y="48"/>
                </a:cubicBezTo>
                <a:cubicBezTo>
                  <a:pt x="74" y="47"/>
                  <a:pt x="73" y="47"/>
                  <a:pt x="73" y="47"/>
                </a:cubicBezTo>
                <a:cubicBezTo>
                  <a:pt x="69" y="48"/>
                  <a:pt x="66" y="52"/>
                  <a:pt x="64" y="55"/>
                </a:cubicBezTo>
                <a:cubicBezTo>
                  <a:pt x="61" y="59"/>
                  <a:pt x="58" y="64"/>
                  <a:pt x="56" y="68"/>
                </a:cubicBezTo>
                <a:cubicBezTo>
                  <a:pt x="50" y="80"/>
                  <a:pt x="41" y="89"/>
                  <a:pt x="39" y="102"/>
                </a:cubicBezTo>
                <a:cubicBezTo>
                  <a:pt x="38" y="103"/>
                  <a:pt x="39" y="103"/>
                  <a:pt x="40" y="102"/>
                </a:cubicBezTo>
                <a:cubicBezTo>
                  <a:pt x="42" y="98"/>
                  <a:pt x="45" y="93"/>
                  <a:pt x="47" y="89"/>
                </a:cubicBezTo>
                <a:cubicBezTo>
                  <a:pt x="49" y="84"/>
                  <a:pt x="51" y="80"/>
                  <a:pt x="54" y="77"/>
                </a:cubicBezTo>
                <a:cubicBezTo>
                  <a:pt x="56" y="73"/>
                  <a:pt x="58" y="70"/>
                  <a:pt x="60" y="67"/>
                </a:cubicBezTo>
                <a:cubicBezTo>
                  <a:pt x="61" y="64"/>
                  <a:pt x="63" y="61"/>
                  <a:pt x="62" y="57"/>
                </a:cubicBezTo>
                <a:cubicBezTo>
                  <a:pt x="62" y="57"/>
                  <a:pt x="62" y="56"/>
                  <a:pt x="61" y="57"/>
                </a:cubicBezTo>
                <a:cubicBezTo>
                  <a:pt x="54" y="64"/>
                  <a:pt x="49" y="72"/>
                  <a:pt x="44" y="81"/>
                </a:cubicBezTo>
                <a:cubicBezTo>
                  <a:pt x="38" y="89"/>
                  <a:pt x="32" y="98"/>
                  <a:pt x="29" y="107"/>
                </a:cubicBezTo>
                <a:cubicBezTo>
                  <a:pt x="28" y="108"/>
                  <a:pt x="30" y="108"/>
                  <a:pt x="30" y="107"/>
                </a:cubicBezTo>
                <a:cubicBezTo>
                  <a:pt x="34" y="101"/>
                  <a:pt x="38" y="95"/>
                  <a:pt x="42" y="89"/>
                </a:cubicBezTo>
                <a:cubicBezTo>
                  <a:pt x="43" y="87"/>
                  <a:pt x="45" y="84"/>
                  <a:pt x="47" y="81"/>
                </a:cubicBezTo>
                <a:cubicBezTo>
                  <a:pt x="49" y="79"/>
                  <a:pt x="51" y="77"/>
                  <a:pt x="52" y="74"/>
                </a:cubicBezTo>
                <a:cubicBezTo>
                  <a:pt x="52" y="73"/>
                  <a:pt x="51" y="72"/>
                  <a:pt x="51" y="73"/>
                </a:cubicBezTo>
                <a:cubicBezTo>
                  <a:pt x="46" y="79"/>
                  <a:pt x="41" y="85"/>
                  <a:pt x="36" y="91"/>
                </a:cubicBezTo>
                <a:cubicBezTo>
                  <a:pt x="32" y="97"/>
                  <a:pt x="28" y="103"/>
                  <a:pt x="23" y="109"/>
                </a:cubicBezTo>
                <a:cubicBezTo>
                  <a:pt x="24" y="109"/>
                  <a:pt x="24" y="109"/>
                  <a:pt x="24" y="110"/>
                </a:cubicBezTo>
                <a:cubicBezTo>
                  <a:pt x="28" y="102"/>
                  <a:pt x="33" y="97"/>
                  <a:pt x="37" y="91"/>
                </a:cubicBezTo>
                <a:cubicBezTo>
                  <a:pt x="42" y="86"/>
                  <a:pt x="45" y="80"/>
                  <a:pt x="51" y="76"/>
                </a:cubicBezTo>
                <a:cubicBezTo>
                  <a:pt x="51" y="76"/>
                  <a:pt x="51" y="76"/>
                  <a:pt x="50" y="75"/>
                </a:cubicBezTo>
                <a:cubicBezTo>
                  <a:pt x="44" y="88"/>
                  <a:pt x="33" y="97"/>
                  <a:pt x="27" y="110"/>
                </a:cubicBezTo>
                <a:cubicBezTo>
                  <a:pt x="27" y="111"/>
                  <a:pt x="28" y="112"/>
                  <a:pt x="28" y="111"/>
                </a:cubicBezTo>
                <a:cubicBezTo>
                  <a:pt x="39" y="100"/>
                  <a:pt x="43" y="85"/>
                  <a:pt x="54" y="74"/>
                </a:cubicBezTo>
                <a:cubicBezTo>
                  <a:pt x="54" y="74"/>
                  <a:pt x="54" y="74"/>
                  <a:pt x="53" y="74"/>
                </a:cubicBezTo>
                <a:cubicBezTo>
                  <a:pt x="48" y="81"/>
                  <a:pt x="44" y="90"/>
                  <a:pt x="40" y="98"/>
                </a:cubicBezTo>
                <a:cubicBezTo>
                  <a:pt x="37" y="105"/>
                  <a:pt x="33" y="113"/>
                  <a:pt x="33" y="121"/>
                </a:cubicBezTo>
                <a:cubicBezTo>
                  <a:pt x="33" y="122"/>
                  <a:pt x="34" y="122"/>
                  <a:pt x="34" y="122"/>
                </a:cubicBezTo>
                <a:cubicBezTo>
                  <a:pt x="38" y="120"/>
                  <a:pt x="40" y="116"/>
                  <a:pt x="42" y="113"/>
                </a:cubicBezTo>
                <a:cubicBezTo>
                  <a:pt x="44" y="109"/>
                  <a:pt x="46" y="105"/>
                  <a:pt x="48" y="101"/>
                </a:cubicBezTo>
                <a:cubicBezTo>
                  <a:pt x="50" y="97"/>
                  <a:pt x="52" y="93"/>
                  <a:pt x="54" y="89"/>
                </a:cubicBezTo>
                <a:cubicBezTo>
                  <a:pt x="57" y="86"/>
                  <a:pt x="59" y="81"/>
                  <a:pt x="63" y="79"/>
                </a:cubicBezTo>
                <a:cubicBezTo>
                  <a:pt x="63" y="79"/>
                  <a:pt x="63" y="79"/>
                  <a:pt x="62" y="79"/>
                </a:cubicBezTo>
                <a:cubicBezTo>
                  <a:pt x="59" y="88"/>
                  <a:pt x="51" y="96"/>
                  <a:pt x="46" y="105"/>
                </a:cubicBezTo>
                <a:cubicBezTo>
                  <a:pt x="44" y="108"/>
                  <a:pt x="41" y="112"/>
                  <a:pt x="39" y="116"/>
                </a:cubicBezTo>
                <a:cubicBezTo>
                  <a:pt x="37" y="119"/>
                  <a:pt x="35" y="123"/>
                  <a:pt x="35" y="127"/>
                </a:cubicBezTo>
                <a:cubicBezTo>
                  <a:pt x="35" y="128"/>
                  <a:pt x="36" y="128"/>
                  <a:pt x="37" y="127"/>
                </a:cubicBezTo>
                <a:cubicBezTo>
                  <a:pt x="44" y="113"/>
                  <a:pt x="52" y="100"/>
                  <a:pt x="60" y="87"/>
                </a:cubicBezTo>
                <a:cubicBezTo>
                  <a:pt x="61" y="86"/>
                  <a:pt x="60" y="86"/>
                  <a:pt x="59" y="86"/>
                </a:cubicBezTo>
                <a:cubicBezTo>
                  <a:pt x="54" y="94"/>
                  <a:pt x="48" y="101"/>
                  <a:pt x="43" y="109"/>
                </a:cubicBezTo>
                <a:cubicBezTo>
                  <a:pt x="39" y="115"/>
                  <a:pt x="33" y="120"/>
                  <a:pt x="31" y="128"/>
                </a:cubicBezTo>
                <a:cubicBezTo>
                  <a:pt x="31" y="129"/>
                  <a:pt x="32" y="129"/>
                  <a:pt x="33" y="129"/>
                </a:cubicBezTo>
                <a:cubicBezTo>
                  <a:pt x="35" y="124"/>
                  <a:pt x="37" y="120"/>
                  <a:pt x="40" y="115"/>
                </a:cubicBezTo>
                <a:cubicBezTo>
                  <a:pt x="42" y="111"/>
                  <a:pt x="45" y="106"/>
                  <a:pt x="47" y="102"/>
                </a:cubicBezTo>
                <a:cubicBezTo>
                  <a:pt x="52" y="94"/>
                  <a:pt x="57" y="86"/>
                  <a:pt x="59" y="78"/>
                </a:cubicBezTo>
                <a:cubicBezTo>
                  <a:pt x="59" y="77"/>
                  <a:pt x="58" y="76"/>
                  <a:pt x="58" y="77"/>
                </a:cubicBezTo>
                <a:cubicBezTo>
                  <a:pt x="44" y="90"/>
                  <a:pt x="41" y="110"/>
                  <a:pt x="30" y="126"/>
                </a:cubicBezTo>
                <a:cubicBezTo>
                  <a:pt x="30" y="126"/>
                  <a:pt x="30" y="126"/>
                  <a:pt x="31" y="126"/>
                </a:cubicBezTo>
                <a:cubicBezTo>
                  <a:pt x="31" y="118"/>
                  <a:pt x="37" y="110"/>
                  <a:pt x="41" y="102"/>
                </a:cubicBezTo>
                <a:cubicBezTo>
                  <a:pt x="45" y="94"/>
                  <a:pt x="49" y="85"/>
                  <a:pt x="55" y="77"/>
                </a:cubicBezTo>
                <a:cubicBezTo>
                  <a:pt x="55" y="77"/>
                  <a:pt x="54" y="77"/>
                  <a:pt x="54" y="77"/>
                </a:cubicBezTo>
                <a:cubicBezTo>
                  <a:pt x="52" y="81"/>
                  <a:pt x="49" y="85"/>
                  <a:pt x="47" y="89"/>
                </a:cubicBezTo>
                <a:cubicBezTo>
                  <a:pt x="44" y="93"/>
                  <a:pt x="42" y="97"/>
                  <a:pt x="40" y="101"/>
                </a:cubicBezTo>
                <a:cubicBezTo>
                  <a:pt x="36" y="110"/>
                  <a:pt x="34" y="119"/>
                  <a:pt x="29" y="127"/>
                </a:cubicBezTo>
                <a:cubicBezTo>
                  <a:pt x="29" y="128"/>
                  <a:pt x="30" y="128"/>
                  <a:pt x="30" y="128"/>
                </a:cubicBezTo>
                <a:cubicBezTo>
                  <a:pt x="33" y="116"/>
                  <a:pt x="36" y="104"/>
                  <a:pt x="42" y="93"/>
                </a:cubicBezTo>
                <a:cubicBezTo>
                  <a:pt x="42" y="93"/>
                  <a:pt x="41" y="93"/>
                  <a:pt x="41" y="93"/>
                </a:cubicBezTo>
                <a:cubicBezTo>
                  <a:pt x="41" y="101"/>
                  <a:pt x="37" y="108"/>
                  <a:pt x="36" y="115"/>
                </a:cubicBezTo>
                <a:cubicBezTo>
                  <a:pt x="34" y="122"/>
                  <a:pt x="34" y="129"/>
                  <a:pt x="29" y="135"/>
                </a:cubicBezTo>
                <a:cubicBezTo>
                  <a:pt x="30" y="135"/>
                  <a:pt x="30" y="135"/>
                  <a:pt x="31" y="135"/>
                </a:cubicBezTo>
                <a:cubicBezTo>
                  <a:pt x="29" y="130"/>
                  <a:pt x="33" y="125"/>
                  <a:pt x="34" y="121"/>
                </a:cubicBezTo>
                <a:cubicBezTo>
                  <a:pt x="35" y="117"/>
                  <a:pt x="35" y="111"/>
                  <a:pt x="39" y="108"/>
                </a:cubicBezTo>
                <a:cubicBezTo>
                  <a:pt x="38" y="108"/>
                  <a:pt x="38" y="107"/>
                  <a:pt x="37" y="107"/>
                </a:cubicBezTo>
                <a:cubicBezTo>
                  <a:pt x="37" y="111"/>
                  <a:pt x="36" y="114"/>
                  <a:pt x="35" y="118"/>
                </a:cubicBezTo>
                <a:cubicBezTo>
                  <a:pt x="34" y="122"/>
                  <a:pt x="32" y="127"/>
                  <a:pt x="30" y="131"/>
                </a:cubicBezTo>
                <a:cubicBezTo>
                  <a:pt x="30" y="131"/>
                  <a:pt x="28" y="133"/>
                  <a:pt x="28" y="133"/>
                </a:cubicBezTo>
                <a:cubicBezTo>
                  <a:pt x="26" y="133"/>
                  <a:pt x="27" y="131"/>
                  <a:pt x="27" y="130"/>
                </a:cubicBezTo>
                <a:cubicBezTo>
                  <a:pt x="27" y="125"/>
                  <a:pt x="28" y="120"/>
                  <a:pt x="29" y="116"/>
                </a:cubicBezTo>
                <a:cubicBezTo>
                  <a:pt x="30" y="114"/>
                  <a:pt x="30" y="112"/>
                  <a:pt x="32" y="110"/>
                </a:cubicBezTo>
                <a:cubicBezTo>
                  <a:pt x="31" y="110"/>
                  <a:pt x="31" y="110"/>
                  <a:pt x="30" y="110"/>
                </a:cubicBezTo>
                <a:cubicBezTo>
                  <a:pt x="31" y="114"/>
                  <a:pt x="30" y="117"/>
                  <a:pt x="30" y="121"/>
                </a:cubicBezTo>
                <a:cubicBezTo>
                  <a:pt x="30" y="125"/>
                  <a:pt x="31" y="129"/>
                  <a:pt x="29" y="132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29" y="126"/>
                  <a:pt x="30" y="119"/>
                  <a:pt x="32" y="112"/>
                </a:cubicBezTo>
                <a:cubicBezTo>
                  <a:pt x="32" y="112"/>
                  <a:pt x="31" y="112"/>
                  <a:pt x="31" y="112"/>
                </a:cubicBezTo>
                <a:cubicBezTo>
                  <a:pt x="30" y="115"/>
                  <a:pt x="30" y="118"/>
                  <a:pt x="30" y="121"/>
                </a:cubicBezTo>
                <a:cubicBezTo>
                  <a:pt x="30" y="124"/>
                  <a:pt x="30" y="128"/>
                  <a:pt x="28" y="131"/>
                </a:cubicBezTo>
                <a:cubicBezTo>
                  <a:pt x="28" y="131"/>
                  <a:pt x="29" y="131"/>
                  <a:pt x="29" y="131"/>
                </a:cubicBezTo>
                <a:cubicBezTo>
                  <a:pt x="25" y="124"/>
                  <a:pt x="31" y="116"/>
                  <a:pt x="27" y="110"/>
                </a:cubicBezTo>
                <a:cubicBezTo>
                  <a:pt x="27" y="109"/>
                  <a:pt x="26" y="109"/>
                  <a:pt x="26" y="110"/>
                </a:cubicBezTo>
                <a:cubicBezTo>
                  <a:pt x="24" y="113"/>
                  <a:pt x="25" y="116"/>
                  <a:pt x="25" y="119"/>
                </a:cubicBezTo>
                <a:cubicBezTo>
                  <a:pt x="26" y="122"/>
                  <a:pt x="26" y="127"/>
                  <a:pt x="24" y="129"/>
                </a:cubicBezTo>
                <a:cubicBezTo>
                  <a:pt x="24" y="129"/>
                  <a:pt x="24" y="129"/>
                  <a:pt x="25" y="129"/>
                </a:cubicBezTo>
                <a:cubicBezTo>
                  <a:pt x="24" y="128"/>
                  <a:pt x="23" y="126"/>
                  <a:pt x="23" y="124"/>
                </a:cubicBezTo>
                <a:cubicBezTo>
                  <a:pt x="22" y="122"/>
                  <a:pt x="21" y="119"/>
                  <a:pt x="21" y="116"/>
                </a:cubicBezTo>
                <a:cubicBezTo>
                  <a:pt x="21" y="112"/>
                  <a:pt x="20" y="107"/>
                  <a:pt x="21" y="103"/>
                </a:cubicBezTo>
                <a:cubicBezTo>
                  <a:pt x="21" y="103"/>
                  <a:pt x="21" y="103"/>
                  <a:pt x="20" y="103"/>
                </a:cubicBezTo>
                <a:cubicBezTo>
                  <a:pt x="22" y="106"/>
                  <a:pt x="23" y="110"/>
                  <a:pt x="24" y="114"/>
                </a:cubicBezTo>
                <a:cubicBezTo>
                  <a:pt x="24" y="118"/>
                  <a:pt x="25" y="123"/>
                  <a:pt x="24" y="127"/>
                </a:cubicBezTo>
                <a:cubicBezTo>
                  <a:pt x="24" y="126"/>
                  <a:pt x="24" y="126"/>
                  <a:pt x="24" y="126"/>
                </a:cubicBezTo>
                <a:cubicBezTo>
                  <a:pt x="22" y="126"/>
                  <a:pt x="21" y="122"/>
                  <a:pt x="20" y="120"/>
                </a:cubicBezTo>
                <a:cubicBezTo>
                  <a:pt x="18" y="118"/>
                  <a:pt x="17" y="115"/>
                  <a:pt x="16" y="112"/>
                </a:cubicBezTo>
                <a:cubicBezTo>
                  <a:pt x="13" y="104"/>
                  <a:pt x="9" y="96"/>
                  <a:pt x="9" y="87"/>
                </a:cubicBezTo>
                <a:cubicBezTo>
                  <a:pt x="9" y="87"/>
                  <a:pt x="9" y="87"/>
                  <a:pt x="8" y="87"/>
                </a:cubicBezTo>
                <a:cubicBezTo>
                  <a:pt x="11" y="88"/>
                  <a:pt x="11" y="92"/>
                  <a:pt x="12" y="93"/>
                </a:cubicBezTo>
                <a:cubicBezTo>
                  <a:pt x="13" y="96"/>
                  <a:pt x="13" y="98"/>
                  <a:pt x="14" y="101"/>
                </a:cubicBezTo>
                <a:cubicBezTo>
                  <a:pt x="15" y="104"/>
                  <a:pt x="17" y="106"/>
                  <a:pt x="18" y="110"/>
                </a:cubicBezTo>
                <a:cubicBezTo>
                  <a:pt x="19" y="112"/>
                  <a:pt x="20" y="116"/>
                  <a:pt x="19" y="119"/>
                </a:cubicBezTo>
                <a:cubicBezTo>
                  <a:pt x="19" y="119"/>
                  <a:pt x="20" y="118"/>
                  <a:pt x="20" y="118"/>
                </a:cubicBezTo>
                <a:cubicBezTo>
                  <a:pt x="18" y="118"/>
                  <a:pt x="17" y="115"/>
                  <a:pt x="15" y="113"/>
                </a:cubicBezTo>
                <a:cubicBezTo>
                  <a:pt x="14" y="111"/>
                  <a:pt x="13" y="109"/>
                  <a:pt x="12" y="107"/>
                </a:cubicBezTo>
                <a:cubicBezTo>
                  <a:pt x="10" y="101"/>
                  <a:pt x="7" y="95"/>
                  <a:pt x="7" y="89"/>
                </a:cubicBezTo>
                <a:cubicBezTo>
                  <a:pt x="6" y="89"/>
                  <a:pt x="6" y="89"/>
                  <a:pt x="6" y="89"/>
                </a:cubicBezTo>
                <a:cubicBezTo>
                  <a:pt x="11" y="92"/>
                  <a:pt x="12" y="99"/>
                  <a:pt x="15" y="104"/>
                </a:cubicBezTo>
                <a:cubicBezTo>
                  <a:pt x="18" y="110"/>
                  <a:pt x="22" y="117"/>
                  <a:pt x="21" y="124"/>
                </a:cubicBezTo>
                <a:cubicBezTo>
                  <a:pt x="22" y="124"/>
                  <a:pt x="22" y="124"/>
                  <a:pt x="22" y="124"/>
                </a:cubicBezTo>
                <a:cubicBezTo>
                  <a:pt x="20" y="123"/>
                  <a:pt x="19" y="120"/>
                  <a:pt x="18" y="118"/>
                </a:cubicBezTo>
                <a:cubicBezTo>
                  <a:pt x="16" y="115"/>
                  <a:pt x="14" y="111"/>
                  <a:pt x="13" y="108"/>
                </a:cubicBezTo>
                <a:cubicBezTo>
                  <a:pt x="12" y="104"/>
                  <a:pt x="11" y="101"/>
                  <a:pt x="11" y="97"/>
                </a:cubicBezTo>
                <a:cubicBezTo>
                  <a:pt x="10" y="95"/>
                  <a:pt x="10" y="92"/>
                  <a:pt x="11" y="90"/>
                </a:cubicBezTo>
                <a:cubicBezTo>
                  <a:pt x="11" y="90"/>
                  <a:pt x="11" y="90"/>
                  <a:pt x="11" y="90"/>
                </a:cubicBezTo>
                <a:cubicBezTo>
                  <a:pt x="14" y="93"/>
                  <a:pt x="15" y="98"/>
                  <a:pt x="17" y="103"/>
                </a:cubicBezTo>
                <a:cubicBezTo>
                  <a:pt x="19" y="108"/>
                  <a:pt x="23" y="113"/>
                  <a:pt x="22" y="119"/>
                </a:cubicBezTo>
                <a:cubicBezTo>
                  <a:pt x="22" y="119"/>
                  <a:pt x="23" y="119"/>
                  <a:pt x="23" y="118"/>
                </a:cubicBezTo>
                <a:cubicBezTo>
                  <a:pt x="21" y="117"/>
                  <a:pt x="19" y="115"/>
                  <a:pt x="18" y="113"/>
                </a:cubicBezTo>
                <a:cubicBezTo>
                  <a:pt x="16" y="110"/>
                  <a:pt x="14" y="107"/>
                  <a:pt x="12" y="104"/>
                </a:cubicBezTo>
                <a:cubicBezTo>
                  <a:pt x="11" y="101"/>
                  <a:pt x="9" y="98"/>
                  <a:pt x="8" y="95"/>
                </a:cubicBezTo>
                <a:cubicBezTo>
                  <a:pt x="8" y="93"/>
                  <a:pt x="7" y="90"/>
                  <a:pt x="8" y="88"/>
                </a:cubicBezTo>
                <a:cubicBezTo>
                  <a:pt x="7" y="88"/>
                  <a:pt x="7" y="89"/>
                  <a:pt x="7" y="89"/>
                </a:cubicBezTo>
                <a:cubicBezTo>
                  <a:pt x="11" y="93"/>
                  <a:pt x="14" y="99"/>
                  <a:pt x="17" y="105"/>
                </a:cubicBezTo>
                <a:cubicBezTo>
                  <a:pt x="18" y="107"/>
                  <a:pt x="19" y="109"/>
                  <a:pt x="20" y="111"/>
                </a:cubicBezTo>
                <a:cubicBezTo>
                  <a:pt x="21" y="113"/>
                  <a:pt x="22" y="116"/>
                  <a:pt x="21" y="118"/>
                </a:cubicBezTo>
                <a:cubicBezTo>
                  <a:pt x="21" y="118"/>
                  <a:pt x="22" y="118"/>
                  <a:pt x="22" y="118"/>
                </a:cubicBezTo>
                <a:cubicBezTo>
                  <a:pt x="19" y="116"/>
                  <a:pt x="18" y="114"/>
                  <a:pt x="16" y="111"/>
                </a:cubicBezTo>
                <a:cubicBezTo>
                  <a:pt x="15" y="109"/>
                  <a:pt x="13" y="106"/>
                  <a:pt x="12" y="103"/>
                </a:cubicBezTo>
                <a:cubicBezTo>
                  <a:pt x="10" y="100"/>
                  <a:pt x="9" y="97"/>
                  <a:pt x="7" y="94"/>
                </a:cubicBezTo>
                <a:cubicBezTo>
                  <a:pt x="6" y="91"/>
                  <a:pt x="4" y="88"/>
                  <a:pt x="4" y="84"/>
                </a:cubicBezTo>
                <a:cubicBezTo>
                  <a:pt x="4" y="85"/>
                  <a:pt x="4" y="85"/>
                  <a:pt x="3" y="85"/>
                </a:cubicBezTo>
                <a:cubicBezTo>
                  <a:pt x="8" y="89"/>
                  <a:pt x="11" y="95"/>
                  <a:pt x="14" y="101"/>
                </a:cubicBezTo>
                <a:cubicBezTo>
                  <a:pt x="15" y="103"/>
                  <a:pt x="16" y="106"/>
                  <a:pt x="17" y="108"/>
                </a:cubicBezTo>
                <a:cubicBezTo>
                  <a:pt x="18" y="110"/>
                  <a:pt x="19" y="113"/>
                  <a:pt x="19" y="115"/>
                </a:cubicBezTo>
                <a:cubicBezTo>
                  <a:pt x="19" y="115"/>
                  <a:pt x="19" y="114"/>
                  <a:pt x="20" y="114"/>
                </a:cubicBezTo>
                <a:cubicBezTo>
                  <a:pt x="16" y="112"/>
                  <a:pt x="13" y="107"/>
                  <a:pt x="11" y="103"/>
                </a:cubicBezTo>
                <a:cubicBezTo>
                  <a:pt x="10" y="100"/>
                  <a:pt x="9" y="98"/>
                  <a:pt x="8" y="95"/>
                </a:cubicBezTo>
                <a:cubicBezTo>
                  <a:pt x="7" y="93"/>
                  <a:pt x="7" y="91"/>
                  <a:pt x="7" y="89"/>
                </a:cubicBezTo>
                <a:cubicBezTo>
                  <a:pt x="7" y="89"/>
                  <a:pt x="6" y="89"/>
                  <a:pt x="6" y="89"/>
                </a:cubicBezTo>
                <a:cubicBezTo>
                  <a:pt x="10" y="94"/>
                  <a:pt x="13" y="101"/>
                  <a:pt x="17" y="106"/>
                </a:cubicBezTo>
                <a:cubicBezTo>
                  <a:pt x="17" y="106"/>
                  <a:pt x="17" y="106"/>
                  <a:pt x="18" y="106"/>
                </a:cubicBezTo>
                <a:cubicBezTo>
                  <a:pt x="16" y="104"/>
                  <a:pt x="14" y="101"/>
                  <a:pt x="12" y="99"/>
                </a:cubicBezTo>
                <a:cubicBezTo>
                  <a:pt x="11" y="96"/>
                  <a:pt x="9" y="93"/>
                  <a:pt x="10" y="90"/>
                </a:cubicBezTo>
                <a:cubicBezTo>
                  <a:pt x="9" y="90"/>
                  <a:pt x="9" y="90"/>
                  <a:pt x="9" y="91"/>
                </a:cubicBezTo>
                <a:cubicBezTo>
                  <a:pt x="13" y="94"/>
                  <a:pt x="16" y="99"/>
                  <a:pt x="19" y="103"/>
                </a:cubicBezTo>
                <a:cubicBezTo>
                  <a:pt x="20" y="104"/>
                  <a:pt x="21" y="103"/>
                  <a:pt x="20" y="102"/>
                </a:cubicBezTo>
                <a:cubicBezTo>
                  <a:pt x="18" y="97"/>
                  <a:pt x="13" y="93"/>
                  <a:pt x="11" y="87"/>
                </a:cubicBezTo>
                <a:cubicBezTo>
                  <a:pt x="11" y="88"/>
                  <a:pt x="11" y="88"/>
                  <a:pt x="10" y="88"/>
                </a:cubicBezTo>
                <a:cubicBezTo>
                  <a:pt x="17" y="93"/>
                  <a:pt x="19" y="103"/>
                  <a:pt x="27" y="107"/>
                </a:cubicBezTo>
                <a:cubicBezTo>
                  <a:pt x="27" y="108"/>
                  <a:pt x="28" y="107"/>
                  <a:pt x="27" y="106"/>
                </a:cubicBezTo>
                <a:cubicBezTo>
                  <a:pt x="25" y="104"/>
                  <a:pt x="23" y="101"/>
                  <a:pt x="21" y="98"/>
                </a:cubicBezTo>
                <a:cubicBezTo>
                  <a:pt x="18" y="96"/>
                  <a:pt x="15" y="92"/>
                  <a:pt x="16" y="89"/>
                </a:cubicBezTo>
                <a:cubicBezTo>
                  <a:pt x="15" y="89"/>
                  <a:pt x="15" y="89"/>
                  <a:pt x="15" y="89"/>
                </a:cubicBezTo>
                <a:cubicBezTo>
                  <a:pt x="18" y="92"/>
                  <a:pt x="20" y="95"/>
                  <a:pt x="22" y="98"/>
                </a:cubicBezTo>
                <a:cubicBezTo>
                  <a:pt x="24" y="101"/>
                  <a:pt x="26" y="105"/>
                  <a:pt x="26" y="109"/>
                </a:cubicBezTo>
                <a:cubicBezTo>
                  <a:pt x="27" y="108"/>
                  <a:pt x="27" y="108"/>
                  <a:pt x="27" y="108"/>
                </a:cubicBezTo>
                <a:cubicBezTo>
                  <a:pt x="24" y="106"/>
                  <a:pt x="22" y="103"/>
                  <a:pt x="18" y="102"/>
                </a:cubicBezTo>
                <a:cubicBezTo>
                  <a:pt x="18" y="102"/>
                  <a:pt x="17" y="103"/>
                  <a:pt x="18" y="104"/>
                </a:cubicBezTo>
                <a:cubicBezTo>
                  <a:pt x="20" y="110"/>
                  <a:pt x="21" y="118"/>
                  <a:pt x="26" y="124"/>
                </a:cubicBezTo>
                <a:cubicBezTo>
                  <a:pt x="27" y="126"/>
                  <a:pt x="30" y="127"/>
                  <a:pt x="32" y="125"/>
                </a:cubicBezTo>
                <a:cubicBezTo>
                  <a:pt x="34" y="123"/>
                  <a:pt x="35" y="119"/>
                  <a:pt x="35" y="116"/>
                </a:cubicBezTo>
                <a:cubicBezTo>
                  <a:pt x="35" y="116"/>
                  <a:pt x="34" y="116"/>
                  <a:pt x="34" y="116"/>
                </a:cubicBezTo>
                <a:cubicBezTo>
                  <a:pt x="34" y="119"/>
                  <a:pt x="33" y="123"/>
                  <a:pt x="32" y="127"/>
                </a:cubicBezTo>
                <a:cubicBezTo>
                  <a:pt x="33" y="127"/>
                  <a:pt x="33" y="127"/>
                  <a:pt x="34" y="127"/>
                </a:cubicBezTo>
                <a:cubicBezTo>
                  <a:pt x="35" y="121"/>
                  <a:pt x="37" y="116"/>
                  <a:pt x="37" y="110"/>
                </a:cubicBezTo>
                <a:cubicBezTo>
                  <a:pt x="37" y="109"/>
                  <a:pt x="36" y="109"/>
                  <a:pt x="36" y="109"/>
                </a:cubicBezTo>
                <a:cubicBezTo>
                  <a:pt x="33" y="116"/>
                  <a:pt x="32" y="124"/>
                  <a:pt x="30" y="131"/>
                </a:cubicBezTo>
                <a:cubicBezTo>
                  <a:pt x="31" y="131"/>
                  <a:pt x="31" y="132"/>
                  <a:pt x="32" y="132"/>
                </a:cubicBezTo>
                <a:cubicBezTo>
                  <a:pt x="33" y="125"/>
                  <a:pt x="34" y="117"/>
                  <a:pt x="31" y="110"/>
                </a:cubicBezTo>
                <a:cubicBezTo>
                  <a:pt x="31" y="110"/>
                  <a:pt x="30" y="110"/>
                  <a:pt x="30" y="110"/>
                </a:cubicBezTo>
                <a:cubicBezTo>
                  <a:pt x="28" y="113"/>
                  <a:pt x="28" y="117"/>
                  <a:pt x="28" y="120"/>
                </a:cubicBezTo>
                <a:cubicBezTo>
                  <a:pt x="28" y="124"/>
                  <a:pt x="29" y="128"/>
                  <a:pt x="28" y="132"/>
                </a:cubicBezTo>
                <a:cubicBezTo>
                  <a:pt x="29" y="132"/>
                  <a:pt x="29" y="132"/>
                  <a:pt x="30" y="132"/>
                </a:cubicBezTo>
                <a:cubicBezTo>
                  <a:pt x="27" y="122"/>
                  <a:pt x="26" y="112"/>
                  <a:pt x="23" y="102"/>
                </a:cubicBezTo>
                <a:cubicBezTo>
                  <a:pt x="23" y="102"/>
                  <a:pt x="21" y="102"/>
                  <a:pt x="21" y="103"/>
                </a:cubicBezTo>
                <a:cubicBezTo>
                  <a:pt x="21" y="109"/>
                  <a:pt x="23" y="114"/>
                  <a:pt x="24" y="120"/>
                </a:cubicBezTo>
                <a:cubicBezTo>
                  <a:pt x="26" y="125"/>
                  <a:pt x="28" y="131"/>
                  <a:pt x="27" y="136"/>
                </a:cubicBezTo>
                <a:cubicBezTo>
                  <a:pt x="28" y="136"/>
                  <a:pt x="28" y="136"/>
                  <a:pt x="28" y="136"/>
                </a:cubicBezTo>
                <a:cubicBezTo>
                  <a:pt x="23" y="131"/>
                  <a:pt x="20" y="123"/>
                  <a:pt x="17" y="116"/>
                </a:cubicBezTo>
                <a:cubicBezTo>
                  <a:pt x="15" y="113"/>
                  <a:pt x="13" y="110"/>
                  <a:pt x="11" y="107"/>
                </a:cubicBezTo>
                <a:cubicBezTo>
                  <a:pt x="10" y="104"/>
                  <a:pt x="9" y="100"/>
                  <a:pt x="9" y="97"/>
                </a:cubicBezTo>
                <a:cubicBezTo>
                  <a:pt x="9" y="97"/>
                  <a:pt x="8" y="97"/>
                  <a:pt x="8" y="98"/>
                </a:cubicBezTo>
                <a:cubicBezTo>
                  <a:pt x="9" y="99"/>
                  <a:pt x="10" y="101"/>
                  <a:pt x="11" y="102"/>
                </a:cubicBezTo>
                <a:cubicBezTo>
                  <a:pt x="12" y="104"/>
                  <a:pt x="13" y="106"/>
                  <a:pt x="14" y="108"/>
                </a:cubicBezTo>
                <a:cubicBezTo>
                  <a:pt x="17" y="113"/>
                  <a:pt x="20" y="118"/>
                  <a:pt x="23" y="123"/>
                </a:cubicBezTo>
                <a:cubicBezTo>
                  <a:pt x="23" y="123"/>
                  <a:pt x="24" y="122"/>
                  <a:pt x="24" y="122"/>
                </a:cubicBezTo>
                <a:cubicBezTo>
                  <a:pt x="22" y="119"/>
                  <a:pt x="19" y="116"/>
                  <a:pt x="17" y="112"/>
                </a:cubicBezTo>
                <a:cubicBezTo>
                  <a:pt x="13" y="108"/>
                  <a:pt x="10" y="104"/>
                  <a:pt x="7" y="99"/>
                </a:cubicBezTo>
                <a:cubicBezTo>
                  <a:pt x="5" y="95"/>
                  <a:pt x="3" y="91"/>
                  <a:pt x="4" y="87"/>
                </a:cubicBezTo>
                <a:cubicBezTo>
                  <a:pt x="4" y="85"/>
                  <a:pt x="5" y="84"/>
                  <a:pt x="7" y="84"/>
                </a:cubicBezTo>
                <a:cubicBezTo>
                  <a:pt x="8" y="83"/>
                  <a:pt x="9" y="84"/>
                  <a:pt x="11" y="85"/>
                </a:cubicBezTo>
                <a:cubicBezTo>
                  <a:pt x="16" y="87"/>
                  <a:pt x="19" y="92"/>
                  <a:pt x="23" y="96"/>
                </a:cubicBezTo>
                <a:cubicBezTo>
                  <a:pt x="25" y="98"/>
                  <a:pt x="27" y="100"/>
                  <a:pt x="28" y="102"/>
                </a:cubicBezTo>
                <a:cubicBezTo>
                  <a:pt x="30" y="104"/>
                  <a:pt x="31" y="105"/>
                  <a:pt x="32" y="106"/>
                </a:cubicBezTo>
                <a:cubicBezTo>
                  <a:pt x="33" y="107"/>
                  <a:pt x="34" y="106"/>
                  <a:pt x="33" y="105"/>
                </a:cubicBezTo>
                <a:cubicBezTo>
                  <a:pt x="28" y="101"/>
                  <a:pt x="23" y="95"/>
                  <a:pt x="17" y="91"/>
                </a:cubicBezTo>
                <a:cubicBezTo>
                  <a:pt x="15" y="90"/>
                  <a:pt x="4" y="83"/>
                  <a:pt x="3" y="88"/>
                </a:cubicBezTo>
                <a:cubicBezTo>
                  <a:pt x="3" y="89"/>
                  <a:pt x="4" y="90"/>
                  <a:pt x="4" y="91"/>
                </a:cubicBezTo>
                <a:cubicBezTo>
                  <a:pt x="5" y="93"/>
                  <a:pt x="5" y="95"/>
                  <a:pt x="6" y="97"/>
                </a:cubicBezTo>
                <a:cubicBezTo>
                  <a:pt x="8" y="101"/>
                  <a:pt x="9" y="105"/>
                  <a:pt x="11" y="109"/>
                </a:cubicBezTo>
                <a:cubicBezTo>
                  <a:pt x="13" y="116"/>
                  <a:pt x="17" y="123"/>
                  <a:pt x="22" y="130"/>
                </a:cubicBezTo>
                <a:cubicBezTo>
                  <a:pt x="25" y="133"/>
                  <a:pt x="30" y="140"/>
                  <a:pt x="34" y="136"/>
                </a:cubicBezTo>
                <a:cubicBezTo>
                  <a:pt x="39" y="133"/>
                  <a:pt x="40" y="128"/>
                  <a:pt x="42" y="124"/>
                </a:cubicBezTo>
                <a:cubicBezTo>
                  <a:pt x="50" y="108"/>
                  <a:pt x="60" y="92"/>
                  <a:pt x="68" y="77"/>
                </a:cubicBezTo>
                <a:cubicBezTo>
                  <a:pt x="73" y="69"/>
                  <a:pt x="77" y="61"/>
                  <a:pt x="81" y="53"/>
                </a:cubicBezTo>
                <a:cubicBezTo>
                  <a:pt x="84" y="45"/>
                  <a:pt x="87" y="38"/>
                  <a:pt x="91" y="31"/>
                </a:cubicBezTo>
                <a:cubicBezTo>
                  <a:pt x="93" y="27"/>
                  <a:pt x="95" y="23"/>
                  <a:pt x="97" y="19"/>
                </a:cubicBezTo>
                <a:cubicBezTo>
                  <a:pt x="99" y="16"/>
                  <a:pt x="102" y="11"/>
                  <a:pt x="101" y="7"/>
                </a:cubicBezTo>
                <a:cubicBezTo>
                  <a:pt x="99" y="0"/>
                  <a:pt x="90" y="11"/>
                  <a:pt x="88" y="13"/>
                </a:cubicBezTo>
                <a:cubicBezTo>
                  <a:pt x="82" y="19"/>
                  <a:pt x="77" y="27"/>
                  <a:pt x="72" y="34"/>
                </a:cubicBezTo>
                <a:cubicBezTo>
                  <a:pt x="66" y="43"/>
                  <a:pt x="61" y="52"/>
                  <a:pt x="55" y="61"/>
                </a:cubicBezTo>
                <a:cubicBezTo>
                  <a:pt x="47" y="75"/>
                  <a:pt x="39" y="90"/>
                  <a:pt x="33" y="105"/>
                </a:cubicBezTo>
                <a:cubicBezTo>
                  <a:pt x="33" y="106"/>
                  <a:pt x="33" y="106"/>
                  <a:pt x="34" y="106"/>
                </a:cubicBezTo>
                <a:cubicBezTo>
                  <a:pt x="39" y="102"/>
                  <a:pt x="42" y="96"/>
                  <a:pt x="45" y="91"/>
                </a:cubicBezTo>
                <a:cubicBezTo>
                  <a:pt x="49" y="84"/>
                  <a:pt x="54" y="78"/>
                  <a:pt x="58" y="71"/>
                </a:cubicBezTo>
                <a:cubicBezTo>
                  <a:pt x="64" y="64"/>
                  <a:pt x="69" y="56"/>
                  <a:pt x="74" y="48"/>
                </a:cubicBezTo>
                <a:cubicBezTo>
                  <a:pt x="79" y="41"/>
                  <a:pt x="84" y="34"/>
                  <a:pt x="89" y="27"/>
                </a:cubicBezTo>
                <a:cubicBezTo>
                  <a:pt x="93" y="20"/>
                  <a:pt x="98" y="13"/>
                  <a:pt x="102" y="6"/>
                </a:cubicBezTo>
                <a:cubicBezTo>
                  <a:pt x="102" y="5"/>
                  <a:pt x="101" y="5"/>
                  <a:pt x="101" y="5"/>
                </a:cubicBezTo>
                <a:cubicBezTo>
                  <a:pt x="97" y="13"/>
                  <a:pt x="92" y="20"/>
                  <a:pt x="87" y="28"/>
                </a:cubicBezTo>
                <a:cubicBezTo>
                  <a:pt x="82" y="35"/>
                  <a:pt x="78" y="43"/>
                  <a:pt x="74" y="50"/>
                </a:cubicBezTo>
                <a:cubicBezTo>
                  <a:pt x="65" y="66"/>
                  <a:pt x="58" y="83"/>
                  <a:pt x="50" y="99"/>
                </a:cubicBezTo>
                <a:cubicBezTo>
                  <a:pt x="47" y="107"/>
                  <a:pt x="45" y="114"/>
                  <a:pt x="41" y="122"/>
                </a:cubicBezTo>
                <a:cubicBezTo>
                  <a:pt x="40" y="126"/>
                  <a:pt x="38" y="130"/>
                  <a:pt x="35" y="133"/>
                </a:cubicBezTo>
                <a:cubicBezTo>
                  <a:pt x="33" y="135"/>
                  <a:pt x="30" y="138"/>
                  <a:pt x="28" y="137"/>
                </a:cubicBezTo>
                <a:cubicBezTo>
                  <a:pt x="25" y="135"/>
                  <a:pt x="23" y="131"/>
                  <a:pt x="22" y="129"/>
                </a:cubicBezTo>
                <a:cubicBezTo>
                  <a:pt x="20" y="125"/>
                  <a:pt x="18" y="120"/>
                  <a:pt x="17" y="116"/>
                </a:cubicBezTo>
                <a:cubicBezTo>
                  <a:pt x="15" y="112"/>
                  <a:pt x="12" y="107"/>
                  <a:pt x="10" y="103"/>
                </a:cubicBezTo>
                <a:cubicBezTo>
                  <a:pt x="7" y="98"/>
                  <a:pt x="4" y="93"/>
                  <a:pt x="2" y="89"/>
                </a:cubicBezTo>
                <a:cubicBezTo>
                  <a:pt x="1" y="88"/>
                  <a:pt x="0" y="88"/>
                  <a:pt x="0" y="89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93" name="Freeform 1873"/>
          <p:cNvSpPr/>
          <p:nvPr/>
        </p:nvSpPr>
        <p:spPr bwMode="auto">
          <a:xfrm>
            <a:off x="4756150" y="2995613"/>
            <a:ext cx="36512" cy="68263"/>
          </a:xfrm>
          <a:custGeom>
            <a:avLst/>
            <a:gdLst>
              <a:gd name="T0" fmla="*/ 14 w 18"/>
              <a:gd name="T1" fmla="*/ 6 h 33"/>
              <a:gd name="T2" fmla="*/ 6 w 18"/>
              <a:gd name="T3" fmla="*/ 26 h 33"/>
              <a:gd name="T4" fmla="*/ 7 w 18"/>
              <a:gd name="T5" fmla="*/ 26 h 33"/>
              <a:gd name="T6" fmla="*/ 10 w 18"/>
              <a:gd name="T7" fmla="*/ 14 h 33"/>
              <a:gd name="T8" fmla="*/ 18 w 18"/>
              <a:gd name="T9" fmla="*/ 2 h 33"/>
              <a:gd name="T10" fmla="*/ 16 w 18"/>
              <a:gd name="T11" fmla="*/ 2 h 33"/>
              <a:gd name="T12" fmla="*/ 14 w 18"/>
              <a:gd name="T13" fmla="*/ 9 h 33"/>
              <a:gd name="T14" fmla="*/ 10 w 18"/>
              <a:gd name="T15" fmla="*/ 17 h 33"/>
              <a:gd name="T16" fmla="*/ 1 w 18"/>
              <a:gd name="T17" fmla="*/ 31 h 33"/>
              <a:gd name="T18" fmla="*/ 2 w 18"/>
              <a:gd name="T19" fmla="*/ 32 h 33"/>
              <a:gd name="T20" fmla="*/ 3 w 18"/>
              <a:gd name="T21" fmla="*/ 24 h 33"/>
              <a:gd name="T22" fmla="*/ 6 w 18"/>
              <a:gd name="T23" fmla="*/ 17 h 33"/>
              <a:gd name="T24" fmla="*/ 4 w 18"/>
              <a:gd name="T25" fmla="*/ 16 h 33"/>
              <a:gd name="T26" fmla="*/ 4 w 18"/>
              <a:gd name="T27" fmla="*/ 21 h 33"/>
              <a:gd name="T28" fmla="*/ 5 w 18"/>
              <a:gd name="T29" fmla="*/ 21 h 33"/>
              <a:gd name="T30" fmla="*/ 6 w 18"/>
              <a:gd name="T31" fmla="*/ 16 h 33"/>
              <a:gd name="T32" fmla="*/ 4 w 18"/>
              <a:gd name="T33" fmla="*/ 16 h 33"/>
              <a:gd name="T34" fmla="*/ 1 w 18"/>
              <a:gd name="T35" fmla="*/ 23 h 33"/>
              <a:gd name="T36" fmla="*/ 0 w 18"/>
              <a:gd name="T37" fmla="*/ 32 h 33"/>
              <a:gd name="T38" fmla="*/ 2 w 18"/>
              <a:gd name="T39" fmla="*/ 32 h 33"/>
              <a:gd name="T40" fmla="*/ 11 w 18"/>
              <a:gd name="T41" fmla="*/ 17 h 33"/>
              <a:gd name="T42" fmla="*/ 15 w 18"/>
              <a:gd name="T43" fmla="*/ 9 h 33"/>
              <a:gd name="T44" fmla="*/ 18 w 18"/>
              <a:gd name="T45" fmla="*/ 2 h 33"/>
              <a:gd name="T46" fmla="*/ 16 w 18"/>
              <a:gd name="T47" fmla="*/ 1 h 33"/>
              <a:gd name="T48" fmla="*/ 9 w 18"/>
              <a:gd name="T49" fmla="*/ 13 h 33"/>
              <a:gd name="T50" fmla="*/ 6 w 18"/>
              <a:gd name="T51" fmla="*/ 26 h 33"/>
              <a:gd name="T52" fmla="*/ 7 w 18"/>
              <a:gd name="T53" fmla="*/ 27 h 33"/>
              <a:gd name="T54" fmla="*/ 15 w 18"/>
              <a:gd name="T55" fmla="*/ 6 h 33"/>
              <a:gd name="T56" fmla="*/ 14 w 18"/>
              <a:gd name="T57" fmla="*/ 6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8" h="33">
                <a:moveTo>
                  <a:pt x="14" y="6"/>
                </a:moveTo>
                <a:cubicBezTo>
                  <a:pt x="11" y="13"/>
                  <a:pt x="9" y="20"/>
                  <a:pt x="6" y="26"/>
                </a:cubicBezTo>
                <a:cubicBezTo>
                  <a:pt x="6" y="26"/>
                  <a:pt x="7" y="26"/>
                  <a:pt x="7" y="26"/>
                </a:cubicBezTo>
                <a:cubicBezTo>
                  <a:pt x="7" y="22"/>
                  <a:pt x="8" y="17"/>
                  <a:pt x="10" y="14"/>
                </a:cubicBezTo>
                <a:cubicBezTo>
                  <a:pt x="12" y="9"/>
                  <a:pt x="14" y="5"/>
                  <a:pt x="18" y="2"/>
                </a:cubicBezTo>
                <a:cubicBezTo>
                  <a:pt x="17" y="2"/>
                  <a:pt x="17" y="2"/>
                  <a:pt x="16" y="2"/>
                </a:cubicBezTo>
                <a:cubicBezTo>
                  <a:pt x="16" y="5"/>
                  <a:pt x="15" y="7"/>
                  <a:pt x="14" y="9"/>
                </a:cubicBezTo>
                <a:cubicBezTo>
                  <a:pt x="12" y="12"/>
                  <a:pt x="11" y="14"/>
                  <a:pt x="10" y="17"/>
                </a:cubicBezTo>
                <a:cubicBezTo>
                  <a:pt x="7" y="21"/>
                  <a:pt x="5" y="27"/>
                  <a:pt x="1" y="31"/>
                </a:cubicBezTo>
                <a:cubicBezTo>
                  <a:pt x="1" y="31"/>
                  <a:pt x="1" y="32"/>
                  <a:pt x="2" y="32"/>
                </a:cubicBezTo>
                <a:cubicBezTo>
                  <a:pt x="1" y="29"/>
                  <a:pt x="2" y="26"/>
                  <a:pt x="3" y="24"/>
                </a:cubicBezTo>
                <a:cubicBezTo>
                  <a:pt x="4" y="21"/>
                  <a:pt x="4" y="19"/>
                  <a:pt x="6" y="17"/>
                </a:cubicBezTo>
                <a:cubicBezTo>
                  <a:pt x="5" y="17"/>
                  <a:pt x="5" y="16"/>
                  <a:pt x="4" y="16"/>
                </a:cubicBezTo>
                <a:cubicBezTo>
                  <a:pt x="4" y="18"/>
                  <a:pt x="4" y="19"/>
                  <a:pt x="4" y="21"/>
                </a:cubicBezTo>
                <a:cubicBezTo>
                  <a:pt x="4" y="22"/>
                  <a:pt x="5" y="22"/>
                  <a:pt x="5" y="21"/>
                </a:cubicBezTo>
                <a:cubicBezTo>
                  <a:pt x="5" y="19"/>
                  <a:pt x="6" y="18"/>
                  <a:pt x="6" y="16"/>
                </a:cubicBezTo>
                <a:cubicBezTo>
                  <a:pt x="6" y="15"/>
                  <a:pt x="5" y="15"/>
                  <a:pt x="4" y="16"/>
                </a:cubicBezTo>
                <a:cubicBezTo>
                  <a:pt x="3" y="18"/>
                  <a:pt x="2" y="21"/>
                  <a:pt x="1" y="23"/>
                </a:cubicBezTo>
                <a:cubicBezTo>
                  <a:pt x="1" y="26"/>
                  <a:pt x="0" y="29"/>
                  <a:pt x="0" y="32"/>
                </a:cubicBezTo>
                <a:cubicBezTo>
                  <a:pt x="1" y="32"/>
                  <a:pt x="1" y="33"/>
                  <a:pt x="2" y="32"/>
                </a:cubicBezTo>
                <a:cubicBezTo>
                  <a:pt x="6" y="28"/>
                  <a:pt x="8" y="22"/>
                  <a:pt x="11" y="17"/>
                </a:cubicBezTo>
                <a:cubicBezTo>
                  <a:pt x="12" y="14"/>
                  <a:pt x="14" y="12"/>
                  <a:pt x="15" y="9"/>
                </a:cubicBezTo>
                <a:cubicBezTo>
                  <a:pt x="17" y="7"/>
                  <a:pt x="18" y="4"/>
                  <a:pt x="18" y="2"/>
                </a:cubicBezTo>
                <a:cubicBezTo>
                  <a:pt x="18" y="1"/>
                  <a:pt x="17" y="0"/>
                  <a:pt x="16" y="1"/>
                </a:cubicBezTo>
                <a:cubicBezTo>
                  <a:pt x="13" y="5"/>
                  <a:pt x="11" y="9"/>
                  <a:pt x="9" y="13"/>
                </a:cubicBezTo>
                <a:cubicBezTo>
                  <a:pt x="7" y="17"/>
                  <a:pt x="5" y="22"/>
                  <a:pt x="6" y="26"/>
                </a:cubicBezTo>
                <a:cubicBezTo>
                  <a:pt x="6" y="27"/>
                  <a:pt x="7" y="27"/>
                  <a:pt x="7" y="27"/>
                </a:cubicBezTo>
                <a:cubicBezTo>
                  <a:pt x="10" y="20"/>
                  <a:pt x="12" y="13"/>
                  <a:pt x="15" y="6"/>
                </a:cubicBezTo>
                <a:cubicBezTo>
                  <a:pt x="16" y="6"/>
                  <a:pt x="14" y="5"/>
                  <a:pt x="14" y="6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94" name="Freeform 1874"/>
          <p:cNvSpPr/>
          <p:nvPr/>
        </p:nvSpPr>
        <p:spPr bwMode="auto">
          <a:xfrm>
            <a:off x="4641850" y="2916238"/>
            <a:ext cx="217487" cy="215900"/>
          </a:xfrm>
          <a:custGeom>
            <a:avLst/>
            <a:gdLst>
              <a:gd name="T0" fmla="*/ 1 w 106"/>
              <a:gd name="T1" fmla="*/ 45 h 105"/>
              <a:gd name="T2" fmla="*/ 40 w 106"/>
              <a:gd name="T3" fmla="*/ 105 h 105"/>
              <a:gd name="T4" fmla="*/ 103 w 106"/>
              <a:gd name="T5" fmla="*/ 79 h 105"/>
              <a:gd name="T6" fmla="*/ 101 w 106"/>
              <a:gd name="T7" fmla="*/ 49 h 105"/>
              <a:gd name="T8" fmla="*/ 47 w 106"/>
              <a:gd name="T9" fmla="*/ 102 h 105"/>
              <a:gd name="T10" fmla="*/ 9 w 106"/>
              <a:gd name="T11" fmla="*/ 51 h 105"/>
              <a:gd name="T12" fmla="*/ 63 w 106"/>
              <a:gd name="T13" fmla="*/ 5 h 105"/>
              <a:gd name="T14" fmla="*/ 4 w 106"/>
              <a:gd name="T15" fmla="*/ 33 h 105"/>
              <a:gd name="T16" fmla="*/ 5 w 106"/>
              <a:gd name="T17" fmla="*/ 63 h 105"/>
              <a:gd name="T18" fmla="*/ 6 w 106"/>
              <a:gd name="T19" fmla="*/ 95 h 105"/>
              <a:gd name="T20" fmla="*/ 21 w 106"/>
              <a:gd name="T21" fmla="*/ 8 h 105"/>
              <a:gd name="T22" fmla="*/ 15 w 106"/>
              <a:gd name="T23" fmla="*/ 12 h 105"/>
              <a:gd name="T24" fmla="*/ 9 w 106"/>
              <a:gd name="T25" fmla="*/ 89 h 105"/>
              <a:gd name="T26" fmla="*/ 87 w 106"/>
              <a:gd name="T27" fmla="*/ 99 h 105"/>
              <a:gd name="T28" fmla="*/ 13 w 106"/>
              <a:gd name="T29" fmla="*/ 101 h 105"/>
              <a:gd name="T30" fmla="*/ 96 w 106"/>
              <a:gd name="T31" fmla="*/ 98 h 105"/>
              <a:gd name="T32" fmla="*/ 104 w 106"/>
              <a:gd name="T33" fmla="*/ 38 h 105"/>
              <a:gd name="T34" fmla="*/ 102 w 106"/>
              <a:gd name="T35" fmla="*/ 73 h 105"/>
              <a:gd name="T36" fmla="*/ 100 w 106"/>
              <a:gd name="T37" fmla="*/ 30 h 105"/>
              <a:gd name="T38" fmla="*/ 48 w 106"/>
              <a:gd name="T39" fmla="*/ 100 h 105"/>
              <a:gd name="T40" fmla="*/ 7 w 106"/>
              <a:gd name="T41" fmla="*/ 71 h 105"/>
              <a:gd name="T42" fmla="*/ 63 w 106"/>
              <a:gd name="T43" fmla="*/ 1 h 105"/>
              <a:gd name="T44" fmla="*/ 14 w 106"/>
              <a:gd name="T45" fmla="*/ 90 h 105"/>
              <a:gd name="T46" fmla="*/ 72 w 106"/>
              <a:gd name="T47" fmla="*/ 101 h 105"/>
              <a:gd name="T48" fmla="*/ 97 w 106"/>
              <a:gd name="T49" fmla="*/ 32 h 105"/>
              <a:gd name="T50" fmla="*/ 99 w 106"/>
              <a:gd name="T51" fmla="*/ 59 h 105"/>
              <a:gd name="T52" fmla="*/ 54 w 106"/>
              <a:gd name="T53" fmla="*/ 99 h 105"/>
              <a:gd name="T54" fmla="*/ 11 w 106"/>
              <a:gd name="T55" fmla="*/ 46 h 105"/>
              <a:gd name="T56" fmla="*/ 63 w 106"/>
              <a:gd name="T57" fmla="*/ 1 h 105"/>
              <a:gd name="T58" fmla="*/ 6 w 106"/>
              <a:gd name="T59" fmla="*/ 92 h 105"/>
              <a:gd name="T60" fmla="*/ 72 w 106"/>
              <a:gd name="T61" fmla="*/ 101 h 105"/>
              <a:gd name="T62" fmla="*/ 100 w 106"/>
              <a:gd name="T63" fmla="*/ 30 h 105"/>
              <a:gd name="T64" fmla="*/ 103 w 106"/>
              <a:gd name="T65" fmla="*/ 76 h 105"/>
              <a:gd name="T66" fmla="*/ 102 w 106"/>
              <a:gd name="T67" fmla="*/ 31 h 105"/>
              <a:gd name="T68" fmla="*/ 99 w 106"/>
              <a:gd name="T69" fmla="*/ 94 h 105"/>
              <a:gd name="T70" fmla="*/ 25 w 106"/>
              <a:gd name="T71" fmla="*/ 99 h 105"/>
              <a:gd name="T72" fmla="*/ 64 w 106"/>
              <a:gd name="T73" fmla="*/ 102 h 105"/>
              <a:gd name="T74" fmla="*/ 10 w 106"/>
              <a:gd name="T75" fmla="*/ 79 h 105"/>
              <a:gd name="T76" fmla="*/ 37 w 106"/>
              <a:gd name="T77" fmla="*/ 5 h 105"/>
              <a:gd name="T78" fmla="*/ 6 w 106"/>
              <a:gd name="T79" fmla="*/ 34 h 105"/>
              <a:gd name="T80" fmla="*/ 2 w 106"/>
              <a:gd name="T81" fmla="*/ 35 h 105"/>
              <a:gd name="T82" fmla="*/ 6 w 106"/>
              <a:gd name="T83" fmla="*/ 95 h 105"/>
              <a:gd name="T84" fmla="*/ 21 w 106"/>
              <a:gd name="T85" fmla="*/ 7 h 105"/>
              <a:gd name="T86" fmla="*/ 18 w 106"/>
              <a:gd name="T87" fmla="*/ 5 h 105"/>
              <a:gd name="T88" fmla="*/ 8 w 106"/>
              <a:gd name="T89" fmla="*/ 67 h 105"/>
              <a:gd name="T90" fmla="*/ 33 w 106"/>
              <a:gd name="T91" fmla="*/ 104 h 105"/>
              <a:gd name="T92" fmla="*/ 103 w 106"/>
              <a:gd name="T93" fmla="*/ 72 h 105"/>
              <a:gd name="T94" fmla="*/ 103 w 106"/>
              <a:gd name="T95" fmla="*/ 75 h 105"/>
              <a:gd name="T96" fmla="*/ 80 w 106"/>
              <a:gd name="T97" fmla="*/ 101 h 105"/>
              <a:gd name="T98" fmla="*/ 4 w 106"/>
              <a:gd name="T99" fmla="*/ 89 h 105"/>
              <a:gd name="T100" fmla="*/ 30 w 106"/>
              <a:gd name="T101" fmla="*/ 6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06" h="105">
                <a:moveTo>
                  <a:pt x="59" y="5"/>
                </a:moveTo>
                <a:cubicBezTo>
                  <a:pt x="49" y="5"/>
                  <a:pt x="40" y="4"/>
                  <a:pt x="31" y="4"/>
                </a:cubicBezTo>
                <a:cubicBezTo>
                  <a:pt x="25" y="4"/>
                  <a:pt x="18" y="3"/>
                  <a:pt x="13" y="6"/>
                </a:cubicBezTo>
                <a:cubicBezTo>
                  <a:pt x="7" y="8"/>
                  <a:pt x="5" y="12"/>
                  <a:pt x="4" y="17"/>
                </a:cubicBezTo>
                <a:cubicBezTo>
                  <a:pt x="2" y="27"/>
                  <a:pt x="1" y="36"/>
                  <a:pt x="1" y="45"/>
                </a:cubicBezTo>
                <a:cubicBezTo>
                  <a:pt x="0" y="54"/>
                  <a:pt x="1" y="63"/>
                  <a:pt x="1" y="72"/>
                </a:cubicBezTo>
                <a:cubicBezTo>
                  <a:pt x="1" y="77"/>
                  <a:pt x="2" y="81"/>
                  <a:pt x="2" y="85"/>
                </a:cubicBezTo>
                <a:cubicBezTo>
                  <a:pt x="2" y="88"/>
                  <a:pt x="2" y="90"/>
                  <a:pt x="3" y="93"/>
                </a:cubicBezTo>
                <a:cubicBezTo>
                  <a:pt x="4" y="98"/>
                  <a:pt x="8" y="101"/>
                  <a:pt x="13" y="102"/>
                </a:cubicBezTo>
                <a:cubicBezTo>
                  <a:pt x="22" y="104"/>
                  <a:pt x="31" y="105"/>
                  <a:pt x="40" y="105"/>
                </a:cubicBezTo>
                <a:cubicBezTo>
                  <a:pt x="48" y="104"/>
                  <a:pt x="57" y="104"/>
                  <a:pt x="66" y="103"/>
                </a:cubicBezTo>
                <a:cubicBezTo>
                  <a:pt x="71" y="103"/>
                  <a:pt x="75" y="103"/>
                  <a:pt x="80" y="102"/>
                </a:cubicBezTo>
                <a:cubicBezTo>
                  <a:pt x="84" y="102"/>
                  <a:pt x="87" y="102"/>
                  <a:pt x="91" y="100"/>
                </a:cubicBezTo>
                <a:cubicBezTo>
                  <a:pt x="97" y="98"/>
                  <a:pt x="99" y="93"/>
                  <a:pt x="101" y="88"/>
                </a:cubicBezTo>
                <a:cubicBezTo>
                  <a:pt x="102" y="85"/>
                  <a:pt x="103" y="82"/>
                  <a:pt x="103" y="79"/>
                </a:cubicBezTo>
                <a:cubicBezTo>
                  <a:pt x="104" y="75"/>
                  <a:pt x="105" y="72"/>
                  <a:pt x="105" y="68"/>
                </a:cubicBezTo>
                <a:cubicBezTo>
                  <a:pt x="106" y="60"/>
                  <a:pt x="105" y="52"/>
                  <a:pt x="104" y="45"/>
                </a:cubicBezTo>
                <a:cubicBezTo>
                  <a:pt x="103" y="37"/>
                  <a:pt x="103" y="29"/>
                  <a:pt x="102" y="21"/>
                </a:cubicBezTo>
                <a:cubicBezTo>
                  <a:pt x="102" y="20"/>
                  <a:pt x="100" y="20"/>
                  <a:pt x="100" y="21"/>
                </a:cubicBezTo>
                <a:cubicBezTo>
                  <a:pt x="100" y="30"/>
                  <a:pt x="100" y="39"/>
                  <a:pt x="101" y="49"/>
                </a:cubicBezTo>
                <a:cubicBezTo>
                  <a:pt x="101" y="58"/>
                  <a:pt x="102" y="67"/>
                  <a:pt x="101" y="76"/>
                </a:cubicBezTo>
                <a:cubicBezTo>
                  <a:pt x="101" y="83"/>
                  <a:pt x="100" y="91"/>
                  <a:pt x="95" y="96"/>
                </a:cubicBezTo>
                <a:cubicBezTo>
                  <a:pt x="92" y="98"/>
                  <a:pt x="89" y="99"/>
                  <a:pt x="85" y="100"/>
                </a:cubicBezTo>
                <a:cubicBezTo>
                  <a:pt x="81" y="101"/>
                  <a:pt x="77" y="101"/>
                  <a:pt x="72" y="101"/>
                </a:cubicBezTo>
                <a:cubicBezTo>
                  <a:pt x="64" y="102"/>
                  <a:pt x="55" y="102"/>
                  <a:pt x="47" y="102"/>
                </a:cubicBezTo>
                <a:cubicBezTo>
                  <a:pt x="39" y="102"/>
                  <a:pt x="32" y="103"/>
                  <a:pt x="24" y="103"/>
                </a:cubicBezTo>
                <a:cubicBezTo>
                  <a:pt x="21" y="103"/>
                  <a:pt x="17" y="102"/>
                  <a:pt x="14" y="101"/>
                </a:cubicBezTo>
                <a:cubicBezTo>
                  <a:pt x="11" y="100"/>
                  <a:pt x="10" y="97"/>
                  <a:pt x="9" y="95"/>
                </a:cubicBezTo>
                <a:cubicBezTo>
                  <a:pt x="8" y="89"/>
                  <a:pt x="9" y="84"/>
                  <a:pt x="9" y="78"/>
                </a:cubicBezTo>
                <a:cubicBezTo>
                  <a:pt x="9" y="69"/>
                  <a:pt x="9" y="60"/>
                  <a:pt x="9" y="51"/>
                </a:cubicBezTo>
                <a:cubicBezTo>
                  <a:pt x="9" y="42"/>
                  <a:pt x="7" y="33"/>
                  <a:pt x="7" y="24"/>
                </a:cubicBezTo>
                <a:cubicBezTo>
                  <a:pt x="8" y="20"/>
                  <a:pt x="8" y="17"/>
                  <a:pt x="10" y="14"/>
                </a:cubicBezTo>
                <a:cubicBezTo>
                  <a:pt x="11" y="11"/>
                  <a:pt x="13" y="9"/>
                  <a:pt x="15" y="8"/>
                </a:cubicBezTo>
                <a:cubicBezTo>
                  <a:pt x="21" y="5"/>
                  <a:pt x="29" y="4"/>
                  <a:pt x="35" y="4"/>
                </a:cubicBezTo>
                <a:cubicBezTo>
                  <a:pt x="44" y="3"/>
                  <a:pt x="53" y="3"/>
                  <a:pt x="63" y="5"/>
                </a:cubicBezTo>
                <a:cubicBezTo>
                  <a:pt x="63" y="5"/>
                  <a:pt x="64" y="4"/>
                  <a:pt x="63" y="3"/>
                </a:cubicBezTo>
                <a:cubicBezTo>
                  <a:pt x="55" y="2"/>
                  <a:pt x="46" y="2"/>
                  <a:pt x="38" y="3"/>
                </a:cubicBezTo>
                <a:cubicBezTo>
                  <a:pt x="31" y="4"/>
                  <a:pt x="24" y="4"/>
                  <a:pt x="17" y="7"/>
                </a:cubicBezTo>
                <a:cubicBezTo>
                  <a:pt x="11" y="9"/>
                  <a:pt x="6" y="14"/>
                  <a:pt x="5" y="21"/>
                </a:cubicBezTo>
                <a:cubicBezTo>
                  <a:pt x="4" y="25"/>
                  <a:pt x="4" y="29"/>
                  <a:pt x="4" y="33"/>
                </a:cubicBezTo>
                <a:cubicBezTo>
                  <a:pt x="4" y="37"/>
                  <a:pt x="4" y="42"/>
                  <a:pt x="3" y="46"/>
                </a:cubicBezTo>
                <a:cubicBezTo>
                  <a:pt x="3" y="55"/>
                  <a:pt x="2" y="63"/>
                  <a:pt x="2" y="71"/>
                </a:cubicBezTo>
                <a:cubicBezTo>
                  <a:pt x="2" y="79"/>
                  <a:pt x="2" y="87"/>
                  <a:pt x="5" y="95"/>
                </a:cubicBezTo>
                <a:cubicBezTo>
                  <a:pt x="5" y="96"/>
                  <a:pt x="6" y="96"/>
                  <a:pt x="6" y="95"/>
                </a:cubicBezTo>
                <a:cubicBezTo>
                  <a:pt x="6" y="84"/>
                  <a:pt x="6" y="74"/>
                  <a:pt x="5" y="63"/>
                </a:cubicBezTo>
                <a:cubicBezTo>
                  <a:pt x="5" y="58"/>
                  <a:pt x="5" y="53"/>
                  <a:pt x="4" y="47"/>
                </a:cubicBezTo>
                <a:cubicBezTo>
                  <a:pt x="4" y="43"/>
                  <a:pt x="5" y="38"/>
                  <a:pt x="3" y="35"/>
                </a:cubicBezTo>
                <a:cubicBezTo>
                  <a:pt x="3" y="34"/>
                  <a:pt x="2" y="34"/>
                  <a:pt x="2" y="35"/>
                </a:cubicBezTo>
                <a:cubicBezTo>
                  <a:pt x="3" y="55"/>
                  <a:pt x="5" y="75"/>
                  <a:pt x="5" y="95"/>
                </a:cubicBezTo>
                <a:cubicBezTo>
                  <a:pt x="5" y="95"/>
                  <a:pt x="6" y="95"/>
                  <a:pt x="6" y="95"/>
                </a:cubicBezTo>
                <a:cubicBezTo>
                  <a:pt x="6" y="86"/>
                  <a:pt x="6" y="77"/>
                  <a:pt x="5" y="67"/>
                </a:cubicBezTo>
                <a:cubicBezTo>
                  <a:pt x="5" y="58"/>
                  <a:pt x="6" y="49"/>
                  <a:pt x="7" y="39"/>
                </a:cubicBezTo>
                <a:cubicBezTo>
                  <a:pt x="7" y="35"/>
                  <a:pt x="7" y="31"/>
                  <a:pt x="8" y="27"/>
                </a:cubicBezTo>
                <a:cubicBezTo>
                  <a:pt x="8" y="24"/>
                  <a:pt x="8" y="20"/>
                  <a:pt x="10" y="17"/>
                </a:cubicBezTo>
                <a:cubicBezTo>
                  <a:pt x="12" y="12"/>
                  <a:pt x="17" y="9"/>
                  <a:pt x="21" y="8"/>
                </a:cubicBezTo>
                <a:cubicBezTo>
                  <a:pt x="35" y="3"/>
                  <a:pt x="49" y="6"/>
                  <a:pt x="63" y="5"/>
                </a:cubicBezTo>
                <a:cubicBezTo>
                  <a:pt x="64" y="5"/>
                  <a:pt x="64" y="4"/>
                  <a:pt x="63" y="4"/>
                </a:cubicBezTo>
                <a:cubicBezTo>
                  <a:pt x="57" y="1"/>
                  <a:pt x="49" y="2"/>
                  <a:pt x="42" y="3"/>
                </a:cubicBezTo>
                <a:cubicBezTo>
                  <a:pt x="35" y="4"/>
                  <a:pt x="29" y="5"/>
                  <a:pt x="23" y="7"/>
                </a:cubicBezTo>
                <a:cubicBezTo>
                  <a:pt x="20" y="8"/>
                  <a:pt x="17" y="10"/>
                  <a:pt x="15" y="12"/>
                </a:cubicBezTo>
                <a:cubicBezTo>
                  <a:pt x="13" y="15"/>
                  <a:pt x="11" y="17"/>
                  <a:pt x="10" y="20"/>
                </a:cubicBezTo>
                <a:cubicBezTo>
                  <a:pt x="8" y="27"/>
                  <a:pt x="9" y="35"/>
                  <a:pt x="9" y="41"/>
                </a:cubicBezTo>
                <a:cubicBezTo>
                  <a:pt x="9" y="51"/>
                  <a:pt x="9" y="60"/>
                  <a:pt x="9" y="69"/>
                </a:cubicBezTo>
                <a:cubicBezTo>
                  <a:pt x="9" y="73"/>
                  <a:pt x="9" y="76"/>
                  <a:pt x="9" y="80"/>
                </a:cubicBezTo>
                <a:cubicBezTo>
                  <a:pt x="9" y="83"/>
                  <a:pt x="8" y="86"/>
                  <a:pt x="9" y="89"/>
                </a:cubicBezTo>
                <a:cubicBezTo>
                  <a:pt x="9" y="91"/>
                  <a:pt x="10" y="94"/>
                  <a:pt x="12" y="96"/>
                </a:cubicBezTo>
                <a:cubicBezTo>
                  <a:pt x="14" y="97"/>
                  <a:pt x="17" y="98"/>
                  <a:pt x="19" y="98"/>
                </a:cubicBezTo>
                <a:cubicBezTo>
                  <a:pt x="26" y="99"/>
                  <a:pt x="33" y="99"/>
                  <a:pt x="40" y="99"/>
                </a:cubicBezTo>
                <a:cubicBezTo>
                  <a:pt x="56" y="99"/>
                  <a:pt x="72" y="100"/>
                  <a:pt x="87" y="100"/>
                </a:cubicBezTo>
                <a:cubicBezTo>
                  <a:pt x="87" y="100"/>
                  <a:pt x="87" y="99"/>
                  <a:pt x="87" y="99"/>
                </a:cubicBezTo>
                <a:cubicBezTo>
                  <a:pt x="80" y="99"/>
                  <a:pt x="72" y="100"/>
                  <a:pt x="65" y="101"/>
                </a:cubicBezTo>
                <a:cubicBezTo>
                  <a:pt x="58" y="101"/>
                  <a:pt x="52" y="102"/>
                  <a:pt x="45" y="102"/>
                </a:cubicBezTo>
                <a:cubicBezTo>
                  <a:pt x="40" y="103"/>
                  <a:pt x="34" y="103"/>
                  <a:pt x="29" y="103"/>
                </a:cubicBezTo>
                <a:cubicBezTo>
                  <a:pt x="24" y="103"/>
                  <a:pt x="18" y="102"/>
                  <a:pt x="13" y="99"/>
                </a:cubicBezTo>
                <a:cubicBezTo>
                  <a:pt x="13" y="100"/>
                  <a:pt x="13" y="100"/>
                  <a:pt x="13" y="101"/>
                </a:cubicBezTo>
                <a:cubicBezTo>
                  <a:pt x="16" y="99"/>
                  <a:pt x="20" y="100"/>
                  <a:pt x="24" y="101"/>
                </a:cubicBezTo>
                <a:cubicBezTo>
                  <a:pt x="27" y="101"/>
                  <a:pt x="31" y="101"/>
                  <a:pt x="35" y="102"/>
                </a:cubicBezTo>
                <a:cubicBezTo>
                  <a:pt x="43" y="103"/>
                  <a:pt x="52" y="104"/>
                  <a:pt x="61" y="104"/>
                </a:cubicBezTo>
                <a:cubicBezTo>
                  <a:pt x="67" y="104"/>
                  <a:pt x="73" y="104"/>
                  <a:pt x="79" y="103"/>
                </a:cubicBezTo>
                <a:cubicBezTo>
                  <a:pt x="85" y="103"/>
                  <a:pt x="91" y="101"/>
                  <a:pt x="96" y="98"/>
                </a:cubicBezTo>
                <a:cubicBezTo>
                  <a:pt x="100" y="95"/>
                  <a:pt x="102" y="91"/>
                  <a:pt x="102" y="86"/>
                </a:cubicBezTo>
                <a:cubicBezTo>
                  <a:pt x="102" y="83"/>
                  <a:pt x="101" y="80"/>
                  <a:pt x="101" y="77"/>
                </a:cubicBezTo>
                <a:cubicBezTo>
                  <a:pt x="101" y="74"/>
                  <a:pt x="101" y="71"/>
                  <a:pt x="101" y="67"/>
                </a:cubicBezTo>
                <a:cubicBezTo>
                  <a:pt x="102" y="60"/>
                  <a:pt x="102" y="54"/>
                  <a:pt x="103" y="47"/>
                </a:cubicBezTo>
                <a:cubicBezTo>
                  <a:pt x="103" y="44"/>
                  <a:pt x="103" y="41"/>
                  <a:pt x="104" y="38"/>
                </a:cubicBezTo>
                <a:cubicBezTo>
                  <a:pt x="104" y="36"/>
                  <a:pt x="104" y="33"/>
                  <a:pt x="103" y="31"/>
                </a:cubicBezTo>
                <a:cubicBezTo>
                  <a:pt x="103" y="30"/>
                  <a:pt x="103" y="30"/>
                  <a:pt x="102" y="31"/>
                </a:cubicBezTo>
                <a:cubicBezTo>
                  <a:pt x="100" y="32"/>
                  <a:pt x="100" y="35"/>
                  <a:pt x="101" y="38"/>
                </a:cubicBezTo>
                <a:cubicBezTo>
                  <a:pt x="101" y="40"/>
                  <a:pt x="101" y="43"/>
                  <a:pt x="101" y="46"/>
                </a:cubicBezTo>
                <a:cubicBezTo>
                  <a:pt x="102" y="55"/>
                  <a:pt x="102" y="64"/>
                  <a:pt x="102" y="73"/>
                </a:cubicBezTo>
                <a:cubicBezTo>
                  <a:pt x="102" y="78"/>
                  <a:pt x="102" y="82"/>
                  <a:pt x="101" y="86"/>
                </a:cubicBezTo>
                <a:cubicBezTo>
                  <a:pt x="101" y="89"/>
                  <a:pt x="100" y="95"/>
                  <a:pt x="96" y="96"/>
                </a:cubicBezTo>
                <a:cubicBezTo>
                  <a:pt x="96" y="96"/>
                  <a:pt x="95" y="96"/>
                  <a:pt x="95" y="96"/>
                </a:cubicBezTo>
                <a:cubicBezTo>
                  <a:pt x="95" y="97"/>
                  <a:pt x="95" y="97"/>
                  <a:pt x="96" y="97"/>
                </a:cubicBezTo>
                <a:cubicBezTo>
                  <a:pt x="103" y="76"/>
                  <a:pt x="99" y="52"/>
                  <a:pt x="100" y="30"/>
                </a:cubicBezTo>
                <a:cubicBezTo>
                  <a:pt x="99" y="30"/>
                  <a:pt x="99" y="30"/>
                  <a:pt x="98" y="30"/>
                </a:cubicBezTo>
                <a:cubicBezTo>
                  <a:pt x="103" y="45"/>
                  <a:pt x="100" y="62"/>
                  <a:pt x="99" y="78"/>
                </a:cubicBezTo>
                <a:cubicBezTo>
                  <a:pt x="99" y="83"/>
                  <a:pt x="99" y="89"/>
                  <a:pt x="96" y="94"/>
                </a:cubicBezTo>
                <a:cubicBezTo>
                  <a:pt x="91" y="101"/>
                  <a:pt x="82" y="100"/>
                  <a:pt x="76" y="100"/>
                </a:cubicBezTo>
                <a:cubicBezTo>
                  <a:pt x="66" y="99"/>
                  <a:pt x="57" y="100"/>
                  <a:pt x="48" y="100"/>
                </a:cubicBezTo>
                <a:cubicBezTo>
                  <a:pt x="39" y="100"/>
                  <a:pt x="30" y="100"/>
                  <a:pt x="21" y="100"/>
                </a:cubicBezTo>
                <a:cubicBezTo>
                  <a:pt x="18" y="100"/>
                  <a:pt x="14" y="99"/>
                  <a:pt x="11" y="97"/>
                </a:cubicBezTo>
                <a:cubicBezTo>
                  <a:pt x="9" y="95"/>
                  <a:pt x="8" y="93"/>
                  <a:pt x="7" y="90"/>
                </a:cubicBezTo>
                <a:cubicBezTo>
                  <a:pt x="7" y="87"/>
                  <a:pt x="7" y="84"/>
                  <a:pt x="7" y="81"/>
                </a:cubicBezTo>
                <a:cubicBezTo>
                  <a:pt x="7" y="78"/>
                  <a:pt x="7" y="74"/>
                  <a:pt x="7" y="71"/>
                </a:cubicBezTo>
                <a:cubicBezTo>
                  <a:pt x="7" y="62"/>
                  <a:pt x="8" y="53"/>
                  <a:pt x="9" y="43"/>
                </a:cubicBezTo>
                <a:cubicBezTo>
                  <a:pt x="9" y="36"/>
                  <a:pt x="8" y="29"/>
                  <a:pt x="10" y="22"/>
                </a:cubicBezTo>
                <a:cubicBezTo>
                  <a:pt x="15" y="7"/>
                  <a:pt x="34" y="4"/>
                  <a:pt x="47" y="3"/>
                </a:cubicBezTo>
                <a:cubicBezTo>
                  <a:pt x="53" y="3"/>
                  <a:pt x="58" y="3"/>
                  <a:pt x="63" y="2"/>
                </a:cubicBezTo>
                <a:cubicBezTo>
                  <a:pt x="63" y="2"/>
                  <a:pt x="63" y="1"/>
                  <a:pt x="63" y="1"/>
                </a:cubicBezTo>
                <a:cubicBezTo>
                  <a:pt x="52" y="3"/>
                  <a:pt x="42" y="2"/>
                  <a:pt x="31" y="4"/>
                </a:cubicBezTo>
                <a:cubicBezTo>
                  <a:pt x="27" y="5"/>
                  <a:pt x="22" y="7"/>
                  <a:pt x="19" y="10"/>
                </a:cubicBezTo>
                <a:cubicBezTo>
                  <a:pt x="14" y="13"/>
                  <a:pt x="12" y="18"/>
                  <a:pt x="11" y="24"/>
                </a:cubicBezTo>
                <a:cubicBezTo>
                  <a:pt x="8" y="40"/>
                  <a:pt x="11" y="57"/>
                  <a:pt x="12" y="74"/>
                </a:cubicBezTo>
                <a:cubicBezTo>
                  <a:pt x="12" y="79"/>
                  <a:pt x="12" y="85"/>
                  <a:pt x="14" y="90"/>
                </a:cubicBezTo>
                <a:cubicBezTo>
                  <a:pt x="15" y="92"/>
                  <a:pt x="17" y="95"/>
                  <a:pt x="18" y="96"/>
                </a:cubicBezTo>
                <a:cubicBezTo>
                  <a:pt x="21" y="98"/>
                  <a:pt x="23" y="99"/>
                  <a:pt x="26" y="99"/>
                </a:cubicBezTo>
                <a:cubicBezTo>
                  <a:pt x="35" y="101"/>
                  <a:pt x="43" y="101"/>
                  <a:pt x="51" y="101"/>
                </a:cubicBezTo>
                <a:cubicBezTo>
                  <a:pt x="55" y="101"/>
                  <a:pt x="59" y="100"/>
                  <a:pt x="63" y="101"/>
                </a:cubicBezTo>
                <a:cubicBezTo>
                  <a:pt x="66" y="101"/>
                  <a:pt x="69" y="101"/>
                  <a:pt x="72" y="101"/>
                </a:cubicBezTo>
                <a:cubicBezTo>
                  <a:pt x="78" y="101"/>
                  <a:pt x="84" y="101"/>
                  <a:pt x="89" y="99"/>
                </a:cubicBezTo>
                <a:cubicBezTo>
                  <a:pt x="95" y="97"/>
                  <a:pt x="97" y="91"/>
                  <a:pt x="99" y="85"/>
                </a:cubicBezTo>
                <a:cubicBezTo>
                  <a:pt x="101" y="78"/>
                  <a:pt x="101" y="71"/>
                  <a:pt x="101" y="63"/>
                </a:cubicBezTo>
                <a:cubicBezTo>
                  <a:pt x="101" y="53"/>
                  <a:pt x="99" y="43"/>
                  <a:pt x="98" y="32"/>
                </a:cubicBezTo>
                <a:cubicBezTo>
                  <a:pt x="98" y="31"/>
                  <a:pt x="97" y="31"/>
                  <a:pt x="97" y="32"/>
                </a:cubicBezTo>
                <a:cubicBezTo>
                  <a:pt x="96" y="47"/>
                  <a:pt x="103" y="62"/>
                  <a:pt x="99" y="76"/>
                </a:cubicBezTo>
                <a:cubicBezTo>
                  <a:pt x="98" y="77"/>
                  <a:pt x="100" y="78"/>
                  <a:pt x="100" y="77"/>
                </a:cubicBezTo>
                <a:cubicBezTo>
                  <a:pt x="105" y="62"/>
                  <a:pt x="97" y="47"/>
                  <a:pt x="98" y="32"/>
                </a:cubicBezTo>
                <a:cubicBezTo>
                  <a:pt x="97" y="32"/>
                  <a:pt x="97" y="32"/>
                  <a:pt x="97" y="32"/>
                </a:cubicBezTo>
                <a:cubicBezTo>
                  <a:pt x="97" y="41"/>
                  <a:pt x="99" y="50"/>
                  <a:pt x="99" y="59"/>
                </a:cubicBezTo>
                <a:cubicBezTo>
                  <a:pt x="99" y="66"/>
                  <a:pt x="99" y="72"/>
                  <a:pt x="99" y="79"/>
                </a:cubicBezTo>
                <a:cubicBezTo>
                  <a:pt x="98" y="85"/>
                  <a:pt x="96" y="92"/>
                  <a:pt x="91" y="96"/>
                </a:cubicBezTo>
                <a:cubicBezTo>
                  <a:pt x="87" y="100"/>
                  <a:pt x="79" y="100"/>
                  <a:pt x="74" y="100"/>
                </a:cubicBezTo>
                <a:cubicBezTo>
                  <a:pt x="70" y="99"/>
                  <a:pt x="67" y="99"/>
                  <a:pt x="64" y="99"/>
                </a:cubicBezTo>
                <a:cubicBezTo>
                  <a:pt x="61" y="99"/>
                  <a:pt x="57" y="99"/>
                  <a:pt x="54" y="99"/>
                </a:cubicBezTo>
                <a:cubicBezTo>
                  <a:pt x="45" y="99"/>
                  <a:pt x="37" y="100"/>
                  <a:pt x="28" y="98"/>
                </a:cubicBezTo>
                <a:cubicBezTo>
                  <a:pt x="25" y="98"/>
                  <a:pt x="22" y="97"/>
                  <a:pt x="19" y="95"/>
                </a:cubicBezTo>
                <a:cubicBezTo>
                  <a:pt x="17" y="93"/>
                  <a:pt x="16" y="91"/>
                  <a:pt x="15" y="88"/>
                </a:cubicBezTo>
                <a:cubicBezTo>
                  <a:pt x="14" y="83"/>
                  <a:pt x="14" y="77"/>
                  <a:pt x="13" y="72"/>
                </a:cubicBezTo>
                <a:cubicBezTo>
                  <a:pt x="12" y="63"/>
                  <a:pt x="11" y="55"/>
                  <a:pt x="11" y="46"/>
                </a:cubicBezTo>
                <a:cubicBezTo>
                  <a:pt x="11" y="38"/>
                  <a:pt x="11" y="29"/>
                  <a:pt x="13" y="21"/>
                </a:cubicBezTo>
                <a:cubicBezTo>
                  <a:pt x="15" y="16"/>
                  <a:pt x="18" y="11"/>
                  <a:pt x="23" y="8"/>
                </a:cubicBezTo>
                <a:cubicBezTo>
                  <a:pt x="27" y="6"/>
                  <a:pt x="32" y="5"/>
                  <a:pt x="37" y="5"/>
                </a:cubicBezTo>
                <a:cubicBezTo>
                  <a:pt x="46" y="3"/>
                  <a:pt x="55" y="4"/>
                  <a:pt x="63" y="2"/>
                </a:cubicBezTo>
                <a:cubicBezTo>
                  <a:pt x="64" y="2"/>
                  <a:pt x="64" y="0"/>
                  <a:pt x="63" y="1"/>
                </a:cubicBezTo>
                <a:cubicBezTo>
                  <a:pt x="55" y="2"/>
                  <a:pt x="47" y="2"/>
                  <a:pt x="39" y="3"/>
                </a:cubicBezTo>
                <a:cubicBezTo>
                  <a:pt x="32" y="4"/>
                  <a:pt x="24" y="5"/>
                  <a:pt x="18" y="10"/>
                </a:cubicBezTo>
                <a:cubicBezTo>
                  <a:pt x="5" y="17"/>
                  <a:pt x="8" y="34"/>
                  <a:pt x="7" y="47"/>
                </a:cubicBezTo>
                <a:cubicBezTo>
                  <a:pt x="7" y="56"/>
                  <a:pt x="5" y="65"/>
                  <a:pt x="5" y="74"/>
                </a:cubicBezTo>
                <a:cubicBezTo>
                  <a:pt x="5" y="80"/>
                  <a:pt x="5" y="86"/>
                  <a:pt x="6" y="92"/>
                </a:cubicBezTo>
                <a:cubicBezTo>
                  <a:pt x="7" y="94"/>
                  <a:pt x="8" y="96"/>
                  <a:pt x="10" y="98"/>
                </a:cubicBezTo>
                <a:cubicBezTo>
                  <a:pt x="13" y="100"/>
                  <a:pt x="16" y="101"/>
                  <a:pt x="19" y="101"/>
                </a:cubicBezTo>
                <a:cubicBezTo>
                  <a:pt x="23" y="101"/>
                  <a:pt x="27" y="101"/>
                  <a:pt x="31" y="101"/>
                </a:cubicBezTo>
                <a:cubicBezTo>
                  <a:pt x="35" y="101"/>
                  <a:pt x="40" y="101"/>
                  <a:pt x="45" y="101"/>
                </a:cubicBezTo>
                <a:cubicBezTo>
                  <a:pt x="54" y="101"/>
                  <a:pt x="63" y="101"/>
                  <a:pt x="72" y="101"/>
                </a:cubicBezTo>
                <a:cubicBezTo>
                  <a:pt x="80" y="101"/>
                  <a:pt x="88" y="103"/>
                  <a:pt x="94" y="98"/>
                </a:cubicBezTo>
                <a:cubicBezTo>
                  <a:pt x="98" y="95"/>
                  <a:pt x="99" y="89"/>
                  <a:pt x="100" y="84"/>
                </a:cubicBezTo>
                <a:cubicBezTo>
                  <a:pt x="100" y="81"/>
                  <a:pt x="100" y="78"/>
                  <a:pt x="101" y="75"/>
                </a:cubicBezTo>
                <a:cubicBezTo>
                  <a:pt x="101" y="71"/>
                  <a:pt x="101" y="67"/>
                  <a:pt x="101" y="63"/>
                </a:cubicBezTo>
                <a:cubicBezTo>
                  <a:pt x="102" y="52"/>
                  <a:pt x="103" y="41"/>
                  <a:pt x="100" y="30"/>
                </a:cubicBezTo>
                <a:cubicBezTo>
                  <a:pt x="99" y="29"/>
                  <a:pt x="98" y="29"/>
                  <a:pt x="98" y="30"/>
                </a:cubicBezTo>
                <a:cubicBezTo>
                  <a:pt x="98" y="52"/>
                  <a:pt x="102" y="76"/>
                  <a:pt x="94" y="97"/>
                </a:cubicBezTo>
                <a:cubicBezTo>
                  <a:pt x="94" y="97"/>
                  <a:pt x="94" y="98"/>
                  <a:pt x="95" y="98"/>
                </a:cubicBezTo>
                <a:cubicBezTo>
                  <a:pt x="99" y="98"/>
                  <a:pt x="101" y="93"/>
                  <a:pt x="102" y="90"/>
                </a:cubicBezTo>
                <a:cubicBezTo>
                  <a:pt x="103" y="86"/>
                  <a:pt x="103" y="81"/>
                  <a:pt x="103" y="76"/>
                </a:cubicBezTo>
                <a:cubicBezTo>
                  <a:pt x="103" y="69"/>
                  <a:pt x="103" y="62"/>
                  <a:pt x="103" y="55"/>
                </a:cubicBezTo>
                <a:cubicBezTo>
                  <a:pt x="103" y="51"/>
                  <a:pt x="103" y="47"/>
                  <a:pt x="103" y="44"/>
                </a:cubicBezTo>
                <a:cubicBezTo>
                  <a:pt x="102" y="40"/>
                  <a:pt x="102" y="38"/>
                  <a:pt x="102" y="35"/>
                </a:cubicBezTo>
                <a:cubicBezTo>
                  <a:pt x="102" y="33"/>
                  <a:pt x="102" y="32"/>
                  <a:pt x="103" y="32"/>
                </a:cubicBezTo>
                <a:cubicBezTo>
                  <a:pt x="103" y="32"/>
                  <a:pt x="102" y="31"/>
                  <a:pt x="102" y="31"/>
                </a:cubicBezTo>
                <a:cubicBezTo>
                  <a:pt x="103" y="35"/>
                  <a:pt x="102" y="39"/>
                  <a:pt x="102" y="42"/>
                </a:cubicBezTo>
                <a:cubicBezTo>
                  <a:pt x="101" y="47"/>
                  <a:pt x="101" y="51"/>
                  <a:pt x="101" y="56"/>
                </a:cubicBezTo>
                <a:cubicBezTo>
                  <a:pt x="101" y="61"/>
                  <a:pt x="100" y="65"/>
                  <a:pt x="100" y="70"/>
                </a:cubicBezTo>
                <a:cubicBezTo>
                  <a:pt x="100" y="75"/>
                  <a:pt x="100" y="79"/>
                  <a:pt x="100" y="84"/>
                </a:cubicBezTo>
                <a:cubicBezTo>
                  <a:pt x="100" y="87"/>
                  <a:pt x="101" y="91"/>
                  <a:pt x="99" y="94"/>
                </a:cubicBezTo>
                <a:cubicBezTo>
                  <a:pt x="97" y="97"/>
                  <a:pt x="93" y="98"/>
                  <a:pt x="91" y="99"/>
                </a:cubicBezTo>
                <a:cubicBezTo>
                  <a:pt x="85" y="102"/>
                  <a:pt x="78" y="102"/>
                  <a:pt x="71" y="103"/>
                </a:cubicBezTo>
                <a:cubicBezTo>
                  <a:pt x="68" y="103"/>
                  <a:pt x="64" y="103"/>
                  <a:pt x="60" y="103"/>
                </a:cubicBezTo>
                <a:cubicBezTo>
                  <a:pt x="54" y="103"/>
                  <a:pt x="48" y="102"/>
                  <a:pt x="42" y="101"/>
                </a:cubicBezTo>
                <a:cubicBezTo>
                  <a:pt x="36" y="101"/>
                  <a:pt x="31" y="100"/>
                  <a:pt x="25" y="99"/>
                </a:cubicBezTo>
                <a:cubicBezTo>
                  <a:pt x="21" y="99"/>
                  <a:pt x="16" y="97"/>
                  <a:pt x="13" y="99"/>
                </a:cubicBezTo>
                <a:cubicBezTo>
                  <a:pt x="12" y="99"/>
                  <a:pt x="12" y="100"/>
                  <a:pt x="13" y="101"/>
                </a:cubicBezTo>
                <a:cubicBezTo>
                  <a:pt x="17" y="103"/>
                  <a:pt x="22" y="104"/>
                  <a:pt x="27" y="104"/>
                </a:cubicBezTo>
                <a:cubicBezTo>
                  <a:pt x="33" y="105"/>
                  <a:pt x="39" y="104"/>
                  <a:pt x="44" y="104"/>
                </a:cubicBezTo>
                <a:cubicBezTo>
                  <a:pt x="51" y="103"/>
                  <a:pt x="57" y="103"/>
                  <a:pt x="64" y="102"/>
                </a:cubicBezTo>
                <a:cubicBezTo>
                  <a:pt x="72" y="101"/>
                  <a:pt x="80" y="100"/>
                  <a:pt x="87" y="100"/>
                </a:cubicBezTo>
                <a:cubicBezTo>
                  <a:pt x="88" y="100"/>
                  <a:pt x="88" y="99"/>
                  <a:pt x="87" y="99"/>
                </a:cubicBezTo>
                <a:cubicBezTo>
                  <a:pt x="69" y="99"/>
                  <a:pt x="51" y="98"/>
                  <a:pt x="32" y="97"/>
                </a:cubicBezTo>
                <a:cubicBezTo>
                  <a:pt x="26" y="97"/>
                  <a:pt x="19" y="98"/>
                  <a:pt x="14" y="95"/>
                </a:cubicBezTo>
                <a:cubicBezTo>
                  <a:pt x="8" y="92"/>
                  <a:pt x="10" y="84"/>
                  <a:pt x="10" y="79"/>
                </a:cubicBezTo>
                <a:cubicBezTo>
                  <a:pt x="11" y="76"/>
                  <a:pt x="11" y="72"/>
                  <a:pt x="11" y="68"/>
                </a:cubicBezTo>
                <a:cubicBezTo>
                  <a:pt x="11" y="63"/>
                  <a:pt x="10" y="59"/>
                  <a:pt x="10" y="54"/>
                </a:cubicBezTo>
                <a:cubicBezTo>
                  <a:pt x="10" y="46"/>
                  <a:pt x="10" y="38"/>
                  <a:pt x="10" y="30"/>
                </a:cubicBezTo>
                <a:cubicBezTo>
                  <a:pt x="11" y="23"/>
                  <a:pt x="12" y="16"/>
                  <a:pt x="18" y="11"/>
                </a:cubicBezTo>
                <a:cubicBezTo>
                  <a:pt x="24" y="7"/>
                  <a:pt x="31" y="6"/>
                  <a:pt x="37" y="5"/>
                </a:cubicBezTo>
                <a:cubicBezTo>
                  <a:pt x="45" y="4"/>
                  <a:pt x="55" y="2"/>
                  <a:pt x="63" y="5"/>
                </a:cubicBezTo>
                <a:cubicBezTo>
                  <a:pt x="63" y="5"/>
                  <a:pt x="63" y="5"/>
                  <a:pt x="63" y="4"/>
                </a:cubicBezTo>
                <a:cubicBezTo>
                  <a:pt x="53" y="5"/>
                  <a:pt x="42" y="3"/>
                  <a:pt x="32" y="4"/>
                </a:cubicBezTo>
                <a:cubicBezTo>
                  <a:pt x="22" y="5"/>
                  <a:pt x="11" y="8"/>
                  <a:pt x="8" y="18"/>
                </a:cubicBezTo>
                <a:cubicBezTo>
                  <a:pt x="6" y="23"/>
                  <a:pt x="6" y="29"/>
                  <a:pt x="6" y="34"/>
                </a:cubicBezTo>
                <a:cubicBezTo>
                  <a:pt x="5" y="41"/>
                  <a:pt x="5" y="48"/>
                  <a:pt x="4" y="55"/>
                </a:cubicBezTo>
                <a:cubicBezTo>
                  <a:pt x="4" y="68"/>
                  <a:pt x="5" y="82"/>
                  <a:pt x="5" y="95"/>
                </a:cubicBezTo>
                <a:cubicBezTo>
                  <a:pt x="5" y="96"/>
                  <a:pt x="6" y="96"/>
                  <a:pt x="6" y="95"/>
                </a:cubicBezTo>
                <a:cubicBezTo>
                  <a:pt x="7" y="75"/>
                  <a:pt x="4" y="55"/>
                  <a:pt x="4" y="35"/>
                </a:cubicBezTo>
                <a:cubicBezTo>
                  <a:pt x="3" y="35"/>
                  <a:pt x="3" y="35"/>
                  <a:pt x="2" y="35"/>
                </a:cubicBezTo>
                <a:cubicBezTo>
                  <a:pt x="3" y="37"/>
                  <a:pt x="3" y="39"/>
                  <a:pt x="3" y="41"/>
                </a:cubicBezTo>
                <a:cubicBezTo>
                  <a:pt x="3" y="44"/>
                  <a:pt x="3" y="46"/>
                  <a:pt x="3" y="48"/>
                </a:cubicBezTo>
                <a:cubicBezTo>
                  <a:pt x="3" y="53"/>
                  <a:pt x="4" y="58"/>
                  <a:pt x="4" y="64"/>
                </a:cubicBezTo>
                <a:cubicBezTo>
                  <a:pt x="4" y="74"/>
                  <a:pt x="5" y="84"/>
                  <a:pt x="5" y="95"/>
                </a:cubicBezTo>
                <a:cubicBezTo>
                  <a:pt x="5" y="95"/>
                  <a:pt x="6" y="95"/>
                  <a:pt x="6" y="95"/>
                </a:cubicBezTo>
                <a:cubicBezTo>
                  <a:pt x="4" y="87"/>
                  <a:pt x="3" y="79"/>
                  <a:pt x="3" y="72"/>
                </a:cubicBezTo>
                <a:cubicBezTo>
                  <a:pt x="4" y="63"/>
                  <a:pt x="4" y="55"/>
                  <a:pt x="5" y="47"/>
                </a:cubicBezTo>
                <a:cubicBezTo>
                  <a:pt x="5" y="42"/>
                  <a:pt x="5" y="38"/>
                  <a:pt x="5" y="33"/>
                </a:cubicBezTo>
                <a:cubicBezTo>
                  <a:pt x="5" y="29"/>
                  <a:pt x="5" y="25"/>
                  <a:pt x="6" y="21"/>
                </a:cubicBezTo>
                <a:cubicBezTo>
                  <a:pt x="8" y="14"/>
                  <a:pt x="14" y="9"/>
                  <a:pt x="21" y="7"/>
                </a:cubicBezTo>
                <a:cubicBezTo>
                  <a:pt x="27" y="5"/>
                  <a:pt x="33" y="5"/>
                  <a:pt x="40" y="4"/>
                </a:cubicBezTo>
                <a:cubicBezTo>
                  <a:pt x="47" y="3"/>
                  <a:pt x="55" y="3"/>
                  <a:pt x="63" y="5"/>
                </a:cubicBezTo>
                <a:cubicBezTo>
                  <a:pt x="63" y="4"/>
                  <a:pt x="63" y="4"/>
                  <a:pt x="63" y="3"/>
                </a:cubicBezTo>
                <a:cubicBezTo>
                  <a:pt x="55" y="2"/>
                  <a:pt x="47" y="2"/>
                  <a:pt x="39" y="2"/>
                </a:cubicBezTo>
                <a:cubicBezTo>
                  <a:pt x="32" y="2"/>
                  <a:pt x="25" y="3"/>
                  <a:pt x="18" y="5"/>
                </a:cubicBezTo>
                <a:cubicBezTo>
                  <a:pt x="13" y="7"/>
                  <a:pt x="9" y="11"/>
                  <a:pt x="7" y="16"/>
                </a:cubicBezTo>
                <a:cubicBezTo>
                  <a:pt x="6" y="19"/>
                  <a:pt x="6" y="23"/>
                  <a:pt x="6" y="26"/>
                </a:cubicBezTo>
                <a:cubicBezTo>
                  <a:pt x="6" y="31"/>
                  <a:pt x="6" y="35"/>
                  <a:pt x="7" y="40"/>
                </a:cubicBezTo>
                <a:cubicBezTo>
                  <a:pt x="7" y="45"/>
                  <a:pt x="7" y="49"/>
                  <a:pt x="7" y="53"/>
                </a:cubicBezTo>
                <a:cubicBezTo>
                  <a:pt x="7" y="58"/>
                  <a:pt x="8" y="62"/>
                  <a:pt x="8" y="67"/>
                </a:cubicBezTo>
                <a:cubicBezTo>
                  <a:pt x="8" y="72"/>
                  <a:pt x="8" y="76"/>
                  <a:pt x="7" y="80"/>
                </a:cubicBezTo>
                <a:cubicBezTo>
                  <a:pt x="7" y="83"/>
                  <a:pt x="7" y="86"/>
                  <a:pt x="7" y="88"/>
                </a:cubicBezTo>
                <a:cubicBezTo>
                  <a:pt x="7" y="93"/>
                  <a:pt x="8" y="99"/>
                  <a:pt x="12" y="102"/>
                </a:cubicBezTo>
                <a:cubicBezTo>
                  <a:pt x="15" y="103"/>
                  <a:pt x="18" y="104"/>
                  <a:pt x="21" y="104"/>
                </a:cubicBezTo>
                <a:cubicBezTo>
                  <a:pt x="25" y="104"/>
                  <a:pt x="29" y="104"/>
                  <a:pt x="33" y="104"/>
                </a:cubicBezTo>
                <a:cubicBezTo>
                  <a:pt x="40" y="104"/>
                  <a:pt x="48" y="104"/>
                  <a:pt x="56" y="104"/>
                </a:cubicBezTo>
                <a:cubicBezTo>
                  <a:pt x="64" y="103"/>
                  <a:pt x="73" y="103"/>
                  <a:pt x="81" y="102"/>
                </a:cubicBezTo>
                <a:cubicBezTo>
                  <a:pt x="85" y="101"/>
                  <a:pt x="89" y="101"/>
                  <a:pt x="92" y="99"/>
                </a:cubicBezTo>
                <a:cubicBezTo>
                  <a:pt x="95" y="98"/>
                  <a:pt x="97" y="96"/>
                  <a:pt x="98" y="93"/>
                </a:cubicBezTo>
                <a:cubicBezTo>
                  <a:pt x="103" y="87"/>
                  <a:pt x="103" y="79"/>
                  <a:pt x="103" y="72"/>
                </a:cubicBezTo>
                <a:cubicBezTo>
                  <a:pt x="103" y="64"/>
                  <a:pt x="103" y="56"/>
                  <a:pt x="102" y="47"/>
                </a:cubicBezTo>
                <a:cubicBezTo>
                  <a:pt x="102" y="38"/>
                  <a:pt x="102" y="30"/>
                  <a:pt x="102" y="21"/>
                </a:cubicBezTo>
                <a:cubicBezTo>
                  <a:pt x="101" y="21"/>
                  <a:pt x="101" y="21"/>
                  <a:pt x="100" y="21"/>
                </a:cubicBezTo>
                <a:cubicBezTo>
                  <a:pt x="102" y="30"/>
                  <a:pt x="102" y="39"/>
                  <a:pt x="103" y="48"/>
                </a:cubicBezTo>
                <a:cubicBezTo>
                  <a:pt x="104" y="57"/>
                  <a:pt x="105" y="66"/>
                  <a:pt x="103" y="75"/>
                </a:cubicBezTo>
                <a:cubicBezTo>
                  <a:pt x="102" y="78"/>
                  <a:pt x="101" y="81"/>
                  <a:pt x="101" y="84"/>
                </a:cubicBezTo>
                <a:cubicBezTo>
                  <a:pt x="100" y="87"/>
                  <a:pt x="99" y="90"/>
                  <a:pt x="98" y="92"/>
                </a:cubicBezTo>
                <a:cubicBezTo>
                  <a:pt x="96" y="95"/>
                  <a:pt x="94" y="97"/>
                  <a:pt x="92" y="98"/>
                </a:cubicBezTo>
                <a:cubicBezTo>
                  <a:pt x="90" y="99"/>
                  <a:pt x="88" y="99"/>
                  <a:pt x="87" y="100"/>
                </a:cubicBezTo>
                <a:cubicBezTo>
                  <a:pt x="84" y="101"/>
                  <a:pt x="82" y="101"/>
                  <a:pt x="80" y="101"/>
                </a:cubicBezTo>
                <a:cubicBezTo>
                  <a:pt x="71" y="102"/>
                  <a:pt x="62" y="102"/>
                  <a:pt x="53" y="103"/>
                </a:cubicBezTo>
                <a:cubicBezTo>
                  <a:pt x="44" y="103"/>
                  <a:pt x="35" y="104"/>
                  <a:pt x="26" y="103"/>
                </a:cubicBezTo>
                <a:cubicBezTo>
                  <a:pt x="22" y="102"/>
                  <a:pt x="17" y="101"/>
                  <a:pt x="13" y="100"/>
                </a:cubicBezTo>
                <a:cubicBezTo>
                  <a:pt x="10" y="99"/>
                  <a:pt x="8" y="98"/>
                  <a:pt x="6" y="96"/>
                </a:cubicBezTo>
                <a:cubicBezTo>
                  <a:pt x="5" y="94"/>
                  <a:pt x="4" y="92"/>
                  <a:pt x="4" y="89"/>
                </a:cubicBezTo>
                <a:cubicBezTo>
                  <a:pt x="3" y="86"/>
                  <a:pt x="3" y="83"/>
                  <a:pt x="3" y="80"/>
                </a:cubicBezTo>
                <a:cubicBezTo>
                  <a:pt x="2" y="61"/>
                  <a:pt x="2" y="42"/>
                  <a:pt x="4" y="24"/>
                </a:cubicBezTo>
                <a:cubicBezTo>
                  <a:pt x="5" y="18"/>
                  <a:pt x="6" y="11"/>
                  <a:pt x="12" y="7"/>
                </a:cubicBezTo>
                <a:cubicBezTo>
                  <a:pt x="14" y="6"/>
                  <a:pt x="17" y="6"/>
                  <a:pt x="19" y="6"/>
                </a:cubicBezTo>
                <a:cubicBezTo>
                  <a:pt x="23" y="5"/>
                  <a:pt x="27" y="5"/>
                  <a:pt x="30" y="6"/>
                </a:cubicBezTo>
                <a:cubicBezTo>
                  <a:pt x="40" y="6"/>
                  <a:pt x="49" y="6"/>
                  <a:pt x="59" y="6"/>
                </a:cubicBezTo>
                <a:cubicBezTo>
                  <a:pt x="60" y="6"/>
                  <a:pt x="60" y="5"/>
                  <a:pt x="59" y="5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95" name="Freeform 1875"/>
          <p:cNvSpPr/>
          <p:nvPr/>
        </p:nvSpPr>
        <p:spPr bwMode="auto">
          <a:xfrm>
            <a:off x="5267325" y="3743326"/>
            <a:ext cx="417512" cy="296863"/>
          </a:xfrm>
          <a:custGeom>
            <a:avLst/>
            <a:gdLst>
              <a:gd name="T0" fmla="*/ 120 w 204"/>
              <a:gd name="T1" fmla="*/ 53 h 145"/>
              <a:gd name="T2" fmla="*/ 149 w 204"/>
              <a:gd name="T3" fmla="*/ 25 h 145"/>
              <a:gd name="T4" fmla="*/ 191 w 204"/>
              <a:gd name="T5" fmla="*/ 98 h 145"/>
              <a:gd name="T6" fmla="*/ 172 w 204"/>
              <a:gd name="T7" fmla="*/ 138 h 145"/>
              <a:gd name="T8" fmla="*/ 107 w 204"/>
              <a:gd name="T9" fmla="*/ 144 h 145"/>
              <a:gd name="T10" fmla="*/ 98 w 204"/>
              <a:gd name="T11" fmla="*/ 99 h 145"/>
              <a:gd name="T12" fmla="*/ 30 w 204"/>
              <a:gd name="T13" fmla="*/ 76 h 145"/>
              <a:gd name="T14" fmla="*/ 37 w 204"/>
              <a:gd name="T15" fmla="*/ 13 h 145"/>
              <a:gd name="T16" fmla="*/ 82 w 204"/>
              <a:gd name="T17" fmla="*/ 24 h 145"/>
              <a:gd name="T18" fmla="*/ 69 w 204"/>
              <a:gd name="T19" fmla="*/ 10 h 145"/>
              <a:gd name="T20" fmla="*/ 29 w 204"/>
              <a:gd name="T21" fmla="*/ 20 h 145"/>
              <a:gd name="T22" fmla="*/ 20 w 204"/>
              <a:gd name="T23" fmla="*/ 80 h 145"/>
              <a:gd name="T24" fmla="*/ 96 w 204"/>
              <a:gd name="T25" fmla="*/ 98 h 145"/>
              <a:gd name="T26" fmla="*/ 21 w 204"/>
              <a:gd name="T27" fmla="*/ 36 h 145"/>
              <a:gd name="T28" fmla="*/ 82 w 204"/>
              <a:gd name="T29" fmla="*/ 22 h 145"/>
              <a:gd name="T30" fmla="*/ 129 w 204"/>
              <a:gd name="T31" fmla="*/ 43 h 145"/>
              <a:gd name="T32" fmla="*/ 161 w 204"/>
              <a:gd name="T33" fmla="*/ 41 h 145"/>
              <a:gd name="T34" fmla="*/ 201 w 204"/>
              <a:gd name="T35" fmla="*/ 122 h 145"/>
              <a:gd name="T36" fmla="*/ 102 w 204"/>
              <a:gd name="T37" fmla="*/ 140 h 145"/>
              <a:gd name="T38" fmla="*/ 96 w 204"/>
              <a:gd name="T39" fmla="*/ 99 h 145"/>
              <a:gd name="T40" fmla="*/ 115 w 204"/>
              <a:gd name="T41" fmla="*/ 143 h 145"/>
              <a:gd name="T42" fmla="*/ 199 w 204"/>
              <a:gd name="T43" fmla="*/ 118 h 145"/>
              <a:gd name="T44" fmla="*/ 173 w 204"/>
              <a:gd name="T45" fmla="*/ 55 h 145"/>
              <a:gd name="T46" fmla="*/ 134 w 204"/>
              <a:gd name="T47" fmla="*/ 26 h 145"/>
              <a:gd name="T48" fmla="*/ 100 w 204"/>
              <a:gd name="T49" fmla="*/ 37 h 145"/>
              <a:gd name="T50" fmla="*/ 39 w 204"/>
              <a:gd name="T51" fmla="*/ 18 h 145"/>
              <a:gd name="T52" fmla="*/ 20 w 204"/>
              <a:gd name="T53" fmla="*/ 78 h 145"/>
              <a:gd name="T54" fmla="*/ 19 w 204"/>
              <a:gd name="T55" fmla="*/ 50 h 145"/>
              <a:gd name="T56" fmla="*/ 68 w 204"/>
              <a:gd name="T57" fmla="*/ 12 h 145"/>
              <a:gd name="T58" fmla="*/ 120 w 204"/>
              <a:gd name="T59" fmla="*/ 47 h 145"/>
              <a:gd name="T60" fmla="*/ 144 w 204"/>
              <a:gd name="T61" fmla="*/ 22 h 145"/>
              <a:gd name="T62" fmla="*/ 182 w 204"/>
              <a:gd name="T63" fmla="*/ 77 h 145"/>
              <a:gd name="T64" fmla="*/ 177 w 204"/>
              <a:gd name="T65" fmla="*/ 137 h 145"/>
              <a:gd name="T66" fmla="*/ 100 w 204"/>
              <a:gd name="T67" fmla="*/ 143 h 145"/>
              <a:gd name="T68" fmla="*/ 96 w 204"/>
              <a:gd name="T69" fmla="*/ 100 h 145"/>
              <a:gd name="T70" fmla="*/ 112 w 204"/>
              <a:gd name="T71" fmla="*/ 142 h 145"/>
              <a:gd name="T72" fmla="*/ 202 w 204"/>
              <a:gd name="T73" fmla="*/ 127 h 145"/>
              <a:gd name="T74" fmla="*/ 171 w 204"/>
              <a:gd name="T75" fmla="*/ 56 h 145"/>
              <a:gd name="T76" fmla="*/ 137 w 204"/>
              <a:gd name="T77" fmla="*/ 32 h 145"/>
              <a:gd name="T78" fmla="*/ 94 w 204"/>
              <a:gd name="T79" fmla="*/ 31 h 145"/>
              <a:gd name="T80" fmla="*/ 18 w 204"/>
              <a:gd name="T81" fmla="*/ 38 h 145"/>
              <a:gd name="T82" fmla="*/ 70 w 204"/>
              <a:gd name="T83" fmla="*/ 93 h 145"/>
              <a:gd name="T84" fmla="*/ 38 w 204"/>
              <a:gd name="T85" fmla="*/ 85 h 145"/>
              <a:gd name="T86" fmla="*/ 26 w 204"/>
              <a:gd name="T87" fmla="*/ 31 h 145"/>
              <a:gd name="T88" fmla="*/ 89 w 204"/>
              <a:gd name="T89" fmla="*/ 29 h 145"/>
              <a:gd name="T90" fmla="*/ 75 w 204"/>
              <a:gd name="T91" fmla="*/ 17 h 145"/>
              <a:gd name="T92" fmla="*/ 15 w 204"/>
              <a:gd name="T93" fmla="*/ 51 h 145"/>
              <a:gd name="T94" fmla="*/ 60 w 204"/>
              <a:gd name="T95" fmla="*/ 86 h 145"/>
              <a:gd name="T96" fmla="*/ 93 w 204"/>
              <a:gd name="T97" fmla="*/ 113 h 145"/>
              <a:gd name="T98" fmla="*/ 119 w 204"/>
              <a:gd name="T99" fmla="*/ 145 h 145"/>
              <a:gd name="T100" fmla="*/ 186 w 204"/>
              <a:gd name="T101" fmla="*/ 137 h 145"/>
              <a:gd name="T102" fmla="*/ 183 w 204"/>
              <a:gd name="T103" fmla="*/ 83 h 145"/>
              <a:gd name="T104" fmla="*/ 136 w 204"/>
              <a:gd name="T105" fmla="*/ 30 h 145"/>
              <a:gd name="T106" fmla="*/ 111 w 204"/>
              <a:gd name="T107" fmla="*/ 47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4" h="145">
                <a:moveTo>
                  <a:pt x="53" y="4"/>
                </a:moveTo>
                <a:cubicBezTo>
                  <a:pt x="71" y="16"/>
                  <a:pt x="87" y="31"/>
                  <a:pt x="104" y="44"/>
                </a:cubicBezTo>
                <a:cubicBezTo>
                  <a:pt x="107" y="47"/>
                  <a:pt x="111" y="50"/>
                  <a:pt x="115" y="52"/>
                </a:cubicBezTo>
                <a:cubicBezTo>
                  <a:pt x="116" y="53"/>
                  <a:pt x="118" y="53"/>
                  <a:pt x="120" y="53"/>
                </a:cubicBezTo>
                <a:cubicBezTo>
                  <a:pt x="124" y="52"/>
                  <a:pt x="127" y="48"/>
                  <a:pt x="129" y="45"/>
                </a:cubicBezTo>
                <a:cubicBezTo>
                  <a:pt x="131" y="41"/>
                  <a:pt x="134" y="37"/>
                  <a:pt x="136" y="33"/>
                </a:cubicBezTo>
                <a:cubicBezTo>
                  <a:pt x="138" y="30"/>
                  <a:pt x="140" y="26"/>
                  <a:pt x="144" y="25"/>
                </a:cubicBezTo>
                <a:cubicBezTo>
                  <a:pt x="146" y="24"/>
                  <a:pt x="147" y="25"/>
                  <a:pt x="149" y="25"/>
                </a:cubicBezTo>
                <a:cubicBezTo>
                  <a:pt x="151" y="27"/>
                  <a:pt x="154" y="30"/>
                  <a:pt x="156" y="33"/>
                </a:cubicBezTo>
                <a:cubicBezTo>
                  <a:pt x="162" y="41"/>
                  <a:pt x="166" y="51"/>
                  <a:pt x="170" y="60"/>
                </a:cubicBezTo>
                <a:cubicBezTo>
                  <a:pt x="174" y="69"/>
                  <a:pt x="178" y="77"/>
                  <a:pt x="183" y="85"/>
                </a:cubicBezTo>
                <a:cubicBezTo>
                  <a:pt x="185" y="90"/>
                  <a:pt x="188" y="94"/>
                  <a:pt x="191" y="98"/>
                </a:cubicBezTo>
                <a:cubicBezTo>
                  <a:pt x="194" y="104"/>
                  <a:pt x="197" y="109"/>
                  <a:pt x="199" y="115"/>
                </a:cubicBezTo>
                <a:cubicBezTo>
                  <a:pt x="201" y="119"/>
                  <a:pt x="202" y="125"/>
                  <a:pt x="199" y="129"/>
                </a:cubicBezTo>
                <a:cubicBezTo>
                  <a:pt x="196" y="132"/>
                  <a:pt x="192" y="134"/>
                  <a:pt x="189" y="135"/>
                </a:cubicBezTo>
                <a:cubicBezTo>
                  <a:pt x="183" y="137"/>
                  <a:pt x="178" y="137"/>
                  <a:pt x="172" y="138"/>
                </a:cubicBezTo>
                <a:cubicBezTo>
                  <a:pt x="166" y="138"/>
                  <a:pt x="161" y="140"/>
                  <a:pt x="155" y="141"/>
                </a:cubicBezTo>
                <a:cubicBezTo>
                  <a:pt x="149" y="142"/>
                  <a:pt x="143" y="142"/>
                  <a:pt x="137" y="143"/>
                </a:cubicBezTo>
                <a:cubicBezTo>
                  <a:pt x="132" y="143"/>
                  <a:pt x="127" y="143"/>
                  <a:pt x="121" y="143"/>
                </a:cubicBezTo>
                <a:cubicBezTo>
                  <a:pt x="117" y="143"/>
                  <a:pt x="112" y="144"/>
                  <a:pt x="107" y="144"/>
                </a:cubicBezTo>
                <a:cubicBezTo>
                  <a:pt x="103" y="144"/>
                  <a:pt x="98" y="143"/>
                  <a:pt x="94" y="141"/>
                </a:cubicBezTo>
                <a:cubicBezTo>
                  <a:pt x="89" y="139"/>
                  <a:pt x="88" y="134"/>
                  <a:pt x="88" y="130"/>
                </a:cubicBezTo>
                <a:cubicBezTo>
                  <a:pt x="89" y="122"/>
                  <a:pt x="94" y="115"/>
                  <a:pt x="97" y="108"/>
                </a:cubicBezTo>
                <a:cubicBezTo>
                  <a:pt x="98" y="105"/>
                  <a:pt x="99" y="102"/>
                  <a:pt x="98" y="99"/>
                </a:cubicBezTo>
                <a:cubicBezTo>
                  <a:pt x="97" y="95"/>
                  <a:pt x="94" y="94"/>
                  <a:pt x="90" y="93"/>
                </a:cubicBezTo>
                <a:cubicBezTo>
                  <a:pt x="86" y="92"/>
                  <a:pt x="81" y="92"/>
                  <a:pt x="77" y="90"/>
                </a:cubicBezTo>
                <a:cubicBezTo>
                  <a:pt x="71" y="89"/>
                  <a:pt x="66" y="86"/>
                  <a:pt x="61" y="84"/>
                </a:cubicBezTo>
                <a:cubicBezTo>
                  <a:pt x="51" y="81"/>
                  <a:pt x="40" y="79"/>
                  <a:pt x="30" y="76"/>
                </a:cubicBezTo>
                <a:cubicBezTo>
                  <a:pt x="26" y="75"/>
                  <a:pt x="21" y="74"/>
                  <a:pt x="18" y="71"/>
                </a:cubicBezTo>
                <a:cubicBezTo>
                  <a:pt x="15" y="68"/>
                  <a:pt x="14" y="63"/>
                  <a:pt x="15" y="59"/>
                </a:cubicBezTo>
                <a:cubicBezTo>
                  <a:pt x="16" y="50"/>
                  <a:pt x="22" y="43"/>
                  <a:pt x="26" y="36"/>
                </a:cubicBezTo>
                <a:cubicBezTo>
                  <a:pt x="30" y="28"/>
                  <a:pt x="32" y="20"/>
                  <a:pt x="37" y="13"/>
                </a:cubicBezTo>
                <a:cubicBezTo>
                  <a:pt x="39" y="10"/>
                  <a:pt x="42" y="7"/>
                  <a:pt x="45" y="6"/>
                </a:cubicBezTo>
                <a:cubicBezTo>
                  <a:pt x="49" y="6"/>
                  <a:pt x="52" y="7"/>
                  <a:pt x="55" y="7"/>
                </a:cubicBezTo>
                <a:cubicBezTo>
                  <a:pt x="61" y="10"/>
                  <a:pt x="65" y="12"/>
                  <a:pt x="70" y="15"/>
                </a:cubicBezTo>
                <a:cubicBezTo>
                  <a:pt x="74" y="18"/>
                  <a:pt x="78" y="21"/>
                  <a:pt x="82" y="24"/>
                </a:cubicBezTo>
                <a:cubicBezTo>
                  <a:pt x="94" y="33"/>
                  <a:pt x="105" y="44"/>
                  <a:pt x="119" y="52"/>
                </a:cubicBezTo>
                <a:cubicBezTo>
                  <a:pt x="120" y="52"/>
                  <a:pt x="121" y="51"/>
                  <a:pt x="120" y="50"/>
                </a:cubicBezTo>
                <a:cubicBezTo>
                  <a:pt x="112" y="43"/>
                  <a:pt x="102" y="37"/>
                  <a:pt x="94" y="30"/>
                </a:cubicBezTo>
                <a:cubicBezTo>
                  <a:pt x="85" y="23"/>
                  <a:pt x="77" y="16"/>
                  <a:pt x="69" y="10"/>
                </a:cubicBezTo>
                <a:cubicBezTo>
                  <a:pt x="65" y="7"/>
                  <a:pt x="62" y="5"/>
                  <a:pt x="58" y="3"/>
                </a:cubicBezTo>
                <a:cubicBezTo>
                  <a:pt x="54" y="1"/>
                  <a:pt x="51" y="0"/>
                  <a:pt x="47" y="1"/>
                </a:cubicBezTo>
                <a:cubicBezTo>
                  <a:pt x="43" y="2"/>
                  <a:pt x="39" y="5"/>
                  <a:pt x="37" y="8"/>
                </a:cubicBezTo>
                <a:cubicBezTo>
                  <a:pt x="34" y="12"/>
                  <a:pt x="31" y="16"/>
                  <a:pt x="29" y="20"/>
                </a:cubicBezTo>
                <a:cubicBezTo>
                  <a:pt x="27" y="24"/>
                  <a:pt x="25" y="28"/>
                  <a:pt x="23" y="33"/>
                </a:cubicBezTo>
                <a:cubicBezTo>
                  <a:pt x="21" y="36"/>
                  <a:pt x="19" y="39"/>
                  <a:pt x="18" y="43"/>
                </a:cubicBezTo>
                <a:cubicBezTo>
                  <a:pt x="14" y="49"/>
                  <a:pt x="10" y="56"/>
                  <a:pt x="9" y="63"/>
                </a:cubicBezTo>
                <a:cubicBezTo>
                  <a:pt x="9" y="71"/>
                  <a:pt x="13" y="76"/>
                  <a:pt x="20" y="80"/>
                </a:cubicBezTo>
                <a:cubicBezTo>
                  <a:pt x="29" y="84"/>
                  <a:pt x="39" y="87"/>
                  <a:pt x="49" y="90"/>
                </a:cubicBezTo>
                <a:cubicBezTo>
                  <a:pt x="56" y="92"/>
                  <a:pt x="64" y="93"/>
                  <a:pt x="72" y="94"/>
                </a:cubicBezTo>
                <a:cubicBezTo>
                  <a:pt x="80" y="95"/>
                  <a:pt x="89" y="96"/>
                  <a:pt x="96" y="99"/>
                </a:cubicBezTo>
                <a:cubicBezTo>
                  <a:pt x="96" y="99"/>
                  <a:pt x="96" y="98"/>
                  <a:pt x="96" y="98"/>
                </a:cubicBezTo>
                <a:cubicBezTo>
                  <a:pt x="85" y="95"/>
                  <a:pt x="74" y="92"/>
                  <a:pt x="64" y="89"/>
                </a:cubicBezTo>
                <a:cubicBezTo>
                  <a:pt x="55" y="86"/>
                  <a:pt x="46" y="82"/>
                  <a:pt x="38" y="80"/>
                </a:cubicBezTo>
                <a:cubicBezTo>
                  <a:pt x="25" y="77"/>
                  <a:pt x="0" y="71"/>
                  <a:pt x="8" y="54"/>
                </a:cubicBezTo>
                <a:cubicBezTo>
                  <a:pt x="11" y="47"/>
                  <a:pt x="17" y="42"/>
                  <a:pt x="21" y="36"/>
                </a:cubicBezTo>
                <a:cubicBezTo>
                  <a:pt x="27" y="28"/>
                  <a:pt x="31" y="19"/>
                  <a:pt x="39" y="13"/>
                </a:cubicBezTo>
                <a:cubicBezTo>
                  <a:pt x="43" y="10"/>
                  <a:pt x="47" y="8"/>
                  <a:pt x="52" y="7"/>
                </a:cubicBezTo>
                <a:cubicBezTo>
                  <a:pt x="56" y="7"/>
                  <a:pt x="60" y="8"/>
                  <a:pt x="63" y="9"/>
                </a:cubicBezTo>
                <a:cubicBezTo>
                  <a:pt x="70" y="12"/>
                  <a:pt x="76" y="17"/>
                  <a:pt x="82" y="22"/>
                </a:cubicBezTo>
                <a:cubicBezTo>
                  <a:pt x="89" y="27"/>
                  <a:pt x="95" y="35"/>
                  <a:pt x="101" y="41"/>
                </a:cubicBezTo>
                <a:cubicBezTo>
                  <a:pt x="104" y="44"/>
                  <a:pt x="108" y="46"/>
                  <a:pt x="111" y="48"/>
                </a:cubicBezTo>
                <a:cubicBezTo>
                  <a:pt x="113" y="49"/>
                  <a:pt x="115" y="50"/>
                  <a:pt x="117" y="49"/>
                </a:cubicBezTo>
                <a:cubicBezTo>
                  <a:pt x="122" y="49"/>
                  <a:pt x="126" y="45"/>
                  <a:pt x="129" y="43"/>
                </a:cubicBezTo>
                <a:cubicBezTo>
                  <a:pt x="133" y="39"/>
                  <a:pt x="136" y="35"/>
                  <a:pt x="140" y="32"/>
                </a:cubicBezTo>
                <a:cubicBezTo>
                  <a:pt x="142" y="29"/>
                  <a:pt x="146" y="25"/>
                  <a:pt x="150" y="26"/>
                </a:cubicBezTo>
                <a:cubicBezTo>
                  <a:pt x="152" y="26"/>
                  <a:pt x="154" y="28"/>
                  <a:pt x="155" y="29"/>
                </a:cubicBezTo>
                <a:cubicBezTo>
                  <a:pt x="157" y="33"/>
                  <a:pt x="159" y="37"/>
                  <a:pt x="161" y="41"/>
                </a:cubicBezTo>
                <a:cubicBezTo>
                  <a:pt x="166" y="51"/>
                  <a:pt x="172" y="61"/>
                  <a:pt x="177" y="71"/>
                </a:cubicBezTo>
                <a:cubicBezTo>
                  <a:pt x="183" y="80"/>
                  <a:pt x="188" y="91"/>
                  <a:pt x="192" y="101"/>
                </a:cubicBezTo>
                <a:cubicBezTo>
                  <a:pt x="195" y="106"/>
                  <a:pt x="197" y="111"/>
                  <a:pt x="199" y="116"/>
                </a:cubicBezTo>
                <a:cubicBezTo>
                  <a:pt x="200" y="118"/>
                  <a:pt x="201" y="120"/>
                  <a:pt x="201" y="122"/>
                </a:cubicBezTo>
                <a:cubicBezTo>
                  <a:pt x="202" y="125"/>
                  <a:pt x="200" y="127"/>
                  <a:pt x="198" y="128"/>
                </a:cubicBezTo>
                <a:cubicBezTo>
                  <a:pt x="195" y="131"/>
                  <a:pt x="191" y="132"/>
                  <a:pt x="187" y="134"/>
                </a:cubicBezTo>
                <a:cubicBezTo>
                  <a:pt x="181" y="135"/>
                  <a:pt x="176" y="137"/>
                  <a:pt x="170" y="138"/>
                </a:cubicBezTo>
                <a:cubicBezTo>
                  <a:pt x="148" y="142"/>
                  <a:pt x="124" y="141"/>
                  <a:pt x="102" y="140"/>
                </a:cubicBezTo>
                <a:cubicBezTo>
                  <a:pt x="98" y="139"/>
                  <a:pt x="94" y="139"/>
                  <a:pt x="91" y="137"/>
                </a:cubicBezTo>
                <a:cubicBezTo>
                  <a:pt x="88" y="135"/>
                  <a:pt x="89" y="130"/>
                  <a:pt x="90" y="127"/>
                </a:cubicBezTo>
                <a:cubicBezTo>
                  <a:pt x="92" y="118"/>
                  <a:pt x="97" y="109"/>
                  <a:pt x="98" y="100"/>
                </a:cubicBezTo>
                <a:cubicBezTo>
                  <a:pt x="98" y="99"/>
                  <a:pt x="97" y="99"/>
                  <a:pt x="96" y="99"/>
                </a:cubicBezTo>
                <a:cubicBezTo>
                  <a:pt x="93" y="107"/>
                  <a:pt x="88" y="115"/>
                  <a:pt x="85" y="123"/>
                </a:cubicBezTo>
                <a:cubicBezTo>
                  <a:pt x="83" y="129"/>
                  <a:pt x="82" y="137"/>
                  <a:pt x="88" y="141"/>
                </a:cubicBezTo>
                <a:cubicBezTo>
                  <a:pt x="92" y="145"/>
                  <a:pt x="100" y="144"/>
                  <a:pt x="106" y="144"/>
                </a:cubicBezTo>
                <a:cubicBezTo>
                  <a:pt x="109" y="144"/>
                  <a:pt x="112" y="144"/>
                  <a:pt x="115" y="143"/>
                </a:cubicBezTo>
                <a:cubicBezTo>
                  <a:pt x="120" y="143"/>
                  <a:pt x="125" y="143"/>
                  <a:pt x="130" y="143"/>
                </a:cubicBezTo>
                <a:cubicBezTo>
                  <a:pt x="141" y="143"/>
                  <a:pt x="153" y="142"/>
                  <a:pt x="165" y="140"/>
                </a:cubicBezTo>
                <a:cubicBezTo>
                  <a:pt x="173" y="140"/>
                  <a:pt x="182" y="138"/>
                  <a:pt x="189" y="135"/>
                </a:cubicBezTo>
                <a:cubicBezTo>
                  <a:pt x="196" y="131"/>
                  <a:pt x="200" y="125"/>
                  <a:pt x="199" y="118"/>
                </a:cubicBezTo>
                <a:cubicBezTo>
                  <a:pt x="199" y="110"/>
                  <a:pt x="195" y="103"/>
                  <a:pt x="192" y="96"/>
                </a:cubicBezTo>
                <a:cubicBezTo>
                  <a:pt x="190" y="93"/>
                  <a:pt x="189" y="89"/>
                  <a:pt x="187" y="85"/>
                </a:cubicBezTo>
                <a:cubicBezTo>
                  <a:pt x="185" y="80"/>
                  <a:pt x="183" y="75"/>
                  <a:pt x="181" y="70"/>
                </a:cubicBezTo>
                <a:cubicBezTo>
                  <a:pt x="178" y="65"/>
                  <a:pt x="176" y="60"/>
                  <a:pt x="173" y="55"/>
                </a:cubicBezTo>
                <a:cubicBezTo>
                  <a:pt x="170" y="51"/>
                  <a:pt x="168" y="47"/>
                  <a:pt x="166" y="43"/>
                </a:cubicBezTo>
                <a:cubicBezTo>
                  <a:pt x="163" y="36"/>
                  <a:pt x="160" y="28"/>
                  <a:pt x="153" y="23"/>
                </a:cubicBezTo>
                <a:cubicBezTo>
                  <a:pt x="150" y="21"/>
                  <a:pt x="147" y="20"/>
                  <a:pt x="143" y="20"/>
                </a:cubicBezTo>
                <a:cubicBezTo>
                  <a:pt x="140" y="21"/>
                  <a:pt x="136" y="23"/>
                  <a:pt x="134" y="26"/>
                </a:cubicBezTo>
                <a:cubicBezTo>
                  <a:pt x="128" y="31"/>
                  <a:pt x="123" y="37"/>
                  <a:pt x="119" y="44"/>
                </a:cubicBezTo>
                <a:cubicBezTo>
                  <a:pt x="118" y="45"/>
                  <a:pt x="118" y="47"/>
                  <a:pt x="116" y="48"/>
                </a:cubicBezTo>
                <a:cubicBezTo>
                  <a:pt x="113" y="50"/>
                  <a:pt x="111" y="47"/>
                  <a:pt x="109" y="46"/>
                </a:cubicBezTo>
                <a:cubicBezTo>
                  <a:pt x="106" y="44"/>
                  <a:pt x="103" y="40"/>
                  <a:pt x="100" y="37"/>
                </a:cubicBezTo>
                <a:cubicBezTo>
                  <a:pt x="97" y="33"/>
                  <a:pt x="93" y="30"/>
                  <a:pt x="89" y="27"/>
                </a:cubicBezTo>
                <a:cubicBezTo>
                  <a:pt x="85" y="23"/>
                  <a:pt x="80" y="20"/>
                  <a:pt x="76" y="16"/>
                </a:cubicBezTo>
                <a:cubicBezTo>
                  <a:pt x="70" y="12"/>
                  <a:pt x="64" y="5"/>
                  <a:pt x="56" y="6"/>
                </a:cubicBezTo>
                <a:cubicBezTo>
                  <a:pt x="49" y="7"/>
                  <a:pt x="43" y="13"/>
                  <a:pt x="39" y="18"/>
                </a:cubicBezTo>
                <a:cubicBezTo>
                  <a:pt x="33" y="24"/>
                  <a:pt x="29" y="30"/>
                  <a:pt x="25" y="37"/>
                </a:cubicBezTo>
                <a:cubicBezTo>
                  <a:pt x="21" y="44"/>
                  <a:pt x="15" y="50"/>
                  <a:pt x="12" y="58"/>
                </a:cubicBezTo>
                <a:cubicBezTo>
                  <a:pt x="10" y="62"/>
                  <a:pt x="10" y="66"/>
                  <a:pt x="12" y="69"/>
                </a:cubicBezTo>
                <a:cubicBezTo>
                  <a:pt x="13" y="73"/>
                  <a:pt x="17" y="76"/>
                  <a:pt x="20" y="78"/>
                </a:cubicBezTo>
                <a:cubicBezTo>
                  <a:pt x="23" y="79"/>
                  <a:pt x="26" y="81"/>
                  <a:pt x="29" y="82"/>
                </a:cubicBezTo>
                <a:cubicBezTo>
                  <a:pt x="30" y="82"/>
                  <a:pt x="30" y="81"/>
                  <a:pt x="30" y="80"/>
                </a:cubicBezTo>
                <a:cubicBezTo>
                  <a:pt x="22" y="77"/>
                  <a:pt x="11" y="72"/>
                  <a:pt x="13" y="62"/>
                </a:cubicBezTo>
                <a:cubicBezTo>
                  <a:pt x="13" y="58"/>
                  <a:pt x="16" y="54"/>
                  <a:pt x="19" y="50"/>
                </a:cubicBezTo>
                <a:cubicBezTo>
                  <a:pt x="21" y="46"/>
                  <a:pt x="23" y="43"/>
                  <a:pt x="25" y="40"/>
                </a:cubicBezTo>
                <a:cubicBezTo>
                  <a:pt x="29" y="33"/>
                  <a:pt x="33" y="27"/>
                  <a:pt x="38" y="21"/>
                </a:cubicBezTo>
                <a:cubicBezTo>
                  <a:pt x="43" y="15"/>
                  <a:pt x="49" y="9"/>
                  <a:pt x="56" y="8"/>
                </a:cubicBezTo>
                <a:cubicBezTo>
                  <a:pt x="61" y="7"/>
                  <a:pt x="65" y="10"/>
                  <a:pt x="68" y="12"/>
                </a:cubicBezTo>
                <a:cubicBezTo>
                  <a:pt x="71" y="15"/>
                  <a:pt x="75" y="18"/>
                  <a:pt x="78" y="21"/>
                </a:cubicBezTo>
                <a:cubicBezTo>
                  <a:pt x="83" y="24"/>
                  <a:pt x="87" y="28"/>
                  <a:pt x="92" y="31"/>
                </a:cubicBezTo>
                <a:cubicBezTo>
                  <a:pt x="95" y="34"/>
                  <a:pt x="99" y="38"/>
                  <a:pt x="102" y="41"/>
                </a:cubicBezTo>
                <a:cubicBezTo>
                  <a:pt x="105" y="46"/>
                  <a:pt x="114" y="55"/>
                  <a:pt x="120" y="47"/>
                </a:cubicBezTo>
                <a:cubicBezTo>
                  <a:pt x="121" y="45"/>
                  <a:pt x="122" y="44"/>
                  <a:pt x="123" y="42"/>
                </a:cubicBezTo>
                <a:cubicBezTo>
                  <a:pt x="123" y="40"/>
                  <a:pt x="125" y="39"/>
                  <a:pt x="126" y="37"/>
                </a:cubicBezTo>
                <a:cubicBezTo>
                  <a:pt x="128" y="34"/>
                  <a:pt x="131" y="31"/>
                  <a:pt x="134" y="28"/>
                </a:cubicBezTo>
                <a:cubicBezTo>
                  <a:pt x="136" y="25"/>
                  <a:pt x="140" y="23"/>
                  <a:pt x="144" y="22"/>
                </a:cubicBezTo>
                <a:cubicBezTo>
                  <a:pt x="148" y="21"/>
                  <a:pt x="152" y="24"/>
                  <a:pt x="155" y="27"/>
                </a:cubicBezTo>
                <a:cubicBezTo>
                  <a:pt x="160" y="33"/>
                  <a:pt x="163" y="41"/>
                  <a:pt x="166" y="48"/>
                </a:cubicBezTo>
                <a:cubicBezTo>
                  <a:pt x="169" y="53"/>
                  <a:pt x="172" y="57"/>
                  <a:pt x="175" y="62"/>
                </a:cubicBezTo>
                <a:cubicBezTo>
                  <a:pt x="177" y="67"/>
                  <a:pt x="180" y="72"/>
                  <a:pt x="182" y="77"/>
                </a:cubicBezTo>
                <a:cubicBezTo>
                  <a:pt x="184" y="82"/>
                  <a:pt x="185" y="86"/>
                  <a:pt x="187" y="91"/>
                </a:cubicBezTo>
                <a:cubicBezTo>
                  <a:pt x="189" y="95"/>
                  <a:pt x="190" y="98"/>
                  <a:pt x="192" y="102"/>
                </a:cubicBezTo>
                <a:cubicBezTo>
                  <a:pt x="195" y="108"/>
                  <a:pt x="199" y="116"/>
                  <a:pt x="197" y="124"/>
                </a:cubicBezTo>
                <a:cubicBezTo>
                  <a:pt x="195" y="132"/>
                  <a:pt x="185" y="135"/>
                  <a:pt x="177" y="137"/>
                </a:cubicBezTo>
                <a:cubicBezTo>
                  <a:pt x="167" y="139"/>
                  <a:pt x="157" y="140"/>
                  <a:pt x="147" y="141"/>
                </a:cubicBezTo>
                <a:cubicBezTo>
                  <a:pt x="141" y="141"/>
                  <a:pt x="135" y="141"/>
                  <a:pt x="130" y="141"/>
                </a:cubicBezTo>
                <a:cubicBezTo>
                  <a:pt x="125" y="142"/>
                  <a:pt x="120" y="141"/>
                  <a:pt x="115" y="142"/>
                </a:cubicBezTo>
                <a:cubicBezTo>
                  <a:pt x="110" y="142"/>
                  <a:pt x="105" y="143"/>
                  <a:pt x="100" y="143"/>
                </a:cubicBezTo>
                <a:cubicBezTo>
                  <a:pt x="95" y="143"/>
                  <a:pt x="89" y="142"/>
                  <a:pt x="87" y="138"/>
                </a:cubicBezTo>
                <a:cubicBezTo>
                  <a:pt x="84" y="132"/>
                  <a:pt x="87" y="124"/>
                  <a:pt x="89" y="119"/>
                </a:cubicBezTo>
                <a:cubicBezTo>
                  <a:pt x="91" y="113"/>
                  <a:pt x="95" y="107"/>
                  <a:pt x="98" y="100"/>
                </a:cubicBezTo>
                <a:cubicBezTo>
                  <a:pt x="97" y="100"/>
                  <a:pt x="97" y="100"/>
                  <a:pt x="96" y="100"/>
                </a:cubicBezTo>
                <a:cubicBezTo>
                  <a:pt x="95" y="109"/>
                  <a:pt x="90" y="118"/>
                  <a:pt x="88" y="127"/>
                </a:cubicBezTo>
                <a:cubicBezTo>
                  <a:pt x="87" y="131"/>
                  <a:pt x="87" y="134"/>
                  <a:pt x="89" y="137"/>
                </a:cubicBezTo>
                <a:cubicBezTo>
                  <a:pt x="90" y="140"/>
                  <a:pt x="94" y="140"/>
                  <a:pt x="96" y="141"/>
                </a:cubicBezTo>
                <a:cubicBezTo>
                  <a:pt x="101" y="142"/>
                  <a:pt x="107" y="142"/>
                  <a:pt x="112" y="142"/>
                </a:cubicBezTo>
                <a:cubicBezTo>
                  <a:pt x="117" y="142"/>
                  <a:pt x="123" y="143"/>
                  <a:pt x="128" y="143"/>
                </a:cubicBezTo>
                <a:cubicBezTo>
                  <a:pt x="140" y="143"/>
                  <a:pt x="151" y="142"/>
                  <a:pt x="162" y="141"/>
                </a:cubicBezTo>
                <a:cubicBezTo>
                  <a:pt x="172" y="139"/>
                  <a:pt x="183" y="137"/>
                  <a:pt x="192" y="133"/>
                </a:cubicBezTo>
                <a:cubicBezTo>
                  <a:pt x="196" y="132"/>
                  <a:pt x="200" y="130"/>
                  <a:pt x="202" y="127"/>
                </a:cubicBezTo>
                <a:cubicBezTo>
                  <a:pt x="204" y="123"/>
                  <a:pt x="203" y="119"/>
                  <a:pt x="201" y="116"/>
                </a:cubicBezTo>
                <a:cubicBezTo>
                  <a:pt x="199" y="111"/>
                  <a:pt x="197" y="106"/>
                  <a:pt x="194" y="101"/>
                </a:cubicBezTo>
                <a:cubicBezTo>
                  <a:pt x="192" y="96"/>
                  <a:pt x="189" y="91"/>
                  <a:pt x="187" y="86"/>
                </a:cubicBezTo>
                <a:cubicBezTo>
                  <a:pt x="182" y="75"/>
                  <a:pt x="177" y="65"/>
                  <a:pt x="171" y="56"/>
                </a:cubicBezTo>
                <a:cubicBezTo>
                  <a:pt x="168" y="51"/>
                  <a:pt x="166" y="46"/>
                  <a:pt x="163" y="41"/>
                </a:cubicBezTo>
                <a:cubicBezTo>
                  <a:pt x="161" y="37"/>
                  <a:pt x="159" y="33"/>
                  <a:pt x="157" y="29"/>
                </a:cubicBezTo>
                <a:cubicBezTo>
                  <a:pt x="155" y="26"/>
                  <a:pt x="151" y="23"/>
                  <a:pt x="147" y="25"/>
                </a:cubicBezTo>
                <a:cubicBezTo>
                  <a:pt x="143" y="26"/>
                  <a:pt x="140" y="29"/>
                  <a:pt x="137" y="32"/>
                </a:cubicBezTo>
                <a:cubicBezTo>
                  <a:pt x="133" y="36"/>
                  <a:pt x="130" y="40"/>
                  <a:pt x="126" y="43"/>
                </a:cubicBezTo>
                <a:cubicBezTo>
                  <a:pt x="123" y="46"/>
                  <a:pt x="118" y="48"/>
                  <a:pt x="114" y="47"/>
                </a:cubicBezTo>
                <a:cubicBezTo>
                  <a:pt x="110" y="46"/>
                  <a:pt x="107" y="44"/>
                  <a:pt x="104" y="41"/>
                </a:cubicBezTo>
                <a:cubicBezTo>
                  <a:pt x="101" y="38"/>
                  <a:pt x="98" y="35"/>
                  <a:pt x="94" y="31"/>
                </a:cubicBezTo>
                <a:cubicBezTo>
                  <a:pt x="89" y="25"/>
                  <a:pt x="83" y="20"/>
                  <a:pt x="76" y="15"/>
                </a:cubicBezTo>
                <a:cubicBezTo>
                  <a:pt x="71" y="10"/>
                  <a:pt x="64" y="6"/>
                  <a:pt x="56" y="6"/>
                </a:cubicBezTo>
                <a:cubicBezTo>
                  <a:pt x="47" y="5"/>
                  <a:pt x="40" y="10"/>
                  <a:pt x="34" y="16"/>
                </a:cubicBezTo>
                <a:cubicBezTo>
                  <a:pt x="28" y="22"/>
                  <a:pt x="23" y="30"/>
                  <a:pt x="18" y="38"/>
                </a:cubicBezTo>
                <a:cubicBezTo>
                  <a:pt x="13" y="43"/>
                  <a:pt x="8" y="48"/>
                  <a:pt x="6" y="55"/>
                </a:cubicBezTo>
                <a:cubicBezTo>
                  <a:pt x="3" y="62"/>
                  <a:pt x="6" y="68"/>
                  <a:pt x="12" y="72"/>
                </a:cubicBezTo>
                <a:cubicBezTo>
                  <a:pt x="21" y="79"/>
                  <a:pt x="35" y="81"/>
                  <a:pt x="46" y="84"/>
                </a:cubicBezTo>
                <a:cubicBezTo>
                  <a:pt x="55" y="87"/>
                  <a:pt x="62" y="90"/>
                  <a:pt x="70" y="93"/>
                </a:cubicBezTo>
                <a:cubicBezTo>
                  <a:pt x="79" y="95"/>
                  <a:pt x="87" y="98"/>
                  <a:pt x="96" y="99"/>
                </a:cubicBezTo>
                <a:cubicBezTo>
                  <a:pt x="97" y="100"/>
                  <a:pt x="97" y="98"/>
                  <a:pt x="97" y="98"/>
                </a:cubicBezTo>
                <a:cubicBezTo>
                  <a:pt x="88" y="94"/>
                  <a:pt x="78" y="93"/>
                  <a:pt x="69" y="92"/>
                </a:cubicBezTo>
                <a:cubicBezTo>
                  <a:pt x="58" y="91"/>
                  <a:pt x="48" y="88"/>
                  <a:pt x="38" y="85"/>
                </a:cubicBezTo>
                <a:cubicBezTo>
                  <a:pt x="33" y="84"/>
                  <a:pt x="29" y="82"/>
                  <a:pt x="24" y="80"/>
                </a:cubicBezTo>
                <a:cubicBezTo>
                  <a:pt x="20" y="78"/>
                  <a:pt x="16" y="75"/>
                  <a:pt x="13" y="72"/>
                </a:cubicBezTo>
                <a:cubicBezTo>
                  <a:pt x="9" y="66"/>
                  <a:pt x="12" y="58"/>
                  <a:pt x="15" y="52"/>
                </a:cubicBezTo>
                <a:cubicBezTo>
                  <a:pt x="18" y="45"/>
                  <a:pt x="23" y="38"/>
                  <a:pt x="26" y="31"/>
                </a:cubicBezTo>
                <a:cubicBezTo>
                  <a:pt x="30" y="22"/>
                  <a:pt x="34" y="13"/>
                  <a:pt x="41" y="6"/>
                </a:cubicBezTo>
                <a:cubicBezTo>
                  <a:pt x="45" y="3"/>
                  <a:pt x="49" y="1"/>
                  <a:pt x="53" y="3"/>
                </a:cubicBezTo>
                <a:cubicBezTo>
                  <a:pt x="57" y="4"/>
                  <a:pt x="61" y="7"/>
                  <a:pt x="64" y="9"/>
                </a:cubicBezTo>
                <a:cubicBezTo>
                  <a:pt x="73" y="15"/>
                  <a:pt x="81" y="22"/>
                  <a:pt x="89" y="29"/>
                </a:cubicBezTo>
                <a:cubicBezTo>
                  <a:pt x="99" y="37"/>
                  <a:pt x="109" y="44"/>
                  <a:pt x="119" y="52"/>
                </a:cubicBezTo>
                <a:cubicBezTo>
                  <a:pt x="119" y="51"/>
                  <a:pt x="120" y="51"/>
                  <a:pt x="120" y="50"/>
                </a:cubicBezTo>
                <a:cubicBezTo>
                  <a:pt x="111" y="45"/>
                  <a:pt x="103" y="39"/>
                  <a:pt x="95" y="32"/>
                </a:cubicBezTo>
                <a:cubicBezTo>
                  <a:pt x="89" y="27"/>
                  <a:pt x="82" y="22"/>
                  <a:pt x="75" y="17"/>
                </a:cubicBezTo>
                <a:cubicBezTo>
                  <a:pt x="69" y="13"/>
                  <a:pt x="63" y="9"/>
                  <a:pt x="56" y="6"/>
                </a:cubicBezTo>
                <a:cubicBezTo>
                  <a:pt x="51" y="4"/>
                  <a:pt x="44" y="3"/>
                  <a:pt x="39" y="8"/>
                </a:cubicBezTo>
                <a:cubicBezTo>
                  <a:pt x="32" y="13"/>
                  <a:pt x="30" y="22"/>
                  <a:pt x="27" y="29"/>
                </a:cubicBezTo>
                <a:cubicBezTo>
                  <a:pt x="24" y="37"/>
                  <a:pt x="18" y="44"/>
                  <a:pt x="15" y="51"/>
                </a:cubicBezTo>
                <a:cubicBezTo>
                  <a:pt x="12" y="59"/>
                  <a:pt x="11" y="67"/>
                  <a:pt x="18" y="73"/>
                </a:cubicBezTo>
                <a:cubicBezTo>
                  <a:pt x="21" y="75"/>
                  <a:pt x="25" y="77"/>
                  <a:pt x="29" y="78"/>
                </a:cubicBezTo>
                <a:cubicBezTo>
                  <a:pt x="34" y="79"/>
                  <a:pt x="39" y="80"/>
                  <a:pt x="44" y="81"/>
                </a:cubicBezTo>
                <a:cubicBezTo>
                  <a:pt x="49" y="83"/>
                  <a:pt x="55" y="84"/>
                  <a:pt x="60" y="86"/>
                </a:cubicBezTo>
                <a:cubicBezTo>
                  <a:pt x="65" y="88"/>
                  <a:pt x="70" y="90"/>
                  <a:pt x="76" y="92"/>
                </a:cubicBezTo>
                <a:cubicBezTo>
                  <a:pt x="80" y="93"/>
                  <a:pt x="84" y="94"/>
                  <a:pt x="89" y="95"/>
                </a:cubicBezTo>
                <a:cubicBezTo>
                  <a:pt x="93" y="95"/>
                  <a:pt x="96" y="97"/>
                  <a:pt x="97" y="102"/>
                </a:cubicBezTo>
                <a:cubicBezTo>
                  <a:pt x="97" y="105"/>
                  <a:pt x="95" y="109"/>
                  <a:pt x="93" y="113"/>
                </a:cubicBezTo>
                <a:cubicBezTo>
                  <a:pt x="91" y="116"/>
                  <a:pt x="89" y="119"/>
                  <a:pt x="88" y="122"/>
                </a:cubicBezTo>
                <a:cubicBezTo>
                  <a:pt x="86" y="130"/>
                  <a:pt x="85" y="139"/>
                  <a:pt x="93" y="143"/>
                </a:cubicBezTo>
                <a:cubicBezTo>
                  <a:pt x="97" y="145"/>
                  <a:pt x="101" y="145"/>
                  <a:pt x="106" y="145"/>
                </a:cubicBezTo>
                <a:cubicBezTo>
                  <a:pt x="110" y="145"/>
                  <a:pt x="115" y="145"/>
                  <a:pt x="119" y="145"/>
                </a:cubicBezTo>
                <a:cubicBezTo>
                  <a:pt x="124" y="145"/>
                  <a:pt x="130" y="145"/>
                  <a:pt x="135" y="144"/>
                </a:cubicBezTo>
                <a:cubicBezTo>
                  <a:pt x="141" y="144"/>
                  <a:pt x="146" y="144"/>
                  <a:pt x="152" y="143"/>
                </a:cubicBezTo>
                <a:cubicBezTo>
                  <a:pt x="158" y="142"/>
                  <a:pt x="164" y="141"/>
                  <a:pt x="169" y="140"/>
                </a:cubicBezTo>
                <a:cubicBezTo>
                  <a:pt x="175" y="139"/>
                  <a:pt x="181" y="139"/>
                  <a:pt x="186" y="137"/>
                </a:cubicBezTo>
                <a:cubicBezTo>
                  <a:pt x="193" y="136"/>
                  <a:pt x="200" y="133"/>
                  <a:pt x="202" y="127"/>
                </a:cubicBezTo>
                <a:cubicBezTo>
                  <a:pt x="204" y="122"/>
                  <a:pt x="202" y="116"/>
                  <a:pt x="200" y="112"/>
                </a:cubicBezTo>
                <a:cubicBezTo>
                  <a:pt x="198" y="107"/>
                  <a:pt x="195" y="101"/>
                  <a:pt x="191" y="96"/>
                </a:cubicBezTo>
                <a:cubicBezTo>
                  <a:pt x="189" y="92"/>
                  <a:pt x="186" y="87"/>
                  <a:pt x="183" y="83"/>
                </a:cubicBezTo>
                <a:cubicBezTo>
                  <a:pt x="179" y="74"/>
                  <a:pt x="175" y="65"/>
                  <a:pt x="170" y="55"/>
                </a:cubicBezTo>
                <a:cubicBezTo>
                  <a:pt x="166" y="46"/>
                  <a:pt x="162" y="38"/>
                  <a:pt x="155" y="30"/>
                </a:cubicBezTo>
                <a:cubicBezTo>
                  <a:pt x="153" y="27"/>
                  <a:pt x="149" y="22"/>
                  <a:pt x="144" y="23"/>
                </a:cubicBezTo>
                <a:cubicBezTo>
                  <a:pt x="141" y="24"/>
                  <a:pt x="138" y="27"/>
                  <a:pt x="136" y="30"/>
                </a:cubicBezTo>
                <a:cubicBezTo>
                  <a:pt x="133" y="34"/>
                  <a:pt x="131" y="38"/>
                  <a:pt x="129" y="42"/>
                </a:cubicBezTo>
                <a:cubicBezTo>
                  <a:pt x="127" y="45"/>
                  <a:pt x="124" y="49"/>
                  <a:pt x="121" y="50"/>
                </a:cubicBezTo>
                <a:cubicBezTo>
                  <a:pt x="119" y="51"/>
                  <a:pt x="117" y="51"/>
                  <a:pt x="116" y="50"/>
                </a:cubicBezTo>
                <a:cubicBezTo>
                  <a:pt x="114" y="50"/>
                  <a:pt x="113" y="48"/>
                  <a:pt x="111" y="47"/>
                </a:cubicBezTo>
                <a:cubicBezTo>
                  <a:pt x="109" y="45"/>
                  <a:pt x="107" y="44"/>
                  <a:pt x="105" y="42"/>
                </a:cubicBezTo>
                <a:cubicBezTo>
                  <a:pt x="88" y="29"/>
                  <a:pt x="72" y="15"/>
                  <a:pt x="54" y="3"/>
                </a:cubicBezTo>
                <a:cubicBezTo>
                  <a:pt x="53" y="2"/>
                  <a:pt x="52" y="3"/>
                  <a:pt x="53" y="4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96" name="Freeform 1876"/>
          <p:cNvSpPr/>
          <p:nvPr/>
        </p:nvSpPr>
        <p:spPr bwMode="auto">
          <a:xfrm>
            <a:off x="5324475" y="3767138"/>
            <a:ext cx="85725" cy="14288"/>
          </a:xfrm>
          <a:custGeom>
            <a:avLst/>
            <a:gdLst>
              <a:gd name="T0" fmla="*/ 20 w 42"/>
              <a:gd name="T1" fmla="*/ 5 h 7"/>
              <a:gd name="T2" fmla="*/ 41 w 42"/>
              <a:gd name="T3" fmla="*/ 5 h 7"/>
              <a:gd name="T4" fmla="*/ 42 w 42"/>
              <a:gd name="T5" fmla="*/ 4 h 7"/>
              <a:gd name="T6" fmla="*/ 26 w 42"/>
              <a:gd name="T7" fmla="*/ 2 h 7"/>
              <a:gd name="T8" fmla="*/ 1 w 42"/>
              <a:gd name="T9" fmla="*/ 5 h 7"/>
              <a:gd name="T10" fmla="*/ 1 w 42"/>
              <a:gd name="T11" fmla="*/ 7 h 7"/>
              <a:gd name="T12" fmla="*/ 40 w 42"/>
              <a:gd name="T13" fmla="*/ 7 h 7"/>
              <a:gd name="T14" fmla="*/ 40 w 42"/>
              <a:gd name="T15" fmla="*/ 5 h 7"/>
              <a:gd name="T16" fmla="*/ 2 w 42"/>
              <a:gd name="T17" fmla="*/ 5 h 7"/>
              <a:gd name="T18" fmla="*/ 2 w 42"/>
              <a:gd name="T19" fmla="*/ 7 h 7"/>
              <a:gd name="T20" fmla="*/ 24 w 42"/>
              <a:gd name="T21" fmla="*/ 4 h 7"/>
              <a:gd name="T22" fmla="*/ 33 w 42"/>
              <a:gd name="T23" fmla="*/ 3 h 7"/>
              <a:gd name="T24" fmla="*/ 40 w 42"/>
              <a:gd name="T25" fmla="*/ 5 h 7"/>
              <a:gd name="T26" fmla="*/ 41 w 42"/>
              <a:gd name="T27" fmla="*/ 3 h 7"/>
              <a:gd name="T28" fmla="*/ 20 w 42"/>
              <a:gd name="T29" fmla="*/ 3 h 7"/>
              <a:gd name="T30" fmla="*/ 20 w 42"/>
              <a:gd name="T31" fmla="*/ 5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2" h="7">
                <a:moveTo>
                  <a:pt x="20" y="5"/>
                </a:moveTo>
                <a:cubicBezTo>
                  <a:pt x="27" y="4"/>
                  <a:pt x="34" y="5"/>
                  <a:pt x="41" y="5"/>
                </a:cubicBezTo>
                <a:cubicBezTo>
                  <a:pt x="42" y="5"/>
                  <a:pt x="42" y="4"/>
                  <a:pt x="42" y="4"/>
                </a:cubicBezTo>
                <a:cubicBezTo>
                  <a:pt x="38" y="0"/>
                  <a:pt x="31" y="1"/>
                  <a:pt x="26" y="2"/>
                </a:cubicBezTo>
                <a:cubicBezTo>
                  <a:pt x="18" y="3"/>
                  <a:pt x="10" y="3"/>
                  <a:pt x="1" y="5"/>
                </a:cubicBezTo>
                <a:cubicBezTo>
                  <a:pt x="1" y="5"/>
                  <a:pt x="0" y="7"/>
                  <a:pt x="1" y="7"/>
                </a:cubicBezTo>
                <a:cubicBezTo>
                  <a:pt x="14" y="7"/>
                  <a:pt x="27" y="7"/>
                  <a:pt x="40" y="7"/>
                </a:cubicBezTo>
                <a:cubicBezTo>
                  <a:pt x="41" y="7"/>
                  <a:pt x="41" y="5"/>
                  <a:pt x="40" y="5"/>
                </a:cubicBezTo>
                <a:cubicBezTo>
                  <a:pt x="27" y="5"/>
                  <a:pt x="14" y="6"/>
                  <a:pt x="2" y="5"/>
                </a:cubicBezTo>
                <a:cubicBezTo>
                  <a:pt x="2" y="5"/>
                  <a:pt x="2" y="6"/>
                  <a:pt x="2" y="7"/>
                </a:cubicBezTo>
                <a:cubicBezTo>
                  <a:pt x="9" y="5"/>
                  <a:pt x="17" y="5"/>
                  <a:pt x="24" y="4"/>
                </a:cubicBezTo>
                <a:cubicBezTo>
                  <a:pt x="27" y="3"/>
                  <a:pt x="30" y="3"/>
                  <a:pt x="33" y="3"/>
                </a:cubicBezTo>
                <a:cubicBezTo>
                  <a:pt x="35" y="3"/>
                  <a:pt x="38" y="3"/>
                  <a:pt x="40" y="5"/>
                </a:cubicBezTo>
                <a:cubicBezTo>
                  <a:pt x="41" y="4"/>
                  <a:pt x="41" y="4"/>
                  <a:pt x="41" y="3"/>
                </a:cubicBezTo>
                <a:cubicBezTo>
                  <a:pt x="34" y="3"/>
                  <a:pt x="27" y="3"/>
                  <a:pt x="20" y="3"/>
                </a:cubicBezTo>
                <a:cubicBezTo>
                  <a:pt x="19" y="3"/>
                  <a:pt x="19" y="5"/>
                  <a:pt x="20" y="5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97" name="Freeform 1877"/>
          <p:cNvSpPr/>
          <p:nvPr/>
        </p:nvSpPr>
        <p:spPr bwMode="auto">
          <a:xfrm>
            <a:off x="5324475" y="3806826"/>
            <a:ext cx="131762" cy="12700"/>
          </a:xfrm>
          <a:custGeom>
            <a:avLst/>
            <a:gdLst>
              <a:gd name="T0" fmla="*/ 56 w 64"/>
              <a:gd name="T1" fmla="*/ 2 h 6"/>
              <a:gd name="T2" fmla="*/ 28 w 64"/>
              <a:gd name="T3" fmla="*/ 2 h 6"/>
              <a:gd name="T4" fmla="*/ 15 w 64"/>
              <a:gd name="T5" fmla="*/ 3 h 6"/>
              <a:gd name="T6" fmla="*/ 2 w 64"/>
              <a:gd name="T7" fmla="*/ 4 h 6"/>
              <a:gd name="T8" fmla="*/ 2 w 64"/>
              <a:gd name="T9" fmla="*/ 6 h 6"/>
              <a:gd name="T10" fmla="*/ 33 w 64"/>
              <a:gd name="T11" fmla="*/ 2 h 6"/>
              <a:gd name="T12" fmla="*/ 63 w 64"/>
              <a:gd name="T13" fmla="*/ 3 h 6"/>
              <a:gd name="T14" fmla="*/ 62 w 64"/>
              <a:gd name="T15" fmla="*/ 1 h 6"/>
              <a:gd name="T16" fmla="*/ 31 w 64"/>
              <a:gd name="T17" fmla="*/ 0 h 6"/>
              <a:gd name="T18" fmla="*/ 1 w 64"/>
              <a:gd name="T19" fmla="*/ 2 h 6"/>
              <a:gd name="T20" fmla="*/ 1 w 64"/>
              <a:gd name="T21" fmla="*/ 4 h 6"/>
              <a:gd name="T22" fmla="*/ 32 w 64"/>
              <a:gd name="T23" fmla="*/ 2 h 6"/>
              <a:gd name="T24" fmla="*/ 63 w 64"/>
              <a:gd name="T25" fmla="*/ 3 h 6"/>
              <a:gd name="T26" fmla="*/ 62 w 64"/>
              <a:gd name="T27" fmla="*/ 1 h 6"/>
              <a:gd name="T28" fmla="*/ 32 w 64"/>
              <a:gd name="T29" fmla="*/ 1 h 6"/>
              <a:gd name="T30" fmla="*/ 1 w 64"/>
              <a:gd name="T31" fmla="*/ 4 h 6"/>
              <a:gd name="T32" fmla="*/ 1 w 64"/>
              <a:gd name="T33" fmla="*/ 6 h 6"/>
              <a:gd name="T34" fmla="*/ 14 w 64"/>
              <a:gd name="T35" fmla="*/ 5 h 6"/>
              <a:gd name="T36" fmla="*/ 28 w 64"/>
              <a:gd name="T37" fmla="*/ 4 h 6"/>
              <a:gd name="T38" fmla="*/ 56 w 64"/>
              <a:gd name="T39" fmla="*/ 4 h 6"/>
              <a:gd name="T40" fmla="*/ 56 w 64"/>
              <a:gd name="T41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64" h="6">
                <a:moveTo>
                  <a:pt x="56" y="2"/>
                </a:moveTo>
                <a:cubicBezTo>
                  <a:pt x="47" y="3"/>
                  <a:pt x="37" y="2"/>
                  <a:pt x="28" y="2"/>
                </a:cubicBezTo>
                <a:cubicBezTo>
                  <a:pt x="23" y="2"/>
                  <a:pt x="19" y="2"/>
                  <a:pt x="15" y="3"/>
                </a:cubicBezTo>
                <a:cubicBezTo>
                  <a:pt x="10" y="3"/>
                  <a:pt x="6" y="4"/>
                  <a:pt x="2" y="4"/>
                </a:cubicBezTo>
                <a:cubicBezTo>
                  <a:pt x="2" y="4"/>
                  <a:pt x="2" y="5"/>
                  <a:pt x="2" y="6"/>
                </a:cubicBezTo>
                <a:cubicBezTo>
                  <a:pt x="12" y="4"/>
                  <a:pt x="23" y="2"/>
                  <a:pt x="33" y="2"/>
                </a:cubicBezTo>
                <a:cubicBezTo>
                  <a:pt x="43" y="2"/>
                  <a:pt x="53" y="4"/>
                  <a:pt x="63" y="3"/>
                </a:cubicBezTo>
                <a:cubicBezTo>
                  <a:pt x="62" y="2"/>
                  <a:pt x="62" y="2"/>
                  <a:pt x="62" y="1"/>
                </a:cubicBezTo>
                <a:cubicBezTo>
                  <a:pt x="52" y="2"/>
                  <a:pt x="42" y="1"/>
                  <a:pt x="31" y="0"/>
                </a:cubicBezTo>
                <a:cubicBezTo>
                  <a:pt x="21" y="0"/>
                  <a:pt x="11" y="1"/>
                  <a:pt x="1" y="2"/>
                </a:cubicBezTo>
                <a:cubicBezTo>
                  <a:pt x="0" y="2"/>
                  <a:pt x="0" y="4"/>
                  <a:pt x="1" y="4"/>
                </a:cubicBezTo>
                <a:cubicBezTo>
                  <a:pt x="11" y="2"/>
                  <a:pt x="22" y="1"/>
                  <a:pt x="32" y="2"/>
                </a:cubicBezTo>
                <a:cubicBezTo>
                  <a:pt x="42" y="3"/>
                  <a:pt x="52" y="4"/>
                  <a:pt x="63" y="3"/>
                </a:cubicBezTo>
                <a:cubicBezTo>
                  <a:pt x="64" y="3"/>
                  <a:pt x="63" y="1"/>
                  <a:pt x="62" y="1"/>
                </a:cubicBezTo>
                <a:cubicBezTo>
                  <a:pt x="52" y="2"/>
                  <a:pt x="42" y="1"/>
                  <a:pt x="32" y="1"/>
                </a:cubicBezTo>
                <a:cubicBezTo>
                  <a:pt x="22" y="1"/>
                  <a:pt x="12" y="2"/>
                  <a:pt x="1" y="4"/>
                </a:cubicBezTo>
                <a:cubicBezTo>
                  <a:pt x="0" y="4"/>
                  <a:pt x="0" y="5"/>
                  <a:pt x="1" y="6"/>
                </a:cubicBezTo>
                <a:cubicBezTo>
                  <a:pt x="5" y="6"/>
                  <a:pt x="10" y="5"/>
                  <a:pt x="14" y="5"/>
                </a:cubicBezTo>
                <a:cubicBezTo>
                  <a:pt x="18" y="4"/>
                  <a:pt x="23" y="4"/>
                  <a:pt x="28" y="4"/>
                </a:cubicBezTo>
                <a:cubicBezTo>
                  <a:pt x="37" y="4"/>
                  <a:pt x="47" y="5"/>
                  <a:pt x="56" y="4"/>
                </a:cubicBezTo>
                <a:cubicBezTo>
                  <a:pt x="57" y="4"/>
                  <a:pt x="57" y="2"/>
                  <a:pt x="56" y="2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98" name="Freeform 1878"/>
          <p:cNvSpPr/>
          <p:nvPr/>
        </p:nvSpPr>
        <p:spPr bwMode="auto">
          <a:xfrm>
            <a:off x="5291137" y="3833813"/>
            <a:ext cx="309562" cy="23813"/>
          </a:xfrm>
          <a:custGeom>
            <a:avLst/>
            <a:gdLst>
              <a:gd name="T0" fmla="*/ 7 w 151"/>
              <a:gd name="T1" fmla="*/ 12 h 12"/>
              <a:gd name="T2" fmla="*/ 59 w 151"/>
              <a:gd name="T3" fmla="*/ 9 h 12"/>
              <a:gd name="T4" fmla="*/ 81 w 151"/>
              <a:gd name="T5" fmla="*/ 9 h 12"/>
              <a:gd name="T6" fmla="*/ 101 w 151"/>
              <a:gd name="T7" fmla="*/ 6 h 12"/>
              <a:gd name="T8" fmla="*/ 102 w 151"/>
              <a:gd name="T9" fmla="*/ 4 h 12"/>
              <a:gd name="T10" fmla="*/ 84 w 151"/>
              <a:gd name="T11" fmla="*/ 5 h 12"/>
              <a:gd name="T12" fmla="*/ 76 w 151"/>
              <a:gd name="T13" fmla="*/ 6 h 12"/>
              <a:gd name="T14" fmla="*/ 60 w 151"/>
              <a:gd name="T15" fmla="*/ 7 h 12"/>
              <a:gd name="T16" fmla="*/ 30 w 151"/>
              <a:gd name="T17" fmla="*/ 8 h 12"/>
              <a:gd name="T18" fmla="*/ 1 w 151"/>
              <a:gd name="T19" fmla="*/ 8 h 12"/>
              <a:gd name="T20" fmla="*/ 1 w 151"/>
              <a:gd name="T21" fmla="*/ 10 h 12"/>
              <a:gd name="T22" fmla="*/ 70 w 151"/>
              <a:gd name="T23" fmla="*/ 7 h 12"/>
              <a:gd name="T24" fmla="*/ 101 w 151"/>
              <a:gd name="T25" fmla="*/ 9 h 12"/>
              <a:gd name="T26" fmla="*/ 133 w 151"/>
              <a:gd name="T27" fmla="*/ 7 h 12"/>
              <a:gd name="T28" fmla="*/ 149 w 151"/>
              <a:gd name="T29" fmla="*/ 2 h 12"/>
              <a:gd name="T30" fmla="*/ 148 w 151"/>
              <a:gd name="T31" fmla="*/ 1 h 12"/>
              <a:gd name="T32" fmla="*/ 110 w 151"/>
              <a:gd name="T33" fmla="*/ 4 h 12"/>
              <a:gd name="T34" fmla="*/ 110 w 151"/>
              <a:gd name="T35" fmla="*/ 6 h 12"/>
              <a:gd name="T36" fmla="*/ 130 w 151"/>
              <a:gd name="T37" fmla="*/ 6 h 12"/>
              <a:gd name="T38" fmla="*/ 150 w 151"/>
              <a:gd name="T39" fmla="*/ 6 h 12"/>
              <a:gd name="T40" fmla="*/ 149 w 151"/>
              <a:gd name="T41" fmla="*/ 4 h 12"/>
              <a:gd name="T42" fmla="*/ 130 w 151"/>
              <a:gd name="T43" fmla="*/ 4 h 12"/>
              <a:gd name="T44" fmla="*/ 111 w 151"/>
              <a:gd name="T45" fmla="*/ 4 h 12"/>
              <a:gd name="T46" fmla="*/ 110 w 151"/>
              <a:gd name="T47" fmla="*/ 6 h 12"/>
              <a:gd name="T48" fmla="*/ 148 w 151"/>
              <a:gd name="T49" fmla="*/ 2 h 12"/>
              <a:gd name="T50" fmla="*/ 148 w 151"/>
              <a:gd name="T51" fmla="*/ 1 h 12"/>
              <a:gd name="T52" fmla="*/ 117 w 151"/>
              <a:gd name="T53" fmla="*/ 7 h 12"/>
              <a:gd name="T54" fmla="*/ 86 w 151"/>
              <a:gd name="T55" fmla="*/ 6 h 12"/>
              <a:gd name="T56" fmla="*/ 18 w 151"/>
              <a:gd name="T57" fmla="*/ 6 h 12"/>
              <a:gd name="T58" fmla="*/ 1 w 151"/>
              <a:gd name="T59" fmla="*/ 8 h 12"/>
              <a:gd name="T60" fmla="*/ 0 w 151"/>
              <a:gd name="T61" fmla="*/ 10 h 12"/>
              <a:gd name="T62" fmla="*/ 27 w 151"/>
              <a:gd name="T63" fmla="*/ 10 h 12"/>
              <a:gd name="T64" fmla="*/ 56 w 151"/>
              <a:gd name="T65" fmla="*/ 9 h 12"/>
              <a:gd name="T66" fmla="*/ 82 w 151"/>
              <a:gd name="T67" fmla="*/ 7 h 12"/>
              <a:gd name="T68" fmla="*/ 92 w 151"/>
              <a:gd name="T69" fmla="*/ 5 h 12"/>
              <a:gd name="T70" fmla="*/ 101 w 151"/>
              <a:gd name="T71" fmla="*/ 6 h 12"/>
              <a:gd name="T72" fmla="*/ 101 w 151"/>
              <a:gd name="T73" fmla="*/ 4 h 12"/>
              <a:gd name="T74" fmla="*/ 79 w 151"/>
              <a:gd name="T75" fmla="*/ 8 h 12"/>
              <a:gd name="T76" fmla="*/ 58 w 151"/>
              <a:gd name="T77" fmla="*/ 7 h 12"/>
              <a:gd name="T78" fmla="*/ 7 w 151"/>
              <a:gd name="T79" fmla="*/ 10 h 12"/>
              <a:gd name="T80" fmla="*/ 7 w 151"/>
              <a:gd name="T81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51" h="12">
                <a:moveTo>
                  <a:pt x="7" y="12"/>
                </a:moveTo>
                <a:cubicBezTo>
                  <a:pt x="25" y="9"/>
                  <a:pt x="42" y="9"/>
                  <a:pt x="59" y="9"/>
                </a:cubicBezTo>
                <a:cubicBezTo>
                  <a:pt x="66" y="9"/>
                  <a:pt x="74" y="10"/>
                  <a:pt x="81" y="9"/>
                </a:cubicBezTo>
                <a:cubicBezTo>
                  <a:pt x="88" y="9"/>
                  <a:pt x="95" y="9"/>
                  <a:pt x="101" y="6"/>
                </a:cubicBezTo>
                <a:cubicBezTo>
                  <a:pt x="102" y="6"/>
                  <a:pt x="102" y="5"/>
                  <a:pt x="102" y="4"/>
                </a:cubicBezTo>
                <a:cubicBezTo>
                  <a:pt x="97" y="2"/>
                  <a:pt x="90" y="4"/>
                  <a:pt x="84" y="5"/>
                </a:cubicBezTo>
                <a:cubicBezTo>
                  <a:pt x="82" y="5"/>
                  <a:pt x="79" y="6"/>
                  <a:pt x="76" y="6"/>
                </a:cubicBezTo>
                <a:cubicBezTo>
                  <a:pt x="70" y="6"/>
                  <a:pt x="65" y="7"/>
                  <a:pt x="60" y="7"/>
                </a:cubicBezTo>
                <a:cubicBezTo>
                  <a:pt x="50" y="7"/>
                  <a:pt x="40" y="7"/>
                  <a:pt x="30" y="8"/>
                </a:cubicBezTo>
                <a:cubicBezTo>
                  <a:pt x="20" y="9"/>
                  <a:pt x="10" y="9"/>
                  <a:pt x="1" y="8"/>
                </a:cubicBezTo>
                <a:cubicBezTo>
                  <a:pt x="1" y="9"/>
                  <a:pt x="1" y="9"/>
                  <a:pt x="1" y="10"/>
                </a:cubicBezTo>
                <a:cubicBezTo>
                  <a:pt x="24" y="7"/>
                  <a:pt x="47" y="6"/>
                  <a:pt x="70" y="7"/>
                </a:cubicBezTo>
                <a:cubicBezTo>
                  <a:pt x="80" y="7"/>
                  <a:pt x="91" y="9"/>
                  <a:pt x="101" y="9"/>
                </a:cubicBezTo>
                <a:cubicBezTo>
                  <a:pt x="112" y="9"/>
                  <a:pt x="122" y="9"/>
                  <a:pt x="133" y="7"/>
                </a:cubicBezTo>
                <a:cubicBezTo>
                  <a:pt x="138" y="6"/>
                  <a:pt x="144" y="4"/>
                  <a:pt x="149" y="2"/>
                </a:cubicBezTo>
                <a:cubicBezTo>
                  <a:pt x="150" y="2"/>
                  <a:pt x="149" y="0"/>
                  <a:pt x="148" y="1"/>
                </a:cubicBezTo>
                <a:cubicBezTo>
                  <a:pt x="136" y="1"/>
                  <a:pt x="123" y="2"/>
                  <a:pt x="110" y="4"/>
                </a:cubicBezTo>
                <a:cubicBezTo>
                  <a:pt x="109" y="4"/>
                  <a:pt x="109" y="6"/>
                  <a:pt x="110" y="6"/>
                </a:cubicBezTo>
                <a:cubicBezTo>
                  <a:pt x="116" y="8"/>
                  <a:pt x="123" y="6"/>
                  <a:pt x="130" y="6"/>
                </a:cubicBezTo>
                <a:cubicBezTo>
                  <a:pt x="137" y="6"/>
                  <a:pt x="143" y="7"/>
                  <a:pt x="150" y="6"/>
                </a:cubicBezTo>
                <a:cubicBezTo>
                  <a:pt x="151" y="5"/>
                  <a:pt x="150" y="3"/>
                  <a:pt x="149" y="4"/>
                </a:cubicBezTo>
                <a:cubicBezTo>
                  <a:pt x="143" y="6"/>
                  <a:pt x="136" y="5"/>
                  <a:pt x="130" y="4"/>
                </a:cubicBezTo>
                <a:cubicBezTo>
                  <a:pt x="124" y="4"/>
                  <a:pt x="117" y="6"/>
                  <a:pt x="111" y="4"/>
                </a:cubicBezTo>
                <a:cubicBezTo>
                  <a:pt x="111" y="5"/>
                  <a:pt x="111" y="6"/>
                  <a:pt x="110" y="6"/>
                </a:cubicBezTo>
                <a:cubicBezTo>
                  <a:pt x="123" y="3"/>
                  <a:pt x="136" y="3"/>
                  <a:pt x="148" y="2"/>
                </a:cubicBezTo>
                <a:cubicBezTo>
                  <a:pt x="148" y="2"/>
                  <a:pt x="148" y="1"/>
                  <a:pt x="148" y="1"/>
                </a:cubicBezTo>
                <a:cubicBezTo>
                  <a:pt x="138" y="5"/>
                  <a:pt x="128" y="6"/>
                  <a:pt x="117" y="7"/>
                </a:cubicBezTo>
                <a:cubicBezTo>
                  <a:pt x="107" y="8"/>
                  <a:pt x="97" y="7"/>
                  <a:pt x="86" y="6"/>
                </a:cubicBezTo>
                <a:cubicBezTo>
                  <a:pt x="64" y="4"/>
                  <a:pt x="41" y="4"/>
                  <a:pt x="18" y="6"/>
                </a:cubicBezTo>
                <a:cubicBezTo>
                  <a:pt x="12" y="7"/>
                  <a:pt x="6" y="7"/>
                  <a:pt x="1" y="8"/>
                </a:cubicBezTo>
                <a:cubicBezTo>
                  <a:pt x="0" y="8"/>
                  <a:pt x="0" y="10"/>
                  <a:pt x="0" y="10"/>
                </a:cubicBezTo>
                <a:cubicBezTo>
                  <a:pt x="9" y="11"/>
                  <a:pt x="18" y="10"/>
                  <a:pt x="27" y="10"/>
                </a:cubicBezTo>
                <a:cubicBezTo>
                  <a:pt x="37" y="9"/>
                  <a:pt x="47" y="9"/>
                  <a:pt x="56" y="9"/>
                </a:cubicBezTo>
                <a:cubicBezTo>
                  <a:pt x="65" y="8"/>
                  <a:pt x="73" y="9"/>
                  <a:pt x="82" y="7"/>
                </a:cubicBezTo>
                <a:cubicBezTo>
                  <a:pt x="85" y="6"/>
                  <a:pt x="88" y="6"/>
                  <a:pt x="92" y="5"/>
                </a:cubicBezTo>
                <a:cubicBezTo>
                  <a:pt x="95" y="5"/>
                  <a:pt x="98" y="4"/>
                  <a:pt x="101" y="6"/>
                </a:cubicBezTo>
                <a:cubicBezTo>
                  <a:pt x="101" y="6"/>
                  <a:pt x="101" y="5"/>
                  <a:pt x="101" y="4"/>
                </a:cubicBezTo>
                <a:cubicBezTo>
                  <a:pt x="94" y="7"/>
                  <a:pt x="87" y="8"/>
                  <a:pt x="79" y="8"/>
                </a:cubicBezTo>
                <a:cubicBezTo>
                  <a:pt x="72" y="8"/>
                  <a:pt x="65" y="7"/>
                  <a:pt x="58" y="7"/>
                </a:cubicBezTo>
                <a:cubicBezTo>
                  <a:pt x="41" y="7"/>
                  <a:pt x="24" y="8"/>
                  <a:pt x="7" y="10"/>
                </a:cubicBezTo>
                <a:cubicBezTo>
                  <a:pt x="6" y="10"/>
                  <a:pt x="6" y="12"/>
                  <a:pt x="7" y="12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99" name="Freeform 1879"/>
          <p:cNvSpPr/>
          <p:nvPr/>
        </p:nvSpPr>
        <p:spPr bwMode="auto">
          <a:xfrm>
            <a:off x="5554662" y="3811588"/>
            <a:ext cx="11112" cy="4763"/>
          </a:xfrm>
          <a:custGeom>
            <a:avLst/>
            <a:gdLst>
              <a:gd name="T0" fmla="*/ 5 w 6"/>
              <a:gd name="T1" fmla="*/ 0 h 3"/>
              <a:gd name="T2" fmla="*/ 1 w 6"/>
              <a:gd name="T3" fmla="*/ 1 h 3"/>
              <a:gd name="T4" fmla="*/ 1 w 6"/>
              <a:gd name="T5" fmla="*/ 3 h 3"/>
              <a:gd name="T6" fmla="*/ 5 w 6"/>
              <a:gd name="T7" fmla="*/ 2 h 3"/>
              <a:gd name="T8" fmla="*/ 5 w 6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3">
                <a:moveTo>
                  <a:pt x="5" y="0"/>
                </a:moveTo>
                <a:cubicBezTo>
                  <a:pt x="4" y="0"/>
                  <a:pt x="2" y="0"/>
                  <a:pt x="1" y="1"/>
                </a:cubicBezTo>
                <a:cubicBezTo>
                  <a:pt x="0" y="1"/>
                  <a:pt x="0" y="3"/>
                  <a:pt x="1" y="3"/>
                </a:cubicBezTo>
                <a:cubicBezTo>
                  <a:pt x="2" y="2"/>
                  <a:pt x="4" y="2"/>
                  <a:pt x="5" y="2"/>
                </a:cubicBezTo>
                <a:cubicBezTo>
                  <a:pt x="6" y="2"/>
                  <a:pt x="6" y="0"/>
                  <a:pt x="5" y="0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00" name="Freeform 1880"/>
          <p:cNvSpPr/>
          <p:nvPr/>
        </p:nvSpPr>
        <p:spPr bwMode="auto">
          <a:xfrm>
            <a:off x="5308600" y="3878263"/>
            <a:ext cx="319087" cy="17463"/>
          </a:xfrm>
          <a:custGeom>
            <a:avLst/>
            <a:gdLst>
              <a:gd name="T0" fmla="*/ 1 w 156"/>
              <a:gd name="T1" fmla="*/ 6 h 8"/>
              <a:gd name="T2" fmla="*/ 73 w 156"/>
              <a:gd name="T3" fmla="*/ 4 h 8"/>
              <a:gd name="T4" fmla="*/ 109 w 156"/>
              <a:gd name="T5" fmla="*/ 4 h 8"/>
              <a:gd name="T6" fmla="*/ 126 w 156"/>
              <a:gd name="T7" fmla="*/ 3 h 8"/>
              <a:gd name="T8" fmla="*/ 143 w 156"/>
              <a:gd name="T9" fmla="*/ 4 h 8"/>
              <a:gd name="T10" fmla="*/ 155 w 156"/>
              <a:gd name="T11" fmla="*/ 3 h 8"/>
              <a:gd name="T12" fmla="*/ 155 w 156"/>
              <a:gd name="T13" fmla="*/ 1 h 8"/>
              <a:gd name="T14" fmla="*/ 125 w 156"/>
              <a:gd name="T15" fmla="*/ 4 h 8"/>
              <a:gd name="T16" fmla="*/ 110 w 156"/>
              <a:gd name="T17" fmla="*/ 6 h 8"/>
              <a:gd name="T18" fmla="*/ 92 w 156"/>
              <a:gd name="T19" fmla="*/ 6 h 8"/>
              <a:gd name="T20" fmla="*/ 74 w 156"/>
              <a:gd name="T21" fmla="*/ 5 h 8"/>
              <a:gd name="T22" fmla="*/ 56 w 156"/>
              <a:gd name="T23" fmla="*/ 6 h 8"/>
              <a:gd name="T24" fmla="*/ 38 w 156"/>
              <a:gd name="T25" fmla="*/ 5 h 8"/>
              <a:gd name="T26" fmla="*/ 22 w 156"/>
              <a:gd name="T27" fmla="*/ 5 h 8"/>
              <a:gd name="T28" fmla="*/ 5 w 156"/>
              <a:gd name="T29" fmla="*/ 6 h 8"/>
              <a:gd name="T30" fmla="*/ 5 w 156"/>
              <a:gd name="T31" fmla="*/ 8 h 8"/>
              <a:gd name="T32" fmla="*/ 75 w 156"/>
              <a:gd name="T33" fmla="*/ 5 h 8"/>
              <a:gd name="T34" fmla="*/ 93 w 156"/>
              <a:gd name="T35" fmla="*/ 4 h 8"/>
              <a:gd name="T36" fmla="*/ 110 w 156"/>
              <a:gd name="T37" fmla="*/ 4 h 8"/>
              <a:gd name="T38" fmla="*/ 126 w 156"/>
              <a:gd name="T39" fmla="*/ 5 h 8"/>
              <a:gd name="T40" fmla="*/ 141 w 156"/>
              <a:gd name="T41" fmla="*/ 4 h 8"/>
              <a:gd name="T42" fmla="*/ 146 w 156"/>
              <a:gd name="T43" fmla="*/ 3 h 8"/>
              <a:gd name="T44" fmla="*/ 145 w 156"/>
              <a:gd name="T45" fmla="*/ 2 h 8"/>
              <a:gd name="T46" fmla="*/ 129 w 156"/>
              <a:gd name="T47" fmla="*/ 3 h 8"/>
              <a:gd name="T48" fmla="*/ 113 w 156"/>
              <a:gd name="T49" fmla="*/ 2 h 8"/>
              <a:gd name="T50" fmla="*/ 79 w 156"/>
              <a:gd name="T51" fmla="*/ 3 h 8"/>
              <a:gd name="T52" fmla="*/ 9 w 156"/>
              <a:gd name="T53" fmla="*/ 5 h 8"/>
              <a:gd name="T54" fmla="*/ 4 w 156"/>
              <a:gd name="T55" fmla="*/ 6 h 8"/>
              <a:gd name="T56" fmla="*/ 4 w 156"/>
              <a:gd name="T57" fmla="*/ 8 h 8"/>
              <a:gd name="T58" fmla="*/ 19 w 156"/>
              <a:gd name="T59" fmla="*/ 7 h 8"/>
              <a:gd name="T60" fmla="*/ 36 w 156"/>
              <a:gd name="T61" fmla="*/ 7 h 8"/>
              <a:gd name="T62" fmla="*/ 54 w 156"/>
              <a:gd name="T63" fmla="*/ 7 h 8"/>
              <a:gd name="T64" fmla="*/ 72 w 156"/>
              <a:gd name="T65" fmla="*/ 7 h 8"/>
              <a:gd name="T66" fmla="*/ 107 w 156"/>
              <a:gd name="T67" fmla="*/ 8 h 8"/>
              <a:gd name="T68" fmla="*/ 138 w 156"/>
              <a:gd name="T69" fmla="*/ 4 h 8"/>
              <a:gd name="T70" fmla="*/ 155 w 156"/>
              <a:gd name="T71" fmla="*/ 3 h 8"/>
              <a:gd name="T72" fmla="*/ 155 w 156"/>
              <a:gd name="T73" fmla="*/ 1 h 8"/>
              <a:gd name="T74" fmla="*/ 138 w 156"/>
              <a:gd name="T75" fmla="*/ 2 h 8"/>
              <a:gd name="T76" fmla="*/ 122 w 156"/>
              <a:gd name="T77" fmla="*/ 2 h 8"/>
              <a:gd name="T78" fmla="*/ 86 w 156"/>
              <a:gd name="T79" fmla="*/ 2 h 8"/>
              <a:gd name="T80" fmla="*/ 15 w 156"/>
              <a:gd name="T81" fmla="*/ 4 h 8"/>
              <a:gd name="T82" fmla="*/ 2 w 156"/>
              <a:gd name="T83" fmla="*/ 5 h 8"/>
              <a:gd name="T84" fmla="*/ 1 w 156"/>
              <a:gd name="T85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6" h="8">
                <a:moveTo>
                  <a:pt x="1" y="6"/>
                </a:moveTo>
                <a:cubicBezTo>
                  <a:pt x="25" y="6"/>
                  <a:pt x="49" y="4"/>
                  <a:pt x="73" y="4"/>
                </a:cubicBezTo>
                <a:cubicBezTo>
                  <a:pt x="85" y="4"/>
                  <a:pt x="97" y="4"/>
                  <a:pt x="109" y="4"/>
                </a:cubicBezTo>
                <a:cubicBezTo>
                  <a:pt x="115" y="4"/>
                  <a:pt x="120" y="4"/>
                  <a:pt x="126" y="3"/>
                </a:cubicBezTo>
                <a:cubicBezTo>
                  <a:pt x="132" y="3"/>
                  <a:pt x="137" y="3"/>
                  <a:pt x="143" y="4"/>
                </a:cubicBezTo>
                <a:cubicBezTo>
                  <a:pt x="147" y="4"/>
                  <a:pt x="151" y="4"/>
                  <a:pt x="155" y="3"/>
                </a:cubicBezTo>
                <a:cubicBezTo>
                  <a:pt x="156" y="3"/>
                  <a:pt x="156" y="2"/>
                  <a:pt x="155" y="1"/>
                </a:cubicBezTo>
                <a:cubicBezTo>
                  <a:pt x="145" y="0"/>
                  <a:pt x="135" y="2"/>
                  <a:pt x="125" y="4"/>
                </a:cubicBezTo>
                <a:cubicBezTo>
                  <a:pt x="120" y="5"/>
                  <a:pt x="115" y="6"/>
                  <a:pt x="110" y="6"/>
                </a:cubicBezTo>
                <a:cubicBezTo>
                  <a:pt x="104" y="6"/>
                  <a:pt x="98" y="6"/>
                  <a:pt x="92" y="6"/>
                </a:cubicBezTo>
                <a:cubicBezTo>
                  <a:pt x="86" y="6"/>
                  <a:pt x="80" y="6"/>
                  <a:pt x="74" y="5"/>
                </a:cubicBezTo>
                <a:cubicBezTo>
                  <a:pt x="68" y="5"/>
                  <a:pt x="62" y="6"/>
                  <a:pt x="56" y="6"/>
                </a:cubicBezTo>
                <a:cubicBezTo>
                  <a:pt x="50" y="6"/>
                  <a:pt x="44" y="5"/>
                  <a:pt x="38" y="5"/>
                </a:cubicBezTo>
                <a:cubicBezTo>
                  <a:pt x="33" y="5"/>
                  <a:pt x="28" y="5"/>
                  <a:pt x="22" y="5"/>
                </a:cubicBezTo>
                <a:cubicBezTo>
                  <a:pt x="16" y="6"/>
                  <a:pt x="10" y="7"/>
                  <a:pt x="5" y="6"/>
                </a:cubicBezTo>
                <a:cubicBezTo>
                  <a:pt x="5" y="6"/>
                  <a:pt x="5" y="7"/>
                  <a:pt x="5" y="8"/>
                </a:cubicBezTo>
                <a:cubicBezTo>
                  <a:pt x="28" y="5"/>
                  <a:pt x="51" y="6"/>
                  <a:pt x="75" y="5"/>
                </a:cubicBezTo>
                <a:cubicBezTo>
                  <a:pt x="81" y="5"/>
                  <a:pt x="87" y="4"/>
                  <a:pt x="93" y="4"/>
                </a:cubicBezTo>
                <a:cubicBezTo>
                  <a:pt x="98" y="4"/>
                  <a:pt x="104" y="4"/>
                  <a:pt x="110" y="4"/>
                </a:cubicBezTo>
                <a:cubicBezTo>
                  <a:pt x="115" y="4"/>
                  <a:pt x="120" y="4"/>
                  <a:pt x="126" y="5"/>
                </a:cubicBezTo>
                <a:cubicBezTo>
                  <a:pt x="131" y="5"/>
                  <a:pt x="136" y="5"/>
                  <a:pt x="141" y="4"/>
                </a:cubicBezTo>
                <a:cubicBezTo>
                  <a:pt x="143" y="4"/>
                  <a:pt x="144" y="4"/>
                  <a:pt x="146" y="3"/>
                </a:cubicBezTo>
                <a:cubicBezTo>
                  <a:pt x="147" y="3"/>
                  <a:pt x="146" y="1"/>
                  <a:pt x="145" y="2"/>
                </a:cubicBezTo>
                <a:cubicBezTo>
                  <a:pt x="140" y="3"/>
                  <a:pt x="134" y="3"/>
                  <a:pt x="129" y="3"/>
                </a:cubicBezTo>
                <a:cubicBezTo>
                  <a:pt x="124" y="3"/>
                  <a:pt x="118" y="2"/>
                  <a:pt x="113" y="2"/>
                </a:cubicBezTo>
                <a:cubicBezTo>
                  <a:pt x="102" y="2"/>
                  <a:pt x="90" y="2"/>
                  <a:pt x="79" y="3"/>
                </a:cubicBezTo>
                <a:cubicBezTo>
                  <a:pt x="56" y="5"/>
                  <a:pt x="32" y="3"/>
                  <a:pt x="9" y="5"/>
                </a:cubicBezTo>
                <a:cubicBezTo>
                  <a:pt x="7" y="5"/>
                  <a:pt x="6" y="5"/>
                  <a:pt x="4" y="6"/>
                </a:cubicBezTo>
                <a:cubicBezTo>
                  <a:pt x="3" y="6"/>
                  <a:pt x="3" y="7"/>
                  <a:pt x="4" y="8"/>
                </a:cubicBezTo>
                <a:cubicBezTo>
                  <a:pt x="9" y="8"/>
                  <a:pt x="14" y="8"/>
                  <a:pt x="19" y="7"/>
                </a:cubicBezTo>
                <a:cubicBezTo>
                  <a:pt x="25" y="6"/>
                  <a:pt x="30" y="7"/>
                  <a:pt x="36" y="7"/>
                </a:cubicBezTo>
                <a:cubicBezTo>
                  <a:pt x="42" y="7"/>
                  <a:pt x="48" y="7"/>
                  <a:pt x="54" y="7"/>
                </a:cubicBezTo>
                <a:cubicBezTo>
                  <a:pt x="60" y="8"/>
                  <a:pt x="66" y="7"/>
                  <a:pt x="72" y="7"/>
                </a:cubicBezTo>
                <a:cubicBezTo>
                  <a:pt x="83" y="7"/>
                  <a:pt x="95" y="8"/>
                  <a:pt x="107" y="8"/>
                </a:cubicBezTo>
                <a:cubicBezTo>
                  <a:pt x="117" y="8"/>
                  <a:pt x="127" y="5"/>
                  <a:pt x="138" y="4"/>
                </a:cubicBezTo>
                <a:cubicBezTo>
                  <a:pt x="143" y="3"/>
                  <a:pt x="149" y="3"/>
                  <a:pt x="155" y="3"/>
                </a:cubicBezTo>
                <a:cubicBezTo>
                  <a:pt x="155" y="3"/>
                  <a:pt x="155" y="2"/>
                  <a:pt x="155" y="1"/>
                </a:cubicBezTo>
                <a:cubicBezTo>
                  <a:pt x="149" y="2"/>
                  <a:pt x="144" y="2"/>
                  <a:pt x="138" y="2"/>
                </a:cubicBezTo>
                <a:cubicBezTo>
                  <a:pt x="133" y="1"/>
                  <a:pt x="127" y="2"/>
                  <a:pt x="122" y="2"/>
                </a:cubicBezTo>
                <a:cubicBezTo>
                  <a:pt x="110" y="3"/>
                  <a:pt x="98" y="2"/>
                  <a:pt x="86" y="2"/>
                </a:cubicBezTo>
                <a:cubicBezTo>
                  <a:pt x="62" y="2"/>
                  <a:pt x="38" y="3"/>
                  <a:pt x="15" y="4"/>
                </a:cubicBezTo>
                <a:cubicBezTo>
                  <a:pt x="10" y="4"/>
                  <a:pt x="6" y="5"/>
                  <a:pt x="2" y="5"/>
                </a:cubicBezTo>
                <a:cubicBezTo>
                  <a:pt x="1" y="5"/>
                  <a:pt x="0" y="6"/>
                  <a:pt x="1" y="6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01" name="Freeform 1881"/>
          <p:cNvSpPr/>
          <p:nvPr/>
        </p:nvSpPr>
        <p:spPr bwMode="auto">
          <a:xfrm>
            <a:off x="5429250" y="3914776"/>
            <a:ext cx="215900" cy="20638"/>
          </a:xfrm>
          <a:custGeom>
            <a:avLst/>
            <a:gdLst>
              <a:gd name="T0" fmla="*/ 2 w 105"/>
              <a:gd name="T1" fmla="*/ 8 h 10"/>
              <a:gd name="T2" fmla="*/ 27 w 105"/>
              <a:gd name="T3" fmla="*/ 5 h 10"/>
              <a:gd name="T4" fmla="*/ 52 w 105"/>
              <a:gd name="T5" fmla="*/ 4 h 10"/>
              <a:gd name="T6" fmla="*/ 104 w 105"/>
              <a:gd name="T7" fmla="*/ 4 h 10"/>
              <a:gd name="T8" fmla="*/ 104 w 105"/>
              <a:gd name="T9" fmla="*/ 2 h 10"/>
              <a:gd name="T10" fmla="*/ 55 w 105"/>
              <a:gd name="T11" fmla="*/ 4 h 10"/>
              <a:gd name="T12" fmla="*/ 28 w 105"/>
              <a:gd name="T13" fmla="*/ 6 h 10"/>
              <a:gd name="T14" fmla="*/ 15 w 105"/>
              <a:gd name="T15" fmla="*/ 7 h 10"/>
              <a:gd name="T16" fmla="*/ 3 w 105"/>
              <a:gd name="T17" fmla="*/ 8 h 10"/>
              <a:gd name="T18" fmla="*/ 3 w 105"/>
              <a:gd name="T19" fmla="*/ 10 h 10"/>
              <a:gd name="T20" fmla="*/ 51 w 105"/>
              <a:gd name="T21" fmla="*/ 5 h 10"/>
              <a:gd name="T22" fmla="*/ 77 w 105"/>
              <a:gd name="T23" fmla="*/ 4 h 10"/>
              <a:gd name="T24" fmla="*/ 97 w 105"/>
              <a:gd name="T25" fmla="*/ 3 h 10"/>
              <a:gd name="T26" fmla="*/ 97 w 105"/>
              <a:gd name="T27" fmla="*/ 1 h 10"/>
              <a:gd name="T28" fmla="*/ 78 w 105"/>
              <a:gd name="T29" fmla="*/ 2 h 10"/>
              <a:gd name="T30" fmla="*/ 53 w 105"/>
              <a:gd name="T31" fmla="*/ 3 h 10"/>
              <a:gd name="T32" fmla="*/ 3 w 105"/>
              <a:gd name="T33" fmla="*/ 8 h 10"/>
              <a:gd name="T34" fmla="*/ 3 w 105"/>
              <a:gd name="T35" fmla="*/ 10 h 10"/>
              <a:gd name="T36" fmla="*/ 14 w 105"/>
              <a:gd name="T37" fmla="*/ 9 h 10"/>
              <a:gd name="T38" fmla="*/ 26 w 105"/>
              <a:gd name="T39" fmla="*/ 8 h 10"/>
              <a:gd name="T40" fmla="*/ 53 w 105"/>
              <a:gd name="T41" fmla="*/ 6 h 10"/>
              <a:gd name="T42" fmla="*/ 104 w 105"/>
              <a:gd name="T43" fmla="*/ 4 h 10"/>
              <a:gd name="T44" fmla="*/ 104 w 105"/>
              <a:gd name="T45" fmla="*/ 2 h 10"/>
              <a:gd name="T46" fmla="*/ 52 w 105"/>
              <a:gd name="T47" fmla="*/ 2 h 10"/>
              <a:gd name="T48" fmla="*/ 28 w 105"/>
              <a:gd name="T49" fmla="*/ 3 h 10"/>
              <a:gd name="T50" fmla="*/ 2 w 105"/>
              <a:gd name="T51" fmla="*/ 6 h 10"/>
              <a:gd name="T52" fmla="*/ 2 w 105"/>
              <a:gd name="T53" fmla="*/ 8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5" h="10">
                <a:moveTo>
                  <a:pt x="2" y="8"/>
                </a:moveTo>
                <a:cubicBezTo>
                  <a:pt x="10" y="8"/>
                  <a:pt x="19" y="6"/>
                  <a:pt x="27" y="5"/>
                </a:cubicBezTo>
                <a:cubicBezTo>
                  <a:pt x="36" y="4"/>
                  <a:pt x="44" y="4"/>
                  <a:pt x="52" y="4"/>
                </a:cubicBezTo>
                <a:cubicBezTo>
                  <a:pt x="70" y="5"/>
                  <a:pt x="87" y="3"/>
                  <a:pt x="104" y="4"/>
                </a:cubicBezTo>
                <a:cubicBezTo>
                  <a:pt x="105" y="4"/>
                  <a:pt x="105" y="2"/>
                  <a:pt x="104" y="2"/>
                </a:cubicBezTo>
                <a:cubicBezTo>
                  <a:pt x="88" y="0"/>
                  <a:pt x="71" y="3"/>
                  <a:pt x="55" y="4"/>
                </a:cubicBezTo>
                <a:cubicBezTo>
                  <a:pt x="46" y="5"/>
                  <a:pt x="37" y="6"/>
                  <a:pt x="28" y="6"/>
                </a:cubicBezTo>
                <a:cubicBezTo>
                  <a:pt x="24" y="6"/>
                  <a:pt x="20" y="7"/>
                  <a:pt x="15" y="7"/>
                </a:cubicBezTo>
                <a:cubicBezTo>
                  <a:pt x="11" y="8"/>
                  <a:pt x="7" y="8"/>
                  <a:pt x="3" y="8"/>
                </a:cubicBezTo>
                <a:cubicBezTo>
                  <a:pt x="3" y="9"/>
                  <a:pt x="3" y="9"/>
                  <a:pt x="3" y="10"/>
                </a:cubicBezTo>
                <a:cubicBezTo>
                  <a:pt x="19" y="6"/>
                  <a:pt x="35" y="6"/>
                  <a:pt x="51" y="5"/>
                </a:cubicBezTo>
                <a:cubicBezTo>
                  <a:pt x="60" y="5"/>
                  <a:pt x="68" y="5"/>
                  <a:pt x="77" y="4"/>
                </a:cubicBezTo>
                <a:cubicBezTo>
                  <a:pt x="83" y="3"/>
                  <a:pt x="90" y="2"/>
                  <a:pt x="97" y="3"/>
                </a:cubicBezTo>
                <a:cubicBezTo>
                  <a:pt x="98" y="3"/>
                  <a:pt x="98" y="1"/>
                  <a:pt x="97" y="1"/>
                </a:cubicBezTo>
                <a:cubicBezTo>
                  <a:pt x="91" y="0"/>
                  <a:pt x="84" y="1"/>
                  <a:pt x="78" y="2"/>
                </a:cubicBezTo>
                <a:cubicBezTo>
                  <a:pt x="69" y="3"/>
                  <a:pt x="61" y="3"/>
                  <a:pt x="53" y="3"/>
                </a:cubicBezTo>
                <a:cubicBezTo>
                  <a:pt x="36" y="4"/>
                  <a:pt x="19" y="5"/>
                  <a:pt x="3" y="8"/>
                </a:cubicBezTo>
                <a:cubicBezTo>
                  <a:pt x="2" y="8"/>
                  <a:pt x="2" y="10"/>
                  <a:pt x="3" y="10"/>
                </a:cubicBezTo>
                <a:cubicBezTo>
                  <a:pt x="6" y="10"/>
                  <a:pt x="10" y="10"/>
                  <a:pt x="14" y="9"/>
                </a:cubicBezTo>
                <a:cubicBezTo>
                  <a:pt x="18" y="9"/>
                  <a:pt x="22" y="8"/>
                  <a:pt x="26" y="8"/>
                </a:cubicBezTo>
                <a:cubicBezTo>
                  <a:pt x="35" y="7"/>
                  <a:pt x="44" y="7"/>
                  <a:pt x="53" y="6"/>
                </a:cubicBezTo>
                <a:cubicBezTo>
                  <a:pt x="70" y="5"/>
                  <a:pt x="87" y="2"/>
                  <a:pt x="104" y="4"/>
                </a:cubicBezTo>
                <a:cubicBezTo>
                  <a:pt x="104" y="3"/>
                  <a:pt x="104" y="3"/>
                  <a:pt x="104" y="2"/>
                </a:cubicBezTo>
                <a:cubicBezTo>
                  <a:pt x="87" y="2"/>
                  <a:pt x="70" y="3"/>
                  <a:pt x="52" y="2"/>
                </a:cubicBezTo>
                <a:cubicBezTo>
                  <a:pt x="44" y="2"/>
                  <a:pt x="36" y="2"/>
                  <a:pt x="28" y="3"/>
                </a:cubicBezTo>
                <a:cubicBezTo>
                  <a:pt x="19" y="5"/>
                  <a:pt x="10" y="6"/>
                  <a:pt x="2" y="6"/>
                </a:cubicBezTo>
                <a:cubicBezTo>
                  <a:pt x="0" y="6"/>
                  <a:pt x="1" y="8"/>
                  <a:pt x="2" y="8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02" name="Freeform 1882"/>
          <p:cNvSpPr/>
          <p:nvPr/>
        </p:nvSpPr>
        <p:spPr bwMode="auto">
          <a:xfrm>
            <a:off x="5453062" y="3948113"/>
            <a:ext cx="212725" cy="22225"/>
          </a:xfrm>
          <a:custGeom>
            <a:avLst/>
            <a:gdLst>
              <a:gd name="T0" fmla="*/ 97 w 103"/>
              <a:gd name="T1" fmla="*/ 5 h 11"/>
              <a:gd name="T2" fmla="*/ 45 w 103"/>
              <a:gd name="T3" fmla="*/ 8 h 11"/>
              <a:gd name="T4" fmla="*/ 34 w 103"/>
              <a:gd name="T5" fmla="*/ 9 h 11"/>
              <a:gd name="T6" fmla="*/ 25 w 103"/>
              <a:gd name="T7" fmla="*/ 9 h 11"/>
              <a:gd name="T8" fmla="*/ 6 w 103"/>
              <a:gd name="T9" fmla="*/ 7 h 11"/>
              <a:gd name="T10" fmla="*/ 6 w 103"/>
              <a:gd name="T11" fmla="*/ 9 h 11"/>
              <a:gd name="T12" fmla="*/ 54 w 103"/>
              <a:gd name="T13" fmla="*/ 5 h 11"/>
              <a:gd name="T14" fmla="*/ 101 w 103"/>
              <a:gd name="T15" fmla="*/ 5 h 11"/>
              <a:gd name="T16" fmla="*/ 102 w 103"/>
              <a:gd name="T17" fmla="*/ 3 h 11"/>
              <a:gd name="T18" fmla="*/ 75 w 103"/>
              <a:gd name="T19" fmla="*/ 4 h 11"/>
              <a:gd name="T20" fmla="*/ 48 w 103"/>
              <a:gd name="T21" fmla="*/ 6 h 11"/>
              <a:gd name="T22" fmla="*/ 22 w 103"/>
              <a:gd name="T23" fmla="*/ 6 h 11"/>
              <a:gd name="T24" fmla="*/ 2 w 103"/>
              <a:gd name="T25" fmla="*/ 5 h 11"/>
              <a:gd name="T26" fmla="*/ 1 w 103"/>
              <a:gd name="T27" fmla="*/ 7 h 11"/>
              <a:gd name="T28" fmla="*/ 20 w 103"/>
              <a:gd name="T29" fmla="*/ 8 h 11"/>
              <a:gd name="T30" fmla="*/ 45 w 103"/>
              <a:gd name="T31" fmla="*/ 8 h 11"/>
              <a:gd name="T32" fmla="*/ 73 w 103"/>
              <a:gd name="T33" fmla="*/ 6 h 11"/>
              <a:gd name="T34" fmla="*/ 101 w 103"/>
              <a:gd name="T35" fmla="*/ 5 h 11"/>
              <a:gd name="T36" fmla="*/ 102 w 103"/>
              <a:gd name="T37" fmla="*/ 3 h 11"/>
              <a:gd name="T38" fmla="*/ 54 w 103"/>
              <a:gd name="T39" fmla="*/ 3 h 11"/>
              <a:gd name="T40" fmla="*/ 5 w 103"/>
              <a:gd name="T41" fmla="*/ 7 h 11"/>
              <a:gd name="T42" fmla="*/ 5 w 103"/>
              <a:gd name="T43" fmla="*/ 9 h 11"/>
              <a:gd name="T44" fmla="*/ 22 w 103"/>
              <a:gd name="T45" fmla="*/ 11 h 11"/>
              <a:gd name="T46" fmla="*/ 42 w 103"/>
              <a:gd name="T47" fmla="*/ 10 h 11"/>
              <a:gd name="T48" fmla="*/ 96 w 103"/>
              <a:gd name="T49" fmla="*/ 7 h 11"/>
              <a:gd name="T50" fmla="*/ 97 w 103"/>
              <a:gd name="T51" fmla="*/ 5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3" h="11">
                <a:moveTo>
                  <a:pt x="97" y="5"/>
                </a:moveTo>
                <a:cubicBezTo>
                  <a:pt x="79" y="4"/>
                  <a:pt x="62" y="8"/>
                  <a:pt x="45" y="8"/>
                </a:cubicBezTo>
                <a:cubicBezTo>
                  <a:pt x="41" y="9"/>
                  <a:pt x="38" y="8"/>
                  <a:pt x="34" y="9"/>
                </a:cubicBezTo>
                <a:cubicBezTo>
                  <a:pt x="31" y="9"/>
                  <a:pt x="28" y="9"/>
                  <a:pt x="25" y="9"/>
                </a:cubicBezTo>
                <a:cubicBezTo>
                  <a:pt x="18" y="10"/>
                  <a:pt x="11" y="10"/>
                  <a:pt x="6" y="7"/>
                </a:cubicBezTo>
                <a:cubicBezTo>
                  <a:pt x="6" y="8"/>
                  <a:pt x="6" y="9"/>
                  <a:pt x="6" y="9"/>
                </a:cubicBezTo>
                <a:cubicBezTo>
                  <a:pt x="21" y="5"/>
                  <a:pt x="38" y="6"/>
                  <a:pt x="54" y="5"/>
                </a:cubicBezTo>
                <a:cubicBezTo>
                  <a:pt x="70" y="4"/>
                  <a:pt x="86" y="2"/>
                  <a:pt x="101" y="5"/>
                </a:cubicBezTo>
                <a:cubicBezTo>
                  <a:pt x="101" y="4"/>
                  <a:pt x="102" y="3"/>
                  <a:pt x="102" y="3"/>
                </a:cubicBezTo>
                <a:cubicBezTo>
                  <a:pt x="93" y="3"/>
                  <a:pt x="84" y="3"/>
                  <a:pt x="75" y="4"/>
                </a:cubicBezTo>
                <a:cubicBezTo>
                  <a:pt x="66" y="4"/>
                  <a:pt x="57" y="5"/>
                  <a:pt x="48" y="6"/>
                </a:cubicBezTo>
                <a:cubicBezTo>
                  <a:pt x="39" y="6"/>
                  <a:pt x="31" y="6"/>
                  <a:pt x="22" y="6"/>
                </a:cubicBezTo>
                <a:cubicBezTo>
                  <a:pt x="16" y="7"/>
                  <a:pt x="8" y="8"/>
                  <a:pt x="2" y="5"/>
                </a:cubicBezTo>
                <a:cubicBezTo>
                  <a:pt x="0" y="5"/>
                  <a:pt x="0" y="6"/>
                  <a:pt x="1" y="7"/>
                </a:cubicBezTo>
                <a:cubicBezTo>
                  <a:pt x="6" y="9"/>
                  <a:pt x="14" y="8"/>
                  <a:pt x="20" y="8"/>
                </a:cubicBezTo>
                <a:cubicBezTo>
                  <a:pt x="28" y="7"/>
                  <a:pt x="37" y="8"/>
                  <a:pt x="45" y="8"/>
                </a:cubicBezTo>
                <a:cubicBezTo>
                  <a:pt x="54" y="7"/>
                  <a:pt x="64" y="6"/>
                  <a:pt x="73" y="6"/>
                </a:cubicBezTo>
                <a:cubicBezTo>
                  <a:pt x="82" y="5"/>
                  <a:pt x="92" y="5"/>
                  <a:pt x="101" y="5"/>
                </a:cubicBezTo>
                <a:cubicBezTo>
                  <a:pt x="103" y="5"/>
                  <a:pt x="103" y="3"/>
                  <a:pt x="102" y="3"/>
                </a:cubicBezTo>
                <a:cubicBezTo>
                  <a:pt x="86" y="0"/>
                  <a:pt x="70" y="2"/>
                  <a:pt x="54" y="3"/>
                </a:cubicBezTo>
                <a:cubicBezTo>
                  <a:pt x="37" y="4"/>
                  <a:pt x="21" y="3"/>
                  <a:pt x="5" y="7"/>
                </a:cubicBezTo>
                <a:cubicBezTo>
                  <a:pt x="4" y="8"/>
                  <a:pt x="4" y="9"/>
                  <a:pt x="5" y="9"/>
                </a:cubicBezTo>
                <a:cubicBezTo>
                  <a:pt x="10" y="11"/>
                  <a:pt x="16" y="11"/>
                  <a:pt x="22" y="11"/>
                </a:cubicBezTo>
                <a:cubicBezTo>
                  <a:pt x="29" y="11"/>
                  <a:pt x="36" y="10"/>
                  <a:pt x="42" y="10"/>
                </a:cubicBezTo>
                <a:cubicBezTo>
                  <a:pt x="60" y="10"/>
                  <a:pt x="78" y="6"/>
                  <a:pt x="96" y="7"/>
                </a:cubicBezTo>
                <a:cubicBezTo>
                  <a:pt x="98" y="7"/>
                  <a:pt x="98" y="5"/>
                  <a:pt x="97" y="5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03" name="Freeform 1883"/>
          <p:cNvSpPr/>
          <p:nvPr/>
        </p:nvSpPr>
        <p:spPr bwMode="auto">
          <a:xfrm>
            <a:off x="5438775" y="3995738"/>
            <a:ext cx="227012" cy="14288"/>
          </a:xfrm>
          <a:custGeom>
            <a:avLst/>
            <a:gdLst>
              <a:gd name="T0" fmla="*/ 13 w 110"/>
              <a:gd name="T1" fmla="*/ 6 h 7"/>
              <a:gd name="T2" fmla="*/ 60 w 110"/>
              <a:gd name="T3" fmla="*/ 3 h 7"/>
              <a:gd name="T4" fmla="*/ 73 w 110"/>
              <a:gd name="T5" fmla="*/ 3 h 7"/>
              <a:gd name="T6" fmla="*/ 85 w 110"/>
              <a:gd name="T7" fmla="*/ 3 h 7"/>
              <a:gd name="T8" fmla="*/ 109 w 110"/>
              <a:gd name="T9" fmla="*/ 3 h 7"/>
              <a:gd name="T10" fmla="*/ 109 w 110"/>
              <a:gd name="T11" fmla="*/ 2 h 7"/>
              <a:gd name="T12" fmla="*/ 55 w 110"/>
              <a:gd name="T13" fmla="*/ 4 h 7"/>
              <a:gd name="T14" fmla="*/ 27 w 110"/>
              <a:gd name="T15" fmla="*/ 3 h 7"/>
              <a:gd name="T16" fmla="*/ 2 w 110"/>
              <a:gd name="T17" fmla="*/ 3 h 7"/>
              <a:gd name="T18" fmla="*/ 2 w 110"/>
              <a:gd name="T19" fmla="*/ 5 h 7"/>
              <a:gd name="T20" fmla="*/ 46 w 110"/>
              <a:gd name="T21" fmla="*/ 4 h 7"/>
              <a:gd name="T22" fmla="*/ 92 w 110"/>
              <a:gd name="T23" fmla="*/ 3 h 7"/>
              <a:gd name="T24" fmla="*/ 92 w 110"/>
              <a:gd name="T25" fmla="*/ 2 h 7"/>
              <a:gd name="T26" fmla="*/ 45 w 110"/>
              <a:gd name="T27" fmla="*/ 2 h 7"/>
              <a:gd name="T28" fmla="*/ 1 w 110"/>
              <a:gd name="T29" fmla="*/ 3 h 7"/>
              <a:gd name="T30" fmla="*/ 1 w 110"/>
              <a:gd name="T31" fmla="*/ 5 h 7"/>
              <a:gd name="T32" fmla="*/ 27 w 110"/>
              <a:gd name="T33" fmla="*/ 5 h 7"/>
              <a:gd name="T34" fmla="*/ 54 w 110"/>
              <a:gd name="T35" fmla="*/ 6 h 7"/>
              <a:gd name="T36" fmla="*/ 109 w 110"/>
              <a:gd name="T37" fmla="*/ 3 h 7"/>
              <a:gd name="T38" fmla="*/ 109 w 110"/>
              <a:gd name="T39" fmla="*/ 2 h 7"/>
              <a:gd name="T40" fmla="*/ 85 w 110"/>
              <a:gd name="T41" fmla="*/ 2 h 7"/>
              <a:gd name="T42" fmla="*/ 60 w 110"/>
              <a:gd name="T43" fmla="*/ 2 h 7"/>
              <a:gd name="T44" fmla="*/ 13 w 110"/>
              <a:gd name="T45" fmla="*/ 4 h 7"/>
              <a:gd name="T46" fmla="*/ 13 w 110"/>
              <a:gd name="T47" fmla="*/ 6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0" h="7">
                <a:moveTo>
                  <a:pt x="13" y="6"/>
                </a:moveTo>
                <a:cubicBezTo>
                  <a:pt x="29" y="3"/>
                  <a:pt x="44" y="4"/>
                  <a:pt x="60" y="3"/>
                </a:cubicBezTo>
                <a:cubicBezTo>
                  <a:pt x="64" y="3"/>
                  <a:pt x="68" y="3"/>
                  <a:pt x="73" y="3"/>
                </a:cubicBezTo>
                <a:cubicBezTo>
                  <a:pt x="77" y="3"/>
                  <a:pt x="81" y="3"/>
                  <a:pt x="85" y="3"/>
                </a:cubicBezTo>
                <a:cubicBezTo>
                  <a:pt x="93" y="3"/>
                  <a:pt x="101" y="4"/>
                  <a:pt x="109" y="3"/>
                </a:cubicBezTo>
                <a:cubicBezTo>
                  <a:pt x="110" y="3"/>
                  <a:pt x="110" y="2"/>
                  <a:pt x="109" y="2"/>
                </a:cubicBezTo>
                <a:cubicBezTo>
                  <a:pt x="91" y="0"/>
                  <a:pt x="73" y="4"/>
                  <a:pt x="55" y="4"/>
                </a:cubicBezTo>
                <a:cubicBezTo>
                  <a:pt x="46" y="5"/>
                  <a:pt x="37" y="3"/>
                  <a:pt x="27" y="3"/>
                </a:cubicBezTo>
                <a:cubicBezTo>
                  <a:pt x="19" y="3"/>
                  <a:pt x="10" y="5"/>
                  <a:pt x="2" y="3"/>
                </a:cubicBezTo>
                <a:cubicBezTo>
                  <a:pt x="2" y="4"/>
                  <a:pt x="2" y="5"/>
                  <a:pt x="2" y="5"/>
                </a:cubicBezTo>
                <a:cubicBezTo>
                  <a:pt x="17" y="1"/>
                  <a:pt x="32" y="4"/>
                  <a:pt x="46" y="4"/>
                </a:cubicBezTo>
                <a:cubicBezTo>
                  <a:pt x="61" y="4"/>
                  <a:pt x="76" y="3"/>
                  <a:pt x="92" y="3"/>
                </a:cubicBezTo>
                <a:cubicBezTo>
                  <a:pt x="93" y="3"/>
                  <a:pt x="93" y="2"/>
                  <a:pt x="92" y="2"/>
                </a:cubicBezTo>
                <a:cubicBezTo>
                  <a:pt x="76" y="1"/>
                  <a:pt x="61" y="2"/>
                  <a:pt x="45" y="2"/>
                </a:cubicBezTo>
                <a:cubicBezTo>
                  <a:pt x="31" y="2"/>
                  <a:pt x="16" y="0"/>
                  <a:pt x="1" y="3"/>
                </a:cubicBezTo>
                <a:cubicBezTo>
                  <a:pt x="0" y="4"/>
                  <a:pt x="1" y="5"/>
                  <a:pt x="1" y="5"/>
                </a:cubicBezTo>
                <a:cubicBezTo>
                  <a:pt x="10" y="7"/>
                  <a:pt x="19" y="5"/>
                  <a:pt x="27" y="5"/>
                </a:cubicBezTo>
                <a:cubicBezTo>
                  <a:pt x="36" y="5"/>
                  <a:pt x="45" y="6"/>
                  <a:pt x="54" y="6"/>
                </a:cubicBezTo>
                <a:cubicBezTo>
                  <a:pt x="72" y="6"/>
                  <a:pt x="91" y="2"/>
                  <a:pt x="109" y="3"/>
                </a:cubicBezTo>
                <a:cubicBezTo>
                  <a:pt x="109" y="3"/>
                  <a:pt x="109" y="2"/>
                  <a:pt x="109" y="2"/>
                </a:cubicBezTo>
                <a:cubicBezTo>
                  <a:pt x="101" y="2"/>
                  <a:pt x="93" y="2"/>
                  <a:pt x="85" y="2"/>
                </a:cubicBezTo>
                <a:cubicBezTo>
                  <a:pt x="77" y="1"/>
                  <a:pt x="69" y="1"/>
                  <a:pt x="60" y="2"/>
                </a:cubicBezTo>
                <a:cubicBezTo>
                  <a:pt x="44" y="2"/>
                  <a:pt x="29" y="1"/>
                  <a:pt x="13" y="4"/>
                </a:cubicBezTo>
                <a:cubicBezTo>
                  <a:pt x="11" y="5"/>
                  <a:pt x="11" y="6"/>
                  <a:pt x="13" y="6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04" name="Freeform 1884"/>
          <p:cNvSpPr/>
          <p:nvPr/>
        </p:nvSpPr>
        <p:spPr bwMode="auto">
          <a:xfrm>
            <a:off x="2143125" y="1022351"/>
            <a:ext cx="177800" cy="257175"/>
          </a:xfrm>
          <a:custGeom>
            <a:avLst/>
            <a:gdLst>
              <a:gd name="T0" fmla="*/ 69 w 87"/>
              <a:gd name="T1" fmla="*/ 126 h 126"/>
              <a:gd name="T2" fmla="*/ 6 w 87"/>
              <a:gd name="T3" fmla="*/ 39 h 126"/>
              <a:gd name="T4" fmla="*/ 38 w 87"/>
              <a:gd name="T5" fmla="*/ 108 h 126"/>
              <a:gd name="T6" fmla="*/ 54 w 87"/>
              <a:gd name="T7" fmla="*/ 88 h 126"/>
              <a:gd name="T8" fmla="*/ 17 w 87"/>
              <a:gd name="T9" fmla="*/ 64 h 126"/>
              <a:gd name="T10" fmla="*/ 5 w 87"/>
              <a:gd name="T11" fmla="*/ 19 h 126"/>
              <a:gd name="T12" fmla="*/ 30 w 87"/>
              <a:gd name="T13" fmla="*/ 16 h 126"/>
              <a:gd name="T14" fmla="*/ 32 w 87"/>
              <a:gd name="T15" fmla="*/ 20 h 126"/>
              <a:gd name="T16" fmla="*/ 34 w 87"/>
              <a:gd name="T17" fmla="*/ 34 h 126"/>
              <a:gd name="T18" fmla="*/ 16 w 87"/>
              <a:gd name="T19" fmla="*/ 46 h 126"/>
              <a:gd name="T20" fmla="*/ 16 w 87"/>
              <a:gd name="T21" fmla="*/ 56 h 126"/>
              <a:gd name="T22" fmla="*/ 61 w 87"/>
              <a:gd name="T23" fmla="*/ 89 h 126"/>
              <a:gd name="T24" fmla="*/ 85 w 87"/>
              <a:gd name="T25" fmla="*/ 110 h 126"/>
              <a:gd name="T26" fmla="*/ 13 w 87"/>
              <a:gd name="T27" fmla="*/ 71 h 126"/>
              <a:gd name="T28" fmla="*/ 16 w 87"/>
              <a:gd name="T29" fmla="*/ 12 h 126"/>
              <a:gd name="T30" fmla="*/ 13 w 87"/>
              <a:gd name="T31" fmla="*/ 36 h 126"/>
              <a:gd name="T32" fmla="*/ 21 w 87"/>
              <a:gd name="T33" fmla="*/ 22 h 126"/>
              <a:gd name="T34" fmla="*/ 19 w 87"/>
              <a:gd name="T35" fmla="*/ 39 h 126"/>
              <a:gd name="T36" fmla="*/ 30 w 87"/>
              <a:gd name="T37" fmla="*/ 35 h 126"/>
              <a:gd name="T38" fmla="*/ 22 w 87"/>
              <a:gd name="T39" fmla="*/ 10 h 126"/>
              <a:gd name="T40" fmla="*/ 27 w 87"/>
              <a:gd name="T41" fmla="*/ 35 h 126"/>
              <a:gd name="T42" fmla="*/ 22 w 87"/>
              <a:gd name="T43" fmla="*/ 24 h 126"/>
              <a:gd name="T44" fmla="*/ 12 w 87"/>
              <a:gd name="T45" fmla="*/ 18 h 126"/>
              <a:gd name="T46" fmla="*/ 17 w 87"/>
              <a:gd name="T47" fmla="*/ 9 h 126"/>
              <a:gd name="T48" fmla="*/ 12 w 87"/>
              <a:gd name="T49" fmla="*/ 30 h 126"/>
              <a:gd name="T50" fmla="*/ 12 w 87"/>
              <a:gd name="T51" fmla="*/ 51 h 126"/>
              <a:gd name="T52" fmla="*/ 12 w 87"/>
              <a:gd name="T53" fmla="*/ 63 h 126"/>
              <a:gd name="T54" fmla="*/ 17 w 87"/>
              <a:gd name="T55" fmla="*/ 84 h 126"/>
              <a:gd name="T56" fmla="*/ 28 w 87"/>
              <a:gd name="T57" fmla="*/ 92 h 126"/>
              <a:gd name="T58" fmla="*/ 16 w 87"/>
              <a:gd name="T59" fmla="*/ 72 h 126"/>
              <a:gd name="T60" fmla="*/ 9 w 87"/>
              <a:gd name="T61" fmla="*/ 45 h 126"/>
              <a:gd name="T62" fmla="*/ 10 w 87"/>
              <a:gd name="T63" fmla="*/ 55 h 126"/>
              <a:gd name="T64" fmla="*/ 12 w 87"/>
              <a:gd name="T65" fmla="*/ 39 h 126"/>
              <a:gd name="T66" fmla="*/ 15 w 87"/>
              <a:gd name="T67" fmla="*/ 22 h 126"/>
              <a:gd name="T68" fmla="*/ 14 w 87"/>
              <a:gd name="T69" fmla="*/ 17 h 126"/>
              <a:gd name="T70" fmla="*/ 22 w 87"/>
              <a:gd name="T71" fmla="*/ 36 h 126"/>
              <a:gd name="T72" fmla="*/ 28 w 87"/>
              <a:gd name="T73" fmla="*/ 37 h 126"/>
              <a:gd name="T74" fmla="*/ 20 w 87"/>
              <a:gd name="T75" fmla="*/ 10 h 126"/>
              <a:gd name="T76" fmla="*/ 30 w 87"/>
              <a:gd name="T77" fmla="*/ 31 h 126"/>
              <a:gd name="T78" fmla="*/ 25 w 87"/>
              <a:gd name="T79" fmla="*/ 37 h 126"/>
              <a:gd name="T80" fmla="*/ 25 w 87"/>
              <a:gd name="T81" fmla="*/ 29 h 126"/>
              <a:gd name="T82" fmla="*/ 19 w 87"/>
              <a:gd name="T83" fmla="*/ 16 h 126"/>
              <a:gd name="T84" fmla="*/ 14 w 87"/>
              <a:gd name="T85" fmla="*/ 20 h 126"/>
              <a:gd name="T86" fmla="*/ 16 w 87"/>
              <a:gd name="T87" fmla="*/ 11 h 126"/>
              <a:gd name="T88" fmla="*/ 43 w 87"/>
              <a:gd name="T89" fmla="*/ 116 h 126"/>
              <a:gd name="T90" fmla="*/ 76 w 87"/>
              <a:gd name="T91" fmla="*/ 97 h 126"/>
              <a:gd name="T92" fmla="*/ 45 w 87"/>
              <a:gd name="T93" fmla="*/ 99 h 126"/>
              <a:gd name="T94" fmla="*/ 33 w 87"/>
              <a:gd name="T95" fmla="*/ 94 h 126"/>
              <a:gd name="T96" fmla="*/ 21 w 87"/>
              <a:gd name="T97" fmla="*/ 43 h 126"/>
              <a:gd name="T98" fmla="*/ 14 w 87"/>
              <a:gd name="T99" fmla="*/ 7 h 126"/>
              <a:gd name="T100" fmla="*/ 24 w 87"/>
              <a:gd name="T101" fmla="*/ 44 h 126"/>
              <a:gd name="T102" fmla="*/ 4 w 87"/>
              <a:gd name="T103" fmla="*/ 41 h 126"/>
              <a:gd name="T104" fmla="*/ 21 w 87"/>
              <a:gd name="T105" fmla="*/ 40 h 126"/>
              <a:gd name="T106" fmla="*/ 32 w 87"/>
              <a:gd name="T107" fmla="*/ 95 h 126"/>
              <a:gd name="T108" fmla="*/ 79 w 87"/>
              <a:gd name="T109" fmla="*/ 117 h 126"/>
              <a:gd name="T110" fmla="*/ 3 w 87"/>
              <a:gd name="T111" fmla="*/ 37 h 126"/>
              <a:gd name="T112" fmla="*/ 15 w 87"/>
              <a:gd name="T113" fmla="*/ 89 h 126"/>
              <a:gd name="T114" fmla="*/ 28 w 87"/>
              <a:gd name="T115" fmla="*/ 107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87" h="126">
                <a:moveTo>
                  <a:pt x="3" y="25"/>
                </a:moveTo>
                <a:cubicBezTo>
                  <a:pt x="2" y="41"/>
                  <a:pt x="2" y="58"/>
                  <a:pt x="7" y="73"/>
                </a:cubicBezTo>
                <a:cubicBezTo>
                  <a:pt x="9" y="80"/>
                  <a:pt x="12" y="87"/>
                  <a:pt x="15" y="93"/>
                </a:cubicBezTo>
                <a:cubicBezTo>
                  <a:pt x="17" y="96"/>
                  <a:pt x="19" y="99"/>
                  <a:pt x="21" y="102"/>
                </a:cubicBezTo>
                <a:cubicBezTo>
                  <a:pt x="23" y="105"/>
                  <a:pt x="26" y="107"/>
                  <a:pt x="29" y="110"/>
                </a:cubicBezTo>
                <a:cubicBezTo>
                  <a:pt x="35" y="114"/>
                  <a:pt x="41" y="119"/>
                  <a:pt x="47" y="122"/>
                </a:cubicBezTo>
                <a:cubicBezTo>
                  <a:pt x="54" y="125"/>
                  <a:pt x="61" y="126"/>
                  <a:pt x="69" y="126"/>
                </a:cubicBezTo>
                <a:cubicBezTo>
                  <a:pt x="70" y="126"/>
                  <a:pt x="70" y="125"/>
                  <a:pt x="69" y="125"/>
                </a:cubicBezTo>
                <a:cubicBezTo>
                  <a:pt x="67" y="123"/>
                  <a:pt x="63" y="122"/>
                  <a:pt x="60" y="122"/>
                </a:cubicBezTo>
                <a:cubicBezTo>
                  <a:pt x="58" y="122"/>
                  <a:pt x="57" y="122"/>
                  <a:pt x="55" y="121"/>
                </a:cubicBezTo>
                <a:cubicBezTo>
                  <a:pt x="53" y="121"/>
                  <a:pt x="51" y="120"/>
                  <a:pt x="49" y="119"/>
                </a:cubicBezTo>
                <a:cubicBezTo>
                  <a:pt x="41" y="116"/>
                  <a:pt x="35" y="111"/>
                  <a:pt x="29" y="105"/>
                </a:cubicBezTo>
                <a:cubicBezTo>
                  <a:pt x="18" y="93"/>
                  <a:pt x="11" y="77"/>
                  <a:pt x="7" y="61"/>
                </a:cubicBezTo>
                <a:cubicBezTo>
                  <a:pt x="6" y="54"/>
                  <a:pt x="6" y="46"/>
                  <a:pt x="6" y="39"/>
                </a:cubicBezTo>
                <a:cubicBezTo>
                  <a:pt x="5" y="35"/>
                  <a:pt x="6" y="31"/>
                  <a:pt x="7" y="28"/>
                </a:cubicBezTo>
                <a:cubicBezTo>
                  <a:pt x="8" y="24"/>
                  <a:pt x="10" y="22"/>
                  <a:pt x="12" y="19"/>
                </a:cubicBezTo>
                <a:cubicBezTo>
                  <a:pt x="12" y="18"/>
                  <a:pt x="12" y="17"/>
                  <a:pt x="11" y="18"/>
                </a:cubicBezTo>
                <a:cubicBezTo>
                  <a:pt x="6" y="21"/>
                  <a:pt x="4" y="27"/>
                  <a:pt x="3" y="32"/>
                </a:cubicBezTo>
                <a:cubicBezTo>
                  <a:pt x="1" y="37"/>
                  <a:pt x="0" y="44"/>
                  <a:pt x="0" y="50"/>
                </a:cubicBezTo>
                <a:cubicBezTo>
                  <a:pt x="1" y="66"/>
                  <a:pt x="10" y="80"/>
                  <a:pt x="20" y="91"/>
                </a:cubicBezTo>
                <a:cubicBezTo>
                  <a:pt x="25" y="98"/>
                  <a:pt x="31" y="103"/>
                  <a:pt x="38" y="108"/>
                </a:cubicBezTo>
                <a:cubicBezTo>
                  <a:pt x="44" y="113"/>
                  <a:pt x="50" y="118"/>
                  <a:pt x="57" y="122"/>
                </a:cubicBezTo>
                <a:cubicBezTo>
                  <a:pt x="60" y="123"/>
                  <a:pt x="64" y="124"/>
                  <a:pt x="67" y="124"/>
                </a:cubicBezTo>
                <a:cubicBezTo>
                  <a:pt x="70" y="124"/>
                  <a:pt x="73" y="123"/>
                  <a:pt x="76" y="121"/>
                </a:cubicBezTo>
                <a:cubicBezTo>
                  <a:pt x="81" y="118"/>
                  <a:pt x="86" y="114"/>
                  <a:pt x="85" y="108"/>
                </a:cubicBezTo>
                <a:cubicBezTo>
                  <a:pt x="85" y="100"/>
                  <a:pt x="78" y="96"/>
                  <a:pt x="73" y="91"/>
                </a:cubicBezTo>
                <a:cubicBezTo>
                  <a:pt x="70" y="88"/>
                  <a:pt x="67" y="82"/>
                  <a:pt x="61" y="83"/>
                </a:cubicBezTo>
                <a:cubicBezTo>
                  <a:pt x="58" y="84"/>
                  <a:pt x="56" y="86"/>
                  <a:pt x="54" y="88"/>
                </a:cubicBezTo>
                <a:cubicBezTo>
                  <a:pt x="52" y="89"/>
                  <a:pt x="49" y="91"/>
                  <a:pt x="47" y="93"/>
                </a:cubicBezTo>
                <a:cubicBezTo>
                  <a:pt x="45" y="95"/>
                  <a:pt x="43" y="97"/>
                  <a:pt x="40" y="98"/>
                </a:cubicBezTo>
                <a:cubicBezTo>
                  <a:pt x="39" y="98"/>
                  <a:pt x="38" y="99"/>
                  <a:pt x="37" y="98"/>
                </a:cubicBezTo>
                <a:cubicBezTo>
                  <a:pt x="35" y="98"/>
                  <a:pt x="34" y="96"/>
                  <a:pt x="33" y="95"/>
                </a:cubicBezTo>
                <a:cubicBezTo>
                  <a:pt x="32" y="92"/>
                  <a:pt x="30" y="89"/>
                  <a:pt x="27" y="86"/>
                </a:cubicBezTo>
                <a:cubicBezTo>
                  <a:pt x="25" y="83"/>
                  <a:pt x="23" y="80"/>
                  <a:pt x="21" y="76"/>
                </a:cubicBezTo>
                <a:cubicBezTo>
                  <a:pt x="19" y="72"/>
                  <a:pt x="18" y="68"/>
                  <a:pt x="17" y="64"/>
                </a:cubicBezTo>
                <a:cubicBezTo>
                  <a:pt x="16" y="60"/>
                  <a:pt x="16" y="56"/>
                  <a:pt x="16" y="52"/>
                </a:cubicBezTo>
                <a:cubicBezTo>
                  <a:pt x="16" y="49"/>
                  <a:pt x="17" y="46"/>
                  <a:pt x="18" y="44"/>
                </a:cubicBezTo>
                <a:cubicBezTo>
                  <a:pt x="20" y="41"/>
                  <a:pt x="23" y="40"/>
                  <a:pt x="25" y="38"/>
                </a:cubicBezTo>
                <a:cubicBezTo>
                  <a:pt x="30" y="34"/>
                  <a:pt x="34" y="29"/>
                  <a:pt x="34" y="23"/>
                </a:cubicBezTo>
                <a:cubicBezTo>
                  <a:pt x="34" y="18"/>
                  <a:pt x="32" y="13"/>
                  <a:pt x="28" y="10"/>
                </a:cubicBezTo>
                <a:cubicBezTo>
                  <a:pt x="24" y="6"/>
                  <a:pt x="19" y="3"/>
                  <a:pt x="14" y="6"/>
                </a:cubicBezTo>
                <a:cubicBezTo>
                  <a:pt x="9" y="8"/>
                  <a:pt x="6" y="15"/>
                  <a:pt x="5" y="19"/>
                </a:cubicBezTo>
                <a:cubicBezTo>
                  <a:pt x="3" y="26"/>
                  <a:pt x="5" y="34"/>
                  <a:pt x="4" y="41"/>
                </a:cubicBezTo>
                <a:cubicBezTo>
                  <a:pt x="4" y="41"/>
                  <a:pt x="5" y="40"/>
                  <a:pt x="5" y="40"/>
                </a:cubicBezTo>
                <a:cubicBezTo>
                  <a:pt x="3" y="37"/>
                  <a:pt x="3" y="33"/>
                  <a:pt x="4" y="29"/>
                </a:cubicBezTo>
                <a:cubicBezTo>
                  <a:pt x="5" y="24"/>
                  <a:pt x="6" y="20"/>
                  <a:pt x="9" y="15"/>
                </a:cubicBezTo>
                <a:cubicBezTo>
                  <a:pt x="12" y="10"/>
                  <a:pt x="20" y="0"/>
                  <a:pt x="27" y="7"/>
                </a:cubicBezTo>
                <a:cubicBezTo>
                  <a:pt x="27" y="8"/>
                  <a:pt x="28" y="10"/>
                  <a:pt x="28" y="11"/>
                </a:cubicBezTo>
                <a:cubicBezTo>
                  <a:pt x="29" y="12"/>
                  <a:pt x="29" y="14"/>
                  <a:pt x="30" y="16"/>
                </a:cubicBezTo>
                <a:cubicBezTo>
                  <a:pt x="31" y="19"/>
                  <a:pt x="32" y="23"/>
                  <a:pt x="33" y="26"/>
                </a:cubicBezTo>
                <a:cubicBezTo>
                  <a:pt x="34" y="30"/>
                  <a:pt x="35" y="35"/>
                  <a:pt x="32" y="38"/>
                </a:cubicBezTo>
                <a:cubicBezTo>
                  <a:pt x="30" y="40"/>
                  <a:pt x="26" y="41"/>
                  <a:pt x="23" y="43"/>
                </a:cubicBezTo>
                <a:cubicBezTo>
                  <a:pt x="24" y="43"/>
                  <a:pt x="24" y="43"/>
                  <a:pt x="24" y="44"/>
                </a:cubicBezTo>
                <a:cubicBezTo>
                  <a:pt x="26" y="42"/>
                  <a:pt x="28" y="41"/>
                  <a:pt x="30" y="40"/>
                </a:cubicBezTo>
                <a:cubicBezTo>
                  <a:pt x="33" y="39"/>
                  <a:pt x="34" y="38"/>
                  <a:pt x="35" y="36"/>
                </a:cubicBezTo>
                <a:cubicBezTo>
                  <a:pt x="37" y="31"/>
                  <a:pt x="34" y="25"/>
                  <a:pt x="32" y="20"/>
                </a:cubicBezTo>
                <a:cubicBezTo>
                  <a:pt x="31" y="18"/>
                  <a:pt x="29" y="15"/>
                  <a:pt x="27" y="12"/>
                </a:cubicBezTo>
                <a:cubicBezTo>
                  <a:pt x="26" y="10"/>
                  <a:pt x="24" y="7"/>
                  <a:pt x="22" y="5"/>
                </a:cubicBezTo>
                <a:cubicBezTo>
                  <a:pt x="21" y="4"/>
                  <a:pt x="21" y="3"/>
                  <a:pt x="19" y="3"/>
                </a:cubicBezTo>
                <a:cubicBezTo>
                  <a:pt x="17" y="3"/>
                  <a:pt x="15" y="5"/>
                  <a:pt x="14" y="6"/>
                </a:cubicBezTo>
                <a:cubicBezTo>
                  <a:pt x="14" y="7"/>
                  <a:pt x="15" y="7"/>
                  <a:pt x="15" y="7"/>
                </a:cubicBezTo>
                <a:cubicBezTo>
                  <a:pt x="20" y="2"/>
                  <a:pt x="29" y="20"/>
                  <a:pt x="30" y="22"/>
                </a:cubicBezTo>
                <a:cubicBezTo>
                  <a:pt x="32" y="26"/>
                  <a:pt x="34" y="30"/>
                  <a:pt x="34" y="34"/>
                </a:cubicBezTo>
                <a:cubicBezTo>
                  <a:pt x="33" y="37"/>
                  <a:pt x="32" y="38"/>
                  <a:pt x="30" y="39"/>
                </a:cubicBezTo>
                <a:cubicBezTo>
                  <a:pt x="27" y="40"/>
                  <a:pt x="25" y="41"/>
                  <a:pt x="23" y="42"/>
                </a:cubicBezTo>
                <a:cubicBezTo>
                  <a:pt x="22" y="43"/>
                  <a:pt x="21" y="43"/>
                  <a:pt x="21" y="43"/>
                </a:cubicBezTo>
                <a:cubicBezTo>
                  <a:pt x="21" y="44"/>
                  <a:pt x="21" y="44"/>
                  <a:pt x="22" y="44"/>
                </a:cubicBezTo>
                <a:cubicBezTo>
                  <a:pt x="22" y="44"/>
                  <a:pt x="22" y="44"/>
                  <a:pt x="23" y="44"/>
                </a:cubicBezTo>
                <a:cubicBezTo>
                  <a:pt x="23" y="43"/>
                  <a:pt x="23" y="43"/>
                  <a:pt x="22" y="43"/>
                </a:cubicBezTo>
                <a:cubicBezTo>
                  <a:pt x="19" y="43"/>
                  <a:pt x="17" y="44"/>
                  <a:pt x="16" y="46"/>
                </a:cubicBezTo>
                <a:cubicBezTo>
                  <a:pt x="15" y="50"/>
                  <a:pt x="15" y="53"/>
                  <a:pt x="16" y="56"/>
                </a:cubicBezTo>
                <a:cubicBezTo>
                  <a:pt x="18" y="65"/>
                  <a:pt x="22" y="73"/>
                  <a:pt x="26" y="81"/>
                </a:cubicBezTo>
                <a:cubicBezTo>
                  <a:pt x="28" y="86"/>
                  <a:pt x="30" y="90"/>
                  <a:pt x="33" y="94"/>
                </a:cubicBezTo>
                <a:cubicBezTo>
                  <a:pt x="33" y="94"/>
                  <a:pt x="34" y="94"/>
                  <a:pt x="34" y="93"/>
                </a:cubicBezTo>
                <a:cubicBezTo>
                  <a:pt x="30" y="88"/>
                  <a:pt x="26" y="83"/>
                  <a:pt x="24" y="77"/>
                </a:cubicBezTo>
                <a:cubicBezTo>
                  <a:pt x="20" y="70"/>
                  <a:pt x="20" y="63"/>
                  <a:pt x="17" y="56"/>
                </a:cubicBezTo>
                <a:cubicBezTo>
                  <a:pt x="17" y="55"/>
                  <a:pt x="16" y="55"/>
                  <a:pt x="16" y="56"/>
                </a:cubicBezTo>
                <a:cubicBezTo>
                  <a:pt x="15" y="59"/>
                  <a:pt x="16" y="62"/>
                  <a:pt x="16" y="65"/>
                </a:cubicBezTo>
                <a:cubicBezTo>
                  <a:pt x="18" y="69"/>
                  <a:pt x="19" y="74"/>
                  <a:pt x="22" y="78"/>
                </a:cubicBezTo>
                <a:cubicBezTo>
                  <a:pt x="24" y="82"/>
                  <a:pt x="27" y="86"/>
                  <a:pt x="30" y="90"/>
                </a:cubicBezTo>
                <a:cubicBezTo>
                  <a:pt x="32" y="94"/>
                  <a:pt x="35" y="97"/>
                  <a:pt x="39" y="99"/>
                </a:cubicBezTo>
                <a:cubicBezTo>
                  <a:pt x="41" y="101"/>
                  <a:pt x="44" y="101"/>
                  <a:pt x="47" y="101"/>
                </a:cubicBezTo>
                <a:cubicBezTo>
                  <a:pt x="51" y="99"/>
                  <a:pt x="53" y="95"/>
                  <a:pt x="56" y="92"/>
                </a:cubicBezTo>
                <a:cubicBezTo>
                  <a:pt x="57" y="91"/>
                  <a:pt x="59" y="90"/>
                  <a:pt x="61" y="89"/>
                </a:cubicBezTo>
                <a:cubicBezTo>
                  <a:pt x="63" y="89"/>
                  <a:pt x="66" y="91"/>
                  <a:pt x="68" y="93"/>
                </a:cubicBezTo>
                <a:cubicBezTo>
                  <a:pt x="74" y="98"/>
                  <a:pt x="80" y="102"/>
                  <a:pt x="84" y="108"/>
                </a:cubicBezTo>
                <a:cubicBezTo>
                  <a:pt x="85" y="108"/>
                  <a:pt x="86" y="108"/>
                  <a:pt x="86" y="107"/>
                </a:cubicBezTo>
                <a:cubicBezTo>
                  <a:pt x="83" y="99"/>
                  <a:pt x="74" y="93"/>
                  <a:pt x="67" y="89"/>
                </a:cubicBezTo>
                <a:cubicBezTo>
                  <a:pt x="66" y="88"/>
                  <a:pt x="66" y="89"/>
                  <a:pt x="66" y="90"/>
                </a:cubicBezTo>
                <a:cubicBezTo>
                  <a:pt x="70" y="94"/>
                  <a:pt x="76" y="97"/>
                  <a:pt x="80" y="101"/>
                </a:cubicBezTo>
                <a:cubicBezTo>
                  <a:pt x="83" y="104"/>
                  <a:pt x="85" y="107"/>
                  <a:pt x="85" y="110"/>
                </a:cubicBezTo>
                <a:cubicBezTo>
                  <a:pt x="86" y="113"/>
                  <a:pt x="83" y="116"/>
                  <a:pt x="81" y="117"/>
                </a:cubicBezTo>
                <a:cubicBezTo>
                  <a:pt x="75" y="121"/>
                  <a:pt x="67" y="121"/>
                  <a:pt x="60" y="120"/>
                </a:cubicBezTo>
                <a:cubicBezTo>
                  <a:pt x="53" y="119"/>
                  <a:pt x="46" y="116"/>
                  <a:pt x="40" y="111"/>
                </a:cubicBezTo>
                <a:cubicBezTo>
                  <a:pt x="36" y="109"/>
                  <a:pt x="33" y="106"/>
                  <a:pt x="31" y="103"/>
                </a:cubicBezTo>
                <a:cubicBezTo>
                  <a:pt x="28" y="100"/>
                  <a:pt x="25" y="96"/>
                  <a:pt x="23" y="93"/>
                </a:cubicBezTo>
                <a:cubicBezTo>
                  <a:pt x="20" y="90"/>
                  <a:pt x="18" y="86"/>
                  <a:pt x="17" y="82"/>
                </a:cubicBezTo>
                <a:cubicBezTo>
                  <a:pt x="15" y="79"/>
                  <a:pt x="14" y="75"/>
                  <a:pt x="13" y="71"/>
                </a:cubicBezTo>
                <a:cubicBezTo>
                  <a:pt x="11" y="63"/>
                  <a:pt x="9" y="55"/>
                  <a:pt x="8" y="47"/>
                </a:cubicBezTo>
                <a:cubicBezTo>
                  <a:pt x="7" y="38"/>
                  <a:pt x="8" y="30"/>
                  <a:pt x="10" y="22"/>
                </a:cubicBezTo>
                <a:cubicBezTo>
                  <a:pt x="12" y="18"/>
                  <a:pt x="13" y="14"/>
                  <a:pt x="16" y="11"/>
                </a:cubicBezTo>
                <a:cubicBezTo>
                  <a:pt x="15" y="11"/>
                  <a:pt x="15" y="10"/>
                  <a:pt x="14" y="10"/>
                </a:cubicBezTo>
                <a:cubicBezTo>
                  <a:pt x="12" y="14"/>
                  <a:pt x="10" y="18"/>
                  <a:pt x="8" y="23"/>
                </a:cubicBezTo>
                <a:cubicBezTo>
                  <a:pt x="8" y="23"/>
                  <a:pt x="9" y="24"/>
                  <a:pt x="9" y="23"/>
                </a:cubicBezTo>
                <a:cubicBezTo>
                  <a:pt x="13" y="20"/>
                  <a:pt x="14" y="16"/>
                  <a:pt x="16" y="12"/>
                </a:cubicBezTo>
                <a:cubicBezTo>
                  <a:pt x="15" y="12"/>
                  <a:pt x="15" y="12"/>
                  <a:pt x="15" y="11"/>
                </a:cubicBezTo>
                <a:cubicBezTo>
                  <a:pt x="13" y="17"/>
                  <a:pt x="9" y="22"/>
                  <a:pt x="9" y="28"/>
                </a:cubicBezTo>
                <a:cubicBezTo>
                  <a:pt x="9" y="28"/>
                  <a:pt x="10" y="28"/>
                  <a:pt x="10" y="28"/>
                </a:cubicBezTo>
                <a:cubicBezTo>
                  <a:pt x="15" y="25"/>
                  <a:pt x="15" y="19"/>
                  <a:pt x="18" y="14"/>
                </a:cubicBezTo>
                <a:cubicBezTo>
                  <a:pt x="17" y="14"/>
                  <a:pt x="17" y="14"/>
                  <a:pt x="16" y="14"/>
                </a:cubicBezTo>
                <a:cubicBezTo>
                  <a:pt x="15" y="21"/>
                  <a:pt x="13" y="28"/>
                  <a:pt x="12" y="35"/>
                </a:cubicBezTo>
                <a:cubicBezTo>
                  <a:pt x="12" y="36"/>
                  <a:pt x="13" y="36"/>
                  <a:pt x="13" y="36"/>
                </a:cubicBezTo>
                <a:cubicBezTo>
                  <a:pt x="15" y="33"/>
                  <a:pt x="16" y="30"/>
                  <a:pt x="17" y="27"/>
                </a:cubicBezTo>
                <a:cubicBezTo>
                  <a:pt x="18" y="23"/>
                  <a:pt x="18" y="19"/>
                  <a:pt x="19" y="16"/>
                </a:cubicBezTo>
                <a:cubicBezTo>
                  <a:pt x="19" y="15"/>
                  <a:pt x="18" y="15"/>
                  <a:pt x="18" y="16"/>
                </a:cubicBezTo>
                <a:cubicBezTo>
                  <a:pt x="16" y="22"/>
                  <a:pt x="15" y="29"/>
                  <a:pt x="15" y="36"/>
                </a:cubicBezTo>
                <a:cubicBezTo>
                  <a:pt x="15" y="37"/>
                  <a:pt x="17" y="37"/>
                  <a:pt x="17" y="36"/>
                </a:cubicBezTo>
                <a:cubicBezTo>
                  <a:pt x="18" y="31"/>
                  <a:pt x="19" y="27"/>
                  <a:pt x="22" y="23"/>
                </a:cubicBezTo>
                <a:cubicBezTo>
                  <a:pt x="22" y="23"/>
                  <a:pt x="21" y="22"/>
                  <a:pt x="21" y="22"/>
                </a:cubicBezTo>
                <a:cubicBezTo>
                  <a:pt x="21" y="25"/>
                  <a:pt x="21" y="29"/>
                  <a:pt x="20" y="32"/>
                </a:cubicBezTo>
                <a:cubicBezTo>
                  <a:pt x="19" y="35"/>
                  <a:pt x="17" y="37"/>
                  <a:pt x="16" y="40"/>
                </a:cubicBezTo>
                <a:cubicBezTo>
                  <a:pt x="16" y="41"/>
                  <a:pt x="17" y="42"/>
                  <a:pt x="18" y="41"/>
                </a:cubicBezTo>
                <a:cubicBezTo>
                  <a:pt x="19" y="39"/>
                  <a:pt x="20" y="37"/>
                  <a:pt x="21" y="35"/>
                </a:cubicBezTo>
                <a:cubicBezTo>
                  <a:pt x="22" y="33"/>
                  <a:pt x="23" y="31"/>
                  <a:pt x="25" y="30"/>
                </a:cubicBezTo>
                <a:cubicBezTo>
                  <a:pt x="25" y="30"/>
                  <a:pt x="25" y="30"/>
                  <a:pt x="25" y="30"/>
                </a:cubicBezTo>
                <a:cubicBezTo>
                  <a:pt x="25" y="33"/>
                  <a:pt x="22" y="37"/>
                  <a:pt x="19" y="39"/>
                </a:cubicBezTo>
                <a:cubicBezTo>
                  <a:pt x="19" y="39"/>
                  <a:pt x="19" y="40"/>
                  <a:pt x="20" y="40"/>
                </a:cubicBezTo>
                <a:cubicBezTo>
                  <a:pt x="21" y="41"/>
                  <a:pt x="23" y="40"/>
                  <a:pt x="25" y="40"/>
                </a:cubicBezTo>
                <a:cubicBezTo>
                  <a:pt x="27" y="39"/>
                  <a:pt x="29" y="38"/>
                  <a:pt x="31" y="37"/>
                </a:cubicBezTo>
                <a:cubicBezTo>
                  <a:pt x="31" y="37"/>
                  <a:pt x="32" y="37"/>
                  <a:pt x="31" y="36"/>
                </a:cubicBezTo>
                <a:cubicBezTo>
                  <a:pt x="29" y="35"/>
                  <a:pt x="27" y="35"/>
                  <a:pt x="25" y="36"/>
                </a:cubicBezTo>
                <a:cubicBezTo>
                  <a:pt x="24" y="37"/>
                  <a:pt x="24" y="38"/>
                  <a:pt x="25" y="38"/>
                </a:cubicBezTo>
                <a:cubicBezTo>
                  <a:pt x="27" y="37"/>
                  <a:pt x="29" y="36"/>
                  <a:pt x="30" y="35"/>
                </a:cubicBezTo>
                <a:cubicBezTo>
                  <a:pt x="31" y="33"/>
                  <a:pt x="31" y="31"/>
                  <a:pt x="31" y="30"/>
                </a:cubicBezTo>
                <a:cubicBezTo>
                  <a:pt x="30" y="26"/>
                  <a:pt x="28" y="22"/>
                  <a:pt x="26" y="18"/>
                </a:cubicBezTo>
                <a:cubicBezTo>
                  <a:pt x="26" y="19"/>
                  <a:pt x="25" y="19"/>
                  <a:pt x="25" y="19"/>
                </a:cubicBezTo>
                <a:cubicBezTo>
                  <a:pt x="28" y="23"/>
                  <a:pt x="30" y="26"/>
                  <a:pt x="30" y="31"/>
                </a:cubicBezTo>
                <a:cubicBezTo>
                  <a:pt x="30" y="32"/>
                  <a:pt x="31" y="31"/>
                  <a:pt x="32" y="31"/>
                </a:cubicBezTo>
                <a:cubicBezTo>
                  <a:pt x="32" y="27"/>
                  <a:pt x="31" y="23"/>
                  <a:pt x="29" y="19"/>
                </a:cubicBezTo>
                <a:cubicBezTo>
                  <a:pt x="28" y="16"/>
                  <a:pt x="25" y="12"/>
                  <a:pt x="22" y="10"/>
                </a:cubicBezTo>
                <a:cubicBezTo>
                  <a:pt x="22" y="9"/>
                  <a:pt x="21" y="10"/>
                  <a:pt x="21" y="10"/>
                </a:cubicBezTo>
                <a:cubicBezTo>
                  <a:pt x="25" y="17"/>
                  <a:pt x="27" y="24"/>
                  <a:pt x="29" y="31"/>
                </a:cubicBezTo>
                <a:cubicBezTo>
                  <a:pt x="29" y="31"/>
                  <a:pt x="30" y="30"/>
                  <a:pt x="30" y="30"/>
                </a:cubicBezTo>
                <a:cubicBezTo>
                  <a:pt x="26" y="24"/>
                  <a:pt x="27" y="14"/>
                  <a:pt x="19" y="10"/>
                </a:cubicBezTo>
                <a:cubicBezTo>
                  <a:pt x="19" y="9"/>
                  <a:pt x="18" y="10"/>
                  <a:pt x="18" y="10"/>
                </a:cubicBezTo>
                <a:cubicBezTo>
                  <a:pt x="18" y="14"/>
                  <a:pt x="20" y="17"/>
                  <a:pt x="22" y="20"/>
                </a:cubicBezTo>
                <a:cubicBezTo>
                  <a:pt x="24" y="25"/>
                  <a:pt x="26" y="30"/>
                  <a:pt x="27" y="35"/>
                </a:cubicBezTo>
                <a:cubicBezTo>
                  <a:pt x="27" y="36"/>
                  <a:pt x="28" y="36"/>
                  <a:pt x="28" y="35"/>
                </a:cubicBezTo>
                <a:cubicBezTo>
                  <a:pt x="28" y="30"/>
                  <a:pt x="27" y="26"/>
                  <a:pt x="25" y="22"/>
                </a:cubicBezTo>
                <a:cubicBezTo>
                  <a:pt x="23" y="18"/>
                  <a:pt x="20" y="15"/>
                  <a:pt x="18" y="11"/>
                </a:cubicBezTo>
                <a:cubicBezTo>
                  <a:pt x="17" y="11"/>
                  <a:pt x="16" y="11"/>
                  <a:pt x="17" y="12"/>
                </a:cubicBezTo>
                <a:cubicBezTo>
                  <a:pt x="19" y="20"/>
                  <a:pt x="27" y="27"/>
                  <a:pt x="27" y="37"/>
                </a:cubicBezTo>
                <a:cubicBezTo>
                  <a:pt x="27" y="36"/>
                  <a:pt x="27" y="36"/>
                  <a:pt x="28" y="36"/>
                </a:cubicBezTo>
                <a:cubicBezTo>
                  <a:pt x="25" y="33"/>
                  <a:pt x="24" y="28"/>
                  <a:pt x="22" y="24"/>
                </a:cubicBezTo>
                <a:cubicBezTo>
                  <a:pt x="21" y="20"/>
                  <a:pt x="19" y="16"/>
                  <a:pt x="15" y="14"/>
                </a:cubicBezTo>
                <a:cubicBezTo>
                  <a:pt x="15" y="14"/>
                  <a:pt x="15" y="14"/>
                  <a:pt x="15" y="15"/>
                </a:cubicBezTo>
                <a:cubicBezTo>
                  <a:pt x="14" y="18"/>
                  <a:pt x="15" y="22"/>
                  <a:pt x="17" y="25"/>
                </a:cubicBezTo>
                <a:cubicBezTo>
                  <a:pt x="19" y="28"/>
                  <a:pt x="21" y="32"/>
                  <a:pt x="22" y="36"/>
                </a:cubicBezTo>
                <a:cubicBezTo>
                  <a:pt x="23" y="36"/>
                  <a:pt x="23" y="35"/>
                  <a:pt x="24" y="35"/>
                </a:cubicBezTo>
                <a:cubicBezTo>
                  <a:pt x="20" y="30"/>
                  <a:pt x="19" y="22"/>
                  <a:pt x="13" y="18"/>
                </a:cubicBezTo>
                <a:cubicBezTo>
                  <a:pt x="13" y="18"/>
                  <a:pt x="12" y="18"/>
                  <a:pt x="12" y="18"/>
                </a:cubicBezTo>
                <a:cubicBezTo>
                  <a:pt x="13" y="25"/>
                  <a:pt x="15" y="31"/>
                  <a:pt x="16" y="38"/>
                </a:cubicBezTo>
                <a:cubicBezTo>
                  <a:pt x="17" y="39"/>
                  <a:pt x="18" y="39"/>
                  <a:pt x="18" y="38"/>
                </a:cubicBezTo>
                <a:cubicBezTo>
                  <a:pt x="19" y="30"/>
                  <a:pt x="10" y="12"/>
                  <a:pt x="23" y="9"/>
                </a:cubicBezTo>
                <a:cubicBezTo>
                  <a:pt x="23" y="9"/>
                  <a:pt x="23" y="8"/>
                  <a:pt x="23" y="8"/>
                </a:cubicBezTo>
                <a:cubicBezTo>
                  <a:pt x="19" y="7"/>
                  <a:pt x="7" y="14"/>
                  <a:pt x="13" y="18"/>
                </a:cubicBezTo>
                <a:cubicBezTo>
                  <a:pt x="13" y="18"/>
                  <a:pt x="14" y="18"/>
                  <a:pt x="14" y="18"/>
                </a:cubicBezTo>
                <a:cubicBezTo>
                  <a:pt x="15" y="15"/>
                  <a:pt x="17" y="12"/>
                  <a:pt x="17" y="9"/>
                </a:cubicBezTo>
                <a:cubicBezTo>
                  <a:pt x="17" y="8"/>
                  <a:pt x="16" y="8"/>
                  <a:pt x="16" y="9"/>
                </a:cubicBezTo>
                <a:cubicBezTo>
                  <a:pt x="12" y="12"/>
                  <a:pt x="11" y="18"/>
                  <a:pt x="11" y="22"/>
                </a:cubicBezTo>
                <a:cubicBezTo>
                  <a:pt x="11" y="26"/>
                  <a:pt x="12" y="32"/>
                  <a:pt x="16" y="34"/>
                </a:cubicBezTo>
                <a:cubicBezTo>
                  <a:pt x="16" y="34"/>
                  <a:pt x="17" y="34"/>
                  <a:pt x="17" y="34"/>
                </a:cubicBezTo>
                <a:cubicBezTo>
                  <a:pt x="21" y="31"/>
                  <a:pt x="20" y="24"/>
                  <a:pt x="16" y="21"/>
                </a:cubicBezTo>
                <a:cubicBezTo>
                  <a:pt x="16" y="21"/>
                  <a:pt x="15" y="21"/>
                  <a:pt x="15" y="21"/>
                </a:cubicBezTo>
                <a:cubicBezTo>
                  <a:pt x="13" y="23"/>
                  <a:pt x="12" y="27"/>
                  <a:pt x="12" y="30"/>
                </a:cubicBezTo>
                <a:cubicBezTo>
                  <a:pt x="12" y="33"/>
                  <a:pt x="12" y="36"/>
                  <a:pt x="12" y="40"/>
                </a:cubicBezTo>
                <a:cubicBezTo>
                  <a:pt x="13" y="40"/>
                  <a:pt x="14" y="40"/>
                  <a:pt x="14" y="40"/>
                </a:cubicBezTo>
                <a:cubicBezTo>
                  <a:pt x="16" y="36"/>
                  <a:pt x="15" y="31"/>
                  <a:pt x="15" y="27"/>
                </a:cubicBezTo>
                <a:cubicBezTo>
                  <a:pt x="15" y="26"/>
                  <a:pt x="14" y="26"/>
                  <a:pt x="14" y="26"/>
                </a:cubicBezTo>
                <a:cubicBezTo>
                  <a:pt x="12" y="30"/>
                  <a:pt x="11" y="34"/>
                  <a:pt x="11" y="38"/>
                </a:cubicBezTo>
                <a:cubicBezTo>
                  <a:pt x="10" y="42"/>
                  <a:pt x="10" y="46"/>
                  <a:pt x="10" y="50"/>
                </a:cubicBezTo>
                <a:cubicBezTo>
                  <a:pt x="10" y="51"/>
                  <a:pt x="11" y="51"/>
                  <a:pt x="12" y="51"/>
                </a:cubicBezTo>
                <a:cubicBezTo>
                  <a:pt x="14" y="44"/>
                  <a:pt x="12" y="37"/>
                  <a:pt x="11" y="30"/>
                </a:cubicBezTo>
                <a:cubicBezTo>
                  <a:pt x="11" y="30"/>
                  <a:pt x="10" y="29"/>
                  <a:pt x="10" y="30"/>
                </a:cubicBezTo>
                <a:cubicBezTo>
                  <a:pt x="8" y="32"/>
                  <a:pt x="8" y="35"/>
                  <a:pt x="8" y="38"/>
                </a:cubicBezTo>
                <a:cubicBezTo>
                  <a:pt x="8" y="41"/>
                  <a:pt x="9" y="44"/>
                  <a:pt x="9" y="47"/>
                </a:cubicBezTo>
                <a:cubicBezTo>
                  <a:pt x="9" y="50"/>
                  <a:pt x="9" y="53"/>
                  <a:pt x="9" y="56"/>
                </a:cubicBezTo>
                <a:cubicBezTo>
                  <a:pt x="9" y="59"/>
                  <a:pt x="9" y="61"/>
                  <a:pt x="11" y="63"/>
                </a:cubicBezTo>
                <a:cubicBezTo>
                  <a:pt x="12" y="64"/>
                  <a:pt x="12" y="63"/>
                  <a:pt x="12" y="63"/>
                </a:cubicBezTo>
                <a:cubicBezTo>
                  <a:pt x="12" y="57"/>
                  <a:pt x="10" y="51"/>
                  <a:pt x="10" y="45"/>
                </a:cubicBezTo>
                <a:cubicBezTo>
                  <a:pt x="10" y="39"/>
                  <a:pt x="12" y="34"/>
                  <a:pt x="12" y="29"/>
                </a:cubicBezTo>
                <a:cubicBezTo>
                  <a:pt x="12" y="28"/>
                  <a:pt x="11" y="28"/>
                  <a:pt x="11" y="28"/>
                </a:cubicBezTo>
                <a:cubicBezTo>
                  <a:pt x="8" y="30"/>
                  <a:pt x="7" y="33"/>
                  <a:pt x="7" y="35"/>
                </a:cubicBezTo>
                <a:cubicBezTo>
                  <a:pt x="6" y="40"/>
                  <a:pt x="7" y="44"/>
                  <a:pt x="8" y="48"/>
                </a:cubicBezTo>
                <a:cubicBezTo>
                  <a:pt x="9" y="58"/>
                  <a:pt x="12" y="68"/>
                  <a:pt x="15" y="77"/>
                </a:cubicBezTo>
                <a:cubicBezTo>
                  <a:pt x="16" y="80"/>
                  <a:pt x="17" y="82"/>
                  <a:pt x="17" y="84"/>
                </a:cubicBezTo>
                <a:cubicBezTo>
                  <a:pt x="18" y="85"/>
                  <a:pt x="19" y="85"/>
                  <a:pt x="19" y="84"/>
                </a:cubicBezTo>
                <a:cubicBezTo>
                  <a:pt x="18" y="78"/>
                  <a:pt x="17" y="72"/>
                  <a:pt x="16" y="66"/>
                </a:cubicBezTo>
                <a:cubicBezTo>
                  <a:pt x="16" y="60"/>
                  <a:pt x="16" y="54"/>
                  <a:pt x="14" y="49"/>
                </a:cubicBezTo>
                <a:cubicBezTo>
                  <a:pt x="14" y="48"/>
                  <a:pt x="13" y="48"/>
                  <a:pt x="13" y="49"/>
                </a:cubicBezTo>
                <a:cubicBezTo>
                  <a:pt x="10" y="56"/>
                  <a:pt x="12" y="65"/>
                  <a:pt x="15" y="72"/>
                </a:cubicBezTo>
                <a:cubicBezTo>
                  <a:pt x="18" y="80"/>
                  <a:pt x="22" y="87"/>
                  <a:pt x="27" y="93"/>
                </a:cubicBezTo>
                <a:cubicBezTo>
                  <a:pt x="27" y="93"/>
                  <a:pt x="28" y="93"/>
                  <a:pt x="28" y="92"/>
                </a:cubicBezTo>
                <a:cubicBezTo>
                  <a:pt x="22" y="86"/>
                  <a:pt x="19" y="77"/>
                  <a:pt x="18" y="69"/>
                </a:cubicBezTo>
                <a:cubicBezTo>
                  <a:pt x="16" y="60"/>
                  <a:pt x="16" y="51"/>
                  <a:pt x="16" y="42"/>
                </a:cubicBezTo>
                <a:cubicBezTo>
                  <a:pt x="16" y="41"/>
                  <a:pt x="15" y="41"/>
                  <a:pt x="15" y="42"/>
                </a:cubicBezTo>
                <a:cubicBezTo>
                  <a:pt x="15" y="51"/>
                  <a:pt x="15" y="60"/>
                  <a:pt x="16" y="69"/>
                </a:cubicBezTo>
                <a:cubicBezTo>
                  <a:pt x="18" y="78"/>
                  <a:pt x="21" y="87"/>
                  <a:pt x="27" y="93"/>
                </a:cubicBezTo>
                <a:cubicBezTo>
                  <a:pt x="28" y="94"/>
                  <a:pt x="29" y="93"/>
                  <a:pt x="28" y="92"/>
                </a:cubicBezTo>
                <a:cubicBezTo>
                  <a:pt x="23" y="86"/>
                  <a:pt x="19" y="80"/>
                  <a:pt x="16" y="72"/>
                </a:cubicBezTo>
                <a:cubicBezTo>
                  <a:pt x="14" y="65"/>
                  <a:pt x="12" y="57"/>
                  <a:pt x="14" y="49"/>
                </a:cubicBezTo>
                <a:cubicBezTo>
                  <a:pt x="14" y="49"/>
                  <a:pt x="13" y="49"/>
                  <a:pt x="13" y="49"/>
                </a:cubicBezTo>
                <a:cubicBezTo>
                  <a:pt x="14" y="54"/>
                  <a:pt x="14" y="60"/>
                  <a:pt x="15" y="66"/>
                </a:cubicBezTo>
                <a:cubicBezTo>
                  <a:pt x="15" y="72"/>
                  <a:pt x="17" y="78"/>
                  <a:pt x="17" y="84"/>
                </a:cubicBezTo>
                <a:cubicBezTo>
                  <a:pt x="18" y="84"/>
                  <a:pt x="18" y="84"/>
                  <a:pt x="19" y="84"/>
                </a:cubicBezTo>
                <a:cubicBezTo>
                  <a:pt x="16" y="76"/>
                  <a:pt x="14" y="68"/>
                  <a:pt x="12" y="60"/>
                </a:cubicBezTo>
                <a:cubicBezTo>
                  <a:pt x="10" y="55"/>
                  <a:pt x="9" y="50"/>
                  <a:pt x="9" y="45"/>
                </a:cubicBezTo>
                <a:cubicBezTo>
                  <a:pt x="8" y="41"/>
                  <a:pt x="8" y="37"/>
                  <a:pt x="9" y="33"/>
                </a:cubicBezTo>
                <a:cubicBezTo>
                  <a:pt x="9" y="32"/>
                  <a:pt x="10" y="30"/>
                  <a:pt x="11" y="30"/>
                </a:cubicBezTo>
                <a:cubicBezTo>
                  <a:pt x="11" y="30"/>
                  <a:pt x="11" y="29"/>
                  <a:pt x="10" y="29"/>
                </a:cubicBezTo>
                <a:cubicBezTo>
                  <a:pt x="11" y="35"/>
                  <a:pt x="9" y="40"/>
                  <a:pt x="9" y="45"/>
                </a:cubicBezTo>
                <a:cubicBezTo>
                  <a:pt x="9" y="51"/>
                  <a:pt x="10" y="57"/>
                  <a:pt x="11" y="63"/>
                </a:cubicBezTo>
                <a:cubicBezTo>
                  <a:pt x="11" y="63"/>
                  <a:pt x="12" y="62"/>
                  <a:pt x="12" y="62"/>
                </a:cubicBezTo>
                <a:cubicBezTo>
                  <a:pt x="10" y="60"/>
                  <a:pt x="10" y="57"/>
                  <a:pt x="10" y="55"/>
                </a:cubicBezTo>
                <a:cubicBezTo>
                  <a:pt x="10" y="52"/>
                  <a:pt x="10" y="49"/>
                  <a:pt x="10" y="46"/>
                </a:cubicBezTo>
                <a:cubicBezTo>
                  <a:pt x="10" y="44"/>
                  <a:pt x="10" y="41"/>
                  <a:pt x="10" y="39"/>
                </a:cubicBezTo>
                <a:cubicBezTo>
                  <a:pt x="10" y="36"/>
                  <a:pt x="10" y="33"/>
                  <a:pt x="11" y="31"/>
                </a:cubicBezTo>
                <a:cubicBezTo>
                  <a:pt x="11" y="31"/>
                  <a:pt x="10" y="30"/>
                  <a:pt x="10" y="30"/>
                </a:cubicBezTo>
                <a:cubicBezTo>
                  <a:pt x="10" y="37"/>
                  <a:pt x="12" y="44"/>
                  <a:pt x="10" y="50"/>
                </a:cubicBezTo>
                <a:cubicBezTo>
                  <a:pt x="11" y="50"/>
                  <a:pt x="11" y="50"/>
                  <a:pt x="12" y="50"/>
                </a:cubicBezTo>
                <a:cubicBezTo>
                  <a:pt x="12" y="46"/>
                  <a:pt x="12" y="43"/>
                  <a:pt x="12" y="39"/>
                </a:cubicBezTo>
                <a:cubicBezTo>
                  <a:pt x="12" y="35"/>
                  <a:pt x="13" y="31"/>
                  <a:pt x="15" y="27"/>
                </a:cubicBezTo>
                <a:cubicBezTo>
                  <a:pt x="14" y="27"/>
                  <a:pt x="14" y="27"/>
                  <a:pt x="13" y="27"/>
                </a:cubicBezTo>
                <a:cubicBezTo>
                  <a:pt x="14" y="31"/>
                  <a:pt x="14" y="36"/>
                  <a:pt x="12" y="39"/>
                </a:cubicBezTo>
                <a:cubicBezTo>
                  <a:pt x="13" y="39"/>
                  <a:pt x="13" y="39"/>
                  <a:pt x="14" y="39"/>
                </a:cubicBezTo>
                <a:cubicBezTo>
                  <a:pt x="13" y="37"/>
                  <a:pt x="13" y="34"/>
                  <a:pt x="13" y="31"/>
                </a:cubicBezTo>
                <a:cubicBezTo>
                  <a:pt x="14" y="28"/>
                  <a:pt x="14" y="24"/>
                  <a:pt x="16" y="22"/>
                </a:cubicBezTo>
                <a:cubicBezTo>
                  <a:pt x="16" y="22"/>
                  <a:pt x="15" y="22"/>
                  <a:pt x="15" y="22"/>
                </a:cubicBezTo>
                <a:cubicBezTo>
                  <a:pt x="18" y="25"/>
                  <a:pt x="19" y="30"/>
                  <a:pt x="16" y="33"/>
                </a:cubicBezTo>
                <a:cubicBezTo>
                  <a:pt x="16" y="33"/>
                  <a:pt x="17" y="33"/>
                  <a:pt x="17" y="33"/>
                </a:cubicBezTo>
                <a:cubicBezTo>
                  <a:pt x="13" y="31"/>
                  <a:pt x="13" y="25"/>
                  <a:pt x="13" y="22"/>
                </a:cubicBezTo>
                <a:cubicBezTo>
                  <a:pt x="13" y="18"/>
                  <a:pt x="14" y="12"/>
                  <a:pt x="17" y="10"/>
                </a:cubicBezTo>
                <a:cubicBezTo>
                  <a:pt x="16" y="10"/>
                  <a:pt x="16" y="9"/>
                  <a:pt x="15" y="9"/>
                </a:cubicBezTo>
                <a:cubicBezTo>
                  <a:pt x="15" y="12"/>
                  <a:pt x="14" y="15"/>
                  <a:pt x="13" y="17"/>
                </a:cubicBezTo>
                <a:cubicBezTo>
                  <a:pt x="13" y="17"/>
                  <a:pt x="13" y="17"/>
                  <a:pt x="14" y="17"/>
                </a:cubicBezTo>
                <a:cubicBezTo>
                  <a:pt x="10" y="14"/>
                  <a:pt x="20" y="9"/>
                  <a:pt x="22" y="9"/>
                </a:cubicBezTo>
                <a:cubicBezTo>
                  <a:pt x="22" y="9"/>
                  <a:pt x="22" y="8"/>
                  <a:pt x="22" y="8"/>
                </a:cubicBezTo>
                <a:cubicBezTo>
                  <a:pt x="9" y="12"/>
                  <a:pt x="18" y="28"/>
                  <a:pt x="16" y="38"/>
                </a:cubicBezTo>
                <a:cubicBezTo>
                  <a:pt x="17" y="38"/>
                  <a:pt x="17" y="38"/>
                  <a:pt x="18" y="38"/>
                </a:cubicBezTo>
                <a:cubicBezTo>
                  <a:pt x="16" y="31"/>
                  <a:pt x="14" y="25"/>
                  <a:pt x="14" y="18"/>
                </a:cubicBezTo>
                <a:cubicBezTo>
                  <a:pt x="13" y="19"/>
                  <a:pt x="13" y="19"/>
                  <a:pt x="12" y="19"/>
                </a:cubicBezTo>
                <a:cubicBezTo>
                  <a:pt x="18" y="23"/>
                  <a:pt x="19" y="31"/>
                  <a:pt x="22" y="36"/>
                </a:cubicBezTo>
                <a:cubicBezTo>
                  <a:pt x="23" y="37"/>
                  <a:pt x="24" y="36"/>
                  <a:pt x="24" y="35"/>
                </a:cubicBezTo>
                <a:cubicBezTo>
                  <a:pt x="23" y="32"/>
                  <a:pt x="21" y="29"/>
                  <a:pt x="19" y="26"/>
                </a:cubicBezTo>
                <a:cubicBezTo>
                  <a:pt x="17" y="23"/>
                  <a:pt x="15" y="19"/>
                  <a:pt x="16" y="15"/>
                </a:cubicBezTo>
                <a:cubicBezTo>
                  <a:pt x="15" y="15"/>
                  <a:pt x="15" y="15"/>
                  <a:pt x="15" y="16"/>
                </a:cubicBezTo>
                <a:cubicBezTo>
                  <a:pt x="19" y="18"/>
                  <a:pt x="20" y="22"/>
                  <a:pt x="21" y="26"/>
                </a:cubicBezTo>
                <a:cubicBezTo>
                  <a:pt x="23" y="30"/>
                  <a:pt x="24" y="34"/>
                  <a:pt x="27" y="37"/>
                </a:cubicBezTo>
                <a:cubicBezTo>
                  <a:pt x="27" y="38"/>
                  <a:pt x="28" y="37"/>
                  <a:pt x="28" y="37"/>
                </a:cubicBezTo>
                <a:cubicBezTo>
                  <a:pt x="28" y="27"/>
                  <a:pt x="21" y="20"/>
                  <a:pt x="18" y="12"/>
                </a:cubicBezTo>
                <a:cubicBezTo>
                  <a:pt x="18" y="12"/>
                  <a:pt x="17" y="12"/>
                  <a:pt x="17" y="12"/>
                </a:cubicBezTo>
                <a:cubicBezTo>
                  <a:pt x="19" y="16"/>
                  <a:pt x="21" y="19"/>
                  <a:pt x="23" y="23"/>
                </a:cubicBezTo>
                <a:cubicBezTo>
                  <a:pt x="25" y="26"/>
                  <a:pt x="27" y="31"/>
                  <a:pt x="27" y="35"/>
                </a:cubicBezTo>
                <a:cubicBezTo>
                  <a:pt x="27" y="35"/>
                  <a:pt x="28" y="35"/>
                  <a:pt x="28" y="34"/>
                </a:cubicBezTo>
                <a:cubicBezTo>
                  <a:pt x="27" y="30"/>
                  <a:pt x="26" y="25"/>
                  <a:pt x="24" y="21"/>
                </a:cubicBezTo>
                <a:cubicBezTo>
                  <a:pt x="23" y="18"/>
                  <a:pt x="19" y="14"/>
                  <a:pt x="20" y="10"/>
                </a:cubicBezTo>
                <a:cubicBezTo>
                  <a:pt x="19" y="10"/>
                  <a:pt x="19" y="11"/>
                  <a:pt x="19" y="11"/>
                </a:cubicBezTo>
                <a:cubicBezTo>
                  <a:pt x="25" y="15"/>
                  <a:pt x="25" y="25"/>
                  <a:pt x="29" y="31"/>
                </a:cubicBezTo>
                <a:cubicBezTo>
                  <a:pt x="29" y="32"/>
                  <a:pt x="30" y="31"/>
                  <a:pt x="30" y="30"/>
                </a:cubicBezTo>
                <a:cubicBezTo>
                  <a:pt x="28" y="23"/>
                  <a:pt x="26" y="16"/>
                  <a:pt x="23" y="10"/>
                </a:cubicBezTo>
                <a:cubicBezTo>
                  <a:pt x="22" y="10"/>
                  <a:pt x="22" y="10"/>
                  <a:pt x="21" y="11"/>
                </a:cubicBezTo>
                <a:cubicBezTo>
                  <a:pt x="24" y="13"/>
                  <a:pt x="26" y="16"/>
                  <a:pt x="28" y="19"/>
                </a:cubicBezTo>
                <a:cubicBezTo>
                  <a:pt x="29" y="23"/>
                  <a:pt x="30" y="27"/>
                  <a:pt x="30" y="31"/>
                </a:cubicBezTo>
                <a:cubicBezTo>
                  <a:pt x="31" y="31"/>
                  <a:pt x="31" y="30"/>
                  <a:pt x="32" y="30"/>
                </a:cubicBezTo>
                <a:cubicBezTo>
                  <a:pt x="31" y="26"/>
                  <a:pt x="29" y="22"/>
                  <a:pt x="26" y="18"/>
                </a:cubicBezTo>
                <a:cubicBezTo>
                  <a:pt x="26" y="18"/>
                  <a:pt x="25" y="18"/>
                  <a:pt x="25" y="19"/>
                </a:cubicBezTo>
                <a:cubicBezTo>
                  <a:pt x="27" y="22"/>
                  <a:pt x="28" y="25"/>
                  <a:pt x="29" y="28"/>
                </a:cubicBezTo>
                <a:cubicBezTo>
                  <a:pt x="30" y="30"/>
                  <a:pt x="30" y="32"/>
                  <a:pt x="29" y="33"/>
                </a:cubicBezTo>
                <a:cubicBezTo>
                  <a:pt x="29" y="35"/>
                  <a:pt x="26" y="36"/>
                  <a:pt x="25" y="36"/>
                </a:cubicBezTo>
                <a:cubicBezTo>
                  <a:pt x="25" y="37"/>
                  <a:pt x="25" y="37"/>
                  <a:pt x="25" y="37"/>
                </a:cubicBezTo>
                <a:cubicBezTo>
                  <a:pt x="27" y="37"/>
                  <a:pt x="29" y="36"/>
                  <a:pt x="30" y="37"/>
                </a:cubicBezTo>
                <a:cubicBezTo>
                  <a:pt x="30" y="37"/>
                  <a:pt x="31" y="36"/>
                  <a:pt x="31" y="36"/>
                </a:cubicBezTo>
                <a:cubicBezTo>
                  <a:pt x="29" y="37"/>
                  <a:pt x="27" y="37"/>
                  <a:pt x="26" y="38"/>
                </a:cubicBezTo>
                <a:cubicBezTo>
                  <a:pt x="24" y="39"/>
                  <a:pt x="22" y="40"/>
                  <a:pt x="20" y="39"/>
                </a:cubicBezTo>
                <a:cubicBezTo>
                  <a:pt x="20" y="39"/>
                  <a:pt x="20" y="40"/>
                  <a:pt x="21" y="40"/>
                </a:cubicBezTo>
                <a:cubicBezTo>
                  <a:pt x="23" y="37"/>
                  <a:pt x="27" y="34"/>
                  <a:pt x="26" y="29"/>
                </a:cubicBezTo>
                <a:cubicBezTo>
                  <a:pt x="26" y="29"/>
                  <a:pt x="25" y="28"/>
                  <a:pt x="25" y="29"/>
                </a:cubicBezTo>
                <a:cubicBezTo>
                  <a:pt x="21" y="30"/>
                  <a:pt x="19" y="36"/>
                  <a:pt x="17" y="40"/>
                </a:cubicBezTo>
                <a:cubicBezTo>
                  <a:pt x="17" y="40"/>
                  <a:pt x="17" y="40"/>
                  <a:pt x="18" y="41"/>
                </a:cubicBezTo>
                <a:cubicBezTo>
                  <a:pt x="20" y="35"/>
                  <a:pt x="24" y="28"/>
                  <a:pt x="22" y="22"/>
                </a:cubicBezTo>
                <a:cubicBezTo>
                  <a:pt x="22" y="21"/>
                  <a:pt x="21" y="22"/>
                  <a:pt x="21" y="22"/>
                </a:cubicBezTo>
                <a:cubicBezTo>
                  <a:pt x="18" y="26"/>
                  <a:pt x="17" y="31"/>
                  <a:pt x="15" y="36"/>
                </a:cubicBezTo>
                <a:cubicBezTo>
                  <a:pt x="16" y="36"/>
                  <a:pt x="16" y="36"/>
                  <a:pt x="17" y="36"/>
                </a:cubicBezTo>
                <a:cubicBezTo>
                  <a:pt x="16" y="29"/>
                  <a:pt x="17" y="22"/>
                  <a:pt x="19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7" y="19"/>
                  <a:pt x="16" y="22"/>
                  <a:pt x="16" y="25"/>
                </a:cubicBezTo>
                <a:cubicBezTo>
                  <a:pt x="15" y="28"/>
                  <a:pt x="14" y="32"/>
                  <a:pt x="12" y="35"/>
                </a:cubicBezTo>
                <a:cubicBezTo>
                  <a:pt x="12" y="35"/>
                  <a:pt x="13" y="35"/>
                  <a:pt x="13" y="35"/>
                </a:cubicBezTo>
                <a:cubicBezTo>
                  <a:pt x="14" y="28"/>
                  <a:pt x="17" y="21"/>
                  <a:pt x="18" y="14"/>
                </a:cubicBezTo>
                <a:cubicBezTo>
                  <a:pt x="18" y="13"/>
                  <a:pt x="17" y="13"/>
                  <a:pt x="17" y="13"/>
                </a:cubicBezTo>
                <a:cubicBezTo>
                  <a:pt x="15" y="16"/>
                  <a:pt x="15" y="18"/>
                  <a:pt x="14" y="20"/>
                </a:cubicBezTo>
                <a:cubicBezTo>
                  <a:pt x="13" y="23"/>
                  <a:pt x="12" y="25"/>
                  <a:pt x="9" y="27"/>
                </a:cubicBezTo>
                <a:cubicBezTo>
                  <a:pt x="10" y="27"/>
                  <a:pt x="10" y="28"/>
                  <a:pt x="11" y="28"/>
                </a:cubicBezTo>
                <a:cubicBezTo>
                  <a:pt x="11" y="22"/>
                  <a:pt x="14" y="17"/>
                  <a:pt x="16" y="12"/>
                </a:cubicBezTo>
                <a:cubicBezTo>
                  <a:pt x="16" y="11"/>
                  <a:pt x="15" y="10"/>
                  <a:pt x="15" y="11"/>
                </a:cubicBezTo>
                <a:cubicBezTo>
                  <a:pt x="13" y="15"/>
                  <a:pt x="12" y="19"/>
                  <a:pt x="8" y="22"/>
                </a:cubicBezTo>
                <a:cubicBezTo>
                  <a:pt x="9" y="23"/>
                  <a:pt x="9" y="23"/>
                  <a:pt x="9" y="23"/>
                </a:cubicBezTo>
                <a:cubicBezTo>
                  <a:pt x="11" y="19"/>
                  <a:pt x="13" y="15"/>
                  <a:pt x="16" y="11"/>
                </a:cubicBezTo>
                <a:cubicBezTo>
                  <a:pt x="16" y="10"/>
                  <a:pt x="15" y="10"/>
                  <a:pt x="14" y="10"/>
                </a:cubicBezTo>
                <a:cubicBezTo>
                  <a:pt x="10" y="16"/>
                  <a:pt x="8" y="24"/>
                  <a:pt x="7" y="32"/>
                </a:cubicBezTo>
                <a:cubicBezTo>
                  <a:pt x="6" y="40"/>
                  <a:pt x="7" y="48"/>
                  <a:pt x="8" y="56"/>
                </a:cubicBezTo>
                <a:cubicBezTo>
                  <a:pt x="9" y="60"/>
                  <a:pt x="10" y="64"/>
                  <a:pt x="11" y="68"/>
                </a:cubicBezTo>
                <a:cubicBezTo>
                  <a:pt x="12" y="72"/>
                  <a:pt x="13" y="76"/>
                  <a:pt x="14" y="80"/>
                </a:cubicBezTo>
                <a:cubicBezTo>
                  <a:pt x="17" y="87"/>
                  <a:pt x="21" y="93"/>
                  <a:pt x="26" y="100"/>
                </a:cubicBezTo>
                <a:cubicBezTo>
                  <a:pt x="31" y="106"/>
                  <a:pt x="36" y="111"/>
                  <a:pt x="43" y="116"/>
                </a:cubicBezTo>
                <a:cubicBezTo>
                  <a:pt x="49" y="119"/>
                  <a:pt x="57" y="121"/>
                  <a:pt x="64" y="122"/>
                </a:cubicBezTo>
                <a:cubicBezTo>
                  <a:pt x="70" y="122"/>
                  <a:pt x="77" y="121"/>
                  <a:pt x="83" y="117"/>
                </a:cubicBezTo>
                <a:cubicBezTo>
                  <a:pt x="85" y="116"/>
                  <a:pt x="86" y="114"/>
                  <a:pt x="87" y="111"/>
                </a:cubicBezTo>
                <a:cubicBezTo>
                  <a:pt x="87" y="108"/>
                  <a:pt x="85" y="105"/>
                  <a:pt x="84" y="103"/>
                </a:cubicBezTo>
                <a:cubicBezTo>
                  <a:pt x="80" y="97"/>
                  <a:pt x="72" y="94"/>
                  <a:pt x="67" y="89"/>
                </a:cubicBezTo>
                <a:cubicBezTo>
                  <a:pt x="67" y="89"/>
                  <a:pt x="67" y="90"/>
                  <a:pt x="66" y="90"/>
                </a:cubicBezTo>
                <a:cubicBezTo>
                  <a:pt x="70" y="92"/>
                  <a:pt x="73" y="94"/>
                  <a:pt x="76" y="97"/>
                </a:cubicBezTo>
                <a:cubicBezTo>
                  <a:pt x="80" y="100"/>
                  <a:pt x="83" y="103"/>
                  <a:pt x="84" y="108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83" y="104"/>
                  <a:pt x="80" y="101"/>
                  <a:pt x="77" y="98"/>
                </a:cubicBezTo>
                <a:cubicBezTo>
                  <a:pt x="74" y="95"/>
                  <a:pt x="71" y="93"/>
                  <a:pt x="67" y="90"/>
                </a:cubicBezTo>
                <a:cubicBezTo>
                  <a:pt x="65" y="89"/>
                  <a:pt x="63" y="87"/>
                  <a:pt x="61" y="88"/>
                </a:cubicBezTo>
                <a:cubicBezTo>
                  <a:pt x="58" y="88"/>
                  <a:pt x="57" y="89"/>
                  <a:pt x="55" y="91"/>
                </a:cubicBezTo>
                <a:cubicBezTo>
                  <a:pt x="53" y="94"/>
                  <a:pt x="50" y="99"/>
                  <a:pt x="45" y="99"/>
                </a:cubicBezTo>
                <a:cubicBezTo>
                  <a:pt x="42" y="100"/>
                  <a:pt x="38" y="98"/>
                  <a:pt x="36" y="95"/>
                </a:cubicBezTo>
                <a:cubicBezTo>
                  <a:pt x="30" y="90"/>
                  <a:pt x="25" y="82"/>
                  <a:pt x="22" y="75"/>
                </a:cubicBezTo>
                <a:cubicBezTo>
                  <a:pt x="20" y="71"/>
                  <a:pt x="19" y="68"/>
                  <a:pt x="18" y="64"/>
                </a:cubicBezTo>
                <a:cubicBezTo>
                  <a:pt x="17" y="62"/>
                  <a:pt x="16" y="59"/>
                  <a:pt x="17" y="56"/>
                </a:cubicBezTo>
                <a:cubicBezTo>
                  <a:pt x="17" y="56"/>
                  <a:pt x="16" y="56"/>
                  <a:pt x="16" y="56"/>
                </a:cubicBezTo>
                <a:cubicBezTo>
                  <a:pt x="18" y="63"/>
                  <a:pt x="19" y="70"/>
                  <a:pt x="22" y="77"/>
                </a:cubicBezTo>
                <a:cubicBezTo>
                  <a:pt x="25" y="83"/>
                  <a:pt x="29" y="89"/>
                  <a:pt x="33" y="94"/>
                </a:cubicBezTo>
                <a:cubicBezTo>
                  <a:pt x="33" y="95"/>
                  <a:pt x="35" y="95"/>
                  <a:pt x="34" y="93"/>
                </a:cubicBezTo>
                <a:cubicBezTo>
                  <a:pt x="31" y="88"/>
                  <a:pt x="28" y="82"/>
                  <a:pt x="25" y="76"/>
                </a:cubicBezTo>
                <a:cubicBezTo>
                  <a:pt x="23" y="72"/>
                  <a:pt x="21" y="67"/>
                  <a:pt x="19" y="63"/>
                </a:cubicBezTo>
                <a:cubicBezTo>
                  <a:pt x="18" y="59"/>
                  <a:pt x="17" y="55"/>
                  <a:pt x="17" y="51"/>
                </a:cubicBezTo>
                <a:cubicBezTo>
                  <a:pt x="17" y="48"/>
                  <a:pt x="18" y="44"/>
                  <a:pt x="22" y="44"/>
                </a:cubicBezTo>
                <a:cubicBezTo>
                  <a:pt x="22" y="43"/>
                  <a:pt x="22" y="43"/>
                  <a:pt x="21" y="43"/>
                </a:cubicBezTo>
                <a:cubicBezTo>
                  <a:pt x="21" y="43"/>
                  <a:pt x="21" y="43"/>
                  <a:pt x="21" y="43"/>
                </a:cubicBezTo>
                <a:cubicBezTo>
                  <a:pt x="20" y="44"/>
                  <a:pt x="21" y="45"/>
                  <a:pt x="21" y="45"/>
                </a:cubicBezTo>
                <a:cubicBezTo>
                  <a:pt x="24" y="43"/>
                  <a:pt x="26" y="42"/>
                  <a:pt x="29" y="41"/>
                </a:cubicBezTo>
                <a:cubicBezTo>
                  <a:pt x="31" y="40"/>
                  <a:pt x="33" y="39"/>
                  <a:pt x="34" y="37"/>
                </a:cubicBezTo>
                <a:cubicBezTo>
                  <a:pt x="37" y="34"/>
                  <a:pt x="35" y="29"/>
                  <a:pt x="33" y="25"/>
                </a:cubicBezTo>
                <a:cubicBezTo>
                  <a:pt x="32" y="21"/>
                  <a:pt x="30" y="17"/>
                  <a:pt x="27" y="14"/>
                </a:cubicBezTo>
                <a:cubicBezTo>
                  <a:pt x="25" y="11"/>
                  <a:pt x="22" y="7"/>
                  <a:pt x="19" y="5"/>
                </a:cubicBezTo>
                <a:cubicBezTo>
                  <a:pt x="17" y="4"/>
                  <a:pt x="15" y="5"/>
                  <a:pt x="14" y="7"/>
                </a:cubicBezTo>
                <a:cubicBezTo>
                  <a:pt x="14" y="7"/>
                  <a:pt x="14" y="8"/>
                  <a:pt x="15" y="7"/>
                </a:cubicBezTo>
                <a:cubicBezTo>
                  <a:pt x="16" y="6"/>
                  <a:pt x="18" y="5"/>
                  <a:pt x="19" y="4"/>
                </a:cubicBezTo>
                <a:cubicBezTo>
                  <a:pt x="21" y="4"/>
                  <a:pt x="22" y="7"/>
                  <a:pt x="23" y="8"/>
                </a:cubicBezTo>
                <a:cubicBezTo>
                  <a:pt x="26" y="13"/>
                  <a:pt x="29" y="17"/>
                  <a:pt x="31" y="22"/>
                </a:cubicBezTo>
                <a:cubicBezTo>
                  <a:pt x="33" y="26"/>
                  <a:pt x="35" y="32"/>
                  <a:pt x="33" y="36"/>
                </a:cubicBezTo>
                <a:cubicBezTo>
                  <a:pt x="31" y="40"/>
                  <a:pt x="26" y="40"/>
                  <a:pt x="23" y="43"/>
                </a:cubicBezTo>
                <a:cubicBezTo>
                  <a:pt x="22" y="43"/>
                  <a:pt x="23" y="44"/>
                  <a:pt x="24" y="44"/>
                </a:cubicBezTo>
                <a:cubicBezTo>
                  <a:pt x="28" y="42"/>
                  <a:pt x="34" y="40"/>
                  <a:pt x="35" y="35"/>
                </a:cubicBezTo>
                <a:cubicBezTo>
                  <a:pt x="36" y="31"/>
                  <a:pt x="35" y="27"/>
                  <a:pt x="34" y="24"/>
                </a:cubicBezTo>
                <a:cubicBezTo>
                  <a:pt x="33" y="21"/>
                  <a:pt x="32" y="18"/>
                  <a:pt x="31" y="15"/>
                </a:cubicBezTo>
                <a:cubicBezTo>
                  <a:pt x="30" y="11"/>
                  <a:pt x="29" y="6"/>
                  <a:pt x="25" y="4"/>
                </a:cubicBezTo>
                <a:cubicBezTo>
                  <a:pt x="21" y="2"/>
                  <a:pt x="18" y="4"/>
                  <a:pt x="15" y="6"/>
                </a:cubicBezTo>
                <a:cubicBezTo>
                  <a:pt x="10" y="9"/>
                  <a:pt x="6" y="16"/>
                  <a:pt x="4" y="23"/>
                </a:cubicBezTo>
                <a:cubicBezTo>
                  <a:pt x="2" y="28"/>
                  <a:pt x="0" y="36"/>
                  <a:pt x="4" y="41"/>
                </a:cubicBezTo>
                <a:cubicBezTo>
                  <a:pt x="4" y="42"/>
                  <a:pt x="5" y="42"/>
                  <a:pt x="5" y="41"/>
                </a:cubicBezTo>
                <a:cubicBezTo>
                  <a:pt x="6" y="32"/>
                  <a:pt x="4" y="24"/>
                  <a:pt x="8" y="15"/>
                </a:cubicBezTo>
                <a:cubicBezTo>
                  <a:pt x="9" y="12"/>
                  <a:pt x="11" y="9"/>
                  <a:pt x="14" y="7"/>
                </a:cubicBezTo>
                <a:cubicBezTo>
                  <a:pt x="17" y="5"/>
                  <a:pt x="21" y="6"/>
                  <a:pt x="24" y="8"/>
                </a:cubicBezTo>
                <a:cubicBezTo>
                  <a:pt x="30" y="11"/>
                  <a:pt x="33" y="18"/>
                  <a:pt x="32" y="25"/>
                </a:cubicBezTo>
                <a:cubicBezTo>
                  <a:pt x="32" y="28"/>
                  <a:pt x="30" y="31"/>
                  <a:pt x="28" y="33"/>
                </a:cubicBezTo>
                <a:cubicBezTo>
                  <a:pt x="26" y="36"/>
                  <a:pt x="24" y="38"/>
                  <a:pt x="21" y="40"/>
                </a:cubicBezTo>
                <a:cubicBezTo>
                  <a:pt x="19" y="41"/>
                  <a:pt x="17" y="43"/>
                  <a:pt x="16" y="45"/>
                </a:cubicBezTo>
                <a:cubicBezTo>
                  <a:pt x="14" y="48"/>
                  <a:pt x="15" y="51"/>
                  <a:pt x="15" y="54"/>
                </a:cubicBezTo>
                <a:cubicBezTo>
                  <a:pt x="15" y="58"/>
                  <a:pt x="15" y="62"/>
                  <a:pt x="16" y="66"/>
                </a:cubicBezTo>
                <a:cubicBezTo>
                  <a:pt x="16" y="70"/>
                  <a:pt x="18" y="74"/>
                  <a:pt x="20" y="77"/>
                </a:cubicBezTo>
                <a:cubicBezTo>
                  <a:pt x="22" y="80"/>
                  <a:pt x="24" y="84"/>
                  <a:pt x="26" y="87"/>
                </a:cubicBezTo>
                <a:cubicBezTo>
                  <a:pt x="27" y="89"/>
                  <a:pt x="29" y="90"/>
                  <a:pt x="30" y="91"/>
                </a:cubicBezTo>
                <a:cubicBezTo>
                  <a:pt x="31" y="93"/>
                  <a:pt x="32" y="94"/>
                  <a:pt x="32" y="95"/>
                </a:cubicBezTo>
                <a:cubicBezTo>
                  <a:pt x="34" y="98"/>
                  <a:pt x="36" y="100"/>
                  <a:pt x="38" y="100"/>
                </a:cubicBezTo>
                <a:cubicBezTo>
                  <a:pt x="40" y="100"/>
                  <a:pt x="43" y="98"/>
                  <a:pt x="45" y="97"/>
                </a:cubicBezTo>
                <a:cubicBezTo>
                  <a:pt x="49" y="94"/>
                  <a:pt x="53" y="89"/>
                  <a:pt x="58" y="86"/>
                </a:cubicBezTo>
                <a:cubicBezTo>
                  <a:pt x="61" y="84"/>
                  <a:pt x="63" y="84"/>
                  <a:pt x="66" y="86"/>
                </a:cubicBezTo>
                <a:cubicBezTo>
                  <a:pt x="68" y="87"/>
                  <a:pt x="70" y="90"/>
                  <a:pt x="72" y="92"/>
                </a:cubicBezTo>
                <a:cubicBezTo>
                  <a:pt x="77" y="97"/>
                  <a:pt x="84" y="101"/>
                  <a:pt x="84" y="109"/>
                </a:cubicBezTo>
                <a:cubicBezTo>
                  <a:pt x="84" y="112"/>
                  <a:pt x="82" y="115"/>
                  <a:pt x="79" y="117"/>
                </a:cubicBezTo>
                <a:cubicBezTo>
                  <a:pt x="77" y="119"/>
                  <a:pt x="74" y="121"/>
                  <a:pt x="70" y="122"/>
                </a:cubicBezTo>
                <a:cubicBezTo>
                  <a:pt x="63" y="125"/>
                  <a:pt x="56" y="120"/>
                  <a:pt x="50" y="116"/>
                </a:cubicBezTo>
                <a:cubicBezTo>
                  <a:pt x="47" y="113"/>
                  <a:pt x="44" y="111"/>
                  <a:pt x="41" y="108"/>
                </a:cubicBezTo>
                <a:cubicBezTo>
                  <a:pt x="37" y="106"/>
                  <a:pt x="33" y="103"/>
                  <a:pt x="30" y="100"/>
                </a:cubicBezTo>
                <a:cubicBezTo>
                  <a:pt x="24" y="95"/>
                  <a:pt x="19" y="88"/>
                  <a:pt x="14" y="81"/>
                </a:cubicBezTo>
                <a:cubicBezTo>
                  <a:pt x="9" y="75"/>
                  <a:pt x="6" y="68"/>
                  <a:pt x="4" y="60"/>
                </a:cubicBezTo>
                <a:cubicBezTo>
                  <a:pt x="2" y="52"/>
                  <a:pt x="2" y="45"/>
                  <a:pt x="3" y="37"/>
                </a:cubicBezTo>
                <a:cubicBezTo>
                  <a:pt x="4" y="33"/>
                  <a:pt x="5" y="30"/>
                  <a:pt x="6" y="27"/>
                </a:cubicBezTo>
                <a:cubicBezTo>
                  <a:pt x="7" y="24"/>
                  <a:pt x="9" y="21"/>
                  <a:pt x="12" y="19"/>
                </a:cubicBezTo>
                <a:cubicBezTo>
                  <a:pt x="11" y="19"/>
                  <a:pt x="11" y="18"/>
                  <a:pt x="11" y="18"/>
                </a:cubicBezTo>
                <a:cubicBezTo>
                  <a:pt x="9" y="21"/>
                  <a:pt x="7" y="24"/>
                  <a:pt x="6" y="28"/>
                </a:cubicBezTo>
                <a:cubicBezTo>
                  <a:pt x="4" y="32"/>
                  <a:pt x="4" y="36"/>
                  <a:pt x="4" y="40"/>
                </a:cubicBezTo>
                <a:cubicBezTo>
                  <a:pt x="4" y="49"/>
                  <a:pt x="5" y="57"/>
                  <a:pt x="7" y="66"/>
                </a:cubicBezTo>
                <a:cubicBezTo>
                  <a:pt x="9" y="74"/>
                  <a:pt x="12" y="81"/>
                  <a:pt x="15" y="89"/>
                </a:cubicBezTo>
                <a:cubicBezTo>
                  <a:pt x="19" y="95"/>
                  <a:pt x="24" y="102"/>
                  <a:pt x="30" y="107"/>
                </a:cubicBezTo>
                <a:cubicBezTo>
                  <a:pt x="35" y="113"/>
                  <a:pt x="42" y="117"/>
                  <a:pt x="49" y="121"/>
                </a:cubicBezTo>
                <a:cubicBezTo>
                  <a:pt x="52" y="122"/>
                  <a:pt x="55" y="123"/>
                  <a:pt x="58" y="123"/>
                </a:cubicBezTo>
                <a:cubicBezTo>
                  <a:pt x="62" y="124"/>
                  <a:pt x="66" y="124"/>
                  <a:pt x="69" y="125"/>
                </a:cubicBezTo>
                <a:cubicBezTo>
                  <a:pt x="69" y="125"/>
                  <a:pt x="69" y="125"/>
                  <a:pt x="69" y="124"/>
                </a:cubicBezTo>
                <a:cubicBezTo>
                  <a:pt x="61" y="125"/>
                  <a:pt x="54" y="123"/>
                  <a:pt x="47" y="120"/>
                </a:cubicBezTo>
                <a:cubicBezTo>
                  <a:pt x="40" y="116"/>
                  <a:pt x="34" y="111"/>
                  <a:pt x="28" y="107"/>
                </a:cubicBezTo>
                <a:cubicBezTo>
                  <a:pt x="25" y="104"/>
                  <a:pt x="23" y="102"/>
                  <a:pt x="20" y="99"/>
                </a:cubicBezTo>
                <a:cubicBezTo>
                  <a:pt x="18" y="96"/>
                  <a:pt x="16" y="93"/>
                  <a:pt x="15" y="89"/>
                </a:cubicBezTo>
                <a:cubicBezTo>
                  <a:pt x="12" y="83"/>
                  <a:pt x="9" y="76"/>
                  <a:pt x="7" y="69"/>
                </a:cubicBezTo>
                <a:cubicBezTo>
                  <a:pt x="3" y="55"/>
                  <a:pt x="3" y="40"/>
                  <a:pt x="4" y="25"/>
                </a:cubicBezTo>
                <a:cubicBezTo>
                  <a:pt x="4" y="24"/>
                  <a:pt x="3" y="24"/>
                  <a:pt x="3" y="25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05" name="Freeform 1885"/>
          <p:cNvSpPr/>
          <p:nvPr/>
        </p:nvSpPr>
        <p:spPr bwMode="auto">
          <a:xfrm>
            <a:off x="2192337" y="1204913"/>
            <a:ext cx="120650" cy="60325"/>
          </a:xfrm>
          <a:custGeom>
            <a:avLst/>
            <a:gdLst>
              <a:gd name="T0" fmla="*/ 16 w 59"/>
              <a:gd name="T1" fmla="*/ 14 h 30"/>
              <a:gd name="T2" fmla="*/ 34 w 59"/>
              <a:gd name="T3" fmla="*/ 28 h 30"/>
              <a:gd name="T4" fmla="*/ 8 w 59"/>
              <a:gd name="T5" fmla="*/ 10 h 30"/>
              <a:gd name="T6" fmla="*/ 28 w 59"/>
              <a:gd name="T7" fmla="*/ 14 h 30"/>
              <a:gd name="T8" fmla="*/ 43 w 59"/>
              <a:gd name="T9" fmla="*/ 26 h 30"/>
              <a:gd name="T10" fmla="*/ 42 w 59"/>
              <a:gd name="T11" fmla="*/ 30 h 30"/>
              <a:gd name="T12" fmla="*/ 29 w 59"/>
              <a:gd name="T13" fmla="*/ 11 h 30"/>
              <a:gd name="T14" fmla="*/ 43 w 59"/>
              <a:gd name="T15" fmla="*/ 17 h 30"/>
              <a:gd name="T16" fmla="*/ 49 w 59"/>
              <a:gd name="T17" fmla="*/ 27 h 30"/>
              <a:gd name="T18" fmla="*/ 37 w 59"/>
              <a:gd name="T19" fmla="*/ 9 h 30"/>
              <a:gd name="T20" fmla="*/ 38 w 59"/>
              <a:gd name="T21" fmla="*/ 6 h 30"/>
              <a:gd name="T22" fmla="*/ 54 w 59"/>
              <a:gd name="T23" fmla="*/ 23 h 30"/>
              <a:gd name="T24" fmla="*/ 43 w 59"/>
              <a:gd name="T25" fmla="*/ 4 h 30"/>
              <a:gd name="T26" fmla="*/ 52 w 59"/>
              <a:gd name="T27" fmla="*/ 9 h 30"/>
              <a:gd name="T28" fmla="*/ 54 w 59"/>
              <a:gd name="T29" fmla="*/ 17 h 30"/>
              <a:gd name="T30" fmla="*/ 40 w 59"/>
              <a:gd name="T31" fmla="*/ 1 h 30"/>
              <a:gd name="T32" fmla="*/ 56 w 59"/>
              <a:gd name="T33" fmla="*/ 23 h 30"/>
              <a:gd name="T34" fmla="*/ 35 w 59"/>
              <a:gd name="T35" fmla="*/ 4 h 30"/>
              <a:gd name="T36" fmla="*/ 51 w 59"/>
              <a:gd name="T37" fmla="*/ 23 h 30"/>
              <a:gd name="T38" fmla="*/ 31 w 59"/>
              <a:gd name="T39" fmla="*/ 13 h 30"/>
              <a:gd name="T40" fmla="*/ 32 w 59"/>
              <a:gd name="T41" fmla="*/ 13 h 30"/>
              <a:gd name="T42" fmla="*/ 41 w 59"/>
              <a:gd name="T43" fmla="*/ 24 h 30"/>
              <a:gd name="T44" fmla="*/ 37 w 59"/>
              <a:gd name="T45" fmla="*/ 18 h 30"/>
              <a:gd name="T46" fmla="*/ 33 w 59"/>
              <a:gd name="T47" fmla="*/ 17 h 30"/>
              <a:gd name="T48" fmla="*/ 35 w 59"/>
              <a:gd name="T49" fmla="*/ 23 h 30"/>
              <a:gd name="T50" fmla="*/ 42 w 59"/>
              <a:gd name="T51" fmla="*/ 21 h 30"/>
              <a:gd name="T52" fmla="*/ 43 w 59"/>
              <a:gd name="T53" fmla="*/ 21 h 30"/>
              <a:gd name="T54" fmla="*/ 26 w 59"/>
              <a:gd name="T55" fmla="*/ 16 h 30"/>
              <a:gd name="T56" fmla="*/ 14 w 59"/>
              <a:gd name="T57" fmla="*/ 11 h 30"/>
              <a:gd name="T58" fmla="*/ 23 w 59"/>
              <a:gd name="T59" fmla="*/ 15 h 30"/>
              <a:gd name="T60" fmla="*/ 37 w 59"/>
              <a:gd name="T61" fmla="*/ 21 h 30"/>
              <a:gd name="T62" fmla="*/ 29 w 59"/>
              <a:gd name="T63" fmla="*/ 18 h 30"/>
              <a:gd name="T64" fmla="*/ 46 w 59"/>
              <a:gd name="T65" fmla="*/ 24 h 30"/>
              <a:gd name="T66" fmla="*/ 35 w 59"/>
              <a:gd name="T67" fmla="*/ 7 h 30"/>
              <a:gd name="T68" fmla="*/ 49 w 59"/>
              <a:gd name="T69" fmla="*/ 23 h 30"/>
              <a:gd name="T70" fmla="*/ 36 w 59"/>
              <a:gd name="T71" fmla="*/ 8 h 30"/>
              <a:gd name="T72" fmla="*/ 54 w 59"/>
              <a:gd name="T73" fmla="*/ 21 h 30"/>
              <a:gd name="T74" fmla="*/ 40 w 59"/>
              <a:gd name="T75" fmla="*/ 2 h 30"/>
              <a:gd name="T76" fmla="*/ 58 w 59"/>
              <a:gd name="T77" fmla="*/ 18 h 30"/>
              <a:gd name="T78" fmla="*/ 44 w 59"/>
              <a:gd name="T79" fmla="*/ 3 h 30"/>
              <a:gd name="T80" fmla="*/ 49 w 59"/>
              <a:gd name="T81" fmla="*/ 13 h 30"/>
              <a:gd name="T82" fmla="*/ 52 w 59"/>
              <a:gd name="T83" fmla="*/ 19 h 30"/>
              <a:gd name="T84" fmla="*/ 38 w 59"/>
              <a:gd name="T85" fmla="*/ 6 h 30"/>
              <a:gd name="T86" fmla="*/ 52 w 59"/>
              <a:gd name="T87" fmla="*/ 24 h 30"/>
              <a:gd name="T88" fmla="*/ 48 w 59"/>
              <a:gd name="T89" fmla="*/ 27 h 30"/>
              <a:gd name="T90" fmla="*/ 33 w 59"/>
              <a:gd name="T91" fmla="*/ 9 h 30"/>
              <a:gd name="T92" fmla="*/ 38 w 59"/>
              <a:gd name="T93" fmla="*/ 20 h 30"/>
              <a:gd name="T94" fmla="*/ 41 w 59"/>
              <a:gd name="T95" fmla="*/ 24 h 30"/>
              <a:gd name="T96" fmla="*/ 29 w 59"/>
              <a:gd name="T97" fmla="*/ 15 h 30"/>
              <a:gd name="T98" fmla="*/ 35 w 59"/>
              <a:gd name="T99" fmla="*/ 21 h 30"/>
              <a:gd name="T100" fmla="*/ 40 w 59"/>
              <a:gd name="T101" fmla="*/ 27 h 30"/>
              <a:gd name="T102" fmla="*/ 22 w 59"/>
              <a:gd name="T103" fmla="*/ 19 h 30"/>
              <a:gd name="T104" fmla="*/ 1 w 59"/>
              <a:gd name="T105" fmla="*/ 1 h 30"/>
              <a:gd name="T106" fmla="*/ 35 w 59"/>
              <a:gd name="T107" fmla="*/ 24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59" h="30">
                <a:moveTo>
                  <a:pt x="7" y="10"/>
                </a:moveTo>
                <a:cubicBezTo>
                  <a:pt x="16" y="15"/>
                  <a:pt x="25" y="21"/>
                  <a:pt x="34" y="25"/>
                </a:cubicBezTo>
                <a:cubicBezTo>
                  <a:pt x="34" y="25"/>
                  <a:pt x="34" y="24"/>
                  <a:pt x="35" y="24"/>
                </a:cubicBezTo>
                <a:cubicBezTo>
                  <a:pt x="28" y="23"/>
                  <a:pt x="22" y="18"/>
                  <a:pt x="16" y="14"/>
                </a:cubicBezTo>
                <a:cubicBezTo>
                  <a:pt x="11" y="10"/>
                  <a:pt x="6" y="5"/>
                  <a:pt x="1" y="1"/>
                </a:cubicBezTo>
                <a:cubicBezTo>
                  <a:pt x="0" y="0"/>
                  <a:pt x="0" y="1"/>
                  <a:pt x="0" y="1"/>
                </a:cubicBezTo>
                <a:cubicBezTo>
                  <a:pt x="3" y="8"/>
                  <a:pt x="8" y="14"/>
                  <a:pt x="14" y="19"/>
                </a:cubicBezTo>
                <a:cubicBezTo>
                  <a:pt x="19" y="23"/>
                  <a:pt x="26" y="28"/>
                  <a:pt x="34" y="28"/>
                </a:cubicBezTo>
                <a:cubicBezTo>
                  <a:pt x="34" y="28"/>
                  <a:pt x="34" y="28"/>
                  <a:pt x="34" y="27"/>
                </a:cubicBezTo>
                <a:cubicBezTo>
                  <a:pt x="33" y="23"/>
                  <a:pt x="27" y="21"/>
                  <a:pt x="23" y="19"/>
                </a:cubicBezTo>
                <a:cubicBezTo>
                  <a:pt x="18" y="16"/>
                  <a:pt x="15" y="11"/>
                  <a:pt x="9" y="9"/>
                </a:cubicBezTo>
                <a:cubicBezTo>
                  <a:pt x="8" y="9"/>
                  <a:pt x="8" y="10"/>
                  <a:pt x="8" y="10"/>
                </a:cubicBezTo>
                <a:cubicBezTo>
                  <a:pt x="11" y="14"/>
                  <a:pt x="17" y="16"/>
                  <a:pt x="21" y="18"/>
                </a:cubicBezTo>
                <a:cubicBezTo>
                  <a:pt x="28" y="21"/>
                  <a:pt x="34" y="24"/>
                  <a:pt x="40" y="28"/>
                </a:cubicBezTo>
                <a:cubicBezTo>
                  <a:pt x="40" y="28"/>
                  <a:pt x="41" y="28"/>
                  <a:pt x="40" y="27"/>
                </a:cubicBezTo>
                <a:cubicBezTo>
                  <a:pt x="38" y="21"/>
                  <a:pt x="32" y="19"/>
                  <a:pt x="28" y="14"/>
                </a:cubicBezTo>
                <a:cubicBezTo>
                  <a:pt x="28" y="13"/>
                  <a:pt x="26" y="14"/>
                  <a:pt x="27" y="15"/>
                </a:cubicBezTo>
                <a:cubicBezTo>
                  <a:pt x="29" y="17"/>
                  <a:pt x="31" y="19"/>
                  <a:pt x="33" y="21"/>
                </a:cubicBezTo>
                <a:cubicBezTo>
                  <a:pt x="36" y="23"/>
                  <a:pt x="39" y="25"/>
                  <a:pt x="41" y="26"/>
                </a:cubicBezTo>
                <a:cubicBezTo>
                  <a:pt x="42" y="27"/>
                  <a:pt x="43" y="26"/>
                  <a:pt x="43" y="26"/>
                </a:cubicBezTo>
                <a:cubicBezTo>
                  <a:pt x="42" y="23"/>
                  <a:pt x="40" y="21"/>
                  <a:pt x="37" y="19"/>
                </a:cubicBezTo>
                <a:cubicBezTo>
                  <a:pt x="35" y="18"/>
                  <a:pt x="33" y="16"/>
                  <a:pt x="30" y="14"/>
                </a:cubicBezTo>
                <a:cubicBezTo>
                  <a:pt x="29" y="14"/>
                  <a:pt x="29" y="15"/>
                  <a:pt x="29" y="15"/>
                </a:cubicBezTo>
                <a:cubicBezTo>
                  <a:pt x="34" y="20"/>
                  <a:pt x="37" y="25"/>
                  <a:pt x="42" y="30"/>
                </a:cubicBezTo>
                <a:cubicBezTo>
                  <a:pt x="42" y="30"/>
                  <a:pt x="43" y="30"/>
                  <a:pt x="43" y="29"/>
                </a:cubicBezTo>
                <a:cubicBezTo>
                  <a:pt x="44" y="26"/>
                  <a:pt x="41" y="21"/>
                  <a:pt x="39" y="19"/>
                </a:cubicBezTo>
                <a:cubicBezTo>
                  <a:pt x="37" y="16"/>
                  <a:pt x="33" y="12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31" y="15"/>
                  <a:pt x="34" y="18"/>
                  <a:pt x="37" y="21"/>
                </a:cubicBezTo>
                <a:cubicBezTo>
                  <a:pt x="39" y="23"/>
                  <a:pt x="43" y="26"/>
                  <a:pt x="47" y="28"/>
                </a:cubicBezTo>
                <a:cubicBezTo>
                  <a:pt x="47" y="28"/>
                  <a:pt x="48" y="28"/>
                  <a:pt x="48" y="27"/>
                </a:cubicBezTo>
                <a:cubicBezTo>
                  <a:pt x="48" y="23"/>
                  <a:pt x="45" y="20"/>
                  <a:pt x="43" y="17"/>
                </a:cubicBezTo>
                <a:cubicBezTo>
                  <a:pt x="40" y="14"/>
                  <a:pt x="37" y="11"/>
                  <a:pt x="34" y="8"/>
                </a:cubicBezTo>
                <a:cubicBezTo>
                  <a:pt x="33" y="7"/>
                  <a:pt x="32" y="8"/>
                  <a:pt x="33" y="9"/>
                </a:cubicBezTo>
                <a:cubicBezTo>
                  <a:pt x="34" y="13"/>
                  <a:pt x="37" y="16"/>
                  <a:pt x="40" y="20"/>
                </a:cubicBezTo>
                <a:cubicBezTo>
                  <a:pt x="42" y="22"/>
                  <a:pt x="45" y="26"/>
                  <a:pt x="49" y="27"/>
                </a:cubicBezTo>
                <a:cubicBezTo>
                  <a:pt x="49" y="27"/>
                  <a:pt x="50" y="27"/>
                  <a:pt x="50" y="27"/>
                </a:cubicBezTo>
                <a:cubicBezTo>
                  <a:pt x="50" y="23"/>
                  <a:pt x="48" y="19"/>
                  <a:pt x="46" y="17"/>
                </a:cubicBezTo>
                <a:cubicBezTo>
                  <a:pt x="44" y="13"/>
                  <a:pt x="41" y="10"/>
                  <a:pt x="38" y="8"/>
                </a:cubicBezTo>
                <a:cubicBezTo>
                  <a:pt x="38" y="7"/>
                  <a:pt x="37" y="8"/>
                  <a:pt x="37" y="9"/>
                </a:cubicBezTo>
                <a:cubicBezTo>
                  <a:pt x="41" y="15"/>
                  <a:pt x="44" y="22"/>
                  <a:pt x="51" y="25"/>
                </a:cubicBezTo>
                <a:cubicBezTo>
                  <a:pt x="52" y="25"/>
                  <a:pt x="52" y="24"/>
                  <a:pt x="52" y="24"/>
                </a:cubicBezTo>
                <a:cubicBezTo>
                  <a:pt x="51" y="21"/>
                  <a:pt x="49" y="17"/>
                  <a:pt x="46" y="14"/>
                </a:cubicBezTo>
                <a:cubicBezTo>
                  <a:pt x="44" y="11"/>
                  <a:pt x="40" y="9"/>
                  <a:pt x="38" y="6"/>
                </a:cubicBezTo>
                <a:cubicBezTo>
                  <a:pt x="37" y="5"/>
                  <a:pt x="36" y="6"/>
                  <a:pt x="37" y="7"/>
                </a:cubicBezTo>
                <a:cubicBezTo>
                  <a:pt x="40" y="10"/>
                  <a:pt x="41" y="14"/>
                  <a:pt x="44" y="17"/>
                </a:cubicBezTo>
                <a:cubicBezTo>
                  <a:pt x="46" y="21"/>
                  <a:pt x="49" y="24"/>
                  <a:pt x="53" y="24"/>
                </a:cubicBezTo>
                <a:cubicBezTo>
                  <a:pt x="54" y="24"/>
                  <a:pt x="54" y="24"/>
                  <a:pt x="54" y="23"/>
                </a:cubicBezTo>
                <a:cubicBezTo>
                  <a:pt x="55" y="22"/>
                  <a:pt x="54" y="21"/>
                  <a:pt x="54" y="19"/>
                </a:cubicBezTo>
                <a:cubicBezTo>
                  <a:pt x="53" y="17"/>
                  <a:pt x="52" y="15"/>
                  <a:pt x="51" y="13"/>
                </a:cubicBezTo>
                <a:cubicBezTo>
                  <a:pt x="49" y="10"/>
                  <a:pt x="47" y="6"/>
                  <a:pt x="44" y="4"/>
                </a:cubicBezTo>
                <a:cubicBezTo>
                  <a:pt x="43" y="3"/>
                  <a:pt x="43" y="3"/>
                  <a:pt x="43" y="4"/>
                </a:cubicBezTo>
                <a:cubicBezTo>
                  <a:pt x="42" y="7"/>
                  <a:pt x="45" y="11"/>
                  <a:pt x="47" y="13"/>
                </a:cubicBezTo>
                <a:cubicBezTo>
                  <a:pt x="50" y="16"/>
                  <a:pt x="53" y="19"/>
                  <a:pt x="56" y="19"/>
                </a:cubicBezTo>
                <a:cubicBezTo>
                  <a:pt x="57" y="20"/>
                  <a:pt x="57" y="19"/>
                  <a:pt x="57" y="18"/>
                </a:cubicBezTo>
                <a:cubicBezTo>
                  <a:pt x="55" y="15"/>
                  <a:pt x="54" y="12"/>
                  <a:pt x="52" y="9"/>
                </a:cubicBezTo>
                <a:cubicBezTo>
                  <a:pt x="50" y="6"/>
                  <a:pt x="48" y="3"/>
                  <a:pt x="45" y="2"/>
                </a:cubicBezTo>
                <a:cubicBezTo>
                  <a:pt x="44" y="1"/>
                  <a:pt x="44" y="2"/>
                  <a:pt x="44" y="2"/>
                </a:cubicBezTo>
                <a:cubicBezTo>
                  <a:pt x="44" y="6"/>
                  <a:pt x="47" y="10"/>
                  <a:pt x="49" y="12"/>
                </a:cubicBezTo>
                <a:cubicBezTo>
                  <a:pt x="50" y="14"/>
                  <a:pt x="52" y="16"/>
                  <a:pt x="54" y="17"/>
                </a:cubicBezTo>
                <a:cubicBezTo>
                  <a:pt x="55" y="18"/>
                  <a:pt x="56" y="19"/>
                  <a:pt x="58" y="20"/>
                </a:cubicBezTo>
                <a:cubicBezTo>
                  <a:pt x="59" y="20"/>
                  <a:pt x="59" y="19"/>
                  <a:pt x="59" y="19"/>
                </a:cubicBezTo>
                <a:cubicBezTo>
                  <a:pt x="56" y="15"/>
                  <a:pt x="53" y="12"/>
                  <a:pt x="50" y="8"/>
                </a:cubicBezTo>
                <a:cubicBezTo>
                  <a:pt x="47" y="6"/>
                  <a:pt x="44" y="2"/>
                  <a:pt x="40" y="1"/>
                </a:cubicBezTo>
                <a:cubicBezTo>
                  <a:pt x="40" y="1"/>
                  <a:pt x="39" y="1"/>
                  <a:pt x="39" y="2"/>
                </a:cubicBezTo>
                <a:cubicBezTo>
                  <a:pt x="40" y="7"/>
                  <a:pt x="42" y="11"/>
                  <a:pt x="45" y="15"/>
                </a:cubicBezTo>
                <a:cubicBezTo>
                  <a:pt x="47" y="19"/>
                  <a:pt x="50" y="23"/>
                  <a:pt x="55" y="24"/>
                </a:cubicBezTo>
                <a:cubicBezTo>
                  <a:pt x="55" y="24"/>
                  <a:pt x="56" y="24"/>
                  <a:pt x="56" y="23"/>
                </a:cubicBezTo>
                <a:cubicBezTo>
                  <a:pt x="56" y="22"/>
                  <a:pt x="55" y="21"/>
                  <a:pt x="55" y="20"/>
                </a:cubicBezTo>
                <a:cubicBezTo>
                  <a:pt x="54" y="18"/>
                  <a:pt x="53" y="16"/>
                  <a:pt x="52" y="15"/>
                </a:cubicBezTo>
                <a:cubicBezTo>
                  <a:pt x="49" y="11"/>
                  <a:pt x="46" y="8"/>
                  <a:pt x="42" y="5"/>
                </a:cubicBezTo>
                <a:cubicBezTo>
                  <a:pt x="40" y="4"/>
                  <a:pt x="37" y="1"/>
                  <a:pt x="35" y="4"/>
                </a:cubicBezTo>
                <a:cubicBezTo>
                  <a:pt x="33" y="8"/>
                  <a:pt x="37" y="13"/>
                  <a:pt x="39" y="16"/>
                </a:cubicBezTo>
                <a:cubicBezTo>
                  <a:pt x="40" y="18"/>
                  <a:pt x="42" y="20"/>
                  <a:pt x="45" y="22"/>
                </a:cubicBezTo>
                <a:cubicBezTo>
                  <a:pt x="46" y="23"/>
                  <a:pt x="48" y="24"/>
                  <a:pt x="50" y="24"/>
                </a:cubicBezTo>
                <a:cubicBezTo>
                  <a:pt x="50" y="24"/>
                  <a:pt x="51" y="24"/>
                  <a:pt x="51" y="23"/>
                </a:cubicBezTo>
                <a:cubicBezTo>
                  <a:pt x="51" y="22"/>
                  <a:pt x="50" y="20"/>
                  <a:pt x="49" y="19"/>
                </a:cubicBezTo>
                <a:cubicBezTo>
                  <a:pt x="48" y="17"/>
                  <a:pt x="46" y="15"/>
                  <a:pt x="45" y="13"/>
                </a:cubicBezTo>
                <a:cubicBezTo>
                  <a:pt x="43" y="10"/>
                  <a:pt x="39" y="6"/>
                  <a:pt x="34" y="6"/>
                </a:cubicBezTo>
                <a:cubicBezTo>
                  <a:pt x="31" y="6"/>
                  <a:pt x="31" y="11"/>
                  <a:pt x="31" y="13"/>
                </a:cubicBezTo>
                <a:cubicBezTo>
                  <a:pt x="33" y="18"/>
                  <a:pt x="36" y="22"/>
                  <a:pt x="39" y="25"/>
                </a:cubicBezTo>
                <a:cubicBezTo>
                  <a:pt x="40" y="27"/>
                  <a:pt x="45" y="30"/>
                  <a:pt x="47" y="27"/>
                </a:cubicBezTo>
                <a:cubicBezTo>
                  <a:pt x="49" y="25"/>
                  <a:pt x="45" y="21"/>
                  <a:pt x="43" y="19"/>
                </a:cubicBezTo>
                <a:cubicBezTo>
                  <a:pt x="40" y="17"/>
                  <a:pt x="36" y="14"/>
                  <a:pt x="32" y="13"/>
                </a:cubicBezTo>
                <a:cubicBezTo>
                  <a:pt x="29" y="13"/>
                  <a:pt x="26" y="16"/>
                  <a:pt x="28" y="19"/>
                </a:cubicBezTo>
                <a:cubicBezTo>
                  <a:pt x="30" y="21"/>
                  <a:pt x="32" y="22"/>
                  <a:pt x="34" y="23"/>
                </a:cubicBezTo>
                <a:cubicBezTo>
                  <a:pt x="36" y="24"/>
                  <a:pt x="38" y="25"/>
                  <a:pt x="40" y="25"/>
                </a:cubicBezTo>
                <a:cubicBezTo>
                  <a:pt x="41" y="25"/>
                  <a:pt x="41" y="24"/>
                  <a:pt x="41" y="24"/>
                </a:cubicBezTo>
                <a:cubicBezTo>
                  <a:pt x="41" y="21"/>
                  <a:pt x="36" y="18"/>
                  <a:pt x="33" y="16"/>
                </a:cubicBezTo>
                <a:cubicBezTo>
                  <a:pt x="31" y="15"/>
                  <a:pt x="25" y="13"/>
                  <a:pt x="23" y="15"/>
                </a:cubicBezTo>
                <a:cubicBezTo>
                  <a:pt x="22" y="15"/>
                  <a:pt x="22" y="16"/>
                  <a:pt x="23" y="16"/>
                </a:cubicBezTo>
                <a:cubicBezTo>
                  <a:pt x="27" y="19"/>
                  <a:pt x="32" y="19"/>
                  <a:pt x="37" y="18"/>
                </a:cubicBezTo>
                <a:cubicBezTo>
                  <a:pt x="38" y="18"/>
                  <a:pt x="38" y="17"/>
                  <a:pt x="37" y="17"/>
                </a:cubicBezTo>
                <a:cubicBezTo>
                  <a:pt x="30" y="14"/>
                  <a:pt x="22" y="13"/>
                  <a:pt x="15" y="11"/>
                </a:cubicBezTo>
                <a:cubicBezTo>
                  <a:pt x="15" y="11"/>
                  <a:pt x="15" y="12"/>
                  <a:pt x="14" y="12"/>
                </a:cubicBezTo>
                <a:cubicBezTo>
                  <a:pt x="21" y="12"/>
                  <a:pt x="27" y="15"/>
                  <a:pt x="33" y="17"/>
                </a:cubicBezTo>
                <a:cubicBezTo>
                  <a:pt x="33" y="16"/>
                  <a:pt x="33" y="16"/>
                  <a:pt x="32" y="16"/>
                </a:cubicBezTo>
                <a:cubicBezTo>
                  <a:pt x="31" y="18"/>
                  <a:pt x="27" y="16"/>
                  <a:pt x="25" y="16"/>
                </a:cubicBezTo>
                <a:cubicBezTo>
                  <a:pt x="25" y="16"/>
                  <a:pt x="24" y="17"/>
                  <a:pt x="25" y="17"/>
                </a:cubicBezTo>
                <a:cubicBezTo>
                  <a:pt x="26" y="21"/>
                  <a:pt x="31" y="22"/>
                  <a:pt x="35" y="23"/>
                </a:cubicBezTo>
                <a:cubicBezTo>
                  <a:pt x="38" y="24"/>
                  <a:pt x="44" y="25"/>
                  <a:pt x="46" y="22"/>
                </a:cubicBezTo>
                <a:cubicBezTo>
                  <a:pt x="47" y="22"/>
                  <a:pt x="47" y="21"/>
                  <a:pt x="46" y="21"/>
                </a:cubicBezTo>
                <a:cubicBezTo>
                  <a:pt x="45" y="19"/>
                  <a:pt x="44" y="19"/>
                  <a:pt x="43" y="20"/>
                </a:cubicBezTo>
                <a:cubicBezTo>
                  <a:pt x="42" y="20"/>
                  <a:pt x="42" y="20"/>
                  <a:pt x="42" y="21"/>
                </a:cubicBezTo>
                <a:cubicBezTo>
                  <a:pt x="43" y="24"/>
                  <a:pt x="47" y="25"/>
                  <a:pt x="51" y="24"/>
                </a:cubicBezTo>
                <a:cubicBezTo>
                  <a:pt x="52" y="24"/>
                  <a:pt x="51" y="23"/>
                  <a:pt x="50" y="23"/>
                </a:cubicBezTo>
                <a:cubicBezTo>
                  <a:pt x="48" y="24"/>
                  <a:pt x="44" y="23"/>
                  <a:pt x="43" y="20"/>
                </a:cubicBezTo>
                <a:cubicBezTo>
                  <a:pt x="43" y="21"/>
                  <a:pt x="43" y="21"/>
                  <a:pt x="43" y="21"/>
                </a:cubicBezTo>
                <a:cubicBezTo>
                  <a:pt x="44" y="21"/>
                  <a:pt x="45" y="21"/>
                  <a:pt x="45" y="22"/>
                </a:cubicBezTo>
                <a:cubicBezTo>
                  <a:pt x="45" y="22"/>
                  <a:pt x="45" y="21"/>
                  <a:pt x="45" y="21"/>
                </a:cubicBezTo>
                <a:cubicBezTo>
                  <a:pt x="43" y="23"/>
                  <a:pt x="38" y="22"/>
                  <a:pt x="35" y="21"/>
                </a:cubicBezTo>
                <a:cubicBezTo>
                  <a:pt x="32" y="21"/>
                  <a:pt x="27" y="19"/>
                  <a:pt x="26" y="16"/>
                </a:cubicBezTo>
                <a:cubicBezTo>
                  <a:pt x="25" y="17"/>
                  <a:pt x="25" y="17"/>
                  <a:pt x="25" y="18"/>
                </a:cubicBezTo>
                <a:cubicBezTo>
                  <a:pt x="28" y="17"/>
                  <a:pt x="31" y="19"/>
                  <a:pt x="33" y="17"/>
                </a:cubicBezTo>
                <a:cubicBezTo>
                  <a:pt x="34" y="16"/>
                  <a:pt x="34" y="16"/>
                  <a:pt x="33" y="15"/>
                </a:cubicBezTo>
                <a:cubicBezTo>
                  <a:pt x="27" y="13"/>
                  <a:pt x="21" y="11"/>
                  <a:pt x="14" y="11"/>
                </a:cubicBezTo>
                <a:cubicBezTo>
                  <a:pt x="14" y="11"/>
                  <a:pt x="13" y="12"/>
                  <a:pt x="14" y="12"/>
                </a:cubicBezTo>
                <a:cubicBezTo>
                  <a:pt x="22" y="15"/>
                  <a:pt x="29" y="15"/>
                  <a:pt x="37" y="18"/>
                </a:cubicBezTo>
                <a:cubicBezTo>
                  <a:pt x="37" y="18"/>
                  <a:pt x="37" y="18"/>
                  <a:pt x="37" y="17"/>
                </a:cubicBezTo>
                <a:cubicBezTo>
                  <a:pt x="32" y="17"/>
                  <a:pt x="28" y="17"/>
                  <a:pt x="23" y="15"/>
                </a:cubicBezTo>
                <a:cubicBezTo>
                  <a:pt x="24" y="15"/>
                  <a:pt x="24" y="16"/>
                  <a:pt x="24" y="16"/>
                </a:cubicBezTo>
                <a:cubicBezTo>
                  <a:pt x="25" y="15"/>
                  <a:pt x="26" y="16"/>
                  <a:pt x="27" y="16"/>
                </a:cubicBezTo>
                <a:cubicBezTo>
                  <a:pt x="29" y="16"/>
                  <a:pt x="31" y="17"/>
                  <a:pt x="33" y="18"/>
                </a:cubicBezTo>
                <a:cubicBezTo>
                  <a:pt x="34" y="19"/>
                  <a:pt x="36" y="20"/>
                  <a:pt x="37" y="21"/>
                </a:cubicBezTo>
                <a:cubicBezTo>
                  <a:pt x="39" y="22"/>
                  <a:pt x="40" y="23"/>
                  <a:pt x="40" y="24"/>
                </a:cubicBezTo>
                <a:cubicBezTo>
                  <a:pt x="40" y="24"/>
                  <a:pt x="40" y="24"/>
                  <a:pt x="40" y="23"/>
                </a:cubicBezTo>
                <a:cubicBezTo>
                  <a:pt x="39" y="23"/>
                  <a:pt x="37" y="22"/>
                  <a:pt x="35" y="22"/>
                </a:cubicBezTo>
                <a:cubicBezTo>
                  <a:pt x="33" y="21"/>
                  <a:pt x="31" y="19"/>
                  <a:pt x="29" y="18"/>
                </a:cubicBezTo>
                <a:cubicBezTo>
                  <a:pt x="28" y="16"/>
                  <a:pt x="30" y="14"/>
                  <a:pt x="31" y="14"/>
                </a:cubicBezTo>
                <a:cubicBezTo>
                  <a:pt x="33" y="14"/>
                  <a:pt x="35" y="15"/>
                  <a:pt x="37" y="16"/>
                </a:cubicBezTo>
                <a:cubicBezTo>
                  <a:pt x="39" y="17"/>
                  <a:pt x="40" y="19"/>
                  <a:pt x="42" y="20"/>
                </a:cubicBezTo>
                <a:cubicBezTo>
                  <a:pt x="44" y="21"/>
                  <a:pt x="45" y="23"/>
                  <a:pt x="46" y="24"/>
                </a:cubicBezTo>
                <a:cubicBezTo>
                  <a:pt x="46" y="26"/>
                  <a:pt x="46" y="27"/>
                  <a:pt x="44" y="27"/>
                </a:cubicBezTo>
                <a:cubicBezTo>
                  <a:pt x="43" y="27"/>
                  <a:pt x="41" y="25"/>
                  <a:pt x="40" y="24"/>
                </a:cubicBezTo>
                <a:cubicBezTo>
                  <a:pt x="37" y="21"/>
                  <a:pt x="35" y="18"/>
                  <a:pt x="33" y="14"/>
                </a:cubicBezTo>
                <a:cubicBezTo>
                  <a:pt x="33" y="12"/>
                  <a:pt x="31" y="7"/>
                  <a:pt x="35" y="7"/>
                </a:cubicBezTo>
                <a:cubicBezTo>
                  <a:pt x="36" y="8"/>
                  <a:pt x="38" y="9"/>
                  <a:pt x="39" y="10"/>
                </a:cubicBezTo>
                <a:cubicBezTo>
                  <a:pt x="41" y="11"/>
                  <a:pt x="43" y="13"/>
                  <a:pt x="44" y="14"/>
                </a:cubicBezTo>
                <a:cubicBezTo>
                  <a:pt x="46" y="16"/>
                  <a:pt x="47" y="18"/>
                  <a:pt x="48" y="19"/>
                </a:cubicBezTo>
                <a:cubicBezTo>
                  <a:pt x="49" y="21"/>
                  <a:pt x="49" y="22"/>
                  <a:pt x="49" y="23"/>
                </a:cubicBezTo>
                <a:cubicBezTo>
                  <a:pt x="50" y="23"/>
                  <a:pt x="50" y="23"/>
                  <a:pt x="50" y="23"/>
                </a:cubicBezTo>
                <a:cubicBezTo>
                  <a:pt x="48" y="23"/>
                  <a:pt x="46" y="21"/>
                  <a:pt x="45" y="20"/>
                </a:cubicBezTo>
                <a:cubicBezTo>
                  <a:pt x="43" y="19"/>
                  <a:pt x="41" y="17"/>
                  <a:pt x="39" y="14"/>
                </a:cubicBezTo>
                <a:cubicBezTo>
                  <a:pt x="38" y="12"/>
                  <a:pt x="37" y="10"/>
                  <a:pt x="36" y="8"/>
                </a:cubicBezTo>
                <a:cubicBezTo>
                  <a:pt x="36" y="7"/>
                  <a:pt x="36" y="4"/>
                  <a:pt x="37" y="4"/>
                </a:cubicBezTo>
                <a:cubicBezTo>
                  <a:pt x="38" y="4"/>
                  <a:pt x="40" y="5"/>
                  <a:pt x="41" y="6"/>
                </a:cubicBezTo>
                <a:cubicBezTo>
                  <a:pt x="43" y="7"/>
                  <a:pt x="44" y="9"/>
                  <a:pt x="46" y="10"/>
                </a:cubicBezTo>
                <a:cubicBezTo>
                  <a:pt x="49" y="13"/>
                  <a:pt x="52" y="17"/>
                  <a:pt x="54" y="21"/>
                </a:cubicBezTo>
                <a:cubicBezTo>
                  <a:pt x="54" y="21"/>
                  <a:pt x="55" y="22"/>
                  <a:pt x="54" y="23"/>
                </a:cubicBezTo>
                <a:cubicBezTo>
                  <a:pt x="55" y="23"/>
                  <a:pt x="55" y="23"/>
                  <a:pt x="55" y="22"/>
                </a:cubicBezTo>
                <a:cubicBezTo>
                  <a:pt x="51" y="21"/>
                  <a:pt x="48" y="18"/>
                  <a:pt x="45" y="14"/>
                </a:cubicBezTo>
                <a:cubicBezTo>
                  <a:pt x="43" y="10"/>
                  <a:pt x="42" y="6"/>
                  <a:pt x="40" y="2"/>
                </a:cubicBezTo>
                <a:cubicBezTo>
                  <a:pt x="40" y="2"/>
                  <a:pt x="40" y="2"/>
                  <a:pt x="40" y="3"/>
                </a:cubicBezTo>
                <a:cubicBezTo>
                  <a:pt x="44" y="3"/>
                  <a:pt x="47" y="7"/>
                  <a:pt x="49" y="10"/>
                </a:cubicBezTo>
                <a:cubicBezTo>
                  <a:pt x="52" y="13"/>
                  <a:pt x="55" y="16"/>
                  <a:pt x="58" y="19"/>
                </a:cubicBezTo>
                <a:cubicBezTo>
                  <a:pt x="58" y="19"/>
                  <a:pt x="58" y="19"/>
                  <a:pt x="58" y="18"/>
                </a:cubicBezTo>
                <a:cubicBezTo>
                  <a:pt x="55" y="18"/>
                  <a:pt x="53" y="14"/>
                  <a:pt x="50" y="12"/>
                </a:cubicBezTo>
                <a:cubicBezTo>
                  <a:pt x="49" y="10"/>
                  <a:pt x="48" y="9"/>
                  <a:pt x="47" y="7"/>
                </a:cubicBezTo>
                <a:cubicBezTo>
                  <a:pt x="46" y="6"/>
                  <a:pt x="45" y="4"/>
                  <a:pt x="45" y="2"/>
                </a:cubicBezTo>
                <a:cubicBezTo>
                  <a:pt x="45" y="3"/>
                  <a:pt x="44" y="3"/>
                  <a:pt x="44" y="3"/>
                </a:cubicBezTo>
                <a:cubicBezTo>
                  <a:pt x="47" y="5"/>
                  <a:pt x="49" y="8"/>
                  <a:pt x="51" y="10"/>
                </a:cubicBezTo>
                <a:cubicBezTo>
                  <a:pt x="53" y="13"/>
                  <a:pt x="54" y="16"/>
                  <a:pt x="56" y="19"/>
                </a:cubicBezTo>
                <a:cubicBezTo>
                  <a:pt x="56" y="19"/>
                  <a:pt x="56" y="18"/>
                  <a:pt x="56" y="18"/>
                </a:cubicBezTo>
                <a:cubicBezTo>
                  <a:pt x="53" y="18"/>
                  <a:pt x="50" y="15"/>
                  <a:pt x="49" y="13"/>
                </a:cubicBezTo>
                <a:cubicBezTo>
                  <a:pt x="46" y="11"/>
                  <a:pt x="44" y="7"/>
                  <a:pt x="44" y="4"/>
                </a:cubicBezTo>
                <a:cubicBezTo>
                  <a:pt x="43" y="4"/>
                  <a:pt x="43" y="4"/>
                  <a:pt x="43" y="4"/>
                </a:cubicBezTo>
                <a:cubicBezTo>
                  <a:pt x="45" y="7"/>
                  <a:pt x="47" y="10"/>
                  <a:pt x="49" y="13"/>
                </a:cubicBezTo>
                <a:cubicBezTo>
                  <a:pt x="50" y="15"/>
                  <a:pt x="51" y="17"/>
                  <a:pt x="52" y="19"/>
                </a:cubicBezTo>
                <a:cubicBezTo>
                  <a:pt x="53" y="20"/>
                  <a:pt x="53" y="22"/>
                  <a:pt x="53" y="23"/>
                </a:cubicBezTo>
                <a:cubicBezTo>
                  <a:pt x="53" y="23"/>
                  <a:pt x="53" y="23"/>
                  <a:pt x="53" y="22"/>
                </a:cubicBezTo>
                <a:cubicBezTo>
                  <a:pt x="49" y="22"/>
                  <a:pt x="46" y="18"/>
                  <a:pt x="44" y="15"/>
                </a:cubicBezTo>
                <a:cubicBezTo>
                  <a:pt x="42" y="12"/>
                  <a:pt x="40" y="9"/>
                  <a:pt x="38" y="6"/>
                </a:cubicBezTo>
                <a:cubicBezTo>
                  <a:pt x="37" y="6"/>
                  <a:pt x="37" y="6"/>
                  <a:pt x="37" y="7"/>
                </a:cubicBezTo>
                <a:cubicBezTo>
                  <a:pt x="39" y="10"/>
                  <a:pt x="42" y="12"/>
                  <a:pt x="45" y="15"/>
                </a:cubicBezTo>
                <a:cubicBezTo>
                  <a:pt x="47" y="18"/>
                  <a:pt x="50" y="21"/>
                  <a:pt x="51" y="24"/>
                </a:cubicBezTo>
                <a:cubicBezTo>
                  <a:pt x="51" y="24"/>
                  <a:pt x="51" y="24"/>
                  <a:pt x="52" y="24"/>
                </a:cubicBezTo>
                <a:cubicBezTo>
                  <a:pt x="45" y="21"/>
                  <a:pt x="42" y="13"/>
                  <a:pt x="39" y="8"/>
                </a:cubicBezTo>
                <a:cubicBezTo>
                  <a:pt x="38" y="9"/>
                  <a:pt x="38" y="9"/>
                  <a:pt x="38" y="9"/>
                </a:cubicBezTo>
                <a:cubicBezTo>
                  <a:pt x="40" y="11"/>
                  <a:pt x="43" y="14"/>
                  <a:pt x="45" y="17"/>
                </a:cubicBezTo>
                <a:cubicBezTo>
                  <a:pt x="46" y="20"/>
                  <a:pt x="48" y="23"/>
                  <a:pt x="48" y="27"/>
                </a:cubicBezTo>
                <a:cubicBezTo>
                  <a:pt x="49" y="27"/>
                  <a:pt x="49" y="26"/>
                  <a:pt x="49" y="26"/>
                </a:cubicBezTo>
                <a:cubicBezTo>
                  <a:pt x="46" y="25"/>
                  <a:pt x="43" y="21"/>
                  <a:pt x="40" y="18"/>
                </a:cubicBezTo>
                <a:cubicBezTo>
                  <a:pt x="38" y="15"/>
                  <a:pt x="36" y="12"/>
                  <a:pt x="34" y="8"/>
                </a:cubicBezTo>
                <a:cubicBezTo>
                  <a:pt x="33" y="9"/>
                  <a:pt x="33" y="9"/>
                  <a:pt x="33" y="9"/>
                </a:cubicBezTo>
                <a:cubicBezTo>
                  <a:pt x="35" y="12"/>
                  <a:pt x="38" y="14"/>
                  <a:pt x="41" y="17"/>
                </a:cubicBezTo>
                <a:cubicBezTo>
                  <a:pt x="43" y="20"/>
                  <a:pt x="47" y="24"/>
                  <a:pt x="46" y="27"/>
                </a:cubicBezTo>
                <a:cubicBezTo>
                  <a:pt x="47" y="27"/>
                  <a:pt x="47" y="27"/>
                  <a:pt x="47" y="27"/>
                </a:cubicBezTo>
                <a:cubicBezTo>
                  <a:pt x="44" y="25"/>
                  <a:pt x="40" y="22"/>
                  <a:pt x="38" y="20"/>
                </a:cubicBezTo>
                <a:cubicBezTo>
                  <a:pt x="35" y="17"/>
                  <a:pt x="32" y="14"/>
                  <a:pt x="30" y="10"/>
                </a:cubicBezTo>
                <a:cubicBezTo>
                  <a:pt x="30" y="10"/>
                  <a:pt x="29" y="11"/>
                  <a:pt x="29" y="11"/>
                </a:cubicBezTo>
                <a:cubicBezTo>
                  <a:pt x="32" y="13"/>
                  <a:pt x="35" y="16"/>
                  <a:pt x="37" y="19"/>
                </a:cubicBezTo>
                <a:cubicBezTo>
                  <a:pt x="39" y="21"/>
                  <a:pt x="40" y="22"/>
                  <a:pt x="41" y="24"/>
                </a:cubicBezTo>
                <a:cubicBezTo>
                  <a:pt x="42" y="26"/>
                  <a:pt x="42" y="27"/>
                  <a:pt x="42" y="29"/>
                </a:cubicBezTo>
                <a:cubicBezTo>
                  <a:pt x="42" y="29"/>
                  <a:pt x="43" y="29"/>
                  <a:pt x="43" y="28"/>
                </a:cubicBezTo>
                <a:cubicBezTo>
                  <a:pt x="38" y="24"/>
                  <a:pt x="34" y="19"/>
                  <a:pt x="30" y="14"/>
                </a:cubicBezTo>
                <a:cubicBezTo>
                  <a:pt x="30" y="15"/>
                  <a:pt x="30" y="15"/>
                  <a:pt x="29" y="15"/>
                </a:cubicBezTo>
                <a:cubicBezTo>
                  <a:pt x="31" y="17"/>
                  <a:pt x="34" y="18"/>
                  <a:pt x="36" y="20"/>
                </a:cubicBezTo>
                <a:cubicBezTo>
                  <a:pt x="38" y="21"/>
                  <a:pt x="40" y="23"/>
                  <a:pt x="41" y="26"/>
                </a:cubicBezTo>
                <a:cubicBezTo>
                  <a:pt x="42" y="26"/>
                  <a:pt x="42" y="25"/>
                  <a:pt x="42" y="25"/>
                </a:cubicBezTo>
                <a:cubicBezTo>
                  <a:pt x="40" y="24"/>
                  <a:pt x="37" y="22"/>
                  <a:pt x="35" y="21"/>
                </a:cubicBezTo>
                <a:cubicBezTo>
                  <a:pt x="32" y="19"/>
                  <a:pt x="30" y="17"/>
                  <a:pt x="28" y="14"/>
                </a:cubicBezTo>
                <a:cubicBezTo>
                  <a:pt x="28" y="14"/>
                  <a:pt x="27" y="15"/>
                  <a:pt x="27" y="15"/>
                </a:cubicBezTo>
                <a:cubicBezTo>
                  <a:pt x="30" y="20"/>
                  <a:pt x="37" y="22"/>
                  <a:pt x="39" y="28"/>
                </a:cubicBezTo>
                <a:cubicBezTo>
                  <a:pt x="40" y="27"/>
                  <a:pt x="40" y="27"/>
                  <a:pt x="40" y="27"/>
                </a:cubicBezTo>
                <a:cubicBezTo>
                  <a:pt x="35" y="23"/>
                  <a:pt x="29" y="20"/>
                  <a:pt x="23" y="18"/>
                </a:cubicBezTo>
                <a:cubicBezTo>
                  <a:pt x="18" y="15"/>
                  <a:pt x="12" y="14"/>
                  <a:pt x="9" y="9"/>
                </a:cubicBezTo>
                <a:cubicBezTo>
                  <a:pt x="9" y="10"/>
                  <a:pt x="9" y="10"/>
                  <a:pt x="9" y="10"/>
                </a:cubicBezTo>
                <a:cubicBezTo>
                  <a:pt x="14" y="12"/>
                  <a:pt x="17" y="17"/>
                  <a:pt x="22" y="19"/>
                </a:cubicBezTo>
                <a:cubicBezTo>
                  <a:pt x="25" y="22"/>
                  <a:pt x="31" y="23"/>
                  <a:pt x="33" y="28"/>
                </a:cubicBezTo>
                <a:cubicBezTo>
                  <a:pt x="33" y="27"/>
                  <a:pt x="33" y="27"/>
                  <a:pt x="34" y="27"/>
                </a:cubicBezTo>
                <a:cubicBezTo>
                  <a:pt x="27" y="26"/>
                  <a:pt x="20" y="22"/>
                  <a:pt x="15" y="18"/>
                </a:cubicBezTo>
                <a:cubicBezTo>
                  <a:pt x="9" y="13"/>
                  <a:pt x="4" y="7"/>
                  <a:pt x="1" y="1"/>
                </a:cubicBezTo>
                <a:cubicBezTo>
                  <a:pt x="1" y="1"/>
                  <a:pt x="0" y="1"/>
                  <a:pt x="0" y="2"/>
                </a:cubicBezTo>
                <a:cubicBezTo>
                  <a:pt x="6" y="6"/>
                  <a:pt x="11" y="12"/>
                  <a:pt x="16" y="16"/>
                </a:cubicBezTo>
                <a:cubicBezTo>
                  <a:pt x="22" y="20"/>
                  <a:pt x="27" y="24"/>
                  <a:pt x="34" y="25"/>
                </a:cubicBezTo>
                <a:cubicBezTo>
                  <a:pt x="35" y="25"/>
                  <a:pt x="36" y="24"/>
                  <a:pt x="35" y="24"/>
                </a:cubicBezTo>
                <a:cubicBezTo>
                  <a:pt x="25" y="19"/>
                  <a:pt x="17" y="14"/>
                  <a:pt x="7" y="9"/>
                </a:cubicBezTo>
                <a:cubicBezTo>
                  <a:pt x="7" y="8"/>
                  <a:pt x="6" y="9"/>
                  <a:pt x="7" y="10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06" name="Freeform 1886"/>
          <p:cNvSpPr/>
          <p:nvPr/>
        </p:nvSpPr>
        <p:spPr bwMode="auto">
          <a:xfrm>
            <a:off x="2268537" y="1096963"/>
            <a:ext cx="31750" cy="47625"/>
          </a:xfrm>
          <a:custGeom>
            <a:avLst/>
            <a:gdLst>
              <a:gd name="T0" fmla="*/ 1 w 16"/>
              <a:gd name="T1" fmla="*/ 3 h 23"/>
              <a:gd name="T2" fmla="*/ 9 w 16"/>
              <a:gd name="T3" fmla="*/ 9 h 23"/>
              <a:gd name="T4" fmla="*/ 12 w 16"/>
              <a:gd name="T5" fmla="*/ 19 h 23"/>
              <a:gd name="T6" fmla="*/ 13 w 16"/>
              <a:gd name="T7" fmla="*/ 19 h 23"/>
              <a:gd name="T8" fmla="*/ 2 w 16"/>
              <a:gd name="T9" fmla="*/ 1 h 23"/>
              <a:gd name="T10" fmla="*/ 1 w 16"/>
              <a:gd name="T11" fmla="*/ 2 h 23"/>
              <a:gd name="T12" fmla="*/ 13 w 16"/>
              <a:gd name="T13" fmla="*/ 22 h 23"/>
              <a:gd name="T14" fmla="*/ 15 w 16"/>
              <a:gd name="T15" fmla="*/ 22 h 23"/>
              <a:gd name="T16" fmla="*/ 11 w 16"/>
              <a:gd name="T17" fmla="*/ 11 h 23"/>
              <a:gd name="T18" fmla="*/ 3 w 16"/>
              <a:gd name="T19" fmla="*/ 2 h 23"/>
              <a:gd name="T20" fmla="*/ 2 w 16"/>
              <a:gd name="T21" fmla="*/ 3 h 23"/>
              <a:gd name="T22" fmla="*/ 14 w 16"/>
              <a:gd name="T23" fmla="*/ 22 h 23"/>
              <a:gd name="T24" fmla="*/ 15 w 16"/>
              <a:gd name="T25" fmla="*/ 22 h 23"/>
              <a:gd name="T26" fmla="*/ 12 w 16"/>
              <a:gd name="T27" fmla="*/ 11 h 23"/>
              <a:gd name="T28" fmla="*/ 5 w 16"/>
              <a:gd name="T29" fmla="*/ 2 h 23"/>
              <a:gd name="T30" fmla="*/ 4 w 16"/>
              <a:gd name="T31" fmla="*/ 3 h 23"/>
              <a:gd name="T32" fmla="*/ 11 w 16"/>
              <a:gd name="T33" fmla="*/ 11 h 23"/>
              <a:gd name="T34" fmla="*/ 14 w 16"/>
              <a:gd name="T35" fmla="*/ 21 h 23"/>
              <a:gd name="T36" fmla="*/ 16 w 16"/>
              <a:gd name="T37" fmla="*/ 21 h 23"/>
              <a:gd name="T38" fmla="*/ 12 w 16"/>
              <a:gd name="T39" fmla="*/ 10 h 23"/>
              <a:gd name="T40" fmla="*/ 5 w 16"/>
              <a:gd name="T41" fmla="*/ 1 h 23"/>
              <a:gd name="T42" fmla="*/ 4 w 16"/>
              <a:gd name="T43" fmla="*/ 2 h 23"/>
              <a:gd name="T44" fmla="*/ 11 w 16"/>
              <a:gd name="T45" fmla="*/ 11 h 23"/>
              <a:gd name="T46" fmla="*/ 14 w 16"/>
              <a:gd name="T47" fmla="*/ 22 h 23"/>
              <a:gd name="T48" fmla="*/ 15 w 16"/>
              <a:gd name="T49" fmla="*/ 22 h 23"/>
              <a:gd name="T50" fmla="*/ 12 w 16"/>
              <a:gd name="T51" fmla="*/ 10 h 23"/>
              <a:gd name="T52" fmla="*/ 3 w 16"/>
              <a:gd name="T53" fmla="*/ 2 h 23"/>
              <a:gd name="T54" fmla="*/ 2 w 16"/>
              <a:gd name="T55" fmla="*/ 3 h 23"/>
              <a:gd name="T56" fmla="*/ 10 w 16"/>
              <a:gd name="T57" fmla="*/ 11 h 23"/>
              <a:gd name="T58" fmla="*/ 13 w 16"/>
              <a:gd name="T59" fmla="*/ 17 h 23"/>
              <a:gd name="T60" fmla="*/ 13 w 16"/>
              <a:gd name="T61" fmla="*/ 22 h 23"/>
              <a:gd name="T62" fmla="*/ 15 w 16"/>
              <a:gd name="T63" fmla="*/ 22 h 23"/>
              <a:gd name="T64" fmla="*/ 1 w 16"/>
              <a:gd name="T65" fmla="*/ 1 h 23"/>
              <a:gd name="T66" fmla="*/ 1 w 16"/>
              <a:gd name="T67" fmla="*/ 2 h 23"/>
              <a:gd name="T68" fmla="*/ 12 w 16"/>
              <a:gd name="T69" fmla="*/ 19 h 23"/>
              <a:gd name="T70" fmla="*/ 13 w 16"/>
              <a:gd name="T71" fmla="*/ 18 h 23"/>
              <a:gd name="T72" fmla="*/ 10 w 16"/>
              <a:gd name="T73" fmla="*/ 7 h 23"/>
              <a:gd name="T74" fmla="*/ 1 w 16"/>
              <a:gd name="T75" fmla="*/ 1 h 23"/>
              <a:gd name="T76" fmla="*/ 1 w 16"/>
              <a:gd name="T77" fmla="*/ 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6" h="23">
                <a:moveTo>
                  <a:pt x="1" y="3"/>
                </a:moveTo>
                <a:cubicBezTo>
                  <a:pt x="5" y="3"/>
                  <a:pt x="8" y="5"/>
                  <a:pt x="9" y="9"/>
                </a:cubicBezTo>
                <a:cubicBezTo>
                  <a:pt x="10" y="12"/>
                  <a:pt x="10" y="16"/>
                  <a:pt x="12" y="19"/>
                </a:cubicBezTo>
                <a:cubicBezTo>
                  <a:pt x="12" y="20"/>
                  <a:pt x="13" y="19"/>
                  <a:pt x="13" y="19"/>
                </a:cubicBezTo>
                <a:cubicBezTo>
                  <a:pt x="12" y="11"/>
                  <a:pt x="8" y="6"/>
                  <a:pt x="2" y="1"/>
                </a:cubicBezTo>
                <a:cubicBezTo>
                  <a:pt x="2" y="2"/>
                  <a:pt x="2" y="2"/>
                  <a:pt x="1" y="2"/>
                </a:cubicBezTo>
                <a:cubicBezTo>
                  <a:pt x="11" y="2"/>
                  <a:pt x="13" y="14"/>
                  <a:pt x="13" y="22"/>
                </a:cubicBezTo>
                <a:cubicBezTo>
                  <a:pt x="13" y="22"/>
                  <a:pt x="15" y="23"/>
                  <a:pt x="15" y="22"/>
                </a:cubicBezTo>
                <a:cubicBezTo>
                  <a:pt x="15" y="18"/>
                  <a:pt x="13" y="14"/>
                  <a:pt x="11" y="11"/>
                </a:cubicBezTo>
                <a:cubicBezTo>
                  <a:pt x="9" y="7"/>
                  <a:pt x="6" y="3"/>
                  <a:pt x="3" y="2"/>
                </a:cubicBezTo>
                <a:cubicBezTo>
                  <a:pt x="3" y="2"/>
                  <a:pt x="2" y="3"/>
                  <a:pt x="2" y="3"/>
                </a:cubicBezTo>
                <a:cubicBezTo>
                  <a:pt x="11" y="6"/>
                  <a:pt x="12" y="15"/>
                  <a:pt x="14" y="22"/>
                </a:cubicBezTo>
                <a:cubicBezTo>
                  <a:pt x="14" y="23"/>
                  <a:pt x="15" y="23"/>
                  <a:pt x="15" y="22"/>
                </a:cubicBezTo>
                <a:cubicBezTo>
                  <a:pt x="15" y="18"/>
                  <a:pt x="14" y="14"/>
                  <a:pt x="12" y="11"/>
                </a:cubicBezTo>
                <a:cubicBezTo>
                  <a:pt x="10" y="8"/>
                  <a:pt x="8" y="4"/>
                  <a:pt x="5" y="2"/>
                </a:cubicBezTo>
                <a:cubicBezTo>
                  <a:pt x="5" y="2"/>
                  <a:pt x="5" y="2"/>
                  <a:pt x="4" y="3"/>
                </a:cubicBezTo>
                <a:cubicBezTo>
                  <a:pt x="7" y="5"/>
                  <a:pt x="9" y="8"/>
                  <a:pt x="11" y="11"/>
                </a:cubicBezTo>
                <a:cubicBezTo>
                  <a:pt x="13" y="14"/>
                  <a:pt x="15" y="17"/>
                  <a:pt x="14" y="21"/>
                </a:cubicBezTo>
                <a:cubicBezTo>
                  <a:pt x="14" y="22"/>
                  <a:pt x="16" y="22"/>
                  <a:pt x="16" y="21"/>
                </a:cubicBezTo>
                <a:cubicBezTo>
                  <a:pt x="16" y="17"/>
                  <a:pt x="14" y="13"/>
                  <a:pt x="12" y="10"/>
                </a:cubicBezTo>
                <a:cubicBezTo>
                  <a:pt x="10" y="7"/>
                  <a:pt x="8" y="3"/>
                  <a:pt x="5" y="1"/>
                </a:cubicBezTo>
                <a:cubicBezTo>
                  <a:pt x="4" y="1"/>
                  <a:pt x="4" y="2"/>
                  <a:pt x="4" y="2"/>
                </a:cubicBezTo>
                <a:cubicBezTo>
                  <a:pt x="7" y="5"/>
                  <a:pt x="9" y="8"/>
                  <a:pt x="11" y="11"/>
                </a:cubicBezTo>
                <a:cubicBezTo>
                  <a:pt x="12" y="14"/>
                  <a:pt x="14" y="18"/>
                  <a:pt x="14" y="22"/>
                </a:cubicBezTo>
                <a:cubicBezTo>
                  <a:pt x="14" y="22"/>
                  <a:pt x="15" y="22"/>
                  <a:pt x="15" y="22"/>
                </a:cubicBezTo>
                <a:cubicBezTo>
                  <a:pt x="14" y="18"/>
                  <a:pt x="13" y="14"/>
                  <a:pt x="12" y="10"/>
                </a:cubicBezTo>
                <a:cubicBezTo>
                  <a:pt x="10" y="6"/>
                  <a:pt x="7" y="3"/>
                  <a:pt x="3" y="2"/>
                </a:cubicBezTo>
                <a:cubicBezTo>
                  <a:pt x="2" y="2"/>
                  <a:pt x="2" y="3"/>
                  <a:pt x="2" y="3"/>
                </a:cubicBezTo>
                <a:cubicBezTo>
                  <a:pt x="6" y="5"/>
                  <a:pt x="8" y="8"/>
                  <a:pt x="10" y="11"/>
                </a:cubicBezTo>
                <a:cubicBezTo>
                  <a:pt x="11" y="13"/>
                  <a:pt x="12" y="15"/>
                  <a:pt x="13" y="17"/>
                </a:cubicBezTo>
                <a:cubicBezTo>
                  <a:pt x="13" y="18"/>
                  <a:pt x="14" y="20"/>
                  <a:pt x="13" y="22"/>
                </a:cubicBezTo>
                <a:cubicBezTo>
                  <a:pt x="14" y="22"/>
                  <a:pt x="14" y="22"/>
                  <a:pt x="15" y="22"/>
                </a:cubicBezTo>
                <a:cubicBezTo>
                  <a:pt x="15" y="14"/>
                  <a:pt x="12" y="0"/>
                  <a:pt x="1" y="1"/>
                </a:cubicBezTo>
                <a:cubicBezTo>
                  <a:pt x="1" y="1"/>
                  <a:pt x="0" y="2"/>
                  <a:pt x="1" y="2"/>
                </a:cubicBezTo>
                <a:cubicBezTo>
                  <a:pt x="6" y="6"/>
                  <a:pt x="11" y="12"/>
                  <a:pt x="12" y="19"/>
                </a:cubicBezTo>
                <a:cubicBezTo>
                  <a:pt x="12" y="19"/>
                  <a:pt x="13" y="19"/>
                  <a:pt x="13" y="18"/>
                </a:cubicBezTo>
                <a:cubicBezTo>
                  <a:pt x="12" y="15"/>
                  <a:pt x="12" y="11"/>
                  <a:pt x="10" y="7"/>
                </a:cubicBezTo>
                <a:cubicBezTo>
                  <a:pt x="8" y="3"/>
                  <a:pt x="5" y="2"/>
                  <a:pt x="1" y="1"/>
                </a:cubicBezTo>
                <a:cubicBezTo>
                  <a:pt x="0" y="1"/>
                  <a:pt x="0" y="3"/>
                  <a:pt x="1" y="3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07" name="Freeform 1887"/>
          <p:cNvSpPr/>
          <p:nvPr/>
        </p:nvSpPr>
        <p:spPr bwMode="auto">
          <a:xfrm>
            <a:off x="2274887" y="1052513"/>
            <a:ext cx="68262" cy="111125"/>
          </a:xfrm>
          <a:custGeom>
            <a:avLst/>
            <a:gdLst>
              <a:gd name="T0" fmla="*/ 4 w 34"/>
              <a:gd name="T1" fmla="*/ 5 h 54"/>
              <a:gd name="T2" fmla="*/ 23 w 34"/>
              <a:gd name="T3" fmla="*/ 23 h 54"/>
              <a:gd name="T4" fmla="*/ 28 w 34"/>
              <a:gd name="T5" fmla="*/ 38 h 54"/>
              <a:gd name="T6" fmla="*/ 28 w 34"/>
              <a:gd name="T7" fmla="*/ 53 h 54"/>
              <a:gd name="T8" fmla="*/ 29 w 34"/>
              <a:gd name="T9" fmla="*/ 54 h 54"/>
              <a:gd name="T10" fmla="*/ 31 w 34"/>
              <a:gd name="T11" fmla="*/ 42 h 54"/>
              <a:gd name="T12" fmla="*/ 26 w 34"/>
              <a:gd name="T13" fmla="*/ 28 h 54"/>
              <a:gd name="T14" fmla="*/ 23 w 34"/>
              <a:gd name="T15" fmla="*/ 22 h 54"/>
              <a:gd name="T16" fmla="*/ 17 w 34"/>
              <a:gd name="T17" fmla="*/ 15 h 54"/>
              <a:gd name="T18" fmla="*/ 3 w 34"/>
              <a:gd name="T19" fmla="*/ 3 h 54"/>
              <a:gd name="T20" fmla="*/ 2 w 34"/>
              <a:gd name="T21" fmla="*/ 4 h 54"/>
              <a:gd name="T22" fmla="*/ 15 w 34"/>
              <a:gd name="T23" fmla="*/ 10 h 54"/>
              <a:gd name="T24" fmla="*/ 24 w 34"/>
              <a:gd name="T25" fmla="*/ 22 h 54"/>
              <a:gd name="T26" fmla="*/ 30 w 34"/>
              <a:gd name="T27" fmla="*/ 36 h 54"/>
              <a:gd name="T28" fmla="*/ 29 w 34"/>
              <a:gd name="T29" fmla="*/ 53 h 54"/>
              <a:gd name="T30" fmla="*/ 31 w 34"/>
              <a:gd name="T31" fmla="*/ 53 h 54"/>
              <a:gd name="T32" fmla="*/ 25 w 34"/>
              <a:gd name="T33" fmla="*/ 23 h 54"/>
              <a:gd name="T34" fmla="*/ 1 w 34"/>
              <a:gd name="T35" fmla="*/ 1 h 54"/>
              <a:gd name="T36" fmla="*/ 0 w 34"/>
              <a:gd name="T37" fmla="*/ 2 h 54"/>
              <a:gd name="T38" fmla="*/ 15 w 34"/>
              <a:gd name="T39" fmla="*/ 9 h 54"/>
              <a:gd name="T40" fmla="*/ 24 w 34"/>
              <a:gd name="T41" fmla="*/ 21 h 54"/>
              <a:gd name="T42" fmla="*/ 30 w 34"/>
              <a:gd name="T43" fmla="*/ 36 h 54"/>
              <a:gd name="T44" fmla="*/ 30 w 34"/>
              <a:gd name="T45" fmla="*/ 52 h 54"/>
              <a:gd name="T46" fmla="*/ 31 w 34"/>
              <a:gd name="T47" fmla="*/ 52 h 54"/>
              <a:gd name="T48" fmla="*/ 31 w 34"/>
              <a:gd name="T49" fmla="*/ 38 h 54"/>
              <a:gd name="T50" fmla="*/ 25 w 34"/>
              <a:gd name="T51" fmla="*/ 23 h 54"/>
              <a:gd name="T52" fmla="*/ 16 w 34"/>
              <a:gd name="T53" fmla="*/ 10 h 54"/>
              <a:gd name="T54" fmla="*/ 3 w 34"/>
              <a:gd name="T55" fmla="*/ 0 h 54"/>
              <a:gd name="T56" fmla="*/ 2 w 34"/>
              <a:gd name="T57" fmla="*/ 1 h 54"/>
              <a:gd name="T58" fmla="*/ 15 w 34"/>
              <a:gd name="T59" fmla="*/ 10 h 54"/>
              <a:gd name="T60" fmla="*/ 23 w 34"/>
              <a:gd name="T61" fmla="*/ 23 h 54"/>
              <a:gd name="T62" fmla="*/ 30 w 34"/>
              <a:gd name="T63" fmla="*/ 37 h 54"/>
              <a:gd name="T64" fmla="*/ 30 w 34"/>
              <a:gd name="T65" fmla="*/ 51 h 54"/>
              <a:gd name="T66" fmla="*/ 31 w 34"/>
              <a:gd name="T67" fmla="*/ 52 h 54"/>
              <a:gd name="T68" fmla="*/ 31 w 34"/>
              <a:gd name="T69" fmla="*/ 36 h 54"/>
              <a:gd name="T70" fmla="*/ 26 w 34"/>
              <a:gd name="T71" fmla="*/ 21 h 54"/>
              <a:gd name="T72" fmla="*/ 16 w 34"/>
              <a:gd name="T73" fmla="*/ 9 h 54"/>
              <a:gd name="T74" fmla="*/ 1 w 34"/>
              <a:gd name="T75" fmla="*/ 1 h 54"/>
              <a:gd name="T76" fmla="*/ 0 w 34"/>
              <a:gd name="T77" fmla="*/ 2 h 54"/>
              <a:gd name="T78" fmla="*/ 23 w 34"/>
              <a:gd name="T79" fmla="*/ 23 h 54"/>
              <a:gd name="T80" fmla="*/ 29 w 34"/>
              <a:gd name="T81" fmla="*/ 53 h 54"/>
              <a:gd name="T82" fmla="*/ 31 w 34"/>
              <a:gd name="T83" fmla="*/ 53 h 54"/>
              <a:gd name="T84" fmla="*/ 32 w 34"/>
              <a:gd name="T85" fmla="*/ 36 h 54"/>
              <a:gd name="T86" fmla="*/ 25 w 34"/>
              <a:gd name="T87" fmla="*/ 21 h 54"/>
              <a:gd name="T88" fmla="*/ 2 w 34"/>
              <a:gd name="T89" fmla="*/ 2 h 54"/>
              <a:gd name="T90" fmla="*/ 1 w 34"/>
              <a:gd name="T91" fmla="*/ 4 h 54"/>
              <a:gd name="T92" fmla="*/ 15 w 34"/>
              <a:gd name="T93" fmla="*/ 15 h 54"/>
              <a:gd name="T94" fmla="*/ 21 w 34"/>
              <a:gd name="T95" fmla="*/ 21 h 54"/>
              <a:gd name="T96" fmla="*/ 24 w 34"/>
              <a:gd name="T97" fmla="*/ 27 h 54"/>
              <a:gd name="T98" fmla="*/ 29 w 34"/>
              <a:gd name="T99" fmla="*/ 40 h 54"/>
              <a:gd name="T100" fmla="*/ 28 w 34"/>
              <a:gd name="T101" fmla="*/ 53 h 54"/>
              <a:gd name="T102" fmla="*/ 30 w 34"/>
              <a:gd name="T103" fmla="*/ 53 h 54"/>
              <a:gd name="T104" fmla="*/ 29 w 34"/>
              <a:gd name="T105" fmla="*/ 37 h 54"/>
              <a:gd name="T106" fmla="*/ 25 w 34"/>
              <a:gd name="T107" fmla="*/ 22 h 54"/>
              <a:gd name="T108" fmla="*/ 5 w 34"/>
              <a:gd name="T109" fmla="*/ 3 h 54"/>
              <a:gd name="T110" fmla="*/ 4 w 34"/>
              <a:gd name="T111" fmla="*/ 5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4" h="54">
                <a:moveTo>
                  <a:pt x="4" y="5"/>
                </a:moveTo>
                <a:cubicBezTo>
                  <a:pt x="13" y="8"/>
                  <a:pt x="19" y="15"/>
                  <a:pt x="23" y="23"/>
                </a:cubicBezTo>
                <a:cubicBezTo>
                  <a:pt x="26" y="27"/>
                  <a:pt x="27" y="32"/>
                  <a:pt x="28" y="38"/>
                </a:cubicBezTo>
                <a:cubicBezTo>
                  <a:pt x="28" y="42"/>
                  <a:pt x="28" y="48"/>
                  <a:pt x="28" y="53"/>
                </a:cubicBezTo>
                <a:cubicBezTo>
                  <a:pt x="28" y="54"/>
                  <a:pt x="29" y="54"/>
                  <a:pt x="29" y="54"/>
                </a:cubicBezTo>
                <a:cubicBezTo>
                  <a:pt x="32" y="51"/>
                  <a:pt x="32" y="46"/>
                  <a:pt x="31" y="42"/>
                </a:cubicBezTo>
                <a:cubicBezTo>
                  <a:pt x="30" y="37"/>
                  <a:pt x="28" y="33"/>
                  <a:pt x="26" y="28"/>
                </a:cubicBezTo>
                <a:cubicBezTo>
                  <a:pt x="25" y="26"/>
                  <a:pt x="24" y="24"/>
                  <a:pt x="23" y="22"/>
                </a:cubicBezTo>
                <a:cubicBezTo>
                  <a:pt x="21" y="19"/>
                  <a:pt x="19" y="17"/>
                  <a:pt x="17" y="15"/>
                </a:cubicBezTo>
                <a:cubicBezTo>
                  <a:pt x="12" y="10"/>
                  <a:pt x="7" y="7"/>
                  <a:pt x="3" y="3"/>
                </a:cubicBezTo>
                <a:cubicBezTo>
                  <a:pt x="2" y="3"/>
                  <a:pt x="2" y="3"/>
                  <a:pt x="2" y="4"/>
                </a:cubicBezTo>
                <a:cubicBezTo>
                  <a:pt x="7" y="4"/>
                  <a:pt x="11" y="7"/>
                  <a:pt x="15" y="10"/>
                </a:cubicBezTo>
                <a:cubicBezTo>
                  <a:pt x="18" y="13"/>
                  <a:pt x="21" y="17"/>
                  <a:pt x="24" y="22"/>
                </a:cubicBezTo>
                <a:cubicBezTo>
                  <a:pt x="27" y="26"/>
                  <a:pt x="29" y="31"/>
                  <a:pt x="30" y="36"/>
                </a:cubicBezTo>
                <a:cubicBezTo>
                  <a:pt x="31" y="41"/>
                  <a:pt x="31" y="47"/>
                  <a:pt x="29" y="53"/>
                </a:cubicBezTo>
                <a:cubicBezTo>
                  <a:pt x="30" y="53"/>
                  <a:pt x="30" y="53"/>
                  <a:pt x="31" y="53"/>
                </a:cubicBezTo>
                <a:cubicBezTo>
                  <a:pt x="34" y="43"/>
                  <a:pt x="30" y="32"/>
                  <a:pt x="25" y="23"/>
                </a:cubicBezTo>
                <a:cubicBezTo>
                  <a:pt x="19" y="13"/>
                  <a:pt x="11" y="5"/>
                  <a:pt x="1" y="1"/>
                </a:cubicBezTo>
                <a:cubicBezTo>
                  <a:pt x="0" y="1"/>
                  <a:pt x="0" y="2"/>
                  <a:pt x="0" y="2"/>
                </a:cubicBezTo>
                <a:cubicBezTo>
                  <a:pt x="5" y="5"/>
                  <a:pt x="10" y="6"/>
                  <a:pt x="15" y="9"/>
                </a:cubicBezTo>
                <a:cubicBezTo>
                  <a:pt x="18" y="13"/>
                  <a:pt x="22" y="17"/>
                  <a:pt x="24" y="21"/>
                </a:cubicBezTo>
                <a:cubicBezTo>
                  <a:pt x="27" y="26"/>
                  <a:pt x="29" y="31"/>
                  <a:pt x="30" y="36"/>
                </a:cubicBezTo>
                <a:cubicBezTo>
                  <a:pt x="31" y="41"/>
                  <a:pt x="30" y="46"/>
                  <a:pt x="30" y="52"/>
                </a:cubicBezTo>
                <a:cubicBezTo>
                  <a:pt x="30" y="52"/>
                  <a:pt x="31" y="53"/>
                  <a:pt x="31" y="52"/>
                </a:cubicBezTo>
                <a:cubicBezTo>
                  <a:pt x="33" y="48"/>
                  <a:pt x="33" y="42"/>
                  <a:pt x="31" y="38"/>
                </a:cubicBezTo>
                <a:cubicBezTo>
                  <a:pt x="30" y="33"/>
                  <a:pt x="27" y="28"/>
                  <a:pt x="25" y="23"/>
                </a:cubicBezTo>
                <a:cubicBezTo>
                  <a:pt x="22" y="19"/>
                  <a:pt x="20" y="14"/>
                  <a:pt x="16" y="10"/>
                </a:cubicBezTo>
                <a:cubicBezTo>
                  <a:pt x="13" y="6"/>
                  <a:pt x="8" y="1"/>
                  <a:pt x="3" y="0"/>
                </a:cubicBezTo>
                <a:cubicBezTo>
                  <a:pt x="2" y="0"/>
                  <a:pt x="1" y="1"/>
                  <a:pt x="2" y="1"/>
                </a:cubicBezTo>
                <a:cubicBezTo>
                  <a:pt x="7" y="3"/>
                  <a:pt x="12" y="7"/>
                  <a:pt x="15" y="10"/>
                </a:cubicBezTo>
                <a:cubicBezTo>
                  <a:pt x="18" y="15"/>
                  <a:pt x="21" y="19"/>
                  <a:pt x="23" y="23"/>
                </a:cubicBezTo>
                <a:cubicBezTo>
                  <a:pt x="26" y="28"/>
                  <a:pt x="28" y="32"/>
                  <a:pt x="30" y="37"/>
                </a:cubicBezTo>
                <a:cubicBezTo>
                  <a:pt x="31" y="41"/>
                  <a:pt x="32" y="47"/>
                  <a:pt x="30" y="51"/>
                </a:cubicBezTo>
                <a:cubicBezTo>
                  <a:pt x="30" y="51"/>
                  <a:pt x="31" y="51"/>
                  <a:pt x="31" y="52"/>
                </a:cubicBezTo>
                <a:cubicBezTo>
                  <a:pt x="32" y="46"/>
                  <a:pt x="32" y="41"/>
                  <a:pt x="31" y="36"/>
                </a:cubicBezTo>
                <a:cubicBezTo>
                  <a:pt x="31" y="31"/>
                  <a:pt x="29" y="25"/>
                  <a:pt x="26" y="21"/>
                </a:cubicBezTo>
                <a:cubicBezTo>
                  <a:pt x="23" y="16"/>
                  <a:pt x="20" y="12"/>
                  <a:pt x="16" y="9"/>
                </a:cubicBezTo>
                <a:cubicBezTo>
                  <a:pt x="12" y="5"/>
                  <a:pt x="6" y="4"/>
                  <a:pt x="1" y="1"/>
                </a:cubicBezTo>
                <a:cubicBezTo>
                  <a:pt x="1" y="1"/>
                  <a:pt x="1" y="2"/>
                  <a:pt x="0" y="2"/>
                </a:cubicBezTo>
                <a:cubicBezTo>
                  <a:pt x="10" y="6"/>
                  <a:pt x="18" y="14"/>
                  <a:pt x="23" y="23"/>
                </a:cubicBezTo>
                <a:cubicBezTo>
                  <a:pt x="28" y="32"/>
                  <a:pt x="32" y="43"/>
                  <a:pt x="29" y="53"/>
                </a:cubicBezTo>
                <a:cubicBezTo>
                  <a:pt x="29" y="54"/>
                  <a:pt x="30" y="54"/>
                  <a:pt x="31" y="53"/>
                </a:cubicBezTo>
                <a:cubicBezTo>
                  <a:pt x="32" y="48"/>
                  <a:pt x="32" y="42"/>
                  <a:pt x="32" y="36"/>
                </a:cubicBezTo>
                <a:cubicBezTo>
                  <a:pt x="31" y="31"/>
                  <a:pt x="28" y="26"/>
                  <a:pt x="25" y="21"/>
                </a:cubicBezTo>
                <a:cubicBezTo>
                  <a:pt x="20" y="13"/>
                  <a:pt x="12" y="3"/>
                  <a:pt x="2" y="2"/>
                </a:cubicBezTo>
                <a:cubicBezTo>
                  <a:pt x="1" y="2"/>
                  <a:pt x="1" y="3"/>
                  <a:pt x="1" y="4"/>
                </a:cubicBezTo>
                <a:cubicBezTo>
                  <a:pt x="6" y="8"/>
                  <a:pt x="10" y="11"/>
                  <a:pt x="15" y="15"/>
                </a:cubicBezTo>
                <a:cubicBezTo>
                  <a:pt x="17" y="17"/>
                  <a:pt x="19" y="19"/>
                  <a:pt x="21" y="21"/>
                </a:cubicBezTo>
                <a:cubicBezTo>
                  <a:pt x="22" y="23"/>
                  <a:pt x="23" y="25"/>
                  <a:pt x="24" y="27"/>
                </a:cubicBezTo>
                <a:cubicBezTo>
                  <a:pt x="26" y="31"/>
                  <a:pt x="28" y="36"/>
                  <a:pt x="29" y="40"/>
                </a:cubicBezTo>
                <a:cubicBezTo>
                  <a:pt x="30" y="44"/>
                  <a:pt x="31" y="50"/>
                  <a:pt x="28" y="53"/>
                </a:cubicBezTo>
                <a:cubicBezTo>
                  <a:pt x="29" y="53"/>
                  <a:pt x="29" y="53"/>
                  <a:pt x="30" y="53"/>
                </a:cubicBezTo>
                <a:cubicBezTo>
                  <a:pt x="29" y="48"/>
                  <a:pt x="30" y="42"/>
                  <a:pt x="29" y="37"/>
                </a:cubicBezTo>
                <a:cubicBezTo>
                  <a:pt x="29" y="31"/>
                  <a:pt x="27" y="27"/>
                  <a:pt x="25" y="22"/>
                </a:cubicBezTo>
                <a:cubicBezTo>
                  <a:pt x="20" y="13"/>
                  <a:pt x="14" y="7"/>
                  <a:pt x="5" y="3"/>
                </a:cubicBezTo>
                <a:cubicBezTo>
                  <a:pt x="4" y="3"/>
                  <a:pt x="3" y="4"/>
                  <a:pt x="4" y="5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08" name="Freeform 1888"/>
          <p:cNvSpPr/>
          <p:nvPr/>
        </p:nvSpPr>
        <p:spPr bwMode="auto">
          <a:xfrm>
            <a:off x="2293937" y="996951"/>
            <a:ext cx="103187" cy="188913"/>
          </a:xfrm>
          <a:custGeom>
            <a:avLst/>
            <a:gdLst>
              <a:gd name="T0" fmla="*/ 34 w 50"/>
              <a:gd name="T1" fmla="*/ 29 h 92"/>
              <a:gd name="T2" fmla="*/ 45 w 50"/>
              <a:gd name="T3" fmla="*/ 74 h 92"/>
              <a:gd name="T4" fmla="*/ 46 w 50"/>
              <a:gd name="T5" fmla="*/ 73 h 92"/>
              <a:gd name="T6" fmla="*/ 33 w 50"/>
              <a:gd name="T7" fmla="*/ 31 h 92"/>
              <a:gd name="T8" fmla="*/ 2 w 50"/>
              <a:gd name="T9" fmla="*/ 6 h 92"/>
              <a:gd name="T10" fmla="*/ 37 w 50"/>
              <a:gd name="T11" fmla="*/ 40 h 92"/>
              <a:gd name="T12" fmla="*/ 41 w 50"/>
              <a:gd name="T13" fmla="*/ 84 h 92"/>
              <a:gd name="T14" fmla="*/ 43 w 50"/>
              <a:gd name="T15" fmla="*/ 76 h 92"/>
              <a:gd name="T16" fmla="*/ 45 w 50"/>
              <a:gd name="T17" fmla="*/ 74 h 92"/>
              <a:gd name="T18" fmla="*/ 34 w 50"/>
              <a:gd name="T19" fmla="*/ 32 h 92"/>
              <a:gd name="T20" fmla="*/ 1 w 50"/>
              <a:gd name="T21" fmla="*/ 3 h 92"/>
              <a:gd name="T22" fmla="*/ 44 w 50"/>
              <a:gd name="T23" fmla="*/ 44 h 92"/>
              <a:gd name="T24" fmla="*/ 44 w 50"/>
              <a:gd name="T25" fmla="*/ 88 h 92"/>
              <a:gd name="T26" fmla="*/ 15 w 50"/>
              <a:gd name="T27" fmla="*/ 12 h 92"/>
              <a:gd name="T28" fmla="*/ 17 w 50"/>
              <a:gd name="T29" fmla="*/ 9 h 92"/>
              <a:gd name="T30" fmla="*/ 45 w 50"/>
              <a:gd name="T31" fmla="*/ 64 h 92"/>
              <a:gd name="T32" fmla="*/ 43 w 50"/>
              <a:gd name="T33" fmla="*/ 89 h 92"/>
              <a:gd name="T34" fmla="*/ 33 w 50"/>
              <a:gd name="T35" fmla="*/ 27 h 92"/>
              <a:gd name="T36" fmla="*/ 1 w 50"/>
              <a:gd name="T37" fmla="*/ 2 h 92"/>
              <a:gd name="T38" fmla="*/ 44 w 50"/>
              <a:gd name="T39" fmla="*/ 61 h 92"/>
              <a:gd name="T40" fmla="*/ 46 w 50"/>
              <a:gd name="T41" fmla="*/ 69 h 92"/>
              <a:gd name="T42" fmla="*/ 20 w 50"/>
              <a:gd name="T43" fmla="*/ 14 h 92"/>
              <a:gd name="T44" fmla="*/ 41 w 50"/>
              <a:gd name="T45" fmla="*/ 48 h 92"/>
              <a:gd name="T46" fmla="*/ 41 w 50"/>
              <a:gd name="T47" fmla="*/ 86 h 92"/>
              <a:gd name="T48" fmla="*/ 42 w 50"/>
              <a:gd name="T49" fmla="*/ 38 h 92"/>
              <a:gd name="T50" fmla="*/ 1 w 50"/>
              <a:gd name="T51" fmla="*/ 2 h 92"/>
              <a:gd name="T52" fmla="*/ 44 w 50"/>
              <a:gd name="T53" fmla="*/ 52 h 92"/>
              <a:gd name="T54" fmla="*/ 42 w 50"/>
              <a:gd name="T55" fmla="*/ 89 h 92"/>
              <a:gd name="T56" fmla="*/ 47 w 50"/>
              <a:gd name="T57" fmla="*/ 65 h 92"/>
              <a:gd name="T58" fmla="*/ 20 w 50"/>
              <a:gd name="T59" fmla="*/ 10 h 92"/>
              <a:gd name="T60" fmla="*/ 0 w 50"/>
              <a:gd name="T61" fmla="*/ 4 h 92"/>
              <a:gd name="T62" fmla="*/ 45 w 50"/>
              <a:gd name="T63" fmla="*/ 77 h 92"/>
              <a:gd name="T64" fmla="*/ 47 w 50"/>
              <a:gd name="T65" fmla="*/ 68 h 92"/>
              <a:gd name="T66" fmla="*/ 25 w 50"/>
              <a:gd name="T67" fmla="*/ 14 h 92"/>
              <a:gd name="T68" fmla="*/ 19 w 50"/>
              <a:gd name="T69" fmla="*/ 16 h 92"/>
              <a:gd name="T70" fmla="*/ 44 w 50"/>
              <a:gd name="T71" fmla="*/ 67 h 92"/>
              <a:gd name="T72" fmla="*/ 41 w 50"/>
              <a:gd name="T73" fmla="*/ 88 h 92"/>
              <a:gd name="T74" fmla="*/ 41 w 50"/>
              <a:gd name="T75" fmla="*/ 83 h 92"/>
              <a:gd name="T76" fmla="*/ 42 w 50"/>
              <a:gd name="T77" fmla="*/ 48 h 92"/>
              <a:gd name="T78" fmla="*/ 24 w 50"/>
              <a:gd name="T79" fmla="*/ 17 h 92"/>
              <a:gd name="T80" fmla="*/ 1 w 50"/>
              <a:gd name="T81" fmla="*/ 6 h 92"/>
              <a:gd name="T82" fmla="*/ 44 w 50"/>
              <a:gd name="T83" fmla="*/ 60 h 92"/>
              <a:gd name="T84" fmla="*/ 43 w 50"/>
              <a:gd name="T85" fmla="*/ 91 h 92"/>
              <a:gd name="T86" fmla="*/ 19 w 50"/>
              <a:gd name="T87" fmla="*/ 1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50" h="92">
                <a:moveTo>
                  <a:pt x="0" y="2"/>
                </a:moveTo>
                <a:cubicBezTo>
                  <a:pt x="8" y="4"/>
                  <a:pt x="14" y="8"/>
                  <a:pt x="20" y="13"/>
                </a:cubicBezTo>
                <a:cubicBezTo>
                  <a:pt x="25" y="17"/>
                  <a:pt x="30" y="23"/>
                  <a:pt x="34" y="29"/>
                </a:cubicBezTo>
                <a:cubicBezTo>
                  <a:pt x="37" y="33"/>
                  <a:pt x="39" y="36"/>
                  <a:pt x="41" y="40"/>
                </a:cubicBezTo>
                <a:cubicBezTo>
                  <a:pt x="42" y="43"/>
                  <a:pt x="43" y="47"/>
                  <a:pt x="44" y="51"/>
                </a:cubicBezTo>
                <a:cubicBezTo>
                  <a:pt x="45" y="58"/>
                  <a:pt x="46" y="66"/>
                  <a:pt x="45" y="74"/>
                </a:cubicBezTo>
                <a:cubicBezTo>
                  <a:pt x="45" y="80"/>
                  <a:pt x="44" y="86"/>
                  <a:pt x="42" y="91"/>
                </a:cubicBezTo>
                <a:cubicBezTo>
                  <a:pt x="41" y="92"/>
                  <a:pt x="42" y="92"/>
                  <a:pt x="43" y="91"/>
                </a:cubicBezTo>
                <a:cubicBezTo>
                  <a:pt x="47" y="86"/>
                  <a:pt x="46" y="79"/>
                  <a:pt x="46" y="73"/>
                </a:cubicBezTo>
                <a:cubicBezTo>
                  <a:pt x="46" y="69"/>
                  <a:pt x="45" y="66"/>
                  <a:pt x="45" y="63"/>
                </a:cubicBezTo>
                <a:cubicBezTo>
                  <a:pt x="45" y="59"/>
                  <a:pt x="45" y="55"/>
                  <a:pt x="44" y="51"/>
                </a:cubicBezTo>
                <a:cubicBezTo>
                  <a:pt x="42" y="43"/>
                  <a:pt x="39" y="37"/>
                  <a:pt x="33" y="31"/>
                </a:cubicBezTo>
                <a:cubicBezTo>
                  <a:pt x="28" y="25"/>
                  <a:pt x="22" y="20"/>
                  <a:pt x="15" y="15"/>
                </a:cubicBezTo>
                <a:cubicBezTo>
                  <a:pt x="11" y="12"/>
                  <a:pt x="6" y="9"/>
                  <a:pt x="2" y="4"/>
                </a:cubicBezTo>
                <a:cubicBezTo>
                  <a:pt x="2" y="5"/>
                  <a:pt x="2" y="5"/>
                  <a:pt x="2" y="6"/>
                </a:cubicBezTo>
                <a:cubicBezTo>
                  <a:pt x="8" y="4"/>
                  <a:pt x="14" y="9"/>
                  <a:pt x="18" y="13"/>
                </a:cubicBezTo>
                <a:cubicBezTo>
                  <a:pt x="23" y="17"/>
                  <a:pt x="27" y="23"/>
                  <a:pt x="31" y="29"/>
                </a:cubicBezTo>
                <a:cubicBezTo>
                  <a:pt x="33" y="33"/>
                  <a:pt x="35" y="36"/>
                  <a:pt x="37" y="40"/>
                </a:cubicBezTo>
                <a:cubicBezTo>
                  <a:pt x="39" y="44"/>
                  <a:pt x="41" y="48"/>
                  <a:pt x="42" y="52"/>
                </a:cubicBezTo>
                <a:cubicBezTo>
                  <a:pt x="44" y="60"/>
                  <a:pt x="42" y="68"/>
                  <a:pt x="41" y="76"/>
                </a:cubicBezTo>
                <a:cubicBezTo>
                  <a:pt x="41" y="79"/>
                  <a:pt x="41" y="81"/>
                  <a:pt x="41" y="84"/>
                </a:cubicBezTo>
                <a:cubicBezTo>
                  <a:pt x="41" y="84"/>
                  <a:pt x="42" y="85"/>
                  <a:pt x="43" y="84"/>
                </a:cubicBezTo>
                <a:cubicBezTo>
                  <a:pt x="44" y="81"/>
                  <a:pt x="44" y="79"/>
                  <a:pt x="45" y="76"/>
                </a:cubicBezTo>
                <a:cubicBezTo>
                  <a:pt x="45" y="75"/>
                  <a:pt x="44" y="75"/>
                  <a:pt x="43" y="76"/>
                </a:cubicBezTo>
                <a:cubicBezTo>
                  <a:pt x="41" y="80"/>
                  <a:pt x="41" y="83"/>
                  <a:pt x="40" y="87"/>
                </a:cubicBezTo>
                <a:cubicBezTo>
                  <a:pt x="40" y="88"/>
                  <a:pt x="40" y="89"/>
                  <a:pt x="41" y="88"/>
                </a:cubicBezTo>
                <a:cubicBezTo>
                  <a:pt x="45" y="85"/>
                  <a:pt x="46" y="79"/>
                  <a:pt x="45" y="74"/>
                </a:cubicBezTo>
                <a:cubicBezTo>
                  <a:pt x="45" y="71"/>
                  <a:pt x="45" y="68"/>
                  <a:pt x="45" y="65"/>
                </a:cubicBezTo>
                <a:cubicBezTo>
                  <a:pt x="45" y="62"/>
                  <a:pt x="44" y="58"/>
                  <a:pt x="44" y="55"/>
                </a:cubicBezTo>
                <a:cubicBezTo>
                  <a:pt x="42" y="47"/>
                  <a:pt x="38" y="39"/>
                  <a:pt x="34" y="32"/>
                </a:cubicBezTo>
                <a:cubicBezTo>
                  <a:pt x="30" y="27"/>
                  <a:pt x="25" y="21"/>
                  <a:pt x="20" y="16"/>
                </a:cubicBezTo>
                <a:cubicBezTo>
                  <a:pt x="15" y="10"/>
                  <a:pt x="8" y="6"/>
                  <a:pt x="2" y="2"/>
                </a:cubicBezTo>
                <a:cubicBezTo>
                  <a:pt x="2" y="2"/>
                  <a:pt x="1" y="3"/>
                  <a:pt x="1" y="3"/>
                </a:cubicBezTo>
                <a:cubicBezTo>
                  <a:pt x="8" y="4"/>
                  <a:pt x="14" y="7"/>
                  <a:pt x="19" y="11"/>
                </a:cubicBezTo>
                <a:cubicBezTo>
                  <a:pt x="25" y="15"/>
                  <a:pt x="31" y="20"/>
                  <a:pt x="35" y="26"/>
                </a:cubicBezTo>
                <a:cubicBezTo>
                  <a:pt x="39" y="31"/>
                  <a:pt x="43" y="37"/>
                  <a:pt x="44" y="44"/>
                </a:cubicBezTo>
                <a:cubicBezTo>
                  <a:pt x="45" y="51"/>
                  <a:pt x="46" y="58"/>
                  <a:pt x="46" y="65"/>
                </a:cubicBezTo>
                <a:cubicBezTo>
                  <a:pt x="46" y="73"/>
                  <a:pt x="45" y="80"/>
                  <a:pt x="42" y="87"/>
                </a:cubicBezTo>
                <a:cubicBezTo>
                  <a:pt x="42" y="88"/>
                  <a:pt x="43" y="89"/>
                  <a:pt x="44" y="88"/>
                </a:cubicBezTo>
                <a:cubicBezTo>
                  <a:pt x="50" y="74"/>
                  <a:pt x="47" y="58"/>
                  <a:pt x="41" y="45"/>
                </a:cubicBezTo>
                <a:cubicBezTo>
                  <a:pt x="38" y="38"/>
                  <a:pt x="34" y="32"/>
                  <a:pt x="30" y="26"/>
                </a:cubicBezTo>
                <a:cubicBezTo>
                  <a:pt x="26" y="21"/>
                  <a:pt x="21" y="16"/>
                  <a:pt x="15" y="12"/>
                </a:cubicBezTo>
                <a:cubicBezTo>
                  <a:pt x="10" y="9"/>
                  <a:pt x="5" y="7"/>
                  <a:pt x="1" y="3"/>
                </a:cubicBezTo>
                <a:cubicBezTo>
                  <a:pt x="1" y="4"/>
                  <a:pt x="1" y="4"/>
                  <a:pt x="1" y="4"/>
                </a:cubicBezTo>
                <a:cubicBezTo>
                  <a:pt x="6" y="3"/>
                  <a:pt x="12" y="7"/>
                  <a:pt x="17" y="9"/>
                </a:cubicBezTo>
                <a:cubicBezTo>
                  <a:pt x="22" y="13"/>
                  <a:pt x="26" y="17"/>
                  <a:pt x="29" y="21"/>
                </a:cubicBezTo>
                <a:cubicBezTo>
                  <a:pt x="34" y="27"/>
                  <a:pt x="39" y="33"/>
                  <a:pt x="41" y="40"/>
                </a:cubicBezTo>
                <a:cubicBezTo>
                  <a:pt x="44" y="48"/>
                  <a:pt x="45" y="56"/>
                  <a:pt x="45" y="64"/>
                </a:cubicBezTo>
                <a:cubicBezTo>
                  <a:pt x="45" y="68"/>
                  <a:pt x="45" y="73"/>
                  <a:pt x="44" y="77"/>
                </a:cubicBezTo>
                <a:cubicBezTo>
                  <a:pt x="43" y="81"/>
                  <a:pt x="42" y="85"/>
                  <a:pt x="42" y="89"/>
                </a:cubicBezTo>
                <a:cubicBezTo>
                  <a:pt x="42" y="90"/>
                  <a:pt x="43" y="90"/>
                  <a:pt x="43" y="89"/>
                </a:cubicBezTo>
                <a:cubicBezTo>
                  <a:pt x="47" y="83"/>
                  <a:pt x="47" y="75"/>
                  <a:pt x="47" y="68"/>
                </a:cubicBezTo>
                <a:cubicBezTo>
                  <a:pt x="47" y="60"/>
                  <a:pt x="47" y="53"/>
                  <a:pt x="44" y="46"/>
                </a:cubicBezTo>
                <a:cubicBezTo>
                  <a:pt x="42" y="39"/>
                  <a:pt x="37" y="33"/>
                  <a:pt x="33" y="27"/>
                </a:cubicBezTo>
                <a:cubicBezTo>
                  <a:pt x="28" y="21"/>
                  <a:pt x="23" y="16"/>
                  <a:pt x="17" y="11"/>
                </a:cubicBezTo>
                <a:cubicBezTo>
                  <a:pt x="13" y="7"/>
                  <a:pt x="7" y="3"/>
                  <a:pt x="1" y="0"/>
                </a:cubicBezTo>
                <a:cubicBezTo>
                  <a:pt x="1" y="1"/>
                  <a:pt x="1" y="1"/>
                  <a:pt x="1" y="2"/>
                </a:cubicBezTo>
                <a:cubicBezTo>
                  <a:pt x="14" y="2"/>
                  <a:pt x="24" y="12"/>
                  <a:pt x="32" y="22"/>
                </a:cubicBezTo>
                <a:cubicBezTo>
                  <a:pt x="35" y="27"/>
                  <a:pt x="38" y="33"/>
                  <a:pt x="41" y="39"/>
                </a:cubicBezTo>
                <a:cubicBezTo>
                  <a:pt x="44" y="46"/>
                  <a:pt x="44" y="53"/>
                  <a:pt x="44" y="61"/>
                </a:cubicBezTo>
                <a:cubicBezTo>
                  <a:pt x="43" y="70"/>
                  <a:pt x="41" y="78"/>
                  <a:pt x="41" y="86"/>
                </a:cubicBezTo>
                <a:cubicBezTo>
                  <a:pt x="41" y="87"/>
                  <a:pt x="42" y="87"/>
                  <a:pt x="43" y="87"/>
                </a:cubicBezTo>
                <a:cubicBezTo>
                  <a:pt x="46" y="81"/>
                  <a:pt x="47" y="75"/>
                  <a:pt x="46" y="69"/>
                </a:cubicBezTo>
                <a:cubicBezTo>
                  <a:pt x="46" y="63"/>
                  <a:pt x="45" y="57"/>
                  <a:pt x="44" y="50"/>
                </a:cubicBezTo>
                <a:cubicBezTo>
                  <a:pt x="42" y="44"/>
                  <a:pt x="39" y="37"/>
                  <a:pt x="35" y="31"/>
                </a:cubicBezTo>
                <a:cubicBezTo>
                  <a:pt x="31" y="25"/>
                  <a:pt x="26" y="19"/>
                  <a:pt x="20" y="14"/>
                </a:cubicBezTo>
                <a:cubicBezTo>
                  <a:pt x="19" y="13"/>
                  <a:pt x="17" y="11"/>
                  <a:pt x="16" y="9"/>
                </a:cubicBezTo>
                <a:cubicBezTo>
                  <a:pt x="15" y="9"/>
                  <a:pt x="14" y="10"/>
                  <a:pt x="15" y="10"/>
                </a:cubicBezTo>
                <a:cubicBezTo>
                  <a:pt x="26" y="21"/>
                  <a:pt x="37" y="33"/>
                  <a:pt x="41" y="48"/>
                </a:cubicBezTo>
                <a:cubicBezTo>
                  <a:pt x="43" y="54"/>
                  <a:pt x="44" y="60"/>
                  <a:pt x="45" y="66"/>
                </a:cubicBezTo>
                <a:cubicBezTo>
                  <a:pt x="45" y="72"/>
                  <a:pt x="45" y="79"/>
                  <a:pt x="42" y="85"/>
                </a:cubicBezTo>
                <a:cubicBezTo>
                  <a:pt x="42" y="85"/>
                  <a:pt x="41" y="86"/>
                  <a:pt x="41" y="86"/>
                </a:cubicBezTo>
                <a:cubicBezTo>
                  <a:pt x="42" y="86"/>
                  <a:pt x="42" y="86"/>
                  <a:pt x="43" y="86"/>
                </a:cubicBezTo>
                <a:cubicBezTo>
                  <a:pt x="43" y="78"/>
                  <a:pt x="45" y="69"/>
                  <a:pt x="45" y="61"/>
                </a:cubicBezTo>
                <a:cubicBezTo>
                  <a:pt x="46" y="53"/>
                  <a:pt x="45" y="46"/>
                  <a:pt x="42" y="38"/>
                </a:cubicBezTo>
                <a:cubicBezTo>
                  <a:pt x="38" y="27"/>
                  <a:pt x="30" y="16"/>
                  <a:pt x="20" y="8"/>
                </a:cubicBezTo>
                <a:cubicBezTo>
                  <a:pt x="15" y="4"/>
                  <a:pt x="8" y="0"/>
                  <a:pt x="1" y="0"/>
                </a:cubicBezTo>
                <a:cubicBezTo>
                  <a:pt x="0" y="0"/>
                  <a:pt x="0" y="1"/>
                  <a:pt x="1" y="2"/>
                </a:cubicBezTo>
                <a:cubicBezTo>
                  <a:pt x="15" y="8"/>
                  <a:pt x="25" y="19"/>
                  <a:pt x="34" y="32"/>
                </a:cubicBezTo>
                <a:cubicBezTo>
                  <a:pt x="37" y="35"/>
                  <a:pt x="39" y="38"/>
                  <a:pt x="41" y="41"/>
                </a:cubicBezTo>
                <a:cubicBezTo>
                  <a:pt x="43" y="45"/>
                  <a:pt x="44" y="48"/>
                  <a:pt x="44" y="52"/>
                </a:cubicBezTo>
                <a:cubicBezTo>
                  <a:pt x="45" y="55"/>
                  <a:pt x="45" y="60"/>
                  <a:pt x="45" y="63"/>
                </a:cubicBezTo>
                <a:cubicBezTo>
                  <a:pt x="45" y="67"/>
                  <a:pt x="45" y="71"/>
                  <a:pt x="45" y="75"/>
                </a:cubicBezTo>
                <a:cubicBezTo>
                  <a:pt x="45" y="80"/>
                  <a:pt x="44" y="84"/>
                  <a:pt x="42" y="89"/>
                </a:cubicBezTo>
                <a:cubicBezTo>
                  <a:pt x="43" y="89"/>
                  <a:pt x="43" y="89"/>
                  <a:pt x="44" y="89"/>
                </a:cubicBezTo>
                <a:cubicBezTo>
                  <a:pt x="43" y="85"/>
                  <a:pt x="44" y="81"/>
                  <a:pt x="45" y="77"/>
                </a:cubicBezTo>
                <a:cubicBezTo>
                  <a:pt x="46" y="73"/>
                  <a:pt x="46" y="69"/>
                  <a:pt x="47" y="65"/>
                </a:cubicBezTo>
                <a:cubicBezTo>
                  <a:pt x="47" y="57"/>
                  <a:pt x="46" y="49"/>
                  <a:pt x="43" y="41"/>
                </a:cubicBezTo>
                <a:cubicBezTo>
                  <a:pt x="41" y="34"/>
                  <a:pt x="37" y="28"/>
                  <a:pt x="33" y="23"/>
                </a:cubicBezTo>
                <a:cubicBezTo>
                  <a:pt x="29" y="18"/>
                  <a:pt x="25" y="14"/>
                  <a:pt x="20" y="10"/>
                </a:cubicBezTo>
                <a:cubicBezTo>
                  <a:pt x="17" y="8"/>
                  <a:pt x="14" y="6"/>
                  <a:pt x="10" y="4"/>
                </a:cubicBezTo>
                <a:cubicBezTo>
                  <a:pt x="7" y="3"/>
                  <a:pt x="4" y="2"/>
                  <a:pt x="0" y="3"/>
                </a:cubicBezTo>
                <a:cubicBezTo>
                  <a:pt x="0" y="3"/>
                  <a:pt x="0" y="4"/>
                  <a:pt x="0" y="4"/>
                </a:cubicBezTo>
                <a:cubicBezTo>
                  <a:pt x="6" y="9"/>
                  <a:pt x="14" y="12"/>
                  <a:pt x="20" y="17"/>
                </a:cubicBezTo>
                <a:cubicBezTo>
                  <a:pt x="25" y="22"/>
                  <a:pt x="29" y="28"/>
                  <a:pt x="33" y="33"/>
                </a:cubicBezTo>
                <a:cubicBezTo>
                  <a:pt x="41" y="46"/>
                  <a:pt x="47" y="61"/>
                  <a:pt x="45" y="77"/>
                </a:cubicBezTo>
                <a:cubicBezTo>
                  <a:pt x="45" y="80"/>
                  <a:pt x="44" y="84"/>
                  <a:pt x="42" y="87"/>
                </a:cubicBezTo>
                <a:cubicBezTo>
                  <a:pt x="43" y="87"/>
                  <a:pt x="43" y="88"/>
                  <a:pt x="44" y="88"/>
                </a:cubicBezTo>
                <a:cubicBezTo>
                  <a:pt x="46" y="81"/>
                  <a:pt x="47" y="75"/>
                  <a:pt x="47" y="68"/>
                </a:cubicBezTo>
                <a:cubicBezTo>
                  <a:pt x="47" y="61"/>
                  <a:pt x="47" y="54"/>
                  <a:pt x="46" y="47"/>
                </a:cubicBezTo>
                <a:cubicBezTo>
                  <a:pt x="45" y="40"/>
                  <a:pt x="43" y="34"/>
                  <a:pt x="39" y="29"/>
                </a:cubicBezTo>
                <a:cubicBezTo>
                  <a:pt x="35" y="23"/>
                  <a:pt x="30" y="18"/>
                  <a:pt x="25" y="14"/>
                </a:cubicBezTo>
                <a:cubicBezTo>
                  <a:pt x="18" y="8"/>
                  <a:pt x="10" y="4"/>
                  <a:pt x="2" y="2"/>
                </a:cubicBezTo>
                <a:cubicBezTo>
                  <a:pt x="1" y="2"/>
                  <a:pt x="0" y="3"/>
                  <a:pt x="1" y="3"/>
                </a:cubicBezTo>
                <a:cubicBezTo>
                  <a:pt x="8" y="7"/>
                  <a:pt x="14" y="11"/>
                  <a:pt x="19" y="16"/>
                </a:cubicBezTo>
                <a:cubicBezTo>
                  <a:pt x="24" y="21"/>
                  <a:pt x="29" y="27"/>
                  <a:pt x="33" y="34"/>
                </a:cubicBezTo>
                <a:cubicBezTo>
                  <a:pt x="37" y="41"/>
                  <a:pt x="41" y="48"/>
                  <a:pt x="43" y="57"/>
                </a:cubicBezTo>
                <a:cubicBezTo>
                  <a:pt x="43" y="60"/>
                  <a:pt x="43" y="63"/>
                  <a:pt x="44" y="67"/>
                </a:cubicBezTo>
                <a:cubicBezTo>
                  <a:pt x="44" y="69"/>
                  <a:pt x="44" y="73"/>
                  <a:pt x="44" y="75"/>
                </a:cubicBezTo>
                <a:cubicBezTo>
                  <a:pt x="44" y="79"/>
                  <a:pt x="44" y="84"/>
                  <a:pt x="40" y="87"/>
                </a:cubicBezTo>
                <a:cubicBezTo>
                  <a:pt x="40" y="87"/>
                  <a:pt x="41" y="87"/>
                  <a:pt x="41" y="88"/>
                </a:cubicBezTo>
                <a:cubicBezTo>
                  <a:pt x="42" y="84"/>
                  <a:pt x="43" y="80"/>
                  <a:pt x="44" y="77"/>
                </a:cubicBezTo>
                <a:cubicBezTo>
                  <a:pt x="44" y="76"/>
                  <a:pt x="44" y="76"/>
                  <a:pt x="43" y="76"/>
                </a:cubicBezTo>
                <a:cubicBezTo>
                  <a:pt x="43" y="78"/>
                  <a:pt x="42" y="81"/>
                  <a:pt x="41" y="83"/>
                </a:cubicBezTo>
                <a:cubicBezTo>
                  <a:pt x="42" y="83"/>
                  <a:pt x="42" y="84"/>
                  <a:pt x="43" y="84"/>
                </a:cubicBezTo>
                <a:cubicBezTo>
                  <a:pt x="43" y="76"/>
                  <a:pt x="44" y="68"/>
                  <a:pt x="44" y="60"/>
                </a:cubicBezTo>
                <a:cubicBezTo>
                  <a:pt x="44" y="56"/>
                  <a:pt x="44" y="52"/>
                  <a:pt x="42" y="48"/>
                </a:cubicBezTo>
                <a:cubicBezTo>
                  <a:pt x="41" y="44"/>
                  <a:pt x="39" y="40"/>
                  <a:pt x="37" y="37"/>
                </a:cubicBezTo>
                <a:cubicBezTo>
                  <a:pt x="35" y="33"/>
                  <a:pt x="33" y="29"/>
                  <a:pt x="30" y="26"/>
                </a:cubicBezTo>
                <a:cubicBezTo>
                  <a:pt x="28" y="23"/>
                  <a:pt x="27" y="20"/>
                  <a:pt x="24" y="17"/>
                </a:cubicBezTo>
                <a:cubicBezTo>
                  <a:pt x="21" y="13"/>
                  <a:pt x="16" y="8"/>
                  <a:pt x="10" y="6"/>
                </a:cubicBezTo>
                <a:cubicBezTo>
                  <a:pt x="8" y="4"/>
                  <a:pt x="5" y="4"/>
                  <a:pt x="2" y="4"/>
                </a:cubicBezTo>
                <a:cubicBezTo>
                  <a:pt x="1" y="4"/>
                  <a:pt x="1" y="5"/>
                  <a:pt x="1" y="6"/>
                </a:cubicBezTo>
                <a:cubicBezTo>
                  <a:pt x="6" y="11"/>
                  <a:pt x="13" y="15"/>
                  <a:pt x="18" y="19"/>
                </a:cubicBezTo>
                <a:cubicBezTo>
                  <a:pt x="25" y="25"/>
                  <a:pt x="32" y="30"/>
                  <a:pt x="36" y="37"/>
                </a:cubicBezTo>
                <a:cubicBezTo>
                  <a:pt x="41" y="44"/>
                  <a:pt x="43" y="52"/>
                  <a:pt x="44" y="60"/>
                </a:cubicBezTo>
                <a:cubicBezTo>
                  <a:pt x="44" y="67"/>
                  <a:pt x="45" y="74"/>
                  <a:pt x="45" y="80"/>
                </a:cubicBezTo>
                <a:cubicBezTo>
                  <a:pt x="44" y="84"/>
                  <a:pt x="44" y="88"/>
                  <a:pt x="42" y="91"/>
                </a:cubicBezTo>
                <a:cubicBezTo>
                  <a:pt x="42" y="91"/>
                  <a:pt x="43" y="91"/>
                  <a:pt x="43" y="91"/>
                </a:cubicBezTo>
                <a:cubicBezTo>
                  <a:pt x="48" y="78"/>
                  <a:pt x="48" y="61"/>
                  <a:pt x="44" y="47"/>
                </a:cubicBezTo>
                <a:cubicBezTo>
                  <a:pt x="42" y="39"/>
                  <a:pt x="39" y="33"/>
                  <a:pt x="34" y="26"/>
                </a:cubicBezTo>
                <a:cubicBezTo>
                  <a:pt x="29" y="20"/>
                  <a:pt x="25" y="15"/>
                  <a:pt x="19" y="10"/>
                </a:cubicBezTo>
                <a:cubicBezTo>
                  <a:pt x="14" y="6"/>
                  <a:pt x="8" y="2"/>
                  <a:pt x="1" y="0"/>
                </a:cubicBezTo>
                <a:cubicBezTo>
                  <a:pt x="0" y="0"/>
                  <a:pt x="0" y="1"/>
                  <a:pt x="0" y="2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09" name="Freeform 1889"/>
          <p:cNvSpPr/>
          <p:nvPr/>
        </p:nvSpPr>
        <p:spPr bwMode="auto">
          <a:xfrm>
            <a:off x="2282825" y="1050926"/>
            <a:ext cx="60325" cy="106363"/>
          </a:xfrm>
          <a:custGeom>
            <a:avLst/>
            <a:gdLst>
              <a:gd name="T0" fmla="*/ 28 w 30"/>
              <a:gd name="T1" fmla="*/ 51 h 52"/>
              <a:gd name="T2" fmla="*/ 29 w 30"/>
              <a:gd name="T3" fmla="*/ 36 h 52"/>
              <a:gd name="T4" fmla="*/ 23 w 30"/>
              <a:gd name="T5" fmla="*/ 22 h 52"/>
              <a:gd name="T6" fmla="*/ 15 w 30"/>
              <a:gd name="T7" fmla="*/ 9 h 52"/>
              <a:gd name="T8" fmla="*/ 1 w 30"/>
              <a:gd name="T9" fmla="*/ 1 h 52"/>
              <a:gd name="T10" fmla="*/ 1 w 30"/>
              <a:gd name="T11" fmla="*/ 2 h 52"/>
              <a:gd name="T12" fmla="*/ 20 w 30"/>
              <a:gd name="T13" fmla="*/ 17 h 52"/>
              <a:gd name="T14" fmla="*/ 29 w 30"/>
              <a:gd name="T15" fmla="*/ 39 h 52"/>
              <a:gd name="T16" fmla="*/ 30 w 30"/>
              <a:gd name="T17" fmla="*/ 39 h 52"/>
              <a:gd name="T18" fmla="*/ 21 w 30"/>
              <a:gd name="T19" fmla="*/ 15 h 52"/>
              <a:gd name="T20" fmla="*/ 1 w 30"/>
              <a:gd name="T21" fmla="*/ 0 h 52"/>
              <a:gd name="T22" fmla="*/ 0 w 30"/>
              <a:gd name="T23" fmla="*/ 2 h 52"/>
              <a:gd name="T24" fmla="*/ 13 w 30"/>
              <a:gd name="T25" fmla="*/ 9 h 52"/>
              <a:gd name="T26" fmla="*/ 22 w 30"/>
              <a:gd name="T27" fmla="*/ 22 h 52"/>
              <a:gd name="T28" fmla="*/ 28 w 30"/>
              <a:gd name="T29" fmla="*/ 35 h 52"/>
              <a:gd name="T30" fmla="*/ 27 w 30"/>
              <a:gd name="T31" fmla="*/ 51 h 52"/>
              <a:gd name="T32" fmla="*/ 28 w 30"/>
              <a:gd name="T33" fmla="*/ 51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0" h="52">
                <a:moveTo>
                  <a:pt x="28" y="51"/>
                </a:moveTo>
                <a:cubicBezTo>
                  <a:pt x="30" y="46"/>
                  <a:pt x="30" y="41"/>
                  <a:pt x="29" y="36"/>
                </a:cubicBezTo>
                <a:cubicBezTo>
                  <a:pt x="28" y="31"/>
                  <a:pt x="26" y="26"/>
                  <a:pt x="23" y="22"/>
                </a:cubicBezTo>
                <a:cubicBezTo>
                  <a:pt x="21" y="17"/>
                  <a:pt x="19" y="12"/>
                  <a:pt x="15" y="9"/>
                </a:cubicBezTo>
                <a:cubicBezTo>
                  <a:pt x="11" y="5"/>
                  <a:pt x="5" y="4"/>
                  <a:pt x="1" y="1"/>
                </a:cubicBezTo>
                <a:cubicBezTo>
                  <a:pt x="1" y="1"/>
                  <a:pt x="1" y="1"/>
                  <a:pt x="1" y="2"/>
                </a:cubicBezTo>
                <a:cubicBezTo>
                  <a:pt x="8" y="5"/>
                  <a:pt x="15" y="10"/>
                  <a:pt x="20" y="17"/>
                </a:cubicBezTo>
                <a:cubicBezTo>
                  <a:pt x="25" y="23"/>
                  <a:pt x="27" y="31"/>
                  <a:pt x="29" y="39"/>
                </a:cubicBezTo>
                <a:cubicBezTo>
                  <a:pt x="29" y="40"/>
                  <a:pt x="30" y="40"/>
                  <a:pt x="30" y="39"/>
                </a:cubicBezTo>
                <a:cubicBezTo>
                  <a:pt x="29" y="31"/>
                  <a:pt x="26" y="22"/>
                  <a:pt x="21" y="15"/>
                </a:cubicBezTo>
                <a:cubicBezTo>
                  <a:pt x="16" y="8"/>
                  <a:pt x="9" y="3"/>
                  <a:pt x="1" y="0"/>
                </a:cubicBezTo>
                <a:cubicBezTo>
                  <a:pt x="0" y="0"/>
                  <a:pt x="0" y="1"/>
                  <a:pt x="0" y="2"/>
                </a:cubicBezTo>
                <a:cubicBezTo>
                  <a:pt x="4" y="5"/>
                  <a:pt x="9" y="6"/>
                  <a:pt x="13" y="9"/>
                </a:cubicBezTo>
                <a:cubicBezTo>
                  <a:pt x="17" y="12"/>
                  <a:pt x="19" y="17"/>
                  <a:pt x="22" y="22"/>
                </a:cubicBezTo>
                <a:cubicBezTo>
                  <a:pt x="24" y="26"/>
                  <a:pt x="26" y="30"/>
                  <a:pt x="28" y="35"/>
                </a:cubicBezTo>
                <a:cubicBezTo>
                  <a:pt x="29" y="40"/>
                  <a:pt x="29" y="45"/>
                  <a:pt x="27" y="51"/>
                </a:cubicBezTo>
                <a:cubicBezTo>
                  <a:pt x="27" y="51"/>
                  <a:pt x="28" y="52"/>
                  <a:pt x="28" y="51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0" name="Freeform 1890"/>
          <p:cNvSpPr/>
          <p:nvPr/>
        </p:nvSpPr>
        <p:spPr bwMode="auto">
          <a:xfrm>
            <a:off x="2268537" y="1101726"/>
            <a:ext cx="25400" cy="42863"/>
          </a:xfrm>
          <a:custGeom>
            <a:avLst/>
            <a:gdLst>
              <a:gd name="T0" fmla="*/ 10 w 13"/>
              <a:gd name="T1" fmla="*/ 15 h 21"/>
              <a:gd name="T2" fmla="*/ 8 w 13"/>
              <a:gd name="T3" fmla="*/ 7 h 21"/>
              <a:gd name="T4" fmla="*/ 2 w 13"/>
              <a:gd name="T5" fmla="*/ 0 h 21"/>
              <a:gd name="T6" fmla="*/ 1 w 13"/>
              <a:gd name="T7" fmla="*/ 2 h 21"/>
              <a:gd name="T8" fmla="*/ 8 w 13"/>
              <a:gd name="T9" fmla="*/ 9 h 21"/>
              <a:gd name="T10" fmla="*/ 10 w 13"/>
              <a:gd name="T11" fmla="*/ 20 h 21"/>
              <a:gd name="T12" fmla="*/ 11 w 13"/>
              <a:gd name="T13" fmla="*/ 20 h 21"/>
              <a:gd name="T14" fmla="*/ 9 w 13"/>
              <a:gd name="T15" fmla="*/ 9 h 21"/>
              <a:gd name="T16" fmla="*/ 2 w 13"/>
              <a:gd name="T17" fmla="*/ 1 h 21"/>
              <a:gd name="T18" fmla="*/ 2 w 13"/>
              <a:gd name="T19" fmla="*/ 3 h 21"/>
              <a:gd name="T20" fmla="*/ 8 w 13"/>
              <a:gd name="T21" fmla="*/ 10 h 21"/>
              <a:gd name="T22" fmla="*/ 10 w 13"/>
              <a:gd name="T23" fmla="*/ 20 h 21"/>
              <a:gd name="T24" fmla="*/ 11 w 13"/>
              <a:gd name="T25" fmla="*/ 20 h 21"/>
              <a:gd name="T26" fmla="*/ 9 w 13"/>
              <a:gd name="T27" fmla="*/ 9 h 21"/>
              <a:gd name="T28" fmla="*/ 1 w 13"/>
              <a:gd name="T29" fmla="*/ 0 h 21"/>
              <a:gd name="T30" fmla="*/ 1 w 13"/>
              <a:gd name="T31" fmla="*/ 2 h 21"/>
              <a:gd name="T32" fmla="*/ 6 w 13"/>
              <a:gd name="T33" fmla="*/ 8 h 21"/>
              <a:gd name="T34" fmla="*/ 9 w 13"/>
              <a:gd name="T35" fmla="*/ 16 h 21"/>
              <a:gd name="T36" fmla="*/ 10 w 13"/>
              <a:gd name="T37" fmla="*/ 15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" h="21">
                <a:moveTo>
                  <a:pt x="10" y="15"/>
                </a:moveTo>
                <a:cubicBezTo>
                  <a:pt x="10" y="12"/>
                  <a:pt x="9" y="9"/>
                  <a:pt x="8" y="7"/>
                </a:cubicBezTo>
                <a:cubicBezTo>
                  <a:pt x="6" y="4"/>
                  <a:pt x="4" y="2"/>
                  <a:pt x="2" y="0"/>
                </a:cubicBezTo>
                <a:cubicBezTo>
                  <a:pt x="1" y="1"/>
                  <a:pt x="1" y="1"/>
                  <a:pt x="1" y="2"/>
                </a:cubicBezTo>
                <a:cubicBezTo>
                  <a:pt x="4" y="3"/>
                  <a:pt x="7" y="6"/>
                  <a:pt x="8" y="9"/>
                </a:cubicBezTo>
                <a:cubicBezTo>
                  <a:pt x="10" y="12"/>
                  <a:pt x="11" y="16"/>
                  <a:pt x="10" y="20"/>
                </a:cubicBezTo>
                <a:cubicBezTo>
                  <a:pt x="10" y="20"/>
                  <a:pt x="11" y="20"/>
                  <a:pt x="11" y="20"/>
                </a:cubicBezTo>
                <a:cubicBezTo>
                  <a:pt x="12" y="16"/>
                  <a:pt x="11" y="12"/>
                  <a:pt x="9" y="9"/>
                </a:cubicBezTo>
                <a:cubicBezTo>
                  <a:pt x="8" y="6"/>
                  <a:pt x="6" y="2"/>
                  <a:pt x="2" y="1"/>
                </a:cubicBezTo>
                <a:cubicBezTo>
                  <a:pt x="1" y="1"/>
                  <a:pt x="1" y="2"/>
                  <a:pt x="2" y="3"/>
                </a:cubicBezTo>
                <a:cubicBezTo>
                  <a:pt x="5" y="4"/>
                  <a:pt x="7" y="7"/>
                  <a:pt x="8" y="10"/>
                </a:cubicBezTo>
                <a:cubicBezTo>
                  <a:pt x="9" y="13"/>
                  <a:pt x="10" y="17"/>
                  <a:pt x="10" y="20"/>
                </a:cubicBezTo>
                <a:cubicBezTo>
                  <a:pt x="10" y="21"/>
                  <a:pt x="11" y="21"/>
                  <a:pt x="11" y="20"/>
                </a:cubicBezTo>
                <a:cubicBezTo>
                  <a:pt x="13" y="16"/>
                  <a:pt x="11" y="12"/>
                  <a:pt x="9" y="9"/>
                </a:cubicBezTo>
                <a:cubicBezTo>
                  <a:pt x="8" y="5"/>
                  <a:pt x="5" y="1"/>
                  <a:pt x="1" y="0"/>
                </a:cubicBezTo>
                <a:cubicBezTo>
                  <a:pt x="0" y="0"/>
                  <a:pt x="0" y="1"/>
                  <a:pt x="1" y="2"/>
                </a:cubicBezTo>
                <a:cubicBezTo>
                  <a:pt x="3" y="3"/>
                  <a:pt x="5" y="5"/>
                  <a:pt x="6" y="8"/>
                </a:cubicBezTo>
                <a:cubicBezTo>
                  <a:pt x="8" y="10"/>
                  <a:pt x="8" y="13"/>
                  <a:pt x="9" y="16"/>
                </a:cubicBezTo>
                <a:cubicBezTo>
                  <a:pt x="9" y="17"/>
                  <a:pt x="10" y="16"/>
                  <a:pt x="10" y="15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1" name="Freeform 1891"/>
          <p:cNvSpPr/>
          <p:nvPr/>
        </p:nvSpPr>
        <p:spPr bwMode="auto">
          <a:xfrm>
            <a:off x="2249487" y="1135063"/>
            <a:ext cx="12700" cy="11113"/>
          </a:xfrm>
          <a:custGeom>
            <a:avLst/>
            <a:gdLst>
              <a:gd name="T0" fmla="*/ 3 w 6"/>
              <a:gd name="T1" fmla="*/ 3 h 6"/>
              <a:gd name="T2" fmla="*/ 3 w 6"/>
              <a:gd name="T3" fmla="*/ 5 h 6"/>
              <a:gd name="T4" fmla="*/ 5 w 6"/>
              <a:gd name="T5" fmla="*/ 5 h 6"/>
              <a:gd name="T6" fmla="*/ 4 w 6"/>
              <a:gd name="T7" fmla="*/ 2 h 6"/>
              <a:gd name="T8" fmla="*/ 3 w 6"/>
              <a:gd name="T9" fmla="*/ 2 h 6"/>
              <a:gd name="T10" fmla="*/ 4 w 6"/>
              <a:gd name="T11" fmla="*/ 4 h 6"/>
              <a:gd name="T12" fmla="*/ 4 w 6"/>
              <a:gd name="T13" fmla="*/ 5 h 6"/>
              <a:gd name="T14" fmla="*/ 5 w 6"/>
              <a:gd name="T15" fmla="*/ 5 h 6"/>
              <a:gd name="T16" fmla="*/ 4 w 6"/>
              <a:gd name="T17" fmla="*/ 2 h 6"/>
              <a:gd name="T18" fmla="*/ 3 w 6"/>
              <a:gd name="T19" fmla="*/ 2 h 6"/>
              <a:gd name="T20" fmla="*/ 4 w 6"/>
              <a:gd name="T21" fmla="*/ 3 h 6"/>
              <a:gd name="T22" fmla="*/ 3 w 6"/>
              <a:gd name="T23" fmla="*/ 5 h 6"/>
              <a:gd name="T24" fmla="*/ 4 w 6"/>
              <a:gd name="T25" fmla="*/ 4 h 6"/>
              <a:gd name="T26" fmla="*/ 3 w 6"/>
              <a:gd name="T27" fmla="*/ 4 h 6"/>
              <a:gd name="T28" fmla="*/ 4 w 6"/>
              <a:gd name="T29" fmla="*/ 3 h 6"/>
              <a:gd name="T30" fmla="*/ 4 w 6"/>
              <a:gd name="T31" fmla="*/ 2 h 6"/>
              <a:gd name="T32" fmla="*/ 2 w 6"/>
              <a:gd name="T33" fmla="*/ 4 h 6"/>
              <a:gd name="T34" fmla="*/ 4 w 6"/>
              <a:gd name="T35" fmla="*/ 1 h 6"/>
              <a:gd name="T36" fmla="*/ 3 w 6"/>
              <a:gd name="T37" fmla="*/ 1 h 6"/>
              <a:gd name="T38" fmla="*/ 3 w 6"/>
              <a:gd name="T39" fmla="*/ 4 h 6"/>
              <a:gd name="T40" fmla="*/ 4 w 6"/>
              <a:gd name="T41" fmla="*/ 4 h 6"/>
              <a:gd name="T42" fmla="*/ 3 w 6"/>
              <a:gd name="T43" fmla="*/ 1 h 6"/>
              <a:gd name="T44" fmla="*/ 2 w 6"/>
              <a:gd name="T45" fmla="*/ 2 h 6"/>
              <a:gd name="T46" fmla="*/ 2 w 6"/>
              <a:gd name="T47" fmla="*/ 3 h 6"/>
              <a:gd name="T48" fmla="*/ 2 w 6"/>
              <a:gd name="T49" fmla="*/ 3 h 6"/>
              <a:gd name="T50" fmla="*/ 1 w 6"/>
              <a:gd name="T51" fmla="*/ 2 h 6"/>
              <a:gd name="T52" fmla="*/ 1 w 6"/>
              <a:gd name="T53" fmla="*/ 4 h 6"/>
              <a:gd name="T54" fmla="*/ 3 w 6"/>
              <a:gd name="T55" fmla="*/ 4 h 6"/>
              <a:gd name="T56" fmla="*/ 3 w 6"/>
              <a:gd name="T57" fmla="*/ 1 h 6"/>
              <a:gd name="T58" fmla="*/ 2 w 6"/>
              <a:gd name="T59" fmla="*/ 1 h 6"/>
              <a:gd name="T60" fmla="*/ 3 w 6"/>
              <a:gd name="T61" fmla="*/ 5 h 6"/>
              <a:gd name="T62" fmla="*/ 4 w 6"/>
              <a:gd name="T63" fmla="*/ 5 h 6"/>
              <a:gd name="T64" fmla="*/ 5 w 6"/>
              <a:gd name="T65" fmla="*/ 3 h 6"/>
              <a:gd name="T66" fmla="*/ 4 w 6"/>
              <a:gd name="T67" fmla="*/ 0 h 6"/>
              <a:gd name="T68" fmla="*/ 3 w 6"/>
              <a:gd name="T69" fmla="*/ 0 h 6"/>
              <a:gd name="T70" fmla="*/ 0 w 6"/>
              <a:gd name="T71" fmla="*/ 3 h 6"/>
              <a:gd name="T72" fmla="*/ 2 w 6"/>
              <a:gd name="T73" fmla="*/ 5 h 6"/>
              <a:gd name="T74" fmla="*/ 4 w 6"/>
              <a:gd name="T75" fmla="*/ 6 h 6"/>
              <a:gd name="T76" fmla="*/ 5 w 6"/>
              <a:gd name="T77" fmla="*/ 2 h 6"/>
              <a:gd name="T78" fmla="*/ 4 w 6"/>
              <a:gd name="T79" fmla="*/ 2 h 6"/>
              <a:gd name="T80" fmla="*/ 1 w 6"/>
              <a:gd name="T81" fmla="*/ 3 h 6"/>
              <a:gd name="T82" fmla="*/ 3 w 6"/>
              <a:gd name="T83" fmla="*/ 6 h 6"/>
              <a:gd name="T84" fmla="*/ 4 w 6"/>
              <a:gd name="T85" fmla="*/ 6 h 6"/>
              <a:gd name="T86" fmla="*/ 5 w 6"/>
              <a:gd name="T87" fmla="*/ 3 h 6"/>
              <a:gd name="T88" fmla="*/ 3 w 6"/>
              <a:gd name="T89" fmla="*/ 1 h 6"/>
              <a:gd name="T90" fmla="*/ 3 w 6"/>
              <a:gd name="T91" fmla="*/ 2 h 6"/>
              <a:gd name="T92" fmla="*/ 4 w 6"/>
              <a:gd name="T93" fmla="*/ 6 h 6"/>
              <a:gd name="T94" fmla="*/ 5 w 6"/>
              <a:gd name="T95" fmla="*/ 5 h 6"/>
              <a:gd name="T96" fmla="*/ 5 w 6"/>
              <a:gd name="T97" fmla="*/ 3 h 6"/>
              <a:gd name="T98" fmla="*/ 4 w 6"/>
              <a:gd name="T99" fmla="*/ 1 h 6"/>
              <a:gd name="T100" fmla="*/ 3 w 6"/>
              <a:gd name="T101" fmla="*/ 2 h 6"/>
              <a:gd name="T102" fmla="*/ 3 w 6"/>
              <a:gd name="T103" fmla="*/ 5 h 6"/>
              <a:gd name="T104" fmla="*/ 5 w 6"/>
              <a:gd name="T105" fmla="*/ 5 h 6"/>
              <a:gd name="T106" fmla="*/ 4 w 6"/>
              <a:gd name="T107" fmla="*/ 3 h 6"/>
              <a:gd name="T108" fmla="*/ 3 w 6"/>
              <a:gd name="T109" fmla="*/ 3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6" h="6">
                <a:moveTo>
                  <a:pt x="3" y="3"/>
                </a:moveTo>
                <a:cubicBezTo>
                  <a:pt x="3" y="4"/>
                  <a:pt x="3" y="4"/>
                  <a:pt x="3" y="5"/>
                </a:cubicBezTo>
                <a:cubicBezTo>
                  <a:pt x="4" y="5"/>
                  <a:pt x="4" y="5"/>
                  <a:pt x="5" y="5"/>
                </a:cubicBezTo>
                <a:cubicBezTo>
                  <a:pt x="4" y="4"/>
                  <a:pt x="4" y="3"/>
                  <a:pt x="4" y="2"/>
                </a:cubicBezTo>
                <a:cubicBezTo>
                  <a:pt x="4" y="2"/>
                  <a:pt x="3" y="2"/>
                  <a:pt x="3" y="2"/>
                </a:cubicBezTo>
                <a:cubicBezTo>
                  <a:pt x="3" y="3"/>
                  <a:pt x="4" y="3"/>
                  <a:pt x="4" y="4"/>
                </a:cubicBezTo>
                <a:cubicBezTo>
                  <a:pt x="4" y="4"/>
                  <a:pt x="4" y="5"/>
                  <a:pt x="4" y="5"/>
                </a:cubicBezTo>
                <a:cubicBezTo>
                  <a:pt x="5" y="5"/>
                  <a:pt x="5" y="5"/>
                  <a:pt x="5" y="5"/>
                </a:cubicBezTo>
                <a:cubicBezTo>
                  <a:pt x="4" y="4"/>
                  <a:pt x="4" y="3"/>
                  <a:pt x="4" y="2"/>
                </a:cubicBezTo>
                <a:cubicBezTo>
                  <a:pt x="4" y="2"/>
                  <a:pt x="3" y="2"/>
                  <a:pt x="3" y="2"/>
                </a:cubicBezTo>
                <a:cubicBezTo>
                  <a:pt x="3" y="2"/>
                  <a:pt x="4" y="3"/>
                  <a:pt x="4" y="3"/>
                </a:cubicBezTo>
                <a:cubicBezTo>
                  <a:pt x="4" y="4"/>
                  <a:pt x="4" y="4"/>
                  <a:pt x="3" y="5"/>
                </a:cubicBezTo>
                <a:cubicBezTo>
                  <a:pt x="4" y="5"/>
                  <a:pt x="4" y="5"/>
                  <a:pt x="4" y="4"/>
                </a:cubicBezTo>
                <a:cubicBezTo>
                  <a:pt x="4" y="4"/>
                  <a:pt x="3" y="4"/>
                  <a:pt x="3" y="4"/>
                </a:cubicBezTo>
                <a:cubicBezTo>
                  <a:pt x="3" y="3"/>
                  <a:pt x="4" y="3"/>
                  <a:pt x="4" y="3"/>
                </a:cubicBezTo>
                <a:cubicBezTo>
                  <a:pt x="4" y="3"/>
                  <a:pt x="4" y="2"/>
                  <a:pt x="4" y="2"/>
                </a:cubicBezTo>
                <a:cubicBezTo>
                  <a:pt x="4" y="4"/>
                  <a:pt x="4" y="5"/>
                  <a:pt x="2" y="4"/>
                </a:cubicBezTo>
                <a:cubicBezTo>
                  <a:pt x="1" y="3"/>
                  <a:pt x="3" y="2"/>
                  <a:pt x="4" y="1"/>
                </a:cubicBezTo>
                <a:cubicBezTo>
                  <a:pt x="3" y="1"/>
                  <a:pt x="3" y="1"/>
                  <a:pt x="3" y="1"/>
                </a:cubicBezTo>
                <a:cubicBezTo>
                  <a:pt x="4" y="2"/>
                  <a:pt x="4" y="3"/>
                  <a:pt x="3" y="4"/>
                </a:cubicBezTo>
                <a:cubicBezTo>
                  <a:pt x="4" y="4"/>
                  <a:pt x="4" y="4"/>
                  <a:pt x="4" y="4"/>
                </a:cubicBezTo>
                <a:cubicBezTo>
                  <a:pt x="3" y="3"/>
                  <a:pt x="3" y="2"/>
                  <a:pt x="3" y="1"/>
                </a:cubicBezTo>
                <a:cubicBezTo>
                  <a:pt x="3" y="1"/>
                  <a:pt x="2" y="2"/>
                  <a:pt x="2" y="2"/>
                </a:cubicBezTo>
                <a:cubicBezTo>
                  <a:pt x="2" y="2"/>
                  <a:pt x="2" y="2"/>
                  <a:pt x="2" y="3"/>
                </a:cubicBezTo>
                <a:cubicBezTo>
                  <a:pt x="2" y="2"/>
                  <a:pt x="3" y="3"/>
                  <a:pt x="2" y="3"/>
                </a:cubicBezTo>
                <a:cubicBezTo>
                  <a:pt x="2" y="2"/>
                  <a:pt x="1" y="2"/>
                  <a:pt x="1" y="2"/>
                </a:cubicBezTo>
                <a:cubicBezTo>
                  <a:pt x="0" y="2"/>
                  <a:pt x="0" y="3"/>
                  <a:pt x="1" y="4"/>
                </a:cubicBezTo>
                <a:cubicBezTo>
                  <a:pt x="1" y="4"/>
                  <a:pt x="2" y="5"/>
                  <a:pt x="3" y="4"/>
                </a:cubicBezTo>
                <a:cubicBezTo>
                  <a:pt x="4" y="3"/>
                  <a:pt x="3" y="2"/>
                  <a:pt x="3" y="1"/>
                </a:cubicBezTo>
                <a:cubicBezTo>
                  <a:pt x="3" y="0"/>
                  <a:pt x="1" y="1"/>
                  <a:pt x="2" y="1"/>
                </a:cubicBezTo>
                <a:cubicBezTo>
                  <a:pt x="2" y="3"/>
                  <a:pt x="2" y="4"/>
                  <a:pt x="3" y="5"/>
                </a:cubicBezTo>
                <a:cubicBezTo>
                  <a:pt x="4" y="6"/>
                  <a:pt x="4" y="5"/>
                  <a:pt x="4" y="5"/>
                </a:cubicBezTo>
                <a:cubicBezTo>
                  <a:pt x="5" y="4"/>
                  <a:pt x="5" y="4"/>
                  <a:pt x="5" y="3"/>
                </a:cubicBezTo>
                <a:cubicBezTo>
                  <a:pt x="5" y="2"/>
                  <a:pt x="4" y="1"/>
                  <a:pt x="4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1"/>
                  <a:pt x="1" y="2"/>
                  <a:pt x="0" y="3"/>
                </a:cubicBezTo>
                <a:cubicBezTo>
                  <a:pt x="0" y="4"/>
                  <a:pt x="1" y="5"/>
                  <a:pt x="2" y="5"/>
                </a:cubicBezTo>
                <a:cubicBezTo>
                  <a:pt x="2" y="6"/>
                  <a:pt x="3" y="6"/>
                  <a:pt x="4" y="6"/>
                </a:cubicBezTo>
                <a:cubicBezTo>
                  <a:pt x="5" y="5"/>
                  <a:pt x="5" y="4"/>
                  <a:pt x="5" y="2"/>
                </a:cubicBezTo>
                <a:cubicBezTo>
                  <a:pt x="5" y="2"/>
                  <a:pt x="5" y="2"/>
                  <a:pt x="4" y="2"/>
                </a:cubicBezTo>
                <a:cubicBezTo>
                  <a:pt x="3" y="2"/>
                  <a:pt x="2" y="2"/>
                  <a:pt x="1" y="3"/>
                </a:cubicBezTo>
                <a:cubicBezTo>
                  <a:pt x="1" y="4"/>
                  <a:pt x="2" y="5"/>
                  <a:pt x="3" y="6"/>
                </a:cubicBezTo>
                <a:cubicBezTo>
                  <a:pt x="4" y="6"/>
                  <a:pt x="4" y="6"/>
                  <a:pt x="4" y="6"/>
                </a:cubicBezTo>
                <a:cubicBezTo>
                  <a:pt x="5" y="5"/>
                  <a:pt x="6" y="4"/>
                  <a:pt x="5" y="3"/>
                </a:cubicBezTo>
                <a:cubicBezTo>
                  <a:pt x="5" y="2"/>
                  <a:pt x="4" y="1"/>
                  <a:pt x="3" y="1"/>
                </a:cubicBezTo>
                <a:cubicBezTo>
                  <a:pt x="3" y="1"/>
                  <a:pt x="3" y="1"/>
                  <a:pt x="3" y="2"/>
                </a:cubicBezTo>
                <a:cubicBezTo>
                  <a:pt x="3" y="4"/>
                  <a:pt x="3" y="4"/>
                  <a:pt x="4" y="6"/>
                </a:cubicBezTo>
                <a:cubicBezTo>
                  <a:pt x="5" y="6"/>
                  <a:pt x="5" y="6"/>
                  <a:pt x="5" y="5"/>
                </a:cubicBezTo>
                <a:cubicBezTo>
                  <a:pt x="6" y="5"/>
                  <a:pt x="6" y="4"/>
                  <a:pt x="5" y="3"/>
                </a:cubicBezTo>
                <a:cubicBezTo>
                  <a:pt x="5" y="2"/>
                  <a:pt x="4" y="2"/>
                  <a:pt x="4" y="1"/>
                </a:cubicBezTo>
                <a:cubicBezTo>
                  <a:pt x="3" y="1"/>
                  <a:pt x="3" y="1"/>
                  <a:pt x="3" y="2"/>
                </a:cubicBezTo>
                <a:cubicBezTo>
                  <a:pt x="3" y="3"/>
                  <a:pt x="3" y="4"/>
                  <a:pt x="3" y="5"/>
                </a:cubicBezTo>
                <a:cubicBezTo>
                  <a:pt x="3" y="6"/>
                  <a:pt x="5" y="6"/>
                  <a:pt x="5" y="5"/>
                </a:cubicBezTo>
                <a:cubicBezTo>
                  <a:pt x="5" y="4"/>
                  <a:pt x="4" y="4"/>
                  <a:pt x="4" y="3"/>
                </a:cubicBezTo>
                <a:cubicBezTo>
                  <a:pt x="4" y="2"/>
                  <a:pt x="2" y="2"/>
                  <a:pt x="3" y="3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2" name="Freeform 1892"/>
          <p:cNvSpPr/>
          <p:nvPr/>
        </p:nvSpPr>
        <p:spPr bwMode="auto">
          <a:xfrm>
            <a:off x="7126287" y="947738"/>
            <a:ext cx="319087" cy="314325"/>
          </a:xfrm>
          <a:custGeom>
            <a:avLst/>
            <a:gdLst>
              <a:gd name="T0" fmla="*/ 2 w 156"/>
              <a:gd name="T1" fmla="*/ 69 h 153"/>
              <a:gd name="T2" fmla="*/ 8 w 156"/>
              <a:gd name="T3" fmla="*/ 101 h 153"/>
              <a:gd name="T4" fmla="*/ 26 w 156"/>
              <a:gd name="T5" fmla="*/ 127 h 153"/>
              <a:gd name="T6" fmla="*/ 65 w 156"/>
              <a:gd name="T7" fmla="*/ 146 h 153"/>
              <a:gd name="T8" fmla="*/ 124 w 156"/>
              <a:gd name="T9" fmla="*/ 131 h 153"/>
              <a:gd name="T10" fmla="*/ 151 w 156"/>
              <a:gd name="T11" fmla="*/ 73 h 153"/>
              <a:gd name="T12" fmla="*/ 145 w 156"/>
              <a:gd name="T13" fmla="*/ 34 h 153"/>
              <a:gd name="T14" fmla="*/ 62 w 156"/>
              <a:gd name="T15" fmla="*/ 5 h 153"/>
              <a:gd name="T16" fmla="*/ 16 w 156"/>
              <a:gd name="T17" fmla="*/ 32 h 153"/>
              <a:gd name="T18" fmla="*/ 2 w 156"/>
              <a:gd name="T19" fmla="*/ 69 h 153"/>
              <a:gd name="T20" fmla="*/ 26 w 156"/>
              <a:gd name="T21" fmla="*/ 125 h 153"/>
              <a:gd name="T22" fmla="*/ 125 w 156"/>
              <a:gd name="T23" fmla="*/ 132 h 153"/>
              <a:gd name="T24" fmla="*/ 149 w 156"/>
              <a:gd name="T25" fmla="*/ 97 h 153"/>
              <a:gd name="T26" fmla="*/ 132 w 156"/>
              <a:gd name="T27" fmla="*/ 20 h 153"/>
              <a:gd name="T28" fmla="*/ 51 w 156"/>
              <a:gd name="T29" fmla="*/ 7 h 153"/>
              <a:gd name="T30" fmla="*/ 21 w 156"/>
              <a:gd name="T31" fmla="*/ 25 h 153"/>
              <a:gd name="T32" fmla="*/ 4 w 156"/>
              <a:gd name="T33" fmla="*/ 51 h 153"/>
              <a:gd name="T34" fmla="*/ 10 w 156"/>
              <a:gd name="T35" fmla="*/ 109 h 153"/>
              <a:gd name="T36" fmla="*/ 63 w 156"/>
              <a:gd name="T37" fmla="*/ 149 h 153"/>
              <a:gd name="T38" fmla="*/ 123 w 156"/>
              <a:gd name="T39" fmla="*/ 136 h 153"/>
              <a:gd name="T40" fmla="*/ 153 w 156"/>
              <a:gd name="T41" fmla="*/ 79 h 153"/>
              <a:gd name="T42" fmla="*/ 101 w 156"/>
              <a:gd name="T43" fmla="*/ 4 h 153"/>
              <a:gd name="T44" fmla="*/ 33 w 156"/>
              <a:gd name="T45" fmla="*/ 20 h 153"/>
              <a:gd name="T46" fmla="*/ 6 w 156"/>
              <a:gd name="T47" fmla="*/ 55 h 153"/>
              <a:gd name="T48" fmla="*/ 6 w 156"/>
              <a:gd name="T49" fmla="*/ 100 h 153"/>
              <a:gd name="T50" fmla="*/ 49 w 156"/>
              <a:gd name="T51" fmla="*/ 141 h 153"/>
              <a:gd name="T52" fmla="*/ 91 w 156"/>
              <a:gd name="T53" fmla="*/ 147 h 153"/>
              <a:gd name="T54" fmla="*/ 134 w 156"/>
              <a:gd name="T55" fmla="*/ 119 h 153"/>
              <a:gd name="T56" fmla="*/ 151 w 156"/>
              <a:gd name="T57" fmla="*/ 81 h 153"/>
              <a:gd name="T58" fmla="*/ 145 w 156"/>
              <a:gd name="T59" fmla="*/ 101 h 153"/>
              <a:gd name="T60" fmla="*/ 120 w 156"/>
              <a:gd name="T61" fmla="*/ 132 h 153"/>
              <a:gd name="T62" fmla="*/ 61 w 156"/>
              <a:gd name="T63" fmla="*/ 143 h 153"/>
              <a:gd name="T64" fmla="*/ 10 w 156"/>
              <a:gd name="T65" fmla="*/ 108 h 153"/>
              <a:gd name="T66" fmla="*/ 4 w 156"/>
              <a:gd name="T67" fmla="*/ 62 h 153"/>
              <a:gd name="T68" fmla="*/ 14 w 156"/>
              <a:gd name="T69" fmla="*/ 40 h 153"/>
              <a:gd name="T70" fmla="*/ 100 w 156"/>
              <a:gd name="T71" fmla="*/ 6 h 153"/>
              <a:gd name="T72" fmla="*/ 150 w 156"/>
              <a:gd name="T73" fmla="*/ 49 h 153"/>
              <a:gd name="T74" fmla="*/ 133 w 156"/>
              <a:gd name="T75" fmla="*/ 124 h 153"/>
              <a:gd name="T76" fmla="*/ 77 w 156"/>
              <a:gd name="T77" fmla="*/ 151 h 153"/>
              <a:gd name="T78" fmla="*/ 34 w 156"/>
              <a:gd name="T79" fmla="*/ 131 h 153"/>
              <a:gd name="T80" fmla="*/ 7 w 156"/>
              <a:gd name="T81" fmla="*/ 98 h 153"/>
              <a:gd name="T82" fmla="*/ 2 w 156"/>
              <a:gd name="T83" fmla="*/ 69 h 153"/>
              <a:gd name="T84" fmla="*/ 11 w 156"/>
              <a:gd name="T85" fmla="*/ 38 h 153"/>
              <a:gd name="T86" fmla="*/ 36 w 156"/>
              <a:gd name="T87" fmla="*/ 15 h 153"/>
              <a:gd name="T88" fmla="*/ 71 w 156"/>
              <a:gd name="T89" fmla="*/ 5 h 153"/>
              <a:gd name="T90" fmla="*/ 145 w 156"/>
              <a:gd name="T91" fmla="*/ 37 h 153"/>
              <a:gd name="T92" fmla="*/ 135 w 156"/>
              <a:gd name="T93" fmla="*/ 118 h 153"/>
              <a:gd name="T94" fmla="*/ 105 w 156"/>
              <a:gd name="T95" fmla="*/ 143 h 153"/>
              <a:gd name="T96" fmla="*/ 21 w 156"/>
              <a:gd name="T97" fmla="*/ 118 h 153"/>
              <a:gd name="T98" fmla="*/ 4 w 156"/>
              <a:gd name="T99" fmla="*/ 78 h 153"/>
              <a:gd name="T100" fmla="*/ 26 w 156"/>
              <a:gd name="T101" fmla="*/ 24 h 153"/>
              <a:gd name="T102" fmla="*/ 130 w 156"/>
              <a:gd name="T103" fmla="*/ 20 h 153"/>
              <a:gd name="T104" fmla="*/ 150 w 156"/>
              <a:gd name="T105" fmla="*/ 53 h 153"/>
              <a:gd name="T106" fmla="*/ 146 w 156"/>
              <a:gd name="T107" fmla="*/ 96 h 153"/>
              <a:gd name="T108" fmla="*/ 81 w 156"/>
              <a:gd name="T109" fmla="*/ 145 h 153"/>
              <a:gd name="T110" fmla="*/ 38 w 156"/>
              <a:gd name="T111" fmla="*/ 134 h 153"/>
              <a:gd name="T112" fmla="*/ 9 w 156"/>
              <a:gd name="T113" fmla="*/ 100 h 153"/>
              <a:gd name="T114" fmla="*/ 4 w 156"/>
              <a:gd name="T115" fmla="*/ 64 h 153"/>
              <a:gd name="T116" fmla="*/ 18 w 156"/>
              <a:gd name="T117" fmla="*/ 31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56" h="153">
                <a:moveTo>
                  <a:pt x="18" y="31"/>
                </a:moveTo>
                <a:cubicBezTo>
                  <a:pt x="9" y="41"/>
                  <a:pt x="4" y="55"/>
                  <a:pt x="2" y="69"/>
                </a:cubicBezTo>
                <a:cubicBezTo>
                  <a:pt x="1" y="76"/>
                  <a:pt x="2" y="82"/>
                  <a:pt x="4" y="89"/>
                </a:cubicBezTo>
                <a:cubicBezTo>
                  <a:pt x="5" y="93"/>
                  <a:pt x="6" y="97"/>
                  <a:pt x="8" y="101"/>
                </a:cubicBezTo>
                <a:cubicBezTo>
                  <a:pt x="9" y="104"/>
                  <a:pt x="10" y="107"/>
                  <a:pt x="12" y="111"/>
                </a:cubicBezTo>
                <a:cubicBezTo>
                  <a:pt x="16" y="117"/>
                  <a:pt x="21" y="122"/>
                  <a:pt x="26" y="127"/>
                </a:cubicBezTo>
                <a:cubicBezTo>
                  <a:pt x="32" y="132"/>
                  <a:pt x="38" y="136"/>
                  <a:pt x="44" y="140"/>
                </a:cubicBezTo>
                <a:cubicBezTo>
                  <a:pt x="51" y="143"/>
                  <a:pt x="58" y="146"/>
                  <a:pt x="65" y="146"/>
                </a:cubicBezTo>
                <a:cubicBezTo>
                  <a:pt x="72" y="147"/>
                  <a:pt x="80" y="146"/>
                  <a:pt x="87" y="146"/>
                </a:cubicBezTo>
                <a:cubicBezTo>
                  <a:pt x="100" y="144"/>
                  <a:pt x="113" y="139"/>
                  <a:pt x="124" y="131"/>
                </a:cubicBezTo>
                <a:cubicBezTo>
                  <a:pt x="136" y="121"/>
                  <a:pt x="143" y="108"/>
                  <a:pt x="148" y="94"/>
                </a:cubicBezTo>
                <a:cubicBezTo>
                  <a:pt x="150" y="87"/>
                  <a:pt x="151" y="80"/>
                  <a:pt x="151" y="73"/>
                </a:cubicBezTo>
                <a:cubicBezTo>
                  <a:pt x="152" y="66"/>
                  <a:pt x="152" y="59"/>
                  <a:pt x="151" y="52"/>
                </a:cubicBezTo>
                <a:cubicBezTo>
                  <a:pt x="150" y="46"/>
                  <a:pt x="148" y="39"/>
                  <a:pt x="145" y="34"/>
                </a:cubicBezTo>
                <a:cubicBezTo>
                  <a:pt x="141" y="28"/>
                  <a:pt x="137" y="24"/>
                  <a:pt x="132" y="20"/>
                </a:cubicBezTo>
                <a:cubicBezTo>
                  <a:pt x="112" y="5"/>
                  <a:pt x="86" y="0"/>
                  <a:pt x="62" y="5"/>
                </a:cubicBezTo>
                <a:cubicBezTo>
                  <a:pt x="50" y="7"/>
                  <a:pt x="39" y="12"/>
                  <a:pt x="29" y="20"/>
                </a:cubicBezTo>
                <a:cubicBezTo>
                  <a:pt x="24" y="23"/>
                  <a:pt x="19" y="27"/>
                  <a:pt x="16" y="32"/>
                </a:cubicBezTo>
                <a:cubicBezTo>
                  <a:pt x="12" y="37"/>
                  <a:pt x="9" y="43"/>
                  <a:pt x="6" y="50"/>
                </a:cubicBezTo>
                <a:cubicBezTo>
                  <a:pt x="4" y="56"/>
                  <a:pt x="2" y="63"/>
                  <a:pt x="2" y="69"/>
                </a:cubicBezTo>
                <a:cubicBezTo>
                  <a:pt x="2" y="76"/>
                  <a:pt x="3" y="83"/>
                  <a:pt x="5" y="89"/>
                </a:cubicBezTo>
                <a:cubicBezTo>
                  <a:pt x="9" y="103"/>
                  <a:pt x="16" y="116"/>
                  <a:pt x="26" y="125"/>
                </a:cubicBezTo>
                <a:cubicBezTo>
                  <a:pt x="44" y="141"/>
                  <a:pt x="69" y="151"/>
                  <a:pt x="93" y="147"/>
                </a:cubicBezTo>
                <a:cubicBezTo>
                  <a:pt x="105" y="145"/>
                  <a:pt x="116" y="140"/>
                  <a:pt x="125" y="132"/>
                </a:cubicBezTo>
                <a:cubicBezTo>
                  <a:pt x="130" y="127"/>
                  <a:pt x="135" y="121"/>
                  <a:pt x="139" y="116"/>
                </a:cubicBezTo>
                <a:cubicBezTo>
                  <a:pt x="143" y="110"/>
                  <a:pt x="146" y="104"/>
                  <a:pt x="149" y="97"/>
                </a:cubicBezTo>
                <a:cubicBezTo>
                  <a:pt x="154" y="84"/>
                  <a:pt x="156" y="69"/>
                  <a:pt x="153" y="55"/>
                </a:cubicBezTo>
                <a:cubicBezTo>
                  <a:pt x="150" y="41"/>
                  <a:pt x="143" y="29"/>
                  <a:pt x="132" y="20"/>
                </a:cubicBezTo>
                <a:cubicBezTo>
                  <a:pt x="121" y="12"/>
                  <a:pt x="108" y="7"/>
                  <a:pt x="95" y="5"/>
                </a:cubicBezTo>
                <a:cubicBezTo>
                  <a:pt x="80" y="3"/>
                  <a:pt x="65" y="3"/>
                  <a:pt x="51" y="7"/>
                </a:cubicBezTo>
                <a:cubicBezTo>
                  <a:pt x="43" y="9"/>
                  <a:pt x="36" y="13"/>
                  <a:pt x="30" y="18"/>
                </a:cubicBezTo>
                <a:cubicBezTo>
                  <a:pt x="27" y="20"/>
                  <a:pt x="24" y="22"/>
                  <a:pt x="21" y="25"/>
                </a:cubicBezTo>
                <a:cubicBezTo>
                  <a:pt x="18" y="28"/>
                  <a:pt x="16" y="30"/>
                  <a:pt x="13" y="33"/>
                </a:cubicBezTo>
                <a:cubicBezTo>
                  <a:pt x="9" y="38"/>
                  <a:pt x="6" y="45"/>
                  <a:pt x="4" y="51"/>
                </a:cubicBezTo>
                <a:cubicBezTo>
                  <a:pt x="2" y="58"/>
                  <a:pt x="0" y="64"/>
                  <a:pt x="0" y="71"/>
                </a:cubicBezTo>
                <a:cubicBezTo>
                  <a:pt x="0" y="84"/>
                  <a:pt x="4" y="98"/>
                  <a:pt x="10" y="109"/>
                </a:cubicBezTo>
                <a:cubicBezTo>
                  <a:pt x="18" y="122"/>
                  <a:pt x="30" y="131"/>
                  <a:pt x="42" y="138"/>
                </a:cubicBezTo>
                <a:cubicBezTo>
                  <a:pt x="49" y="142"/>
                  <a:pt x="56" y="146"/>
                  <a:pt x="63" y="149"/>
                </a:cubicBezTo>
                <a:cubicBezTo>
                  <a:pt x="70" y="152"/>
                  <a:pt x="78" y="153"/>
                  <a:pt x="85" y="152"/>
                </a:cubicBezTo>
                <a:cubicBezTo>
                  <a:pt x="99" y="151"/>
                  <a:pt x="112" y="145"/>
                  <a:pt x="123" y="136"/>
                </a:cubicBezTo>
                <a:cubicBezTo>
                  <a:pt x="132" y="128"/>
                  <a:pt x="140" y="120"/>
                  <a:pt x="145" y="109"/>
                </a:cubicBezTo>
                <a:cubicBezTo>
                  <a:pt x="150" y="100"/>
                  <a:pt x="152" y="89"/>
                  <a:pt x="153" y="79"/>
                </a:cubicBezTo>
                <a:cubicBezTo>
                  <a:pt x="155" y="58"/>
                  <a:pt x="151" y="36"/>
                  <a:pt x="136" y="21"/>
                </a:cubicBezTo>
                <a:cubicBezTo>
                  <a:pt x="127" y="11"/>
                  <a:pt x="114" y="7"/>
                  <a:pt x="101" y="4"/>
                </a:cubicBezTo>
                <a:cubicBezTo>
                  <a:pt x="85" y="1"/>
                  <a:pt x="69" y="4"/>
                  <a:pt x="54" y="10"/>
                </a:cubicBezTo>
                <a:cubicBezTo>
                  <a:pt x="46" y="12"/>
                  <a:pt x="39" y="16"/>
                  <a:pt x="33" y="20"/>
                </a:cubicBezTo>
                <a:cubicBezTo>
                  <a:pt x="26" y="24"/>
                  <a:pt x="20" y="29"/>
                  <a:pt x="16" y="35"/>
                </a:cubicBezTo>
                <a:cubicBezTo>
                  <a:pt x="11" y="41"/>
                  <a:pt x="8" y="48"/>
                  <a:pt x="6" y="55"/>
                </a:cubicBezTo>
                <a:cubicBezTo>
                  <a:pt x="2" y="62"/>
                  <a:pt x="1" y="71"/>
                  <a:pt x="1" y="79"/>
                </a:cubicBezTo>
                <a:cubicBezTo>
                  <a:pt x="1" y="86"/>
                  <a:pt x="3" y="93"/>
                  <a:pt x="6" y="100"/>
                </a:cubicBezTo>
                <a:cubicBezTo>
                  <a:pt x="8" y="107"/>
                  <a:pt x="11" y="113"/>
                  <a:pt x="16" y="118"/>
                </a:cubicBezTo>
                <a:cubicBezTo>
                  <a:pt x="24" y="129"/>
                  <a:pt x="36" y="137"/>
                  <a:pt x="49" y="141"/>
                </a:cubicBezTo>
                <a:cubicBezTo>
                  <a:pt x="56" y="144"/>
                  <a:pt x="63" y="145"/>
                  <a:pt x="70" y="146"/>
                </a:cubicBezTo>
                <a:cubicBezTo>
                  <a:pt x="77" y="147"/>
                  <a:pt x="84" y="147"/>
                  <a:pt x="91" y="147"/>
                </a:cubicBezTo>
                <a:cubicBezTo>
                  <a:pt x="104" y="145"/>
                  <a:pt x="116" y="139"/>
                  <a:pt x="125" y="129"/>
                </a:cubicBezTo>
                <a:cubicBezTo>
                  <a:pt x="128" y="126"/>
                  <a:pt x="131" y="122"/>
                  <a:pt x="134" y="119"/>
                </a:cubicBezTo>
                <a:cubicBezTo>
                  <a:pt x="136" y="115"/>
                  <a:pt x="139" y="111"/>
                  <a:pt x="142" y="107"/>
                </a:cubicBezTo>
                <a:cubicBezTo>
                  <a:pt x="147" y="99"/>
                  <a:pt x="152" y="90"/>
                  <a:pt x="151" y="81"/>
                </a:cubicBezTo>
                <a:cubicBezTo>
                  <a:pt x="150" y="80"/>
                  <a:pt x="149" y="80"/>
                  <a:pt x="149" y="81"/>
                </a:cubicBezTo>
                <a:cubicBezTo>
                  <a:pt x="150" y="88"/>
                  <a:pt x="148" y="95"/>
                  <a:pt x="145" y="101"/>
                </a:cubicBezTo>
                <a:cubicBezTo>
                  <a:pt x="141" y="106"/>
                  <a:pt x="137" y="112"/>
                  <a:pt x="133" y="117"/>
                </a:cubicBezTo>
                <a:cubicBezTo>
                  <a:pt x="128" y="122"/>
                  <a:pt x="125" y="128"/>
                  <a:pt x="120" y="132"/>
                </a:cubicBezTo>
                <a:cubicBezTo>
                  <a:pt x="115" y="137"/>
                  <a:pt x="109" y="140"/>
                  <a:pt x="102" y="143"/>
                </a:cubicBezTo>
                <a:cubicBezTo>
                  <a:pt x="89" y="147"/>
                  <a:pt x="74" y="146"/>
                  <a:pt x="61" y="143"/>
                </a:cubicBezTo>
                <a:cubicBezTo>
                  <a:pt x="47" y="140"/>
                  <a:pt x="33" y="134"/>
                  <a:pt x="23" y="125"/>
                </a:cubicBezTo>
                <a:cubicBezTo>
                  <a:pt x="18" y="120"/>
                  <a:pt x="14" y="114"/>
                  <a:pt x="10" y="108"/>
                </a:cubicBezTo>
                <a:cubicBezTo>
                  <a:pt x="7" y="101"/>
                  <a:pt x="5" y="95"/>
                  <a:pt x="3" y="87"/>
                </a:cubicBezTo>
                <a:cubicBezTo>
                  <a:pt x="2" y="79"/>
                  <a:pt x="2" y="70"/>
                  <a:pt x="4" y="62"/>
                </a:cubicBezTo>
                <a:cubicBezTo>
                  <a:pt x="6" y="58"/>
                  <a:pt x="7" y="55"/>
                  <a:pt x="9" y="51"/>
                </a:cubicBezTo>
                <a:cubicBezTo>
                  <a:pt x="10" y="47"/>
                  <a:pt x="12" y="44"/>
                  <a:pt x="14" y="40"/>
                </a:cubicBezTo>
                <a:cubicBezTo>
                  <a:pt x="21" y="27"/>
                  <a:pt x="37" y="18"/>
                  <a:pt x="51" y="12"/>
                </a:cubicBezTo>
                <a:cubicBezTo>
                  <a:pt x="66" y="6"/>
                  <a:pt x="83" y="3"/>
                  <a:pt x="100" y="6"/>
                </a:cubicBezTo>
                <a:cubicBezTo>
                  <a:pt x="113" y="7"/>
                  <a:pt x="126" y="12"/>
                  <a:pt x="135" y="22"/>
                </a:cubicBezTo>
                <a:cubicBezTo>
                  <a:pt x="143" y="29"/>
                  <a:pt x="147" y="39"/>
                  <a:pt x="150" y="49"/>
                </a:cubicBezTo>
                <a:cubicBezTo>
                  <a:pt x="155" y="69"/>
                  <a:pt x="152" y="93"/>
                  <a:pt x="142" y="111"/>
                </a:cubicBezTo>
                <a:cubicBezTo>
                  <a:pt x="140" y="116"/>
                  <a:pt x="137" y="120"/>
                  <a:pt x="133" y="124"/>
                </a:cubicBezTo>
                <a:cubicBezTo>
                  <a:pt x="128" y="129"/>
                  <a:pt x="123" y="134"/>
                  <a:pt x="117" y="138"/>
                </a:cubicBezTo>
                <a:cubicBezTo>
                  <a:pt x="106" y="147"/>
                  <a:pt x="91" y="152"/>
                  <a:pt x="77" y="151"/>
                </a:cubicBezTo>
                <a:cubicBezTo>
                  <a:pt x="69" y="150"/>
                  <a:pt x="61" y="147"/>
                  <a:pt x="54" y="143"/>
                </a:cubicBezTo>
                <a:cubicBezTo>
                  <a:pt x="47" y="140"/>
                  <a:pt x="40" y="136"/>
                  <a:pt x="34" y="131"/>
                </a:cubicBezTo>
                <a:cubicBezTo>
                  <a:pt x="27" y="127"/>
                  <a:pt x="21" y="122"/>
                  <a:pt x="17" y="116"/>
                </a:cubicBezTo>
                <a:cubicBezTo>
                  <a:pt x="12" y="111"/>
                  <a:pt x="9" y="105"/>
                  <a:pt x="7" y="98"/>
                </a:cubicBezTo>
                <a:cubicBezTo>
                  <a:pt x="4" y="92"/>
                  <a:pt x="2" y="85"/>
                  <a:pt x="2" y="78"/>
                </a:cubicBezTo>
                <a:cubicBezTo>
                  <a:pt x="1" y="75"/>
                  <a:pt x="1" y="72"/>
                  <a:pt x="2" y="69"/>
                </a:cubicBezTo>
                <a:cubicBezTo>
                  <a:pt x="2" y="65"/>
                  <a:pt x="3" y="62"/>
                  <a:pt x="4" y="59"/>
                </a:cubicBezTo>
                <a:cubicBezTo>
                  <a:pt x="5" y="52"/>
                  <a:pt x="8" y="45"/>
                  <a:pt x="11" y="38"/>
                </a:cubicBezTo>
                <a:cubicBezTo>
                  <a:pt x="15" y="32"/>
                  <a:pt x="21" y="27"/>
                  <a:pt x="26" y="22"/>
                </a:cubicBezTo>
                <a:cubicBezTo>
                  <a:pt x="29" y="20"/>
                  <a:pt x="32" y="17"/>
                  <a:pt x="36" y="15"/>
                </a:cubicBezTo>
                <a:cubicBezTo>
                  <a:pt x="39" y="13"/>
                  <a:pt x="43" y="11"/>
                  <a:pt x="47" y="10"/>
                </a:cubicBezTo>
                <a:cubicBezTo>
                  <a:pt x="54" y="7"/>
                  <a:pt x="63" y="6"/>
                  <a:pt x="71" y="5"/>
                </a:cubicBezTo>
                <a:cubicBezTo>
                  <a:pt x="85" y="4"/>
                  <a:pt x="99" y="6"/>
                  <a:pt x="113" y="11"/>
                </a:cubicBezTo>
                <a:cubicBezTo>
                  <a:pt x="126" y="16"/>
                  <a:pt x="137" y="24"/>
                  <a:pt x="145" y="37"/>
                </a:cubicBezTo>
                <a:cubicBezTo>
                  <a:pt x="152" y="49"/>
                  <a:pt x="154" y="64"/>
                  <a:pt x="152" y="78"/>
                </a:cubicBezTo>
                <a:cubicBezTo>
                  <a:pt x="151" y="93"/>
                  <a:pt x="144" y="106"/>
                  <a:pt x="135" y="118"/>
                </a:cubicBezTo>
                <a:cubicBezTo>
                  <a:pt x="131" y="124"/>
                  <a:pt x="127" y="129"/>
                  <a:pt x="121" y="134"/>
                </a:cubicBezTo>
                <a:cubicBezTo>
                  <a:pt x="116" y="137"/>
                  <a:pt x="111" y="140"/>
                  <a:pt x="105" y="143"/>
                </a:cubicBezTo>
                <a:cubicBezTo>
                  <a:pt x="82" y="151"/>
                  <a:pt x="55" y="145"/>
                  <a:pt x="35" y="131"/>
                </a:cubicBezTo>
                <a:cubicBezTo>
                  <a:pt x="30" y="127"/>
                  <a:pt x="25" y="123"/>
                  <a:pt x="21" y="118"/>
                </a:cubicBezTo>
                <a:cubicBezTo>
                  <a:pt x="16" y="112"/>
                  <a:pt x="12" y="105"/>
                  <a:pt x="9" y="99"/>
                </a:cubicBezTo>
                <a:cubicBezTo>
                  <a:pt x="7" y="92"/>
                  <a:pt x="5" y="85"/>
                  <a:pt x="4" y="78"/>
                </a:cubicBezTo>
                <a:cubicBezTo>
                  <a:pt x="3" y="71"/>
                  <a:pt x="4" y="64"/>
                  <a:pt x="5" y="58"/>
                </a:cubicBezTo>
                <a:cubicBezTo>
                  <a:pt x="9" y="45"/>
                  <a:pt x="15" y="33"/>
                  <a:pt x="26" y="24"/>
                </a:cubicBezTo>
                <a:cubicBezTo>
                  <a:pt x="35" y="16"/>
                  <a:pt x="47" y="10"/>
                  <a:pt x="59" y="7"/>
                </a:cubicBezTo>
                <a:cubicBezTo>
                  <a:pt x="83" y="1"/>
                  <a:pt x="110" y="5"/>
                  <a:pt x="130" y="20"/>
                </a:cubicBezTo>
                <a:cubicBezTo>
                  <a:pt x="135" y="24"/>
                  <a:pt x="140" y="28"/>
                  <a:pt x="143" y="34"/>
                </a:cubicBezTo>
                <a:cubicBezTo>
                  <a:pt x="147" y="40"/>
                  <a:pt x="149" y="46"/>
                  <a:pt x="150" y="53"/>
                </a:cubicBezTo>
                <a:cubicBezTo>
                  <a:pt x="151" y="60"/>
                  <a:pt x="151" y="67"/>
                  <a:pt x="150" y="74"/>
                </a:cubicBezTo>
                <a:cubicBezTo>
                  <a:pt x="149" y="81"/>
                  <a:pt x="148" y="89"/>
                  <a:pt x="146" y="96"/>
                </a:cubicBezTo>
                <a:cubicBezTo>
                  <a:pt x="141" y="110"/>
                  <a:pt x="132" y="123"/>
                  <a:pt x="120" y="132"/>
                </a:cubicBezTo>
                <a:cubicBezTo>
                  <a:pt x="108" y="140"/>
                  <a:pt x="95" y="143"/>
                  <a:pt x="81" y="145"/>
                </a:cubicBezTo>
                <a:cubicBezTo>
                  <a:pt x="73" y="146"/>
                  <a:pt x="66" y="146"/>
                  <a:pt x="59" y="144"/>
                </a:cubicBezTo>
                <a:cubicBezTo>
                  <a:pt x="51" y="142"/>
                  <a:pt x="44" y="138"/>
                  <a:pt x="38" y="134"/>
                </a:cubicBezTo>
                <a:cubicBezTo>
                  <a:pt x="31" y="130"/>
                  <a:pt x="25" y="125"/>
                  <a:pt x="20" y="120"/>
                </a:cubicBezTo>
                <a:cubicBezTo>
                  <a:pt x="15" y="114"/>
                  <a:pt x="11" y="107"/>
                  <a:pt x="9" y="100"/>
                </a:cubicBezTo>
                <a:cubicBezTo>
                  <a:pt x="7" y="94"/>
                  <a:pt x="4" y="88"/>
                  <a:pt x="3" y="82"/>
                </a:cubicBezTo>
                <a:cubicBezTo>
                  <a:pt x="2" y="76"/>
                  <a:pt x="3" y="70"/>
                  <a:pt x="4" y="64"/>
                </a:cubicBezTo>
                <a:cubicBezTo>
                  <a:pt x="6" y="52"/>
                  <a:pt x="11" y="41"/>
                  <a:pt x="19" y="32"/>
                </a:cubicBezTo>
                <a:cubicBezTo>
                  <a:pt x="20" y="31"/>
                  <a:pt x="19" y="30"/>
                  <a:pt x="18" y="31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3" name="Freeform 1893"/>
          <p:cNvSpPr/>
          <p:nvPr/>
        </p:nvSpPr>
        <p:spPr bwMode="auto">
          <a:xfrm>
            <a:off x="7099300" y="925513"/>
            <a:ext cx="368300" cy="350838"/>
          </a:xfrm>
          <a:custGeom>
            <a:avLst/>
            <a:gdLst>
              <a:gd name="T0" fmla="*/ 7 w 180"/>
              <a:gd name="T1" fmla="*/ 78 h 171"/>
              <a:gd name="T2" fmla="*/ 66 w 180"/>
              <a:gd name="T3" fmla="*/ 164 h 171"/>
              <a:gd name="T4" fmla="*/ 148 w 180"/>
              <a:gd name="T5" fmla="*/ 149 h 171"/>
              <a:gd name="T6" fmla="*/ 170 w 180"/>
              <a:gd name="T7" fmla="*/ 46 h 171"/>
              <a:gd name="T8" fmla="*/ 129 w 180"/>
              <a:gd name="T9" fmla="*/ 9 h 171"/>
              <a:gd name="T10" fmla="*/ 57 w 180"/>
              <a:gd name="T11" fmla="*/ 10 h 171"/>
              <a:gd name="T12" fmla="*/ 8 w 180"/>
              <a:gd name="T13" fmla="*/ 58 h 171"/>
              <a:gd name="T14" fmla="*/ 64 w 180"/>
              <a:gd name="T15" fmla="*/ 166 h 171"/>
              <a:gd name="T16" fmla="*/ 162 w 180"/>
              <a:gd name="T17" fmla="*/ 126 h 171"/>
              <a:gd name="T18" fmla="*/ 166 w 180"/>
              <a:gd name="T19" fmla="*/ 33 h 171"/>
              <a:gd name="T20" fmla="*/ 114 w 180"/>
              <a:gd name="T21" fmla="*/ 3 h 171"/>
              <a:gd name="T22" fmla="*/ 13 w 180"/>
              <a:gd name="T23" fmla="*/ 55 h 171"/>
              <a:gd name="T24" fmla="*/ 49 w 180"/>
              <a:gd name="T25" fmla="*/ 154 h 171"/>
              <a:gd name="T26" fmla="*/ 137 w 180"/>
              <a:gd name="T27" fmla="*/ 146 h 171"/>
              <a:gd name="T28" fmla="*/ 171 w 180"/>
              <a:gd name="T29" fmla="*/ 90 h 171"/>
              <a:gd name="T30" fmla="*/ 114 w 180"/>
              <a:gd name="T31" fmla="*/ 2 h 171"/>
              <a:gd name="T32" fmla="*/ 14 w 180"/>
              <a:gd name="T33" fmla="*/ 57 h 171"/>
              <a:gd name="T34" fmla="*/ 103 w 180"/>
              <a:gd name="T35" fmla="*/ 161 h 171"/>
              <a:gd name="T36" fmla="*/ 163 w 180"/>
              <a:gd name="T37" fmla="*/ 115 h 171"/>
              <a:gd name="T38" fmla="*/ 136 w 180"/>
              <a:gd name="T39" fmla="*/ 11 h 171"/>
              <a:gd name="T40" fmla="*/ 13 w 180"/>
              <a:gd name="T41" fmla="*/ 61 h 171"/>
              <a:gd name="T42" fmla="*/ 64 w 180"/>
              <a:gd name="T43" fmla="*/ 158 h 171"/>
              <a:gd name="T44" fmla="*/ 172 w 180"/>
              <a:gd name="T45" fmla="*/ 102 h 171"/>
              <a:gd name="T46" fmla="*/ 129 w 180"/>
              <a:gd name="T47" fmla="*/ 8 h 171"/>
              <a:gd name="T48" fmla="*/ 22 w 180"/>
              <a:gd name="T49" fmla="*/ 41 h 171"/>
              <a:gd name="T50" fmla="*/ 43 w 180"/>
              <a:gd name="T51" fmla="*/ 149 h 171"/>
              <a:gd name="T52" fmla="*/ 155 w 180"/>
              <a:gd name="T53" fmla="*/ 122 h 171"/>
              <a:gd name="T54" fmla="*/ 91 w 180"/>
              <a:gd name="T55" fmla="*/ 165 h 171"/>
              <a:gd name="T56" fmla="*/ 21 w 180"/>
              <a:gd name="T57" fmla="*/ 122 h 171"/>
              <a:gd name="T58" fmla="*/ 22 w 180"/>
              <a:gd name="T59" fmla="*/ 44 h 171"/>
              <a:gd name="T60" fmla="*/ 160 w 180"/>
              <a:gd name="T61" fmla="*/ 30 h 171"/>
              <a:gd name="T62" fmla="*/ 168 w 180"/>
              <a:gd name="T63" fmla="*/ 107 h 171"/>
              <a:gd name="T64" fmla="*/ 73 w 180"/>
              <a:gd name="T65" fmla="*/ 159 h 171"/>
              <a:gd name="T66" fmla="*/ 8 w 180"/>
              <a:gd name="T67" fmla="*/ 81 h 171"/>
              <a:gd name="T68" fmla="*/ 118 w 180"/>
              <a:gd name="T69" fmla="*/ 6 h 171"/>
              <a:gd name="T70" fmla="*/ 159 w 180"/>
              <a:gd name="T71" fmla="*/ 119 h 171"/>
              <a:gd name="T72" fmla="*/ 75 w 180"/>
              <a:gd name="T73" fmla="*/ 161 h 171"/>
              <a:gd name="T74" fmla="*/ 37 w 180"/>
              <a:gd name="T75" fmla="*/ 28 h 171"/>
              <a:gd name="T76" fmla="*/ 149 w 180"/>
              <a:gd name="T77" fmla="*/ 18 h 171"/>
              <a:gd name="T78" fmla="*/ 161 w 180"/>
              <a:gd name="T79" fmla="*/ 116 h 171"/>
              <a:gd name="T80" fmla="*/ 108 w 180"/>
              <a:gd name="T81" fmla="*/ 160 h 171"/>
              <a:gd name="T82" fmla="*/ 12 w 180"/>
              <a:gd name="T83" fmla="*/ 109 h 171"/>
              <a:gd name="T84" fmla="*/ 135 w 180"/>
              <a:gd name="T85" fmla="*/ 9 h 171"/>
              <a:gd name="T86" fmla="*/ 177 w 180"/>
              <a:gd name="T87" fmla="*/ 73 h 171"/>
              <a:gd name="T88" fmla="*/ 131 w 180"/>
              <a:gd name="T89" fmla="*/ 156 h 171"/>
              <a:gd name="T90" fmla="*/ 56 w 180"/>
              <a:gd name="T91" fmla="*/ 161 h 171"/>
              <a:gd name="T92" fmla="*/ 8 w 180"/>
              <a:gd name="T93" fmla="*/ 110 h 171"/>
              <a:gd name="T94" fmla="*/ 33 w 180"/>
              <a:gd name="T95" fmla="*/ 27 h 171"/>
              <a:gd name="T96" fmla="*/ 90 w 180"/>
              <a:gd name="T97" fmla="*/ 8 h 171"/>
              <a:gd name="T98" fmla="*/ 143 w 180"/>
              <a:gd name="T99" fmla="*/ 16 h 171"/>
              <a:gd name="T100" fmla="*/ 176 w 180"/>
              <a:gd name="T101" fmla="*/ 69 h 171"/>
              <a:gd name="T102" fmla="*/ 123 w 180"/>
              <a:gd name="T103" fmla="*/ 162 h 171"/>
              <a:gd name="T104" fmla="*/ 58 w 180"/>
              <a:gd name="T105" fmla="*/ 160 h 171"/>
              <a:gd name="T106" fmla="*/ 8 w 180"/>
              <a:gd name="T107" fmla="*/ 88 h 171"/>
              <a:gd name="T108" fmla="*/ 39 w 180"/>
              <a:gd name="T109" fmla="*/ 23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80" h="171">
                <a:moveTo>
                  <a:pt x="38" y="22"/>
                </a:moveTo>
                <a:cubicBezTo>
                  <a:pt x="26" y="29"/>
                  <a:pt x="19" y="42"/>
                  <a:pt x="13" y="55"/>
                </a:cubicBezTo>
                <a:cubicBezTo>
                  <a:pt x="10" y="62"/>
                  <a:pt x="8" y="70"/>
                  <a:pt x="7" y="78"/>
                </a:cubicBezTo>
                <a:cubicBezTo>
                  <a:pt x="6" y="86"/>
                  <a:pt x="6" y="94"/>
                  <a:pt x="7" y="101"/>
                </a:cubicBezTo>
                <a:cubicBezTo>
                  <a:pt x="10" y="116"/>
                  <a:pt x="19" y="129"/>
                  <a:pt x="29" y="139"/>
                </a:cubicBezTo>
                <a:cubicBezTo>
                  <a:pt x="39" y="150"/>
                  <a:pt x="51" y="160"/>
                  <a:pt x="66" y="164"/>
                </a:cubicBezTo>
                <a:cubicBezTo>
                  <a:pt x="80" y="168"/>
                  <a:pt x="95" y="169"/>
                  <a:pt x="109" y="167"/>
                </a:cubicBezTo>
                <a:cubicBezTo>
                  <a:pt x="116" y="166"/>
                  <a:pt x="123" y="164"/>
                  <a:pt x="129" y="161"/>
                </a:cubicBezTo>
                <a:cubicBezTo>
                  <a:pt x="136" y="158"/>
                  <a:pt x="142" y="154"/>
                  <a:pt x="148" y="149"/>
                </a:cubicBezTo>
                <a:cubicBezTo>
                  <a:pt x="160" y="139"/>
                  <a:pt x="169" y="126"/>
                  <a:pt x="174" y="112"/>
                </a:cubicBezTo>
                <a:cubicBezTo>
                  <a:pt x="180" y="98"/>
                  <a:pt x="180" y="82"/>
                  <a:pt x="177" y="67"/>
                </a:cubicBezTo>
                <a:cubicBezTo>
                  <a:pt x="176" y="60"/>
                  <a:pt x="173" y="53"/>
                  <a:pt x="170" y="46"/>
                </a:cubicBezTo>
                <a:cubicBezTo>
                  <a:pt x="167" y="39"/>
                  <a:pt x="163" y="33"/>
                  <a:pt x="158" y="27"/>
                </a:cubicBezTo>
                <a:cubicBezTo>
                  <a:pt x="155" y="22"/>
                  <a:pt x="150" y="18"/>
                  <a:pt x="145" y="15"/>
                </a:cubicBezTo>
                <a:cubicBezTo>
                  <a:pt x="140" y="12"/>
                  <a:pt x="134" y="10"/>
                  <a:pt x="129" y="9"/>
                </a:cubicBezTo>
                <a:cubicBezTo>
                  <a:pt x="122" y="7"/>
                  <a:pt x="115" y="6"/>
                  <a:pt x="107" y="6"/>
                </a:cubicBezTo>
                <a:cubicBezTo>
                  <a:pt x="99" y="5"/>
                  <a:pt x="90" y="6"/>
                  <a:pt x="81" y="7"/>
                </a:cubicBezTo>
                <a:cubicBezTo>
                  <a:pt x="73" y="7"/>
                  <a:pt x="64" y="8"/>
                  <a:pt x="57" y="10"/>
                </a:cubicBezTo>
                <a:cubicBezTo>
                  <a:pt x="49" y="12"/>
                  <a:pt x="42" y="17"/>
                  <a:pt x="36" y="22"/>
                </a:cubicBezTo>
                <a:cubicBezTo>
                  <a:pt x="30" y="27"/>
                  <a:pt x="24" y="32"/>
                  <a:pt x="19" y="39"/>
                </a:cubicBezTo>
                <a:cubicBezTo>
                  <a:pt x="15" y="44"/>
                  <a:pt x="10" y="51"/>
                  <a:pt x="8" y="58"/>
                </a:cubicBezTo>
                <a:cubicBezTo>
                  <a:pt x="2" y="72"/>
                  <a:pt x="0" y="87"/>
                  <a:pt x="3" y="101"/>
                </a:cubicBezTo>
                <a:cubicBezTo>
                  <a:pt x="7" y="117"/>
                  <a:pt x="17" y="128"/>
                  <a:pt x="28" y="139"/>
                </a:cubicBezTo>
                <a:cubicBezTo>
                  <a:pt x="39" y="150"/>
                  <a:pt x="50" y="161"/>
                  <a:pt x="64" y="166"/>
                </a:cubicBezTo>
                <a:cubicBezTo>
                  <a:pt x="76" y="171"/>
                  <a:pt x="89" y="170"/>
                  <a:pt x="101" y="169"/>
                </a:cubicBezTo>
                <a:cubicBezTo>
                  <a:pt x="113" y="166"/>
                  <a:pt x="126" y="162"/>
                  <a:pt x="136" y="155"/>
                </a:cubicBezTo>
                <a:cubicBezTo>
                  <a:pt x="147" y="147"/>
                  <a:pt x="155" y="137"/>
                  <a:pt x="162" y="126"/>
                </a:cubicBezTo>
                <a:cubicBezTo>
                  <a:pt x="169" y="115"/>
                  <a:pt x="174" y="102"/>
                  <a:pt x="177" y="89"/>
                </a:cubicBezTo>
                <a:cubicBezTo>
                  <a:pt x="179" y="77"/>
                  <a:pt x="179" y="63"/>
                  <a:pt x="175" y="51"/>
                </a:cubicBezTo>
                <a:cubicBezTo>
                  <a:pt x="173" y="45"/>
                  <a:pt x="170" y="39"/>
                  <a:pt x="166" y="33"/>
                </a:cubicBezTo>
                <a:cubicBezTo>
                  <a:pt x="163" y="28"/>
                  <a:pt x="159" y="22"/>
                  <a:pt x="154" y="18"/>
                </a:cubicBezTo>
                <a:cubicBezTo>
                  <a:pt x="149" y="14"/>
                  <a:pt x="143" y="11"/>
                  <a:pt x="137" y="9"/>
                </a:cubicBezTo>
                <a:cubicBezTo>
                  <a:pt x="130" y="6"/>
                  <a:pt x="122" y="4"/>
                  <a:pt x="114" y="3"/>
                </a:cubicBezTo>
                <a:cubicBezTo>
                  <a:pt x="99" y="1"/>
                  <a:pt x="84" y="3"/>
                  <a:pt x="70" y="7"/>
                </a:cubicBezTo>
                <a:cubicBezTo>
                  <a:pt x="57" y="11"/>
                  <a:pt x="44" y="18"/>
                  <a:pt x="34" y="27"/>
                </a:cubicBezTo>
                <a:cubicBezTo>
                  <a:pt x="24" y="34"/>
                  <a:pt x="17" y="44"/>
                  <a:pt x="13" y="55"/>
                </a:cubicBezTo>
                <a:cubicBezTo>
                  <a:pt x="4" y="75"/>
                  <a:pt x="4" y="99"/>
                  <a:pt x="14" y="119"/>
                </a:cubicBezTo>
                <a:cubicBezTo>
                  <a:pt x="18" y="129"/>
                  <a:pt x="25" y="138"/>
                  <a:pt x="34" y="145"/>
                </a:cubicBezTo>
                <a:cubicBezTo>
                  <a:pt x="39" y="148"/>
                  <a:pt x="43" y="151"/>
                  <a:pt x="49" y="154"/>
                </a:cubicBezTo>
                <a:cubicBezTo>
                  <a:pt x="56" y="157"/>
                  <a:pt x="64" y="160"/>
                  <a:pt x="72" y="162"/>
                </a:cubicBezTo>
                <a:cubicBezTo>
                  <a:pt x="87" y="165"/>
                  <a:pt x="102" y="164"/>
                  <a:pt x="116" y="158"/>
                </a:cubicBezTo>
                <a:cubicBezTo>
                  <a:pt x="124" y="155"/>
                  <a:pt x="131" y="151"/>
                  <a:pt x="137" y="146"/>
                </a:cubicBezTo>
                <a:cubicBezTo>
                  <a:pt x="143" y="142"/>
                  <a:pt x="149" y="137"/>
                  <a:pt x="154" y="131"/>
                </a:cubicBezTo>
                <a:cubicBezTo>
                  <a:pt x="159" y="125"/>
                  <a:pt x="162" y="118"/>
                  <a:pt x="164" y="112"/>
                </a:cubicBezTo>
                <a:cubicBezTo>
                  <a:pt x="167" y="104"/>
                  <a:pt x="170" y="97"/>
                  <a:pt x="171" y="90"/>
                </a:cubicBezTo>
                <a:cubicBezTo>
                  <a:pt x="174" y="77"/>
                  <a:pt x="173" y="63"/>
                  <a:pt x="170" y="50"/>
                </a:cubicBezTo>
                <a:cubicBezTo>
                  <a:pt x="166" y="38"/>
                  <a:pt x="159" y="25"/>
                  <a:pt x="149" y="17"/>
                </a:cubicBezTo>
                <a:cubicBezTo>
                  <a:pt x="140" y="8"/>
                  <a:pt x="127" y="3"/>
                  <a:pt x="114" y="2"/>
                </a:cubicBezTo>
                <a:cubicBezTo>
                  <a:pt x="101" y="0"/>
                  <a:pt x="87" y="1"/>
                  <a:pt x="75" y="6"/>
                </a:cubicBezTo>
                <a:cubicBezTo>
                  <a:pt x="62" y="10"/>
                  <a:pt x="50" y="16"/>
                  <a:pt x="39" y="24"/>
                </a:cubicBezTo>
                <a:cubicBezTo>
                  <a:pt x="29" y="33"/>
                  <a:pt x="20" y="44"/>
                  <a:pt x="14" y="57"/>
                </a:cubicBezTo>
                <a:cubicBezTo>
                  <a:pt x="9" y="71"/>
                  <a:pt x="9" y="86"/>
                  <a:pt x="12" y="101"/>
                </a:cubicBezTo>
                <a:cubicBezTo>
                  <a:pt x="19" y="127"/>
                  <a:pt x="37" y="152"/>
                  <a:pt x="64" y="161"/>
                </a:cubicBezTo>
                <a:cubicBezTo>
                  <a:pt x="77" y="165"/>
                  <a:pt x="90" y="164"/>
                  <a:pt x="103" y="161"/>
                </a:cubicBezTo>
                <a:cubicBezTo>
                  <a:pt x="116" y="158"/>
                  <a:pt x="129" y="153"/>
                  <a:pt x="140" y="145"/>
                </a:cubicBezTo>
                <a:cubicBezTo>
                  <a:pt x="145" y="142"/>
                  <a:pt x="149" y="137"/>
                  <a:pt x="153" y="132"/>
                </a:cubicBezTo>
                <a:cubicBezTo>
                  <a:pt x="157" y="127"/>
                  <a:pt x="161" y="121"/>
                  <a:pt x="163" y="115"/>
                </a:cubicBezTo>
                <a:cubicBezTo>
                  <a:pt x="169" y="101"/>
                  <a:pt x="173" y="87"/>
                  <a:pt x="174" y="73"/>
                </a:cubicBezTo>
                <a:cubicBezTo>
                  <a:pt x="174" y="60"/>
                  <a:pt x="171" y="47"/>
                  <a:pt x="164" y="36"/>
                </a:cubicBezTo>
                <a:cubicBezTo>
                  <a:pt x="157" y="25"/>
                  <a:pt x="147" y="16"/>
                  <a:pt x="136" y="11"/>
                </a:cubicBezTo>
                <a:cubicBezTo>
                  <a:pt x="125" y="5"/>
                  <a:pt x="112" y="3"/>
                  <a:pt x="100" y="4"/>
                </a:cubicBezTo>
                <a:cubicBezTo>
                  <a:pt x="88" y="5"/>
                  <a:pt x="76" y="8"/>
                  <a:pt x="65" y="13"/>
                </a:cubicBezTo>
                <a:cubicBezTo>
                  <a:pt x="43" y="22"/>
                  <a:pt x="23" y="39"/>
                  <a:pt x="13" y="61"/>
                </a:cubicBezTo>
                <a:cubicBezTo>
                  <a:pt x="2" y="82"/>
                  <a:pt x="3" y="110"/>
                  <a:pt x="17" y="129"/>
                </a:cubicBezTo>
                <a:cubicBezTo>
                  <a:pt x="25" y="139"/>
                  <a:pt x="36" y="146"/>
                  <a:pt x="47" y="151"/>
                </a:cubicBezTo>
                <a:cubicBezTo>
                  <a:pt x="53" y="154"/>
                  <a:pt x="59" y="156"/>
                  <a:pt x="64" y="158"/>
                </a:cubicBezTo>
                <a:cubicBezTo>
                  <a:pt x="71" y="160"/>
                  <a:pt x="77" y="161"/>
                  <a:pt x="83" y="162"/>
                </a:cubicBezTo>
                <a:cubicBezTo>
                  <a:pt x="109" y="166"/>
                  <a:pt x="137" y="156"/>
                  <a:pt x="154" y="136"/>
                </a:cubicBezTo>
                <a:cubicBezTo>
                  <a:pt x="162" y="126"/>
                  <a:pt x="168" y="114"/>
                  <a:pt x="172" y="102"/>
                </a:cubicBezTo>
                <a:cubicBezTo>
                  <a:pt x="175" y="88"/>
                  <a:pt x="177" y="75"/>
                  <a:pt x="175" y="62"/>
                </a:cubicBezTo>
                <a:cubicBezTo>
                  <a:pt x="173" y="49"/>
                  <a:pt x="167" y="37"/>
                  <a:pt x="159" y="28"/>
                </a:cubicBezTo>
                <a:cubicBezTo>
                  <a:pt x="151" y="18"/>
                  <a:pt x="140" y="12"/>
                  <a:pt x="129" y="8"/>
                </a:cubicBezTo>
                <a:cubicBezTo>
                  <a:pt x="116" y="4"/>
                  <a:pt x="103" y="4"/>
                  <a:pt x="90" y="5"/>
                </a:cubicBezTo>
                <a:cubicBezTo>
                  <a:pt x="77" y="7"/>
                  <a:pt x="64" y="11"/>
                  <a:pt x="52" y="17"/>
                </a:cubicBezTo>
                <a:cubicBezTo>
                  <a:pt x="41" y="22"/>
                  <a:pt x="30" y="31"/>
                  <a:pt x="22" y="41"/>
                </a:cubicBezTo>
                <a:cubicBezTo>
                  <a:pt x="14" y="52"/>
                  <a:pt x="9" y="65"/>
                  <a:pt x="8" y="78"/>
                </a:cubicBezTo>
                <a:cubicBezTo>
                  <a:pt x="7" y="92"/>
                  <a:pt x="10" y="106"/>
                  <a:pt x="16" y="117"/>
                </a:cubicBezTo>
                <a:cubicBezTo>
                  <a:pt x="22" y="130"/>
                  <a:pt x="33" y="140"/>
                  <a:pt x="43" y="149"/>
                </a:cubicBezTo>
                <a:cubicBezTo>
                  <a:pt x="54" y="157"/>
                  <a:pt x="67" y="164"/>
                  <a:pt x="81" y="166"/>
                </a:cubicBezTo>
                <a:cubicBezTo>
                  <a:pt x="94" y="167"/>
                  <a:pt x="108" y="164"/>
                  <a:pt x="120" y="158"/>
                </a:cubicBezTo>
                <a:cubicBezTo>
                  <a:pt x="135" y="151"/>
                  <a:pt x="147" y="138"/>
                  <a:pt x="155" y="122"/>
                </a:cubicBezTo>
                <a:cubicBezTo>
                  <a:pt x="155" y="122"/>
                  <a:pt x="154" y="121"/>
                  <a:pt x="154" y="122"/>
                </a:cubicBezTo>
                <a:cubicBezTo>
                  <a:pt x="148" y="134"/>
                  <a:pt x="139" y="144"/>
                  <a:pt x="128" y="152"/>
                </a:cubicBezTo>
                <a:cubicBezTo>
                  <a:pt x="117" y="160"/>
                  <a:pt x="104" y="164"/>
                  <a:pt x="91" y="165"/>
                </a:cubicBezTo>
                <a:cubicBezTo>
                  <a:pt x="76" y="165"/>
                  <a:pt x="62" y="160"/>
                  <a:pt x="51" y="152"/>
                </a:cubicBezTo>
                <a:cubicBezTo>
                  <a:pt x="45" y="148"/>
                  <a:pt x="39" y="143"/>
                  <a:pt x="34" y="138"/>
                </a:cubicBezTo>
                <a:cubicBezTo>
                  <a:pt x="29" y="133"/>
                  <a:pt x="24" y="128"/>
                  <a:pt x="21" y="122"/>
                </a:cubicBezTo>
                <a:cubicBezTo>
                  <a:pt x="13" y="110"/>
                  <a:pt x="9" y="97"/>
                  <a:pt x="9" y="83"/>
                </a:cubicBezTo>
                <a:cubicBezTo>
                  <a:pt x="9" y="76"/>
                  <a:pt x="10" y="69"/>
                  <a:pt x="12" y="63"/>
                </a:cubicBezTo>
                <a:cubicBezTo>
                  <a:pt x="14" y="56"/>
                  <a:pt x="18" y="50"/>
                  <a:pt x="22" y="44"/>
                </a:cubicBezTo>
                <a:cubicBezTo>
                  <a:pt x="38" y="22"/>
                  <a:pt x="64" y="10"/>
                  <a:pt x="91" y="7"/>
                </a:cubicBezTo>
                <a:cubicBezTo>
                  <a:pt x="104" y="5"/>
                  <a:pt x="117" y="6"/>
                  <a:pt x="129" y="10"/>
                </a:cubicBezTo>
                <a:cubicBezTo>
                  <a:pt x="141" y="14"/>
                  <a:pt x="152" y="21"/>
                  <a:pt x="160" y="30"/>
                </a:cubicBezTo>
                <a:cubicBezTo>
                  <a:pt x="164" y="36"/>
                  <a:pt x="167" y="41"/>
                  <a:pt x="170" y="48"/>
                </a:cubicBezTo>
                <a:cubicBezTo>
                  <a:pt x="173" y="53"/>
                  <a:pt x="174" y="60"/>
                  <a:pt x="174" y="66"/>
                </a:cubicBezTo>
                <a:cubicBezTo>
                  <a:pt x="175" y="80"/>
                  <a:pt x="173" y="94"/>
                  <a:pt x="168" y="107"/>
                </a:cubicBezTo>
                <a:cubicBezTo>
                  <a:pt x="164" y="119"/>
                  <a:pt x="157" y="131"/>
                  <a:pt x="148" y="140"/>
                </a:cubicBezTo>
                <a:cubicBezTo>
                  <a:pt x="138" y="149"/>
                  <a:pt x="126" y="156"/>
                  <a:pt x="113" y="159"/>
                </a:cubicBezTo>
                <a:cubicBezTo>
                  <a:pt x="100" y="162"/>
                  <a:pt x="87" y="162"/>
                  <a:pt x="73" y="159"/>
                </a:cubicBezTo>
                <a:cubicBezTo>
                  <a:pt x="61" y="156"/>
                  <a:pt x="49" y="152"/>
                  <a:pt x="38" y="145"/>
                </a:cubicBezTo>
                <a:cubicBezTo>
                  <a:pt x="27" y="139"/>
                  <a:pt x="18" y="130"/>
                  <a:pt x="12" y="118"/>
                </a:cubicBezTo>
                <a:cubicBezTo>
                  <a:pt x="7" y="107"/>
                  <a:pt x="6" y="93"/>
                  <a:pt x="8" y="81"/>
                </a:cubicBezTo>
                <a:cubicBezTo>
                  <a:pt x="11" y="57"/>
                  <a:pt x="28" y="37"/>
                  <a:pt x="48" y="24"/>
                </a:cubicBezTo>
                <a:cubicBezTo>
                  <a:pt x="58" y="17"/>
                  <a:pt x="69" y="12"/>
                  <a:pt x="81" y="8"/>
                </a:cubicBezTo>
                <a:cubicBezTo>
                  <a:pt x="93" y="5"/>
                  <a:pt x="106" y="4"/>
                  <a:pt x="118" y="6"/>
                </a:cubicBezTo>
                <a:cubicBezTo>
                  <a:pt x="144" y="11"/>
                  <a:pt x="166" y="32"/>
                  <a:pt x="171" y="57"/>
                </a:cubicBezTo>
                <a:cubicBezTo>
                  <a:pt x="174" y="71"/>
                  <a:pt x="172" y="86"/>
                  <a:pt x="168" y="99"/>
                </a:cubicBezTo>
                <a:cubicBezTo>
                  <a:pt x="165" y="106"/>
                  <a:pt x="163" y="113"/>
                  <a:pt x="159" y="119"/>
                </a:cubicBezTo>
                <a:cubicBezTo>
                  <a:pt x="156" y="125"/>
                  <a:pt x="153" y="131"/>
                  <a:pt x="148" y="136"/>
                </a:cubicBezTo>
                <a:cubicBezTo>
                  <a:pt x="139" y="146"/>
                  <a:pt x="127" y="153"/>
                  <a:pt x="114" y="157"/>
                </a:cubicBezTo>
                <a:cubicBezTo>
                  <a:pt x="101" y="161"/>
                  <a:pt x="88" y="163"/>
                  <a:pt x="75" y="161"/>
                </a:cubicBezTo>
                <a:cubicBezTo>
                  <a:pt x="46" y="158"/>
                  <a:pt x="25" y="134"/>
                  <a:pt x="16" y="108"/>
                </a:cubicBezTo>
                <a:cubicBezTo>
                  <a:pt x="11" y="93"/>
                  <a:pt x="9" y="78"/>
                  <a:pt x="13" y="63"/>
                </a:cubicBezTo>
                <a:cubicBezTo>
                  <a:pt x="18" y="49"/>
                  <a:pt x="27" y="37"/>
                  <a:pt x="37" y="28"/>
                </a:cubicBezTo>
                <a:cubicBezTo>
                  <a:pt x="48" y="19"/>
                  <a:pt x="60" y="12"/>
                  <a:pt x="73" y="8"/>
                </a:cubicBezTo>
                <a:cubicBezTo>
                  <a:pt x="86" y="3"/>
                  <a:pt x="99" y="1"/>
                  <a:pt x="113" y="3"/>
                </a:cubicBezTo>
                <a:cubicBezTo>
                  <a:pt x="126" y="4"/>
                  <a:pt x="139" y="9"/>
                  <a:pt x="149" y="18"/>
                </a:cubicBezTo>
                <a:cubicBezTo>
                  <a:pt x="160" y="28"/>
                  <a:pt x="166" y="40"/>
                  <a:pt x="169" y="53"/>
                </a:cubicBezTo>
                <a:cubicBezTo>
                  <a:pt x="173" y="66"/>
                  <a:pt x="172" y="81"/>
                  <a:pt x="169" y="93"/>
                </a:cubicBezTo>
                <a:cubicBezTo>
                  <a:pt x="167" y="101"/>
                  <a:pt x="164" y="109"/>
                  <a:pt x="161" y="116"/>
                </a:cubicBezTo>
                <a:cubicBezTo>
                  <a:pt x="158" y="123"/>
                  <a:pt x="154" y="130"/>
                  <a:pt x="148" y="135"/>
                </a:cubicBezTo>
                <a:cubicBezTo>
                  <a:pt x="143" y="140"/>
                  <a:pt x="137" y="145"/>
                  <a:pt x="130" y="149"/>
                </a:cubicBezTo>
                <a:cubicBezTo>
                  <a:pt x="123" y="154"/>
                  <a:pt x="116" y="157"/>
                  <a:pt x="108" y="160"/>
                </a:cubicBezTo>
                <a:cubicBezTo>
                  <a:pt x="92" y="164"/>
                  <a:pt x="76" y="163"/>
                  <a:pt x="61" y="157"/>
                </a:cubicBezTo>
                <a:cubicBezTo>
                  <a:pt x="49" y="153"/>
                  <a:pt x="37" y="147"/>
                  <a:pt x="28" y="137"/>
                </a:cubicBezTo>
                <a:cubicBezTo>
                  <a:pt x="21" y="130"/>
                  <a:pt x="15" y="120"/>
                  <a:pt x="12" y="109"/>
                </a:cubicBezTo>
                <a:cubicBezTo>
                  <a:pt x="5" y="87"/>
                  <a:pt x="8" y="64"/>
                  <a:pt x="20" y="45"/>
                </a:cubicBezTo>
                <a:cubicBezTo>
                  <a:pt x="34" y="21"/>
                  <a:pt x="62" y="8"/>
                  <a:pt x="88" y="4"/>
                </a:cubicBezTo>
                <a:cubicBezTo>
                  <a:pt x="104" y="2"/>
                  <a:pt x="120" y="4"/>
                  <a:pt x="135" y="9"/>
                </a:cubicBezTo>
                <a:cubicBezTo>
                  <a:pt x="142" y="12"/>
                  <a:pt x="148" y="15"/>
                  <a:pt x="153" y="20"/>
                </a:cubicBezTo>
                <a:cubicBezTo>
                  <a:pt x="158" y="24"/>
                  <a:pt x="162" y="29"/>
                  <a:pt x="166" y="35"/>
                </a:cubicBezTo>
                <a:cubicBezTo>
                  <a:pt x="173" y="46"/>
                  <a:pt x="177" y="59"/>
                  <a:pt x="177" y="73"/>
                </a:cubicBezTo>
                <a:cubicBezTo>
                  <a:pt x="177" y="86"/>
                  <a:pt x="174" y="99"/>
                  <a:pt x="168" y="112"/>
                </a:cubicBezTo>
                <a:cubicBezTo>
                  <a:pt x="163" y="124"/>
                  <a:pt x="155" y="135"/>
                  <a:pt x="146" y="144"/>
                </a:cubicBezTo>
                <a:cubicBezTo>
                  <a:pt x="141" y="149"/>
                  <a:pt x="137" y="153"/>
                  <a:pt x="131" y="156"/>
                </a:cubicBezTo>
                <a:cubicBezTo>
                  <a:pt x="126" y="160"/>
                  <a:pt x="120" y="162"/>
                  <a:pt x="113" y="164"/>
                </a:cubicBezTo>
                <a:cubicBezTo>
                  <a:pt x="101" y="168"/>
                  <a:pt x="87" y="170"/>
                  <a:pt x="75" y="168"/>
                </a:cubicBezTo>
                <a:cubicBezTo>
                  <a:pt x="68" y="167"/>
                  <a:pt x="62" y="164"/>
                  <a:pt x="56" y="161"/>
                </a:cubicBezTo>
                <a:cubicBezTo>
                  <a:pt x="49" y="157"/>
                  <a:pt x="43" y="152"/>
                  <a:pt x="37" y="147"/>
                </a:cubicBezTo>
                <a:cubicBezTo>
                  <a:pt x="32" y="141"/>
                  <a:pt x="26" y="136"/>
                  <a:pt x="21" y="130"/>
                </a:cubicBezTo>
                <a:cubicBezTo>
                  <a:pt x="15" y="124"/>
                  <a:pt x="11" y="117"/>
                  <a:pt x="8" y="110"/>
                </a:cubicBezTo>
                <a:cubicBezTo>
                  <a:pt x="1" y="96"/>
                  <a:pt x="2" y="80"/>
                  <a:pt x="6" y="66"/>
                </a:cubicBezTo>
                <a:cubicBezTo>
                  <a:pt x="9" y="58"/>
                  <a:pt x="12" y="51"/>
                  <a:pt x="16" y="45"/>
                </a:cubicBezTo>
                <a:cubicBezTo>
                  <a:pt x="21" y="38"/>
                  <a:pt x="27" y="32"/>
                  <a:pt x="33" y="27"/>
                </a:cubicBezTo>
                <a:cubicBezTo>
                  <a:pt x="39" y="21"/>
                  <a:pt x="45" y="16"/>
                  <a:pt x="53" y="13"/>
                </a:cubicBezTo>
                <a:cubicBezTo>
                  <a:pt x="61" y="10"/>
                  <a:pt x="69" y="9"/>
                  <a:pt x="78" y="8"/>
                </a:cubicBezTo>
                <a:cubicBezTo>
                  <a:pt x="82" y="8"/>
                  <a:pt x="86" y="8"/>
                  <a:pt x="90" y="8"/>
                </a:cubicBezTo>
                <a:cubicBezTo>
                  <a:pt x="95" y="8"/>
                  <a:pt x="99" y="7"/>
                  <a:pt x="103" y="7"/>
                </a:cubicBezTo>
                <a:cubicBezTo>
                  <a:pt x="111" y="7"/>
                  <a:pt x="119" y="8"/>
                  <a:pt x="127" y="9"/>
                </a:cubicBezTo>
                <a:cubicBezTo>
                  <a:pt x="132" y="11"/>
                  <a:pt x="138" y="13"/>
                  <a:pt x="143" y="16"/>
                </a:cubicBezTo>
                <a:cubicBezTo>
                  <a:pt x="149" y="19"/>
                  <a:pt x="153" y="23"/>
                  <a:pt x="157" y="28"/>
                </a:cubicBezTo>
                <a:cubicBezTo>
                  <a:pt x="162" y="33"/>
                  <a:pt x="166" y="40"/>
                  <a:pt x="169" y="47"/>
                </a:cubicBezTo>
                <a:cubicBezTo>
                  <a:pt x="172" y="54"/>
                  <a:pt x="175" y="62"/>
                  <a:pt x="176" y="69"/>
                </a:cubicBezTo>
                <a:cubicBezTo>
                  <a:pt x="179" y="84"/>
                  <a:pt x="178" y="100"/>
                  <a:pt x="172" y="115"/>
                </a:cubicBezTo>
                <a:cubicBezTo>
                  <a:pt x="166" y="129"/>
                  <a:pt x="155" y="141"/>
                  <a:pt x="143" y="151"/>
                </a:cubicBezTo>
                <a:cubicBezTo>
                  <a:pt x="137" y="155"/>
                  <a:pt x="131" y="159"/>
                  <a:pt x="123" y="162"/>
                </a:cubicBezTo>
                <a:cubicBezTo>
                  <a:pt x="117" y="165"/>
                  <a:pt x="109" y="166"/>
                  <a:pt x="102" y="166"/>
                </a:cubicBezTo>
                <a:cubicBezTo>
                  <a:pt x="94" y="167"/>
                  <a:pt x="87" y="166"/>
                  <a:pt x="79" y="165"/>
                </a:cubicBezTo>
                <a:cubicBezTo>
                  <a:pt x="72" y="164"/>
                  <a:pt x="65" y="163"/>
                  <a:pt x="58" y="160"/>
                </a:cubicBezTo>
                <a:cubicBezTo>
                  <a:pt x="44" y="154"/>
                  <a:pt x="33" y="142"/>
                  <a:pt x="24" y="131"/>
                </a:cubicBezTo>
                <a:cubicBezTo>
                  <a:pt x="19" y="125"/>
                  <a:pt x="15" y="118"/>
                  <a:pt x="12" y="111"/>
                </a:cubicBezTo>
                <a:cubicBezTo>
                  <a:pt x="9" y="104"/>
                  <a:pt x="7" y="96"/>
                  <a:pt x="8" y="88"/>
                </a:cubicBezTo>
                <a:cubicBezTo>
                  <a:pt x="8" y="80"/>
                  <a:pt x="9" y="72"/>
                  <a:pt x="11" y="64"/>
                </a:cubicBezTo>
                <a:cubicBezTo>
                  <a:pt x="13" y="56"/>
                  <a:pt x="17" y="49"/>
                  <a:pt x="21" y="43"/>
                </a:cubicBezTo>
                <a:cubicBezTo>
                  <a:pt x="25" y="35"/>
                  <a:pt x="31" y="28"/>
                  <a:pt x="39" y="23"/>
                </a:cubicBezTo>
                <a:cubicBezTo>
                  <a:pt x="40" y="22"/>
                  <a:pt x="39" y="21"/>
                  <a:pt x="38" y="22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4" name="Freeform 1894"/>
          <p:cNvSpPr/>
          <p:nvPr/>
        </p:nvSpPr>
        <p:spPr bwMode="auto">
          <a:xfrm>
            <a:off x="7113587" y="935038"/>
            <a:ext cx="342900" cy="334963"/>
          </a:xfrm>
          <a:custGeom>
            <a:avLst/>
            <a:gdLst>
              <a:gd name="T0" fmla="*/ 142 w 167"/>
              <a:gd name="T1" fmla="*/ 29 h 163"/>
              <a:gd name="T2" fmla="*/ 72 w 167"/>
              <a:gd name="T3" fmla="*/ 10 h 163"/>
              <a:gd name="T4" fmla="*/ 56 w 167"/>
              <a:gd name="T5" fmla="*/ 13 h 163"/>
              <a:gd name="T6" fmla="*/ 105 w 167"/>
              <a:gd name="T7" fmla="*/ 4 h 163"/>
              <a:gd name="T8" fmla="*/ 162 w 167"/>
              <a:gd name="T9" fmla="*/ 67 h 163"/>
              <a:gd name="T10" fmla="*/ 135 w 167"/>
              <a:gd name="T11" fmla="*/ 18 h 163"/>
              <a:gd name="T12" fmla="*/ 68 w 167"/>
              <a:gd name="T13" fmla="*/ 9 h 163"/>
              <a:gd name="T14" fmla="*/ 84 w 167"/>
              <a:gd name="T15" fmla="*/ 6 h 163"/>
              <a:gd name="T16" fmla="*/ 148 w 167"/>
              <a:gd name="T17" fmla="*/ 36 h 163"/>
              <a:gd name="T18" fmla="*/ 164 w 167"/>
              <a:gd name="T19" fmla="*/ 61 h 163"/>
              <a:gd name="T20" fmla="*/ 162 w 167"/>
              <a:gd name="T21" fmla="*/ 45 h 163"/>
              <a:gd name="T22" fmla="*/ 121 w 167"/>
              <a:gd name="T23" fmla="*/ 10 h 163"/>
              <a:gd name="T24" fmla="*/ 101 w 167"/>
              <a:gd name="T25" fmla="*/ 4 h 163"/>
              <a:gd name="T26" fmla="*/ 137 w 167"/>
              <a:gd name="T27" fmla="*/ 13 h 163"/>
              <a:gd name="T28" fmla="*/ 163 w 167"/>
              <a:gd name="T29" fmla="*/ 50 h 163"/>
              <a:gd name="T30" fmla="*/ 55 w 167"/>
              <a:gd name="T31" fmla="*/ 15 h 163"/>
              <a:gd name="T32" fmla="*/ 2 w 167"/>
              <a:gd name="T33" fmla="*/ 81 h 163"/>
              <a:gd name="T34" fmla="*/ 2 w 167"/>
              <a:gd name="T35" fmla="*/ 84 h 163"/>
              <a:gd name="T36" fmla="*/ 19 w 167"/>
              <a:gd name="T37" fmla="*/ 34 h 163"/>
              <a:gd name="T38" fmla="*/ 11 w 167"/>
              <a:gd name="T39" fmla="*/ 110 h 163"/>
              <a:gd name="T40" fmla="*/ 34 w 167"/>
              <a:gd name="T41" fmla="*/ 134 h 163"/>
              <a:gd name="T42" fmla="*/ 153 w 167"/>
              <a:gd name="T43" fmla="*/ 122 h 163"/>
              <a:gd name="T44" fmla="*/ 139 w 167"/>
              <a:gd name="T45" fmla="*/ 134 h 163"/>
              <a:gd name="T46" fmla="*/ 78 w 167"/>
              <a:gd name="T47" fmla="*/ 161 h 163"/>
              <a:gd name="T48" fmla="*/ 144 w 167"/>
              <a:gd name="T49" fmla="*/ 126 h 163"/>
              <a:gd name="T50" fmla="*/ 166 w 167"/>
              <a:gd name="T51" fmla="*/ 62 h 163"/>
              <a:gd name="T52" fmla="*/ 133 w 167"/>
              <a:gd name="T53" fmla="*/ 11 h 163"/>
              <a:gd name="T54" fmla="*/ 25 w 167"/>
              <a:gd name="T55" fmla="*/ 27 h 163"/>
              <a:gd name="T56" fmla="*/ 120 w 167"/>
              <a:gd name="T57" fmla="*/ 8 h 163"/>
              <a:gd name="T58" fmla="*/ 164 w 167"/>
              <a:gd name="T59" fmla="*/ 53 h 163"/>
              <a:gd name="T60" fmla="*/ 104 w 167"/>
              <a:gd name="T61" fmla="*/ 154 h 163"/>
              <a:gd name="T62" fmla="*/ 78 w 167"/>
              <a:gd name="T63" fmla="*/ 161 h 163"/>
              <a:gd name="T64" fmla="*/ 147 w 167"/>
              <a:gd name="T65" fmla="*/ 129 h 163"/>
              <a:gd name="T66" fmla="*/ 121 w 167"/>
              <a:gd name="T67" fmla="*/ 145 h 163"/>
              <a:gd name="T68" fmla="*/ 30 w 167"/>
              <a:gd name="T69" fmla="*/ 130 h 163"/>
              <a:gd name="T70" fmla="*/ 9 w 167"/>
              <a:gd name="T71" fmla="*/ 101 h 163"/>
              <a:gd name="T72" fmla="*/ 20 w 167"/>
              <a:gd name="T73" fmla="*/ 34 h 163"/>
              <a:gd name="T74" fmla="*/ 4 w 167"/>
              <a:gd name="T75" fmla="*/ 69 h 163"/>
              <a:gd name="T76" fmla="*/ 3 w 167"/>
              <a:gd name="T77" fmla="*/ 98 h 163"/>
              <a:gd name="T78" fmla="*/ 44 w 167"/>
              <a:gd name="T79" fmla="*/ 21 h 163"/>
              <a:gd name="T80" fmla="*/ 161 w 167"/>
              <a:gd name="T81" fmla="*/ 51 h 163"/>
              <a:gd name="T82" fmla="*/ 129 w 167"/>
              <a:gd name="T83" fmla="*/ 8 h 163"/>
              <a:gd name="T84" fmla="*/ 100 w 167"/>
              <a:gd name="T85" fmla="*/ 6 h 163"/>
              <a:gd name="T86" fmla="*/ 123 w 167"/>
              <a:gd name="T87" fmla="*/ 12 h 163"/>
              <a:gd name="T88" fmla="*/ 163 w 167"/>
              <a:gd name="T89" fmla="*/ 49 h 163"/>
              <a:gd name="T90" fmla="*/ 159 w 167"/>
              <a:gd name="T91" fmla="*/ 53 h 163"/>
              <a:gd name="T92" fmla="*/ 102 w 167"/>
              <a:gd name="T93" fmla="*/ 6 h 163"/>
              <a:gd name="T94" fmla="*/ 67 w 167"/>
              <a:gd name="T95" fmla="*/ 10 h 163"/>
              <a:gd name="T96" fmla="*/ 137 w 167"/>
              <a:gd name="T97" fmla="*/ 21 h 163"/>
              <a:gd name="T98" fmla="*/ 163 w 167"/>
              <a:gd name="T99" fmla="*/ 67 h 163"/>
              <a:gd name="T100" fmla="*/ 73 w 167"/>
              <a:gd name="T101" fmla="*/ 4 h 163"/>
              <a:gd name="T102" fmla="*/ 55 w 167"/>
              <a:gd name="T103" fmla="*/ 14 h 163"/>
              <a:gd name="T104" fmla="*/ 98 w 167"/>
              <a:gd name="T105" fmla="*/ 7 h 163"/>
              <a:gd name="T106" fmla="*/ 161 w 167"/>
              <a:gd name="T107" fmla="*/ 87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7" h="163">
                <a:moveTo>
                  <a:pt x="162" y="87"/>
                </a:moveTo>
                <a:cubicBezTo>
                  <a:pt x="162" y="73"/>
                  <a:pt x="158" y="59"/>
                  <a:pt x="153" y="47"/>
                </a:cubicBezTo>
                <a:cubicBezTo>
                  <a:pt x="150" y="40"/>
                  <a:pt x="146" y="34"/>
                  <a:pt x="142" y="29"/>
                </a:cubicBezTo>
                <a:cubicBezTo>
                  <a:pt x="137" y="24"/>
                  <a:pt x="132" y="18"/>
                  <a:pt x="127" y="14"/>
                </a:cubicBezTo>
                <a:cubicBezTo>
                  <a:pt x="117" y="8"/>
                  <a:pt x="105" y="5"/>
                  <a:pt x="93" y="6"/>
                </a:cubicBezTo>
                <a:cubicBezTo>
                  <a:pt x="86" y="7"/>
                  <a:pt x="79" y="8"/>
                  <a:pt x="72" y="10"/>
                </a:cubicBezTo>
                <a:cubicBezTo>
                  <a:pt x="69" y="10"/>
                  <a:pt x="66" y="11"/>
                  <a:pt x="64" y="12"/>
                </a:cubicBezTo>
                <a:cubicBezTo>
                  <a:pt x="61" y="13"/>
                  <a:pt x="58" y="14"/>
                  <a:pt x="56" y="13"/>
                </a:cubicBezTo>
                <a:cubicBezTo>
                  <a:pt x="56" y="13"/>
                  <a:pt x="56" y="13"/>
                  <a:pt x="56" y="13"/>
                </a:cubicBezTo>
                <a:cubicBezTo>
                  <a:pt x="57" y="9"/>
                  <a:pt x="63" y="7"/>
                  <a:pt x="67" y="7"/>
                </a:cubicBezTo>
                <a:cubicBezTo>
                  <a:pt x="71" y="6"/>
                  <a:pt x="76" y="5"/>
                  <a:pt x="80" y="4"/>
                </a:cubicBezTo>
                <a:cubicBezTo>
                  <a:pt x="89" y="3"/>
                  <a:pt x="97" y="3"/>
                  <a:pt x="105" y="4"/>
                </a:cubicBezTo>
                <a:cubicBezTo>
                  <a:pt x="113" y="5"/>
                  <a:pt x="120" y="8"/>
                  <a:pt x="127" y="12"/>
                </a:cubicBezTo>
                <a:cubicBezTo>
                  <a:pt x="136" y="18"/>
                  <a:pt x="143" y="25"/>
                  <a:pt x="148" y="35"/>
                </a:cubicBezTo>
                <a:cubicBezTo>
                  <a:pt x="154" y="45"/>
                  <a:pt x="157" y="57"/>
                  <a:pt x="162" y="67"/>
                </a:cubicBezTo>
                <a:cubicBezTo>
                  <a:pt x="163" y="68"/>
                  <a:pt x="163" y="68"/>
                  <a:pt x="163" y="67"/>
                </a:cubicBezTo>
                <a:cubicBezTo>
                  <a:pt x="163" y="54"/>
                  <a:pt x="158" y="41"/>
                  <a:pt x="149" y="31"/>
                </a:cubicBezTo>
                <a:cubicBezTo>
                  <a:pt x="145" y="26"/>
                  <a:pt x="141" y="21"/>
                  <a:pt x="135" y="18"/>
                </a:cubicBezTo>
                <a:cubicBezTo>
                  <a:pt x="129" y="13"/>
                  <a:pt x="121" y="11"/>
                  <a:pt x="114" y="10"/>
                </a:cubicBezTo>
                <a:cubicBezTo>
                  <a:pt x="106" y="9"/>
                  <a:pt x="99" y="9"/>
                  <a:pt x="91" y="9"/>
                </a:cubicBezTo>
                <a:cubicBezTo>
                  <a:pt x="83" y="10"/>
                  <a:pt x="75" y="10"/>
                  <a:pt x="68" y="9"/>
                </a:cubicBezTo>
                <a:cubicBezTo>
                  <a:pt x="68" y="9"/>
                  <a:pt x="68" y="10"/>
                  <a:pt x="68" y="10"/>
                </a:cubicBezTo>
                <a:cubicBezTo>
                  <a:pt x="70" y="8"/>
                  <a:pt x="72" y="8"/>
                  <a:pt x="75" y="7"/>
                </a:cubicBezTo>
                <a:cubicBezTo>
                  <a:pt x="78" y="7"/>
                  <a:pt x="81" y="7"/>
                  <a:pt x="84" y="6"/>
                </a:cubicBezTo>
                <a:cubicBezTo>
                  <a:pt x="90" y="6"/>
                  <a:pt x="96" y="7"/>
                  <a:pt x="102" y="7"/>
                </a:cubicBezTo>
                <a:cubicBezTo>
                  <a:pt x="117" y="9"/>
                  <a:pt x="132" y="16"/>
                  <a:pt x="142" y="27"/>
                </a:cubicBezTo>
                <a:cubicBezTo>
                  <a:pt x="144" y="30"/>
                  <a:pt x="146" y="33"/>
                  <a:pt x="148" y="36"/>
                </a:cubicBezTo>
                <a:cubicBezTo>
                  <a:pt x="150" y="39"/>
                  <a:pt x="152" y="43"/>
                  <a:pt x="154" y="46"/>
                </a:cubicBezTo>
                <a:cubicBezTo>
                  <a:pt x="156" y="49"/>
                  <a:pt x="157" y="52"/>
                  <a:pt x="158" y="55"/>
                </a:cubicBezTo>
                <a:cubicBezTo>
                  <a:pt x="160" y="57"/>
                  <a:pt x="161" y="60"/>
                  <a:pt x="164" y="61"/>
                </a:cubicBezTo>
                <a:cubicBezTo>
                  <a:pt x="164" y="61"/>
                  <a:pt x="165" y="61"/>
                  <a:pt x="165" y="61"/>
                </a:cubicBezTo>
                <a:cubicBezTo>
                  <a:pt x="166" y="59"/>
                  <a:pt x="166" y="56"/>
                  <a:pt x="165" y="54"/>
                </a:cubicBezTo>
                <a:cubicBezTo>
                  <a:pt x="164" y="51"/>
                  <a:pt x="163" y="48"/>
                  <a:pt x="162" y="45"/>
                </a:cubicBezTo>
                <a:cubicBezTo>
                  <a:pt x="159" y="39"/>
                  <a:pt x="155" y="33"/>
                  <a:pt x="151" y="28"/>
                </a:cubicBezTo>
                <a:cubicBezTo>
                  <a:pt x="146" y="22"/>
                  <a:pt x="139" y="18"/>
                  <a:pt x="132" y="14"/>
                </a:cubicBezTo>
                <a:cubicBezTo>
                  <a:pt x="129" y="13"/>
                  <a:pt x="125" y="11"/>
                  <a:pt x="121" y="10"/>
                </a:cubicBezTo>
                <a:cubicBezTo>
                  <a:pt x="119" y="10"/>
                  <a:pt x="116" y="9"/>
                  <a:pt x="113" y="9"/>
                </a:cubicBezTo>
                <a:cubicBezTo>
                  <a:pt x="111" y="8"/>
                  <a:pt x="109" y="8"/>
                  <a:pt x="106" y="7"/>
                </a:cubicBezTo>
                <a:cubicBezTo>
                  <a:pt x="104" y="7"/>
                  <a:pt x="102" y="6"/>
                  <a:pt x="101" y="4"/>
                </a:cubicBezTo>
                <a:cubicBezTo>
                  <a:pt x="101" y="5"/>
                  <a:pt x="101" y="5"/>
                  <a:pt x="101" y="6"/>
                </a:cubicBezTo>
                <a:cubicBezTo>
                  <a:pt x="106" y="4"/>
                  <a:pt x="113" y="5"/>
                  <a:pt x="119" y="6"/>
                </a:cubicBezTo>
                <a:cubicBezTo>
                  <a:pt x="125" y="8"/>
                  <a:pt x="131" y="10"/>
                  <a:pt x="137" y="13"/>
                </a:cubicBezTo>
                <a:cubicBezTo>
                  <a:pt x="149" y="19"/>
                  <a:pt x="155" y="32"/>
                  <a:pt x="159" y="44"/>
                </a:cubicBezTo>
                <a:cubicBezTo>
                  <a:pt x="160" y="46"/>
                  <a:pt x="161" y="48"/>
                  <a:pt x="161" y="50"/>
                </a:cubicBezTo>
                <a:cubicBezTo>
                  <a:pt x="162" y="50"/>
                  <a:pt x="162" y="50"/>
                  <a:pt x="163" y="50"/>
                </a:cubicBezTo>
                <a:cubicBezTo>
                  <a:pt x="157" y="38"/>
                  <a:pt x="149" y="27"/>
                  <a:pt x="139" y="19"/>
                </a:cubicBezTo>
                <a:cubicBezTo>
                  <a:pt x="127" y="10"/>
                  <a:pt x="114" y="7"/>
                  <a:pt x="100" y="7"/>
                </a:cubicBezTo>
                <a:cubicBezTo>
                  <a:pt x="84" y="6"/>
                  <a:pt x="69" y="9"/>
                  <a:pt x="55" y="15"/>
                </a:cubicBezTo>
                <a:cubicBezTo>
                  <a:pt x="41" y="19"/>
                  <a:pt x="29" y="28"/>
                  <a:pt x="18" y="38"/>
                </a:cubicBezTo>
                <a:cubicBezTo>
                  <a:pt x="11" y="45"/>
                  <a:pt x="6" y="54"/>
                  <a:pt x="3" y="64"/>
                </a:cubicBezTo>
                <a:cubicBezTo>
                  <a:pt x="2" y="69"/>
                  <a:pt x="2" y="75"/>
                  <a:pt x="2" y="81"/>
                </a:cubicBezTo>
                <a:cubicBezTo>
                  <a:pt x="2" y="87"/>
                  <a:pt x="3" y="92"/>
                  <a:pt x="2" y="98"/>
                </a:cubicBezTo>
                <a:cubicBezTo>
                  <a:pt x="2" y="98"/>
                  <a:pt x="3" y="98"/>
                  <a:pt x="3" y="98"/>
                </a:cubicBezTo>
                <a:cubicBezTo>
                  <a:pt x="1" y="94"/>
                  <a:pt x="1" y="89"/>
                  <a:pt x="2" y="84"/>
                </a:cubicBezTo>
                <a:cubicBezTo>
                  <a:pt x="3" y="79"/>
                  <a:pt x="4" y="74"/>
                  <a:pt x="6" y="69"/>
                </a:cubicBezTo>
                <a:cubicBezTo>
                  <a:pt x="10" y="57"/>
                  <a:pt x="15" y="46"/>
                  <a:pt x="20" y="34"/>
                </a:cubicBezTo>
                <a:cubicBezTo>
                  <a:pt x="21" y="33"/>
                  <a:pt x="20" y="33"/>
                  <a:pt x="19" y="34"/>
                </a:cubicBezTo>
                <a:cubicBezTo>
                  <a:pt x="12" y="46"/>
                  <a:pt x="5" y="60"/>
                  <a:pt x="3" y="75"/>
                </a:cubicBezTo>
                <a:cubicBezTo>
                  <a:pt x="3" y="83"/>
                  <a:pt x="5" y="91"/>
                  <a:pt x="7" y="99"/>
                </a:cubicBezTo>
                <a:cubicBezTo>
                  <a:pt x="8" y="102"/>
                  <a:pt x="10" y="106"/>
                  <a:pt x="11" y="110"/>
                </a:cubicBezTo>
                <a:cubicBezTo>
                  <a:pt x="13" y="113"/>
                  <a:pt x="15" y="117"/>
                  <a:pt x="17" y="121"/>
                </a:cubicBezTo>
                <a:cubicBezTo>
                  <a:pt x="19" y="123"/>
                  <a:pt x="22" y="126"/>
                  <a:pt x="25" y="128"/>
                </a:cubicBezTo>
                <a:cubicBezTo>
                  <a:pt x="28" y="130"/>
                  <a:pt x="31" y="132"/>
                  <a:pt x="34" y="134"/>
                </a:cubicBezTo>
                <a:cubicBezTo>
                  <a:pt x="40" y="138"/>
                  <a:pt x="47" y="142"/>
                  <a:pt x="53" y="145"/>
                </a:cubicBezTo>
                <a:cubicBezTo>
                  <a:pt x="66" y="151"/>
                  <a:pt x="80" y="153"/>
                  <a:pt x="94" y="152"/>
                </a:cubicBezTo>
                <a:cubicBezTo>
                  <a:pt x="117" y="151"/>
                  <a:pt x="141" y="142"/>
                  <a:pt x="153" y="122"/>
                </a:cubicBezTo>
                <a:cubicBezTo>
                  <a:pt x="153" y="122"/>
                  <a:pt x="152" y="122"/>
                  <a:pt x="152" y="121"/>
                </a:cubicBezTo>
                <a:cubicBezTo>
                  <a:pt x="151" y="124"/>
                  <a:pt x="149" y="126"/>
                  <a:pt x="146" y="128"/>
                </a:cubicBezTo>
                <a:cubicBezTo>
                  <a:pt x="144" y="130"/>
                  <a:pt x="141" y="132"/>
                  <a:pt x="139" y="134"/>
                </a:cubicBezTo>
                <a:cubicBezTo>
                  <a:pt x="133" y="139"/>
                  <a:pt x="127" y="144"/>
                  <a:pt x="120" y="147"/>
                </a:cubicBezTo>
                <a:cubicBezTo>
                  <a:pt x="107" y="153"/>
                  <a:pt x="91" y="153"/>
                  <a:pt x="78" y="159"/>
                </a:cubicBezTo>
                <a:cubicBezTo>
                  <a:pt x="77" y="159"/>
                  <a:pt x="77" y="160"/>
                  <a:pt x="78" y="161"/>
                </a:cubicBezTo>
                <a:cubicBezTo>
                  <a:pt x="82" y="163"/>
                  <a:pt x="88" y="162"/>
                  <a:pt x="93" y="160"/>
                </a:cubicBezTo>
                <a:cubicBezTo>
                  <a:pt x="99" y="159"/>
                  <a:pt x="104" y="156"/>
                  <a:pt x="109" y="154"/>
                </a:cubicBezTo>
                <a:cubicBezTo>
                  <a:pt x="122" y="148"/>
                  <a:pt x="135" y="138"/>
                  <a:pt x="144" y="126"/>
                </a:cubicBezTo>
                <a:cubicBezTo>
                  <a:pt x="149" y="120"/>
                  <a:pt x="153" y="114"/>
                  <a:pt x="156" y="107"/>
                </a:cubicBezTo>
                <a:cubicBezTo>
                  <a:pt x="159" y="100"/>
                  <a:pt x="163" y="92"/>
                  <a:pt x="164" y="85"/>
                </a:cubicBezTo>
                <a:cubicBezTo>
                  <a:pt x="166" y="78"/>
                  <a:pt x="167" y="70"/>
                  <a:pt x="166" y="62"/>
                </a:cubicBezTo>
                <a:cubicBezTo>
                  <a:pt x="166" y="55"/>
                  <a:pt x="164" y="47"/>
                  <a:pt x="161" y="40"/>
                </a:cubicBezTo>
                <a:cubicBezTo>
                  <a:pt x="159" y="34"/>
                  <a:pt x="155" y="27"/>
                  <a:pt x="151" y="22"/>
                </a:cubicBezTo>
                <a:cubicBezTo>
                  <a:pt x="146" y="17"/>
                  <a:pt x="139" y="14"/>
                  <a:pt x="133" y="11"/>
                </a:cubicBezTo>
                <a:cubicBezTo>
                  <a:pt x="126" y="8"/>
                  <a:pt x="119" y="6"/>
                  <a:pt x="112" y="4"/>
                </a:cubicBezTo>
                <a:cubicBezTo>
                  <a:pt x="106" y="2"/>
                  <a:pt x="99" y="1"/>
                  <a:pt x="92" y="1"/>
                </a:cubicBezTo>
                <a:cubicBezTo>
                  <a:pt x="68" y="0"/>
                  <a:pt x="42" y="9"/>
                  <a:pt x="25" y="27"/>
                </a:cubicBezTo>
                <a:cubicBezTo>
                  <a:pt x="25" y="28"/>
                  <a:pt x="26" y="29"/>
                  <a:pt x="26" y="28"/>
                </a:cubicBezTo>
                <a:cubicBezTo>
                  <a:pt x="44" y="8"/>
                  <a:pt x="74" y="0"/>
                  <a:pt x="100" y="3"/>
                </a:cubicBezTo>
                <a:cubicBezTo>
                  <a:pt x="107" y="4"/>
                  <a:pt x="113" y="6"/>
                  <a:pt x="120" y="8"/>
                </a:cubicBezTo>
                <a:cubicBezTo>
                  <a:pt x="127" y="10"/>
                  <a:pt x="134" y="13"/>
                  <a:pt x="141" y="16"/>
                </a:cubicBezTo>
                <a:cubicBezTo>
                  <a:pt x="148" y="20"/>
                  <a:pt x="152" y="26"/>
                  <a:pt x="156" y="32"/>
                </a:cubicBezTo>
                <a:cubicBezTo>
                  <a:pt x="160" y="39"/>
                  <a:pt x="163" y="46"/>
                  <a:pt x="164" y="53"/>
                </a:cubicBezTo>
                <a:cubicBezTo>
                  <a:pt x="167" y="69"/>
                  <a:pt x="164" y="85"/>
                  <a:pt x="158" y="99"/>
                </a:cubicBezTo>
                <a:cubicBezTo>
                  <a:pt x="152" y="114"/>
                  <a:pt x="143" y="127"/>
                  <a:pt x="132" y="138"/>
                </a:cubicBezTo>
                <a:cubicBezTo>
                  <a:pt x="123" y="145"/>
                  <a:pt x="114" y="150"/>
                  <a:pt x="104" y="154"/>
                </a:cubicBezTo>
                <a:cubicBezTo>
                  <a:pt x="100" y="156"/>
                  <a:pt x="95" y="158"/>
                  <a:pt x="91" y="159"/>
                </a:cubicBezTo>
                <a:cubicBezTo>
                  <a:pt x="87" y="161"/>
                  <a:pt x="82" y="161"/>
                  <a:pt x="78" y="159"/>
                </a:cubicBezTo>
                <a:cubicBezTo>
                  <a:pt x="78" y="160"/>
                  <a:pt x="78" y="160"/>
                  <a:pt x="78" y="161"/>
                </a:cubicBezTo>
                <a:cubicBezTo>
                  <a:pt x="92" y="154"/>
                  <a:pt x="108" y="154"/>
                  <a:pt x="121" y="148"/>
                </a:cubicBezTo>
                <a:cubicBezTo>
                  <a:pt x="128" y="145"/>
                  <a:pt x="134" y="140"/>
                  <a:pt x="140" y="135"/>
                </a:cubicBezTo>
                <a:cubicBezTo>
                  <a:pt x="142" y="133"/>
                  <a:pt x="145" y="131"/>
                  <a:pt x="147" y="129"/>
                </a:cubicBezTo>
                <a:cubicBezTo>
                  <a:pt x="149" y="127"/>
                  <a:pt x="152" y="125"/>
                  <a:pt x="153" y="122"/>
                </a:cubicBezTo>
                <a:cubicBezTo>
                  <a:pt x="154" y="121"/>
                  <a:pt x="153" y="121"/>
                  <a:pt x="152" y="121"/>
                </a:cubicBezTo>
                <a:cubicBezTo>
                  <a:pt x="145" y="133"/>
                  <a:pt x="133" y="141"/>
                  <a:pt x="121" y="145"/>
                </a:cubicBezTo>
                <a:cubicBezTo>
                  <a:pt x="108" y="150"/>
                  <a:pt x="93" y="152"/>
                  <a:pt x="80" y="151"/>
                </a:cubicBezTo>
                <a:cubicBezTo>
                  <a:pt x="65" y="150"/>
                  <a:pt x="52" y="144"/>
                  <a:pt x="40" y="136"/>
                </a:cubicBezTo>
                <a:cubicBezTo>
                  <a:pt x="36" y="134"/>
                  <a:pt x="34" y="132"/>
                  <a:pt x="30" y="130"/>
                </a:cubicBezTo>
                <a:cubicBezTo>
                  <a:pt x="27" y="128"/>
                  <a:pt x="24" y="126"/>
                  <a:pt x="21" y="123"/>
                </a:cubicBezTo>
                <a:cubicBezTo>
                  <a:pt x="18" y="120"/>
                  <a:pt x="16" y="117"/>
                  <a:pt x="14" y="113"/>
                </a:cubicBezTo>
                <a:cubicBezTo>
                  <a:pt x="13" y="109"/>
                  <a:pt x="11" y="105"/>
                  <a:pt x="9" y="101"/>
                </a:cubicBezTo>
                <a:cubicBezTo>
                  <a:pt x="7" y="95"/>
                  <a:pt x="6" y="89"/>
                  <a:pt x="5" y="83"/>
                </a:cubicBezTo>
                <a:cubicBezTo>
                  <a:pt x="4" y="77"/>
                  <a:pt x="5" y="72"/>
                  <a:pt x="6" y="66"/>
                </a:cubicBezTo>
                <a:cubicBezTo>
                  <a:pt x="9" y="55"/>
                  <a:pt x="15" y="44"/>
                  <a:pt x="20" y="34"/>
                </a:cubicBezTo>
                <a:cubicBezTo>
                  <a:pt x="20" y="34"/>
                  <a:pt x="20" y="34"/>
                  <a:pt x="19" y="34"/>
                </a:cubicBezTo>
                <a:cubicBezTo>
                  <a:pt x="16" y="41"/>
                  <a:pt x="13" y="47"/>
                  <a:pt x="10" y="54"/>
                </a:cubicBezTo>
                <a:cubicBezTo>
                  <a:pt x="8" y="59"/>
                  <a:pt x="6" y="64"/>
                  <a:pt x="4" y="69"/>
                </a:cubicBezTo>
                <a:cubicBezTo>
                  <a:pt x="3" y="75"/>
                  <a:pt x="1" y="80"/>
                  <a:pt x="1" y="85"/>
                </a:cubicBezTo>
                <a:cubicBezTo>
                  <a:pt x="0" y="90"/>
                  <a:pt x="0" y="95"/>
                  <a:pt x="2" y="99"/>
                </a:cubicBezTo>
                <a:cubicBezTo>
                  <a:pt x="2" y="99"/>
                  <a:pt x="3" y="99"/>
                  <a:pt x="3" y="98"/>
                </a:cubicBezTo>
                <a:cubicBezTo>
                  <a:pt x="4" y="90"/>
                  <a:pt x="2" y="81"/>
                  <a:pt x="3" y="73"/>
                </a:cubicBezTo>
                <a:cubicBezTo>
                  <a:pt x="4" y="65"/>
                  <a:pt x="6" y="57"/>
                  <a:pt x="10" y="50"/>
                </a:cubicBezTo>
                <a:cubicBezTo>
                  <a:pt x="18" y="37"/>
                  <a:pt x="31" y="28"/>
                  <a:pt x="44" y="21"/>
                </a:cubicBezTo>
                <a:cubicBezTo>
                  <a:pt x="57" y="14"/>
                  <a:pt x="72" y="10"/>
                  <a:pt x="87" y="8"/>
                </a:cubicBezTo>
                <a:cubicBezTo>
                  <a:pt x="102" y="7"/>
                  <a:pt x="117" y="8"/>
                  <a:pt x="130" y="15"/>
                </a:cubicBezTo>
                <a:cubicBezTo>
                  <a:pt x="145" y="23"/>
                  <a:pt x="154" y="37"/>
                  <a:pt x="161" y="51"/>
                </a:cubicBezTo>
                <a:cubicBezTo>
                  <a:pt x="162" y="51"/>
                  <a:pt x="163" y="51"/>
                  <a:pt x="163" y="50"/>
                </a:cubicBezTo>
                <a:cubicBezTo>
                  <a:pt x="159" y="38"/>
                  <a:pt x="154" y="25"/>
                  <a:pt x="145" y="16"/>
                </a:cubicBezTo>
                <a:cubicBezTo>
                  <a:pt x="140" y="13"/>
                  <a:pt x="134" y="10"/>
                  <a:pt x="129" y="8"/>
                </a:cubicBezTo>
                <a:cubicBezTo>
                  <a:pt x="123" y="6"/>
                  <a:pt x="116" y="4"/>
                  <a:pt x="110" y="3"/>
                </a:cubicBezTo>
                <a:cubicBezTo>
                  <a:pt x="106" y="3"/>
                  <a:pt x="103" y="3"/>
                  <a:pt x="100" y="4"/>
                </a:cubicBezTo>
                <a:cubicBezTo>
                  <a:pt x="99" y="4"/>
                  <a:pt x="99" y="5"/>
                  <a:pt x="100" y="6"/>
                </a:cubicBezTo>
                <a:cubicBezTo>
                  <a:pt x="101" y="7"/>
                  <a:pt x="104" y="8"/>
                  <a:pt x="106" y="9"/>
                </a:cubicBezTo>
                <a:cubicBezTo>
                  <a:pt x="109" y="10"/>
                  <a:pt x="112" y="10"/>
                  <a:pt x="114" y="10"/>
                </a:cubicBezTo>
                <a:cubicBezTo>
                  <a:pt x="117" y="11"/>
                  <a:pt x="120" y="11"/>
                  <a:pt x="123" y="12"/>
                </a:cubicBezTo>
                <a:cubicBezTo>
                  <a:pt x="127" y="13"/>
                  <a:pt x="130" y="15"/>
                  <a:pt x="134" y="17"/>
                </a:cubicBezTo>
                <a:cubicBezTo>
                  <a:pt x="141" y="21"/>
                  <a:pt x="147" y="26"/>
                  <a:pt x="152" y="32"/>
                </a:cubicBezTo>
                <a:cubicBezTo>
                  <a:pt x="156" y="37"/>
                  <a:pt x="160" y="43"/>
                  <a:pt x="163" y="49"/>
                </a:cubicBezTo>
                <a:cubicBezTo>
                  <a:pt x="163" y="53"/>
                  <a:pt x="165" y="57"/>
                  <a:pt x="164" y="60"/>
                </a:cubicBezTo>
                <a:cubicBezTo>
                  <a:pt x="164" y="60"/>
                  <a:pt x="164" y="60"/>
                  <a:pt x="165" y="60"/>
                </a:cubicBezTo>
                <a:cubicBezTo>
                  <a:pt x="162" y="59"/>
                  <a:pt x="160" y="55"/>
                  <a:pt x="159" y="53"/>
                </a:cubicBezTo>
                <a:cubicBezTo>
                  <a:pt x="158" y="49"/>
                  <a:pt x="156" y="46"/>
                  <a:pt x="154" y="43"/>
                </a:cubicBezTo>
                <a:cubicBezTo>
                  <a:pt x="150" y="37"/>
                  <a:pt x="146" y="30"/>
                  <a:pt x="141" y="25"/>
                </a:cubicBezTo>
                <a:cubicBezTo>
                  <a:pt x="131" y="14"/>
                  <a:pt x="117" y="8"/>
                  <a:pt x="102" y="6"/>
                </a:cubicBezTo>
                <a:cubicBezTo>
                  <a:pt x="96" y="5"/>
                  <a:pt x="90" y="5"/>
                  <a:pt x="83" y="5"/>
                </a:cubicBezTo>
                <a:cubicBezTo>
                  <a:pt x="78" y="5"/>
                  <a:pt x="71" y="5"/>
                  <a:pt x="67" y="9"/>
                </a:cubicBezTo>
                <a:cubicBezTo>
                  <a:pt x="67" y="9"/>
                  <a:pt x="67" y="10"/>
                  <a:pt x="67" y="10"/>
                </a:cubicBezTo>
                <a:cubicBezTo>
                  <a:pt x="75" y="12"/>
                  <a:pt x="83" y="11"/>
                  <a:pt x="92" y="11"/>
                </a:cubicBezTo>
                <a:cubicBezTo>
                  <a:pt x="100" y="10"/>
                  <a:pt x="109" y="11"/>
                  <a:pt x="117" y="12"/>
                </a:cubicBezTo>
                <a:cubicBezTo>
                  <a:pt x="124" y="13"/>
                  <a:pt x="131" y="16"/>
                  <a:pt x="137" y="21"/>
                </a:cubicBezTo>
                <a:cubicBezTo>
                  <a:pt x="143" y="25"/>
                  <a:pt x="148" y="30"/>
                  <a:pt x="151" y="36"/>
                </a:cubicBezTo>
                <a:cubicBezTo>
                  <a:pt x="158" y="45"/>
                  <a:pt x="162" y="56"/>
                  <a:pt x="162" y="67"/>
                </a:cubicBezTo>
                <a:cubicBezTo>
                  <a:pt x="163" y="67"/>
                  <a:pt x="163" y="67"/>
                  <a:pt x="163" y="67"/>
                </a:cubicBezTo>
                <a:cubicBezTo>
                  <a:pt x="157" y="52"/>
                  <a:pt x="153" y="36"/>
                  <a:pt x="143" y="24"/>
                </a:cubicBezTo>
                <a:cubicBezTo>
                  <a:pt x="133" y="13"/>
                  <a:pt x="120" y="4"/>
                  <a:pt x="105" y="2"/>
                </a:cubicBezTo>
                <a:cubicBezTo>
                  <a:pt x="94" y="1"/>
                  <a:pt x="84" y="3"/>
                  <a:pt x="73" y="4"/>
                </a:cubicBezTo>
                <a:cubicBezTo>
                  <a:pt x="69" y="4"/>
                  <a:pt x="65" y="5"/>
                  <a:pt x="61" y="7"/>
                </a:cubicBezTo>
                <a:cubicBezTo>
                  <a:pt x="59" y="8"/>
                  <a:pt x="56" y="10"/>
                  <a:pt x="55" y="13"/>
                </a:cubicBezTo>
                <a:cubicBezTo>
                  <a:pt x="55" y="13"/>
                  <a:pt x="55" y="14"/>
                  <a:pt x="55" y="14"/>
                </a:cubicBezTo>
                <a:cubicBezTo>
                  <a:pt x="57" y="15"/>
                  <a:pt x="60" y="14"/>
                  <a:pt x="63" y="13"/>
                </a:cubicBezTo>
                <a:cubicBezTo>
                  <a:pt x="67" y="13"/>
                  <a:pt x="70" y="12"/>
                  <a:pt x="73" y="11"/>
                </a:cubicBezTo>
                <a:cubicBezTo>
                  <a:pt x="81" y="9"/>
                  <a:pt x="90" y="7"/>
                  <a:pt x="98" y="7"/>
                </a:cubicBezTo>
                <a:cubicBezTo>
                  <a:pt x="106" y="7"/>
                  <a:pt x="113" y="9"/>
                  <a:pt x="120" y="12"/>
                </a:cubicBezTo>
                <a:cubicBezTo>
                  <a:pt x="126" y="15"/>
                  <a:pt x="132" y="20"/>
                  <a:pt x="137" y="25"/>
                </a:cubicBezTo>
                <a:cubicBezTo>
                  <a:pt x="152" y="42"/>
                  <a:pt x="160" y="65"/>
                  <a:pt x="161" y="87"/>
                </a:cubicBezTo>
                <a:cubicBezTo>
                  <a:pt x="161" y="88"/>
                  <a:pt x="163" y="88"/>
                  <a:pt x="162" y="87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5" name="Freeform 1895"/>
          <p:cNvSpPr/>
          <p:nvPr/>
        </p:nvSpPr>
        <p:spPr bwMode="auto">
          <a:xfrm>
            <a:off x="7281862" y="1095376"/>
            <a:ext cx="7937" cy="11113"/>
          </a:xfrm>
          <a:custGeom>
            <a:avLst/>
            <a:gdLst>
              <a:gd name="T0" fmla="*/ 2 w 4"/>
              <a:gd name="T1" fmla="*/ 3 h 5"/>
              <a:gd name="T2" fmla="*/ 2 w 4"/>
              <a:gd name="T3" fmla="*/ 1 h 5"/>
              <a:gd name="T4" fmla="*/ 1 w 4"/>
              <a:gd name="T5" fmla="*/ 2 h 5"/>
              <a:gd name="T6" fmla="*/ 1 w 4"/>
              <a:gd name="T7" fmla="*/ 3 h 5"/>
              <a:gd name="T8" fmla="*/ 1 w 4"/>
              <a:gd name="T9" fmla="*/ 4 h 5"/>
              <a:gd name="T10" fmla="*/ 2 w 4"/>
              <a:gd name="T11" fmla="*/ 5 h 5"/>
              <a:gd name="T12" fmla="*/ 4 w 4"/>
              <a:gd name="T13" fmla="*/ 3 h 5"/>
              <a:gd name="T14" fmla="*/ 3 w 4"/>
              <a:gd name="T15" fmla="*/ 0 h 5"/>
              <a:gd name="T16" fmla="*/ 2 w 4"/>
              <a:gd name="T17" fmla="*/ 0 h 5"/>
              <a:gd name="T18" fmla="*/ 1 w 4"/>
              <a:gd name="T19" fmla="*/ 2 h 5"/>
              <a:gd name="T20" fmla="*/ 1 w 4"/>
              <a:gd name="T21" fmla="*/ 4 h 5"/>
              <a:gd name="T22" fmla="*/ 2 w 4"/>
              <a:gd name="T23" fmla="*/ 4 h 5"/>
              <a:gd name="T24" fmla="*/ 2 w 4"/>
              <a:gd name="T25" fmla="*/ 4 h 5"/>
              <a:gd name="T26" fmla="*/ 2 w 4"/>
              <a:gd name="T27" fmla="*/ 2 h 5"/>
              <a:gd name="T28" fmla="*/ 1 w 4"/>
              <a:gd name="T29" fmla="*/ 2 h 5"/>
              <a:gd name="T30" fmla="*/ 1 w 4"/>
              <a:gd name="T31" fmla="*/ 3 h 5"/>
              <a:gd name="T32" fmla="*/ 2 w 4"/>
              <a:gd name="T33" fmla="*/ 4 h 5"/>
              <a:gd name="T34" fmla="*/ 2 w 4"/>
              <a:gd name="T35" fmla="*/ 3 h 5"/>
              <a:gd name="T36" fmla="*/ 3 w 4"/>
              <a:gd name="T37" fmla="*/ 1 h 5"/>
              <a:gd name="T38" fmla="*/ 2 w 4"/>
              <a:gd name="T39" fmla="*/ 1 h 5"/>
              <a:gd name="T40" fmla="*/ 3 w 4"/>
              <a:gd name="T41" fmla="*/ 3 h 5"/>
              <a:gd name="T42" fmla="*/ 2 w 4"/>
              <a:gd name="T43" fmla="*/ 4 h 5"/>
              <a:gd name="T44" fmla="*/ 2 w 4"/>
              <a:gd name="T45" fmla="*/ 4 h 5"/>
              <a:gd name="T46" fmla="*/ 2 w 4"/>
              <a:gd name="T47" fmla="*/ 2 h 5"/>
              <a:gd name="T48" fmla="*/ 1 w 4"/>
              <a:gd name="T49" fmla="*/ 2 h 5"/>
              <a:gd name="T50" fmla="*/ 1 w 4"/>
              <a:gd name="T51" fmla="*/ 3 h 5"/>
              <a:gd name="T52" fmla="*/ 2 w 4"/>
              <a:gd name="T53" fmla="*/ 3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" h="5">
                <a:moveTo>
                  <a:pt x="2" y="3"/>
                </a:moveTo>
                <a:cubicBezTo>
                  <a:pt x="3" y="3"/>
                  <a:pt x="3" y="2"/>
                  <a:pt x="2" y="1"/>
                </a:cubicBezTo>
                <a:cubicBezTo>
                  <a:pt x="2" y="1"/>
                  <a:pt x="1" y="1"/>
                  <a:pt x="1" y="2"/>
                </a:cubicBezTo>
                <a:cubicBezTo>
                  <a:pt x="1" y="2"/>
                  <a:pt x="1" y="3"/>
                  <a:pt x="1" y="3"/>
                </a:cubicBezTo>
                <a:cubicBezTo>
                  <a:pt x="1" y="3"/>
                  <a:pt x="1" y="4"/>
                  <a:pt x="1" y="4"/>
                </a:cubicBezTo>
                <a:cubicBezTo>
                  <a:pt x="1" y="5"/>
                  <a:pt x="2" y="5"/>
                  <a:pt x="2" y="5"/>
                </a:cubicBezTo>
                <a:cubicBezTo>
                  <a:pt x="3" y="4"/>
                  <a:pt x="4" y="4"/>
                  <a:pt x="4" y="3"/>
                </a:cubicBezTo>
                <a:cubicBezTo>
                  <a:pt x="4" y="2"/>
                  <a:pt x="4" y="1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1" y="1"/>
                  <a:pt x="1" y="1"/>
                  <a:pt x="1" y="2"/>
                </a:cubicBezTo>
                <a:cubicBezTo>
                  <a:pt x="0" y="3"/>
                  <a:pt x="1" y="3"/>
                  <a:pt x="1" y="4"/>
                </a:cubicBezTo>
                <a:cubicBezTo>
                  <a:pt x="1" y="5"/>
                  <a:pt x="1" y="5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3"/>
                  <a:pt x="2" y="3"/>
                  <a:pt x="2" y="2"/>
                </a:cubicBezTo>
                <a:cubicBezTo>
                  <a:pt x="3" y="2"/>
                  <a:pt x="2" y="1"/>
                  <a:pt x="1" y="2"/>
                </a:cubicBezTo>
                <a:cubicBezTo>
                  <a:pt x="1" y="3"/>
                  <a:pt x="1" y="3"/>
                  <a:pt x="1" y="3"/>
                </a:cubicBezTo>
                <a:cubicBezTo>
                  <a:pt x="1" y="4"/>
                  <a:pt x="2" y="4"/>
                  <a:pt x="2" y="4"/>
                </a:cubicBezTo>
                <a:cubicBezTo>
                  <a:pt x="2" y="3"/>
                  <a:pt x="2" y="3"/>
                  <a:pt x="2" y="3"/>
                </a:cubicBezTo>
                <a:cubicBezTo>
                  <a:pt x="2" y="2"/>
                  <a:pt x="2" y="2"/>
                  <a:pt x="3" y="1"/>
                </a:cubicBezTo>
                <a:cubicBezTo>
                  <a:pt x="3" y="1"/>
                  <a:pt x="2" y="1"/>
                  <a:pt x="2" y="1"/>
                </a:cubicBezTo>
                <a:cubicBezTo>
                  <a:pt x="2" y="1"/>
                  <a:pt x="2" y="2"/>
                  <a:pt x="3" y="3"/>
                </a:cubicBezTo>
                <a:cubicBezTo>
                  <a:pt x="3" y="3"/>
                  <a:pt x="2" y="3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3"/>
                  <a:pt x="2" y="3"/>
                  <a:pt x="2" y="2"/>
                </a:cubicBezTo>
                <a:cubicBezTo>
                  <a:pt x="2" y="2"/>
                  <a:pt x="2" y="2"/>
                  <a:pt x="1" y="2"/>
                </a:cubicBezTo>
                <a:cubicBezTo>
                  <a:pt x="2" y="3"/>
                  <a:pt x="1" y="3"/>
                  <a:pt x="1" y="3"/>
                </a:cubicBezTo>
                <a:cubicBezTo>
                  <a:pt x="1" y="3"/>
                  <a:pt x="2" y="4"/>
                  <a:pt x="2" y="3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6" name="Freeform 1896"/>
          <p:cNvSpPr/>
          <p:nvPr/>
        </p:nvSpPr>
        <p:spPr bwMode="auto">
          <a:xfrm>
            <a:off x="7283450" y="989013"/>
            <a:ext cx="100012" cy="120650"/>
          </a:xfrm>
          <a:custGeom>
            <a:avLst/>
            <a:gdLst>
              <a:gd name="T0" fmla="*/ 19 w 49"/>
              <a:gd name="T1" fmla="*/ 28 h 59"/>
              <a:gd name="T2" fmla="*/ 47 w 49"/>
              <a:gd name="T3" fmla="*/ 2 h 59"/>
              <a:gd name="T4" fmla="*/ 32 w 49"/>
              <a:gd name="T5" fmla="*/ 26 h 59"/>
              <a:gd name="T6" fmla="*/ 0 w 49"/>
              <a:gd name="T7" fmla="*/ 58 h 59"/>
              <a:gd name="T8" fmla="*/ 22 w 49"/>
              <a:gd name="T9" fmla="*/ 39 h 59"/>
              <a:gd name="T10" fmla="*/ 49 w 49"/>
              <a:gd name="T11" fmla="*/ 1 h 59"/>
              <a:gd name="T12" fmla="*/ 29 w 49"/>
              <a:gd name="T13" fmla="*/ 17 h 59"/>
              <a:gd name="T14" fmla="*/ 1 w 49"/>
              <a:gd name="T15" fmla="*/ 58 h 59"/>
              <a:gd name="T16" fmla="*/ 41 w 49"/>
              <a:gd name="T17" fmla="*/ 11 h 59"/>
              <a:gd name="T18" fmla="*/ 12 w 49"/>
              <a:gd name="T19" fmla="*/ 43 h 59"/>
              <a:gd name="T20" fmla="*/ 28 w 49"/>
              <a:gd name="T21" fmla="*/ 26 h 59"/>
              <a:gd name="T22" fmla="*/ 15 w 49"/>
              <a:gd name="T23" fmla="*/ 40 h 59"/>
              <a:gd name="T24" fmla="*/ 16 w 49"/>
              <a:gd name="T25" fmla="*/ 35 h 59"/>
              <a:gd name="T26" fmla="*/ 6 w 49"/>
              <a:gd name="T27" fmla="*/ 51 h 59"/>
              <a:gd name="T28" fmla="*/ 4 w 49"/>
              <a:gd name="T29" fmla="*/ 50 h 59"/>
              <a:gd name="T30" fmla="*/ 19 w 49"/>
              <a:gd name="T31" fmla="*/ 31 h 59"/>
              <a:gd name="T32" fmla="*/ 3 w 49"/>
              <a:gd name="T33" fmla="*/ 52 h 59"/>
              <a:gd name="T34" fmla="*/ 29 w 49"/>
              <a:gd name="T35" fmla="*/ 26 h 59"/>
              <a:gd name="T36" fmla="*/ 35 w 49"/>
              <a:gd name="T37" fmla="*/ 21 h 59"/>
              <a:gd name="T38" fmla="*/ 29 w 49"/>
              <a:gd name="T39" fmla="*/ 29 h 59"/>
              <a:gd name="T40" fmla="*/ 40 w 49"/>
              <a:gd name="T41" fmla="*/ 13 h 59"/>
              <a:gd name="T42" fmla="*/ 30 w 49"/>
              <a:gd name="T43" fmla="*/ 26 h 59"/>
              <a:gd name="T44" fmla="*/ 29 w 49"/>
              <a:gd name="T45" fmla="*/ 25 h 59"/>
              <a:gd name="T46" fmla="*/ 40 w 49"/>
              <a:gd name="T47" fmla="*/ 14 h 59"/>
              <a:gd name="T48" fmla="*/ 35 w 49"/>
              <a:gd name="T49" fmla="*/ 21 h 59"/>
              <a:gd name="T50" fmla="*/ 35 w 49"/>
              <a:gd name="T51" fmla="*/ 21 h 59"/>
              <a:gd name="T52" fmla="*/ 25 w 49"/>
              <a:gd name="T53" fmla="*/ 33 h 59"/>
              <a:gd name="T54" fmla="*/ 3 w 49"/>
              <a:gd name="T55" fmla="*/ 51 h 59"/>
              <a:gd name="T56" fmla="*/ 18 w 49"/>
              <a:gd name="T57" fmla="*/ 31 h 59"/>
              <a:gd name="T58" fmla="*/ 4 w 49"/>
              <a:gd name="T59" fmla="*/ 50 h 59"/>
              <a:gd name="T60" fmla="*/ 19 w 49"/>
              <a:gd name="T61" fmla="*/ 31 h 59"/>
              <a:gd name="T62" fmla="*/ 16 w 49"/>
              <a:gd name="T63" fmla="*/ 37 h 59"/>
              <a:gd name="T64" fmla="*/ 23 w 49"/>
              <a:gd name="T65" fmla="*/ 27 h 59"/>
              <a:gd name="T66" fmla="*/ 4 w 49"/>
              <a:gd name="T67" fmla="*/ 51 h 59"/>
              <a:gd name="T68" fmla="*/ 12 w 49"/>
              <a:gd name="T69" fmla="*/ 43 h 59"/>
              <a:gd name="T70" fmla="*/ 41 w 49"/>
              <a:gd name="T71" fmla="*/ 11 h 59"/>
              <a:gd name="T72" fmla="*/ 0 w 49"/>
              <a:gd name="T73" fmla="*/ 57 h 59"/>
              <a:gd name="T74" fmla="*/ 29 w 49"/>
              <a:gd name="T75" fmla="*/ 18 h 59"/>
              <a:gd name="T76" fmla="*/ 48 w 49"/>
              <a:gd name="T77" fmla="*/ 2 h 59"/>
              <a:gd name="T78" fmla="*/ 34 w 49"/>
              <a:gd name="T79" fmla="*/ 26 h 59"/>
              <a:gd name="T80" fmla="*/ 14 w 49"/>
              <a:gd name="T81" fmla="*/ 45 h 59"/>
              <a:gd name="T82" fmla="*/ 11 w 49"/>
              <a:gd name="T83" fmla="*/ 46 h 59"/>
              <a:gd name="T84" fmla="*/ 37 w 49"/>
              <a:gd name="T85" fmla="*/ 19 h 59"/>
              <a:gd name="T86" fmla="*/ 31 w 49"/>
              <a:gd name="T87" fmla="*/ 14 h 59"/>
              <a:gd name="T88" fmla="*/ 8 w 49"/>
              <a:gd name="T89" fmla="*/ 3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9" h="59">
                <a:moveTo>
                  <a:pt x="2" y="54"/>
                </a:moveTo>
                <a:cubicBezTo>
                  <a:pt x="4" y="49"/>
                  <a:pt x="6" y="44"/>
                  <a:pt x="9" y="40"/>
                </a:cubicBezTo>
                <a:cubicBezTo>
                  <a:pt x="12" y="35"/>
                  <a:pt x="15" y="31"/>
                  <a:pt x="19" y="28"/>
                </a:cubicBezTo>
                <a:cubicBezTo>
                  <a:pt x="21" y="26"/>
                  <a:pt x="23" y="24"/>
                  <a:pt x="25" y="22"/>
                </a:cubicBezTo>
                <a:cubicBezTo>
                  <a:pt x="27" y="20"/>
                  <a:pt x="30" y="17"/>
                  <a:pt x="32" y="15"/>
                </a:cubicBezTo>
                <a:cubicBezTo>
                  <a:pt x="37" y="11"/>
                  <a:pt x="42" y="6"/>
                  <a:pt x="47" y="2"/>
                </a:cubicBezTo>
                <a:cubicBezTo>
                  <a:pt x="47" y="2"/>
                  <a:pt x="46" y="1"/>
                  <a:pt x="46" y="1"/>
                </a:cubicBezTo>
                <a:cubicBezTo>
                  <a:pt x="43" y="7"/>
                  <a:pt x="38" y="12"/>
                  <a:pt x="36" y="18"/>
                </a:cubicBezTo>
                <a:cubicBezTo>
                  <a:pt x="34" y="21"/>
                  <a:pt x="33" y="23"/>
                  <a:pt x="32" y="26"/>
                </a:cubicBezTo>
                <a:cubicBezTo>
                  <a:pt x="30" y="29"/>
                  <a:pt x="27" y="31"/>
                  <a:pt x="24" y="33"/>
                </a:cubicBezTo>
                <a:cubicBezTo>
                  <a:pt x="19" y="38"/>
                  <a:pt x="14" y="42"/>
                  <a:pt x="9" y="46"/>
                </a:cubicBezTo>
                <a:cubicBezTo>
                  <a:pt x="5" y="49"/>
                  <a:pt x="1" y="52"/>
                  <a:pt x="0" y="58"/>
                </a:cubicBezTo>
                <a:cubicBezTo>
                  <a:pt x="0" y="58"/>
                  <a:pt x="1" y="59"/>
                  <a:pt x="1" y="58"/>
                </a:cubicBezTo>
                <a:cubicBezTo>
                  <a:pt x="5" y="53"/>
                  <a:pt x="10" y="50"/>
                  <a:pt x="15" y="46"/>
                </a:cubicBezTo>
                <a:cubicBezTo>
                  <a:pt x="18" y="44"/>
                  <a:pt x="20" y="41"/>
                  <a:pt x="22" y="39"/>
                </a:cubicBezTo>
                <a:cubicBezTo>
                  <a:pt x="25" y="37"/>
                  <a:pt x="28" y="35"/>
                  <a:pt x="30" y="33"/>
                </a:cubicBezTo>
                <a:cubicBezTo>
                  <a:pt x="35" y="29"/>
                  <a:pt x="37" y="23"/>
                  <a:pt x="39" y="17"/>
                </a:cubicBezTo>
                <a:cubicBezTo>
                  <a:pt x="42" y="12"/>
                  <a:pt x="47" y="7"/>
                  <a:pt x="49" y="1"/>
                </a:cubicBezTo>
                <a:cubicBezTo>
                  <a:pt x="49" y="1"/>
                  <a:pt x="49" y="0"/>
                  <a:pt x="48" y="0"/>
                </a:cubicBezTo>
                <a:cubicBezTo>
                  <a:pt x="43" y="1"/>
                  <a:pt x="39" y="7"/>
                  <a:pt x="36" y="10"/>
                </a:cubicBezTo>
                <a:cubicBezTo>
                  <a:pt x="34" y="13"/>
                  <a:pt x="31" y="14"/>
                  <a:pt x="29" y="17"/>
                </a:cubicBezTo>
                <a:cubicBezTo>
                  <a:pt x="26" y="19"/>
                  <a:pt x="23" y="21"/>
                  <a:pt x="21" y="23"/>
                </a:cubicBezTo>
                <a:cubicBezTo>
                  <a:pt x="11" y="33"/>
                  <a:pt x="5" y="45"/>
                  <a:pt x="0" y="57"/>
                </a:cubicBezTo>
                <a:cubicBezTo>
                  <a:pt x="0" y="58"/>
                  <a:pt x="1" y="58"/>
                  <a:pt x="1" y="58"/>
                </a:cubicBezTo>
                <a:cubicBezTo>
                  <a:pt x="3" y="53"/>
                  <a:pt x="5" y="49"/>
                  <a:pt x="8" y="45"/>
                </a:cubicBezTo>
                <a:cubicBezTo>
                  <a:pt x="11" y="41"/>
                  <a:pt x="14" y="37"/>
                  <a:pt x="18" y="33"/>
                </a:cubicBezTo>
                <a:cubicBezTo>
                  <a:pt x="25" y="25"/>
                  <a:pt x="32" y="17"/>
                  <a:pt x="41" y="11"/>
                </a:cubicBezTo>
                <a:cubicBezTo>
                  <a:pt x="41" y="10"/>
                  <a:pt x="41" y="10"/>
                  <a:pt x="40" y="10"/>
                </a:cubicBezTo>
                <a:cubicBezTo>
                  <a:pt x="34" y="15"/>
                  <a:pt x="29" y="21"/>
                  <a:pt x="24" y="27"/>
                </a:cubicBezTo>
                <a:cubicBezTo>
                  <a:pt x="19" y="32"/>
                  <a:pt x="17" y="39"/>
                  <a:pt x="12" y="43"/>
                </a:cubicBezTo>
                <a:cubicBezTo>
                  <a:pt x="12" y="44"/>
                  <a:pt x="12" y="44"/>
                  <a:pt x="12" y="44"/>
                </a:cubicBezTo>
                <a:cubicBezTo>
                  <a:pt x="18" y="39"/>
                  <a:pt x="24" y="33"/>
                  <a:pt x="29" y="27"/>
                </a:cubicBezTo>
                <a:cubicBezTo>
                  <a:pt x="29" y="27"/>
                  <a:pt x="29" y="26"/>
                  <a:pt x="28" y="26"/>
                </a:cubicBezTo>
                <a:cubicBezTo>
                  <a:pt x="18" y="33"/>
                  <a:pt x="10" y="41"/>
                  <a:pt x="3" y="50"/>
                </a:cubicBezTo>
                <a:cubicBezTo>
                  <a:pt x="2" y="51"/>
                  <a:pt x="3" y="52"/>
                  <a:pt x="4" y="51"/>
                </a:cubicBezTo>
                <a:cubicBezTo>
                  <a:pt x="7" y="47"/>
                  <a:pt x="11" y="44"/>
                  <a:pt x="15" y="40"/>
                </a:cubicBezTo>
                <a:cubicBezTo>
                  <a:pt x="19" y="36"/>
                  <a:pt x="23" y="32"/>
                  <a:pt x="25" y="27"/>
                </a:cubicBezTo>
                <a:cubicBezTo>
                  <a:pt x="25" y="27"/>
                  <a:pt x="24" y="26"/>
                  <a:pt x="24" y="26"/>
                </a:cubicBezTo>
                <a:cubicBezTo>
                  <a:pt x="20" y="27"/>
                  <a:pt x="18" y="32"/>
                  <a:pt x="16" y="35"/>
                </a:cubicBezTo>
                <a:cubicBezTo>
                  <a:pt x="14" y="38"/>
                  <a:pt x="12" y="40"/>
                  <a:pt x="11" y="42"/>
                </a:cubicBezTo>
                <a:cubicBezTo>
                  <a:pt x="9" y="45"/>
                  <a:pt x="7" y="47"/>
                  <a:pt x="5" y="50"/>
                </a:cubicBezTo>
                <a:cubicBezTo>
                  <a:pt x="4" y="51"/>
                  <a:pt x="5" y="52"/>
                  <a:pt x="6" y="51"/>
                </a:cubicBezTo>
                <a:cubicBezTo>
                  <a:pt x="12" y="46"/>
                  <a:pt x="16" y="39"/>
                  <a:pt x="20" y="32"/>
                </a:cubicBezTo>
                <a:cubicBezTo>
                  <a:pt x="21" y="31"/>
                  <a:pt x="20" y="30"/>
                  <a:pt x="19" y="31"/>
                </a:cubicBezTo>
                <a:cubicBezTo>
                  <a:pt x="15" y="38"/>
                  <a:pt x="9" y="44"/>
                  <a:pt x="4" y="50"/>
                </a:cubicBezTo>
                <a:cubicBezTo>
                  <a:pt x="4" y="51"/>
                  <a:pt x="5" y="52"/>
                  <a:pt x="5" y="51"/>
                </a:cubicBezTo>
                <a:cubicBezTo>
                  <a:pt x="8" y="48"/>
                  <a:pt x="11" y="44"/>
                  <a:pt x="13" y="41"/>
                </a:cubicBezTo>
                <a:cubicBezTo>
                  <a:pt x="16" y="38"/>
                  <a:pt x="18" y="34"/>
                  <a:pt x="19" y="31"/>
                </a:cubicBezTo>
                <a:cubicBezTo>
                  <a:pt x="19" y="30"/>
                  <a:pt x="18" y="29"/>
                  <a:pt x="18" y="30"/>
                </a:cubicBezTo>
                <a:cubicBezTo>
                  <a:pt x="14" y="32"/>
                  <a:pt x="11" y="36"/>
                  <a:pt x="9" y="39"/>
                </a:cubicBezTo>
                <a:cubicBezTo>
                  <a:pt x="7" y="43"/>
                  <a:pt x="4" y="47"/>
                  <a:pt x="3" y="52"/>
                </a:cubicBezTo>
                <a:cubicBezTo>
                  <a:pt x="3" y="52"/>
                  <a:pt x="4" y="53"/>
                  <a:pt x="4" y="52"/>
                </a:cubicBezTo>
                <a:cubicBezTo>
                  <a:pt x="13" y="44"/>
                  <a:pt x="23" y="36"/>
                  <a:pt x="30" y="26"/>
                </a:cubicBezTo>
                <a:cubicBezTo>
                  <a:pt x="30" y="26"/>
                  <a:pt x="29" y="25"/>
                  <a:pt x="29" y="26"/>
                </a:cubicBezTo>
                <a:cubicBezTo>
                  <a:pt x="27" y="28"/>
                  <a:pt x="25" y="30"/>
                  <a:pt x="23" y="32"/>
                </a:cubicBezTo>
                <a:cubicBezTo>
                  <a:pt x="23" y="33"/>
                  <a:pt x="24" y="34"/>
                  <a:pt x="25" y="33"/>
                </a:cubicBezTo>
                <a:cubicBezTo>
                  <a:pt x="29" y="29"/>
                  <a:pt x="32" y="26"/>
                  <a:pt x="35" y="21"/>
                </a:cubicBezTo>
                <a:cubicBezTo>
                  <a:pt x="35" y="20"/>
                  <a:pt x="34" y="20"/>
                  <a:pt x="33" y="20"/>
                </a:cubicBezTo>
                <a:cubicBezTo>
                  <a:pt x="32" y="23"/>
                  <a:pt x="30" y="25"/>
                  <a:pt x="28" y="28"/>
                </a:cubicBezTo>
                <a:cubicBezTo>
                  <a:pt x="28" y="28"/>
                  <a:pt x="28" y="29"/>
                  <a:pt x="29" y="29"/>
                </a:cubicBezTo>
                <a:cubicBezTo>
                  <a:pt x="32" y="28"/>
                  <a:pt x="34" y="25"/>
                  <a:pt x="36" y="22"/>
                </a:cubicBezTo>
                <a:cubicBezTo>
                  <a:pt x="38" y="20"/>
                  <a:pt x="41" y="17"/>
                  <a:pt x="41" y="14"/>
                </a:cubicBezTo>
                <a:cubicBezTo>
                  <a:pt x="40" y="13"/>
                  <a:pt x="40" y="13"/>
                  <a:pt x="40" y="13"/>
                </a:cubicBezTo>
                <a:cubicBezTo>
                  <a:pt x="37" y="14"/>
                  <a:pt x="35" y="16"/>
                  <a:pt x="34" y="18"/>
                </a:cubicBezTo>
                <a:cubicBezTo>
                  <a:pt x="32" y="20"/>
                  <a:pt x="31" y="22"/>
                  <a:pt x="29" y="25"/>
                </a:cubicBezTo>
                <a:cubicBezTo>
                  <a:pt x="29" y="26"/>
                  <a:pt x="30" y="26"/>
                  <a:pt x="30" y="26"/>
                </a:cubicBezTo>
                <a:cubicBezTo>
                  <a:pt x="32" y="24"/>
                  <a:pt x="33" y="23"/>
                  <a:pt x="34" y="20"/>
                </a:cubicBezTo>
                <a:cubicBezTo>
                  <a:pt x="35" y="20"/>
                  <a:pt x="33" y="19"/>
                  <a:pt x="33" y="20"/>
                </a:cubicBezTo>
                <a:cubicBezTo>
                  <a:pt x="32" y="22"/>
                  <a:pt x="31" y="23"/>
                  <a:pt x="29" y="25"/>
                </a:cubicBezTo>
                <a:cubicBezTo>
                  <a:pt x="30" y="25"/>
                  <a:pt x="30" y="25"/>
                  <a:pt x="30" y="26"/>
                </a:cubicBezTo>
                <a:cubicBezTo>
                  <a:pt x="32" y="23"/>
                  <a:pt x="33" y="21"/>
                  <a:pt x="34" y="19"/>
                </a:cubicBezTo>
                <a:cubicBezTo>
                  <a:pt x="36" y="17"/>
                  <a:pt x="38" y="15"/>
                  <a:pt x="40" y="14"/>
                </a:cubicBezTo>
                <a:cubicBezTo>
                  <a:pt x="40" y="14"/>
                  <a:pt x="39" y="14"/>
                  <a:pt x="39" y="14"/>
                </a:cubicBezTo>
                <a:cubicBezTo>
                  <a:pt x="39" y="15"/>
                  <a:pt x="39" y="16"/>
                  <a:pt x="38" y="17"/>
                </a:cubicBezTo>
                <a:cubicBezTo>
                  <a:pt x="37" y="19"/>
                  <a:pt x="36" y="20"/>
                  <a:pt x="35" y="21"/>
                </a:cubicBezTo>
                <a:cubicBezTo>
                  <a:pt x="33" y="23"/>
                  <a:pt x="31" y="27"/>
                  <a:pt x="29" y="28"/>
                </a:cubicBezTo>
                <a:cubicBezTo>
                  <a:pt x="29" y="28"/>
                  <a:pt x="29" y="28"/>
                  <a:pt x="29" y="29"/>
                </a:cubicBezTo>
                <a:cubicBezTo>
                  <a:pt x="31" y="26"/>
                  <a:pt x="33" y="24"/>
                  <a:pt x="35" y="21"/>
                </a:cubicBezTo>
                <a:cubicBezTo>
                  <a:pt x="34" y="21"/>
                  <a:pt x="34" y="21"/>
                  <a:pt x="33" y="20"/>
                </a:cubicBezTo>
                <a:cubicBezTo>
                  <a:pt x="31" y="25"/>
                  <a:pt x="27" y="28"/>
                  <a:pt x="24" y="32"/>
                </a:cubicBezTo>
                <a:cubicBezTo>
                  <a:pt x="24" y="32"/>
                  <a:pt x="24" y="32"/>
                  <a:pt x="25" y="33"/>
                </a:cubicBezTo>
                <a:cubicBezTo>
                  <a:pt x="26" y="31"/>
                  <a:pt x="28" y="28"/>
                  <a:pt x="30" y="27"/>
                </a:cubicBezTo>
                <a:cubicBezTo>
                  <a:pt x="29" y="26"/>
                  <a:pt x="29" y="26"/>
                  <a:pt x="29" y="26"/>
                </a:cubicBezTo>
                <a:cubicBezTo>
                  <a:pt x="21" y="35"/>
                  <a:pt x="12" y="44"/>
                  <a:pt x="3" y="51"/>
                </a:cubicBezTo>
                <a:cubicBezTo>
                  <a:pt x="4" y="52"/>
                  <a:pt x="4" y="52"/>
                  <a:pt x="4" y="52"/>
                </a:cubicBezTo>
                <a:cubicBezTo>
                  <a:pt x="6" y="48"/>
                  <a:pt x="8" y="44"/>
                  <a:pt x="10" y="40"/>
                </a:cubicBezTo>
                <a:cubicBezTo>
                  <a:pt x="12" y="37"/>
                  <a:pt x="15" y="33"/>
                  <a:pt x="18" y="31"/>
                </a:cubicBezTo>
                <a:cubicBezTo>
                  <a:pt x="18" y="31"/>
                  <a:pt x="18" y="30"/>
                  <a:pt x="18" y="30"/>
                </a:cubicBezTo>
                <a:cubicBezTo>
                  <a:pt x="16" y="34"/>
                  <a:pt x="14" y="37"/>
                  <a:pt x="12" y="40"/>
                </a:cubicBezTo>
                <a:cubicBezTo>
                  <a:pt x="10" y="44"/>
                  <a:pt x="7" y="47"/>
                  <a:pt x="4" y="50"/>
                </a:cubicBezTo>
                <a:cubicBezTo>
                  <a:pt x="5" y="50"/>
                  <a:pt x="5" y="50"/>
                  <a:pt x="6" y="51"/>
                </a:cubicBezTo>
                <a:cubicBezTo>
                  <a:pt x="10" y="44"/>
                  <a:pt x="16" y="38"/>
                  <a:pt x="20" y="32"/>
                </a:cubicBezTo>
                <a:cubicBezTo>
                  <a:pt x="20" y="31"/>
                  <a:pt x="19" y="31"/>
                  <a:pt x="19" y="31"/>
                </a:cubicBezTo>
                <a:cubicBezTo>
                  <a:pt x="16" y="38"/>
                  <a:pt x="11" y="44"/>
                  <a:pt x="5" y="50"/>
                </a:cubicBezTo>
                <a:cubicBezTo>
                  <a:pt x="5" y="50"/>
                  <a:pt x="6" y="51"/>
                  <a:pt x="6" y="51"/>
                </a:cubicBezTo>
                <a:cubicBezTo>
                  <a:pt x="9" y="47"/>
                  <a:pt x="12" y="42"/>
                  <a:pt x="16" y="37"/>
                </a:cubicBezTo>
                <a:cubicBezTo>
                  <a:pt x="17" y="35"/>
                  <a:pt x="18" y="34"/>
                  <a:pt x="19" y="32"/>
                </a:cubicBezTo>
                <a:cubicBezTo>
                  <a:pt x="20" y="30"/>
                  <a:pt x="22" y="28"/>
                  <a:pt x="24" y="28"/>
                </a:cubicBezTo>
                <a:cubicBezTo>
                  <a:pt x="24" y="27"/>
                  <a:pt x="23" y="27"/>
                  <a:pt x="23" y="27"/>
                </a:cubicBezTo>
                <a:cubicBezTo>
                  <a:pt x="21" y="32"/>
                  <a:pt x="18" y="36"/>
                  <a:pt x="14" y="39"/>
                </a:cubicBezTo>
                <a:cubicBezTo>
                  <a:pt x="10" y="43"/>
                  <a:pt x="6" y="47"/>
                  <a:pt x="3" y="50"/>
                </a:cubicBezTo>
                <a:cubicBezTo>
                  <a:pt x="3" y="51"/>
                  <a:pt x="3" y="51"/>
                  <a:pt x="4" y="51"/>
                </a:cubicBezTo>
                <a:cubicBezTo>
                  <a:pt x="11" y="42"/>
                  <a:pt x="19" y="34"/>
                  <a:pt x="29" y="27"/>
                </a:cubicBezTo>
                <a:cubicBezTo>
                  <a:pt x="28" y="27"/>
                  <a:pt x="28" y="27"/>
                  <a:pt x="27" y="26"/>
                </a:cubicBezTo>
                <a:cubicBezTo>
                  <a:pt x="23" y="32"/>
                  <a:pt x="18" y="38"/>
                  <a:pt x="12" y="43"/>
                </a:cubicBezTo>
                <a:cubicBezTo>
                  <a:pt x="11" y="44"/>
                  <a:pt x="12" y="45"/>
                  <a:pt x="12" y="44"/>
                </a:cubicBezTo>
                <a:cubicBezTo>
                  <a:pt x="18" y="40"/>
                  <a:pt x="21" y="34"/>
                  <a:pt x="25" y="28"/>
                </a:cubicBezTo>
                <a:cubicBezTo>
                  <a:pt x="29" y="22"/>
                  <a:pt x="35" y="16"/>
                  <a:pt x="41" y="11"/>
                </a:cubicBezTo>
                <a:cubicBezTo>
                  <a:pt x="42" y="10"/>
                  <a:pt x="41" y="9"/>
                  <a:pt x="40" y="10"/>
                </a:cubicBezTo>
                <a:cubicBezTo>
                  <a:pt x="31" y="16"/>
                  <a:pt x="24" y="24"/>
                  <a:pt x="16" y="32"/>
                </a:cubicBezTo>
                <a:cubicBezTo>
                  <a:pt x="10" y="40"/>
                  <a:pt x="3" y="48"/>
                  <a:pt x="0" y="57"/>
                </a:cubicBezTo>
                <a:cubicBezTo>
                  <a:pt x="0" y="58"/>
                  <a:pt x="1" y="59"/>
                  <a:pt x="1" y="58"/>
                </a:cubicBezTo>
                <a:cubicBezTo>
                  <a:pt x="6" y="46"/>
                  <a:pt x="12" y="34"/>
                  <a:pt x="22" y="24"/>
                </a:cubicBezTo>
                <a:cubicBezTo>
                  <a:pt x="24" y="22"/>
                  <a:pt x="27" y="20"/>
                  <a:pt x="29" y="18"/>
                </a:cubicBezTo>
                <a:cubicBezTo>
                  <a:pt x="32" y="16"/>
                  <a:pt x="34" y="14"/>
                  <a:pt x="36" y="12"/>
                </a:cubicBezTo>
                <a:cubicBezTo>
                  <a:pt x="38" y="10"/>
                  <a:pt x="40" y="8"/>
                  <a:pt x="42" y="6"/>
                </a:cubicBezTo>
                <a:cubicBezTo>
                  <a:pt x="44" y="4"/>
                  <a:pt x="46" y="2"/>
                  <a:pt x="48" y="2"/>
                </a:cubicBezTo>
                <a:cubicBezTo>
                  <a:pt x="48" y="1"/>
                  <a:pt x="48" y="1"/>
                  <a:pt x="47" y="1"/>
                </a:cubicBezTo>
                <a:cubicBezTo>
                  <a:pt x="46" y="7"/>
                  <a:pt x="41" y="11"/>
                  <a:pt x="38" y="17"/>
                </a:cubicBezTo>
                <a:cubicBezTo>
                  <a:pt x="37" y="20"/>
                  <a:pt x="36" y="23"/>
                  <a:pt x="34" y="26"/>
                </a:cubicBezTo>
                <a:cubicBezTo>
                  <a:pt x="33" y="29"/>
                  <a:pt x="31" y="31"/>
                  <a:pt x="28" y="33"/>
                </a:cubicBezTo>
                <a:cubicBezTo>
                  <a:pt x="26" y="35"/>
                  <a:pt x="23" y="37"/>
                  <a:pt x="21" y="39"/>
                </a:cubicBezTo>
                <a:cubicBezTo>
                  <a:pt x="18" y="41"/>
                  <a:pt x="16" y="43"/>
                  <a:pt x="14" y="45"/>
                </a:cubicBezTo>
                <a:cubicBezTo>
                  <a:pt x="9" y="49"/>
                  <a:pt x="4" y="52"/>
                  <a:pt x="0" y="57"/>
                </a:cubicBezTo>
                <a:cubicBezTo>
                  <a:pt x="0" y="58"/>
                  <a:pt x="1" y="58"/>
                  <a:pt x="1" y="58"/>
                </a:cubicBezTo>
                <a:cubicBezTo>
                  <a:pt x="2" y="53"/>
                  <a:pt x="7" y="49"/>
                  <a:pt x="11" y="46"/>
                </a:cubicBezTo>
                <a:cubicBezTo>
                  <a:pt x="16" y="42"/>
                  <a:pt x="21" y="38"/>
                  <a:pt x="26" y="34"/>
                </a:cubicBezTo>
                <a:cubicBezTo>
                  <a:pt x="29" y="32"/>
                  <a:pt x="31" y="29"/>
                  <a:pt x="33" y="27"/>
                </a:cubicBezTo>
                <a:cubicBezTo>
                  <a:pt x="35" y="24"/>
                  <a:pt x="36" y="21"/>
                  <a:pt x="37" y="19"/>
                </a:cubicBezTo>
                <a:cubicBezTo>
                  <a:pt x="39" y="13"/>
                  <a:pt x="44" y="8"/>
                  <a:pt x="47" y="2"/>
                </a:cubicBezTo>
                <a:cubicBezTo>
                  <a:pt x="47" y="1"/>
                  <a:pt x="47" y="1"/>
                  <a:pt x="46" y="1"/>
                </a:cubicBezTo>
                <a:cubicBezTo>
                  <a:pt x="41" y="5"/>
                  <a:pt x="36" y="10"/>
                  <a:pt x="31" y="14"/>
                </a:cubicBezTo>
                <a:cubicBezTo>
                  <a:pt x="29" y="17"/>
                  <a:pt x="27" y="19"/>
                  <a:pt x="24" y="21"/>
                </a:cubicBezTo>
                <a:cubicBezTo>
                  <a:pt x="22" y="23"/>
                  <a:pt x="20" y="25"/>
                  <a:pt x="18" y="27"/>
                </a:cubicBezTo>
                <a:cubicBezTo>
                  <a:pt x="14" y="31"/>
                  <a:pt x="10" y="35"/>
                  <a:pt x="8" y="39"/>
                </a:cubicBezTo>
                <a:cubicBezTo>
                  <a:pt x="5" y="44"/>
                  <a:pt x="2" y="49"/>
                  <a:pt x="1" y="54"/>
                </a:cubicBezTo>
                <a:cubicBezTo>
                  <a:pt x="0" y="54"/>
                  <a:pt x="2" y="55"/>
                  <a:pt x="2" y="54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7" name="Freeform 1897"/>
          <p:cNvSpPr/>
          <p:nvPr/>
        </p:nvSpPr>
        <p:spPr bwMode="auto">
          <a:xfrm>
            <a:off x="7262812" y="1120776"/>
            <a:ext cx="31750" cy="109538"/>
          </a:xfrm>
          <a:custGeom>
            <a:avLst/>
            <a:gdLst>
              <a:gd name="T0" fmla="*/ 0 w 15"/>
              <a:gd name="T1" fmla="*/ 28 h 54"/>
              <a:gd name="T2" fmla="*/ 3 w 15"/>
              <a:gd name="T3" fmla="*/ 50 h 54"/>
              <a:gd name="T4" fmla="*/ 4 w 15"/>
              <a:gd name="T5" fmla="*/ 39 h 54"/>
              <a:gd name="T6" fmla="*/ 5 w 15"/>
              <a:gd name="T7" fmla="*/ 19 h 54"/>
              <a:gd name="T8" fmla="*/ 11 w 15"/>
              <a:gd name="T9" fmla="*/ 1 h 54"/>
              <a:gd name="T10" fmla="*/ 4 w 15"/>
              <a:gd name="T11" fmla="*/ 53 h 54"/>
              <a:gd name="T12" fmla="*/ 10 w 15"/>
              <a:gd name="T13" fmla="*/ 10 h 54"/>
              <a:gd name="T14" fmla="*/ 6 w 15"/>
              <a:gd name="T15" fmla="*/ 50 h 54"/>
              <a:gd name="T16" fmla="*/ 8 w 15"/>
              <a:gd name="T17" fmla="*/ 32 h 54"/>
              <a:gd name="T18" fmla="*/ 7 w 15"/>
              <a:gd name="T19" fmla="*/ 18 h 54"/>
              <a:gd name="T20" fmla="*/ 5 w 15"/>
              <a:gd name="T21" fmla="*/ 47 h 54"/>
              <a:gd name="T22" fmla="*/ 9 w 15"/>
              <a:gd name="T23" fmla="*/ 16 h 54"/>
              <a:gd name="T24" fmla="*/ 10 w 15"/>
              <a:gd name="T25" fmla="*/ 6 h 54"/>
              <a:gd name="T26" fmla="*/ 6 w 15"/>
              <a:gd name="T27" fmla="*/ 51 h 54"/>
              <a:gd name="T28" fmla="*/ 10 w 15"/>
              <a:gd name="T29" fmla="*/ 6 h 54"/>
              <a:gd name="T30" fmla="*/ 7 w 15"/>
              <a:gd name="T31" fmla="*/ 48 h 54"/>
              <a:gd name="T32" fmla="*/ 9 w 15"/>
              <a:gd name="T33" fmla="*/ 30 h 54"/>
              <a:gd name="T34" fmla="*/ 9 w 15"/>
              <a:gd name="T35" fmla="*/ 12 h 54"/>
              <a:gd name="T36" fmla="*/ 5 w 15"/>
              <a:gd name="T37" fmla="*/ 44 h 54"/>
              <a:gd name="T38" fmla="*/ 8 w 15"/>
              <a:gd name="T39" fmla="*/ 8 h 54"/>
              <a:gd name="T40" fmla="*/ 6 w 15"/>
              <a:gd name="T41" fmla="*/ 33 h 54"/>
              <a:gd name="T42" fmla="*/ 8 w 15"/>
              <a:gd name="T43" fmla="*/ 8 h 54"/>
              <a:gd name="T44" fmla="*/ 5 w 15"/>
              <a:gd name="T45" fmla="*/ 44 h 54"/>
              <a:gd name="T46" fmla="*/ 7 w 15"/>
              <a:gd name="T47" fmla="*/ 28 h 54"/>
              <a:gd name="T48" fmla="*/ 9 w 15"/>
              <a:gd name="T49" fmla="*/ 12 h 54"/>
              <a:gd name="T50" fmla="*/ 7 w 15"/>
              <a:gd name="T51" fmla="*/ 48 h 54"/>
              <a:gd name="T52" fmla="*/ 6 w 15"/>
              <a:gd name="T53" fmla="*/ 27 h 54"/>
              <a:gd name="T54" fmla="*/ 10 w 15"/>
              <a:gd name="T55" fmla="*/ 6 h 54"/>
              <a:gd name="T56" fmla="*/ 6 w 15"/>
              <a:gd name="T57" fmla="*/ 51 h 54"/>
              <a:gd name="T58" fmla="*/ 10 w 15"/>
              <a:gd name="T59" fmla="*/ 6 h 54"/>
              <a:gd name="T60" fmla="*/ 7 w 15"/>
              <a:gd name="T61" fmla="*/ 26 h 54"/>
              <a:gd name="T62" fmla="*/ 5 w 15"/>
              <a:gd name="T63" fmla="*/ 46 h 54"/>
              <a:gd name="T64" fmla="*/ 7 w 15"/>
              <a:gd name="T65" fmla="*/ 18 h 54"/>
              <a:gd name="T66" fmla="*/ 6 w 15"/>
              <a:gd name="T67" fmla="*/ 32 h 54"/>
              <a:gd name="T68" fmla="*/ 7 w 15"/>
              <a:gd name="T69" fmla="*/ 50 h 54"/>
              <a:gd name="T70" fmla="*/ 9 w 15"/>
              <a:gd name="T71" fmla="*/ 10 h 54"/>
              <a:gd name="T72" fmla="*/ 6 w 15"/>
              <a:gd name="T73" fmla="*/ 53 h 54"/>
              <a:gd name="T74" fmla="*/ 10 w 15"/>
              <a:gd name="T75" fmla="*/ 1 h 54"/>
              <a:gd name="T76" fmla="*/ 4 w 15"/>
              <a:gd name="T77" fmla="*/ 18 h 54"/>
              <a:gd name="T78" fmla="*/ 3 w 15"/>
              <a:gd name="T79" fmla="*/ 38 h 54"/>
              <a:gd name="T80" fmla="*/ 4 w 15"/>
              <a:gd name="T81" fmla="*/ 50 h 54"/>
              <a:gd name="T82" fmla="*/ 2 w 15"/>
              <a:gd name="T83" fmla="*/ 28 h 54"/>
              <a:gd name="T84" fmla="*/ 6 w 15"/>
              <a:gd name="T85" fmla="*/ 6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" h="54">
                <a:moveTo>
                  <a:pt x="6" y="6"/>
                </a:moveTo>
                <a:cubicBezTo>
                  <a:pt x="4" y="13"/>
                  <a:pt x="1" y="20"/>
                  <a:pt x="0" y="28"/>
                </a:cubicBezTo>
                <a:cubicBezTo>
                  <a:pt x="0" y="32"/>
                  <a:pt x="0" y="35"/>
                  <a:pt x="1" y="38"/>
                </a:cubicBezTo>
                <a:cubicBezTo>
                  <a:pt x="2" y="42"/>
                  <a:pt x="3" y="46"/>
                  <a:pt x="3" y="50"/>
                </a:cubicBezTo>
                <a:cubicBezTo>
                  <a:pt x="3" y="51"/>
                  <a:pt x="4" y="51"/>
                  <a:pt x="4" y="50"/>
                </a:cubicBezTo>
                <a:cubicBezTo>
                  <a:pt x="5" y="47"/>
                  <a:pt x="5" y="43"/>
                  <a:pt x="4" y="39"/>
                </a:cubicBezTo>
                <a:cubicBezTo>
                  <a:pt x="4" y="35"/>
                  <a:pt x="4" y="30"/>
                  <a:pt x="4" y="25"/>
                </a:cubicBezTo>
                <a:cubicBezTo>
                  <a:pt x="5" y="23"/>
                  <a:pt x="5" y="21"/>
                  <a:pt x="5" y="19"/>
                </a:cubicBezTo>
                <a:cubicBezTo>
                  <a:pt x="6" y="17"/>
                  <a:pt x="7" y="14"/>
                  <a:pt x="8" y="12"/>
                </a:cubicBezTo>
                <a:cubicBezTo>
                  <a:pt x="9" y="9"/>
                  <a:pt x="11" y="5"/>
                  <a:pt x="11" y="1"/>
                </a:cubicBezTo>
                <a:cubicBezTo>
                  <a:pt x="11" y="0"/>
                  <a:pt x="10" y="0"/>
                  <a:pt x="10" y="1"/>
                </a:cubicBezTo>
                <a:cubicBezTo>
                  <a:pt x="9" y="18"/>
                  <a:pt x="14" y="37"/>
                  <a:pt x="4" y="53"/>
                </a:cubicBezTo>
                <a:cubicBezTo>
                  <a:pt x="5" y="53"/>
                  <a:pt x="5" y="53"/>
                  <a:pt x="6" y="53"/>
                </a:cubicBezTo>
                <a:cubicBezTo>
                  <a:pt x="8" y="39"/>
                  <a:pt x="11" y="24"/>
                  <a:pt x="10" y="10"/>
                </a:cubicBezTo>
                <a:cubicBezTo>
                  <a:pt x="10" y="9"/>
                  <a:pt x="9" y="9"/>
                  <a:pt x="9" y="9"/>
                </a:cubicBezTo>
                <a:cubicBezTo>
                  <a:pt x="4" y="22"/>
                  <a:pt x="10" y="36"/>
                  <a:pt x="6" y="50"/>
                </a:cubicBezTo>
                <a:cubicBezTo>
                  <a:pt x="6" y="50"/>
                  <a:pt x="7" y="50"/>
                  <a:pt x="7" y="50"/>
                </a:cubicBezTo>
                <a:cubicBezTo>
                  <a:pt x="7" y="44"/>
                  <a:pt x="7" y="38"/>
                  <a:pt x="8" y="32"/>
                </a:cubicBezTo>
                <a:cubicBezTo>
                  <a:pt x="8" y="27"/>
                  <a:pt x="10" y="22"/>
                  <a:pt x="8" y="18"/>
                </a:cubicBezTo>
                <a:cubicBezTo>
                  <a:pt x="8" y="17"/>
                  <a:pt x="7" y="17"/>
                  <a:pt x="7" y="18"/>
                </a:cubicBezTo>
                <a:cubicBezTo>
                  <a:pt x="4" y="27"/>
                  <a:pt x="3" y="37"/>
                  <a:pt x="4" y="46"/>
                </a:cubicBezTo>
                <a:cubicBezTo>
                  <a:pt x="4" y="47"/>
                  <a:pt x="5" y="47"/>
                  <a:pt x="5" y="47"/>
                </a:cubicBezTo>
                <a:cubicBezTo>
                  <a:pt x="7" y="40"/>
                  <a:pt x="7" y="33"/>
                  <a:pt x="8" y="27"/>
                </a:cubicBezTo>
                <a:cubicBezTo>
                  <a:pt x="8" y="23"/>
                  <a:pt x="8" y="20"/>
                  <a:pt x="9" y="16"/>
                </a:cubicBezTo>
                <a:cubicBezTo>
                  <a:pt x="10" y="13"/>
                  <a:pt x="11" y="9"/>
                  <a:pt x="11" y="6"/>
                </a:cubicBezTo>
                <a:cubicBezTo>
                  <a:pt x="11" y="5"/>
                  <a:pt x="10" y="5"/>
                  <a:pt x="10" y="6"/>
                </a:cubicBezTo>
                <a:cubicBezTo>
                  <a:pt x="4" y="20"/>
                  <a:pt x="4" y="36"/>
                  <a:pt x="5" y="51"/>
                </a:cubicBezTo>
                <a:cubicBezTo>
                  <a:pt x="5" y="51"/>
                  <a:pt x="6" y="52"/>
                  <a:pt x="6" y="51"/>
                </a:cubicBezTo>
                <a:cubicBezTo>
                  <a:pt x="10" y="36"/>
                  <a:pt x="5" y="21"/>
                  <a:pt x="11" y="7"/>
                </a:cubicBezTo>
                <a:cubicBezTo>
                  <a:pt x="10" y="6"/>
                  <a:pt x="10" y="6"/>
                  <a:pt x="10" y="6"/>
                </a:cubicBezTo>
                <a:cubicBezTo>
                  <a:pt x="7" y="13"/>
                  <a:pt x="5" y="20"/>
                  <a:pt x="5" y="27"/>
                </a:cubicBezTo>
                <a:cubicBezTo>
                  <a:pt x="4" y="34"/>
                  <a:pt x="4" y="42"/>
                  <a:pt x="7" y="48"/>
                </a:cubicBezTo>
                <a:cubicBezTo>
                  <a:pt x="7" y="49"/>
                  <a:pt x="7" y="49"/>
                  <a:pt x="8" y="48"/>
                </a:cubicBezTo>
                <a:cubicBezTo>
                  <a:pt x="9" y="42"/>
                  <a:pt x="9" y="36"/>
                  <a:pt x="9" y="30"/>
                </a:cubicBezTo>
                <a:cubicBezTo>
                  <a:pt x="10" y="24"/>
                  <a:pt x="11" y="18"/>
                  <a:pt x="11" y="12"/>
                </a:cubicBezTo>
                <a:cubicBezTo>
                  <a:pt x="11" y="12"/>
                  <a:pt x="10" y="11"/>
                  <a:pt x="9" y="12"/>
                </a:cubicBezTo>
                <a:cubicBezTo>
                  <a:pt x="8" y="17"/>
                  <a:pt x="7" y="23"/>
                  <a:pt x="6" y="28"/>
                </a:cubicBezTo>
                <a:cubicBezTo>
                  <a:pt x="5" y="33"/>
                  <a:pt x="5" y="38"/>
                  <a:pt x="5" y="44"/>
                </a:cubicBezTo>
                <a:cubicBezTo>
                  <a:pt x="5" y="44"/>
                  <a:pt x="7" y="44"/>
                  <a:pt x="7" y="44"/>
                </a:cubicBezTo>
                <a:cubicBezTo>
                  <a:pt x="7" y="32"/>
                  <a:pt x="7" y="20"/>
                  <a:pt x="8" y="8"/>
                </a:cubicBezTo>
                <a:cubicBezTo>
                  <a:pt x="8" y="8"/>
                  <a:pt x="8" y="8"/>
                  <a:pt x="7" y="8"/>
                </a:cubicBezTo>
                <a:cubicBezTo>
                  <a:pt x="10" y="16"/>
                  <a:pt x="6" y="24"/>
                  <a:pt x="6" y="33"/>
                </a:cubicBezTo>
                <a:cubicBezTo>
                  <a:pt x="6" y="34"/>
                  <a:pt x="7" y="34"/>
                  <a:pt x="7" y="33"/>
                </a:cubicBezTo>
                <a:cubicBezTo>
                  <a:pt x="7" y="24"/>
                  <a:pt x="11" y="16"/>
                  <a:pt x="8" y="8"/>
                </a:cubicBezTo>
                <a:cubicBezTo>
                  <a:pt x="8" y="7"/>
                  <a:pt x="7" y="7"/>
                  <a:pt x="7" y="8"/>
                </a:cubicBezTo>
                <a:cubicBezTo>
                  <a:pt x="6" y="20"/>
                  <a:pt x="5" y="32"/>
                  <a:pt x="5" y="44"/>
                </a:cubicBezTo>
                <a:cubicBezTo>
                  <a:pt x="6" y="44"/>
                  <a:pt x="6" y="44"/>
                  <a:pt x="7" y="43"/>
                </a:cubicBezTo>
                <a:cubicBezTo>
                  <a:pt x="6" y="38"/>
                  <a:pt x="7" y="33"/>
                  <a:pt x="7" y="28"/>
                </a:cubicBezTo>
                <a:cubicBezTo>
                  <a:pt x="8" y="23"/>
                  <a:pt x="9" y="18"/>
                  <a:pt x="11" y="13"/>
                </a:cubicBezTo>
                <a:cubicBezTo>
                  <a:pt x="10" y="13"/>
                  <a:pt x="10" y="12"/>
                  <a:pt x="9" y="12"/>
                </a:cubicBezTo>
                <a:cubicBezTo>
                  <a:pt x="10" y="18"/>
                  <a:pt x="8" y="24"/>
                  <a:pt x="8" y="29"/>
                </a:cubicBezTo>
                <a:cubicBezTo>
                  <a:pt x="7" y="36"/>
                  <a:pt x="8" y="42"/>
                  <a:pt x="7" y="48"/>
                </a:cubicBezTo>
                <a:cubicBezTo>
                  <a:pt x="7" y="48"/>
                  <a:pt x="7" y="48"/>
                  <a:pt x="8" y="48"/>
                </a:cubicBezTo>
                <a:cubicBezTo>
                  <a:pt x="5" y="41"/>
                  <a:pt x="5" y="34"/>
                  <a:pt x="6" y="27"/>
                </a:cubicBezTo>
                <a:cubicBezTo>
                  <a:pt x="7" y="20"/>
                  <a:pt x="9" y="13"/>
                  <a:pt x="11" y="6"/>
                </a:cubicBezTo>
                <a:cubicBezTo>
                  <a:pt x="11" y="6"/>
                  <a:pt x="10" y="5"/>
                  <a:pt x="10" y="6"/>
                </a:cubicBezTo>
                <a:cubicBezTo>
                  <a:pt x="3" y="20"/>
                  <a:pt x="8" y="36"/>
                  <a:pt x="5" y="50"/>
                </a:cubicBezTo>
                <a:cubicBezTo>
                  <a:pt x="5" y="51"/>
                  <a:pt x="6" y="51"/>
                  <a:pt x="6" y="51"/>
                </a:cubicBezTo>
                <a:cubicBezTo>
                  <a:pt x="5" y="36"/>
                  <a:pt x="5" y="20"/>
                  <a:pt x="11" y="6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9"/>
                  <a:pt x="8" y="13"/>
                  <a:pt x="8" y="16"/>
                </a:cubicBezTo>
                <a:cubicBezTo>
                  <a:pt x="7" y="19"/>
                  <a:pt x="7" y="22"/>
                  <a:pt x="7" y="26"/>
                </a:cubicBezTo>
                <a:cubicBezTo>
                  <a:pt x="6" y="32"/>
                  <a:pt x="6" y="39"/>
                  <a:pt x="4" y="46"/>
                </a:cubicBezTo>
                <a:cubicBezTo>
                  <a:pt x="4" y="46"/>
                  <a:pt x="5" y="46"/>
                  <a:pt x="5" y="46"/>
                </a:cubicBezTo>
                <a:cubicBezTo>
                  <a:pt x="5" y="37"/>
                  <a:pt x="5" y="27"/>
                  <a:pt x="8" y="18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20"/>
                  <a:pt x="7" y="23"/>
                  <a:pt x="7" y="25"/>
                </a:cubicBezTo>
                <a:cubicBezTo>
                  <a:pt x="7" y="27"/>
                  <a:pt x="7" y="30"/>
                  <a:pt x="6" y="32"/>
                </a:cubicBezTo>
                <a:cubicBezTo>
                  <a:pt x="5" y="38"/>
                  <a:pt x="6" y="44"/>
                  <a:pt x="6" y="50"/>
                </a:cubicBezTo>
                <a:cubicBezTo>
                  <a:pt x="6" y="51"/>
                  <a:pt x="7" y="51"/>
                  <a:pt x="7" y="50"/>
                </a:cubicBezTo>
                <a:cubicBezTo>
                  <a:pt x="11" y="37"/>
                  <a:pt x="5" y="23"/>
                  <a:pt x="10" y="10"/>
                </a:cubicBezTo>
                <a:cubicBezTo>
                  <a:pt x="10" y="10"/>
                  <a:pt x="9" y="10"/>
                  <a:pt x="9" y="10"/>
                </a:cubicBezTo>
                <a:cubicBezTo>
                  <a:pt x="10" y="24"/>
                  <a:pt x="7" y="38"/>
                  <a:pt x="4" y="53"/>
                </a:cubicBezTo>
                <a:cubicBezTo>
                  <a:pt x="4" y="54"/>
                  <a:pt x="5" y="54"/>
                  <a:pt x="6" y="53"/>
                </a:cubicBezTo>
                <a:cubicBezTo>
                  <a:pt x="15" y="38"/>
                  <a:pt x="10" y="19"/>
                  <a:pt x="11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5"/>
                  <a:pt x="8" y="9"/>
                  <a:pt x="6" y="13"/>
                </a:cubicBezTo>
                <a:cubicBezTo>
                  <a:pt x="5" y="14"/>
                  <a:pt x="5" y="16"/>
                  <a:pt x="4" y="18"/>
                </a:cubicBezTo>
                <a:cubicBezTo>
                  <a:pt x="4" y="20"/>
                  <a:pt x="3" y="23"/>
                  <a:pt x="3" y="25"/>
                </a:cubicBezTo>
                <a:cubicBezTo>
                  <a:pt x="3" y="29"/>
                  <a:pt x="2" y="34"/>
                  <a:pt x="3" y="38"/>
                </a:cubicBezTo>
                <a:cubicBezTo>
                  <a:pt x="3" y="42"/>
                  <a:pt x="4" y="46"/>
                  <a:pt x="3" y="50"/>
                </a:cubicBezTo>
                <a:cubicBezTo>
                  <a:pt x="3" y="50"/>
                  <a:pt x="4" y="50"/>
                  <a:pt x="4" y="50"/>
                </a:cubicBezTo>
                <a:cubicBezTo>
                  <a:pt x="5" y="46"/>
                  <a:pt x="4" y="43"/>
                  <a:pt x="3" y="39"/>
                </a:cubicBezTo>
                <a:cubicBezTo>
                  <a:pt x="2" y="36"/>
                  <a:pt x="1" y="32"/>
                  <a:pt x="2" y="28"/>
                </a:cubicBezTo>
                <a:cubicBezTo>
                  <a:pt x="2" y="21"/>
                  <a:pt x="5" y="14"/>
                  <a:pt x="7" y="6"/>
                </a:cubicBezTo>
                <a:cubicBezTo>
                  <a:pt x="7" y="5"/>
                  <a:pt x="6" y="5"/>
                  <a:pt x="6" y="6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8" name="Freeform 1898"/>
          <p:cNvSpPr/>
          <p:nvPr/>
        </p:nvSpPr>
        <p:spPr bwMode="auto">
          <a:xfrm>
            <a:off x="7161212" y="1108076"/>
            <a:ext cx="19050" cy="12700"/>
          </a:xfrm>
          <a:custGeom>
            <a:avLst/>
            <a:gdLst>
              <a:gd name="T0" fmla="*/ 5 w 10"/>
              <a:gd name="T1" fmla="*/ 2 h 6"/>
              <a:gd name="T2" fmla="*/ 7 w 10"/>
              <a:gd name="T3" fmla="*/ 2 h 6"/>
              <a:gd name="T4" fmla="*/ 6 w 10"/>
              <a:gd name="T5" fmla="*/ 0 h 6"/>
              <a:gd name="T6" fmla="*/ 0 w 10"/>
              <a:gd name="T7" fmla="*/ 3 h 6"/>
              <a:gd name="T8" fmla="*/ 0 w 10"/>
              <a:gd name="T9" fmla="*/ 4 h 6"/>
              <a:gd name="T10" fmla="*/ 8 w 10"/>
              <a:gd name="T11" fmla="*/ 4 h 6"/>
              <a:gd name="T12" fmla="*/ 8 w 10"/>
              <a:gd name="T13" fmla="*/ 2 h 6"/>
              <a:gd name="T14" fmla="*/ 0 w 10"/>
              <a:gd name="T15" fmla="*/ 3 h 6"/>
              <a:gd name="T16" fmla="*/ 0 w 10"/>
              <a:gd name="T17" fmla="*/ 4 h 6"/>
              <a:gd name="T18" fmla="*/ 9 w 10"/>
              <a:gd name="T19" fmla="*/ 4 h 6"/>
              <a:gd name="T20" fmla="*/ 9 w 10"/>
              <a:gd name="T21" fmla="*/ 3 h 6"/>
              <a:gd name="T22" fmla="*/ 4 w 10"/>
              <a:gd name="T23" fmla="*/ 3 h 6"/>
              <a:gd name="T24" fmla="*/ 3 w 10"/>
              <a:gd name="T25" fmla="*/ 4 h 6"/>
              <a:gd name="T26" fmla="*/ 10 w 10"/>
              <a:gd name="T27" fmla="*/ 5 h 6"/>
              <a:gd name="T28" fmla="*/ 9 w 10"/>
              <a:gd name="T29" fmla="*/ 4 h 6"/>
              <a:gd name="T30" fmla="*/ 2 w 10"/>
              <a:gd name="T31" fmla="*/ 4 h 6"/>
              <a:gd name="T32" fmla="*/ 2 w 10"/>
              <a:gd name="T33" fmla="*/ 6 h 6"/>
              <a:gd name="T34" fmla="*/ 6 w 10"/>
              <a:gd name="T35" fmla="*/ 4 h 6"/>
              <a:gd name="T36" fmla="*/ 6 w 10"/>
              <a:gd name="T37" fmla="*/ 3 h 6"/>
              <a:gd name="T38" fmla="*/ 1 w 10"/>
              <a:gd name="T39" fmla="*/ 4 h 6"/>
              <a:gd name="T40" fmla="*/ 2 w 10"/>
              <a:gd name="T41" fmla="*/ 6 h 6"/>
              <a:gd name="T42" fmla="*/ 9 w 10"/>
              <a:gd name="T43" fmla="*/ 5 h 6"/>
              <a:gd name="T44" fmla="*/ 9 w 10"/>
              <a:gd name="T45" fmla="*/ 4 h 6"/>
              <a:gd name="T46" fmla="*/ 4 w 10"/>
              <a:gd name="T47" fmla="*/ 4 h 6"/>
              <a:gd name="T48" fmla="*/ 4 w 10"/>
              <a:gd name="T49" fmla="*/ 4 h 6"/>
              <a:gd name="T50" fmla="*/ 9 w 10"/>
              <a:gd name="T51" fmla="*/ 4 h 6"/>
              <a:gd name="T52" fmla="*/ 9 w 10"/>
              <a:gd name="T53" fmla="*/ 3 h 6"/>
              <a:gd name="T54" fmla="*/ 1 w 10"/>
              <a:gd name="T55" fmla="*/ 3 h 6"/>
              <a:gd name="T56" fmla="*/ 1 w 10"/>
              <a:gd name="T57" fmla="*/ 4 h 6"/>
              <a:gd name="T58" fmla="*/ 8 w 10"/>
              <a:gd name="T59" fmla="*/ 4 h 6"/>
              <a:gd name="T60" fmla="*/ 8 w 10"/>
              <a:gd name="T61" fmla="*/ 2 h 6"/>
              <a:gd name="T62" fmla="*/ 1 w 10"/>
              <a:gd name="T63" fmla="*/ 3 h 6"/>
              <a:gd name="T64" fmla="*/ 1 w 10"/>
              <a:gd name="T65" fmla="*/ 4 h 6"/>
              <a:gd name="T66" fmla="*/ 7 w 10"/>
              <a:gd name="T67" fmla="*/ 2 h 6"/>
              <a:gd name="T68" fmla="*/ 7 w 10"/>
              <a:gd name="T69" fmla="*/ 0 h 6"/>
              <a:gd name="T70" fmla="*/ 5 w 10"/>
              <a:gd name="T71" fmla="*/ 1 h 6"/>
              <a:gd name="T72" fmla="*/ 5 w 10"/>
              <a:gd name="T73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6">
                <a:moveTo>
                  <a:pt x="5" y="2"/>
                </a:moveTo>
                <a:cubicBezTo>
                  <a:pt x="6" y="2"/>
                  <a:pt x="6" y="2"/>
                  <a:pt x="7" y="2"/>
                </a:cubicBezTo>
                <a:cubicBezTo>
                  <a:pt x="7" y="1"/>
                  <a:pt x="7" y="1"/>
                  <a:pt x="6" y="0"/>
                </a:cubicBezTo>
                <a:cubicBezTo>
                  <a:pt x="4" y="2"/>
                  <a:pt x="2" y="2"/>
                  <a:pt x="0" y="3"/>
                </a:cubicBezTo>
                <a:cubicBezTo>
                  <a:pt x="0" y="3"/>
                  <a:pt x="0" y="4"/>
                  <a:pt x="0" y="4"/>
                </a:cubicBezTo>
                <a:cubicBezTo>
                  <a:pt x="3" y="5"/>
                  <a:pt x="5" y="4"/>
                  <a:pt x="8" y="4"/>
                </a:cubicBezTo>
                <a:cubicBezTo>
                  <a:pt x="9" y="4"/>
                  <a:pt x="9" y="2"/>
                  <a:pt x="8" y="2"/>
                </a:cubicBezTo>
                <a:cubicBezTo>
                  <a:pt x="5" y="3"/>
                  <a:pt x="3" y="2"/>
                  <a:pt x="0" y="3"/>
                </a:cubicBezTo>
                <a:cubicBezTo>
                  <a:pt x="0" y="3"/>
                  <a:pt x="0" y="4"/>
                  <a:pt x="0" y="4"/>
                </a:cubicBezTo>
                <a:cubicBezTo>
                  <a:pt x="3" y="5"/>
                  <a:pt x="6" y="6"/>
                  <a:pt x="9" y="4"/>
                </a:cubicBezTo>
                <a:cubicBezTo>
                  <a:pt x="9" y="4"/>
                  <a:pt x="10" y="4"/>
                  <a:pt x="9" y="3"/>
                </a:cubicBezTo>
                <a:cubicBezTo>
                  <a:pt x="7" y="3"/>
                  <a:pt x="6" y="3"/>
                  <a:pt x="4" y="3"/>
                </a:cubicBezTo>
                <a:cubicBezTo>
                  <a:pt x="3" y="3"/>
                  <a:pt x="3" y="4"/>
                  <a:pt x="3" y="4"/>
                </a:cubicBezTo>
                <a:cubicBezTo>
                  <a:pt x="5" y="6"/>
                  <a:pt x="7" y="6"/>
                  <a:pt x="10" y="5"/>
                </a:cubicBezTo>
                <a:cubicBezTo>
                  <a:pt x="10" y="5"/>
                  <a:pt x="10" y="4"/>
                  <a:pt x="9" y="4"/>
                </a:cubicBezTo>
                <a:cubicBezTo>
                  <a:pt x="7" y="4"/>
                  <a:pt x="4" y="4"/>
                  <a:pt x="2" y="4"/>
                </a:cubicBezTo>
                <a:cubicBezTo>
                  <a:pt x="2" y="5"/>
                  <a:pt x="2" y="5"/>
                  <a:pt x="2" y="6"/>
                </a:cubicBezTo>
                <a:cubicBezTo>
                  <a:pt x="3" y="5"/>
                  <a:pt x="5" y="4"/>
                  <a:pt x="6" y="4"/>
                </a:cubicBezTo>
                <a:cubicBezTo>
                  <a:pt x="7" y="4"/>
                  <a:pt x="6" y="2"/>
                  <a:pt x="6" y="3"/>
                </a:cubicBezTo>
                <a:cubicBezTo>
                  <a:pt x="4" y="3"/>
                  <a:pt x="3" y="4"/>
                  <a:pt x="1" y="4"/>
                </a:cubicBezTo>
                <a:cubicBezTo>
                  <a:pt x="1" y="5"/>
                  <a:pt x="1" y="6"/>
                  <a:pt x="2" y="6"/>
                </a:cubicBezTo>
                <a:cubicBezTo>
                  <a:pt x="4" y="6"/>
                  <a:pt x="7" y="6"/>
                  <a:pt x="9" y="5"/>
                </a:cubicBezTo>
                <a:cubicBezTo>
                  <a:pt x="9" y="5"/>
                  <a:pt x="9" y="4"/>
                  <a:pt x="9" y="4"/>
                </a:cubicBezTo>
                <a:cubicBezTo>
                  <a:pt x="7" y="5"/>
                  <a:pt x="6" y="5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5" y="4"/>
                  <a:pt x="7" y="4"/>
                  <a:pt x="9" y="4"/>
                </a:cubicBezTo>
                <a:cubicBezTo>
                  <a:pt x="9" y="4"/>
                  <a:pt x="9" y="4"/>
                  <a:pt x="9" y="3"/>
                </a:cubicBezTo>
                <a:cubicBezTo>
                  <a:pt x="6" y="4"/>
                  <a:pt x="3" y="4"/>
                  <a:pt x="1" y="3"/>
                </a:cubicBezTo>
                <a:cubicBezTo>
                  <a:pt x="1" y="4"/>
                  <a:pt x="1" y="4"/>
                  <a:pt x="1" y="4"/>
                </a:cubicBezTo>
                <a:cubicBezTo>
                  <a:pt x="3" y="4"/>
                  <a:pt x="6" y="4"/>
                  <a:pt x="8" y="4"/>
                </a:cubicBezTo>
                <a:cubicBezTo>
                  <a:pt x="8" y="3"/>
                  <a:pt x="8" y="3"/>
                  <a:pt x="8" y="2"/>
                </a:cubicBezTo>
                <a:cubicBezTo>
                  <a:pt x="5" y="3"/>
                  <a:pt x="3" y="4"/>
                  <a:pt x="1" y="3"/>
                </a:cubicBezTo>
                <a:cubicBezTo>
                  <a:pt x="1" y="3"/>
                  <a:pt x="1" y="4"/>
                  <a:pt x="1" y="4"/>
                </a:cubicBezTo>
                <a:cubicBezTo>
                  <a:pt x="3" y="3"/>
                  <a:pt x="5" y="3"/>
                  <a:pt x="7" y="2"/>
                </a:cubicBezTo>
                <a:cubicBezTo>
                  <a:pt x="8" y="1"/>
                  <a:pt x="7" y="0"/>
                  <a:pt x="7" y="0"/>
                </a:cubicBezTo>
                <a:cubicBezTo>
                  <a:pt x="6" y="0"/>
                  <a:pt x="5" y="0"/>
                  <a:pt x="5" y="1"/>
                </a:cubicBezTo>
                <a:cubicBezTo>
                  <a:pt x="4" y="1"/>
                  <a:pt x="4" y="2"/>
                  <a:pt x="5" y="2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9" name="Freeform 1899"/>
          <p:cNvSpPr/>
          <p:nvPr/>
        </p:nvSpPr>
        <p:spPr bwMode="auto">
          <a:xfrm>
            <a:off x="7283450" y="976313"/>
            <a:ext cx="7937" cy="25400"/>
          </a:xfrm>
          <a:custGeom>
            <a:avLst/>
            <a:gdLst>
              <a:gd name="T0" fmla="*/ 2 w 4"/>
              <a:gd name="T1" fmla="*/ 5 h 12"/>
              <a:gd name="T2" fmla="*/ 2 w 4"/>
              <a:gd name="T3" fmla="*/ 7 h 12"/>
              <a:gd name="T4" fmla="*/ 4 w 4"/>
              <a:gd name="T5" fmla="*/ 7 h 12"/>
              <a:gd name="T6" fmla="*/ 3 w 4"/>
              <a:gd name="T7" fmla="*/ 1 h 12"/>
              <a:gd name="T8" fmla="*/ 2 w 4"/>
              <a:gd name="T9" fmla="*/ 1 h 12"/>
              <a:gd name="T10" fmla="*/ 2 w 4"/>
              <a:gd name="T11" fmla="*/ 12 h 12"/>
              <a:gd name="T12" fmla="*/ 3 w 4"/>
              <a:gd name="T13" fmla="*/ 12 h 12"/>
              <a:gd name="T14" fmla="*/ 3 w 4"/>
              <a:gd name="T15" fmla="*/ 2 h 12"/>
              <a:gd name="T16" fmla="*/ 1 w 4"/>
              <a:gd name="T17" fmla="*/ 2 h 12"/>
              <a:gd name="T18" fmla="*/ 1 w 4"/>
              <a:gd name="T19" fmla="*/ 10 h 12"/>
              <a:gd name="T20" fmla="*/ 3 w 4"/>
              <a:gd name="T21" fmla="*/ 10 h 12"/>
              <a:gd name="T22" fmla="*/ 3 w 4"/>
              <a:gd name="T23" fmla="*/ 5 h 12"/>
              <a:gd name="T24" fmla="*/ 1 w 4"/>
              <a:gd name="T25" fmla="*/ 5 h 12"/>
              <a:gd name="T26" fmla="*/ 1 w 4"/>
              <a:gd name="T27" fmla="*/ 10 h 12"/>
              <a:gd name="T28" fmla="*/ 3 w 4"/>
              <a:gd name="T29" fmla="*/ 10 h 12"/>
              <a:gd name="T30" fmla="*/ 3 w 4"/>
              <a:gd name="T31" fmla="*/ 2 h 12"/>
              <a:gd name="T32" fmla="*/ 1 w 4"/>
              <a:gd name="T33" fmla="*/ 3 h 12"/>
              <a:gd name="T34" fmla="*/ 2 w 4"/>
              <a:gd name="T35" fmla="*/ 11 h 12"/>
              <a:gd name="T36" fmla="*/ 3 w 4"/>
              <a:gd name="T37" fmla="*/ 11 h 12"/>
              <a:gd name="T38" fmla="*/ 3 w 4"/>
              <a:gd name="T39" fmla="*/ 1 h 12"/>
              <a:gd name="T40" fmla="*/ 2 w 4"/>
              <a:gd name="T41" fmla="*/ 1 h 12"/>
              <a:gd name="T42" fmla="*/ 2 w 4"/>
              <a:gd name="T43" fmla="*/ 7 h 12"/>
              <a:gd name="T44" fmla="*/ 4 w 4"/>
              <a:gd name="T45" fmla="*/ 7 h 12"/>
              <a:gd name="T46" fmla="*/ 4 w 4"/>
              <a:gd name="T47" fmla="*/ 5 h 12"/>
              <a:gd name="T48" fmla="*/ 2 w 4"/>
              <a:gd name="T49" fmla="*/ 5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" h="12">
                <a:moveTo>
                  <a:pt x="2" y="5"/>
                </a:moveTo>
                <a:cubicBezTo>
                  <a:pt x="2" y="6"/>
                  <a:pt x="2" y="7"/>
                  <a:pt x="2" y="7"/>
                </a:cubicBezTo>
                <a:cubicBezTo>
                  <a:pt x="3" y="8"/>
                  <a:pt x="4" y="8"/>
                  <a:pt x="4" y="7"/>
                </a:cubicBezTo>
                <a:cubicBezTo>
                  <a:pt x="4" y="5"/>
                  <a:pt x="4" y="3"/>
                  <a:pt x="3" y="1"/>
                </a:cubicBezTo>
                <a:cubicBezTo>
                  <a:pt x="3" y="0"/>
                  <a:pt x="2" y="0"/>
                  <a:pt x="2" y="1"/>
                </a:cubicBezTo>
                <a:cubicBezTo>
                  <a:pt x="1" y="4"/>
                  <a:pt x="0" y="8"/>
                  <a:pt x="2" y="12"/>
                </a:cubicBezTo>
                <a:cubicBezTo>
                  <a:pt x="2" y="12"/>
                  <a:pt x="3" y="12"/>
                  <a:pt x="3" y="12"/>
                </a:cubicBezTo>
                <a:cubicBezTo>
                  <a:pt x="4" y="9"/>
                  <a:pt x="3" y="5"/>
                  <a:pt x="3" y="2"/>
                </a:cubicBezTo>
                <a:cubicBezTo>
                  <a:pt x="3" y="1"/>
                  <a:pt x="1" y="2"/>
                  <a:pt x="1" y="2"/>
                </a:cubicBezTo>
                <a:cubicBezTo>
                  <a:pt x="1" y="5"/>
                  <a:pt x="1" y="7"/>
                  <a:pt x="1" y="10"/>
                </a:cubicBezTo>
                <a:cubicBezTo>
                  <a:pt x="1" y="11"/>
                  <a:pt x="3" y="11"/>
                  <a:pt x="3" y="10"/>
                </a:cubicBezTo>
                <a:cubicBezTo>
                  <a:pt x="3" y="8"/>
                  <a:pt x="3" y="6"/>
                  <a:pt x="3" y="5"/>
                </a:cubicBezTo>
                <a:cubicBezTo>
                  <a:pt x="3" y="4"/>
                  <a:pt x="1" y="4"/>
                  <a:pt x="1" y="5"/>
                </a:cubicBezTo>
                <a:cubicBezTo>
                  <a:pt x="1" y="6"/>
                  <a:pt x="1" y="8"/>
                  <a:pt x="1" y="10"/>
                </a:cubicBezTo>
                <a:cubicBezTo>
                  <a:pt x="2" y="10"/>
                  <a:pt x="2" y="10"/>
                  <a:pt x="3" y="10"/>
                </a:cubicBezTo>
                <a:cubicBezTo>
                  <a:pt x="3" y="7"/>
                  <a:pt x="3" y="5"/>
                  <a:pt x="3" y="2"/>
                </a:cubicBezTo>
                <a:cubicBezTo>
                  <a:pt x="2" y="3"/>
                  <a:pt x="2" y="3"/>
                  <a:pt x="1" y="3"/>
                </a:cubicBezTo>
                <a:cubicBezTo>
                  <a:pt x="2" y="5"/>
                  <a:pt x="3" y="8"/>
                  <a:pt x="2" y="11"/>
                </a:cubicBezTo>
                <a:cubicBezTo>
                  <a:pt x="2" y="11"/>
                  <a:pt x="3" y="11"/>
                  <a:pt x="3" y="11"/>
                </a:cubicBezTo>
                <a:cubicBezTo>
                  <a:pt x="2" y="8"/>
                  <a:pt x="2" y="4"/>
                  <a:pt x="3" y="1"/>
                </a:cubicBezTo>
                <a:cubicBezTo>
                  <a:pt x="3" y="1"/>
                  <a:pt x="2" y="1"/>
                  <a:pt x="2" y="1"/>
                </a:cubicBezTo>
                <a:cubicBezTo>
                  <a:pt x="3" y="3"/>
                  <a:pt x="2" y="5"/>
                  <a:pt x="2" y="7"/>
                </a:cubicBezTo>
                <a:cubicBezTo>
                  <a:pt x="3" y="7"/>
                  <a:pt x="3" y="7"/>
                  <a:pt x="4" y="7"/>
                </a:cubicBezTo>
                <a:cubicBezTo>
                  <a:pt x="4" y="6"/>
                  <a:pt x="4" y="6"/>
                  <a:pt x="4" y="5"/>
                </a:cubicBezTo>
                <a:cubicBezTo>
                  <a:pt x="4" y="4"/>
                  <a:pt x="2" y="4"/>
                  <a:pt x="2" y="5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20" name="Freeform 1900"/>
          <p:cNvSpPr/>
          <p:nvPr/>
        </p:nvSpPr>
        <p:spPr bwMode="auto">
          <a:xfrm>
            <a:off x="7388225" y="1096963"/>
            <a:ext cx="28575" cy="12700"/>
          </a:xfrm>
          <a:custGeom>
            <a:avLst/>
            <a:gdLst>
              <a:gd name="T0" fmla="*/ 3 w 14"/>
              <a:gd name="T1" fmla="*/ 4 h 6"/>
              <a:gd name="T2" fmla="*/ 2 w 14"/>
              <a:gd name="T3" fmla="*/ 4 h 6"/>
              <a:gd name="T4" fmla="*/ 1 w 14"/>
              <a:gd name="T5" fmla="*/ 5 h 6"/>
              <a:gd name="T6" fmla="*/ 10 w 14"/>
              <a:gd name="T7" fmla="*/ 3 h 6"/>
              <a:gd name="T8" fmla="*/ 9 w 14"/>
              <a:gd name="T9" fmla="*/ 2 h 6"/>
              <a:gd name="T10" fmla="*/ 2 w 14"/>
              <a:gd name="T11" fmla="*/ 3 h 6"/>
              <a:gd name="T12" fmla="*/ 2 w 14"/>
              <a:gd name="T13" fmla="*/ 4 h 6"/>
              <a:gd name="T14" fmla="*/ 11 w 14"/>
              <a:gd name="T15" fmla="*/ 4 h 6"/>
              <a:gd name="T16" fmla="*/ 10 w 14"/>
              <a:gd name="T17" fmla="*/ 3 h 6"/>
              <a:gd name="T18" fmla="*/ 3 w 14"/>
              <a:gd name="T19" fmla="*/ 3 h 6"/>
              <a:gd name="T20" fmla="*/ 3 w 14"/>
              <a:gd name="T21" fmla="*/ 4 h 6"/>
              <a:gd name="T22" fmla="*/ 13 w 14"/>
              <a:gd name="T23" fmla="*/ 2 h 6"/>
              <a:gd name="T24" fmla="*/ 13 w 14"/>
              <a:gd name="T25" fmla="*/ 1 h 6"/>
              <a:gd name="T26" fmla="*/ 4 w 14"/>
              <a:gd name="T27" fmla="*/ 2 h 6"/>
              <a:gd name="T28" fmla="*/ 4 w 14"/>
              <a:gd name="T29" fmla="*/ 3 h 6"/>
              <a:gd name="T30" fmla="*/ 12 w 14"/>
              <a:gd name="T31" fmla="*/ 2 h 6"/>
              <a:gd name="T32" fmla="*/ 11 w 14"/>
              <a:gd name="T33" fmla="*/ 1 h 6"/>
              <a:gd name="T34" fmla="*/ 3 w 14"/>
              <a:gd name="T35" fmla="*/ 2 h 6"/>
              <a:gd name="T36" fmla="*/ 3 w 14"/>
              <a:gd name="T37" fmla="*/ 3 h 6"/>
              <a:gd name="T38" fmla="*/ 14 w 14"/>
              <a:gd name="T39" fmla="*/ 2 h 6"/>
              <a:gd name="T40" fmla="*/ 13 w 14"/>
              <a:gd name="T41" fmla="*/ 1 h 6"/>
              <a:gd name="T42" fmla="*/ 8 w 14"/>
              <a:gd name="T43" fmla="*/ 1 h 6"/>
              <a:gd name="T44" fmla="*/ 3 w 14"/>
              <a:gd name="T45" fmla="*/ 3 h 6"/>
              <a:gd name="T46" fmla="*/ 3 w 14"/>
              <a:gd name="T47" fmla="*/ 4 h 6"/>
              <a:gd name="T48" fmla="*/ 11 w 14"/>
              <a:gd name="T49" fmla="*/ 4 h 6"/>
              <a:gd name="T50" fmla="*/ 11 w 14"/>
              <a:gd name="T51" fmla="*/ 3 h 6"/>
              <a:gd name="T52" fmla="*/ 1 w 14"/>
              <a:gd name="T53" fmla="*/ 3 h 6"/>
              <a:gd name="T54" fmla="*/ 2 w 14"/>
              <a:gd name="T55" fmla="*/ 4 h 6"/>
              <a:gd name="T56" fmla="*/ 10 w 14"/>
              <a:gd name="T57" fmla="*/ 3 h 6"/>
              <a:gd name="T58" fmla="*/ 10 w 14"/>
              <a:gd name="T59" fmla="*/ 2 h 6"/>
              <a:gd name="T60" fmla="*/ 1 w 14"/>
              <a:gd name="T61" fmla="*/ 3 h 6"/>
              <a:gd name="T62" fmla="*/ 0 w 14"/>
              <a:gd name="T63" fmla="*/ 5 h 6"/>
              <a:gd name="T64" fmla="*/ 3 w 14"/>
              <a:gd name="T65" fmla="*/ 5 h 6"/>
              <a:gd name="T66" fmla="*/ 3 w 14"/>
              <a:gd name="T67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" h="6">
                <a:moveTo>
                  <a:pt x="3" y="4"/>
                </a:moveTo>
                <a:cubicBezTo>
                  <a:pt x="3" y="4"/>
                  <a:pt x="2" y="4"/>
                  <a:pt x="2" y="4"/>
                </a:cubicBezTo>
                <a:cubicBezTo>
                  <a:pt x="1" y="4"/>
                  <a:pt x="1" y="4"/>
                  <a:pt x="1" y="5"/>
                </a:cubicBezTo>
                <a:cubicBezTo>
                  <a:pt x="4" y="4"/>
                  <a:pt x="7" y="3"/>
                  <a:pt x="10" y="3"/>
                </a:cubicBezTo>
                <a:cubicBezTo>
                  <a:pt x="9" y="3"/>
                  <a:pt x="9" y="3"/>
                  <a:pt x="9" y="2"/>
                </a:cubicBezTo>
                <a:cubicBezTo>
                  <a:pt x="7" y="3"/>
                  <a:pt x="4" y="3"/>
                  <a:pt x="2" y="3"/>
                </a:cubicBezTo>
                <a:cubicBezTo>
                  <a:pt x="2" y="3"/>
                  <a:pt x="2" y="4"/>
                  <a:pt x="2" y="4"/>
                </a:cubicBezTo>
                <a:cubicBezTo>
                  <a:pt x="5" y="4"/>
                  <a:pt x="8" y="4"/>
                  <a:pt x="11" y="4"/>
                </a:cubicBezTo>
                <a:cubicBezTo>
                  <a:pt x="10" y="3"/>
                  <a:pt x="10" y="3"/>
                  <a:pt x="10" y="3"/>
                </a:cubicBezTo>
                <a:cubicBezTo>
                  <a:pt x="8" y="3"/>
                  <a:pt x="5" y="3"/>
                  <a:pt x="3" y="3"/>
                </a:cubicBezTo>
                <a:cubicBezTo>
                  <a:pt x="3" y="3"/>
                  <a:pt x="3" y="4"/>
                  <a:pt x="3" y="4"/>
                </a:cubicBezTo>
                <a:cubicBezTo>
                  <a:pt x="6" y="2"/>
                  <a:pt x="10" y="2"/>
                  <a:pt x="13" y="2"/>
                </a:cubicBezTo>
                <a:cubicBezTo>
                  <a:pt x="13" y="2"/>
                  <a:pt x="13" y="1"/>
                  <a:pt x="13" y="1"/>
                </a:cubicBezTo>
                <a:cubicBezTo>
                  <a:pt x="11" y="3"/>
                  <a:pt x="7" y="3"/>
                  <a:pt x="4" y="2"/>
                </a:cubicBezTo>
                <a:cubicBezTo>
                  <a:pt x="4" y="2"/>
                  <a:pt x="4" y="3"/>
                  <a:pt x="4" y="3"/>
                </a:cubicBezTo>
                <a:cubicBezTo>
                  <a:pt x="6" y="3"/>
                  <a:pt x="9" y="3"/>
                  <a:pt x="12" y="2"/>
                </a:cubicBezTo>
                <a:cubicBezTo>
                  <a:pt x="12" y="2"/>
                  <a:pt x="12" y="0"/>
                  <a:pt x="11" y="1"/>
                </a:cubicBezTo>
                <a:cubicBezTo>
                  <a:pt x="9" y="1"/>
                  <a:pt x="6" y="2"/>
                  <a:pt x="3" y="2"/>
                </a:cubicBezTo>
                <a:cubicBezTo>
                  <a:pt x="3" y="2"/>
                  <a:pt x="3" y="3"/>
                  <a:pt x="3" y="3"/>
                </a:cubicBezTo>
                <a:cubicBezTo>
                  <a:pt x="7" y="4"/>
                  <a:pt x="11" y="4"/>
                  <a:pt x="14" y="2"/>
                </a:cubicBezTo>
                <a:cubicBezTo>
                  <a:pt x="14" y="2"/>
                  <a:pt x="14" y="1"/>
                  <a:pt x="13" y="1"/>
                </a:cubicBezTo>
                <a:cubicBezTo>
                  <a:pt x="11" y="1"/>
                  <a:pt x="9" y="1"/>
                  <a:pt x="8" y="1"/>
                </a:cubicBezTo>
                <a:cubicBezTo>
                  <a:pt x="6" y="2"/>
                  <a:pt x="4" y="2"/>
                  <a:pt x="3" y="3"/>
                </a:cubicBezTo>
                <a:cubicBezTo>
                  <a:pt x="2" y="3"/>
                  <a:pt x="2" y="4"/>
                  <a:pt x="3" y="4"/>
                </a:cubicBezTo>
                <a:cubicBezTo>
                  <a:pt x="6" y="4"/>
                  <a:pt x="8" y="5"/>
                  <a:pt x="11" y="4"/>
                </a:cubicBezTo>
                <a:cubicBezTo>
                  <a:pt x="11" y="4"/>
                  <a:pt x="11" y="3"/>
                  <a:pt x="11" y="3"/>
                </a:cubicBezTo>
                <a:cubicBezTo>
                  <a:pt x="7" y="2"/>
                  <a:pt x="4" y="2"/>
                  <a:pt x="1" y="3"/>
                </a:cubicBezTo>
                <a:cubicBezTo>
                  <a:pt x="0" y="3"/>
                  <a:pt x="1" y="4"/>
                  <a:pt x="2" y="4"/>
                </a:cubicBezTo>
                <a:cubicBezTo>
                  <a:pt x="4" y="4"/>
                  <a:pt x="7" y="4"/>
                  <a:pt x="10" y="3"/>
                </a:cubicBezTo>
                <a:cubicBezTo>
                  <a:pt x="11" y="3"/>
                  <a:pt x="11" y="2"/>
                  <a:pt x="10" y="2"/>
                </a:cubicBezTo>
                <a:cubicBezTo>
                  <a:pt x="7" y="2"/>
                  <a:pt x="4" y="2"/>
                  <a:pt x="1" y="3"/>
                </a:cubicBezTo>
                <a:cubicBezTo>
                  <a:pt x="0" y="3"/>
                  <a:pt x="0" y="4"/>
                  <a:pt x="0" y="5"/>
                </a:cubicBezTo>
                <a:cubicBezTo>
                  <a:pt x="2" y="5"/>
                  <a:pt x="2" y="6"/>
                  <a:pt x="3" y="5"/>
                </a:cubicBezTo>
                <a:cubicBezTo>
                  <a:pt x="4" y="5"/>
                  <a:pt x="4" y="4"/>
                  <a:pt x="3" y="4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21" name="Freeform 1901"/>
          <p:cNvSpPr/>
          <p:nvPr/>
        </p:nvSpPr>
        <p:spPr bwMode="auto">
          <a:xfrm>
            <a:off x="7334250" y="1184276"/>
            <a:ext cx="14287" cy="14288"/>
          </a:xfrm>
          <a:custGeom>
            <a:avLst/>
            <a:gdLst>
              <a:gd name="T0" fmla="*/ 4 w 7"/>
              <a:gd name="T1" fmla="*/ 4 h 7"/>
              <a:gd name="T2" fmla="*/ 4 w 7"/>
              <a:gd name="T3" fmla="*/ 3 h 7"/>
              <a:gd name="T4" fmla="*/ 2 w 7"/>
              <a:gd name="T5" fmla="*/ 3 h 7"/>
              <a:gd name="T6" fmla="*/ 5 w 7"/>
              <a:gd name="T7" fmla="*/ 6 h 7"/>
              <a:gd name="T8" fmla="*/ 6 w 7"/>
              <a:gd name="T9" fmla="*/ 5 h 7"/>
              <a:gd name="T10" fmla="*/ 2 w 7"/>
              <a:gd name="T11" fmla="*/ 1 h 7"/>
              <a:gd name="T12" fmla="*/ 1 w 7"/>
              <a:gd name="T13" fmla="*/ 1 h 7"/>
              <a:gd name="T14" fmla="*/ 5 w 7"/>
              <a:gd name="T15" fmla="*/ 7 h 7"/>
              <a:gd name="T16" fmla="*/ 6 w 7"/>
              <a:gd name="T17" fmla="*/ 5 h 7"/>
              <a:gd name="T18" fmla="*/ 3 w 7"/>
              <a:gd name="T19" fmla="*/ 2 h 7"/>
              <a:gd name="T20" fmla="*/ 2 w 7"/>
              <a:gd name="T21" fmla="*/ 4 h 7"/>
              <a:gd name="T22" fmla="*/ 5 w 7"/>
              <a:gd name="T23" fmla="*/ 7 h 7"/>
              <a:gd name="T24" fmla="*/ 6 w 7"/>
              <a:gd name="T25" fmla="*/ 5 h 7"/>
              <a:gd name="T26" fmla="*/ 2 w 7"/>
              <a:gd name="T27" fmla="*/ 1 h 7"/>
              <a:gd name="T28" fmla="*/ 1 w 7"/>
              <a:gd name="T29" fmla="*/ 2 h 7"/>
              <a:gd name="T30" fmla="*/ 5 w 7"/>
              <a:gd name="T31" fmla="*/ 7 h 7"/>
              <a:gd name="T32" fmla="*/ 6 w 7"/>
              <a:gd name="T33" fmla="*/ 5 h 7"/>
              <a:gd name="T34" fmla="*/ 3 w 7"/>
              <a:gd name="T35" fmla="*/ 2 h 7"/>
              <a:gd name="T36" fmla="*/ 2 w 7"/>
              <a:gd name="T37" fmla="*/ 2 h 7"/>
              <a:gd name="T38" fmla="*/ 3 w 7"/>
              <a:gd name="T39" fmla="*/ 4 h 7"/>
              <a:gd name="T40" fmla="*/ 4 w 7"/>
              <a:gd name="T41" fmla="*/ 4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7" h="7">
                <a:moveTo>
                  <a:pt x="4" y="4"/>
                </a:moveTo>
                <a:cubicBezTo>
                  <a:pt x="4" y="3"/>
                  <a:pt x="3" y="3"/>
                  <a:pt x="4" y="3"/>
                </a:cubicBezTo>
                <a:cubicBezTo>
                  <a:pt x="3" y="3"/>
                  <a:pt x="3" y="3"/>
                  <a:pt x="2" y="3"/>
                </a:cubicBezTo>
                <a:cubicBezTo>
                  <a:pt x="4" y="4"/>
                  <a:pt x="4" y="5"/>
                  <a:pt x="5" y="6"/>
                </a:cubicBezTo>
                <a:cubicBezTo>
                  <a:pt x="6" y="6"/>
                  <a:pt x="6" y="6"/>
                  <a:pt x="6" y="5"/>
                </a:cubicBezTo>
                <a:cubicBezTo>
                  <a:pt x="5" y="4"/>
                  <a:pt x="4" y="2"/>
                  <a:pt x="2" y="1"/>
                </a:cubicBezTo>
                <a:cubicBezTo>
                  <a:pt x="1" y="0"/>
                  <a:pt x="0" y="1"/>
                  <a:pt x="1" y="1"/>
                </a:cubicBezTo>
                <a:cubicBezTo>
                  <a:pt x="2" y="4"/>
                  <a:pt x="4" y="5"/>
                  <a:pt x="5" y="7"/>
                </a:cubicBezTo>
                <a:cubicBezTo>
                  <a:pt x="6" y="7"/>
                  <a:pt x="7" y="6"/>
                  <a:pt x="6" y="5"/>
                </a:cubicBezTo>
                <a:cubicBezTo>
                  <a:pt x="5" y="4"/>
                  <a:pt x="4" y="3"/>
                  <a:pt x="3" y="2"/>
                </a:cubicBezTo>
                <a:cubicBezTo>
                  <a:pt x="2" y="2"/>
                  <a:pt x="1" y="3"/>
                  <a:pt x="2" y="4"/>
                </a:cubicBezTo>
                <a:cubicBezTo>
                  <a:pt x="4" y="4"/>
                  <a:pt x="4" y="5"/>
                  <a:pt x="5" y="7"/>
                </a:cubicBezTo>
                <a:cubicBezTo>
                  <a:pt x="6" y="6"/>
                  <a:pt x="6" y="6"/>
                  <a:pt x="6" y="5"/>
                </a:cubicBezTo>
                <a:cubicBezTo>
                  <a:pt x="5" y="4"/>
                  <a:pt x="3" y="3"/>
                  <a:pt x="2" y="1"/>
                </a:cubicBezTo>
                <a:cubicBezTo>
                  <a:pt x="2" y="1"/>
                  <a:pt x="1" y="1"/>
                  <a:pt x="1" y="2"/>
                </a:cubicBezTo>
                <a:cubicBezTo>
                  <a:pt x="2" y="3"/>
                  <a:pt x="4" y="5"/>
                  <a:pt x="5" y="7"/>
                </a:cubicBezTo>
                <a:cubicBezTo>
                  <a:pt x="6" y="7"/>
                  <a:pt x="7" y="6"/>
                  <a:pt x="6" y="5"/>
                </a:cubicBezTo>
                <a:cubicBezTo>
                  <a:pt x="5" y="4"/>
                  <a:pt x="4" y="3"/>
                  <a:pt x="3" y="2"/>
                </a:cubicBezTo>
                <a:cubicBezTo>
                  <a:pt x="3" y="2"/>
                  <a:pt x="2" y="2"/>
                  <a:pt x="2" y="2"/>
                </a:cubicBezTo>
                <a:cubicBezTo>
                  <a:pt x="2" y="3"/>
                  <a:pt x="2" y="4"/>
                  <a:pt x="3" y="4"/>
                </a:cubicBezTo>
                <a:cubicBezTo>
                  <a:pt x="3" y="5"/>
                  <a:pt x="4" y="4"/>
                  <a:pt x="4" y="4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22" name="Freeform 1902"/>
          <p:cNvSpPr/>
          <p:nvPr/>
        </p:nvSpPr>
        <p:spPr bwMode="auto">
          <a:xfrm>
            <a:off x="7373937" y="1150938"/>
            <a:ext cx="15875" cy="9525"/>
          </a:xfrm>
          <a:custGeom>
            <a:avLst/>
            <a:gdLst>
              <a:gd name="T0" fmla="*/ 3 w 8"/>
              <a:gd name="T1" fmla="*/ 0 h 5"/>
              <a:gd name="T2" fmla="*/ 1 w 8"/>
              <a:gd name="T3" fmla="*/ 0 h 5"/>
              <a:gd name="T4" fmla="*/ 2 w 8"/>
              <a:gd name="T5" fmla="*/ 1 h 5"/>
              <a:gd name="T6" fmla="*/ 2 w 8"/>
              <a:gd name="T7" fmla="*/ 1 h 5"/>
              <a:gd name="T8" fmla="*/ 1 w 8"/>
              <a:gd name="T9" fmla="*/ 1 h 5"/>
              <a:gd name="T10" fmla="*/ 7 w 8"/>
              <a:gd name="T11" fmla="*/ 4 h 5"/>
              <a:gd name="T12" fmla="*/ 7 w 8"/>
              <a:gd name="T13" fmla="*/ 3 h 5"/>
              <a:gd name="T14" fmla="*/ 3 w 8"/>
              <a:gd name="T15" fmla="*/ 1 h 5"/>
              <a:gd name="T16" fmla="*/ 2 w 8"/>
              <a:gd name="T17" fmla="*/ 2 h 5"/>
              <a:gd name="T18" fmla="*/ 6 w 8"/>
              <a:gd name="T19" fmla="*/ 3 h 5"/>
              <a:gd name="T20" fmla="*/ 6 w 8"/>
              <a:gd name="T21" fmla="*/ 2 h 5"/>
              <a:gd name="T22" fmla="*/ 4 w 8"/>
              <a:gd name="T23" fmla="*/ 1 h 5"/>
              <a:gd name="T24" fmla="*/ 3 w 8"/>
              <a:gd name="T25" fmla="*/ 2 h 5"/>
              <a:gd name="T26" fmla="*/ 6 w 8"/>
              <a:gd name="T27" fmla="*/ 3 h 5"/>
              <a:gd name="T28" fmla="*/ 6 w 8"/>
              <a:gd name="T29" fmla="*/ 2 h 5"/>
              <a:gd name="T30" fmla="*/ 3 w 8"/>
              <a:gd name="T31" fmla="*/ 0 h 5"/>
              <a:gd name="T32" fmla="*/ 2 w 8"/>
              <a:gd name="T33" fmla="*/ 2 h 5"/>
              <a:gd name="T34" fmla="*/ 7 w 8"/>
              <a:gd name="T35" fmla="*/ 5 h 5"/>
              <a:gd name="T36" fmla="*/ 8 w 8"/>
              <a:gd name="T37" fmla="*/ 3 h 5"/>
              <a:gd name="T38" fmla="*/ 2 w 8"/>
              <a:gd name="T39" fmla="*/ 0 h 5"/>
              <a:gd name="T40" fmla="*/ 0 w 8"/>
              <a:gd name="T41" fmla="*/ 1 h 5"/>
              <a:gd name="T42" fmla="*/ 1 w 8"/>
              <a:gd name="T43" fmla="*/ 1 h 5"/>
              <a:gd name="T44" fmla="*/ 1 w 8"/>
              <a:gd name="T45" fmla="*/ 2 h 5"/>
              <a:gd name="T46" fmla="*/ 3 w 8"/>
              <a:gd name="T4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" h="5">
                <a:moveTo>
                  <a:pt x="3" y="0"/>
                </a:moveTo>
                <a:cubicBezTo>
                  <a:pt x="2" y="0"/>
                  <a:pt x="2" y="0"/>
                  <a:pt x="1" y="0"/>
                </a:cubicBezTo>
                <a:cubicBezTo>
                  <a:pt x="2" y="0"/>
                  <a:pt x="2" y="0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1" y="1"/>
                </a:cubicBezTo>
                <a:cubicBezTo>
                  <a:pt x="4" y="2"/>
                  <a:pt x="6" y="3"/>
                  <a:pt x="7" y="4"/>
                </a:cubicBezTo>
                <a:cubicBezTo>
                  <a:pt x="7" y="4"/>
                  <a:pt x="7" y="3"/>
                  <a:pt x="7" y="3"/>
                </a:cubicBezTo>
                <a:cubicBezTo>
                  <a:pt x="6" y="3"/>
                  <a:pt x="4" y="2"/>
                  <a:pt x="3" y="1"/>
                </a:cubicBezTo>
                <a:cubicBezTo>
                  <a:pt x="3" y="1"/>
                  <a:pt x="3" y="2"/>
                  <a:pt x="2" y="2"/>
                </a:cubicBezTo>
                <a:cubicBezTo>
                  <a:pt x="4" y="2"/>
                  <a:pt x="5" y="2"/>
                  <a:pt x="6" y="3"/>
                </a:cubicBezTo>
                <a:cubicBezTo>
                  <a:pt x="6" y="3"/>
                  <a:pt x="6" y="2"/>
                  <a:pt x="6" y="2"/>
                </a:cubicBezTo>
                <a:cubicBezTo>
                  <a:pt x="5" y="2"/>
                  <a:pt x="5" y="1"/>
                  <a:pt x="4" y="1"/>
                </a:cubicBezTo>
                <a:cubicBezTo>
                  <a:pt x="3" y="1"/>
                  <a:pt x="2" y="2"/>
                  <a:pt x="3" y="2"/>
                </a:cubicBezTo>
                <a:cubicBezTo>
                  <a:pt x="4" y="3"/>
                  <a:pt x="5" y="3"/>
                  <a:pt x="6" y="3"/>
                </a:cubicBezTo>
                <a:cubicBezTo>
                  <a:pt x="7" y="3"/>
                  <a:pt x="7" y="2"/>
                  <a:pt x="6" y="2"/>
                </a:cubicBezTo>
                <a:cubicBezTo>
                  <a:pt x="5" y="1"/>
                  <a:pt x="4" y="1"/>
                  <a:pt x="3" y="0"/>
                </a:cubicBezTo>
                <a:cubicBezTo>
                  <a:pt x="2" y="0"/>
                  <a:pt x="2" y="1"/>
                  <a:pt x="2" y="2"/>
                </a:cubicBezTo>
                <a:cubicBezTo>
                  <a:pt x="4" y="3"/>
                  <a:pt x="5" y="4"/>
                  <a:pt x="7" y="5"/>
                </a:cubicBezTo>
                <a:cubicBezTo>
                  <a:pt x="8" y="5"/>
                  <a:pt x="8" y="4"/>
                  <a:pt x="8" y="3"/>
                </a:cubicBezTo>
                <a:cubicBezTo>
                  <a:pt x="7" y="2"/>
                  <a:pt x="4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1"/>
                  <a:pt x="0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2" y="2"/>
                  <a:pt x="3" y="1"/>
                  <a:pt x="3" y="0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23" name="Freeform 1903"/>
          <p:cNvSpPr/>
          <p:nvPr/>
        </p:nvSpPr>
        <p:spPr bwMode="auto">
          <a:xfrm>
            <a:off x="7380287" y="1038226"/>
            <a:ext cx="15875" cy="12700"/>
          </a:xfrm>
          <a:custGeom>
            <a:avLst/>
            <a:gdLst>
              <a:gd name="T0" fmla="*/ 4 w 8"/>
              <a:gd name="T1" fmla="*/ 5 h 6"/>
              <a:gd name="T2" fmla="*/ 7 w 8"/>
              <a:gd name="T3" fmla="*/ 2 h 6"/>
              <a:gd name="T4" fmla="*/ 7 w 8"/>
              <a:gd name="T5" fmla="*/ 1 h 6"/>
              <a:gd name="T6" fmla="*/ 3 w 8"/>
              <a:gd name="T7" fmla="*/ 4 h 6"/>
              <a:gd name="T8" fmla="*/ 4 w 8"/>
              <a:gd name="T9" fmla="*/ 5 h 6"/>
              <a:gd name="T10" fmla="*/ 7 w 8"/>
              <a:gd name="T11" fmla="*/ 1 h 6"/>
              <a:gd name="T12" fmla="*/ 6 w 8"/>
              <a:gd name="T13" fmla="*/ 0 h 6"/>
              <a:gd name="T14" fmla="*/ 1 w 8"/>
              <a:gd name="T15" fmla="*/ 4 h 6"/>
              <a:gd name="T16" fmla="*/ 2 w 8"/>
              <a:gd name="T17" fmla="*/ 6 h 6"/>
              <a:gd name="T18" fmla="*/ 7 w 8"/>
              <a:gd name="T19" fmla="*/ 1 h 6"/>
              <a:gd name="T20" fmla="*/ 6 w 8"/>
              <a:gd name="T21" fmla="*/ 0 h 6"/>
              <a:gd name="T22" fmla="*/ 2 w 8"/>
              <a:gd name="T23" fmla="*/ 4 h 6"/>
              <a:gd name="T24" fmla="*/ 3 w 8"/>
              <a:gd name="T25" fmla="*/ 5 h 6"/>
              <a:gd name="T26" fmla="*/ 7 w 8"/>
              <a:gd name="T27" fmla="*/ 2 h 6"/>
              <a:gd name="T28" fmla="*/ 6 w 8"/>
              <a:gd name="T29" fmla="*/ 1 h 6"/>
              <a:gd name="T30" fmla="*/ 3 w 8"/>
              <a:gd name="T31" fmla="*/ 4 h 6"/>
              <a:gd name="T32" fmla="*/ 4 w 8"/>
              <a:gd name="T33" fmla="*/ 5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" h="6">
                <a:moveTo>
                  <a:pt x="4" y="5"/>
                </a:moveTo>
                <a:cubicBezTo>
                  <a:pt x="5" y="4"/>
                  <a:pt x="7" y="3"/>
                  <a:pt x="7" y="2"/>
                </a:cubicBezTo>
                <a:cubicBezTo>
                  <a:pt x="8" y="2"/>
                  <a:pt x="7" y="1"/>
                  <a:pt x="7" y="1"/>
                </a:cubicBezTo>
                <a:cubicBezTo>
                  <a:pt x="5" y="2"/>
                  <a:pt x="4" y="3"/>
                  <a:pt x="3" y="4"/>
                </a:cubicBezTo>
                <a:cubicBezTo>
                  <a:pt x="3" y="5"/>
                  <a:pt x="3" y="5"/>
                  <a:pt x="4" y="5"/>
                </a:cubicBezTo>
                <a:cubicBezTo>
                  <a:pt x="4" y="4"/>
                  <a:pt x="6" y="2"/>
                  <a:pt x="7" y="1"/>
                </a:cubicBezTo>
                <a:cubicBezTo>
                  <a:pt x="7" y="1"/>
                  <a:pt x="7" y="0"/>
                  <a:pt x="6" y="0"/>
                </a:cubicBezTo>
                <a:cubicBezTo>
                  <a:pt x="4" y="1"/>
                  <a:pt x="3" y="3"/>
                  <a:pt x="1" y="4"/>
                </a:cubicBezTo>
                <a:cubicBezTo>
                  <a:pt x="0" y="5"/>
                  <a:pt x="1" y="6"/>
                  <a:pt x="2" y="6"/>
                </a:cubicBezTo>
                <a:cubicBezTo>
                  <a:pt x="4" y="4"/>
                  <a:pt x="5" y="3"/>
                  <a:pt x="7" y="1"/>
                </a:cubicBezTo>
                <a:cubicBezTo>
                  <a:pt x="6" y="1"/>
                  <a:pt x="6" y="1"/>
                  <a:pt x="6" y="0"/>
                </a:cubicBezTo>
                <a:cubicBezTo>
                  <a:pt x="4" y="2"/>
                  <a:pt x="4" y="3"/>
                  <a:pt x="2" y="4"/>
                </a:cubicBezTo>
                <a:cubicBezTo>
                  <a:pt x="2" y="5"/>
                  <a:pt x="3" y="6"/>
                  <a:pt x="3" y="5"/>
                </a:cubicBezTo>
                <a:cubicBezTo>
                  <a:pt x="5" y="4"/>
                  <a:pt x="6" y="3"/>
                  <a:pt x="7" y="2"/>
                </a:cubicBezTo>
                <a:cubicBezTo>
                  <a:pt x="7" y="2"/>
                  <a:pt x="7" y="2"/>
                  <a:pt x="6" y="1"/>
                </a:cubicBezTo>
                <a:cubicBezTo>
                  <a:pt x="6" y="2"/>
                  <a:pt x="4" y="3"/>
                  <a:pt x="3" y="4"/>
                </a:cubicBezTo>
                <a:cubicBezTo>
                  <a:pt x="3" y="4"/>
                  <a:pt x="3" y="6"/>
                  <a:pt x="4" y="5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24" name="Freeform 1904"/>
          <p:cNvSpPr/>
          <p:nvPr/>
        </p:nvSpPr>
        <p:spPr bwMode="auto">
          <a:xfrm>
            <a:off x="7334250" y="989013"/>
            <a:ext cx="11112" cy="14288"/>
          </a:xfrm>
          <a:custGeom>
            <a:avLst/>
            <a:gdLst>
              <a:gd name="T0" fmla="*/ 2 w 5"/>
              <a:gd name="T1" fmla="*/ 3 h 7"/>
              <a:gd name="T2" fmla="*/ 1 w 5"/>
              <a:gd name="T3" fmla="*/ 6 h 7"/>
              <a:gd name="T4" fmla="*/ 2 w 5"/>
              <a:gd name="T5" fmla="*/ 7 h 7"/>
              <a:gd name="T6" fmla="*/ 5 w 5"/>
              <a:gd name="T7" fmla="*/ 2 h 7"/>
              <a:gd name="T8" fmla="*/ 4 w 5"/>
              <a:gd name="T9" fmla="*/ 1 h 7"/>
              <a:gd name="T10" fmla="*/ 0 w 5"/>
              <a:gd name="T11" fmla="*/ 6 h 7"/>
              <a:gd name="T12" fmla="*/ 1 w 5"/>
              <a:gd name="T13" fmla="*/ 7 h 7"/>
              <a:gd name="T14" fmla="*/ 4 w 5"/>
              <a:gd name="T15" fmla="*/ 4 h 7"/>
              <a:gd name="T16" fmla="*/ 2 w 5"/>
              <a:gd name="T17" fmla="*/ 4 h 7"/>
              <a:gd name="T18" fmla="*/ 1 w 5"/>
              <a:gd name="T19" fmla="*/ 6 h 7"/>
              <a:gd name="T20" fmla="*/ 1 w 5"/>
              <a:gd name="T21" fmla="*/ 7 h 7"/>
              <a:gd name="T22" fmla="*/ 5 w 5"/>
              <a:gd name="T23" fmla="*/ 2 h 7"/>
              <a:gd name="T24" fmla="*/ 4 w 5"/>
              <a:gd name="T25" fmla="*/ 1 h 7"/>
              <a:gd name="T26" fmla="*/ 1 w 5"/>
              <a:gd name="T27" fmla="*/ 6 h 7"/>
              <a:gd name="T28" fmla="*/ 2 w 5"/>
              <a:gd name="T29" fmla="*/ 7 h 7"/>
              <a:gd name="T30" fmla="*/ 4 w 5"/>
              <a:gd name="T31" fmla="*/ 4 h 7"/>
              <a:gd name="T32" fmla="*/ 2 w 5"/>
              <a:gd name="T33" fmla="*/ 3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" h="7">
                <a:moveTo>
                  <a:pt x="2" y="3"/>
                </a:moveTo>
                <a:cubicBezTo>
                  <a:pt x="2" y="4"/>
                  <a:pt x="1" y="5"/>
                  <a:pt x="1" y="6"/>
                </a:cubicBezTo>
                <a:cubicBezTo>
                  <a:pt x="1" y="6"/>
                  <a:pt x="2" y="6"/>
                  <a:pt x="2" y="7"/>
                </a:cubicBezTo>
                <a:cubicBezTo>
                  <a:pt x="3" y="5"/>
                  <a:pt x="4" y="3"/>
                  <a:pt x="5" y="2"/>
                </a:cubicBezTo>
                <a:cubicBezTo>
                  <a:pt x="5" y="1"/>
                  <a:pt x="5" y="0"/>
                  <a:pt x="4" y="1"/>
                </a:cubicBezTo>
                <a:cubicBezTo>
                  <a:pt x="2" y="2"/>
                  <a:pt x="2" y="4"/>
                  <a:pt x="0" y="6"/>
                </a:cubicBezTo>
                <a:cubicBezTo>
                  <a:pt x="0" y="7"/>
                  <a:pt x="1" y="7"/>
                  <a:pt x="1" y="7"/>
                </a:cubicBezTo>
                <a:cubicBezTo>
                  <a:pt x="2" y="6"/>
                  <a:pt x="3" y="5"/>
                  <a:pt x="4" y="4"/>
                </a:cubicBezTo>
                <a:cubicBezTo>
                  <a:pt x="4" y="4"/>
                  <a:pt x="3" y="3"/>
                  <a:pt x="2" y="4"/>
                </a:cubicBezTo>
                <a:cubicBezTo>
                  <a:pt x="2" y="5"/>
                  <a:pt x="1" y="5"/>
                  <a:pt x="1" y="6"/>
                </a:cubicBezTo>
                <a:cubicBezTo>
                  <a:pt x="1" y="6"/>
                  <a:pt x="1" y="6"/>
                  <a:pt x="1" y="7"/>
                </a:cubicBezTo>
                <a:cubicBezTo>
                  <a:pt x="3" y="5"/>
                  <a:pt x="4" y="3"/>
                  <a:pt x="5" y="2"/>
                </a:cubicBezTo>
                <a:cubicBezTo>
                  <a:pt x="5" y="1"/>
                  <a:pt x="4" y="1"/>
                  <a:pt x="4" y="1"/>
                </a:cubicBezTo>
                <a:cubicBezTo>
                  <a:pt x="3" y="3"/>
                  <a:pt x="2" y="4"/>
                  <a:pt x="1" y="6"/>
                </a:cubicBezTo>
                <a:cubicBezTo>
                  <a:pt x="0" y="7"/>
                  <a:pt x="1" y="7"/>
                  <a:pt x="2" y="7"/>
                </a:cubicBezTo>
                <a:cubicBezTo>
                  <a:pt x="3" y="6"/>
                  <a:pt x="3" y="5"/>
                  <a:pt x="4" y="4"/>
                </a:cubicBezTo>
                <a:cubicBezTo>
                  <a:pt x="4" y="3"/>
                  <a:pt x="3" y="2"/>
                  <a:pt x="2" y="3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25" name="Freeform 1905"/>
          <p:cNvSpPr/>
          <p:nvPr/>
        </p:nvSpPr>
        <p:spPr bwMode="auto">
          <a:xfrm>
            <a:off x="7180262" y="1052513"/>
            <a:ext cx="17462" cy="9525"/>
          </a:xfrm>
          <a:custGeom>
            <a:avLst/>
            <a:gdLst>
              <a:gd name="T0" fmla="*/ 3 w 8"/>
              <a:gd name="T1" fmla="*/ 2 h 5"/>
              <a:gd name="T2" fmla="*/ 6 w 8"/>
              <a:gd name="T3" fmla="*/ 4 h 5"/>
              <a:gd name="T4" fmla="*/ 7 w 8"/>
              <a:gd name="T5" fmla="*/ 3 h 5"/>
              <a:gd name="T6" fmla="*/ 2 w 8"/>
              <a:gd name="T7" fmla="*/ 1 h 5"/>
              <a:gd name="T8" fmla="*/ 1 w 8"/>
              <a:gd name="T9" fmla="*/ 2 h 5"/>
              <a:gd name="T10" fmla="*/ 6 w 8"/>
              <a:gd name="T11" fmla="*/ 5 h 5"/>
              <a:gd name="T12" fmla="*/ 7 w 8"/>
              <a:gd name="T13" fmla="*/ 3 h 5"/>
              <a:gd name="T14" fmla="*/ 3 w 8"/>
              <a:gd name="T15" fmla="*/ 1 h 5"/>
              <a:gd name="T16" fmla="*/ 2 w 8"/>
              <a:gd name="T17" fmla="*/ 2 h 5"/>
              <a:gd name="T18" fmla="*/ 5 w 8"/>
              <a:gd name="T19" fmla="*/ 3 h 5"/>
              <a:gd name="T20" fmla="*/ 6 w 8"/>
              <a:gd name="T21" fmla="*/ 2 h 5"/>
              <a:gd name="T22" fmla="*/ 2 w 8"/>
              <a:gd name="T23" fmla="*/ 1 h 5"/>
              <a:gd name="T24" fmla="*/ 2 w 8"/>
              <a:gd name="T25" fmla="*/ 2 h 5"/>
              <a:gd name="T26" fmla="*/ 6 w 8"/>
              <a:gd name="T27" fmla="*/ 3 h 5"/>
              <a:gd name="T28" fmla="*/ 6 w 8"/>
              <a:gd name="T29" fmla="*/ 2 h 5"/>
              <a:gd name="T30" fmla="*/ 2 w 8"/>
              <a:gd name="T31" fmla="*/ 1 h 5"/>
              <a:gd name="T32" fmla="*/ 2 w 8"/>
              <a:gd name="T33" fmla="*/ 2 h 5"/>
              <a:gd name="T34" fmla="*/ 7 w 8"/>
              <a:gd name="T35" fmla="*/ 5 h 5"/>
              <a:gd name="T36" fmla="*/ 7 w 8"/>
              <a:gd name="T37" fmla="*/ 4 h 5"/>
              <a:gd name="T38" fmla="*/ 2 w 8"/>
              <a:gd name="T39" fmla="*/ 1 h 5"/>
              <a:gd name="T40" fmla="*/ 1 w 8"/>
              <a:gd name="T41" fmla="*/ 2 h 5"/>
              <a:gd name="T42" fmla="*/ 7 w 8"/>
              <a:gd name="T43" fmla="*/ 4 h 5"/>
              <a:gd name="T44" fmla="*/ 7 w 8"/>
              <a:gd name="T45" fmla="*/ 3 h 5"/>
              <a:gd name="T46" fmla="*/ 3 w 8"/>
              <a:gd name="T47" fmla="*/ 1 h 5"/>
              <a:gd name="T48" fmla="*/ 3 w 8"/>
              <a:gd name="T49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" h="5">
                <a:moveTo>
                  <a:pt x="3" y="2"/>
                </a:moveTo>
                <a:cubicBezTo>
                  <a:pt x="4" y="3"/>
                  <a:pt x="5" y="3"/>
                  <a:pt x="6" y="4"/>
                </a:cubicBezTo>
                <a:cubicBezTo>
                  <a:pt x="6" y="3"/>
                  <a:pt x="6" y="3"/>
                  <a:pt x="7" y="3"/>
                </a:cubicBezTo>
                <a:cubicBezTo>
                  <a:pt x="5" y="2"/>
                  <a:pt x="3" y="1"/>
                  <a:pt x="2" y="1"/>
                </a:cubicBezTo>
                <a:cubicBezTo>
                  <a:pt x="1" y="1"/>
                  <a:pt x="0" y="2"/>
                  <a:pt x="1" y="2"/>
                </a:cubicBezTo>
                <a:cubicBezTo>
                  <a:pt x="3" y="3"/>
                  <a:pt x="5" y="3"/>
                  <a:pt x="6" y="5"/>
                </a:cubicBezTo>
                <a:cubicBezTo>
                  <a:pt x="7" y="4"/>
                  <a:pt x="7" y="4"/>
                  <a:pt x="7" y="3"/>
                </a:cubicBezTo>
                <a:cubicBezTo>
                  <a:pt x="5" y="3"/>
                  <a:pt x="4" y="2"/>
                  <a:pt x="3" y="1"/>
                </a:cubicBezTo>
                <a:cubicBezTo>
                  <a:pt x="3" y="1"/>
                  <a:pt x="2" y="2"/>
                  <a:pt x="2" y="2"/>
                </a:cubicBezTo>
                <a:cubicBezTo>
                  <a:pt x="3" y="3"/>
                  <a:pt x="4" y="3"/>
                  <a:pt x="5" y="3"/>
                </a:cubicBezTo>
                <a:cubicBezTo>
                  <a:pt x="5" y="3"/>
                  <a:pt x="6" y="3"/>
                  <a:pt x="6" y="2"/>
                </a:cubicBezTo>
                <a:cubicBezTo>
                  <a:pt x="4" y="2"/>
                  <a:pt x="3" y="1"/>
                  <a:pt x="2" y="1"/>
                </a:cubicBezTo>
                <a:cubicBezTo>
                  <a:pt x="2" y="0"/>
                  <a:pt x="1" y="1"/>
                  <a:pt x="2" y="2"/>
                </a:cubicBezTo>
                <a:cubicBezTo>
                  <a:pt x="3" y="3"/>
                  <a:pt x="4" y="3"/>
                  <a:pt x="6" y="3"/>
                </a:cubicBezTo>
                <a:cubicBezTo>
                  <a:pt x="6" y="4"/>
                  <a:pt x="6" y="2"/>
                  <a:pt x="6" y="2"/>
                </a:cubicBezTo>
                <a:cubicBezTo>
                  <a:pt x="5" y="2"/>
                  <a:pt x="3" y="1"/>
                  <a:pt x="2" y="1"/>
                </a:cubicBezTo>
                <a:cubicBezTo>
                  <a:pt x="2" y="1"/>
                  <a:pt x="1" y="1"/>
                  <a:pt x="2" y="2"/>
                </a:cubicBezTo>
                <a:cubicBezTo>
                  <a:pt x="3" y="3"/>
                  <a:pt x="5" y="4"/>
                  <a:pt x="7" y="5"/>
                </a:cubicBezTo>
                <a:cubicBezTo>
                  <a:pt x="8" y="5"/>
                  <a:pt x="8" y="4"/>
                  <a:pt x="7" y="4"/>
                </a:cubicBezTo>
                <a:cubicBezTo>
                  <a:pt x="6" y="2"/>
                  <a:pt x="3" y="2"/>
                  <a:pt x="2" y="1"/>
                </a:cubicBezTo>
                <a:cubicBezTo>
                  <a:pt x="2" y="1"/>
                  <a:pt x="1" y="2"/>
                  <a:pt x="1" y="2"/>
                </a:cubicBezTo>
                <a:cubicBezTo>
                  <a:pt x="3" y="3"/>
                  <a:pt x="5" y="4"/>
                  <a:pt x="7" y="4"/>
                </a:cubicBezTo>
                <a:cubicBezTo>
                  <a:pt x="7" y="4"/>
                  <a:pt x="7" y="3"/>
                  <a:pt x="7" y="3"/>
                </a:cubicBezTo>
                <a:cubicBezTo>
                  <a:pt x="6" y="2"/>
                  <a:pt x="5" y="1"/>
                  <a:pt x="3" y="1"/>
                </a:cubicBezTo>
                <a:cubicBezTo>
                  <a:pt x="3" y="0"/>
                  <a:pt x="2" y="2"/>
                  <a:pt x="3" y="2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26" name="Freeform 1906"/>
          <p:cNvSpPr/>
          <p:nvPr/>
        </p:nvSpPr>
        <p:spPr bwMode="auto">
          <a:xfrm>
            <a:off x="7224712" y="1004888"/>
            <a:ext cx="9525" cy="20638"/>
          </a:xfrm>
          <a:custGeom>
            <a:avLst/>
            <a:gdLst>
              <a:gd name="T0" fmla="*/ 2 w 5"/>
              <a:gd name="T1" fmla="*/ 4 h 10"/>
              <a:gd name="T2" fmla="*/ 3 w 5"/>
              <a:gd name="T3" fmla="*/ 6 h 10"/>
              <a:gd name="T4" fmla="*/ 5 w 5"/>
              <a:gd name="T5" fmla="*/ 5 h 10"/>
              <a:gd name="T6" fmla="*/ 2 w 5"/>
              <a:gd name="T7" fmla="*/ 1 h 10"/>
              <a:gd name="T8" fmla="*/ 1 w 5"/>
              <a:gd name="T9" fmla="*/ 1 h 10"/>
              <a:gd name="T10" fmla="*/ 3 w 5"/>
              <a:gd name="T11" fmla="*/ 9 h 10"/>
              <a:gd name="T12" fmla="*/ 4 w 5"/>
              <a:gd name="T13" fmla="*/ 8 h 10"/>
              <a:gd name="T14" fmla="*/ 1 w 5"/>
              <a:gd name="T15" fmla="*/ 2 h 10"/>
              <a:gd name="T16" fmla="*/ 0 w 5"/>
              <a:gd name="T17" fmla="*/ 2 h 10"/>
              <a:gd name="T18" fmla="*/ 3 w 5"/>
              <a:gd name="T19" fmla="*/ 9 h 10"/>
              <a:gd name="T20" fmla="*/ 4 w 5"/>
              <a:gd name="T21" fmla="*/ 8 h 10"/>
              <a:gd name="T22" fmla="*/ 2 w 5"/>
              <a:gd name="T23" fmla="*/ 1 h 10"/>
              <a:gd name="T24" fmla="*/ 1 w 5"/>
              <a:gd name="T25" fmla="*/ 2 h 10"/>
              <a:gd name="T26" fmla="*/ 3 w 5"/>
              <a:gd name="T27" fmla="*/ 6 h 10"/>
              <a:gd name="T28" fmla="*/ 5 w 5"/>
              <a:gd name="T29" fmla="*/ 5 h 10"/>
              <a:gd name="T30" fmla="*/ 4 w 5"/>
              <a:gd name="T31" fmla="*/ 3 h 10"/>
              <a:gd name="T32" fmla="*/ 2 w 5"/>
              <a:gd name="T33" fmla="*/ 4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" h="10">
                <a:moveTo>
                  <a:pt x="2" y="4"/>
                </a:moveTo>
                <a:cubicBezTo>
                  <a:pt x="3" y="5"/>
                  <a:pt x="3" y="5"/>
                  <a:pt x="3" y="6"/>
                </a:cubicBezTo>
                <a:cubicBezTo>
                  <a:pt x="4" y="6"/>
                  <a:pt x="5" y="6"/>
                  <a:pt x="5" y="5"/>
                </a:cubicBezTo>
                <a:cubicBezTo>
                  <a:pt x="3" y="4"/>
                  <a:pt x="3" y="2"/>
                  <a:pt x="2" y="1"/>
                </a:cubicBezTo>
                <a:cubicBezTo>
                  <a:pt x="2" y="0"/>
                  <a:pt x="1" y="1"/>
                  <a:pt x="1" y="1"/>
                </a:cubicBezTo>
                <a:cubicBezTo>
                  <a:pt x="2" y="4"/>
                  <a:pt x="2" y="7"/>
                  <a:pt x="3" y="9"/>
                </a:cubicBezTo>
                <a:cubicBezTo>
                  <a:pt x="3" y="9"/>
                  <a:pt x="4" y="9"/>
                  <a:pt x="4" y="8"/>
                </a:cubicBezTo>
                <a:cubicBezTo>
                  <a:pt x="3" y="6"/>
                  <a:pt x="1" y="4"/>
                  <a:pt x="1" y="2"/>
                </a:cubicBezTo>
                <a:cubicBezTo>
                  <a:pt x="1" y="1"/>
                  <a:pt x="0" y="1"/>
                  <a:pt x="0" y="2"/>
                </a:cubicBezTo>
                <a:cubicBezTo>
                  <a:pt x="0" y="5"/>
                  <a:pt x="2" y="7"/>
                  <a:pt x="3" y="9"/>
                </a:cubicBezTo>
                <a:cubicBezTo>
                  <a:pt x="4" y="10"/>
                  <a:pt x="5" y="9"/>
                  <a:pt x="4" y="8"/>
                </a:cubicBezTo>
                <a:cubicBezTo>
                  <a:pt x="3" y="6"/>
                  <a:pt x="3" y="3"/>
                  <a:pt x="2" y="1"/>
                </a:cubicBezTo>
                <a:cubicBezTo>
                  <a:pt x="2" y="1"/>
                  <a:pt x="2" y="1"/>
                  <a:pt x="1" y="2"/>
                </a:cubicBezTo>
                <a:cubicBezTo>
                  <a:pt x="2" y="3"/>
                  <a:pt x="3" y="5"/>
                  <a:pt x="3" y="6"/>
                </a:cubicBezTo>
                <a:cubicBezTo>
                  <a:pt x="4" y="6"/>
                  <a:pt x="4" y="5"/>
                  <a:pt x="5" y="5"/>
                </a:cubicBezTo>
                <a:cubicBezTo>
                  <a:pt x="4" y="5"/>
                  <a:pt x="4" y="4"/>
                  <a:pt x="4" y="3"/>
                </a:cubicBezTo>
                <a:cubicBezTo>
                  <a:pt x="3" y="3"/>
                  <a:pt x="2" y="3"/>
                  <a:pt x="2" y="4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27" name="Freeform 1907"/>
          <p:cNvSpPr/>
          <p:nvPr/>
        </p:nvSpPr>
        <p:spPr bwMode="auto">
          <a:xfrm>
            <a:off x="7194550" y="1152526"/>
            <a:ext cx="15875" cy="12700"/>
          </a:xfrm>
          <a:custGeom>
            <a:avLst/>
            <a:gdLst>
              <a:gd name="T0" fmla="*/ 1 w 7"/>
              <a:gd name="T1" fmla="*/ 6 h 6"/>
              <a:gd name="T2" fmla="*/ 6 w 7"/>
              <a:gd name="T3" fmla="*/ 2 h 6"/>
              <a:gd name="T4" fmla="*/ 5 w 7"/>
              <a:gd name="T5" fmla="*/ 1 h 6"/>
              <a:gd name="T6" fmla="*/ 1 w 7"/>
              <a:gd name="T7" fmla="*/ 4 h 6"/>
              <a:gd name="T8" fmla="*/ 1 w 7"/>
              <a:gd name="T9" fmla="*/ 5 h 6"/>
              <a:gd name="T10" fmla="*/ 6 w 7"/>
              <a:gd name="T11" fmla="*/ 2 h 6"/>
              <a:gd name="T12" fmla="*/ 5 w 7"/>
              <a:gd name="T13" fmla="*/ 1 h 6"/>
              <a:gd name="T14" fmla="*/ 1 w 7"/>
              <a:gd name="T15" fmla="*/ 5 h 6"/>
              <a:gd name="T16" fmla="*/ 1 w 7"/>
              <a:gd name="T17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6">
                <a:moveTo>
                  <a:pt x="1" y="6"/>
                </a:moveTo>
                <a:cubicBezTo>
                  <a:pt x="3" y="5"/>
                  <a:pt x="5" y="3"/>
                  <a:pt x="6" y="2"/>
                </a:cubicBezTo>
                <a:cubicBezTo>
                  <a:pt x="7" y="1"/>
                  <a:pt x="6" y="0"/>
                  <a:pt x="5" y="1"/>
                </a:cubicBezTo>
                <a:cubicBezTo>
                  <a:pt x="4" y="2"/>
                  <a:pt x="2" y="3"/>
                  <a:pt x="1" y="4"/>
                </a:cubicBezTo>
                <a:cubicBezTo>
                  <a:pt x="0" y="5"/>
                  <a:pt x="1" y="6"/>
                  <a:pt x="1" y="5"/>
                </a:cubicBezTo>
                <a:cubicBezTo>
                  <a:pt x="3" y="4"/>
                  <a:pt x="4" y="3"/>
                  <a:pt x="6" y="2"/>
                </a:cubicBezTo>
                <a:cubicBezTo>
                  <a:pt x="6" y="2"/>
                  <a:pt x="5" y="1"/>
                  <a:pt x="5" y="1"/>
                </a:cubicBezTo>
                <a:cubicBezTo>
                  <a:pt x="4" y="2"/>
                  <a:pt x="2" y="4"/>
                  <a:pt x="1" y="5"/>
                </a:cubicBezTo>
                <a:cubicBezTo>
                  <a:pt x="0" y="5"/>
                  <a:pt x="1" y="6"/>
                  <a:pt x="1" y="6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28" name="Freeform 1908"/>
          <p:cNvSpPr/>
          <p:nvPr/>
        </p:nvSpPr>
        <p:spPr bwMode="auto">
          <a:xfrm>
            <a:off x="7235825" y="1198563"/>
            <a:ext cx="14287" cy="15875"/>
          </a:xfrm>
          <a:custGeom>
            <a:avLst/>
            <a:gdLst>
              <a:gd name="T0" fmla="*/ 5 w 7"/>
              <a:gd name="T1" fmla="*/ 2 h 8"/>
              <a:gd name="T2" fmla="*/ 5 w 7"/>
              <a:gd name="T3" fmla="*/ 2 h 8"/>
              <a:gd name="T4" fmla="*/ 6 w 7"/>
              <a:gd name="T5" fmla="*/ 3 h 8"/>
              <a:gd name="T6" fmla="*/ 7 w 7"/>
              <a:gd name="T7" fmla="*/ 2 h 8"/>
              <a:gd name="T8" fmla="*/ 6 w 7"/>
              <a:gd name="T9" fmla="*/ 1 h 8"/>
              <a:gd name="T10" fmla="*/ 5 w 7"/>
              <a:gd name="T11" fmla="*/ 2 h 8"/>
              <a:gd name="T12" fmla="*/ 3 w 7"/>
              <a:gd name="T13" fmla="*/ 5 h 8"/>
              <a:gd name="T14" fmla="*/ 4 w 7"/>
              <a:gd name="T15" fmla="*/ 5 h 8"/>
              <a:gd name="T16" fmla="*/ 6 w 7"/>
              <a:gd name="T17" fmla="*/ 2 h 8"/>
              <a:gd name="T18" fmla="*/ 5 w 7"/>
              <a:gd name="T19" fmla="*/ 2 h 8"/>
              <a:gd name="T20" fmla="*/ 4 w 7"/>
              <a:gd name="T21" fmla="*/ 4 h 8"/>
              <a:gd name="T22" fmla="*/ 5 w 7"/>
              <a:gd name="T23" fmla="*/ 5 h 8"/>
              <a:gd name="T24" fmla="*/ 5 w 7"/>
              <a:gd name="T25" fmla="*/ 4 h 8"/>
              <a:gd name="T26" fmla="*/ 4 w 7"/>
              <a:gd name="T27" fmla="*/ 3 h 8"/>
              <a:gd name="T28" fmla="*/ 1 w 7"/>
              <a:gd name="T29" fmla="*/ 6 h 8"/>
              <a:gd name="T30" fmla="*/ 2 w 7"/>
              <a:gd name="T31" fmla="*/ 7 h 8"/>
              <a:gd name="T32" fmla="*/ 5 w 7"/>
              <a:gd name="T33" fmla="*/ 4 h 8"/>
              <a:gd name="T34" fmla="*/ 4 w 7"/>
              <a:gd name="T35" fmla="*/ 3 h 8"/>
              <a:gd name="T36" fmla="*/ 4 w 7"/>
              <a:gd name="T37" fmla="*/ 5 h 8"/>
              <a:gd name="T38" fmla="*/ 5 w 7"/>
              <a:gd name="T39" fmla="*/ 5 h 8"/>
              <a:gd name="T40" fmla="*/ 6 w 7"/>
              <a:gd name="T41" fmla="*/ 2 h 8"/>
              <a:gd name="T42" fmla="*/ 5 w 7"/>
              <a:gd name="T43" fmla="*/ 1 h 8"/>
              <a:gd name="T44" fmla="*/ 3 w 7"/>
              <a:gd name="T45" fmla="*/ 5 h 8"/>
              <a:gd name="T46" fmla="*/ 4 w 7"/>
              <a:gd name="T47" fmla="*/ 5 h 8"/>
              <a:gd name="T48" fmla="*/ 5 w 7"/>
              <a:gd name="T49" fmla="*/ 3 h 8"/>
              <a:gd name="T50" fmla="*/ 6 w 7"/>
              <a:gd name="T51" fmla="*/ 2 h 8"/>
              <a:gd name="T52" fmla="*/ 6 w 7"/>
              <a:gd name="T53" fmla="*/ 2 h 8"/>
              <a:gd name="T54" fmla="*/ 6 w 7"/>
              <a:gd name="T55" fmla="*/ 1 h 8"/>
              <a:gd name="T56" fmla="*/ 5 w 7"/>
              <a:gd name="T57" fmla="*/ 2 h 8"/>
              <a:gd name="T58" fmla="*/ 6 w 7"/>
              <a:gd name="T59" fmla="*/ 3 h 8"/>
              <a:gd name="T60" fmla="*/ 6 w 7"/>
              <a:gd name="T61" fmla="*/ 3 h 8"/>
              <a:gd name="T62" fmla="*/ 5 w 7"/>
              <a:gd name="T63" fmla="*/ 2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7" h="8">
                <a:moveTo>
                  <a:pt x="5" y="2"/>
                </a:moveTo>
                <a:cubicBezTo>
                  <a:pt x="5" y="2"/>
                  <a:pt x="5" y="2"/>
                  <a:pt x="5" y="2"/>
                </a:cubicBezTo>
                <a:cubicBezTo>
                  <a:pt x="4" y="2"/>
                  <a:pt x="5" y="3"/>
                  <a:pt x="6" y="3"/>
                </a:cubicBezTo>
                <a:cubicBezTo>
                  <a:pt x="6" y="3"/>
                  <a:pt x="6" y="2"/>
                  <a:pt x="7" y="2"/>
                </a:cubicBezTo>
                <a:cubicBezTo>
                  <a:pt x="7" y="1"/>
                  <a:pt x="6" y="0"/>
                  <a:pt x="6" y="1"/>
                </a:cubicBezTo>
                <a:cubicBezTo>
                  <a:pt x="5" y="1"/>
                  <a:pt x="5" y="2"/>
                  <a:pt x="5" y="2"/>
                </a:cubicBezTo>
                <a:cubicBezTo>
                  <a:pt x="4" y="3"/>
                  <a:pt x="3" y="4"/>
                  <a:pt x="3" y="5"/>
                </a:cubicBezTo>
                <a:cubicBezTo>
                  <a:pt x="2" y="5"/>
                  <a:pt x="3" y="6"/>
                  <a:pt x="4" y="5"/>
                </a:cubicBezTo>
                <a:cubicBezTo>
                  <a:pt x="5" y="4"/>
                  <a:pt x="6" y="3"/>
                  <a:pt x="6" y="2"/>
                </a:cubicBezTo>
                <a:cubicBezTo>
                  <a:pt x="6" y="2"/>
                  <a:pt x="5" y="2"/>
                  <a:pt x="5" y="2"/>
                </a:cubicBezTo>
                <a:cubicBezTo>
                  <a:pt x="5" y="3"/>
                  <a:pt x="4" y="3"/>
                  <a:pt x="4" y="4"/>
                </a:cubicBezTo>
                <a:cubicBezTo>
                  <a:pt x="4" y="4"/>
                  <a:pt x="5" y="4"/>
                  <a:pt x="5" y="5"/>
                </a:cubicBezTo>
                <a:cubicBezTo>
                  <a:pt x="5" y="4"/>
                  <a:pt x="5" y="4"/>
                  <a:pt x="5" y="4"/>
                </a:cubicBezTo>
                <a:cubicBezTo>
                  <a:pt x="5" y="3"/>
                  <a:pt x="4" y="3"/>
                  <a:pt x="4" y="3"/>
                </a:cubicBezTo>
                <a:cubicBezTo>
                  <a:pt x="3" y="4"/>
                  <a:pt x="2" y="5"/>
                  <a:pt x="1" y="6"/>
                </a:cubicBezTo>
                <a:cubicBezTo>
                  <a:pt x="0" y="7"/>
                  <a:pt x="1" y="8"/>
                  <a:pt x="2" y="7"/>
                </a:cubicBezTo>
                <a:cubicBezTo>
                  <a:pt x="3" y="6"/>
                  <a:pt x="4" y="5"/>
                  <a:pt x="5" y="4"/>
                </a:cubicBezTo>
                <a:cubicBezTo>
                  <a:pt x="5" y="4"/>
                  <a:pt x="4" y="3"/>
                  <a:pt x="4" y="3"/>
                </a:cubicBezTo>
                <a:cubicBezTo>
                  <a:pt x="4" y="4"/>
                  <a:pt x="4" y="4"/>
                  <a:pt x="4" y="5"/>
                </a:cubicBezTo>
                <a:cubicBezTo>
                  <a:pt x="4" y="5"/>
                  <a:pt x="5" y="6"/>
                  <a:pt x="5" y="5"/>
                </a:cubicBezTo>
                <a:cubicBezTo>
                  <a:pt x="5" y="4"/>
                  <a:pt x="6" y="3"/>
                  <a:pt x="6" y="2"/>
                </a:cubicBezTo>
                <a:cubicBezTo>
                  <a:pt x="7" y="1"/>
                  <a:pt x="5" y="1"/>
                  <a:pt x="5" y="1"/>
                </a:cubicBezTo>
                <a:cubicBezTo>
                  <a:pt x="4" y="3"/>
                  <a:pt x="3" y="4"/>
                  <a:pt x="3" y="5"/>
                </a:cubicBezTo>
                <a:cubicBezTo>
                  <a:pt x="3" y="5"/>
                  <a:pt x="3" y="5"/>
                  <a:pt x="4" y="5"/>
                </a:cubicBezTo>
                <a:cubicBezTo>
                  <a:pt x="4" y="5"/>
                  <a:pt x="5" y="4"/>
                  <a:pt x="5" y="3"/>
                </a:cubicBezTo>
                <a:cubicBezTo>
                  <a:pt x="5" y="3"/>
                  <a:pt x="6" y="3"/>
                  <a:pt x="6" y="2"/>
                </a:cubicBezTo>
                <a:cubicBezTo>
                  <a:pt x="6" y="2"/>
                  <a:pt x="7" y="2"/>
                  <a:pt x="6" y="2"/>
                </a:cubicBezTo>
                <a:cubicBezTo>
                  <a:pt x="6" y="2"/>
                  <a:pt x="6" y="1"/>
                  <a:pt x="6" y="1"/>
                </a:cubicBezTo>
                <a:cubicBezTo>
                  <a:pt x="5" y="1"/>
                  <a:pt x="5" y="1"/>
                  <a:pt x="5" y="2"/>
                </a:cubicBezTo>
                <a:cubicBezTo>
                  <a:pt x="5" y="2"/>
                  <a:pt x="5" y="2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5" y="1"/>
                  <a:pt x="5" y="2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29" name="Freeform 1909"/>
          <p:cNvSpPr/>
          <p:nvPr/>
        </p:nvSpPr>
        <p:spPr bwMode="auto">
          <a:xfrm>
            <a:off x="7275512" y="1116013"/>
            <a:ext cx="9525" cy="25400"/>
          </a:xfrm>
          <a:custGeom>
            <a:avLst/>
            <a:gdLst>
              <a:gd name="T0" fmla="*/ 1 w 5"/>
              <a:gd name="T1" fmla="*/ 9 h 12"/>
              <a:gd name="T2" fmla="*/ 0 w 5"/>
              <a:gd name="T3" fmla="*/ 11 h 12"/>
              <a:gd name="T4" fmla="*/ 1 w 5"/>
              <a:gd name="T5" fmla="*/ 11 h 12"/>
              <a:gd name="T6" fmla="*/ 4 w 5"/>
              <a:gd name="T7" fmla="*/ 3 h 12"/>
              <a:gd name="T8" fmla="*/ 3 w 5"/>
              <a:gd name="T9" fmla="*/ 3 h 12"/>
              <a:gd name="T10" fmla="*/ 2 w 5"/>
              <a:gd name="T11" fmla="*/ 10 h 12"/>
              <a:gd name="T12" fmla="*/ 3 w 5"/>
              <a:gd name="T13" fmla="*/ 10 h 12"/>
              <a:gd name="T14" fmla="*/ 4 w 5"/>
              <a:gd name="T15" fmla="*/ 2 h 12"/>
              <a:gd name="T16" fmla="*/ 3 w 5"/>
              <a:gd name="T17" fmla="*/ 2 h 12"/>
              <a:gd name="T18" fmla="*/ 1 w 5"/>
              <a:gd name="T19" fmla="*/ 9 h 12"/>
              <a:gd name="T20" fmla="*/ 2 w 5"/>
              <a:gd name="T21" fmla="*/ 9 h 12"/>
              <a:gd name="T22" fmla="*/ 4 w 5"/>
              <a:gd name="T23" fmla="*/ 1 h 12"/>
              <a:gd name="T24" fmla="*/ 3 w 5"/>
              <a:gd name="T25" fmla="*/ 0 h 12"/>
              <a:gd name="T26" fmla="*/ 1 w 5"/>
              <a:gd name="T27" fmla="*/ 5 h 12"/>
              <a:gd name="T28" fmla="*/ 2 w 5"/>
              <a:gd name="T29" fmla="*/ 6 h 12"/>
              <a:gd name="T30" fmla="*/ 4 w 5"/>
              <a:gd name="T31" fmla="*/ 2 h 12"/>
              <a:gd name="T32" fmla="*/ 2 w 5"/>
              <a:gd name="T33" fmla="*/ 2 h 12"/>
              <a:gd name="T34" fmla="*/ 1 w 5"/>
              <a:gd name="T35" fmla="*/ 5 h 12"/>
              <a:gd name="T36" fmla="*/ 2 w 5"/>
              <a:gd name="T37" fmla="*/ 5 h 12"/>
              <a:gd name="T38" fmla="*/ 4 w 5"/>
              <a:gd name="T39" fmla="*/ 2 h 12"/>
              <a:gd name="T40" fmla="*/ 2 w 5"/>
              <a:gd name="T41" fmla="*/ 1 h 12"/>
              <a:gd name="T42" fmla="*/ 1 w 5"/>
              <a:gd name="T43" fmla="*/ 9 h 12"/>
              <a:gd name="T44" fmla="*/ 2 w 5"/>
              <a:gd name="T45" fmla="*/ 9 h 12"/>
              <a:gd name="T46" fmla="*/ 4 w 5"/>
              <a:gd name="T47" fmla="*/ 2 h 12"/>
              <a:gd name="T48" fmla="*/ 2 w 5"/>
              <a:gd name="T49" fmla="*/ 2 h 12"/>
              <a:gd name="T50" fmla="*/ 2 w 5"/>
              <a:gd name="T51" fmla="*/ 10 h 12"/>
              <a:gd name="T52" fmla="*/ 3 w 5"/>
              <a:gd name="T53" fmla="*/ 10 h 12"/>
              <a:gd name="T54" fmla="*/ 4 w 5"/>
              <a:gd name="T55" fmla="*/ 3 h 12"/>
              <a:gd name="T56" fmla="*/ 3 w 5"/>
              <a:gd name="T57" fmla="*/ 3 h 12"/>
              <a:gd name="T58" fmla="*/ 0 w 5"/>
              <a:gd name="T59" fmla="*/ 10 h 12"/>
              <a:gd name="T60" fmla="*/ 1 w 5"/>
              <a:gd name="T61" fmla="*/ 11 h 12"/>
              <a:gd name="T62" fmla="*/ 2 w 5"/>
              <a:gd name="T63" fmla="*/ 9 h 12"/>
              <a:gd name="T64" fmla="*/ 1 w 5"/>
              <a:gd name="T65" fmla="*/ 9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" h="12">
                <a:moveTo>
                  <a:pt x="1" y="9"/>
                </a:moveTo>
                <a:cubicBezTo>
                  <a:pt x="1" y="9"/>
                  <a:pt x="0" y="10"/>
                  <a:pt x="0" y="11"/>
                </a:cubicBezTo>
                <a:cubicBezTo>
                  <a:pt x="0" y="11"/>
                  <a:pt x="1" y="12"/>
                  <a:pt x="1" y="11"/>
                </a:cubicBezTo>
                <a:cubicBezTo>
                  <a:pt x="3" y="9"/>
                  <a:pt x="3" y="6"/>
                  <a:pt x="4" y="3"/>
                </a:cubicBezTo>
                <a:cubicBezTo>
                  <a:pt x="4" y="3"/>
                  <a:pt x="4" y="3"/>
                  <a:pt x="3" y="3"/>
                </a:cubicBezTo>
                <a:cubicBezTo>
                  <a:pt x="2" y="5"/>
                  <a:pt x="2" y="8"/>
                  <a:pt x="2" y="10"/>
                </a:cubicBezTo>
                <a:cubicBezTo>
                  <a:pt x="2" y="11"/>
                  <a:pt x="3" y="11"/>
                  <a:pt x="3" y="10"/>
                </a:cubicBezTo>
                <a:cubicBezTo>
                  <a:pt x="4" y="8"/>
                  <a:pt x="5" y="4"/>
                  <a:pt x="4" y="2"/>
                </a:cubicBezTo>
                <a:cubicBezTo>
                  <a:pt x="4" y="1"/>
                  <a:pt x="3" y="1"/>
                  <a:pt x="3" y="2"/>
                </a:cubicBezTo>
                <a:cubicBezTo>
                  <a:pt x="1" y="4"/>
                  <a:pt x="1" y="6"/>
                  <a:pt x="1" y="9"/>
                </a:cubicBezTo>
                <a:cubicBezTo>
                  <a:pt x="1" y="10"/>
                  <a:pt x="2" y="10"/>
                  <a:pt x="2" y="9"/>
                </a:cubicBezTo>
                <a:cubicBezTo>
                  <a:pt x="4" y="7"/>
                  <a:pt x="4" y="4"/>
                  <a:pt x="4" y="1"/>
                </a:cubicBezTo>
                <a:cubicBezTo>
                  <a:pt x="4" y="0"/>
                  <a:pt x="3" y="0"/>
                  <a:pt x="3" y="0"/>
                </a:cubicBezTo>
                <a:cubicBezTo>
                  <a:pt x="2" y="2"/>
                  <a:pt x="1" y="4"/>
                  <a:pt x="1" y="5"/>
                </a:cubicBezTo>
                <a:cubicBezTo>
                  <a:pt x="1" y="6"/>
                  <a:pt x="2" y="7"/>
                  <a:pt x="2" y="6"/>
                </a:cubicBezTo>
                <a:cubicBezTo>
                  <a:pt x="3" y="4"/>
                  <a:pt x="3" y="3"/>
                  <a:pt x="4" y="2"/>
                </a:cubicBezTo>
                <a:cubicBezTo>
                  <a:pt x="4" y="1"/>
                  <a:pt x="2" y="1"/>
                  <a:pt x="2" y="2"/>
                </a:cubicBezTo>
                <a:cubicBezTo>
                  <a:pt x="2" y="3"/>
                  <a:pt x="1" y="4"/>
                  <a:pt x="1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4"/>
                  <a:pt x="3" y="3"/>
                  <a:pt x="4" y="2"/>
                </a:cubicBezTo>
                <a:cubicBezTo>
                  <a:pt x="3" y="1"/>
                  <a:pt x="3" y="1"/>
                  <a:pt x="2" y="1"/>
                </a:cubicBezTo>
                <a:cubicBezTo>
                  <a:pt x="3" y="4"/>
                  <a:pt x="2" y="7"/>
                  <a:pt x="1" y="9"/>
                </a:cubicBezTo>
                <a:cubicBezTo>
                  <a:pt x="1" y="9"/>
                  <a:pt x="2" y="9"/>
                  <a:pt x="2" y="9"/>
                </a:cubicBezTo>
                <a:cubicBezTo>
                  <a:pt x="2" y="7"/>
                  <a:pt x="3" y="4"/>
                  <a:pt x="4" y="2"/>
                </a:cubicBezTo>
                <a:cubicBezTo>
                  <a:pt x="4" y="2"/>
                  <a:pt x="3" y="2"/>
                  <a:pt x="2" y="2"/>
                </a:cubicBezTo>
                <a:cubicBezTo>
                  <a:pt x="4" y="5"/>
                  <a:pt x="2" y="7"/>
                  <a:pt x="2" y="10"/>
                </a:cubicBezTo>
                <a:cubicBezTo>
                  <a:pt x="2" y="10"/>
                  <a:pt x="2" y="10"/>
                  <a:pt x="3" y="10"/>
                </a:cubicBezTo>
                <a:cubicBezTo>
                  <a:pt x="3" y="8"/>
                  <a:pt x="4" y="5"/>
                  <a:pt x="4" y="3"/>
                </a:cubicBezTo>
                <a:cubicBezTo>
                  <a:pt x="5" y="2"/>
                  <a:pt x="3" y="2"/>
                  <a:pt x="3" y="3"/>
                </a:cubicBezTo>
                <a:cubicBezTo>
                  <a:pt x="2" y="5"/>
                  <a:pt x="1" y="8"/>
                  <a:pt x="0" y="10"/>
                </a:cubicBezTo>
                <a:cubicBezTo>
                  <a:pt x="1" y="10"/>
                  <a:pt x="1" y="11"/>
                  <a:pt x="1" y="11"/>
                </a:cubicBezTo>
                <a:cubicBezTo>
                  <a:pt x="1" y="10"/>
                  <a:pt x="2" y="10"/>
                  <a:pt x="2" y="9"/>
                </a:cubicBezTo>
                <a:cubicBezTo>
                  <a:pt x="2" y="9"/>
                  <a:pt x="1" y="8"/>
                  <a:pt x="1" y="9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30" name="Freeform 1910"/>
          <p:cNvSpPr/>
          <p:nvPr/>
        </p:nvSpPr>
        <p:spPr bwMode="auto">
          <a:xfrm>
            <a:off x="8916987" y="5175251"/>
            <a:ext cx="6350" cy="4763"/>
          </a:xfrm>
          <a:custGeom>
            <a:avLst/>
            <a:gdLst>
              <a:gd name="T0" fmla="*/ 2 w 3"/>
              <a:gd name="T1" fmla="*/ 2 h 2"/>
              <a:gd name="T2" fmla="*/ 2 w 3"/>
              <a:gd name="T3" fmla="*/ 0 h 2"/>
              <a:gd name="T4" fmla="*/ 2 w 3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2" y="2"/>
                </a:moveTo>
                <a:cubicBezTo>
                  <a:pt x="3" y="2"/>
                  <a:pt x="3" y="0"/>
                  <a:pt x="2" y="0"/>
                </a:cubicBezTo>
                <a:cubicBezTo>
                  <a:pt x="0" y="0"/>
                  <a:pt x="0" y="1"/>
                  <a:pt x="2" y="2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31" name="Freeform 1911"/>
          <p:cNvSpPr/>
          <p:nvPr/>
        </p:nvSpPr>
        <p:spPr bwMode="auto">
          <a:xfrm>
            <a:off x="8574087" y="4811713"/>
            <a:ext cx="434975" cy="581025"/>
          </a:xfrm>
          <a:custGeom>
            <a:avLst/>
            <a:gdLst>
              <a:gd name="T0" fmla="*/ 13 w 212"/>
              <a:gd name="T1" fmla="*/ 134 h 283"/>
              <a:gd name="T2" fmla="*/ 5 w 212"/>
              <a:gd name="T3" fmla="*/ 233 h 283"/>
              <a:gd name="T4" fmla="*/ 40 w 212"/>
              <a:gd name="T5" fmla="*/ 278 h 283"/>
              <a:gd name="T6" fmla="*/ 134 w 212"/>
              <a:gd name="T7" fmla="*/ 277 h 283"/>
              <a:gd name="T8" fmla="*/ 209 w 212"/>
              <a:gd name="T9" fmla="*/ 214 h 283"/>
              <a:gd name="T10" fmla="*/ 211 w 212"/>
              <a:gd name="T11" fmla="*/ 105 h 283"/>
              <a:gd name="T12" fmla="*/ 193 w 212"/>
              <a:gd name="T13" fmla="*/ 47 h 283"/>
              <a:gd name="T14" fmla="*/ 98 w 212"/>
              <a:gd name="T15" fmla="*/ 6 h 283"/>
              <a:gd name="T16" fmla="*/ 35 w 212"/>
              <a:gd name="T17" fmla="*/ 34 h 283"/>
              <a:gd name="T18" fmla="*/ 33 w 212"/>
              <a:gd name="T19" fmla="*/ 37 h 283"/>
              <a:gd name="T20" fmla="*/ 93 w 212"/>
              <a:gd name="T21" fmla="*/ 5 h 283"/>
              <a:gd name="T22" fmla="*/ 177 w 212"/>
              <a:gd name="T23" fmla="*/ 37 h 283"/>
              <a:gd name="T24" fmla="*/ 205 w 212"/>
              <a:gd name="T25" fmla="*/ 65 h 283"/>
              <a:gd name="T26" fmla="*/ 204 w 212"/>
              <a:gd name="T27" fmla="*/ 153 h 283"/>
              <a:gd name="T28" fmla="*/ 192 w 212"/>
              <a:gd name="T29" fmla="*/ 272 h 283"/>
              <a:gd name="T30" fmla="*/ 80 w 212"/>
              <a:gd name="T31" fmla="*/ 280 h 283"/>
              <a:gd name="T32" fmla="*/ 14 w 212"/>
              <a:gd name="T33" fmla="*/ 271 h 283"/>
              <a:gd name="T34" fmla="*/ 2 w 212"/>
              <a:gd name="T35" fmla="*/ 177 h 283"/>
              <a:gd name="T36" fmla="*/ 13 w 212"/>
              <a:gd name="T37" fmla="*/ 81 h 283"/>
              <a:gd name="T38" fmla="*/ 32 w 212"/>
              <a:gd name="T39" fmla="*/ 43 h 283"/>
              <a:gd name="T40" fmla="*/ 15 w 212"/>
              <a:gd name="T41" fmla="*/ 62 h 283"/>
              <a:gd name="T42" fmla="*/ 12 w 212"/>
              <a:gd name="T43" fmla="*/ 124 h 283"/>
              <a:gd name="T44" fmla="*/ 14 w 212"/>
              <a:gd name="T45" fmla="*/ 250 h 283"/>
              <a:gd name="T46" fmla="*/ 23 w 212"/>
              <a:gd name="T47" fmla="*/ 53 h 283"/>
              <a:gd name="T48" fmla="*/ 33 w 212"/>
              <a:gd name="T49" fmla="*/ 39 h 283"/>
              <a:gd name="T50" fmla="*/ 11 w 212"/>
              <a:gd name="T51" fmla="*/ 74 h 283"/>
              <a:gd name="T52" fmla="*/ 1 w 212"/>
              <a:gd name="T53" fmla="*/ 169 h 283"/>
              <a:gd name="T54" fmla="*/ 9 w 212"/>
              <a:gd name="T55" fmla="*/ 266 h 283"/>
              <a:gd name="T56" fmla="*/ 44 w 212"/>
              <a:gd name="T57" fmla="*/ 280 h 283"/>
              <a:gd name="T58" fmla="*/ 143 w 212"/>
              <a:gd name="T59" fmla="*/ 283 h 283"/>
              <a:gd name="T60" fmla="*/ 198 w 212"/>
              <a:gd name="T61" fmla="*/ 266 h 283"/>
              <a:gd name="T62" fmla="*/ 202 w 212"/>
              <a:gd name="T63" fmla="*/ 199 h 283"/>
              <a:gd name="T64" fmla="*/ 208 w 212"/>
              <a:gd name="T65" fmla="*/ 84 h 283"/>
              <a:gd name="T66" fmla="*/ 187 w 212"/>
              <a:gd name="T67" fmla="*/ 39 h 283"/>
              <a:gd name="T68" fmla="*/ 140 w 212"/>
              <a:gd name="T69" fmla="*/ 16 h 283"/>
              <a:gd name="T70" fmla="*/ 78 w 212"/>
              <a:gd name="T71" fmla="*/ 8 h 283"/>
              <a:gd name="T72" fmla="*/ 24 w 212"/>
              <a:gd name="T73" fmla="*/ 40 h 283"/>
              <a:gd name="T74" fmla="*/ 71 w 212"/>
              <a:gd name="T75" fmla="*/ 17 h 283"/>
              <a:gd name="T76" fmla="*/ 140 w 212"/>
              <a:gd name="T77" fmla="*/ 23 h 283"/>
              <a:gd name="T78" fmla="*/ 205 w 212"/>
              <a:gd name="T79" fmla="*/ 67 h 283"/>
              <a:gd name="T80" fmla="*/ 207 w 212"/>
              <a:gd name="T81" fmla="*/ 199 h 283"/>
              <a:gd name="T82" fmla="*/ 157 w 212"/>
              <a:gd name="T83" fmla="*/ 277 h 283"/>
              <a:gd name="T84" fmla="*/ 50 w 212"/>
              <a:gd name="T85" fmla="*/ 276 h 283"/>
              <a:gd name="T86" fmla="*/ 6 w 212"/>
              <a:gd name="T87" fmla="*/ 250 h 283"/>
              <a:gd name="T88" fmla="*/ 12 w 212"/>
              <a:gd name="T89" fmla="*/ 177 h 283"/>
              <a:gd name="T90" fmla="*/ 16 w 212"/>
              <a:gd name="T91" fmla="*/ 63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12" h="283">
                <a:moveTo>
                  <a:pt x="13" y="59"/>
                </a:moveTo>
                <a:cubicBezTo>
                  <a:pt x="15" y="71"/>
                  <a:pt x="14" y="83"/>
                  <a:pt x="13" y="95"/>
                </a:cubicBezTo>
                <a:cubicBezTo>
                  <a:pt x="12" y="108"/>
                  <a:pt x="13" y="121"/>
                  <a:pt x="13" y="134"/>
                </a:cubicBezTo>
                <a:cubicBezTo>
                  <a:pt x="13" y="147"/>
                  <a:pt x="12" y="160"/>
                  <a:pt x="11" y="174"/>
                </a:cubicBezTo>
                <a:cubicBezTo>
                  <a:pt x="9" y="187"/>
                  <a:pt x="8" y="201"/>
                  <a:pt x="7" y="214"/>
                </a:cubicBezTo>
                <a:cubicBezTo>
                  <a:pt x="6" y="220"/>
                  <a:pt x="6" y="226"/>
                  <a:pt x="5" y="233"/>
                </a:cubicBezTo>
                <a:cubicBezTo>
                  <a:pt x="4" y="238"/>
                  <a:pt x="4" y="243"/>
                  <a:pt x="4" y="248"/>
                </a:cubicBezTo>
                <a:cubicBezTo>
                  <a:pt x="4" y="257"/>
                  <a:pt x="6" y="267"/>
                  <a:pt x="14" y="272"/>
                </a:cubicBezTo>
                <a:cubicBezTo>
                  <a:pt x="21" y="277"/>
                  <a:pt x="31" y="277"/>
                  <a:pt x="40" y="278"/>
                </a:cubicBezTo>
                <a:cubicBezTo>
                  <a:pt x="52" y="278"/>
                  <a:pt x="64" y="278"/>
                  <a:pt x="77" y="278"/>
                </a:cubicBezTo>
                <a:cubicBezTo>
                  <a:pt x="90" y="278"/>
                  <a:pt x="103" y="278"/>
                  <a:pt x="116" y="277"/>
                </a:cubicBezTo>
                <a:cubicBezTo>
                  <a:pt x="122" y="277"/>
                  <a:pt x="128" y="277"/>
                  <a:pt x="134" y="277"/>
                </a:cubicBezTo>
                <a:cubicBezTo>
                  <a:pt x="139" y="277"/>
                  <a:pt x="143" y="278"/>
                  <a:pt x="148" y="278"/>
                </a:cubicBezTo>
                <a:cubicBezTo>
                  <a:pt x="165" y="280"/>
                  <a:pt x="186" y="282"/>
                  <a:pt x="198" y="267"/>
                </a:cubicBezTo>
                <a:cubicBezTo>
                  <a:pt x="209" y="252"/>
                  <a:pt x="209" y="232"/>
                  <a:pt x="209" y="214"/>
                </a:cubicBezTo>
                <a:cubicBezTo>
                  <a:pt x="209" y="204"/>
                  <a:pt x="209" y="193"/>
                  <a:pt x="209" y="183"/>
                </a:cubicBezTo>
                <a:cubicBezTo>
                  <a:pt x="210" y="170"/>
                  <a:pt x="210" y="157"/>
                  <a:pt x="211" y="144"/>
                </a:cubicBezTo>
                <a:cubicBezTo>
                  <a:pt x="211" y="131"/>
                  <a:pt x="212" y="118"/>
                  <a:pt x="211" y="105"/>
                </a:cubicBezTo>
                <a:cubicBezTo>
                  <a:pt x="211" y="98"/>
                  <a:pt x="211" y="92"/>
                  <a:pt x="210" y="86"/>
                </a:cubicBezTo>
                <a:cubicBezTo>
                  <a:pt x="210" y="80"/>
                  <a:pt x="210" y="74"/>
                  <a:pt x="208" y="69"/>
                </a:cubicBezTo>
                <a:cubicBezTo>
                  <a:pt x="206" y="60"/>
                  <a:pt x="200" y="53"/>
                  <a:pt x="193" y="47"/>
                </a:cubicBezTo>
                <a:cubicBezTo>
                  <a:pt x="185" y="41"/>
                  <a:pt x="175" y="37"/>
                  <a:pt x="166" y="33"/>
                </a:cubicBezTo>
                <a:cubicBezTo>
                  <a:pt x="154" y="28"/>
                  <a:pt x="143" y="22"/>
                  <a:pt x="131" y="16"/>
                </a:cubicBezTo>
                <a:cubicBezTo>
                  <a:pt x="121" y="12"/>
                  <a:pt x="110" y="5"/>
                  <a:pt x="98" y="6"/>
                </a:cubicBezTo>
                <a:cubicBezTo>
                  <a:pt x="92" y="7"/>
                  <a:pt x="87" y="9"/>
                  <a:pt x="82" y="11"/>
                </a:cubicBezTo>
                <a:cubicBezTo>
                  <a:pt x="76" y="13"/>
                  <a:pt x="71" y="15"/>
                  <a:pt x="66" y="17"/>
                </a:cubicBezTo>
                <a:cubicBezTo>
                  <a:pt x="55" y="22"/>
                  <a:pt x="45" y="28"/>
                  <a:pt x="35" y="34"/>
                </a:cubicBezTo>
                <a:cubicBezTo>
                  <a:pt x="26" y="40"/>
                  <a:pt x="18" y="47"/>
                  <a:pt x="11" y="55"/>
                </a:cubicBezTo>
                <a:cubicBezTo>
                  <a:pt x="11" y="55"/>
                  <a:pt x="12" y="55"/>
                  <a:pt x="12" y="56"/>
                </a:cubicBezTo>
                <a:cubicBezTo>
                  <a:pt x="16" y="47"/>
                  <a:pt x="25" y="42"/>
                  <a:pt x="33" y="37"/>
                </a:cubicBezTo>
                <a:cubicBezTo>
                  <a:pt x="41" y="31"/>
                  <a:pt x="50" y="25"/>
                  <a:pt x="59" y="20"/>
                </a:cubicBezTo>
                <a:cubicBezTo>
                  <a:pt x="64" y="17"/>
                  <a:pt x="70" y="14"/>
                  <a:pt x="75" y="11"/>
                </a:cubicBezTo>
                <a:cubicBezTo>
                  <a:pt x="81" y="9"/>
                  <a:pt x="87" y="6"/>
                  <a:pt x="93" y="5"/>
                </a:cubicBezTo>
                <a:cubicBezTo>
                  <a:pt x="105" y="2"/>
                  <a:pt x="117" y="7"/>
                  <a:pt x="127" y="12"/>
                </a:cubicBezTo>
                <a:cubicBezTo>
                  <a:pt x="139" y="17"/>
                  <a:pt x="150" y="23"/>
                  <a:pt x="162" y="29"/>
                </a:cubicBezTo>
                <a:cubicBezTo>
                  <a:pt x="167" y="31"/>
                  <a:pt x="172" y="34"/>
                  <a:pt x="177" y="37"/>
                </a:cubicBezTo>
                <a:cubicBezTo>
                  <a:pt x="181" y="39"/>
                  <a:pt x="186" y="41"/>
                  <a:pt x="190" y="43"/>
                </a:cubicBezTo>
                <a:cubicBezTo>
                  <a:pt x="195" y="45"/>
                  <a:pt x="199" y="48"/>
                  <a:pt x="201" y="52"/>
                </a:cubicBezTo>
                <a:cubicBezTo>
                  <a:pt x="204" y="56"/>
                  <a:pt x="205" y="60"/>
                  <a:pt x="205" y="65"/>
                </a:cubicBezTo>
                <a:cubicBezTo>
                  <a:pt x="207" y="74"/>
                  <a:pt x="207" y="84"/>
                  <a:pt x="206" y="94"/>
                </a:cubicBezTo>
                <a:cubicBezTo>
                  <a:pt x="206" y="107"/>
                  <a:pt x="204" y="121"/>
                  <a:pt x="204" y="134"/>
                </a:cubicBezTo>
                <a:cubicBezTo>
                  <a:pt x="204" y="140"/>
                  <a:pt x="204" y="147"/>
                  <a:pt x="204" y="153"/>
                </a:cubicBezTo>
                <a:cubicBezTo>
                  <a:pt x="204" y="160"/>
                  <a:pt x="204" y="166"/>
                  <a:pt x="203" y="172"/>
                </a:cubicBezTo>
                <a:cubicBezTo>
                  <a:pt x="200" y="198"/>
                  <a:pt x="195" y="223"/>
                  <a:pt x="196" y="249"/>
                </a:cubicBezTo>
                <a:cubicBezTo>
                  <a:pt x="196" y="257"/>
                  <a:pt x="198" y="267"/>
                  <a:pt x="192" y="272"/>
                </a:cubicBezTo>
                <a:cubicBezTo>
                  <a:pt x="187" y="276"/>
                  <a:pt x="181" y="277"/>
                  <a:pt x="177" y="278"/>
                </a:cubicBezTo>
                <a:cubicBezTo>
                  <a:pt x="171" y="280"/>
                  <a:pt x="164" y="280"/>
                  <a:pt x="159" y="280"/>
                </a:cubicBezTo>
                <a:cubicBezTo>
                  <a:pt x="132" y="282"/>
                  <a:pt x="106" y="280"/>
                  <a:pt x="80" y="280"/>
                </a:cubicBezTo>
                <a:cubicBezTo>
                  <a:pt x="74" y="279"/>
                  <a:pt x="67" y="279"/>
                  <a:pt x="61" y="279"/>
                </a:cubicBezTo>
                <a:cubicBezTo>
                  <a:pt x="54" y="278"/>
                  <a:pt x="48" y="277"/>
                  <a:pt x="42" y="277"/>
                </a:cubicBezTo>
                <a:cubicBezTo>
                  <a:pt x="32" y="277"/>
                  <a:pt x="21" y="279"/>
                  <a:pt x="14" y="271"/>
                </a:cubicBezTo>
                <a:cubicBezTo>
                  <a:pt x="9" y="265"/>
                  <a:pt x="7" y="256"/>
                  <a:pt x="7" y="248"/>
                </a:cubicBezTo>
                <a:cubicBezTo>
                  <a:pt x="5" y="237"/>
                  <a:pt x="5" y="227"/>
                  <a:pt x="4" y="216"/>
                </a:cubicBezTo>
                <a:cubicBezTo>
                  <a:pt x="3" y="203"/>
                  <a:pt x="2" y="190"/>
                  <a:pt x="2" y="177"/>
                </a:cubicBezTo>
                <a:cubicBezTo>
                  <a:pt x="2" y="164"/>
                  <a:pt x="4" y="151"/>
                  <a:pt x="6" y="138"/>
                </a:cubicBezTo>
                <a:cubicBezTo>
                  <a:pt x="8" y="125"/>
                  <a:pt x="10" y="113"/>
                  <a:pt x="12" y="100"/>
                </a:cubicBezTo>
                <a:cubicBezTo>
                  <a:pt x="12" y="93"/>
                  <a:pt x="13" y="87"/>
                  <a:pt x="13" y="81"/>
                </a:cubicBezTo>
                <a:cubicBezTo>
                  <a:pt x="14" y="76"/>
                  <a:pt x="13" y="71"/>
                  <a:pt x="14" y="66"/>
                </a:cubicBezTo>
                <a:cubicBezTo>
                  <a:pt x="15" y="61"/>
                  <a:pt x="18" y="57"/>
                  <a:pt x="22" y="53"/>
                </a:cubicBezTo>
                <a:cubicBezTo>
                  <a:pt x="25" y="49"/>
                  <a:pt x="29" y="46"/>
                  <a:pt x="32" y="43"/>
                </a:cubicBezTo>
                <a:cubicBezTo>
                  <a:pt x="40" y="35"/>
                  <a:pt x="49" y="29"/>
                  <a:pt x="59" y="27"/>
                </a:cubicBezTo>
                <a:cubicBezTo>
                  <a:pt x="59" y="26"/>
                  <a:pt x="59" y="25"/>
                  <a:pt x="59" y="25"/>
                </a:cubicBezTo>
                <a:cubicBezTo>
                  <a:pt x="43" y="35"/>
                  <a:pt x="23" y="43"/>
                  <a:pt x="15" y="62"/>
                </a:cubicBezTo>
                <a:cubicBezTo>
                  <a:pt x="11" y="71"/>
                  <a:pt x="11" y="82"/>
                  <a:pt x="11" y="91"/>
                </a:cubicBezTo>
                <a:cubicBezTo>
                  <a:pt x="11" y="96"/>
                  <a:pt x="11" y="101"/>
                  <a:pt x="12" y="106"/>
                </a:cubicBezTo>
                <a:cubicBezTo>
                  <a:pt x="12" y="112"/>
                  <a:pt x="12" y="118"/>
                  <a:pt x="12" y="124"/>
                </a:cubicBezTo>
                <a:cubicBezTo>
                  <a:pt x="11" y="145"/>
                  <a:pt x="11" y="167"/>
                  <a:pt x="11" y="189"/>
                </a:cubicBezTo>
                <a:cubicBezTo>
                  <a:pt x="10" y="209"/>
                  <a:pt x="9" y="230"/>
                  <a:pt x="12" y="251"/>
                </a:cubicBezTo>
                <a:cubicBezTo>
                  <a:pt x="12" y="252"/>
                  <a:pt x="14" y="251"/>
                  <a:pt x="14" y="250"/>
                </a:cubicBezTo>
                <a:cubicBezTo>
                  <a:pt x="10" y="224"/>
                  <a:pt x="13" y="198"/>
                  <a:pt x="13" y="172"/>
                </a:cubicBezTo>
                <a:cubicBezTo>
                  <a:pt x="13" y="148"/>
                  <a:pt x="14" y="122"/>
                  <a:pt x="13" y="97"/>
                </a:cubicBezTo>
                <a:cubicBezTo>
                  <a:pt x="13" y="82"/>
                  <a:pt x="12" y="65"/>
                  <a:pt x="23" y="53"/>
                </a:cubicBezTo>
                <a:cubicBezTo>
                  <a:pt x="32" y="41"/>
                  <a:pt x="47" y="35"/>
                  <a:pt x="59" y="27"/>
                </a:cubicBezTo>
                <a:cubicBezTo>
                  <a:pt x="60" y="26"/>
                  <a:pt x="60" y="25"/>
                  <a:pt x="59" y="25"/>
                </a:cubicBezTo>
                <a:cubicBezTo>
                  <a:pt x="49" y="27"/>
                  <a:pt x="40" y="33"/>
                  <a:pt x="33" y="39"/>
                </a:cubicBezTo>
                <a:cubicBezTo>
                  <a:pt x="29" y="43"/>
                  <a:pt x="25" y="46"/>
                  <a:pt x="22" y="50"/>
                </a:cubicBezTo>
                <a:cubicBezTo>
                  <a:pt x="19" y="53"/>
                  <a:pt x="15" y="57"/>
                  <a:pt x="14" y="61"/>
                </a:cubicBezTo>
                <a:cubicBezTo>
                  <a:pt x="12" y="65"/>
                  <a:pt x="12" y="70"/>
                  <a:pt x="11" y="74"/>
                </a:cubicBezTo>
                <a:cubicBezTo>
                  <a:pt x="11" y="80"/>
                  <a:pt x="11" y="86"/>
                  <a:pt x="11" y="92"/>
                </a:cubicBezTo>
                <a:cubicBezTo>
                  <a:pt x="9" y="105"/>
                  <a:pt x="7" y="118"/>
                  <a:pt x="5" y="131"/>
                </a:cubicBezTo>
                <a:cubicBezTo>
                  <a:pt x="3" y="144"/>
                  <a:pt x="1" y="157"/>
                  <a:pt x="1" y="169"/>
                </a:cubicBezTo>
                <a:cubicBezTo>
                  <a:pt x="0" y="182"/>
                  <a:pt x="1" y="195"/>
                  <a:pt x="1" y="208"/>
                </a:cubicBezTo>
                <a:cubicBezTo>
                  <a:pt x="2" y="220"/>
                  <a:pt x="3" y="232"/>
                  <a:pt x="4" y="243"/>
                </a:cubicBezTo>
                <a:cubicBezTo>
                  <a:pt x="5" y="251"/>
                  <a:pt x="6" y="259"/>
                  <a:pt x="9" y="266"/>
                </a:cubicBezTo>
                <a:cubicBezTo>
                  <a:pt x="10" y="270"/>
                  <a:pt x="13" y="273"/>
                  <a:pt x="15" y="275"/>
                </a:cubicBezTo>
                <a:cubicBezTo>
                  <a:pt x="19" y="278"/>
                  <a:pt x="22" y="279"/>
                  <a:pt x="27" y="279"/>
                </a:cubicBezTo>
                <a:cubicBezTo>
                  <a:pt x="32" y="280"/>
                  <a:pt x="38" y="280"/>
                  <a:pt x="44" y="280"/>
                </a:cubicBezTo>
                <a:cubicBezTo>
                  <a:pt x="51" y="280"/>
                  <a:pt x="57" y="280"/>
                  <a:pt x="63" y="281"/>
                </a:cubicBezTo>
                <a:cubicBezTo>
                  <a:pt x="76" y="282"/>
                  <a:pt x="89" y="282"/>
                  <a:pt x="103" y="282"/>
                </a:cubicBezTo>
                <a:cubicBezTo>
                  <a:pt x="116" y="283"/>
                  <a:pt x="129" y="283"/>
                  <a:pt x="143" y="283"/>
                </a:cubicBezTo>
                <a:cubicBezTo>
                  <a:pt x="154" y="283"/>
                  <a:pt x="166" y="282"/>
                  <a:pt x="178" y="280"/>
                </a:cubicBezTo>
                <a:cubicBezTo>
                  <a:pt x="183" y="279"/>
                  <a:pt x="188" y="278"/>
                  <a:pt x="192" y="275"/>
                </a:cubicBezTo>
                <a:cubicBezTo>
                  <a:pt x="195" y="272"/>
                  <a:pt x="196" y="270"/>
                  <a:pt x="198" y="266"/>
                </a:cubicBezTo>
                <a:cubicBezTo>
                  <a:pt x="199" y="262"/>
                  <a:pt x="199" y="258"/>
                  <a:pt x="199" y="254"/>
                </a:cubicBezTo>
                <a:cubicBezTo>
                  <a:pt x="198" y="249"/>
                  <a:pt x="198" y="243"/>
                  <a:pt x="198" y="237"/>
                </a:cubicBezTo>
                <a:cubicBezTo>
                  <a:pt x="199" y="224"/>
                  <a:pt x="200" y="211"/>
                  <a:pt x="202" y="199"/>
                </a:cubicBezTo>
                <a:cubicBezTo>
                  <a:pt x="204" y="186"/>
                  <a:pt x="205" y="173"/>
                  <a:pt x="206" y="160"/>
                </a:cubicBezTo>
                <a:cubicBezTo>
                  <a:pt x="207" y="147"/>
                  <a:pt x="206" y="134"/>
                  <a:pt x="207" y="121"/>
                </a:cubicBezTo>
                <a:cubicBezTo>
                  <a:pt x="207" y="109"/>
                  <a:pt x="208" y="96"/>
                  <a:pt x="208" y="84"/>
                </a:cubicBezTo>
                <a:cubicBezTo>
                  <a:pt x="209" y="75"/>
                  <a:pt x="209" y="66"/>
                  <a:pt x="206" y="57"/>
                </a:cubicBezTo>
                <a:cubicBezTo>
                  <a:pt x="204" y="53"/>
                  <a:pt x="202" y="50"/>
                  <a:pt x="199" y="47"/>
                </a:cubicBezTo>
                <a:cubicBezTo>
                  <a:pt x="196" y="43"/>
                  <a:pt x="192" y="41"/>
                  <a:pt x="187" y="39"/>
                </a:cubicBezTo>
                <a:cubicBezTo>
                  <a:pt x="183" y="37"/>
                  <a:pt x="178" y="35"/>
                  <a:pt x="174" y="33"/>
                </a:cubicBezTo>
                <a:cubicBezTo>
                  <a:pt x="168" y="30"/>
                  <a:pt x="163" y="27"/>
                  <a:pt x="157" y="24"/>
                </a:cubicBezTo>
                <a:cubicBezTo>
                  <a:pt x="151" y="21"/>
                  <a:pt x="146" y="19"/>
                  <a:pt x="140" y="16"/>
                </a:cubicBezTo>
                <a:cubicBezTo>
                  <a:pt x="134" y="13"/>
                  <a:pt x="129" y="10"/>
                  <a:pt x="124" y="8"/>
                </a:cubicBezTo>
                <a:cubicBezTo>
                  <a:pt x="113" y="4"/>
                  <a:pt x="102" y="0"/>
                  <a:pt x="91" y="3"/>
                </a:cubicBezTo>
                <a:cubicBezTo>
                  <a:pt x="86" y="4"/>
                  <a:pt x="82" y="6"/>
                  <a:pt x="78" y="8"/>
                </a:cubicBezTo>
                <a:cubicBezTo>
                  <a:pt x="74" y="10"/>
                  <a:pt x="70" y="11"/>
                  <a:pt x="66" y="14"/>
                </a:cubicBezTo>
                <a:cubicBezTo>
                  <a:pt x="57" y="18"/>
                  <a:pt x="50" y="24"/>
                  <a:pt x="42" y="29"/>
                </a:cubicBezTo>
                <a:cubicBezTo>
                  <a:pt x="36" y="32"/>
                  <a:pt x="30" y="36"/>
                  <a:pt x="24" y="40"/>
                </a:cubicBezTo>
                <a:cubicBezTo>
                  <a:pt x="19" y="44"/>
                  <a:pt x="13" y="49"/>
                  <a:pt x="11" y="55"/>
                </a:cubicBezTo>
                <a:cubicBezTo>
                  <a:pt x="10" y="56"/>
                  <a:pt x="11" y="57"/>
                  <a:pt x="12" y="56"/>
                </a:cubicBezTo>
                <a:cubicBezTo>
                  <a:pt x="29" y="39"/>
                  <a:pt x="49" y="26"/>
                  <a:pt x="71" y="17"/>
                </a:cubicBezTo>
                <a:cubicBezTo>
                  <a:pt x="82" y="13"/>
                  <a:pt x="94" y="7"/>
                  <a:pt x="106" y="9"/>
                </a:cubicBezTo>
                <a:cubicBezTo>
                  <a:pt x="111" y="10"/>
                  <a:pt x="117" y="12"/>
                  <a:pt x="123" y="15"/>
                </a:cubicBezTo>
                <a:cubicBezTo>
                  <a:pt x="129" y="17"/>
                  <a:pt x="135" y="20"/>
                  <a:pt x="140" y="23"/>
                </a:cubicBezTo>
                <a:cubicBezTo>
                  <a:pt x="151" y="28"/>
                  <a:pt x="163" y="34"/>
                  <a:pt x="174" y="38"/>
                </a:cubicBezTo>
                <a:cubicBezTo>
                  <a:pt x="183" y="42"/>
                  <a:pt x="192" y="47"/>
                  <a:pt x="198" y="55"/>
                </a:cubicBezTo>
                <a:cubicBezTo>
                  <a:pt x="201" y="58"/>
                  <a:pt x="204" y="62"/>
                  <a:pt x="205" y="67"/>
                </a:cubicBezTo>
                <a:cubicBezTo>
                  <a:pt x="207" y="72"/>
                  <a:pt x="208" y="78"/>
                  <a:pt x="208" y="83"/>
                </a:cubicBezTo>
                <a:cubicBezTo>
                  <a:pt x="210" y="96"/>
                  <a:pt x="210" y="109"/>
                  <a:pt x="209" y="122"/>
                </a:cubicBezTo>
                <a:cubicBezTo>
                  <a:pt x="209" y="148"/>
                  <a:pt x="207" y="173"/>
                  <a:pt x="207" y="199"/>
                </a:cubicBezTo>
                <a:cubicBezTo>
                  <a:pt x="207" y="217"/>
                  <a:pt x="209" y="237"/>
                  <a:pt x="202" y="255"/>
                </a:cubicBezTo>
                <a:cubicBezTo>
                  <a:pt x="199" y="263"/>
                  <a:pt x="193" y="271"/>
                  <a:pt x="184" y="275"/>
                </a:cubicBezTo>
                <a:cubicBezTo>
                  <a:pt x="176" y="278"/>
                  <a:pt x="166" y="278"/>
                  <a:pt x="157" y="277"/>
                </a:cubicBezTo>
                <a:cubicBezTo>
                  <a:pt x="148" y="276"/>
                  <a:pt x="138" y="275"/>
                  <a:pt x="129" y="275"/>
                </a:cubicBezTo>
                <a:cubicBezTo>
                  <a:pt x="116" y="276"/>
                  <a:pt x="103" y="276"/>
                  <a:pt x="89" y="276"/>
                </a:cubicBezTo>
                <a:cubicBezTo>
                  <a:pt x="76" y="276"/>
                  <a:pt x="63" y="276"/>
                  <a:pt x="50" y="276"/>
                </a:cubicBezTo>
                <a:cubicBezTo>
                  <a:pt x="40" y="276"/>
                  <a:pt x="30" y="276"/>
                  <a:pt x="21" y="273"/>
                </a:cubicBezTo>
                <a:cubicBezTo>
                  <a:pt x="16" y="272"/>
                  <a:pt x="12" y="269"/>
                  <a:pt x="10" y="265"/>
                </a:cubicBezTo>
                <a:cubicBezTo>
                  <a:pt x="7" y="261"/>
                  <a:pt x="6" y="255"/>
                  <a:pt x="6" y="250"/>
                </a:cubicBezTo>
                <a:cubicBezTo>
                  <a:pt x="6" y="245"/>
                  <a:pt x="6" y="240"/>
                  <a:pt x="7" y="235"/>
                </a:cubicBezTo>
                <a:cubicBezTo>
                  <a:pt x="7" y="229"/>
                  <a:pt x="8" y="223"/>
                  <a:pt x="9" y="217"/>
                </a:cubicBezTo>
                <a:cubicBezTo>
                  <a:pt x="10" y="204"/>
                  <a:pt x="11" y="190"/>
                  <a:pt x="12" y="177"/>
                </a:cubicBezTo>
                <a:cubicBezTo>
                  <a:pt x="13" y="164"/>
                  <a:pt x="15" y="150"/>
                  <a:pt x="15" y="137"/>
                </a:cubicBezTo>
                <a:cubicBezTo>
                  <a:pt x="15" y="124"/>
                  <a:pt x="14" y="111"/>
                  <a:pt x="15" y="98"/>
                </a:cubicBezTo>
                <a:cubicBezTo>
                  <a:pt x="15" y="86"/>
                  <a:pt x="17" y="74"/>
                  <a:pt x="16" y="63"/>
                </a:cubicBezTo>
                <a:cubicBezTo>
                  <a:pt x="15" y="61"/>
                  <a:pt x="15" y="60"/>
                  <a:pt x="15" y="58"/>
                </a:cubicBezTo>
                <a:cubicBezTo>
                  <a:pt x="15" y="57"/>
                  <a:pt x="13" y="58"/>
                  <a:pt x="13" y="59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32" name="Freeform 1912"/>
          <p:cNvSpPr/>
          <p:nvPr/>
        </p:nvSpPr>
        <p:spPr bwMode="auto">
          <a:xfrm>
            <a:off x="8639175" y="4943476"/>
            <a:ext cx="317500" cy="390525"/>
          </a:xfrm>
          <a:custGeom>
            <a:avLst/>
            <a:gdLst>
              <a:gd name="T0" fmla="*/ 4 w 155"/>
              <a:gd name="T1" fmla="*/ 97 h 190"/>
              <a:gd name="T2" fmla="*/ 3 w 155"/>
              <a:gd name="T3" fmla="*/ 136 h 190"/>
              <a:gd name="T4" fmla="*/ 6 w 155"/>
              <a:gd name="T5" fmla="*/ 181 h 190"/>
              <a:gd name="T6" fmla="*/ 27 w 155"/>
              <a:gd name="T7" fmla="*/ 187 h 190"/>
              <a:gd name="T8" fmla="*/ 82 w 155"/>
              <a:gd name="T9" fmla="*/ 190 h 190"/>
              <a:gd name="T10" fmla="*/ 121 w 155"/>
              <a:gd name="T11" fmla="*/ 189 h 190"/>
              <a:gd name="T12" fmla="*/ 148 w 155"/>
              <a:gd name="T13" fmla="*/ 183 h 190"/>
              <a:gd name="T14" fmla="*/ 154 w 155"/>
              <a:gd name="T15" fmla="*/ 124 h 190"/>
              <a:gd name="T16" fmla="*/ 154 w 155"/>
              <a:gd name="T17" fmla="*/ 44 h 190"/>
              <a:gd name="T18" fmla="*/ 152 w 155"/>
              <a:gd name="T19" fmla="*/ 13 h 190"/>
              <a:gd name="T20" fmla="*/ 96 w 155"/>
              <a:gd name="T21" fmla="*/ 4 h 190"/>
              <a:gd name="T22" fmla="*/ 37 w 155"/>
              <a:gd name="T23" fmla="*/ 0 h 190"/>
              <a:gd name="T24" fmla="*/ 8 w 155"/>
              <a:gd name="T25" fmla="*/ 4 h 190"/>
              <a:gd name="T26" fmla="*/ 2 w 155"/>
              <a:gd name="T27" fmla="*/ 23 h 190"/>
              <a:gd name="T28" fmla="*/ 3 w 155"/>
              <a:gd name="T29" fmla="*/ 79 h 190"/>
              <a:gd name="T30" fmla="*/ 2 w 155"/>
              <a:gd name="T31" fmla="*/ 159 h 190"/>
              <a:gd name="T32" fmla="*/ 26 w 155"/>
              <a:gd name="T33" fmla="*/ 185 h 190"/>
              <a:gd name="T34" fmla="*/ 106 w 155"/>
              <a:gd name="T35" fmla="*/ 184 h 190"/>
              <a:gd name="T36" fmla="*/ 139 w 155"/>
              <a:gd name="T37" fmla="*/ 187 h 190"/>
              <a:gd name="T38" fmla="*/ 152 w 155"/>
              <a:gd name="T39" fmla="*/ 150 h 190"/>
              <a:gd name="T40" fmla="*/ 154 w 155"/>
              <a:gd name="T41" fmla="*/ 79 h 190"/>
              <a:gd name="T42" fmla="*/ 147 w 155"/>
              <a:gd name="T43" fmla="*/ 18 h 190"/>
              <a:gd name="T44" fmla="*/ 110 w 155"/>
              <a:gd name="T45" fmla="*/ 8 h 190"/>
              <a:gd name="T46" fmla="*/ 68 w 155"/>
              <a:gd name="T47" fmla="*/ 5 h 190"/>
              <a:gd name="T48" fmla="*/ 17 w 155"/>
              <a:gd name="T49" fmla="*/ 3 h 190"/>
              <a:gd name="T50" fmla="*/ 47 w 155"/>
              <a:gd name="T51" fmla="*/ 5 h 190"/>
              <a:gd name="T52" fmla="*/ 121 w 155"/>
              <a:gd name="T53" fmla="*/ 10 h 190"/>
              <a:gd name="T54" fmla="*/ 153 w 155"/>
              <a:gd name="T55" fmla="*/ 47 h 190"/>
              <a:gd name="T56" fmla="*/ 152 w 155"/>
              <a:gd name="T57" fmla="*/ 119 h 190"/>
              <a:gd name="T58" fmla="*/ 147 w 155"/>
              <a:gd name="T59" fmla="*/ 174 h 190"/>
              <a:gd name="T60" fmla="*/ 130 w 155"/>
              <a:gd name="T61" fmla="*/ 185 h 190"/>
              <a:gd name="T62" fmla="*/ 114 w 155"/>
              <a:gd name="T63" fmla="*/ 182 h 190"/>
              <a:gd name="T64" fmla="*/ 55 w 155"/>
              <a:gd name="T65" fmla="*/ 183 h 190"/>
              <a:gd name="T66" fmla="*/ 19 w 155"/>
              <a:gd name="T67" fmla="*/ 183 h 190"/>
              <a:gd name="T68" fmla="*/ 6 w 155"/>
              <a:gd name="T69" fmla="*/ 171 h 190"/>
              <a:gd name="T70" fmla="*/ 4 w 155"/>
              <a:gd name="T71" fmla="*/ 138 h 190"/>
              <a:gd name="T72" fmla="*/ 5 w 155"/>
              <a:gd name="T73" fmla="*/ 23 h 190"/>
              <a:gd name="T74" fmla="*/ 27 w 155"/>
              <a:gd name="T75" fmla="*/ 2 h 190"/>
              <a:gd name="T76" fmla="*/ 86 w 155"/>
              <a:gd name="T77" fmla="*/ 6 h 190"/>
              <a:gd name="T78" fmla="*/ 143 w 155"/>
              <a:gd name="T79" fmla="*/ 7 h 190"/>
              <a:gd name="T80" fmla="*/ 152 w 155"/>
              <a:gd name="T81" fmla="*/ 24 h 190"/>
              <a:gd name="T82" fmla="*/ 152 w 155"/>
              <a:gd name="T83" fmla="*/ 124 h 190"/>
              <a:gd name="T84" fmla="*/ 145 w 155"/>
              <a:gd name="T85" fmla="*/ 184 h 190"/>
              <a:gd name="T86" fmla="*/ 112 w 155"/>
              <a:gd name="T87" fmla="*/ 187 h 190"/>
              <a:gd name="T88" fmla="*/ 72 w 155"/>
              <a:gd name="T89" fmla="*/ 188 h 190"/>
              <a:gd name="T90" fmla="*/ 10 w 155"/>
              <a:gd name="T91" fmla="*/ 181 h 190"/>
              <a:gd name="T92" fmla="*/ 3 w 155"/>
              <a:gd name="T93" fmla="*/ 154 h 190"/>
              <a:gd name="T94" fmla="*/ 6 w 155"/>
              <a:gd name="T95" fmla="*/ 118 h 190"/>
              <a:gd name="T96" fmla="*/ 6 w 155"/>
              <a:gd name="T97" fmla="*/ 17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55" h="190">
                <a:moveTo>
                  <a:pt x="5" y="17"/>
                </a:moveTo>
                <a:cubicBezTo>
                  <a:pt x="4" y="44"/>
                  <a:pt x="4" y="71"/>
                  <a:pt x="4" y="97"/>
                </a:cubicBezTo>
                <a:cubicBezTo>
                  <a:pt x="3" y="104"/>
                  <a:pt x="3" y="111"/>
                  <a:pt x="3" y="117"/>
                </a:cubicBezTo>
                <a:cubicBezTo>
                  <a:pt x="3" y="124"/>
                  <a:pt x="3" y="130"/>
                  <a:pt x="3" y="136"/>
                </a:cubicBezTo>
                <a:cubicBezTo>
                  <a:pt x="2" y="147"/>
                  <a:pt x="0" y="159"/>
                  <a:pt x="2" y="170"/>
                </a:cubicBezTo>
                <a:cubicBezTo>
                  <a:pt x="2" y="174"/>
                  <a:pt x="3" y="178"/>
                  <a:pt x="6" y="181"/>
                </a:cubicBezTo>
                <a:cubicBezTo>
                  <a:pt x="8" y="183"/>
                  <a:pt x="12" y="185"/>
                  <a:pt x="15" y="185"/>
                </a:cubicBezTo>
                <a:cubicBezTo>
                  <a:pt x="19" y="186"/>
                  <a:pt x="23" y="187"/>
                  <a:pt x="27" y="187"/>
                </a:cubicBezTo>
                <a:cubicBezTo>
                  <a:pt x="32" y="187"/>
                  <a:pt x="37" y="188"/>
                  <a:pt x="42" y="188"/>
                </a:cubicBezTo>
                <a:cubicBezTo>
                  <a:pt x="55" y="189"/>
                  <a:pt x="68" y="190"/>
                  <a:pt x="82" y="190"/>
                </a:cubicBezTo>
                <a:cubicBezTo>
                  <a:pt x="88" y="189"/>
                  <a:pt x="95" y="189"/>
                  <a:pt x="101" y="189"/>
                </a:cubicBezTo>
                <a:cubicBezTo>
                  <a:pt x="108" y="189"/>
                  <a:pt x="115" y="189"/>
                  <a:pt x="121" y="189"/>
                </a:cubicBezTo>
                <a:cubicBezTo>
                  <a:pt x="127" y="189"/>
                  <a:pt x="134" y="190"/>
                  <a:pt x="139" y="189"/>
                </a:cubicBezTo>
                <a:cubicBezTo>
                  <a:pt x="143" y="188"/>
                  <a:pt x="146" y="186"/>
                  <a:pt x="148" y="183"/>
                </a:cubicBezTo>
                <a:cubicBezTo>
                  <a:pt x="153" y="178"/>
                  <a:pt x="152" y="169"/>
                  <a:pt x="152" y="162"/>
                </a:cubicBezTo>
                <a:cubicBezTo>
                  <a:pt x="153" y="149"/>
                  <a:pt x="154" y="137"/>
                  <a:pt x="154" y="124"/>
                </a:cubicBezTo>
                <a:cubicBezTo>
                  <a:pt x="154" y="111"/>
                  <a:pt x="155" y="98"/>
                  <a:pt x="155" y="84"/>
                </a:cubicBezTo>
                <a:cubicBezTo>
                  <a:pt x="154" y="71"/>
                  <a:pt x="154" y="57"/>
                  <a:pt x="154" y="44"/>
                </a:cubicBezTo>
                <a:cubicBezTo>
                  <a:pt x="154" y="37"/>
                  <a:pt x="154" y="31"/>
                  <a:pt x="154" y="24"/>
                </a:cubicBezTo>
                <a:cubicBezTo>
                  <a:pt x="154" y="20"/>
                  <a:pt x="154" y="16"/>
                  <a:pt x="152" y="13"/>
                </a:cubicBezTo>
                <a:cubicBezTo>
                  <a:pt x="150" y="6"/>
                  <a:pt x="142" y="4"/>
                  <a:pt x="136" y="3"/>
                </a:cubicBezTo>
                <a:cubicBezTo>
                  <a:pt x="122" y="2"/>
                  <a:pt x="109" y="3"/>
                  <a:pt x="96" y="4"/>
                </a:cubicBezTo>
                <a:cubicBezTo>
                  <a:pt x="83" y="4"/>
                  <a:pt x="70" y="3"/>
                  <a:pt x="56" y="2"/>
                </a:cubicBezTo>
                <a:cubicBezTo>
                  <a:pt x="50" y="1"/>
                  <a:pt x="43" y="1"/>
                  <a:pt x="37" y="0"/>
                </a:cubicBezTo>
                <a:cubicBezTo>
                  <a:pt x="30" y="0"/>
                  <a:pt x="24" y="0"/>
                  <a:pt x="17" y="0"/>
                </a:cubicBezTo>
                <a:cubicBezTo>
                  <a:pt x="14" y="0"/>
                  <a:pt x="11" y="1"/>
                  <a:pt x="8" y="4"/>
                </a:cubicBezTo>
                <a:cubicBezTo>
                  <a:pt x="5" y="6"/>
                  <a:pt x="4" y="9"/>
                  <a:pt x="3" y="12"/>
                </a:cubicBezTo>
                <a:cubicBezTo>
                  <a:pt x="2" y="16"/>
                  <a:pt x="2" y="19"/>
                  <a:pt x="2" y="23"/>
                </a:cubicBezTo>
                <a:cubicBezTo>
                  <a:pt x="2" y="29"/>
                  <a:pt x="2" y="34"/>
                  <a:pt x="2" y="39"/>
                </a:cubicBezTo>
                <a:cubicBezTo>
                  <a:pt x="2" y="53"/>
                  <a:pt x="3" y="66"/>
                  <a:pt x="3" y="79"/>
                </a:cubicBezTo>
                <a:cubicBezTo>
                  <a:pt x="3" y="93"/>
                  <a:pt x="2" y="106"/>
                  <a:pt x="2" y="119"/>
                </a:cubicBezTo>
                <a:cubicBezTo>
                  <a:pt x="2" y="133"/>
                  <a:pt x="2" y="146"/>
                  <a:pt x="2" y="159"/>
                </a:cubicBezTo>
                <a:cubicBezTo>
                  <a:pt x="2" y="166"/>
                  <a:pt x="3" y="174"/>
                  <a:pt x="8" y="179"/>
                </a:cubicBezTo>
                <a:cubicBezTo>
                  <a:pt x="12" y="185"/>
                  <a:pt x="20" y="185"/>
                  <a:pt x="26" y="185"/>
                </a:cubicBezTo>
                <a:cubicBezTo>
                  <a:pt x="40" y="185"/>
                  <a:pt x="53" y="185"/>
                  <a:pt x="66" y="185"/>
                </a:cubicBezTo>
                <a:cubicBezTo>
                  <a:pt x="79" y="184"/>
                  <a:pt x="93" y="184"/>
                  <a:pt x="106" y="184"/>
                </a:cubicBezTo>
                <a:cubicBezTo>
                  <a:pt x="112" y="184"/>
                  <a:pt x="118" y="184"/>
                  <a:pt x="124" y="185"/>
                </a:cubicBezTo>
                <a:cubicBezTo>
                  <a:pt x="129" y="186"/>
                  <a:pt x="134" y="188"/>
                  <a:pt x="139" y="187"/>
                </a:cubicBezTo>
                <a:cubicBezTo>
                  <a:pt x="145" y="186"/>
                  <a:pt x="148" y="178"/>
                  <a:pt x="149" y="172"/>
                </a:cubicBezTo>
                <a:cubicBezTo>
                  <a:pt x="151" y="165"/>
                  <a:pt x="152" y="158"/>
                  <a:pt x="152" y="150"/>
                </a:cubicBezTo>
                <a:cubicBezTo>
                  <a:pt x="153" y="139"/>
                  <a:pt x="154" y="128"/>
                  <a:pt x="154" y="117"/>
                </a:cubicBezTo>
                <a:cubicBezTo>
                  <a:pt x="154" y="105"/>
                  <a:pt x="154" y="92"/>
                  <a:pt x="154" y="79"/>
                </a:cubicBezTo>
                <a:cubicBezTo>
                  <a:pt x="154" y="68"/>
                  <a:pt x="155" y="57"/>
                  <a:pt x="155" y="46"/>
                </a:cubicBezTo>
                <a:cubicBezTo>
                  <a:pt x="154" y="36"/>
                  <a:pt x="153" y="26"/>
                  <a:pt x="147" y="18"/>
                </a:cubicBezTo>
                <a:cubicBezTo>
                  <a:pt x="142" y="12"/>
                  <a:pt x="134" y="10"/>
                  <a:pt x="127" y="9"/>
                </a:cubicBezTo>
                <a:cubicBezTo>
                  <a:pt x="121" y="8"/>
                  <a:pt x="115" y="9"/>
                  <a:pt x="110" y="8"/>
                </a:cubicBezTo>
                <a:cubicBezTo>
                  <a:pt x="103" y="8"/>
                  <a:pt x="97" y="8"/>
                  <a:pt x="90" y="7"/>
                </a:cubicBezTo>
                <a:cubicBezTo>
                  <a:pt x="83" y="6"/>
                  <a:pt x="76" y="6"/>
                  <a:pt x="68" y="5"/>
                </a:cubicBezTo>
                <a:cubicBezTo>
                  <a:pt x="62" y="4"/>
                  <a:pt x="56" y="4"/>
                  <a:pt x="50" y="3"/>
                </a:cubicBezTo>
                <a:cubicBezTo>
                  <a:pt x="39" y="2"/>
                  <a:pt x="27" y="0"/>
                  <a:pt x="17" y="3"/>
                </a:cubicBezTo>
                <a:cubicBezTo>
                  <a:pt x="16" y="4"/>
                  <a:pt x="16" y="6"/>
                  <a:pt x="17" y="5"/>
                </a:cubicBezTo>
                <a:cubicBezTo>
                  <a:pt x="27" y="2"/>
                  <a:pt x="38" y="4"/>
                  <a:pt x="47" y="5"/>
                </a:cubicBezTo>
                <a:cubicBezTo>
                  <a:pt x="59" y="7"/>
                  <a:pt x="71" y="7"/>
                  <a:pt x="82" y="8"/>
                </a:cubicBezTo>
                <a:cubicBezTo>
                  <a:pt x="95" y="10"/>
                  <a:pt x="108" y="10"/>
                  <a:pt x="121" y="10"/>
                </a:cubicBezTo>
                <a:cubicBezTo>
                  <a:pt x="129" y="11"/>
                  <a:pt x="138" y="12"/>
                  <a:pt x="144" y="18"/>
                </a:cubicBezTo>
                <a:cubicBezTo>
                  <a:pt x="151" y="25"/>
                  <a:pt x="152" y="37"/>
                  <a:pt x="153" y="47"/>
                </a:cubicBezTo>
                <a:cubicBezTo>
                  <a:pt x="153" y="58"/>
                  <a:pt x="152" y="69"/>
                  <a:pt x="152" y="81"/>
                </a:cubicBezTo>
                <a:cubicBezTo>
                  <a:pt x="152" y="93"/>
                  <a:pt x="152" y="106"/>
                  <a:pt x="152" y="119"/>
                </a:cubicBezTo>
                <a:cubicBezTo>
                  <a:pt x="151" y="129"/>
                  <a:pt x="151" y="140"/>
                  <a:pt x="150" y="150"/>
                </a:cubicBezTo>
                <a:cubicBezTo>
                  <a:pt x="150" y="158"/>
                  <a:pt x="149" y="166"/>
                  <a:pt x="147" y="174"/>
                </a:cubicBezTo>
                <a:cubicBezTo>
                  <a:pt x="146" y="177"/>
                  <a:pt x="145" y="180"/>
                  <a:pt x="142" y="183"/>
                </a:cubicBezTo>
                <a:cubicBezTo>
                  <a:pt x="139" y="186"/>
                  <a:pt x="134" y="186"/>
                  <a:pt x="130" y="185"/>
                </a:cubicBezTo>
                <a:cubicBezTo>
                  <a:pt x="128" y="184"/>
                  <a:pt x="125" y="183"/>
                  <a:pt x="123" y="183"/>
                </a:cubicBezTo>
                <a:cubicBezTo>
                  <a:pt x="120" y="183"/>
                  <a:pt x="117" y="182"/>
                  <a:pt x="114" y="182"/>
                </a:cubicBezTo>
                <a:cubicBezTo>
                  <a:pt x="108" y="182"/>
                  <a:pt x="101" y="182"/>
                  <a:pt x="95" y="182"/>
                </a:cubicBezTo>
                <a:cubicBezTo>
                  <a:pt x="82" y="182"/>
                  <a:pt x="68" y="183"/>
                  <a:pt x="55" y="183"/>
                </a:cubicBezTo>
                <a:cubicBezTo>
                  <a:pt x="48" y="183"/>
                  <a:pt x="42" y="183"/>
                  <a:pt x="35" y="183"/>
                </a:cubicBezTo>
                <a:cubicBezTo>
                  <a:pt x="30" y="183"/>
                  <a:pt x="24" y="183"/>
                  <a:pt x="19" y="183"/>
                </a:cubicBezTo>
                <a:cubicBezTo>
                  <a:pt x="16" y="182"/>
                  <a:pt x="12" y="181"/>
                  <a:pt x="10" y="179"/>
                </a:cubicBezTo>
                <a:cubicBezTo>
                  <a:pt x="8" y="177"/>
                  <a:pt x="6" y="174"/>
                  <a:pt x="6" y="171"/>
                </a:cubicBezTo>
                <a:cubicBezTo>
                  <a:pt x="5" y="167"/>
                  <a:pt x="5" y="162"/>
                  <a:pt x="4" y="158"/>
                </a:cubicBezTo>
                <a:cubicBezTo>
                  <a:pt x="4" y="152"/>
                  <a:pt x="4" y="145"/>
                  <a:pt x="4" y="138"/>
                </a:cubicBezTo>
                <a:cubicBezTo>
                  <a:pt x="3" y="125"/>
                  <a:pt x="4" y="112"/>
                  <a:pt x="5" y="99"/>
                </a:cubicBezTo>
                <a:cubicBezTo>
                  <a:pt x="6" y="73"/>
                  <a:pt x="4" y="48"/>
                  <a:pt x="5" y="23"/>
                </a:cubicBezTo>
                <a:cubicBezTo>
                  <a:pt x="5" y="16"/>
                  <a:pt x="5" y="7"/>
                  <a:pt x="12" y="3"/>
                </a:cubicBezTo>
                <a:cubicBezTo>
                  <a:pt x="16" y="1"/>
                  <a:pt x="22" y="2"/>
                  <a:pt x="27" y="2"/>
                </a:cubicBezTo>
                <a:cubicBezTo>
                  <a:pt x="34" y="2"/>
                  <a:pt x="40" y="3"/>
                  <a:pt x="47" y="3"/>
                </a:cubicBezTo>
                <a:cubicBezTo>
                  <a:pt x="60" y="4"/>
                  <a:pt x="73" y="6"/>
                  <a:pt x="86" y="6"/>
                </a:cubicBezTo>
                <a:cubicBezTo>
                  <a:pt x="100" y="6"/>
                  <a:pt x="113" y="4"/>
                  <a:pt x="126" y="5"/>
                </a:cubicBezTo>
                <a:cubicBezTo>
                  <a:pt x="131" y="5"/>
                  <a:pt x="138" y="5"/>
                  <a:pt x="143" y="7"/>
                </a:cubicBezTo>
                <a:cubicBezTo>
                  <a:pt x="146" y="8"/>
                  <a:pt x="149" y="10"/>
                  <a:pt x="150" y="13"/>
                </a:cubicBezTo>
                <a:cubicBezTo>
                  <a:pt x="152" y="16"/>
                  <a:pt x="152" y="20"/>
                  <a:pt x="152" y="24"/>
                </a:cubicBezTo>
                <a:cubicBezTo>
                  <a:pt x="152" y="31"/>
                  <a:pt x="152" y="37"/>
                  <a:pt x="152" y="44"/>
                </a:cubicBezTo>
                <a:cubicBezTo>
                  <a:pt x="152" y="71"/>
                  <a:pt x="153" y="97"/>
                  <a:pt x="152" y="124"/>
                </a:cubicBezTo>
                <a:cubicBezTo>
                  <a:pt x="151" y="137"/>
                  <a:pt x="151" y="149"/>
                  <a:pt x="150" y="162"/>
                </a:cubicBezTo>
                <a:cubicBezTo>
                  <a:pt x="150" y="169"/>
                  <a:pt x="151" y="179"/>
                  <a:pt x="145" y="184"/>
                </a:cubicBezTo>
                <a:cubicBezTo>
                  <a:pt x="142" y="187"/>
                  <a:pt x="136" y="187"/>
                  <a:pt x="131" y="187"/>
                </a:cubicBezTo>
                <a:cubicBezTo>
                  <a:pt x="125" y="187"/>
                  <a:pt x="118" y="187"/>
                  <a:pt x="112" y="187"/>
                </a:cubicBezTo>
                <a:cubicBezTo>
                  <a:pt x="105" y="187"/>
                  <a:pt x="98" y="187"/>
                  <a:pt x="92" y="187"/>
                </a:cubicBezTo>
                <a:cubicBezTo>
                  <a:pt x="85" y="187"/>
                  <a:pt x="79" y="188"/>
                  <a:pt x="72" y="188"/>
                </a:cubicBezTo>
                <a:cubicBezTo>
                  <a:pt x="59" y="188"/>
                  <a:pt x="46" y="186"/>
                  <a:pt x="33" y="185"/>
                </a:cubicBezTo>
                <a:cubicBezTo>
                  <a:pt x="25" y="185"/>
                  <a:pt x="17" y="185"/>
                  <a:pt x="10" y="181"/>
                </a:cubicBezTo>
                <a:cubicBezTo>
                  <a:pt x="6" y="179"/>
                  <a:pt x="5" y="175"/>
                  <a:pt x="4" y="171"/>
                </a:cubicBezTo>
                <a:cubicBezTo>
                  <a:pt x="3" y="165"/>
                  <a:pt x="3" y="160"/>
                  <a:pt x="3" y="154"/>
                </a:cubicBezTo>
                <a:cubicBezTo>
                  <a:pt x="4" y="148"/>
                  <a:pt x="5" y="142"/>
                  <a:pt x="5" y="137"/>
                </a:cubicBezTo>
                <a:cubicBezTo>
                  <a:pt x="6" y="131"/>
                  <a:pt x="6" y="125"/>
                  <a:pt x="6" y="118"/>
                </a:cubicBezTo>
                <a:cubicBezTo>
                  <a:pt x="6" y="91"/>
                  <a:pt x="6" y="65"/>
                  <a:pt x="6" y="38"/>
                </a:cubicBezTo>
                <a:cubicBezTo>
                  <a:pt x="6" y="31"/>
                  <a:pt x="6" y="24"/>
                  <a:pt x="6" y="17"/>
                </a:cubicBezTo>
                <a:cubicBezTo>
                  <a:pt x="7" y="16"/>
                  <a:pt x="5" y="16"/>
                  <a:pt x="5" y="17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33" name="Freeform 1913"/>
          <p:cNvSpPr/>
          <p:nvPr/>
        </p:nvSpPr>
        <p:spPr bwMode="auto">
          <a:xfrm>
            <a:off x="8682037" y="4999038"/>
            <a:ext cx="58737" cy="61913"/>
          </a:xfrm>
          <a:custGeom>
            <a:avLst/>
            <a:gdLst>
              <a:gd name="T0" fmla="*/ 3 w 28"/>
              <a:gd name="T1" fmla="*/ 15 h 30"/>
              <a:gd name="T2" fmla="*/ 7 w 28"/>
              <a:gd name="T3" fmla="*/ 21 h 30"/>
              <a:gd name="T4" fmla="*/ 13 w 28"/>
              <a:gd name="T5" fmla="*/ 18 h 30"/>
              <a:gd name="T6" fmla="*/ 24 w 28"/>
              <a:gd name="T7" fmla="*/ 5 h 30"/>
              <a:gd name="T8" fmla="*/ 23 w 28"/>
              <a:gd name="T9" fmla="*/ 4 h 30"/>
              <a:gd name="T10" fmla="*/ 16 w 28"/>
              <a:gd name="T11" fmla="*/ 16 h 30"/>
              <a:gd name="T12" fmla="*/ 7 w 28"/>
              <a:gd name="T13" fmla="*/ 27 h 30"/>
              <a:gd name="T14" fmla="*/ 9 w 28"/>
              <a:gd name="T15" fmla="*/ 27 h 30"/>
              <a:gd name="T16" fmla="*/ 4 w 28"/>
              <a:gd name="T17" fmla="*/ 17 h 30"/>
              <a:gd name="T18" fmla="*/ 2 w 28"/>
              <a:gd name="T19" fmla="*/ 18 h 30"/>
              <a:gd name="T20" fmla="*/ 6 w 28"/>
              <a:gd name="T21" fmla="*/ 26 h 30"/>
              <a:gd name="T22" fmla="*/ 8 w 28"/>
              <a:gd name="T23" fmla="*/ 26 h 30"/>
              <a:gd name="T24" fmla="*/ 27 w 28"/>
              <a:gd name="T25" fmla="*/ 2 h 30"/>
              <a:gd name="T26" fmla="*/ 26 w 28"/>
              <a:gd name="T27" fmla="*/ 0 h 30"/>
              <a:gd name="T28" fmla="*/ 7 w 28"/>
              <a:gd name="T29" fmla="*/ 28 h 30"/>
              <a:gd name="T30" fmla="*/ 9 w 28"/>
              <a:gd name="T31" fmla="*/ 28 h 30"/>
              <a:gd name="T32" fmla="*/ 2 w 28"/>
              <a:gd name="T33" fmla="*/ 13 h 30"/>
              <a:gd name="T34" fmla="*/ 1 w 28"/>
              <a:gd name="T35" fmla="*/ 14 h 30"/>
              <a:gd name="T36" fmla="*/ 7 w 28"/>
              <a:gd name="T37" fmla="*/ 29 h 30"/>
              <a:gd name="T38" fmla="*/ 9 w 28"/>
              <a:gd name="T39" fmla="*/ 30 h 30"/>
              <a:gd name="T40" fmla="*/ 27 w 28"/>
              <a:gd name="T41" fmla="*/ 2 h 30"/>
              <a:gd name="T42" fmla="*/ 26 w 28"/>
              <a:gd name="T43" fmla="*/ 0 h 30"/>
              <a:gd name="T44" fmla="*/ 6 w 28"/>
              <a:gd name="T45" fmla="*/ 25 h 30"/>
              <a:gd name="T46" fmla="*/ 8 w 28"/>
              <a:gd name="T47" fmla="*/ 25 h 30"/>
              <a:gd name="T48" fmla="*/ 4 w 28"/>
              <a:gd name="T49" fmla="*/ 17 h 30"/>
              <a:gd name="T50" fmla="*/ 2 w 28"/>
              <a:gd name="T51" fmla="*/ 18 h 30"/>
              <a:gd name="T52" fmla="*/ 7 w 28"/>
              <a:gd name="T53" fmla="*/ 28 h 30"/>
              <a:gd name="T54" fmla="*/ 9 w 28"/>
              <a:gd name="T55" fmla="*/ 29 h 30"/>
              <a:gd name="T56" fmla="*/ 17 w 28"/>
              <a:gd name="T57" fmla="*/ 18 h 30"/>
              <a:gd name="T58" fmla="*/ 24 w 28"/>
              <a:gd name="T59" fmla="*/ 5 h 30"/>
              <a:gd name="T60" fmla="*/ 23 w 28"/>
              <a:gd name="T61" fmla="*/ 3 h 30"/>
              <a:gd name="T62" fmla="*/ 14 w 28"/>
              <a:gd name="T63" fmla="*/ 15 h 30"/>
              <a:gd name="T64" fmla="*/ 9 w 28"/>
              <a:gd name="T65" fmla="*/ 19 h 30"/>
              <a:gd name="T66" fmla="*/ 5 w 28"/>
              <a:gd name="T67" fmla="*/ 14 h 30"/>
              <a:gd name="T68" fmla="*/ 3 w 28"/>
              <a:gd name="T69" fmla="*/ 15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8" h="30">
                <a:moveTo>
                  <a:pt x="3" y="15"/>
                </a:moveTo>
                <a:cubicBezTo>
                  <a:pt x="4" y="17"/>
                  <a:pt x="5" y="20"/>
                  <a:pt x="7" y="21"/>
                </a:cubicBezTo>
                <a:cubicBezTo>
                  <a:pt x="9" y="21"/>
                  <a:pt x="11" y="20"/>
                  <a:pt x="13" y="18"/>
                </a:cubicBezTo>
                <a:cubicBezTo>
                  <a:pt x="17" y="15"/>
                  <a:pt x="20" y="9"/>
                  <a:pt x="24" y="5"/>
                </a:cubicBezTo>
                <a:cubicBezTo>
                  <a:pt x="24" y="5"/>
                  <a:pt x="23" y="4"/>
                  <a:pt x="23" y="4"/>
                </a:cubicBezTo>
                <a:cubicBezTo>
                  <a:pt x="20" y="8"/>
                  <a:pt x="18" y="12"/>
                  <a:pt x="16" y="16"/>
                </a:cubicBezTo>
                <a:cubicBezTo>
                  <a:pt x="13" y="20"/>
                  <a:pt x="11" y="24"/>
                  <a:pt x="7" y="27"/>
                </a:cubicBezTo>
                <a:cubicBezTo>
                  <a:pt x="8" y="27"/>
                  <a:pt x="8" y="27"/>
                  <a:pt x="9" y="27"/>
                </a:cubicBezTo>
                <a:cubicBezTo>
                  <a:pt x="7" y="24"/>
                  <a:pt x="6" y="20"/>
                  <a:pt x="4" y="17"/>
                </a:cubicBezTo>
                <a:cubicBezTo>
                  <a:pt x="3" y="16"/>
                  <a:pt x="1" y="17"/>
                  <a:pt x="2" y="18"/>
                </a:cubicBezTo>
                <a:cubicBezTo>
                  <a:pt x="3" y="21"/>
                  <a:pt x="4" y="24"/>
                  <a:pt x="6" y="26"/>
                </a:cubicBezTo>
                <a:cubicBezTo>
                  <a:pt x="6" y="27"/>
                  <a:pt x="7" y="27"/>
                  <a:pt x="8" y="26"/>
                </a:cubicBezTo>
                <a:cubicBezTo>
                  <a:pt x="16" y="20"/>
                  <a:pt x="20" y="10"/>
                  <a:pt x="27" y="2"/>
                </a:cubicBezTo>
                <a:cubicBezTo>
                  <a:pt x="28" y="1"/>
                  <a:pt x="27" y="0"/>
                  <a:pt x="26" y="0"/>
                </a:cubicBezTo>
                <a:cubicBezTo>
                  <a:pt x="17" y="8"/>
                  <a:pt x="14" y="19"/>
                  <a:pt x="7" y="28"/>
                </a:cubicBezTo>
                <a:cubicBezTo>
                  <a:pt x="8" y="28"/>
                  <a:pt x="8" y="28"/>
                  <a:pt x="9" y="28"/>
                </a:cubicBezTo>
                <a:cubicBezTo>
                  <a:pt x="6" y="24"/>
                  <a:pt x="5" y="18"/>
                  <a:pt x="2" y="13"/>
                </a:cubicBezTo>
                <a:cubicBezTo>
                  <a:pt x="2" y="12"/>
                  <a:pt x="0" y="12"/>
                  <a:pt x="1" y="14"/>
                </a:cubicBezTo>
                <a:cubicBezTo>
                  <a:pt x="3" y="19"/>
                  <a:pt x="4" y="25"/>
                  <a:pt x="7" y="29"/>
                </a:cubicBezTo>
                <a:cubicBezTo>
                  <a:pt x="8" y="30"/>
                  <a:pt x="8" y="30"/>
                  <a:pt x="9" y="30"/>
                </a:cubicBezTo>
                <a:cubicBezTo>
                  <a:pt x="16" y="21"/>
                  <a:pt x="19" y="10"/>
                  <a:pt x="27" y="2"/>
                </a:cubicBezTo>
                <a:cubicBezTo>
                  <a:pt x="27" y="1"/>
                  <a:pt x="26" y="1"/>
                  <a:pt x="26" y="0"/>
                </a:cubicBezTo>
                <a:cubicBezTo>
                  <a:pt x="19" y="8"/>
                  <a:pt x="14" y="18"/>
                  <a:pt x="6" y="25"/>
                </a:cubicBezTo>
                <a:cubicBezTo>
                  <a:pt x="7" y="25"/>
                  <a:pt x="7" y="25"/>
                  <a:pt x="8" y="25"/>
                </a:cubicBezTo>
                <a:cubicBezTo>
                  <a:pt x="6" y="23"/>
                  <a:pt x="5" y="20"/>
                  <a:pt x="4" y="17"/>
                </a:cubicBezTo>
                <a:cubicBezTo>
                  <a:pt x="3" y="18"/>
                  <a:pt x="2" y="18"/>
                  <a:pt x="2" y="18"/>
                </a:cubicBezTo>
                <a:cubicBezTo>
                  <a:pt x="4" y="21"/>
                  <a:pt x="5" y="25"/>
                  <a:pt x="7" y="28"/>
                </a:cubicBezTo>
                <a:cubicBezTo>
                  <a:pt x="8" y="29"/>
                  <a:pt x="8" y="29"/>
                  <a:pt x="9" y="29"/>
                </a:cubicBezTo>
                <a:cubicBezTo>
                  <a:pt x="12" y="26"/>
                  <a:pt x="15" y="22"/>
                  <a:pt x="17" y="18"/>
                </a:cubicBezTo>
                <a:cubicBezTo>
                  <a:pt x="20" y="14"/>
                  <a:pt x="22" y="9"/>
                  <a:pt x="24" y="5"/>
                </a:cubicBezTo>
                <a:cubicBezTo>
                  <a:pt x="25" y="4"/>
                  <a:pt x="24" y="3"/>
                  <a:pt x="23" y="3"/>
                </a:cubicBezTo>
                <a:cubicBezTo>
                  <a:pt x="19" y="7"/>
                  <a:pt x="17" y="11"/>
                  <a:pt x="14" y="15"/>
                </a:cubicBezTo>
                <a:cubicBezTo>
                  <a:pt x="12" y="16"/>
                  <a:pt x="11" y="18"/>
                  <a:pt x="9" y="19"/>
                </a:cubicBezTo>
                <a:cubicBezTo>
                  <a:pt x="6" y="19"/>
                  <a:pt x="6" y="16"/>
                  <a:pt x="5" y="14"/>
                </a:cubicBezTo>
                <a:cubicBezTo>
                  <a:pt x="5" y="13"/>
                  <a:pt x="3" y="14"/>
                  <a:pt x="3" y="15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34" name="Freeform 1914"/>
          <p:cNvSpPr/>
          <p:nvPr/>
        </p:nvSpPr>
        <p:spPr bwMode="auto">
          <a:xfrm>
            <a:off x="8678862" y="5080001"/>
            <a:ext cx="63500" cy="65088"/>
          </a:xfrm>
          <a:custGeom>
            <a:avLst/>
            <a:gdLst>
              <a:gd name="T0" fmla="*/ 5 w 31"/>
              <a:gd name="T1" fmla="*/ 20 h 32"/>
              <a:gd name="T2" fmla="*/ 10 w 31"/>
              <a:gd name="T3" fmla="*/ 26 h 32"/>
              <a:gd name="T4" fmla="*/ 14 w 31"/>
              <a:gd name="T5" fmla="*/ 24 h 32"/>
              <a:gd name="T6" fmla="*/ 30 w 31"/>
              <a:gd name="T7" fmla="*/ 2 h 32"/>
              <a:gd name="T8" fmla="*/ 28 w 31"/>
              <a:gd name="T9" fmla="*/ 1 h 32"/>
              <a:gd name="T10" fmla="*/ 8 w 31"/>
              <a:gd name="T11" fmla="*/ 29 h 32"/>
              <a:gd name="T12" fmla="*/ 10 w 31"/>
              <a:gd name="T13" fmla="*/ 29 h 32"/>
              <a:gd name="T14" fmla="*/ 2 w 31"/>
              <a:gd name="T15" fmla="*/ 19 h 32"/>
              <a:gd name="T16" fmla="*/ 0 w 31"/>
              <a:gd name="T17" fmla="*/ 20 h 32"/>
              <a:gd name="T18" fmla="*/ 9 w 31"/>
              <a:gd name="T19" fmla="*/ 31 h 32"/>
              <a:gd name="T20" fmla="*/ 10 w 31"/>
              <a:gd name="T21" fmla="*/ 31 h 32"/>
              <a:gd name="T22" fmla="*/ 31 w 31"/>
              <a:gd name="T23" fmla="*/ 5 h 32"/>
              <a:gd name="T24" fmla="*/ 29 w 31"/>
              <a:gd name="T25" fmla="*/ 4 h 32"/>
              <a:gd name="T26" fmla="*/ 23 w 31"/>
              <a:gd name="T27" fmla="*/ 10 h 32"/>
              <a:gd name="T28" fmla="*/ 25 w 31"/>
              <a:gd name="T29" fmla="*/ 12 h 32"/>
              <a:gd name="T30" fmla="*/ 31 w 31"/>
              <a:gd name="T31" fmla="*/ 6 h 32"/>
              <a:gd name="T32" fmla="*/ 29 w 31"/>
              <a:gd name="T33" fmla="*/ 4 h 32"/>
              <a:gd name="T34" fmla="*/ 9 w 31"/>
              <a:gd name="T35" fmla="*/ 30 h 32"/>
              <a:gd name="T36" fmla="*/ 10 w 31"/>
              <a:gd name="T37" fmla="*/ 30 h 32"/>
              <a:gd name="T38" fmla="*/ 2 w 31"/>
              <a:gd name="T39" fmla="*/ 19 h 32"/>
              <a:gd name="T40" fmla="*/ 0 w 31"/>
              <a:gd name="T41" fmla="*/ 20 h 32"/>
              <a:gd name="T42" fmla="*/ 9 w 31"/>
              <a:gd name="T43" fmla="*/ 31 h 32"/>
              <a:gd name="T44" fmla="*/ 10 w 31"/>
              <a:gd name="T45" fmla="*/ 31 h 32"/>
              <a:gd name="T46" fmla="*/ 30 w 31"/>
              <a:gd name="T47" fmla="*/ 2 h 32"/>
              <a:gd name="T48" fmla="*/ 28 w 31"/>
              <a:gd name="T49" fmla="*/ 1 h 32"/>
              <a:gd name="T50" fmla="*/ 15 w 31"/>
              <a:gd name="T51" fmla="*/ 19 h 32"/>
              <a:gd name="T52" fmla="*/ 11 w 31"/>
              <a:gd name="T53" fmla="*/ 24 h 32"/>
              <a:gd name="T54" fmla="*/ 7 w 31"/>
              <a:gd name="T55" fmla="*/ 19 h 32"/>
              <a:gd name="T56" fmla="*/ 5 w 31"/>
              <a:gd name="T57" fmla="*/ 2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1" h="32">
                <a:moveTo>
                  <a:pt x="5" y="20"/>
                </a:moveTo>
                <a:cubicBezTo>
                  <a:pt x="6" y="23"/>
                  <a:pt x="8" y="25"/>
                  <a:pt x="10" y="26"/>
                </a:cubicBezTo>
                <a:cubicBezTo>
                  <a:pt x="12" y="27"/>
                  <a:pt x="13" y="25"/>
                  <a:pt x="14" y="24"/>
                </a:cubicBezTo>
                <a:cubicBezTo>
                  <a:pt x="20" y="18"/>
                  <a:pt x="25" y="10"/>
                  <a:pt x="30" y="2"/>
                </a:cubicBezTo>
                <a:cubicBezTo>
                  <a:pt x="30" y="1"/>
                  <a:pt x="29" y="0"/>
                  <a:pt x="28" y="1"/>
                </a:cubicBezTo>
                <a:cubicBezTo>
                  <a:pt x="21" y="10"/>
                  <a:pt x="18" y="22"/>
                  <a:pt x="8" y="29"/>
                </a:cubicBezTo>
                <a:cubicBezTo>
                  <a:pt x="9" y="29"/>
                  <a:pt x="9" y="29"/>
                  <a:pt x="10" y="29"/>
                </a:cubicBezTo>
                <a:cubicBezTo>
                  <a:pt x="6" y="27"/>
                  <a:pt x="4" y="23"/>
                  <a:pt x="2" y="19"/>
                </a:cubicBezTo>
                <a:cubicBezTo>
                  <a:pt x="1" y="19"/>
                  <a:pt x="1" y="19"/>
                  <a:pt x="0" y="20"/>
                </a:cubicBezTo>
                <a:cubicBezTo>
                  <a:pt x="3" y="24"/>
                  <a:pt x="6" y="28"/>
                  <a:pt x="9" y="31"/>
                </a:cubicBezTo>
                <a:cubicBezTo>
                  <a:pt x="9" y="32"/>
                  <a:pt x="10" y="32"/>
                  <a:pt x="10" y="31"/>
                </a:cubicBezTo>
                <a:cubicBezTo>
                  <a:pt x="19" y="24"/>
                  <a:pt x="25" y="15"/>
                  <a:pt x="31" y="5"/>
                </a:cubicBezTo>
                <a:cubicBezTo>
                  <a:pt x="31" y="4"/>
                  <a:pt x="30" y="3"/>
                  <a:pt x="29" y="4"/>
                </a:cubicBezTo>
                <a:cubicBezTo>
                  <a:pt x="27" y="6"/>
                  <a:pt x="25" y="8"/>
                  <a:pt x="23" y="10"/>
                </a:cubicBezTo>
                <a:cubicBezTo>
                  <a:pt x="22" y="11"/>
                  <a:pt x="24" y="12"/>
                  <a:pt x="25" y="12"/>
                </a:cubicBezTo>
                <a:cubicBezTo>
                  <a:pt x="27" y="10"/>
                  <a:pt x="29" y="7"/>
                  <a:pt x="31" y="6"/>
                </a:cubicBezTo>
                <a:cubicBezTo>
                  <a:pt x="30" y="5"/>
                  <a:pt x="30" y="5"/>
                  <a:pt x="29" y="4"/>
                </a:cubicBezTo>
                <a:cubicBezTo>
                  <a:pt x="24" y="13"/>
                  <a:pt x="17" y="23"/>
                  <a:pt x="9" y="30"/>
                </a:cubicBezTo>
                <a:cubicBezTo>
                  <a:pt x="9" y="30"/>
                  <a:pt x="10" y="30"/>
                  <a:pt x="10" y="30"/>
                </a:cubicBezTo>
                <a:cubicBezTo>
                  <a:pt x="7" y="27"/>
                  <a:pt x="5" y="22"/>
                  <a:pt x="2" y="19"/>
                </a:cubicBezTo>
                <a:cubicBezTo>
                  <a:pt x="1" y="18"/>
                  <a:pt x="0" y="19"/>
                  <a:pt x="0" y="20"/>
                </a:cubicBezTo>
                <a:cubicBezTo>
                  <a:pt x="2" y="24"/>
                  <a:pt x="4" y="29"/>
                  <a:pt x="9" y="31"/>
                </a:cubicBezTo>
                <a:cubicBezTo>
                  <a:pt x="9" y="31"/>
                  <a:pt x="9" y="31"/>
                  <a:pt x="10" y="31"/>
                </a:cubicBezTo>
                <a:cubicBezTo>
                  <a:pt x="19" y="24"/>
                  <a:pt x="23" y="12"/>
                  <a:pt x="30" y="2"/>
                </a:cubicBezTo>
                <a:cubicBezTo>
                  <a:pt x="29" y="2"/>
                  <a:pt x="28" y="2"/>
                  <a:pt x="28" y="1"/>
                </a:cubicBezTo>
                <a:cubicBezTo>
                  <a:pt x="24" y="7"/>
                  <a:pt x="20" y="13"/>
                  <a:pt x="15" y="19"/>
                </a:cubicBezTo>
                <a:cubicBezTo>
                  <a:pt x="14" y="21"/>
                  <a:pt x="13" y="23"/>
                  <a:pt x="11" y="24"/>
                </a:cubicBezTo>
                <a:cubicBezTo>
                  <a:pt x="10" y="25"/>
                  <a:pt x="8" y="20"/>
                  <a:pt x="7" y="19"/>
                </a:cubicBezTo>
                <a:cubicBezTo>
                  <a:pt x="7" y="18"/>
                  <a:pt x="5" y="19"/>
                  <a:pt x="5" y="20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35" name="Freeform 1915"/>
          <p:cNvSpPr/>
          <p:nvPr/>
        </p:nvSpPr>
        <p:spPr bwMode="auto">
          <a:xfrm>
            <a:off x="8675687" y="5167313"/>
            <a:ext cx="66675" cy="55563"/>
          </a:xfrm>
          <a:custGeom>
            <a:avLst/>
            <a:gdLst>
              <a:gd name="T0" fmla="*/ 5 w 32"/>
              <a:gd name="T1" fmla="*/ 18 h 27"/>
              <a:gd name="T2" fmla="*/ 10 w 32"/>
              <a:gd name="T3" fmla="*/ 25 h 27"/>
              <a:gd name="T4" fmla="*/ 11 w 32"/>
              <a:gd name="T5" fmla="*/ 25 h 27"/>
              <a:gd name="T6" fmla="*/ 28 w 32"/>
              <a:gd name="T7" fmla="*/ 2 h 27"/>
              <a:gd name="T8" fmla="*/ 26 w 32"/>
              <a:gd name="T9" fmla="*/ 1 h 27"/>
              <a:gd name="T10" fmla="*/ 12 w 32"/>
              <a:gd name="T11" fmla="*/ 26 h 27"/>
              <a:gd name="T12" fmla="*/ 13 w 32"/>
              <a:gd name="T13" fmla="*/ 25 h 27"/>
              <a:gd name="T14" fmla="*/ 2 w 32"/>
              <a:gd name="T15" fmla="*/ 15 h 27"/>
              <a:gd name="T16" fmla="*/ 1 w 32"/>
              <a:gd name="T17" fmla="*/ 16 h 27"/>
              <a:gd name="T18" fmla="*/ 9 w 32"/>
              <a:gd name="T19" fmla="*/ 25 h 27"/>
              <a:gd name="T20" fmla="*/ 15 w 32"/>
              <a:gd name="T21" fmla="*/ 23 h 27"/>
              <a:gd name="T22" fmla="*/ 21 w 32"/>
              <a:gd name="T23" fmla="*/ 15 h 27"/>
              <a:gd name="T24" fmla="*/ 32 w 32"/>
              <a:gd name="T25" fmla="*/ 4 h 27"/>
              <a:gd name="T26" fmla="*/ 30 w 32"/>
              <a:gd name="T27" fmla="*/ 2 h 27"/>
              <a:gd name="T28" fmla="*/ 20 w 32"/>
              <a:gd name="T29" fmla="*/ 12 h 27"/>
              <a:gd name="T30" fmla="*/ 16 w 32"/>
              <a:gd name="T31" fmla="*/ 18 h 27"/>
              <a:gd name="T32" fmla="*/ 10 w 32"/>
              <a:gd name="T33" fmla="*/ 23 h 27"/>
              <a:gd name="T34" fmla="*/ 2 w 32"/>
              <a:gd name="T35" fmla="*/ 15 h 27"/>
              <a:gd name="T36" fmla="*/ 1 w 32"/>
              <a:gd name="T37" fmla="*/ 16 h 27"/>
              <a:gd name="T38" fmla="*/ 12 w 32"/>
              <a:gd name="T39" fmla="*/ 27 h 27"/>
              <a:gd name="T40" fmla="*/ 14 w 32"/>
              <a:gd name="T41" fmla="*/ 26 h 27"/>
              <a:gd name="T42" fmla="*/ 28 w 32"/>
              <a:gd name="T43" fmla="*/ 2 h 27"/>
              <a:gd name="T44" fmla="*/ 26 w 32"/>
              <a:gd name="T45" fmla="*/ 1 h 27"/>
              <a:gd name="T46" fmla="*/ 10 w 32"/>
              <a:gd name="T47" fmla="*/ 23 h 27"/>
              <a:gd name="T48" fmla="*/ 11 w 32"/>
              <a:gd name="T49" fmla="*/ 23 h 27"/>
              <a:gd name="T50" fmla="*/ 6 w 32"/>
              <a:gd name="T51" fmla="*/ 17 h 27"/>
              <a:gd name="T52" fmla="*/ 5 w 32"/>
              <a:gd name="T53" fmla="*/ 18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2" h="27">
                <a:moveTo>
                  <a:pt x="5" y="18"/>
                </a:moveTo>
                <a:cubicBezTo>
                  <a:pt x="6" y="21"/>
                  <a:pt x="8" y="23"/>
                  <a:pt x="10" y="25"/>
                </a:cubicBezTo>
                <a:cubicBezTo>
                  <a:pt x="11" y="26"/>
                  <a:pt x="11" y="26"/>
                  <a:pt x="11" y="25"/>
                </a:cubicBezTo>
                <a:cubicBezTo>
                  <a:pt x="19" y="20"/>
                  <a:pt x="23" y="10"/>
                  <a:pt x="28" y="2"/>
                </a:cubicBezTo>
                <a:cubicBezTo>
                  <a:pt x="28" y="2"/>
                  <a:pt x="27" y="2"/>
                  <a:pt x="26" y="1"/>
                </a:cubicBezTo>
                <a:cubicBezTo>
                  <a:pt x="23" y="10"/>
                  <a:pt x="14" y="16"/>
                  <a:pt x="12" y="26"/>
                </a:cubicBezTo>
                <a:cubicBezTo>
                  <a:pt x="12" y="25"/>
                  <a:pt x="12" y="25"/>
                  <a:pt x="13" y="25"/>
                </a:cubicBezTo>
                <a:cubicBezTo>
                  <a:pt x="8" y="23"/>
                  <a:pt x="5" y="19"/>
                  <a:pt x="2" y="15"/>
                </a:cubicBezTo>
                <a:cubicBezTo>
                  <a:pt x="2" y="16"/>
                  <a:pt x="1" y="16"/>
                  <a:pt x="1" y="16"/>
                </a:cubicBezTo>
                <a:cubicBezTo>
                  <a:pt x="3" y="19"/>
                  <a:pt x="5" y="23"/>
                  <a:pt x="9" y="25"/>
                </a:cubicBezTo>
                <a:cubicBezTo>
                  <a:pt x="11" y="26"/>
                  <a:pt x="14" y="25"/>
                  <a:pt x="15" y="23"/>
                </a:cubicBezTo>
                <a:cubicBezTo>
                  <a:pt x="17" y="20"/>
                  <a:pt x="19" y="17"/>
                  <a:pt x="21" y="15"/>
                </a:cubicBezTo>
                <a:cubicBezTo>
                  <a:pt x="24" y="11"/>
                  <a:pt x="28" y="7"/>
                  <a:pt x="32" y="4"/>
                </a:cubicBezTo>
                <a:cubicBezTo>
                  <a:pt x="32" y="3"/>
                  <a:pt x="31" y="1"/>
                  <a:pt x="30" y="2"/>
                </a:cubicBezTo>
                <a:cubicBezTo>
                  <a:pt x="27" y="5"/>
                  <a:pt x="24" y="9"/>
                  <a:pt x="20" y="12"/>
                </a:cubicBezTo>
                <a:cubicBezTo>
                  <a:pt x="19" y="14"/>
                  <a:pt x="17" y="16"/>
                  <a:pt x="16" y="18"/>
                </a:cubicBezTo>
                <a:cubicBezTo>
                  <a:pt x="15" y="20"/>
                  <a:pt x="13" y="23"/>
                  <a:pt x="10" y="23"/>
                </a:cubicBezTo>
                <a:cubicBezTo>
                  <a:pt x="7" y="22"/>
                  <a:pt x="4" y="18"/>
                  <a:pt x="2" y="15"/>
                </a:cubicBezTo>
                <a:cubicBezTo>
                  <a:pt x="2" y="14"/>
                  <a:pt x="0" y="15"/>
                  <a:pt x="1" y="16"/>
                </a:cubicBezTo>
                <a:cubicBezTo>
                  <a:pt x="4" y="20"/>
                  <a:pt x="7" y="25"/>
                  <a:pt x="12" y="27"/>
                </a:cubicBezTo>
                <a:cubicBezTo>
                  <a:pt x="13" y="27"/>
                  <a:pt x="13" y="27"/>
                  <a:pt x="14" y="26"/>
                </a:cubicBezTo>
                <a:cubicBezTo>
                  <a:pt x="16" y="17"/>
                  <a:pt x="25" y="11"/>
                  <a:pt x="28" y="2"/>
                </a:cubicBezTo>
                <a:cubicBezTo>
                  <a:pt x="29" y="1"/>
                  <a:pt x="27" y="0"/>
                  <a:pt x="26" y="1"/>
                </a:cubicBezTo>
                <a:cubicBezTo>
                  <a:pt x="21" y="8"/>
                  <a:pt x="18" y="18"/>
                  <a:pt x="10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9" y="22"/>
                  <a:pt x="8" y="19"/>
                  <a:pt x="6" y="17"/>
                </a:cubicBezTo>
                <a:cubicBezTo>
                  <a:pt x="6" y="16"/>
                  <a:pt x="4" y="17"/>
                  <a:pt x="5" y="18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36" name="Freeform 1916"/>
          <p:cNvSpPr/>
          <p:nvPr/>
        </p:nvSpPr>
        <p:spPr bwMode="auto">
          <a:xfrm>
            <a:off x="8748712" y="4852988"/>
            <a:ext cx="60325" cy="61913"/>
          </a:xfrm>
          <a:custGeom>
            <a:avLst/>
            <a:gdLst>
              <a:gd name="T0" fmla="*/ 12 w 30"/>
              <a:gd name="T1" fmla="*/ 19 h 30"/>
              <a:gd name="T2" fmla="*/ 23 w 30"/>
              <a:gd name="T3" fmla="*/ 10 h 30"/>
              <a:gd name="T4" fmla="*/ 4 w 30"/>
              <a:gd name="T5" fmla="*/ 13 h 30"/>
              <a:gd name="T6" fmla="*/ 24 w 30"/>
              <a:gd name="T7" fmla="*/ 19 h 30"/>
              <a:gd name="T8" fmla="*/ 8 w 30"/>
              <a:gd name="T9" fmla="*/ 6 h 30"/>
              <a:gd name="T10" fmla="*/ 13 w 30"/>
              <a:gd name="T11" fmla="*/ 26 h 30"/>
              <a:gd name="T12" fmla="*/ 24 w 30"/>
              <a:gd name="T13" fmla="*/ 6 h 30"/>
              <a:gd name="T14" fmla="*/ 5 w 30"/>
              <a:gd name="T15" fmla="*/ 23 h 30"/>
              <a:gd name="T16" fmla="*/ 21 w 30"/>
              <a:gd name="T17" fmla="*/ 11 h 30"/>
              <a:gd name="T18" fmla="*/ 5 w 30"/>
              <a:gd name="T19" fmla="*/ 9 h 30"/>
              <a:gd name="T20" fmla="*/ 23 w 30"/>
              <a:gd name="T21" fmla="*/ 16 h 30"/>
              <a:gd name="T22" fmla="*/ 6 w 30"/>
              <a:gd name="T23" fmla="*/ 22 h 30"/>
              <a:gd name="T24" fmla="*/ 12 w 30"/>
              <a:gd name="T25" fmla="*/ 3 h 30"/>
              <a:gd name="T26" fmla="*/ 23 w 30"/>
              <a:gd name="T27" fmla="*/ 19 h 30"/>
              <a:gd name="T28" fmla="*/ 6 w 30"/>
              <a:gd name="T29" fmla="*/ 19 h 30"/>
              <a:gd name="T30" fmla="*/ 23 w 30"/>
              <a:gd name="T31" fmla="*/ 5 h 30"/>
              <a:gd name="T32" fmla="*/ 12 w 30"/>
              <a:gd name="T33" fmla="*/ 22 h 30"/>
              <a:gd name="T34" fmla="*/ 26 w 30"/>
              <a:gd name="T35" fmla="*/ 12 h 30"/>
              <a:gd name="T36" fmla="*/ 14 w 30"/>
              <a:gd name="T37" fmla="*/ 13 h 30"/>
              <a:gd name="T38" fmla="*/ 21 w 30"/>
              <a:gd name="T39" fmla="*/ 16 h 30"/>
              <a:gd name="T40" fmla="*/ 13 w 30"/>
              <a:gd name="T41" fmla="*/ 17 h 30"/>
              <a:gd name="T42" fmla="*/ 21 w 30"/>
              <a:gd name="T43" fmla="*/ 13 h 30"/>
              <a:gd name="T44" fmla="*/ 13 w 30"/>
              <a:gd name="T45" fmla="*/ 16 h 30"/>
              <a:gd name="T46" fmla="*/ 20 w 30"/>
              <a:gd name="T47" fmla="*/ 14 h 30"/>
              <a:gd name="T48" fmla="*/ 14 w 30"/>
              <a:gd name="T49" fmla="*/ 16 h 30"/>
              <a:gd name="T50" fmla="*/ 19 w 30"/>
              <a:gd name="T51" fmla="*/ 13 h 30"/>
              <a:gd name="T52" fmla="*/ 14 w 30"/>
              <a:gd name="T53" fmla="*/ 17 h 30"/>
              <a:gd name="T54" fmla="*/ 22 w 30"/>
              <a:gd name="T55" fmla="*/ 10 h 30"/>
              <a:gd name="T56" fmla="*/ 11 w 30"/>
              <a:gd name="T57" fmla="*/ 17 h 30"/>
              <a:gd name="T58" fmla="*/ 25 w 30"/>
              <a:gd name="T59" fmla="*/ 9 h 30"/>
              <a:gd name="T60" fmla="*/ 7 w 30"/>
              <a:gd name="T61" fmla="*/ 12 h 30"/>
              <a:gd name="T62" fmla="*/ 13 w 30"/>
              <a:gd name="T63" fmla="*/ 22 h 30"/>
              <a:gd name="T64" fmla="*/ 13 w 30"/>
              <a:gd name="T65" fmla="*/ 5 h 30"/>
              <a:gd name="T66" fmla="*/ 16 w 30"/>
              <a:gd name="T67" fmla="*/ 21 h 30"/>
              <a:gd name="T68" fmla="*/ 9 w 30"/>
              <a:gd name="T69" fmla="*/ 8 h 30"/>
              <a:gd name="T70" fmla="*/ 20 w 30"/>
              <a:gd name="T71" fmla="*/ 21 h 30"/>
              <a:gd name="T72" fmla="*/ 12 w 30"/>
              <a:gd name="T73" fmla="*/ 7 h 30"/>
              <a:gd name="T74" fmla="*/ 14 w 30"/>
              <a:gd name="T75" fmla="*/ 23 h 30"/>
              <a:gd name="T76" fmla="*/ 5 w 30"/>
              <a:gd name="T77" fmla="*/ 9 h 30"/>
              <a:gd name="T78" fmla="*/ 24 w 30"/>
              <a:gd name="T79" fmla="*/ 14 h 30"/>
              <a:gd name="T80" fmla="*/ 12 w 30"/>
              <a:gd name="T81" fmla="*/ 6 h 30"/>
              <a:gd name="T82" fmla="*/ 13 w 30"/>
              <a:gd name="T83" fmla="*/ 23 h 30"/>
              <a:gd name="T84" fmla="*/ 18 w 30"/>
              <a:gd name="T85" fmla="*/ 8 h 30"/>
              <a:gd name="T86" fmla="*/ 18 w 30"/>
              <a:gd name="T87" fmla="*/ 18 h 30"/>
              <a:gd name="T88" fmla="*/ 11 w 30"/>
              <a:gd name="T8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0" h="30">
                <a:moveTo>
                  <a:pt x="11" y="12"/>
                </a:moveTo>
                <a:cubicBezTo>
                  <a:pt x="9" y="15"/>
                  <a:pt x="9" y="17"/>
                  <a:pt x="12" y="19"/>
                </a:cubicBezTo>
                <a:cubicBezTo>
                  <a:pt x="15" y="21"/>
                  <a:pt x="18" y="20"/>
                  <a:pt x="21" y="19"/>
                </a:cubicBezTo>
                <a:cubicBezTo>
                  <a:pt x="24" y="17"/>
                  <a:pt x="25" y="13"/>
                  <a:pt x="23" y="10"/>
                </a:cubicBezTo>
                <a:cubicBezTo>
                  <a:pt x="21" y="6"/>
                  <a:pt x="17" y="5"/>
                  <a:pt x="13" y="5"/>
                </a:cubicBezTo>
                <a:cubicBezTo>
                  <a:pt x="8" y="5"/>
                  <a:pt x="3" y="8"/>
                  <a:pt x="4" y="13"/>
                </a:cubicBezTo>
                <a:cubicBezTo>
                  <a:pt x="4" y="17"/>
                  <a:pt x="7" y="22"/>
                  <a:pt x="11" y="24"/>
                </a:cubicBezTo>
                <a:cubicBezTo>
                  <a:pt x="16" y="26"/>
                  <a:pt x="21" y="23"/>
                  <a:pt x="24" y="19"/>
                </a:cubicBezTo>
                <a:cubicBezTo>
                  <a:pt x="26" y="14"/>
                  <a:pt x="25" y="10"/>
                  <a:pt x="21" y="7"/>
                </a:cubicBezTo>
                <a:cubicBezTo>
                  <a:pt x="17" y="4"/>
                  <a:pt x="12" y="3"/>
                  <a:pt x="8" y="6"/>
                </a:cubicBezTo>
                <a:cubicBezTo>
                  <a:pt x="3" y="8"/>
                  <a:pt x="2" y="15"/>
                  <a:pt x="4" y="20"/>
                </a:cubicBezTo>
                <a:cubicBezTo>
                  <a:pt x="5" y="25"/>
                  <a:pt x="9" y="26"/>
                  <a:pt x="13" y="26"/>
                </a:cubicBezTo>
                <a:cubicBezTo>
                  <a:pt x="17" y="25"/>
                  <a:pt x="21" y="21"/>
                  <a:pt x="24" y="18"/>
                </a:cubicBezTo>
                <a:cubicBezTo>
                  <a:pt x="26" y="14"/>
                  <a:pt x="27" y="10"/>
                  <a:pt x="24" y="6"/>
                </a:cubicBezTo>
                <a:cubicBezTo>
                  <a:pt x="21" y="3"/>
                  <a:pt x="14" y="0"/>
                  <a:pt x="9" y="2"/>
                </a:cubicBezTo>
                <a:cubicBezTo>
                  <a:pt x="0" y="4"/>
                  <a:pt x="1" y="17"/>
                  <a:pt x="5" y="23"/>
                </a:cubicBezTo>
                <a:cubicBezTo>
                  <a:pt x="7" y="26"/>
                  <a:pt x="10" y="28"/>
                  <a:pt x="14" y="26"/>
                </a:cubicBezTo>
                <a:cubicBezTo>
                  <a:pt x="20" y="24"/>
                  <a:pt x="23" y="17"/>
                  <a:pt x="21" y="11"/>
                </a:cubicBezTo>
                <a:cubicBezTo>
                  <a:pt x="20" y="8"/>
                  <a:pt x="17" y="5"/>
                  <a:pt x="14" y="5"/>
                </a:cubicBezTo>
                <a:cubicBezTo>
                  <a:pt x="10" y="5"/>
                  <a:pt x="7" y="6"/>
                  <a:pt x="5" y="9"/>
                </a:cubicBezTo>
                <a:cubicBezTo>
                  <a:pt x="1" y="15"/>
                  <a:pt x="3" y="24"/>
                  <a:pt x="10" y="26"/>
                </a:cubicBezTo>
                <a:cubicBezTo>
                  <a:pt x="17" y="30"/>
                  <a:pt x="24" y="24"/>
                  <a:pt x="23" y="16"/>
                </a:cubicBezTo>
                <a:cubicBezTo>
                  <a:pt x="23" y="9"/>
                  <a:pt x="16" y="3"/>
                  <a:pt x="9" y="5"/>
                </a:cubicBezTo>
                <a:cubicBezTo>
                  <a:pt x="3" y="8"/>
                  <a:pt x="1" y="17"/>
                  <a:pt x="6" y="22"/>
                </a:cubicBezTo>
                <a:cubicBezTo>
                  <a:pt x="12" y="27"/>
                  <a:pt x="21" y="22"/>
                  <a:pt x="23" y="16"/>
                </a:cubicBezTo>
                <a:cubicBezTo>
                  <a:pt x="25" y="9"/>
                  <a:pt x="20" y="2"/>
                  <a:pt x="12" y="3"/>
                </a:cubicBezTo>
                <a:cubicBezTo>
                  <a:pt x="5" y="4"/>
                  <a:pt x="3" y="13"/>
                  <a:pt x="6" y="19"/>
                </a:cubicBezTo>
                <a:cubicBezTo>
                  <a:pt x="10" y="26"/>
                  <a:pt x="20" y="25"/>
                  <a:pt x="23" y="19"/>
                </a:cubicBezTo>
                <a:cubicBezTo>
                  <a:pt x="28" y="11"/>
                  <a:pt x="21" y="4"/>
                  <a:pt x="14" y="5"/>
                </a:cubicBezTo>
                <a:cubicBezTo>
                  <a:pt x="7" y="5"/>
                  <a:pt x="2" y="12"/>
                  <a:pt x="6" y="19"/>
                </a:cubicBezTo>
                <a:cubicBezTo>
                  <a:pt x="9" y="24"/>
                  <a:pt x="18" y="24"/>
                  <a:pt x="23" y="21"/>
                </a:cubicBezTo>
                <a:cubicBezTo>
                  <a:pt x="28" y="17"/>
                  <a:pt x="30" y="8"/>
                  <a:pt x="23" y="5"/>
                </a:cubicBezTo>
                <a:cubicBezTo>
                  <a:pt x="17" y="3"/>
                  <a:pt x="10" y="8"/>
                  <a:pt x="9" y="15"/>
                </a:cubicBezTo>
                <a:cubicBezTo>
                  <a:pt x="9" y="17"/>
                  <a:pt x="10" y="20"/>
                  <a:pt x="12" y="22"/>
                </a:cubicBezTo>
                <a:cubicBezTo>
                  <a:pt x="15" y="24"/>
                  <a:pt x="19" y="23"/>
                  <a:pt x="21" y="21"/>
                </a:cubicBezTo>
                <a:cubicBezTo>
                  <a:pt x="24" y="19"/>
                  <a:pt x="26" y="16"/>
                  <a:pt x="26" y="12"/>
                </a:cubicBezTo>
                <a:cubicBezTo>
                  <a:pt x="25" y="9"/>
                  <a:pt x="22" y="7"/>
                  <a:pt x="19" y="8"/>
                </a:cubicBezTo>
                <a:cubicBezTo>
                  <a:pt x="17" y="9"/>
                  <a:pt x="15" y="11"/>
                  <a:pt x="14" y="13"/>
                </a:cubicBezTo>
                <a:cubicBezTo>
                  <a:pt x="13" y="14"/>
                  <a:pt x="11" y="17"/>
                  <a:pt x="14" y="18"/>
                </a:cubicBezTo>
                <a:cubicBezTo>
                  <a:pt x="17" y="20"/>
                  <a:pt x="20" y="19"/>
                  <a:pt x="21" y="16"/>
                </a:cubicBezTo>
                <a:cubicBezTo>
                  <a:pt x="22" y="14"/>
                  <a:pt x="21" y="11"/>
                  <a:pt x="19" y="10"/>
                </a:cubicBezTo>
                <a:cubicBezTo>
                  <a:pt x="15" y="8"/>
                  <a:pt x="13" y="14"/>
                  <a:pt x="13" y="17"/>
                </a:cubicBezTo>
                <a:cubicBezTo>
                  <a:pt x="12" y="17"/>
                  <a:pt x="13" y="17"/>
                  <a:pt x="13" y="17"/>
                </a:cubicBezTo>
                <a:cubicBezTo>
                  <a:pt x="17" y="20"/>
                  <a:pt x="21" y="17"/>
                  <a:pt x="21" y="13"/>
                </a:cubicBezTo>
                <a:cubicBezTo>
                  <a:pt x="21" y="12"/>
                  <a:pt x="20" y="12"/>
                  <a:pt x="20" y="12"/>
                </a:cubicBezTo>
                <a:cubicBezTo>
                  <a:pt x="17" y="12"/>
                  <a:pt x="14" y="14"/>
                  <a:pt x="13" y="16"/>
                </a:cubicBezTo>
                <a:cubicBezTo>
                  <a:pt x="13" y="17"/>
                  <a:pt x="14" y="18"/>
                  <a:pt x="15" y="17"/>
                </a:cubicBezTo>
                <a:cubicBezTo>
                  <a:pt x="16" y="15"/>
                  <a:pt x="17" y="14"/>
                  <a:pt x="20" y="14"/>
                </a:cubicBezTo>
                <a:cubicBezTo>
                  <a:pt x="20" y="14"/>
                  <a:pt x="19" y="13"/>
                  <a:pt x="19" y="13"/>
                </a:cubicBezTo>
                <a:cubicBezTo>
                  <a:pt x="19" y="16"/>
                  <a:pt x="17" y="17"/>
                  <a:pt x="14" y="16"/>
                </a:cubicBezTo>
                <a:cubicBezTo>
                  <a:pt x="14" y="16"/>
                  <a:pt x="14" y="17"/>
                  <a:pt x="14" y="17"/>
                </a:cubicBezTo>
                <a:cubicBezTo>
                  <a:pt x="15" y="15"/>
                  <a:pt x="18" y="9"/>
                  <a:pt x="19" y="13"/>
                </a:cubicBezTo>
                <a:cubicBezTo>
                  <a:pt x="20" y="14"/>
                  <a:pt x="20" y="15"/>
                  <a:pt x="19" y="17"/>
                </a:cubicBezTo>
                <a:cubicBezTo>
                  <a:pt x="18" y="18"/>
                  <a:pt x="15" y="17"/>
                  <a:pt x="14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4"/>
                  <a:pt x="19" y="8"/>
                  <a:pt x="22" y="10"/>
                </a:cubicBezTo>
                <a:cubicBezTo>
                  <a:pt x="27" y="12"/>
                  <a:pt x="22" y="18"/>
                  <a:pt x="20" y="20"/>
                </a:cubicBezTo>
                <a:cubicBezTo>
                  <a:pt x="17" y="21"/>
                  <a:pt x="12" y="21"/>
                  <a:pt x="11" y="17"/>
                </a:cubicBezTo>
                <a:cubicBezTo>
                  <a:pt x="10" y="14"/>
                  <a:pt x="12" y="11"/>
                  <a:pt x="15" y="8"/>
                </a:cubicBezTo>
                <a:cubicBezTo>
                  <a:pt x="17" y="6"/>
                  <a:pt x="23" y="5"/>
                  <a:pt x="25" y="9"/>
                </a:cubicBezTo>
                <a:cubicBezTo>
                  <a:pt x="27" y="12"/>
                  <a:pt x="25" y="17"/>
                  <a:pt x="22" y="19"/>
                </a:cubicBezTo>
                <a:cubicBezTo>
                  <a:pt x="17" y="23"/>
                  <a:pt x="5" y="21"/>
                  <a:pt x="7" y="12"/>
                </a:cubicBezTo>
                <a:cubicBezTo>
                  <a:pt x="8" y="3"/>
                  <a:pt x="23" y="5"/>
                  <a:pt x="23" y="15"/>
                </a:cubicBezTo>
                <a:cubicBezTo>
                  <a:pt x="22" y="19"/>
                  <a:pt x="18" y="22"/>
                  <a:pt x="13" y="22"/>
                </a:cubicBezTo>
                <a:cubicBezTo>
                  <a:pt x="9" y="22"/>
                  <a:pt x="7" y="18"/>
                  <a:pt x="6" y="14"/>
                </a:cubicBezTo>
                <a:cubicBezTo>
                  <a:pt x="6" y="10"/>
                  <a:pt x="9" y="6"/>
                  <a:pt x="13" y="5"/>
                </a:cubicBezTo>
                <a:cubicBezTo>
                  <a:pt x="17" y="4"/>
                  <a:pt x="20" y="7"/>
                  <a:pt x="21" y="11"/>
                </a:cubicBezTo>
                <a:cubicBezTo>
                  <a:pt x="22" y="15"/>
                  <a:pt x="20" y="19"/>
                  <a:pt x="16" y="21"/>
                </a:cubicBezTo>
                <a:cubicBezTo>
                  <a:pt x="12" y="23"/>
                  <a:pt x="8" y="22"/>
                  <a:pt x="6" y="19"/>
                </a:cubicBezTo>
                <a:cubicBezTo>
                  <a:pt x="4" y="15"/>
                  <a:pt x="5" y="10"/>
                  <a:pt x="9" y="8"/>
                </a:cubicBezTo>
                <a:cubicBezTo>
                  <a:pt x="12" y="6"/>
                  <a:pt x="16" y="7"/>
                  <a:pt x="18" y="10"/>
                </a:cubicBezTo>
                <a:cubicBezTo>
                  <a:pt x="21" y="13"/>
                  <a:pt x="22" y="17"/>
                  <a:pt x="20" y="21"/>
                </a:cubicBezTo>
                <a:cubicBezTo>
                  <a:pt x="18" y="25"/>
                  <a:pt x="14" y="26"/>
                  <a:pt x="10" y="24"/>
                </a:cubicBezTo>
                <a:cubicBezTo>
                  <a:pt x="3" y="21"/>
                  <a:pt x="3" y="7"/>
                  <a:pt x="12" y="7"/>
                </a:cubicBezTo>
                <a:cubicBezTo>
                  <a:pt x="17" y="7"/>
                  <a:pt x="19" y="11"/>
                  <a:pt x="20" y="15"/>
                </a:cubicBezTo>
                <a:cubicBezTo>
                  <a:pt x="20" y="18"/>
                  <a:pt x="17" y="21"/>
                  <a:pt x="14" y="23"/>
                </a:cubicBezTo>
                <a:cubicBezTo>
                  <a:pt x="11" y="26"/>
                  <a:pt x="8" y="24"/>
                  <a:pt x="6" y="21"/>
                </a:cubicBezTo>
                <a:cubicBezTo>
                  <a:pt x="4" y="17"/>
                  <a:pt x="4" y="13"/>
                  <a:pt x="5" y="9"/>
                </a:cubicBezTo>
                <a:cubicBezTo>
                  <a:pt x="6" y="4"/>
                  <a:pt x="11" y="3"/>
                  <a:pt x="15" y="4"/>
                </a:cubicBezTo>
                <a:cubicBezTo>
                  <a:pt x="20" y="5"/>
                  <a:pt x="25" y="8"/>
                  <a:pt x="24" y="14"/>
                </a:cubicBezTo>
                <a:cubicBezTo>
                  <a:pt x="21" y="20"/>
                  <a:pt x="8" y="30"/>
                  <a:pt x="5" y="19"/>
                </a:cubicBezTo>
                <a:cubicBezTo>
                  <a:pt x="4" y="13"/>
                  <a:pt x="6" y="7"/>
                  <a:pt x="12" y="6"/>
                </a:cubicBezTo>
                <a:cubicBezTo>
                  <a:pt x="17" y="6"/>
                  <a:pt x="22" y="9"/>
                  <a:pt x="23" y="13"/>
                </a:cubicBezTo>
                <a:cubicBezTo>
                  <a:pt x="24" y="18"/>
                  <a:pt x="18" y="23"/>
                  <a:pt x="13" y="23"/>
                </a:cubicBezTo>
                <a:cubicBezTo>
                  <a:pt x="9" y="22"/>
                  <a:pt x="6" y="17"/>
                  <a:pt x="6" y="13"/>
                </a:cubicBezTo>
                <a:cubicBezTo>
                  <a:pt x="5" y="6"/>
                  <a:pt x="14" y="6"/>
                  <a:pt x="18" y="8"/>
                </a:cubicBezTo>
                <a:cubicBezTo>
                  <a:pt x="20" y="9"/>
                  <a:pt x="22" y="11"/>
                  <a:pt x="22" y="14"/>
                </a:cubicBezTo>
                <a:cubicBezTo>
                  <a:pt x="22" y="16"/>
                  <a:pt x="20" y="17"/>
                  <a:pt x="18" y="18"/>
                </a:cubicBezTo>
                <a:cubicBezTo>
                  <a:pt x="14" y="19"/>
                  <a:pt x="10" y="17"/>
                  <a:pt x="12" y="13"/>
                </a:cubicBezTo>
                <a:cubicBezTo>
                  <a:pt x="13" y="12"/>
                  <a:pt x="11" y="11"/>
                  <a:pt x="11" y="12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37" name="Freeform 1917"/>
          <p:cNvSpPr/>
          <p:nvPr/>
        </p:nvSpPr>
        <p:spPr bwMode="auto">
          <a:xfrm>
            <a:off x="8804275" y="5006976"/>
            <a:ext cx="106362" cy="12700"/>
          </a:xfrm>
          <a:custGeom>
            <a:avLst/>
            <a:gdLst>
              <a:gd name="T0" fmla="*/ 1 w 52"/>
              <a:gd name="T1" fmla="*/ 6 h 6"/>
              <a:gd name="T2" fmla="*/ 27 w 52"/>
              <a:gd name="T3" fmla="*/ 5 h 6"/>
              <a:gd name="T4" fmla="*/ 41 w 52"/>
              <a:gd name="T5" fmla="*/ 4 h 6"/>
              <a:gd name="T6" fmla="*/ 51 w 52"/>
              <a:gd name="T7" fmla="*/ 3 h 6"/>
              <a:gd name="T8" fmla="*/ 50 w 52"/>
              <a:gd name="T9" fmla="*/ 1 h 6"/>
              <a:gd name="T10" fmla="*/ 39 w 52"/>
              <a:gd name="T11" fmla="*/ 2 h 6"/>
              <a:gd name="T12" fmla="*/ 27 w 52"/>
              <a:gd name="T13" fmla="*/ 2 h 6"/>
              <a:gd name="T14" fmla="*/ 1 w 52"/>
              <a:gd name="T15" fmla="*/ 4 h 6"/>
              <a:gd name="T16" fmla="*/ 1 w 52"/>
              <a:gd name="T17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2" h="6">
                <a:moveTo>
                  <a:pt x="1" y="6"/>
                </a:moveTo>
                <a:cubicBezTo>
                  <a:pt x="10" y="6"/>
                  <a:pt x="19" y="5"/>
                  <a:pt x="27" y="5"/>
                </a:cubicBezTo>
                <a:cubicBezTo>
                  <a:pt x="32" y="4"/>
                  <a:pt x="36" y="4"/>
                  <a:pt x="41" y="4"/>
                </a:cubicBezTo>
                <a:cubicBezTo>
                  <a:pt x="44" y="4"/>
                  <a:pt x="48" y="4"/>
                  <a:pt x="51" y="3"/>
                </a:cubicBezTo>
                <a:cubicBezTo>
                  <a:pt x="52" y="2"/>
                  <a:pt x="51" y="0"/>
                  <a:pt x="50" y="1"/>
                </a:cubicBezTo>
                <a:cubicBezTo>
                  <a:pt x="47" y="3"/>
                  <a:pt x="43" y="2"/>
                  <a:pt x="39" y="2"/>
                </a:cubicBezTo>
                <a:cubicBezTo>
                  <a:pt x="35" y="2"/>
                  <a:pt x="31" y="2"/>
                  <a:pt x="27" y="2"/>
                </a:cubicBezTo>
                <a:cubicBezTo>
                  <a:pt x="18" y="3"/>
                  <a:pt x="10" y="4"/>
                  <a:pt x="1" y="4"/>
                </a:cubicBezTo>
                <a:cubicBezTo>
                  <a:pt x="0" y="4"/>
                  <a:pt x="0" y="6"/>
                  <a:pt x="1" y="6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38" name="Freeform 1918"/>
          <p:cNvSpPr/>
          <p:nvPr/>
        </p:nvSpPr>
        <p:spPr bwMode="auto">
          <a:xfrm>
            <a:off x="8801100" y="5094288"/>
            <a:ext cx="98425" cy="11113"/>
          </a:xfrm>
          <a:custGeom>
            <a:avLst/>
            <a:gdLst>
              <a:gd name="T0" fmla="*/ 1 w 48"/>
              <a:gd name="T1" fmla="*/ 2 h 6"/>
              <a:gd name="T2" fmla="*/ 24 w 48"/>
              <a:gd name="T3" fmla="*/ 5 h 6"/>
              <a:gd name="T4" fmla="*/ 46 w 48"/>
              <a:gd name="T5" fmla="*/ 3 h 6"/>
              <a:gd name="T6" fmla="*/ 46 w 48"/>
              <a:gd name="T7" fmla="*/ 2 h 6"/>
              <a:gd name="T8" fmla="*/ 24 w 48"/>
              <a:gd name="T9" fmla="*/ 3 h 6"/>
              <a:gd name="T10" fmla="*/ 1 w 48"/>
              <a:gd name="T11" fmla="*/ 0 h 6"/>
              <a:gd name="T12" fmla="*/ 1 w 48"/>
              <a:gd name="T13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8" h="6">
                <a:moveTo>
                  <a:pt x="1" y="2"/>
                </a:moveTo>
                <a:cubicBezTo>
                  <a:pt x="9" y="3"/>
                  <a:pt x="16" y="4"/>
                  <a:pt x="24" y="5"/>
                </a:cubicBezTo>
                <a:cubicBezTo>
                  <a:pt x="31" y="6"/>
                  <a:pt x="39" y="6"/>
                  <a:pt x="46" y="3"/>
                </a:cubicBezTo>
                <a:cubicBezTo>
                  <a:pt x="48" y="3"/>
                  <a:pt x="47" y="1"/>
                  <a:pt x="46" y="2"/>
                </a:cubicBezTo>
                <a:cubicBezTo>
                  <a:pt x="39" y="4"/>
                  <a:pt x="31" y="3"/>
                  <a:pt x="24" y="3"/>
                </a:cubicBezTo>
                <a:cubicBezTo>
                  <a:pt x="16" y="2"/>
                  <a:pt x="9" y="1"/>
                  <a:pt x="1" y="0"/>
                </a:cubicBezTo>
                <a:cubicBezTo>
                  <a:pt x="0" y="0"/>
                  <a:pt x="0" y="2"/>
                  <a:pt x="1" y="2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39" name="Freeform 1919"/>
          <p:cNvSpPr/>
          <p:nvPr/>
        </p:nvSpPr>
        <p:spPr bwMode="auto">
          <a:xfrm>
            <a:off x="8813800" y="5187951"/>
            <a:ext cx="96837" cy="7938"/>
          </a:xfrm>
          <a:custGeom>
            <a:avLst/>
            <a:gdLst>
              <a:gd name="T0" fmla="*/ 2 w 47"/>
              <a:gd name="T1" fmla="*/ 4 h 4"/>
              <a:gd name="T2" fmla="*/ 45 w 47"/>
              <a:gd name="T3" fmla="*/ 3 h 4"/>
              <a:gd name="T4" fmla="*/ 45 w 47"/>
              <a:gd name="T5" fmla="*/ 1 h 4"/>
              <a:gd name="T6" fmla="*/ 2 w 47"/>
              <a:gd name="T7" fmla="*/ 1 h 4"/>
              <a:gd name="T8" fmla="*/ 2 w 47"/>
              <a:gd name="T9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7" h="4">
                <a:moveTo>
                  <a:pt x="2" y="4"/>
                </a:moveTo>
                <a:cubicBezTo>
                  <a:pt x="16" y="4"/>
                  <a:pt x="31" y="4"/>
                  <a:pt x="45" y="3"/>
                </a:cubicBezTo>
                <a:cubicBezTo>
                  <a:pt x="47" y="2"/>
                  <a:pt x="46" y="0"/>
                  <a:pt x="45" y="1"/>
                </a:cubicBezTo>
                <a:cubicBezTo>
                  <a:pt x="31" y="2"/>
                  <a:pt x="16" y="1"/>
                  <a:pt x="2" y="1"/>
                </a:cubicBezTo>
                <a:cubicBezTo>
                  <a:pt x="0" y="1"/>
                  <a:pt x="0" y="4"/>
                  <a:pt x="2" y="4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40" name="Freeform 1920"/>
          <p:cNvSpPr/>
          <p:nvPr/>
        </p:nvSpPr>
        <p:spPr bwMode="auto">
          <a:xfrm>
            <a:off x="6334125" y="3765551"/>
            <a:ext cx="927100" cy="817563"/>
          </a:xfrm>
          <a:custGeom>
            <a:avLst/>
            <a:gdLst>
              <a:gd name="T0" fmla="*/ 271 w 452"/>
              <a:gd name="T1" fmla="*/ 33 h 398"/>
              <a:gd name="T2" fmla="*/ 285 w 452"/>
              <a:gd name="T3" fmla="*/ 23 h 398"/>
              <a:gd name="T4" fmla="*/ 69 w 452"/>
              <a:gd name="T5" fmla="*/ 141 h 398"/>
              <a:gd name="T6" fmla="*/ 11 w 452"/>
              <a:gd name="T7" fmla="*/ 232 h 398"/>
              <a:gd name="T8" fmla="*/ 61 w 452"/>
              <a:gd name="T9" fmla="*/ 323 h 398"/>
              <a:gd name="T10" fmla="*/ 105 w 452"/>
              <a:gd name="T11" fmla="*/ 391 h 398"/>
              <a:gd name="T12" fmla="*/ 173 w 452"/>
              <a:gd name="T13" fmla="*/ 372 h 398"/>
              <a:gd name="T14" fmla="*/ 302 w 452"/>
              <a:gd name="T15" fmla="*/ 298 h 398"/>
              <a:gd name="T16" fmla="*/ 425 w 452"/>
              <a:gd name="T17" fmla="*/ 228 h 398"/>
              <a:gd name="T18" fmla="*/ 438 w 452"/>
              <a:gd name="T19" fmla="*/ 173 h 398"/>
              <a:gd name="T20" fmla="*/ 402 w 452"/>
              <a:gd name="T21" fmla="*/ 107 h 398"/>
              <a:gd name="T22" fmla="*/ 344 w 452"/>
              <a:gd name="T23" fmla="*/ 11 h 398"/>
              <a:gd name="T24" fmla="*/ 289 w 452"/>
              <a:gd name="T25" fmla="*/ 23 h 398"/>
              <a:gd name="T26" fmla="*/ 361 w 452"/>
              <a:gd name="T27" fmla="*/ 21 h 398"/>
              <a:gd name="T28" fmla="*/ 417 w 452"/>
              <a:gd name="T29" fmla="*/ 130 h 398"/>
              <a:gd name="T30" fmla="*/ 429 w 452"/>
              <a:gd name="T31" fmla="*/ 227 h 398"/>
              <a:gd name="T32" fmla="*/ 334 w 452"/>
              <a:gd name="T33" fmla="*/ 282 h 398"/>
              <a:gd name="T34" fmla="*/ 174 w 452"/>
              <a:gd name="T35" fmla="*/ 379 h 398"/>
              <a:gd name="T36" fmla="*/ 102 w 452"/>
              <a:gd name="T37" fmla="*/ 380 h 398"/>
              <a:gd name="T38" fmla="*/ 32 w 452"/>
              <a:gd name="T39" fmla="*/ 273 h 398"/>
              <a:gd name="T40" fmla="*/ 20 w 452"/>
              <a:gd name="T41" fmla="*/ 175 h 398"/>
              <a:gd name="T42" fmla="*/ 19 w 452"/>
              <a:gd name="T43" fmla="*/ 250 h 398"/>
              <a:gd name="T44" fmla="*/ 44 w 452"/>
              <a:gd name="T45" fmla="*/ 310 h 398"/>
              <a:gd name="T46" fmla="*/ 84 w 452"/>
              <a:gd name="T47" fmla="*/ 364 h 398"/>
              <a:gd name="T48" fmla="*/ 180 w 452"/>
              <a:gd name="T49" fmla="*/ 379 h 398"/>
              <a:gd name="T50" fmla="*/ 340 w 452"/>
              <a:gd name="T51" fmla="*/ 281 h 398"/>
              <a:gd name="T52" fmla="*/ 433 w 452"/>
              <a:gd name="T53" fmla="*/ 227 h 398"/>
              <a:gd name="T54" fmla="*/ 420 w 452"/>
              <a:gd name="T55" fmla="*/ 133 h 398"/>
              <a:gd name="T56" fmla="*/ 367 w 452"/>
              <a:gd name="T57" fmla="*/ 23 h 398"/>
              <a:gd name="T58" fmla="*/ 288 w 452"/>
              <a:gd name="T59" fmla="*/ 21 h 398"/>
              <a:gd name="T60" fmla="*/ 332 w 452"/>
              <a:gd name="T61" fmla="*/ 8 h 398"/>
              <a:gd name="T62" fmla="*/ 391 w 452"/>
              <a:gd name="T63" fmla="*/ 93 h 398"/>
              <a:gd name="T64" fmla="*/ 424 w 452"/>
              <a:gd name="T65" fmla="*/ 148 h 398"/>
              <a:gd name="T66" fmla="*/ 429 w 452"/>
              <a:gd name="T67" fmla="*/ 222 h 398"/>
              <a:gd name="T68" fmla="*/ 329 w 452"/>
              <a:gd name="T69" fmla="*/ 280 h 398"/>
              <a:gd name="T70" fmla="*/ 157 w 452"/>
              <a:gd name="T71" fmla="*/ 378 h 398"/>
              <a:gd name="T72" fmla="*/ 96 w 452"/>
              <a:gd name="T73" fmla="*/ 378 h 398"/>
              <a:gd name="T74" fmla="*/ 48 w 452"/>
              <a:gd name="T75" fmla="*/ 297 h 398"/>
              <a:gd name="T76" fmla="*/ 21 w 452"/>
              <a:gd name="T77" fmla="*/ 243 h 398"/>
              <a:gd name="T78" fmla="*/ 37 w 452"/>
              <a:gd name="T79" fmla="*/ 159 h 398"/>
              <a:gd name="T80" fmla="*/ 240 w 452"/>
              <a:gd name="T81" fmla="*/ 50 h 398"/>
              <a:gd name="T82" fmla="*/ 321 w 452"/>
              <a:gd name="T83" fmla="*/ 1 h 398"/>
              <a:gd name="T84" fmla="*/ 147 w 452"/>
              <a:gd name="T85" fmla="*/ 95 h 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52" h="398">
                <a:moveTo>
                  <a:pt x="33" y="160"/>
                </a:moveTo>
                <a:cubicBezTo>
                  <a:pt x="92" y="127"/>
                  <a:pt x="152" y="95"/>
                  <a:pt x="213" y="63"/>
                </a:cubicBezTo>
                <a:cubicBezTo>
                  <a:pt x="232" y="53"/>
                  <a:pt x="252" y="43"/>
                  <a:pt x="271" y="33"/>
                </a:cubicBezTo>
                <a:cubicBezTo>
                  <a:pt x="288" y="23"/>
                  <a:pt x="306" y="15"/>
                  <a:pt x="322" y="3"/>
                </a:cubicBezTo>
                <a:cubicBezTo>
                  <a:pt x="322" y="3"/>
                  <a:pt x="321" y="2"/>
                  <a:pt x="321" y="1"/>
                </a:cubicBezTo>
                <a:cubicBezTo>
                  <a:pt x="310" y="10"/>
                  <a:pt x="298" y="17"/>
                  <a:pt x="285" y="23"/>
                </a:cubicBezTo>
                <a:cubicBezTo>
                  <a:pt x="272" y="30"/>
                  <a:pt x="259" y="37"/>
                  <a:pt x="246" y="44"/>
                </a:cubicBezTo>
                <a:cubicBezTo>
                  <a:pt x="216" y="60"/>
                  <a:pt x="187" y="77"/>
                  <a:pt x="157" y="93"/>
                </a:cubicBezTo>
                <a:cubicBezTo>
                  <a:pt x="128" y="110"/>
                  <a:pt x="99" y="126"/>
                  <a:pt x="69" y="141"/>
                </a:cubicBezTo>
                <a:cubicBezTo>
                  <a:pt x="50" y="150"/>
                  <a:pt x="28" y="157"/>
                  <a:pt x="13" y="173"/>
                </a:cubicBezTo>
                <a:cubicBezTo>
                  <a:pt x="6" y="180"/>
                  <a:pt x="1" y="190"/>
                  <a:pt x="1" y="201"/>
                </a:cubicBezTo>
                <a:cubicBezTo>
                  <a:pt x="0" y="212"/>
                  <a:pt x="5" y="223"/>
                  <a:pt x="11" y="232"/>
                </a:cubicBezTo>
                <a:cubicBezTo>
                  <a:pt x="17" y="243"/>
                  <a:pt x="25" y="252"/>
                  <a:pt x="30" y="262"/>
                </a:cubicBezTo>
                <a:cubicBezTo>
                  <a:pt x="37" y="275"/>
                  <a:pt x="40" y="290"/>
                  <a:pt x="48" y="302"/>
                </a:cubicBezTo>
                <a:cubicBezTo>
                  <a:pt x="52" y="309"/>
                  <a:pt x="57" y="316"/>
                  <a:pt x="61" y="323"/>
                </a:cubicBezTo>
                <a:cubicBezTo>
                  <a:pt x="66" y="329"/>
                  <a:pt x="70" y="336"/>
                  <a:pt x="74" y="344"/>
                </a:cubicBezTo>
                <a:cubicBezTo>
                  <a:pt x="79" y="352"/>
                  <a:pt x="83" y="361"/>
                  <a:pt x="88" y="369"/>
                </a:cubicBezTo>
                <a:cubicBezTo>
                  <a:pt x="92" y="377"/>
                  <a:pt x="97" y="385"/>
                  <a:pt x="105" y="391"/>
                </a:cubicBezTo>
                <a:cubicBezTo>
                  <a:pt x="109" y="393"/>
                  <a:pt x="113" y="395"/>
                  <a:pt x="117" y="395"/>
                </a:cubicBezTo>
                <a:cubicBezTo>
                  <a:pt x="122" y="396"/>
                  <a:pt x="128" y="395"/>
                  <a:pt x="133" y="393"/>
                </a:cubicBezTo>
                <a:cubicBezTo>
                  <a:pt x="147" y="388"/>
                  <a:pt x="160" y="379"/>
                  <a:pt x="173" y="372"/>
                </a:cubicBezTo>
                <a:cubicBezTo>
                  <a:pt x="187" y="364"/>
                  <a:pt x="202" y="356"/>
                  <a:pt x="216" y="348"/>
                </a:cubicBezTo>
                <a:cubicBezTo>
                  <a:pt x="230" y="339"/>
                  <a:pt x="245" y="332"/>
                  <a:pt x="259" y="323"/>
                </a:cubicBezTo>
                <a:cubicBezTo>
                  <a:pt x="274" y="315"/>
                  <a:pt x="288" y="307"/>
                  <a:pt x="302" y="298"/>
                </a:cubicBezTo>
                <a:cubicBezTo>
                  <a:pt x="317" y="290"/>
                  <a:pt x="331" y="281"/>
                  <a:pt x="346" y="273"/>
                </a:cubicBezTo>
                <a:cubicBezTo>
                  <a:pt x="359" y="266"/>
                  <a:pt x="373" y="258"/>
                  <a:pt x="386" y="251"/>
                </a:cubicBezTo>
                <a:cubicBezTo>
                  <a:pt x="400" y="244"/>
                  <a:pt x="413" y="237"/>
                  <a:pt x="425" y="228"/>
                </a:cubicBezTo>
                <a:cubicBezTo>
                  <a:pt x="430" y="225"/>
                  <a:pt x="436" y="221"/>
                  <a:pt x="440" y="216"/>
                </a:cubicBezTo>
                <a:cubicBezTo>
                  <a:pt x="442" y="213"/>
                  <a:pt x="444" y="208"/>
                  <a:pt x="445" y="203"/>
                </a:cubicBezTo>
                <a:cubicBezTo>
                  <a:pt x="446" y="193"/>
                  <a:pt x="442" y="182"/>
                  <a:pt x="438" y="173"/>
                </a:cubicBezTo>
                <a:cubicBezTo>
                  <a:pt x="434" y="163"/>
                  <a:pt x="429" y="153"/>
                  <a:pt x="424" y="144"/>
                </a:cubicBezTo>
                <a:cubicBezTo>
                  <a:pt x="421" y="137"/>
                  <a:pt x="419" y="132"/>
                  <a:pt x="415" y="126"/>
                </a:cubicBezTo>
                <a:cubicBezTo>
                  <a:pt x="411" y="119"/>
                  <a:pt x="406" y="113"/>
                  <a:pt x="402" y="107"/>
                </a:cubicBezTo>
                <a:cubicBezTo>
                  <a:pt x="394" y="94"/>
                  <a:pt x="387" y="79"/>
                  <a:pt x="380" y="65"/>
                </a:cubicBezTo>
                <a:cubicBezTo>
                  <a:pt x="375" y="54"/>
                  <a:pt x="368" y="44"/>
                  <a:pt x="361" y="33"/>
                </a:cubicBezTo>
                <a:cubicBezTo>
                  <a:pt x="356" y="26"/>
                  <a:pt x="352" y="17"/>
                  <a:pt x="344" y="11"/>
                </a:cubicBezTo>
                <a:cubicBezTo>
                  <a:pt x="337" y="4"/>
                  <a:pt x="329" y="4"/>
                  <a:pt x="320" y="6"/>
                </a:cubicBezTo>
                <a:cubicBezTo>
                  <a:pt x="308" y="9"/>
                  <a:pt x="298" y="15"/>
                  <a:pt x="288" y="21"/>
                </a:cubicBezTo>
                <a:cubicBezTo>
                  <a:pt x="286" y="22"/>
                  <a:pt x="287" y="24"/>
                  <a:pt x="289" y="23"/>
                </a:cubicBezTo>
                <a:cubicBezTo>
                  <a:pt x="302" y="17"/>
                  <a:pt x="314" y="10"/>
                  <a:pt x="328" y="7"/>
                </a:cubicBezTo>
                <a:cubicBezTo>
                  <a:pt x="334" y="5"/>
                  <a:pt x="341" y="5"/>
                  <a:pt x="347" y="8"/>
                </a:cubicBezTo>
                <a:cubicBezTo>
                  <a:pt x="352" y="11"/>
                  <a:pt x="357" y="16"/>
                  <a:pt x="361" y="21"/>
                </a:cubicBezTo>
                <a:cubicBezTo>
                  <a:pt x="369" y="30"/>
                  <a:pt x="377" y="41"/>
                  <a:pt x="384" y="51"/>
                </a:cubicBezTo>
                <a:cubicBezTo>
                  <a:pt x="392" y="64"/>
                  <a:pt x="398" y="77"/>
                  <a:pt x="403" y="90"/>
                </a:cubicBezTo>
                <a:cubicBezTo>
                  <a:pt x="409" y="103"/>
                  <a:pt x="413" y="117"/>
                  <a:pt x="417" y="130"/>
                </a:cubicBezTo>
                <a:cubicBezTo>
                  <a:pt x="421" y="145"/>
                  <a:pt x="428" y="159"/>
                  <a:pt x="435" y="174"/>
                </a:cubicBezTo>
                <a:cubicBezTo>
                  <a:pt x="440" y="185"/>
                  <a:pt x="450" y="199"/>
                  <a:pt x="444" y="212"/>
                </a:cubicBezTo>
                <a:cubicBezTo>
                  <a:pt x="440" y="218"/>
                  <a:pt x="434" y="222"/>
                  <a:pt x="429" y="227"/>
                </a:cubicBezTo>
                <a:cubicBezTo>
                  <a:pt x="423" y="231"/>
                  <a:pt x="418" y="235"/>
                  <a:pt x="411" y="239"/>
                </a:cubicBezTo>
                <a:cubicBezTo>
                  <a:pt x="399" y="246"/>
                  <a:pt x="387" y="252"/>
                  <a:pt x="374" y="259"/>
                </a:cubicBezTo>
                <a:cubicBezTo>
                  <a:pt x="361" y="266"/>
                  <a:pt x="347" y="274"/>
                  <a:pt x="334" y="282"/>
                </a:cubicBezTo>
                <a:cubicBezTo>
                  <a:pt x="320" y="290"/>
                  <a:pt x="306" y="299"/>
                  <a:pt x="292" y="308"/>
                </a:cubicBezTo>
                <a:cubicBezTo>
                  <a:pt x="278" y="316"/>
                  <a:pt x="264" y="324"/>
                  <a:pt x="251" y="333"/>
                </a:cubicBezTo>
                <a:cubicBezTo>
                  <a:pt x="225" y="348"/>
                  <a:pt x="201" y="366"/>
                  <a:pt x="174" y="379"/>
                </a:cubicBezTo>
                <a:cubicBezTo>
                  <a:pt x="167" y="382"/>
                  <a:pt x="161" y="385"/>
                  <a:pt x="153" y="388"/>
                </a:cubicBezTo>
                <a:cubicBezTo>
                  <a:pt x="147" y="390"/>
                  <a:pt x="140" y="393"/>
                  <a:pt x="133" y="394"/>
                </a:cubicBezTo>
                <a:cubicBezTo>
                  <a:pt x="121" y="395"/>
                  <a:pt x="110" y="388"/>
                  <a:pt x="102" y="380"/>
                </a:cubicBezTo>
                <a:cubicBezTo>
                  <a:pt x="93" y="372"/>
                  <a:pt x="86" y="362"/>
                  <a:pt x="79" y="352"/>
                </a:cubicBezTo>
                <a:cubicBezTo>
                  <a:pt x="69" y="339"/>
                  <a:pt x="59" y="326"/>
                  <a:pt x="49" y="313"/>
                </a:cubicBezTo>
                <a:cubicBezTo>
                  <a:pt x="41" y="301"/>
                  <a:pt x="37" y="287"/>
                  <a:pt x="32" y="273"/>
                </a:cubicBezTo>
                <a:cubicBezTo>
                  <a:pt x="27" y="260"/>
                  <a:pt x="20" y="247"/>
                  <a:pt x="15" y="234"/>
                </a:cubicBezTo>
                <a:cubicBezTo>
                  <a:pt x="11" y="224"/>
                  <a:pt x="9" y="214"/>
                  <a:pt x="9" y="204"/>
                </a:cubicBezTo>
                <a:cubicBezTo>
                  <a:pt x="9" y="193"/>
                  <a:pt x="13" y="183"/>
                  <a:pt x="20" y="175"/>
                </a:cubicBezTo>
                <a:cubicBezTo>
                  <a:pt x="21" y="174"/>
                  <a:pt x="19" y="171"/>
                  <a:pt x="18" y="173"/>
                </a:cubicBezTo>
                <a:cubicBezTo>
                  <a:pt x="9" y="184"/>
                  <a:pt x="5" y="197"/>
                  <a:pt x="6" y="211"/>
                </a:cubicBezTo>
                <a:cubicBezTo>
                  <a:pt x="8" y="224"/>
                  <a:pt x="14" y="237"/>
                  <a:pt x="19" y="250"/>
                </a:cubicBezTo>
                <a:cubicBezTo>
                  <a:pt x="22" y="257"/>
                  <a:pt x="25" y="263"/>
                  <a:pt x="28" y="270"/>
                </a:cubicBezTo>
                <a:cubicBezTo>
                  <a:pt x="30" y="277"/>
                  <a:pt x="33" y="284"/>
                  <a:pt x="35" y="290"/>
                </a:cubicBezTo>
                <a:cubicBezTo>
                  <a:pt x="37" y="297"/>
                  <a:pt x="40" y="303"/>
                  <a:pt x="44" y="310"/>
                </a:cubicBezTo>
                <a:cubicBezTo>
                  <a:pt x="48" y="316"/>
                  <a:pt x="53" y="322"/>
                  <a:pt x="57" y="328"/>
                </a:cubicBezTo>
                <a:cubicBezTo>
                  <a:pt x="62" y="335"/>
                  <a:pt x="67" y="341"/>
                  <a:pt x="72" y="348"/>
                </a:cubicBezTo>
                <a:cubicBezTo>
                  <a:pt x="76" y="353"/>
                  <a:pt x="80" y="359"/>
                  <a:pt x="84" y="364"/>
                </a:cubicBezTo>
                <a:cubicBezTo>
                  <a:pt x="91" y="373"/>
                  <a:pt x="99" y="382"/>
                  <a:pt x="108" y="389"/>
                </a:cubicBezTo>
                <a:cubicBezTo>
                  <a:pt x="118" y="395"/>
                  <a:pt x="129" y="398"/>
                  <a:pt x="140" y="395"/>
                </a:cubicBezTo>
                <a:cubicBezTo>
                  <a:pt x="154" y="392"/>
                  <a:pt x="168" y="385"/>
                  <a:pt x="180" y="379"/>
                </a:cubicBezTo>
                <a:cubicBezTo>
                  <a:pt x="206" y="365"/>
                  <a:pt x="231" y="348"/>
                  <a:pt x="257" y="332"/>
                </a:cubicBezTo>
                <a:cubicBezTo>
                  <a:pt x="270" y="324"/>
                  <a:pt x="284" y="316"/>
                  <a:pt x="298" y="307"/>
                </a:cubicBezTo>
                <a:cubicBezTo>
                  <a:pt x="312" y="298"/>
                  <a:pt x="326" y="290"/>
                  <a:pt x="340" y="281"/>
                </a:cubicBezTo>
                <a:cubicBezTo>
                  <a:pt x="353" y="273"/>
                  <a:pt x="367" y="266"/>
                  <a:pt x="380" y="259"/>
                </a:cubicBezTo>
                <a:cubicBezTo>
                  <a:pt x="393" y="252"/>
                  <a:pt x="405" y="246"/>
                  <a:pt x="417" y="238"/>
                </a:cubicBezTo>
                <a:cubicBezTo>
                  <a:pt x="423" y="235"/>
                  <a:pt x="428" y="231"/>
                  <a:pt x="433" y="227"/>
                </a:cubicBezTo>
                <a:cubicBezTo>
                  <a:pt x="438" y="222"/>
                  <a:pt x="444" y="218"/>
                  <a:pt x="447" y="212"/>
                </a:cubicBezTo>
                <a:cubicBezTo>
                  <a:pt x="452" y="200"/>
                  <a:pt x="445" y="187"/>
                  <a:pt x="440" y="177"/>
                </a:cubicBezTo>
                <a:cubicBezTo>
                  <a:pt x="433" y="163"/>
                  <a:pt x="425" y="148"/>
                  <a:pt x="420" y="133"/>
                </a:cubicBezTo>
                <a:cubicBezTo>
                  <a:pt x="416" y="119"/>
                  <a:pt x="412" y="106"/>
                  <a:pt x="407" y="93"/>
                </a:cubicBezTo>
                <a:cubicBezTo>
                  <a:pt x="402" y="80"/>
                  <a:pt x="396" y="67"/>
                  <a:pt x="389" y="55"/>
                </a:cubicBezTo>
                <a:cubicBezTo>
                  <a:pt x="383" y="43"/>
                  <a:pt x="375" y="33"/>
                  <a:pt x="367" y="23"/>
                </a:cubicBezTo>
                <a:cubicBezTo>
                  <a:pt x="362" y="18"/>
                  <a:pt x="357" y="12"/>
                  <a:pt x="352" y="8"/>
                </a:cubicBezTo>
                <a:cubicBezTo>
                  <a:pt x="346" y="4"/>
                  <a:pt x="339" y="3"/>
                  <a:pt x="332" y="4"/>
                </a:cubicBezTo>
                <a:cubicBezTo>
                  <a:pt x="316" y="5"/>
                  <a:pt x="302" y="14"/>
                  <a:pt x="288" y="21"/>
                </a:cubicBezTo>
                <a:cubicBezTo>
                  <a:pt x="288" y="22"/>
                  <a:pt x="289" y="22"/>
                  <a:pt x="289" y="23"/>
                </a:cubicBezTo>
                <a:cubicBezTo>
                  <a:pt x="296" y="20"/>
                  <a:pt x="302" y="16"/>
                  <a:pt x="310" y="13"/>
                </a:cubicBezTo>
                <a:cubicBezTo>
                  <a:pt x="316" y="10"/>
                  <a:pt x="324" y="7"/>
                  <a:pt x="332" y="8"/>
                </a:cubicBezTo>
                <a:cubicBezTo>
                  <a:pt x="344" y="8"/>
                  <a:pt x="350" y="22"/>
                  <a:pt x="356" y="30"/>
                </a:cubicBezTo>
                <a:cubicBezTo>
                  <a:pt x="365" y="44"/>
                  <a:pt x="373" y="57"/>
                  <a:pt x="380" y="72"/>
                </a:cubicBezTo>
                <a:cubicBezTo>
                  <a:pt x="384" y="79"/>
                  <a:pt x="387" y="86"/>
                  <a:pt x="391" y="93"/>
                </a:cubicBezTo>
                <a:cubicBezTo>
                  <a:pt x="395" y="100"/>
                  <a:pt x="399" y="106"/>
                  <a:pt x="403" y="112"/>
                </a:cubicBezTo>
                <a:cubicBezTo>
                  <a:pt x="407" y="119"/>
                  <a:pt x="412" y="125"/>
                  <a:pt x="416" y="132"/>
                </a:cubicBezTo>
                <a:cubicBezTo>
                  <a:pt x="419" y="137"/>
                  <a:pt x="421" y="143"/>
                  <a:pt x="424" y="148"/>
                </a:cubicBezTo>
                <a:cubicBezTo>
                  <a:pt x="428" y="158"/>
                  <a:pt x="434" y="168"/>
                  <a:pt x="437" y="178"/>
                </a:cubicBezTo>
                <a:cubicBezTo>
                  <a:pt x="441" y="188"/>
                  <a:pt x="444" y="199"/>
                  <a:pt x="440" y="209"/>
                </a:cubicBezTo>
                <a:cubicBezTo>
                  <a:pt x="439" y="215"/>
                  <a:pt x="434" y="219"/>
                  <a:pt x="429" y="222"/>
                </a:cubicBezTo>
                <a:cubicBezTo>
                  <a:pt x="423" y="227"/>
                  <a:pt x="417" y="231"/>
                  <a:pt x="410" y="235"/>
                </a:cubicBezTo>
                <a:cubicBezTo>
                  <a:pt x="397" y="243"/>
                  <a:pt x="384" y="249"/>
                  <a:pt x="371" y="257"/>
                </a:cubicBezTo>
                <a:cubicBezTo>
                  <a:pt x="356" y="264"/>
                  <a:pt x="343" y="272"/>
                  <a:pt x="329" y="280"/>
                </a:cubicBezTo>
                <a:cubicBezTo>
                  <a:pt x="300" y="297"/>
                  <a:pt x="272" y="314"/>
                  <a:pt x="242" y="330"/>
                </a:cubicBezTo>
                <a:cubicBezTo>
                  <a:pt x="228" y="338"/>
                  <a:pt x="213" y="346"/>
                  <a:pt x="199" y="354"/>
                </a:cubicBezTo>
                <a:cubicBezTo>
                  <a:pt x="185" y="362"/>
                  <a:pt x="171" y="370"/>
                  <a:pt x="157" y="378"/>
                </a:cubicBezTo>
                <a:cubicBezTo>
                  <a:pt x="150" y="382"/>
                  <a:pt x="144" y="386"/>
                  <a:pt x="137" y="389"/>
                </a:cubicBezTo>
                <a:cubicBezTo>
                  <a:pt x="131" y="391"/>
                  <a:pt x="125" y="393"/>
                  <a:pt x="119" y="393"/>
                </a:cubicBezTo>
                <a:cubicBezTo>
                  <a:pt x="109" y="393"/>
                  <a:pt x="101" y="385"/>
                  <a:pt x="96" y="378"/>
                </a:cubicBezTo>
                <a:cubicBezTo>
                  <a:pt x="90" y="370"/>
                  <a:pt x="86" y="361"/>
                  <a:pt x="82" y="352"/>
                </a:cubicBezTo>
                <a:cubicBezTo>
                  <a:pt x="76" y="340"/>
                  <a:pt x="68" y="329"/>
                  <a:pt x="61" y="317"/>
                </a:cubicBezTo>
                <a:cubicBezTo>
                  <a:pt x="56" y="311"/>
                  <a:pt x="52" y="304"/>
                  <a:pt x="48" y="297"/>
                </a:cubicBezTo>
                <a:cubicBezTo>
                  <a:pt x="44" y="290"/>
                  <a:pt x="42" y="283"/>
                  <a:pt x="39" y="275"/>
                </a:cubicBezTo>
                <a:cubicBezTo>
                  <a:pt x="36" y="269"/>
                  <a:pt x="34" y="263"/>
                  <a:pt x="31" y="258"/>
                </a:cubicBezTo>
                <a:cubicBezTo>
                  <a:pt x="28" y="253"/>
                  <a:pt x="24" y="248"/>
                  <a:pt x="21" y="243"/>
                </a:cubicBezTo>
                <a:cubicBezTo>
                  <a:pt x="14" y="234"/>
                  <a:pt x="7" y="224"/>
                  <a:pt x="4" y="212"/>
                </a:cubicBezTo>
                <a:cubicBezTo>
                  <a:pt x="1" y="201"/>
                  <a:pt x="4" y="189"/>
                  <a:pt x="11" y="180"/>
                </a:cubicBezTo>
                <a:cubicBezTo>
                  <a:pt x="17" y="171"/>
                  <a:pt x="27" y="165"/>
                  <a:pt x="37" y="159"/>
                </a:cubicBezTo>
                <a:cubicBezTo>
                  <a:pt x="46" y="154"/>
                  <a:pt x="56" y="150"/>
                  <a:pt x="66" y="145"/>
                </a:cubicBezTo>
                <a:cubicBezTo>
                  <a:pt x="95" y="131"/>
                  <a:pt x="123" y="115"/>
                  <a:pt x="152" y="100"/>
                </a:cubicBezTo>
                <a:cubicBezTo>
                  <a:pt x="181" y="83"/>
                  <a:pt x="210" y="66"/>
                  <a:pt x="240" y="50"/>
                </a:cubicBezTo>
                <a:cubicBezTo>
                  <a:pt x="255" y="42"/>
                  <a:pt x="269" y="34"/>
                  <a:pt x="284" y="27"/>
                </a:cubicBezTo>
                <a:cubicBezTo>
                  <a:pt x="298" y="20"/>
                  <a:pt x="311" y="13"/>
                  <a:pt x="322" y="3"/>
                </a:cubicBezTo>
                <a:cubicBezTo>
                  <a:pt x="323" y="2"/>
                  <a:pt x="322" y="0"/>
                  <a:pt x="321" y="1"/>
                </a:cubicBezTo>
                <a:cubicBezTo>
                  <a:pt x="308" y="10"/>
                  <a:pt x="295" y="17"/>
                  <a:pt x="281" y="24"/>
                </a:cubicBezTo>
                <a:cubicBezTo>
                  <a:pt x="267" y="32"/>
                  <a:pt x="253" y="40"/>
                  <a:pt x="238" y="48"/>
                </a:cubicBezTo>
                <a:cubicBezTo>
                  <a:pt x="208" y="63"/>
                  <a:pt x="177" y="79"/>
                  <a:pt x="147" y="95"/>
                </a:cubicBezTo>
                <a:cubicBezTo>
                  <a:pt x="109" y="115"/>
                  <a:pt x="70" y="136"/>
                  <a:pt x="31" y="157"/>
                </a:cubicBezTo>
                <a:cubicBezTo>
                  <a:pt x="30" y="158"/>
                  <a:pt x="31" y="160"/>
                  <a:pt x="33" y="160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41" name="Freeform 1921"/>
          <p:cNvSpPr/>
          <p:nvPr/>
        </p:nvSpPr>
        <p:spPr bwMode="auto">
          <a:xfrm>
            <a:off x="6354762" y="3840163"/>
            <a:ext cx="719137" cy="420688"/>
          </a:xfrm>
          <a:custGeom>
            <a:avLst/>
            <a:gdLst>
              <a:gd name="T0" fmla="*/ 12 w 351"/>
              <a:gd name="T1" fmla="*/ 192 h 205"/>
              <a:gd name="T2" fmla="*/ 53 w 351"/>
              <a:gd name="T3" fmla="*/ 170 h 205"/>
              <a:gd name="T4" fmla="*/ 98 w 351"/>
              <a:gd name="T5" fmla="*/ 148 h 205"/>
              <a:gd name="T6" fmla="*/ 183 w 351"/>
              <a:gd name="T7" fmla="*/ 101 h 205"/>
              <a:gd name="T8" fmla="*/ 224 w 351"/>
              <a:gd name="T9" fmla="*/ 76 h 205"/>
              <a:gd name="T10" fmla="*/ 265 w 351"/>
              <a:gd name="T11" fmla="*/ 53 h 205"/>
              <a:gd name="T12" fmla="*/ 307 w 351"/>
              <a:gd name="T13" fmla="*/ 27 h 205"/>
              <a:gd name="T14" fmla="*/ 350 w 351"/>
              <a:gd name="T15" fmla="*/ 3 h 205"/>
              <a:gd name="T16" fmla="*/ 348 w 351"/>
              <a:gd name="T17" fmla="*/ 1 h 205"/>
              <a:gd name="T18" fmla="*/ 311 w 351"/>
              <a:gd name="T19" fmla="*/ 21 h 205"/>
              <a:gd name="T20" fmla="*/ 267 w 351"/>
              <a:gd name="T21" fmla="*/ 47 h 205"/>
              <a:gd name="T22" fmla="*/ 181 w 351"/>
              <a:gd name="T23" fmla="*/ 96 h 205"/>
              <a:gd name="T24" fmla="*/ 139 w 351"/>
              <a:gd name="T25" fmla="*/ 122 h 205"/>
              <a:gd name="T26" fmla="*/ 96 w 351"/>
              <a:gd name="T27" fmla="*/ 148 h 205"/>
              <a:gd name="T28" fmla="*/ 55 w 351"/>
              <a:gd name="T29" fmla="*/ 173 h 205"/>
              <a:gd name="T30" fmla="*/ 17 w 351"/>
              <a:gd name="T31" fmla="*/ 192 h 205"/>
              <a:gd name="T32" fmla="*/ 1 w 351"/>
              <a:gd name="T33" fmla="*/ 202 h 205"/>
              <a:gd name="T34" fmla="*/ 3 w 351"/>
              <a:gd name="T35" fmla="*/ 203 h 205"/>
              <a:gd name="T36" fmla="*/ 17 w 351"/>
              <a:gd name="T37" fmla="*/ 193 h 205"/>
              <a:gd name="T38" fmla="*/ 33 w 351"/>
              <a:gd name="T39" fmla="*/ 184 h 205"/>
              <a:gd name="T40" fmla="*/ 76 w 351"/>
              <a:gd name="T41" fmla="*/ 158 h 205"/>
              <a:gd name="T42" fmla="*/ 118 w 351"/>
              <a:gd name="T43" fmla="*/ 132 h 205"/>
              <a:gd name="T44" fmla="*/ 161 w 351"/>
              <a:gd name="T45" fmla="*/ 108 h 205"/>
              <a:gd name="T46" fmla="*/ 248 w 351"/>
              <a:gd name="T47" fmla="*/ 60 h 205"/>
              <a:gd name="T48" fmla="*/ 291 w 351"/>
              <a:gd name="T49" fmla="*/ 35 h 205"/>
              <a:gd name="T50" fmla="*/ 332 w 351"/>
              <a:gd name="T51" fmla="*/ 13 h 205"/>
              <a:gd name="T52" fmla="*/ 340 w 351"/>
              <a:gd name="T53" fmla="*/ 10 h 205"/>
              <a:gd name="T54" fmla="*/ 339 w 351"/>
              <a:gd name="T55" fmla="*/ 7 h 205"/>
              <a:gd name="T56" fmla="*/ 298 w 351"/>
              <a:gd name="T57" fmla="*/ 28 h 205"/>
              <a:gd name="T58" fmla="*/ 256 w 351"/>
              <a:gd name="T59" fmla="*/ 52 h 205"/>
              <a:gd name="T60" fmla="*/ 169 w 351"/>
              <a:gd name="T61" fmla="*/ 101 h 205"/>
              <a:gd name="T62" fmla="*/ 125 w 351"/>
              <a:gd name="T63" fmla="*/ 125 h 205"/>
              <a:gd name="T64" fmla="*/ 83 w 351"/>
              <a:gd name="T65" fmla="*/ 150 h 205"/>
              <a:gd name="T66" fmla="*/ 39 w 351"/>
              <a:gd name="T67" fmla="*/ 177 h 205"/>
              <a:gd name="T68" fmla="*/ 22 w 351"/>
              <a:gd name="T69" fmla="*/ 187 h 205"/>
              <a:gd name="T70" fmla="*/ 6 w 351"/>
              <a:gd name="T71" fmla="*/ 196 h 205"/>
              <a:gd name="T72" fmla="*/ 1 w 351"/>
              <a:gd name="T73" fmla="*/ 202 h 205"/>
              <a:gd name="T74" fmla="*/ 3 w 351"/>
              <a:gd name="T75" fmla="*/ 203 h 205"/>
              <a:gd name="T76" fmla="*/ 18 w 351"/>
              <a:gd name="T77" fmla="*/ 194 h 205"/>
              <a:gd name="T78" fmla="*/ 36 w 351"/>
              <a:gd name="T79" fmla="*/ 186 h 205"/>
              <a:gd name="T80" fmla="*/ 56 w 351"/>
              <a:gd name="T81" fmla="*/ 175 h 205"/>
              <a:gd name="T82" fmla="*/ 77 w 351"/>
              <a:gd name="T83" fmla="*/ 163 h 205"/>
              <a:gd name="T84" fmla="*/ 161 w 351"/>
              <a:gd name="T85" fmla="*/ 111 h 205"/>
              <a:gd name="T86" fmla="*/ 247 w 351"/>
              <a:gd name="T87" fmla="*/ 62 h 205"/>
              <a:gd name="T88" fmla="*/ 290 w 351"/>
              <a:gd name="T89" fmla="*/ 36 h 205"/>
              <a:gd name="T90" fmla="*/ 312 w 351"/>
              <a:gd name="T91" fmla="*/ 24 h 205"/>
              <a:gd name="T92" fmla="*/ 331 w 351"/>
              <a:gd name="T93" fmla="*/ 14 h 205"/>
              <a:gd name="T94" fmla="*/ 350 w 351"/>
              <a:gd name="T95" fmla="*/ 3 h 205"/>
              <a:gd name="T96" fmla="*/ 348 w 351"/>
              <a:gd name="T97" fmla="*/ 0 h 205"/>
              <a:gd name="T98" fmla="*/ 305 w 351"/>
              <a:gd name="T99" fmla="*/ 26 h 205"/>
              <a:gd name="T100" fmla="*/ 262 w 351"/>
              <a:gd name="T101" fmla="*/ 51 h 205"/>
              <a:gd name="T102" fmla="*/ 220 w 351"/>
              <a:gd name="T103" fmla="*/ 76 h 205"/>
              <a:gd name="T104" fmla="*/ 178 w 351"/>
              <a:gd name="T105" fmla="*/ 101 h 205"/>
              <a:gd name="T106" fmla="*/ 96 w 351"/>
              <a:gd name="T107" fmla="*/ 147 h 205"/>
              <a:gd name="T108" fmla="*/ 53 w 351"/>
              <a:gd name="T109" fmla="*/ 168 h 205"/>
              <a:gd name="T110" fmla="*/ 11 w 351"/>
              <a:gd name="T111" fmla="*/ 189 h 205"/>
              <a:gd name="T112" fmla="*/ 12 w 351"/>
              <a:gd name="T113" fmla="*/ 192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51" h="205">
                <a:moveTo>
                  <a:pt x="12" y="192"/>
                </a:moveTo>
                <a:cubicBezTo>
                  <a:pt x="26" y="186"/>
                  <a:pt x="39" y="177"/>
                  <a:pt x="53" y="170"/>
                </a:cubicBezTo>
                <a:cubicBezTo>
                  <a:pt x="68" y="163"/>
                  <a:pt x="83" y="156"/>
                  <a:pt x="98" y="148"/>
                </a:cubicBezTo>
                <a:cubicBezTo>
                  <a:pt x="127" y="134"/>
                  <a:pt x="156" y="119"/>
                  <a:pt x="183" y="101"/>
                </a:cubicBezTo>
                <a:cubicBezTo>
                  <a:pt x="196" y="92"/>
                  <a:pt x="210" y="84"/>
                  <a:pt x="224" y="76"/>
                </a:cubicBezTo>
                <a:cubicBezTo>
                  <a:pt x="238" y="69"/>
                  <a:pt x="251" y="61"/>
                  <a:pt x="265" y="53"/>
                </a:cubicBezTo>
                <a:cubicBezTo>
                  <a:pt x="279" y="44"/>
                  <a:pt x="293" y="36"/>
                  <a:pt x="307" y="27"/>
                </a:cubicBezTo>
                <a:cubicBezTo>
                  <a:pt x="321" y="19"/>
                  <a:pt x="336" y="11"/>
                  <a:pt x="350" y="3"/>
                </a:cubicBezTo>
                <a:cubicBezTo>
                  <a:pt x="349" y="2"/>
                  <a:pt x="349" y="1"/>
                  <a:pt x="348" y="1"/>
                </a:cubicBezTo>
                <a:cubicBezTo>
                  <a:pt x="337" y="10"/>
                  <a:pt x="323" y="15"/>
                  <a:pt x="311" y="21"/>
                </a:cubicBezTo>
                <a:cubicBezTo>
                  <a:pt x="296" y="30"/>
                  <a:pt x="282" y="38"/>
                  <a:pt x="267" y="47"/>
                </a:cubicBezTo>
                <a:cubicBezTo>
                  <a:pt x="238" y="64"/>
                  <a:pt x="209" y="79"/>
                  <a:pt x="181" y="96"/>
                </a:cubicBezTo>
                <a:cubicBezTo>
                  <a:pt x="166" y="104"/>
                  <a:pt x="152" y="113"/>
                  <a:pt x="139" y="122"/>
                </a:cubicBezTo>
                <a:cubicBezTo>
                  <a:pt x="124" y="130"/>
                  <a:pt x="110" y="139"/>
                  <a:pt x="96" y="148"/>
                </a:cubicBezTo>
                <a:cubicBezTo>
                  <a:pt x="82" y="156"/>
                  <a:pt x="69" y="166"/>
                  <a:pt x="55" y="173"/>
                </a:cubicBezTo>
                <a:cubicBezTo>
                  <a:pt x="43" y="180"/>
                  <a:pt x="30" y="186"/>
                  <a:pt x="17" y="192"/>
                </a:cubicBezTo>
                <a:cubicBezTo>
                  <a:pt x="11" y="194"/>
                  <a:pt x="5" y="197"/>
                  <a:pt x="1" y="202"/>
                </a:cubicBezTo>
                <a:cubicBezTo>
                  <a:pt x="1" y="202"/>
                  <a:pt x="2" y="203"/>
                  <a:pt x="3" y="203"/>
                </a:cubicBezTo>
                <a:cubicBezTo>
                  <a:pt x="6" y="199"/>
                  <a:pt x="12" y="196"/>
                  <a:pt x="17" y="193"/>
                </a:cubicBezTo>
                <a:cubicBezTo>
                  <a:pt x="22" y="190"/>
                  <a:pt x="27" y="187"/>
                  <a:pt x="33" y="184"/>
                </a:cubicBezTo>
                <a:cubicBezTo>
                  <a:pt x="47" y="175"/>
                  <a:pt x="61" y="166"/>
                  <a:pt x="76" y="158"/>
                </a:cubicBezTo>
                <a:cubicBezTo>
                  <a:pt x="90" y="149"/>
                  <a:pt x="104" y="140"/>
                  <a:pt x="118" y="132"/>
                </a:cubicBezTo>
                <a:cubicBezTo>
                  <a:pt x="132" y="124"/>
                  <a:pt x="147" y="116"/>
                  <a:pt x="161" y="108"/>
                </a:cubicBezTo>
                <a:cubicBezTo>
                  <a:pt x="190" y="93"/>
                  <a:pt x="219" y="76"/>
                  <a:pt x="248" y="60"/>
                </a:cubicBezTo>
                <a:cubicBezTo>
                  <a:pt x="262" y="51"/>
                  <a:pt x="277" y="44"/>
                  <a:pt x="291" y="35"/>
                </a:cubicBezTo>
                <a:cubicBezTo>
                  <a:pt x="305" y="27"/>
                  <a:pt x="318" y="19"/>
                  <a:pt x="332" y="13"/>
                </a:cubicBezTo>
                <a:cubicBezTo>
                  <a:pt x="335" y="12"/>
                  <a:pt x="337" y="11"/>
                  <a:pt x="340" y="10"/>
                </a:cubicBezTo>
                <a:cubicBezTo>
                  <a:pt x="341" y="9"/>
                  <a:pt x="341" y="7"/>
                  <a:pt x="339" y="7"/>
                </a:cubicBezTo>
                <a:cubicBezTo>
                  <a:pt x="324" y="12"/>
                  <a:pt x="311" y="20"/>
                  <a:pt x="298" y="28"/>
                </a:cubicBezTo>
                <a:cubicBezTo>
                  <a:pt x="284" y="37"/>
                  <a:pt x="270" y="45"/>
                  <a:pt x="256" y="52"/>
                </a:cubicBezTo>
                <a:cubicBezTo>
                  <a:pt x="226" y="69"/>
                  <a:pt x="198" y="85"/>
                  <a:pt x="169" y="101"/>
                </a:cubicBezTo>
                <a:cubicBezTo>
                  <a:pt x="154" y="109"/>
                  <a:pt x="140" y="117"/>
                  <a:pt x="125" y="125"/>
                </a:cubicBezTo>
                <a:cubicBezTo>
                  <a:pt x="111" y="133"/>
                  <a:pt x="97" y="141"/>
                  <a:pt x="83" y="150"/>
                </a:cubicBezTo>
                <a:cubicBezTo>
                  <a:pt x="68" y="159"/>
                  <a:pt x="54" y="168"/>
                  <a:pt x="39" y="177"/>
                </a:cubicBezTo>
                <a:cubicBezTo>
                  <a:pt x="34" y="180"/>
                  <a:pt x="28" y="183"/>
                  <a:pt x="22" y="187"/>
                </a:cubicBezTo>
                <a:cubicBezTo>
                  <a:pt x="17" y="190"/>
                  <a:pt x="11" y="193"/>
                  <a:pt x="6" y="196"/>
                </a:cubicBezTo>
                <a:cubicBezTo>
                  <a:pt x="4" y="198"/>
                  <a:pt x="2" y="200"/>
                  <a:pt x="1" y="202"/>
                </a:cubicBezTo>
                <a:cubicBezTo>
                  <a:pt x="0" y="203"/>
                  <a:pt x="1" y="205"/>
                  <a:pt x="3" y="203"/>
                </a:cubicBezTo>
                <a:cubicBezTo>
                  <a:pt x="7" y="199"/>
                  <a:pt x="12" y="196"/>
                  <a:pt x="18" y="194"/>
                </a:cubicBezTo>
                <a:cubicBezTo>
                  <a:pt x="24" y="191"/>
                  <a:pt x="30" y="189"/>
                  <a:pt x="36" y="186"/>
                </a:cubicBezTo>
                <a:cubicBezTo>
                  <a:pt x="43" y="182"/>
                  <a:pt x="50" y="179"/>
                  <a:pt x="56" y="175"/>
                </a:cubicBezTo>
                <a:cubicBezTo>
                  <a:pt x="64" y="172"/>
                  <a:pt x="70" y="168"/>
                  <a:pt x="77" y="163"/>
                </a:cubicBezTo>
                <a:cubicBezTo>
                  <a:pt x="104" y="145"/>
                  <a:pt x="133" y="129"/>
                  <a:pt x="161" y="111"/>
                </a:cubicBezTo>
                <a:cubicBezTo>
                  <a:pt x="189" y="94"/>
                  <a:pt x="218" y="78"/>
                  <a:pt x="247" y="62"/>
                </a:cubicBezTo>
                <a:cubicBezTo>
                  <a:pt x="261" y="54"/>
                  <a:pt x="276" y="45"/>
                  <a:pt x="290" y="36"/>
                </a:cubicBezTo>
                <a:cubicBezTo>
                  <a:pt x="298" y="32"/>
                  <a:pt x="305" y="28"/>
                  <a:pt x="312" y="24"/>
                </a:cubicBezTo>
                <a:cubicBezTo>
                  <a:pt x="318" y="20"/>
                  <a:pt x="325" y="17"/>
                  <a:pt x="331" y="14"/>
                </a:cubicBezTo>
                <a:cubicBezTo>
                  <a:pt x="338" y="11"/>
                  <a:pt x="344" y="7"/>
                  <a:pt x="350" y="3"/>
                </a:cubicBezTo>
                <a:cubicBezTo>
                  <a:pt x="351" y="1"/>
                  <a:pt x="350" y="0"/>
                  <a:pt x="348" y="0"/>
                </a:cubicBezTo>
                <a:cubicBezTo>
                  <a:pt x="334" y="9"/>
                  <a:pt x="320" y="17"/>
                  <a:pt x="305" y="26"/>
                </a:cubicBezTo>
                <a:cubicBezTo>
                  <a:pt x="291" y="34"/>
                  <a:pt x="277" y="43"/>
                  <a:pt x="262" y="51"/>
                </a:cubicBezTo>
                <a:cubicBezTo>
                  <a:pt x="248" y="60"/>
                  <a:pt x="234" y="67"/>
                  <a:pt x="220" y="76"/>
                </a:cubicBezTo>
                <a:cubicBezTo>
                  <a:pt x="206" y="84"/>
                  <a:pt x="192" y="92"/>
                  <a:pt x="178" y="101"/>
                </a:cubicBezTo>
                <a:cubicBezTo>
                  <a:pt x="152" y="118"/>
                  <a:pt x="124" y="133"/>
                  <a:pt x="96" y="147"/>
                </a:cubicBezTo>
                <a:cubicBezTo>
                  <a:pt x="82" y="154"/>
                  <a:pt x="67" y="161"/>
                  <a:pt x="53" y="168"/>
                </a:cubicBezTo>
                <a:cubicBezTo>
                  <a:pt x="39" y="175"/>
                  <a:pt x="26" y="184"/>
                  <a:pt x="11" y="189"/>
                </a:cubicBezTo>
                <a:cubicBezTo>
                  <a:pt x="10" y="190"/>
                  <a:pt x="10" y="192"/>
                  <a:pt x="12" y="192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42" name="Freeform 1922"/>
          <p:cNvSpPr/>
          <p:nvPr/>
        </p:nvSpPr>
        <p:spPr bwMode="auto">
          <a:xfrm>
            <a:off x="6370637" y="3851276"/>
            <a:ext cx="746125" cy="485775"/>
          </a:xfrm>
          <a:custGeom>
            <a:avLst/>
            <a:gdLst>
              <a:gd name="T0" fmla="*/ 343 w 364"/>
              <a:gd name="T1" fmla="*/ 48 h 236"/>
              <a:gd name="T2" fmla="*/ 276 w 364"/>
              <a:gd name="T3" fmla="*/ 79 h 236"/>
              <a:gd name="T4" fmla="*/ 17 w 364"/>
              <a:gd name="T5" fmla="*/ 233 h 236"/>
              <a:gd name="T6" fmla="*/ 272 w 364"/>
              <a:gd name="T7" fmla="*/ 82 h 236"/>
              <a:gd name="T8" fmla="*/ 23 w 364"/>
              <a:gd name="T9" fmla="*/ 225 h 236"/>
              <a:gd name="T10" fmla="*/ 356 w 364"/>
              <a:gd name="T11" fmla="*/ 27 h 236"/>
              <a:gd name="T12" fmla="*/ 21 w 364"/>
              <a:gd name="T13" fmla="*/ 219 h 236"/>
              <a:gd name="T14" fmla="*/ 354 w 364"/>
              <a:gd name="T15" fmla="*/ 22 h 236"/>
              <a:gd name="T16" fmla="*/ 272 w 364"/>
              <a:gd name="T17" fmla="*/ 70 h 236"/>
              <a:gd name="T18" fmla="*/ 19 w 364"/>
              <a:gd name="T19" fmla="*/ 217 h 236"/>
              <a:gd name="T20" fmla="*/ 99 w 364"/>
              <a:gd name="T21" fmla="*/ 170 h 236"/>
              <a:gd name="T22" fmla="*/ 354 w 364"/>
              <a:gd name="T23" fmla="*/ 16 h 236"/>
              <a:gd name="T24" fmla="*/ 57 w 364"/>
              <a:gd name="T25" fmla="*/ 191 h 236"/>
              <a:gd name="T26" fmla="*/ 343 w 364"/>
              <a:gd name="T27" fmla="*/ 15 h 236"/>
              <a:gd name="T28" fmla="*/ 49 w 364"/>
              <a:gd name="T29" fmla="*/ 192 h 236"/>
              <a:gd name="T30" fmla="*/ 323 w 364"/>
              <a:gd name="T31" fmla="*/ 30 h 236"/>
              <a:gd name="T32" fmla="*/ 268 w 364"/>
              <a:gd name="T33" fmla="*/ 63 h 236"/>
              <a:gd name="T34" fmla="*/ 255 w 364"/>
              <a:gd name="T35" fmla="*/ 61 h 236"/>
              <a:gd name="T36" fmla="*/ 95 w 364"/>
              <a:gd name="T37" fmla="*/ 148 h 236"/>
              <a:gd name="T38" fmla="*/ 186 w 364"/>
              <a:gd name="T39" fmla="*/ 100 h 236"/>
              <a:gd name="T40" fmla="*/ 344 w 364"/>
              <a:gd name="T41" fmla="*/ 2 h 236"/>
              <a:gd name="T42" fmla="*/ 32 w 364"/>
              <a:gd name="T43" fmla="*/ 191 h 236"/>
              <a:gd name="T44" fmla="*/ 80 w 364"/>
              <a:gd name="T45" fmla="*/ 156 h 236"/>
              <a:gd name="T46" fmla="*/ 344 w 364"/>
              <a:gd name="T47" fmla="*/ 3 h 236"/>
              <a:gd name="T48" fmla="*/ 173 w 364"/>
              <a:gd name="T49" fmla="*/ 100 h 236"/>
              <a:gd name="T50" fmla="*/ 15 w 364"/>
              <a:gd name="T51" fmla="*/ 197 h 236"/>
              <a:gd name="T52" fmla="*/ 46 w 364"/>
              <a:gd name="T53" fmla="*/ 169 h 236"/>
              <a:gd name="T54" fmla="*/ 13 w 364"/>
              <a:gd name="T55" fmla="*/ 187 h 236"/>
              <a:gd name="T56" fmla="*/ 6 w 364"/>
              <a:gd name="T57" fmla="*/ 195 h 236"/>
              <a:gd name="T58" fmla="*/ 1 w 364"/>
              <a:gd name="T59" fmla="*/ 202 h 236"/>
              <a:gd name="T60" fmla="*/ 146 w 364"/>
              <a:gd name="T61" fmla="*/ 119 h 236"/>
              <a:gd name="T62" fmla="*/ 342 w 364"/>
              <a:gd name="T63" fmla="*/ 1 h 236"/>
              <a:gd name="T64" fmla="*/ 88 w 364"/>
              <a:gd name="T65" fmla="*/ 148 h 236"/>
              <a:gd name="T66" fmla="*/ 22 w 364"/>
              <a:gd name="T67" fmla="*/ 200 h 236"/>
              <a:gd name="T68" fmla="*/ 290 w 364"/>
              <a:gd name="T69" fmla="*/ 34 h 236"/>
              <a:gd name="T70" fmla="*/ 262 w 364"/>
              <a:gd name="T71" fmla="*/ 49 h 236"/>
              <a:gd name="T72" fmla="*/ 58 w 364"/>
              <a:gd name="T73" fmla="*/ 175 h 236"/>
              <a:gd name="T74" fmla="*/ 264 w 364"/>
              <a:gd name="T75" fmla="*/ 52 h 236"/>
              <a:gd name="T76" fmla="*/ 98 w 364"/>
              <a:gd name="T77" fmla="*/ 160 h 236"/>
              <a:gd name="T78" fmla="*/ 346 w 364"/>
              <a:gd name="T79" fmla="*/ 12 h 236"/>
              <a:gd name="T80" fmla="*/ 236 w 364"/>
              <a:gd name="T81" fmla="*/ 83 h 236"/>
              <a:gd name="T82" fmla="*/ 9 w 364"/>
              <a:gd name="T83" fmla="*/ 211 h 236"/>
              <a:gd name="T84" fmla="*/ 344 w 364"/>
              <a:gd name="T85" fmla="*/ 17 h 236"/>
              <a:gd name="T86" fmla="*/ 60 w 364"/>
              <a:gd name="T87" fmla="*/ 192 h 236"/>
              <a:gd name="T88" fmla="*/ 354 w 364"/>
              <a:gd name="T89" fmla="*/ 17 h 236"/>
              <a:gd name="T90" fmla="*/ 101 w 364"/>
              <a:gd name="T91" fmla="*/ 166 h 236"/>
              <a:gd name="T92" fmla="*/ 18 w 364"/>
              <a:gd name="T93" fmla="*/ 220 h 236"/>
              <a:gd name="T94" fmla="*/ 313 w 364"/>
              <a:gd name="T95" fmla="*/ 49 h 236"/>
              <a:gd name="T96" fmla="*/ 272 w 364"/>
              <a:gd name="T97" fmla="*/ 68 h 236"/>
              <a:gd name="T98" fmla="*/ 22 w 364"/>
              <a:gd name="T99" fmla="*/ 222 h 236"/>
              <a:gd name="T100" fmla="*/ 271 w 364"/>
              <a:gd name="T101" fmla="*/ 73 h 236"/>
              <a:gd name="T102" fmla="*/ 25 w 364"/>
              <a:gd name="T103" fmla="*/ 227 h 236"/>
              <a:gd name="T104" fmla="*/ 271 w 364"/>
              <a:gd name="T105" fmla="*/ 79 h 236"/>
              <a:gd name="T106" fmla="*/ 17 w 364"/>
              <a:gd name="T107" fmla="*/ 234 h 236"/>
              <a:gd name="T108" fmla="*/ 266 w 364"/>
              <a:gd name="T109" fmla="*/ 87 h 236"/>
              <a:gd name="T110" fmla="*/ 361 w 364"/>
              <a:gd name="T111" fmla="*/ 34 h 236"/>
              <a:gd name="T112" fmla="*/ 192 w 364"/>
              <a:gd name="T113" fmla="*/ 132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64" h="236">
                <a:moveTo>
                  <a:pt x="30" y="228"/>
                </a:moveTo>
                <a:cubicBezTo>
                  <a:pt x="89" y="193"/>
                  <a:pt x="149" y="159"/>
                  <a:pt x="208" y="126"/>
                </a:cubicBezTo>
                <a:cubicBezTo>
                  <a:pt x="234" y="111"/>
                  <a:pt x="260" y="95"/>
                  <a:pt x="286" y="80"/>
                </a:cubicBezTo>
                <a:cubicBezTo>
                  <a:pt x="299" y="72"/>
                  <a:pt x="312" y="66"/>
                  <a:pt x="325" y="59"/>
                </a:cubicBezTo>
                <a:cubicBezTo>
                  <a:pt x="331" y="56"/>
                  <a:pt x="337" y="52"/>
                  <a:pt x="343" y="48"/>
                </a:cubicBezTo>
                <a:cubicBezTo>
                  <a:pt x="349" y="44"/>
                  <a:pt x="355" y="39"/>
                  <a:pt x="362" y="37"/>
                </a:cubicBezTo>
                <a:cubicBezTo>
                  <a:pt x="364" y="36"/>
                  <a:pt x="363" y="33"/>
                  <a:pt x="361" y="34"/>
                </a:cubicBezTo>
                <a:cubicBezTo>
                  <a:pt x="354" y="36"/>
                  <a:pt x="348" y="40"/>
                  <a:pt x="341" y="44"/>
                </a:cubicBezTo>
                <a:cubicBezTo>
                  <a:pt x="335" y="48"/>
                  <a:pt x="328" y="52"/>
                  <a:pt x="320" y="56"/>
                </a:cubicBezTo>
                <a:cubicBezTo>
                  <a:pt x="306" y="63"/>
                  <a:pt x="291" y="71"/>
                  <a:pt x="276" y="79"/>
                </a:cubicBezTo>
                <a:cubicBezTo>
                  <a:pt x="247" y="94"/>
                  <a:pt x="218" y="110"/>
                  <a:pt x="189" y="126"/>
                </a:cubicBezTo>
                <a:cubicBezTo>
                  <a:pt x="160" y="144"/>
                  <a:pt x="131" y="161"/>
                  <a:pt x="103" y="179"/>
                </a:cubicBezTo>
                <a:cubicBezTo>
                  <a:pt x="90" y="188"/>
                  <a:pt x="77" y="196"/>
                  <a:pt x="64" y="205"/>
                </a:cubicBezTo>
                <a:cubicBezTo>
                  <a:pt x="52" y="214"/>
                  <a:pt x="40" y="222"/>
                  <a:pt x="26" y="230"/>
                </a:cubicBezTo>
                <a:cubicBezTo>
                  <a:pt x="23" y="231"/>
                  <a:pt x="20" y="232"/>
                  <a:pt x="17" y="233"/>
                </a:cubicBezTo>
                <a:cubicBezTo>
                  <a:pt x="18" y="234"/>
                  <a:pt x="18" y="235"/>
                  <a:pt x="19" y="236"/>
                </a:cubicBezTo>
                <a:cubicBezTo>
                  <a:pt x="44" y="216"/>
                  <a:pt x="72" y="201"/>
                  <a:pt x="99" y="185"/>
                </a:cubicBezTo>
                <a:cubicBezTo>
                  <a:pt x="129" y="167"/>
                  <a:pt x="158" y="150"/>
                  <a:pt x="187" y="133"/>
                </a:cubicBezTo>
                <a:cubicBezTo>
                  <a:pt x="202" y="125"/>
                  <a:pt x="216" y="117"/>
                  <a:pt x="230" y="108"/>
                </a:cubicBezTo>
                <a:cubicBezTo>
                  <a:pt x="245" y="99"/>
                  <a:pt x="258" y="90"/>
                  <a:pt x="272" y="82"/>
                </a:cubicBezTo>
                <a:cubicBezTo>
                  <a:pt x="299" y="65"/>
                  <a:pt x="328" y="52"/>
                  <a:pt x="355" y="34"/>
                </a:cubicBezTo>
                <a:cubicBezTo>
                  <a:pt x="356" y="34"/>
                  <a:pt x="355" y="31"/>
                  <a:pt x="354" y="32"/>
                </a:cubicBezTo>
                <a:cubicBezTo>
                  <a:pt x="296" y="63"/>
                  <a:pt x="237" y="93"/>
                  <a:pt x="180" y="126"/>
                </a:cubicBezTo>
                <a:cubicBezTo>
                  <a:pt x="152" y="141"/>
                  <a:pt x="126" y="158"/>
                  <a:pt x="100" y="176"/>
                </a:cubicBezTo>
                <a:cubicBezTo>
                  <a:pt x="75" y="193"/>
                  <a:pt x="50" y="210"/>
                  <a:pt x="23" y="225"/>
                </a:cubicBezTo>
                <a:cubicBezTo>
                  <a:pt x="24" y="225"/>
                  <a:pt x="24" y="226"/>
                  <a:pt x="25" y="226"/>
                </a:cubicBezTo>
                <a:cubicBezTo>
                  <a:pt x="47" y="207"/>
                  <a:pt x="74" y="193"/>
                  <a:pt x="100" y="179"/>
                </a:cubicBezTo>
                <a:cubicBezTo>
                  <a:pt x="129" y="162"/>
                  <a:pt x="157" y="144"/>
                  <a:pt x="186" y="127"/>
                </a:cubicBezTo>
                <a:cubicBezTo>
                  <a:pt x="214" y="110"/>
                  <a:pt x="243" y="93"/>
                  <a:pt x="272" y="76"/>
                </a:cubicBezTo>
                <a:cubicBezTo>
                  <a:pt x="299" y="59"/>
                  <a:pt x="327" y="42"/>
                  <a:pt x="356" y="27"/>
                </a:cubicBezTo>
                <a:cubicBezTo>
                  <a:pt x="356" y="27"/>
                  <a:pt x="356" y="27"/>
                  <a:pt x="356" y="26"/>
                </a:cubicBezTo>
                <a:cubicBezTo>
                  <a:pt x="356" y="26"/>
                  <a:pt x="356" y="25"/>
                  <a:pt x="355" y="24"/>
                </a:cubicBezTo>
                <a:cubicBezTo>
                  <a:pt x="297" y="59"/>
                  <a:pt x="238" y="92"/>
                  <a:pt x="179" y="126"/>
                </a:cubicBezTo>
                <a:cubicBezTo>
                  <a:pt x="152" y="142"/>
                  <a:pt x="124" y="157"/>
                  <a:pt x="98" y="175"/>
                </a:cubicBezTo>
                <a:cubicBezTo>
                  <a:pt x="73" y="191"/>
                  <a:pt x="48" y="208"/>
                  <a:pt x="21" y="219"/>
                </a:cubicBezTo>
                <a:cubicBezTo>
                  <a:pt x="21" y="220"/>
                  <a:pt x="22" y="221"/>
                  <a:pt x="22" y="222"/>
                </a:cubicBezTo>
                <a:cubicBezTo>
                  <a:pt x="47" y="205"/>
                  <a:pt x="74" y="191"/>
                  <a:pt x="100" y="175"/>
                </a:cubicBezTo>
                <a:cubicBezTo>
                  <a:pt x="129" y="158"/>
                  <a:pt x="158" y="141"/>
                  <a:pt x="188" y="123"/>
                </a:cubicBezTo>
                <a:cubicBezTo>
                  <a:pt x="216" y="106"/>
                  <a:pt x="245" y="89"/>
                  <a:pt x="272" y="70"/>
                </a:cubicBezTo>
                <a:cubicBezTo>
                  <a:pt x="299" y="53"/>
                  <a:pt x="325" y="36"/>
                  <a:pt x="354" y="22"/>
                </a:cubicBezTo>
                <a:cubicBezTo>
                  <a:pt x="354" y="22"/>
                  <a:pt x="355" y="22"/>
                  <a:pt x="355" y="21"/>
                </a:cubicBezTo>
                <a:cubicBezTo>
                  <a:pt x="354" y="21"/>
                  <a:pt x="354" y="20"/>
                  <a:pt x="353" y="19"/>
                </a:cubicBezTo>
                <a:cubicBezTo>
                  <a:pt x="347" y="23"/>
                  <a:pt x="341" y="27"/>
                  <a:pt x="335" y="31"/>
                </a:cubicBezTo>
                <a:cubicBezTo>
                  <a:pt x="328" y="36"/>
                  <a:pt x="322" y="40"/>
                  <a:pt x="316" y="44"/>
                </a:cubicBezTo>
                <a:cubicBezTo>
                  <a:pt x="301" y="53"/>
                  <a:pt x="287" y="61"/>
                  <a:pt x="272" y="70"/>
                </a:cubicBezTo>
                <a:cubicBezTo>
                  <a:pt x="257" y="78"/>
                  <a:pt x="242" y="86"/>
                  <a:pt x="228" y="94"/>
                </a:cubicBezTo>
                <a:cubicBezTo>
                  <a:pt x="213" y="102"/>
                  <a:pt x="198" y="111"/>
                  <a:pt x="183" y="119"/>
                </a:cubicBezTo>
                <a:cubicBezTo>
                  <a:pt x="154" y="135"/>
                  <a:pt x="125" y="152"/>
                  <a:pt x="96" y="170"/>
                </a:cubicBezTo>
                <a:cubicBezTo>
                  <a:pt x="82" y="178"/>
                  <a:pt x="68" y="187"/>
                  <a:pt x="55" y="196"/>
                </a:cubicBezTo>
                <a:cubicBezTo>
                  <a:pt x="44" y="203"/>
                  <a:pt x="32" y="213"/>
                  <a:pt x="19" y="217"/>
                </a:cubicBezTo>
                <a:cubicBezTo>
                  <a:pt x="19" y="217"/>
                  <a:pt x="18" y="218"/>
                  <a:pt x="17" y="218"/>
                </a:cubicBezTo>
                <a:cubicBezTo>
                  <a:pt x="18" y="219"/>
                  <a:pt x="18" y="219"/>
                  <a:pt x="19" y="220"/>
                </a:cubicBezTo>
                <a:cubicBezTo>
                  <a:pt x="23" y="215"/>
                  <a:pt x="29" y="212"/>
                  <a:pt x="35" y="209"/>
                </a:cubicBezTo>
                <a:cubicBezTo>
                  <a:pt x="42" y="205"/>
                  <a:pt x="48" y="201"/>
                  <a:pt x="55" y="197"/>
                </a:cubicBezTo>
                <a:cubicBezTo>
                  <a:pt x="70" y="188"/>
                  <a:pt x="84" y="179"/>
                  <a:pt x="99" y="170"/>
                </a:cubicBezTo>
                <a:cubicBezTo>
                  <a:pt x="128" y="153"/>
                  <a:pt x="157" y="136"/>
                  <a:pt x="186" y="119"/>
                </a:cubicBezTo>
                <a:cubicBezTo>
                  <a:pt x="214" y="102"/>
                  <a:pt x="242" y="84"/>
                  <a:pt x="270" y="66"/>
                </a:cubicBezTo>
                <a:cubicBezTo>
                  <a:pt x="283" y="58"/>
                  <a:pt x="297" y="49"/>
                  <a:pt x="312" y="41"/>
                </a:cubicBezTo>
                <a:cubicBezTo>
                  <a:pt x="325" y="34"/>
                  <a:pt x="338" y="28"/>
                  <a:pt x="351" y="19"/>
                </a:cubicBezTo>
                <a:cubicBezTo>
                  <a:pt x="352" y="18"/>
                  <a:pt x="353" y="17"/>
                  <a:pt x="354" y="16"/>
                </a:cubicBezTo>
                <a:cubicBezTo>
                  <a:pt x="355" y="15"/>
                  <a:pt x="354" y="14"/>
                  <a:pt x="353" y="14"/>
                </a:cubicBezTo>
                <a:cubicBezTo>
                  <a:pt x="324" y="28"/>
                  <a:pt x="298" y="48"/>
                  <a:pt x="271" y="63"/>
                </a:cubicBezTo>
                <a:cubicBezTo>
                  <a:pt x="241" y="81"/>
                  <a:pt x="212" y="98"/>
                  <a:pt x="183" y="115"/>
                </a:cubicBezTo>
                <a:cubicBezTo>
                  <a:pt x="155" y="133"/>
                  <a:pt x="126" y="150"/>
                  <a:pt x="98" y="167"/>
                </a:cubicBezTo>
                <a:cubicBezTo>
                  <a:pt x="84" y="175"/>
                  <a:pt x="71" y="184"/>
                  <a:pt x="57" y="191"/>
                </a:cubicBezTo>
                <a:cubicBezTo>
                  <a:pt x="45" y="196"/>
                  <a:pt x="32" y="201"/>
                  <a:pt x="21" y="209"/>
                </a:cubicBezTo>
                <a:cubicBezTo>
                  <a:pt x="20" y="210"/>
                  <a:pt x="22" y="212"/>
                  <a:pt x="23" y="212"/>
                </a:cubicBezTo>
                <a:cubicBezTo>
                  <a:pt x="76" y="175"/>
                  <a:pt x="132" y="142"/>
                  <a:pt x="188" y="110"/>
                </a:cubicBezTo>
                <a:cubicBezTo>
                  <a:pt x="240" y="80"/>
                  <a:pt x="293" y="50"/>
                  <a:pt x="344" y="17"/>
                </a:cubicBezTo>
                <a:cubicBezTo>
                  <a:pt x="344" y="17"/>
                  <a:pt x="343" y="16"/>
                  <a:pt x="343" y="15"/>
                </a:cubicBezTo>
                <a:cubicBezTo>
                  <a:pt x="322" y="35"/>
                  <a:pt x="295" y="49"/>
                  <a:pt x="270" y="63"/>
                </a:cubicBezTo>
                <a:cubicBezTo>
                  <a:pt x="241" y="78"/>
                  <a:pt x="213" y="94"/>
                  <a:pt x="185" y="111"/>
                </a:cubicBezTo>
                <a:cubicBezTo>
                  <a:pt x="127" y="145"/>
                  <a:pt x="69" y="180"/>
                  <a:pt x="9" y="211"/>
                </a:cubicBezTo>
                <a:cubicBezTo>
                  <a:pt x="8" y="212"/>
                  <a:pt x="9" y="214"/>
                  <a:pt x="10" y="213"/>
                </a:cubicBezTo>
                <a:cubicBezTo>
                  <a:pt x="24" y="208"/>
                  <a:pt x="37" y="200"/>
                  <a:pt x="49" y="192"/>
                </a:cubicBezTo>
                <a:cubicBezTo>
                  <a:pt x="62" y="183"/>
                  <a:pt x="76" y="175"/>
                  <a:pt x="89" y="167"/>
                </a:cubicBezTo>
                <a:cubicBezTo>
                  <a:pt x="119" y="150"/>
                  <a:pt x="149" y="134"/>
                  <a:pt x="178" y="117"/>
                </a:cubicBezTo>
                <a:cubicBezTo>
                  <a:pt x="207" y="101"/>
                  <a:pt x="237" y="85"/>
                  <a:pt x="266" y="68"/>
                </a:cubicBezTo>
                <a:cubicBezTo>
                  <a:pt x="280" y="59"/>
                  <a:pt x="293" y="50"/>
                  <a:pt x="307" y="42"/>
                </a:cubicBezTo>
                <a:cubicBezTo>
                  <a:pt x="312" y="38"/>
                  <a:pt x="317" y="34"/>
                  <a:pt x="323" y="30"/>
                </a:cubicBezTo>
                <a:cubicBezTo>
                  <a:pt x="328" y="26"/>
                  <a:pt x="333" y="22"/>
                  <a:pt x="338" y="18"/>
                </a:cubicBezTo>
                <a:cubicBezTo>
                  <a:pt x="341" y="17"/>
                  <a:pt x="344" y="15"/>
                  <a:pt x="346" y="15"/>
                </a:cubicBezTo>
                <a:cubicBezTo>
                  <a:pt x="346" y="14"/>
                  <a:pt x="346" y="13"/>
                  <a:pt x="346" y="12"/>
                </a:cubicBezTo>
                <a:cubicBezTo>
                  <a:pt x="336" y="23"/>
                  <a:pt x="323" y="29"/>
                  <a:pt x="311" y="37"/>
                </a:cubicBezTo>
                <a:cubicBezTo>
                  <a:pt x="297" y="45"/>
                  <a:pt x="282" y="54"/>
                  <a:pt x="268" y="63"/>
                </a:cubicBezTo>
                <a:cubicBezTo>
                  <a:pt x="239" y="79"/>
                  <a:pt x="209" y="96"/>
                  <a:pt x="179" y="112"/>
                </a:cubicBezTo>
                <a:cubicBezTo>
                  <a:pt x="122" y="144"/>
                  <a:pt x="65" y="174"/>
                  <a:pt x="8" y="206"/>
                </a:cubicBezTo>
                <a:cubicBezTo>
                  <a:pt x="9" y="206"/>
                  <a:pt x="9" y="207"/>
                  <a:pt x="9" y="208"/>
                </a:cubicBezTo>
                <a:cubicBezTo>
                  <a:pt x="62" y="171"/>
                  <a:pt x="118" y="142"/>
                  <a:pt x="173" y="111"/>
                </a:cubicBezTo>
                <a:cubicBezTo>
                  <a:pt x="201" y="95"/>
                  <a:pt x="228" y="78"/>
                  <a:pt x="255" y="61"/>
                </a:cubicBezTo>
                <a:cubicBezTo>
                  <a:pt x="282" y="43"/>
                  <a:pt x="309" y="26"/>
                  <a:pt x="338" y="11"/>
                </a:cubicBezTo>
                <a:cubicBezTo>
                  <a:pt x="341" y="9"/>
                  <a:pt x="345" y="7"/>
                  <a:pt x="349" y="6"/>
                </a:cubicBezTo>
                <a:cubicBezTo>
                  <a:pt x="348" y="5"/>
                  <a:pt x="348" y="4"/>
                  <a:pt x="347" y="4"/>
                </a:cubicBezTo>
                <a:cubicBezTo>
                  <a:pt x="293" y="40"/>
                  <a:pt x="236" y="72"/>
                  <a:pt x="178" y="103"/>
                </a:cubicBezTo>
                <a:cubicBezTo>
                  <a:pt x="151" y="118"/>
                  <a:pt x="123" y="133"/>
                  <a:pt x="95" y="148"/>
                </a:cubicBezTo>
                <a:cubicBezTo>
                  <a:pt x="82" y="156"/>
                  <a:pt x="68" y="164"/>
                  <a:pt x="56" y="173"/>
                </a:cubicBezTo>
                <a:cubicBezTo>
                  <a:pt x="49" y="177"/>
                  <a:pt x="43" y="182"/>
                  <a:pt x="37" y="186"/>
                </a:cubicBezTo>
                <a:cubicBezTo>
                  <a:pt x="30" y="190"/>
                  <a:pt x="23" y="194"/>
                  <a:pt x="16" y="198"/>
                </a:cubicBezTo>
                <a:cubicBezTo>
                  <a:pt x="16" y="198"/>
                  <a:pt x="17" y="199"/>
                  <a:pt x="17" y="200"/>
                </a:cubicBezTo>
                <a:cubicBezTo>
                  <a:pt x="73" y="165"/>
                  <a:pt x="131" y="135"/>
                  <a:pt x="186" y="100"/>
                </a:cubicBezTo>
                <a:cubicBezTo>
                  <a:pt x="199" y="91"/>
                  <a:pt x="212" y="83"/>
                  <a:pt x="226" y="74"/>
                </a:cubicBezTo>
                <a:cubicBezTo>
                  <a:pt x="239" y="65"/>
                  <a:pt x="253" y="57"/>
                  <a:pt x="267" y="49"/>
                </a:cubicBezTo>
                <a:cubicBezTo>
                  <a:pt x="281" y="41"/>
                  <a:pt x="294" y="33"/>
                  <a:pt x="308" y="26"/>
                </a:cubicBezTo>
                <a:cubicBezTo>
                  <a:pt x="321" y="19"/>
                  <a:pt x="335" y="14"/>
                  <a:pt x="346" y="4"/>
                </a:cubicBezTo>
                <a:cubicBezTo>
                  <a:pt x="346" y="4"/>
                  <a:pt x="346" y="2"/>
                  <a:pt x="344" y="2"/>
                </a:cubicBezTo>
                <a:cubicBezTo>
                  <a:pt x="316" y="13"/>
                  <a:pt x="291" y="31"/>
                  <a:pt x="265" y="47"/>
                </a:cubicBezTo>
                <a:cubicBezTo>
                  <a:pt x="236" y="64"/>
                  <a:pt x="207" y="81"/>
                  <a:pt x="179" y="98"/>
                </a:cubicBezTo>
                <a:cubicBezTo>
                  <a:pt x="150" y="115"/>
                  <a:pt x="121" y="133"/>
                  <a:pt x="93" y="151"/>
                </a:cubicBezTo>
                <a:cubicBezTo>
                  <a:pt x="79" y="161"/>
                  <a:pt x="64" y="170"/>
                  <a:pt x="50" y="179"/>
                </a:cubicBezTo>
                <a:cubicBezTo>
                  <a:pt x="44" y="183"/>
                  <a:pt x="38" y="187"/>
                  <a:pt x="32" y="191"/>
                </a:cubicBezTo>
                <a:cubicBezTo>
                  <a:pt x="27" y="194"/>
                  <a:pt x="22" y="197"/>
                  <a:pt x="17" y="199"/>
                </a:cubicBezTo>
                <a:cubicBezTo>
                  <a:pt x="14" y="200"/>
                  <a:pt x="12" y="201"/>
                  <a:pt x="9" y="200"/>
                </a:cubicBezTo>
                <a:cubicBezTo>
                  <a:pt x="9" y="200"/>
                  <a:pt x="9" y="201"/>
                  <a:pt x="10" y="202"/>
                </a:cubicBezTo>
                <a:cubicBezTo>
                  <a:pt x="19" y="192"/>
                  <a:pt x="31" y="184"/>
                  <a:pt x="43" y="177"/>
                </a:cubicBezTo>
                <a:cubicBezTo>
                  <a:pt x="55" y="170"/>
                  <a:pt x="68" y="163"/>
                  <a:pt x="80" y="156"/>
                </a:cubicBezTo>
                <a:cubicBezTo>
                  <a:pt x="109" y="138"/>
                  <a:pt x="138" y="120"/>
                  <a:pt x="167" y="103"/>
                </a:cubicBezTo>
                <a:cubicBezTo>
                  <a:pt x="196" y="86"/>
                  <a:pt x="225" y="70"/>
                  <a:pt x="254" y="54"/>
                </a:cubicBezTo>
                <a:cubicBezTo>
                  <a:pt x="269" y="46"/>
                  <a:pt x="283" y="38"/>
                  <a:pt x="297" y="29"/>
                </a:cubicBezTo>
                <a:cubicBezTo>
                  <a:pt x="309" y="21"/>
                  <a:pt x="323" y="16"/>
                  <a:pt x="336" y="8"/>
                </a:cubicBezTo>
                <a:cubicBezTo>
                  <a:pt x="338" y="7"/>
                  <a:pt x="341" y="5"/>
                  <a:pt x="344" y="3"/>
                </a:cubicBezTo>
                <a:cubicBezTo>
                  <a:pt x="345" y="2"/>
                  <a:pt x="343" y="0"/>
                  <a:pt x="343" y="0"/>
                </a:cubicBezTo>
                <a:cubicBezTo>
                  <a:pt x="335" y="3"/>
                  <a:pt x="329" y="6"/>
                  <a:pt x="323" y="10"/>
                </a:cubicBezTo>
                <a:cubicBezTo>
                  <a:pt x="316" y="15"/>
                  <a:pt x="310" y="19"/>
                  <a:pt x="303" y="23"/>
                </a:cubicBezTo>
                <a:cubicBezTo>
                  <a:pt x="289" y="31"/>
                  <a:pt x="274" y="40"/>
                  <a:pt x="260" y="49"/>
                </a:cubicBezTo>
                <a:cubicBezTo>
                  <a:pt x="231" y="66"/>
                  <a:pt x="202" y="84"/>
                  <a:pt x="173" y="100"/>
                </a:cubicBezTo>
                <a:cubicBezTo>
                  <a:pt x="159" y="109"/>
                  <a:pt x="144" y="117"/>
                  <a:pt x="129" y="125"/>
                </a:cubicBezTo>
                <a:cubicBezTo>
                  <a:pt x="115" y="133"/>
                  <a:pt x="100" y="141"/>
                  <a:pt x="86" y="150"/>
                </a:cubicBezTo>
                <a:cubicBezTo>
                  <a:pt x="72" y="158"/>
                  <a:pt x="58" y="167"/>
                  <a:pt x="45" y="176"/>
                </a:cubicBezTo>
                <a:cubicBezTo>
                  <a:pt x="39" y="180"/>
                  <a:pt x="34" y="184"/>
                  <a:pt x="28" y="188"/>
                </a:cubicBezTo>
                <a:cubicBezTo>
                  <a:pt x="24" y="191"/>
                  <a:pt x="20" y="194"/>
                  <a:pt x="15" y="197"/>
                </a:cubicBezTo>
                <a:cubicBezTo>
                  <a:pt x="12" y="199"/>
                  <a:pt x="6" y="202"/>
                  <a:pt x="2" y="200"/>
                </a:cubicBezTo>
                <a:cubicBezTo>
                  <a:pt x="2" y="200"/>
                  <a:pt x="3" y="201"/>
                  <a:pt x="3" y="201"/>
                </a:cubicBezTo>
                <a:cubicBezTo>
                  <a:pt x="7" y="195"/>
                  <a:pt x="15" y="192"/>
                  <a:pt x="21" y="188"/>
                </a:cubicBezTo>
                <a:cubicBezTo>
                  <a:pt x="30" y="182"/>
                  <a:pt x="39" y="177"/>
                  <a:pt x="48" y="171"/>
                </a:cubicBezTo>
                <a:cubicBezTo>
                  <a:pt x="49" y="170"/>
                  <a:pt x="48" y="168"/>
                  <a:pt x="46" y="169"/>
                </a:cubicBezTo>
                <a:cubicBezTo>
                  <a:pt x="33" y="177"/>
                  <a:pt x="18" y="184"/>
                  <a:pt x="5" y="193"/>
                </a:cubicBezTo>
                <a:cubicBezTo>
                  <a:pt x="5" y="194"/>
                  <a:pt x="5" y="195"/>
                  <a:pt x="6" y="195"/>
                </a:cubicBezTo>
                <a:cubicBezTo>
                  <a:pt x="19" y="187"/>
                  <a:pt x="31" y="178"/>
                  <a:pt x="45" y="171"/>
                </a:cubicBezTo>
                <a:cubicBezTo>
                  <a:pt x="46" y="170"/>
                  <a:pt x="46" y="168"/>
                  <a:pt x="44" y="168"/>
                </a:cubicBezTo>
                <a:cubicBezTo>
                  <a:pt x="32" y="171"/>
                  <a:pt x="23" y="180"/>
                  <a:pt x="13" y="187"/>
                </a:cubicBezTo>
                <a:cubicBezTo>
                  <a:pt x="12" y="188"/>
                  <a:pt x="14" y="190"/>
                  <a:pt x="15" y="189"/>
                </a:cubicBezTo>
                <a:cubicBezTo>
                  <a:pt x="24" y="182"/>
                  <a:pt x="34" y="174"/>
                  <a:pt x="45" y="171"/>
                </a:cubicBezTo>
                <a:cubicBezTo>
                  <a:pt x="44" y="170"/>
                  <a:pt x="44" y="169"/>
                  <a:pt x="44" y="168"/>
                </a:cubicBezTo>
                <a:cubicBezTo>
                  <a:pt x="30" y="176"/>
                  <a:pt x="17" y="184"/>
                  <a:pt x="5" y="193"/>
                </a:cubicBezTo>
                <a:cubicBezTo>
                  <a:pt x="3" y="194"/>
                  <a:pt x="4" y="196"/>
                  <a:pt x="6" y="195"/>
                </a:cubicBezTo>
                <a:cubicBezTo>
                  <a:pt x="19" y="187"/>
                  <a:pt x="34" y="180"/>
                  <a:pt x="48" y="171"/>
                </a:cubicBezTo>
                <a:cubicBezTo>
                  <a:pt x="47" y="170"/>
                  <a:pt x="47" y="170"/>
                  <a:pt x="46" y="169"/>
                </a:cubicBezTo>
                <a:cubicBezTo>
                  <a:pt x="37" y="175"/>
                  <a:pt x="28" y="180"/>
                  <a:pt x="19" y="186"/>
                </a:cubicBezTo>
                <a:cubicBezTo>
                  <a:pt x="13" y="190"/>
                  <a:pt x="5" y="193"/>
                  <a:pt x="0" y="200"/>
                </a:cubicBezTo>
                <a:cubicBezTo>
                  <a:pt x="0" y="201"/>
                  <a:pt x="0" y="202"/>
                  <a:pt x="1" y="202"/>
                </a:cubicBezTo>
                <a:cubicBezTo>
                  <a:pt x="5" y="204"/>
                  <a:pt x="9" y="203"/>
                  <a:pt x="13" y="201"/>
                </a:cubicBezTo>
                <a:cubicBezTo>
                  <a:pt x="17" y="199"/>
                  <a:pt x="22" y="196"/>
                  <a:pt x="26" y="192"/>
                </a:cubicBezTo>
                <a:cubicBezTo>
                  <a:pt x="38" y="184"/>
                  <a:pt x="49" y="176"/>
                  <a:pt x="61" y="168"/>
                </a:cubicBezTo>
                <a:cubicBezTo>
                  <a:pt x="75" y="159"/>
                  <a:pt x="88" y="151"/>
                  <a:pt x="103" y="143"/>
                </a:cubicBezTo>
                <a:cubicBezTo>
                  <a:pt x="117" y="135"/>
                  <a:pt x="132" y="127"/>
                  <a:pt x="146" y="119"/>
                </a:cubicBezTo>
                <a:cubicBezTo>
                  <a:pt x="176" y="102"/>
                  <a:pt x="205" y="85"/>
                  <a:pt x="234" y="68"/>
                </a:cubicBezTo>
                <a:cubicBezTo>
                  <a:pt x="248" y="59"/>
                  <a:pt x="262" y="50"/>
                  <a:pt x="277" y="42"/>
                </a:cubicBezTo>
                <a:cubicBezTo>
                  <a:pt x="291" y="33"/>
                  <a:pt x="305" y="25"/>
                  <a:pt x="319" y="16"/>
                </a:cubicBezTo>
                <a:cubicBezTo>
                  <a:pt x="326" y="11"/>
                  <a:pt x="334" y="6"/>
                  <a:pt x="343" y="3"/>
                </a:cubicBezTo>
                <a:cubicBezTo>
                  <a:pt x="343" y="2"/>
                  <a:pt x="342" y="1"/>
                  <a:pt x="342" y="1"/>
                </a:cubicBezTo>
                <a:cubicBezTo>
                  <a:pt x="330" y="10"/>
                  <a:pt x="316" y="15"/>
                  <a:pt x="303" y="22"/>
                </a:cubicBezTo>
                <a:cubicBezTo>
                  <a:pt x="296" y="26"/>
                  <a:pt x="290" y="30"/>
                  <a:pt x="283" y="34"/>
                </a:cubicBezTo>
                <a:cubicBezTo>
                  <a:pt x="276" y="39"/>
                  <a:pt x="269" y="43"/>
                  <a:pt x="262" y="47"/>
                </a:cubicBezTo>
                <a:cubicBezTo>
                  <a:pt x="233" y="63"/>
                  <a:pt x="203" y="79"/>
                  <a:pt x="175" y="96"/>
                </a:cubicBezTo>
                <a:cubicBezTo>
                  <a:pt x="146" y="113"/>
                  <a:pt x="117" y="131"/>
                  <a:pt x="88" y="148"/>
                </a:cubicBezTo>
                <a:cubicBezTo>
                  <a:pt x="75" y="156"/>
                  <a:pt x="62" y="163"/>
                  <a:pt x="49" y="170"/>
                </a:cubicBezTo>
                <a:cubicBezTo>
                  <a:pt x="37" y="177"/>
                  <a:pt x="25" y="184"/>
                  <a:pt x="15" y="193"/>
                </a:cubicBezTo>
                <a:cubicBezTo>
                  <a:pt x="12" y="195"/>
                  <a:pt x="10" y="198"/>
                  <a:pt x="8" y="200"/>
                </a:cubicBezTo>
                <a:cubicBezTo>
                  <a:pt x="7" y="201"/>
                  <a:pt x="7" y="202"/>
                  <a:pt x="8" y="202"/>
                </a:cubicBezTo>
                <a:cubicBezTo>
                  <a:pt x="13" y="204"/>
                  <a:pt x="18" y="202"/>
                  <a:pt x="22" y="200"/>
                </a:cubicBezTo>
                <a:cubicBezTo>
                  <a:pt x="27" y="197"/>
                  <a:pt x="31" y="194"/>
                  <a:pt x="36" y="191"/>
                </a:cubicBezTo>
                <a:cubicBezTo>
                  <a:pt x="50" y="182"/>
                  <a:pt x="64" y="173"/>
                  <a:pt x="78" y="164"/>
                </a:cubicBezTo>
                <a:cubicBezTo>
                  <a:pt x="106" y="146"/>
                  <a:pt x="135" y="128"/>
                  <a:pt x="163" y="110"/>
                </a:cubicBezTo>
                <a:cubicBezTo>
                  <a:pt x="192" y="93"/>
                  <a:pt x="221" y="75"/>
                  <a:pt x="250" y="59"/>
                </a:cubicBezTo>
                <a:cubicBezTo>
                  <a:pt x="264" y="51"/>
                  <a:pt x="277" y="42"/>
                  <a:pt x="290" y="34"/>
                </a:cubicBezTo>
                <a:cubicBezTo>
                  <a:pt x="303" y="26"/>
                  <a:pt x="317" y="18"/>
                  <a:pt x="331" y="11"/>
                </a:cubicBezTo>
                <a:cubicBezTo>
                  <a:pt x="335" y="9"/>
                  <a:pt x="340" y="7"/>
                  <a:pt x="345" y="5"/>
                </a:cubicBezTo>
                <a:cubicBezTo>
                  <a:pt x="345" y="4"/>
                  <a:pt x="344" y="3"/>
                  <a:pt x="344" y="3"/>
                </a:cubicBezTo>
                <a:cubicBezTo>
                  <a:pt x="332" y="13"/>
                  <a:pt x="318" y="18"/>
                  <a:pt x="304" y="25"/>
                </a:cubicBezTo>
                <a:cubicBezTo>
                  <a:pt x="290" y="33"/>
                  <a:pt x="276" y="41"/>
                  <a:pt x="262" y="49"/>
                </a:cubicBezTo>
                <a:cubicBezTo>
                  <a:pt x="233" y="66"/>
                  <a:pt x="206" y="84"/>
                  <a:pt x="178" y="102"/>
                </a:cubicBezTo>
                <a:cubicBezTo>
                  <a:pt x="125" y="135"/>
                  <a:pt x="69" y="164"/>
                  <a:pt x="16" y="198"/>
                </a:cubicBezTo>
                <a:cubicBezTo>
                  <a:pt x="15" y="199"/>
                  <a:pt x="16" y="201"/>
                  <a:pt x="17" y="200"/>
                </a:cubicBezTo>
                <a:cubicBezTo>
                  <a:pt x="24" y="196"/>
                  <a:pt x="31" y="192"/>
                  <a:pt x="38" y="188"/>
                </a:cubicBezTo>
                <a:cubicBezTo>
                  <a:pt x="45" y="184"/>
                  <a:pt x="51" y="179"/>
                  <a:pt x="58" y="175"/>
                </a:cubicBezTo>
                <a:cubicBezTo>
                  <a:pt x="71" y="165"/>
                  <a:pt x="84" y="157"/>
                  <a:pt x="98" y="150"/>
                </a:cubicBezTo>
                <a:cubicBezTo>
                  <a:pt x="127" y="134"/>
                  <a:pt x="155" y="119"/>
                  <a:pt x="184" y="103"/>
                </a:cubicBezTo>
                <a:cubicBezTo>
                  <a:pt x="240" y="73"/>
                  <a:pt x="296" y="41"/>
                  <a:pt x="349" y="6"/>
                </a:cubicBezTo>
                <a:cubicBezTo>
                  <a:pt x="350" y="5"/>
                  <a:pt x="349" y="3"/>
                  <a:pt x="347" y="4"/>
                </a:cubicBezTo>
                <a:cubicBezTo>
                  <a:pt x="318" y="17"/>
                  <a:pt x="291" y="34"/>
                  <a:pt x="264" y="52"/>
                </a:cubicBezTo>
                <a:cubicBezTo>
                  <a:pt x="237" y="69"/>
                  <a:pt x="210" y="86"/>
                  <a:pt x="183" y="102"/>
                </a:cubicBezTo>
                <a:cubicBezTo>
                  <a:pt x="128" y="134"/>
                  <a:pt x="71" y="163"/>
                  <a:pt x="18" y="199"/>
                </a:cubicBezTo>
                <a:cubicBezTo>
                  <a:pt x="15" y="201"/>
                  <a:pt x="11" y="203"/>
                  <a:pt x="8" y="206"/>
                </a:cubicBezTo>
                <a:cubicBezTo>
                  <a:pt x="7" y="207"/>
                  <a:pt x="8" y="209"/>
                  <a:pt x="9" y="208"/>
                </a:cubicBezTo>
                <a:cubicBezTo>
                  <a:pt x="39" y="192"/>
                  <a:pt x="69" y="176"/>
                  <a:pt x="98" y="160"/>
                </a:cubicBezTo>
                <a:cubicBezTo>
                  <a:pt x="128" y="144"/>
                  <a:pt x="158" y="127"/>
                  <a:pt x="188" y="111"/>
                </a:cubicBezTo>
                <a:cubicBezTo>
                  <a:pt x="216" y="95"/>
                  <a:pt x="245" y="79"/>
                  <a:pt x="273" y="62"/>
                </a:cubicBezTo>
                <a:cubicBezTo>
                  <a:pt x="287" y="54"/>
                  <a:pt x="301" y="46"/>
                  <a:pt x="315" y="37"/>
                </a:cubicBezTo>
                <a:cubicBezTo>
                  <a:pt x="326" y="30"/>
                  <a:pt x="338" y="24"/>
                  <a:pt x="347" y="14"/>
                </a:cubicBezTo>
                <a:cubicBezTo>
                  <a:pt x="348" y="13"/>
                  <a:pt x="347" y="12"/>
                  <a:pt x="346" y="12"/>
                </a:cubicBezTo>
                <a:cubicBezTo>
                  <a:pt x="341" y="13"/>
                  <a:pt x="336" y="17"/>
                  <a:pt x="331" y="20"/>
                </a:cubicBezTo>
                <a:cubicBezTo>
                  <a:pt x="326" y="24"/>
                  <a:pt x="322" y="28"/>
                  <a:pt x="317" y="31"/>
                </a:cubicBezTo>
                <a:cubicBezTo>
                  <a:pt x="311" y="36"/>
                  <a:pt x="304" y="40"/>
                  <a:pt x="298" y="44"/>
                </a:cubicBezTo>
                <a:cubicBezTo>
                  <a:pt x="291" y="49"/>
                  <a:pt x="284" y="53"/>
                  <a:pt x="277" y="57"/>
                </a:cubicBezTo>
                <a:cubicBezTo>
                  <a:pt x="264" y="66"/>
                  <a:pt x="250" y="75"/>
                  <a:pt x="236" y="83"/>
                </a:cubicBezTo>
                <a:cubicBezTo>
                  <a:pt x="221" y="91"/>
                  <a:pt x="206" y="99"/>
                  <a:pt x="191" y="107"/>
                </a:cubicBezTo>
                <a:cubicBezTo>
                  <a:pt x="161" y="123"/>
                  <a:pt x="132" y="140"/>
                  <a:pt x="102" y="157"/>
                </a:cubicBezTo>
                <a:cubicBezTo>
                  <a:pt x="88" y="165"/>
                  <a:pt x="74" y="173"/>
                  <a:pt x="60" y="182"/>
                </a:cubicBezTo>
                <a:cubicBezTo>
                  <a:pt x="47" y="190"/>
                  <a:pt x="35" y="199"/>
                  <a:pt x="21" y="206"/>
                </a:cubicBezTo>
                <a:cubicBezTo>
                  <a:pt x="17" y="208"/>
                  <a:pt x="13" y="209"/>
                  <a:pt x="9" y="211"/>
                </a:cubicBezTo>
                <a:cubicBezTo>
                  <a:pt x="10" y="212"/>
                  <a:pt x="10" y="213"/>
                  <a:pt x="10" y="213"/>
                </a:cubicBezTo>
                <a:cubicBezTo>
                  <a:pt x="70" y="182"/>
                  <a:pt x="129" y="147"/>
                  <a:pt x="186" y="113"/>
                </a:cubicBezTo>
                <a:cubicBezTo>
                  <a:pt x="215" y="97"/>
                  <a:pt x="243" y="80"/>
                  <a:pt x="271" y="65"/>
                </a:cubicBezTo>
                <a:cubicBezTo>
                  <a:pt x="296" y="51"/>
                  <a:pt x="322" y="38"/>
                  <a:pt x="343" y="18"/>
                </a:cubicBezTo>
                <a:cubicBezTo>
                  <a:pt x="344" y="18"/>
                  <a:pt x="344" y="18"/>
                  <a:pt x="344" y="17"/>
                </a:cubicBezTo>
                <a:cubicBezTo>
                  <a:pt x="346" y="16"/>
                  <a:pt x="344" y="14"/>
                  <a:pt x="343" y="15"/>
                </a:cubicBezTo>
                <a:cubicBezTo>
                  <a:pt x="288" y="50"/>
                  <a:pt x="232" y="82"/>
                  <a:pt x="176" y="114"/>
                </a:cubicBezTo>
                <a:cubicBezTo>
                  <a:pt x="124" y="144"/>
                  <a:pt x="72" y="175"/>
                  <a:pt x="22" y="209"/>
                </a:cubicBezTo>
                <a:cubicBezTo>
                  <a:pt x="22" y="210"/>
                  <a:pt x="23" y="211"/>
                  <a:pt x="23" y="211"/>
                </a:cubicBezTo>
                <a:cubicBezTo>
                  <a:pt x="34" y="203"/>
                  <a:pt x="48" y="198"/>
                  <a:pt x="60" y="192"/>
                </a:cubicBezTo>
                <a:cubicBezTo>
                  <a:pt x="67" y="188"/>
                  <a:pt x="74" y="184"/>
                  <a:pt x="81" y="180"/>
                </a:cubicBezTo>
                <a:cubicBezTo>
                  <a:pt x="88" y="176"/>
                  <a:pt x="95" y="172"/>
                  <a:pt x="102" y="167"/>
                </a:cubicBezTo>
                <a:cubicBezTo>
                  <a:pt x="132" y="150"/>
                  <a:pt x="161" y="132"/>
                  <a:pt x="189" y="114"/>
                </a:cubicBezTo>
                <a:cubicBezTo>
                  <a:pt x="218" y="97"/>
                  <a:pt x="246" y="81"/>
                  <a:pt x="274" y="64"/>
                </a:cubicBezTo>
                <a:cubicBezTo>
                  <a:pt x="301" y="49"/>
                  <a:pt x="326" y="30"/>
                  <a:pt x="354" y="17"/>
                </a:cubicBezTo>
                <a:cubicBezTo>
                  <a:pt x="353" y="16"/>
                  <a:pt x="353" y="15"/>
                  <a:pt x="353" y="15"/>
                </a:cubicBezTo>
                <a:cubicBezTo>
                  <a:pt x="341" y="24"/>
                  <a:pt x="327" y="30"/>
                  <a:pt x="314" y="37"/>
                </a:cubicBezTo>
                <a:cubicBezTo>
                  <a:pt x="299" y="45"/>
                  <a:pt x="285" y="53"/>
                  <a:pt x="272" y="62"/>
                </a:cubicBezTo>
                <a:cubicBezTo>
                  <a:pt x="244" y="80"/>
                  <a:pt x="216" y="98"/>
                  <a:pt x="188" y="114"/>
                </a:cubicBezTo>
                <a:cubicBezTo>
                  <a:pt x="159" y="132"/>
                  <a:pt x="130" y="148"/>
                  <a:pt x="101" y="166"/>
                </a:cubicBezTo>
                <a:cubicBezTo>
                  <a:pt x="87" y="174"/>
                  <a:pt x="72" y="183"/>
                  <a:pt x="57" y="192"/>
                </a:cubicBezTo>
                <a:cubicBezTo>
                  <a:pt x="50" y="197"/>
                  <a:pt x="43" y="201"/>
                  <a:pt x="36" y="205"/>
                </a:cubicBezTo>
                <a:cubicBezTo>
                  <a:pt x="30" y="209"/>
                  <a:pt x="25" y="211"/>
                  <a:pt x="20" y="215"/>
                </a:cubicBezTo>
                <a:cubicBezTo>
                  <a:pt x="19" y="216"/>
                  <a:pt x="18" y="217"/>
                  <a:pt x="17" y="218"/>
                </a:cubicBezTo>
                <a:cubicBezTo>
                  <a:pt x="16" y="219"/>
                  <a:pt x="17" y="221"/>
                  <a:pt x="18" y="220"/>
                </a:cubicBezTo>
                <a:cubicBezTo>
                  <a:pt x="31" y="216"/>
                  <a:pt x="42" y="208"/>
                  <a:pt x="53" y="200"/>
                </a:cubicBezTo>
                <a:cubicBezTo>
                  <a:pt x="66" y="191"/>
                  <a:pt x="80" y="183"/>
                  <a:pt x="93" y="175"/>
                </a:cubicBezTo>
                <a:cubicBezTo>
                  <a:pt x="122" y="157"/>
                  <a:pt x="151" y="140"/>
                  <a:pt x="180" y="124"/>
                </a:cubicBezTo>
                <a:cubicBezTo>
                  <a:pt x="209" y="107"/>
                  <a:pt x="239" y="91"/>
                  <a:pt x="269" y="75"/>
                </a:cubicBezTo>
                <a:cubicBezTo>
                  <a:pt x="284" y="66"/>
                  <a:pt x="298" y="58"/>
                  <a:pt x="313" y="49"/>
                </a:cubicBezTo>
                <a:cubicBezTo>
                  <a:pt x="319" y="45"/>
                  <a:pt x="326" y="41"/>
                  <a:pt x="332" y="36"/>
                </a:cubicBezTo>
                <a:cubicBezTo>
                  <a:pt x="338" y="32"/>
                  <a:pt x="344" y="27"/>
                  <a:pt x="351" y="24"/>
                </a:cubicBezTo>
                <a:cubicBezTo>
                  <a:pt x="352" y="23"/>
                  <a:pt x="353" y="22"/>
                  <a:pt x="355" y="21"/>
                </a:cubicBezTo>
                <a:cubicBezTo>
                  <a:pt x="356" y="21"/>
                  <a:pt x="355" y="19"/>
                  <a:pt x="353" y="19"/>
                </a:cubicBezTo>
                <a:cubicBezTo>
                  <a:pt x="325" y="33"/>
                  <a:pt x="299" y="50"/>
                  <a:pt x="272" y="68"/>
                </a:cubicBezTo>
                <a:cubicBezTo>
                  <a:pt x="244" y="86"/>
                  <a:pt x="216" y="103"/>
                  <a:pt x="187" y="120"/>
                </a:cubicBezTo>
                <a:cubicBezTo>
                  <a:pt x="158" y="138"/>
                  <a:pt x="129" y="155"/>
                  <a:pt x="99" y="173"/>
                </a:cubicBezTo>
                <a:cubicBezTo>
                  <a:pt x="74" y="188"/>
                  <a:pt x="47" y="202"/>
                  <a:pt x="22" y="219"/>
                </a:cubicBezTo>
                <a:cubicBezTo>
                  <a:pt x="22" y="219"/>
                  <a:pt x="21" y="219"/>
                  <a:pt x="21" y="219"/>
                </a:cubicBezTo>
                <a:cubicBezTo>
                  <a:pt x="20" y="220"/>
                  <a:pt x="21" y="222"/>
                  <a:pt x="22" y="222"/>
                </a:cubicBezTo>
                <a:cubicBezTo>
                  <a:pt x="51" y="210"/>
                  <a:pt x="76" y="192"/>
                  <a:pt x="102" y="175"/>
                </a:cubicBezTo>
                <a:cubicBezTo>
                  <a:pt x="129" y="158"/>
                  <a:pt x="157" y="142"/>
                  <a:pt x="185" y="125"/>
                </a:cubicBezTo>
                <a:cubicBezTo>
                  <a:pt x="243" y="93"/>
                  <a:pt x="300" y="60"/>
                  <a:pt x="356" y="26"/>
                </a:cubicBezTo>
                <a:cubicBezTo>
                  <a:pt x="358" y="25"/>
                  <a:pt x="357" y="24"/>
                  <a:pt x="355" y="24"/>
                </a:cubicBezTo>
                <a:cubicBezTo>
                  <a:pt x="326" y="39"/>
                  <a:pt x="299" y="56"/>
                  <a:pt x="271" y="73"/>
                </a:cubicBezTo>
                <a:cubicBezTo>
                  <a:pt x="243" y="91"/>
                  <a:pt x="214" y="107"/>
                  <a:pt x="185" y="124"/>
                </a:cubicBezTo>
                <a:cubicBezTo>
                  <a:pt x="156" y="141"/>
                  <a:pt x="128" y="159"/>
                  <a:pt x="99" y="176"/>
                </a:cubicBezTo>
                <a:cubicBezTo>
                  <a:pt x="74" y="191"/>
                  <a:pt x="47" y="204"/>
                  <a:pt x="25" y="223"/>
                </a:cubicBezTo>
                <a:cubicBezTo>
                  <a:pt x="24" y="224"/>
                  <a:pt x="24" y="224"/>
                  <a:pt x="23" y="225"/>
                </a:cubicBezTo>
                <a:cubicBezTo>
                  <a:pt x="22" y="226"/>
                  <a:pt x="23" y="227"/>
                  <a:pt x="25" y="227"/>
                </a:cubicBezTo>
                <a:cubicBezTo>
                  <a:pt x="52" y="212"/>
                  <a:pt x="78" y="194"/>
                  <a:pt x="104" y="176"/>
                </a:cubicBezTo>
                <a:cubicBezTo>
                  <a:pt x="131" y="158"/>
                  <a:pt x="158" y="141"/>
                  <a:pt x="186" y="125"/>
                </a:cubicBezTo>
                <a:cubicBezTo>
                  <a:pt x="241" y="93"/>
                  <a:pt x="299" y="64"/>
                  <a:pt x="355" y="34"/>
                </a:cubicBezTo>
                <a:cubicBezTo>
                  <a:pt x="355" y="34"/>
                  <a:pt x="354" y="33"/>
                  <a:pt x="354" y="32"/>
                </a:cubicBezTo>
                <a:cubicBezTo>
                  <a:pt x="327" y="50"/>
                  <a:pt x="298" y="63"/>
                  <a:pt x="271" y="79"/>
                </a:cubicBezTo>
                <a:cubicBezTo>
                  <a:pt x="257" y="88"/>
                  <a:pt x="243" y="97"/>
                  <a:pt x="229" y="106"/>
                </a:cubicBezTo>
                <a:cubicBezTo>
                  <a:pt x="215" y="114"/>
                  <a:pt x="200" y="123"/>
                  <a:pt x="186" y="131"/>
                </a:cubicBezTo>
                <a:cubicBezTo>
                  <a:pt x="156" y="148"/>
                  <a:pt x="127" y="165"/>
                  <a:pt x="98" y="182"/>
                </a:cubicBezTo>
                <a:cubicBezTo>
                  <a:pt x="71" y="198"/>
                  <a:pt x="43" y="214"/>
                  <a:pt x="18" y="233"/>
                </a:cubicBezTo>
                <a:cubicBezTo>
                  <a:pt x="17" y="233"/>
                  <a:pt x="17" y="233"/>
                  <a:pt x="17" y="234"/>
                </a:cubicBezTo>
                <a:cubicBezTo>
                  <a:pt x="16" y="234"/>
                  <a:pt x="17" y="236"/>
                  <a:pt x="18" y="236"/>
                </a:cubicBezTo>
                <a:cubicBezTo>
                  <a:pt x="32" y="230"/>
                  <a:pt x="44" y="222"/>
                  <a:pt x="56" y="214"/>
                </a:cubicBezTo>
                <a:cubicBezTo>
                  <a:pt x="68" y="205"/>
                  <a:pt x="80" y="197"/>
                  <a:pt x="93" y="188"/>
                </a:cubicBezTo>
                <a:cubicBezTo>
                  <a:pt x="122" y="170"/>
                  <a:pt x="150" y="153"/>
                  <a:pt x="179" y="135"/>
                </a:cubicBezTo>
                <a:cubicBezTo>
                  <a:pt x="208" y="118"/>
                  <a:pt x="237" y="102"/>
                  <a:pt x="266" y="87"/>
                </a:cubicBezTo>
                <a:cubicBezTo>
                  <a:pt x="281" y="79"/>
                  <a:pt x="296" y="72"/>
                  <a:pt x="310" y="64"/>
                </a:cubicBezTo>
                <a:cubicBezTo>
                  <a:pt x="318" y="60"/>
                  <a:pt x="325" y="56"/>
                  <a:pt x="332" y="52"/>
                </a:cubicBezTo>
                <a:cubicBezTo>
                  <a:pt x="339" y="48"/>
                  <a:pt x="346" y="44"/>
                  <a:pt x="352" y="40"/>
                </a:cubicBezTo>
                <a:cubicBezTo>
                  <a:pt x="355" y="39"/>
                  <a:pt x="359" y="37"/>
                  <a:pt x="362" y="37"/>
                </a:cubicBezTo>
                <a:cubicBezTo>
                  <a:pt x="362" y="36"/>
                  <a:pt x="362" y="35"/>
                  <a:pt x="361" y="34"/>
                </a:cubicBezTo>
                <a:cubicBezTo>
                  <a:pt x="354" y="37"/>
                  <a:pt x="348" y="41"/>
                  <a:pt x="342" y="45"/>
                </a:cubicBezTo>
                <a:cubicBezTo>
                  <a:pt x="335" y="50"/>
                  <a:pt x="329" y="54"/>
                  <a:pt x="322" y="58"/>
                </a:cubicBezTo>
                <a:cubicBezTo>
                  <a:pt x="307" y="65"/>
                  <a:pt x="293" y="73"/>
                  <a:pt x="279" y="81"/>
                </a:cubicBezTo>
                <a:cubicBezTo>
                  <a:pt x="265" y="89"/>
                  <a:pt x="251" y="98"/>
                  <a:pt x="236" y="106"/>
                </a:cubicBezTo>
                <a:cubicBezTo>
                  <a:pt x="222" y="115"/>
                  <a:pt x="207" y="123"/>
                  <a:pt x="192" y="132"/>
                </a:cubicBezTo>
                <a:cubicBezTo>
                  <a:pt x="138" y="163"/>
                  <a:pt x="83" y="194"/>
                  <a:pt x="29" y="226"/>
                </a:cubicBezTo>
                <a:cubicBezTo>
                  <a:pt x="28" y="227"/>
                  <a:pt x="29" y="229"/>
                  <a:pt x="30" y="228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43" name="Freeform 1923"/>
          <p:cNvSpPr/>
          <p:nvPr/>
        </p:nvSpPr>
        <p:spPr bwMode="auto">
          <a:xfrm>
            <a:off x="6653212" y="3878263"/>
            <a:ext cx="420687" cy="273050"/>
          </a:xfrm>
          <a:custGeom>
            <a:avLst/>
            <a:gdLst>
              <a:gd name="T0" fmla="*/ 120 w 205"/>
              <a:gd name="T1" fmla="*/ 53 h 133"/>
              <a:gd name="T2" fmla="*/ 2 w 205"/>
              <a:gd name="T3" fmla="*/ 116 h 133"/>
              <a:gd name="T4" fmla="*/ 3 w 205"/>
              <a:gd name="T5" fmla="*/ 118 h 133"/>
              <a:gd name="T6" fmla="*/ 85 w 205"/>
              <a:gd name="T7" fmla="*/ 71 h 133"/>
              <a:gd name="T8" fmla="*/ 127 w 205"/>
              <a:gd name="T9" fmla="*/ 47 h 133"/>
              <a:gd name="T10" fmla="*/ 147 w 205"/>
              <a:gd name="T11" fmla="*/ 36 h 133"/>
              <a:gd name="T12" fmla="*/ 164 w 205"/>
              <a:gd name="T13" fmla="*/ 26 h 133"/>
              <a:gd name="T14" fmla="*/ 163 w 205"/>
              <a:gd name="T15" fmla="*/ 24 h 133"/>
              <a:gd name="T16" fmla="*/ 146 w 205"/>
              <a:gd name="T17" fmla="*/ 33 h 133"/>
              <a:gd name="T18" fmla="*/ 126 w 205"/>
              <a:gd name="T19" fmla="*/ 46 h 133"/>
              <a:gd name="T20" fmla="*/ 84 w 205"/>
              <a:gd name="T21" fmla="*/ 73 h 133"/>
              <a:gd name="T22" fmla="*/ 3 w 205"/>
              <a:gd name="T23" fmla="*/ 130 h 133"/>
              <a:gd name="T24" fmla="*/ 5 w 205"/>
              <a:gd name="T25" fmla="*/ 132 h 133"/>
              <a:gd name="T26" fmla="*/ 86 w 205"/>
              <a:gd name="T27" fmla="*/ 78 h 133"/>
              <a:gd name="T28" fmla="*/ 128 w 205"/>
              <a:gd name="T29" fmla="*/ 53 h 133"/>
              <a:gd name="T30" fmla="*/ 168 w 205"/>
              <a:gd name="T31" fmla="*/ 29 h 133"/>
              <a:gd name="T32" fmla="*/ 205 w 205"/>
              <a:gd name="T33" fmla="*/ 2 h 133"/>
              <a:gd name="T34" fmla="*/ 203 w 205"/>
              <a:gd name="T35" fmla="*/ 0 h 133"/>
              <a:gd name="T36" fmla="*/ 193 w 205"/>
              <a:gd name="T37" fmla="*/ 4 h 133"/>
              <a:gd name="T38" fmla="*/ 182 w 205"/>
              <a:gd name="T39" fmla="*/ 12 h 133"/>
              <a:gd name="T40" fmla="*/ 182 w 205"/>
              <a:gd name="T41" fmla="*/ 14 h 133"/>
              <a:gd name="T42" fmla="*/ 189 w 205"/>
              <a:gd name="T43" fmla="*/ 13 h 133"/>
              <a:gd name="T44" fmla="*/ 188 w 205"/>
              <a:gd name="T45" fmla="*/ 11 h 133"/>
              <a:gd name="T46" fmla="*/ 183 w 205"/>
              <a:gd name="T47" fmla="*/ 11 h 133"/>
              <a:gd name="T48" fmla="*/ 184 w 205"/>
              <a:gd name="T49" fmla="*/ 14 h 133"/>
              <a:gd name="T50" fmla="*/ 193 w 205"/>
              <a:gd name="T51" fmla="*/ 7 h 133"/>
              <a:gd name="T52" fmla="*/ 203 w 205"/>
              <a:gd name="T53" fmla="*/ 3 h 133"/>
              <a:gd name="T54" fmla="*/ 202 w 205"/>
              <a:gd name="T55" fmla="*/ 1 h 133"/>
              <a:gd name="T56" fmla="*/ 172 w 205"/>
              <a:gd name="T57" fmla="*/ 24 h 133"/>
              <a:gd name="T58" fmla="*/ 133 w 205"/>
              <a:gd name="T59" fmla="*/ 46 h 133"/>
              <a:gd name="T60" fmla="*/ 50 w 205"/>
              <a:gd name="T61" fmla="*/ 98 h 133"/>
              <a:gd name="T62" fmla="*/ 3 w 205"/>
              <a:gd name="T63" fmla="*/ 130 h 133"/>
              <a:gd name="T64" fmla="*/ 5 w 205"/>
              <a:gd name="T65" fmla="*/ 132 h 133"/>
              <a:gd name="T66" fmla="*/ 83 w 205"/>
              <a:gd name="T67" fmla="*/ 76 h 133"/>
              <a:gd name="T68" fmla="*/ 125 w 205"/>
              <a:gd name="T69" fmla="*/ 50 h 133"/>
              <a:gd name="T70" fmla="*/ 145 w 205"/>
              <a:gd name="T71" fmla="*/ 37 h 133"/>
              <a:gd name="T72" fmla="*/ 164 w 205"/>
              <a:gd name="T73" fmla="*/ 26 h 133"/>
              <a:gd name="T74" fmla="*/ 163 w 205"/>
              <a:gd name="T75" fmla="*/ 24 h 133"/>
              <a:gd name="T76" fmla="*/ 145 w 205"/>
              <a:gd name="T77" fmla="*/ 35 h 133"/>
              <a:gd name="T78" fmla="*/ 125 w 205"/>
              <a:gd name="T79" fmla="*/ 45 h 133"/>
              <a:gd name="T80" fmla="*/ 83 w 205"/>
              <a:gd name="T81" fmla="*/ 69 h 133"/>
              <a:gd name="T82" fmla="*/ 2 w 205"/>
              <a:gd name="T83" fmla="*/ 116 h 133"/>
              <a:gd name="T84" fmla="*/ 3 w 205"/>
              <a:gd name="T85" fmla="*/ 118 h 133"/>
              <a:gd name="T86" fmla="*/ 121 w 205"/>
              <a:gd name="T87" fmla="*/ 55 h 133"/>
              <a:gd name="T88" fmla="*/ 120 w 205"/>
              <a:gd name="T89" fmla="*/ 53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05" h="133">
                <a:moveTo>
                  <a:pt x="120" y="53"/>
                </a:moveTo>
                <a:cubicBezTo>
                  <a:pt x="78" y="69"/>
                  <a:pt x="41" y="95"/>
                  <a:pt x="2" y="116"/>
                </a:cubicBezTo>
                <a:cubicBezTo>
                  <a:pt x="2" y="117"/>
                  <a:pt x="3" y="117"/>
                  <a:pt x="3" y="118"/>
                </a:cubicBezTo>
                <a:cubicBezTo>
                  <a:pt x="29" y="101"/>
                  <a:pt x="57" y="87"/>
                  <a:pt x="85" y="71"/>
                </a:cubicBezTo>
                <a:cubicBezTo>
                  <a:pt x="99" y="63"/>
                  <a:pt x="113" y="55"/>
                  <a:pt x="127" y="47"/>
                </a:cubicBezTo>
                <a:cubicBezTo>
                  <a:pt x="134" y="44"/>
                  <a:pt x="140" y="40"/>
                  <a:pt x="147" y="36"/>
                </a:cubicBezTo>
                <a:cubicBezTo>
                  <a:pt x="153" y="33"/>
                  <a:pt x="159" y="30"/>
                  <a:pt x="164" y="26"/>
                </a:cubicBezTo>
                <a:cubicBezTo>
                  <a:pt x="165" y="25"/>
                  <a:pt x="164" y="23"/>
                  <a:pt x="163" y="24"/>
                </a:cubicBezTo>
                <a:cubicBezTo>
                  <a:pt x="157" y="25"/>
                  <a:pt x="151" y="29"/>
                  <a:pt x="146" y="33"/>
                </a:cubicBezTo>
                <a:cubicBezTo>
                  <a:pt x="139" y="38"/>
                  <a:pt x="133" y="41"/>
                  <a:pt x="126" y="46"/>
                </a:cubicBezTo>
                <a:cubicBezTo>
                  <a:pt x="112" y="55"/>
                  <a:pt x="98" y="64"/>
                  <a:pt x="84" y="73"/>
                </a:cubicBezTo>
                <a:cubicBezTo>
                  <a:pt x="56" y="91"/>
                  <a:pt x="30" y="111"/>
                  <a:pt x="3" y="130"/>
                </a:cubicBezTo>
                <a:cubicBezTo>
                  <a:pt x="3" y="130"/>
                  <a:pt x="4" y="131"/>
                  <a:pt x="5" y="132"/>
                </a:cubicBezTo>
                <a:cubicBezTo>
                  <a:pt x="31" y="113"/>
                  <a:pt x="58" y="95"/>
                  <a:pt x="86" y="78"/>
                </a:cubicBezTo>
                <a:cubicBezTo>
                  <a:pt x="100" y="69"/>
                  <a:pt x="114" y="61"/>
                  <a:pt x="128" y="53"/>
                </a:cubicBezTo>
                <a:cubicBezTo>
                  <a:pt x="141" y="45"/>
                  <a:pt x="154" y="36"/>
                  <a:pt x="168" y="29"/>
                </a:cubicBezTo>
                <a:cubicBezTo>
                  <a:pt x="181" y="22"/>
                  <a:pt x="196" y="15"/>
                  <a:pt x="205" y="2"/>
                </a:cubicBezTo>
                <a:cubicBezTo>
                  <a:pt x="205" y="1"/>
                  <a:pt x="205" y="0"/>
                  <a:pt x="203" y="0"/>
                </a:cubicBezTo>
                <a:cubicBezTo>
                  <a:pt x="200" y="0"/>
                  <a:pt x="196" y="2"/>
                  <a:pt x="193" y="4"/>
                </a:cubicBezTo>
                <a:cubicBezTo>
                  <a:pt x="189" y="6"/>
                  <a:pt x="185" y="9"/>
                  <a:pt x="182" y="12"/>
                </a:cubicBezTo>
                <a:cubicBezTo>
                  <a:pt x="181" y="12"/>
                  <a:pt x="182" y="14"/>
                  <a:pt x="182" y="14"/>
                </a:cubicBezTo>
                <a:cubicBezTo>
                  <a:pt x="185" y="14"/>
                  <a:pt x="187" y="14"/>
                  <a:pt x="189" y="13"/>
                </a:cubicBezTo>
                <a:cubicBezTo>
                  <a:pt x="190" y="12"/>
                  <a:pt x="190" y="10"/>
                  <a:pt x="188" y="11"/>
                </a:cubicBezTo>
                <a:cubicBezTo>
                  <a:pt x="187" y="11"/>
                  <a:pt x="185" y="12"/>
                  <a:pt x="183" y="11"/>
                </a:cubicBezTo>
                <a:cubicBezTo>
                  <a:pt x="183" y="12"/>
                  <a:pt x="184" y="13"/>
                  <a:pt x="184" y="14"/>
                </a:cubicBezTo>
                <a:cubicBezTo>
                  <a:pt x="187" y="11"/>
                  <a:pt x="190" y="9"/>
                  <a:pt x="193" y="7"/>
                </a:cubicBezTo>
                <a:cubicBezTo>
                  <a:pt x="196" y="5"/>
                  <a:pt x="200" y="3"/>
                  <a:pt x="203" y="3"/>
                </a:cubicBezTo>
                <a:cubicBezTo>
                  <a:pt x="203" y="2"/>
                  <a:pt x="203" y="1"/>
                  <a:pt x="202" y="1"/>
                </a:cubicBezTo>
                <a:cubicBezTo>
                  <a:pt x="195" y="11"/>
                  <a:pt x="183" y="18"/>
                  <a:pt x="172" y="24"/>
                </a:cubicBezTo>
                <a:cubicBezTo>
                  <a:pt x="159" y="31"/>
                  <a:pt x="146" y="39"/>
                  <a:pt x="133" y="46"/>
                </a:cubicBezTo>
                <a:cubicBezTo>
                  <a:pt x="105" y="63"/>
                  <a:pt x="77" y="80"/>
                  <a:pt x="50" y="98"/>
                </a:cubicBezTo>
                <a:cubicBezTo>
                  <a:pt x="34" y="108"/>
                  <a:pt x="18" y="119"/>
                  <a:pt x="3" y="130"/>
                </a:cubicBezTo>
                <a:cubicBezTo>
                  <a:pt x="2" y="131"/>
                  <a:pt x="3" y="133"/>
                  <a:pt x="5" y="132"/>
                </a:cubicBezTo>
                <a:cubicBezTo>
                  <a:pt x="31" y="114"/>
                  <a:pt x="57" y="94"/>
                  <a:pt x="83" y="76"/>
                </a:cubicBezTo>
                <a:cubicBezTo>
                  <a:pt x="97" y="67"/>
                  <a:pt x="111" y="59"/>
                  <a:pt x="125" y="50"/>
                </a:cubicBezTo>
                <a:cubicBezTo>
                  <a:pt x="131" y="45"/>
                  <a:pt x="138" y="41"/>
                  <a:pt x="145" y="37"/>
                </a:cubicBezTo>
                <a:cubicBezTo>
                  <a:pt x="151" y="33"/>
                  <a:pt x="157" y="28"/>
                  <a:pt x="164" y="26"/>
                </a:cubicBezTo>
                <a:cubicBezTo>
                  <a:pt x="163" y="26"/>
                  <a:pt x="163" y="25"/>
                  <a:pt x="163" y="24"/>
                </a:cubicBezTo>
                <a:cubicBezTo>
                  <a:pt x="157" y="29"/>
                  <a:pt x="151" y="32"/>
                  <a:pt x="145" y="35"/>
                </a:cubicBezTo>
                <a:cubicBezTo>
                  <a:pt x="138" y="38"/>
                  <a:pt x="132" y="42"/>
                  <a:pt x="125" y="45"/>
                </a:cubicBezTo>
                <a:cubicBezTo>
                  <a:pt x="111" y="53"/>
                  <a:pt x="97" y="62"/>
                  <a:pt x="83" y="69"/>
                </a:cubicBezTo>
                <a:cubicBezTo>
                  <a:pt x="56" y="85"/>
                  <a:pt x="28" y="99"/>
                  <a:pt x="2" y="116"/>
                </a:cubicBezTo>
                <a:cubicBezTo>
                  <a:pt x="0" y="117"/>
                  <a:pt x="1" y="119"/>
                  <a:pt x="3" y="118"/>
                </a:cubicBezTo>
                <a:cubicBezTo>
                  <a:pt x="42" y="97"/>
                  <a:pt x="78" y="71"/>
                  <a:pt x="121" y="55"/>
                </a:cubicBezTo>
                <a:cubicBezTo>
                  <a:pt x="122" y="55"/>
                  <a:pt x="121" y="52"/>
                  <a:pt x="120" y="53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44" name="Freeform 1924"/>
          <p:cNvSpPr/>
          <p:nvPr/>
        </p:nvSpPr>
        <p:spPr bwMode="auto">
          <a:xfrm>
            <a:off x="6973887" y="4152901"/>
            <a:ext cx="139700" cy="128588"/>
          </a:xfrm>
          <a:custGeom>
            <a:avLst/>
            <a:gdLst>
              <a:gd name="T0" fmla="*/ 18 w 68"/>
              <a:gd name="T1" fmla="*/ 54 h 62"/>
              <a:gd name="T2" fmla="*/ 12 w 68"/>
              <a:gd name="T3" fmla="*/ 42 h 62"/>
              <a:gd name="T4" fmla="*/ 17 w 68"/>
              <a:gd name="T5" fmla="*/ 23 h 62"/>
              <a:gd name="T6" fmla="*/ 38 w 68"/>
              <a:gd name="T7" fmla="*/ 7 h 62"/>
              <a:gd name="T8" fmla="*/ 51 w 68"/>
              <a:gd name="T9" fmla="*/ 7 h 62"/>
              <a:gd name="T10" fmla="*/ 61 w 68"/>
              <a:gd name="T11" fmla="*/ 23 h 62"/>
              <a:gd name="T12" fmla="*/ 26 w 68"/>
              <a:gd name="T13" fmla="*/ 52 h 62"/>
              <a:gd name="T14" fmla="*/ 7 w 68"/>
              <a:gd name="T15" fmla="*/ 33 h 62"/>
              <a:gd name="T16" fmla="*/ 26 w 68"/>
              <a:gd name="T17" fmla="*/ 16 h 62"/>
              <a:gd name="T18" fmla="*/ 46 w 68"/>
              <a:gd name="T19" fmla="*/ 2 h 62"/>
              <a:gd name="T20" fmla="*/ 23 w 68"/>
              <a:gd name="T21" fmla="*/ 15 h 62"/>
              <a:gd name="T22" fmla="*/ 1 w 68"/>
              <a:gd name="T23" fmla="*/ 37 h 62"/>
              <a:gd name="T24" fmla="*/ 15 w 68"/>
              <a:gd name="T25" fmla="*/ 60 h 62"/>
              <a:gd name="T26" fmla="*/ 52 w 68"/>
              <a:gd name="T27" fmla="*/ 43 h 62"/>
              <a:gd name="T28" fmla="*/ 63 w 68"/>
              <a:gd name="T29" fmla="*/ 15 h 62"/>
              <a:gd name="T30" fmla="*/ 20 w 68"/>
              <a:gd name="T31" fmla="*/ 17 h 62"/>
              <a:gd name="T32" fmla="*/ 12 w 68"/>
              <a:gd name="T33" fmla="*/ 23 h 62"/>
              <a:gd name="T34" fmla="*/ 58 w 68"/>
              <a:gd name="T35" fmla="*/ 13 h 62"/>
              <a:gd name="T36" fmla="*/ 59 w 68"/>
              <a:gd name="T37" fmla="*/ 36 h 62"/>
              <a:gd name="T38" fmla="*/ 34 w 68"/>
              <a:gd name="T39" fmla="*/ 49 h 62"/>
              <a:gd name="T40" fmla="*/ 16 w 68"/>
              <a:gd name="T41" fmla="*/ 58 h 62"/>
              <a:gd name="T42" fmla="*/ 6 w 68"/>
              <a:gd name="T43" fmla="*/ 42 h 62"/>
              <a:gd name="T44" fmla="*/ 8 w 68"/>
              <a:gd name="T45" fmla="*/ 25 h 62"/>
              <a:gd name="T46" fmla="*/ 48 w 68"/>
              <a:gd name="T47" fmla="*/ 3 h 62"/>
              <a:gd name="T48" fmla="*/ 24 w 68"/>
              <a:gd name="T49" fmla="*/ 15 h 62"/>
              <a:gd name="T50" fmla="*/ 19 w 68"/>
              <a:gd name="T51" fmla="*/ 55 h 62"/>
              <a:gd name="T52" fmla="*/ 49 w 68"/>
              <a:gd name="T53" fmla="*/ 42 h 62"/>
              <a:gd name="T54" fmla="*/ 63 w 68"/>
              <a:gd name="T55" fmla="*/ 21 h 62"/>
              <a:gd name="T56" fmla="*/ 44 w 68"/>
              <a:gd name="T57" fmla="*/ 1 h 62"/>
              <a:gd name="T58" fmla="*/ 22 w 68"/>
              <a:gd name="T59" fmla="*/ 16 h 62"/>
              <a:gd name="T60" fmla="*/ 5 w 68"/>
              <a:gd name="T61" fmla="*/ 33 h 62"/>
              <a:gd name="T62" fmla="*/ 18 w 68"/>
              <a:gd name="T63" fmla="*/ 54 h 62"/>
              <a:gd name="T64" fmla="*/ 14 w 68"/>
              <a:gd name="T65" fmla="*/ 42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8" h="62">
                <a:moveTo>
                  <a:pt x="12" y="43"/>
                </a:moveTo>
                <a:cubicBezTo>
                  <a:pt x="13" y="47"/>
                  <a:pt x="15" y="51"/>
                  <a:pt x="18" y="54"/>
                </a:cubicBezTo>
                <a:cubicBezTo>
                  <a:pt x="19" y="56"/>
                  <a:pt x="21" y="55"/>
                  <a:pt x="20" y="53"/>
                </a:cubicBezTo>
                <a:cubicBezTo>
                  <a:pt x="19" y="49"/>
                  <a:pt x="15" y="45"/>
                  <a:pt x="12" y="42"/>
                </a:cubicBezTo>
                <a:cubicBezTo>
                  <a:pt x="10" y="39"/>
                  <a:pt x="7" y="35"/>
                  <a:pt x="8" y="32"/>
                </a:cubicBezTo>
                <a:cubicBezTo>
                  <a:pt x="10" y="28"/>
                  <a:pt x="14" y="25"/>
                  <a:pt x="17" y="23"/>
                </a:cubicBezTo>
                <a:cubicBezTo>
                  <a:pt x="21" y="19"/>
                  <a:pt x="25" y="16"/>
                  <a:pt x="29" y="14"/>
                </a:cubicBezTo>
                <a:cubicBezTo>
                  <a:pt x="32" y="12"/>
                  <a:pt x="35" y="9"/>
                  <a:pt x="38" y="7"/>
                </a:cubicBezTo>
                <a:cubicBezTo>
                  <a:pt x="40" y="6"/>
                  <a:pt x="43" y="4"/>
                  <a:pt x="45" y="4"/>
                </a:cubicBezTo>
                <a:cubicBezTo>
                  <a:pt x="48" y="3"/>
                  <a:pt x="50" y="5"/>
                  <a:pt x="51" y="7"/>
                </a:cubicBezTo>
                <a:cubicBezTo>
                  <a:pt x="53" y="9"/>
                  <a:pt x="55" y="12"/>
                  <a:pt x="56" y="15"/>
                </a:cubicBezTo>
                <a:cubicBezTo>
                  <a:pt x="58" y="17"/>
                  <a:pt x="59" y="20"/>
                  <a:pt x="61" y="23"/>
                </a:cubicBezTo>
                <a:cubicBezTo>
                  <a:pt x="63" y="28"/>
                  <a:pt x="59" y="32"/>
                  <a:pt x="55" y="35"/>
                </a:cubicBezTo>
                <a:cubicBezTo>
                  <a:pt x="46" y="41"/>
                  <a:pt x="37" y="48"/>
                  <a:pt x="26" y="52"/>
                </a:cubicBezTo>
                <a:cubicBezTo>
                  <a:pt x="20" y="54"/>
                  <a:pt x="15" y="51"/>
                  <a:pt x="10" y="46"/>
                </a:cubicBezTo>
                <a:cubicBezTo>
                  <a:pt x="8" y="42"/>
                  <a:pt x="6" y="38"/>
                  <a:pt x="7" y="33"/>
                </a:cubicBezTo>
                <a:cubicBezTo>
                  <a:pt x="9" y="30"/>
                  <a:pt x="11" y="27"/>
                  <a:pt x="14" y="24"/>
                </a:cubicBezTo>
                <a:cubicBezTo>
                  <a:pt x="18" y="21"/>
                  <a:pt x="22" y="19"/>
                  <a:pt x="26" y="16"/>
                </a:cubicBezTo>
                <a:cubicBezTo>
                  <a:pt x="33" y="12"/>
                  <a:pt x="41" y="9"/>
                  <a:pt x="48" y="4"/>
                </a:cubicBezTo>
                <a:cubicBezTo>
                  <a:pt x="47" y="3"/>
                  <a:pt x="47" y="3"/>
                  <a:pt x="46" y="2"/>
                </a:cubicBezTo>
                <a:cubicBezTo>
                  <a:pt x="43" y="5"/>
                  <a:pt x="40" y="7"/>
                  <a:pt x="37" y="9"/>
                </a:cubicBezTo>
                <a:cubicBezTo>
                  <a:pt x="32" y="11"/>
                  <a:pt x="28" y="13"/>
                  <a:pt x="23" y="15"/>
                </a:cubicBezTo>
                <a:cubicBezTo>
                  <a:pt x="16" y="18"/>
                  <a:pt x="7" y="21"/>
                  <a:pt x="2" y="28"/>
                </a:cubicBezTo>
                <a:cubicBezTo>
                  <a:pt x="0" y="31"/>
                  <a:pt x="0" y="34"/>
                  <a:pt x="1" y="37"/>
                </a:cubicBezTo>
                <a:cubicBezTo>
                  <a:pt x="3" y="42"/>
                  <a:pt x="5" y="46"/>
                  <a:pt x="7" y="51"/>
                </a:cubicBezTo>
                <a:cubicBezTo>
                  <a:pt x="9" y="54"/>
                  <a:pt x="11" y="59"/>
                  <a:pt x="15" y="60"/>
                </a:cubicBezTo>
                <a:cubicBezTo>
                  <a:pt x="20" y="62"/>
                  <a:pt x="24" y="58"/>
                  <a:pt x="28" y="56"/>
                </a:cubicBezTo>
                <a:cubicBezTo>
                  <a:pt x="35" y="51"/>
                  <a:pt x="44" y="48"/>
                  <a:pt x="52" y="43"/>
                </a:cubicBezTo>
                <a:cubicBezTo>
                  <a:pt x="59" y="40"/>
                  <a:pt x="67" y="35"/>
                  <a:pt x="68" y="27"/>
                </a:cubicBezTo>
                <a:cubicBezTo>
                  <a:pt x="68" y="22"/>
                  <a:pt x="65" y="18"/>
                  <a:pt x="63" y="15"/>
                </a:cubicBezTo>
                <a:cubicBezTo>
                  <a:pt x="59" y="11"/>
                  <a:pt x="55" y="8"/>
                  <a:pt x="50" y="7"/>
                </a:cubicBezTo>
                <a:cubicBezTo>
                  <a:pt x="40" y="6"/>
                  <a:pt x="29" y="13"/>
                  <a:pt x="20" y="17"/>
                </a:cubicBezTo>
                <a:cubicBezTo>
                  <a:pt x="17" y="18"/>
                  <a:pt x="14" y="19"/>
                  <a:pt x="11" y="21"/>
                </a:cubicBezTo>
                <a:cubicBezTo>
                  <a:pt x="10" y="21"/>
                  <a:pt x="10" y="23"/>
                  <a:pt x="12" y="23"/>
                </a:cubicBezTo>
                <a:cubicBezTo>
                  <a:pt x="22" y="19"/>
                  <a:pt x="32" y="13"/>
                  <a:pt x="43" y="10"/>
                </a:cubicBezTo>
                <a:cubicBezTo>
                  <a:pt x="48" y="9"/>
                  <a:pt x="53" y="10"/>
                  <a:pt x="58" y="13"/>
                </a:cubicBezTo>
                <a:cubicBezTo>
                  <a:pt x="62" y="16"/>
                  <a:pt x="65" y="21"/>
                  <a:pt x="65" y="27"/>
                </a:cubicBezTo>
                <a:cubicBezTo>
                  <a:pt x="65" y="30"/>
                  <a:pt x="62" y="33"/>
                  <a:pt x="59" y="36"/>
                </a:cubicBezTo>
                <a:cubicBezTo>
                  <a:pt x="55" y="39"/>
                  <a:pt x="51" y="41"/>
                  <a:pt x="47" y="43"/>
                </a:cubicBezTo>
                <a:cubicBezTo>
                  <a:pt x="43" y="45"/>
                  <a:pt x="38" y="47"/>
                  <a:pt x="34" y="49"/>
                </a:cubicBezTo>
                <a:cubicBezTo>
                  <a:pt x="30" y="51"/>
                  <a:pt x="26" y="54"/>
                  <a:pt x="22" y="57"/>
                </a:cubicBezTo>
                <a:cubicBezTo>
                  <a:pt x="20" y="58"/>
                  <a:pt x="19" y="59"/>
                  <a:pt x="16" y="58"/>
                </a:cubicBezTo>
                <a:cubicBezTo>
                  <a:pt x="14" y="57"/>
                  <a:pt x="13" y="55"/>
                  <a:pt x="11" y="53"/>
                </a:cubicBezTo>
                <a:cubicBezTo>
                  <a:pt x="9" y="50"/>
                  <a:pt x="8" y="46"/>
                  <a:pt x="6" y="42"/>
                </a:cubicBezTo>
                <a:cubicBezTo>
                  <a:pt x="5" y="40"/>
                  <a:pt x="2" y="35"/>
                  <a:pt x="3" y="32"/>
                </a:cubicBezTo>
                <a:cubicBezTo>
                  <a:pt x="4" y="29"/>
                  <a:pt x="6" y="27"/>
                  <a:pt x="8" y="25"/>
                </a:cubicBezTo>
                <a:cubicBezTo>
                  <a:pt x="15" y="20"/>
                  <a:pt x="23" y="18"/>
                  <a:pt x="31" y="14"/>
                </a:cubicBezTo>
                <a:cubicBezTo>
                  <a:pt x="37" y="12"/>
                  <a:pt x="44" y="9"/>
                  <a:pt x="48" y="3"/>
                </a:cubicBezTo>
                <a:cubicBezTo>
                  <a:pt x="49" y="2"/>
                  <a:pt x="47" y="1"/>
                  <a:pt x="46" y="1"/>
                </a:cubicBezTo>
                <a:cubicBezTo>
                  <a:pt x="40" y="7"/>
                  <a:pt x="31" y="10"/>
                  <a:pt x="24" y="15"/>
                </a:cubicBezTo>
                <a:cubicBezTo>
                  <a:pt x="17" y="19"/>
                  <a:pt x="8" y="24"/>
                  <a:pt x="5" y="32"/>
                </a:cubicBezTo>
                <a:cubicBezTo>
                  <a:pt x="1" y="41"/>
                  <a:pt x="10" y="52"/>
                  <a:pt x="19" y="55"/>
                </a:cubicBezTo>
                <a:cubicBezTo>
                  <a:pt x="23" y="56"/>
                  <a:pt x="28" y="54"/>
                  <a:pt x="33" y="52"/>
                </a:cubicBezTo>
                <a:cubicBezTo>
                  <a:pt x="38" y="49"/>
                  <a:pt x="43" y="46"/>
                  <a:pt x="49" y="42"/>
                </a:cubicBezTo>
                <a:cubicBezTo>
                  <a:pt x="53" y="39"/>
                  <a:pt x="58" y="37"/>
                  <a:pt x="62" y="33"/>
                </a:cubicBezTo>
                <a:cubicBezTo>
                  <a:pt x="64" y="29"/>
                  <a:pt x="64" y="25"/>
                  <a:pt x="63" y="21"/>
                </a:cubicBezTo>
                <a:cubicBezTo>
                  <a:pt x="61" y="16"/>
                  <a:pt x="57" y="11"/>
                  <a:pt x="54" y="7"/>
                </a:cubicBezTo>
                <a:cubicBezTo>
                  <a:pt x="52" y="3"/>
                  <a:pt x="49" y="0"/>
                  <a:pt x="44" y="1"/>
                </a:cubicBezTo>
                <a:cubicBezTo>
                  <a:pt x="40" y="2"/>
                  <a:pt x="37" y="5"/>
                  <a:pt x="34" y="8"/>
                </a:cubicBezTo>
                <a:cubicBezTo>
                  <a:pt x="30" y="10"/>
                  <a:pt x="26" y="13"/>
                  <a:pt x="22" y="16"/>
                </a:cubicBezTo>
                <a:cubicBezTo>
                  <a:pt x="18" y="18"/>
                  <a:pt x="14" y="21"/>
                  <a:pt x="11" y="25"/>
                </a:cubicBezTo>
                <a:cubicBezTo>
                  <a:pt x="9" y="27"/>
                  <a:pt x="6" y="29"/>
                  <a:pt x="5" y="33"/>
                </a:cubicBezTo>
                <a:cubicBezTo>
                  <a:pt x="5" y="36"/>
                  <a:pt x="8" y="40"/>
                  <a:pt x="10" y="43"/>
                </a:cubicBezTo>
                <a:cubicBezTo>
                  <a:pt x="13" y="47"/>
                  <a:pt x="16" y="50"/>
                  <a:pt x="18" y="54"/>
                </a:cubicBezTo>
                <a:cubicBezTo>
                  <a:pt x="19" y="54"/>
                  <a:pt x="20" y="54"/>
                  <a:pt x="20" y="53"/>
                </a:cubicBezTo>
                <a:cubicBezTo>
                  <a:pt x="18" y="50"/>
                  <a:pt x="16" y="46"/>
                  <a:pt x="14" y="42"/>
                </a:cubicBezTo>
                <a:cubicBezTo>
                  <a:pt x="14" y="41"/>
                  <a:pt x="11" y="41"/>
                  <a:pt x="12" y="43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45" name="Freeform 1925"/>
          <p:cNvSpPr/>
          <p:nvPr/>
        </p:nvSpPr>
        <p:spPr bwMode="auto">
          <a:xfrm>
            <a:off x="7100887" y="4098926"/>
            <a:ext cx="109537" cy="112713"/>
          </a:xfrm>
          <a:custGeom>
            <a:avLst/>
            <a:gdLst>
              <a:gd name="T0" fmla="*/ 6 w 53"/>
              <a:gd name="T1" fmla="*/ 22 h 55"/>
              <a:gd name="T2" fmla="*/ 37 w 53"/>
              <a:gd name="T3" fmla="*/ 10 h 55"/>
              <a:gd name="T4" fmla="*/ 45 w 53"/>
              <a:gd name="T5" fmla="*/ 27 h 55"/>
              <a:gd name="T6" fmla="*/ 38 w 53"/>
              <a:gd name="T7" fmla="*/ 39 h 55"/>
              <a:gd name="T8" fmla="*/ 26 w 53"/>
              <a:gd name="T9" fmla="*/ 48 h 55"/>
              <a:gd name="T10" fmla="*/ 21 w 53"/>
              <a:gd name="T11" fmla="*/ 51 h 55"/>
              <a:gd name="T12" fmla="*/ 18 w 53"/>
              <a:gd name="T13" fmla="*/ 49 h 55"/>
              <a:gd name="T14" fmla="*/ 8 w 53"/>
              <a:gd name="T15" fmla="*/ 39 h 55"/>
              <a:gd name="T16" fmla="*/ 4 w 53"/>
              <a:gd name="T17" fmla="*/ 29 h 55"/>
              <a:gd name="T18" fmla="*/ 12 w 53"/>
              <a:gd name="T19" fmla="*/ 21 h 55"/>
              <a:gd name="T20" fmla="*/ 24 w 53"/>
              <a:gd name="T21" fmla="*/ 14 h 55"/>
              <a:gd name="T22" fmla="*/ 36 w 53"/>
              <a:gd name="T23" fmla="*/ 10 h 55"/>
              <a:gd name="T24" fmla="*/ 48 w 53"/>
              <a:gd name="T25" fmla="*/ 19 h 55"/>
              <a:gd name="T26" fmla="*/ 38 w 53"/>
              <a:gd name="T27" fmla="*/ 42 h 55"/>
              <a:gd name="T28" fmla="*/ 13 w 53"/>
              <a:gd name="T29" fmla="*/ 52 h 55"/>
              <a:gd name="T30" fmla="*/ 14 w 53"/>
              <a:gd name="T31" fmla="*/ 55 h 55"/>
              <a:gd name="T32" fmla="*/ 36 w 53"/>
              <a:gd name="T33" fmla="*/ 42 h 55"/>
              <a:gd name="T34" fmla="*/ 47 w 53"/>
              <a:gd name="T35" fmla="*/ 21 h 55"/>
              <a:gd name="T36" fmla="*/ 42 w 53"/>
              <a:gd name="T37" fmla="*/ 11 h 55"/>
              <a:gd name="T38" fmla="*/ 33 w 53"/>
              <a:gd name="T39" fmla="*/ 9 h 55"/>
              <a:gd name="T40" fmla="*/ 10 w 53"/>
              <a:gd name="T41" fmla="*/ 16 h 55"/>
              <a:gd name="T42" fmla="*/ 3 w 53"/>
              <a:gd name="T43" fmla="*/ 18 h 55"/>
              <a:gd name="T44" fmla="*/ 2 w 53"/>
              <a:gd name="T45" fmla="*/ 20 h 55"/>
              <a:gd name="T46" fmla="*/ 25 w 53"/>
              <a:gd name="T47" fmla="*/ 13 h 55"/>
              <a:gd name="T48" fmla="*/ 44 w 53"/>
              <a:gd name="T49" fmla="*/ 17 h 55"/>
              <a:gd name="T50" fmla="*/ 42 w 53"/>
              <a:gd name="T51" fmla="*/ 33 h 55"/>
              <a:gd name="T52" fmla="*/ 34 w 53"/>
              <a:gd name="T53" fmla="*/ 41 h 55"/>
              <a:gd name="T54" fmla="*/ 12 w 53"/>
              <a:gd name="T55" fmla="*/ 53 h 55"/>
              <a:gd name="T56" fmla="*/ 13 w 53"/>
              <a:gd name="T57" fmla="*/ 55 h 55"/>
              <a:gd name="T58" fmla="*/ 39 w 53"/>
              <a:gd name="T59" fmla="*/ 44 h 55"/>
              <a:gd name="T60" fmla="*/ 52 w 53"/>
              <a:gd name="T61" fmla="*/ 22 h 55"/>
              <a:gd name="T62" fmla="*/ 29 w 53"/>
              <a:gd name="T63" fmla="*/ 9 h 55"/>
              <a:gd name="T64" fmla="*/ 6 w 53"/>
              <a:gd name="T65" fmla="*/ 23 h 55"/>
              <a:gd name="T66" fmla="*/ 1 w 53"/>
              <a:gd name="T67" fmla="*/ 31 h 55"/>
              <a:gd name="T68" fmla="*/ 7 w 53"/>
              <a:gd name="T69" fmla="*/ 41 h 55"/>
              <a:gd name="T70" fmla="*/ 16 w 53"/>
              <a:gd name="T71" fmla="*/ 51 h 55"/>
              <a:gd name="T72" fmla="*/ 23 w 53"/>
              <a:gd name="T73" fmla="*/ 53 h 55"/>
              <a:gd name="T74" fmla="*/ 34 w 53"/>
              <a:gd name="T75" fmla="*/ 46 h 55"/>
              <a:gd name="T76" fmla="*/ 44 w 53"/>
              <a:gd name="T77" fmla="*/ 36 h 55"/>
              <a:gd name="T78" fmla="*/ 39 w 53"/>
              <a:gd name="T79" fmla="*/ 9 h 55"/>
              <a:gd name="T80" fmla="*/ 5 w 53"/>
              <a:gd name="T81" fmla="*/ 19 h 55"/>
              <a:gd name="T82" fmla="*/ 6 w 53"/>
              <a:gd name="T83" fmla="*/ 22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53" h="55">
                <a:moveTo>
                  <a:pt x="6" y="22"/>
                </a:moveTo>
                <a:cubicBezTo>
                  <a:pt x="14" y="16"/>
                  <a:pt x="27" y="3"/>
                  <a:pt x="37" y="10"/>
                </a:cubicBezTo>
                <a:cubicBezTo>
                  <a:pt x="42" y="14"/>
                  <a:pt x="46" y="21"/>
                  <a:pt x="45" y="27"/>
                </a:cubicBezTo>
                <a:cubicBezTo>
                  <a:pt x="45" y="32"/>
                  <a:pt x="41" y="36"/>
                  <a:pt x="38" y="39"/>
                </a:cubicBezTo>
                <a:cubicBezTo>
                  <a:pt x="34" y="42"/>
                  <a:pt x="30" y="46"/>
                  <a:pt x="26" y="48"/>
                </a:cubicBezTo>
                <a:cubicBezTo>
                  <a:pt x="25" y="49"/>
                  <a:pt x="23" y="50"/>
                  <a:pt x="21" y="51"/>
                </a:cubicBezTo>
                <a:cubicBezTo>
                  <a:pt x="20" y="51"/>
                  <a:pt x="19" y="50"/>
                  <a:pt x="18" y="49"/>
                </a:cubicBezTo>
                <a:cubicBezTo>
                  <a:pt x="14" y="46"/>
                  <a:pt x="11" y="42"/>
                  <a:pt x="8" y="39"/>
                </a:cubicBezTo>
                <a:cubicBezTo>
                  <a:pt x="7" y="36"/>
                  <a:pt x="3" y="32"/>
                  <a:pt x="4" y="29"/>
                </a:cubicBezTo>
                <a:cubicBezTo>
                  <a:pt x="5" y="26"/>
                  <a:pt x="9" y="23"/>
                  <a:pt x="12" y="21"/>
                </a:cubicBezTo>
                <a:cubicBezTo>
                  <a:pt x="16" y="18"/>
                  <a:pt x="20" y="16"/>
                  <a:pt x="24" y="14"/>
                </a:cubicBezTo>
                <a:cubicBezTo>
                  <a:pt x="28" y="12"/>
                  <a:pt x="32" y="10"/>
                  <a:pt x="36" y="10"/>
                </a:cubicBezTo>
                <a:cubicBezTo>
                  <a:pt x="42" y="10"/>
                  <a:pt x="46" y="14"/>
                  <a:pt x="48" y="19"/>
                </a:cubicBezTo>
                <a:cubicBezTo>
                  <a:pt x="53" y="28"/>
                  <a:pt x="45" y="37"/>
                  <a:pt x="38" y="42"/>
                </a:cubicBezTo>
                <a:cubicBezTo>
                  <a:pt x="31" y="47"/>
                  <a:pt x="22" y="52"/>
                  <a:pt x="13" y="52"/>
                </a:cubicBezTo>
                <a:cubicBezTo>
                  <a:pt x="13" y="53"/>
                  <a:pt x="14" y="54"/>
                  <a:pt x="14" y="55"/>
                </a:cubicBezTo>
                <a:cubicBezTo>
                  <a:pt x="20" y="48"/>
                  <a:pt x="29" y="46"/>
                  <a:pt x="36" y="42"/>
                </a:cubicBezTo>
                <a:cubicBezTo>
                  <a:pt x="45" y="38"/>
                  <a:pt x="47" y="30"/>
                  <a:pt x="47" y="21"/>
                </a:cubicBezTo>
                <a:cubicBezTo>
                  <a:pt x="46" y="17"/>
                  <a:pt x="45" y="13"/>
                  <a:pt x="42" y="11"/>
                </a:cubicBezTo>
                <a:cubicBezTo>
                  <a:pt x="40" y="9"/>
                  <a:pt x="36" y="8"/>
                  <a:pt x="33" y="9"/>
                </a:cubicBezTo>
                <a:cubicBezTo>
                  <a:pt x="25" y="9"/>
                  <a:pt x="18" y="13"/>
                  <a:pt x="10" y="16"/>
                </a:cubicBezTo>
                <a:cubicBezTo>
                  <a:pt x="8" y="16"/>
                  <a:pt x="5" y="17"/>
                  <a:pt x="3" y="18"/>
                </a:cubicBezTo>
                <a:cubicBezTo>
                  <a:pt x="1" y="18"/>
                  <a:pt x="1" y="20"/>
                  <a:pt x="2" y="20"/>
                </a:cubicBezTo>
                <a:cubicBezTo>
                  <a:pt x="10" y="19"/>
                  <a:pt x="18" y="15"/>
                  <a:pt x="25" y="13"/>
                </a:cubicBezTo>
                <a:cubicBezTo>
                  <a:pt x="31" y="11"/>
                  <a:pt x="41" y="9"/>
                  <a:pt x="44" y="17"/>
                </a:cubicBezTo>
                <a:cubicBezTo>
                  <a:pt x="45" y="22"/>
                  <a:pt x="45" y="28"/>
                  <a:pt x="42" y="33"/>
                </a:cubicBezTo>
                <a:cubicBezTo>
                  <a:pt x="41" y="36"/>
                  <a:pt x="38" y="39"/>
                  <a:pt x="34" y="41"/>
                </a:cubicBezTo>
                <a:cubicBezTo>
                  <a:pt x="26" y="44"/>
                  <a:pt x="18" y="46"/>
                  <a:pt x="12" y="53"/>
                </a:cubicBezTo>
                <a:cubicBezTo>
                  <a:pt x="11" y="54"/>
                  <a:pt x="12" y="55"/>
                  <a:pt x="13" y="55"/>
                </a:cubicBezTo>
                <a:cubicBezTo>
                  <a:pt x="22" y="55"/>
                  <a:pt x="32" y="50"/>
                  <a:pt x="39" y="44"/>
                </a:cubicBezTo>
                <a:cubicBezTo>
                  <a:pt x="46" y="39"/>
                  <a:pt x="53" y="32"/>
                  <a:pt x="52" y="22"/>
                </a:cubicBezTo>
                <a:cubicBezTo>
                  <a:pt x="50" y="12"/>
                  <a:pt x="39" y="5"/>
                  <a:pt x="29" y="9"/>
                </a:cubicBezTo>
                <a:cubicBezTo>
                  <a:pt x="21" y="12"/>
                  <a:pt x="12" y="17"/>
                  <a:pt x="6" y="23"/>
                </a:cubicBezTo>
                <a:cubicBezTo>
                  <a:pt x="3" y="24"/>
                  <a:pt x="0" y="27"/>
                  <a:pt x="1" y="31"/>
                </a:cubicBezTo>
                <a:cubicBezTo>
                  <a:pt x="2" y="34"/>
                  <a:pt x="5" y="38"/>
                  <a:pt x="7" y="41"/>
                </a:cubicBezTo>
                <a:cubicBezTo>
                  <a:pt x="9" y="44"/>
                  <a:pt x="12" y="48"/>
                  <a:pt x="16" y="51"/>
                </a:cubicBezTo>
                <a:cubicBezTo>
                  <a:pt x="18" y="53"/>
                  <a:pt x="20" y="54"/>
                  <a:pt x="23" y="53"/>
                </a:cubicBezTo>
                <a:cubicBezTo>
                  <a:pt x="27" y="51"/>
                  <a:pt x="31" y="48"/>
                  <a:pt x="34" y="46"/>
                </a:cubicBezTo>
                <a:cubicBezTo>
                  <a:pt x="38" y="43"/>
                  <a:pt x="41" y="40"/>
                  <a:pt x="44" y="36"/>
                </a:cubicBezTo>
                <a:cubicBezTo>
                  <a:pt x="51" y="27"/>
                  <a:pt x="47" y="15"/>
                  <a:pt x="39" y="9"/>
                </a:cubicBezTo>
                <a:cubicBezTo>
                  <a:pt x="27" y="0"/>
                  <a:pt x="14" y="14"/>
                  <a:pt x="5" y="19"/>
                </a:cubicBezTo>
                <a:cubicBezTo>
                  <a:pt x="3" y="20"/>
                  <a:pt x="5" y="23"/>
                  <a:pt x="6" y="22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46" name="Freeform 1926"/>
          <p:cNvSpPr/>
          <p:nvPr/>
        </p:nvSpPr>
        <p:spPr bwMode="auto">
          <a:xfrm>
            <a:off x="6484937" y="4103688"/>
            <a:ext cx="368300" cy="234950"/>
          </a:xfrm>
          <a:custGeom>
            <a:avLst/>
            <a:gdLst>
              <a:gd name="T0" fmla="*/ 3 w 179"/>
              <a:gd name="T1" fmla="*/ 113 h 114"/>
              <a:gd name="T2" fmla="*/ 173 w 179"/>
              <a:gd name="T3" fmla="*/ 6 h 114"/>
              <a:gd name="T4" fmla="*/ 178 w 179"/>
              <a:gd name="T5" fmla="*/ 3 h 114"/>
              <a:gd name="T6" fmla="*/ 177 w 179"/>
              <a:gd name="T7" fmla="*/ 1 h 114"/>
              <a:gd name="T8" fmla="*/ 7 w 179"/>
              <a:gd name="T9" fmla="*/ 107 h 114"/>
              <a:gd name="T10" fmla="*/ 2 w 179"/>
              <a:gd name="T11" fmla="*/ 110 h 114"/>
              <a:gd name="T12" fmla="*/ 3 w 179"/>
              <a:gd name="T13" fmla="*/ 113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9" h="114">
                <a:moveTo>
                  <a:pt x="3" y="113"/>
                </a:moveTo>
                <a:cubicBezTo>
                  <a:pt x="60" y="77"/>
                  <a:pt x="117" y="43"/>
                  <a:pt x="173" y="6"/>
                </a:cubicBezTo>
                <a:cubicBezTo>
                  <a:pt x="174" y="5"/>
                  <a:pt x="176" y="4"/>
                  <a:pt x="178" y="3"/>
                </a:cubicBezTo>
                <a:cubicBezTo>
                  <a:pt x="179" y="2"/>
                  <a:pt x="178" y="0"/>
                  <a:pt x="177" y="1"/>
                </a:cubicBezTo>
                <a:cubicBezTo>
                  <a:pt x="121" y="38"/>
                  <a:pt x="63" y="71"/>
                  <a:pt x="7" y="107"/>
                </a:cubicBezTo>
                <a:cubicBezTo>
                  <a:pt x="5" y="108"/>
                  <a:pt x="3" y="109"/>
                  <a:pt x="2" y="110"/>
                </a:cubicBezTo>
                <a:cubicBezTo>
                  <a:pt x="0" y="111"/>
                  <a:pt x="2" y="114"/>
                  <a:pt x="3" y="113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47" name="Freeform 1927"/>
          <p:cNvSpPr/>
          <p:nvPr/>
        </p:nvSpPr>
        <p:spPr bwMode="auto">
          <a:xfrm>
            <a:off x="6513512" y="4152901"/>
            <a:ext cx="325437" cy="193675"/>
          </a:xfrm>
          <a:custGeom>
            <a:avLst/>
            <a:gdLst>
              <a:gd name="T0" fmla="*/ 3 w 158"/>
              <a:gd name="T1" fmla="*/ 93 h 94"/>
              <a:gd name="T2" fmla="*/ 157 w 158"/>
              <a:gd name="T3" fmla="*/ 3 h 94"/>
              <a:gd name="T4" fmla="*/ 155 w 158"/>
              <a:gd name="T5" fmla="*/ 1 h 94"/>
              <a:gd name="T6" fmla="*/ 1 w 158"/>
              <a:gd name="T7" fmla="*/ 91 h 94"/>
              <a:gd name="T8" fmla="*/ 3 w 158"/>
              <a:gd name="T9" fmla="*/ 9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8" h="94">
                <a:moveTo>
                  <a:pt x="3" y="93"/>
                </a:moveTo>
                <a:cubicBezTo>
                  <a:pt x="54" y="64"/>
                  <a:pt x="103" y="30"/>
                  <a:pt x="157" y="3"/>
                </a:cubicBezTo>
                <a:cubicBezTo>
                  <a:pt x="158" y="3"/>
                  <a:pt x="157" y="0"/>
                  <a:pt x="155" y="1"/>
                </a:cubicBezTo>
                <a:cubicBezTo>
                  <a:pt x="102" y="27"/>
                  <a:pt x="53" y="62"/>
                  <a:pt x="1" y="91"/>
                </a:cubicBezTo>
                <a:cubicBezTo>
                  <a:pt x="0" y="92"/>
                  <a:pt x="1" y="94"/>
                  <a:pt x="3" y="93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48" name="Freeform 1928"/>
          <p:cNvSpPr/>
          <p:nvPr/>
        </p:nvSpPr>
        <p:spPr bwMode="auto">
          <a:xfrm>
            <a:off x="6554787" y="4176713"/>
            <a:ext cx="306387" cy="184150"/>
          </a:xfrm>
          <a:custGeom>
            <a:avLst/>
            <a:gdLst>
              <a:gd name="T0" fmla="*/ 3 w 149"/>
              <a:gd name="T1" fmla="*/ 88 h 90"/>
              <a:gd name="T2" fmla="*/ 42 w 149"/>
              <a:gd name="T3" fmla="*/ 65 h 90"/>
              <a:gd name="T4" fmla="*/ 80 w 149"/>
              <a:gd name="T5" fmla="*/ 43 h 90"/>
              <a:gd name="T6" fmla="*/ 147 w 149"/>
              <a:gd name="T7" fmla="*/ 3 h 90"/>
              <a:gd name="T8" fmla="*/ 146 w 149"/>
              <a:gd name="T9" fmla="*/ 1 h 90"/>
              <a:gd name="T10" fmla="*/ 80 w 149"/>
              <a:gd name="T11" fmla="*/ 40 h 90"/>
              <a:gd name="T12" fmla="*/ 41 w 149"/>
              <a:gd name="T13" fmla="*/ 62 h 90"/>
              <a:gd name="T14" fmla="*/ 2 w 149"/>
              <a:gd name="T15" fmla="*/ 86 h 90"/>
              <a:gd name="T16" fmla="*/ 3 w 149"/>
              <a:gd name="T17" fmla="*/ 88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9" h="90">
                <a:moveTo>
                  <a:pt x="3" y="88"/>
                </a:moveTo>
                <a:cubicBezTo>
                  <a:pt x="16" y="80"/>
                  <a:pt x="29" y="73"/>
                  <a:pt x="42" y="65"/>
                </a:cubicBezTo>
                <a:cubicBezTo>
                  <a:pt x="54" y="57"/>
                  <a:pt x="67" y="50"/>
                  <a:pt x="80" y="43"/>
                </a:cubicBezTo>
                <a:cubicBezTo>
                  <a:pt x="102" y="30"/>
                  <a:pt x="122" y="11"/>
                  <a:pt x="147" y="3"/>
                </a:cubicBezTo>
                <a:cubicBezTo>
                  <a:pt x="149" y="3"/>
                  <a:pt x="148" y="0"/>
                  <a:pt x="146" y="1"/>
                </a:cubicBezTo>
                <a:cubicBezTo>
                  <a:pt x="121" y="8"/>
                  <a:pt x="102" y="27"/>
                  <a:pt x="80" y="40"/>
                </a:cubicBezTo>
                <a:cubicBezTo>
                  <a:pt x="67" y="47"/>
                  <a:pt x="54" y="55"/>
                  <a:pt x="41" y="62"/>
                </a:cubicBezTo>
                <a:cubicBezTo>
                  <a:pt x="28" y="70"/>
                  <a:pt x="15" y="78"/>
                  <a:pt x="2" y="86"/>
                </a:cubicBezTo>
                <a:cubicBezTo>
                  <a:pt x="0" y="87"/>
                  <a:pt x="2" y="90"/>
                  <a:pt x="3" y="88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49" name="Freeform 1929"/>
          <p:cNvSpPr/>
          <p:nvPr/>
        </p:nvSpPr>
        <p:spPr bwMode="auto">
          <a:xfrm>
            <a:off x="6588125" y="4206876"/>
            <a:ext cx="276225" cy="160338"/>
          </a:xfrm>
          <a:custGeom>
            <a:avLst/>
            <a:gdLst>
              <a:gd name="T0" fmla="*/ 3 w 135"/>
              <a:gd name="T1" fmla="*/ 77 h 78"/>
              <a:gd name="T2" fmla="*/ 70 w 135"/>
              <a:gd name="T3" fmla="*/ 39 h 78"/>
              <a:gd name="T4" fmla="*/ 100 w 135"/>
              <a:gd name="T5" fmla="*/ 19 h 78"/>
              <a:gd name="T6" fmla="*/ 133 w 135"/>
              <a:gd name="T7" fmla="*/ 3 h 78"/>
              <a:gd name="T8" fmla="*/ 133 w 135"/>
              <a:gd name="T9" fmla="*/ 0 h 78"/>
              <a:gd name="T10" fmla="*/ 101 w 135"/>
              <a:gd name="T11" fmla="*/ 16 h 78"/>
              <a:gd name="T12" fmla="*/ 70 w 135"/>
              <a:gd name="T13" fmla="*/ 36 h 78"/>
              <a:gd name="T14" fmla="*/ 2 w 135"/>
              <a:gd name="T15" fmla="*/ 75 h 78"/>
              <a:gd name="T16" fmla="*/ 3 w 135"/>
              <a:gd name="T17" fmla="*/ 77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35" h="78">
                <a:moveTo>
                  <a:pt x="3" y="77"/>
                </a:moveTo>
                <a:cubicBezTo>
                  <a:pt x="26" y="66"/>
                  <a:pt x="48" y="52"/>
                  <a:pt x="70" y="39"/>
                </a:cubicBezTo>
                <a:cubicBezTo>
                  <a:pt x="80" y="32"/>
                  <a:pt x="90" y="26"/>
                  <a:pt x="100" y="19"/>
                </a:cubicBezTo>
                <a:cubicBezTo>
                  <a:pt x="111" y="13"/>
                  <a:pt x="122" y="7"/>
                  <a:pt x="133" y="3"/>
                </a:cubicBezTo>
                <a:cubicBezTo>
                  <a:pt x="135" y="2"/>
                  <a:pt x="134" y="0"/>
                  <a:pt x="133" y="0"/>
                </a:cubicBezTo>
                <a:cubicBezTo>
                  <a:pt x="122" y="4"/>
                  <a:pt x="112" y="10"/>
                  <a:pt x="101" y="16"/>
                </a:cubicBezTo>
                <a:cubicBezTo>
                  <a:pt x="91" y="22"/>
                  <a:pt x="81" y="29"/>
                  <a:pt x="70" y="36"/>
                </a:cubicBezTo>
                <a:cubicBezTo>
                  <a:pt x="48" y="49"/>
                  <a:pt x="26" y="63"/>
                  <a:pt x="2" y="75"/>
                </a:cubicBezTo>
                <a:cubicBezTo>
                  <a:pt x="0" y="76"/>
                  <a:pt x="2" y="78"/>
                  <a:pt x="3" y="77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50" name="Freeform 1930"/>
          <p:cNvSpPr/>
          <p:nvPr/>
        </p:nvSpPr>
        <p:spPr bwMode="auto">
          <a:xfrm>
            <a:off x="6565900" y="4464051"/>
            <a:ext cx="26987" cy="41275"/>
          </a:xfrm>
          <a:custGeom>
            <a:avLst/>
            <a:gdLst>
              <a:gd name="T0" fmla="*/ 1 w 13"/>
              <a:gd name="T1" fmla="*/ 3 h 20"/>
              <a:gd name="T2" fmla="*/ 10 w 13"/>
              <a:gd name="T3" fmla="*/ 19 h 20"/>
              <a:gd name="T4" fmla="*/ 12 w 13"/>
              <a:gd name="T5" fmla="*/ 18 h 20"/>
              <a:gd name="T6" fmla="*/ 3 w 13"/>
              <a:gd name="T7" fmla="*/ 1 h 20"/>
              <a:gd name="T8" fmla="*/ 1 w 13"/>
              <a:gd name="T9" fmla="*/ 3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20">
                <a:moveTo>
                  <a:pt x="1" y="3"/>
                </a:moveTo>
                <a:cubicBezTo>
                  <a:pt x="4" y="8"/>
                  <a:pt x="7" y="14"/>
                  <a:pt x="10" y="19"/>
                </a:cubicBezTo>
                <a:cubicBezTo>
                  <a:pt x="11" y="20"/>
                  <a:pt x="13" y="19"/>
                  <a:pt x="12" y="18"/>
                </a:cubicBezTo>
                <a:cubicBezTo>
                  <a:pt x="9" y="12"/>
                  <a:pt x="6" y="7"/>
                  <a:pt x="3" y="1"/>
                </a:cubicBezTo>
                <a:cubicBezTo>
                  <a:pt x="3" y="0"/>
                  <a:pt x="0" y="1"/>
                  <a:pt x="1" y="3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51" name="Freeform 1931"/>
          <p:cNvSpPr/>
          <p:nvPr/>
        </p:nvSpPr>
        <p:spPr bwMode="auto">
          <a:xfrm>
            <a:off x="6557962" y="4437063"/>
            <a:ext cx="73025" cy="71438"/>
          </a:xfrm>
          <a:custGeom>
            <a:avLst/>
            <a:gdLst>
              <a:gd name="T0" fmla="*/ 2 w 36"/>
              <a:gd name="T1" fmla="*/ 6 h 35"/>
              <a:gd name="T2" fmla="*/ 34 w 36"/>
              <a:gd name="T3" fmla="*/ 27 h 35"/>
              <a:gd name="T4" fmla="*/ 34 w 36"/>
              <a:gd name="T5" fmla="*/ 25 h 35"/>
              <a:gd name="T6" fmla="*/ 24 w 36"/>
              <a:gd name="T7" fmla="*/ 32 h 35"/>
              <a:gd name="T8" fmla="*/ 26 w 36"/>
              <a:gd name="T9" fmla="*/ 34 h 35"/>
              <a:gd name="T10" fmla="*/ 36 w 36"/>
              <a:gd name="T11" fmla="*/ 27 h 35"/>
              <a:gd name="T12" fmla="*/ 36 w 36"/>
              <a:gd name="T13" fmla="*/ 25 h 35"/>
              <a:gd name="T14" fmla="*/ 1 w 36"/>
              <a:gd name="T15" fmla="*/ 3 h 35"/>
              <a:gd name="T16" fmla="*/ 2 w 36"/>
              <a:gd name="T17" fmla="*/ 6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" h="35">
                <a:moveTo>
                  <a:pt x="2" y="6"/>
                </a:moveTo>
                <a:cubicBezTo>
                  <a:pt x="16" y="3"/>
                  <a:pt x="27" y="17"/>
                  <a:pt x="34" y="27"/>
                </a:cubicBezTo>
                <a:cubicBezTo>
                  <a:pt x="34" y="26"/>
                  <a:pt x="34" y="26"/>
                  <a:pt x="34" y="25"/>
                </a:cubicBezTo>
                <a:cubicBezTo>
                  <a:pt x="31" y="28"/>
                  <a:pt x="28" y="30"/>
                  <a:pt x="24" y="32"/>
                </a:cubicBezTo>
                <a:cubicBezTo>
                  <a:pt x="23" y="33"/>
                  <a:pt x="24" y="35"/>
                  <a:pt x="26" y="34"/>
                </a:cubicBezTo>
                <a:cubicBezTo>
                  <a:pt x="29" y="32"/>
                  <a:pt x="33" y="30"/>
                  <a:pt x="36" y="27"/>
                </a:cubicBezTo>
                <a:cubicBezTo>
                  <a:pt x="36" y="27"/>
                  <a:pt x="36" y="26"/>
                  <a:pt x="36" y="25"/>
                </a:cubicBezTo>
                <a:cubicBezTo>
                  <a:pt x="28" y="15"/>
                  <a:pt x="17" y="0"/>
                  <a:pt x="1" y="3"/>
                </a:cubicBezTo>
                <a:cubicBezTo>
                  <a:pt x="0" y="3"/>
                  <a:pt x="1" y="6"/>
                  <a:pt x="2" y="6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52" name="Freeform 1932"/>
          <p:cNvSpPr/>
          <p:nvPr/>
        </p:nvSpPr>
        <p:spPr bwMode="auto">
          <a:xfrm>
            <a:off x="6621462" y="4460876"/>
            <a:ext cx="31750" cy="46038"/>
          </a:xfrm>
          <a:custGeom>
            <a:avLst/>
            <a:gdLst>
              <a:gd name="T0" fmla="*/ 1 w 16"/>
              <a:gd name="T1" fmla="*/ 3 h 22"/>
              <a:gd name="T2" fmla="*/ 13 w 16"/>
              <a:gd name="T3" fmla="*/ 20 h 22"/>
              <a:gd name="T4" fmla="*/ 14 w 16"/>
              <a:gd name="T5" fmla="*/ 19 h 22"/>
              <a:gd name="T6" fmla="*/ 3 w 16"/>
              <a:gd name="T7" fmla="*/ 2 h 22"/>
              <a:gd name="T8" fmla="*/ 1 w 16"/>
              <a:gd name="T9" fmla="*/ 3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22">
                <a:moveTo>
                  <a:pt x="1" y="3"/>
                </a:moveTo>
                <a:cubicBezTo>
                  <a:pt x="5" y="9"/>
                  <a:pt x="8" y="15"/>
                  <a:pt x="13" y="20"/>
                </a:cubicBezTo>
                <a:cubicBezTo>
                  <a:pt x="14" y="22"/>
                  <a:pt x="16" y="20"/>
                  <a:pt x="14" y="19"/>
                </a:cubicBezTo>
                <a:cubicBezTo>
                  <a:pt x="10" y="13"/>
                  <a:pt x="7" y="7"/>
                  <a:pt x="3" y="2"/>
                </a:cubicBezTo>
                <a:cubicBezTo>
                  <a:pt x="2" y="0"/>
                  <a:pt x="0" y="2"/>
                  <a:pt x="1" y="3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53" name="Freeform 1933"/>
          <p:cNvSpPr/>
          <p:nvPr/>
        </p:nvSpPr>
        <p:spPr bwMode="auto">
          <a:xfrm>
            <a:off x="6608762" y="4410076"/>
            <a:ext cx="63500" cy="68263"/>
          </a:xfrm>
          <a:custGeom>
            <a:avLst/>
            <a:gdLst>
              <a:gd name="T0" fmla="*/ 3 w 31"/>
              <a:gd name="T1" fmla="*/ 8 h 33"/>
              <a:gd name="T2" fmla="*/ 12 w 31"/>
              <a:gd name="T3" fmla="*/ 3 h 33"/>
              <a:gd name="T4" fmla="*/ 18 w 31"/>
              <a:gd name="T5" fmla="*/ 8 h 33"/>
              <a:gd name="T6" fmla="*/ 23 w 31"/>
              <a:gd name="T7" fmla="*/ 18 h 33"/>
              <a:gd name="T8" fmla="*/ 28 w 31"/>
              <a:gd name="T9" fmla="*/ 32 h 33"/>
              <a:gd name="T10" fmla="*/ 31 w 31"/>
              <a:gd name="T11" fmla="*/ 31 h 33"/>
              <a:gd name="T12" fmla="*/ 25 w 31"/>
              <a:gd name="T13" fmla="*/ 16 h 33"/>
              <a:gd name="T14" fmla="*/ 18 w 31"/>
              <a:gd name="T15" fmla="*/ 4 h 33"/>
              <a:gd name="T16" fmla="*/ 11 w 31"/>
              <a:gd name="T17" fmla="*/ 0 h 33"/>
              <a:gd name="T18" fmla="*/ 1 w 31"/>
              <a:gd name="T19" fmla="*/ 6 h 33"/>
              <a:gd name="T20" fmla="*/ 3 w 31"/>
              <a:gd name="T21" fmla="*/ 8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1" h="33">
                <a:moveTo>
                  <a:pt x="3" y="8"/>
                </a:moveTo>
                <a:cubicBezTo>
                  <a:pt x="5" y="6"/>
                  <a:pt x="8" y="3"/>
                  <a:pt x="12" y="3"/>
                </a:cubicBezTo>
                <a:cubicBezTo>
                  <a:pt x="15" y="3"/>
                  <a:pt x="16" y="6"/>
                  <a:pt x="18" y="8"/>
                </a:cubicBezTo>
                <a:cubicBezTo>
                  <a:pt x="20" y="12"/>
                  <a:pt x="22" y="15"/>
                  <a:pt x="23" y="18"/>
                </a:cubicBezTo>
                <a:cubicBezTo>
                  <a:pt x="25" y="22"/>
                  <a:pt x="27" y="27"/>
                  <a:pt x="28" y="32"/>
                </a:cubicBezTo>
                <a:cubicBezTo>
                  <a:pt x="28" y="33"/>
                  <a:pt x="31" y="33"/>
                  <a:pt x="31" y="31"/>
                </a:cubicBezTo>
                <a:cubicBezTo>
                  <a:pt x="30" y="26"/>
                  <a:pt x="28" y="21"/>
                  <a:pt x="25" y="16"/>
                </a:cubicBezTo>
                <a:cubicBezTo>
                  <a:pt x="23" y="12"/>
                  <a:pt x="21" y="8"/>
                  <a:pt x="18" y="4"/>
                </a:cubicBezTo>
                <a:cubicBezTo>
                  <a:pt x="16" y="2"/>
                  <a:pt x="14" y="0"/>
                  <a:pt x="11" y="0"/>
                </a:cubicBezTo>
                <a:cubicBezTo>
                  <a:pt x="7" y="0"/>
                  <a:pt x="4" y="3"/>
                  <a:pt x="1" y="6"/>
                </a:cubicBezTo>
                <a:cubicBezTo>
                  <a:pt x="0" y="7"/>
                  <a:pt x="2" y="9"/>
                  <a:pt x="3" y="8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54" name="Freeform 1934"/>
          <p:cNvSpPr/>
          <p:nvPr/>
        </p:nvSpPr>
        <p:spPr bwMode="auto">
          <a:xfrm>
            <a:off x="6627812" y="4459288"/>
            <a:ext cx="7937" cy="6350"/>
          </a:xfrm>
          <a:custGeom>
            <a:avLst/>
            <a:gdLst>
              <a:gd name="T0" fmla="*/ 2 w 4"/>
              <a:gd name="T1" fmla="*/ 3 h 3"/>
              <a:gd name="T2" fmla="*/ 2 w 4"/>
              <a:gd name="T3" fmla="*/ 0 h 3"/>
              <a:gd name="T4" fmla="*/ 2 w 4"/>
              <a:gd name="T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3">
                <a:moveTo>
                  <a:pt x="2" y="3"/>
                </a:moveTo>
                <a:cubicBezTo>
                  <a:pt x="4" y="3"/>
                  <a:pt x="4" y="0"/>
                  <a:pt x="2" y="0"/>
                </a:cubicBezTo>
                <a:cubicBezTo>
                  <a:pt x="0" y="0"/>
                  <a:pt x="0" y="3"/>
                  <a:pt x="2" y="3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55" name="Freeform 1935"/>
          <p:cNvSpPr/>
          <p:nvPr/>
        </p:nvSpPr>
        <p:spPr bwMode="auto">
          <a:xfrm>
            <a:off x="6667500" y="4418013"/>
            <a:ext cx="33337" cy="66675"/>
          </a:xfrm>
          <a:custGeom>
            <a:avLst/>
            <a:gdLst>
              <a:gd name="T0" fmla="*/ 1 w 16"/>
              <a:gd name="T1" fmla="*/ 3 h 32"/>
              <a:gd name="T2" fmla="*/ 13 w 16"/>
              <a:gd name="T3" fmla="*/ 31 h 32"/>
              <a:gd name="T4" fmla="*/ 15 w 16"/>
              <a:gd name="T5" fmla="*/ 29 h 32"/>
              <a:gd name="T6" fmla="*/ 3 w 16"/>
              <a:gd name="T7" fmla="*/ 2 h 32"/>
              <a:gd name="T8" fmla="*/ 1 w 16"/>
              <a:gd name="T9" fmla="*/ 3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32">
                <a:moveTo>
                  <a:pt x="1" y="3"/>
                </a:moveTo>
                <a:cubicBezTo>
                  <a:pt x="4" y="12"/>
                  <a:pt x="8" y="21"/>
                  <a:pt x="13" y="31"/>
                </a:cubicBezTo>
                <a:cubicBezTo>
                  <a:pt x="14" y="32"/>
                  <a:pt x="16" y="31"/>
                  <a:pt x="15" y="29"/>
                </a:cubicBezTo>
                <a:cubicBezTo>
                  <a:pt x="11" y="20"/>
                  <a:pt x="6" y="11"/>
                  <a:pt x="3" y="2"/>
                </a:cubicBezTo>
                <a:cubicBezTo>
                  <a:pt x="2" y="0"/>
                  <a:pt x="0" y="1"/>
                  <a:pt x="1" y="3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56" name="Freeform 1936"/>
          <p:cNvSpPr/>
          <p:nvPr/>
        </p:nvSpPr>
        <p:spPr bwMode="auto">
          <a:xfrm>
            <a:off x="6664325" y="4371976"/>
            <a:ext cx="63500" cy="60325"/>
          </a:xfrm>
          <a:custGeom>
            <a:avLst/>
            <a:gdLst>
              <a:gd name="T0" fmla="*/ 3 w 31"/>
              <a:gd name="T1" fmla="*/ 12 h 30"/>
              <a:gd name="T2" fmla="*/ 11 w 31"/>
              <a:gd name="T3" fmla="*/ 6 h 30"/>
              <a:gd name="T4" fmla="*/ 18 w 31"/>
              <a:gd name="T5" fmla="*/ 9 h 30"/>
              <a:gd name="T6" fmla="*/ 28 w 31"/>
              <a:gd name="T7" fmla="*/ 28 h 30"/>
              <a:gd name="T8" fmla="*/ 30 w 31"/>
              <a:gd name="T9" fmla="*/ 28 h 30"/>
              <a:gd name="T10" fmla="*/ 19 w 31"/>
              <a:gd name="T11" fmla="*/ 5 h 30"/>
              <a:gd name="T12" fmla="*/ 1 w 31"/>
              <a:gd name="T13" fmla="*/ 10 h 30"/>
              <a:gd name="T14" fmla="*/ 3 w 31"/>
              <a:gd name="T15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1" h="30">
                <a:moveTo>
                  <a:pt x="3" y="12"/>
                </a:moveTo>
                <a:cubicBezTo>
                  <a:pt x="6" y="10"/>
                  <a:pt x="8" y="7"/>
                  <a:pt x="11" y="6"/>
                </a:cubicBezTo>
                <a:cubicBezTo>
                  <a:pt x="14" y="5"/>
                  <a:pt x="16" y="7"/>
                  <a:pt x="18" y="9"/>
                </a:cubicBezTo>
                <a:cubicBezTo>
                  <a:pt x="23" y="14"/>
                  <a:pt x="26" y="22"/>
                  <a:pt x="28" y="28"/>
                </a:cubicBezTo>
                <a:cubicBezTo>
                  <a:pt x="28" y="30"/>
                  <a:pt x="31" y="30"/>
                  <a:pt x="30" y="28"/>
                </a:cubicBezTo>
                <a:cubicBezTo>
                  <a:pt x="28" y="20"/>
                  <a:pt x="24" y="11"/>
                  <a:pt x="19" y="5"/>
                </a:cubicBezTo>
                <a:cubicBezTo>
                  <a:pt x="13" y="0"/>
                  <a:pt x="6" y="6"/>
                  <a:pt x="1" y="10"/>
                </a:cubicBezTo>
                <a:cubicBezTo>
                  <a:pt x="0" y="11"/>
                  <a:pt x="1" y="13"/>
                  <a:pt x="3" y="12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57" name="Freeform 1937"/>
          <p:cNvSpPr/>
          <p:nvPr/>
        </p:nvSpPr>
        <p:spPr bwMode="auto">
          <a:xfrm>
            <a:off x="6686550" y="4410076"/>
            <a:ext cx="26987" cy="22225"/>
          </a:xfrm>
          <a:custGeom>
            <a:avLst/>
            <a:gdLst>
              <a:gd name="T0" fmla="*/ 2 w 13"/>
              <a:gd name="T1" fmla="*/ 10 h 11"/>
              <a:gd name="T2" fmla="*/ 12 w 13"/>
              <a:gd name="T3" fmla="*/ 3 h 11"/>
              <a:gd name="T4" fmla="*/ 11 w 13"/>
              <a:gd name="T5" fmla="*/ 1 h 11"/>
              <a:gd name="T6" fmla="*/ 1 w 13"/>
              <a:gd name="T7" fmla="*/ 8 h 11"/>
              <a:gd name="T8" fmla="*/ 2 w 13"/>
              <a:gd name="T9" fmla="*/ 1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11">
                <a:moveTo>
                  <a:pt x="2" y="10"/>
                </a:moveTo>
                <a:cubicBezTo>
                  <a:pt x="6" y="8"/>
                  <a:pt x="9" y="5"/>
                  <a:pt x="12" y="3"/>
                </a:cubicBezTo>
                <a:cubicBezTo>
                  <a:pt x="13" y="2"/>
                  <a:pt x="12" y="0"/>
                  <a:pt x="11" y="1"/>
                </a:cubicBezTo>
                <a:cubicBezTo>
                  <a:pt x="8" y="3"/>
                  <a:pt x="4" y="6"/>
                  <a:pt x="1" y="8"/>
                </a:cubicBezTo>
                <a:cubicBezTo>
                  <a:pt x="0" y="9"/>
                  <a:pt x="1" y="11"/>
                  <a:pt x="2" y="10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58" name="Freeform 1938"/>
          <p:cNvSpPr/>
          <p:nvPr/>
        </p:nvSpPr>
        <p:spPr bwMode="auto">
          <a:xfrm>
            <a:off x="6719887" y="4391026"/>
            <a:ext cx="26987" cy="52388"/>
          </a:xfrm>
          <a:custGeom>
            <a:avLst/>
            <a:gdLst>
              <a:gd name="T0" fmla="*/ 1 w 13"/>
              <a:gd name="T1" fmla="*/ 3 h 25"/>
              <a:gd name="T2" fmla="*/ 10 w 13"/>
              <a:gd name="T3" fmla="*/ 23 h 25"/>
              <a:gd name="T4" fmla="*/ 13 w 13"/>
              <a:gd name="T5" fmla="*/ 22 h 25"/>
              <a:gd name="T6" fmla="*/ 3 w 13"/>
              <a:gd name="T7" fmla="*/ 1 h 25"/>
              <a:gd name="T8" fmla="*/ 1 w 13"/>
              <a:gd name="T9" fmla="*/ 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25">
                <a:moveTo>
                  <a:pt x="1" y="3"/>
                </a:moveTo>
                <a:cubicBezTo>
                  <a:pt x="5" y="9"/>
                  <a:pt x="9" y="16"/>
                  <a:pt x="10" y="23"/>
                </a:cubicBezTo>
                <a:cubicBezTo>
                  <a:pt x="11" y="25"/>
                  <a:pt x="13" y="24"/>
                  <a:pt x="13" y="22"/>
                </a:cubicBezTo>
                <a:cubicBezTo>
                  <a:pt x="11" y="15"/>
                  <a:pt x="7" y="8"/>
                  <a:pt x="3" y="1"/>
                </a:cubicBezTo>
                <a:cubicBezTo>
                  <a:pt x="2" y="0"/>
                  <a:pt x="0" y="1"/>
                  <a:pt x="1" y="3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59" name="Freeform 1939"/>
          <p:cNvSpPr/>
          <p:nvPr/>
        </p:nvSpPr>
        <p:spPr bwMode="auto">
          <a:xfrm>
            <a:off x="6726237" y="4362451"/>
            <a:ext cx="57150" cy="49213"/>
          </a:xfrm>
          <a:custGeom>
            <a:avLst/>
            <a:gdLst>
              <a:gd name="T0" fmla="*/ 2 w 28"/>
              <a:gd name="T1" fmla="*/ 6 h 24"/>
              <a:gd name="T2" fmla="*/ 18 w 28"/>
              <a:gd name="T3" fmla="*/ 7 h 24"/>
              <a:gd name="T4" fmla="*/ 25 w 28"/>
              <a:gd name="T5" fmla="*/ 22 h 24"/>
              <a:gd name="T6" fmla="*/ 28 w 28"/>
              <a:gd name="T7" fmla="*/ 21 h 24"/>
              <a:gd name="T8" fmla="*/ 19 w 28"/>
              <a:gd name="T9" fmla="*/ 4 h 24"/>
              <a:gd name="T10" fmla="*/ 1 w 28"/>
              <a:gd name="T11" fmla="*/ 4 h 24"/>
              <a:gd name="T12" fmla="*/ 2 w 28"/>
              <a:gd name="T13" fmla="*/ 6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8" h="24">
                <a:moveTo>
                  <a:pt x="2" y="6"/>
                </a:moveTo>
                <a:cubicBezTo>
                  <a:pt x="8" y="4"/>
                  <a:pt x="13" y="3"/>
                  <a:pt x="18" y="7"/>
                </a:cubicBezTo>
                <a:cubicBezTo>
                  <a:pt x="22" y="11"/>
                  <a:pt x="24" y="17"/>
                  <a:pt x="25" y="22"/>
                </a:cubicBezTo>
                <a:cubicBezTo>
                  <a:pt x="26" y="24"/>
                  <a:pt x="28" y="23"/>
                  <a:pt x="28" y="21"/>
                </a:cubicBezTo>
                <a:cubicBezTo>
                  <a:pt x="27" y="15"/>
                  <a:pt x="24" y="9"/>
                  <a:pt x="19" y="4"/>
                </a:cubicBezTo>
                <a:cubicBezTo>
                  <a:pt x="14" y="0"/>
                  <a:pt x="7" y="2"/>
                  <a:pt x="1" y="4"/>
                </a:cubicBezTo>
                <a:cubicBezTo>
                  <a:pt x="0" y="5"/>
                  <a:pt x="1" y="7"/>
                  <a:pt x="2" y="6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60" name="Freeform 1940"/>
          <p:cNvSpPr/>
          <p:nvPr/>
        </p:nvSpPr>
        <p:spPr bwMode="auto">
          <a:xfrm>
            <a:off x="6723062" y="4386263"/>
            <a:ext cx="6350" cy="4763"/>
          </a:xfrm>
          <a:custGeom>
            <a:avLst/>
            <a:gdLst>
              <a:gd name="T0" fmla="*/ 2 w 3"/>
              <a:gd name="T1" fmla="*/ 3 h 3"/>
              <a:gd name="T2" fmla="*/ 2 w 3"/>
              <a:gd name="T3" fmla="*/ 0 h 3"/>
              <a:gd name="T4" fmla="*/ 2 w 3"/>
              <a:gd name="T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3">
                <a:moveTo>
                  <a:pt x="2" y="3"/>
                </a:moveTo>
                <a:cubicBezTo>
                  <a:pt x="3" y="3"/>
                  <a:pt x="3" y="0"/>
                  <a:pt x="2" y="0"/>
                </a:cubicBezTo>
                <a:cubicBezTo>
                  <a:pt x="0" y="0"/>
                  <a:pt x="0" y="3"/>
                  <a:pt x="2" y="3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61" name="Freeform 1941"/>
          <p:cNvSpPr/>
          <p:nvPr/>
        </p:nvSpPr>
        <p:spPr bwMode="auto">
          <a:xfrm>
            <a:off x="6746875" y="4367213"/>
            <a:ext cx="22225" cy="34925"/>
          </a:xfrm>
          <a:custGeom>
            <a:avLst/>
            <a:gdLst>
              <a:gd name="T0" fmla="*/ 0 w 11"/>
              <a:gd name="T1" fmla="*/ 2 h 17"/>
              <a:gd name="T2" fmla="*/ 8 w 11"/>
              <a:gd name="T3" fmla="*/ 15 h 17"/>
              <a:gd name="T4" fmla="*/ 11 w 11"/>
              <a:gd name="T5" fmla="*/ 15 h 17"/>
              <a:gd name="T6" fmla="*/ 3 w 11"/>
              <a:gd name="T7" fmla="*/ 1 h 17"/>
              <a:gd name="T8" fmla="*/ 0 w 11"/>
              <a:gd name="T9" fmla="*/ 2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7">
                <a:moveTo>
                  <a:pt x="0" y="2"/>
                </a:moveTo>
                <a:cubicBezTo>
                  <a:pt x="3" y="6"/>
                  <a:pt x="6" y="11"/>
                  <a:pt x="8" y="15"/>
                </a:cubicBezTo>
                <a:cubicBezTo>
                  <a:pt x="9" y="17"/>
                  <a:pt x="11" y="16"/>
                  <a:pt x="11" y="15"/>
                </a:cubicBezTo>
                <a:cubicBezTo>
                  <a:pt x="9" y="10"/>
                  <a:pt x="6" y="5"/>
                  <a:pt x="3" y="1"/>
                </a:cubicBezTo>
                <a:cubicBezTo>
                  <a:pt x="2" y="0"/>
                  <a:pt x="0" y="1"/>
                  <a:pt x="0" y="2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62" name="Freeform 1942"/>
          <p:cNvSpPr/>
          <p:nvPr/>
        </p:nvSpPr>
        <p:spPr bwMode="auto">
          <a:xfrm>
            <a:off x="6748462" y="4391026"/>
            <a:ext cx="20637" cy="14288"/>
          </a:xfrm>
          <a:custGeom>
            <a:avLst/>
            <a:gdLst>
              <a:gd name="T0" fmla="*/ 3 w 10"/>
              <a:gd name="T1" fmla="*/ 6 h 7"/>
              <a:gd name="T2" fmla="*/ 8 w 10"/>
              <a:gd name="T3" fmla="*/ 3 h 7"/>
              <a:gd name="T4" fmla="*/ 7 w 10"/>
              <a:gd name="T5" fmla="*/ 0 h 7"/>
              <a:gd name="T6" fmla="*/ 2 w 10"/>
              <a:gd name="T7" fmla="*/ 4 h 7"/>
              <a:gd name="T8" fmla="*/ 3 w 10"/>
              <a:gd name="T9" fmla="*/ 6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7">
                <a:moveTo>
                  <a:pt x="3" y="6"/>
                </a:moveTo>
                <a:cubicBezTo>
                  <a:pt x="5" y="5"/>
                  <a:pt x="6" y="4"/>
                  <a:pt x="8" y="3"/>
                </a:cubicBezTo>
                <a:cubicBezTo>
                  <a:pt x="10" y="1"/>
                  <a:pt x="8" y="0"/>
                  <a:pt x="7" y="0"/>
                </a:cubicBezTo>
                <a:cubicBezTo>
                  <a:pt x="5" y="1"/>
                  <a:pt x="3" y="3"/>
                  <a:pt x="2" y="4"/>
                </a:cubicBezTo>
                <a:cubicBezTo>
                  <a:pt x="0" y="5"/>
                  <a:pt x="1" y="7"/>
                  <a:pt x="3" y="6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63" name="Freeform 1943"/>
          <p:cNvSpPr/>
          <p:nvPr/>
        </p:nvSpPr>
        <p:spPr bwMode="auto">
          <a:xfrm>
            <a:off x="6764337" y="4337051"/>
            <a:ext cx="41275" cy="60325"/>
          </a:xfrm>
          <a:custGeom>
            <a:avLst/>
            <a:gdLst>
              <a:gd name="T0" fmla="*/ 2 w 20"/>
              <a:gd name="T1" fmla="*/ 4 h 30"/>
              <a:gd name="T2" fmla="*/ 19 w 20"/>
              <a:gd name="T3" fmla="*/ 3 h 30"/>
              <a:gd name="T4" fmla="*/ 17 w 20"/>
              <a:gd name="T5" fmla="*/ 2 h 30"/>
              <a:gd name="T6" fmla="*/ 13 w 20"/>
              <a:gd name="T7" fmla="*/ 28 h 30"/>
              <a:gd name="T8" fmla="*/ 15 w 20"/>
              <a:gd name="T9" fmla="*/ 28 h 30"/>
              <a:gd name="T10" fmla="*/ 20 w 20"/>
              <a:gd name="T11" fmla="*/ 2 h 30"/>
              <a:gd name="T12" fmla="*/ 18 w 20"/>
              <a:gd name="T13" fmla="*/ 1 h 30"/>
              <a:gd name="T14" fmla="*/ 2 w 20"/>
              <a:gd name="T15" fmla="*/ 1 h 30"/>
              <a:gd name="T16" fmla="*/ 2 w 20"/>
              <a:gd name="T17" fmla="*/ 4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" h="30">
                <a:moveTo>
                  <a:pt x="2" y="4"/>
                </a:moveTo>
                <a:cubicBezTo>
                  <a:pt x="8" y="4"/>
                  <a:pt x="13" y="4"/>
                  <a:pt x="19" y="3"/>
                </a:cubicBezTo>
                <a:cubicBezTo>
                  <a:pt x="18" y="2"/>
                  <a:pt x="18" y="2"/>
                  <a:pt x="17" y="2"/>
                </a:cubicBezTo>
                <a:cubicBezTo>
                  <a:pt x="17" y="11"/>
                  <a:pt x="12" y="19"/>
                  <a:pt x="13" y="28"/>
                </a:cubicBezTo>
                <a:cubicBezTo>
                  <a:pt x="13" y="30"/>
                  <a:pt x="15" y="30"/>
                  <a:pt x="15" y="28"/>
                </a:cubicBezTo>
                <a:cubicBezTo>
                  <a:pt x="15" y="19"/>
                  <a:pt x="19" y="11"/>
                  <a:pt x="20" y="2"/>
                </a:cubicBezTo>
                <a:cubicBezTo>
                  <a:pt x="20" y="1"/>
                  <a:pt x="19" y="0"/>
                  <a:pt x="18" y="1"/>
                </a:cubicBezTo>
                <a:cubicBezTo>
                  <a:pt x="13" y="2"/>
                  <a:pt x="7" y="1"/>
                  <a:pt x="2" y="1"/>
                </a:cubicBezTo>
                <a:cubicBezTo>
                  <a:pt x="0" y="1"/>
                  <a:pt x="0" y="4"/>
                  <a:pt x="2" y="4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64" name="Freeform 1944"/>
          <p:cNvSpPr/>
          <p:nvPr/>
        </p:nvSpPr>
        <p:spPr bwMode="auto">
          <a:xfrm>
            <a:off x="6756400" y="4344988"/>
            <a:ext cx="7937" cy="3175"/>
          </a:xfrm>
          <a:custGeom>
            <a:avLst/>
            <a:gdLst>
              <a:gd name="T0" fmla="*/ 2 w 4"/>
              <a:gd name="T1" fmla="*/ 2 h 2"/>
              <a:gd name="T2" fmla="*/ 2 w 4"/>
              <a:gd name="T3" fmla="*/ 0 h 2"/>
              <a:gd name="T4" fmla="*/ 2 w 4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2">
                <a:moveTo>
                  <a:pt x="2" y="2"/>
                </a:moveTo>
                <a:cubicBezTo>
                  <a:pt x="4" y="2"/>
                  <a:pt x="4" y="0"/>
                  <a:pt x="2" y="0"/>
                </a:cubicBezTo>
                <a:cubicBezTo>
                  <a:pt x="0" y="0"/>
                  <a:pt x="0" y="2"/>
                  <a:pt x="2" y="2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65" name="Freeform 1945"/>
          <p:cNvSpPr/>
          <p:nvPr/>
        </p:nvSpPr>
        <p:spPr bwMode="auto">
          <a:xfrm>
            <a:off x="6615112" y="4386263"/>
            <a:ext cx="217487" cy="123825"/>
          </a:xfrm>
          <a:custGeom>
            <a:avLst/>
            <a:gdLst>
              <a:gd name="T0" fmla="*/ 3 w 106"/>
              <a:gd name="T1" fmla="*/ 60 h 61"/>
              <a:gd name="T2" fmla="*/ 58 w 106"/>
              <a:gd name="T3" fmla="*/ 29 h 61"/>
              <a:gd name="T4" fmla="*/ 83 w 106"/>
              <a:gd name="T5" fmla="*/ 16 h 61"/>
              <a:gd name="T6" fmla="*/ 105 w 106"/>
              <a:gd name="T7" fmla="*/ 3 h 61"/>
              <a:gd name="T8" fmla="*/ 103 w 106"/>
              <a:gd name="T9" fmla="*/ 1 h 61"/>
              <a:gd name="T10" fmla="*/ 81 w 106"/>
              <a:gd name="T11" fmla="*/ 14 h 61"/>
              <a:gd name="T12" fmla="*/ 56 w 106"/>
              <a:gd name="T13" fmla="*/ 27 h 61"/>
              <a:gd name="T14" fmla="*/ 2 w 106"/>
              <a:gd name="T15" fmla="*/ 58 h 61"/>
              <a:gd name="T16" fmla="*/ 3 w 106"/>
              <a:gd name="T17" fmla="*/ 6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6" h="61">
                <a:moveTo>
                  <a:pt x="3" y="60"/>
                </a:moveTo>
                <a:cubicBezTo>
                  <a:pt x="21" y="49"/>
                  <a:pt x="39" y="39"/>
                  <a:pt x="58" y="29"/>
                </a:cubicBezTo>
                <a:cubicBezTo>
                  <a:pt x="66" y="25"/>
                  <a:pt x="75" y="20"/>
                  <a:pt x="83" y="16"/>
                </a:cubicBezTo>
                <a:cubicBezTo>
                  <a:pt x="91" y="12"/>
                  <a:pt x="99" y="9"/>
                  <a:pt x="105" y="3"/>
                </a:cubicBezTo>
                <a:cubicBezTo>
                  <a:pt x="106" y="2"/>
                  <a:pt x="104" y="0"/>
                  <a:pt x="103" y="1"/>
                </a:cubicBezTo>
                <a:cubicBezTo>
                  <a:pt x="97" y="7"/>
                  <a:pt x="89" y="10"/>
                  <a:pt x="81" y="14"/>
                </a:cubicBezTo>
                <a:cubicBezTo>
                  <a:pt x="72" y="18"/>
                  <a:pt x="64" y="23"/>
                  <a:pt x="56" y="27"/>
                </a:cubicBezTo>
                <a:cubicBezTo>
                  <a:pt x="37" y="37"/>
                  <a:pt x="19" y="47"/>
                  <a:pt x="2" y="58"/>
                </a:cubicBezTo>
                <a:cubicBezTo>
                  <a:pt x="0" y="59"/>
                  <a:pt x="1" y="61"/>
                  <a:pt x="3" y="60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66" name="Freeform 1946"/>
          <p:cNvSpPr/>
          <p:nvPr/>
        </p:nvSpPr>
        <p:spPr bwMode="auto">
          <a:xfrm>
            <a:off x="6600825" y="4381501"/>
            <a:ext cx="195262" cy="106363"/>
          </a:xfrm>
          <a:custGeom>
            <a:avLst/>
            <a:gdLst>
              <a:gd name="T0" fmla="*/ 3 w 95"/>
              <a:gd name="T1" fmla="*/ 51 h 52"/>
              <a:gd name="T2" fmla="*/ 94 w 95"/>
              <a:gd name="T3" fmla="*/ 3 h 52"/>
              <a:gd name="T4" fmla="*/ 92 w 95"/>
              <a:gd name="T5" fmla="*/ 1 h 52"/>
              <a:gd name="T6" fmla="*/ 2 w 95"/>
              <a:gd name="T7" fmla="*/ 49 h 52"/>
              <a:gd name="T8" fmla="*/ 3 w 95"/>
              <a:gd name="T9" fmla="*/ 51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5" h="52">
                <a:moveTo>
                  <a:pt x="3" y="51"/>
                </a:moveTo>
                <a:cubicBezTo>
                  <a:pt x="33" y="36"/>
                  <a:pt x="64" y="20"/>
                  <a:pt x="94" y="3"/>
                </a:cubicBezTo>
                <a:cubicBezTo>
                  <a:pt x="95" y="2"/>
                  <a:pt x="94" y="0"/>
                  <a:pt x="92" y="1"/>
                </a:cubicBezTo>
                <a:cubicBezTo>
                  <a:pt x="62" y="17"/>
                  <a:pt x="32" y="33"/>
                  <a:pt x="2" y="49"/>
                </a:cubicBezTo>
                <a:cubicBezTo>
                  <a:pt x="0" y="50"/>
                  <a:pt x="1" y="52"/>
                  <a:pt x="3" y="51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67" name="Freeform 1947"/>
          <p:cNvSpPr/>
          <p:nvPr/>
        </p:nvSpPr>
        <p:spPr bwMode="auto">
          <a:xfrm>
            <a:off x="6908800" y="4103688"/>
            <a:ext cx="28575" cy="65088"/>
          </a:xfrm>
          <a:custGeom>
            <a:avLst/>
            <a:gdLst>
              <a:gd name="T0" fmla="*/ 1 w 14"/>
              <a:gd name="T1" fmla="*/ 2 h 31"/>
              <a:gd name="T2" fmla="*/ 11 w 14"/>
              <a:gd name="T3" fmla="*/ 29 h 31"/>
              <a:gd name="T4" fmla="*/ 14 w 14"/>
              <a:gd name="T5" fmla="*/ 29 h 31"/>
              <a:gd name="T6" fmla="*/ 3 w 14"/>
              <a:gd name="T7" fmla="*/ 1 h 31"/>
              <a:gd name="T8" fmla="*/ 1 w 14"/>
              <a:gd name="T9" fmla="*/ 2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31">
                <a:moveTo>
                  <a:pt x="1" y="2"/>
                </a:moveTo>
                <a:cubicBezTo>
                  <a:pt x="4" y="11"/>
                  <a:pt x="10" y="19"/>
                  <a:pt x="11" y="29"/>
                </a:cubicBezTo>
                <a:cubicBezTo>
                  <a:pt x="11" y="31"/>
                  <a:pt x="14" y="31"/>
                  <a:pt x="14" y="29"/>
                </a:cubicBezTo>
                <a:cubicBezTo>
                  <a:pt x="13" y="19"/>
                  <a:pt x="7" y="10"/>
                  <a:pt x="3" y="1"/>
                </a:cubicBezTo>
                <a:cubicBezTo>
                  <a:pt x="2" y="0"/>
                  <a:pt x="0" y="0"/>
                  <a:pt x="1" y="2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68" name="Freeform 1948"/>
          <p:cNvSpPr/>
          <p:nvPr/>
        </p:nvSpPr>
        <p:spPr bwMode="auto">
          <a:xfrm>
            <a:off x="6929437" y="4078288"/>
            <a:ext cx="93662" cy="73025"/>
          </a:xfrm>
          <a:custGeom>
            <a:avLst/>
            <a:gdLst>
              <a:gd name="T0" fmla="*/ 2 w 46"/>
              <a:gd name="T1" fmla="*/ 8 h 36"/>
              <a:gd name="T2" fmla="*/ 18 w 46"/>
              <a:gd name="T3" fmla="*/ 35 h 36"/>
              <a:gd name="T4" fmla="*/ 20 w 46"/>
              <a:gd name="T5" fmla="*/ 35 h 36"/>
              <a:gd name="T6" fmla="*/ 44 w 46"/>
              <a:gd name="T7" fmla="*/ 25 h 36"/>
              <a:gd name="T8" fmla="*/ 43 w 46"/>
              <a:gd name="T9" fmla="*/ 23 h 36"/>
              <a:gd name="T10" fmla="*/ 19 w 46"/>
              <a:gd name="T11" fmla="*/ 33 h 36"/>
              <a:gd name="T12" fmla="*/ 21 w 46"/>
              <a:gd name="T13" fmla="*/ 34 h 36"/>
              <a:gd name="T14" fmla="*/ 1 w 46"/>
              <a:gd name="T15" fmla="*/ 6 h 36"/>
              <a:gd name="T16" fmla="*/ 2 w 46"/>
              <a:gd name="T17" fmla="*/ 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6" h="36">
                <a:moveTo>
                  <a:pt x="2" y="8"/>
                </a:moveTo>
                <a:cubicBezTo>
                  <a:pt x="14" y="3"/>
                  <a:pt x="16" y="28"/>
                  <a:pt x="18" y="35"/>
                </a:cubicBezTo>
                <a:cubicBezTo>
                  <a:pt x="18" y="35"/>
                  <a:pt x="19" y="36"/>
                  <a:pt x="20" y="35"/>
                </a:cubicBezTo>
                <a:cubicBezTo>
                  <a:pt x="29" y="34"/>
                  <a:pt x="37" y="30"/>
                  <a:pt x="44" y="25"/>
                </a:cubicBezTo>
                <a:cubicBezTo>
                  <a:pt x="46" y="24"/>
                  <a:pt x="44" y="22"/>
                  <a:pt x="43" y="23"/>
                </a:cubicBezTo>
                <a:cubicBezTo>
                  <a:pt x="36" y="28"/>
                  <a:pt x="28" y="32"/>
                  <a:pt x="19" y="33"/>
                </a:cubicBezTo>
                <a:cubicBezTo>
                  <a:pt x="20" y="33"/>
                  <a:pt x="20" y="34"/>
                  <a:pt x="21" y="34"/>
                </a:cubicBezTo>
                <a:cubicBezTo>
                  <a:pt x="17" y="25"/>
                  <a:pt x="16" y="0"/>
                  <a:pt x="1" y="6"/>
                </a:cubicBezTo>
                <a:cubicBezTo>
                  <a:pt x="0" y="7"/>
                  <a:pt x="1" y="9"/>
                  <a:pt x="2" y="8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69" name="Freeform 1949"/>
          <p:cNvSpPr/>
          <p:nvPr/>
        </p:nvSpPr>
        <p:spPr bwMode="auto">
          <a:xfrm>
            <a:off x="6969125" y="4033838"/>
            <a:ext cx="58737" cy="80963"/>
          </a:xfrm>
          <a:custGeom>
            <a:avLst/>
            <a:gdLst>
              <a:gd name="T0" fmla="*/ 23 w 28"/>
              <a:gd name="T1" fmla="*/ 30 h 39"/>
              <a:gd name="T2" fmla="*/ 9 w 28"/>
              <a:gd name="T3" fmla="*/ 35 h 39"/>
              <a:gd name="T4" fmla="*/ 4 w 28"/>
              <a:gd name="T5" fmla="*/ 23 h 39"/>
              <a:gd name="T6" fmla="*/ 4 w 28"/>
              <a:gd name="T7" fmla="*/ 17 h 39"/>
              <a:gd name="T8" fmla="*/ 7 w 28"/>
              <a:gd name="T9" fmla="*/ 13 h 39"/>
              <a:gd name="T10" fmla="*/ 26 w 28"/>
              <a:gd name="T11" fmla="*/ 3 h 39"/>
              <a:gd name="T12" fmla="*/ 25 w 28"/>
              <a:gd name="T13" fmla="*/ 1 h 39"/>
              <a:gd name="T14" fmla="*/ 4 w 28"/>
              <a:gd name="T15" fmla="*/ 12 h 39"/>
              <a:gd name="T16" fmla="*/ 2 w 28"/>
              <a:gd name="T17" fmla="*/ 23 h 39"/>
              <a:gd name="T18" fmla="*/ 7 w 28"/>
              <a:gd name="T19" fmla="*/ 37 h 39"/>
              <a:gd name="T20" fmla="*/ 14 w 28"/>
              <a:gd name="T21" fmla="*/ 38 h 39"/>
              <a:gd name="T22" fmla="*/ 24 w 28"/>
              <a:gd name="T23" fmla="*/ 33 h 39"/>
              <a:gd name="T24" fmla="*/ 23 w 28"/>
              <a:gd name="T25" fmla="*/ 3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8" h="39">
                <a:moveTo>
                  <a:pt x="23" y="30"/>
                </a:moveTo>
                <a:cubicBezTo>
                  <a:pt x="20" y="32"/>
                  <a:pt x="12" y="39"/>
                  <a:pt x="9" y="35"/>
                </a:cubicBezTo>
                <a:cubicBezTo>
                  <a:pt x="7" y="31"/>
                  <a:pt x="5" y="27"/>
                  <a:pt x="4" y="23"/>
                </a:cubicBezTo>
                <a:cubicBezTo>
                  <a:pt x="4" y="21"/>
                  <a:pt x="4" y="19"/>
                  <a:pt x="4" y="17"/>
                </a:cubicBezTo>
                <a:cubicBezTo>
                  <a:pt x="4" y="15"/>
                  <a:pt x="6" y="14"/>
                  <a:pt x="7" y="13"/>
                </a:cubicBezTo>
                <a:cubicBezTo>
                  <a:pt x="13" y="9"/>
                  <a:pt x="19" y="6"/>
                  <a:pt x="26" y="3"/>
                </a:cubicBezTo>
                <a:cubicBezTo>
                  <a:pt x="28" y="3"/>
                  <a:pt x="27" y="0"/>
                  <a:pt x="25" y="1"/>
                </a:cubicBezTo>
                <a:cubicBezTo>
                  <a:pt x="18" y="3"/>
                  <a:pt x="10" y="7"/>
                  <a:pt x="4" y="12"/>
                </a:cubicBezTo>
                <a:cubicBezTo>
                  <a:pt x="0" y="15"/>
                  <a:pt x="1" y="19"/>
                  <a:pt x="2" y="23"/>
                </a:cubicBezTo>
                <a:cubicBezTo>
                  <a:pt x="3" y="28"/>
                  <a:pt x="4" y="34"/>
                  <a:pt x="7" y="37"/>
                </a:cubicBezTo>
                <a:cubicBezTo>
                  <a:pt x="9" y="39"/>
                  <a:pt x="12" y="39"/>
                  <a:pt x="14" y="38"/>
                </a:cubicBezTo>
                <a:cubicBezTo>
                  <a:pt x="18" y="37"/>
                  <a:pt x="21" y="34"/>
                  <a:pt x="24" y="33"/>
                </a:cubicBezTo>
                <a:cubicBezTo>
                  <a:pt x="26" y="32"/>
                  <a:pt x="25" y="29"/>
                  <a:pt x="23" y="30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70" name="Freeform 1950"/>
          <p:cNvSpPr/>
          <p:nvPr/>
        </p:nvSpPr>
        <p:spPr bwMode="auto">
          <a:xfrm>
            <a:off x="7010400" y="4064001"/>
            <a:ext cx="76200" cy="42863"/>
          </a:xfrm>
          <a:custGeom>
            <a:avLst/>
            <a:gdLst>
              <a:gd name="T0" fmla="*/ 3 w 37"/>
              <a:gd name="T1" fmla="*/ 7 h 21"/>
              <a:gd name="T2" fmla="*/ 16 w 37"/>
              <a:gd name="T3" fmla="*/ 8 h 21"/>
              <a:gd name="T4" fmla="*/ 23 w 37"/>
              <a:gd name="T5" fmla="*/ 20 h 21"/>
              <a:gd name="T6" fmla="*/ 25 w 37"/>
              <a:gd name="T7" fmla="*/ 21 h 21"/>
              <a:gd name="T8" fmla="*/ 36 w 37"/>
              <a:gd name="T9" fmla="*/ 14 h 21"/>
              <a:gd name="T10" fmla="*/ 34 w 37"/>
              <a:gd name="T11" fmla="*/ 11 h 21"/>
              <a:gd name="T12" fmla="*/ 23 w 37"/>
              <a:gd name="T13" fmla="*/ 19 h 21"/>
              <a:gd name="T14" fmla="*/ 25 w 37"/>
              <a:gd name="T15" fmla="*/ 20 h 21"/>
              <a:gd name="T16" fmla="*/ 17 w 37"/>
              <a:gd name="T17" fmla="*/ 5 h 21"/>
              <a:gd name="T18" fmla="*/ 2 w 37"/>
              <a:gd name="T19" fmla="*/ 5 h 21"/>
              <a:gd name="T20" fmla="*/ 3 w 37"/>
              <a:gd name="T21" fmla="*/ 7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7" h="21">
                <a:moveTo>
                  <a:pt x="3" y="7"/>
                </a:moveTo>
                <a:cubicBezTo>
                  <a:pt x="8" y="4"/>
                  <a:pt x="12" y="3"/>
                  <a:pt x="16" y="8"/>
                </a:cubicBezTo>
                <a:cubicBezTo>
                  <a:pt x="20" y="11"/>
                  <a:pt x="22" y="16"/>
                  <a:pt x="23" y="20"/>
                </a:cubicBezTo>
                <a:cubicBezTo>
                  <a:pt x="23" y="21"/>
                  <a:pt x="24" y="21"/>
                  <a:pt x="25" y="21"/>
                </a:cubicBezTo>
                <a:cubicBezTo>
                  <a:pt x="28" y="18"/>
                  <a:pt x="32" y="15"/>
                  <a:pt x="36" y="14"/>
                </a:cubicBezTo>
                <a:cubicBezTo>
                  <a:pt x="37" y="13"/>
                  <a:pt x="36" y="11"/>
                  <a:pt x="34" y="11"/>
                </a:cubicBezTo>
                <a:cubicBezTo>
                  <a:pt x="31" y="13"/>
                  <a:pt x="27" y="16"/>
                  <a:pt x="23" y="19"/>
                </a:cubicBezTo>
                <a:cubicBezTo>
                  <a:pt x="24" y="19"/>
                  <a:pt x="25" y="19"/>
                  <a:pt x="25" y="20"/>
                </a:cubicBezTo>
                <a:cubicBezTo>
                  <a:pt x="24" y="14"/>
                  <a:pt x="21" y="8"/>
                  <a:pt x="17" y="5"/>
                </a:cubicBezTo>
                <a:cubicBezTo>
                  <a:pt x="12" y="0"/>
                  <a:pt x="6" y="2"/>
                  <a:pt x="2" y="5"/>
                </a:cubicBezTo>
                <a:cubicBezTo>
                  <a:pt x="0" y="5"/>
                  <a:pt x="1" y="8"/>
                  <a:pt x="3" y="7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71" name="Freeform 1951"/>
          <p:cNvSpPr/>
          <p:nvPr/>
        </p:nvSpPr>
        <p:spPr bwMode="auto">
          <a:xfrm>
            <a:off x="7051675" y="3998913"/>
            <a:ext cx="79375" cy="69850"/>
          </a:xfrm>
          <a:custGeom>
            <a:avLst/>
            <a:gdLst>
              <a:gd name="T0" fmla="*/ 13 w 39"/>
              <a:gd name="T1" fmla="*/ 30 h 34"/>
              <a:gd name="T2" fmla="*/ 5 w 39"/>
              <a:gd name="T3" fmla="*/ 21 h 34"/>
              <a:gd name="T4" fmla="*/ 8 w 39"/>
              <a:gd name="T5" fmla="*/ 9 h 34"/>
              <a:gd name="T6" fmla="*/ 18 w 39"/>
              <a:gd name="T7" fmla="*/ 5 h 34"/>
              <a:gd name="T8" fmla="*/ 26 w 39"/>
              <a:gd name="T9" fmla="*/ 13 h 34"/>
              <a:gd name="T10" fmla="*/ 30 w 39"/>
              <a:gd name="T11" fmla="*/ 31 h 34"/>
              <a:gd name="T12" fmla="*/ 24 w 39"/>
              <a:gd name="T13" fmla="*/ 29 h 34"/>
              <a:gd name="T14" fmla="*/ 29 w 39"/>
              <a:gd name="T15" fmla="*/ 21 h 34"/>
              <a:gd name="T16" fmla="*/ 27 w 39"/>
              <a:gd name="T17" fmla="*/ 19 h 34"/>
              <a:gd name="T18" fmla="*/ 21 w 39"/>
              <a:gd name="T19" fmla="*/ 30 h 34"/>
              <a:gd name="T20" fmla="*/ 28 w 39"/>
              <a:gd name="T21" fmla="*/ 34 h 34"/>
              <a:gd name="T22" fmla="*/ 36 w 39"/>
              <a:gd name="T23" fmla="*/ 27 h 34"/>
              <a:gd name="T24" fmla="*/ 30 w 39"/>
              <a:gd name="T25" fmla="*/ 14 h 34"/>
              <a:gd name="T26" fmla="*/ 19 w 39"/>
              <a:gd name="T27" fmla="*/ 3 h 34"/>
              <a:gd name="T28" fmla="*/ 8 w 39"/>
              <a:gd name="T29" fmla="*/ 5 h 34"/>
              <a:gd name="T30" fmla="*/ 1 w 39"/>
              <a:gd name="T31" fmla="*/ 19 h 34"/>
              <a:gd name="T32" fmla="*/ 11 w 39"/>
              <a:gd name="T33" fmla="*/ 32 h 34"/>
              <a:gd name="T34" fmla="*/ 13 w 39"/>
              <a:gd name="T35" fmla="*/ 3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9" h="34">
                <a:moveTo>
                  <a:pt x="13" y="30"/>
                </a:moveTo>
                <a:cubicBezTo>
                  <a:pt x="10" y="27"/>
                  <a:pt x="6" y="24"/>
                  <a:pt x="5" y="21"/>
                </a:cubicBezTo>
                <a:cubicBezTo>
                  <a:pt x="2" y="16"/>
                  <a:pt x="5" y="12"/>
                  <a:pt x="8" y="9"/>
                </a:cubicBezTo>
                <a:cubicBezTo>
                  <a:pt x="11" y="6"/>
                  <a:pt x="14" y="3"/>
                  <a:pt x="18" y="5"/>
                </a:cubicBezTo>
                <a:cubicBezTo>
                  <a:pt x="21" y="7"/>
                  <a:pt x="24" y="10"/>
                  <a:pt x="26" y="13"/>
                </a:cubicBezTo>
                <a:cubicBezTo>
                  <a:pt x="29" y="17"/>
                  <a:pt x="39" y="28"/>
                  <a:pt x="30" y="31"/>
                </a:cubicBezTo>
                <a:cubicBezTo>
                  <a:pt x="27" y="32"/>
                  <a:pt x="22" y="33"/>
                  <a:pt x="24" y="29"/>
                </a:cubicBezTo>
                <a:cubicBezTo>
                  <a:pt x="24" y="26"/>
                  <a:pt x="27" y="23"/>
                  <a:pt x="29" y="21"/>
                </a:cubicBezTo>
                <a:cubicBezTo>
                  <a:pt x="30" y="20"/>
                  <a:pt x="28" y="18"/>
                  <a:pt x="27" y="19"/>
                </a:cubicBezTo>
                <a:cubicBezTo>
                  <a:pt x="24" y="22"/>
                  <a:pt x="21" y="26"/>
                  <a:pt x="21" y="30"/>
                </a:cubicBezTo>
                <a:cubicBezTo>
                  <a:pt x="20" y="34"/>
                  <a:pt x="24" y="34"/>
                  <a:pt x="28" y="34"/>
                </a:cubicBezTo>
                <a:cubicBezTo>
                  <a:pt x="32" y="34"/>
                  <a:pt x="36" y="31"/>
                  <a:pt x="36" y="27"/>
                </a:cubicBezTo>
                <a:cubicBezTo>
                  <a:pt x="36" y="22"/>
                  <a:pt x="33" y="18"/>
                  <a:pt x="30" y="14"/>
                </a:cubicBezTo>
                <a:cubicBezTo>
                  <a:pt x="27" y="10"/>
                  <a:pt x="24" y="6"/>
                  <a:pt x="19" y="3"/>
                </a:cubicBezTo>
                <a:cubicBezTo>
                  <a:pt x="15" y="0"/>
                  <a:pt x="11" y="2"/>
                  <a:pt x="8" y="5"/>
                </a:cubicBezTo>
                <a:cubicBezTo>
                  <a:pt x="4" y="8"/>
                  <a:pt x="0" y="13"/>
                  <a:pt x="1" y="19"/>
                </a:cubicBezTo>
                <a:cubicBezTo>
                  <a:pt x="2" y="24"/>
                  <a:pt x="7" y="28"/>
                  <a:pt x="11" y="32"/>
                </a:cubicBezTo>
                <a:cubicBezTo>
                  <a:pt x="12" y="33"/>
                  <a:pt x="14" y="31"/>
                  <a:pt x="13" y="30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72" name="Freeform 1952"/>
          <p:cNvSpPr/>
          <p:nvPr/>
        </p:nvSpPr>
        <p:spPr bwMode="auto">
          <a:xfrm>
            <a:off x="8794750" y="1012826"/>
            <a:ext cx="236537" cy="173038"/>
          </a:xfrm>
          <a:custGeom>
            <a:avLst/>
            <a:gdLst>
              <a:gd name="T0" fmla="*/ 0 w 115"/>
              <a:gd name="T1" fmla="*/ 58 h 84"/>
              <a:gd name="T2" fmla="*/ 19 w 115"/>
              <a:gd name="T3" fmla="*/ 82 h 84"/>
              <a:gd name="T4" fmla="*/ 62 w 115"/>
              <a:gd name="T5" fmla="*/ 59 h 84"/>
              <a:gd name="T6" fmla="*/ 114 w 115"/>
              <a:gd name="T7" fmla="*/ 20 h 84"/>
              <a:gd name="T8" fmla="*/ 71 w 115"/>
              <a:gd name="T9" fmla="*/ 16 h 84"/>
              <a:gd name="T10" fmla="*/ 14 w 115"/>
              <a:gd name="T11" fmla="*/ 63 h 84"/>
              <a:gd name="T12" fmla="*/ 54 w 115"/>
              <a:gd name="T13" fmla="*/ 52 h 84"/>
              <a:gd name="T14" fmla="*/ 94 w 115"/>
              <a:gd name="T15" fmla="*/ 26 h 84"/>
              <a:gd name="T16" fmla="*/ 82 w 115"/>
              <a:gd name="T17" fmla="*/ 34 h 84"/>
              <a:gd name="T18" fmla="*/ 20 w 115"/>
              <a:gd name="T19" fmla="*/ 69 h 84"/>
              <a:gd name="T20" fmla="*/ 31 w 115"/>
              <a:gd name="T21" fmla="*/ 41 h 84"/>
              <a:gd name="T22" fmla="*/ 84 w 115"/>
              <a:gd name="T23" fmla="*/ 11 h 84"/>
              <a:gd name="T24" fmla="*/ 111 w 115"/>
              <a:gd name="T25" fmla="*/ 24 h 84"/>
              <a:gd name="T26" fmla="*/ 42 w 115"/>
              <a:gd name="T27" fmla="*/ 71 h 84"/>
              <a:gd name="T28" fmla="*/ 12 w 115"/>
              <a:gd name="T29" fmla="*/ 79 h 84"/>
              <a:gd name="T30" fmla="*/ 22 w 115"/>
              <a:gd name="T31" fmla="*/ 34 h 84"/>
              <a:gd name="T32" fmla="*/ 56 w 115"/>
              <a:gd name="T33" fmla="*/ 12 h 84"/>
              <a:gd name="T34" fmla="*/ 3 w 115"/>
              <a:gd name="T35" fmla="*/ 50 h 84"/>
              <a:gd name="T36" fmla="*/ 47 w 115"/>
              <a:gd name="T37" fmla="*/ 67 h 84"/>
              <a:gd name="T38" fmla="*/ 107 w 115"/>
              <a:gd name="T39" fmla="*/ 5 h 84"/>
              <a:gd name="T40" fmla="*/ 25 w 115"/>
              <a:gd name="T41" fmla="*/ 43 h 84"/>
              <a:gd name="T42" fmla="*/ 27 w 115"/>
              <a:gd name="T43" fmla="*/ 66 h 84"/>
              <a:gd name="T44" fmla="*/ 86 w 115"/>
              <a:gd name="T45" fmla="*/ 30 h 84"/>
              <a:gd name="T46" fmla="*/ 81 w 115"/>
              <a:gd name="T47" fmla="*/ 22 h 84"/>
              <a:gd name="T48" fmla="*/ 94 w 115"/>
              <a:gd name="T49" fmla="*/ 19 h 84"/>
              <a:gd name="T50" fmla="*/ 74 w 115"/>
              <a:gd name="T51" fmla="*/ 28 h 84"/>
              <a:gd name="T52" fmla="*/ 92 w 115"/>
              <a:gd name="T53" fmla="*/ 23 h 84"/>
              <a:gd name="T54" fmla="*/ 34 w 115"/>
              <a:gd name="T55" fmla="*/ 62 h 84"/>
              <a:gd name="T56" fmla="*/ 25 w 115"/>
              <a:gd name="T57" fmla="*/ 45 h 84"/>
              <a:gd name="T58" fmla="*/ 89 w 115"/>
              <a:gd name="T59" fmla="*/ 11 h 84"/>
              <a:gd name="T60" fmla="*/ 97 w 115"/>
              <a:gd name="T61" fmla="*/ 39 h 84"/>
              <a:gd name="T62" fmla="*/ 20 w 115"/>
              <a:gd name="T63" fmla="*/ 79 h 84"/>
              <a:gd name="T64" fmla="*/ 3 w 115"/>
              <a:gd name="T65" fmla="*/ 54 h 84"/>
              <a:gd name="T66" fmla="*/ 34 w 115"/>
              <a:gd name="T67" fmla="*/ 27 h 84"/>
              <a:gd name="T68" fmla="*/ 46 w 115"/>
              <a:gd name="T69" fmla="*/ 18 h 84"/>
              <a:gd name="T70" fmla="*/ 5 w 115"/>
              <a:gd name="T71" fmla="*/ 71 h 84"/>
              <a:gd name="T72" fmla="*/ 39 w 115"/>
              <a:gd name="T73" fmla="*/ 75 h 84"/>
              <a:gd name="T74" fmla="*/ 113 w 115"/>
              <a:gd name="T75" fmla="*/ 21 h 84"/>
              <a:gd name="T76" fmla="*/ 54 w 115"/>
              <a:gd name="T77" fmla="*/ 27 h 84"/>
              <a:gd name="T78" fmla="*/ 13 w 115"/>
              <a:gd name="T79" fmla="*/ 52 h 84"/>
              <a:gd name="T80" fmla="*/ 22 w 115"/>
              <a:gd name="T81" fmla="*/ 71 h 84"/>
              <a:gd name="T82" fmla="*/ 82 w 115"/>
              <a:gd name="T83" fmla="*/ 35 h 84"/>
              <a:gd name="T84" fmla="*/ 88 w 115"/>
              <a:gd name="T85" fmla="*/ 31 h 84"/>
              <a:gd name="T86" fmla="*/ 29 w 115"/>
              <a:gd name="T87" fmla="*/ 64 h 84"/>
              <a:gd name="T88" fmla="*/ 23 w 115"/>
              <a:gd name="T89" fmla="*/ 44 h 84"/>
              <a:gd name="T90" fmla="*/ 106 w 115"/>
              <a:gd name="T91" fmla="*/ 6 h 84"/>
              <a:gd name="T92" fmla="*/ 77 w 115"/>
              <a:gd name="T93" fmla="*/ 48 h 84"/>
              <a:gd name="T94" fmla="*/ 13 w 115"/>
              <a:gd name="T95" fmla="*/ 81 h 84"/>
              <a:gd name="T96" fmla="*/ 6 w 115"/>
              <a:gd name="T97" fmla="*/ 45 h 84"/>
              <a:gd name="T98" fmla="*/ 50 w 115"/>
              <a:gd name="T99" fmla="*/ 15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15" h="84">
                <a:moveTo>
                  <a:pt x="50" y="15"/>
                </a:moveTo>
                <a:cubicBezTo>
                  <a:pt x="42" y="20"/>
                  <a:pt x="34" y="24"/>
                  <a:pt x="27" y="29"/>
                </a:cubicBezTo>
                <a:cubicBezTo>
                  <a:pt x="21" y="33"/>
                  <a:pt x="14" y="36"/>
                  <a:pt x="9" y="41"/>
                </a:cubicBezTo>
                <a:cubicBezTo>
                  <a:pt x="3" y="45"/>
                  <a:pt x="0" y="50"/>
                  <a:pt x="0" y="58"/>
                </a:cubicBezTo>
                <a:cubicBezTo>
                  <a:pt x="1" y="61"/>
                  <a:pt x="2" y="65"/>
                  <a:pt x="3" y="68"/>
                </a:cubicBezTo>
                <a:cubicBezTo>
                  <a:pt x="5" y="71"/>
                  <a:pt x="6" y="74"/>
                  <a:pt x="7" y="77"/>
                </a:cubicBezTo>
                <a:cubicBezTo>
                  <a:pt x="9" y="79"/>
                  <a:pt x="10" y="80"/>
                  <a:pt x="12" y="82"/>
                </a:cubicBezTo>
                <a:cubicBezTo>
                  <a:pt x="14" y="83"/>
                  <a:pt x="16" y="83"/>
                  <a:pt x="19" y="82"/>
                </a:cubicBezTo>
                <a:cubicBezTo>
                  <a:pt x="22" y="81"/>
                  <a:pt x="26" y="79"/>
                  <a:pt x="29" y="78"/>
                </a:cubicBezTo>
                <a:cubicBezTo>
                  <a:pt x="33" y="76"/>
                  <a:pt x="36" y="74"/>
                  <a:pt x="40" y="72"/>
                </a:cubicBezTo>
                <a:cubicBezTo>
                  <a:pt x="43" y="69"/>
                  <a:pt x="47" y="67"/>
                  <a:pt x="51" y="65"/>
                </a:cubicBezTo>
                <a:cubicBezTo>
                  <a:pt x="54" y="63"/>
                  <a:pt x="58" y="61"/>
                  <a:pt x="62" y="59"/>
                </a:cubicBezTo>
                <a:cubicBezTo>
                  <a:pt x="69" y="55"/>
                  <a:pt x="76" y="50"/>
                  <a:pt x="84" y="45"/>
                </a:cubicBezTo>
                <a:cubicBezTo>
                  <a:pt x="87" y="43"/>
                  <a:pt x="91" y="41"/>
                  <a:pt x="94" y="39"/>
                </a:cubicBezTo>
                <a:cubicBezTo>
                  <a:pt x="97" y="38"/>
                  <a:pt x="101" y="36"/>
                  <a:pt x="104" y="34"/>
                </a:cubicBezTo>
                <a:cubicBezTo>
                  <a:pt x="109" y="31"/>
                  <a:pt x="114" y="26"/>
                  <a:pt x="114" y="20"/>
                </a:cubicBezTo>
                <a:cubicBezTo>
                  <a:pt x="114" y="14"/>
                  <a:pt x="112" y="8"/>
                  <a:pt x="107" y="5"/>
                </a:cubicBezTo>
                <a:cubicBezTo>
                  <a:pt x="102" y="1"/>
                  <a:pt x="96" y="4"/>
                  <a:pt x="91" y="7"/>
                </a:cubicBezTo>
                <a:cubicBezTo>
                  <a:pt x="88" y="8"/>
                  <a:pt x="85" y="9"/>
                  <a:pt x="82" y="11"/>
                </a:cubicBezTo>
                <a:cubicBezTo>
                  <a:pt x="78" y="12"/>
                  <a:pt x="75" y="14"/>
                  <a:pt x="71" y="16"/>
                </a:cubicBezTo>
                <a:cubicBezTo>
                  <a:pt x="63" y="19"/>
                  <a:pt x="56" y="24"/>
                  <a:pt x="49" y="28"/>
                </a:cubicBezTo>
                <a:cubicBezTo>
                  <a:pt x="42" y="32"/>
                  <a:pt x="34" y="37"/>
                  <a:pt x="26" y="41"/>
                </a:cubicBezTo>
                <a:cubicBezTo>
                  <a:pt x="20" y="44"/>
                  <a:pt x="13" y="47"/>
                  <a:pt x="12" y="55"/>
                </a:cubicBezTo>
                <a:cubicBezTo>
                  <a:pt x="11" y="57"/>
                  <a:pt x="12" y="60"/>
                  <a:pt x="14" y="63"/>
                </a:cubicBezTo>
                <a:cubicBezTo>
                  <a:pt x="15" y="65"/>
                  <a:pt x="17" y="67"/>
                  <a:pt x="20" y="68"/>
                </a:cubicBezTo>
                <a:cubicBezTo>
                  <a:pt x="22" y="69"/>
                  <a:pt x="25" y="67"/>
                  <a:pt x="27" y="67"/>
                </a:cubicBezTo>
                <a:cubicBezTo>
                  <a:pt x="30" y="65"/>
                  <a:pt x="33" y="63"/>
                  <a:pt x="35" y="62"/>
                </a:cubicBezTo>
                <a:cubicBezTo>
                  <a:pt x="41" y="58"/>
                  <a:pt x="48" y="55"/>
                  <a:pt x="54" y="52"/>
                </a:cubicBezTo>
                <a:cubicBezTo>
                  <a:pt x="62" y="48"/>
                  <a:pt x="69" y="45"/>
                  <a:pt x="75" y="41"/>
                </a:cubicBezTo>
                <a:cubicBezTo>
                  <a:pt x="78" y="39"/>
                  <a:pt x="81" y="38"/>
                  <a:pt x="84" y="36"/>
                </a:cubicBezTo>
                <a:cubicBezTo>
                  <a:pt x="85" y="34"/>
                  <a:pt x="88" y="33"/>
                  <a:pt x="90" y="31"/>
                </a:cubicBezTo>
                <a:cubicBezTo>
                  <a:pt x="91" y="29"/>
                  <a:pt x="92" y="28"/>
                  <a:pt x="94" y="26"/>
                </a:cubicBezTo>
                <a:cubicBezTo>
                  <a:pt x="94" y="25"/>
                  <a:pt x="95" y="24"/>
                  <a:pt x="96" y="23"/>
                </a:cubicBezTo>
                <a:cubicBezTo>
                  <a:pt x="96" y="23"/>
                  <a:pt x="96" y="22"/>
                  <a:pt x="97" y="22"/>
                </a:cubicBezTo>
                <a:cubicBezTo>
                  <a:pt x="97" y="22"/>
                  <a:pt x="96" y="21"/>
                  <a:pt x="96" y="21"/>
                </a:cubicBezTo>
                <a:cubicBezTo>
                  <a:pt x="94" y="27"/>
                  <a:pt x="87" y="31"/>
                  <a:pt x="82" y="34"/>
                </a:cubicBezTo>
                <a:cubicBezTo>
                  <a:pt x="75" y="38"/>
                  <a:pt x="69" y="42"/>
                  <a:pt x="63" y="46"/>
                </a:cubicBezTo>
                <a:cubicBezTo>
                  <a:pt x="56" y="50"/>
                  <a:pt x="49" y="55"/>
                  <a:pt x="42" y="60"/>
                </a:cubicBezTo>
                <a:cubicBezTo>
                  <a:pt x="37" y="63"/>
                  <a:pt x="31" y="68"/>
                  <a:pt x="24" y="70"/>
                </a:cubicBezTo>
                <a:cubicBezTo>
                  <a:pt x="23" y="70"/>
                  <a:pt x="21" y="70"/>
                  <a:pt x="20" y="69"/>
                </a:cubicBezTo>
                <a:cubicBezTo>
                  <a:pt x="19" y="69"/>
                  <a:pt x="19" y="67"/>
                  <a:pt x="18" y="67"/>
                </a:cubicBezTo>
                <a:cubicBezTo>
                  <a:pt x="17" y="63"/>
                  <a:pt x="15" y="60"/>
                  <a:pt x="14" y="57"/>
                </a:cubicBezTo>
                <a:cubicBezTo>
                  <a:pt x="13" y="51"/>
                  <a:pt x="19" y="47"/>
                  <a:pt x="24" y="44"/>
                </a:cubicBezTo>
                <a:cubicBezTo>
                  <a:pt x="26" y="43"/>
                  <a:pt x="29" y="42"/>
                  <a:pt x="31" y="41"/>
                </a:cubicBezTo>
                <a:cubicBezTo>
                  <a:pt x="34" y="40"/>
                  <a:pt x="37" y="38"/>
                  <a:pt x="39" y="36"/>
                </a:cubicBezTo>
                <a:cubicBezTo>
                  <a:pt x="47" y="32"/>
                  <a:pt x="54" y="29"/>
                  <a:pt x="62" y="24"/>
                </a:cubicBezTo>
                <a:cubicBezTo>
                  <a:pt x="66" y="22"/>
                  <a:pt x="69" y="20"/>
                  <a:pt x="73" y="18"/>
                </a:cubicBezTo>
                <a:cubicBezTo>
                  <a:pt x="77" y="16"/>
                  <a:pt x="81" y="14"/>
                  <a:pt x="84" y="11"/>
                </a:cubicBezTo>
                <a:cubicBezTo>
                  <a:pt x="87" y="9"/>
                  <a:pt x="90" y="7"/>
                  <a:pt x="94" y="5"/>
                </a:cubicBezTo>
                <a:cubicBezTo>
                  <a:pt x="97" y="4"/>
                  <a:pt x="100" y="3"/>
                  <a:pt x="104" y="5"/>
                </a:cubicBezTo>
                <a:cubicBezTo>
                  <a:pt x="108" y="6"/>
                  <a:pt x="112" y="11"/>
                  <a:pt x="112" y="16"/>
                </a:cubicBezTo>
                <a:cubicBezTo>
                  <a:pt x="112" y="19"/>
                  <a:pt x="112" y="22"/>
                  <a:pt x="111" y="24"/>
                </a:cubicBezTo>
                <a:cubicBezTo>
                  <a:pt x="109" y="27"/>
                  <a:pt x="107" y="29"/>
                  <a:pt x="105" y="30"/>
                </a:cubicBezTo>
                <a:cubicBezTo>
                  <a:pt x="99" y="35"/>
                  <a:pt x="91" y="39"/>
                  <a:pt x="85" y="43"/>
                </a:cubicBezTo>
                <a:cubicBezTo>
                  <a:pt x="78" y="47"/>
                  <a:pt x="70" y="52"/>
                  <a:pt x="63" y="57"/>
                </a:cubicBezTo>
                <a:cubicBezTo>
                  <a:pt x="56" y="62"/>
                  <a:pt x="49" y="67"/>
                  <a:pt x="42" y="71"/>
                </a:cubicBezTo>
                <a:cubicBezTo>
                  <a:pt x="39" y="73"/>
                  <a:pt x="35" y="75"/>
                  <a:pt x="32" y="77"/>
                </a:cubicBezTo>
                <a:cubicBezTo>
                  <a:pt x="28" y="78"/>
                  <a:pt x="24" y="79"/>
                  <a:pt x="21" y="81"/>
                </a:cubicBezTo>
                <a:cubicBezTo>
                  <a:pt x="19" y="81"/>
                  <a:pt x="18" y="81"/>
                  <a:pt x="17" y="81"/>
                </a:cubicBezTo>
                <a:cubicBezTo>
                  <a:pt x="15" y="81"/>
                  <a:pt x="13" y="80"/>
                  <a:pt x="12" y="79"/>
                </a:cubicBezTo>
                <a:cubicBezTo>
                  <a:pt x="9" y="76"/>
                  <a:pt x="7" y="73"/>
                  <a:pt x="6" y="70"/>
                </a:cubicBezTo>
                <a:cubicBezTo>
                  <a:pt x="4" y="66"/>
                  <a:pt x="3" y="62"/>
                  <a:pt x="3" y="58"/>
                </a:cubicBezTo>
                <a:cubicBezTo>
                  <a:pt x="3" y="55"/>
                  <a:pt x="4" y="52"/>
                  <a:pt x="6" y="49"/>
                </a:cubicBezTo>
                <a:cubicBezTo>
                  <a:pt x="10" y="43"/>
                  <a:pt x="17" y="38"/>
                  <a:pt x="22" y="34"/>
                </a:cubicBezTo>
                <a:cubicBezTo>
                  <a:pt x="29" y="30"/>
                  <a:pt x="36" y="26"/>
                  <a:pt x="43" y="21"/>
                </a:cubicBezTo>
                <a:cubicBezTo>
                  <a:pt x="45" y="20"/>
                  <a:pt x="47" y="19"/>
                  <a:pt x="49" y="17"/>
                </a:cubicBezTo>
                <a:cubicBezTo>
                  <a:pt x="51" y="16"/>
                  <a:pt x="54" y="14"/>
                  <a:pt x="56" y="13"/>
                </a:cubicBezTo>
                <a:cubicBezTo>
                  <a:pt x="57" y="13"/>
                  <a:pt x="57" y="12"/>
                  <a:pt x="56" y="12"/>
                </a:cubicBezTo>
                <a:cubicBezTo>
                  <a:pt x="49" y="14"/>
                  <a:pt x="42" y="19"/>
                  <a:pt x="37" y="23"/>
                </a:cubicBezTo>
                <a:cubicBezTo>
                  <a:pt x="31" y="28"/>
                  <a:pt x="24" y="31"/>
                  <a:pt x="18" y="36"/>
                </a:cubicBezTo>
                <a:cubicBezTo>
                  <a:pt x="15" y="39"/>
                  <a:pt x="12" y="41"/>
                  <a:pt x="9" y="44"/>
                </a:cubicBezTo>
                <a:cubicBezTo>
                  <a:pt x="7" y="46"/>
                  <a:pt x="5" y="48"/>
                  <a:pt x="3" y="50"/>
                </a:cubicBezTo>
                <a:cubicBezTo>
                  <a:pt x="0" y="55"/>
                  <a:pt x="1" y="61"/>
                  <a:pt x="3" y="66"/>
                </a:cubicBezTo>
                <a:cubicBezTo>
                  <a:pt x="5" y="71"/>
                  <a:pt x="8" y="76"/>
                  <a:pt x="12" y="79"/>
                </a:cubicBezTo>
                <a:cubicBezTo>
                  <a:pt x="18" y="83"/>
                  <a:pt x="24" y="80"/>
                  <a:pt x="29" y="78"/>
                </a:cubicBezTo>
                <a:cubicBezTo>
                  <a:pt x="36" y="75"/>
                  <a:pt x="41" y="71"/>
                  <a:pt x="47" y="67"/>
                </a:cubicBezTo>
                <a:cubicBezTo>
                  <a:pt x="54" y="63"/>
                  <a:pt x="62" y="58"/>
                  <a:pt x="70" y="54"/>
                </a:cubicBezTo>
                <a:cubicBezTo>
                  <a:pt x="81" y="48"/>
                  <a:pt x="94" y="44"/>
                  <a:pt x="104" y="36"/>
                </a:cubicBezTo>
                <a:cubicBezTo>
                  <a:pt x="109" y="32"/>
                  <a:pt x="114" y="27"/>
                  <a:pt x="115" y="21"/>
                </a:cubicBezTo>
                <a:cubicBezTo>
                  <a:pt x="115" y="15"/>
                  <a:pt x="112" y="8"/>
                  <a:pt x="107" y="5"/>
                </a:cubicBezTo>
                <a:cubicBezTo>
                  <a:pt x="101" y="3"/>
                  <a:pt x="94" y="7"/>
                  <a:pt x="90" y="9"/>
                </a:cubicBezTo>
                <a:cubicBezTo>
                  <a:pt x="86" y="11"/>
                  <a:pt x="83" y="12"/>
                  <a:pt x="79" y="14"/>
                </a:cubicBezTo>
                <a:cubicBezTo>
                  <a:pt x="75" y="16"/>
                  <a:pt x="72" y="18"/>
                  <a:pt x="68" y="20"/>
                </a:cubicBezTo>
                <a:cubicBezTo>
                  <a:pt x="54" y="27"/>
                  <a:pt x="40" y="35"/>
                  <a:pt x="25" y="43"/>
                </a:cubicBezTo>
                <a:cubicBezTo>
                  <a:pt x="21" y="45"/>
                  <a:pt x="15" y="49"/>
                  <a:pt x="14" y="54"/>
                </a:cubicBezTo>
                <a:cubicBezTo>
                  <a:pt x="14" y="56"/>
                  <a:pt x="15" y="59"/>
                  <a:pt x="16" y="61"/>
                </a:cubicBezTo>
                <a:cubicBezTo>
                  <a:pt x="17" y="63"/>
                  <a:pt x="18" y="65"/>
                  <a:pt x="20" y="67"/>
                </a:cubicBezTo>
                <a:cubicBezTo>
                  <a:pt x="22" y="68"/>
                  <a:pt x="25" y="67"/>
                  <a:pt x="27" y="66"/>
                </a:cubicBezTo>
                <a:cubicBezTo>
                  <a:pt x="30" y="65"/>
                  <a:pt x="32" y="64"/>
                  <a:pt x="35" y="63"/>
                </a:cubicBezTo>
                <a:cubicBezTo>
                  <a:pt x="42" y="60"/>
                  <a:pt x="49" y="56"/>
                  <a:pt x="56" y="52"/>
                </a:cubicBezTo>
                <a:cubicBezTo>
                  <a:pt x="63" y="48"/>
                  <a:pt x="70" y="43"/>
                  <a:pt x="77" y="38"/>
                </a:cubicBezTo>
                <a:cubicBezTo>
                  <a:pt x="80" y="35"/>
                  <a:pt x="83" y="33"/>
                  <a:pt x="86" y="30"/>
                </a:cubicBezTo>
                <a:cubicBezTo>
                  <a:pt x="88" y="29"/>
                  <a:pt x="91" y="27"/>
                  <a:pt x="92" y="25"/>
                </a:cubicBezTo>
                <a:cubicBezTo>
                  <a:pt x="94" y="23"/>
                  <a:pt x="94" y="21"/>
                  <a:pt x="93" y="20"/>
                </a:cubicBezTo>
                <a:cubicBezTo>
                  <a:pt x="91" y="18"/>
                  <a:pt x="89" y="19"/>
                  <a:pt x="87" y="19"/>
                </a:cubicBezTo>
                <a:cubicBezTo>
                  <a:pt x="85" y="20"/>
                  <a:pt x="83" y="21"/>
                  <a:pt x="81" y="22"/>
                </a:cubicBezTo>
                <a:cubicBezTo>
                  <a:pt x="78" y="24"/>
                  <a:pt x="76" y="25"/>
                  <a:pt x="74" y="26"/>
                </a:cubicBezTo>
                <a:cubicBezTo>
                  <a:pt x="66" y="30"/>
                  <a:pt x="58" y="35"/>
                  <a:pt x="50" y="38"/>
                </a:cubicBezTo>
                <a:cubicBezTo>
                  <a:pt x="50" y="39"/>
                  <a:pt x="50" y="39"/>
                  <a:pt x="51" y="40"/>
                </a:cubicBezTo>
                <a:cubicBezTo>
                  <a:pt x="65" y="32"/>
                  <a:pt x="81" y="27"/>
                  <a:pt x="94" y="19"/>
                </a:cubicBezTo>
                <a:cubicBezTo>
                  <a:pt x="95" y="18"/>
                  <a:pt x="94" y="17"/>
                  <a:pt x="94" y="17"/>
                </a:cubicBezTo>
                <a:cubicBezTo>
                  <a:pt x="80" y="26"/>
                  <a:pt x="64" y="31"/>
                  <a:pt x="50" y="38"/>
                </a:cubicBezTo>
                <a:cubicBezTo>
                  <a:pt x="49" y="39"/>
                  <a:pt x="50" y="40"/>
                  <a:pt x="51" y="40"/>
                </a:cubicBezTo>
                <a:cubicBezTo>
                  <a:pt x="58" y="36"/>
                  <a:pt x="66" y="31"/>
                  <a:pt x="74" y="28"/>
                </a:cubicBezTo>
                <a:cubicBezTo>
                  <a:pt x="76" y="26"/>
                  <a:pt x="79" y="25"/>
                  <a:pt x="81" y="24"/>
                </a:cubicBezTo>
                <a:cubicBezTo>
                  <a:pt x="83" y="22"/>
                  <a:pt x="85" y="21"/>
                  <a:pt x="88" y="20"/>
                </a:cubicBezTo>
                <a:cubicBezTo>
                  <a:pt x="89" y="20"/>
                  <a:pt x="90" y="20"/>
                  <a:pt x="91" y="20"/>
                </a:cubicBezTo>
                <a:cubicBezTo>
                  <a:pt x="92" y="20"/>
                  <a:pt x="92" y="22"/>
                  <a:pt x="92" y="23"/>
                </a:cubicBezTo>
                <a:cubicBezTo>
                  <a:pt x="91" y="25"/>
                  <a:pt x="89" y="27"/>
                  <a:pt x="87" y="28"/>
                </a:cubicBezTo>
                <a:cubicBezTo>
                  <a:pt x="81" y="34"/>
                  <a:pt x="74" y="39"/>
                  <a:pt x="67" y="43"/>
                </a:cubicBezTo>
                <a:cubicBezTo>
                  <a:pt x="60" y="48"/>
                  <a:pt x="53" y="53"/>
                  <a:pt x="46" y="57"/>
                </a:cubicBezTo>
                <a:cubicBezTo>
                  <a:pt x="42" y="58"/>
                  <a:pt x="38" y="60"/>
                  <a:pt x="34" y="62"/>
                </a:cubicBezTo>
                <a:cubicBezTo>
                  <a:pt x="32" y="63"/>
                  <a:pt x="29" y="64"/>
                  <a:pt x="27" y="65"/>
                </a:cubicBezTo>
                <a:cubicBezTo>
                  <a:pt x="24" y="66"/>
                  <a:pt x="21" y="67"/>
                  <a:pt x="19" y="64"/>
                </a:cubicBezTo>
                <a:cubicBezTo>
                  <a:pt x="18" y="63"/>
                  <a:pt x="17" y="60"/>
                  <a:pt x="16" y="57"/>
                </a:cubicBezTo>
                <a:cubicBezTo>
                  <a:pt x="14" y="51"/>
                  <a:pt x="21" y="47"/>
                  <a:pt x="25" y="45"/>
                </a:cubicBezTo>
                <a:cubicBezTo>
                  <a:pt x="32" y="41"/>
                  <a:pt x="39" y="38"/>
                  <a:pt x="45" y="34"/>
                </a:cubicBezTo>
                <a:cubicBezTo>
                  <a:pt x="52" y="30"/>
                  <a:pt x="60" y="26"/>
                  <a:pt x="67" y="22"/>
                </a:cubicBezTo>
                <a:cubicBezTo>
                  <a:pt x="71" y="20"/>
                  <a:pt x="75" y="18"/>
                  <a:pt x="79" y="16"/>
                </a:cubicBezTo>
                <a:cubicBezTo>
                  <a:pt x="82" y="14"/>
                  <a:pt x="86" y="13"/>
                  <a:pt x="89" y="11"/>
                </a:cubicBezTo>
                <a:cubicBezTo>
                  <a:pt x="94" y="9"/>
                  <a:pt x="102" y="4"/>
                  <a:pt x="107" y="7"/>
                </a:cubicBezTo>
                <a:cubicBezTo>
                  <a:pt x="111" y="9"/>
                  <a:pt x="112" y="13"/>
                  <a:pt x="113" y="16"/>
                </a:cubicBezTo>
                <a:cubicBezTo>
                  <a:pt x="114" y="20"/>
                  <a:pt x="113" y="23"/>
                  <a:pt x="111" y="27"/>
                </a:cubicBezTo>
                <a:cubicBezTo>
                  <a:pt x="108" y="32"/>
                  <a:pt x="103" y="36"/>
                  <a:pt x="97" y="39"/>
                </a:cubicBezTo>
                <a:cubicBezTo>
                  <a:pt x="91" y="42"/>
                  <a:pt x="85" y="45"/>
                  <a:pt x="80" y="47"/>
                </a:cubicBezTo>
                <a:cubicBezTo>
                  <a:pt x="73" y="51"/>
                  <a:pt x="66" y="54"/>
                  <a:pt x="60" y="58"/>
                </a:cubicBezTo>
                <a:cubicBezTo>
                  <a:pt x="53" y="62"/>
                  <a:pt x="46" y="66"/>
                  <a:pt x="39" y="70"/>
                </a:cubicBezTo>
                <a:cubicBezTo>
                  <a:pt x="34" y="74"/>
                  <a:pt x="27" y="78"/>
                  <a:pt x="20" y="79"/>
                </a:cubicBezTo>
                <a:cubicBezTo>
                  <a:pt x="17" y="80"/>
                  <a:pt x="15" y="79"/>
                  <a:pt x="12" y="78"/>
                </a:cubicBezTo>
                <a:cubicBezTo>
                  <a:pt x="10" y="75"/>
                  <a:pt x="8" y="73"/>
                  <a:pt x="6" y="70"/>
                </a:cubicBezTo>
                <a:cubicBezTo>
                  <a:pt x="5" y="67"/>
                  <a:pt x="4" y="65"/>
                  <a:pt x="3" y="62"/>
                </a:cubicBezTo>
                <a:cubicBezTo>
                  <a:pt x="3" y="59"/>
                  <a:pt x="2" y="56"/>
                  <a:pt x="3" y="54"/>
                </a:cubicBezTo>
                <a:cubicBezTo>
                  <a:pt x="4" y="52"/>
                  <a:pt x="5" y="50"/>
                  <a:pt x="6" y="49"/>
                </a:cubicBezTo>
                <a:cubicBezTo>
                  <a:pt x="8" y="47"/>
                  <a:pt x="10" y="45"/>
                  <a:pt x="12" y="43"/>
                </a:cubicBezTo>
                <a:cubicBezTo>
                  <a:pt x="17" y="39"/>
                  <a:pt x="21" y="35"/>
                  <a:pt x="26" y="32"/>
                </a:cubicBezTo>
                <a:cubicBezTo>
                  <a:pt x="29" y="30"/>
                  <a:pt x="31" y="28"/>
                  <a:pt x="34" y="27"/>
                </a:cubicBezTo>
                <a:cubicBezTo>
                  <a:pt x="36" y="25"/>
                  <a:pt x="38" y="23"/>
                  <a:pt x="41" y="22"/>
                </a:cubicBezTo>
                <a:cubicBezTo>
                  <a:pt x="45" y="18"/>
                  <a:pt x="50" y="15"/>
                  <a:pt x="56" y="13"/>
                </a:cubicBezTo>
                <a:cubicBezTo>
                  <a:pt x="56" y="13"/>
                  <a:pt x="56" y="12"/>
                  <a:pt x="56" y="12"/>
                </a:cubicBezTo>
                <a:cubicBezTo>
                  <a:pt x="52" y="13"/>
                  <a:pt x="49" y="16"/>
                  <a:pt x="46" y="18"/>
                </a:cubicBezTo>
                <a:cubicBezTo>
                  <a:pt x="43" y="20"/>
                  <a:pt x="39" y="22"/>
                  <a:pt x="36" y="24"/>
                </a:cubicBezTo>
                <a:cubicBezTo>
                  <a:pt x="29" y="28"/>
                  <a:pt x="23" y="32"/>
                  <a:pt x="17" y="37"/>
                </a:cubicBezTo>
                <a:cubicBezTo>
                  <a:pt x="12" y="41"/>
                  <a:pt x="6" y="45"/>
                  <a:pt x="3" y="52"/>
                </a:cubicBezTo>
                <a:cubicBezTo>
                  <a:pt x="0" y="58"/>
                  <a:pt x="2" y="66"/>
                  <a:pt x="5" y="71"/>
                </a:cubicBezTo>
                <a:cubicBezTo>
                  <a:pt x="8" y="76"/>
                  <a:pt x="12" y="84"/>
                  <a:pt x="19" y="83"/>
                </a:cubicBezTo>
                <a:cubicBezTo>
                  <a:pt x="20" y="82"/>
                  <a:pt x="22" y="82"/>
                  <a:pt x="23" y="81"/>
                </a:cubicBezTo>
                <a:cubicBezTo>
                  <a:pt x="25" y="81"/>
                  <a:pt x="27" y="80"/>
                  <a:pt x="29" y="79"/>
                </a:cubicBezTo>
                <a:cubicBezTo>
                  <a:pt x="32" y="78"/>
                  <a:pt x="36" y="76"/>
                  <a:pt x="39" y="75"/>
                </a:cubicBezTo>
                <a:cubicBezTo>
                  <a:pt x="46" y="71"/>
                  <a:pt x="53" y="66"/>
                  <a:pt x="60" y="61"/>
                </a:cubicBezTo>
                <a:cubicBezTo>
                  <a:pt x="67" y="56"/>
                  <a:pt x="75" y="51"/>
                  <a:pt x="82" y="46"/>
                </a:cubicBezTo>
                <a:cubicBezTo>
                  <a:pt x="88" y="42"/>
                  <a:pt x="96" y="39"/>
                  <a:pt x="102" y="34"/>
                </a:cubicBezTo>
                <a:cubicBezTo>
                  <a:pt x="106" y="31"/>
                  <a:pt x="112" y="27"/>
                  <a:pt x="113" y="21"/>
                </a:cubicBezTo>
                <a:cubicBezTo>
                  <a:pt x="115" y="11"/>
                  <a:pt x="107" y="0"/>
                  <a:pt x="96" y="3"/>
                </a:cubicBezTo>
                <a:cubicBezTo>
                  <a:pt x="93" y="4"/>
                  <a:pt x="90" y="6"/>
                  <a:pt x="87" y="8"/>
                </a:cubicBezTo>
                <a:cubicBezTo>
                  <a:pt x="83" y="10"/>
                  <a:pt x="79" y="12"/>
                  <a:pt x="76" y="14"/>
                </a:cubicBezTo>
                <a:cubicBezTo>
                  <a:pt x="68" y="19"/>
                  <a:pt x="61" y="23"/>
                  <a:pt x="54" y="27"/>
                </a:cubicBezTo>
                <a:cubicBezTo>
                  <a:pt x="50" y="29"/>
                  <a:pt x="46" y="31"/>
                  <a:pt x="42" y="33"/>
                </a:cubicBezTo>
                <a:cubicBezTo>
                  <a:pt x="39" y="35"/>
                  <a:pt x="36" y="37"/>
                  <a:pt x="33" y="39"/>
                </a:cubicBezTo>
                <a:cubicBezTo>
                  <a:pt x="28" y="41"/>
                  <a:pt x="22" y="43"/>
                  <a:pt x="18" y="46"/>
                </a:cubicBezTo>
                <a:cubicBezTo>
                  <a:pt x="16" y="48"/>
                  <a:pt x="14" y="49"/>
                  <a:pt x="13" y="52"/>
                </a:cubicBezTo>
                <a:cubicBezTo>
                  <a:pt x="12" y="54"/>
                  <a:pt x="12" y="57"/>
                  <a:pt x="13" y="60"/>
                </a:cubicBezTo>
                <a:cubicBezTo>
                  <a:pt x="14" y="61"/>
                  <a:pt x="15" y="63"/>
                  <a:pt x="16" y="65"/>
                </a:cubicBezTo>
                <a:cubicBezTo>
                  <a:pt x="16" y="66"/>
                  <a:pt x="17" y="67"/>
                  <a:pt x="18" y="69"/>
                </a:cubicBezTo>
                <a:cubicBezTo>
                  <a:pt x="19" y="71"/>
                  <a:pt x="20" y="71"/>
                  <a:pt x="22" y="71"/>
                </a:cubicBezTo>
                <a:cubicBezTo>
                  <a:pt x="26" y="71"/>
                  <a:pt x="29" y="70"/>
                  <a:pt x="31" y="68"/>
                </a:cubicBezTo>
                <a:cubicBezTo>
                  <a:pt x="35" y="66"/>
                  <a:pt x="38" y="64"/>
                  <a:pt x="41" y="63"/>
                </a:cubicBezTo>
                <a:cubicBezTo>
                  <a:pt x="47" y="58"/>
                  <a:pt x="54" y="54"/>
                  <a:pt x="61" y="49"/>
                </a:cubicBezTo>
                <a:cubicBezTo>
                  <a:pt x="68" y="44"/>
                  <a:pt x="75" y="40"/>
                  <a:pt x="82" y="35"/>
                </a:cubicBezTo>
                <a:cubicBezTo>
                  <a:pt x="88" y="32"/>
                  <a:pt x="95" y="28"/>
                  <a:pt x="97" y="21"/>
                </a:cubicBezTo>
                <a:cubicBezTo>
                  <a:pt x="98" y="21"/>
                  <a:pt x="97" y="20"/>
                  <a:pt x="97" y="20"/>
                </a:cubicBezTo>
                <a:cubicBezTo>
                  <a:pt x="95" y="21"/>
                  <a:pt x="94" y="23"/>
                  <a:pt x="93" y="25"/>
                </a:cubicBezTo>
                <a:cubicBezTo>
                  <a:pt x="91" y="27"/>
                  <a:pt x="90" y="29"/>
                  <a:pt x="88" y="31"/>
                </a:cubicBezTo>
                <a:cubicBezTo>
                  <a:pt x="82" y="36"/>
                  <a:pt x="75" y="40"/>
                  <a:pt x="68" y="43"/>
                </a:cubicBezTo>
                <a:cubicBezTo>
                  <a:pt x="61" y="47"/>
                  <a:pt x="54" y="50"/>
                  <a:pt x="46" y="54"/>
                </a:cubicBezTo>
                <a:cubicBezTo>
                  <a:pt x="43" y="56"/>
                  <a:pt x="40" y="57"/>
                  <a:pt x="37" y="59"/>
                </a:cubicBezTo>
                <a:cubicBezTo>
                  <a:pt x="34" y="61"/>
                  <a:pt x="32" y="63"/>
                  <a:pt x="29" y="64"/>
                </a:cubicBezTo>
                <a:cubicBezTo>
                  <a:pt x="27" y="65"/>
                  <a:pt x="24" y="67"/>
                  <a:pt x="21" y="67"/>
                </a:cubicBezTo>
                <a:cubicBezTo>
                  <a:pt x="18" y="67"/>
                  <a:pt x="15" y="63"/>
                  <a:pt x="14" y="61"/>
                </a:cubicBezTo>
                <a:cubicBezTo>
                  <a:pt x="12" y="58"/>
                  <a:pt x="12" y="54"/>
                  <a:pt x="14" y="52"/>
                </a:cubicBezTo>
                <a:cubicBezTo>
                  <a:pt x="16" y="48"/>
                  <a:pt x="19" y="46"/>
                  <a:pt x="23" y="44"/>
                </a:cubicBezTo>
                <a:cubicBezTo>
                  <a:pt x="30" y="40"/>
                  <a:pt x="38" y="36"/>
                  <a:pt x="46" y="32"/>
                </a:cubicBezTo>
                <a:cubicBezTo>
                  <a:pt x="53" y="28"/>
                  <a:pt x="60" y="23"/>
                  <a:pt x="67" y="19"/>
                </a:cubicBezTo>
                <a:cubicBezTo>
                  <a:pt x="74" y="15"/>
                  <a:pt x="81" y="13"/>
                  <a:pt x="88" y="9"/>
                </a:cubicBezTo>
                <a:cubicBezTo>
                  <a:pt x="93" y="7"/>
                  <a:pt x="101" y="2"/>
                  <a:pt x="106" y="6"/>
                </a:cubicBezTo>
                <a:cubicBezTo>
                  <a:pt x="111" y="9"/>
                  <a:pt x="114" y="16"/>
                  <a:pt x="112" y="22"/>
                </a:cubicBezTo>
                <a:cubicBezTo>
                  <a:pt x="111" y="25"/>
                  <a:pt x="109" y="28"/>
                  <a:pt x="106" y="30"/>
                </a:cubicBezTo>
                <a:cubicBezTo>
                  <a:pt x="104" y="32"/>
                  <a:pt x="101" y="34"/>
                  <a:pt x="97" y="36"/>
                </a:cubicBezTo>
                <a:cubicBezTo>
                  <a:pt x="90" y="40"/>
                  <a:pt x="84" y="44"/>
                  <a:pt x="77" y="48"/>
                </a:cubicBezTo>
                <a:cubicBezTo>
                  <a:pt x="69" y="53"/>
                  <a:pt x="62" y="57"/>
                  <a:pt x="54" y="61"/>
                </a:cubicBezTo>
                <a:cubicBezTo>
                  <a:pt x="47" y="66"/>
                  <a:pt x="40" y="70"/>
                  <a:pt x="33" y="74"/>
                </a:cubicBezTo>
                <a:cubicBezTo>
                  <a:pt x="29" y="76"/>
                  <a:pt x="25" y="78"/>
                  <a:pt x="22" y="80"/>
                </a:cubicBezTo>
                <a:cubicBezTo>
                  <a:pt x="19" y="81"/>
                  <a:pt x="16" y="82"/>
                  <a:pt x="13" y="81"/>
                </a:cubicBezTo>
                <a:cubicBezTo>
                  <a:pt x="11" y="80"/>
                  <a:pt x="10" y="78"/>
                  <a:pt x="9" y="75"/>
                </a:cubicBezTo>
                <a:cubicBezTo>
                  <a:pt x="7" y="73"/>
                  <a:pt x="6" y="70"/>
                  <a:pt x="4" y="67"/>
                </a:cubicBezTo>
                <a:cubicBezTo>
                  <a:pt x="3" y="63"/>
                  <a:pt x="1" y="59"/>
                  <a:pt x="1" y="55"/>
                </a:cubicBezTo>
                <a:cubicBezTo>
                  <a:pt x="2" y="51"/>
                  <a:pt x="4" y="48"/>
                  <a:pt x="6" y="45"/>
                </a:cubicBezTo>
                <a:cubicBezTo>
                  <a:pt x="10" y="40"/>
                  <a:pt x="17" y="37"/>
                  <a:pt x="22" y="34"/>
                </a:cubicBezTo>
                <a:cubicBezTo>
                  <a:pt x="30" y="29"/>
                  <a:pt x="37" y="24"/>
                  <a:pt x="45" y="20"/>
                </a:cubicBezTo>
                <a:cubicBezTo>
                  <a:pt x="47" y="19"/>
                  <a:pt x="49" y="18"/>
                  <a:pt x="50" y="17"/>
                </a:cubicBezTo>
                <a:cubicBezTo>
                  <a:pt x="51" y="16"/>
                  <a:pt x="50" y="15"/>
                  <a:pt x="50" y="15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73" name="Freeform 1953"/>
          <p:cNvSpPr/>
          <p:nvPr/>
        </p:nvSpPr>
        <p:spPr bwMode="auto">
          <a:xfrm>
            <a:off x="2860675" y="5322888"/>
            <a:ext cx="7937" cy="6350"/>
          </a:xfrm>
          <a:custGeom>
            <a:avLst/>
            <a:gdLst>
              <a:gd name="T0" fmla="*/ 2 w 4"/>
              <a:gd name="T1" fmla="*/ 3 h 3"/>
              <a:gd name="T2" fmla="*/ 2 w 4"/>
              <a:gd name="T3" fmla="*/ 0 h 3"/>
              <a:gd name="T4" fmla="*/ 2 w 4"/>
              <a:gd name="T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3">
                <a:moveTo>
                  <a:pt x="2" y="3"/>
                </a:moveTo>
                <a:cubicBezTo>
                  <a:pt x="4" y="3"/>
                  <a:pt x="4" y="0"/>
                  <a:pt x="2" y="0"/>
                </a:cubicBezTo>
                <a:cubicBezTo>
                  <a:pt x="0" y="0"/>
                  <a:pt x="0" y="2"/>
                  <a:pt x="2" y="3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74" name="Freeform 1954"/>
          <p:cNvSpPr/>
          <p:nvPr/>
        </p:nvSpPr>
        <p:spPr bwMode="auto">
          <a:xfrm>
            <a:off x="2679700" y="4892676"/>
            <a:ext cx="80962" cy="573088"/>
          </a:xfrm>
          <a:custGeom>
            <a:avLst/>
            <a:gdLst>
              <a:gd name="T0" fmla="*/ 26 w 39"/>
              <a:gd name="T1" fmla="*/ 130 h 279"/>
              <a:gd name="T2" fmla="*/ 26 w 39"/>
              <a:gd name="T3" fmla="*/ 268 h 279"/>
              <a:gd name="T4" fmla="*/ 22 w 39"/>
              <a:gd name="T5" fmla="*/ 152 h 279"/>
              <a:gd name="T6" fmla="*/ 17 w 39"/>
              <a:gd name="T7" fmla="*/ 43 h 279"/>
              <a:gd name="T8" fmla="*/ 21 w 39"/>
              <a:gd name="T9" fmla="*/ 71 h 279"/>
              <a:gd name="T10" fmla="*/ 27 w 39"/>
              <a:gd name="T11" fmla="*/ 266 h 279"/>
              <a:gd name="T12" fmla="*/ 20 w 39"/>
              <a:gd name="T13" fmla="*/ 155 h 279"/>
              <a:gd name="T14" fmla="*/ 18 w 39"/>
              <a:gd name="T15" fmla="*/ 38 h 279"/>
              <a:gd name="T16" fmla="*/ 22 w 39"/>
              <a:gd name="T17" fmla="*/ 79 h 279"/>
              <a:gd name="T18" fmla="*/ 26 w 39"/>
              <a:gd name="T19" fmla="*/ 269 h 279"/>
              <a:gd name="T20" fmla="*/ 27 w 39"/>
              <a:gd name="T21" fmla="*/ 214 h 279"/>
              <a:gd name="T22" fmla="*/ 20 w 39"/>
              <a:gd name="T23" fmla="*/ 70 h 279"/>
              <a:gd name="T24" fmla="*/ 20 w 39"/>
              <a:gd name="T25" fmla="*/ 29 h 279"/>
              <a:gd name="T26" fmla="*/ 26 w 39"/>
              <a:gd name="T27" fmla="*/ 266 h 279"/>
              <a:gd name="T28" fmla="*/ 22 w 39"/>
              <a:gd name="T29" fmla="*/ 159 h 279"/>
              <a:gd name="T30" fmla="*/ 22 w 39"/>
              <a:gd name="T31" fmla="*/ 7 h 279"/>
              <a:gd name="T32" fmla="*/ 3 w 39"/>
              <a:gd name="T33" fmla="*/ 39 h 279"/>
              <a:gd name="T34" fmla="*/ 3 w 39"/>
              <a:gd name="T35" fmla="*/ 35 h 279"/>
              <a:gd name="T36" fmla="*/ 20 w 39"/>
              <a:gd name="T37" fmla="*/ 2 h 279"/>
              <a:gd name="T38" fmla="*/ 33 w 39"/>
              <a:gd name="T39" fmla="*/ 39 h 279"/>
              <a:gd name="T40" fmla="*/ 17 w 39"/>
              <a:gd name="T41" fmla="*/ 12 h 279"/>
              <a:gd name="T42" fmla="*/ 15 w 39"/>
              <a:gd name="T43" fmla="*/ 37 h 279"/>
              <a:gd name="T44" fmla="*/ 28 w 39"/>
              <a:gd name="T45" fmla="*/ 36 h 279"/>
              <a:gd name="T46" fmla="*/ 22 w 39"/>
              <a:gd name="T47" fmla="*/ 31 h 279"/>
              <a:gd name="T48" fmla="*/ 8 w 39"/>
              <a:gd name="T49" fmla="*/ 31 h 279"/>
              <a:gd name="T50" fmla="*/ 6 w 39"/>
              <a:gd name="T51" fmla="*/ 28 h 279"/>
              <a:gd name="T52" fmla="*/ 21 w 39"/>
              <a:gd name="T53" fmla="*/ 28 h 279"/>
              <a:gd name="T54" fmla="*/ 28 w 39"/>
              <a:gd name="T55" fmla="*/ 39 h 279"/>
              <a:gd name="T56" fmla="*/ 16 w 39"/>
              <a:gd name="T57" fmla="*/ 40 h 279"/>
              <a:gd name="T58" fmla="*/ 20 w 39"/>
              <a:gd name="T59" fmla="*/ 9 h 279"/>
              <a:gd name="T60" fmla="*/ 36 w 39"/>
              <a:gd name="T61" fmla="*/ 38 h 279"/>
              <a:gd name="T62" fmla="*/ 18 w 39"/>
              <a:gd name="T63" fmla="*/ 1 h 279"/>
              <a:gd name="T64" fmla="*/ 6 w 39"/>
              <a:gd name="T65" fmla="*/ 36 h 279"/>
              <a:gd name="T66" fmla="*/ 0 w 39"/>
              <a:gd name="T67" fmla="*/ 37 h 279"/>
              <a:gd name="T68" fmla="*/ 19 w 39"/>
              <a:gd name="T69" fmla="*/ 8 h 279"/>
              <a:gd name="T70" fmla="*/ 16 w 39"/>
              <a:gd name="T71" fmla="*/ 113 h 279"/>
              <a:gd name="T72" fmla="*/ 28 w 39"/>
              <a:gd name="T73" fmla="*/ 277 h 279"/>
              <a:gd name="T74" fmla="*/ 23 w 39"/>
              <a:gd name="T75" fmla="*/ 40 h 279"/>
              <a:gd name="T76" fmla="*/ 19 w 39"/>
              <a:gd name="T77" fmla="*/ 59 h 279"/>
              <a:gd name="T78" fmla="*/ 23 w 39"/>
              <a:gd name="T79" fmla="*/ 202 h 279"/>
              <a:gd name="T80" fmla="*/ 26 w 39"/>
              <a:gd name="T81" fmla="*/ 269 h 279"/>
              <a:gd name="T82" fmla="*/ 26 w 39"/>
              <a:gd name="T83" fmla="*/ 92 h 279"/>
              <a:gd name="T84" fmla="*/ 14 w 39"/>
              <a:gd name="T85" fmla="*/ 31 h 279"/>
              <a:gd name="T86" fmla="*/ 23 w 39"/>
              <a:gd name="T87" fmla="*/ 204 h 279"/>
              <a:gd name="T88" fmla="*/ 31 w 39"/>
              <a:gd name="T89" fmla="*/ 266 h 279"/>
              <a:gd name="T90" fmla="*/ 23 w 39"/>
              <a:gd name="T91" fmla="*/ 65 h 279"/>
              <a:gd name="T92" fmla="*/ 16 w 39"/>
              <a:gd name="T93" fmla="*/ 13 h 279"/>
              <a:gd name="T94" fmla="*/ 19 w 39"/>
              <a:gd name="T95" fmla="*/ 175 h 279"/>
              <a:gd name="T96" fmla="*/ 29 w 39"/>
              <a:gd name="T97" fmla="*/ 268 h 279"/>
              <a:gd name="T98" fmla="*/ 28 w 39"/>
              <a:gd name="T99" fmla="*/ 101 h 279"/>
              <a:gd name="T100" fmla="*/ 22 w 39"/>
              <a:gd name="T101" fmla="*/ 16 h 2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9" h="279">
                <a:moveTo>
                  <a:pt x="22" y="16"/>
                </a:moveTo>
                <a:cubicBezTo>
                  <a:pt x="19" y="35"/>
                  <a:pt x="21" y="53"/>
                  <a:pt x="23" y="72"/>
                </a:cubicBezTo>
                <a:cubicBezTo>
                  <a:pt x="25" y="92"/>
                  <a:pt x="25" y="111"/>
                  <a:pt x="26" y="130"/>
                </a:cubicBezTo>
                <a:cubicBezTo>
                  <a:pt x="26" y="150"/>
                  <a:pt x="27" y="169"/>
                  <a:pt x="27" y="188"/>
                </a:cubicBezTo>
                <a:cubicBezTo>
                  <a:pt x="27" y="206"/>
                  <a:pt x="27" y="224"/>
                  <a:pt x="27" y="242"/>
                </a:cubicBezTo>
                <a:cubicBezTo>
                  <a:pt x="27" y="250"/>
                  <a:pt x="27" y="259"/>
                  <a:pt x="26" y="268"/>
                </a:cubicBezTo>
                <a:cubicBezTo>
                  <a:pt x="26" y="270"/>
                  <a:pt x="29" y="270"/>
                  <a:pt x="29" y="268"/>
                </a:cubicBezTo>
                <a:cubicBezTo>
                  <a:pt x="30" y="249"/>
                  <a:pt x="25" y="230"/>
                  <a:pt x="24" y="211"/>
                </a:cubicBezTo>
                <a:cubicBezTo>
                  <a:pt x="23" y="192"/>
                  <a:pt x="22" y="172"/>
                  <a:pt x="22" y="152"/>
                </a:cubicBezTo>
                <a:cubicBezTo>
                  <a:pt x="22" y="143"/>
                  <a:pt x="23" y="133"/>
                  <a:pt x="23" y="123"/>
                </a:cubicBezTo>
                <a:cubicBezTo>
                  <a:pt x="23" y="114"/>
                  <a:pt x="22" y="105"/>
                  <a:pt x="21" y="95"/>
                </a:cubicBezTo>
                <a:cubicBezTo>
                  <a:pt x="20" y="78"/>
                  <a:pt x="18" y="60"/>
                  <a:pt x="17" y="43"/>
                </a:cubicBezTo>
                <a:cubicBezTo>
                  <a:pt x="16" y="33"/>
                  <a:pt x="16" y="23"/>
                  <a:pt x="18" y="14"/>
                </a:cubicBezTo>
                <a:cubicBezTo>
                  <a:pt x="17" y="14"/>
                  <a:pt x="17" y="14"/>
                  <a:pt x="16" y="14"/>
                </a:cubicBezTo>
                <a:cubicBezTo>
                  <a:pt x="15" y="33"/>
                  <a:pt x="20" y="52"/>
                  <a:pt x="21" y="71"/>
                </a:cubicBezTo>
                <a:cubicBezTo>
                  <a:pt x="22" y="91"/>
                  <a:pt x="23" y="110"/>
                  <a:pt x="24" y="130"/>
                </a:cubicBezTo>
                <a:cubicBezTo>
                  <a:pt x="27" y="168"/>
                  <a:pt x="29" y="206"/>
                  <a:pt x="29" y="244"/>
                </a:cubicBezTo>
                <a:cubicBezTo>
                  <a:pt x="28" y="251"/>
                  <a:pt x="28" y="259"/>
                  <a:pt x="27" y="266"/>
                </a:cubicBezTo>
                <a:cubicBezTo>
                  <a:pt x="29" y="265"/>
                  <a:pt x="29" y="265"/>
                  <a:pt x="31" y="265"/>
                </a:cubicBezTo>
                <a:cubicBezTo>
                  <a:pt x="26" y="248"/>
                  <a:pt x="28" y="229"/>
                  <a:pt x="27" y="212"/>
                </a:cubicBezTo>
                <a:cubicBezTo>
                  <a:pt x="25" y="193"/>
                  <a:pt x="22" y="174"/>
                  <a:pt x="20" y="155"/>
                </a:cubicBezTo>
                <a:cubicBezTo>
                  <a:pt x="18" y="135"/>
                  <a:pt x="19" y="116"/>
                  <a:pt x="20" y="97"/>
                </a:cubicBezTo>
                <a:cubicBezTo>
                  <a:pt x="20" y="87"/>
                  <a:pt x="20" y="77"/>
                  <a:pt x="20" y="67"/>
                </a:cubicBezTo>
                <a:cubicBezTo>
                  <a:pt x="19" y="58"/>
                  <a:pt x="18" y="48"/>
                  <a:pt x="18" y="38"/>
                </a:cubicBezTo>
                <a:cubicBezTo>
                  <a:pt x="17" y="36"/>
                  <a:pt x="17" y="33"/>
                  <a:pt x="17" y="31"/>
                </a:cubicBezTo>
                <a:cubicBezTo>
                  <a:pt x="17" y="31"/>
                  <a:pt x="16" y="31"/>
                  <a:pt x="15" y="31"/>
                </a:cubicBezTo>
                <a:cubicBezTo>
                  <a:pt x="21" y="46"/>
                  <a:pt x="21" y="63"/>
                  <a:pt x="22" y="79"/>
                </a:cubicBezTo>
                <a:cubicBezTo>
                  <a:pt x="23" y="98"/>
                  <a:pt x="25" y="117"/>
                  <a:pt x="26" y="136"/>
                </a:cubicBezTo>
                <a:cubicBezTo>
                  <a:pt x="27" y="176"/>
                  <a:pt x="27" y="215"/>
                  <a:pt x="27" y="255"/>
                </a:cubicBezTo>
                <a:cubicBezTo>
                  <a:pt x="26" y="259"/>
                  <a:pt x="26" y="264"/>
                  <a:pt x="26" y="269"/>
                </a:cubicBezTo>
                <a:cubicBezTo>
                  <a:pt x="26" y="271"/>
                  <a:pt x="29" y="271"/>
                  <a:pt x="29" y="269"/>
                </a:cubicBezTo>
                <a:cubicBezTo>
                  <a:pt x="30" y="260"/>
                  <a:pt x="29" y="251"/>
                  <a:pt x="29" y="241"/>
                </a:cubicBezTo>
                <a:cubicBezTo>
                  <a:pt x="28" y="232"/>
                  <a:pt x="27" y="223"/>
                  <a:pt x="27" y="214"/>
                </a:cubicBezTo>
                <a:cubicBezTo>
                  <a:pt x="26" y="195"/>
                  <a:pt x="23" y="175"/>
                  <a:pt x="21" y="156"/>
                </a:cubicBezTo>
                <a:cubicBezTo>
                  <a:pt x="20" y="136"/>
                  <a:pt x="19" y="118"/>
                  <a:pt x="19" y="98"/>
                </a:cubicBezTo>
                <a:cubicBezTo>
                  <a:pt x="19" y="89"/>
                  <a:pt x="19" y="79"/>
                  <a:pt x="20" y="70"/>
                </a:cubicBezTo>
                <a:cubicBezTo>
                  <a:pt x="21" y="61"/>
                  <a:pt x="23" y="51"/>
                  <a:pt x="23" y="42"/>
                </a:cubicBezTo>
                <a:cubicBezTo>
                  <a:pt x="24" y="37"/>
                  <a:pt x="23" y="33"/>
                  <a:pt x="22" y="29"/>
                </a:cubicBezTo>
                <a:cubicBezTo>
                  <a:pt x="22" y="27"/>
                  <a:pt x="19" y="28"/>
                  <a:pt x="20" y="29"/>
                </a:cubicBezTo>
                <a:cubicBezTo>
                  <a:pt x="22" y="69"/>
                  <a:pt x="21" y="108"/>
                  <a:pt x="23" y="148"/>
                </a:cubicBezTo>
                <a:cubicBezTo>
                  <a:pt x="23" y="167"/>
                  <a:pt x="25" y="187"/>
                  <a:pt x="25" y="207"/>
                </a:cubicBezTo>
                <a:cubicBezTo>
                  <a:pt x="26" y="227"/>
                  <a:pt x="26" y="246"/>
                  <a:pt x="26" y="266"/>
                </a:cubicBezTo>
                <a:cubicBezTo>
                  <a:pt x="25" y="270"/>
                  <a:pt x="25" y="273"/>
                  <a:pt x="25" y="277"/>
                </a:cubicBezTo>
                <a:cubicBezTo>
                  <a:pt x="26" y="277"/>
                  <a:pt x="27" y="277"/>
                  <a:pt x="28" y="277"/>
                </a:cubicBezTo>
                <a:cubicBezTo>
                  <a:pt x="29" y="238"/>
                  <a:pt x="25" y="198"/>
                  <a:pt x="22" y="159"/>
                </a:cubicBezTo>
                <a:cubicBezTo>
                  <a:pt x="21" y="140"/>
                  <a:pt x="19" y="120"/>
                  <a:pt x="19" y="100"/>
                </a:cubicBezTo>
                <a:cubicBezTo>
                  <a:pt x="19" y="81"/>
                  <a:pt x="21" y="62"/>
                  <a:pt x="23" y="43"/>
                </a:cubicBezTo>
                <a:cubicBezTo>
                  <a:pt x="23" y="31"/>
                  <a:pt x="25" y="18"/>
                  <a:pt x="22" y="7"/>
                </a:cubicBezTo>
                <a:cubicBezTo>
                  <a:pt x="21" y="6"/>
                  <a:pt x="20" y="5"/>
                  <a:pt x="19" y="6"/>
                </a:cubicBezTo>
                <a:cubicBezTo>
                  <a:pt x="10" y="14"/>
                  <a:pt x="3" y="25"/>
                  <a:pt x="0" y="38"/>
                </a:cubicBezTo>
                <a:cubicBezTo>
                  <a:pt x="0" y="39"/>
                  <a:pt x="2" y="40"/>
                  <a:pt x="3" y="39"/>
                </a:cubicBezTo>
                <a:cubicBezTo>
                  <a:pt x="11" y="30"/>
                  <a:pt x="16" y="18"/>
                  <a:pt x="21" y="7"/>
                </a:cubicBezTo>
                <a:cubicBezTo>
                  <a:pt x="21" y="5"/>
                  <a:pt x="19" y="4"/>
                  <a:pt x="18" y="6"/>
                </a:cubicBezTo>
                <a:cubicBezTo>
                  <a:pt x="12" y="15"/>
                  <a:pt x="7" y="25"/>
                  <a:pt x="3" y="35"/>
                </a:cubicBezTo>
                <a:cubicBezTo>
                  <a:pt x="4" y="35"/>
                  <a:pt x="5" y="35"/>
                  <a:pt x="6" y="36"/>
                </a:cubicBezTo>
                <a:cubicBezTo>
                  <a:pt x="7" y="30"/>
                  <a:pt x="9" y="25"/>
                  <a:pt x="11" y="19"/>
                </a:cubicBezTo>
                <a:cubicBezTo>
                  <a:pt x="14" y="13"/>
                  <a:pt x="17" y="7"/>
                  <a:pt x="20" y="2"/>
                </a:cubicBezTo>
                <a:cubicBezTo>
                  <a:pt x="20" y="2"/>
                  <a:pt x="19" y="2"/>
                  <a:pt x="18" y="2"/>
                </a:cubicBezTo>
                <a:cubicBezTo>
                  <a:pt x="23" y="7"/>
                  <a:pt x="25" y="14"/>
                  <a:pt x="27" y="20"/>
                </a:cubicBezTo>
                <a:cubicBezTo>
                  <a:pt x="29" y="26"/>
                  <a:pt x="31" y="32"/>
                  <a:pt x="33" y="39"/>
                </a:cubicBezTo>
                <a:cubicBezTo>
                  <a:pt x="34" y="38"/>
                  <a:pt x="35" y="38"/>
                  <a:pt x="35" y="38"/>
                </a:cubicBezTo>
                <a:cubicBezTo>
                  <a:pt x="29" y="29"/>
                  <a:pt x="26" y="18"/>
                  <a:pt x="20" y="9"/>
                </a:cubicBezTo>
                <a:cubicBezTo>
                  <a:pt x="19" y="10"/>
                  <a:pt x="18" y="11"/>
                  <a:pt x="17" y="12"/>
                </a:cubicBezTo>
                <a:cubicBezTo>
                  <a:pt x="26" y="19"/>
                  <a:pt x="32" y="28"/>
                  <a:pt x="36" y="39"/>
                </a:cubicBezTo>
                <a:cubicBezTo>
                  <a:pt x="36" y="38"/>
                  <a:pt x="37" y="38"/>
                  <a:pt x="37" y="37"/>
                </a:cubicBezTo>
                <a:cubicBezTo>
                  <a:pt x="30" y="40"/>
                  <a:pt x="22" y="34"/>
                  <a:pt x="15" y="37"/>
                </a:cubicBezTo>
                <a:cubicBezTo>
                  <a:pt x="13" y="37"/>
                  <a:pt x="13" y="40"/>
                  <a:pt x="15" y="40"/>
                </a:cubicBezTo>
                <a:cubicBezTo>
                  <a:pt x="19" y="40"/>
                  <a:pt x="24" y="39"/>
                  <a:pt x="28" y="39"/>
                </a:cubicBezTo>
                <a:cubicBezTo>
                  <a:pt x="30" y="39"/>
                  <a:pt x="30" y="36"/>
                  <a:pt x="28" y="36"/>
                </a:cubicBezTo>
                <a:cubicBezTo>
                  <a:pt x="21" y="36"/>
                  <a:pt x="15" y="36"/>
                  <a:pt x="8" y="35"/>
                </a:cubicBezTo>
                <a:cubicBezTo>
                  <a:pt x="9" y="36"/>
                  <a:pt x="9" y="37"/>
                  <a:pt x="10" y="38"/>
                </a:cubicBezTo>
                <a:cubicBezTo>
                  <a:pt x="12" y="34"/>
                  <a:pt x="18" y="33"/>
                  <a:pt x="22" y="31"/>
                </a:cubicBezTo>
                <a:cubicBezTo>
                  <a:pt x="24" y="31"/>
                  <a:pt x="23" y="29"/>
                  <a:pt x="22" y="28"/>
                </a:cubicBezTo>
                <a:cubicBezTo>
                  <a:pt x="17" y="27"/>
                  <a:pt x="12" y="28"/>
                  <a:pt x="7" y="28"/>
                </a:cubicBezTo>
                <a:cubicBezTo>
                  <a:pt x="7" y="29"/>
                  <a:pt x="8" y="30"/>
                  <a:pt x="8" y="31"/>
                </a:cubicBezTo>
                <a:cubicBezTo>
                  <a:pt x="9" y="30"/>
                  <a:pt x="10" y="29"/>
                  <a:pt x="12" y="29"/>
                </a:cubicBezTo>
                <a:cubicBezTo>
                  <a:pt x="14" y="29"/>
                  <a:pt x="14" y="26"/>
                  <a:pt x="12" y="26"/>
                </a:cubicBezTo>
                <a:cubicBezTo>
                  <a:pt x="10" y="26"/>
                  <a:pt x="8" y="27"/>
                  <a:pt x="6" y="28"/>
                </a:cubicBezTo>
                <a:cubicBezTo>
                  <a:pt x="5" y="29"/>
                  <a:pt x="6" y="31"/>
                  <a:pt x="7" y="31"/>
                </a:cubicBezTo>
                <a:cubicBezTo>
                  <a:pt x="12" y="31"/>
                  <a:pt x="17" y="30"/>
                  <a:pt x="21" y="31"/>
                </a:cubicBezTo>
                <a:cubicBezTo>
                  <a:pt x="21" y="30"/>
                  <a:pt x="21" y="29"/>
                  <a:pt x="21" y="28"/>
                </a:cubicBezTo>
                <a:cubicBezTo>
                  <a:pt x="16" y="31"/>
                  <a:pt x="10" y="31"/>
                  <a:pt x="7" y="36"/>
                </a:cubicBezTo>
                <a:cubicBezTo>
                  <a:pt x="6" y="37"/>
                  <a:pt x="7" y="38"/>
                  <a:pt x="8" y="38"/>
                </a:cubicBezTo>
                <a:cubicBezTo>
                  <a:pt x="15" y="39"/>
                  <a:pt x="21" y="39"/>
                  <a:pt x="28" y="39"/>
                </a:cubicBezTo>
                <a:cubicBezTo>
                  <a:pt x="28" y="38"/>
                  <a:pt x="28" y="37"/>
                  <a:pt x="28" y="36"/>
                </a:cubicBezTo>
                <a:cubicBezTo>
                  <a:pt x="24" y="36"/>
                  <a:pt x="19" y="37"/>
                  <a:pt x="15" y="37"/>
                </a:cubicBezTo>
                <a:cubicBezTo>
                  <a:pt x="15" y="38"/>
                  <a:pt x="15" y="39"/>
                  <a:pt x="16" y="40"/>
                </a:cubicBezTo>
                <a:cubicBezTo>
                  <a:pt x="23" y="37"/>
                  <a:pt x="30" y="43"/>
                  <a:pt x="38" y="40"/>
                </a:cubicBezTo>
                <a:cubicBezTo>
                  <a:pt x="39" y="40"/>
                  <a:pt x="39" y="39"/>
                  <a:pt x="39" y="38"/>
                </a:cubicBezTo>
                <a:cubicBezTo>
                  <a:pt x="35" y="27"/>
                  <a:pt x="29" y="17"/>
                  <a:pt x="20" y="9"/>
                </a:cubicBezTo>
                <a:cubicBezTo>
                  <a:pt x="18" y="8"/>
                  <a:pt x="16" y="10"/>
                  <a:pt x="17" y="12"/>
                </a:cubicBezTo>
                <a:cubicBezTo>
                  <a:pt x="24" y="20"/>
                  <a:pt x="27" y="31"/>
                  <a:pt x="33" y="39"/>
                </a:cubicBezTo>
                <a:cubicBezTo>
                  <a:pt x="34" y="41"/>
                  <a:pt x="36" y="40"/>
                  <a:pt x="36" y="38"/>
                </a:cubicBezTo>
                <a:cubicBezTo>
                  <a:pt x="34" y="31"/>
                  <a:pt x="32" y="24"/>
                  <a:pt x="30" y="17"/>
                </a:cubicBezTo>
                <a:cubicBezTo>
                  <a:pt x="28" y="11"/>
                  <a:pt x="25" y="5"/>
                  <a:pt x="20" y="0"/>
                </a:cubicBezTo>
                <a:cubicBezTo>
                  <a:pt x="20" y="0"/>
                  <a:pt x="18" y="0"/>
                  <a:pt x="18" y="1"/>
                </a:cubicBezTo>
                <a:cubicBezTo>
                  <a:pt x="14" y="5"/>
                  <a:pt x="12" y="11"/>
                  <a:pt x="9" y="16"/>
                </a:cubicBezTo>
                <a:cubicBezTo>
                  <a:pt x="7" y="23"/>
                  <a:pt x="4" y="29"/>
                  <a:pt x="3" y="35"/>
                </a:cubicBezTo>
                <a:cubicBezTo>
                  <a:pt x="2" y="37"/>
                  <a:pt x="5" y="38"/>
                  <a:pt x="6" y="36"/>
                </a:cubicBezTo>
                <a:cubicBezTo>
                  <a:pt x="10" y="26"/>
                  <a:pt x="15" y="16"/>
                  <a:pt x="21" y="7"/>
                </a:cubicBezTo>
                <a:cubicBezTo>
                  <a:pt x="20" y="7"/>
                  <a:pt x="19" y="6"/>
                  <a:pt x="18" y="6"/>
                </a:cubicBezTo>
                <a:cubicBezTo>
                  <a:pt x="13" y="16"/>
                  <a:pt x="8" y="28"/>
                  <a:pt x="0" y="37"/>
                </a:cubicBezTo>
                <a:cubicBezTo>
                  <a:pt x="1" y="37"/>
                  <a:pt x="2" y="38"/>
                  <a:pt x="3" y="38"/>
                </a:cubicBezTo>
                <a:cubicBezTo>
                  <a:pt x="5" y="27"/>
                  <a:pt x="13" y="16"/>
                  <a:pt x="21" y="8"/>
                </a:cubicBezTo>
                <a:cubicBezTo>
                  <a:pt x="20" y="8"/>
                  <a:pt x="20" y="8"/>
                  <a:pt x="19" y="8"/>
                </a:cubicBezTo>
                <a:cubicBezTo>
                  <a:pt x="21" y="15"/>
                  <a:pt x="21" y="23"/>
                  <a:pt x="20" y="30"/>
                </a:cubicBezTo>
                <a:cubicBezTo>
                  <a:pt x="20" y="38"/>
                  <a:pt x="19" y="46"/>
                  <a:pt x="19" y="54"/>
                </a:cubicBezTo>
                <a:cubicBezTo>
                  <a:pt x="17" y="74"/>
                  <a:pt x="16" y="94"/>
                  <a:pt x="16" y="113"/>
                </a:cubicBezTo>
                <a:cubicBezTo>
                  <a:pt x="18" y="153"/>
                  <a:pt x="22" y="192"/>
                  <a:pt x="24" y="231"/>
                </a:cubicBezTo>
                <a:cubicBezTo>
                  <a:pt x="25" y="246"/>
                  <a:pt x="26" y="262"/>
                  <a:pt x="25" y="277"/>
                </a:cubicBezTo>
                <a:cubicBezTo>
                  <a:pt x="25" y="279"/>
                  <a:pt x="28" y="279"/>
                  <a:pt x="28" y="277"/>
                </a:cubicBezTo>
                <a:cubicBezTo>
                  <a:pt x="29" y="257"/>
                  <a:pt x="29" y="237"/>
                  <a:pt x="29" y="217"/>
                </a:cubicBezTo>
                <a:cubicBezTo>
                  <a:pt x="28" y="198"/>
                  <a:pt x="27" y="178"/>
                  <a:pt x="26" y="158"/>
                </a:cubicBezTo>
                <a:cubicBezTo>
                  <a:pt x="24" y="119"/>
                  <a:pt x="25" y="79"/>
                  <a:pt x="23" y="40"/>
                </a:cubicBezTo>
                <a:cubicBezTo>
                  <a:pt x="23" y="36"/>
                  <a:pt x="23" y="33"/>
                  <a:pt x="22" y="29"/>
                </a:cubicBezTo>
                <a:cubicBezTo>
                  <a:pt x="21" y="29"/>
                  <a:pt x="20" y="30"/>
                  <a:pt x="20" y="30"/>
                </a:cubicBezTo>
                <a:cubicBezTo>
                  <a:pt x="21" y="40"/>
                  <a:pt x="20" y="49"/>
                  <a:pt x="19" y="59"/>
                </a:cubicBezTo>
                <a:cubicBezTo>
                  <a:pt x="18" y="68"/>
                  <a:pt x="17" y="77"/>
                  <a:pt x="16" y="87"/>
                </a:cubicBezTo>
                <a:cubicBezTo>
                  <a:pt x="15" y="106"/>
                  <a:pt x="16" y="125"/>
                  <a:pt x="17" y="144"/>
                </a:cubicBezTo>
                <a:cubicBezTo>
                  <a:pt x="18" y="163"/>
                  <a:pt x="21" y="183"/>
                  <a:pt x="23" y="202"/>
                </a:cubicBezTo>
                <a:cubicBezTo>
                  <a:pt x="23" y="212"/>
                  <a:pt x="24" y="221"/>
                  <a:pt x="25" y="231"/>
                </a:cubicBezTo>
                <a:cubicBezTo>
                  <a:pt x="25" y="240"/>
                  <a:pt x="26" y="249"/>
                  <a:pt x="27" y="258"/>
                </a:cubicBezTo>
                <a:cubicBezTo>
                  <a:pt x="27" y="262"/>
                  <a:pt x="27" y="265"/>
                  <a:pt x="26" y="269"/>
                </a:cubicBezTo>
                <a:cubicBezTo>
                  <a:pt x="27" y="269"/>
                  <a:pt x="28" y="269"/>
                  <a:pt x="29" y="269"/>
                </a:cubicBezTo>
                <a:cubicBezTo>
                  <a:pt x="30" y="230"/>
                  <a:pt x="30" y="190"/>
                  <a:pt x="29" y="151"/>
                </a:cubicBezTo>
                <a:cubicBezTo>
                  <a:pt x="28" y="131"/>
                  <a:pt x="27" y="111"/>
                  <a:pt x="26" y="92"/>
                </a:cubicBezTo>
                <a:cubicBezTo>
                  <a:pt x="25" y="76"/>
                  <a:pt x="25" y="59"/>
                  <a:pt x="22" y="43"/>
                </a:cubicBezTo>
                <a:cubicBezTo>
                  <a:pt x="21" y="39"/>
                  <a:pt x="19" y="34"/>
                  <a:pt x="17" y="30"/>
                </a:cubicBezTo>
                <a:cubicBezTo>
                  <a:pt x="17" y="28"/>
                  <a:pt x="14" y="29"/>
                  <a:pt x="14" y="31"/>
                </a:cubicBezTo>
                <a:cubicBezTo>
                  <a:pt x="15" y="50"/>
                  <a:pt x="17" y="69"/>
                  <a:pt x="17" y="88"/>
                </a:cubicBezTo>
                <a:cubicBezTo>
                  <a:pt x="16" y="108"/>
                  <a:pt x="15" y="127"/>
                  <a:pt x="16" y="147"/>
                </a:cubicBezTo>
                <a:cubicBezTo>
                  <a:pt x="17" y="166"/>
                  <a:pt x="21" y="185"/>
                  <a:pt x="23" y="204"/>
                </a:cubicBezTo>
                <a:cubicBezTo>
                  <a:pt x="25" y="221"/>
                  <a:pt x="23" y="239"/>
                  <a:pt x="26" y="257"/>
                </a:cubicBezTo>
                <a:cubicBezTo>
                  <a:pt x="26" y="260"/>
                  <a:pt x="27" y="263"/>
                  <a:pt x="28" y="266"/>
                </a:cubicBezTo>
                <a:cubicBezTo>
                  <a:pt x="28" y="268"/>
                  <a:pt x="30" y="267"/>
                  <a:pt x="31" y="266"/>
                </a:cubicBezTo>
                <a:cubicBezTo>
                  <a:pt x="33" y="229"/>
                  <a:pt x="31" y="191"/>
                  <a:pt x="29" y="154"/>
                </a:cubicBezTo>
                <a:cubicBezTo>
                  <a:pt x="27" y="134"/>
                  <a:pt x="26" y="114"/>
                  <a:pt x="25" y="95"/>
                </a:cubicBezTo>
                <a:cubicBezTo>
                  <a:pt x="25" y="85"/>
                  <a:pt x="24" y="75"/>
                  <a:pt x="23" y="65"/>
                </a:cubicBezTo>
                <a:cubicBezTo>
                  <a:pt x="22" y="56"/>
                  <a:pt x="21" y="46"/>
                  <a:pt x="20" y="37"/>
                </a:cubicBezTo>
                <a:cubicBezTo>
                  <a:pt x="19" y="29"/>
                  <a:pt x="18" y="21"/>
                  <a:pt x="19" y="14"/>
                </a:cubicBezTo>
                <a:cubicBezTo>
                  <a:pt x="19" y="12"/>
                  <a:pt x="16" y="12"/>
                  <a:pt x="16" y="13"/>
                </a:cubicBezTo>
                <a:cubicBezTo>
                  <a:pt x="11" y="29"/>
                  <a:pt x="14" y="46"/>
                  <a:pt x="16" y="62"/>
                </a:cubicBezTo>
                <a:cubicBezTo>
                  <a:pt x="18" y="80"/>
                  <a:pt x="19" y="98"/>
                  <a:pt x="20" y="117"/>
                </a:cubicBezTo>
                <a:cubicBezTo>
                  <a:pt x="20" y="136"/>
                  <a:pt x="19" y="156"/>
                  <a:pt x="19" y="175"/>
                </a:cubicBezTo>
                <a:cubicBezTo>
                  <a:pt x="20" y="194"/>
                  <a:pt x="20" y="213"/>
                  <a:pt x="23" y="232"/>
                </a:cubicBezTo>
                <a:cubicBezTo>
                  <a:pt x="25" y="244"/>
                  <a:pt x="27" y="256"/>
                  <a:pt x="26" y="268"/>
                </a:cubicBezTo>
                <a:cubicBezTo>
                  <a:pt x="27" y="268"/>
                  <a:pt x="28" y="268"/>
                  <a:pt x="29" y="268"/>
                </a:cubicBezTo>
                <a:cubicBezTo>
                  <a:pt x="30" y="250"/>
                  <a:pt x="30" y="232"/>
                  <a:pt x="30" y="215"/>
                </a:cubicBezTo>
                <a:cubicBezTo>
                  <a:pt x="30" y="197"/>
                  <a:pt x="30" y="178"/>
                  <a:pt x="29" y="160"/>
                </a:cubicBezTo>
                <a:cubicBezTo>
                  <a:pt x="28" y="140"/>
                  <a:pt x="29" y="120"/>
                  <a:pt x="28" y="101"/>
                </a:cubicBezTo>
                <a:cubicBezTo>
                  <a:pt x="27" y="82"/>
                  <a:pt x="24" y="63"/>
                  <a:pt x="23" y="44"/>
                </a:cubicBezTo>
                <a:cubicBezTo>
                  <a:pt x="23" y="35"/>
                  <a:pt x="23" y="26"/>
                  <a:pt x="25" y="17"/>
                </a:cubicBezTo>
                <a:cubicBezTo>
                  <a:pt x="25" y="15"/>
                  <a:pt x="22" y="14"/>
                  <a:pt x="22" y="16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75" name="Freeform 1955"/>
          <p:cNvSpPr/>
          <p:nvPr/>
        </p:nvSpPr>
        <p:spPr bwMode="auto">
          <a:xfrm>
            <a:off x="2738437" y="5395913"/>
            <a:ext cx="809625" cy="85725"/>
          </a:xfrm>
          <a:custGeom>
            <a:avLst/>
            <a:gdLst>
              <a:gd name="T0" fmla="*/ 235 w 395"/>
              <a:gd name="T1" fmla="*/ 31 h 42"/>
              <a:gd name="T2" fmla="*/ 366 w 395"/>
              <a:gd name="T3" fmla="*/ 19 h 42"/>
              <a:gd name="T4" fmla="*/ 258 w 395"/>
              <a:gd name="T5" fmla="*/ 24 h 42"/>
              <a:gd name="T6" fmla="*/ 9 w 395"/>
              <a:gd name="T7" fmla="*/ 29 h 42"/>
              <a:gd name="T8" fmla="*/ 246 w 395"/>
              <a:gd name="T9" fmla="*/ 22 h 42"/>
              <a:gd name="T10" fmla="*/ 344 w 395"/>
              <a:gd name="T11" fmla="*/ 17 h 42"/>
              <a:gd name="T12" fmla="*/ 362 w 395"/>
              <a:gd name="T13" fmla="*/ 29 h 42"/>
              <a:gd name="T14" fmla="*/ 364 w 395"/>
              <a:gd name="T15" fmla="*/ 40 h 42"/>
              <a:gd name="T16" fmla="*/ 362 w 395"/>
              <a:gd name="T17" fmla="*/ 11 h 42"/>
              <a:gd name="T18" fmla="*/ 361 w 395"/>
              <a:gd name="T19" fmla="*/ 34 h 42"/>
              <a:gd name="T20" fmla="*/ 356 w 395"/>
              <a:gd name="T21" fmla="*/ 1 h 42"/>
              <a:gd name="T22" fmla="*/ 392 w 395"/>
              <a:gd name="T23" fmla="*/ 25 h 42"/>
              <a:gd name="T24" fmla="*/ 366 w 395"/>
              <a:gd name="T25" fmla="*/ 39 h 42"/>
              <a:gd name="T26" fmla="*/ 388 w 395"/>
              <a:gd name="T27" fmla="*/ 25 h 42"/>
              <a:gd name="T28" fmla="*/ 371 w 395"/>
              <a:gd name="T29" fmla="*/ 29 h 42"/>
              <a:gd name="T30" fmla="*/ 376 w 395"/>
              <a:gd name="T31" fmla="*/ 23 h 42"/>
              <a:gd name="T32" fmla="*/ 364 w 395"/>
              <a:gd name="T33" fmla="*/ 27 h 42"/>
              <a:gd name="T34" fmla="*/ 372 w 395"/>
              <a:gd name="T35" fmla="*/ 23 h 42"/>
              <a:gd name="T36" fmla="*/ 366 w 395"/>
              <a:gd name="T37" fmla="*/ 23 h 42"/>
              <a:gd name="T38" fmla="*/ 368 w 395"/>
              <a:gd name="T39" fmla="*/ 28 h 42"/>
              <a:gd name="T40" fmla="*/ 363 w 395"/>
              <a:gd name="T41" fmla="*/ 19 h 42"/>
              <a:gd name="T42" fmla="*/ 364 w 395"/>
              <a:gd name="T43" fmla="*/ 26 h 42"/>
              <a:gd name="T44" fmla="*/ 363 w 395"/>
              <a:gd name="T45" fmla="*/ 20 h 42"/>
              <a:gd name="T46" fmla="*/ 368 w 395"/>
              <a:gd name="T47" fmla="*/ 28 h 42"/>
              <a:gd name="T48" fmla="*/ 371 w 395"/>
              <a:gd name="T49" fmla="*/ 23 h 42"/>
              <a:gd name="T50" fmla="*/ 364 w 395"/>
              <a:gd name="T51" fmla="*/ 27 h 42"/>
              <a:gd name="T52" fmla="*/ 376 w 395"/>
              <a:gd name="T53" fmla="*/ 24 h 42"/>
              <a:gd name="T54" fmla="*/ 370 w 395"/>
              <a:gd name="T55" fmla="*/ 29 h 42"/>
              <a:gd name="T56" fmla="*/ 387 w 395"/>
              <a:gd name="T57" fmla="*/ 26 h 42"/>
              <a:gd name="T58" fmla="*/ 366 w 395"/>
              <a:gd name="T59" fmla="*/ 39 h 42"/>
              <a:gd name="T60" fmla="*/ 394 w 395"/>
              <a:gd name="T61" fmla="*/ 25 h 42"/>
              <a:gd name="T62" fmla="*/ 356 w 395"/>
              <a:gd name="T63" fmla="*/ 1 h 42"/>
              <a:gd name="T64" fmla="*/ 361 w 395"/>
              <a:gd name="T65" fmla="*/ 35 h 42"/>
              <a:gd name="T66" fmla="*/ 362 w 395"/>
              <a:gd name="T67" fmla="*/ 9 h 42"/>
              <a:gd name="T68" fmla="*/ 357 w 395"/>
              <a:gd name="T69" fmla="*/ 24 h 42"/>
              <a:gd name="T70" fmla="*/ 364 w 395"/>
              <a:gd name="T71" fmla="*/ 40 h 42"/>
              <a:gd name="T72" fmla="*/ 355 w 395"/>
              <a:gd name="T73" fmla="*/ 14 h 42"/>
              <a:gd name="T74" fmla="*/ 330 w 395"/>
              <a:gd name="T75" fmla="*/ 14 h 42"/>
              <a:gd name="T76" fmla="*/ 182 w 395"/>
              <a:gd name="T77" fmla="*/ 23 h 42"/>
              <a:gd name="T78" fmla="*/ 8 w 395"/>
              <a:gd name="T79" fmla="*/ 32 h 42"/>
              <a:gd name="T80" fmla="*/ 246 w 395"/>
              <a:gd name="T81" fmla="*/ 27 h 42"/>
              <a:gd name="T82" fmla="*/ 367 w 395"/>
              <a:gd name="T83" fmla="*/ 21 h 42"/>
              <a:gd name="T84" fmla="*/ 134 w 395"/>
              <a:gd name="T85" fmla="*/ 31 h 42"/>
              <a:gd name="T86" fmla="*/ 2 w 395"/>
              <a:gd name="T87" fmla="*/ 33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95" h="42">
                <a:moveTo>
                  <a:pt x="2" y="33"/>
                </a:moveTo>
                <a:cubicBezTo>
                  <a:pt x="80" y="34"/>
                  <a:pt x="158" y="34"/>
                  <a:pt x="235" y="31"/>
                </a:cubicBezTo>
                <a:cubicBezTo>
                  <a:pt x="279" y="29"/>
                  <a:pt x="323" y="26"/>
                  <a:pt x="367" y="21"/>
                </a:cubicBezTo>
                <a:cubicBezTo>
                  <a:pt x="367" y="20"/>
                  <a:pt x="366" y="20"/>
                  <a:pt x="366" y="19"/>
                </a:cubicBezTo>
                <a:cubicBezTo>
                  <a:pt x="350" y="22"/>
                  <a:pt x="333" y="21"/>
                  <a:pt x="317" y="21"/>
                </a:cubicBezTo>
                <a:cubicBezTo>
                  <a:pt x="297" y="21"/>
                  <a:pt x="277" y="23"/>
                  <a:pt x="258" y="24"/>
                </a:cubicBezTo>
                <a:cubicBezTo>
                  <a:pt x="218" y="25"/>
                  <a:pt x="179" y="27"/>
                  <a:pt x="139" y="28"/>
                </a:cubicBezTo>
                <a:cubicBezTo>
                  <a:pt x="95" y="29"/>
                  <a:pt x="52" y="29"/>
                  <a:pt x="9" y="29"/>
                </a:cubicBezTo>
                <a:cubicBezTo>
                  <a:pt x="7" y="29"/>
                  <a:pt x="7" y="32"/>
                  <a:pt x="8" y="32"/>
                </a:cubicBezTo>
                <a:cubicBezTo>
                  <a:pt x="88" y="33"/>
                  <a:pt x="167" y="27"/>
                  <a:pt x="246" y="22"/>
                </a:cubicBezTo>
                <a:cubicBezTo>
                  <a:pt x="272" y="20"/>
                  <a:pt x="298" y="18"/>
                  <a:pt x="325" y="17"/>
                </a:cubicBezTo>
                <a:cubicBezTo>
                  <a:pt x="331" y="17"/>
                  <a:pt x="337" y="17"/>
                  <a:pt x="344" y="17"/>
                </a:cubicBezTo>
                <a:cubicBezTo>
                  <a:pt x="348" y="17"/>
                  <a:pt x="354" y="16"/>
                  <a:pt x="359" y="18"/>
                </a:cubicBezTo>
                <a:cubicBezTo>
                  <a:pt x="363" y="20"/>
                  <a:pt x="362" y="25"/>
                  <a:pt x="362" y="29"/>
                </a:cubicBezTo>
                <a:cubicBezTo>
                  <a:pt x="362" y="33"/>
                  <a:pt x="361" y="36"/>
                  <a:pt x="361" y="40"/>
                </a:cubicBezTo>
                <a:cubicBezTo>
                  <a:pt x="362" y="40"/>
                  <a:pt x="363" y="40"/>
                  <a:pt x="364" y="40"/>
                </a:cubicBezTo>
                <a:cubicBezTo>
                  <a:pt x="362" y="35"/>
                  <a:pt x="361" y="31"/>
                  <a:pt x="360" y="26"/>
                </a:cubicBezTo>
                <a:cubicBezTo>
                  <a:pt x="359" y="21"/>
                  <a:pt x="359" y="15"/>
                  <a:pt x="362" y="11"/>
                </a:cubicBezTo>
                <a:cubicBezTo>
                  <a:pt x="361" y="10"/>
                  <a:pt x="360" y="10"/>
                  <a:pt x="359" y="10"/>
                </a:cubicBezTo>
                <a:cubicBezTo>
                  <a:pt x="361" y="18"/>
                  <a:pt x="362" y="26"/>
                  <a:pt x="361" y="34"/>
                </a:cubicBezTo>
                <a:cubicBezTo>
                  <a:pt x="362" y="34"/>
                  <a:pt x="363" y="34"/>
                  <a:pt x="364" y="33"/>
                </a:cubicBezTo>
                <a:cubicBezTo>
                  <a:pt x="359" y="23"/>
                  <a:pt x="362" y="11"/>
                  <a:pt x="356" y="1"/>
                </a:cubicBezTo>
                <a:cubicBezTo>
                  <a:pt x="356" y="2"/>
                  <a:pt x="355" y="2"/>
                  <a:pt x="354" y="3"/>
                </a:cubicBezTo>
                <a:cubicBezTo>
                  <a:pt x="366" y="12"/>
                  <a:pt x="381" y="16"/>
                  <a:pt x="392" y="25"/>
                </a:cubicBezTo>
                <a:cubicBezTo>
                  <a:pt x="392" y="25"/>
                  <a:pt x="392" y="24"/>
                  <a:pt x="392" y="23"/>
                </a:cubicBezTo>
                <a:cubicBezTo>
                  <a:pt x="385" y="30"/>
                  <a:pt x="374" y="33"/>
                  <a:pt x="366" y="39"/>
                </a:cubicBezTo>
                <a:cubicBezTo>
                  <a:pt x="367" y="39"/>
                  <a:pt x="367" y="40"/>
                  <a:pt x="368" y="41"/>
                </a:cubicBezTo>
                <a:cubicBezTo>
                  <a:pt x="373" y="34"/>
                  <a:pt x="382" y="32"/>
                  <a:pt x="388" y="25"/>
                </a:cubicBezTo>
                <a:cubicBezTo>
                  <a:pt x="389" y="24"/>
                  <a:pt x="388" y="22"/>
                  <a:pt x="386" y="23"/>
                </a:cubicBezTo>
                <a:cubicBezTo>
                  <a:pt x="381" y="24"/>
                  <a:pt x="376" y="27"/>
                  <a:pt x="371" y="29"/>
                </a:cubicBezTo>
                <a:cubicBezTo>
                  <a:pt x="372" y="29"/>
                  <a:pt x="373" y="29"/>
                  <a:pt x="373" y="30"/>
                </a:cubicBezTo>
                <a:cubicBezTo>
                  <a:pt x="374" y="28"/>
                  <a:pt x="374" y="25"/>
                  <a:pt x="376" y="23"/>
                </a:cubicBezTo>
                <a:cubicBezTo>
                  <a:pt x="377" y="22"/>
                  <a:pt x="376" y="20"/>
                  <a:pt x="375" y="21"/>
                </a:cubicBezTo>
                <a:cubicBezTo>
                  <a:pt x="371" y="22"/>
                  <a:pt x="367" y="24"/>
                  <a:pt x="364" y="27"/>
                </a:cubicBezTo>
                <a:cubicBezTo>
                  <a:pt x="363" y="29"/>
                  <a:pt x="365" y="31"/>
                  <a:pt x="366" y="29"/>
                </a:cubicBezTo>
                <a:cubicBezTo>
                  <a:pt x="368" y="28"/>
                  <a:pt x="370" y="25"/>
                  <a:pt x="372" y="23"/>
                </a:cubicBezTo>
                <a:cubicBezTo>
                  <a:pt x="373" y="22"/>
                  <a:pt x="371" y="20"/>
                  <a:pt x="370" y="21"/>
                </a:cubicBezTo>
                <a:cubicBezTo>
                  <a:pt x="369" y="21"/>
                  <a:pt x="367" y="22"/>
                  <a:pt x="366" y="23"/>
                </a:cubicBezTo>
                <a:cubicBezTo>
                  <a:pt x="365" y="25"/>
                  <a:pt x="365" y="26"/>
                  <a:pt x="365" y="28"/>
                </a:cubicBezTo>
                <a:cubicBezTo>
                  <a:pt x="365" y="29"/>
                  <a:pt x="368" y="30"/>
                  <a:pt x="368" y="28"/>
                </a:cubicBezTo>
                <a:cubicBezTo>
                  <a:pt x="369" y="24"/>
                  <a:pt x="368" y="22"/>
                  <a:pt x="366" y="19"/>
                </a:cubicBezTo>
                <a:cubicBezTo>
                  <a:pt x="365" y="18"/>
                  <a:pt x="364" y="18"/>
                  <a:pt x="363" y="19"/>
                </a:cubicBezTo>
                <a:cubicBezTo>
                  <a:pt x="362" y="21"/>
                  <a:pt x="361" y="23"/>
                  <a:pt x="361" y="26"/>
                </a:cubicBezTo>
                <a:cubicBezTo>
                  <a:pt x="361" y="28"/>
                  <a:pt x="364" y="28"/>
                  <a:pt x="364" y="26"/>
                </a:cubicBezTo>
                <a:cubicBezTo>
                  <a:pt x="364" y="24"/>
                  <a:pt x="365" y="22"/>
                  <a:pt x="366" y="20"/>
                </a:cubicBezTo>
                <a:cubicBezTo>
                  <a:pt x="365" y="20"/>
                  <a:pt x="364" y="20"/>
                  <a:pt x="363" y="20"/>
                </a:cubicBezTo>
                <a:cubicBezTo>
                  <a:pt x="365" y="23"/>
                  <a:pt x="366" y="24"/>
                  <a:pt x="365" y="27"/>
                </a:cubicBezTo>
                <a:cubicBezTo>
                  <a:pt x="366" y="27"/>
                  <a:pt x="367" y="27"/>
                  <a:pt x="368" y="28"/>
                </a:cubicBezTo>
                <a:cubicBezTo>
                  <a:pt x="368" y="27"/>
                  <a:pt x="368" y="26"/>
                  <a:pt x="368" y="25"/>
                </a:cubicBezTo>
                <a:cubicBezTo>
                  <a:pt x="368" y="24"/>
                  <a:pt x="371" y="24"/>
                  <a:pt x="371" y="23"/>
                </a:cubicBezTo>
                <a:cubicBezTo>
                  <a:pt x="371" y="23"/>
                  <a:pt x="370" y="22"/>
                  <a:pt x="370" y="21"/>
                </a:cubicBezTo>
                <a:cubicBezTo>
                  <a:pt x="368" y="23"/>
                  <a:pt x="366" y="25"/>
                  <a:pt x="364" y="27"/>
                </a:cubicBezTo>
                <a:cubicBezTo>
                  <a:pt x="365" y="28"/>
                  <a:pt x="366" y="29"/>
                  <a:pt x="366" y="29"/>
                </a:cubicBezTo>
                <a:cubicBezTo>
                  <a:pt x="369" y="27"/>
                  <a:pt x="372" y="25"/>
                  <a:pt x="376" y="24"/>
                </a:cubicBezTo>
                <a:cubicBezTo>
                  <a:pt x="375" y="23"/>
                  <a:pt x="375" y="22"/>
                  <a:pt x="374" y="21"/>
                </a:cubicBezTo>
                <a:cubicBezTo>
                  <a:pt x="372" y="24"/>
                  <a:pt x="371" y="26"/>
                  <a:pt x="370" y="29"/>
                </a:cubicBezTo>
                <a:cubicBezTo>
                  <a:pt x="370" y="31"/>
                  <a:pt x="371" y="32"/>
                  <a:pt x="372" y="31"/>
                </a:cubicBezTo>
                <a:cubicBezTo>
                  <a:pt x="377" y="30"/>
                  <a:pt x="382" y="27"/>
                  <a:pt x="387" y="26"/>
                </a:cubicBezTo>
                <a:cubicBezTo>
                  <a:pt x="386" y="25"/>
                  <a:pt x="386" y="24"/>
                  <a:pt x="386" y="23"/>
                </a:cubicBezTo>
                <a:cubicBezTo>
                  <a:pt x="380" y="29"/>
                  <a:pt x="371" y="32"/>
                  <a:pt x="366" y="39"/>
                </a:cubicBezTo>
                <a:cubicBezTo>
                  <a:pt x="364" y="40"/>
                  <a:pt x="366" y="42"/>
                  <a:pt x="367" y="41"/>
                </a:cubicBezTo>
                <a:cubicBezTo>
                  <a:pt x="376" y="36"/>
                  <a:pt x="387" y="32"/>
                  <a:pt x="394" y="25"/>
                </a:cubicBezTo>
                <a:cubicBezTo>
                  <a:pt x="395" y="25"/>
                  <a:pt x="395" y="24"/>
                  <a:pt x="394" y="23"/>
                </a:cubicBezTo>
                <a:cubicBezTo>
                  <a:pt x="383" y="14"/>
                  <a:pt x="368" y="10"/>
                  <a:pt x="356" y="1"/>
                </a:cubicBezTo>
                <a:cubicBezTo>
                  <a:pt x="355" y="0"/>
                  <a:pt x="353" y="2"/>
                  <a:pt x="354" y="3"/>
                </a:cubicBezTo>
                <a:cubicBezTo>
                  <a:pt x="359" y="13"/>
                  <a:pt x="357" y="25"/>
                  <a:pt x="361" y="35"/>
                </a:cubicBezTo>
                <a:cubicBezTo>
                  <a:pt x="362" y="36"/>
                  <a:pt x="364" y="35"/>
                  <a:pt x="364" y="34"/>
                </a:cubicBezTo>
                <a:cubicBezTo>
                  <a:pt x="365" y="26"/>
                  <a:pt x="364" y="17"/>
                  <a:pt x="362" y="9"/>
                </a:cubicBezTo>
                <a:cubicBezTo>
                  <a:pt x="362" y="8"/>
                  <a:pt x="360" y="8"/>
                  <a:pt x="359" y="9"/>
                </a:cubicBezTo>
                <a:cubicBezTo>
                  <a:pt x="357" y="14"/>
                  <a:pt x="357" y="19"/>
                  <a:pt x="357" y="24"/>
                </a:cubicBezTo>
                <a:cubicBezTo>
                  <a:pt x="358" y="29"/>
                  <a:pt x="359" y="35"/>
                  <a:pt x="361" y="41"/>
                </a:cubicBezTo>
                <a:cubicBezTo>
                  <a:pt x="361" y="42"/>
                  <a:pt x="364" y="42"/>
                  <a:pt x="364" y="40"/>
                </a:cubicBezTo>
                <a:cubicBezTo>
                  <a:pt x="364" y="35"/>
                  <a:pt x="365" y="29"/>
                  <a:pt x="365" y="23"/>
                </a:cubicBezTo>
                <a:cubicBezTo>
                  <a:pt x="364" y="17"/>
                  <a:pt x="361" y="14"/>
                  <a:pt x="355" y="14"/>
                </a:cubicBezTo>
                <a:cubicBezTo>
                  <a:pt x="352" y="14"/>
                  <a:pt x="348" y="14"/>
                  <a:pt x="345" y="14"/>
                </a:cubicBezTo>
                <a:cubicBezTo>
                  <a:pt x="340" y="14"/>
                  <a:pt x="335" y="14"/>
                  <a:pt x="330" y="14"/>
                </a:cubicBezTo>
                <a:cubicBezTo>
                  <a:pt x="320" y="14"/>
                  <a:pt x="310" y="15"/>
                  <a:pt x="300" y="16"/>
                </a:cubicBezTo>
                <a:cubicBezTo>
                  <a:pt x="261" y="18"/>
                  <a:pt x="221" y="20"/>
                  <a:pt x="182" y="23"/>
                </a:cubicBezTo>
                <a:cubicBezTo>
                  <a:pt x="124" y="27"/>
                  <a:pt x="66" y="30"/>
                  <a:pt x="9" y="29"/>
                </a:cubicBezTo>
                <a:cubicBezTo>
                  <a:pt x="9" y="30"/>
                  <a:pt x="8" y="31"/>
                  <a:pt x="8" y="32"/>
                </a:cubicBezTo>
                <a:cubicBezTo>
                  <a:pt x="48" y="32"/>
                  <a:pt x="87" y="32"/>
                  <a:pt x="127" y="31"/>
                </a:cubicBezTo>
                <a:cubicBezTo>
                  <a:pt x="167" y="30"/>
                  <a:pt x="206" y="29"/>
                  <a:pt x="246" y="27"/>
                </a:cubicBezTo>
                <a:cubicBezTo>
                  <a:pt x="268" y="26"/>
                  <a:pt x="290" y="25"/>
                  <a:pt x="313" y="24"/>
                </a:cubicBezTo>
                <a:cubicBezTo>
                  <a:pt x="331" y="23"/>
                  <a:pt x="349" y="26"/>
                  <a:pt x="367" y="21"/>
                </a:cubicBezTo>
                <a:cubicBezTo>
                  <a:pt x="369" y="21"/>
                  <a:pt x="368" y="18"/>
                  <a:pt x="367" y="19"/>
                </a:cubicBezTo>
                <a:cubicBezTo>
                  <a:pt x="289" y="26"/>
                  <a:pt x="211" y="29"/>
                  <a:pt x="134" y="31"/>
                </a:cubicBezTo>
                <a:cubicBezTo>
                  <a:pt x="90" y="31"/>
                  <a:pt x="46" y="31"/>
                  <a:pt x="2" y="30"/>
                </a:cubicBezTo>
                <a:cubicBezTo>
                  <a:pt x="0" y="30"/>
                  <a:pt x="0" y="33"/>
                  <a:pt x="2" y="33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76" name="Freeform 1956"/>
          <p:cNvSpPr/>
          <p:nvPr/>
        </p:nvSpPr>
        <p:spPr bwMode="auto">
          <a:xfrm>
            <a:off x="2719387" y="5014913"/>
            <a:ext cx="830262" cy="487363"/>
          </a:xfrm>
          <a:custGeom>
            <a:avLst/>
            <a:gdLst>
              <a:gd name="T0" fmla="*/ 52 w 405"/>
              <a:gd name="T1" fmla="*/ 74 h 237"/>
              <a:gd name="T2" fmla="*/ 109 w 405"/>
              <a:gd name="T3" fmla="*/ 121 h 237"/>
              <a:gd name="T4" fmla="*/ 164 w 405"/>
              <a:gd name="T5" fmla="*/ 10 h 237"/>
              <a:gd name="T6" fmla="*/ 211 w 405"/>
              <a:gd name="T7" fmla="*/ 52 h 237"/>
              <a:gd name="T8" fmla="*/ 261 w 405"/>
              <a:gd name="T9" fmla="*/ 131 h 237"/>
              <a:gd name="T10" fmla="*/ 296 w 405"/>
              <a:gd name="T11" fmla="*/ 212 h 237"/>
              <a:gd name="T12" fmla="*/ 345 w 405"/>
              <a:gd name="T13" fmla="*/ 173 h 237"/>
              <a:gd name="T14" fmla="*/ 403 w 405"/>
              <a:gd name="T15" fmla="*/ 34 h 237"/>
              <a:gd name="T16" fmla="*/ 377 w 405"/>
              <a:gd name="T17" fmla="*/ 51 h 237"/>
              <a:gd name="T18" fmla="*/ 345 w 405"/>
              <a:gd name="T19" fmla="*/ 137 h 237"/>
              <a:gd name="T20" fmla="*/ 303 w 405"/>
              <a:gd name="T21" fmla="*/ 232 h 237"/>
              <a:gd name="T22" fmla="*/ 287 w 405"/>
              <a:gd name="T23" fmla="*/ 179 h 237"/>
              <a:gd name="T24" fmla="*/ 230 w 405"/>
              <a:gd name="T25" fmla="*/ 134 h 237"/>
              <a:gd name="T26" fmla="*/ 178 w 405"/>
              <a:gd name="T27" fmla="*/ 3 h 237"/>
              <a:gd name="T28" fmla="*/ 119 w 405"/>
              <a:gd name="T29" fmla="*/ 69 h 237"/>
              <a:gd name="T30" fmla="*/ 91 w 405"/>
              <a:gd name="T31" fmla="*/ 125 h 237"/>
              <a:gd name="T32" fmla="*/ 76 w 405"/>
              <a:gd name="T33" fmla="*/ 99 h 237"/>
              <a:gd name="T34" fmla="*/ 19 w 405"/>
              <a:gd name="T35" fmla="*/ 89 h 237"/>
              <a:gd name="T36" fmla="*/ 3 w 405"/>
              <a:gd name="T37" fmla="*/ 110 h 237"/>
              <a:gd name="T38" fmla="*/ 65 w 405"/>
              <a:gd name="T39" fmla="*/ 105 h 237"/>
              <a:gd name="T40" fmla="*/ 121 w 405"/>
              <a:gd name="T41" fmla="*/ 111 h 237"/>
              <a:gd name="T42" fmla="*/ 195 w 405"/>
              <a:gd name="T43" fmla="*/ 17 h 237"/>
              <a:gd name="T44" fmla="*/ 218 w 405"/>
              <a:gd name="T45" fmla="*/ 124 h 237"/>
              <a:gd name="T46" fmla="*/ 250 w 405"/>
              <a:gd name="T47" fmla="*/ 137 h 237"/>
              <a:gd name="T48" fmla="*/ 287 w 405"/>
              <a:gd name="T49" fmla="*/ 203 h 237"/>
              <a:gd name="T50" fmla="*/ 340 w 405"/>
              <a:gd name="T51" fmla="*/ 158 h 237"/>
              <a:gd name="T52" fmla="*/ 400 w 405"/>
              <a:gd name="T53" fmla="*/ 31 h 237"/>
              <a:gd name="T54" fmla="*/ 334 w 405"/>
              <a:gd name="T55" fmla="*/ 176 h 237"/>
              <a:gd name="T56" fmla="*/ 307 w 405"/>
              <a:gd name="T57" fmla="*/ 229 h 237"/>
              <a:gd name="T58" fmla="*/ 274 w 405"/>
              <a:gd name="T59" fmla="*/ 151 h 237"/>
              <a:gd name="T60" fmla="*/ 225 w 405"/>
              <a:gd name="T61" fmla="*/ 132 h 237"/>
              <a:gd name="T62" fmla="*/ 210 w 405"/>
              <a:gd name="T63" fmla="*/ 47 h 237"/>
              <a:gd name="T64" fmla="*/ 156 w 405"/>
              <a:gd name="T65" fmla="*/ 14 h 237"/>
              <a:gd name="T66" fmla="*/ 110 w 405"/>
              <a:gd name="T67" fmla="*/ 125 h 237"/>
              <a:gd name="T68" fmla="*/ 44 w 405"/>
              <a:gd name="T69" fmla="*/ 86 h 237"/>
              <a:gd name="T70" fmla="*/ 3 w 405"/>
              <a:gd name="T71" fmla="*/ 110 h 237"/>
              <a:gd name="T72" fmla="*/ 62 w 405"/>
              <a:gd name="T73" fmla="*/ 86 h 237"/>
              <a:gd name="T74" fmla="*/ 87 w 405"/>
              <a:gd name="T75" fmla="*/ 128 h 237"/>
              <a:gd name="T76" fmla="*/ 119 w 405"/>
              <a:gd name="T77" fmla="*/ 86 h 237"/>
              <a:gd name="T78" fmla="*/ 148 w 405"/>
              <a:gd name="T79" fmla="*/ 18 h 237"/>
              <a:gd name="T80" fmla="*/ 209 w 405"/>
              <a:gd name="T81" fmla="*/ 76 h 237"/>
              <a:gd name="T82" fmla="*/ 240 w 405"/>
              <a:gd name="T83" fmla="*/ 136 h 237"/>
              <a:gd name="T84" fmla="*/ 282 w 405"/>
              <a:gd name="T85" fmla="*/ 159 h 237"/>
              <a:gd name="T86" fmla="*/ 299 w 405"/>
              <a:gd name="T87" fmla="*/ 236 h 237"/>
              <a:gd name="T88" fmla="*/ 345 w 405"/>
              <a:gd name="T89" fmla="*/ 153 h 237"/>
              <a:gd name="T90" fmla="*/ 375 w 405"/>
              <a:gd name="T91" fmla="*/ 62 h 237"/>
              <a:gd name="T92" fmla="*/ 403 w 405"/>
              <a:gd name="T93" fmla="*/ 31 h 237"/>
              <a:gd name="T94" fmla="*/ 339 w 405"/>
              <a:gd name="T95" fmla="*/ 187 h 237"/>
              <a:gd name="T96" fmla="*/ 301 w 405"/>
              <a:gd name="T97" fmla="*/ 218 h 237"/>
              <a:gd name="T98" fmla="*/ 281 w 405"/>
              <a:gd name="T99" fmla="*/ 148 h 237"/>
              <a:gd name="T100" fmla="*/ 224 w 405"/>
              <a:gd name="T101" fmla="*/ 122 h 237"/>
              <a:gd name="T102" fmla="*/ 204 w 405"/>
              <a:gd name="T103" fmla="*/ 24 h 237"/>
              <a:gd name="T104" fmla="*/ 126 w 405"/>
              <a:gd name="T105" fmla="*/ 54 h 237"/>
              <a:gd name="T106" fmla="*/ 82 w 405"/>
              <a:gd name="T107" fmla="*/ 107 h 237"/>
              <a:gd name="T108" fmla="*/ 49 w 405"/>
              <a:gd name="T109" fmla="*/ 70 h 237"/>
              <a:gd name="T110" fmla="*/ 3 w 405"/>
              <a:gd name="T111" fmla="*/ 107 h 2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05" h="237">
                <a:moveTo>
                  <a:pt x="5" y="109"/>
                </a:moveTo>
                <a:cubicBezTo>
                  <a:pt x="14" y="99"/>
                  <a:pt x="19" y="87"/>
                  <a:pt x="30" y="80"/>
                </a:cubicBezTo>
                <a:cubicBezTo>
                  <a:pt x="36" y="76"/>
                  <a:pt x="44" y="73"/>
                  <a:pt x="52" y="74"/>
                </a:cubicBezTo>
                <a:cubicBezTo>
                  <a:pt x="58" y="75"/>
                  <a:pt x="63" y="80"/>
                  <a:pt x="68" y="85"/>
                </a:cubicBezTo>
                <a:cubicBezTo>
                  <a:pt x="76" y="94"/>
                  <a:pt x="77" y="106"/>
                  <a:pt x="83" y="117"/>
                </a:cubicBezTo>
                <a:cubicBezTo>
                  <a:pt x="89" y="126"/>
                  <a:pt x="101" y="129"/>
                  <a:pt x="109" y="121"/>
                </a:cubicBezTo>
                <a:cubicBezTo>
                  <a:pt x="118" y="111"/>
                  <a:pt x="119" y="97"/>
                  <a:pt x="122" y="85"/>
                </a:cubicBezTo>
                <a:cubicBezTo>
                  <a:pt x="125" y="69"/>
                  <a:pt x="128" y="52"/>
                  <a:pt x="137" y="38"/>
                </a:cubicBezTo>
                <a:cubicBezTo>
                  <a:pt x="144" y="27"/>
                  <a:pt x="153" y="17"/>
                  <a:pt x="164" y="10"/>
                </a:cubicBezTo>
                <a:cubicBezTo>
                  <a:pt x="169" y="7"/>
                  <a:pt x="176" y="5"/>
                  <a:pt x="182" y="7"/>
                </a:cubicBezTo>
                <a:cubicBezTo>
                  <a:pt x="188" y="8"/>
                  <a:pt x="193" y="13"/>
                  <a:pt x="196" y="17"/>
                </a:cubicBezTo>
                <a:cubicBezTo>
                  <a:pt x="204" y="27"/>
                  <a:pt x="208" y="40"/>
                  <a:pt x="211" y="52"/>
                </a:cubicBezTo>
                <a:cubicBezTo>
                  <a:pt x="215" y="65"/>
                  <a:pt x="215" y="79"/>
                  <a:pt x="216" y="93"/>
                </a:cubicBezTo>
                <a:cubicBezTo>
                  <a:pt x="217" y="106"/>
                  <a:pt x="218" y="122"/>
                  <a:pt x="226" y="132"/>
                </a:cubicBezTo>
                <a:cubicBezTo>
                  <a:pt x="236" y="144"/>
                  <a:pt x="249" y="132"/>
                  <a:pt x="261" y="131"/>
                </a:cubicBezTo>
                <a:cubicBezTo>
                  <a:pt x="267" y="131"/>
                  <a:pt x="271" y="134"/>
                  <a:pt x="274" y="139"/>
                </a:cubicBezTo>
                <a:cubicBezTo>
                  <a:pt x="278" y="147"/>
                  <a:pt x="281" y="156"/>
                  <a:pt x="284" y="164"/>
                </a:cubicBezTo>
                <a:cubicBezTo>
                  <a:pt x="289" y="180"/>
                  <a:pt x="292" y="196"/>
                  <a:pt x="296" y="212"/>
                </a:cubicBezTo>
                <a:cubicBezTo>
                  <a:pt x="298" y="220"/>
                  <a:pt x="302" y="232"/>
                  <a:pt x="312" y="232"/>
                </a:cubicBezTo>
                <a:cubicBezTo>
                  <a:pt x="324" y="233"/>
                  <a:pt x="331" y="220"/>
                  <a:pt x="335" y="211"/>
                </a:cubicBezTo>
                <a:cubicBezTo>
                  <a:pt x="340" y="199"/>
                  <a:pt x="342" y="186"/>
                  <a:pt x="345" y="173"/>
                </a:cubicBezTo>
                <a:cubicBezTo>
                  <a:pt x="349" y="154"/>
                  <a:pt x="353" y="136"/>
                  <a:pt x="355" y="117"/>
                </a:cubicBezTo>
                <a:cubicBezTo>
                  <a:pt x="358" y="90"/>
                  <a:pt x="367" y="62"/>
                  <a:pt x="387" y="44"/>
                </a:cubicBezTo>
                <a:cubicBezTo>
                  <a:pt x="392" y="40"/>
                  <a:pt x="397" y="36"/>
                  <a:pt x="403" y="34"/>
                </a:cubicBezTo>
                <a:cubicBezTo>
                  <a:pt x="405" y="33"/>
                  <a:pt x="405" y="31"/>
                  <a:pt x="403" y="31"/>
                </a:cubicBezTo>
                <a:cubicBezTo>
                  <a:pt x="397" y="32"/>
                  <a:pt x="391" y="34"/>
                  <a:pt x="387" y="37"/>
                </a:cubicBezTo>
                <a:cubicBezTo>
                  <a:pt x="382" y="41"/>
                  <a:pt x="379" y="46"/>
                  <a:pt x="377" y="51"/>
                </a:cubicBezTo>
                <a:cubicBezTo>
                  <a:pt x="374" y="56"/>
                  <a:pt x="372" y="62"/>
                  <a:pt x="369" y="67"/>
                </a:cubicBezTo>
                <a:cubicBezTo>
                  <a:pt x="365" y="75"/>
                  <a:pt x="361" y="82"/>
                  <a:pt x="358" y="90"/>
                </a:cubicBezTo>
                <a:cubicBezTo>
                  <a:pt x="352" y="105"/>
                  <a:pt x="348" y="121"/>
                  <a:pt x="345" y="137"/>
                </a:cubicBezTo>
                <a:cubicBezTo>
                  <a:pt x="342" y="151"/>
                  <a:pt x="340" y="166"/>
                  <a:pt x="336" y="181"/>
                </a:cubicBezTo>
                <a:cubicBezTo>
                  <a:pt x="332" y="195"/>
                  <a:pt x="327" y="209"/>
                  <a:pt x="317" y="221"/>
                </a:cubicBezTo>
                <a:cubicBezTo>
                  <a:pt x="313" y="225"/>
                  <a:pt x="308" y="229"/>
                  <a:pt x="303" y="232"/>
                </a:cubicBezTo>
                <a:cubicBezTo>
                  <a:pt x="301" y="233"/>
                  <a:pt x="299" y="234"/>
                  <a:pt x="298" y="231"/>
                </a:cubicBezTo>
                <a:cubicBezTo>
                  <a:pt x="296" y="229"/>
                  <a:pt x="296" y="226"/>
                  <a:pt x="295" y="223"/>
                </a:cubicBezTo>
                <a:cubicBezTo>
                  <a:pt x="291" y="209"/>
                  <a:pt x="289" y="194"/>
                  <a:pt x="287" y="179"/>
                </a:cubicBezTo>
                <a:cubicBezTo>
                  <a:pt x="286" y="166"/>
                  <a:pt x="285" y="151"/>
                  <a:pt x="278" y="139"/>
                </a:cubicBezTo>
                <a:cubicBezTo>
                  <a:pt x="270" y="129"/>
                  <a:pt x="257" y="128"/>
                  <a:pt x="245" y="132"/>
                </a:cubicBezTo>
                <a:cubicBezTo>
                  <a:pt x="241" y="133"/>
                  <a:pt x="235" y="136"/>
                  <a:pt x="230" y="134"/>
                </a:cubicBezTo>
                <a:cubicBezTo>
                  <a:pt x="223" y="132"/>
                  <a:pt x="221" y="122"/>
                  <a:pt x="219" y="117"/>
                </a:cubicBezTo>
                <a:cubicBezTo>
                  <a:pt x="209" y="88"/>
                  <a:pt x="215" y="57"/>
                  <a:pt x="203" y="29"/>
                </a:cubicBezTo>
                <a:cubicBezTo>
                  <a:pt x="198" y="18"/>
                  <a:pt x="190" y="6"/>
                  <a:pt x="178" y="3"/>
                </a:cubicBezTo>
                <a:cubicBezTo>
                  <a:pt x="169" y="0"/>
                  <a:pt x="159" y="4"/>
                  <a:pt x="152" y="10"/>
                </a:cubicBezTo>
                <a:cubicBezTo>
                  <a:pt x="143" y="17"/>
                  <a:pt x="136" y="27"/>
                  <a:pt x="131" y="37"/>
                </a:cubicBezTo>
                <a:cubicBezTo>
                  <a:pt x="125" y="47"/>
                  <a:pt x="121" y="58"/>
                  <a:pt x="119" y="69"/>
                </a:cubicBezTo>
                <a:cubicBezTo>
                  <a:pt x="117" y="77"/>
                  <a:pt x="117" y="85"/>
                  <a:pt x="115" y="93"/>
                </a:cubicBezTo>
                <a:cubicBezTo>
                  <a:pt x="113" y="100"/>
                  <a:pt x="110" y="106"/>
                  <a:pt x="105" y="113"/>
                </a:cubicBezTo>
                <a:cubicBezTo>
                  <a:pt x="101" y="117"/>
                  <a:pt x="97" y="123"/>
                  <a:pt x="91" y="125"/>
                </a:cubicBezTo>
                <a:cubicBezTo>
                  <a:pt x="85" y="127"/>
                  <a:pt x="83" y="121"/>
                  <a:pt x="81" y="115"/>
                </a:cubicBezTo>
                <a:cubicBezTo>
                  <a:pt x="81" y="113"/>
                  <a:pt x="80" y="110"/>
                  <a:pt x="80" y="107"/>
                </a:cubicBezTo>
                <a:cubicBezTo>
                  <a:pt x="79" y="104"/>
                  <a:pt x="78" y="102"/>
                  <a:pt x="76" y="99"/>
                </a:cubicBezTo>
                <a:cubicBezTo>
                  <a:pt x="73" y="93"/>
                  <a:pt x="70" y="88"/>
                  <a:pt x="65" y="84"/>
                </a:cubicBezTo>
                <a:cubicBezTo>
                  <a:pt x="57" y="78"/>
                  <a:pt x="47" y="76"/>
                  <a:pt x="37" y="79"/>
                </a:cubicBezTo>
                <a:cubicBezTo>
                  <a:pt x="30" y="81"/>
                  <a:pt x="24" y="85"/>
                  <a:pt x="19" y="89"/>
                </a:cubicBezTo>
                <a:cubicBezTo>
                  <a:pt x="16" y="92"/>
                  <a:pt x="13" y="94"/>
                  <a:pt x="10" y="97"/>
                </a:cubicBezTo>
                <a:cubicBezTo>
                  <a:pt x="7" y="101"/>
                  <a:pt x="5" y="105"/>
                  <a:pt x="1" y="108"/>
                </a:cubicBezTo>
                <a:cubicBezTo>
                  <a:pt x="2" y="108"/>
                  <a:pt x="2" y="109"/>
                  <a:pt x="3" y="110"/>
                </a:cubicBezTo>
                <a:cubicBezTo>
                  <a:pt x="10" y="102"/>
                  <a:pt x="16" y="90"/>
                  <a:pt x="27" y="88"/>
                </a:cubicBezTo>
                <a:cubicBezTo>
                  <a:pt x="34" y="86"/>
                  <a:pt x="42" y="88"/>
                  <a:pt x="49" y="91"/>
                </a:cubicBezTo>
                <a:cubicBezTo>
                  <a:pt x="55" y="94"/>
                  <a:pt x="60" y="99"/>
                  <a:pt x="65" y="105"/>
                </a:cubicBezTo>
                <a:cubicBezTo>
                  <a:pt x="74" y="114"/>
                  <a:pt x="81" y="128"/>
                  <a:pt x="95" y="131"/>
                </a:cubicBezTo>
                <a:cubicBezTo>
                  <a:pt x="100" y="133"/>
                  <a:pt x="106" y="131"/>
                  <a:pt x="110" y="128"/>
                </a:cubicBezTo>
                <a:cubicBezTo>
                  <a:pt x="116" y="124"/>
                  <a:pt x="118" y="117"/>
                  <a:pt x="121" y="111"/>
                </a:cubicBezTo>
                <a:cubicBezTo>
                  <a:pt x="127" y="94"/>
                  <a:pt x="131" y="77"/>
                  <a:pt x="135" y="60"/>
                </a:cubicBezTo>
                <a:cubicBezTo>
                  <a:pt x="140" y="45"/>
                  <a:pt x="144" y="29"/>
                  <a:pt x="156" y="18"/>
                </a:cubicBezTo>
                <a:cubicBezTo>
                  <a:pt x="167" y="7"/>
                  <a:pt x="184" y="4"/>
                  <a:pt x="195" y="17"/>
                </a:cubicBezTo>
                <a:cubicBezTo>
                  <a:pt x="204" y="29"/>
                  <a:pt x="208" y="45"/>
                  <a:pt x="209" y="59"/>
                </a:cubicBezTo>
                <a:cubicBezTo>
                  <a:pt x="211" y="74"/>
                  <a:pt x="211" y="89"/>
                  <a:pt x="213" y="103"/>
                </a:cubicBezTo>
                <a:cubicBezTo>
                  <a:pt x="214" y="111"/>
                  <a:pt x="216" y="118"/>
                  <a:pt x="218" y="124"/>
                </a:cubicBezTo>
                <a:cubicBezTo>
                  <a:pt x="219" y="129"/>
                  <a:pt x="222" y="134"/>
                  <a:pt x="225" y="137"/>
                </a:cubicBezTo>
                <a:cubicBezTo>
                  <a:pt x="228" y="139"/>
                  <a:pt x="232" y="139"/>
                  <a:pt x="236" y="138"/>
                </a:cubicBezTo>
                <a:cubicBezTo>
                  <a:pt x="240" y="138"/>
                  <a:pt x="245" y="137"/>
                  <a:pt x="250" y="137"/>
                </a:cubicBezTo>
                <a:cubicBezTo>
                  <a:pt x="256" y="136"/>
                  <a:pt x="261" y="139"/>
                  <a:pt x="265" y="144"/>
                </a:cubicBezTo>
                <a:cubicBezTo>
                  <a:pt x="270" y="148"/>
                  <a:pt x="272" y="154"/>
                  <a:pt x="275" y="160"/>
                </a:cubicBezTo>
                <a:cubicBezTo>
                  <a:pt x="281" y="174"/>
                  <a:pt x="284" y="189"/>
                  <a:pt x="287" y="203"/>
                </a:cubicBezTo>
                <a:cubicBezTo>
                  <a:pt x="290" y="213"/>
                  <a:pt x="294" y="232"/>
                  <a:pt x="308" y="232"/>
                </a:cubicBezTo>
                <a:cubicBezTo>
                  <a:pt x="319" y="231"/>
                  <a:pt x="328" y="219"/>
                  <a:pt x="331" y="210"/>
                </a:cubicBezTo>
                <a:cubicBezTo>
                  <a:pt x="338" y="194"/>
                  <a:pt x="336" y="175"/>
                  <a:pt x="340" y="158"/>
                </a:cubicBezTo>
                <a:cubicBezTo>
                  <a:pt x="344" y="133"/>
                  <a:pt x="347" y="106"/>
                  <a:pt x="357" y="82"/>
                </a:cubicBezTo>
                <a:cubicBezTo>
                  <a:pt x="366" y="61"/>
                  <a:pt x="381" y="43"/>
                  <a:pt x="401" y="33"/>
                </a:cubicBezTo>
                <a:cubicBezTo>
                  <a:pt x="403" y="32"/>
                  <a:pt x="401" y="30"/>
                  <a:pt x="400" y="31"/>
                </a:cubicBezTo>
                <a:cubicBezTo>
                  <a:pt x="373" y="44"/>
                  <a:pt x="357" y="69"/>
                  <a:pt x="349" y="97"/>
                </a:cubicBezTo>
                <a:cubicBezTo>
                  <a:pt x="344" y="114"/>
                  <a:pt x="342" y="132"/>
                  <a:pt x="338" y="149"/>
                </a:cubicBezTo>
                <a:cubicBezTo>
                  <a:pt x="337" y="158"/>
                  <a:pt x="335" y="167"/>
                  <a:pt x="334" y="176"/>
                </a:cubicBezTo>
                <a:cubicBezTo>
                  <a:pt x="334" y="185"/>
                  <a:pt x="333" y="194"/>
                  <a:pt x="331" y="203"/>
                </a:cubicBezTo>
                <a:cubicBezTo>
                  <a:pt x="329" y="210"/>
                  <a:pt x="326" y="216"/>
                  <a:pt x="321" y="221"/>
                </a:cubicBezTo>
                <a:cubicBezTo>
                  <a:pt x="317" y="225"/>
                  <a:pt x="312" y="229"/>
                  <a:pt x="307" y="229"/>
                </a:cubicBezTo>
                <a:cubicBezTo>
                  <a:pt x="299" y="228"/>
                  <a:pt x="296" y="219"/>
                  <a:pt x="294" y="214"/>
                </a:cubicBezTo>
                <a:cubicBezTo>
                  <a:pt x="291" y="206"/>
                  <a:pt x="289" y="198"/>
                  <a:pt x="287" y="189"/>
                </a:cubicBezTo>
                <a:cubicBezTo>
                  <a:pt x="284" y="176"/>
                  <a:pt x="280" y="163"/>
                  <a:pt x="274" y="151"/>
                </a:cubicBezTo>
                <a:cubicBezTo>
                  <a:pt x="271" y="146"/>
                  <a:pt x="268" y="141"/>
                  <a:pt x="263" y="137"/>
                </a:cubicBezTo>
                <a:cubicBezTo>
                  <a:pt x="258" y="134"/>
                  <a:pt x="253" y="133"/>
                  <a:pt x="248" y="134"/>
                </a:cubicBezTo>
                <a:cubicBezTo>
                  <a:pt x="241" y="134"/>
                  <a:pt x="230" y="139"/>
                  <a:pt x="225" y="132"/>
                </a:cubicBezTo>
                <a:cubicBezTo>
                  <a:pt x="221" y="126"/>
                  <a:pt x="219" y="119"/>
                  <a:pt x="218" y="113"/>
                </a:cubicBezTo>
                <a:cubicBezTo>
                  <a:pt x="216" y="106"/>
                  <a:pt x="216" y="98"/>
                  <a:pt x="215" y="91"/>
                </a:cubicBezTo>
                <a:cubicBezTo>
                  <a:pt x="214" y="76"/>
                  <a:pt x="213" y="61"/>
                  <a:pt x="210" y="47"/>
                </a:cubicBezTo>
                <a:cubicBezTo>
                  <a:pt x="209" y="40"/>
                  <a:pt x="207" y="33"/>
                  <a:pt x="204" y="27"/>
                </a:cubicBezTo>
                <a:cubicBezTo>
                  <a:pt x="201" y="21"/>
                  <a:pt x="197" y="14"/>
                  <a:pt x="192" y="10"/>
                </a:cubicBezTo>
                <a:cubicBezTo>
                  <a:pt x="181" y="2"/>
                  <a:pt x="166" y="5"/>
                  <a:pt x="156" y="14"/>
                </a:cubicBezTo>
                <a:cubicBezTo>
                  <a:pt x="144" y="24"/>
                  <a:pt x="139" y="39"/>
                  <a:pt x="134" y="53"/>
                </a:cubicBezTo>
                <a:cubicBezTo>
                  <a:pt x="130" y="70"/>
                  <a:pt x="126" y="86"/>
                  <a:pt x="120" y="103"/>
                </a:cubicBezTo>
                <a:cubicBezTo>
                  <a:pt x="118" y="110"/>
                  <a:pt x="115" y="119"/>
                  <a:pt x="110" y="125"/>
                </a:cubicBezTo>
                <a:cubicBezTo>
                  <a:pt x="105" y="129"/>
                  <a:pt x="98" y="129"/>
                  <a:pt x="92" y="127"/>
                </a:cubicBezTo>
                <a:cubicBezTo>
                  <a:pt x="82" y="123"/>
                  <a:pt x="76" y="112"/>
                  <a:pt x="69" y="104"/>
                </a:cubicBezTo>
                <a:cubicBezTo>
                  <a:pt x="62" y="96"/>
                  <a:pt x="54" y="89"/>
                  <a:pt x="44" y="86"/>
                </a:cubicBezTo>
                <a:cubicBezTo>
                  <a:pt x="36" y="84"/>
                  <a:pt x="26" y="83"/>
                  <a:pt x="19" y="88"/>
                </a:cubicBezTo>
                <a:cubicBezTo>
                  <a:pt x="12" y="93"/>
                  <a:pt x="7" y="101"/>
                  <a:pt x="1" y="108"/>
                </a:cubicBezTo>
                <a:cubicBezTo>
                  <a:pt x="0" y="109"/>
                  <a:pt x="2" y="111"/>
                  <a:pt x="3" y="110"/>
                </a:cubicBezTo>
                <a:cubicBezTo>
                  <a:pt x="8" y="105"/>
                  <a:pt x="12" y="99"/>
                  <a:pt x="17" y="94"/>
                </a:cubicBezTo>
                <a:cubicBezTo>
                  <a:pt x="22" y="90"/>
                  <a:pt x="26" y="87"/>
                  <a:pt x="32" y="84"/>
                </a:cubicBezTo>
                <a:cubicBezTo>
                  <a:pt x="42" y="79"/>
                  <a:pt x="53" y="79"/>
                  <a:pt x="62" y="86"/>
                </a:cubicBezTo>
                <a:cubicBezTo>
                  <a:pt x="67" y="90"/>
                  <a:pt x="71" y="95"/>
                  <a:pt x="74" y="101"/>
                </a:cubicBezTo>
                <a:cubicBezTo>
                  <a:pt x="77" y="106"/>
                  <a:pt x="77" y="112"/>
                  <a:pt x="79" y="118"/>
                </a:cubicBezTo>
                <a:cubicBezTo>
                  <a:pt x="80" y="123"/>
                  <a:pt x="82" y="127"/>
                  <a:pt x="87" y="128"/>
                </a:cubicBezTo>
                <a:cubicBezTo>
                  <a:pt x="92" y="129"/>
                  <a:pt x="97" y="125"/>
                  <a:pt x="101" y="122"/>
                </a:cubicBezTo>
                <a:cubicBezTo>
                  <a:pt x="105" y="118"/>
                  <a:pt x="109" y="113"/>
                  <a:pt x="112" y="108"/>
                </a:cubicBezTo>
                <a:cubicBezTo>
                  <a:pt x="116" y="102"/>
                  <a:pt x="118" y="94"/>
                  <a:pt x="119" y="86"/>
                </a:cubicBezTo>
                <a:cubicBezTo>
                  <a:pt x="120" y="78"/>
                  <a:pt x="121" y="70"/>
                  <a:pt x="123" y="62"/>
                </a:cubicBezTo>
                <a:cubicBezTo>
                  <a:pt x="125" y="57"/>
                  <a:pt x="127" y="52"/>
                  <a:pt x="129" y="48"/>
                </a:cubicBezTo>
                <a:cubicBezTo>
                  <a:pt x="134" y="37"/>
                  <a:pt x="140" y="27"/>
                  <a:pt x="148" y="18"/>
                </a:cubicBezTo>
                <a:cubicBezTo>
                  <a:pt x="155" y="11"/>
                  <a:pt x="164" y="4"/>
                  <a:pt x="174" y="5"/>
                </a:cubicBezTo>
                <a:cubicBezTo>
                  <a:pt x="187" y="6"/>
                  <a:pt x="196" y="21"/>
                  <a:pt x="200" y="32"/>
                </a:cubicBezTo>
                <a:cubicBezTo>
                  <a:pt x="206" y="46"/>
                  <a:pt x="208" y="61"/>
                  <a:pt x="209" y="76"/>
                </a:cubicBezTo>
                <a:cubicBezTo>
                  <a:pt x="210" y="91"/>
                  <a:pt x="212" y="106"/>
                  <a:pt x="217" y="120"/>
                </a:cubicBezTo>
                <a:cubicBezTo>
                  <a:pt x="219" y="126"/>
                  <a:pt x="221" y="132"/>
                  <a:pt x="227" y="136"/>
                </a:cubicBezTo>
                <a:cubicBezTo>
                  <a:pt x="231" y="138"/>
                  <a:pt x="236" y="137"/>
                  <a:pt x="240" y="136"/>
                </a:cubicBezTo>
                <a:cubicBezTo>
                  <a:pt x="246" y="135"/>
                  <a:pt x="252" y="133"/>
                  <a:pt x="258" y="133"/>
                </a:cubicBezTo>
                <a:cubicBezTo>
                  <a:pt x="265" y="133"/>
                  <a:pt x="271" y="136"/>
                  <a:pt x="275" y="142"/>
                </a:cubicBezTo>
                <a:cubicBezTo>
                  <a:pt x="279" y="147"/>
                  <a:pt x="281" y="153"/>
                  <a:pt x="282" y="159"/>
                </a:cubicBezTo>
                <a:cubicBezTo>
                  <a:pt x="283" y="167"/>
                  <a:pt x="284" y="176"/>
                  <a:pt x="285" y="184"/>
                </a:cubicBezTo>
                <a:cubicBezTo>
                  <a:pt x="286" y="199"/>
                  <a:pt x="289" y="213"/>
                  <a:pt x="293" y="226"/>
                </a:cubicBezTo>
                <a:cubicBezTo>
                  <a:pt x="294" y="230"/>
                  <a:pt x="295" y="235"/>
                  <a:pt x="299" y="236"/>
                </a:cubicBezTo>
                <a:cubicBezTo>
                  <a:pt x="304" y="237"/>
                  <a:pt x="309" y="232"/>
                  <a:pt x="313" y="229"/>
                </a:cubicBezTo>
                <a:cubicBezTo>
                  <a:pt x="322" y="220"/>
                  <a:pt x="329" y="209"/>
                  <a:pt x="334" y="196"/>
                </a:cubicBezTo>
                <a:cubicBezTo>
                  <a:pt x="340" y="182"/>
                  <a:pt x="343" y="167"/>
                  <a:pt x="345" y="153"/>
                </a:cubicBezTo>
                <a:cubicBezTo>
                  <a:pt x="348" y="137"/>
                  <a:pt x="350" y="122"/>
                  <a:pt x="355" y="107"/>
                </a:cubicBezTo>
                <a:cubicBezTo>
                  <a:pt x="358" y="99"/>
                  <a:pt x="361" y="91"/>
                  <a:pt x="365" y="83"/>
                </a:cubicBezTo>
                <a:cubicBezTo>
                  <a:pt x="368" y="76"/>
                  <a:pt x="372" y="69"/>
                  <a:pt x="375" y="62"/>
                </a:cubicBezTo>
                <a:cubicBezTo>
                  <a:pt x="378" y="56"/>
                  <a:pt x="380" y="50"/>
                  <a:pt x="384" y="45"/>
                </a:cubicBezTo>
                <a:cubicBezTo>
                  <a:pt x="388" y="38"/>
                  <a:pt x="395" y="35"/>
                  <a:pt x="403" y="34"/>
                </a:cubicBezTo>
                <a:cubicBezTo>
                  <a:pt x="403" y="33"/>
                  <a:pt x="403" y="32"/>
                  <a:pt x="403" y="31"/>
                </a:cubicBezTo>
                <a:cubicBezTo>
                  <a:pt x="377" y="41"/>
                  <a:pt x="364" y="66"/>
                  <a:pt x="357" y="91"/>
                </a:cubicBezTo>
                <a:cubicBezTo>
                  <a:pt x="353" y="106"/>
                  <a:pt x="352" y="122"/>
                  <a:pt x="350" y="137"/>
                </a:cubicBezTo>
                <a:cubicBezTo>
                  <a:pt x="346" y="154"/>
                  <a:pt x="342" y="171"/>
                  <a:pt x="339" y="187"/>
                </a:cubicBezTo>
                <a:cubicBezTo>
                  <a:pt x="336" y="199"/>
                  <a:pt x="333" y="213"/>
                  <a:pt x="325" y="223"/>
                </a:cubicBezTo>
                <a:cubicBezTo>
                  <a:pt x="322" y="227"/>
                  <a:pt x="316" y="231"/>
                  <a:pt x="310" y="229"/>
                </a:cubicBezTo>
                <a:cubicBezTo>
                  <a:pt x="305" y="228"/>
                  <a:pt x="303" y="222"/>
                  <a:pt x="301" y="218"/>
                </a:cubicBezTo>
                <a:cubicBezTo>
                  <a:pt x="299" y="213"/>
                  <a:pt x="298" y="208"/>
                  <a:pt x="297" y="203"/>
                </a:cubicBezTo>
                <a:cubicBezTo>
                  <a:pt x="295" y="193"/>
                  <a:pt x="293" y="184"/>
                  <a:pt x="290" y="175"/>
                </a:cubicBezTo>
                <a:cubicBezTo>
                  <a:pt x="288" y="166"/>
                  <a:pt x="285" y="157"/>
                  <a:pt x="281" y="148"/>
                </a:cubicBezTo>
                <a:cubicBezTo>
                  <a:pt x="279" y="143"/>
                  <a:pt x="276" y="136"/>
                  <a:pt x="272" y="132"/>
                </a:cubicBezTo>
                <a:cubicBezTo>
                  <a:pt x="262" y="123"/>
                  <a:pt x="249" y="132"/>
                  <a:pt x="239" y="134"/>
                </a:cubicBezTo>
                <a:cubicBezTo>
                  <a:pt x="231" y="136"/>
                  <a:pt x="227" y="129"/>
                  <a:pt x="224" y="122"/>
                </a:cubicBezTo>
                <a:cubicBezTo>
                  <a:pt x="222" y="115"/>
                  <a:pt x="220" y="108"/>
                  <a:pt x="219" y="101"/>
                </a:cubicBezTo>
                <a:cubicBezTo>
                  <a:pt x="218" y="87"/>
                  <a:pt x="218" y="72"/>
                  <a:pt x="216" y="58"/>
                </a:cubicBezTo>
                <a:cubicBezTo>
                  <a:pt x="213" y="46"/>
                  <a:pt x="209" y="35"/>
                  <a:pt x="204" y="24"/>
                </a:cubicBezTo>
                <a:cubicBezTo>
                  <a:pt x="199" y="14"/>
                  <a:pt x="191" y="4"/>
                  <a:pt x="179" y="3"/>
                </a:cubicBezTo>
                <a:cubicBezTo>
                  <a:pt x="167" y="2"/>
                  <a:pt x="155" y="12"/>
                  <a:pt x="147" y="20"/>
                </a:cubicBezTo>
                <a:cubicBezTo>
                  <a:pt x="138" y="30"/>
                  <a:pt x="130" y="41"/>
                  <a:pt x="126" y="54"/>
                </a:cubicBezTo>
                <a:cubicBezTo>
                  <a:pt x="121" y="70"/>
                  <a:pt x="119" y="86"/>
                  <a:pt x="115" y="101"/>
                </a:cubicBezTo>
                <a:cubicBezTo>
                  <a:pt x="112" y="111"/>
                  <a:pt x="105" y="127"/>
                  <a:pt x="92" y="121"/>
                </a:cubicBezTo>
                <a:cubicBezTo>
                  <a:pt x="87" y="118"/>
                  <a:pt x="84" y="112"/>
                  <a:pt x="82" y="107"/>
                </a:cubicBezTo>
                <a:cubicBezTo>
                  <a:pt x="80" y="102"/>
                  <a:pt x="78" y="96"/>
                  <a:pt x="76" y="91"/>
                </a:cubicBezTo>
                <a:cubicBezTo>
                  <a:pt x="73" y="85"/>
                  <a:pt x="68" y="81"/>
                  <a:pt x="64" y="76"/>
                </a:cubicBezTo>
                <a:cubicBezTo>
                  <a:pt x="59" y="73"/>
                  <a:pt x="54" y="71"/>
                  <a:pt x="49" y="70"/>
                </a:cubicBezTo>
                <a:cubicBezTo>
                  <a:pt x="42" y="70"/>
                  <a:pt x="35" y="73"/>
                  <a:pt x="29" y="77"/>
                </a:cubicBezTo>
                <a:cubicBezTo>
                  <a:pt x="24" y="80"/>
                  <a:pt x="20" y="85"/>
                  <a:pt x="16" y="89"/>
                </a:cubicBezTo>
                <a:cubicBezTo>
                  <a:pt x="12" y="95"/>
                  <a:pt x="8" y="102"/>
                  <a:pt x="3" y="107"/>
                </a:cubicBezTo>
                <a:cubicBezTo>
                  <a:pt x="1" y="108"/>
                  <a:pt x="3" y="110"/>
                  <a:pt x="5" y="109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77" name="Freeform 1957"/>
          <p:cNvSpPr/>
          <p:nvPr/>
        </p:nvSpPr>
        <p:spPr bwMode="auto">
          <a:xfrm>
            <a:off x="2847975" y="5221288"/>
            <a:ext cx="28575" cy="239713"/>
          </a:xfrm>
          <a:custGeom>
            <a:avLst/>
            <a:gdLst>
              <a:gd name="T0" fmla="*/ 1 w 14"/>
              <a:gd name="T1" fmla="*/ 2 h 117"/>
              <a:gd name="T2" fmla="*/ 7 w 14"/>
              <a:gd name="T3" fmla="*/ 63 h 117"/>
              <a:gd name="T4" fmla="*/ 8 w 14"/>
              <a:gd name="T5" fmla="*/ 115 h 117"/>
              <a:gd name="T6" fmla="*/ 11 w 14"/>
              <a:gd name="T7" fmla="*/ 114 h 117"/>
              <a:gd name="T8" fmla="*/ 8 w 14"/>
              <a:gd name="T9" fmla="*/ 61 h 117"/>
              <a:gd name="T10" fmla="*/ 10 w 14"/>
              <a:gd name="T11" fmla="*/ 14 h 117"/>
              <a:gd name="T12" fmla="*/ 7 w 14"/>
              <a:gd name="T13" fmla="*/ 15 h 117"/>
              <a:gd name="T14" fmla="*/ 5 w 14"/>
              <a:gd name="T15" fmla="*/ 62 h 117"/>
              <a:gd name="T16" fmla="*/ 8 w 14"/>
              <a:gd name="T17" fmla="*/ 115 h 117"/>
              <a:gd name="T18" fmla="*/ 11 w 14"/>
              <a:gd name="T19" fmla="*/ 114 h 117"/>
              <a:gd name="T20" fmla="*/ 10 w 14"/>
              <a:gd name="T21" fmla="*/ 63 h 117"/>
              <a:gd name="T22" fmla="*/ 4 w 14"/>
              <a:gd name="T23" fmla="*/ 2 h 117"/>
              <a:gd name="T24" fmla="*/ 1 w 14"/>
              <a:gd name="T25" fmla="*/ 2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4" h="117">
                <a:moveTo>
                  <a:pt x="1" y="2"/>
                </a:moveTo>
                <a:cubicBezTo>
                  <a:pt x="0" y="23"/>
                  <a:pt x="6" y="43"/>
                  <a:pt x="7" y="63"/>
                </a:cubicBezTo>
                <a:cubicBezTo>
                  <a:pt x="8" y="81"/>
                  <a:pt x="4" y="98"/>
                  <a:pt x="8" y="115"/>
                </a:cubicBezTo>
                <a:cubicBezTo>
                  <a:pt x="9" y="117"/>
                  <a:pt x="12" y="116"/>
                  <a:pt x="11" y="114"/>
                </a:cubicBezTo>
                <a:cubicBezTo>
                  <a:pt x="9" y="97"/>
                  <a:pt x="9" y="79"/>
                  <a:pt x="8" y="61"/>
                </a:cubicBezTo>
                <a:cubicBezTo>
                  <a:pt x="7" y="45"/>
                  <a:pt x="14" y="30"/>
                  <a:pt x="10" y="14"/>
                </a:cubicBezTo>
                <a:cubicBezTo>
                  <a:pt x="9" y="12"/>
                  <a:pt x="6" y="13"/>
                  <a:pt x="7" y="15"/>
                </a:cubicBezTo>
                <a:cubicBezTo>
                  <a:pt x="11" y="30"/>
                  <a:pt x="4" y="47"/>
                  <a:pt x="5" y="62"/>
                </a:cubicBezTo>
                <a:cubicBezTo>
                  <a:pt x="6" y="80"/>
                  <a:pt x="6" y="98"/>
                  <a:pt x="8" y="115"/>
                </a:cubicBezTo>
                <a:cubicBezTo>
                  <a:pt x="10" y="115"/>
                  <a:pt x="10" y="115"/>
                  <a:pt x="11" y="114"/>
                </a:cubicBezTo>
                <a:cubicBezTo>
                  <a:pt x="7" y="98"/>
                  <a:pt x="11" y="80"/>
                  <a:pt x="10" y="63"/>
                </a:cubicBezTo>
                <a:cubicBezTo>
                  <a:pt x="9" y="43"/>
                  <a:pt x="3" y="23"/>
                  <a:pt x="4" y="2"/>
                </a:cubicBezTo>
                <a:cubicBezTo>
                  <a:pt x="5" y="0"/>
                  <a:pt x="2" y="0"/>
                  <a:pt x="1" y="2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78" name="Freeform 1958"/>
          <p:cNvSpPr/>
          <p:nvPr/>
        </p:nvSpPr>
        <p:spPr bwMode="auto">
          <a:xfrm>
            <a:off x="3014662" y="5083176"/>
            <a:ext cx="23812" cy="373063"/>
          </a:xfrm>
          <a:custGeom>
            <a:avLst/>
            <a:gdLst>
              <a:gd name="T0" fmla="*/ 5 w 12"/>
              <a:gd name="T1" fmla="*/ 5 h 182"/>
              <a:gd name="T2" fmla="*/ 8 w 12"/>
              <a:gd name="T3" fmla="*/ 180 h 182"/>
              <a:gd name="T4" fmla="*/ 11 w 12"/>
              <a:gd name="T5" fmla="*/ 180 h 182"/>
              <a:gd name="T6" fmla="*/ 10 w 12"/>
              <a:gd name="T7" fmla="*/ 87 h 182"/>
              <a:gd name="T8" fmla="*/ 7 w 12"/>
              <a:gd name="T9" fmla="*/ 40 h 182"/>
              <a:gd name="T10" fmla="*/ 4 w 12"/>
              <a:gd name="T11" fmla="*/ 2 h 182"/>
              <a:gd name="T12" fmla="*/ 1 w 12"/>
              <a:gd name="T13" fmla="*/ 3 h 182"/>
              <a:gd name="T14" fmla="*/ 4 w 12"/>
              <a:gd name="T15" fmla="*/ 41 h 182"/>
              <a:gd name="T16" fmla="*/ 7 w 12"/>
              <a:gd name="T17" fmla="*/ 88 h 182"/>
              <a:gd name="T18" fmla="*/ 8 w 12"/>
              <a:gd name="T19" fmla="*/ 180 h 182"/>
              <a:gd name="T20" fmla="*/ 11 w 12"/>
              <a:gd name="T21" fmla="*/ 180 h 182"/>
              <a:gd name="T22" fmla="*/ 8 w 12"/>
              <a:gd name="T23" fmla="*/ 5 h 182"/>
              <a:gd name="T24" fmla="*/ 5 w 12"/>
              <a:gd name="T25" fmla="*/ 5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2" h="182">
                <a:moveTo>
                  <a:pt x="5" y="5"/>
                </a:moveTo>
                <a:cubicBezTo>
                  <a:pt x="4" y="63"/>
                  <a:pt x="9" y="122"/>
                  <a:pt x="8" y="180"/>
                </a:cubicBezTo>
                <a:cubicBezTo>
                  <a:pt x="8" y="182"/>
                  <a:pt x="11" y="182"/>
                  <a:pt x="11" y="180"/>
                </a:cubicBezTo>
                <a:cubicBezTo>
                  <a:pt x="12" y="149"/>
                  <a:pt x="12" y="118"/>
                  <a:pt x="10" y="87"/>
                </a:cubicBezTo>
                <a:cubicBezTo>
                  <a:pt x="8" y="71"/>
                  <a:pt x="7" y="56"/>
                  <a:pt x="7" y="40"/>
                </a:cubicBezTo>
                <a:cubicBezTo>
                  <a:pt x="6" y="28"/>
                  <a:pt x="8" y="15"/>
                  <a:pt x="4" y="2"/>
                </a:cubicBezTo>
                <a:cubicBezTo>
                  <a:pt x="3" y="0"/>
                  <a:pt x="0" y="1"/>
                  <a:pt x="1" y="3"/>
                </a:cubicBezTo>
                <a:cubicBezTo>
                  <a:pt x="5" y="15"/>
                  <a:pt x="3" y="28"/>
                  <a:pt x="4" y="41"/>
                </a:cubicBezTo>
                <a:cubicBezTo>
                  <a:pt x="4" y="57"/>
                  <a:pt x="5" y="72"/>
                  <a:pt x="7" y="88"/>
                </a:cubicBezTo>
                <a:cubicBezTo>
                  <a:pt x="9" y="118"/>
                  <a:pt x="9" y="149"/>
                  <a:pt x="8" y="180"/>
                </a:cubicBezTo>
                <a:cubicBezTo>
                  <a:pt x="9" y="180"/>
                  <a:pt x="11" y="180"/>
                  <a:pt x="11" y="180"/>
                </a:cubicBezTo>
                <a:cubicBezTo>
                  <a:pt x="12" y="122"/>
                  <a:pt x="7" y="63"/>
                  <a:pt x="8" y="5"/>
                </a:cubicBezTo>
                <a:cubicBezTo>
                  <a:pt x="8" y="3"/>
                  <a:pt x="5" y="3"/>
                  <a:pt x="5" y="5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79" name="Freeform 1959"/>
          <p:cNvSpPr/>
          <p:nvPr/>
        </p:nvSpPr>
        <p:spPr bwMode="auto">
          <a:xfrm>
            <a:off x="3178175" y="5292726"/>
            <a:ext cx="12700" cy="155575"/>
          </a:xfrm>
          <a:custGeom>
            <a:avLst/>
            <a:gdLst>
              <a:gd name="T0" fmla="*/ 3 w 6"/>
              <a:gd name="T1" fmla="*/ 8 h 76"/>
              <a:gd name="T2" fmla="*/ 2 w 6"/>
              <a:gd name="T3" fmla="*/ 67 h 76"/>
              <a:gd name="T4" fmla="*/ 5 w 6"/>
              <a:gd name="T5" fmla="*/ 67 h 76"/>
              <a:gd name="T6" fmla="*/ 5 w 6"/>
              <a:gd name="T7" fmla="*/ 2 h 76"/>
              <a:gd name="T8" fmla="*/ 2 w 6"/>
              <a:gd name="T9" fmla="*/ 2 h 76"/>
              <a:gd name="T10" fmla="*/ 1 w 6"/>
              <a:gd name="T11" fmla="*/ 75 h 76"/>
              <a:gd name="T12" fmla="*/ 4 w 6"/>
              <a:gd name="T13" fmla="*/ 75 h 76"/>
              <a:gd name="T14" fmla="*/ 5 w 6"/>
              <a:gd name="T15" fmla="*/ 2 h 76"/>
              <a:gd name="T16" fmla="*/ 2 w 6"/>
              <a:gd name="T17" fmla="*/ 2 h 76"/>
              <a:gd name="T18" fmla="*/ 2 w 6"/>
              <a:gd name="T19" fmla="*/ 67 h 76"/>
              <a:gd name="T20" fmla="*/ 5 w 6"/>
              <a:gd name="T21" fmla="*/ 67 h 76"/>
              <a:gd name="T22" fmla="*/ 6 w 6"/>
              <a:gd name="T23" fmla="*/ 8 h 76"/>
              <a:gd name="T24" fmla="*/ 3 w 6"/>
              <a:gd name="T25" fmla="*/ 8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" h="76">
                <a:moveTo>
                  <a:pt x="3" y="8"/>
                </a:moveTo>
                <a:cubicBezTo>
                  <a:pt x="3" y="28"/>
                  <a:pt x="2" y="47"/>
                  <a:pt x="2" y="67"/>
                </a:cubicBezTo>
                <a:cubicBezTo>
                  <a:pt x="3" y="67"/>
                  <a:pt x="4" y="67"/>
                  <a:pt x="5" y="67"/>
                </a:cubicBezTo>
                <a:cubicBezTo>
                  <a:pt x="5" y="46"/>
                  <a:pt x="3" y="24"/>
                  <a:pt x="5" y="2"/>
                </a:cubicBezTo>
                <a:cubicBezTo>
                  <a:pt x="4" y="2"/>
                  <a:pt x="3" y="2"/>
                  <a:pt x="2" y="2"/>
                </a:cubicBezTo>
                <a:cubicBezTo>
                  <a:pt x="1" y="26"/>
                  <a:pt x="1" y="50"/>
                  <a:pt x="1" y="75"/>
                </a:cubicBezTo>
                <a:cubicBezTo>
                  <a:pt x="1" y="76"/>
                  <a:pt x="4" y="76"/>
                  <a:pt x="4" y="75"/>
                </a:cubicBezTo>
                <a:cubicBezTo>
                  <a:pt x="4" y="50"/>
                  <a:pt x="5" y="26"/>
                  <a:pt x="5" y="2"/>
                </a:cubicBezTo>
                <a:cubicBezTo>
                  <a:pt x="5" y="0"/>
                  <a:pt x="2" y="0"/>
                  <a:pt x="2" y="2"/>
                </a:cubicBezTo>
                <a:cubicBezTo>
                  <a:pt x="0" y="24"/>
                  <a:pt x="2" y="45"/>
                  <a:pt x="2" y="67"/>
                </a:cubicBezTo>
                <a:cubicBezTo>
                  <a:pt x="2" y="69"/>
                  <a:pt x="5" y="69"/>
                  <a:pt x="5" y="67"/>
                </a:cubicBezTo>
                <a:cubicBezTo>
                  <a:pt x="5" y="48"/>
                  <a:pt x="6" y="28"/>
                  <a:pt x="6" y="8"/>
                </a:cubicBezTo>
                <a:cubicBezTo>
                  <a:pt x="6" y="6"/>
                  <a:pt x="3" y="6"/>
                  <a:pt x="3" y="8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80" name="Freeform 1960"/>
          <p:cNvSpPr/>
          <p:nvPr/>
        </p:nvSpPr>
        <p:spPr bwMode="auto">
          <a:xfrm>
            <a:off x="3340100" y="5453063"/>
            <a:ext cx="12700" cy="34925"/>
          </a:xfrm>
          <a:custGeom>
            <a:avLst/>
            <a:gdLst>
              <a:gd name="T0" fmla="*/ 2 w 6"/>
              <a:gd name="T1" fmla="*/ 4 h 17"/>
              <a:gd name="T2" fmla="*/ 3 w 6"/>
              <a:gd name="T3" fmla="*/ 14 h 17"/>
              <a:gd name="T4" fmla="*/ 5 w 6"/>
              <a:gd name="T5" fmla="*/ 14 h 17"/>
              <a:gd name="T6" fmla="*/ 4 w 6"/>
              <a:gd name="T7" fmla="*/ 1 h 17"/>
              <a:gd name="T8" fmla="*/ 1 w 6"/>
              <a:gd name="T9" fmla="*/ 1 h 17"/>
              <a:gd name="T10" fmla="*/ 3 w 6"/>
              <a:gd name="T11" fmla="*/ 16 h 17"/>
              <a:gd name="T12" fmla="*/ 5 w 6"/>
              <a:gd name="T13" fmla="*/ 15 h 17"/>
              <a:gd name="T14" fmla="*/ 5 w 6"/>
              <a:gd name="T15" fmla="*/ 3 h 17"/>
              <a:gd name="T16" fmla="*/ 2 w 6"/>
              <a:gd name="T17" fmla="*/ 4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17">
                <a:moveTo>
                  <a:pt x="2" y="4"/>
                </a:moveTo>
                <a:cubicBezTo>
                  <a:pt x="3" y="7"/>
                  <a:pt x="3" y="11"/>
                  <a:pt x="3" y="14"/>
                </a:cubicBezTo>
                <a:cubicBezTo>
                  <a:pt x="4" y="14"/>
                  <a:pt x="4" y="14"/>
                  <a:pt x="5" y="14"/>
                </a:cubicBezTo>
                <a:cubicBezTo>
                  <a:pt x="3" y="10"/>
                  <a:pt x="3" y="6"/>
                  <a:pt x="4" y="1"/>
                </a:cubicBezTo>
                <a:cubicBezTo>
                  <a:pt x="4" y="0"/>
                  <a:pt x="1" y="0"/>
                  <a:pt x="1" y="1"/>
                </a:cubicBezTo>
                <a:cubicBezTo>
                  <a:pt x="0" y="6"/>
                  <a:pt x="1" y="11"/>
                  <a:pt x="3" y="16"/>
                </a:cubicBezTo>
                <a:cubicBezTo>
                  <a:pt x="3" y="17"/>
                  <a:pt x="5" y="16"/>
                  <a:pt x="5" y="15"/>
                </a:cubicBezTo>
                <a:cubicBezTo>
                  <a:pt x="6" y="11"/>
                  <a:pt x="6" y="7"/>
                  <a:pt x="5" y="3"/>
                </a:cubicBezTo>
                <a:cubicBezTo>
                  <a:pt x="4" y="1"/>
                  <a:pt x="1" y="2"/>
                  <a:pt x="2" y="4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81" name="Freeform 1961"/>
          <p:cNvSpPr/>
          <p:nvPr/>
        </p:nvSpPr>
        <p:spPr bwMode="auto">
          <a:xfrm>
            <a:off x="3448050" y="5133976"/>
            <a:ext cx="46037" cy="222250"/>
          </a:xfrm>
          <a:custGeom>
            <a:avLst/>
            <a:gdLst>
              <a:gd name="T0" fmla="*/ 17 w 23"/>
              <a:gd name="T1" fmla="*/ 106 h 108"/>
              <a:gd name="T2" fmla="*/ 19 w 23"/>
              <a:gd name="T3" fmla="*/ 87 h 108"/>
              <a:gd name="T4" fmla="*/ 17 w 23"/>
              <a:gd name="T5" fmla="*/ 27 h 108"/>
              <a:gd name="T6" fmla="*/ 9 w 23"/>
              <a:gd name="T7" fmla="*/ 9 h 108"/>
              <a:gd name="T8" fmla="*/ 16 w 23"/>
              <a:gd name="T9" fmla="*/ 12 h 108"/>
              <a:gd name="T10" fmla="*/ 7 w 23"/>
              <a:gd name="T11" fmla="*/ 1 h 108"/>
              <a:gd name="T12" fmla="*/ 9 w 23"/>
              <a:gd name="T13" fmla="*/ 16 h 108"/>
              <a:gd name="T14" fmla="*/ 16 w 23"/>
              <a:gd name="T15" fmla="*/ 3 h 108"/>
              <a:gd name="T16" fmla="*/ 8 w 23"/>
              <a:gd name="T17" fmla="*/ 21 h 108"/>
              <a:gd name="T18" fmla="*/ 15 w 23"/>
              <a:gd name="T19" fmla="*/ 11 h 108"/>
              <a:gd name="T20" fmla="*/ 3 w 23"/>
              <a:gd name="T21" fmla="*/ 16 h 108"/>
              <a:gd name="T22" fmla="*/ 17 w 23"/>
              <a:gd name="T23" fmla="*/ 14 h 108"/>
              <a:gd name="T24" fmla="*/ 7 w 23"/>
              <a:gd name="T25" fmla="*/ 7 h 108"/>
              <a:gd name="T26" fmla="*/ 18 w 23"/>
              <a:gd name="T27" fmla="*/ 21 h 108"/>
              <a:gd name="T28" fmla="*/ 14 w 23"/>
              <a:gd name="T29" fmla="*/ 5 h 108"/>
              <a:gd name="T30" fmla="*/ 7 w 23"/>
              <a:gd name="T31" fmla="*/ 19 h 108"/>
              <a:gd name="T32" fmla="*/ 18 w 23"/>
              <a:gd name="T33" fmla="*/ 8 h 108"/>
              <a:gd name="T34" fmla="*/ 14 w 23"/>
              <a:gd name="T35" fmla="*/ 21 h 108"/>
              <a:gd name="T36" fmla="*/ 4 w 23"/>
              <a:gd name="T37" fmla="*/ 13 h 108"/>
              <a:gd name="T38" fmla="*/ 13 w 23"/>
              <a:gd name="T39" fmla="*/ 19 h 108"/>
              <a:gd name="T40" fmla="*/ 10 w 23"/>
              <a:gd name="T41" fmla="*/ 14 h 108"/>
              <a:gd name="T42" fmla="*/ 15 w 23"/>
              <a:gd name="T43" fmla="*/ 10 h 108"/>
              <a:gd name="T44" fmla="*/ 9 w 23"/>
              <a:gd name="T45" fmla="*/ 18 h 108"/>
              <a:gd name="T46" fmla="*/ 16 w 23"/>
              <a:gd name="T47" fmla="*/ 18 h 108"/>
              <a:gd name="T48" fmla="*/ 13 w 23"/>
              <a:gd name="T49" fmla="*/ 16 h 108"/>
              <a:gd name="T50" fmla="*/ 14 w 23"/>
              <a:gd name="T51" fmla="*/ 10 h 108"/>
              <a:gd name="T52" fmla="*/ 7 w 23"/>
              <a:gd name="T53" fmla="*/ 12 h 108"/>
              <a:gd name="T54" fmla="*/ 8 w 23"/>
              <a:gd name="T55" fmla="*/ 18 h 108"/>
              <a:gd name="T56" fmla="*/ 9 w 23"/>
              <a:gd name="T57" fmla="*/ 4 h 108"/>
              <a:gd name="T58" fmla="*/ 10 w 23"/>
              <a:gd name="T59" fmla="*/ 13 h 108"/>
              <a:gd name="T60" fmla="*/ 12 w 23"/>
              <a:gd name="T61" fmla="*/ 8 h 108"/>
              <a:gd name="T62" fmla="*/ 13 w 23"/>
              <a:gd name="T63" fmla="*/ 10 h 108"/>
              <a:gd name="T64" fmla="*/ 9 w 23"/>
              <a:gd name="T65" fmla="*/ 12 h 108"/>
              <a:gd name="T66" fmla="*/ 11 w 23"/>
              <a:gd name="T67" fmla="*/ 15 h 108"/>
              <a:gd name="T68" fmla="*/ 15 w 23"/>
              <a:gd name="T69" fmla="*/ 53 h 108"/>
              <a:gd name="T70" fmla="*/ 17 w 23"/>
              <a:gd name="T71" fmla="*/ 105 h 108"/>
              <a:gd name="T72" fmla="*/ 21 w 23"/>
              <a:gd name="T73" fmla="*/ 106 h 108"/>
              <a:gd name="T74" fmla="*/ 15 w 23"/>
              <a:gd name="T75" fmla="*/ 13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" h="108">
                <a:moveTo>
                  <a:pt x="15" y="13"/>
                </a:moveTo>
                <a:cubicBezTo>
                  <a:pt x="15" y="44"/>
                  <a:pt x="20" y="75"/>
                  <a:pt x="17" y="106"/>
                </a:cubicBezTo>
                <a:cubicBezTo>
                  <a:pt x="18" y="106"/>
                  <a:pt x="19" y="106"/>
                  <a:pt x="20" y="106"/>
                </a:cubicBezTo>
                <a:cubicBezTo>
                  <a:pt x="19" y="100"/>
                  <a:pt x="20" y="93"/>
                  <a:pt x="19" y="87"/>
                </a:cubicBezTo>
                <a:cubicBezTo>
                  <a:pt x="19" y="77"/>
                  <a:pt x="19" y="67"/>
                  <a:pt x="18" y="57"/>
                </a:cubicBezTo>
                <a:cubicBezTo>
                  <a:pt x="18" y="47"/>
                  <a:pt x="18" y="37"/>
                  <a:pt x="17" y="27"/>
                </a:cubicBezTo>
                <a:cubicBezTo>
                  <a:pt x="16" y="22"/>
                  <a:pt x="15" y="15"/>
                  <a:pt x="12" y="11"/>
                </a:cubicBezTo>
                <a:cubicBezTo>
                  <a:pt x="11" y="10"/>
                  <a:pt x="10" y="9"/>
                  <a:pt x="9" y="9"/>
                </a:cubicBezTo>
                <a:cubicBezTo>
                  <a:pt x="8" y="9"/>
                  <a:pt x="7" y="12"/>
                  <a:pt x="9" y="12"/>
                </a:cubicBezTo>
                <a:cubicBezTo>
                  <a:pt x="11" y="13"/>
                  <a:pt x="15" y="15"/>
                  <a:pt x="16" y="12"/>
                </a:cubicBezTo>
                <a:cubicBezTo>
                  <a:pt x="17" y="9"/>
                  <a:pt x="15" y="7"/>
                  <a:pt x="14" y="5"/>
                </a:cubicBezTo>
                <a:cubicBezTo>
                  <a:pt x="12" y="3"/>
                  <a:pt x="10" y="2"/>
                  <a:pt x="7" y="1"/>
                </a:cubicBezTo>
                <a:cubicBezTo>
                  <a:pt x="4" y="1"/>
                  <a:pt x="3" y="5"/>
                  <a:pt x="4" y="7"/>
                </a:cubicBezTo>
                <a:cubicBezTo>
                  <a:pt x="4" y="11"/>
                  <a:pt x="5" y="15"/>
                  <a:pt x="9" y="16"/>
                </a:cubicBezTo>
                <a:cubicBezTo>
                  <a:pt x="12" y="17"/>
                  <a:pt x="15" y="14"/>
                  <a:pt x="17" y="12"/>
                </a:cubicBezTo>
                <a:cubicBezTo>
                  <a:pt x="18" y="9"/>
                  <a:pt x="18" y="5"/>
                  <a:pt x="16" y="3"/>
                </a:cubicBezTo>
                <a:cubicBezTo>
                  <a:pt x="13" y="0"/>
                  <a:pt x="8" y="0"/>
                  <a:pt x="5" y="3"/>
                </a:cubicBezTo>
                <a:cubicBezTo>
                  <a:pt x="0" y="7"/>
                  <a:pt x="1" y="19"/>
                  <a:pt x="8" y="21"/>
                </a:cubicBezTo>
                <a:cubicBezTo>
                  <a:pt x="11" y="22"/>
                  <a:pt x="16" y="21"/>
                  <a:pt x="17" y="18"/>
                </a:cubicBezTo>
                <a:cubicBezTo>
                  <a:pt x="18" y="15"/>
                  <a:pt x="17" y="13"/>
                  <a:pt x="15" y="11"/>
                </a:cubicBezTo>
                <a:cubicBezTo>
                  <a:pt x="12" y="9"/>
                  <a:pt x="9" y="8"/>
                  <a:pt x="6" y="9"/>
                </a:cubicBezTo>
                <a:cubicBezTo>
                  <a:pt x="3" y="10"/>
                  <a:pt x="2" y="14"/>
                  <a:pt x="3" y="16"/>
                </a:cubicBezTo>
                <a:cubicBezTo>
                  <a:pt x="3" y="20"/>
                  <a:pt x="6" y="23"/>
                  <a:pt x="10" y="22"/>
                </a:cubicBezTo>
                <a:cubicBezTo>
                  <a:pt x="13" y="21"/>
                  <a:pt x="16" y="18"/>
                  <a:pt x="17" y="14"/>
                </a:cubicBezTo>
                <a:cubicBezTo>
                  <a:pt x="19" y="10"/>
                  <a:pt x="17" y="8"/>
                  <a:pt x="13" y="6"/>
                </a:cubicBezTo>
                <a:cubicBezTo>
                  <a:pt x="11" y="5"/>
                  <a:pt x="8" y="5"/>
                  <a:pt x="7" y="7"/>
                </a:cubicBezTo>
                <a:cubicBezTo>
                  <a:pt x="4" y="11"/>
                  <a:pt x="10" y="18"/>
                  <a:pt x="12" y="20"/>
                </a:cubicBezTo>
                <a:cubicBezTo>
                  <a:pt x="14" y="21"/>
                  <a:pt x="16" y="23"/>
                  <a:pt x="18" y="21"/>
                </a:cubicBezTo>
                <a:cubicBezTo>
                  <a:pt x="20" y="19"/>
                  <a:pt x="19" y="14"/>
                  <a:pt x="19" y="12"/>
                </a:cubicBezTo>
                <a:cubicBezTo>
                  <a:pt x="18" y="9"/>
                  <a:pt x="17" y="5"/>
                  <a:pt x="14" y="5"/>
                </a:cubicBezTo>
                <a:cubicBezTo>
                  <a:pt x="11" y="4"/>
                  <a:pt x="9" y="7"/>
                  <a:pt x="8" y="9"/>
                </a:cubicBezTo>
                <a:cubicBezTo>
                  <a:pt x="6" y="11"/>
                  <a:pt x="4" y="16"/>
                  <a:pt x="7" y="19"/>
                </a:cubicBezTo>
                <a:cubicBezTo>
                  <a:pt x="9" y="23"/>
                  <a:pt x="16" y="19"/>
                  <a:pt x="18" y="16"/>
                </a:cubicBezTo>
                <a:cubicBezTo>
                  <a:pt x="19" y="14"/>
                  <a:pt x="19" y="10"/>
                  <a:pt x="18" y="8"/>
                </a:cubicBezTo>
                <a:cubicBezTo>
                  <a:pt x="16" y="6"/>
                  <a:pt x="12" y="6"/>
                  <a:pt x="9" y="8"/>
                </a:cubicBezTo>
                <a:cubicBezTo>
                  <a:pt x="3" y="11"/>
                  <a:pt x="9" y="20"/>
                  <a:pt x="14" y="21"/>
                </a:cubicBezTo>
                <a:cubicBezTo>
                  <a:pt x="15" y="22"/>
                  <a:pt x="15" y="21"/>
                  <a:pt x="16" y="21"/>
                </a:cubicBezTo>
                <a:cubicBezTo>
                  <a:pt x="20" y="13"/>
                  <a:pt x="10" y="10"/>
                  <a:pt x="4" y="13"/>
                </a:cubicBezTo>
                <a:cubicBezTo>
                  <a:pt x="2" y="14"/>
                  <a:pt x="4" y="16"/>
                  <a:pt x="5" y="15"/>
                </a:cubicBezTo>
                <a:cubicBezTo>
                  <a:pt x="8" y="14"/>
                  <a:pt x="16" y="14"/>
                  <a:pt x="13" y="19"/>
                </a:cubicBezTo>
                <a:cubicBezTo>
                  <a:pt x="14" y="19"/>
                  <a:pt x="14" y="19"/>
                  <a:pt x="15" y="18"/>
                </a:cubicBezTo>
                <a:cubicBezTo>
                  <a:pt x="13" y="18"/>
                  <a:pt x="11" y="16"/>
                  <a:pt x="10" y="14"/>
                </a:cubicBezTo>
                <a:cubicBezTo>
                  <a:pt x="10" y="12"/>
                  <a:pt x="10" y="11"/>
                  <a:pt x="11" y="10"/>
                </a:cubicBezTo>
                <a:cubicBezTo>
                  <a:pt x="12" y="9"/>
                  <a:pt x="14" y="9"/>
                  <a:pt x="15" y="10"/>
                </a:cubicBezTo>
                <a:cubicBezTo>
                  <a:pt x="17" y="12"/>
                  <a:pt x="15" y="15"/>
                  <a:pt x="14" y="16"/>
                </a:cubicBezTo>
                <a:cubicBezTo>
                  <a:pt x="13" y="17"/>
                  <a:pt x="10" y="18"/>
                  <a:pt x="9" y="18"/>
                </a:cubicBezTo>
                <a:cubicBezTo>
                  <a:pt x="6" y="16"/>
                  <a:pt x="12" y="6"/>
                  <a:pt x="14" y="8"/>
                </a:cubicBezTo>
                <a:cubicBezTo>
                  <a:pt x="16" y="10"/>
                  <a:pt x="17" y="16"/>
                  <a:pt x="16" y="18"/>
                </a:cubicBezTo>
                <a:cubicBezTo>
                  <a:pt x="16" y="19"/>
                  <a:pt x="16" y="19"/>
                  <a:pt x="15" y="18"/>
                </a:cubicBezTo>
                <a:cubicBezTo>
                  <a:pt x="14" y="18"/>
                  <a:pt x="13" y="17"/>
                  <a:pt x="13" y="16"/>
                </a:cubicBezTo>
                <a:cubicBezTo>
                  <a:pt x="11" y="14"/>
                  <a:pt x="9" y="12"/>
                  <a:pt x="9" y="9"/>
                </a:cubicBezTo>
                <a:cubicBezTo>
                  <a:pt x="9" y="7"/>
                  <a:pt x="13" y="9"/>
                  <a:pt x="14" y="10"/>
                </a:cubicBezTo>
                <a:cubicBezTo>
                  <a:pt x="17" y="13"/>
                  <a:pt x="12" y="18"/>
                  <a:pt x="9" y="19"/>
                </a:cubicBezTo>
                <a:cubicBezTo>
                  <a:pt x="6" y="20"/>
                  <a:pt x="4" y="14"/>
                  <a:pt x="7" y="12"/>
                </a:cubicBezTo>
                <a:cubicBezTo>
                  <a:pt x="9" y="11"/>
                  <a:pt x="13" y="13"/>
                  <a:pt x="14" y="15"/>
                </a:cubicBezTo>
                <a:cubicBezTo>
                  <a:pt x="17" y="18"/>
                  <a:pt x="10" y="19"/>
                  <a:pt x="8" y="18"/>
                </a:cubicBezTo>
                <a:cubicBezTo>
                  <a:pt x="5" y="17"/>
                  <a:pt x="4" y="11"/>
                  <a:pt x="6" y="8"/>
                </a:cubicBezTo>
                <a:cubicBezTo>
                  <a:pt x="6" y="6"/>
                  <a:pt x="7" y="5"/>
                  <a:pt x="9" y="4"/>
                </a:cubicBezTo>
                <a:cubicBezTo>
                  <a:pt x="11" y="4"/>
                  <a:pt x="14" y="4"/>
                  <a:pt x="15" y="6"/>
                </a:cubicBezTo>
                <a:cubicBezTo>
                  <a:pt x="16" y="9"/>
                  <a:pt x="13" y="13"/>
                  <a:pt x="10" y="13"/>
                </a:cubicBezTo>
                <a:cubicBezTo>
                  <a:pt x="7" y="14"/>
                  <a:pt x="6" y="6"/>
                  <a:pt x="7" y="4"/>
                </a:cubicBezTo>
                <a:cubicBezTo>
                  <a:pt x="8" y="3"/>
                  <a:pt x="12" y="8"/>
                  <a:pt x="12" y="8"/>
                </a:cubicBezTo>
                <a:cubicBezTo>
                  <a:pt x="13" y="9"/>
                  <a:pt x="13" y="10"/>
                  <a:pt x="13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2" y="10"/>
                  <a:pt x="11" y="10"/>
                  <a:pt x="10" y="9"/>
                </a:cubicBezTo>
                <a:cubicBezTo>
                  <a:pt x="9" y="10"/>
                  <a:pt x="9" y="11"/>
                  <a:pt x="9" y="12"/>
                </a:cubicBezTo>
                <a:cubicBezTo>
                  <a:pt x="10" y="12"/>
                  <a:pt x="9" y="12"/>
                  <a:pt x="10" y="13"/>
                </a:cubicBezTo>
                <a:cubicBezTo>
                  <a:pt x="11" y="14"/>
                  <a:pt x="11" y="14"/>
                  <a:pt x="11" y="15"/>
                </a:cubicBezTo>
                <a:cubicBezTo>
                  <a:pt x="12" y="18"/>
                  <a:pt x="13" y="21"/>
                  <a:pt x="13" y="24"/>
                </a:cubicBezTo>
                <a:cubicBezTo>
                  <a:pt x="15" y="34"/>
                  <a:pt x="15" y="44"/>
                  <a:pt x="15" y="53"/>
                </a:cubicBezTo>
                <a:cubicBezTo>
                  <a:pt x="16" y="63"/>
                  <a:pt x="16" y="73"/>
                  <a:pt x="16" y="84"/>
                </a:cubicBezTo>
                <a:cubicBezTo>
                  <a:pt x="17" y="90"/>
                  <a:pt x="17" y="98"/>
                  <a:pt x="17" y="105"/>
                </a:cubicBezTo>
                <a:cubicBezTo>
                  <a:pt x="17" y="105"/>
                  <a:pt x="17" y="106"/>
                  <a:pt x="18" y="107"/>
                </a:cubicBezTo>
                <a:cubicBezTo>
                  <a:pt x="18" y="108"/>
                  <a:pt x="20" y="108"/>
                  <a:pt x="21" y="106"/>
                </a:cubicBezTo>
                <a:cubicBezTo>
                  <a:pt x="23" y="75"/>
                  <a:pt x="18" y="44"/>
                  <a:pt x="18" y="13"/>
                </a:cubicBezTo>
                <a:cubicBezTo>
                  <a:pt x="18" y="11"/>
                  <a:pt x="16" y="11"/>
                  <a:pt x="15" y="13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82" name="Freeform 1962"/>
          <p:cNvSpPr/>
          <p:nvPr/>
        </p:nvSpPr>
        <p:spPr bwMode="auto">
          <a:xfrm>
            <a:off x="3454400" y="5140326"/>
            <a:ext cx="38100" cy="47625"/>
          </a:xfrm>
          <a:custGeom>
            <a:avLst/>
            <a:gdLst>
              <a:gd name="T0" fmla="*/ 13 w 19"/>
              <a:gd name="T1" fmla="*/ 5 h 23"/>
              <a:gd name="T2" fmla="*/ 13 w 19"/>
              <a:gd name="T3" fmla="*/ 11 h 23"/>
              <a:gd name="T4" fmla="*/ 15 w 19"/>
              <a:gd name="T5" fmla="*/ 11 h 23"/>
              <a:gd name="T6" fmla="*/ 13 w 19"/>
              <a:gd name="T7" fmla="*/ 3 h 23"/>
              <a:gd name="T8" fmla="*/ 4 w 19"/>
              <a:gd name="T9" fmla="*/ 10 h 23"/>
              <a:gd name="T10" fmla="*/ 12 w 19"/>
              <a:gd name="T11" fmla="*/ 17 h 23"/>
              <a:gd name="T12" fmla="*/ 18 w 19"/>
              <a:gd name="T13" fmla="*/ 8 h 23"/>
              <a:gd name="T14" fmla="*/ 10 w 19"/>
              <a:gd name="T15" fmla="*/ 1 h 23"/>
              <a:gd name="T16" fmla="*/ 1 w 19"/>
              <a:gd name="T17" fmla="*/ 11 h 23"/>
              <a:gd name="T18" fmla="*/ 13 w 19"/>
              <a:gd name="T19" fmla="*/ 19 h 23"/>
              <a:gd name="T20" fmla="*/ 16 w 19"/>
              <a:gd name="T21" fmla="*/ 5 h 23"/>
              <a:gd name="T22" fmla="*/ 12 w 19"/>
              <a:gd name="T23" fmla="*/ 1 h 23"/>
              <a:gd name="T24" fmla="*/ 7 w 19"/>
              <a:gd name="T25" fmla="*/ 5 h 23"/>
              <a:gd name="T26" fmla="*/ 6 w 19"/>
              <a:gd name="T27" fmla="*/ 14 h 23"/>
              <a:gd name="T28" fmla="*/ 16 w 19"/>
              <a:gd name="T29" fmla="*/ 10 h 23"/>
              <a:gd name="T30" fmla="*/ 13 w 19"/>
              <a:gd name="T31" fmla="*/ 4 h 23"/>
              <a:gd name="T32" fmla="*/ 5 w 19"/>
              <a:gd name="T33" fmla="*/ 8 h 23"/>
              <a:gd name="T34" fmla="*/ 4 w 19"/>
              <a:gd name="T35" fmla="*/ 15 h 23"/>
              <a:gd name="T36" fmla="*/ 7 w 19"/>
              <a:gd name="T37" fmla="*/ 14 h 23"/>
              <a:gd name="T38" fmla="*/ 12 w 19"/>
              <a:gd name="T39" fmla="*/ 7 h 23"/>
              <a:gd name="T40" fmla="*/ 7 w 19"/>
              <a:gd name="T41" fmla="*/ 11 h 23"/>
              <a:gd name="T42" fmla="*/ 12 w 19"/>
              <a:gd name="T43" fmla="*/ 4 h 23"/>
              <a:gd name="T44" fmla="*/ 13 w 19"/>
              <a:gd name="T45" fmla="*/ 5 h 23"/>
              <a:gd name="T46" fmla="*/ 13 w 19"/>
              <a:gd name="T47" fmla="*/ 7 h 23"/>
              <a:gd name="T48" fmla="*/ 8 w 19"/>
              <a:gd name="T49" fmla="*/ 17 h 23"/>
              <a:gd name="T50" fmla="*/ 7 w 19"/>
              <a:gd name="T51" fmla="*/ 6 h 23"/>
              <a:gd name="T52" fmla="*/ 15 w 19"/>
              <a:gd name="T53" fmla="*/ 11 h 23"/>
              <a:gd name="T54" fmla="*/ 7 w 19"/>
              <a:gd name="T55" fmla="*/ 10 h 23"/>
              <a:gd name="T56" fmla="*/ 12 w 19"/>
              <a:gd name="T57" fmla="*/ 6 h 23"/>
              <a:gd name="T58" fmla="*/ 13 w 19"/>
              <a:gd name="T59" fmla="*/ 9 h 23"/>
              <a:gd name="T60" fmla="*/ 16 w 19"/>
              <a:gd name="T61" fmla="*/ 10 h 23"/>
              <a:gd name="T62" fmla="*/ 15 w 19"/>
              <a:gd name="T63" fmla="*/ 5 h 23"/>
              <a:gd name="T64" fmla="*/ 13 w 19"/>
              <a:gd name="T65" fmla="*/ 5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9" h="23">
                <a:moveTo>
                  <a:pt x="13" y="5"/>
                </a:moveTo>
                <a:cubicBezTo>
                  <a:pt x="13" y="7"/>
                  <a:pt x="12" y="9"/>
                  <a:pt x="13" y="11"/>
                </a:cubicBezTo>
                <a:cubicBezTo>
                  <a:pt x="13" y="12"/>
                  <a:pt x="15" y="12"/>
                  <a:pt x="15" y="11"/>
                </a:cubicBezTo>
                <a:cubicBezTo>
                  <a:pt x="18" y="8"/>
                  <a:pt x="18" y="4"/>
                  <a:pt x="13" y="3"/>
                </a:cubicBezTo>
                <a:cubicBezTo>
                  <a:pt x="9" y="3"/>
                  <a:pt x="4" y="6"/>
                  <a:pt x="4" y="10"/>
                </a:cubicBezTo>
                <a:cubicBezTo>
                  <a:pt x="3" y="15"/>
                  <a:pt x="8" y="18"/>
                  <a:pt x="12" y="17"/>
                </a:cubicBezTo>
                <a:cubicBezTo>
                  <a:pt x="16" y="16"/>
                  <a:pt x="19" y="12"/>
                  <a:pt x="18" y="8"/>
                </a:cubicBezTo>
                <a:cubicBezTo>
                  <a:pt x="17" y="4"/>
                  <a:pt x="14" y="1"/>
                  <a:pt x="10" y="1"/>
                </a:cubicBezTo>
                <a:cubicBezTo>
                  <a:pt x="5" y="2"/>
                  <a:pt x="2" y="7"/>
                  <a:pt x="1" y="11"/>
                </a:cubicBezTo>
                <a:cubicBezTo>
                  <a:pt x="0" y="17"/>
                  <a:pt x="8" y="23"/>
                  <a:pt x="13" y="19"/>
                </a:cubicBezTo>
                <a:cubicBezTo>
                  <a:pt x="16" y="16"/>
                  <a:pt x="17" y="9"/>
                  <a:pt x="16" y="5"/>
                </a:cubicBezTo>
                <a:cubicBezTo>
                  <a:pt x="15" y="3"/>
                  <a:pt x="14" y="1"/>
                  <a:pt x="12" y="1"/>
                </a:cubicBezTo>
                <a:cubicBezTo>
                  <a:pt x="10" y="0"/>
                  <a:pt x="8" y="3"/>
                  <a:pt x="7" y="5"/>
                </a:cubicBezTo>
                <a:cubicBezTo>
                  <a:pt x="4" y="7"/>
                  <a:pt x="2" y="12"/>
                  <a:pt x="6" y="14"/>
                </a:cubicBezTo>
                <a:cubicBezTo>
                  <a:pt x="10" y="16"/>
                  <a:pt x="14" y="13"/>
                  <a:pt x="16" y="10"/>
                </a:cubicBezTo>
                <a:cubicBezTo>
                  <a:pt x="17" y="7"/>
                  <a:pt x="16" y="5"/>
                  <a:pt x="13" y="4"/>
                </a:cubicBezTo>
                <a:cubicBezTo>
                  <a:pt x="10" y="3"/>
                  <a:pt x="7" y="5"/>
                  <a:pt x="5" y="8"/>
                </a:cubicBezTo>
                <a:cubicBezTo>
                  <a:pt x="4" y="10"/>
                  <a:pt x="4" y="12"/>
                  <a:pt x="4" y="15"/>
                </a:cubicBezTo>
                <a:cubicBezTo>
                  <a:pt x="4" y="17"/>
                  <a:pt x="7" y="15"/>
                  <a:pt x="7" y="14"/>
                </a:cubicBezTo>
                <a:cubicBezTo>
                  <a:pt x="7" y="11"/>
                  <a:pt x="9" y="6"/>
                  <a:pt x="12" y="7"/>
                </a:cubicBezTo>
                <a:cubicBezTo>
                  <a:pt x="15" y="8"/>
                  <a:pt x="10" y="13"/>
                  <a:pt x="7" y="11"/>
                </a:cubicBezTo>
                <a:cubicBezTo>
                  <a:pt x="5" y="10"/>
                  <a:pt x="10" y="4"/>
                  <a:pt x="12" y="4"/>
                </a:cubicBezTo>
                <a:cubicBezTo>
                  <a:pt x="12" y="4"/>
                  <a:pt x="12" y="4"/>
                  <a:pt x="13" y="5"/>
                </a:cubicBezTo>
                <a:cubicBezTo>
                  <a:pt x="13" y="6"/>
                  <a:pt x="13" y="6"/>
                  <a:pt x="13" y="7"/>
                </a:cubicBezTo>
                <a:cubicBezTo>
                  <a:pt x="14" y="11"/>
                  <a:pt x="12" y="18"/>
                  <a:pt x="8" y="17"/>
                </a:cubicBezTo>
                <a:cubicBezTo>
                  <a:pt x="2" y="15"/>
                  <a:pt x="4" y="9"/>
                  <a:pt x="7" y="6"/>
                </a:cubicBezTo>
                <a:cubicBezTo>
                  <a:pt x="11" y="2"/>
                  <a:pt x="16" y="6"/>
                  <a:pt x="15" y="11"/>
                </a:cubicBezTo>
                <a:cubicBezTo>
                  <a:pt x="14" y="16"/>
                  <a:pt x="6" y="15"/>
                  <a:pt x="7" y="10"/>
                </a:cubicBezTo>
                <a:cubicBezTo>
                  <a:pt x="7" y="8"/>
                  <a:pt x="10" y="6"/>
                  <a:pt x="12" y="6"/>
                </a:cubicBezTo>
                <a:cubicBezTo>
                  <a:pt x="14" y="6"/>
                  <a:pt x="15" y="7"/>
                  <a:pt x="13" y="9"/>
                </a:cubicBezTo>
                <a:cubicBezTo>
                  <a:pt x="14" y="9"/>
                  <a:pt x="15" y="9"/>
                  <a:pt x="16" y="10"/>
                </a:cubicBezTo>
                <a:cubicBezTo>
                  <a:pt x="15" y="8"/>
                  <a:pt x="15" y="6"/>
                  <a:pt x="15" y="5"/>
                </a:cubicBezTo>
                <a:cubicBezTo>
                  <a:pt x="15" y="3"/>
                  <a:pt x="13" y="3"/>
                  <a:pt x="13" y="5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83" name="Freeform 1963"/>
          <p:cNvSpPr/>
          <p:nvPr/>
        </p:nvSpPr>
        <p:spPr bwMode="auto">
          <a:xfrm>
            <a:off x="3154362" y="5262563"/>
            <a:ext cx="61912" cy="58738"/>
          </a:xfrm>
          <a:custGeom>
            <a:avLst/>
            <a:gdLst>
              <a:gd name="T0" fmla="*/ 13 w 30"/>
              <a:gd name="T1" fmla="*/ 13 h 29"/>
              <a:gd name="T2" fmla="*/ 17 w 30"/>
              <a:gd name="T3" fmla="*/ 24 h 29"/>
              <a:gd name="T4" fmla="*/ 22 w 30"/>
              <a:gd name="T5" fmla="*/ 20 h 29"/>
              <a:gd name="T6" fmla="*/ 21 w 30"/>
              <a:gd name="T7" fmla="*/ 13 h 29"/>
              <a:gd name="T8" fmla="*/ 8 w 30"/>
              <a:gd name="T9" fmla="*/ 13 h 29"/>
              <a:gd name="T10" fmla="*/ 7 w 30"/>
              <a:gd name="T11" fmla="*/ 22 h 29"/>
              <a:gd name="T12" fmla="*/ 23 w 30"/>
              <a:gd name="T13" fmla="*/ 22 h 29"/>
              <a:gd name="T14" fmla="*/ 17 w 30"/>
              <a:gd name="T15" fmla="*/ 11 h 29"/>
              <a:gd name="T16" fmla="*/ 12 w 30"/>
              <a:gd name="T17" fmla="*/ 20 h 29"/>
              <a:gd name="T18" fmla="*/ 27 w 30"/>
              <a:gd name="T19" fmla="*/ 14 h 29"/>
              <a:gd name="T20" fmla="*/ 11 w 30"/>
              <a:gd name="T21" fmla="*/ 9 h 29"/>
              <a:gd name="T22" fmla="*/ 14 w 30"/>
              <a:gd name="T23" fmla="*/ 24 h 29"/>
              <a:gd name="T24" fmla="*/ 23 w 30"/>
              <a:gd name="T25" fmla="*/ 8 h 29"/>
              <a:gd name="T26" fmla="*/ 8 w 30"/>
              <a:gd name="T27" fmla="*/ 6 h 29"/>
              <a:gd name="T28" fmla="*/ 13 w 30"/>
              <a:gd name="T29" fmla="*/ 23 h 29"/>
              <a:gd name="T30" fmla="*/ 22 w 30"/>
              <a:gd name="T31" fmla="*/ 11 h 29"/>
              <a:gd name="T32" fmla="*/ 3 w 30"/>
              <a:gd name="T33" fmla="*/ 9 h 29"/>
              <a:gd name="T34" fmla="*/ 1 w 30"/>
              <a:gd name="T35" fmla="*/ 19 h 29"/>
              <a:gd name="T36" fmla="*/ 10 w 30"/>
              <a:gd name="T37" fmla="*/ 23 h 29"/>
              <a:gd name="T38" fmla="*/ 21 w 30"/>
              <a:gd name="T39" fmla="*/ 8 h 29"/>
              <a:gd name="T40" fmla="*/ 19 w 30"/>
              <a:gd name="T41" fmla="*/ 7 h 29"/>
              <a:gd name="T42" fmla="*/ 6 w 30"/>
              <a:gd name="T43" fmla="*/ 23 h 29"/>
              <a:gd name="T44" fmla="*/ 14 w 30"/>
              <a:gd name="T45" fmla="*/ 27 h 29"/>
              <a:gd name="T46" fmla="*/ 18 w 30"/>
              <a:gd name="T47" fmla="*/ 16 h 29"/>
              <a:gd name="T48" fmla="*/ 17 w 30"/>
              <a:gd name="T49" fmla="*/ 15 h 29"/>
              <a:gd name="T50" fmla="*/ 7 w 30"/>
              <a:gd name="T51" fmla="*/ 19 h 29"/>
              <a:gd name="T52" fmla="*/ 9 w 30"/>
              <a:gd name="T53" fmla="*/ 21 h 29"/>
              <a:gd name="T54" fmla="*/ 16 w 30"/>
              <a:gd name="T55" fmla="*/ 17 h 29"/>
              <a:gd name="T56" fmla="*/ 15 w 30"/>
              <a:gd name="T57" fmla="*/ 16 h 29"/>
              <a:gd name="T58" fmla="*/ 13 w 30"/>
              <a:gd name="T59" fmla="*/ 24 h 29"/>
              <a:gd name="T60" fmla="*/ 9 w 30"/>
              <a:gd name="T61" fmla="*/ 20 h 29"/>
              <a:gd name="T62" fmla="*/ 19 w 30"/>
              <a:gd name="T63" fmla="*/ 10 h 29"/>
              <a:gd name="T64" fmla="*/ 18 w 30"/>
              <a:gd name="T65" fmla="*/ 9 h 29"/>
              <a:gd name="T66" fmla="*/ 14 w 30"/>
              <a:gd name="T67" fmla="*/ 19 h 29"/>
              <a:gd name="T68" fmla="*/ 4 w 30"/>
              <a:gd name="T69" fmla="*/ 17 h 29"/>
              <a:gd name="T70" fmla="*/ 9 w 30"/>
              <a:gd name="T71" fmla="*/ 9 h 29"/>
              <a:gd name="T72" fmla="*/ 19 w 30"/>
              <a:gd name="T73" fmla="*/ 13 h 29"/>
              <a:gd name="T74" fmla="*/ 16 w 30"/>
              <a:gd name="T75" fmla="*/ 21 h 29"/>
              <a:gd name="T76" fmla="*/ 10 w 30"/>
              <a:gd name="T77" fmla="*/ 15 h 29"/>
              <a:gd name="T78" fmla="*/ 12 w 30"/>
              <a:gd name="T79" fmla="*/ 6 h 29"/>
              <a:gd name="T80" fmla="*/ 20 w 30"/>
              <a:gd name="T81" fmla="*/ 9 h 29"/>
              <a:gd name="T82" fmla="*/ 17 w 30"/>
              <a:gd name="T83" fmla="*/ 18 h 29"/>
              <a:gd name="T84" fmla="*/ 11 w 30"/>
              <a:gd name="T85" fmla="*/ 19 h 29"/>
              <a:gd name="T86" fmla="*/ 16 w 30"/>
              <a:gd name="T87" fmla="*/ 10 h 29"/>
              <a:gd name="T88" fmla="*/ 24 w 30"/>
              <a:gd name="T89" fmla="*/ 14 h 29"/>
              <a:gd name="T90" fmla="*/ 17 w 30"/>
              <a:gd name="T91" fmla="*/ 21 h 29"/>
              <a:gd name="T92" fmla="*/ 16 w 30"/>
              <a:gd name="T93" fmla="*/ 14 h 29"/>
              <a:gd name="T94" fmla="*/ 20 w 30"/>
              <a:gd name="T95" fmla="*/ 21 h 29"/>
              <a:gd name="T96" fmla="*/ 11 w 30"/>
              <a:gd name="T97" fmla="*/ 14 h 29"/>
              <a:gd name="T98" fmla="*/ 20 w 30"/>
              <a:gd name="T99" fmla="*/ 18 h 29"/>
              <a:gd name="T100" fmla="*/ 16 w 30"/>
              <a:gd name="T101" fmla="*/ 20 h 29"/>
              <a:gd name="T102" fmla="*/ 16 w 30"/>
              <a:gd name="T103" fmla="*/ 15 h 29"/>
              <a:gd name="T104" fmla="*/ 13 w 30"/>
              <a:gd name="T105" fmla="*/ 13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0" h="29">
                <a:moveTo>
                  <a:pt x="13" y="13"/>
                </a:moveTo>
                <a:cubicBezTo>
                  <a:pt x="11" y="17"/>
                  <a:pt x="12" y="24"/>
                  <a:pt x="17" y="24"/>
                </a:cubicBezTo>
                <a:cubicBezTo>
                  <a:pt x="19" y="25"/>
                  <a:pt x="21" y="22"/>
                  <a:pt x="22" y="20"/>
                </a:cubicBezTo>
                <a:cubicBezTo>
                  <a:pt x="23" y="18"/>
                  <a:pt x="23" y="15"/>
                  <a:pt x="21" y="13"/>
                </a:cubicBezTo>
                <a:cubicBezTo>
                  <a:pt x="17" y="9"/>
                  <a:pt x="12" y="9"/>
                  <a:pt x="8" y="13"/>
                </a:cubicBezTo>
                <a:cubicBezTo>
                  <a:pt x="5" y="15"/>
                  <a:pt x="6" y="19"/>
                  <a:pt x="7" y="22"/>
                </a:cubicBezTo>
                <a:cubicBezTo>
                  <a:pt x="11" y="27"/>
                  <a:pt x="20" y="29"/>
                  <a:pt x="23" y="22"/>
                </a:cubicBezTo>
                <a:cubicBezTo>
                  <a:pt x="24" y="17"/>
                  <a:pt x="22" y="12"/>
                  <a:pt x="17" y="11"/>
                </a:cubicBezTo>
                <a:cubicBezTo>
                  <a:pt x="13" y="10"/>
                  <a:pt x="10" y="17"/>
                  <a:pt x="12" y="20"/>
                </a:cubicBezTo>
                <a:cubicBezTo>
                  <a:pt x="16" y="28"/>
                  <a:pt x="30" y="22"/>
                  <a:pt x="27" y="14"/>
                </a:cubicBezTo>
                <a:cubicBezTo>
                  <a:pt x="26" y="7"/>
                  <a:pt x="16" y="5"/>
                  <a:pt x="11" y="9"/>
                </a:cubicBezTo>
                <a:cubicBezTo>
                  <a:pt x="7" y="12"/>
                  <a:pt x="6" y="25"/>
                  <a:pt x="14" y="24"/>
                </a:cubicBezTo>
                <a:cubicBezTo>
                  <a:pt x="20" y="22"/>
                  <a:pt x="24" y="14"/>
                  <a:pt x="23" y="8"/>
                </a:cubicBezTo>
                <a:cubicBezTo>
                  <a:pt x="22" y="1"/>
                  <a:pt x="11" y="0"/>
                  <a:pt x="8" y="6"/>
                </a:cubicBezTo>
                <a:cubicBezTo>
                  <a:pt x="5" y="11"/>
                  <a:pt x="7" y="21"/>
                  <a:pt x="13" y="23"/>
                </a:cubicBezTo>
                <a:cubicBezTo>
                  <a:pt x="19" y="27"/>
                  <a:pt x="26" y="17"/>
                  <a:pt x="22" y="11"/>
                </a:cubicBezTo>
                <a:cubicBezTo>
                  <a:pt x="18" y="6"/>
                  <a:pt x="8" y="4"/>
                  <a:pt x="3" y="9"/>
                </a:cubicBezTo>
                <a:cubicBezTo>
                  <a:pt x="1" y="11"/>
                  <a:pt x="0" y="15"/>
                  <a:pt x="1" y="19"/>
                </a:cubicBezTo>
                <a:cubicBezTo>
                  <a:pt x="3" y="22"/>
                  <a:pt x="7" y="23"/>
                  <a:pt x="10" y="23"/>
                </a:cubicBezTo>
                <a:cubicBezTo>
                  <a:pt x="18" y="22"/>
                  <a:pt x="25" y="16"/>
                  <a:pt x="21" y="8"/>
                </a:cubicBezTo>
                <a:cubicBezTo>
                  <a:pt x="21" y="7"/>
                  <a:pt x="20" y="7"/>
                  <a:pt x="19" y="7"/>
                </a:cubicBezTo>
                <a:cubicBezTo>
                  <a:pt x="13" y="7"/>
                  <a:pt x="4" y="16"/>
                  <a:pt x="6" y="23"/>
                </a:cubicBezTo>
                <a:cubicBezTo>
                  <a:pt x="7" y="27"/>
                  <a:pt x="11" y="29"/>
                  <a:pt x="14" y="27"/>
                </a:cubicBezTo>
                <a:cubicBezTo>
                  <a:pt x="17" y="24"/>
                  <a:pt x="18" y="19"/>
                  <a:pt x="18" y="16"/>
                </a:cubicBezTo>
                <a:cubicBezTo>
                  <a:pt x="18" y="15"/>
                  <a:pt x="17" y="15"/>
                  <a:pt x="17" y="15"/>
                </a:cubicBezTo>
                <a:cubicBezTo>
                  <a:pt x="12" y="14"/>
                  <a:pt x="9" y="16"/>
                  <a:pt x="7" y="19"/>
                </a:cubicBezTo>
                <a:cubicBezTo>
                  <a:pt x="6" y="21"/>
                  <a:pt x="8" y="22"/>
                  <a:pt x="9" y="21"/>
                </a:cubicBezTo>
                <a:cubicBezTo>
                  <a:pt x="11" y="18"/>
                  <a:pt x="13" y="17"/>
                  <a:pt x="16" y="17"/>
                </a:cubicBezTo>
                <a:cubicBezTo>
                  <a:pt x="16" y="17"/>
                  <a:pt x="15" y="17"/>
                  <a:pt x="15" y="16"/>
                </a:cubicBezTo>
                <a:cubicBezTo>
                  <a:pt x="15" y="19"/>
                  <a:pt x="15" y="22"/>
                  <a:pt x="13" y="24"/>
                </a:cubicBezTo>
                <a:cubicBezTo>
                  <a:pt x="11" y="27"/>
                  <a:pt x="8" y="22"/>
                  <a:pt x="9" y="20"/>
                </a:cubicBezTo>
                <a:cubicBezTo>
                  <a:pt x="10" y="16"/>
                  <a:pt x="15" y="10"/>
                  <a:pt x="19" y="10"/>
                </a:cubicBezTo>
                <a:cubicBezTo>
                  <a:pt x="19" y="10"/>
                  <a:pt x="19" y="10"/>
                  <a:pt x="18" y="9"/>
                </a:cubicBezTo>
                <a:cubicBezTo>
                  <a:pt x="20" y="14"/>
                  <a:pt x="18" y="17"/>
                  <a:pt x="14" y="19"/>
                </a:cubicBezTo>
                <a:cubicBezTo>
                  <a:pt x="11" y="20"/>
                  <a:pt x="6" y="20"/>
                  <a:pt x="4" y="17"/>
                </a:cubicBezTo>
                <a:cubicBezTo>
                  <a:pt x="2" y="13"/>
                  <a:pt x="6" y="9"/>
                  <a:pt x="9" y="9"/>
                </a:cubicBezTo>
                <a:cubicBezTo>
                  <a:pt x="13" y="8"/>
                  <a:pt x="17" y="10"/>
                  <a:pt x="19" y="13"/>
                </a:cubicBezTo>
                <a:cubicBezTo>
                  <a:pt x="22" y="16"/>
                  <a:pt x="19" y="20"/>
                  <a:pt x="16" y="21"/>
                </a:cubicBezTo>
                <a:cubicBezTo>
                  <a:pt x="13" y="22"/>
                  <a:pt x="11" y="17"/>
                  <a:pt x="10" y="15"/>
                </a:cubicBezTo>
                <a:cubicBezTo>
                  <a:pt x="10" y="12"/>
                  <a:pt x="10" y="7"/>
                  <a:pt x="12" y="6"/>
                </a:cubicBezTo>
                <a:cubicBezTo>
                  <a:pt x="15" y="4"/>
                  <a:pt x="20" y="5"/>
                  <a:pt x="20" y="9"/>
                </a:cubicBezTo>
                <a:cubicBezTo>
                  <a:pt x="21" y="12"/>
                  <a:pt x="19" y="16"/>
                  <a:pt x="17" y="18"/>
                </a:cubicBezTo>
                <a:cubicBezTo>
                  <a:pt x="15" y="20"/>
                  <a:pt x="12" y="22"/>
                  <a:pt x="11" y="19"/>
                </a:cubicBezTo>
                <a:cubicBezTo>
                  <a:pt x="10" y="15"/>
                  <a:pt x="12" y="11"/>
                  <a:pt x="16" y="10"/>
                </a:cubicBezTo>
                <a:cubicBezTo>
                  <a:pt x="19" y="10"/>
                  <a:pt x="23" y="11"/>
                  <a:pt x="24" y="14"/>
                </a:cubicBezTo>
                <a:cubicBezTo>
                  <a:pt x="27" y="18"/>
                  <a:pt x="20" y="22"/>
                  <a:pt x="17" y="21"/>
                </a:cubicBezTo>
                <a:cubicBezTo>
                  <a:pt x="14" y="20"/>
                  <a:pt x="13" y="15"/>
                  <a:pt x="16" y="14"/>
                </a:cubicBezTo>
                <a:cubicBezTo>
                  <a:pt x="20" y="14"/>
                  <a:pt x="20" y="18"/>
                  <a:pt x="20" y="21"/>
                </a:cubicBezTo>
                <a:cubicBezTo>
                  <a:pt x="18" y="28"/>
                  <a:pt x="3" y="19"/>
                  <a:pt x="11" y="14"/>
                </a:cubicBezTo>
                <a:cubicBezTo>
                  <a:pt x="15" y="12"/>
                  <a:pt x="20" y="14"/>
                  <a:pt x="20" y="18"/>
                </a:cubicBezTo>
                <a:cubicBezTo>
                  <a:pt x="19" y="20"/>
                  <a:pt x="17" y="22"/>
                  <a:pt x="16" y="20"/>
                </a:cubicBezTo>
                <a:cubicBezTo>
                  <a:pt x="15" y="19"/>
                  <a:pt x="15" y="16"/>
                  <a:pt x="16" y="15"/>
                </a:cubicBezTo>
                <a:cubicBezTo>
                  <a:pt x="16" y="13"/>
                  <a:pt x="14" y="11"/>
                  <a:pt x="13" y="13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84" name="Freeform 1964"/>
          <p:cNvSpPr/>
          <p:nvPr/>
        </p:nvSpPr>
        <p:spPr bwMode="auto">
          <a:xfrm>
            <a:off x="3325812" y="5473701"/>
            <a:ext cx="47625" cy="52388"/>
          </a:xfrm>
          <a:custGeom>
            <a:avLst/>
            <a:gdLst>
              <a:gd name="T0" fmla="*/ 7 w 23"/>
              <a:gd name="T1" fmla="*/ 9 h 26"/>
              <a:gd name="T2" fmla="*/ 12 w 23"/>
              <a:gd name="T3" fmla="*/ 12 h 26"/>
              <a:gd name="T4" fmla="*/ 14 w 23"/>
              <a:gd name="T5" fmla="*/ 9 h 26"/>
              <a:gd name="T6" fmla="*/ 5 w 23"/>
              <a:gd name="T7" fmla="*/ 5 h 26"/>
              <a:gd name="T8" fmla="*/ 2 w 23"/>
              <a:gd name="T9" fmla="*/ 13 h 26"/>
              <a:gd name="T10" fmla="*/ 15 w 23"/>
              <a:gd name="T11" fmla="*/ 11 h 26"/>
              <a:gd name="T12" fmla="*/ 3 w 23"/>
              <a:gd name="T13" fmla="*/ 5 h 26"/>
              <a:gd name="T14" fmla="*/ 4 w 23"/>
              <a:gd name="T15" fmla="*/ 16 h 26"/>
              <a:gd name="T16" fmla="*/ 15 w 23"/>
              <a:gd name="T17" fmla="*/ 16 h 26"/>
              <a:gd name="T18" fmla="*/ 20 w 23"/>
              <a:gd name="T19" fmla="*/ 5 h 26"/>
              <a:gd name="T20" fmla="*/ 11 w 23"/>
              <a:gd name="T21" fmla="*/ 3 h 26"/>
              <a:gd name="T22" fmla="*/ 6 w 23"/>
              <a:gd name="T23" fmla="*/ 14 h 26"/>
              <a:gd name="T24" fmla="*/ 11 w 23"/>
              <a:gd name="T25" fmla="*/ 16 h 26"/>
              <a:gd name="T26" fmla="*/ 18 w 23"/>
              <a:gd name="T27" fmla="*/ 15 h 26"/>
              <a:gd name="T28" fmla="*/ 17 w 23"/>
              <a:gd name="T29" fmla="*/ 5 h 26"/>
              <a:gd name="T30" fmla="*/ 6 w 23"/>
              <a:gd name="T31" fmla="*/ 9 h 26"/>
              <a:gd name="T32" fmla="*/ 18 w 23"/>
              <a:gd name="T33" fmla="*/ 17 h 26"/>
              <a:gd name="T34" fmla="*/ 17 w 23"/>
              <a:gd name="T35" fmla="*/ 10 h 26"/>
              <a:gd name="T36" fmla="*/ 7 w 23"/>
              <a:gd name="T37" fmla="*/ 11 h 26"/>
              <a:gd name="T38" fmla="*/ 4 w 23"/>
              <a:gd name="T39" fmla="*/ 19 h 26"/>
              <a:gd name="T40" fmla="*/ 12 w 23"/>
              <a:gd name="T41" fmla="*/ 20 h 26"/>
              <a:gd name="T42" fmla="*/ 10 w 23"/>
              <a:gd name="T43" fmla="*/ 17 h 26"/>
              <a:gd name="T44" fmla="*/ 7 w 23"/>
              <a:gd name="T45" fmla="*/ 17 h 26"/>
              <a:gd name="T46" fmla="*/ 10 w 23"/>
              <a:gd name="T47" fmla="*/ 12 h 26"/>
              <a:gd name="T48" fmla="*/ 16 w 23"/>
              <a:gd name="T49" fmla="*/ 14 h 26"/>
              <a:gd name="T50" fmla="*/ 14 w 23"/>
              <a:gd name="T51" fmla="*/ 18 h 26"/>
              <a:gd name="T52" fmla="*/ 8 w 23"/>
              <a:gd name="T53" fmla="*/ 14 h 26"/>
              <a:gd name="T54" fmla="*/ 11 w 23"/>
              <a:gd name="T55" fmla="*/ 8 h 26"/>
              <a:gd name="T56" fmla="*/ 18 w 23"/>
              <a:gd name="T57" fmla="*/ 11 h 26"/>
              <a:gd name="T58" fmla="*/ 11 w 23"/>
              <a:gd name="T59" fmla="*/ 13 h 26"/>
              <a:gd name="T60" fmla="*/ 9 w 23"/>
              <a:gd name="T61" fmla="*/ 12 h 26"/>
              <a:gd name="T62" fmla="*/ 10 w 23"/>
              <a:gd name="T63" fmla="*/ 8 h 26"/>
              <a:gd name="T64" fmla="*/ 15 w 23"/>
              <a:gd name="T65" fmla="*/ 5 h 26"/>
              <a:gd name="T66" fmla="*/ 17 w 23"/>
              <a:gd name="T67" fmla="*/ 10 h 26"/>
              <a:gd name="T68" fmla="*/ 11 w 23"/>
              <a:gd name="T69" fmla="*/ 15 h 26"/>
              <a:gd name="T70" fmla="*/ 5 w 23"/>
              <a:gd name="T71" fmla="*/ 6 h 26"/>
              <a:gd name="T72" fmla="*/ 12 w 23"/>
              <a:gd name="T73" fmla="*/ 9 h 26"/>
              <a:gd name="T74" fmla="*/ 5 w 23"/>
              <a:gd name="T75" fmla="*/ 13 h 26"/>
              <a:gd name="T76" fmla="*/ 6 w 23"/>
              <a:gd name="T77" fmla="*/ 8 h 26"/>
              <a:gd name="T78" fmla="*/ 11 w 23"/>
              <a:gd name="T79" fmla="*/ 11 h 26"/>
              <a:gd name="T80" fmla="*/ 13 w 23"/>
              <a:gd name="T81" fmla="*/ 9 h 26"/>
              <a:gd name="T82" fmla="*/ 9 w 23"/>
              <a:gd name="T83" fmla="*/ 7 h 26"/>
              <a:gd name="T84" fmla="*/ 7 w 23"/>
              <a:gd name="T85" fmla="*/ 9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3" h="26">
                <a:moveTo>
                  <a:pt x="7" y="9"/>
                </a:moveTo>
                <a:cubicBezTo>
                  <a:pt x="9" y="10"/>
                  <a:pt x="10" y="11"/>
                  <a:pt x="12" y="12"/>
                </a:cubicBezTo>
                <a:cubicBezTo>
                  <a:pt x="13" y="12"/>
                  <a:pt x="14" y="11"/>
                  <a:pt x="14" y="9"/>
                </a:cubicBezTo>
                <a:cubicBezTo>
                  <a:pt x="12" y="6"/>
                  <a:pt x="9" y="3"/>
                  <a:pt x="5" y="5"/>
                </a:cubicBezTo>
                <a:cubicBezTo>
                  <a:pt x="3" y="6"/>
                  <a:pt x="1" y="10"/>
                  <a:pt x="2" y="13"/>
                </a:cubicBezTo>
                <a:cubicBezTo>
                  <a:pt x="2" y="20"/>
                  <a:pt x="16" y="17"/>
                  <a:pt x="15" y="11"/>
                </a:cubicBezTo>
                <a:cubicBezTo>
                  <a:pt x="15" y="5"/>
                  <a:pt x="7" y="0"/>
                  <a:pt x="3" y="5"/>
                </a:cubicBezTo>
                <a:cubicBezTo>
                  <a:pt x="0" y="8"/>
                  <a:pt x="1" y="13"/>
                  <a:pt x="4" y="16"/>
                </a:cubicBezTo>
                <a:cubicBezTo>
                  <a:pt x="7" y="18"/>
                  <a:pt x="12" y="18"/>
                  <a:pt x="15" y="16"/>
                </a:cubicBezTo>
                <a:cubicBezTo>
                  <a:pt x="19" y="14"/>
                  <a:pt x="21" y="9"/>
                  <a:pt x="20" y="5"/>
                </a:cubicBezTo>
                <a:cubicBezTo>
                  <a:pt x="18" y="2"/>
                  <a:pt x="14" y="1"/>
                  <a:pt x="11" y="3"/>
                </a:cubicBezTo>
                <a:cubicBezTo>
                  <a:pt x="7" y="5"/>
                  <a:pt x="5" y="10"/>
                  <a:pt x="6" y="14"/>
                </a:cubicBezTo>
                <a:cubicBezTo>
                  <a:pt x="7" y="16"/>
                  <a:pt x="10" y="16"/>
                  <a:pt x="11" y="16"/>
                </a:cubicBezTo>
                <a:cubicBezTo>
                  <a:pt x="14" y="16"/>
                  <a:pt x="16" y="16"/>
                  <a:pt x="18" y="15"/>
                </a:cubicBezTo>
                <a:cubicBezTo>
                  <a:pt x="23" y="12"/>
                  <a:pt x="20" y="7"/>
                  <a:pt x="17" y="5"/>
                </a:cubicBezTo>
                <a:cubicBezTo>
                  <a:pt x="13" y="3"/>
                  <a:pt x="8" y="6"/>
                  <a:pt x="6" y="9"/>
                </a:cubicBezTo>
                <a:cubicBezTo>
                  <a:pt x="0" y="17"/>
                  <a:pt x="14" y="26"/>
                  <a:pt x="18" y="17"/>
                </a:cubicBezTo>
                <a:cubicBezTo>
                  <a:pt x="20" y="15"/>
                  <a:pt x="19" y="12"/>
                  <a:pt x="17" y="10"/>
                </a:cubicBezTo>
                <a:cubicBezTo>
                  <a:pt x="14" y="8"/>
                  <a:pt x="10" y="8"/>
                  <a:pt x="7" y="11"/>
                </a:cubicBezTo>
                <a:cubicBezTo>
                  <a:pt x="4" y="12"/>
                  <a:pt x="3" y="16"/>
                  <a:pt x="4" y="19"/>
                </a:cubicBezTo>
                <a:cubicBezTo>
                  <a:pt x="5" y="22"/>
                  <a:pt x="9" y="21"/>
                  <a:pt x="12" y="20"/>
                </a:cubicBezTo>
                <a:cubicBezTo>
                  <a:pt x="14" y="19"/>
                  <a:pt x="12" y="16"/>
                  <a:pt x="10" y="17"/>
                </a:cubicBezTo>
                <a:cubicBezTo>
                  <a:pt x="9" y="18"/>
                  <a:pt x="7" y="19"/>
                  <a:pt x="7" y="17"/>
                </a:cubicBezTo>
                <a:cubicBezTo>
                  <a:pt x="7" y="15"/>
                  <a:pt x="8" y="12"/>
                  <a:pt x="10" y="12"/>
                </a:cubicBezTo>
                <a:cubicBezTo>
                  <a:pt x="12" y="11"/>
                  <a:pt x="15" y="11"/>
                  <a:pt x="16" y="14"/>
                </a:cubicBezTo>
                <a:cubicBezTo>
                  <a:pt x="16" y="15"/>
                  <a:pt x="15" y="17"/>
                  <a:pt x="14" y="18"/>
                </a:cubicBezTo>
                <a:cubicBezTo>
                  <a:pt x="11" y="18"/>
                  <a:pt x="8" y="16"/>
                  <a:pt x="8" y="14"/>
                </a:cubicBezTo>
                <a:cubicBezTo>
                  <a:pt x="7" y="12"/>
                  <a:pt x="10" y="9"/>
                  <a:pt x="11" y="8"/>
                </a:cubicBezTo>
                <a:cubicBezTo>
                  <a:pt x="14" y="7"/>
                  <a:pt x="17" y="8"/>
                  <a:pt x="18" y="11"/>
                </a:cubicBezTo>
                <a:cubicBezTo>
                  <a:pt x="19" y="13"/>
                  <a:pt x="13" y="13"/>
                  <a:pt x="11" y="13"/>
                </a:cubicBezTo>
                <a:cubicBezTo>
                  <a:pt x="10" y="13"/>
                  <a:pt x="9" y="13"/>
                  <a:pt x="9" y="12"/>
                </a:cubicBezTo>
                <a:cubicBezTo>
                  <a:pt x="9" y="11"/>
                  <a:pt x="9" y="9"/>
                  <a:pt x="10" y="8"/>
                </a:cubicBezTo>
                <a:cubicBezTo>
                  <a:pt x="11" y="6"/>
                  <a:pt x="13" y="5"/>
                  <a:pt x="15" y="5"/>
                </a:cubicBezTo>
                <a:cubicBezTo>
                  <a:pt x="17" y="5"/>
                  <a:pt x="17" y="9"/>
                  <a:pt x="17" y="10"/>
                </a:cubicBezTo>
                <a:cubicBezTo>
                  <a:pt x="16" y="13"/>
                  <a:pt x="14" y="14"/>
                  <a:pt x="11" y="15"/>
                </a:cubicBezTo>
                <a:cubicBezTo>
                  <a:pt x="7" y="16"/>
                  <a:pt x="2" y="11"/>
                  <a:pt x="5" y="6"/>
                </a:cubicBezTo>
                <a:cubicBezTo>
                  <a:pt x="7" y="4"/>
                  <a:pt x="11" y="8"/>
                  <a:pt x="12" y="9"/>
                </a:cubicBezTo>
                <a:cubicBezTo>
                  <a:pt x="14" y="13"/>
                  <a:pt x="6" y="16"/>
                  <a:pt x="5" y="13"/>
                </a:cubicBezTo>
                <a:cubicBezTo>
                  <a:pt x="4" y="12"/>
                  <a:pt x="5" y="9"/>
                  <a:pt x="6" y="8"/>
                </a:cubicBezTo>
                <a:cubicBezTo>
                  <a:pt x="8" y="6"/>
                  <a:pt x="10" y="9"/>
                  <a:pt x="11" y="11"/>
                </a:cubicBezTo>
                <a:cubicBezTo>
                  <a:pt x="11" y="10"/>
                  <a:pt x="12" y="9"/>
                  <a:pt x="13" y="9"/>
                </a:cubicBezTo>
                <a:cubicBezTo>
                  <a:pt x="11" y="8"/>
                  <a:pt x="10" y="8"/>
                  <a:pt x="9" y="7"/>
                </a:cubicBezTo>
                <a:cubicBezTo>
                  <a:pt x="7" y="6"/>
                  <a:pt x="6" y="8"/>
                  <a:pt x="7" y="9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85" name="Freeform 1965"/>
          <p:cNvSpPr/>
          <p:nvPr/>
        </p:nvSpPr>
        <p:spPr bwMode="auto">
          <a:xfrm>
            <a:off x="2987675" y="5073651"/>
            <a:ext cx="7937" cy="6350"/>
          </a:xfrm>
          <a:custGeom>
            <a:avLst/>
            <a:gdLst>
              <a:gd name="T0" fmla="*/ 2 w 4"/>
              <a:gd name="T1" fmla="*/ 3 h 3"/>
              <a:gd name="T2" fmla="*/ 2 w 4"/>
              <a:gd name="T3" fmla="*/ 0 h 3"/>
              <a:gd name="T4" fmla="*/ 2 w 4"/>
              <a:gd name="T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3">
                <a:moveTo>
                  <a:pt x="2" y="3"/>
                </a:moveTo>
                <a:cubicBezTo>
                  <a:pt x="4" y="3"/>
                  <a:pt x="4" y="0"/>
                  <a:pt x="2" y="0"/>
                </a:cubicBezTo>
                <a:cubicBezTo>
                  <a:pt x="0" y="0"/>
                  <a:pt x="0" y="3"/>
                  <a:pt x="2" y="3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86" name="Freeform 1966"/>
          <p:cNvSpPr/>
          <p:nvPr/>
        </p:nvSpPr>
        <p:spPr bwMode="auto">
          <a:xfrm>
            <a:off x="2981325" y="5054601"/>
            <a:ext cx="63500" cy="63500"/>
          </a:xfrm>
          <a:custGeom>
            <a:avLst/>
            <a:gdLst>
              <a:gd name="T0" fmla="*/ 3 w 31"/>
              <a:gd name="T1" fmla="*/ 12 h 31"/>
              <a:gd name="T2" fmla="*/ 13 w 31"/>
              <a:gd name="T3" fmla="*/ 17 h 31"/>
              <a:gd name="T4" fmla="*/ 18 w 31"/>
              <a:gd name="T5" fmla="*/ 6 h 31"/>
              <a:gd name="T6" fmla="*/ 10 w 31"/>
              <a:gd name="T7" fmla="*/ 4 h 31"/>
              <a:gd name="T8" fmla="*/ 9 w 31"/>
              <a:gd name="T9" fmla="*/ 16 h 31"/>
              <a:gd name="T10" fmla="*/ 22 w 31"/>
              <a:gd name="T11" fmla="*/ 19 h 31"/>
              <a:gd name="T12" fmla="*/ 25 w 31"/>
              <a:gd name="T13" fmla="*/ 5 h 31"/>
              <a:gd name="T14" fmla="*/ 15 w 31"/>
              <a:gd name="T15" fmla="*/ 1 h 31"/>
              <a:gd name="T16" fmla="*/ 9 w 31"/>
              <a:gd name="T17" fmla="*/ 13 h 31"/>
              <a:gd name="T18" fmla="*/ 17 w 31"/>
              <a:gd name="T19" fmla="*/ 24 h 31"/>
              <a:gd name="T20" fmla="*/ 24 w 31"/>
              <a:gd name="T21" fmla="*/ 14 h 31"/>
              <a:gd name="T22" fmla="*/ 14 w 31"/>
              <a:gd name="T23" fmla="*/ 7 h 31"/>
              <a:gd name="T24" fmla="*/ 7 w 31"/>
              <a:gd name="T25" fmla="*/ 19 h 31"/>
              <a:gd name="T26" fmla="*/ 18 w 31"/>
              <a:gd name="T27" fmla="*/ 25 h 31"/>
              <a:gd name="T28" fmla="*/ 24 w 31"/>
              <a:gd name="T29" fmla="*/ 14 h 31"/>
              <a:gd name="T30" fmla="*/ 17 w 31"/>
              <a:gd name="T31" fmla="*/ 3 h 31"/>
              <a:gd name="T32" fmla="*/ 6 w 31"/>
              <a:gd name="T33" fmla="*/ 5 h 31"/>
              <a:gd name="T34" fmla="*/ 17 w 31"/>
              <a:gd name="T35" fmla="*/ 24 h 31"/>
              <a:gd name="T36" fmla="*/ 17 w 31"/>
              <a:gd name="T37" fmla="*/ 3 h 31"/>
              <a:gd name="T38" fmla="*/ 8 w 31"/>
              <a:gd name="T39" fmla="*/ 12 h 31"/>
              <a:gd name="T40" fmla="*/ 16 w 31"/>
              <a:gd name="T41" fmla="*/ 24 h 31"/>
              <a:gd name="T42" fmla="*/ 23 w 31"/>
              <a:gd name="T43" fmla="*/ 4 h 31"/>
              <a:gd name="T44" fmla="*/ 12 w 31"/>
              <a:gd name="T45" fmla="*/ 7 h 31"/>
              <a:gd name="T46" fmla="*/ 7 w 31"/>
              <a:gd name="T47" fmla="*/ 22 h 31"/>
              <a:gd name="T48" fmla="*/ 18 w 31"/>
              <a:gd name="T49" fmla="*/ 31 h 31"/>
              <a:gd name="T50" fmla="*/ 28 w 31"/>
              <a:gd name="T51" fmla="*/ 20 h 31"/>
              <a:gd name="T52" fmla="*/ 25 w 31"/>
              <a:gd name="T53" fmla="*/ 8 h 31"/>
              <a:gd name="T54" fmla="*/ 15 w 31"/>
              <a:gd name="T55" fmla="*/ 10 h 31"/>
              <a:gd name="T56" fmla="*/ 15 w 31"/>
              <a:gd name="T57" fmla="*/ 22 h 31"/>
              <a:gd name="T58" fmla="*/ 28 w 31"/>
              <a:gd name="T59" fmla="*/ 21 h 31"/>
              <a:gd name="T60" fmla="*/ 27 w 31"/>
              <a:gd name="T61" fmla="*/ 8 h 31"/>
              <a:gd name="T62" fmla="*/ 14 w 31"/>
              <a:gd name="T63" fmla="*/ 12 h 31"/>
              <a:gd name="T64" fmla="*/ 17 w 31"/>
              <a:gd name="T65" fmla="*/ 13 h 31"/>
              <a:gd name="T66" fmla="*/ 23 w 31"/>
              <a:gd name="T67" fmla="*/ 9 h 31"/>
              <a:gd name="T68" fmla="*/ 27 w 31"/>
              <a:gd name="T69" fmla="*/ 15 h 31"/>
              <a:gd name="T70" fmla="*/ 16 w 31"/>
              <a:gd name="T71" fmla="*/ 18 h 31"/>
              <a:gd name="T72" fmla="*/ 24 w 31"/>
              <a:gd name="T73" fmla="*/ 12 h 31"/>
              <a:gd name="T74" fmla="*/ 21 w 31"/>
              <a:gd name="T75" fmla="*/ 25 h 31"/>
              <a:gd name="T76" fmla="*/ 13 w 31"/>
              <a:gd name="T77" fmla="*/ 26 h 31"/>
              <a:gd name="T78" fmla="*/ 10 w 31"/>
              <a:gd name="T79" fmla="*/ 15 h 31"/>
              <a:gd name="T80" fmla="*/ 21 w 31"/>
              <a:gd name="T81" fmla="*/ 6 h 31"/>
              <a:gd name="T82" fmla="*/ 24 w 31"/>
              <a:gd name="T83" fmla="*/ 14 h 31"/>
              <a:gd name="T84" fmla="*/ 19 w 31"/>
              <a:gd name="T85" fmla="*/ 21 h 31"/>
              <a:gd name="T86" fmla="*/ 13 w 31"/>
              <a:gd name="T87" fmla="*/ 7 h 31"/>
              <a:gd name="T88" fmla="*/ 22 w 31"/>
              <a:gd name="T89" fmla="*/ 10 h 31"/>
              <a:gd name="T90" fmla="*/ 21 w 31"/>
              <a:gd name="T91" fmla="*/ 19 h 31"/>
              <a:gd name="T92" fmla="*/ 8 w 31"/>
              <a:gd name="T93" fmla="*/ 16 h 31"/>
              <a:gd name="T94" fmla="*/ 14 w 31"/>
              <a:gd name="T95" fmla="*/ 5 h 31"/>
              <a:gd name="T96" fmla="*/ 21 w 31"/>
              <a:gd name="T97" fmla="*/ 16 h 31"/>
              <a:gd name="T98" fmla="*/ 10 w 31"/>
              <a:gd name="T99" fmla="*/ 18 h 31"/>
              <a:gd name="T100" fmla="*/ 15 w 31"/>
              <a:gd name="T101" fmla="*/ 10 h 31"/>
              <a:gd name="T102" fmla="*/ 21 w 31"/>
              <a:gd name="T103" fmla="*/ 14 h 31"/>
              <a:gd name="T104" fmla="*/ 16 w 31"/>
              <a:gd name="T105" fmla="*/ 21 h 31"/>
              <a:gd name="T106" fmla="*/ 12 w 31"/>
              <a:gd name="T107" fmla="*/ 12 h 31"/>
              <a:gd name="T108" fmla="*/ 21 w 31"/>
              <a:gd name="T109" fmla="*/ 5 h 31"/>
              <a:gd name="T110" fmla="*/ 23 w 31"/>
              <a:gd name="T111" fmla="*/ 11 h 31"/>
              <a:gd name="T112" fmla="*/ 18 w 31"/>
              <a:gd name="T113" fmla="*/ 17 h 31"/>
              <a:gd name="T114" fmla="*/ 11 w 31"/>
              <a:gd name="T115" fmla="*/ 9 h 31"/>
              <a:gd name="T116" fmla="*/ 14 w 31"/>
              <a:gd name="T117" fmla="*/ 6 h 31"/>
              <a:gd name="T118" fmla="*/ 15 w 31"/>
              <a:gd name="T119" fmla="*/ 11 h 31"/>
              <a:gd name="T120" fmla="*/ 11 w 31"/>
              <a:gd name="T121" fmla="*/ 15 h 31"/>
              <a:gd name="T122" fmla="*/ 6 w 31"/>
              <a:gd name="T123" fmla="*/ 11 h 31"/>
              <a:gd name="T124" fmla="*/ 3 w 31"/>
              <a:gd name="T125" fmla="*/ 12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1" h="31">
                <a:moveTo>
                  <a:pt x="3" y="12"/>
                </a:moveTo>
                <a:cubicBezTo>
                  <a:pt x="4" y="16"/>
                  <a:pt x="8" y="19"/>
                  <a:pt x="13" y="17"/>
                </a:cubicBezTo>
                <a:cubicBezTo>
                  <a:pt x="17" y="15"/>
                  <a:pt x="19" y="10"/>
                  <a:pt x="18" y="6"/>
                </a:cubicBezTo>
                <a:cubicBezTo>
                  <a:pt x="17" y="2"/>
                  <a:pt x="13" y="2"/>
                  <a:pt x="10" y="4"/>
                </a:cubicBezTo>
                <a:cubicBezTo>
                  <a:pt x="7" y="7"/>
                  <a:pt x="6" y="12"/>
                  <a:pt x="9" y="16"/>
                </a:cubicBezTo>
                <a:cubicBezTo>
                  <a:pt x="11" y="21"/>
                  <a:pt x="17" y="21"/>
                  <a:pt x="22" y="19"/>
                </a:cubicBezTo>
                <a:cubicBezTo>
                  <a:pt x="26" y="15"/>
                  <a:pt x="27" y="10"/>
                  <a:pt x="25" y="5"/>
                </a:cubicBezTo>
                <a:cubicBezTo>
                  <a:pt x="23" y="1"/>
                  <a:pt x="19" y="0"/>
                  <a:pt x="15" y="1"/>
                </a:cubicBezTo>
                <a:cubicBezTo>
                  <a:pt x="11" y="3"/>
                  <a:pt x="9" y="8"/>
                  <a:pt x="9" y="13"/>
                </a:cubicBezTo>
                <a:cubicBezTo>
                  <a:pt x="9" y="18"/>
                  <a:pt x="11" y="23"/>
                  <a:pt x="17" y="24"/>
                </a:cubicBezTo>
                <a:cubicBezTo>
                  <a:pt x="22" y="24"/>
                  <a:pt x="25" y="18"/>
                  <a:pt x="24" y="14"/>
                </a:cubicBezTo>
                <a:cubicBezTo>
                  <a:pt x="23" y="9"/>
                  <a:pt x="19" y="6"/>
                  <a:pt x="14" y="7"/>
                </a:cubicBezTo>
                <a:cubicBezTo>
                  <a:pt x="9" y="9"/>
                  <a:pt x="7" y="15"/>
                  <a:pt x="7" y="19"/>
                </a:cubicBezTo>
                <a:cubicBezTo>
                  <a:pt x="8" y="24"/>
                  <a:pt x="13" y="26"/>
                  <a:pt x="18" y="25"/>
                </a:cubicBezTo>
                <a:cubicBezTo>
                  <a:pt x="22" y="23"/>
                  <a:pt x="24" y="19"/>
                  <a:pt x="24" y="14"/>
                </a:cubicBezTo>
                <a:cubicBezTo>
                  <a:pt x="23" y="10"/>
                  <a:pt x="21" y="5"/>
                  <a:pt x="17" y="3"/>
                </a:cubicBezTo>
                <a:cubicBezTo>
                  <a:pt x="13" y="0"/>
                  <a:pt x="9" y="2"/>
                  <a:pt x="6" y="5"/>
                </a:cubicBezTo>
                <a:cubicBezTo>
                  <a:pt x="0" y="13"/>
                  <a:pt x="7" y="26"/>
                  <a:pt x="17" y="24"/>
                </a:cubicBezTo>
                <a:cubicBezTo>
                  <a:pt x="29" y="23"/>
                  <a:pt x="29" y="6"/>
                  <a:pt x="17" y="3"/>
                </a:cubicBezTo>
                <a:cubicBezTo>
                  <a:pt x="12" y="2"/>
                  <a:pt x="9" y="7"/>
                  <a:pt x="8" y="12"/>
                </a:cubicBezTo>
                <a:cubicBezTo>
                  <a:pt x="8" y="17"/>
                  <a:pt x="11" y="23"/>
                  <a:pt x="16" y="24"/>
                </a:cubicBezTo>
                <a:cubicBezTo>
                  <a:pt x="27" y="26"/>
                  <a:pt x="31" y="9"/>
                  <a:pt x="23" y="4"/>
                </a:cubicBezTo>
                <a:cubicBezTo>
                  <a:pt x="19" y="2"/>
                  <a:pt x="14" y="4"/>
                  <a:pt x="12" y="7"/>
                </a:cubicBezTo>
                <a:cubicBezTo>
                  <a:pt x="8" y="11"/>
                  <a:pt x="6" y="17"/>
                  <a:pt x="7" y="22"/>
                </a:cubicBezTo>
                <a:cubicBezTo>
                  <a:pt x="9" y="28"/>
                  <a:pt x="13" y="31"/>
                  <a:pt x="18" y="31"/>
                </a:cubicBezTo>
                <a:cubicBezTo>
                  <a:pt x="23" y="30"/>
                  <a:pt x="27" y="24"/>
                  <a:pt x="28" y="20"/>
                </a:cubicBezTo>
                <a:cubicBezTo>
                  <a:pt x="28" y="16"/>
                  <a:pt x="28" y="11"/>
                  <a:pt x="25" y="8"/>
                </a:cubicBezTo>
                <a:cubicBezTo>
                  <a:pt x="23" y="5"/>
                  <a:pt x="17" y="8"/>
                  <a:pt x="15" y="10"/>
                </a:cubicBezTo>
                <a:cubicBezTo>
                  <a:pt x="12" y="14"/>
                  <a:pt x="13" y="19"/>
                  <a:pt x="15" y="22"/>
                </a:cubicBezTo>
                <a:cubicBezTo>
                  <a:pt x="19" y="26"/>
                  <a:pt x="25" y="24"/>
                  <a:pt x="28" y="21"/>
                </a:cubicBezTo>
                <a:cubicBezTo>
                  <a:pt x="31" y="17"/>
                  <a:pt x="31" y="11"/>
                  <a:pt x="27" y="8"/>
                </a:cubicBezTo>
                <a:cubicBezTo>
                  <a:pt x="22" y="4"/>
                  <a:pt x="17" y="7"/>
                  <a:pt x="14" y="12"/>
                </a:cubicBezTo>
                <a:cubicBezTo>
                  <a:pt x="13" y="13"/>
                  <a:pt x="16" y="15"/>
                  <a:pt x="17" y="13"/>
                </a:cubicBezTo>
                <a:cubicBezTo>
                  <a:pt x="18" y="11"/>
                  <a:pt x="20" y="9"/>
                  <a:pt x="23" y="9"/>
                </a:cubicBezTo>
                <a:cubicBezTo>
                  <a:pt x="25" y="10"/>
                  <a:pt x="27" y="12"/>
                  <a:pt x="27" y="15"/>
                </a:cubicBezTo>
                <a:cubicBezTo>
                  <a:pt x="28" y="21"/>
                  <a:pt x="18" y="24"/>
                  <a:pt x="16" y="18"/>
                </a:cubicBezTo>
                <a:cubicBezTo>
                  <a:pt x="15" y="13"/>
                  <a:pt x="22" y="6"/>
                  <a:pt x="24" y="12"/>
                </a:cubicBezTo>
                <a:cubicBezTo>
                  <a:pt x="26" y="17"/>
                  <a:pt x="25" y="22"/>
                  <a:pt x="21" y="25"/>
                </a:cubicBezTo>
                <a:cubicBezTo>
                  <a:pt x="19" y="28"/>
                  <a:pt x="15" y="29"/>
                  <a:pt x="13" y="26"/>
                </a:cubicBezTo>
                <a:cubicBezTo>
                  <a:pt x="10" y="23"/>
                  <a:pt x="10" y="19"/>
                  <a:pt x="10" y="15"/>
                </a:cubicBezTo>
                <a:cubicBezTo>
                  <a:pt x="12" y="11"/>
                  <a:pt x="16" y="5"/>
                  <a:pt x="21" y="6"/>
                </a:cubicBezTo>
                <a:cubicBezTo>
                  <a:pt x="24" y="7"/>
                  <a:pt x="24" y="12"/>
                  <a:pt x="24" y="14"/>
                </a:cubicBezTo>
                <a:cubicBezTo>
                  <a:pt x="24" y="17"/>
                  <a:pt x="22" y="20"/>
                  <a:pt x="19" y="21"/>
                </a:cubicBezTo>
                <a:cubicBezTo>
                  <a:pt x="12" y="23"/>
                  <a:pt x="9" y="11"/>
                  <a:pt x="13" y="7"/>
                </a:cubicBezTo>
                <a:cubicBezTo>
                  <a:pt x="16" y="4"/>
                  <a:pt x="20" y="8"/>
                  <a:pt x="22" y="10"/>
                </a:cubicBezTo>
                <a:cubicBezTo>
                  <a:pt x="24" y="13"/>
                  <a:pt x="23" y="16"/>
                  <a:pt x="21" y="19"/>
                </a:cubicBezTo>
                <a:cubicBezTo>
                  <a:pt x="18" y="24"/>
                  <a:pt x="10" y="21"/>
                  <a:pt x="8" y="16"/>
                </a:cubicBezTo>
                <a:cubicBezTo>
                  <a:pt x="6" y="11"/>
                  <a:pt x="8" y="4"/>
                  <a:pt x="14" y="5"/>
                </a:cubicBezTo>
                <a:cubicBezTo>
                  <a:pt x="19" y="5"/>
                  <a:pt x="21" y="12"/>
                  <a:pt x="21" y="16"/>
                </a:cubicBezTo>
                <a:cubicBezTo>
                  <a:pt x="20" y="23"/>
                  <a:pt x="11" y="25"/>
                  <a:pt x="10" y="18"/>
                </a:cubicBezTo>
                <a:cubicBezTo>
                  <a:pt x="10" y="15"/>
                  <a:pt x="12" y="11"/>
                  <a:pt x="15" y="10"/>
                </a:cubicBezTo>
                <a:cubicBezTo>
                  <a:pt x="18" y="9"/>
                  <a:pt x="21" y="12"/>
                  <a:pt x="21" y="14"/>
                </a:cubicBezTo>
                <a:cubicBezTo>
                  <a:pt x="22" y="18"/>
                  <a:pt x="19" y="21"/>
                  <a:pt x="16" y="21"/>
                </a:cubicBezTo>
                <a:cubicBezTo>
                  <a:pt x="13" y="20"/>
                  <a:pt x="12" y="15"/>
                  <a:pt x="12" y="12"/>
                </a:cubicBezTo>
                <a:cubicBezTo>
                  <a:pt x="12" y="7"/>
                  <a:pt x="16" y="1"/>
                  <a:pt x="21" y="5"/>
                </a:cubicBezTo>
                <a:cubicBezTo>
                  <a:pt x="23" y="6"/>
                  <a:pt x="23" y="9"/>
                  <a:pt x="23" y="11"/>
                </a:cubicBezTo>
                <a:cubicBezTo>
                  <a:pt x="23" y="14"/>
                  <a:pt x="21" y="16"/>
                  <a:pt x="18" y="17"/>
                </a:cubicBezTo>
                <a:cubicBezTo>
                  <a:pt x="13" y="19"/>
                  <a:pt x="9" y="13"/>
                  <a:pt x="11" y="9"/>
                </a:cubicBezTo>
                <a:cubicBezTo>
                  <a:pt x="11" y="7"/>
                  <a:pt x="12" y="6"/>
                  <a:pt x="14" y="6"/>
                </a:cubicBezTo>
                <a:cubicBezTo>
                  <a:pt x="15" y="6"/>
                  <a:pt x="15" y="10"/>
                  <a:pt x="15" y="11"/>
                </a:cubicBezTo>
                <a:cubicBezTo>
                  <a:pt x="14" y="13"/>
                  <a:pt x="13" y="14"/>
                  <a:pt x="11" y="15"/>
                </a:cubicBezTo>
                <a:cubicBezTo>
                  <a:pt x="8" y="15"/>
                  <a:pt x="7" y="13"/>
                  <a:pt x="6" y="11"/>
                </a:cubicBezTo>
                <a:cubicBezTo>
                  <a:pt x="6" y="9"/>
                  <a:pt x="3" y="10"/>
                  <a:pt x="3" y="12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87" name="Freeform 1967"/>
          <p:cNvSpPr/>
          <p:nvPr/>
        </p:nvSpPr>
        <p:spPr bwMode="auto">
          <a:xfrm>
            <a:off x="2827337" y="5199063"/>
            <a:ext cx="66675" cy="58738"/>
          </a:xfrm>
          <a:custGeom>
            <a:avLst/>
            <a:gdLst>
              <a:gd name="T0" fmla="*/ 24 w 32"/>
              <a:gd name="T1" fmla="*/ 18 h 29"/>
              <a:gd name="T2" fmla="*/ 27 w 32"/>
              <a:gd name="T3" fmla="*/ 7 h 29"/>
              <a:gd name="T4" fmla="*/ 18 w 32"/>
              <a:gd name="T5" fmla="*/ 22 h 29"/>
              <a:gd name="T6" fmla="*/ 24 w 32"/>
              <a:gd name="T7" fmla="*/ 7 h 29"/>
              <a:gd name="T8" fmla="*/ 13 w 32"/>
              <a:gd name="T9" fmla="*/ 23 h 29"/>
              <a:gd name="T10" fmla="*/ 14 w 32"/>
              <a:gd name="T11" fmla="*/ 8 h 29"/>
              <a:gd name="T12" fmla="*/ 27 w 32"/>
              <a:gd name="T13" fmla="*/ 20 h 29"/>
              <a:gd name="T14" fmla="*/ 11 w 32"/>
              <a:gd name="T15" fmla="*/ 24 h 29"/>
              <a:gd name="T16" fmla="*/ 27 w 32"/>
              <a:gd name="T17" fmla="*/ 9 h 29"/>
              <a:gd name="T18" fmla="*/ 14 w 32"/>
              <a:gd name="T19" fmla="*/ 23 h 29"/>
              <a:gd name="T20" fmla="*/ 28 w 32"/>
              <a:gd name="T21" fmla="*/ 10 h 29"/>
              <a:gd name="T22" fmla="*/ 11 w 32"/>
              <a:gd name="T23" fmla="*/ 9 h 29"/>
              <a:gd name="T24" fmla="*/ 25 w 32"/>
              <a:gd name="T25" fmla="*/ 22 h 29"/>
              <a:gd name="T26" fmla="*/ 14 w 32"/>
              <a:gd name="T27" fmla="*/ 9 h 29"/>
              <a:gd name="T28" fmla="*/ 22 w 32"/>
              <a:gd name="T29" fmla="*/ 23 h 29"/>
              <a:gd name="T30" fmla="*/ 10 w 32"/>
              <a:gd name="T31" fmla="*/ 13 h 29"/>
              <a:gd name="T32" fmla="*/ 23 w 32"/>
              <a:gd name="T33" fmla="*/ 16 h 29"/>
              <a:gd name="T34" fmla="*/ 12 w 32"/>
              <a:gd name="T35" fmla="*/ 24 h 29"/>
              <a:gd name="T36" fmla="*/ 19 w 32"/>
              <a:gd name="T37" fmla="*/ 17 h 29"/>
              <a:gd name="T38" fmla="*/ 14 w 32"/>
              <a:gd name="T39" fmla="*/ 20 h 29"/>
              <a:gd name="T40" fmla="*/ 20 w 32"/>
              <a:gd name="T41" fmla="*/ 20 h 29"/>
              <a:gd name="T42" fmla="*/ 15 w 32"/>
              <a:gd name="T43" fmla="*/ 12 h 29"/>
              <a:gd name="T44" fmla="*/ 17 w 32"/>
              <a:gd name="T45" fmla="*/ 20 h 29"/>
              <a:gd name="T46" fmla="*/ 20 w 32"/>
              <a:gd name="T47" fmla="*/ 5 h 29"/>
              <a:gd name="T48" fmla="*/ 19 w 32"/>
              <a:gd name="T49" fmla="*/ 22 h 29"/>
              <a:gd name="T50" fmla="*/ 20 w 32"/>
              <a:gd name="T51" fmla="*/ 11 h 29"/>
              <a:gd name="T52" fmla="*/ 11 w 32"/>
              <a:gd name="T53" fmla="*/ 20 h 29"/>
              <a:gd name="T54" fmla="*/ 21 w 32"/>
              <a:gd name="T55" fmla="*/ 11 h 29"/>
              <a:gd name="T56" fmla="*/ 13 w 32"/>
              <a:gd name="T57" fmla="*/ 15 h 29"/>
              <a:gd name="T58" fmla="*/ 23 w 32"/>
              <a:gd name="T59" fmla="*/ 18 h 29"/>
              <a:gd name="T60" fmla="*/ 15 w 32"/>
              <a:gd name="T61" fmla="*/ 11 h 29"/>
              <a:gd name="T62" fmla="*/ 19 w 32"/>
              <a:gd name="T63" fmla="*/ 19 h 29"/>
              <a:gd name="T64" fmla="*/ 26 w 32"/>
              <a:gd name="T65" fmla="*/ 10 h 29"/>
              <a:gd name="T66" fmla="*/ 25 w 32"/>
              <a:gd name="T67" fmla="*/ 16 h 29"/>
              <a:gd name="T68" fmla="*/ 19 w 32"/>
              <a:gd name="T69" fmla="*/ 13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2" h="29">
                <a:moveTo>
                  <a:pt x="19" y="13"/>
                </a:moveTo>
                <a:cubicBezTo>
                  <a:pt x="20" y="15"/>
                  <a:pt x="22" y="17"/>
                  <a:pt x="24" y="18"/>
                </a:cubicBezTo>
                <a:cubicBezTo>
                  <a:pt x="24" y="18"/>
                  <a:pt x="25" y="18"/>
                  <a:pt x="25" y="18"/>
                </a:cubicBezTo>
                <a:cubicBezTo>
                  <a:pt x="30" y="16"/>
                  <a:pt x="31" y="11"/>
                  <a:pt x="27" y="7"/>
                </a:cubicBezTo>
                <a:cubicBezTo>
                  <a:pt x="23" y="3"/>
                  <a:pt x="18" y="5"/>
                  <a:pt x="15" y="9"/>
                </a:cubicBezTo>
                <a:cubicBezTo>
                  <a:pt x="13" y="13"/>
                  <a:pt x="15" y="19"/>
                  <a:pt x="18" y="22"/>
                </a:cubicBezTo>
                <a:cubicBezTo>
                  <a:pt x="22" y="25"/>
                  <a:pt x="27" y="22"/>
                  <a:pt x="29" y="18"/>
                </a:cubicBezTo>
                <a:cubicBezTo>
                  <a:pt x="32" y="14"/>
                  <a:pt x="29" y="8"/>
                  <a:pt x="24" y="7"/>
                </a:cubicBezTo>
                <a:cubicBezTo>
                  <a:pt x="19" y="5"/>
                  <a:pt x="14" y="7"/>
                  <a:pt x="11" y="11"/>
                </a:cubicBezTo>
                <a:cubicBezTo>
                  <a:pt x="9" y="15"/>
                  <a:pt x="10" y="20"/>
                  <a:pt x="13" y="23"/>
                </a:cubicBezTo>
                <a:cubicBezTo>
                  <a:pt x="16" y="26"/>
                  <a:pt x="22" y="25"/>
                  <a:pt x="24" y="22"/>
                </a:cubicBezTo>
                <a:cubicBezTo>
                  <a:pt x="31" y="15"/>
                  <a:pt x="23" y="2"/>
                  <a:pt x="14" y="8"/>
                </a:cubicBezTo>
                <a:cubicBezTo>
                  <a:pt x="7" y="12"/>
                  <a:pt x="9" y="26"/>
                  <a:pt x="17" y="28"/>
                </a:cubicBezTo>
                <a:cubicBezTo>
                  <a:pt x="22" y="29"/>
                  <a:pt x="26" y="24"/>
                  <a:pt x="27" y="20"/>
                </a:cubicBezTo>
                <a:cubicBezTo>
                  <a:pt x="29" y="16"/>
                  <a:pt x="26" y="10"/>
                  <a:pt x="22" y="7"/>
                </a:cubicBezTo>
                <a:cubicBezTo>
                  <a:pt x="13" y="0"/>
                  <a:pt x="0" y="17"/>
                  <a:pt x="11" y="24"/>
                </a:cubicBezTo>
                <a:cubicBezTo>
                  <a:pt x="16" y="26"/>
                  <a:pt x="22" y="24"/>
                  <a:pt x="25" y="20"/>
                </a:cubicBezTo>
                <a:cubicBezTo>
                  <a:pt x="27" y="17"/>
                  <a:pt x="30" y="12"/>
                  <a:pt x="27" y="9"/>
                </a:cubicBezTo>
                <a:cubicBezTo>
                  <a:pt x="23" y="5"/>
                  <a:pt x="18" y="9"/>
                  <a:pt x="15" y="11"/>
                </a:cubicBezTo>
                <a:cubicBezTo>
                  <a:pt x="13" y="14"/>
                  <a:pt x="12" y="20"/>
                  <a:pt x="14" y="23"/>
                </a:cubicBezTo>
                <a:cubicBezTo>
                  <a:pt x="17" y="27"/>
                  <a:pt x="22" y="25"/>
                  <a:pt x="25" y="22"/>
                </a:cubicBezTo>
                <a:cubicBezTo>
                  <a:pt x="28" y="19"/>
                  <a:pt x="29" y="14"/>
                  <a:pt x="28" y="10"/>
                </a:cubicBezTo>
                <a:cubicBezTo>
                  <a:pt x="27" y="5"/>
                  <a:pt x="24" y="2"/>
                  <a:pt x="20" y="2"/>
                </a:cubicBezTo>
                <a:cubicBezTo>
                  <a:pt x="15" y="2"/>
                  <a:pt x="12" y="5"/>
                  <a:pt x="11" y="9"/>
                </a:cubicBezTo>
                <a:cubicBezTo>
                  <a:pt x="9" y="13"/>
                  <a:pt x="10" y="18"/>
                  <a:pt x="13" y="21"/>
                </a:cubicBezTo>
                <a:cubicBezTo>
                  <a:pt x="16" y="25"/>
                  <a:pt x="21" y="24"/>
                  <a:pt x="25" y="22"/>
                </a:cubicBezTo>
                <a:cubicBezTo>
                  <a:pt x="28" y="20"/>
                  <a:pt x="29" y="15"/>
                  <a:pt x="26" y="12"/>
                </a:cubicBezTo>
                <a:cubicBezTo>
                  <a:pt x="23" y="8"/>
                  <a:pt x="18" y="7"/>
                  <a:pt x="14" y="9"/>
                </a:cubicBezTo>
                <a:cubicBezTo>
                  <a:pt x="8" y="12"/>
                  <a:pt x="4" y="24"/>
                  <a:pt x="12" y="27"/>
                </a:cubicBezTo>
                <a:cubicBezTo>
                  <a:pt x="16" y="29"/>
                  <a:pt x="20" y="26"/>
                  <a:pt x="22" y="23"/>
                </a:cubicBezTo>
                <a:cubicBezTo>
                  <a:pt x="24" y="20"/>
                  <a:pt x="24" y="15"/>
                  <a:pt x="23" y="11"/>
                </a:cubicBezTo>
                <a:cubicBezTo>
                  <a:pt x="20" y="5"/>
                  <a:pt x="12" y="7"/>
                  <a:pt x="10" y="13"/>
                </a:cubicBezTo>
                <a:cubicBezTo>
                  <a:pt x="7" y="18"/>
                  <a:pt x="12" y="23"/>
                  <a:pt x="16" y="25"/>
                </a:cubicBezTo>
                <a:cubicBezTo>
                  <a:pt x="23" y="28"/>
                  <a:pt x="25" y="21"/>
                  <a:pt x="23" y="16"/>
                </a:cubicBezTo>
                <a:cubicBezTo>
                  <a:pt x="20" y="9"/>
                  <a:pt x="11" y="20"/>
                  <a:pt x="9" y="23"/>
                </a:cubicBezTo>
                <a:cubicBezTo>
                  <a:pt x="9" y="25"/>
                  <a:pt x="12" y="26"/>
                  <a:pt x="12" y="24"/>
                </a:cubicBezTo>
                <a:cubicBezTo>
                  <a:pt x="13" y="22"/>
                  <a:pt x="15" y="20"/>
                  <a:pt x="16" y="19"/>
                </a:cubicBezTo>
                <a:cubicBezTo>
                  <a:pt x="17" y="18"/>
                  <a:pt x="18" y="17"/>
                  <a:pt x="19" y="17"/>
                </a:cubicBezTo>
                <a:cubicBezTo>
                  <a:pt x="21" y="16"/>
                  <a:pt x="21" y="20"/>
                  <a:pt x="21" y="20"/>
                </a:cubicBezTo>
                <a:cubicBezTo>
                  <a:pt x="21" y="25"/>
                  <a:pt x="16" y="22"/>
                  <a:pt x="14" y="20"/>
                </a:cubicBezTo>
                <a:cubicBezTo>
                  <a:pt x="10" y="17"/>
                  <a:pt x="12" y="12"/>
                  <a:pt x="17" y="10"/>
                </a:cubicBezTo>
                <a:cubicBezTo>
                  <a:pt x="21" y="9"/>
                  <a:pt x="21" y="17"/>
                  <a:pt x="20" y="20"/>
                </a:cubicBezTo>
                <a:cubicBezTo>
                  <a:pt x="20" y="23"/>
                  <a:pt x="13" y="27"/>
                  <a:pt x="11" y="23"/>
                </a:cubicBezTo>
                <a:cubicBezTo>
                  <a:pt x="9" y="19"/>
                  <a:pt x="12" y="14"/>
                  <a:pt x="15" y="12"/>
                </a:cubicBezTo>
                <a:cubicBezTo>
                  <a:pt x="19" y="9"/>
                  <a:pt x="27" y="13"/>
                  <a:pt x="24" y="18"/>
                </a:cubicBezTo>
                <a:cubicBezTo>
                  <a:pt x="23" y="20"/>
                  <a:pt x="19" y="21"/>
                  <a:pt x="17" y="20"/>
                </a:cubicBezTo>
                <a:cubicBezTo>
                  <a:pt x="15" y="20"/>
                  <a:pt x="14" y="17"/>
                  <a:pt x="13" y="15"/>
                </a:cubicBezTo>
                <a:cubicBezTo>
                  <a:pt x="12" y="11"/>
                  <a:pt x="15" y="5"/>
                  <a:pt x="20" y="5"/>
                </a:cubicBezTo>
                <a:cubicBezTo>
                  <a:pt x="25" y="5"/>
                  <a:pt x="26" y="13"/>
                  <a:pt x="25" y="17"/>
                </a:cubicBezTo>
                <a:cubicBezTo>
                  <a:pt x="24" y="20"/>
                  <a:pt x="22" y="22"/>
                  <a:pt x="19" y="22"/>
                </a:cubicBezTo>
                <a:cubicBezTo>
                  <a:pt x="16" y="23"/>
                  <a:pt x="16" y="20"/>
                  <a:pt x="16" y="18"/>
                </a:cubicBezTo>
                <a:cubicBezTo>
                  <a:pt x="16" y="15"/>
                  <a:pt x="18" y="13"/>
                  <a:pt x="20" y="11"/>
                </a:cubicBezTo>
                <a:cubicBezTo>
                  <a:pt x="23" y="10"/>
                  <a:pt x="25" y="10"/>
                  <a:pt x="25" y="13"/>
                </a:cubicBezTo>
                <a:cubicBezTo>
                  <a:pt x="25" y="19"/>
                  <a:pt x="16" y="25"/>
                  <a:pt x="11" y="20"/>
                </a:cubicBezTo>
                <a:cubicBezTo>
                  <a:pt x="8" y="17"/>
                  <a:pt x="10" y="13"/>
                  <a:pt x="12" y="11"/>
                </a:cubicBezTo>
                <a:cubicBezTo>
                  <a:pt x="15" y="8"/>
                  <a:pt x="19" y="8"/>
                  <a:pt x="21" y="11"/>
                </a:cubicBezTo>
                <a:cubicBezTo>
                  <a:pt x="26" y="14"/>
                  <a:pt x="26" y="23"/>
                  <a:pt x="19" y="25"/>
                </a:cubicBezTo>
                <a:cubicBezTo>
                  <a:pt x="14" y="26"/>
                  <a:pt x="12" y="18"/>
                  <a:pt x="13" y="15"/>
                </a:cubicBezTo>
                <a:cubicBezTo>
                  <a:pt x="13" y="11"/>
                  <a:pt x="17" y="8"/>
                  <a:pt x="20" y="9"/>
                </a:cubicBezTo>
                <a:cubicBezTo>
                  <a:pt x="23" y="11"/>
                  <a:pt x="24" y="15"/>
                  <a:pt x="23" y="18"/>
                </a:cubicBezTo>
                <a:cubicBezTo>
                  <a:pt x="22" y="22"/>
                  <a:pt x="17" y="23"/>
                  <a:pt x="15" y="21"/>
                </a:cubicBezTo>
                <a:cubicBezTo>
                  <a:pt x="12" y="18"/>
                  <a:pt x="13" y="13"/>
                  <a:pt x="15" y="11"/>
                </a:cubicBezTo>
                <a:cubicBezTo>
                  <a:pt x="19" y="7"/>
                  <a:pt x="25" y="8"/>
                  <a:pt x="27" y="13"/>
                </a:cubicBezTo>
                <a:cubicBezTo>
                  <a:pt x="29" y="17"/>
                  <a:pt x="23" y="22"/>
                  <a:pt x="19" y="19"/>
                </a:cubicBezTo>
                <a:cubicBezTo>
                  <a:pt x="16" y="16"/>
                  <a:pt x="17" y="11"/>
                  <a:pt x="20" y="8"/>
                </a:cubicBezTo>
                <a:cubicBezTo>
                  <a:pt x="22" y="7"/>
                  <a:pt x="25" y="8"/>
                  <a:pt x="26" y="10"/>
                </a:cubicBezTo>
                <a:cubicBezTo>
                  <a:pt x="27" y="12"/>
                  <a:pt x="26" y="14"/>
                  <a:pt x="24" y="16"/>
                </a:cubicBezTo>
                <a:cubicBezTo>
                  <a:pt x="24" y="16"/>
                  <a:pt x="25" y="16"/>
                  <a:pt x="25" y="16"/>
                </a:cubicBezTo>
                <a:cubicBezTo>
                  <a:pt x="24" y="14"/>
                  <a:pt x="22" y="13"/>
                  <a:pt x="22" y="12"/>
                </a:cubicBezTo>
                <a:cubicBezTo>
                  <a:pt x="20" y="10"/>
                  <a:pt x="18" y="11"/>
                  <a:pt x="19" y="13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88" name="Freeform 1968"/>
          <p:cNvSpPr/>
          <p:nvPr/>
        </p:nvSpPr>
        <p:spPr bwMode="auto">
          <a:xfrm>
            <a:off x="2827337" y="5489576"/>
            <a:ext cx="79375" cy="25400"/>
          </a:xfrm>
          <a:custGeom>
            <a:avLst/>
            <a:gdLst>
              <a:gd name="T0" fmla="*/ 3 w 38"/>
              <a:gd name="T1" fmla="*/ 10 h 12"/>
              <a:gd name="T2" fmla="*/ 11 w 38"/>
              <a:gd name="T3" fmla="*/ 5 h 12"/>
              <a:gd name="T4" fmla="*/ 21 w 38"/>
              <a:gd name="T5" fmla="*/ 9 h 12"/>
              <a:gd name="T6" fmla="*/ 30 w 38"/>
              <a:gd name="T7" fmla="*/ 10 h 12"/>
              <a:gd name="T8" fmla="*/ 37 w 38"/>
              <a:gd name="T9" fmla="*/ 3 h 12"/>
              <a:gd name="T10" fmla="*/ 34 w 38"/>
              <a:gd name="T11" fmla="*/ 1 h 12"/>
              <a:gd name="T12" fmla="*/ 26 w 38"/>
              <a:gd name="T13" fmla="*/ 7 h 12"/>
              <a:gd name="T14" fmla="*/ 15 w 38"/>
              <a:gd name="T15" fmla="*/ 3 h 12"/>
              <a:gd name="T16" fmla="*/ 9 w 38"/>
              <a:gd name="T17" fmla="*/ 1 h 12"/>
              <a:gd name="T18" fmla="*/ 1 w 38"/>
              <a:gd name="T19" fmla="*/ 8 h 12"/>
              <a:gd name="T20" fmla="*/ 3 w 38"/>
              <a:gd name="T21" fmla="*/ 1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8" h="12">
                <a:moveTo>
                  <a:pt x="3" y="10"/>
                </a:moveTo>
                <a:cubicBezTo>
                  <a:pt x="5" y="8"/>
                  <a:pt x="8" y="4"/>
                  <a:pt x="11" y="5"/>
                </a:cubicBezTo>
                <a:cubicBezTo>
                  <a:pt x="15" y="6"/>
                  <a:pt x="17" y="8"/>
                  <a:pt x="21" y="9"/>
                </a:cubicBezTo>
                <a:cubicBezTo>
                  <a:pt x="24" y="10"/>
                  <a:pt x="27" y="11"/>
                  <a:pt x="30" y="10"/>
                </a:cubicBezTo>
                <a:cubicBezTo>
                  <a:pt x="33" y="9"/>
                  <a:pt x="35" y="6"/>
                  <a:pt x="37" y="3"/>
                </a:cubicBezTo>
                <a:cubicBezTo>
                  <a:pt x="38" y="1"/>
                  <a:pt x="35" y="0"/>
                  <a:pt x="34" y="1"/>
                </a:cubicBezTo>
                <a:cubicBezTo>
                  <a:pt x="33" y="5"/>
                  <a:pt x="31" y="8"/>
                  <a:pt x="26" y="7"/>
                </a:cubicBezTo>
                <a:cubicBezTo>
                  <a:pt x="23" y="7"/>
                  <a:pt x="19" y="5"/>
                  <a:pt x="15" y="3"/>
                </a:cubicBezTo>
                <a:cubicBezTo>
                  <a:pt x="13" y="2"/>
                  <a:pt x="11" y="1"/>
                  <a:pt x="9" y="1"/>
                </a:cubicBezTo>
                <a:cubicBezTo>
                  <a:pt x="6" y="2"/>
                  <a:pt x="3" y="6"/>
                  <a:pt x="1" y="8"/>
                </a:cubicBezTo>
                <a:cubicBezTo>
                  <a:pt x="0" y="9"/>
                  <a:pt x="2" y="12"/>
                  <a:pt x="3" y="10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89" name="Freeform 1969"/>
          <p:cNvSpPr/>
          <p:nvPr/>
        </p:nvSpPr>
        <p:spPr bwMode="auto">
          <a:xfrm>
            <a:off x="2851150" y="5511801"/>
            <a:ext cx="23812" cy="38100"/>
          </a:xfrm>
          <a:custGeom>
            <a:avLst/>
            <a:gdLst>
              <a:gd name="T0" fmla="*/ 1 w 12"/>
              <a:gd name="T1" fmla="*/ 3 h 18"/>
              <a:gd name="T2" fmla="*/ 8 w 12"/>
              <a:gd name="T3" fmla="*/ 16 h 18"/>
              <a:gd name="T4" fmla="*/ 11 w 12"/>
              <a:gd name="T5" fmla="*/ 15 h 18"/>
              <a:gd name="T6" fmla="*/ 4 w 12"/>
              <a:gd name="T7" fmla="*/ 1 h 18"/>
              <a:gd name="T8" fmla="*/ 1 w 12"/>
              <a:gd name="T9" fmla="*/ 3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8">
                <a:moveTo>
                  <a:pt x="1" y="3"/>
                </a:moveTo>
                <a:cubicBezTo>
                  <a:pt x="5" y="7"/>
                  <a:pt x="7" y="11"/>
                  <a:pt x="8" y="16"/>
                </a:cubicBezTo>
                <a:cubicBezTo>
                  <a:pt x="9" y="18"/>
                  <a:pt x="12" y="17"/>
                  <a:pt x="11" y="15"/>
                </a:cubicBezTo>
                <a:cubicBezTo>
                  <a:pt x="10" y="10"/>
                  <a:pt x="8" y="5"/>
                  <a:pt x="4" y="1"/>
                </a:cubicBezTo>
                <a:cubicBezTo>
                  <a:pt x="2" y="0"/>
                  <a:pt x="0" y="2"/>
                  <a:pt x="1" y="3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90" name="Freeform 1970"/>
          <p:cNvSpPr/>
          <p:nvPr/>
        </p:nvSpPr>
        <p:spPr bwMode="auto">
          <a:xfrm>
            <a:off x="2871787" y="5522913"/>
            <a:ext cx="17462" cy="20638"/>
          </a:xfrm>
          <a:custGeom>
            <a:avLst/>
            <a:gdLst>
              <a:gd name="T0" fmla="*/ 1 w 9"/>
              <a:gd name="T1" fmla="*/ 3 h 10"/>
              <a:gd name="T2" fmla="*/ 5 w 9"/>
              <a:gd name="T3" fmla="*/ 9 h 10"/>
              <a:gd name="T4" fmla="*/ 7 w 9"/>
              <a:gd name="T5" fmla="*/ 7 h 10"/>
              <a:gd name="T6" fmla="*/ 3 w 9"/>
              <a:gd name="T7" fmla="*/ 2 h 10"/>
              <a:gd name="T8" fmla="*/ 1 w 9"/>
              <a:gd name="T9" fmla="*/ 3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10">
                <a:moveTo>
                  <a:pt x="1" y="3"/>
                </a:moveTo>
                <a:cubicBezTo>
                  <a:pt x="2" y="5"/>
                  <a:pt x="3" y="7"/>
                  <a:pt x="5" y="9"/>
                </a:cubicBezTo>
                <a:cubicBezTo>
                  <a:pt x="6" y="10"/>
                  <a:pt x="9" y="8"/>
                  <a:pt x="7" y="7"/>
                </a:cubicBezTo>
                <a:cubicBezTo>
                  <a:pt x="5" y="5"/>
                  <a:pt x="4" y="4"/>
                  <a:pt x="3" y="2"/>
                </a:cubicBezTo>
                <a:cubicBezTo>
                  <a:pt x="2" y="0"/>
                  <a:pt x="0" y="2"/>
                  <a:pt x="1" y="3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91" name="Freeform 1971"/>
          <p:cNvSpPr/>
          <p:nvPr/>
        </p:nvSpPr>
        <p:spPr bwMode="auto">
          <a:xfrm>
            <a:off x="2844800" y="5545138"/>
            <a:ext cx="80962" cy="30163"/>
          </a:xfrm>
          <a:custGeom>
            <a:avLst/>
            <a:gdLst>
              <a:gd name="T0" fmla="*/ 3 w 40"/>
              <a:gd name="T1" fmla="*/ 15 h 15"/>
              <a:gd name="T2" fmla="*/ 38 w 40"/>
              <a:gd name="T3" fmla="*/ 4 h 15"/>
              <a:gd name="T4" fmla="*/ 37 w 40"/>
              <a:gd name="T5" fmla="*/ 1 h 15"/>
              <a:gd name="T6" fmla="*/ 2 w 40"/>
              <a:gd name="T7" fmla="*/ 12 h 15"/>
              <a:gd name="T8" fmla="*/ 3 w 40"/>
              <a:gd name="T9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15">
                <a:moveTo>
                  <a:pt x="3" y="15"/>
                </a:moveTo>
                <a:cubicBezTo>
                  <a:pt x="14" y="11"/>
                  <a:pt x="26" y="8"/>
                  <a:pt x="38" y="4"/>
                </a:cubicBezTo>
                <a:cubicBezTo>
                  <a:pt x="40" y="3"/>
                  <a:pt x="39" y="0"/>
                  <a:pt x="37" y="1"/>
                </a:cubicBezTo>
                <a:cubicBezTo>
                  <a:pt x="26" y="5"/>
                  <a:pt x="14" y="8"/>
                  <a:pt x="2" y="12"/>
                </a:cubicBezTo>
                <a:cubicBezTo>
                  <a:pt x="0" y="12"/>
                  <a:pt x="1" y="15"/>
                  <a:pt x="3" y="15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92" name="Freeform 1972"/>
          <p:cNvSpPr/>
          <p:nvPr/>
        </p:nvSpPr>
        <p:spPr bwMode="auto">
          <a:xfrm>
            <a:off x="2874962" y="5605463"/>
            <a:ext cx="26987" cy="23813"/>
          </a:xfrm>
          <a:custGeom>
            <a:avLst/>
            <a:gdLst>
              <a:gd name="T0" fmla="*/ 1 w 13"/>
              <a:gd name="T1" fmla="*/ 2 h 12"/>
              <a:gd name="T2" fmla="*/ 3 w 13"/>
              <a:gd name="T3" fmla="*/ 10 h 12"/>
              <a:gd name="T4" fmla="*/ 11 w 13"/>
              <a:gd name="T5" fmla="*/ 11 h 12"/>
              <a:gd name="T6" fmla="*/ 10 w 13"/>
              <a:gd name="T7" fmla="*/ 8 h 12"/>
              <a:gd name="T8" fmla="*/ 5 w 13"/>
              <a:gd name="T9" fmla="*/ 7 h 12"/>
              <a:gd name="T10" fmla="*/ 4 w 13"/>
              <a:gd name="T11" fmla="*/ 3 h 12"/>
              <a:gd name="T12" fmla="*/ 1 w 13"/>
              <a:gd name="T13" fmla="*/ 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" h="12">
                <a:moveTo>
                  <a:pt x="1" y="2"/>
                </a:moveTo>
                <a:cubicBezTo>
                  <a:pt x="0" y="4"/>
                  <a:pt x="0" y="7"/>
                  <a:pt x="3" y="10"/>
                </a:cubicBezTo>
                <a:cubicBezTo>
                  <a:pt x="5" y="12"/>
                  <a:pt x="9" y="11"/>
                  <a:pt x="11" y="11"/>
                </a:cubicBezTo>
                <a:cubicBezTo>
                  <a:pt x="13" y="10"/>
                  <a:pt x="12" y="7"/>
                  <a:pt x="10" y="8"/>
                </a:cubicBezTo>
                <a:cubicBezTo>
                  <a:pt x="9" y="8"/>
                  <a:pt x="7" y="9"/>
                  <a:pt x="5" y="7"/>
                </a:cubicBezTo>
                <a:cubicBezTo>
                  <a:pt x="3" y="6"/>
                  <a:pt x="4" y="4"/>
                  <a:pt x="4" y="3"/>
                </a:cubicBezTo>
                <a:cubicBezTo>
                  <a:pt x="4" y="1"/>
                  <a:pt x="2" y="0"/>
                  <a:pt x="1" y="2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93" name="Freeform 1973"/>
          <p:cNvSpPr/>
          <p:nvPr/>
        </p:nvSpPr>
        <p:spPr bwMode="auto">
          <a:xfrm>
            <a:off x="2868612" y="5567363"/>
            <a:ext cx="68262" cy="66675"/>
          </a:xfrm>
          <a:custGeom>
            <a:avLst/>
            <a:gdLst>
              <a:gd name="T0" fmla="*/ 7 w 33"/>
              <a:gd name="T1" fmla="*/ 9 h 32"/>
              <a:gd name="T2" fmla="*/ 15 w 33"/>
              <a:gd name="T3" fmla="*/ 8 h 32"/>
              <a:gd name="T4" fmla="*/ 10 w 33"/>
              <a:gd name="T5" fmla="*/ 15 h 32"/>
              <a:gd name="T6" fmla="*/ 7 w 33"/>
              <a:gd name="T7" fmla="*/ 28 h 32"/>
              <a:gd name="T8" fmla="*/ 17 w 33"/>
              <a:gd name="T9" fmla="*/ 31 h 32"/>
              <a:gd name="T10" fmla="*/ 31 w 33"/>
              <a:gd name="T11" fmla="*/ 26 h 32"/>
              <a:gd name="T12" fmla="*/ 30 w 33"/>
              <a:gd name="T13" fmla="*/ 23 h 32"/>
              <a:gd name="T14" fmla="*/ 19 w 33"/>
              <a:gd name="T15" fmla="*/ 27 h 32"/>
              <a:gd name="T16" fmla="*/ 8 w 33"/>
              <a:gd name="T17" fmla="*/ 27 h 32"/>
              <a:gd name="T18" fmla="*/ 11 w 33"/>
              <a:gd name="T19" fmla="*/ 16 h 32"/>
              <a:gd name="T20" fmla="*/ 17 w 33"/>
              <a:gd name="T21" fmla="*/ 6 h 32"/>
              <a:gd name="T22" fmla="*/ 17 w 33"/>
              <a:gd name="T23" fmla="*/ 4 h 32"/>
              <a:gd name="T24" fmla="*/ 5 w 33"/>
              <a:gd name="T25" fmla="*/ 7 h 32"/>
              <a:gd name="T26" fmla="*/ 7 w 33"/>
              <a:gd name="T27" fmla="*/ 9 h 32"/>
              <a:gd name="T28" fmla="*/ 13 w 33"/>
              <a:gd name="T29" fmla="*/ 7 h 32"/>
              <a:gd name="T30" fmla="*/ 11 w 33"/>
              <a:gd name="T31" fmla="*/ 6 h 32"/>
              <a:gd name="T32" fmla="*/ 7 w 33"/>
              <a:gd name="T33" fmla="*/ 19 h 32"/>
              <a:gd name="T34" fmla="*/ 6 w 33"/>
              <a:gd name="T35" fmla="*/ 29 h 32"/>
              <a:gd name="T36" fmla="*/ 7 w 33"/>
              <a:gd name="T37" fmla="*/ 30 h 32"/>
              <a:gd name="T38" fmla="*/ 23 w 33"/>
              <a:gd name="T39" fmla="*/ 29 h 32"/>
              <a:gd name="T40" fmla="*/ 23 w 33"/>
              <a:gd name="T41" fmla="*/ 26 h 32"/>
              <a:gd name="T42" fmla="*/ 7 w 33"/>
              <a:gd name="T43" fmla="*/ 28 h 32"/>
              <a:gd name="T44" fmla="*/ 9 w 33"/>
              <a:gd name="T45" fmla="*/ 29 h 32"/>
              <a:gd name="T46" fmla="*/ 12 w 33"/>
              <a:gd name="T47" fmla="*/ 16 h 32"/>
              <a:gd name="T48" fmla="*/ 13 w 33"/>
              <a:gd name="T49" fmla="*/ 5 h 32"/>
              <a:gd name="T50" fmla="*/ 11 w 33"/>
              <a:gd name="T51" fmla="*/ 4 h 32"/>
              <a:gd name="T52" fmla="*/ 5 w 33"/>
              <a:gd name="T53" fmla="*/ 7 h 32"/>
              <a:gd name="T54" fmla="*/ 7 w 33"/>
              <a:gd name="T55" fmla="*/ 9 h 32"/>
              <a:gd name="T56" fmla="*/ 15 w 33"/>
              <a:gd name="T57" fmla="*/ 7 h 32"/>
              <a:gd name="T58" fmla="*/ 15 w 33"/>
              <a:gd name="T59" fmla="*/ 5 h 32"/>
              <a:gd name="T60" fmla="*/ 6 w 33"/>
              <a:gd name="T61" fmla="*/ 28 h 32"/>
              <a:gd name="T62" fmla="*/ 17 w 33"/>
              <a:gd name="T63" fmla="*/ 31 h 32"/>
              <a:gd name="T64" fmla="*/ 32 w 33"/>
              <a:gd name="T65" fmla="*/ 26 h 32"/>
              <a:gd name="T66" fmla="*/ 30 w 33"/>
              <a:gd name="T67" fmla="*/ 23 h 32"/>
              <a:gd name="T68" fmla="*/ 16 w 33"/>
              <a:gd name="T69" fmla="*/ 28 h 32"/>
              <a:gd name="T70" fmla="*/ 11 w 33"/>
              <a:gd name="T71" fmla="*/ 27 h 32"/>
              <a:gd name="T72" fmla="*/ 11 w 33"/>
              <a:gd name="T73" fmla="*/ 19 h 32"/>
              <a:gd name="T74" fmla="*/ 17 w 33"/>
              <a:gd name="T75" fmla="*/ 6 h 32"/>
              <a:gd name="T76" fmla="*/ 5 w 33"/>
              <a:gd name="T77" fmla="*/ 6 h 32"/>
              <a:gd name="T78" fmla="*/ 7 w 33"/>
              <a:gd name="T79" fmla="*/ 9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3" h="32">
                <a:moveTo>
                  <a:pt x="7" y="9"/>
                </a:moveTo>
                <a:cubicBezTo>
                  <a:pt x="9" y="7"/>
                  <a:pt x="14" y="3"/>
                  <a:pt x="15" y="8"/>
                </a:cubicBezTo>
                <a:cubicBezTo>
                  <a:pt x="15" y="11"/>
                  <a:pt x="12" y="14"/>
                  <a:pt x="10" y="15"/>
                </a:cubicBezTo>
                <a:cubicBezTo>
                  <a:pt x="7" y="19"/>
                  <a:pt x="6" y="23"/>
                  <a:pt x="7" y="28"/>
                </a:cubicBezTo>
                <a:cubicBezTo>
                  <a:pt x="9" y="31"/>
                  <a:pt x="14" y="31"/>
                  <a:pt x="17" y="31"/>
                </a:cubicBezTo>
                <a:cubicBezTo>
                  <a:pt x="22" y="30"/>
                  <a:pt x="27" y="28"/>
                  <a:pt x="31" y="26"/>
                </a:cubicBezTo>
                <a:cubicBezTo>
                  <a:pt x="31" y="25"/>
                  <a:pt x="31" y="24"/>
                  <a:pt x="30" y="23"/>
                </a:cubicBezTo>
                <a:cubicBezTo>
                  <a:pt x="27" y="25"/>
                  <a:pt x="23" y="27"/>
                  <a:pt x="19" y="27"/>
                </a:cubicBezTo>
                <a:cubicBezTo>
                  <a:pt x="16" y="28"/>
                  <a:pt x="10" y="30"/>
                  <a:pt x="8" y="27"/>
                </a:cubicBezTo>
                <a:cubicBezTo>
                  <a:pt x="6" y="23"/>
                  <a:pt x="9" y="18"/>
                  <a:pt x="11" y="16"/>
                </a:cubicBezTo>
                <a:cubicBezTo>
                  <a:pt x="13" y="12"/>
                  <a:pt x="16" y="10"/>
                  <a:pt x="17" y="6"/>
                </a:cubicBezTo>
                <a:cubicBezTo>
                  <a:pt x="18" y="6"/>
                  <a:pt x="18" y="5"/>
                  <a:pt x="17" y="4"/>
                </a:cubicBezTo>
                <a:cubicBezTo>
                  <a:pt x="12" y="1"/>
                  <a:pt x="7" y="3"/>
                  <a:pt x="5" y="7"/>
                </a:cubicBezTo>
                <a:cubicBezTo>
                  <a:pt x="4" y="9"/>
                  <a:pt x="6" y="10"/>
                  <a:pt x="7" y="9"/>
                </a:cubicBezTo>
                <a:cubicBezTo>
                  <a:pt x="9" y="8"/>
                  <a:pt x="11" y="8"/>
                  <a:pt x="13" y="7"/>
                </a:cubicBezTo>
                <a:cubicBezTo>
                  <a:pt x="12" y="7"/>
                  <a:pt x="11" y="6"/>
                  <a:pt x="11" y="6"/>
                </a:cubicBezTo>
                <a:cubicBezTo>
                  <a:pt x="12" y="11"/>
                  <a:pt x="10" y="15"/>
                  <a:pt x="7" y="19"/>
                </a:cubicBezTo>
                <a:cubicBezTo>
                  <a:pt x="6" y="22"/>
                  <a:pt x="5" y="25"/>
                  <a:pt x="6" y="29"/>
                </a:cubicBezTo>
                <a:cubicBezTo>
                  <a:pt x="6" y="30"/>
                  <a:pt x="6" y="30"/>
                  <a:pt x="7" y="30"/>
                </a:cubicBezTo>
                <a:cubicBezTo>
                  <a:pt x="12" y="32"/>
                  <a:pt x="18" y="31"/>
                  <a:pt x="23" y="29"/>
                </a:cubicBezTo>
                <a:cubicBezTo>
                  <a:pt x="25" y="28"/>
                  <a:pt x="25" y="25"/>
                  <a:pt x="23" y="26"/>
                </a:cubicBezTo>
                <a:cubicBezTo>
                  <a:pt x="18" y="28"/>
                  <a:pt x="13" y="29"/>
                  <a:pt x="7" y="28"/>
                </a:cubicBezTo>
                <a:cubicBezTo>
                  <a:pt x="8" y="28"/>
                  <a:pt x="8" y="28"/>
                  <a:pt x="9" y="29"/>
                </a:cubicBezTo>
                <a:cubicBezTo>
                  <a:pt x="7" y="24"/>
                  <a:pt x="10" y="20"/>
                  <a:pt x="12" y="16"/>
                </a:cubicBezTo>
                <a:cubicBezTo>
                  <a:pt x="14" y="12"/>
                  <a:pt x="15" y="9"/>
                  <a:pt x="13" y="5"/>
                </a:cubicBezTo>
                <a:cubicBezTo>
                  <a:pt x="13" y="4"/>
                  <a:pt x="12" y="4"/>
                  <a:pt x="11" y="4"/>
                </a:cubicBezTo>
                <a:cubicBezTo>
                  <a:pt x="9" y="5"/>
                  <a:pt x="7" y="6"/>
                  <a:pt x="5" y="7"/>
                </a:cubicBezTo>
                <a:cubicBezTo>
                  <a:pt x="6" y="8"/>
                  <a:pt x="7" y="9"/>
                  <a:pt x="7" y="9"/>
                </a:cubicBezTo>
                <a:cubicBezTo>
                  <a:pt x="9" y="6"/>
                  <a:pt x="12" y="4"/>
                  <a:pt x="15" y="7"/>
                </a:cubicBezTo>
                <a:cubicBezTo>
                  <a:pt x="15" y="6"/>
                  <a:pt x="15" y="5"/>
                  <a:pt x="15" y="5"/>
                </a:cubicBezTo>
                <a:cubicBezTo>
                  <a:pt x="12" y="12"/>
                  <a:pt x="0" y="20"/>
                  <a:pt x="6" y="28"/>
                </a:cubicBezTo>
                <a:cubicBezTo>
                  <a:pt x="8" y="32"/>
                  <a:pt x="13" y="31"/>
                  <a:pt x="17" y="31"/>
                </a:cubicBezTo>
                <a:cubicBezTo>
                  <a:pt x="22" y="30"/>
                  <a:pt x="28" y="28"/>
                  <a:pt x="32" y="26"/>
                </a:cubicBezTo>
                <a:cubicBezTo>
                  <a:pt x="33" y="25"/>
                  <a:pt x="32" y="22"/>
                  <a:pt x="30" y="23"/>
                </a:cubicBezTo>
                <a:cubicBezTo>
                  <a:pt x="26" y="25"/>
                  <a:pt x="21" y="27"/>
                  <a:pt x="16" y="28"/>
                </a:cubicBezTo>
                <a:cubicBezTo>
                  <a:pt x="14" y="28"/>
                  <a:pt x="12" y="28"/>
                  <a:pt x="11" y="27"/>
                </a:cubicBezTo>
                <a:cubicBezTo>
                  <a:pt x="9" y="25"/>
                  <a:pt x="10" y="21"/>
                  <a:pt x="11" y="19"/>
                </a:cubicBezTo>
                <a:cubicBezTo>
                  <a:pt x="13" y="15"/>
                  <a:pt x="19" y="12"/>
                  <a:pt x="17" y="6"/>
                </a:cubicBezTo>
                <a:cubicBezTo>
                  <a:pt x="15" y="0"/>
                  <a:pt x="8" y="4"/>
                  <a:pt x="5" y="6"/>
                </a:cubicBezTo>
                <a:cubicBezTo>
                  <a:pt x="3" y="8"/>
                  <a:pt x="5" y="10"/>
                  <a:pt x="7" y="9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94" name="Freeform 1974"/>
          <p:cNvSpPr/>
          <p:nvPr/>
        </p:nvSpPr>
        <p:spPr bwMode="auto">
          <a:xfrm>
            <a:off x="3014662" y="5497513"/>
            <a:ext cx="55562" cy="60325"/>
          </a:xfrm>
          <a:custGeom>
            <a:avLst/>
            <a:gdLst>
              <a:gd name="T0" fmla="*/ 4 w 27"/>
              <a:gd name="T1" fmla="*/ 8 h 29"/>
              <a:gd name="T2" fmla="*/ 9 w 27"/>
              <a:gd name="T3" fmla="*/ 4 h 29"/>
              <a:gd name="T4" fmla="*/ 15 w 27"/>
              <a:gd name="T5" fmla="*/ 7 h 29"/>
              <a:gd name="T6" fmla="*/ 26 w 27"/>
              <a:gd name="T7" fmla="*/ 3 h 29"/>
              <a:gd name="T8" fmla="*/ 24 w 27"/>
              <a:gd name="T9" fmla="*/ 2 h 29"/>
              <a:gd name="T10" fmla="*/ 14 w 27"/>
              <a:gd name="T11" fmla="*/ 4 h 29"/>
              <a:gd name="T12" fmla="*/ 3 w 27"/>
              <a:gd name="T13" fmla="*/ 4 h 29"/>
              <a:gd name="T14" fmla="*/ 5 w 27"/>
              <a:gd name="T15" fmla="*/ 7 h 29"/>
              <a:gd name="T16" fmla="*/ 13 w 27"/>
              <a:gd name="T17" fmla="*/ 5 h 29"/>
              <a:gd name="T18" fmla="*/ 11 w 27"/>
              <a:gd name="T19" fmla="*/ 3 h 29"/>
              <a:gd name="T20" fmla="*/ 8 w 27"/>
              <a:gd name="T21" fmla="*/ 26 h 29"/>
              <a:gd name="T22" fmla="*/ 11 w 27"/>
              <a:gd name="T23" fmla="*/ 26 h 29"/>
              <a:gd name="T24" fmla="*/ 12 w 27"/>
              <a:gd name="T25" fmla="*/ 17 h 29"/>
              <a:gd name="T26" fmla="*/ 15 w 27"/>
              <a:gd name="T27" fmla="*/ 10 h 29"/>
              <a:gd name="T28" fmla="*/ 18 w 27"/>
              <a:gd name="T29" fmla="*/ 19 h 29"/>
              <a:gd name="T30" fmla="*/ 20 w 27"/>
              <a:gd name="T31" fmla="*/ 27 h 29"/>
              <a:gd name="T32" fmla="*/ 22 w 27"/>
              <a:gd name="T33" fmla="*/ 26 h 29"/>
              <a:gd name="T34" fmla="*/ 20 w 27"/>
              <a:gd name="T35" fmla="*/ 15 h 29"/>
              <a:gd name="T36" fmla="*/ 15 w 27"/>
              <a:gd name="T37" fmla="*/ 7 h 29"/>
              <a:gd name="T38" fmla="*/ 10 w 27"/>
              <a:gd name="T39" fmla="*/ 12 h 29"/>
              <a:gd name="T40" fmla="*/ 8 w 27"/>
              <a:gd name="T41" fmla="*/ 26 h 29"/>
              <a:gd name="T42" fmla="*/ 11 w 27"/>
              <a:gd name="T43" fmla="*/ 26 h 29"/>
              <a:gd name="T44" fmla="*/ 14 w 27"/>
              <a:gd name="T45" fmla="*/ 4 h 29"/>
              <a:gd name="T46" fmla="*/ 13 w 27"/>
              <a:gd name="T47" fmla="*/ 2 h 29"/>
              <a:gd name="T48" fmla="*/ 3 w 27"/>
              <a:gd name="T49" fmla="*/ 4 h 29"/>
              <a:gd name="T50" fmla="*/ 4 w 27"/>
              <a:gd name="T51" fmla="*/ 7 h 29"/>
              <a:gd name="T52" fmla="*/ 18 w 27"/>
              <a:gd name="T53" fmla="*/ 9 h 29"/>
              <a:gd name="T54" fmla="*/ 27 w 27"/>
              <a:gd name="T55" fmla="*/ 3 h 29"/>
              <a:gd name="T56" fmla="*/ 24 w 27"/>
              <a:gd name="T57" fmla="*/ 1 h 29"/>
              <a:gd name="T58" fmla="*/ 11 w 27"/>
              <a:gd name="T59" fmla="*/ 2 h 29"/>
              <a:gd name="T60" fmla="*/ 1 w 27"/>
              <a:gd name="T61" fmla="*/ 8 h 29"/>
              <a:gd name="T62" fmla="*/ 4 w 27"/>
              <a:gd name="T63" fmla="*/ 8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" h="29">
                <a:moveTo>
                  <a:pt x="4" y="8"/>
                </a:moveTo>
                <a:cubicBezTo>
                  <a:pt x="5" y="6"/>
                  <a:pt x="6" y="4"/>
                  <a:pt x="9" y="4"/>
                </a:cubicBezTo>
                <a:cubicBezTo>
                  <a:pt x="11" y="5"/>
                  <a:pt x="13" y="6"/>
                  <a:pt x="15" y="7"/>
                </a:cubicBezTo>
                <a:cubicBezTo>
                  <a:pt x="20" y="8"/>
                  <a:pt x="24" y="7"/>
                  <a:pt x="26" y="3"/>
                </a:cubicBezTo>
                <a:cubicBezTo>
                  <a:pt x="26" y="3"/>
                  <a:pt x="25" y="2"/>
                  <a:pt x="24" y="2"/>
                </a:cubicBezTo>
                <a:cubicBezTo>
                  <a:pt x="22" y="7"/>
                  <a:pt x="18" y="5"/>
                  <a:pt x="14" y="4"/>
                </a:cubicBezTo>
                <a:cubicBezTo>
                  <a:pt x="10" y="3"/>
                  <a:pt x="6" y="2"/>
                  <a:pt x="3" y="4"/>
                </a:cubicBezTo>
                <a:cubicBezTo>
                  <a:pt x="3" y="5"/>
                  <a:pt x="4" y="6"/>
                  <a:pt x="5" y="7"/>
                </a:cubicBezTo>
                <a:cubicBezTo>
                  <a:pt x="7" y="5"/>
                  <a:pt x="10" y="5"/>
                  <a:pt x="13" y="5"/>
                </a:cubicBezTo>
                <a:cubicBezTo>
                  <a:pt x="12" y="4"/>
                  <a:pt x="12" y="3"/>
                  <a:pt x="11" y="3"/>
                </a:cubicBezTo>
                <a:cubicBezTo>
                  <a:pt x="8" y="10"/>
                  <a:pt x="8" y="18"/>
                  <a:pt x="8" y="26"/>
                </a:cubicBezTo>
                <a:cubicBezTo>
                  <a:pt x="8" y="27"/>
                  <a:pt x="11" y="28"/>
                  <a:pt x="11" y="26"/>
                </a:cubicBezTo>
                <a:cubicBezTo>
                  <a:pt x="12" y="23"/>
                  <a:pt x="12" y="20"/>
                  <a:pt x="12" y="17"/>
                </a:cubicBezTo>
                <a:cubicBezTo>
                  <a:pt x="12" y="16"/>
                  <a:pt x="13" y="8"/>
                  <a:pt x="15" y="10"/>
                </a:cubicBezTo>
                <a:cubicBezTo>
                  <a:pt x="18" y="12"/>
                  <a:pt x="18" y="17"/>
                  <a:pt x="18" y="19"/>
                </a:cubicBezTo>
                <a:cubicBezTo>
                  <a:pt x="18" y="22"/>
                  <a:pt x="19" y="25"/>
                  <a:pt x="20" y="27"/>
                </a:cubicBezTo>
                <a:cubicBezTo>
                  <a:pt x="20" y="29"/>
                  <a:pt x="23" y="28"/>
                  <a:pt x="22" y="26"/>
                </a:cubicBezTo>
                <a:cubicBezTo>
                  <a:pt x="21" y="23"/>
                  <a:pt x="21" y="18"/>
                  <a:pt x="20" y="15"/>
                </a:cubicBezTo>
                <a:cubicBezTo>
                  <a:pt x="20" y="12"/>
                  <a:pt x="19" y="7"/>
                  <a:pt x="15" y="7"/>
                </a:cubicBezTo>
                <a:cubicBezTo>
                  <a:pt x="11" y="6"/>
                  <a:pt x="10" y="9"/>
                  <a:pt x="10" y="12"/>
                </a:cubicBezTo>
                <a:cubicBezTo>
                  <a:pt x="9" y="17"/>
                  <a:pt x="9" y="21"/>
                  <a:pt x="8" y="26"/>
                </a:cubicBezTo>
                <a:cubicBezTo>
                  <a:pt x="9" y="26"/>
                  <a:pt x="10" y="26"/>
                  <a:pt x="11" y="26"/>
                </a:cubicBezTo>
                <a:cubicBezTo>
                  <a:pt x="11" y="18"/>
                  <a:pt x="11" y="11"/>
                  <a:pt x="14" y="4"/>
                </a:cubicBezTo>
                <a:cubicBezTo>
                  <a:pt x="14" y="3"/>
                  <a:pt x="14" y="2"/>
                  <a:pt x="13" y="2"/>
                </a:cubicBezTo>
                <a:cubicBezTo>
                  <a:pt x="9" y="2"/>
                  <a:pt x="6" y="2"/>
                  <a:pt x="3" y="4"/>
                </a:cubicBezTo>
                <a:cubicBezTo>
                  <a:pt x="1" y="6"/>
                  <a:pt x="3" y="8"/>
                  <a:pt x="4" y="7"/>
                </a:cubicBezTo>
                <a:cubicBezTo>
                  <a:pt x="8" y="4"/>
                  <a:pt x="14" y="8"/>
                  <a:pt x="18" y="9"/>
                </a:cubicBezTo>
                <a:cubicBezTo>
                  <a:pt x="23" y="9"/>
                  <a:pt x="25" y="7"/>
                  <a:pt x="27" y="3"/>
                </a:cubicBezTo>
                <a:cubicBezTo>
                  <a:pt x="27" y="1"/>
                  <a:pt x="25" y="0"/>
                  <a:pt x="24" y="1"/>
                </a:cubicBezTo>
                <a:cubicBezTo>
                  <a:pt x="20" y="7"/>
                  <a:pt x="16" y="3"/>
                  <a:pt x="11" y="2"/>
                </a:cubicBezTo>
                <a:cubicBezTo>
                  <a:pt x="6" y="0"/>
                  <a:pt x="3" y="3"/>
                  <a:pt x="1" y="8"/>
                </a:cubicBezTo>
                <a:cubicBezTo>
                  <a:pt x="0" y="9"/>
                  <a:pt x="3" y="10"/>
                  <a:pt x="4" y="8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95" name="Freeform 1975"/>
          <p:cNvSpPr/>
          <p:nvPr/>
        </p:nvSpPr>
        <p:spPr bwMode="auto">
          <a:xfrm>
            <a:off x="3141662" y="5494338"/>
            <a:ext cx="47625" cy="66675"/>
          </a:xfrm>
          <a:custGeom>
            <a:avLst/>
            <a:gdLst>
              <a:gd name="T0" fmla="*/ 3 w 23"/>
              <a:gd name="T1" fmla="*/ 11 h 33"/>
              <a:gd name="T2" fmla="*/ 12 w 23"/>
              <a:gd name="T3" fmla="*/ 6 h 33"/>
              <a:gd name="T4" fmla="*/ 9 w 23"/>
              <a:gd name="T5" fmla="*/ 17 h 33"/>
              <a:gd name="T6" fmla="*/ 10 w 23"/>
              <a:gd name="T7" fmla="*/ 20 h 33"/>
              <a:gd name="T8" fmla="*/ 19 w 23"/>
              <a:gd name="T9" fmla="*/ 26 h 33"/>
              <a:gd name="T10" fmla="*/ 8 w 23"/>
              <a:gd name="T11" fmla="*/ 30 h 33"/>
              <a:gd name="T12" fmla="*/ 7 w 23"/>
              <a:gd name="T13" fmla="*/ 33 h 33"/>
              <a:gd name="T14" fmla="*/ 23 w 23"/>
              <a:gd name="T15" fmla="*/ 25 h 33"/>
              <a:gd name="T16" fmla="*/ 9 w 23"/>
              <a:gd name="T17" fmla="*/ 17 h 33"/>
              <a:gd name="T18" fmla="*/ 10 w 23"/>
              <a:gd name="T19" fmla="*/ 20 h 33"/>
              <a:gd name="T20" fmla="*/ 14 w 23"/>
              <a:gd name="T21" fmla="*/ 4 h 33"/>
              <a:gd name="T22" fmla="*/ 0 w 23"/>
              <a:gd name="T23" fmla="*/ 10 h 33"/>
              <a:gd name="T24" fmla="*/ 3 w 23"/>
              <a:gd name="T25" fmla="*/ 1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3" h="33">
                <a:moveTo>
                  <a:pt x="3" y="11"/>
                </a:moveTo>
                <a:cubicBezTo>
                  <a:pt x="4" y="7"/>
                  <a:pt x="8" y="4"/>
                  <a:pt x="12" y="6"/>
                </a:cubicBezTo>
                <a:cubicBezTo>
                  <a:pt x="17" y="10"/>
                  <a:pt x="12" y="15"/>
                  <a:pt x="9" y="17"/>
                </a:cubicBezTo>
                <a:cubicBezTo>
                  <a:pt x="7" y="18"/>
                  <a:pt x="8" y="21"/>
                  <a:pt x="10" y="20"/>
                </a:cubicBezTo>
                <a:cubicBezTo>
                  <a:pt x="15" y="18"/>
                  <a:pt x="21" y="20"/>
                  <a:pt x="19" y="26"/>
                </a:cubicBezTo>
                <a:cubicBezTo>
                  <a:pt x="18" y="31"/>
                  <a:pt x="11" y="30"/>
                  <a:pt x="8" y="30"/>
                </a:cubicBezTo>
                <a:cubicBezTo>
                  <a:pt x="6" y="30"/>
                  <a:pt x="6" y="33"/>
                  <a:pt x="7" y="33"/>
                </a:cubicBezTo>
                <a:cubicBezTo>
                  <a:pt x="13" y="33"/>
                  <a:pt x="22" y="33"/>
                  <a:pt x="23" y="25"/>
                </a:cubicBezTo>
                <a:cubicBezTo>
                  <a:pt x="23" y="18"/>
                  <a:pt x="16" y="15"/>
                  <a:pt x="9" y="17"/>
                </a:cubicBezTo>
                <a:cubicBezTo>
                  <a:pt x="10" y="18"/>
                  <a:pt x="10" y="19"/>
                  <a:pt x="10" y="20"/>
                </a:cubicBezTo>
                <a:cubicBezTo>
                  <a:pt x="15" y="16"/>
                  <a:pt x="21" y="9"/>
                  <a:pt x="14" y="4"/>
                </a:cubicBezTo>
                <a:cubicBezTo>
                  <a:pt x="8" y="0"/>
                  <a:pt x="2" y="4"/>
                  <a:pt x="0" y="10"/>
                </a:cubicBezTo>
                <a:cubicBezTo>
                  <a:pt x="0" y="12"/>
                  <a:pt x="2" y="13"/>
                  <a:pt x="3" y="11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96" name="Freeform 1976"/>
          <p:cNvSpPr/>
          <p:nvPr/>
        </p:nvSpPr>
        <p:spPr bwMode="auto">
          <a:xfrm>
            <a:off x="3141662" y="5557838"/>
            <a:ext cx="69850" cy="34925"/>
          </a:xfrm>
          <a:custGeom>
            <a:avLst/>
            <a:gdLst>
              <a:gd name="T0" fmla="*/ 3 w 34"/>
              <a:gd name="T1" fmla="*/ 16 h 17"/>
              <a:gd name="T2" fmla="*/ 32 w 34"/>
              <a:gd name="T3" fmla="*/ 3 h 17"/>
              <a:gd name="T4" fmla="*/ 31 w 34"/>
              <a:gd name="T5" fmla="*/ 0 h 17"/>
              <a:gd name="T6" fmla="*/ 2 w 34"/>
              <a:gd name="T7" fmla="*/ 14 h 17"/>
              <a:gd name="T8" fmla="*/ 3 w 34"/>
              <a:gd name="T9" fmla="*/ 16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4" h="17">
                <a:moveTo>
                  <a:pt x="3" y="16"/>
                </a:moveTo>
                <a:cubicBezTo>
                  <a:pt x="13" y="14"/>
                  <a:pt x="21" y="6"/>
                  <a:pt x="32" y="3"/>
                </a:cubicBezTo>
                <a:cubicBezTo>
                  <a:pt x="34" y="3"/>
                  <a:pt x="33" y="0"/>
                  <a:pt x="31" y="0"/>
                </a:cubicBezTo>
                <a:cubicBezTo>
                  <a:pt x="21" y="3"/>
                  <a:pt x="13" y="11"/>
                  <a:pt x="2" y="14"/>
                </a:cubicBezTo>
                <a:cubicBezTo>
                  <a:pt x="0" y="14"/>
                  <a:pt x="1" y="17"/>
                  <a:pt x="3" y="16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97" name="Freeform 1977"/>
          <p:cNvSpPr/>
          <p:nvPr/>
        </p:nvSpPr>
        <p:spPr bwMode="auto">
          <a:xfrm>
            <a:off x="3171825" y="5586413"/>
            <a:ext cx="41275" cy="55563"/>
          </a:xfrm>
          <a:custGeom>
            <a:avLst/>
            <a:gdLst>
              <a:gd name="T0" fmla="*/ 5 w 20"/>
              <a:gd name="T1" fmla="*/ 9 h 27"/>
              <a:gd name="T2" fmla="*/ 10 w 20"/>
              <a:gd name="T3" fmla="*/ 4 h 27"/>
              <a:gd name="T4" fmla="*/ 9 w 20"/>
              <a:gd name="T5" fmla="*/ 1 h 27"/>
              <a:gd name="T6" fmla="*/ 0 w 20"/>
              <a:gd name="T7" fmla="*/ 22 h 27"/>
              <a:gd name="T8" fmla="*/ 1 w 20"/>
              <a:gd name="T9" fmla="*/ 24 h 27"/>
              <a:gd name="T10" fmla="*/ 18 w 20"/>
              <a:gd name="T11" fmla="*/ 20 h 27"/>
              <a:gd name="T12" fmla="*/ 16 w 20"/>
              <a:gd name="T13" fmla="*/ 18 h 27"/>
              <a:gd name="T14" fmla="*/ 2 w 20"/>
              <a:gd name="T15" fmla="*/ 21 h 27"/>
              <a:gd name="T16" fmla="*/ 3 w 20"/>
              <a:gd name="T17" fmla="*/ 23 h 27"/>
              <a:gd name="T18" fmla="*/ 11 w 20"/>
              <a:gd name="T19" fmla="*/ 3 h 27"/>
              <a:gd name="T20" fmla="*/ 10 w 20"/>
              <a:gd name="T21" fmla="*/ 1 h 27"/>
              <a:gd name="T22" fmla="*/ 2 w 20"/>
              <a:gd name="T23" fmla="*/ 7 h 27"/>
              <a:gd name="T24" fmla="*/ 5 w 20"/>
              <a:gd name="T25" fmla="*/ 9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0" h="27">
                <a:moveTo>
                  <a:pt x="5" y="9"/>
                </a:moveTo>
                <a:cubicBezTo>
                  <a:pt x="6" y="7"/>
                  <a:pt x="8" y="4"/>
                  <a:pt x="10" y="4"/>
                </a:cubicBezTo>
                <a:cubicBezTo>
                  <a:pt x="10" y="3"/>
                  <a:pt x="9" y="2"/>
                  <a:pt x="9" y="1"/>
                </a:cubicBezTo>
                <a:cubicBezTo>
                  <a:pt x="6" y="8"/>
                  <a:pt x="3" y="15"/>
                  <a:pt x="0" y="22"/>
                </a:cubicBezTo>
                <a:cubicBezTo>
                  <a:pt x="0" y="23"/>
                  <a:pt x="1" y="24"/>
                  <a:pt x="1" y="24"/>
                </a:cubicBezTo>
                <a:cubicBezTo>
                  <a:pt x="7" y="27"/>
                  <a:pt x="13" y="23"/>
                  <a:pt x="18" y="20"/>
                </a:cubicBezTo>
                <a:cubicBezTo>
                  <a:pt x="20" y="19"/>
                  <a:pt x="18" y="16"/>
                  <a:pt x="16" y="18"/>
                </a:cubicBezTo>
                <a:cubicBezTo>
                  <a:pt x="12" y="20"/>
                  <a:pt x="7" y="23"/>
                  <a:pt x="2" y="21"/>
                </a:cubicBezTo>
                <a:cubicBezTo>
                  <a:pt x="2" y="22"/>
                  <a:pt x="3" y="22"/>
                  <a:pt x="3" y="23"/>
                </a:cubicBezTo>
                <a:cubicBezTo>
                  <a:pt x="6" y="16"/>
                  <a:pt x="8" y="9"/>
                  <a:pt x="11" y="3"/>
                </a:cubicBezTo>
                <a:cubicBezTo>
                  <a:pt x="12" y="2"/>
                  <a:pt x="11" y="0"/>
                  <a:pt x="10" y="1"/>
                </a:cubicBezTo>
                <a:cubicBezTo>
                  <a:pt x="6" y="2"/>
                  <a:pt x="4" y="4"/>
                  <a:pt x="2" y="7"/>
                </a:cubicBezTo>
                <a:cubicBezTo>
                  <a:pt x="2" y="9"/>
                  <a:pt x="4" y="11"/>
                  <a:pt x="5" y="9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98" name="Freeform 1978"/>
          <p:cNvSpPr/>
          <p:nvPr/>
        </p:nvSpPr>
        <p:spPr bwMode="auto">
          <a:xfrm>
            <a:off x="3222625" y="5489576"/>
            <a:ext cx="60325" cy="50800"/>
          </a:xfrm>
          <a:custGeom>
            <a:avLst/>
            <a:gdLst>
              <a:gd name="T0" fmla="*/ 6 w 30"/>
              <a:gd name="T1" fmla="*/ 20 h 25"/>
              <a:gd name="T2" fmla="*/ 13 w 30"/>
              <a:gd name="T3" fmla="*/ 16 h 25"/>
              <a:gd name="T4" fmla="*/ 19 w 30"/>
              <a:gd name="T5" fmla="*/ 15 h 25"/>
              <a:gd name="T6" fmla="*/ 29 w 30"/>
              <a:gd name="T7" fmla="*/ 3 h 25"/>
              <a:gd name="T8" fmla="*/ 26 w 30"/>
              <a:gd name="T9" fmla="*/ 1 h 25"/>
              <a:gd name="T10" fmla="*/ 15 w 30"/>
              <a:gd name="T11" fmla="*/ 13 h 25"/>
              <a:gd name="T12" fmla="*/ 1 w 30"/>
              <a:gd name="T13" fmla="*/ 21 h 25"/>
              <a:gd name="T14" fmla="*/ 3 w 30"/>
              <a:gd name="T15" fmla="*/ 24 h 25"/>
              <a:gd name="T16" fmla="*/ 17 w 30"/>
              <a:gd name="T17" fmla="*/ 15 h 25"/>
              <a:gd name="T18" fmla="*/ 29 w 30"/>
              <a:gd name="T19" fmla="*/ 3 h 25"/>
              <a:gd name="T20" fmla="*/ 27 w 30"/>
              <a:gd name="T21" fmla="*/ 1 h 25"/>
              <a:gd name="T22" fmla="*/ 15 w 30"/>
              <a:gd name="T23" fmla="*/ 13 h 25"/>
              <a:gd name="T24" fmla="*/ 9 w 30"/>
              <a:gd name="T25" fmla="*/ 14 h 25"/>
              <a:gd name="T26" fmla="*/ 4 w 30"/>
              <a:gd name="T27" fmla="*/ 18 h 25"/>
              <a:gd name="T28" fmla="*/ 6 w 30"/>
              <a:gd name="T29" fmla="*/ 2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0" h="25">
                <a:moveTo>
                  <a:pt x="6" y="20"/>
                </a:moveTo>
                <a:cubicBezTo>
                  <a:pt x="8" y="17"/>
                  <a:pt x="10" y="16"/>
                  <a:pt x="13" y="16"/>
                </a:cubicBezTo>
                <a:cubicBezTo>
                  <a:pt x="15" y="16"/>
                  <a:pt x="17" y="16"/>
                  <a:pt x="19" y="15"/>
                </a:cubicBezTo>
                <a:cubicBezTo>
                  <a:pt x="23" y="12"/>
                  <a:pt x="25" y="7"/>
                  <a:pt x="29" y="3"/>
                </a:cubicBezTo>
                <a:cubicBezTo>
                  <a:pt x="28" y="3"/>
                  <a:pt x="27" y="2"/>
                  <a:pt x="26" y="1"/>
                </a:cubicBezTo>
                <a:cubicBezTo>
                  <a:pt x="23" y="6"/>
                  <a:pt x="20" y="10"/>
                  <a:pt x="15" y="13"/>
                </a:cubicBezTo>
                <a:cubicBezTo>
                  <a:pt x="10" y="16"/>
                  <a:pt x="6" y="18"/>
                  <a:pt x="1" y="21"/>
                </a:cubicBezTo>
                <a:cubicBezTo>
                  <a:pt x="0" y="22"/>
                  <a:pt x="1" y="25"/>
                  <a:pt x="3" y="24"/>
                </a:cubicBezTo>
                <a:cubicBezTo>
                  <a:pt x="7" y="20"/>
                  <a:pt x="12" y="18"/>
                  <a:pt x="17" y="15"/>
                </a:cubicBezTo>
                <a:cubicBezTo>
                  <a:pt x="22" y="12"/>
                  <a:pt x="26" y="8"/>
                  <a:pt x="29" y="3"/>
                </a:cubicBezTo>
                <a:cubicBezTo>
                  <a:pt x="30" y="1"/>
                  <a:pt x="28" y="0"/>
                  <a:pt x="27" y="1"/>
                </a:cubicBezTo>
                <a:cubicBezTo>
                  <a:pt x="23" y="5"/>
                  <a:pt x="21" y="12"/>
                  <a:pt x="15" y="13"/>
                </a:cubicBezTo>
                <a:cubicBezTo>
                  <a:pt x="13" y="13"/>
                  <a:pt x="11" y="13"/>
                  <a:pt x="9" y="14"/>
                </a:cubicBezTo>
                <a:cubicBezTo>
                  <a:pt x="6" y="15"/>
                  <a:pt x="5" y="16"/>
                  <a:pt x="4" y="18"/>
                </a:cubicBezTo>
                <a:cubicBezTo>
                  <a:pt x="3" y="20"/>
                  <a:pt x="5" y="22"/>
                  <a:pt x="6" y="20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99" name="Freeform 1979"/>
          <p:cNvSpPr/>
          <p:nvPr/>
        </p:nvSpPr>
        <p:spPr bwMode="auto">
          <a:xfrm>
            <a:off x="3241675" y="5538788"/>
            <a:ext cx="14287" cy="42863"/>
          </a:xfrm>
          <a:custGeom>
            <a:avLst/>
            <a:gdLst>
              <a:gd name="T0" fmla="*/ 1 w 7"/>
              <a:gd name="T1" fmla="*/ 8 h 21"/>
              <a:gd name="T2" fmla="*/ 1 w 7"/>
              <a:gd name="T3" fmla="*/ 17 h 21"/>
              <a:gd name="T4" fmla="*/ 4 w 7"/>
              <a:gd name="T5" fmla="*/ 18 h 21"/>
              <a:gd name="T6" fmla="*/ 6 w 7"/>
              <a:gd name="T7" fmla="*/ 2 h 21"/>
              <a:gd name="T8" fmla="*/ 3 w 7"/>
              <a:gd name="T9" fmla="*/ 2 h 21"/>
              <a:gd name="T10" fmla="*/ 3 w 7"/>
              <a:gd name="T11" fmla="*/ 19 h 21"/>
              <a:gd name="T12" fmla="*/ 6 w 7"/>
              <a:gd name="T13" fmla="*/ 20 h 21"/>
              <a:gd name="T14" fmla="*/ 6 w 7"/>
              <a:gd name="T15" fmla="*/ 2 h 21"/>
              <a:gd name="T16" fmla="*/ 3 w 7"/>
              <a:gd name="T17" fmla="*/ 2 h 21"/>
              <a:gd name="T18" fmla="*/ 1 w 7"/>
              <a:gd name="T19" fmla="*/ 17 h 21"/>
              <a:gd name="T20" fmla="*/ 4 w 7"/>
              <a:gd name="T21" fmla="*/ 17 h 21"/>
              <a:gd name="T22" fmla="*/ 4 w 7"/>
              <a:gd name="T23" fmla="*/ 8 h 21"/>
              <a:gd name="T24" fmla="*/ 1 w 7"/>
              <a:gd name="T25" fmla="*/ 8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21">
                <a:moveTo>
                  <a:pt x="1" y="8"/>
                </a:moveTo>
                <a:cubicBezTo>
                  <a:pt x="0" y="11"/>
                  <a:pt x="1" y="14"/>
                  <a:pt x="1" y="17"/>
                </a:cubicBezTo>
                <a:cubicBezTo>
                  <a:pt x="1" y="19"/>
                  <a:pt x="3" y="20"/>
                  <a:pt x="4" y="18"/>
                </a:cubicBezTo>
                <a:cubicBezTo>
                  <a:pt x="5" y="12"/>
                  <a:pt x="6" y="7"/>
                  <a:pt x="6" y="2"/>
                </a:cubicBezTo>
                <a:cubicBezTo>
                  <a:pt x="6" y="0"/>
                  <a:pt x="3" y="0"/>
                  <a:pt x="3" y="2"/>
                </a:cubicBezTo>
                <a:cubicBezTo>
                  <a:pt x="3" y="7"/>
                  <a:pt x="4" y="13"/>
                  <a:pt x="3" y="19"/>
                </a:cubicBezTo>
                <a:cubicBezTo>
                  <a:pt x="2" y="21"/>
                  <a:pt x="5" y="21"/>
                  <a:pt x="6" y="20"/>
                </a:cubicBezTo>
                <a:cubicBezTo>
                  <a:pt x="7" y="14"/>
                  <a:pt x="6" y="8"/>
                  <a:pt x="6" y="2"/>
                </a:cubicBezTo>
                <a:cubicBezTo>
                  <a:pt x="5" y="2"/>
                  <a:pt x="4" y="2"/>
                  <a:pt x="3" y="2"/>
                </a:cubicBezTo>
                <a:cubicBezTo>
                  <a:pt x="3" y="7"/>
                  <a:pt x="2" y="12"/>
                  <a:pt x="1" y="17"/>
                </a:cubicBezTo>
                <a:cubicBezTo>
                  <a:pt x="2" y="17"/>
                  <a:pt x="3" y="17"/>
                  <a:pt x="4" y="17"/>
                </a:cubicBezTo>
                <a:cubicBezTo>
                  <a:pt x="3" y="14"/>
                  <a:pt x="3" y="11"/>
                  <a:pt x="4" y="8"/>
                </a:cubicBezTo>
                <a:cubicBezTo>
                  <a:pt x="4" y="6"/>
                  <a:pt x="1" y="6"/>
                  <a:pt x="1" y="8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0" name="Freeform 1980"/>
          <p:cNvSpPr/>
          <p:nvPr/>
        </p:nvSpPr>
        <p:spPr bwMode="auto">
          <a:xfrm>
            <a:off x="3260725" y="5532438"/>
            <a:ext cx="14287" cy="46038"/>
          </a:xfrm>
          <a:custGeom>
            <a:avLst/>
            <a:gdLst>
              <a:gd name="T0" fmla="*/ 2 w 7"/>
              <a:gd name="T1" fmla="*/ 9 h 22"/>
              <a:gd name="T2" fmla="*/ 4 w 7"/>
              <a:gd name="T3" fmla="*/ 20 h 22"/>
              <a:gd name="T4" fmla="*/ 7 w 7"/>
              <a:gd name="T5" fmla="*/ 19 h 22"/>
              <a:gd name="T6" fmla="*/ 6 w 7"/>
              <a:gd name="T7" fmla="*/ 3 h 22"/>
              <a:gd name="T8" fmla="*/ 3 w 7"/>
              <a:gd name="T9" fmla="*/ 2 h 22"/>
              <a:gd name="T10" fmla="*/ 1 w 7"/>
              <a:gd name="T11" fmla="*/ 18 h 22"/>
              <a:gd name="T12" fmla="*/ 4 w 7"/>
              <a:gd name="T13" fmla="*/ 19 h 22"/>
              <a:gd name="T14" fmla="*/ 6 w 7"/>
              <a:gd name="T15" fmla="*/ 2 h 22"/>
              <a:gd name="T16" fmla="*/ 3 w 7"/>
              <a:gd name="T17" fmla="*/ 2 h 22"/>
              <a:gd name="T18" fmla="*/ 4 w 7"/>
              <a:gd name="T19" fmla="*/ 21 h 22"/>
              <a:gd name="T20" fmla="*/ 7 w 7"/>
              <a:gd name="T21" fmla="*/ 20 h 22"/>
              <a:gd name="T22" fmla="*/ 5 w 7"/>
              <a:gd name="T23" fmla="*/ 8 h 22"/>
              <a:gd name="T24" fmla="*/ 2 w 7"/>
              <a:gd name="T25" fmla="*/ 9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22">
                <a:moveTo>
                  <a:pt x="2" y="9"/>
                </a:moveTo>
                <a:cubicBezTo>
                  <a:pt x="3" y="13"/>
                  <a:pt x="4" y="17"/>
                  <a:pt x="4" y="20"/>
                </a:cubicBezTo>
                <a:cubicBezTo>
                  <a:pt x="5" y="20"/>
                  <a:pt x="6" y="20"/>
                  <a:pt x="7" y="19"/>
                </a:cubicBezTo>
                <a:cubicBezTo>
                  <a:pt x="4" y="14"/>
                  <a:pt x="4" y="8"/>
                  <a:pt x="6" y="3"/>
                </a:cubicBezTo>
                <a:cubicBezTo>
                  <a:pt x="5" y="3"/>
                  <a:pt x="4" y="2"/>
                  <a:pt x="3" y="2"/>
                </a:cubicBezTo>
                <a:cubicBezTo>
                  <a:pt x="3" y="8"/>
                  <a:pt x="3" y="13"/>
                  <a:pt x="1" y="18"/>
                </a:cubicBezTo>
                <a:cubicBezTo>
                  <a:pt x="0" y="20"/>
                  <a:pt x="3" y="20"/>
                  <a:pt x="4" y="19"/>
                </a:cubicBezTo>
                <a:cubicBezTo>
                  <a:pt x="6" y="13"/>
                  <a:pt x="6" y="8"/>
                  <a:pt x="6" y="2"/>
                </a:cubicBezTo>
                <a:cubicBezTo>
                  <a:pt x="6" y="1"/>
                  <a:pt x="4" y="0"/>
                  <a:pt x="3" y="2"/>
                </a:cubicBezTo>
                <a:cubicBezTo>
                  <a:pt x="1" y="8"/>
                  <a:pt x="2" y="15"/>
                  <a:pt x="4" y="21"/>
                </a:cubicBezTo>
                <a:cubicBezTo>
                  <a:pt x="5" y="22"/>
                  <a:pt x="7" y="21"/>
                  <a:pt x="7" y="20"/>
                </a:cubicBezTo>
                <a:cubicBezTo>
                  <a:pt x="7" y="16"/>
                  <a:pt x="6" y="12"/>
                  <a:pt x="5" y="8"/>
                </a:cubicBezTo>
                <a:cubicBezTo>
                  <a:pt x="5" y="7"/>
                  <a:pt x="2" y="7"/>
                  <a:pt x="2" y="9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1" name="Freeform 1981"/>
          <p:cNvSpPr/>
          <p:nvPr/>
        </p:nvSpPr>
        <p:spPr bwMode="auto">
          <a:xfrm>
            <a:off x="3322637" y="5545138"/>
            <a:ext cx="36512" cy="76200"/>
          </a:xfrm>
          <a:custGeom>
            <a:avLst/>
            <a:gdLst>
              <a:gd name="T0" fmla="*/ 7 w 18"/>
              <a:gd name="T1" fmla="*/ 11 h 37"/>
              <a:gd name="T2" fmla="*/ 5 w 18"/>
              <a:gd name="T3" fmla="*/ 29 h 37"/>
              <a:gd name="T4" fmla="*/ 8 w 18"/>
              <a:gd name="T5" fmla="*/ 34 h 37"/>
              <a:gd name="T6" fmla="*/ 17 w 18"/>
              <a:gd name="T7" fmla="*/ 30 h 37"/>
              <a:gd name="T8" fmla="*/ 15 w 18"/>
              <a:gd name="T9" fmla="*/ 28 h 37"/>
              <a:gd name="T10" fmla="*/ 8 w 18"/>
              <a:gd name="T11" fmla="*/ 30 h 37"/>
              <a:gd name="T12" fmla="*/ 8 w 18"/>
              <a:gd name="T13" fmla="*/ 25 h 37"/>
              <a:gd name="T14" fmla="*/ 13 w 18"/>
              <a:gd name="T15" fmla="*/ 11 h 37"/>
              <a:gd name="T16" fmla="*/ 10 w 18"/>
              <a:gd name="T17" fmla="*/ 0 h 37"/>
              <a:gd name="T18" fmla="*/ 0 w 18"/>
              <a:gd name="T19" fmla="*/ 12 h 37"/>
              <a:gd name="T20" fmla="*/ 3 w 18"/>
              <a:gd name="T21" fmla="*/ 13 h 37"/>
              <a:gd name="T22" fmla="*/ 11 w 18"/>
              <a:gd name="T23" fmla="*/ 5 h 37"/>
              <a:gd name="T24" fmla="*/ 10 w 18"/>
              <a:gd name="T25" fmla="*/ 4 h 37"/>
              <a:gd name="T26" fmla="*/ 8 w 18"/>
              <a:gd name="T27" fmla="*/ 13 h 37"/>
              <a:gd name="T28" fmla="*/ 4 w 18"/>
              <a:gd name="T29" fmla="*/ 25 h 37"/>
              <a:gd name="T30" fmla="*/ 5 w 18"/>
              <a:gd name="T31" fmla="*/ 34 h 37"/>
              <a:gd name="T32" fmla="*/ 15 w 18"/>
              <a:gd name="T33" fmla="*/ 35 h 37"/>
              <a:gd name="T34" fmla="*/ 14 w 18"/>
              <a:gd name="T35" fmla="*/ 32 h 37"/>
              <a:gd name="T36" fmla="*/ 7 w 18"/>
              <a:gd name="T37" fmla="*/ 31 h 37"/>
              <a:gd name="T38" fmla="*/ 8 w 18"/>
              <a:gd name="T39" fmla="*/ 22 h 37"/>
              <a:gd name="T40" fmla="*/ 12 w 18"/>
              <a:gd name="T41" fmla="*/ 11 h 37"/>
              <a:gd name="T42" fmla="*/ 12 w 18"/>
              <a:gd name="T43" fmla="*/ 3 h 37"/>
              <a:gd name="T44" fmla="*/ 11 w 18"/>
              <a:gd name="T45" fmla="*/ 2 h 37"/>
              <a:gd name="T46" fmla="*/ 0 w 18"/>
              <a:gd name="T47" fmla="*/ 11 h 37"/>
              <a:gd name="T48" fmla="*/ 3 w 18"/>
              <a:gd name="T49" fmla="*/ 13 h 37"/>
              <a:gd name="T50" fmla="*/ 8 w 18"/>
              <a:gd name="T51" fmla="*/ 5 h 37"/>
              <a:gd name="T52" fmla="*/ 11 w 18"/>
              <a:gd name="T53" fmla="*/ 5 h 37"/>
              <a:gd name="T54" fmla="*/ 7 w 18"/>
              <a:gd name="T55" fmla="*/ 19 h 37"/>
              <a:gd name="T56" fmla="*/ 5 w 18"/>
              <a:gd name="T57" fmla="*/ 31 h 37"/>
              <a:gd name="T58" fmla="*/ 16 w 18"/>
              <a:gd name="T59" fmla="*/ 31 h 37"/>
              <a:gd name="T60" fmla="*/ 14 w 18"/>
              <a:gd name="T61" fmla="*/ 28 h 37"/>
              <a:gd name="T62" fmla="*/ 8 w 18"/>
              <a:gd name="T63" fmla="*/ 31 h 37"/>
              <a:gd name="T64" fmla="*/ 8 w 18"/>
              <a:gd name="T65" fmla="*/ 25 h 37"/>
              <a:gd name="T66" fmla="*/ 10 w 18"/>
              <a:gd name="T67" fmla="*/ 12 h 37"/>
              <a:gd name="T68" fmla="*/ 7 w 18"/>
              <a:gd name="T69" fmla="*/ 11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" h="37">
                <a:moveTo>
                  <a:pt x="7" y="11"/>
                </a:moveTo>
                <a:cubicBezTo>
                  <a:pt x="6" y="17"/>
                  <a:pt x="4" y="23"/>
                  <a:pt x="5" y="29"/>
                </a:cubicBezTo>
                <a:cubicBezTo>
                  <a:pt x="5" y="31"/>
                  <a:pt x="6" y="33"/>
                  <a:pt x="8" y="34"/>
                </a:cubicBezTo>
                <a:cubicBezTo>
                  <a:pt x="11" y="35"/>
                  <a:pt x="14" y="32"/>
                  <a:pt x="17" y="30"/>
                </a:cubicBezTo>
                <a:cubicBezTo>
                  <a:pt x="18" y="29"/>
                  <a:pt x="16" y="27"/>
                  <a:pt x="15" y="28"/>
                </a:cubicBezTo>
                <a:cubicBezTo>
                  <a:pt x="13" y="29"/>
                  <a:pt x="10" y="31"/>
                  <a:pt x="8" y="30"/>
                </a:cubicBezTo>
                <a:cubicBezTo>
                  <a:pt x="7" y="29"/>
                  <a:pt x="8" y="26"/>
                  <a:pt x="8" y="25"/>
                </a:cubicBezTo>
                <a:cubicBezTo>
                  <a:pt x="10" y="20"/>
                  <a:pt x="12" y="16"/>
                  <a:pt x="13" y="11"/>
                </a:cubicBezTo>
                <a:cubicBezTo>
                  <a:pt x="14" y="9"/>
                  <a:pt x="16" y="0"/>
                  <a:pt x="10" y="0"/>
                </a:cubicBezTo>
                <a:cubicBezTo>
                  <a:pt x="6" y="1"/>
                  <a:pt x="2" y="7"/>
                  <a:pt x="0" y="12"/>
                </a:cubicBezTo>
                <a:cubicBezTo>
                  <a:pt x="0" y="13"/>
                  <a:pt x="2" y="14"/>
                  <a:pt x="3" y="13"/>
                </a:cubicBezTo>
                <a:cubicBezTo>
                  <a:pt x="5" y="9"/>
                  <a:pt x="7" y="6"/>
                  <a:pt x="11" y="5"/>
                </a:cubicBezTo>
                <a:cubicBezTo>
                  <a:pt x="11" y="5"/>
                  <a:pt x="10" y="4"/>
                  <a:pt x="10" y="4"/>
                </a:cubicBezTo>
                <a:cubicBezTo>
                  <a:pt x="10" y="7"/>
                  <a:pt x="9" y="11"/>
                  <a:pt x="8" y="13"/>
                </a:cubicBezTo>
                <a:cubicBezTo>
                  <a:pt x="6" y="17"/>
                  <a:pt x="5" y="21"/>
                  <a:pt x="4" y="25"/>
                </a:cubicBezTo>
                <a:cubicBezTo>
                  <a:pt x="3" y="28"/>
                  <a:pt x="3" y="32"/>
                  <a:pt x="5" y="34"/>
                </a:cubicBezTo>
                <a:cubicBezTo>
                  <a:pt x="7" y="37"/>
                  <a:pt x="12" y="36"/>
                  <a:pt x="15" y="35"/>
                </a:cubicBezTo>
                <a:cubicBezTo>
                  <a:pt x="17" y="34"/>
                  <a:pt x="16" y="31"/>
                  <a:pt x="14" y="32"/>
                </a:cubicBezTo>
                <a:cubicBezTo>
                  <a:pt x="12" y="32"/>
                  <a:pt x="7" y="34"/>
                  <a:pt x="7" y="31"/>
                </a:cubicBezTo>
                <a:cubicBezTo>
                  <a:pt x="6" y="28"/>
                  <a:pt x="7" y="24"/>
                  <a:pt x="8" y="22"/>
                </a:cubicBezTo>
                <a:cubicBezTo>
                  <a:pt x="9" y="18"/>
                  <a:pt x="10" y="15"/>
                  <a:pt x="12" y="11"/>
                </a:cubicBezTo>
                <a:cubicBezTo>
                  <a:pt x="12" y="9"/>
                  <a:pt x="13" y="6"/>
                  <a:pt x="12" y="3"/>
                </a:cubicBezTo>
                <a:cubicBezTo>
                  <a:pt x="12" y="3"/>
                  <a:pt x="12" y="2"/>
                  <a:pt x="11" y="2"/>
                </a:cubicBezTo>
                <a:cubicBezTo>
                  <a:pt x="6" y="3"/>
                  <a:pt x="2" y="7"/>
                  <a:pt x="0" y="11"/>
                </a:cubicBezTo>
                <a:cubicBezTo>
                  <a:pt x="1" y="12"/>
                  <a:pt x="2" y="12"/>
                  <a:pt x="3" y="13"/>
                </a:cubicBezTo>
                <a:cubicBezTo>
                  <a:pt x="4" y="10"/>
                  <a:pt x="6" y="7"/>
                  <a:pt x="8" y="5"/>
                </a:cubicBezTo>
                <a:cubicBezTo>
                  <a:pt x="9" y="4"/>
                  <a:pt x="11" y="2"/>
                  <a:pt x="11" y="5"/>
                </a:cubicBezTo>
                <a:cubicBezTo>
                  <a:pt x="11" y="10"/>
                  <a:pt x="9" y="15"/>
                  <a:pt x="7" y="19"/>
                </a:cubicBezTo>
                <a:cubicBezTo>
                  <a:pt x="6" y="22"/>
                  <a:pt x="4" y="27"/>
                  <a:pt x="5" y="31"/>
                </a:cubicBezTo>
                <a:cubicBezTo>
                  <a:pt x="7" y="35"/>
                  <a:pt x="13" y="32"/>
                  <a:pt x="16" y="31"/>
                </a:cubicBezTo>
                <a:cubicBezTo>
                  <a:pt x="16" y="30"/>
                  <a:pt x="15" y="29"/>
                  <a:pt x="14" y="28"/>
                </a:cubicBezTo>
                <a:cubicBezTo>
                  <a:pt x="13" y="29"/>
                  <a:pt x="10" y="32"/>
                  <a:pt x="8" y="31"/>
                </a:cubicBezTo>
                <a:cubicBezTo>
                  <a:pt x="7" y="29"/>
                  <a:pt x="8" y="27"/>
                  <a:pt x="8" y="25"/>
                </a:cubicBezTo>
                <a:cubicBezTo>
                  <a:pt x="8" y="20"/>
                  <a:pt x="10" y="16"/>
                  <a:pt x="10" y="12"/>
                </a:cubicBezTo>
                <a:cubicBezTo>
                  <a:pt x="10" y="10"/>
                  <a:pt x="7" y="9"/>
                  <a:pt x="7" y="11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2" name="Freeform 1982"/>
          <p:cNvSpPr/>
          <p:nvPr/>
        </p:nvSpPr>
        <p:spPr bwMode="auto">
          <a:xfrm>
            <a:off x="3367087" y="5575301"/>
            <a:ext cx="11112" cy="34925"/>
          </a:xfrm>
          <a:custGeom>
            <a:avLst/>
            <a:gdLst>
              <a:gd name="T0" fmla="*/ 1 w 5"/>
              <a:gd name="T1" fmla="*/ 3 h 17"/>
              <a:gd name="T2" fmla="*/ 2 w 5"/>
              <a:gd name="T3" fmla="*/ 15 h 17"/>
              <a:gd name="T4" fmla="*/ 5 w 5"/>
              <a:gd name="T5" fmla="*/ 15 h 17"/>
              <a:gd name="T6" fmla="*/ 4 w 5"/>
              <a:gd name="T7" fmla="*/ 2 h 17"/>
              <a:gd name="T8" fmla="*/ 1 w 5"/>
              <a:gd name="T9" fmla="*/ 3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17">
                <a:moveTo>
                  <a:pt x="1" y="3"/>
                </a:moveTo>
                <a:cubicBezTo>
                  <a:pt x="2" y="7"/>
                  <a:pt x="2" y="11"/>
                  <a:pt x="2" y="15"/>
                </a:cubicBezTo>
                <a:cubicBezTo>
                  <a:pt x="1" y="17"/>
                  <a:pt x="4" y="17"/>
                  <a:pt x="5" y="15"/>
                </a:cubicBezTo>
                <a:cubicBezTo>
                  <a:pt x="5" y="11"/>
                  <a:pt x="5" y="7"/>
                  <a:pt x="4" y="2"/>
                </a:cubicBezTo>
                <a:cubicBezTo>
                  <a:pt x="3" y="0"/>
                  <a:pt x="0" y="1"/>
                  <a:pt x="1" y="3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3" name="Freeform 1983"/>
          <p:cNvSpPr/>
          <p:nvPr/>
        </p:nvSpPr>
        <p:spPr bwMode="auto">
          <a:xfrm>
            <a:off x="3384550" y="5573713"/>
            <a:ext cx="11112" cy="46038"/>
          </a:xfrm>
          <a:custGeom>
            <a:avLst/>
            <a:gdLst>
              <a:gd name="T0" fmla="*/ 3 w 6"/>
              <a:gd name="T1" fmla="*/ 2 h 22"/>
              <a:gd name="T2" fmla="*/ 1 w 6"/>
              <a:gd name="T3" fmla="*/ 19 h 22"/>
              <a:gd name="T4" fmla="*/ 4 w 6"/>
              <a:gd name="T5" fmla="*/ 20 h 22"/>
              <a:gd name="T6" fmla="*/ 5 w 6"/>
              <a:gd name="T7" fmla="*/ 13 h 22"/>
              <a:gd name="T8" fmla="*/ 6 w 6"/>
              <a:gd name="T9" fmla="*/ 2 h 22"/>
              <a:gd name="T10" fmla="*/ 3 w 6"/>
              <a:gd name="T11" fmla="*/ 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22">
                <a:moveTo>
                  <a:pt x="3" y="2"/>
                </a:moveTo>
                <a:cubicBezTo>
                  <a:pt x="3" y="7"/>
                  <a:pt x="2" y="13"/>
                  <a:pt x="1" y="19"/>
                </a:cubicBezTo>
                <a:cubicBezTo>
                  <a:pt x="0" y="21"/>
                  <a:pt x="3" y="22"/>
                  <a:pt x="4" y="20"/>
                </a:cubicBezTo>
                <a:cubicBezTo>
                  <a:pt x="4" y="18"/>
                  <a:pt x="5" y="15"/>
                  <a:pt x="5" y="13"/>
                </a:cubicBezTo>
                <a:cubicBezTo>
                  <a:pt x="5" y="9"/>
                  <a:pt x="6" y="6"/>
                  <a:pt x="6" y="2"/>
                </a:cubicBezTo>
                <a:cubicBezTo>
                  <a:pt x="6" y="0"/>
                  <a:pt x="3" y="0"/>
                  <a:pt x="3" y="2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4" name="Freeform 1984"/>
          <p:cNvSpPr/>
          <p:nvPr/>
        </p:nvSpPr>
        <p:spPr bwMode="auto">
          <a:xfrm>
            <a:off x="3365500" y="5545138"/>
            <a:ext cx="44450" cy="36513"/>
          </a:xfrm>
          <a:custGeom>
            <a:avLst/>
            <a:gdLst>
              <a:gd name="T0" fmla="*/ 3 w 22"/>
              <a:gd name="T1" fmla="*/ 17 h 18"/>
              <a:gd name="T2" fmla="*/ 21 w 22"/>
              <a:gd name="T3" fmla="*/ 3 h 18"/>
              <a:gd name="T4" fmla="*/ 19 w 22"/>
              <a:gd name="T5" fmla="*/ 1 h 18"/>
              <a:gd name="T6" fmla="*/ 1 w 22"/>
              <a:gd name="T7" fmla="*/ 14 h 18"/>
              <a:gd name="T8" fmla="*/ 3 w 22"/>
              <a:gd name="T9" fmla="*/ 17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18">
                <a:moveTo>
                  <a:pt x="3" y="17"/>
                </a:moveTo>
                <a:cubicBezTo>
                  <a:pt x="10" y="13"/>
                  <a:pt x="15" y="8"/>
                  <a:pt x="21" y="3"/>
                </a:cubicBezTo>
                <a:cubicBezTo>
                  <a:pt x="22" y="2"/>
                  <a:pt x="20" y="0"/>
                  <a:pt x="19" y="1"/>
                </a:cubicBezTo>
                <a:cubicBezTo>
                  <a:pt x="13" y="6"/>
                  <a:pt x="8" y="11"/>
                  <a:pt x="1" y="14"/>
                </a:cubicBezTo>
                <a:cubicBezTo>
                  <a:pt x="0" y="15"/>
                  <a:pt x="1" y="18"/>
                  <a:pt x="3" y="17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5" name="Freeform 1985"/>
          <p:cNvSpPr/>
          <p:nvPr/>
        </p:nvSpPr>
        <p:spPr bwMode="auto">
          <a:xfrm>
            <a:off x="3587750" y="5389563"/>
            <a:ext cx="87312" cy="106363"/>
          </a:xfrm>
          <a:custGeom>
            <a:avLst/>
            <a:gdLst>
              <a:gd name="T0" fmla="*/ 18 w 43"/>
              <a:gd name="T1" fmla="*/ 22 h 52"/>
              <a:gd name="T2" fmla="*/ 30 w 43"/>
              <a:gd name="T3" fmla="*/ 50 h 52"/>
              <a:gd name="T4" fmla="*/ 32 w 43"/>
              <a:gd name="T5" fmla="*/ 49 h 52"/>
              <a:gd name="T6" fmla="*/ 14 w 43"/>
              <a:gd name="T7" fmla="*/ 5 h 52"/>
              <a:gd name="T8" fmla="*/ 11 w 43"/>
              <a:gd name="T9" fmla="*/ 6 h 52"/>
              <a:gd name="T10" fmla="*/ 24 w 43"/>
              <a:gd name="T11" fmla="*/ 40 h 52"/>
              <a:gd name="T12" fmla="*/ 27 w 43"/>
              <a:gd name="T13" fmla="*/ 39 h 52"/>
              <a:gd name="T14" fmla="*/ 20 w 43"/>
              <a:gd name="T15" fmla="*/ 19 h 52"/>
              <a:gd name="T16" fmla="*/ 9 w 43"/>
              <a:gd name="T17" fmla="*/ 1 h 52"/>
              <a:gd name="T18" fmla="*/ 7 w 43"/>
              <a:gd name="T19" fmla="*/ 2 h 52"/>
              <a:gd name="T20" fmla="*/ 27 w 43"/>
              <a:gd name="T21" fmla="*/ 46 h 52"/>
              <a:gd name="T22" fmla="*/ 29 w 43"/>
              <a:gd name="T23" fmla="*/ 44 h 52"/>
              <a:gd name="T24" fmla="*/ 20 w 43"/>
              <a:gd name="T25" fmla="*/ 26 h 52"/>
              <a:gd name="T26" fmla="*/ 13 w 43"/>
              <a:gd name="T27" fmla="*/ 6 h 52"/>
              <a:gd name="T28" fmla="*/ 11 w 43"/>
              <a:gd name="T29" fmla="*/ 7 h 52"/>
              <a:gd name="T30" fmla="*/ 23 w 43"/>
              <a:gd name="T31" fmla="*/ 43 h 52"/>
              <a:gd name="T32" fmla="*/ 25 w 43"/>
              <a:gd name="T33" fmla="*/ 42 h 52"/>
              <a:gd name="T34" fmla="*/ 38 w 43"/>
              <a:gd name="T35" fmla="*/ 14 h 52"/>
              <a:gd name="T36" fmla="*/ 36 w 43"/>
              <a:gd name="T37" fmla="*/ 12 h 52"/>
              <a:gd name="T38" fmla="*/ 20 w 43"/>
              <a:gd name="T39" fmla="*/ 23 h 52"/>
              <a:gd name="T40" fmla="*/ 5 w 43"/>
              <a:gd name="T41" fmla="*/ 39 h 52"/>
              <a:gd name="T42" fmla="*/ 7 w 43"/>
              <a:gd name="T43" fmla="*/ 41 h 52"/>
              <a:gd name="T44" fmla="*/ 23 w 43"/>
              <a:gd name="T45" fmla="*/ 25 h 52"/>
              <a:gd name="T46" fmla="*/ 42 w 43"/>
              <a:gd name="T47" fmla="*/ 11 h 52"/>
              <a:gd name="T48" fmla="*/ 41 w 43"/>
              <a:gd name="T49" fmla="*/ 8 h 52"/>
              <a:gd name="T50" fmla="*/ 1 w 43"/>
              <a:gd name="T51" fmla="*/ 40 h 52"/>
              <a:gd name="T52" fmla="*/ 4 w 43"/>
              <a:gd name="T53" fmla="*/ 42 h 52"/>
              <a:gd name="T54" fmla="*/ 41 w 43"/>
              <a:gd name="T55" fmla="*/ 11 h 52"/>
              <a:gd name="T56" fmla="*/ 40 w 43"/>
              <a:gd name="T57" fmla="*/ 8 h 52"/>
              <a:gd name="T58" fmla="*/ 21 w 43"/>
              <a:gd name="T59" fmla="*/ 22 h 52"/>
              <a:gd name="T60" fmla="*/ 5 w 43"/>
              <a:gd name="T61" fmla="*/ 38 h 52"/>
              <a:gd name="T62" fmla="*/ 7 w 43"/>
              <a:gd name="T63" fmla="*/ 41 h 52"/>
              <a:gd name="T64" fmla="*/ 21 w 43"/>
              <a:gd name="T65" fmla="*/ 26 h 52"/>
              <a:gd name="T66" fmla="*/ 37 w 43"/>
              <a:gd name="T67" fmla="*/ 15 h 52"/>
              <a:gd name="T68" fmla="*/ 36 w 43"/>
              <a:gd name="T69" fmla="*/ 12 h 52"/>
              <a:gd name="T70" fmla="*/ 23 w 43"/>
              <a:gd name="T71" fmla="*/ 44 h 52"/>
              <a:gd name="T72" fmla="*/ 26 w 43"/>
              <a:gd name="T73" fmla="*/ 43 h 52"/>
              <a:gd name="T74" fmla="*/ 14 w 43"/>
              <a:gd name="T75" fmla="*/ 7 h 52"/>
              <a:gd name="T76" fmla="*/ 11 w 43"/>
              <a:gd name="T77" fmla="*/ 8 h 52"/>
              <a:gd name="T78" fmla="*/ 18 w 43"/>
              <a:gd name="T79" fmla="*/ 29 h 52"/>
              <a:gd name="T80" fmla="*/ 28 w 43"/>
              <a:gd name="T81" fmla="*/ 46 h 52"/>
              <a:gd name="T82" fmla="*/ 30 w 43"/>
              <a:gd name="T83" fmla="*/ 44 h 52"/>
              <a:gd name="T84" fmla="*/ 10 w 43"/>
              <a:gd name="T85" fmla="*/ 2 h 52"/>
              <a:gd name="T86" fmla="*/ 8 w 43"/>
              <a:gd name="T87" fmla="*/ 3 h 52"/>
              <a:gd name="T88" fmla="*/ 25 w 43"/>
              <a:gd name="T89" fmla="*/ 41 h 52"/>
              <a:gd name="T90" fmla="*/ 27 w 43"/>
              <a:gd name="T91" fmla="*/ 40 h 52"/>
              <a:gd name="T92" fmla="*/ 14 w 43"/>
              <a:gd name="T93" fmla="*/ 5 h 52"/>
              <a:gd name="T94" fmla="*/ 11 w 43"/>
              <a:gd name="T95" fmla="*/ 5 h 52"/>
              <a:gd name="T96" fmla="*/ 30 w 43"/>
              <a:gd name="T97" fmla="*/ 50 h 52"/>
              <a:gd name="T98" fmla="*/ 32 w 43"/>
              <a:gd name="T99" fmla="*/ 49 h 52"/>
              <a:gd name="T100" fmla="*/ 21 w 43"/>
              <a:gd name="T101" fmla="*/ 21 h 52"/>
              <a:gd name="T102" fmla="*/ 18 w 43"/>
              <a:gd name="T103" fmla="*/ 2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3" h="52">
                <a:moveTo>
                  <a:pt x="18" y="22"/>
                </a:moveTo>
                <a:cubicBezTo>
                  <a:pt x="20" y="32"/>
                  <a:pt x="25" y="41"/>
                  <a:pt x="30" y="50"/>
                </a:cubicBezTo>
                <a:cubicBezTo>
                  <a:pt x="31" y="50"/>
                  <a:pt x="31" y="49"/>
                  <a:pt x="32" y="49"/>
                </a:cubicBezTo>
                <a:cubicBezTo>
                  <a:pt x="24" y="35"/>
                  <a:pt x="17" y="20"/>
                  <a:pt x="14" y="5"/>
                </a:cubicBezTo>
                <a:cubicBezTo>
                  <a:pt x="13" y="5"/>
                  <a:pt x="12" y="5"/>
                  <a:pt x="11" y="6"/>
                </a:cubicBezTo>
                <a:cubicBezTo>
                  <a:pt x="17" y="17"/>
                  <a:pt x="22" y="28"/>
                  <a:pt x="24" y="40"/>
                </a:cubicBezTo>
                <a:cubicBezTo>
                  <a:pt x="25" y="40"/>
                  <a:pt x="26" y="40"/>
                  <a:pt x="27" y="39"/>
                </a:cubicBezTo>
                <a:cubicBezTo>
                  <a:pt x="22" y="34"/>
                  <a:pt x="21" y="25"/>
                  <a:pt x="20" y="19"/>
                </a:cubicBezTo>
                <a:cubicBezTo>
                  <a:pt x="18" y="12"/>
                  <a:pt x="15" y="5"/>
                  <a:pt x="9" y="1"/>
                </a:cubicBezTo>
                <a:cubicBezTo>
                  <a:pt x="8" y="0"/>
                  <a:pt x="6" y="1"/>
                  <a:pt x="7" y="2"/>
                </a:cubicBezTo>
                <a:cubicBezTo>
                  <a:pt x="12" y="18"/>
                  <a:pt x="20" y="32"/>
                  <a:pt x="27" y="46"/>
                </a:cubicBezTo>
                <a:cubicBezTo>
                  <a:pt x="28" y="45"/>
                  <a:pt x="29" y="44"/>
                  <a:pt x="29" y="44"/>
                </a:cubicBezTo>
                <a:cubicBezTo>
                  <a:pt x="24" y="40"/>
                  <a:pt x="22" y="32"/>
                  <a:pt x="20" y="26"/>
                </a:cubicBezTo>
                <a:cubicBezTo>
                  <a:pt x="18" y="19"/>
                  <a:pt x="16" y="13"/>
                  <a:pt x="13" y="6"/>
                </a:cubicBezTo>
                <a:cubicBezTo>
                  <a:pt x="13" y="5"/>
                  <a:pt x="10" y="6"/>
                  <a:pt x="11" y="7"/>
                </a:cubicBezTo>
                <a:cubicBezTo>
                  <a:pt x="15" y="19"/>
                  <a:pt x="22" y="30"/>
                  <a:pt x="23" y="43"/>
                </a:cubicBezTo>
                <a:cubicBezTo>
                  <a:pt x="23" y="43"/>
                  <a:pt x="24" y="43"/>
                  <a:pt x="25" y="42"/>
                </a:cubicBezTo>
                <a:cubicBezTo>
                  <a:pt x="19" y="31"/>
                  <a:pt x="30" y="21"/>
                  <a:pt x="38" y="14"/>
                </a:cubicBezTo>
                <a:cubicBezTo>
                  <a:pt x="39" y="13"/>
                  <a:pt x="38" y="12"/>
                  <a:pt x="36" y="12"/>
                </a:cubicBezTo>
                <a:cubicBezTo>
                  <a:pt x="30" y="13"/>
                  <a:pt x="24" y="18"/>
                  <a:pt x="20" y="23"/>
                </a:cubicBezTo>
                <a:cubicBezTo>
                  <a:pt x="14" y="28"/>
                  <a:pt x="10" y="33"/>
                  <a:pt x="5" y="39"/>
                </a:cubicBezTo>
                <a:cubicBezTo>
                  <a:pt x="4" y="40"/>
                  <a:pt x="5" y="42"/>
                  <a:pt x="7" y="41"/>
                </a:cubicBezTo>
                <a:cubicBezTo>
                  <a:pt x="13" y="37"/>
                  <a:pt x="17" y="30"/>
                  <a:pt x="23" y="25"/>
                </a:cubicBezTo>
                <a:cubicBezTo>
                  <a:pt x="29" y="19"/>
                  <a:pt x="36" y="17"/>
                  <a:pt x="42" y="11"/>
                </a:cubicBezTo>
                <a:cubicBezTo>
                  <a:pt x="43" y="10"/>
                  <a:pt x="42" y="8"/>
                  <a:pt x="41" y="8"/>
                </a:cubicBezTo>
                <a:cubicBezTo>
                  <a:pt x="24" y="13"/>
                  <a:pt x="14" y="29"/>
                  <a:pt x="1" y="40"/>
                </a:cubicBezTo>
                <a:cubicBezTo>
                  <a:pt x="0" y="41"/>
                  <a:pt x="2" y="43"/>
                  <a:pt x="4" y="42"/>
                </a:cubicBezTo>
                <a:cubicBezTo>
                  <a:pt x="16" y="32"/>
                  <a:pt x="25" y="16"/>
                  <a:pt x="41" y="11"/>
                </a:cubicBezTo>
                <a:cubicBezTo>
                  <a:pt x="41" y="10"/>
                  <a:pt x="40" y="9"/>
                  <a:pt x="40" y="8"/>
                </a:cubicBezTo>
                <a:cubicBezTo>
                  <a:pt x="35" y="14"/>
                  <a:pt x="27" y="17"/>
                  <a:pt x="21" y="22"/>
                </a:cubicBezTo>
                <a:cubicBezTo>
                  <a:pt x="16" y="27"/>
                  <a:pt x="12" y="34"/>
                  <a:pt x="5" y="38"/>
                </a:cubicBezTo>
                <a:cubicBezTo>
                  <a:pt x="6" y="39"/>
                  <a:pt x="7" y="40"/>
                  <a:pt x="7" y="41"/>
                </a:cubicBezTo>
                <a:cubicBezTo>
                  <a:pt x="12" y="36"/>
                  <a:pt x="16" y="31"/>
                  <a:pt x="21" y="26"/>
                </a:cubicBezTo>
                <a:cubicBezTo>
                  <a:pt x="25" y="21"/>
                  <a:pt x="30" y="16"/>
                  <a:pt x="37" y="15"/>
                </a:cubicBezTo>
                <a:cubicBezTo>
                  <a:pt x="37" y="14"/>
                  <a:pt x="36" y="13"/>
                  <a:pt x="36" y="12"/>
                </a:cubicBezTo>
                <a:cubicBezTo>
                  <a:pt x="26" y="20"/>
                  <a:pt x="15" y="31"/>
                  <a:pt x="23" y="44"/>
                </a:cubicBezTo>
                <a:cubicBezTo>
                  <a:pt x="23" y="45"/>
                  <a:pt x="26" y="44"/>
                  <a:pt x="26" y="43"/>
                </a:cubicBezTo>
                <a:cubicBezTo>
                  <a:pt x="25" y="30"/>
                  <a:pt x="18" y="19"/>
                  <a:pt x="14" y="7"/>
                </a:cubicBezTo>
                <a:cubicBezTo>
                  <a:pt x="13" y="7"/>
                  <a:pt x="12" y="7"/>
                  <a:pt x="11" y="8"/>
                </a:cubicBezTo>
                <a:cubicBezTo>
                  <a:pt x="14" y="15"/>
                  <a:pt x="15" y="22"/>
                  <a:pt x="18" y="29"/>
                </a:cubicBezTo>
                <a:cubicBezTo>
                  <a:pt x="20" y="35"/>
                  <a:pt x="23" y="42"/>
                  <a:pt x="28" y="46"/>
                </a:cubicBezTo>
                <a:cubicBezTo>
                  <a:pt x="29" y="47"/>
                  <a:pt x="31" y="46"/>
                  <a:pt x="30" y="44"/>
                </a:cubicBezTo>
                <a:cubicBezTo>
                  <a:pt x="23" y="30"/>
                  <a:pt x="15" y="17"/>
                  <a:pt x="10" y="2"/>
                </a:cubicBezTo>
                <a:cubicBezTo>
                  <a:pt x="9" y="2"/>
                  <a:pt x="8" y="3"/>
                  <a:pt x="8" y="3"/>
                </a:cubicBezTo>
                <a:cubicBezTo>
                  <a:pt x="20" y="12"/>
                  <a:pt x="15" y="30"/>
                  <a:pt x="25" y="41"/>
                </a:cubicBezTo>
                <a:cubicBezTo>
                  <a:pt x="26" y="42"/>
                  <a:pt x="28" y="41"/>
                  <a:pt x="27" y="40"/>
                </a:cubicBezTo>
                <a:cubicBezTo>
                  <a:pt x="25" y="27"/>
                  <a:pt x="20" y="16"/>
                  <a:pt x="14" y="5"/>
                </a:cubicBezTo>
                <a:cubicBezTo>
                  <a:pt x="13" y="3"/>
                  <a:pt x="11" y="4"/>
                  <a:pt x="11" y="5"/>
                </a:cubicBezTo>
                <a:cubicBezTo>
                  <a:pt x="14" y="21"/>
                  <a:pt x="21" y="37"/>
                  <a:pt x="30" y="50"/>
                </a:cubicBezTo>
                <a:cubicBezTo>
                  <a:pt x="31" y="52"/>
                  <a:pt x="33" y="50"/>
                  <a:pt x="32" y="49"/>
                </a:cubicBezTo>
                <a:cubicBezTo>
                  <a:pt x="27" y="40"/>
                  <a:pt x="23" y="31"/>
                  <a:pt x="21" y="21"/>
                </a:cubicBezTo>
                <a:cubicBezTo>
                  <a:pt x="20" y="19"/>
                  <a:pt x="17" y="20"/>
                  <a:pt x="18" y="22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6" name="Freeform 1986"/>
          <p:cNvSpPr/>
          <p:nvPr/>
        </p:nvSpPr>
        <p:spPr bwMode="auto">
          <a:xfrm>
            <a:off x="2641600" y="4776788"/>
            <a:ext cx="101600" cy="152400"/>
          </a:xfrm>
          <a:custGeom>
            <a:avLst/>
            <a:gdLst>
              <a:gd name="T0" fmla="*/ 12 w 50"/>
              <a:gd name="T1" fmla="*/ 9 h 74"/>
              <a:gd name="T2" fmla="*/ 21 w 50"/>
              <a:gd name="T3" fmla="*/ 25 h 74"/>
              <a:gd name="T4" fmla="*/ 32 w 50"/>
              <a:gd name="T5" fmla="*/ 19 h 74"/>
              <a:gd name="T6" fmla="*/ 42 w 50"/>
              <a:gd name="T7" fmla="*/ 7 h 74"/>
              <a:gd name="T8" fmla="*/ 39 w 50"/>
              <a:gd name="T9" fmla="*/ 6 h 74"/>
              <a:gd name="T10" fmla="*/ 11 w 50"/>
              <a:gd name="T11" fmla="*/ 61 h 74"/>
              <a:gd name="T12" fmla="*/ 14 w 50"/>
              <a:gd name="T13" fmla="*/ 62 h 74"/>
              <a:gd name="T14" fmla="*/ 49 w 50"/>
              <a:gd name="T15" fmla="*/ 5 h 74"/>
              <a:gd name="T16" fmla="*/ 47 w 50"/>
              <a:gd name="T17" fmla="*/ 4 h 74"/>
              <a:gd name="T18" fmla="*/ 22 w 50"/>
              <a:gd name="T19" fmla="*/ 24 h 74"/>
              <a:gd name="T20" fmla="*/ 9 w 50"/>
              <a:gd name="T21" fmla="*/ 2 h 74"/>
              <a:gd name="T22" fmla="*/ 7 w 50"/>
              <a:gd name="T23" fmla="*/ 1 h 74"/>
              <a:gd name="T24" fmla="*/ 0 w 50"/>
              <a:gd name="T25" fmla="*/ 17 h 74"/>
              <a:gd name="T26" fmla="*/ 8 w 50"/>
              <a:gd name="T27" fmla="*/ 31 h 74"/>
              <a:gd name="T28" fmla="*/ 25 w 50"/>
              <a:gd name="T29" fmla="*/ 22 h 74"/>
              <a:gd name="T30" fmla="*/ 39 w 50"/>
              <a:gd name="T31" fmla="*/ 5 h 74"/>
              <a:gd name="T32" fmla="*/ 36 w 50"/>
              <a:gd name="T33" fmla="*/ 4 h 74"/>
              <a:gd name="T34" fmla="*/ 21 w 50"/>
              <a:gd name="T35" fmla="*/ 34 h 74"/>
              <a:gd name="T36" fmla="*/ 12 w 50"/>
              <a:gd name="T37" fmla="*/ 71 h 74"/>
              <a:gd name="T38" fmla="*/ 15 w 50"/>
              <a:gd name="T39" fmla="*/ 72 h 74"/>
              <a:gd name="T40" fmla="*/ 24 w 50"/>
              <a:gd name="T41" fmla="*/ 35 h 74"/>
              <a:gd name="T42" fmla="*/ 39 w 50"/>
              <a:gd name="T43" fmla="*/ 5 h 74"/>
              <a:gd name="T44" fmla="*/ 36 w 50"/>
              <a:gd name="T45" fmla="*/ 3 h 74"/>
              <a:gd name="T46" fmla="*/ 26 w 50"/>
              <a:gd name="T47" fmla="*/ 16 h 74"/>
              <a:gd name="T48" fmla="*/ 12 w 50"/>
              <a:gd name="T49" fmla="*/ 28 h 74"/>
              <a:gd name="T50" fmla="*/ 8 w 50"/>
              <a:gd name="T51" fmla="*/ 3 h 74"/>
              <a:gd name="T52" fmla="*/ 6 w 50"/>
              <a:gd name="T53" fmla="*/ 2 h 74"/>
              <a:gd name="T54" fmla="*/ 19 w 50"/>
              <a:gd name="T55" fmla="*/ 27 h 74"/>
              <a:gd name="T56" fmla="*/ 36 w 50"/>
              <a:gd name="T57" fmla="*/ 20 h 74"/>
              <a:gd name="T58" fmla="*/ 49 w 50"/>
              <a:gd name="T59" fmla="*/ 5 h 74"/>
              <a:gd name="T60" fmla="*/ 47 w 50"/>
              <a:gd name="T61" fmla="*/ 4 h 74"/>
              <a:gd name="T62" fmla="*/ 11 w 50"/>
              <a:gd name="T63" fmla="*/ 62 h 74"/>
              <a:gd name="T64" fmla="*/ 14 w 50"/>
              <a:gd name="T65" fmla="*/ 62 h 74"/>
              <a:gd name="T66" fmla="*/ 42 w 50"/>
              <a:gd name="T67" fmla="*/ 7 h 74"/>
              <a:gd name="T68" fmla="*/ 39 w 50"/>
              <a:gd name="T69" fmla="*/ 6 h 74"/>
              <a:gd name="T70" fmla="*/ 23 w 50"/>
              <a:gd name="T71" fmla="*/ 22 h 74"/>
              <a:gd name="T72" fmla="*/ 16 w 50"/>
              <a:gd name="T73" fmla="*/ 22 h 74"/>
              <a:gd name="T74" fmla="*/ 15 w 50"/>
              <a:gd name="T75" fmla="*/ 9 h 74"/>
              <a:gd name="T76" fmla="*/ 12 w 50"/>
              <a:gd name="T77" fmla="*/ 9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0" h="74">
                <a:moveTo>
                  <a:pt x="12" y="9"/>
                </a:moveTo>
                <a:cubicBezTo>
                  <a:pt x="11" y="15"/>
                  <a:pt x="10" y="29"/>
                  <a:pt x="21" y="25"/>
                </a:cubicBezTo>
                <a:cubicBezTo>
                  <a:pt x="25" y="24"/>
                  <a:pt x="29" y="21"/>
                  <a:pt x="32" y="19"/>
                </a:cubicBezTo>
                <a:cubicBezTo>
                  <a:pt x="36" y="15"/>
                  <a:pt x="39" y="11"/>
                  <a:pt x="42" y="7"/>
                </a:cubicBezTo>
                <a:cubicBezTo>
                  <a:pt x="41" y="7"/>
                  <a:pt x="40" y="6"/>
                  <a:pt x="39" y="6"/>
                </a:cubicBezTo>
                <a:cubicBezTo>
                  <a:pt x="29" y="24"/>
                  <a:pt x="18" y="42"/>
                  <a:pt x="11" y="61"/>
                </a:cubicBezTo>
                <a:cubicBezTo>
                  <a:pt x="12" y="61"/>
                  <a:pt x="13" y="61"/>
                  <a:pt x="14" y="62"/>
                </a:cubicBezTo>
                <a:cubicBezTo>
                  <a:pt x="16" y="38"/>
                  <a:pt x="39" y="25"/>
                  <a:pt x="49" y="5"/>
                </a:cubicBezTo>
                <a:cubicBezTo>
                  <a:pt x="49" y="5"/>
                  <a:pt x="48" y="4"/>
                  <a:pt x="47" y="4"/>
                </a:cubicBezTo>
                <a:cubicBezTo>
                  <a:pt x="42" y="13"/>
                  <a:pt x="32" y="23"/>
                  <a:pt x="22" y="24"/>
                </a:cubicBezTo>
                <a:cubicBezTo>
                  <a:pt x="10" y="24"/>
                  <a:pt x="10" y="10"/>
                  <a:pt x="9" y="2"/>
                </a:cubicBezTo>
                <a:cubicBezTo>
                  <a:pt x="8" y="1"/>
                  <a:pt x="8" y="0"/>
                  <a:pt x="7" y="1"/>
                </a:cubicBezTo>
                <a:cubicBezTo>
                  <a:pt x="1" y="4"/>
                  <a:pt x="0" y="11"/>
                  <a:pt x="0" y="17"/>
                </a:cubicBezTo>
                <a:cubicBezTo>
                  <a:pt x="0" y="22"/>
                  <a:pt x="2" y="30"/>
                  <a:pt x="8" y="31"/>
                </a:cubicBezTo>
                <a:cubicBezTo>
                  <a:pt x="14" y="32"/>
                  <a:pt x="21" y="26"/>
                  <a:pt x="25" y="22"/>
                </a:cubicBezTo>
                <a:cubicBezTo>
                  <a:pt x="30" y="17"/>
                  <a:pt x="34" y="11"/>
                  <a:pt x="39" y="5"/>
                </a:cubicBezTo>
                <a:cubicBezTo>
                  <a:pt x="38" y="5"/>
                  <a:pt x="37" y="4"/>
                  <a:pt x="36" y="4"/>
                </a:cubicBezTo>
                <a:cubicBezTo>
                  <a:pt x="33" y="15"/>
                  <a:pt x="26" y="24"/>
                  <a:pt x="21" y="34"/>
                </a:cubicBezTo>
                <a:cubicBezTo>
                  <a:pt x="16" y="46"/>
                  <a:pt x="15" y="59"/>
                  <a:pt x="12" y="71"/>
                </a:cubicBezTo>
                <a:cubicBezTo>
                  <a:pt x="11" y="73"/>
                  <a:pt x="14" y="74"/>
                  <a:pt x="15" y="72"/>
                </a:cubicBezTo>
                <a:cubicBezTo>
                  <a:pt x="18" y="60"/>
                  <a:pt x="19" y="46"/>
                  <a:pt x="24" y="35"/>
                </a:cubicBezTo>
                <a:cubicBezTo>
                  <a:pt x="29" y="25"/>
                  <a:pt x="36" y="16"/>
                  <a:pt x="39" y="5"/>
                </a:cubicBezTo>
                <a:cubicBezTo>
                  <a:pt x="39" y="3"/>
                  <a:pt x="38" y="2"/>
                  <a:pt x="36" y="3"/>
                </a:cubicBezTo>
                <a:cubicBezTo>
                  <a:pt x="33" y="7"/>
                  <a:pt x="30" y="12"/>
                  <a:pt x="26" y="16"/>
                </a:cubicBezTo>
                <a:cubicBezTo>
                  <a:pt x="22" y="21"/>
                  <a:pt x="17" y="26"/>
                  <a:pt x="12" y="28"/>
                </a:cubicBezTo>
                <a:cubicBezTo>
                  <a:pt x="0" y="32"/>
                  <a:pt x="1" y="8"/>
                  <a:pt x="8" y="3"/>
                </a:cubicBezTo>
                <a:cubicBezTo>
                  <a:pt x="7" y="3"/>
                  <a:pt x="7" y="3"/>
                  <a:pt x="6" y="2"/>
                </a:cubicBezTo>
                <a:cubicBezTo>
                  <a:pt x="7" y="12"/>
                  <a:pt x="8" y="25"/>
                  <a:pt x="19" y="27"/>
                </a:cubicBezTo>
                <a:cubicBezTo>
                  <a:pt x="25" y="27"/>
                  <a:pt x="32" y="24"/>
                  <a:pt x="36" y="20"/>
                </a:cubicBezTo>
                <a:cubicBezTo>
                  <a:pt x="42" y="16"/>
                  <a:pt x="46" y="11"/>
                  <a:pt x="49" y="5"/>
                </a:cubicBezTo>
                <a:cubicBezTo>
                  <a:pt x="50" y="4"/>
                  <a:pt x="48" y="2"/>
                  <a:pt x="47" y="4"/>
                </a:cubicBezTo>
                <a:cubicBezTo>
                  <a:pt x="36" y="24"/>
                  <a:pt x="13" y="37"/>
                  <a:pt x="11" y="62"/>
                </a:cubicBezTo>
                <a:cubicBezTo>
                  <a:pt x="11" y="63"/>
                  <a:pt x="13" y="64"/>
                  <a:pt x="14" y="62"/>
                </a:cubicBezTo>
                <a:cubicBezTo>
                  <a:pt x="21" y="42"/>
                  <a:pt x="31" y="25"/>
                  <a:pt x="42" y="7"/>
                </a:cubicBezTo>
                <a:cubicBezTo>
                  <a:pt x="43" y="6"/>
                  <a:pt x="40" y="4"/>
                  <a:pt x="39" y="6"/>
                </a:cubicBezTo>
                <a:cubicBezTo>
                  <a:pt x="35" y="12"/>
                  <a:pt x="29" y="18"/>
                  <a:pt x="23" y="22"/>
                </a:cubicBezTo>
                <a:cubicBezTo>
                  <a:pt x="21" y="23"/>
                  <a:pt x="18" y="24"/>
                  <a:pt x="16" y="22"/>
                </a:cubicBezTo>
                <a:cubicBezTo>
                  <a:pt x="13" y="19"/>
                  <a:pt x="15" y="13"/>
                  <a:pt x="15" y="9"/>
                </a:cubicBezTo>
                <a:cubicBezTo>
                  <a:pt x="15" y="8"/>
                  <a:pt x="13" y="7"/>
                  <a:pt x="12" y="9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7" name="Freeform 1987"/>
          <p:cNvSpPr/>
          <p:nvPr/>
        </p:nvSpPr>
        <p:spPr bwMode="auto">
          <a:xfrm>
            <a:off x="2214562" y="2438401"/>
            <a:ext cx="301625" cy="666750"/>
          </a:xfrm>
          <a:custGeom>
            <a:avLst/>
            <a:gdLst>
              <a:gd name="T0" fmla="*/ 3 w 147"/>
              <a:gd name="T1" fmla="*/ 258 h 325"/>
              <a:gd name="T2" fmla="*/ 40 w 147"/>
              <a:gd name="T3" fmla="*/ 113 h 325"/>
              <a:gd name="T4" fmla="*/ 142 w 147"/>
              <a:gd name="T5" fmla="*/ 3 h 325"/>
              <a:gd name="T6" fmla="*/ 125 w 147"/>
              <a:gd name="T7" fmla="*/ 15 h 325"/>
              <a:gd name="T8" fmla="*/ 75 w 147"/>
              <a:gd name="T9" fmla="*/ 71 h 325"/>
              <a:gd name="T10" fmla="*/ 20 w 147"/>
              <a:gd name="T11" fmla="*/ 203 h 325"/>
              <a:gd name="T12" fmla="*/ 10 w 147"/>
              <a:gd name="T13" fmla="*/ 265 h 325"/>
              <a:gd name="T14" fmla="*/ 10 w 147"/>
              <a:gd name="T15" fmla="*/ 301 h 325"/>
              <a:gd name="T16" fmla="*/ 14 w 147"/>
              <a:gd name="T17" fmla="*/ 318 h 325"/>
              <a:gd name="T18" fmla="*/ 10 w 147"/>
              <a:gd name="T19" fmla="*/ 283 h 325"/>
              <a:gd name="T20" fmla="*/ 9 w 147"/>
              <a:gd name="T21" fmla="*/ 232 h 325"/>
              <a:gd name="T22" fmla="*/ 84 w 147"/>
              <a:gd name="T23" fmla="*/ 61 h 325"/>
              <a:gd name="T24" fmla="*/ 146 w 147"/>
              <a:gd name="T25" fmla="*/ 3 h 325"/>
              <a:gd name="T26" fmla="*/ 129 w 147"/>
              <a:gd name="T27" fmla="*/ 17 h 325"/>
              <a:gd name="T28" fmla="*/ 83 w 147"/>
              <a:gd name="T29" fmla="*/ 71 h 325"/>
              <a:gd name="T30" fmla="*/ 12 w 147"/>
              <a:gd name="T31" fmla="*/ 242 h 325"/>
              <a:gd name="T32" fmla="*/ 10 w 147"/>
              <a:gd name="T33" fmla="*/ 283 h 325"/>
              <a:gd name="T34" fmla="*/ 11 w 147"/>
              <a:gd name="T35" fmla="*/ 322 h 325"/>
              <a:gd name="T36" fmla="*/ 7 w 147"/>
              <a:gd name="T37" fmla="*/ 246 h 325"/>
              <a:gd name="T38" fmla="*/ 78 w 147"/>
              <a:gd name="T39" fmla="*/ 66 h 325"/>
              <a:gd name="T40" fmla="*/ 108 w 147"/>
              <a:gd name="T41" fmla="*/ 31 h 325"/>
              <a:gd name="T42" fmla="*/ 142 w 147"/>
              <a:gd name="T43" fmla="*/ 4 h 325"/>
              <a:gd name="T44" fmla="*/ 121 w 147"/>
              <a:gd name="T45" fmla="*/ 15 h 325"/>
              <a:gd name="T46" fmla="*/ 88 w 147"/>
              <a:gd name="T47" fmla="*/ 51 h 325"/>
              <a:gd name="T48" fmla="*/ 47 w 147"/>
              <a:gd name="T49" fmla="*/ 110 h 325"/>
              <a:gd name="T50" fmla="*/ 9 w 147"/>
              <a:gd name="T51" fmla="*/ 203 h 325"/>
              <a:gd name="T52" fmla="*/ 2 w 147"/>
              <a:gd name="T53" fmla="*/ 289 h 325"/>
              <a:gd name="T54" fmla="*/ 11 w 147"/>
              <a:gd name="T55" fmla="*/ 323 h 325"/>
              <a:gd name="T56" fmla="*/ 16 w 147"/>
              <a:gd name="T57" fmla="*/ 233 h 325"/>
              <a:gd name="T58" fmla="*/ 43 w 147"/>
              <a:gd name="T59" fmla="*/ 136 h 325"/>
              <a:gd name="T60" fmla="*/ 120 w 147"/>
              <a:gd name="T61" fmla="*/ 28 h 325"/>
              <a:gd name="T62" fmla="*/ 146 w 147"/>
              <a:gd name="T63" fmla="*/ 3 h 325"/>
              <a:gd name="T64" fmla="*/ 108 w 147"/>
              <a:gd name="T65" fmla="*/ 31 h 325"/>
              <a:gd name="T66" fmla="*/ 24 w 147"/>
              <a:gd name="T67" fmla="*/ 150 h 325"/>
              <a:gd name="T68" fmla="*/ 7 w 147"/>
              <a:gd name="T69" fmla="*/ 292 h 325"/>
              <a:gd name="T70" fmla="*/ 15 w 147"/>
              <a:gd name="T71" fmla="*/ 320 h 325"/>
              <a:gd name="T72" fmla="*/ 12 w 147"/>
              <a:gd name="T73" fmla="*/ 279 h 325"/>
              <a:gd name="T74" fmla="*/ 23 w 147"/>
              <a:gd name="T75" fmla="*/ 203 h 325"/>
              <a:gd name="T76" fmla="*/ 45 w 147"/>
              <a:gd name="T77" fmla="*/ 126 h 325"/>
              <a:gd name="T78" fmla="*/ 117 w 147"/>
              <a:gd name="T79" fmla="*/ 26 h 325"/>
              <a:gd name="T80" fmla="*/ 145 w 147"/>
              <a:gd name="T81" fmla="*/ 4 h 325"/>
              <a:gd name="T82" fmla="*/ 29 w 147"/>
              <a:gd name="T83" fmla="*/ 130 h 325"/>
              <a:gd name="T84" fmla="*/ 0 w 147"/>
              <a:gd name="T85" fmla="*/ 262 h 325"/>
              <a:gd name="T86" fmla="*/ 5 w 147"/>
              <a:gd name="T87" fmla="*/ 311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47" h="325">
                <a:moveTo>
                  <a:pt x="5" y="311"/>
                </a:moveTo>
                <a:cubicBezTo>
                  <a:pt x="4" y="293"/>
                  <a:pt x="2" y="276"/>
                  <a:pt x="3" y="258"/>
                </a:cubicBezTo>
                <a:cubicBezTo>
                  <a:pt x="3" y="240"/>
                  <a:pt x="5" y="222"/>
                  <a:pt x="8" y="204"/>
                </a:cubicBezTo>
                <a:cubicBezTo>
                  <a:pt x="14" y="172"/>
                  <a:pt x="25" y="142"/>
                  <a:pt x="40" y="113"/>
                </a:cubicBezTo>
                <a:cubicBezTo>
                  <a:pt x="64" y="69"/>
                  <a:pt x="100" y="29"/>
                  <a:pt x="144" y="5"/>
                </a:cubicBezTo>
                <a:cubicBezTo>
                  <a:pt x="144" y="4"/>
                  <a:pt x="143" y="3"/>
                  <a:pt x="142" y="3"/>
                </a:cubicBezTo>
                <a:cubicBezTo>
                  <a:pt x="140" y="6"/>
                  <a:pt x="137" y="7"/>
                  <a:pt x="134" y="9"/>
                </a:cubicBezTo>
                <a:cubicBezTo>
                  <a:pt x="131" y="11"/>
                  <a:pt x="128" y="13"/>
                  <a:pt x="125" y="15"/>
                </a:cubicBezTo>
                <a:cubicBezTo>
                  <a:pt x="119" y="20"/>
                  <a:pt x="113" y="26"/>
                  <a:pt x="107" y="32"/>
                </a:cubicBezTo>
                <a:cubicBezTo>
                  <a:pt x="96" y="44"/>
                  <a:pt x="85" y="58"/>
                  <a:pt x="75" y="71"/>
                </a:cubicBezTo>
                <a:cubicBezTo>
                  <a:pt x="54" y="98"/>
                  <a:pt x="38" y="128"/>
                  <a:pt x="28" y="161"/>
                </a:cubicBezTo>
                <a:cubicBezTo>
                  <a:pt x="23" y="174"/>
                  <a:pt x="22" y="189"/>
                  <a:pt x="20" y="203"/>
                </a:cubicBezTo>
                <a:cubicBezTo>
                  <a:pt x="17" y="217"/>
                  <a:pt x="14" y="231"/>
                  <a:pt x="12" y="245"/>
                </a:cubicBezTo>
                <a:cubicBezTo>
                  <a:pt x="11" y="252"/>
                  <a:pt x="11" y="258"/>
                  <a:pt x="10" y="265"/>
                </a:cubicBezTo>
                <a:cubicBezTo>
                  <a:pt x="10" y="271"/>
                  <a:pt x="9" y="277"/>
                  <a:pt x="9" y="284"/>
                </a:cubicBezTo>
                <a:cubicBezTo>
                  <a:pt x="9" y="289"/>
                  <a:pt x="9" y="295"/>
                  <a:pt x="10" y="301"/>
                </a:cubicBezTo>
                <a:cubicBezTo>
                  <a:pt x="12" y="306"/>
                  <a:pt x="15" y="313"/>
                  <a:pt x="12" y="318"/>
                </a:cubicBezTo>
                <a:cubicBezTo>
                  <a:pt x="13" y="318"/>
                  <a:pt x="14" y="318"/>
                  <a:pt x="14" y="318"/>
                </a:cubicBezTo>
                <a:cubicBezTo>
                  <a:pt x="10" y="314"/>
                  <a:pt x="9" y="308"/>
                  <a:pt x="9" y="302"/>
                </a:cubicBezTo>
                <a:cubicBezTo>
                  <a:pt x="10" y="296"/>
                  <a:pt x="10" y="290"/>
                  <a:pt x="10" y="283"/>
                </a:cubicBezTo>
                <a:cubicBezTo>
                  <a:pt x="9" y="275"/>
                  <a:pt x="8" y="266"/>
                  <a:pt x="8" y="258"/>
                </a:cubicBezTo>
                <a:cubicBezTo>
                  <a:pt x="7" y="250"/>
                  <a:pt x="8" y="241"/>
                  <a:pt x="9" y="232"/>
                </a:cubicBezTo>
                <a:cubicBezTo>
                  <a:pt x="12" y="198"/>
                  <a:pt x="19" y="164"/>
                  <a:pt x="35" y="133"/>
                </a:cubicBezTo>
                <a:cubicBezTo>
                  <a:pt x="49" y="107"/>
                  <a:pt x="65" y="83"/>
                  <a:pt x="84" y="61"/>
                </a:cubicBezTo>
                <a:cubicBezTo>
                  <a:pt x="93" y="50"/>
                  <a:pt x="102" y="39"/>
                  <a:pt x="113" y="30"/>
                </a:cubicBezTo>
                <a:cubicBezTo>
                  <a:pt x="124" y="21"/>
                  <a:pt x="135" y="12"/>
                  <a:pt x="146" y="3"/>
                </a:cubicBezTo>
                <a:cubicBezTo>
                  <a:pt x="145" y="3"/>
                  <a:pt x="144" y="2"/>
                  <a:pt x="143" y="1"/>
                </a:cubicBezTo>
                <a:cubicBezTo>
                  <a:pt x="141" y="8"/>
                  <a:pt x="134" y="12"/>
                  <a:pt x="129" y="17"/>
                </a:cubicBezTo>
                <a:cubicBezTo>
                  <a:pt x="123" y="21"/>
                  <a:pt x="118" y="26"/>
                  <a:pt x="113" y="31"/>
                </a:cubicBezTo>
                <a:cubicBezTo>
                  <a:pt x="102" y="44"/>
                  <a:pt x="93" y="57"/>
                  <a:pt x="83" y="71"/>
                </a:cubicBezTo>
                <a:cubicBezTo>
                  <a:pt x="62" y="96"/>
                  <a:pt x="45" y="123"/>
                  <a:pt x="32" y="153"/>
                </a:cubicBezTo>
                <a:cubicBezTo>
                  <a:pt x="20" y="182"/>
                  <a:pt x="15" y="211"/>
                  <a:pt x="12" y="242"/>
                </a:cubicBezTo>
                <a:cubicBezTo>
                  <a:pt x="11" y="249"/>
                  <a:pt x="11" y="256"/>
                  <a:pt x="10" y="264"/>
                </a:cubicBezTo>
                <a:cubicBezTo>
                  <a:pt x="10" y="270"/>
                  <a:pt x="10" y="277"/>
                  <a:pt x="10" y="283"/>
                </a:cubicBezTo>
                <a:cubicBezTo>
                  <a:pt x="11" y="296"/>
                  <a:pt x="13" y="310"/>
                  <a:pt x="8" y="323"/>
                </a:cubicBezTo>
                <a:cubicBezTo>
                  <a:pt x="9" y="322"/>
                  <a:pt x="10" y="322"/>
                  <a:pt x="11" y="322"/>
                </a:cubicBezTo>
                <a:cubicBezTo>
                  <a:pt x="5" y="311"/>
                  <a:pt x="5" y="298"/>
                  <a:pt x="5" y="285"/>
                </a:cubicBezTo>
                <a:cubicBezTo>
                  <a:pt x="6" y="272"/>
                  <a:pt x="7" y="259"/>
                  <a:pt x="7" y="246"/>
                </a:cubicBezTo>
                <a:cubicBezTo>
                  <a:pt x="7" y="211"/>
                  <a:pt x="17" y="177"/>
                  <a:pt x="32" y="146"/>
                </a:cubicBezTo>
                <a:cubicBezTo>
                  <a:pt x="45" y="118"/>
                  <a:pt x="59" y="91"/>
                  <a:pt x="78" y="66"/>
                </a:cubicBezTo>
                <a:cubicBezTo>
                  <a:pt x="83" y="60"/>
                  <a:pt x="88" y="54"/>
                  <a:pt x="93" y="48"/>
                </a:cubicBezTo>
                <a:cubicBezTo>
                  <a:pt x="98" y="42"/>
                  <a:pt x="103" y="36"/>
                  <a:pt x="108" y="31"/>
                </a:cubicBezTo>
                <a:cubicBezTo>
                  <a:pt x="113" y="25"/>
                  <a:pt x="119" y="20"/>
                  <a:pt x="125" y="16"/>
                </a:cubicBezTo>
                <a:cubicBezTo>
                  <a:pt x="131" y="12"/>
                  <a:pt x="137" y="9"/>
                  <a:pt x="142" y="4"/>
                </a:cubicBezTo>
                <a:cubicBezTo>
                  <a:pt x="143" y="3"/>
                  <a:pt x="141" y="1"/>
                  <a:pt x="140" y="3"/>
                </a:cubicBezTo>
                <a:cubicBezTo>
                  <a:pt x="134" y="8"/>
                  <a:pt x="127" y="11"/>
                  <a:pt x="121" y="15"/>
                </a:cubicBezTo>
                <a:cubicBezTo>
                  <a:pt x="115" y="20"/>
                  <a:pt x="109" y="25"/>
                  <a:pt x="104" y="31"/>
                </a:cubicBezTo>
                <a:cubicBezTo>
                  <a:pt x="98" y="38"/>
                  <a:pt x="93" y="44"/>
                  <a:pt x="88" y="51"/>
                </a:cubicBezTo>
                <a:cubicBezTo>
                  <a:pt x="82" y="57"/>
                  <a:pt x="77" y="63"/>
                  <a:pt x="72" y="70"/>
                </a:cubicBezTo>
                <a:cubicBezTo>
                  <a:pt x="63" y="83"/>
                  <a:pt x="54" y="96"/>
                  <a:pt x="47" y="110"/>
                </a:cubicBezTo>
                <a:cubicBezTo>
                  <a:pt x="39" y="125"/>
                  <a:pt x="31" y="140"/>
                  <a:pt x="24" y="156"/>
                </a:cubicBezTo>
                <a:cubicBezTo>
                  <a:pt x="18" y="171"/>
                  <a:pt x="12" y="186"/>
                  <a:pt x="9" y="203"/>
                </a:cubicBezTo>
                <a:cubicBezTo>
                  <a:pt x="6" y="219"/>
                  <a:pt x="5" y="235"/>
                  <a:pt x="4" y="251"/>
                </a:cubicBezTo>
                <a:cubicBezTo>
                  <a:pt x="4" y="264"/>
                  <a:pt x="3" y="277"/>
                  <a:pt x="2" y="289"/>
                </a:cubicBezTo>
                <a:cubicBezTo>
                  <a:pt x="2" y="301"/>
                  <a:pt x="3" y="313"/>
                  <a:pt x="9" y="324"/>
                </a:cubicBezTo>
                <a:cubicBezTo>
                  <a:pt x="9" y="325"/>
                  <a:pt x="11" y="324"/>
                  <a:pt x="11" y="323"/>
                </a:cubicBezTo>
                <a:cubicBezTo>
                  <a:pt x="16" y="310"/>
                  <a:pt x="14" y="295"/>
                  <a:pt x="13" y="281"/>
                </a:cubicBezTo>
                <a:cubicBezTo>
                  <a:pt x="12" y="265"/>
                  <a:pt x="14" y="249"/>
                  <a:pt x="16" y="233"/>
                </a:cubicBezTo>
                <a:cubicBezTo>
                  <a:pt x="17" y="216"/>
                  <a:pt x="20" y="199"/>
                  <a:pt x="25" y="182"/>
                </a:cubicBezTo>
                <a:cubicBezTo>
                  <a:pt x="29" y="166"/>
                  <a:pt x="36" y="151"/>
                  <a:pt x="43" y="136"/>
                </a:cubicBezTo>
                <a:cubicBezTo>
                  <a:pt x="56" y="109"/>
                  <a:pt x="74" y="86"/>
                  <a:pt x="92" y="63"/>
                </a:cubicBezTo>
                <a:cubicBezTo>
                  <a:pt x="101" y="51"/>
                  <a:pt x="110" y="39"/>
                  <a:pt x="120" y="28"/>
                </a:cubicBezTo>
                <a:cubicBezTo>
                  <a:pt x="124" y="24"/>
                  <a:pt x="129" y="20"/>
                  <a:pt x="134" y="16"/>
                </a:cubicBezTo>
                <a:cubicBezTo>
                  <a:pt x="139" y="12"/>
                  <a:pt x="143" y="8"/>
                  <a:pt x="146" y="3"/>
                </a:cubicBezTo>
                <a:cubicBezTo>
                  <a:pt x="147" y="1"/>
                  <a:pt x="145" y="0"/>
                  <a:pt x="144" y="1"/>
                </a:cubicBezTo>
                <a:cubicBezTo>
                  <a:pt x="132" y="12"/>
                  <a:pt x="120" y="21"/>
                  <a:pt x="108" y="31"/>
                </a:cubicBezTo>
                <a:cubicBezTo>
                  <a:pt x="95" y="42"/>
                  <a:pt x="85" y="54"/>
                  <a:pt x="75" y="67"/>
                </a:cubicBezTo>
                <a:cubicBezTo>
                  <a:pt x="55" y="93"/>
                  <a:pt x="36" y="120"/>
                  <a:pt x="24" y="150"/>
                </a:cubicBezTo>
                <a:cubicBezTo>
                  <a:pt x="13" y="180"/>
                  <a:pt x="8" y="212"/>
                  <a:pt x="5" y="244"/>
                </a:cubicBezTo>
                <a:cubicBezTo>
                  <a:pt x="4" y="260"/>
                  <a:pt x="7" y="276"/>
                  <a:pt x="7" y="292"/>
                </a:cubicBezTo>
                <a:cubicBezTo>
                  <a:pt x="7" y="301"/>
                  <a:pt x="4" y="313"/>
                  <a:pt x="12" y="320"/>
                </a:cubicBezTo>
                <a:cubicBezTo>
                  <a:pt x="13" y="320"/>
                  <a:pt x="14" y="320"/>
                  <a:pt x="15" y="320"/>
                </a:cubicBezTo>
                <a:cubicBezTo>
                  <a:pt x="17" y="314"/>
                  <a:pt x="15" y="308"/>
                  <a:pt x="13" y="301"/>
                </a:cubicBezTo>
                <a:cubicBezTo>
                  <a:pt x="11" y="294"/>
                  <a:pt x="12" y="286"/>
                  <a:pt x="12" y="279"/>
                </a:cubicBezTo>
                <a:cubicBezTo>
                  <a:pt x="13" y="262"/>
                  <a:pt x="14" y="245"/>
                  <a:pt x="17" y="229"/>
                </a:cubicBezTo>
                <a:cubicBezTo>
                  <a:pt x="19" y="220"/>
                  <a:pt x="21" y="211"/>
                  <a:pt x="23" y="203"/>
                </a:cubicBezTo>
                <a:cubicBezTo>
                  <a:pt x="24" y="194"/>
                  <a:pt x="25" y="185"/>
                  <a:pt x="27" y="176"/>
                </a:cubicBezTo>
                <a:cubicBezTo>
                  <a:pt x="30" y="159"/>
                  <a:pt x="37" y="142"/>
                  <a:pt x="45" y="126"/>
                </a:cubicBezTo>
                <a:cubicBezTo>
                  <a:pt x="56" y="101"/>
                  <a:pt x="72" y="78"/>
                  <a:pt x="90" y="56"/>
                </a:cubicBezTo>
                <a:cubicBezTo>
                  <a:pt x="98" y="46"/>
                  <a:pt x="107" y="36"/>
                  <a:pt x="117" y="26"/>
                </a:cubicBezTo>
                <a:cubicBezTo>
                  <a:pt x="122" y="21"/>
                  <a:pt x="127" y="17"/>
                  <a:pt x="132" y="13"/>
                </a:cubicBezTo>
                <a:cubicBezTo>
                  <a:pt x="137" y="11"/>
                  <a:pt x="142" y="9"/>
                  <a:pt x="145" y="4"/>
                </a:cubicBezTo>
                <a:cubicBezTo>
                  <a:pt x="146" y="3"/>
                  <a:pt x="144" y="2"/>
                  <a:pt x="143" y="3"/>
                </a:cubicBezTo>
                <a:cubicBezTo>
                  <a:pt x="92" y="30"/>
                  <a:pt x="53" y="78"/>
                  <a:pt x="29" y="130"/>
                </a:cubicBezTo>
                <a:cubicBezTo>
                  <a:pt x="16" y="157"/>
                  <a:pt x="8" y="186"/>
                  <a:pt x="4" y="215"/>
                </a:cubicBezTo>
                <a:cubicBezTo>
                  <a:pt x="2" y="231"/>
                  <a:pt x="0" y="247"/>
                  <a:pt x="0" y="262"/>
                </a:cubicBezTo>
                <a:cubicBezTo>
                  <a:pt x="0" y="278"/>
                  <a:pt x="1" y="295"/>
                  <a:pt x="2" y="311"/>
                </a:cubicBezTo>
                <a:cubicBezTo>
                  <a:pt x="2" y="313"/>
                  <a:pt x="5" y="312"/>
                  <a:pt x="5" y="311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8" name="Freeform 1988"/>
          <p:cNvSpPr/>
          <p:nvPr/>
        </p:nvSpPr>
        <p:spPr bwMode="auto">
          <a:xfrm>
            <a:off x="2479675" y="2428876"/>
            <a:ext cx="174625" cy="742950"/>
          </a:xfrm>
          <a:custGeom>
            <a:avLst/>
            <a:gdLst>
              <a:gd name="T0" fmla="*/ 44 w 85"/>
              <a:gd name="T1" fmla="*/ 60 h 362"/>
              <a:gd name="T2" fmla="*/ 63 w 85"/>
              <a:gd name="T3" fmla="*/ 106 h 362"/>
              <a:gd name="T4" fmla="*/ 73 w 85"/>
              <a:gd name="T5" fmla="*/ 204 h 362"/>
              <a:gd name="T6" fmla="*/ 32 w 85"/>
              <a:gd name="T7" fmla="*/ 331 h 362"/>
              <a:gd name="T8" fmla="*/ 2 w 85"/>
              <a:gd name="T9" fmla="*/ 358 h 362"/>
              <a:gd name="T10" fmla="*/ 56 w 85"/>
              <a:gd name="T11" fmla="*/ 276 h 362"/>
              <a:gd name="T12" fmla="*/ 72 w 85"/>
              <a:gd name="T13" fmla="*/ 126 h 362"/>
              <a:gd name="T14" fmla="*/ 61 w 85"/>
              <a:gd name="T15" fmla="*/ 78 h 362"/>
              <a:gd name="T16" fmla="*/ 19 w 85"/>
              <a:gd name="T17" fmla="*/ 3 h 362"/>
              <a:gd name="T18" fmla="*/ 47 w 85"/>
              <a:gd name="T19" fmla="*/ 34 h 362"/>
              <a:gd name="T20" fmla="*/ 75 w 85"/>
              <a:gd name="T21" fmla="*/ 166 h 362"/>
              <a:gd name="T22" fmla="*/ 21 w 85"/>
              <a:gd name="T23" fmla="*/ 310 h 362"/>
              <a:gd name="T24" fmla="*/ 1 w 85"/>
              <a:gd name="T25" fmla="*/ 355 h 362"/>
              <a:gd name="T26" fmla="*/ 17 w 85"/>
              <a:gd name="T27" fmla="*/ 338 h 362"/>
              <a:gd name="T28" fmla="*/ 57 w 85"/>
              <a:gd name="T29" fmla="*/ 273 h 362"/>
              <a:gd name="T30" fmla="*/ 69 w 85"/>
              <a:gd name="T31" fmla="*/ 87 h 362"/>
              <a:gd name="T32" fmla="*/ 40 w 85"/>
              <a:gd name="T33" fmla="*/ 27 h 362"/>
              <a:gd name="T34" fmla="*/ 27 w 85"/>
              <a:gd name="T35" fmla="*/ 11 h 362"/>
              <a:gd name="T36" fmla="*/ 70 w 85"/>
              <a:gd name="T37" fmla="*/ 92 h 362"/>
              <a:gd name="T38" fmla="*/ 75 w 85"/>
              <a:gd name="T39" fmla="*/ 193 h 362"/>
              <a:gd name="T40" fmla="*/ 27 w 85"/>
              <a:gd name="T41" fmla="*/ 319 h 362"/>
              <a:gd name="T42" fmla="*/ 80 w 85"/>
              <a:gd name="T43" fmla="*/ 123 h 362"/>
              <a:gd name="T44" fmla="*/ 62 w 85"/>
              <a:gd name="T45" fmla="*/ 61 h 362"/>
              <a:gd name="T46" fmla="*/ 27 w 85"/>
              <a:gd name="T47" fmla="*/ 12 h 362"/>
              <a:gd name="T48" fmla="*/ 50 w 85"/>
              <a:gd name="T49" fmla="*/ 52 h 362"/>
              <a:gd name="T50" fmla="*/ 79 w 85"/>
              <a:gd name="T51" fmla="*/ 194 h 362"/>
              <a:gd name="T52" fmla="*/ 25 w 85"/>
              <a:gd name="T53" fmla="*/ 320 h 362"/>
              <a:gd name="T54" fmla="*/ 3 w 85"/>
              <a:gd name="T55" fmla="*/ 356 h 362"/>
              <a:gd name="T56" fmla="*/ 24 w 85"/>
              <a:gd name="T57" fmla="*/ 310 h 362"/>
              <a:gd name="T58" fmla="*/ 78 w 85"/>
              <a:gd name="T59" fmla="*/ 165 h 362"/>
              <a:gd name="T60" fmla="*/ 51 w 85"/>
              <a:gd name="T61" fmla="*/ 36 h 362"/>
              <a:gd name="T62" fmla="*/ 25 w 85"/>
              <a:gd name="T63" fmla="*/ 3 h 362"/>
              <a:gd name="T64" fmla="*/ 18 w 85"/>
              <a:gd name="T65" fmla="*/ 2 h 362"/>
              <a:gd name="T66" fmla="*/ 60 w 85"/>
              <a:gd name="T67" fmla="*/ 83 h 362"/>
              <a:gd name="T68" fmla="*/ 71 w 85"/>
              <a:gd name="T69" fmla="*/ 132 h 362"/>
              <a:gd name="T70" fmla="*/ 75 w 85"/>
              <a:gd name="T71" fmla="*/ 184 h 362"/>
              <a:gd name="T72" fmla="*/ 2 w 85"/>
              <a:gd name="T73" fmla="*/ 358 h 362"/>
              <a:gd name="T74" fmla="*/ 21 w 85"/>
              <a:gd name="T75" fmla="*/ 345 h 362"/>
              <a:gd name="T76" fmla="*/ 58 w 85"/>
              <a:gd name="T77" fmla="*/ 285 h 362"/>
              <a:gd name="T78" fmla="*/ 75 w 85"/>
              <a:gd name="T79" fmla="*/ 141 h 362"/>
              <a:gd name="T80" fmla="*/ 45 w 85"/>
              <a:gd name="T81" fmla="*/ 55 h 362"/>
              <a:gd name="T82" fmla="*/ 24 w 85"/>
              <a:gd name="T83" fmla="*/ 16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85" h="362">
                <a:moveTo>
                  <a:pt x="24" y="16"/>
                </a:moveTo>
                <a:cubicBezTo>
                  <a:pt x="33" y="30"/>
                  <a:pt x="38" y="45"/>
                  <a:pt x="44" y="60"/>
                </a:cubicBezTo>
                <a:cubicBezTo>
                  <a:pt x="47" y="67"/>
                  <a:pt x="51" y="75"/>
                  <a:pt x="54" y="82"/>
                </a:cubicBezTo>
                <a:cubicBezTo>
                  <a:pt x="57" y="90"/>
                  <a:pt x="60" y="98"/>
                  <a:pt x="63" y="106"/>
                </a:cubicBezTo>
                <a:cubicBezTo>
                  <a:pt x="69" y="122"/>
                  <a:pt x="73" y="138"/>
                  <a:pt x="74" y="155"/>
                </a:cubicBezTo>
                <a:cubicBezTo>
                  <a:pt x="75" y="171"/>
                  <a:pt x="75" y="187"/>
                  <a:pt x="73" y="204"/>
                </a:cubicBezTo>
                <a:cubicBezTo>
                  <a:pt x="70" y="234"/>
                  <a:pt x="63" y="264"/>
                  <a:pt x="52" y="293"/>
                </a:cubicBezTo>
                <a:cubicBezTo>
                  <a:pt x="47" y="307"/>
                  <a:pt x="41" y="320"/>
                  <a:pt x="32" y="331"/>
                </a:cubicBezTo>
                <a:cubicBezTo>
                  <a:pt x="27" y="336"/>
                  <a:pt x="22" y="341"/>
                  <a:pt x="17" y="345"/>
                </a:cubicBezTo>
                <a:cubicBezTo>
                  <a:pt x="11" y="349"/>
                  <a:pt x="6" y="353"/>
                  <a:pt x="2" y="358"/>
                </a:cubicBezTo>
                <a:cubicBezTo>
                  <a:pt x="3" y="359"/>
                  <a:pt x="3" y="359"/>
                  <a:pt x="4" y="360"/>
                </a:cubicBezTo>
                <a:cubicBezTo>
                  <a:pt x="24" y="334"/>
                  <a:pt x="43" y="307"/>
                  <a:pt x="56" y="276"/>
                </a:cubicBezTo>
                <a:cubicBezTo>
                  <a:pt x="69" y="244"/>
                  <a:pt x="77" y="210"/>
                  <a:pt x="78" y="175"/>
                </a:cubicBezTo>
                <a:cubicBezTo>
                  <a:pt x="79" y="159"/>
                  <a:pt x="76" y="142"/>
                  <a:pt x="72" y="126"/>
                </a:cubicBezTo>
                <a:cubicBezTo>
                  <a:pt x="70" y="118"/>
                  <a:pt x="68" y="110"/>
                  <a:pt x="67" y="102"/>
                </a:cubicBezTo>
                <a:cubicBezTo>
                  <a:pt x="65" y="94"/>
                  <a:pt x="63" y="86"/>
                  <a:pt x="61" y="78"/>
                </a:cubicBezTo>
                <a:cubicBezTo>
                  <a:pt x="53" y="50"/>
                  <a:pt x="40" y="22"/>
                  <a:pt x="20" y="1"/>
                </a:cubicBezTo>
                <a:cubicBezTo>
                  <a:pt x="20" y="1"/>
                  <a:pt x="19" y="2"/>
                  <a:pt x="19" y="3"/>
                </a:cubicBezTo>
                <a:cubicBezTo>
                  <a:pt x="25" y="6"/>
                  <a:pt x="30" y="12"/>
                  <a:pt x="35" y="17"/>
                </a:cubicBezTo>
                <a:cubicBezTo>
                  <a:pt x="39" y="23"/>
                  <a:pt x="43" y="29"/>
                  <a:pt x="47" y="34"/>
                </a:cubicBezTo>
                <a:cubicBezTo>
                  <a:pt x="56" y="47"/>
                  <a:pt x="63" y="60"/>
                  <a:pt x="69" y="73"/>
                </a:cubicBezTo>
                <a:cubicBezTo>
                  <a:pt x="81" y="103"/>
                  <a:pt x="80" y="135"/>
                  <a:pt x="75" y="166"/>
                </a:cubicBezTo>
                <a:cubicBezTo>
                  <a:pt x="69" y="200"/>
                  <a:pt x="57" y="232"/>
                  <a:pt x="43" y="263"/>
                </a:cubicBezTo>
                <a:cubicBezTo>
                  <a:pt x="36" y="279"/>
                  <a:pt x="28" y="294"/>
                  <a:pt x="21" y="310"/>
                </a:cubicBezTo>
                <a:cubicBezTo>
                  <a:pt x="18" y="318"/>
                  <a:pt x="14" y="326"/>
                  <a:pt x="10" y="334"/>
                </a:cubicBezTo>
                <a:cubicBezTo>
                  <a:pt x="7" y="341"/>
                  <a:pt x="3" y="347"/>
                  <a:pt x="1" y="355"/>
                </a:cubicBezTo>
                <a:cubicBezTo>
                  <a:pt x="0" y="356"/>
                  <a:pt x="2" y="357"/>
                  <a:pt x="3" y="356"/>
                </a:cubicBezTo>
                <a:cubicBezTo>
                  <a:pt x="9" y="351"/>
                  <a:pt x="13" y="345"/>
                  <a:pt x="17" y="338"/>
                </a:cubicBezTo>
                <a:cubicBezTo>
                  <a:pt x="21" y="332"/>
                  <a:pt x="26" y="325"/>
                  <a:pt x="30" y="318"/>
                </a:cubicBezTo>
                <a:cubicBezTo>
                  <a:pt x="40" y="303"/>
                  <a:pt x="49" y="288"/>
                  <a:pt x="57" y="273"/>
                </a:cubicBezTo>
                <a:cubicBezTo>
                  <a:pt x="73" y="242"/>
                  <a:pt x="82" y="208"/>
                  <a:pt x="83" y="174"/>
                </a:cubicBezTo>
                <a:cubicBezTo>
                  <a:pt x="84" y="144"/>
                  <a:pt x="78" y="115"/>
                  <a:pt x="69" y="87"/>
                </a:cubicBezTo>
                <a:cubicBezTo>
                  <a:pt x="64" y="73"/>
                  <a:pt x="57" y="59"/>
                  <a:pt x="50" y="46"/>
                </a:cubicBezTo>
                <a:cubicBezTo>
                  <a:pt x="46" y="40"/>
                  <a:pt x="43" y="33"/>
                  <a:pt x="40" y="27"/>
                </a:cubicBezTo>
                <a:cubicBezTo>
                  <a:pt x="37" y="21"/>
                  <a:pt x="34" y="15"/>
                  <a:pt x="29" y="10"/>
                </a:cubicBezTo>
                <a:cubicBezTo>
                  <a:pt x="28" y="8"/>
                  <a:pt x="26" y="10"/>
                  <a:pt x="27" y="11"/>
                </a:cubicBezTo>
                <a:cubicBezTo>
                  <a:pt x="34" y="24"/>
                  <a:pt x="44" y="36"/>
                  <a:pt x="52" y="48"/>
                </a:cubicBezTo>
                <a:cubicBezTo>
                  <a:pt x="60" y="62"/>
                  <a:pt x="65" y="77"/>
                  <a:pt x="70" y="92"/>
                </a:cubicBezTo>
                <a:cubicBezTo>
                  <a:pt x="75" y="108"/>
                  <a:pt x="78" y="124"/>
                  <a:pt x="79" y="141"/>
                </a:cubicBezTo>
                <a:cubicBezTo>
                  <a:pt x="80" y="159"/>
                  <a:pt x="78" y="176"/>
                  <a:pt x="75" y="193"/>
                </a:cubicBezTo>
                <a:cubicBezTo>
                  <a:pt x="66" y="238"/>
                  <a:pt x="47" y="279"/>
                  <a:pt x="24" y="317"/>
                </a:cubicBezTo>
                <a:cubicBezTo>
                  <a:pt x="23" y="319"/>
                  <a:pt x="26" y="320"/>
                  <a:pt x="27" y="319"/>
                </a:cubicBezTo>
                <a:cubicBezTo>
                  <a:pt x="44" y="288"/>
                  <a:pt x="60" y="257"/>
                  <a:pt x="70" y="224"/>
                </a:cubicBezTo>
                <a:cubicBezTo>
                  <a:pt x="80" y="191"/>
                  <a:pt x="85" y="156"/>
                  <a:pt x="80" y="123"/>
                </a:cubicBezTo>
                <a:cubicBezTo>
                  <a:pt x="78" y="112"/>
                  <a:pt x="75" y="102"/>
                  <a:pt x="72" y="91"/>
                </a:cubicBezTo>
                <a:cubicBezTo>
                  <a:pt x="69" y="81"/>
                  <a:pt x="66" y="71"/>
                  <a:pt x="62" y="61"/>
                </a:cubicBezTo>
                <a:cubicBezTo>
                  <a:pt x="53" y="42"/>
                  <a:pt x="39" y="27"/>
                  <a:pt x="29" y="10"/>
                </a:cubicBezTo>
                <a:cubicBezTo>
                  <a:pt x="28" y="10"/>
                  <a:pt x="27" y="11"/>
                  <a:pt x="27" y="12"/>
                </a:cubicBezTo>
                <a:cubicBezTo>
                  <a:pt x="32" y="17"/>
                  <a:pt x="36" y="24"/>
                  <a:pt x="39" y="31"/>
                </a:cubicBezTo>
                <a:cubicBezTo>
                  <a:pt x="42" y="38"/>
                  <a:pt x="46" y="45"/>
                  <a:pt x="50" y="52"/>
                </a:cubicBezTo>
                <a:cubicBezTo>
                  <a:pt x="57" y="66"/>
                  <a:pt x="64" y="81"/>
                  <a:pt x="69" y="97"/>
                </a:cubicBezTo>
                <a:cubicBezTo>
                  <a:pt x="79" y="128"/>
                  <a:pt x="83" y="162"/>
                  <a:pt x="79" y="194"/>
                </a:cubicBezTo>
                <a:cubicBezTo>
                  <a:pt x="75" y="225"/>
                  <a:pt x="65" y="254"/>
                  <a:pt x="50" y="281"/>
                </a:cubicBezTo>
                <a:cubicBezTo>
                  <a:pt x="42" y="294"/>
                  <a:pt x="34" y="307"/>
                  <a:pt x="25" y="320"/>
                </a:cubicBezTo>
                <a:cubicBezTo>
                  <a:pt x="18" y="332"/>
                  <a:pt x="11" y="345"/>
                  <a:pt x="1" y="354"/>
                </a:cubicBezTo>
                <a:cubicBezTo>
                  <a:pt x="2" y="355"/>
                  <a:pt x="3" y="355"/>
                  <a:pt x="3" y="356"/>
                </a:cubicBezTo>
                <a:cubicBezTo>
                  <a:pt x="5" y="348"/>
                  <a:pt x="10" y="341"/>
                  <a:pt x="14" y="334"/>
                </a:cubicBezTo>
                <a:cubicBezTo>
                  <a:pt x="18" y="326"/>
                  <a:pt x="21" y="318"/>
                  <a:pt x="24" y="310"/>
                </a:cubicBezTo>
                <a:cubicBezTo>
                  <a:pt x="32" y="293"/>
                  <a:pt x="39" y="277"/>
                  <a:pt x="47" y="261"/>
                </a:cubicBezTo>
                <a:cubicBezTo>
                  <a:pt x="60" y="230"/>
                  <a:pt x="72" y="198"/>
                  <a:pt x="78" y="165"/>
                </a:cubicBezTo>
                <a:cubicBezTo>
                  <a:pt x="83" y="135"/>
                  <a:pt x="83" y="103"/>
                  <a:pt x="72" y="75"/>
                </a:cubicBezTo>
                <a:cubicBezTo>
                  <a:pt x="67" y="61"/>
                  <a:pt x="60" y="48"/>
                  <a:pt x="51" y="36"/>
                </a:cubicBezTo>
                <a:cubicBezTo>
                  <a:pt x="47" y="30"/>
                  <a:pt x="43" y="24"/>
                  <a:pt x="39" y="19"/>
                </a:cubicBezTo>
                <a:cubicBezTo>
                  <a:pt x="35" y="13"/>
                  <a:pt x="31" y="7"/>
                  <a:pt x="25" y="3"/>
                </a:cubicBezTo>
                <a:cubicBezTo>
                  <a:pt x="23" y="2"/>
                  <a:pt x="22" y="1"/>
                  <a:pt x="20" y="0"/>
                </a:cubicBezTo>
                <a:cubicBezTo>
                  <a:pt x="19" y="0"/>
                  <a:pt x="17" y="1"/>
                  <a:pt x="18" y="2"/>
                </a:cubicBezTo>
                <a:cubicBezTo>
                  <a:pt x="28" y="14"/>
                  <a:pt x="37" y="26"/>
                  <a:pt x="43" y="40"/>
                </a:cubicBezTo>
                <a:cubicBezTo>
                  <a:pt x="50" y="54"/>
                  <a:pt x="56" y="68"/>
                  <a:pt x="60" y="83"/>
                </a:cubicBezTo>
                <a:cubicBezTo>
                  <a:pt x="62" y="91"/>
                  <a:pt x="63" y="99"/>
                  <a:pt x="65" y="108"/>
                </a:cubicBezTo>
                <a:cubicBezTo>
                  <a:pt x="67" y="116"/>
                  <a:pt x="69" y="124"/>
                  <a:pt x="71" y="132"/>
                </a:cubicBezTo>
                <a:cubicBezTo>
                  <a:pt x="73" y="141"/>
                  <a:pt x="75" y="149"/>
                  <a:pt x="75" y="158"/>
                </a:cubicBezTo>
                <a:cubicBezTo>
                  <a:pt x="76" y="166"/>
                  <a:pt x="76" y="175"/>
                  <a:pt x="75" y="184"/>
                </a:cubicBezTo>
                <a:cubicBezTo>
                  <a:pt x="73" y="217"/>
                  <a:pt x="65" y="250"/>
                  <a:pt x="52" y="280"/>
                </a:cubicBezTo>
                <a:cubicBezTo>
                  <a:pt x="39" y="308"/>
                  <a:pt x="20" y="334"/>
                  <a:pt x="2" y="358"/>
                </a:cubicBezTo>
                <a:cubicBezTo>
                  <a:pt x="1" y="360"/>
                  <a:pt x="3" y="362"/>
                  <a:pt x="4" y="360"/>
                </a:cubicBezTo>
                <a:cubicBezTo>
                  <a:pt x="9" y="354"/>
                  <a:pt x="15" y="350"/>
                  <a:pt x="21" y="345"/>
                </a:cubicBezTo>
                <a:cubicBezTo>
                  <a:pt x="27" y="340"/>
                  <a:pt x="32" y="335"/>
                  <a:pt x="37" y="329"/>
                </a:cubicBezTo>
                <a:cubicBezTo>
                  <a:pt x="47" y="316"/>
                  <a:pt x="53" y="300"/>
                  <a:pt x="58" y="285"/>
                </a:cubicBezTo>
                <a:cubicBezTo>
                  <a:pt x="69" y="253"/>
                  <a:pt x="75" y="219"/>
                  <a:pt x="77" y="185"/>
                </a:cubicBezTo>
                <a:cubicBezTo>
                  <a:pt x="78" y="171"/>
                  <a:pt x="77" y="156"/>
                  <a:pt x="75" y="141"/>
                </a:cubicBezTo>
                <a:cubicBezTo>
                  <a:pt x="73" y="126"/>
                  <a:pt x="68" y="111"/>
                  <a:pt x="63" y="97"/>
                </a:cubicBezTo>
                <a:cubicBezTo>
                  <a:pt x="57" y="82"/>
                  <a:pt x="51" y="69"/>
                  <a:pt x="45" y="55"/>
                </a:cubicBezTo>
                <a:cubicBezTo>
                  <a:pt x="39" y="41"/>
                  <a:pt x="35" y="27"/>
                  <a:pt x="27" y="15"/>
                </a:cubicBezTo>
                <a:cubicBezTo>
                  <a:pt x="26" y="14"/>
                  <a:pt x="23" y="15"/>
                  <a:pt x="24" y="16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9" name="Freeform 1989"/>
          <p:cNvSpPr/>
          <p:nvPr/>
        </p:nvSpPr>
        <p:spPr bwMode="auto">
          <a:xfrm>
            <a:off x="2354262" y="2568576"/>
            <a:ext cx="258762" cy="88900"/>
          </a:xfrm>
          <a:custGeom>
            <a:avLst/>
            <a:gdLst>
              <a:gd name="T0" fmla="*/ 30 w 126"/>
              <a:gd name="T1" fmla="*/ 15 h 43"/>
              <a:gd name="T2" fmla="*/ 71 w 126"/>
              <a:gd name="T3" fmla="*/ 29 h 43"/>
              <a:gd name="T4" fmla="*/ 91 w 126"/>
              <a:gd name="T5" fmla="*/ 26 h 43"/>
              <a:gd name="T6" fmla="*/ 110 w 126"/>
              <a:gd name="T7" fmla="*/ 20 h 43"/>
              <a:gd name="T8" fmla="*/ 109 w 126"/>
              <a:gd name="T9" fmla="*/ 18 h 43"/>
              <a:gd name="T10" fmla="*/ 93 w 126"/>
              <a:gd name="T11" fmla="*/ 23 h 43"/>
              <a:gd name="T12" fmla="*/ 72 w 126"/>
              <a:gd name="T13" fmla="*/ 25 h 43"/>
              <a:gd name="T14" fmla="*/ 49 w 126"/>
              <a:gd name="T15" fmla="*/ 23 h 43"/>
              <a:gd name="T16" fmla="*/ 25 w 126"/>
              <a:gd name="T17" fmla="*/ 12 h 43"/>
              <a:gd name="T18" fmla="*/ 23 w 126"/>
              <a:gd name="T19" fmla="*/ 14 h 43"/>
              <a:gd name="T20" fmla="*/ 41 w 126"/>
              <a:gd name="T21" fmla="*/ 23 h 43"/>
              <a:gd name="T22" fmla="*/ 65 w 126"/>
              <a:gd name="T23" fmla="*/ 27 h 43"/>
              <a:gd name="T24" fmla="*/ 116 w 126"/>
              <a:gd name="T25" fmla="*/ 19 h 43"/>
              <a:gd name="T26" fmla="*/ 114 w 126"/>
              <a:gd name="T27" fmla="*/ 16 h 43"/>
              <a:gd name="T28" fmla="*/ 3 w 126"/>
              <a:gd name="T29" fmla="*/ 0 h 43"/>
              <a:gd name="T30" fmla="*/ 2 w 126"/>
              <a:gd name="T31" fmla="*/ 3 h 43"/>
              <a:gd name="T32" fmla="*/ 124 w 126"/>
              <a:gd name="T33" fmla="*/ 13 h 43"/>
              <a:gd name="T34" fmla="*/ 123 w 126"/>
              <a:gd name="T35" fmla="*/ 10 h 43"/>
              <a:gd name="T36" fmla="*/ 3 w 126"/>
              <a:gd name="T37" fmla="*/ 0 h 43"/>
              <a:gd name="T38" fmla="*/ 2 w 126"/>
              <a:gd name="T39" fmla="*/ 3 h 43"/>
              <a:gd name="T40" fmla="*/ 116 w 126"/>
              <a:gd name="T41" fmla="*/ 19 h 43"/>
              <a:gd name="T42" fmla="*/ 114 w 126"/>
              <a:gd name="T43" fmla="*/ 16 h 43"/>
              <a:gd name="T44" fmla="*/ 66 w 126"/>
              <a:gd name="T45" fmla="*/ 25 h 43"/>
              <a:gd name="T46" fmla="*/ 44 w 126"/>
              <a:gd name="T47" fmla="*/ 21 h 43"/>
              <a:gd name="T48" fmla="*/ 25 w 126"/>
              <a:gd name="T49" fmla="*/ 12 h 43"/>
              <a:gd name="T50" fmla="*/ 24 w 126"/>
              <a:gd name="T51" fmla="*/ 14 h 43"/>
              <a:gd name="T52" fmla="*/ 49 w 126"/>
              <a:gd name="T53" fmla="*/ 26 h 43"/>
              <a:gd name="T54" fmla="*/ 73 w 126"/>
              <a:gd name="T55" fmla="*/ 28 h 43"/>
              <a:gd name="T56" fmla="*/ 95 w 126"/>
              <a:gd name="T57" fmla="*/ 26 h 43"/>
              <a:gd name="T58" fmla="*/ 111 w 126"/>
              <a:gd name="T59" fmla="*/ 19 h 43"/>
              <a:gd name="T60" fmla="*/ 110 w 126"/>
              <a:gd name="T61" fmla="*/ 17 h 43"/>
              <a:gd name="T62" fmla="*/ 94 w 126"/>
              <a:gd name="T63" fmla="*/ 22 h 43"/>
              <a:gd name="T64" fmla="*/ 74 w 126"/>
              <a:gd name="T65" fmla="*/ 26 h 43"/>
              <a:gd name="T66" fmla="*/ 31 w 126"/>
              <a:gd name="T67" fmla="*/ 13 h 43"/>
              <a:gd name="T68" fmla="*/ 30 w 126"/>
              <a:gd name="T69" fmla="*/ 15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6" h="43">
                <a:moveTo>
                  <a:pt x="30" y="15"/>
                </a:moveTo>
                <a:cubicBezTo>
                  <a:pt x="43" y="23"/>
                  <a:pt x="56" y="29"/>
                  <a:pt x="71" y="29"/>
                </a:cubicBezTo>
                <a:cubicBezTo>
                  <a:pt x="78" y="29"/>
                  <a:pt x="85" y="28"/>
                  <a:pt x="91" y="26"/>
                </a:cubicBezTo>
                <a:cubicBezTo>
                  <a:pt x="97" y="23"/>
                  <a:pt x="103" y="20"/>
                  <a:pt x="110" y="20"/>
                </a:cubicBezTo>
                <a:cubicBezTo>
                  <a:pt x="110" y="19"/>
                  <a:pt x="109" y="18"/>
                  <a:pt x="109" y="18"/>
                </a:cubicBezTo>
                <a:cubicBezTo>
                  <a:pt x="105" y="22"/>
                  <a:pt x="98" y="23"/>
                  <a:pt x="93" y="23"/>
                </a:cubicBezTo>
                <a:cubicBezTo>
                  <a:pt x="86" y="24"/>
                  <a:pt x="79" y="25"/>
                  <a:pt x="72" y="25"/>
                </a:cubicBezTo>
                <a:cubicBezTo>
                  <a:pt x="65" y="25"/>
                  <a:pt x="57" y="25"/>
                  <a:pt x="49" y="23"/>
                </a:cubicBezTo>
                <a:cubicBezTo>
                  <a:pt x="41" y="22"/>
                  <a:pt x="33" y="17"/>
                  <a:pt x="25" y="12"/>
                </a:cubicBezTo>
                <a:cubicBezTo>
                  <a:pt x="24" y="11"/>
                  <a:pt x="22" y="13"/>
                  <a:pt x="23" y="14"/>
                </a:cubicBezTo>
                <a:cubicBezTo>
                  <a:pt x="28" y="19"/>
                  <a:pt x="35" y="22"/>
                  <a:pt x="41" y="23"/>
                </a:cubicBezTo>
                <a:cubicBezTo>
                  <a:pt x="49" y="26"/>
                  <a:pt x="57" y="27"/>
                  <a:pt x="65" y="27"/>
                </a:cubicBezTo>
                <a:cubicBezTo>
                  <a:pt x="82" y="29"/>
                  <a:pt x="100" y="29"/>
                  <a:pt x="116" y="19"/>
                </a:cubicBezTo>
                <a:cubicBezTo>
                  <a:pt x="115" y="18"/>
                  <a:pt x="115" y="17"/>
                  <a:pt x="114" y="16"/>
                </a:cubicBezTo>
                <a:cubicBezTo>
                  <a:pt x="80" y="41"/>
                  <a:pt x="36" y="19"/>
                  <a:pt x="3" y="0"/>
                </a:cubicBezTo>
                <a:cubicBezTo>
                  <a:pt x="3" y="1"/>
                  <a:pt x="3" y="2"/>
                  <a:pt x="2" y="3"/>
                </a:cubicBezTo>
                <a:cubicBezTo>
                  <a:pt x="40" y="21"/>
                  <a:pt x="85" y="34"/>
                  <a:pt x="124" y="13"/>
                </a:cubicBezTo>
                <a:cubicBezTo>
                  <a:pt x="126" y="11"/>
                  <a:pt x="124" y="9"/>
                  <a:pt x="123" y="10"/>
                </a:cubicBezTo>
                <a:cubicBezTo>
                  <a:pt x="84" y="31"/>
                  <a:pt x="40" y="18"/>
                  <a:pt x="3" y="0"/>
                </a:cubicBezTo>
                <a:cubicBezTo>
                  <a:pt x="2" y="0"/>
                  <a:pt x="0" y="2"/>
                  <a:pt x="2" y="3"/>
                </a:cubicBezTo>
                <a:cubicBezTo>
                  <a:pt x="35" y="22"/>
                  <a:pt x="80" y="43"/>
                  <a:pt x="116" y="19"/>
                </a:cubicBezTo>
                <a:cubicBezTo>
                  <a:pt x="117" y="18"/>
                  <a:pt x="116" y="15"/>
                  <a:pt x="114" y="16"/>
                </a:cubicBezTo>
                <a:cubicBezTo>
                  <a:pt x="100" y="26"/>
                  <a:pt x="82" y="26"/>
                  <a:pt x="66" y="25"/>
                </a:cubicBezTo>
                <a:cubicBezTo>
                  <a:pt x="58" y="24"/>
                  <a:pt x="51" y="23"/>
                  <a:pt x="44" y="21"/>
                </a:cubicBezTo>
                <a:cubicBezTo>
                  <a:pt x="37" y="20"/>
                  <a:pt x="30" y="17"/>
                  <a:pt x="25" y="12"/>
                </a:cubicBezTo>
                <a:cubicBezTo>
                  <a:pt x="25" y="13"/>
                  <a:pt x="24" y="14"/>
                  <a:pt x="24" y="14"/>
                </a:cubicBezTo>
                <a:cubicBezTo>
                  <a:pt x="32" y="19"/>
                  <a:pt x="40" y="24"/>
                  <a:pt x="49" y="26"/>
                </a:cubicBezTo>
                <a:cubicBezTo>
                  <a:pt x="57" y="28"/>
                  <a:pt x="65" y="28"/>
                  <a:pt x="73" y="28"/>
                </a:cubicBezTo>
                <a:cubicBezTo>
                  <a:pt x="80" y="27"/>
                  <a:pt x="88" y="27"/>
                  <a:pt x="95" y="26"/>
                </a:cubicBezTo>
                <a:cubicBezTo>
                  <a:pt x="100" y="25"/>
                  <a:pt x="107" y="24"/>
                  <a:pt x="111" y="19"/>
                </a:cubicBezTo>
                <a:cubicBezTo>
                  <a:pt x="112" y="19"/>
                  <a:pt x="111" y="17"/>
                  <a:pt x="110" y="17"/>
                </a:cubicBezTo>
                <a:cubicBezTo>
                  <a:pt x="104" y="17"/>
                  <a:pt x="99" y="19"/>
                  <a:pt x="94" y="22"/>
                </a:cubicBezTo>
                <a:cubicBezTo>
                  <a:pt x="87" y="24"/>
                  <a:pt x="81" y="26"/>
                  <a:pt x="74" y="26"/>
                </a:cubicBezTo>
                <a:cubicBezTo>
                  <a:pt x="59" y="27"/>
                  <a:pt x="44" y="21"/>
                  <a:pt x="31" y="13"/>
                </a:cubicBezTo>
                <a:cubicBezTo>
                  <a:pt x="30" y="12"/>
                  <a:pt x="28" y="14"/>
                  <a:pt x="30" y="15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10" name="Freeform 1990"/>
          <p:cNvSpPr/>
          <p:nvPr/>
        </p:nvSpPr>
        <p:spPr bwMode="auto">
          <a:xfrm>
            <a:off x="2338387" y="2708276"/>
            <a:ext cx="228600" cy="217488"/>
          </a:xfrm>
          <a:custGeom>
            <a:avLst/>
            <a:gdLst>
              <a:gd name="T0" fmla="*/ 8 w 112"/>
              <a:gd name="T1" fmla="*/ 54 h 106"/>
              <a:gd name="T2" fmla="*/ 25 w 112"/>
              <a:gd name="T3" fmla="*/ 88 h 106"/>
              <a:gd name="T4" fmla="*/ 62 w 112"/>
              <a:gd name="T5" fmla="*/ 100 h 106"/>
              <a:gd name="T6" fmla="*/ 98 w 112"/>
              <a:gd name="T7" fmla="*/ 81 h 106"/>
              <a:gd name="T8" fmla="*/ 105 w 112"/>
              <a:gd name="T9" fmla="*/ 48 h 106"/>
              <a:gd name="T10" fmla="*/ 69 w 112"/>
              <a:gd name="T11" fmla="*/ 5 h 106"/>
              <a:gd name="T12" fmla="*/ 30 w 112"/>
              <a:gd name="T13" fmla="*/ 17 h 106"/>
              <a:gd name="T14" fmla="*/ 10 w 112"/>
              <a:gd name="T15" fmla="*/ 55 h 106"/>
              <a:gd name="T16" fmla="*/ 32 w 112"/>
              <a:gd name="T17" fmla="*/ 93 h 106"/>
              <a:gd name="T18" fmla="*/ 66 w 112"/>
              <a:gd name="T19" fmla="*/ 100 h 106"/>
              <a:gd name="T20" fmla="*/ 97 w 112"/>
              <a:gd name="T21" fmla="*/ 83 h 106"/>
              <a:gd name="T22" fmla="*/ 96 w 112"/>
              <a:gd name="T23" fmla="*/ 23 h 106"/>
              <a:gd name="T24" fmla="*/ 40 w 112"/>
              <a:gd name="T25" fmla="*/ 9 h 106"/>
              <a:gd name="T26" fmla="*/ 7 w 112"/>
              <a:gd name="T27" fmla="*/ 57 h 106"/>
              <a:gd name="T28" fmla="*/ 48 w 112"/>
              <a:gd name="T29" fmla="*/ 103 h 106"/>
              <a:gd name="T30" fmla="*/ 104 w 112"/>
              <a:gd name="T31" fmla="*/ 69 h 106"/>
              <a:gd name="T32" fmla="*/ 105 w 112"/>
              <a:gd name="T33" fmla="*/ 33 h 106"/>
              <a:gd name="T34" fmla="*/ 82 w 112"/>
              <a:gd name="T35" fmla="*/ 8 h 106"/>
              <a:gd name="T36" fmla="*/ 47 w 112"/>
              <a:gd name="T37" fmla="*/ 4 h 106"/>
              <a:gd name="T38" fmla="*/ 20 w 112"/>
              <a:gd name="T39" fmla="*/ 21 h 106"/>
              <a:gd name="T40" fmla="*/ 10 w 112"/>
              <a:gd name="T41" fmla="*/ 74 h 106"/>
              <a:gd name="T42" fmla="*/ 43 w 112"/>
              <a:gd name="T43" fmla="*/ 95 h 106"/>
              <a:gd name="T44" fmla="*/ 107 w 112"/>
              <a:gd name="T45" fmla="*/ 54 h 106"/>
              <a:gd name="T46" fmla="*/ 82 w 112"/>
              <a:gd name="T47" fmla="*/ 12 h 106"/>
              <a:gd name="T48" fmla="*/ 33 w 112"/>
              <a:gd name="T49" fmla="*/ 17 h 106"/>
              <a:gd name="T50" fmla="*/ 10 w 112"/>
              <a:gd name="T51" fmla="*/ 57 h 106"/>
              <a:gd name="T52" fmla="*/ 55 w 112"/>
              <a:gd name="T53" fmla="*/ 95 h 106"/>
              <a:gd name="T54" fmla="*/ 88 w 112"/>
              <a:gd name="T55" fmla="*/ 64 h 106"/>
              <a:gd name="T56" fmla="*/ 89 w 112"/>
              <a:gd name="T57" fmla="*/ 41 h 106"/>
              <a:gd name="T58" fmla="*/ 76 w 112"/>
              <a:gd name="T59" fmla="*/ 21 h 106"/>
              <a:gd name="T60" fmla="*/ 74 w 112"/>
              <a:gd name="T61" fmla="*/ 22 h 106"/>
              <a:gd name="T62" fmla="*/ 84 w 112"/>
              <a:gd name="T63" fmla="*/ 38 h 106"/>
              <a:gd name="T64" fmla="*/ 87 w 112"/>
              <a:gd name="T65" fmla="*/ 58 h 106"/>
              <a:gd name="T66" fmla="*/ 61 w 112"/>
              <a:gd name="T67" fmla="*/ 90 h 106"/>
              <a:gd name="T68" fmla="*/ 28 w 112"/>
              <a:gd name="T69" fmla="*/ 85 h 106"/>
              <a:gd name="T70" fmla="*/ 12 w 112"/>
              <a:gd name="T71" fmla="*/ 56 h 106"/>
              <a:gd name="T72" fmla="*/ 89 w 112"/>
              <a:gd name="T73" fmla="*/ 20 h 106"/>
              <a:gd name="T74" fmla="*/ 102 w 112"/>
              <a:gd name="T75" fmla="*/ 66 h 106"/>
              <a:gd name="T76" fmla="*/ 69 w 112"/>
              <a:gd name="T77" fmla="*/ 91 h 106"/>
              <a:gd name="T78" fmla="*/ 27 w 112"/>
              <a:gd name="T79" fmla="*/ 87 h 106"/>
              <a:gd name="T80" fmla="*/ 13 w 112"/>
              <a:gd name="T81" fmla="*/ 74 h 106"/>
              <a:gd name="T82" fmla="*/ 10 w 112"/>
              <a:gd name="T83" fmla="*/ 51 h 106"/>
              <a:gd name="T84" fmla="*/ 56 w 112"/>
              <a:gd name="T85" fmla="*/ 5 h 106"/>
              <a:gd name="T86" fmla="*/ 105 w 112"/>
              <a:gd name="T87" fmla="*/ 51 h 106"/>
              <a:gd name="T88" fmla="*/ 56 w 112"/>
              <a:gd name="T89" fmla="*/ 100 h 106"/>
              <a:gd name="T90" fmla="*/ 9 w 112"/>
              <a:gd name="T91" fmla="*/ 57 h 106"/>
              <a:gd name="T92" fmla="*/ 18 w 112"/>
              <a:gd name="T93" fmla="*/ 27 h 106"/>
              <a:gd name="T94" fmla="*/ 46 w 112"/>
              <a:gd name="T95" fmla="*/ 10 h 106"/>
              <a:gd name="T96" fmla="*/ 100 w 112"/>
              <a:gd name="T97" fmla="*/ 33 h 106"/>
              <a:gd name="T98" fmla="*/ 103 w 112"/>
              <a:gd name="T99" fmla="*/ 67 h 106"/>
              <a:gd name="T100" fmla="*/ 77 w 112"/>
              <a:gd name="T101" fmla="*/ 93 h 106"/>
              <a:gd name="T102" fmla="*/ 40 w 112"/>
              <a:gd name="T103" fmla="*/ 95 h 106"/>
              <a:gd name="T104" fmla="*/ 18 w 112"/>
              <a:gd name="T105" fmla="*/ 77 h 106"/>
              <a:gd name="T106" fmla="*/ 53 w 112"/>
              <a:gd name="T107" fmla="*/ 8 h 106"/>
              <a:gd name="T108" fmla="*/ 73 w 112"/>
              <a:gd name="T109" fmla="*/ 9 h 106"/>
              <a:gd name="T110" fmla="*/ 94 w 112"/>
              <a:gd name="T111" fmla="*/ 27 h 106"/>
              <a:gd name="T112" fmla="*/ 103 w 112"/>
              <a:gd name="T113" fmla="*/ 63 h 106"/>
              <a:gd name="T114" fmla="*/ 78 w 112"/>
              <a:gd name="T115" fmla="*/ 92 h 106"/>
              <a:gd name="T116" fmla="*/ 31 w 112"/>
              <a:gd name="T117" fmla="*/ 90 h 106"/>
              <a:gd name="T118" fmla="*/ 11 w 112"/>
              <a:gd name="T119" fmla="*/ 54 h 106"/>
              <a:gd name="T120" fmla="*/ 8 w 112"/>
              <a:gd name="T121" fmla="*/ 5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12" h="106">
                <a:moveTo>
                  <a:pt x="8" y="54"/>
                </a:moveTo>
                <a:cubicBezTo>
                  <a:pt x="13" y="66"/>
                  <a:pt x="16" y="78"/>
                  <a:pt x="25" y="88"/>
                </a:cubicBezTo>
                <a:cubicBezTo>
                  <a:pt x="34" y="99"/>
                  <a:pt x="49" y="102"/>
                  <a:pt x="62" y="100"/>
                </a:cubicBezTo>
                <a:cubicBezTo>
                  <a:pt x="76" y="98"/>
                  <a:pt x="90" y="91"/>
                  <a:pt x="98" y="81"/>
                </a:cubicBezTo>
                <a:cubicBezTo>
                  <a:pt x="105" y="71"/>
                  <a:pt x="107" y="59"/>
                  <a:pt x="105" y="48"/>
                </a:cubicBezTo>
                <a:cubicBezTo>
                  <a:pt x="102" y="29"/>
                  <a:pt x="89" y="9"/>
                  <a:pt x="69" y="5"/>
                </a:cubicBezTo>
                <a:cubicBezTo>
                  <a:pt x="55" y="2"/>
                  <a:pt x="41" y="8"/>
                  <a:pt x="30" y="17"/>
                </a:cubicBezTo>
                <a:cubicBezTo>
                  <a:pt x="19" y="27"/>
                  <a:pt x="11" y="40"/>
                  <a:pt x="10" y="55"/>
                </a:cubicBezTo>
                <a:cubicBezTo>
                  <a:pt x="8" y="72"/>
                  <a:pt x="18" y="85"/>
                  <a:pt x="32" y="93"/>
                </a:cubicBezTo>
                <a:cubicBezTo>
                  <a:pt x="42" y="100"/>
                  <a:pt x="54" y="102"/>
                  <a:pt x="66" y="100"/>
                </a:cubicBezTo>
                <a:cubicBezTo>
                  <a:pt x="78" y="98"/>
                  <a:pt x="89" y="92"/>
                  <a:pt x="97" y="83"/>
                </a:cubicBezTo>
                <a:cubicBezTo>
                  <a:pt x="112" y="66"/>
                  <a:pt x="111" y="39"/>
                  <a:pt x="96" y="23"/>
                </a:cubicBezTo>
                <a:cubicBezTo>
                  <a:pt x="82" y="7"/>
                  <a:pt x="59" y="2"/>
                  <a:pt x="40" y="9"/>
                </a:cubicBezTo>
                <a:cubicBezTo>
                  <a:pt x="19" y="15"/>
                  <a:pt x="6" y="35"/>
                  <a:pt x="7" y="57"/>
                </a:cubicBezTo>
                <a:cubicBezTo>
                  <a:pt x="8" y="80"/>
                  <a:pt x="25" y="99"/>
                  <a:pt x="48" y="103"/>
                </a:cubicBezTo>
                <a:cubicBezTo>
                  <a:pt x="72" y="106"/>
                  <a:pt x="95" y="90"/>
                  <a:pt x="104" y="69"/>
                </a:cubicBezTo>
                <a:cubicBezTo>
                  <a:pt x="108" y="57"/>
                  <a:pt x="109" y="45"/>
                  <a:pt x="105" y="33"/>
                </a:cubicBezTo>
                <a:cubicBezTo>
                  <a:pt x="100" y="22"/>
                  <a:pt x="92" y="13"/>
                  <a:pt x="82" y="8"/>
                </a:cubicBezTo>
                <a:cubicBezTo>
                  <a:pt x="71" y="3"/>
                  <a:pt x="58" y="1"/>
                  <a:pt x="47" y="4"/>
                </a:cubicBezTo>
                <a:cubicBezTo>
                  <a:pt x="36" y="6"/>
                  <a:pt x="26" y="12"/>
                  <a:pt x="20" y="21"/>
                </a:cubicBezTo>
                <a:cubicBezTo>
                  <a:pt x="8" y="35"/>
                  <a:pt x="2" y="57"/>
                  <a:pt x="10" y="74"/>
                </a:cubicBezTo>
                <a:cubicBezTo>
                  <a:pt x="16" y="87"/>
                  <a:pt x="29" y="93"/>
                  <a:pt x="43" y="95"/>
                </a:cubicBezTo>
                <a:cubicBezTo>
                  <a:pt x="70" y="100"/>
                  <a:pt x="106" y="85"/>
                  <a:pt x="107" y="54"/>
                </a:cubicBezTo>
                <a:cubicBezTo>
                  <a:pt x="108" y="36"/>
                  <a:pt x="98" y="19"/>
                  <a:pt x="82" y="12"/>
                </a:cubicBezTo>
                <a:cubicBezTo>
                  <a:pt x="66" y="6"/>
                  <a:pt x="48" y="9"/>
                  <a:pt x="33" y="17"/>
                </a:cubicBezTo>
                <a:cubicBezTo>
                  <a:pt x="18" y="25"/>
                  <a:pt x="8" y="40"/>
                  <a:pt x="10" y="57"/>
                </a:cubicBezTo>
                <a:cubicBezTo>
                  <a:pt x="11" y="80"/>
                  <a:pt x="32" y="99"/>
                  <a:pt x="55" y="95"/>
                </a:cubicBezTo>
                <a:cubicBezTo>
                  <a:pt x="71" y="92"/>
                  <a:pt x="83" y="80"/>
                  <a:pt x="88" y="64"/>
                </a:cubicBezTo>
                <a:cubicBezTo>
                  <a:pt x="91" y="57"/>
                  <a:pt x="91" y="48"/>
                  <a:pt x="89" y="41"/>
                </a:cubicBezTo>
                <a:cubicBezTo>
                  <a:pt x="86" y="33"/>
                  <a:pt x="81" y="27"/>
                  <a:pt x="76" y="21"/>
                </a:cubicBezTo>
                <a:cubicBezTo>
                  <a:pt x="75" y="19"/>
                  <a:pt x="73" y="21"/>
                  <a:pt x="74" y="22"/>
                </a:cubicBezTo>
                <a:cubicBezTo>
                  <a:pt x="77" y="27"/>
                  <a:pt x="81" y="32"/>
                  <a:pt x="84" y="38"/>
                </a:cubicBezTo>
                <a:cubicBezTo>
                  <a:pt x="87" y="44"/>
                  <a:pt x="88" y="51"/>
                  <a:pt x="87" y="58"/>
                </a:cubicBezTo>
                <a:cubicBezTo>
                  <a:pt x="85" y="72"/>
                  <a:pt x="75" y="85"/>
                  <a:pt x="61" y="90"/>
                </a:cubicBezTo>
                <a:cubicBezTo>
                  <a:pt x="50" y="95"/>
                  <a:pt x="37" y="93"/>
                  <a:pt x="28" y="85"/>
                </a:cubicBezTo>
                <a:cubicBezTo>
                  <a:pt x="18" y="78"/>
                  <a:pt x="13" y="67"/>
                  <a:pt x="12" y="56"/>
                </a:cubicBezTo>
                <a:cubicBezTo>
                  <a:pt x="11" y="19"/>
                  <a:pt x="62" y="0"/>
                  <a:pt x="89" y="20"/>
                </a:cubicBezTo>
                <a:cubicBezTo>
                  <a:pt x="102" y="30"/>
                  <a:pt x="108" y="50"/>
                  <a:pt x="102" y="66"/>
                </a:cubicBezTo>
                <a:cubicBezTo>
                  <a:pt x="96" y="79"/>
                  <a:pt x="83" y="87"/>
                  <a:pt x="69" y="91"/>
                </a:cubicBezTo>
                <a:cubicBezTo>
                  <a:pt x="56" y="95"/>
                  <a:pt x="40" y="94"/>
                  <a:pt x="27" y="87"/>
                </a:cubicBezTo>
                <a:cubicBezTo>
                  <a:pt x="21" y="84"/>
                  <a:pt x="16" y="80"/>
                  <a:pt x="13" y="74"/>
                </a:cubicBezTo>
                <a:cubicBezTo>
                  <a:pt x="9" y="67"/>
                  <a:pt x="9" y="59"/>
                  <a:pt x="10" y="51"/>
                </a:cubicBezTo>
                <a:cubicBezTo>
                  <a:pt x="13" y="27"/>
                  <a:pt x="31" y="6"/>
                  <a:pt x="56" y="5"/>
                </a:cubicBezTo>
                <a:cubicBezTo>
                  <a:pt x="82" y="4"/>
                  <a:pt x="105" y="24"/>
                  <a:pt x="105" y="51"/>
                </a:cubicBezTo>
                <a:cubicBezTo>
                  <a:pt x="104" y="76"/>
                  <a:pt x="82" y="99"/>
                  <a:pt x="56" y="100"/>
                </a:cubicBezTo>
                <a:cubicBezTo>
                  <a:pt x="32" y="101"/>
                  <a:pt x="11" y="81"/>
                  <a:pt x="9" y="57"/>
                </a:cubicBezTo>
                <a:cubicBezTo>
                  <a:pt x="9" y="47"/>
                  <a:pt x="12" y="36"/>
                  <a:pt x="18" y="27"/>
                </a:cubicBezTo>
                <a:cubicBezTo>
                  <a:pt x="25" y="18"/>
                  <a:pt x="35" y="12"/>
                  <a:pt x="46" y="10"/>
                </a:cubicBezTo>
                <a:cubicBezTo>
                  <a:pt x="67" y="5"/>
                  <a:pt x="90" y="14"/>
                  <a:pt x="100" y="33"/>
                </a:cubicBezTo>
                <a:cubicBezTo>
                  <a:pt x="105" y="43"/>
                  <a:pt x="106" y="56"/>
                  <a:pt x="103" y="67"/>
                </a:cubicBezTo>
                <a:cubicBezTo>
                  <a:pt x="99" y="79"/>
                  <a:pt x="88" y="89"/>
                  <a:pt x="77" y="93"/>
                </a:cubicBezTo>
                <a:cubicBezTo>
                  <a:pt x="65" y="99"/>
                  <a:pt x="52" y="100"/>
                  <a:pt x="40" y="95"/>
                </a:cubicBezTo>
                <a:cubicBezTo>
                  <a:pt x="31" y="91"/>
                  <a:pt x="23" y="85"/>
                  <a:pt x="18" y="77"/>
                </a:cubicBezTo>
                <a:cubicBezTo>
                  <a:pt x="0" y="50"/>
                  <a:pt x="25" y="15"/>
                  <a:pt x="53" y="8"/>
                </a:cubicBezTo>
                <a:cubicBezTo>
                  <a:pt x="60" y="6"/>
                  <a:pt x="67" y="6"/>
                  <a:pt x="73" y="9"/>
                </a:cubicBezTo>
                <a:cubicBezTo>
                  <a:pt x="82" y="12"/>
                  <a:pt x="89" y="19"/>
                  <a:pt x="94" y="27"/>
                </a:cubicBezTo>
                <a:cubicBezTo>
                  <a:pt x="101" y="38"/>
                  <a:pt x="105" y="50"/>
                  <a:pt x="103" y="63"/>
                </a:cubicBezTo>
                <a:cubicBezTo>
                  <a:pt x="101" y="77"/>
                  <a:pt x="90" y="87"/>
                  <a:pt x="78" y="92"/>
                </a:cubicBezTo>
                <a:cubicBezTo>
                  <a:pt x="63" y="99"/>
                  <a:pt x="44" y="101"/>
                  <a:pt x="31" y="90"/>
                </a:cubicBezTo>
                <a:cubicBezTo>
                  <a:pt x="20" y="81"/>
                  <a:pt x="16" y="66"/>
                  <a:pt x="11" y="54"/>
                </a:cubicBezTo>
                <a:cubicBezTo>
                  <a:pt x="10" y="52"/>
                  <a:pt x="7" y="53"/>
                  <a:pt x="8" y="54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11" name="Freeform 1991"/>
          <p:cNvSpPr/>
          <p:nvPr/>
        </p:nvSpPr>
        <p:spPr bwMode="auto">
          <a:xfrm>
            <a:off x="2243137" y="2998788"/>
            <a:ext cx="300037" cy="58738"/>
          </a:xfrm>
          <a:custGeom>
            <a:avLst/>
            <a:gdLst>
              <a:gd name="T0" fmla="*/ 17 w 146"/>
              <a:gd name="T1" fmla="*/ 5 h 29"/>
              <a:gd name="T2" fmla="*/ 79 w 146"/>
              <a:gd name="T3" fmla="*/ 19 h 29"/>
              <a:gd name="T4" fmla="*/ 109 w 146"/>
              <a:gd name="T5" fmla="*/ 22 h 29"/>
              <a:gd name="T6" fmla="*/ 139 w 146"/>
              <a:gd name="T7" fmla="*/ 22 h 29"/>
              <a:gd name="T8" fmla="*/ 138 w 146"/>
              <a:gd name="T9" fmla="*/ 20 h 29"/>
              <a:gd name="T10" fmla="*/ 115 w 146"/>
              <a:gd name="T11" fmla="*/ 26 h 29"/>
              <a:gd name="T12" fmla="*/ 85 w 146"/>
              <a:gd name="T13" fmla="*/ 23 h 29"/>
              <a:gd name="T14" fmla="*/ 72 w 146"/>
              <a:gd name="T15" fmla="*/ 21 h 29"/>
              <a:gd name="T16" fmla="*/ 48 w 146"/>
              <a:gd name="T17" fmla="*/ 14 h 29"/>
              <a:gd name="T18" fmla="*/ 2 w 146"/>
              <a:gd name="T19" fmla="*/ 0 h 29"/>
              <a:gd name="T20" fmla="*/ 2 w 146"/>
              <a:gd name="T21" fmla="*/ 3 h 29"/>
              <a:gd name="T22" fmla="*/ 76 w 146"/>
              <a:gd name="T23" fmla="*/ 24 h 29"/>
              <a:gd name="T24" fmla="*/ 144 w 146"/>
              <a:gd name="T25" fmla="*/ 19 h 29"/>
              <a:gd name="T26" fmla="*/ 143 w 146"/>
              <a:gd name="T27" fmla="*/ 17 h 29"/>
              <a:gd name="T28" fmla="*/ 74 w 146"/>
              <a:gd name="T29" fmla="*/ 20 h 29"/>
              <a:gd name="T30" fmla="*/ 6 w 146"/>
              <a:gd name="T31" fmla="*/ 2 h 29"/>
              <a:gd name="T32" fmla="*/ 6 w 146"/>
              <a:gd name="T33" fmla="*/ 5 h 29"/>
              <a:gd name="T34" fmla="*/ 75 w 146"/>
              <a:gd name="T35" fmla="*/ 23 h 29"/>
              <a:gd name="T36" fmla="*/ 144 w 146"/>
              <a:gd name="T37" fmla="*/ 19 h 29"/>
              <a:gd name="T38" fmla="*/ 143 w 146"/>
              <a:gd name="T39" fmla="*/ 17 h 29"/>
              <a:gd name="T40" fmla="*/ 76 w 146"/>
              <a:gd name="T41" fmla="*/ 21 h 29"/>
              <a:gd name="T42" fmla="*/ 2 w 146"/>
              <a:gd name="T43" fmla="*/ 0 h 29"/>
              <a:gd name="T44" fmla="*/ 2 w 146"/>
              <a:gd name="T45" fmla="*/ 3 h 29"/>
              <a:gd name="T46" fmla="*/ 48 w 146"/>
              <a:gd name="T47" fmla="*/ 17 h 29"/>
              <a:gd name="T48" fmla="*/ 86 w 146"/>
              <a:gd name="T49" fmla="*/ 26 h 29"/>
              <a:gd name="T50" fmla="*/ 117 w 146"/>
              <a:gd name="T51" fmla="*/ 29 h 29"/>
              <a:gd name="T52" fmla="*/ 140 w 146"/>
              <a:gd name="T53" fmla="*/ 22 h 29"/>
              <a:gd name="T54" fmla="*/ 140 w 146"/>
              <a:gd name="T55" fmla="*/ 20 h 29"/>
              <a:gd name="T56" fmla="*/ 110 w 146"/>
              <a:gd name="T57" fmla="*/ 19 h 29"/>
              <a:gd name="T58" fmla="*/ 79 w 146"/>
              <a:gd name="T59" fmla="*/ 17 h 29"/>
              <a:gd name="T60" fmla="*/ 18 w 146"/>
              <a:gd name="T61" fmla="*/ 2 h 29"/>
              <a:gd name="T62" fmla="*/ 17 w 146"/>
              <a:gd name="T63" fmla="*/ 5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6" h="29">
                <a:moveTo>
                  <a:pt x="17" y="5"/>
                </a:moveTo>
                <a:cubicBezTo>
                  <a:pt x="37" y="12"/>
                  <a:pt x="58" y="16"/>
                  <a:pt x="79" y="19"/>
                </a:cubicBezTo>
                <a:cubicBezTo>
                  <a:pt x="89" y="21"/>
                  <a:pt x="98" y="22"/>
                  <a:pt x="109" y="22"/>
                </a:cubicBezTo>
                <a:cubicBezTo>
                  <a:pt x="119" y="22"/>
                  <a:pt x="129" y="21"/>
                  <a:pt x="139" y="22"/>
                </a:cubicBezTo>
                <a:cubicBezTo>
                  <a:pt x="139" y="22"/>
                  <a:pt x="139" y="21"/>
                  <a:pt x="138" y="20"/>
                </a:cubicBezTo>
                <a:cubicBezTo>
                  <a:pt x="133" y="26"/>
                  <a:pt x="122" y="26"/>
                  <a:pt x="115" y="26"/>
                </a:cubicBezTo>
                <a:cubicBezTo>
                  <a:pt x="105" y="26"/>
                  <a:pt x="95" y="25"/>
                  <a:pt x="85" y="23"/>
                </a:cubicBezTo>
                <a:cubicBezTo>
                  <a:pt x="80" y="22"/>
                  <a:pt x="76" y="22"/>
                  <a:pt x="72" y="21"/>
                </a:cubicBezTo>
                <a:cubicBezTo>
                  <a:pt x="64" y="20"/>
                  <a:pt x="56" y="17"/>
                  <a:pt x="48" y="14"/>
                </a:cubicBezTo>
                <a:cubicBezTo>
                  <a:pt x="33" y="9"/>
                  <a:pt x="18" y="3"/>
                  <a:pt x="2" y="0"/>
                </a:cubicBezTo>
                <a:cubicBezTo>
                  <a:pt x="1" y="0"/>
                  <a:pt x="0" y="3"/>
                  <a:pt x="2" y="3"/>
                </a:cubicBezTo>
                <a:cubicBezTo>
                  <a:pt x="27" y="9"/>
                  <a:pt x="51" y="19"/>
                  <a:pt x="76" y="24"/>
                </a:cubicBezTo>
                <a:cubicBezTo>
                  <a:pt x="99" y="28"/>
                  <a:pt x="122" y="25"/>
                  <a:pt x="144" y="19"/>
                </a:cubicBezTo>
                <a:cubicBezTo>
                  <a:pt x="144" y="19"/>
                  <a:pt x="143" y="18"/>
                  <a:pt x="143" y="17"/>
                </a:cubicBezTo>
                <a:cubicBezTo>
                  <a:pt x="121" y="24"/>
                  <a:pt x="96" y="24"/>
                  <a:pt x="74" y="20"/>
                </a:cubicBezTo>
                <a:cubicBezTo>
                  <a:pt x="51" y="17"/>
                  <a:pt x="28" y="10"/>
                  <a:pt x="6" y="2"/>
                </a:cubicBezTo>
                <a:cubicBezTo>
                  <a:pt x="4" y="1"/>
                  <a:pt x="4" y="4"/>
                  <a:pt x="6" y="5"/>
                </a:cubicBezTo>
                <a:cubicBezTo>
                  <a:pt x="28" y="13"/>
                  <a:pt x="51" y="20"/>
                  <a:pt x="75" y="23"/>
                </a:cubicBezTo>
                <a:cubicBezTo>
                  <a:pt x="98" y="26"/>
                  <a:pt x="122" y="27"/>
                  <a:pt x="144" y="19"/>
                </a:cubicBezTo>
                <a:cubicBezTo>
                  <a:pt x="146" y="19"/>
                  <a:pt x="145" y="16"/>
                  <a:pt x="143" y="17"/>
                </a:cubicBezTo>
                <a:cubicBezTo>
                  <a:pt x="121" y="22"/>
                  <a:pt x="98" y="25"/>
                  <a:pt x="76" y="21"/>
                </a:cubicBezTo>
                <a:cubicBezTo>
                  <a:pt x="51" y="16"/>
                  <a:pt x="27" y="6"/>
                  <a:pt x="2" y="0"/>
                </a:cubicBezTo>
                <a:cubicBezTo>
                  <a:pt x="2" y="1"/>
                  <a:pt x="2" y="2"/>
                  <a:pt x="2" y="3"/>
                </a:cubicBezTo>
                <a:cubicBezTo>
                  <a:pt x="18" y="6"/>
                  <a:pt x="33" y="12"/>
                  <a:pt x="48" y="17"/>
                </a:cubicBezTo>
                <a:cubicBezTo>
                  <a:pt x="61" y="22"/>
                  <a:pt x="73" y="24"/>
                  <a:pt x="86" y="26"/>
                </a:cubicBezTo>
                <a:cubicBezTo>
                  <a:pt x="96" y="27"/>
                  <a:pt x="106" y="29"/>
                  <a:pt x="117" y="29"/>
                </a:cubicBezTo>
                <a:cubicBezTo>
                  <a:pt x="124" y="29"/>
                  <a:pt x="135" y="28"/>
                  <a:pt x="140" y="22"/>
                </a:cubicBezTo>
                <a:cubicBezTo>
                  <a:pt x="141" y="21"/>
                  <a:pt x="141" y="20"/>
                  <a:pt x="140" y="20"/>
                </a:cubicBezTo>
                <a:cubicBezTo>
                  <a:pt x="130" y="19"/>
                  <a:pt x="120" y="19"/>
                  <a:pt x="110" y="19"/>
                </a:cubicBezTo>
                <a:cubicBezTo>
                  <a:pt x="100" y="19"/>
                  <a:pt x="90" y="18"/>
                  <a:pt x="79" y="17"/>
                </a:cubicBezTo>
                <a:cubicBezTo>
                  <a:pt x="59" y="14"/>
                  <a:pt x="38" y="9"/>
                  <a:pt x="18" y="2"/>
                </a:cubicBezTo>
                <a:cubicBezTo>
                  <a:pt x="16" y="1"/>
                  <a:pt x="16" y="4"/>
                  <a:pt x="17" y="5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12" name="Freeform 1992"/>
          <p:cNvSpPr/>
          <p:nvPr/>
        </p:nvSpPr>
        <p:spPr bwMode="auto">
          <a:xfrm>
            <a:off x="2308225" y="3090863"/>
            <a:ext cx="104775" cy="328613"/>
          </a:xfrm>
          <a:custGeom>
            <a:avLst/>
            <a:gdLst>
              <a:gd name="T0" fmla="*/ 20 w 51"/>
              <a:gd name="T1" fmla="*/ 64 h 160"/>
              <a:gd name="T2" fmla="*/ 4 w 51"/>
              <a:gd name="T3" fmla="*/ 141 h 160"/>
              <a:gd name="T4" fmla="*/ 20 w 51"/>
              <a:gd name="T5" fmla="*/ 150 h 160"/>
              <a:gd name="T6" fmla="*/ 35 w 51"/>
              <a:gd name="T7" fmla="*/ 104 h 160"/>
              <a:gd name="T8" fmla="*/ 44 w 51"/>
              <a:gd name="T9" fmla="*/ 58 h 160"/>
              <a:gd name="T10" fmla="*/ 42 w 51"/>
              <a:gd name="T11" fmla="*/ 9 h 160"/>
              <a:gd name="T12" fmla="*/ 26 w 51"/>
              <a:gd name="T13" fmla="*/ 15 h 160"/>
              <a:gd name="T14" fmla="*/ 15 w 51"/>
              <a:gd name="T15" fmla="*/ 73 h 160"/>
              <a:gd name="T16" fmla="*/ 9 w 51"/>
              <a:gd name="T17" fmla="*/ 117 h 160"/>
              <a:gd name="T18" fmla="*/ 12 w 51"/>
              <a:gd name="T19" fmla="*/ 156 h 160"/>
              <a:gd name="T20" fmla="*/ 34 w 51"/>
              <a:gd name="T21" fmla="*/ 113 h 160"/>
              <a:gd name="T22" fmla="*/ 48 w 51"/>
              <a:gd name="T23" fmla="*/ 32 h 160"/>
              <a:gd name="T24" fmla="*/ 33 w 51"/>
              <a:gd name="T25" fmla="*/ 2 h 160"/>
              <a:gd name="T26" fmla="*/ 17 w 51"/>
              <a:gd name="T27" fmla="*/ 33 h 160"/>
              <a:gd name="T28" fmla="*/ 6 w 51"/>
              <a:gd name="T29" fmla="*/ 117 h 160"/>
              <a:gd name="T30" fmla="*/ 2 w 51"/>
              <a:gd name="T31" fmla="*/ 153 h 160"/>
              <a:gd name="T32" fmla="*/ 25 w 51"/>
              <a:gd name="T33" fmla="*/ 148 h 160"/>
              <a:gd name="T34" fmla="*/ 38 w 51"/>
              <a:gd name="T35" fmla="*/ 98 h 160"/>
              <a:gd name="T36" fmla="*/ 49 w 51"/>
              <a:gd name="T37" fmla="*/ 32 h 160"/>
              <a:gd name="T38" fmla="*/ 36 w 51"/>
              <a:gd name="T39" fmla="*/ 3 h 160"/>
              <a:gd name="T40" fmla="*/ 21 w 51"/>
              <a:gd name="T41" fmla="*/ 28 h 160"/>
              <a:gd name="T42" fmla="*/ 13 w 51"/>
              <a:gd name="T43" fmla="*/ 81 h 160"/>
              <a:gd name="T44" fmla="*/ 5 w 51"/>
              <a:gd name="T45" fmla="*/ 123 h 160"/>
              <a:gd name="T46" fmla="*/ 11 w 51"/>
              <a:gd name="T47" fmla="*/ 150 h 160"/>
              <a:gd name="T48" fmla="*/ 28 w 51"/>
              <a:gd name="T49" fmla="*/ 131 h 160"/>
              <a:gd name="T50" fmla="*/ 43 w 51"/>
              <a:gd name="T51" fmla="*/ 69 h 160"/>
              <a:gd name="T52" fmla="*/ 32 w 51"/>
              <a:gd name="T53" fmla="*/ 2 h 160"/>
              <a:gd name="T54" fmla="*/ 45 w 51"/>
              <a:gd name="T55" fmla="*/ 47 h 160"/>
              <a:gd name="T56" fmla="*/ 29 w 51"/>
              <a:gd name="T57" fmla="*/ 116 h 160"/>
              <a:gd name="T58" fmla="*/ 12 w 51"/>
              <a:gd name="T59" fmla="*/ 147 h 160"/>
              <a:gd name="T60" fmla="*/ 10 w 51"/>
              <a:gd name="T61" fmla="*/ 116 h 160"/>
              <a:gd name="T62" fmla="*/ 17 w 51"/>
              <a:gd name="T63" fmla="*/ 70 h 160"/>
              <a:gd name="T64" fmla="*/ 24 w 51"/>
              <a:gd name="T65" fmla="*/ 23 h 160"/>
              <a:gd name="T66" fmla="*/ 45 w 51"/>
              <a:gd name="T67" fmla="*/ 19 h 160"/>
              <a:gd name="T68" fmla="*/ 43 w 51"/>
              <a:gd name="T69" fmla="*/ 57 h 160"/>
              <a:gd name="T70" fmla="*/ 29 w 51"/>
              <a:gd name="T71" fmla="*/ 126 h 160"/>
              <a:gd name="T72" fmla="*/ 11 w 51"/>
              <a:gd name="T73" fmla="*/ 153 h 160"/>
              <a:gd name="T74" fmla="*/ 4 w 51"/>
              <a:gd name="T75" fmla="*/ 146 h 160"/>
              <a:gd name="T76" fmla="*/ 19 w 51"/>
              <a:gd name="T77" fmla="*/ 43 h 160"/>
              <a:gd name="T78" fmla="*/ 31 w 51"/>
              <a:gd name="T79" fmla="*/ 6 h 160"/>
              <a:gd name="T80" fmla="*/ 45 w 51"/>
              <a:gd name="T81" fmla="*/ 37 h 160"/>
              <a:gd name="T82" fmla="*/ 31 w 51"/>
              <a:gd name="T83" fmla="*/ 116 h 160"/>
              <a:gd name="T84" fmla="*/ 15 w 51"/>
              <a:gd name="T85" fmla="*/ 153 h 160"/>
              <a:gd name="T86" fmla="*/ 7 w 51"/>
              <a:gd name="T87" fmla="*/ 138 h 160"/>
              <a:gd name="T88" fmla="*/ 12 w 51"/>
              <a:gd name="T89" fmla="*/ 115 h 160"/>
              <a:gd name="T90" fmla="*/ 23 w 51"/>
              <a:gd name="T91" fmla="*/ 42 h 160"/>
              <a:gd name="T92" fmla="*/ 29 w 51"/>
              <a:gd name="T93" fmla="*/ 13 h 160"/>
              <a:gd name="T94" fmla="*/ 40 w 51"/>
              <a:gd name="T95" fmla="*/ 11 h 160"/>
              <a:gd name="T96" fmla="*/ 40 w 51"/>
              <a:gd name="T97" fmla="*/ 61 h 160"/>
              <a:gd name="T98" fmla="*/ 31 w 51"/>
              <a:gd name="T99" fmla="*/ 110 h 160"/>
              <a:gd name="T100" fmla="*/ 10 w 51"/>
              <a:gd name="T101" fmla="*/ 153 h 160"/>
              <a:gd name="T102" fmla="*/ 16 w 51"/>
              <a:gd name="T103" fmla="*/ 104 h 160"/>
              <a:gd name="T104" fmla="*/ 27 w 51"/>
              <a:gd name="T105" fmla="*/ 32 h 160"/>
              <a:gd name="T106" fmla="*/ 26 w 51"/>
              <a:gd name="T107" fmla="*/ 1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51" h="160">
                <a:moveTo>
                  <a:pt x="26" y="10"/>
                </a:moveTo>
                <a:cubicBezTo>
                  <a:pt x="24" y="28"/>
                  <a:pt x="22" y="46"/>
                  <a:pt x="20" y="64"/>
                </a:cubicBezTo>
                <a:cubicBezTo>
                  <a:pt x="18" y="78"/>
                  <a:pt x="16" y="92"/>
                  <a:pt x="12" y="106"/>
                </a:cubicBezTo>
                <a:cubicBezTo>
                  <a:pt x="9" y="118"/>
                  <a:pt x="5" y="129"/>
                  <a:pt x="4" y="141"/>
                </a:cubicBezTo>
                <a:cubicBezTo>
                  <a:pt x="4" y="146"/>
                  <a:pt x="7" y="160"/>
                  <a:pt x="14" y="157"/>
                </a:cubicBezTo>
                <a:cubicBezTo>
                  <a:pt x="17" y="156"/>
                  <a:pt x="19" y="153"/>
                  <a:pt x="20" y="150"/>
                </a:cubicBezTo>
                <a:cubicBezTo>
                  <a:pt x="22" y="147"/>
                  <a:pt x="24" y="143"/>
                  <a:pt x="25" y="139"/>
                </a:cubicBezTo>
                <a:cubicBezTo>
                  <a:pt x="29" y="128"/>
                  <a:pt x="32" y="116"/>
                  <a:pt x="35" y="104"/>
                </a:cubicBezTo>
                <a:cubicBezTo>
                  <a:pt x="37" y="95"/>
                  <a:pt x="39" y="87"/>
                  <a:pt x="40" y="78"/>
                </a:cubicBezTo>
                <a:cubicBezTo>
                  <a:pt x="41" y="71"/>
                  <a:pt x="42" y="64"/>
                  <a:pt x="44" y="58"/>
                </a:cubicBezTo>
                <a:cubicBezTo>
                  <a:pt x="46" y="46"/>
                  <a:pt x="49" y="34"/>
                  <a:pt x="48" y="23"/>
                </a:cubicBezTo>
                <a:cubicBezTo>
                  <a:pt x="47" y="18"/>
                  <a:pt x="45" y="13"/>
                  <a:pt x="42" y="9"/>
                </a:cubicBezTo>
                <a:cubicBezTo>
                  <a:pt x="40" y="7"/>
                  <a:pt x="38" y="4"/>
                  <a:pt x="35" y="4"/>
                </a:cubicBezTo>
                <a:cubicBezTo>
                  <a:pt x="30" y="3"/>
                  <a:pt x="27" y="11"/>
                  <a:pt x="26" y="15"/>
                </a:cubicBezTo>
                <a:cubicBezTo>
                  <a:pt x="23" y="22"/>
                  <a:pt x="22" y="29"/>
                  <a:pt x="21" y="36"/>
                </a:cubicBezTo>
                <a:cubicBezTo>
                  <a:pt x="19" y="49"/>
                  <a:pt x="17" y="61"/>
                  <a:pt x="15" y="73"/>
                </a:cubicBezTo>
                <a:cubicBezTo>
                  <a:pt x="14" y="82"/>
                  <a:pt x="13" y="91"/>
                  <a:pt x="12" y="100"/>
                </a:cubicBezTo>
                <a:cubicBezTo>
                  <a:pt x="11" y="106"/>
                  <a:pt x="10" y="111"/>
                  <a:pt x="9" y="117"/>
                </a:cubicBezTo>
                <a:cubicBezTo>
                  <a:pt x="7" y="124"/>
                  <a:pt x="5" y="133"/>
                  <a:pt x="4" y="141"/>
                </a:cubicBezTo>
                <a:cubicBezTo>
                  <a:pt x="4" y="147"/>
                  <a:pt x="5" y="155"/>
                  <a:pt x="12" y="156"/>
                </a:cubicBezTo>
                <a:cubicBezTo>
                  <a:pt x="21" y="156"/>
                  <a:pt x="25" y="148"/>
                  <a:pt x="27" y="141"/>
                </a:cubicBezTo>
                <a:cubicBezTo>
                  <a:pt x="31" y="132"/>
                  <a:pt x="32" y="122"/>
                  <a:pt x="34" y="113"/>
                </a:cubicBezTo>
                <a:cubicBezTo>
                  <a:pt x="37" y="99"/>
                  <a:pt x="41" y="85"/>
                  <a:pt x="43" y="71"/>
                </a:cubicBezTo>
                <a:cubicBezTo>
                  <a:pt x="45" y="59"/>
                  <a:pt x="47" y="46"/>
                  <a:pt x="48" y="32"/>
                </a:cubicBezTo>
                <a:cubicBezTo>
                  <a:pt x="49" y="24"/>
                  <a:pt x="50" y="14"/>
                  <a:pt x="44" y="7"/>
                </a:cubicBezTo>
                <a:cubicBezTo>
                  <a:pt x="41" y="4"/>
                  <a:pt x="37" y="2"/>
                  <a:pt x="33" y="2"/>
                </a:cubicBezTo>
                <a:cubicBezTo>
                  <a:pt x="30" y="3"/>
                  <a:pt x="27" y="5"/>
                  <a:pt x="25" y="7"/>
                </a:cubicBezTo>
                <a:cubicBezTo>
                  <a:pt x="20" y="14"/>
                  <a:pt x="19" y="25"/>
                  <a:pt x="17" y="33"/>
                </a:cubicBezTo>
                <a:cubicBezTo>
                  <a:pt x="16" y="43"/>
                  <a:pt x="15" y="53"/>
                  <a:pt x="14" y="63"/>
                </a:cubicBezTo>
                <a:cubicBezTo>
                  <a:pt x="12" y="81"/>
                  <a:pt x="9" y="99"/>
                  <a:pt x="6" y="117"/>
                </a:cubicBezTo>
                <a:cubicBezTo>
                  <a:pt x="4" y="125"/>
                  <a:pt x="3" y="134"/>
                  <a:pt x="2" y="143"/>
                </a:cubicBezTo>
                <a:cubicBezTo>
                  <a:pt x="1" y="146"/>
                  <a:pt x="0" y="151"/>
                  <a:pt x="2" y="153"/>
                </a:cubicBezTo>
                <a:cubicBezTo>
                  <a:pt x="5" y="156"/>
                  <a:pt x="12" y="156"/>
                  <a:pt x="15" y="155"/>
                </a:cubicBezTo>
                <a:cubicBezTo>
                  <a:pt x="19" y="154"/>
                  <a:pt x="22" y="152"/>
                  <a:pt x="25" y="148"/>
                </a:cubicBezTo>
                <a:cubicBezTo>
                  <a:pt x="30" y="141"/>
                  <a:pt x="31" y="130"/>
                  <a:pt x="32" y="121"/>
                </a:cubicBezTo>
                <a:cubicBezTo>
                  <a:pt x="34" y="113"/>
                  <a:pt x="36" y="106"/>
                  <a:pt x="38" y="98"/>
                </a:cubicBezTo>
                <a:cubicBezTo>
                  <a:pt x="40" y="89"/>
                  <a:pt x="42" y="81"/>
                  <a:pt x="43" y="72"/>
                </a:cubicBezTo>
                <a:cubicBezTo>
                  <a:pt x="46" y="59"/>
                  <a:pt x="49" y="45"/>
                  <a:pt x="49" y="32"/>
                </a:cubicBezTo>
                <a:cubicBezTo>
                  <a:pt x="49" y="26"/>
                  <a:pt x="48" y="20"/>
                  <a:pt x="46" y="15"/>
                </a:cubicBezTo>
                <a:cubicBezTo>
                  <a:pt x="44" y="10"/>
                  <a:pt x="40" y="5"/>
                  <a:pt x="36" y="3"/>
                </a:cubicBezTo>
                <a:cubicBezTo>
                  <a:pt x="29" y="0"/>
                  <a:pt x="25" y="10"/>
                  <a:pt x="23" y="15"/>
                </a:cubicBezTo>
                <a:cubicBezTo>
                  <a:pt x="22" y="19"/>
                  <a:pt x="21" y="24"/>
                  <a:pt x="21" y="28"/>
                </a:cubicBezTo>
                <a:cubicBezTo>
                  <a:pt x="19" y="37"/>
                  <a:pt x="19" y="46"/>
                  <a:pt x="17" y="54"/>
                </a:cubicBezTo>
                <a:cubicBezTo>
                  <a:pt x="16" y="63"/>
                  <a:pt x="14" y="72"/>
                  <a:pt x="13" y="81"/>
                </a:cubicBezTo>
                <a:cubicBezTo>
                  <a:pt x="12" y="89"/>
                  <a:pt x="11" y="97"/>
                  <a:pt x="10" y="106"/>
                </a:cubicBezTo>
                <a:cubicBezTo>
                  <a:pt x="9" y="112"/>
                  <a:pt x="7" y="117"/>
                  <a:pt x="5" y="123"/>
                </a:cubicBezTo>
                <a:cubicBezTo>
                  <a:pt x="4" y="129"/>
                  <a:pt x="2" y="135"/>
                  <a:pt x="3" y="140"/>
                </a:cubicBezTo>
                <a:cubicBezTo>
                  <a:pt x="4" y="144"/>
                  <a:pt x="6" y="149"/>
                  <a:pt x="11" y="150"/>
                </a:cubicBezTo>
                <a:cubicBezTo>
                  <a:pt x="15" y="150"/>
                  <a:pt x="19" y="147"/>
                  <a:pt x="21" y="144"/>
                </a:cubicBezTo>
                <a:cubicBezTo>
                  <a:pt x="25" y="140"/>
                  <a:pt x="27" y="136"/>
                  <a:pt x="28" y="131"/>
                </a:cubicBezTo>
                <a:cubicBezTo>
                  <a:pt x="31" y="122"/>
                  <a:pt x="32" y="113"/>
                  <a:pt x="34" y="104"/>
                </a:cubicBezTo>
                <a:cubicBezTo>
                  <a:pt x="37" y="92"/>
                  <a:pt x="40" y="80"/>
                  <a:pt x="43" y="69"/>
                </a:cubicBezTo>
                <a:cubicBezTo>
                  <a:pt x="45" y="59"/>
                  <a:pt x="48" y="50"/>
                  <a:pt x="49" y="41"/>
                </a:cubicBezTo>
                <a:cubicBezTo>
                  <a:pt x="51" y="27"/>
                  <a:pt x="51" y="5"/>
                  <a:pt x="32" y="2"/>
                </a:cubicBezTo>
                <a:cubicBezTo>
                  <a:pt x="31" y="2"/>
                  <a:pt x="30" y="4"/>
                  <a:pt x="32" y="5"/>
                </a:cubicBezTo>
                <a:cubicBezTo>
                  <a:pt x="51" y="8"/>
                  <a:pt x="48" y="33"/>
                  <a:pt x="45" y="47"/>
                </a:cubicBezTo>
                <a:cubicBezTo>
                  <a:pt x="43" y="56"/>
                  <a:pt x="41" y="65"/>
                  <a:pt x="39" y="73"/>
                </a:cubicBezTo>
                <a:cubicBezTo>
                  <a:pt x="35" y="88"/>
                  <a:pt x="32" y="102"/>
                  <a:pt x="29" y="116"/>
                </a:cubicBezTo>
                <a:cubicBezTo>
                  <a:pt x="27" y="123"/>
                  <a:pt x="26" y="131"/>
                  <a:pt x="23" y="137"/>
                </a:cubicBezTo>
                <a:cubicBezTo>
                  <a:pt x="21" y="141"/>
                  <a:pt x="16" y="146"/>
                  <a:pt x="12" y="147"/>
                </a:cubicBezTo>
                <a:cubicBezTo>
                  <a:pt x="6" y="148"/>
                  <a:pt x="5" y="138"/>
                  <a:pt x="6" y="135"/>
                </a:cubicBezTo>
                <a:cubicBezTo>
                  <a:pt x="6" y="128"/>
                  <a:pt x="8" y="122"/>
                  <a:pt x="10" y="116"/>
                </a:cubicBezTo>
                <a:cubicBezTo>
                  <a:pt x="12" y="109"/>
                  <a:pt x="13" y="103"/>
                  <a:pt x="13" y="97"/>
                </a:cubicBezTo>
                <a:cubicBezTo>
                  <a:pt x="15" y="88"/>
                  <a:pt x="16" y="79"/>
                  <a:pt x="17" y="70"/>
                </a:cubicBezTo>
                <a:cubicBezTo>
                  <a:pt x="19" y="61"/>
                  <a:pt x="20" y="52"/>
                  <a:pt x="22" y="43"/>
                </a:cubicBezTo>
                <a:cubicBezTo>
                  <a:pt x="22" y="37"/>
                  <a:pt x="23" y="30"/>
                  <a:pt x="24" y="23"/>
                </a:cubicBezTo>
                <a:cubicBezTo>
                  <a:pt x="25" y="19"/>
                  <a:pt x="27" y="2"/>
                  <a:pt x="35" y="6"/>
                </a:cubicBezTo>
                <a:cubicBezTo>
                  <a:pt x="40" y="8"/>
                  <a:pt x="43" y="14"/>
                  <a:pt x="45" y="19"/>
                </a:cubicBezTo>
                <a:cubicBezTo>
                  <a:pt x="47" y="25"/>
                  <a:pt x="47" y="32"/>
                  <a:pt x="46" y="38"/>
                </a:cubicBezTo>
                <a:cubicBezTo>
                  <a:pt x="46" y="44"/>
                  <a:pt x="45" y="51"/>
                  <a:pt x="43" y="57"/>
                </a:cubicBezTo>
                <a:cubicBezTo>
                  <a:pt x="42" y="65"/>
                  <a:pt x="40" y="74"/>
                  <a:pt x="38" y="82"/>
                </a:cubicBezTo>
                <a:cubicBezTo>
                  <a:pt x="35" y="97"/>
                  <a:pt x="31" y="111"/>
                  <a:pt x="29" y="126"/>
                </a:cubicBezTo>
                <a:cubicBezTo>
                  <a:pt x="27" y="135"/>
                  <a:pt x="26" y="147"/>
                  <a:pt x="18" y="151"/>
                </a:cubicBezTo>
                <a:cubicBezTo>
                  <a:pt x="16" y="153"/>
                  <a:pt x="13" y="153"/>
                  <a:pt x="11" y="153"/>
                </a:cubicBezTo>
                <a:cubicBezTo>
                  <a:pt x="9" y="153"/>
                  <a:pt x="6" y="153"/>
                  <a:pt x="4" y="151"/>
                </a:cubicBezTo>
                <a:cubicBezTo>
                  <a:pt x="3" y="150"/>
                  <a:pt x="4" y="147"/>
                  <a:pt x="4" y="146"/>
                </a:cubicBezTo>
                <a:cubicBezTo>
                  <a:pt x="5" y="142"/>
                  <a:pt x="5" y="139"/>
                  <a:pt x="6" y="135"/>
                </a:cubicBezTo>
                <a:cubicBezTo>
                  <a:pt x="10" y="104"/>
                  <a:pt x="16" y="73"/>
                  <a:pt x="19" y="43"/>
                </a:cubicBezTo>
                <a:cubicBezTo>
                  <a:pt x="20" y="33"/>
                  <a:pt x="21" y="23"/>
                  <a:pt x="24" y="14"/>
                </a:cubicBezTo>
                <a:cubicBezTo>
                  <a:pt x="26" y="11"/>
                  <a:pt x="27" y="7"/>
                  <a:pt x="31" y="6"/>
                </a:cubicBezTo>
                <a:cubicBezTo>
                  <a:pt x="34" y="4"/>
                  <a:pt x="39" y="7"/>
                  <a:pt x="42" y="9"/>
                </a:cubicBezTo>
                <a:cubicBezTo>
                  <a:pt x="48" y="16"/>
                  <a:pt x="46" y="28"/>
                  <a:pt x="45" y="37"/>
                </a:cubicBezTo>
                <a:cubicBezTo>
                  <a:pt x="43" y="51"/>
                  <a:pt x="42" y="65"/>
                  <a:pt x="39" y="79"/>
                </a:cubicBezTo>
                <a:cubicBezTo>
                  <a:pt x="37" y="92"/>
                  <a:pt x="33" y="104"/>
                  <a:pt x="31" y="116"/>
                </a:cubicBezTo>
                <a:cubicBezTo>
                  <a:pt x="29" y="126"/>
                  <a:pt x="27" y="136"/>
                  <a:pt x="22" y="145"/>
                </a:cubicBezTo>
                <a:cubicBezTo>
                  <a:pt x="21" y="148"/>
                  <a:pt x="19" y="152"/>
                  <a:pt x="15" y="153"/>
                </a:cubicBezTo>
                <a:cubicBezTo>
                  <a:pt x="12" y="154"/>
                  <a:pt x="9" y="152"/>
                  <a:pt x="8" y="149"/>
                </a:cubicBezTo>
                <a:cubicBezTo>
                  <a:pt x="6" y="146"/>
                  <a:pt x="7" y="141"/>
                  <a:pt x="7" y="138"/>
                </a:cubicBezTo>
                <a:cubicBezTo>
                  <a:pt x="8" y="133"/>
                  <a:pt x="9" y="129"/>
                  <a:pt x="10" y="125"/>
                </a:cubicBezTo>
                <a:cubicBezTo>
                  <a:pt x="10" y="121"/>
                  <a:pt x="11" y="119"/>
                  <a:pt x="12" y="115"/>
                </a:cubicBezTo>
                <a:cubicBezTo>
                  <a:pt x="14" y="108"/>
                  <a:pt x="14" y="100"/>
                  <a:pt x="15" y="93"/>
                </a:cubicBezTo>
                <a:cubicBezTo>
                  <a:pt x="18" y="76"/>
                  <a:pt x="20" y="59"/>
                  <a:pt x="23" y="42"/>
                </a:cubicBezTo>
                <a:cubicBezTo>
                  <a:pt x="24" y="36"/>
                  <a:pt x="25" y="29"/>
                  <a:pt x="26" y="23"/>
                </a:cubicBezTo>
                <a:cubicBezTo>
                  <a:pt x="27" y="20"/>
                  <a:pt x="28" y="16"/>
                  <a:pt x="29" y="13"/>
                </a:cubicBezTo>
                <a:cubicBezTo>
                  <a:pt x="30" y="11"/>
                  <a:pt x="31" y="8"/>
                  <a:pt x="34" y="7"/>
                </a:cubicBezTo>
                <a:cubicBezTo>
                  <a:pt x="36" y="6"/>
                  <a:pt x="39" y="9"/>
                  <a:pt x="40" y="11"/>
                </a:cubicBezTo>
                <a:cubicBezTo>
                  <a:pt x="43" y="15"/>
                  <a:pt x="45" y="20"/>
                  <a:pt x="45" y="25"/>
                </a:cubicBezTo>
                <a:cubicBezTo>
                  <a:pt x="46" y="37"/>
                  <a:pt x="42" y="49"/>
                  <a:pt x="40" y="61"/>
                </a:cubicBezTo>
                <a:cubicBezTo>
                  <a:pt x="39" y="68"/>
                  <a:pt x="38" y="76"/>
                  <a:pt x="37" y="84"/>
                </a:cubicBezTo>
                <a:cubicBezTo>
                  <a:pt x="35" y="92"/>
                  <a:pt x="33" y="101"/>
                  <a:pt x="31" y="110"/>
                </a:cubicBezTo>
                <a:cubicBezTo>
                  <a:pt x="28" y="121"/>
                  <a:pt x="26" y="132"/>
                  <a:pt x="21" y="142"/>
                </a:cubicBezTo>
                <a:cubicBezTo>
                  <a:pt x="20" y="144"/>
                  <a:pt x="15" y="159"/>
                  <a:pt x="10" y="153"/>
                </a:cubicBezTo>
                <a:cubicBezTo>
                  <a:pt x="4" y="144"/>
                  <a:pt x="8" y="131"/>
                  <a:pt x="10" y="121"/>
                </a:cubicBezTo>
                <a:cubicBezTo>
                  <a:pt x="12" y="115"/>
                  <a:pt x="14" y="110"/>
                  <a:pt x="16" y="104"/>
                </a:cubicBezTo>
                <a:cubicBezTo>
                  <a:pt x="17" y="98"/>
                  <a:pt x="19" y="92"/>
                  <a:pt x="20" y="86"/>
                </a:cubicBezTo>
                <a:cubicBezTo>
                  <a:pt x="22" y="68"/>
                  <a:pt x="25" y="50"/>
                  <a:pt x="27" y="32"/>
                </a:cubicBezTo>
                <a:cubicBezTo>
                  <a:pt x="27" y="25"/>
                  <a:pt x="28" y="18"/>
                  <a:pt x="29" y="11"/>
                </a:cubicBezTo>
                <a:cubicBezTo>
                  <a:pt x="29" y="9"/>
                  <a:pt x="26" y="8"/>
                  <a:pt x="26" y="10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13" name="Freeform 1993"/>
          <p:cNvSpPr/>
          <p:nvPr/>
        </p:nvSpPr>
        <p:spPr bwMode="auto">
          <a:xfrm>
            <a:off x="2298700" y="3198813"/>
            <a:ext cx="33337" cy="103188"/>
          </a:xfrm>
          <a:custGeom>
            <a:avLst/>
            <a:gdLst>
              <a:gd name="T0" fmla="*/ 13 w 16"/>
              <a:gd name="T1" fmla="*/ 2 h 50"/>
              <a:gd name="T2" fmla="*/ 8 w 16"/>
              <a:gd name="T3" fmla="*/ 11 h 50"/>
              <a:gd name="T4" fmla="*/ 4 w 16"/>
              <a:gd name="T5" fmla="*/ 27 h 50"/>
              <a:gd name="T6" fmla="*/ 9 w 16"/>
              <a:gd name="T7" fmla="*/ 46 h 50"/>
              <a:gd name="T8" fmla="*/ 9 w 16"/>
              <a:gd name="T9" fmla="*/ 44 h 50"/>
              <a:gd name="T10" fmla="*/ 6 w 16"/>
              <a:gd name="T11" fmla="*/ 45 h 50"/>
              <a:gd name="T12" fmla="*/ 7 w 16"/>
              <a:gd name="T13" fmla="*/ 46 h 50"/>
              <a:gd name="T14" fmla="*/ 5 w 16"/>
              <a:gd name="T15" fmla="*/ 23 h 50"/>
              <a:gd name="T16" fmla="*/ 14 w 16"/>
              <a:gd name="T17" fmla="*/ 3 h 50"/>
              <a:gd name="T18" fmla="*/ 14 w 16"/>
              <a:gd name="T19" fmla="*/ 1 h 50"/>
              <a:gd name="T20" fmla="*/ 7 w 16"/>
              <a:gd name="T21" fmla="*/ 8 h 50"/>
              <a:gd name="T22" fmla="*/ 3 w 16"/>
              <a:gd name="T23" fmla="*/ 22 h 50"/>
              <a:gd name="T24" fmla="*/ 3 w 16"/>
              <a:gd name="T25" fmla="*/ 38 h 50"/>
              <a:gd name="T26" fmla="*/ 5 w 16"/>
              <a:gd name="T27" fmla="*/ 49 h 50"/>
              <a:gd name="T28" fmla="*/ 7 w 16"/>
              <a:gd name="T29" fmla="*/ 47 h 50"/>
              <a:gd name="T30" fmla="*/ 5 w 16"/>
              <a:gd name="T31" fmla="*/ 38 h 50"/>
              <a:gd name="T32" fmla="*/ 6 w 16"/>
              <a:gd name="T33" fmla="*/ 24 h 50"/>
              <a:gd name="T34" fmla="*/ 9 w 16"/>
              <a:gd name="T35" fmla="*/ 10 h 50"/>
              <a:gd name="T36" fmla="*/ 14 w 16"/>
              <a:gd name="T37" fmla="*/ 3 h 50"/>
              <a:gd name="T38" fmla="*/ 14 w 16"/>
              <a:gd name="T39" fmla="*/ 1 h 50"/>
              <a:gd name="T40" fmla="*/ 3 w 16"/>
              <a:gd name="T41" fmla="*/ 21 h 50"/>
              <a:gd name="T42" fmla="*/ 4 w 16"/>
              <a:gd name="T43" fmla="*/ 47 h 50"/>
              <a:gd name="T44" fmla="*/ 6 w 16"/>
              <a:gd name="T45" fmla="*/ 47 h 50"/>
              <a:gd name="T46" fmla="*/ 10 w 16"/>
              <a:gd name="T47" fmla="*/ 46 h 50"/>
              <a:gd name="T48" fmla="*/ 9 w 16"/>
              <a:gd name="T49" fmla="*/ 44 h 50"/>
              <a:gd name="T50" fmla="*/ 15 w 16"/>
              <a:gd name="T51" fmla="*/ 4 h 50"/>
              <a:gd name="T52" fmla="*/ 13 w 16"/>
              <a:gd name="T53" fmla="*/ 2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" h="50">
                <a:moveTo>
                  <a:pt x="13" y="2"/>
                </a:moveTo>
                <a:cubicBezTo>
                  <a:pt x="10" y="4"/>
                  <a:pt x="9" y="8"/>
                  <a:pt x="8" y="11"/>
                </a:cubicBezTo>
                <a:cubicBezTo>
                  <a:pt x="6" y="16"/>
                  <a:pt x="4" y="21"/>
                  <a:pt x="4" y="27"/>
                </a:cubicBezTo>
                <a:cubicBezTo>
                  <a:pt x="3" y="32"/>
                  <a:pt x="0" y="47"/>
                  <a:pt x="9" y="46"/>
                </a:cubicBezTo>
                <a:cubicBezTo>
                  <a:pt x="9" y="45"/>
                  <a:pt x="9" y="45"/>
                  <a:pt x="9" y="44"/>
                </a:cubicBezTo>
                <a:cubicBezTo>
                  <a:pt x="8" y="44"/>
                  <a:pt x="7" y="45"/>
                  <a:pt x="6" y="45"/>
                </a:cubicBezTo>
                <a:cubicBezTo>
                  <a:pt x="6" y="45"/>
                  <a:pt x="7" y="45"/>
                  <a:pt x="7" y="46"/>
                </a:cubicBezTo>
                <a:cubicBezTo>
                  <a:pt x="4" y="39"/>
                  <a:pt x="4" y="30"/>
                  <a:pt x="5" y="23"/>
                </a:cubicBezTo>
                <a:cubicBezTo>
                  <a:pt x="6" y="17"/>
                  <a:pt x="8" y="6"/>
                  <a:pt x="14" y="3"/>
                </a:cubicBezTo>
                <a:cubicBezTo>
                  <a:pt x="16" y="3"/>
                  <a:pt x="15" y="0"/>
                  <a:pt x="14" y="1"/>
                </a:cubicBezTo>
                <a:cubicBezTo>
                  <a:pt x="10" y="2"/>
                  <a:pt x="8" y="5"/>
                  <a:pt x="7" y="8"/>
                </a:cubicBezTo>
                <a:cubicBezTo>
                  <a:pt x="5" y="12"/>
                  <a:pt x="4" y="17"/>
                  <a:pt x="3" y="22"/>
                </a:cubicBezTo>
                <a:cubicBezTo>
                  <a:pt x="2" y="27"/>
                  <a:pt x="2" y="32"/>
                  <a:pt x="3" y="38"/>
                </a:cubicBezTo>
                <a:cubicBezTo>
                  <a:pt x="3" y="41"/>
                  <a:pt x="3" y="46"/>
                  <a:pt x="5" y="49"/>
                </a:cubicBezTo>
                <a:cubicBezTo>
                  <a:pt x="6" y="50"/>
                  <a:pt x="8" y="49"/>
                  <a:pt x="7" y="47"/>
                </a:cubicBezTo>
                <a:cubicBezTo>
                  <a:pt x="6" y="45"/>
                  <a:pt x="6" y="41"/>
                  <a:pt x="5" y="38"/>
                </a:cubicBezTo>
                <a:cubicBezTo>
                  <a:pt x="5" y="33"/>
                  <a:pt x="5" y="29"/>
                  <a:pt x="6" y="24"/>
                </a:cubicBezTo>
                <a:cubicBezTo>
                  <a:pt x="6" y="19"/>
                  <a:pt x="7" y="14"/>
                  <a:pt x="9" y="10"/>
                </a:cubicBezTo>
                <a:cubicBezTo>
                  <a:pt x="10" y="8"/>
                  <a:pt x="11" y="4"/>
                  <a:pt x="14" y="3"/>
                </a:cubicBezTo>
                <a:cubicBezTo>
                  <a:pt x="14" y="2"/>
                  <a:pt x="14" y="2"/>
                  <a:pt x="14" y="1"/>
                </a:cubicBezTo>
                <a:cubicBezTo>
                  <a:pt x="6" y="4"/>
                  <a:pt x="4" y="14"/>
                  <a:pt x="3" y="21"/>
                </a:cubicBezTo>
                <a:cubicBezTo>
                  <a:pt x="2" y="29"/>
                  <a:pt x="1" y="39"/>
                  <a:pt x="4" y="47"/>
                </a:cubicBezTo>
                <a:cubicBezTo>
                  <a:pt x="5" y="47"/>
                  <a:pt x="5" y="47"/>
                  <a:pt x="6" y="47"/>
                </a:cubicBezTo>
                <a:cubicBezTo>
                  <a:pt x="7" y="47"/>
                  <a:pt x="8" y="47"/>
                  <a:pt x="10" y="46"/>
                </a:cubicBezTo>
                <a:cubicBezTo>
                  <a:pt x="11" y="46"/>
                  <a:pt x="11" y="44"/>
                  <a:pt x="9" y="44"/>
                </a:cubicBezTo>
                <a:cubicBezTo>
                  <a:pt x="0" y="44"/>
                  <a:pt x="10" y="8"/>
                  <a:pt x="15" y="4"/>
                </a:cubicBezTo>
                <a:cubicBezTo>
                  <a:pt x="16" y="3"/>
                  <a:pt x="15" y="1"/>
                  <a:pt x="13" y="2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14" name="Freeform 1994"/>
          <p:cNvSpPr/>
          <p:nvPr/>
        </p:nvSpPr>
        <p:spPr bwMode="auto">
          <a:xfrm>
            <a:off x="2390775" y="3213101"/>
            <a:ext cx="33337" cy="103188"/>
          </a:xfrm>
          <a:custGeom>
            <a:avLst/>
            <a:gdLst>
              <a:gd name="T0" fmla="*/ 8 w 16"/>
              <a:gd name="T1" fmla="*/ 7 h 50"/>
              <a:gd name="T2" fmla="*/ 12 w 16"/>
              <a:gd name="T3" fmla="*/ 28 h 50"/>
              <a:gd name="T4" fmla="*/ 2 w 16"/>
              <a:gd name="T5" fmla="*/ 47 h 50"/>
              <a:gd name="T6" fmla="*/ 3 w 16"/>
              <a:gd name="T7" fmla="*/ 49 h 50"/>
              <a:gd name="T8" fmla="*/ 13 w 16"/>
              <a:gd name="T9" fmla="*/ 36 h 50"/>
              <a:gd name="T10" fmla="*/ 15 w 16"/>
              <a:gd name="T11" fmla="*/ 19 h 50"/>
              <a:gd name="T12" fmla="*/ 5 w 16"/>
              <a:gd name="T13" fmla="*/ 0 h 50"/>
              <a:gd name="T14" fmla="*/ 4 w 16"/>
              <a:gd name="T15" fmla="*/ 2 h 50"/>
              <a:gd name="T16" fmla="*/ 10 w 16"/>
              <a:gd name="T17" fmla="*/ 25 h 50"/>
              <a:gd name="T18" fmla="*/ 2 w 16"/>
              <a:gd name="T19" fmla="*/ 47 h 50"/>
              <a:gd name="T20" fmla="*/ 4 w 16"/>
              <a:gd name="T21" fmla="*/ 49 h 50"/>
              <a:gd name="T22" fmla="*/ 13 w 16"/>
              <a:gd name="T23" fmla="*/ 26 h 50"/>
              <a:gd name="T24" fmla="*/ 6 w 16"/>
              <a:gd name="T25" fmla="*/ 1 h 50"/>
              <a:gd name="T26" fmla="*/ 5 w 16"/>
              <a:gd name="T27" fmla="*/ 3 h 50"/>
              <a:gd name="T28" fmla="*/ 12 w 16"/>
              <a:gd name="T29" fmla="*/ 21 h 50"/>
              <a:gd name="T30" fmla="*/ 10 w 16"/>
              <a:gd name="T31" fmla="*/ 35 h 50"/>
              <a:gd name="T32" fmla="*/ 1 w 16"/>
              <a:gd name="T33" fmla="*/ 47 h 50"/>
              <a:gd name="T34" fmla="*/ 2 w 16"/>
              <a:gd name="T35" fmla="*/ 50 h 50"/>
              <a:gd name="T36" fmla="*/ 15 w 16"/>
              <a:gd name="T37" fmla="*/ 31 h 50"/>
              <a:gd name="T38" fmla="*/ 14 w 16"/>
              <a:gd name="T39" fmla="*/ 16 h 50"/>
              <a:gd name="T40" fmla="*/ 10 w 16"/>
              <a:gd name="T41" fmla="*/ 5 h 50"/>
              <a:gd name="T42" fmla="*/ 8 w 16"/>
              <a:gd name="T43" fmla="*/ 7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6" h="50">
                <a:moveTo>
                  <a:pt x="8" y="7"/>
                </a:moveTo>
                <a:cubicBezTo>
                  <a:pt x="12" y="13"/>
                  <a:pt x="12" y="22"/>
                  <a:pt x="12" y="28"/>
                </a:cubicBezTo>
                <a:cubicBezTo>
                  <a:pt x="12" y="35"/>
                  <a:pt x="10" y="46"/>
                  <a:pt x="2" y="47"/>
                </a:cubicBezTo>
                <a:cubicBezTo>
                  <a:pt x="2" y="48"/>
                  <a:pt x="3" y="49"/>
                  <a:pt x="3" y="49"/>
                </a:cubicBezTo>
                <a:cubicBezTo>
                  <a:pt x="7" y="45"/>
                  <a:pt x="11" y="41"/>
                  <a:pt x="13" y="36"/>
                </a:cubicBezTo>
                <a:cubicBezTo>
                  <a:pt x="15" y="31"/>
                  <a:pt x="15" y="25"/>
                  <a:pt x="15" y="19"/>
                </a:cubicBezTo>
                <a:cubicBezTo>
                  <a:pt x="16" y="11"/>
                  <a:pt x="15" y="0"/>
                  <a:pt x="5" y="0"/>
                </a:cubicBezTo>
                <a:cubicBezTo>
                  <a:pt x="4" y="0"/>
                  <a:pt x="3" y="1"/>
                  <a:pt x="4" y="2"/>
                </a:cubicBezTo>
                <a:cubicBezTo>
                  <a:pt x="8" y="9"/>
                  <a:pt x="10" y="17"/>
                  <a:pt x="10" y="25"/>
                </a:cubicBezTo>
                <a:cubicBezTo>
                  <a:pt x="10" y="33"/>
                  <a:pt x="7" y="41"/>
                  <a:pt x="2" y="47"/>
                </a:cubicBezTo>
                <a:cubicBezTo>
                  <a:pt x="1" y="49"/>
                  <a:pt x="3" y="50"/>
                  <a:pt x="4" y="49"/>
                </a:cubicBezTo>
                <a:cubicBezTo>
                  <a:pt x="9" y="42"/>
                  <a:pt x="12" y="34"/>
                  <a:pt x="13" y="26"/>
                </a:cubicBezTo>
                <a:cubicBezTo>
                  <a:pt x="13" y="17"/>
                  <a:pt x="10" y="8"/>
                  <a:pt x="6" y="1"/>
                </a:cubicBezTo>
                <a:cubicBezTo>
                  <a:pt x="6" y="1"/>
                  <a:pt x="6" y="2"/>
                  <a:pt x="5" y="3"/>
                </a:cubicBezTo>
                <a:cubicBezTo>
                  <a:pt x="14" y="3"/>
                  <a:pt x="13" y="15"/>
                  <a:pt x="12" y="21"/>
                </a:cubicBezTo>
                <a:cubicBezTo>
                  <a:pt x="12" y="26"/>
                  <a:pt x="12" y="31"/>
                  <a:pt x="10" y="35"/>
                </a:cubicBezTo>
                <a:cubicBezTo>
                  <a:pt x="8" y="40"/>
                  <a:pt x="4" y="44"/>
                  <a:pt x="1" y="47"/>
                </a:cubicBezTo>
                <a:cubicBezTo>
                  <a:pt x="0" y="48"/>
                  <a:pt x="1" y="50"/>
                  <a:pt x="2" y="50"/>
                </a:cubicBezTo>
                <a:cubicBezTo>
                  <a:pt x="11" y="49"/>
                  <a:pt x="14" y="39"/>
                  <a:pt x="15" y="31"/>
                </a:cubicBezTo>
                <a:cubicBezTo>
                  <a:pt x="15" y="26"/>
                  <a:pt x="15" y="21"/>
                  <a:pt x="14" y="16"/>
                </a:cubicBezTo>
                <a:cubicBezTo>
                  <a:pt x="13" y="13"/>
                  <a:pt x="12" y="9"/>
                  <a:pt x="10" y="5"/>
                </a:cubicBezTo>
                <a:cubicBezTo>
                  <a:pt x="9" y="4"/>
                  <a:pt x="6" y="5"/>
                  <a:pt x="8" y="7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15" name="Freeform 1995"/>
          <p:cNvSpPr/>
          <p:nvPr/>
        </p:nvSpPr>
        <p:spPr bwMode="auto">
          <a:xfrm>
            <a:off x="2227262" y="3076576"/>
            <a:ext cx="84137" cy="155575"/>
          </a:xfrm>
          <a:custGeom>
            <a:avLst/>
            <a:gdLst>
              <a:gd name="T0" fmla="*/ 6 w 41"/>
              <a:gd name="T1" fmla="*/ 13 h 76"/>
              <a:gd name="T2" fmla="*/ 22 w 41"/>
              <a:gd name="T3" fmla="*/ 65 h 76"/>
              <a:gd name="T4" fmla="*/ 25 w 41"/>
              <a:gd name="T5" fmla="*/ 64 h 76"/>
              <a:gd name="T6" fmla="*/ 6 w 41"/>
              <a:gd name="T7" fmla="*/ 0 h 76"/>
              <a:gd name="T8" fmla="*/ 4 w 41"/>
              <a:gd name="T9" fmla="*/ 0 h 76"/>
              <a:gd name="T10" fmla="*/ 1 w 41"/>
              <a:gd name="T11" fmla="*/ 10 h 76"/>
              <a:gd name="T12" fmla="*/ 5 w 41"/>
              <a:gd name="T13" fmla="*/ 28 h 76"/>
              <a:gd name="T14" fmla="*/ 12 w 41"/>
              <a:gd name="T15" fmla="*/ 48 h 76"/>
              <a:gd name="T16" fmla="*/ 17 w 41"/>
              <a:gd name="T17" fmla="*/ 62 h 76"/>
              <a:gd name="T18" fmla="*/ 20 w 41"/>
              <a:gd name="T19" fmla="*/ 61 h 76"/>
              <a:gd name="T20" fmla="*/ 7 w 41"/>
              <a:gd name="T21" fmla="*/ 15 h 76"/>
              <a:gd name="T22" fmla="*/ 5 w 41"/>
              <a:gd name="T23" fmla="*/ 16 h 76"/>
              <a:gd name="T24" fmla="*/ 6 w 41"/>
              <a:gd name="T25" fmla="*/ 33 h 76"/>
              <a:gd name="T26" fmla="*/ 12 w 41"/>
              <a:gd name="T27" fmla="*/ 55 h 76"/>
              <a:gd name="T28" fmla="*/ 20 w 41"/>
              <a:gd name="T29" fmla="*/ 70 h 76"/>
              <a:gd name="T30" fmla="*/ 39 w 41"/>
              <a:gd name="T31" fmla="*/ 74 h 76"/>
              <a:gd name="T32" fmla="*/ 39 w 41"/>
              <a:gd name="T33" fmla="*/ 71 h 76"/>
              <a:gd name="T34" fmla="*/ 17 w 41"/>
              <a:gd name="T35" fmla="*/ 35 h 76"/>
              <a:gd name="T36" fmla="*/ 14 w 41"/>
              <a:gd name="T37" fmla="*/ 35 h 76"/>
              <a:gd name="T38" fmla="*/ 39 w 41"/>
              <a:gd name="T39" fmla="*/ 74 h 76"/>
              <a:gd name="T40" fmla="*/ 40 w 41"/>
              <a:gd name="T41" fmla="*/ 71 h 76"/>
              <a:gd name="T42" fmla="*/ 23 w 41"/>
              <a:gd name="T43" fmla="*/ 68 h 76"/>
              <a:gd name="T44" fmla="*/ 14 w 41"/>
              <a:gd name="T45" fmla="*/ 53 h 76"/>
              <a:gd name="T46" fmla="*/ 9 w 41"/>
              <a:gd name="T47" fmla="*/ 34 h 76"/>
              <a:gd name="T48" fmla="*/ 7 w 41"/>
              <a:gd name="T49" fmla="*/ 16 h 76"/>
              <a:gd name="T50" fmla="*/ 5 w 41"/>
              <a:gd name="T51" fmla="*/ 17 h 76"/>
              <a:gd name="T52" fmla="*/ 17 w 41"/>
              <a:gd name="T53" fmla="*/ 62 h 76"/>
              <a:gd name="T54" fmla="*/ 20 w 41"/>
              <a:gd name="T55" fmla="*/ 61 h 76"/>
              <a:gd name="T56" fmla="*/ 16 w 41"/>
              <a:gd name="T57" fmla="*/ 49 h 76"/>
              <a:gd name="T58" fmla="*/ 9 w 41"/>
              <a:gd name="T59" fmla="*/ 30 h 76"/>
              <a:gd name="T60" fmla="*/ 4 w 41"/>
              <a:gd name="T61" fmla="*/ 12 h 76"/>
              <a:gd name="T62" fmla="*/ 5 w 41"/>
              <a:gd name="T63" fmla="*/ 2 h 76"/>
              <a:gd name="T64" fmla="*/ 3 w 41"/>
              <a:gd name="T65" fmla="*/ 2 h 76"/>
              <a:gd name="T66" fmla="*/ 22 w 41"/>
              <a:gd name="T67" fmla="*/ 65 h 76"/>
              <a:gd name="T68" fmla="*/ 25 w 41"/>
              <a:gd name="T69" fmla="*/ 64 h 76"/>
              <a:gd name="T70" fmla="*/ 9 w 41"/>
              <a:gd name="T71" fmla="*/ 13 h 76"/>
              <a:gd name="T72" fmla="*/ 6 w 41"/>
              <a:gd name="T73" fmla="*/ 13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1" h="76">
                <a:moveTo>
                  <a:pt x="6" y="13"/>
                </a:moveTo>
                <a:cubicBezTo>
                  <a:pt x="11" y="30"/>
                  <a:pt x="18" y="47"/>
                  <a:pt x="22" y="65"/>
                </a:cubicBezTo>
                <a:cubicBezTo>
                  <a:pt x="23" y="65"/>
                  <a:pt x="24" y="64"/>
                  <a:pt x="25" y="64"/>
                </a:cubicBezTo>
                <a:cubicBezTo>
                  <a:pt x="12" y="45"/>
                  <a:pt x="15" y="20"/>
                  <a:pt x="6" y="0"/>
                </a:cubicBezTo>
                <a:cubicBezTo>
                  <a:pt x="5" y="0"/>
                  <a:pt x="5" y="0"/>
                  <a:pt x="4" y="0"/>
                </a:cubicBezTo>
                <a:cubicBezTo>
                  <a:pt x="0" y="2"/>
                  <a:pt x="0" y="6"/>
                  <a:pt x="1" y="10"/>
                </a:cubicBezTo>
                <a:cubicBezTo>
                  <a:pt x="1" y="16"/>
                  <a:pt x="3" y="22"/>
                  <a:pt x="5" y="28"/>
                </a:cubicBezTo>
                <a:cubicBezTo>
                  <a:pt x="7" y="35"/>
                  <a:pt x="10" y="41"/>
                  <a:pt x="12" y="48"/>
                </a:cubicBezTo>
                <a:cubicBezTo>
                  <a:pt x="14" y="52"/>
                  <a:pt x="16" y="57"/>
                  <a:pt x="17" y="62"/>
                </a:cubicBezTo>
                <a:cubicBezTo>
                  <a:pt x="18" y="62"/>
                  <a:pt x="19" y="61"/>
                  <a:pt x="20" y="61"/>
                </a:cubicBezTo>
                <a:cubicBezTo>
                  <a:pt x="14" y="46"/>
                  <a:pt x="10" y="31"/>
                  <a:pt x="7" y="15"/>
                </a:cubicBezTo>
                <a:cubicBezTo>
                  <a:pt x="7" y="14"/>
                  <a:pt x="5" y="14"/>
                  <a:pt x="5" y="16"/>
                </a:cubicBezTo>
                <a:cubicBezTo>
                  <a:pt x="4" y="22"/>
                  <a:pt x="5" y="28"/>
                  <a:pt x="6" y="33"/>
                </a:cubicBezTo>
                <a:cubicBezTo>
                  <a:pt x="7" y="41"/>
                  <a:pt x="9" y="48"/>
                  <a:pt x="12" y="55"/>
                </a:cubicBezTo>
                <a:cubicBezTo>
                  <a:pt x="14" y="60"/>
                  <a:pt x="16" y="67"/>
                  <a:pt x="20" y="70"/>
                </a:cubicBezTo>
                <a:cubicBezTo>
                  <a:pt x="26" y="74"/>
                  <a:pt x="33" y="73"/>
                  <a:pt x="39" y="74"/>
                </a:cubicBezTo>
                <a:cubicBezTo>
                  <a:pt x="39" y="73"/>
                  <a:pt x="39" y="72"/>
                  <a:pt x="39" y="71"/>
                </a:cubicBezTo>
                <a:cubicBezTo>
                  <a:pt x="21" y="73"/>
                  <a:pt x="19" y="49"/>
                  <a:pt x="17" y="35"/>
                </a:cubicBezTo>
                <a:cubicBezTo>
                  <a:pt x="16" y="34"/>
                  <a:pt x="14" y="34"/>
                  <a:pt x="14" y="35"/>
                </a:cubicBezTo>
                <a:cubicBezTo>
                  <a:pt x="16" y="50"/>
                  <a:pt x="19" y="76"/>
                  <a:pt x="39" y="74"/>
                </a:cubicBezTo>
                <a:cubicBezTo>
                  <a:pt x="41" y="74"/>
                  <a:pt x="41" y="71"/>
                  <a:pt x="40" y="71"/>
                </a:cubicBezTo>
                <a:cubicBezTo>
                  <a:pt x="34" y="71"/>
                  <a:pt x="28" y="71"/>
                  <a:pt x="23" y="68"/>
                </a:cubicBezTo>
                <a:cubicBezTo>
                  <a:pt x="17" y="65"/>
                  <a:pt x="16" y="58"/>
                  <a:pt x="14" y="53"/>
                </a:cubicBezTo>
                <a:cubicBezTo>
                  <a:pt x="12" y="47"/>
                  <a:pt x="10" y="41"/>
                  <a:pt x="9" y="34"/>
                </a:cubicBezTo>
                <a:cubicBezTo>
                  <a:pt x="8" y="29"/>
                  <a:pt x="6" y="22"/>
                  <a:pt x="7" y="16"/>
                </a:cubicBezTo>
                <a:cubicBezTo>
                  <a:pt x="6" y="17"/>
                  <a:pt x="5" y="17"/>
                  <a:pt x="5" y="17"/>
                </a:cubicBezTo>
                <a:cubicBezTo>
                  <a:pt x="8" y="32"/>
                  <a:pt x="12" y="47"/>
                  <a:pt x="17" y="62"/>
                </a:cubicBezTo>
                <a:cubicBezTo>
                  <a:pt x="18" y="63"/>
                  <a:pt x="21" y="63"/>
                  <a:pt x="20" y="61"/>
                </a:cubicBezTo>
                <a:cubicBezTo>
                  <a:pt x="19" y="57"/>
                  <a:pt x="17" y="53"/>
                  <a:pt x="16" y="49"/>
                </a:cubicBezTo>
                <a:cubicBezTo>
                  <a:pt x="13" y="43"/>
                  <a:pt x="11" y="36"/>
                  <a:pt x="9" y="30"/>
                </a:cubicBezTo>
                <a:cubicBezTo>
                  <a:pt x="7" y="24"/>
                  <a:pt x="5" y="18"/>
                  <a:pt x="4" y="12"/>
                </a:cubicBezTo>
                <a:cubicBezTo>
                  <a:pt x="3" y="9"/>
                  <a:pt x="2" y="4"/>
                  <a:pt x="5" y="2"/>
                </a:cubicBezTo>
                <a:cubicBezTo>
                  <a:pt x="5" y="2"/>
                  <a:pt x="4" y="2"/>
                  <a:pt x="3" y="2"/>
                </a:cubicBezTo>
                <a:cubicBezTo>
                  <a:pt x="13" y="22"/>
                  <a:pt x="10" y="46"/>
                  <a:pt x="22" y="65"/>
                </a:cubicBezTo>
                <a:cubicBezTo>
                  <a:pt x="23" y="66"/>
                  <a:pt x="25" y="66"/>
                  <a:pt x="25" y="64"/>
                </a:cubicBezTo>
                <a:cubicBezTo>
                  <a:pt x="20" y="47"/>
                  <a:pt x="14" y="30"/>
                  <a:pt x="9" y="13"/>
                </a:cubicBezTo>
                <a:cubicBezTo>
                  <a:pt x="8" y="11"/>
                  <a:pt x="6" y="12"/>
                  <a:pt x="6" y="13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16" name="Freeform 1996"/>
          <p:cNvSpPr/>
          <p:nvPr/>
        </p:nvSpPr>
        <p:spPr bwMode="auto">
          <a:xfrm>
            <a:off x="2424112" y="3073401"/>
            <a:ext cx="125412" cy="179388"/>
          </a:xfrm>
          <a:custGeom>
            <a:avLst/>
            <a:gdLst>
              <a:gd name="T0" fmla="*/ 32 w 61"/>
              <a:gd name="T1" fmla="*/ 47 h 87"/>
              <a:gd name="T2" fmla="*/ 24 w 61"/>
              <a:gd name="T3" fmla="*/ 67 h 87"/>
              <a:gd name="T4" fmla="*/ 6 w 61"/>
              <a:gd name="T5" fmla="*/ 78 h 87"/>
              <a:gd name="T6" fmla="*/ 6 w 61"/>
              <a:gd name="T7" fmla="*/ 80 h 87"/>
              <a:gd name="T8" fmla="*/ 18 w 61"/>
              <a:gd name="T9" fmla="*/ 74 h 87"/>
              <a:gd name="T10" fmla="*/ 28 w 61"/>
              <a:gd name="T11" fmla="*/ 59 h 87"/>
              <a:gd name="T12" fmla="*/ 50 w 61"/>
              <a:gd name="T13" fmla="*/ 23 h 87"/>
              <a:gd name="T14" fmla="*/ 48 w 61"/>
              <a:gd name="T15" fmla="*/ 22 h 87"/>
              <a:gd name="T16" fmla="*/ 24 w 61"/>
              <a:gd name="T17" fmla="*/ 68 h 87"/>
              <a:gd name="T18" fmla="*/ 26 w 61"/>
              <a:gd name="T19" fmla="*/ 69 h 87"/>
              <a:gd name="T20" fmla="*/ 57 w 61"/>
              <a:gd name="T21" fmla="*/ 2 h 87"/>
              <a:gd name="T22" fmla="*/ 54 w 61"/>
              <a:gd name="T23" fmla="*/ 1 h 87"/>
              <a:gd name="T24" fmla="*/ 31 w 61"/>
              <a:gd name="T25" fmla="*/ 52 h 87"/>
              <a:gd name="T26" fmla="*/ 20 w 61"/>
              <a:gd name="T27" fmla="*/ 77 h 87"/>
              <a:gd name="T28" fmla="*/ 12 w 61"/>
              <a:gd name="T29" fmla="*/ 82 h 87"/>
              <a:gd name="T30" fmla="*/ 2 w 61"/>
              <a:gd name="T31" fmla="*/ 79 h 87"/>
              <a:gd name="T32" fmla="*/ 1 w 61"/>
              <a:gd name="T33" fmla="*/ 81 h 87"/>
              <a:gd name="T34" fmla="*/ 20 w 61"/>
              <a:gd name="T35" fmla="*/ 79 h 87"/>
              <a:gd name="T36" fmla="*/ 33 w 61"/>
              <a:gd name="T37" fmla="*/ 59 h 87"/>
              <a:gd name="T38" fmla="*/ 50 w 61"/>
              <a:gd name="T39" fmla="*/ 26 h 87"/>
              <a:gd name="T40" fmla="*/ 58 w 61"/>
              <a:gd name="T41" fmla="*/ 14 h 87"/>
              <a:gd name="T42" fmla="*/ 59 w 61"/>
              <a:gd name="T43" fmla="*/ 4 h 87"/>
              <a:gd name="T44" fmla="*/ 57 w 61"/>
              <a:gd name="T45" fmla="*/ 3 h 87"/>
              <a:gd name="T46" fmla="*/ 44 w 61"/>
              <a:gd name="T47" fmla="*/ 38 h 87"/>
              <a:gd name="T48" fmla="*/ 31 w 61"/>
              <a:gd name="T49" fmla="*/ 57 h 87"/>
              <a:gd name="T50" fmla="*/ 16 w 61"/>
              <a:gd name="T51" fmla="*/ 76 h 87"/>
              <a:gd name="T52" fmla="*/ 19 w 61"/>
              <a:gd name="T53" fmla="*/ 78 h 87"/>
              <a:gd name="T54" fmla="*/ 45 w 61"/>
              <a:gd name="T55" fmla="*/ 41 h 87"/>
              <a:gd name="T56" fmla="*/ 51 w 61"/>
              <a:gd name="T57" fmla="*/ 23 h 87"/>
              <a:gd name="T58" fmla="*/ 59 w 61"/>
              <a:gd name="T59" fmla="*/ 5 h 87"/>
              <a:gd name="T60" fmla="*/ 57 w 61"/>
              <a:gd name="T61" fmla="*/ 5 h 87"/>
              <a:gd name="T62" fmla="*/ 54 w 61"/>
              <a:gd name="T63" fmla="*/ 16 h 87"/>
              <a:gd name="T64" fmla="*/ 47 w 61"/>
              <a:gd name="T65" fmla="*/ 27 h 87"/>
              <a:gd name="T66" fmla="*/ 32 w 61"/>
              <a:gd name="T67" fmla="*/ 56 h 87"/>
              <a:gd name="T68" fmla="*/ 20 w 61"/>
              <a:gd name="T69" fmla="*/ 76 h 87"/>
              <a:gd name="T70" fmla="*/ 2 w 61"/>
              <a:gd name="T71" fmla="*/ 79 h 87"/>
              <a:gd name="T72" fmla="*/ 1 w 61"/>
              <a:gd name="T73" fmla="*/ 81 h 87"/>
              <a:gd name="T74" fmla="*/ 18 w 61"/>
              <a:gd name="T75" fmla="*/ 82 h 87"/>
              <a:gd name="T76" fmla="*/ 24 w 61"/>
              <a:gd name="T77" fmla="*/ 74 h 87"/>
              <a:gd name="T78" fmla="*/ 31 w 61"/>
              <a:gd name="T79" fmla="*/ 60 h 87"/>
              <a:gd name="T80" fmla="*/ 57 w 61"/>
              <a:gd name="T81" fmla="*/ 2 h 87"/>
              <a:gd name="T82" fmla="*/ 54 w 61"/>
              <a:gd name="T83" fmla="*/ 1 h 87"/>
              <a:gd name="T84" fmla="*/ 24 w 61"/>
              <a:gd name="T85" fmla="*/ 68 h 87"/>
              <a:gd name="T86" fmla="*/ 26 w 61"/>
              <a:gd name="T87" fmla="*/ 69 h 87"/>
              <a:gd name="T88" fmla="*/ 50 w 61"/>
              <a:gd name="T89" fmla="*/ 24 h 87"/>
              <a:gd name="T90" fmla="*/ 47 w 61"/>
              <a:gd name="T91" fmla="*/ 22 h 87"/>
              <a:gd name="T92" fmla="*/ 27 w 61"/>
              <a:gd name="T93" fmla="*/ 56 h 87"/>
              <a:gd name="T94" fmla="*/ 18 w 61"/>
              <a:gd name="T95" fmla="*/ 69 h 87"/>
              <a:gd name="T96" fmla="*/ 6 w 61"/>
              <a:gd name="T97" fmla="*/ 78 h 87"/>
              <a:gd name="T98" fmla="*/ 6 w 61"/>
              <a:gd name="T99" fmla="*/ 80 h 87"/>
              <a:gd name="T100" fmla="*/ 25 w 61"/>
              <a:gd name="T101" fmla="*/ 70 h 87"/>
              <a:gd name="T102" fmla="*/ 35 w 61"/>
              <a:gd name="T103" fmla="*/ 48 h 87"/>
              <a:gd name="T104" fmla="*/ 32 w 61"/>
              <a:gd name="T105" fmla="*/ 47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1" h="87">
                <a:moveTo>
                  <a:pt x="32" y="47"/>
                </a:moveTo>
                <a:cubicBezTo>
                  <a:pt x="30" y="54"/>
                  <a:pt x="27" y="61"/>
                  <a:pt x="24" y="67"/>
                </a:cubicBezTo>
                <a:cubicBezTo>
                  <a:pt x="20" y="73"/>
                  <a:pt x="14" y="77"/>
                  <a:pt x="6" y="78"/>
                </a:cubicBezTo>
                <a:cubicBezTo>
                  <a:pt x="4" y="78"/>
                  <a:pt x="4" y="80"/>
                  <a:pt x="6" y="80"/>
                </a:cubicBezTo>
                <a:cubicBezTo>
                  <a:pt x="11" y="80"/>
                  <a:pt x="15" y="78"/>
                  <a:pt x="18" y="74"/>
                </a:cubicBezTo>
                <a:cubicBezTo>
                  <a:pt x="21" y="69"/>
                  <a:pt x="25" y="64"/>
                  <a:pt x="28" y="59"/>
                </a:cubicBezTo>
                <a:cubicBezTo>
                  <a:pt x="37" y="48"/>
                  <a:pt x="46" y="37"/>
                  <a:pt x="50" y="23"/>
                </a:cubicBezTo>
                <a:cubicBezTo>
                  <a:pt x="51" y="22"/>
                  <a:pt x="48" y="21"/>
                  <a:pt x="48" y="22"/>
                </a:cubicBezTo>
                <a:cubicBezTo>
                  <a:pt x="37" y="36"/>
                  <a:pt x="33" y="53"/>
                  <a:pt x="24" y="68"/>
                </a:cubicBezTo>
                <a:cubicBezTo>
                  <a:pt x="23" y="69"/>
                  <a:pt x="25" y="70"/>
                  <a:pt x="26" y="69"/>
                </a:cubicBezTo>
                <a:cubicBezTo>
                  <a:pt x="41" y="49"/>
                  <a:pt x="49" y="25"/>
                  <a:pt x="57" y="2"/>
                </a:cubicBezTo>
                <a:cubicBezTo>
                  <a:pt x="57" y="1"/>
                  <a:pt x="55" y="0"/>
                  <a:pt x="54" y="1"/>
                </a:cubicBezTo>
                <a:cubicBezTo>
                  <a:pt x="44" y="17"/>
                  <a:pt x="38" y="35"/>
                  <a:pt x="31" y="52"/>
                </a:cubicBezTo>
                <a:cubicBezTo>
                  <a:pt x="28" y="60"/>
                  <a:pt x="25" y="69"/>
                  <a:pt x="20" y="77"/>
                </a:cubicBezTo>
                <a:cubicBezTo>
                  <a:pt x="18" y="79"/>
                  <a:pt x="15" y="82"/>
                  <a:pt x="12" y="82"/>
                </a:cubicBezTo>
                <a:cubicBezTo>
                  <a:pt x="8" y="83"/>
                  <a:pt x="5" y="81"/>
                  <a:pt x="2" y="79"/>
                </a:cubicBezTo>
                <a:cubicBezTo>
                  <a:pt x="2" y="80"/>
                  <a:pt x="2" y="81"/>
                  <a:pt x="1" y="81"/>
                </a:cubicBezTo>
                <a:cubicBezTo>
                  <a:pt x="8" y="84"/>
                  <a:pt x="15" y="84"/>
                  <a:pt x="20" y="79"/>
                </a:cubicBezTo>
                <a:cubicBezTo>
                  <a:pt x="26" y="74"/>
                  <a:pt x="30" y="66"/>
                  <a:pt x="33" y="59"/>
                </a:cubicBezTo>
                <a:cubicBezTo>
                  <a:pt x="39" y="48"/>
                  <a:pt x="44" y="37"/>
                  <a:pt x="50" y="26"/>
                </a:cubicBezTo>
                <a:cubicBezTo>
                  <a:pt x="53" y="22"/>
                  <a:pt x="56" y="18"/>
                  <a:pt x="58" y="14"/>
                </a:cubicBezTo>
                <a:cubicBezTo>
                  <a:pt x="60" y="11"/>
                  <a:pt x="61" y="7"/>
                  <a:pt x="59" y="4"/>
                </a:cubicBezTo>
                <a:cubicBezTo>
                  <a:pt x="59" y="3"/>
                  <a:pt x="58" y="3"/>
                  <a:pt x="57" y="3"/>
                </a:cubicBezTo>
                <a:cubicBezTo>
                  <a:pt x="49" y="13"/>
                  <a:pt x="48" y="27"/>
                  <a:pt x="44" y="38"/>
                </a:cubicBezTo>
                <a:cubicBezTo>
                  <a:pt x="41" y="45"/>
                  <a:pt x="36" y="52"/>
                  <a:pt x="31" y="57"/>
                </a:cubicBezTo>
                <a:cubicBezTo>
                  <a:pt x="26" y="64"/>
                  <a:pt x="21" y="70"/>
                  <a:pt x="16" y="76"/>
                </a:cubicBezTo>
                <a:cubicBezTo>
                  <a:pt x="15" y="78"/>
                  <a:pt x="18" y="79"/>
                  <a:pt x="19" y="78"/>
                </a:cubicBezTo>
                <a:cubicBezTo>
                  <a:pt x="27" y="66"/>
                  <a:pt x="40" y="55"/>
                  <a:pt x="45" y="41"/>
                </a:cubicBezTo>
                <a:cubicBezTo>
                  <a:pt x="48" y="35"/>
                  <a:pt x="49" y="29"/>
                  <a:pt x="51" y="23"/>
                </a:cubicBezTo>
                <a:cubicBezTo>
                  <a:pt x="53" y="17"/>
                  <a:pt x="55" y="10"/>
                  <a:pt x="59" y="5"/>
                </a:cubicBezTo>
                <a:cubicBezTo>
                  <a:pt x="58" y="5"/>
                  <a:pt x="58" y="5"/>
                  <a:pt x="57" y="5"/>
                </a:cubicBezTo>
                <a:cubicBezTo>
                  <a:pt x="59" y="9"/>
                  <a:pt x="56" y="13"/>
                  <a:pt x="54" y="16"/>
                </a:cubicBezTo>
                <a:cubicBezTo>
                  <a:pt x="51" y="20"/>
                  <a:pt x="49" y="23"/>
                  <a:pt x="47" y="27"/>
                </a:cubicBezTo>
                <a:cubicBezTo>
                  <a:pt x="41" y="36"/>
                  <a:pt x="36" y="46"/>
                  <a:pt x="32" y="56"/>
                </a:cubicBezTo>
                <a:cubicBezTo>
                  <a:pt x="28" y="63"/>
                  <a:pt x="25" y="70"/>
                  <a:pt x="20" y="76"/>
                </a:cubicBezTo>
                <a:cubicBezTo>
                  <a:pt x="15" y="81"/>
                  <a:pt x="8" y="81"/>
                  <a:pt x="2" y="79"/>
                </a:cubicBezTo>
                <a:cubicBezTo>
                  <a:pt x="0" y="78"/>
                  <a:pt x="0" y="81"/>
                  <a:pt x="1" y="81"/>
                </a:cubicBezTo>
                <a:cubicBezTo>
                  <a:pt x="6" y="85"/>
                  <a:pt x="13" y="87"/>
                  <a:pt x="18" y="82"/>
                </a:cubicBezTo>
                <a:cubicBezTo>
                  <a:pt x="21" y="80"/>
                  <a:pt x="23" y="77"/>
                  <a:pt x="24" y="74"/>
                </a:cubicBezTo>
                <a:cubicBezTo>
                  <a:pt x="27" y="69"/>
                  <a:pt x="29" y="65"/>
                  <a:pt x="31" y="60"/>
                </a:cubicBezTo>
                <a:cubicBezTo>
                  <a:pt x="39" y="40"/>
                  <a:pt x="45" y="20"/>
                  <a:pt x="57" y="2"/>
                </a:cubicBezTo>
                <a:cubicBezTo>
                  <a:pt x="56" y="2"/>
                  <a:pt x="55" y="2"/>
                  <a:pt x="54" y="1"/>
                </a:cubicBezTo>
                <a:cubicBezTo>
                  <a:pt x="47" y="24"/>
                  <a:pt x="38" y="48"/>
                  <a:pt x="24" y="68"/>
                </a:cubicBezTo>
                <a:cubicBezTo>
                  <a:pt x="24" y="68"/>
                  <a:pt x="25" y="69"/>
                  <a:pt x="26" y="69"/>
                </a:cubicBezTo>
                <a:cubicBezTo>
                  <a:pt x="35" y="55"/>
                  <a:pt x="39" y="38"/>
                  <a:pt x="50" y="24"/>
                </a:cubicBezTo>
                <a:cubicBezTo>
                  <a:pt x="49" y="23"/>
                  <a:pt x="48" y="23"/>
                  <a:pt x="47" y="22"/>
                </a:cubicBezTo>
                <a:cubicBezTo>
                  <a:pt x="43" y="35"/>
                  <a:pt x="35" y="46"/>
                  <a:pt x="27" y="56"/>
                </a:cubicBezTo>
                <a:cubicBezTo>
                  <a:pt x="24" y="60"/>
                  <a:pt x="21" y="65"/>
                  <a:pt x="18" y="69"/>
                </a:cubicBezTo>
                <a:cubicBezTo>
                  <a:pt x="15" y="73"/>
                  <a:pt x="11" y="77"/>
                  <a:pt x="6" y="78"/>
                </a:cubicBezTo>
                <a:cubicBezTo>
                  <a:pt x="6" y="78"/>
                  <a:pt x="6" y="79"/>
                  <a:pt x="6" y="80"/>
                </a:cubicBezTo>
                <a:cubicBezTo>
                  <a:pt x="14" y="80"/>
                  <a:pt x="20" y="76"/>
                  <a:pt x="25" y="70"/>
                </a:cubicBezTo>
                <a:cubicBezTo>
                  <a:pt x="30" y="63"/>
                  <a:pt x="32" y="55"/>
                  <a:pt x="35" y="48"/>
                </a:cubicBezTo>
                <a:cubicBezTo>
                  <a:pt x="35" y="46"/>
                  <a:pt x="33" y="45"/>
                  <a:pt x="32" y="47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17" name="Freeform 1997"/>
          <p:cNvSpPr/>
          <p:nvPr/>
        </p:nvSpPr>
        <p:spPr bwMode="auto">
          <a:xfrm>
            <a:off x="1962150" y="2987676"/>
            <a:ext cx="365125" cy="312738"/>
          </a:xfrm>
          <a:custGeom>
            <a:avLst/>
            <a:gdLst>
              <a:gd name="T0" fmla="*/ 117 w 178"/>
              <a:gd name="T1" fmla="*/ 2 h 152"/>
              <a:gd name="T2" fmla="*/ 97 w 178"/>
              <a:gd name="T3" fmla="*/ 15 h 152"/>
              <a:gd name="T4" fmla="*/ 78 w 178"/>
              <a:gd name="T5" fmla="*/ 29 h 152"/>
              <a:gd name="T6" fmla="*/ 41 w 178"/>
              <a:gd name="T7" fmla="*/ 65 h 152"/>
              <a:gd name="T8" fmla="*/ 19 w 178"/>
              <a:gd name="T9" fmla="*/ 88 h 152"/>
              <a:gd name="T10" fmla="*/ 4 w 178"/>
              <a:gd name="T11" fmla="*/ 117 h 152"/>
              <a:gd name="T12" fmla="*/ 14 w 178"/>
              <a:gd name="T13" fmla="*/ 132 h 152"/>
              <a:gd name="T14" fmla="*/ 41 w 178"/>
              <a:gd name="T15" fmla="*/ 139 h 152"/>
              <a:gd name="T16" fmla="*/ 70 w 178"/>
              <a:gd name="T17" fmla="*/ 142 h 152"/>
              <a:gd name="T18" fmla="*/ 100 w 178"/>
              <a:gd name="T19" fmla="*/ 146 h 152"/>
              <a:gd name="T20" fmla="*/ 176 w 178"/>
              <a:gd name="T21" fmla="*/ 152 h 152"/>
              <a:gd name="T22" fmla="*/ 176 w 178"/>
              <a:gd name="T23" fmla="*/ 149 h 152"/>
              <a:gd name="T24" fmla="*/ 122 w 178"/>
              <a:gd name="T25" fmla="*/ 146 h 152"/>
              <a:gd name="T26" fmla="*/ 74 w 178"/>
              <a:gd name="T27" fmla="*/ 144 h 152"/>
              <a:gd name="T28" fmla="*/ 33 w 178"/>
              <a:gd name="T29" fmla="*/ 141 h 152"/>
              <a:gd name="T30" fmla="*/ 10 w 178"/>
              <a:gd name="T31" fmla="*/ 123 h 152"/>
              <a:gd name="T32" fmla="*/ 20 w 178"/>
              <a:gd name="T33" fmla="*/ 96 h 152"/>
              <a:gd name="T34" fmla="*/ 36 w 178"/>
              <a:gd name="T35" fmla="*/ 73 h 152"/>
              <a:gd name="T36" fmla="*/ 108 w 178"/>
              <a:gd name="T37" fmla="*/ 15 h 152"/>
              <a:gd name="T38" fmla="*/ 125 w 178"/>
              <a:gd name="T39" fmla="*/ 3 h 152"/>
              <a:gd name="T40" fmla="*/ 124 w 178"/>
              <a:gd name="T41" fmla="*/ 1 h 152"/>
              <a:gd name="T42" fmla="*/ 107 w 178"/>
              <a:gd name="T43" fmla="*/ 9 h 152"/>
              <a:gd name="T44" fmla="*/ 87 w 178"/>
              <a:gd name="T45" fmla="*/ 21 h 152"/>
              <a:gd name="T46" fmla="*/ 50 w 178"/>
              <a:gd name="T47" fmla="*/ 53 h 152"/>
              <a:gd name="T48" fmla="*/ 18 w 178"/>
              <a:gd name="T49" fmla="*/ 90 h 152"/>
              <a:gd name="T50" fmla="*/ 2 w 178"/>
              <a:gd name="T51" fmla="*/ 120 h 152"/>
              <a:gd name="T52" fmla="*/ 3 w 178"/>
              <a:gd name="T53" fmla="*/ 133 h 152"/>
              <a:gd name="T54" fmla="*/ 17 w 178"/>
              <a:gd name="T55" fmla="*/ 139 h 152"/>
              <a:gd name="T56" fmla="*/ 27 w 178"/>
              <a:gd name="T57" fmla="*/ 139 h 152"/>
              <a:gd name="T58" fmla="*/ 40 w 178"/>
              <a:gd name="T59" fmla="*/ 139 h 152"/>
              <a:gd name="T60" fmla="*/ 69 w 178"/>
              <a:gd name="T61" fmla="*/ 143 h 152"/>
              <a:gd name="T62" fmla="*/ 70 w 178"/>
              <a:gd name="T63" fmla="*/ 140 h 152"/>
              <a:gd name="T64" fmla="*/ 22 w 178"/>
              <a:gd name="T65" fmla="*/ 136 h 152"/>
              <a:gd name="T66" fmla="*/ 5 w 178"/>
              <a:gd name="T67" fmla="*/ 132 h 152"/>
              <a:gd name="T68" fmla="*/ 6 w 178"/>
              <a:gd name="T69" fmla="*/ 118 h 152"/>
              <a:gd name="T70" fmla="*/ 24 w 178"/>
              <a:gd name="T71" fmla="*/ 85 h 152"/>
              <a:gd name="T72" fmla="*/ 58 w 178"/>
              <a:gd name="T73" fmla="*/ 48 h 152"/>
              <a:gd name="T74" fmla="*/ 91 w 178"/>
              <a:gd name="T75" fmla="*/ 22 h 152"/>
              <a:gd name="T76" fmla="*/ 108 w 178"/>
              <a:gd name="T77" fmla="*/ 11 h 152"/>
              <a:gd name="T78" fmla="*/ 124 w 178"/>
              <a:gd name="T79" fmla="*/ 3 h 152"/>
              <a:gd name="T80" fmla="*/ 124 w 178"/>
              <a:gd name="T81" fmla="*/ 1 h 152"/>
              <a:gd name="T82" fmla="*/ 50 w 178"/>
              <a:gd name="T83" fmla="*/ 55 h 152"/>
              <a:gd name="T84" fmla="*/ 26 w 178"/>
              <a:gd name="T85" fmla="*/ 81 h 152"/>
              <a:gd name="T86" fmla="*/ 10 w 178"/>
              <a:gd name="T87" fmla="*/ 108 h 152"/>
              <a:gd name="T88" fmla="*/ 10 w 178"/>
              <a:gd name="T89" fmla="*/ 132 h 152"/>
              <a:gd name="T90" fmla="*/ 22 w 178"/>
              <a:gd name="T91" fmla="*/ 140 h 152"/>
              <a:gd name="T92" fmla="*/ 40 w 178"/>
              <a:gd name="T93" fmla="*/ 145 h 152"/>
              <a:gd name="T94" fmla="*/ 81 w 178"/>
              <a:gd name="T95" fmla="*/ 147 h 152"/>
              <a:gd name="T96" fmla="*/ 131 w 178"/>
              <a:gd name="T97" fmla="*/ 150 h 152"/>
              <a:gd name="T98" fmla="*/ 176 w 178"/>
              <a:gd name="T99" fmla="*/ 152 h 152"/>
              <a:gd name="T100" fmla="*/ 176 w 178"/>
              <a:gd name="T101" fmla="*/ 149 h 152"/>
              <a:gd name="T102" fmla="*/ 124 w 178"/>
              <a:gd name="T103" fmla="*/ 145 h 152"/>
              <a:gd name="T104" fmla="*/ 97 w 178"/>
              <a:gd name="T105" fmla="*/ 143 h 152"/>
              <a:gd name="T106" fmla="*/ 79 w 178"/>
              <a:gd name="T107" fmla="*/ 141 h 152"/>
              <a:gd name="T108" fmla="*/ 24 w 178"/>
              <a:gd name="T109" fmla="*/ 133 h 152"/>
              <a:gd name="T110" fmla="*/ 7 w 178"/>
              <a:gd name="T111" fmla="*/ 122 h 152"/>
              <a:gd name="T112" fmla="*/ 9 w 178"/>
              <a:gd name="T113" fmla="*/ 108 h 152"/>
              <a:gd name="T114" fmla="*/ 19 w 178"/>
              <a:gd name="T115" fmla="*/ 93 h 152"/>
              <a:gd name="T116" fmla="*/ 41 w 178"/>
              <a:gd name="T117" fmla="*/ 69 h 152"/>
              <a:gd name="T118" fmla="*/ 76 w 178"/>
              <a:gd name="T119" fmla="*/ 35 h 152"/>
              <a:gd name="T120" fmla="*/ 97 w 178"/>
              <a:gd name="T121" fmla="*/ 18 h 152"/>
              <a:gd name="T122" fmla="*/ 119 w 178"/>
              <a:gd name="T123" fmla="*/ 3 h 152"/>
              <a:gd name="T124" fmla="*/ 117 w 178"/>
              <a:gd name="T125" fmla="*/ 2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78" h="152">
                <a:moveTo>
                  <a:pt x="117" y="2"/>
                </a:moveTo>
                <a:cubicBezTo>
                  <a:pt x="110" y="7"/>
                  <a:pt x="103" y="11"/>
                  <a:pt x="97" y="15"/>
                </a:cubicBezTo>
                <a:cubicBezTo>
                  <a:pt x="90" y="20"/>
                  <a:pt x="84" y="24"/>
                  <a:pt x="78" y="29"/>
                </a:cubicBezTo>
                <a:cubicBezTo>
                  <a:pt x="65" y="40"/>
                  <a:pt x="53" y="53"/>
                  <a:pt x="41" y="65"/>
                </a:cubicBezTo>
                <a:cubicBezTo>
                  <a:pt x="34" y="73"/>
                  <a:pt x="26" y="80"/>
                  <a:pt x="19" y="88"/>
                </a:cubicBezTo>
                <a:cubicBezTo>
                  <a:pt x="13" y="96"/>
                  <a:pt x="6" y="106"/>
                  <a:pt x="4" y="117"/>
                </a:cubicBezTo>
                <a:cubicBezTo>
                  <a:pt x="3" y="124"/>
                  <a:pt x="7" y="129"/>
                  <a:pt x="14" y="132"/>
                </a:cubicBezTo>
                <a:cubicBezTo>
                  <a:pt x="22" y="136"/>
                  <a:pt x="31" y="138"/>
                  <a:pt x="41" y="139"/>
                </a:cubicBezTo>
                <a:cubicBezTo>
                  <a:pt x="50" y="141"/>
                  <a:pt x="60" y="142"/>
                  <a:pt x="70" y="142"/>
                </a:cubicBezTo>
                <a:cubicBezTo>
                  <a:pt x="80" y="144"/>
                  <a:pt x="90" y="145"/>
                  <a:pt x="100" y="146"/>
                </a:cubicBezTo>
                <a:cubicBezTo>
                  <a:pt x="125" y="148"/>
                  <a:pt x="151" y="148"/>
                  <a:pt x="176" y="152"/>
                </a:cubicBezTo>
                <a:cubicBezTo>
                  <a:pt x="176" y="151"/>
                  <a:pt x="176" y="150"/>
                  <a:pt x="176" y="149"/>
                </a:cubicBezTo>
                <a:cubicBezTo>
                  <a:pt x="158" y="149"/>
                  <a:pt x="140" y="148"/>
                  <a:pt x="122" y="146"/>
                </a:cubicBezTo>
                <a:cubicBezTo>
                  <a:pt x="106" y="145"/>
                  <a:pt x="90" y="144"/>
                  <a:pt x="74" y="144"/>
                </a:cubicBezTo>
                <a:cubicBezTo>
                  <a:pt x="61" y="144"/>
                  <a:pt x="47" y="144"/>
                  <a:pt x="33" y="141"/>
                </a:cubicBezTo>
                <a:cubicBezTo>
                  <a:pt x="23" y="139"/>
                  <a:pt x="11" y="135"/>
                  <a:pt x="10" y="123"/>
                </a:cubicBezTo>
                <a:cubicBezTo>
                  <a:pt x="9" y="114"/>
                  <a:pt x="15" y="103"/>
                  <a:pt x="20" y="96"/>
                </a:cubicBezTo>
                <a:cubicBezTo>
                  <a:pt x="25" y="88"/>
                  <a:pt x="30" y="81"/>
                  <a:pt x="36" y="73"/>
                </a:cubicBezTo>
                <a:cubicBezTo>
                  <a:pt x="56" y="49"/>
                  <a:pt x="82" y="31"/>
                  <a:pt x="108" y="15"/>
                </a:cubicBezTo>
                <a:cubicBezTo>
                  <a:pt x="113" y="11"/>
                  <a:pt x="119" y="7"/>
                  <a:pt x="125" y="3"/>
                </a:cubicBezTo>
                <a:cubicBezTo>
                  <a:pt x="126" y="3"/>
                  <a:pt x="126" y="1"/>
                  <a:pt x="124" y="1"/>
                </a:cubicBezTo>
                <a:cubicBezTo>
                  <a:pt x="118" y="1"/>
                  <a:pt x="112" y="5"/>
                  <a:pt x="107" y="9"/>
                </a:cubicBezTo>
                <a:cubicBezTo>
                  <a:pt x="100" y="13"/>
                  <a:pt x="94" y="17"/>
                  <a:pt x="87" y="21"/>
                </a:cubicBezTo>
                <a:cubicBezTo>
                  <a:pt x="74" y="31"/>
                  <a:pt x="61" y="42"/>
                  <a:pt x="50" y="53"/>
                </a:cubicBezTo>
                <a:cubicBezTo>
                  <a:pt x="38" y="64"/>
                  <a:pt x="27" y="76"/>
                  <a:pt x="18" y="90"/>
                </a:cubicBezTo>
                <a:cubicBezTo>
                  <a:pt x="11" y="99"/>
                  <a:pt x="5" y="109"/>
                  <a:pt x="2" y="120"/>
                </a:cubicBezTo>
                <a:cubicBezTo>
                  <a:pt x="1" y="125"/>
                  <a:pt x="0" y="129"/>
                  <a:pt x="3" y="133"/>
                </a:cubicBezTo>
                <a:cubicBezTo>
                  <a:pt x="5" y="138"/>
                  <a:pt x="12" y="139"/>
                  <a:pt x="17" y="139"/>
                </a:cubicBezTo>
                <a:cubicBezTo>
                  <a:pt x="20" y="139"/>
                  <a:pt x="24" y="139"/>
                  <a:pt x="27" y="139"/>
                </a:cubicBezTo>
                <a:cubicBezTo>
                  <a:pt x="31" y="139"/>
                  <a:pt x="35" y="139"/>
                  <a:pt x="40" y="139"/>
                </a:cubicBezTo>
                <a:cubicBezTo>
                  <a:pt x="49" y="140"/>
                  <a:pt x="59" y="141"/>
                  <a:pt x="69" y="143"/>
                </a:cubicBezTo>
                <a:cubicBezTo>
                  <a:pt x="71" y="143"/>
                  <a:pt x="72" y="140"/>
                  <a:pt x="70" y="140"/>
                </a:cubicBezTo>
                <a:cubicBezTo>
                  <a:pt x="54" y="138"/>
                  <a:pt x="37" y="136"/>
                  <a:pt x="22" y="136"/>
                </a:cubicBezTo>
                <a:cubicBezTo>
                  <a:pt x="16" y="136"/>
                  <a:pt x="8" y="137"/>
                  <a:pt x="5" y="132"/>
                </a:cubicBezTo>
                <a:cubicBezTo>
                  <a:pt x="2" y="128"/>
                  <a:pt x="4" y="122"/>
                  <a:pt x="6" y="118"/>
                </a:cubicBezTo>
                <a:cubicBezTo>
                  <a:pt x="10" y="106"/>
                  <a:pt x="17" y="95"/>
                  <a:pt x="24" y="85"/>
                </a:cubicBezTo>
                <a:cubicBezTo>
                  <a:pt x="34" y="72"/>
                  <a:pt x="46" y="60"/>
                  <a:pt x="58" y="48"/>
                </a:cubicBezTo>
                <a:cubicBezTo>
                  <a:pt x="68" y="39"/>
                  <a:pt x="79" y="30"/>
                  <a:pt x="91" y="22"/>
                </a:cubicBezTo>
                <a:cubicBezTo>
                  <a:pt x="96" y="18"/>
                  <a:pt x="102" y="15"/>
                  <a:pt x="108" y="11"/>
                </a:cubicBezTo>
                <a:cubicBezTo>
                  <a:pt x="113" y="8"/>
                  <a:pt x="118" y="4"/>
                  <a:pt x="124" y="3"/>
                </a:cubicBezTo>
                <a:cubicBezTo>
                  <a:pt x="124" y="3"/>
                  <a:pt x="124" y="2"/>
                  <a:pt x="124" y="1"/>
                </a:cubicBezTo>
                <a:cubicBezTo>
                  <a:pt x="98" y="18"/>
                  <a:pt x="72" y="34"/>
                  <a:pt x="50" y="55"/>
                </a:cubicBezTo>
                <a:cubicBezTo>
                  <a:pt x="41" y="63"/>
                  <a:pt x="34" y="72"/>
                  <a:pt x="26" y="81"/>
                </a:cubicBezTo>
                <a:cubicBezTo>
                  <a:pt x="20" y="90"/>
                  <a:pt x="14" y="98"/>
                  <a:pt x="10" y="108"/>
                </a:cubicBezTo>
                <a:cubicBezTo>
                  <a:pt x="7" y="115"/>
                  <a:pt x="5" y="125"/>
                  <a:pt x="10" y="132"/>
                </a:cubicBezTo>
                <a:cubicBezTo>
                  <a:pt x="13" y="136"/>
                  <a:pt x="18" y="138"/>
                  <a:pt x="22" y="140"/>
                </a:cubicBezTo>
                <a:cubicBezTo>
                  <a:pt x="28" y="143"/>
                  <a:pt x="34" y="144"/>
                  <a:pt x="40" y="145"/>
                </a:cubicBezTo>
                <a:cubicBezTo>
                  <a:pt x="54" y="147"/>
                  <a:pt x="67" y="146"/>
                  <a:pt x="81" y="147"/>
                </a:cubicBezTo>
                <a:cubicBezTo>
                  <a:pt x="97" y="147"/>
                  <a:pt x="114" y="149"/>
                  <a:pt x="131" y="150"/>
                </a:cubicBezTo>
                <a:cubicBezTo>
                  <a:pt x="146" y="151"/>
                  <a:pt x="161" y="152"/>
                  <a:pt x="176" y="152"/>
                </a:cubicBezTo>
                <a:cubicBezTo>
                  <a:pt x="178" y="152"/>
                  <a:pt x="178" y="150"/>
                  <a:pt x="176" y="149"/>
                </a:cubicBezTo>
                <a:cubicBezTo>
                  <a:pt x="159" y="147"/>
                  <a:pt x="142" y="146"/>
                  <a:pt x="124" y="145"/>
                </a:cubicBezTo>
                <a:cubicBezTo>
                  <a:pt x="115" y="144"/>
                  <a:pt x="106" y="144"/>
                  <a:pt x="97" y="143"/>
                </a:cubicBezTo>
                <a:cubicBezTo>
                  <a:pt x="91" y="142"/>
                  <a:pt x="85" y="141"/>
                  <a:pt x="79" y="141"/>
                </a:cubicBezTo>
                <a:cubicBezTo>
                  <a:pt x="61" y="139"/>
                  <a:pt x="42" y="138"/>
                  <a:pt x="24" y="133"/>
                </a:cubicBezTo>
                <a:cubicBezTo>
                  <a:pt x="18" y="131"/>
                  <a:pt x="9" y="128"/>
                  <a:pt x="7" y="122"/>
                </a:cubicBezTo>
                <a:cubicBezTo>
                  <a:pt x="6" y="117"/>
                  <a:pt x="8" y="112"/>
                  <a:pt x="9" y="108"/>
                </a:cubicBezTo>
                <a:cubicBezTo>
                  <a:pt x="12" y="103"/>
                  <a:pt x="15" y="98"/>
                  <a:pt x="19" y="93"/>
                </a:cubicBezTo>
                <a:cubicBezTo>
                  <a:pt x="26" y="85"/>
                  <a:pt x="34" y="77"/>
                  <a:pt x="41" y="69"/>
                </a:cubicBezTo>
                <a:cubicBezTo>
                  <a:pt x="53" y="57"/>
                  <a:pt x="64" y="45"/>
                  <a:pt x="76" y="35"/>
                </a:cubicBezTo>
                <a:cubicBezTo>
                  <a:pt x="83" y="28"/>
                  <a:pt x="90" y="23"/>
                  <a:pt x="97" y="18"/>
                </a:cubicBezTo>
                <a:cubicBezTo>
                  <a:pt x="105" y="13"/>
                  <a:pt x="112" y="9"/>
                  <a:pt x="119" y="3"/>
                </a:cubicBezTo>
                <a:cubicBezTo>
                  <a:pt x="120" y="2"/>
                  <a:pt x="118" y="0"/>
                  <a:pt x="117" y="2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18" name="Freeform 1998"/>
          <p:cNvSpPr/>
          <p:nvPr/>
        </p:nvSpPr>
        <p:spPr bwMode="auto">
          <a:xfrm>
            <a:off x="2413000" y="3068638"/>
            <a:ext cx="307975" cy="330200"/>
          </a:xfrm>
          <a:custGeom>
            <a:avLst/>
            <a:gdLst>
              <a:gd name="T0" fmla="*/ 55 w 150"/>
              <a:gd name="T1" fmla="*/ 132 h 161"/>
              <a:gd name="T2" fmla="*/ 134 w 150"/>
              <a:gd name="T3" fmla="*/ 156 h 161"/>
              <a:gd name="T4" fmla="*/ 150 w 150"/>
              <a:gd name="T5" fmla="*/ 141 h 161"/>
              <a:gd name="T6" fmla="*/ 144 w 150"/>
              <a:gd name="T7" fmla="*/ 108 h 161"/>
              <a:gd name="T8" fmla="*/ 87 w 150"/>
              <a:gd name="T9" fmla="*/ 2 h 161"/>
              <a:gd name="T10" fmla="*/ 98 w 150"/>
              <a:gd name="T11" fmla="*/ 17 h 161"/>
              <a:gd name="T12" fmla="*/ 130 w 150"/>
              <a:gd name="T13" fmla="*/ 77 h 161"/>
              <a:gd name="T14" fmla="*/ 143 w 150"/>
              <a:gd name="T15" fmla="*/ 141 h 161"/>
              <a:gd name="T16" fmla="*/ 88 w 150"/>
              <a:gd name="T17" fmla="*/ 142 h 161"/>
              <a:gd name="T18" fmla="*/ 52 w 150"/>
              <a:gd name="T19" fmla="*/ 129 h 161"/>
              <a:gd name="T20" fmla="*/ 5 w 150"/>
              <a:gd name="T21" fmla="*/ 120 h 161"/>
              <a:gd name="T22" fmla="*/ 44 w 150"/>
              <a:gd name="T23" fmla="*/ 134 h 161"/>
              <a:gd name="T24" fmla="*/ 123 w 150"/>
              <a:gd name="T25" fmla="*/ 161 h 161"/>
              <a:gd name="T26" fmla="*/ 141 w 150"/>
              <a:gd name="T27" fmla="*/ 147 h 161"/>
              <a:gd name="T28" fmla="*/ 128 w 150"/>
              <a:gd name="T29" fmla="*/ 73 h 161"/>
              <a:gd name="T30" fmla="*/ 96 w 150"/>
              <a:gd name="T31" fmla="*/ 18 h 161"/>
              <a:gd name="T32" fmla="*/ 81 w 150"/>
              <a:gd name="T33" fmla="*/ 3 h 161"/>
              <a:gd name="T34" fmla="*/ 146 w 150"/>
              <a:gd name="T35" fmla="*/ 125 h 161"/>
              <a:gd name="T36" fmla="*/ 134 w 150"/>
              <a:gd name="T37" fmla="*/ 151 h 161"/>
              <a:gd name="T38" fmla="*/ 83 w 150"/>
              <a:gd name="T39" fmla="*/ 140 h 161"/>
              <a:gd name="T40" fmla="*/ 12 w 150"/>
              <a:gd name="T41" fmla="*/ 126 h 161"/>
              <a:gd name="T42" fmla="*/ 140 w 150"/>
              <a:gd name="T43" fmla="*/ 152 h 161"/>
              <a:gd name="T44" fmla="*/ 126 w 150"/>
              <a:gd name="T45" fmla="*/ 66 h 161"/>
              <a:gd name="T46" fmla="*/ 81 w 150"/>
              <a:gd name="T47" fmla="*/ 3 h 161"/>
              <a:gd name="T48" fmla="*/ 108 w 150"/>
              <a:gd name="T49" fmla="*/ 42 h 161"/>
              <a:gd name="T50" fmla="*/ 141 w 150"/>
              <a:gd name="T51" fmla="*/ 133 h 161"/>
              <a:gd name="T52" fmla="*/ 125 w 150"/>
              <a:gd name="T53" fmla="*/ 158 h 161"/>
              <a:gd name="T54" fmla="*/ 74 w 150"/>
              <a:gd name="T55" fmla="*/ 142 h 161"/>
              <a:gd name="T56" fmla="*/ 7 w 150"/>
              <a:gd name="T57" fmla="*/ 118 h 161"/>
              <a:gd name="T58" fmla="*/ 54 w 150"/>
              <a:gd name="T59" fmla="*/ 132 h 161"/>
              <a:gd name="T60" fmla="*/ 119 w 150"/>
              <a:gd name="T61" fmla="*/ 152 h 161"/>
              <a:gd name="T62" fmla="*/ 147 w 150"/>
              <a:gd name="T63" fmla="*/ 117 h 161"/>
              <a:gd name="T64" fmla="*/ 118 w 150"/>
              <a:gd name="T65" fmla="*/ 45 h 161"/>
              <a:gd name="T66" fmla="*/ 97 w 150"/>
              <a:gd name="T67" fmla="*/ 10 h 161"/>
              <a:gd name="T68" fmla="*/ 85 w 150"/>
              <a:gd name="T69" fmla="*/ 3 h 161"/>
              <a:gd name="T70" fmla="*/ 146 w 150"/>
              <a:gd name="T71" fmla="*/ 127 h 161"/>
              <a:gd name="T72" fmla="*/ 137 w 150"/>
              <a:gd name="T73" fmla="*/ 153 h 161"/>
              <a:gd name="T74" fmla="*/ 83 w 150"/>
              <a:gd name="T75" fmla="*/ 136 h 161"/>
              <a:gd name="T76" fmla="*/ 2 w 150"/>
              <a:gd name="T77" fmla="*/ 117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50" h="161">
                <a:moveTo>
                  <a:pt x="2" y="120"/>
                </a:moveTo>
                <a:cubicBezTo>
                  <a:pt x="20" y="121"/>
                  <a:pt x="37" y="127"/>
                  <a:pt x="55" y="132"/>
                </a:cubicBezTo>
                <a:cubicBezTo>
                  <a:pt x="72" y="137"/>
                  <a:pt x="90" y="141"/>
                  <a:pt x="107" y="146"/>
                </a:cubicBezTo>
                <a:cubicBezTo>
                  <a:pt x="116" y="149"/>
                  <a:pt x="125" y="154"/>
                  <a:pt x="134" y="156"/>
                </a:cubicBezTo>
                <a:cubicBezTo>
                  <a:pt x="138" y="156"/>
                  <a:pt x="142" y="156"/>
                  <a:pt x="146" y="154"/>
                </a:cubicBezTo>
                <a:cubicBezTo>
                  <a:pt x="150" y="151"/>
                  <a:pt x="150" y="146"/>
                  <a:pt x="150" y="141"/>
                </a:cubicBezTo>
                <a:cubicBezTo>
                  <a:pt x="150" y="136"/>
                  <a:pt x="149" y="130"/>
                  <a:pt x="148" y="125"/>
                </a:cubicBezTo>
                <a:cubicBezTo>
                  <a:pt x="147" y="119"/>
                  <a:pt x="145" y="114"/>
                  <a:pt x="144" y="108"/>
                </a:cubicBezTo>
                <a:cubicBezTo>
                  <a:pt x="141" y="95"/>
                  <a:pt x="138" y="81"/>
                  <a:pt x="133" y="69"/>
                </a:cubicBezTo>
                <a:cubicBezTo>
                  <a:pt x="122" y="44"/>
                  <a:pt x="102" y="24"/>
                  <a:pt x="87" y="2"/>
                </a:cubicBezTo>
                <a:cubicBezTo>
                  <a:pt x="87" y="3"/>
                  <a:pt x="86" y="3"/>
                  <a:pt x="86" y="4"/>
                </a:cubicBezTo>
                <a:cubicBezTo>
                  <a:pt x="92" y="6"/>
                  <a:pt x="95" y="12"/>
                  <a:pt x="98" y="17"/>
                </a:cubicBezTo>
                <a:cubicBezTo>
                  <a:pt x="102" y="22"/>
                  <a:pt x="105" y="28"/>
                  <a:pt x="108" y="33"/>
                </a:cubicBezTo>
                <a:cubicBezTo>
                  <a:pt x="116" y="47"/>
                  <a:pt x="124" y="62"/>
                  <a:pt x="130" y="77"/>
                </a:cubicBezTo>
                <a:cubicBezTo>
                  <a:pt x="134" y="87"/>
                  <a:pt x="138" y="97"/>
                  <a:pt x="141" y="108"/>
                </a:cubicBezTo>
                <a:cubicBezTo>
                  <a:pt x="144" y="118"/>
                  <a:pt x="148" y="130"/>
                  <a:pt x="143" y="141"/>
                </a:cubicBezTo>
                <a:cubicBezTo>
                  <a:pt x="139" y="150"/>
                  <a:pt x="127" y="151"/>
                  <a:pt x="118" y="150"/>
                </a:cubicBezTo>
                <a:cubicBezTo>
                  <a:pt x="108" y="148"/>
                  <a:pt x="98" y="145"/>
                  <a:pt x="88" y="142"/>
                </a:cubicBezTo>
                <a:cubicBezTo>
                  <a:pt x="84" y="140"/>
                  <a:pt x="79" y="139"/>
                  <a:pt x="75" y="138"/>
                </a:cubicBezTo>
                <a:cubicBezTo>
                  <a:pt x="67" y="135"/>
                  <a:pt x="59" y="132"/>
                  <a:pt x="52" y="129"/>
                </a:cubicBezTo>
                <a:cubicBezTo>
                  <a:pt x="37" y="123"/>
                  <a:pt x="22" y="117"/>
                  <a:pt x="6" y="117"/>
                </a:cubicBezTo>
                <a:cubicBezTo>
                  <a:pt x="5" y="117"/>
                  <a:pt x="4" y="119"/>
                  <a:pt x="5" y="120"/>
                </a:cubicBezTo>
                <a:cubicBezTo>
                  <a:pt x="10" y="124"/>
                  <a:pt x="17" y="126"/>
                  <a:pt x="23" y="128"/>
                </a:cubicBezTo>
                <a:cubicBezTo>
                  <a:pt x="30" y="130"/>
                  <a:pt x="37" y="132"/>
                  <a:pt x="44" y="134"/>
                </a:cubicBezTo>
                <a:cubicBezTo>
                  <a:pt x="61" y="140"/>
                  <a:pt x="78" y="146"/>
                  <a:pt x="95" y="152"/>
                </a:cubicBezTo>
                <a:cubicBezTo>
                  <a:pt x="104" y="155"/>
                  <a:pt x="113" y="159"/>
                  <a:pt x="123" y="161"/>
                </a:cubicBezTo>
                <a:cubicBezTo>
                  <a:pt x="127" y="161"/>
                  <a:pt x="131" y="161"/>
                  <a:pt x="134" y="158"/>
                </a:cubicBezTo>
                <a:cubicBezTo>
                  <a:pt x="138" y="156"/>
                  <a:pt x="140" y="152"/>
                  <a:pt x="141" y="147"/>
                </a:cubicBezTo>
                <a:cubicBezTo>
                  <a:pt x="145" y="136"/>
                  <a:pt x="144" y="122"/>
                  <a:pt x="141" y="111"/>
                </a:cubicBezTo>
                <a:cubicBezTo>
                  <a:pt x="139" y="97"/>
                  <a:pt x="134" y="85"/>
                  <a:pt x="128" y="73"/>
                </a:cubicBezTo>
                <a:cubicBezTo>
                  <a:pt x="122" y="60"/>
                  <a:pt x="115" y="47"/>
                  <a:pt x="107" y="35"/>
                </a:cubicBezTo>
                <a:cubicBezTo>
                  <a:pt x="104" y="29"/>
                  <a:pt x="100" y="23"/>
                  <a:pt x="96" y="18"/>
                </a:cubicBezTo>
                <a:cubicBezTo>
                  <a:pt x="91" y="13"/>
                  <a:pt x="87" y="8"/>
                  <a:pt x="83" y="1"/>
                </a:cubicBezTo>
                <a:cubicBezTo>
                  <a:pt x="83" y="2"/>
                  <a:pt x="82" y="2"/>
                  <a:pt x="81" y="3"/>
                </a:cubicBezTo>
                <a:cubicBezTo>
                  <a:pt x="98" y="30"/>
                  <a:pt x="118" y="55"/>
                  <a:pt x="132" y="84"/>
                </a:cubicBezTo>
                <a:cubicBezTo>
                  <a:pt x="138" y="97"/>
                  <a:pt x="144" y="111"/>
                  <a:pt x="146" y="125"/>
                </a:cubicBezTo>
                <a:cubicBezTo>
                  <a:pt x="146" y="131"/>
                  <a:pt x="147" y="138"/>
                  <a:pt x="144" y="144"/>
                </a:cubicBezTo>
                <a:cubicBezTo>
                  <a:pt x="142" y="148"/>
                  <a:pt x="138" y="150"/>
                  <a:pt x="134" y="151"/>
                </a:cubicBezTo>
                <a:cubicBezTo>
                  <a:pt x="127" y="152"/>
                  <a:pt x="121" y="150"/>
                  <a:pt x="114" y="148"/>
                </a:cubicBezTo>
                <a:cubicBezTo>
                  <a:pt x="104" y="146"/>
                  <a:pt x="93" y="143"/>
                  <a:pt x="83" y="140"/>
                </a:cubicBezTo>
                <a:cubicBezTo>
                  <a:pt x="60" y="133"/>
                  <a:pt x="36" y="126"/>
                  <a:pt x="12" y="123"/>
                </a:cubicBezTo>
                <a:cubicBezTo>
                  <a:pt x="11" y="123"/>
                  <a:pt x="10" y="126"/>
                  <a:pt x="12" y="126"/>
                </a:cubicBezTo>
                <a:cubicBezTo>
                  <a:pt x="46" y="130"/>
                  <a:pt x="79" y="143"/>
                  <a:pt x="113" y="151"/>
                </a:cubicBezTo>
                <a:cubicBezTo>
                  <a:pt x="121" y="153"/>
                  <a:pt x="132" y="156"/>
                  <a:pt x="140" y="152"/>
                </a:cubicBezTo>
                <a:cubicBezTo>
                  <a:pt x="150" y="147"/>
                  <a:pt x="150" y="133"/>
                  <a:pt x="148" y="124"/>
                </a:cubicBezTo>
                <a:cubicBezTo>
                  <a:pt x="146" y="103"/>
                  <a:pt x="136" y="84"/>
                  <a:pt x="126" y="66"/>
                </a:cubicBezTo>
                <a:cubicBezTo>
                  <a:pt x="113" y="44"/>
                  <a:pt x="97" y="23"/>
                  <a:pt x="83" y="1"/>
                </a:cubicBezTo>
                <a:cubicBezTo>
                  <a:pt x="82" y="0"/>
                  <a:pt x="80" y="1"/>
                  <a:pt x="81" y="3"/>
                </a:cubicBezTo>
                <a:cubicBezTo>
                  <a:pt x="85" y="10"/>
                  <a:pt x="90" y="15"/>
                  <a:pt x="95" y="21"/>
                </a:cubicBezTo>
                <a:cubicBezTo>
                  <a:pt x="100" y="28"/>
                  <a:pt x="104" y="35"/>
                  <a:pt x="108" y="42"/>
                </a:cubicBezTo>
                <a:cubicBezTo>
                  <a:pt x="117" y="57"/>
                  <a:pt x="125" y="72"/>
                  <a:pt x="131" y="87"/>
                </a:cubicBezTo>
                <a:cubicBezTo>
                  <a:pt x="137" y="102"/>
                  <a:pt x="141" y="117"/>
                  <a:pt x="141" y="133"/>
                </a:cubicBezTo>
                <a:cubicBezTo>
                  <a:pt x="141" y="140"/>
                  <a:pt x="140" y="147"/>
                  <a:pt x="136" y="153"/>
                </a:cubicBezTo>
                <a:cubicBezTo>
                  <a:pt x="134" y="156"/>
                  <a:pt x="129" y="158"/>
                  <a:pt x="125" y="158"/>
                </a:cubicBezTo>
                <a:cubicBezTo>
                  <a:pt x="118" y="158"/>
                  <a:pt x="111" y="155"/>
                  <a:pt x="104" y="153"/>
                </a:cubicBezTo>
                <a:cubicBezTo>
                  <a:pt x="94" y="149"/>
                  <a:pt x="84" y="145"/>
                  <a:pt x="74" y="142"/>
                </a:cubicBezTo>
                <a:cubicBezTo>
                  <a:pt x="62" y="138"/>
                  <a:pt x="50" y="133"/>
                  <a:pt x="37" y="129"/>
                </a:cubicBezTo>
                <a:cubicBezTo>
                  <a:pt x="27" y="126"/>
                  <a:pt x="15" y="125"/>
                  <a:pt x="7" y="118"/>
                </a:cubicBezTo>
                <a:cubicBezTo>
                  <a:pt x="7" y="118"/>
                  <a:pt x="7" y="119"/>
                  <a:pt x="6" y="120"/>
                </a:cubicBezTo>
                <a:cubicBezTo>
                  <a:pt x="23" y="120"/>
                  <a:pt x="39" y="126"/>
                  <a:pt x="54" y="132"/>
                </a:cubicBezTo>
                <a:cubicBezTo>
                  <a:pt x="65" y="137"/>
                  <a:pt x="77" y="141"/>
                  <a:pt x="89" y="145"/>
                </a:cubicBezTo>
                <a:cubicBezTo>
                  <a:pt x="99" y="148"/>
                  <a:pt x="109" y="151"/>
                  <a:pt x="119" y="152"/>
                </a:cubicBezTo>
                <a:cubicBezTo>
                  <a:pt x="128" y="153"/>
                  <a:pt x="137" y="153"/>
                  <a:pt x="143" y="146"/>
                </a:cubicBezTo>
                <a:cubicBezTo>
                  <a:pt x="150" y="138"/>
                  <a:pt x="149" y="126"/>
                  <a:pt x="147" y="117"/>
                </a:cubicBezTo>
                <a:cubicBezTo>
                  <a:pt x="144" y="105"/>
                  <a:pt x="140" y="94"/>
                  <a:pt x="135" y="83"/>
                </a:cubicBezTo>
                <a:cubicBezTo>
                  <a:pt x="130" y="70"/>
                  <a:pt x="125" y="57"/>
                  <a:pt x="118" y="45"/>
                </a:cubicBezTo>
                <a:cubicBezTo>
                  <a:pt x="114" y="39"/>
                  <a:pt x="110" y="32"/>
                  <a:pt x="107" y="26"/>
                </a:cubicBezTo>
                <a:cubicBezTo>
                  <a:pt x="104" y="20"/>
                  <a:pt x="101" y="15"/>
                  <a:pt x="97" y="10"/>
                </a:cubicBezTo>
                <a:cubicBezTo>
                  <a:pt x="94" y="6"/>
                  <a:pt x="91" y="3"/>
                  <a:pt x="86" y="1"/>
                </a:cubicBezTo>
                <a:cubicBezTo>
                  <a:pt x="85" y="1"/>
                  <a:pt x="84" y="2"/>
                  <a:pt x="85" y="3"/>
                </a:cubicBezTo>
                <a:cubicBezTo>
                  <a:pt x="103" y="29"/>
                  <a:pt x="126" y="53"/>
                  <a:pt x="135" y="84"/>
                </a:cubicBezTo>
                <a:cubicBezTo>
                  <a:pt x="140" y="98"/>
                  <a:pt x="142" y="113"/>
                  <a:pt x="146" y="127"/>
                </a:cubicBezTo>
                <a:cubicBezTo>
                  <a:pt x="147" y="134"/>
                  <a:pt x="149" y="141"/>
                  <a:pt x="147" y="147"/>
                </a:cubicBezTo>
                <a:cubicBezTo>
                  <a:pt x="145" y="152"/>
                  <a:pt x="141" y="153"/>
                  <a:pt x="137" y="153"/>
                </a:cubicBezTo>
                <a:cubicBezTo>
                  <a:pt x="129" y="153"/>
                  <a:pt x="122" y="149"/>
                  <a:pt x="115" y="146"/>
                </a:cubicBezTo>
                <a:cubicBezTo>
                  <a:pt x="104" y="142"/>
                  <a:pt x="93" y="139"/>
                  <a:pt x="83" y="136"/>
                </a:cubicBezTo>
                <a:cubicBezTo>
                  <a:pt x="69" y="133"/>
                  <a:pt x="56" y="130"/>
                  <a:pt x="42" y="125"/>
                </a:cubicBezTo>
                <a:cubicBezTo>
                  <a:pt x="29" y="121"/>
                  <a:pt x="15" y="118"/>
                  <a:pt x="2" y="117"/>
                </a:cubicBezTo>
                <a:cubicBezTo>
                  <a:pt x="0" y="117"/>
                  <a:pt x="0" y="120"/>
                  <a:pt x="2" y="120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19" name="Freeform 1999"/>
          <p:cNvSpPr/>
          <p:nvPr/>
        </p:nvSpPr>
        <p:spPr bwMode="auto">
          <a:xfrm>
            <a:off x="2033587" y="3182938"/>
            <a:ext cx="207962" cy="103188"/>
          </a:xfrm>
          <a:custGeom>
            <a:avLst/>
            <a:gdLst>
              <a:gd name="T0" fmla="*/ 4 w 101"/>
              <a:gd name="T1" fmla="*/ 40 h 50"/>
              <a:gd name="T2" fmla="*/ 9 w 101"/>
              <a:gd name="T3" fmla="*/ 24 h 50"/>
              <a:gd name="T4" fmla="*/ 12 w 101"/>
              <a:gd name="T5" fmla="*/ 5 h 50"/>
              <a:gd name="T6" fmla="*/ 10 w 101"/>
              <a:gd name="T7" fmla="*/ 4 h 50"/>
              <a:gd name="T8" fmla="*/ 2 w 101"/>
              <a:gd name="T9" fmla="*/ 43 h 50"/>
              <a:gd name="T10" fmla="*/ 5 w 101"/>
              <a:gd name="T11" fmla="*/ 44 h 50"/>
              <a:gd name="T12" fmla="*/ 21 w 101"/>
              <a:gd name="T13" fmla="*/ 4 h 50"/>
              <a:gd name="T14" fmla="*/ 34 w 101"/>
              <a:gd name="T15" fmla="*/ 4 h 50"/>
              <a:gd name="T16" fmla="*/ 39 w 101"/>
              <a:gd name="T17" fmla="*/ 12 h 50"/>
              <a:gd name="T18" fmla="*/ 33 w 101"/>
              <a:gd name="T19" fmla="*/ 42 h 50"/>
              <a:gd name="T20" fmla="*/ 36 w 101"/>
              <a:gd name="T21" fmla="*/ 43 h 50"/>
              <a:gd name="T22" fmla="*/ 40 w 101"/>
              <a:gd name="T23" fmla="*/ 20 h 50"/>
              <a:gd name="T24" fmla="*/ 54 w 101"/>
              <a:gd name="T25" fmla="*/ 5 h 50"/>
              <a:gd name="T26" fmla="*/ 65 w 101"/>
              <a:gd name="T27" fmla="*/ 11 h 50"/>
              <a:gd name="T28" fmla="*/ 67 w 101"/>
              <a:gd name="T29" fmla="*/ 22 h 50"/>
              <a:gd name="T30" fmla="*/ 62 w 101"/>
              <a:gd name="T31" fmla="*/ 47 h 50"/>
              <a:gd name="T32" fmla="*/ 64 w 101"/>
              <a:gd name="T33" fmla="*/ 48 h 50"/>
              <a:gd name="T34" fmla="*/ 70 w 101"/>
              <a:gd name="T35" fmla="*/ 19 h 50"/>
              <a:gd name="T36" fmla="*/ 71 w 101"/>
              <a:gd name="T37" fmla="*/ 9 h 50"/>
              <a:gd name="T38" fmla="*/ 83 w 101"/>
              <a:gd name="T39" fmla="*/ 8 h 50"/>
              <a:gd name="T40" fmla="*/ 86 w 101"/>
              <a:gd name="T41" fmla="*/ 45 h 50"/>
              <a:gd name="T42" fmla="*/ 89 w 101"/>
              <a:gd name="T43" fmla="*/ 45 h 50"/>
              <a:gd name="T44" fmla="*/ 85 w 101"/>
              <a:gd name="T45" fmla="*/ 8 h 50"/>
              <a:gd name="T46" fmla="*/ 68 w 101"/>
              <a:gd name="T47" fmla="*/ 11 h 50"/>
              <a:gd name="T48" fmla="*/ 67 w 101"/>
              <a:gd name="T49" fmla="*/ 26 h 50"/>
              <a:gd name="T50" fmla="*/ 61 w 101"/>
              <a:gd name="T51" fmla="*/ 47 h 50"/>
              <a:gd name="T52" fmla="*/ 64 w 101"/>
              <a:gd name="T53" fmla="*/ 48 h 50"/>
              <a:gd name="T54" fmla="*/ 57 w 101"/>
              <a:gd name="T55" fmla="*/ 5 h 50"/>
              <a:gd name="T56" fmla="*/ 33 w 101"/>
              <a:gd name="T57" fmla="*/ 41 h 50"/>
              <a:gd name="T58" fmla="*/ 36 w 101"/>
              <a:gd name="T59" fmla="*/ 41 h 50"/>
              <a:gd name="T60" fmla="*/ 56 w 101"/>
              <a:gd name="T61" fmla="*/ 8 h 50"/>
              <a:gd name="T62" fmla="*/ 61 w 101"/>
              <a:gd name="T63" fmla="*/ 47 h 50"/>
              <a:gd name="T64" fmla="*/ 64 w 101"/>
              <a:gd name="T65" fmla="*/ 48 h 50"/>
              <a:gd name="T66" fmla="*/ 71 w 101"/>
              <a:gd name="T67" fmla="*/ 16 h 50"/>
              <a:gd name="T68" fmla="*/ 73 w 101"/>
              <a:gd name="T69" fmla="*/ 9 h 50"/>
              <a:gd name="T70" fmla="*/ 84 w 101"/>
              <a:gd name="T71" fmla="*/ 10 h 50"/>
              <a:gd name="T72" fmla="*/ 86 w 101"/>
              <a:gd name="T73" fmla="*/ 45 h 50"/>
              <a:gd name="T74" fmla="*/ 89 w 101"/>
              <a:gd name="T75" fmla="*/ 45 h 50"/>
              <a:gd name="T76" fmla="*/ 84 w 101"/>
              <a:gd name="T77" fmla="*/ 6 h 50"/>
              <a:gd name="T78" fmla="*/ 72 w 101"/>
              <a:gd name="T79" fmla="*/ 5 h 50"/>
              <a:gd name="T80" fmla="*/ 68 w 101"/>
              <a:gd name="T81" fmla="*/ 13 h 50"/>
              <a:gd name="T82" fmla="*/ 62 w 101"/>
              <a:gd name="T83" fmla="*/ 47 h 50"/>
              <a:gd name="T84" fmla="*/ 64 w 101"/>
              <a:gd name="T85" fmla="*/ 48 h 50"/>
              <a:gd name="T86" fmla="*/ 70 w 101"/>
              <a:gd name="T87" fmla="*/ 20 h 50"/>
              <a:gd name="T88" fmla="*/ 67 w 101"/>
              <a:gd name="T89" fmla="*/ 9 h 50"/>
              <a:gd name="T90" fmla="*/ 55 w 101"/>
              <a:gd name="T91" fmla="*/ 3 h 50"/>
              <a:gd name="T92" fmla="*/ 33 w 101"/>
              <a:gd name="T93" fmla="*/ 41 h 50"/>
              <a:gd name="T94" fmla="*/ 33 w 101"/>
              <a:gd name="T95" fmla="*/ 42 h 50"/>
              <a:gd name="T96" fmla="*/ 36 w 101"/>
              <a:gd name="T97" fmla="*/ 43 h 50"/>
              <a:gd name="T98" fmla="*/ 40 w 101"/>
              <a:gd name="T99" fmla="*/ 26 h 50"/>
              <a:gd name="T100" fmla="*/ 42 w 101"/>
              <a:gd name="T101" fmla="*/ 10 h 50"/>
              <a:gd name="T102" fmla="*/ 23 w 101"/>
              <a:gd name="T103" fmla="*/ 1 h 50"/>
              <a:gd name="T104" fmla="*/ 2 w 101"/>
              <a:gd name="T105" fmla="*/ 43 h 50"/>
              <a:gd name="T106" fmla="*/ 5 w 101"/>
              <a:gd name="T107" fmla="*/ 44 h 50"/>
              <a:gd name="T108" fmla="*/ 12 w 101"/>
              <a:gd name="T109" fmla="*/ 5 h 50"/>
              <a:gd name="T110" fmla="*/ 10 w 101"/>
              <a:gd name="T111" fmla="*/ 4 h 50"/>
              <a:gd name="T112" fmla="*/ 7 w 101"/>
              <a:gd name="T113" fmla="*/ 22 h 50"/>
              <a:gd name="T114" fmla="*/ 2 w 101"/>
              <a:gd name="T115" fmla="*/ 39 h 50"/>
              <a:gd name="T116" fmla="*/ 4 w 101"/>
              <a:gd name="T117" fmla="*/ 4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01" h="50">
                <a:moveTo>
                  <a:pt x="4" y="40"/>
                </a:moveTo>
                <a:cubicBezTo>
                  <a:pt x="7" y="36"/>
                  <a:pt x="8" y="30"/>
                  <a:pt x="9" y="24"/>
                </a:cubicBezTo>
                <a:cubicBezTo>
                  <a:pt x="11" y="18"/>
                  <a:pt x="11" y="11"/>
                  <a:pt x="12" y="5"/>
                </a:cubicBezTo>
                <a:cubicBezTo>
                  <a:pt x="13" y="3"/>
                  <a:pt x="10" y="3"/>
                  <a:pt x="10" y="4"/>
                </a:cubicBezTo>
                <a:cubicBezTo>
                  <a:pt x="6" y="17"/>
                  <a:pt x="5" y="31"/>
                  <a:pt x="2" y="43"/>
                </a:cubicBezTo>
                <a:cubicBezTo>
                  <a:pt x="3" y="44"/>
                  <a:pt x="4" y="44"/>
                  <a:pt x="5" y="44"/>
                </a:cubicBezTo>
                <a:cubicBezTo>
                  <a:pt x="7" y="31"/>
                  <a:pt x="4" y="8"/>
                  <a:pt x="21" y="4"/>
                </a:cubicBezTo>
                <a:cubicBezTo>
                  <a:pt x="25" y="4"/>
                  <a:pt x="30" y="4"/>
                  <a:pt x="34" y="4"/>
                </a:cubicBezTo>
                <a:cubicBezTo>
                  <a:pt x="38" y="5"/>
                  <a:pt x="39" y="9"/>
                  <a:pt x="39" y="12"/>
                </a:cubicBezTo>
                <a:cubicBezTo>
                  <a:pt x="39" y="22"/>
                  <a:pt x="35" y="32"/>
                  <a:pt x="33" y="42"/>
                </a:cubicBezTo>
                <a:cubicBezTo>
                  <a:pt x="33" y="44"/>
                  <a:pt x="35" y="45"/>
                  <a:pt x="36" y="43"/>
                </a:cubicBezTo>
                <a:cubicBezTo>
                  <a:pt x="38" y="35"/>
                  <a:pt x="38" y="28"/>
                  <a:pt x="40" y="20"/>
                </a:cubicBezTo>
                <a:cubicBezTo>
                  <a:pt x="42" y="13"/>
                  <a:pt x="45" y="5"/>
                  <a:pt x="54" y="5"/>
                </a:cubicBezTo>
                <a:cubicBezTo>
                  <a:pt x="58" y="5"/>
                  <a:pt x="62" y="7"/>
                  <a:pt x="65" y="11"/>
                </a:cubicBezTo>
                <a:cubicBezTo>
                  <a:pt x="67" y="14"/>
                  <a:pt x="67" y="18"/>
                  <a:pt x="67" y="22"/>
                </a:cubicBezTo>
                <a:cubicBezTo>
                  <a:pt x="66" y="31"/>
                  <a:pt x="63" y="39"/>
                  <a:pt x="62" y="47"/>
                </a:cubicBezTo>
                <a:cubicBezTo>
                  <a:pt x="61" y="49"/>
                  <a:pt x="63" y="49"/>
                  <a:pt x="64" y="48"/>
                </a:cubicBezTo>
                <a:cubicBezTo>
                  <a:pt x="70" y="40"/>
                  <a:pt x="71" y="29"/>
                  <a:pt x="70" y="19"/>
                </a:cubicBezTo>
                <a:cubicBezTo>
                  <a:pt x="70" y="16"/>
                  <a:pt x="70" y="12"/>
                  <a:pt x="71" y="9"/>
                </a:cubicBezTo>
                <a:cubicBezTo>
                  <a:pt x="73" y="5"/>
                  <a:pt x="80" y="7"/>
                  <a:pt x="83" y="8"/>
                </a:cubicBezTo>
                <a:cubicBezTo>
                  <a:pt x="97" y="14"/>
                  <a:pt x="88" y="34"/>
                  <a:pt x="86" y="45"/>
                </a:cubicBezTo>
                <a:cubicBezTo>
                  <a:pt x="86" y="46"/>
                  <a:pt x="89" y="47"/>
                  <a:pt x="89" y="45"/>
                </a:cubicBezTo>
                <a:cubicBezTo>
                  <a:pt x="92" y="34"/>
                  <a:pt x="101" y="13"/>
                  <a:pt x="85" y="8"/>
                </a:cubicBezTo>
                <a:cubicBezTo>
                  <a:pt x="79" y="6"/>
                  <a:pt x="70" y="4"/>
                  <a:pt x="68" y="11"/>
                </a:cubicBezTo>
                <a:cubicBezTo>
                  <a:pt x="68" y="16"/>
                  <a:pt x="68" y="21"/>
                  <a:pt x="67" y="26"/>
                </a:cubicBezTo>
                <a:cubicBezTo>
                  <a:pt x="66" y="34"/>
                  <a:pt x="64" y="41"/>
                  <a:pt x="61" y="47"/>
                </a:cubicBezTo>
                <a:cubicBezTo>
                  <a:pt x="62" y="48"/>
                  <a:pt x="63" y="48"/>
                  <a:pt x="64" y="48"/>
                </a:cubicBezTo>
                <a:cubicBezTo>
                  <a:pt x="68" y="35"/>
                  <a:pt x="76" y="10"/>
                  <a:pt x="57" y="5"/>
                </a:cubicBezTo>
                <a:cubicBezTo>
                  <a:pt x="38" y="0"/>
                  <a:pt x="32" y="29"/>
                  <a:pt x="33" y="41"/>
                </a:cubicBezTo>
                <a:cubicBezTo>
                  <a:pt x="33" y="43"/>
                  <a:pt x="36" y="43"/>
                  <a:pt x="36" y="41"/>
                </a:cubicBezTo>
                <a:cubicBezTo>
                  <a:pt x="35" y="30"/>
                  <a:pt x="39" y="3"/>
                  <a:pt x="56" y="8"/>
                </a:cubicBezTo>
                <a:cubicBezTo>
                  <a:pt x="73" y="12"/>
                  <a:pt x="65" y="37"/>
                  <a:pt x="61" y="47"/>
                </a:cubicBezTo>
                <a:cubicBezTo>
                  <a:pt x="61" y="49"/>
                  <a:pt x="64" y="50"/>
                  <a:pt x="64" y="48"/>
                </a:cubicBezTo>
                <a:cubicBezTo>
                  <a:pt x="68" y="38"/>
                  <a:pt x="70" y="27"/>
                  <a:pt x="71" y="16"/>
                </a:cubicBezTo>
                <a:cubicBezTo>
                  <a:pt x="71" y="14"/>
                  <a:pt x="71" y="10"/>
                  <a:pt x="73" y="9"/>
                </a:cubicBezTo>
                <a:cubicBezTo>
                  <a:pt x="76" y="8"/>
                  <a:pt x="81" y="9"/>
                  <a:pt x="84" y="10"/>
                </a:cubicBezTo>
                <a:cubicBezTo>
                  <a:pt x="98" y="16"/>
                  <a:pt x="89" y="35"/>
                  <a:pt x="86" y="45"/>
                </a:cubicBezTo>
                <a:cubicBezTo>
                  <a:pt x="87" y="45"/>
                  <a:pt x="88" y="45"/>
                  <a:pt x="89" y="45"/>
                </a:cubicBezTo>
                <a:cubicBezTo>
                  <a:pt x="91" y="33"/>
                  <a:pt x="100" y="13"/>
                  <a:pt x="84" y="6"/>
                </a:cubicBezTo>
                <a:cubicBezTo>
                  <a:pt x="80" y="4"/>
                  <a:pt x="75" y="3"/>
                  <a:pt x="72" y="5"/>
                </a:cubicBezTo>
                <a:cubicBezTo>
                  <a:pt x="69" y="7"/>
                  <a:pt x="68" y="10"/>
                  <a:pt x="68" y="13"/>
                </a:cubicBezTo>
                <a:cubicBezTo>
                  <a:pt x="67" y="25"/>
                  <a:pt x="69" y="37"/>
                  <a:pt x="62" y="47"/>
                </a:cubicBezTo>
                <a:cubicBezTo>
                  <a:pt x="63" y="47"/>
                  <a:pt x="63" y="47"/>
                  <a:pt x="64" y="48"/>
                </a:cubicBezTo>
                <a:cubicBezTo>
                  <a:pt x="66" y="38"/>
                  <a:pt x="69" y="30"/>
                  <a:pt x="70" y="20"/>
                </a:cubicBezTo>
                <a:cubicBezTo>
                  <a:pt x="70" y="16"/>
                  <a:pt x="69" y="12"/>
                  <a:pt x="67" y="9"/>
                </a:cubicBezTo>
                <a:cubicBezTo>
                  <a:pt x="64" y="5"/>
                  <a:pt x="59" y="3"/>
                  <a:pt x="55" y="3"/>
                </a:cubicBezTo>
                <a:cubicBezTo>
                  <a:pt x="36" y="0"/>
                  <a:pt x="36" y="29"/>
                  <a:pt x="33" y="41"/>
                </a:cubicBezTo>
                <a:cubicBezTo>
                  <a:pt x="33" y="42"/>
                  <a:pt x="33" y="42"/>
                  <a:pt x="33" y="42"/>
                </a:cubicBezTo>
                <a:cubicBezTo>
                  <a:pt x="34" y="43"/>
                  <a:pt x="35" y="43"/>
                  <a:pt x="36" y="43"/>
                </a:cubicBezTo>
                <a:cubicBezTo>
                  <a:pt x="37" y="37"/>
                  <a:pt x="39" y="32"/>
                  <a:pt x="40" y="26"/>
                </a:cubicBezTo>
                <a:cubicBezTo>
                  <a:pt x="41" y="21"/>
                  <a:pt x="42" y="15"/>
                  <a:pt x="42" y="10"/>
                </a:cubicBezTo>
                <a:cubicBezTo>
                  <a:pt x="41" y="0"/>
                  <a:pt x="30" y="1"/>
                  <a:pt x="23" y="1"/>
                </a:cubicBezTo>
                <a:cubicBezTo>
                  <a:pt x="2" y="3"/>
                  <a:pt x="4" y="28"/>
                  <a:pt x="2" y="43"/>
                </a:cubicBezTo>
                <a:cubicBezTo>
                  <a:pt x="2" y="45"/>
                  <a:pt x="5" y="46"/>
                  <a:pt x="5" y="44"/>
                </a:cubicBezTo>
                <a:cubicBezTo>
                  <a:pt x="8" y="31"/>
                  <a:pt x="8" y="18"/>
                  <a:pt x="12" y="5"/>
                </a:cubicBezTo>
                <a:cubicBezTo>
                  <a:pt x="11" y="5"/>
                  <a:pt x="11" y="5"/>
                  <a:pt x="10" y="4"/>
                </a:cubicBezTo>
                <a:cubicBezTo>
                  <a:pt x="8" y="10"/>
                  <a:pt x="8" y="16"/>
                  <a:pt x="7" y="22"/>
                </a:cubicBezTo>
                <a:cubicBezTo>
                  <a:pt x="6" y="28"/>
                  <a:pt x="5" y="34"/>
                  <a:pt x="2" y="39"/>
                </a:cubicBezTo>
                <a:cubicBezTo>
                  <a:pt x="0" y="41"/>
                  <a:pt x="3" y="42"/>
                  <a:pt x="4" y="40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20" name="Freeform 2000"/>
          <p:cNvSpPr/>
          <p:nvPr/>
        </p:nvSpPr>
        <p:spPr bwMode="auto">
          <a:xfrm>
            <a:off x="2457450" y="3230563"/>
            <a:ext cx="182562" cy="130175"/>
          </a:xfrm>
          <a:custGeom>
            <a:avLst/>
            <a:gdLst>
              <a:gd name="T0" fmla="*/ 3 w 89"/>
              <a:gd name="T1" fmla="*/ 33 h 64"/>
              <a:gd name="T2" fmla="*/ 29 w 89"/>
              <a:gd name="T3" fmla="*/ 8 h 64"/>
              <a:gd name="T4" fmla="*/ 32 w 89"/>
              <a:gd name="T5" fmla="*/ 45 h 64"/>
              <a:gd name="T6" fmla="*/ 34 w 89"/>
              <a:gd name="T7" fmla="*/ 46 h 64"/>
              <a:gd name="T8" fmla="*/ 39 w 89"/>
              <a:gd name="T9" fmla="*/ 23 h 64"/>
              <a:gd name="T10" fmla="*/ 46 w 89"/>
              <a:gd name="T11" fmla="*/ 15 h 64"/>
              <a:gd name="T12" fmla="*/ 58 w 89"/>
              <a:gd name="T13" fmla="*/ 15 h 64"/>
              <a:gd name="T14" fmla="*/ 65 w 89"/>
              <a:gd name="T15" fmla="*/ 31 h 64"/>
              <a:gd name="T16" fmla="*/ 58 w 89"/>
              <a:gd name="T17" fmla="*/ 53 h 64"/>
              <a:gd name="T18" fmla="*/ 61 w 89"/>
              <a:gd name="T19" fmla="*/ 54 h 64"/>
              <a:gd name="T20" fmla="*/ 66 w 89"/>
              <a:gd name="T21" fmla="*/ 35 h 64"/>
              <a:gd name="T22" fmla="*/ 76 w 89"/>
              <a:gd name="T23" fmla="*/ 20 h 64"/>
              <a:gd name="T24" fmla="*/ 84 w 89"/>
              <a:gd name="T25" fmla="*/ 25 h 64"/>
              <a:gd name="T26" fmla="*/ 84 w 89"/>
              <a:gd name="T27" fmla="*/ 38 h 64"/>
              <a:gd name="T28" fmla="*/ 74 w 89"/>
              <a:gd name="T29" fmla="*/ 62 h 64"/>
              <a:gd name="T30" fmla="*/ 76 w 89"/>
              <a:gd name="T31" fmla="*/ 63 h 64"/>
              <a:gd name="T32" fmla="*/ 84 w 89"/>
              <a:gd name="T33" fmla="*/ 38 h 64"/>
              <a:gd name="T34" fmla="*/ 75 w 89"/>
              <a:gd name="T35" fmla="*/ 18 h 64"/>
              <a:gd name="T36" fmla="*/ 55 w 89"/>
              <a:gd name="T37" fmla="*/ 55 h 64"/>
              <a:gd name="T38" fmla="*/ 58 w 89"/>
              <a:gd name="T39" fmla="*/ 56 h 64"/>
              <a:gd name="T40" fmla="*/ 65 w 89"/>
              <a:gd name="T41" fmla="*/ 30 h 64"/>
              <a:gd name="T42" fmla="*/ 53 w 89"/>
              <a:gd name="T43" fmla="*/ 10 h 64"/>
              <a:gd name="T44" fmla="*/ 32 w 89"/>
              <a:gd name="T45" fmla="*/ 20 h 64"/>
              <a:gd name="T46" fmla="*/ 27 w 89"/>
              <a:gd name="T47" fmla="*/ 47 h 64"/>
              <a:gd name="T48" fmla="*/ 26 w 89"/>
              <a:gd name="T49" fmla="*/ 50 h 64"/>
              <a:gd name="T50" fmla="*/ 29 w 89"/>
              <a:gd name="T51" fmla="*/ 50 h 64"/>
              <a:gd name="T52" fmla="*/ 34 w 89"/>
              <a:gd name="T53" fmla="*/ 21 h 64"/>
              <a:gd name="T54" fmla="*/ 19 w 89"/>
              <a:gd name="T55" fmla="*/ 5 h 64"/>
              <a:gd name="T56" fmla="*/ 5 w 89"/>
              <a:gd name="T57" fmla="*/ 20 h 64"/>
              <a:gd name="T58" fmla="*/ 2 w 89"/>
              <a:gd name="T59" fmla="*/ 44 h 64"/>
              <a:gd name="T60" fmla="*/ 2 w 89"/>
              <a:gd name="T61" fmla="*/ 45 h 64"/>
              <a:gd name="T62" fmla="*/ 4 w 89"/>
              <a:gd name="T63" fmla="*/ 44 h 64"/>
              <a:gd name="T64" fmla="*/ 7 w 89"/>
              <a:gd name="T65" fmla="*/ 24 h 64"/>
              <a:gd name="T66" fmla="*/ 19 w 89"/>
              <a:gd name="T67" fmla="*/ 8 h 64"/>
              <a:gd name="T68" fmla="*/ 28 w 89"/>
              <a:gd name="T69" fmla="*/ 12 h 64"/>
              <a:gd name="T70" fmla="*/ 31 w 89"/>
              <a:gd name="T71" fmla="*/ 24 h 64"/>
              <a:gd name="T72" fmla="*/ 26 w 89"/>
              <a:gd name="T73" fmla="*/ 50 h 64"/>
              <a:gd name="T74" fmla="*/ 29 w 89"/>
              <a:gd name="T75" fmla="*/ 50 h 64"/>
              <a:gd name="T76" fmla="*/ 50 w 89"/>
              <a:gd name="T77" fmla="*/ 12 h 64"/>
              <a:gd name="T78" fmla="*/ 62 w 89"/>
              <a:gd name="T79" fmla="*/ 30 h 64"/>
              <a:gd name="T80" fmla="*/ 56 w 89"/>
              <a:gd name="T81" fmla="*/ 54 h 64"/>
              <a:gd name="T82" fmla="*/ 58 w 89"/>
              <a:gd name="T83" fmla="*/ 55 h 64"/>
              <a:gd name="T84" fmla="*/ 62 w 89"/>
              <a:gd name="T85" fmla="*/ 34 h 64"/>
              <a:gd name="T86" fmla="*/ 73 w 89"/>
              <a:gd name="T87" fmla="*/ 20 h 64"/>
              <a:gd name="T88" fmla="*/ 81 w 89"/>
              <a:gd name="T89" fmla="*/ 39 h 64"/>
              <a:gd name="T90" fmla="*/ 74 w 89"/>
              <a:gd name="T91" fmla="*/ 62 h 64"/>
              <a:gd name="T92" fmla="*/ 76 w 89"/>
              <a:gd name="T93" fmla="*/ 63 h 64"/>
              <a:gd name="T94" fmla="*/ 87 w 89"/>
              <a:gd name="T95" fmla="*/ 37 h 64"/>
              <a:gd name="T96" fmla="*/ 79 w 89"/>
              <a:gd name="T97" fmla="*/ 17 h 64"/>
              <a:gd name="T98" fmla="*/ 65 w 89"/>
              <a:gd name="T99" fmla="*/ 29 h 64"/>
              <a:gd name="T100" fmla="*/ 59 w 89"/>
              <a:gd name="T101" fmla="*/ 51 h 64"/>
              <a:gd name="T102" fmla="*/ 58 w 89"/>
              <a:gd name="T103" fmla="*/ 53 h 64"/>
              <a:gd name="T104" fmla="*/ 61 w 89"/>
              <a:gd name="T105" fmla="*/ 54 h 64"/>
              <a:gd name="T106" fmla="*/ 59 w 89"/>
              <a:gd name="T107" fmla="*/ 12 h 64"/>
              <a:gd name="T108" fmla="*/ 38 w 89"/>
              <a:gd name="T109" fmla="*/ 19 h 64"/>
              <a:gd name="T110" fmla="*/ 32 w 89"/>
              <a:gd name="T111" fmla="*/ 45 h 64"/>
              <a:gd name="T112" fmla="*/ 34 w 89"/>
              <a:gd name="T113" fmla="*/ 46 h 64"/>
              <a:gd name="T114" fmla="*/ 30 w 89"/>
              <a:gd name="T115" fmla="*/ 6 h 64"/>
              <a:gd name="T116" fmla="*/ 1 w 89"/>
              <a:gd name="T117" fmla="*/ 32 h 64"/>
              <a:gd name="T118" fmla="*/ 3 w 89"/>
              <a:gd name="T119" fmla="*/ 33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89" h="64">
                <a:moveTo>
                  <a:pt x="3" y="33"/>
                </a:moveTo>
                <a:cubicBezTo>
                  <a:pt x="6" y="21"/>
                  <a:pt x="13" y="3"/>
                  <a:pt x="29" y="8"/>
                </a:cubicBezTo>
                <a:cubicBezTo>
                  <a:pt x="45" y="14"/>
                  <a:pt x="35" y="34"/>
                  <a:pt x="32" y="45"/>
                </a:cubicBezTo>
                <a:cubicBezTo>
                  <a:pt x="32" y="45"/>
                  <a:pt x="33" y="46"/>
                  <a:pt x="34" y="46"/>
                </a:cubicBezTo>
                <a:cubicBezTo>
                  <a:pt x="36" y="38"/>
                  <a:pt x="36" y="30"/>
                  <a:pt x="39" y="23"/>
                </a:cubicBezTo>
                <a:cubicBezTo>
                  <a:pt x="41" y="20"/>
                  <a:pt x="43" y="17"/>
                  <a:pt x="46" y="15"/>
                </a:cubicBezTo>
                <a:cubicBezTo>
                  <a:pt x="49" y="13"/>
                  <a:pt x="54" y="14"/>
                  <a:pt x="58" y="15"/>
                </a:cubicBezTo>
                <a:cubicBezTo>
                  <a:pt x="65" y="17"/>
                  <a:pt x="66" y="25"/>
                  <a:pt x="65" y="31"/>
                </a:cubicBezTo>
                <a:cubicBezTo>
                  <a:pt x="63" y="39"/>
                  <a:pt x="60" y="46"/>
                  <a:pt x="58" y="53"/>
                </a:cubicBezTo>
                <a:cubicBezTo>
                  <a:pt x="58" y="55"/>
                  <a:pt x="61" y="56"/>
                  <a:pt x="61" y="54"/>
                </a:cubicBezTo>
                <a:cubicBezTo>
                  <a:pt x="63" y="48"/>
                  <a:pt x="64" y="41"/>
                  <a:pt x="66" y="35"/>
                </a:cubicBezTo>
                <a:cubicBezTo>
                  <a:pt x="67" y="30"/>
                  <a:pt x="70" y="20"/>
                  <a:pt x="76" y="20"/>
                </a:cubicBezTo>
                <a:cubicBezTo>
                  <a:pt x="79" y="20"/>
                  <a:pt x="83" y="22"/>
                  <a:pt x="84" y="25"/>
                </a:cubicBezTo>
                <a:cubicBezTo>
                  <a:pt x="86" y="29"/>
                  <a:pt x="85" y="34"/>
                  <a:pt x="84" y="38"/>
                </a:cubicBezTo>
                <a:cubicBezTo>
                  <a:pt x="82" y="46"/>
                  <a:pt x="78" y="54"/>
                  <a:pt x="74" y="62"/>
                </a:cubicBezTo>
                <a:cubicBezTo>
                  <a:pt x="74" y="62"/>
                  <a:pt x="75" y="62"/>
                  <a:pt x="76" y="63"/>
                </a:cubicBezTo>
                <a:cubicBezTo>
                  <a:pt x="80" y="55"/>
                  <a:pt x="83" y="46"/>
                  <a:pt x="84" y="38"/>
                </a:cubicBezTo>
                <a:cubicBezTo>
                  <a:pt x="85" y="29"/>
                  <a:pt x="83" y="20"/>
                  <a:pt x="75" y="18"/>
                </a:cubicBezTo>
                <a:cubicBezTo>
                  <a:pt x="57" y="12"/>
                  <a:pt x="58" y="45"/>
                  <a:pt x="55" y="55"/>
                </a:cubicBezTo>
                <a:cubicBezTo>
                  <a:pt x="55" y="56"/>
                  <a:pt x="57" y="57"/>
                  <a:pt x="58" y="56"/>
                </a:cubicBezTo>
                <a:cubicBezTo>
                  <a:pt x="64" y="49"/>
                  <a:pt x="66" y="39"/>
                  <a:pt x="65" y="30"/>
                </a:cubicBezTo>
                <a:cubicBezTo>
                  <a:pt x="65" y="22"/>
                  <a:pt x="62" y="13"/>
                  <a:pt x="53" y="10"/>
                </a:cubicBezTo>
                <a:cubicBezTo>
                  <a:pt x="44" y="7"/>
                  <a:pt x="36" y="11"/>
                  <a:pt x="32" y="20"/>
                </a:cubicBezTo>
                <a:cubicBezTo>
                  <a:pt x="28" y="28"/>
                  <a:pt x="28" y="38"/>
                  <a:pt x="27" y="47"/>
                </a:cubicBezTo>
                <a:cubicBezTo>
                  <a:pt x="26" y="48"/>
                  <a:pt x="26" y="49"/>
                  <a:pt x="26" y="50"/>
                </a:cubicBezTo>
                <a:cubicBezTo>
                  <a:pt x="26" y="51"/>
                  <a:pt x="28" y="52"/>
                  <a:pt x="29" y="50"/>
                </a:cubicBezTo>
                <a:cubicBezTo>
                  <a:pt x="31" y="41"/>
                  <a:pt x="35" y="31"/>
                  <a:pt x="34" y="21"/>
                </a:cubicBezTo>
                <a:cubicBezTo>
                  <a:pt x="34" y="13"/>
                  <a:pt x="28" y="5"/>
                  <a:pt x="19" y="5"/>
                </a:cubicBezTo>
                <a:cubicBezTo>
                  <a:pt x="11" y="6"/>
                  <a:pt x="7" y="14"/>
                  <a:pt x="5" y="20"/>
                </a:cubicBezTo>
                <a:cubicBezTo>
                  <a:pt x="2" y="28"/>
                  <a:pt x="1" y="36"/>
                  <a:pt x="2" y="44"/>
                </a:cubicBezTo>
                <a:cubicBezTo>
                  <a:pt x="2" y="44"/>
                  <a:pt x="2" y="44"/>
                  <a:pt x="2" y="45"/>
                </a:cubicBezTo>
                <a:cubicBezTo>
                  <a:pt x="2" y="47"/>
                  <a:pt x="5" y="46"/>
                  <a:pt x="4" y="44"/>
                </a:cubicBezTo>
                <a:cubicBezTo>
                  <a:pt x="4" y="38"/>
                  <a:pt x="5" y="30"/>
                  <a:pt x="7" y="24"/>
                </a:cubicBezTo>
                <a:cubicBezTo>
                  <a:pt x="8" y="18"/>
                  <a:pt x="12" y="10"/>
                  <a:pt x="19" y="8"/>
                </a:cubicBezTo>
                <a:cubicBezTo>
                  <a:pt x="22" y="8"/>
                  <a:pt x="26" y="9"/>
                  <a:pt x="28" y="12"/>
                </a:cubicBezTo>
                <a:cubicBezTo>
                  <a:pt x="31" y="15"/>
                  <a:pt x="32" y="20"/>
                  <a:pt x="31" y="24"/>
                </a:cubicBezTo>
                <a:cubicBezTo>
                  <a:pt x="31" y="33"/>
                  <a:pt x="28" y="41"/>
                  <a:pt x="26" y="50"/>
                </a:cubicBezTo>
                <a:cubicBezTo>
                  <a:pt x="27" y="50"/>
                  <a:pt x="28" y="50"/>
                  <a:pt x="29" y="50"/>
                </a:cubicBezTo>
                <a:cubicBezTo>
                  <a:pt x="32" y="37"/>
                  <a:pt x="30" y="9"/>
                  <a:pt x="50" y="12"/>
                </a:cubicBezTo>
                <a:cubicBezTo>
                  <a:pt x="59" y="13"/>
                  <a:pt x="62" y="22"/>
                  <a:pt x="62" y="30"/>
                </a:cubicBezTo>
                <a:cubicBezTo>
                  <a:pt x="63" y="38"/>
                  <a:pt x="61" y="48"/>
                  <a:pt x="56" y="54"/>
                </a:cubicBezTo>
                <a:cubicBezTo>
                  <a:pt x="57" y="54"/>
                  <a:pt x="57" y="55"/>
                  <a:pt x="58" y="55"/>
                </a:cubicBezTo>
                <a:cubicBezTo>
                  <a:pt x="60" y="48"/>
                  <a:pt x="60" y="41"/>
                  <a:pt x="62" y="34"/>
                </a:cubicBezTo>
                <a:cubicBezTo>
                  <a:pt x="63" y="29"/>
                  <a:pt x="65" y="19"/>
                  <a:pt x="73" y="20"/>
                </a:cubicBezTo>
                <a:cubicBezTo>
                  <a:pt x="82" y="22"/>
                  <a:pt x="82" y="32"/>
                  <a:pt x="81" y="39"/>
                </a:cubicBezTo>
                <a:cubicBezTo>
                  <a:pt x="80" y="47"/>
                  <a:pt x="77" y="55"/>
                  <a:pt x="74" y="62"/>
                </a:cubicBezTo>
                <a:cubicBezTo>
                  <a:pt x="73" y="63"/>
                  <a:pt x="75" y="64"/>
                  <a:pt x="76" y="63"/>
                </a:cubicBezTo>
                <a:cubicBezTo>
                  <a:pt x="80" y="55"/>
                  <a:pt x="85" y="46"/>
                  <a:pt x="87" y="37"/>
                </a:cubicBezTo>
                <a:cubicBezTo>
                  <a:pt x="89" y="29"/>
                  <a:pt x="88" y="20"/>
                  <a:pt x="79" y="17"/>
                </a:cubicBezTo>
                <a:cubicBezTo>
                  <a:pt x="71" y="15"/>
                  <a:pt x="67" y="23"/>
                  <a:pt x="65" y="29"/>
                </a:cubicBezTo>
                <a:cubicBezTo>
                  <a:pt x="62" y="36"/>
                  <a:pt x="61" y="44"/>
                  <a:pt x="59" y="51"/>
                </a:cubicBezTo>
                <a:cubicBezTo>
                  <a:pt x="59" y="52"/>
                  <a:pt x="59" y="53"/>
                  <a:pt x="58" y="53"/>
                </a:cubicBezTo>
                <a:cubicBezTo>
                  <a:pt x="59" y="53"/>
                  <a:pt x="60" y="53"/>
                  <a:pt x="61" y="54"/>
                </a:cubicBezTo>
                <a:cubicBezTo>
                  <a:pt x="64" y="42"/>
                  <a:pt x="76" y="18"/>
                  <a:pt x="59" y="12"/>
                </a:cubicBezTo>
                <a:cubicBezTo>
                  <a:pt x="51" y="9"/>
                  <a:pt x="43" y="11"/>
                  <a:pt x="38" y="19"/>
                </a:cubicBezTo>
                <a:cubicBezTo>
                  <a:pt x="34" y="27"/>
                  <a:pt x="33" y="36"/>
                  <a:pt x="32" y="45"/>
                </a:cubicBezTo>
                <a:cubicBezTo>
                  <a:pt x="31" y="47"/>
                  <a:pt x="34" y="47"/>
                  <a:pt x="34" y="46"/>
                </a:cubicBezTo>
                <a:cubicBezTo>
                  <a:pt x="38" y="33"/>
                  <a:pt x="48" y="12"/>
                  <a:pt x="30" y="6"/>
                </a:cubicBezTo>
                <a:cubicBezTo>
                  <a:pt x="12" y="0"/>
                  <a:pt x="4" y="18"/>
                  <a:pt x="1" y="32"/>
                </a:cubicBezTo>
                <a:cubicBezTo>
                  <a:pt x="0" y="34"/>
                  <a:pt x="3" y="35"/>
                  <a:pt x="3" y="33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21" name="Freeform 2001"/>
          <p:cNvSpPr/>
          <p:nvPr/>
        </p:nvSpPr>
        <p:spPr bwMode="auto">
          <a:xfrm>
            <a:off x="2476500" y="2452688"/>
            <a:ext cx="69850" cy="55563"/>
          </a:xfrm>
          <a:custGeom>
            <a:avLst/>
            <a:gdLst>
              <a:gd name="T0" fmla="*/ 32 w 34"/>
              <a:gd name="T1" fmla="*/ 22 h 27"/>
              <a:gd name="T2" fmla="*/ 6 w 34"/>
              <a:gd name="T3" fmla="*/ 20 h 27"/>
              <a:gd name="T4" fmla="*/ 18 w 34"/>
              <a:gd name="T5" fmla="*/ 22 h 27"/>
              <a:gd name="T6" fmla="*/ 29 w 34"/>
              <a:gd name="T7" fmla="*/ 19 h 27"/>
              <a:gd name="T8" fmla="*/ 2 w 34"/>
              <a:gd name="T9" fmla="*/ 19 h 27"/>
              <a:gd name="T10" fmla="*/ 26 w 34"/>
              <a:gd name="T11" fmla="*/ 19 h 27"/>
              <a:gd name="T12" fmla="*/ 7 w 34"/>
              <a:gd name="T13" fmla="*/ 16 h 27"/>
              <a:gd name="T14" fmla="*/ 23 w 34"/>
              <a:gd name="T15" fmla="*/ 15 h 27"/>
              <a:gd name="T16" fmla="*/ 7 w 34"/>
              <a:gd name="T17" fmla="*/ 14 h 27"/>
              <a:gd name="T18" fmla="*/ 19 w 34"/>
              <a:gd name="T19" fmla="*/ 12 h 27"/>
              <a:gd name="T20" fmla="*/ 11 w 34"/>
              <a:gd name="T21" fmla="*/ 12 h 27"/>
              <a:gd name="T22" fmla="*/ 23 w 34"/>
              <a:gd name="T23" fmla="*/ 11 h 27"/>
              <a:gd name="T24" fmla="*/ 14 w 34"/>
              <a:gd name="T25" fmla="*/ 9 h 27"/>
              <a:gd name="T26" fmla="*/ 22 w 34"/>
              <a:gd name="T27" fmla="*/ 7 h 27"/>
              <a:gd name="T28" fmla="*/ 17 w 34"/>
              <a:gd name="T29" fmla="*/ 7 h 27"/>
              <a:gd name="T30" fmla="*/ 24 w 34"/>
              <a:gd name="T31" fmla="*/ 4 h 27"/>
              <a:gd name="T32" fmla="*/ 19 w 34"/>
              <a:gd name="T33" fmla="*/ 4 h 27"/>
              <a:gd name="T34" fmla="*/ 25 w 34"/>
              <a:gd name="T35" fmla="*/ 1 h 27"/>
              <a:gd name="T36" fmla="*/ 16 w 34"/>
              <a:gd name="T37" fmla="*/ 5 h 27"/>
              <a:gd name="T38" fmla="*/ 27 w 34"/>
              <a:gd name="T39" fmla="*/ 10 h 27"/>
              <a:gd name="T40" fmla="*/ 21 w 34"/>
              <a:gd name="T41" fmla="*/ 13 h 27"/>
              <a:gd name="T42" fmla="*/ 31 w 34"/>
              <a:gd name="T43" fmla="*/ 16 h 27"/>
              <a:gd name="T44" fmla="*/ 20 w 34"/>
              <a:gd name="T45" fmla="*/ 17 h 27"/>
              <a:gd name="T46" fmla="*/ 27 w 34"/>
              <a:gd name="T47" fmla="*/ 15 h 27"/>
              <a:gd name="T48" fmla="*/ 13 w 34"/>
              <a:gd name="T49" fmla="*/ 14 h 27"/>
              <a:gd name="T50" fmla="*/ 24 w 34"/>
              <a:gd name="T51" fmla="*/ 11 h 27"/>
              <a:gd name="T52" fmla="*/ 14 w 34"/>
              <a:gd name="T53" fmla="*/ 8 h 27"/>
              <a:gd name="T54" fmla="*/ 20 w 34"/>
              <a:gd name="T55" fmla="*/ 4 h 27"/>
              <a:gd name="T56" fmla="*/ 13 w 34"/>
              <a:gd name="T57" fmla="*/ 9 h 27"/>
              <a:gd name="T58" fmla="*/ 23 w 34"/>
              <a:gd name="T59" fmla="*/ 10 h 27"/>
              <a:gd name="T60" fmla="*/ 13 w 34"/>
              <a:gd name="T61" fmla="*/ 14 h 27"/>
              <a:gd name="T62" fmla="*/ 26 w 34"/>
              <a:gd name="T63" fmla="*/ 15 h 27"/>
              <a:gd name="T64" fmla="*/ 20 w 34"/>
              <a:gd name="T65" fmla="*/ 17 h 27"/>
              <a:gd name="T66" fmla="*/ 31 w 34"/>
              <a:gd name="T67" fmla="*/ 16 h 27"/>
              <a:gd name="T68" fmla="*/ 22 w 34"/>
              <a:gd name="T69" fmla="*/ 14 h 27"/>
              <a:gd name="T70" fmla="*/ 27 w 34"/>
              <a:gd name="T71" fmla="*/ 10 h 27"/>
              <a:gd name="T72" fmla="*/ 18 w 34"/>
              <a:gd name="T73" fmla="*/ 6 h 27"/>
              <a:gd name="T74" fmla="*/ 25 w 34"/>
              <a:gd name="T75" fmla="*/ 1 h 27"/>
              <a:gd name="T76" fmla="*/ 19 w 34"/>
              <a:gd name="T77" fmla="*/ 3 h 27"/>
              <a:gd name="T78" fmla="*/ 23 w 34"/>
              <a:gd name="T79" fmla="*/ 4 h 27"/>
              <a:gd name="T80" fmla="*/ 17 w 34"/>
              <a:gd name="T81" fmla="*/ 7 h 27"/>
              <a:gd name="T82" fmla="*/ 22 w 34"/>
              <a:gd name="T83" fmla="*/ 7 h 27"/>
              <a:gd name="T84" fmla="*/ 14 w 34"/>
              <a:gd name="T85" fmla="*/ 9 h 27"/>
              <a:gd name="T86" fmla="*/ 23 w 34"/>
              <a:gd name="T87" fmla="*/ 11 h 27"/>
              <a:gd name="T88" fmla="*/ 10 w 34"/>
              <a:gd name="T89" fmla="*/ 12 h 27"/>
              <a:gd name="T90" fmla="*/ 19 w 34"/>
              <a:gd name="T91" fmla="*/ 12 h 27"/>
              <a:gd name="T92" fmla="*/ 7 w 34"/>
              <a:gd name="T93" fmla="*/ 14 h 27"/>
              <a:gd name="T94" fmla="*/ 22 w 34"/>
              <a:gd name="T95" fmla="*/ 15 h 27"/>
              <a:gd name="T96" fmla="*/ 6 w 34"/>
              <a:gd name="T97" fmla="*/ 16 h 27"/>
              <a:gd name="T98" fmla="*/ 26 w 34"/>
              <a:gd name="T99" fmla="*/ 19 h 27"/>
              <a:gd name="T100" fmla="*/ 1 w 34"/>
              <a:gd name="T101" fmla="*/ 19 h 27"/>
              <a:gd name="T102" fmla="*/ 28 w 34"/>
              <a:gd name="T103" fmla="*/ 19 h 27"/>
              <a:gd name="T104" fmla="*/ 6 w 34"/>
              <a:gd name="T105" fmla="*/ 23 h 27"/>
              <a:gd name="T106" fmla="*/ 32 w 34"/>
              <a:gd name="T107" fmla="*/ 19 h 27"/>
              <a:gd name="T108" fmla="*/ 11 w 34"/>
              <a:gd name="T109" fmla="*/ 2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4" h="27">
                <a:moveTo>
                  <a:pt x="11" y="20"/>
                </a:moveTo>
                <a:cubicBezTo>
                  <a:pt x="18" y="22"/>
                  <a:pt x="25" y="22"/>
                  <a:pt x="32" y="22"/>
                </a:cubicBezTo>
                <a:cubicBezTo>
                  <a:pt x="32" y="21"/>
                  <a:pt x="32" y="20"/>
                  <a:pt x="31" y="20"/>
                </a:cubicBezTo>
                <a:cubicBezTo>
                  <a:pt x="24" y="24"/>
                  <a:pt x="14" y="23"/>
                  <a:pt x="6" y="20"/>
                </a:cubicBezTo>
                <a:cubicBezTo>
                  <a:pt x="6" y="21"/>
                  <a:pt x="7" y="22"/>
                  <a:pt x="7" y="23"/>
                </a:cubicBezTo>
                <a:cubicBezTo>
                  <a:pt x="10" y="21"/>
                  <a:pt x="14" y="22"/>
                  <a:pt x="18" y="22"/>
                </a:cubicBezTo>
                <a:cubicBezTo>
                  <a:pt x="21" y="22"/>
                  <a:pt x="25" y="23"/>
                  <a:pt x="29" y="21"/>
                </a:cubicBezTo>
                <a:cubicBezTo>
                  <a:pt x="30" y="21"/>
                  <a:pt x="30" y="19"/>
                  <a:pt x="29" y="19"/>
                </a:cubicBezTo>
                <a:cubicBezTo>
                  <a:pt x="20" y="17"/>
                  <a:pt x="11" y="21"/>
                  <a:pt x="3" y="16"/>
                </a:cubicBezTo>
                <a:cubicBezTo>
                  <a:pt x="2" y="17"/>
                  <a:pt x="2" y="18"/>
                  <a:pt x="2" y="19"/>
                </a:cubicBezTo>
                <a:cubicBezTo>
                  <a:pt x="10" y="21"/>
                  <a:pt x="18" y="21"/>
                  <a:pt x="26" y="21"/>
                </a:cubicBezTo>
                <a:cubicBezTo>
                  <a:pt x="27" y="21"/>
                  <a:pt x="28" y="19"/>
                  <a:pt x="26" y="19"/>
                </a:cubicBezTo>
                <a:cubicBezTo>
                  <a:pt x="20" y="16"/>
                  <a:pt x="14" y="16"/>
                  <a:pt x="8" y="14"/>
                </a:cubicBezTo>
                <a:cubicBezTo>
                  <a:pt x="7" y="14"/>
                  <a:pt x="7" y="15"/>
                  <a:pt x="7" y="16"/>
                </a:cubicBezTo>
                <a:cubicBezTo>
                  <a:pt x="12" y="16"/>
                  <a:pt x="17" y="18"/>
                  <a:pt x="22" y="18"/>
                </a:cubicBezTo>
                <a:cubicBezTo>
                  <a:pt x="24" y="18"/>
                  <a:pt x="24" y="15"/>
                  <a:pt x="23" y="15"/>
                </a:cubicBezTo>
                <a:cubicBezTo>
                  <a:pt x="18" y="14"/>
                  <a:pt x="13" y="13"/>
                  <a:pt x="7" y="11"/>
                </a:cubicBezTo>
                <a:cubicBezTo>
                  <a:pt x="7" y="12"/>
                  <a:pt x="7" y="13"/>
                  <a:pt x="7" y="14"/>
                </a:cubicBezTo>
                <a:cubicBezTo>
                  <a:pt x="11" y="14"/>
                  <a:pt x="15" y="15"/>
                  <a:pt x="19" y="15"/>
                </a:cubicBezTo>
                <a:cubicBezTo>
                  <a:pt x="21" y="15"/>
                  <a:pt x="21" y="13"/>
                  <a:pt x="19" y="12"/>
                </a:cubicBezTo>
                <a:cubicBezTo>
                  <a:pt x="17" y="11"/>
                  <a:pt x="14" y="10"/>
                  <a:pt x="11" y="9"/>
                </a:cubicBezTo>
                <a:cubicBezTo>
                  <a:pt x="11" y="10"/>
                  <a:pt x="11" y="11"/>
                  <a:pt x="11" y="12"/>
                </a:cubicBezTo>
                <a:cubicBezTo>
                  <a:pt x="15" y="12"/>
                  <a:pt x="18" y="13"/>
                  <a:pt x="22" y="14"/>
                </a:cubicBezTo>
                <a:cubicBezTo>
                  <a:pt x="23" y="14"/>
                  <a:pt x="25" y="13"/>
                  <a:pt x="23" y="11"/>
                </a:cubicBezTo>
                <a:cubicBezTo>
                  <a:pt x="21" y="9"/>
                  <a:pt x="18" y="8"/>
                  <a:pt x="15" y="6"/>
                </a:cubicBezTo>
                <a:cubicBezTo>
                  <a:pt x="15" y="7"/>
                  <a:pt x="15" y="8"/>
                  <a:pt x="14" y="9"/>
                </a:cubicBezTo>
                <a:cubicBezTo>
                  <a:pt x="17" y="10"/>
                  <a:pt x="19" y="9"/>
                  <a:pt x="21" y="10"/>
                </a:cubicBezTo>
                <a:cubicBezTo>
                  <a:pt x="22" y="10"/>
                  <a:pt x="24" y="8"/>
                  <a:pt x="22" y="7"/>
                </a:cubicBezTo>
                <a:cubicBezTo>
                  <a:pt x="21" y="6"/>
                  <a:pt x="19" y="5"/>
                  <a:pt x="17" y="4"/>
                </a:cubicBezTo>
                <a:cubicBezTo>
                  <a:pt x="17" y="5"/>
                  <a:pt x="17" y="6"/>
                  <a:pt x="17" y="7"/>
                </a:cubicBezTo>
                <a:cubicBezTo>
                  <a:pt x="19" y="7"/>
                  <a:pt x="21" y="7"/>
                  <a:pt x="23" y="7"/>
                </a:cubicBezTo>
                <a:cubicBezTo>
                  <a:pt x="25" y="6"/>
                  <a:pt x="25" y="5"/>
                  <a:pt x="24" y="4"/>
                </a:cubicBezTo>
                <a:cubicBezTo>
                  <a:pt x="23" y="3"/>
                  <a:pt x="21" y="2"/>
                  <a:pt x="20" y="1"/>
                </a:cubicBezTo>
                <a:cubicBezTo>
                  <a:pt x="20" y="2"/>
                  <a:pt x="20" y="3"/>
                  <a:pt x="19" y="4"/>
                </a:cubicBezTo>
                <a:cubicBezTo>
                  <a:pt x="21" y="4"/>
                  <a:pt x="23" y="3"/>
                  <a:pt x="24" y="4"/>
                </a:cubicBezTo>
                <a:cubicBezTo>
                  <a:pt x="25" y="3"/>
                  <a:pt x="25" y="2"/>
                  <a:pt x="25" y="1"/>
                </a:cubicBezTo>
                <a:cubicBezTo>
                  <a:pt x="21" y="0"/>
                  <a:pt x="19" y="2"/>
                  <a:pt x="16" y="4"/>
                </a:cubicBezTo>
                <a:cubicBezTo>
                  <a:pt x="15" y="4"/>
                  <a:pt x="15" y="5"/>
                  <a:pt x="16" y="5"/>
                </a:cubicBezTo>
                <a:cubicBezTo>
                  <a:pt x="18" y="9"/>
                  <a:pt x="22" y="11"/>
                  <a:pt x="26" y="13"/>
                </a:cubicBezTo>
                <a:cubicBezTo>
                  <a:pt x="26" y="12"/>
                  <a:pt x="26" y="11"/>
                  <a:pt x="27" y="10"/>
                </a:cubicBezTo>
                <a:cubicBezTo>
                  <a:pt x="25" y="10"/>
                  <a:pt x="23" y="11"/>
                  <a:pt x="22" y="11"/>
                </a:cubicBezTo>
                <a:cubicBezTo>
                  <a:pt x="21" y="11"/>
                  <a:pt x="20" y="12"/>
                  <a:pt x="21" y="13"/>
                </a:cubicBezTo>
                <a:cubicBezTo>
                  <a:pt x="23" y="17"/>
                  <a:pt x="27" y="18"/>
                  <a:pt x="31" y="19"/>
                </a:cubicBezTo>
                <a:cubicBezTo>
                  <a:pt x="31" y="18"/>
                  <a:pt x="31" y="17"/>
                  <a:pt x="31" y="16"/>
                </a:cubicBezTo>
                <a:cubicBezTo>
                  <a:pt x="28" y="16"/>
                  <a:pt x="24" y="15"/>
                  <a:pt x="21" y="15"/>
                </a:cubicBezTo>
                <a:cubicBezTo>
                  <a:pt x="20" y="15"/>
                  <a:pt x="20" y="16"/>
                  <a:pt x="20" y="17"/>
                </a:cubicBezTo>
                <a:cubicBezTo>
                  <a:pt x="22" y="18"/>
                  <a:pt x="24" y="18"/>
                  <a:pt x="27" y="18"/>
                </a:cubicBezTo>
                <a:cubicBezTo>
                  <a:pt x="28" y="18"/>
                  <a:pt x="28" y="15"/>
                  <a:pt x="27" y="15"/>
                </a:cubicBezTo>
                <a:cubicBezTo>
                  <a:pt x="22" y="14"/>
                  <a:pt x="18" y="13"/>
                  <a:pt x="13" y="12"/>
                </a:cubicBezTo>
                <a:cubicBezTo>
                  <a:pt x="13" y="13"/>
                  <a:pt x="13" y="14"/>
                  <a:pt x="13" y="14"/>
                </a:cubicBezTo>
                <a:cubicBezTo>
                  <a:pt x="17" y="14"/>
                  <a:pt x="20" y="14"/>
                  <a:pt x="24" y="13"/>
                </a:cubicBezTo>
                <a:cubicBezTo>
                  <a:pt x="25" y="13"/>
                  <a:pt x="25" y="11"/>
                  <a:pt x="24" y="11"/>
                </a:cubicBezTo>
                <a:cubicBezTo>
                  <a:pt x="21" y="9"/>
                  <a:pt x="17" y="8"/>
                  <a:pt x="14" y="6"/>
                </a:cubicBezTo>
                <a:cubicBezTo>
                  <a:pt x="14" y="7"/>
                  <a:pt x="14" y="8"/>
                  <a:pt x="14" y="8"/>
                </a:cubicBezTo>
                <a:cubicBezTo>
                  <a:pt x="16" y="7"/>
                  <a:pt x="18" y="6"/>
                  <a:pt x="21" y="7"/>
                </a:cubicBezTo>
                <a:cubicBezTo>
                  <a:pt x="22" y="7"/>
                  <a:pt x="22" y="4"/>
                  <a:pt x="20" y="4"/>
                </a:cubicBezTo>
                <a:cubicBezTo>
                  <a:pt x="17" y="4"/>
                  <a:pt x="14" y="4"/>
                  <a:pt x="12" y="7"/>
                </a:cubicBezTo>
                <a:cubicBezTo>
                  <a:pt x="12" y="7"/>
                  <a:pt x="12" y="8"/>
                  <a:pt x="13" y="9"/>
                </a:cubicBezTo>
                <a:cubicBezTo>
                  <a:pt x="16" y="10"/>
                  <a:pt x="19" y="11"/>
                  <a:pt x="22" y="13"/>
                </a:cubicBezTo>
                <a:cubicBezTo>
                  <a:pt x="22" y="12"/>
                  <a:pt x="23" y="11"/>
                  <a:pt x="23" y="10"/>
                </a:cubicBezTo>
                <a:cubicBezTo>
                  <a:pt x="20" y="11"/>
                  <a:pt x="16" y="12"/>
                  <a:pt x="13" y="12"/>
                </a:cubicBezTo>
                <a:cubicBezTo>
                  <a:pt x="11" y="12"/>
                  <a:pt x="11" y="14"/>
                  <a:pt x="13" y="14"/>
                </a:cubicBezTo>
                <a:cubicBezTo>
                  <a:pt x="17" y="16"/>
                  <a:pt x="22" y="17"/>
                  <a:pt x="26" y="18"/>
                </a:cubicBezTo>
                <a:cubicBezTo>
                  <a:pt x="26" y="17"/>
                  <a:pt x="26" y="16"/>
                  <a:pt x="26" y="15"/>
                </a:cubicBezTo>
                <a:cubicBezTo>
                  <a:pt x="24" y="15"/>
                  <a:pt x="22" y="15"/>
                  <a:pt x="21" y="15"/>
                </a:cubicBezTo>
                <a:cubicBezTo>
                  <a:pt x="19" y="14"/>
                  <a:pt x="18" y="17"/>
                  <a:pt x="20" y="17"/>
                </a:cubicBezTo>
                <a:cubicBezTo>
                  <a:pt x="23" y="18"/>
                  <a:pt x="27" y="19"/>
                  <a:pt x="31" y="19"/>
                </a:cubicBezTo>
                <a:cubicBezTo>
                  <a:pt x="33" y="19"/>
                  <a:pt x="33" y="17"/>
                  <a:pt x="31" y="16"/>
                </a:cubicBezTo>
                <a:cubicBezTo>
                  <a:pt x="28" y="16"/>
                  <a:pt x="25" y="14"/>
                  <a:pt x="23" y="12"/>
                </a:cubicBezTo>
                <a:cubicBezTo>
                  <a:pt x="22" y="13"/>
                  <a:pt x="22" y="13"/>
                  <a:pt x="22" y="14"/>
                </a:cubicBezTo>
                <a:cubicBezTo>
                  <a:pt x="23" y="14"/>
                  <a:pt x="25" y="13"/>
                  <a:pt x="27" y="13"/>
                </a:cubicBezTo>
                <a:cubicBezTo>
                  <a:pt x="28" y="13"/>
                  <a:pt x="28" y="11"/>
                  <a:pt x="27" y="10"/>
                </a:cubicBezTo>
                <a:cubicBezTo>
                  <a:pt x="24" y="9"/>
                  <a:pt x="20" y="7"/>
                  <a:pt x="18" y="4"/>
                </a:cubicBezTo>
                <a:cubicBezTo>
                  <a:pt x="18" y="5"/>
                  <a:pt x="18" y="5"/>
                  <a:pt x="18" y="6"/>
                </a:cubicBezTo>
                <a:cubicBezTo>
                  <a:pt x="20" y="5"/>
                  <a:pt x="22" y="3"/>
                  <a:pt x="24" y="4"/>
                </a:cubicBezTo>
                <a:cubicBezTo>
                  <a:pt x="26" y="4"/>
                  <a:pt x="27" y="1"/>
                  <a:pt x="25" y="1"/>
                </a:cubicBezTo>
                <a:cubicBezTo>
                  <a:pt x="23" y="1"/>
                  <a:pt x="21" y="1"/>
                  <a:pt x="19" y="1"/>
                </a:cubicBezTo>
                <a:cubicBezTo>
                  <a:pt x="18" y="1"/>
                  <a:pt x="18" y="3"/>
                  <a:pt x="19" y="3"/>
                </a:cubicBezTo>
                <a:cubicBezTo>
                  <a:pt x="20" y="4"/>
                  <a:pt x="21" y="5"/>
                  <a:pt x="23" y="6"/>
                </a:cubicBezTo>
                <a:cubicBezTo>
                  <a:pt x="23" y="5"/>
                  <a:pt x="23" y="5"/>
                  <a:pt x="23" y="4"/>
                </a:cubicBezTo>
                <a:cubicBezTo>
                  <a:pt x="21" y="4"/>
                  <a:pt x="19" y="5"/>
                  <a:pt x="17" y="4"/>
                </a:cubicBezTo>
                <a:cubicBezTo>
                  <a:pt x="15" y="4"/>
                  <a:pt x="15" y="6"/>
                  <a:pt x="17" y="7"/>
                </a:cubicBezTo>
                <a:cubicBezTo>
                  <a:pt x="18" y="7"/>
                  <a:pt x="19" y="8"/>
                  <a:pt x="21" y="9"/>
                </a:cubicBezTo>
                <a:cubicBezTo>
                  <a:pt x="21" y="8"/>
                  <a:pt x="21" y="8"/>
                  <a:pt x="22" y="7"/>
                </a:cubicBezTo>
                <a:cubicBezTo>
                  <a:pt x="20" y="7"/>
                  <a:pt x="17" y="7"/>
                  <a:pt x="15" y="6"/>
                </a:cubicBezTo>
                <a:cubicBezTo>
                  <a:pt x="13" y="6"/>
                  <a:pt x="13" y="8"/>
                  <a:pt x="14" y="9"/>
                </a:cubicBezTo>
                <a:cubicBezTo>
                  <a:pt x="17" y="10"/>
                  <a:pt x="19" y="11"/>
                  <a:pt x="22" y="14"/>
                </a:cubicBezTo>
                <a:cubicBezTo>
                  <a:pt x="22" y="13"/>
                  <a:pt x="22" y="12"/>
                  <a:pt x="23" y="11"/>
                </a:cubicBezTo>
                <a:cubicBezTo>
                  <a:pt x="19" y="10"/>
                  <a:pt x="15" y="9"/>
                  <a:pt x="11" y="9"/>
                </a:cubicBezTo>
                <a:cubicBezTo>
                  <a:pt x="9" y="9"/>
                  <a:pt x="9" y="12"/>
                  <a:pt x="10" y="12"/>
                </a:cubicBezTo>
                <a:cubicBezTo>
                  <a:pt x="13" y="13"/>
                  <a:pt x="16" y="14"/>
                  <a:pt x="19" y="15"/>
                </a:cubicBezTo>
                <a:cubicBezTo>
                  <a:pt x="19" y="14"/>
                  <a:pt x="19" y="13"/>
                  <a:pt x="19" y="12"/>
                </a:cubicBezTo>
                <a:cubicBezTo>
                  <a:pt x="15" y="13"/>
                  <a:pt x="11" y="12"/>
                  <a:pt x="7" y="11"/>
                </a:cubicBezTo>
                <a:cubicBezTo>
                  <a:pt x="5" y="11"/>
                  <a:pt x="5" y="14"/>
                  <a:pt x="7" y="14"/>
                </a:cubicBezTo>
                <a:cubicBezTo>
                  <a:pt x="12" y="16"/>
                  <a:pt x="17" y="17"/>
                  <a:pt x="22" y="18"/>
                </a:cubicBezTo>
                <a:cubicBezTo>
                  <a:pt x="22" y="17"/>
                  <a:pt x="22" y="16"/>
                  <a:pt x="22" y="15"/>
                </a:cubicBezTo>
                <a:cubicBezTo>
                  <a:pt x="17" y="15"/>
                  <a:pt x="12" y="13"/>
                  <a:pt x="7" y="13"/>
                </a:cubicBezTo>
                <a:cubicBezTo>
                  <a:pt x="6" y="13"/>
                  <a:pt x="5" y="15"/>
                  <a:pt x="6" y="16"/>
                </a:cubicBezTo>
                <a:cubicBezTo>
                  <a:pt x="12" y="19"/>
                  <a:pt x="19" y="19"/>
                  <a:pt x="25" y="21"/>
                </a:cubicBezTo>
                <a:cubicBezTo>
                  <a:pt x="25" y="20"/>
                  <a:pt x="25" y="19"/>
                  <a:pt x="26" y="19"/>
                </a:cubicBezTo>
                <a:cubicBezTo>
                  <a:pt x="18" y="19"/>
                  <a:pt x="10" y="18"/>
                  <a:pt x="2" y="16"/>
                </a:cubicBezTo>
                <a:cubicBezTo>
                  <a:pt x="1" y="16"/>
                  <a:pt x="0" y="18"/>
                  <a:pt x="1" y="19"/>
                </a:cubicBezTo>
                <a:cubicBezTo>
                  <a:pt x="10" y="24"/>
                  <a:pt x="19" y="20"/>
                  <a:pt x="28" y="21"/>
                </a:cubicBezTo>
                <a:cubicBezTo>
                  <a:pt x="28" y="20"/>
                  <a:pt x="28" y="20"/>
                  <a:pt x="28" y="19"/>
                </a:cubicBezTo>
                <a:cubicBezTo>
                  <a:pt x="21" y="21"/>
                  <a:pt x="12" y="16"/>
                  <a:pt x="5" y="20"/>
                </a:cubicBezTo>
                <a:cubicBezTo>
                  <a:pt x="4" y="21"/>
                  <a:pt x="5" y="22"/>
                  <a:pt x="6" y="23"/>
                </a:cubicBezTo>
                <a:cubicBezTo>
                  <a:pt x="14" y="26"/>
                  <a:pt x="25" y="27"/>
                  <a:pt x="33" y="22"/>
                </a:cubicBezTo>
                <a:cubicBezTo>
                  <a:pt x="34" y="21"/>
                  <a:pt x="33" y="19"/>
                  <a:pt x="32" y="19"/>
                </a:cubicBezTo>
                <a:cubicBezTo>
                  <a:pt x="25" y="19"/>
                  <a:pt x="18" y="19"/>
                  <a:pt x="12" y="17"/>
                </a:cubicBezTo>
                <a:cubicBezTo>
                  <a:pt x="10" y="17"/>
                  <a:pt x="9" y="20"/>
                  <a:pt x="11" y="20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22" name="Freeform 2002"/>
          <p:cNvSpPr/>
          <p:nvPr/>
        </p:nvSpPr>
        <p:spPr bwMode="auto">
          <a:xfrm>
            <a:off x="2073275" y="2984501"/>
            <a:ext cx="63500" cy="98425"/>
          </a:xfrm>
          <a:custGeom>
            <a:avLst/>
            <a:gdLst>
              <a:gd name="T0" fmla="*/ 3 w 31"/>
              <a:gd name="T1" fmla="*/ 46 h 48"/>
              <a:gd name="T2" fmla="*/ 7 w 31"/>
              <a:gd name="T3" fmla="*/ 24 h 48"/>
              <a:gd name="T4" fmla="*/ 11 w 31"/>
              <a:gd name="T5" fmla="*/ 13 h 48"/>
              <a:gd name="T6" fmla="*/ 17 w 31"/>
              <a:gd name="T7" fmla="*/ 6 h 48"/>
              <a:gd name="T8" fmla="*/ 25 w 31"/>
              <a:gd name="T9" fmla="*/ 14 h 48"/>
              <a:gd name="T10" fmla="*/ 27 w 31"/>
              <a:gd name="T11" fmla="*/ 28 h 48"/>
              <a:gd name="T12" fmla="*/ 30 w 31"/>
              <a:gd name="T13" fmla="*/ 27 h 48"/>
              <a:gd name="T14" fmla="*/ 26 w 31"/>
              <a:gd name="T15" fmla="*/ 11 h 48"/>
              <a:gd name="T16" fmla="*/ 17 w 31"/>
              <a:gd name="T17" fmla="*/ 2 h 48"/>
              <a:gd name="T18" fmla="*/ 10 w 31"/>
              <a:gd name="T19" fmla="*/ 8 h 48"/>
              <a:gd name="T20" fmla="*/ 6 w 31"/>
              <a:gd name="T21" fmla="*/ 19 h 48"/>
              <a:gd name="T22" fmla="*/ 2 w 31"/>
              <a:gd name="T23" fmla="*/ 44 h 48"/>
              <a:gd name="T24" fmla="*/ 5 w 31"/>
              <a:gd name="T25" fmla="*/ 44 h 48"/>
              <a:gd name="T26" fmla="*/ 8 w 31"/>
              <a:gd name="T27" fmla="*/ 27 h 48"/>
              <a:gd name="T28" fmla="*/ 15 w 31"/>
              <a:gd name="T29" fmla="*/ 11 h 48"/>
              <a:gd name="T30" fmla="*/ 24 w 31"/>
              <a:gd name="T31" fmla="*/ 17 h 48"/>
              <a:gd name="T32" fmla="*/ 28 w 31"/>
              <a:gd name="T33" fmla="*/ 31 h 48"/>
              <a:gd name="T34" fmla="*/ 31 w 31"/>
              <a:gd name="T35" fmla="*/ 29 h 48"/>
              <a:gd name="T36" fmla="*/ 15 w 31"/>
              <a:gd name="T37" fmla="*/ 8 h 48"/>
              <a:gd name="T38" fmla="*/ 6 w 31"/>
              <a:gd name="T39" fmla="*/ 23 h 48"/>
              <a:gd name="T40" fmla="*/ 2 w 31"/>
              <a:gd name="T41" fmla="*/ 44 h 48"/>
              <a:gd name="T42" fmla="*/ 5 w 31"/>
              <a:gd name="T43" fmla="*/ 44 h 48"/>
              <a:gd name="T44" fmla="*/ 8 w 31"/>
              <a:gd name="T45" fmla="*/ 24 h 48"/>
              <a:gd name="T46" fmla="*/ 17 w 31"/>
              <a:gd name="T47" fmla="*/ 5 h 48"/>
              <a:gd name="T48" fmla="*/ 27 w 31"/>
              <a:gd name="T49" fmla="*/ 28 h 48"/>
              <a:gd name="T50" fmla="*/ 30 w 31"/>
              <a:gd name="T51" fmla="*/ 28 h 48"/>
              <a:gd name="T52" fmla="*/ 27 w 31"/>
              <a:gd name="T53" fmla="*/ 12 h 48"/>
              <a:gd name="T54" fmla="*/ 18 w 31"/>
              <a:gd name="T55" fmla="*/ 3 h 48"/>
              <a:gd name="T56" fmla="*/ 6 w 31"/>
              <a:gd name="T57" fmla="*/ 18 h 48"/>
              <a:gd name="T58" fmla="*/ 1 w 31"/>
              <a:gd name="T59" fmla="*/ 46 h 48"/>
              <a:gd name="T60" fmla="*/ 3 w 31"/>
              <a:gd name="T61" fmla="*/ 4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31" h="48">
                <a:moveTo>
                  <a:pt x="3" y="46"/>
                </a:moveTo>
                <a:cubicBezTo>
                  <a:pt x="5" y="39"/>
                  <a:pt x="6" y="31"/>
                  <a:pt x="7" y="24"/>
                </a:cubicBezTo>
                <a:cubicBezTo>
                  <a:pt x="8" y="20"/>
                  <a:pt x="9" y="16"/>
                  <a:pt x="11" y="13"/>
                </a:cubicBezTo>
                <a:cubicBezTo>
                  <a:pt x="13" y="10"/>
                  <a:pt x="14" y="7"/>
                  <a:pt x="17" y="6"/>
                </a:cubicBezTo>
                <a:cubicBezTo>
                  <a:pt x="21" y="4"/>
                  <a:pt x="24" y="11"/>
                  <a:pt x="25" y="14"/>
                </a:cubicBezTo>
                <a:cubicBezTo>
                  <a:pt x="26" y="18"/>
                  <a:pt x="27" y="23"/>
                  <a:pt x="27" y="28"/>
                </a:cubicBezTo>
                <a:cubicBezTo>
                  <a:pt x="28" y="28"/>
                  <a:pt x="29" y="27"/>
                  <a:pt x="30" y="27"/>
                </a:cubicBezTo>
                <a:cubicBezTo>
                  <a:pt x="29" y="22"/>
                  <a:pt x="28" y="16"/>
                  <a:pt x="26" y="11"/>
                </a:cubicBezTo>
                <a:cubicBezTo>
                  <a:pt x="25" y="7"/>
                  <a:pt x="22" y="0"/>
                  <a:pt x="17" y="2"/>
                </a:cubicBezTo>
                <a:cubicBezTo>
                  <a:pt x="14" y="3"/>
                  <a:pt x="12" y="5"/>
                  <a:pt x="10" y="8"/>
                </a:cubicBezTo>
                <a:cubicBezTo>
                  <a:pt x="8" y="11"/>
                  <a:pt x="7" y="15"/>
                  <a:pt x="6" y="19"/>
                </a:cubicBezTo>
                <a:cubicBezTo>
                  <a:pt x="4" y="27"/>
                  <a:pt x="4" y="35"/>
                  <a:pt x="2" y="44"/>
                </a:cubicBezTo>
                <a:cubicBezTo>
                  <a:pt x="2" y="45"/>
                  <a:pt x="4" y="46"/>
                  <a:pt x="5" y="44"/>
                </a:cubicBezTo>
                <a:cubicBezTo>
                  <a:pt x="6" y="39"/>
                  <a:pt x="7" y="33"/>
                  <a:pt x="8" y="27"/>
                </a:cubicBezTo>
                <a:cubicBezTo>
                  <a:pt x="9" y="22"/>
                  <a:pt x="10" y="14"/>
                  <a:pt x="15" y="11"/>
                </a:cubicBezTo>
                <a:cubicBezTo>
                  <a:pt x="20" y="7"/>
                  <a:pt x="22" y="13"/>
                  <a:pt x="24" y="17"/>
                </a:cubicBezTo>
                <a:cubicBezTo>
                  <a:pt x="25" y="21"/>
                  <a:pt x="26" y="26"/>
                  <a:pt x="28" y="31"/>
                </a:cubicBezTo>
                <a:cubicBezTo>
                  <a:pt x="29" y="32"/>
                  <a:pt x="31" y="31"/>
                  <a:pt x="31" y="29"/>
                </a:cubicBezTo>
                <a:cubicBezTo>
                  <a:pt x="28" y="23"/>
                  <a:pt x="26" y="2"/>
                  <a:pt x="15" y="8"/>
                </a:cubicBezTo>
                <a:cubicBezTo>
                  <a:pt x="9" y="11"/>
                  <a:pt x="7" y="17"/>
                  <a:pt x="6" y="23"/>
                </a:cubicBezTo>
                <a:cubicBezTo>
                  <a:pt x="4" y="30"/>
                  <a:pt x="4" y="37"/>
                  <a:pt x="2" y="44"/>
                </a:cubicBezTo>
                <a:cubicBezTo>
                  <a:pt x="3" y="44"/>
                  <a:pt x="4" y="44"/>
                  <a:pt x="5" y="44"/>
                </a:cubicBezTo>
                <a:cubicBezTo>
                  <a:pt x="6" y="38"/>
                  <a:pt x="7" y="31"/>
                  <a:pt x="8" y="24"/>
                </a:cubicBezTo>
                <a:cubicBezTo>
                  <a:pt x="9" y="18"/>
                  <a:pt x="11" y="9"/>
                  <a:pt x="17" y="5"/>
                </a:cubicBezTo>
                <a:cubicBezTo>
                  <a:pt x="23" y="0"/>
                  <a:pt x="27" y="25"/>
                  <a:pt x="27" y="28"/>
                </a:cubicBezTo>
                <a:cubicBezTo>
                  <a:pt x="28" y="30"/>
                  <a:pt x="30" y="29"/>
                  <a:pt x="30" y="28"/>
                </a:cubicBezTo>
                <a:cubicBezTo>
                  <a:pt x="30" y="22"/>
                  <a:pt x="29" y="17"/>
                  <a:pt x="27" y="12"/>
                </a:cubicBezTo>
                <a:cubicBezTo>
                  <a:pt x="25" y="8"/>
                  <a:pt x="23" y="3"/>
                  <a:pt x="18" y="3"/>
                </a:cubicBezTo>
                <a:cubicBezTo>
                  <a:pt x="12" y="3"/>
                  <a:pt x="8" y="13"/>
                  <a:pt x="6" y="18"/>
                </a:cubicBezTo>
                <a:cubicBezTo>
                  <a:pt x="3" y="27"/>
                  <a:pt x="3" y="37"/>
                  <a:pt x="1" y="46"/>
                </a:cubicBezTo>
                <a:cubicBezTo>
                  <a:pt x="0" y="47"/>
                  <a:pt x="3" y="48"/>
                  <a:pt x="3" y="46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23" name="Freeform 2003"/>
          <p:cNvSpPr/>
          <p:nvPr/>
        </p:nvSpPr>
        <p:spPr bwMode="auto">
          <a:xfrm>
            <a:off x="2657475" y="3100388"/>
            <a:ext cx="53975" cy="104775"/>
          </a:xfrm>
          <a:custGeom>
            <a:avLst/>
            <a:gdLst>
              <a:gd name="T0" fmla="*/ 3 w 26"/>
              <a:gd name="T1" fmla="*/ 22 h 51"/>
              <a:gd name="T2" fmla="*/ 12 w 26"/>
              <a:gd name="T3" fmla="*/ 12 h 51"/>
              <a:gd name="T4" fmla="*/ 17 w 26"/>
              <a:gd name="T5" fmla="*/ 10 h 51"/>
              <a:gd name="T6" fmla="*/ 20 w 26"/>
              <a:gd name="T7" fmla="*/ 17 h 51"/>
              <a:gd name="T8" fmla="*/ 16 w 26"/>
              <a:gd name="T9" fmla="*/ 48 h 51"/>
              <a:gd name="T10" fmla="*/ 18 w 26"/>
              <a:gd name="T11" fmla="*/ 50 h 51"/>
              <a:gd name="T12" fmla="*/ 24 w 26"/>
              <a:gd name="T13" fmla="*/ 32 h 51"/>
              <a:gd name="T14" fmla="*/ 24 w 26"/>
              <a:gd name="T15" fmla="*/ 14 h 51"/>
              <a:gd name="T16" fmla="*/ 16 w 26"/>
              <a:gd name="T17" fmla="*/ 8 h 51"/>
              <a:gd name="T18" fmla="*/ 5 w 26"/>
              <a:gd name="T19" fmla="*/ 18 h 51"/>
              <a:gd name="T20" fmla="*/ 8 w 26"/>
              <a:gd name="T21" fmla="*/ 19 h 51"/>
              <a:gd name="T22" fmla="*/ 17 w 26"/>
              <a:gd name="T23" fmla="*/ 11 h 51"/>
              <a:gd name="T24" fmla="*/ 22 w 26"/>
              <a:gd name="T25" fmla="*/ 20 h 51"/>
              <a:gd name="T26" fmla="*/ 16 w 26"/>
              <a:gd name="T27" fmla="*/ 48 h 51"/>
              <a:gd name="T28" fmla="*/ 18 w 26"/>
              <a:gd name="T29" fmla="*/ 50 h 51"/>
              <a:gd name="T30" fmla="*/ 23 w 26"/>
              <a:gd name="T31" fmla="*/ 31 h 51"/>
              <a:gd name="T32" fmla="*/ 22 w 26"/>
              <a:gd name="T33" fmla="*/ 11 h 51"/>
              <a:gd name="T34" fmla="*/ 0 w 26"/>
              <a:gd name="T35" fmla="*/ 21 h 51"/>
              <a:gd name="T36" fmla="*/ 3 w 26"/>
              <a:gd name="T37" fmla="*/ 22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6" h="51">
                <a:moveTo>
                  <a:pt x="3" y="22"/>
                </a:moveTo>
                <a:cubicBezTo>
                  <a:pt x="6" y="18"/>
                  <a:pt x="9" y="14"/>
                  <a:pt x="12" y="12"/>
                </a:cubicBezTo>
                <a:cubicBezTo>
                  <a:pt x="14" y="11"/>
                  <a:pt x="15" y="10"/>
                  <a:pt x="17" y="10"/>
                </a:cubicBezTo>
                <a:cubicBezTo>
                  <a:pt x="19" y="11"/>
                  <a:pt x="20" y="15"/>
                  <a:pt x="20" y="17"/>
                </a:cubicBezTo>
                <a:cubicBezTo>
                  <a:pt x="22" y="27"/>
                  <a:pt x="21" y="39"/>
                  <a:pt x="16" y="48"/>
                </a:cubicBezTo>
                <a:cubicBezTo>
                  <a:pt x="15" y="50"/>
                  <a:pt x="17" y="51"/>
                  <a:pt x="18" y="50"/>
                </a:cubicBezTo>
                <a:cubicBezTo>
                  <a:pt x="21" y="44"/>
                  <a:pt x="23" y="38"/>
                  <a:pt x="24" y="32"/>
                </a:cubicBezTo>
                <a:cubicBezTo>
                  <a:pt x="25" y="26"/>
                  <a:pt x="26" y="20"/>
                  <a:pt x="24" y="14"/>
                </a:cubicBezTo>
                <a:cubicBezTo>
                  <a:pt x="23" y="10"/>
                  <a:pt x="21" y="7"/>
                  <a:pt x="16" y="8"/>
                </a:cubicBezTo>
                <a:cubicBezTo>
                  <a:pt x="11" y="8"/>
                  <a:pt x="8" y="14"/>
                  <a:pt x="5" y="18"/>
                </a:cubicBezTo>
                <a:cubicBezTo>
                  <a:pt x="4" y="19"/>
                  <a:pt x="7" y="21"/>
                  <a:pt x="8" y="19"/>
                </a:cubicBezTo>
                <a:cubicBezTo>
                  <a:pt x="10" y="16"/>
                  <a:pt x="13" y="12"/>
                  <a:pt x="17" y="11"/>
                </a:cubicBezTo>
                <a:cubicBezTo>
                  <a:pt x="21" y="9"/>
                  <a:pt x="22" y="17"/>
                  <a:pt x="22" y="20"/>
                </a:cubicBezTo>
                <a:cubicBezTo>
                  <a:pt x="23" y="29"/>
                  <a:pt x="20" y="40"/>
                  <a:pt x="16" y="48"/>
                </a:cubicBezTo>
                <a:cubicBezTo>
                  <a:pt x="17" y="49"/>
                  <a:pt x="17" y="49"/>
                  <a:pt x="18" y="50"/>
                </a:cubicBezTo>
                <a:cubicBezTo>
                  <a:pt x="21" y="44"/>
                  <a:pt x="23" y="37"/>
                  <a:pt x="23" y="31"/>
                </a:cubicBezTo>
                <a:cubicBezTo>
                  <a:pt x="24" y="25"/>
                  <a:pt x="24" y="17"/>
                  <a:pt x="22" y="11"/>
                </a:cubicBezTo>
                <a:cubicBezTo>
                  <a:pt x="16" y="0"/>
                  <a:pt x="4" y="15"/>
                  <a:pt x="0" y="21"/>
                </a:cubicBezTo>
                <a:cubicBezTo>
                  <a:pt x="0" y="22"/>
                  <a:pt x="2" y="23"/>
                  <a:pt x="3" y="22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24" name="Freeform 2004"/>
          <p:cNvSpPr/>
          <p:nvPr/>
        </p:nvSpPr>
        <p:spPr bwMode="auto">
          <a:xfrm>
            <a:off x="2030412" y="3294063"/>
            <a:ext cx="55562" cy="149225"/>
          </a:xfrm>
          <a:custGeom>
            <a:avLst/>
            <a:gdLst>
              <a:gd name="T0" fmla="*/ 10 w 27"/>
              <a:gd name="T1" fmla="*/ 54 h 73"/>
              <a:gd name="T2" fmla="*/ 7 w 27"/>
              <a:gd name="T3" fmla="*/ 33 h 73"/>
              <a:gd name="T4" fmla="*/ 10 w 27"/>
              <a:gd name="T5" fmla="*/ 9 h 73"/>
              <a:gd name="T6" fmla="*/ 18 w 27"/>
              <a:gd name="T7" fmla="*/ 6 h 73"/>
              <a:gd name="T8" fmla="*/ 22 w 27"/>
              <a:gd name="T9" fmla="*/ 14 h 73"/>
              <a:gd name="T10" fmla="*/ 17 w 27"/>
              <a:gd name="T11" fmla="*/ 41 h 73"/>
              <a:gd name="T12" fmla="*/ 13 w 27"/>
              <a:gd name="T13" fmla="*/ 53 h 73"/>
              <a:gd name="T14" fmla="*/ 15 w 27"/>
              <a:gd name="T15" fmla="*/ 55 h 73"/>
              <a:gd name="T16" fmla="*/ 24 w 27"/>
              <a:gd name="T17" fmla="*/ 36 h 73"/>
              <a:gd name="T18" fmla="*/ 24 w 27"/>
              <a:gd name="T19" fmla="*/ 11 h 73"/>
              <a:gd name="T20" fmla="*/ 10 w 27"/>
              <a:gd name="T21" fmla="*/ 2 h 73"/>
              <a:gd name="T22" fmla="*/ 4 w 27"/>
              <a:gd name="T23" fmla="*/ 18 h 73"/>
              <a:gd name="T24" fmla="*/ 5 w 27"/>
              <a:gd name="T25" fmla="*/ 47 h 73"/>
              <a:gd name="T26" fmla="*/ 7 w 27"/>
              <a:gd name="T27" fmla="*/ 60 h 73"/>
              <a:gd name="T28" fmla="*/ 7 w 27"/>
              <a:gd name="T29" fmla="*/ 69 h 73"/>
              <a:gd name="T30" fmla="*/ 9 w 27"/>
              <a:gd name="T31" fmla="*/ 69 h 73"/>
              <a:gd name="T32" fmla="*/ 6 w 27"/>
              <a:gd name="T33" fmla="*/ 60 h 73"/>
              <a:gd name="T34" fmla="*/ 3 w 27"/>
              <a:gd name="T35" fmla="*/ 47 h 73"/>
              <a:gd name="T36" fmla="*/ 5 w 27"/>
              <a:gd name="T37" fmla="*/ 18 h 73"/>
              <a:gd name="T38" fmla="*/ 10 w 27"/>
              <a:gd name="T39" fmla="*/ 10 h 73"/>
              <a:gd name="T40" fmla="*/ 16 w 27"/>
              <a:gd name="T41" fmla="*/ 11 h 73"/>
              <a:gd name="T42" fmla="*/ 18 w 27"/>
              <a:gd name="T43" fmla="*/ 19 h 73"/>
              <a:gd name="T44" fmla="*/ 18 w 27"/>
              <a:gd name="T45" fmla="*/ 31 h 73"/>
              <a:gd name="T46" fmla="*/ 13 w 27"/>
              <a:gd name="T47" fmla="*/ 54 h 73"/>
              <a:gd name="T48" fmla="*/ 8 w 27"/>
              <a:gd name="T49" fmla="*/ 70 h 73"/>
              <a:gd name="T50" fmla="*/ 11 w 27"/>
              <a:gd name="T51" fmla="*/ 71 h 73"/>
              <a:gd name="T52" fmla="*/ 16 w 27"/>
              <a:gd name="T53" fmla="*/ 54 h 73"/>
              <a:gd name="T54" fmla="*/ 20 w 27"/>
              <a:gd name="T55" fmla="*/ 28 h 73"/>
              <a:gd name="T56" fmla="*/ 18 w 27"/>
              <a:gd name="T57" fmla="*/ 9 h 73"/>
              <a:gd name="T58" fmla="*/ 5 w 27"/>
              <a:gd name="T59" fmla="*/ 11 h 73"/>
              <a:gd name="T60" fmla="*/ 1 w 27"/>
              <a:gd name="T61" fmla="*/ 24 h 73"/>
              <a:gd name="T62" fmla="*/ 0 w 27"/>
              <a:gd name="T63" fmla="*/ 43 h 73"/>
              <a:gd name="T64" fmla="*/ 3 w 27"/>
              <a:gd name="T65" fmla="*/ 60 h 73"/>
              <a:gd name="T66" fmla="*/ 7 w 27"/>
              <a:gd name="T67" fmla="*/ 70 h 73"/>
              <a:gd name="T68" fmla="*/ 9 w 27"/>
              <a:gd name="T69" fmla="*/ 70 h 73"/>
              <a:gd name="T70" fmla="*/ 8 w 27"/>
              <a:gd name="T71" fmla="*/ 49 h 73"/>
              <a:gd name="T72" fmla="*/ 7 w 27"/>
              <a:gd name="T73" fmla="*/ 20 h 73"/>
              <a:gd name="T74" fmla="*/ 13 w 27"/>
              <a:gd name="T75" fmla="*/ 5 h 73"/>
              <a:gd name="T76" fmla="*/ 23 w 27"/>
              <a:gd name="T77" fmla="*/ 21 h 73"/>
              <a:gd name="T78" fmla="*/ 20 w 27"/>
              <a:gd name="T79" fmla="*/ 40 h 73"/>
              <a:gd name="T80" fmla="*/ 14 w 27"/>
              <a:gd name="T81" fmla="*/ 53 h 73"/>
              <a:gd name="T82" fmla="*/ 16 w 27"/>
              <a:gd name="T83" fmla="*/ 54 h 73"/>
              <a:gd name="T84" fmla="*/ 22 w 27"/>
              <a:gd name="T85" fmla="*/ 33 h 73"/>
              <a:gd name="T86" fmla="*/ 24 w 27"/>
              <a:gd name="T87" fmla="*/ 8 h 73"/>
              <a:gd name="T88" fmla="*/ 9 w 27"/>
              <a:gd name="T89" fmla="*/ 6 h 73"/>
              <a:gd name="T90" fmla="*/ 4 w 27"/>
              <a:gd name="T91" fmla="*/ 28 h 73"/>
              <a:gd name="T92" fmla="*/ 7 w 27"/>
              <a:gd name="T93" fmla="*/ 54 h 73"/>
              <a:gd name="T94" fmla="*/ 10 w 27"/>
              <a:gd name="T95" fmla="*/ 54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7" h="73">
                <a:moveTo>
                  <a:pt x="10" y="54"/>
                </a:moveTo>
                <a:cubicBezTo>
                  <a:pt x="9" y="47"/>
                  <a:pt x="8" y="40"/>
                  <a:pt x="7" y="33"/>
                </a:cubicBezTo>
                <a:cubicBezTo>
                  <a:pt x="7" y="25"/>
                  <a:pt x="6" y="16"/>
                  <a:pt x="10" y="9"/>
                </a:cubicBezTo>
                <a:cubicBezTo>
                  <a:pt x="12" y="6"/>
                  <a:pt x="16" y="5"/>
                  <a:pt x="18" y="6"/>
                </a:cubicBezTo>
                <a:cubicBezTo>
                  <a:pt x="21" y="7"/>
                  <a:pt x="22" y="11"/>
                  <a:pt x="22" y="14"/>
                </a:cubicBezTo>
                <a:cubicBezTo>
                  <a:pt x="23" y="23"/>
                  <a:pt x="20" y="33"/>
                  <a:pt x="17" y="41"/>
                </a:cubicBezTo>
                <a:cubicBezTo>
                  <a:pt x="16" y="45"/>
                  <a:pt x="15" y="49"/>
                  <a:pt x="13" y="53"/>
                </a:cubicBezTo>
                <a:cubicBezTo>
                  <a:pt x="13" y="54"/>
                  <a:pt x="14" y="56"/>
                  <a:pt x="15" y="55"/>
                </a:cubicBezTo>
                <a:cubicBezTo>
                  <a:pt x="20" y="51"/>
                  <a:pt x="23" y="43"/>
                  <a:pt x="24" y="36"/>
                </a:cubicBezTo>
                <a:cubicBezTo>
                  <a:pt x="26" y="28"/>
                  <a:pt x="27" y="19"/>
                  <a:pt x="24" y="11"/>
                </a:cubicBezTo>
                <a:cubicBezTo>
                  <a:pt x="23" y="6"/>
                  <a:pt x="17" y="0"/>
                  <a:pt x="10" y="2"/>
                </a:cubicBezTo>
                <a:cubicBezTo>
                  <a:pt x="4" y="4"/>
                  <a:pt x="4" y="13"/>
                  <a:pt x="4" y="18"/>
                </a:cubicBezTo>
                <a:cubicBezTo>
                  <a:pt x="3" y="28"/>
                  <a:pt x="4" y="38"/>
                  <a:pt x="5" y="47"/>
                </a:cubicBezTo>
                <a:cubicBezTo>
                  <a:pt x="6" y="52"/>
                  <a:pt x="6" y="56"/>
                  <a:pt x="7" y="60"/>
                </a:cubicBezTo>
                <a:cubicBezTo>
                  <a:pt x="7" y="63"/>
                  <a:pt x="7" y="66"/>
                  <a:pt x="7" y="69"/>
                </a:cubicBezTo>
                <a:cubicBezTo>
                  <a:pt x="8" y="69"/>
                  <a:pt x="8" y="69"/>
                  <a:pt x="9" y="69"/>
                </a:cubicBezTo>
                <a:cubicBezTo>
                  <a:pt x="7" y="66"/>
                  <a:pt x="6" y="63"/>
                  <a:pt x="6" y="60"/>
                </a:cubicBezTo>
                <a:cubicBezTo>
                  <a:pt x="4" y="56"/>
                  <a:pt x="4" y="51"/>
                  <a:pt x="3" y="47"/>
                </a:cubicBezTo>
                <a:cubicBezTo>
                  <a:pt x="2" y="37"/>
                  <a:pt x="2" y="27"/>
                  <a:pt x="5" y="18"/>
                </a:cubicBezTo>
                <a:cubicBezTo>
                  <a:pt x="6" y="15"/>
                  <a:pt x="7" y="11"/>
                  <a:pt x="10" y="10"/>
                </a:cubicBezTo>
                <a:cubicBezTo>
                  <a:pt x="12" y="9"/>
                  <a:pt x="14" y="9"/>
                  <a:pt x="16" y="11"/>
                </a:cubicBezTo>
                <a:cubicBezTo>
                  <a:pt x="18" y="13"/>
                  <a:pt x="18" y="16"/>
                  <a:pt x="18" y="19"/>
                </a:cubicBezTo>
                <a:cubicBezTo>
                  <a:pt x="18" y="23"/>
                  <a:pt x="18" y="27"/>
                  <a:pt x="18" y="31"/>
                </a:cubicBezTo>
                <a:cubicBezTo>
                  <a:pt x="17" y="39"/>
                  <a:pt x="15" y="46"/>
                  <a:pt x="13" y="54"/>
                </a:cubicBezTo>
                <a:cubicBezTo>
                  <a:pt x="12" y="59"/>
                  <a:pt x="11" y="65"/>
                  <a:pt x="8" y="70"/>
                </a:cubicBezTo>
                <a:cubicBezTo>
                  <a:pt x="7" y="71"/>
                  <a:pt x="10" y="73"/>
                  <a:pt x="11" y="71"/>
                </a:cubicBezTo>
                <a:cubicBezTo>
                  <a:pt x="13" y="66"/>
                  <a:pt x="15" y="60"/>
                  <a:pt x="16" y="54"/>
                </a:cubicBezTo>
                <a:cubicBezTo>
                  <a:pt x="18" y="45"/>
                  <a:pt x="20" y="37"/>
                  <a:pt x="20" y="28"/>
                </a:cubicBezTo>
                <a:cubicBezTo>
                  <a:pt x="21" y="22"/>
                  <a:pt x="22" y="14"/>
                  <a:pt x="18" y="9"/>
                </a:cubicBezTo>
                <a:cubicBezTo>
                  <a:pt x="14" y="4"/>
                  <a:pt x="8" y="7"/>
                  <a:pt x="5" y="11"/>
                </a:cubicBezTo>
                <a:cubicBezTo>
                  <a:pt x="2" y="15"/>
                  <a:pt x="1" y="20"/>
                  <a:pt x="1" y="24"/>
                </a:cubicBezTo>
                <a:cubicBezTo>
                  <a:pt x="0" y="30"/>
                  <a:pt x="0" y="37"/>
                  <a:pt x="0" y="43"/>
                </a:cubicBezTo>
                <a:cubicBezTo>
                  <a:pt x="1" y="48"/>
                  <a:pt x="1" y="54"/>
                  <a:pt x="3" y="60"/>
                </a:cubicBezTo>
                <a:cubicBezTo>
                  <a:pt x="4" y="63"/>
                  <a:pt x="5" y="67"/>
                  <a:pt x="7" y="70"/>
                </a:cubicBezTo>
                <a:cubicBezTo>
                  <a:pt x="8" y="71"/>
                  <a:pt x="9" y="71"/>
                  <a:pt x="9" y="70"/>
                </a:cubicBezTo>
                <a:cubicBezTo>
                  <a:pt x="10" y="63"/>
                  <a:pt x="9" y="56"/>
                  <a:pt x="8" y="49"/>
                </a:cubicBezTo>
                <a:cubicBezTo>
                  <a:pt x="7" y="39"/>
                  <a:pt x="6" y="30"/>
                  <a:pt x="7" y="20"/>
                </a:cubicBezTo>
                <a:cubicBezTo>
                  <a:pt x="7" y="16"/>
                  <a:pt x="7" y="5"/>
                  <a:pt x="13" y="5"/>
                </a:cubicBezTo>
                <a:cubicBezTo>
                  <a:pt x="21" y="5"/>
                  <a:pt x="23" y="14"/>
                  <a:pt x="23" y="21"/>
                </a:cubicBezTo>
                <a:cubicBezTo>
                  <a:pt x="23" y="27"/>
                  <a:pt x="22" y="34"/>
                  <a:pt x="20" y="40"/>
                </a:cubicBezTo>
                <a:cubicBezTo>
                  <a:pt x="19" y="44"/>
                  <a:pt x="17" y="49"/>
                  <a:pt x="14" y="53"/>
                </a:cubicBezTo>
                <a:cubicBezTo>
                  <a:pt x="14" y="53"/>
                  <a:pt x="15" y="54"/>
                  <a:pt x="16" y="54"/>
                </a:cubicBezTo>
                <a:cubicBezTo>
                  <a:pt x="18" y="47"/>
                  <a:pt x="21" y="40"/>
                  <a:pt x="22" y="33"/>
                </a:cubicBezTo>
                <a:cubicBezTo>
                  <a:pt x="24" y="25"/>
                  <a:pt x="26" y="16"/>
                  <a:pt x="24" y="8"/>
                </a:cubicBezTo>
                <a:cubicBezTo>
                  <a:pt x="21" y="2"/>
                  <a:pt x="13" y="1"/>
                  <a:pt x="9" y="6"/>
                </a:cubicBezTo>
                <a:cubicBezTo>
                  <a:pt x="4" y="11"/>
                  <a:pt x="4" y="21"/>
                  <a:pt x="4" y="28"/>
                </a:cubicBezTo>
                <a:cubicBezTo>
                  <a:pt x="4" y="37"/>
                  <a:pt x="6" y="45"/>
                  <a:pt x="7" y="54"/>
                </a:cubicBezTo>
                <a:cubicBezTo>
                  <a:pt x="7" y="55"/>
                  <a:pt x="10" y="55"/>
                  <a:pt x="10" y="54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25" name="Freeform 2005"/>
          <p:cNvSpPr/>
          <p:nvPr/>
        </p:nvSpPr>
        <p:spPr bwMode="auto">
          <a:xfrm>
            <a:off x="2095500" y="3303588"/>
            <a:ext cx="60325" cy="131763"/>
          </a:xfrm>
          <a:custGeom>
            <a:avLst/>
            <a:gdLst>
              <a:gd name="T0" fmla="*/ 5 w 29"/>
              <a:gd name="T1" fmla="*/ 53 h 64"/>
              <a:gd name="T2" fmla="*/ 4 w 29"/>
              <a:gd name="T3" fmla="*/ 30 h 64"/>
              <a:gd name="T4" fmla="*/ 5 w 29"/>
              <a:gd name="T5" fmla="*/ 16 h 64"/>
              <a:gd name="T6" fmla="*/ 9 w 29"/>
              <a:gd name="T7" fmla="*/ 6 h 64"/>
              <a:gd name="T8" fmla="*/ 17 w 29"/>
              <a:gd name="T9" fmla="*/ 6 h 64"/>
              <a:gd name="T10" fmla="*/ 24 w 29"/>
              <a:gd name="T11" fmla="*/ 17 h 64"/>
              <a:gd name="T12" fmla="*/ 15 w 29"/>
              <a:gd name="T13" fmla="*/ 45 h 64"/>
              <a:gd name="T14" fmla="*/ 7 w 29"/>
              <a:gd name="T15" fmla="*/ 61 h 64"/>
              <a:gd name="T16" fmla="*/ 9 w 29"/>
              <a:gd name="T17" fmla="*/ 62 h 64"/>
              <a:gd name="T18" fmla="*/ 19 w 29"/>
              <a:gd name="T19" fmla="*/ 44 h 64"/>
              <a:gd name="T20" fmla="*/ 25 w 29"/>
              <a:gd name="T21" fmla="*/ 17 h 64"/>
              <a:gd name="T22" fmla="*/ 14 w 29"/>
              <a:gd name="T23" fmla="*/ 2 h 64"/>
              <a:gd name="T24" fmla="*/ 3 w 29"/>
              <a:gd name="T25" fmla="*/ 19 h 64"/>
              <a:gd name="T26" fmla="*/ 3 w 29"/>
              <a:gd name="T27" fmla="*/ 36 h 64"/>
              <a:gd name="T28" fmla="*/ 1 w 29"/>
              <a:gd name="T29" fmla="*/ 59 h 64"/>
              <a:gd name="T30" fmla="*/ 4 w 29"/>
              <a:gd name="T31" fmla="*/ 59 h 64"/>
              <a:gd name="T32" fmla="*/ 5 w 29"/>
              <a:gd name="T33" fmla="*/ 38 h 64"/>
              <a:gd name="T34" fmla="*/ 6 w 29"/>
              <a:gd name="T35" fmla="*/ 22 h 64"/>
              <a:gd name="T36" fmla="*/ 17 w 29"/>
              <a:gd name="T37" fmla="*/ 6 h 64"/>
              <a:gd name="T38" fmla="*/ 21 w 29"/>
              <a:gd name="T39" fmla="*/ 26 h 64"/>
              <a:gd name="T40" fmla="*/ 12 w 29"/>
              <a:gd name="T41" fmla="*/ 52 h 64"/>
              <a:gd name="T42" fmla="*/ 7 w 29"/>
              <a:gd name="T43" fmla="*/ 61 h 64"/>
              <a:gd name="T44" fmla="*/ 9 w 29"/>
              <a:gd name="T45" fmla="*/ 62 h 64"/>
              <a:gd name="T46" fmla="*/ 22 w 29"/>
              <a:gd name="T47" fmla="*/ 38 h 64"/>
              <a:gd name="T48" fmla="*/ 25 w 29"/>
              <a:gd name="T49" fmla="*/ 12 h 64"/>
              <a:gd name="T50" fmla="*/ 9 w 29"/>
              <a:gd name="T51" fmla="*/ 3 h 64"/>
              <a:gd name="T52" fmla="*/ 2 w 29"/>
              <a:gd name="T53" fmla="*/ 23 h 64"/>
              <a:gd name="T54" fmla="*/ 3 w 29"/>
              <a:gd name="T55" fmla="*/ 53 h 64"/>
              <a:gd name="T56" fmla="*/ 5 w 29"/>
              <a:gd name="T57" fmla="*/ 53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9" h="64">
                <a:moveTo>
                  <a:pt x="5" y="53"/>
                </a:moveTo>
                <a:cubicBezTo>
                  <a:pt x="4" y="45"/>
                  <a:pt x="4" y="37"/>
                  <a:pt x="4" y="30"/>
                </a:cubicBezTo>
                <a:cubicBezTo>
                  <a:pt x="4" y="25"/>
                  <a:pt x="5" y="20"/>
                  <a:pt x="5" y="16"/>
                </a:cubicBezTo>
                <a:cubicBezTo>
                  <a:pt x="6" y="13"/>
                  <a:pt x="7" y="9"/>
                  <a:pt x="9" y="6"/>
                </a:cubicBezTo>
                <a:cubicBezTo>
                  <a:pt x="12" y="4"/>
                  <a:pt x="15" y="5"/>
                  <a:pt x="17" y="6"/>
                </a:cubicBezTo>
                <a:cubicBezTo>
                  <a:pt x="21" y="9"/>
                  <a:pt x="23" y="12"/>
                  <a:pt x="24" y="17"/>
                </a:cubicBezTo>
                <a:cubicBezTo>
                  <a:pt x="25" y="26"/>
                  <a:pt x="20" y="37"/>
                  <a:pt x="15" y="45"/>
                </a:cubicBezTo>
                <a:cubicBezTo>
                  <a:pt x="12" y="50"/>
                  <a:pt x="9" y="55"/>
                  <a:pt x="7" y="61"/>
                </a:cubicBezTo>
                <a:cubicBezTo>
                  <a:pt x="6" y="62"/>
                  <a:pt x="8" y="64"/>
                  <a:pt x="9" y="62"/>
                </a:cubicBezTo>
                <a:cubicBezTo>
                  <a:pt x="14" y="58"/>
                  <a:pt x="17" y="50"/>
                  <a:pt x="19" y="44"/>
                </a:cubicBezTo>
                <a:cubicBezTo>
                  <a:pt x="22" y="35"/>
                  <a:pt x="25" y="26"/>
                  <a:pt x="25" y="17"/>
                </a:cubicBezTo>
                <a:cubicBezTo>
                  <a:pt x="25" y="10"/>
                  <a:pt x="22" y="3"/>
                  <a:pt x="14" y="2"/>
                </a:cubicBezTo>
                <a:cubicBezTo>
                  <a:pt x="5" y="1"/>
                  <a:pt x="3" y="12"/>
                  <a:pt x="3" y="19"/>
                </a:cubicBezTo>
                <a:cubicBezTo>
                  <a:pt x="3" y="25"/>
                  <a:pt x="3" y="30"/>
                  <a:pt x="3" y="36"/>
                </a:cubicBezTo>
                <a:cubicBezTo>
                  <a:pt x="2" y="44"/>
                  <a:pt x="0" y="52"/>
                  <a:pt x="1" y="59"/>
                </a:cubicBezTo>
                <a:cubicBezTo>
                  <a:pt x="1" y="61"/>
                  <a:pt x="4" y="61"/>
                  <a:pt x="4" y="59"/>
                </a:cubicBezTo>
                <a:cubicBezTo>
                  <a:pt x="3" y="52"/>
                  <a:pt x="4" y="45"/>
                  <a:pt x="5" y="38"/>
                </a:cubicBezTo>
                <a:cubicBezTo>
                  <a:pt x="6" y="33"/>
                  <a:pt x="6" y="28"/>
                  <a:pt x="6" y="22"/>
                </a:cubicBezTo>
                <a:cubicBezTo>
                  <a:pt x="6" y="15"/>
                  <a:pt x="6" y="0"/>
                  <a:pt x="17" y="6"/>
                </a:cubicBezTo>
                <a:cubicBezTo>
                  <a:pt x="24" y="9"/>
                  <a:pt x="22" y="20"/>
                  <a:pt x="21" y="26"/>
                </a:cubicBezTo>
                <a:cubicBezTo>
                  <a:pt x="20" y="35"/>
                  <a:pt x="16" y="44"/>
                  <a:pt x="12" y="52"/>
                </a:cubicBezTo>
                <a:cubicBezTo>
                  <a:pt x="11" y="55"/>
                  <a:pt x="9" y="58"/>
                  <a:pt x="7" y="61"/>
                </a:cubicBezTo>
                <a:cubicBezTo>
                  <a:pt x="8" y="61"/>
                  <a:pt x="8" y="62"/>
                  <a:pt x="9" y="62"/>
                </a:cubicBezTo>
                <a:cubicBezTo>
                  <a:pt x="13" y="54"/>
                  <a:pt x="18" y="46"/>
                  <a:pt x="22" y="38"/>
                </a:cubicBezTo>
                <a:cubicBezTo>
                  <a:pt x="25" y="30"/>
                  <a:pt x="29" y="20"/>
                  <a:pt x="25" y="12"/>
                </a:cubicBezTo>
                <a:cubicBezTo>
                  <a:pt x="23" y="6"/>
                  <a:pt x="15" y="0"/>
                  <a:pt x="9" y="3"/>
                </a:cubicBezTo>
                <a:cubicBezTo>
                  <a:pt x="3" y="6"/>
                  <a:pt x="2" y="17"/>
                  <a:pt x="2" y="23"/>
                </a:cubicBezTo>
                <a:cubicBezTo>
                  <a:pt x="1" y="33"/>
                  <a:pt x="1" y="43"/>
                  <a:pt x="3" y="53"/>
                </a:cubicBezTo>
                <a:cubicBezTo>
                  <a:pt x="3" y="55"/>
                  <a:pt x="5" y="55"/>
                  <a:pt x="5" y="53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26" name="Freeform 2006"/>
          <p:cNvSpPr/>
          <p:nvPr/>
        </p:nvSpPr>
        <p:spPr bwMode="auto">
          <a:xfrm>
            <a:off x="2155825" y="3311526"/>
            <a:ext cx="52387" cy="144463"/>
          </a:xfrm>
          <a:custGeom>
            <a:avLst/>
            <a:gdLst>
              <a:gd name="T0" fmla="*/ 3 w 26"/>
              <a:gd name="T1" fmla="*/ 48 h 70"/>
              <a:gd name="T2" fmla="*/ 3 w 26"/>
              <a:gd name="T3" fmla="*/ 31 h 70"/>
              <a:gd name="T4" fmla="*/ 7 w 26"/>
              <a:gd name="T5" fmla="*/ 13 h 70"/>
              <a:gd name="T6" fmla="*/ 18 w 26"/>
              <a:gd name="T7" fmla="*/ 5 h 70"/>
              <a:gd name="T8" fmla="*/ 23 w 26"/>
              <a:gd name="T9" fmla="*/ 15 h 70"/>
              <a:gd name="T10" fmla="*/ 13 w 26"/>
              <a:gd name="T11" fmla="*/ 41 h 70"/>
              <a:gd name="T12" fmla="*/ 3 w 26"/>
              <a:gd name="T13" fmla="*/ 64 h 70"/>
              <a:gd name="T14" fmla="*/ 6 w 26"/>
              <a:gd name="T15" fmla="*/ 65 h 70"/>
              <a:gd name="T16" fmla="*/ 13 w 26"/>
              <a:gd name="T17" fmla="*/ 48 h 70"/>
              <a:gd name="T18" fmla="*/ 20 w 26"/>
              <a:gd name="T19" fmla="*/ 22 h 70"/>
              <a:gd name="T20" fmla="*/ 17 w 26"/>
              <a:gd name="T21" fmla="*/ 4 h 70"/>
              <a:gd name="T22" fmla="*/ 5 w 26"/>
              <a:gd name="T23" fmla="*/ 7 h 70"/>
              <a:gd name="T24" fmla="*/ 2 w 26"/>
              <a:gd name="T25" fmla="*/ 21 h 70"/>
              <a:gd name="T26" fmla="*/ 1 w 26"/>
              <a:gd name="T27" fmla="*/ 39 h 70"/>
              <a:gd name="T28" fmla="*/ 1 w 26"/>
              <a:gd name="T29" fmla="*/ 56 h 70"/>
              <a:gd name="T30" fmla="*/ 0 w 26"/>
              <a:gd name="T31" fmla="*/ 68 h 70"/>
              <a:gd name="T32" fmla="*/ 3 w 26"/>
              <a:gd name="T33" fmla="*/ 68 h 70"/>
              <a:gd name="T34" fmla="*/ 4 w 26"/>
              <a:gd name="T35" fmla="*/ 60 h 70"/>
              <a:gd name="T36" fmla="*/ 4 w 26"/>
              <a:gd name="T37" fmla="*/ 47 h 70"/>
              <a:gd name="T38" fmla="*/ 5 w 26"/>
              <a:gd name="T39" fmla="*/ 18 h 70"/>
              <a:gd name="T40" fmla="*/ 13 w 26"/>
              <a:gd name="T41" fmla="*/ 5 h 70"/>
              <a:gd name="T42" fmla="*/ 18 w 26"/>
              <a:gd name="T43" fmla="*/ 21 h 70"/>
              <a:gd name="T44" fmla="*/ 11 w 26"/>
              <a:gd name="T45" fmla="*/ 47 h 70"/>
              <a:gd name="T46" fmla="*/ 4 w 26"/>
              <a:gd name="T47" fmla="*/ 64 h 70"/>
              <a:gd name="T48" fmla="*/ 6 w 26"/>
              <a:gd name="T49" fmla="*/ 65 h 70"/>
              <a:gd name="T50" fmla="*/ 10 w 26"/>
              <a:gd name="T51" fmla="*/ 53 h 70"/>
              <a:gd name="T52" fmla="*/ 18 w 26"/>
              <a:gd name="T53" fmla="*/ 39 h 70"/>
              <a:gd name="T54" fmla="*/ 26 w 26"/>
              <a:gd name="T55" fmla="*/ 11 h 70"/>
              <a:gd name="T56" fmla="*/ 19 w 26"/>
              <a:gd name="T57" fmla="*/ 2 h 70"/>
              <a:gd name="T58" fmla="*/ 8 w 26"/>
              <a:gd name="T59" fmla="*/ 8 h 70"/>
              <a:gd name="T60" fmla="*/ 1 w 26"/>
              <a:gd name="T61" fmla="*/ 24 h 70"/>
              <a:gd name="T62" fmla="*/ 0 w 26"/>
              <a:gd name="T63" fmla="*/ 44 h 70"/>
              <a:gd name="T64" fmla="*/ 0 w 26"/>
              <a:gd name="T65" fmla="*/ 48 h 70"/>
              <a:gd name="T66" fmla="*/ 3 w 26"/>
              <a:gd name="T67" fmla="*/ 48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6" h="70">
                <a:moveTo>
                  <a:pt x="3" y="48"/>
                </a:moveTo>
                <a:cubicBezTo>
                  <a:pt x="2" y="42"/>
                  <a:pt x="2" y="37"/>
                  <a:pt x="3" y="31"/>
                </a:cubicBezTo>
                <a:cubicBezTo>
                  <a:pt x="4" y="25"/>
                  <a:pt x="5" y="19"/>
                  <a:pt x="7" y="13"/>
                </a:cubicBezTo>
                <a:cubicBezTo>
                  <a:pt x="9" y="10"/>
                  <a:pt x="13" y="4"/>
                  <a:pt x="18" y="5"/>
                </a:cubicBezTo>
                <a:cubicBezTo>
                  <a:pt x="23" y="6"/>
                  <a:pt x="23" y="11"/>
                  <a:pt x="23" y="15"/>
                </a:cubicBezTo>
                <a:cubicBezTo>
                  <a:pt x="22" y="24"/>
                  <a:pt x="17" y="33"/>
                  <a:pt x="13" y="41"/>
                </a:cubicBezTo>
                <a:cubicBezTo>
                  <a:pt x="10" y="48"/>
                  <a:pt x="5" y="56"/>
                  <a:pt x="3" y="64"/>
                </a:cubicBezTo>
                <a:cubicBezTo>
                  <a:pt x="3" y="66"/>
                  <a:pt x="5" y="66"/>
                  <a:pt x="6" y="65"/>
                </a:cubicBezTo>
                <a:cubicBezTo>
                  <a:pt x="9" y="60"/>
                  <a:pt x="11" y="54"/>
                  <a:pt x="13" y="48"/>
                </a:cubicBezTo>
                <a:cubicBezTo>
                  <a:pt x="16" y="40"/>
                  <a:pt x="19" y="31"/>
                  <a:pt x="20" y="22"/>
                </a:cubicBezTo>
                <a:cubicBezTo>
                  <a:pt x="21" y="16"/>
                  <a:pt x="22" y="8"/>
                  <a:pt x="17" y="4"/>
                </a:cubicBezTo>
                <a:cubicBezTo>
                  <a:pt x="13" y="0"/>
                  <a:pt x="7" y="3"/>
                  <a:pt x="5" y="7"/>
                </a:cubicBezTo>
                <a:cubicBezTo>
                  <a:pt x="2" y="11"/>
                  <a:pt x="2" y="16"/>
                  <a:pt x="2" y="21"/>
                </a:cubicBezTo>
                <a:cubicBezTo>
                  <a:pt x="1" y="27"/>
                  <a:pt x="1" y="33"/>
                  <a:pt x="1" y="39"/>
                </a:cubicBezTo>
                <a:cubicBezTo>
                  <a:pt x="1" y="45"/>
                  <a:pt x="1" y="50"/>
                  <a:pt x="1" y="56"/>
                </a:cubicBezTo>
                <a:cubicBezTo>
                  <a:pt x="1" y="60"/>
                  <a:pt x="2" y="64"/>
                  <a:pt x="0" y="68"/>
                </a:cubicBezTo>
                <a:cubicBezTo>
                  <a:pt x="0" y="69"/>
                  <a:pt x="3" y="70"/>
                  <a:pt x="3" y="68"/>
                </a:cubicBezTo>
                <a:cubicBezTo>
                  <a:pt x="4" y="66"/>
                  <a:pt x="4" y="63"/>
                  <a:pt x="4" y="60"/>
                </a:cubicBezTo>
                <a:cubicBezTo>
                  <a:pt x="4" y="55"/>
                  <a:pt x="4" y="51"/>
                  <a:pt x="4" y="47"/>
                </a:cubicBezTo>
                <a:cubicBezTo>
                  <a:pt x="4" y="37"/>
                  <a:pt x="3" y="28"/>
                  <a:pt x="5" y="18"/>
                </a:cubicBezTo>
                <a:cubicBezTo>
                  <a:pt x="5" y="13"/>
                  <a:pt x="7" y="3"/>
                  <a:pt x="13" y="5"/>
                </a:cubicBezTo>
                <a:cubicBezTo>
                  <a:pt x="20" y="6"/>
                  <a:pt x="18" y="17"/>
                  <a:pt x="18" y="21"/>
                </a:cubicBezTo>
                <a:cubicBezTo>
                  <a:pt x="16" y="30"/>
                  <a:pt x="14" y="38"/>
                  <a:pt x="11" y="47"/>
                </a:cubicBezTo>
                <a:cubicBezTo>
                  <a:pt x="9" y="52"/>
                  <a:pt x="7" y="58"/>
                  <a:pt x="4" y="64"/>
                </a:cubicBezTo>
                <a:cubicBezTo>
                  <a:pt x="4" y="64"/>
                  <a:pt x="5" y="64"/>
                  <a:pt x="6" y="65"/>
                </a:cubicBezTo>
                <a:cubicBezTo>
                  <a:pt x="7" y="61"/>
                  <a:pt x="9" y="57"/>
                  <a:pt x="10" y="53"/>
                </a:cubicBezTo>
                <a:cubicBezTo>
                  <a:pt x="13" y="48"/>
                  <a:pt x="15" y="44"/>
                  <a:pt x="18" y="39"/>
                </a:cubicBezTo>
                <a:cubicBezTo>
                  <a:pt x="21" y="31"/>
                  <a:pt x="26" y="21"/>
                  <a:pt x="26" y="11"/>
                </a:cubicBezTo>
                <a:cubicBezTo>
                  <a:pt x="25" y="7"/>
                  <a:pt x="23" y="3"/>
                  <a:pt x="19" y="2"/>
                </a:cubicBezTo>
                <a:cubicBezTo>
                  <a:pt x="14" y="1"/>
                  <a:pt x="10" y="4"/>
                  <a:pt x="8" y="8"/>
                </a:cubicBezTo>
                <a:cubicBezTo>
                  <a:pt x="4" y="13"/>
                  <a:pt x="2" y="18"/>
                  <a:pt x="1" y="24"/>
                </a:cubicBezTo>
                <a:cubicBezTo>
                  <a:pt x="0" y="30"/>
                  <a:pt x="0" y="37"/>
                  <a:pt x="0" y="44"/>
                </a:cubicBezTo>
                <a:cubicBezTo>
                  <a:pt x="0" y="45"/>
                  <a:pt x="0" y="47"/>
                  <a:pt x="0" y="48"/>
                </a:cubicBezTo>
                <a:cubicBezTo>
                  <a:pt x="0" y="50"/>
                  <a:pt x="3" y="50"/>
                  <a:pt x="3" y="48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27" name="Freeform 2007"/>
          <p:cNvSpPr/>
          <p:nvPr/>
        </p:nvSpPr>
        <p:spPr bwMode="auto">
          <a:xfrm>
            <a:off x="2101850" y="3414713"/>
            <a:ext cx="7937" cy="25400"/>
          </a:xfrm>
          <a:custGeom>
            <a:avLst/>
            <a:gdLst>
              <a:gd name="T0" fmla="*/ 0 w 4"/>
              <a:gd name="T1" fmla="*/ 2 h 12"/>
              <a:gd name="T2" fmla="*/ 1 w 4"/>
              <a:gd name="T3" fmla="*/ 10 h 12"/>
              <a:gd name="T4" fmla="*/ 4 w 4"/>
              <a:gd name="T5" fmla="*/ 10 h 12"/>
              <a:gd name="T6" fmla="*/ 2 w 4"/>
              <a:gd name="T7" fmla="*/ 2 h 12"/>
              <a:gd name="T8" fmla="*/ 0 w 4"/>
              <a:gd name="T9" fmla="*/ 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12">
                <a:moveTo>
                  <a:pt x="0" y="2"/>
                </a:moveTo>
                <a:cubicBezTo>
                  <a:pt x="0" y="5"/>
                  <a:pt x="1" y="7"/>
                  <a:pt x="1" y="10"/>
                </a:cubicBezTo>
                <a:cubicBezTo>
                  <a:pt x="1" y="12"/>
                  <a:pt x="4" y="12"/>
                  <a:pt x="4" y="10"/>
                </a:cubicBezTo>
                <a:cubicBezTo>
                  <a:pt x="3" y="7"/>
                  <a:pt x="3" y="5"/>
                  <a:pt x="2" y="2"/>
                </a:cubicBezTo>
                <a:cubicBezTo>
                  <a:pt x="2" y="0"/>
                  <a:pt x="0" y="0"/>
                  <a:pt x="0" y="2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28" name="Freeform 2008"/>
          <p:cNvSpPr/>
          <p:nvPr/>
        </p:nvSpPr>
        <p:spPr bwMode="auto">
          <a:xfrm>
            <a:off x="2438400" y="3352801"/>
            <a:ext cx="58737" cy="146050"/>
          </a:xfrm>
          <a:custGeom>
            <a:avLst/>
            <a:gdLst>
              <a:gd name="T0" fmla="*/ 5 w 29"/>
              <a:gd name="T1" fmla="*/ 52 h 71"/>
              <a:gd name="T2" fmla="*/ 5 w 29"/>
              <a:gd name="T3" fmla="*/ 30 h 71"/>
              <a:gd name="T4" fmla="*/ 6 w 29"/>
              <a:gd name="T5" fmla="*/ 17 h 71"/>
              <a:gd name="T6" fmla="*/ 11 w 29"/>
              <a:gd name="T7" fmla="*/ 8 h 71"/>
              <a:gd name="T8" fmla="*/ 21 w 29"/>
              <a:gd name="T9" fmla="*/ 7 h 71"/>
              <a:gd name="T10" fmla="*/ 26 w 29"/>
              <a:gd name="T11" fmla="*/ 15 h 71"/>
              <a:gd name="T12" fmla="*/ 20 w 29"/>
              <a:gd name="T13" fmla="*/ 41 h 71"/>
              <a:gd name="T14" fmla="*/ 9 w 29"/>
              <a:gd name="T15" fmla="*/ 65 h 71"/>
              <a:gd name="T16" fmla="*/ 11 w 29"/>
              <a:gd name="T17" fmla="*/ 66 h 71"/>
              <a:gd name="T18" fmla="*/ 26 w 29"/>
              <a:gd name="T19" fmla="*/ 25 h 71"/>
              <a:gd name="T20" fmla="*/ 25 w 29"/>
              <a:gd name="T21" fmla="*/ 6 h 71"/>
              <a:gd name="T22" fmla="*/ 10 w 29"/>
              <a:gd name="T23" fmla="*/ 4 h 71"/>
              <a:gd name="T24" fmla="*/ 5 w 29"/>
              <a:gd name="T25" fmla="*/ 16 h 71"/>
              <a:gd name="T26" fmla="*/ 5 w 29"/>
              <a:gd name="T27" fmla="*/ 36 h 71"/>
              <a:gd name="T28" fmla="*/ 7 w 29"/>
              <a:gd name="T29" fmla="*/ 56 h 71"/>
              <a:gd name="T30" fmla="*/ 8 w 29"/>
              <a:gd name="T31" fmla="*/ 69 h 71"/>
              <a:gd name="T32" fmla="*/ 11 w 29"/>
              <a:gd name="T33" fmla="*/ 70 h 71"/>
              <a:gd name="T34" fmla="*/ 11 w 29"/>
              <a:gd name="T35" fmla="*/ 62 h 71"/>
              <a:gd name="T36" fmla="*/ 9 w 29"/>
              <a:gd name="T37" fmla="*/ 50 h 71"/>
              <a:gd name="T38" fmla="*/ 7 w 29"/>
              <a:gd name="T39" fmla="*/ 22 h 71"/>
              <a:gd name="T40" fmla="*/ 14 w 29"/>
              <a:gd name="T41" fmla="*/ 5 h 71"/>
              <a:gd name="T42" fmla="*/ 25 w 29"/>
              <a:gd name="T43" fmla="*/ 15 h 71"/>
              <a:gd name="T44" fmla="*/ 18 w 29"/>
              <a:gd name="T45" fmla="*/ 44 h 71"/>
              <a:gd name="T46" fmla="*/ 9 w 29"/>
              <a:gd name="T47" fmla="*/ 65 h 71"/>
              <a:gd name="T48" fmla="*/ 11 w 29"/>
              <a:gd name="T49" fmla="*/ 66 h 71"/>
              <a:gd name="T50" fmla="*/ 28 w 29"/>
              <a:gd name="T51" fmla="*/ 20 h 71"/>
              <a:gd name="T52" fmla="*/ 20 w 29"/>
              <a:gd name="T53" fmla="*/ 4 h 71"/>
              <a:gd name="T54" fmla="*/ 5 w 29"/>
              <a:gd name="T55" fmla="*/ 13 h 71"/>
              <a:gd name="T56" fmla="*/ 3 w 29"/>
              <a:gd name="T57" fmla="*/ 52 h 71"/>
              <a:gd name="T58" fmla="*/ 5 w 29"/>
              <a:gd name="T59" fmla="*/ 52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9" h="71">
                <a:moveTo>
                  <a:pt x="5" y="52"/>
                </a:moveTo>
                <a:cubicBezTo>
                  <a:pt x="6" y="45"/>
                  <a:pt x="5" y="38"/>
                  <a:pt x="5" y="30"/>
                </a:cubicBezTo>
                <a:cubicBezTo>
                  <a:pt x="5" y="26"/>
                  <a:pt x="5" y="21"/>
                  <a:pt x="6" y="17"/>
                </a:cubicBezTo>
                <a:cubicBezTo>
                  <a:pt x="7" y="14"/>
                  <a:pt x="8" y="10"/>
                  <a:pt x="11" y="8"/>
                </a:cubicBezTo>
                <a:cubicBezTo>
                  <a:pt x="14" y="5"/>
                  <a:pt x="18" y="6"/>
                  <a:pt x="21" y="7"/>
                </a:cubicBezTo>
                <a:cubicBezTo>
                  <a:pt x="24" y="9"/>
                  <a:pt x="25" y="12"/>
                  <a:pt x="26" y="15"/>
                </a:cubicBezTo>
                <a:cubicBezTo>
                  <a:pt x="27" y="24"/>
                  <a:pt x="23" y="33"/>
                  <a:pt x="20" y="41"/>
                </a:cubicBezTo>
                <a:cubicBezTo>
                  <a:pt x="17" y="49"/>
                  <a:pt x="12" y="56"/>
                  <a:pt x="9" y="65"/>
                </a:cubicBezTo>
                <a:cubicBezTo>
                  <a:pt x="8" y="66"/>
                  <a:pt x="10" y="67"/>
                  <a:pt x="11" y="66"/>
                </a:cubicBezTo>
                <a:cubicBezTo>
                  <a:pt x="17" y="53"/>
                  <a:pt x="23" y="40"/>
                  <a:pt x="26" y="25"/>
                </a:cubicBezTo>
                <a:cubicBezTo>
                  <a:pt x="28" y="20"/>
                  <a:pt x="29" y="12"/>
                  <a:pt x="25" y="6"/>
                </a:cubicBezTo>
                <a:cubicBezTo>
                  <a:pt x="22" y="2"/>
                  <a:pt x="15" y="0"/>
                  <a:pt x="10" y="4"/>
                </a:cubicBezTo>
                <a:cubicBezTo>
                  <a:pt x="6" y="6"/>
                  <a:pt x="5" y="11"/>
                  <a:pt x="5" y="16"/>
                </a:cubicBezTo>
                <a:cubicBezTo>
                  <a:pt x="4" y="22"/>
                  <a:pt x="4" y="29"/>
                  <a:pt x="5" y="36"/>
                </a:cubicBezTo>
                <a:cubicBezTo>
                  <a:pt x="6" y="42"/>
                  <a:pt x="7" y="49"/>
                  <a:pt x="7" y="56"/>
                </a:cubicBezTo>
                <a:cubicBezTo>
                  <a:pt x="8" y="60"/>
                  <a:pt x="9" y="65"/>
                  <a:pt x="8" y="69"/>
                </a:cubicBezTo>
                <a:cubicBezTo>
                  <a:pt x="8" y="71"/>
                  <a:pt x="11" y="71"/>
                  <a:pt x="11" y="70"/>
                </a:cubicBezTo>
                <a:cubicBezTo>
                  <a:pt x="12" y="67"/>
                  <a:pt x="11" y="65"/>
                  <a:pt x="11" y="62"/>
                </a:cubicBezTo>
                <a:cubicBezTo>
                  <a:pt x="11" y="58"/>
                  <a:pt x="10" y="54"/>
                  <a:pt x="9" y="50"/>
                </a:cubicBezTo>
                <a:cubicBezTo>
                  <a:pt x="8" y="40"/>
                  <a:pt x="7" y="31"/>
                  <a:pt x="7" y="22"/>
                </a:cubicBezTo>
                <a:cubicBezTo>
                  <a:pt x="7" y="16"/>
                  <a:pt x="8" y="6"/>
                  <a:pt x="14" y="5"/>
                </a:cubicBezTo>
                <a:cubicBezTo>
                  <a:pt x="22" y="4"/>
                  <a:pt x="25" y="9"/>
                  <a:pt x="25" y="15"/>
                </a:cubicBezTo>
                <a:cubicBezTo>
                  <a:pt x="25" y="25"/>
                  <a:pt x="21" y="35"/>
                  <a:pt x="18" y="44"/>
                </a:cubicBezTo>
                <a:cubicBezTo>
                  <a:pt x="15" y="51"/>
                  <a:pt x="12" y="58"/>
                  <a:pt x="9" y="65"/>
                </a:cubicBezTo>
                <a:cubicBezTo>
                  <a:pt x="9" y="65"/>
                  <a:pt x="10" y="65"/>
                  <a:pt x="11" y="66"/>
                </a:cubicBezTo>
                <a:cubicBezTo>
                  <a:pt x="18" y="51"/>
                  <a:pt x="27" y="36"/>
                  <a:pt x="28" y="20"/>
                </a:cubicBezTo>
                <a:cubicBezTo>
                  <a:pt x="29" y="13"/>
                  <a:pt x="27" y="6"/>
                  <a:pt x="20" y="4"/>
                </a:cubicBezTo>
                <a:cubicBezTo>
                  <a:pt x="12" y="1"/>
                  <a:pt x="7" y="6"/>
                  <a:pt x="5" y="13"/>
                </a:cubicBezTo>
                <a:cubicBezTo>
                  <a:pt x="0" y="25"/>
                  <a:pt x="3" y="39"/>
                  <a:pt x="3" y="52"/>
                </a:cubicBezTo>
                <a:cubicBezTo>
                  <a:pt x="3" y="54"/>
                  <a:pt x="5" y="54"/>
                  <a:pt x="5" y="52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29" name="Freeform 2009"/>
          <p:cNvSpPr/>
          <p:nvPr/>
        </p:nvSpPr>
        <p:spPr bwMode="auto">
          <a:xfrm>
            <a:off x="2490787" y="3373438"/>
            <a:ext cx="66675" cy="125413"/>
          </a:xfrm>
          <a:custGeom>
            <a:avLst/>
            <a:gdLst>
              <a:gd name="T0" fmla="*/ 9 w 32"/>
              <a:gd name="T1" fmla="*/ 49 h 61"/>
              <a:gd name="T2" fmla="*/ 7 w 32"/>
              <a:gd name="T3" fmla="*/ 31 h 61"/>
              <a:gd name="T4" fmla="*/ 8 w 32"/>
              <a:gd name="T5" fmla="*/ 14 h 61"/>
              <a:gd name="T6" fmla="*/ 20 w 32"/>
              <a:gd name="T7" fmla="*/ 4 h 61"/>
              <a:gd name="T8" fmla="*/ 27 w 32"/>
              <a:gd name="T9" fmla="*/ 13 h 61"/>
              <a:gd name="T10" fmla="*/ 18 w 32"/>
              <a:gd name="T11" fmla="*/ 37 h 61"/>
              <a:gd name="T12" fmla="*/ 4 w 32"/>
              <a:gd name="T13" fmla="*/ 58 h 61"/>
              <a:gd name="T14" fmla="*/ 7 w 32"/>
              <a:gd name="T15" fmla="*/ 60 h 61"/>
              <a:gd name="T16" fmla="*/ 19 w 32"/>
              <a:gd name="T17" fmla="*/ 39 h 61"/>
              <a:gd name="T18" fmla="*/ 27 w 32"/>
              <a:gd name="T19" fmla="*/ 14 h 61"/>
              <a:gd name="T20" fmla="*/ 13 w 32"/>
              <a:gd name="T21" fmla="*/ 1 h 61"/>
              <a:gd name="T22" fmla="*/ 6 w 32"/>
              <a:gd name="T23" fmla="*/ 10 h 61"/>
              <a:gd name="T24" fmla="*/ 6 w 32"/>
              <a:gd name="T25" fmla="*/ 29 h 61"/>
              <a:gd name="T26" fmla="*/ 6 w 32"/>
              <a:gd name="T27" fmla="*/ 53 h 61"/>
              <a:gd name="T28" fmla="*/ 8 w 32"/>
              <a:gd name="T29" fmla="*/ 53 h 61"/>
              <a:gd name="T30" fmla="*/ 8 w 32"/>
              <a:gd name="T31" fmla="*/ 30 h 61"/>
              <a:gd name="T32" fmla="*/ 8 w 32"/>
              <a:gd name="T33" fmla="*/ 19 h 61"/>
              <a:gd name="T34" fmla="*/ 9 w 32"/>
              <a:gd name="T35" fmla="*/ 10 h 61"/>
              <a:gd name="T36" fmla="*/ 12 w 32"/>
              <a:gd name="T37" fmla="*/ 4 h 61"/>
              <a:gd name="T38" fmla="*/ 19 w 32"/>
              <a:gd name="T39" fmla="*/ 4 h 61"/>
              <a:gd name="T40" fmla="*/ 24 w 32"/>
              <a:gd name="T41" fmla="*/ 12 h 61"/>
              <a:gd name="T42" fmla="*/ 17 w 32"/>
              <a:gd name="T43" fmla="*/ 38 h 61"/>
              <a:gd name="T44" fmla="*/ 4 w 32"/>
              <a:gd name="T45" fmla="*/ 58 h 61"/>
              <a:gd name="T46" fmla="*/ 7 w 32"/>
              <a:gd name="T47" fmla="*/ 60 h 61"/>
              <a:gd name="T48" fmla="*/ 22 w 32"/>
              <a:gd name="T49" fmla="*/ 36 h 61"/>
              <a:gd name="T50" fmla="*/ 30 w 32"/>
              <a:gd name="T51" fmla="*/ 10 h 61"/>
              <a:gd name="T52" fmla="*/ 21 w 32"/>
              <a:gd name="T53" fmla="*/ 1 h 61"/>
              <a:gd name="T54" fmla="*/ 8 w 32"/>
              <a:gd name="T55" fmla="*/ 8 h 61"/>
              <a:gd name="T56" fmla="*/ 6 w 32"/>
              <a:gd name="T57" fmla="*/ 46 h 61"/>
              <a:gd name="T58" fmla="*/ 6 w 32"/>
              <a:gd name="T59" fmla="*/ 49 h 61"/>
              <a:gd name="T60" fmla="*/ 9 w 32"/>
              <a:gd name="T61" fmla="*/ 49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32" h="61">
                <a:moveTo>
                  <a:pt x="9" y="49"/>
                </a:moveTo>
                <a:cubicBezTo>
                  <a:pt x="9" y="43"/>
                  <a:pt x="8" y="37"/>
                  <a:pt x="7" y="31"/>
                </a:cubicBezTo>
                <a:cubicBezTo>
                  <a:pt x="7" y="26"/>
                  <a:pt x="6" y="19"/>
                  <a:pt x="8" y="14"/>
                </a:cubicBezTo>
                <a:cubicBezTo>
                  <a:pt x="10" y="9"/>
                  <a:pt x="15" y="4"/>
                  <a:pt x="20" y="4"/>
                </a:cubicBezTo>
                <a:cubicBezTo>
                  <a:pt x="24" y="4"/>
                  <a:pt x="27" y="9"/>
                  <a:pt x="27" y="13"/>
                </a:cubicBezTo>
                <a:cubicBezTo>
                  <a:pt x="28" y="21"/>
                  <a:pt x="22" y="30"/>
                  <a:pt x="18" y="37"/>
                </a:cubicBezTo>
                <a:cubicBezTo>
                  <a:pt x="14" y="45"/>
                  <a:pt x="9" y="51"/>
                  <a:pt x="4" y="58"/>
                </a:cubicBezTo>
                <a:cubicBezTo>
                  <a:pt x="4" y="60"/>
                  <a:pt x="6" y="61"/>
                  <a:pt x="7" y="60"/>
                </a:cubicBezTo>
                <a:cubicBezTo>
                  <a:pt x="11" y="53"/>
                  <a:pt x="15" y="46"/>
                  <a:pt x="19" y="39"/>
                </a:cubicBezTo>
                <a:cubicBezTo>
                  <a:pt x="23" y="31"/>
                  <a:pt x="27" y="23"/>
                  <a:pt x="27" y="14"/>
                </a:cubicBezTo>
                <a:cubicBezTo>
                  <a:pt x="27" y="6"/>
                  <a:pt x="21" y="0"/>
                  <a:pt x="13" y="1"/>
                </a:cubicBezTo>
                <a:cubicBezTo>
                  <a:pt x="9" y="2"/>
                  <a:pt x="7" y="7"/>
                  <a:pt x="6" y="10"/>
                </a:cubicBezTo>
                <a:cubicBezTo>
                  <a:pt x="5" y="17"/>
                  <a:pt x="6" y="23"/>
                  <a:pt x="6" y="29"/>
                </a:cubicBezTo>
                <a:cubicBezTo>
                  <a:pt x="5" y="37"/>
                  <a:pt x="5" y="45"/>
                  <a:pt x="6" y="53"/>
                </a:cubicBezTo>
                <a:cubicBezTo>
                  <a:pt x="6" y="55"/>
                  <a:pt x="9" y="55"/>
                  <a:pt x="8" y="53"/>
                </a:cubicBezTo>
                <a:cubicBezTo>
                  <a:pt x="7" y="45"/>
                  <a:pt x="8" y="38"/>
                  <a:pt x="8" y="30"/>
                </a:cubicBezTo>
                <a:cubicBezTo>
                  <a:pt x="8" y="27"/>
                  <a:pt x="9" y="23"/>
                  <a:pt x="8" y="19"/>
                </a:cubicBezTo>
                <a:cubicBezTo>
                  <a:pt x="8" y="16"/>
                  <a:pt x="8" y="13"/>
                  <a:pt x="9" y="10"/>
                </a:cubicBezTo>
                <a:cubicBezTo>
                  <a:pt x="9" y="8"/>
                  <a:pt x="10" y="6"/>
                  <a:pt x="12" y="4"/>
                </a:cubicBezTo>
                <a:cubicBezTo>
                  <a:pt x="14" y="3"/>
                  <a:pt x="17" y="4"/>
                  <a:pt x="19" y="4"/>
                </a:cubicBezTo>
                <a:cubicBezTo>
                  <a:pt x="23" y="6"/>
                  <a:pt x="24" y="9"/>
                  <a:pt x="24" y="12"/>
                </a:cubicBezTo>
                <a:cubicBezTo>
                  <a:pt x="25" y="21"/>
                  <a:pt x="20" y="30"/>
                  <a:pt x="17" y="38"/>
                </a:cubicBezTo>
                <a:cubicBezTo>
                  <a:pt x="13" y="45"/>
                  <a:pt x="9" y="52"/>
                  <a:pt x="4" y="58"/>
                </a:cubicBezTo>
                <a:cubicBezTo>
                  <a:pt x="5" y="59"/>
                  <a:pt x="6" y="59"/>
                  <a:pt x="7" y="60"/>
                </a:cubicBezTo>
                <a:cubicBezTo>
                  <a:pt x="12" y="52"/>
                  <a:pt x="18" y="44"/>
                  <a:pt x="22" y="36"/>
                </a:cubicBezTo>
                <a:cubicBezTo>
                  <a:pt x="27" y="28"/>
                  <a:pt x="32" y="18"/>
                  <a:pt x="30" y="10"/>
                </a:cubicBezTo>
                <a:cubicBezTo>
                  <a:pt x="29" y="5"/>
                  <a:pt x="25" y="2"/>
                  <a:pt x="21" y="1"/>
                </a:cubicBezTo>
                <a:cubicBezTo>
                  <a:pt x="15" y="1"/>
                  <a:pt x="11" y="4"/>
                  <a:pt x="8" y="8"/>
                </a:cubicBezTo>
                <a:cubicBezTo>
                  <a:pt x="0" y="19"/>
                  <a:pt x="6" y="34"/>
                  <a:pt x="6" y="46"/>
                </a:cubicBezTo>
                <a:cubicBezTo>
                  <a:pt x="6" y="47"/>
                  <a:pt x="6" y="48"/>
                  <a:pt x="6" y="49"/>
                </a:cubicBezTo>
                <a:cubicBezTo>
                  <a:pt x="6" y="51"/>
                  <a:pt x="9" y="51"/>
                  <a:pt x="9" y="49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30" name="Freeform 2010"/>
          <p:cNvSpPr/>
          <p:nvPr/>
        </p:nvSpPr>
        <p:spPr bwMode="auto">
          <a:xfrm>
            <a:off x="2546350" y="3387726"/>
            <a:ext cx="61912" cy="138113"/>
          </a:xfrm>
          <a:custGeom>
            <a:avLst/>
            <a:gdLst>
              <a:gd name="T0" fmla="*/ 4 w 30"/>
              <a:gd name="T1" fmla="*/ 52 h 67"/>
              <a:gd name="T2" fmla="*/ 6 w 30"/>
              <a:gd name="T3" fmla="*/ 34 h 67"/>
              <a:gd name="T4" fmla="*/ 12 w 30"/>
              <a:gd name="T5" fmla="*/ 11 h 67"/>
              <a:gd name="T6" fmla="*/ 17 w 30"/>
              <a:gd name="T7" fmla="*/ 5 h 67"/>
              <a:gd name="T8" fmla="*/ 25 w 30"/>
              <a:gd name="T9" fmla="*/ 8 h 67"/>
              <a:gd name="T10" fmla="*/ 21 w 30"/>
              <a:gd name="T11" fmla="*/ 31 h 67"/>
              <a:gd name="T12" fmla="*/ 1 w 30"/>
              <a:gd name="T13" fmla="*/ 64 h 67"/>
              <a:gd name="T14" fmla="*/ 3 w 30"/>
              <a:gd name="T15" fmla="*/ 66 h 67"/>
              <a:gd name="T16" fmla="*/ 22 w 30"/>
              <a:gd name="T17" fmla="*/ 34 h 67"/>
              <a:gd name="T18" fmla="*/ 26 w 30"/>
              <a:gd name="T19" fmla="*/ 17 h 67"/>
              <a:gd name="T20" fmla="*/ 23 w 30"/>
              <a:gd name="T21" fmla="*/ 4 h 67"/>
              <a:gd name="T22" fmla="*/ 14 w 30"/>
              <a:gd name="T23" fmla="*/ 3 h 67"/>
              <a:gd name="T24" fmla="*/ 7 w 30"/>
              <a:gd name="T25" fmla="*/ 15 h 67"/>
              <a:gd name="T26" fmla="*/ 5 w 30"/>
              <a:gd name="T27" fmla="*/ 46 h 67"/>
              <a:gd name="T28" fmla="*/ 8 w 30"/>
              <a:gd name="T29" fmla="*/ 46 h 67"/>
              <a:gd name="T30" fmla="*/ 9 w 30"/>
              <a:gd name="T31" fmla="*/ 20 h 67"/>
              <a:gd name="T32" fmla="*/ 14 w 30"/>
              <a:gd name="T33" fmla="*/ 7 h 67"/>
              <a:gd name="T34" fmla="*/ 22 w 30"/>
              <a:gd name="T35" fmla="*/ 8 h 67"/>
              <a:gd name="T36" fmla="*/ 23 w 30"/>
              <a:gd name="T37" fmla="*/ 21 h 67"/>
              <a:gd name="T38" fmla="*/ 18 w 30"/>
              <a:gd name="T39" fmla="*/ 36 h 67"/>
              <a:gd name="T40" fmla="*/ 1 w 30"/>
              <a:gd name="T41" fmla="*/ 64 h 67"/>
              <a:gd name="T42" fmla="*/ 3 w 30"/>
              <a:gd name="T43" fmla="*/ 65 h 67"/>
              <a:gd name="T44" fmla="*/ 29 w 30"/>
              <a:gd name="T45" fmla="*/ 19 h 67"/>
              <a:gd name="T46" fmla="*/ 21 w 30"/>
              <a:gd name="T47" fmla="*/ 2 h 67"/>
              <a:gd name="T48" fmla="*/ 9 w 30"/>
              <a:gd name="T49" fmla="*/ 10 h 67"/>
              <a:gd name="T50" fmla="*/ 4 w 30"/>
              <a:gd name="T51" fmla="*/ 33 h 67"/>
              <a:gd name="T52" fmla="*/ 2 w 30"/>
              <a:gd name="T53" fmla="*/ 51 h 67"/>
              <a:gd name="T54" fmla="*/ 4 w 30"/>
              <a:gd name="T55" fmla="*/ 52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0" h="67">
                <a:moveTo>
                  <a:pt x="4" y="52"/>
                </a:moveTo>
                <a:cubicBezTo>
                  <a:pt x="6" y="46"/>
                  <a:pt x="6" y="40"/>
                  <a:pt x="6" y="34"/>
                </a:cubicBezTo>
                <a:cubicBezTo>
                  <a:pt x="7" y="26"/>
                  <a:pt x="8" y="18"/>
                  <a:pt x="12" y="11"/>
                </a:cubicBezTo>
                <a:cubicBezTo>
                  <a:pt x="13" y="8"/>
                  <a:pt x="14" y="5"/>
                  <a:pt x="17" y="5"/>
                </a:cubicBezTo>
                <a:cubicBezTo>
                  <a:pt x="20" y="4"/>
                  <a:pt x="23" y="6"/>
                  <a:pt x="25" y="8"/>
                </a:cubicBezTo>
                <a:cubicBezTo>
                  <a:pt x="30" y="14"/>
                  <a:pt x="24" y="25"/>
                  <a:pt x="21" y="31"/>
                </a:cubicBezTo>
                <a:cubicBezTo>
                  <a:pt x="16" y="43"/>
                  <a:pt x="7" y="53"/>
                  <a:pt x="1" y="64"/>
                </a:cubicBezTo>
                <a:cubicBezTo>
                  <a:pt x="0" y="65"/>
                  <a:pt x="2" y="67"/>
                  <a:pt x="3" y="66"/>
                </a:cubicBezTo>
                <a:cubicBezTo>
                  <a:pt x="11" y="56"/>
                  <a:pt x="18" y="45"/>
                  <a:pt x="22" y="34"/>
                </a:cubicBezTo>
                <a:cubicBezTo>
                  <a:pt x="24" y="28"/>
                  <a:pt x="26" y="23"/>
                  <a:pt x="26" y="17"/>
                </a:cubicBezTo>
                <a:cubicBezTo>
                  <a:pt x="27" y="13"/>
                  <a:pt x="26" y="8"/>
                  <a:pt x="23" y="4"/>
                </a:cubicBezTo>
                <a:cubicBezTo>
                  <a:pt x="21" y="2"/>
                  <a:pt x="17" y="2"/>
                  <a:pt x="14" y="3"/>
                </a:cubicBezTo>
                <a:cubicBezTo>
                  <a:pt x="10" y="5"/>
                  <a:pt x="8" y="11"/>
                  <a:pt x="7" y="15"/>
                </a:cubicBezTo>
                <a:cubicBezTo>
                  <a:pt x="4" y="25"/>
                  <a:pt x="4" y="36"/>
                  <a:pt x="5" y="46"/>
                </a:cubicBezTo>
                <a:cubicBezTo>
                  <a:pt x="5" y="48"/>
                  <a:pt x="8" y="48"/>
                  <a:pt x="8" y="46"/>
                </a:cubicBezTo>
                <a:cubicBezTo>
                  <a:pt x="7" y="37"/>
                  <a:pt x="7" y="28"/>
                  <a:pt x="9" y="20"/>
                </a:cubicBezTo>
                <a:cubicBezTo>
                  <a:pt x="10" y="15"/>
                  <a:pt x="11" y="11"/>
                  <a:pt x="14" y="7"/>
                </a:cubicBezTo>
                <a:cubicBezTo>
                  <a:pt x="17" y="4"/>
                  <a:pt x="20" y="4"/>
                  <a:pt x="22" y="8"/>
                </a:cubicBezTo>
                <a:cubicBezTo>
                  <a:pt x="24" y="11"/>
                  <a:pt x="24" y="17"/>
                  <a:pt x="23" y="21"/>
                </a:cubicBezTo>
                <a:cubicBezTo>
                  <a:pt x="22" y="26"/>
                  <a:pt x="20" y="31"/>
                  <a:pt x="18" y="36"/>
                </a:cubicBezTo>
                <a:cubicBezTo>
                  <a:pt x="14" y="46"/>
                  <a:pt x="8" y="56"/>
                  <a:pt x="1" y="64"/>
                </a:cubicBezTo>
                <a:cubicBezTo>
                  <a:pt x="2" y="64"/>
                  <a:pt x="3" y="65"/>
                  <a:pt x="3" y="65"/>
                </a:cubicBezTo>
                <a:cubicBezTo>
                  <a:pt x="12" y="50"/>
                  <a:pt x="25" y="36"/>
                  <a:pt x="29" y="19"/>
                </a:cubicBezTo>
                <a:cubicBezTo>
                  <a:pt x="30" y="12"/>
                  <a:pt x="28" y="5"/>
                  <a:pt x="21" y="2"/>
                </a:cubicBezTo>
                <a:cubicBezTo>
                  <a:pt x="15" y="0"/>
                  <a:pt x="11" y="5"/>
                  <a:pt x="9" y="10"/>
                </a:cubicBezTo>
                <a:cubicBezTo>
                  <a:pt x="5" y="17"/>
                  <a:pt x="4" y="26"/>
                  <a:pt x="4" y="33"/>
                </a:cubicBezTo>
                <a:cubicBezTo>
                  <a:pt x="3" y="39"/>
                  <a:pt x="3" y="45"/>
                  <a:pt x="2" y="51"/>
                </a:cubicBezTo>
                <a:cubicBezTo>
                  <a:pt x="2" y="53"/>
                  <a:pt x="4" y="54"/>
                  <a:pt x="4" y="52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31" name="Freeform 2011"/>
          <p:cNvSpPr/>
          <p:nvPr/>
        </p:nvSpPr>
        <p:spPr bwMode="auto">
          <a:xfrm>
            <a:off x="2228850" y="3429001"/>
            <a:ext cx="177800" cy="342900"/>
          </a:xfrm>
          <a:custGeom>
            <a:avLst/>
            <a:gdLst>
              <a:gd name="T0" fmla="*/ 5 w 87"/>
              <a:gd name="T1" fmla="*/ 69 h 167"/>
              <a:gd name="T2" fmla="*/ 45 w 87"/>
              <a:gd name="T3" fmla="*/ 6 h 167"/>
              <a:gd name="T4" fmla="*/ 78 w 87"/>
              <a:gd name="T5" fmla="*/ 47 h 167"/>
              <a:gd name="T6" fmla="*/ 44 w 87"/>
              <a:gd name="T7" fmla="*/ 111 h 167"/>
              <a:gd name="T8" fmla="*/ 21 w 87"/>
              <a:gd name="T9" fmla="*/ 154 h 167"/>
              <a:gd name="T10" fmla="*/ 48 w 87"/>
              <a:gd name="T11" fmla="*/ 116 h 167"/>
              <a:gd name="T12" fmla="*/ 66 w 87"/>
              <a:gd name="T13" fmla="*/ 11 h 167"/>
              <a:gd name="T14" fmla="*/ 19 w 87"/>
              <a:gd name="T15" fmla="*/ 13 h 167"/>
              <a:gd name="T16" fmla="*/ 10 w 87"/>
              <a:gd name="T17" fmla="*/ 113 h 167"/>
              <a:gd name="T18" fmla="*/ 17 w 87"/>
              <a:gd name="T19" fmla="*/ 156 h 167"/>
              <a:gd name="T20" fmla="*/ 8 w 87"/>
              <a:gd name="T21" fmla="*/ 59 h 167"/>
              <a:gd name="T22" fmla="*/ 76 w 87"/>
              <a:gd name="T23" fmla="*/ 15 h 167"/>
              <a:gd name="T24" fmla="*/ 73 w 87"/>
              <a:gd name="T25" fmla="*/ 65 h 167"/>
              <a:gd name="T26" fmla="*/ 34 w 87"/>
              <a:gd name="T27" fmla="*/ 129 h 167"/>
              <a:gd name="T28" fmla="*/ 17 w 87"/>
              <a:gd name="T29" fmla="*/ 166 h 167"/>
              <a:gd name="T30" fmla="*/ 22 w 87"/>
              <a:gd name="T31" fmla="*/ 143 h 167"/>
              <a:gd name="T32" fmla="*/ 18 w 87"/>
              <a:gd name="T33" fmla="*/ 157 h 167"/>
              <a:gd name="T34" fmla="*/ 21 w 87"/>
              <a:gd name="T35" fmla="*/ 144 h 167"/>
              <a:gd name="T36" fmla="*/ 17 w 87"/>
              <a:gd name="T37" fmla="*/ 165 h 167"/>
              <a:gd name="T38" fmla="*/ 43 w 87"/>
              <a:gd name="T39" fmla="*/ 121 h 167"/>
              <a:gd name="T40" fmla="*/ 80 w 87"/>
              <a:gd name="T41" fmla="*/ 54 h 167"/>
              <a:gd name="T42" fmla="*/ 39 w 87"/>
              <a:gd name="T43" fmla="*/ 4 h 167"/>
              <a:gd name="T44" fmla="*/ 4 w 87"/>
              <a:gd name="T45" fmla="*/ 106 h 167"/>
              <a:gd name="T46" fmla="*/ 17 w 87"/>
              <a:gd name="T47" fmla="*/ 156 h 167"/>
              <a:gd name="T48" fmla="*/ 13 w 87"/>
              <a:gd name="T49" fmla="*/ 111 h 167"/>
              <a:gd name="T50" fmla="*/ 25 w 87"/>
              <a:gd name="T51" fmla="*/ 12 h 167"/>
              <a:gd name="T52" fmla="*/ 75 w 87"/>
              <a:gd name="T53" fmla="*/ 25 h 167"/>
              <a:gd name="T54" fmla="*/ 42 w 87"/>
              <a:gd name="T55" fmla="*/ 120 h 167"/>
              <a:gd name="T56" fmla="*/ 24 w 87"/>
              <a:gd name="T57" fmla="*/ 154 h 167"/>
              <a:gd name="T58" fmla="*/ 69 w 87"/>
              <a:gd name="T59" fmla="*/ 77 h 167"/>
              <a:gd name="T60" fmla="*/ 81 w 87"/>
              <a:gd name="T61" fmla="*/ 21 h 167"/>
              <a:gd name="T62" fmla="*/ 22 w 87"/>
              <a:gd name="T63" fmla="*/ 13 h 167"/>
              <a:gd name="T64" fmla="*/ 3 w 87"/>
              <a:gd name="T65" fmla="*/ 43 h 167"/>
              <a:gd name="T66" fmla="*/ 4 w 87"/>
              <a:gd name="T67" fmla="*/ 115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87" h="167">
                <a:moveTo>
                  <a:pt x="7" y="115"/>
                </a:moveTo>
                <a:cubicBezTo>
                  <a:pt x="8" y="100"/>
                  <a:pt x="5" y="84"/>
                  <a:pt x="5" y="69"/>
                </a:cubicBezTo>
                <a:cubicBezTo>
                  <a:pt x="4" y="54"/>
                  <a:pt x="4" y="38"/>
                  <a:pt x="12" y="26"/>
                </a:cubicBezTo>
                <a:cubicBezTo>
                  <a:pt x="20" y="15"/>
                  <a:pt x="32" y="8"/>
                  <a:pt x="45" y="6"/>
                </a:cubicBezTo>
                <a:cubicBezTo>
                  <a:pt x="57" y="5"/>
                  <a:pt x="70" y="9"/>
                  <a:pt x="76" y="18"/>
                </a:cubicBezTo>
                <a:cubicBezTo>
                  <a:pt x="82" y="27"/>
                  <a:pt x="80" y="38"/>
                  <a:pt x="78" y="47"/>
                </a:cubicBezTo>
                <a:cubicBezTo>
                  <a:pt x="76" y="57"/>
                  <a:pt x="71" y="66"/>
                  <a:pt x="66" y="75"/>
                </a:cubicBezTo>
                <a:cubicBezTo>
                  <a:pt x="60" y="88"/>
                  <a:pt x="52" y="100"/>
                  <a:pt x="44" y="111"/>
                </a:cubicBezTo>
                <a:cubicBezTo>
                  <a:pt x="35" y="124"/>
                  <a:pt x="26" y="137"/>
                  <a:pt x="22" y="152"/>
                </a:cubicBezTo>
                <a:cubicBezTo>
                  <a:pt x="22" y="152"/>
                  <a:pt x="22" y="153"/>
                  <a:pt x="21" y="154"/>
                </a:cubicBezTo>
                <a:cubicBezTo>
                  <a:pt x="21" y="155"/>
                  <a:pt x="23" y="156"/>
                  <a:pt x="24" y="155"/>
                </a:cubicBezTo>
                <a:cubicBezTo>
                  <a:pt x="34" y="143"/>
                  <a:pt x="41" y="129"/>
                  <a:pt x="48" y="116"/>
                </a:cubicBezTo>
                <a:cubicBezTo>
                  <a:pt x="55" y="101"/>
                  <a:pt x="65" y="87"/>
                  <a:pt x="73" y="72"/>
                </a:cubicBezTo>
                <a:cubicBezTo>
                  <a:pt x="82" y="53"/>
                  <a:pt x="87" y="25"/>
                  <a:pt x="66" y="11"/>
                </a:cubicBezTo>
                <a:cubicBezTo>
                  <a:pt x="58" y="5"/>
                  <a:pt x="47" y="3"/>
                  <a:pt x="37" y="5"/>
                </a:cubicBezTo>
                <a:cubicBezTo>
                  <a:pt x="30" y="6"/>
                  <a:pt x="24" y="9"/>
                  <a:pt x="19" y="13"/>
                </a:cubicBezTo>
                <a:cubicBezTo>
                  <a:pt x="8" y="25"/>
                  <a:pt x="6" y="43"/>
                  <a:pt x="6" y="58"/>
                </a:cubicBezTo>
                <a:cubicBezTo>
                  <a:pt x="5" y="76"/>
                  <a:pt x="8" y="95"/>
                  <a:pt x="10" y="113"/>
                </a:cubicBezTo>
                <a:cubicBezTo>
                  <a:pt x="12" y="127"/>
                  <a:pt x="15" y="142"/>
                  <a:pt x="15" y="156"/>
                </a:cubicBezTo>
                <a:cubicBezTo>
                  <a:pt x="16" y="156"/>
                  <a:pt x="16" y="156"/>
                  <a:pt x="17" y="156"/>
                </a:cubicBezTo>
                <a:cubicBezTo>
                  <a:pt x="16" y="139"/>
                  <a:pt x="10" y="124"/>
                  <a:pt x="7" y="108"/>
                </a:cubicBezTo>
                <a:cubicBezTo>
                  <a:pt x="5" y="92"/>
                  <a:pt x="5" y="75"/>
                  <a:pt x="8" y="59"/>
                </a:cubicBezTo>
                <a:cubicBezTo>
                  <a:pt x="10" y="37"/>
                  <a:pt x="19" y="9"/>
                  <a:pt x="44" y="6"/>
                </a:cubicBezTo>
                <a:cubicBezTo>
                  <a:pt x="55" y="4"/>
                  <a:pt x="68" y="7"/>
                  <a:pt x="76" y="15"/>
                </a:cubicBezTo>
                <a:cubicBezTo>
                  <a:pt x="82" y="21"/>
                  <a:pt x="83" y="30"/>
                  <a:pt x="82" y="38"/>
                </a:cubicBezTo>
                <a:cubicBezTo>
                  <a:pt x="80" y="48"/>
                  <a:pt x="77" y="57"/>
                  <a:pt x="73" y="65"/>
                </a:cubicBezTo>
                <a:cubicBezTo>
                  <a:pt x="68" y="76"/>
                  <a:pt x="62" y="87"/>
                  <a:pt x="56" y="97"/>
                </a:cubicBezTo>
                <a:cubicBezTo>
                  <a:pt x="49" y="108"/>
                  <a:pt x="41" y="119"/>
                  <a:pt x="34" y="129"/>
                </a:cubicBezTo>
                <a:cubicBezTo>
                  <a:pt x="26" y="140"/>
                  <a:pt x="21" y="153"/>
                  <a:pt x="15" y="164"/>
                </a:cubicBezTo>
                <a:cubicBezTo>
                  <a:pt x="14" y="165"/>
                  <a:pt x="16" y="167"/>
                  <a:pt x="17" y="166"/>
                </a:cubicBezTo>
                <a:cubicBezTo>
                  <a:pt x="22" y="159"/>
                  <a:pt x="23" y="152"/>
                  <a:pt x="24" y="144"/>
                </a:cubicBezTo>
                <a:cubicBezTo>
                  <a:pt x="25" y="142"/>
                  <a:pt x="22" y="142"/>
                  <a:pt x="22" y="143"/>
                </a:cubicBezTo>
                <a:cubicBezTo>
                  <a:pt x="19" y="147"/>
                  <a:pt x="18" y="151"/>
                  <a:pt x="16" y="156"/>
                </a:cubicBezTo>
                <a:cubicBezTo>
                  <a:pt x="15" y="157"/>
                  <a:pt x="18" y="159"/>
                  <a:pt x="18" y="157"/>
                </a:cubicBezTo>
                <a:cubicBezTo>
                  <a:pt x="21" y="153"/>
                  <a:pt x="21" y="148"/>
                  <a:pt x="24" y="145"/>
                </a:cubicBezTo>
                <a:cubicBezTo>
                  <a:pt x="23" y="144"/>
                  <a:pt x="22" y="144"/>
                  <a:pt x="21" y="144"/>
                </a:cubicBezTo>
                <a:cubicBezTo>
                  <a:pt x="20" y="151"/>
                  <a:pt x="19" y="158"/>
                  <a:pt x="15" y="164"/>
                </a:cubicBezTo>
                <a:cubicBezTo>
                  <a:pt x="16" y="164"/>
                  <a:pt x="16" y="165"/>
                  <a:pt x="17" y="165"/>
                </a:cubicBezTo>
                <a:cubicBezTo>
                  <a:pt x="22" y="158"/>
                  <a:pt x="25" y="150"/>
                  <a:pt x="29" y="142"/>
                </a:cubicBezTo>
                <a:cubicBezTo>
                  <a:pt x="33" y="135"/>
                  <a:pt x="38" y="128"/>
                  <a:pt x="43" y="121"/>
                </a:cubicBezTo>
                <a:cubicBezTo>
                  <a:pt x="53" y="108"/>
                  <a:pt x="61" y="94"/>
                  <a:pt x="69" y="80"/>
                </a:cubicBezTo>
                <a:cubicBezTo>
                  <a:pt x="73" y="72"/>
                  <a:pt x="77" y="63"/>
                  <a:pt x="80" y="54"/>
                </a:cubicBezTo>
                <a:cubicBezTo>
                  <a:pt x="83" y="46"/>
                  <a:pt x="85" y="37"/>
                  <a:pt x="84" y="28"/>
                </a:cubicBezTo>
                <a:cubicBezTo>
                  <a:pt x="82" y="7"/>
                  <a:pt x="57" y="0"/>
                  <a:pt x="39" y="4"/>
                </a:cubicBezTo>
                <a:cubicBezTo>
                  <a:pt x="16" y="10"/>
                  <a:pt x="8" y="36"/>
                  <a:pt x="5" y="57"/>
                </a:cubicBezTo>
                <a:cubicBezTo>
                  <a:pt x="3" y="73"/>
                  <a:pt x="2" y="90"/>
                  <a:pt x="4" y="106"/>
                </a:cubicBezTo>
                <a:cubicBezTo>
                  <a:pt x="6" y="123"/>
                  <a:pt x="14" y="139"/>
                  <a:pt x="15" y="156"/>
                </a:cubicBezTo>
                <a:cubicBezTo>
                  <a:pt x="15" y="158"/>
                  <a:pt x="17" y="158"/>
                  <a:pt x="17" y="156"/>
                </a:cubicBezTo>
                <a:cubicBezTo>
                  <a:pt x="18" y="149"/>
                  <a:pt x="17" y="143"/>
                  <a:pt x="16" y="137"/>
                </a:cubicBezTo>
                <a:cubicBezTo>
                  <a:pt x="15" y="128"/>
                  <a:pt x="14" y="119"/>
                  <a:pt x="13" y="111"/>
                </a:cubicBezTo>
                <a:cubicBezTo>
                  <a:pt x="10" y="92"/>
                  <a:pt x="8" y="73"/>
                  <a:pt x="9" y="53"/>
                </a:cubicBezTo>
                <a:cubicBezTo>
                  <a:pt x="9" y="39"/>
                  <a:pt x="12" y="21"/>
                  <a:pt x="25" y="12"/>
                </a:cubicBezTo>
                <a:cubicBezTo>
                  <a:pt x="31" y="7"/>
                  <a:pt x="40" y="7"/>
                  <a:pt x="47" y="7"/>
                </a:cubicBezTo>
                <a:cubicBezTo>
                  <a:pt x="59" y="8"/>
                  <a:pt x="70" y="14"/>
                  <a:pt x="75" y="25"/>
                </a:cubicBezTo>
                <a:cubicBezTo>
                  <a:pt x="84" y="45"/>
                  <a:pt x="72" y="69"/>
                  <a:pt x="62" y="86"/>
                </a:cubicBezTo>
                <a:cubicBezTo>
                  <a:pt x="55" y="97"/>
                  <a:pt x="48" y="108"/>
                  <a:pt x="42" y="120"/>
                </a:cubicBezTo>
                <a:cubicBezTo>
                  <a:pt x="37" y="132"/>
                  <a:pt x="31" y="143"/>
                  <a:pt x="22" y="153"/>
                </a:cubicBezTo>
                <a:cubicBezTo>
                  <a:pt x="22" y="154"/>
                  <a:pt x="23" y="154"/>
                  <a:pt x="24" y="154"/>
                </a:cubicBezTo>
                <a:cubicBezTo>
                  <a:pt x="28" y="139"/>
                  <a:pt x="37" y="126"/>
                  <a:pt x="46" y="113"/>
                </a:cubicBezTo>
                <a:cubicBezTo>
                  <a:pt x="54" y="101"/>
                  <a:pt x="62" y="89"/>
                  <a:pt x="69" y="77"/>
                </a:cubicBezTo>
                <a:cubicBezTo>
                  <a:pt x="73" y="67"/>
                  <a:pt x="78" y="58"/>
                  <a:pt x="80" y="49"/>
                </a:cubicBezTo>
                <a:cubicBezTo>
                  <a:pt x="83" y="40"/>
                  <a:pt x="84" y="30"/>
                  <a:pt x="81" y="21"/>
                </a:cubicBezTo>
                <a:cubicBezTo>
                  <a:pt x="77" y="11"/>
                  <a:pt x="67" y="5"/>
                  <a:pt x="57" y="4"/>
                </a:cubicBezTo>
                <a:cubicBezTo>
                  <a:pt x="44" y="1"/>
                  <a:pt x="32" y="6"/>
                  <a:pt x="22" y="13"/>
                </a:cubicBezTo>
                <a:cubicBezTo>
                  <a:pt x="17" y="16"/>
                  <a:pt x="13" y="21"/>
                  <a:pt x="9" y="25"/>
                </a:cubicBezTo>
                <a:cubicBezTo>
                  <a:pt x="6" y="31"/>
                  <a:pt x="4" y="37"/>
                  <a:pt x="3" y="43"/>
                </a:cubicBezTo>
                <a:cubicBezTo>
                  <a:pt x="0" y="59"/>
                  <a:pt x="2" y="74"/>
                  <a:pt x="3" y="90"/>
                </a:cubicBezTo>
                <a:cubicBezTo>
                  <a:pt x="4" y="98"/>
                  <a:pt x="4" y="107"/>
                  <a:pt x="4" y="115"/>
                </a:cubicBezTo>
                <a:cubicBezTo>
                  <a:pt x="4" y="117"/>
                  <a:pt x="6" y="117"/>
                  <a:pt x="7" y="115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32" name="Freeform 2012"/>
          <p:cNvSpPr/>
          <p:nvPr/>
        </p:nvSpPr>
        <p:spPr bwMode="auto">
          <a:xfrm>
            <a:off x="2271712" y="3440113"/>
            <a:ext cx="98425" cy="176213"/>
          </a:xfrm>
          <a:custGeom>
            <a:avLst/>
            <a:gdLst>
              <a:gd name="T0" fmla="*/ 18 w 48"/>
              <a:gd name="T1" fmla="*/ 8 h 86"/>
              <a:gd name="T2" fmla="*/ 8 w 48"/>
              <a:gd name="T3" fmla="*/ 40 h 86"/>
              <a:gd name="T4" fmla="*/ 11 w 48"/>
              <a:gd name="T5" fmla="*/ 77 h 86"/>
              <a:gd name="T6" fmla="*/ 14 w 48"/>
              <a:gd name="T7" fmla="*/ 77 h 86"/>
              <a:gd name="T8" fmla="*/ 9 w 48"/>
              <a:gd name="T9" fmla="*/ 55 h 86"/>
              <a:gd name="T10" fmla="*/ 11 w 48"/>
              <a:gd name="T11" fmla="*/ 27 h 86"/>
              <a:gd name="T12" fmla="*/ 24 w 48"/>
              <a:gd name="T13" fmla="*/ 6 h 86"/>
              <a:gd name="T14" fmla="*/ 42 w 48"/>
              <a:gd name="T15" fmla="*/ 7 h 86"/>
              <a:gd name="T16" fmla="*/ 42 w 48"/>
              <a:gd name="T17" fmla="*/ 24 h 86"/>
              <a:gd name="T18" fmla="*/ 32 w 48"/>
              <a:gd name="T19" fmla="*/ 47 h 86"/>
              <a:gd name="T20" fmla="*/ 19 w 48"/>
              <a:gd name="T21" fmla="*/ 69 h 86"/>
              <a:gd name="T22" fmla="*/ 11 w 48"/>
              <a:gd name="T23" fmla="*/ 83 h 86"/>
              <a:gd name="T24" fmla="*/ 13 w 48"/>
              <a:gd name="T25" fmla="*/ 85 h 86"/>
              <a:gd name="T26" fmla="*/ 35 w 48"/>
              <a:gd name="T27" fmla="*/ 43 h 86"/>
              <a:gd name="T28" fmla="*/ 43 w 48"/>
              <a:gd name="T29" fmla="*/ 14 h 86"/>
              <a:gd name="T30" fmla="*/ 33 w 48"/>
              <a:gd name="T31" fmla="*/ 3 h 86"/>
              <a:gd name="T32" fmla="*/ 20 w 48"/>
              <a:gd name="T33" fmla="*/ 6 h 86"/>
              <a:gd name="T34" fmla="*/ 10 w 48"/>
              <a:gd name="T35" fmla="*/ 18 h 86"/>
              <a:gd name="T36" fmla="*/ 8 w 48"/>
              <a:gd name="T37" fmla="*/ 34 h 86"/>
              <a:gd name="T38" fmla="*/ 14 w 48"/>
              <a:gd name="T39" fmla="*/ 73 h 86"/>
              <a:gd name="T40" fmla="*/ 17 w 48"/>
              <a:gd name="T41" fmla="*/ 74 h 86"/>
              <a:gd name="T42" fmla="*/ 11 w 48"/>
              <a:gd name="T43" fmla="*/ 36 h 86"/>
              <a:gd name="T44" fmla="*/ 13 w 48"/>
              <a:gd name="T45" fmla="*/ 18 h 86"/>
              <a:gd name="T46" fmla="*/ 25 w 48"/>
              <a:gd name="T47" fmla="*/ 6 h 86"/>
              <a:gd name="T48" fmla="*/ 39 w 48"/>
              <a:gd name="T49" fmla="*/ 11 h 86"/>
              <a:gd name="T50" fmla="*/ 39 w 48"/>
              <a:gd name="T51" fmla="*/ 28 h 86"/>
              <a:gd name="T52" fmla="*/ 32 w 48"/>
              <a:gd name="T53" fmla="*/ 42 h 86"/>
              <a:gd name="T54" fmla="*/ 22 w 48"/>
              <a:gd name="T55" fmla="*/ 63 h 86"/>
              <a:gd name="T56" fmla="*/ 11 w 48"/>
              <a:gd name="T57" fmla="*/ 83 h 86"/>
              <a:gd name="T58" fmla="*/ 13 w 48"/>
              <a:gd name="T59" fmla="*/ 85 h 86"/>
              <a:gd name="T60" fmla="*/ 22 w 48"/>
              <a:gd name="T61" fmla="*/ 70 h 86"/>
              <a:gd name="T62" fmla="*/ 35 w 48"/>
              <a:gd name="T63" fmla="*/ 46 h 86"/>
              <a:gd name="T64" fmla="*/ 45 w 48"/>
              <a:gd name="T65" fmla="*/ 23 h 86"/>
              <a:gd name="T66" fmla="*/ 44 w 48"/>
              <a:gd name="T67" fmla="*/ 6 h 86"/>
              <a:gd name="T68" fmla="*/ 27 w 48"/>
              <a:gd name="T69" fmla="*/ 2 h 86"/>
              <a:gd name="T70" fmla="*/ 12 w 48"/>
              <a:gd name="T71" fmla="*/ 18 h 86"/>
              <a:gd name="T72" fmla="*/ 6 w 48"/>
              <a:gd name="T73" fmla="*/ 44 h 86"/>
              <a:gd name="T74" fmla="*/ 8 w 48"/>
              <a:gd name="T75" fmla="*/ 70 h 86"/>
              <a:gd name="T76" fmla="*/ 11 w 48"/>
              <a:gd name="T77" fmla="*/ 79 h 86"/>
              <a:gd name="T78" fmla="*/ 14 w 48"/>
              <a:gd name="T79" fmla="*/ 78 h 86"/>
              <a:gd name="T80" fmla="*/ 20 w 48"/>
              <a:gd name="T81" fmla="*/ 9 h 86"/>
              <a:gd name="T82" fmla="*/ 18 w 48"/>
              <a:gd name="T83" fmla="*/ 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48" h="86">
                <a:moveTo>
                  <a:pt x="18" y="8"/>
                </a:moveTo>
                <a:cubicBezTo>
                  <a:pt x="9" y="16"/>
                  <a:pt x="7" y="28"/>
                  <a:pt x="8" y="40"/>
                </a:cubicBezTo>
                <a:cubicBezTo>
                  <a:pt x="9" y="52"/>
                  <a:pt x="13" y="65"/>
                  <a:pt x="11" y="77"/>
                </a:cubicBezTo>
                <a:cubicBezTo>
                  <a:pt x="12" y="77"/>
                  <a:pt x="13" y="77"/>
                  <a:pt x="14" y="77"/>
                </a:cubicBezTo>
                <a:cubicBezTo>
                  <a:pt x="10" y="71"/>
                  <a:pt x="9" y="62"/>
                  <a:pt x="9" y="55"/>
                </a:cubicBezTo>
                <a:cubicBezTo>
                  <a:pt x="8" y="46"/>
                  <a:pt x="9" y="36"/>
                  <a:pt x="11" y="27"/>
                </a:cubicBezTo>
                <a:cubicBezTo>
                  <a:pt x="13" y="19"/>
                  <a:pt x="17" y="11"/>
                  <a:pt x="24" y="6"/>
                </a:cubicBezTo>
                <a:cubicBezTo>
                  <a:pt x="29" y="3"/>
                  <a:pt x="38" y="2"/>
                  <a:pt x="42" y="7"/>
                </a:cubicBezTo>
                <a:cubicBezTo>
                  <a:pt x="45" y="12"/>
                  <a:pt x="43" y="19"/>
                  <a:pt x="42" y="24"/>
                </a:cubicBezTo>
                <a:cubicBezTo>
                  <a:pt x="40" y="32"/>
                  <a:pt x="36" y="40"/>
                  <a:pt x="32" y="47"/>
                </a:cubicBezTo>
                <a:cubicBezTo>
                  <a:pt x="28" y="54"/>
                  <a:pt x="23" y="62"/>
                  <a:pt x="19" y="69"/>
                </a:cubicBezTo>
                <a:cubicBezTo>
                  <a:pt x="16" y="74"/>
                  <a:pt x="13" y="79"/>
                  <a:pt x="11" y="83"/>
                </a:cubicBezTo>
                <a:cubicBezTo>
                  <a:pt x="10" y="85"/>
                  <a:pt x="12" y="86"/>
                  <a:pt x="13" y="85"/>
                </a:cubicBezTo>
                <a:cubicBezTo>
                  <a:pt x="22" y="72"/>
                  <a:pt x="27" y="57"/>
                  <a:pt x="35" y="43"/>
                </a:cubicBezTo>
                <a:cubicBezTo>
                  <a:pt x="40" y="35"/>
                  <a:pt x="46" y="24"/>
                  <a:pt x="43" y="14"/>
                </a:cubicBezTo>
                <a:cubicBezTo>
                  <a:pt x="42" y="9"/>
                  <a:pt x="38" y="5"/>
                  <a:pt x="33" y="3"/>
                </a:cubicBezTo>
                <a:cubicBezTo>
                  <a:pt x="29" y="2"/>
                  <a:pt x="24" y="3"/>
                  <a:pt x="20" y="6"/>
                </a:cubicBezTo>
                <a:cubicBezTo>
                  <a:pt x="16" y="9"/>
                  <a:pt x="12" y="13"/>
                  <a:pt x="10" y="18"/>
                </a:cubicBezTo>
                <a:cubicBezTo>
                  <a:pt x="7" y="23"/>
                  <a:pt x="7" y="28"/>
                  <a:pt x="8" y="34"/>
                </a:cubicBezTo>
                <a:cubicBezTo>
                  <a:pt x="10" y="47"/>
                  <a:pt x="18" y="60"/>
                  <a:pt x="14" y="73"/>
                </a:cubicBezTo>
                <a:cubicBezTo>
                  <a:pt x="13" y="75"/>
                  <a:pt x="16" y="76"/>
                  <a:pt x="17" y="74"/>
                </a:cubicBezTo>
                <a:cubicBezTo>
                  <a:pt x="20" y="61"/>
                  <a:pt x="14" y="48"/>
                  <a:pt x="11" y="36"/>
                </a:cubicBezTo>
                <a:cubicBezTo>
                  <a:pt x="10" y="29"/>
                  <a:pt x="10" y="24"/>
                  <a:pt x="13" y="18"/>
                </a:cubicBezTo>
                <a:cubicBezTo>
                  <a:pt x="16" y="13"/>
                  <a:pt x="20" y="8"/>
                  <a:pt x="25" y="6"/>
                </a:cubicBezTo>
                <a:cubicBezTo>
                  <a:pt x="31" y="4"/>
                  <a:pt x="36" y="6"/>
                  <a:pt x="39" y="11"/>
                </a:cubicBezTo>
                <a:cubicBezTo>
                  <a:pt x="42" y="16"/>
                  <a:pt x="41" y="22"/>
                  <a:pt x="39" y="28"/>
                </a:cubicBezTo>
                <a:cubicBezTo>
                  <a:pt x="38" y="33"/>
                  <a:pt x="35" y="38"/>
                  <a:pt x="32" y="42"/>
                </a:cubicBezTo>
                <a:cubicBezTo>
                  <a:pt x="28" y="49"/>
                  <a:pt x="25" y="56"/>
                  <a:pt x="22" y="63"/>
                </a:cubicBezTo>
                <a:cubicBezTo>
                  <a:pt x="19" y="70"/>
                  <a:pt x="15" y="77"/>
                  <a:pt x="11" y="83"/>
                </a:cubicBezTo>
                <a:cubicBezTo>
                  <a:pt x="12" y="84"/>
                  <a:pt x="12" y="84"/>
                  <a:pt x="13" y="85"/>
                </a:cubicBezTo>
                <a:cubicBezTo>
                  <a:pt x="16" y="79"/>
                  <a:pt x="19" y="74"/>
                  <a:pt x="22" y="70"/>
                </a:cubicBezTo>
                <a:cubicBezTo>
                  <a:pt x="26" y="62"/>
                  <a:pt x="31" y="54"/>
                  <a:pt x="35" y="46"/>
                </a:cubicBezTo>
                <a:cubicBezTo>
                  <a:pt x="39" y="39"/>
                  <a:pt x="43" y="31"/>
                  <a:pt x="45" y="23"/>
                </a:cubicBezTo>
                <a:cubicBezTo>
                  <a:pt x="46" y="17"/>
                  <a:pt x="48" y="10"/>
                  <a:pt x="44" y="6"/>
                </a:cubicBezTo>
                <a:cubicBezTo>
                  <a:pt x="40" y="0"/>
                  <a:pt x="32" y="0"/>
                  <a:pt x="27" y="2"/>
                </a:cubicBezTo>
                <a:cubicBezTo>
                  <a:pt x="19" y="4"/>
                  <a:pt x="15" y="11"/>
                  <a:pt x="12" y="18"/>
                </a:cubicBezTo>
                <a:cubicBezTo>
                  <a:pt x="8" y="26"/>
                  <a:pt x="7" y="35"/>
                  <a:pt x="6" y="44"/>
                </a:cubicBezTo>
                <a:cubicBezTo>
                  <a:pt x="6" y="53"/>
                  <a:pt x="6" y="62"/>
                  <a:pt x="8" y="70"/>
                </a:cubicBezTo>
                <a:cubicBezTo>
                  <a:pt x="9" y="73"/>
                  <a:pt x="10" y="76"/>
                  <a:pt x="11" y="79"/>
                </a:cubicBezTo>
                <a:cubicBezTo>
                  <a:pt x="12" y="79"/>
                  <a:pt x="14" y="79"/>
                  <a:pt x="14" y="78"/>
                </a:cubicBezTo>
                <a:cubicBezTo>
                  <a:pt x="17" y="56"/>
                  <a:pt x="0" y="28"/>
                  <a:pt x="20" y="9"/>
                </a:cubicBezTo>
                <a:cubicBezTo>
                  <a:pt x="21" y="8"/>
                  <a:pt x="19" y="6"/>
                  <a:pt x="18" y="8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33" name="Freeform 2013"/>
          <p:cNvSpPr/>
          <p:nvPr/>
        </p:nvSpPr>
        <p:spPr bwMode="auto">
          <a:xfrm>
            <a:off x="8632825" y="1279526"/>
            <a:ext cx="6350" cy="6350"/>
          </a:xfrm>
          <a:custGeom>
            <a:avLst/>
            <a:gdLst>
              <a:gd name="T0" fmla="*/ 2 w 3"/>
              <a:gd name="T1" fmla="*/ 3 h 3"/>
              <a:gd name="T2" fmla="*/ 2 w 3"/>
              <a:gd name="T3" fmla="*/ 0 h 3"/>
              <a:gd name="T4" fmla="*/ 2 w 3"/>
              <a:gd name="T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3">
                <a:moveTo>
                  <a:pt x="2" y="3"/>
                </a:moveTo>
                <a:cubicBezTo>
                  <a:pt x="3" y="3"/>
                  <a:pt x="3" y="0"/>
                  <a:pt x="2" y="0"/>
                </a:cubicBezTo>
                <a:cubicBezTo>
                  <a:pt x="0" y="0"/>
                  <a:pt x="0" y="3"/>
                  <a:pt x="2" y="3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6" name="Group 2215"/>
          <p:cNvGrpSpPr/>
          <p:nvPr/>
        </p:nvGrpSpPr>
        <p:grpSpPr bwMode="auto">
          <a:xfrm>
            <a:off x="769938" y="661988"/>
            <a:ext cx="8320087" cy="4025900"/>
            <a:chOff x="485" y="417"/>
            <a:chExt cx="5241" cy="2536"/>
          </a:xfrm>
        </p:grpSpPr>
        <p:sp>
          <p:nvSpPr>
            <p:cNvPr id="34" name="Freeform 2015"/>
            <p:cNvSpPr/>
            <p:nvPr/>
          </p:nvSpPr>
          <p:spPr bwMode="auto">
            <a:xfrm>
              <a:off x="5506" y="927"/>
              <a:ext cx="3" cy="4"/>
            </a:xfrm>
            <a:custGeom>
              <a:avLst/>
              <a:gdLst>
                <a:gd name="T0" fmla="*/ 2 w 3"/>
                <a:gd name="T1" fmla="*/ 3 h 3"/>
                <a:gd name="T2" fmla="*/ 2 w 3"/>
                <a:gd name="T3" fmla="*/ 0 h 3"/>
                <a:gd name="T4" fmla="*/ 2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3"/>
                    <a:pt x="3" y="0"/>
                    <a:pt x="2" y="0"/>
                  </a:cubicBezTo>
                  <a:cubicBezTo>
                    <a:pt x="0" y="0"/>
                    <a:pt x="0" y="3"/>
                    <a:pt x="2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2016"/>
            <p:cNvSpPr/>
            <p:nvPr/>
          </p:nvSpPr>
          <p:spPr bwMode="auto">
            <a:xfrm>
              <a:off x="5101" y="494"/>
              <a:ext cx="472" cy="320"/>
            </a:xfrm>
            <a:custGeom>
              <a:avLst/>
              <a:gdLst>
                <a:gd name="T0" fmla="*/ 261 w 365"/>
                <a:gd name="T1" fmla="*/ 36 h 248"/>
                <a:gd name="T2" fmla="*/ 218 w 365"/>
                <a:gd name="T3" fmla="*/ 54 h 248"/>
                <a:gd name="T4" fmla="*/ 138 w 365"/>
                <a:gd name="T5" fmla="*/ 113 h 248"/>
                <a:gd name="T6" fmla="*/ 285 w 365"/>
                <a:gd name="T7" fmla="*/ 18 h 248"/>
                <a:gd name="T8" fmla="*/ 327 w 365"/>
                <a:gd name="T9" fmla="*/ 30 h 248"/>
                <a:gd name="T10" fmla="*/ 338 w 365"/>
                <a:gd name="T11" fmla="*/ 238 h 248"/>
                <a:gd name="T12" fmla="*/ 360 w 365"/>
                <a:gd name="T13" fmla="*/ 141 h 248"/>
                <a:gd name="T14" fmla="*/ 329 w 365"/>
                <a:gd name="T15" fmla="*/ 27 h 248"/>
                <a:gd name="T16" fmla="*/ 353 w 365"/>
                <a:gd name="T17" fmla="*/ 196 h 248"/>
                <a:gd name="T18" fmla="*/ 332 w 365"/>
                <a:gd name="T19" fmla="*/ 238 h 248"/>
                <a:gd name="T20" fmla="*/ 251 w 365"/>
                <a:gd name="T21" fmla="*/ 211 h 248"/>
                <a:gd name="T22" fmla="*/ 114 w 365"/>
                <a:gd name="T23" fmla="*/ 193 h 248"/>
                <a:gd name="T24" fmla="*/ 229 w 365"/>
                <a:gd name="T25" fmla="*/ 211 h 248"/>
                <a:gd name="T26" fmla="*/ 325 w 365"/>
                <a:gd name="T27" fmla="*/ 245 h 248"/>
                <a:gd name="T28" fmla="*/ 130 w 365"/>
                <a:gd name="T29" fmla="*/ 198 h 248"/>
                <a:gd name="T30" fmla="*/ 82 w 365"/>
                <a:gd name="T31" fmla="*/ 141 h 248"/>
                <a:gd name="T32" fmla="*/ 86 w 365"/>
                <a:gd name="T33" fmla="*/ 132 h 248"/>
                <a:gd name="T34" fmla="*/ 23 w 365"/>
                <a:gd name="T35" fmla="*/ 214 h 248"/>
                <a:gd name="T36" fmla="*/ 45 w 365"/>
                <a:gd name="T37" fmla="*/ 215 h 248"/>
                <a:gd name="T38" fmla="*/ 64 w 365"/>
                <a:gd name="T39" fmla="*/ 139 h 248"/>
                <a:gd name="T40" fmla="*/ 22 w 365"/>
                <a:gd name="T41" fmla="*/ 156 h 248"/>
                <a:gd name="T42" fmla="*/ 95 w 365"/>
                <a:gd name="T43" fmla="*/ 209 h 248"/>
                <a:gd name="T44" fmla="*/ 12 w 365"/>
                <a:gd name="T45" fmla="*/ 161 h 248"/>
                <a:gd name="T46" fmla="*/ 53 w 365"/>
                <a:gd name="T47" fmla="*/ 134 h 248"/>
                <a:gd name="T48" fmla="*/ 96 w 365"/>
                <a:gd name="T49" fmla="*/ 209 h 248"/>
                <a:gd name="T50" fmla="*/ 22 w 365"/>
                <a:gd name="T51" fmla="*/ 207 h 248"/>
                <a:gd name="T52" fmla="*/ 82 w 365"/>
                <a:gd name="T53" fmla="*/ 134 h 248"/>
                <a:gd name="T54" fmla="*/ 40 w 365"/>
                <a:gd name="T55" fmla="*/ 140 h 248"/>
                <a:gd name="T56" fmla="*/ 53 w 365"/>
                <a:gd name="T57" fmla="*/ 219 h 248"/>
                <a:gd name="T58" fmla="*/ 20 w 365"/>
                <a:gd name="T59" fmla="*/ 207 h 248"/>
                <a:gd name="T60" fmla="*/ 80 w 365"/>
                <a:gd name="T61" fmla="*/ 132 h 248"/>
                <a:gd name="T62" fmla="*/ 93 w 365"/>
                <a:gd name="T63" fmla="*/ 187 h 248"/>
                <a:gd name="T64" fmla="*/ 100 w 365"/>
                <a:gd name="T65" fmla="*/ 196 h 248"/>
                <a:gd name="T66" fmla="*/ 260 w 365"/>
                <a:gd name="T67" fmla="*/ 219 h 248"/>
                <a:gd name="T68" fmla="*/ 287 w 365"/>
                <a:gd name="T69" fmla="*/ 226 h 248"/>
                <a:gd name="T70" fmla="*/ 132 w 365"/>
                <a:gd name="T71" fmla="*/ 187 h 248"/>
                <a:gd name="T72" fmla="*/ 214 w 365"/>
                <a:gd name="T73" fmla="*/ 207 h 248"/>
                <a:gd name="T74" fmla="*/ 328 w 365"/>
                <a:gd name="T75" fmla="*/ 238 h 248"/>
                <a:gd name="T76" fmla="*/ 356 w 365"/>
                <a:gd name="T77" fmla="*/ 191 h 248"/>
                <a:gd name="T78" fmla="*/ 332 w 365"/>
                <a:gd name="T79" fmla="*/ 27 h 248"/>
                <a:gd name="T80" fmla="*/ 347 w 365"/>
                <a:gd name="T81" fmla="*/ 97 h 248"/>
                <a:gd name="T82" fmla="*/ 339 w 365"/>
                <a:gd name="T83" fmla="*/ 237 h 248"/>
                <a:gd name="T84" fmla="*/ 347 w 365"/>
                <a:gd name="T85" fmla="*/ 64 h 248"/>
                <a:gd name="T86" fmla="*/ 298 w 365"/>
                <a:gd name="T87" fmla="*/ 3 h 248"/>
                <a:gd name="T88" fmla="*/ 180 w 365"/>
                <a:gd name="T89" fmla="*/ 90 h 248"/>
                <a:gd name="T90" fmla="*/ 100 w 365"/>
                <a:gd name="T91" fmla="*/ 125 h 248"/>
                <a:gd name="T92" fmla="*/ 298 w 365"/>
                <a:gd name="T93" fmla="*/ 1 h 248"/>
                <a:gd name="T94" fmla="*/ 142 w 365"/>
                <a:gd name="T95" fmla="*/ 10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5" h="248">
                  <a:moveTo>
                    <a:pt x="93" y="136"/>
                  </a:moveTo>
                  <a:cubicBezTo>
                    <a:pt x="123" y="121"/>
                    <a:pt x="152" y="105"/>
                    <a:pt x="180" y="88"/>
                  </a:cubicBezTo>
                  <a:cubicBezTo>
                    <a:pt x="195" y="80"/>
                    <a:pt x="209" y="72"/>
                    <a:pt x="224" y="63"/>
                  </a:cubicBezTo>
                  <a:cubicBezTo>
                    <a:pt x="237" y="55"/>
                    <a:pt x="249" y="46"/>
                    <a:pt x="261" y="36"/>
                  </a:cubicBezTo>
                  <a:cubicBezTo>
                    <a:pt x="267" y="30"/>
                    <a:pt x="274" y="25"/>
                    <a:pt x="281" y="20"/>
                  </a:cubicBezTo>
                  <a:cubicBezTo>
                    <a:pt x="287" y="15"/>
                    <a:pt x="294" y="9"/>
                    <a:pt x="300" y="3"/>
                  </a:cubicBezTo>
                  <a:cubicBezTo>
                    <a:pt x="301" y="2"/>
                    <a:pt x="299" y="0"/>
                    <a:pt x="298" y="1"/>
                  </a:cubicBezTo>
                  <a:cubicBezTo>
                    <a:pt x="272" y="20"/>
                    <a:pt x="245" y="38"/>
                    <a:pt x="218" y="54"/>
                  </a:cubicBezTo>
                  <a:cubicBezTo>
                    <a:pt x="189" y="72"/>
                    <a:pt x="161" y="89"/>
                    <a:pt x="133" y="105"/>
                  </a:cubicBezTo>
                  <a:cubicBezTo>
                    <a:pt x="122" y="111"/>
                    <a:pt x="110" y="117"/>
                    <a:pt x="98" y="123"/>
                  </a:cubicBezTo>
                  <a:cubicBezTo>
                    <a:pt x="97" y="123"/>
                    <a:pt x="98" y="125"/>
                    <a:pt x="99" y="125"/>
                  </a:cubicBezTo>
                  <a:cubicBezTo>
                    <a:pt x="113" y="124"/>
                    <a:pt x="126" y="119"/>
                    <a:pt x="138" y="113"/>
                  </a:cubicBezTo>
                  <a:cubicBezTo>
                    <a:pt x="151" y="107"/>
                    <a:pt x="164" y="101"/>
                    <a:pt x="177" y="94"/>
                  </a:cubicBezTo>
                  <a:cubicBezTo>
                    <a:pt x="191" y="87"/>
                    <a:pt x="205" y="80"/>
                    <a:pt x="218" y="71"/>
                  </a:cubicBezTo>
                  <a:cubicBezTo>
                    <a:pt x="231" y="63"/>
                    <a:pt x="243" y="53"/>
                    <a:pt x="255" y="43"/>
                  </a:cubicBezTo>
                  <a:cubicBezTo>
                    <a:pt x="266" y="35"/>
                    <a:pt x="275" y="27"/>
                    <a:pt x="285" y="18"/>
                  </a:cubicBezTo>
                  <a:cubicBezTo>
                    <a:pt x="288" y="14"/>
                    <a:pt x="292" y="10"/>
                    <a:pt x="297" y="7"/>
                  </a:cubicBezTo>
                  <a:cubicBezTo>
                    <a:pt x="299" y="5"/>
                    <a:pt x="304" y="2"/>
                    <a:pt x="307" y="5"/>
                  </a:cubicBezTo>
                  <a:cubicBezTo>
                    <a:pt x="311" y="8"/>
                    <a:pt x="314" y="12"/>
                    <a:pt x="316" y="16"/>
                  </a:cubicBezTo>
                  <a:cubicBezTo>
                    <a:pt x="320" y="21"/>
                    <a:pt x="324" y="25"/>
                    <a:pt x="327" y="30"/>
                  </a:cubicBezTo>
                  <a:cubicBezTo>
                    <a:pt x="336" y="43"/>
                    <a:pt x="342" y="57"/>
                    <a:pt x="348" y="72"/>
                  </a:cubicBezTo>
                  <a:cubicBezTo>
                    <a:pt x="358" y="99"/>
                    <a:pt x="363" y="128"/>
                    <a:pt x="363" y="156"/>
                  </a:cubicBezTo>
                  <a:cubicBezTo>
                    <a:pt x="363" y="171"/>
                    <a:pt x="361" y="186"/>
                    <a:pt x="357" y="199"/>
                  </a:cubicBezTo>
                  <a:cubicBezTo>
                    <a:pt x="352" y="213"/>
                    <a:pt x="344" y="225"/>
                    <a:pt x="338" y="238"/>
                  </a:cubicBezTo>
                  <a:cubicBezTo>
                    <a:pt x="338" y="239"/>
                    <a:pt x="339" y="240"/>
                    <a:pt x="340" y="239"/>
                  </a:cubicBezTo>
                  <a:cubicBezTo>
                    <a:pt x="348" y="235"/>
                    <a:pt x="351" y="224"/>
                    <a:pt x="353" y="216"/>
                  </a:cubicBezTo>
                  <a:cubicBezTo>
                    <a:pt x="355" y="206"/>
                    <a:pt x="356" y="196"/>
                    <a:pt x="357" y="186"/>
                  </a:cubicBezTo>
                  <a:cubicBezTo>
                    <a:pt x="359" y="171"/>
                    <a:pt x="361" y="156"/>
                    <a:pt x="360" y="141"/>
                  </a:cubicBezTo>
                  <a:cubicBezTo>
                    <a:pt x="359" y="126"/>
                    <a:pt x="355" y="111"/>
                    <a:pt x="350" y="96"/>
                  </a:cubicBezTo>
                  <a:cubicBezTo>
                    <a:pt x="340" y="66"/>
                    <a:pt x="328" y="37"/>
                    <a:pt x="311" y="10"/>
                  </a:cubicBezTo>
                  <a:cubicBezTo>
                    <a:pt x="311" y="11"/>
                    <a:pt x="311" y="11"/>
                    <a:pt x="310" y="12"/>
                  </a:cubicBezTo>
                  <a:cubicBezTo>
                    <a:pt x="319" y="12"/>
                    <a:pt x="325" y="21"/>
                    <a:pt x="329" y="27"/>
                  </a:cubicBezTo>
                  <a:cubicBezTo>
                    <a:pt x="334" y="36"/>
                    <a:pt x="337" y="45"/>
                    <a:pt x="339" y="54"/>
                  </a:cubicBezTo>
                  <a:cubicBezTo>
                    <a:pt x="343" y="68"/>
                    <a:pt x="346" y="82"/>
                    <a:pt x="348" y="96"/>
                  </a:cubicBezTo>
                  <a:cubicBezTo>
                    <a:pt x="351" y="112"/>
                    <a:pt x="354" y="129"/>
                    <a:pt x="355" y="145"/>
                  </a:cubicBezTo>
                  <a:cubicBezTo>
                    <a:pt x="356" y="162"/>
                    <a:pt x="356" y="179"/>
                    <a:pt x="353" y="196"/>
                  </a:cubicBezTo>
                  <a:cubicBezTo>
                    <a:pt x="351" y="205"/>
                    <a:pt x="349" y="215"/>
                    <a:pt x="347" y="225"/>
                  </a:cubicBezTo>
                  <a:cubicBezTo>
                    <a:pt x="346" y="229"/>
                    <a:pt x="344" y="233"/>
                    <a:pt x="342" y="237"/>
                  </a:cubicBezTo>
                  <a:cubicBezTo>
                    <a:pt x="341" y="239"/>
                    <a:pt x="340" y="240"/>
                    <a:pt x="339" y="241"/>
                  </a:cubicBezTo>
                  <a:cubicBezTo>
                    <a:pt x="337" y="241"/>
                    <a:pt x="334" y="239"/>
                    <a:pt x="332" y="238"/>
                  </a:cubicBezTo>
                  <a:cubicBezTo>
                    <a:pt x="331" y="237"/>
                    <a:pt x="329" y="235"/>
                    <a:pt x="327" y="234"/>
                  </a:cubicBezTo>
                  <a:cubicBezTo>
                    <a:pt x="324" y="232"/>
                    <a:pt x="320" y="232"/>
                    <a:pt x="317" y="231"/>
                  </a:cubicBezTo>
                  <a:cubicBezTo>
                    <a:pt x="310" y="228"/>
                    <a:pt x="302" y="226"/>
                    <a:pt x="294" y="223"/>
                  </a:cubicBezTo>
                  <a:cubicBezTo>
                    <a:pt x="280" y="218"/>
                    <a:pt x="265" y="214"/>
                    <a:pt x="251" y="211"/>
                  </a:cubicBezTo>
                  <a:cubicBezTo>
                    <a:pt x="236" y="208"/>
                    <a:pt x="221" y="205"/>
                    <a:pt x="206" y="202"/>
                  </a:cubicBezTo>
                  <a:cubicBezTo>
                    <a:pt x="191" y="199"/>
                    <a:pt x="176" y="196"/>
                    <a:pt x="161" y="193"/>
                  </a:cubicBezTo>
                  <a:cubicBezTo>
                    <a:pt x="145" y="191"/>
                    <a:pt x="129" y="191"/>
                    <a:pt x="114" y="190"/>
                  </a:cubicBezTo>
                  <a:cubicBezTo>
                    <a:pt x="114" y="191"/>
                    <a:pt x="114" y="192"/>
                    <a:pt x="114" y="193"/>
                  </a:cubicBezTo>
                  <a:cubicBezTo>
                    <a:pt x="119" y="190"/>
                    <a:pt x="123" y="190"/>
                    <a:pt x="128" y="190"/>
                  </a:cubicBezTo>
                  <a:cubicBezTo>
                    <a:pt x="134" y="190"/>
                    <a:pt x="140" y="190"/>
                    <a:pt x="145" y="191"/>
                  </a:cubicBezTo>
                  <a:cubicBezTo>
                    <a:pt x="157" y="193"/>
                    <a:pt x="169" y="195"/>
                    <a:pt x="181" y="198"/>
                  </a:cubicBezTo>
                  <a:cubicBezTo>
                    <a:pt x="197" y="202"/>
                    <a:pt x="213" y="206"/>
                    <a:pt x="229" y="211"/>
                  </a:cubicBezTo>
                  <a:cubicBezTo>
                    <a:pt x="244" y="215"/>
                    <a:pt x="259" y="218"/>
                    <a:pt x="274" y="223"/>
                  </a:cubicBezTo>
                  <a:cubicBezTo>
                    <a:pt x="284" y="227"/>
                    <a:pt x="292" y="230"/>
                    <a:pt x="300" y="236"/>
                  </a:cubicBezTo>
                  <a:cubicBezTo>
                    <a:pt x="308" y="240"/>
                    <a:pt x="315" y="246"/>
                    <a:pt x="324" y="247"/>
                  </a:cubicBezTo>
                  <a:cubicBezTo>
                    <a:pt x="325" y="248"/>
                    <a:pt x="326" y="246"/>
                    <a:pt x="325" y="245"/>
                  </a:cubicBezTo>
                  <a:cubicBezTo>
                    <a:pt x="307" y="228"/>
                    <a:pt x="280" y="222"/>
                    <a:pt x="257" y="216"/>
                  </a:cubicBezTo>
                  <a:cubicBezTo>
                    <a:pt x="243" y="212"/>
                    <a:pt x="229" y="208"/>
                    <a:pt x="215" y="206"/>
                  </a:cubicBezTo>
                  <a:cubicBezTo>
                    <a:pt x="200" y="202"/>
                    <a:pt x="185" y="200"/>
                    <a:pt x="169" y="199"/>
                  </a:cubicBezTo>
                  <a:cubicBezTo>
                    <a:pt x="156" y="198"/>
                    <a:pt x="143" y="198"/>
                    <a:pt x="130" y="198"/>
                  </a:cubicBezTo>
                  <a:cubicBezTo>
                    <a:pt x="120" y="199"/>
                    <a:pt x="107" y="200"/>
                    <a:pt x="99" y="193"/>
                  </a:cubicBezTo>
                  <a:cubicBezTo>
                    <a:pt x="93" y="187"/>
                    <a:pt x="91" y="176"/>
                    <a:pt x="90" y="168"/>
                  </a:cubicBezTo>
                  <a:cubicBezTo>
                    <a:pt x="88" y="159"/>
                    <a:pt x="88" y="150"/>
                    <a:pt x="85" y="141"/>
                  </a:cubicBezTo>
                  <a:cubicBezTo>
                    <a:pt x="84" y="140"/>
                    <a:pt x="82" y="140"/>
                    <a:pt x="82" y="141"/>
                  </a:cubicBezTo>
                  <a:cubicBezTo>
                    <a:pt x="83" y="157"/>
                    <a:pt x="87" y="172"/>
                    <a:pt x="91" y="188"/>
                  </a:cubicBezTo>
                  <a:cubicBezTo>
                    <a:pt x="91" y="190"/>
                    <a:pt x="93" y="189"/>
                    <a:pt x="93" y="187"/>
                  </a:cubicBezTo>
                  <a:cubicBezTo>
                    <a:pt x="90" y="173"/>
                    <a:pt x="87" y="157"/>
                    <a:pt x="89" y="142"/>
                  </a:cubicBezTo>
                  <a:cubicBezTo>
                    <a:pt x="89" y="139"/>
                    <a:pt x="89" y="135"/>
                    <a:pt x="86" y="132"/>
                  </a:cubicBezTo>
                  <a:cubicBezTo>
                    <a:pt x="83" y="129"/>
                    <a:pt x="76" y="129"/>
                    <a:pt x="72" y="129"/>
                  </a:cubicBezTo>
                  <a:cubicBezTo>
                    <a:pt x="60" y="129"/>
                    <a:pt x="47" y="133"/>
                    <a:pt x="37" y="139"/>
                  </a:cubicBezTo>
                  <a:cubicBezTo>
                    <a:pt x="28" y="144"/>
                    <a:pt x="20" y="151"/>
                    <a:pt x="16" y="161"/>
                  </a:cubicBezTo>
                  <a:cubicBezTo>
                    <a:pt x="9" y="178"/>
                    <a:pt x="8" y="202"/>
                    <a:pt x="23" y="214"/>
                  </a:cubicBezTo>
                  <a:cubicBezTo>
                    <a:pt x="44" y="232"/>
                    <a:pt x="73" y="217"/>
                    <a:pt x="95" y="211"/>
                  </a:cubicBezTo>
                  <a:cubicBezTo>
                    <a:pt x="95" y="210"/>
                    <a:pt x="95" y="209"/>
                    <a:pt x="94" y="209"/>
                  </a:cubicBezTo>
                  <a:cubicBezTo>
                    <a:pt x="88" y="214"/>
                    <a:pt x="80" y="216"/>
                    <a:pt x="72" y="217"/>
                  </a:cubicBezTo>
                  <a:cubicBezTo>
                    <a:pt x="63" y="218"/>
                    <a:pt x="54" y="217"/>
                    <a:pt x="45" y="215"/>
                  </a:cubicBezTo>
                  <a:cubicBezTo>
                    <a:pt x="29" y="211"/>
                    <a:pt x="10" y="202"/>
                    <a:pt x="7" y="185"/>
                  </a:cubicBezTo>
                  <a:cubicBezTo>
                    <a:pt x="6" y="175"/>
                    <a:pt x="11" y="166"/>
                    <a:pt x="17" y="159"/>
                  </a:cubicBezTo>
                  <a:cubicBezTo>
                    <a:pt x="24" y="152"/>
                    <a:pt x="32" y="146"/>
                    <a:pt x="40" y="143"/>
                  </a:cubicBezTo>
                  <a:cubicBezTo>
                    <a:pt x="48" y="140"/>
                    <a:pt x="56" y="140"/>
                    <a:pt x="64" y="139"/>
                  </a:cubicBezTo>
                  <a:cubicBezTo>
                    <a:pt x="70" y="139"/>
                    <a:pt x="79" y="138"/>
                    <a:pt x="83" y="133"/>
                  </a:cubicBezTo>
                  <a:cubicBezTo>
                    <a:pt x="84" y="132"/>
                    <a:pt x="83" y="132"/>
                    <a:pt x="83" y="131"/>
                  </a:cubicBezTo>
                  <a:cubicBezTo>
                    <a:pt x="72" y="127"/>
                    <a:pt x="60" y="131"/>
                    <a:pt x="50" y="135"/>
                  </a:cubicBezTo>
                  <a:cubicBezTo>
                    <a:pt x="39" y="140"/>
                    <a:pt x="29" y="147"/>
                    <a:pt x="22" y="156"/>
                  </a:cubicBezTo>
                  <a:cubicBezTo>
                    <a:pt x="14" y="166"/>
                    <a:pt x="9" y="179"/>
                    <a:pt x="11" y="192"/>
                  </a:cubicBezTo>
                  <a:cubicBezTo>
                    <a:pt x="13" y="200"/>
                    <a:pt x="17" y="208"/>
                    <a:pt x="25" y="212"/>
                  </a:cubicBezTo>
                  <a:cubicBezTo>
                    <a:pt x="35" y="217"/>
                    <a:pt x="48" y="216"/>
                    <a:pt x="59" y="214"/>
                  </a:cubicBezTo>
                  <a:cubicBezTo>
                    <a:pt x="71" y="212"/>
                    <a:pt x="83" y="209"/>
                    <a:pt x="95" y="209"/>
                  </a:cubicBezTo>
                  <a:cubicBezTo>
                    <a:pt x="95" y="208"/>
                    <a:pt x="95" y="208"/>
                    <a:pt x="95" y="207"/>
                  </a:cubicBezTo>
                  <a:cubicBezTo>
                    <a:pt x="74" y="216"/>
                    <a:pt x="49" y="219"/>
                    <a:pt x="28" y="208"/>
                  </a:cubicBezTo>
                  <a:cubicBezTo>
                    <a:pt x="19" y="203"/>
                    <a:pt x="10" y="195"/>
                    <a:pt x="7" y="185"/>
                  </a:cubicBezTo>
                  <a:cubicBezTo>
                    <a:pt x="5" y="176"/>
                    <a:pt x="7" y="168"/>
                    <a:pt x="12" y="161"/>
                  </a:cubicBezTo>
                  <a:cubicBezTo>
                    <a:pt x="19" y="151"/>
                    <a:pt x="31" y="144"/>
                    <a:pt x="43" y="140"/>
                  </a:cubicBezTo>
                  <a:cubicBezTo>
                    <a:pt x="53" y="135"/>
                    <a:pt x="66" y="132"/>
                    <a:pt x="77" y="134"/>
                  </a:cubicBezTo>
                  <a:cubicBezTo>
                    <a:pt x="79" y="134"/>
                    <a:pt x="79" y="131"/>
                    <a:pt x="77" y="131"/>
                  </a:cubicBezTo>
                  <a:cubicBezTo>
                    <a:pt x="69" y="130"/>
                    <a:pt x="61" y="131"/>
                    <a:pt x="53" y="134"/>
                  </a:cubicBezTo>
                  <a:cubicBezTo>
                    <a:pt x="44" y="136"/>
                    <a:pt x="35" y="140"/>
                    <a:pt x="27" y="144"/>
                  </a:cubicBezTo>
                  <a:cubicBezTo>
                    <a:pt x="13" y="153"/>
                    <a:pt x="0" y="168"/>
                    <a:pt x="5" y="185"/>
                  </a:cubicBezTo>
                  <a:cubicBezTo>
                    <a:pt x="10" y="202"/>
                    <a:pt x="27" y="213"/>
                    <a:pt x="43" y="216"/>
                  </a:cubicBezTo>
                  <a:cubicBezTo>
                    <a:pt x="61" y="220"/>
                    <a:pt x="80" y="217"/>
                    <a:pt x="96" y="209"/>
                  </a:cubicBezTo>
                  <a:cubicBezTo>
                    <a:pt x="97" y="208"/>
                    <a:pt x="96" y="207"/>
                    <a:pt x="95" y="206"/>
                  </a:cubicBezTo>
                  <a:cubicBezTo>
                    <a:pt x="87" y="206"/>
                    <a:pt x="79" y="208"/>
                    <a:pt x="72" y="209"/>
                  </a:cubicBezTo>
                  <a:cubicBezTo>
                    <a:pt x="63" y="211"/>
                    <a:pt x="54" y="213"/>
                    <a:pt x="44" y="213"/>
                  </a:cubicBezTo>
                  <a:cubicBezTo>
                    <a:pt x="37" y="213"/>
                    <a:pt x="28" y="212"/>
                    <a:pt x="22" y="207"/>
                  </a:cubicBezTo>
                  <a:cubicBezTo>
                    <a:pt x="14" y="200"/>
                    <a:pt x="12" y="187"/>
                    <a:pt x="14" y="177"/>
                  </a:cubicBezTo>
                  <a:cubicBezTo>
                    <a:pt x="18" y="162"/>
                    <a:pt x="29" y="150"/>
                    <a:pt x="42" y="143"/>
                  </a:cubicBezTo>
                  <a:cubicBezTo>
                    <a:pt x="48" y="139"/>
                    <a:pt x="55" y="136"/>
                    <a:pt x="62" y="134"/>
                  </a:cubicBezTo>
                  <a:cubicBezTo>
                    <a:pt x="68" y="132"/>
                    <a:pt x="75" y="131"/>
                    <a:pt x="82" y="134"/>
                  </a:cubicBezTo>
                  <a:cubicBezTo>
                    <a:pt x="81" y="133"/>
                    <a:pt x="81" y="132"/>
                    <a:pt x="81" y="132"/>
                  </a:cubicBezTo>
                  <a:cubicBezTo>
                    <a:pt x="78" y="135"/>
                    <a:pt x="74" y="135"/>
                    <a:pt x="70" y="136"/>
                  </a:cubicBezTo>
                  <a:cubicBezTo>
                    <a:pt x="64" y="137"/>
                    <a:pt x="59" y="137"/>
                    <a:pt x="53" y="138"/>
                  </a:cubicBezTo>
                  <a:cubicBezTo>
                    <a:pt x="49" y="138"/>
                    <a:pt x="44" y="139"/>
                    <a:pt x="40" y="140"/>
                  </a:cubicBezTo>
                  <a:cubicBezTo>
                    <a:pt x="35" y="142"/>
                    <a:pt x="30" y="145"/>
                    <a:pt x="26" y="148"/>
                  </a:cubicBezTo>
                  <a:cubicBezTo>
                    <a:pt x="16" y="155"/>
                    <a:pt x="8" y="164"/>
                    <a:pt x="5" y="175"/>
                  </a:cubicBezTo>
                  <a:cubicBezTo>
                    <a:pt x="4" y="184"/>
                    <a:pt x="6" y="192"/>
                    <a:pt x="11" y="199"/>
                  </a:cubicBezTo>
                  <a:cubicBezTo>
                    <a:pt x="21" y="211"/>
                    <a:pt x="38" y="217"/>
                    <a:pt x="53" y="219"/>
                  </a:cubicBezTo>
                  <a:cubicBezTo>
                    <a:pt x="67" y="221"/>
                    <a:pt x="85" y="220"/>
                    <a:pt x="96" y="211"/>
                  </a:cubicBezTo>
                  <a:cubicBezTo>
                    <a:pt x="97" y="210"/>
                    <a:pt x="96" y="208"/>
                    <a:pt x="95" y="208"/>
                  </a:cubicBezTo>
                  <a:cubicBezTo>
                    <a:pt x="81" y="212"/>
                    <a:pt x="69" y="218"/>
                    <a:pt x="55" y="220"/>
                  </a:cubicBezTo>
                  <a:cubicBezTo>
                    <a:pt x="42" y="221"/>
                    <a:pt x="28" y="218"/>
                    <a:pt x="20" y="207"/>
                  </a:cubicBezTo>
                  <a:cubicBezTo>
                    <a:pt x="14" y="199"/>
                    <a:pt x="13" y="187"/>
                    <a:pt x="14" y="177"/>
                  </a:cubicBezTo>
                  <a:cubicBezTo>
                    <a:pt x="16" y="167"/>
                    <a:pt x="19" y="157"/>
                    <a:pt x="27" y="149"/>
                  </a:cubicBezTo>
                  <a:cubicBezTo>
                    <a:pt x="34" y="143"/>
                    <a:pt x="43" y="138"/>
                    <a:pt x="52" y="135"/>
                  </a:cubicBezTo>
                  <a:cubicBezTo>
                    <a:pt x="61" y="132"/>
                    <a:pt x="71" y="130"/>
                    <a:pt x="80" y="132"/>
                  </a:cubicBezTo>
                  <a:cubicBezTo>
                    <a:pt x="84" y="133"/>
                    <a:pt x="86" y="135"/>
                    <a:pt x="86" y="139"/>
                  </a:cubicBezTo>
                  <a:cubicBezTo>
                    <a:pt x="86" y="143"/>
                    <a:pt x="86" y="147"/>
                    <a:pt x="86" y="151"/>
                  </a:cubicBezTo>
                  <a:cubicBezTo>
                    <a:pt x="86" y="163"/>
                    <a:pt x="88" y="176"/>
                    <a:pt x="91" y="188"/>
                  </a:cubicBezTo>
                  <a:cubicBezTo>
                    <a:pt x="92" y="187"/>
                    <a:pt x="92" y="187"/>
                    <a:pt x="93" y="187"/>
                  </a:cubicBezTo>
                  <a:cubicBezTo>
                    <a:pt x="90" y="172"/>
                    <a:pt x="86" y="157"/>
                    <a:pt x="85" y="141"/>
                  </a:cubicBezTo>
                  <a:cubicBezTo>
                    <a:pt x="84" y="141"/>
                    <a:pt x="83" y="141"/>
                    <a:pt x="82" y="142"/>
                  </a:cubicBezTo>
                  <a:cubicBezTo>
                    <a:pt x="86" y="151"/>
                    <a:pt x="86" y="162"/>
                    <a:pt x="88" y="172"/>
                  </a:cubicBezTo>
                  <a:cubicBezTo>
                    <a:pt x="90" y="181"/>
                    <a:pt x="92" y="191"/>
                    <a:pt x="100" y="196"/>
                  </a:cubicBezTo>
                  <a:cubicBezTo>
                    <a:pt x="105" y="199"/>
                    <a:pt x="111" y="200"/>
                    <a:pt x="116" y="201"/>
                  </a:cubicBezTo>
                  <a:cubicBezTo>
                    <a:pt x="123" y="201"/>
                    <a:pt x="129" y="201"/>
                    <a:pt x="135" y="200"/>
                  </a:cubicBezTo>
                  <a:cubicBezTo>
                    <a:pt x="151" y="200"/>
                    <a:pt x="166" y="201"/>
                    <a:pt x="181" y="203"/>
                  </a:cubicBezTo>
                  <a:cubicBezTo>
                    <a:pt x="208" y="206"/>
                    <a:pt x="233" y="213"/>
                    <a:pt x="260" y="219"/>
                  </a:cubicBezTo>
                  <a:cubicBezTo>
                    <a:pt x="282" y="225"/>
                    <a:pt x="306" y="231"/>
                    <a:pt x="323" y="247"/>
                  </a:cubicBezTo>
                  <a:cubicBezTo>
                    <a:pt x="323" y="246"/>
                    <a:pt x="324" y="246"/>
                    <a:pt x="324" y="245"/>
                  </a:cubicBezTo>
                  <a:cubicBezTo>
                    <a:pt x="317" y="244"/>
                    <a:pt x="311" y="240"/>
                    <a:pt x="305" y="236"/>
                  </a:cubicBezTo>
                  <a:cubicBezTo>
                    <a:pt x="299" y="232"/>
                    <a:pt x="294" y="228"/>
                    <a:pt x="287" y="226"/>
                  </a:cubicBezTo>
                  <a:cubicBezTo>
                    <a:pt x="273" y="220"/>
                    <a:pt x="257" y="216"/>
                    <a:pt x="242" y="212"/>
                  </a:cubicBezTo>
                  <a:cubicBezTo>
                    <a:pt x="227" y="207"/>
                    <a:pt x="211" y="203"/>
                    <a:pt x="195" y="199"/>
                  </a:cubicBezTo>
                  <a:cubicBezTo>
                    <a:pt x="182" y="195"/>
                    <a:pt x="168" y="193"/>
                    <a:pt x="155" y="190"/>
                  </a:cubicBezTo>
                  <a:cubicBezTo>
                    <a:pt x="147" y="189"/>
                    <a:pt x="140" y="188"/>
                    <a:pt x="132" y="187"/>
                  </a:cubicBezTo>
                  <a:cubicBezTo>
                    <a:pt x="126" y="187"/>
                    <a:pt x="119" y="187"/>
                    <a:pt x="113" y="190"/>
                  </a:cubicBezTo>
                  <a:cubicBezTo>
                    <a:pt x="112" y="191"/>
                    <a:pt x="113" y="193"/>
                    <a:pt x="114" y="193"/>
                  </a:cubicBezTo>
                  <a:cubicBezTo>
                    <a:pt x="131" y="194"/>
                    <a:pt x="148" y="194"/>
                    <a:pt x="165" y="197"/>
                  </a:cubicBezTo>
                  <a:cubicBezTo>
                    <a:pt x="181" y="200"/>
                    <a:pt x="198" y="203"/>
                    <a:pt x="214" y="207"/>
                  </a:cubicBezTo>
                  <a:cubicBezTo>
                    <a:pt x="230" y="210"/>
                    <a:pt x="246" y="212"/>
                    <a:pt x="263" y="217"/>
                  </a:cubicBezTo>
                  <a:cubicBezTo>
                    <a:pt x="270" y="218"/>
                    <a:pt x="278" y="221"/>
                    <a:pt x="286" y="223"/>
                  </a:cubicBezTo>
                  <a:cubicBezTo>
                    <a:pt x="294" y="226"/>
                    <a:pt x="301" y="229"/>
                    <a:pt x="309" y="231"/>
                  </a:cubicBezTo>
                  <a:cubicBezTo>
                    <a:pt x="316" y="233"/>
                    <a:pt x="323" y="234"/>
                    <a:pt x="328" y="238"/>
                  </a:cubicBezTo>
                  <a:cubicBezTo>
                    <a:pt x="331" y="240"/>
                    <a:pt x="336" y="245"/>
                    <a:pt x="340" y="243"/>
                  </a:cubicBezTo>
                  <a:cubicBezTo>
                    <a:pt x="343" y="242"/>
                    <a:pt x="344" y="238"/>
                    <a:pt x="346" y="236"/>
                  </a:cubicBezTo>
                  <a:cubicBezTo>
                    <a:pt x="347" y="232"/>
                    <a:pt x="349" y="227"/>
                    <a:pt x="350" y="223"/>
                  </a:cubicBezTo>
                  <a:cubicBezTo>
                    <a:pt x="352" y="212"/>
                    <a:pt x="355" y="202"/>
                    <a:pt x="356" y="191"/>
                  </a:cubicBezTo>
                  <a:cubicBezTo>
                    <a:pt x="359" y="175"/>
                    <a:pt x="359" y="159"/>
                    <a:pt x="357" y="143"/>
                  </a:cubicBezTo>
                  <a:cubicBezTo>
                    <a:pt x="356" y="126"/>
                    <a:pt x="354" y="110"/>
                    <a:pt x="350" y="94"/>
                  </a:cubicBezTo>
                  <a:cubicBezTo>
                    <a:pt x="348" y="80"/>
                    <a:pt x="345" y="66"/>
                    <a:pt x="341" y="53"/>
                  </a:cubicBezTo>
                  <a:cubicBezTo>
                    <a:pt x="339" y="44"/>
                    <a:pt x="336" y="35"/>
                    <a:pt x="332" y="27"/>
                  </a:cubicBezTo>
                  <a:cubicBezTo>
                    <a:pt x="328" y="20"/>
                    <a:pt x="322" y="12"/>
                    <a:pt x="314" y="10"/>
                  </a:cubicBezTo>
                  <a:cubicBezTo>
                    <a:pt x="313" y="9"/>
                    <a:pt x="312" y="9"/>
                    <a:pt x="310" y="9"/>
                  </a:cubicBezTo>
                  <a:cubicBezTo>
                    <a:pt x="309" y="9"/>
                    <a:pt x="309" y="10"/>
                    <a:pt x="309" y="11"/>
                  </a:cubicBezTo>
                  <a:cubicBezTo>
                    <a:pt x="326" y="38"/>
                    <a:pt x="338" y="67"/>
                    <a:pt x="347" y="97"/>
                  </a:cubicBezTo>
                  <a:cubicBezTo>
                    <a:pt x="352" y="112"/>
                    <a:pt x="357" y="127"/>
                    <a:pt x="357" y="143"/>
                  </a:cubicBezTo>
                  <a:cubicBezTo>
                    <a:pt x="358" y="158"/>
                    <a:pt x="356" y="173"/>
                    <a:pt x="355" y="187"/>
                  </a:cubicBezTo>
                  <a:cubicBezTo>
                    <a:pt x="353" y="196"/>
                    <a:pt x="353" y="205"/>
                    <a:pt x="350" y="214"/>
                  </a:cubicBezTo>
                  <a:cubicBezTo>
                    <a:pt x="349" y="223"/>
                    <a:pt x="346" y="232"/>
                    <a:pt x="339" y="237"/>
                  </a:cubicBezTo>
                  <a:cubicBezTo>
                    <a:pt x="339" y="238"/>
                    <a:pt x="340" y="238"/>
                    <a:pt x="340" y="239"/>
                  </a:cubicBezTo>
                  <a:cubicBezTo>
                    <a:pt x="347" y="226"/>
                    <a:pt x="355" y="213"/>
                    <a:pt x="359" y="199"/>
                  </a:cubicBezTo>
                  <a:cubicBezTo>
                    <a:pt x="365" y="185"/>
                    <a:pt x="365" y="169"/>
                    <a:pt x="365" y="154"/>
                  </a:cubicBezTo>
                  <a:cubicBezTo>
                    <a:pt x="365" y="123"/>
                    <a:pt x="359" y="92"/>
                    <a:pt x="347" y="64"/>
                  </a:cubicBezTo>
                  <a:cubicBezTo>
                    <a:pt x="342" y="50"/>
                    <a:pt x="334" y="36"/>
                    <a:pt x="325" y="24"/>
                  </a:cubicBezTo>
                  <a:cubicBezTo>
                    <a:pt x="322" y="20"/>
                    <a:pt x="319" y="15"/>
                    <a:pt x="316" y="11"/>
                  </a:cubicBezTo>
                  <a:cubicBezTo>
                    <a:pt x="314" y="8"/>
                    <a:pt x="311" y="4"/>
                    <a:pt x="308" y="2"/>
                  </a:cubicBezTo>
                  <a:cubicBezTo>
                    <a:pt x="305" y="0"/>
                    <a:pt x="301" y="2"/>
                    <a:pt x="298" y="3"/>
                  </a:cubicBezTo>
                  <a:cubicBezTo>
                    <a:pt x="293" y="6"/>
                    <a:pt x="290" y="9"/>
                    <a:pt x="286" y="13"/>
                  </a:cubicBezTo>
                  <a:cubicBezTo>
                    <a:pt x="283" y="16"/>
                    <a:pt x="279" y="19"/>
                    <a:pt x="276" y="23"/>
                  </a:cubicBezTo>
                  <a:cubicBezTo>
                    <a:pt x="271" y="27"/>
                    <a:pt x="265" y="32"/>
                    <a:pt x="259" y="37"/>
                  </a:cubicBezTo>
                  <a:cubicBezTo>
                    <a:pt x="234" y="57"/>
                    <a:pt x="209" y="75"/>
                    <a:pt x="180" y="90"/>
                  </a:cubicBezTo>
                  <a:cubicBezTo>
                    <a:pt x="167" y="97"/>
                    <a:pt x="154" y="102"/>
                    <a:pt x="140" y="109"/>
                  </a:cubicBezTo>
                  <a:cubicBezTo>
                    <a:pt x="128" y="115"/>
                    <a:pt x="114" y="122"/>
                    <a:pt x="100" y="123"/>
                  </a:cubicBezTo>
                  <a:cubicBezTo>
                    <a:pt x="99" y="123"/>
                    <a:pt x="99" y="123"/>
                    <a:pt x="99" y="123"/>
                  </a:cubicBezTo>
                  <a:cubicBezTo>
                    <a:pt x="99" y="123"/>
                    <a:pt x="99" y="124"/>
                    <a:pt x="100" y="125"/>
                  </a:cubicBezTo>
                  <a:cubicBezTo>
                    <a:pt x="129" y="111"/>
                    <a:pt x="157" y="94"/>
                    <a:pt x="185" y="77"/>
                  </a:cubicBezTo>
                  <a:cubicBezTo>
                    <a:pt x="213" y="60"/>
                    <a:pt x="241" y="44"/>
                    <a:pt x="267" y="25"/>
                  </a:cubicBezTo>
                  <a:cubicBezTo>
                    <a:pt x="278" y="18"/>
                    <a:pt x="289" y="11"/>
                    <a:pt x="299" y="3"/>
                  </a:cubicBezTo>
                  <a:cubicBezTo>
                    <a:pt x="299" y="2"/>
                    <a:pt x="299" y="2"/>
                    <a:pt x="298" y="1"/>
                  </a:cubicBezTo>
                  <a:cubicBezTo>
                    <a:pt x="289" y="12"/>
                    <a:pt x="276" y="19"/>
                    <a:pt x="265" y="29"/>
                  </a:cubicBezTo>
                  <a:cubicBezTo>
                    <a:pt x="253" y="39"/>
                    <a:pt x="241" y="49"/>
                    <a:pt x="228" y="57"/>
                  </a:cubicBezTo>
                  <a:cubicBezTo>
                    <a:pt x="214" y="66"/>
                    <a:pt x="200" y="74"/>
                    <a:pt x="185" y="83"/>
                  </a:cubicBezTo>
                  <a:cubicBezTo>
                    <a:pt x="171" y="91"/>
                    <a:pt x="156" y="99"/>
                    <a:pt x="142" y="107"/>
                  </a:cubicBezTo>
                  <a:cubicBezTo>
                    <a:pt x="125" y="116"/>
                    <a:pt x="109" y="126"/>
                    <a:pt x="92" y="134"/>
                  </a:cubicBezTo>
                  <a:cubicBezTo>
                    <a:pt x="90" y="135"/>
                    <a:pt x="92" y="137"/>
                    <a:pt x="93" y="13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2017"/>
            <p:cNvSpPr/>
            <p:nvPr/>
          </p:nvSpPr>
          <p:spPr bwMode="auto">
            <a:xfrm>
              <a:off x="5592" y="465"/>
              <a:ext cx="94" cy="66"/>
            </a:xfrm>
            <a:custGeom>
              <a:avLst/>
              <a:gdLst>
                <a:gd name="T0" fmla="*/ 23 w 73"/>
                <a:gd name="T1" fmla="*/ 39 h 51"/>
                <a:gd name="T2" fmla="*/ 58 w 73"/>
                <a:gd name="T3" fmla="*/ 14 h 51"/>
                <a:gd name="T4" fmla="*/ 57 w 73"/>
                <a:gd name="T5" fmla="*/ 12 h 51"/>
                <a:gd name="T6" fmla="*/ 1 w 73"/>
                <a:gd name="T7" fmla="*/ 47 h 51"/>
                <a:gd name="T8" fmla="*/ 2 w 73"/>
                <a:gd name="T9" fmla="*/ 49 h 51"/>
                <a:gd name="T10" fmla="*/ 64 w 73"/>
                <a:gd name="T11" fmla="*/ 10 h 51"/>
                <a:gd name="T12" fmla="*/ 63 w 73"/>
                <a:gd name="T13" fmla="*/ 8 h 51"/>
                <a:gd name="T14" fmla="*/ 31 w 73"/>
                <a:gd name="T15" fmla="*/ 25 h 51"/>
                <a:gd name="T16" fmla="*/ 2 w 73"/>
                <a:gd name="T17" fmla="*/ 48 h 51"/>
                <a:gd name="T18" fmla="*/ 3 w 73"/>
                <a:gd name="T19" fmla="*/ 50 h 51"/>
                <a:gd name="T20" fmla="*/ 72 w 73"/>
                <a:gd name="T21" fmla="*/ 3 h 51"/>
                <a:gd name="T22" fmla="*/ 70 w 73"/>
                <a:gd name="T23" fmla="*/ 1 h 51"/>
                <a:gd name="T24" fmla="*/ 16 w 73"/>
                <a:gd name="T25" fmla="*/ 39 h 51"/>
                <a:gd name="T26" fmla="*/ 18 w 73"/>
                <a:gd name="T27" fmla="*/ 41 h 51"/>
                <a:gd name="T28" fmla="*/ 72 w 73"/>
                <a:gd name="T29" fmla="*/ 3 h 51"/>
                <a:gd name="T30" fmla="*/ 70 w 73"/>
                <a:gd name="T31" fmla="*/ 1 h 51"/>
                <a:gd name="T32" fmla="*/ 2 w 73"/>
                <a:gd name="T33" fmla="*/ 48 h 51"/>
                <a:gd name="T34" fmla="*/ 4 w 73"/>
                <a:gd name="T35" fmla="*/ 50 h 51"/>
                <a:gd name="T36" fmla="*/ 32 w 73"/>
                <a:gd name="T37" fmla="*/ 27 h 51"/>
                <a:gd name="T38" fmla="*/ 64 w 73"/>
                <a:gd name="T39" fmla="*/ 10 h 51"/>
                <a:gd name="T40" fmla="*/ 63 w 73"/>
                <a:gd name="T41" fmla="*/ 8 h 51"/>
                <a:gd name="T42" fmla="*/ 1 w 73"/>
                <a:gd name="T43" fmla="*/ 47 h 51"/>
                <a:gd name="T44" fmla="*/ 2 w 73"/>
                <a:gd name="T45" fmla="*/ 49 h 51"/>
                <a:gd name="T46" fmla="*/ 58 w 73"/>
                <a:gd name="T47" fmla="*/ 14 h 51"/>
                <a:gd name="T48" fmla="*/ 57 w 73"/>
                <a:gd name="T49" fmla="*/ 12 h 51"/>
                <a:gd name="T50" fmla="*/ 22 w 73"/>
                <a:gd name="T51" fmla="*/ 37 h 51"/>
                <a:gd name="T52" fmla="*/ 23 w 73"/>
                <a:gd name="T53" fmla="*/ 3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3" h="51">
                  <a:moveTo>
                    <a:pt x="23" y="39"/>
                  </a:moveTo>
                  <a:cubicBezTo>
                    <a:pt x="36" y="32"/>
                    <a:pt x="46" y="22"/>
                    <a:pt x="58" y="14"/>
                  </a:cubicBezTo>
                  <a:cubicBezTo>
                    <a:pt x="58" y="13"/>
                    <a:pt x="57" y="13"/>
                    <a:pt x="57" y="12"/>
                  </a:cubicBezTo>
                  <a:cubicBezTo>
                    <a:pt x="39" y="25"/>
                    <a:pt x="21" y="37"/>
                    <a:pt x="1" y="47"/>
                  </a:cubicBezTo>
                  <a:cubicBezTo>
                    <a:pt x="2" y="48"/>
                    <a:pt x="2" y="49"/>
                    <a:pt x="2" y="49"/>
                  </a:cubicBezTo>
                  <a:cubicBezTo>
                    <a:pt x="23" y="36"/>
                    <a:pt x="44" y="24"/>
                    <a:pt x="64" y="10"/>
                  </a:cubicBezTo>
                  <a:cubicBezTo>
                    <a:pt x="65" y="9"/>
                    <a:pt x="65" y="7"/>
                    <a:pt x="63" y="8"/>
                  </a:cubicBezTo>
                  <a:cubicBezTo>
                    <a:pt x="51" y="11"/>
                    <a:pt x="41" y="18"/>
                    <a:pt x="31" y="25"/>
                  </a:cubicBezTo>
                  <a:cubicBezTo>
                    <a:pt x="21" y="32"/>
                    <a:pt x="12" y="41"/>
                    <a:pt x="2" y="48"/>
                  </a:cubicBezTo>
                  <a:cubicBezTo>
                    <a:pt x="1" y="49"/>
                    <a:pt x="2" y="51"/>
                    <a:pt x="3" y="50"/>
                  </a:cubicBezTo>
                  <a:cubicBezTo>
                    <a:pt x="26" y="35"/>
                    <a:pt x="54" y="25"/>
                    <a:pt x="72" y="3"/>
                  </a:cubicBezTo>
                  <a:cubicBezTo>
                    <a:pt x="73" y="2"/>
                    <a:pt x="71" y="0"/>
                    <a:pt x="70" y="1"/>
                  </a:cubicBezTo>
                  <a:cubicBezTo>
                    <a:pt x="55" y="18"/>
                    <a:pt x="33" y="25"/>
                    <a:pt x="16" y="39"/>
                  </a:cubicBezTo>
                  <a:cubicBezTo>
                    <a:pt x="15" y="40"/>
                    <a:pt x="17" y="42"/>
                    <a:pt x="18" y="41"/>
                  </a:cubicBezTo>
                  <a:cubicBezTo>
                    <a:pt x="35" y="27"/>
                    <a:pt x="57" y="20"/>
                    <a:pt x="72" y="3"/>
                  </a:cubicBezTo>
                  <a:cubicBezTo>
                    <a:pt x="71" y="3"/>
                    <a:pt x="71" y="2"/>
                    <a:pt x="70" y="1"/>
                  </a:cubicBezTo>
                  <a:cubicBezTo>
                    <a:pt x="53" y="23"/>
                    <a:pt x="25" y="33"/>
                    <a:pt x="2" y="48"/>
                  </a:cubicBezTo>
                  <a:cubicBezTo>
                    <a:pt x="3" y="49"/>
                    <a:pt x="3" y="49"/>
                    <a:pt x="4" y="50"/>
                  </a:cubicBezTo>
                  <a:cubicBezTo>
                    <a:pt x="13" y="43"/>
                    <a:pt x="23" y="34"/>
                    <a:pt x="32" y="27"/>
                  </a:cubicBezTo>
                  <a:cubicBezTo>
                    <a:pt x="42" y="20"/>
                    <a:pt x="53" y="13"/>
                    <a:pt x="64" y="10"/>
                  </a:cubicBezTo>
                  <a:cubicBezTo>
                    <a:pt x="64" y="10"/>
                    <a:pt x="63" y="9"/>
                    <a:pt x="63" y="8"/>
                  </a:cubicBezTo>
                  <a:cubicBezTo>
                    <a:pt x="43" y="22"/>
                    <a:pt x="22" y="34"/>
                    <a:pt x="1" y="47"/>
                  </a:cubicBezTo>
                  <a:cubicBezTo>
                    <a:pt x="0" y="48"/>
                    <a:pt x="1" y="50"/>
                    <a:pt x="2" y="49"/>
                  </a:cubicBezTo>
                  <a:cubicBezTo>
                    <a:pt x="22" y="40"/>
                    <a:pt x="41" y="27"/>
                    <a:pt x="58" y="14"/>
                  </a:cubicBezTo>
                  <a:cubicBezTo>
                    <a:pt x="59" y="13"/>
                    <a:pt x="58" y="11"/>
                    <a:pt x="57" y="12"/>
                  </a:cubicBezTo>
                  <a:cubicBezTo>
                    <a:pt x="45" y="19"/>
                    <a:pt x="34" y="30"/>
                    <a:pt x="22" y="37"/>
                  </a:cubicBezTo>
                  <a:cubicBezTo>
                    <a:pt x="21" y="38"/>
                    <a:pt x="22" y="40"/>
                    <a:pt x="23" y="3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2018"/>
            <p:cNvSpPr/>
            <p:nvPr/>
          </p:nvSpPr>
          <p:spPr bwMode="auto">
            <a:xfrm>
              <a:off x="5570" y="417"/>
              <a:ext cx="80" cy="68"/>
            </a:xfrm>
            <a:custGeom>
              <a:avLst/>
              <a:gdLst>
                <a:gd name="T0" fmla="*/ 7 w 62"/>
                <a:gd name="T1" fmla="*/ 46 h 52"/>
                <a:gd name="T2" fmla="*/ 61 w 62"/>
                <a:gd name="T3" fmla="*/ 2 h 52"/>
                <a:gd name="T4" fmla="*/ 59 w 62"/>
                <a:gd name="T5" fmla="*/ 1 h 52"/>
                <a:gd name="T6" fmla="*/ 48 w 62"/>
                <a:gd name="T7" fmla="*/ 13 h 52"/>
                <a:gd name="T8" fmla="*/ 34 w 62"/>
                <a:gd name="T9" fmla="*/ 23 h 52"/>
                <a:gd name="T10" fmla="*/ 2 w 62"/>
                <a:gd name="T11" fmla="*/ 49 h 52"/>
                <a:gd name="T12" fmla="*/ 3 w 62"/>
                <a:gd name="T13" fmla="*/ 50 h 52"/>
                <a:gd name="T14" fmla="*/ 49 w 62"/>
                <a:gd name="T15" fmla="*/ 13 h 52"/>
                <a:gd name="T16" fmla="*/ 46 w 62"/>
                <a:gd name="T17" fmla="*/ 12 h 52"/>
                <a:gd name="T18" fmla="*/ 2 w 62"/>
                <a:gd name="T19" fmla="*/ 49 h 52"/>
                <a:gd name="T20" fmla="*/ 3 w 62"/>
                <a:gd name="T21" fmla="*/ 50 h 52"/>
                <a:gd name="T22" fmla="*/ 38 w 62"/>
                <a:gd name="T23" fmla="*/ 23 h 52"/>
                <a:gd name="T24" fmla="*/ 51 w 62"/>
                <a:gd name="T25" fmla="*/ 14 h 52"/>
                <a:gd name="T26" fmla="*/ 61 w 62"/>
                <a:gd name="T27" fmla="*/ 2 h 52"/>
                <a:gd name="T28" fmla="*/ 59 w 62"/>
                <a:gd name="T29" fmla="*/ 0 h 52"/>
                <a:gd name="T30" fmla="*/ 5 w 62"/>
                <a:gd name="T31" fmla="*/ 44 h 52"/>
                <a:gd name="T32" fmla="*/ 7 w 62"/>
                <a:gd name="T33" fmla="*/ 4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52">
                  <a:moveTo>
                    <a:pt x="7" y="46"/>
                  </a:moveTo>
                  <a:cubicBezTo>
                    <a:pt x="26" y="34"/>
                    <a:pt x="42" y="16"/>
                    <a:pt x="61" y="2"/>
                  </a:cubicBezTo>
                  <a:cubicBezTo>
                    <a:pt x="60" y="2"/>
                    <a:pt x="59" y="2"/>
                    <a:pt x="59" y="1"/>
                  </a:cubicBezTo>
                  <a:cubicBezTo>
                    <a:pt x="57" y="6"/>
                    <a:pt x="52" y="10"/>
                    <a:pt x="48" y="13"/>
                  </a:cubicBezTo>
                  <a:cubicBezTo>
                    <a:pt x="44" y="17"/>
                    <a:pt x="39" y="20"/>
                    <a:pt x="34" y="23"/>
                  </a:cubicBezTo>
                  <a:cubicBezTo>
                    <a:pt x="23" y="31"/>
                    <a:pt x="12" y="39"/>
                    <a:pt x="2" y="49"/>
                  </a:cubicBezTo>
                  <a:cubicBezTo>
                    <a:pt x="2" y="49"/>
                    <a:pt x="3" y="50"/>
                    <a:pt x="3" y="50"/>
                  </a:cubicBezTo>
                  <a:cubicBezTo>
                    <a:pt x="17" y="36"/>
                    <a:pt x="38" y="31"/>
                    <a:pt x="49" y="13"/>
                  </a:cubicBezTo>
                  <a:cubicBezTo>
                    <a:pt x="49" y="12"/>
                    <a:pt x="47" y="11"/>
                    <a:pt x="46" y="12"/>
                  </a:cubicBezTo>
                  <a:cubicBezTo>
                    <a:pt x="36" y="29"/>
                    <a:pt x="15" y="34"/>
                    <a:pt x="2" y="49"/>
                  </a:cubicBezTo>
                  <a:cubicBezTo>
                    <a:pt x="0" y="50"/>
                    <a:pt x="2" y="52"/>
                    <a:pt x="3" y="50"/>
                  </a:cubicBezTo>
                  <a:cubicBezTo>
                    <a:pt x="14" y="40"/>
                    <a:pt x="26" y="32"/>
                    <a:pt x="38" y="23"/>
                  </a:cubicBezTo>
                  <a:cubicBezTo>
                    <a:pt x="43" y="20"/>
                    <a:pt x="47" y="17"/>
                    <a:pt x="51" y="14"/>
                  </a:cubicBezTo>
                  <a:cubicBezTo>
                    <a:pt x="55" y="11"/>
                    <a:pt x="59" y="7"/>
                    <a:pt x="61" y="2"/>
                  </a:cubicBezTo>
                  <a:cubicBezTo>
                    <a:pt x="62" y="1"/>
                    <a:pt x="60" y="0"/>
                    <a:pt x="59" y="0"/>
                  </a:cubicBezTo>
                  <a:cubicBezTo>
                    <a:pt x="40" y="14"/>
                    <a:pt x="25" y="31"/>
                    <a:pt x="5" y="44"/>
                  </a:cubicBezTo>
                  <a:cubicBezTo>
                    <a:pt x="4" y="45"/>
                    <a:pt x="5" y="47"/>
                    <a:pt x="7" y="4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2019"/>
            <p:cNvSpPr/>
            <p:nvPr/>
          </p:nvSpPr>
          <p:spPr bwMode="auto">
            <a:xfrm>
              <a:off x="5619" y="588"/>
              <a:ext cx="86" cy="31"/>
            </a:xfrm>
            <a:custGeom>
              <a:avLst/>
              <a:gdLst>
                <a:gd name="T0" fmla="*/ 13 w 66"/>
                <a:gd name="T1" fmla="*/ 19 h 24"/>
                <a:gd name="T2" fmla="*/ 57 w 66"/>
                <a:gd name="T3" fmla="*/ 3 h 24"/>
                <a:gd name="T4" fmla="*/ 55 w 66"/>
                <a:gd name="T5" fmla="*/ 1 h 24"/>
                <a:gd name="T6" fmla="*/ 1 w 66"/>
                <a:gd name="T7" fmla="*/ 21 h 24"/>
                <a:gd name="T8" fmla="*/ 2 w 66"/>
                <a:gd name="T9" fmla="*/ 24 h 24"/>
                <a:gd name="T10" fmla="*/ 65 w 66"/>
                <a:gd name="T11" fmla="*/ 3 h 24"/>
                <a:gd name="T12" fmla="*/ 63 w 66"/>
                <a:gd name="T13" fmla="*/ 1 h 24"/>
                <a:gd name="T14" fmla="*/ 15 w 66"/>
                <a:gd name="T15" fmla="*/ 20 h 24"/>
                <a:gd name="T16" fmla="*/ 17 w 66"/>
                <a:gd name="T17" fmla="*/ 22 h 24"/>
                <a:gd name="T18" fmla="*/ 65 w 66"/>
                <a:gd name="T19" fmla="*/ 3 h 24"/>
                <a:gd name="T20" fmla="*/ 64 w 66"/>
                <a:gd name="T21" fmla="*/ 0 h 24"/>
                <a:gd name="T22" fmla="*/ 2 w 66"/>
                <a:gd name="T23" fmla="*/ 21 h 24"/>
                <a:gd name="T24" fmla="*/ 2 w 66"/>
                <a:gd name="T25" fmla="*/ 23 h 24"/>
                <a:gd name="T26" fmla="*/ 57 w 66"/>
                <a:gd name="T27" fmla="*/ 3 h 24"/>
                <a:gd name="T28" fmla="*/ 55 w 66"/>
                <a:gd name="T29" fmla="*/ 1 h 24"/>
                <a:gd name="T30" fmla="*/ 12 w 66"/>
                <a:gd name="T31" fmla="*/ 17 h 24"/>
                <a:gd name="T32" fmla="*/ 13 w 66"/>
                <a:gd name="T33" fmla="*/ 1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24">
                  <a:moveTo>
                    <a:pt x="13" y="19"/>
                  </a:moveTo>
                  <a:cubicBezTo>
                    <a:pt x="27" y="13"/>
                    <a:pt x="43" y="10"/>
                    <a:pt x="57" y="3"/>
                  </a:cubicBezTo>
                  <a:cubicBezTo>
                    <a:pt x="56" y="2"/>
                    <a:pt x="56" y="1"/>
                    <a:pt x="55" y="1"/>
                  </a:cubicBezTo>
                  <a:cubicBezTo>
                    <a:pt x="39" y="11"/>
                    <a:pt x="17" y="10"/>
                    <a:pt x="1" y="21"/>
                  </a:cubicBezTo>
                  <a:cubicBezTo>
                    <a:pt x="0" y="22"/>
                    <a:pt x="1" y="24"/>
                    <a:pt x="2" y="24"/>
                  </a:cubicBezTo>
                  <a:cubicBezTo>
                    <a:pt x="24" y="19"/>
                    <a:pt x="43" y="8"/>
                    <a:pt x="65" y="3"/>
                  </a:cubicBezTo>
                  <a:cubicBezTo>
                    <a:pt x="64" y="2"/>
                    <a:pt x="64" y="1"/>
                    <a:pt x="63" y="1"/>
                  </a:cubicBezTo>
                  <a:cubicBezTo>
                    <a:pt x="48" y="8"/>
                    <a:pt x="30" y="10"/>
                    <a:pt x="15" y="20"/>
                  </a:cubicBezTo>
                  <a:cubicBezTo>
                    <a:pt x="14" y="20"/>
                    <a:pt x="15" y="23"/>
                    <a:pt x="17" y="22"/>
                  </a:cubicBezTo>
                  <a:cubicBezTo>
                    <a:pt x="31" y="12"/>
                    <a:pt x="49" y="10"/>
                    <a:pt x="65" y="3"/>
                  </a:cubicBezTo>
                  <a:cubicBezTo>
                    <a:pt x="66" y="2"/>
                    <a:pt x="65" y="0"/>
                    <a:pt x="64" y="0"/>
                  </a:cubicBezTo>
                  <a:cubicBezTo>
                    <a:pt x="42" y="6"/>
                    <a:pt x="23" y="17"/>
                    <a:pt x="2" y="21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18" y="12"/>
                    <a:pt x="40" y="13"/>
                    <a:pt x="57" y="3"/>
                  </a:cubicBezTo>
                  <a:cubicBezTo>
                    <a:pt x="58" y="2"/>
                    <a:pt x="57" y="0"/>
                    <a:pt x="55" y="1"/>
                  </a:cubicBezTo>
                  <a:cubicBezTo>
                    <a:pt x="41" y="7"/>
                    <a:pt x="26" y="11"/>
                    <a:pt x="12" y="17"/>
                  </a:cubicBezTo>
                  <a:cubicBezTo>
                    <a:pt x="10" y="18"/>
                    <a:pt x="12" y="20"/>
                    <a:pt x="13" y="1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2020"/>
            <p:cNvSpPr/>
            <p:nvPr/>
          </p:nvSpPr>
          <p:spPr bwMode="auto">
            <a:xfrm>
              <a:off x="5640" y="686"/>
              <a:ext cx="68" cy="12"/>
            </a:xfrm>
            <a:custGeom>
              <a:avLst/>
              <a:gdLst>
                <a:gd name="T0" fmla="*/ 15 w 53"/>
                <a:gd name="T1" fmla="*/ 5 h 9"/>
                <a:gd name="T2" fmla="*/ 47 w 53"/>
                <a:gd name="T3" fmla="*/ 3 h 9"/>
                <a:gd name="T4" fmla="*/ 47 w 53"/>
                <a:gd name="T5" fmla="*/ 1 h 9"/>
                <a:gd name="T6" fmla="*/ 5 w 53"/>
                <a:gd name="T7" fmla="*/ 3 h 9"/>
                <a:gd name="T8" fmla="*/ 5 w 53"/>
                <a:gd name="T9" fmla="*/ 5 h 9"/>
                <a:gd name="T10" fmla="*/ 28 w 53"/>
                <a:gd name="T11" fmla="*/ 3 h 9"/>
                <a:gd name="T12" fmla="*/ 50 w 53"/>
                <a:gd name="T13" fmla="*/ 4 h 9"/>
                <a:gd name="T14" fmla="*/ 51 w 53"/>
                <a:gd name="T15" fmla="*/ 2 h 9"/>
                <a:gd name="T16" fmla="*/ 25 w 53"/>
                <a:gd name="T17" fmla="*/ 2 h 9"/>
                <a:gd name="T18" fmla="*/ 1 w 53"/>
                <a:gd name="T19" fmla="*/ 6 h 9"/>
                <a:gd name="T20" fmla="*/ 3 w 53"/>
                <a:gd name="T21" fmla="*/ 8 h 9"/>
                <a:gd name="T22" fmla="*/ 26 w 53"/>
                <a:gd name="T23" fmla="*/ 5 h 9"/>
                <a:gd name="T24" fmla="*/ 51 w 53"/>
                <a:gd name="T25" fmla="*/ 4 h 9"/>
                <a:gd name="T26" fmla="*/ 51 w 53"/>
                <a:gd name="T27" fmla="*/ 2 h 9"/>
                <a:gd name="T28" fmla="*/ 28 w 53"/>
                <a:gd name="T29" fmla="*/ 0 h 9"/>
                <a:gd name="T30" fmla="*/ 4 w 53"/>
                <a:gd name="T31" fmla="*/ 3 h 9"/>
                <a:gd name="T32" fmla="*/ 4 w 53"/>
                <a:gd name="T33" fmla="*/ 5 h 9"/>
                <a:gd name="T34" fmla="*/ 47 w 53"/>
                <a:gd name="T35" fmla="*/ 3 h 9"/>
                <a:gd name="T36" fmla="*/ 47 w 53"/>
                <a:gd name="T37" fmla="*/ 1 h 9"/>
                <a:gd name="T38" fmla="*/ 15 w 53"/>
                <a:gd name="T39" fmla="*/ 3 h 9"/>
                <a:gd name="T40" fmla="*/ 15 w 53"/>
                <a:gd name="T4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3" h="9">
                  <a:moveTo>
                    <a:pt x="15" y="5"/>
                  </a:moveTo>
                  <a:cubicBezTo>
                    <a:pt x="26" y="5"/>
                    <a:pt x="37" y="4"/>
                    <a:pt x="47" y="3"/>
                  </a:cubicBezTo>
                  <a:cubicBezTo>
                    <a:pt x="47" y="3"/>
                    <a:pt x="47" y="2"/>
                    <a:pt x="47" y="1"/>
                  </a:cubicBezTo>
                  <a:cubicBezTo>
                    <a:pt x="33" y="2"/>
                    <a:pt x="19" y="3"/>
                    <a:pt x="5" y="3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12" y="3"/>
                    <a:pt x="20" y="3"/>
                    <a:pt x="28" y="3"/>
                  </a:cubicBezTo>
                  <a:cubicBezTo>
                    <a:pt x="35" y="2"/>
                    <a:pt x="43" y="2"/>
                    <a:pt x="50" y="4"/>
                  </a:cubicBezTo>
                  <a:cubicBezTo>
                    <a:pt x="51" y="3"/>
                    <a:pt x="51" y="3"/>
                    <a:pt x="51" y="2"/>
                  </a:cubicBezTo>
                  <a:cubicBezTo>
                    <a:pt x="42" y="2"/>
                    <a:pt x="33" y="2"/>
                    <a:pt x="25" y="2"/>
                  </a:cubicBezTo>
                  <a:cubicBezTo>
                    <a:pt x="17" y="3"/>
                    <a:pt x="8" y="3"/>
                    <a:pt x="1" y="6"/>
                  </a:cubicBezTo>
                  <a:cubicBezTo>
                    <a:pt x="0" y="7"/>
                    <a:pt x="1" y="9"/>
                    <a:pt x="3" y="8"/>
                  </a:cubicBezTo>
                  <a:cubicBezTo>
                    <a:pt x="10" y="5"/>
                    <a:pt x="19" y="5"/>
                    <a:pt x="26" y="5"/>
                  </a:cubicBezTo>
                  <a:cubicBezTo>
                    <a:pt x="34" y="4"/>
                    <a:pt x="43" y="5"/>
                    <a:pt x="51" y="4"/>
                  </a:cubicBezTo>
                  <a:cubicBezTo>
                    <a:pt x="52" y="4"/>
                    <a:pt x="53" y="2"/>
                    <a:pt x="51" y="2"/>
                  </a:cubicBezTo>
                  <a:cubicBezTo>
                    <a:pt x="44" y="0"/>
                    <a:pt x="36" y="0"/>
                    <a:pt x="28" y="0"/>
                  </a:cubicBezTo>
                  <a:cubicBezTo>
                    <a:pt x="20" y="0"/>
                    <a:pt x="12" y="1"/>
                    <a:pt x="4" y="3"/>
                  </a:cubicBezTo>
                  <a:cubicBezTo>
                    <a:pt x="3" y="3"/>
                    <a:pt x="3" y="5"/>
                    <a:pt x="4" y="5"/>
                  </a:cubicBezTo>
                  <a:cubicBezTo>
                    <a:pt x="19" y="6"/>
                    <a:pt x="33" y="4"/>
                    <a:pt x="47" y="3"/>
                  </a:cubicBezTo>
                  <a:cubicBezTo>
                    <a:pt x="49" y="3"/>
                    <a:pt x="49" y="1"/>
                    <a:pt x="47" y="1"/>
                  </a:cubicBezTo>
                  <a:cubicBezTo>
                    <a:pt x="37" y="1"/>
                    <a:pt x="26" y="2"/>
                    <a:pt x="15" y="3"/>
                  </a:cubicBezTo>
                  <a:cubicBezTo>
                    <a:pt x="13" y="3"/>
                    <a:pt x="13" y="5"/>
                    <a:pt x="15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2021"/>
            <p:cNvSpPr/>
            <p:nvPr/>
          </p:nvSpPr>
          <p:spPr bwMode="auto">
            <a:xfrm>
              <a:off x="5631" y="791"/>
              <a:ext cx="95" cy="32"/>
            </a:xfrm>
            <a:custGeom>
              <a:avLst/>
              <a:gdLst>
                <a:gd name="T0" fmla="*/ 21 w 74"/>
                <a:gd name="T1" fmla="*/ 5 h 25"/>
                <a:gd name="T2" fmla="*/ 47 w 74"/>
                <a:gd name="T3" fmla="*/ 11 h 25"/>
                <a:gd name="T4" fmla="*/ 71 w 74"/>
                <a:gd name="T5" fmla="*/ 24 h 25"/>
                <a:gd name="T6" fmla="*/ 73 w 74"/>
                <a:gd name="T7" fmla="*/ 22 h 25"/>
                <a:gd name="T8" fmla="*/ 39 w 74"/>
                <a:gd name="T9" fmla="*/ 8 h 25"/>
                <a:gd name="T10" fmla="*/ 3 w 74"/>
                <a:gd name="T11" fmla="*/ 1 h 25"/>
                <a:gd name="T12" fmla="*/ 2 w 74"/>
                <a:gd name="T13" fmla="*/ 4 h 25"/>
                <a:gd name="T14" fmla="*/ 29 w 74"/>
                <a:gd name="T15" fmla="*/ 6 h 25"/>
                <a:gd name="T16" fmla="*/ 54 w 74"/>
                <a:gd name="T17" fmla="*/ 17 h 25"/>
                <a:gd name="T18" fmla="*/ 56 w 74"/>
                <a:gd name="T19" fmla="*/ 15 h 25"/>
                <a:gd name="T20" fmla="*/ 31 w 74"/>
                <a:gd name="T21" fmla="*/ 3 h 25"/>
                <a:gd name="T22" fmla="*/ 2 w 74"/>
                <a:gd name="T23" fmla="*/ 1 h 25"/>
                <a:gd name="T24" fmla="*/ 2 w 74"/>
                <a:gd name="T25" fmla="*/ 4 h 25"/>
                <a:gd name="T26" fmla="*/ 38 w 74"/>
                <a:gd name="T27" fmla="*/ 10 h 25"/>
                <a:gd name="T28" fmla="*/ 71 w 74"/>
                <a:gd name="T29" fmla="*/ 24 h 25"/>
                <a:gd name="T30" fmla="*/ 73 w 74"/>
                <a:gd name="T31" fmla="*/ 22 h 25"/>
                <a:gd name="T32" fmla="*/ 48 w 74"/>
                <a:gd name="T33" fmla="*/ 9 h 25"/>
                <a:gd name="T34" fmla="*/ 21 w 74"/>
                <a:gd name="T35" fmla="*/ 2 h 25"/>
                <a:gd name="T36" fmla="*/ 21 w 74"/>
                <a:gd name="T37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4" h="25">
                  <a:moveTo>
                    <a:pt x="21" y="5"/>
                  </a:moveTo>
                  <a:cubicBezTo>
                    <a:pt x="30" y="6"/>
                    <a:pt x="39" y="8"/>
                    <a:pt x="47" y="11"/>
                  </a:cubicBezTo>
                  <a:cubicBezTo>
                    <a:pt x="56" y="15"/>
                    <a:pt x="64" y="19"/>
                    <a:pt x="71" y="24"/>
                  </a:cubicBezTo>
                  <a:cubicBezTo>
                    <a:pt x="72" y="23"/>
                    <a:pt x="72" y="22"/>
                    <a:pt x="73" y="22"/>
                  </a:cubicBezTo>
                  <a:cubicBezTo>
                    <a:pt x="62" y="16"/>
                    <a:pt x="51" y="11"/>
                    <a:pt x="39" y="8"/>
                  </a:cubicBezTo>
                  <a:cubicBezTo>
                    <a:pt x="28" y="5"/>
                    <a:pt x="15" y="5"/>
                    <a:pt x="3" y="1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11" y="3"/>
                    <a:pt x="20" y="4"/>
                    <a:pt x="29" y="6"/>
                  </a:cubicBezTo>
                  <a:cubicBezTo>
                    <a:pt x="38" y="8"/>
                    <a:pt x="48" y="10"/>
                    <a:pt x="54" y="17"/>
                  </a:cubicBezTo>
                  <a:cubicBezTo>
                    <a:pt x="55" y="18"/>
                    <a:pt x="57" y="17"/>
                    <a:pt x="56" y="15"/>
                  </a:cubicBezTo>
                  <a:cubicBezTo>
                    <a:pt x="50" y="8"/>
                    <a:pt x="40" y="6"/>
                    <a:pt x="31" y="3"/>
                  </a:cubicBezTo>
                  <a:cubicBezTo>
                    <a:pt x="22" y="1"/>
                    <a:pt x="12" y="0"/>
                    <a:pt x="2" y="1"/>
                  </a:cubicBezTo>
                  <a:cubicBezTo>
                    <a:pt x="1" y="1"/>
                    <a:pt x="0" y="3"/>
                    <a:pt x="2" y="4"/>
                  </a:cubicBezTo>
                  <a:cubicBezTo>
                    <a:pt x="14" y="8"/>
                    <a:pt x="26" y="7"/>
                    <a:pt x="38" y="10"/>
                  </a:cubicBezTo>
                  <a:cubicBezTo>
                    <a:pt x="50" y="13"/>
                    <a:pt x="60" y="18"/>
                    <a:pt x="71" y="24"/>
                  </a:cubicBezTo>
                  <a:cubicBezTo>
                    <a:pt x="73" y="25"/>
                    <a:pt x="74" y="23"/>
                    <a:pt x="73" y="22"/>
                  </a:cubicBezTo>
                  <a:cubicBezTo>
                    <a:pt x="65" y="17"/>
                    <a:pt x="57" y="12"/>
                    <a:pt x="48" y="9"/>
                  </a:cubicBezTo>
                  <a:cubicBezTo>
                    <a:pt x="39" y="5"/>
                    <a:pt x="30" y="3"/>
                    <a:pt x="21" y="2"/>
                  </a:cubicBezTo>
                  <a:cubicBezTo>
                    <a:pt x="19" y="2"/>
                    <a:pt x="19" y="5"/>
                    <a:pt x="21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2022"/>
            <p:cNvSpPr/>
            <p:nvPr/>
          </p:nvSpPr>
          <p:spPr bwMode="auto">
            <a:xfrm>
              <a:off x="5449" y="550"/>
              <a:ext cx="45" cy="225"/>
            </a:xfrm>
            <a:custGeom>
              <a:avLst/>
              <a:gdLst>
                <a:gd name="T0" fmla="*/ 7 w 35"/>
                <a:gd name="T1" fmla="*/ 4 h 174"/>
                <a:gd name="T2" fmla="*/ 31 w 35"/>
                <a:gd name="T3" fmla="*/ 74 h 174"/>
                <a:gd name="T4" fmla="*/ 22 w 35"/>
                <a:gd name="T5" fmla="*/ 150 h 174"/>
                <a:gd name="T6" fmla="*/ 16 w 35"/>
                <a:gd name="T7" fmla="*/ 164 h 174"/>
                <a:gd name="T8" fmla="*/ 18 w 35"/>
                <a:gd name="T9" fmla="*/ 165 h 174"/>
                <a:gd name="T10" fmla="*/ 27 w 35"/>
                <a:gd name="T11" fmla="*/ 134 h 174"/>
                <a:gd name="T12" fmla="*/ 26 w 35"/>
                <a:gd name="T13" fmla="*/ 88 h 174"/>
                <a:gd name="T14" fmla="*/ 18 w 35"/>
                <a:gd name="T15" fmla="*/ 45 h 174"/>
                <a:gd name="T16" fmla="*/ 3 w 35"/>
                <a:gd name="T17" fmla="*/ 2 h 174"/>
                <a:gd name="T18" fmla="*/ 1 w 35"/>
                <a:gd name="T19" fmla="*/ 3 h 174"/>
                <a:gd name="T20" fmla="*/ 27 w 35"/>
                <a:gd name="T21" fmla="*/ 86 h 174"/>
                <a:gd name="T22" fmla="*/ 14 w 35"/>
                <a:gd name="T23" fmla="*/ 171 h 174"/>
                <a:gd name="T24" fmla="*/ 16 w 35"/>
                <a:gd name="T25" fmla="*/ 172 h 174"/>
                <a:gd name="T26" fmla="*/ 29 w 35"/>
                <a:gd name="T27" fmla="*/ 99 h 174"/>
                <a:gd name="T28" fmla="*/ 24 w 35"/>
                <a:gd name="T29" fmla="*/ 54 h 174"/>
                <a:gd name="T30" fmla="*/ 18 w 35"/>
                <a:gd name="T31" fmla="*/ 31 h 174"/>
                <a:gd name="T32" fmla="*/ 9 w 35"/>
                <a:gd name="T33" fmla="*/ 12 h 174"/>
                <a:gd name="T34" fmla="*/ 6 w 35"/>
                <a:gd name="T35" fmla="*/ 3 h 174"/>
                <a:gd name="T36" fmla="*/ 4 w 35"/>
                <a:gd name="T37" fmla="*/ 4 h 174"/>
                <a:gd name="T38" fmla="*/ 11 w 35"/>
                <a:gd name="T39" fmla="*/ 23 h 174"/>
                <a:gd name="T40" fmla="*/ 19 w 35"/>
                <a:gd name="T41" fmla="*/ 44 h 174"/>
                <a:gd name="T42" fmla="*/ 26 w 35"/>
                <a:gd name="T43" fmla="*/ 92 h 174"/>
                <a:gd name="T44" fmla="*/ 16 w 35"/>
                <a:gd name="T45" fmla="*/ 168 h 174"/>
                <a:gd name="T46" fmla="*/ 14 w 35"/>
                <a:gd name="T47" fmla="*/ 171 h 174"/>
                <a:gd name="T48" fmla="*/ 16 w 35"/>
                <a:gd name="T49" fmla="*/ 172 h 174"/>
                <a:gd name="T50" fmla="*/ 30 w 35"/>
                <a:gd name="T51" fmla="*/ 86 h 174"/>
                <a:gd name="T52" fmla="*/ 3 w 35"/>
                <a:gd name="T53" fmla="*/ 1 h 174"/>
                <a:gd name="T54" fmla="*/ 1 w 35"/>
                <a:gd name="T55" fmla="*/ 2 h 174"/>
                <a:gd name="T56" fmla="*/ 15 w 35"/>
                <a:gd name="T57" fmla="*/ 43 h 174"/>
                <a:gd name="T58" fmla="*/ 24 w 35"/>
                <a:gd name="T59" fmla="*/ 86 h 174"/>
                <a:gd name="T60" fmla="*/ 25 w 35"/>
                <a:gd name="T61" fmla="*/ 131 h 174"/>
                <a:gd name="T62" fmla="*/ 16 w 35"/>
                <a:gd name="T63" fmla="*/ 164 h 174"/>
                <a:gd name="T64" fmla="*/ 18 w 35"/>
                <a:gd name="T65" fmla="*/ 165 h 174"/>
                <a:gd name="T66" fmla="*/ 35 w 35"/>
                <a:gd name="T67" fmla="*/ 94 h 174"/>
                <a:gd name="T68" fmla="*/ 19 w 35"/>
                <a:gd name="T69" fmla="*/ 21 h 174"/>
                <a:gd name="T70" fmla="*/ 9 w 35"/>
                <a:gd name="T71" fmla="*/ 2 h 174"/>
                <a:gd name="T72" fmla="*/ 7 w 35"/>
                <a:gd name="T73" fmla="*/ 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" h="174">
                  <a:moveTo>
                    <a:pt x="7" y="4"/>
                  </a:moveTo>
                  <a:cubicBezTo>
                    <a:pt x="21" y="25"/>
                    <a:pt x="28" y="49"/>
                    <a:pt x="31" y="74"/>
                  </a:cubicBezTo>
                  <a:cubicBezTo>
                    <a:pt x="34" y="100"/>
                    <a:pt x="32" y="126"/>
                    <a:pt x="22" y="150"/>
                  </a:cubicBezTo>
                  <a:cubicBezTo>
                    <a:pt x="21" y="155"/>
                    <a:pt x="18" y="159"/>
                    <a:pt x="16" y="164"/>
                  </a:cubicBezTo>
                  <a:cubicBezTo>
                    <a:pt x="15" y="165"/>
                    <a:pt x="17" y="166"/>
                    <a:pt x="18" y="165"/>
                  </a:cubicBezTo>
                  <a:cubicBezTo>
                    <a:pt x="27" y="158"/>
                    <a:pt x="27" y="146"/>
                    <a:pt x="27" y="134"/>
                  </a:cubicBezTo>
                  <a:cubicBezTo>
                    <a:pt x="27" y="119"/>
                    <a:pt x="27" y="103"/>
                    <a:pt x="26" y="88"/>
                  </a:cubicBezTo>
                  <a:cubicBezTo>
                    <a:pt x="25" y="73"/>
                    <a:pt x="22" y="59"/>
                    <a:pt x="18" y="45"/>
                  </a:cubicBezTo>
                  <a:cubicBezTo>
                    <a:pt x="13" y="30"/>
                    <a:pt x="8" y="16"/>
                    <a:pt x="3" y="2"/>
                  </a:cubicBezTo>
                  <a:cubicBezTo>
                    <a:pt x="3" y="2"/>
                    <a:pt x="2" y="2"/>
                    <a:pt x="1" y="3"/>
                  </a:cubicBezTo>
                  <a:cubicBezTo>
                    <a:pt x="14" y="29"/>
                    <a:pt x="24" y="57"/>
                    <a:pt x="27" y="86"/>
                  </a:cubicBezTo>
                  <a:cubicBezTo>
                    <a:pt x="30" y="115"/>
                    <a:pt x="27" y="145"/>
                    <a:pt x="14" y="171"/>
                  </a:cubicBezTo>
                  <a:cubicBezTo>
                    <a:pt x="13" y="173"/>
                    <a:pt x="15" y="174"/>
                    <a:pt x="16" y="172"/>
                  </a:cubicBezTo>
                  <a:cubicBezTo>
                    <a:pt x="31" y="151"/>
                    <a:pt x="30" y="123"/>
                    <a:pt x="29" y="99"/>
                  </a:cubicBezTo>
                  <a:cubicBezTo>
                    <a:pt x="28" y="84"/>
                    <a:pt x="27" y="69"/>
                    <a:pt x="24" y="54"/>
                  </a:cubicBezTo>
                  <a:cubicBezTo>
                    <a:pt x="23" y="46"/>
                    <a:pt x="21" y="38"/>
                    <a:pt x="18" y="31"/>
                  </a:cubicBezTo>
                  <a:cubicBezTo>
                    <a:pt x="16" y="25"/>
                    <a:pt x="12" y="19"/>
                    <a:pt x="9" y="12"/>
                  </a:cubicBezTo>
                  <a:cubicBezTo>
                    <a:pt x="8" y="10"/>
                    <a:pt x="7" y="7"/>
                    <a:pt x="6" y="3"/>
                  </a:cubicBezTo>
                  <a:cubicBezTo>
                    <a:pt x="6" y="2"/>
                    <a:pt x="3" y="2"/>
                    <a:pt x="4" y="4"/>
                  </a:cubicBezTo>
                  <a:cubicBezTo>
                    <a:pt x="5" y="11"/>
                    <a:pt x="8" y="17"/>
                    <a:pt x="11" y="23"/>
                  </a:cubicBezTo>
                  <a:cubicBezTo>
                    <a:pt x="15" y="30"/>
                    <a:pt x="17" y="37"/>
                    <a:pt x="19" y="44"/>
                  </a:cubicBezTo>
                  <a:cubicBezTo>
                    <a:pt x="23" y="60"/>
                    <a:pt x="25" y="76"/>
                    <a:pt x="26" y="92"/>
                  </a:cubicBezTo>
                  <a:cubicBezTo>
                    <a:pt x="28" y="117"/>
                    <a:pt x="29" y="146"/>
                    <a:pt x="16" y="168"/>
                  </a:cubicBezTo>
                  <a:cubicBezTo>
                    <a:pt x="15" y="169"/>
                    <a:pt x="15" y="170"/>
                    <a:pt x="14" y="171"/>
                  </a:cubicBezTo>
                  <a:cubicBezTo>
                    <a:pt x="15" y="171"/>
                    <a:pt x="15" y="172"/>
                    <a:pt x="16" y="172"/>
                  </a:cubicBezTo>
                  <a:cubicBezTo>
                    <a:pt x="29" y="146"/>
                    <a:pt x="33" y="115"/>
                    <a:pt x="30" y="86"/>
                  </a:cubicBezTo>
                  <a:cubicBezTo>
                    <a:pt x="27" y="57"/>
                    <a:pt x="17" y="28"/>
                    <a:pt x="3" y="1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5" y="16"/>
                    <a:pt x="10" y="30"/>
                    <a:pt x="15" y="43"/>
                  </a:cubicBezTo>
                  <a:cubicBezTo>
                    <a:pt x="19" y="57"/>
                    <a:pt x="22" y="71"/>
                    <a:pt x="24" y="86"/>
                  </a:cubicBezTo>
                  <a:cubicBezTo>
                    <a:pt x="25" y="101"/>
                    <a:pt x="25" y="116"/>
                    <a:pt x="25" y="131"/>
                  </a:cubicBezTo>
                  <a:cubicBezTo>
                    <a:pt x="24" y="142"/>
                    <a:pt x="26" y="155"/>
                    <a:pt x="16" y="164"/>
                  </a:cubicBezTo>
                  <a:cubicBezTo>
                    <a:pt x="17" y="164"/>
                    <a:pt x="17" y="165"/>
                    <a:pt x="18" y="165"/>
                  </a:cubicBezTo>
                  <a:cubicBezTo>
                    <a:pt x="30" y="144"/>
                    <a:pt x="35" y="118"/>
                    <a:pt x="35" y="94"/>
                  </a:cubicBezTo>
                  <a:cubicBezTo>
                    <a:pt x="35" y="69"/>
                    <a:pt x="29" y="43"/>
                    <a:pt x="19" y="21"/>
                  </a:cubicBezTo>
                  <a:cubicBezTo>
                    <a:pt x="17" y="14"/>
                    <a:pt x="13" y="8"/>
                    <a:pt x="9" y="2"/>
                  </a:cubicBezTo>
                  <a:cubicBezTo>
                    <a:pt x="9" y="1"/>
                    <a:pt x="6" y="2"/>
                    <a:pt x="7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2023"/>
            <p:cNvSpPr/>
            <p:nvPr/>
          </p:nvSpPr>
          <p:spPr bwMode="auto">
            <a:xfrm>
              <a:off x="5151" y="762"/>
              <a:ext cx="113" cy="169"/>
            </a:xfrm>
            <a:custGeom>
              <a:avLst/>
              <a:gdLst>
                <a:gd name="T0" fmla="*/ 6 w 87"/>
                <a:gd name="T1" fmla="*/ 29 h 130"/>
                <a:gd name="T2" fmla="*/ 8 w 87"/>
                <a:gd name="T3" fmla="*/ 62 h 130"/>
                <a:gd name="T4" fmla="*/ 10 w 87"/>
                <a:gd name="T5" fmla="*/ 62 h 130"/>
                <a:gd name="T6" fmla="*/ 11 w 87"/>
                <a:gd name="T7" fmla="*/ 22 h 130"/>
                <a:gd name="T8" fmla="*/ 8 w 87"/>
                <a:gd name="T9" fmla="*/ 22 h 130"/>
                <a:gd name="T10" fmla="*/ 8 w 87"/>
                <a:gd name="T11" fmla="*/ 39 h 130"/>
                <a:gd name="T12" fmla="*/ 8 w 87"/>
                <a:gd name="T13" fmla="*/ 61 h 130"/>
                <a:gd name="T14" fmla="*/ 6 w 87"/>
                <a:gd name="T15" fmla="*/ 85 h 130"/>
                <a:gd name="T16" fmla="*/ 2 w 87"/>
                <a:gd name="T17" fmla="*/ 101 h 130"/>
                <a:gd name="T18" fmla="*/ 10 w 87"/>
                <a:gd name="T19" fmla="*/ 126 h 130"/>
                <a:gd name="T20" fmla="*/ 41 w 87"/>
                <a:gd name="T21" fmla="*/ 127 h 130"/>
                <a:gd name="T22" fmla="*/ 68 w 87"/>
                <a:gd name="T23" fmla="*/ 113 h 130"/>
                <a:gd name="T24" fmla="*/ 69 w 87"/>
                <a:gd name="T25" fmla="*/ 96 h 130"/>
                <a:gd name="T26" fmla="*/ 66 w 87"/>
                <a:gd name="T27" fmla="*/ 86 h 130"/>
                <a:gd name="T28" fmla="*/ 65 w 87"/>
                <a:gd name="T29" fmla="*/ 75 h 130"/>
                <a:gd name="T30" fmla="*/ 61 w 87"/>
                <a:gd name="T31" fmla="*/ 51 h 130"/>
                <a:gd name="T32" fmla="*/ 66 w 87"/>
                <a:gd name="T33" fmla="*/ 36 h 130"/>
                <a:gd name="T34" fmla="*/ 78 w 87"/>
                <a:gd name="T35" fmla="*/ 23 h 130"/>
                <a:gd name="T36" fmla="*/ 80 w 87"/>
                <a:gd name="T37" fmla="*/ 5 h 130"/>
                <a:gd name="T38" fmla="*/ 81 w 87"/>
                <a:gd name="T39" fmla="*/ 2 h 130"/>
                <a:gd name="T40" fmla="*/ 80 w 87"/>
                <a:gd name="T41" fmla="*/ 2 h 130"/>
                <a:gd name="T42" fmla="*/ 80 w 87"/>
                <a:gd name="T43" fmla="*/ 19 h 130"/>
                <a:gd name="T44" fmla="*/ 68 w 87"/>
                <a:gd name="T45" fmla="*/ 34 h 130"/>
                <a:gd name="T46" fmla="*/ 70 w 87"/>
                <a:gd name="T47" fmla="*/ 36 h 130"/>
                <a:gd name="T48" fmla="*/ 83 w 87"/>
                <a:gd name="T49" fmla="*/ 18 h 130"/>
                <a:gd name="T50" fmla="*/ 81 w 87"/>
                <a:gd name="T51" fmla="*/ 0 h 130"/>
                <a:gd name="T52" fmla="*/ 79 w 87"/>
                <a:gd name="T53" fmla="*/ 0 h 130"/>
                <a:gd name="T54" fmla="*/ 77 w 87"/>
                <a:gd name="T55" fmla="*/ 18 h 130"/>
                <a:gd name="T56" fmla="*/ 66 w 87"/>
                <a:gd name="T57" fmla="*/ 33 h 130"/>
                <a:gd name="T58" fmla="*/ 59 w 87"/>
                <a:gd name="T59" fmla="*/ 44 h 130"/>
                <a:gd name="T60" fmla="*/ 60 w 87"/>
                <a:gd name="T61" fmla="*/ 65 h 130"/>
                <a:gd name="T62" fmla="*/ 64 w 87"/>
                <a:gd name="T63" fmla="*/ 87 h 130"/>
                <a:gd name="T64" fmla="*/ 67 w 87"/>
                <a:gd name="T65" fmla="*/ 108 h 130"/>
                <a:gd name="T66" fmla="*/ 40 w 87"/>
                <a:gd name="T67" fmla="*/ 125 h 130"/>
                <a:gd name="T68" fmla="*/ 11 w 87"/>
                <a:gd name="T69" fmla="*/ 124 h 130"/>
                <a:gd name="T70" fmla="*/ 6 w 87"/>
                <a:gd name="T71" fmla="*/ 96 h 130"/>
                <a:gd name="T72" fmla="*/ 9 w 87"/>
                <a:gd name="T73" fmla="*/ 82 h 130"/>
                <a:gd name="T74" fmla="*/ 10 w 87"/>
                <a:gd name="T75" fmla="*/ 59 h 130"/>
                <a:gd name="T76" fmla="*/ 10 w 87"/>
                <a:gd name="T77" fmla="*/ 39 h 130"/>
                <a:gd name="T78" fmla="*/ 11 w 87"/>
                <a:gd name="T79" fmla="*/ 22 h 130"/>
                <a:gd name="T80" fmla="*/ 8 w 87"/>
                <a:gd name="T81" fmla="*/ 22 h 130"/>
                <a:gd name="T82" fmla="*/ 8 w 87"/>
                <a:gd name="T83" fmla="*/ 62 h 130"/>
                <a:gd name="T84" fmla="*/ 10 w 87"/>
                <a:gd name="T85" fmla="*/ 62 h 130"/>
                <a:gd name="T86" fmla="*/ 8 w 87"/>
                <a:gd name="T87" fmla="*/ 29 h 130"/>
                <a:gd name="T88" fmla="*/ 6 w 87"/>
                <a:gd name="T89" fmla="*/ 2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7" h="130">
                  <a:moveTo>
                    <a:pt x="6" y="29"/>
                  </a:moveTo>
                  <a:cubicBezTo>
                    <a:pt x="7" y="40"/>
                    <a:pt x="8" y="51"/>
                    <a:pt x="8" y="62"/>
                  </a:cubicBezTo>
                  <a:cubicBezTo>
                    <a:pt x="8" y="64"/>
                    <a:pt x="10" y="64"/>
                    <a:pt x="10" y="62"/>
                  </a:cubicBezTo>
                  <a:cubicBezTo>
                    <a:pt x="11" y="49"/>
                    <a:pt x="11" y="36"/>
                    <a:pt x="11" y="22"/>
                  </a:cubicBezTo>
                  <a:cubicBezTo>
                    <a:pt x="10" y="21"/>
                    <a:pt x="9" y="20"/>
                    <a:pt x="8" y="22"/>
                  </a:cubicBezTo>
                  <a:cubicBezTo>
                    <a:pt x="6" y="27"/>
                    <a:pt x="7" y="34"/>
                    <a:pt x="8" y="39"/>
                  </a:cubicBezTo>
                  <a:cubicBezTo>
                    <a:pt x="8" y="47"/>
                    <a:pt x="8" y="54"/>
                    <a:pt x="8" y="61"/>
                  </a:cubicBezTo>
                  <a:cubicBezTo>
                    <a:pt x="7" y="69"/>
                    <a:pt x="7" y="77"/>
                    <a:pt x="6" y="85"/>
                  </a:cubicBezTo>
                  <a:cubicBezTo>
                    <a:pt x="5" y="90"/>
                    <a:pt x="3" y="96"/>
                    <a:pt x="2" y="101"/>
                  </a:cubicBezTo>
                  <a:cubicBezTo>
                    <a:pt x="1" y="110"/>
                    <a:pt x="0" y="122"/>
                    <a:pt x="10" y="126"/>
                  </a:cubicBezTo>
                  <a:cubicBezTo>
                    <a:pt x="20" y="130"/>
                    <a:pt x="31" y="128"/>
                    <a:pt x="41" y="127"/>
                  </a:cubicBezTo>
                  <a:cubicBezTo>
                    <a:pt x="51" y="127"/>
                    <a:pt x="63" y="123"/>
                    <a:pt x="68" y="113"/>
                  </a:cubicBezTo>
                  <a:cubicBezTo>
                    <a:pt x="70" y="108"/>
                    <a:pt x="70" y="102"/>
                    <a:pt x="69" y="96"/>
                  </a:cubicBezTo>
                  <a:cubicBezTo>
                    <a:pt x="68" y="93"/>
                    <a:pt x="67" y="89"/>
                    <a:pt x="66" y="86"/>
                  </a:cubicBezTo>
                  <a:cubicBezTo>
                    <a:pt x="66" y="82"/>
                    <a:pt x="65" y="79"/>
                    <a:pt x="65" y="75"/>
                  </a:cubicBezTo>
                  <a:cubicBezTo>
                    <a:pt x="63" y="67"/>
                    <a:pt x="62" y="59"/>
                    <a:pt x="61" y="51"/>
                  </a:cubicBezTo>
                  <a:cubicBezTo>
                    <a:pt x="60" y="45"/>
                    <a:pt x="62" y="40"/>
                    <a:pt x="66" y="36"/>
                  </a:cubicBezTo>
                  <a:cubicBezTo>
                    <a:pt x="71" y="32"/>
                    <a:pt x="75" y="29"/>
                    <a:pt x="78" y="23"/>
                  </a:cubicBezTo>
                  <a:cubicBezTo>
                    <a:pt x="80" y="18"/>
                    <a:pt x="79" y="11"/>
                    <a:pt x="80" y="5"/>
                  </a:cubicBezTo>
                  <a:cubicBezTo>
                    <a:pt x="80" y="4"/>
                    <a:pt x="81" y="3"/>
                    <a:pt x="81" y="2"/>
                  </a:cubicBezTo>
                  <a:cubicBezTo>
                    <a:pt x="81" y="2"/>
                    <a:pt x="80" y="2"/>
                    <a:pt x="80" y="2"/>
                  </a:cubicBezTo>
                  <a:cubicBezTo>
                    <a:pt x="86" y="6"/>
                    <a:pt x="83" y="14"/>
                    <a:pt x="80" y="19"/>
                  </a:cubicBezTo>
                  <a:cubicBezTo>
                    <a:pt x="77" y="24"/>
                    <a:pt x="73" y="30"/>
                    <a:pt x="68" y="34"/>
                  </a:cubicBezTo>
                  <a:cubicBezTo>
                    <a:pt x="67" y="35"/>
                    <a:pt x="69" y="37"/>
                    <a:pt x="70" y="36"/>
                  </a:cubicBezTo>
                  <a:cubicBezTo>
                    <a:pt x="76" y="31"/>
                    <a:pt x="80" y="24"/>
                    <a:pt x="83" y="18"/>
                  </a:cubicBezTo>
                  <a:cubicBezTo>
                    <a:pt x="86" y="12"/>
                    <a:pt x="87" y="4"/>
                    <a:pt x="81" y="0"/>
                  </a:cubicBezTo>
                  <a:cubicBezTo>
                    <a:pt x="80" y="0"/>
                    <a:pt x="80" y="0"/>
                    <a:pt x="79" y="0"/>
                  </a:cubicBezTo>
                  <a:cubicBezTo>
                    <a:pt x="76" y="6"/>
                    <a:pt x="77" y="12"/>
                    <a:pt x="77" y="18"/>
                  </a:cubicBezTo>
                  <a:cubicBezTo>
                    <a:pt x="76" y="25"/>
                    <a:pt x="71" y="29"/>
                    <a:pt x="66" y="33"/>
                  </a:cubicBezTo>
                  <a:cubicBezTo>
                    <a:pt x="63" y="36"/>
                    <a:pt x="60" y="40"/>
                    <a:pt x="59" y="44"/>
                  </a:cubicBezTo>
                  <a:cubicBezTo>
                    <a:pt x="57" y="51"/>
                    <a:pt x="59" y="59"/>
                    <a:pt x="60" y="65"/>
                  </a:cubicBezTo>
                  <a:cubicBezTo>
                    <a:pt x="62" y="73"/>
                    <a:pt x="63" y="80"/>
                    <a:pt x="64" y="87"/>
                  </a:cubicBezTo>
                  <a:cubicBezTo>
                    <a:pt x="66" y="94"/>
                    <a:pt x="68" y="101"/>
                    <a:pt x="67" y="108"/>
                  </a:cubicBezTo>
                  <a:cubicBezTo>
                    <a:pt x="65" y="121"/>
                    <a:pt x="50" y="124"/>
                    <a:pt x="40" y="125"/>
                  </a:cubicBezTo>
                  <a:cubicBezTo>
                    <a:pt x="31" y="126"/>
                    <a:pt x="20" y="127"/>
                    <a:pt x="11" y="124"/>
                  </a:cubicBezTo>
                  <a:cubicBezTo>
                    <a:pt x="1" y="119"/>
                    <a:pt x="4" y="105"/>
                    <a:pt x="6" y="96"/>
                  </a:cubicBezTo>
                  <a:cubicBezTo>
                    <a:pt x="7" y="91"/>
                    <a:pt x="8" y="87"/>
                    <a:pt x="9" y="82"/>
                  </a:cubicBezTo>
                  <a:cubicBezTo>
                    <a:pt x="10" y="74"/>
                    <a:pt x="10" y="67"/>
                    <a:pt x="10" y="59"/>
                  </a:cubicBezTo>
                  <a:cubicBezTo>
                    <a:pt x="10" y="52"/>
                    <a:pt x="11" y="46"/>
                    <a:pt x="10" y="39"/>
                  </a:cubicBezTo>
                  <a:cubicBezTo>
                    <a:pt x="10" y="34"/>
                    <a:pt x="9" y="28"/>
                    <a:pt x="11" y="22"/>
                  </a:cubicBezTo>
                  <a:cubicBezTo>
                    <a:pt x="10" y="22"/>
                    <a:pt x="9" y="22"/>
                    <a:pt x="8" y="22"/>
                  </a:cubicBezTo>
                  <a:cubicBezTo>
                    <a:pt x="9" y="36"/>
                    <a:pt x="8" y="49"/>
                    <a:pt x="8" y="62"/>
                  </a:cubicBezTo>
                  <a:cubicBezTo>
                    <a:pt x="9" y="62"/>
                    <a:pt x="10" y="62"/>
                    <a:pt x="10" y="62"/>
                  </a:cubicBezTo>
                  <a:cubicBezTo>
                    <a:pt x="10" y="51"/>
                    <a:pt x="10" y="40"/>
                    <a:pt x="8" y="29"/>
                  </a:cubicBezTo>
                  <a:cubicBezTo>
                    <a:pt x="8" y="27"/>
                    <a:pt x="6" y="27"/>
                    <a:pt x="6" y="2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2024"/>
            <p:cNvSpPr/>
            <p:nvPr/>
          </p:nvSpPr>
          <p:spPr bwMode="auto">
            <a:xfrm>
              <a:off x="5159" y="762"/>
              <a:ext cx="98" cy="169"/>
            </a:xfrm>
            <a:custGeom>
              <a:avLst/>
              <a:gdLst>
                <a:gd name="T0" fmla="*/ 56 w 76"/>
                <a:gd name="T1" fmla="*/ 10 h 130"/>
                <a:gd name="T2" fmla="*/ 59 w 76"/>
                <a:gd name="T3" fmla="*/ 20 h 130"/>
                <a:gd name="T4" fmla="*/ 56 w 76"/>
                <a:gd name="T5" fmla="*/ 27 h 130"/>
                <a:gd name="T6" fmla="*/ 48 w 76"/>
                <a:gd name="T7" fmla="*/ 29 h 130"/>
                <a:gd name="T8" fmla="*/ 48 w 76"/>
                <a:gd name="T9" fmla="*/ 17 h 130"/>
                <a:gd name="T10" fmla="*/ 49 w 76"/>
                <a:gd name="T11" fmla="*/ 32 h 130"/>
                <a:gd name="T12" fmla="*/ 59 w 76"/>
                <a:gd name="T13" fmla="*/ 87 h 130"/>
                <a:gd name="T14" fmla="*/ 57 w 76"/>
                <a:gd name="T15" fmla="*/ 121 h 130"/>
                <a:gd name="T16" fmla="*/ 22 w 76"/>
                <a:gd name="T17" fmla="*/ 127 h 130"/>
                <a:gd name="T18" fmla="*/ 3 w 76"/>
                <a:gd name="T19" fmla="*/ 118 h 130"/>
                <a:gd name="T20" fmla="*/ 4 w 76"/>
                <a:gd name="T21" fmla="*/ 95 h 130"/>
                <a:gd name="T22" fmla="*/ 2 w 76"/>
                <a:gd name="T23" fmla="*/ 18 h 130"/>
                <a:gd name="T24" fmla="*/ 3 w 76"/>
                <a:gd name="T25" fmla="*/ 98 h 130"/>
                <a:gd name="T26" fmla="*/ 4 w 76"/>
                <a:gd name="T27" fmla="*/ 125 h 130"/>
                <a:gd name="T28" fmla="*/ 9 w 76"/>
                <a:gd name="T29" fmla="*/ 72 h 130"/>
                <a:gd name="T30" fmla="*/ 5 w 76"/>
                <a:gd name="T31" fmla="*/ 22 h 130"/>
                <a:gd name="T32" fmla="*/ 5 w 76"/>
                <a:gd name="T33" fmla="*/ 96 h 130"/>
                <a:gd name="T34" fmla="*/ 4 w 76"/>
                <a:gd name="T35" fmla="*/ 125 h 130"/>
                <a:gd name="T36" fmla="*/ 6 w 76"/>
                <a:gd name="T37" fmla="*/ 71 h 130"/>
                <a:gd name="T38" fmla="*/ 2 w 76"/>
                <a:gd name="T39" fmla="*/ 18 h 130"/>
                <a:gd name="T40" fmla="*/ 2 w 76"/>
                <a:gd name="T41" fmla="*/ 96 h 130"/>
                <a:gd name="T42" fmla="*/ 2 w 76"/>
                <a:gd name="T43" fmla="*/ 125 h 130"/>
                <a:gd name="T44" fmla="*/ 35 w 76"/>
                <a:gd name="T45" fmla="*/ 129 h 130"/>
                <a:gd name="T46" fmla="*/ 62 w 76"/>
                <a:gd name="T47" fmla="*/ 121 h 130"/>
                <a:gd name="T48" fmla="*/ 57 w 76"/>
                <a:gd name="T49" fmla="*/ 75 h 130"/>
                <a:gd name="T50" fmla="*/ 51 w 76"/>
                <a:gd name="T51" fmla="*/ 42 h 130"/>
                <a:gd name="T52" fmla="*/ 48 w 76"/>
                <a:gd name="T53" fmla="*/ 17 h 130"/>
                <a:gd name="T54" fmla="*/ 49 w 76"/>
                <a:gd name="T55" fmla="*/ 30 h 130"/>
                <a:gd name="T56" fmla="*/ 58 w 76"/>
                <a:gd name="T57" fmla="*/ 5 h 130"/>
                <a:gd name="T58" fmla="*/ 65 w 76"/>
                <a:gd name="T59" fmla="*/ 13 h 130"/>
                <a:gd name="T60" fmla="*/ 56 w 76"/>
                <a:gd name="T61" fmla="*/ 26 h 130"/>
                <a:gd name="T62" fmla="*/ 46 w 76"/>
                <a:gd name="T63" fmla="*/ 1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6" h="130">
                  <a:moveTo>
                    <a:pt x="49" y="15"/>
                  </a:moveTo>
                  <a:cubicBezTo>
                    <a:pt x="50" y="12"/>
                    <a:pt x="53" y="10"/>
                    <a:pt x="56" y="10"/>
                  </a:cubicBezTo>
                  <a:cubicBezTo>
                    <a:pt x="59" y="10"/>
                    <a:pt x="63" y="10"/>
                    <a:pt x="64" y="14"/>
                  </a:cubicBezTo>
                  <a:cubicBezTo>
                    <a:pt x="64" y="16"/>
                    <a:pt x="60" y="18"/>
                    <a:pt x="59" y="20"/>
                  </a:cubicBezTo>
                  <a:cubicBezTo>
                    <a:pt x="57" y="21"/>
                    <a:pt x="56" y="23"/>
                    <a:pt x="54" y="25"/>
                  </a:cubicBezTo>
                  <a:cubicBezTo>
                    <a:pt x="53" y="25"/>
                    <a:pt x="54" y="27"/>
                    <a:pt x="56" y="27"/>
                  </a:cubicBezTo>
                  <a:cubicBezTo>
                    <a:pt x="64" y="23"/>
                    <a:pt x="76" y="4"/>
                    <a:pt x="61" y="2"/>
                  </a:cubicBezTo>
                  <a:cubicBezTo>
                    <a:pt x="46" y="0"/>
                    <a:pt x="49" y="20"/>
                    <a:pt x="48" y="29"/>
                  </a:cubicBezTo>
                  <a:cubicBezTo>
                    <a:pt x="49" y="29"/>
                    <a:pt x="50" y="29"/>
                    <a:pt x="51" y="29"/>
                  </a:cubicBezTo>
                  <a:cubicBezTo>
                    <a:pt x="50" y="25"/>
                    <a:pt x="49" y="21"/>
                    <a:pt x="48" y="17"/>
                  </a:cubicBezTo>
                  <a:cubicBezTo>
                    <a:pt x="47" y="18"/>
                    <a:pt x="46" y="18"/>
                    <a:pt x="46" y="18"/>
                  </a:cubicBezTo>
                  <a:cubicBezTo>
                    <a:pt x="48" y="22"/>
                    <a:pt x="48" y="28"/>
                    <a:pt x="49" y="32"/>
                  </a:cubicBezTo>
                  <a:cubicBezTo>
                    <a:pt x="49" y="38"/>
                    <a:pt x="49" y="43"/>
                    <a:pt x="49" y="49"/>
                  </a:cubicBezTo>
                  <a:cubicBezTo>
                    <a:pt x="50" y="62"/>
                    <a:pt x="55" y="75"/>
                    <a:pt x="59" y="87"/>
                  </a:cubicBezTo>
                  <a:cubicBezTo>
                    <a:pt x="61" y="93"/>
                    <a:pt x="62" y="99"/>
                    <a:pt x="62" y="106"/>
                  </a:cubicBezTo>
                  <a:cubicBezTo>
                    <a:pt x="62" y="112"/>
                    <a:pt x="62" y="118"/>
                    <a:pt x="57" y="121"/>
                  </a:cubicBezTo>
                  <a:cubicBezTo>
                    <a:pt x="53" y="125"/>
                    <a:pt x="46" y="125"/>
                    <a:pt x="41" y="126"/>
                  </a:cubicBezTo>
                  <a:cubicBezTo>
                    <a:pt x="35" y="126"/>
                    <a:pt x="29" y="127"/>
                    <a:pt x="22" y="127"/>
                  </a:cubicBezTo>
                  <a:cubicBezTo>
                    <a:pt x="18" y="127"/>
                    <a:pt x="13" y="127"/>
                    <a:pt x="9" y="126"/>
                  </a:cubicBezTo>
                  <a:cubicBezTo>
                    <a:pt x="5" y="125"/>
                    <a:pt x="4" y="122"/>
                    <a:pt x="3" y="118"/>
                  </a:cubicBezTo>
                  <a:cubicBezTo>
                    <a:pt x="2" y="115"/>
                    <a:pt x="3" y="111"/>
                    <a:pt x="3" y="108"/>
                  </a:cubicBezTo>
                  <a:cubicBezTo>
                    <a:pt x="4" y="103"/>
                    <a:pt x="4" y="99"/>
                    <a:pt x="4" y="95"/>
                  </a:cubicBezTo>
                  <a:cubicBezTo>
                    <a:pt x="6" y="69"/>
                    <a:pt x="5" y="44"/>
                    <a:pt x="5" y="19"/>
                  </a:cubicBezTo>
                  <a:cubicBezTo>
                    <a:pt x="5" y="17"/>
                    <a:pt x="3" y="17"/>
                    <a:pt x="2" y="18"/>
                  </a:cubicBezTo>
                  <a:cubicBezTo>
                    <a:pt x="1" y="36"/>
                    <a:pt x="3" y="54"/>
                    <a:pt x="4" y="71"/>
                  </a:cubicBezTo>
                  <a:cubicBezTo>
                    <a:pt x="4" y="80"/>
                    <a:pt x="4" y="89"/>
                    <a:pt x="3" y="98"/>
                  </a:cubicBezTo>
                  <a:cubicBezTo>
                    <a:pt x="2" y="107"/>
                    <a:pt x="1" y="116"/>
                    <a:pt x="1" y="125"/>
                  </a:cubicBezTo>
                  <a:cubicBezTo>
                    <a:pt x="2" y="126"/>
                    <a:pt x="4" y="127"/>
                    <a:pt x="4" y="125"/>
                  </a:cubicBezTo>
                  <a:cubicBezTo>
                    <a:pt x="6" y="117"/>
                    <a:pt x="7" y="108"/>
                    <a:pt x="7" y="99"/>
                  </a:cubicBezTo>
                  <a:cubicBezTo>
                    <a:pt x="8" y="90"/>
                    <a:pt x="9" y="81"/>
                    <a:pt x="9" y="72"/>
                  </a:cubicBezTo>
                  <a:cubicBezTo>
                    <a:pt x="9" y="56"/>
                    <a:pt x="2" y="39"/>
                    <a:pt x="7" y="23"/>
                  </a:cubicBezTo>
                  <a:cubicBezTo>
                    <a:pt x="8" y="21"/>
                    <a:pt x="6" y="20"/>
                    <a:pt x="5" y="22"/>
                  </a:cubicBezTo>
                  <a:cubicBezTo>
                    <a:pt x="0" y="37"/>
                    <a:pt x="6" y="54"/>
                    <a:pt x="6" y="70"/>
                  </a:cubicBezTo>
                  <a:cubicBezTo>
                    <a:pt x="6" y="79"/>
                    <a:pt x="6" y="88"/>
                    <a:pt x="5" y="96"/>
                  </a:cubicBezTo>
                  <a:cubicBezTo>
                    <a:pt x="4" y="106"/>
                    <a:pt x="4" y="115"/>
                    <a:pt x="1" y="125"/>
                  </a:cubicBezTo>
                  <a:cubicBezTo>
                    <a:pt x="2" y="125"/>
                    <a:pt x="3" y="125"/>
                    <a:pt x="4" y="125"/>
                  </a:cubicBezTo>
                  <a:cubicBezTo>
                    <a:pt x="4" y="116"/>
                    <a:pt x="4" y="107"/>
                    <a:pt x="5" y="98"/>
                  </a:cubicBezTo>
                  <a:cubicBezTo>
                    <a:pt x="6" y="89"/>
                    <a:pt x="6" y="80"/>
                    <a:pt x="6" y="71"/>
                  </a:cubicBezTo>
                  <a:cubicBezTo>
                    <a:pt x="5" y="54"/>
                    <a:pt x="4" y="36"/>
                    <a:pt x="5" y="19"/>
                  </a:cubicBezTo>
                  <a:cubicBezTo>
                    <a:pt x="4" y="19"/>
                    <a:pt x="3" y="19"/>
                    <a:pt x="2" y="18"/>
                  </a:cubicBezTo>
                  <a:cubicBezTo>
                    <a:pt x="2" y="36"/>
                    <a:pt x="3" y="53"/>
                    <a:pt x="3" y="70"/>
                  </a:cubicBezTo>
                  <a:cubicBezTo>
                    <a:pt x="3" y="78"/>
                    <a:pt x="2" y="87"/>
                    <a:pt x="2" y="96"/>
                  </a:cubicBezTo>
                  <a:cubicBezTo>
                    <a:pt x="2" y="101"/>
                    <a:pt x="1" y="107"/>
                    <a:pt x="0" y="112"/>
                  </a:cubicBezTo>
                  <a:cubicBezTo>
                    <a:pt x="0" y="116"/>
                    <a:pt x="0" y="121"/>
                    <a:pt x="2" y="125"/>
                  </a:cubicBezTo>
                  <a:cubicBezTo>
                    <a:pt x="5" y="129"/>
                    <a:pt x="10" y="129"/>
                    <a:pt x="15" y="130"/>
                  </a:cubicBezTo>
                  <a:cubicBezTo>
                    <a:pt x="22" y="130"/>
                    <a:pt x="29" y="129"/>
                    <a:pt x="35" y="129"/>
                  </a:cubicBezTo>
                  <a:cubicBezTo>
                    <a:pt x="41" y="128"/>
                    <a:pt x="46" y="128"/>
                    <a:pt x="51" y="127"/>
                  </a:cubicBezTo>
                  <a:cubicBezTo>
                    <a:pt x="55" y="126"/>
                    <a:pt x="59" y="124"/>
                    <a:pt x="62" y="121"/>
                  </a:cubicBezTo>
                  <a:cubicBezTo>
                    <a:pt x="64" y="117"/>
                    <a:pt x="65" y="112"/>
                    <a:pt x="65" y="108"/>
                  </a:cubicBezTo>
                  <a:cubicBezTo>
                    <a:pt x="65" y="97"/>
                    <a:pt x="61" y="86"/>
                    <a:pt x="57" y="75"/>
                  </a:cubicBezTo>
                  <a:cubicBezTo>
                    <a:pt x="55" y="69"/>
                    <a:pt x="53" y="63"/>
                    <a:pt x="52" y="56"/>
                  </a:cubicBezTo>
                  <a:cubicBezTo>
                    <a:pt x="51" y="52"/>
                    <a:pt x="51" y="47"/>
                    <a:pt x="51" y="42"/>
                  </a:cubicBezTo>
                  <a:cubicBezTo>
                    <a:pt x="51" y="37"/>
                    <a:pt x="51" y="32"/>
                    <a:pt x="51" y="28"/>
                  </a:cubicBezTo>
                  <a:cubicBezTo>
                    <a:pt x="50" y="24"/>
                    <a:pt x="50" y="20"/>
                    <a:pt x="48" y="17"/>
                  </a:cubicBezTo>
                  <a:cubicBezTo>
                    <a:pt x="47" y="15"/>
                    <a:pt x="45" y="16"/>
                    <a:pt x="45" y="18"/>
                  </a:cubicBezTo>
                  <a:cubicBezTo>
                    <a:pt x="46" y="22"/>
                    <a:pt x="47" y="26"/>
                    <a:pt x="49" y="30"/>
                  </a:cubicBezTo>
                  <a:cubicBezTo>
                    <a:pt x="49" y="31"/>
                    <a:pt x="51" y="31"/>
                    <a:pt x="51" y="29"/>
                  </a:cubicBezTo>
                  <a:cubicBezTo>
                    <a:pt x="51" y="22"/>
                    <a:pt x="48" y="7"/>
                    <a:pt x="58" y="5"/>
                  </a:cubicBezTo>
                  <a:cubicBezTo>
                    <a:pt x="60" y="4"/>
                    <a:pt x="64" y="5"/>
                    <a:pt x="65" y="7"/>
                  </a:cubicBezTo>
                  <a:cubicBezTo>
                    <a:pt x="66" y="9"/>
                    <a:pt x="66" y="11"/>
                    <a:pt x="65" y="13"/>
                  </a:cubicBezTo>
                  <a:cubicBezTo>
                    <a:pt x="63" y="17"/>
                    <a:pt x="59" y="22"/>
                    <a:pt x="55" y="24"/>
                  </a:cubicBezTo>
                  <a:cubicBezTo>
                    <a:pt x="56" y="25"/>
                    <a:pt x="56" y="25"/>
                    <a:pt x="56" y="26"/>
                  </a:cubicBezTo>
                  <a:cubicBezTo>
                    <a:pt x="59" y="22"/>
                    <a:pt x="70" y="17"/>
                    <a:pt x="65" y="10"/>
                  </a:cubicBezTo>
                  <a:cubicBezTo>
                    <a:pt x="60" y="4"/>
                    <a:pt x="48" y="8"/>
                    <a:pt x="46" y="15"/>
                  </a:cubicBezTo>
                  <a:cubicBezTo>
                    <a:pt x="46" y="16"/>
                    <a:pt x="48" y="17"/>
                    <a:pt x="49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2025"/>
            <p:cNvSpPr/>
            <p:nvPr/>
          </p:nvSpPr>
          <p:spPr bwMode="auto">
            <a:xfrm>
              <a:off x="5180" y="781"/>
              <a:ext cx="53" cy="121"/>
            </a:xfrm>
            <a:custGeom>
              <a:avLst/>
              <a:gdLst>
                <a:gd name="T0" fmla="*/ 36 w 41"/>
                <a:gd name="T1" fmla="*/ 82 h 94"/>
                <a:gd name="T2" fmla="*/ 25 w 41"/>
                <a:gd name="T3" fmla="*/ 84 h 94"/>
                <a:gd name="T4" fmla="*/ 21 w 41"/>
                <a:gd name="T5" fmla="*/ 78 h 94"/>
                <a:gd name="T6" fmla="*/ 17 w 41"/>
                <a:gd name="T7" fmla="*/ 62 h 94"/>
                <a:gd name="T8" fmla="*/ 12 w 41"/>
                <a:gd name="T9" fmla="*/ 44 h 94"/>
                <a:gd name="T10" fmla="*/ 8 w 41"/>
                <a:gd name="T11" fmla="*/ 22 h 94"/>
                <a:gd name="T12" fmla="*/ 23 w 41"/>
                <a:gd name="T13" fmla="*/ 5 h 94"/>
                <a:gd name="T14" fmla="*/ 23 w 41"/>
                <a:gd name="T15" fmla="*/ 3 h 94"/>
                <a:gd name="T16" fmla="*/ 11 w 41"/>
                <a:gd name="T17" fmla="*/ 34 h 94"/>
                <a:gd name="T18" fmla="*/ 13 w 41"/>
                <a:gd name="T19" fmla="*/ 56 h 94"/>
                <a:gd name="T20" fmla="*/ 14 w 41"/>
                <a:gd name="T21" fmla="*/ 79 h 94"/>
                <a:gd name="T22" fmla="*/ 21 w 41"/>
                <a:gd name="T23" fmla="*/ 92 h 94"/>
                <a:gd name="T24" fmla="*/ 40 w 41"/>
                <a:gd name="T25" fmla="*/ 87 h 94"/>
                <a:gd name="T26" fmla="*/ 39 w 41"/>
                <a:gd name="T27" fmla="*/ 85 h 94"/>
                <a:gd name="T28" fmla="*/ 28 w 41"/>
                <a:gd name="T29" fmla="*/ 88 h 94"/>
                <a:gd name="T30" fmla="*/ 22 w 41"/>
                <a:gd name="T31" fmla="*/ 82 h 94"/>
                <a:gd name="T32" fmla="*/ 19 w 41"/>
                <a:gd name="T33" fmla="*/ 60 h 94"/>
                <a:gd name="T34" fmla="*/ 14 w 41"/>
                <a:gd name="T35" fmla="*/ 36 h 94"/>
                <a:gd name="T36" fmla="*/ 19 w 41"/>
                <a:gd name="T37" fmla="*/ 9 h 94"/>
                <a:gd name="T38" fmla="*/ 20 w 41"/>
                <a:gd name="T39" fmla="*/ 8 h 94"/>
                <a:gd name="T40" fmla="*/ 19 w 41"/>
                <a:gd name="T41" fmla="*/ 6 h 94"/>
                <a:gd name="T42" fmla="*/ 16 w 41"/>
                <a:gd name="T43" fmla="*/ 56 h 94"/>
                <a:gd name="T44" fmla="*/ 18 w 41"/>
                <a:gd name="T45" fmla="*/ 77 h 94"/>
                <a:gd name="T46" fmla="*/ 29 w 41"/>
                <a:gd name="T47" fmla="*/ 91 h 94"/>
                <a:gd name="T48" fmla="*/ 40 w 41"/>
                <a:gd name="T49" fmla="*/ 87 h 94"/>
                <a:gd name="T50" fmla="*/ 39 w 41"/>
                <a:gd name="T51" fmla="*/ 85 h 94"/>
                <a:gd name="T52" fmla="*/ 24 w 41"/>
                <a:gd name="T53" fmla="*/ 90 h 94"/>
                <a:gd name="T54" fmla="*/ 17 w 41"/>
                <a:gd name="T55" fmla="*/ 80 h 94"/>
                <a:gd name="T56" fmla="*/ 16 w 41"/>
                <a:gd name="T57" fmla="*/ 57 h 94"/>
                <a:gd name="T58" fmla="*/ 14 w 41"/>
                <a:gd name="T59" fmla="*/ 35 h 94"/>
                <a:gd name="T60" fmla="*/ 16 w 41"/>
                <a:gd name="T61" fmla="*/ 12 h 94"/>
                <a:gd name="T62" fmla="*/ 22 w 41"/>
                <a:gd name="T63" fmla="*/ 5 h 94"/>
                <a:gd name="T64" fmla="*/ 22 w 41"/>
                <a:gd name="T65" fmla="*/ 3 h 94"/>
                <a:gd name="T66" fmla="*/ 5 w 41"/>
                <a:gd name="T67" fmla="*/ 20 h 94"/>
                <a:gd name="T68" fmla="*/ 10 w 41"/>
                <a:gd name="T69" fmla="*/ 45 h 94"/>
                <a:gd name="T70" fmla="*/ 15 w 41"/>
                <a:gd name="T71" fmla="*/ 65 h 94"/>
                <a:gd name="T72" fmla="*/ 19 w 41"/>
                <a:gd name="T73" fmla="*/ 81 h 94"/>
                <a:gd name="T74" fmla="*/ 25 w 41"/>
                <a:gd name="T75" fmla="*/ 87 h 94"/>
                <a:gd name="T76" fmla="*/ 36 w 41"/>
                <a:gd name="T77" fmla="*/ 84 h 94"/>
                <a:gd name="T78" fmla="*/ 36 w 41"/>
                <a:gd name="T79" fmla="*/ 8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1" h="94">
                  <a:moveTo>
                    <a:pt x="36" y="82"/>
                  </a:moveTo>
                  <a:cubicBezTo>
                    <a:pt x="33" y="83"/>
                    <a:pt x="29" y="85"/>
                    <a:pt x="25" y="84"/>
                  </a:cubicBezTo>
                  <a:cubicBezTo>
                    <a:pt x="22" y="84"/>
                    <a:pt x="22" y="80"/>
                    <a:pt x="21" y="78"/>
                  </a:cubicBezTo>
                  <a:cubicBezTo>
                    <a:pt x="19" y="73"/>
                    <a:pt x="18" y="68"/>
                    <a:pt x="17" y="62"/>
                  </a:cubicBezTo>
                  <a:cubicBezTo>
                    <a:pt x="16" y="56"/>
                    <a:pt x="14" y="50"/>
                    <a:pt x="12" y="44"/>
                  </a:cubicBezTo>
                  <a:cubicBezTo>
                    <a:pt x="10" y="37"/>
                    <a:pt x="7" y="29"/>
                    <a:pt x="8" y="22"/>
                  </a:cubicBezTo>
                  <a:cubicBezTo>
                    <a:pt x="8" y="13"/>
                    <a:pt x="16" y="8"/>
                    <a:pt x="23" y="5"/>
                  </a:cubicBezTo>
                  <a:cubicBezTo>
                    <a:pt x="24" y="5"/>
                    <a:pt x="25" y="3"/>
                    <a:pt x="23" y="3"/>
                  </a:cubicBezTo>
                  <a:cubicBezTo>
                    <a:pt x="9" y="0"/>
                    <a:pt x="11" y="27"/>
                    <a:pt x="11" y="34"/>
                  </a:cubicBezTo>
                  <a:cubicBezTo>
                    <a:pt x="12" y="42"/>
                    <a:pt x="13" y="49"/>
                    <a:pt x="13" y="56"/>
                  </a:cubicBezTo>
                  <a:cubicBezTo>
                    <a:pt x="14" y="64"/>
                    <a:pt x="13" y="71"/>
                    <a:pt x="14" y="79"/>
                  </a:cubicBezTo>
                  <a:cubicBezTo>
                    <a:pt x="14" y="84"/>
                    <a:pt x="15" y="91"/>
                    <a:pt x="21" y="92"/>
                  </a:cubicBezTo>
                  <a:cubicBezTo>
                    <a:pt x="27" y="94"/>
                    <a:pt x="33" y="88"/>
                    <a:pt x="40" y="87"/>
                  </a:cubicBezTo>
                  <a:cubicBezTo>
                    <a:pt x="39" y="86"/>
                    <a:pt x="39" y="85"/>
                    <a:pt x="39" y="85"/>
                  </a:cubicBezTo>
                  <a:cubicBezTo>
                    <a:pt x="35" y="87"/>
                    <a:pt x="32" y="89"/>
                    <a:pt x="28" y="88"/>
                  </a:cubicBezTo>
                  <a:cubicBezTo>
                    <a:pt x="25" y="88"/>
                    <a:pt x="23" y="85"/>
                    <a:pt x="22" y="82"/>
                  </a:cubicBezTo>
                  <a:cubicBezTo>
                    <a:pt x="20" y="75"/>
                    <a:pt x="19" y="67"/>
                    <a:pt x="19" y="60"/>
                  </a:cubicBezTo>
                  <a:cubicBezTo>
                    <a:pt x="18" y="52"/>
                    <a:pt x="16" y="44"/>
                    <a:pt x="14" y="36"/>
                  </a:cubicBezTo>
                  <a:cubicBezTo>
                    <a:pt x="12" y="27"/>
                    <a:pt x="10" y="15"/>
                    <a:pt x="19" y="9"/>
                  </a:cubicBezTo>
                  <a:cubicBezTo>
                    <a:pt x="19" y="9"/>
                    <a:pt x="20" y="8"/>
                    <a:pt x="20" y="8"/>
                  </a:cubicBezTo>
                  <a:cubicBezTo>
                    <a:pt x="22" y="7"/>
                    <a:pt x="21" y="5"/>
                    <a:pt x="19" y="6"/>
                  </a:cubicBezTo>
                  <a:cubicBezTo>
                    <a:pt x="0" y="15"/>
                    <a:pt x="14" y="41"/>
                    <a:pt x="16" y="56"/>
                  </a:cubicBezTo>
                  <a:cubicBezTo>
                    <a:pt x="17" y="63"/>
                    <a:pt x="17" y="70"/>
                    <a:pt x="18" y="77"/>
                  </a:cubicBezTo>
                  <a:cubicBezTo>
                    <a:pt x="19" y="83"/>
                    <a:pt x="22" y="90"/>
                    <a:pt x="29" y="91"/>
                  </a:cubicBezTo>
                  <a:cubicBezTo>
                    <a:pt x="33" y="91"/>
                    <a:pt x="37" y="89"/>
                    <a:pt x="40" y="87"/>
                  </a:cubicBezTo>
                  <a:cubicBezTo>
                    <a:pt x="41" y="86"/>
                    <a:pt x="40" y="84"/>
                    <a:pt x="39" y="85"/>
                  </a:cubicBezTo>
                  <a:cubicBezTo>
                    <a:pt x="34" y="85"/>
                    <a:pt x="29" y="89"/>
                    <a:pt x="24" y="90"/>
                  </a:cubicBezTo>
                  <a:cubicBezTo>
                    <a:pt x="18" y="91"/>
                    <a:pt x="17" y="85"/>
                    <a:pt x="17" y="80"/>
                  </a:cubicBezTo>
                  <a:cubicBezTo>
                    <a:pt x="15" y="73"/>
                    <a:pt x="17" y="65"/>
                    <a:pt x="16" y="57"/>
                  </a:cubicBezTo>
                  <a:cubicBezTo>
                    <a:pt x="15" y="50"/>
                    <a:pt x="14" y="43"/>
                    <a:pt x="14" y="35"/>
                  </a:cubicBezTo>
                  <a:cubicBezTo>
                    <a:pt x="14" y="28"/>
                    <a:pt x="13" y="19"/>
                    <a:pt x="16" y="12"/>
                  </a:cubicBezTo>
                  <a:cubicBezTo>
                    <a:pt x="17" y="8"/>
                    <a:pt x="18" y="4"/>
                    <a:pt x="22" y="5"/>
                  </a:cubicBezTo>
                  <a:cubicBezTo>
                    <a:pt x="22" y="4"/>
                    <a:pt x="22" y="4"/>
                    <a:pt x="22" y="3"/>
                  </a:cubicBezTo>
                  <a:cubicBezTo>
                    <a:pt x="15" y="6"/>
                    <a:pt x="7" y="11"/>
                    <a:pt x="5" y="20"/>
                  </a:cubicBezTo>
                  <a:cubicBezTo>
                    <a:pt x="4" y="28"/>
                    <a:pt x="7" y="37"/>
                    <a:pt x="10" y="45"/>
                  </a:cubicBezTo>
                  <a:cubicBezTo>
                    <a:pt x="12" y="52"/>
                    <a:pt x="14" y="58"/>
                    <a:pt x="15" y="65"/>
                  </a:cubicBezTo>
                  <a:cubicBezTo>
                    <a:pt x="16" y="70"/>
                    <a:pt x="17" y="76"/>
                    <a:pt x="19" y="81"/>
                  </a:cubicBezTo>
                  <a:cubicBezTo>
                    <a:pt x="20" y="84"/>
                    <a:pt x="22" y="86"/>
                    <a:pt x="25" y="87"/>
                  </a:cubicBezTo>
                  <a:cubicBezTo>
                    <a:pt x="29" y="88"/>
                    <a:pt x="33" y="86"/>
                    <a:pt x="36" y="84"/>
                  </a:cubicBezTo>
                  <a:cubicBezTo>
                    <a:pt x="38" y="84"/>
                    <a:pt x="37" y="81"/>
                    <a:pt x="36" y="8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2026"/>
            <p:cNvSpPr/>
            <p:nvPr/>
          </p:nvSpPr>
          <p:spPr bwMode="auto">
            <a:xfrm>
              <a:off x="5132" y="697"/>
              <a:ext cx="19" cy="67"/>
            </a:xfrm>
            <a:custGeom>
              <a:avLst/>
              <a:gdLst>
                <a:gd name="T0" fmla="*/ 6 w 15"/>
                <a:gd name="T1" fmla="*/ 17 h 52"/>
                <a:gd name="T2" fmla="*/ 9 w 15"/>
                <a:gd name="T3" fmla="*/ 40 h 52"/>
                <a:gd name="T4" fmla="*/ 12 w 15"/>
                <a:gd name="T5" fmla="*/ 40 h 52"/>
                <a:gd name="T6" fmla="*/ 6 w 15"/>
                <a:gd name="T7" fmla="*/ 2 h 52"/>
                <a:gd name="T8" fmla="*/ 4 w 15"/>
                <a:gd name="T9" fmla="*/ 3 h 52"/>
                <a:gd name="T10" fmla="*/ 7 w 15"/>
                <a:gd name="T11" fmla="*/ 49 h 52"/>
                <a:gd name="T12" fmla="*/ 9 w 15"/>
                <a:gd name="T13" fmla="*/ 49 h 52"/>
                <a:gd name="T14" fmla="*/ 11 w 15"/>
                <a:gd name="T15" fmla="*/ 26 h 52"/>
                <a:gd name="T16" fmla="*/ 3 w 15"/>
                <a:gd name="T17" fmla="*/ 2 h 52"/>
                <a:gd name="T18" fmla="*/ 0 w 15"/>
                <a:gd name="T19" fmla="*/ 3 h 52"/>
                <a:gd name="T20" fmla="*/ 6 w 15"/>
                <a:gd name="T21" fmla="*/ 24 h 52"/>
                <a:gd name="T22" fmla="*/ 7 w 15"/>
                <a:gd name="T23" fmla="*/ 50 h 52"/>
                <a:gd name="T24" fmla="*/ 10 w 15"/>
                <a:gd name="T25" fmla="*/ 51 h 52"/>
                <a:gd name="T26" fmla="*/ 12 w 15"/>
                <a:gd name="T27" fmla="*/ 34 h 52"/>
                <a:gd name="T28" fmla="*/ 5 w 15"/>
                <a:gd name="T29" fmla="*/ 15 h 52"/>
                <a:gd name="T30" fmla="*/ 3 w 15"/>
                <a:gd name="T31" fmla="*/ 16 h 52"/>
                <a:gd name="T32" fmla="*/ 9 w 15"/>
                <a:gd name="T33" fmla="*/ 33 h 52"/>
                <a:gd name="T34" fmla="*/ 8 w 15"/>
                <a:gd name="T35" fmla="*/ 49 h 52"/>
                <a:gd name="T36" fmla="*/ 10 w 15"/>
                <a:gd name="T37" fmla="*/ 50 h 52"/>
                <a:gd name="T38" fmla="*/ 10 w 15"/>
                <a:gd name="T39" fmla="*/ 26 h 52"/>
                <a:gd name="T40" fmla="*/ 3 w 15"/>
                <a:gd name="T41" fmla="*/ 3 h 52"/>
                <a:gd name="T42" fmla="*/ 0 w 15"/>
                <a:gd name="T43" fmla="*/ 4 h 52"/>
                <a:gd name="T44" fmla="*/ 8 w 15"/>
                <a:gd name="T45" fmla="*/ 25 h 52"/>
                <a:gd name="T46" fmla="*/ 7 w 15"/>
                <a:gd name="T47" fmla="*/ 48 h 52"/>
                <a:gd name="T48" fmla="*/ 9 w 15"/>
                <a:gd name="T49" fmla="*/ 49 h 52"/>
                <a:gd name="T50" fmla="*/ 6 w 15"/>
                <a:gd name="T51" fmla="*/ 2 h 52"/>
                <a:gd name="T52" fmla="*/ 4 w 15"/>
                <a:gd name="T53" fmla="*/ 2 h 52"/>
                <a:gd name="T54" fmla="*/ 9 w 15"/>
                <a:gd name="T55" fmla="*/ 40 h 52"/>
                <a:gd name="T56" fmla="*/ 12 w 15"/>
                <a:gd name="T57" fmla="*/ 40 h 52"/>
                <a:gd name="T58" fmla="*/ 8 w 15"/>
                <a:gd name="T59" fmla="*/ 17 h 52"/>
                <a:gd name="T60" fmla="*/ 6 w 15"/>
                <a:gd name="T61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" h="52">
                  <a:moveTo>
                    <a:pt x="6" y="17"/>
                  </a:moveTo>
                  <a:cubicBezTo>
                    <a:pt x="8" y="25"/>
                    <a:pt x="10" y="33"/>
                    <a:pt x="9" y="40"/>
                  </a:cubicBezTo>
                  <a:cubicBezTo>
                    <a:pt x="10" y="40"/>
                    <a:pt x="11" y="40"/>
                    <a:pt x="12" y="40"/>
                  </a:cubicBezTo>
                  <a:cubicBezTo>
                    <a:pt x="10" y="28"/>
                    <a:pt x="11" y="14"/>
                    <a:pt x="6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10" y="17"/>
                    <a:pt x="7" y="33"/>
                    <a:pt x="7" y="49"/>
                  </a:cubicBezTo>
                  <a:cubicBezTo>
                    <a:pt x="7" y="50"/>
                    <a:pt x="9" y="51"/>
                    <a:pt x="9" y="49"/>
                  </a:cubicBezTo>
                  <a:cubicBezTo>
                    <a:pt x="13" y="42"/>
                    <a:pt x="12" y="34"/>
                    <a:pt x="11" y="26"/>
                  </a:cubicBezTo>
                  <a:cubicBezTo>
                    <a:pt x="10" y="18"/>
                    <a:pt x="7" y="9"/>
                    <a:pt x="3" y="2"/>
                  </a:cubicBezTo>
                  <a:cubicBezTo>
                    <a:pt x="2" y="1"/>
                    <a:pt x="0" y="2"/>
                    <a:pt x="0" y="3"/>
                  </a:cubicBezTo>
                  <a:cubicBezTo>
                    <a:pt x="1" y="10"/>
                    <a:pt x="4" y="17"/>
                    <a:pt x="6" y="24"/>
                  </a:cubicBezTo>
                  <a:cubicBezTo>
                    <a:pt x="9" y="33"/>
                    <a:pt x="7" y="42"/>
                    <a:pt x="7" y="50"/>
                  </a:cubicBezTo>
                  <a:cubicBezTo>
                    <a:pt x="7" y="51"/>
                    <a:pt x="9" y="52"/>
                    <a:pt x="10" y="51"/>
                  </a:cubicBezTo>
                  <a:cubicBezTo>
                    <a:pt x="15" y="47"/>
                    <a:pt x="13" y="40"/>
                    <a:pt x="12" y="34"/>
                  </a:cubicBezTo>
                  <a:cubicBezTo>
                    <a:pt x="10" y="28"/>
                    <a:pt x="7" y="21"/>
                    <a:pt x="5" y="15"/>
                  </a:cubicBezTo>
                  <a:cubicBezTo>
                    <a:pt x="4" y="13"/>
                    <a:pt x="2" y="14"/>
                    <a:pt x="3" y="16"/>
                  </a:cubicBezTo>
                  <a:cubicBezTo>
                    <a:pt x="4" y="21"/>
                    <a:pt x="7" y="27"/>
                    <a:pt x="9" y="33"/>
                  </a:cubicBezTo>
                  <a:cubicBezTo>
                    <a:pt x="10" y="37"/>
                    <a:pt x="13" y="45"/>
                    <a:pt x="8" y="49"/>
                  </a:cubicBezTo>
                  <a:cubicBezTo>
                    <a:pt x="8" y="49"/>
                    <a:pt x="9" y="50"/>
                    <a:pt x="10" y="50"/>
                  </a:cubicBezTo>
                  <a:cubicBezTo>
                    <a:pt x="10" y="42"/>
                    <a:pt x="11" y="34"/>
                    <a:pt x="10" y="26"/>
                  </a:cubicBezTo>
                  <a:cubicBezTo>
                    <a:pt x="8" y="18"/>
                    <a:pt x="3" y="11"/>
                    <a:pt x="3" y="3"/>
                  </a:cubicBezTo>
                  <a:cubicBezTo>
                    <a:pt x="2" y="3"/>
                    <a:pt x="1" y="3"/>
                    <a:pt x="0" y="4"/>
                  </a:cubicBezTo>
                  <a:cubicBezTo>
                    <a:pt x="4" y="10"/>
                    <a:pt x="7" y="17"/>
                    <a:pt x="8" y="25"/>
                  </a:cubicBezTo>
                  <a:cubicBezTo>
                    <a:pt x="10" y="32"/>
                    <a:pt x="10" y="41"/>
                    <a:pt x="7" y="48"/>
                  </a:cubicBezTo>
                  <a:cubicBezTo>
                    <a:pt x="8" y="48"/>
                    <a:pt x="8" y="49"/>
                    <a:pt x="9" y="49"/>
                  </a:cubicBezTo>
                  <a:cubicBezTo>
                    <a:pt x="10" y="33"/>
                    <a:pt x="13" y="17"/>
                    <a:pt x="6" y="2"/>
                  </a:cubicBezTo>
                  <a:cubicBezTo>
                    <a:pt x="5" y="0"/>
                    <a:pt x="3" y="1"/>
                    <a:pt x="4" y="2"/>
                  </a:cubicBezTo>
                  <a:cubicBezTo>
                    <a:pt x="8" y="15"/>
                    <a:pt x="8" y="28"/>
                    <a:pt x="9" y="40"/>
                  </a:cubicBezTo>
                  <a:cubicBezTo>
                    <a:pt x="10" y="42"/>
                    <a:pt x="12" y="42"/>
                    <a:pt x="12" y="40"/>
                  </a:cubicBezTo>
                  <a:cubicBezTo>
                    <a:pt x="12" y="32"/>
                    <a:pt x="11" y="25"/>
                    <a:pt x="8" y="17"/>
                  </a:cubicBezTo>
                  <a:cubicBezTo>
                    <a:pt x="8" y="15"/>
                    <a:pt x="6" y="16"/>
                    <a:pt x="6" y="1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2027"/>
            <p:cNvSpPr/>
            <p:nvPr/>
          </p:nvSpPr>
          <p:spPr bwMode="auto">
            <a:xfrm>
              <a:off x="3444" y="1671"/>
              <a:ext cx="41" cy="62"/>
            </a:xfrm>
            <a:custGeom>
              <a:avLst/>
              <a:gdLst>
                <a:gd name="T0" fmla="*/ 0 w 31"/>
                <a:gd name="T1" fmla="*/ 15 h 48"/>
                <a:gd name="T2" fmla="*/ 10 w 31"/>
                <a:gd name="T3" fmla="*/ 44 h 48"/>
                <a:gd name="T4" fmla="*/ 18 w 31"/>
                <a:gd name="T5" fmla="*/ 47 h 48"/>
                <a:gd name="T6" fmla="*/ 24 w 31"/>
                <a:gd name="T7" fmla="*/ 39 h 48"/>
                <a:gd name="T8" fmla="*/ 23 w 31"/>
                <a:gd name="T9" fmla="*/ 26 h 48"/>
                <a:gd name="T10" fmla="*/ 17 w 31"/>
                <a:gd name="T11" fmla="*/ 9 h 48"/>
                <a:gd name="T12" fmla="*/ 8 w 31"/>
                <a:gd name="T13" fmla="*/ 2 h 48"/>
                <a:gd name="T14" fmla="*/ 3 w 31"/>
                <a:gd name="T15" fmla="*/ 15 h 48"/>
                <a:gd name="T16" fmla="*/ 8 w 31"/>
                <a:gd name="T17" fmla="*/ 33 h 48"/>
                <a:gd name="T18" fmla="*/ 16 w 31"/>
                <a:gd name="T19" fmla="*/ 47 h 48"/>
                <a:gd name="T20" fmla="*/ 24 w 31"/>
                <a:gd name="T21" fmla="*/ 44 h 48"/>
                <a:gd name="T22" fmla="*/ 28 w 31"/>
                <a:gd name="T23" fmla="*/ 36 h 48"/>
                <a:gd name="T24" fmla="*/ 26 w 31"/>
                <a:gd name="T25" fmla="*/ 26 h 48"/>
                <a:gd name="T26" fmla="*/ 23 w 31"/>
                <a:gd name="T27" fmla="*/ 17 h 48"/>
                <a:gd name="T28" fmla="*/ 13 w 31"/>
                <a:gd name="T29" fmla="*/ 2 h 48"/>
                <a:gd name="T30" fmla="*/ 3 w 31"/>
                <a:gd name="T31" fmla="*/ 6 h 48"/>
                <a:gd name="T32" fmla="*/ 3 w 31"/>
                <a:gd name="T33" fmla="*/ 21 h 48"/>
                <a:gd name="T34" fmla="*/ 8 w 31"/>
                <a:gd name="T35" fmla="*/ 37 h 48"/>
                <a:gd name="T36" fmla="*/ 19 w 31"/>
                <a:gd name="T37" fmla="*/ 47 h 48"/>
                <a:gd name="T38" fmla="*/ 28 w 31"/>
                <a:gd name="T39" fmla="*/ 41 h 48"/>
                <a:gd name="T40" fmla="*/ 28 w 31"/>
                <a:gd name="T41" fmla="*/ 30 h 48"/>
                <a:gd name="T42" fmla="*/ 25 w 31"/>
                <a:gd name="T43" fmla="*/ 20 h 48"/>
                <a:gd name="T44" fmla="*/ 23 w 31"/>
                <a:gd name="T45" fmla="*/ 21 h 48"/>
                <a:gd name="T46" fmla="*/ 22 w 31"/>
                <a:gd name="T47" fmla="*/ 45 h 48"/>
                <a:gd name="T48" fmla="*/ 10 w 31"/>
                <a:gd name="T49" fmla="*/ 36 h 48"/>
                <a:gd name="T50" fmla="*/ 5 w 31"/>
                <a:gd name="T51" fmla="*/ 20 h 48"/>
                <a:gd name="T52" fmla="*/ 5 w 31"/>
                <a:gd name="T53" fmla="*/ 5 h 48"/>
                <a:gd name="T54" fmla="*/ 11 w 31"/>
                <a:gd name="T55" fmla="*/ 3 h 48"/>
                <a:gd name="T56" fmla="*/ 18 w 31"/>
                <a:gd name="T57" fmla="*/ 9 h 48"/>
                <a:gd name="T58" fmla="*/ 21 w 31"/>
                <a:gd name="T59" fmla="*/ 18 h 48"/>
                <a:gd name="T60" fmla="*/ 24 w 31"/>
                <a:gd name="T61" fmla="*/ 27 h 48"/>
                <a:gd name="T62" fmla="*/ 26 w 31"/>
                <a:gd name="T63" fmla="*/ 37 h 48"/>
                <a:gd name="T64" fmla="*/ 19 w 31"/>
                <a:gd name="T65" fmla="*/ 45 h 48"/>
                <a:gd name="T66" fmla="*/ 10 w 31"/>
                <a:gd name="T67" fmla="*/ 32 h 48"/>
                <a:gd name="T68" fmla="*/ 4 w 31"/>
                <a:gd name="T69" fmla="*/ 14 h 48"/>
                <a:gd name="T70" fmla="*/ 6 w 31"/>
                <a:gd name="T71" fmla="*/ 5 h 48"/>
                <a:gd name="T72" fmla="*/ 11 w 31"/>
                <a:gd name="T73" fmla="*/ 5 h 48"/>
                <a:gd name="T74" fmla="*/ 19 w 31"/>
                <a:gd name="T75" fmla="*/ 18 h 48"/>
                <a:gd name="T76" fmla="*/ 23 w 31"/>
                <a:gd name="T77" fmla="*/ 33 h 48"/>
                <a:gd name="T78" fmla="*/ 22 w 31"/>
                <a:gd name="T79" fmla="*/ 41 h 48"/>
                <a:gd name="T80" fmla="*/ 18 w 31"/>
                <a:gd name="T81" fmla="*/ 45 h 48"/>
                <a:gd name="T82" fmla="*/ 12 w 31"/>
                <a:gd name="T83" fmla="*/ 44 h 48"/>
                <a:gd name="T84" fmla="*/ 10 w 31"/>
                <a:gd name="T85" fmla="*/ 39 h 48"/>
                <a:gd name="T86" fmla="*/ 7 w 31"/>
                <a:gd name="T87" fmla="*/ 31 h 48"/>
                <a:gd name="T88" fmla="*/ 2 w 31"/>
                <a:gd name="T89" fmla="*/ 15 h 48"/>
                <a:gd name="T90" fmla="*/ 0 w 31"/>
                <a:gd name="T91" fmla="*/ 1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1" h="48">
                  <a:moveTo>
                    <a:pt x="0" y="15"/>
                  </a:moveTo>
                  <a:cubicBezTo>
                    <a:pt x="5" y="24"/>
                    <a:pt x="5" y="35"/>
                    <a:pt x="10" y="44"/>
                  </a:cubicBezTo>
                  <a:cubicBezTo>
                    <a:pt x="11" y="47"/>
                    <a:pt x="15" y="48"/>
                    <a:pt x="18" y="47"/>
                  </a:cubicBezTo>
                  <a:cubicBezTo>
                    <a:pt x="22" y="46"/>
                    <a:pt x="23" y="43"/>
                    <a:pt x="24" y="39"/>
                  </a:cubicBezTo>
                  <a:cubicBezTo>
                    <a:pt x="25" y="35"/>
                    <a:pt x="24" y="30"/>
                    <a:pt x="23" y="26"/>
                  </a:cubicBezTo>
                  <a:cubicBezTo>
                    <a:pt x="22" y="20"/>
                    <a:pt x="20" y="14"/>
                    <a:pt x="17" y="9"/>
                  </a:cubicBezTo>
                  <a:cubicBezTo>
                    <a:pt x="15" y="6"/>
                    <a:pt x="12" y="2"/>
                    <a:pt x="8" y="2"/>
                  </a:cubicBezTo>
                  <a:cubicBezTo>
                    <a:pt x="2" y="3"/>
                    <a:pt x="2" y="11"/>
                    <a:pt x="3" y="15"/>
                  </a:cubicBezTo>
                  <a:cubicBezTo>
                    <a:pt x="4" y="21"/>
                    <a:pt x="7" y="27"/>
                    <a:pt x="8" y="33"/>
                  </a:cubicBezTo>
                  <a:cubicBezTo>
                    <a:pt x="9" y="38"/>
                    <a:pt x="11" y="45"/>
                    <a:pt x="16" y="47"/>
                  </a:cubicBezTo>
                  <a:cubicBezTo>
                    <a:pt x="19" y="48"/>
                    <a:pt x="22" y="46"/>
                    <a:pt x="24" y="44"/>
                  </a:cubicBezTo>
                  <a:cubicBezTo>
                    <a:pt x="27" y="42"/>
                    <a:pt x="28" y="39"/>
                    <a:pt x="28" y="36"/>
                  </a:cubicBezTo>
                  <a:cubicBezTo>
                    <a:pt x="28" y="32"/>
                    <a:pt x="26" y="29"/>
                    <a:pt x="26" y="26"/>
                  </a:cubicBezTo>
                  <a:cubicBezTo>
                    <a:pt x="25" y="23"/>
                    <a:pt x="24" y="20"/>
                    <a:pt x="23" y="17"/>
                  </a:cubicBezTo>
                  <a:cubicBezTo>
                    <a:pt x="21" y="11"/>
                    <a:pt x="19" y="4"/>
                    <a:pt x="13" y="2"/>
                  </a:cubicBezTo>
                  <a:cubicBezTo>
                    <a:pt x="9" y="0"/>
                    <a:pt x="4" y="2"/>
                    <a:pt x="3" y="6"/>
                  </a:cubicBezTo>
                  <a:cubicBezTo>
                    <a:pt x="1" y="11"/>
                    <a:pt x="2" y="17"/>
                    <a:pt x="3" y="21"/>
                  </a:cubicBezTo>
                  <a:cubicBezTo>
                    <a:pt x="4" y="27"/>
                    <a:pt x="6" y="32"/>
                    <a:pt x="8" y="37"/>
                  </a:cubicBezTo>
                  <a:cubicBezTo>
                    <a:pt x="10" y="42"/>
                    <a:pt x="13" y="47"/>
                    <a:pt x="19" y="47"/>
                  </a:cubicBezTo>
                  <a:cubicBezTo>
                    <a:pt x="23" y="47"/>
                    <a:pt x="26" y="44"/>
                    <a:pt x="28" y="41"/>
                  </a:cubicBezTo>
                  <a:cubicBezTo>
                    <a:pt x="30" y="38"/>
                    <a:pt x="29" y="34"/>
                    <a:pt x="28" y="30"/>
                  </a:cubicBezTo>
                  <a:cubicBezTo>
                    <a:pt x="28" y="27"/>
                    <a:pt x="26" y="24"/>
                    <a:pt x="25" y="20"/>
                  </a:cubicBezTo>
                  <a:cubicBezTo>
                    <a:pt x="25" y="19"/>
                    <a:pt x="23" y="20"/>
                    <a:pt x="23" y="21"/>
                  </a:cubicBezTo>
                  <a:cubicBezTo>
                    <a:pt x="26" y="28"/>
                    <a:pt x="31" y="39"/>
                    <a:pt x="22" y="45"/>
                  </a:cubicBezTo>
                  <a:cubicBezTo>
                    <a:pt x="16" y="48"/>
                    <a:pt x="12" y="40"/>
                    <a:pt x="10" y="36"/>
                  </a:cubicBezTo>
                  <a:cubicBezTo>
                    <a:pt x="8" y="31"/>
                    <a:pt x="6" y="25"/>
                    <a:pt x="5" y="20"/>
                  </a:cubicBezTo>
                  <a:cubicBezTo>
                    <a:pt x="4" y="15"/>
                    <a:pt x="3" y="9"/>
                    <a:pt x="5" y="5"/>
                  </a:cubicBezTo>
                  <a:cubicBezTo>
                    <a:pt x="6" y="3"/>
                    <a:pt x="8" y="3"/>
                    <a:pt x="11" y="3"/>
                  </a:cubicBezTo>
                  <a:cubicBezTo>
                    <a:pt x="14" y="3"/>
                    <a:pt x="16" y="6"/>
                    <a:pt x="18" y="9"/>
                  </a:cubicBezTo>
                  <a:cubicBezTo>
                    <a:pt x="19" y="12"/>
                    <a:pt x="20" y="15"/>
                    <a:pt x="21" y="18"/>
                  </a:cubicBezTo>
                  <a:cubicBezTo>
                    <a:pt x="22" y="21"/>
                    <a:pt x="23" y="24"/>
                    <a:pt x="24" y="27"/>
                  </a:cubicBezTo>
                  <a:cubicBezTo>
                    <a:pt x="25" y="30"/>
                    <a:pt x="26" y="34"/>
                    <a:pt x="26" y="37"/>
                  </a:cubicBezTo>
                  <a:cubicBezTo>
                    <a:pt x="25" y="41"/>
                    <a:pt x="22" y="44"/>
                    <a:pt x="19" y="45"/>
                  </a:cubicBezTo>
                  <a:cubicBezTo>
                    <a:pt x="12" y="47"/>
                    <a:pt x="11" y="36"/>
                    <a:pt x="10" y="32"/>
                  </a:cubicBezTo>
                  <a:cubicBezTo>
                    <a:pt x="8" y="26"/>
                    <a:pt x="5" y="21"/>
                    <a:pt x="4" y="14"/>
                  </a:cubicBezTo>
                  <a:cubicBezTo>
                    <a:pt x="4" y="11"/>
                    <a:pt x="3" y="8"/>
                    <a:pt x="6" y="5"/>
                  </a:cubicBezTo>
                  <a:cubicBezTo>
                    <a:pt x="7" y="4"/>
                    <a:pt x="9" y="4"/>
                    <a:pt x="11" y="5"/>
                  </a:cubicBezTo>
                  <a:cubicBezTo>
                    <a:pt x="15" y="7"/>
                    <a:pt x="17" y="13"/>
                    <a:pt x="19" y="18"/>
                  </a:cubicBezTo>
                  <a:cubicBezTo>
                    <a:pt x="21" y="23"/>
                    <a:pt x="22" y="28"/>
                    <a:pt x="23" y="33"/>
                  </a:cubicBezTo>
                  <a:cubicBezTo>
                    <a:pt x="23" y="36"/>
                    <a:pt x="23" y="39"/>
                    <a:pt x="22" y="41"/>
                  </a:cubicBezTo>
                  <a:cubicBezTo>
                    <a:pt x="21" y="43"/>
                    <a:pt x="20" y="44"/>
                    <a:pt x="18" y="45"/>
                  </a:cubicBezTo>
                  <a:cubicBezTo>
                    <a:pt x="16" y="46"/>
                    <a:pt x="13" y="45"/>
                    <a:pt x="12" y="44"/>
                  </a:cubicBezTo>
                  <a:cubicBezTo>
                    <a:pt x="11" y="43"/>
                    <a:pt x="10" y="41"/>
                    <a:pt x="10" y="39"/>
                  </a:cubicBezTo>
                  <a:cubicBezTo>
                    <a:pt x="8" y="36"/>
                    <a:pt x="8" y="33"/>
                    <a:pt x="7" y="31"/>
                  </a:cubicBezTo>
                  <a:cubicBezTo>
                    <a:pt x="5" y="25"/>
                    <a:pt x="5" y="20"/>
                    <a:pt x="2" y="15"/>
                  </a:cubicBezTo>
                  <a:cubicBezTo>
                    <a:pt x="2" y="13"/>
                    <a:pt x="0" y="14"/>
                    <a:pt x="0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2028"/>
            <p:cNvSpPr/>
            <p:nvPr/>
          </p:nvSpPr>
          <p:spPr bwMode="auto">
            <a:xfrm>
              <a:off x="3516" y="1656"/>
              <a:ext cx="32" cy="61"/>
            </a:xfrm>
            <a:custGeom>
              <a:avLst/>
              <a:gdLst>
                <a:gd name="T0" fmla="*/ 3 w 25"/>
                <a:gd name="T1" fmla="*/ 14 h 47"/>
                <a:gd name="T2" fmla="*/ 7 w 25"/>
                <a:gd name="T3" fmla="*/ 33 h 47"/>
                <a:gd name="T4" fmla="*/ 9 w 25"/>
                <a:gd name="T5" fmla="*/ 42 h 47"/>
                <a:gd name="T6" fmla="*/ 16 w 25"/>
                <a:gd name="T7" fmla="*/ 44 h 47"/>
                <a:gd name="T8" fmla="*/ 23 w 25"/>
                <a:gd name="T9" fmla="*/ 39 h 47"/>
                <a:gd name="T10" fmla="*/ 22 w 25"/>
                <a:gd name="T11" fmla="*/ 28 h 47"/>
                <a:gd name="T12" fmla="*/ 12 w 25"/>
                <a:gd name="T13" fmla="*/ 3 h 47"/>
                <a:gd name="T14" fmla="*/ 2 w 25"/>
                <a:gd name="T15" fmla="*/ 4 h 47"/>
                <a:gd name="T16" fmla="*/ 2 w 25"/>
                <a:gd name="T17" fmla="*/ 14 h 47"/>
                <a:gd name="T18" fmla="*/ 5 w 25"/>
                <a:gd name="T19" fmla="*/ 23 h 47"/>
                <a:gd name="T20" fmla="*/ 7 w 25"/>
                <a:gd name="T21" fmla="*/ 32 h 47"/>
                <a:gd name="T22" fmla="*/ 16 w 25"/>
                <a:gd name="T23" fmla="*/ 46 h 47"/>
                <a:gd name="T24" fmla="*/ 25 w 25"/>
                <a:gd name="T25" fmla="*/ 35 h 47"/>
                <a:gd name="T26" fmla="*/ 24 w 25"/>
                <a:gd name="T27" fmla="*/ 26 h 47"/>
                <a:gd name="T28" fmla="*/ 22 w 25"/>
                <a:gd name="T29" fmla="*/ 14 h 47"/>
                <a:gd name="T30" fmla="*/ 16 w 25"/>
                <a:gd name="T31" fmla="*/ 5 h 47"/>
                <a:gd name="T32" fmla="*/ 7 w 25"/>
                <a:gd name="T33" fmla="*/ 5 h 47"/>
                <a:gd name="T34" fmla="*/ 6 w 25"/>
                <a:gd name="T35" fmla="*/ 17 h 47"/>
                <a:gd name="T36" fmla="*/ 7 w 25"/>
                <a:gd name="T37" fmla="*/ 25 h 47"/>
                <a:gd name="T38" fmla="*/ 11 w 25"/>
                <a:gd name="T39" fmla="*/ 43 h 47"/>
                <a:gd name="T40" fmla="*/ 17 w 25"/>
                <a:gd name="T41" fmla="*/ 46 h 47"/>
                <a:gd name="T42" fmla="*/ 17 w 25"/>
                <a:gd name="T43" fmla="*/ 44 h 47"/>
                <a:gd name="T44" fmla="*/ 12 w 25"/>
                <a:gd name="T45" fmla="*/ 40 h 47"/>
                <a:gd name="T46" fmla="*/ 10 w 25"/>
                <a:gd name="T47" fmla="*/ 31 h 47"/>
                <a:gd name="T48" fmla="*/ 9 w 25"/>
                <a:gd name="T49" fmla="*/ 23 h 47"/>
                <a:gd name="T50" fmla="*/ 6 w 25"/>
                <a:gd name="T51" fmla="*/ 13 h 47"/>
                <a:gd name="T52" fmla="*/ 9 w 25"/>
                <a:gd name="T53" fmla="*/ 5 h 47"/>
                <a:gd name="T54" fmla="*/ 16 w 25"/>
                <a:gd name="T55" fmla="*/ 6 h 47"/>
                <a:gd name="T56" fmla="*/ 21 w 25"/>
                <a:gd name="T57" fmla="*/ 17 h 47"/>
                <a:gd name="T58" fmla="*/ 23 w 25"/>
                <a:gd name="T59" fmla="*/ 29 h 47"/>
                <a:gd name="T60" fmla="*/ 23 w 25"/>
                <a:gd name="T61" fmla="*/ 38 h 47"/>
                <a:gd name="T62" fmla="*/ 17 w 25"/>
                <a:gd name="T63" fmla="*/ 44 h 47"/>
                <a:gd name="T64" fmla="*/ 11 w 25"/>
                <a:gd name="T65" fmla="*/ 39 h 47"/>
                <a:gd name="T66" fmla="*/ 6 w 25"/>
                <a:gd name="T67" fmla="*/ 21 h 47"/>
                <a:gd name="T68" fmla="*/ 3 w 25"/>
                <a:gd name="T69" fmla="*/ 11 h 47"/>
                <a:gd name="T70" fmla="*/ 3 w 25"/>
                <a:gd name="T71" fmla="*/ 5 h 47"/>
                <a:gd name="T72" fmla="*/ 11 w 25"/>
                <a:gd name="T73" fmla="*/ 4 h 47"/>
                <a:gd name="T74" fmla="*/ 18 w 25"/>
                <a:gd name="T75" fmla="*/ 17 h 47"/>
                <a:gd name="T76" fmla="*/ 20 w 25"/>
                <a:gd name="T77" fmla="*/ 30 h 47"/>
                <a:gd name="T78" fmla="*/ 22 w 25"/>
                <a:gd name="T79" fmla="*/ 37 h 47"/>
                <a:gd name="T80" fmla="*/ 17 w 25"/>
                <a:gd name="T81" fmla="*/ 42 h 47"/>
                <a:gd name="T82" fmla="*/ 11 w 25"/>
                <a:gd name="T83" fmla="*/ 41 h 47"/>
                <a:gd name="T84" fmla="*/ 9 w 25"/>
                <a:gd name="T85" fmla="*/ 37 h 47"/>
                <a:gd name="T86" fmla="*/ 5 w 25"/>
                <a:gd name="T87" fmla="*/ 14 h 47"/>
                <a:gd name="T88" fmla="*/ 3 w 25"/>
                <a:gd name="T89" fmla="*/ 1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5" h="47">
                  <a:moveTo>
                    <a:pt x="3" y="14"/>
                  </a:moveTo>
                  <a:cubicBezTo>
                    <a:pt x="5" y="21"/>
                    <a:pt x="5" y="27"/>
                    <a:pt x="7" y="33"/>
                  </a:cubicBezTo>
                  <a:cubicBezTo>
                    <a:pt x="7" y="36"/>
                    <a:pt x="8" y="39"/>
                    <a:pt x="9" y="42"/>
                  </a:cubicBezTo>
                  <a:cubicBezTo>
                    <a:pt x="11" y="44"/>
                    <a:pt x="14" y="45"/>
                    <a:pt x="16" y="44"/>
                  </a:cubicBezTo>
                  <a:cubicBezTo>
                    <a:pt x="19" y="44"/>
                    <a:pt x="23" y="42"/>
                    <a:pt x="23" y="39"/>
                  </a:cubicBezTo>
                  <a:cubicBezTo>
                    <a:pt x="24" y="35"/>
                    <a:pt x="22" y="31"/>
                    <a:pt x="22" y="28"/>
                  </a:cubicBezTo>
                  <a:cubicBezTo>
                    <a:pt x="20" y="19"/>
                    <a:pt x="20" y="9"/>
                    <a:pt x="12" y="3"/>
                  </a:cubicBezTo>
                  <a:cubicBezTo>
                    <a:pt x="9" y="0"/>
                    <a:pt x="5" y="1"/>
                    <a:pt x="2" y="4"/>
                  </a:cubicBezTo>
                  <a:cubicBezTo>
                    <a:pt x="0" y="7"/>
                    <a:pt x="1" y="11"/>
                    <a:pt x="2" y="14"/>
                  </a:cubicBezTo>
                  <a:cubicBezTo>
                    <a:pt x="3" y="17"/>
                    <a:pt x="4" y="20"/>
                    <a:pt x="5" y="23"/>
                  </a:cubicBezTo>
                  <a:cubicBezTo>
                    <a:pt x="5" y="26"/>
                    <a:pt x="6" y="29"/>
                    <a:pt x="7" y="32"/>
                  </a:cubicBezTo>
                  <a:cubicBezTo>
                    <a:pt x="8" y="37"/>
                    <a:pt x="10" y="45"/>
                    <a:pt x="16" y="46"/>
                  </a:cubicBezTo>
                  <a:cubicBezTo>
                    <a:pt x="23" y="47"/>
                    <a:pt x="25" y="41"/>
                    <a:pt x="25" y="35"/>
                  </a:cubicBezTo>
                  <a:cubicBezTo>
                    <a:pt x="25" y="32"/>
                    <a:pt x="25" y="29"/>
                    <a:pt x="24" y="26"/>
                  </a:cubicBezTo>
                  <a:cubicBezTo>
                    <a:pt x="24" y="22"/>
                    <a:pt x="23" y="18"/>
                    <a:pt x="22" y="14"/>
                  </a:cubicBezTo>
                  <a:cubicBezTo>
                    <a:pt x="21" y="10"/>
                    <a:pt x="19" y="7"/>
                    <a:pt x="16" y="5"/>
                  </a:cubicBezTo>
                  <a:cubicBezTo>
                    <a:pt x="13" y="2"/>
                    <a:pt x="9" y="2"/>
                    <a:pt x="7" y="5"/>
                  </a:cubicBezTo>
                  <a:cubicBezTo>
                    <a:pt x="3" y="9"/>
                    <a:pt x="4" y="13"/>
                    <a:pt x="6" y="17"/>
                  </a:cubicBezTo>
                  <a:cubicBezTo>
                    <a:pt x="7" y="20"/>
                    <a:pt x="7" y="23"/>
                    <a:pt x="7" y="25"/>
                  </a:cubicBezTo>
                  <a:cubicBezTo>
                    <a:pt x="8" y="31"/>
                    <a:pt x="8" y="38"/>
                    <a:pt x="11" y="43"/>
                  </a:cubicBezTo>
                  <a:cubicBezTo>
                    <a:pt x="13" y="45"/>
                    <a:pt x="15" y="47"/>
                    <a:pt x="17" y="46"/>
                  </a:cubicBezTo>
                  <a:cubicBezTo>
                    <a:pt x="18" y="46"/>
                    <a:pt x="18" y="44"/>
                    <a:pt x="17" y="44"/>
                  </a:cubicBezTo>
                  <a:cubicBezTo>
                    <a:pt x="14" y="45"/>
                    <a:pt x="13" y="42"/>
                    <a:pt x="12" y="40"/>
                  </a:cubicBezTo>
                  <a:cubicBezTo>
                    <a:pt x="11" y="38"/>
                    <a:pt x="10" y="34"/>
                    <a:pt x="10" y="31"/>
                  </a:cubicBezTo>
                  <a:cubicBezTo>
                    <a:pt x="9" y="28"/>
                    <a:pt x="9" y="25"/>
                    <a:pt x="9" y="23"/>
                  </a:cubicBezTo>
                  <a:cubicBezTo>
                    <a:pt x="8" y="19"/>
                    <a:pt x="7" y="16"/>
                    <a:pt x="6" y="13"/>
                  </a:cubicBezTo>
                  <a:cubicBezTo>
                    <a:pt x="6" y="10"/>
                    <a:pt x="7" y="7"/>
                    <a:pt x="9" y="5"/>
                  </a:cubicBezTo>
                  <a:cubicBezTo>
                    <a:pt x="11" y="4"/>
                    <a:pt x="14" y="5"/>
                    <a:pt x="16" y="6"/>
                  </a:cubicBezTo>
                  <a:cubicBezTo>
                    <a:pt x="19" y="9"/>
                    <a:pt x="20" y="14"/>
                    <a:pt x="21" y="17"/>
                  </a:cubicBezTo>
                  <a:cubicBezTo>
                    <a:pt x="22" y="21"/>
                    <a:pt x="23" y="25"/>
                    <a:pt x="23" y="29"/>
                  </a:cubicBezTo>
                  <a:cubicBezTo>
                    <a:pt x="24" y="32"/>
                    <a:pt x="24" y="35"/>
                    <a:pt x="23" y="38"/>
                  </a:cubicBezTo>
                  <a:cubicBezTo>
                    <a:pt x="22" y="41"/>
                    <a:pt x="21" y="44"/>
                    <a:pt x="17" y="44"/>
                  </a:cubicBezTo>
                  <a:cubicBezTo>
                    <a:pt x="14" y="45"/>
                    <a:pt x="13" y="42"/>
                    <a:pt x="11" y="39"/>
                  </a:cubicBezTo>
                  <a:cubicBezTo>
                    <a:pt x="8" y="33"/>
                    <a:pt x="8" y="27"/>
                    <a:pt x="6" y="21"/>
                  </a:cubicBezTo>
                  <a:cubicBezTo>
                    <a:pt x="5" y="17"/>
                    <a:pt x="4" y="14"/>
                    <a:pt x="3" y="11"/>
                  </a:cubicBezTo>
                  <a:cubicBezTo>
                    <a:pt x="3" y="9"/>
                    <a:pt x="3" y="7"/>
                    <a:pt x="3" y="5"/>
                  </a:cubicBezTo>
                  <a:cubicBezTo>
                    <a:pt x="5" y="2"/>
                    <a:pt x="8" y="3"/>
                    <a:pt x="11" y="4"/>
                  </a:cubicBezTo>
                  <a:cubicBezTo>
                    <a:pt x="15" y="7"/>
                    <a:pt x="17" y="12"/>
                    <a:pt x="18" y="17"/>
                  </a:cubicBezTo>
                  <a:cubicBezTo>
                    <a:pt x="19" y="21"/>
                    <a:pt x="19" y="26"/>
                    <a:pt x="20" y="30"/>
                  </a:cubicBezTo>
                  <a:cubicBezTo>
                    <a:pt x="21" y="33"/>
                    <a:pt x="22" y="35"/>
                    <a:pt x="22" y="37"/>
                  </a:cubicBezTo>
                  <a:cubicBezTo>
                    <a:pt x="22" y="40"/>
                    <a:pt x="20" y="42"/>
                    <a:pt x="17" y="42"/>
                  </a:cubicBezTo>
                  <a:cubicBezTo>
                    <a:pt x="15" y="43"/>
                    <a:pt x="13" y="43"/>
                    <a:pt x="11" y="41"/>
                  </a:cubicBezTo>
                  <a:cubicBezTo>
                    <a:pt x="11" y="40"/>
                    <a:pt x="10" y="39"/>
                    <a:pt x="9" y="37"/>
                  </a:cubicBezTo>
                  <a:cubicBezTo>
                    <a:pt x="7" y="30"/>
                    <a:pt x="7" y="22"/>
                    <a:pt x="5" y="14"/>
                  </a:cubicBezTo>
                  <a:cubicBezTo>
                    <a:pt x="5" y="13"/>
                    <a:pt x="3" y="14"/>
                    <a:pt x="3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2029"/>
            <p:cNvSpPr/>
            <p:nvPr/>
          </p:nvSpPr>
          <p:spPr bwMode="auto">
            <a:xfrm>
              <a:off x="3583" y="1644"/>
              <a:ext cx="32" cy="64"/>
            </a:xfrm>
            <a:custGeom>
              <a:avLst/>
              <a:gdLst>
                <a:gd name="T0" fmla="*/ 1 w 25"/>
                <a:gd name="T1" fmla="*/ 13 h 49"/>
                <a:gd name="T2" fmla="*/ 10 w 25"/>
                <a:gd name="T3" fmla="*/ 41 h 49"/>
                <a:gd name="T4" fmla="*/ 18 w 25"/>
                <a:gd name="T5" fmla="*/ 42 h 49"/>
                <a:gd name="T6" fmla="*/ 23 w 25"/>
                <a:gd name="T7" fmla="*/ 33 h 49"/>
                <a:gd name="T8" fmla="*/ 22 w 25"/>
                <a:gd name="T9" fmla="*/ 22 h 49"/>
                <a:gd name="T10" fmla="*/ 18 w 25"/>
                <a:gd name="T11" fmla="*/ 10 h 49"/>
                <a:gd name="T12" fmla="*/ 10 w 25"/>
                <a:gd name="T13" fmla="*/ 2 h 49"/>
                <a:gd name="T14" fmla="*/ 6 w 25"/>
                <a:gd name="T15" fmla="*/ 5 h 49"/>
                <a:gd name="T16" fmla="*/ 7 w 25"/>
                <a:gd name="T17" fmla="*/ 25 h 49"/>
                <a:gd name="T18" fmla="*/ 9 w 25"/>
                <a:gd name="T19" fmla="*/ 36 h 49"/>
                <a:gd name="T20" fmla="*/ 14 w 25"/>
                <a:gd name="T21" fmla="*/ 43 h 49"/>
                <a:gd name="T22" fmla="*/ 23 w 25"/>
                <a:gd name="T23" fmla="*/ 22 h 49"/>
                <a:gd name="T24" fmla="*/ 18 w 25"/>
                <a:gd name="T25" fmla="*/ 8 h 49"/>
                <a:gd name="T26" fmla="*/ 7 w 25"/>
                <a:gd name="T27" fmla="*/ 2 h 49"/>
                <a:gd name="T28" fmla="*/ 2 w 25"/>
                <a:gd name="T29" fmla="*/ 14 h 49"/>
                <a:gd name="T30" fmla="*/ 6 w 25"/>
                <a:gd name="T31" fmla="*/ 30 h 49"/>
                <a:gd name="T32" fmla="*/ 8 w 25"/>
                <a:gd name="T33" fmla="*/ 30 h 49"/>
                <a:gd name="T34" fmla="*/ 4 w 25"/>
                <a:gd name="T35" fmla="*/ 12 h 49"/>
                <a:gd name="T36" fmla="*/ 7 w 25"/>
                <a:gd name="T37" fmla="*/ 4 h 49"/>
                <a:gd name="T38" fmla="*/ 13 w 25"/>
                <a:gd name="T39" fmla="*/ 5 h 49"/>
                <a:gd name="T40" fmla="*/ 21 w 25"/>
                <a:gd name="T41" fmla="*/ 21 h 49"/>
                <a:gd name="T42" fmla="*/ 22 w 25"/>
                <a:gd name="T43" fmla="*/ 35 h 49"/>
                <a:gd name="T44" fmla="*/ 19 w 25"/>
                <a:gd name="T45" fmla="*/ 42 h 49"/>
                <a:gd name="T46" fmla="*/ 13 w 25"/>
                <a:gd name="T47" fmla="*/ 39 h 49"/>
                <a:gd name="T48" fmla="*/ 10 w 25"/>
                <a:gd name="T49" fmla="*/ 28 h 49"/>
                <a:gd name="T50" fmla="*/ 8 w 25"/>
                <a:gd name="T51" fmla="*/ 18 h 49"/>
                <a:gd name="T52" fmla="*/ 7 w 25"/>
                <a:gd name="T53" fmla="*/ 8 h 49"/>
                <a:gd name="T54" fmla="*/ 8 w 25"/>
                <a:gd name="T55" fmla="*/ 4 h 49"/>
                <a:gd name="T56" fmla="*/ 12 w 25"/>
                <a:gd name="T57" fmla="*/ 5 h 49"/>
                <a:gd name="T58" fmla="*/ 19 w 25"/>
                <a:gd name="T59" fmla="*/ 17 h 49"/>
                <a:gd name="T60" fmla="*/ 22 w 25"/>
                <a:gd name="T61" fmla="*/ 29 h 49"/>
                <a:gd name="T62" fmla="*/ 18 w 25"/>
                <a:gd name="T63" fmla="*/ 39 h 49"/>
                <a:gd name="T64" fmla="*/ 10 w 25"/>
                <a:gd name="T65" fmla="*/ 38 h 49"/>
                <a:gd name="T66" fmla="*/ 3 w 25"/>
                <a:gd name="T67" fmla="*/ 12 h 49"/>
                <a:gd name="T68" fmla="*/ 1 w 25"/>
                <a:gd name="T69" fmla="*/ 1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" h="49">
                  <a:moveTo>
                    <a:pt x="1" y="13"/>
                  </a:moveTo>
                  <a:cubicBezTo>
                    <a:pt x="5" y="22"/>
                    <a:pt x="2" y="34"/>
                    <a:pt x="10" y="41"/>
                  </a:cubicBezTo>
                  <a:cubicBezTo>
                    <a:pt x="12" y="42"/>
                    <a:pt x="16" y="43"/>
                    <a:pt x="18" y="42"/>
                  </a:cubicBezTo>
                  <a:cubicBezTo>
                    <a:pt x="21" y="39"/>
                    <a:pt x="22" y="36"/>
                    <a:pt x="23" y="33"/>
                  </a:cubicBezTo>
                  <a:cubicBezTo>
                    <a:pt x="24" y="29"/>
                    <a:pt x="23" y="25"/>
                    <a:pt x="22" y="22"/>
                  </a:cubicBezTo>
                  <a:cubicBezTo>
                    <a:pt x="21" y="18"/>
                    <a:pt x="20" y="13"/>
                    <a:pt x="18" y="10"/>
                  </a:cubicBezTo>
                  <a:cubicBezTo>
                    <a:pt x="16" y="7"/>
                    <a:pt x="14" y="3"/>
                    <a:pt x="10" y="2"/>
                  </a:cubicBezTo>
                  <a:cubicBezTo>
                    <a:pt x="8" y="1"/>
                    <a:pt x="6" y="3"/>
                    <a:pt x="6" y="5"/>
                  </a:cubicBezTo>
                  <a:cubicBezTo>
                    <a:pt x="4" y="12"/>
                    <a:pt x="6" y="18"/>
                    <a:pt x="7" y="25"/>
                  </a:cubicBezTo>
                  <a:cubicBezTo>
                    <a:pt x="8" y="28"/>
                    <a:pt x="8" y="32"/>
                    <a:pt x="9" y="36"/>
                  </a:cubicBezTo>
                  <a:cubicBezTo>
                    <a:pt x="10" y="39"/>
                    <a:pt x="11" y="41"/>
                    <a:pt x="14" y="43"/>
                  </a:cubicBezTo>
                  <a:cubicBezTo>
                    <a:pt x="25" y="49"/>
                    <a:pt x="24" y="27"/>
                    <a:pt x="23" y="22"/>
                  </a:cubicBezTo>
                  <a:cubicBezTo>
                    <a:pt x="22" y="17"/>
                    <a:pt x="21" y="12"/>
                    <a:pt x="18" y="8"/>
                  </a:cubicBezTo>
                  <a:cubicBezTo>
                    <a:pt x="16" y="5"/>
                    <a:pt x="12" y="0"/>
                    <a:pt x="7" y="2"/>
                  </a:cubicBezTo>
                  <a:cubicBezTo>
                    <a:pt x="2" y="3"/>
                    <a:pt x="2" y="9"/>
                    <a:pt x="2" y="14"/>
                  </a:cubicBezTo>
                  <a:cubicBezTo>
                    <a:pt x="3" y="20"/>
                    <a:pt x="5" y="25"/>
                    <a:pt x="6" y="30"/>
                  </a:cubicBezTo>
                  <a:cubicBezTo>
                    <a:pt x="7" y="32"/>
                    <a:pt x="8" y="31"/>
                    <a:pt x="8" y="30"/>
                  </a:cubicBezTo>
                  <a:cubicBezTo>
                    <a:pt x="7" y="24"/>
                    <a:pt x="4" y="18"/>
                    <a:pt x="4" y="12"/>
                  </a:cubicBezTo>
                  <a:cubicBezTo>
                    <a:pt x="4" y="9"/>
                    <a:pt x="4" y="6"/>
                    <a:pt x="7" y="4"/>
                  </a:cubicBezTo>
                  <a:cubicBezTo>
                    <a:pt x="9" y="2"/>
                    <a:pt x="11" y="3"/>
                    <a:pt x="13" y="5"/>
                  </a:cubicBezTo>
                  <a:cubicBezTo>
                    <a:pt x="18" y="9"/>
                    <a:pt x="20" y="15"/>
                    <a:pt x="21" y="21"/>
                  </a:cubicBezTo>
                  <a:cubicBezTo>
                    <a:pt x="22" y="25"/>
                    <a:pt x="22" y="30"/>
                    <a:pt x="22" y="35"/>
                  </a:cubicBezTo>
                  <a:cubicBezTo>
                    <a:pt x="21" y="37"/>
                    <a:pt x="21" y="40"/>
                    <a:pt x="19" y="42"/>
                  </a:cubicBezTo>
                  <a:cubicBezTo>
                    <a:pt x="17" y="43"/>
                    <a:pt x="14" y="41"/>
                    <a:pt x="13" y="39"/>
                  </a:cubicBezTo>
                  <a:cubicBezTo>
                    <a:pt x="11" y="36"/>
                    <a:pt x="10" y="32"/>
                    <a:pt x="10" y="28"/>
                  </a:cubicBezTo>
                  <a:cubicBezTo>
                    <a:pt x="9" y="25"/>
                    <a:pt x="9" y="22"/>
                    <a:pt x="8" y="18"/>
                  </a:cubicBezTo>
                  <a:cubicBezTo>
                    <a:pt x="7" y="15"/>
                    <a:pt x="6" y="11"/>
                    <a:pt x="7" y="8"/>
                  </a:cubicBezTo>
                  <a:cubicBezTo>
                    <a:pt x="7" y="6"/>
                    <a:pt x="7" y="5"/>
                    <a:pt x="8" y="4"/>
                  </a:cubicBezTo>
                  <a:cubicBezTo>
                    <a:pt x="10" y="3"/>
                    <a:pt x="11" y="4"/>
                    <a:pt x="12" y="5"/>
                  </a:cubicBezTo>
                  <a:cubicBezTo>
                    <a:pt x="16" y="8"/>
                    <a:pt x="17" y="12"/>
                    <a:pt x="19" y="17"/>
                  </a:cubicBezTo>
                  <a:cubicBezTo>
                    <a:pt x="20" y="21"/>
                    <a:pt x="22" y="25"/>
                    <a:pt x="22" y="29"/>
                  </a:cubicBezTo>
                  <a:cubicBezTo>
                    <a:pt x="22" y="33"/>
                    <a:pt x="20" y="36"/>
                    <a:pt x="18" y="39"/>
                  </a:cubicBezTo>
                  <a:cubicBezTo>
                    <a:pt x="16" y="42"/>
                    <a:pt x="13" y="41"/>
                    <a:pt x="10" y="38"/>
                  </a:cubicBezTo>
                  <a:cubicBezTo>
                    <a:pt x="4" y="31"/>
                    <a:pt x="6" y="20"/>
                    <a:pt x="3" y="12"/>
                  </a:cubicBezTo>
                  <a:cubicBezTo>
                    <a:pt x="2" y="11"/>
                    <a:pt x="0" y="12"/>
                    <a:pt x="1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2030"/>
            <p:cNvSpPr/>
            <p:nvPr/>
          </p:nvSpPr>
          <p:spPr bwMode="auto">
            <a:xfrm>
              <a:off x="3647" y="1630"/>
              <a:ext cx="39" cy="61"/>
            </a:xfrm>
            <a:custGeom>
              <a:avLst/>
              <a:gdLst>
                <a:gd name="T0" fmla="*/ 5 w 30"/>
                <a:gd name="T1" fmla="*/ 12 h 47"/>
                <a:gd name="T2" fmla="*/ 9 w 30"/>
                <a:gd name="T3" fmla="*/ 31 h 47"/>
                <a:gd name="T4" fmla="*/ 21 w 30"/>
                <a:gd name="T5" fmla="*/ 39 h 47"/>
                <a:gd name="T6" fmla="*/ 26 w 30"/>
                <a:gd name="T7" fmla="*/ 24 h 47"/>
                <a:gd name="T8" fmla="*/ 18 w 30"/>
                <a:gd name="T9" fmla="*/ 9 h 47"/>
                <a:gd name="T10" fmla="*/ 11 w 30"/>
                <a:gd name="T11" fmla="*/ 4 h 47"/>
                <a:gd name="T12" fmla="*/ 5 w 30"/>
                <a:gd name="T13" fmla="*/ 7 h 47"/>
                <a:gd name="T14" fmla="*/ 5 w 30"/>
                <a:gd name="T15" fmla="*/ 14 h 47"/>
                <a:gd name="T16" fmla="*/ 7 w 30"/>
                <a:gd name="T17" fmla="*/ 24 h 47"/>
                <a:gd name="T18" fmla="*/ 9 w 30"/>
                <a:gd name="T19" fmla="*/ 32 h 47"/>
                <a:gd name="T20" fmla="*/ 12 w 30"/>
                <a:gd name="T21" fmla="*/ 41 h 47"/>
                <a:gd name="T22" fmla="*/ 21 w 30"/>
                <a:gd name="T23" fmla="*/ 43 h 47"/>
                <a:gd name="T24" fmla="*/ 28 w 30"/>
                <a:gd name="T25" fmla="*/ 33 h 47"/>
                <a:gd name="T26" fmla="*/ 23 w 30"/>
                <a:gd name="T27" fmla="*/ 10 h 47"/>
                <a:gd name="T28" fmla="*/ 8 w 30"/>
                <a:gd name="T29" fmla="*/ 3 h 47"/>
                <a:gd name="T30" fmla="*/ 6 w 30"/>
                <a:gd name="T31" fmla="*/ 23 h 47"/>
                <a:gd name="T32" fmla="*/ 9 w 30"/>
                <a:gd name="T33" fmla="*/ 34 h 47"/>
                <a:gd name="T34" fmla="*/ 14 w 30"/>
                <a:gd name="T35" fmla="*/ 43 h 47"/>
                <a:gd name="T36" fmla="*/ 28 w 30"/>
                <a:gd name="T37" fmla="*/ 35 h 47"/>
                <a:gd name="T38" fmla="*/ 23 w 30"/>
                <a:gd name="T39" fmla="*/ 14 h 47"/>
                <a:gd name="T40" fmla="*/ 22 w 30"/>
                <a:gd name="T41" fmla="*/ 16 h 47"/>
                <a:gd name="T42" fmla="*/ 22 w 30"/>
                <a:gd name="T43" fmla="*/ 40 h 47"/>
                <a:gd name="T44" fmla="*/ 16 w 30"/>
                <a:gd name="T45" fmla="*/ 42 h 47"/>
                <a:gd name="T46" fmla="*/ 12 w 30"/>
                <a:gd name="T47" fmla="*/ 38 h 47"/>
                <a:gd name="T48" fmla="*/ 9 w 30"/>
                <a:gd name="T49" fmla="*/ 27 h 47"/>
                <a:gd name="T50" fmla="*/ 9 w 30"/>
                <a:gd name="T51" fmla="*/ 4 h 47"/>
                <a:gd name="T52" fmla="*/ 18 w 30"/>
                <a:gd name="T53" fmla="*/ 6 h 47"/>
                <a:gd name="T54" fmla="*/ 24 w 30"/>
                <a:gd name="T55" fmla="*/ 17 h 47"/>
                <a:gd name="T56" fmla="*/ 20 w 30"/>
                <a:gd name="T57" fmla="*/ 41 h 47"/>
                <a:gd name="T58" fmla="*/ 14 w 30"/>
                <a:gd name="T59" fmla="*/ 41 h 47"/>
                <a:gd name="T60" fmla="*/ 12 w 30"/>
                <a:gd name="T61" fmla="*/ 35 h 47"/>
                <a:gd name="T62" fmla="*/ 10 w 30"/>
                <a:gd name="T63" fmla="*/ 28 h 47"/>
                <a:gd name="T64" fmla="*/ 7 w 30"/>
                <a:gd name="T65" fmla="*/ 18 h 47"/>
                <a:gd name="T66" fmla="*/ 6 w 30"/>
                <a:gd name="T67" fmla="*/ 9 h 47"/>
                <a:gd name="T68" fmla="*/ 12 w 30"/>
                <a:gd name="T69" fmla="*/ 6 h 47"/>
                <a:gd name="T70" fmla="*/ 20 w 30"/>
                <a:gd name="T71" fmla="*/ 13 h 47"/>
                <a:gd name="T72" fmla="*/ 23 w 30"/>
                <a:gd name="T73" fmla="*/ 19 h 47"/>
                <a:gd name="T74" fmla="*/ 24 w 30"/>
                <a:gd name="T75" fmla="*/ 25 h 47"/>
                <a:gd name="T76" fmla="*/ 19 w 30"/>
                <a:gd name="T77" fmla="*/ 38 h 47"/>
                <a:gd name="T78" fmla="*/ 9 w 30"/>
                <a:gd name="T79" fmla="*/ 27 h 47"/>
                <a:gd name="T80" fmla="*/ 6 w 30"/>
                <a:gd name="T81" fmla="*/ 12 h 47"/>
                <a:gd name="T82" fmla="*/ 5 w 30"/>
                <a:gd name="T83" fmla="*/ 1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0" h="47">
                  <a:moveTo>
                    <a:pt x="5" y="12"/>
                  </a:moveTo>
                  <a:cubicBezTo>
                    <a:pt x="6" y="19"/>
                    <a:pt x="6" y="25"/>
                    <a:pt x="9" y="31"/>
                  </a:cubicBezTo>
                  <a:cubicBezTo>
                    <a:pt x="11" y="36"/>
                    <a:pt x="15" y="42"/>
                    <a:pt x="21" y="39"/>
                  </a:cubicBezTo>
                  <a:cubicBezTo>
                    <a:pt x="26" y="37"/>
                    <a:pt x="26" y="28"/>
                    <a:pt x="26" y="24"/>
                  </a:cubicBezTo>
                  <a:cubicBezTo>
                    <a:pt x="26" y="18"/>
                    <a:pt x="23" y="13"/>
                    <a:pt x="18" y="9"/>
                  </a:cubicBezTo>
                  <a:cubicBezTo>
                    <a:pt x="16" y="6"/>
                    <a:pt x="14" y="5"/>
                    <a:pt x="11" y="4"/>
                  </a:cubicBezTo>
                  <a:cubicBezTo>
                    <a:pt x="9" y="4"/>
                    <a:pt x="6" y="5"/>
                    <a:pt x="5" y="7"/>
                  </a:cubicBezTo>
                  <a:cubicBezTo>
                    <a:pt x="4" y="9"/>
                    <a:pt x="4" y="11"/>
                    <a:pt x="5" y="14"/>
                  </a:cubicBezTo>
                  <a:cubicBezTo>
                    <a:pt x="5" y="17"/>
                    <a:pt x="6" y="21"/>
                    <a:pt x="7" y="24"/>
                  </a:cubicBezTo>
                  <a:cubicBezTo>
                    <a:pt x="7" y="26"/>
                    <a:pt x="8" y="29"/>
                    <a:pt x="9" y="32"/>
                  </a:cubicBezTo>
                  <a:cubicBezTo>
                    <a:pt x="10" y="35"/>
                    <a:pt x="10" y="38"/>
                    <a:pt x="12" y="41"/>
                  </a:cubicBezTo>
                  <a:cubicBezTo>
                    <a:pt x="14" y="44"/>
                    <a:pt x="18" y="44"/>
                    <a:pt x="21" y="43"/>
                  </a:cubicBezTo>
                  <a:cubicBezTo>
                    <a:pt x="24" y="41"/>
                    <a:pt x="27" y="37"/>
                    <a:pt x="28" y="33"/>
                  </a:cubicBezTo>
                  <a:cubicBezTo>
                    <a:pt x="30" y="26"/>
                    <a:pt x="27" y="17"/>
                    <a:pt x="23" y="10"/>
                  </a:cubicBezTo>
                  <a:cubicBezTo>
                    <a:pt x="21" y="4"/>
                    <a:pt x="14" y="0"/>
                    <a:pt x="8" y="3"/>
                  </a:cubicBezTo>
                  <a:cubicBezTo>
                    <a:pt x="0" y="7"/>
                    <a:pt x="5" y="17"/>
                    <a:pt x="6" y="23"/>
                  </a:cubicBezTo>
                  <a:cubicBezTo>
                    <a:pt x="8" y="26"/>
                    <a:pt x="8" y="30"/>
                    <a:pt x="9" y="34"/>
                  </a:cubicBezTo>
                  <a:cubicBezTo>
                    <a:pt x="10" y="37"/>
                    <a:pt x="11" y="41"/>
                    <a:pt x="14" y="43"/>
                  </a:cubicBezTo>
                  <a:cubicBezTo>
                    <a:pt x="19" y="47"/>
                    <a:pt x="26" y="40"/>
                    <a:pt x="28" y="35"/>
                  </a:cubicBezTo>
                  <a:cubicBezTo>
                    <a:pt x="30" y="28"/>
                    <a:pt x="27" y="20"/>
                    <a:pt x="23" y="14"/>
                  </a:cubicBezTo>
                  <a:cubicBezTo>
                    <a:pt x="22" y="14"/>
                    <a:pt x="21" y="15"/>
                    <a:pt x="22" y="16"/>
                  </a:cubicBezTo>
                  <a:cubicBezTo>
                    <a:pt x="27" y="23"/>
                    <a:pt x="30" y="34"/>
                    <a:pt x="22" y="40"/>
                  </a:cubicBezTo>
                  <a:cubicBezTo>
                    <a:pt x="20" y="41"/>
                    <a:pt x="18" y="42"/>
                    <a:pt x="16" y="42"/>
                  </a:cubicBezTo>
                  <a:cubicBezTo>
                    <a:pt x="14" y="42"/>
                    <a:pt x="13" y="40"/>
                    <a:pt x="12" y="38"/>
                  </a:cubicBezTo>
                  <a:cubicBezTo>
                    <a:pt x="10" y="34"/>
                    <a:pt x="10" y="31"/>
                    <a:pt x="9" y="27"/>
                  </a:cubicBezTo>
                  <a:cubicBezTo>
                    <a:pt x="8" y="21"/>
                    <a:pt x="1" y="8"/>
                    <a:pt x="9" y="4"/>
                  </a:cubicBezTo>
                  <a:cubicBezTo>
                    <a:pt x="12" y="2"/>
                    <a:pt x="16" y="4"/>
                    <a:pt x="18" y="6"/>
                  </a:cubicBezTo>
                  <a:cubicBezTo>
                    <a:pt x="22" y="9"/>
                    <a:pt x="23" y="13"/>
                    <a:pt x="24" y="17"/>
                  </a:cubicBezTo>
                  <a:cubicBezTo>
                    <a:pt x="27" y="24"/>
                    <a:pt x="28" y="36"/>
                    <a:pt x="20" y="41"/>
                  </a:cubicBezTo>
                  <a:cubicBezTo>
                    <a:pt x="18" y="42"/>
                    <a:pt x="15" y="43"/>
                    <a:pt x="14" y="41"/>
                  </a:cubicBezTo>
                  <a:cubicBezTo>
                    <a:pt x="12" y="39"/>
                    <a:pt x="12" y="37"/>
                    <a:pt x="12" y="35"/>
                  </a:cubicBezTo>
                  <a:cubicBezTo>
                    <a:pt x="11" y="32"/>
                    <a:pt x="11" y="30"/>
                    <a:pt x="10" y="28"/>
                  </a:cubicBezTo>
                  <a:cubicBezTo>
                    <a:pt x="9" y="24"/>
                    <a:pt x="8" y="21"/>
                    <a:pt x="7" y="18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6"/>
                    <a:pt x="9" y="5"/>
                    <a:pt x="12" y="6"/>
                  </a:cubicBezTo>
                  <a:cubicBezTo>
                    <a:pt x="15" y="7"/>
                    <a:pt x="18" y="10"/>
                    <a:pt x="20" y="13"/>
                  </a:cubicBezTo>
                  <a:cubicBezTo>
                    <a:pt x="21" y="14"/>
                    <a:pt x="22" y="17"/>
                    <a:pt x="23" y="19"/>
                  </a:cubicBezTo>
                  <a:cubicBezTo>
                    <a:pt x="24" y="21"/>
                    <a:pt x="24" y="23"/>
                    <a:pt x="24" y="25"/>
                  </a:cubicBezTo>
                  <a:cubicBezTo>
                    <a:pt x="24" y="29"/>
                    <a:pt x="24" y="37"/>
                    <a:pt x="19" y="38"/>
                  </a:cubicBezTo>
                  <a:cubicBezTo>
                    <a:pt x="13" y="39"/>
                    <a:pt x="11" y="32"/>
                    <a:pt x="9" y="27"/>
                  </a:cubicBezTo>
                  <a:cubicBezTo>
                    <a:pt x="8" y="22"/>
                    <a:pt x="7" y="17"/>
                    <a:pt x="6" y="12"/>
                  </a:cubicBezTo>
                  <a:cubicBezTo>
                    <a:pt x="6" y="11"/>
                    <a:pt x="4" y="11"/>
                    <a:pt x="5" y="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2031"/>
            <p:cNvSpPr/>
            <p:nvPr/>
          </p:nvSpPr>
          <p:spPr bwMode="auto">
            <a:xfrm>
              <a:off x="3726" y="1604"/>
              <a:ext cx="35" cy="73"/>
            </a:xfrm>
            <a:custGeom>
              <a:avLst/>
              <a:gdLst>
                <a:gd name="T0" fmla="*/ 1 w 27"/>
                <a:gd name="T1" fmla="*/ 21 h 56"/>
                <a:gd name="T2" fmla="*/ 4 w 27"/>
                <a:gd name="T3" fmla="*/ 39 h 56"/>
                <a:gd name="T4" fmla="*/ 15 w 27"/>
                <a:gd name="T5" fmla="*/ 50 h 56"/>
                <a:gd name="T6" fmla="*/ 20 w 27"/>
                <a:gd name="T7" fmla="*/ 26 h 56"/>
                <a:gd name="T8" fmla="*/ 1 w 27"/>
                <a:gd name="T9" fmla="*/ 10 h 56"/>
                <a:gd name="T10" fmla="*/ 0 w 27"/>
                <a:gd name="T11" fmla="*/ 16 h 56"/>
                <a:gd name="T12" fmla="*/ 2 w 27"/>
                <a:gd name="T13" fmla="*/ 25 h 56"/>
                <a:gd name="T14" fmla="*/ 8 w 27"/>
                <a:gd name="T15" fmla="*/ 44 h 56"/>
                <a:gd name="T16" fmla="*/ 16 w 27"/>
                <a:gd name="T17" fmla="*/ 52 h 56"/>
                <a:gd name="T18" fmla="*/ 21 w 27"/>
                <a:gd name="T19" fmla="*/ 46 h 56"/>
                <a:gd name="T20" fmla="*/ 23 w 27"/>
                <a:gd name="T21" fmla="*/ 37 h 56"/>
                <a:gd name="T22" fmla="*/ 16 w 27"/>
                <a:gd name="T23" fmla="*/ 16 h 56"/>
                <a:gd name="T24" fmla="*/ 8 w 27"/>
                <a:gd name="T25" fmla="*/ 9 h 56"/>
                <a:gd name="T26" fmla="*/ 2 w 27"/>
                <a:gd name="T27" fmla="*/ 9 h 56"/>
                <a:gd name="T28" fmla="*/ 1 w 27"/>
                <a:gd name="T29" fmla="*/ 14 h 56"/>
                <a:gd name="T30" fmla="*/ 1 w 27"/>
                <a:gd name="T31" fmla="*/ 22 h 56"/>
                <a:gd name="T32" fmla="*/ 5 w 27"/>
                <a:gd name="T33" fmla="*/ 35 h 56"/>
                <a:gd name="T34" fmla="*/ 12 w 27"/>
                <a:gd name="T35" fmla="*/ 49 h 56"/>
                <a:gd name="T36" fmla="*/ 23 w 27"/>
                <a:gd name="T37" fmla="*/ 40 h 56"/>
                <a:gd name="T38" fmla="*/ 21 w 27"/>
                <a:gd name="T39" fmla="*/ 31 h 56"/>
                <a:gd name="T40" fmla="*/ 19 w 27"/>
                <a:gd name="T41" fmla="*/ 31 h 56"/>
                <a:gd name="T42" fmla="*/ 21 w 27"/>
                <a:gd name="T43" fmla="*/ 38 h 56"/>
                <a:gd name="T44" fmla="*/ 19 w 27"/>
                <a:gd name="T45" fmla="*/ 45 h 56"/>
                <a:gd name="T46" fmla="*/ 13 w 27"/>
                <a:gd name="T47" fmla="*/ 48 h 56"/>
                <a:gd name="T48" fmla="*/ 9 w 27"/>
                <a:gd name="T49" fmla="*/ 41 h 56"/>
                <a:gd name="T50" fmla="*/ 6 w 27"/>
                <a:gd name="T51" fmla="*/ 33 h 56"/>
                <a:gd name="T52" fmla="*/ 3 w 27"/>
                <a:gd name="T53" fmla="*/ 19 h 56"/>
                <a:gd name="T54" fmla="*/ 3 w 27"/>
                <a:gd name="T55" fmla="*/ 12 h 56"/>
                <a:gd name="T56" fmla="*/ 7 w 27"/>
                <a:gd name="T57" fmla="*/ 10 h 56"/>
                <a:gd name="T58" fmla="*/ 20 w 27"/>
                <a:gd name="T59" fmla="*/ 29 h 56"/>
                <a:gd name="T60" fmla="*/ 17 w 27"/>
                <a:gd name="T61" fmla="*/ 49 h 56"/>
                <a:gd name="T62" fmla="*/ 12 w 27"/>
                <a:gd name="T63" fmla="*/ 50 h 56"/>
                <a:gd name="T64" fmla="*/ 9 w 27"/>
                <a:gd name="T65" fmla="*/ 42 h 56"/>
                <a:gd name="T66" fmla="*/ 3 w 27"/>
                <a:gd name="T67" fmla="*/ 23 h 56"/>
                <a:gd name="T68" fmla="*/ 6 w 27"/>
                <a:gd name="T69" fmla="*/ 9 h 56"/>
                <a:gd name="T70" fmla="*/ 11 w 27"/>
                <a:gd name="T71" fmla="*/ 13 h 56"/>
                <a:gd name="T72" fmla="*/ 16 w 27"/>
                <a:gd name="T73" fmla="*/ 21 h 56"/>
                <a:gd name="T74" fmla="*/ 20 w 27"/>
                <a:gd name="T75" fmla="*/ 34 h 56"/>
                <a:gd name="T76" fmla="*/ 17 w 27"/>
                <a:gd name="T77" fmla="*/ 47 h 56"/>
                <a:gd name="T78" fmla="*/ 10 w 27"/>
                <a:gd name="T79" fmla="*/ 46 h 56"/>
                <a:gd name="T80" fmla="*/ 6 w 27"/>
                <a:gd name="T81" fmla="*/ 38 h 56"/>
                <a:gd name="T82" fmla="*/ 2 w 27"/>
                <a:gd name="T83" fmla="*/ 21 h 56"/>
                <a:gd name="T84" fmla="*/ 1 w 27"/>
                <a:gd name="T85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56">
                  <a:moveTo>
                    <a:pt x="1" y="21"/>
                  </a:moveTo>
                  <a:cubicBezTo>
                    <a:pt x="2" y="27"/>
                    <a:pt x="3" y="33"/>
                    <a:pt x="4" y="39"/>
                  </a:cubicBezTo>
                  <a:cubicBezTo>
                    <a:pt x="6" y="44"/>
                    <a:pt x="9" y="50"/>
                    <a:pt x="15" y="50"/>
                  </a:cubicBezTo>
                  <a:cubicBezTo>
                    <a:pt x="27" y="50"/>
                    <a:pt x="22" y="33"/>
                    <a:pt x="20" y="26"/>
                  </a:cubicBezTo>
                  <a:cubicBezTo>
                    <a:pt x="18" y="20"/>
                    <a:pt x="10" y="0"/>
                    <a:pt x="1" y="10"/>
                  </a:cubicBezTo>
                  <a:cubicBezTo>
                    <a:pt x="0" y="12"/>
                    <a:pt x="0" y="14"/>
                    <a:pt x="0" y="16"/>
                  </a:cubicBezTo>
                  <a:cubicBezTo>
                    <a:pt x="0" y="19"/>
                    <a:pt x="1" y="22"/>
                    <a:pt x="2" y="25"/>
                  </a:cubicBezTo>
                  <a:cubicBezTo>
                    <a:pt x="3" y="32"/>
                    <a:pt x="6" y="38"/>
                    <a:pt x="8" y="44"/>
                  </a:cubicBezTo>
                  <a:cubicBezTo>
                    <a:pt x="9" y="47"/>
                    <a:pt x="11" y="56"/>
                    <a:pt x="16" y="52"/>
                  </a:cubicBezTo>
                  <a:cubicBezTo>
                    <a:pt x="18" y="51"/>
                    <a:pt x="20" y="48"/>
                    <a:pt x="21" y="46"/>
                  </a:cubicBezTo>
                  <a:cubicBezTo>
                    <a:pt x="22" y="43"/>
                    <a:pt x="23" y="40"/>
                    <a:pt x="23" y="37"/>
                  </a:cubicBezTo>
                  <a:cubicBezTo>
                    <a:pt x="22" y="30"/>
                    <a:pt x="20" y="22"/>
                    <a:pt x="16" y="16"/>
                  </a:cubicBezTo>
                  <a:cubicBezTo>
                    <a:pt x="14" y="13"/>
                    <a:pt x="11" y="10"/>
                    <a:pt x="8" y="9"/>
                  </a:cubicBezTo>
                  <a:cubicBezTo>
                    <a:pt x="6" y="8"/>
                    <a:pt x="4" y="7"/>
                    <a:pt x="2" y="9"/>
                  </a:cubicBezTo>
                  <a:cubicBezTo>
                    <a:pt x="1" y="10"/>
                    <a:pt x="1" y="12"/>
                    <a:pt x="1" y="14"/>
                  </a:cubicBezTo>
                  <a:cubicBezTo>
                    <a:pt x="0" y="16"/>
                    <a:pt x="1" y="19"/>
                    <a:pt x="1" y="22"/>
                  </a:cubicBezTo>
                  <a:cubicBezTo>
                    <a:pt x="2" y="26"/>
                    <a:pt x="4" y="31"/>
                    <a:pt x="5" y="35"/>
                  </a:cubicBezTo>
                  <a:cubicBezTo>
                    <a:pt x="7" y="40"/>
                    <a:pt x="8" y="46"/>
                    <a:pt x="12" y="49"/>
                  </a:cubicBezTo>
                  <a:cubicBezTo>
                    <a:pt x="18" y="54"/>
                    <a:pt x="22" y="44"/>
                    <a:pt x="23" y="40"/>
                  </a:cubicBezTo>
                  <a:cubicBezTo>
                    <a:pt x="23" y="37"/>
                    <a:pt x="22" y="34"/>
                    <a:pt x="21" y="31"/>
                  </a:cubicBezTo>
                  <a:cubicBezTo>
                    <a:pt x="20" y="30"/>
                    <a:pt x="18" y="30"/>
                    <a:pt x="19" y="31"/>
                  </a:cubicBezTo>
                  <a:cubicBezTo>
                    <a:pt x="20" y="34"/>
                    <a:pt x="21" y="36"/>
                    <a:pt x="21" y="38"/>
                  </a:cubicBezTo>
                  <a:cubicBezTo>
                    <a:pt x="21" y="41"/>
                    <a:pt x="20" y="43"/>
                    <a:pt x="19" y="45"/>
                  </a:cubicBezTo>
                  <a:cubicBezTo>
                    <a:pt x="17" y="48"/>
                    <a:pt x="16" y="49"/>
                    <a:pt x="13" y="48"/>
                  </a:cubicBezTo>
                  <a:cubicBezTo>
                    <a:pt x="11" y="46"/>
                    <a:pt x="10" y="43"/>
                    <a:pt x="9" y="41"/>
                  </a:cubicBezTo>
                  <a:cubicBezTo>
                    <a:pt x="8" y="38"/>
                    <a:pt x="7" y="36"/>
                    <a:pt x="6" y="33"/>
                  </a:cubicBezTo>
                  <a:cubicBezTo>
                    <a:pt x="5" y="29"/>
                    <a:pt x="4" y="24"/>
                    <a:pt x="3" y="19"/>
                  </a:cubicBezTo>
                  <a:cubicBezTo>
                    <a:pt x="2" y="16"/>
                    <a:pt x="2" y="14"/>
                    <a:pt x="3" y="12"/>
                  </a:cubicBezTo>
                  <a:cubicBezTo>
                    <a:pt x="3" y="10"/>
                    <a:pt x="5" y="9"/>
                    <a:pt x="7" y="10"/>
                  </a:cubicBezTo>
                  <a:cubicBezTo>
                    <a:pt x="14" y="13"/>
                    <a:pt x="18" y="22"/>
                    <a:pt x="20" y="29"/>
                  </a:cubicBezTo>
                  <a:cubicBezTo>
                    <a:pt x="21" y="36"/>
                    <a:pt x="21" y="43"/>
                    <a:pt x="17" y="49"/>
                  </a:cubicBezTo>
                  <a:cubicBezTo>
                    <a:pt x="16" y="50"/>
                    <a:pt x="14" y="53"/>
                    <a:pt x="12" y="50"/>
                  </a:cubicBezTo>
                  <a:cubicBezTo>
                    <a:pt x="10" y="48"/>
                    <a:pt x="10" y="45"/>
                    <a:pt x="9" y="42"/>
                  </a:cubicBezTo>
                  <a:cubicBezTo>
                    <a:pt x="7" y="36"/>
                    <a:pt x="4" y="30"/>
                    <a:pt x="3" y="23"/>
                  </a:cubicBezTo>
                  <a:cubicBezTo>
                    <a:pt x="2" y="19"/>
                    <a:pt x="0" y="10"/>
                    <a:pt x="6" y="9"/>
                  </a:cubicBezTo>
                  <a:cubicBezTo>
                    <a:pt x="8" y="9"/>
                    <a:pt x="10" y="11"/>
                    <a:pt x="11" y="13"/>
                  </a:cubicBezTo>
                  <a:cubicBezTo>
                    <a:pt x="13" y="15"/>
                    <a:pt x="15" y="18"/>
                    <a:pt x="16" y="21"/>
                  </a:cubicBezTo>
                  <a:cubicBezTo>
                    <a:pt x="18" y="25"/>
                    <a:pt x="20" y="29"/>
                    <a:pt x="20" y="34"/>
                  </a:cubicBezTo>
                  <a:cubicBezTo>
                    <a:pt x="21" y="38"/>
                    <a:pt x="22" y="45"/>
                    <a:pt x="17" y="47"/>
                  </a:cubicBezTo>
                  <a:cubicBezTo>
                    <a:pt x="15" y="49"/>
                    <a:pt x="12" y="48"/>
                    <a:pt x="10" y="46"/>
                  </a:cubicBezTo>
                  <a:cubicBezTo>
                    <a:pt x="8" y="44"/>
                    <a:pt x="7" y="41"/>
                    <a:pt x="6" y="38"/>
                  </a:cubicBezTo>
                  <a:cubicBezTo>
                    <a:pt x="4" y="32"/>
                    <a:pt x="4" y="27"/>
                    <a:pt x="2" y="21"/>
                  </a:cubicBezTo>
                  <a:cubicBezTo>
                    <a:pt x="2" y="20"/>
                    <a:pt x="0" y="20"/>
                    <a:pt x="1" y="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2032"/>
            <p:cNvSpPr/>
            <p:nvPr/>
          </p:nvSpPr>
          <p:spPr bwMode="auto">
            <a:xfrm>
              <a:off x="3439" y="1715"/>
              <a:ext cx="62" cy="42"/>
            </a:xfrm>
            <a:custGeom>
              <a:avLst/>
              <a:gdLst>
                <a:gd name="T0" fmla="*/ 32 w 48"/>
                <a:gd name="T1" fmla="*/ 26 h 32"/>
                <a:gd name="T2" fmla="*/ 42 w 48"/>
                <a:gd name="T3" fmla="*/ 4 h 32"/>
                <a:gd name="T4" fmla="*/ 34 w 48"/>
                <a:gd name="T5" fmla="*/ 2 h 32"/>
                <a:gd name="T6" fmla="*/ 29 w 48"/>
                <a:gd name="T7" fmla="*/ 25 h 32"/>
                <a:gd name="T8" fmla="*/ 12 w 48"/>
                <a:gd name="T9" fmla="*/ 20 h 32"/>
                <a:gd name="T10" fmla="*/ 13 w 48"/>
                <a:gd name="T11" fmla="*/ 12 h 32"/>
                <a:gd name="T12" fmla="*/ 24 w 48"/>
                <a:gd name="T13" fmla="*/ 27 h 32"/>
                <a:gd name="T14" fmla="*/ 39 w 48"/>
                <a:gd name="T15" fmla="*/ 6 h 32"/>
                <a:gd name="T16" fmla="*/ 15 w 48"/>
                <a:gd name="T17" fmla="*/ 18 h 32"/>
                <a:gd name="T18" fmla="*/ 29 w 48"/>
                <a:gd name="T19" fmla="*/ 24 h 32"/>
                <a:gd name="T20" fmla="*/ 36 w 48"/>
                <a:gd name="T21" fmla="*/ 10 h 32"/>
                <a:gd name="T22" fmla="*/ 22 w 48"/>
                <a:gd name="T23" fmla="*/ 19 h 32"/>
                <a:gd name="T24" fmla="*/ 36 w 48"/>
                <a:gd name="T25" fmla="*/ 9 h 32"/>
                <a:gd name="T26" fmla="*/ 28 w 48"/>
                <a:gd name="T27" fmla="*/ 16 h 32"/>
                <a:gd name="T28" fmla="*/ 32 w 48"/>
                <a:gd name="T29" fmla="*/ 10 h 32"/>
                <a:gd name="T30" fmla="*/ 17 w 48"/>
                <a:gd name="T31" fmla="*/ 18 h 32"/>
                <a:gd name="T32" fmla="*/ 37 w 48"/>
                <a:gd name="T33" fmla="*/ 7 h 32"/>
                <a:gd name="T34" fmla="*/ 35 w 48"/>
                <a:gd name="T35" fmla="*/ 8 h 32"/>
                <a:gd name="T36" fmla="*/ 37 w 48"/>
                <a:gd name="T37" fmla="*/ 7 h 32"/>
                <a:gd name="T38" fmla="*/ 33 w 48"/>
                <a:gd name="T39" fmla="*/ 15 h 32"/>
                <a:gd name="T40" fmla="*/ 19 w 48"/>
                <a:gd name="T41" fmla="*/ 18 h 32"/>
                <a:gd name="T42" fmla="*/ 37 w 48"/>
                <a:gd name="T43" fmla="*/ 5 h 32"/>
                <a:gd name="T44" fmla="*/ 35 w 48"/>
                <a:gd name="T45" fmla="*/ 8 h 32"/>
                <a:gd name="T46" fmla="*/ 37 w 48"/>
                <a:gd name="T47" fmla="*/ 6 h 32"/>
                <a:gd name="T48" fmla="*/ 28 w 48"/>
                <a:gd name="T49" fmla="*/ 14 h 32"/>
                <a:gd name="T50" fmla="*/ 16 w 48"/>
                <a:gd name="T51" fmla="*/ 17 h 32"/>
                <a:gd name="T52" fmla="*/ 32 w 48"/>
                <a:gd name="T53" fmla="*/ 10 h 32"/>
                <a:gd name="T54" fmla="*/ 28 w 48"/>
                <a:gd name="T55" fmla="*/ 16 h 32"/>
                <a:gd name="T56" fmla="*/ 35 w 48"/>
                <a:gd name="T57" fmla="*/ 9 h 32"/>
                <a:gd name="T58" fmla="*/ 22 w 48"/>
                <a:gd name="T59" fmla="*/ 19 h 32"/>
                <a:gd name="T60" fmla="*/ 36 w 48"/>
                <a:gd name="T61" fmla="*/ 9 h 32"/>
                <a:gd name="T62" fmla="*/ 15 w 48"/>
                <a:gd name="T63" fmla="*/ 18 h 32"/>
                <a:gd name="T64" fmla="*/ 39 w 48"/>
                <a:gd name="T65" fmla="*/ 6 h 32"/>
                <a:gd name="T66" fmla="*/ 25 w 48"/>
                <a:gd name="T67" fmla="*/ 25 h 32"/>
                <a:gd name="T68" fmla="*/ 13 w 48"/>
                <a:gd name="T69" fmla="*/ 12 h 32"/>
                <a:gd name="T70" fmla="*/ 14 w 48"/>
                <a:gd name="T71" fmla="*/ 25 h 32"/>
                <a:gd name="T72" fmla="*/ 42 w 48"/>
                <a:gd name="T73" fmla="*/ 15 h 32"/>
                <a:gd name="T74" fmla="*/ 35 w 48"/>
                <a:gd name="T75" fmla="*/ 2 h 32"/>
                <a:gd name="T76" fmla="*/ 41 w 48"/>
                <a:gd name="T77" fmla="*/ 12 h 32"/>
                <a:gd name="T78" fmla="*/ 11 w 48"/>
                <a:gd name="T79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" h="32">
                  <a:moveTo>
                    <a:pt x="10" y="8"/>
                  </a:moveTo>
                  <a:cubicBezTo>
                    <a:pt x="0" y="21"/>
                    <a:pt x="21" y="32"/>
                    <a:pt x="32" y="26"/>
                  </a:cubicBezTo>
                  <a:cubicBezTo>
                    <a:pt x="37" y="23"/>
                    <a:pt x="42" y="17"/>
                    <a:pt x="43" y="11"/>
                  </a:cubicBezTo>
                  <a:cubicBezTo>
                    <a:pt x="44" y="9"/>
                    <a:pt x="44" y="6"/>
                    <a:pt x="42" y="4"/>
                  </a:cubicBezTo>
                  <a:cubicBezTo>
                    <a:pt x="41" y="1"/>
                    <a:pt x="38" y="0"/>
                    <a:pt x="35" y="0"/>
                  </a:cubicBezTo>
                  <a:cubicBezTo>
                    <a:pt x="34" y="0"/>
                    <a:pt x="34" y="1"/>
                    <a:pt x="34" y="2"/>
                  </a:cubicBezTo>
                  <a:cubicBezTo>
                    <a:pt x="39" y="5"/>
                    <a:pt x="42" y="10"/>
                    <a:pt x="40" y="15"/>
                  </a:cubicBezTo>
                  <a:cubicBezTo>
                    <a:pt x="39" y="20"/>
                    <a:pt x="34" y="23"/>
                    <a:pt x="29" y="25"/>
                  </a:cubicBezTo>
                  <a:cubicBezTo>
                    <a:pt x="25" y="27"/>
                    <a:pt x="20" y="26"/>
                    <a:pt x="16" y="24"/>
                  </a:cubicBezTo>
                  <a:cubicBezTo>
                    <a:pt x="14" y="23"/>
                    <a:pt x="13" y="22"/>
                    <a:pt x="12" y="20"/>
                  </a:cubicBezTo>
                  <a:cubicBezTo>
                    <a:pt x="11" y="17"/>
                    <a:pt x="13" y="15"/>
                    <a:pt x="15" y="13"/>
                  </a:cubicBezTo>
                  <a:cubicBezTo>
                    <a:pt x="15" y="12"/>
                    <a:pt x="14" y="11"/>
                    <a:pt x="13" y="12"/>
                  </a:cubicBezTo>
                  <a:cubicBezTo>
                    <a:pt x="10" y="15"/>
                    <a:pt x="10" y="19"/>
                    <a:pt x="13" y="22"/>
                  </a:cubicBezTo>
                  <a:cubicBezTo>
                    <a:pt x="15" y="25"/>
                    <a:pt x="20" y="26"/>
                    <a:pt x="24" y="27"/>
                  </a:cubicBezTo>
                  <a:cubicBezTo>
                    <a:pt x="29" y="27"/>
                    <a:pt x="34" y="24"/>
                    <a:pt x="37" y="20"/>
                  </a:cubicBezTo>
                  <a:cubicBezTo>
                    <a:pt x="40" y="16"/>
                    <a:pt x="41" y="11"/>
                    <a:pt x="39" y="6"/>
                  </a:cubicBezTo>
                  <a:cubicBezTo>
                    <a:pt x="39" y="6"/>
                    <a:pt x="38" y="7"/>
                    <a:pt x="38" y="7"/>
                  </a:cubicBezTo>
                  <a:cubicBezTo>
                    <a:pt x="46" y="18"/>
                    <a:pt x="22" y="21"/>
                    <a:pt x="15" y="18"/>
                  </a:cubicBezTo>
                  <a:cubicBezTo>
                    <a:pt x="14" y="17"/>
                    <a:pt x="13" y="18"/>
                    <a:pt x="14" y="19"/>
                  </a:cubicBezTo>
                  <a:cubicBezTo>
                    <a:pt x="17" y="24"/>
                    <a:pt x="23" y="26"/>
                    <a:pt x="29" y="24"/>
                  </a:cubicBezTo>
                  <a:cubicBezTo>
                    <a:pt x="35" y="21"/>
                    <a:pt x="35" y="15"/>
                    <a:pt x="37" y="10"/>
                  </a:cubicBezTo>
                  <a:cubicBezTo>
                    <a:pt x="37" y="10"/>
                    <a:pt x="36" y="10"/>
                    <a:pt x="36" y="10"/>
                  </a:cubicBezTo>
                  <a:cubicBezTo>
                    <a:pt x="37" y="17"/>
                    <a:pt x="27" y="18"/>
                    <a:pt x="22" y="17"/>
                  </a:cubicBezTo>
                  <a:cubicBezTo>
                    <a:pt x="22" y="18"/>
                    <a:pt x="22" y="19"/>
                    <a:pt x="22" y="19"/>
                  </a:cubicBezTo>
                  <a:cubicBezTo>
                    <a:pt x="27" y="18"/>
                    <a:pt x="37" y="16"/>
                    <a:pt x="37" y="9"/>
                  </a:cubicBezTo>
                  <a:cubicBezTo>
                    <a:pt x="37" y="8"/>
                    <a:pt x="36" y="8"/>
                    <a:pt x="36" y="9"/>
                  </a:cubicBezTo>
                  <a:cubicBezTo>
                    <a:pt x="33" y="11"/>
                    <a:pt x="30" y="13"/>
                    <a:pt x="27" y="14"/>
                  </a:cubicBezTo>
                  <a:cubicBezTo>
                    <a:pt x="27" y="15"/>
                    <a:pt x="28" y="15"/>
                    <a:pt x="28" y="16"/>
                  </a:cubicBezTo>
                  <a:cubicBezTo>
                    <a:pt x="30" y="14"/>
                    <a:pt x="31" y="12"/>
                    <a:pt x="33" y="11"/>
                  </a:cubicBezTo>
                  <a:cubicBezTo>
                    <a:pt x="33" y="11"/>
                    <a:pt x="32" y="10"/>
                    <a:pt x="32" y="10"/>
                  </a:cubicBezTo>
                  <a:cubicBezTo>
                    <a:pt x="29" y="14"/>
                    <a:pt x="22" y="19"/>
                    <a:pt x="17" y="16"/>
                  </a:cubicBezTo>
                  <a:cubicBezTo>
                    <a:pt x="17" y="17"/>
                    <a:pt x="17" y="17"/>
                    <a:pt x="17" y="18"/>
                  </a:cubicBezTo>
                  <a:cubicBezTo>
                    <a:pt x="21" y="18"/>
                    <a:pt x="25" y="18"/>
                    <a:pt x="29" y="16"/>
                  </a:cubicBezTo>
                  <a:cubicBezTo>
                    <a:pt x="33" y="14"/>
                    <a:pt x="36" y="11"/>
                    <a:pt x="37" y="7"/>
                  </a:cubicBezTo>
                  <a:cubicBezTo>
                    <a:pt x="36" y="7"/>
                    <a:pt x="36" y="7"/>
                    <a:pt x="35" y="7"/>
                  </a:cubicBezTo>
                  <a:cubicBezTo>
                    <a:pt x="35" y="7"/>
                    <a:pt x="35" y="7"/>
                    <a:pt x="35" y="8"/>
                  </a:cubicBezTo>
                  <a:cubicBezTo>
                    <a:pt x="36" y="8"/>
                    <a:pt x="36" y="8"/>
                    <a:pt x="37" y="8"/>
                  </a:cubicBezTo>
                  <a:cubicBezTo>
                    <a:pt x="37" y="8"/>
                    <a:pt x="37" y="7"/>
                    <a:pt x="37" y="7"/>
                  </a:cubicBezTo>
                  <a:cubicBezTo>
                    <a:pt x="37" y="7"/>
                    <a:pt x="37" y="7"/>
                    <a:pt x="36" y="7"/>
                  </a:cubicBezTo>
                  <a:cubicBezTo>
                    <a:pt x="40" y="10"/>
                    <a:pt x="36" y="14"/>
                    <a:pt x="33" y="15"/>
                  </a:cubicBezTo>
                  <a:cubicBezTo>
                    <a:pt x="29" y="17"/>
                    <a:pt x="24" y="19"/>
                    <a:pt x="20" y="16"/>
                  </a:cubicBezTo>
                  <a:cubicBezTo>
                    <a:pt x="19" y="16"/>
                    <a:pt x="18" y="17"/>
                    <a:pt x="19" y="18"/>
                  </a:cubicBezTo>
                  <a:cubicBezTo>
                    <a:pt x="24" y="21"/>
                    <a:pt x="30" y="19"/>
                    <a:pt x="35" y="16"/>
                  </a:cubicBezTo>
                  <a:cubicBezTo>
                    <a:pt x="38" y="14"/>
                    <a:pt x="42" y="9"/>
                    <a:pt x="37" y="5"/>
                  </a:cubicBezTo>
                  <a:cubicBezTo>
                    <a:pt x="37" y="5"/>
                    <a:pt x="36" y="5"/>
                    <a:pt x="36" y="5"/>
                  </a:cubicBezTo>
                  <a:cubicBezTo>
                    <a:pt x="36" y="6"/>
                    <a:pt x="35" y="7"/>
                    <a:pt x="35" y="8"/>
                  </a:cubicBezTo>
                  <a:cubicBezTo>
                    <a:pt x="35" y="9"/>
                    <a:pt x="37" y="9"/>
                    <a:pt x="37" y="8"/>
                  </a:cubicBezTo>
                  <a:cubicBezTo>
                    <a:pt x="37" y="7"/>
                    <a:pt x="37" y="7"/>
                    <a:pt x="37" y="6"/>
                  </a:cubicBezTo>
                  <a:cubicBezTo>
                    <a:pt x="37" y="5"/>
                    <a:pt x="36" y="5"/>
                    <a:pt x="35" y="6"/>
                  </a:cubicBezTo>
                  <a:cubicBezTo>
                    <a:pt x="34" y="10"/>
                    <a:pt x="32" y="13"/>
                    <a:pt x="28" y="14"/>
                  </a:cubicBezTo>
                  <a:cubicBezTo>
                    <a:pt x="25" y="16"/>
                    <a:pt x="21" y="16"/>
                    <a:pt x="17" y="16"/>
                  </a:cubicBezTo>
                  <a:cubicBezTo>
                    <a:pt x="16" y="16"/>
                    <a:pt x="15" y="17"/>
                    <a:pt x="16" y="17"/>
                  </a:cubicBezTo>
                  <a:cubicBezTo>
                    <a:pt x="22" y="20"/>
                    <a:pt x="30" y="16"/>
                    <a:pt x="33" y="11"/>
                  </a:cubicBezTo>
                  <a:cubicBezTo>
                    <a:pt x="34" y="10"/>
                    <a:pt x="33" y="9"/>
                    <a:pt x="32" y="10"/>
                  </a:cubicBezTo>
                  <a:cubicBezTo>
                    <a:pt x="30" y="11"/>
                    <a:pt x="28" y="13"/>
                    <a:pt x="27" y="15"/>
                  </a:cubicBezTo>
                  <a:cubicBezTo>
                    <a:pt x="26" y="16"/>
                    <a:pt x="27" y="17"/>
                    <a:pt x="28" y="16"/>
                  </a:cubicBezTo>
                  <a:cubicBezTo>
                    <a:pt x="31" y="14"/>
                    <a:pt x="34" y="12"/>
                    <a:pt x="37" y="10"/>
                  </a:cubicBezTo>
                  <a:cubicBezTo>
                    <a:pt x="36" y="10"/>
                    <a:pt x="36" y="9"/>
                    <a:pt x="35" y="9"/>
                  </a:cubicBezTo>
                  <a:cubicBezTo>
                    <a:pt x="36" y="15"/>
                    <a:pt x="26" y="16"/>
                    <a:pt x="21" y="17"/>
                  </a:cubicBezTo>
                  <a:cubicBezTo>
                    <a:pt x="20" y="18"/>
                    <a:pt x="21" y="19"/>
                    <a:pt x="22" y="19"/>
                  </a:cubicBezTo>
                  <a:cubicBezTo>
                    <a:pt x="28" y="20"/>
                    <a:pt x="39" y="19"/>
                    <a:pt x="38" y="10"/>
                  </a:cubicBezTo>
                  <a:cubicBezTo>
                    <a:pt x="37" y="9"/>
                    <a:pt x="36" y="8"/>
                    <a:pt x="36" y="9"/>
                  </a:cubicBezTo>
                  <a:cubicBezTo>
                    <a:pt x="34" y="13"/>
                    <a:pt x="33" y="18"/>
                    <a:pt x="30" y="21"/>
                  </a:cubicBezTo>
                  <a:cubicBezTo>
                    <a:pt x="26" y="25"/>
                    <a:pt x="18" y="23"/>
                    <a:pt x="15" y="18"/>
                  </a:cubicBezTo>
                  <a:cubicBezTo>
                    <a:pt x="15" y="19"/>
                    <a:pt x="15" y="19"/>
                    <a:pt x="14" y="19"/>
                  </a:cubicBezTo>
                  <a:cubicBezTo>
                    <a:pt x="22" y="24"/>
                    <a:pt x="48" y="19"/>
                    <a:pt x="39" y="6"/>
                  </a:cubicBezTo>
                  <a:cubicBezTo>
                    <a:pt x="38" y="5"/>
                    <a:pt x="37" y="6"/>
                    <a:pt x="37" y="7"/>
                  </a:cubicBezTo>
                  <a:cubicBezTo>
                    <a:pt x="41" y="15"/>
                    <a:pt x="33" y="24"/>
                    <a:pt x="25" y="25"/>
                  </a:cubicBezTo>
                  <a:cubicBezTo>
                    <a:pt x="19" y="25"/>
                    <a:pt x="8" y="20"/>
                    <a:pt x="14" y="13"/>
                  </a:cubicBezTo>
                  <a:cubicBezTo>
                    <a:pt x="14" y="13"/>
                    <a:pt x="13" y="12"/>
                    <a:pt x="13" y="12"/>
                  </a:cubicBezTo>
                  <a:cubicBezTo>
                    <a:pt x="11" y="14"/>
                    <a:pt x="10" y="17"/>
                    <a:pt x="10" y="20"/>
                  </a:cubicBezTo>
                  <a:cubicBezTo>
                    <a:pt x="10" y="22"/>
                    <a:pt x="12" y="24"/>
                    <a:pt x="14" y="25"/>
                  </a:cubicBezTo>
                  <a:cubicBezTo>
                    <a:pt x="18" y="28"/>
                    <a:pt x="25" y="29"/>
                    <a:pt x="30" y="27"/>
                  </a:cubicBezTo>
                  <a:cubicBezTo>
                    <a:pt x="35" y="25"/>
                    <a:pt x="41" y="21"/>
                    <a:pt x="42" y="15"/>
                  </a:cubicBezTo>
                  <a:cubicBezTo>
                    <a:pt x="44" y="9"/>
                    <a:pt x="40" y="4"/>
                    <a:pt x="35" y="0"/>
                  </a:cubicBezTo>
                  <a:cubicBezTo>
                    <a:pt x="35" y="1"/>
                    <a:pt x="35" y="1"/>
                    <a:pt x="35" y="2"/>
                  </a:cubicBezTo>
                  <a:cubicBezTo>
                    <a:pt x="37" y="2"/>
                    <a:pt x="40" y="3"/>
                    <a:pt x="41" y="5"/>
                  </a:cubicBezTo>
                  <a:cubicBezTo>
                    <a:pt x="42" y="7"/>
                    <a:pt x="42" y="10"/>
                    <a:pt x="41" y="12"/>
                  </a:cubicBezTo>
                  <a:cubicBezTo>
                    <a:pt x="40" y="17"/>
                    <a:pt x="36" y="21"/>
                    <a:pt x="32" y="24"/>
                  </a:cubicBezTo>
                  <a:cubicBezTo>
                    <a:pt x="22" y="30"/>
                    <a:pt x="3" y="20"/>
                    <a:pt x="11" y="9"/>
                  </a:cubicBezTo>
                  <a:cubicBezTo>
                    <a:pt x="12" y="8"/>
                    <a:pt x="11" y="7"/>
                    <a:pt x="10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2033"/>
            <p:cNvSpPr/>
            <p:nvPr/>
          </p:nvSpPr>
          <p:spPr bwMode="auto">
            <a:xfrm>
              <a:off x="3519" y="1702"/>
              <a:ext cx="43" cy="31"/>
            </a:xfrm>
            <a:custGeom>
              <a:avLst/>
              <a:gdLst>
                <a:gd name="T0" fmla="*/ 4 w 33"/>
                <a:gd name="T1" fmla="*/ 21 h 24"/>
                <a:gd name="T2" fmla="*/ 28 w 33"/>
                <a:gd name="T3" fmla="*/ 8 h 24"/>
                <a:gd name="T4" fmla="*/ 24 w 33"/>
                <a:gd name="T5" fmla="*/ 3 h 24"/>
                <a:gd name="T6" fmla="*/ 16 w 33"/>
                <a:gd name="T7" fmla="*/ 19 h 24"/>
                <a:gd name="T8" fmla="*/ 4 w 33"/>
                <a:gd name="T9" fmla="*/ 6 h 24"/>
                <a:gd name="T10" fmla="*/ 11 w 33"/>
                <a:gd name="T11" fmla="*/ 23 h 24"/>
                <a:gd name="T12" fmla="*/ 26 w 33"/>
                <a:gd name="T13" fmla="*/ 10 h 24"/>
                <a:gd name="T14" fmla="*/ 8 w 33"/>
                <a:gd name="T15" fmla="*/ 16 h 24"/>
                <a:gd name="T16" fmla="*/ 26 w 33"/>
                <a:gd name="T17" fmla="*/ 7 h 24"/>
                <a:gd name="T18" fmla="*/ 10 w 33"/>
                <a:gd name="T19" fmla="*/ 15 h 24"/>
                <a:gd name="T20" fmla="*/ 21 w 33"/>
                <a:gd name="T21" fmla="*/ 12 h 24"/>
                <a:gd name="T22" fmla="*/ 11 w 33"/>
                <a:gd name="T23" fmla="*/ 9 h 24"/>
                <a:gd name="T24" fmla="*/ 30 w 33"/>
                <a:gd name="T25" fmla="*/ 5 h 24"/>
                <a:gd name="T26" fmla="*/ 22 w 33"/>
                <a:gd name="T27" fmla="*/ 16 h 24"/>
                <a:gd name="T28" fmla="*/ 9 w 33"/>
                <a:gd name="T29" fmla="*/ 20 h 24"/>
                <a:gd name="T30" fmla="*/ 31 w 33"/>
                <a:gd name="T31" fmla="*/ 10 h 24"/>
                <a:gd name="T32" fmla="*/ 23 w 33"/>
                <a:gd name="T33" fmla="*/ 2 h 24"/>
                <a:gd name="T34" fmla="*/ 18 w 33"/>
                <a:gd name="T35" fmla="*/ 19 h 24"/>
                <a:gd name="T36" fmla="*/ 24 w 33"/>
                <a:gd name="T37" fmla="*/ 4 h 24"/>
                <a:gd name="T38" fmla="*/ 22 w 33"/>
                <a:gd name="T39" fmla="*/ 8 h 24"/>
                <a:gd name="T40" fmla="*/ 25 w 33"/>
                <a:gd name="T41" fmla="*/ 6 h 24"/>
                <a:gd name="T42" fmla="*/ 20 w 33"/>
                <a:gd name="T43" fmla="*/ 17 h 24"/>
                <a:gd name="T44" fmla="*/ 6 w 33"/>
                <a:gd name="T45" fmla="*/ 17 h 24"/>
                <a:gd name="T46" fmla="*/ 13 w 33"/>
                <a:gd name="T47" fmla="*/ 19 h 24"/>
                <a:gd name="T48" fmla="*/ 6 w 33"/>
                <a:gd name="T49" fmla="*/ 17 h 24"/>
                <a:gd name="T50" fmla="*/ 24 w 33"/>
                <a:gd name="T51" fmla="*/ 14 h 24"/>
                <a:gd name="T52" fmla="*/ 24 w 33"/>
                <a:gd name="T53" fmla="*/ 5 h 24"/>
                <a:gd name="T54" fmla="*/ 24 w 33"/>
                <a:gd name="T55" fmla="*/ 8 h 24"/>
                <a:gd name="T56" fmla="*/ 23 w 33"/>
                <a:gd name="T57" fmla="*/ 6 h 24"/>
                <a:gd name="T58" fmla="*/ 18 w 33"/>
                <a:gd name="T59" fmla="*/ 20 h 24"/>
                <a:gd name="T60" fmla="*/ 29 w 33"/>
                <a:gd name="T61" fmla="*/ 7 h 24"/>
                <a:gd name="T62" fmla="*/ 23 w 33"/>
                <a:gd name="T63" fmla="*/ 3 h 24"/>
                <a:gd name="T64" fmla="*/ 25 w 33"/>
                <a:gd name="T65" fmla="*/ 18 h 24"/>
                <a:gd name="T66" fmla="*/ 9 w 33"/>
                <a:gd name="T67" fmla="*/ 20 h 24"/>
                <a:gd name="T68" fmla="*/ 30 w 33"/>
                <a:gd name="T69" fmla="*/ 5 h 24"/>
                <a:gd name="T70" fmla="*/ 21 w 33"/>
                <a:gd name="T71" fmla="*/ 14 h 24"/>
                <a:gd name="T72" fmla="*/ 10 w 33"/>
                <a:gd name="T73" fmla="*/ 10 h 24"/>
                <a:gd name="T74" fmla="*/ 21 w 33"/>
                <a:gd name="T75" fmla="*/ 10 h 24"/>
                <a:gd name="T76" fmla="*/ 9 w 33"/>
                <a:gd name="T77" fmla="*/ 16 h 24"/>
                <a:gd name="T78" fmla="*/ 24 w 33"/>
                <a:gd name="T79" fmla="*/ 8 h 24"/>
                <a:gd name="T80" fmla="*/ 7 w 33"/>
                <a:gd name="T81" fmla="*/ 18 h 24"/>
                <a:gd name="T82" fmla="*/ 27 w 33"/>
                <a:gd name="T83" fmla="*/ 9 h 24"/>
                <a:gd name="T84" fmla="*/ 13 w 33"/>
                <a:gd name="T85" fmla="*/ 21 h 24"/>
                <a:gd name="T86" fmla="*/ 5 w 33"/>
                <a:gd name="T87" fmla="*/ 8 h 24"/>
                <a:gd name="T88" fmla="*/ 9 w 33"/>
                <a:gd name="T89" fmla="*/ 17 h 24"/>
                <a:gd name="T90" fmla="*/ 29 w 33"/>
                <a:gd name="T91" fmla="*/ 12 h 24"/>
                <a:gd name="T92" fmla="*/ 24 w 33"/>
                <a:gd name="T93" fmla="*/ 3 h 24"/>
                <a:gd name="T94" fmla="*/ 17 w 33"/>
                <a:gd name="T95" fmla="*/ 21 h 24"/>
                <a:gd name="T96" fmla="*/ 3 w 33"/>
                <a:gd name="T97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3" h="24">
                  <a:moveTo>
                    <a:pt x="1" y="9"/>
                  </a:moveTo>
                  <a:cubicBezTo>
                    <a:pt x="0" y="14"/>
                    <a:pt x="0" y="18"/>
                    <a:pt x="4" y="21"/>
                  </a:cubicBezTo>
                  <a:cubicBezTo>
                    <a:pt x="7" y="23"/>
                    <a:pt x="11" y="24"/>
                    <a:pt x="14" y="24"/>
                  </a:cubicBezTo>
                  <a:cubicBezTo>
                    <a:pt x="22" y="23"/>
                    <a:pt x="31" y="16"/>
                    <a:pt x="28" y="8"/>
                  </a:cubicBezTo>
                  <a:cubicBezTo>
                    <a:pt x="28" y="5"/>
                    <a:pt x="27" y="3"/>
                    <a:pt x="25" y="2"/>
                  </a:cubicBezTo>
                  <a:cubicBezTo>
                    <a:pt x="25" y="2"/>
                    <a:pt x="25" y="3"/>
                    <a:pt x="24" y="3"/>
                  </a:cubicBezTo>
                  <a:cubicBezTo>
                    <a:pt x="29" y="5"/>
                    <a:pt x="29" y="9"/>
                    <a:pt x="27" y="13"/>
                  </a:cubicBezTo>
                  <a:cubicBezTo>
                    <a:pt x="24" y="16"/>
                    <a:pt x="21" y="19"/>
                    <a:pt x="16" y="19"/>
                  </a:cubicBezTo>
                  <a:cubicBezTo>
                    <a:pt x="9" y="19"/>
                    <a:pt x="10" y="10"/>
                    <a:pt x="5" y="6"/>
                  </a:cubicBezTo>
                  <a:cubicBezTo>
                    <a:pt x="5" y="6"/>
                    <a:pt x="4" y="6"/>
                    <a:pt x="4" y="6"/>
                  </a:cubicBezTo>
                  <a:cubicBezTo>
                    <a:pt x="2" y="10"/>
                    <a:pt x="1" y="13"/>
                    <a:pt x="2" y="17"/>
                  </a:cubicBezTo>
                  <a:cubicBezTo>
                    <a:pt x="4" y="20"/>
                    <a:pt x="7" y="22"/>
                    <a:pt x="11" y="23"/>
                  </a:cubicBezTo>
                  <a:cubicBezTo>
                    <a:pt x="19" y="24"/>
                    <a:pt x="22" y="15"/>
                    <a:pt x="27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30" y="13"/>
                    <a:pt x="25" y="18"/>
                    <a:pt x="22" y="19"/>
                  </a:cubicBezTo>
                  <a:cubicBezTo>
                    <a:pt x="17" y="22"/>
                    <a:pt x="12" y="19"/>
                    <a:pt x="8" y="16"/>
                  </a:cubicBezTo>
                  <a:cubicBezTo>
                    <a:pt x="8" y="17"/>
                    <a:pt x="7" y="18"/>
                    <a:pt x="7" y="18"/>
                  </a:cubicBezTo>
                  <a:cubicBezTo>
                    <a:pt x="13" y="17"/>
                    <a:pt x="30" y="16"/>
                    <a:pt x="26" y="7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1" y="10"/>
                    <a:pt x="16" y="16"/>
                    <a:pt x="10" y="15"/>
                  </a:cubicBezTo>
                  <a:cubicBezTo>
                    <a:pt x="10" y="15"/>
                    <a:pt x="10" y="15"/>
                    <a:pt x="10" y="16"/>
                  </a:cubicBezTo>
                  <a:cubicBezTo>
                    <a:pt x="13" y="13"/>
                    <a:pt x="18" y="12"/>
                    <a:pt x="21" y="12"/>
                  </a:cubicBezTo>
                  <a:cubicBezTo>
                    <a:pt x="21" y="12"/>
                    <a:pt x="21" y="11"/>
                    <a:pt x="21" y="11"/>
                  </a:cubicBezTo>
                  <a:cubicBezTo>
                    <a:pt x="18" y="12"/>
                    <a:pt x="14" y="13"/>
                    <a:pt x="11" y="9"/>
                  </a:cubicBezTo>
                  <a:cubicBezTo>
                    <a:pt x="11" y="9"/>
                    <a:pt x="10" y="9"/>
                    <a:pt x="10" y="10"/>
                  </a:cubicBezTo>
                  <a:cubicBezTo>
                    <a:pt x="10" y="21"/>
                    <a:pt x="33" y="17"/>
                    <a:pt x="30" y="5"/>
                  </a:cubicBezTo>
                  <a:cubicBezTo>
                    <a:pt x="29" y="4"/>
                    <a:pt x="28" y="4"/>
                    <a:pt x="28" y="5"/>
                  </a:cubicBezTo>
                  <a:cubicBezTo>
                    <a:pt x="28" y="10"/>
                    <a:pt x="27" y="14"/>
                    <a:pt x="22" y="16"/>
                  </a:cubicBezTo>
                  <a:cubicBezTo>
                    <a:pt x="18" y="18"/>
                    <a:pt x="13" y="18"/>
                    <a:pt x="9" y="18"/>
                  </a:cubicBezTo>
                  <a:cubicBezTo>
                    <a:pt x="8" y="18"/>
                    <a:pt x="8" y="19"/>
                    <a:pt x="9" y="20"/>
                  </a:cubicBezTo>
                  <a:cubicBezTo>
                    <a:pt x="13" y="24"/>
                    <a:pt x="22" y="22"/>
                    <a:pt x="27" y="19"/>
                  </a:cubicBezTo>
                  <a:cubicBezTo>
                    <a:pt x="30" y="17"/>
                    <a:pt x="32" y="14"/>
                    <a:pt x="31" y="10"/>
                  </a:cubicBezTo>
                  <a:cubicBezTo>
                    <a:pt x="31" y="6"/>
                    <a:pt x="27" y="3"/>
                    <a:pt x="24" y="1"/>
                  </a:cubicBezTo>
                  <a:cubicBezTo>
                    <a:pt x="23" y="0"/>
                    <a:pt x="22" y="2"/>
                    <a:pt x="23" y="2"/>
                  </a:cubicBezTo>
                  <a:cubicBezTo>
                    <a:pt x="26" y="5"/>
                    <a:pt x="28" y="8"/>
                    <a:pt x="27" y="12"/>
                  </a:cubicBezTo>
                  <a:cubicBezTo>
                    <a:pt x="26" y="15"/>
                    <a:pt x="22" y="19"/>
                    <a:pt x="18" y="19"/>
                  </a:cubicBezTo>
                  <a:cubicBezTo>
                    <a:pt x="18" y="19"/>
                    <a:pt x="19" y="20"/>
                    <a:pt x="19" y="20"/>
                  </a:cubicBezTo>
                  <a:cubicBezTo>
                    <a:pt x="23" y="16"/>
                    <a:pt x="28" y="10"/>
                    <a:pt x="24" y="4"/>
                  </a:cubicBezTo>
                  <a:cubicBezTo>
                    <a:pt x="24" y="4"/>
                    <a:pt x="23" y="4"/>
                    <a:pt x="22" y="4"/>
                  </a:cubicBezTo>
                  <a:cubicBezTo>
                    <a:pt x="22" y="6"/>
                    <a:pt x="22" y="7"/>
                    <a:pt x="22" y="8"/>
                  </a:cubicBezTo>
                  <a:cubicBezTo>
                    <a:pt x="22" y="9"/>
                    <a:pt x="23" y="9"/>
                    <a:pt x="24" y="9"/>
                  </a:cubicBezTo>
                  <a:cubicBezTo>
                    <a:pt x="24" y="8"/>
                    <a:pt x="25" y="7"/>
                    <a:pt x="25" y="6"/>
                  </a:cubicBezTo>
                  <a:cubicBezTo>
                    <a:pt x="25" y="6"/>
                    <a:pt x="24" y="6"/>
                    <a:pt x="24" y="5"/>
                  </a:cubicBezTo>
                  <a:cubicBezTo>
                    <a:pt x="22" y="9"/>
                    <a:pt x="24" y="15"/>
                    <a:pt x="20" y="17"/>
                  </a:cubicBezTo>
                  <a:cubicBezTo>
                    <a:pt x="16" y="19"/>
                    <a:pt x="10" y="19"/>
                    <a:pt x="8" y="15"/>
                  </a:cubicBezTo>
                  <a:cubicBezTo>
                    <a:pt x="7" y="15"/>
                    <a:pt x="6" y="16"/>
                    <a:pt x="6" y="17"/>
                  </a:cubicBezTo>
                  <a:cubicBezTo>
                    <a:pt x="8" y="19"/>
                    <a:pt x="10" y="20"/>
                    <a:pt x="12" y="21"/>
                  </a:cubicBezTo>
                  <a:cubicBezTo>
                    <a:pt x="13" y="21"/>
                    <a:pt x="14" y="20"/>
                    <a:pt x="13" y="19"/>
                  </a:cubicBezTo>
                  <a:cubicBezTo>
                    <a:pt x="11" y="18"/>
                    <a:pt x="9" y="17"/>
                    <a:pt x="8" y="15"/>
                  </a:cubicBezTo>
                  <a:cubicBezTo>
                    <a:pt x="7" y="16"/>
                    <a:pt x="7" y="16"/>
                    <a:pt x="6" y="17"/>
                  </a:cubicBezTo>
                  <a:cubicBezTo>
                    <a:pt x="10" y="20"/>
                    <a:pt x="15" y="21"/>
                    <a:pt x="20" y="19"/>
                  </a:cubicBezTo>
                  <a:cubicBezTo>
                    <a:pt x="22" y="19"/>
                    <a:pt x="24" y="17"/>
                    <a:pt x="24" y="14"/>
                  </a:cubicBezTo>
                  <a:cubicBezTo>
                    <a:pt x="25" y="11"/>
                    <a:pt x="24" y="8"/>
                    <a:pt x="26" y="6"/>
                  </a:cubicBezTo>
                  <a:cubicBezTo>
                    <a:pt x="26" y="5"/>
                    <a:pt x="24" y="4"/>
                    <a:pt x="24" y="5"/>
                  </a:cubicBezTo>
                  <a:cubicBezTo>
                    <a:pt x="23" y="6"/>
                    <a:pt x="23" y="7"/>
                    <a:pt x="22" y="8"/>
                  </a:cubicBezTo>
                  <a:cubicBezTo>
                    <a:pt x="23" y="8"/>
                    <a:pt x="23" y="8"/>
                    <a:pt x="24" y="8"/>
                  </a:cubicBezTo>
                  <a:cubicBezTo>
                    <a:pt x="24" y="7"/>
                    <a:pt x="24" y="6"/>
                    <a:pt x="24" y="5"/>
                  </a:cubicBezTo>
                  <a:cubicBezTo>
                    <a:pt x="24" y="5"/>
                    <a:pt x="23" y="5"/>
                    <a:pt x="23" y="6"/>
                  </a:cubicBezTo>
                  <a:cubicBezTo>
                    <a:pt x="26" y="10"/>
                    <a:pt x="21" y="15"/>
                    <a:pt x="18" y="19"/>
                  </a:cubicBezTo>
                  <a:cubicBezTo>
                    <a:pt x="17" y="19"/>
                    <a:pt x="17" y="20"/>
                    <a:pt x="18" y="20"/>
                  </a:cubicBezTo>
                  <a:cubicBezTo>
                    <a:pt x="22" y="21"/>
                    <a:pt x="26" y="18"/>
                    <a:pt x="28" y="14"/>
                  </a:cubicBezTo>
                  <a:cubicBezTo>
                    <a:pt x="29" y="12"/>
                    <a:pt x="30" y="9"/>
                    <a:pt x="29" y="7"/>
                  </a:cubicBezTo>
                  <a:cubicBezTo>
                    <a:pt x="28" y="5"/>
                    <a:pt x="26" y="3"/>
                    <a:pt x="24" y="1"/>
                  </a:cubicBezTo>
                  <a:cubicBezTo>
                    <a:pt x="24" y="2"/>
                    <a:pt x="23" y="2"/>
                    <a:pt x="23" y="3"/>
                  </a:cubicBezTo>
                  <a:cubicBezTo>
                    <a:pt x="26" y="4"/>
                    <a:pt x="29" y="7"/>
                    <a:pt x="29" y="10"/>
                  </a:cubicBezTo>
                  <a:cubicBezTo>
                    <a:pt x="30" y="14"/>
                    <a:pt x="27" y="16"/>
                    <a:pt x="25" y="18"/>
                  </a:cubicBezTo>
                  <a:cubicBezTo>
                    <a:pt x="21" y="20"/>
                    <a:pt x="14" y="21"/>
                    <a:pt x="10" y="18"/>
                  </a:cubicBezTo>
                  <a:cubicBezTo>
                    <a:pt x="9" y="19"/>
                    <a:pt x="9" y="19"/>
                    <a:pt x="9" y="20"/>
                  </a:cubicBezTo>
                  <a:cubicBezTo>
                    <a:pt x="14" y="20"/>
                    <a:pt x="19" y="20"/>
                    <a:pt x="23" y="18"/>
                  </a:cubicBezTo>
                  <a:cubicBezTo>
                    <a:pt x="28" y="15"/>
                    <a:pt x="30" y="11"/>
                    <a:pt x="30" y="5"/>
                  </a:cubicBezTo>
                  <a:cubicBezTo>
                    <a:pt x="29" y="5"/>
                    <a:pt x="28" y="5"/>
                    <a:pt x="28" y="5"/>
                  </a:cubicBezTo>
                  <a:cubicBezTo>
                    <a:pt x="29" y="10"/>
                    <a:pt x="26" y="13"/>
                    <a:pt x="21" y="14"/>
                  </a:cubicBezTo>
                  <a:cubicBezTo>
                    <a:pt x="18" y="15"/>
                    <a:pt x="12" y="14"/>
                    <a:pt x="12" y="10"/>
                  </a:cubicBezTo>
                  <a:cubicBezTo>
                    <a:pt x="11" y="10"/>
                    <a:pt x="10" y="10"/>
                    <a:pt x="10" y="10"/>
                  </a:cubicBezTo>
                  <a:cubicBezTo>
                    <a:pt x="12" y="15"/>
                    <a:pt x="18" y="14"/>
                    <a:pt x="22" y="12"/>
                  </a:cubicBezTo>
                  <a:cubicBezTo>
                    <a:pt x="23" y="12"/>
                    <a:pt x="22" y="10"/>
                    <a:pt x="21" y="10"/>
                  </a:cubicBezTo>
                  <a:cubicBezTo>
                    <a:pt x="17" y="11"/>
                    <a:pt x="12" y="12"/>
                    <a:pt x="9" y="15"/>
                  </a:cubicBezTo>
                  <a:cubicBezTo>
                    <a:pt x="9" y="15"/>
                    <a:pt x="9" y="16"/>
                    <a:pt x="9" y="16"/>
                  </a:cubicBezTo>
                  <a:cubicBezTo>
                    <a:pt x="16" y="18"/>
                    <a:pt x="21" y="12"/>
                    <a:pt x="25" y="8"/>
                  </a:cubicBezTo>
                  <a:cubicBezTo>
                    <a:pt x="25" y="8"/>
                    <a:pt x="24" y="8"/>
                    <a:pt x="24" y="8"/>
                  </a:cubicBezTo>
                  <a:cubicBezTo>
                    <a:pt x="27" y="15"/>
                    <a:pt x="11" y="16"/>
                    <a:pt x="7" y="16"/>
                  </a:cubicBezTo>
                  <a:cubicBezTo>
                    <a:pt x="6" y="16"/>
                    <a:pt x="6" y="18"/>
                    <a:pt x="7" y="18"/>
                  </a:cubicBezTo>
                  <a:cubicBezTo>
                    <a:pt x="12" y="21"/>
                    <a:pt x="18" y="24"/>
                    <a:pt x="24" y="20"/>
                  </a:cubicBezTo>
                  <a:cubicBezTo>
                    <a:pt x="27" y="18"/>
                    <a:pt x="32" y="12"/>
                    <a:pt x="27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1" y="13"/>
                    <a:pt x="19" y="20"/>
                    <a:pt x="13" y="21"/>
                  </a:cubicBezTo>
                  <a:cubicBezTo>
                    <a:pt x="10" y="21"/>
                    <a:pt x="6" y="20"/>
                    <a:pt x="4" y="17"/>
                  </a:cubicBezTo>
                  <a:cubicBezTo>
                    <a:pt x="3" y="14"/>
                    <a:pt x="4" y="10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7" y="10"/>
                    <a:pt x="7" y="14"/>
                    <a:pt x="9" y="17"/>
                  </a:cubicBezTo>
                  <a:cubicBezTo>
                    <a:pt x="11" y="21"/>
                    <a:pt x="16" y="21"/>
                    <a:pt x="20" y="20"/>
                  </a:cubicBezTo>
                  <a:cubicBezTo>
                    <a:pt x="24" y="19"/>
                    <a:pt x="27" y="15"/>
                    <a:pt x="29" y="12"/>
                  </a:cubicBezTo>
                  <a:cubicBezTo>
                    <a:pt x="31" y="7"/>
                    <a:pt x="29" y="3"/>
                    <a:pt x="25" y="1"/>
                  </a:cubicBezTo>
                  <a:cubicBezTo>
                    <a:pt x="24" y="1"/>
                    <a:pt x="23" y="2"/>
                    <a:pt x="24" y="3"/>
                  </a:cubicBezTo>
                  <a:cubicBezTo>
                    <a:pt x="26" y="6"/>
                    <a:pt x="28" y="11"/>
                    <a:pt x="26" y="15"/>
                  </a:cubicBezTo>
                  <a:cubicBezTo>
                    <a:pt x="24" y="18"/>
                    <a:pt x="20" y="20"/>
                    <a:pt x="17" y="21"/>
                  </a:cubicBezTo>
                  <a:cubicBezTo>
                    <a:pt x="13" y="22"/>
                    <a:pt x="9" y="22"/>
                    <a:pt x="6" y="20"/>
                  </a:cubicBezTo>
                  <a:cubicBezTo>
                    <a:pt x="2" y="18"/>
                    <a:pt x="2" y="14"/>
                    <a:pt x="3" y="10"/>
                  </a:cubicBezTo>
                  <a:cubicBezTo>
                    <a:pt x="3" y="9"/>
                    <a:pt x="1" y="8"/>
                    <a:pt x="1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2034"/>
            <p:cNvSpPr/>
            <p:nvPr/>
          </p:nvSpPr>
          <p:spPr bwMode="auto">
            <a:xfrm>
              <a:off x="3579" y="1684"/>
              <a:ext cx="58" cy="35"/>
            </a:xfrm>
            <a:custGeom>
              <a:avLst/>
              <a:gdLst>
                <a:gd name="T0" fmla="*/ 12 w 45"/>
                <a:gd name="T1" fmla="*/ 25 h 27"/>
                <a:gd name="T2" fmla="*/ 34 w 45"/>
                <a:gd name="T3" fmla="*/ 8 h 27"/>
                <a:gd name="T4" fmla="*/ 29 w 45"/>
                <a:gd name="T5" fmla="*/ 5 h 27"/>
                <a:gd name="T6" fmla="*/ 23 w 45"/>
                <a:gd name="T7" fmla="*/ 24 h 27"/>
                <a:gd name="T8" fmla="*/ 9 w 45"/>
                <a:gd name="T9" fmla="*/ 12 h 27"/>
                <a:gd name="T10" fmla="*/ 27 w 45"/>
                <a:gd name="T11" fmla="*/ 26 h 27"/>
                <a:gd name="T12" fmla="*/ 28 w 45"/>
                <a:gd name="T13" fmla="*/ 0 h 27"/>
                <a:gd name="T14" fmla="*/ 35 w 45"/>
                <a:gd name="T15" fmla="*/ 20 h 27"/>
                <a:gd name="T16" fmla="*/ 12 w 45"/>
                <a:gd name="T17" fmla="*/ 17 h 27"/>
                <a:gd name="T18" fmla="*/ 12 w 45"/>
                <a:gd name="T19" fmla="*/ 8 h 27"/>
                <a:gd name="T20" fmla="*/ 21 w 45"/>
                <a:gd name="T21" fmla="*/ 20 h 27"/>
                <a:gd name="T22" fmla="*/ 16 w 45"/>
                <a:gd name="T23" fmla="*/ 15 h 27"/>
                <a:gd name="T24" fmla="*/ 21 w 45"/>
                <a:gd name="T25" fmla="*/ 20 h 27"/>
                <a:gd name="T26" fmla="*/ 16 w 45"/>
                <a:gd name="T27" fmla="*/ 16 h 27"/>
                <a:gd name="T28" fmla="*/ 29 w 45"/>
                <a:gd name="T29" fmla="*/ 14 h 27"/>
                <a:gd name="T30" fmla="*/ 23 w 45"/>
                <a:gd name="T31" fmla="*/ 20 h 27"/>
                <a:gd name="T32" fmla="*/ 29 w 45"/>
                <a:gd name="T33" fmla="*/ 14 h 27"/>
                <a:gd name="T34" fmla="*/ 21 w 45"/>
                <a:gd name="T35" fmla="*/ 16 h 27"/>
                <a:gd name="T36" fmla="*/ 29 w 45"/>
                <a:gd name="T37" fmla="*/ 11 h 27"/>
                <a:gd name="T38" fmla="*/ 19 w 45"/>
                <a:gd name="T39" fmla="*/ 18 h 27"/>
                <a:gd name="T40" fmla="*/ 30 w 45"/>
                <a:gd name="T41" fmla="*/ 11 h 27"/>
                <a:gd name="T42" fmla="*/ 22 w 45"/>
                <a:gd name="T43" fmla="*/ 15 h 27"/>
                <a:gd name="T44" fmla="*/ 26 w 45"/>
                <a:gd name="T45" fmla="*/ 12 h 27"/>
                <a:gd name="T46" fmla="*/ 24 w 45"/>
                <a:gd name="T47" fmla="*/ 19 h 27"/>
                <a:gd name="T48" fmla="*/ 29 w 45"/>
                <a:gd name="T49" fmla="*/ 14 h 27"/>
                <a:gd name="T50" fmla="*/ 17 w 45"/>
                <a:gd name="T51" fmla="*/ 17 h 27"/>
                <a:gd name="T52" fmla="*/ 21 w 45"/>
                <a:gd name="T53" fmla="*/ 20 h 27"/>
                <a:gd name="T54" fmla="*/ 16 w 45"/>
                <a:gd name="T55" fmla="*/ 15 h 27"/>
                <a:gd name="T56" fmla="*/ 19 w 45"/>
                <a:gd name="T57" fmla="*/ 20 h 27"/>
                <a:gd name="T58" fmla="*/ 13 w 45"/>
                <a:gd name="T59" fmla="*/ 18 h 27"/>
                <a:gd name="T60" fmla="*/ 12 w 45"/>
                <a:gd name="T61" fmla="*/ 8 h 27"/>
                <a:gd name="T62" fmla="*/ 17 w 45"/>
                <a:gd name="T63" fmla="*/ 23 h 27"/>
                <a:gd name="T64" fmla="*/ 28 w 45"/>
                <a:gd name="T65" fmla="*/ 0 h 27"/>
                <a:gd name="T66" fmla="*/ 36 w 45"/>
                <a:gd name="T67" fmla="*/ 14 h 27"/>
                <a:gd name="T68" fmla="*/ 9 w 45"/>
                <a:gd name="T69" fmla="*/ 13 h 27"/>
                <a:gd name="T70" fmla="*/ 13 w 45"/>
                <a:gd name="T71" fmla="*/ 23 h 27"/>
                <a:gd name="T72" fmla="*/ 36 w 45"/>
                <a:gd name="T73" fmla="*/ 14 h 27"/>
                <a:gd name="T74" fmla="*/ 29 w 45"/>
                <a:gd name="T75" fmla="*/ 5 h 27"/>
                <a:gd name="T76" fmla="*/ 25 w 45"/>
                <a:gd name="T77" fmla="*/ 23 h 27"/>
                <a:gd name="T78" fmla="*/ 10 w 45"/>
                <a:gd name="T7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" h="27">
                  <a:moveTo>
                    <a:pt x="8" y="14"/>
                  </a:moveTo>
                  <a:cubicBezTo>
                    <a:pt x="8" y="18"/>
                    <a:pt x="9" y="23"/>
                    <a:pt x="12" y="25"/>
                  </a:cubicBezTo>
                  <a:cubicBezTo>
                    <a:pt x="16" y="27"/>
                    <a:pt x="20" y="26"/>
                    <a:pt x="24" y="25"/>
                  </a:cubicBezTo>
                  <a:cubicBezTo>
                    <a:pt x="31" y="23"/>
                    <a:pt x="38" y="16"/>
                    <a:pt x="34" y="8"/>
                  </a:cubicBezTo>
                  <a:cubicBezTo>
                    <a:pt x="33" y="6"/>
                    <a:pt x="31" y="5"/>
                    <a:pt x="30" y="3"/>
                  </a:cubicBezTo>
                  <a:cubicBezTo>
                    <a:pt x="29" y="4"/>
                    <a:pt x="29" y="4"/>
                    <a:pt x="29" y="5"/>
                  </a:cubicBezTo>
                  <a:cubicBezTo>
                    <a:pt x="33" y="7"/>
                    <a:pt x="36" y="11"/>
                    <a:pt x="34" y="15"/>
                  </a:cubicBezTo>
                  <a:cubicBezTo>
                    <a:pt x="32" y="20"/>
                    <a:pt x="27" y="22"/>
                    <a:pt x="23" y="24"/>
                  </a:cubicBezTo>
                  <a:cubicBezTo>
                    <a:pt x="19" y="25"/>
                    <a:pt x="16" y="24"/>
                    <a:pt x="14" y="21"/>
                  </a:cubicBezTo>
                  <a:cubicBezTo>
                    <a:pt x="11" y="18"/>
                    <a:pt x="10" y="15"/>
                    <a:pt x="9" y="12"/>
                  </a:cubicBezTo>
                  <a:cubicBezTo>
                    <a:pt x="8" y="11"/>
                    <a:pt x="7" y="11"/>
                    <a:pt x="7" y="12"/>
                  </a:cubicBezTo>
                  <a:cubicBezTo>
                    <a:pt x="0" y="23"/>
                    <a:pt x="20" y="27"/>
                    <a:pt x="27" y="26"/>
                  </a:cubicBezTo>
                  <a:cubicBezTo>
                    <a:pt x="33" y="25"/>
                    <a:pt x="37" y="20"/>
                    <a:pt x="37" y="14"/>
                  </a:cubicBezTo>
                  <a:cubicBezTo>
                    <a:pt x="38" y="8"/>
                    <a:pt x="33" y="3"/>
                    <a:pt x="28" y="0"/>
                  </a:cubicBezTo>
                  <a:cubicBezTo>
                    <a:pt x="27" y="0"/>
                    <a:pt x="26" y="1"/>
                    <a:pt x="27" y="2"/>
                  </a:cubicBezTo>
                  <a:cubicBezTo>
                    <a:pt x="31" y="5"/>
                    <a:pt x="42" y="14"/>
                    <a:pt x="35" y="20"/>
                  </a:cubicBezTo>
                  <a:cubicBezTo>
                    <a:pt x="31" y="23"/>
                    <a:pt x="24" y="23"/>
                    <a:pt x="20" y="22"/>
                  </a:cubicBezTo>
                  <a:cubicBezTo>
                    <a:pt x="16" y="22"/>
                    <a:pt x="14" y="20"/>
                    <a:pt x="12" y="17"/>
                  </a:cubicBezTo>
                  <a:cubicBezTo>
                    <a:pt x="11" y="14"/>
                    <a:pt x="13" y="12"/>
                    <a:pt x="13" y="9"/>
                  </a:cubicBezTo>
                  <a:cubicBezTo>
                    <a:pt x="14" y="8"/>
                    <a:pt x="13" y="7"/>
                    <a:pt x="12" y="8"/>
                  </a:cubicBezTo>
                  <a:cubicBezTo>
                    <a:pt x="9" y="11"/>
                    <a:pt x="9" y="15"/>
                    <a:pt x="11" y="19"/>
                  </a:cubicBezTo>
                  <a:cubicBezTo>
                    <a:pt x="14" y="22"/>
                    <a:pt x="18" y="23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17"/>
                    <a:pt x="18" y="15"/>
                    <a:pt x="16" y="15"/>
                  </a:cubicBezTo>
                  <a:cubicBezTo>
                    <a:pt x="15" y="14"/>
                    <a:pt x="14" y="16"/>
                    <a:pt x="15" y="16"/>
                  </a:cubicBezTo>
                  <a:cubicBezTo>
                    <a:pt x="16" y="18"/>
                    <a:pt x="19" y="20"/>
                    <a:pt x="21" y="20"/>
                  </a:cubicBezTo>
                  <a:cubicBezTo>
                    <a:pt x="22" y="20"/>
                    <a:pt x="23" y="19"/>
                    <a:pt x="22" y="18"/>
                  </a:cubicBezTo>
                  <a:cubicBezTo>
                    <a:pt x="20" y="17"/>
                    <a:pt x="19" y="16"/>
                    <a:pt x="16" y="16"/>
                  </a:cubicBezTo>
                  <a:cubicBezTo>
                    <a:pt x="15" y="17"/>
                    <a:pt x="15" y="17"/>
                    <a:pt x="16" y="18"/>
                  </a:cubicBezTo>
                  <a:cubicBezTo>
                    <a:pt x="20" y="21"/>
                    <a:pt x="30" y="20"/>
                    <a:pt x="29" y="14"/>
                  </a:cubicBezTo>
                  <a:cubicBezTo>
                    <a:pt x="29" y="13"/>
                    <a:pt x="28" y="13"/>
                    <a:pt x="28" y="13"/>
                  </a:cubicBezTo>
                  <a:cubicBezTo>
                    <a:pt x="25" y="15"/>
                    <a:pt x="24" y="17"/>
                    <a:pt x="23" y="20"/>
                  </a:cubicBezTo>
                  <a:cubicBezTo>
                    <a:pt x="23" y="21"/>
                    <a:pt x="24" y="21"/>
                    <a:pt x="24" y="21"/>
                  </a:cubicBezTo>
                  <a:cubicBezTo>
                    <a:pt x="28" y="22"/>
                    <a:pt x="30" y="17"/>
                    <a:pt x="29" y="14"/>
                  </a:cubicBezTo>
                  <a:cubicBezTo>
                    <a:pt x="28" y="13"/>
                    <a:pt x="27" y="10"/>
                    <a:pt x="25" y="10"/>
                  </a:cubicBezTo>
                  <a:cubicBezTo>
                    <a:pt x="23" y="11"/>
                    <a:pt x="21" y="13"/>
                    <a:pt x="21" y="16"/>
                  </a:cubicBezTo>
                  <a:cubicBezTo>
                    <a:pt x="21" y="16"/>
                    <a:pt x="22" y="17"/>
                    <a:pt x="22" y="17"/>
                  </a:cubicBezTo>
                  <a:cubicBezTo>
                    <a:pt x="26" y="17"/>
                    <a:pt x="28" y="14"/>
                    <a:pt x="29" y="11"/>
                  </a:cubicBezTo>
                  <a:cubicBezTo>
                    <a:pt x="29" y="11"/>
                    <a:pt x="28" y="11"/>
                    <a:pt x="28" y="11"/>
                  </a:cubicBezTo>
                  <a:cubicBezTo>
                    <a:pt x="28" y="15"/>
                    <a:pt x="24" y="19"/>
                    <a:pt x="19" y="18"/>
                  </a:cubicBezTo>
                  <a:cubicBezTo>
                    <a:pt x="18" y="18"/>
                    <a:pt x="18" y="20"/>
                    <a:pt x="19" y="20"/>
                  </a:cubicBezTo>
                  <a:cubicBezTo>
                    <a:pt x="25" y="22"/>
                    <a:pt x="29" y="16"/>
                    <a:pt x="30" y="11"/>
                  </a:cubicBezTo>
                  <a:cubicBezTo>
                    <a:pt x="30" y="10"/>
                    <a:pt x="28" y="9"/>
                    <a:pt x="28" y="10"/>
                  </a:cubicBezTo>
                  <a:cubicBezTo>
                    <a:pt x="27" y="12"/>
                    <a:pt x="25" y="15"/>
                    <a:pt x="22" y="15"/>
                  </a:cubicBezTo>
                  <a:cubicBezTo>
                    <a:pt x="23" y="15"/>
                    <a:pt x="23" y="15"/>
                    <a:pt x="23" y="16"/>
                  </a:cubicBezTo>
                  <a:cubicBezTo>
                    <a:pt x="23" y="14"/>
                    <a:pt x="24" y="13"/>
                    <a:pt x="26" y="12"/>
                  </a:cubicBezTo>
                  <a:cubicBezTo>
                    <a:pt x="26" y="12"/>
                    <a:pt x="25" y="12"/>
                    <a:pt x="25" y="12"/>
                  </a:cubicBezTo>
                  <a:cubicBezTo>
                    <a:pt x="28" y="13"/>
                    <a:pt x="28" y="20"/>
                    <a:pt x="24" y="19"/>
                  </a:cubicBezTo>
                  <a:cubicBezTo>
                    <a:pt x="25" y="20"/>
                    <a:pt x="25" y="20"/>
                    <a:pt x="25" y="21"/>
                  </a:cubicBezTo>
                  <a:cubicBezTo>
                    <a:pt x="26" y="18"/>
                    <a:pt x="27" y="16"/>
                    <a:pt x="29" y="14"/>
                  </a:cubicBezTo>
                  <a:cubicBezTo>
                    <a:pt x="29" y="14"/>
                    <a:pt x="28" y="14"/>
                    <a:pt x="28" y="14"/>
                  </a:cubicBezTo>
                  <a:cubicBezTo>
                    <a:pt x="28" y="19"/>
                    <a:pt x="20" y="19"/>
                    <a:pt x="17" y="17"/>
                  </a:cubicBezTo>
                  <a:cubicBezTo>
                    <a:pt x="17" y="17"/>
                    <a:pt x="17" y="17"/>
                    <a:pt x="17" y="18"/>
                  </a:cubicBezTo>
                  <a:cubicBezTo>
                    <a:pt x="19" y="18"/>
                    <a:pt x="19" y="18"/>
                    <a:pt x="21" y="20"/>
                  </a:cubicBezTo>
                  <a:cubicBezTo>
                    <a:pt x="21" y="19"/>
                    <a:pt x="21" y="18"/>
                    <a:pt x="21" y="18"/>
                  </a:cubicBezTo>
                  <a:cubicBezTo>
                    <a:pt x="19" y="18"/>
                    <a:pt x="17" y="17"/>
                    <a:pt x="16" y="15"/>
                  </a:cubicBezTo>
                  <a:cubicBezTo>
                    <a:pt x="16" y="16"/>
                    <a:pt x="16" y="16"/>
                    <a:pt x="15" y="17"/>
                  </a:cubicBezTo>
                  <a:cubicBezTo>
                    <a:pt x="17" y="17"/>
                    <a:pt x="19" y="18"/>
                    <a:pt x="19" y="20"/>
                  </a:cubicBezTo>
                  <a:cubicBezTo>
                    <a:pt x="19" y="20"/>
                    <a:pt x="20" y="19"/>
                    <a:pt x="20" y="19"/>
                  </a:cubicBezTo>
                  <a:cubicBezTo>
                    <a:pt x="17" y="21"/>
                    <a:pt x="15" y="20"/>
                    <a:pt x="13" y="18"/>
                  </a:cubicBezTo>
                  <a:cubicBezTo>
                    <a:pt x="11" y="15"/>
                    <a:pt x="11" y="11"/>
                    <a:pt x="13" y="9"/>
                  </a:cubicBezTo>
                  <a:cubicBezTo>
                    <a:pt x="13" y="9"/>
                    <a:pt x="12" y="9"/>
                    <a:pt x="12" y="8"/>
                  </a:cubicBezTo>
                  <a:cubicBezTo>
                    <a:pt x="11" y="11"/>
                    <a:pt x="9" y="14"/>
                    <a:pt x="10" y="17"/>
                  </a:cubicBezTo>
                  <a:cubicBezTo>
                    <a:pt x="11" y="20"/>
                    <a:pt x="14" y="22"/>
                    <a:pt x="17" y="23"/>
                  </a:cubicBezTo>
                  <a:cubicBezTo>
                    <a:pt x="23" y="26"/>
                    <a:pt x="30" y="25"/>
                    <a:pt x="36" y="22"/>
                  </a:cubicBezTo>
                  <a:cubicBezTo>
                    <a:pt x="45" y="16"/>
                    <a:pt x="33" y="5"/>
                    <a:pt x="28" y="0"/>
                  </a:cubicBezTo>
                  <a:cubicBezTo>
                    <a:pt x="28" y="1"/>
                    <a:pt x="28" y="1"/>
                    <a:pt x="27" y="2"/>
                  </a:cubicBezTo>
                  <a:cubicBezTo>
                    <a:pt x="32" y="4"/>
                    <a:pt x="35" y="8"/>
                    <a:pt x="36" y="14"/>
                  </a:cubicBezTo>
                  <a:cubicBezTo>
                    <a:pt x="36" y="19"/>
                    <a:pt x="32" y="23"/>
                    <a:pt x="27" y="24"/>
                  </a:cubicBezTo>
                  <a:cubicBezTo>
                    <a:pt x="21" y="26"/>
                    <a:pt x="3" y="22"/>
                    <a:pt x="9" y="13"/>
                  </a:cubicBezTo>
                  <a:cubicBezTo>
                    <a:pt x="8" y="13"/>
                    <a:pt x="7" y="13"/>
                    <a:pt x="7" y="13"/>
                  </a:cubicBezTo>
                  <a:cubicBezTo>
                    <a:pt x="9" y="17"/>
                    <a:pt x="10" y="21"/>
                    <a:pt x="13" y="23"/>
                  </a:cubicBezTo>
                  <a:cubicBezTo>
                    <a:pt x="17" y="27"/>
                    <a:pt x="22" y="26"/>
                    <a:pt x="26" y="25"/>
                  </a:cubicBezTo>
                  <a:cubicBezTo>
                    <a:pt x="30" y="23"/>
                    <a:pt x="35" y="19"/>
                    <a:pt x="36" y="14"/>
                  </a:cubicBezTo>
                  <a:cubicBezTo>
                    <a:pt x="37" y="9"/>
                    <a:pt x="34" y="5"/>
                    <a:pt x="29" y="3"/>
                  </a:cubicBezTo>
                  <a:cubicBezTo>
                    <a:pt x="28" y="3"/>
                    <a:pt x="28" y="4"/>
                    <a:pt x="29" y="5"/>
                  </a:cubicBezTo>
                  <a:cubicBezTo>
                    <a:pt x="32" y="7"/>
                    <a:pt x="34" y="11"/>
                    <a:pt x="33" y="15"/>
                  </a:cubicBezTo>
                  <a:cubicBezTo>
                    <a:pt x="32" y="19"/>
                    <a:pt x="28" y="21"/>
                    <a:pt x="25" y="23"/>
                  </a:cubicBezTo>
                  <a:cubicBezTo>
                    <a:pt x="22" y="24"/>
                    <a:pt x="18" y="25"/>
                    <a:pt x="14" y="24"/>
                  </a:cubicBezTo>
                  <a:cubicBezTo>
                    <a:pt x="10" y="22"/>
                    <a:pt x="9" y="18"/>
                    <a:pt x="10" y="14"/>
                  </a:cubicBezTo>
                  <a:cubicBezTo>
                    <a:pt x="10" y="13"/>
                    <a:pt x="8" y="13"/>
                    <a:pt x="8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2035"/>
            <p:cNvSpPr/>
            <p:nvPr/>
          </p:nvSpPr>
          <p:spPr bwMode="auto">
            <a:xfrm>
              <a:off x="3597" y="1696"/>
              <a:ext cx="30" cy="17"/>
            </a:xfrm>
            <a:custGeom>
              <a:avLst/>
              <a:gdLst>
                <a:gd name="T0" fmla="*/ 3 w 23"/>
                <a:gd name="T1" fmla="*/ 7 h 13"/>
                <a:gd name="T2" fmla="*/ 10 w 23"/>
                <a:gd name="T3" fmla="*/ 13 h 13"/>
                <a:gd name="T4" fmla="*/ 16 w 23"/>
                <a:gd name="T5" fmla="*/ 11 h 13"/>
                <a:gd name="T6" fmla="*/ 19 w 23"/>
                <a:gd name="T7" fmla="*/ 1 h 13"/>
                <a:gd name="T8" fmla="*/ 17 w 23"/>
                <a:gd name="T9" fmla="*/ 2 h 13"/>
                <a:gd name="T10" fmla="*/ 9 w 23"/>
                <a:gd name="T11" fmla="*/ 11 h 13"/>
                <a:gd name="T12" fmla="*/ 10 w 23"/>
                <a:gd name="T13" fmla="*/ 13 h 13"/>
                <a:gd name="T14" fmla="*/ 15 w 23"/>
                <a:gd name="T15" fmla="*/ 3 h 13"/>
                <a:gd name="T16" fmla="*/ 13 w 23"/>
                <a:gd name="T17" fmla="*/ 3 h 13"/>
                <a:gd name="T18" fmla="*/ 13 w 23"/>
                <a:gd name="T19" fmla="*/ 5 h 13"/>
                <a:gd name="T20" fmla="*/ 14 w 23"/>
                <a:gd name="T21" fmla="*/ 6 h 13"/>
                <a:gd name="T22" fmla="*/ 18 w 23"/>
                <a:gd name="T23" fmla="*/ 2 h 13"/>
                <a:gd name="T24" fmla="*/ 17 w 23"/>
                <a:gd name="T25" fmla="*/ 0 h 13"/>
                <a:gd name="T26" fmla="*/ 10 w 23"/>
                <a:gd name="T27" fmla="*/ 6 h 13"/>
                <a:gd name="T28" fmla="*/ 2 w 23"/>
                <a:gd name="T29" fmla="*/ 2 h 13"/>
                <a:gd name="T30" fmla="*/ 1 w 23"/>
                <a:gd name="T31" fmla="*/ 4 h 13"/>
                <a:gd name="T32" fmla="*/ 5 w 23"/>
                <a:gd name="T33" fmla="*/ 5 h 13"/>
                <a:gd name="T34" fmla="*/ 6 w 23"/>
                <a:gd name="T35" fmla="*/ 3 h 13"/>
                <a:gd name="T36" fmla="*/ 2 w 23"/>
                <a:gd name="T37" fmla="*/ 2 h 13"/>
                <a:gd name="T38" fmla="*/ 1 w 23"/>
                <a:gd name="T39" fmla="*/ 3 h 13"/>
                <a:gd name="T40" fmla="*/ 9 w 23"/>
                <a:gd name="T41" fmla="*/ 8 h 13"/>
                <a:gd name="T42" fmla="*/ 18 w 23"/>
                <a:gd name="T43" fmla="*/ 2 h 13"/>
                <a:gd name="T44" fmla="*/ 16 w 23"/>
                <a:gd name="T45" fmla="*/ 1 h 13"/>
                <a:gd name="T46" fmla="*/ 13 w 23"/>
                <a:gd name="T47" fmla="*/ 5 h 13"/>
                <a:gd name="T48" fmla="*/ 14 w 23"/>
                <a:gd name="T49" fmla="*/ 6 h 13"/>
                <a:gd name="T50" fmla="*/ 15 w 23"/>
                <a:gd name="T51" fmla="*/ 3 h 13"/>
                <a:gd name="T52" fmla="*/ 13 w 23"/>
                <a:gd name="T53" fmla="*/ 3 h 13"/>
                <a:gd name="T54" fmla="*/ 8 w 23"/>
                <a:gd name="T55" fmla="*/ 12 h 13"/>
                <a:gd name="T56" fmla="*/ 9 w 23"/>
                <a:gd name="T57" fmla="*/ 13 h 13"/>
                <a:gd name="T58" fmla="*/ 19 w 23"/>
                <a:gd name="T59" fmla="*/ 2 h 13"/>
                <a:gd name="T60" fmla="*/ 18 w 23"/>
                <a:gd name="T61" fmla="*/ 3 h 13"/>
                <a:gd name="T62" fmla="*/ 15 w 23"/>
                <a:gd name="T63" fmla="*/ 9 h 13"/>
                <a:gd name="T64" fmla="*/ 4 w 23"/>
                <a:gd name="T65" fmla="*/ 6 h 13"/>
                <a:gd name="T66" fmla="*/ 3 w 23"/>
                <a:gd name="T6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13">
                  <a:moveTo>
                    <a:pt x="3" y="7"/>
                  </a:moveTo>
                  <a:cubicBezTo>
                    <a:pt x="4" y="10"/>
                    <a:pt x="6" y="12"/>
                    <a:pt x="10" y="13"/>
                  </a:cubicBezTo>
                  <a:cubicBezTo>
                    <a:pt x="12" y="13"/>
                    <a:pt x="14" y="13"/>
                    <a:pt x="16" y="11"/>
                  </a:cubicBezTo>
                  <a:cubicBezTo>
                    <a:pt x="18" y="9"/>
                    <a:pt x="23" y="4"/>
                    <a:pt x="19" y="1"/>
                  </a:cubicBezTo>
                  <a:cubicBezTo>
                    <a:pt x="18" y="1"/>
                    <a:pt x="18" y="1"/>
                    <a:pt x="17" y="2"/>
                  </a:cubicBezTo>
                  <a:cubicBezTo>
                    <a:pt x="15" y="5"/>
                    <a:pt x="13" y="11"/>
                    <a:pt x="9" y="11"/>
                  </a:cubicBezTo>
                  <a:cubicBezTo>
                    <a:pt x="9" y="12"/>
                    <a:pt x="10" y="12"/>
                    <a:pt x="10" y="13"/>
                  </a:cubicBezTo>
                  <a:cubicBezTo>
                    <a:pt x="11" y="9"/>
                    <a:pt x="14" y="7"/>
                    <a:pt x="15" y="3"/>
                  </a:cubicBezTo>
                  <a:cubicBezTo>
                    <a:pt x="14" y="3"/>
                    <a:pt x="14" y="3"/>
                    <a:pt x="13" y="3"/>
                  </a:cubicBezTo>
                  <a:cubicBezTo>
                    <a:pt x="13" y="4"/>
                    <a:pt x="13" y="4"/>
                    <a:pt x="13" y="5"/>
                  </a:cubicBezTo>
                  <a:cubicBezTo>
                    <a:pt x="12" y="6"/>
                    <a:pt x="13" y="7"/>
                    <a:pt x="14" y="6"/>
                  </a:cubicBezTo>
                  <a:cubicBezTo>
                    <a:pt x="16" y="5"/>
                    <a:pt x="17" y="4"/>
                    <a:pt x="18" y="2"/>
                  </a:cubicBezTo>
                  <a:cubicBezTo>
                    <a:pt x="18" y="1"/>
                    <a:pt x="17" y="0"/>
                    <a:pt x="17" y="0"/>
                  </a:cubicBezTo>
                  <a:cubicBezTo>
                    <a:pt x="15" y="2"/>
                    <a:pt x="13" y="5"/>
                    <a:pt x="10" y="6"/>
                  </a:cubicBezTo>
                  <a:cubicBezTo>
                    <a:pt x="8" y="7"/>
                    <a:pt x="4" y="5"/>
                    <a:pt x="2" y="2"/>
                  </a:cubicBezTo>
                  <a:cubicBezTo>
                    <a:pt x="2" y="3"/>
                    <a:pt x="2" y="3"/>
                    <a:pt x="1" y="4"/>
                  </a:cubicBezTo>
                  <a:cubicBezTo>
                    <a:pt x="3" y="4"/>
                    <a:pt x="4" y="4"/>
                    <a:pt x="5" y="5"/>
                  </a:cubicBezTo>
                  <a:cubicBezTo>
                    <a:pt x="6" y="5"/>
                    <a:pt x="7" y="4"/>
                    <a:pt x="6" y="3"/>
                  </a:cubicBezTo>
                  <a:cubicBezTo>
                    <a:pt x="5" y="2"/>
                    <a:pt x="3" y="2"/>
                    <a:pt x="2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2" y="6"/>
                    <a:pt x="6" y="8"/>
                    <a:pt x="9" y="8"/>
                  </a:cubicBezTo>
                  <a:cubicBezTo>
                    <a:pt x="14" y="8"/>
                    <a:pt x="15" y="5"/>
                    <a:pt x="18" y="2"/>
                  </a:cubicBezTo>
                  <a:cubicBezTo>
                    <a:pt x="17" y="2"/>
                    <a:pt x="17" y="1"/>
                    <a:pt x="16" y="1"/>
                  </a:cubicBezTo>
                  <a:cubicBezTo>
                    <a:pt x="16" y="3"/>
                    <a:pt x="15" y="4"/>
                    <a:pt x="13" y="5"/>
                  </a:cubicBezTo>
                  <a:cubicBezTo>
                    <a:pt x="14" y="5"/>
                    <a:pt x="14" y="5"/>
                    <a:pt x="14" y="6"/>
                  </a:cubicBezTo>
                  <a:cubicBezTo>
                    <a:pt x="15" y="5"/>
                    <a:pt x="15" y="4"/>
                    <a:pt x="15" y="3"/>
                  </a:cubicBezTo>
                  <a:cubicBezTo>
                    <a:pt x="15" y="2"/>
                    <a:pt x="14" y="2"/>
                    <a:pt x="13" y="3"/>
                  </a:cubicBezTo>
                  <a:cubicBezTo>
                    <a:pt x="12" y="6"/>
                    <a:pt x="9" y="8"/>
                    <a:pt x="8" y="12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14" y="12"/>
                    <a:pt x="16" y="6"/>
                    <a:pt x="19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20" y="4"/>
                    <a:pt x="16" y="8"/>
                    <a:pt x="15" y="9"/>
                  </a:cubicBezTo>
                  <a:cubicBezTo>
                    <a:pt x="11" y="13"/>
                    <a:pt x="7" y="10"/>
                    <a:pt x="4" y="6"/>
                  </a:cubicBezTo>
                  <a:cubicBezTo>
                    <a:pt x="4" y="5"/>
                    <a:pt x="2" y="6"/>
                    <a:pt x="3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2036"/>
            <p:cNvSpPr/>
            <p:nvPr/>
          </p:nvSpPr>
          <p:spPr bwMode="auto">
            <a:xfrm>
              <a:off x="3655" y="1671"/>
              <a:ext cx="41" cy="34"/>
            </a:xfrm>
            <a:custGeom>
              <a:avLst/>
              <a:gdLst>
                <a:gd name="T0" fmla="*/ 7 w 32"/>
                <a:gd name="T1" fmla="*/ 24 h 26"/>
                <a:gd name="T2" fmla="*/ 22 w 32"/>
                <a:gd name="T3" fmla="*/ 0 h 26"/>
                <a:gd name="T4" fmla="*/ 25 w 32"/>
                <a:gd name="T5" fmla="*/ 12 h 26"/>
                <a:gd name="T6" fmla="*/ 5 w 32"/>
                <a:gd name="T7" fmla="*/ 17 h 26"/>
                <a:gd name="T8" fmla="*/ 1 w 32"/>
                <a:gd name="T9" fmla="*/ 5 h 26"/>
                <a:gd name="T10" fmla="*/ 12 w 32"/>
                <a:gd name="T11" fmla="*/ 25 h 26"/>
                <a:gd name="T12" fmla="*/ 28 w 32"/>
                <a:gd name="T13" fmla="*/ 6 h 26"/>
                <a:gd name="T14" fmla="*/ 18 w 32"/>
                <a:gd name="T15" fmla="*/ 20 h 26"/>
                <a:gd name="T16" fmla="*/ 4 w 32"/>
                <a:gd name="T17" fmla="*/ 14 h 26"/>
                <a:gd name="T18" fmla="*/ 10 w 32"/>
                <a:gd name="T19" fmla="*/ 18 h 26"/>
                <a:gd name="T20" fmla="*/ 4 w 32"/>
                <a:gd name="T21" fmla="*/ 13 h 26"/>
                <a:gd name="T22" fmla="*/ 12 w 32"/>
                <a:gd name="T23" fmla="*/ 17 h 26"/>
                <a:gd name="T24" fmla="*/ 5 w 32"/>
                <a:gd name="T25" fmla="*/ 13 h 26"/>
                <a:gd name="T26" fmla="*/ 12 w 32"/>
                <a:gd name="T27" fmla="*/ 20 h 26"/>
                <a:gd name="T28" fmla="*/ 8 w 32"/>
                <a:gd name="T29" fmla="*/ 15 h 26"/>
                <a:gd name="T30" fmla="*/ 13 w 32"/>
                <a:gd name="T31" fmla="*/ 21 h 26"/>
                <a:gd name="T32" fmla="*/ 13 w 32"/>
                <a:gd name="T33" fmla="*/ 15 h 26"/>
                <a:gd name="T34" fmla="*/ 18 w 32"/>
                <a:gd name="T35" fmla="*/ 14 h 26"/>
                <a:gd name="T36" fmla="*/ 17 w 32"/>
                <a:gd name="T37" fmla="*/ 19 h 26"/>
                <a:gd name="T38" fmla="*/ 22 w 32"/>
                <a:gd name="T39" fmla="*/ 11 h 26"/>
                <a:gd name="T40" fmla="*/ 18 w 32"/>
                <a:gd name="T41" fmla="*/ 17 h 26"/>
                <a:gd name="T42" fmla="*/ 24 w 32"/>
                <a:gd name="T43" fmla="*/ 12 h 26"/>
                <a:gd name="T44" fmla="*/ 24 w 32"/>
                <a:gd name="T45" fmla="*/ 16 h 26"/>
                <a:gd name="T46" fmla="*/ 26 w 32"/>
                <a:gd name="T47" fmla="*/ 9 h 26"/>
                <a:gd name="T48" fmla="*/ 24 w 32"/>
                <a:gd name="T49" fmla="*/ 13 h 26"/>
                <a:gd name="T50" fmla="*/ 26 w 32"/>
                <a:gd name="T51" fmla="*/ 6 h 26"/>
                <a:gd name="T52" fmla="*/ 17 w 32"/>
                <a:gd name="T53" fmla="*/ 11 h 26"/>
                <a:gd name="T54" fmla="*/ 24 w 32"/>
                <a:gd name="T55" fmla="*/ 9 h 26"/>
                <a:gd name="T56" fmla="*/ 12 w 32"/>
                <a:gd name="T57" fmla="*/ 12 h 26"/>
                <a:gd name="T58" fmla="*/ 23 w 32"/>
                <a:gd name="T59" fmla="*/ 10 h 26"/>
                <a:gd name="T60" fmla="*/ 18 w 32"/>
                <a:gd name="T61" fmla="*/ 11 h 26"/>
                <a:gd name="T62" fmla="*/ 26 w 32"/>
                <a:gd name="T63" fmla="*/ 8 h 26"/>
                <a:gd name="T64" fmla="*/ 25 w 32"/>
                <a:gd name="T65" fmla="*/ 13 h 26"/>
                <a:gd name="T66" fmla="*/ 26 w 32"/>
                <a:gd name="T67" fmla="*/ 9 h 26"/>
                <a:gd name="T68" fmla="*/ 24 w 32"/>
                <a:gd name="T69" fmla="*/ 15 h 26"/>
                <a:gd name="T70" fmla="*/ 24 w 32"/>
                <a:gd name="T71" fmla="*/ 12 h 26"/>
                <a:gd name="T72" fmla="*/ 19 w 32"/>
                <a:gd name="T73" fmla="*/ 16 h 26"/>
                <a:gd name="T74" fmla="*/ 21 w 32"/>
                <a:gd name="T75" fmla="*/ 11 h 26"/>
                <a:gd name="T76" fmla="*/ 17 w 32"/>
                <a:gd name="T77" fmla="*/ 17 h 26"/>
                <a:gd name="T78" fmla="*/ 18 w 32"/>
                <a:gd name="T79" fmla="*/ 14 h 26"/>
                <a:gd name="T80" fmla="*/ 15 w 32"/>
                <a:gd name="T81" fmla="*/ 18 h 26"/>
                <a:gd name="T82" fmla="*/ 15 w 32"/>
                <a:gd name="T83" fmla="*/ 16 h 26"/>
                <a:gd name="T84" fmla="*/ 11 w 32"/>
                <a:gd name="T85" fmla="*/ 21 h 26"/>
                <a:gd name="T86" fmla="*/ 10 w 32"/>
                <a:gd name="T87" fmla="*/ 15 h 26"/>
                <a:gd name="T88" fmla="*/ 10 w 32"/>
                <a:gd name="T89" fmla="*/ 20 h 26"/>
                <a:gd name="T90" fmla="*/ 6 w 32"/>
                <a:gd name="T91" fmla="*/ 13 h 26"/>
                <a:gd name="T92" fmla="*/ 12 w 32"/>
                <a:gd name="T93" fmla="*/ 18 h 26"/>
                <a:gd name="T94" fmla="*/ 6 w 32"/>
                <a:gd name="T95" fmla="*/ 12 h 26"/>
                <a:gd name="T96" fmla="*/ 9 w 32"/>
                <a:gd name="T97" fmla="*/ 19 h 26"/>
                <a:gd name="T98" fmla="*/ 5 w 32"/>
                <a:gd name="T99" fmla="*/ 13 h 26"/>
                <a:gd name="T100" fmla="*/ 18 w 32"/>
                <a:gd name="T101" fmla="*/ 21 h 26"/>
                <a:gd name="T102" fmla="*/ 26 w 32"/>
                <a:gd name="T103" fmla="*/ 6 h 26"/>
                <a:gd name="T104" fmla="*/ 11 w 32"/>
                <a:gd name="T105" fmla="*/ 24 h 26"/>
                <a:gd name="T106" fmla="*/ 3 w 32"/>
                <a:gd name="T107" fmla="*/ 17 h 26"/>
                <a:gd name="T108" fmla="*/ 1 w 32"/>
                <a:gd name="T109" fmla="*/ 5 h 26"/>
                <a:gd name="T110" fmla="*/ 18 w 32"/>
                <a:gd name="T111" fmla="*/ 21 h 26"/>
                <a:gd name="T112" fmla="*/ 22 w 32"/>
                <a:gd name="T113" fmla="*/ 1 h 26"/>
                <a:gd name="T114" fmla="*/ 25 w 32"/>
                <a:gd name="T115" fmla="*/ 11 h 26"/>
                <a:gd name="T116" fmla="*/ 8 w 32"/>
                <a:gd name="T117" fmla="*/ 22 h 26"/>
                <a:gd name="T118" fmla="*/ 1 w 32"/>
                <a:gd name="T119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" h="26">
                  <a:moveTo>
                    <a:pt x="1" y="13"/>
                  </a:moveTo>
                  <a:cubicBezTo>
                    <a:pt x="1" y="18"/>
                    <a:pt x="3" y="22"/>
                    <a:pt x="7" y="24"/>
                  </a:cubicBezTo>
                  <a:cubicBezTo>
                    <a:pt x="11" y="26"/>
                    <a:pt x="16" y="24"/>
                    <a:pt x="20" y="22"/>
                  </a:cubicBezTo>
                  <a:cubicBezTo>
                    <a:pt x="26" y="18"/>
                    <a:pt x="32" y="3"/>
                    <a:pt x="22" y="0"/>
                  </a:cubicBezTo>
                  <a:cubicBezTo>
                    <a:pt x="21" y="0"/>
                    <a:pt x="20" y="1"/>
                    <a:pt x="21" y="2"/>
                  </a:cubicBezTo>
                  <a:cubicBezTo>
                    <a:pt x="23" y="5"/>
                    <a:pt x="26" y="8"/>
                    <a:pt x="25" y="12"/>
                  </a:cubicBezTo>
                  <a:cubicBezTo>
                    <a:pt x="24" y="16"/>
                    <a:pt x="20" y="18"/>
                    <a:pt x="17" y="19"/>
                  </a:cubicBezTo>
                  <a:cubicBezTo>
                    <a:pt x="13" y="20"/>
                    <a:pt x="8" y="21"/>
                    <a:pt x="5" y="17"/>
                  </a:cubicBezTo>
                  <a:cubicBezTo>
                    <a:pt x="2" y="14"/>
                    <a:pt x="2" y="9"/>
                    <a:pt x="3" y="5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2" y="10"/>
                    <a:pt x="1" y="14"/>
                    <a:pt x="2" y="18"/>
                  </a:cubicBezTo>
                  <a:cubicBezTo>
                    <a:pt x="3" y="23"/>
                    <a:pt x="7" y="25"/>
                    <a:pt x="12" y="25"/>
                  </a:cubicBezTo>
                  <a:cubicBezTo>
                    <a:pt x="17" y="26"/>
                    <a:pt x="22" y="24"/>
                    <a:pt x="24" y="20"/>
                  </a:cubicBezTo>
                  <a:cubicBezTo>
                    <a:pt x="27" y="16"/>
                    <a:pt x="27" y="11"/>
                    <a:pt x="28" y="6"/>
                  </a:cubicBezTo>
                  <a:cubicBezTo>
                    <a:pt x="27" y="6"/>
                    <a:pt x="27" y="6"/>
                    <a:pt x="26" y="6"/>
                  </a:cubicBezTo>
                  <a:cubicBezTo>
                    <a:pt x="27" y="12"/>
                    <a:pt x="23" y="18"/>
                    <a:pt x="18" y="20"/>
                  </a:cubicBezTo>
                  <a:cubicBezTo>
                    <a:pt x="12" y="22"/>
                    <a:pt x="6" y="19"/>
                    <a:pt x="5" y="13"/>
                  </a:cubicBezTo>
                  <a:cubicBezTo>
                    <a:pt x="5" y="14"/>
                    <a:pt x="4" y="14"/>
                    <a:pt x="4" y="14"/>
                  </a:cubicBezTo>
                  <a:cubicBezTo>
                    <a:pt x="5" y="16"/>
                    <a:pt x="7" y="18"/>
                    <a:pt x="9" y="19"/>
                  </a:cubicBezTo>
                  <a:cubicBezTo>
                    <a:pt x="10" y="20"/>
                    <a:pt x="11" y="18"/>
                    <a:pt x="10" y="18"/>
                  </a:cubicBezTo>
                  <a:cubicBezTo>
                    <a:pt x="9" y="16"/>
                    <a:pt x="7" y="14"/>
                    <a:pt x="6" y="12"/>
                  </a:cubicBezTo>
                  <a:cubicBezTo>
                    <a:pt x="5" y="12"/>
                    <a:pt x="5" y="12"/>
                    <a:pt x="4" y="13"/>
                  </a:cubicBezTo>
                  <a:cubicBezTo>
                    <a:pt x="6" y="15"/>
                    <a:pt x="9" y="17"/>
                    <a:pt x="12" y="18"/>
                  </a:cubicBezTo>
                  <a:cubicBezTo>
                    <a:pt x="13" y="19"/>
                    <a:pt x="14" y="17"/>
                    <a:pt x="12" y="17"/>
                  </a:cubicBezTo>
                  <a:cubicBezTo>
                    <a:pt x="10" y="15"/>
                    <a:pt x="8" y="14"/>
                    <a:pt x="6" y="12"/>
                  </a:cubicBezTo>
                  <a:cubicBezTo>
                    <a:pt x="6" y="12"/>
                    <a:pt x="5" y="13"/>
                    <a:pt x="5" y="13"/>
                  </a:cubicBezTo>
                  <a:cubicBezTo>
                    <a:pt x="6" y="17"/>
                    <a:pt x="8" y="19"/>
                    <a:pt x="11" y="21"/>
                  </a:cubicBezTo>
                  <a:cubicBezTo>
                    <a:pt x="12" y="21"/>
                    <a:pt x="12" y="21"/>
                    <a:pt x="12" y="20"/>
                  </a:cubicBezTo>
                  <a:cubicBezTo>
                    <a:pt x="12" y="18"/>
                    <a:pt x="11" y="16"/>
                    <a:pt x="10" y="15"/>
                  </a:cubicBezTo>
                  <a:cubicBezTo>
                    <a:pt x="9" y="14"/>
                    <a:pt x="8" y="14"/>
                    <a:pt x="8" y="15"/>
                  </a:cubicBezTo>
                  <a:cubicBezTo>
                    <a:pt x="8" y="18"/>
                    <a:pt x="9" y="20"/>
                    <a:pt x="12" y="21"/>
                  </a:cubicBezTo>
                  <a:cubicBezTo>
                    <a:pt x="12" y="22"/>
                    <a:pt x="13" y="21"/>
                    <a:pt x="13" y="21"/>
                  </a:cubicBezTo>
                  <a:cubicBezTo>
                    <a:pt x="14" y="19"/>
                    <a:pt x="15" y="18"/>
                    <a:pt x="15" y="16"/>
                  </a:cubicBezTo>
                  <a:cubicBezTo>
                    <a:pt x="15" y="15"/>
                    <a:pt x="14" y="15"/>
                    <a:pt x="13" y="15"/>
                  </a:cubicBezTo>
                  <a:cubicBezTo>
                    <a:pt x="13" y="17"/>
                    <a:pt x="11" y="21"/>
                    <a:pt x="15" y="21"/>
                  </a:cubicBezTo>
                  <a:cubicBezTo>
                    <a:pt x="17" y="20"/>
                    <a:pt x="18" y="16"/>
                    <a:pt x="18" y="14"/>
                  </a:cubicBezTo>
                  <a:cubicBezTo>
                    <a:pt x="18" y="13"/>
                    <a:pt x="16" y="12"/>
                    <a:pt x="16" y="13"/>
                  </a:cubicBezTo>
                  <a:cubicBezTo>
                    <a:pt x="16" y="15"/>
                    <a:pt x="16" y="17"/>
                    <a:pt x="17" y="19"/>
                  </a:cubicBezTo>
                  <a:cubicBezTo>
                    <a:pt x="17" y="19"/>
                    <a:pt x="18" y="19"/>
                    <a:pt x="18" y="19"/>
                  </a:cubicBezTo>
                  <a:cubicBezTo>
                    <a:pt x="21" y="17"/>
                    <a:pt x="22" y="14"/>
                    <a:pt x="22" y="11"/>
                  </a:cubicBezTo>
                  <a:cubicBezTo>
                    <a:pt x="22" y="10"/>
                    <a:pt x="20" y="10"/>
                    <a:pt x="20" y="11"/>
                  </a:cubicBezTo>
                  <a:cubicBezTo>
                    <a:pt x="19" y="12"/>
                    <a:pt x="18" y="15"/>
                    <a:pt x="18" y="17"/>
                  </a:cubicBezTo>
                  <a:cubicBezTo>
                    <a:pt x="18" y="17"/>
                    <a:pt x="19" y="18"/>
                    <a:pt x="19" y="18"/>
                  </a:cubicBezTo>
                  <a:cubicBezTo>
                    <a:pt x="23" y="18"/>
                    <a:pt x="24" y="15"/>
                    <a:pt x="24" y="12"/>
                  </a:cubicBezTo>
                  <a:cubicBezTo>
                    <a:pt x="24" y="12"/>
                    <a:pt x="23" y="12"/>
                    <a:pt x="23" y="12"/>
                  </a:cubicBezTo>
                  <a:cubicBezTo>
                    <a:pt x="23" y="13"/>
                    <a:pt x="23" y="15"/>
                    <a:pt x="24" y="16"/>
                  </a:cubicBezTo>
                  <a:cubicBezTo>
                    <a:pt x="24" y="17"/>
                    <a:pt x="25" y="17"/>
                    <a:pt x="25" y="16"/>
                  </a:cubicBezTo>
                  <a:cubicBezTo>
                    <a:pt x="26" y="14"/>
                    <a:pt x="26" y="12"/>
                    <a:pt x="26" y="9"/>
                  </a:cubicBezTo>
                  <a:cubicBezTo>
                    <a:pt x="26" y="8"/>
                    <a:pt x="25" y="8"/>
                    <a:pt x="25" y="9"/>
                  </a:cubicBezTo>
                  <a:cubicBezTo>
                    <a:pt x="24" y="11"/>
                    <a:pt x="25" y="12"/>
                    <a:pt x="24" y="13"/>
                  </a:cubicBezTo>
                  <a:cubicBezTo>
                    <a:pt x="24" y="14"/>
                    <a:pt x="26" y="15"/>
                    <a:pt x="26" y="14"/>
                  </a:cubicBezTo>
                  <a:cubicBezTo>
                    <a:pt x="28" y="12"/>
                    <a:pt x="27" y="9"/>
                    <a:pt x="26" y="6"/>
                  </a:cubicBezTo>
                  <a:cubicBezTo>
                    <a:pt x="26" y="6"/>
                    <a:pt x="26" y="6"/>
                    <a:pt x="25" y="6"/>
                  </a:cubicBezTo>
                  <a:cubicBezTo>
                    <a:pt x="22" y="7"/>
                    <a:pt x="19" y="9"/>
                    <a:pt x="17" y="11"/>
                  </a:cubicBezTo>
                  <a:cubicBezTo>
                    <a:pt x="17" y="11"/>
                    <a:pt x="17" y="12"/>
                    <a:pt x="18" y="12"/>
                  </a:cubicBezTo>
                  <a:cubicBezTo>
                    <a:pt x="20" y="12"/>
                    <a:pt x="22" y="11"/>
                    <a:pt x="24" y="9"/>
                  </a:cubicBezTo>
                  <a:cubicBezTo>
                    <a:pt x="24" y="9"/>
                    <a:pt x="23" y="8"/>
                    <a:pt x="23" y="8"/>
                  </a:cubicBezTo>
                  <a:cubicBezTo>
                    <a:pt x="19" y="9"/>
                    <a:pt x="15" y="10"/>
                    <a:pt x="12" y="12"/>
                  </a:cubicBezTo>
                  <a:cubicBezTo>
                    <a:pt x="11" y="13"/>
                    <a:pt x="12" y="14"/>
                    <a:pt x="13" y="14"/>
                  </a:cubicBezTo>
                  <a:cubicBezTo>
                    <a:pt x="16" y="12"/>
                    <a:pt x="19" y="11"/>
                    <a:pt x="23" y="10"/>
                  </a:cubicBezTo>
                  <a:cubicBezTo>
                    <a:pt x="23" y="9"/>
                    <a:pt x="22" y="9"/>
                    <a:pt x="22" y="8"/>
                  </a:cubicBezTo>
                  <a:cubicBezTo>
                    <a:pt x="21" y="10"/>
                    <a:pt x="20" y="11"/>
                    <a:pt x="18" y="11"/>
                  </a:cubicBezTo>
                  <a:cubicBezTo>
                    <a:pt x="18" y="11"/>
                    <a:pt x="18" y="12"/>
                    <a:pt x="18" y="12"/>
                  </a:cubicBezTo>
                  <a:cubicBezTo>
                    <a:pt x="20" y="10"/>
                    <a:pt x="23" y="9"/>
                    <a:pt x="26" y="8"/>
                  </a:cubicBezTo>
                  <a:cubicBezTo>
                    <a:pt x="25" y="8"/>
                    <a:pt x="25" y="8"/>
                    <a:pt x="25" y="7"/>
                  </a:cubicBezTo>
                  <a:cubicBezTo>
                    <a:pt x="26" y="9"/>
                    <a:pt x="26" y="11"/>
                    <a:pt x="25" y="13"/>
                  </a:cubicBezTo>
                  <a:cubicBezTo>
                    <a:pt x="25" y="13"/>
                    <a:pt x="26" y="13"/>
                    <a:pt x="26" y="14"/>
                  </a:cubicBezTo>
                  <a:cubicBezTo>
                    <a:pt x="26" y="12"/>
                    <a:pt x="26" y="11"/>
                    <a:pt x="26" y="9"/>
                  </a:cubicBezTo>
                  <a:cubicBezTo>
                    <a:pt x="26" y="9"/>
                    <a:pt x="25" y="9"/>
                    <a:pt x="25" y="9"/>
                  </a:cubicBezTo>
                  <a:cubicBezTo>
                    <a:pt x="25" y="11"/>
                    <a:pt x="24" y="13"/>
                    <a:pt x="24" y="15"/>
                  </a:cubicBezTo>
                  <a:cubicBezTo>
                    <a:pt x="24" y="15"/>
                    <a:pt x="25" y="15"/>
                    <a:pt x="25" y="15"/>
                  </a:cubicBezTo>
                  <a:cubicBezTo>
                    <a:pt x="25" y="14"/>
                    <a:pt x="25" y="13"/>
                    <a:pt x="24" y="12"/>
                  </a:cubicBezTo>
                  <a:cubicBezTo>
                    <a:pt x="24" y="11"/>
                    <a:pt x="23" y="11"/>
                    <a:pt x="23" y="12"/>
                  </a:cubicBezTo>
                  <a:cubicBezTo>
                    <a:pt x="22" y="14"/>
                    <a:pt x="22" y="16"/>
                    <a:pt x="19" y="16"/>
                  </a:cubicBezTo>
                  <a:cubicBezTo>
                    <a:pt x="20" y="16"/>
                    <a:pt x="20" y="17"/>
                    <a:pt x="20" y="17"/>
                  </a:cubicBezTo>
                  <a:cubicBezTo>
                    <a:pt x="20" y="15"/>
                    <a:pt x="20" y="13"/>
                    <a:pt x="21" y="11"/>
                  </a:cubicBezTo>
                  <a:cubicBezTo>
                    <a:pt x="21" y="11"/>
                    <a:pt x="20" y="11"/>
                    <a:pt x="20" y="11"/>
                  </a:cubicBezTo>
                  <a:cubicBezTo>
                    <a:pt x="20" y="13"/>
                    <a:pt x="20" y="16"/>
                    <a:pt x="17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6"/>
                    <a:pt x="18" y="16"/>
                    <a:pt x="18" y="14"/>
                  </a:cubicBezTo>
                  <a:cubicBezTo>
                    <a:pt x="17" y="14"/>
                    <a:pt x="17" y="14"/>
                    <a:pt x="16" y="14"/>
                  </a:cubicBezTo>
                  <a:cubicBezTo>
                    <a:pt x="16" y="15"/>
                    <a:pt x="16" y="17"/>
                    <a:pt x="15" y="18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8"/>
                    <a:pt x="15" y="17"/>
                    <a:pt x="15" y="16"/>
                  </a:cubicBezTo>
                  <a:cubicBezTo>
                    <a:pt x="14" y="16"/>
                    <a:pt x="14" y="16"/>
                    <a:pt x="13" y="15"/>
                  </a:cubicBezTo>
                  <a:cubicBezTo>
                    <a:pt x="13" y="17"/>
                    <a:pt x="12" y="19"/>
                    <a:pt x="11" y="21"/>
                  </a:cubicBezTo>
                  <a:cubicBezTo>
                    <a:pt x="12" y="20"/>
                    <a:pt x="12" y="20"/>
                    <a:pt x="13" y="20"/>
                  </a:cubicBezTo>
                  <a:cubicBezTo>
                    <a:pt x="11" y="19"/>
                    <a:pt x="10" y="17"/>
                    <a:pt x="10" y="15"/>
                  </a:cubicBezTo>
                  <a:cubicBezTo>
                    <a:pt x="9" y="15"/>
                    <a:pt x="9" y="15"/>
                    <a:pt x="8" y="16"/>
                  </a:cubicBezTo>
                  <a:cubicBezTo>
                    <a:pt x="9" y="17"/>
                    <a:pt x="10" y="19"/>
                    <a:pt x="10" y="20"/>
                  </a:cubicBezTo>
                  <a:cubicBezTo>
                    <a:pt x="11" y="20"/>
                    <a:pt x="12" y="20"/>
                    <a:pt x="12" y="19"/>
                  </a:cubicBezTo>
                  <a:cubicBezTo>
                    <a:pt x="9" y="18"/>
                    <a:pt x="7" y="16"/>
                    <a:pt x="6" y="13"/>
                  </a:cubicBezTo>
                  <a:cubicBezTo>
                    <a:pt x="6" y="13"/>
                    <a:pt x="6" y="14"/>
                    <a:pt x="5" y="14"/>
                  </a:cubicBezTo>
                  <a:cubicBezTo>
                    <a:pt x="7" y="15"/>
                    <a:pt x="9" y="17"/>
                    <a:pt x="12" y="18"/>
                  </a:cubicBezTo>
                  <a:cubicBezTo>
                    <a:pt x="12" y="18"/>
                    <a:pt x="12" y="17"/>
                    <a:pt x="12" y="17"/>
                  </a:cubicBezTo>
                  <a:cubicBezTo>
                    <a:pt x="10" y="15"/>
                    <a:pt x="8" y="14"/>
                    <a:pt x="6" y="12"/>
                  </a:cubicBezTo>
                  <a:cubicBezTo>
                    <a:pt x="5" y="11"/>
                    <a:pt x="4" y="12"/>
                    <a:pt x="4" y="13"/>
                  </a:cubicBezTo>
                  <a:cubicBezTo>
                    <a:pt x="6" y="15"/>
                    <a:pt x="7" y="17"/>
                    <a:pt x="9" y="19"/>
                  </a:cubicBezTo>
                  <a:cubicBezTo>
                    <a:pt x="9" y="18"/>
                    <a:pt x="10" y="18"/>
                    <a:pt x="10" y="17"/>
                  </a:cubicBezTo>
                  <a:cubicBezTo>
                    <a:pt x="8" y="16"/>
                    <a:pt x="6" y="15"/>
                    <a:pt x="5" y="13"/>
                  </a:cubicBezTo>
                  <a:cubicBezTo>
                    <a:pt x="5" y="12"/>
                    <a:pt x="3" y="13"/>
                    <a:pt x="3" y="14"/>
                  </a:cubicBezTo>
                  <a:cubicBezTo>
                    <a:pt x="5" y="21"/>
                    <a:pt x="11" y="24"/>
                    <a:pt x="18" y="21"/>
                  </a:cubicBezTo>
                  <a:cubicBezTo>
                    <a:pt x="25" y="20"/>
                    <a:pt x="29" y="13"/>
                    <a:pt x="28" y="6"/>
                  </a:cubicBezTo>
                  <a:cubicBezTo>
                    <a:pt x="27" y="5"/>
                    <a:pt x="26" y="5"/>
                    <a:pt x="26" y="6"/>
                  </a:cubicBezTo>
                  <a:cubicBezTo>
                    <a:pt x="25" y="10"/>
                    <a:pt x="25" y="15"/>
                    <a:pt x="23" y="18"/>
                  </a:cubicBezTo>
                  <a:cubicBezTo>
                    <a:pt x="21" y="23"/>
                    <a:pt x="16" y="24"/>
                    <a:pt x="11" y="24"/>
                  </a:cubicBezTo>
                  <a:cubicBezTo>
                    <a:pt x="9" y="23"/>
                    <a:pt x="7" y="23"/>
                    <a:pt x="5" y="21"/>
                  </a:cubicBezTo>
                  <a:cubicBezTo>
                    <a:pt x="4" y="20"/>
                    <a:pt x="4" y="18"/>
                    <a:pt x="3" y="17"/>
                  </a:cubicBezTo>
                  <a:cubicBezTo>
                    <a:pt x="3" y="13"/>
                    <a:pt x="4" y="9"/>
                    <a:pt x="3" y="5"/>
                  </a:cubicBezTo>
                  <a:cubicBezTo>
                    <a:pt x="3" y="4"/>
                    <a:pt x="1" y="4"/>
                    <a:pt x="1" y="5"/>
                  </a:cubicBezTo>
                  <a:cubicBezTo>
                    <a:pt x="0" y="10"/>
                    <a:pt x="0" y="15"/>
                    <a:pt x="4" y="18"/>
                  </a:cubicBezTo>
                  <a:cubicBezTo>
                    <a:pt x="7" y="22"/>
                    <a:pt x="13" y="22"/>
                    <a:pt x="18" y="21"/>
                  </a:cubicBezTo>
                  <a:cubicBezTo>
                    <a:pt x="22" y="20"/>
                    <a:pt x="26" y="17"/>
                    <a:pt x="27" y="13"/>
                  </a:cubicBezTo>
                  <a:cubicBezTo>
                    <a:pt x="28" y="8"/>
                    <a:pt x="25" y="4"/>
                    <a:pt x="22" y="1"/>
                  </a:cubicBezTo>
                  <a:cubicBezTo>
                    <a:pt x="22" y="1"/>
                    <a:pt x="22" y="2"/>
                    <a:pt x="21" y="2"/>
                  </a:cubicBezTo>
                  <a:cubicBezTo>
                    <a:pt x="26" y="3"/>
                    <a:pt x="26" y="7"/>
                    <a:pt x="25" y="11"/>
                  </a:cubicBezTo>
                  <a:cubicBezTo>
                    <a:pt x="24" y="15"/>
                    <a:pt x="22" y="18"/>
                    <a:pt x="19" y="21"/>
                  </a:cubicBezTo>
                  <a:cubicBezTo>
                    <a:pt x="16" y="22"/>
                    <a:pt x="12" y="23"/>
                    <a:pt x="8" y="22"/>
                  </a:cubicBezTo>
                  <a:cubicBezTo>
                    <a:pt x="4" y="21"/>
                    <a:pt x="3" y="17"/>
                    <a:pt x="3" y="13"/>
                  </a:cubicBezTo>
                  <a:cubicBezTo>
                    <a:pt x="3" y="12"/>
                    <a:pt x="2" y="12"/>
                    <a:pt x="1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2037"/>
            <p:cNvSpPr/>
            <p:nvPr/>
          </p:nvSpPr>
          <p:spPr bwMode="auto">
            <a:xfrm>
              <a:off x="3729" y="1656"/>
              <a:ext cx="42" cy="36"/>
            </a:xfrm>
            <a:custGeom>
              <a:avLst/>
              <a:gdLst>
                <a:gd name="T0" fmla="*/ 7 w 33"/>
                <a:gd name="T1" fmla="*/ 24 h 28"/>
                <a:gd name="T2" fmla="*/ 28 w 33"/>
                <a:gd name="T3" fmla="*/ 5 h 28"/>
                <a:gd name="T4" fmla="*/ 25 w 33"/>
                <a:gd name="T5" fmla="*/ 3 h 28"/>
                <a:gd name="T6" fmla="*/ 9 w 33"/>
                <a:gd name="T7" fmla="*/ 20 h 28"/>
                <a:gd name="T8" fmla="*/ 5 w 33"/>
                <a:gd name="T9" fmla="*/ 7 h 28"/>
                <a:gd name="T10" fmla="*/ 9 w 33"/>
                <a:gd name="T11" fmla="*/ 26 h 28"/>
                <a:gd name="T12" fmla="*/ 28 w 33"/>
                <a:gd name="T13" fmla="*/ 10 h 28"/>
                <a:gd name="T14" fmla="*/ 21 w 33"/>
                <a:gd name="T15" fmla="*/ 2 h 28"/>
                <a:gd name="T16" fmla="*/ 26 w 33"/>
                <a:gd name="T17" fmla="*/ 17 h 28"/>
                <a:gd name="T18" fmla="*/ 9 w 33"/>
                <a:gd name="T19" fmla="*/ 10 h 28"/>
                <a:gd name="T20" fmla="*/ 10 w 33"/>
                <a:gd name="T21" fmla="*/ 19 h 28"/>
                <a:gd name="T22" fmla="*/ 24 w 33"/>
                <a:gd name="T23" fmla="*/ 16 h 28"/>
                <a:gd name="T24" fmla="*/ 21 w 33"/>
                <a:gd name="T25" fmla="*/ 7 h 28"/>
                <a:gd name="T26" fmla="*/ 23 w 33"/>
                <a:gd name="T27" fmla="*/ 14 h 28"/>
                <a:gd name="T28" fmla="*/ 14 w 33"/>
                <a:gd name="T29" fmla="*/ 19 h 28"/>
                <a:gd name="T30" fmla="*/ 19 w 33"/>
                <a:gd name="T31" fmla="*/ 8 h 28"/>
                <a:gd name="T32" fmla="*/ 15 w 33"/>
                <a:gd name="T33" fmla="*/ 18 h 28"/>
                <a:gd name="T34" fmla="*/ 17 w 33"/>
                <a:gd name="T35" fmla="*/ 12 h 28"/>
                <a:gd name="T36" fmla="*/ 15 w 33"/>
                <a:gd name="T37" fmla="*/ 15 h 28"/>
                <a:gd name="T38" fmla="*/ 18 w 33"/>
                <a:gd name="T39" fmla="*/ 11 h 28"/>
                <a:gd name="T40" fmla="*/ 15 w 33"/>
                <a:gd name="T41" fmla="*/ 15 h 28"/>
                <a:gd name="T42" fmla="*/ 17 w 33"/>
                <a:gd name="T43" fmla="*/ 11 h 28"/>
                <a:gd name="T44" fmla="*/ 15 w 33"/>
                <a:gd name="T45" fmla="*/ 15 h 28"/>
                <a:gd name="T46" fmla="*/ 17 w 33"/>
                <a:gd name="T47" fmla="*/ 12 h 28"/>
                <a:gd name="T48" fmla="*/ 15 w 33"/>
                <a:gd name="T49" fmla="*/ 18 h 28"/>
                <a:gd name="T50" fmla="*/ 19 w 33"/>
                <a:gd name="T51" fmla="*/ 8 h 28"/>
                <a:gd name="T52" fmla="*/ 13 w 33"/>
                <a:gd name="T53" fmla="*/ 19 h 28"/>
                <a:gd name="T54" fmla="*/ 21 w 33"/>
                <a:gd name="T55" fmla="*/ 6 h 28"/>
                <a:gd name="T56" fmla="*/ 17 w 33"/>
                <a:gd name="T57" fmla="*/ 19 h 28"/>
                <a:gd name="T58" fmla="*/ 10 w 33"/>
                <a:gd name="T59" fmla="*/ 10 h 28"/>
                <a:gd name="T60" fmla="*/ 13 w 33"/>
                <a:gd name="T61" fmla="*/ 21 h 28"/>
                <a:gd name="T62" fmla="*/ 30 w 33"/>
                <a:gd name="T63" fmla="*/ 8 h 28"/>
                <a:gd name="T64" fmla="*/ 20 w 33"/>
                <a:gd name="T65" fmla="*/ 2 h 28"/>
                <a:gd name="T66" fmla="*/ 22 w 33"/>
                <a:gd name="T67" fmla="*/ 19 h 28"/>
                <a:gd name="T68" fmla="*/ 3 w 33"/>
                <a:gd name="T69" fmla="*/ 16 h 28"/>
                <a:gd name="T70" fmla="*/ 4 w 33"/>
                <a:gd name="T71" fmla="*/ 8 h 28"/>
                <a:gd name="T72" fmla="*/ 17 w 33"/>
                <a:gd name="T73" fmla="*/ 22 h 28"/>
                <a:gd name="T74" fmla="*/ 26 w 33"/>
                <a:gd name="T75" fmla="*/ 2 h 28"/>
                <a:gd name="T76" fmla="*/ 27 w 33"/>
                <a:gd name="T77" fmla="*/ 15 h 28"/>
                <a:gd name="T78" fmla="*/ 9 w 33"/>
                <a:gd name="T79" fmla="*/ 23 h 28"/>
                <a:gd name="T80" fmla="*/ 3 w 33"/>
                <a:gd name="T81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28">
                  <a:moveTo>
                    <a:pt x="3" y="13"/>
                  </a:moveTo>
                  <a:cubicBezTo>
                    <a:pt x="3" y="17"/>
                    <a:pt x="3" y="22"/>
                    <a:pt x="7" y="24"/>
                  </a:cubicBezTo>
                  <a:cubicBezTo>
                    <a:pt x="10" y="26"/>
                    <a:pt x="15" y="26"/>
                    <a:pt x="18" y="25"/>
                  </a:cubicBezTo>
                  <a:cubicBezTo>
                    <a:pt x="27" y="22"/>
                    <a:pt x="33" y="14"/>
                    <a:pt x="28" y="5"/>
                  </a:cubicBezTo>
                  <a:cubicBezTo>
                    <a:pt x="28" y="4"/>
                    <a:pt x="27" y="3"/>
                    <a:pt x="26" y="2"/>
                  </a:cubicBezTo>
                  <a:cubicBezTo>
                    <a:pt x="26" y="2"/>
                    <a:pt x="25" y="3"/>
                    <a:pt x="25" y="3"/>
                  </a:cubicBezTo>
                  <a:cubicBezTo>
                    <a:pt x="31" y="9"/>
                    <a:pt x="24" y="17"/>
                    <a:pt x="18" y="20"/>
                  </a:cubicBezTo>
                  <a:cubicBezTo>
                    <a:pt x="15" y="21"/>
                    <a:pt x="12" y="22"/>
                    <a:pt x="9" y="20"/>
                  </a:cubicBezTo>
                  <a:cubicBezTo>
                    <a:pt x="5" y="18"/>
                    <a:pt x="5" y="12"/>
                    <a:pt x="6" y="8"/>
                  </a:cubicBezTo>
                  <a:cubicBezTo>
                    <a:pt x="6" y="7"/>
                    <a:pt x="5" y="7"/>
                    <a:pt x="5" y="7"/>
                  </a:cubicBezTo>
                  <a:cubicBezTo>
                    <a:pt x="0" y="7"/>
                    <a:pt x="0" y="12"/>
                    <a:pt x="1" y="15"/>
                  </a:cubicBezTo>
                  <a:cubicBezTo>
                    <a:pt x="2" y="20"/>
                    <a:pt x="5" y="24"/>
                    <a:pt x="9" y="26"/>
                  </a:cubicBezTo>
                  <a:cubicBezTo>
                    <a:pt x="15" y="28"/>
                    <a:pt x="21" y="23"/>
                    <a:pt x="25" y="19"/>
                  </a:cubicBezTo>
                  <a:cubicBezTo>
                    <a:pt x="27" y="16"/>
                    <a:pt x="29" y="13"/>
                    <a:pt x="28" y="10"/>
                  </a:cubicBezTo>
                  <a:cubicBezTo>
                    <a:pt x="28" y="6"/>
                    <a:pt x="24" y="3"/>
                    <a:pt x="21" y="1"/>
                  </a:cubicBezTo>
                  <a:cubicBezTo>
                    <a:pt x="21" y="1"/>
                    <a:pt x="21" y="2"/>
                    <a:pt x="21" y="2"/>
                  </a:cubicBezTo>
                  <a:cubicBezTo>
                    <a:pt x="24" y="3"/>
                    <a:pt x="27" y="5"/>
                    <a:pt x="28" y="8"/>
                  </a:cubicBezTo>
                  <a:cubicBezTo>
                    <a:pt x="29" y="11"/>
                    <a:pt x="27" y="14"/>
                    <a:pt x="26" y="17"/>
                  </a:cubicBezTo>
                  <a:cubicBezTo>
                    <a:pt x="23" y="20"/>
                    <a:pt x="19" y="21"/>
                    <a:pt x="15" y="20"/>
                  </a:cubicBezTo>
                  <a:cubicBezTo>
                    <a:pt x="10" y="19"/>
                    <a:pt x="8" y="14"/>
                    <a:pt x="9" y="10"/>
                  </a:cubicBezTo>
                  <a:cubicBezTo>
                    <a:pt x="9" y="10"/>
                    <a:pt x="8" y="10"/>
                    <a:pt x="8" y="10"/>
                  </a:cubicBezTo>
                  <a:cubicBezTo>
                    <a:pt x="7" y="13"/>
                    <a:pt x="7" y="17"/>
                    <a:pt x="10" y="19"/>
                  </a:cubicBezTo>
                  <a:cubicBezTo>
                    <a:pt x="12" y="21"/>
                    <a:pt x="15" y="22"/>
                    <a:pt x="17" y="21"/>
                  </a:cubicBezTo>
                  <a:cubicBezTo>
                    <a:pt x="20" y="21"/>
                    <a:pt x="22" y="18"/>
                    <a:pt x="24" y="16"/>
                  </a:cubicBezTo>
                  <a:cubicBezTo>
                    <a:pt x="25" y="13"/>
                    <a:pt x="24" y="9"/>
                    <a:pt x="22" y="6"/>
                  </a:cubicBezTo>
                  <a:cubicBezTo>
                    <a:pt x="22" y="6"/>
                    <a:pt x="22" y="6"/>
                    <a:pt x="21" y="7"/>
                  </a:cubicBezTo>
                  <a:cubicBezTo>
                    <a:pt x="23" y="7"/>
                    <a:pt x="24" y="8"/>
                    <a:pt x="25" y="10"/>
                  </a:cubicBezTo>
                  <a:cubicBezTo>
                    <a:pt x="25" y="11"/>
                    <a:pt x="24" y="13"/>
                    <a:pt x="23" y="14"/>
                  </a:cubicBezTo>
                  <a:cubicBezTo>
                    <a:pt x="21" y="17"/>
                    <a:pt x="17" y="19"/>
                    <a:pt x="14" y="17"/>
                  </a:cubicBezTo>
                  <a:cubicBezTo>
                    <a:pt x="14" y="18"/>
                    <a:pt x="14" y="18"/>
                    <a:pt x="14" y="19"/>
                  </a:cubicBezTo>
                  <a:cubicBezTo>
                    <a:pt x="16" y="15"/>
                    <a:pt x="21" y="13"/>
                    <a:pt x="21" y="8"/>
                  </a:cubicBezTo>
                  <a:cubicBezTo>
                    <a:pt x="20" y="8"/>
                    <a:pt x="20" y="8"/>
                    <a:pt x="19" y="8"/>
                  </a:cubicBezTo>
                  <a:cubicBezTo>
                    <a:pt x="19" y="12"/>
                    <a:pt x="16" y="15"/>
                    <a:pt x="14" y="17"/>
                  </a:cubicBezTo>
                  <a:cubicBezTo>
                    <a:pt x="14" y="17"/>
                    <a:pt x="14" y="18"/>
                    <a:pt x="15" y="18"/>
                  </a:cubicBezTo>
                  <a:cubicBezTo>
                    <a:pt x="16" y="17"/>
                    <a:pt x="17" y="15"/>
                    <a:pt x="18" y="13"/>
                  </a:cubicBezTo>
                  <a:cubicBezTo>
                    <a:pt x="19" y="12"/>
                    <a:pt x="18" y="11"/>
                    <a:pt x="17" y="12"/>
                  </a:cubicBezTo>
                  <a:cubicBezTo>
                    <a:pt x="16" y="12"/>
                    <a:pt x="15" y="13"/>
                    <a:pt x="14" y="14"/>
                  </a:cubicBezTo>
                  <a:cubicBezTo>
                    <a:pt x="14" y="15"/>
                    <a:pt x="15" y="16"/>
                    <a:pt x="15" y="15"/>
                  </a:cubicBezTo>
                  <a:cubicBezTo>
                    <a:pt x="16" y="14"/>
                    <a:pt x="17" y="14"/>
                    <a:pt x="18" y="13"/>
                  </a:cubicBezTo>
                  <a:cubicBezTo>
                    <a:pt x="19" y="12"/>
                    <a:pt x="18" y="11"/>
                    <a:pt x="18" y="11"/>
                  </a:cubicBezTo>
                  <a:cubicBezTo>
                    <a:pt x="15" y="11"/>
                    <a:pt x="15" y="12"/>
                    <a:pt x="13" y="14"/>
                  </a:cubicBezTo>
                  <a:cubicBezTo>
                    <a:pt x="13" y="15"/>
                    <a:pt x="14" y="16"/>
                    <a:pt x="15" y="15"/>
                  </a:cubicBezTo>
                  <a:cubicBezTo>
                    <a:pt x="16" y="14"/>
                    <a:pt x="16" y="13"/>
                    <a:pt x="18" y="13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6" y="12"/>
                    <a:pt x="15" y="13"/>
                    <a:pt x="14" y="14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6" y="14"/>
                    <a:pt x="17" y="14"/>
                    <a:pt x="18" y="13"/>
                  </a:cubicBezTo>
                  <a:cubicBezTo>
                    <a:pt x="18" y="13"/>
                    <a:pt x="17" y="13"/>
                    <a:pt x="17" y="12"/>
                  </a:cubicBezTo>
                  <a:cubicBezTo>
                    <a:pt x="16" y="14"/>
                    <a:pt x="15" y="16"/>
                    <a:pt x="13" y="17"/>
                  </a:cubicBezTo>
                  <a:cubicBezTo>
                    <a:pt x="13" y="18"/>
                    <a:pt x="14" y="19"/>
                    <a:pt x="15" y="18"/>
                  </a:cubicBezTo>
                  <a:cubicBezTo>
                    <a:pt x="18" y="16"/>
                    <a:pt x="21" y="13"/>
                    <a:pt x="21" y="8"/>
                  </a:cubicBezTo>
                  <a:cubicBezTo>
                    <a:pt x="21" y="7"/>
                    <a:pt x="19" y="7"/>
                    <a:pt x="19" y="8"/>
                  </a:cubicBezTo>
                  <a:cubicBezTo>
                    <a:pt x="19" y="12"/>
                    <a:pt x="15" y="14"/>
                    <a:pt x="13" y="18"/>
                  </a:cubicBezTo>
                  <a:cubicBezTo>
                    <a:pt x="13" y="18"/>
                    <a:pt x="13" y="19"/>
                    <a:pt x="13" y="19"/>
                  </a:cubicBezTo>
                  <a:cubicBezTo>
                    <a:pt x="22" y="23"/>
                    <a:pt x="33" y="8"/>
                    <a:pt x="22" y="5"/>
                  </a:cubicBezTo>
                  <a:cubicBezTo>
                    <a:pt x="21" y="5"/>
                    <a:pt x="20" y="6"/>
                    <a:pt x="21" y="6"/>
                  </a:cubicBezTo>
                  <a:cubicBezTo>
                    <a:pt x="22" y="9"/>
                    <a:pt x="23" y="12"/>
                    <a:pt x="22" y="15"/>
                  </a:cubicBezTo>
                  <a:cubicBezTo>
                    <a:pt x="21" y="17"/>
                    <a:pt x="19" y="19"/>
                    <a:pt x="17" y="19"/>
                  </a:cubicBezTo>
                  <a:cubicBezTo>
                    <a:pt x="15" y="20"/>
                    <a:pt x="13" y="20"/>
                    <a:pt x="11" y="18"/>
                  </a:cubicBezTo>
                  <a:cubicBezTo>
                    <a:pt x="9" y="16"/>
                    <a:pt x="9" y="13"/>
                    <a:pt x="10" y="10"/>
                  </a:cubicBezTo>
                  <a:cubicBezTo>
                    <a:pt x="10" y="9"/>
                    <a:pt x="8" y="9"/>
                    <a:pt x="8" y="9"/>
                  </a:cubicBezTo>
                  <a:cubicBezTo>
                    <a:pt x="7" y="14"/>
                    <a:pt x="8" y="19"/>
                    <a:pt x="13" y="21"/>
                  </a:cubicBezTo>
                  <a:cubicBezTo>
                    <a:pt x="18" y="24"/>
                    <a:pt x="23" y="22"/>
                    <a:pt x="26" y="19"/>
                  </a:cubicBezTo>
                  <a:cubicBezTo>
                    <a:pt x="29" y="16"/>
                    <a:pt x="30" y="12"/>
                    <a:pt x="30" y="8"/>
                  </a:cubicBezTo>
                  <a:cubicBezTo>
                    <a:pt x="29" y="3"/>
                    <a:pt x="25" y="1"/>
                    <a:pt x="21" y="0"/>
                  </a:cubicBezTo>
                  <a:cubicBezTo>
                    <a:pt x="20" y="0"/>
                    <a:pt x="20" y="2"/>
                    <a:pt x="20" y="2"/>
                  </a:cubicBezTo>
                  <a:cubicBezTo>
                    <a:pt x="23" y="4"/>
                    <a:pt x="26" y="7"/>
                    <a:pt x="26" y="11"/>
                  </a:cubicBezTo>
                  <a:cubicBezTo>
                    <a:pt x="27" y="14"/>
                    <a:pt x="24" y="17"/>
                    <a:pt x="22" y="19"/>
                  </a:cubicBezTo>
                  <a:cubicBezTo>
                    <a:pt x="19" y="22"/>
                    <a:pt x="14" y="26"/>
                    <a:pt x="9" y="24"/>
                  </a:cubicBezTo>
                  <a:cubicBezTo>
                    <a:pt x="6" y="23"/>
                    <a:pt x="4" y="19"/>
                    <a:pt x="3" y="16"/>
                  </a:cubicBezTo>
                  <a:cubicBezTo>
                    <a:pt x="2" y="14"/>
                    <a:pt x="2" y="9"/>
                    <a:pt x="5" y="9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12"/>
                    <a:pt x="3" y="18"/>
                    <a:pt x="7" y="21"/>
                  </a:cubicBezTo>
                  <a:cubicBezTo>
                    <a:pt x="10" y="23"/>
                    <a:pt x="14" y="23"/>
                    <a:pt x="17" y="22"/>
                  </a:cubicBezTo>
                  <a:cubicBezTo>
                    <a:pt x="23" y="20"/>
                    <a:pt x="31" y="13"/>
                    <a:pt x="29" y="6"/>
                  </a:cubicBezTo>
                  <a:cubicBezTo>
                    <a:pt x="28" y="4"/>
                    <a:pt x="27" y="3"/>
                    <a:pt x="26" y="2"/>
                  </a:cubicBezTo>
                  <a:cubicBezTo>
                    <a:pt x="25" y="1"/>
                    <a:pt x="24" y="2"/>
                    <a:pt x="25" y="3"/>
                  </a:cubicBezTo>
                  <a:cubicBezTo>
                    <a:pt x="27" y="7"/>
                    <a:pt x="29" y="11"/>
                    <a:pt x="27" y="15"/>
                  </a:cubicBezTo>
                  <a:cubicBezTo>
                    <a:pt x="26" y="19"/>
                    <a:pt x="22" y="21"/>
                    <a:pt x="19" y="23"/>
                  </a:cubicBezTo>
                  <a:cubicBezTo>
                    <a:pt x="16" y="24"/>
                    <a:pt x="12" y="24"/>
                    <a:pt x="9" y="23"/>
                  </a:cubicBezTo>
                  <a:cubicBezTo>
                    <a:pt x="5" y="21"/>
                    <a:pt x="5" y="17"/>
                    <a:pt x="5" y="13"/>
                  </a:cubicBezTo>
                  <a:cubicBezTo>
                    <a:pt x="5" y="12"/>
                    <a:pt x="4" y="12"/>
                    <a:pt x="3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2038"/>
            <p:cNvSpPr/>
            <p:nvPr/>
          </p:nvSpPr>
          <p:spPr bwMode="auto">
            <a:xfrm>
              <a:off x="3410" y="1629"/>
              <a:ext cx="442" cy="349"/>
            </a:xfrm>
            <a:custGeom>
              <a:avLst/>
              <a:gdLst>
                <a:gd name="T0" fmla="*/ 34 w 342"/>
                <a:gd name="T1" fmla="*/ 59 h 270"/>
                <a:gd name="T2" fmla="*/ 0 w 342"/>
                <a:gd name="T3" fmla="*/ 91 h 270"/>
                <a:gd name="T4" fmla="*/ 13 w 342"/>
                <a:gd name="T5" fmla="*/ 138 h 270"/>
                <a:gd name="T6" fmla="*/ 40 w 342"/>
                <a:gd name="T7" fmla="*/ 239 h 270"/>
                <a:gd name="T8" fmla="*/ 50 w 342"/>
                <a:gd name="T9" fmla="*/ 264 h 270"/>
                <a:gd name="T10" fmla="*/ 138 w 342"/>
                <a:gd name="T11" fmla="*/ 257 h 270"/>
                <a:gd name="T12" fmla="*/ 241 w 342"/>
                <a:gd name="T13" fmla="*/ 235 h 270"/>
                <a:gd name="T14" fmla="*/ 301 w 342"/>
                <a:gd name="T15" fmla="*/ 223 h 270"/>
                <a:gd name="T16" fmla="*/ 340 w 342"/>
                <a:gd name="T17" fmla="*/ 199 h 270"/>
                <a:gd name="T18" fmla="*/ 339 w 342"/>
                <a:gd name="T19" fmla="*/ 154 h 270"/>
                <a:gd name="T20" fmla="*/ 311 w 342"/>
                <a:gd name="T21" fmla="*/ 33 h 270"/>
                <a:gd name="T22" fmla="*/ 283 w 342"/>
                <a:gd name="T23" fmla="*/ 2 h 270"/>
                <a:gd name="T24" fmla="*/ 287 w 342"/>
                <a:gd name="T25" fmla="*/ 5 h 270"/>
                <a:gd name="T26" fmla="*/ 304 w 342"/>
                <a:gd name="T27" fmla="*/ 38 h 270"/>
                <a:gd name="T28" fmla="*/ 323 w 342"/>
                <a:gd name="T29" fmla="*/ 124 h 270"/>
                <a:gd name="T30" fmla="*/ 337 w 342"/>
                <a:gd name="T31" fmla="*/ 193 h 270"/>
                <a:gd name="T32" fmla="*/ 254 w 342"/>
                <a:gd name="T33" fmla="*/ 231 h 270"/>
                <a:gd name="T34" fmla="*/ 149 w 342"/>
                <a:gd name="T35" fmla="*/ 253 h 270"/>
                <a:gd name="T36" fmla="*/ 73 w 342"/>
                <a:gd name="T37" fmla="*/ 267 h 270"/>
                <a:gd name="T38" fmla="*/ 49 w 342"/>
                <a:gd name="T39" fmla="*/ 236 h 270"/>
                <a:gd name="T40" fmla="*/ 33 w 342"/>
                <a:gd name="T41" fmla="*/ 187 h 270"/>
                <a:gd name="T42" fmla="*/ 5 w 342"/>
                <a:gd name="T43" fmla="*/ 89 h 270"/>
                <a:gd name="T44" fmla="*/ 31 w 342"/>
                <a:gd name="T45" fmla="*/ 59 h 270"/>
                <a:gd name="T46" fmla="*/ 18 w 342"/>
                <a:gd name="T47" fmla="*/ 142 h 270"/>
                <a:gd name="T48" fmla="*/ 36 w 342"/>
                <a:gd name="T49" fmla="*/ 218 h 270"/>
                <a:gd name="T50" fmla="*/ 50 w 342"/>
                <a:gd name="T51" fmla="*/ 262 h 270"/>
                <a:gd name="T52" fmla="*/ 34 w 342"/>
                <a:gd name="T53" fmla="*/ 195 h 270"/>
                <a:gd name="T54" fmla="*/ 15 w 342"/>
                <a:gd name="T55" fmla="*/ 129 h 270"/>
                <a:gd name="T56" fmla="*/ 30 w 342"/>
                <a:gd name="T57" fmla="*/ 60 h 270"/>
                <a:gd name="T58" fmla="*/ 4 w 342"/>
                <a:gd name="T59" fmla="*/ 95 h 270"/>
                <a:gd name="T60" fmla="*/ 22 w 342"/>
                <a:gd name="T61" fmla="*/ 159 h 270"/>
                <a:gd name="T62" fmla="*/ 43 w 342"/>
                <a:gd name="T63" fmla="*/ 226 h 270"/>
                <a:gd name="T64" fmla="*/ 61 w 342"/>
                <a:gd name="T65" fmla="*/ 267 h 270"/>
                <a:gd name="T66" fmla="*/ 147 w 342"/>
                <a:gd name="T67" fmla="*/ 255 h 270"/>
                <a:gd name="T68" fmla="*/ 251 w 342"/>
                <a:gd name="T69" fmla="*/ 233 h 270"/>
                <a:gd name="T70" fmla="*/ 338 w 342"/>
                <a:gd name="T71" fmla="*/ 200 h 270"/>
                <a:gd name="T72" fmla="*/ 319 w 342"/>
                <a:gd name="T73" fmla="*/ 100 h 270"/>
                <a:gd name="T74" fmla="*/ 305 w 342"/>
                <a:gd name="T75" fmla="*/ 31 h 270"/>
                <a:gd name="T76" fmla="*/ 264 w 342"/>
                <a:gd name="T77" fmla="*/ 6 h 270"/>
                <a:gd name="T78" fmla="*/ 293 w 342"/>
                <a:gd name="T79" fmla="*/ 7 h 270"/>
                <a:gd name="T80" fmla="*/ 318 w 342"/>
                <a:gd name="T81" fmla="*/ 66 h 270"/>
                <a:gd name="T82" fmla="*/ 340 w 342"/>
                <a:gd name="T83" fmla="*/ 171 h 270"/>
                <a:gd name="T84" fmla="*/ 332 w 342"/>
                <a:gd name="T85" fmla="*/ 211 h 270"/>
                <a:gd name="T86" fmla="*/ 267 w 342"/>
                <a:gd name="T87" fmla="*/ 229 h 270"/>
                <a:gd name="T88" fmla="*/ 130 w 342"/>
                <a:gd name="T89" fmla="*/ 257 h 270"/>
                <a:gd name="T90" fmla="*/ 55 w 342"/>
                <a:gd name="T91" fmla="*/ 265 h 270"/>
                <a:gd name="T92" fmla="*/ 42 w 342"/>
                <a:gd name="T93" fmla="*/ 240 h 270"/>
                <a:gd name="T94" fmla="*/ 19 w 342"/>
                <a:gd name="T95" fmla="*/ 156 h 270"/>
                <a:gd name="T96" fmla="*/ 3 w 342"/>
                <a:gd name="T97" fmla="*/ 78 h 270"/>
                <a:gd name="T98" fmla="*/ 34 w 342"/>
                <a:gd name="T99" fmla="*/ 61 h 270"/>
                <a:gd name="T100" fmla="*/ 20 w 342"/>
                <a:gd name="T101" fmla="*/ 64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42" h="270">
                  <a:moveTo>
                    <a:pt x="20" y="64"/>
                  </a:moveTo>
                  <a:cubicBezTo>
                    <a:pt x="25" y="63"/>
                    <a:pt x="30" y="62"/>
                    <a:pt x="35" y="61"/>
                  </a:cubicBezTo>
                  <a:cubicBezTo>
                    <a:pt x="36" y="60"/>
                    <a:pt x="36" y="59"/>
                    <a:pt x="34" y="59"/>
                  </a:cubicBezTo>
                  <a:cubicBezTo>
                    <a:pt x="28" y="59"/>
                    <a:pt x="21" y="61"/>
                    <a:pt x="15" y="64"/>
                  </a:cubicBezTo>
                  <a:cubicBezTo>
                    <a:pt x="9" y="67"/>
                    <a:pt x="3" y="72"/>
                    <a:pt x="1" y="78"/>
                  </a:cubicBezTo>
                  <a:cubicBezTo>
                    <a:pt x="0" y="82"/>
                    <a:pt x="0" y="87"/>
                    <a:pt x="0" y="91"/>
                  </a:cubicBezTo>
                  <a:cubicBezTo>
                    <a:pt x="1" y="96"/>
                    <a:pt x="2" y="101"/>
                    <a:pt x="4" y="106"/>
                  </a:cubicBezTo>
                  <a:cubicBezTo>
                    <a:pt x="5" y="112"/>
                    <a:pt x="7" y="117"/>
                    <a:pt x="9" y="122"/>
                  </a:cubicBezTo>
                  <a:cubicBezTo>
                    <a:pt x="10" y="127"/>
                    <a:pt x="12" y="132"/>
                    <a:pt x="13" y="138"/>
                  </a:cubicBezTo>
                  <a:cubicBezTo>
                    <a:pt x="15" y="149"/>
                    <a:pt x="18" y="161"/>
                    <a:pt x="22" y="172"/>
                  </a:cubicBezTo>
                  <a:cubicBezTo>
                    <a:pt x="25" y="183"/>
                    <a:pt x="29" y="194"/>
                    <a:pt x="32" y="206"/>
                  </a:cubicBezTo>
                  <a:cubicBezTo>
                    <a:pt x="35" y="217"/>
                    <a:pt x="36" y="228"/>
                    <a:pt x="40" y="239"/>
                  </a:cubicBezTo>
                  <a:cubicBezTo>
                    <a:pt x="41" y="242"/>
                    <a:pt x="42" y="244"/>
                    <a:pt x="42" y="247"/>
                  </a:cubicBezTo>
                  <a:cubicBezTo>
                    <a:pt x="43" y="249"/>
                    <a:pt x="44" y="251"/>
                    <a:pt x="44" y="254"/>
                  </a:cubicBezTo>
                  <a:cubicBezTo>
                    <a:pt x="45" y="258"/>
                    <a:pt x="47" y="261"/>
                    <a:pt x="50" y="264"/>
                  </a:cubicBezTo>
                  <a:cubicBezTo>
                    <a:pt x="56" y="269"/>
                    <a:pt x="65" y="269"/>
                    <a:pt x="73" y="269"/>
                  </a:cubicBezTo>
                  <a:cubicBezTo>
                    <a:pt x="83" y="269"/>
                    <a:pt x="94" y="267"/>
                    <a:pt x="104" y="265"/>
                  </a:cubicBezTo>
                  <a:cubicBezTo>
                    <a:pt x="115" y="262"/>
                    <a:pt x="126" y="259"/>
                    <a:pt x="138" y="257"/>
                  </a:cubicBezTo>
                  <a:cubicBezTo>
                    <a:pt x="149" y="254"/>
                    <a:pt x="160" y="251"/>
                    <a:pt x="172" y="248"/>
                  </a:cubicBezTo>
                  <a:cubicBezTo>
                    <a:pt x="183" y="246"/>
                    <a:pt x="195" y="243"/>
                    <a:pt x="206" y="241"/>
                  </a:cubicBezTo>
                  <a:cubicBezTo>
                    <a:pt x="218" y="238"/>
                    <a:pt x="229" y="237"/>
                    <a:pt x="241" y="235"/>
                  </a:cubicBezTo>
                  <a:cubicBezTo>
                    <a:pt x="252" y="233"/>
                    <a:pt x="263" y="231"/>
                    <a:pt x="275" y="229"/>
                  </a:cubicBezTo>
                  <a:cubicBezTo>
                    <a:pt x="279" y="228"/>
                    <a:pt x="284" y="226"/>
                    <a:pt x="289" y="226"/>
                  </a:cubicBezTo>
                  <a:cubicBezTo>
                    <a:pt x="293" y="225"/>
                    <a:pt x="297" y="224"/>
                    <a:pt x="301" y="223"/>
                  </a:cubicBezTo>
                  <a:cubicBezTo>
                    <a:pt x="310" y="222"/>
                    <a:pt x="318" y="220"/>
                    <a:pt x="326" y="217"/>
                  </a:cubicBezTo>
                  <a:cubicBezTo>
                    <a:pt x="329" y="215"/>
                    <a:pt x="332" y="213"/>
                    <a:pt x="335" y="210"/>
                  </a:cubicBezTo>
                  <a:cubicBezTo>
                    <a:pt x="337" y="207"/>
                    <a:pt x="339" y="203"/>
                    <a:pt x="340" y="199"/>
                  </a:cubicBezTo>
                  <a:cubicBezTo>
                    <a:pt x="341" y="195"/>
                    <a:pt x="341" y="190"/>
                    <a:pt x="341" y="186"/>
                  </a:cubicBezTo>
                  <a:cubicBezTo>
                    <a:pt x="342" y="181"/>
                    <a:pt x="342" y="176"/>
                    <a:pt x="341" y="171"/>
                  </a:cubicBezTo>
                  <a:cubicBezTo>
                    <a:pt x="341" y="166"/>
                    <a:pt x="340" y="160"/>
                    <a:pt x="339" y="154"/>
                  </a:cubicBezTo>
                  <a:cubicBezTo>
                    <a:pt x="337" y="148"/>
                    <a:pt x="336" y="143"/>
                    <a:pt x="335" y="137"/>
                  </a:cubicBezTo>
                  <a:cubicBezTo>
                    <a:pt x="330" y="113"/>
                    <a:pt x="325" y="90"/>
                    <a:pt x="320" y="66"/>
                  </a:cubicBezTo>
                  <a:cubicBezTo>
                    <a:pt x="318" y="55"/>
                    <a:pt x="316" y="43"/>
                    <a:pt x="311" y="33"/>
                  </a:cubicBezTo>
                  <a:cubicBezTo>
                    <a:pt x="309" y="27"/>
                    <a:pt x="306" y="22"/>
                    <a:pt x="304" y="17"/>
                  </a:cubicBezTo>
                  <a:cubicBezTo>
                    <a:pt x="301" y="14"/>
                    <a:pt x="299" y="10"/>
                    <a:pt x="296" y="7"/>
                  </a:cubicBezTo>
                  <a:cubicBezTo>
                    <a:pt x="293" y="4"/>
                    <a:pt x="288" y="2"/>
                    <a:pt x="283" y="2"/>
                  </a:cubicBezTo>
                  <a:cubicBezTo>
                    <a:pt x="277" y="1"/>
                    <a:pt x="271" y="5"/>
                    <a:pt x="264" y="6"/>
                  </a:cubicBezTo>
                  <a:cubicBezTo>
                    <a:pt x="264" y="6"/>
                    <a:pt x="264" y="7"/>
                    <a:pt x="264" y="8"/>
                  </a:cubicBezTo>
                  <a:cubicBezTo>
                    <a:pt x="271" y="4"/>
                    <a:pt x="279" y="2"/>
                    <a:pt x="287" y="5"/>
                  </a:cubicBezTo>
                  <a:cubicBezTo>
                    <a:pt x="294" y="8"/>
                    <a:pt x="298" y="15"/>
                    <a:pt x="301" y="22"/>
                  </a:cubicBezTo>
                  <a:cubicBezTo>
                    <a:pt x="301" y="24"/>
                    <a:pt x="302" y="26"/>
                    <a:pt x="302" y="29"/>
                  </a:cubicBezTo>
                  <a:cubicBezTo>
                    <a:pt x="303" y="32"/>
                    <a:pt x="304" y="35"/>
                    <a:pt x="304" y="38"/>
                  </a:cubicBezTo>
                  <a:cubicBezTo>
                    <a:pt x="306" y="43"/>
                    <a:pt x="308" y="48"/>
                    <a:pt x="309" y="54"/>
                  </a:cubicBezTo>
                  <a:cubicBezTo>
                    <a:pt x="311" y="66"/>
                    <a:pt x="313" y="78"/>
                    <a:pt x="315" y="90"/>
                  </a:cubicBezTo>
                  <a:cubicBezTo>
                    <a:pt x="317" y="101"/>
                    <a:pt x="321" y="112"/>
                    <a:pt x="323" y="124"/>
                  </a:cubicBezTo>
                  <a:cubicBezTo>
                    <a:pt x="326" y="135"/>
                    <a:pt x="327" y="147"/>
                    <a:pt x="330" y="159"/>
                  </a:cubicBezTo>
                  <a:cubicBezTo>
                    <a:pt x="331" y="165"/>
                    <a:pt x="332" y="170"/>
                    <a:pt x="334" y="176"/>
                  </a:cubicBezTo>
                  <a:cubicBezTo>
                    <a:pt x="336" y="182"/>
                    <a:pt x="337" y="187"/>
                    <a:pt x="337" y="193"/>
                  </a:cubicBezTo>
                  <a:cubicBezTo>
                    <a:pt x="337" y="200"/>
                    <a:pt x="335" y="206"/>
                    <a:pt x="330" y="211"/>
                  </a:cubicBezTo>
                  <a:cubicBezTo>
                    <a:pt x="321" y="220"/>
                    <a:pt x="306" y="223"/>
                    <a:pt x="294" y="226"/>
                  </a:cubicBezTo>
                  <a:cubicBezTo>
                    <a:pt x="280" y="228"/>
                    <a:pt x="267" y="229"/>
                    <a:pt x="254" y="231"/>
                  </a:cubicBezTo>
                  <a:cubicBezTo>
                    <a:pt x="242" y="233"/>
                    <a:pt x="231" y="236"/>
                    <a:pt x="219" y="239"/>
                  </a:cubicBezTo>
                  <a:cubicBezTo>
                    <a:pt x="208" y="242"/>
                    <a:pt x="196" y="244"/>
                    <a:pt x="184" y="246"/>
                  </a:cubicBezTo>
                  <a:cubicBezTo>
                    <a:pt x="172" y="248"/>
                    <a:pt x="161" y="250"/>
                    <a:pt x="149" y="253"/>
                  </a:cubicBezTo>
                  <a:cubicBezTo>
                    <a:pt x="138" y="256"/>
                    <a:pt x="126" y="258"/>
                    <a:pt x="115" y="260"/>
                  </a:cubicBezTo>
                  <a:cubicBezTo>
                    <a:pt x="105" y="262"/>
                    <a:pt x="96" y="264"/>
                    <a:pt x="86" y="265"/>
                  </a:cubicBezTo>
                  <a:cubicBezTo>
                    <a:pt x="82" y="266"/>
                    <a:pt x="78" y="266"/>
                    <a:pt x="73" y="267"/>
                  </a:cubicBezTo>
                  <a:cubicBezTo>
                    <a:pt x="69" y="267"/>
                    <a:pt x="65" y="266"/>
                    <a:pt x="62" y="265"/>
                  </a:cubicBezTo>
                  <a:cubicBezTo>
                    <a:pt x="55" y="262"/>
                    <a:pt x="53" y="253"/>
                    <a:pt x="51" y="246"/>
                  </a:cubicBezTo>
                  <a:cubicBezTo>
                    <a:pt x="51" y="243"/>
                    <a:pt x="50" y="239"/>
                    <a:pt x="49" y="236"/>
                  </a:cubicBezTo>
                  <a:cubicBezTo>
                    <a:pt x="47" y="231"/>
                    <a:pt x="45" y="226"/>
                    <a:pt x="43" y="221"/>
                  </a:cubicBezTo>
                  <a:cubicBezTo>
                    <a:pt x="41" y="216"/>
                    <a:pt x="39" y="210"/>
                    <a:pt x="38" y="205"/>
                  </a:cubicBezTo>
                  <a:cubicBezTo>
                    <a:pt x="36" y="199"/>
                    <a:pt x="35" y="193"/>
                    <a:pt x="33" y="187"/>
                  </a:cubicBezTo>
                  <a:cubicBezTo>
                    <a:pt x="30" y="176"/>
                    <a:pt x="26" y="165"/>
                    <a:pt x="22" y="153"/>
                  </a:cubicBezTo>
                  <a:cubicBezTo>
                    <a:pt x="18" y="142"/>
                    <a:pt x="14" y="131"/>
                    <a:pt x="11" y="120"/>
                  </a:cubicBezTo>
                  <a:cubicBezTo>
                    <a:pt x="8" y="110"/>
                    <a:pt x="5" y="99"/>
                    <a:pt x="5" y="89"/>
                  </a:cubicBezTo>
                  <a:cubicBezTo>
                    <a:pt x="5" y="81"/>
                    <a:pt x="7" y="74"/>
                    <a:pt x="13" y="69"/>
                  </a:cubicBezTo>
                  <a:cubicBezTo>
                    <a:pt x="18" y="65"/>
                    <a:pt x="25" y="63"/>
                    <a:pt x="31" y="60"/>
                  </a:cubicBezTo>
                  <a:cubicBezTo>
                    <a:pt x="32" y="60"/>
                    <a:pt x="32" y="59"/>
                    <a:pt x="31" y="59"/>
                  </a:cubicBezTo>
                  <a:cubicBezTo>
                    <a:pt x="15" y="53"/>
                    <a:pt x="5" y="72"/>
                    <a:pt x="3" y="84"/>
                  </a:cubicBezTo>
                  <a:cubicBezTo>
                    <a:pt x="1" y="93"/>
                    <a:pt x="4" y="104"/>
                    <a:pt x="7" y="113"/>
                  </a:cubicBezTo>
                  <a:cubicBezTo>
                    <a:pt x="10" y="123"/>
                    <a:pt x="15" y="132"/>
                    <a:pt x="18" y="142"/>
                  </a:cubicBezTo>
                  <a:cubicBezTo>
                    <a:pt x="22" y="152"/>
                    <a:pt x="24" y="162"/>
                    <a:pt x="27" y="172"/>
                  </a:cubicBezTo>
                  <a:cubicBezTo>
                    <a:pt x="30" y="182"/>
                    <a:pt x="32" y="192"/>
                    <a:pt x="34" y="203"/>
                  </a:cubicBezTo>
                  <a:cubicBezTo>
                    <a:pt x="34" y="208"/>
                    <a:pt x="35" y="213"/>
                    <a:pt x="36" y="218"/>
                  </a:cubicBezTo>
                  <a:cubicBezTo>
                    <a:pt x="37" y="223"/>
                    <a:pt x="38" y="228"/>
                    <a:pt x="40" y="233"/>
                  </a:cubicBezTo>
                  <a:cubicBezTo>
                    <a:pt x="43" y="242"/>
                    <a:pt x="46" y="252"/>
                    <a:pt x="48" y="262"/>
                  </a:cubicBezTo>
                  <a:cubicBezTo>
                    <a:pt x="48" y="263"/>
                    <a:pt x="50" y="263"/>
                    <a:pt x="50" y="262"/>
                  </a:cubicBezTo>
                  <a:cubicBezTo>
                    <a:pt x="48" y="250"/>
                    <a:pt x="44" y="240"/>
                    <a:pt x="40" y="229"/>
                  </a:cubicBezTo>
                  <a:cubicBezTo>
                    <a:pt x="39" y="223"/>
                    <a:pt x="38" y="218"/>
                    <a:pt x="37" y="212"/>
                  </a:cubicBezTo>
                  <a:cubicBezTo>
                    <a:pt x="36" y="206"/>
                    <a:pt x="35" y="201"/>
                    <a:pt x="34" y="195"/>
                  </a:cubicBezTo>
                  <a:cubicBezTo>
                    <a:pt x="32" y="183"/>
                    <a:pt x="29" y="172"/>
                    <a:pt x="26" y="160"/>
                  </a:cubicBezTo>
                  <a:cubicBezTo>
                    <a:pt x="24" y="155"/>
                    <a:pt x="23" y="149"/>
                    <a:pt x="21" y="144"/>
                  </a:cubicBezTo>
                  <a:cubicBezTo>
                    <a:pt x="19" y="139"/>
                    <a:pt x="17" y="134"/>
                    <a:pt x="15" y="129"/>
                  </a:cubicBezTo>
                  <a:cubicBezTo>
                    <a:pt x="12" y="122"/>
                    <a:pt x="9" y="113"/>
                    <a:pt x="7" y="105"/>
                  </a:cubicBezTo>
                  <a:cubicBezTo>
                    <a:pt x="5" y="98"/>
                    <a:pt x="4" y="89"/>
                    <a:pt x="5" y="82"/>
                  </a:cubicBezTo>
                  <a:cubicBezTo>
                    <a:pt x="8" y="71"/>
                    <a:pt x="17" y="55"/>
                    <a:pt x="30" y="60"/>
                  </a:cubicBezTo>
                  <a:cubicBezTo>
                    <a:pt x="30" y="60"/>
                    <a:pt x="30" y="59"/>
                    <a:pt x="30" y="59"/>
                  </a:cubicBezTo>
                  <a:cubicBezTo>
                    <a:pt x="23" y="62"/>
                    <a:pt x="15" y="65"/>
                    <a:pt x="10" y="70"/>
                  </a:cubicBezTo>
                  <a:cubicBezTo>
                    <a:pt x="4" y="77"/>
                    <a:pt x="3" y="86"/>
                    <a:pt x="4" y="95"/>
                  </a:cubicBezTo>
                  <a:cubicBezTo>
                    <a:pt x="4" y="99"/>
                    <a:pt x="5" y="105"/>
                    <a:pt x="7" y="110"/>
                  </a:cubicBezTo>
                  <a:cubicBezTo>
                    <a:pt x="8" y="115"/>
                    <a:pt x="9" y="120"/>
                    <a:pt x="11" y="126"/>
                  </a:cubicBezTo>
                  <a:cubicBezTo>
                    <a:pt x="14" y="137"/>
                    <a:pt x="18" y="148"/>
                    <a:pt x="22" y="159"/>
                  </a:cubicBezTo>
                  <a:cubicBezTo>
                    <a:pt x="26" y="171"/>
                    <a:pt x="30" y="182"/>
                    <a:pt x="33" y="193"/>
                  </a:cubicBezTo>
                  <a:cubicBezTo>
                    <a:pt x="34" y="199"/>
                    <a:pt x="36" y="205"/>
                    <a:pt x="38" y="210"/>
                  </a:cubicBezTo>
                  <a:cubicBezTo>
                    <a:pt x="39" y="215"/>
                    <a:pt x="41" y="220"/>
                    <a:pt x="43" y="226"/>
                  </a:cubicBezTo>
                  <a:cubicBezTo>
                    <a:pt x="45" y="230"/>
                    <a:pt x="47" y="235"/>
                    <a:pt x="48" y="239"/>
                  </a:cubicBezTo>
                  <a:cubicBezTo>
                    <a:pt x="49" y="243"/>
                    <a:pt x="50" y="246"/>
                    <a:pt x="50" y="250"/>
                  </a:cubicBezTo>
                  <a:cubicBezTo>
                    <a:pt x="52" y="256"/>
                    <a:pt x="55" y="264"/>
                    <a:pt x="61" y="267"/>
                  </a:cubicBezTo>
                  <a:cubicBezTo>
                    <a:pt x="68" y="270"/>
                    <a:pt x="77" y="269"/>
                    <a:pt x="85" y="267"/>
                  </a:cubicBezTo>
                  <a:cubicBezTo>
                    <a:pt x="94" y="266"/>
                    <a:pt x="103" y="264"/>
                    <a:pt x="112" y="262"/>
                  </a:cubicBezTo>
                  <a:cubicBezTo>
                    <a:pt x="124" y="260"/>
                    <a:pt x="135" y="258"/>
                    <a:pt x="147" y="255"/>
                  </a:cubicBezTo>
                  <a:cubicBezTo>
                    <a:pt x="158" y="252"/>
                    <a:pt x="170" y="250"/>
                    <a:pt x="182" y="248"/>
                  </a:cubicBezTo>
                  <a:cubicBezTo>
                    <a:pt x="193" y="246"/>
                    <a:pt x="205" y="244"/>
                    <a:pt x="217" y="241"/>
                  </a:cubicBezTo>
                  <a:cubicBezTo>
                    <a:pt x="228" y="239"/>
                    <a:pt x="240" y="236"/>
                    <a:pt x="251" y="233"/>
                  </a:cubicBezTo>
                  <a:cubicBezTo>
                    <a:pt x="265" y="231"/>
                    <a:pt x="279" y="230"/>
                    <a:pt x="292" y="228"/>
                  </a:cubicBezTo>
                  <a:cubicBezTo>
                    <a:pt x="305" y="226"/>
                    <a:pt x="319" y="222"/>
                    <a:pt x="329" y="214"/>
                  </a:cubicBezTo>
                  <a:cubicBezTo>
                    <a:pt x="333" y="210"/>
                    <a:pt x="337" y="205"/>
                    <a:pt x="338" y="200"/>
                  </a:cubicBezTo>
                  <a:cubicBezTo>
                    <a:pt x="341" y="190"/>
                    <a:pt x="337" y="179"/>
                    <a:pt x="334" y="170"/>
                  </a:cubicBezTo>
                  <a:cubicBezTo>
                    <a:pt x="331" y="158"/>
                    <a:pt x="329" y="146"/>
                    <a:pt x="327" y="135"/>
                  </a:cubicBezTo>
                  <a:cubicBezTo>
                    <a:pt x="326" y="123"/>
                    <a:pt x="322" y="112"/>
                    <a:pt x="319" y="100"/>
                  </a:cubicBezTo>
                  <a:cubicBezTo>
                    <a:pt x="316" y="89"/>
                    <a:pt x="315" y="77"/>
                    <a:pt x="313" y="65"/>
                  </a:cubicBezTo>
                  <a:cubicBezTo>
                    <a:pt x="312" y="60"/>
                    <a:pt x="311" y="54"/>
                    <a:pt x="309" y="48"/>
                  </a:cubicBezTo>
                  <a:cubicBezTo>
                    <a:pt x="308" y="42"/>
                    <a:pt x="306" y="37"/>
                    <a:pt x="305" y="31"/>
                  </a:cubicBezTo>
                  <a:cubicBezTo>
                    <a:pt x="303" y="26"/>
                    <a:pt x="302" y="20"/>
                    <a:pt x="300" y="15"/>
                  </a:cubicBezTo>
                  <a:cubicBezTo>
                    <a:pt x="297" y="11"/>
                    <a:pt x="294" y="7"/>
                    <a:pt x="290" y="5"/>
                  </a:cubicBezTo>
                  <a:cubicBezTo>
                    <a:pt x="282" y="0"/>
                    <a:pt x="272" y="2"/>
                    <a:pt x="264" y="6"/>
                  </a:cubicBezTo>
                  <a:cubicBezTo>
                    <a:pt x="263" y="6"/>
                    <a:pt x="263" y="8"/>
                    <a:pt x="264" y="8"/>
                  </a:cubicBezTo>
                  <a:cubicBezTo>
                    <a:pt x="270" y="7"/>
                    <a:pt x="274" y="5"/>
                    <a:pt x="280" y="3"/>
                  </a:cubicBezTo>
                  <a:cubicBezTo>
                    <a:pt x="284" y="3"/>
                    <a:pt x="289" y="4"/>
                    <a:pt x="293" y="7"/>
                  </a:cubicBezTo>
                  <a:cubicBezTo>
                    <a:pt x="296" y="9"/>
                    <a:pt x="299" y="13"/>
                    <a:pt x="301" y="17"/>
                  </a:cubicBezTo>
                  <a:cubicBezTo>
                    <a:pt x="304" y="22"/>
                    <a:pt x="307" y="26"/>
                    <a:pt x="309" y="32"/>
                  </a:cubicBezTo>
                  <a:cubicBezTo>
                    <a:pt x="314" y="42"/>
                    <a:pt x="316" y="54"/>
                    <a:pt x="318" y="66"/>
                  </a:cubicBezTo>
                  <a:cubicBezTo>
                    <a:pt x="321" y="77"/>
                    <a:pt x="323" y="89"/>
                    <a:pt x="326" y="101"/>
                  </a:cubicBezTo>
                  <a:cubicBezTo>
                    <a:pt x="328" y="113"/>
                    <a:pt x="331" y="125"/>
                    <a:pt x="333" y="136"/>
                  </a:cubicBezTo>
                  <a:cubicBezTo>
                    <a:pt x="335" y="148"/>
                    <a:pt x="338" y="159"/>
                    <a:pt x="340" y="171"/>
                  </a:cubicBezTo>
                  <a:cubicBezTo>
                    <a:pt x="340" y="176"/>
                    <a:pt x="340" y="181"/>
                    <a:pt x="339" y="187"/>
                  </a:cubicBezTo>
                  <a:cubicBezTo>
                    <a:pt x="339" y="191"/>
                    <a:pt x="339" y="196"/>
                    <a:pt x="338" y="200"/>
                  </a:cubicBezTo>
                  <a:cubicBezTo>
                    <a:pt x="337" y="204"/>
                    <a:pt x="335" y="208"/>
                    <a:pt x="332" y="211"/>
                  </a:cubicBezTo>
                  <a:cubicBezTo>
                    <a:pt x="329" y="214"/>
                    <a:pt x="325" y="215"/>
                    <a:pt x="321" y="217"/>
                  </a:cubicBezTo>
                  <a:cubicBezTo>
                    <a:pt x="313" y="220"/>
                    <a:pt x="304" y="221"/>
                    <a:pt x="295" y="223"/>
                  </a:cubicBezTo>
                  <a:cubicBezTo>
                    <a:pt x="286" y="224"/>
                    <a:pt x="276" y="227"/>
                    <a:pt x="267" y="229"/>
                  </a:cubicBezTo>
                  <a:cubicBezTo>
                    <a:pt x="256" y="231"/>
                    <a:pt x="244" y="233"/>
                    <a:pt x="233" y="234"/>
                  </a:cubicBezTo>
                  <a:cubicBezTo>
                    <a:pt x="221" y="236"/>
                    <a:pt x="210" y="238"/>
                    <a:pt x="198" y="241"/>
                  </a:cubicBezTo>
                  <a:cubicBezTo>
                    <a:pt x="175" y="246"/>
                    <a:pt x="153" y="251"/>
                    <a:pt x="130" y="257"/>
                  </a:cubicBezTo>
                  <a:cubicBezTo>
                    <a:pt x="119" y="260"/>
                    <a:pt x="107" y="262"/>
                    <a:pt x="96" y="264"/>
                  </a:cubicBezTo>
                  <a:cubicBezTo>
                    <a:pt x="86" y="266"/>
                    <a:pt x="76" y="268"/>
                    <a:pt x="67" y="267"/>
                  </a:cubicBezTo>
                  <a:cubicBezTo>
                    <a:pt x="63" y="267"/>
                    <a:pt x="58" y="266"/>
                    <a:pt x="55" y="265"/>
                  </a:cubicBezTo>
                  <a:cubicBezTo>
                    <a:pt x="50" y="262"/>
                    <a:pt x="48" y="259"/>
                    <a:pt x="46" y="254"/>
                  </a:cubicBezTo>
                  <a:cubicBezTo>
                    <a:pt x="46" y="252"/>
                    <a:pt x="45" y="250"/>
                    <a:pt x="44" y="248"/>
                  </a:cubicBezTo>
                  <a:cubicBezTo>
                    <a:pt x="44" y="245"/>
                    <a:pt x="43" y="243"/>
                    <a:pt x="42" y="240"/>
                  </a:cubicBezTo>
                  <a:cubicBezTo>
                    <a:pt x="40" y="235"/>
                    <a:pt x="39" y="229"/>
                    <a:pt x="38" y="223"/>
                  </a:cubicBezTo>
                  <a:cubicBezTo>
                    <a:pt x="35" y="212"/>
                    <a:pt x="33" y="201"/>
                    <a:pt x="30" y="190"/>
                  </a:cubicBezTo>
                  <a:cubicBezTo>
                    <a:pt x="26" y="178"/>
                    <a:pt x="22" y="167"/>
                    <a:pt x="19" y="156"/>
                  </a:cubicBezTo>
                  <a:cubicBezTo>
                    <a:pt x="16" y="145"/>
                    <a:pt x="14" y="134"/>
                    <a:pt x="11" y="123"/>
                  </a:cubicBezTo>
                  <a:cubicBezTo>
                    <a:pt x="8" y="113"/>
                    <a:pt x="4" y="102"/>
                    <a:pt x="2" y="92"/>
                  </a:cubicBezTo>
                  <a:cubicBezTo>
                    <a:pt x="2" y="87"/>
                    <a:pt x="1" y="82"/>
                    <a:pt x="3" y="78"/>
                  </a:cubicBezTo>
                  <a:cubicBezTo>
                    <a:pt x="4" y="75"/>
                    <a:pt x="7" y="72"/>
                    <a:pt x="9" y="70"/>
                  </a:cubicBezTo>
                  <a:cubicBezTo>
                    <a:pt x="15" y="65"/>
                    <a:pt x="22" y="62"/>
                    <a:pt x="30" y="61"/>
                  </a:cubicBezTo>
                  <a:cubicBezTo>
                    <a:pt x="31" y="61"/>
                    <a:pt x="33" y="61"/>
                    <a:pt x="34" y="61"/>
                  </a:cubicBezTo>
                  <a:cubicBezTo>
                    <a:pt x="34" y="60"/>
                    <a:pt x="34" y="60"/>
                    <a:pt x="34" y="59"/>
                  </a:cubicBezTo>
                  <a:cubicBezTo>
                    <a:pt x="30" y="60"/>
                    <a:pt x="25" y="61"/>
                    <a:pt x="20" y="62"/>
                  </a:cubicBezTo>
                  <a:cubicBezTo>
                    <a:pt x="19" y="62"/>
                    <a:pt x="19" y="64"/>
                    <a:pt x="20" y="6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2039"/>
            <p:cNvSpPr/>
            <p:nvPr/>
          </p:nvSpPr>
          <p:spPr bwMode="auto">
            <a:xfrm>
              <a:off x="3482" y="1687"/>
              <a:ext cx="34" cy="12"/>
            </a:xfrm>
            <a:custGeom>
              <a:avLst/>
              <a:gdLst>
                <a:gd name="T0" fmla="*/ 10 w 26"/>
                <a:gd name="T1" fmla="*/ 6 h 9"/>
                <a:gd name="T2" fmla="*/ 23 w 26"/>
                <a:gd name="T3" fmla="*/ 2 h 9"/>
                <a:gd name="T4" fmla="*/ 23 w 26"/>
                <a:gd name="T5" fmla="*/ 0 h 9"/>
                <a:gd name="T6" fmla="*/ 1 w 26"/>
                <a:gd name="T7" fmla="*/ 7 h 9"/>
                <a:gd name="T8" fmla="*/ 1 w 26"/>
                <a:gd name="T9" fmla="*/ 9 h 9"/>
                <a:gd name="T10" fmla="*/ 25 w 26"/>
                <a:gd name="T11" fmla="*/ 3 h 9"/>
                <a:gd name="T12" fmla="*/ 25 w 26"/>
                <a:gd name="T13" fmla="*/ 1 h 9"/>
                <a:gd name="T14" fmla="*/ 13 w 26"/>
                <a:gd name="T15" fmla="*/ 3 h 9"/>
                <a:gd name="T16" fmla="*/ 1 w 26"/>
                <a:gd name="T17" fmla="*/ 6 h 9"/>
                <a:gd name="T18" fmla="*/ 1 w 26"/>
                <a:gd name="T19" fmla="*/ 8 h 9"/>
                <a:gd name="T20" fmla="*/ 13 w 26"/>
                <a:gd name="T21" fmla="*/ 5 h 9"/>
                <a:gd name="T22" fmla="*/ 13 w 26"/>
                <a:gd name="T23" fmla="*/ 3 h 9"/>
                <a:gd name="T24" fmla="*/ 1 w 26"/>
                <a:gd name="T25" fmla="*/ 6 h 9"/>
                <a:gd name="T26" fmla="*/ 1 w 26"/>
                <a:gd name="T27" fmla="*/ 8 h 9"/>
                <a:gd name="T28" fmla="*/ 12 w 26"/>
                <a:gd name="T29" fmla="*/ 5 h 9"/>
                <a:gd name="T30" fmla="*/ 25 w 26"/>
                <a:gd name="T31" fmla="*/ 3 h 9"/>
                <a:gd name="T32" fmla="*/ 25 w 26"/>
                <a:gd name="T33" fmla="*/ 1 h 9"/>
                <a:gd name="T34" fmla="*/ 1 w 26"/>
                <a:gd name="T35" fmla="*/ 7 h 9"/>
                <a:gd name="T36" fmla="*/ 1 w 26"/>
                <a:gd name="T37" fmla="*/ 9 h 9"/>
                <a:gd name="T38" fmla="*/ 23 w 26"/>
                <a:gd name="T39" fmla="*/ 2 h 9"/>
                <a:gd name="T40" fmla="*/ 23 w 26"/>
                <a:gd name="T41" fmla="*/ 0 h 9"/>
                <a:gd name="T42" fmla="*/ 9 w 26"/>
                <a:gd name="T43" fmla="*/ 4 h 9"/>
                <a:gd name="T44" fmla="*/ 10 w 26"/>
                <a:gd name="T4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6" h="9">
                  <a:moveTo>
                    <a:pt x="10" y="6"/>
                  </a:moveTo>
                  <a:cubicBezTo>
                    <a:pt x="14" y="4"/>
                    <a:pt x="19" y="3"/>
                    <a:pt x="23" y="2"/>
                  </a:cubicBezTo>
                  <a:cubicBezTo>
                    <a:pt x="25" y="2"/>
                    <a:pt x="24" y="0"/>
                    <a:pt x="23" y="0"/>
                  </a:cubicBezTo>
                  <a:cubicBezTo>
                    <a:pt x="15" y="2"/>
                    <a:pt x="8" y="4"/>
                    <a:pt x="1" y="7"/>
                  </a:cubicBezTo>
                  <a:cubicBezTo>
                    <a:pt x="0" y="7"/>
                    <a:pt x="0" y="9"/>
                    <a:pt x="1" y="9"/>
                  </a:cubicBezTo>
                  <a:cubicBezTo>
                    <a:pt x="9" y="8"/>
                    <a:pt x="17" y="5"/>
                    <a:pt x="25" y="3"/>
                  </a:cubicBezTo>
                  <a:cubicBezTo>
                    <a:pt x="26" y="3"/>
                    <a:pt x="26" y="1"/>
                    <a:pt x="25" y="1"/>
                  </a:cubicBezTo>
                  <a:cubicBezTo>
                    <a:pt x="21" y="1"/>
                    <a:pt x="17" y="2"/>
                    <a:pt x="13" y="3"/>
                  </a:cubicBezTo>
                  <a:cubicBezTo>
                    <a:pt x="9" y="3"/>
                    <a:pt x="4" y="4"/>
                    <a:pt x="1" y="6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5" y="8"/>
                    <a:pt x="10" y="7"/>
                    <a:pt x="13" y="5"/>
                  </a:cubicBezTo>
                  <a:cubicBezTo>
                    <a:pt x="15" y="5"/>
                    <a:pt x="14" y="3"/>
                    <a:pt x="13" y="3"/>
                  </a:cubicBezTo>
                  <a:cubicBezTo>
                    <a:pt x="9" y="5"/>
                    <a:pt x="5" y="6"/>
                    <a:pt x="1" y="6"/>
                  </a:cubicBezTo>
                  <a:cubicBezTo>
                    <a:pt x="1" y="7"/>
                    <a:pt x="1" y="7"/>
                    <a:pt x="1" y="8"/>
                  </a:cubicBezTo>
                  <a:cubicBezTo>
                    <a:pt x="5" y="6"/>
                    <a:pt x="9" y="5"/>
                    <a:pt x="12" y="5"/>
                  </a:cubicBezTo>
                  <a:cubicBezTo>
                    <a:pt x="16" y="3"/>
                    <a:pt x="21" y="3"/>
                    <a:pt x="25" y="3"/>
                  </a:cubicBezTo>
                  <a:cubicBezTo>
                    <a:pt x="25" y="3"/>
                    <a:pt x="25" y="2"/>
                    <a:pt x="25" y="1"/>
                  </a:cubicBezTo>
                  <a:cubicBezTo>
                    <a:pt x="17" y="3"/>
                    <a:pt x="9" y="6"/>
                    <a:pt x="1" y="7"/>
                  </a:cubicBezTo>
                  <a:cubicBezTo>
                    <a:pt x="1" y="7"/>
                    <a:pt x="1" y="8"/>
                    <a:pt x="1" y="9"/>
                  </a:cubicBezTo>
                  <a:cubicBezTo>
                    <a:pt x="8" y="5"/>
                    <a:pt x="16" y="4"/>
                    <a:pt x="23" y="2"/>
                  </a:cubicBezTo>
                  <a:cubicBezTo>
                    <a:pt x="23" y="2"/>
                    <a:pt x="23" y="1"/>
                    <a:pt x="23" y="0"/>
                  </a:cubicBezTo>
                  <a:cubicBezTo>
                    <a:pt x="18" y="2"/>
                    <a:pt x="14" y="3"/>
                    <a:pt x="9" y="4"/>
                  </a:cubicBezTo>
                  <a:cubicBezTo>
                    <a:pt x="8" y="5"/>
                    <a:pt x="9" y="6"/>
                    <a:pt x="10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2040"/>
            <p:cNvSpPr/>
            <p:nvPr/>
          </p:nvSpPr>
          <p:spPr bwMode="auto">
            <a:xfrm>
              <a:off x="3549" y="1674"/>
              <a:ext cx="35" cy="9"/>
            </a:xfrm>
            <a:custGeom>
              <a:avLst/>
              <a:gdLst>
                <a:gd name="T0" fmla="*/ 23 w 27"/>
                <a:gd name="T1" fmla="*/ 2 h 7"/>
                <a:gd name="T2" fmla="*/ 2 w 27"/>
                <a:gd name="T3" fmla="*/ 5 h 7"/>
                <a:gd name="T4" fmla="*/ 2 w 27"/>
                <a:gd name="T5" fmla="*/ 7 h 7"/>
                <a:gd name="T6" fmla="*/ 26 w 27"/>
                <a:gd name="T7" fmla="*/ 2 h 7"/>
                <a:gd name="T8" fmla="*/ 25 w 27"/>
                <a:gd name="T9" fmla="*/ 0 h 7"/>
                <a:gd name="T10" fmla="*/ 3 w 27"/>
                <a:gd name="T11" fmla="*/ 5 h 7"/>
                <a:gd name="T12" fmla="*/ 3 w 27"/>
                <a:gd name="T13" fmla="*/ 7 h 7"/>
                <a:gd name="T14" fmla="*/ 9 w 27"/>
                <a:gd name="T15" fmla="*/ 5 h 7"/>
                <a:gd name="T16" fmla="*/ 8 w 27"/>
                <a:gd name="T17" fmla="*/ 3 h 7"/>
                <a:gd name="T18" fmla="*/ 3 w 27"/>
                <a:gd name="T19" fmla="*/ 5 h 7"/>
                <a:gd name="T20" fmla="*/ 3 w 27"/>
                <a:gd name="T21" fmla="*/ 7 h 7"/>
                <a:gd name="T22" fmla="*/ 26 w 27"/>
                <a:gd name="T23" fmla="*/ 2 h 7"/>
                <a:gd name="T24" fmla="*/ 25 w 27"/>
                <a:gd name="T25" fmla="*/ 0 h 7"/>
                <a:gd name="T26" fmla="*/ 2 w 27"/>
                <a:gd name="T27" fmla="*/ 5 h 7"/>
                <a:gd name="T28" fmla="*/ 2 w 27"/>
                <a:gd name="T29" fmla="*/ 7 h 7"/>
                <a:gd name="T30" fmla="*/ 24 w 27"/>
                <a:gd name="T31" fmla="*/ 4 h 7"/>
                <a:gd name="T32" fmla="*/ 23 w 27"/>
                <a:gd name="T3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7">
                  <a:moveTo>
                    <a:pt x="23" y="2"/>
                  </a:moveTo>
                  <a:cubicBezTo>
                    <a:pt x="16" y="3"/>
                    <a:pt x="9" y="4"/>
                    <a:pt x="2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10" y="5"/>
                    <a:pt x="18" y="4"/>
                    <a:pt x="26" y="2"/>
                  </a:cubicBezTo>
                  <a:cubicBezTo>
                    <a:pt x="25" y="1"/>
                    <a:pt x="25" y="1"/>
                    <a:pt x="25" y="0"/>
                  </a:cubicBezTo>
                  <a:cubicBezTo>
                    <a:pt x="18" y="2"/>
                    <a:pt x="10" y="3"/>
                    <a:pt x="3" y="5"/>
                  </a:cubicBezTo>
                  <a:cubicBezTo>
                    <a:pt x="2" y="5"/>
                    <a:pt x="2" y="7"/>
                    <a:pt x="3" y="7"/>
                  </a:cubicBezTo>
                  <a:cubicBezTo>
                    <a:pt x="5" y="6"/>
                    <a:pt x="7" y="6"/>
                    <a:pt x="9" y="5"/>
                  </a:cubicBezTo>
                  <a:cubicBezTo>
                    <a:pt x="10" y="4"/>
                    <a:pt x="9" y="3"/>
                    <a:pt x="8" y="3"/>
                  </a:cubicBezTo>
                  <a:cubicBezTo>
                    <a:pt x="6" y="4"/>
                    <a:pt x="5" y="4"/>
                    <a:pt x="3" y="5"/>
                  </a:cubicBezTo>
                  <a:cubicBezTo>
                    <a:pt x="3" y="5"/>
                    <a:pt x="3" y="6"/>
                    <a:pt x="3" y="7"/>
                  </a:cubicBezTo>
                  <a:cubicBezTo>
                    <a:pt x="10" y="5"/>
                    <a:pt x="18" y="4"/>
                    <a:pt x="26" y="2"/>
                  </a:cubicBezTo>
                  <a:cubicBezTo>
                    <a:pt x="27" y="2"/>
                    <a:pt x="26" y="0"/>
                    <a:pt x="25" y="0"/>
                  </a:cubicBezTo>
                  <a:cubicBezTo>
                    <a:pt x="17" y="2"/>
                    <a:pt x="10" y="3"/>
                    <a:pt x="2" y="5"/>
                  </a:cubicBezTo>
                  <a:cubicBezTo>
                    <a:pt x="0" y="5"/>
                    <a:pt x="1" y="7"/>
                    <a:pt x="2" y="7"/>
                  </a:cubicBezTo>
                  <a:cubicBezTo>
                    <a:pt x="9" y="5"/>
                    <a:pt x="16" y="4"/>
                    <a:pt x="24" y="4"/>
                  </a:cubicBezTo>
                  <a:cubicBezTo>
                    <a:pt x="25" y="4"/>
                    <a:pt x="24" y="2"/>
                    <a:pt x="23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2041"/>
            <p:cNvSpPr/>
            <p:nvPr/>
          </p:nvSpPr>
          <p:spPr bwMode="auto">
            <a:xfrm>
              <a:off x="3611" y="1658"/>
              <a:ext cx="39" cy="11"/>
            </a:xfrm>
            <a:custGeom>
              <a:avLst/>
              <a:gdLst>
                <a:gd name="T0" fmla="*/ 25 w 30"/>
                <a:gd name="T1" fmla="*/ 3 h 8"/>
                <a:gd name="T2" fmla="*/ 1 w 30"/>
                <a:gd name="T3" fmla="*/ 6 h 8"/>
                <a:gd name="T4" fmla="*/ 1 w 30"/>
                <a:gd name="T5" fmla="*/ 8 h 8"/>
                <a:gd name="T6" fmla="*/ 25 w 30"/>
                <a:gd name="T7" fmla="*/ 3 h 8"/>
                <a:gd name="T8" fmla="*/ 25 w 30"/>
                <a:gd name="T9" fmla="*/ 1 h 8"/>
                <a:gd name="T10" fmla="*/ 4 w 30"/>
                <a:gd name="T11" fmla="*/ 6 h 8"/>
                <a:gd name="T12" fmla="*/ 4 w 30"/>
                <a:gd name="T13" fmla="*/ 7 h 8"/>
                <a:gd name="T14" fmla="*/ 17 w 30"/>
                <a:gd name="T15" fmla="*/ 6 h 8"/>
                <a:gd name="T16" fmla="*/ 29 w 30"/>
                <a:gd name="T17" fmla="*/ 2 h 8"/>
                <a:gd name="T18" fmla="*/ 28 w 30"/>
                <a:gd name="T19" fmla="*/ 0 h 8"/>
                <a:gd name="T20" fmla="*/ 12 w 30"/>
                <a:gd name="T21" fmla="*/ 4 h 8"/>
                <a:gd name="T22" fmla="*/ 12 w 30"/>
                <a:gd name="T23" fmla="*/ 6 h 8"/>
                <a:gd name="T24" fmla="*/ 29 w 30"/>
                <a:gd name="T25" fmla="*/ 2 h 8"/>
                <a:gd name="T26" fmla="*/ 28 w 30"/>
                <a:gd name="T27" fmla="*/ 0 h 8"/>
                <a:gd name="T28" fmla="*/ 17 w 30"/>
                <a:gd name="T29" fmla="*/ 4 h 8"/>
                <a:gd name="T30" fmla="*/ 4 w 30"/>
                <a:gd name="T31" fmla="*/ 6 h 8"/>
                <a:gd name="T32" fmla="*/ 5 w 30"/>
                <a:gd name="T33" fmla="*/ 7 h 8"/>
                <a:gd name="T34" fmla="*/ 25 w 30"/>
                <a:gd name="T35" fmla="*/ 3 h 8"/>
                <a:gd name="T36" fmla="*/ 25 w 30"/>
                <a:gd name="T37" fmla="*/ 1 h 8"/>
                <a:gd name="T38" fmla="*/ 1 w 30"/>
                <a:gd name="T39" fmla="*/ 6 h 8"/>
                <a:gd name="T40" fmla="*/ 1 w 30"/>
                <a:gd name="T41" fmla="*/ 8 h 8"/>
                <a:gd name="T42" fmla="*/ 24 w 30"/>
                <a:gd name="T43" fmla="*/ 4 h 8"/>
                <a:gd name="T44" fmla="*/ 25 w 30"/>
                <a:gd name="T4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" h="8">
                  <a:moveTo>
                    <a:pt x="25" y="3"/>
                  </a:moveTo>
                  <a:cubicBezTo>
                    <a:pt x="17" y="2"/>
                    <a:pt x="9" y="6"/>
                    <a:pt x="1" y="6"/>
                  </a:cubicBezTo>
                  <a:cubicBezTo>
                    <a:pt x="1" y="7"/>
                    <a:pt x="1" y="7"/>
                    <a:pt x="1" y="8"/>
                  </a:cubicBezTo>
                  <a:cubicBezTo>
                    <a:pt x="9" y="6"/>
                    <a:pt x="17" y="3"/>
                    <a:pt x="25" y="3"/>
                  </a:cubicBezTo>
                  <a:cubicBezTo>
                    <a:pt x="26" y="3"/>
                    <a:pt x="27" y="1"/>
                    <a:pt x="25" y="1"/>
                  </a:cubicBezTo>
                  <a:cubicBezTo>
                    <a:pt x="18" y="1"/>
                    <a:pt x="11" y="3"/>
                    <a:pt x="4" y="6"/>
                  </a:cubicBezTo>
                  <a:cubicBezTo>
                    <a:pt x="3" y="6"/>
                    <a:pt x="3" y="7"/>
                    <a:pt x="4" y="7"/>
                  </a:cubicBezTo>
                  <a:cubicBezTo>
                    <a:pt x="8" y="8"/>
                    <a:pt x="12" y="7"/>
                    <a:pt x="17" y="6"/>
                  </a:cubicBezTo>
                  <a:cubicBezTo>
                    <a:pt x="21" y="5"/>
                    <a:pt x="25" y="4"/>
                    <a:pt x="29" y="2"/>
                  </a:cubicBezTo>
                  <a:cubicBezTo>
                    <a:pt x="30" y="1"/>
                    <a:pt x="29" y="0"/>
                    <a:pt x="28" y="0"/>
                  </a:cubicBezTo>
                  <a:cubicBezTo>
                    <a:pt x="23" y="1"/>
                    <a:pt x="17" y="3"/>
                    <a:pt x="12" y="4"/>
                  </a:cubicBezTo>
                  <a:cubicBezTo>
                    <a:pt x="11" y="5"/>
                    <a:pt x="11" y="7"/>
                    <a:pt x="12" y="6"/>
                  </a:cubicBezTo>
                  <a:cubicBezTo>
                    <a:pt x="18" y="5"/>
                    <a:pt x="23" y="3"/>
                    <a:pt x="29" y="2"/>
                  </a:cubicBezTo>
                  <a:cubicBezTo>
                    <a:pt x="28" y="1"/>
                    <a:pt x="28" y="1"/>
                    <a:pt x="28" y="0"/>
                  </a:cubicBezTo>
                  <a:cubicBezTo>
                    <a:pt x="24" y="2"/>
                    <a:pt x="21" y="3"/>
                    <a:pt x="17" y="4"/>
                  </a:cubicBezTo>
                  <a:cubicBezTo>
                    <a:pt x="13" y="5"/>
                    <a:pt x="8" y="6"/>
                    <a:pt x="4" y="6"/>
                  </a:cubicBezTo>
                  <a:cubicBezTo>
                    <a:pt x="4" y="6"/>
                    <a:pt x="5" y="7"/>
                    <a:pt x="5" y="7"/>
                  </a:cubicBezTo>
                  <a:cubicBezTo>
                    <a:pt x="11" y="5"/>
                    <a:pt x="18" y="2"/>
                    <a:pt x="25" y="3"/>
                  </a:cubicBezTo>
                  <a:cubicBezTo>
                    <a:pt x="25" y="2"/>
                    <a:pt x="25" y="2"/>
                    <a:pt x="25" y="1"/>
                  </a:cubicBezTo>
                  <a:cubicBezTo>
                    <a:pt x="17" y="1"/>
                    <a:pt x="9" y="4"/>
                    <a:pt x="1" y="6"/>
                  </a:cubicBezTo>
                  <a:cubicBezTo>
                    <a:pt x="0" y="6"/>
                    <a:pt x="0" y="8"/>
                    <a:pt x="1" y="8"/>
                  </a:cubicBezTo>
                  <a:cubicBezTo>
                    <a:pt x="9" y="8"/>
                    <a:pt x="17" y="4"/>
                    <a:pt x="24" y="4"/>
                  </a:cubicBezTo>
                  <a:cubicBezTo>
                    <a:pt x="26" y="4"/>
                    <a:pt x="26" y="3"/>
                    <a:pt x="25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2042"/>
            <p:cNvSpPr/>
            <p:nvPr/>
          </p:nvSpPr>
          <p:spPr bwMode="auto">
            <a:xfrm>
              <a:off x="3684" y="1643"/>
              <a:ext cx="34" cy="10"/>
            </a:xfrm>
            <a:custGeom>
              <a:avLst/>
              <a:gdLst>
                <a:gd name="T0" fmla="*/ 20 w 27"/>
                <a:gd name="T1" fmla="*/ 4 h 8"/>
                <a:gd name="T2" fmla="*/ 4 w 27"/>
                <a:gd name="T3" fmla="*/ 5 h 8"/>
                <a:gd name="T4" fmla="*/ 4 w 27"/>
                <a:gd name="T5" fmla="*/ 7 h 8"/>
                <a:gd name="T6" fmla="*/ 27 w 27"/>
                <a:gd name="T7" fmla="*/ 3 h 8"/>
                <a:gd name="T8" fmla="*/ 26 w 27"/>
                <a:gd name="T9" fmla="*/ 1 h 8"/>
                <a:gd name="T10" fmla="*/ 1 w 27"/>
                <a:gd name="T11" fmla="*/ 6 h 8"/>
                <a:gd name="T12" fmla="*/ 1 w 27"/>
                <a:gd name="T13" fmla="*/ 7 h 8"/>
                <a:gd name="T14" fmla="*/ 26 w 27"/>
                <a:gd name="T15" fmla="*/ 4 h 8"/>
                <a:gd name="T16" fmla="*/ 26 w 27"/>
                <a:gd name="T17" fmla="*/ 3 h 8"/>
                <a:gd name="T18" fmla="*/ 4 w 27"/>
                <a:gd name="T19" fmla="*/ 6 h 8"/>
                <a:gd name="T20" fmla="*/ 4 w 27"/>
                <a:gd name="T21" fmla="*/ 8 h 8"/>
                <a:gd name="T22" fmla="*/ 25 w 27"/>
                <a:gd name="T23" fmla="*/ 4 h 8"/>
                <a:gd name="T24" fmla="*/ 25 w 27"/>
                <a:gd name="T25" fmla="*/ 3 h 8"/>
                <a:gd name="T26" fmla="*/ 1 w 27"/>
                <a:gd name="T27" fmla="*/ 6 h 8"/>
                <a:gd name="T28" fmla="*/ 1 w 27"/>
                <a:gd name="T29" fmla="*/ 7 h 8"/>
                <a:gd name="T30" fmla="*/ 26 w 27"/>
                <a:gd name="T31" fmla="*/ 3 h 8"/>
                <a:gd name="T32" fmla="*/ 26 w 27"/>
                <a:gd name="T33" fmla="*/ 1 h 8"/>
                <a:gd name="T34" fmla="*/ 4 w 27"/>
                <a:gd name="T35" fmla="*/ 6 h 8"/>
                <a:gd name="T36" fmla="*/ 4 w 27"/>
                <a:gd name="T37" fmla="*/ 7 h 8"/>
                <a:gd name="T38" fmla="*/ 20 w 27"/>
                <a:gd name="T39" fmla="*/ 5 h 8"/>
                <a:gd name="T40" fmla="*/ 20 w 27"/>
                <a:gd name="T4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" h="8">
                  <a:moveTo>
                    <a:pt x="20" y="4"/>
                  </a:moveTo>
                  <a:cubicBezTo>
                    <a:pt x="14" y="4"/>
                    <a:pt x="9" y="4"/>
                    <a:pt x="4" y="5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11" y="4"/>
                    <a:pt x="19" y="4"/>
                    <a:pt x="27" y="3"/>
                  </a:cubicBezTo>
                  <a:cubicBezTo>
                    <a:pt x="27" y="3"/>
                    <a:pt x="27" y="1"/>
                    <a:pt x="26" y="1"/>
                  </a:cubicBezTo>
                  <a:cubicBezTo>
                    <a:pt x="18" y="0"/>
                    <a:pt x="9" y="4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0" y="8"/>
                    <a:pt x="17" y="5"/>
                    <a:pt x="26" y="4"/>
                  </a:cubicBezTo>
                  <a:cubicBezTo>
                    <a:pt x="27" y="4"/>
                    <a:pt x="27" y="3"/>
                    <a:pt x="26" y="3"/>
                  </a:cubicBezTo>
                  <a:cubicBezTo>
                    <a:pt x="18" y="3"/>
                    <a:pt x="11" y="5"/>
                    <a:pt x="4" y="6"/>
                  </a:cubicBezTo>
                  <a:cubicBezTo>
                    <a:pt x="2" y="6"/>
                    <a:pt x="3" y="8"/>
                    <a:pt x="4" y="8"/>
                  </a:cubicBezTo>
                  <a:cubicBezTo>
                    <a:pt x="11" y="7"/>
                    <a:pt x="18" y="4"/>
                    <a:pt x="25" y="4"/>
                  </a:cubicBezTo>
                  <a:cubicBezTo>
                    <a:pt x="25" y="4"/>
                    <a:pt x="25" y="3"/>
                    <a:pt x="25" y="3"/>
                  </a:cubicBezTo>
                  <a:cubicBezTo>
                    <a:pt x="17" y="3"/>
                    <a:pt x="9" y="6"/>
                    <a:pt x="1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0" y="5"/>
                    <a:pt x="18" y="2"/>
                    <a:pt x="26" y="3"/>
                  </a:cubicBezTo>
                  <a:cubicBezTo>
                    <a:pt x="26" y="2"/>
                    <a:pt x="26" y="1"/>
                    <a:pt x="26" y="1"/>
                  </a:cubicBezTo>
                  <a:cubicBezTo>
                    <a:pt x="19" y="3"/>
                    <a:pt x="11" y="2"/>
                    <a:pt x="4" y="6"/>
                  </a:cubicBezTo>
                  <a:cubicBezTo>
                    <a:pt x="3" y="6"/>
                    <a:pt x="3" y="7"/>
                    <a:pt x="4" y="7"/>
                  </a:cubicBezTo>
                  <a:cubicBezTo>
                    <a:pt x="10" y="6"/>
                    <a:pt x="15" y="6"/>
                    <a:pt x="20" y="5"/>
                  </a:cubicBezTo>
                  <a:cubicBezTo>
                    <a:pt x="21" y="5"/>
                    <a:pt x="21" y="4"/>
                    <a:pt x="20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2043"/>
            <p:cNvSpPr/>
            <p:nvPr/>
          </p:nvSpPr>
          <p:spPr bwMode="auto">
            <a:xfrm>
              <a:off x="3422" y="1689"/>
              <a:ext cx="384" cy="103"/>
            </a:xfrm>
            <a:custGeom>
              <a:avLst/>
              <a:gdLst>
                <a:gd name="T0" fmla="*/ 31 w 297"/>
                <a:gd name="T1" fmla="*/ 70 h 79"/>
                <a:gd name="T2" fmla="*/ 99 w 297"/>
                <a:gd name="T3" fmla="*/ 54 h 79"/>
                <a:gd name="T4" fmla="*/ 204 w 297"/>
                <a:gd name="T5" fmla="*/ 29 h 79"/>
                <a:gd name="T6" fmla="*/ 271 w 297"/>
                <a:gd name="T7" fmla="*/ 9 h 79"/>
                <a:gd name="T8" fmla="*/ 296 w 297"/>
                <a:gd name="T9" fmla="*/ 0 h 79"/>
                <a:gd name="T10" fmla="*/ 157 w 297"/>
                <a:gd name="T11" fmla="*/ 38 h 79"/>
                <a:gd name="T12" fmla="*/ 52 w 297"/>
                <a:gd name="T13" fmla="*/ 67 h 79"/>
                <a:gd name="T14" fmla="*/ 2 w 297"/>
                <a:gd name="T15" fmla="*/ 77 h 79"/>
                <a:gd name="T16" fmla="*/ 30 w 297"/>
                <a:gd name="T17" fmla="*/ 72 h 79"/>
                <a:gd name="T18" fmla="*/ 99 w 297"/>
                <a:gd name="T19" fmla="*/ 54 h 79"/>
                <a:gd name="T20" fmla="*/ 205 w 297"/>
                <a:gd name="T21" fmla="*/ 28 h 79"/>
                <a:gd name="T22" fmla="*/ 284 w 297"/>
                <a:gd name="T23" fmla="*/ 7 h 79"/>
                <a:gd name="T24" fmla="*/ 294 w 297"/>
                <a:gd name="T25" fmla="*/ 3 h 79"/>
                <a:gd name="T26" fmla="*/ 199 w 297"/>
                <a:gd name="T27" fmla="*/ 30 h 79"/>
                <a:gd name="T28" fmla="*/ 129 w 297"/>
                <a:gd name="T29" fmla="*/ 48 h 79"/>
                <a:gd name="T30" fmla="*/ 59 w 297"/>
                <a:gd name="T31" fmla="*/ 65 h 79"/>
                <a:gd name="T32" fmla="*/ 6 w 297"/>
                <a:gd name="T33" fmla="*/ 76 h 79"/>
                <a:gd name="T34" fmla="*/ 76 w 297"/>
                <a:gd name="T35" fmla="*/ 62 h 79"/>
                <a:gd name="T36" fmla="*/ 147 w 297"/>
                <a:gd name="T37" fmla="*/ 45 h 79"/>
                <a:gd name="T38" fmla="*/ 217 w 297"/>
                <a:gd name="T39" fmla="*/ 28 h 79"/>
                <a:gd name="T40" fmla="*/ 283 w 297"/>
                <a:gd name="T41" fmla="*/ 9 h 79"/>
                <a:gd name="T42" fmla="*/ 292 w 297"/>
                <a:gd name="T43" fmla="*/ 5 h 79"/>
                <a:gd name="T44" fmla="*/ 227 w 297"/>
                <a:gd name="T45" fmla="*/ 24 h 79"/>
                <a:gd name="T46" fmla="*/ 157 w 297"/>
                <a:gd name="T47" fmla="*/ 40 h 79"/>
                <a:gd name="T48" fmla="*/ 52 w 297"/>
                <a:gd name="T49" fmla="*/ 66 h 79"/>
                <a:gd name="T50" fmla="*/ 7 w 297"/>
                <a:gd name="T51" fmla="*/ 76 h 79"/>
                <a:gd name="T52" fmla="*/ 37 w 297"/>
                <a:gd name="T53" fmla="*/ 70 h 79"/>
                <a:gd name="T54" fmla="*/ 140 w 297"/>
                <a:gd name="T55" fmla="*/ 46 h 79"/>
                <a:gd name="T56" fmla="*/ 243 w 297"/>
                <a:gd name="T57" fmla="*/ 21 h 79"/>
                <a:gd name="T58" fmla="*/ 295 w 297"/>
                <a:gd name="T59" fmla="*/ 4 h 79"/>
                <a:gd name="T60" fmla="*/ 280 w 297"/>
                <a:gd name="T61" fmla="*/ 7 h 79"/>
                <a:gd name="T62" fmla="*/ 228 w 297"/>
                <a:gd name="T63" fmla="*/ 21 h 79"/>
                <a:gd name="T64" fmla="*/ 88 w 297"/>
                <a:gd name="T65" fmla="*/ 55 h 79"/>
                <a:gd name="T66" fmla="*/ 35 w 297"/>
                <a:gd name="T67" fmla="*/ 68 h 79"/>
                <a:gd name="T68" fmla="*/ 2 w 297"/>
                <a:gd name="T69" fmla="*/ 77 h 79"/>
                <a:gd name="T70" fmla="*/ 37 w 297"/>
                <a:gd name="T71" fmla="*/ 71 h 79"/>
                <a:gd name="T72" fmla="*/ 142 w 297"/>
                <a:gd name="T73" fmla="*/ 44 h 79"/>
                <a:gd name="T74" fmla="*/ 246 w 297"/>
                <a:gd name="T75" fmla="*/ 16 h 79"/>
                <a:gd name="T76" fmla="*/ 296 w 297"/>
                <a:gd name="T77" fmla="*/ 2 h 79"/>
                <a:gd name="T78" fmla="*/ 263 w 297"/>
                <a:gd name="T79" fmla="*/ 10 h 79"/>
                <a:gd name="T80" fmla="*/ 230 w 297"/>
                <a:gd name="T81" fmla="*/ 20 h 79"/>
                <a:gd name="T82" fmla="*/ 160 w 297"/>
                <a:gd name="T83" fmla="*/ 36 h 79"/>
                <a:gd name="T84" fmla="*/ 73 w 297"/>
                <a:gd name="T85" fmla="*/ 59 h 79"/>
                <a:gd name="T86" fmla="*/ 38 w 297"/>
                <a:gd name="T87" fmla="*/ 66 h 79"/>
                <a:gd name="T88" fmla="*/ 2 w 297"/>
                <a:gd name="T89" fmla="*/ 7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97" h="79">
                  <a:moveTo>
                    <a:pt x="1" y="75"/>
                  </a:moveTo>
                  <a:cubicBezTo>
                    <a:pt x="11" y="75"/>
                    <a:pt x="21" y="73"/>
                    <a:pt x="31" y="70"/>
                  </a:cubicBezTo>
                  <a:cubicBezTo>
                    <a:pt x="42" y="67"/>
                    <a:pt x="53" y="65"/>
                    <a:pt x="65" y="63"/>
                  </a:cubicBezTo>
                  <a:cubicBezTo>
                    <a:pt x="76" y="60"/>
                    <a:pt x="88" y="57"/>
                    <a:pt x="99" y="54"/>
                  </a:cubicBezTo>
                  <a:cubicBezTo>
                    <a:pt x="111" y="50"/>
                    <a:pt x="122" y="47"/>
                    <a:pt x="134" y="44"/>
                  </a:cubicBezTo>
                  <a:cubicBezTo>
                    <a:pt x="157" y="39"/>
                    <a:pt x="180" y="34"/>
                    <a:pt x="204" y="29"/>
                  </a:cubicBezTo>
                  <a:cubicBezTo>
                    <a:pt x="216" y="26"/>
                    <a:pt x="227" y="23"/>
                    <a:pt x="239" y="19"/>
                  </a:cubicBezTo>
                  <a:cubicBezTo>
                    <a:pt x="250" y="17"/>
                    <a:pt x="260" y="13"/>
                    <a:pt x="271" y="9"/>
                  </a:cubicBezTo>
                  <a:cubicBezTo>
                    <a:pt x="279" y="6"/>
                    <a:pt x="288" y="3"/>
                    <a:pt x="296" y="2"/>
                  </a:cubicBezTo>
                  <a:cubicBezTo>
                    <a:pt x="296" y="1"/>
                    <a:pt x="296" y="1"/>
                    <a:pt x="296" y="0"/>
                  </a:cubicBezTo>
                  <a:cubicBezTo>
                    <a:pt x="272" y="5"/>
                    <a:pt x="250" y="13"/>
                    <a:pt x="226" y="19"/>
                  </a:cubicBezTo>
                  <a:cubicBezTo>
                    <a:pt x="203" y="25"/>
                    <a:pt x="180" y="31"/>
                    <a:pt x="157" y="38"/>
                  </a:cubicBezTo>
                  <a:cubicBezTo>
                    <a:pt x="134" y="45"/>
                    <a:pt x="110" y="51"/>
                    <a:pt x="87" y="58"/>
                  </a:cubicBezTo>
                  <a:cubicBezTo>
                    <a:pt x="75" y="61"/>
                    <a:pt x="64" y="64"/>
                    <a:pt x="52" y="67"/>
                  </a:cubicBezTo>
                  <a:cubicBezTo>
                    <a:pt x="40" y="69"/>
                    <a:pt x="29" y="71"/>
                    <a:pt x="17" y="73"/>
                  </a:cubicBezTo>
                  <a:cubicBezTo>
                    <a:pt x="12" y="74"/>
                    <a:pt x="7" y="75"/>
                    <a:pt x="2" y="77"/>
                  </a:cubicBezTo>
                  <a:cubicBezTo>
                    <a:pt x="1" y="77"/>
                    <a:pt x="1" y="79"/>
                    <a:pt x="2" y="79"/>
                  </a:cubicBezTo>
                  <a:cubicBezTo>
                    <a:pt x="12" y="79"/>
                    <a:pt x="21" y="75"/>
                    <a:pt x="30" y="72"/>
                  </a:cubicBezTo>
                  <a:cubicBezTo>
                    <a:pt x="42" y="68"/>
                    <a:pt x="53" y="65"/>
                    <a:pt x="64" y="63"/>
                  </a:cubicBezTo>
                  <a:cubicBezTo>
                    <a:pt x="76" y="61"/>
                    <a:pt x="88" y="58"/>
                    <a:pt x="99" y="54"/>
                  </a:cubicBezTo>
                  <a:cubicBezTo>
                    <a:pt x="111" y="52"/>
                    <a:pt x="123" y="48"/>
                    <a:pt x="134" y="46"/>
                  </a:cubicBezTo>
                  <a:cubicBezTo>
                    <a:pt x="158" y="40"/>
                    <a:pt x="181" y="34"/>
                    <a:pt x="205" y="28"/>
                  </a:cubicBezTo>
                  <a:cubicBezTo>
                    <a:pt x="228" y="23"/>
                    <a:pt x="251" y="18"/>
                    <a:pt x="274" y="11"/>
                  </a:cubicBezTo>
                  <a:cubicBezTo>
                    <a:pt x="278" y="10"/>
                    <a:pt x="281" y="9"/>
                    <a:pt x="284" y="7"/>
                  </a:cubicBezTo>
                  <a:cubicBezTo>
                    <a:pt x="287" y="6"/>
                    <a:pt x="291" y="4"/>
                    <a:pt x="295" y="4"/>
                  </a:cubicBezTo>
                  <a:cubicBezTo>
                    <a:pt x="294" y="4"/>
                    <a:pt x="294" y="3"/>
                    <a:pt x="294" y="3"/>
                  </a:cubicBezTo>
                  <a:cubicBezTo>
                    <a:pt x="275" y="13"/>
                    <a:pt x="253" y="16"/>
                    <a:pt x="233" y="21"/>
                  </a:cubicBezTo>
                  <a:cubicBezTo>
                    <a:pt x="222" y="24"/>
                    <a:pt x="211" y="27"/>
                    <a:pt x="199" y="30"/>
                  </a:cubicBezTo>
                  <a:cubicBezTo>
                    <a:pt x="188" y="33"/>
                    <a:pt x="176" y="36"/>
                    <a:pt x="164" y="39"/>
                  </a:cubicBezTo>
                  <a:cubicBezTo>
                    <a:pt x="153" y="42"/>
                    <a:pt x="141" y="44"/>
                    <a:pt x="129" y="48"/>
                  </a:cubicBezTo>
                  <a:cubicBezTo>
                    <a:pt x="118" y="51"/>
                    <a:pt x="106" y="54"/>
                    <a:pt x="95" y="57"/>
                  </a:cubicBezTo>
                  <a:cubicBezTo>
                    <a:pt x="83" y="60"/>
                    <a:pt x="71" y="63"/>
                    <a:pt x="59" y="65"/>
                  </a:cubicBezTo>
                  <a:cubicBezTo>
                    <a:pt x="49" y="67"/>
                    <a:pt x="38" y="68"/>
                    <a:pt x="28" y="70"/>
                  </a:cubicBezTo>
                  <a:cubicBezTo>
                    <a:pt x="20" y="71"/>
                    <a:pt x="13" y="73"/>
                    <a:pt x="6" y="76"/>
                  </a:cubicBezTo>
                  <a:cubicBezTo>
                    <a:pt x="5" y="77"/>
                    <a:pt x="6" y="78"/>
                    <a:pt x="7" y="78"/>
                  </a:cubicBezTo>
                  <a:cubicBezTo>
                    <a:pt x="30" y="74"/>
                    <a:pt x="53" y="67"/>
                    <a:pt x="76" y="62"/>
                  </a:cubicBezTo>
                  <a:cubicBezTo>
                    <a:pt x="88" y="60"/>
                    <a:pt x="100" y="57"/>
                    <a:pt x="111" y="54"/>
                  </a:cubicBezTo>
                  <a:cubicBezTo>
                    <a:pt x="123" y="52"/>
                    <a:pt x="135" y="48"/>
                    <a:pt x="147" y="45"/>
                  </a:cubicBezTo>
                  <a:cubicBezTo>
                    <a:pt x="158" y="42"/>
                    <a:pt x="170" y="39"/>
                    <a:pt x="182" y="36"/>
                  </a:cubicBezTo>
                  <a:cubicBezTo>
                    <a:pt x="193" y="33"/>
                    <a:pt x="205" y="31"/>
                    <a:pt x="217" y="28"/>
                  </a:cubicBezTo>
                  <a:cubicBezTo>
                    <a:pt x="228" y="25"/>
                    <a:pt x="240" y="22"/>
                    <a:pt x="251" y="19"/>
                  </a:cubicBezTo>
                  <a:cubicBezTo>
                    <a:pt x="262" y="16"/>
                    <a:pt x="272" y="12"/>
                    <a:pt x="283" y="9"/>
                  </a:cubicBezTo>
                  <a:cubicBezTo>
                    <a:pt x="286" y="8"/>
                    <a:pt x="289" y="7"/>
                    <a:pt x="292" y="7"/>
                  </a:cubicBezTo>
                  <a:cubicBezTo>
                    <a:pt x="294" y="7"/>
                    <a:pt x="293" y="5"/>
                    <a:pt x="292" y="5"/>
                  </a:cubicBezTo>
                  <a:cubicBezTo>
                    <a:pt x="281" y="7"/>
                    <a:pt x="271" y="10"/>
                    <a:pt x="261" y="14"/>
                  </a:cubicBezTo>
                  <a:cubicBezTo>
                    <a:pt x="250" y="18"/>
                    <a:pt x="239" y="21"/>
                    <a:pt x="227" y="24"/>
                  </a:cubicBezTo>
                  <a:cubicBezTo>
                    <a:pt x="216" y="26"/>
                    <a:pt x="204" y="29"/>
                    <a:pt x="192" y="32"/>
                  </a:cubicBezTo>
                  <a:cubicBezTo>
                    <a:pt x="181" y="34"/>
                    <a:pt x="169" y="37"/>
                    <a:pt x="157" y="40"/>
                  </a:cubicBezTo>
                  <a:cubicBezTo>
                    <a:pt x="134" y="47"/>
                    <a:pt x="111" y="53"/>
                    <a:pt x="87" y="58"/>
                  </a:cubicBezTo>
                  <a:cubicBezTo>
                    <a:pt x="75" y="61"/>
                    <a:pt x="64" y="63"/>
                    <a:pt x="52" y="66"/>
                  </a:cubicBezTo>
                  <a:cubicBezTo>
                    <a:pt x="41" y="69"/>
                    <a:pt x="29" y="72"/>
                    <a:pt x="18" y="74"/>
                  </a:cubicBezTo>
                  <a:cubicBezTo>
                    <a:pt x="14" y="75"/>
                    <a:pt x="10" y="76"/>
                    <a:pt x="7" y="76"/>
                  </a:cubicBezTo>
                  <a:cubicBezTo>
                    <a:pt x="7" y="77"/>
                    <a:pt x="7" y="78"/>
                    <a:pt x="7" y="78"/>
                  </a:cubicBezTo>
                  <a:cubicBezTo>
                    <a:pt x="17" y="73"/>
                    <a:pt x="27" y="72"/>
                    <a:pt x="37" y="70"/>
                  </a:cubicBezTo>
                  <a:cubicBezTo>
                    <a:pt x="49" y="68"/>
                    <a:pt x="59" y="67"/>
                    <a:pt x="70" y="64"/>
                  </a:cubicBezTo>
                  <a:cubicBezTo>
                    <a:pt x="94" y="59"/>
                    <a:pt x="117" y="52"/>
                    <a:pt x="140" y="46"/>
                  </a:cubicBezTo>
                  <a:cubicBezTo>
                    <a:pt x="163" y="41"/>
                    <a:pt x="187" y="36"/>
                    <a:pt x="210" y="29"/>
                  </a:cubicBezTo>
                  <a:cubicBezTo>
                    <a:pt x="221" y="26"/>
                    <a:pt x="232" y="23"/>
                    <a:pt x="243" y="21"/>
                  </a:cubicBezTo>
                  <a:cubicBezTo>
                    <a:pt x="253" y="18"/>
                    <a:pt x="264" y="16"/>
                    <a:pt x="274" y="13"/>
                  </a:cubicBezTo>
                  <a:cubicBezTo>
                    <a:pt x="281" y="10"/>
                    <a:pt x="288" y="8"/>
                    <a:pt x="295" y="4"/>
                  </a:cubicBezTo>
                  <a:cubicBezTo>
                    <a:pt x="296" y="4"/>
                    <a:pt x="296" y="3"/>
                    <a:pt x="295" y="3"/>
                  </a:cubicBezTo>
                  <a:cubicBezTo>
                    <a:pt x="290" y="3"/>
                    <a:pt x="285" y="5"/>
                    <a:pt x="280" y="7"/>
                  </a:cubicBezTo>
                  <a:cubicBezTo>
                    <a:pt x="274" y="9"/>
                    <a:pt x="269" y="10"/>
                    <a:pt x="263" y="12"/>
                  </a:cubicBezTo>
                  <a:cubicBezTo>
                    <a:pt x="251" y="15"/>
                    <a:pt x="240" y="18"/>
                    <a:pt x="228" y="21"/>
                  </a:cubicBezTo>
                  <a:cubicBezTo>
                    <a:pt x="205" y="26"/>
                    <a:pt x="181" y="32"/>
                    <a:pt x="158" y="38"/>
                  </a:cubicBezTo>
                  <a:cubicBezTo>
                    <a:pt x="134" y="44"/>
                    <a:pt x="111" y="49"/>
                    <a:pt x="88" y="55"/>
                  </a:cubicBezTo>
                  <a:cubicBezTo>
                    <a:pt x="76" y="59"/>
                    <a:pt x="64" y="61"/>
                    <a:pt x="53" y="64"/>
                  </a:cubicBezTo>
                  <a:cubicBezTo>
                    <a:pt x="47" y="65"/>
                    <a:pt x="41" y="66"/>
                    <a:pt x="35" y="68"/>
                  </a:cubicBezTo>
                  <a:cubicBezTo>
                    <a:pt x="31" y="70"/>
                    <a:pt x="26" y="72"/>
                    <a:pt x="21" y="73"/>
                  </a:cubicBezTo>
                  <a:cubicBezTo>
                    <a:pt x="15" y="75"/>
                    <a:pt x="9" y="77"/>
                    <a:pt x="2" y="77"/>
                  </a:cubicBezTo>
                  <a:cubicBezTo>
                    <a:pt x="2" y="77"/>
                    <a:pt x="2" y="78"/>
                    <a:pt x="2" y="79"/>
                  </a:cubicBezTo>
                  <a:cubicBezTo>
                    <a:pt x="14" y="75"/>
                    <a:pt x="25" y="73"/>
                    <a:pt x="37" y="71"/>
                  </a:cubicBezTo>
                  <a:cubicBezTo>
                    <a:pt x="49" y="69"/>
                    <a:pt x="60" y="67"/>
                    <a:pt x="72" y="64"/>
                  </a:cubicBezTo>
                  <a:cubicBezTo>
                    <a:pt x="95" y="58"/>
                    <a:pt x="118" y="51"/>
                    <a:pt x="142" y="44"/>
                  </a:cubicBezTo>
                  <a:cubicBezTo>
                    <a:pt x="165" y="38"/>
                    <a:pt x="188" y="31"/>
                    <a:pt x="211" y="25"/>
                  </a:cubicBezTo>
                  <a:cubicBezTo>
                    <a:pt x="223" y="22"/>
                    <a:pt x="235" y="19"/>
                    <a:pt x="246" y="16"/>
                  </a:cubicBezTo>
                  <a:cubicBezTo>
                    <a:pt x="258" y="12"/>
                    <a:pt x="269" y="9"/>
                    <a:pt x="281" y="6"/>
                  </a:cubicBezTo>
                  <a:cubicBezTo>
                    <a:pt x="286" y="4"/>
                    <a:pt x="291" y="3"/>
                    <a:pt x="296" y="2"/>
                  </a:cubicBezTo>
                  <a:cubicBezTo>
                    <a:pt x="297" y="2"/>
                    <a:pt x="297" y="0"/>
                    <a:pt x="296" y="0"/>
                  </a:cubicBezTo>
                  <a:cubicBezTo>
                    <a:pt x="285" y="2"/>
                    <a:pt x="274" y="6"/>
                    <a:pt x="263" y="10"/>
                  </a:cubicBezTo>
                  <a:cubicBezTo>
                    <a:pt x="258" y="12"/>
                    <a:pt x="252" y="13"/>
                    <a:pt x="247" y="15"/>
                  </a:cubicBezTo>
                  <a:cubicBezTo>
                    <a:pt x="241" y="17"/>
                    <a:pt x="235" y="19"/>
                    <a:pt x="230" y="20"/>
                  </a:cubicBezTo>
                  <a:cubicBezTo>
                    <a:pt x="218" y="23"/>
                    <a:pt x="207" y="26"/>
                    <a:pt x="195" y="29"/>
                  </a:cubicBezTo>
                  <a:cubicBezTo>
                    <a:pt x="183" y="31"/>
                    <a:pt x="172" y="34"/>
                    <a:pt x="160" y="36"/>
                  </a:cubicBezTo>
                  <a:cubicBezTo>
                    <a:pt x="137" y="41"/>
                    <a:pt x="114" y="48"/>
                    <a:pt x="91" y="54"/>
                  </a:cubicBezTo>
                  <a:cubicBezTo>
                    <a:pt x="85" y="56"/>
                    <a:pt x="79" y="58"/>
                    <a:pt x="73" y="59"/>
                  </a:cubicBezTo>
                  <a:cubicBezTo>
                    <a:pt x="68" y="60"/>
                    <a:pt x="61" y="61"/>
                    <a:pt x="56" y="63"/>
                  </a:cubicBezTo>
                  <a:cubicBezTo>
                    <a:pt x="50" y="64"/>
                    <a:pt x="44" y="65"/>
                    <a:pt x="38" y="66"/>
                  </a:cubicBezTo>
                  <a:cubicBezTo>
                    <a:pt x="33" y="67"/>
                    <a:pt x="28" y="69"/>
                    <a:pt x="23" y="70"/>
                  </a:cubicBezTo>
                  <a:cubicBezTo>
                    <a:pt x="16" y="72"/>
                    <a:pt x="9" y="73"/>
                    <a:pt x="2" y="73"/>
                  </a:cubicBezTo>
                  <a:cubicBezTo>
                    <a:pt x="0" y="73"/>
                    <a:pt x="0" y="75"/>
                    <a:pt x="1" y="7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2044"/>
            <p:cNvSpPr/>
            <p:nvPr/>
          </p:nvSpPr>
          <p:spPr bwMode="auto">
            <a:xfrm>
              <a:off x="3426" y="1713"/>
              <a:ext cx="382" cy="99"/>
            </a:xfrm>
            <a:custGeom>
              <a:avLst/>
              <a:gdLst>
                <a:gd name="T0" fmla="*/ 11 w 295"/>
                <a:gd name="T1" fmla="*/ 70 h 77"/>
                <a:gd name="T2" fmla="*/ 80 w 295"/>
                <a:gd name="T3" fmla="*/ 52 h 77"/>
                <a:gd name="T4" fmla="*/ 151 w 295"/>
                <a:gd name="T5" fmla="*/ 38 h 77"/>
                <a:gd name="T6" fmla="*/ 221 w 295"/>
                <a:gd name="T7" fmla="*/ 20 h 77"/>
                <a:gd name="T8" fmla="*/ 255 w 295"/>
                <a:gd name="T9" fmla="*/ 11 h 77"/>
                <a:gd name="T10" fmla="*/ 287 w 295"/>
                <a:gd name="T11" fmla="*/ 2 h 77"/>
                <a:gd name="T12" fmla="*/ 293 w 295"/>
                <a:gd name="T13" fmla="*/ 1 h 77"/>
                <a:gd name="T14" fmla="*/ 293 w 295"/>
                <a:gd name="T15" fmla="*/ 0 h 77"/>
                <a:gd name="T16" fmla="*/ 223 w 295"/>
                <a:gd name="T17" fmla="*/ 19 h 77"/>
                <a:gd name="T18" fmla="*/ 153 w 295"/>
                <a:gd name="T19" fmla="*/ 37 h 77"/>
                <a:gd name="T20" fmla="*/ 83 w 295"/>
                <a:gd name="T21" fmla="*/ 55 h 77"/>
                <a:gd name="T22" fmla="*/ 12 w 295"/>
                <a:gd name="T23" fmla="*/ 73 h 77"/>
                <a:gd name="T24" fmla="*/ 1 w 295"/>
                <a:gd name="T25" fmla="*/ 75 h 77"/>
                <a:gd name="T26" fmla="*/ 1 w 295"/>
                <a:gd name="T27" fmla="*/ 77 h 77"/>
                <a:gd name="T28" fmla="*/ 62 w 295"/>
                <a:gd name="T29" fmla="*/ 59 h 77"/>
                <a:gd name="T30" fmla="*/ 132 w 295"/>
                <a:gd name="T31" fmla="*/ 41 h 77"/>
                <a:gd name="T32" fmla="*/ 167 w 295"/>
                <a:gd name="T33" fmla="*/ 34 h 77"/>
                <a:gd name="T34" fmla="*/ 202 w 295"/>
                <a:gd name="T35" fmla="*/ 26 h 77"/>
                <a:gd name="T36" fmla="*/ 237 w 295"/>
                <a:gd name="T37" fmla="*/ 18 h 77"/>
                <a:gd name="T38" fmla="*/ 271 w 295"/>
                <a:gd name="T39" fmla="*/ 11 h 77"/>
                <a:gd name="T40" fmla="*/ 294 w 295"/>
                <a:gd name="T41" fmla="*/ 4 h 77"/>
                <a:gd name="T42" fmla="*/ 293 w 295"/>
                <a:gd name="T43" fmla="*/ 2 h 77"/>
                <a:gd name="T44" fmla="*/ 264 w 295"/>
                <a:gd name="T45" fmla="*/ 11 h 77"/>
                <a:gd name="T46" fmla="*/ 232 w 295"/>
                <a:gd name="T47" fmla="*/ 18 h 77"/>
                <a:gd name="T48" fmla="*/ 162 w 295"/>
                <a:gd name="T49" fmla="*/ 37 h 77"/>
                <a:gd name="T50" fmla="*/ 59 w 295"/>
                <a:gd name="T51" fmla="*/ 61 h 77"/>
                <a:gd name="T52" fmla="*/ 59 w 295"/>
                <a:gd name="T53" fmla="*/ 63 h 77"/>
                <a:gd name="T54" fmla="*/ 128 w 295"/>
                <a:gd name="T55" fmla="*/ 46 h 77"/>
                <a:gd name="T56" fmla="*/ 198 w 295"/>
                <a:gd name="T57" fmla="*/ 30 h 77"/>
                <a:gd name="T58" fmla="*/ 251 w 295"/>
                <a:gd name="T59" fmla="*/ 16 h 77"/>
                <a:gd name="T60" fmla="*/ 273 w 295"/>
                <a:gd name="T61" fmla="*/ 11 h 77"/>
                <a:gd name="T62" fmla="*/ 294 w 295"/>
                <a:gd name="T63" fmla="*/ 4 h 77"/>
                <a:gd name="T64" fmla="*/ 293 w 295"/>
                <a:gd name="T65" fmla="*/ 2 h 77"/>
                <a:gd name="T66" fmla="*/ 260 w 295"/>
                <a:gd name="T67" fmla="*/ 11 h 77"/>
                <a:gd name="T68" fmla="*/ 226 w 295"/>
                <a:gd name="T69" fmla="*/ 19 h 77"/>
                <a:gd name="T70" fmla="*/ 156 w 295"/>
                <a:gd name="T71" fmla="*/ 34 h 77"/>
                <a:gd name="T72" fmla="*/ 85 w 295"/>
                <a:gd name="T73" fmla="*/ 51 h 77"/>
                <a:gd name="T74" fmla="*/ 52 w 295"/>
                <a:gd name="T75" fmla="*/ 59 h 77"/>
                <a:gd name="T76" fmla="*/ 21 w 295"/>
                <a:gd name="T77" fmla="*/ 67 h 77"/>
                <a:gd name="T78" fmla="*/ 0 w 295"/>
                <a:gd name="T79" fmla="*/ 75 h 77"/>
                <a:gd name="T80" fmla="*/ 1 w 295"/>
                <a:gd name="T81" fmla="*/ 77 h 77"/>
                <a:gd name="T82" fmla="*/ 142 w 295"/>
                <a:gd name="T83" fmla="*/ 42 h 77"/>
                <a:gd name="T84" fmla="*/ 212 w 295"/>
                <a:gd name="T85" fmla="*/ 23 h 77"/>
                <a:gd name="T86" fmla="*/ 282 w 295"/>
                <a:gd name="T87" fmla="*/ 4 h 77"/>
                <a:gd name="T88" fmla="*/ 293 w 295"/>
                <a:gd name="T89" fmla="*/ 1 h 77"/>
                <a:gd name="T90" fmla="*/ 293 w 295"/>
                <a:gd name="T91" fmla="*/ 0 h 77"/>
                <a:gd name="T92" fmla="*/ 260 w 295"/>
                <a:gd name="T93" fmla="*/ 7 h 77"/>
                <a:gd name="T94" fmla="*/ 227 w 295"/>
                <a:gd name="T95" fmla="*/ 17 h 77"/>
                <a:gd name="T96" fmla="*/ 157 w 295"/>
                <a:gd name="T97" fmla="*/ 34 h 77"/>
                <a:gd name="T98" fmla="*/ 86 w 295"/>
                <a:gd name="T99" fmla="*/ 49 h 77"/>
                <a:gd name="T100" fmla="*/ 17 w 295"/>
                <a:gd name="T101" fmla="*/ 67 h 77"/>
                <a:gd name="T102" fmla="*/ 11 w 295"/>
                <a:gd name="T103" fmla="*/ 68 h 77"/>
                <a:gd name="T104" fmla="*/ 11 w 295"/>
                <a:gd name="T105" fmla="*/ 7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95" h="77">
                  <a:moveTo>
                    <a:pt x="11" y="70"/>
                  </a:moveTo>
                  <a:cubicBezTo>
                    <a:pt x="34" y="65"/>
                    <a:pt x="57" y="58"/>
                    <a:pt x="80" y="52"/>
                  </a:cubicBezTo>
                  <a:cubicBezTo>
                    <a:pt x="104" y="46"/>
                    <a:pt x="127" y="43"/>
                    <a:pt x="151" y="38"/>
                  </a:cubicBezTo>
                  <a:cubicBezTo>
                    <a:pt x="175" y="33"/>
                    <a:pt x="198" y="26"/>
                    <a:pt x="221" y="20"/>
                  </a:cubicBezTo>
                  <a:cubicBezTo>
                    <a:pt x="233" y="17"/>
                    <a:pt x="244" y="14"/>
                    <a:pt x="255" y="11"/>
                  </a:cubicBezTo>
                  <a:cubicBezTo>
                    <a:pt x="265" y="7"/>
                    <a:pt x="276" y="4"/>
                    <a:pt x="287" y="2"/>
                  </a:cubicBezTo>
                  <a:cubicBezTo>
                    <a:pt x="289" y="2"/>
                    <a:pt x="291" y="1"/>
                    <a:pt x="293" y="1"/>
                  </a:cubicBezTo>
                  <a:cubicBezTo>
                    <a:pt x="293" y="1"/>
                    <a:pt x="293" y="0"/>
                    <a:pt x="293" y="0"/>
                  </a:cubicBezTo>
                  <a:cubicBezTo>
                    <a:pt x="269" y="5"/>
                    <a:pt x="246" y="12"/>
                    <a:pt x="223" y="19"/>
                  </a:cubicBezTo>
                  <a:cubicBezTo>
                    <a:pt x="200" y="25"/>
                    <a:pt x="176" y="31"/>
                    <a:pt x="153" y="37"/>
                  </a:cubicBezTo>
                  <a:cubicBezTo>
                    <a:pt x="129" y="43"/>
                    <a:pt x="106" y="49"/>
                    <a:pt x="83" y="55"/>
                  </a:cubicBezTo>
                  <a:cubicBezTo>
                    <a:pt x="59" y="62"/>
                    <a:pt x="36" y="67"/>
                    <a:pt x="12" y="73"/>
                  </a:cubicBezTo>
                  <a:cubicBezTo>
                    <a:pt x="8" y="74"/>
                    <a:pt x="4" y="75"/>
                    <a:pt x="1" y="75"/>
                  </a:cubicBezTo>
                  <a:cubicBezTo>
                    <a:pt x="1" y="76"/>
                    <a:pt x="1" y="76"/>
                    <a:pt x="1" y="77"/>
                  </a:cubicBezTo>
                  <a:cubicBezTo>
                    <a:pt x="20" y="67"/>
                    <a:pt x="42" y="64"/>
                    <a:pt x="62" y="59"/>
                  </a:cubicBezTo>
                  <a:cubicBezTo>
                    <a:pt x="85" y="53"/>
                    <a:pt x="108" y="46"/>
                    <a:pt x="132" y="41"/>
                  </a:cubicBezTo>
                  <a:cubicBezTo>
                    <a:pt x="144" y="38"/>
                    <a:pt x="155" y="36"/>
                    <a:pt x="167" y="34"/>
                  </a:cubicBezTo>
                  <a:cubicBezTo>
                    <a:pt x="179" y="31"/>
                    <a:pt x="191" y="29"/>
                    <a:pt x="202" y="26"/>
                  </a:cubicBezTo>
                  <a:cubicBezTo>
                    <a:pt x="214" y="23"/>
                    <a:pt x="226" y="21"/>
                    <a:pt x="237" y="18"/>
                  </a:cubicBezTo>
                  <a:cubicBezTo>
                    <a:pt x="248" y="15"/>
                    <a:pt x="260" y="13"/>
                    <a:pt x="271" y="11"/>
                  </a:cubicBezTo>
                  <a:cubicBezTo>
                    <a:pt x="279" y="9"/>
                    <a:pt x="286" y="7"/>
                    <a:pt x="294" y="4"/>
                  </a:cubicBezTo>
                  <a:cubicBezTo>
                    <a:pt x="293" y="3"/>
                    <a:pt x="293" y="3"/>
                    <a:pt x="293" y="2"/>
                  </a:cubicBezTo>
                  <a:cubicBezTo>
                    <a:pt x="284" y="7"/>
                    <a:pt x="274" y="9"/>
                    <a:pt x="264" y="11"/>
                  </a:cubicBezTo>
                  <a:cubicBezTo>
                    <a:pt x="254" y="13"/>
                    <a:pt x="243" y="16"/>
                    <a:pt x="232" y="18"/>
                  </a:cubicBezTo>
                  <a:cubicBezTo>
                    <a:pt x="209" y="25"/>
                    <a:pt x="186" y="31"/>
                    <a:pt x="162" y="37"/>
                  </a:cubicBezTo>
                  <a:cubicBezTo>
                    <a:pt x="128" y="44"/>
                    <a:pt x="93" y="50"/>
                    <a:pt x="59" y="61"/>
                  </a:cubicBezTo>
                  <a:cubicBezTo>
                    <a:pt x="58" y="62"/>
                    <a:pt x="58" y="64"/>
                    <a:pt x="59" y="63"/>
                  </a:cubicBezTo>
                  <a:cubicBezTo>
                    <a:pt x="82" y="56"/>
                    <a:pt x="105" y="51"/>
                    <a:pt x="128" y="46"/>
                  </a:cubicBezTo>
                  <a:cubicBezTo>
                    <a:pt x="152" y="41"/>
                    <a:pt x="175" y="36"/>
                    <a:pt x="198" y="30"/>
                  </a:cubicBezTo>
                  <a:cubicBezTo>
                    <a:pt x="215" y="25"/>
                    <a:pt x="233" y="20"/>
                    <a:pt x="251" y="16"/>
                  </a:cubicBezTo>
                  <a:cubicBezTo>
                    <a:pt x="258" y="14"/>
                    <a:pt x="266" y="12"/>
                    <a:pt x="273" y="11"/>
                  </a:cubicBezTo>
                  <a:cubicBezTo>
                    <a:pt x="280" y="9"/>
                    <a:pt x="287" y="7"/>
                    <a:pt x="294" y="4"/>
                  </a:cubicBezTo>
                  <a:cubicBezTo>
                    <a:pt x="295" y="3"/>
                    <a:pt x="294" y="2"/>
                    <a:pt x="293" y="2"/>
                  </a:cubicBezTo>
                  <a:cubicBezTo>
                    <a:pt x="282" y="7"/>
                    <a:pt x="271" y="9"/>
                    <a:pt x="260" y="11"/>
                  </a:cubicBezTo>
                  <a:cubicBezTo>
                    <a:pt x="248" y="13"/>
                    <a:pt x="237" y="16"/>
                    <a:pt x="226" y="19"/>
                  </a:cubicBezTo>
                  <a:cubicBezTo>
                    <a:pt x="203" y="24"/>
                    <a:pt x="179" y="30"/>
                    <a:pt x="156" y="34"/>
                  </a:cubicBezTo>
                  <a:cubicBezTo>
                    <a:pt x="132" y="38"/>
                    <a:pt x="108" y="44"/>
                    <a:pt x="85" y="51"/>
                  </a:cubicBezTo>
                  <a:cubicBezTo>
                    <a:pt x="74" y="54"/>
                    <a:pt x="63" y="57"/>
                    <a:pt x="52" y="59"/>
                  </a:cubicBezTo>
                  <a:cubicBezTo>
                    <a:pt x="42" y="62"/>
                    <a:pt x="31" y="64"/>
                    <a:pt x="21" y="67"/>
                  </a:cubicBezTo>
                  <a:cubicBezTo>
                    <a:pt x="14" y="69"/>
                    <a:pt x="7" y="72"/>
                    <a:pt x="0" y="75"/>
                  </a:cubicBezTo>
                  <a:cubicBezTo>
                    <a:pt x="0" y="76"/>
                    <a:pt x="0" y="77"/>
                    <a:pt x="1" y="77"/>
                  </a:cubicBezTo>
                  <a:cubicBezTo>
                    <a:pt x="48" y="67"/>
                    <a:pt x="95" y="54"/>
                    <a:pt x="142" y="42"/>
                  </a:cubicBezTo>
                  <a:cubicBezTo>
                    <a:pt x="165" y="35"/>
                    <a:pt x="189" y="30"/>
                    <a:pt x="212" y="23"/>
                  </a:cubicBezTo>
                  <a:cubicBezTo>
                    <a:pt x="236" y="17"/>
                    <a:pt x="258" y="10"/>
                    <a:pt x="282" y="4"/>
                  </a:cubicBezTo>
                  <a:cubicBezTo>
                    <a:pt x="285" y="3"/>
                    <a:pt x="289" y="2"/>
                    <a:pt x="293" y="1"/>
                  </a:cubicBezTo>
                  <a:cubicBezTo>
                    <a:pt x="294" y="1"/>
                    <a:pt x="294" y="0"/>
                    <a:pt x="293" y="0"/>
                  </a:cubicBezTo>
                  <a:cubicBezTo>
                    <a:pt x="281" y="0"/>
                    <a:pt x="271" y="4"/>
                    <a:pt x="260" y="7"/>
                  </a:cubicBezTo>
                  <a:cubicBezTo>
                    <a:pt x="249" y="10"/>
                    <a:pt x="238" y="14"/>
                    <a:pt x="227" y="17"/>
                  </a:cubicBezTo>
                  <a:cubicBezTo>
                    <a:pt x="204" y="23"/>
                    <a:pt x="181" y="29"/>
                    <a:pt x="157" y="34"/>
                  </a:cubicBezTo>
                  <a:cubicBezTo>
                    <a:pt x="134" y="40"/>
                    <a:pt x="110" y="43"/>
                    <a:pt x="86" y="49"/>
                  </a:cubicBezTo>
                  <a:cubicBezTo>
                    <a:pt x="63" y="54"/>
                    <a:pt x="40" y="61"/>
                    <a:pt x="17" y="67"/>
                  </a:cubicBezTo>
                  <a:cubicBezTo>
                    <a:pt x="15" y="67"/>
                    <a:pt x="13" y="67"/>
                    <a:pt x="11" y="68"/>
                  </a:cubicBezTo>
                  <a:cubicBezTo>
                    <a:pt x="10" y="68"/>
                    <a:pt x="10" y="70"/>
                    <a:pt x="11" y="7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2045"/>
            <p:cNvSpPr/>
            <p:nvPr/>
          </p:nvSpPr>
          <p:spPr bwMode="auto">
            <a:xfrm>
              <a:off x="3428" y="1793"/>
              <a:ext cx="15" cy="17"/>
            </a:xfrm>
            <a:custGeom>
              <a:avLst/>
              <a:gdLst>
                <a:gd name="T0" fmla="*/ 10 w 12"/>
                <a:gd name="T1" fmla="*/ 1 h 13"/>
                <a:gd name="T2" fmla="*/ 1 w 12"/>
                <a:gd name="T3" fmla="*/ 11 h 13"/>
                <a:gd name="T4" fmla="*/ 2 w 12"/>
                <a:gd name="T5" fmla="*/ 12 h 13"/>
                <a:gd name="T6" fmla="*/ 11 w 12"/>
                <a:gd name="T7" fmla="*/ 2 h 13"/>
                <a:gd name="T8" fmla="*/ 10 w 1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10" y="1"/>
                  </a:moveTo>
                  <a:cubicBezTo>
                    <a:pt x="7" y="4"/>
                    <a:pt x="4" y="8"/>
                    <a:pt x="1" y="11"/>
                  </a:cubicBezTo>
                  <a:cubicBezTo>
                    <a:pt x="0" y="11"/>
                    <a:pt x="1" y="13"/>
                    <a:pt x="2" y="12"/>
                  </a:cubicBezTo>
                  <a:cubicBezTo>
                    <a:pt x="6" y="9"/>
                    <a:pt x="9" y="5"/>
                    <a:pt x="11" y="2"/>
                  </a:cubicBezTo>
                  <a:cubicBezTo>
                    <a:pt x="12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2046"/>
            <p:cNvSpPr/>
            <p:nvPr/>
          </p:nvSpPr>
          <p:spPr bwMode="auto">
            <a:xfrm>
              <a:off x="3452" y="1781"/>
              <a:ext cx="21" cy="25"/>
            </a:xfrm>
            <a:custGeom>
              <a:avLst/>
              <a:gdLst>
                <a:gd name="T0" fmla="*/ 14 w 16"/>
                <a:gd name="T1" fmla="*/ 1 h 19"/>
                <a:gd name="T2" fmla="*/ 1 w 16"/>
                <a:gd name="T3" fmla="*/ 17 h 19"/>
                <a:gd name="T4" fmla="*/ 2 w 16"/>
                <a:gd name="T5" fmla="*/ 18 h 19"/>
                <a:gd name="T6" fmla="*/ 15 w 16"/>
                <a:gd name="T7" fmla="*/ 2 h 19"/>
                <a:gd name="T8" fmla="*/ 14 w 16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9">
                  <a:moveTo>
                    <a:pt x="14" y="1"/>
                  </a:moveTo>
                  <a:cubicBezTo>
                    <a:pt x="9" y="6"/>
                    <a:pt x="6" y="12"/>
                    <a:pt x="1" y="17"/>
                  </a:cubicBezTo>
                  <a:cubicBezTo>
                    <a:pt x="0" y="18"/>
                    <a:pt x="1" y="19"/>
                    <a:pt x="2" y="18"/>
                  </a:cubicBezTo>
                  <a:cubicBezTo>
                    <a:pt x="7" y="13"/>
                    <a:pt x="11" y="7"/>
                    <a:pt x="15" y="2"/>
                  </a:cubicBezTo>
                  <a:cubicBezTo>
                    <a:pt x="16" y="1"/>
                    <a:pt x="15" y="0"/>
                    <a:pt x="14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2047"/>
            <p:cNvSpPr/>
            <p:nvPr/>
          </p:nvSpPr>
          <p:spPr bwMode="auto">
            <a:xfrm>
              <a:off x="3478" y="1776"/>
              <a:ext cx="21" cy="21"/>
            </a:xfrm>
            <a:custGeom>
              <a:avLst/>
              <a:gdLst>
                <a:gd name="T0" fmla="*/ 14 w 16"/>
                <a:gd name="T1" fmla="*/ 0 h 16"/>
                <a:gd name="T2" fmla="*/ 1 w 16"/>
                <a:gd name="T3" fmla="*/ 14 h 16"/>
                <a:gd name="T4" fmla="*/ 2 w 16"/>
                <a:gd name="T5" fmla="*/ 15 h 16"/>
                <a:gd name="T6" fmla="*/ 15 w 16"/>
                <a:gd name="T7" fmla="*/ 2 h 16"/>
                <a:gd name="T8" fmla="*/ 14 w 16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4" y="0"/>
                  </a:moveTo>
                  <a:cubicBezTo>
                    <a:pt x="9" y="5"/>
                    <a:pt x="4" y="9"/>
                    <a:pt x="1" y="14"/>
                  </a:cubicBezTo>
                  <a:cubicBezTo>
                    <a:pt x="0" y="15"/>
                    <a:pt x="1" y="16"/>
                    <a:pt x="2" y="15"/>
                  </a:cubicBezTo>
                  <a:cubicBezTo>
                    <a:pt x="6" y="10"/>
                    <a:pt x="10" y="6"/>
                    <a:pt x="15" y="2"/>
                  </a:cubicBezTo>
                  <a:cubicBezTo>
                    <a:pt x="16" y="1"/>
                    <a:pt x="15" y="0"/>
                    <a:pt x="14" y="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2048"/>
            <p:cNvSpPr/>
            <p:nvPr/>
          </p:nvSpPr>
          <p:spPr bwMode="auto">
            <a:xfrm>
              <a:off x="3495" y="1768"/>
              <a:ext cx="28" cy="25"/>
            </a:xfrm>
            <a:custGeom>
              <a:avLst/>
              <a:gdLst>
                <a:gd name="T0" fmla="*/ 20 w 22"/>
                <a:gd name="T1" fmla="*/ 1 h 19"/>
                <a:gd name="T2" fmla="*/ 1 w 22"/>
                <a:gd name="T3" fmla="*/ 16 h 19"/>
                <a:gd name="T4" fmla="*/ 2 w 22"/>
                <a:gd name="T5" fmla="*/ 18 h 19"/>
                <a:gd name="T6" fmla="*/ 21 w 22"/>
                <a:gd name="T7" fmla="*/ 2 h 19"/>
                <a:gd name="T8" fmla="*/ 20 w 22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9">
                  <a:moveTo>
                    <a:pt x="20" y="1"/>
                  </a:moveTo>
                  <a:cubicBezTo>
                    <a:pt x="13" y="6"/>
                    <a:pt x="6" y="10"/>
                    <a:pt x="1" y="16"/>
                  </a:cubicBezTo>
                  <a:cubicBezTo>
                    <a:pt x="0" y="17"/>
                    <a:pt x="1" y="19"/>
                    <a:pt x="2" y="18"/>
                  </a:cubicBezTo>
                  <a:cubicBezTo>
                    <a:pt x="7" y="12"/>
                    <a:pt x="15" y="7"/>
                    <a:pt x="21" y="2"/>
                  </a:cubicBezTo>
                  <a:cubicBezTo>
                    <a:pt x="22" y="2"/>
                    <a:pt x="21" y="0"/>
                    <a:pt x="20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2049"/>
            <p:cNvSpPr/>
            <p:nvPr/>
          </p:nvSpPr>
          <p:spPr bwMode="auto">
            <a:xfrm>
              <a:off x="3516" y="1762"/>
              <a:ext cx="32" cy="26"/>
            </a:xfrm>
            <a:custGeom>
              <a:avLst/>
              <a:gdLst>
                <a:gd name="T0" fmla="*/ 23 w 25"/>
                <a:gd name="T1" fmla="*/ 1 h 20"/>
                <a:gd name="T2" fmla="*/ 1 w 25"/>
                <a:gd name="T3" fmla="*/ 17 h 20"/>
                <a:gd name="T4" fmla="*/ 2 w 25"/>
                <a:gd name="T5" fmla="*/ 19 h 20"/>
                <a:gd name="T6" fmla="*/ 24 w 25"/>
                <a:gd name="T7" fmla="*/ 2 h 20"/>
                <a:gd name="T8" fmla="*/ 23 w 25"/>
                <a:gd name="T9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0">
                  <a:moveTo>
                    <a:pt x="23" y="1"/>
                  </a:moveTo>
                  <a:cubicBezTo>
                    <a:pt x="15" y="6"/>
                    <a:pt x="8" y="11"/>
                    <a:pt x="1" y="17"/>
                  </a:cubicBezTo>
                  <a:cubicBezTo>
                    <a:pt x="0" y="18"/>
                    <a:pt x="1" y="20"/>
                    <a:pt x="2" y="19"/>
                  </a:cubicBezTo>
                  <a:cubicBezTo>
                    <a:pt x="9" y="13"/>
                    <a:pt x="17" y="7"/>
                    <a:pt x="24" y="2"/>
                  </a:cubicBezTo>
                  <a:cubicBezTo>
                    <a:pt x="25" y="2"/>
                    <a:pt x="24" y="0"/>
                    <a:pt x="23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2050"/>
            <p:cNvSpPr/>
            <p:nvPr/>
          </p:nvSpPr>
          <p:spPr bwMode="auto">
            <a:xfrm>
              <a:off x="3540" y="1757"/>
              <a:ext cx="34" cy="26"/>
            </a:xfrm>
            <a:custGeom>
              <a:avLst/>
              <a:gdLst>
                <a:gd name="T0" fmla="*/ 24 w 26"/>
                <a:gd name="T1" fmla="*/ 0 h 20"/>
                <a:gd name="T2" fmla="*/ 1 w 26"/>
                <a:gd name="T3" fmla="*/ 18 h 20"/>
                <a:gd name="T4" fmla="*/ 2 w 26"/>
                <a:gd name="T5" fmla="*/ 19 h 20"/>
                <a:gd name="T6" fmla="*/ 25 w 26"/>
                <a:gd name="T7" fmla="*/ 2 h 20"/>
                <a:gd name="T8" fmla="*/ 24 w 26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0">
                  <a:moveTo>
                    <a:pt x="24" y="0"/>
                  </a:moveTo>
                  <a:cubicBezTo>
                    <a:pt x="17" y="7"/>
                    <a:pt x="8" y="12"/>
                    <a:pt x="1" y="18"/>
                  </a:cubicBezTo>
                  <a:cubicBezTo>
                    <a:pt x="0" y="18"/>
                    <a:pt x="1" y="20"/>
                    <a:pt x="2" y="19"/>
                  </a:cubicBezTo>
                  <a:cubicBezTo>
                    <a:pt x="10" y="13"/>
                    <a:pt x="18" y="8"/>
                    <a:pt x="25" y="2"/>
                  </a:cubicBezTo>
                  <a:cubicBezTo>
                    <a:pt x="26" y="1"/>
                    <a:pt x="25" y="0"/>
                    <a:pt x="24" y="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2051"/>
            <p:cNvSpPr/>
            <p:nvPr/>
          </p:nvSpPr>
          <p:spPr bwMode="auto">
            <a:xfrm>
              <a:off x="3563" y="1753"/>
              <a:ext cx="30" cy="26"/>
            </a:xfrm>
            <a:custGeom>
              <a:avLst/>
              <a:gdLst>
                <a:gd name="T0" fmla="*/ 21 w 23"/>
                <a:gd name="T1" fmla="*/ 1 h 20"/>
                <a:gd name="T2" fmla="*/ 9 w 23"/>
                <a:gd name="T3" fmla="*/ 9 h 20"/>
                <a:gd name="T4" fmla="*/ 0 w 23"/>
                <a:gd name="T5" fmla="*/ 18 h 20"/>
                <a:gd name="T6" fmla="*/ 2 w 23"/>
                <a:gd name="T7" fmla="*/ 18 h 20"/>
                <a:gd name="T8" fmla="*/ 5 w 23"/>
                <a:gd name="T9" fmla="*/ 14 h 20"/>
                <a:gd name="T10" fmla="*/ 11 w 23"/>
                <a:gd name="T11" fmla="*/ 9 h 20"/>
                <a:gd name="T12" fmla="*/ 22 w 23"/>
                <a:gd name="T13" fmla="*/ 3 h 20"/>
                <a:gd name="T14" fmla="*/ 21 w 23"/>
                <a:gd name="T1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0">
                  <a:moveTo>
                    <a:pt x="21" y="1"/>
                  </a:moveTo>
                  <a:cubicBezTo>
                    <a:pt x="17" y="4"/>
                    <a:pt x="13" y="6"/>
                    <a:pt x="9" y="9"/>
                  </a:cubicBezTo>
                  <a:cubicBezTo>
                    <a:pt x="5" y="11"/>
                    <a:pt x="0" y="14"/>
                    <a:pt x="0" y="18"/>
                  </a:cubicBezTo>
                  <a:cubicBezTo>
                    <a:pt x="0" y="20"/>
                    <a:pt x="2" y="20"/>
                    <a:pt x="2" y="18"/>
                  </a:cubicBezTo>
                  <a:cubicBezTo>
                    <a:pt x="2" y="17"/>
                    <a:pt x="4" y="15"/>
                    <a:pt x="5" y="14"/>
                  </a:cubicBezTo>
                  <a:cubicBezTo>
                    <a:pt x="7" y="12"/>
                    <a:pt x="9" y="11"/>
                    <a:pt x="11" y="9"/>
                  </a:cubicBezTo>
                  <a:cubicBezTo>
                    <a:pt x="14" y="7"/>
                    <a:pt x="18" y="5"/>
                    <a:pt x="22" y="3"/>
                  </a:cubicBezTo>
                  <a:cubicBezTo>
                    <a:pt x="23" y="2"/>
                    <a:pt x="22" y="0"/>
                    <a:pt x="21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2052"/>
            <p:cNvSpPr/>
            <p:nvPr/>
          </p:nvSpPr>
          <p:spPr bwMode="auto">
            <a:xfrm>
              <a:off x="3581" y="1749"/>
              <a:ext cx="35" cy="23"/>
            </a:xfrm>
            <a:custGeom>
              <a:avLst/>
              <a:gdLst>
                <a:gd name="T0" fmla="*/ 25 w 27"/>
                <a:gd name="T1" fmla="*/ 0 h 18"/>
                <a:gd name="T2" fmla="*/ 1 w 27"/>
                <a:gd name="T3" fmla="*/ 16 h 18"/>
                <a:gd name="T4" fmla="*/ 2 w 27"/>
                <a:gd name="T5" fmla="*/ 18 h 18"/>
                <a:gd name="T6" fmla="*/ 26 w 27"/>
                <a:gd name="T7" fmla="*/ 2 h 18"/>
                <a:gd name="T8" fmla="*/ 25 w 27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8">
                  <a:moveTo>
                    <a:pt x="25" y="0"/>
                  </a:moveTo>
                  <a:cubicBezTo>
                    <a:pt x="17" y="6"/>
                    <a:pt x="10" y="13"/>
                    <a:pt x="1" y="16"/>
                  </a:cubicBezTo>
                  <a:cubicBezTo>
                    <a:pt x="0" y="17"/>
                    <a:pt x="1" y="18"/>
                    <a:pt x="2" y="18"/>
                  </a:cubicBezTo>
                  <a:cubicBezTo>
                    <a:pt x="11" y="14"/>
                    <a:pt x="18" y="8"/>
                    <a:pt x="26" y="2"/>
                  </a:cubicBezTo>
                  <a:cubicBezTo>
                    <a:pt x="27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2053"/>
            <p:cNvSpPr/>
            <p:nvPr/>
          </p:nvSpPr>
          <p:spPr bwMode="auto">
            <a:xfrm>
              <a:off x="3605" y="1741"/>
              <a:ext cx="36" cy="29"/>
            </a:xfrm>
            <a:custGeom>
              <a:avLst/>
              <a:gdLst>
                <a:gd name="T0" fmla="*/ 26 w 28"/>
                <a:gd name="T1" fmla="*/ 1 h 22"/>
                <a:gd name="T2" fmla="*/ 0 w 28"/>
                <a:gd name="T3" fmla="*/ 19 h 22"/>
                <a:gd name="T4" fmla="*/ 2 w 28"/>
                <a:gd name="T5" fmla="*/ 21 h 22"/>
                <a:gd name="T6" fmla="*/ 27 w 28"/>
                <a:gd name="T7" fmla="*/ 2 h 22"/>
                <a:gd name="T8" fmla="*/ 26 w 28"/>
                <a:gd name="T9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2">
                  <a:moveTo>
                    <a:pt x="26" y="1"/>
                  </a:moveTo>
                  <a:cubicBezTo>
                    <a:pt x="18" y="8"/>
                    <a:pt x="8" y="12"/>
                    <a:pt x="0" y="19"/>
                  </a:cubicBezTo>
                  <a:cubicBezTo>
                    <a:pt x="0" y="20"/>
                    <a:pt x="1" y="22"/>
                    <a:pt x="2" y="21"/>
                  </a:cubicBezTo>
                  <a:cubicBezTo>
                    <a:pt x="9" y="13"/>
                    <a:pt x="19" y="9"/>
                    <a:pt x="27" y="2"/>
                  </a:cubicBezTo>
                  <a:cubicBezTo>
                    <a:pt x="28" y="1"/>
                    <a:pt x="27" y="0"/>
                    <a:pt x="26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2054"/>
            <p:cNvSpPr/>
            <p:nvPr/>
          </p:nvSpPr>
          <p:spPr bwMode="auto">
            <a:xfrm>
              <a:off x="3632" y="1737"/>
              <a:ext cx="30" cy="26"/>
            </a:xfrm>
            <a:custGeom>
              <a:avLst/>
              <a:gdLst>
                <a:gd name="T0" fmla="*/ 21 w 23"/>
                <a:gd name="T1" fmla="*/ 1 h 20"/>
                <a:gd name="T2" fmla="*/ 1 w 23"/>
                <a:gd name="T3" fmla="*/ 18 h 20"/>
                <a:gd name="T4" fmla="*/ 2 w 23"/>
                <a:gd name="T5" fmla="*/ 19 h 20"/>
                <a:gd name="T6" fmla="*/ 23 w 23"/>
                <a:gd name="T7" fmla="*/ 2 h 20"/>
                <a:gd name="T8" fmla="*/ 21 w 23"/>
                <a:gd name="T9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0">
                  <a:moveTo>
                    <a:pt x="21" y="1"/>
                  </a:moveTo>
                  <a:cubicBezTo>
                    <a:pt x="15" y="7"/>
                    <a:pt x="7" y="11"/>
                    <a:pt x="1" y="18"/>
                  </a:cubicBezTo>
                  <a:cubicBezTo>
                    <a:pt x="0" y="18"/>
                    <a:pt x="1" y="20"/>
                    <a:pt x="2" y="19"/>
                  </a:cubicBezTo>
                  <a:cubicBezTo>
                    <a:pt x="8" y="13"/>
                    <a:pt x="16" y="9"/>
                    <a:pt x="23" y="2"/>
                  </a:cubicBezTo>
                  <a:cubicBezTo>
                    <a:pt x="23" y="2"/>
                    <a:pt x="22" y="0"/>
                    <a:pt x="21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2055"/>
            <p:cNvSpPr/>
            <p:nvPr/>
          </p:nvSpPr>
          <p:spPr bwMode="auto">
            <a:xfrm>
              <a:off x="3653" y="1731"/>
              <a:ext cx="36" cy="26"/>
            </a:xfrm>
            <a:custGeom>
              <a:avLst/>
              <a:gdLst>
                <a:gd name="T0" fmla="*/ 26 w 28"/>
                <a:gd name="T1" fmla="*/ 1 h 20"/>
                <a:gd name="T2" fmla="*/ 1 w 28"/>
                <a:gd name="T3" fmla="*/ 18 h 20"/>
                <a:gd name="T4" fmla="*/ 2 w 28"/>
                <a:gd name="T5" fmla="*/ 20 h 20"/>
                <a:gd name="T6" fmla="*/ 27 w 28"/>
                <a:gd name="T7" fmla="*/ 2 h 20"/>
                <a:gd name="T8" fmla="*/ 26 w 28"/>
                <a:gd name="T9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0">
                  <a:moveTo>
                    <a:pt x="26" y="1"/>
                  </a:moveTo>
                  <a:cubicBezTo>
                    <a:pt x="18" y="7"/>
                    <a:pt x="10" y="13"/>
                    <a:pt x="1" y="18"/>
                  </a:cubicBezTo>
                  <a:cubicBezTo>
                    <a:pt x="0" y="19"/>
                    <a:pt x="1" y="20"/>
                    <a:pt x="2" y="20"/>
                  </a:cubicBezTo>
                  <a:cubicBezTo>
                    <a:pt x="11" y="15"/>
                    <a:pt x="19" y="8"/>
                    <a:pt x="27" y="2"/>
                  </a:cubicBezTo>
                  <a:cubicBezTo>
                    <a:pt x="28" y="1"/>
                    <a:pt x="26" y="0"/>
                    <a:pt x="26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2056"/>
            <p:cNvSpPr/>
            <p:nvPr/>
          </p:nvSpPr>
          <p:spPr bwMode="auto">
            <a:xfrm>
              <a:off x="3681" y="1722"/>
              <a:ext cx="35" cy="27"/>
            </a:xfrm>
            <a:custGeom>
              <a:avLst/>
              <a:gdLst>
                <a:gd name="T0" fmla="*/ 25 w 27"/>
                <a:gd name="T1" fmla="*/ 1 h 21"/>
                <a:gd name="T2" fmla="*/ 1 w 27"/>
                <a:gd name="T3" fmla="*/ 18 h 21"/>
                <a:gd name="T4" fmla="*/ 2 w 27"/>
                <a:gd name="T5" fmla="*/ 20 h 21"/>
                <a:gd name="T6" fmla="*/ 26 w 27"/>
                <a:gd name="T7" fmla="*/ 2 h 21"/>
                <a:gd name="T8" fmla="*/ 25 w 27"/>
                <a:gd name="T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1">
                  <a:moveTo>
                    <a:pt x="25" y="1"/>
                  </a:moveTo>
                  <a:cubicBezTo>
                    <a:pt x="17" y="7"/>
                    <a:pt x="9" y="14"/>
                    <a:pt x="1" y="18"/>
                  </a:cubicBezTo>
                  <a:cubicBezTo>
                    <a:pt x="0" y="19"/>
                    <a:pt x="1" y="21"/>
                    <a:pt x="2" y="20"/>
                  </a:cubicBezTo>
                  <a:cubicBezTo>
                    <a:pt x="10" y="15"/>
                    <a:pt x="18" y="8"/>
                    <a:pt x="26" y="2"/>
                  </a:cubicBezTo>
                  <a:cubicBezTo>
                    <a:pt x="27" y="1"/>
                    <a:pt x="26" y="0"/>
                    <a:pt x="25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2057"/>
            <p:cNvSpPr/>
            <p:nvPr/>
          </p:nvSpPr>
          <p:spPr bwMode="auto">
            <a:xfrm>
              <a:off x="3707" y="1722"/>
              <a:ext cx="26" cy="22"/>
            </a:xfrm>
            <a:custGeom>
              <a:avLst/>
              <a:gdLst>
                <a:gd name="T0" fmla="*/ 18 w 20"/>
                <a:gd name="T1" fmla="*/ 1 h 17"/>
                <a:gd name="T2" fmla="*/ 0 w 20"/>
                <a:gd name="T3" fmla="*/ 15 h 17"/>
                <a:gd name="T4" fmla="*/ 2 w 20"/>
                <a:gd name="T5" fmla="*/ 16 h 17"/>
                <a:gd name="T6" fmla="*/ 19 w 20"/>
                <a:gd name="T7" fmla="*/ 2 h 17"/>
                <a:gd name="T8" fmla="*/ 18 w 20"/>
                <a:gd name="T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7">
                  <a:moveTo>
                    <a:pt x="18" y="1"/>
                  </a:moveTo>
                  <a:cubicBezTo>
                    <a:pt x="12" y="6"/>
                    <a:pt x="6" y="9"/>
                    <a:pt x="0" y="15"/>
                  </a:cubicBezTo>
                  <a:cubicBezTo>
                    <a:pt x="0" y="15"/>
                    <a:pt x="1" y="17"/>
                    <a:pt x="2" y="16"/>
                  </a:cubicBezTo>
                  <a:cubicBezTo>
                    <a:pt x="7" y="11"/>
                    <a:pt x="14" y="7"/>
                    <a:pt x="19" y="2"/>
                  </a:cubicBezTo>
                  <a:cubicBezTo>
                    <a:pt x="20" y="1"/>
                    <a:pt x="19" y="0"/>
                    <a:pt x="18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2058"/>
            <p:cNvSpPr/>
            <p:nvPr/>
          </p:nvSpPr>
          <p:spPr bwMode="auto">
            <a:xfrm>
              <a:off x="3727" y="1717"/>
              <a:ext cx="26" cy="23"/>
            </a:xfrm>
            <a:custGeom>
              <a:avLst/>
              <a:gdLst>
                <a:gd name="T0" fmla="*/ 18 w 20"/>
                <a:gd name="T1" fmla="*/ 1 h 18"/>
                <a:gd name="T2" fmla="*/ 1 w 20"/>
                <a:gd name="T3" fmla="*/ 15 h 18"/>
                <a:gd name="T4" fmla="*/ 2 w 20"/>
                <a:gd name="T5" fmla="*/ 17 h 18"/>
                <a:gd name="T6" fmla="*/ 19 w 20"/>
                <a:gd name="T7" fmla="*/ 2 h 18"/>
                <a:gd name="T8" fmla="*/ 18 w 20"/>
                <a:gd name="T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8">
                  <a:moveTo>
                    <a:pt x="18" y="1"/>
                  </a:moveTo>
                  <a:cubicBezTo>
                    <a:pt x="13" y="6"/>
                    <a:pt x="6" y="10"/>
                    <a:pt x="1" y="15"/>
                  </a:cubicBezTo>
                  <a:cubicBezTo>
                    <a:pt x="0" y="16"/>
                    <a:pt x="1" y="18"/>
                    <a:pt x="2" y="17"/>
                  </a:cubicBezTo>
                  <a:cubicBezTo>
                    <a:pt x="7" y="11"/>
                    <a:pt x="14" y="8"/>
                    <a:pt x="19" y="2"/>
                  </a:cubicBezTo>
                  <a:cubicBezTo>
                    <a:pt x="20" y="1"/>
                    <a:pt x="18" y="0"/>
                    <a:pt x="18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2059"/>
            <p:cNvSpPr/>
            <p:nvPr/>
          </p:nvSpPr>
          <p:spPr bwMode="auto">
            <a:xfrm>
              <a:off x="3756" y="1710"/>
              <a:ext cx="23" cy="21"/>
            </a:xfrm>
            <a:custGeom>
              <a:avLst/>
              <a:gdLst>
                <a:gd name="T0" fmla="*/ 16 w 18"/>
                <a:gd name="T1" fmla="*/ 1 h 16"/>
                <a:gd name="T2" fmla="*/ 0 w 18"/>
                <a:gd name="T3" fmla="*/ 14 h 16"/>
                <a:gd name="T4" fmla="*/ 2 w 18"/>
                <a:gd name="T5" fmla="*/ 15 h 16"/>
                <a:gd name="T6" fmla="*/ 17 w 18"/>
                <a:gd name="T7" fmla="*/ 2 h 16"/>
                <a:gd name="T8" fmla="*/ 16 w 18"/>
                <a:gd name="T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6">
                  <a:moveTo>
                    <a:pt x="16" y="1"/>
                  </a:moveTo>
                  <a:cubicBezTo>
                    <a:pt x="11" y="6"/>
                    <a:pt x="5" y="9"/>
                    <a:pt x="0" y="14"/>
                  </a:cubicBezTo>
                  <a:cubicBezTo>
                    <a:pt x="0" y="15"/>
                    <a:pt x="1" y="16"/>
                    <a:pt x="2" y="15"/>
                  </a:cubicBezTo>
                  <a:cubicBezTo>
                    <a:pt x="6" y="11"/>
                    <a:pt x="13" y="7"/>
                    <a:pt x="17" y="2"/>
                  </a:cubicBezTo>
                  <a:cubicBezTo>
                    <a:pt x="18" y="2"/>
                    <a:pt x="17" y="0"/>
                    <a:pt x="16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2060"/>
            <p:cNvSpPr/>
            <p:nvPr/>
          </p:nvSpPr>
          <p:spPr bwMode="auto">
            <a:xfrm>
              <a:off x="3804" y="1704"/>
              <a:ext cx="2" cy="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0 h 2"/>
                <a:gd name="T4" fmla="*/ 1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2"/>
                    <a:pt x="2" y="0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2061"/>
            <p:cNvSpPr/>
            <p:nvPr/>
          </p:nvSpPr>
          <p:spPr bwMode="auto">
            <a:xfrm>
              <a:off x="3474" y="1750"/>
              <a:ext cx="313" cy="82"/>
            </a:xfrm>
            <a:custGeom>
              <a:avLst/>
              <a:gdLst>
                <a:gd name="T0" fmla="*/ 2 w 242"/>
                <a:gd name="T1" fmla="*/ 63 h 63"/>
                <a:gd name="T2" fmla="*/ 140 w 242"/>
                <a:gd name="T3" fmla="*/ 25 h 63"/>
                <a:gd name="T4" fmla="*/ 241 w 242"/>
                <a:gd name="T5" fmla="*/ 2 h 63"/>
                <a:gd name="T6" fmla="*/ 240 w 242"/>
                <a:gd name="T7" fmla="*/ 0 h 63"/>
                <a:gd name="T8" fmla="*/ 170 w 242"/>
                <a:gd name="T9" fmla="*/ 16 h 63"/>
                <a:gd name="T10" fmla="*/ 100 w 242"/>
                <a:gd name="T11" fmla="*/ 33 h 63"/>
                <a:gd name="T12" fmla="*/ 1 w 242"/>
                <a:gd name="T13" fmla="*/ 61 h 63"/>
                <a:gd name="T14" fmla="*/ 2 w 242"/>
                <a:gd name="T1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2" h="63">
                  <a:moveTo>
                    <a:pt x="2" y="63"/>
                  </a:moveTo>
                  <a:cubicBezTo>
                    <a:pt x="47" y="46"/>
                    <a:pt x="94" y="36"/>
                    <a:pt x="140" y="25"/>
                  </a:cubicBezTo>
                  <a:cubicBezTo>
                    <a:pt x="174" y="17"/>
                    <a:pt x="207" y="9"/>
                    <a:pt x="241" y="2"/>
                  </a:cubicBezTo>
                  <a:cubicBezTo>
                    <a:pt x="242" y="2"/>
                    <a:pt x="242" y="0"/>
                    <a:pt x="240" y="0"/>
                  </a:cubicBezTo>
                  <a:cubicBezTo>
                    <a:pt x="217" y="5"/>
                    <a:pt x="194" y="11"/>
                    <a:pt x="170" y="16"/>
                  </a:cubicBezTo>
                  <a:cubicBezTo>
                    <a:pt x="147" y="22"/>
                    <a:pt x="123" y="27"/>
                    <a:pt x="100" y="33"/>
                  </a:cubicBezTo>
                  <a:cubicBezTo>
                    <a:pt x="67" y="41"/>
                    <a:pt x="34" y="49"/>
                    <a:pt x="1" y="61"/>
                  </a:cubicBezTo>
                  <a:cubicBezTo>
                    <a:pt x="0" y="62"/>
                    <a:pt x="1" y="63"/>
                    <a:pt x="2" y="6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2062"/>
            <p:cNvSpPr/>
            <p:nvPr/>
          </p:nvSpPr>
          <p:spPr bwMode="auto">
            <a:xfrm>
              <a:off x="3492" y="1772"/>
              <a:ext cx="296" cy="80"/>
            </a:xfrm>
            <a:custGeom>
              <a:avLst/>
              <a:gdLst>
                <a:gd name="T0" fmla="*/ 1 w 229"/>
                <a:gd name="T1" fmla="*/ 62 h 62"/>
                <a:gd name="T2" fmla="*/ 141 w 229"/>
                <a:gd name="T3" fmla="*/ 25 h 62"/>
                <a:gd name="T4" fmla="*/ 228 w 229"/>
                <a:gd name="T5" fmla="*/ 2 h 62"/>
                <a:gd name="T6" fmla="*/ 227 w 229"/>
                <a:gd name="T7" fmla="*/ 0 h 62"/>
                <a:gd name="T8" fmla="*/ 157 w 229"/>
                <a:gd name="T9" fmla="*/ 18 h 62"/>
                <a:gd name="T10" fmla="*/ 88 w 229"/>
                <a:gd name="T11" fmla="*/ 36 h 62"/>
                <a:gd name="T12" fmla="*/ 1 w 229"/>
                <a:gd name="T13" fmla="*/ 60 h 62"/>
                <a:gd name="T14" fmla="*/ 1 w 229"/>
                <a:gd name="T1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9" h="62">
                  <a:moveTo>
                    <a:pt x="1" y="62"/>
                  </a:moveTo>
                  <a:cubicBezTo>
                    <a:pt x="47" y="47"/>
                    <a:pt x="94" y="38"/>
                    <a:pt x="141" y="25"/>
                  </a:cubicBezTo>
                  <a:cubicBezTo>
                    <a:pt x="170" y="16"/>
                    <a:pt x="198" y="8"/>
                    <a:pt x="228" y="2"/>
                  </a:cubicBezTo>
                  <a:cubicBezTo>
                    <a:pt x="229" y="1"/>
                    <a:pt x="229" y="0"/>
                    <a:pt x="227" y="0"/>
                  </a:cubicBezTo>
                  <a:cubicBezTo>
                    <a:pt x="204" y="5"/>
                    <a:pt x="181" y="11"/>
                    <a:pt x="157" y="18"/>
                  </a:cubicBezTo>
                  <a:cubicBezTo>
                    <a:pt x="134" y="24"/>
                    <a:pt x="111" y="31"/>
                    <a:pt x="88" y="36"/>
                  </a:cubicBezTo>
                  <a:cubicBezTo>
                    <a:pt x="59" y="44"/>
                    <a:pt x="29" y="51"/>
                    <a:pt x="1" y="60"/>
                  </a:cubicBezTo>
                  <a:cubicBezTo>
                    <a:pt x="0" y="61"/>
                    <a:pt x="0" y="62"/>
                    <a:pt x="1" y="6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2063"/>
            <p:cNvSpPr/>
            <p:nvPr/>
          </p:nvSpPr>
          <p:spPr bwMode="auto">
            <a:xfrm>
              <a:off x="3499" y="1798"/>
              <a:ext cx="297" cy="78"/>
            </a:xfrm>
            <a:custGeom>
              <a:avLst/>
              <a:gdLst>
                <a:gd name="T0" fmla="*/ 2 w 230"/>
                <a:gd name="T1" fmla="*/ 60 h 60"/>
                <a:gd name="T2" fmla="*/ 140 w 230"/>
                <a:gd name="T3" fmla="*/ 24 h 60"/>
                <a:gd name="T4" fmla="*/ 184 w 230"/>
                <a:gd name="T5" fmla="*/ 13 h 60"/>
                <a:gd name="T6" fmla="*/ 229 w 230"/>
                <a:gd name="T7" fmla="*/ 1 h 60"/>
                <a:gd name="T8" fmla="*/ 228 w 230"/>
                <a:gd name="T9" fmla="*/ 0 h 60"/>
                <a:gd name="T10" fmla="*/ 159 w 230"/>
                <a:gd name="T11" fmla="*/ 17 h 60"/>
                <a:gd name="T12" fmla="*/ 89 w 230"/>
                <a:gd name="T13" fmla="*/ 35 h 60"/>
                <a:gd name="T14" fmla="*/ 2 w 230"/>
                <a:gd name="T15" fmla="*/ 58 h 60"/>
                <a:gd name="T16" fmla="*/ 2 w 230"/>
                <a:gd name="T17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0" h="60">
                  <a:moveTo>
                    <a:pt x="2" y="60"/>
                  </a:moveTo>
                  <a:cubicBezTo>
                    <a:pt x="48" y="46"/>
                    <a:pt x="94" y="35"/>
                    <a:pt x="140" y="24"/>
                  </a:cubicBezTo>
                  <a:cubicBezTo>
                    <a:pt x="155" y="20"/>
                    <a:pt x="170" y="17"/>
                    <a:pt x="184" y="13"/>
                  </a:cubicBezTo>
                  <a:cubicBezTo>
                    <a:pt x="199" y="9"/>
                    <a:pt x="214" y="5"/>
                    <a:pt x="229" y="1"/>
                  </a:cubicBezTo>
                  <a:cubicBezTo>
                    <a:pt x="230" y="1"/>
                    <a:pt x="229" y="0"/>
                    <a:pt x="228" y="0"/>
                  </a:cubicBezTo>
                  <a:cubicBezTo>
                    <a:pt x="205" y="5"/>
                    <a:pt x="182" y="12"/>
                    <a:pt x="159" y="17"/>
                  </a:cubicBezTo>
                  <a:cubicBezTo>
                    <a:pt x="136" y="23"/>
                    <a:pt x="112" y="29"/>
                    <a:pt x="89" y="35"/>
                  </a:cubicBezTo>
                  <a:cubicBezTo>
                    <a:pt x="60" y="42"/>
                    <a:pt x="30" y="49"/>
                    <a:pt x="2" y="58"/>
                  </a:cubicBezTo>
                  <a:cubicBezTo>
                    <a:pt x="0" y="59"/>
                    <a:pt x="1" y="60"/>
                    <a:pt x="2" y="6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2064"/>
            <p:cNvSpPr/>
            <p:nvPr/>
          </p:nvSpPr>
          <p:spPr bwMode="auto">
            <a:xfrm>
              <a:off x="3696" y="1856"/>
              <a:ext cx="15" cy="38"/>
            </a:xfrm>
            <a:custGeom>
              <a:avLst/>
              <a:gdLst>
                <a:gd name="T0" fmla="*/ 0 w 11"/>
                <a:gd name="T1" fmla="*/ 2 h 29"/>
                <a:gd name="T2" fmla="*/ 9 w 11"/>
                <a:gd name="T3" fmla="*/ 28 h 29"/>
                <a:gd name="T4" fmla="*/ 10 w 11"/>
                <a:gd name="T5" fmla="*/ 28 h 29"/>
                <a:gd name="T6" fmla="*/ 2 w 11"/>
                <a:gd name="T7" fmla="*/ 1 h 29"/>
                <a:gd name="T8" fmla="*/ 0 w 11"/>
                <a:gd name="T9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9">
                  <a:moveTo>
                    <a:pt x="0" y="2"/>
                  </a:moveTo>
                  <a:cubicBezTo>
                    <a:pt x="3" y="10"/>
                    <a:pt x="7" y="19"/>
                    <a:pt x="9" y="28"/>
                  </a:cubicBezTo>
                  <a:cubicBezTo>
                    <a:pt x="9" y="29"/>
                    <a:pt x="11" y="29"/>
                    <a:pt x="10" y="28"/>
                  </a:cubicBezTo>
                  <a:cubicBezTo>
                    <a:pt x="9" y="18"/>
                    <a:pt x="5" y="10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2065"/>
            <p:cNvSpPr/>
            <p:nvPr/>
          </p:nvSpPr>
          <p:spPr bwMode="auto">
            <a:xfrm>
              <a:off x="3695" y="1827"/>
              <a:ext cx="106" cy="71"/>
            </a:xfrm>
            <a:custGeom>
              <a:avLst/>
              <a:gdLst>
                <a:gd name="T0" fmla="*/ 6 w 82"/>
                <a:gd name="T1" fmla="*/ 20 h 55"/>
                <a:gd name="T2" fmla="*/ 41 w 82"/>
                <a:gd name="T3" fmla="*/ 10 h 55"/>
                <a:gd name="T4" fmla="*/ 56 w 82"/>
                <a:gd name="T5" fmla="*/ 6 h 55"/>
                <a:gd name="T6" fmla="*/ 67 w 82"/>
                <a:gd name="T7" fmla="*/ 4 h 55"/>
                <a:gd name="T8" fmla="*/ 75 w 82"/>
                <a:gd name="T9" fmla="*/ 8 h 55"/>
                <a:gd name="T10" fmla="*/ 79 w 82"/>
                <a:gd name="T11" fmla="*/ 16 h 55"/>
                <a:gd name="T12" fmla="*/ 79 w 82"/>
                <a:gd name="T13" fmla="*/ 35 h 55"/>
                <a:gd name="T14" fmla="*/ 75 w 82"/>
                <a:gd name="T15" fmla="*/ 41 h 55"/>
                <a:gd name="T16" fmla="*/ 61 w 82"/>
                <a:gd name="T17" fmla="*/ 46 h 55"/>
                <a:gd name="T18" fmla="*/ 34 w 82"/>
                <a:gd name="T19" fmla="*/ 49 h 55"/>
                <a:gd name="T20" fmla="*/ 20 w 82"/>
                <a:gd name="T21" fmla="*/ 52 h 55"/>
                <a:gd name="T22" fmla="*/ 9 w 82"/>
                <a:gd name="T23" fmla="*/ 52 h 55"/>
                <a:gd name="T24" fmla="*/ 4 w 82"/>
                <a:gd name="T25" fmla="*/ 41 h 55"/>
                <a:gd name="T26" fmla="*/ 2 w 82"/>
                <a:gd name="T27" fmla="*/ 31 h 55"/>
                <a:gd name="T28" fmla="*/ 11 w 82"/>
                <a:gd name="T29" fmla="*/ 20 h 55"/>
                <a:gd name="T30" fmla="*/ 9 w 82"/>
                <a:gd name="T31" fmla="*/ 18 h 55"/>
                <a:gd name="T32" fmla="*/ 0 w 82"/>
                <a:gd name="T33" fmla="*/ 33 h 55"/>
                <a:gd name="T34" fmla="*/ 2 w 82"/>
                <a:gd name="T35" fmla="*/ 44 h 55"/>
                <a:gd name="T36" fmla="*/ 7 w 82"/>
                <a:gd name="T37" fmla="*/ 53 h 55"/>
                <a:gd name="T38" fmla="*/ 17 w 82"/>
                <a:gd name="T39" fmla="*/ 55 h 55"/>
                <a:gd name="T40" fmla="*/ 30 w 82"/>
                <a:gd name="T41" fmla="*/ 52 h 55"/>
                <a:gd name="T42" fmla="*/ 42 w 82"/>
                <a:gd name="T43" fmla="*/ 49 h 55"/>
                <a:gd name="T44" fmla="*/ 57 w 82"/>
                <a:gd name="T45" fmla="*/ 48 h 55"/>
                <a:gd name="T46" fmla="*/ 72 w 82"/>
                <a:gd name="T47" fmla="*/ 45 h 55"/>
                <a:gd name="T48" fmla="*/ 79 w 82"/>
                <a:gd name="T49" fmla="*/ 40 h 55"/>
                <a:gd name="T50" fmla="*/ 82 w 82"/>
                <a:gd name="T51" fmla="*/ 23 h 55"/>
                <a:gd name="T52" fmla="*/ 76 w 82"/>
                <a:gd name="T53" fmla="*/ 6 h 55"/>
                <a:gd name="T54" fmla="*/ 58 w 82"/>
                <a:gd name="T55" fmla="*/ 4 h 55"/>
                <a:gd name="T56" fmla="*/ 34 w 82"/>
                <a:gd name="T57" fmla="*/ 10 h 55"/>
                <a:gd name="T58" fmla="*/ 6 w 82"/>
                <a:gd name="T59" fmla="*/ 18 h 55"/>
                <a:gd name="T60" fmla="*/ 6 w 82"/>
                <a:gd name="T61" fmla="*/ 2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55">
                  <a:moveTo>
                    <a:pt x="6" y="20"/>
                  </a:moveTo>
                  <a:cubicBezTo>
                    <a:pt x="18" y="16"/>
                    <a:pt x="29" y="13"/>
                    <a:pt x="41" y="10"/>
                  </a:cubicBezTo>
                  <a:cubicBezTo>
                    <a:pt x="46" y="9"/>
                    <a:pt x="51" y="8"/>
                    <a:pt x="56" y="6"/>
                  </a:cubicBezTo>
                  <a:cubicBezTo>
                    <a:pt x="60" y="5"/>
                    <a:pt x="64" y="4"/>
                    <a:pt x="67" y="4"/>
                  </a:cubicBezTo>
                  <a:cubicBezTo>
                    <a:pt x="71" y="4"/>
                    <a:pt x="73" y="5"/>
                    <a:pt x="75" y="8"/>
                  </a:cubicBezTo>
                  <a:cubicBezTo>
                    <a:pt x="77" y="10"/>
                    <a:pt x="78" y="13"/>
                    <a:pt x="79" y="16"/>
                  </a:cubicBezTo>
                  <a:cubicBezTo>
                    <a:pt x="81" y="22"/>
                    <a:pt x="81" y="29"/>
                    <a:pt x="79" y="35"/>
                  </a:cubicBezTo>
                  <a:cubicBezTo>
                    <a:pt x="79" y="38"/>
                    <a:pt x="77" y="40"/>
                    <a:pt x="75" y="41"/>
                  </a:cubicBezTo>
                  <a:cubicBezTo>
                    <a:pt x="71" y="44"/>
                    <a:pt x="66" y="45"/>
                    <a:pt x="61" y="46"/>
                  </a:cubicBezTo>
                  <a:cubicBezTo>
                    <a:pt x="52" y="47"/>
                    <a:pt x="43" y="47"/>
                    <a:pt x="34" y="49"/>
                  </a:cubicBezTo>
                  <a:cubicBezTo>
                    <a:pt x="29" y="50"/>
                    <a:pt x="25" y="52"/>
                    <a:pt x="20" y="52"/>
                  </a:cubicBezTo>
                  <a:cubicBezTo>
                    <a:pt x="17" y="53"/>
                    <a:pt x="12" y="54"/>
                    <a:pt x="9" y="52"/>
                  </a:cubicBezTo>
                  <a:cubicBezTo>
                    <a:pt x="5" y="50"/>
                    <a:pt x="5" y="45"/>
                    <a:pt x="4" y="41"/>
                  </a:cubicBezTo>
                  <a:cubicBezTo>
                    <a:pt x="3" y="38"/>
                    <a:pt x="2" y="34"/>
                    <a:pt x="2" y="31"/>
                  </a:cubicBezTo>
                  <a:cubicBezTo>
                    <a:pt x="2" y="26"/>
                    <a:pt x="7" y="22"/>
                    <a:pt x="11" y="20"/>
                  </a:cubicBezTo>
                  <a:cubicBezTo>
                    <a:pt x="11" y="19"/>
                    <a:pt x="10" y="17"/>
                    <a:pt x="9" y="18"/>
                  </a:cubicBezTo>
                  <a:cubicBezTo>
                    <a:pt x="5" y="22"/>
                    <a:pt x="0" y="26"/>
                    <a:pt x="0" y="33"/>
                  </a:cubicBezTo>
                  <a:cubicBezTo>
                    <a:pt x="0" y="37"/>
                    <a:pt x="2" y="40"/>
                    <a:pt x="2" y="44"/>
                  </a:cubicBezTo>
                  <a:cubicBezTo>
                    <a:pt x="3" y="47"/>
                    <a:pt x="5" y="51"/>
                    <a:pt x="7" y="53"/>
                  </a:cubicBezTo>
                  <a:cubicBezTo>
                    <a:pt x="10" y="55"/>
                    <a:pt x="14" y="55"/>
                    <a:pt x="17" y="55"/>
                  </a:cubicBezTo>
                  <a:cubicBezTo>
                    <a:pt x="22" y="54"/>
                    <a:pt x="26" y="53"/>
                    <a:pt x="30" y="52"/>
                  </a:cubicBezTo>
                  <a:cubicBezTo>
                    <a:pt x="34" y="51"/>
                    <a:pt x="38" y="50"/>
                    <a:pt x="42" y="49"/>
                  </a:cubicBezTo>
                  <a:cubicBezTo>
                    <a:pt x="47" y="49"/>
                    <a:pt x="52" y="49"/>
                    <a:pt x="57" y="48"/>
                  </a:cubicBezTo>
                  <a:cubicBezTo>
                    <a:pt x="62" y="47"/>
                    <a:pt x="67" y="47"/>
                    <a:pt x="72" y="45"/>
                  </a:cubicBezTo>
                  <a:cubicBezTo>
                    <a:pt x="75" y="44"/>
                    <a:pt x="77" y="43"/>
                    <a:pt x="79" y="40"/>
                  </a:cubicBezTo>
                  <a:cubicBezTo>
                    <a:pt x="82" y="35"/>
                    <a:pt x="82" y="28"/>
                    <a:pt x="82" y="23"/>
                  </a:cubicBezTo>
                  <a:cubicBezTo>
                    <a:pt x="81" y="17"/>
                    <a:pt x="80" y="10"/>
                    <a:pt x="76" y="6"/>
                  </a:cubicBezTo>
                  <a:cubicBezTo>
                    <a:pt x="72" y="0"/>
                    <a:pt x="64" y="3"/>
                    <a:pt x="58" y="4"/>
                  </a:cubicBezTo>
                  <a:cubicBezTo>
                    <a:pt x="50" y="6"/>
                    <a:pt x="42" y="8"/>
                    <a:pt x="34" y="10"/>
                  </a:cubicBezTo>
                  <a:cubicBezTo>
                    <a:pt x="24" y="12"/>
                    <a:pt x="15" y="15"/>
                    <a:pt x="6" y="18"/>
                  </a:cubicBezTo>
                  <a:cubicBezTo>
                    <a:pt x="5" y="19"/>
                    <a:pt x="5" y="20"/>
                    <a:pt x="6" y="2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2066"/>
            <p:cNvSpPr/>
            <p:nvPr/>
          </p:nvSpPr>
          <p:spPr bwMode="auto">
            <a:xfrm>
              <a:off x="3523" y="1860"/>
              <a:ext cx="139" cy="36"/>
            </a:xfrm>
            <a:custGeom>
              <a:avLst/>
              <a:gdLst>
                <a:gd name="T0" fmla="*/ 2 w 107"/>
                <a:gd name="T1" fmla="*/ 28 h 28"/>
                <a:gd name="T2" fmla="*/ 105 w 107"/>
                <a:gd name="T3" fmla="*/ 2 h 28"/>
                <a:gd name="T4" fmla="*/ 105 w 107"/>
                <a:gd name="T5" fmla="*/ 0 h 28"/>
                <a:gd name="T6" fmla="*/ 1 w 107"/>
                <a:gd name="T7" fmla="*/ 26 h 28"/>
                <a:gd name="T8" fmla="*/ 2 w 107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28">
                  <a:moveTo>
                    <a:pt x="2" y="28"/>
                  </a:moveTo>
                  <a:cubicBezTo>
                    <a:pt x="37" y="25"/>
                    <a:pt x="70" y="7"/>
                    <a:pt x="105" y="2"/>
                  </a:cubicBezTo>
                  <a:cubicBezTo>
                    <a:pt x="107" y="2"/>
                    <a:pt x="106" y="0"/>
                    <a:pt x="105" y="0"/>
                  </a:cubicBezTo>
                  <a:cubicBezTo>
                    <a:pt x="69" y="5"/>
                    <a:pt x="37" y="23"/>
                    <a:pt x="1" y="26"/>
                  </a:cubicBezTo>
                  <a:cubicBezTo>
                    <a:pt x="0" y="26"/>
                    <a:pt x="0" y="28"/>
                    <a:pt x="2" y="2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2067"/>
            <p:cNvSpPr/>
            <p:nvPr/>
          </p:nvSpPr>
          <p:spPr bwMode="auto">
            <a:xfrm>
              <a:off x="3530" y="1887"/>
              <a:ext cx="133" cy="38"/>
            </a:xfrm>
            <a:custGeom>
              <a:avLst/>
              <a:gdLst>
                <a:gd name="T0" fmla="*/ 102 w 103"/>
                <a:gd name="T1" fmla="*/ 0 h 29"/>
                <a:gd name="T2" fmla="*/ 51 w 103"/>
                <a:gd name="T3" fmla="*/ 14 h 29"/>
                <a:gd name="T4" fmla="*/ 26 w 103"/>
                <a:gd name="T5" fmla="*/ 21 h 29"/>
                <a:gd name="T6" fmla="*/ 1 w 103"/>
                <a:gd name="T7" fmla="*/ 27 h 29"/>
                <a:gd name="T8" fmla="*/ 2 w 103"/>
                <a:gd name="T9" fmla="*/ 29 h 29"/>
                <a:gd name="T10" fmla="*/ 26 w 103"/>
                <a:gd name="T11" fmla="*/ 23 h 29"/>
                <a:gd name="T12" fmla="*/ 51 w 103"/>
                <a:gd name="T13" fmla="*/ 16 h 29"/>
                <a:gd name="T14" fmla="*/ 102 w 103"/>
                <a:gd name="T15" fmla="*/ 2 h 29"/>
                <a:gd name="T16" fmla="*/ 102 w 103"/>
                <a:gd name="T1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3" h="29">
                  <a:moveTo>
                    <a:pt x="102" y="0"/>
                  </a:moveTo>
                  <a:cubicBezTo>
                    <a:pt x="85" y="6"/>
                    <a:pt x="68" y="10"/>
                    <a:pt x="51" y="14"/>
                  </a:cubicBezTo>
                  <a:cubicBezTo>
                    <a:pt x="42" y="16"/>
                    <a:pt x="34" y="18"/>
                    <a:pt x="26" y="21"/>
                  </a:cubicBezTo>
                  <a:cubicBezTo>
                    <a:pt x="18" y="23"/>
                    <a:pt x="10" y="26"/>
                    <a:pt x="1" y="27"/>
                  </a:cubicBezTo>
                  <a:cubicBezTo>
                    <a:pt x="0" y="27"/>
                    <a:pt x="1" y="29"/>
                    <a:pt x="2" y="29"/>
                  </a:cubicBezTo>
                  <a:cubicBezTo>
                    <a:pt x="10" y="28"/>
                    <a:pt x="18" y="25"/>
                    <a:pt x="26" y="23"/>
                  </a:cubicBezTo>
                  <a:cubicBezTo>
                    <a:pt x="34" y="20"/>
                    <a:pt x="43" y="18"/>
                    <a:pt x="51" y="16"/>
                  </a:cubicBezTo>
                  <a:cubicBezTo>
                    <a:pt x="68" y="12"/>
                    <a:pt x="85" y="8"/>
                    <a:pt x="102" y="2"/>
                  </a:cubicBezTo>
                  <a:cubicBezTo>
                    <a:pt x="103" y="2"/>
                    <a:pt x="103" y="0"/>
                    <a:pt x="102" y="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2068"/>
            <p:cNvSpPr/>
            <p:nvPr/>
          </p:nvSpPr>
          <p:spPr bwMode="auto">
            <a:xfrm>
              <a:off x="3537" y="1916"/>
              <a:ext cx="127" cy="33"/>
            </a:xfrm>
            <a:custGeom>
              <a:avLst/>
              <a:gdLst>
                <a:gd name="T0" fmla="*/ 97 w 98"/>
                <a:gd name="T1" fmla="*/ 1 h 26"/>
                <a:gd name="T2" fmla="*/ 1 w 98"/>
                <a:gd name="T3" fmla="*/ 25 h 26"/>
                <a:gd name="T4" fmla="*/ 2 w 98"/>
                <a:gd name="T5" fmla="*/ 26 h 26"/>
                <a:gd name="T6" fmla="*/ 97 w 98"/>
                <a:gd name="T7" fmla="*/ 2 h 26"/>
                <a:gd name="T8" fmla="*/ 97 w 98"/>
                <a:gd name="T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26">
                  <a:moveTo>
                    <a:pt x="97" y="1"/>
                  </a:moveTo>
                  <a:cubicBezTo>
                    <a:pt x="65" y="9"/>
                    <a:pt x="33" y="15"/>
                    <a:pt x="1" y="25"/>
                  </a:cubicBezTo>
                  <a:cubicBezTo>
                    <a:pt x="0" y="25"/>
                    <a:pt x="0" y="26"/>
                    <a:pt x="2" y="26"/>
                  </a:cubicBezTo>
                  <a:cubicBezTo>
                    <a:pt x="33" y="17"/>
                    <a:pt x="66" y="11"/>
                    <a:pt x="97" y="2"/>
                  </a:cubicBezTo>
                  <a:cubicBezTo>
                    <a:pt x="98" y="2"/>
                    <a:pt x="98" y="0"/>
                    <a:pt x="97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2069"/>
            <p:cNvSpPr/>
            <p:nvPr/>
          </p:nvSpPr>
          <p:spPr bwMode="auto">
            <a:xfrm>
              <a:off x="485" y="428"/>
              <a:ext cx="783" cy="584"/>
            </a:xfrm>
            <a:custGeom>
              <a:avLst/>
              <a:gdLst>
                <a:gd name="T0" fmla="*/ 73 w 606"/>
                <a:gd name="T1" fmla="*/ 407 h 452"/>
                <a:gd name="T2" fmla="*/ 275 w 606"/>
                <a:gd name="T3" fmla="*/ 394 h 452"/>
                <a:gd name="T4" fmla="*/ 326 w 606"/>
                <a:gd name="T5" fmla="*/ 379 h 452"/>
                <a:gd name="T6" fmla="*/ 85 w 606"/>
                <a:gd name="T7" fmla="*/ 418 h 452"/>
                <a:gd name="T8" fmla="*/ 12 w 606"/>
                <a:gd name="T9" fmla="*/ 232 h 452"/>
                <a:gd name="T10" fmla="*/ 129 w 606"/>
                <a:gd name="T11" fmla="*/ 122 h 452"/>
                <a:gd name="T12" fmla="*/ 470 w 606"/>
                <a:gd name="T13" fmla="*/ 8 h 452"/>
                <a:gd name="T14" fmla="*/ 557 w 606"/>
                <a:gd name="T15" fmla="*/ 107 h 452"/>
                <a:gd name="T16" fmla="*/ 525 w 606"/>
                <a:gd name="T17" fmla="*/ 309 h 452"/>
                <a:gd name="T18" fmla="*/ 446 w 606"/>
                <a:gd name="T19" fmla="*/ 342 h 452"/>
                <a:gd name="T20" fmla="*/ 569 w 606"/>
                <a:gd name="T21" fmla="*/ 156 h 452"/>
                <a:gd name="T22" fmla="*/ 483 w 606"/>
                <a:gd name="T23" fmla="*/ 9 h 452"/>
                <a:gd name="T24" fmla="*/ 171 w 606"/>
                <a:gd name="T25" fmla="*/ 104 h 452"/>
                <a:gd name="T26" fmla="*/ 7 w 606"/>
                <a:gd name="T27" fmla="*/ 203 h 452"/>
                <a:gd name="T28" fmla="*/ 57 w 606"/>
                <a:gd name="T29" fmla="*/ 379 h 452"/>
                <a:gd name="T30" fmla="*/ 232 w 606"/>
                <a:gd name="T31" fmla="*/ 411 h 452"/>
                <a:gd name="T32" fmla="*/ 579 w 606"/>
                <a:gd name="T33" fmla="*/ 283 h 452"/>
                <a:gd name="T34" fmla="*/ 531 w 606"/>
                <a:gd name="T35" fmla="*/ 60 h 452"/>
                <a:gd name="T36" fmla="*/ 277 w 606"/>
                <a:gd name="T37" fmla="*/ 67 h 452"/>
                <a:gd name="T38" fmla="*/ 11 w 606"/>
                <a:gd name="T39" fmla="*/ 173 h 452"/>
                <a:gd name="T40" fmla="*/ 48 w 606"/>
                <a:gd name="T41" fmla="*/ 336 h 452"/>
                <a:gd name="T42" fmla="*/ 148 w 606"/>
                <a:gd name="T43" fmla="*/ 435 h 452"/>
                <a:gd name="T44" fmla="*/ 460 w 606"/>
                <a:gd name="T45" fmla="*/ 329 h 452"/>
                <a:gd name="T46" fmla="*/ 591 w 606"/>
                <a:gd name="T47" fmla="*/ 271 h 452"/>
                <a:gd name="T48" fmla="*/ 582 w 606"/>
                <a:gd name="T49" fmla="*/ 283 h 452"/>
                <a:gd name="T50" fmla="*/ 562 w 606"/>
                <a:gd name="T51" fmla="*/ 298 h 452"/>
                <a:gd name="T52" fmla="*/ 602 w 606"/>
                <a:gd name="T53" fmla="*/ 247 h 452"/>
                <a:gd name="T54" fmla="*/ 572 w 606"/>
                <a:gd name="T55" fmla="*/ 293 h 452"/>
                <a:gd name="T56" fmla="*/ 581 w 606"/>
                <a:gd name="T57" fmla="*/ 185 h 452"/>
                <a:gd name="T58" fmla="*/ 454 w 606"/>
                <a:gd name="T59" fmla="*/ 18 h 452"/>
                <a:gd name="T60" fmla="*/ 107 w 606"/>
                <a:gd name="T61" fmla="*/ 125 h 452"/>
                <a:gd name="T62" fmla="*/ 370 w 606"/>
                <a:gd name="T63" fmla="*/ 41 h 452"/>
                <a:gd name="T64" fmla="*/ 555 w 606"/>
                <a:gd name="T65" fmla="*/ 112 h 452"/>
                <a:gd name="T66" fmla="*/ 573 w 606"/>
                <a:gd name="T67" fmla="*/ 292 h 452"/>
                <a:gd name="T68" fmla="*/ 599 w 606"/>
                <a:gd name="T69" fmla="*/ 244 h 452"/>
                <a:gd name="T70" fmla="*/ 593 w 606"/>
                <a:gd name="T71" fmla="*/ 268 h 452"/>
                <a:gd name="T72" fmla="*/ 560 w 606"/>
                <a:gd name="T73" fmla="*/ 296 h 452"/>
                <a:gd name="T74" fmla="*/ 590 w 606"/>
                <a:gd name="T75" fmla="*/ 271 h 452"/>
                <a:gd name="T76" fmla="*/ 426 w 606"/>
                <a:gd name="T77" fmla="*/ 338 h 452"/>
                <a:gd name="T78" fmla="*/ 120 w 606"/>
                <a:gd name="T79" fmla="*/ 442 h 452"/>
                <a:gd name="T80" fmla="*/ 52 w 606"/>
                <a:gd name="T81" fmla="*/ 342 h 452"/>
                <a:gd name="T82" fmla="*/ 13 w 606"/>
                <a:gd name="T83" fmla="*/ 173 h 452"/>
                <a:gd name="T84" fmla="*/ 389 w 606"/>
                <a:gd name="T85" fmla="*/ 34 h 452"/>
                <a:gd name="T86" fmla="*/ 571 w 606"/>
                <a:gd name="T87" fmla="*/ 183 h 452"/>
                <a:gd name="T88" fmla="*/ 513 w 606"/>
                <a:gd name="T89" fmla="*/ 308 h 452"/>
                <a:gd name="T90" fmla="*/ 85 w 606"/>
                <a:gd name="T91" fmla="*/ 426 h 452"/>
                <a:gd name="T92" fmla="*/ 18 w 606"/>
                <a:gd name="T93" fmla="*/ 231 h 452"/>
                <a:gd name="T94" fmla="*/ 23 w 606"/>
                <a:gd name="T95" fmla="*/ 165 h 452"/>
                <a:gd name="T96" fmla="*/ 489 w 606"/>
                <a:gd name="T97" fmla="*/ 11 h 452"/>
                <a:gd name="T98" fmla="*/ 572 w 606"/>
                <a:gd name="T99" fmla="*/ 173 h 452"/>
                <a:gd name="T100" fmla="*/ 416 w 606"/>
                <a:gd name="T101" fmla="*/ 349 h 452"/>
                <a:gd name="T102" fmla="*/ 591 w 606"/>
                <a:gd name="T103" fmla="*/ 252 h 452"/>
                <a:gd name="T104" fmla="*/ 522 w 606"/>
                <a:gd name="T105" fmla="*/ 13 h 452"/>
                <a:gd name="T106" fmla="*/ 298 w 606"/>
                <a:gd name="T107" fmla="*/ 62 h 452"/>
                <a:gd name="T108" fmla="*/ 2 w 606"/>
                <a:gd name="T109" fmla="*/ 189 h 452"/>
                <a:gd name="T110" fmla="*/ 73 w 606"/>
                <a:gd name="T111" fmla="*/ 400 h 452"/>
                <a:gd name="T112" fmla="*/ 333 w 606"/>
                <a:gd name="T113" fmla="*/ 379 h 452"/>
                <a:gd name="T114" fmla="*/ 191 w 606"/>
                <a:gd name="T115" fmla="*/ 416 h 452"/>
                <a:gd name="T116" fmla="*/ 49 w 606"/>
                <a:gd name="T117" fmla="*/ 305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06" h="452">
                  <a:moveTo>
                    <a:pt x="13" y="179"/>
                  </a:moveTo>
                  <a:cubicBezTo>
                    <a:pt x="15" y="195"/>
                    <a:pt x="20" y="211"/>
                    <a:pt x="25" y="227"/>
                  </a:cubicBezTo>
                  <a:cubicBezTo>
                    <a:pt x="31" y="243"/>
                    <a:pt x="36" y="260"/>
                    <a:pt x="40" y="277"/>
                  </a:cubicBezTo>
                  <a:cubicBezTo>
                    <a:pt x="49" y="312"/>
                    <a:pt x="55" y="347"/>
                    <a:pt x="65" y="382"/>
                  </a:cubicBezTo>
                  <a:cubicBezTo>
                    <a:pt x="67" y="391"/>
                    <a:pt x="70" y="399"/>
                    <a:pt x="73" y="407"/>
                  </a:cubicBezTo>
                  <a:cubicBezTo>
                    <a:pt x="75" y="413"/>
                    <a:pt x="77" y="419"/>
                    <a:pt x="80" y="424"/>
                  </a:cubicBezTo>
                  <a:cubicBezTo>
                    <a:pt x="86" y="433"/>
                    <a:pt x="96" y="437"/>
                    <a:pt x="107" y="438"/>
                  </a:cubicBezTo>
                  <a:cubicBezTo>
                    <a:pt x="123" y="439"/>
                    <a:pt x="139" y="435"/>
                    <a:pt x="155" y="430"/>
                  </a:cubicBezTo>
                  <a:cubicBezTo>
                    <a:pt x="171" y="425"/>
                    <a:pt x="187" y="419"/>
                    <a:pt x="203" y="415"/>
                  </a:cubicBezTo>
                  <a:cubicBezTo>
                    <a:pt x="227" y="408"/>
                    <a:pt x="251" y="401"/>
                    <a:pt x="275" y="394"/>
                  </a:cubicBezTo>
                  <a:cubicBezTo>
                    <a:pt x="286" y="391"/>
                    <a:pt x="297" y="387"/>
                    <a:pt x="308" y="383"/>
                  </a:cubicBezTo>
                  <a:cubicBezTo>
                    <a:pt x="319" y="379"/>
                    <a:pt x="330" y="375"/>
                    <a:pt x="342" y="373"/>
                  </a:cubicBezTo>
                  <a:cubicBezTo>
                    <a:pt x="341" y="373"/>
                    <a:pt x="341" y="372"/>
                    <a:pt x="341" y="371"/>
                  </a:cubicBezTo>
                  <a:cubicBezTo>
                    <a:pt x="340" y="374"/>
                    <a:pt x="337" y="375"/>
                    <a:pt x="335" y="376"/>
                  </a:cubicBezTo>
                  <a:cubicBezTo>
                    <a:pt x="332" y="377"/>
                    <a:pt x="329" y="378"/>
                    <a:pt x="326" y="379"/>
                  </a:cubicBezTo>
                  <a:cubicBezTo>
                    <a:pt x="319" y="382"/>
                    <a:pt x="312" y="385"/>
                    <a:pt x="305" y="388"/>
                  </a:cubicBezTo>
                  <a:cubicBezTo>
                    <a:pt x="288" y="394"/>
                    <a:pt x="270" y="401"/>
                    <a:pt x="253" y="407"/>
                  </a:cubicBezTo>
                  <a:cubicBezTo>
                    <a:pt x="220" y="419"/>
                    <a:pt x="186" y="428"/>
                    <a:pt x="152" y="437"/>
                  </a:cubicBezTo>
                  <a:cubicBezTo>
                    <a:pt x="140" y="440"/>
                    <a:pt x="127" y="443"/>
                    <a:pt x="115" y="441"/>
                  </a:cubicBezTo>
                  <a:cubicBezTo>
                    <a:pt x="101" y="439"/>
                    <a:pt x="92" y="430"/>
                    <a:pt x="85" y="418"/>
                  </a:cubicBezTo>
                  <a:cubicBezTo>
                    <a:pt x="77" y="406"/>
                    <a:pt x="73" y="392"/>
                    <a:pt x="69" y="379"/>
                  </a:cubicBezTo>
                  <a:cubicBezTo>
                    <a:pt x="63" y="363"/>
                    <a:pt x="58" y="347"/>
                    <a:pt x="52" y="331"/>
                  </a:cubicBezTo>
                  <a:cubicBezTo>
                    <a:pt x="49" y="322"/>
                    <a:pt x="46" y="313"/>
                    <a:pt x="43" y="305"/>
                  </a:cubicBezTo>
                  <a:cubicBezTo>
                    <a:pt x="40" y="297"/>
                    <a:pt x="36" y="289"/>
                    <a:pt x="32" y="281"/>
                  </a:cubicBezTo>
                  <a:cubicBezTo>
                    <a:pt x="24" y="265"/>
                    <a:pt x="17" y="249"/>
                    <a:pt x="12" y="232"/>
                  </a:cubicBezTo>
                  <a:cubicBezTo>
                    <a:pt x="10" y="224"/>
                    <a:pt x="7" y="215"/>
                    <a:pt x="6" y="207"/>
                  </a:cubicBezTo>
                  <a:cubicBezTo>
                    <a:pt x="5" y="200"/>
                    <a:pt x="3" y="193"/>
                    <a:pt x="5" y="186"/>
                  </a:cubicBezTo>
                  <a:cubicBezTo>
                    <a:pt x="7" y="179"/>
                    <a:pt x="12" y="175"/>
                    <a:pt x="17" y="171"/>
                  </a:cubicBezTo>
                  <a:cubicBezTo>
                    <a:pt x="22" y="167"/>
                    <a:pt x="28" y="164"/>
                    <a:pt x="35" y="161"/>
                  </a:cubicBezTo>
                  <a:cubicBezTo>
                    <a:pt x="65" y="147"/>
                    <a:pt x="97" y="135"/>
                    <a:pt x="129" y="122"/>
                  </a:cubicBezTo>
                  <a:cubicBezTo>
                    <a:pt x="163" y="109"/>
                    <a:pt x="198" y="96"/>
                    <a:pt x="233" y="85"/>
                  </a:cubicBezTo>
                  <a:cubicBezTo>
                    <a:pt x="268" y="73"/>
                    <a:pt x="303" y="63"/>
                    <a:pt x="339" y="52"/>
                  </a:cubicBezTo>
                  <a:cubicBezTo>
                    <a:pt x="357" y="46"/>
                    <a:pt x="374" y="41"/>
                    <a:pt x="392" y="35"/>
                  </a:cubicBezTo>
                  <a:cubicBezTo>
                    <a:pt x="409" y="29"/>
                    <a:pt x="426" y="23"/>
                    <a:pt x="444" y="17"/>
                  </a:cubicBezTo>
                  <a:cubicBezTo>
                    <a:pt x="452" y="14"/>
                    <a:pt x="461" y="11"/>
                    <a:pt x="470" y="8"/>
                  </a:cubicBezTo>
                  <a:cubicBezTo>
                    <a:pt x="477" y="6"/>
                    <a:pt x="485" y="4"/>
                    <a:pt x="493" y="3"/>
                  </a:cubicBezTo>
                  <a:cubicBezTo>
                    <a:pt x="503" y="2"/>
                    <a:pt x="513" y="5"/>
                    <a:pt x="520" y="13"/>
                  </a:cubicBezTo>
                  <a:cubicBezTo>
                    <a:pt x="524" y="18"/>
                    <a:pt x="527" y="24"/>
                    <a:pt x="530" y="30"/>
                  </a:cubicBezTo>
                  <a:cubicBezTo>
                    <a:pt x="533" y="38"/>
                    <a:pt x="537" y="47"/>
                    <a:pt x="540" y="55"/>
                  </a:cubicBezTo>
                  <a:cubicBezTo>
                    <a:pt x="547" y="73"/>
                    <a:pt x="552" y="90"/>
                    <a:pt x="557" y="107"/>
                  </a:cubicBezTo>
                  <a:cubicBezTo>
                    <a:pt x="563" y="125"/>
                    <a:pt x="567" y="143"/>
                    <a:pt x="572" y="161"/>
                  </a:cubicBezTo>
                  <a:cubicBezTo>
                    <a:pt x="577" y="177"/>
                    <a:pt x="582" y="194"/>
                    <a:pt x="586" y="211"/>
                  </a:cubicBezTo>
                  <a:cubicBezTo>
                    <a:pt x="590" y="225"/>
                    <a:pt x="592" y="241"/>
                    <a:pt x="588" y="255"/>
                  </a:cubicBezTo>
                  <a:cubicBezTo>
                    <a:pt x="584" y="269"/>
                    <a:pt x="575" y="281"/>
                    <a:pt x="563" y="290"/>
                  </a:cubicBezTo>
                  <a:cubicBezTo>
                    <a:pt x="551" y="298"/>
                    <a:pt x="538" y="304"/>
                    <a:pt x="525" y="309"/>
                  </a:cubicBezTo>
                  <a:cubicBezTo>
                    <a:pt x="509" y="315"/>
                    <a:pt x="493" y="322"/>
                    <a:pt x="477" y="328"/>
                  </a:cubicBezTo>
                  <a:cubicBezTo>
                    <a:pt x="444" y="340"/>
                    <a:pt x="411" y="352"/>
                    <a:pt x="377" y="363"/>
                  </a:cubicBezTo>
                  <a:cubicBezTo>
                    <a:pt x="365" y="367"/>
                    <a:pt x="353" y="371"/>
                    <a:pt x="341" y="375"/>
                  </a:cubicBezTo>
                  <a:cubicBezTo>
                    <a:pt x="341" y="375"/>
                    <a:pt x="341" y="376"/>
                    <a:pt x="341" y="377"/>
                  </a:cubicBezTo>
                  <a:cubicBezTo>
                    <a:pt x="376" y="366"/>
                    <a:pt x="411" y="353"/>
                    <a:pt x="446" y="342"/>
                  </a:cubicBezTo>
                  <a:cubicBezTo>
                    <a:pt x="480" y="332"/>
                    <a:pt x="515" y="323"/>
                    <a:pt x="548" y="308"/>
                  </a:cubicBezTo>
                  <a:cubicBezTo>
                    <a:pt x="560" y="303"/>
                    <a:pt x="572" y="297"/>
                    <a:pt x="580" y="287"/>
                  </a:cubicBezTo>
                  <a:cubicBezTo>
                    <a:pt x="589" y="277"/>
                    <a:pt x="591" y="263"/>
                    <a:pt x="590" y="250"/>
                  </a:cubicBezTo>
                  <a:cubicBezTo>
                    <a:pt x="589" y="236"/>
                    <a:pt x="585" y="223"/>
                    <a:pt x="582" y="209"/>
                  </a:cubicBezTo>
                  <a:cubicBezTo>
                    <a:pt x="578" y="191"/>
                    <a:pt x="575" y="173"/>
                    <a:pt x="569" y="156"/>
                  </a:cubicBezTo>
                  <a:cubicBezTo>
                    <a:pt x="564" y="139"/>
                    <a:pt x="555" y="124"/>
                    <a:pt x="548" y="108"/>
                  </a:cubicBezTo>
                  <a:cubicBezTo>
                    <a:pt x="540" y="92"/>
                    <a:pt x="533" y="75"/>
                    <a:pt x="527" y="58"/>
                  </a:cubicBezTo>
                  <a:cubicBezTo>
                    <a:pt x="524" y="47"/>
                    <a:pt x="521" y="35"/>
                    <a:pt x="514" y="25"/>
                  </a:cubicBezTo>
                  <a:cubicBezTo>
                    <a:pt x="511" y="20"/>
                    <a:pt x="507" y="16"/>
                    <a:pt x="502" y="13"/>
                  </a:cubicBezTo>
                  <a:cubicBezTo>
                    <a:pt x="497" y="10"/>
                    <a:pt x="490" y="9"/>
                    <a:pt x="483" y="9"/>
                  </a:cubicBezTo>
                  <a:cubicBezTo>
                    <a:pt x="476" y="9"/>
                    <a:pt x="468" y="10"/>
                    <a:pt x="461" y="12"/>
                  </a:cubicBezTo>
                  <a:cubicBezTo>
                    <a:pt x="452" y="14"/>
                    <a:pt x="444" y="16"/>
                    <a:pt x="435" y="18"/>
                  </a:cubicBezTo>
                  <a:cubicBezTo>
                    <a:pt x="417" y="23"/>
                    <a:pt x="400" y="29"/>
                    <a:pt x="382" y="34"/>
                  </a:cubicBezTo>
                  <a:cubicBezTo>
                    <a:pt x="347" y="45"/>
                    <a:pt x="312" y="56"/>
                    <a:pt x="277" y="68"/>
                  </a:cubicBezTo>
                  <a:cubicBezTo>
                    <a:pt x="241" y="79"/>
                    <a:pt x="206" y="91"/>
                    <a:pt x="171" y="104"/>
                  </a:cubicBezTo>
                  <a:cubicBezTo>
                    <a:pt x="137" y="116"/>
                    <a:pt x="102" y="129"/>
                    <a:pt x="68" y="142"/>
                  </a:cubicBezTo>
                  <a:cubicBezTo>
                    <a:pt x="52" y="149"/>
                    <a:pt x="36" y="156"/>
                    <a:pt x="21" y="164"/>
                  </a:cubicBezTo>
                  <a:cubicBezTo>
                    <a:pt x="16" y="166"/>
                    <a:pt x="10" y="168"/>
                    <a:pt x="6" y="172"/>
                  </a:cubicBezTo>
                  <a:cubicBezTo>
                    <a:pt x="2" y="176"/>
                    <a:pt x="0" y="180"/>
                    <a:pt x="1" y="185"/>
                  </a:cubicBezTo>
                  <a:cubicBezTo>
                    <a:pt x="2" y="191"/>
                    <a:pt x="4" y="197"/>
                    <a:pt x="7" y="203"/>
                  </a:cubicBezTo>
                  <a:cubicBezTo>
                    <a:pt x="9" y="210"/>
                    <a:pt x="11" y="216"/>
                    <a:pt x="13" y="223"/>
                  </a:cubicBezTo>
                  <a:cubicBezTo>
                    <a:pt x="18" y="241"/>
                    <a:pt x="23" y="258"/>
                    <a:pt x="27" y="276"/>
                  </a:cubicBezTo>
                  <a:cubicBezTo>
                    <a:pt x="30" y="285"/>
                    <a:pt x="32" y="294"/>
                    <a:pt x="34" y="303"/>
                  </a:cubicBezTo>
                  <a:cubicBezTo>
                    <a:pt x="36" y="312"/>
                    <a:pt x="37" y="321"/>
                    <a:pt x="39" y="330"/>
                  </a:cubicBezTo>
                  <a:cubicBezTo>
                    <a:pt x="43" y="347"/>
                    <a:pt x="50" y="364"/>
                    <a:pt x="57" y="379"/>
                  </a:cubicBezTo>
                  <a:cubicBezTo>
                    <a:pt x="64" y="393"/>
                    <a:pt x="71" y="408"/>
                    <a:pt x="79" y="421"/>
                  </a:cubicBezTo>
                  <a:cubicBezTo>
                    <a:pt x="85" y="432"/>
                    <a:pt x="94" y="441"/>
                    <a:pt x="106" y="445"/>
                  </a:cubicBezTo>
                  <a:cubicBezTo>
                    <a:pt x="119" y="450"/>
                    <a:pt x="133" y="448"/>
                    <a:pt x="145" y="444"/>
                  </a:cubicBezTo>
                  <a:cubicBezTo>
                    <a:pt x="159" y="440"/>
                    <a:pt x="172" y="434"/>
                    <a:pt x="185" y="428"/>
                  </a:cubicBezTo>
                  <a:cubicBezTo>
                    <a:pt x="200" y="422"/>
                    <a:pt x="217" y="417"/>
                    <a:pt x="232" y="411"/>
                  </a:cubicBezTo>
                  <a:cubicBezTo>
                    <a:pt x="250" y="405"/>
                    <a:pt x="267" y="399"/>
                    <a:pt x="285" y="394"/>
                  </a:cubicBezTo>
                  <a:cubicBezTo>
                    <a:pt x="320" y="382"/>
                    <a:pt x="355" y="370"/>
                    <a:pt x="390" y="358"/>
                  </a:cubicBezTo>
                  <a:cubicBezTo>
                    <a:pt x="424" y="345"/>
                    <a:pt x="458" y="331"/>
                    <a:pt x="493" y="318"/>
                  </a:cubicBezTo>
                  <a:cubicBezTo>
                    <a:pt x="509" y="312"/>
                    <a:pt x="524" y="306"/>
                    <a:pt x="541" y="301"/>
                  </a:cubicBezTo>
                  <a:cubicBezTo>
                    <a:pt x="554" y="296"/>
                    <a:pt x="569" y="292"/>
                    <a:pt x="579" y="283"/>
                  </a:cubicBezTo>
                  <a:cubicBezTo>
                    <a:pt x="588" y="275"/>
                    <a:pt x="590" y="264"/>
                    <a:pt x="589" y="253"/>
                  </a:cubicBezTo>
                  <a:cubicBezTo>
                    <a:pt x="588" y="240"/>
                    <a:pt x="584" y="228"/>
                    <a:pt x="581" y="217"/>
                  </a:cubicBezTo>
                  <a:cubicBezTo>
                    <a:pt x="577" y="199"/>
                    <a:pt x="573" y="181"/>
                    <a:pt x="568" y="163"/>
                  </a:cubicBezTo>
                  <a:cubicBezTo>
                    <a:pt x="564" y="146"/>
                    <a:pt x="557" y="128"/>
                    <a:pt x="551" y="111"/>
                  </a:cubicBezTo>
                  <a:cubicBezTo>
                    <a:pt x="545" y="94"/>
                    <a:pt x="539" y="77"/>
                    <a:pt x="531" y="60"/>
                  </a:cubicBezTo>
                  <a:cubicBezTo>
                    <a:pt x="526" y="48"/>
                    <a:pt x="521" y="36"/>
                    <a:pt x="513" y="26"/>
                  </a:cubicBezTo>
                  <a:cubicBezTo>
                    <a:pt x="505" y="16"/>
                    <a:pt x="495" y="11"/>
                    <a:pt x="482" y="11"/>
                  </a:cubicBezTo>
                  <a:cubicBezTo>
                    <a:pt x="466" y="10"/>
                    <a:pt x="450" y="15"/>
                    <a:pt x="435" y="19"/>
                  </a:cubicBezTo>
                  <a:cubicBezTo>
                    <a:pt x="400" y="28"/>
                    <a:pt x="364" y="38"/>
                    <a:pt x="330" y="50"/>
                  </a:cubicBezTo>
                  <a:cubicBezTo>
                    <a:pt x="312" y="56"/>
                    <a:pt x="295" y="62"/>
                    <a:pt x="277" y="67"/>
                  </a:cubicBezTo>
                  <a:cubicBezTo>
                    <a:pt x="260" y="73"/>
                    <a:pt x="242" y="78"/>
                    <a:pt x="225" y="84"/>
                  </a:cubicBezTo>
                  <a:cubicBezTo>
                    <a:pt x="190" y="94"/>
                    <a:pt x="154" y="105"/>
                    <a:pt x="120" y="118"/>
                  </a:cubicBezTo>
                  <a:cubicBezTo>
                    <a:pt x="104" y="125"/>
                    <a:pt x="88" y="132"/>
                    <a:pt x="72" y="140"/>
                  </a:cubicBezTo>
                  <a:cubicBezTo>
                    <a:pt x="56" y="147"/>
                    <a:pt x="41" y="156"/>
                    <a:pt x="26" y="163"/>
                  </a:cubicBezTo>
                  <a:cubicBezTo>
                    <a:pt x="20" y="165"/>
                    <a:pt x="15" y="168"/>
                    <a:pt x="11" y="173"/>
                  </a:cubicBezTo>
                  <a:cubicBezTo>
                    <a:pt x="7" y="177"/>
                    <a:pt x="6" y="182"/>
                    <a:pt x="6" y="188"/>
                  </a:cubicBezTo>
                  <a:cubicBezTo>
                    <a:pt x="7" y="194"/>
                    <a:pt x="9" y="200"/>
                    <a:pt x="12" y="206"/>
                  </a:cubicBezTo>
                  <a:cubicBezTo>
                    <a:pt x="14" y="214"/>
                    <a:pt x="16" y="222"/>
                    <a:pt x="19" y="230"/>
                  </a:cubicBezTo>
                  <a:cubicBezTo>
                    <a:pt x="24" y="247"/>
                    <a:pt x="29" y="265"/>
                    <a:pt x="33" y="283"/>
                  </a:cubicBezTo>
                  <a:cubicBezTo>
                    <a:pt x="38" y="301"/>
                    <a:pt x="43" y="319"/>
                    <a:pt x="48" y="336"/>
                  </a:cubicBezTo>
                  <a:cubicBezTo>
                    <a:pt x="54" y="353"/>
                    <a:pt x="60" y="370"/>
                    <a:pt x="66" y="388"/>
                  </a:cubicBezTo>
                  <a:cubicBezTo>
                    <a:pt x="69" y="395"/>
                    <a:pt x="72" y="403"/>
                    <a:pt x="74" y="410"/>
                  </a:cubicBezTo>
                  <a:cubicBezTo>
                    <a:pt x="76" y="416"/>
                    <a:pt x="78" y="421"/>
                    <a:pt x="80" y="427"/>
                  </a:cubicBezTo>
                  <a:cubicBezTo>
                    <a:pt x="85" y="437"/>
                    <a:pt x="93" y="445"/>
                    <a:pt x="105" y="446"/>
                  </a:cubicBezTo>
                  <a:cubicBezTo>
                    <a:pt x="120" y="447"/>
                    <a:pt x="135" y="440"/>
                    <a:pt x="148" y="435"/>
                  </a:cubicBezTo>
                  <a:cubicBezTo>
                    <a:pt x="156" y="431"/>
                    <a:pt x="164" y="429"/>
                    <a:pt x="172" y="427"/>
                  </a:cubicBezTo>
                  <a:cubicBezTo>
                    <a:pt x="181" y="424"/>
                    <a:pt x="190" y="421"/>
                    <a:pt x="198" y="418"/>
                  </a:cubicBezTo>
                  <a:cubicBezTo>
                    <a:pt x="216" y="411"/>
                    <a:pt x="233" y="406"/>
                    <a:pt x="250" y="400"/>
                  </a:cubicBezTo>
                  <a:cubicBezTo>
                    <a:pt x="286" y="389"/>
                    <a:pt x="321" y="377"/>
                    <a:pt x="356" y="365"/>
                  </a:cubicBezTo>
                  <a:cubicBezTo>
                    <a:pt x="391" y="353"/>
                    <a:pt x="426" y="342"/>
                    <a:pt x="460" y="329"/>
                  </a:cubicBezTo>
                  <a:cubicBezTo>
                    <a:pt x="475" y="323"/>
                    <a:pt x="490" y="317"/>
                    <a:pt x="504" y="311"/>
                  </a:cubicBezTo>
                  <a:cubicBezTo>
                    <a:pt x="519" y="305"/>
                    <a:pt x="533" y="299"/>
                    <a:pt x="547" y="293"/>
                  </a:cubicBezTo>
                  <a:cubicBezTo>
                    <a:pt x="556" y="290"/>
                    <a:pt x="565" y="289"/>
                    <a:pt x="573" y="286"/>
                  </a:cubicBezTo>
                  <a:cubicBezTo>
                    <a:pt x="580" y="284"/>
                    <a:pt x="590" y="280"/>
                    <a:pt x="593" y="272"/>
                  </a:cubicBezTo>
                  <a:cubicBezTo>
                    <a:pt x="593" y="271"/>
                    <a:pt x="592" y="270"/>
                    <a:pt x="591" y="271"/>
                  </a:cubicBezTo>
                  <a:cubicBezTo>
                    <a:pt x="581" y="278"/>
                    <a:pt x="570" y="283"/>
                    <a:pt x="559" y="288"/>
                  </a:cubicBezTo>
                  <a:cubicBezTo>
                    <a:pt x="551" y="291"/>
                    <a:pt x="541" y="295"/>
                    <a:pt x="535" y="302"/>
                  </a:cubicBezTo>
                  <a:cubicBezTo>
                    <a:pt x="534" y="303"/>
                    <a:pt x="535" y="304"/>
                    <a:pt x="536" y="304"/>
                  </a:cubicBezTo>
                  <a:cubicBezTo>
                    <a:pt x="545" y="305"/>
                    <a:pt x="553" y="302"/>
                    <a:pt x="561" y="298"/>
                  </a:cubicBezTo>
                  <a:cubicBezTo>
                    <a:pt x="569" y="295"/>
                    <a:pt x="577" y="290"/>
                    <a:pt x="582" y="283"/>
                  </a:cubicBezTo>
                  <a:cubicBezTo>
                    <a:pt x="593" y="267"/>
                    <a:pt x="580" y="247"/>
                    <a:pt x="577" y="229"/>
                  </a:cubicBezTo>
                  <a:cubicBezTo>
                    <a:pt x="577" y="230"/>
                    <a:pt x="576" y="230"/>
                    <a:pt x="575" y="231"/>
                  </a:cubicBezTo>
                  <a:cubicBezTo>
                    <a:pt x="581" y="234"/>
                    <a:pt x="584" y="241"/>
                    <a:pt x="586" y="247"/>
                  </a:cubicBezTo>
                  <a:cubicBezTo>
                    <a:pt x="589" y="254"/>
                    <a:pt x="591" y="261"/>
                    <a:pt x="591" y="268"/>
                  </a:cubicBezTo>
                  <a:cubicBezTo>
                    <a:pt x="590" y="284"/>
                    <a:pt x="572" y="289"/>
                    <a:pt x="562" y="298"/>
                  </a:cubicBezTo>
                  <a:cubicBezTo>
                    <a:pt x="561" y="298"/>
                    <a:pt x="562" y="300"/>
                    <a:pt x="563" y="300"/>
                  </a:cubicBezTo>
                  <a:cubicBezTo>
                    <a:pt x="570" y="301"/>
                    <a:pt x="579" y="298"/>
                    <a:pt x="585" y="294"/>
                  </a:cubicBezTo>
                  <a:cubicBezTo>
                    <a:pt x="593" y="290"/>
                    <a:pt x="601" y="284"/>
                    <a:pt x="604" y="276"/>
                  </a:cubicBezTo>
                  <a:cubicBezTo>
                    <a:pt x="606" y="272"/>
                    <a:pt x="606" y="268"/>
                    <a:pt x="606" y="264"/>
                  </a:cubicBezTo>
                  <a:cubicBezTo>
                    <a:pt x="605" y="258"/>
                    <a:pt x="604" y="253"/>
                    <a:pt x="602" y="247"/>
                  </a:cubicBezTo>
                  <a:cubicBezTo>
                    <a:pt x="599" y="237"/>
                    <a:pt x="594" y="226"/>
                    <a:pt x="590" y="216"/>
                  </a:cubicBezTo>
                  <a:cubicBezTo>
                    <a:pt x="589" y="215"/>
                    <a:pt x="587" y="215"/>
                    <a:pt x="587" y="217"/>
                  </a:cubicBezTo>
                  <a:cubicBezTo>
                    <a:pt x="588" y="231"/>
                    <a:pt x="595" y="245"/>
                    <a:pt x="592" y="259"/>
                  </a:cubicBezTo>
                  <a:cubicBezTo>
                    <a:pt x="589" y="272"/>
                    <a:pt x="579" y="282"/>
                    <a:pt x="571" y="292"/>
                  </a:cubicBezTo>
                  <a:cubicBezTo>
                    <a:pt x="571" y="292"/>
                    <a:pt x="571" y="293"/>
                    <a:pt x="572" y="293"/>
                  </a:cubicBezTo>
                  <a:cubicBezTo>
                    <a:pt x="577" y="295"/>
                    <a:pt x="583" y="293"/>
                    <a:pt x="587" y="290"/>
                  </a:cubicBezTo>
                  <a:cubicBezTo>
                    <a:pt x="592" y="286"/>
                    <a:pt x="595" y="282"/>
                    <a:pt x="597" y="276"/>
                  </a:cubicBezTo>
                  <a:cubicBezTo>
                    <a:pt x="599" y="271"/>
                    <a:pt x="599" y="264"/>
                    <a:pt x="598" y="258"/>
                  </a:cubicBezTo>
                  <a:cubicBezTo>
                    <a:pt x="598" y="250"/>
                    <a:pt x="596" y="242"/>
                    <a:pt x="595" y="235"/>
                  </a:cubicBezTo>
                  <a:cubicBezTo>
                    <a:pt x="591" y="217"/>
                    <a:pt x="586" y="201"/>
                    <a:pt x="581" y="185"/>
                  </a:cubicBezTo>
                  <a:cubicBezTo>
                    <a:pt x="575" y="168"/>
                    <a:pt x="571" y="151"/>
                    <a:pt x="566" y="134"/>
                  </a:cubicBezTo>
                  <a:cubicBezTo>
                    <a:pt x="560" y="117"/>
                    <a:pt x="554" y="100"/>
                    <a:pt x="546" y="84"/>
                  </a:cubicBezTo>
                  <a:cubicBezTo>
                    <a:pt x="540" y="71"/>
                    <a:pt x="534" y="57"/>
                    <a:pt x="525" y="46"/>
                  </a:cubicBezTo>
                  <a:cubicBezTo>
                    <a:pt x="517" y="35"/>
                    <a:pt x="506" y="26"/>
                    <a:pt x="493" y="21"/>
                  </a:cubicBezTo>
                  <a:cubicBezTo>
                    <a:pt x="481" y="16"/>
                    <a:pt x="467" y="17"/>
                    <a:pt x="454" y="18"/>
                  </a:cubicBezTo>
                  <a:cubicBezTo>
                    <a:pt x="419" y="23"/>
                    <a:pt x="386" y="34"/>
                    <a:pt x="352" y="44"/>
                  </a:cubicBezTo>
                  <a:cubicBezTo>
                    <a:pt x="335" y="49"/>
                    <a:pt x="317" y="54"/>
                    <a:pt x="299" y="60"/>
                  </a:cubicBezTo>
                  <a:cubicBezTo>
                    <a:pt x="282" y="65"/>
                    <a:pt x="264" y="71"/>
                    <a:pt x="247" y="77"/>
                  </a:cubicBezTo>
                  <a:cubicBezTo>
                    <a:pt x="223" y="84"/>
                    <a:pt x="200" y="92"/>
                    <a:pt x="177" y="100"/>
                  </a:cubicBezTo>
                  <a:cubicBezTo>
                    <a:pt x="154" y="108"/>
                    <a:pt x="131" y="117"/>
                    <a:pt x="107" y="125"/>
                  </a:cubicBezTo>
                  <a:cubicBezTo>
                    <a:pt x="106" y="126"/>
                    <a:pt x="107" y="128"/>
                    <a:pt x="108" y="127"/>
                  </a:cubicBezTo>
                  <a:cubicBezTo>
                    <a:pt x="143" y="116"/>
                    <a:pt x="177" y="102"/>
                    <a:pt x="212" y="90"/>
                  </a:cubicBezTo>
                  <a:cubicBezTo>
                    <a:pt x="229" y="85"/>
                    <a:pt x="247" y="79"/>
                    <a:pt x="264" y="74"/>
                  </a:cubicBezTo>
                  <a:cubicBezTo>
                    <a:pt x="282" y="68"/>
                    <a:pt x="299" y="62"/>
                    <a:pt x="317" y="56"/>
                  </a:cubicBezTo>
                  <a:cubicBezTo>
                    <a:pt x="335" y="51"/>
                    <a:pt x="352" y="46"/>
                    <a:pt x="370" y="41"/>
                  </a:cubicBezTo>
                  <a:cubicBezTo>
                    <a:pt x="388" y="36"/>
                    <a:pt x="405" y="30"/>
                    <a:pt x="423" y="26"/>
                  </a:cubicBezTo>
                  <a:cubicBezTo>
                    <a:pt x="438" y="23"/>
                    <a:pt x="454" y="20"/>
                    <a:pt x="469" y="20"/>
                  </a:cubicBezTo>
                  <a:cubicBezTo>
                    <a:pt x="483" y="19"/>
                    <a:pt x="496" y="23"/>
                    <a:pt x="508" y="32"/>
                  </a:cubicBezTo>
                  <a:cubicBezTo>
                    <a:pt x="520" y="41"/>
                    <a:pt x="528" y="54"/>
                    <a:pt x="536" y="67"/>
                  </a:cubicBezTo>
                  <a:cubicBezTo>
                    <a:pt x="543" y="81"/>
                    <a:pt x="550" y="97"/>
                    <a:pt x="555" y="112"/>
                  </a:cubicBezTo>
                  <a:cubicBezTo>
                    <a:pt x="562" y="129"/>
                    <a:pt x="567" y="146"/>
                    <a:pt x="572" y="163"/>
                  </a:cubicBezTo>
                  <a:cubicBezTo>
                    <a:pt x="576" y="180"/>
                    <a:pt x="582" y="196"/>
                    <a:pt x="587" y="213"/>
                  </a:cubicBezTo>
                  <a:cubicBezTo>
                    <a:pt x="591" y="229"/>
                    <a:pt x="596" y="247"/>
                    <a:pt x="596" y="264"/>
                  </a:cubicBezTo>
                  <a:cubicBezTo>
                    <a:pt x="596" y="270"/>
                    <a:pt x="595" y="277"/>
                    <a:pt x="591" y="283"/>
                  </a:cubicBezTo>
                  <a:cubicBezTo>
                    <a:pt x="588" y="287"/>
                    <a:pt x="579" y="294"/>
                    <a:pt x="573" y="292"/>
                  </a:cubicBezTo>
                  <a:cubicBezTo>
                    <a:pt x="573" y="292"/>
                    <a:pt x="573" y="293"/>
                    <a:pt x="573" y="293"/>
                  </a:cubicBezTo>
                  <a:cubicBezTo>
                    <a:pt x="581" y="283"/>
                    <a:pt x="590" y="274"/>
                    <a:pt x="594" y="262"/>
                  </a:cubicBezTo>
                  <a:cubicBezTo>
                    <a:pt x="598" y="246"/>
                    <a:pt x="591" y="232"/>
                    <a:pt x="590" y="216"/>
                  </a:cubicBezTo>
                  <a:cubicBezTo>
                    <a:pt x="589" y="217"/>
                    <a:pt x="588" y="217"/>
                    <a:pt x="587" y="217"/>
                  </a:cubicBezTo>
                  <a:cubicBezTo>
                    <a:pt x="591" y="226"/>
                    <a:pt x="595" y="235"/>
                    <a:pt x="599" y="244"/>
                  </a:cubicBezTo>
                  <a:cubicBezTo>
                    <a:pt x="601" y="253"/>
                    <a:pt x="605" y="264"/>
                    <a:pt x="603" y="274"/>
                  </a:cubicBezTo>
                  <a:cubicBezTo>
                    <a:pt x="601" y="281"/>
                    <a:pt x="592" y="287"/>
                    <a:pt x="586" y="291"/>
                  </a:cubicBezTo>
                  <a:cubicBezTo>
                    <a:pt x="580" y="295"/>
                    <a:pt x="571" y="299"/>
                    <a:pt x="563" y="298"/>
                  </a:cubicBezTo>
                  <a:cubicBezTo>
                    <a:pt x="563" y="298"/>
                    <a:pt x="564" y="299"/>
                    <a:pt x="564" y="299"/>
                  </a:cubicBezTo>
                  <a:cubicBezTo>
                    <a:pt x="575" y="290"/>
                    <a:pt x="593" y="285"/>
                    <a:pt x="593" y="268"/>
                  </a:cubicBezTo>
                  <a:cubicBezTo>
                    <a:pt x="593" y="260"/>
                    <a:pt x="591" y="252"/>
                    <a:pt x="588" y="245"/>
                  </a:cubicBezTo>
                  <a:cubicBezTo>
                    <a:pt x="586" y="239"/>
                    <a:pt x="582" y="232"/>
                    <a:pt x="576" y="228"/>
                  </a:cubicBezTo>
                  <a:cubicBezTo>
                    <a:pt x="576" y="228"/>
                    <a:pt x="575" y="229"/>
                    <a:pt x="575" y="229"/>
                  </a:cubicBezTo>
                  <a:cubicBezTo>
                    <a:pt x="577" y="246"/>
                    <a:pt x="590" y="265"/>
                    <a:pt x="581" y="281"/>
                  </a:cubicBezTo>
                  <a:cubicBezTo>
                    <a:pt x="576" y="289"/>
                    <a:pt x="567" y="293"/>
                    <a:pt x="560" y="296"/>
                  </a:cubicBezTo>
                  <a:cubicBezTo>
                    <a:pt x="552" y="300"/>
                    <a:pt x="544" y="302"/>
                    <a:pt x="536" y="302"/>
                  </a:cubicBezTo>
                  <a:cubicBezTo>
                    <a:pt x="536" y="302"/>
                    <a:pt x="536" y="303"/>
                    <a:pt x="537" y="304"/>
                  </a:cubicBezTo>
                  <a:cubicBezTo>
                    <a:pt x="542" y="296"/>
                    <a:pt x="553" y="293"/>
                    <a:pt x="561" y="289"/>
                  </a:cubicBezTo>
                  <a:cubicBezTo>
                    <a:pt x="572" y="285"/>
                    <a:pt x="583" y="280"/>
                    <a:pt x="592" y="273"/>
                  </a:cubicBezTo>
                  <a:cubicBezTo>
                    <a:pt x="592" y="272"/>
                    <a:pt x="591" y="272"/>
                    <a:pt x="590" y="271"/>
                  </a:cubicBezTo>
                  <a:cubicBezTo>
                    <a:pt x="589" y="276"/>
                    <a:pt x="585" y="278"/>
                    <a:pt x="581" y="280"/>
                  </a:cubicBezTo>
                  <a:cubicBezTo>
                    <a:pt x="575" y="283"/>
                    <a:pt x="570" y="284"/>
                    <a:pt x="564" y="286"/>
                  </a:cubicBezTo>
                  <a:cubicBezTo>
                    <a:pt x="559" y="287"/>
                    <a:pt x="554" y="289"/>
                    <a:pt x="549" y="290"/>
                  </a:cubicBezTo>
                  <a:cubicBezTo>
                    <a:pt x="542" y="293"/>
                    <a:pt x="536" y="296"/>
                    <a:pt x="529" y="299"/>
                  </a:cubicBezTo>
                  <a:cubicBezTo>
                    <a:pt x="495" y="313"/>
                    <a:pt x="461" y="326"/>
                    <a:pt x="426" y="338"/>
                  </a:cubicBezTo>
                  <a:cubicBezTo>
                    <a:pt x="391" y="351"/>
                    <a:pt x="357" y="363"/>
                    <a:pt x="321" y="374"/>
                  </a:cubicBezTo>
                  <a:cubicBezTo>
                    <a:pt x="286" y="386"/>
                    <a:pt x="251" y="397"/>
                    <a:pt x="216" y="409"/>
                  </a:cubicBezTo>
                  <a:cubicBezTo>
                    <a:pt x="199" y="415"/>
                    <a:pt x="182" y="421"/>
                    <a:pt x="164" y="427"/>
                  </a:cubicBezTo>
                  <a:cubicBezTo>
                    <a:pt x="157" y="429"/>
                    <a:pt x="149" y="432"/>
                    <a:pt x="142" y="435"/>
                  </a:cubicBezTo>
                  <a:cubicBezTo>
                    <a:pt x="135" y="438"/>
                    <a:pt x="127" y="440"/>
                    <a:pt x="120" y="442"/>
                  </a:cubicBezTo>
                  <a:cubicBezTo>
                    <a:pt x="112" y="444"/>
                    <a:pt x="104" y="444"/>
                    <a:pt x="97" y="442"/>
                  </a:cubicBezTo>
                  <a:cubicBezTo>
                    <a:pt x="92" y="439"/>
                    <a:pt x="88" y="435"/>
                    <a:pt x="85" y="430"/>
                  </a:cubicBezTo>
                  <a:cubicBezTo>
                    <a:pt x="82" y="425"/>
                    <a:pt x="80" y="419"/>
                    <a:pt x="78" y="414"/>
                  </a:cubicBezTo>
                  <a:cubicBezTo>
                    <a:pt x="76" y="407"/>
                    <a:pt x="73" y="400"/>
                    <a:pt x="71" y="393"/>
                  </a:cubicBezTo>
                  <a:cubicBezTo>
                    <a:pt x="65" y="376"/>
                    <a:pt x="58" y="359"/>
                    <a:pt x="52" y="342"/>
                  </a:cubicBezTo>
                  <a:cubicBezTo>
                    <a:pt x="47" y="324"/>
                    <a:pt x="42" y="307"/>
                    <a:pt x="37" y="289"/>
                  </a:cubicBezTo>
                  <a:cubicBezTo>
                    <a:pt x="33" y="271"/>
                    <a:pt x="28" y="253"/>
                    <a:pt x="23" y="235"/>
                  </a:cubicBezTo>
                  <a:cubicBezTo>
                    <a:pt x="21" y="227"/>
                    <a:pt x="18" y="218"/>
                    <a:pt x="15" y="209"/>
                  </a:cubicBezTo>
                  <a:cubicBezTo>
                    <a:pt x="13" y="203"/>
                    <a:pt x="11" y="197"/>
                    <a:pt x="9" y="191"/>
                  </a:cubicBezTo>
                  <a:cubicBezTo>
                    <a:pt x="8" y="184"/>
                    <a:pt x="8" y="178"/>
                    <a:pt x="13" y="173"/>
                  </a:cubicBezTo>
                  <a:cubicBezTo>
                    <a:pt x="18" y="169"/>
                    <a:pt x="24" y="166"/>
                    <a:pt x="29" y="164"/>
                  </a:cubicBezTo>
                  <a:cubicBezTo>
                    <a:pt x="45" y="156"/>
                    <a:pt x="61" y="147"/>
                    <a:pt x="77" y="140"/>
                  </a:cubicBezTo>
                  <a:cubicBezTo>
                    <a:pt x="110" y="124"/>
                    <a:pt x="144" y="111"/>
                    <a:pt x="179" y="100"/>
                  </a:cubicBezTo>
                  <a:cubicBezTo>
                    <a:pt x="214" y="89"/>
                    <a:pt x="249" y="79"/>
                    <a:pt x="284" y="68"/>
                  </a:cubicBezTo>
                  <a:cubicBezTo>
                    <a:pt x="319" y="56"/>
                    <a:pt x="354" y="43"/>
                    <a:pt x="389" y="34"/>
                  </a:cubicBezTo>
                  <a:cubicBezTo>
                    <a:pt x="407" y="29"/>
                    <a:pt x="424" y="24"/>
                    <a:pt x="442" y="20"/>
                  </a:cubicBezTo>
                  <a:cubicBezTo>
                    <a:pt x="457" y="16"/>
                    <a:pt x="474" y="11"/>
                    <a:pt x="489" y="14"/>
                  </a:cubicBezTo>
                  <a:cubicBezTo>
                    <a:pt x="502" y="16"/>
                    <a:pt x="511" y="26"/>
                    <a:pt x="517" y="37"/>
                  </a:cubicBezTo>
                  <a:cubicBezTo>
                    <a:pt x="525" y="50"/>
                    <a:pt x="531" y="65"/>
                    <a:pt x="537" y="79"/>
                  </a:cubicBezTo>
                  <a:cubicBezTo>
                    <a:pt x="550" y="113"/>
                    <a:pt x="562" y="147"/>
                    <a:pt x="571" y="183"/>
                  </a:cubicBezTo>
                  <a:cubicBezTo>
                    <a:pt x="575" y="199"/>
                    <a:pt x="578" y="216"/>
                    <a:pt x="582" y="232"/>
                  </a:cubicBezTo>
                  <a:cubicBezTo>
                    <a:pt x="585" y="243"/>
                    <a:pt x="589" y="255"/>
                    <a:pt x="586" y="266"/>
                  </a:cubicBezTo>
                  <a:cubicBezTo>
                    <a:pt x="583" y="280"/>
                    <a:pt x="569" y="287"/>
                    <a:pt x="557" y="293"/>
                  </a:cubicBezTo>
                  <a:cubicBezTo>
                    <a:pt x="550" y="295"/>
                    <a:pt x="543" y="298"/>
                    <a:pt x="536" y="300"/>
                  </a:cubicBezTo>
                  <a:cubicBezTo>
                    <a:pt x="528" y="302"/>
                    <a:pt x="520" y="305"/>
                    <a:pt x="513" y="308"/>
                  </a:cubicBezTo>
                  <a:cubicBezTo>
                    <a:pt x="478" y="320"/>
                    <a:pt x="444" y="335"/>
                    <a:pt x="410" y="348"/>
                  </a:cubicBezTo>
                  <a:cubicBezTo>
                    <a:pt x="341" y="373"/>
                    <a:pt x="270" y="395"/>
                    <a:pt x="200" y="420"/>
                  </a:cubicBezTo>
                  <a:cubicBezTo>
                    <a:pt x="187" y="425"/>
                    <a:pt x="174" y="431"/>
                    <a:pt x="161" y="436"/>
                  </a:cubicBezTo>
                  <a:cubicBezTo>
                    <a:pt x="148" y="441"/>
                    <a:pt x="134" y="445"/>
                    <a:pt x="120" y="445"/>
                  </a:cubicBezTo>
                  <a:cubicBezTo>
                    <a:pt x="106" y="445"/>
                    <a:pt x="94" y="437"/>
                    <a:pt x="85" y="426"/>
                  </a:cubicBezTo>
                  <a:cubicBezTo>
                    <a:pt x="76" y="415"/>
                    <a:pt x="70" y="401"/>
                    <a:pt x="64" y="388"/>
                  </a:cubicBezTo>
                  <a:cubicBezTo>
                    <a:pt x="56" y="372"/>
                    <a:pt x="49" y="355"/>
                    <a:pt x="44" y="338"/>
                  </a:cubicBezTo>
                  <a:cubicBezTo>
                    <a:pt x="41" y="329"/>
                    <a:pt x="39" y="320"/>
                    <a:pt x="38" y="311"/>
                  </a:cubicBezTo>
                  <a:cubicBezTo>
                    <a:pt x="36" y="302"/>
                    <a:pt x="34" y="293"/>
                    <a:pt x="32" y="284"/>
                  </a:cubicBezTo>
                  <a:cubicBezTo>
                    <a:pt x="28" y="266"/>
                    <a:pt x="23" y="249"/>
                    <a:pt x="18" y="231"/>
                  </a:cubicBezTo>
                  <a:cubicBezTo>
                    <a:pt x="16" y="223"/>
                    <a:pt x="14" y="215"/>
                    <a:pt x="11" y="207"/>
                  </a:cubicBezTo>
                  <a:cubicBezTo>
                    <a:pt x="9" y="202"/>
                    <a:pt x="6" y="196"/>
                    <a:pt x="4" y="190"/>
                  </a:cubicBezTo>
                  <a:cubicBezTo>
                    <a:pt x="3" y="187"/>
                    <a:pt x="3" y="184"/>
                    <a:pt x="3" y="181"/>
                  </a:cubicBezTo>
                  <a:cubicBezTo>
                    <a:pt x="4" y="178"/>
                    <a:pt x="6" y="175"/>
                    <a:pt x="8" y="173"/>
                  </a:cubicBezTo>
                  <a:cubicBezTo>
                    <a:pt x="13" y="170"/>
                    <a:pt x="18" y="168"/>
                    <a:pt x="23" y="165"/>
                  </a:cubicBezTo>
                  <a:cubicBezTo>
                    <a:pt x="39" y="158"/>
                    <a:pt x="56" y="150"/>
                    <a:pt x="73" y="143"/>
                  </a:cubicBezTo>
                  <a:cubicBezTo>
                    <a:pt x="107" y="129"/>
                    <a:pt x="142" y="117"/>
                    <a:pt x="176" y="104"/>
                  </a:cubicBezTo>
                  <a:cubicBezTo>
                    <a:pt x="246" y="80"/>
                    <a:pt x="317" y="57"/>
                    <a:pt x="388" y="35"/>
                  </a:cubicBezTo>
                  <a:cubicBezTo>
                    <a:pt x="405" y="30"/>
                    <a:pt x="422" y="24"/>
                    <a:pt x="440" y="20"/>
                  </a:cubicBezTo>
                  <a:cubicBezTo>
                    <a:pt x="456" y="15"/>
                    <a:pt x="473" y="9"/>
                    <a:pt x="489" y="11"/>
                  </a:cubicBezTo>
                  <a:cubicBezTo>
                    <a:pt x="503" y="13"/>
                    <a:pt x="512" y="23"/>
                    <a:pt x="517" y="35"/>
                  </a:cubicBezTo>
                  <a:cubicBezTo>
                    <a:pt x="523" y="48"/>
                    <a:pt x="526" y="62"/>
                    <a:pt x="531" y="75"/>
                  </a:cubicBezTo>
                  <a:cubicBezTo>
                    <a:pt x="537" y="91"/>
                    <a:pt x="545" y="107"/>
                    <a:pt x="552" y="122"/>
                  </a:cubicBezTo>
                  <a:cubicBezTo>
                    <a:pt x="556" y="131"/>
                    <a:pt x="561" y="139"/>
                    <a:pt x="564" y="148"/>
                  </a:cubicBezTo>
                  <a:cubicBezTo>
                    <a:pt x="567" y="156"/>
                    <a:pt x="569" y="165"/>
                    <a:pt x="572" y="173"/>
                  </a:cubicBezTo>
                  <a:cubicBezTo>
                    <a:pt x="576" y="190"/>
                    <a:pt x="579" y="207"/>
                    <a:pt x="583" y="224"/>
                  </a:cubicBezTo>
                  <a:cubicBezTo>
                    <a:pt x="586" y="238"/>
                    <a:pt x="589" y="252"/>
                    <a:pt x="587" y="266"/>
                  </a:cubicBezTo>
                  <a:cubicBezTo>
                    <a:pt x="585" y="280"/>
                    <a:pt x="575" y="290"/>
                    <a:pt x="563" y="298"/>
                  </a:cubicBezTo>
                  <a:cubicBezTo>
                    <a:pt x="550" y="306"/>
                    <a:pt x="535" y="312"/>
                    <a:pt x="520" y="317"/>
                  </a:cubicBezTo>
                  <a:cubicBezTo>
                    <a:pt x="486" y="329"/>
                    <a:pt x="450" y="338"/>
                    <a:pt x="416" y="349"/>
                  </a:cubicBezTo>
                  <a:cubicBezTo>
                    <a:pt x="391" y="358"/>
                    <a:pt x="366" y="367"/>
                    <a:pt x="341" y="375"/>
                  </a:cubicBezTo>
                  <a:cubicBezTo>
                    <a:pt x="339" y="375"/>
                    <a:pt x="340" y="377"/>
                    <a:pt x="341" y="377"/>
                  </a:cubicBezTo>
                  <a:cubicBezTo>
                    <a:pt x="407" y="358"/>
                    <a:pt x="472" y="334"/>
                    <a:pt x="535" y="307"/>
                  </a:cubicBezTo>
                  <a:cubicBezTo>
                    <a:pt x="547" y="302"/>
                    <a:pt x="560" y="296"/>
                    <a:pt x="570" y="287"/>
                  </a:cubicBezTo>
                  <a:cubicBezTo>
                    <a:pt x="581" y="278"/>
                    <a:pt x="588" y="266"/>
                    <a:pt x="591" y="252"/>
                  </a:cubicBezTo>
                  <a:cubicBezTo>
                    <a:pt x="594" y="238"/>
                    <a:pt x="592" y="224"/>
                    <a:pt x="589" y="210"/>
                  </a:cubicBezTo>
                  <a:cubicBezTo>
                    <a:pt x="584" y="193"/>
                    <a:pt x="579" y="177"/>
                    <a:pt x="575" y="160"/>
                  </a:cubicBezTo>
                  <a:cubicBezTo>
                    <a:pt x="565" y="124"/>
                    <a:pt x="555" y="89"/>
                    <a:pt x="542" y="55"/>
                  </a:cubicBezTo>
                  <a:cubicBezTo>
                    <a:pt x="539" y="46"/>
                    <a:pt x="536" y="38"/>
                    <a:pt x="532" y="29"/>
                  </a:cubicBezTo>
                  <a:cubicBezTo>
                    <a:pt x="529" y="24"/>
                    <a:pt x="526" y="18"/>
                    <a:pt x="522" y="13"/>
                  </a:cubicBezTo>
                  <a:cubicBezTo>
                    <a:pt x="517" y="5"/>
                    <a:pt x="509" y="1"/>
                    <a:pt x="499" y="0"/>
                  </a:cubicBezTo>
                  <a:cubicBezTo>
                    <a:pt x="493" y="0"/>
                    <a:pt x="487" y="1"/>
                    <a:pt x="482" y="2"/>
                  </a:cubicBezTo>
                  <a:cubicBezTo>
                    <a:pt x="473" y="5"/>
                    <a:pt x="464" y="7"/>
                    <a:pt x="455" y="10"/>
                  </a:cubicBezTo>
                  <a:cubicBezTo>
                    <a:pt x="438" y="16"/>
                    <a:pt x="421" y="23"/>
                    <a:pt x="404" y="28"/>
                  </a:cubicBezTo>
                  <a:cubicBezTo>
                    <a:pt x="369" y="40"/>
                    <a:pt x="333" y="51"/>
                    <a:pt x="298" y="62"/>
                  </a:cubicBezTo>
                  <a:cubicBezTo>
                    <a:pt x="262" y="73"/>
                    <a:pt x="227" y="84"/>
                    <a:pt x="192" y="96"/>
                  </a:cubicBezTo>
                  <a:cubicBezTo>
                    <a:pt x="158" y="108"/>
                    <a:pt x="123" y="122"/>
                    <a:pt x="89" y="135"/>
                  </a:cubicBezTo>
                  <a:cubicBezTo>
                    <a:pt x="73" y="142"/>
                    <a:pt x="58" y="149"/>
                    <a:pt x="42" y="156"/>
                  </a:cubicBezTo>
                  <a:cubicBezTo>
                    <a:pt x="31" y="160"/>
                    <a:pt x="19" y="165"/>
                    <a:pt x="10" y="174"/>
                  </a:cubicBezTo>
                  <a:cubicBezTo>
                    <a:pt x="5" y="178"/>
                    <a:pt x="3" y="183"/>
                    <a:pt x="2" y="189"/>
                  </a:cubicBezTo>
                  <a:cubicBezTo>
                    <a:pt x="1" y="195"/>
                    <a:pt x="3" y="202"/>
                    <a:pt x="4" y="208"/>
                  </a:cubicBezTo>
                  <a:cubicBezTo>
                    <a:pt x="7" y="226"/>
                    <a:pt x="12" y="242"/>
                    <a:pt x="19" y="258"/>
                  </a:cubicBezTo>
                  <a:cubicBezTo>
                    <a:pt x="26" y="275"/>
                    <a:pt x="34" y="290"/>
                    <a:pt x="41" y="307"/>
                  </a:cubicBezTo>
                  <a:cubicBezTo>
                    <a:pt x="48" y="324"/>
                    <a:pt x="53" y="341"/>
                    <a:pt x="59" y="358"/>
                  </a:cubicBezTo>
                  <a:cubicBezTo>
                    <a:pt x="64" y="372"/>
                    <a:pt x="68" y="386"/>
                    <a:pt x="73" y="400"/>
                  </a:cubicBezTo>
                  <a:cubicBezTo>
                    <a:pt x="78" y="413"/>
                    <a:pt x="84" y="425"/>
                    <a:pt x="94" y="434"/>
                  </a:cubicBezTo>
                  <a:cubicBezTo>
                    <a:pt x="113" y="452"/>
                    <a:pt x="142" y="442"/>
                    <a:pt x="163" y="437"/>
                  </a:cubicBezTo>
                  <a:cubicBezTo>
                    <a:pt x="199" y="428"/>
                    <a:pt x="234" y="417"/>
                    <a:pt x="268" y="404"/>
                  </a:cubicBezTo>
                  <a:cubicBezTo>
                    <a:pt x="285" y="398"/>
                    <a:pt x="301" y="392"/>
                    <a:pt x="317" y="385"/>
                  </a:cubicBezTo>
                  <a:cubicBezTo>
                    <a:pt x="322" y="383"/>
                    <a:pt x="327" y="381"/>
                    <a:pt x="333" y="379"/>
                  </a:cubicBezTo>
                  <a:cubicBezTo>
                    <a:pt x="336" y="378"/>
                    <a:pt x="341" y="376"/>
                    <a:pt x="343" y="372"/>
                  </a:cubicBezTo>
                  <a:cubicBezTo>
                    <a:pt x="343" y="371"/>
                    <a:pt x="342" y="370"/>
                    <a:pt x="342" y="370"/>
                  </a:cubicBezTo>
                  <a:cubicBezTo>
                    <a:pt x="325" y="373"/>
                    <a:pt x="310" y="380"/>
                    <a:pt x="295" y="385"/>
                  </a:cubicBezTo>
                  <a:cubicBezTo>
                    <a:pt x="278" y="391"/>
                    <a:pt x="260" y="395"/>
                    <a:pt x="243" y="400"/>
                  </a:cubicBezTo>
                  <a:cubicBezTo>
                    <a:pt x="226" y="406"/>
                    <a:pt x="208" y="410"/>
                    <a:pt x="191" y="416"/>
                  </a:cubicBezTo>
                  <a:cubicBezTo>
                    <a:pt x="175" y="421"/>
                    <a:pt x="160" y="427"/>
                    <a:pt x="143" y="431"/>
                  </a:cubicBezTo>
                  <a:cubicBezTo>
                    <a:pt x="135" y="433"/>
                    <a:pt x="127" y="435"/>
                    <a:pt x="119" y="435"/>
                  </a:cubicBezTo>
                  <a:cubicBezTo>
                    <a:pt x="111" y="436"/>
                    <a:pt x="104" y="436"/>
                    <a:pt x="97" y="434"/>
                  </a:cubicBezTo>
                  <a:cubicBezTo>
                    <a:pt x="85" y="430"/>
                    <a:pt x="80" y="419"/>
                    <a:pt x="76" y="409"/>
                  </a:cubicBezTo>
                  <a:cubicBezTo>
                    <a:pt x="64" y="375"/>
                    <a:pt x="57" y="340"/>
                    <a:pt x="49" y="305"/>
                  </a:cubicBezTo>
                  <a:cubicBezTo>
                    <a:pt x="44" y="283"/>
                    <a:pt x="39" y="261"/>
                    <a:pt x="32" y="240"/>
                  </a:cubicBezTo>
                  <a:cubicBezTo>
                    <a:pt x="26" y="220"/>
                    <a:pt x="17" y="200"/>
                    <a:pt x="15" y="179"/>
                  </a:cubicBezTo>
                  <a:cubicBezTo>
                    <a:pt x="15" y="178"/>
                    <a:pt x="13" y="178"/>
                    <a:pt x="13" y="17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2070"/>
            <p:cNvSpPr/>
            <p:nvPr/>
          </p:nvSpPr>
          <p:spPr bwMode="auto">
            <a:xfrm>
              <a:off x="554" y="485"/>
              <a:ext cx="633" cy="483"/>
            </a:xfrm>
            <a:custGeom>
              <a:avLst/>
              <a:gdLst>
                <a:gd name="T0" fmla="*/ 40 w 490"/>
                <a:gd name="T1" fmla="*/ 259 h 374"/>
                <a:gd name="T2" fmla="*/ 92 w 490"/>
                <a:gd name="T3" fmla="*/ 372 h 374"/>
                <a:gd name="T4" fmla="*/ 358 w 490"/>
                <a:gd name="T5" fmla="*/ 281 h 374"/>
                <a:gd name="T6" fmla="*/ 489 w 490"/>
                <a:gd name="T7" fmla="*/ 214 h 374"/>
                <a:gd name="T8" fmla="*/ 451 w 490"/>
                <a:gd name="T9" fmla="*/ 88 h 374"/>
                <a:gd name="T10" fmla="*/ 380 w 490"/>
                <a:gd name="T11" fmla="*/ 7 h 374"/>
                <a:gd name="T12" fmla="*/ 114 w 490"/>
                <a:gd name="T13" fmla="*/ 100 h 374"/>
                <a:gd name="T14" fmla="*/ 5 w 490"/>
                <a:gd name="T15" fmla="*/ 143 h 374"/>
                <a:gd name="T16" fmla="*/ 32 w 490"/>
                <a:gd name="T17" fmla="*/ 246 h 374"/>
                <a:gd name="T18" fmla="*/ 101 w 490"/>
                <a:gd name="T19" fmla="*/ 368 h 374"/>
                <a:gd name="T20" fmla="*/ 362 w 490"/>
                <a:gd name="T21" fmla="*/ 273 h 374"/>
                <a:gd name="T22" fmla="*/ 486 w 490"/>
                <a:gd name="T23" fmla="*/ 217 h 374"/>
                <a:gd name="T24" fmla="*/ 453 w 490"/>
                <a:gd name="T25" fmla="*/ 113 h 374"/>
                <a:gd name="T26" fmla="*/ 337 w 490"/>
                <a:gd name="T27" fmla="*/ 28 h 374"/>
                <a:gd name="T28" fmla="*/ 69 w 490"/>
                <a:gd name="T29" fmla="*/ 118 h 374"/>
                <a:gd name="T30" fmla="*/ 7 w 490"/>
                <a:gd name="T31" fmla="*/ 162 h 374"/>
                <a:gd name="T32" fmla="*/ 62 w 490"/>
                <a:gd name="T33" fmla="*/ 329 h 374"/>
                <a:gd name="T34" fmla="*/ 125 w 490"/>
                <a:gd name="T35" fmla="*/ 360 h 374"/>
                <a:gd name="T36" fmla="*/ 344 w 490"/>
                <a:gd name="T37" fmla="*/ 282 h 374"/>
                <a:gd name="T38" fmla="*/ 487 w 490"/>
                <a:gd name="T39" fmla="*/ 218 h 374"/>
                <a:gd name="T40" fmla="*/ 432 w 490"/>
                <a:gd name="T41" fmla="*/ 57 h 374"/>
                <a:gd name="T42" fmla="*/ 375 w 490"/>
                <a:gd name="T43" fmla="*/ 13 h 374"/>
                <a:gd name="T44" fmla="*/ 98 w 490"/>
                <a:gd name="T45" fmla="*/ 111 h 374"/>
                <a:gd name="T46" fmla="*/ 198 w 490"/>
                <a:gd name="T47" fmla="*/ 79 h 374"/>
                <a:gd name="T48" fmla="*/ 424 w 490"/>
                <a:gd name="T49" fmla="*/ 43 h 374"/>
                <a:gd name="T50" fmla="*/ 472 w 490"/>
                <a:gd name="T51" fmla="*/ 173 h 374"/>
                <a:gd name="T52" fmla="*/ 475 w 490"/>
                <a:gd name="T53" fmla="*/ 231 h 374"/>
                <a:gd name="T54" fmla="*/ 348 w 490"/>
                <a:gd name="T55" fmla="*/ 278 h 374"/>
                <a:gd name="T56" fmla="*/ 128 w 490"/>
                <a:gd name="T57" fmla="*/ 356 h 374"/>
                <a:gd name="T58" fmla="*/ 62 w 490"/>
                <a:gd name="T59" fmla="*/ 323 h 374"/>
                <a:gd name="T60" fmla="*/ 25 w 490"/>
                <a:gd name="T61" fmla="*/ 213 h 374"/>
                <a:gd name="T62" fmla="*/ 13 w 490"/>
                <a:gd name="T63" fmla="*/ 142 h 374"/>
                <a:gd name="T64" fmla="*/ 177 w 490"/>
                <a:gd name="T65" fmla="*/ 86 h 374"/>
                <a:gd name="T66" fmla="*/ 375 w 490"/>
                <a:gd name="T67" fmla="*/ 15 h 374"/>
                <a:gd name="T68" fmla="*/ 433 w 490"/>
                <a:gd name="T69" fmla="*/ 53 h 374"/>
                <a:gd name="T70" fmla="*/ 480 w 490"/>
                <a:gd name="T71" fmla="*/ 205 h 374"/>
                <a:gd name="T72" fmla="*/ 411 w 490"/>
                <a:gd name="T73" fmla="*/ 252 h 374"/>
                <a:gd name="T74" fmla="*/ 146 w 490"/>
                <a:gd name="T75" fmla="*/ 348 h 374"/>
                <a:gd name="T76" fmla="*/ 77 w 490"/>
                <a:gd name="T77" fmla="*/ 360 h 374"/>
                <a:gd name="T78" fmla="*/ 15 w 490"/>
                <a:gd name="T79" fmla="*/ 176 h 374"/>
                <a:gd name="T80" fmla="*/ 26 w 490"/>
                <a:gd name="T81" fmla="*/ 130 h 374"/>
                <a:gd name="T82" fmla="*/ 219 w 490"/>
                <a:gd name="T83" fmla="*/ 64 h 374"/>
                <a:gd name="T84" fmla="*/ 395 w 490"/>
                <a:gd name="T85" fmla="*/ 4 h 374"/>
                <a:gd name="T86" fmla="*/ 466 w 490"/>
                <a:gd name="T87" fmla="*/ 135 h 374"/>
                <a:gd name="T88" fmla="*/ 453 w 490"/>
                <a:gd name="T89" fmla="*/ 247 h 374"/>
                <a:gd name="T90" fmla="*/ 143 w 490"/>
                <a:gd name="T91" fmla="*/ 354 h 374"/>
                <a:gd name="T92" fmla="*/ 65 w 490"/>
                <a:gd name="T93" fmla="*/ 346 h 374"/>
                <a:gd name="T94" fmla="*/ 34 w 490"/>
                <a:gd name="T95" fmla="*/ 234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90" h="374">
                  <a:moveTo>
                    <a:pt x="1" y="151"/>
                  </a:moveTo>
                  <a:cubicBezTo>
                    <a:pt x="8" y="164"/>
                    <a:pt x="13" y="179"/>
                    <a:pt x="18" y="193"/>
                  </a:cubicBezTo>
                  <a:cubicBezTo>
                    <a:pt x="23" y="208"/>
                    <a:pt x="28" y="222"/>
                    <a:pt x="33" y="237"/>
                  </a:cubicBezTo>
                  <a:cubicBezTo>
                    <a:pt x="35" y="244"/>
                    <a:pt x="38" y="252"/>
                    <a:pt x="40" y="259"/>
                  </a:cubicBezTo>
                  <a:cubicBezTo>
                    <a:pt x="42" y="267"/>
                    <a:pt x="44" y="274"/>
                    <a:pt x="46" y="282"/>
                  </a:cubicBezTo>
                  <a:cubicBezTo>
                    <a:pt x="50" y="297"/>
                    <a:pt x="56" y="311"/>
                    <a:pt x="59" y="326"/>
                  </a:cubicBezTo>
                  <a:cubicBezTo>
                    <a:pt x="62" y="339"/>
                    <a:pt x="62" y="354"/>
                    <a:pt x="70" y="365"/>
                  </a:cubicBezTo>
                  <a:cubicBezTo>
                    <a:pt x="75" y="373"/>
                    <a:pt x="83" y="374"/>
                    <a:pt x="92" y="372"/>
                  </a:cubicBezTo>
                  <a:cubicBezTo>
                    <a:pt x="107" y="369"/>
                    <a:pt x="121" y="363"/>
                    <a:pt x="136" y="359"/>
                  </a:cubicBezTo>
                  <a:cubicBezTo>
                    <a:pt x="151" y="354"/>
                    <a:pt x="166" y="349"/>
                    <a:pt x="180" y="344"/>
                  </a:cubicBezTo>
                  <a:cubicBezTo>
                    <a:pt x="210" y="334"/>
                    <a:pt x="239" y="323"/>
                    <a:pt x="269" y="312"/>
                  </a:cubicBezTo>
                  <a:cubicBezTo>
                    <a:pt x="298" y="301"/>
                    <a:pt x="328" y="291"/>
                    <a:pt x="358" y="281"/>
                  </a:cubicBezTo>
                  <a:cubicBezTo>
                    <a:pt x="387" y="271"/>
                    <a:pt x="417" y="261"/>
                    <a:pt x="447" y="251"/>
                  </a:cubicBezTo>
                  <a:cubicBezTo>
                    <a:pt x="458" y="248"/>
                    <a:pt x="471" y="246"/>
                    <a:pt x="480" y="239"/>
                  </a:cubicBezTo>
                  <a:cubicBezTo>
                    <a:pt x="484" y="236"/>
                    <a:pt x="487" y="232"/>
                    <a:pt x="489" y="227"/>
                  </a:cubicBezTo>
                  <a:cubicBezTo>
                    <a:pt x="490" y="223"/>
                    <a:pt x="490" y="218"/>
                    <a:pt x="489" y="214"/>
                  </a:cubicBezTo>
                  <a:cubicBezTo>
                    <a:pt x="488" y="208"/>
                    <a:pt x="486" y="203"/>
                    <a:pt x="485" y="198"/>
                  </a:cubicBezTo>
                  <a:cubicBezTo>
                    <a:pt x="482" y="191"/>
                    <a:pt x="480" y="183"/>
                    <a:pt x="479" y="175"/>
                  </a:cubicBezTo>
                  <a:cubicBezTo>
                    <a:pt x="475" y="160"/>
                    <a:pt x="472" y="145"/>
                    <a:pt x="467" y="130"/>
                  </a:cubicBezTo>
                  <a:cubicBezTo>
                    <a:pt x="463" y="116"/>
                    <a:pt x="456" y="102"/>
                    <a:pt x="451" y="88"/>
                  </a:cubicBezTo>
                  <a:cubicBezTo>
                    <a:pt x="448" y="80"/>
                    <a:pt x="446" y="73"/>
                    <a:pt x="444" y="66"/>
                  </a:cubicBezTo>
                  <a:cubicBezTo>
                    <a:pt x="439" y="49"/>
                    <a:pt x="433" y="32"/>
                    <a:pt x="424" y="18"/>
                  </a:cubicBezTo>
                  <a:cubicBezTo>
                    <a:pt x="420" y="13"/>
                    <a:pt x="415" y="7"/>
                    <a:pt x="408" y="4"/>
                  </a:cubicBezTo>
                  <a:cubicBezTo>
                    <a:pt x="399" y="0"/>
                    <a:pt x="389" y="3"/>
                    <a:pt x="380" y="7"/>
                  </a:cubicBezTo>
                  <a:cubicBezTo>
                    <a:pt x="366" y="13"/>
                    <a:pt x="351" y="16"/>
                    <a:pt x="336" y="21"/>
                  </a:cubicBezTo>
                  <a:cubicBezTo>
                    <a:pt x="321" y="25"/>
                    <a:pt x="307" y="30"/>
                    <a:pt x="292" y="36"/>
                  </a:cubicBezTo>
                  <a:cubicBezTo>
                    <a:pt x="262" y="46"/>
                    <a:pt x="232" y="57"/>
                    <a:pt x="203" y="67"/>
                  </a:cubicBezTo>
                  <a:cubicBezTo>
                    <a:pt x="173" y="78"/>
                    <a:pt x="144" y="90"/>
                    <a:pt x="114" y="100"/>
                  </a:cubicBezTo>
                  <a:cubicBezTo>
                    <a:pt x="100" y="105"/>
                    <a:pt x="86" y="109"/>
                    <a:pt x="72" y="113"/>
                  </a:cubicBezTo>
                  <a:cubicBezTo>
                    <a:pt x="58" y="117"/>
                    <a:pt x="44" y="121"/>
                    <a:pt x="31" y="126"/>
                  </a:cubicBezTo>
                  <a:cubicBezTo>
                    <a:pt x="25" y="128"/>
                    <a:pt x="19" y="131"/>
                    <a:pt x="13" y="134"/>
                  </a:cubicBezTo>
                  <a:cubicBezTo>
                    <a:pt x="9" y="136"/>
                    <a:pt x="6" y="139"/>
                    <a:pt x="5" y="143"/>
                  </a:cubicBezTo>
                  <a:cubicBezTo>
                    <a:pt x="2" y="151"/>
                    <a:pt x="6" y="159"/>
                    <a:pt x="9" y="167"/>
                  </a:cubicBezTo>
                  <a:cubicBezTo>
                    <a:pt x="11" y="171"/>
                    <a:pt x="12" y="175"/>
                    <a:pt x="14" y="179"/>
                  </a:cubicBezTo>
                  <a:cubicBezTo>
                    <a:pt x="16" y="186"/>
                    <a:pt x="18" y="194"/>
                    <a:pt x="20" y="201"/>
                  </a:cubicBezTo>
                  <a:cubicBezTo>
                    <a:pt x="24" y="216"/>
                    <a:pt x="28" y="231"/>
                    <a:pt x="32" y="246"/>
                  </a:cubicBezTo>
                  <a:cubicBezTo>
                    <a:pt x="41" y="276"/>
                    <a:pt x="50" y="306"/>
                    <a:pt x="61" y="335"/>
                  </a:cubicBezTo>
                  <a:cubicBezTo>
                    <a:pt x="65" y="344"/>
                    <a:pt x="68" y="354"/>
                    <a:pt x="75" y="362"/>
                  </a:cubicBezTo>
                  <a:cubicBezTo>
                    <a:pt x="78" y="365"/>
                    <a:pt x="82" y="368"/>
                    <a:pt x="86" y="370"/>
                  </a:cubicBezTo>
                  <a:cubicBezTo>
                    <a:pt x="91" y="371"/>
                    <a:pt x="96" y="369"/>
                    <a:pt x="101" y="368"/>
                  </a:cubicBezTo>
                  <a:cubicBezTo>
                    <a:pt x="114" y="363"/>
                    <a:pt x="127" y="358"/>
                    <a:pt x="141" y="353"/>
                  </a:cubicBezTo>
                  <a:cubicBezTo>
                    <a:pt x="155" y="347"/>
                    <a:pt x="170" y="342"/>
                    <a:pt x="184" y="337"/>
                  </a:cubicBezTo>
                  <a:cubicBezTo>
                    <a:pt x="214" y="326"/>
                    <a:pt x="243" y="315"/>
                    <a:pt x="273" y="304"/>
                  </a:cubicBezTo>
                  <a:cubicBezTo>
                    <a:pt x="302" y="294"/>
                    <a:pt x="332" y="284"/>
                    <a:pt x="362" y="273"/>
                  </a:cubicBezTo>
                  <a:cubicBezTo>
                    <a:pt x="391" y="263"/>
                    <a:pt x="420" y="252"/>
                    <a:pt x="449" y="240"/>
                  </a:cubicBezTo>
                  <a:cubicBezTo>
                    <a:pt x="455" y="237"/>
                    <a:pt x="461" y="235"/>
                    <a:pt x="466" y="233"/>
                  </a:cubicBezTo>
                  <a:cubicBezTo>
                    <a:pt x="471" y="231"/>
                    <a:pt x="476" y="230"/>
                    <a:pt x="480" y="227"/>
                  </a:cubicBezTo>
                  <a:cubicBezTo>
                    <a:pt x="483" y="225"/>
                    <a:pt x="486" y="222"/>
                    <a:pt x="486" y="217"/>
                  </a:cubicBezTo>
                  <a:cubicBezTo>
                    <a:pt x="487" y="212"/>
                    <a:pt x="484" y="206"/>
                    <a:pt x="481" y="201"/>
                  </a:cubicBezTo>
                  <a:cubicBezTo>
                    <a:pt x="478" y="195"/>
                    <a:pt x="476" y="187"/>
                    <a:pt x="473" y="180"/>
                  </a:cubicBezTo>
                  <a:cubicBezTo>
                    <a:pt x="471" y="173"/>
                    <a:pt x="468" y="166"/>
                    <a:pt x="465" y="158"/>
                  </a:cubicBezTo>
                  <a:cubicBezTo>
                    <a:pt x="461" y="143"/>
                    <a:pt x="456" y="128"/>
                    <a:pt x="453" y="113"/>
                  </a:cubicBezTo>
                  <a:cubicBezTo>
                    <a:pt x="445" y="84"/>
                    <a:pt x="439" y="55"/>
                    <a:pt x="423" y="28"/>
                  </a:cubicBezTo>
                  <a:cubicBezTo>
                    <a:pt x="419" y="21"/>
                    <a:pt x="413" y="11"/>
                    <a:pt x="405" y="7"/>
                  </a:cubicBezTo>
                  <a:cubicBezTo>
                    <a:pt x="397" y="4"/>
                    <a:pt x="387" y="7"/>
                    <a:pt x="379" y="10"/>
                  </a:cubicBezTo>
                  <a:cubicBezTo>
                    <a:pt x="365" y="16"/>
                    <a:pt x="351" y="22"/>
                    <a:pt x="337" y="28"/>
                  </a:cubicBezTo>
                  <a:cubicBezTo>
                    <a:pt x="322" y="34"/>
                    <a:pt x="308" y="40"/>
                    <a:pt x="293" y="45"/>
                  </a:cubicBezTo>
                  <a:cubicBezTo>
                    <a:pt x="264" y="55"/>
                    <a:pt x="234" y="65"/>
                    <a:pt x="204" y="75"/>
                  </a:cubicBezTo>
                  <a:cubicBezTo>
                    <a:pt x="174" y="84"/>
                    <a:pt x="144" y="95"/>
                    <a:pt x="115" y="105"/>
                  </a:cubicBezTo>
                  <a:cubicBezTo>
                    <a:pt x="100" y="109"/>
                    <a:pt x="84" y="113"/>
                    <a:pt x="69" y="118"/>
                  </a:cubicBezTo>
                  <a:cubicBezTo>
                    <a:pt x="54" y="122"/>
                    <a:pt x="40" y="128"/>
                    <a:pt x="26" y="134"/>
                  </a:cubicBezTo>
                  <a:cubicBezTo>
                    <a:pt x="20" y="136"/>
                    <a:pt x="14" y="138"/>
                    <a:pt x="9" y="141"/>
                  </a:cubicBezTo>
                  <a:cubicBezTo>
                    <a:pt x="5" y="142"/>
                    <a:pt x="3" y="145"/>
                    <a:pt x="3" y="149"/>
                  </a:cubicBezTo>
                  <a:cubicBezTo>
                    <a:pt x="3" y="153"/>
                    <a:pt x="5" y="158"/>
                    <a:pt x="7" y="162"/>
                  </a:cubicBezTo>
                  <a:cubicBezTo>
                    <a:pt x="9" y="166"/>
                    <a:pt x="11" y="171"/>
                    <a:pt x="13" y="176"/>
                  </a:cubicBezTo>
                  <a:cubicBezTo>
                    <a:pt x="22" y="205"/>
                    <a:pt x="26" y="236"/>
                    <a:pt x="37" y="264"/>
                  </a:cubicBezTo>
                  <a:cubicBezTo>
                    <a:pt x="43" y="279"/>
                    <a:pt x="47" y="294"/>
                    <a:pt x="53" y="308"/>
                  </a:cubicBezTo>
                  <a:cubicBezTo>
                    <a:pt x="56" y="315"/>
                    <a:pt x="59" y="322"/>
                    <a:pt x="62" y="329"/>
                  </a:cubicBezTo>
                  <a:cubicBezTo>
                    <a:pt x="65" y="334"/>
                    <a:pt x="66" y="340"/>
                    <a:pt x="68" y="346"/>
                  </a:cubicBezTo>
                  <a:cubicBezTo>
                    <a:pt x="71" y="355"/>
                    <a:pt x="75" y="365"/>
                    <a:pt x="86" y="369"/>
                  </a:cubicBezTo>
                  <a:cubicBezTo>
                    <a:pt x="92" y="371"/>
                    <a:pt x="98" y="369"/>
                    <a:pt x="103" y="367"/>
                  </a:cubicBezTo>
                  <a:cubicBezTo>
                    <a:pt x="110" y="365"/>
                    <a:pt x="118" y="363"/>
                    <a:pt x="125" y="360"/>
                  </a:cubicBezTo>
                  <a:cubicBezTo>
                    <a:pt x="139" y="355"/>
                    <a:pt x="153" y="348"/>
                    <a:pt x="168" y="343"/>
                  </a:cubicBezTo>
                  <a:cubicBezTo>
                    <a:pt x="182" y="337"/>
                    <a:pt x="197" y="332"/>
                    <a:pt x="212" y="327"/>
                  </a:cubicBezTo>
                  <a:cubicBezTo>
                    <a:pt x="241" y="316"/>
                    <a:pt x="270" y="305"/>
                    <a:pt x="300" y="296"/>
                  </a:cubicBezTo>
                  <a:cubicBezTo>
                    <a:pt x="314" y="291"/>
                    <a:pt x="329" y="287"/>
                    <a:pt x="344" y="282"/>
                  </a:cubicBezTo>
                  <a:cubicBezTo>
                    <a:pt x="359" y="278"/>
                    <a:pt x="374" y="272"/>
                    <a:pt x="388" y="266"/>
                  </a:cubicBezTo>
                  <a:cubicBezTo>
                    <a:pt x="402" y="261"/>
                    <a:pt x="417" y="255"/>
                    <a:pt x="431" y="251"/>
                  </a:cubicBezTo>
                  <a:cubicBezTo>
                    <a:pt x="445" y="246"/>
                    <a:pt x="459" y="241"/>
                    <a:pt x="472" y="235"/>
                  </a:cubicBezTo>
                  <a:cubicBezTo>
                    <a:pt x="479" y="231"/>
                    <a:pt x="486" y="227"/>
                    <a:pt x="487" y="218"/>
                  </a:cubicBezTo>
                  <a:cubicBezTo>
                    <a:pt x="488" y="214"/>
                    <a:pt x="487" y="210"/>
                    <a:pt x="486" y="207"/>
                  </a:cubicBezTo>
                  <a:cubicBezTo>
                    <a:pt x="484" y="200"/>
                    <a:pt x="481" y="194"/>
                    <a:pt x="479" y="187"/>
                  </a:cubicBezTo>
                  <a:cubicBezTo>
                    <a:pt x="470" y="158"/>
                    <a:pt x="462" y="128"/>
                    <a:pt x="451" y="100"/>
                  </a:cubicBezTo>
                  <a:cubicBezTo>
                    <a:pt x="446" y="85"/>
                    <a:pt x="439" y="71"/>
                    <a:pt x="432" y="57"/>
                  </a:cubicBezTo>
                  <a:cubicBezTo>
                    <a:pt x="429" y="51"/>
                    <a:pt x="426" y="43"/>
                    <a:pt x="423" y="37"/>
                  </a:cubicBezTo>
                  <a:cubicBezTo>
                    <a:pt x="420" y="31"/>
                    <a:pt x="418" y="24"/>
                    <a:pt x="414" y="19"/>
                  </a:cubicBezTo>
                  <a:cubicBezTo>
                    <a:pt x="408" y="12"/>
                    <a:pt x="400" y="9"/>
                    <a:pt x="391" y="10"/>
                  </a:cubicBezTo>
                  <a:cubicBezTo>
                    <a:pt x="386" y="10"/>
                    <a:pt x="380" y="11"/>
                    <a:pt x="375" y="13"/>
                  </a:cubicBezTo>
                  <a:cubicBezTo>
                    <a:pt x="367" y="15"/>
                    <a:pt x="360" y="17"/>
                    <a:pt x="352" y="19"/>
                  </a:cubicBezTo>
                  <a:cubicBezTo>
                    <a:pt x="323" y="28"/>
                    <a:pt x="294" y="39"/>
                    <a:pt x="265" y="50"/>
                  </a:cubicBezTo>
                  <a:cubicBezTo>
                    <a:pt x="236" y="61"/>
                    <a:pt x="207" y="73"/>
                    <a:pt x="178" y="83"/>
                  </a:cubicBezTo>
                  <a:cubicBezTo>
                    <a:pt x="152" y="92"/>
                    <a:pt x="125" y="102"/>
                    <a:pt x="98" y="111"/>
                  </a:cubicBezTo>
                  <a:cubicBezTo>
                    <a:pt x="72" y="119"/>
                    <a:pt x="46" y="127"/>
                    <a:pt x="21" y="139"/>
                  </a:cubicBezTo>
                  <a:cubicBezTo>
                    <a:pt x="20" y="139"/>
                    <a:pt x="21" y="141"/>
                    <a:pt x="23" y="141"/>
                  </a:cubicBezTo>
                  <a:cubicBezTo>
                    <a:pt x="50" y="127"/>
                    <a:pt x="80" y="119"/>
                    <a:pt x="109" y="110"/>
                  </a:cubicBezTo>
                  <a:cubicBezTo>
                    <a:pt x="138" y="100"/>
                    <a:pt x="168" y="89"/>
                    <a:pt x="198" y="79"/>
                  </a:cubicBezTo>
                  <a:cubicBezTo>
                    <a:pt x="256" y="58"/>
                    <a:pt x="312" y="31"/>
                    <a:pt x="372" y="16"/>
                  </a:cubicBezTo>
                  <a:cubicBezTo>
                    <a:pt x="382" y="13"/>
                    <a:pt x="394" y="10"/>
                    <a:pt x="403" y="14"/>
                  </a:cubicBezTo>
                  <a:cubicBezTo>
                    <a:pt x="408" y="16"/>
                    <a:pt x="411" y="19"/>
                    <a:pt x="414" y="23"/>
                  </a:cubicBezTo>
                  <a:cubicBezTo>
                    <a:pt x="418" y="30"/>
                    <a:pt x="421" y="37"/>
                    <a:pt x="424" y="43"/>
                  </a:cubicBezTo>
                  <a:cubicBezTo>
                    <a:pt x="427" y="51"/>
                    <a:pt x="430" y="58"/>
                    <a:pt x="433" y="64"/>
                  </a:cubicBezTo>
                  <a:cubicBezTo>
                    <a:pt x="436" y="72"/>
                    <a:pt x="440" y="79"/>
                    <a:pt x="443" y="86"/>
                  </a:cubicBezTo>
                  <a:cubicBezTo>
                    <a:pt x="449" y="100"/>
                    <a:pt x="454" y="114"/>
                    <a:pt x="459" y="129"/>
                  </a:cubicBezTo>
                  <a:cubicBezTo>
                    <a:pt x="464" y="143"/>
                    <a:pt x="468" y="158"/>
                    <a:pt x="472" y="173"/>
                  </a:cubicBezTo>
                  <a:cubicBezTo>
                    <a:pt x="474" y="180"/>
                    <a:pt x="477" y="188"/>
                    <a:pt x="479" y="195"/>
                  </a:cubicBezTo>
                  <a:cubicBezTo>
                    <a:pt x="481" y="201"/>
                    <a:pt x="483" y="206"/>
                    <a:pt x="485" y="212"/>
                  </a:cubicBezTo>
                  <a:cubicBezTo>
                    <a:pt x="485" y="215"/>
                    <a:pt x="485" y="219"/>
                    <a:pt x="484" y="222"/>
                  </a:cubicBezTo>
                  <a:cubicBezTo>
                    <a:pt x="482" y="226"/>
                    <a:pt x="478" y="229"/>
                    <a:pt x="475" y="231"/>
                  </a:cubicBezTo>
                  <a:cubicBezTo>
                    <a:pt x="469" y="234"/>
                    <a:pt x="463" y="237"/>
                    <a:pt x="456" y="239"/>
                  </a:cubicBezTo>
                  <a:cubicBezTo>
                    <a:pt x="449" y="242"/>
                    <a:pt x="442" y="245"/>
                    <a:pt x="435" y="247"/>
                  </a:cubicBezTo>
                  <a:cubicBezTo>
                    <a:pt x="420" y="252"/>
                    <a:pt x="406" y="257"/>
                    <a:pt x="392" y="263"/>
                  </a:cubicBezTo>
                  <a:cubicBezTo>
                    <a:pt x="377" y="268"/>
                    <a:pt x="363" y="274"/>
                    <a:pt x="348" y="278"/>
                  </a:cubicBezTo>
                  <a:cubicBezTo>
                    <a:pt x="318" y="288"/>
                    <a:pt x="289" y="297"/>
                    <a:pt x="259" y="307"/>
                  </a:cubicBezTo>
                  <a:cubicBezTo>
                    <a:pt x="244" y="312"/>
                    <a:pt x="230" y="318"/>
                    <a:pt x="215" y="323"/>
                  </a:cubicBezTo>
                  <a:cubicBezTo>
                    <a:pt x="201" y="328"/>
                    <a:pt x="186" y="333"/>
                    <a:pt x="171" y="339"/>
                  </a:cubicBezTo>
                  <a:cubicBezTo>
                    <a:pt x="157" y="344"/>
                    <a:pt x="143" y="351"/>
                    <a:pt x="128" y="356"/>
                  </a:cubicBezTo>
                  <a:cubicBezTo>
                    <a:pt x="121" y="359"/>
                    <a:pt x="114" y="361"/>
                    <a:pt x="106" y="363"/>
                  </a:cubicBezTo>
                  <a:cubicBezTo>
                    <a:pt x="100" y="365"/>
                    <a:pt x="94" y="368"/>
                    <a:pt x="87" y="367"/>
                  </a:cubicBezTo>
                  <a:cubicBezTo>
                    <a:pt x="75" y="364"/>
                    <a:pt x="72" y="350"/>
                    <a:pt x="69" y="341"/>
                  </a:cubicBezTo>
                  <a:cubicBezTo>
                    <a:pt x="67" y="335"/>
                    <a:pt x="65" y="329"/>
                    <a:pt x="62" y="323"/>
                  </a:cubicBezTo>
                  <a:cubicBezTo>
                    <a:pt x="59" y="316"/>
                    <a:pt x="55" y="309"/>
                    <a:pt x="53" y="302"/>
                  </a:cubicBezTo>
                  <a:cubicBezTo>
                    <a:pt x="50" y="294"/>
                    <a:pt x="48" y="287"/>
                    <a:pt x="45" y="280"/>
                  </a:cubicBezTo>
                  <a:cubicBezTo>
                    <a:pt x="43" y="272"/>
                    <a:pt x="40" y="265"/>
                    <a:pt x="37" y="257"/>
                  </a:cubicBezTo>
                  <a:cubicBezTo>
                    <a:pt x="32" y="243"/>
                    <a:pt x="29" y="228"/>
                    <a:pt x="25" y="213"/>
                  </a:cubicBezTo>
                  <a:cubicBezTo>
                    <a:pt x="22" y="198"/>
                    <a:pt x="18" y="183"/>
                    <a:pt x="13" y="169"/>
                  </a:cubicBezTo>
                  <a:cubicBezTo>
                    <a:pt x="12" y="165"/>
                    <a:pt x="9" y="162"/>
                    <a:pt x="8" y="157"/>
                  </a:cubicBezTo>
                  <a:cubicBezTo>
                    <a:pt x="6" y="154"/>
                    <a:pt x="3" y="148"/>
                    <a:pt x="6" y="145"/>
                  </a:cubicBezTo>
                  <a:cubicBezTo>
                    <a:pt x="8" y="143"/>
                    <a:pt x="11" y="142"/>
                    <a:pt x="13" y="142"/>
                  </a:cubicBezTo>
                  <a:cubicBezTo>
                    <a:pt x="16" y="141"/>
                    <a:pt x="18" y="139"/>
                    <a:pt x="21" y="139"/>
                  </a:cubicBezTo>
                  <a:cubicBezTo>
                    <a:pt x="28" y="135"/>
                    <a:pt x="35" y="133"/>
                    <a:pt x="43" y="130"/>
                  </a:cubicBezTo>
                  <a:cubicBezTo>
                    <a:pt x="57" y="124"/>
                    <a:pt x="72" y="119"/>
                    <a:pt x="87" y="115"/>
                  </a:cubicBezTo>
                  <a:cubicBezTo>
                    <a:pt x="118" y="107"/>
                    <a:pt x="147" y="96"/>
                    <a:pt x="177" y="86"/>
                  </a:cubicBezTo>
                  <a:cubicBezTo>
                    <a:pt x="206" y="76"/>
                    <a:pt x="237" y="67"/>
                    <a:pt x="266" y="57"/>
                  </a:cubicBezTo>
                  <a:cubicBezTo>
                    <a:pt x="281" y="52"/>
                    <a:pt x="296" y="46"/>
                    <a:pt x="311" y="41"/>
                  </a:cubicBezTo>
                  <a:cubicBezTo>
                    <a:pt x="325" y="36"/>
                    <a:pt x="339" y="29"/>
                    <a:pt x="353" y="23"/>
                  </a:cubicBezTo>
                  <a:cubicBezTo>
                    <a:pt x="361" y="20"/>
                    <a:pt x="368" y="17"/>
                    <a:pt x="375" y="15"/>
                  </a:cubicBezTo>
                  <a:cubicBezTo>
                    <a:pt x="380" y="12"/>
                    <a:pt x="386" y="10"/>
                    <a:pt x="392" y="9"/>
                  </a:cubicBezTo>
                  <a:cubicBezTo>
                    <a:pt x="396" y="8"/>
                    <a:pt x="400" y="8"/>
                    <a:pt x="404" y="9"/>
                  </a:cubicBezTo>
                  <a:cubicBezTo>
                    <a:pt x="407" y="10"/>
                    <a:pt x="410" y="14"/>
                    <a:pt x="413" y="17"/>
                  </a:cubicBezTo>
                  <a:cubicBezTo>
                    <a:pt x="422" y="27"/>
                    <a:pt x="428" y="40"/>
                    <a:pt x="433" y="53"/>
                  </a:cubicBezTo>
                  <a:cubicBezTo>
                    <a:pt x="438" y="67"/>
                    <a:pt x="442" y="82"/>
                    <a:pt x="446" y="97"/>
                  </a:cubicBezTo>
                  <a:cubicBezTo>
                    <a:pt x="450" y="112"/>
                    <a:pt x="453" y="127"/>
                    <a:pt x="458" y="142"/>
                  </a:cubicBezTo>
                  <a:cubicBezTo>
                    <a:pt x="462" y="157"/>
                    <a:pt x="468" y="172"/>
                    <a:pt x="473" y="186"/>
                  </a:cubicBezTo>
                  <a:cubicBezTo>
                    <a:pt x="475" y="193"/>
                    <a:pt x="477" y="199"/>
                    <a:pt x="480" y="205"/>
                  </a:cubicBezTo>
                  <a:cubicBezTo>
                    <a:pt x="483" y="210"/>
                    <a:pt x="486" y="217"/>
                    <a:pt x="482" y="222"/>
                  </a:cubicBezTo>
                  <a:cubicBezTo>
                    <a:pt x="479" y="226"/>
                    <a:pt x="474" y="228"/>
                    <a:pt x="470" y="229"/>
                  </a:cubicBezTo>
                  <a:cubicBezTo>
                    <a:pt x="465" y="231"/>
                    <a:pt x="460" y="233"/>
                    <a:pt x="455" y="235"/>
                  </a:cubicBezTo>
                  <a:cubicBezTo>
                    <a:pt x="440" y="241"/>
                    <a:pt x="426" y="247"/>
                    <a:pt x="411" y="252"/>
                  </a:cubicBezTo>
                  <a:cubicBezTo>
                    <a:pt x="397" y="258"/>
                    <a:pt x="382" y="263"/>
                    <a:pt x="367" y="269"/>
                  </a:cubicBezTo>
                  <a:cubicBezTo>
                    <a:pt x="338" y="279"/>
                    <a:pt x="308" y="289"/>
                    <a:pt x="278" y="300"/>
                  </a:cubicBezTo>
                  <a:cubicBezTo>
                    <a:pt x="249" y="310"/>
                    <a:pt x="219" y="322"/>
                    <a:pt x="190" y="333"/>
                  </a:cubicBezTo>
                  <a:cubicBezTo>
                    <a:pt x="175" y="338"/>
                    <a:pt x="161" y="343"/>
                    <a:pt x="146" y="348"/>
                  </a:cubicBezTo>
                  <a:cubicBezTo>
                    <a:pt x="139" y="351"/>
                    <a:pt x="132" y="354"/>
                    <a:pt x="124" y="357"/>
                  </a:cubicBezTo>
                  <a:cubicBezTo>
                    <a:pt x="118" y="359"/>
                    <a:pt x="111" y="361"/>
                    <a:pt x="105" y="363"/>
                  </a:cubicBezTo>
                  <a:cubicBezTo>
                    <a:pt x="100" y="365"/>
                    <a:pt x="94" y="368"/>
                    <a:pt x="88" y="368"/>
                  </a:cubicBezTo>
                  <a:cubicBezTo>
                    <a:pt x="83" y="367"/>
                    <a:pt x="79" y="363"/>
                    <a:pt x="77" y="360"/>
                  </a:cubicBezTo>
                  <a:cubicBezTo>
                    <a:pt x="69" y="351"/>
                    <a:pt x="66" y="340"/>
                    <a:pt x="62" y="330"/>
                  </a:cubicBezTo>
                  <a:cubicBezTo>
                    <a:pt x="51" y="301"/>
                    <a:pt x="42" y="271"/>
                    <a:pt x="34" y="241"/>
                  </a:cubicBezTo>
                  <a:cubicBezTo>
                    <a:pt x="29" y="226"/>
                    <a:pt x="25" y="211"/>
                    <a:pt x="21" y="196"/>
                  </a:cubicBezTo>
                  <a:cubicBezTo>
                    <a:pt x="19" y="189"/>
                    <a:pt x="18" y="182"/>
                    <a:pt x="15" y="176"/>
                  </a:cubicBezTo>
                  <a:cubicBezTo>
                    <a:pt x="14" y="172"/>
                    <a:pt x="12" y="168"/>
                    <a:pt x="10" y="163"/>
                  </a:cubicBezTo>
                  <a:cubicBezTo>
                    <a:pt x="7" y="156"/>
                    <a:pt x="3" y="146"/>
                    <a:pt x="9" y="140"/>
                  </a:cubicBezTo>
                  <a:cubicBezTo>
                    <a:pt x="11" y="138"/>
                    <a:pt x="13" y="137"/>
                    <a:pt x="16" y="135"/>
                  </a:cubicBezTo>
                  <a:cubicBezTo>
                    <a:pt x="19" y="134"/>
                    <a:pt x="22" y="132"/>
                    <a:pt x="26" y="130"/>
                  </a:cubicBezTo>
                  <a:cubicBezTo>
                    <a:pt x="32" y="128"/>
                    <a:pt x="39" y="125"/>
                    <a:pt x="45" y="123"/>
                  </a:cubicBezTo>
                  <a:cubicBezTo>
                    <a:pt x="59" y="119"/>
                    <a:pt x="73" y="116"/>
                    <a:pt x="86" y="112"/>
                  </a:cubicBezTo>
                  <a:cubicBezTo>
                    <a:pt x="101" y="107"/>
                    <a:pt x="115" y="102"/>
                    <a:pt x="130" y="97"/>
                  </a:cubicBezTo>
                  <a:cubicBezTo>
                    <a:pt x="160" y="86"/>
                    <a:pt x="189" y="75"/>
                    <a:pt x="219" y="64"/>
                  </a:cubicBezTo>
                  <a:cubicBezTo>
                    <a:pt x="248" y="53"/>
                    <a:pt x="278" y="43"/>
                    <a:pt x="308" y="33"/>
                  </a:cubicBezTo>
                  <a:cubicBezTo>
                    <a:pt x="322" y="27"/>
                    <a:pt x="337" y="23"/>
                    <a:pt x="352" y="18"/>
                  </a:cubicBezTo>
                  <a:cubicBezTo>
                    <a:pt x="360" y="16"/>
                    <a:pt x="367" y="14"/>
                    <a:pt x="374" y="11"/>
                  </a:cubicBezTo>
                  <a:cubicBezTo>
                    <a:pt x="381" y="9"/>
                    <a:pt x="388" y="6"/>
                    <a:pt x="395" y="4"/>
                  </a:cubicBezTo>
                  <a:cubicBezTo>
                    <a:pt x="412" y="2"/>
                    <a:pt x="422" y="19"/>
                    <a:pt x="429" y="31"/>
                  </a:cubicBezTo>
                  <a:cubicBezTo>
                    <a:pt x="436" y="46"/>
                    <a:pt x="441" y="62"/>
                    <a:pt x="445" y="78"/>
                  </a:cubicBezTo>
                  <a:cubicBezTo>
                    <a:pt x="449" y="90"/>
                    <a:pt x="454" y="101"/>
                    <a:pt x="458" y="113"/>
                  </a:cubicBezTo>
                  <a:cubicBezTo>
                    <a:pt x="461" y="120"/>
                    <a:pt x="464" y="127"/>
                    <a:pt x="466" y="135"/>
                  </a:cubicBezTo>
                  <a:cubicBezTo>
                    <a:pt x="469" y="142"/>
                    <a:pt x="470" y="150"/>
                    <a:pt x="472" y="157"/>
                  </a:cubicBezTo>
                  <a:cubicBezTo>
                    <a:pt x="476" y="172"/>
                    <a:pt x="479" y="187"/>
                    <a:pt x="483" y="202"/>
                  </a:cubicBezTo>
                  <a:cubicBezTo>
                    <a:pt x="486" y="211"/>
                    <a:pt x="490" y="222"/>
                    <a:pt x="485" y="231"/>
                  </a:cubicBezTo>
                  <a:cubicBezTo>
                    <a:pt x="478" y="242"/>
                    <a:pt x="464" y="244"/>
                    <a:pt x="453" y="247"/>
                  </a:cubicBezTo>
                  <a:cubicBezTo>
                    <a:pt x="438" y="251"/>
                    <a:pt x="424" y="256"/>
                    <a:pt x="410" y="261"/>
                  </a:cubicBezTo>
                  <a:cubicBezTo>
                    <a:pt x="380" y="270"/>
                    <a:pt x="350" y="281"/>
                    <a:pt x="320" y="291"/>
                  </a:cubicBezTo>
                  <a:cubicBezTo>
                    <a:pt x="291" y="301"/>
                    <a:pt x="261" y="312"/>
                    <a:pt x="232" y="323"/>
                  </a:cubicBezTo>
                  <a:cubicBezTo>
                    <a:pt x="202" y="334"/>
                    <a:pt x="173" y="344"/>
                    <a:pt x="143" y="354"/>
                  </a:cubicBezTo>
                  <a:cubicBezTo>
                    <a:pt x="128" y="359"/>
                    <a:pt x="114" y="364"/>
                    <a:pt x="99" y="368"/>
                  </a:cubicBezTo>
                  <a:cubicBezTo>
                    <a:pt x="93" y="369"/>
                    <a:pt x="87" y="371"/>
                    <a:pt x="82" y="371"/>
                  </a:cubicBezTo>
                  <a:cubicBezTo>
                    <a:pt x="77" y="370"/>
                    <a:pt x="74" y="367"/>
                    <a:pt x="71" y="364"/>
                  </a:cubicBezTo>
                  <a:cubicBezTo>
                    <a:pt x="68" y="359"/>
                    <a:pt x="66" y="352"/>
                    <a:pt x="65" y="346"/>
                  </a:cubicBezTo>
                  <a:cubicBezTo>
                    <a:pt x="63" y="338"/>
                    <a:pt x="62" y="331"/>
                    <a:pt x="61" y="323"/>
                  </a:cubicBezTo>
                  <a:cubicBezTo>
                    <a:pt x="57" y="308"/>
                    <a:pt x="52" y="293"/>
                    <a:pt x="47" y="278"/>
                  </a:cubicBezTo>
                  <a:cubicBezTo>
                    <a:pt x="45" y="271"/>
                    <a:pt x="44" y="263"/>
                    <a:pt x="41" y="256"/>
                  </a:cubicBezTo>
                  <a:cubicBezTo>
                    <a:pt x="39" y="248"/>
                    <a:pt x="37" y="241"/>
                    <a:pt x="34" y="234"/>
                  </a:cubicBezTo>
                  <a:cubicBezTo>
                    <a:pt x="29" y="219"/>
                    <a:pt x="24" y="204"/>
                    <a:pt x="20" y="190"/>
                  </a:cubicBezTo>
                  <a:cubicBezTo>
                    <a:pt x="15" y="176"/>
                    <a:pt x="10" y="162"/>
                    <a:pt x="3" y="150"/>
                  </a:cubicBezTo>
                  <a:cubicBezTo>
                    <a:pt x="2" y="148"/>
                    <a:pt x="0" y="150"/>
                    <a:pt x="1" y="15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2071"/>
            <p:cNvSpPr/>
            <p:nvPr/>
          </p:nvSpPr>
          <p:spPr bwMode="auto">
            <a:xfrm>
              <a:off x="923" y="918"/>
              <a:ext cx="12" cy="22"/>
            </a:xfrm>
            <a:custGeom>
              <a:avLst/>
              <a:gdLst>
                <a:gd name="T0" fmla="*/ 2 w 9"/>
                <a:gd name="T1" fmla="*/ 9 h 17"/>
                <a:gd name="T2" fmla="*/ 3 w 9"/>
                <a:gd name="T3" fmla="*/ 2 h 17"/>
                <a:gd name="T4" fmla="*/ 1 w 9"/>
                <a:gd name="T5" fmla="*/ 3 h 17"/>
                <a:gd name="T6" fmla="*/ 6 w 9"/>
                <a:gd name="T7" fmla="*/ 11 h 17"/>
                <a:gd name="T8" fmla="*/ 9 w 9"/>
                <a:gd name="T9" fmla="*/ 10 h 17"/>
                <a:gd name="T10" fmla="*/ 4 w 9"/>
                <a:gd name="T11" fmla="*/ 1 h 17"/>
                <a:gd name="T12" fmla="*/ 2 w 9"/>
                <a:gd name="T13" fmla="*/ 2 h 17"/>
                <a:gd name="T14" fmla="*/ 6 w 9"/>
                <a:gd name="T15" fmla="*/ 13 h 17"/>
                <a:gd name="T16" fmla="*/ 8 w 9"/>
                <a:gd name="T17" fmla="*/ 12 h 17"/>
                <a:gd name="T18" fmla="*/ 4 w 9"/>
                <a:gd name="T19" fmla="*/ 2 h 17"/>
                <a:gd name="T20" fmla="*/ 2 w 9"/>
                <a:gd name="T21" fmla="*/ 2 h 17"/>
                <a:gd name="T22" fmla="*/ 5 w 9"/>
                <a:gd name="T23" fmla="*/ 15 h 17"/>
                <a:gd name="T24" fmla="*/ 7 w 9"/>
                <a:gd name="T25" fmla="*/ 15 h 17"/>
                <a:gd name="T26" fmla="*/ 4 w 9"/>
                <a:gd name="T27" fmla="*/ 4 h 17"/>
                <a:gd name="T28" fmla="*/ 2 w 9"/>
                <a:gd name="T29" fmla="*/ 5 h 17"/>
                <a:gd name="T30" fmla="*/ 5 w 9"/>
                <a:gd name="T31" fmla="*/ 15 h 17"/>
                <a:gd name="T32" fmla="*/ 7 w 9"/>
                <a:gd name="T33" fmla="*/ 14 h 17"/>
                <a:gd name="T34" fmla="*/ 3 w 9"/>
                <a:gd name="T35" fmla="*/ 2 h 17"/>
                <a:gd name="T36" fmla="*/ 1 w 9"/>
                <a:gd name="T37" fmla="*/ 3 h 17"/>
                <a:gd name="T38" fmla="*/ 4 w 9"/>
                <a:gd name="T39" fmla="*/ 13 h 17"/>
                <a:gd name="T40" fmla="*/ 6 w 9"/>
                <a:gd name="T41" fmla="*/ 12 h 17"/>
                <a:gd name="T42" fmla="*/ 4 w 9"/>
                <a:gd name="T43" fmla="*/ 7 h 17"/>
                <a:gd name="T44" fmla="*/ 2 w 9"/>
                <a:gd name="T45" fmla="*/ 8 h 17"/>
                <a:gd name="T46" fmla="*/ 5 w 9"/>
                <a:gd name="T47" fmla="*/ 14 h 17"/>
                <a:gd name="T48" fmla="*/ 7 w 9"/>
                <a:gd name="T49" fmla="*/ 12 h 17"/>
                <a:gd name="T50" fmla="*/ 3 w 9"/>
                <a:gd name="T51" fmla="*/ 2 h 17"/>
                <a:gd name="T52" fmla="*/ 1 w 9"/>
                <a:gd name="T53" fmla="*/ 3 h 17"/>
                <a:gd name="T54" fmla="*/ 5 w 9"/>
                <a:gd name="T55" fmla="*/ 14 h 17"/>
                <a:gd name="T56" fmla="*/ 7 w 9"/>
                <a:gd name="T57" fmla="*/ 13 h 17"/>
                <a:gd name="T58" fmla="*/ 4 w 9"/>
                <a:gd name="T59" fmla="*/ 4 h 17"/>
                <a:gd name="T60" fmla="*/ 2 w 9"/>
                <a:gd name="T61" fmla="*/ 5 h 17"/>
                <a:gd name="T62" fmla="*/ 5 w 9"/>
                <a:gd name="T63" fmla="*/ 15 h 17"/>
                <a:gd name="T64" fmla="*/ 7 w 9"/>
                <a:gd name="T65" fmla="*/ 15 h 17"/>
                <a:gd name="T66" fmla="*/ 4 w 9"/>
                <a:gd name="T67" fmla="*/ 2 h 17"/>
                <a:gd name="T68" fmla="*/ 2 w 9"/>
                <a:gd name="T69" fmla="*/ 3 h 17"/>
                <a:gd name="T70" fmla="*/ 6 w 9"/>
                <a:gd name="T71" fmla="*/ 14 h 17"/>
                <a:gd name="T72" fmla="*/ 8 w 9"/>
                <a:gd name="T73" fmla="*/ 13 h 17"/>
                <a:gd name="T74" fmla="*/ 5 w 9"/>
                <a:gd name="T75" fmla="*/ 2 h 17"/>
                <a:gd name="T76" fmla="*/ 2 w 9"/>
                <a:gd name="T77" fmla="*/ 3 h 17"/>
                <a:gd name="T78" fmla="*/ 6 w 9"/>
                <a:gd name="T79" fmla="*/ 11 h 17"/>
                <a:gd name="T80" fmla="*/ 9 w 9"/>
                <a:gd name="T81" fmla="*/ 10 h 17"/>
                <a:gd name="T82" fmla="*/ 2 w 9"/>
                <a:gd name="T83" fmla="*/ 1 h 17"/>
                <a:gd name="T84" fmla="*/ 0 w 9"/>
                <a:gd name="T85" fmla="*/ 3 h 17"/>
                <a:gd name="T86" fmla="*/ 0 w 9"/>
                <a:gd name="T87" fmla="*/ 9 h 17"/>
                <a:gd name="T88" fmla="*/ 2 w 9"/>
                <a:gd name="T89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" h="17">
                  <a:moveTo>
                    <a:pt x="2" y="9"/>
                  </a:moveTo>
                  <a:cubicBezTo>
                    <a:pt x="2" y="7"/>
                    <a:pt x="3" y="5"/>
                    <a:pt x="3" y="2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4" y="5"/>
                    <a:pt x="5" y="8"/>
                    <a:pt x="6" y="11"/>
                  </a:cubicBezTo>
                  <a:cubicBezTo>
                    <a:pt x="7" y="11"/>
                    <a:pt x="8" y="10"/>
                    <a:pt x="9" y="10"/>
                  </a:cubicBezTo>
                  <a:cubicBezTo>
                    <a:pt x="7" y="7"/>
                    <a:pt x="6" y="4"/>
                    <a:pt x="4" y="1"/>
                  </a:cubicBezTo>
                  <a:cubicBezTo>
                    <a:pt x="4" y="1"/>
                    <a:pt x="2" y="1"/>
                    <a:pt x="2" y="2"/>
                  </a:cubicBezTo>
                  <a:cubicBezTo>
                    <a:pt x="3" y="6"/>
                    <a:pt x="5" y="9"/>
                    <a:pt x="6" y="13"/>
                  </a:cubicBezTo>
                  <a:cubicBezTo>
                    <a:pt x="7" y="13"/>
                    <a:pt x="7" y="12"/>
                    <a:pt x="8" y="12"/>
                  </a:cubicBezTo>
                  <a:cubicBezTo>
                    <a:pt x="5" y="9"/>
                    <a:pt x="5" y="5"/>
                    <a:pt x="4" y="2"/>
                  </a:cubicBezTo>
                  <a:cubicBezTo>
                    <a:pt x="4" y="0"/>
                    <a:pt x="2" y="1"/>
                    <a:pt x="2" y="2"/>
                  </a:cubicBezTo>
                  <a:cubicBezTo>
                    <a:pt x="2" y="7"/>
                    <a:pt x="4" y="11"/>
                    <a:pt x="5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6" y="11"/>
                    <a:pt x="5" y="8"/>
                    <a:pt x="4" y="4"/>
                  </a:cubicBezTo>
                  <a:cubicBezTo>
                    <a:pt x="3" y="3"/>
                    <a:pt x="2" y="3"/>
                    <a:pt x="2" y="5"/>
                  </a:cubicBezTo>
                  <a:cubicBezTo>
                    <a:pt x="2" y="8"/>
                    <a:pt x="3" y="12"/>
                    <a:pt x="5" y="15"/>
                  </a:cubicBezTo>
                  <a:cubicBezTo>
                    <a:pt x="6" y="16"/>
                    <a:pt x="7" y="15"/>
                    <a:pt x="7" y="14"/>
                  </a:cubicBezTo>
                  <a:cubicBezTo>
                    <a:pt x="6" y="10"/>
                    <a:pt x="4" y="6"/>
                    <a:pt x="3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3" y="6"/>
                    <a:pt x="4" y="10"/>
                    <a:pt x="4" y="13"/>
                  </a:cubicBezTo>
                  <a:cubicBezTo>
                    <a:pt x="5" y="13"/>
                    <a:pt x="6" y="12"/>
                    <a:pt x="6" y="12"/>
                  </a:cubicBezTo>
                  <a:cubicBezTo>
                    <a:pt x="5" y="11"/>
                    <a:pt x="5" y="9"/>
                    <a:pt x="4" y="7"/>
                  </a:cubicBezTo>
                  <a:cubicBezTo>
                    <a:pt x="4" y="6"/>
                    <a:pt x="2" y="7"/>
                    <a:pt x="2" y="8"/>
                  </a:cubicBezTo>
                  <a:cubicBezTo>
                    <a:pt x="3" y="10"/>
                    <a:pt x="3" y="12"/>
                    <a:pt x="5" y="14"/>
                  </a:cubicBezTo>
                  <a:cubicBezTo>
                    <a:pt x="6" y="15"/>
                    <a:pt x="7" y="14"/>
                    <a:pt x="7" y="12"/>
                  </a:cubicBezTo>
                  <a:cubicBezTo>
                    <a:pt x="6" y="9"/>
                    <a:pt x="5" y="5"/>
                    <a:pt x="3" y="2"/>
                  </a:cubicBezTo>
                  <a:cubicBezTo>
                    <a:pt x="2" y="1"/>
                    <a:pt x="0" y="2"/>
                    <a:pt x="1" y="3"/>
                  </a:cubicBezTo>
                  <a:cubicBezTo>
                    <a:pt x="2" y="7"/>
                    <a:pt x="4" y="10"/>
                    <a:pt x="5" y="14"/>
                  </a:cubicBezTo>
                  <a:cubicBezTo>
                    <a:pt x="6" y="14"/>
                    <a:pt x="6" y="14"/>
                    <a:pt x="7" y="13"/>
                  </a:cubicBezTo>
                  <a:cubicBezTo>
                    <a:pt x="5" y="11"/>
                    <a:pt x="4" y="8"/>
                    <a:pt x="4" y="4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3" y="8"/>
                    <a:pt x="4" y="12"/>
                    <a:pt x="5" y="15"/>
                  </a:cubicBezTo>
                  <a:cubicBezTo>
                    <a:pt x="6" y="17"/>
                    <a:pt x="8" y="16"/>
                    <a:pt x="7" y="15"/>
                  </a:cubicBezTo>
                  <a:cubicBezTo>
                    <a:pt x="6" y="10"/>
                    <a:pt x="5" y="7"/>
                    <a:pt x="4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3" y="7"/>
                    <a:pt x="3" y="11"/>
                    <a:pt x="6" y="14"/>
                  </a:cubicBezTo>
                  <a:cubicBezTo>
                    <a:pt x="7" y="15"/>
                    <a:pt x="9" y="14"/>
                    <a:pt x="8" y="13"/>
                  </a:cubicBezTo>
                  <a:cubicBezTo>
                    <a:pt x="7" y="9"/>
                    <a:pt x="5" y="6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4" y="5"/>
                    <a:pt x="5" y="8"/>
                    <a:pt x="6" y="11"/>
                  </a:cubicBezTo>
                  <a:cubicBezTo>
                    <a:pt x="7" y="12"/>
                    <a:pt x="9" y="12"/>
                    <a:pt x="9" y="10"/>
                  </a:cubicBezTo>
                  <a:cubicBezTo>
                    <a:pt x="7" y="6"/>
                    <a:pt x="6" y="3"/>
                    <a:pt x="2" y="1"/>
                  </a:cubicBezTo>
                  <a:cubicBezTo>
                    <a:pt x="2" y="1"/>
                    <a:pt x="0" y="1"/>
                    <a:pt x="0" y="3"/>
                  </a:cubicBezTo>
                  <a:cubicBezTo>
                    <a:pt x="1" y="5"/>
                    <a:pt x="0" y="7"/>
                    <a:pt x="0" y="9"/>
                  </a:cubicBezTo>
                  <a:cubicBezTo>
                    <a:pt x="0" y="11"/>
                    <a:pt x="2" y="11"/>
                    <a:pt x="2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2072"/>
            <p:cNvSpPr/>
            <p:nvPr/>
          </p:nvSpPr>
          <p:spPr bwMode="auto">
            <a:xfrm>
              <a:off x="960" y="906"/>
              <a:ext cx="14" cy="18"/>
            </a:xfrm>
            <a:custGeom>
              <a:avLst/>
              <a:gdLst>
                <a:gd name="T0" fmla="*/ 3 w 11"/>
                <a:gd name="T1" fmla="*/ 4 h 14"/>
                <a:gd name="T2" fmla="*/ 6 w 11"/>
                <a:gd name="T3" fmla="*/ 7 h 14"/>
                <a:gd name="T4" fmla="*/ 9 w 11"/>
                <a:gd name="T5" fmla="*/ 12 h 14"/>
                <a:gd name="T6" fmla="*/ 11 w 11"/>
                <a:gd name="T7" fmla="*/ 11 h 14"/>
                <a:gd name="T8" fmla="*/ 5 w 11"/>
                <a:gd name="T9" fmla="*/ 2 h 14"/>
                <a:gd name="T10" fmla="*/ 2 w 11"/>
                <a:gd name="T11" fmla="*/ 3 h 14"/>
                <a:gd name="T12" fmla="*/ 5 w 11"/>
                <a:gd name="T13" fmla="*/ 13 h 14"/>
                <a:gd name="T14" fmla="*/ 7 w 11"/>
                <a:gd name="T15" fmla="*/ 12 h 14"/>
                <a:gd name="T16" fmla="*/ 3 w 11"/>
                <a:gd name="T17" fmla="*/ 5 h 14"/>
                <a:gd name="T18" fmla="*/ 0 w 11"/>
                <a:gd name="T19" fmla="*/ 5 h 14"/>
                <a:gd name="T20" fmla="*/ 5 w 11"/>
                <a:gd name="T21" fmla="*/ 13 h 14"/>
                <a:gd name="T22" fmla="*/ 8 w 11"/>
                <a:gd name="T23" fmla="*/ 12 h 14"/>
                <a:gd name="T24" fmla="*/ 5 w 11"/>
                <a:gd name="T25" fmla="*/ 2 h 14"/>
                <a:gd name="T26" fmla="*/ 3 w 11"/>
                <a:gd name="T27" fmla="*/ 3 h 14"/>
                <a:gd name="T28" fmla="*/ 9 w 11"/>
                <a:gd name="T29" fmla="*/ 12 h 14"/>
                <a:gd name="T30" fmla="*/ 11 w 11"/>
                <a:gd name="T31" fmla="*/ 11 h 14"/>
                <a:gd name="T32" fmla="*/ 7 w 11"/>
                <a:gd name="T33" fmla="*/ 5 h 14"/>
                <a:gd name="T34" fmla="*/ 4 w 11"/>
                <a:gd name="T35" fmla="*/ 2 h 14"/>
                <a:gd name="T36" fmla="*/ 3 w 11"/>
                <a:gd name="T37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" h="14">
                  <a:moveTo>
                    <a:pt x="3" y="4"/>
                  </a:moveTo>
                  <a:cubicBezTo>
                    <a:pt x="4" y="4"/>
                    <a:pt x="5" y="7"/>
                    <a:pt x="6" y="7"/>
                  </a:cubicBezTo>
                  <a:cubicBezTo>
                    <a:pt x="7" y="9"/>
                    <a:pt x="8" y="11"/>
                    <a:pt x="9" y="12"/>
                  </a:cubicBezTo>
                  <a:cubicBezTo>
                    <a:pt x="9" y="12"/>
                    <a:pt x="10" y="12"/>
                    <a:pt x="11" y="11"/>
                  </a:cubicBezTo>
                  <a:cubicBezTo>
                    <a:pt x="9" y="8"/>
                    <a:pt x="7" y="5"/>
                    <a:pt x="5" y="2"/>
                  </a:cubicBezTo>
                  <a:cubicBezTo>
                    <a:pt x="4" y="0"/>
                    <a:pt x="2" y="1"/>
                    <a:pt x="2" y="3"/>
                  </a:cubicBezTo>
                  <a:cubicBezTo>
                    <a:pt x="3" y="6"/>
                    <a:pt x="5" y="10"/>
                    <a:pt x="5" y="13"/>
                  </a:cubicBezTo>
                  <a:cubicBezTo>
                    <a:pt x="6" y="13"/>
                    <a:pt x="7" y="12"/>
                    <a:pt x="7" y="12"/>
                  </a:cubicBezTo>
                  <a:cubicBezTo>
                    <a:pt x="6" y="10"/>
                    <a:pt x="4" y="7"/>
                    <a:pt x="3" y="5"/>
                  </a:cubicBezTo>
                  <a:cubicBezTo>
                    <a:pt x="2" y="3"/>
                    <a:pt x="0" y="4"/>
                    <a:pt x="0" y="5"/>
                  </a:cubicBezTo>
                  <a:cubicBezTo>
                    <a:pt x="2" y="8"/>
                    <a:pt x="3" y="11"/>
                    <a:pt x="5" y="13"/>
                  </a:cubicBezTo>
                  <a:cubicBezTo>
                    <a:pt x="6" y="14"/>
                    <a:pt x="8" y="14"/>
                    <a:pt x="8" y="12"/>
                  </a:cubicBezTo>
                  <a:cubicBezTo>
                    <a:pt x="7" y="9"/>
                    <a:pt x="5" y="5"/>
                    <a:pt x="5" y="2"/>
                  </a:cubicBezTo>
                  <a:cubicBezTo>
                    <a:pt x="4" y="2"/>
                    <a:pt x="3" y="3"/>
                    <a:pt x="3" y="3"/>
                  </a:cubicBezTo>
                  <a:cubicBezTo>
                    <a:pt x="5" y="6"/>
                    <a:pt x="7" y="9"/>
                    <a:pt x="9" y="12"/>
                  </a:cubicBezTo>
                  <a:cubicBezTo>
                    <a:pt x="9" y="14"/>
                    <a:pt x="11" y="13"/>
                    <a:pt x="11" y="11"/>
                  </a:cubicBezTo>
                  <a:cubicBezTo>
                    <a:pt x="9" y="9"/>
                    <a:pt x="8" y="7"/>
                    <a:pt x="7" y="5"/>
                  </a:cubicBezTo>
                  <a:cubicBezTo>
                    <a:pt x="6" y="4"/>
                    <a:pt x="5" y="2"/>
                    <a:pt x="4" y="2"/>
                  </a:cubicBezTo>
                  <a:cubicBezTo>
                    <a:pt x="2" y="1"/>
                    <a:pt x="2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2073"/>
            <p:cNvSpPr/>
            <p:nvPr/>
          </p:nvSpPr>
          <p:spPr bwMode="auto">
            <a:xfrm>
              <a:off x="806" y="887"/>
              <a:ext cx="307" cy="138"/>
            </a:xfrm>
            <a:custGeom>
              <a:avLst/>
              <a:gdLst>
                <a:gd name="T0" fmla="*/ 27 w 238"/>
                <a:gd name="T1" fmla="*/ 73 h 107"/>
                <a:gd name="T2" fmla="*/ 70 w 238"/>
                <a:gd name="T3" fmla="*/ 56 h 107"/>
                <a:gd name="T4" fmla="*/ 158 w 238"/>
                <a:gd name="T5" fmla="*/ 24 h 107"/>
                <a:gd name="T6" fmla="*/ 203 w 238"/>
                <a:gd name="T7" fmla="*/ 10 h 107"/>
                <a:gd name="T8" fmla="*/ 235 w 238"/>
                <a:gd name="T9" fmla="*/ 17 h 107"/>
                <a:gd name="T10" fmla="*/ 177 w 238"/>
                <a:gd name="T11" fmla="*/ 21 h 107"/>
                <a:gd name="T12" fmla="*/ 58 w 238"/>
                <a:gd name="T13" fmla="*/ 59 h 107"/>
                <a:gd name="T14" fmla="*/ 6 w 238"/>
                <a:gd name="T15" fmla="*/ 88 h 107"/>
                <a:gd name="T16" fmla="*/ 5 w 238"/>
                <a:gd name="T17" fmla="*/ 104 h 107"/>
                <a:gd name="T18" fmla="*/ 45 w 238"/>
                <a:gd name="T19" fmla="*/ 87 h 107"/>
                <a:gd name="T20" fmla="*/ 177 w 238"/>
                <a:gd name="T21" fmla="*/ 41 h 107"/>
                <a:gd name="T22" fmla="*/ 235 w 238"/>
                <a:gd name="T23" fmla="*/ 23 h 107"/>
                <a:gd name="T24" fmla="*/ 226 w 238"/>
                <a:gd name="T25" fmla="*/ 10 h 107"/>
                <a:gd name="T26" fmla="*/ 172 w 238"/>
                <a:gd name="T27" fmla="*/ 20 h 107"/>
                <a:gd name="T28" fmla="*/ 48 w 238"/>
                <a:gd name="T29" fmla="*/ 64 h 107"/>
                <a:gd name="T30" fmla="*/ 5 w 238"/>
                <a:gd name="T31" fmla="*/ 88 h 107"/>
                <a:gd name="T32" fmla="*/ 11 w 238"/>
                <a:gd name="T33" fmla="*/ 104 h 107"/>
                <a:gd name="T34" fmla="*/ 51 w 238"/>
                <a:gd name="T35" fmla="*/ 86 h 107"/>
                <a:gd name="T36" fmla="*/ 118 w 238"/>
                <a:gd name="T37" fmla="*/ 63 h 107"/>
                <a:gd name="T38" fmla="*/ 178 w 238"/>
                <a:gd name="T39" fmla="*/ 42 h 107"/>
                <a:gd name="T40" fmla="*/ 237 w 238"/>
                <a:gd name="T41" fmla="*/ 22 h 107"/>
                <a:gd name="T42" fmla="*/ 197 w 238"/>
                <a:gd name="T43" fmla="*/ 13 h 107"/>
                <a:gd name="T44" fmla="*/ 128 w 238"/>
                <a:gd name="T45" fmla="*/ 37 h 107"/>
                <a:gd name="T46" fmla="*/ 19 w 238"/>
                <a:gd name="T47" fmla="*/ 83 h 107"/>
                <a:gd name="T48" fmla="*/ 5 w 238"/>
                <a:gd name="T49" fmla="*/ 106 h 107"/>
                <a:gd name="T50" fmla="*/ 128 w 238"/>
                <a:gd name="T51" fmla="*/ 36 h 107"/>
                <a:gd name="T52" fmla="*/ 207 w 238"/>
                <a:gd name="T53" fmla="*/ 13 h 107"/>
                <a:gd name="T54" fmla="*/ 233 w 238"/>
                <a:gd name="T55" fmla="*/ 21 h 107"/>
                <a:gd name="T56" fmla="*/ 66 w 238"/>
                <a:gd name="T57" fmla="*/ 77 h 107"/>
                <a:gd name="T58" fmla="*/ 43 w 238"/>
                <a:gd name="T59" fmla="*/ 90 h 107"/>
                <a:gd name="T60" fmla="*/ 210 w 238"/>
                <a:gd name="T61" fmla="*/ 29 h 107"/>
                <a:gd name="T62" fmla="*/ 234 w 238"/>
                <a:gd name="T63" fmla="*/ 21 h 107"/>
                <a:gd name="T64" fmla="*/ 180 w 238"/>
                <a:gd name="T65" fmla="*/ 15 h 107"/>
                <a:gd name="T66" fmla="*/ 121 w 238"/>
                <a:gd name="T67" fmla="*/ 36 h 107"/>
                <a:gd name="T68" fmla="*/ 2 w 238"/>
                <a:gd name="T69" fmla="*/ 105 h 107"/>
                <a:gd name="T70" fmla="*/ 5 w 238"/>
                <a:gd name="T71" fmla="*/ 106 h 107"/>
                <a:gd name="T72" fmla="*/ 39 w 238"/>
                <a:gd name="T73" fmla="*/ 75 h 107"/>
                <a:gd name="T74" fmla="*/ 148 w 238"/>
                <a:gd name="T75" fmla="*/ 33 h 107"/>
                <a:gd name="T76" fmla="*/ 200 w 238"/>
                <a:gd name="T77" fmla="*/ 15 h 107"/>
                <a:gd name="T78" fmla="*/ 237 w 238"/>
                <a:gd name="T79" fmla="*/ 20 h 107"/>
                <a:gd name="T80" fmla="*/ 194 w 238"/>
                <a:gd name="T81" fmla="*/ 34 h 107"/>
                <a:gd name="T82" fmla="*/ 61 w 238"/>
                <a:gd name="T83" fmla="*/ 80 h 107"/>
                <a:gd name="T84" fmla="*/ 19 w 238"/>
                <a:gd name="T85" fmla="*/ 99 h 107"/>
                <a:gd name="T86" fmla="*/ 5 w 238"/>
                <a:gd name="T87" fmla="*/ 93 h 107"/>
                <a:gd name="T88" fmla="*/ 40 w 238"/>
                <a:gd name="T89" fmla="*/ 70 h 107"/>
                <a:gd name="T90" fmla="*/ 161 w 238"/>
                <a:gd name="T91" fmla="*/ 25 h 107"/>
                <a:gd name="T92" fmla="*/ 202 w 238"/>
                <a:gd name="T93" fmla="*/ 14 h 107"/>
                <a:gd name="T94" fmla="*/ 233 w 238"/>
                <a:gd name="T95" fmla="*/ 15 h 107"/>
                <a:gd name="T96" fmla="*/ 229 w 238"/>
                <a:gd name="T97" fmla="*/ 23 h 107"/>
                <a:gd name="T98" fmla="*/ 166 w 238"/>
                <a:gd name="T99" fmla="*/ 41 h 107"/>
                <a:gd name="T100" fmla="*/ 40 w 238"/>
                <a:gd name="T101" fmla="*/ 87 h 107"/>
                <a:gd name="T102" fmla="*/ 6 w 238"/>
                <a:gd name="T103" fmla="*/ 102 h 107"/>
                <a:gd name="T104" fmla="*/ 51 w 238"/>
                <a:gd name="T105" fmla="*/ 65 h 107"/>
                <a:gd name="T106" fmla="*/ 173 w 238"/>
                <a:gd name="T107" fmla="*/ 25 h 107"/>
                <a:gd name="T108" fmla="*/ 215 w 238"/>
                <a:gd name="T109" fmla="*/ 9 h 107"/>
                <a:gd name="T110" fmla="*/ 233 w 238"/>
                <a:gd name="T111" fmla="*/ 17 h 107"/>
                <a:gd name="T112" fmla="*/ 195 w 238"/>
                <a:gd name="T113" fmla="*/ 10 h 107"/>
                <a:gd name="T114" fmla="*/ 118 w 238"/>
                <a:gd name="T115" fmla="*/ 36 h 107"/>
                <a:gd name="T116" fmla="*/ 47 w 238"/>
                <a:gd name="T117" fmla="*/ 63 h 107"/>
                <a:gd name="T118" fmla="*/ 4 w 238"/>
                <a:gd name="T119" fmla="*/ 9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8" h="107">
                  <a:moveTo>
                    <a:pt x="6" y="90"/>
                  </a:moveTo>
                  <a:cubicBezTo>
                    <a:pt x="7" y="81"/>
                    <a:pt x="19" y="77"/>
                    <a:pt x="27" y="73"/>
                  </a:cubicBezTo>
                  <a:cubicBezTo>
                    <a:pt x="34" y="70"/>
                    <a:pt x="41" y="68"/>
                    <a:pt x="49" y="65"/>
                  </a:cubicBezTo>
                  <a:cubicBezTo>
                    <a:pt x="56" y="62"/>
                    <a:pt x="63" y="59"/>
                    <a:pt x="70" y="56"/>
                  </a:cubicBezTo>
                  <a:cubicBezTo>
                    <a:pt x="84" y="50"/>
                    <a:pt x="99" y="45"/>
                    <a:pt x="114" y="39"/>
                  </a:cubicBezTo>
                  <a:cubicBezTo>
                    <a:pt x="128" y="34"/>
                    <a:pt x="143" y="28"/>
                    <a:pt x="158" y="24"/>
                  </a:cubicBezTo>
                  <a:cubicBezTo>
                    <a:pt x="167" y="21"/>
                    <a:pt x="178" y="18"/>
                    <a:pt x="188" y="15"/>
                  </a:cubicBezTo>
                  <a:cubicBezTo>
                    <a:pt x="193" y="14"/>
                    <a:pt x="198" y="12"/>
                    <a:pt x="203" y="10"/>
                  </a:cubicBezTo>
                  <a:cubicBezTo>
                    <a:pt x="214" y="8"/>
                    <a:pt x="228" y="5"/>
                    <a:pt x="233" y="17"/>
                  </a:cubicBezTo>
                  <a:cubicBezTo>
                    <a:pt x="234" y="17"/>
                    <a:pt x="234" y="17"/>
                    <a:pt x="235" y="17"/>
                  </a:cubicBezTo>
                  <a:cubicBezTo>
                    <a:pt x="229" y="2"/>
                    <a:pt x="210" y="7"/>
                    <a:pt x="199" y="12"/>
                  </a:cubicBezTo>
                  <a:cubicBezTo>
                    <a:pt x="191" y="14"/>
                    <a:pt x="184" y="18"/>
                    <a:pt x="177" y="21"/>
                  </a:cubicBezTo>
                  <a:cubicBezTo>
                    <a:pt x="166" y="25"/>
                    <a:pt x="155" y="28"/>
                    <a:pt x="143" y="32"/>
                  </a:cubicBezTo>
                  <a:cubicBezTo>
                    <a:pt x="115" y="40"/>
                    <a:pt x="86" y="48"/>
                    <a:pt x="58" y="59"/>
                  </a:cubicBezTo>
                  <a:cubicBezTo>
                    <a:pt x="45" y="64"/>
                    <a:pt x="31" y="70"/>
                    <a:pt x="19" y="78"/>
                  </a:cubicBezTo>
                  <a:cubicBezTo>
                    <a:pt x="14" y="81"/>
                    <a:pt x="10" y="84"/>
                    <a:pt x="6" y="88"/>
                  </a:cubicBezTo>
                  <a:cubicBezTo>
                    <a:pt x="3" y="90"/>
                    <a:pt x="1" y="94"/>
                    <a:pt x="1" y="98"/>
                  </a:cubicBezTo>
                  <a:cubicBezTo>
                    <a:pt x="2" y="100"/>
                    <a:pt x="3" y="102"/>
                    <a:pt x="5" y="104"/>
                  </a:cubicBezTo>
                  <a:cubicBezTo>
                    <a:pt x="5" y="104"/>
                    <a:pt x="6" y="104"/>
                    <a:pt x="6" y="104"/>
                  </a:cubicBezTo>
                  <a:cubicBezTo>
                    <a:pt x="18" y="96"/>
                    <a:pt x="32" y="93"/>
                    <a:pt x="45" y="87"/>
                  </a:cubicBezTo>
                  <a:cubicBezTo>
                    <a:pt x="60" y="82"/>
                    <a:pt x="74" y="76"/>
                    <a:pt x="88" y="71"/>
                  </a:cubicBezTo>
                  <a:cubicBezTo>
                    <a:pt x="117" y="60"/>
                    <a:pt x="147" y="50"/>
                    <a:pt x="177" y="41"/>
                  </a:cubicBezTo>
                  <a:cubicBezTo>
                    <a:pt x="192" y="36"/>
                    <a:pt x="207" y="32"/>
                    <a:pt x="221" y="27"/>
                  </a:cubicBezTo>
                  <a:cubicBezTo>
                    <a:pt x="226" y="26"/>
                    <a:pt x="231" y="25"/>
                    <a:pt x="235" y="23"/>
                  </a:cubicBezTo>
                  <a:cubicBezTo>
                    <a:pt x="238" y="22"/>
                    <a:pt x="238" y="18"/>
                    <a:pt x="236" y="15"/>
                  </a:cubicBezTo>
                  <a:cubicBezTo>
                    <a:pt x="234" y="12"/>
                    <a:pt x="230" y="11"/>
                    <a:pt x="226" y="10"/>
                  </a:cubicBezTo>
                  <a:cubicBezTo>
                    <a:pt x="221" y="9"/>
                    <a:pt x="216" y="10"/>
                    <a:pt x="212" y="10"/>
                  </a:cubicBezTo>
                  <a:cubicBezTo>
                    <a:pt x="198" y="12"/>
                    <a:pt x="185" y="17"/>
                    <a:pt x="172" y="20"/>
                  </a:cubicBezTo>
                  <a:cubicBezTo>
                    <a:pt x="143" y="28"/>
                    <a:pt x="114" y="37"/>
                    <a:pt x="86" y="49"/>
                  </a:cubicBezTo>
                  <a:cubicBezTo>
                    <a:pt x="73" y="54"/>
                    <a:pt x="61" y="59"/>
                    <a:pt x="48" y="64"/>
                  </a:cubicBezTo>
                  <a:cubicBezTo>
                    <a:pt x="37" y="69"/>
                    <a:pt x="26" y="73"/>
                    <a:pt x="17" y="78"/>
                  </a:cubicBezTo>
                  <a:cubicBezTo>
                    <a:pt x="13" y="81"/>
                    <a:pt x="9" y="84"/>
                    <a:pt x="5" y="88"/>
                  </a:cubicBezTo>
                  <a:cubicBezTo>
                    <a:pt x="3" y="91"/>
                    <a:pt x="0" y="96"/>
                    <a:pt x="2" y="101"/>
                  </a:cubicBezTo>
                  <a:cubicBezTo>
                    <a:pt x="3" y="104"/>
                    <a:pt x="7" y="105"/>
                    <a:pt x="11" y="104"/>
                  </a:cubicBezTo>
                  <a:cubicBezTo>
                    <a:pt x="18" y="103"/>
                    <a:pt x="24" y="99"/>
                    <a:pt x="30" y="96"/>
                  </a:cubicBezTo>
                  <a:cubicBezTo>
                    <a:pt x="37" y="93"/>
                    <a:pt x="44" y="89"/>
                    <a:pt x="51" y="86"/>
                  </a:cubicBezTo>
                  <a:cubicBezTo>
                    <a:pt x="58" y="83"/>
                    <a:pt x="65" y="81"/>
                    <a:pt x="73" y="78"/>
                  </a:cubicBezTo>
                  <a:cubicBezTo>
                    <a:pt x="88" y="73"/>
                    <a:pt x="103" y="68"/>
                    <a:pt x="118" y="63"/>
                  </a:cubicBezTo>
                  <a:cubicBezTo>
                    <a:pt x="128" y="60"/>
                    <a:pt x="138" y="57"/>
                    <a:pt x="148" y="53"/>
                  </a:cubicBezTo>
                  <a:cubicBezTo>
                    <a:pt x="158" y="50"/>
                    <a:pt x="168" y="46"/>
                    <a:pt x="178" y="42"/>
                  </a:cubicBezTo>
                  <a:cubicBezTo>
                    <a:pt x="188" y="39"/>
                    <a:pt x="198" y="35"/>
                    <a:pt x="207" y="31"/>
                  </a:cubicBezTo>
                  <a:cubicBezTo>
                    <a:pt x="217" y="28"/>
                    <a:pt x="228" y="26"/>
                    <a:pt x="237" y="22"/>
                  </a:cubicBezTo>
                  <a:cubicBezTo>
                    <a:pt x="238" y="22"/>
                    <a:pt x="238" y="21"/>
                    <a:pt x="238" y="20"/>
                  </a:cubicBezTo>
                  <a:cubicBezTo>
                    <a:pt x="232" y="5"/>
                    <a:pt x="209" y="10"/>
                    <a:pt x="197" y="13"/>
                  </a:cubicBezTo>
                  <a:cubicBezTo>
                    <a:pt x="188" y="15"/>
                    <a:pt x="180" y="18"/>
                    <a:pt x="172" y="21"/>
                  </a:cubicBezTo>
                  <a:cubicBezTo>
                    <a:pt x="157" y="27"/>
                    <a:pt x="142" y="32"/>
                    <a:pt x="128" y="37"/>
                  </a:cubicBezTo>
                  <a:cubicBezTo>
                    <a:pt x="100" y="47"/>
                    <a:pt x="74" y="57"/>
                    <a:pt x="47" y="69"/>
                  </a:cubicBezTo>
                  <a:cubicBezTo>
                    <a:pt x="37" y="73"/>
                    <a:pt x="27" y="77"/>
                    <a:pt x="19" y="83"/>
                  </a:cubicBezTo>
                  <a:cubicBezTo>
                    <a:pt x="11" y="89"/>
                    <a:pt x="6" y="96"/>
                    <a:pt x="2" y="105"/>
                  </a:cubicBezTo>
                  <a:cubicBezTo>
                    <a:pt x="3" y="106"/>
                    <a:pt x="4" y="106"/>
                    <a:pt x="5" y="106"/>
                  </a:cubicBezTo>
                  <a:cubicBezTo>
                    <a:pt x="6" y="85"/>
                    <a:pt x="30" y="76"/>
                    <a:pt x="46" y="69"/>
                  </a:cubicBezTo>
                  <a:cubicBezTo>
                    <a:pt x="73" y="58"/>
                    <a:pt x="100" y="45"/>
                    <a:pt x="128" y="36"/>
                  </a:cubicBezTo>
                  <a:cubicBezTo>
                    <a:pt x="146" y="30"/>
                    <a:pt x="163" y="22"/>
                    <a:pt x="180" y="17"/>
                  </a:cubicBezTo>
                  <a:cubicBezTo>
                    <a:pt x="189" y="14"/>
                    <a:pt x="198" y="12"/>
                    <a:pt x="207" y="13"/>
                  </a:cubicBezTo>
                  <a:cubicBezTo>
                    <a:pt x="216" y="13"/>
                    <a:pt x="225" y="17"/>
                    <a:pt x="232" y="23"/>
                  </a:cubicBezTo>
                  <a:cubicBezTo>
                    <a:pt x="232" y="22"/>
                    <a:pt x="233" y="22"/>
                    <a:pt x="233" y="21"/>
                  </a:cubicBezTo>
                  <a:cubicBezTo>
                    <a:pt x="204" y="25"/>
                    <a:pt x="178" y="38"/>
                    <a:pt x="151" y="48"/>
                  </a:cubicBezTo>
                  <a:cubicBezTo>
                    <a:pt x="123" y="59"/>
                    <a:pt x="94" y="66"/>
                    <a:pt x="66" y="77"/>
                  </a:cubicBezTo>
                  <a:cubicBezTo>
                    <a:pt x="58" y="80"/>
                    <a:pt x="50" y="84"/>
                    <a:pt x="42" y="88"/>
                  </a:cubicBezTo>
                  <a:cubicBezTo>
                    <a:pt x="40" y="89"/>
                    <a:pt x="41" y="91"/>
                    <a:pt x="43" y="90"/>
                  </a:cubicBezTo>
                  <a:cubicBezTo>
                    <a:pt x="70" y="76"/>
                    <a:pt x="99" y="69"/>
                    <a:pt x="128" y="59"/>
                  </a:cubicBezTo>
                  <a:cubicBezTo>
                    <a:pt x="156" y="50"/>
                    <a:pt x="182" y="37"/>
                    <a:pt x="210" y="29"/>
                  </a:cubicBezTo>
                  <a:cubicBezTo>
                    <a:pt x="217" y="27"/>
                    <a:pt x="225" y="25"/>
                    <a:pt x="233" y="24"/>
                  </a:cubicBezTo>
                  <a:cubicBezTo>
                    <a:pt x="234" y="23"/>
                    <a:pt x="235" y="22"/>
                    <a:pt x="234" y="21"/>
                  </a:cubicBezTo>
                  <a:cubicBezTo>
                    <a:pt x="227" y="15"/>
                    <a:pt x="218" y="12"/>
                    <a:pt x="209" y="11"/>
                  </a:cubicBezTo>
                  <a:cubicBezTo>
                    <a:pt x="199" y="10"/>
                    <a:pt x="189" y="12"/>
                    <a:pt x="180" y="15"/>
                  </a:cubicBezTo>
                  <a:cubicBezTo>
                    <a:pt x="170" y="17"/>
                    <a:pt x="161" y="21"/>
                    <a:pt x="152" y="25"/>
                  </a:cubicBezTo>
                  <a:cubicBezTo>
                    <a:pt x="141" y="29"/>
                    <a:pt x="131" y="33"/>
                    <a:pt x="121" y="36"/>
                  </a:cubicBezTo>
                  <a:cubicBezTo>
                    <a:pt x="94" y="45"/>
                    <a:pt x="68" y="57"/>
                    <a:pt x="42" y="68"/>
                  </a:cubicBezTo>
                  <a:cubicBezTo>
                    <a:pt x="26" y="75"/>
                    <a:pt x="5" y="85"/>
                    <a:pt x="2" y="105"/>
                  </a:cubicBezTo>
                  <a:cubicBezTo>
                    <a:pt x="2" y="105"/>
                    <a:pt x="2" y="105"/>
                    <a:pt x="2" y="106"/>
                  </a:cubicBezTo>
                  <a:cubicBezTo>
                    <a:pt x="2" y="107"/>
                    <a:pt x="4" y="107"/>
                    <a:pt x="5" y="106"/>
                  </a:cubicBezTo>
                  <a:cubicBezTo>
                    <a:pt x="8" y="96"/>
                    <a:pt x="15" y="88"/>
                    <a:pt x="24" y="82"/>
                  </a:cubicBezTo>
                  <a:cubicBezTo>
                    <a:pt x="29" y="79"/>
                    <a:pt x="34" y="77"/>
                    <a:pt x="39" y="75"/>
                  </a:cubicBezTo>
                  <a:cubicBezTo>
                    <a:pt x="46" y="72"/>
                    <a:pt x="54" y="69"/>
                    <a:pt x="61" y="66"/>
                  </a:cubicBezTo>
                  <a:cubicBezTo>
                    <a:pt x="89" y="54"/>
                    <a:pt x="118" y="43"/>
                    <a:pt x="148" y="33"/>
                  </a:cubicBezTo>
                  <a:cubicBezTo>
                    <a:pt x="160" y="28"/>
                    <a:pt x="171" y="24"/>
                    <a:pt x="183" y="20"/>
                  </a:cubicBezTo>
                  <a:cubicBezTo>
                    <a:pt x="189" y="18"/>
                    <a:pt x="195" y="16"/>
                    <a:pt x="200" y="15"/>
                  </a:cubicBezTo>
                  <a:cubicBezTo>
                    <a:pt x="211" y="12"/>
                    <a:pt x="231" y="9"/>
                    <a:pt x="236" y="21"/>
                  </a:cubicBezTo>
                  <a:cubicBezTo>
                    <a:pt x="236" y="21"/>
                    <a:pt x="236" y="20"/>
                    <a:pt x="237" y="20"/>
                  </a:cubicBezTo>
                  <a:cubicBezTo>
                    <a:pt x="230" y="23"/>
                    <a:pt x="223" y="24"/>
                    <a:pt x="215" y="26"/>
                  </a:cubicBezTo>
                  <a:cubicBezTo>
                    <a:pt x="208" y="28"/>
                    <a:pt x="201" y="32"/>
                    <a:pt x="194" y="34"/>
                  </a:cubicBezTo>
                  <a:cubicBezTo>
                    <a:pt x="179" y="39"/>
                    <a:pt x="164" y="45"/>
                    <a:pt x="150" y="50"/>
                  </a:cubicBezTo>
                  <a:cubicBezTo>
                    <a:pt x="120" y="61"/>
                    <a:pt x="90" y="69"/>
                    <a:pt x="61" y="80"/>
                  </a:cubicBezTo>
                  <a:cubicBezTo>
                    <a:pt x="54" y="83"/>
                    <a:pt x="47" y="86"/>
                    <a:pt x="40" y="89"/>
                  </a:cubicBezTo>
                  <a:cubicBezTo>
                    <a:pt x="33" y="92"/>
                    <a:pt x="26" y="96"/>
                    <a:pt x="19" y="99"/>
                  </a:cubicBezTo>
                  <a:cubicBezTo>
                    <a:pt x="16" y="100"/>
                    <a:pt x="7" y="105"/>
                    <a:pt x="4" y="100"/>
                  </a:cubicBezTo>
                  <a:cubicBezTo>
                    <a:pt x="3" y="98"/>
                    <a:pt x="4" y="95"/>
                    <a:pt x="5" y="93"/>
                  </a:cubicBezTo>
                  <a:cubicBezTo>
                    <a:pt x="6" y="91"/>
                    <a:pt x="8" y="88"/>
                    <a:pt x="10" y="87"/>
                  </a:cubicBezTo>
                  <a:cubicBezTo>
                    <a:pt x="18" y="78"/>
                    <a:pt x="30" y="74"/>
                    <a:pt x="40" y="70"/>
                  </a:cubicBezTo>
                  <a:cubicBezTo>
                    <a:pt x="52" y="65"/>
                    <a:pt x="64" y="60"/>
                    <a:pt x="75" y="55"/>
                  </a:cubicBezTo>
                  <a:cubicBezTo>
                    <a:pt x="103" y="44"/>
                    <a:pt x="132" y="33"/>
                    <a:pt x="161" y="25"/>
                  </a:cubicBezTo>
                  <a:cubicBezTo>
                    <a:pt x="168" y="24"/>
                    <a:pt x="175" y="22"/>
                    <a:pt x="182" y="20"/>
                  </a:cubicBezTo>
                  <a:cubicBezTo>
                    <a:pt x="189" y="18"/>
                    <a:pt x="196" y="16"/>
                    <a:pt x="202" y="14"/>
                  </a:cubicBezTo>
                  <a:cubicBezTo>
                    <a:pt x="209" y="13"/>
                    <a:pt x="215" y="12"/>
                    <a:pt x="221" y="12"/>
                  </a:cubicBezTo>
                  <a:cubicBezTo>
                    <a:pt x="225" y="12"/>
                    <a:pt x="230" y="13"/>
                    <a:pt x="233" y="15"/>
                  </a:cubicBezTo>
                  <a:cubicBezTo>
                    <a:pt x="235" y="16"/>
                    <a:pt x="236" y="18"/>
                    <a:pt x="235" y="20"/>
                  </a:cubicBezTo>
                  <a:cubicBezTo>
                    <a:pt x="234" y="22"/>
                    <a:pt x="230" y="22"/>
                    <a:pt x="229" y="23"/>
                  </a:cubicBezTo>
                  <a:cubicBezTo>
                    <a:pt x="223" y="24"/>
                    <a:pt x="217" y="26"/>
                    <a:pt x="211" y="28"/>
                  </a:cubicBezTo>
                  <a:cubicBezTo>
                    <a:pt x="196" y="33"/>
                    <a:pt x="181" y="37"/>
                    <a:pt x="166" y="41"/>
                  </a:cubicBezTo>
                  <a:cubicBezTo>
                    <a:pt x="136" y="51"/>
                    <a:pt x="107" y="61"/>
                    <a:pt x="78" y="72"/>
                  </a:cubicBezTo>
                  <a:cubicBezTo>
                    <a:pt x="65" y="77"/>
                    <a:pt x="53" y="82"/>
                    <a:pt x="40" y="87"/>
                  </a:cubicBezTo>
                  <a:cubicBezTo>
                    <a:pt x="28" y="91"/>
                    <a:pt x="16" y="95"/>
                    <a:pt x="5" y="102"/>
                  </a:cubicBezTo>
                  <a:cubicBezTo>
                    <a:pt x="5" y="102"/>
                    <a:pt x="6" y="102"/>
                    <a:pt x="6" y="102"/>
                  </a:cubicBezTo>
                  <a:cubicBezTo>
                    <a:pt x="0" y="95"/>
                    <a:pt x="9" y="87"/>
                    <a:pt x="14" y="84"/>
                  </a:cubicBezTo>
                  <a:cubicBezTo>
                    <a:pt x="25" y="75"/>
                    <a:pt x="39" y="70"/>
                    <a:pt x="51" y="65"/>
                  </a:cubicBezTo>
                  <a:cubicBezTo>
                    <a:pt x="76" y="54"/>
                    <a:pt x="102" y="46"/>
                    <a:pt x="128" y="39"/>
                  </a:cubicBezTo>
                  <a:cubicBezTo>
                    <a:pt x="143" y="35"/>
                    <a:pt x="158" y="30"/>
                    <a:pt x="173" y="25"/>
                  </a:cubicBezTo>
                  <a:cubicBezTo>
                    <a:pt x="179" y="23"/>
                    <a:pt x="185" y="20"/>
                    <a:pt x="191" y="17"/>
                  </a:cubicBezTo>
                  <a:cubicBezTo>
                    <a:pt x="199" y="14"/>
                    <a:pt x="206" y="11"/>
                    <a:pt x="215" y="9"/>
                  </a:cubicBezTo>
                  <a:cubicBezTo>
                    <a:pt x="221" y="9"/>
                    <a:pt x="228" y="9"/>
                    <a:pt x="232" y="15"/>
                  </a:cubicBezTo>
                  <a:cubicBezTo>
                    <a:pt x="232" y="16"/>
                    <a:pt x="233" y="17"/>
                    <a:pt x="233" y="17"/>
                  </a:cubicBezTo>
                  <a:cubicBezTo>
                    <a:pt x="233" y="19"/>
                    <a:pt x="236" y="18"/>
                    <a:pt x="235" y="17"/>
                  </a:cubicBezTo>
                  <a:cubicBezTo>
                    <a:pt x="229" y="0"/>
                    <a:pt x="208" y="6"/>
                    <a:pt x="195" y="10"/>
                  </a:cubicBezTo>
                  <a:cubicBezTo>
                    <a:pt x="184" y="14"/>
                    <a:pt x="172" y="17"/>
                    <a:pt x="161" y="20"/>
                  </a:cubicBezTo>
                  <a:cubicBezTo>
                    <a:pt x="146" y="25"/>
                    <a:pt x="132" y="30"/>
                    <a:pt x="118" y="36"/>
                  </a:cubicBezTo>
                  <a:cubicBezTo>
                    <a:pt x="106" y="40"/>
                    <a:pt x="94" y="44"/>
                    <a:pt x="82" y="48"/>
                  </a:cubicBezTo>
                  <a:cubicBezTo>
                    <a:pt x="70" y="53"/>
                    <a:pt x="59" y="58"/>
                    <a:pt x="47" y="63"/>
                  </a:cubicBezTo>
                  <a:cubicBezTo>
                    <a:pt x="37" y="67"/>
                    <a:pt x="28" y="70"/>
                    <a:pt x="18" y="75"/>
                  </a:cubicBezTo>
                  <a:cubicBezTo>
                    <a:pt x="12" y="78"/>
                    <a:pt x="4" y="82"/>
                    <a:pt x="4" y="90"/>
                  </a:cubicBezTo>
                  <a:cubicBezTo>
                    <a:pt x="3" y="92"/>
                    <a:pt x="6" y="92"/>
                    <a:pt x="6" y="9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2074"/>
            <p:cNvSpPr/>
            <p:nvPr/>
          </p:nvSpPr>
          <p:spPr bwMode="auto">
            <a:xfrm>
              <a:off x="914" y="878"/>
              <a:ext cx="42" cy="22"/>
            </a:xfrm>
            <a:custGeom>
              <a:avLst/>
              <a:gdLst>
                <a:gd name="T0" fmla="*/ 24 w 32"/>
                <a:gd name="T1" fmla="*/ 6 h 17"/>
                <a:gd name="T2" fmla="*/ 2 w 32"/>
                <a:gd name="T3" fmla="*/ 13 h 17"/>
                <a:gd name="T4" fmla="*/ 25 w 32"/>
                <a:gd name="T5" fmla="*/ 5 h 17"/>
                <a:gd name="T6" fmla="*/ 12 w 32"/>
                <a:gd name="T7" fmla="*/ 6 h 17"/>
                <a:gd name="T8" fmla="*/ 3 w 32"/>
                <a:gd name="T9" fmla="*/ 15 h 17"/>
                <a:gd name="T10" fmla="*/ 30 w 32"/>
                <a:gd name="T11" fmla="*/ 2 h 17"/>
                <a:gd name="T12" fmla="*/ 9 w 32"/>
                <a:gd name="T13" fmla="*/ 11 h 17"/>
                <a:gd name="T14" fmla="*/ 29 w 32"/>
                <a:gd name="T15" fmla="*/ 7 h 17"/>
                <a:gd name="T16" fmla="*/ 4 w 32"/>
                <a:gd name="T17" fmla="*/ 13 h 17"/>
                <a:gd name="T18" fmla="*/ 17 w 32"/>
                <a:gd name="T19" fmla="*/ 13 h 17"/>
                <a:gd name="T20" fmla="*/ 28 w 32"/>
                <a:gd name="T21" fmla="*/ 5 h 17"/>
                <a:gd name="T22" fmla="*/ 3 w 32"/>
                <a:gd name="T23" fmla="*/ 11 h 17"/>
                <a:gd name="T24" fmla="*/ 25 w 32"/>
                <a:gd name="T25" fmla="*/ 8 h 17"/>
                <a:gd name="T26" fmla="*/ 2 w 32"/>
                <a:gd name="T27" fmla="*/ 15 h 17"/>
                <a:gd name="T28" fmla="*/ 25 w 32"/>
                <a:gd name="T29" fmla="*/ 9 h 17"/>
                <a:gd name="T30" fmla="*/ 13 w 32"/>
                <a:gd name="T31" fmla="*/ 7 h 17"/>
                <a:gd name="T32" fmla="*/ 3 w 32"/>
                <a:gd name="T33" fmla="*/ 15 h 17"/>
                <a:gd name="T34" fmla="*/ 29 w 32"/>
                <a:gd name="T35" fmla="*/ 4 h 17"/>
                <a:gd name="T36" fmla="*/ 15 w 32"/>
                <a:gd name="T37" fmla="*/ 4 h 17"/>
                <a:gd name="T38" fmla="*/ 4 w 32"/>
                <a:gd name="T39" fmla="*/ 13 h 17"/>
                <a:gd name="T40" fmla="*/ 28 w 32"/>
                <a:gd name="T41" fmla="*/ 4 h 17"/>
                <a:gd name="T42" fmla="*/ 13 w 32"/>
                <a:gd name="T43" fmla="*/ 4 h 17"/>
                <a:gd name="T44" fmla="*/ 2 w 32"/>
                <a:gd name="T45" fmla="*/ 13 h 17"/>
                <a:gd name="T46" fmla="*/ 26 w 32"/>
                <a:gd name="T47" fmla="*/ 4 h 17"/>
                <a:gd name="T48" fmla="*/ 1 w 32"/>
                <a:gd name="T49" fmla="*/ 15 h 17"/>
                <a:gd name="T50" fmla="*/ 27 w 32"/>
                <a:gd name="T51" fmla="*/ 6 h 17"/>
                <a:gd name="T52" fmla="*/ 6 w 32"/>
                <a:gd name="T53" fmla="*/ 16 h 17"/>
                <a:gd name="T54" fmla="*/ 27 w 32"/>
                <a:gd name="T55" fmla="*/ 6 h 17"/>
                <a:gd name="T56" fmla="*/ 2 w 32"/>
                <a:gd name="T57" fmla="*/ 15 h 17"/>
                <a:gd name="T58" fmla="*/ 25 w 32"/>
                <a:gd name="T59" fmla="*/ 4 h 17"/>
                <a:gd name="T60" fmla="*/ 3 w 32"/>
                <a:gd name="T61" fmla="*/ 11 h 17"/>
                <a:gd name="T62" fmla="*/ 14 w 32"/>
                <a:gd name="T63" fmla="*/ 6 h 17"/>
                <a:gd name="T64" fmla="*/ 26 w 32"/>
                <a:gd name="T65" fmla="*/ 2 h 17"/>
                <a:gd name="T66" fmla="*/ 5 w 32"/>
                <a:gd name="T67" fmla="*/ 13 h 17"/>
                <a:gd name="T68" fmla="*/ 28 w 32"/>
                <a:gd name="T69" fmla="*/ 4 h 17"/>
                <a:gd name="T70" fmla="*/ 15 w 32"/>
                <a:gd name="T71" fmla="*/ 9 h 17"/>
                <a:gd name="T72" fmla="*/ 4 w 32"/>
                <a:gd name="T73" fmla="*/ 14 h 17"/>
                <a:gd name="T74" fmla="*/ 24 w 32"/>
                <a:gd name="T75" fmla="*/ 9 h 17"/>
                <a:gd name="T76" fmla="*/ 3 w 32"/>
                <a:gd name="T77" fmla="*/ 15 h 17"/>
                <a:gd name="T78" fmla="*/ 13 w 32"/>
                <a:gd name="T79" fmla="*/ 10 h 17"/>
                <a:gd name="T80" fmla="*/ 24 w 32"/>
                <a:gd name="T81" fmla="*/ 6 h 17"/>
                <a:gd name="T82" fmla="*/ 4 w 32"/>
                <a:gd name="T83" fmla="*/ 11 h 17"/>
                <a:gd name="T84" fmla="*/ 15 w 32"/>
                <a:gd name="T85" fmla="*/ 7 h 17"/>
                <a:gd name="T86" fmla="*/ 27 w 32"/>
                <a:gd name="T87" fmla="*/ 5 h 17"/>
                <a:gd name="T88" fmla="*/ 5 w 32"/>
                <a:gd name="T89" fmla="*/ 12 h 17"/>
                <a:gd name="T90" fmla="*/ 28 w 32"/>
                <a:gd name="T91" fmla="*/ 7 h 17"/>
                <a:gd name="T92" fmla="*/ 19 w 32"/>
                <a:gd name="T93" fmla="*/ 9 h 17"/>
                <a:gd name="T94" fmla="*/ 10 w 32"/>
                <a:gd name="T95" fmla="*/ 11 h 17"/>
                <a:gd name="T96" fmla="*/ 29 w 32"/>
                <a:gd name="T97" fmla="*/ 2 h 17"/>
                <a:gd name="T98" fmla="*/ 4 w 32"/>
                <a:gd name="T99" fmla="*/ 14 h 17"/>
                <a:gd name="T100" fmla="*/ 24 w 32"/>
                <a:gd name="T101" fmla="*/ 5 h 17"/>
                <a:gd name="T102" fmla="*/ 2 w 32"/>
                <a:gd name="T103" fmla="*/ 13 h 17"/>
                <a:gd name="T104" fmla="*/ 24 w 32"/>
                <a:gd name="T105" fmla="*/ 6 h 17"/>
                <a:gd name="T106" fmla="*/ 11 w 32"/>
                <a:gd name="T10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2" h="17">
                  <a:moveTo>
                    <a:pt x="12" y="11"/>
                  </a:moveTo>
                  <a:cubicBezTo>
                    <a:pt x="16" y="10"/>
                    <a:pt x="20" y="8"/>
                    <a:pt x="24" y="6"/>
                  </a:cubicBezTo>
                  <a:cubicBezTo>
                    <a:pt x="25" y="5"/>
                    <a:pt x="24" y="3"/>
                    <a:pt x="23" y="3"/>
                  </a:cubicBezTo>
                  <a:cubicBezTo>
                    <a:pt x="16" y="6"/>
                    <a:pt x="6" y="7"/>
                    <a:pt x="2" y="13"/>
                  </a:cubicBezTo>
                  <a:cubicBezTo>
                    <a:pt x="1" y="14"/>
                    <a:pt x="2" y="16"/>
                    <a:pt x="3" y="15"/>
                  </a:cubicBezTo>
                  <a:cubicBezTo>
                    <a:pt x="11" y="13"/>
                    <a:pt x="19" y="10"/>
                    <a:pt x="25" y="5"/>
                  </a:cubicBezTo>
                  <a:cubicBezTo>
                    <a:pt x="26" y="4"/>
                    <a:pt x="25" y="3"/>
                    <a:pt x="24" y="3"/>
                  </a:cubicBezTo>
                  <a:cubicBezTo>
                    <a:pt x="20" y="3"/>
                    <a:pt x="16" y="4"/>
                    <a:pt x="12" y="6"/>
                  </a:cubicBezTo>
                  <a:cubicBezTo>
                    <a:pt x="8" y="7"/>
                    <a:pt x="4" y="10"/>
                    <a:pt x="2" y="13"/>
                  </a:cubicBezTo>
                  <a:cubicBezTo>
                    <a:pt x="2" y="13"/>
                    <a:pt x="2" y="14"/>
                    <a:pt x="3" y="15"/>
                  </a:cubicBezTo>
                  <a:cubicBezTo>
                    <a:pt x="13" y="15"/>
                    <a:pt x="23" y="10"/>
                    <a:pt x="31" y="4"/>
                  </a:cubicBezTo>
                  <a:cubicBezTo>
                    <a:pt x="32" y="4"/>
                    <a:pt x="31" y="2"/>
                    <a:pt x="30" y="2"/>
                  </a:cubicBezTo>
                  <a:cubicBezTo>
                    <a:pt x="23" y="0"/>
                    <a:pt x="14" y="5"/>
                    <a:pt x="8" y="9"/>
                  </a:cubicBezTo>
                  <a:cubicBezTo>
                    <a:pt x="8" y="9"/>
                    <a:pt x="8" y="10"/>
                    <a:pt x="9" y="11"/>
                  </a:cubicBezTo>
                  <a:cubicBezTo>
                    <a:pt x="11" y="13"/>
                    <a:pt x="15" y="12"/>
                    <a:pt x="18" y="11"/>
                  </a:cubicBezTo>
                  <a:cubicBezTo>
                    <a:pt x="22" y="10"/>
                    <a:pt x="26" y="9"/>
                    <a:pt x="29" y="7"/>
                  </a:cubicBezTo>
                  <a:cubicBezTo>
                    <a:pt x="29" y="6"/>
                    <a:pt x="29" y="5"/>
                    <a:pt x="28" y="4"/>
                  </a:cubicBezTo>
                  <a:cubicBezTo>
                    <a:pt x="20" y="3"/>
                    <a:pt x="10" y="7"/>
                    <a:pt x="4" y="13"/>
                  </a:cubicBezTo>
                  <a:cubicBezTo>
                    <a:pt x="4" y="13"/>
                    <a:pt x="4" y="14"/>
                    <a:pt x="5" y="15"/>
                  </a:cubicBezTo>
                  <a:cubicBezTo>
                    <a:pt x="9" y="16"/>
                    <a:pt x="13" y="14"/>
                    <a:pt x="17" y="13"/>
                  </a:cubicBezTo>
                  <a:cubicBezTo>
                    <a:pt x="21" y="11"/>
                    <a:pt x="25" y="9"/>
                    <a:pt x="28" y="7"/>
                  </a:cubicBezTo>
                  <a:cubicBezTo>
                    <a:pt x="29" y="6"/>
                    <a:pt x="29" y="5"/>
                    <a:pt x="28" y="5"/>
                  </a:cubicBezTo>
                  <a:cubicBezTo>
                    <a:pt x="25" y="2"/>
                    <a:pt x="20" y="4"/>
                    <a:pt x="16" y="4"/>
                  </a:cubicBezTo>
                  <a:cubicBezTo>
                    <a:pt x="12" y="6"/>
                    <a:pt x="7" y="8"/>
                    <a:pt x="3" y="11"/>
                  </a:cubicBezTo>
                  <a:cubicBezTo>
                    <a:pt x="2" y="12"/>
                    <a:pt x="2" y="13"/>
                    <a:pt x="3" y="13"/>
                  </a:cubicBezTo>
                  <a:cubicBezTo>
                    <a:pt x="10" y="17"/>
                    <a:pt x="19" y="12"/>
                    <a:pt x="25" y="8"/>
                  </a:cubicBezTo>
                  <a:cubicBezTo>
                    <a:pt x="26" y="8"/>
                    <a:pt x="26" y="6"/>
                    <a:pt x="25" y="6"/>
                  </a:cubicBezTo>
                  <a:cubicBezTo>
                    <a:pt x="17" y="5"/>
                    <a:pt x="6" y="8"/>
                    <a:pt x="2" y="15"/>
                  </a:cubicBezTo>
                  <a:cubicBezTo>
                    <a:pt x="2" y="16"/>
                    <a:pt x="3" y="17"/>
                    <a:pt x="3" y="17"/>
                  </a:cubicBezTo>
                  <a:cubicBezTo>
                    <a:pt x="11" y="17"/>
                    <a:pt x="19" y="13"/>
                    <a:pt x="25" y="9"/>
                  </a:cubicBezTo>
                  <a:cubicBezTo>
                    <a:pt x="26" y="9"/>
                    <a:pt x="26" y="7"/>
                    <a:pt x="25" y="7"/>
                  </a:cubicBezTo>
                  <a:cubicBezTo>
                    <a:pt x="21" y="5"/>
                    <a:pt x="17" y="6"/>
                    <a:pt x="13" y="7"/>
                  </a:cubicBezTo>
                  <a:cubicBezTo>
                    <a:pt x="9" y="8"/>
                    <a:pt x="4" y="10"/>
                    <a:pt x="2" y="13"/>
                  </a:cubicBezTo>
                  <a:cubicBezTo>
                    <a:pt x="1" y="14"/>
                    <a:pt x="1" y="15"/>
                    <a:pt x="3" y="15"/>
                  </a:cubicBezTo>
                  <a:cubicBezTo>
                    <a:pt x="7" y="15"/>
                    <a:pt x="13" y="13"/>
                    <a:pt x="17" y="11"/>
                  </a:cubicBezTo>
                  <a:cubicBezTo>
                    <a:pt x="21" y="10"/>
                    <a:pt x="26" y="7"/>
                    <a:pt x="29" y="4"/>
                  </a:cubicBezTo>
                  <a:cubicBezTo>
                    <a:pt x="30" y="3"/>
                    <a:pt x="29" y="2"/>
                    <a:pt x="28" y="2"/>
                  </a:cubicBezTo>
                  <a:cubicBezTo>
                    <a:pt x="24" y="1"/>
                    <a:pt x="19" y="2"/>
                    <a:pt x="15" y="4"/>
                  </a:cubicBezTo>
                  <a:cubicBezTo>
                    <a:pt x="11" y="6"/>
                    <a:pt x="6" y="8"/>
                    <a:pt x="3" y="11"/>
                  </a:cubicBezTo>
                  <a:cubicBezTo>
                    <a:pt x="3" y="12"/>
                    <a:pt x="3" y="13"/>
                    <a:pt x="4" y="13"/>
                  </a:cubicBezTo>
                  <a:cubicBezTo>
                    <a:pt x="9" y="13"/>
                    <a:pt x="13" y="12"/>
                    <a:pt x="17" y="10"/>
                  </a:cubicBezTo>
                  <a:cubicBezTo>
                    <a:pt x="21" y="9"/>
                    <a:pt x="24" y="6"/>
                    <a:pt x="28" y="4"/>
                  </a:cubicBezTo>
                  <a:cubicBezTo>
                    <a:pt x="28" y="3"/>
                    <a:pt x="27" y="1"/>
                    <a:pt x="26" y="1"/>
                  </a:cubicBezTo>
                  <a:cubicBezTo>
                    <a:pt x="22" y="1"/>
                    <a:pt x="17" y="3"/>
                    <a:pt x="13" y="4"/>
                  </a:cubicBezTo>
                  <a:cubicBezTo>
                    <a:pt x="8" y="6"/>
                    <a:pt x="4" y="8"/>
                    <a:pt x="1" y="12"/>
                  </a:cubicBezTo>
                  <a:cubicBezTo>
                    <a:pt x="1" y="12"/>
                    <a:pt x="1" y="13"/>
                    <a:pt x="2" y="13"/>
                  </a:cubicBezTo>
                  <a:cubicBezTo>
                    <a:pt x="10" y="17"/>
                    <a:pt x="19" y="10"/>
                    <a:pt x="26" y="7"/>
                  </a:cubicBezTo>
                  <a:cubicBezTo>
                    <a:pt x="27" y="6"/>
                    <a:pt x="27" y="4"/>
                    <a:pt x="26" y="4"/>
                  </a:cubicBezTo>
                  <a:cubicBezTo>
                    <a:pt x="17" y="3"/>
                    <a:pt x="8" y="8"/>
                    <a:pt x="1" y="13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11" y="17"/>
                    <a:pt x="19" y="11"/>
                    <a:pt x="27" y="9"/>
                  </a:cubicBezTo>
                  <a:cubicBezTo>
                    <a:pt x="28" y="8"/>
                    <a:pt x="28" y="7"/>
                    <a:pt x="27" y="6"/>
                  </a:cubicBezTo>
                  <a:cubicBezTo>
                    <a:pt x="19" y="5"/>
                    <a:pt x="10" y="9"/>
                    <a:pt x="5" y="14"/>
                  </a:cubicBezTo>
                  <a:cubicBezTo>
                    <a:pt x="4" y="16"/>
                    <a:pt x="5" y="17"/>
                    <a:pt x="6" y="16"/>
                  </a:cubicBezTo>
                  <a:cubicBezTo>
                    <a:pt x="11" y="11"/>
                    <a:pt x="20" y="8"/>
                    <a:pt x="27" y="9"/>
                  </a:cubicBezTo>
                  <a:cubicBezTo>
                    <a:pt x="27" y="8"/>
                    <a:pt x="27" y="7"/>
                    <a:pt x="27" y="6"/>
                  </a:cubicBezTo>
                  <a:cubicBezTo>
                    <a:pt x="19" y="9"/>
                    <a:pt x="11" y="14"/>
                    <a:pt x="2" y="13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9" y="10"/>
                    <a:pt x="17" y="6"/>
                    <a:pt x="25" y="7"/>
                  </a:cubicBezTo>
                  <a:cubicBezTo>
                    <a:pt x="25" y="6"/>
                    <a:pt x="25" y="5"/>
                    <a:pt x="25" y="4"/>
                  </a:cubicBezTo>
                  <a:cubicBezTo>
                    <a:pt x="22" y="6"/>
                    <a:pt x="18" y="8"/>
                    <a:pt x="15" y="10"/>
                  </a:cubicBezTo>
                  <a:cubicBezTo>
                    <a:pt x="11" y="11"/>
                    <a:pt x="7" y="13"/>
                    <a:pt x="3" y="11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6" y="10"/>
                    <a:pt x="10" y="8"/>
                    <a:pt x="14" y="6"/>
                  </a:cubicBezTo>
                  <a:cubicBezTo>
                    <a:pt x="18" y="5"/>
                    <a:pt x="22" y="4"/>
                    <a:pt x="27" y="4"/>
                  </a:cubicBezTo>
                  <a:cubicBezTo>
                    <a:pt x="26" y="3"/>
                    <a:pt x="26" y="3"/>
                    <a:pt x="26" y="2"/>
                  </a:cubicBezTo>
                  <a:cubicBezTo>
                    <a:pt x="21" y="7"/>
                    <a:pt x="12" y="11"/>
                    <a:pt x="4" y="11"/>
                  </a:cubicBezTo>
                  <a:cubicBezTo>
                    <a:pt x="4" y="11"/>
                    <a:pt x="5" y="12"/>
                    <a:pt x="5" y="13"/>
                  </a:cubicBezTo>
                  <a:cubicBezTo>
                    <a:pt x="8" y="10"/>
                    <a:pt x="12" y="8"/>
                    <a:pt x="15" y="6"/>
                  </a:cubicBezTo>
                  <a:cubicBezTo>
                    <a:pt x="19" y="5"/>
                    <a:pt x="24" y="4"/>
                    <a:pt x="28" y="4"/>
                  </a:cubicBezTo>
                  <a:cubicBezTo>
                    <a:pt x="28" y="4"/>
                    <a:pt x="28" y="3"/>
                    <a:pt x="27" y="2"/>
                  </a:cubicBezTo>
                  <a:cubicBezTo>
                    <a:pt x="24" y="5"/>
                    <a:pt x="20" y="8"/>
                    <a:pt x="15" y="9"/>
                  </a:cubicBezTo>
                  <a:cubicBezTo>
                    <a:pt x="11" y="11"/>
                    <a:pt x="7" y="13"/>
                    <a:pt x="3" y="12"/>
                  </a:cubicBezTo>
                  <a:cubicBezTo>
                    <a:pt x="3" y="13"/>
                    <a:pt x="3" y="14"/>
                    <a:pt x="4" y="14"/>
                  </a:cubicBezTo>
                  <a:cubicBezTo>
                    <a:pt x="6" y="12"/>
                    <a:pt x="10" y="10"/>
                    <a:pt x="13" y="10"/>
                  </a:cubicBezTo>
                  <a:cubicBezTo>
                    <a:pt x="16" y="8"/>
                    <a:pt x="21" y="8"/>
                    <a:pt x="24" y="9"/>
                  </a:cubicBezTo>
                  <a:cubicBezTo>
                    <a:pt x="24" y="9"/>
                    <a:pt x="24" y="8"/>
                    <a:pt x="24" y="7"/>
                  </a:cubicBezTo>
                  <a:cubicBezTo>
                    <a:pt x="18" y="11"/>
                    <a:pt x="11" y="15"/>
                    <a:pt x="3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6" y="13"/>
                    <a:pt x="10" y="12"/>
                    <a:pt x="13" y="10"/>
                  </a:cubicBezTo>
                  <a:cubicBezTo>
                    <a:pt x="16" y="9"/>
                    <a:pt x="20" y="8"/>
                    <a:pt x="24" y="9"/>
                  </a:cubicBezTo>
                  <a:cubicBezTo>
                    <a:pt x="24" y="8"/>
                    <a:pt x="24" y="7"/>
                    <a:pt x="24" y="6"/>
                  </a:cubicBezTo>
                  <a:cubicBezTo>
                    <a:pt x="21" y="8"/>
                    <a:pt x="18" y="10"/>
                    <a:pt x="15" y="11"/>
                  </a:cubicBezTo>
                  <a:cubicBezTo>
                    <a:pt x="11" y="12"/>
                    <a:pt x="7" y="13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7" y="11"/>
                    <a:pt x="11" y="9"/>
                    <a:pt x="15" y="7"/>
                  </a:cubicBezTo>
                  <a:cubicBezTo>
                    <a:pt x="18" y="6"/>
                    <a:pt x="24" y="4"/>
                    <a:pt x="27" y="7"/>
                  </a:cubicBezTo>
                  <a:cubicBezTo>
                    <a:pt x="27" y="6"/>
                    <a:pt x="27" y="5"/>
                    <a:pt x="27" y="5"/>
                  </a:cubicBezTo>
                  <a:cubicBezTo>
                    <a:pt x="24" y="7"/>
                    <a:pt x="20" y="9"/>
                    <a:pt x="17" y="10"/>
                  </a:cubicBezTo>
                  <a:cubicBezTo>
                    <a:pt x="13" y="12"/>
                    <a:pt x="9" y="13"/>
                    <a:pt x="5" y="12"/>
                  </a:cubicBezTo>
                  <a:cubicBezTo>
                    <a:pt x="6" y="13"/>
                    <a:pt x="6" y="14"/>
                    <a:pt x="6" y="14"/>
                  </a:cubicBezTo>
                  <a:cubicBezTo>
                    <a:pt x="11" y="9"/>
                    <a:pt x="20" y="5"/>
                    <a:pt x="28" y="7"/>
                  </a:cubicBezTo>
                  <a:cubicBezTo>
                    <a:pt x="28" y="6"/>
                    <a:pt x="28" y="5"/>
                    <a:pt x="27" y="5"/>
                  </a:cubicBezTo>
                  <a:cubicBezTo>
                    <a:pt x="25" y="7"/>
                    <a:pt x="22" y="8"/>
                    <a:pt x="19" y="9"/>
                  </a:cubicBezTo>
                  <a:cubicBezTo>
                    <a:pt x="16" y="10"/>
                    <a:pt x="12" y="10"/>
                    <a:pt x="10" y="9"/>
                  </a:cubicBezTo>
                  <a:cubicBezTo>
                    <a:pt x="10" y="10"/>
                    <a:pt x="10" y="10"/>
                    <a:pt x="10" y="11"/>
                  </a:cubicBezTo>
                  <a:cubicBezTo>
                    <a:pt x="15" y="7"/>
                    <a:pt x="23" y="3"/>
                    <a:pt x="30" y="4"/>
                  </a:cubicBezTo>
                  <a:cubicBezTo>
                    <a:pt x="30" y="4"/>
                    <a:pt x="30" y="3"/>
                    <a:pt x="29" y="2"/>
                  </a:cubicBezTo>
                  <a:cubicBezTo>
                    <a:pt x="22" y="7"/>
                    <a:pt x="13" y="12"/>
                    <a:pt x="3" y="12"/>
                  </a:cubicBezTo>
                  <a:cubicBezTo>
                    <a:pt x="4" y="13"/>
                    <a:pt x="4" y="13"/>
                    <a:pt x="4" y="14"/>
                  </a:cubicBezTo>
                  <a:cubicBezTo>
                    <a:pt x="6" y="11"/>
                    <a:pt x="10" y="9"/>
                    <a:pt x="13" y="8"/>
                  </a:cubicBezTo>
                  <a:cubicBezTo>
                    <a:pt x="17" y="6"/>
                    <a:pt x="20" y="5"/>
                    <a:pt x="24" y="5"/>
                  </a:cubicBezTo>
                  <a:cubicBezTo>
                    <a:pt x="24" y="5"/>
                    <a:pt x="23" y="4"/>
                    <a:pt x="23" y="4"/>
                  </a:cubicBezTo>
                  <a:cubicBezTo>
                    <a:pt x="18" y="9"/>
                    <a:pt x="9" y="11"/>
                    <a:pt x="2" y="13"/>
                  </a:cubicBezTo>
                  <a:cubicBezTo>
                    <a:pt x="3" y="14"/>
                    <a:pt x="3" y="14"/>
                    <a:pt x="3" y="15"/>
                  </a:cubicBezTo>
                  <a:cubicBezTo>
                    <a:pt x="8" y="9"/>
                    <a:pt x="17" y="8"/>
                    <a:pt x="24" y="6"/>
                  </a:cubicBezTo>
                  <a:cubicBezTo>
                    <a:pt x="23" y="5"/>
                    <a:pt x="23" y="4"/>
                    <a:pt x="22" y="4"/>
                  </a:cubicBezTo>
                  <a:cubicBezTo>
                    <a:pt x="19" y="6"/>
                    <a:pt x="15" y="7"/>
                    <a:pt x="11" y="9"/>
                  </a:cubicBezTo>
                  <a:cubicBezTo>
                    <a:pt x="10" y="9"/>
                    <a:pt x="10" y="11"/>
                    <a:pt x="12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2075"/>
            <p:cNvSpPr/>
            <p:nvPr/>
          </p:nvSpPr>
          <p:spPr bwMode="auto">
            <a:xfrm>
              <a:off x="629" y="729"/>
              <a:ext cx="123" cy="107"/>
            </a:xfrm>
            <a:custGeom>
              <a:avLst/>
              <a:gdLst>
                <a:gd name="T0" fmla="*/ 6 w 95"/>
                <a:gd name="T1" fmla="*/ 36 h 83"/>
                <a:gd name="T2" fmla="*/ 17 w 95"/>
                <a:gd name="T3" fmla="*/ 61 h 83"/>
                <a:gd name="T4" fmla="*/ 19 w 95"/>
                <a:gd name="T5" fmla="*/ 60 h 83"/>
                <a:gd name="T6" fmla="*/ 12 w 95"/>
                <a:gd name="T7" fmla="*/ 51 h 83"/>
                <a:gd name="T8" fmla="*/ 6 w 95"/>
                <a:gd name="T9" fmla="*/ 38 h 83"/>
                <a:gd name="T10" fmla="*/ 3 w 95"/>
                <a:gd name="T11" fmla="*/ 27 h 83"/>
                <a:gd name="T12" fmla="*/ 16 w 95"/>
                <a:gd name="T13" fmla="*/ 20 h 83"/>
                <a:gd name="T14" fmla="*/ 33 w 95"/>
                <a:gd name="T15" fmla="*/ 12 h 83"/>
                <a:gd name="T16" fmla="*/ 51 w 95"/>
                <a:gd name="T17" fmla="*/ 5 h 83"/>
                <a:gd name="T18" fmla="*/ 66 w 95"/>
                <a:gd name="T19" fmla="*/ 4 h 83"/>
                <a:gd name="T20" fmla="*/ 76 w 95"/>
                <a:gd name="T21" fmla="*/ 13 h 83"/>
                <a:gd name="T22" fmla="*/ 90 w 95"/>
                <a:gd name="T23" fmla="*/ 40 h 83"/>
                <a:gd name="T24" fmla="*/ 89 w 95"/>
                <a:gd name="T25" fmla="*/ 50 h 83"/>
                <a:gd name="T26" fmla="*/ 81 w 95"/>
                <a:gd name="T27" fmla="*/ 58 h 83"/>
                <a:gd name="T28" fmla="*/ 57 w 95"/>
                <a:gd name="T29" fmla="*/ 69 h 83"/>
                <a:gd name="T30" fmla="*/ 43 w 95"/>
                <a:gd name="T31" fmla="*/ 75 h 83"/>
                <a:gd name="T32" fmla="*/ 25 w 95"/>
                <a:gd name="T33" fmla="*/ 81 h 83"/>
                <a:gd name="T34" fmla="*/ 19 w 95"/>
                <a:gd name="T35" fmla="*/ 78 h 83"/>
                <a:gd name="T36" fmla="*/ 13 w 95"/>
                <a:gd name="T37" fmla="*/ 66 h 83"/>
                <a:gd name="T38" fmla="*/ 6 w 95"/>
                <a:gd name="T39" fmla="*/ 36 h 83"/>
                <a:gd name="T40" fmla="*/ 21 w 95"/>
                <a:gd name="T41" fmla="*/ 19 h 83"/>
                <a:gd name="T42" fmla="*/ 45 w 95"/>
                <a:gd name="T43" fmla="*/ 12 h 83"/>
                <a:gd name="T44" fmla="*/ 44 w 95"/>
                <a:gd name="T45" fmla="*/ 10 h 83"/>
                <a:gd name="T46" fmla="*/ 28 w 95"/>
                <a:gd name="T47" fmla="*/ 14 h 83"/>
                <a:gd name="T48" fmla="*/ 15 w 95"/>
                <a:gd name="T49" fmla="*/ 20 h 83"/>
                <a:gd name="T50" fmla="*/ 4 w 95"/>
                <a:gd name="T51" fmla="*/ 48 h 83"/>
                <a:gd name="T52" fmla="*/ 10 w 95"/>
                <a:gd name="T53" fmla="*/ 66 h 83"/>
                <a:gd name="T54" fmla="*/ 18 w 95"/>
                <a:gd name="T55" fmla="*/ 80 h 83"/>
                <a:gd name="T56" fmla="*/ 26 w 95"/>
                <a:gd name="T57" fmla="*/ 83 h 83"/>
                <a:gd name="T58" fmla="*/ 44 w 95"/>
                <a:gd name="T59" fmla="*/ 77 h 83"/>
                <a:gd name="T60" fmla="*/ 69 w 95"/>
                <a:gd name="T61" fmla="*/ 66 h 83"/>
                <a:gd name="T62" fmla="*/ 90 w 95"/>
                <a:gd name="T63" fmla="*/ 53 h 83"/>
                <a:gd name="T64" fmla="*/ 89 w 95"/>
                <a:gd name="T65" fmla="*/ 32 h 83"/>
                <a:gd name="T66" fmla="*/ 74 w 95"/>
                <a:gd name="T67" fmla="*/ 7 h 83"/>
                <a:gd name="T68" fmla="*/ 63 w 95"/>
                <a:gd name="T69" fmla="*/ 1 h 83"/>
                <a:gd name="T70" fmla="*/ 49 w 95"/>
                <a:gd name="T71" fmla="*/ 3 h 83"/>
                <a:gd name="T72" fmla="*/ 32 w 95"/>
                <a:gd name="T73" fmla="*/ 11 h 83"/>
                <a:gd name="T74" fmla="*/ 14 w 95"/>
                <a:gd name="T75" fmla="*/ 18 h 83"/>
                <a:gd name="T76" fmla="*/ 2 w 95"/>
                <a:gd name="T77" fmla="*/ 24 h 83"/>
                <a:gd name="T78" fmla="*/ 2 w 95"/>
                <a:gd name="T79" fmla="*/ 34 h 83"/>
                <a:gd name="T80" fmla="*/ 14 w 95"/>
                <a:gd name="T81" fmla="*/ 58 h 83"/>
                <a:gd name="T82" fmla="*/ 17 w 95"/>
                <a:gd name="T83" fmla="*/ 61 h 83"/>
                <a:gd name="T84" fmla="*/ 19 w 95"/>
                <a:gd name="T85" fmla="*/ 60 h 83"/>
                <a:gd name="T86" fmla="*/ 9 w 95"/>
                <a:gd name="T87" fmla="*/ 36 h 83"/>
                <a:gd name="T88" fmla="*/ 6 w 95"/>
                <a:gd name="T89" fmla="*/ 36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5" h="83">
                  <a:moveTo>
                    <a:pt x="6" y="36"/>
                  </a:moveTo>
                  <a:cubicBezTo>
                    <a:pt x="8" y="45"/>
                    <a:pt x="12" y="54"/>
                    <a:pt x="17" y="61"/>
                  </a:cubicBezTo>
                  <a:cubicBezTo>
                    <a:pt x="18" y="60"/>
                    <a:pt x="19" y="60"/>
                    <a:pt x="19" y="60"/>
                  </a:cubicBezTo>
                  <a:cubicBezTo>
                    <a:pt x="16" y="57"/>
                    <a:pt x="14" y="54"/>
                    <a:pt x="12" y="51"/>
                  </a:cubicBezTo>
                  <a:cubicBezTo>
                    <a:pt x="10" y="47"/>
                    <a:pt x="7" y="43"/>
                    <a:pt x="6" y="38"/>
                  </a:cubicBezTo>
                  <a:cubicBezTo>
                    <a:pt x="4" y="35"/>
                    <a:pt x="3" y="31"/>
                    <a:pt x="3" y="27"/>
                  </a:cubicBezTo>
                  <a:cubicBezTo>
                    <a:pt x="4" y="23"/>
                    <a:pt x="12" y="21"/>
                    <a:pt x="16" y="20"/>
                  </a:cubicBezTo>
                  <a:cubicBezTo>
                    <a:pt x="22" y="19"/>
                    <a:pt x="28" y="15"/>
                    <a:pt x="33" y="12"/>
                  </a:cubicBezTo>
                  <a:cubicBezTo>
                    <a:pt x="39" y="10"/>
                    <a:pt x="45" y="8"/>
                    <a:pt x="51" y="5"/>
                  </a:cubicBezTo>
                  <a:cubicBezTo>
                    <a:pt x="56" y="3"/>
                    <a:pt x="61" y="2"/>
                    <a:pt x="66" y="4"/>
                  </a:cubicBezTo>
                  <a:cubicBezTo>
                    <a:pt x="70" y="5"/>
                    <a:pt x="73" y="10"/>
                    <a:pt x="76" y="13"/>
                  </a:cubicBezTo>
                  <a:cubicBezTo>
                    <a:pt x="82" y="21"/>
                    <a:pt x="87" y="30"/>
                    <a:pt x="90" y="40"/>
                  </a:cubicBezTo>
                  <a:cubicBezTo>
                    <a:pt x="91" y="43"/>
                    <a:pt x="91" y="47"/>
                    <a:pt x="89" y="50"/>
                  </a:cubicBezTo>
                  <a:cubicBezTo>
                    <a:pt x="87" y="53"/>
                    <a:pt x="84" y="56"/>
                    <a:pt x="81" y="58"/>
                  </a:cubicBezTo>
                  <a:cubicBezTo>
                    <a:pt x="73" y="63"/>
                    <a:pt x="65" y="66"/>
                    <a:pt x="57" y="69"/>
                  </a:cubicBezTo>
                  <a:cubicBezTo>
                    <a:pt x="52" y="71"/>
                    <a:pt x="48" y="73"/>
                    <a:pt x="43" y="75"/>
                  </a:cubicBezTo>
                  <a:cubicBezTo>
                    <a:pt x="37" y="77"/>
                    <a:pt x="31" y="80"/>
                    <a:pt x="25" y="81"/>
                  </a:cubicBezTo>
                  <a:cubicBezTo>
                    <a:pt x="22" y="81"/>
                    <a:pt x="21" y="80"/>
                    <a:pt x="19" y="78"/>
                  </a:cubicBezTo>
                  <a:cubicBezTo>
                    <a:pt x="17" y="74"/>
                    <a:pt x="15" y="70"/>
                    <a:pt x="13" y="66"/>
                  </a:cubicBezTo>
                  <a:cubicBezTo>
                    <a:pt x="8" y="57"/>
                    <a:pt x="4" y="47"/>
                    <a:pt x="6" y="36"/>
                  </a:cubicBezTo>
                  <a:cubicBezTo>
                    <a:pt x="8" y="29"/>
                    <a:pt x="14" y="23"/>
                    <a:pt x="21" y="19"/>
                  </a:cubicBezTo>
                  <a:cubicBezTo>
                    <a:pt x="28" y="15"/>
                    <a:pt x="37" y="15"/>
                    <a:pt x="45" y="12"/>
                  </a:cubicBezTo>
                  <a:cubicBezTo>
                    <a:pt x="46" y="12"/>
                    <a:pt x="45" y="9"/>
                    <a:pt x="44" y="10"/>
                  </a:cubicBezTo>
                  <a:cubicBezTo>
                    <a:pt x="39" y="12"/>
                    <a:pt x="33" y="12"/>
                    <a:pt x="28" y="14"/>
                  </a:cubicBezTo>
                  <a:cubicBezTo>
                    <a:pt x="23" y="15"/>
                    <a:pt x="19" y="17"/>
                    <a:pt x="15" y="20"/>
                  </a:cubicBezTo>
                  <a:cubicBezTo>
                    <a:pt x="5" y="26"/>
                    <a:pt x="2" y="38"/>
                    <a:pt x="4" y="48"/>
                  </a:cubicBezTo>
                  <a:cubicBezTo>
                    <a:pt x="5" y="55"/>
                    <a:pt x="7" y="61"/>
                    <a:pt x="10" y="66"/>
                  </a:cubicBezTo>
                  <a:cubicBezTo>
                    <a:pt x="12" y="71"/>
                    <a:pt x="15" y="76"/>
                    <a:pt x="18" y="80"/>
                  </a:cubicBezTo>
                  <a:cubicBezTo>
                    <a:pt x="20" y="83"/>
                    <a:pt x="23" y="83"/>
                    <a:pt x="26" y="83"/>
                  </a:cubicBezTo>
                  <a:cubicBezTo>
                    <a:pt x="33" y="82"/>
                    <a:pt x="39" y="79"/>
                    <a:pt x="44" y="77"/>
                  </a:cubicBezTo>
                  <a:cubicBezTo>
                    <a:pt x="53" y="73"/>
                    <a:pt x="61" y="70"/>
                    <a:pt x="69" y="66"/>
                  </a:cubicBezTo>
                  <a:cubicBezTo>
                    <a:pt x="77" y="63"/>
                    <a:pt x="85" y="59"/>
                    <a:pt x="90" y="53"/>
                  </a:cubicBezTo>
                  <a:cubicBezTo>
                    <a:pt x="95" y="46"/>
                    <a:pt x="92" y="38"/>
                    <a:pt x="89" y="32"/>
                  </a:cubicBezTo>
                  <a:cubicBezTo>
                    <a:pt x="85" y="23"/>
                    <a:pt x="80" y="14"/>
                    <a:pt x="74" y="7"/>
                  </a:cubicBezTo>
                  <a:cubicBezTo>
                    <a:pt x="71" y="4"/>
                    <a:pt x="68" y="1"/>
                    <a:pt x="63" y="1"/>
                  </a:cubicBezTo>
                  <a:cubicBezTo>
                    <a:pt x="58" y="0"/>
                    <a:pt x="53" y="2"/>
                    <a:pt x="49" y="3"/>
                  </a:cubicBezTo>
                  <a:cubicBezTo>
                    <a:pt x="43" y="6"/>
                    <a:pt x="37" y="8"/>
                    <a:pt x="32" y="11"/>
                  </a:cubicBezTo>
                  <a:cubicBezTo>
                    <a:pt x="26" y="14"/>
                    <a:pt x="20" y="17"/>
                    <a:pt x="14" y="18"/>
                  </a:cubicBezTo>
                  <a:cubicBezTo>
                    <a:pt x="10" y="20"/>
                    <a:pt x="4" y="21"/>
                    <a:pt x="2" y="24"/>
                  </a:cubicBezTo>
                  <a:cubicBezTo>
                    <a:pt x="0" y="27"/>
                    <a:pt x="1" y="31"/>
                    <a:pt x="2" y="34"/>
                  </a:cubicBezTo>
                  <a:cubicBezTo>
                    <a:pt x="4" y="42"/>
                    <a:pt x="9" y="51"/>
                    <a:pt x="14" y="58"/>
                  </a:cubicBezTo>
                  <a:cubicBezTo>
                    <a:pt x="15" y="59"/>
                    <a:pt x="16" y="60"/>
                    <a:pt x="17" y="61"/>
                  </a:cubicBezTo>
                  <a:cubicBezTo>
                    <a:pt x="19" y="62"/>
                    <a:pt x="20" y="61"/>
                    <a:pt x="19" y="60"/>
                  </a:cubicBezTo>
                  <a:cubicBezTo>
                    <a:pt x="14" y="53"/>
                    <a:pt x="11" y="44"/>
                    <a:pt x="9" y="36"/>
                  </a:cubicBezTo>
                  <a:cubicBezTo>
                    <a:pt x="8" y="34"/>
                    <a:pt x="6" y="35"/>
                    <a:pt x="6" y="3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2076"/>
            <p:cNvSpPr/>
            <p:nvPr/>
          </p:nvSpPr>
          <p:spPr bwMode="auto">
            <a:xfrm>
              <a:off x="653" y="753"/>
              <a:ext cx="88" cy="83"/>
            </a:xfrm>
            <a:custGeom>
              <a:avLst/>
              <a:gdLst>
                <a:gd name="T0" fmla="*/ 4 w 68"/>
                <a:gd name="T1" fmla="*/ 61 h 64"/>
                <a:gd name="T2" fmla="*/ 12 w 68"/>
                <a:gd name="T3" fmla="*/ 43 h 64"/>
                <a:gd name="T4" fmla="*/ 22 w 68"/>
                <a:gd name="T5" fmla="*/ 34 h 64"/>
                <a:gd name="T6" fmla="*/ 24 w 68"/>
                <a:gd name="T7" fmla="*/ 27 h 64"/>
                <a:gd name="T8" fmla="*/ 21 w 68"/>
                <a:gd name="T9" fmla="*/ 17 h 64"/>
                <a:gd name="T10" fmla="*/ 19 w 68"/>
                <a:gd name="T11" fmla="*/ 8 h 64"/>
                <a:gd name="T12" fmla="*/ 30 w 68"/>
                <a:gd name="T13" fmla="*/ 3 h 64"/>
                <a:gd name="T14" fmla="*/ 34 w 68"/>
                <a:gd name="T15" fmla="*/ 16 h 64"/>
                <a:gd name="T16" fmla="*/ 41 w 68"/>
                <a:gd name="T17" fmla="*/ 24 h 64"/>
                <a:gd name="T18" fmla="*/ 66 w 68"/>
                <a:gd name="T19" fmla="*/ 38 h 64"/>
                <a:gd name="T20" fmla="*/ 67 w 68"/>
                <a:gd name="T21" fmla="*/ 36 h 64"/>
                <a:gd name="T22" fmla="*/ 55 w 68"/>
                <a:gd name="T23" fmla="*/ 30 h 64"/>
                <a:gd name="T24" fmla="*/ 43 w 68"/>
                <a:gd name="T25" fmla="*/ 25 h 64"/>
                <a:gd name="T26" fmla="*/ 39 w 68"/>
                <a:gd name="T27" fmla="*/ 12 h 64"/>
                <a:gd name="T28" fmla="*/ 30 w 68"/>
                <a:gd name="T29" fmla="*/ 4 h 64"/>
                <a:gd name="T30" fmla="*/ 10 w 68"/>
                <a:gd name="T31" fmla="*/ 12 h 64"/>
                <a:gd name="T32" fmla="*/ 19 w 68"/>
                <a:gd name="T33" fmla="*/ 31 h 64"/>
                <a:gd name="T34" fmla="*/ 19 w 68"/>
                <a:gd name="T35" fmla="*/ 30 h 64"/>
                <a:gd name="T36" fmla="*/ 4 w 68"/>
                <a:gd name="T37" fmla="*/ 43 h 64"/>
                <a:gd name="T38" fmla="*/ 0 w 68"/>
                <a:gd name="T39" fmla="*/ 62 h 64"/>
                <a:gd name="T40" fmla="*/ 3 w 68"/>
                <a:gd name="T41" fmla="*/ 62 h 64"/>
                <a:gd name="T42" fmla="*/ 6 w 68"/>
                <a:gd name="T43" fmla="*/ 44 h 64"/>
                <a:gd name="T44" fmla="*/ 20 w 68"/>
                <a:gd name="T45" fmla="*/ 32 h 64"/>
                <a:gd name="T46" fmla="*/ 21 w 68"/>
                <a:gd name="T47" fmla="*/ 30 h 64"/>
                <a:gd name="T48" fmla="*/ 13 w 68"/>
                <a:gd name="T49" fmla="*/ 12 h 64"/>
                <a:gd name="T50" fmla="*/ 34 w 68"/>
                <a:gd name="T51" fmla="*/ 10 h 64"/>
                <a:gd name="T52" fmla="*/ 45 w 68"/>
                <a:gd name="T53" fmla="*/ 29 h 64"/>
                <a:gd name="T54" fmla="*/ 55 w 68"/>
                <a:gd name="T55" fmla="*/ 32 h 64"/>
                <a:gd name="T56" fmla="*/ 67 w 68"/>
                <a:gd name="T57" fmla="*/ 39 h 64"/>
                <a:gd name="T58" fmla="*/ 68 w 68"/>
                <a:gd name="T59" fmla="*/ 37 h 64"/>
                <a:gd name="T60" fmla="*/ 53 w 68"/>
                <a:gd name="T61" fmla="*/ 27 h 64"/>
                <a:gd name="T62" fmla="*/ 37 w 68"/>
                <a:gd name="T63" fmla="*/ 19 h 64"/>
                <a:gd name="T64" fmla="*/ 37 w 68"/>
                <a:gd name="T65" fmla="*/ 15 h 64"/>
                <a:gd name="T66" fmla="*/ 36 w 68"/>
                <a:gd name="T67" fmla="*/ 7 h 64"/>
                <a:gd name="T68" fmla="*/ 27 w 68"/>
                <a:gd name="T69" fmla="*/ 0 h 64"/>
                <a:gd name="T70" fmla="*/ 18 w 68"/>
                <a:gd name="T71" fmla="*/ 5 h 64"/>
                <a:gd name="T72" fmla="*/ 17 w 68"/>
                <a:gd name="T73" fmla="*/ 14 h 64"/>
                <a:gd name="T74" fmla="*/ 21 w 68"/>
                <a:gd name="T75" fmla="*/ 24 h 64"/>
                <a:gd name="T76" fmla="*/ 21 w 68"/>
                <a:gd name="T77" fmla="*/ 32 h 64"/>
                <a:gd name="T78" fmla="*/ 10 w 68"/>
                <a:gd name="T79" fmla="*/ 42 h 64"/>
                <a:gd name="T80" fmla="*/ 2 w 68"/>
                <a:gd name="T81" fmla="*/ 61 h 64"/>
                <a:gd name="T82" fmla="*/ 4 w 68"/>
                <a:gd name="T83" fmla="*/ 6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8" h="64">
                  <a:moveTo>
                    <a:pt x="4" y="61"/>
                  </a:moveTo>
                  <a:cubicBezTo>
                    <a:pt x="6" y="55"/>
                    <a:pt x="8" y="49"/>
                    <a:pt x="12" y="43"/>
                  </a:cubicBezTo>
                  <a:cubicBezTo>
                    <a:pt x="15" y="40"/>
                    <a:pt x="19" y="37"/>
                    <a:pt x="22" y="34"/>
                  </a:cubicBezTo>
                  <a:cubicBezTo>
                    <a:pt x="24" y="32"/>
                    <a:pt x="25" y="30"/>
                    <a:pt x="24" y="27"/>
                  </a:cubicBezTo>
                  <a:cubicBezTo>
                    <a:pt x="23" y="23"/>
                    <a:pt x="22" y="21"/>
                    <a:pt x="21" y="17"/>
                  </a:cubicBezTo>
                  <a:cubicBezTo>
                    <a:pt x="19" y="15"/>
                    <a:pt x="18" y="11"/>
                    <a:pt x="19" y="8"/>
                  </a:cubicBezTo>
                  <a:cubicBezTo>
                    <a:pt x="20" y="4"/>
                    <a:pt x="26" y="1"/>
                    <a:pt x="30" y="3"/>
                  </a:cubicBezTo>
                  <a:cubicBezTo>
                    <a:pt x="34" y="5"/>
                    <a:pt x="35" y="12"/>
                    <a:pt x="34" y="16"/>
                  </a:cubicBezTo>
                  <a:cubicBezTo>
                    <a:pt x="34" y="20"/>
                    <a:pt x="37" y="22"/>
                    <a:pt x="41" y="24"/>
                  </a:cubicBezTo>
                  <a:cubicBezTo>
                    <a:pt x="49" y="29"/>
                    <a:pt x="59" y="31"/>
                    <a:pt x="66" y="38"/>
                  </a:cubicBezTo>
                  <a:cubicBezTo>
                    <a:pt x="66" y="38"/>
                    <a:pt x="67" y="37"/>
                    <a:pt x="67" y="36"/>
                  </a:cubicBezTo>
                  <a:cubicBezTo>
                    <a:pt x="63" y="35"/>
                    <a:pt x="59" y="31"/>
                    <a:pt x="55" y="30"/>
                  </a:cubicBezTo>
                  <a:cubicBezTo>
                    <a:pt x="51" y="28"/>
                    <a:pt x="45" y="28"/>
                    <a:pt x="43" y="25"/>
                  </a:cubicBezTo>
                  <a:cubicBezTo>
                    <a:pt x="40" y="21"/>
                    <a:pt x="41" y="16"/>
                    <a:pt x="39" y="12"/>
                  </a:cubicBezTo>
                  <a:cubicBezTo>
                    <a:pt x="37" y="8"/>
                    <a:pt x="34" y="6"/>
                    <a:pt x="30" y="4"/>
                  </a:cubicBezTo>
                  <a:cubicBezTo>
                    <a:pt x="22" y="2"/>
                    <a:pt x="13" y="5"/>
                    <a:pt x="10" y="12"/>
                  </a:cubicBezTo>
                  <a:cubicBezTo>
                    <a:pt x="6" y="20"/>
                    <a:pt x="16" y="26"/>
                    <a:pt x="19" y="31"/>
                  </a:cubicBezTo>
                  <a:cubicBezTo>
                    <a:pt x="19" y="31"/>
                    <a:pt x="19" y="30"/>
                    <a:pt x="19" y="30"/>
                  </a:cubicBezTo>
                  <a:cubicBezTo>
                    <a:pt x="14" y="33"/>
                    <a:pt x="8" y="37"/>
                    <a:pt x="4" y="43"/>
                  </a:cubicBezTo>
                  <a:cubicBezTo>
                    <a:pt x="0" y="48"/>
                    <a:pt x="0" y="55"/>
                    <a:pt x="0" y="62"/>
                  </a:cubicBezTo>
                  <a:cubicBezTo>
                    <a:pt x="0" y="64"/>
                    <a:pt x="3" y="64"/>
                    <a:pt x="3" y="62"/>
                  </a:cubicBezTo>
                  <a:cubicBezTo>
                    <a:pt x="2" y="56"/>
                    <a:pt x="3" y="49"/>
                    <a:pt x="6" y="44"/>
                  </a:cubicBezTo>
                  <a:cubicBezTo>
                    <a:pt x="10" y="39"/>
                    <a:pt x="15" y="35"/>
                    <a:pt x="20" y="32"/>
                  </a:cubicBezTo>
                  <a:cubicBezTo>
                    <a:pt x="21" y="31"/>
                    <a:pt x="21" y="31"/>
                    <a:pt x="21" y="30"/>
                  </a:cubicBezTo>
                  <a:cubicBezTo>
                    <a:pt x="18" y="25"/>
                    <a:pt x="9" y="19"/>
                    <a:pt x="13" y="12"/>
                  </a:cubicBezTo>
                  <a:cubicBezTo>
                    <a:pt x="17" y="4"/>
                    <a:pt x="28" y="4"/>
                    <a:pt x="34" y="10"/>
                  </a:cubicBezTo>
                  <a:cubicBezTo>
                    <a:pt x="40" y="15"/>
                    <a:pt x="37" y="25"/>
                    <a:pt x="45" y="29"/>
                  </a:cubicBezTo>
                  <a:cubicBezTo>
                    <a:pt x="48" y="31"/>
                    <a:pt x="51" y="31"/>
                    <a:pt x="55" y="32"/>
                  </a:cubicBezTo>
                  <a:cubicBezTo>
                    <a:pt x="59" y="34"/>
                    <a:pt x="62" y="37"/>
                    <a:pt x="67" y="39"/>
                  </a:cubicBezTo>
                  <a:cubicBezTo>
                    <a:pt x="68" y="39"/>
                    <a:pt x="68" y="37"/>
                    <a:pt x="68" y="37"/>
                  </a:cubicBezTo>
                  <a:cubicBezTo>
                    <a:pt x="63" y="32"/>
                    <a:pt x="58" y="29"/>
                    <a:pt x="53" y="27"/>
                  </a:cubicBezTo>
                  <a:cubicBezTo>
                    <a:pt x="48" y="25"/>
                    <a:pt x="41" y="23"/>
                    <a:pt x="37" y="19"/>
                  </a:cubicBezTo>
                  <a:cubicBezTo>
                    <a:pt x="36" y="17"/>
                    <a:pt x="37" y="16"/>
                    <a:pt x="37" y="15"/>
                  </a:cubicBezTo>
                  <a:cubicBezTo>
                    <a:pt x="37" y="12"/>
                    <a:pt x="36" y="10"/>
                    <a:pt x="36" y="7"/>
                  </a:cubicBezTo>
                  <a:cubicBezTo>
                    <a:pt x="34" y="4"/>
                    <a:pt x="32" y="0"/>
                    <a:pt x="27" y="0"/>
                  </a:cubicBezTo>
                  <a:cubicBezTo>
                    <a:pt x="23" y="0"/>
                    <a:pt x="19" y="2"/>
                    <a:pt x="18" y="5"/>
                  </a:cubicBezTo>
                  <a:cubicBezTo>
                    <a:pt x="16" y="8"/>
                    <a:pt x="16" y="12"/>
                    <a:pt x="17" y="14"/>
                  </a:cubicBezTo>
                  <a:cubicBezTo>
                    <a:pt x="18" y="18"/>
                    <a:pt x="19" y="21"/>
                    <a:pt x="21" y="24"/>
                  </a:cubicBezTo>
                  <a:cubicBezTo>
                    <a:pt x="22" y="27"/>
                    <a:pt x="23" y="29"/>
                    <a:pt x="21" y="32"/>
                  </a:cubicBezTo>
                  <a:cubicBezTo>
                    <a:pt x="18" y="35"/>
                    <a:pt x="13" y="38"/>
                    <a:pt x="10" y="42"/>
                  </a:cubicBezTo>
                  <a:cubicBezTo>
                    <a:pt x="6" y="47"/>
                    <a:pt x="4" y="54"/>
                    <a:pt x="2" y="61"/>
                  </a:cubicBezTo>
                  <a:cubicBezTo>
                    <a:pt x="1" y="62"/>
                    <a:pt x="3" y="63"/>
                    <a:pt x="4" y="6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2077"/>
            <p:cNvSpPr/>
            <p:nvPr/>
          </p:nvSpPr>
          <p:spPr bwMode="auto">
            <a:xfrm>
              <a:off x="617" y="531"/>
              <a:ext cx="482" cy="251"/>
            </a:xfrm>
            <a:custGeom>
              <a:avLst/>
              <a:gdLst>
                <a:gd name="T0" fmla="*/ 14 w 373"/>
                <a:gd name="T1" fmla="*/ 142 h 194"/>
                <a:gd name="T2" fmla="*/ 2 w 373"/>
                <a:gd name="T3" fmla="*/ 119 h 194"/>
                <a:gd name="T4" fmla="*/ 84 w 373"/>
                <a:gd name="T5" fmla="*/ 89 h 194"/>
                <a:gd name="T6" fmla="*/ 172 w 373"/>
                <a:gd name="T7" fmla="*/ 58 h 194"/>
                <a:gd name="T8" fmla="*/ 303 w 373"/>
                <a:gd name="T9" fmla="*/ 12 h 194"/>
                <a:gd name="T10" fmla="*/ 340 w 373"/>
                <a:gd name="T11" fmla="*/ 5 h 194"/>
                <a:gd name="T12" fmla="*/ 350 w 373"/>
                <a:gd name="T13" fmla="*/ 31 h 194"/>
                <a:gd name="T14" fmla="*/ 369 w 373"/>
                <a:gd name="T15" fmla="*/ 93 h 194"/>
                <a:gd name="T16" fmla="*/ 345 w 373"/>
                <a:gd name="T17" fmla="*/ 114 h 194"/>
                <a:gd name="T18" fmla="*/ 236 w 373"/>
                <a:gd name="T19" fmla="*/ 149 h 194"/>
                <a:gd name="T20" fmla="*/ 147 w 373"/>
                <a:gd name="T21" fmla="*/ 177 h 194"/>
                <a:gd name="T22" fmla="*/ 101 w 373"/>
                <a:gd name="T23" fmla="*/ 194 h 194"/>
                <a:gd name="T24" fmla="*/ 324 w 373"/>
                <a:gd name="T25" fmla="*/ 118 h 194"/>
                <a:gd name="T26" fmla="*/ 359 w 373"/>
                <a:gd name="T27" fmla="*/ 104 h 194"/>
                <a:gd name="T28" fmla="*/ 353 w 373"/>
                <a:gd name="T29" fmla="*/ 63 h 194"/>
                <a:gd name="T30" fmla="*/ 321 w 373"/>
                <a:gd name="T31" fmla="*/ 6 h 194"/>
                <a:gd name="T32" fmla="*/ 289 w 373"/>
                <a:gd name="T33" fmla="*/ 13 h 194"/>
                <a:gd name="T34" fmla="*/ 204 w 373"/>
                <a:gd name="T35" fmla="*/ 43 h 194"/>
                <a:gd name="T36" fmla="*/ 88 w 373"/>
                <a:gd name="T37" fmla="*/ 87 h 194"/>
                <a:gd name="T38" fmla="*/ 13 w 373"/>
                <a:gd name="T39" fmla="*/ 116 h 194"/>
                <a:gd name="T40" fmla="*/ 53 w 373"/>
                <a:gd name="T41" fmla="*/ 103 h 194"/>
                <a:gd name="T42" fmla="*/ 182 w 373"/>
                <a:gd name="T43" fmla="*/ 54 h 194"/>
                <a:gd name="T44" fmla="*/ 269 w 373"/>
                <a:gd name="T45" fmla="*/ 22 h 194"/>
                <a:gd name="T46" fmla="*/ 331 w 373"/>
                <a:gd name="T47" fmla="*/ 14 h 194"/>
                <a:gd name="T48" fmla="*/ 350 w 373"/>
                <a:gd name="T49" fmla="*/ 58 h 194"/>
                <a:gd name="T50" fmla="*/ 359 w 373"/>
                <a:gd name="T51" fmla="*/ 91 h 194"/>
                <a:gd name="T52" fmla="*/ 346 w 373"/>
                <a:gd name="T53" fmla="*/ 108 h 194"/>
                <a:gd name="T54" fmla="*/ 279 w 373"/>
                <a:gd name="T55" fmla="*/ 129 h 194"/>
                <a:gd name="T56" fmla="*/ 100 w 373"/>
                <a:gd name="T57" fmla="*/ 191 h 194"/>
                <a:gd name="T58" fmla="*/ 191 w 373"/>
                <a:gd name="T59" fmla="*/ 167 h 194"/>
                <a:gd name="T60" fmla="*/ 279 w 373"/>
                <a:gd name="T61" fmla="*/ 139 h 194"/>
                <a:gd name="T62" fmla="*/ 372 w 373"/>
                <a:gd name="T63" fmla="*/ 100 h 194"/>
                <a:gd name="T64" fmla="*/ 355 w 373"/>
                <a:gd name="T65" fmla="*/ 42 h 194"/>
                <a:gd name="T66" fmla="*/ 346 w 373"/>
                <a:gd name="T67" fmla="*/ 9 h 194"/>
                <a:gd name="T68" fmla="*/ 326 w 373"/>
                <a:gd name="T69" fmla="*/ 2 h 194"/>
                <a:gd name="T70" fmla="*/ 195 w 373"/>
                <a:gd name="T71" fmla="*/ 47 h 194"/>
                <a:gd name="T72" fmla="*/ 106 w 373"/>
                <a:gd name="T73" fmla="*/ 78 h 194"/>
                <a:gd name="T74" fmla="*/ 30 w 373"/>
                <a:gd name="T75" fmla="*/ 104 h 194"/>
                <a:gd name="T76" fmla="*/ 1 w 373"/>
                <a:gd name="T77" fmla="*/ 119 h 194"/>
                <a:gd name="T78" fmla="*/ 18 w 373"/>
                <a:gd name="T79" fmla="*/ 16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73" h="194">
                  <a:moveTo>
                    <a:pt x="20" y="168"/>
                  </a:moveTo>
                  <a:cubicBezTo>
                    <a:pt x="20" y="159"/>
                    <a:pt x="17" y="150"/>
                    <a:pt x="14" y="142"/>
                  </a:cubicBezTo>
                  <a:cubicBezTo>
                    <a:pt x="11" y="133"/>
                    <a:pt x="7" y="125"/>
                    <a:pt x="2" y="118"/>
                  </a:cubicBezTo>
                  <a:cubicBezTo>
                    <a:pt x="2" y="118"/>
                    <a:pt x="2" y="119"/>
                    <a:pt x="2" y="119"/>
                  </a:cubicBezTo>
                  <a:cubicBezTo>
                    <a:pt x="14" y="111"/>
                    <a:pt x="28" y="108"/>
                    <a:pt x="41" y="103"/>
                  </a:cubicBezTo>
                  <a:cubicBezTo>
                    <a:pt x="55" y="98"/>
                    <a:pt x="70" y="93"/>
                    <a:pt x="84" y="89"/>
                  </a:cubicBezTo>
                  <a:cubicBezTo>
                    <a:pt x="99" y="84"/>
                    <a:pt x="114" y="78"/>
                    <a:pt x="128" y="73"/>
                  </a:cubicBezTo>
                  <a:cubicBezTo>
                    <a:pt x="143" y="67"/>
                    <a:pt x="158" y="62"/>
                    <a:pt x="172" y="58"/>
                  </a:cubicBezTo>
                  <a:cubicBezTo>
                    <a:pt x="201" y="48"/>
                    <a:pt x="230" y="36"/>
                    <a:pt x="259" y="25"/>
                  </a:cubicBezTo>
                  <a:cubicBezTo>
                    <a:pt x="273" y="20"/>
                    <a:pt x="288" y="16"/>
                    <a:pt x="303" y="12"/>
                  </a:cubicBezTo>
                  <a:cubicBezTo>
                    <a:pt x="311" y="9"/>
                    <a:pt x="318" y="7"/>
                    <a:pt x="326" y="5"/>
                  </a:cubicBezTo>
                  <a:cubicBezTo>
                    <a:pt x="330" y="3"/>
                    <a:pt x="335" y="2"/>
                    <a:pt x="340" y="5"/>
                  </a:cubicBezTo>
                  <a:cubicBezTo>
                    <a:pt x="343" y="7"/>
                    <a:pt x="344" y="11"/>
                    <a:pt x="345" y="15"/>
                  </a:cubicBezTo>
                  <a:cubicBezTo>
                    <a:pt x="347" y="20"/>
                    <a:pt x="348" y="25"/>
                    <a:pt x="350" y="31"/>
                  </a:cubicBezTo>
                  <a:cubicBezTo>
                    <a:pt x="354" y="46"/>
                    <a:pt x="358" y="61"/>
                    <a:pt x="363" y="75"/>
                  </a:cubicBezTo>
                  <a:cubicBezTo>
                    <a:pt x="365" y="81"/>
                    <a:pt x="368" y="87"/>
                    <a:pt x="369" y="93"/>
                  </a:cubicBezTo>
                  <a:cubicBezTo>
                    <a:pt x="371" y="99"/>
                    <a:pt x="368" y="103"/>
                    <a:pt x="363" y="106"/>
                  </a:cubicBezTo>
                  <a:cubicBezTo>
                    <a:pt x="358" y="109"/>
                    <a:pt x="351" y="112"/>
                    <a:pt x="345" y="114"/>
                  </a:cubicBezTo>
                  <a:cubicBezTo>
                    <a:pt x="338" y="117"/>
                    <a:pt x="331" y="120"/>
                    <a:pt x="324" y="122"/>
                  </a:cubicBezTo>
                  <a:cubicBezTo>
                    <a:pt x="295" y="133"/>
                    <a:pt x="265" y="140"/>
                    <a:pt x="236" y="149"/>
                  </a:cubicBezTo>
                  <a:cubicBezTo>
                    <a:pt x="222" y="154"/>
                    <a:pt x="207" y="159"/>
                    <a:pt x="192" y="164"/>
                  </a:cubicBezTo>
                  <a:cubicBezTo>
                    <a:pt x="177" y="168"/>
                    <a:pt x="162" y="173"/>
                    <a:pt x="147" y="177"/>
                  </a:cubicBezTo>
                  <a:cubicBezTo>
                    <a:pt x="131" y="182"/>
                    <a:pt x="115" y="187"/>
                    <a:pt x="100" y="191"/>
                  </a:cubicBezTo>
                  <a:cubicBezTo>
                    <a:pt x="100" y="192"/>
                    <a:pt x="100" y="193"/>
                    <a:pt x="101" y="194"/>
                  </a:cubicBezTo>
                  <a:cubicBezTo>
                    <a:pt x="159" y="170"/>
                    <a:pt x="219" y="152"/>
                    <a:pt x="279" y="132"/>
                  </a:cubicBezTo>
                  <a:cubicBezTo>
                    <a:pt x="293" y="127"/>
                    <a:pt x="308" y="122"/>
                    <a:pt x="324" y="118"/>
                  </a:cubicBezTo>
                  <a:cubicBezTo>
                    <a:pt x="331" y="116"/>
                    <a:pt x="339" y="113"/>
                    <a:pt x="346" y="111"/>
                  </a:cubicBezTo>
                  <a:cubicBezTo>
                    <a:pt x="351" y="109"/>
                    <a:pt x="356" y="108"/>
                    <a:pt x="359" y="104"/>
                  </a:cubicBezTo>
                  <a:cubicBezTo>
                    <a:pt x="364" y="99"/>
                    <a:pt x="361" y="91"/>
                    <a:pt x="359" y="84"/>
                  </a:cubicBezTo>
                  <a:cubicBezTo>
                    <a:pt x="357" y="77"/>
                    <a:pt x="355" y="70"/>
                    <a:pt x="353" y="63"/>
                  </a:cubicBezTo>
                  <a:cubicBezTo>
                    <a:pt x="350" y="48"/>
                    <a:pt x="346" y="31"/>
                    <a:pt x="337" y="18"/>
                  </a:cubicBezTo>
                  <a:cubicBezTo>
                    <a:pt x="333" y="12"/>
                    <a:pt x="328" y="8"/>
                    <a:pt x="321" y="6"/>
                  </a:cubicBezTo>
                  <a:cubicBezTo>
                    <a:pt x="318" y="6"/>
                    <a:pt x="314" y="6"/>
                    <a:pt x="311" y="7"/>
                  </a:cubicBezTo>
                  <a:cubicBezTo>
                    <a:pt x="304" y="9"/>
                    <a:pt x="296" y="10"/>
                    <a:pt x="289" y="13"/>
                  </a:cubicBezTo>
                  <a:cubicBezTo>
                    <a:pt x="275" y="17"/>
                    <a:pt x="261" y="22"/>
                    <a:pt x="247" y="28"/>
                  </a:cubicBezTo>
                  <a:cubicBezTo>
                    <a:pt x="232" y="33"/>
                    <a:pt x="218" y="38"/>
                    <a:pt x="204" y="43"/>
                  </a:cubicBezTo>
                  <a:cubicBezTo>
                    <a:pt x="174" y="54"/>
                    <a:pt x="144" y="65"/>
                    <a:pt x="115" y="76"/>
                  </a:cubicBezTo>
                  <a:cubicBezTo>
                    <a:pt x="106" y="80"/>
                    <a:pt x="97" y="83"/>
                    <a:pt x="88" y="87"/>
                  </a:cubicBezTo>
                  <a:cubicBezTo>
                    <a:pt x="79" y="90"/>
                    <a:pt x="71" y="94"/>
                    <a:pt x="62" y="97"/>
                  </a:cubicBezTo>
                  <a:cubicBezTo>
                    <a:pt x="45" y="103"/>
                    <a:pt x="28" y="107"/>
                    <a:pt x="13" y="116"/>
                  </a:cubicBezTo>
                  <a:cubicBezTo>
                    <a:pt x="12" y="117"/>
                    <a:pt x="13" y="119"/>
                    <a:pt x="14" y="118"/>
                  </a:cubicBezTo>
                  <a:cubicBezTo>
                    <a:pt x="26" y="111"/>
                    <a:pt x="40" y="107"/>
                    <a:pt x="53" y="103"/>
                  </a:cubicBezTo>
                  <a:cubicBezTo>
                    <a:pt x="67" y="98"/>
                    <a:pt x="80" y="92"/>
                    <a:pt x="94" y="87"/>
                  </a:cubicBezTo>
                  <a:cubicBezTo>
                    <a:pt x="123" y="76"/>
                    <a:pt x="152" y="64"/>
                    <a:pt x="182" y="54"/>
                  </a:cubicBezTo>
                  <a:cubicBezTo>
                    <a:pt x="197" y="48"/>
                    <a:pt x="211" y="43"/>
                    <a:pt x="226" y="38"/>
                  </a:cubicBezTo>
                  <a:cubicBezTo>
                    <a:pt x="240" y="33"/>
                    <a:pt x="254" y="27"/>
                    <a:pt x="269" y="22"/>
                  </a:cubicBezTo>
                  <a:cubicBezTo>
                    <a:pt x="283" y="17"/>
                    <a:pt x="297" y="13"/>
                    <a:pt x="311" y="9"/>
                  </a:cubicBezTo>
                  <a:cubicBezTo>
                    <a:pt x="319" y="7"/>
                    <a:pt x="325" y="9"/>
                    <a:pt x="331" y="14"/>
                  </a:cubicBezTo>
                  <a:cubicBezTo>
                    <a:pt x="336" y="19"/>
                    <a:pt x="340" y="27"/>
                    <a:pt x="343" y="34"/>
                  </a:cubicBezTo>
                  <a:cubicBezTo>
                    <a:pt x="346" y="42"/>
                    <a:pt x="348" y="49"/>
                    <a:pt x="350" y="58"/>
                  </a:cubicBezTo>
                  <a:cubicBezTo>
                    <a:pt x="351" y="64"/>
                    <a:pt x="353" y="71"/>
                    <a:pt x="355" y="78"/>
                  </a:cubicBezTo>
                  <a:cubicBezTo>
                    <a:pt x="356" y="82"/>
                    <a:pt x="358" y="86"/>
                    <a:pt x="359" y="91"/>
                  </a:cubicBezTo>
                  <a:cubicBezTo>
                    <a:pt x="360" y="94"/>
                    <a:pt x="360" y="98"/>
                    <a:pt x="359" y="101"/>
                  </a:cubicBezTo>
                  <a:cubicBezTo>
                    <a:pt x="356" y="105"/>
                    <a:pt x="351" y="107"/>
                    <a:pt x="346" y="108"/>
                  </a:cubicBezTo>
                  <a:cubicBezTo>
                    <a:pt x="339" y="111"/>
                    <a:pt x="331" y="113"/>
                    <a:pt x="324" y="115"/>
                  </a:cubicBezTo>
                  <a:cubicBezTo>
                    <a:pt x="309" y="120"/>
                    <a:pt x="294" y="124"/>
                    <a:pt x="279" y="129"/>
                  </a:cubicBezTo>
                  <a:cubicBezTo>
                    <a:pt x="249" y="139"/>
                    <a:pt x="219" y="149"/>
                    <a:pt x="189" y="159"/>
                  </a:cubicBezTo>
                  <a:cubicBezTo>
                    <a:pt x="159" y="169"/>
                    <a:pt x="129" y="180"/>
                    <a:pt x="100" y="191"/>
                  </a:cubicBezTo>
                  <a:cubicBezTo>
                    <a:pt x="98" y="192"/>
                    <a:pt x="99" y="194"/>
                    <a:pt x="101" y="194"/>
                  </a:cubicBezTo>
                  <a:cubicBezTo>
                    <a:pt x="131" y="185"/>
                    <a:pt x="161" y="176"/>
                    <a:pt x="191" y="167"/>
                  </a:cubicBezTo>
                  <a:cubicBezTo>
                    <a:pt x="206" y="162"/>
                    <a:pt x="220" y="156"/>
                    <a:pt x="235" y="152"/>
                  </a:cubicBezTo>
                  <a:cubicBezTo>
                    <a:pt x="250" y="147"/>
                    <a:pt x="264" y="143"/>
                    <a:pt x="279" y="139"/>
                  </a:cubicBezTo>
                  <a:cubicBezTo>
                    <a:pt x="307" y="131"/>
                    <a:pt x="336" y="122"/>
                    <a:pt x="363" y="109"/>
                  </a:cubicBezTo>
                  <a:cubicBezTo>
                    <a:pt x="366" y="107"/>
                    <a:pt x="370" y="105"/>
                    <a:pt x="372" y="100"/>
                  </a:cubicBezTo>
                  <a:cubicBezTo>
                    <a:pt x="373" y="95"/>
                    <a:pt x="371" y="90"/>
                    <a:pt x="369" y="85"/>
                  </a:cubicBezTo>
                  <a:cubicBezTo>
                    <a:pt x="364" y="71"/>
                    <a:pt x="359" y="57"/>
                    <a:pt x="355" y="42"/>
                  </a:cubicBezTo>
                  <a:cubicBezTo>
                    <a:pt x="353" y="36"/>
                    <a:pt x="352" y="29"/>
                    <a:pt x="350" y="22"/>
                  </a:cubicBezTo>
                  <a:cubicBezTo>
                    <a:pt x="349" y="17"/>
                    <a:pt x="348" y="13"/>
                    <a:pt x="346" y="9"/>
                  </a:cubicBezTo>
                  <a:cubicBezTo>
                    <a:pt x="344" y="6"/>
                    <a:pt x="342" y="3"/>
                    <a:pt x="339" y="2"/>
                  </a:cubicBezTo>
                  <a:cubicBezTo>
                    <a:pt x="335" y="0"/>
                    <a:pt x="330" y="1"/>
                    <a:pt x="326" y="2"/>
                  </a:cubicBezTo>
                  <a:cubicBezTo>
                    <a:pt x="296" y="11"/>
                    <a:pt x="266" y="20"/>
                    <a:pt x="237" y="31"/>
                  </a:cubicBezTo>
                  <a:cubicBezTo>
                    <a:pt x="223" y="36"/>
                    <a:pt x="209" y="42"/>
                    <a:pt x="195" y="47"/>
                  </a:cubicBezTo>
                  <a:cubicBezTo>
                    <a:pt x="180" y="53"/>
                    <a:pt x="165" y="57"/>
                    <a:pt x="150" y="62"/>
                  </a:cubicBezTo>
                  <a:cubicBezTo>
                    <a:pt x="136" y="67"/>
                    <a:pt x="121" y="73"/>
                    <a:pt x="106" y="78"/>
                  </a:cubicBezTo>
                  <a:cubicBezTo>
                    <a:pt x="92" y="84"/>
                    <a:pt x="77" y="88"/>
                    <a:pt x="62" y="93"/>
                  </a:cubicBezTo>
                  <a:cubicBezTo>
                    <a:pt x="51" y="97"/>
                    <a:pt x="41" y="101"/>
                    <a:pt x="30" y="104"/>
                  </a:cubicBezTo>
                  <a:cubicBezTo>
                    <a:pt x="20" y="108"/>
                    <a:pt x="10" y="111"/>
                    <a:pt x="1" y="117"/>
                  </a:cubicBezTo>
                  <a:cubicBezTo>
                    <a:pt x="0" y="118"/>
                    <a:pt x="0" y="118"/>
                    <a:pt x="1" y="119"/>
                  </a:cubicBezTo>
                  <a:cubicBezTo>
                    <a:pt x="5" y="126"/>
                    <a:pt x="9" y="134"/>
                    <a:pt x="12" y="142"/>
                  </a:cubicBezTo>
                  <a:cubicBezTo>
                    <a:pt x="15" y="150"/>
                    <a:pt x="18" y="159"/>
                    <a:pt x="18" y="168"/>
                  </a:cubicBezTo>
                  <a:cubicBezTo>
                    <a:pt x="18" y="169"/>
                    <a:pt x="20" y="169"/>
                    <a:pt x="20" y="16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2078"/>
            <p:cNvSpPr/>
            <p:nvPr/>
          </p:nvSpPr>
          <p:spPr bwMode="auto">
            <a:xfrm>
              <a:off x="640" y="631"/>
              <a:ext cx="409" cy="103"/>
            </a:xfrm>
            <a:custGeom>
              <a:avLst/>
              <a:gdLst>
                <a:gd name="T0" fmla="*/ 2 w 316"/>
                <a:gd name="T1" fmla="*/ 79 h 80"/>
                <a:gd name="T2" fmla="*/ 16 w 316"/>
                <a:gd name="T3" fmla="*/ 63 h 80"/>
                <a:gd name="T4" fmla="*/ 34 w 316"/>
                <a:gd name="T5" fmla="*/ 58 h 80"/>
                <a:gd name="T6" fmla="*/ 52 w 316"/>
                <a:gd name="T7" fmla="*/ 57 h 80"/>
                <a:gd name="T8" fmla="*/ 69 w 316"/>
                <a:gd name="T9" fmla="*/ 51 h 80"/>
                <a:gd name="T10" fmla="*/ 87 w 316"/>
                <a:gd name="T11" fmla="*/ 52 h 80"/>
                <a:gd name="T12" fmla="*/ 98 w 316"/>
                <a:gd name="T13" fmla="*/ 59 h 80"/>
                <a:gd name="T14" fmla="*/ 120 w 316"/>
                <a:gd name="T15" fmla="*/ 67 h 80"/>
                <a:gd name="T16" fmla="*/ 128 w 316"/>
                <a:gd name="T17" fmla="*/ 58 h 80"/>
                <a:gd name="T18" fmla="*/ 132 w 316"/>
                <a:gd name="T19" fmla="*/ 44 h 80"/>
                <a:gd name="T20" fmla="*/ 140 w 316"/>
                <a:gd name="T21" fmla="*/ 15 h 80"/>
                <a:gd name="T22" fmla="*/ 149 w 316"/>
                <a:gd name="T23" fmla="*/ 4 h 80"/>
                <a:gd name="T24" fmla="*/ 160 w 316"/>
                <a:gd name="T25" fmla="*/ 5 h 80"/>
                <a:gd name="T26" fmla="*/ 180 w 316"/>
                <a:gd name="T27" fmla="*/ 22 h 80"/>
                <a:gd name="T28" fmla="*/ 201 w 316"/>
                <a:gd name="T29" fmla="*/ 41 h 80"/>
                <a:gd name="T30" fmla="*/ 213 w 316"/>
                <a:gd name="T31" fmla="*/ 42 h 80"/>
                <a:gd name="T32" fmla="*/ 224 w 316"/>
                <a:gd name="T33" fmla="*/ 30 h 80"/>
                <a:gd name="T34" fmla="*/ 233 w 316"/>
                <a:gd name="T35" fmla="*/ 25 h 80"/>
                <a:gd name="T36" fmla="*/ 243 w 316"/>
                <a:gd name="T37" fmla="*/ 28 h 80"/>
                <a:gd name="T38" fmla="*/ 270 w 316"/>
                <a:gd name="T39" fmla="*/ 20 h 80"/>
                <a:gd name="T40" fmla="*/ 295 w 316"/>
                <a:gd name="T41" fmla="*/ 19 h 80"/>
                <a:gd name="T42" fmla="*/ 313 w 316"/>
                <a:gd name="T43" fmla="*/ 34 h 80"/>
                <a:gd name="T44" fmla="*/ 314 w 316"/>
                <a:gd name="T45" fmla="*/ 32 h 80"/>
                <a:gd name="T46" fmla="*/ 289 w 316"/>
                <a:gd name="T47" fmla="*/ 14 h 80"/>
                <a:gd name="T48" fmla="*/ 273 w 316"/>
                <a:gd name="T49" fmla="*/ 16 h 80"/>
                <a:gd name="T50" fmla="*/ 258 w 316"/>
                <a:gd name="T51" fmla="*/ 24 h 80"/>
                <a:gd name="T52" fmla="*/ 244 w 316"/>
                <a:gd name="T53" fmla="*/ 26 h 80"/>
                <a:gd name="T54" fmla="*/ 234 w 316"/>
                <a:gd name="T55" fmla="*/ 23 h 80"/>
                <a:gd name="T56" fmla="*/ 215 w 316"/>
                <a:gd name="T57" fmla="*/ 38 h 80"/>
                <a:gd name="T58" fmla="*/ 188 w 316"/>
                <a:gd name="T59" fmla="*/ 28 h 80"/>
                <a:gd name="T60" fmla="*/ 171 w 316"/>
                <a:gd name="T61" fmla="*/ 10 h 80"/>
                <a:gd name="T62" fmla="*/ 150 w 316"/>
                <a:gd name="T63" fmla="*/ 1 h 80"/>
                <a:gd name="T64" fmla="*/ 135 w 316"/>
                <a:gd name="T65" fmla="*/ 21 h 80"/>
                <a:gd name="T66" fmla="*/ 128 w 316"/>
                <a:gd name="T67" fmla="*/ 51 h 80"/>
                <a:gd name="T68" fmla="*/ 121 w 316"/>
                <a:gd name="T69" fmla="*/ 64 h 80"/>
                <a:gd name="T70" fmla="*/ 110 w 316"/>
                <a:gd name="T71" fmla="*/ 64 h 80"/>
                <a:gd name="T72" fmla="*/ 88 w 316"/>
                <a:gd name="T73" fmla="*/ 49 h 80"/>
                <a:gd name="T74" fmla="*/ 55 w 316"/>
                <a:gd name="T75" fmla="*/ 54 h 80"/>
                <a:gd name="T76" fmla="*/ 39 w 316"/>
                <a:gd name="T77" fmla="*/ 56 h 80"/>
                <a:gd name="T78" fmla="*/ 25 w 316"/>
                <a:gd name="T79" fmla="*/ 56 h 80"/>
                <a:gd name="T80" fmla="*/ 1 w 316"/>
                <a:gd name="T81" fmla="*/ 77 h 80"/>
                <a:gd name="T82" fmla="*/ 2 w 316"/>
                <a:gd name="T83" fmla="*/ 7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6" h="80">
                  <a:moveTo>
                    <a:pt x="2" y="79"/>
                  </a:moveTo>
                  <a:cubicBezTo>
                    <a:pt x="6" y="73"/>
                    <a:pt x="11" y="67"/>
                    <a:pt x="16" y="63"/>
                  </a:cubicBezTo>
                  <a:cubicBezTo>
                    <a:pt x="22" y="59"/>
                    <a:pt x="28" y="58"/>
                    <a:pt x="34" y="58"/>
                  </a:cubicBezTo>
                  <a:cubicBezTo>
                    <a:pt x="40" y="58"/>
                    <a:pt x="46" y="59"/>
                    <a:pt x="52" y="57"/>
                  </a:cubicBezTo>
                  <a:cubicBezTo>
                    <a:pt x="58" y="56"/>
                    <a:pt x="63" y="53"/>
                    <a:pt x="69" y="51"/>
                  </a:cubicBezTo>
                  <a:cubicBezTo>
                    <a:pt x="75" y="49"/>
                    <a:pt x="81" y="49"/>
                    <a:pt x="87" y="52"/>
                  </a:cubicBezTo>
                  <a:cubicBezTo>
                    <a:pt x="91" y="54"/>
                    <a:pt x="95" y="56"/>
                    <a:pt x="98" y="59"/>
                  </a:cubicBezTo>
                  <a:cubicBezTo>
                    <a:pt x="104" y="63"/>
                    <a:pt x="112" y="70"/>
                    <a:pt x="120" y="67"/>
                  </a:cubicBezTo>
                  <a:cubicBezTo>
                    <a:pt x="124" y="66"/>
                    <a:pt x="126" y="62"/>
                    <a:pt x="128" y="58"/>
                  </a:cubicBezTo>
                  <a:cubicBezTo>
                    <a:pt x="130" y="54"/>
                    <a:pt x="131" y="49"/>
                    <a:pt x="132" y="44"/>
                  </a:cubicBezTo>
                  <a:cubicBezTo>
                    <a:pt x="134" y="34"/>
                    <a:pt x="135" y="24"/>
                    <a:pt x="140" y="15"/>
                  </a:cubicBezTo>
                  <a:cubicBezTo>
                    <a:pt x="142" y="11"/>
                    <a:pt x="145" y="6"/>
                    <a:pt x="149" y="4"/>
                  </a:cubicBezTo>
                  <a:cubicBezTo>
                    <a:pt x="153" y="3"/>
                    <a:pt x="156" y="4"/>
                    <a:pt x="160" y="5"/>
                  </a:cubicBezTo>
                  <a:cubicBezTo>
                    <a:pt x="167" y="9"/>
                    <a:pt x="174" y="16"/>
                    <a:pt x="180" y="22"/>
                  </a:cubicBezTo>
                  <a:cubicBezTo>
                    <a:pt x="186" y="29"/>
                    <a:pt x="193" y="36"/>
                    <a:pt x="201" y="41"/>
                  </a:cubicBezTo>
                  <a:cubicBezTo>
                    <a:pt x="205" y="43"/>
                    <a:pt x="209" y="44"/>
                    <a:pt x="213" y="42"/>
                  </a:cubicBezTo>
                  <a:cubicBezTo>
                    <a:pt x="218" y="40"/>
                    <a:pt x="220" y="34"/>
                    <a:pt x="224" y="30"/>
                  </a:cubicBezTo>
                  <a:cubicBezTo>
                    <a:pt x="226" y="26"/>
                    <a:pt x="229" y="24"/>
                    <a:pt x="233" y="25"/>
                  </a:cubicBezTo>
                  <a:cubicBezTo>
                    <a:pt x="236" y="25"/>
                    <a:pt x="240" y="27"/>
                    <a:pt x="243" y="28"/>
                  </a:cubicBezTo>
                  <a:cubicBezTo>
                    <a:pt x="253" y="31"/>
                    <a:pt x="261" y="25"/>
                    <a:pt x="270" y="20"/>
                  </a:cubicBezTo>
                  <a:cubicBezTo>
                    <a:pt x="278" y="15"/>
                    <a:pt x="287" y="14"/>
                    <a:pt x="295" y="19"/>
                  </a:cubicBezTo>
                  <a:cubicBezTo>
                    <a:pt x="302" y="22"/>
                    <a:pt x="307" y="29"/>
                    <a:pt x="313" y="34"/>
                  </a:cubicBezTo>
                  <a:cubicBezTo>
                    <a:pt x="314" y="35"/>
                    <a:pt x="316" y="33"/>
                    <a:pt x="314" y="32"/>
                  </a:cubicBezTo>
                  <a:cubicBezTo>
                    <a:pt x="307" y="25"/>
                    <a:pt x="300" y="16"/>
                    <a:pt x="289" y="14"/>
                  </a:cubicBezTo>
                  <a:cubicBezTo>
                    <a:pt x="284" y="12"/>
                    <a:pt x="278" y="13"/>
                    <a:pt x="273" y="16"/>
                  </a:cubicBezTo>
                  <a:cubicBezTo>
                    <a:pt x="267" y="18"/>
                    <a:pt x="263" y="22"/>
                    <a:pt x="258" y="24"/>
                  </a:cubicBezTo>
                  <a:cubicBezTo>
                    <a:pt x="253" y="26"/>
                    <a:pt x="248" y="27"/>
                    <a:pt x="244" y="26"/>
                  </a:cubicBezTo>
                  <a:cubicBezTo>
                    <a:pt x="240" y="25"/>
                    <a:pt x="237" y="23"/>
                    <a:pt x="234" y="23"/>
                  </a:cubicBezTo>
                  <a:cubicBezTo>
                    <a:pt x="224" y="20"/>
                    <a:pt x="221" y="32"/>
                    <a:pt x="215" y="38"/>
                  </a:cubicBezTo>
                  <a:cubicBezTo>
                    <a:pt x="206" y="46"/>
                    <a:pt x="194" y="33"/>
                    <a:pt x="188" y="28"/>
                  </a:cubicBezTo>
                  <a:cubicBezTo>
                    <a:pt x="182" y="22"/>
                    <a:pt x="177" y="16"/>
                    <a:pt x="171" y="10"/>
                  </a:cubicBezTo>
                  <a:cubicBezTo>
                    <a:pt x="165" y="5"/>
                    <a:pt x="158" y="0"/>
                    <a:pt x="150" y="1"/>
                  </a:cubicBezTo>
                  <a:cubicBezTo>
                    <a:pt x="142" y="3"/>
                    <a:pt x="137" y="14"/>
                    <a:pt x="135" y="21"/>
                  </a:cubicBezTo>
                  <a:cubicBezTo>
                    <a:pt x="131" y="31"/>
                    <a:pt x="131" y="41"/>
                    <a:pt x="128" y="51"/>
                  </a:cubicBezTo>
                  <a:cubicBezTo>
                    <a:pt x="127" y="55"/>
                    <a:pt x="125" y="61"/>
                    <a:pt x="121" y="64"/>
                  </a:cubicBezTo>
                  <a:cubicBezTo>
                    <a:pt x="118" y="67"/>
                    <a:pt x="114" y="66"/>
                    <a:pt x="110" y="64"/>
                  </a:cubicBezTo>
                  <a:cubicBezTo>
                    <a:pt x="102" y="60"/>
                    <a:pt x="96" y="53"/>
                    <a:pt x="88" y="49"/>
                  </a:cubicBezTo>
                  <a:cubicBezTo>
                    <a:pt x="77" y="44"/>
                    <a:pt x="66" y="50"/>
                    <a:pt x="55" y="54"/>
                  </a:cubicBezTo>
                  <a:cubicBezTo>
                    <a:pt x="50" y="56"/>
                    <a:pt x="45" y="56"/>
                    <a:pt x="39" y="56"/>
                  </a:cubicBezTo>
                  <a:cubicBezTo>
                    <a:pt x="34" y="56"/>
                    <a:pt x="30" y="55"/>
                    <a:pt x="25" y="56"/>
                  </a:cubicBezTo>
                  <a:cubicBezTo>
                    <a:pt x="15" y="59"/>
                    <a:pt x="7" y="69"/>
                    <a:pt x="1" y="77"/>
                  </a:cubicBezTo>
                  <a:cubicBezTo>
                    <a:pt x="0" y="78"/>
                    <a:pt x="1" y="80"/>
                    <a:pt x="2" y="7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2079"/>
            <p:cNvSpPr/>
            <p:nvPr/>
          </p:nvSpPr>
          <p:spPr bwMode="auto">
            <a:xfrm>
              <a:off x="953" y="578"/>
              <a:ext cx="54" cy="47"/>
            </a:xfrm>
            <a:custGeom>
              <a:avLst/>
              <a:gdLst>
                <a:gd name="T0" fmla="*/ 7 w 42"/>
                <a:gd name="T1" fmla="*/ 26 h 37"/>
                <a:gd name="T2" fmla="*/ 25 w 42"/>
                <a:gd name="T3" fmla="*/ 37 h 37"/>
                <a:gd name="T4" fmla="*/ 40 w 42"/>
                <a:gd name="T5" fmla="*/ 25 h 37"/>
                <a:gd name="T6" fmla="*/ 35 w 42"/>
                <a:gd name="T7" fmla="*/ 5 h 37"/>
                <a:gd name="T8" fmla="*/ 17 w 42"/>
                <a:gd name="T9" fmla="*/ 3 h 37"/>
                <a:gd name="T10" fmla="*/ 2 w 42"/>
                <a:gd name="T11" fmla="*/ 25 h 37"/>
                <a:gd name="T12" fmla="*/ 4 w 42"/>
                <a:gd name="T13" fmla="*/ 25 h 37"/>
                <a:gd name="T14" fmla="*/ 14 w 42"/>
                <a:gd name="T15" fmla="*/ 7 h 37"/>
                <a:gd name="T16" fmla="*/ 33 w 42"/>
                <a:gd name="T17" fmla="*/ 6 h 37"/>
                <a:gd name="T18" fmla="*/ 36 w 42"/>
                <a:gd name="T19" fmla="*/ 27 h 37"/>
                <a:gd name="T20" fmla="*/ 18 w 42"/>
                <a:gd name="T21" fmla="*/ 33 h 37"/>
                <a:gd name="T22" fmla="*/ 9 w 42"/>
                <a:gd name="T23" fmla="*/ 25 h 37"/>
                <a:gd name="T24" fmla="*/ 7 w 42"/>
                <a:gd name="T25" fmla="*/ 2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37">
                  <a:moveTo>
                    <a:pt x="7" y="26"/>
                  </a:moveTo>
                  <a:cubicBezTo>
                    <a:pt x="11" y="33"/>
                    <a:pt x="17" y="37"/>
                    <a:pt x="25" y="37"/>
                  </a:cubicBezTo>
                  <a:cubicBezTo>
                    <a:pt x="32" y="36"/>
                    <a:pt x="38" y="31"/>
                    <a:pt x="40" y="25"/>
                  </a:cubicBezTo>
                  <a:cubicBezTo>
                    <a:pt x="42" y="18"/>
                    <a:pt x="41" y="9"/>
                    <a:pt x="35" y="5"/>
                  </a:cubicBezTo>
                  <a:cubicBezTo>
                    <a:pt x="30" y="0"/>
                    <a:pt x="23" y="1"/>
                    <a:pt x="17" y="3"/>
                  </a:cubicBezTo>
                  <a:cubicBezTo>
                    <a:pt x="8" y="7"/>
                    <a:pt x="0" y="15"/>
                    <a:pt x="2" y="25"/>
                  </a:cubicBezTo>
                  <a:cubicBezTo>
                    <a:pt x="2" y="26"/>
                    <a:pt x="4" y="26"/>
                    <a:pt x="4" y="25"/>
                  </a:cubicBezTo>
                  <a:cubicBezTo>
                    <a:pt x="3" y="17"/>
                    <a:pt x="8" y="11"/>
                    <a:pt x="14" y="7"/>
                  </a:cubicBezTo>
                  <a:cubicBezTo>
                    <a:pt x="20" y="4"/>
                    <a:pt x="28" y="2"/>
                    <a:pt x="33" y="6"/>
                  </a:cubicBezTo>
                  <a:cubicBezTo>
                    <a:pt x="40" y="11"/>
                    <a:pt x="40" y="21"/>
                    <a:pt x="36" y="27"/>
                  </a:cubicBezTo>
                  <a:cubicBezTo>
                    <a:pt x="33" y="33"/>
                    <a:pt x="25" y="36"/>
                    <a:pt x="18" y="33"/>
                  </a:cubicBezTo>
                  <a:cubicBezTo>
                    <a:pt x="14" y="32"/>
                    <a:pt x="11" y="28"/>
                    <a:pt x="9" y="25"/>
                  </a:cubicBezTo>
                  <a:cubicBezTo>
                    <a:pt x="9" y="24"/>
                    <a:pt x="7" y="25"/>
                    <a:pt x="7" y="2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2080"/>
            <p:cNvSpPr/>
            <p:nvPr/>
          </p:nvSpPr>
          <p:spPr bwMode="auto">
            <a:xfrm>
              <a:off x="923" y="627"/>
              <a:ext cx="24" cy="13"/>
            </a:xfrm>
            <a:custGeom>
              <a:avLst/>
              <a:gdLst>
                <a:gd name="T0" fmla="*/ 3 w 18"/>
                <a:gd name="T1" fmla="*/ 10 h 10"/>
                <a:gd name="T2" fmla="*/ 17 w 18"/>
                <a:gd name="T3" fmla="*/ 3 h 10"/>
                <a:gd name="T4" fmla="*/ 15 w 18"/>
                <a:gd name="T5" fmla="*/ 1 h 10"/>
                <a:gd name="T6" fmla="*/ 1 w 18"/>
                <a:gd name="T7" fmla="*/ 8 h 10"/>
                <a:gd name="T8" fmla="*/ 3 w 18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0">
                  <a:moveTo>
                    <a:pt x="3" y="10"/>
                  </a:moveTo>
                  <a:cubicBezTo>
                    <a:pt x="7" y="7"/>
                    <a:pt x="12" y="5"/>
                    <a:pt x="17" y="3"/>
                  </a:cubicBezTo>
                  <a:cubicBezTo>
                    <a:pt x="18" y="2"/>
                    <a:pt x="17" y="0"/>
                    <a:pt x="15" y="1"/>
                  </a:cubicBezTo>
                  <a:cubicBezTo>
                    <a:pt x="11" y="3"/>
                    <a:pt x="6" y="5"/>
                    <a:pt x="1" y="8"/>
                  </a:cubicBezTo>
                  <a:cubicBezTo>
                    <a:pt x="0" y="8"/>
                    <a:pt x="1" y="10"/>
                    <a:pt x="3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2081"/>
            <p:cNvSpPr/>
            <p:nvPr/>
          </p:nvSpPr>
          <p:spPr bwMode="auto">
            <a:xfrm>
              <a:off x="923" y="593"/>
              <a:ext cx="17" cy="12"/>
            </a:xfrm>
            <a:custGeom>
              <a:avLst/>
              <a:gdLst>
                <a:gd name="T0" fmla="*/ 1 w 13"/>
                <a:gd name="T1" fmla="*/ 3 h 9"/>
                <a:gd name="T2" fmla="*/ 11 w 13"/>
                <a:gd name="T3" fmla="*/ 8 h 9"/>
                <a:gd name="T4" fmla="*/ 12 w 13"/>
                <a:gd name="T5" fmla="*/ 6 h 9"/>
                <a:gd name="T6" fmla="*/ 2 w 13"/>
                <a:gd name="T7" fmla="*/ 1 h 9"/>
                <a:gd name="T8" fmla="*/ 1 w 13"/>
                <a:gd name="T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">
                  <a:moveTo>
                    <a:pt x="1" y="3"/>
                  </a:moveTo>
                  <a:cubicBezTo>
                    <a:pt x="4" y="5"/>
                    <a:pt x="8" y="7"/>
                    <a:pt x="11" y="8"/>
                  </a:cubicBezTo>
                  <a:cubicBezTo>
                    <a:pt x="12" y="9"/>
                    <a:pt x="13" y="6"/>
                    <a:pt x="12" y="6"/>
                  </a:cubicBezTo>
                  <a:cubicBezTo>
                    <a:pt x="8" y="4"/>
                    <a:pt x="5" y="3"/>
                    <a:pt x="2" y="1"/>
                  </a:cubicBezTo>
                  <a:cubicBezTo>
                    <a:pt x="0" y="0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2082"/>
            <p:cNvSpPr/>
            <p:nvPr/>
          </p:nvSpPr>
          <p:spPr bwMode="auto">
            <a:xfrm>
              <a:off x="962" y="572"/>
              <a:ext cx="8" cy="7"/>
            </a:xfrm>
            <a:custGeom>
              <a:avLst/>
              <a:gdLst>
                <a:gd name="T0" fmla="*/ 1 w 6"/>
                <a:gd name="T1" fmla="*/ 3 h 5"/>
                <a:gd name="T2" fmla="*/ 4 w 6"/>
                <a:gd name="T3" fmla="*/ 5 h 5"/>
                <a:gd name="T4" fmla="*/ 5 w 6"/>
                <a:gd name="T5" fmla="*/ 2 h 5"/>
                <a:gd name="T6" fmla="*/ 2 w 6"/>
                <a:gd name="T7" fmla="*/ 1 h 5"/>
                <a:gd name="T8" fmla="*/ 1 w 6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1" y="3"/>
                  </a:moveTo>
                  <a:cubicBezTo>
                    <a:pt x="2" y="4"/>
                    <a:pt x="3" y="4"/>
                    <a:pt x="4" y="5"/>
                  </a:cubicBezTo>
                  <a:cubicBezTo>
                    <a:pt x="6" y="5"/>
                    <a:pt x="6" y="3"/>
                    <a:pt x="5" y="2"/>
                  </a:cubicBezTo>
                  <a:cubicBezTo>
                    <a:pt x="4" y="2"/>
                    <a:pt x="3" y="2"/>
                    <a:pt x="2" y="1"/>
                  </a:cubicBezTo>
                  <a:cubicBezTo>
                    <a:pt x="1" y="0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2083"/>
            <p:cNvSpPr/>
            <p:nvPr/>
          </p:nvSpPr>
          <p:spPr bwMode="auto">
            <a:xfrm>
              <a:off x="997" y="549"/>
              <a:ext cx="17" cy="17"/>
            </a:xfrm>
            <a:custGeom>
              <a:avLst/>
              <a:gdLst>
                <a:gd name="T0" fmla="*/ 3 w 13"/>
                <a:gd name="T1" fmla="*/ 12 h 13"/>
                <a:gd name="T2" fmla="*/ 12 w 13"/>
                <a:gd name="T3" fmla="*/ 3 h 13"/>
                <a:gd name="T4" fmla="*/ 10 w 13"/>
                <a:gd name="T5" fmla="*/ 1 h 13"/>
                <a:gd name="T6" fmla="*/ 1 w 13"/>
                <a:gd name="T7" fmla="*/ 11 h 13"/>
                <a:gd name="T8" fmla="*/ 3 w 13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3" y="12"/>
                  </a:moveTo>
                  <a:cubicBezTo>
                    <a:pt x="6" y="9"/>
                    <a:pt x="9" y="6"/>
                    <a:pt x="12" y="3"/>
                  </a:cubicBezTo>
                  <a:cubicBezTo>
                    <a:pt x="13" y="1"/>
                    <a:pt x="11" y="0"/>
                    <a:pt x="10" y="1"/>
                  </a:cubicBezTo>
                  <a:cubicBezTo>
                    <a:pt x="7" y="4"/>
                    <a:pt x="4" y="7"/>
                    <a:pt x="1" y="11"/>
                  </a:cubicBezTo>
                  <a:cubicBezTo>
                    <a:pt x="0" y="12"/>
                    <a:pt x="2" y="13"/>
                    <a:pt x="3" y="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2084"/>
            <p:cNvSpPr/>
            <p:nvPr/>
          </p:nvSpPr>
          <p:spPr bwMode="auto">
            <a:xfrm>
              <a:off x="1023" y="594"/>
              <a:ext cx="18" cy="7"/>
            </a:xfrm>
            <a:custGeom>
              <a:avLst/>
              <a:gdLst>
                <a:gd name="T0" fmla="*/ 2 w 14"/>
                <a:gd name="T1" fmla="*/ 2 h 5"/>
                <a:gd name="T2" fmla="*/ 11 w 14"/>
                <a:gd name="T3" fmla="*/ 4 h 5"/>
                <a:gd name="T4" fmla="*/ 12 w 14"/>
                <a:gd name="T5" fmla="*/ 2 h 5"/>
                <a:gd name="T6" fmla="*/ 2 w 14"/>
                <a:gd name="T7" fmla="*/ 0 h 5"/>
                <a:gd name="T8" fmla="*/ 2 w 1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5">
                  <a:moveTo>
                    <a:pt x="2" y="2"/>
                  </a:moveTo>
                  <a:cubicBezTo>
                    <a:pt x="5" y="3"/>
                    <a:pt x="8" y="3"/>
                    <a:pt x="11" y="4"/>
                  </a:cubicBezTo>
                  <a:cubicBezTo>
                    <a:pt x="13" y="5"/>
                    <a:pt x="14" y="3"/>
                    <a:pt x="12" y="2"/>
                  </a:cubicBezTo>
                  <a:cubicBezTo>
                    <a:pt x="9" y="1"/>
                    <a:pt x="5" y="0"/>
                    <a:pt x="2" y="0"/>
                  </a:cubicBezTo>
                  <a:cubicBezTo>
                    <a:pt x="0" y="0"/>
                    <a:pt x="0" y="2"/>
                    <a:pt x="2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2085"/>
            <p:cNvSpPr/>
            <p:nvPr/>
          </p:nvSpPr>
          <p:spPr bwMode="auto">
            <a:xfrm>
              <a:off x="1019" y="624"/>
              <a:ext cx="9" cy="10"/>
            </a:xfrm>
            <a:custGeom>
              <a:avLst/>
              <a:gdLst>
                <a:gd name="T0" fmla="*/ 1 w 7"/>
                <a:gd name="T1" fmla="*/ 2 h 8"/>
                <a:gd name="T2" fmla="*/ 5 w 7"/>
                <a:gd name="T3" fmla="*/ 7 h 8"/>
                <a:gd name="T4" fmla="*/ 6 w 7"/>
                <a:gd name="T5" fmla="*/ 5 h 8"/>
                <a:gd name="T6" fmla="*/ 2 w 7"/>
                <a:gd name="T7" fmla="*/ 1 h 8"/>
                <a:gd name="T8" fmla="*/ 1 w 7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1" y="2"/>
                  </a:moveTo>
                  <a:cubicBezTo>
                    <a:pt x="2" y="4"/>
                    <a:pt x="3" y="5"/>
                    <a:pt x="5" y="7"/>
                  </a:cubicBezTo>
                  <a:cubicBezTo>
                    <a:pt x="6" y="8"/>
                    <a:pt x="7" y="6"/>
                    <a:pt x="6" y="5"/>
                  </a:cubicBezTo>
                  <a:cubicBezTo>
                    <a:pt x="5" y="3"/>
                    <a:pt x="4" y="2"/>
                    <a:pt x="2" y="1"/>
                  </a:cubicBezTo>
                  <a:cubicBezTo>
                    <a:pt x="1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2086"/>
            <p:cNvSpPr/>
            <p:nvPr/>
          </p:nvSpPr>
          <p:spPr bwMode="auto">
            <a:xfrm>
              <a:off x="980" y="641"/>
              <a:ext cx="5" cy="4"/>
            </a:xfrm>
            <a:custGeom>
              <a:avLst/>
              <a:gdLst>
                <a:gd name="T0" fmla="*/ 2 w 4"/>
                <a:gd name="T1" fmla="*/ 2 h 3"/>
                <a:gd name="T2" fmla="*/ 2 w 4"/>
                <a:gd name="T3" fmla="*/ 0 h 3"/>
                <a:gd name="T4" fmla="*/ 2 w 4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2"/>
                  </a:moveTo>
                  <a:cubicBezTo>
                    <a:pt x="4" y="2"/>
                    <a:pt x="3" y="0"/>
                    <a:pt x="2" y="0"/>
                  </a:cubicBezTo>
                  <a:cubicBezTo>
                    <a:pt x="0" y="0"/>
                    <a:pt x="1" y="3"/>
                    <a:pt x="2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2087"/>
            <p:cNvSpPr/>
            <p:nvPr/>
          </p:nvSpPr>
          <p:spPr bwMode="auto">
            <a:xfrm>
              <a:off x="815" y="715"/>
              <a:ext cx="4" cy="4"/>
            </a:xfrm>
            <a:custGeom>
              <a:avLst/>
              <a:gdLst>
                <a:gd name="T0" fmla="*/ 2 w 3"/>
                <a:gd name="T1" fmla="*/ 2 h 3"/>
                <a:gd name="T2" fmla="*/ 1 w 3"/>
                <a:gd name="T3" fmla="*/ 0 h 3"/>
                <a:gd name="T4" fmla="*/ 2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3" y="2"/>
                    <a:pt x="3" y="0"/>
                    <a:pt x="1" y="0"/>
                  </a:cubicBezTo>
                  <a:cubicBezTo>
                    <a:pt x="0" y="1"/>
                    <a:pt x="0" y="3"/>
                    <a:pt x="2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2088"/>
            <p:cNvSpPr/>
            <p:nvPr/>
          </p:nvSpPr>
          <p:spPr bwMode="auto">
            <a:xfrm>
              <a:off x="839" y="700"/>
              <a:ext cx="6" cy="4"/>
            </a:xfrm>
            <a:custGeom>
              <a:avLst/>
              <a:gdLst>
                <a:gd name="T0" fmla="*/ 3 w 4"/>
                <a:gd name="T1" fmla="*/ 3 h 3"/>
                <a:gd name="T2" fmla="*/ 2 w 4"/>
                <a:gd name="T3" fmla="*/ 1 h 3"/>
                <a:gd name="T4" fmla="*/ 3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cubicBezTo>
                    <a:pt x="4" y="2"/>
                    <a:pt x="3" y="0"/>
                    <a:pt x="2" y="1"/>
                  </a:cubicBezTo>
                  <a:cubicBezTo>
                    <a:pt x="0" y="1"/>
                    <a:pt x="1" y="3"/>
                    <a:pt x="3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2089"/>
            <p:cNvSpPr/>
            <p:nvPr/>
          </p:nvSpPr>
          <p:spPr bwMode="auto">
            <a:xfrm>
              <a:off x="845" y="673"/>
              <a:ext cx="3" cy="5"/>
            </a:xfrm>
            <a:custGeom>
              <a:avLst/>
              <a:gdLst>
                <a:gd name="T0" fmla="*/ 2 w 3"/>
                <a:gd name="T1" fmla="*/ 3 h 4"/>
                <a:gd name="T2" fmla="*/ 1 w 3"/>
                <a:gd name="T3" fmla="*/ 1 h 4"/>
                <a:gd name="T4" fmla="*/ 2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cubicBezTo>
                    <a:pt x="3" y="2"/>
                    <a:pt x="3" y="0"/>
                    <a:pt x="1" y="1"/>
                  </a:cubicBezTo>
                  <a:cubicBezTo>
                    <a:pt x="0" y="1"/>
                    <a:pt x="0" y="4"/>
                    <a:pt x="2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2090"/>
            <p:cNvSpPr/>
            <p:nvPr/>
          </p:nvSpPr>
          <p:spPr bwMode="auto">
            <a:xfrm>
              <a:off x="843" y="709"/>
              <a:ext cx="4" cy="4"/>
            </a:xfrm>
            <a:custGeom>
              <a:avLst/>
              <a:gdLst>
                <a:gd name="T0" fmla="*/ 2 w 3"/>
                <a:gd name="T1" fmla="*/ 3 h 3"/>
                <a:gd name="T2" fmla="*/ 1 w 3"/>
                <a:gd name="T3" fmla="*/ 1 h 3"/>
                <a:gd name="T4" fmla="*/ 2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2"/>
                    <a:pt x="3" y="0"/>
                    <a:pt x="1" y="1"/>
                  </a:cubicBezTo>
                  <a:cubicBezTo>
                    <a:pt x="0" y="1"/>
                    <a:pt x="0" y="3"/>
                    <a:pt x="2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2091"/>
            <p:cNvSpPr/>
            <p:nvPr/>
          </p:nvSpPr>
          <p:spPr bwMode="auto">
            <a:xfrm>
              <a:off x="834" y="715"/>
              <a:ext cx="9" cy="18"/>
            </a:xfrm>
            <a:custGeom>
              <a:avLst/>
              <a:gdLst>
                <a:gd name="T0" fmla="*/ 4 w 7"/>
                <a:gd name="T1" fmla="*/ 2 h 14"/>
                <a:gd name="T2" fmla="*/ 4 w 7"/>
                <a:gd name="T3" fmla="*/ 13 h 14"/>
                <a:gd name="T4" fmla="*/ 5 w 7"/>
                <a:gd name="T5" fmla="*/ 11 h 14"/>
                <a:gd name="T6" fmla="*/ 6 w 7"/>
                <a:gd name="T7" fmla="*/ 3 h 14"/>
                <a:gd name="T8" fmla="*/ 4 w 7"/>
                <a:gd name="T9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4">
                  <a:moveTo>
                    <a:pt x="4" y="2"/>
                  </a:moveTo>
                  <a:cubicBezTo>
                    <a:pt x="1" y="5"/>
                    <a:pt x="0" y="9"/>
                    <a:pt x="4" y="13"/>
                  </a:cubicBezTo>
                  <a:cubicBezTo>
                    <a:pt x="5" y="14"/>
                    <a:pt x="6" y="12"/>
                    <a:pt x="5" y="11"/>
                  </a:cubicBezTo>
                  <a:cubicBezTo>
                    <a:pt x="3" y="8"/>
                    <a:pt x="4" y="6"/>
                    <a:pt x="6" y="3"/>
                  </a:cubicBezTo>
                  <a:cubicBezTo>
                    <a:pt x="7" y="2"/>
                    <a:pt x="5" y="0"/>
                    <a:pt x="4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2092"/>
            <p:cNvSpPr/>
            <p:nvPr/>
          </p:nvSpPr>
          <p:spPr bwMode="auto">
            <a:xfrm>
              <a:off x="860" y="706"/>
              <a:ext cx="5" cy="3"/>
            </a:xfrm>
            <a:custGeom>
              <a:avLst/>
              <a:gdLst>
                <a:gd name="T0" fmla="*/ 2 w 4"/>
                <a:gd name="T1" fmla="*/ 3 h 3"/>
                <a:gd name="T2" fmla="*/ 2 w 4"/>
                <a:gd name="T3" fmla="*/ 0 h 3"/>
                <a:gd name="T4" fmla="*/ 2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4" y="2"/>
                    <a:pt x="3" y="0"/>
                    <a:pt x="2" y="0"/>
                  </a:cubicBezTo>
                  <a:cubicBezTo>
                    <a:pt x="0" y="1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2093"/>
            <p:cNvSpPr/>
            <p:nvPr/>
          </p:nvSpPr>
          <p:spPr bwMode="auto">
            <a:xfrm>
              <a:off x="837" y="682"/>
              <a:ext cx="5" cy="6"/>
            </a:xfrm>
            <a:custGeom>
              <a:avLst/>
              <a:gdLst>
                <a:gd name="T0" fmla="*/ 2 w 4"/>
                <a:gd name="T1" fmla="*/ 3 h 4"/>
                <a:gd name="T2" fmla="*/ 2 w 4"/>
                <a:gd name="T3" fmla="*/ 1 h 4"/>
                <a:gd name="T4" fmla="*/ 2 w 4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3"/>
                  </a:moveTo>
                  <a:cubicBezTo>
                    <a:pt x="4" y="3"/>
                    <a:pt x="3" y="0"/>
                    <a:pt x="2" y="1"/>
                  </a:cubicBezTo>
                  <a:cubicBezTo>
                    <a:pt x="0" y="1"/>
                    <a:pt x="1" y="4"/>
                    <a:pt x="2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2094"/>
            <p:cNvSpPr/>
            <p:nvPr/>
          </p:nvSpPr>
          <p:spPr bwMode="auto">
            <a:xfrm>
              <a:off x="842" y="677"/>
              <a:ext cx="18" cy="7"/>
            </a:xfrm>
            <a:custGeom>
              <a:avLst/>
              <a:gdLst>
                <a:gd name="T0" fmla="*/ 3 w 14"/>
                <a:gd name="T1" fmla="*/ 5 h 5"/>
                <a:gd name="T2" fmla="*/ 11 w 14"/>
                <a:gd name="T3" fmla="*/ 4 h 5"/>
                <a:gd name="T4" fmla="*/ 12 w 14"/>
                <a:gd name="T5" fmla="*/ 2 h 5"/>
                <a:gd name="T6" fmla="*/ 2 w 14"/>
                <a:gd name="T7" fmla="*/ 3 h 5"/>
                <a:gd name="T8" fmla="*/ 3 w 1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5">
                  <a:moveTo>
                    <a:pt x="3" y="5"/>
                  </a:moveTo>
                  <a:cubicBezTo>
                    <a:pt x="6" y="3"/>
                    <a:pt x="8" y="3"/>
                    <a:pt x="11" y="4"/>
                  </a:cubicBezTo>
                  <a:cubicBezTo>
                    <a:pt x="12" y="5"/>
                    <a:pt x="14" y="3"/>
                    <a:pt x="12" y="2"/>
                  </a:cubicBezTo>
                  <a:cubicBezTo>
                    <a:pt x="9" y="0"/>
                    <a:pt x="5" y="0"/>
                    <a:pt x="2" y="3"/>
                  </a:cubicBezTo>
                  <a:cubicBezTo>
                    <a:pt x="0" y="3"/>
                    <a:pt x="2" y="5"/>
                    <a:pt x="3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2095"/>
            <p:cNvSpPr/>
            <p:nvPr/>
          </p:nvSpPr>
          <p:spPr bwMode="auto">
            <a:xfrm>
              <a:off x="867" y="703"/>
              <a:ext cx="3" cy="4"/>
            </a:xfrm>
            <a:custGeom>
              <a:avLst/>
              <a:gdLst>
                <a:gd name="T0" fmla="*/ 2 w 3"/>
                <a:gd name="T1" fmla="*/ 2 h 3"/>
                <a:gd name="T2" fmla="*/ 1 w 3"/>
                <a:gd name="T3" fmla="*/ 0 h 3"/>
                <a:gd name="T4" fmla="*/ 2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3" y="2"/>
                    <a:pt x="3" y="0"/>
                    <a:pt x="1" y="0"/>
                  </a:cubicBezTo>
                  <a:cubicBezTo>
                    <a:pt x="0" y="0"/>
                    <a:pt x="1" y="3"/>
                    <a:pt x="2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2096"/>
            <p:cNvSpPr/>
            <p:nvPr/>
          </p:nvSpPr>
          <p:spPr bwMode="auto">
            <a:xfrm>
              <a:off x="848" y="712"/>
              <a:ext cx="4" cy="4"/>
            </a:xfrm>
            <a:custGeom>
              <a:avLst/>
              <a:gdLst>
                <a:gd name="T0" fmla="*/ 2 w 3"/>
                <a:gd name="T1" fmla="*/ 2 h 3"/>
                <a:gd name="T2" fmla="*/ 1 w 3"/>
                <a:gd name="T3" fmla="*/ 0 h 3"/>
                <a:gd name="T4" fmla="*/ 2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3" y="2"/>
                    <a:pt x="3" y="0"/>
                    <a:pt x="1" y="0"/>
                  </a:cubicBezTo>
                  <a:cubicBezTo>
                    <a:pt x="0" y="0"/>
                    <a:pt x="0" y="3"/>
                    <a:pt x="2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2097"/>
            <p:cNvSpPr/>
            <p:nvPr/>
          </p:nvSpPr>
          <p:spPr bwMode="auto">
            <a:xfrm>
              <a:off x="824" y="721"/>
              <a:ext cx="4" cy="4"/>
            </a:xfrm>
            <a:custGeom>
              <a:avLst/>
              <a:gdLst>
                <a:gd name="T0" fmla="*/ 2 w 3"/>
                <a:gd name="T1" fmla="*/ 3 h 3"/>
                <a:gd name="T2" fmla="*/ 1 w 3"/>
                <a:gd name="T3" fmla="*/ 1 h 3"/>
                <a:gd name="T4" fmla="*/ 2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2"/>
                    <a:pt x="2" y="0"/>
                    <a:pt x="1" y="1"/>
                  </a:cubicBezTo>
                  <a:cubicBezTo>
                    <a:pt x="0" y="1"/>
                    <a:pt x="0" y="3"/>
                    <a:pt x="2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2098"/>
            <p:cNvSpPr/>
            <p:nvPr/>
          </p:nvSpPr>
          <p:spPr bwMode="auto">
            <a:xfrm>
              <a:off x="821" y="722"/>
              <a:ext cx="5" cy="6"/>
            </a:xfrm>
            <a:custGeom>
              <a:avLst/>
              <a:gdLst>
                <a:gd name="T0" fmla="*/ 2 w 4"/>
                <a:gd name="T1" fmla="*/ 0 h 4"/>
                <a:gd name="T2" fmla="*/ 1 w 4"/>
                <a:gd name="T3" fmla="*/ 1 h 4"/>
                <a:gd name="T4" fmla="*/ 0 w 4"/>
                <a:gd name="T5" fmla="*/ 2 h 4"/>
                <a:gd name="T6" fmla="*/ 1 w 4"/>
                <a:gd name="T7" fmla="*/ 4 h 4"/>
                <a:gd name="T8" fmla="*/ 2 w 4"/>
                <a:gd name="T9" fmla="*/ 2 h 4"/>
                <a:gd name="T10" fmla="*/ 2 w 4"/>
                <a:gd name="T11" fmla="*/ 2 h 4"/>
                <a:gd name="T12" fmla="*/ 2 w 4"/>
                <a:gd name="T13" fmla="*/ 2 h 4"/>
                <a:gd name="T14" fmla="*/ 2 w 4"/>
                <a:gd name="T15" fmla="*/ 2 h 4"/>
                <a:gd name="T16" fmla="*/ 2 w 4"/>
                <a:gd name="T17" fmla="*/ 2 h 4"/>
                <a:gd name="T18" fmla="*/ 2 w 4"/>
                <a:gd name="T19" fmla="*/ 2 h 4"/>
                <a:gd name="T20" fmla="*/ 2 w 4"/>
                <a:gd name="T21" fmla="*/ 2 h 4"/>
                <a:gd name="T22" fmla="*/ 2 w 4"/>
                <a:gd name="T23" fmla="*/ 2 h 4"/>
                <a:gd name="T24" fmla="*/ 3 w 4"/>
                <a:gd name="T25" fmla="*/ 2 h 4"/>
                <a:gd name="T26" fmla="*/ 4 w 4"/>
                <a:gd name="T27" fmla="*/ 1 h 4"/>
                <a:gd name="T28" fmla="*/ 2 w 4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2099"/>
            <p:cNvSpPr/>
            <p:nvPr/>
          </p:nvSpPr>
          <p:spPr bwMode="auto">
            <a:xfrm>
              <a:off x="788" y="735"/>
              <a:ext cx="4" cy="4"/>
            </a:xfrm>
            <a:custGeom>
              <a:avLst/>
              <a:gdLst>
                <a:gd name="T0" fmla="*/ 2 w 3"/>
                <a:gd name="T1" fmla="*/ 2 h 3"/>
                <a:gd name="T2" fmla="*/ 1 w 3"/>
                <a:gd name="T3" fmla="*/ 0 h 3"/>
                <a:gd name="T4" fmla="*/ 2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3" y="2"/>
                    <a:pt x="3" y="0"/>
                    <a:pt x="1" y="0"/>
                  </a:cubicBezTo>
                  <a:cubicBezTo>
                    <a:pt x="0" y="0"/>
                    <a:pt x="0" y="3"/>
                    <a:pt x="2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2100"/>
            <p:cNvSpPr/>
            <p:nvPr/>
          </p:nvSpPr>
          <p:spPr bwMode="auto">
            <a:xfrm>
              <a:off x="767" y="746"/>
              <a:ext cx="5" cy="4"/>
            </a:xfrm>
            <a:custGeom>
              <a:avLst/>
              <a:gdLst>
                <a:gd name="T0" fmla="*/ 2 w 4"/>
                <a:gd name="T1" fmla="*/ 2 h 3"/>
                <a:gd name="T2" fmla="*/ 2 w 4"/>
                <a:gd name="T3" fmla="*/ 0 h 3"/>
                <a:gd name="T4" fmla="*/ 2 w 4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2"/>
                  </a:moveTo>
                  <a:cubicBezTo>
                    <a:pt x="4" y="2"/>
                    <a:pt x="3" y="0"/>
                    <a:pt x="2" y="0"/>
                  </a:cubicBezTo>
                  <a:cubicBezTo>
                    <a:pt x="0" y="1"/>
                    <a:pt x="1" y="3"/>
                    <a:pt x="2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2101"/>
            <p:cNvSpPr/>
            <p:nvPr/>
          </p:nvSpPr>
          <p:spPr bwMode="auto">
            <a:xfrm>
              <a:off x="750" y="731"/>
              <a:ext cx="5" cy="4"/>
            </a:xfrm>
            <a:custGeom>
              <a:avLst/>
              <a:gdLst>
                <a:gd name="T0" fmla="*/ 3 w 4"/>
                <a:gd name="T1" fmla="*/ 3 h 3"/>
                <a:gd name="T2" fmla="*/ 2 w 4"/>
                <a:gd name="T3" fmla="*/ 0 h 3"/>
                <a:gd name="T4" fmla="*/ 3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cubicBezTo>
                    <a:pt x="4" y="2"/>
                    <a:pt x="3" y="0"/>
                    <a:pt x="2" y="0"/>
                  </a:cubicBezTo>
                  <a:cubicBezTo>
                    <a:pt x="0" y="1"/>
                    <a:pt x="1" y="3"/>
                    <a:pt x="3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2102"/>
            <p:cNvSpPr/>
            <p:nvPr/>
          </p:nvSpPr>
          <p:spPr bwMode="auto">
            <a:xfrm>
              <a:off x="745" y="725"/>
              <a:ext cx="8" cy="8"/>
            </a:xfrm>
            <a:custGeom>
              <a:avLst/>
              <a:gdLst>
                <a:gd name="T0" fmla="*/ 4 w 6"/>
                <a:gd name="T1" fmla="*/ 4 h 6"/>
                <a:gd name="T2" fmla="*/ 2 w 6"/>
                <a:gd name="T3" fmla="*/ 2 h 6"/>
                <a:gd name="T4" fmla="*/ 0 w 6"/>
                <a:gd name="T5" fmla="*/ 2 h 6"/>
                <a:gd name="T6" fmla="*/ 4 w 6"/>
                <a:gd name="T7" fmla="*/ 6 h 6"/>
                <a:gd name="T8" fmla="*/ 4 w 6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4" y="4"/>
                  </a:moveTo>
                  <a:cubicBezTo>
                    <a:pt x="3" y="3"/>
                    <a:pt x="2" y="3"/>
                    <a:pt x="2" y="2"/>
                  </a:cubicBezTo>
                  <a:cubicBezTo>
                    <a:pt x="3" y="1"/>
                    <a:pt x="0" y="0"/>
                    <a:pt x="0" y="2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5" y="6"/>
                    <a:pt x="6" y="4"/>
                    <a:pt x="4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2103"/>
            <p:cNvSpPr/>
            <p:nvPr/>
          </p:nvSpPr>
          <p:spPr bwMode="auto">
            <a:xfrm>
              <a:off x="748" y="743"/>
              <a:ext cx="5" cy="4"/>
            </a:xfrm>
            <a:custGeom>
              <a:avLst/>
              <a:gdLst>
                <a:gd name="T0" fmla="*/ 2 w 4"/>
                <a:gd name="T1" fmla="*/ 3 h 3"/>
                <a:gd name="T2" fmla="*/ 2 w 4"/>
                <a:gd name="T3" fmla="*/ 1 h 3"/>
                <a:gd name="T4" fmla="*/ 2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4" y="3"/>
                    <a:pt x="3" y="0"/>
                    <a:pt x="2" y="1"/>
                  </a:cubicBezTo>
                  <a:cubicBezTo>
                    <a:pt x="0" y="1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2104"/>
            <p:cNvSpPr/>
            <p:nvPr/>
          </p:nvSpPr>
          <p:spPr bwMode="auto">
            <a:xfrm>
              <a:off x="792" y="737"/>
              <a:ext cx="3" cy="4"/>
            </a:xfrm>
            <a:custGeom>
              <a:avLst/>
              <a:gdLst>
                <a:gd name="T0" fmla="*/ 2 w 3"/>
                <a:gd name="T1" fmla="*/ 3 h 3"/>
                <a:gd name="T2" fmla="*/ 1 w 3"/>
                <a:gd name="T3" fmla="*/ 1 h 3"/>
                <a:gd name="T4" fmla="*/ 2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2"/>
                    <a:pt x="3" y="0"/>
                    <a:pt x="1" y="1"/>
                  </a:cubicBezTo>
                  <a:cubicBezTo>
                    <a:pt x="0" y="1"/>
                    <a:pt x="0" y="3"/>
                    <a:pt x="2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2105"/>
            <p:cNvSpPr/>
            <p:nvPr/>
          </p:nvSpPr>
          <p:spPr bwMode="auto">
            <a:xfrm>
              <a:off x="836" y="704"/>
              <a:ext cx="5" cy="4"/>
            </a:xfrm>
            <a:custGeom>
              <a:avLst/>
              <a:gdLst>
                <a:gd name="T0" fmla="*/ 2 w 4"/>
                <a:gd name="T1" fmla="*/ 3 h 3"/>
                <a:gd name="T2" fmla="*/ 2 w 4"/>
                <a:gd name="T3" fmla="*/ 0 h 3"/>
                <a:gd name="T4" fmla="*/ 2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4" y="2"/>
                    <a:pt x="3" y="0"/>
                    <a:pt x="2" y="0"/>
                  </a:cubicBezTo>
                  <a:cubicBezTo>
                    <a:pt x="0" y="1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2106"/>
            <p:cNvSpPr/>
            <p:nvPr/>
          </p:nvSpPr>
          <p:spPr bwMode="auto">
            <a:xfrm>
              <a:off x="671" y="862"/>
              <a:ext cx="4" cy="4"/>
            </a:xfrm>
            <a:custGeom>
              <a:avLst/>
              <a:gdLst>
                <a:gd name="T0" fmla="*/ 2 w 3"/>
                <a:gd name="T1" fmla="*/ 2 h 3"/>
                <a:gd name="T2" fmla="*/ 1 w 3"/>
                <a:gd name="T3" fmla="*/ 0 h 3"/>
                <a:gd name="T4" fmla="*/ 2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3" y="2"/>
                    <a:pt x="3" y="0"/>
                    <a:pt x="1" y="0"/>
                  </a:cubicBezTo>
                  <a:cubicBezTo>
                    <a:pt x="0" y="1"/>
                    <a:pt x="0" y="3"/>
                    <a:pt x="2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2107"/>
            <p:cNvSpPr/>
            <p:nvPr/>
          </p:nvSpPr>
          <p:spPr bwMode="auto">
            <a:xfrm>
              <a:off x="671" y="844"/>
              <a:ext cx="56" cy="43"/>
            </a:xfrm>
            <a:custGeom>
              <a:avLst/>
              <a:gdLst>
                <a:gd name="T0" fmla="*/ 12 w 43"/>
                <a:gd name="T1" fmla="*/ 9 h 33"/>
                <a:gd name="T2" fmla="*/ 25 w 43"/>
                <a:gd name="T3" fmla="*/ 5 h 33"/>
                <a:gd name="T4" fmla="*/ 34 w 43"/>
                <a:gd name="T5" fmla="*/ 4 h 33"/>
                <a:gd name="T6" fmla="*/ 40 w 43"/>
                <a:gd name="T7" fmla="*/ 16 h 33"/>
                <a:gd name="T8" fmla="*/ 37 w 43"/>
                <a:gd name="T9" fmla="*/ 25 h 33"/>
                <a:gd name="T10" fmla="*/ 25 w 43"/>
                <a:gd name="T11" fmla="*/ 29 h 33"/>
                <a:gd name="T12" fmla="*/ 14 w 43"/>
                <a:gd name="T13" fmla="*/ 29 h 33"/>
                <a:gd name="T14" fmla="*/ 5 w 43"/>
                <a:gd name="T15" fmla="*/ 19 h 33"/>
                <a:gd name="T16" fmla="*/ 4 w 43"/>
                <a:gd name="T17" fmla="*/ 14 h 33"/>
                <a:gd name="T18" fmla="*/ 9 w 43"/>
                <a:gd name="T19" fmla="*/ 9 h 33"/>
                <a:gd name="T20" fmla="*/ 29 w 43"/>
                <a:gd name="T21" fmla="*/ 2 h 33"/>
                <a:gd name="T22" fmla="*/ 28 w 43"/>
                <a:gd name="T23" fmla="*/ 0 h 33"/>
                <a:gd name="T24" fmla="*/ 13 w 43"/>
                <a:gd name="T25" fmla="*/ 5 h 33"/>
                <a:gd name="T26" fmla="*/ 2 w 43"/>
                <a:gd name="T27" fmla="*/ 13 h 33"/>
                <a:gd name="T28" fmla="*/ 5 w 43"/>
                <a:gd name="T29" fmla="*/ 22 h 33"/>
                <a:gd name="T30" fmla="*/ 13 w 43"/>
                <a:gd name="T31" fmla="*/ 32 h 33"/>
                <a:gd name="T32" fmla="*/ 22 w 43"/>
                <a:gd name="T33" fmla="*/ 33 h 33"/>
                <a:gd name="T34" fmla="*/ 35 w 43"/>
                <a:gd name="T35" fmla="*/ 28 h 33"/>
                <a:gd name="T36" fmla="*/ 42 w 43"/>
                <a:gd name="T37" fmla="*/ 23 h 33"/>
                <a:gd name="T38" fmla="*/ 41 w 43"/>
                <a:gd name="T39" fmla="*/ 11 h 33"/>
                <a:gd name="T40" fmla="*/ 30 w 43"/>
                <a:gd name="T41" fmla="*/ 1 h 33"/>
                <a:gd name="T42" fmla="*/ 22 w 43"/>
                <a:gd name="T43" fmla="*/ 3 h 33"/>
                <a:gd name="T44" fmla="*/ 11 w 43"/>
                <a:gd name="T45" fmla="*/ 7 h 33"/>
                <a:gd name="T46" fmla="*/ 12 w 43"/>
                <a:gd name="T47" fmla="*/ 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3" h="33">
                  <a:moveTo>
                    <a:pt x="12" y="9"/>
                  </a:moveTo>
                  <a:cubicBezTo>
                    <a:pt x="16" y="8"/>
                    <a:pt x="20" y="6"/>
                    <a:pt x="25" y="5"/>
                  </a:cubicBezTo>
                  <a:cubicBezTo>
                    <a:pt x="28" y="4"/>
                    <a:pt x="31" y="3"/>
                    <a:pt x="34" y="4"/>
                  </a:cubicBezTo>
                  <a:cubicBezTo>
                    <a:pt x="38" y="6"/>
                    <a:pt x="39" y="12"/>
                    <a:pt x="40" y="16"/>
                  </a:cubicBezTo>
                  <a:cubicBezTo>
                    <a:pt x="41" y="20"/>
                    <a:pt x="40" y="23"/>
                    <a:pt x="37" y="25"/>
                  </a:cubicBezTo>
                  <a:cubicBezTo>
                    <a:pt x="33" y="27"/>
                    <a:pt x="29" y="28"/>
                    <a:pt x="25" y="29"/>
                  </a:cubicBezTo>
                  <a:cubicBezTo>
                    <a:pt x="21" y="31"/>
                    <a:pt x="17" y="32"/>
                    <a:pt x="14" y="29"/>
                  </a:cubicBezTo>
                  <a:cubicBezTo>
                    <a:pt x="10" y="27"/>
                    <a:pt x="8" y="22"/>
                    <a:pt x="5" y="19"/>
                  </a:cubicBezTo>
                  <a:cubicBezTo>
                    <a:pt x="4" y="17"/>
                    <a:pt x="3" y="16"/>
                    <a:pt x="4" y="14"/>
                  </a:cubicBezTo>
                  <a:cubicBezTo>
                    <a:pt x="5" y="12"/>
                    <a:pt x="8" y="10"/>
                    <a:pt x="9" y="9"/>
                  </a:cubicBezTo>
                  <a:cubicBezTo>
                    <a:pt x="15" y="6"/>
                    <a:pt x="22" y="4"/>
                    <a:pt x="29" y="2"/>
                  </a:cubicBezTo>
                  <a:cubicBezTo>
                    <a:pt x="30" y="2"/>
                    <a:pt x="29" y="0"/>
                    <a:pt x="28" y="0"/>
                  </a:cubicBezTo>
                  <a:cubicBezTo>
                    <a:pt x="23" y="1"/>
                    <a:pt x="18" y="3"/>
                    <a:pt x="13" y="5"/>
                  </a:cubicBezTo>
                  <a:cubicBezTo>
                    <a:pt x="9" y="7"/>
                    <a:pt x="5" y="9"/>
                    <a:pt x="2" y="13"/>
                  </a:cubicBezTo>
                  <a:cubicBezTo>
                    <a:pt x="0" y="16"/>
                    <a:pt x="3" y="19"/>
                    <a:pt x="5" y="22"/>
                  </a:cubicBezTo>
                  <a:cubicBezTo>
                    <a:pt x="7" y="25"/>
                    <a:pt x="9" y="29"/>
                    <a:pt x="13" y="32"/>
                  </a:cubicBezTo>
                  <a:cubicBezTo>
                    <a:pt x="16" y="33"/>
                    <a:pt x="19" y="33"/>
                    <a:pt x="22" y="33"/>
                  </a:cubicBezTo>
                  <a:cubicBezTo>
                    <a:pt x="26" y="32"/>
                    <a:pt x="31" y="30"/>
                    <a:pt x="35" y="28"/>
                  </a:cubicBezTo>
                  <a:cubicBezTo>
                    <a:pt x="38" y="27"/>
                    <a:pt x="41" y="26"/>
                    <a:pt x="42" y="23"/>
                  </a:cubicBezTo>
                  <a:cubicBezTo>
                    <a:pt x="43" y="19"/>
                    <a:pt x="42" y="15"/>
                    <a:pt x="41" y="11"/>
                  </a:cubicBezTo>
                  <a:cubicBezTo>
                    <a:pt x="39" y="6"/>
                    <a:pt x="36" y="1"/>
                    <a:pt x="30" y="1"/>
                  </a:cubicBezTo>
                  <a:cubicBezTo>
                    <a:pt x="27" y="1"/>
                    <a:pt x="24" y="2"/>
                    <a:pt x="22" y="3"/>
                  </a:cubicBezTo>
                  <a:cubicBezTo>
                    <a:pt x="18" y="4"/>
                    <a:pt x="15" y="6"/>
                    <a:pt x="11" y="7"/>
                  </a:cubicBezTo>
                  <a:cubicBezTo>
                    <a:pt x="10" y="7"/>
                    <a:pt x="10" y="10"/>
                    <a:pt x="12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2108"/>
            <p:cNvSpPr/>
            <p:nvPr/>
          </p:nvSpPr>
          <p:spPr bwMode="auto">
            <a:xfrm>
              <a:off x="728" y="821"/>
              <a:ext cx="52" cy="41"/>
            </a:xfrm>
            <a:custGeom>
              <a:avLst/>
              <a:gdLst>
                <a:gd name="T0" fmla="*/ 4 w 40"/>
                <a:gd name="T1" fmla="*/ 19 h 32"/>
                <a:gd name="T2" fmla="*/ 8 w 40"/>
                <a:gd name="T3" fmla="*/ 30 h 32"/>
                <a:gd name="T4" fmla="*/ 14 w 40"/>
                <a:gd name="T5" fmla="*/ 31 h 32"/>
                <a:gd name="T6" fmla="*/ 25 w 40"/>
                <a:gd name="T7" fmla="*/ 28 h 32"/>
                <a:gd name="T8" fmla="*/ 36 w 40"/>
                <a:gd name="T9" fmla="*/ 24 h 32"/>
                <a:gd name="T10" fmla="*/ 39 w 40"/>
                <a:gd name="T11" fmla="*/ 18 h 32"/>
                <a:gd name="T12" fmla="*/ 33 w 40"/>
                <a:gd name="T13" fmla="*/ 8 h 32"/>
                <a:gd name="T14" fmla="*/ 25 w 40"/>
                <a:gd name="T15" fmla="*/ 2 h 32"/>
                <a:gd name="T16" fmla="*/ 12 w 40"/>
                <a:gd name="T17" fmla="*/ 3 h 32"/>
                <a:gd name="T18" fmla="*/ 2 w 40"/>
                <a:gd name="T19" fmla="*/ 8 h 32"/>
                <a:gd name="T20" fmla="*/ 3 w 40"/>
                <a:gd name="T21" fmla="*/ 10 h 32"/>
                <a:gd name="T22" fmla="*/ 15 w 40"/>
                <a:gd name="T23" fmla="*/ 4 h 32"/>
                <a:gd name="T24" fmla="*/ 28 w 40"/>
                <a:gd name="T25" fmla="*/ 6 h 32"/>
                <a:gd name="T26" fmla="*/ 33 w 40"/>
                <a:gd name="T27" fmla="*/ 14 h 32"/>
                <a:gd name="T28" fmla="*/ 37 w 40"/>
                <a:gd name="T29" fmla="*/ 21 h 32"/>
                <a:gd name="T30" fmla="*/ 33 w 40"/>
                <a:gd name="T31" fmla="*/ 23 h 32"/>
                <a:gd name="T32" fmla="*/ 27 w 40"/>
                <a:gd name="T33" fmla="*/ 25 h 32"/>
                <a:gd name="T34" fmla="*/ 17 w 40"/>
                <a:gd name="T35" fmla="*/ 27 h 32"/>
                <a:gd name="T36" fmla="*/ 10 w 40"/>
                <a:gd name="T37" fmla="*/ 28 h 32"/>
                <a:gd name="T38" fmla="*/ 8 w 40"/>
                <a:gd name="T39" fmla="*/ 25 h 32"/>
                <a:gd name="T40" fmla="*/ 6 w 40"/>
                <a:gd name="T41" fmla="*/ 18 h 32"/>
                <a:gd name="T42" fmla="*/ 4 w 40"/>
                <a:gd name="T43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" h="32">
                  <a:moveTo>
                    <a:pt x="4" y="19"/>
                  </a:moveTo>
                  <a:cubicBezTo>
                    <a:pt x="5" y="22"/>
                    <a:pt x="5" y="27"/>
                    <a:pt x="8" y="30"/>
                  </a:cubicBezTo>
                  <a:cubicBezTo>
                    <a:pt x="9" y="32"/>
                    <a:pt x="12" y="32"/>
                    <a:pt x="14" y="31"/>
                  </a:cubicBezTo>
                  <a:cubicBezTo>
                    <a:pt x="18" y="30"/>
                    <a:pt x="21" y="29"/>
                    <a:pt x="25" y="28"/>
                  </a:cubicBezTo>
                  <a:cubicBezTo>
                    <a:pt x="29" y="27"/>
                    <a:pt x="33" y="26"/>
                    <a:pt x="36" y="24"/>
                  </a:cubicBezTo>
                  <a:cubicBezTo>
                    <a:pt x="39" y="23"/>
                    <a:pt x="40" y="21"/>
                    <a:pt x="39" y="18"/>
                  </a:cubicBezTo>
                  <a:cubicBezTo>
                    <a:pt x="37" y="15"/>
                    <a:pt x="35" y="11"/>
                    <a:pt x="33" y="8"/>
                  </a:cubicBezTo>
                  <a:cubicBezTo>
                    <a:pt x="31" y="5"/>
                    <a:pt x="29" y="3"/>
                    <a:pt x="25" y="2"/>
                  </a:cubicBezTo>
                  <a:cubicBezTo>
                    <a:pt x="21" y="0"/>
                    <a:pt x="16" y="1"/>
                    <a:pt x="12" y="3"/>
                  </a:cubicBezTo>
                  <a:cubicBezTo>
                    <a:pt x="8" y="4"/>
                    <a:pt x="5" y="6"/>
                    <a:pt x="2" y="8"/>
                  </a:cubicBezTo>
                  <a:cubicBezTo>
                    <a:pt x="0" y="9"/>
                    <a:pt x="2" y="11"/>
                    <a:pt x="3" y="10"/>
                  </a:cubicBezTo>
                  <a:cubicBezTo>
                    <a:pt x="7" y="8"/>
                    <a:pt x="11" y="6"/>
                    <a:pt x="15" y="4"/>
                  </a:cubicBezTo>
                  <a:cubicBezTo>
                    <a:pt x="19" y="3"/>
                    <a:pt x="25" y="3"/>
                    <a:pt x="28" y="6"/>
                  </a:cubicBezTo>
                  <a:cubicBezTo>
                    <a:pt x="30" y="8"/>
                    <a:pt x="32" y="11"/>
                    <a:pt x="33" y="14"/>
                  </a:cubicBezTo>
                  <a:cubicBezTo>
                    <a:pt x="34" y="15"/>
                    <a:pt x="38" y="20"/>
                    <a:pt x="37" y="21"/>
                  </a:cubicBezTo>
                  <a:cubicBezTo>
                    <a:pt x="36" y="22"/>
                    <a:pt x="34" y="23"/>
                    <a:pt x="33" y="23"/>
                  </a:cubicBezTo>
                  <a:cubicBezTo>
                    <a:pt x="31" y="24"/>
                    <a:pt x="29" y="25"/>
                    <a:pt x="27" y="25"/>
                  </a:cubicBezTo>
                  <a:cubicBezTo>
                    <a:pt x="24" y="26"/>
                    <a:pt x="21" y="26"/>
                    <a:pt x="17" y="27"/>
                  </a:cubicBezTo>
                  <a:cubicBezTo>
                    <a:pt x="15" y="28"/>
                    <a:pt x="12" y="30"/>
                    <a:pt x="10" y="28"/>
                  </a:cubicBezTo>
                  <a:cubicBezTo>
                    <a:pt x="9" y="27"/>
                    <a:pt x="8" y="26"/>
                    <a:pt x="8" y="25"/>
                  </a:cubicBezTo>
                  <a:cubicBezTo>
                    <a:pt x="7" y="23"/>
                    <a:pt x="6" y="21"/>
                    <a:pt x="6" y="18"/>
                  </a:cubicBezTo>
                  <a:cubicBezTo>
                    <a:pt x="5" y="17"/>
                    <a:pt x="3" y="18"/>
                    <a:pt x="4" y="1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2109"/>
            <p:cNvSpPr/>
            <p:nvPr/>
          </p:nvSpPr>
          <p:spPr bwMode="auto">
            <a:xfrm>
              <a:off x="783" y="804"/>
              <a:ext cx="56" cy="43"/>
            </a:xfrm>
            <a:custGeom>
              <a:avLst/>
              <a:gdLst>
                <a:gd name="T0" fmla="*/ 1 w 44"/>
                <a:gd name="T1" fmla="*/ 19 h 33"/>
                <a:gd name="T2" fmla="*/ 15 w 44"/>
                <a:gd name="T3" fmla="*/ 32 h 33"/>
                <a:gd name="T4" fmla="*/ 26 w 44"/>
                <a:gd name="T5" fmla="*/ 28 h 33"/>
                <a:gd name="T6" fmla="*/ 38 w 44"/>
                <a:gd name="T7" fmla="*/ 22 h 33"/>
                <a:gd name="T8" fmla="*/ 32 w 44"/>
                <a:gd name="T9" fmla="*/ 6 h 33"/>
                <a:gd name="T10" fmla="*/ 10 w 44"/>
                <a:gd name="T11" fmla="*/ 3 h 33"/>
                <a:gd name="T12" fmla="*/ 4 w 44"/>
                <a:gd name="T13" fmla="*/ 8 h 33"/>
                <a:gd name="T14" fmla="*/ 6 w 44"/>
                <a:gd name="T15" fmla="*/ 9 h 33"/>
                <a:gd name="T16" fmla="*/ 26 w 44"/>
                <a:gd name="T17" fmla="*/ 6 h 33"/>
                <a:gd name="T18" fmla="*/ 35 w 44"/>
                <a:gd name="T19" fmla="*/ 11 h 33"/>
                <a:gd name="T20" fmla="*/ 37 w 44"/>
                <a:gd name="T21" fmla="*/ 19 h 33"/>
                <a:gd name="T22" fmla="*/ 27 w 44"/>
                <a:gd name="T23" fmla="*/ 25 h 33"/>
                <a:gd name="T24" fmla="*/ 17 w 44"/>
                <a:gd name="T25" fmla="*/ 29 h 33"/>
                <a:gd name="T26" fmla="*/ 9 w 44"/>
                <a:gd name="T27" fmla="*/ 28 h 33"/>
                <a:gd name="T28" fmla="*/ 4 w 44"/>
                <a:gd name="T29" fmla="*/ 18 h 33"/>
                <a:gd name="T30" fmla="*/ 1 w 44"/>
                <a:gd name="T31" fmla="*/ 1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" h="33">
                  <a:moveTo>
                    <a:pt x="1" y="19"/>
                  </a:moveTo>
                  <a:cubicBezTo>
                    <a:pt x="4" y="25"/>
                    <a:pt x="7" y="33"/>
                    <a:pt x="15" y="32"/>
                  </a:cubicBezTo>
                  <a:cubicBezTo>
                    <a:pt x="19" y="31"/>
                    <a:pt x="23" y="29"/>
                    <a:pt x="26" y="28"/>
                  </a:cubicBezTo>
                  <a:cubicBezTo>
                    <a:pt x="30" y="26"/>
                    <a:pt x="35" y="25"/>
                    <a:pt x="38" y="22"/>
                  </a:cubicBezTo>
                  <a:cubicBezTo>
                    <a:pt x="44" y="17"/>
                    <a:pt x="37" y="9"/>
                    <a:pt x="32" y="6"/>
                  </a:cubicBezTo>
                  <a:cubicBezTo>
                    <a:pt x="26" y="2"/>
                    <a:pt x="17" y="0"/>
                    <a:pt x="10" y="3"/>
                  </a:cubicBezTo>
                  <a:cubicBezTo>
                    <a:pt x="7" y="4"/>
                    <a:pt x="6" y="6"/>
                    <a:pt x="4" y="8"/>
                  </a:cubicBezTo>
                  <a:cubicBezTo>
                    <a:pt x="3" y="9"/>
                    <a:pt x="5" y="10"/>
                    <a:pt x="6" y="9"/>
                  </a:cubicBezTo>
                  <a:cubicBezTo>
                    <a:pt x="10" y="3"/>
                    <a:pt x="20" y="4"/>
                    <a:pt x="26" y="6"/>
                  </a:cubicBezTo>
                  <a:cubicBezTo>
                    <a:pt x="29" y="7"/>
                    <a:pt x="33" y="8"/>
                    <a:pt x="35" y="11"/>
                  </a:cubicBezTo>
                  <a:cubicBezTo>
                    <a:pt x="37" y="13"/>
                    <a:pt x="39" y="17"/>
                    <a:pt x="37" y="19"/>
                  </a:cubicBezTo>
                  <a:cubicBezTo>
                    <a:pt x="36" y="22"/>
                    <a:pt x="30" y="24"/>
                    <a:pt x="27" y="25"/>
                  </a:cubicBezTo>
                  <a:cubicBezTo>
                    <a:pt x="24" y="26"/>
                    <a:pt x="20" y="28"/>
                    <a:pt x="17" y="29"/>
                  </a:cubicBezTo>
                  <a:cubicBezTo>
                    <a:pt x="14" y="30"/>
                    <a:pt x="11" y="30"/>
                    <a:pt x="9" y="28"/>
                  </a:cubicBezTo>
                  <a:cubicBezTo>
                    <a:pt x="6" y="26"/>
                    <a:pt x="5" y="22"/>
                    <a:pt x="4" y="18"/>
                  </a:cubicBezTo>
                  <a:cubicBezTo>
                    <a:pt x="3" y="17"/>
                    <a:pt x="0" y="18"/>
                    <a:pt x="1" y="1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2110"/>
            <p:cNvSpPr/>
            <p:nvPr/>
          </p:nvSpPr>
          <p:spPr bwMode="auto">
            <a:xfrm>
              <a:off x="790" y="850"/>
              <a:ext cx="56" cy="39"/>
            </a:xfrm>
            <a:custGeom>
              <a:avLst/>
              <a:gdLst>
                <a:gd name="T0" fmla="*/ 10 w 43"/>
                <a:gd name="T1" fmla="*/ 18 h 30"/>
                <a:gd name="T2" fmla="*/ 15 w 43"/>
                <a:gd name="T3" fmla="*/ 29 h 30"/>
                <a:gd name="T4" fmla="*/ 17 w 43"/>
                <a:gd name="T5" fmla="*/ 28 h 30"/>
                <a:gd name="T6" fmla="*/ 10 w 43"/>
                <a:gd name="T7" fmla="*/ 19 h 30"/>
                <a:gd name="T8" fmla="*/ 9 w 43"/>
                <a:gd name="T9" fmla="*/ 10 h 30"/>
                <a:gd name="T10" fmla="*/ 17 w 43"/>
                <a:gd name="T11" fmla="*/ 5 h 30"/>
                <a:gd name="T12" fmla="*/ 27 w 43"/>
                <a:gd name="T13" fmla="*/ 3 h 30"/>
                <a:gd name="T14" fmla="*/ 35 w 43"/>
                <a:gd name="T15" fmla="*/ 6 h 30"/>
                <a:gd name="T16" fmla="*/ 38 w 43"/>
                <a:gd name="T17" fmla="*/ 17 h 30"/>
                <a:gd name="T18" fmla="*/ 29 w 43"/>
                <a:gd name="T19" fmla="*/ 23 h 30"/>
                <a:gd name="T20" fmla="*/ 18 w 43"/>
                <a:gd name="T21" fmla="*/ 25 h 30"/>
                <a:gd name="T22" fmla="*/ 19 w 43"/>
                <a:gd name="T23" fmla="*/ 28 h 30"/>
                <a:gd name="T24" fmla="*/ 40 w 43"/>
                <a:gd name="T25" fmla="*/ 18 h 30"/>
                <a:gd name="T26" fmla="*/ 29 w 43"/>
                <a:gd name="T27" fmla="*/ 0 h 30"/>
                <a:gd name="T28" fmla="*/ 18 w 43"/>
                <a:gd name="T29" fmla="*/ 3 h 30"/>
                <a:gd name="T30" fmla="*/ 7 w 43"/>
                <a:gd name="T31" fmla="*/ 8 h 30"/>
                <a:gd name="T32" fmla="*/ 15 w 43"/>
                <a:gd name="T33" fmla="*/ 29 h 30"/>
                <a:gd name="T34" fmla="*/ 17 w 43"/>
                <a:gd name="T35" fmla="*/ 28 h 30"/>
                <a:gd name="T36" fmla="*/ 13 w 43"/>
                <a:gd name="T37" fmla="*/ 17 h 30"/>
                <a:gd name="T38" fmla="*/ 10 w 43"/>
                <a:gd name="T39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3" h="30">
                  <a:moveTo>
                    <a:pt x="10" y="18"/>
                  </a:moveTo>
                  <a:cubicBezTo>
                    <a:pt x="12" y="22"/>
                    <a:pt x="13" y="25"/>
                    <a:pt x="15" y="29"/>
                  </a:cubicBezTo>
                  <a:cubicBezTo>
                    <a:pt x="15" y="28"/>
                    <a:pt x="16" y="28"/>
                    <a:pt x="17" y="28"/>
                  </a:cubicBezTo>
                  <a:cubicBezTo>
                    <a:pt x="15" y="24"/>
                    <a:pt x="12" y="22"/>
                    <a:pt x="10" y="19"/>
                  </a:cubicBezTo>
                  <a:cubicBezTo>
                    <a:pt x="8" y="16"/>
                    <a:pt x="6" y="13"/>
                    <a:pt x="9" y="10"/>
                  </a:cubicBezTo>
                  <a:cubicBezTo>
                    <a:pt x="11" y="8"/>
                    <a:pt x="14" y="7"/>
                    <a:pt x="17" y="5"/>
                  </a:cubicBezTo>
                  <a:cubicBezTo>
                    <a:pt x="20" y="4"/>
                    <a:pt x="24" y="3"/>
                    <a:pt x="27" y="3"/>
                  </a:cubicBezTo>
                  <a:cubicBezTo>
                    <a:pt x="31" y="2"/>
                    <a:pt x="33" y="4"/>
                    <a:pt x="35" y="6"/>
                  </a:cubicBezTo>
                  <a:cubicBezTo>
                    <a:pt x="38" y="9"/>
                    <a:pt x="40" y="13"/>
                    <a:pt x="38" y="17"/>
                  </a:cubicBezTo>
                  <a:cubicBezTo>
                    <a:pt x="36" y="21"/>
                    <a:pt x="32" y="22"/>
                    <a:pt x="29" y="23"/>
                  </a:cubicBezTo>
                  <a:cubicBezTo>
                    <a:pt x="25" y="24"/>
                    <a:pt x="22" y="24"/>
                    <a:pt x="18" y="25"/>
                  </a:cubicBezTo>
                  <a:cubicBezTo>
                    <a:pt x="17" y="26"/>
                    <a:pt x="17" y="28"/>
                    <a:pt x="19" y="28"/>
                  </a:cubicBezTo>
                  <a:cubicBezTo>
                    <a:pt x="26" y="25"/>
                    <a:pt x="37" y="26"/>
                    <a:pt x="40" y="18"/>
                  </a:cubicBezTo>
                  <a:cubicBezTo>
                    <a:pt x="43" y="11"/>
                    <a:pt x="36" y="0"/>
                    <a:pt x="29" y="0"/>
                  </a:cubicBezTo>
                  <a:cubicBezTo>
                    <a:pt x="25" y="1"/>
                    <a:pt x="21" y="2"/>
                    <a:pt x="18" y="3"/>
                  </a:cubicBezTo>
                  <a:cubicBezTo>
                    <a:pt x="14" y="4"/>
                    <a:pt x="10" y="6"/>
                    <a:pt x="7" y="8"/>
                  </a:cubicBezTo>
                  <a:cubicBezTo>
                    <a:pt x="0" y="15"/>
                    <a:pt x="12" y="23"/>
                    <a:pt x="15" y="29"/>
                  </a:cubicBezTo>
                  <a:cubicBezTo>
                    <a:pt x="15" y="30"/>
                    <a:pt x="17" y="29"/>
                    <a:pt x="17" y="28"/>
                  </a:cubicBezTo>
                  <a:cubicBezTo>
                    <a:pt x="15" y="24"/>
                    <a:pt x="14" y="21"/>
                    <a:pt x="13" y="17"/>
                  </a:cubicBezTo>
                  <a:cubicBezTo>
                    <a:pt x="12" y="16"/>
                    <a:pt x="10" y="16"/>
                    <a:pt x="10" y="1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2111"/>
            <p:cNvSpPr/>
            <p:nvPr/>
          </p:nvSpPr>
          <p:spPr bwMode="auto">
            <a:xfrm>
              <a:off x="803" y="881"/>
              <a:ext cx="44" cy="30"/>
            </a:xfrm>
            <a:custGeom>
              <a:avLst/>
              <a:gdLst>
                <a:gd name="T0" fmla="*/ 10 w 34"/>
                <a:gd name="T1" fmla="*/ 20 h 23"/>
                <a:gd name="T2" fmla="*/ 17 w 34"/>
                <a:gd name="T3" fmla="*/ 9 h 23"/>
                <a:gd name="T4" fmla="*/ 32 w 34"/>
                <a:gd name="T5" fmla="*/ 17 h 23"/>
                <a:gd name="T6" fmla="*/ 34 w 34"/>
                <a:gd name="T7" fmla="*/ 16 h 23"/>
                <a:gd name="T8" fmla="*/ 8 w 34"/>
                <a:gd name="T9" fmla="*/ 21 h 23"/>
                <a:gd name="T10" fmla="*/ 10 w 34"/>
                <a:gd name="T11" fmla="*/ 2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23">
                  <a:moveTo>
                    <a:pt x="10" y="20"/>
                  </a:moveTo>
                  <a:cubicBezTo>
                    <a:pt x="7" y="14"/>
                    <a:pt x="12" y="10"/>
                    <a:pt x="17" y="9"/>
                  </a:cubicBezTo>
                  <a:cubicBezTo>
                    <a:pt x="23" y="8"/>
                    <a:pt x="30" y="10"/>
                    <a:pt x="32" y="17"/>
                  </a:cubicBezTo>
                  <a:cubicBezTo>
                    <a:pt x="32" y="19"/>
                    <a:pt x="34" y="18"/>
                    <a:pt x="34" y="16"/>
                  </a:cubicBezTo>
                  <a:cubicBezTo>
                    <a:pt x="30" y="0"/>
                    <a:pt x="0" y="7"/>
                    <a:pt x="8" y="21"/>
                  </a:cubicBezTo>
                  <a:cubicBezTo>
                    <a:pt x="9" y="23"/>
                    <a:pt x="11" y="21"/>
                    <a:pt x="10" y="2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2112"/>
            <p:cNvSpPr/>
            <p:nvPr/>
          </p:nvSpPr>
          <p:spPr bwMode="auto">
            <a:xfrm>
              <a:off x="739" y="869"/>
              <a:ext cx="47" cy="36"/>
            </a:xfrm>
            <a:custGeom>
              <a:avLst/>
              <a:gdLst>
                <a:gd name="T0" fmla="*/ 31 w 37"/>
                <a:gd name="T1" fmla="*/ 12 h 28"/>
                <a:gd name="T2" fmla="*/ 34 w 37"/>
                <a:gd name="T3" fmla="*/ 18 h 28"/>
                <a:gd name="T4" fmla="*/ 28 w 37"/>
                <a:gd name="T5" fmla="*/ 23 h 28"/>
                <a:gd name="T6" fmla="*/ 10 w 37"/>
                <a:gd name="T7" fmla="*/ 24 h 28"/>
                <a:gd name="T8" fmla="*/ 3 w 37"/>
                <a:gd name="T9" fmla="*/ 17 h 28"/>
                <a:gd name="T10" fmla="*/ 6 w 37"/>
                <a:gd name="T11" fmla="*/ 9 h 28"/>
                <a:gd name="T12" fmla="*/ 26 w 37"/>
                <a:gd name="T13" fmla="*/ 2 h 28"/>
                <a:gd name="T14" fmla="*/ 26 w 37"/>
                <a:gd name="T15" fmla="*/ 0 h 28"/>
                <a:gd name="T16" fmla="*/ 5 w 37"/>
                <a:gd name="T17" fmla="*/ 8 h 28"/>
                <a:gd name="T18" fmla="*/ 0 w 37"/>
                <a:gd name="T19" fmla="*/ 15 h 28"/>
                <a:gd name="T20" fmla="*/ 5 w 37"/>
                <a:gd name="T21" fmla="*/ 23 h 28"/>
                <a:gd name="T22" fmla="*/ 25 w 37"/>
                <a:gd name="T23" fmla="*/ 26 h 28"/>
                <a:gd name="T24" fmla="*/ 37 w 37"/>
                <a:gd name="T25" fmla="*/ 17 h 28"/>
                <a:gd name="T26" fmla="*/ 32 w 37"/>
                <a:gd name="T27" fmla="*/ 11 h 28"/>
                <a:gd name="T28" fmla="*/ 31 w 37"/>
                <a:gd name="T29" fmla="*/ 1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7" h="28">
                  <a:moveTo>
                    <a:pt x="31" y="12"/>
                  </a:moveTo>
                  <a:cubicBezTo>
                    <a:pt x="32" y="14"/>
                    <a:pt x="35" y="16"/>
                    <a:pt x="34" y="18"/>
                  </a:cubicBezTo>
                  <a:cubicBezTo>
                    <a:pt x="33" y="20"/>
                    <a:pt x="30" y="22"/>
                    <a:pt x="28" y="23"/>
                  </a:cubicBezTo>
                  <a:cubicBezTo>
                    <a:pt x="23" y="25"/>
                    <a:pt x="16" y="26"/>
                    <a:pt x="10" y="24"/>
                  </a:cubicBezTo>
                  <a:cubicBezTo>
                    <a:pt x="7" y="22"/>
                    <a:pt x="4" y="20"/>
                    <a:pt x="3" y="17"/>
                  </a:cubicBezTo>
                  <a:cubicBezTo>
                    <a:pt x="2" y="13"/>
                    <a:pt x="4" y="11"/>
                    <a:pt x="6" y="9"/>
                  </a:cubicBezTo>
                  <a:cubicBezTo>
                    <a:pt x="12" y="5"/>
                    <a:pt x="19" y="2"/>
                    <a:pt x="26" y="2"/>
                  </a:cubicBezTo>
                  <a:cubicBezTo>
                    <a:pt x="27" y="2"/>
                    <a:pt x="27" y="0"/>
                    <a:pt x="26" y="0"/>
                  </a:cubicBezTo>
                  <a:cubicBezTo>
                    <a:pt x="18" y="0"/>
                    <a:pt x="10" y="3"/>
                    <a:pt x="5" y="8"/>
                  </a:cubicBezTo>
                  <a:cubicBezTo>
                    <a:pt x="3" y="9"/>
                    <a:pt x="1" y="12"/>
                    <a:pt x="0" y="15"/>
                  </a:cubicBezTo>
                  <a:cubicBezTo>
                    <a:pt x="0" y="18"/>
                    <a:pt x="2" y="21"/>
                    <a:pt x="5" y="23"/>
                  </a:cubicBezTo>
                  <a:cubicBezTo>
                    <a:pt x="11" y="28"/>
                    <a:pt x="18" y="28"/>
                    <a:pt x="25" y="26"/>
                  </a:cubicBezTo>
                  <a:cubicBezTo>
                    <a:pt x="29" y="25"/>
                    <a:pt x="37" y="23"/>
                    <a:pt x="37" y="17"/>
                  </a:cubicBezTo>
                  <a:cubicBezTo>
                    <a:pt x="36" y="14"/>
                    <a:pt x="34" y="12"/>
                    <a:pt x="32" y="11"/>
                  </a:cubicBezTo>
                  <a:cubicBezTo>
                    <a:pt x="31" y="10"/>
                    <a:pt x="29" y="11"/>
                    <a:pt x="31" y="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2113"/>
            <p:cNvSpPr/>
            <p:nvPr/>
          </p:nvSpPr>
          <p:spPr bwMode="auto">
            <a:xfrm>
              <a:off x="674" y="889"/>
              <a:ext cx="58" cy="40"/>
            </a:xfrm>
            <a:custGeom>
              <a:avLst/>
              <a:gdLst>
                <a:gd name="T0" fmla="*/ 37 w 45"/>
                <a:gd name="T1" fmla="*/ 13 h 31"/>
                <a:gd name="T2" fmla="*/ 16 w 45"/>
                <a:gd name="T3" fmla="*/ 26 h 31"/>
                <a:gd name="T4" fmla="*/ 12 w 45"/>
                <a:gd name="T5" fmla="*/ 19 h 31"/>
                <a:gd name="T6" fmla="*/ 17 w 45"/>
                <a:gd name="T7" fmla="*/ 12 h 31"/>
                <a:gd name="T8" fmla="*/ 32 w 45"/>
                <a:gd name="T9" fmla="*/ 2 h 31"/>
                <a:gd name="T10" fmla="*/ 32 w 45"/>
                <a:gd name="T11" fmla="*/ 0 h 31"/>
                <a:gd name="T12" fmla="*/ 13 w 45"/>
                <a:gd name="T13" fmla="*/ 27 h 31"/>
                <a:gd name="T14" fmla="*/ 31 w 45"/>
                <a:gd name="T15" fmla="*/ 28 h 31"/>
                <a:gd name="T16" fmla="*/ 41 w 45"/>
                <a:gd name="T17" fmla="*/ 16 h 31"/>
                <a:gd name="T18" fmla="*/ 39 w 45"/>
                <a:gd name="T19" fmla="*/ 12 h 31"/>
                <a:gd name="T20" fmla="*/ 37 w 45"/>
                <a:gd name="T21" fmla="*/ 1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31">
                  <a:moveTo>
                    <a:pt x="37" y="13"/>
                  </a:moveTo>
                  <a:cubicBezTo>
                    <a:pt x="45" y="24"/>
                    <a:pt x="23" y="30"/>
                    <a:pt x="16" y="26"/>
                  </a:cubicBezTo>
                  <a:cubicBezTo>
                    <a:pt x="13" y="25"/>
                    <a:pt x="11" y="22"/>
                    <a:pt x="12" y="19"/>
                  </a:cubicBezTo>
                  <a:cubicBezTo>
                    <a:pt x="12" y="16"/>
                    <a:pt x="14" y="14"/>
                    <a:pt x="17" y="12"/>
                  </a:cubicBezTo>
                  <a:cubicBezTo>
                    <a:pt x="21" y="8"/>
                    <a:pt x="27" y="5"/>
                    <a:pt x="32" y="2"/>
                  </a:cubicBezTo>
                  <a:cubicBezTo>
                    <a:pt x="34" y="2"/>
                    <a:pt x="33" y="0"/>
                    <a:pt x="32" y="0"/>
                  </a:cubicBezTo>
                  <a:cubicBezTo>
                    <a:pt x="23" y="4"/>
                    <a:pt x="0" y="16"/>
                    <a:pt x="13" y="27"/>
                  </a:cubicBezTo>
                  <a:cubicBezTo>
                    <a:pt x="18" y="31"/>
                    <a:pt x="26" y="29"/>
                    <a:pt x="31" y="28"/>
                  </a:cubicBezTo>
                  <a:cubicBezTo>
                    <a:pt x="36" y="26"/>
                    <a:pt x="42" y="23"/>
                    <a:pt x="41" y="16"/>
                  </a:cubicBezTo>
                  <a:cubicBezTo>
                    <a:pt x="41" y="15"/>
                    <a:pt x="40" y="13"/>
                    <a:pt x="39" y="12"/>
                  </a:cubicBezTo>
                  <a:cubicBezTo>
                    <a:pt x="38" y="11"/>
                    <a:pt x="36" y="12"/>
                    <a:pt x="37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2114"/>
            <p:cNvSpPr/>
            <p:nvPr/>
          </p:nvSpPr>
          <p:spPr bwMode="auto">
            <a:xfrm>
              <a:off x="704" y="928"/>
              <a:ext cx="33" cy="21"/>
            </a:xfrm>
            <a:custGeom>
              <a:avLst/>
              <a:gdLst>
                <a:gd name="T0" fmla="*/ 2 w 26"/>
                <a:gd name="T1" fmla="*/ 15 h 16"/>
                <a:gd name="T2" fmla="*/ 23 w 26"/>
                <a:gd name="T3" fmla="*/ 11 h 16"/>
                <a:gd name="T4" fmla="*/ 25 w 26"/>
                <a:gd name="T5" fmla="*/ 10 h 16"/>
                <a:gd name="T6" fmla="*/ 0 w 26"/>
                <a:gd name="T7" fmla="*/ 13 h 16"/>
                <a:gd name="T8" fmla="*/ 2 w 26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6">
                  <a:moveTo>
                    <a:pt x="2" y="15"/>
                  </a:moveTo>
                  <a:cubicBezTo>
                    <a:pt x="5" y="8"/>
                    <a:pt x="19" y="3"/>
                    <a:pt x="23" y="11"/>
                  </a:cubicBezTo>
                  <a:cubicBezTo>
                    <a:pt x="24" y="12"/>
                    <a:pt x="26" y="11"/>
                    <a:pt x="25" y="10"/>
                  </a:cubicBezTo>
                  <a:cubicBezTo>
                    <a:pt x="20" y="0"/>
                    <a:pt x="4" y="5"/>
                    <a:pt x="0" y="13"/>
                  </a:cubicBezTo>
                  <a:cubicBezTo>
                    <a:pt x="0" y="15"/>
                    <a:pt x="2" y="16"/>
                    <a:pt x="2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2115"/>
            <p:cNvSpPr/>
            <p:nvPr/>
          </p:nvSpPr>
          <p:spPr bwMode="auto">
            <a:xfrm>
              <a:off x="753" y="912"/>
              <a:ext cx="24" cy="15"/>
            </a:xfrm>
            <a:custGeom>
              <a:avLst/>
              <a:gdLst>
                <a:gd name="T0" fmla="*/ 3 w 19"/>
                <a:gd name="T1" fmla="*/ 10 h 11"/>
                <a:gd name="T2" fmla="*/ 8 w 19"/>
                <a:gd name="T3" fmla="*/ 3 h 11"/>
                <a:gd name="T4" fmla="*/ 17 w 19"/>
                <a:gd name="T5" fmla="*/ 4 h 11"/>
                <a:gd name="T6" fmla="*/ 18 w 19"/>
                <a:gd name="T7" fmla="*/ 2 h 11"/>
                <a:gd name="T8" fmla="*/ 7 w 19"/>
                <a:gd name="T9" fmla="*/ 1 h 11"/>
                <a:gd name="T10" fmla="*/ 1 w 19"/>
                <a:gd name="T11" fmla="*/ 10 h 11"/>
                <a:gd name="T12" fmla="*/ 3 w 19"/>
                <a:gd name="T13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1">
                  <a:moveTo>
                    <a:pt x="3" y="10"/>
                  </a:moveTo>
                  <a:cubicBezTo>
                    <a:pt x="3" y="6"/>
                    <a:pt x="4" y="4"/>
                    <a:pt x="8" y="3"/>
                  </a:cubicBezTo>
                  <a:cubicBezTo>
                    <a:pt x="11" y="3"/>
                    <a:pt x="14" y="3"/>
                    <a:pt x="17" y="4"/>
                  </a:cubicBezTo>
                  <a:cubicBezTo>
                    <a:pt x="18" y="5"/>
                    <a:pt x="19" y="3"/>
                    <a:pt x="18" y="2"/>
                  </a:cubicBezTo>
                  <a:cubicBezTo>
                    <a:pt x="14" y="1"/>
                    <a:pt x="11" y="0"/>
                    <a:pt x="7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1" y="11"/>
                    <a:pt x="4" y="11"/>
                    <a:pt x="3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2116"/>
            <p:cNvSpPr/>
            <p:nvPr/>
          </p:nvSpPr>
          <p:spPr bwMode="auto">
            <a:xfrm>
              <a:off x="881" y="702"/>
              <a:ext cx="199" cy="82"/>
            </a:xfrm>
            <a:custGeom>
              <a:avLst/>
              <a:gdLst>
                <a:gd name="T0" fmla="*/ 3 w 154"/>
                <a:gd name="T1" fmla="*/ 63 h 64"/>
                <a:gd name="T2" fmla="*/ 152 w 154"/>
                <a:gd name="T3" fmla="*/ 3 h 64"/>
                <a:gd name="T4" fmla="*/ 152 w 154"/>
                <a:gd name="T5" fmla="*/ 0 h 64"/>
                <a:gd name="T6" fmla="*/ 2 w 154"/>
                <a:gd name="T7" fmla="*/ 61 h 64"/>
                <a:gd name="T8" fmla="*/ 3 w 154"/>
                <a:gd name="T9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4" h="64">
                  <a:moveTo>
                    <a:pt x="3" y="63"/>
                  </a:moveTo>
                  <a:cubicBezTo>
                    <a:pt x="51" y="38"/>
                    <a:pt x="101" y="18"/>
                    <a:pt x="152" y="3"/>
                  </a:cubicBezTo>
                  <a:cubicBezTo>
                    <a:pt x="154" y="2"/>
                    <a:pt x="153" y="0"/>
                    <a:pt x="152" y="0"/>
                  </a:cubicBezTo>
                  <a:cubicBezTo>
                    <a:pt x="100" y="16"/>
                    <a:pt x="49" y="36"/>
                    <a:pt x="2" y="61"/>
                  </a:cubicBezTo>
                  <a:cubicBezTo>
                    <a:pt x="0" y="62"/>
                    <a:pt x="1" y="64"/>
                    <a:pt x="3" y="6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2117"/>
            <p:cNvSpPr/>
            <p:nvPr/>
          </p:nvSpPr>
          <p:spPr bwMode="auto">
            <a:xfrm>
              <a:off x="895" y="719"/>
              <a:ext cx="191" cy="81"/>
            </a:xfrm>
            <a:custGeom>
              <a:avLst/>
              <a:gdLst>
                <a:gd name="T0" fmla="*/ 3 w 148"/>
                <a:gd name="T1" fmla="*/ 62 h 63"/>
                <a:gd name="T2" fmla="*/ 76 w 148"/>
                <a:gd name="T3" fmla="*/ 31 h 63"/>
                <a:gd name="T4" fmla="*/ 110 w 148"/>
                <a:gd name="T5" fmla="*/ 16 h 63"/>
                <a:gd name="T6" fmla="*/ 146 w 148"/>
                <a:gd name="T7" fmla="*/ 3 h 63"/>
                <a:gd name="T8" fmla="*/ 146 w 148"/>
                <a:gd name="T9" fmla="*/ 0 h 63"/>
                <a:gd name="T10" fmla="*/ 110 w 148"/>
                <a:gd name="T11" fmla="*/ 14 h 63"/>
                <a:gd name="T12" fmla="*/ 74 w 148"/>
                <a:gd name="T13" fmla="*/ 29 h 63"/>
                <a:gd name="T14" fmla="*/ 1 w 148"/>
                <a:gd name="T15" fmla="*/ 60 h 63"/>
                <a:gd name="T16" fmla="*/ 3 w 148"/>
                <a:gd name="T17" fmla="*/ 6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8" h="63">
                  <a:moveTo>
                    <a:pt x="3" y="62"/>
                  </a:moveTo>
                  <a:cubicBezTo>
                    <a:pt x="26" y="50"/>
                    <a:pt x="51" y="40"/>
                    <a:pt x="76" y="31"/>
                  </a:cubicBezTo>
                  <a:cubicBezTo>
                    <a:pt x="88" y="26"/>
                    <a:pt x="99" y="21"/>
                    <a:pt x="110" y="16"/>
                  </a:cubicBezTo>
                  <a:cubicBezTo>
                    <a:pt x="122" y="11"/>
                    <a:pt x="134" y="6"/>
                    <a:pt x="146" y="3"/>
                  </a:cubicBezTo>
                  <a:cubicBezTo>
                    <a:pt x="148" y="2"/>
                    <a:pt x="147" y="0"/>
                    <a:pt x="146" y="0"/>
                  </a:cubicBezTo>
                  <a:cubicBezTo>
                    <a:pt x="133" y="4"/>
                    <a:pt x="121" y="9"/>
                    <a:pt x="110" y="14"/>
                  </a:cubicBezTo>
                  <a:cubicBezTo>
                    <a:pt x="98" y="19"/>
                    <a:pt x="86" y="24"/>
                    <a:pt x="74" y="29"/>
                  </a:cubicBezTo>
                  <a:cubicBezTo>
                    <a:pt x="49" y="38"/>
                    <a:pt x="25" y="48"/>
                    <a:pt x="1" y="60"/>
                  </a:cubicBezTo>
                  <a:cubicBezTo>
                    <a:pt x="0" y="61"/>
                    <a:pt x="1" y="63"/>
                    <a:pt x="3" y="6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2118"/>
            <p:cNvSpPr/>
            <p:nvPr/>
          </p:nvSpPr>
          <p:spPr bwMode="auto">
            <a:xfrm>
              <a:off x="896" y="739"/>
              <a:ext cx="197" cy="76"/>
            </a:xfrm>
            <a:custGeom>
              <a:avLst/>
              <a:gdLst>
                <a:gd name="T0" fmla="*/ 2 w 152"/>
                <a:gd name="T1" fmla="*/ 58 h 59"/>
                <a:gd name="T2" fmla="*/ 76 w 152"/>
                <a:gd name="T3" fmla="*/ 30 h 59"/>
                <a:gd name="T4" fmla="*/ 150 w 152"/>
                <a:gd name="T5" fmla="*/ 3 h 59"/>
                <a:gd name="T6" fmla="*/ 150 w 152"/>
                <a:gd name="T7" fmla="*/ 1 h 59"/>
                <a:gd name="T8" fmla="*/ 77 w 152"/>
                <a:gd name="T9" fmla="*/ 27 h 59"/>
                <a:gd name="T10" fmla="*/ 2 w 152"/>
                <a:gd name="T11" fmla="*/ 56 h 59"/>
                <a:gd name="T12" fmla="*/ 2 w 152"/>
                <a:gd name="T13" fmla="*/ 5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59">
                  <a:moveTo>
                    <a:pt x="2" y="58"/>
                  </a:moveTo>
                  <a:cubicBezTo>
                    <a:pt x="27" y="48"/>
                    <a:pt x="51" y="39"/>
                    <a:pt x="76" y="30"/>
                  </a:cubicBezTo>
                  <a:cubicBezTo>
                    <a:pt x="101" y="21"/>
                    <a:pt x="125" y="10"/>
                    <a:pt x="150" y="3"/>
                  </a:cubicBezTo>
                  <a:cubicBezTo>
                    <a:pt x="152" y="3"/>
                    <a:pt x="151" y="0"/>
                    <a:pt x="150" y="1"/>
                  </a:cubicBezTo>
                  <a:cubicBezTo>
                    <a:pt x="125" y="8"/>
                    <a:pt x="101" y="18"/>
                    <a:pt x="77" y="27"/>
                  </a:cubicBezTo>
                  <a:cubicBezTo>
                    <a:pt x="51" y="36"/>
                    <a:pt x="26" y="46"/>
                    <a:pt x="2" y="56"/>
                  </a:cubicBezTo>
                  <a:cubicBezTo>
                    <a:pt x="0" y="57"/>
                    <a:pt x="1" y="59"/>
                    <a:pt x="2" y="5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2119"/>
            <p:cNvSpPr/>
            <p:nvPr/>
          </p:nvSpPr>
          <p:spPr bwMode="auto">
            <a:xfrm>
              <a:off x="914" y="841"/>
              <a:ext cx="16" cy="28"/>
            </a:xfrm>
            <a:custGeom>
              <a:avLst/>
              <a:gdLst>
                <a:gd name="T0" fmla="*/ 1 w 12"/>
                <a:gd name="T1" fmla="*/ 3 h 21"/>
                <a:gd name="T2" fmla="*/ 9 w 12"/>
                <a:gd name="T3" fmla="*/ 19 h 21"/>
                <a:gd name="T4" fmla="*/ 11 w 12"/>
                <a:gd name="T5" fmla="*/ 20 h 21"/>
                <a:gd name="T6" fmla="*/ 3 w 12"/>
                <a:gd name="T7" fmla="*/ 2 h 21"/>
                <a:gd name="T8" fmla="*/ 1 w 12"/>
                <a:gd name="T9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1">
                  <a:moveTo>
                    <a:pt x="1" y="3"/>
                  </a:moveTo>
                  <a:cubicBezTo>
                    <a:pt x="4" y="8"/>
                    <a:pt x="10" y="13"/>
                    <a:pt x="9" y="19"/>
                  </a:cubicBezTo>
                  <a:cubicBezTo>
                    <a:pt x="9" y="21"/>
                    <a:pt x="11" y="21"/>
                    <a:pt x="11" y="20"/>
                  </a:cubicBezTo>
                  <a:cubicBezTo>
                    <a:pt x="12" y="12"/>
                    <a:pt x="7" y="7"/>
                    <a:pt x="3" y="2"/>
                  </a:cubicBezTo>
                  <a:cubicBezTo>
                    <a:pt x="2" y="0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2120"/>
            <p:cNvSpPr/>
            <p:nvPr/>
          </p:nvSpPr>
          <p:spPr bwMode="auto">
            <a:xfrm>
              <a:off x="913" y="801"/>
              <a:ext cx="89" cy="44"/>
            </a:xfrm>
            <a:custGeom>
              <a:avLst/>
              <a:gdLst>
                <a:gd name="T0" fmla="*/ 2 w 69"/>
                <a:gd name="T1" fmla="*/ 21 h 34"/>
                <a:gd name="T2" fmla="*/ 28 w 69"/>
                <a:gd name="T3" fmla="*/ 14 h 34"/>
                <a:gd name="T4" fmla="*/ 40 w 69"/>
                <a:gd name="T5" fmla="*/ 9 h 34"/>
                <a:gd name="T6" fmla="*/ 49 w 69"/>
                <a:gd name="T7" fmla="*/ 5 h 34"/>
                <a:gd name="T8" fmla="*/ 66 w 69"/>
                <a:gd name="T9" fmla="*/ 33 h 34"/>
                <a:gd name="T10" fmla="*/ 69 w 69"/>
                <a:gd name="T11" fmla="*/ 32 h 34"/>
                <a:gd name="T12" fmla="*/ 53 w 69"/>
                <a:gd name="T13" fmla="*/ 2 h 34"/>
                <a:gd name="T14" fmla="*/ 44 w 69"/>
                <a:gd name="T15" fmla="*/ 5 h 34"/>
                <a:gd name="T16" fmla="*/ 30 w 69"/>
                <a:gd name="T17" fmla="*/ 10 h 34"/>
                <a:gd name="T18" fmla="*/ 1 w 69"/>
                <a:gd name="T19" fmla="*/ 19 h 34"/>
                <a:gd name="T20" fmla="*/ 2 w 69"/>
                <a:gd name="T21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34">
                  <a:moveTo>
                    <a:pt x="2" y="21"/>
                  </a:moveTo>
                  <a:cubicBezTo>
                    <a:pt x="11" y="19"/>
                    <a:pt x="19" y="17"/>
                    <a:pt x="28" y="14"/>
                  </a:cubicBezTo>
                  <a:cubicBezTo>
                    <a:pt x="32" y="12"/>
                    <a:pt x="36" y="11"/>
                    <a:pt x="40" y="9"/>
                  </a:cubicBezTo>
                  <a:cubicBezTo>
                    <a:pt x="43" y="8"/>
                    <a:pt x="46" y="6"/>
                    <a:pt x="49" y="5"/>
                  </a:cubicBezTo>
                  <a:cubicBezTo>
                    <a:pt x="65" y="0"/>
                    <a:pt x="65" y="24"/>
                    <a:pt x="66" y="33"/>
                  </a:cubicBezTo>
                  <a:cubicBezTo>
                    <a:pt x="67" y="34"/>
                    <a:pt x="69" y="33"/>
                    <a:pt x="69" y="32"/>
                  </a:cubicBezTo>
                  <a:cubicBezTo>
                    <a:pt x="67" y="22"/>
                    <a:pt x="67" y="1"/>
                    <a:pt x="53" y="2"/>
                  </a:cubicBezTo>
                  <a:cubicBezTo>
                    <a:pt x="49" y="2"/>
                    <a:pt x="46" y="4"/>
                    <a:pt x="44" y="5"/>
                  </a:cubicBezTo>
                  <a:cubicBezTo>
                    <a:pt x="39" y="7"/>
                    <a:pt x="35" y="9"/>
                    <a:pt x="30" y="10"/>
                  </a:cubicBezTo>
                  <a:cubicBezTo>
                    <a:pt x="21" y="14"/>
                    <a:pt x="11" y="17"/>
                    <a:pt x="1" y="19"/>
                  </a:cubicBezTo>
                  <a:cubicBezTo>
                    <a:pt x="0" y="19"/>
                    <a:pt x="1" y="21"/>
                    <a:pt x="2" y="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2121"/>
            <p:cNvSpPr/>
            <p:nvPr/>
          </p:nvSpPr>
          <p:spPr bwMode="auto">
            <a:xfrm>
              <a:off x="1027" y="770"/>
              <a:ext cx="62" cy="27"/>
            </a:xfrm>
            <a:custGeom>
              <a:avLst/>
              <a:gdLst>
                <a:gd name="T0" fmla="*/ 2 w 48"/>
                <a:gd name="T1" fmla="*/ 20 h 21"/>
                <a:gd name="T2" fmla="*/ 47 w 48"/>
                <a:gd name="T3" fmla="*/ 2 h 21"/>
                <a:gd name="T4" fmla="*/ 46 w 48"/>
                <a:gd name="T5" fmla="*/ 0 h 21"/>
                <a:gd name="T6" fmla="*/ 1 w 48"/>
                <a:gd name="T7" fmla="*/ 18 h 21"/>
                <a:gd name="T8" fmla="*/ 2 w 48"/>
                <a:gd name="T9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21">
                  <a:moveTo>
                    <a:pt x="2" y="20"/>
                  </a:moveTo>
                  <a:cubicBezTo>
                    <a:pt x="17" y="15"/>
                    <a:pt x="31" y="7"/>
                    <a:pt x="47" y="2"/>
                  </a:cubicBezTo>
                  <a:cubicBezTo>
                    <a:pt x="48" y="2"/>
                    <a:pt x="48" y="0"/>
                    <a:pt x="46" y="0"/>
                  </a:cubicBezTo>
                  <a:cubicBezTo>
                    <a:pt x="31" y="5"/>
                    <a:pt x="17" y="13"/>
                    <a:pt x="1" y="18"/>
                  </a:cubicBezTo>
                  <a:cubicBezTo>
                    <a:pt x="0" y="19"/>
                    <a:pt x="0" y="21"/>
                    <a:pt x="2" y="2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2122"/>
            <p:cNvSpPr/>
            <p:nvPr/>
          </p:nvSpPr>
          <p:spPr bwMode="auto">
            <a:xfrm>
              <a:off x="1032" y="784"/>
              <a:ext cx="75" cy="31"/>
            </a:xfrm>
            <a:custGeom>
              <a:avLst/>
              <a:gdLst>
                <a:gd name="T0" fmla="*/ 2 w 58"/>
                <a:gd name="T1" fmla="*/ 23 h 24"/>
                <a:gd name="T2" fmla="*/ 57 w 58"/>
                <a:gd name="T3" fmla="*/ 2 h 24"/>
                <a:gd name="T4" fmla="*/ 56 w 58"/>
                <a:gd name="T5" fmla="*/ 0 h 24"/>
                <a:gd name="T6" fmla="*/ 2 w 58"/>
                <a:gd name="T7" fmla="*/ 21 h 24"/>
                <a:gd name="T8" fmla="*/ 2 w 58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24">
                  <a:moveTo>
                    <a:pt x="2" y="23"/>
                  </a:moveTo>
                  <a:cubicBezTo>
                    <a:pt x="20" y="16"/>
                    <a:pt x="39" y="10"/>
                    <a:pt x="57" y="2"/>
                  </a:cubicBezTo>
                  <a:cubicBezTo>
                    <a:pt x="58" y="2"/>
                    <a:pt x="58" y="0"/>
                    <a:pt x="56" y="0"/>
                  </a:cubicBezTo>
                  <a:cubicBezTo>
                    <a:pt x="38" y="7"/>
                    <a:pt x="20" y="14"/>
                    <a:pt x="2" y="21"/>
                  </a:cubicBezTo>
                  <a:cubicBezTo>
                    <a:pt x="0" y="22"/>
                    <a:pt x="1" y="24"/>
                    <a:pt x="2" y="2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2123"/>
            <p:cNvSpPr/>
            <p:nvPr/>
          </p:nvSpPr>
          <p:spPr bwMode="auto">
            <a:xfrm>
              <a:off x="5034" y="1365"/>
              <a:ext cx="21" cy="416"/>
            </a:xfrm>
            <a:custGeom>
              <a:avLst/>
              <a:gdLst>
                <a:gd name="T0" fmla="*/ 2 w 16"/>
                <a:gd name="T1" fmla="*/ 3 h 322"/>
                <a:gd name="T2" fmla="*/ 11 w 16"/>
                <a:gd name="T3" fmla="*/ 103 h 322"/>
                <a:gd name="T4" fmla="*/ 13 w 16"/>
                <a:gd name="T5" fmla="*/ 203 h 322"/>
                <a:gd name="T6" fmla="*/ 11 w 16"/>
                <a:gd name="T7" fmla="*/ 265 h 322"/>
                <a:gd name="T8" fmla="*/ 11 w 16"/>
                <a:gd name="T9" fmla="*/ 321 h 322"/>
                <a:gd name="T10" fmla="*/ 14 w 16"/>
                <a:gd name="T11" fmla="*/ 321 h 322"/>
                <a:gd name="T12" fmla="*/ 15 w 16"/>
                <a:gd name="T13" fmla="*/ 300 h 322"/>
                <a:gd name="T14" fmla="*/ 15 w 16"/>
                <a:gd name="T15" fmla="*/ 276 h 322"/>
                <a:gd name="T16" fmla="*/ 15 w 16"/>
                <a:gd name="T17" fmla="*/ 225 h 322"/>
                <a:gd name="T18" fmla="*/ 13 w 16"/>
                <a:gd name="T19" fmla="*/ 174 h 322"/>
                <a:gd name="T20" fmla="*/ 13 w 16"/>
                <a:gd name="T21" fmla="*/ 122 h 322"/>
                <a:gd name="T22" fmla="*/ 10 w 16"/>
                <a:gd name="T23" fmla="*/ 60 h 322"/>
                <a:gd name="T24" fmla="*/ 7 w 16"/>
                <a:gd name="T25" fmla="*/ 33 h 322"/>
                <a:gd name="T26" fmla="*/ 2 w 16"/>
                <a:gd name="T27" fmla="*/ 9 h 322"/>
                <a:gd name="T28" fmla="*/ 0 w 16"/>
                <a:gd name="T29" fmla="*/ 10 h 322"/>
                <a:gd name="T30" fmla="*/ 5 w 16"/>
                <a:gd name="T31" fmla="*/ 57 h 322"/>
                <a:gd name="T32" fmla="*/ 8 w 16"/>
                <a:gd name="T33" fmla="*/ 108 h 322"/>
                <a:gd name="T34" fmla="*/ 9 w 16"/>
                <a:gd name="T35" fmla="*/ 159 h 322"/>
                <a:gd name="T36" fmla="*/ 11 w 16"/>
                <a:gd name="T37" fmla="*/ 210 h 322"/>
                <a:gd name="T38" fmla="*/ 12 w 16"/>
                <a:gd name="T39" fmla="*/ 315 h 322"/>
                <a:gd name="T40" fmla="*/ 15 w 16"/>
                <a:gd name="T41" fmla="*/ 315 h 322"/>
                <a:gd name="T42" fmla="*/ 14 w 16"/>
                <a:gd name="T43" fmla="*/ 212 h 322"/>
                <a:gd name="T44" fmla="*/ 11 w 16"/>
                <a:gd name="T45" fmla="*/ 161 h 322"/>
                <a:gd name="T46" fmla="*/ 10 w 16"/>
                <a:gd name="T47" fmla="*/ 110 h 322"/>
                <a:gd name="T48" fmla="*/ 7 w 16"/>
                <a:gd name="T49" fmla="*/ 60 h 322"/>
                <a:gd name="T50" fmla="*/ 2 w 16"/>
                <a:gd name="T51" fmla="*/ 10 h 322"/>
                <a:gd name="T52" fmla="*/ 0 w 16"/>
                <a:gd name="T53" fmla="*/ 10 h 322"/>
                <a:gd name="T54" fmla="*/ 4 w 16"/>
                <a:gd name="T55" fmla="*/ 31 h 322"/>
                <a:gd name="T56" fmla="*/ 6 w 16"/>
                <a:gd name="T57" fmla="*/ 52 h 322"/>
                <a:gd name="T58" fmla="*/ 10 w 16"/>
                <a:gd name="T59" fmla="*/ 104 h 322"/>
                <a:gd name="T60" fmla="*/ 10 w 16"/>
                <a:gd name="T61" fmla="*/ 155 h 322"/>
                <a:gd name="T62" fmla="*/ 12 w 16"/>
                <a:gd name="T63" fmla="*/ 206 h 322"/>
                <a:gd name="T64" fmla="*/ 13 w 16"/>
                <a:gd name="T65" fmla="*/ 266 h 322"/>
                <a:gd name="T66" fmla="*/ 12 w 16"/>
                <a:gd name="T67" fmla="*/ 294 h 322"/>
                <a:gd name="T68" fmla="*/ 11 w 16"/>
                <a:gd name="T69" fmla="*/ 320 h 322"/>
                <a:gd name="T70" fmla="*/ 14 w 16"/>
                <a:gd name="T71" fmla="*/ 320 h 322"/>
                <a:gd name="T72" fmla="*/ 12 w 16"/>
                <a:gd name="T73" fmla="*/ 276 h 322"/>
                <a:gd name="T74" fmla="*/ 15 w 16"/>
                <a:gd name="T75" fmla="*/ 231 h 322"/>
                <a:gd name="T76" fmla="*/ 15 w 16"/>
                <a:gd name="T77" fmla="*/ 180 h 322"/>
                <a:gd name="T78" fmla="*/ 15 w 16"/>
                <a:gd name="T79" fmla="*/ 130 h 322"/>
                <a:gd name="T80" fmla="*/ 4 w 16"/>
                <a:gd name="T81" fmla="*/ 2 h 322"/>
                <a:gd name="T82" fmla="*/ 2 w 16"/>
                <a:gd name="T83" fmla="*/ 3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" h="322">
                  <a:moveTo>
                    <a:pt x="2" y="3"/>
                  </a:moveTo>
                  <a:cubicBezTo>
                    <a:pt x="7" y="36"/>
                    <a:pt x="10" y="69"/>
                    <a:pt x="11" y="103"/>
                  </a:cubicBezTo>
                  <a:cubicBezTo>
                    <a:pt x="13" y="136"/>
                    <a:pt x="12" y="170"/>
                    <a:pt x="13" y="203"/>
                  </a:cubicBezTo>
                  <a:cubicBezTo>
                    <a:pt x="13" y="224"/>
                    <a:pt x="13" y="244"/>
                    <a:pt x="11" y="265"/>
                  </a:cubicBezTo>
                  <a:cubicBezTo>
                    <a:pt x="9" y="283"/>
                    <a:pt x="7" y="303"/>
                    <a:pt x="11" y="321"/>
                  </a:cubicBezTo>
                  <a:cubicBezTo>
                    <a:pt x="12" y="322"/>
                    <a:pt x="13" y="322"/>
                    <a:pt x="14" y="321"/>
                  </a:cubicBezTo>
                  <a:cubicBezTo>
                    <a:pt x="16" y="314"/>
                    <a:pt x="15" y="307"/>
                    <a:pt x="15" y="300"/>
                  </a:cubicBezTo>
                  <a:cubicBezTo>
                    <a:pt x="15" y="291"/>
                    <a:pt x="15" y="284"/>
                    <a:pt x="15" y="276"/>
                  </a:cubicBezTo>
                  <a:cubicBezTo>
                    <a:pt x="15" y="259"/>
                    <a:pt x="16" y="242"/>
                    <a:pt x="15" y="225"/>
                  </a:cubicBezTo>
                  <a:cubicBezTo>
                    <a:pt x="14" y="207"/>
                    <a:pt x="13" y="191"/>
                    <a:pt x="13" y="174"/>
                  </a:cubicBezTo>
                  <a:cubicBezTo>
                    <a:pt x="12" y="156"/>
                    <a:pt x="13" y="139"/>
                    <a:pt x="13" y="122"/>
                  </a:cubicBezTo>
                  <a:cubicBezTo>
                    <a:pt x="13" y="102"/>
                    <a:pt x="13" y="81"/>
                    <a:pt x="10" y="60"/>
                  </a:cubicBezTo>
                  <a:cubicBezTo>
                    <a:pt x="9" y="51"/>
                    <a:pt x="7" y="42"/>
                    <a:pt x="7" y="33"/>
                  </a:cubicBezTo>
                  <a:cubicBezTo>
                    <a:pt x="6" y="25"/>
                    <a:pt x="5" y="17"/>
                    <a:pt x="2" y="9"/>
                  </a:cubicBezTo>
                  <a:cubicBezTo>
                    <a:pt x="2" y="8"/>
                    <a:pt x="0" y="9"/>
                    <a:pt x="0" y="10"/>
                  </a:cubicBezTo>
                  <a:cubicBezTo>
                    <a:pt x="0" y="26"/>
                    <a:pt x="2" y="42"/>
                    <a:pt x="5" y="57"/>
                  </a:cubicBezTo>
                  <a:cubicBezTo>
                    <a:pt x="7" y="75"/>
                    <a:pt x="7" y="91"/>
                    <a:pt x="8" y="108"/>
                  </a:cubicBezTo>
                  <a:cubicBezTo>
                    <a:pt x="8" y="125"/>
                    <a:pt x="8" y="142"/>
                    <a:pt x="9" y="159"/>
                  </a:cubicBezTo>
                  <a:cubicBezTo>
                    <a:pt x="10" y="176"/>
                    <a:pt x="11" y="193"/>
                    <a:pt x="11" y="210"/>
                  </a:cubicBezTo>
                  <a:cubicBezTo>
                    <a:pt x="11" y="245"/>
                    <a:pt x="9" y="280"/>
                    <a:pt x="12" y="315"/>
                  </a:cubicBezTo>
                  <a:cubicBezTo>
                    <a:pt x="12" y="317"/>
                    <a:pt x="15" y="317"/>
                    <a:pt x="15" y="315"/>
                  </a:cubicBezTo>
                  <a:cubicBezTo>
                    <a:pt x="12" y="281"/>
                    <a:pt x="14" y="247"/>
                    <a:pt x="14" y="212"/>
                  </a:cubicBezTo>
                  <a:cubicBezTo>
                    <a:pt x="14" y="195"/>
                    <a:pt x="12" y="178"/>
                    <a:pt x="11" y="161"/>
                  </a:cubicBezTo>
                  <a:cubicBezTo>
                    <a:pt x="10" y="144"/>
                    <a:pt x="10" y="127"/>
                    <a:pt x="10" y="110"/>
                  </a:cubicBezTo>
                  <a:cubicBezTo>
                    <a:pt x="10" y="93"/>
                    <a:pt x="10" y="77"/>
                    <a:pt x="7" y="60"/>
                  </a:cubicBezTo>
                  <a:cubicBezTo>
                    <a:pt x="5" y="43"/>
                    <a:pt x="2" y="27"/>
                    <a:pt x="2" y="10"/>
                  </a:cubicBezTo>
                  <a:cubicBezTo>
                    <a:pt x="2" y="10"/>
                    <a:pt x="1" y="10"/>
                    <a:pt x="0" y="10"/>
                  </a:cubicBezTo>
                  <a:cubicBezTo>
                    <a:pt x="3" y="17"/>
                    <a:pt x="4" y="24"/>
                    <a:pt x="4" y="31"/>
                  </a:cubicBezTo>
                  <a:cubicBezTo>
                    <a:pt x="5" y="38"/>
                    <a:pt x="5" y="45"/>
                    <a:pt x="6" y="52"/>
                  </a:cubicBezTo>
                  <a:cubicBezTo>
                    <a:pt x="9" y="69"/>
                    <a:pt x="10" y="86"/>
                    <a:pt x="10" y="104"/>
                  </a:cubicBezTo>
                  <a:cubicBezTo>
                    <a:pt x="10" y="121"/>
                    <a:pt x="10" y="138"/>
                    <a:pt x="10" y="155"/>
                  </a:cubicBezTo>
                  <a:cubicBezTo>
                    <a:pt x="10" y="172"/>
                    <a:pt x="11" y="189"/>
                    <a:pt x="12" y="206"/>
                  </a:cubicBezTo>
                  <a:cubicBezTo>
                    <a:pt x="13" y="226"/>
                    <a:pt x="13" y="246"/>
                    <a:pt x="13" y="266"/>
                  </a:cubicBezTo>
                  <a:cubicBezTo>
                    <a:pt x="12" y="275"/>
                    <a:pt x="12" y="285"/>
                    <a:pt x="12" y="294"/>
                  </a:cubicBezTo>
                  <a:cubicBezTo>
                    <a:pt x="13" y="303"/>
                    <a:pt x="13" y="312"/>
                    <a:pt x="11" y="320"/>
                  </a:cubicBezTo>
                  <a:cubicBezTo>
                    <a:pt x="12" y="320"/>
                    <a:pt x="13" y="320"/>
                    <a:pt x="14" y="320"/>
                  </a:cubicBezTo>
                  <a:cubicBezTo>
                    <a:pt x="10" y="306"/>
                    <a:pt x="11" y="291"/>
                    <a:pt x="12" y="276"/>
                  </a:cubicBezTo>
                  <a:cubicBezTo>
                    <a:pt x="13" y="261"/>
                    <a:pt x="15" y="246"/>
                    <a:pt x="15" y="231"/>
                  </a:cubicBezTo>
                  <a:cubicBezTo>
                    <a:pt x="15" y="214"/>
                    <a:pt x="15" y="197"/>
                    <a:pt x="15" y="180"/>
                  </a:cubicBezTo>
                  <a:cubicBezTo>
                    <a:pt x="15" y="163"/>
                    <a:pt x="15" y="147"/>
                    <a:pt x="15" y="130"/>
                  </a:cubicBezTo>
                  <a:cubicBezTo>
                    <a:pt x="14" y="87"/>
                    <a:pt x="11" y="44"/>
                    <a:pt x="4" y="2"/>
                  </a:cubicBezTo>
                  <a:cubicBezTo>
                    <a:pt x="4" y="0"/>
                    <a:pt x="1" y="1"/>
                    <a:pt x="2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2124"/>
            <p:cNvSpPr/>
            <p:nvPr/>
          </p:nvSpPr>
          <p:spPr bwMode="auto">
            <a:xfrm>
              <a:off x="5020" y="1349"/>
              <a:ext cx="40" cy="408"/>
            </a:xfrm>
            <a:custGeom>
              <a:avLst/>
              <a:gdLst>
                <a:gd name="T0" fmla="*/ 27 w 31"/>
                <a:gd name="T1" fmla="*/ 314 h 315"/>
                <a:gd name="T2" fmla="*/ 29 w 31"/>
                <a:gd name="T3" fmla="*/ 211 h 315"/>
                <a:gd name="T4" fmla="*/ 26 w 31"/>
                <a:gd name="T5" fmla="*/ 159 h 315"/>
                <a:gd name="T6" fmla="*/ 25 w 31"/>
                <a:gd name="T7" fmla="*/ 134 h 315"/>
                <a:gd name="T8" fmla="*/ 24 w 31"/>
                <a:gd name="T9" fmla="*/ 108 h 315"/>
                <a:gd name="T10" fmla="*/ 16 w 31"/>
                <a:gd name="T11" fmla="*/ 54 h 315"/>
                <a:gd name="T12" fmla="*/ 18 w 31"/>
                <a:gd name="T13" fmla="*/ 27 h 315"/>
                <a:gd name="T14" fmla="*/ 15 w 31"/>
                <a:gd name="T15" fmla="*/ 1 h 315"/>
                <a:gd name="T16" fmla="*/ 12 w 31"/>
                <a:gd name="T17" fmla="*/ 1 h 315"/>
                <a:gd name="T18" fmla="*/ 3 w 31"/>
                <a:gd name="T19" fmla="*/ 43 h 315"/>
                <a:gd name="T20" fmla="*/ 5 w 31"/>
                <a:gd name="T21" fmla="*/ 44 h 315"/>
                <a:gd name="T22" fmla="*/ 16 w 31"/>
                <a:gd name="T23" fmla="*/ 12 h 315"/>
                <a:gd name="T24" fmla="*/ 13 w 31"/>
                <a:gd name="T25" fmla="*/ 11 h 315"/>
                <a:gd name="T26" fmla="*/ 1 w 31"/>
                <a:gd name="T27" fmla="*/ 46 h 315"/>
                <a:gd name="T28" fmla="*/ 3 w 31"/>
                <a:gd name="T29" fmla="*/ 47 h 315"/>
                <a:gd name="T30" fmla="*/ 14 w 31"/>
                <a:gd name="T31" fmla="*/ 9 h 315"/>
                <a:gd name="T32" fmla="*/ 12 w 31"/>
                <a:gd name="T33" fmla="*/ 10 h 315"/>
                <a:gd name="T34" fmla="*/ 23 w 31"/>
                <a:gd name="T35" fmla="*/ 28 h 315"/>
                <a:gd name="T36" fmla="*/ 28 w 31"/>
                <a:gd name="T37" fmla="*/ 49 h 315"/>
                <a:gd name="T38" fmla="*/ 31 w 31"/>
                <a:gd name="T39" fmla="*/ 48 h 315"/>
                <a:gd name="T40" fmla="*/ 20 w 31"/>
                <a:gd name="T41" fmla="*/ 18 h 315"/>
                <a:gd name="T42" fmla="*/ 17 w 31"/>
                <a:gd name="T43" fmla="*/ 19 h 315"/>
                <a:gd name="T44" fmla="*/ 28 w 31"/>
                <a:gd name="T45" fmla="*/ 45 h 315"/>
                <a:gd name="T46" fmla="*/ 30 w 31"/>
                <a:gd name="T47" fmla="*/ 44 h 315"/>
                <a:gd name="T48" fmla="*/ 20 w 31"/>
                <a:gd name="T49" fmla="*/ 18 h 315"/>
                <a:gd name="T50" fmla="*/ 17 w 31"/>
                <a:gd name="T51" fmla="*/ 19 h 315"/>
                <a:gd name="T52" fmla="*/ 28 w 31"/>
                <a:gd name="T53" fmla="*/ 50 h 315"/>
                <a:gd name="T54" fmla="*/ 31 w 31"/>
                <a:gd name="T55" fmla="*/ 49 h 315"/>
                <a:gd name="T56" fmla="*/ 25 w 31"/>
                <a:gd name="T57" fmla="*/ 26 h 315"/>
                <a:gd name="T58" fmla="*/ 14 w 31"/>
                <a:gd name="T59" fmla="*/ 8 h 315"/>
                <a:gd name="T60" fmla="*/ 12 w 31"/>
                <a:gd name="T61" fmla="*/ 8 h 315"/>
                <a:gd name="T62" fmla="*/ 7 w 31"/>
                <a:gd name="T63" fmla="*/ 26 h 315"/>
                <a:gd name="T64" fmla="*/ 1 w 31"/>
                <a:gd name="T65" fmla="*/ 45 h 315"/>
                <a:gd name="T66" fmla="*/ 3 w 31"/>
                <a:gd name="T67" fmla="*/ 47 h 315"/>
                <a:gd name="T68" fmla="*/ 16 w 31"/>
                <a:gd name="T69" fmla="*/ 12 h 315"/>
                <a:gd name="T70" fmla="*/ 13 w 31"/>
                <a:gd name="T71" fmla="*/ 11 h 315"/>
                <a:gd name="T72" fmla="*/ 3 w 31"/>
                <a:gd name="T73" fmla="*/ 42 h 315"/>
                <a:gd name="T74" fmla="*/ 5 w 31"/>
                <a:gd name="T75" fmla="*/ 43 h 315"/>
                <a:gd name="T76" fmla="*/ 15 w 31"/>
                <a:gd name="T77" fmla="*/ 2 h 315"/>
                <a:gd name="T78" fmla="*/ 12 w 31"/>
                <a:gd name="T79" fmla="*/ 2 h 315"/>
                <a:gd name="T80" fmla="*/ 14 w 31"/>
                <a:gd name="T81" fmla="*/ 48 h 315"/>
                <a:gd name="T82" fmla="*/ 19 w 31"/>
                <a:gd name="T83" fmla="*/ 95 h 315"/>
                <a:gd name="T84" fmla="*/ 23 w 31"/>
                <a:gd name="T85" fmla="*/ 145 h 315"/>
                <a:gd name="T86" fmla="*/ 26 w 31"/>
                <a:gd name="T87" fmla="*/ 197 h 315"/>
                <a:gd name="T88" fmla="*/ 27 w 31"/>
                <a:gd name="T89" fmla="*/ 255 h 315"/>
                <a:gd name="T90" fmla="*/ 25 w 31"/>
                <a:gd name="T91" fmla="*/ 314 h 315"/>
                <a:gd name="T92" fmla="*/ 27 w 31"/>
                <a:gd name="T93" fmla="*/ 314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" h="315">
                  <a:moveTo>
                    <a:pt x="27" y="314"/>
                  </a:moveTo>
                  <a:cubicBezTo>
                    <a:pt x="28" y="280"/>
                    <a:pt x="30" y="246"/>
                    <a:pt x="29" y="211"/>
                  </a:cubicBezTo>
                  <a:cubicBezTo>
                    <a:pt x="28" y="194"/>
                    <a:pt x="27" y="177"/>
                    <a:pt x="26" y="159"/>
                  </a:cubicBezTo>
                  <a:cubicBezTo>
                    <a:pt x="26" y="151"/>
                    <a:pt x="25" y="142"/>
                    <a:pt x="25" y="134"/>
                  </a:cubicBezTo>
                  <a:cubicBezTo>
                    <a:pt x="25" y="125"/>
                    <a:pt x="24" y="117"/>
                    <a:pt x="24" y="108"/>
                  </a:cubicBezTo>
                  <a:cubicBezTo>
                    <a:pt x="21" y="90"/>
                    <a:pt x="16" y="73"/>
                    <a:pt x="16" y="54"/>
                  </a:cubicBezTo>
                  <a:cubicBezTo>
                    <a:pt x="16" y="45"/>
                    <a:pt x="18" y="36"/>
                    <a:pt x="18" y="27"/>
                  </a:cubicBezTo>
                  <a:cubicBezTo>
                    <a:pt x="19" y="19"/>
                    <a:pt x="18" y="10"/>
                    <a:pt x="15" y="1"/>
                  </a:cubicBezTo>
                  <a:cubicBezTo>
                    <a:pt x="15" y="0"/>
                    <a:pt x="13" y="0"/>
                    <a:pt x="12" y="1"/>
                  </a:cubicBezTo>
                  <a:cubicBezTo>
                    <a:pt x="9" y="15"/>
                    <a:pt x="3" y="29"/>
                    <a:pt x="3" y="43"/>
                  </a:cubicBezTo>
                  <a:cubicBezTo>
                    <a:pt x="2" y="45"/>
                    <a:pt x="4" y="45"/>
                    <a:pt x="5" y="44"/>
                  </a:cubicBezTo>
                  <a:cubicBezTo>
                    <a:pt x="11" y="35"/>
                    <a:pt x="12" y="23"/>
                    <a:pt x="16" y="12"/>
                  </a:cubicBezTo>
                  <a:cubicBezTo>
                    <a:pt x="16" y="11"/>
                    <a:pt x="14" y="10"/>
                    <a:pt x="13" y="11"/>
                  </a:cubicBezTo>
                  <a:cubicBezTo>
                    <a:pt x="8" y="22"/>
                    <a:pt x="3" y="34"/>
                    <a:pt x="1" y="46"/>
                  </a:cubicBezTo>
                  <a:cubicBezTo>
                    <a:pt x="0" y="47"/>
                    <a:pt x="2" y="48"/>
                    <a:pt x="3" y="47"/>
                  </a:cubicBezTo>
                  <a:cubicBezTo>
                    <a:pt x="13" y="37"/>
                    <a:pt x="6" y="20"/>
                    <a:pt x="14" y="9"/>
                  </a:cubicBezTo>
                  <a:cubicBezTo>
                    <a:pt x="13" y="9"/>
                    <a:pt x="13" y="9"/>
                    <a:pt x="12" y="10"/>
                  </a:cubicBezTo>
                  <a:cubicBezTo>
                    <a:pt x="19" y="13"/>
                    <a:pt x="21" y="22"/>
                    <a:pt x="23" y="28"/>
                  </a:cubicBezTo>
                  <a:cubicBezTo>
                    <a:pt x="25" y="35"/>
                    <a:pt x="27" y="42"/>
                    <a:pt x="28" y="49"/>
                  </a:cubicBezTo>
                  <a:cubicBezTo>
                    <a:pt x="29" y="49"/>
                    <a:pt x="30" y="49"/>
                    <a:pt x="31" y="48"/>
                  </a:cubicBezTo>
                  <a:cubicBezTo>
                    <a:pt x="25" y="39"/>
                    <a:pt x="25" y="27"/>
                    <a:pt x="20" y="18"/>
                  </a:cubicBezTo>
                  <a:cubicBezTo>
                    <a:pt x="19" y="16"/>
                    <a:pt x="17" y="18"/>
                    <a:pt x="17" y="19"/>
                  </a:cubicBezTo>
                  <a:cubicBezTo>
                    <a:pt x="21" y="27"/>
                    <a:pt x="26" y="36"/>
                    <a:pt x="28" y="45"/>
                  </a:cubicBezTo>
                  <a:cubicBezTo>
                    <a:pt x="28" y="46"/>
                    <a:pt x="30" y="46"/>
                    <a:pt x="30" y="44"/>
                  </a:cubicBezTo>
                  <a:cubicBezTo>
                    <a:pt x="28" y="35"/>
                    <a:pt x="24" y="26"/>
                    <a:pt x="20" y="18"/>
                  </a:cubicBezTo>
                  <a:cubicBezTo>
                    <a:pt x="19" y="18"/>
                    <a:pt x="18" y="19"/>
                    <a:pt x="17" y="19"/>
                  </a:cubicBezTo>
                  <a:cubicBezTo>
                    <a:pt x="22" y="29"/>
                    <a:pt x="23" y="40"/>
                    <a:pt x="28" y="50"/>
                  </a:cubicBezTo>
                  <a:cubicBezTo>
                    <a:pt x="29" y="51"/>
                    <a:pt x="31" y="50"/>
                    <a:pt x="31" y="49"/>
                  </a:cubicBezTo>
                  <a:cubicBezTo>
                    <a:pt x="29" y="41"/>
                    <a:pt x="27" y="33"/>
                    <a:pt x="25" y="26"/>
                  </a:cubicBezTo>
                  <a:cubicBezTo>
                    <a:pt x="23" y="19"/>
                    <a:pt x="20" y="11"/>
                    <a:pt x="14" y="8"/>
                  </a:cubicBezTo>
                  <a:cubicBezTo>
                    <a:pt x="13" y="7"/>
                    <a:pt x="12" y="7"/>
                    <a:pt x="12" y="8"/>
                  </a:cubicBezTo>
                  <a:cubicBezTo>
                    <a:pt x="8" y="13"/>
                    <a:pt x="7" y="20"/>
                    <a:pt x="7" y="26"/>
                  </a:cubicBezTo>
                  <a:cubicBezTo>
                    <a:pt x="6" y="33"/>
                    <a:pt x="6" y="41"/>
                    <a:pt x="1" y="45"/>
                  </a:cubicBezTo>
                  <a:cubicBezTo>
                    <a:pt x="2" y="46"/>
                    <a:pt x="2" y="46"/>
                    <a:pt x="3" y="47"/>
                  </a:cubicBezTo>
                  <a:cubicBezTo>
                    <a:pt x="5" y="35"/>
                    <a:pt x="11" y="24"/>
                    <a:pt x="16" y="12"/>
                  </a:cubicBezTo>
                  <a:cubicBezTo>
                    <a:pt x="15" y="12"/>
                    <a:pt x="14" y="12"/>
                    <a:pt x="13" y="11"/>
                  </a:cubicBezTo>
                  <a:cubicBezTo>
                    <a:pt x="10" y="22"/>
                    <a:pt x="9" y="33"/>
                    <a:pt x="3" y="42"/>
                  </a:cubicBezTo>
                  <a:cubicBezTo>
                    <a:pt x="3" y="43"/>
                    <a:pt x="4" y="43"/>
                    <a:pt x="5" y="43"/>
                  </a:cubicBezTo>
                  <a:cubicBezTo>
                    <a:pt x="5" y="29"/>
                    <a:pt x="12" y="16"/>
                    <a:pt x="15" y="2"/>
                  </a:cubicBezTo>
                  <a:cubicBezTo>
                    <a:pt x="14" y="2"/>
                    <a:pt x="13" y="2"/>
                    <a:pt x="12" y="2"/>
                  </a:cubicBezTo>
                  <a:cubicBezTo>
                    <a:pt x="18" y="17"/>
                    <a:pt x="15" y="33"/>
                    <a:pt x="14" y="48"/>
                  </a:cubicBezTo>
                  <a:cubicBezTo>
                    <a:pt x="13" y="64"/>
                    <a:pt x="16" y="79"/>
                    <a:pt x="19" y="95"/>
                  </a:cubicBezTo>
                  <a:cubicBezTo>
                    <a:pt x="22" y="111"/>
                    <a:pt x="22" y="128"/>
                    <a:pt x="23" y="145"/>
                  </a:cubicBezTo>
                  <a:cubicBezTo>
                    <a:pt x="24" y="162"/>
                    <a:pt x="25" y="180"/>
                    <a:pt x="26" y="197"/>
                  </a:cubicBezTo>
                  <a:cubicBezTo>
                    <a:pt x="27" y="217"/>
                    <a:pt x="27" y="236"/>
                    <a:pt x="27" y="255"/>
                  </a:cubicBezTo>
                  <a:cubicBezTo>
                    <a:pt x="26" y="275"/>
                    <a:pt x="25" y="294"/>
                    <a:pt x="25" y="314"/>
                  </a:cubicBezTo>
                  <a:cubicBezTo>
                    <a:pt x="25" y="315"/>
                    <a:pt x="27" y="315"/>
                    <a:pt x="27" y="3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2125"/>
            <p:cNvSpPr/>
            <p:nvPr/>
          </p:nvSpPr>
          <p:spPr bwMode="auto">
            <a:xfrm>
              <a:off x="5051" y="1745"/>
              <a:ext cx="581" cy="41"/>
            </a:xfrm>
            <a:custGeom>
              <a:avLst/>
              <a:gdLst>
                <a:gd name="T0" fmla="*/ 108 w 450"/>
                <a:gd name="T1" fmla="*/ 24 h 32"/>
                <a:gd name="T2" fmla="*/ 262 w 450"/>
                <a:gd name="T3" fmla="*/ 20 h 32"/>
                <a:gd name="T4" fmla="*/ 366 w 450"/>
                <a:gd name="T5" fmla="*/ 20 h 32"/>
                <a:gd name="T6" fmla="*/ 411 w 450"/>
                <a:gd name="T7" fmla="*/ 22 h 32"/>
                <a:gd name="T8" fmla="*/ 421 w 450"/>
                <a:gd name="T9" fmla="*/ 18 h 32"/>
                <a:gd name="T10" fmla="*/ 386 w 450"/>
                <a:gd name="T11" fmla="*/ 15 h 32"/>
                <a:gd name="T12" fmla="*/ 231 w 450"/>
                <a:gd name="T13" fmla="*/ 13 h 32"/>
                <a:gd name="T14" fmla="*/ 129 w 450"/>
                <a:gd name="T15" fmla="*/ 15 h 32"/>
                <a:gd name="T16" fmla="*/ 27 w 450"/>
                <a:gd name="T17" fmla="*/ 21 h 32"/>
                <a:gd name="T18" fmla="*/ 1 w 450"/>
                <a:gd name="T19" fmla="*/ 23 h 32"/>
                <a:gd name="T20" fmla="*/ 92 w 450"/>
                <a:gd name="T21" fmla="*/ 26 h 32"/>
                <a:gd name="T22" fmla="*/ 402 w 450"/>
                <a:gd name="T23" fmla="*/ 21 h 32"/>
                <a:gd name="T24" fmla="*/ 445 w 450"/>
                <a:gd name="T25" fmla="*/ 16 h 32"/>
                <a:gd name="T26" fmla="*/ 424 w 450"/>
                <a:gd name="T27" fmla="*/ 3 h 32"/>
                <a:gd name="T28" fmla="*/ 446 w 450"/>
                <a:gd name="T29" fmla="*/ 16 h 32"/>
                <a:gd name="T30" fmla="*/ 417 w 450"/>
                <a:gd name="T31" fmla="*/ 1 h 32"/>
                <a:gd name="T32" fmla="*/ 447 w 450"/>
                <a:gd name="T33" fmla="*/ 18 h 32"/>
                <a:gd name="T34" fmla="*/ 415 w 450"/>
                <a:gd name="T35" fmla="*/ 30 h 32"/>
                <a:gd name="T36" fmla="*/ 445 w 450"/>
                <a:gd name="T37" fmla="*/ 20 h 32"/>
                <a:gd name="T38" fmla="*/ 416 w 450"/>
                <a:gd name="T39" fmla="*/ 2 h 32"/>
                <a:gd name="T40" fmla="*/ 443 w 450"/>
                <a:gd name="T41" fmla="*/ 16 h 32"/>
                <a:gd name="T42" fmla="*/ 428 w 450"/>
                <a:gd name="T43" fmla="*/ 22 h 32"/>
                <a:gd name="T44" fmla="*/ 412 w 450"/>
                <a:gd name="T45" fmla="*/ 31 h 32"/>
                <a:gd name="T46" fmla="*/ 445 w 450"/>
                <a:gd name="T47" fmla="*/ 16 h 32"/>
                <a:gd name="T48" fmla="*/ 415 w 450"/>
                <a:gd name="T49" fmla="*/ 1 h 32"/>
                <a:gd name="T50" fmla="*/ 429 w 450"/>
                <a:gd name="T51" fmla="*/ 11 h 32"/>
                <a:gd name="T52" fmla="*/ 444 w 450"/>
                <a:gd name="T53" fmla="*/ 18 h 32"/>
                <a:gd name="T54" fmla="*/ 416 w 450"/>
                <a:gd name="T55" fmla="*/ 32 h 32"/>
                <a:gd name="T56" fmla="*/ 449 w 450"/>
                <a:gd name="T57" fmla="*/ 16 h 32"/>
                <a:gd name="T58" fmla="*/ 416 w 450"/>
                <a:gd name="T59" fmla="*/ 3 h 32"/>
                <a:gd name="T60" fmla="*/ 444 w 450"/>
                <a:gd name="T61" fmla="*/ 17 h 32"/>
                <a:gd name="T62" fmla="*/ 426 w 450"/>
                <a:gd name="T63" fmla="*/ 1 h 32"/>
                <a:gd name="T64" fmla="*/ 442 w 450"/>
                <a:gd name="T65" fmla="*/ 18 h 32"/>
                <a:gd name="T66" fmla="*/ 393 w 450"/>
                <a:gd name="T67" fmla="*/ 19 h 32"/>
                <a:gd name="T68" fmla="*/ 238 w 450"/>
                <a:gd name="T69" fmla="*/ 25 h 32"/>
                <a:gd name="T70" fmla="*/ 83 w 450"/>
                <a:gd name="T71" fmla="*/ 23 h 32"/>
                <a:gd name="T72" fmla="*/ 36 w 450"/>
                <a:gd name="T73" fmla="*/ 23 h 32"/>
                <a:gd name="T74" fmla="*/ 2 w 450"/>
                <a:gd name="T75" fmla="*/ 23 h 32"/>
                <a:gd name="T76" fmla="*/ 104 w 450"/>
                <a:gd name="T77" fmla="*/ 21 h 32"/>
                <a:gd name="T78" fmla="*/ 206 w 450"/>
                <a:gd name="T79" fmla="*/ 15 h 32"/>
                <a:gd name="T80" fmla="*/ 360 w 450"/>
                <a:gd name="T81" fmla="*/ 18 h 32"/>
                <a:gd name="T82" fmla="*/ 405 w 450"/>
                <a:gd name="T83" fmla="*/ 17 h 32"/>
                <a:gd name="T84" fmla="*/ 420 w 450"/>
                <a:gd name="T85" fmla="*/ 18 h 32"/>
                <a:gd name="T86" fmla="*/ 379 w 450"/>
                <a:gd name="T87" fmla="*/ 17 h 32"/>
                <a:gd name="T88" fmla="*/ 223 w 450"/>
                <a:gd name="T89" fmla="*/ 17 h 32"/>
                <a:gd name="T90" fmla="*/ 70 w 450"/>
                <a:gd name="T91" fmla="*/ 22 h 32"/>
                <a:gd name="T92" fmla="*/ 8 w 450"/>
                <a:gd name="T93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50" h="32">
                  <a:moveTo>
                    <a:pt x="9" y="27"/>
                  </a:moveTo>
                  <a:cubicBezTo>
                    <a:pt x="42" y="23"/>
                    <a:pt x="75" y="25"/>
                    <a:pt x="108" y="24"/>
                  </a:cubicBezTo>
                  <a:cubicBezTo>
                    <a:pt x="142" y="22"/>
                    <a:pt x="176" y="20"/>
                    <a:pt x="210" y="20"/>
                  </a:cubicBezTo>
                  <a:cubicBezTo>
                    <a:pt x="228" y="19"/>
                    <a:pt x="245" y="20"/>
                    <a:pt x="262" y="20"/>
                  </a:cubicBezTo>
                  <a:cubicBezTo>
                    <a:pt x="280" y="20"/>
                    <a:pt x="297" y="20"/>
                    <a:pt x="314" y="20"/>
                  </a:cubicBezTo>
                  <a:cubicBezTo>
                    <a:pt x="332" y="20"/>
                    <a:pt x="349" y="20"/>
                    <a:pt x="366" y="20"/>
                  </a:cubicBezTo>
                  <a:cubicBezTo>
                    <a:pt x="375" y="20"/>
                    <a:pt x="383" y="20"/>
                    <a:pt x="392" y="20"/>
                  </a:cubicBezTo>
                  <a:cubicBezTo>
                    <a:pt x="398" y="20"/>
                    <a:pt x="405" y="21"/>
                    <a:pt x="411" y="22"/>
                  </a:cubicBezTo>
                  <a:cubicBezTo>
                    <a:pt x="415" y="22"/>
                    <a:pt x="418" y="21"/>
                    <a:pt x="421" y="20"/>
                  </a:cubicBezTo>
                  <a:cubicBezTo>
                    <a:pt x="422" y="20"/>
                    <a:pt x="422" y="18"/>
                    <a:pt x="421" y="18"/>
                  </a:cubicBezTo>
                  <a:cubicBezTo>
                    <a:pt x="417" y="15"/>
                    <a:pt x="411" y="15"/>
                    <a:pt x="405" y="15"/>
                  </a:cubicBezTo>
                  <a:cubicBezTo>
                    <a:pt x="399" y="14"/>
                    <a:pt x="393" y="15"/>
                    <a:pt x="386" y="15"/>
                  </a:cubicBezTo>
                  <a:cubicBezTo>
                    <a:pt x="369" y="15"/>
                    <a:pt x="352" y="16"/>
                    <a:pt x="335" y="17"/>
                  </a:cubicBezTo>
                  <a:cubicBezTo>
                    <a:pt x="300" y="18"/>
                    <a:pt x="266" y="15"/>
                    <a:pt x="231" y="13"/>
                  </a:cubicBezTo>
                  <a:cubicBezTo>
                    <a:pt x="215" y="12"/>
                    <a:pt x="197" y="12"/>
                    <a:pt x="180" y="12"/>
                  </a:cubicBezTo>
                  <a:cubicBezTo>
                    <a:pt x="163" y="12"/>
                    <a:pt x="146" y="14"/>
                    <a:pt x="129" y="15"/>
                  </a:cubicBezTo>
                  <a:cubicBezTo>
                    <a:pt x="112" y="17"/>
                    <a:pt x="95" y="19"/>
                    <a:pt x="78" y="20"/>
                  </a:cubicBezTo>
                  <a:cubicBezTo>
                    <a:pt x="61" y="22"/>
                    <a:pt x="44" y="21"/>
                    <a:pt x="27" y="21"/>
                  </a:cubicBezTo>
                  <a:cubicBezTo>
                    <a:pt x="19" y="21"/>
                    <a:pt x="10" y="20"/>
                    <a:pt x="2" y="20"/>
                  </a:cubicBezTo>
                  <a:cubicBezTo>
                    <a:pt x="0" y="20"/>
                    <a:pt x="0" y="22"/>
                    <a:pt x="1" y="23"/>
                  </a:cubicBezTo>
                  <a:cubicBezTo>
                    <a:pt x="15" y="28"/>
                    <a:pt x="30" y="26"/>
                    <a:pt x="44" y="26"/>
                  </a:cubicBezTo>
                  <a:cubicBezTo>
                    <a:pt x="60" y="24"/>
                    <a:pt x="76" y="25"/>
                    <a:pt x="92" y="26"/>
                  </a:cubicBezTo>
                  <a:cubicBezTo>
                    <a:pt x="127" y="27"/>
                    <a:pt x="161" y="27"/>
                    <a:pt x="196" y="28"/>
                  </a:cubicBezTo>
                  <a:cubicBezTo>
                    <a:pt x="265" y="29"/>
                    <a:pt x="333" y="24"/>
                    <a:pt x="402" y="21"/>
                  </a:cubicBezTo>
                  <a:cubicBezTo>
                    <a:pt x="416" y="21"/>
                    <a:pt x="430" y="20"/>
                    <a:pt x="444" y="18"/>
                  </a:cubicBezTo>
                  <a:cubicBezTo>
                    <a:pt x="445" y="18"/>
                    <a:pt x="445" y="17"/>
                    <a:pt x="445" y="16"/>
                  </a:cubicBezTo>
                  <a:cubicBezTo>
                    <a:pt x="441" y="9"/>
                    <a:pt x="433" y="3"/>
                    <a:pt x="425" y="0"/>
                  </a:cubicBezTo>
                  <a:cubicBezTo>
                    <a:pt x="424" y="0"/>
                    <a:pt x="424" y="2"/>
                    <a:pt x="424" y="3"/>
                  </a:cubicBezTo>
                  <a:cubicBezTo>
                    <a:pt x="430" y="9"/>
                    <a:pt x="437" y="14"/>
                    <a:pt x="445" y="18"/>
                  </a:cubicBezTo>
                  <a:cubicBezTo>
                    <a:pt x="446" y="18"/>
                    <a:pt x="447" y="17"/>
                    <a:pt x="446" y="16"/>
                  </a:cubicBezTo>
                  <a:cubicBezTo>
                    <a:pt x="444" y="11"/>
                    <a:pt x="439" y="9"/>
                    <a:pt x="434" y="7"/>
                  </a:cubicBezTo>
                  <a:cubicBezTo>
                    <a:pt x="429" y="5"/>
                    <a:pt x="423" y="3"/>
                    <a:pt x="417" y="1"/>
                  </a:cubicBezTo>
                  <a:cubicBezTo>
                    <a:pt x="416" y="0"/>
                    <a:pt x="415" y="2"/>
                    <a:pt x="416" y="3"/>
                  </a:cubicBezTo>
                  <a:cubicBezTo>
                    <a:pt x="425" y="11"/>
                    <a:pt x="437" y="13"/>
                    <a:pt x="447" y="18"/>
                  </a:cubicBezTo>
                  <a:cubicBezTo>
                    <a:pt x="447" y="17"/>
                    <a:pt x="447" y="16"/>
                    <a:pt x="447" y="16"/>
                  </a:cubicBezTo>
                  <a:cubicBezTo>
                    <a:pt x="437" y="22"/>
                    <a:pt x="425" y="23"/>
                    <a:pt x="415" y="30"/>
                  </a:cubicBezTo>
                  <a:cubicBezTo>
                    <a:pt x="414" y="30"/>
                    <a:pt x="414" y="32"/>
                    <a:pt x="416" y="32"/>
                  </a:cubicBezTo>
                  <a:cubicBezTo>
                    <a:pt x="426" y="32"/>
                    <a:pt x="436" y="25"/>
                    <a:pt x="445" y="20"/>
                  </a:cubicBezTo>
                  <a:cubicBezTo>
                    <a:pt x="446" y="20"/>
                    <a:pt x="446" y="19"/>
                    <a:pt x="446" y="19"/>
                  </a:cubicBezTo>
                  <a:cubicBezTo>
                    <a:pt x="439" y="8"/>
                    <a:pt x="424" y="11"/>
                    <a:pt x="416" y="2"/>
                  </a:cubicBezTo>
                  <a:cubicBezTo>
                    <a:pt x="416" y="3"/>
                    <a:pt x="415" y="3"/>
                    <a:pt x="415" y="4"/>
                  </a:cubicBezTo>
                  <a:cubicBezTo>
                    <a:pt x="425" y="4"/>
                    <a:pt x="435" y="11"/>
                    <a:pt x="443" y="16"/>
                  </a:cubicBezTo>
                  <a:cubicBezTo>
                    <a:pt x="443" y="15"/>
                    <a:pt x="443" y="15"/>
                    <a:pt x="443" y="14"/>
                  </a:cubicBezTo>
                  <a:cubicBezTo>
                    <a:pt x="440" y="19"/>
                    <a:pt x="433" y="20"/>
                    <a:pt x="428" y="22"/>
                  </a:cubicBezTo>
                  <a:cubicBezTo>
                    <a:pt x="422" y="24"/>
                    <a:pt x="416" y="26"/>
                    <a:pt x="410" y="29"/>
                  </a:cubicBezTo>
                  <a:cubicBezTo>
                    <a:pt x="409" y="30"/>
                    <a:pt x="410" y="32"/>
                    <a:pt x="412" y="31"/>
                  </a:cubicBezTo>
                  <a:cubicBezTo>
                    <a:pt x="417" y="28"/>
                    <a:pt x="424" y="26"/>
                    <a:pt x="430" y="24"/>
                  </a:cubicBezTo>
                  <a:cubicBezTo>
                    <a:pt x="435" y="23"/>
                    <a:pt x="441" y="20"/>
                    <a:pt x="445" y="16"/>
                  </a:cubicBezTo>
                  <a:cubicBezTo>
                    <a:pt x="446" y="15"/>
                    <a:pt x="446" y="14"/>
                    <a:pt x="445" y="14"/>
                  </a:cubicBezTo>
                  <a:cubicBezTo>
                    <a:pt x="436" y="8"/>
                    <a:pt x="426" y="1"/>
                    <a:pt x="415" y="1"/>
                  </a:cubicBezTo>
                  <a:cubicBezTo>
                    <a:pt x="414" y="1"/>
                    <a:pt x="413" y="3"/>
                    <a:pt x="414" y="4"/>
                  </a:cubicBezTo>
                  <a:cubicBezTo>
                    <a:pt x="418" y="8"/>
                    <a:pt x="423" y="9"/>
                    <a:pt x="429" y="11"/>
                  </a:cubicBezTo>
                  <a:cubicBezTo>
                    <a:pt x="434" y="13"/>
                    <a:pt x="440" y="15"/>
                    <a:pt x="443" y="20"/>
                  </a:cubicBezTo>
                  <a:cubicBezTo>
                    <a:pt x="443" y="19"/>
                    <a:pt x="444" y="19"/>
                    <a:pt x="444" y="18"/>
                  </a:cubicBezTo>
                  <a:cubicBezTo>
                    <a:pt x="435" y="23"/>
                    <a:pt x="426" y="29"/>
                    <a:pt x="416" y="30"/>
                  </a:cubicBezTo>
                  <a:cubicBezTo>
                    <a:pt x="416" y="30"/>
                    <a:pt x="416" y="31"/>
                    <a:pt x="416" y="32"/>
                  </a:cubicBezTo>
                  <a:cubicBezTo>
                    <a:pt x="426" y="26"/>
                    <a:pt x="439" y="24"/>
                    <a:pt x="449" y="18"/>
                  </a:cubicBezTo>
                  <a:cubicBezTo>
                    <a:pt x="449" y="18"/>
                    <a:pt x="450" y="16"/>
                    <a:pt x="449" y="16"/>
                  </a:cubicBezTo>
                  <a:cubicBezTo>
                    <a:pt x="439" y="11"/>
                    <a:pt x="427" y="9"/>
                    <a:pt x="418" y="1"/>
                  </a:cubicBezTo>
                  <a:cubicBezTo>
                    <a:pt x="417" y="2"/>
                    <a:pt x="417" y="3"/>
                    <a:pt x="416" y="3"/>
                  </a:cubicBezTo>
                  <a:cubicBezTo>
                    <a:pt x="421" y="5"/>
                    <a:pt x="426" y="6"/>
                    <a:pt x="431" y="8"/>
                  </a:cubicBezTo>
                  <a:cubicBezTo>
                    <a:pt x="436" y="10"/>
                    <a:pt x="441" y="12"/>
                    <a:pt x="444" y="17"/>
                  </a:cubicBezTo>
                  <a:cubicBezTo>
                    <a:pt x="445" y="16"/>
                    <a:pt x="445" y="16"/>
                    <a:pt x="446" y="15"/>
                  </a:cubicBezTo>
                  <a:cubicBezTo>
                    <a:pt x="439" y="11"/>
                    <a:pt x="431" y="7"/>
                    <a:pt x="426" y="1"/>
                  </a:cubicBezTo>
                  <a:cubicBezTo>
                    <a:pt x="426" y="1"/>
                    <a:pt x="425" y="2"/>
                    <a:pt x="425" y="3"/>
                  </a:cubicBezTo>
                  <a:cubicBezTo>
                    <a:pt x="432" y="6"/>
                    <a:pt x="439" y="11"/>
                    <a:pt x="442" y="18"/>
                  </a:cubicBezTo>
                  <a:cubicBezTo>
                    <a:pt x="442" y="17"/>
                    <a:pt x="443" y="16"/>
                    <a:pt x="443" y="16"/>
                  </a:cubicBezTo>
                  <a:cubicBezTo>
                    <a:pt x="427" y="18"/>
                    <a:pt x="410" y="19"/>
                    <a:pt x="393" y="19"/>
                  </a:cubicBezTo>
                  <a:cubicBezTo>
                    <a:pt x="376" y="20"/>
                    <a:pt x="359" y="20"/>
                    <a:pt x="342" y="21"/>
                  </a:cubicBezTo>
                  <a:cubicBezTo>
                    <a:pt x="307" y="23"/>
                    <a:pt x="273" y="25"/>
                    <a:pt x="238" y="25"/>
                  </a:cubicBezTo>
                  <a:cubicBezTo>
                    <a:pt x="204" y="26"/>
                    <a:pt x="169" y="24"/>
                    <a:pt x="135" y="24"/>
                  </a:cubicBezTo>
                  <a:cubicBezTo>
                    <a:pt x="117" y="24"/>
                    <a:pt x="100" y="23"/>
                    <a:pt x="83" y="23"/>
                  </a:cubicBezTo>
                  <a:cubicBezTo>
                    <a:pt x="75" y="22"/>
                    <a:pt x="66" y="22"/>
                    <a:pt x="57" y="22"/>
                  </a:cubicBezTo>
                  <a:cubicBezTo>
                    <a:pt x="50" y="22"/>
                    <a:pt x="43" y="23"/>
                    <a:pt x="36" y="23"/>
                  </a:cubicBezTo>
                  <a:cubicBezTo>
                    <a:pt x="24" y="24"/>
                    <a:pt x="13" y="24"/>
                    <a:pt x="2" y="20"/>
                  </a:cubicBezTo>
                  <a:cubicBezTo>
                    <a:pt x="2" y="21"/>
                    <a:pt x="2" y="22"/>
                    <a:pt x="2" y="23"/>
                  </a:cubicBezTo>
                  <a:cubicBezTo>
                    <a:pt x="19" y="23"/>
                    <a:pt x="36" y="24"/>
                    <a:pt x="53" y="24"/>
                  </a:cubicBezTo>
                  <a:cubicBezTo>
                    <a:pt x="70" y="24"/>
                    <a:pt x="87" y="22"/>
                    <a:pt x="104" y="21"/>
                  </a:cubicBezTo>
                  <a:cubicBezTo>
                    <a:pt x="121" y="19"/>
                    <a:pt x="138" y="17"/>
                    <a:pt x="155" y="16"/>
                  </a:cubicBezTo>
                  <a:cubicBezTo>
                    <a:pt x="172" y="15"/>
                    <a:pt x="189" y="14"/>
                    <a:pt x="206" y="15"/>
                  </a:cubicBezTo>
                  <a:cubicBezTo>
                    <a:pt x="240" y="16"/>
                    <a:pt x="274" y="19"/>
                    <a:pt x="308" y="20"/>
                  </a:cubicBezTo>
                  <a:cubicBezTo>
                    <a:pt x="326" y="20"/>
                    <a:pt x="343" y="19"/>
                    <a:pt x="360" y="18"/>
                  </a:cubicBezTo>
                  <a:cubicBezTo>
                    <a:pt x="369" y="18"/>
                    <a:pt x="377" y="18"/>
                    <a:pt x="386" y="18"/>
                  </a:cubicBezTo>
                  <a:cubicBezTo>
                    <a:pt x="393" y="17"/>
                    <a:pt x="399" y="17"/>
                    <a:pt x="405" y="17"/>
                  </a:cubicBezTo>
                  <a:cubicBezTo>
                    <a:pt x="410" y="17"/>
                    <a:pt x="416" y="17"/>
                    <a:pt x="420" y="20"/>
                  </a:cubicBezTo>
                  <a:cubicBezTo>
                    <a:pt x="420" y="19"/>
                    <a:pt x="420" y="19"/>
                    <a:pt x="420" y="18"/>
                  </a:cubicBezTo>
                  <a:cubicBezTo>
                    <a:pt x="414" y="20"/>
                    <a:pt x="407" y="19"/>
                    <a:pt x="401" y="18"/>
                  </a:cubicBezTo>
                  <a:cubicBezTo>
                    <a:pt x="394" y="17"/>
                    <a:pt x="386" y="18"/>
                    <a:pt x="379" y="17"/>
                  </a:cubicBezTo>
                  <a:cubicBezTo>
                    <a:pt x="361" y="17"/>
                    <a:pt x="344" y="17"/>
                    <a:pt x="327" y="17"/>
                  </a:cubicBezTo>
                  <a:cubicBezTo>
                    <a:pt x="292" y="17"/>
                    <a:pt x="258" y="17"/>
                    <a:pt x="223" y="17"/>
                  </a:cubicBezTo>
                  <a:cubicBezTo>
                    <a:pt x="188" y="17"/>
                    <a:pt x="154" y="19"/>
                    <a:pt x="120" y="20"/>
                  </a:cubicBezTo>
                  <a:cubicBezTo>
                    <a:pt x="103" y="21"/>
                    <a:pt x="87" y="22"/>
                    <a:pt x="70" y="22"/>
                  </a:cubicBezTo>
                  <a:cubicBezTo>
                    <a:pt x="54" y="22"/>
                    <a:pt x="37" y="22"/>
                    <a:pt x="21" y="23"/>
                  </a:cubicBezTo>
                  <a:cubicBezTo>
                    <a:pt x="16" y="24"/>
                    <a:pt x="12" y="24"/>
                    <a:pt x="8" y="24"/>
                  </a:cubicBezTo>
                  <a:cubicBezTo>
                    <a:pt x="6" y="25"/>
                    <a:pt x="7" y="27"/>
                    <a:pt x="9" y="2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2126"/>
            <p:cNvSpPr/>
            <p:nvPr/>
          </p:nvSpPr>
          <p:spPr bwMode="auto">
            <a:xfrm>
              <a:off x="5574" y="1741"/>
              <a:ext cx="48" cy="43"/>
            </a:xfrm>
            <a:custGeom>
              <a:avLst/>
              <a:gdLst>
                <a:gd name="T0" fmla="*/ 26 w 37"/>
                <a:gd name="T1" fmla="*/ 11 h 33"/>
                <a:gd name="T2" fmla="*/ 2 w 37"/>
                <a:gd name="T3" fmla="*/ 1 h 33"/>
                <a:gd name="T4" fmla="*/ 1 w 37"/>
                <a:gd name="T5" fmla="*/ 3 h 33"/>
                <a:gd name="T6" fmla="*/ 35 w 37"/>
                <a:gd name="T7" fmla="*/ 21 h 33"/>
                <a:gd name="T8" fmla="*/ 35 w 37"/>
                <a:gd name="T9" fmla="*/ 19 h 33"/>
                <a:gd name="T10" fmla="*/ 7 w 37"/>
                <a:gd name="T11" fmla="*/ 30 h 33"/>
                <a:gd name="T12" fmla="*/ 8 w 37"/>
                <a:gd name="T13" fmla="*/ 32 h 33"/>
                <a:gd name="T14" fmla="*/ 37 w 37"/>
                <a:gd name="T15" fmla="*/ 21 h 33"/>
                <a:gd name="T16" fmla="*/ 37 w 37"/>
                <a:gd name="T17" fmla="*/ 19 h 33"/>
                <a:gd name="T18" fmla="*/ 3 w 37"/>
                <a:gd name="T19" fmla="*/ 1 h 33"/>
                <a:gd name="T20" fmla="*/ 2 w 37"/>
                <a:gd name="T21" fmla="*/ 4 h 33"/>
                <a:gd name="T22" fmla="*/ 25 w 37"/>
                <a:gd name="T23" fmla="*/ 12 h 33"/>
                <a:gd name="T24" fmla="*/ 26 w 37"/>
                <a:gd name="T25" fmla="*/ 1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" h="33">
                  <a:moveTo>
                    <a:pt x="26" y="11"/>
                  </a:moveTo>
                  <a:cubicBezTo>
                    <a:pt x="18" y="7"/>
                    <a:pt x="10" y="4"/>
                    <a:pt x="2" y="1"/>
                  </a:cubicBezTo>
                  <a:cubicBezTo>
                    <a:pt x="1" y="0"/>
                    <a:pt x="0" y="3"/>
                    <a:pt x="1" y="3"/>
                  </a:cubicBezTo>
                  <a:cubicBezTo>
                    <a:pt x="11" y="11"/>
                    <a:pt x="25" y="12"/>
                    <a:pt x="35" y="21"/>
                  </a:cubicBezTo>
                  <a:cubicBezTo>
                    <a:pt x="35" y="20"/>
                    <a:pt x="35" y="19"/>
                    <a:pt x="35" y="19"/>
                  </a:cubicBezTo>
                  <a:cubicBezTo>
                    <a:pt x="26" y="23"/>
                    <a:pt x="16" y="26"/>
                    <a:pt x="7" y="30"/>
                  </a:cubicBezTo>
                  <a:cubicBezTo>
                    <a:pt x="6" y="31"/>
                    <a:pt x="7" y="33"/>
                    <a:pt x="8" y="32"/>
                  </a:cubicBezTo>
                  <a:cubicBezTo>
                    <a:pt x="17" y="28"/>
                    <a:pt x="27" y="25"/>
                    <a:pt x="37" y="21"/>
                  </a:cubicBezTo>
                  <a:cubicBezTo>
                    <a:pt x="37" y="20"/>
                    <a:pt x="37" y="19"/>
                    <a:pt x="37" y="19"/>
                  </a:cubicBezTo>
                  <a:cubicBezTo>
                    <a:pt x="27" y="10"/>
                    <a:pt x="13" y="9"/>
                    <a:pt x="3" y="1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9" y="6"/>
                    <a:pt x="17" y="9"/>
                    <a:pt x="25" y="12"/>
                  </a:cubicBezTo>
                  <a:cubicBezTo>
                    <a:pt x="26" y="13"/>
                    <a:pt x="27" y="11"/>
                    <a:pt x="26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2127"/>
            <p:cNvSpPr/>
            <p:nvPr/>
          </p:nvSpPr>
          <p:spPr bwMode="auto">
            <a:xfrm>
              <a:off x="5070" y="1340"/>
              <a:ext cx="455" cy="417"/>
            </a:xfrm>
            <a:custGeom>
              <a:avLst/>
              <a:gdLst>
                <a:gd name="T0" fmla="*/ 91 w 352"/>
                <a:gd name="T1" fmla="*/ 287 h 322"/>
                <a:gd name="T2" fmla="*/ 209 w 352"/>
                <a:gd name="T3" fmla="*/ 214 h 322"/>
                <a:gd name="T4" fmla="*/ 297 w 352"/>
                <a:gd name="T5" fmla="*/ 114 h 322"/>
                <a:gd name="T6" fmla="*/ 330 w 352"/>
                <a:gd name="T7" fmla="*/ 31 h 322"/>
                <a:gd name="T8" fmla="*/ 314 w 352"/>
                <a:gd name="T9" fmla="*/ 73 h 322"/>
                <a:gd name="T10" fmla="*/ 235 w 352"/>
                <a:gd name="T11" fmla="*/ 180 h 322"/>
                <a:gd name="T12" fmla="*/ 2 w 352"/>
                <a:gd name="T13" fmla="*/ 316 h 322"/>
                <a:gd name="T14" fmla="*/ 162 w 352"/>
                <a:gd name="T15" fmla="*/ 246 h 322"/>
                <a:gd name="T16" fmla="*/ 264 w 352"/>
                <a:gd name="T17" fmla="*/ 162 h 322"/>
                <a:gd name="T18" fmla="*/ 339 w 352"/>
                <a:gd name="T19" fmla="*/ 13 h 322"/>
                <a:gd name="T20" fmla="*/ 295 w 352"/>
                <a:gd name="T21" fmla="*/ 96 h 322"/>
                <a:gd name="T22" fmla="*/ 168 w 352"/>
                <a:gd name="T23" fmla="*/ 233 h 322"/>
                <a:gd name="T24" fmla="*/ 50 w 352"/>
                <a:gd name="T25" fmla="*/ 298 h 322"/>
                <a:gd name="T26" fmla="*/ 13 w 352"/>
                <a:gd name="T27" fmla="*/ 310 h 322"/>
                <a:gd name="T28" fmla="*/ 98 w 352"/>
                <a:gd name="T29" fmla="*/ 276 h 322"/>
                <a:gd name="T30" fmla="*/ 251 w 352"/>
                <a:gd name="T31" fmla="*/ 172 h 322"/>
                <a:gd name="T32" fmla="*/ 331 w 352"/>
                <a:gd name="T33" fmla="*/ 56 h 322"/>
                <a:gd name="T34" fmla="*/ 349 w 352"/>
                <a:gd name="T35" fmla="*/ 2 h 322"/>
                <a:gd name="T36" fmla="*/ 312 w 352"/>
                <a:gd name="T37" fmla="*/ 89 h 322"/>
                <a:gd name="T38" fmla="*/ 191 w 352"/>
                <a:gd name="T39" fmla="*/ 221 h 322"/>
                <a:gd name="T40" fmla="*/ 83 w 352"/>
                <a:gd name="T41" fmla="*/ 280 h 322"/>
                <a:gd name="T42" fmla="*/ 12 w 352"/>
                <a:gd name="T43" fmla="*/ 308 h 322"/>
                <a:gd name="T44" fmla="*/ 35 w 352"/>
                <a:gd name="T45" fmla="*/ 305 h 322"/>
                <a:gd name="T46" fmla="*/ 102 w 352"/>
                <a:gd name="T47" fmla="*/ 279 h 322"/>
                <a:gd name="T48" fmla="*/ 245 w 352"/>
                <a:gd name="T49" fmla="*/ 165 h 322"/>
                <a:gd name="T50" fmla="*/ 339 w 352"/>
                <a:gd name="T51" fmla="*/ 13 h 322"/>
                <a:gd name="T52" fmla="*/ 258 w 352"/>
                <a:gd name="T53" fmla="*/ 164 h 322"/>
                <a:gd name="T54" fmla="*/ 191 w 352"/>
                <a:gd name="T55" fmla="*/ 222 h 322"/>
                <a:gd name="T56" fmla="*/ 2 w 352"/>
                <a:gd name="T57" fmla="*/ 316 h 322"/>
                <a:gd name="T58" fmla="*/ 163 w 352"/>
                <a:gd name="T59" fmla="*/ 243 h 322"/>
                <a:gd name="T60" fmla="*/ 287 w 352"/>
                <a:gd name="T61" fmla="*/ 120 h 322"/>
                <a:gd name="T62" fmla="*/ 330 w 352"/>
                <a:gd name="T63" fmla="*/ 31 h 322"/>
                <a:gd name="T64" fmla="*/ 312 w 352"/>
                <a:gd name="T65" fmla="*/ 76 h 322"/>
                <a:gd name="T66" fmla="*/ 234 w 352"/>
                <a:gd name="T67" fmla="*/ 187 h 322"/>
                <a:gd name="T68" fmla="*/ 80 w 352"/>
                <a:gd name="T69" fmla="*/ 289 h 322"/>
                <a:gd name="T70" fmla="*/ 2 w 352"/>
                <a:gd name="T71" fmla="*/ 321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2" h="322">
                  <a:moveTo>
                    <a:pt x="2" y="321"/>
                  </a:moveTo>
                  <a:cubicBezTo>
                    <a:pt x="33" y="314"/>
                    <a:pt x="62" y="300"/>
                    <a:pt x="91" y="287"/>
                  </a:cubicBezTo>
                  <a:cubicBezTo>
                    <a:pt x="119" y="273"/>
                    <a:pt x="146" y="259"/>
                    <a:pt x="172" y="241"/>
                  </a:cubicBezTo>
                  <a:cubicBezTo>
                    <a:pt x="184" y="233"/>
                    <a:pt x="197" y="224"/>
                    <a:pt x="209" y="214"/>
                  </a:cubicBezTo>
                  <a:cubicBezTo>
                    <a:pt x="220" y="204"/>
                    <a:pt x="231" y="193"/>
                    <a:pt x="242" y="183"/>
                  </a:cubicBezTo>
                  <a:cubicBezTo>
                    <a:pt x="262" y="162"/>
                    <a:pt x="281" y="139"/>
                    <a:pt x="297" y="114"/>
                  </a:cubicBezTo>
                  <a:cubicBezTo>
                    <a:pt x="304" y="102"/>
                    <a:pt x="311" y="88"/>
                    <a:pt x="315" y="75"/>
                  </a:cubicBezTo>
                  <a:cubicBezTo>
                    <a:pt x="320" y="60"/>
                    <a:pt x="324" y="45"/>
                    <a:pt x="330" y="31"/>
                  </a:cubicBezTo>
                  <a:cubicBezTo>
                    <a:pt x="329" y="31"/>
                    <a:pt x="328" y="31"/>
                    <a:pt x="327" y="31"/>
                  </a:cubicBezTo>
                  <a:cubicBezTo>
                    <a:pt x="327" y="46"/>
                    <a:pt x="321" y="60"/>
                    <a:pt x="314" y="73"/>
                  </a:cubicBezTo>
                  <a:cubicBezTo>
                    <a:pt x="307" y="86"/>
                    <a:pt x="298" y="98"/>
                    <a:pt x="290" y="111"/>
                  </a:cubicBezTo>
                  <a:cubicBezTo>
                    <a:pt x="274" y="135"/>
                    <a:pt x="256" y="159"/>
                    <a:pt x="235" y="180"/>
                  </a:cubicBezTo>
                  <a:cubicBezTo>
                    <a:pt x="194" y="223"/>
                    <a:pt x="143" y="257"/>
                    <a:pt x="89" y="282"/>
                  </a:cubicBezTo>
                  <a:cubicBezTo>
                    <a:pt x="61" y="295"/>
                    <a:pt x="31" y="307"/>
                    <a:pt x="2" y="316"/>
                  </a:cubicBezTo>
                  <a:cubicBezTo>
                    <a:pt x="0" y="316"/>
                    <a:pt x="1" y="319"/>
                    <a:pt x="2" y="318"/>
                  </a:cubicBezTo>
                  <a:cubicBezTo>
                    <a:pt x="59" y="303"/>
                    <a:pt x="113" y="278"/>
                    <a:pt x="162" y="246"/>
                  </a:cubicBezTo>
                  <a:cubicBezTo>
                    <a:pt x="187" y="229"/>
                    <a:pt x="210" y="212"/>
                    <a:pt x="232" y="193"/>
                  </a:cubicBezTo>
                  <a:cubicBezTo>
                    <a:pt x="243" y="183"/>
                    <a:pt x="254" y="173"/>
                    <a:pt x="264" y="162"/>
                  </a:cubicBezTo>
                  <a:cubicBezTo>
                    <a:pt x="273" y="152"/>
                    <a:pt x="282" y="141"/>
                    <a:pt x="290" y="129"/>
                  </a:cubicBezTo>
                  <a:cubicBezTo>
                    <a:pt x="313" y="94"/>
                    <a:pt x="328" y="53"/>
                    <a:pt x="339" y="13"/>
                  </a:cubicBezTo>
                  <a:cubicBezTo>
                    <a:pt x="338" y="13"/>
                    <a:pt x="337" y="12"/>
                    <a:pt x="336" y="12"/>
                  </a:cubicBezTo>
                  <a:cubicBezTo>
                    <a:pt x="329" y="43"/>
                    <a:pt x="313" y="70"/>
                    <a:pt x="295" y="96"/>
                  </a:cubicBezTo>
                  <a:cubicBezTo>
                    <a:pt x="277" y="122"/>
                    <a:pt x="258" y="147"/>
                    <a:pt x="237" y="170"/>
                  </a:cubicBezTo>
                  <a:cubicBezTo>
                    <a:pt x="216" y="193"/>
                    <a:pt x="192" y="214"/>
                    <a:pt x="168" y="233"/>
                  </a:cubicBezTo>
                  <a:cubicBezTo>
                    <a:pt x="144" y="252"/>
                    <a:pt x="118" y="268"/>
                    <a:pt x="90" y="282"/>
                  </a:cubicBezTo>
                  <a:cubicBezTo>
                    <a:pt x="77" y="288"/>
                    <a:pt x="63" y="294"/>
                    <a:pt x="50" y="298"/>
                  </a:cubicBezTo>
                  <a:cubicBezTo>
                    <a:pt x="37" y="303"/>
                    <a:pt x="24" y="303"/>
                    <a:pt x="12" y="308"/>
                  </a:cubicBezTo>
                  <a:cubicBezTo>
                    <a:pt x="13" y="309"/>
                    <a:pt x="13" y="309"/>
                    <a:pt x="13" y="310"/>
                  </a:cubicBezTo>
                  <a:cubicBezTo>
                    <a:pt x="27" y="303"/>
                    <a:pt x="41" y="299"/>
                    <a:pt x="55" y="295"/>
                  </a:cubicBezTo>
                  <a:cubicBezTo>
                    <a:pt x="70" y="290"/>
                    <a:pt x="84" y="283"/>
                    <a:pt x="98" y="276"/>
                  </a:cubicBezTo>
                  <a:cubicBezTo>
                    <a:pt x="128" y="263"/>
                    <a:pt x="156" y="248"/>
                    <a:pt x="183" y="229"/>
                  </a:cubicBezTo>
                  <a:cubicBezTo>
                    <a:pt x="207" y="213"/>
                    <a:pt x="230" y="193"/>
                    <a:pt x="251" y="172"/>
                  </a:cubicBezTo>
                  <a:cubicBezTo>
                    <a:pt x="272" y="151"/>
                    <a:pt x="291" y="128"/>
                    <a:pt x="307" y="103"/>
                  </a:cubicBezTo>
                  <a:cubicBezTo>
                    <a:pt x="316" y="88"/>
                    <a:pt x="324" y="72"/>
                    <a:pt x="331" y="56"/>
                  </a:cubicBezTo>
                  <a:cubicBezTo>
                    <a:pt x="338" y="39"/>
                    <a:pt x="344" y="20"/>
                    <a:pt x="352" y="3"/>
                  </a:cubicBezTo>
                  <a:cubicBezTo>
                    <a:pt x="352" y="1"/>
                    <a:pt x="350" y="0"/>
                    <a:pt x="349" y="2"/>
                  </a:cubicBezTo>
                  <a:cubicBezTo>
                    <a:pt x="343" y="16"/>
                    <a:pt x="338" y="31"/>
                    <a:pt x="332" y="46"/>
                  </a:cubicBezTo>
                  <a:cubicBezTo>
                    <a:pt x="326" y="61"/>
                    <a:pt x="320" y="75"/>
                    <a:pt x="312" y="89"/>
                  </a:cubicBezTo>
                  <a:cubicBezTo>
                    <a:pt x="297" y="115"/>
                    <a:pt x="279" y="139"/>
                    <a:pt x="258" y="161"/>
                  </a:cubicBezTo>
                  <a:cubicBezTo>
                    <a:pt x="237" y="183"/>
                    <a:pt x="215" y="203"/>
                    <a:pt x="191" y="221"/>
                  </a:cubicBezTo>
                  <a:cubicBezTo>
                    <a:pt x="165" y="240"/>
                    <a:pt x="137" y="255"/>
                    <a:pt x="108" y="269"/>
                  </a:cubicBezTo>
                  <a:cubicBezTo>
                    <a:pt x="99" y="273"/>
                    <a:pt x="91" y="277"/>
                    <a:pt x="83" y="280"/>
                  </a:cubicBezTo>
                  <a:cubicBezTo>
                    <a:pt x="74" y="284"/>
                    <a:pt x="66" y="288"/>
                    <a:pt x="58" y="291"/>
                  </a:cubicBezTo>
                  <a:cubicBezTo>
                    <a:pt x="42" y="296"/>
                    <a:pt x="27" y="300"/>
                    <a:pt x="12" y="308"/>
                  </a:cubicBezTo>
                  <a:cubicBezTo>
                    <a:pt x="10" y="309"/>
                    <a:pt x="12" y="311"/>
                    <a:pt x="13" y="310"/>
                  </a:cubicBezTo>
                  <a:cubicBezTo>
                    <a:pt x="21" y="307"/>
                    <a:pt x="28" y="306"/>
                    <a:pt x="35" y="305"/>
                  </a:cubicBezTo>
                  <a:cubicBezTo>
                    <a:pt x="43" y="303"/>
                    <a:pt x="51" y="301"/>
                    <a:pt x="58" y="298"/>
                  </a:cubicBezTo>
                  <a:cubicBezTo>
                    <a:pt x="73" y="293"/>
                    <a:pt x="87" y="286"/>
                    <a:pt x="102" y="279"/>
                  </a:cubicBezTo>
                  <a:cubicBezTo>
                    <a:pt x="129" y="265"/>
                    <a:pt x="153" y="248"/>
                    <a:pt x="177" y="229"/>
                  </a:cubicBezTo>
                  <a:cubicBezTo>
                    <a:pt x="201" y="210"/>
                    <a:pt x="224" y="188"/>
                    <a:pt x="245" y="165"/>
                  </a:cubicBezTo>
                  <a:cubicBezTo>
                    <a:pt x="265" y="142"/>
                    <a:pt x="284" y="117"/>
                    <a:pt x="301" y="91"/>
                  </a:cubicBezTo>
                  <a:cubicBezTo>
                    <a:pt x="317" y="67"/>
                    <a:pt x="332" y="41"/>
                    <a:pt x="339" y="13"/>
                  </a:cubicBezTo>
                  <a:cubicBezTo>
                    <a:pt x="340" y="11"/>
                    <a:pt x="337" y="11"/>
                    <a:pt x="336" y="12"/>
                  </a:cubicBezTo>
                  <a:cubicBezTo>
                    <a:pt x="321" y="67"/>
                    <a:pt x="299" y="122"/>
                    <a:pt x="258" y="164"/>
                  </a:cubicBezTo>
                  <a:cubicBezTo>
                    <a:pt x="248" y="175"/>
                    <a:pt x="237" y="184"/>
                    <a:pt x="226" y="194"/>
                  </a:cubicBezTo>
                  <a:cubicBezTo>
                    <a:pt x="215" y="204"/>
                    <a:pt x="203" y="213"/>
                    <a:pt x="191" y="222"/>
                  </a:cubicBezTo>
                  <a:cubicBezTo>
                    <a:pt x="168" y="240"/>
                    <a:pt x="143" y="256"/>
                    <a:pt x="117" y="270"/>
                  </a:cubicBezTo>
                  <a:cubicBezTo>
                    <a:pt x="80" y="289"/>
                    <a:pt x="42" y="305"/>
                    <a:pt x="2" y="316"/>
                  </a:cubicBezTo>
                  <a:cubicBezTo>
                    <a:pt x="2" y="317"/>
                    <a:pt x="2" y="318"/>
                    <a:pt x="2" y="318"/>
                  </a:cubicBezTo>
                  <a:cubicBezTo>
                    <a:pt x="59" y="301"/>
                    <a:pt x="114" y="276"/>
                    <a:pt x="163" y="243"/>
                  </a:cubicBezTo>
                  <a:cubicBezTo>
                    <a:pt x="188" y="226"/>
                    <a:pt x="211" y="208"/>
                    <a:pt x="232" y="187"/>
                  </a:cubicBezTo>
                  <a:cubicBezTo>
                    <a:pt x="253" y="166"/>
                    <a:pt x="271" y="144"/>
                    <a:pt x="287" y="120"/>
                  </a:cubicBezTo>
                  <a:cubicBezTo>
                    <a:pt x="297" y="106"/>
                    <a:pt x="307" y="91"/>
                    <a:pt x="315" y="77"/>
                  </a:cubicBezTo>
                  <a:cubicBezTo>
                    <a:pt x="323" y="63"/>
                    <a:pt x="329" y="47"/>
                    <a:pt x="330" y="31"/>
                  </a:cubicBezTo>
                  <a:cubicBezTo>
                    <a:pt x="330" y="29"/>
                    <a:pt x="328" y="29"/>
                    <a:pt x="327" y="30"/>
                  </a:cubicBezTo>
                  <a:cubicBezTo>
                    <a:pt x="322" y="45"/>
                    <a:pt x="318" y="61"/>
                    <a:pt x="312" y="76"/>
                  </a:cubicBezTo>
                  <a:cubicBezTo>
                    <a:pt x="307" y="91"/>
                    <a:pt x="299" y="105"/>
                    <a:pt x="291" y="118"/>
                  </a:cubicBezTo>
                  <a:cubicBezTo>
                    <a:pt x="275" y="143"/>
                    <a:pt x="255" y="166"/>
                    <a:pt x="234" y="187"/>
                  </a:cubicBezTo>
                  <a:cubicBezTo>
                    <a:pt x="212" y="208"/>
                    <a:pt x="188" y="228"/>
                    <a:pt x="162" y="245"/>
                  </a:cubicBezTo>
                  <a:cubicBezTo>
                    <a:pt x="136" y="262"/>
                    <a:pt x="108" y="276"/>
                    <a:pt x="80" y="289"/>
                  </a:cubicBezTo>
                  <a:cubicBezTo>
                    <a:pt x="54" y="301"/>
                    <a:pt x="29" y="312"/>
                    <a:pt x="1" y="319"/>
                  </a:cubicBezTo>
                  <a:cubicBezTo>
                    <a:pt x="0" y="319"/>
                    <a:pt x="0" y="322"/>
                    <a:pt x="2" y="3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2128"/>
            <p:cNvSpPr/>
            <p:nvPr/>
          </p:nvSpPr>
          <p:spPr bwMode="auto">
            <a:xfrm>
              <a:off x="5476" y="1296"/>
              <a:ext cx="77" cy="99"/>
            </a:xfrm>
            <a:custGeom>
              <a:avLst/>
              <a:gdLst>
                <a:gd name="T0" fmla="*/ 2 w 60"/>
                <a:gd name="T1" fmla="*/ 49 h 76"/>
                <a:gd name="T2" fmla="*/ 35 w 60"/>
                <a:gd name="T3" fmla="*/ 16 h 76"/>
                <a:gd name="T4" fmla="*/ 2 w 60"/>
                <a:gd name="T5" fmla="*/ 52 h 76"/>
                <a:gd name="T6" fmla="*/ 23 w 60"/>
                <a:gd name="T7" fmla="*/ 26 h 76"/>
                <a:gd name="T8" fmla="*/ 38 w 60"/>
                <a:gd name="T9" fmla="*/ 2 h 76"/>
                <a:gd name="T10" fmla="*/ 55 w 60"/>
                <a:gd name="T11" fmla="*/ 65 h 76"/>
                <a:gd name="T12" fmla="*/ 47 w 60"/>
                <a:gd name="T13" fmla="*/ 37 h 76"/>
                <a:gd name="T14" fmla="*/ 42 w 60"/>
                <a:gd name="T15" fmla="*/ 8 h 76"/>
                <a:gd name="T16" fmla="*/ 50 w 60"/>
                <a:gd name="T17" fmla="*/ 38 h 76"/>
                <a:gd name="T18" fmla="*/ 53 w 60"/>
                <a:gd name="T19" fmla="*/ 68 h 76"/>
                <a:gd name="T20" fmla="*/ 15 w 60"/>
                <a:gd name="T21" fmla="*/ 63 h 76"/>
                <a:gd name="T22" fmla="*/ 2 w 60"/>
                <a:gd name="T23" fmla="*/ 61 h 76"/>
                <a:gd name="T24" fmla="*/ 48 w 60"/>
                <a:gd name="T25" fmla="*/ 73 h 76"/>
                <a:gd name="T26" fmla="*/ 10 w 60"/>
                <a:gd name="T27" fmla="*/ 56 h 76"/>
                <a:gd name="T28" fmla="*/ 37 w 60"/>
                <a:gd name="T29" fmla="*/ 58 h 76"/>
                <a:gd name="T30" fmla="*/ 12 w 60"/>
                <a:gd name="T31" fmla="*/ 54 h 76"/>
                <a:gd name="T32" fmla="*/ 38 w 60"/>
                <a:gd name="T33" fmla="*/ 24 h 76"/>
                <a:gd name="T34" fmla="*/ 22 w 60"/>
                <a:gd name="T35" fmla="*/ 35 h 76"/>
                <a:gd name="T36" fmla="*/ 16 w 60"/>
                <a:gd name="T37" fmla="*/ 56 h 76"/>
                <a:gd name="T38" fmla="*/ 36 w 60"/>
                <a:gd name="T39" fmla="*/ 24 h 76"/>
                <a:gd name="T40" fmla="*/ 26 w 60"/>
                <a:gd name="T41" fmla="*/ 56 h 76"/>
                <a:gd name="T42" fmla="*/ 44 w 60"/>
                <a:gd name="T43" fmla="*/ 36 h 76"/>
                <a:gd name="T44" fmla="*/ 39 w 60"/>
                <a:gd name="T45" fmla="*/ 56 h 76"/>
                <a:gd name="T46" fmla="*/ 47 w 60"/>
                <a:gd name="T47" fmla="*/ 48 h 76"/>
                <a:gd name="T48" fmla="*/ 46 w 60"/>
                <a:gd name="T49" fmla="*/ 62 h 76"/>
                <a:gd name="T50" fmla="*/ 54 w 60"/>
                <a:gd name="T51" fmla="*/ 54 h 76"/>
                <a:gd name="T52" fmla="*/ 47 w 60"/>
                <a:gd name="T53" fmla="*/ 60 h 76"/>
                <a:gd name="T54" fmla="*/ 47 w 60"/>
                <a:gd name="T55" fmla="*/ 47 h 76"/>
                <a:gd name="T56" fmla="*/ 39 w 60"/>
                <a:gd name="T57" fmla="*/ 56 h 76"/>
                <a:gd name="T58" fmla="*/ 44 w 60"/>
                <a:gd name="T59" fmla="*/ 34 h 76"/>
                <a:gd name="T60" fmla="*/ 26 w 60"/>
                <a:gd name="T61" fmla="*/ 56 h 76"/>
                <a:gd name="T62" fmla="*/ 37 w 60"/>
                <a:gd name="T63" fmla="*/ 23 h 76"/>
                <a:gd name="T64" fmla="*/ 14 w 60"/>
                <a:gd name="T65" fmla="*/ 54 h 76"/>
                <a:gd name="T66" fmla="*/ 23 w 60"/>
                <a:gd name="T67" fmla="*/ 38 h 76"/>
                <a:gd name="T68" fmla="*/ 35 w 60"/>
                <a:gd name="T69" fmla="*/ 23 h 76"/>
                <a:gd name="T70" fmla="*/ 11 w 60"/>
                <a:gd name="T71" fmla="*/ 56 h 76"/>
                <a:gd name="T72" fmla="*/ 37 w 60"/>
                <a:gd name="T73" fmla="*/ 56 h 76"/>
                <a:gd name="T74" fmla="*/ 9 w 60"/>
                <a:gd name="T75" fmla="*/ 56 h 76"/>
                <a:gd name="T76" fmla="*/ 47 w 60"/>
                <a:gd name="T77" fmla="*/ 73 h 76"/>
                <a:gd name="T78" fmla="*/ 1 w 60"/>
                <a:gd name="T79" fmla="*/ 61 h 76"/>
                <a:gd name="T80" fmla="*/ 21 w 60"/>
                <a:gd name="T81" fmla="*/ 68 h 76"/>
                <a:gd name="T82" fmla="*/ 60 w 60"/>
                <a:gd name="T83" fmla="*/ 63 h 76"/>
                <a:gd name="T84" fmla="*/ 50 w 60"/>
                <a:gd name="T85" fmla="*/ 21 h 76"/>
                <a:gd name="T86" fmla="*/ 42 w 60"/>
                <a:gd name="T87" fmla="*/ 8 h 76"/>
                <a:gd name="T88" fmla="*/ 55 w 60"/>
                <a:gd name="T89" fmla="*/ 65 h 76"/>
                <a:gd name="T90" fmla="*/ 51 w 60"/>
                <a:gd name="T91" fmla="*/ 32 h 76"/>
                <a:gd name="T92" fmla="*/ 39 w 60"/>
                <a:gd name="T93" fmla="*/ 0 h 76"/>
                <a:gd name="T94" fmla="*/ 2 w 60"/>
                <a:gd name="T95" fmla="*/ 52 h 76"/>
                <a:gd name="T96" fmla="*/ 35 w 60"/>
                <a:gd name="T97" fmla="*/ 16 h 76"/>
                <a:gd name="T98" fmla="*/ 2 w 60"/>
                <a:gd name="T99" fmla="*/ 50 h 76"/>
                <a:gd name="T100" fmla="*/ 20 w 60"/>
                <a:gd name="T101" fmla="*/ 3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0" h="76">
                  <a:moveTo>
                    <a:pt x="18" y="29"/>
                  </a:moveTo>
                  <a:cubicBezTo>
                    <a:pt x="13" y="36"/>
                    <a:pt x="8" y="43"/>
                    <a:pt x="2" y="49"/>
                  </a:cubicBezTo>
                  <a:cubicBezTo>
                    <a:pt x="3" y="50"/>
                    <a:pt x="4" y="50"/>
                    <a:pt x="4" y="51"/>
                  </a:cubicBezTo>
                  <a:cubicBezTo>
                    <a:pt x="14" y="38"/>
                    <a:pt x="25" y="27"/>
                    <a:pt x="35" y="16"/>
                  </a:cubicBezTo>
                  <a:cubicBezTo>
                    <a:pt x="36" y="14"/>
                    <a:pt x="35" y="13"/>
                    <a:pt x="34" y="14"/>
                  </a:cubicBezTo>
                  <a:cubicBezTo>
                    <a:pt x="22" y="26"/>
                    <a:pt x="9" y="37"/>
                    <a:pt x="2" y="52"/>
                  </a:cubicBezTo>
                  <a:cubicBezTo>
                    <a:pt x="3" y="52"/>
                    <a:pt x="3" y="53"/>
                    <a:pt x="4" y="53"/>
                  </a:cubicBezTo>
                  <a:cubicBezTo>
                    <a:pt x="9" y="43"/>
                    <a:pt x="17" y="35"/>
                    <a:pt x="23" y="26"/>
                  </a:cubicBezTo>
                  <a:cubicBezTo>
                    <a:pt x="29" y="18"/>
                    <a:pt x="33" y="8"/>
                    <a:pt x="40" y="2"/>
                  </a:cubicBezTo>
                  <a:cubicBezTo>
                    <a:pt x="40" y="2"/>
                    <a:pt x="39" y="2"/>
                    <a:pt x="38" y="2"/>
                  </a:cubicBezTo>
                  <a:cubicBezTo>
                    <a:pt x="44" y="11"/>
                    <a:pt x="46" y="21"/>
                    <a:pt x="48" y="31"/>
                  </a:cubicBezTo>
                  <a:cubicBezTo>
                    <a:pt x="51" y="42"/>
                    <a:pt x="56" y="53"/>
                    <a:pt x="55" y="65"/>
                  </a:cubicBezTo>
                  <a:cubicBezTo>
                    <a:pt x="56" y="65"/>
                    <a:pt x="56" y="64"/>
                    <a:pt x="57" y="64"/>
                  </a:cubicBezTo>
                  <a:cubicBezTo>
                    <a:pt x="52" y="56"/>
                    <a:pt x="50" y="46"/>
                    <a:pt x="47" y="37"/>
                  </a:cubicBezTo>
                  <a:cubicBezTo>
                    <a:pt x="45" y="27"/>
                    <a:pt x="44" y="17"/>
                    <a:pt x="44" y="8"/>
                  </a:cubicBezTo>
                  <a:cubicBezTo>
                    <a:pt x="44" y="8"/>
                    <a:pt x="43" y="8"/>
                    <a:pt x="42" y="8"/>
                  </a:cubicBezTo>
                  <a:cubicBezTo>
                    <a:pt x="46" y="12"/>
                    <a:pt x="47" y="17"/>
                    <a:pt x="48" y="22"/>
                  </a:cubicBezTo>
                  <a:cubicBezTo>
                    <a:pt x="49" y="27"/>
                    <a:pt x="49" y="33"/>
                    <a:pt x="50" y="38"/>
                  </a:cubicBezTo>
                  <a:cubicBezTo>
                    <a:pt x="51" y="46"/>
                    <a:pt x="56" y="54"/>
                    <a:pt x="57" y="63"/>
                  </a:cubicBezTo>
                  <a:cubicBezTo>
                    <a:pt x="57" y="66"/>
                    <a:pt x="56" y="67"/>
                    <a:pt x="53" y="68"/>
                  </a:cubicBezTo>
                  <a:cubicBezTo>
                    <a:pt x="50" y="69"/>
                    <a:pt x="46" y="69"/>
                    <a:pt x="42" y="69"/>
                  </a:cubicBezTo>
                  <a:cubicBezTo>
                    <a:pt x="33" y="68"/>
                    <a:pt x="24" y="66"/>
                    <a:pt x="15" y="63"/>
                  </a:cubicBezTo>
                  <a:cubicBezTo>
                    <a:pt x="11" y="62"/>
                    <a:pt x="6" y="61"/>
                    <a:pt x="3" y="59"/>
                  </a:cubicBezTo>
                  <a:cubicBezTo>
                    <a:pt x="2" y="59"/>
                    <a:pt x="2" y="60"/>
                    <a:pt x="2" y="61"/>
                  </a:cubicBezTo>
                  <a:cubicBezTo>
                    <a:pt x="17" y="66"/>
                    <a:pt x="31" y="71"/>
                    <a:pt x="47" y="75"/>
                  </a:cubicBezTo>
                  <a:cubicBezTo>
                    <a:pt x="48" y="76"/>
                    <a:pt x="48" y="74"/>
                    <a:pt x="48" y="73"/>
                  </a:cubicBezTo>
                  <a:cubicBezTo>
                    <a:pt x="37" y="63"/>
                    <a:pt x="22" y="62"/>
                    <a:pt x="10" y="54"/>
                  </a:cubicBezTo>
                  <a:cubicBezTo>
                    <a:pt x="10" y="55"/>
                    <a:pt x="10" y="56"/>
                    <a:pt x="10" y="56"/>
                  </a:cubicBezTo>
                  <a:cubicBezTo>
                    <a:pt x="14" y="54"/>
                    <a:pt x="19" y="55"/>
                    <a:pt x="24" y="56"/>
                  </a:cubicBezTo>
                  <a:cubicBezTo>
                    <a:pt x="28" y="57"/>
                    <a:pt x="33" y="58"/>
                    <a:pt x="37" y="58"/>
                  </a:cubicBezTo>
                  <a:cubicBezTo>
                    <a:pt x="39" y="59"/>
                    <a:pt x="39" y="56"/>
                    <a:pt x="38" y="56"/>
                  </a:cubicBezTo>
                  <a:cubicBezTo>
                    <a:pt x="29" y="54"/>
                    <a:pt x="20" y="57"/>
                    <a:pt x="12" y="54"/>
                  </a:cubicBezTo>
                  <a:cubicBezTo>
                    <a:pt x="12" y="55"/>
                    <a:pt x="12" y="55"/>
                    <a:pt x="12" y="56"/>
                  </a:cubicBezTo>
                  <a:cubicBezTo>
                    <a:pt x="20" y="45"/>
                    <a:pt x="33" y="37"/>
                    <a:pt x="38" y="24"/>
                  </a:cubicBezTo>
                  <a:cubicBezTo>
                    <a:pt x="38" y="23"/>
                    <a:pt x="37" y="22"/>
                    <a:pt x="36" y="22"/>
                  </a:cubicBezTo>
                  <a:cubicBezTo>
                    <a:pt x="30" y="24"/>
                    <a:pt x="25" y="30"/>
                    <a:pt x="22" y="35"/>
                  </a:cubicBezTo>
                  <a:cubicBezTo>
                    <a:pt x="18" y="41"/>
                    <a:pt x="14" y="48"/>
                    <a:pt x="13" y="55"/>
                  </a:cubicBezTo>
                  <a:cubicBezTo>
                    <a:pt x="13" y="56"/>
                    <a:pt x="15" y="57"/>
                    <a:pt x="16" y="56"/>
                  </a:cubicBezTo>
                  <a:cubicBezTo>
                    <a:pt x="20" y="51"/>
                    <a:pt x="22" y="45"/>
                    <a:pt x="25" y="40"/>
                  </a:cubicBezTo>
                  <a:cubicBezTo>
                    <a:pt x="28" y="34"/>
                    <a:pt x="31" y="28"/>
                    <a:pt x="36" y="24"/>
                  </a:cubicBezTo>
                  <a:cubicBezTo>
                    <a:pt x="36" y="24"/>
                    <a:pt x="35" y="23"/>
                    <a:pt x="34" y="23"/>
                  </a:cubicBezTo>
                  <a:cubicBezTo>
                    <a:pt x="34" y="34"/>
                    <a:pt x="28" y="45"/>
                    <a:pt x="26" y="56"/>
                  </a:cubicBezTo>
                  <a:cubicBezTo>
                    <a:pt x="26" y="58"/>
                    <a:pt x="27" y="58"/>
                    <a:pt x="28" y="57"/>
                  </a:cubicBezTo>
                  <a:cubicBezTo>
                    <a:pt x="35" y="52"/>
                    <a:pt x="38" y="42"/>
                    <a:pt x="44" y="36"/>
                  </a:cubicBezTo>
                  <a:cubicBezTo>
                    <a:pt x="43" y="35"/>
                    <a:pt x="42" y="35"/>
                    <a:pt x="42" y="35"/>
                  </a:cubicBezTo>
                  <a:cubicBezTo>
                    <a:pt x="44" y="42"/>
                    <a:pt x="40" y="49"/>
                    <a:pt x="39" y="56"/>
                  </a:cubicBezTo>
                  <a:cubicBezTo>
                    <a:pt x="38" y="57"/>
                    <a:pt x="40" y="58"/>
                    <a:pt x="41" y="57"/>
                  </a:cubicBezTo>
                  <a:cubicBezTo>
                    <a:pt x="44" y="55"/>
                    <a:pt x="45" y="51"/>
                    <a:pt x="47" y="48"/>
                  </a:cubicBezTo>
                  <a:cubicBezTo>
                    <a:pt x="46" y="48"/>
                    <a:pt x="45" y="48"/>
                    <a:pt x="44" y="48"/>
                  </a:cubicBezTo>
                  <a:cubicBezTo>
                    <a:pt x="46" y="53"/>
                    <a:pt x="44" y="57"/>
                    <a:pt x="46" y="62"/>
                  </a:cubicBezTo>
                  <a:cubicBezTo>
                    <a:pt x="46" y="63"/>
                    <a:pt x="47" y="63"/>
                    <a:pt x="48" y="63"/>
                  </a:cubicBezTo>
                  <a:cubicBezTo>
                    <a:pt x="51" y="60"/>
                    <a:pt x="53" y="58"/>
                    <a:pt x="54" y="54"/>
                  </a:cubicBezTo>
                  <a:cubicBezTo>
                    <a:pt x="54" y="53"/>
                    <a:pt x="52" y="52"/>
                    <a:pt x="51" y="53"/>
                  </a:cubicBezTo>
                  <a:cubicBezTo>
                    <a:pt x="50" y="56"/>
                    <a:pt x="49" y="59"/>
                    <a:pt x="47" y="60"/>
                  </a:cubicBezTo>
                  <a:cubicBezTo>
                    <a:pt x="47" y="61"/>
                    <a:pt x="48" y="61"/>
                    <a:pt x="48" y="61"/>
                  </a:cubicBezTo>
                  <a:cubicBezTo>
                    <a:pt x="47" y="57"/>
                    <a:pt x="48" y="52"/>
                    <a:pt x="47" y="47"/>
                  </a:cubicBezTo>
                  <a:cubicBezTo>
                    <a:pt x="46" y="46"/>
                    <a:pt x="45" y="46"/>
                    <a:pt x="44" y="47"/>
                  </a:cubicBezTo>
                  <a:cubicBezTo>
                    <a:pt x="43" y="50"/>
                    <a:pt x="41" y="53"/>
                    <a:pt x="39" y="56"/>
                  </a:cubicBezTo>
                  <a:cubicBezTo>
                    <a:pt x="40" y="56"/>
                    <a:pt x="40" y="56"/>
                    <a:pt x="41" y="57"/>
                  </a:cubicBezTo>
                  <a:cubicBezTo>
                    <a:pt x="43" y="50"/>
                    <a:pt x="47" y="42"/>
                    <a:pt x="44" y="34"/>
                  </a:cubicBezTo>
                  <a:cubicBezTo>
                    <a:pt x="44" y="33"/>
                    <a:pt x="43" y="33"/>
                    <a:pt x="42" y="34"/>
                  </a:cubicBezTo>
                  <a:cubicBezTo>
                    <a:pt x="36" y="41"/>
                    <a:pt x="34" y="50"/>
                    <a:pt x="26" y="56"/>
                  </a:cubicBezTo>
                  <a:cubicBezTo>
                    <a:pt x="27" y="56"/>
                    <a:pt x="28" y="56"/>
                    <a:pt x="28" y="57"/>
                  </a:cubicBezTo>
                  <a:cubicBezTo>
                    <a:pt x="30" y="45"/>
                    <a:pt x="36" y="35"/>
                    <a:pt x="37" y="23"/>
                  </a:cubicBezTo>
                  <a:cubicBezTo>
                    <a:pt x="37" y="22"/>
                    <a:pt x="36" y="21"/>
                    <a:pt x="35" y="22"/>
                  </a:cubicBezTo>
                  <a:cubicBezTo>
                    <a:pt x="24" y="29"/>
                    <a:pt x="23" y="45"/>
                    <a:pt x="14" y="54"/>
                  </a:cubicBezTo>
                  <a:cubicBezTo>
                    <a:pt x="15" y="54"/>
                    <a:pt x="15" y="55"/>
                    <a:pt x="16" y="55"/>
                  </a:cubicBezTo>
                  <a:cubicBezTo>
                    <a:pt x="16" y="49"/>
                    <a:pt x="20" y="43"/>
                    <a:pt x="23" y="38"/>
                  </a:cubicBezTo>
                  <a:cubicBezTo>
                    <a:pt x="26" y="33"/>
                    <a:pt x="31" y="26"/>
                    <a:pt x="37" y="25"/>
                  </a:cubicBezTo>
                  <a:cubicBezTo>
                    <a:pt x="36" y="24"/>
                    <a:pt x="36" y="24"/>
                    <a:pt x="35" y="23"/>
                  </a:cubicBezTo>
                  <a:cubicBezTo>
                    <a:pt x="30" y="36"/>
                    <a:pt x="17" y="44"/>
                    <a:pt x="10" y="54"/>
                  </a:cubicBezTo>
                  <a:cubicBezTo>
                    <a:pt x="9" y="55"/>
                    <a:pt x="10" y="56"/>
                    <a:pt x="11" y="56"/>
                  </a:cubicBezTo>
                  <a:cubicBezTo>
                    <a:pt x="19" y="59"/>
                    <a:pt x="28" y="57"/>
                    <a:pt x="37" y="58"/>
                  </a:cubicBezTo>
                  <a:cubicBezTo>
                    <a:pt x="37" y="57"/>
                    <a:pt x="37" y="56"/>
                    <a:pt x="37" y="56"/>
                  </a:cubicBezTo>
                  <a:cubicBezTo>
                    <a:pt x="28" y="55"/>
                    <a:pt x="18" y="50"/>
                    <a:pt x="9" y="54"/>
                  </a:cubicBezTo>
                  <a:cubicBezTo>
                    <a:pt x="8" y="54"/>
                    <a:pt x="8" y="56"/>
                    <a:pt x="9" y="56"/>
                  </a:cubicBezTo>
                  <a:cubicBezTo>
                    <a:pt x="20" y="64"/>
                    <a:pt x="36" y="65"/>
                    <a:pt x="46" y="75"/>
                  </a:cubicBezTo>
                  <a:cubicBezTo>
                    <a:pt x="46" y="74"/>
                    <a:pt x="47" y="73"/>
                    <a:pt x="47" y="73"/>
                  </a:cubicBezTo>
                  <a:cubicBezTo>
                    <a:pt x="32" y="68"/>
                    <a:pt x="17" y="63"/>
                    <a:pt x="2" y="58"/>
                  </a:cubicBezTo>
                  <a:cubicBezTo>
                    <a:pt x="1" y="58"/>
                    <a:pt x="0" y="60"/>
                    <a:pt x="1" y="61"/>
                  </a:cubicBezTo>
                  <a:cubicBezTo>
                    <a:pt x="3" y="62"/>
                    <a:pt x="6" y="63"/>
                    <a:pt x="9" y="64"/>
                  </a:cubicBezTo>
                  <a:cubicBezTo>
                    <a:pt x="13" y="66"/>
                    <a:pt x="17" y="67"/>
                    <a:pt x="21" y="68"/>
                  </a:cubicBezTo>
                  <a:cubicBezTo>
                    <a:pt x="29" y="70"/>
                    <a:pt x="39" y="72"/>
                    <a:pt x="48" y="72"/>
                  </a:cubicBezTo>
                  <a:cubicBezTo>
                    <a:pt x="53" y="71"/>
                    <a:pt x="60" y="70"/>
                    <a:pt x="60" y="63"/>
                  </a:cubicBezTo>
                  <a:cubicBezTo>
                    <a:pt x="59" y="55"/>
                    <a:pt x="54" y="47"/>
                    <a:pt x="53" y="38"/>
                  </a:cubicBezTo>
                  <a:cubicBezTo>
                    <a:pt x="52" y="33"/>
                    <a:pt x="51" y="27"/>
                    <a:pt x="50" y="21"/>
                  </a:cubicBezTo>
                  <a:cubicBezTo>
                    <a:pt x="49" y="16"/>
                    <a:pt x="48" y="10"/>
                    <a:pt x="44" y="7"/>
                  </a:cubicBezTo>
                  <a:cubicBezTo>
                    <a:pt x="43" y="6"/>
                    <a:pt x="42" y="6"/>
                    <a:pt x="42" y="8"/>
                  </a:cubicBezTo>
                  <a:cubicBezTo>
                    <a:pt x="41" y="17"/>
                    <a:pt x="42" y="27"/>
                    <a:pt x="45" y="37"/>
                  </a:cubicBezTo>
                  <a:cubicBezTo>
                    <a:pt x="47" y="47"/>
                    <a:pt x="50" y="57"/>
                    <a:pt x="55" y="65"/>
                  </a:cubicBezTo>
                  <a:cubicBezTo>
                    <a:pt x="56" y="66"/>
                    <a:pt x="57" y="66"/>
                    <a:pt x="57" y="65"/>
                  </a:cubicBezTo>
                  <a:cubicBezTo>
                    <a:pt x="59" y="53"/>
                    <a:pt x="54" y="42"/>
                    <a:pt x="51" y="32"/>
                  </a:cubicBezTo>
                  <a:cubicBezTo>
                    <a:pt x="48" y="21"/>
                    <a:pt x="47" y="10"/>
                    <a:pt x="41" y="1"/>
                  </a:cubicBezTo>
                  <a:cubicBezTo>
                    <a:pt x="40" y="0"/>
                    <a:pt x="39" y="0"/>
                    <a:pt x="39" y="0"/>
                  </a:cubicBezTo>
                  <a:cubicBezTo>
                    <a:pt x="31" y="7"/>
                    <a:pt x="27" y="16"/>
                    <a:pt x="22" y="24"/>
                  </a:cubicBezTo>
                  <a:cubicBezTo>
                    <a:pt x="15" y="34"/>
                    <a:pt x="7" y="42"/>
                    <a:pt x="2" y="52"/>
                  </a:cubicBezTo>
                  <a:cubicBezTo>
                    <a:pt x="1" y="53"/>
                    <a:pt x="3" y="55"/>
                    <a:pt x="4" y="53"/>
                  </a:cubicBezTo>
                  <a:cubicBezTo>
                    <a:pt x="12" y="39"/>
                    <a:pt x="24" y="27"/>
                    <a:pt x="35" y="16"/>
                  </a:cubicBezTo>
                  <a:cubicBezTo>
                    <a:pt x="35" y="15"/>
                    <a:pt x="34" y="14"/>
                    <a:pt x="34" y="14"/>
                  </a:cubicBezTo>
                  <a:cubicBezTo>
                    <a:pt x="23" y="26"/>
                    <a:pt x="12" y="37"/>
                    <a:pt x="2" y="50"/>
                  </a:cubicBezTo>
                  <a:cubicBezTo>
                    <a:pt x="1" y="50"/>
                    <a:pt x="3" y="52"/>
                    <a:pt x="4" y="51"/>
                  </a:cubicBezTo>
                  <a:cubicBezTo>
                    <a:pt x="10" y="44"/>
                    <a:pt x="15" y="38"/>
                    <a:pt x="20" y="31"/>
                  </a:cubicBezTo>
                  <a:cubicBezTo>
                    <a:pt x="21" y="29"/>
                    <a:pt x="19" y="28"/>
                    <a:pt x="18" y="2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2129"/>
            <p:cNvSpPr/>
            <p:nvPr/>
          </p:nvSpPr>
          <p:spPr bwMode="auto">
            <a:xfrm>
              <a:off x="5097" y="1581"/>
              <a:ext cx="88" cy="88"/>
            </a:xfrm>
            <a:custGeom>
              <a:avLst/>
              <a:gdLst>
                <a:gd name="T0" fmla="*/ 22 w 68"/>
                <a:gd name="T1" fmla="*/ 6 h 68"/>
                <a:gd name="T2" fmla="*/ 15 w 68"/>
                <a:gd name="T3" fmla="*/ 51 h 68"/>
                <a:gd name="T4" fmla="*/ 60 w 68"/>
                <a:gd name="T5" fmla="*/ 46 h 68"/>
                <a:gd name="T6" fmla="*/ 56 w 68"/>
                <a:gd name="T7" fmla="*/ 25 h 68"/>
                <a:gd name="T8" fmla="*/ 37 w 68"/>
                <a:gd name="T9" fmla="*/ 34 h 68"/>
                <a:gd name="T10" fmla="*/ 39 w 68"/>
                <a:gd name="T11" fmla="*/ 35 h 68"/>
                <a:gd name="T12" fmla="*/ 60 w 68"/>
                <a:gd name="T13" fmla="*/ 29 h 68"/>
                <a:gd name="T14" fmla="*/ 60 w 68"/>
                <a:gd name="T15" fmla="*/ 44 h 68"/>
                <a:gd name="T16" fmla="*/ 47 w 68"/>
                <a:gd name="T17" fmla="*/ 53 h 68"/>
                <a:gd name="T18" fmla="*/ 18 w 68"/>
                <a:gd name="T19" fmla="*/ 51 h 68"/>
                <a:gd name="T20" fmla="*/ 12 w 68"/>
                <a:gd name="T21" fmla="*/ 38 h 68"/>
                <a:gd name="T22" fmla="*/ 15 w 68"/>
                <a:gd name="T23" fmla="*/ 20 h 68"/>
                <a:gd name="T24" fmla="*/ 33 w 68"/>
                <a:gd name="T25" fmla="*/ 4 h 68"/>
                <a:gd name="T26" fmla="*/ 32 w 68"/>
                <a:gd name="T27" fmla="*/ 1 h 68"/>
                <a:gd name="T28" fmla="*/ 11 w 68"/>
                <a:gd name="T29" fmla="*/ 16 h 68"/>
                <a:gd name="T30" fmla="*/ 2 w 68"/>
                <a:gd name="T31" fmla="*/ 42 h 68"/>
                <a:gd name="T32" fmla="*/ 21 w 68"/>
                <a:gd name="T33" fmla="*/ 54 h 68"/>
                <a:gd name="T34" fmla="*/ 47 w 68"/>
                <a:gd name="T35" fmla="*/ 49 h 68"/>
                <a:gd name="T36" fmla="*/ 64 w 68"/>
                <a:gd name="T37" fmla="*/ 27 h 68"/>
                <a:gd name="T38" fmla="*/ 39 w 68"/>
                <a:gd name="T39" fmla="*/ 28 h 68"/>
                <a:gd name="T40" fmla="*/ 40 w 68"/>
                <a:gd name="T41" fmla="*/ 31 h 68"/>
                <a:gd name="T42" fmla="*/ 58 w 68"/>
                <a:gd name="T43" fmla="*/ 36 h 68"/>
                <a:gd name="T44" fmla="*/ 48 w 68"/>
                <a:gd name="T45" fmla="*/ 55 h 68"/>
                <a:gd name="T46" fmla="*/ 15 w 68"/>
                <a:gd name="T47" fmla="*/ 52 h 68"/>
                <a:gd name="T48" fmla="*/ 18 w 68"/>
                <a:gd name="T49" fmla="*/ 19 h 68"/>
                <a:gd name="T50" fmla="*/ 15 w 68"/>
                <a:gd name="T51" fmla="*/ 18 h 68"/>
                <a:gd name="T52" fmla="*/ 11 w 68"/>
                <a:gd name="T53" fmla="*/ 51 h 68"/>
                <a:gd name="T54" fmla="*/ 43 w 68"/>
                <a:gd name="T55" fmla="*/ 60 h 68"/>
                <a:gd name="T56" fmla="*/ 61 w 68"/>
                <a:gd name="T57" fmla="*/ 43 h 68"/>
                <a:gd name="T58" fmla="*/ 54 w 68"/>
                <a:gd name="T59" fmla="*/ 27 h 68"/>
                <a:gd name="T60" fmla="*/ 40 w 68"/>
                <a:gd name="T61" fmla="*/ 28 h 68"/>
                <a:gd name="T62" fmla="*/ 40 w 68"/>
                <a:gd name="T63" fmla="*/ 31 h 68"/>
                <a:gd name="T64" fmla="*/ 62 w 68"/>
                <a:gd name="T65" fmla="*/ 31 h 68"/>
                <a:gd name="T66" fmla="*/ 55 w 68"/>
                <a:gd name="T67" fmla="*/ 42 h 68"/>
                <a:gd name="T68" fmla="*/ 41 w 68"/>
                <a:gd name="T69" fmla="*/ 49 h 68"/>
                <a:gd name="T70" fmla="*/ 14 w 68"/>
                <a:gd name="T71" fmla="*/ 51 h 68"/>
                <a:gd name="T72" fmla="*/ 5 w 68"/>
                <a:gd name="T73" fmla="*/ 43 h 68"/>
                <a:gd name="T74" fmla="*/ 6 w 68"/>
                <a:gd name="T75" fmla="*/ 30 h 68"/>
                <a:gd name="T76" fmla="*/ 17 w 68"/>
                <a:gd name="T77" fmla="*/ 13 h 68"/>
                <a:gd name="T78" fmla="*/ 32 w 68"/>
                <a:gd name="T79" fmla="*/ 4 h 68"/>
                <a:gd name="T80" fmla="*/ 31 w 68"/>
                <a:gd name="T81" fmla="*/ 1 h 68"/>
                <a:gd name="T82" fmla="*/ 11 w 68"/>
                <a:gd name="T83" fmla="*/ 22 h 68"/>
                <a:gd name="T84" fmla="*/ 15 w 68"/>
                <a:gd name="T85" fmla="*/ 52 h 68"/>
                <a:gd name="T86" fmla="*/ 42 w 68"/>
                <a:gd name="T87" fmla="*/ 57 h 68"/>
                <a:gd name="T88" fmla="*/ 64 w 68"/>
                <a:gd name="T89" fmla="*/ 41 h 68"/>
                <a:gd name="T90" fmla="*/ 55 w 68"/>
                <a:gd name="T91" fmla="*/ 24 h 68"/>
                <a:gd name="T92" fmla="*/ 37 w 68"/>
                <a:gd name="T93" fmla="*/ 34 h 68"/>
                <a:gd name="T94" fmla="*/ 39 w 68"/>
                <a:gd name="T95" fmla="*/ 35 h 68"/>
                <a:gd name="T96" fmla="*/ 51 w 68"/>
                <a:gd name="T97" fmla="*/ 28 h 68"/>
                <a:gd name="T98" fmla="*/ 60 w 68"/>
                <a:gd name="T99" fmla="*/ 36 h 68"/>
                <a:gd name="T100" fmla="*/ 51 w 68"/>
                <a:gd name="T101" fmla="*/ 51 h 68"/>
                <a:gd name="T102" fmla="*/ 35 w 68"/>
                <a:gd name="T103" fmla="*/ 58 h 68"/>
                <a:gd name="T104" fmla="*/ 17 w 68"/>
                <a:gd name="T105" fmla="*/ 48 h 68"/>
                <a:gd name="T106" fmla="*/ 15 w 68"/>
                <a:gd name="T107" fmla="*/ 24 h 68"/>
                <a:gd name="T108" fmla="*/ 24 w 68"/>
                <a:gd name="T109" fmla="*/ 8 h 68"/>
                <a:gd name="T110" fmla="*/ 22 w 68"/>
                <a:gd name="T111" fmla="*/ 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8" h="68">
                  <a:moveTo>
                    <a:pt x="22" y="6"/>
                  </a:moveTo>
                  <a:cubicBezTo>
                    <a:pt x="11" y="17"/>
                    <a:pt x="7" y="37"/>
                    <a:pt x="15" y="51"/>
                  </a:cubicBezTo>
                  <a:cubicBezTo>
                    <a:pt x="25" y="68"/>
                    <a:pt x="51" y="59"/>
                    <a:pt x="60" y="46"/>
                  </a:cubicBezTo>
                  <a:cubicBezTo>
                    <a:pt x="65" y="40"/>
                    <a:pt x="64" y="29"/>
                    <a:pt x="56" y="25"/>
                  </a:cubicBezTo>
                  <a:cubicBezTo>
                    <a:pt x="49" y="23"/>
                    <a:pt x="40" y="28"/>
                    <a:pt x="37" y="34"/>
                  </a:cubicBezTo>
                  <a:cubicBezTo>
                    <a:pt x="36" y="36"/>
                    <a:pt x="38" y="37"/>
                    <a:pt x="39" y="35"/>
                  </a:cubicBezTo>
                  <a:cubicBezTo>
                    <a:pt x="42" y="31"/>
                    <a:pt x="54" y="22"/>
                    <a:pt x="60" y="29"/>
                  </a:cubicBezTo>
                  <a:cubicBezTo>
                    <a:pt x="63" y="33"/>
                    <a:pt x="62" y="40"/>
                    <a:pt x="60" y="44"/>
                  </a:cubicBezTo>
                  <a:cubicBezTo>
                    <a:pt x="57" y="48"/>
                    <a:pt x="52" y="51"/>
                    <a:pt x="47" y="53"/>
                  </a:cubicBezTo>
                  <a:cubicBezTo>
                    <a:pt x="39" y="56"/>
                    <a:pt x="26" y="58"/>
                    <a:pt x="18" y="51"/>
                  </a:cubicBezTo>
                  <a:cubicBezTo>
                    <a:pt x="14" y="48"/>
                    <a:pt x="13" y="43"/>
                    <a:pt x="12" y="38"/>
                  </a:cubicBezTo>
                  <a:cubicBezTo>
                    <a:pt x="11" y="32"/>
                    <a:pt x="12" y="25"/>
                    <a:pt x="15" y="20"/>
                  </a:cubicBezTo>
                  <a:cubicBezTo>
                    <a:pt x="19" y="13"/>
                    <a:pt x="28" y="9"/>
                    <a:pt x="33" y="4"/>
                  </a:cubicBezTo>
                  <a:cubicBezTo>
                    <a:pt x="34" y="3"/>
                    <a:pt x="33" y="1"/>
                    <a:pt x="32" y="1"/>
                  </a:cubicBezTo>
                  <a:cubicBezTo>
                    <a:pt x="23" y="0"/>
                    <a:pt x="15" y="10"/>
                    <a:pt x="11" y="16"/>
                  </a:cubicBezTo>
                  <a:cubicBezTo>
                    <a:pt x="6" y="24"/>
                    <a:pt x="0" y="33"/>
                    <a:pt x="2" y="42"/>
                  </a:cubicBezTo>
                  <a:cubicBezTo>
                    <a:pt x="4" y="51"/>
                    <a:pt x="13" y="54"/>
                    <a:pt x="21" y="54"/>
                  </a:cubicBezTo>
                  <a:cubicBezTo>
                    <a:pt x="30" y="55"/>
                    <a:pt x="39" y="53"/>
                    <a:pt x="47" y="49"/>
                  </a:cubicBezTo>
                  <a:cubicBezTo>
                    <a:pt x="56" y="46"/>
                    <a:pt x="68" y="38"/>
                    <a:pt x="64" y="27"/>
                  </a:cubicBezTo>
                  <a:cubicBezTo>
                    <a:pt x="60" y="15"/>
                    <a:pt x="45" y="25"/>
                    <a:pt x="39" y="28"/>
                  </a:cubicBezTo>
                  <a:cubicBezTo>
                    <a:pt x="38" y="29"/>
                    <a:pt x="39" y="31"/>
                    <a:pt x="40" y="31"/>
                  </a:cubicBezTo>
                  <a:cubicBezTo>
                    <a:pt x="47" y="28"/>
                    <a:pt x="56" y="27"/>
                    <a:pt x="58" y="36"/>
                  </a:cubicBezTo>
                  <a:cubicBezTo>
                    <a:pt x="60" y="43"/>
                    <a:pt x="54" y="51"/>
                    <a:pt x="48" y="55"/>
                  </a:cubicBezTo>
                  <a:cubicBezTo>
                    <a:pt x="39" y="61"/>
                    <a:pt x="23" y="61"/>
                    <a:pt x="15" y="52"/>
                  </a:cubicBezTo>
                  <a:cubicBezTo>
                    <a:pt x="6" y="43"/>
                    <a:pt x="13" y="29"/>
                    <a:pt x="18" y="19"/>
                  </a:cubicBezTo>
                  <a:cubicBezTo>
                    <a:pt x="18" y="18"/>
                    <a:pt x="16" y="17"/>
                    <a:pt x="15" y="18"/>
                  </a:cubicBezTo>
                  <a:cubicBezTo>
                    <a:pt x="11" y="28"/>
                    <a:pt x="4" y="40"/>
                    <a:pt x="11" y="51"/>
                  </a:cubicBezTo>
                  <a:cubicBezTo>
                    <a:pt x="17" y="62"/>
                    <a:pt x="32" y="63"/>
                    <a:pt x="43" y="60"/>
                  </a:cubicBezTo>
                  <a:cubicBezTo>
                    <a:pt x="51" y="58"/>
                    <a:pt x="59" y="51"/>
                    <a:pt x="61" y="43"/>
                  </a:cubicBezTo>
                  <a:cubicBezTo>
                    <a:pt x="62" y="36"/>
                    <a:pt x="60" y="29"/>
                    <a:pt x="54" y="27"/>
                  </a:cubicBezTo>
                  <a:cubicBezTo>
                    <a:pt x="49" y="25"/>
                    <a:pt x="44" y="27"/>
                    <a:pt x="40" y="28"/>
                  </a:cubicBezTo>
                  <a:cubicBezTo>
                    <a:pt x="40" y="29"/>
                    <a:pt x="40" y="30"/>
                    <a:pt x="40" y="31"/>
                  </a:cubicBezTo>
                  <a:cubicBezTo>
                    <a:pt x="47" y="27"/>
                    <a:pt x="61" y="17"/>
                    <a:pt x="62" y="31"/>
                  </a:cubicBezTo>
                  <a:cubicBezTo>
                    <a:pt x="62" y="36"/>
                    <a:pt x="58" y="40"/>
                    <a:pt x="55" y="42"/>
                  </a:cubicBezTo>
                  <a:cubicBezTo>
                    <a:pt x="51" y="45"/>
                    <a:pt x="46" y="47"/>
                    <a:pt x="41" y="49"/>
                  </a:cubicBezTo>
                  <a:cubicBezTo>
                    <a:pt x="33" y="52"/>
                    <a:pt x="23" y="53"/>
                    <a:pt x="14" y="51"/>
                  </a:cubicBezTo>
                  <a:cubicBezTo>
                    <a:pt x="10" y="49"/>
                    <a:pt x="6" y="47"/>
                    <a:pt x="5" y="43"/>
                  </a:cubicBezTo>
                  <a:cubicBezTo>
                    <a:pt x="3" y="39"/>
                    <a:pt x="4" y="34"/>
                    <a:pt x="6" y="30"/>
                  </a:cubicBezTo>
                  <a:cubicBezTo>
                    <a:pt x="9" y="23"/>
                    <a:pt x="13" y="18"/>
                    <a:pt x="17" y="13"/>
                  </a:cubicBezTo>
                  <a:cubicBezTo>
                    <a:pt x="21" y="8"/>
                    <a:pt x="26" y="3"/>
                    <a:pt x="32" y="4"/>
                  </a:cubicBezTo>
                  <a:cubicBezTo>
                    <a:pt x="32" y="3"/>
                    <a:pt x="32" y="3"/>
                    <a:pt x="31" y="1"/>
                  </a:cubicBezTo>
                  <a:cubicBezTo>
                    <a:pt x="24" y="9"/>
                    <a:pt x="15" y="13"/>
                    <a:pt x="11" y="22"/>
                  </a:cubicBezTo>
                  <a:cubicBezTo>
                    <a:pt x="8" y="31"/>
                    <a:pt x="9" y="44"/>
                    <a:pt x="15" y="52"/>
                  </a:cubicBezTo>
                  <a:cubicBezTo>
                    <a:pt x="22" y="60"/>
                    <a:pt x="33" y="59"/>
                    <a:pt x="42" y="57"/>
                  </a:cubicBezTo>
                  <a:cubicBezTo>
                    <a:pt x="51" y="55"/>
                    <a:pt x="61" y="51"/>
                    <a:pt x="64" y="41"/>
                  </a:cubicBezTo>
                  <a:cubicBezTo>
                    <a:pt x="66" y="34"/>
                    <a:pt x="63" y="25"/>
                    <a:pt x="55" y="24"/>
                  </a:cubicBezTo>
                  <a:cubicBezTo>
                    <a:pt x="48" y="23"/>
                    <a:pt x="41" y="29"/>
                    <a:pt x="37" y="34"/>
                  </a:cubicBezTo>
                  <a:cubicBezTo>
                    <a:pt x="37" y="34"/>
                    <a:pt x="38" y="35"/>
                    <a:pt x="39" y="35"/>
                  </a:cubicBezTo>
                  <a:cubicBezTo>
                    <a:pt x="42" y="31"/>
                    <a:pt x="46" y="28"/>
                    <a:pt x="51" y="28"/>
                  </a:cubicBezTo>
                  <a:cubicBezTo>
                    <a:pt x="56" y="27"/>
                    <a:pt x="60" y="31"/>
                    <a:pt x="60" y="36"/>
                  </a:cubicBezTo>
                  <a:cubicBezTo>
                    <a:pt x="62" y="42"/>
                    <a:pt x="56" y="48"/>
                    <a:pt x="51" y="51"/>
                  </a:cubicBezTo>
                  <a:cubicBezTo>
                    <a:pt x="46" y="54"/>
                    <a:pt x="41" y="57"/>
                    <a:pt x="35" y="58"/>
                  </a:cubicBezTo>
                  <a:cubicBezTo>
                    <a:pt x="27" y="59"/>
                    <a:pt x="21" y="55"/>
                    <a:pt x="17" y="48"/>
                  </a:cubicBezTo>
                  <a:cubicBezTo>
                    <a:pt x="13" y="41"/>
                    <a:pt x="13" y="32"/>
                    <a:pt x="15" y="24"/>
                  </a:cubicBezTo>
                  <a:cubicBezTo>
                    <a:pt x="16" y="18"/>
                    <a:pt x="19" y="12"/>
                    <a:pt x="24" y="8"/>
                  </a:cubicBezTo>
                  <a:cubicBezTo>
                    <a:pt x="25" y="7"/>
                    <a:pt x="23" y="5"/>
                    <a:pt x="22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2130"/>
            <p:cNvSpPr/>
            <p:nvPr/>
          </p:nvSpPr>
          <p:spPr bwMode="auto">
            <a:xfrm>
              <a:off x="5157" y="1542"/>
              <a:ext cx="89" cy="76"/>
            </a:xfrm>
            <a:custGeom>
              <a:avLst/>
              <a:gdLst>
                <a:gd name="T0" fmla="*/ 15 w 69"/>
                <a:gd name="T1" fmla="*/ 31 h 59"/>
                <a:gd name="T2" fmla="*/ 35 w 69"/>
                <a:gd name="T3" fmla="*/ 58 h 59"/>
                <a:gd name="T4" fmla="*/ 37 w 69"/>
                <a:gd name="T5" fmla="*/ 56 h 59"/>
                <a:gd name="T6" fmla="*/ 19 w 69"/>
                <a:gd name="T7" fmla="*/ 39 h 59"/>
                <a:gd name="T8" fmla="*/ 13 w 69"/>
                <a:gd name="T9" fmla="*/ 16 h 59"/>
                <a:gd name="T10" fmla="*/ 33 w 69"/>
                <a:gd name="T11" fmla="*/ 7 h 59"/>
                <a:gd name="T12" fmla="*/ 36 w 69"/>
                <a:gd name="T13" fmla="*/ 20 h 59"/>
                <a:gd name="T14" fmla="*/ 27 w 69"/>
                <a:gd name="T15" fmla="*/ 31 h 59"/>
                <a:gd name="T16" fmla="*/ 28 w 69"/>
                <a:gd name="T17" fmla="*/ 33 h 59"/>
                <a:gd name="T18" fmla="*/ 67 w 69"/>
                <a:gd name="T19" fmla="*/ 40 h 59"/>
                <a:gd name="T20" fmla="*/ 68 w 69"/>
                <a:gd name="T21" fmla="*/ 38 h 59"/>
                <a:gd name="T22" fmla="*/ 26 w 69"/>
                <a:gd name="T23" fmla="*/ 34 h 59"/>
                <a:gd name="T24" fmla="*/ 27 w 69"/>
                <a:gd name="T25" fmla="*/ 36 h 59"/>
                <a:gd name="T26" fmla="*/ 43 w 69"/>
                <a:gd name="T27" fmla="*/ 10 h 59"/>
                <a:gd name="T28" fmla="*/ 19 w 69"/>
                <a:gd name="T29" fmla="*/ 5 h 59"/>
                <a:gd name="T30" fmla="*/ 26 w 69"/>
                <a:gd name="T31" fmla="*/ 56 h 59"/>
                <a:gd name="T32" fmla="*/ 28 w 69"/>
                <a:gd name="T33" fmla="*/ 54 h 59"/>
                <a:gd name="T34" fmla="*/ 18 w 69"/>
                <a:gd name="T35" fmla="*/ 9 h 59"/>
                <a:gd name="T36" fmla="*/ 41 w 69"/>
                <a:gd name="T37" fmla="*/ 11 h 59"/>
                <a:gd name="T38" fmla="*/ 36 w 69"/>
                <a:gd name="T39" fmla="*/ 24 h 59"/>
                <a:gd name="T40" fmla="*/ 25 w 69"/>
                <a:gd name="T41" fmla="*/ 34 h 59"/>
                <a:gd name="T42" fmla="*/ 26 w 69"/>
                <a:gd name="T43" fmla="*/ 37 h 59"/>
                <a:gd name="T44" fmla="*/ 67 w 69"/>
                <a:gd name="T45" fmla="*/ 40 h 59"/>
                <a:gd name="T46" fmla="*/ 68 w 69"/>
                <a:gd name="T47" fmla="*/ 38 h 59"/>
                <a:gd name="T48" fmla="*/ 27 w 69"/>
                <a:gd name="T49" fmla="*/ 31 h 59"/>
                <a:gd name="T50" fmla="*/ 29 w 69"/>
                <a:gd name="T51" fmla="*/ 33 h 59"/>
                <a:gd name="T52" fmla="*/ 37 w 69"/>
                <a:gd name="T53" fmla="*/ 7 h 59"/>
                <a:gd name="T54" fmla="*/ 13 w 69"/>
                <a:gd name="T55" fmla="*/ 10 h 59"/>
                <a:gd name="T56" fmla="*/ 36 w 69"/>
                <a:gd name="T57" fmla="*/ 58 h 59"/>
                <a:gd name="T58" fmla="*/ 37 w 69"/>
                <a:gd name="T59" fmla="*/ 57 h 59"/>
                <a:gd name="T60" fmla="*/ 18 w 69"/>
                <a:gd name="T61" fmla="*/ 30 h 59"/>
                <a:gd name="T62" fmla="*/ 15 w 69"/>
                <a:gd name="T63" fmla="*/ 3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9" h="59">
                  <a:moveTo>
                    <a:pt x="15" y="31"/>
                  </a:moveTo>
                  <a:cubicBezTo>
                    <a:pt x="22" y="41"/>
                    <a:pt x="29" y="48"/>
                    <a:pt x="35" y="58"/>
                  </a:cubicBezTo>
                  <a:cubicBezTo>
                    <a:pt x="36" y="57"/>
                    <a:pt x="36" y="57"/>
                    <a:pt x="37" y="56"/>
                  </a:cubicBezTo>
                  <a:cubicBezTo>
                    <a:pt x="30" y="51"/>
                    <a:pt x="24" y="46"/>
                    <a:pt x="19" y="39"/>
                  </a:cubicBezTo>
                  <a:cubicBezTo>
                    <a:pt x="14" y="33"/>
                    <a:pt x="10" y="24"/>
                    <a:pt x="13" y="16"/>
                  </a:cubicBezTo>
                  <a:cubicBezTo>
                    <a:pt x="15" y="8"/>
                    <a:pt x="25" y="3"/>
                    <a:pt x="33" y="7"/>
                  </a:cubicBezTo>
                  <a:cubicBezTo>
                    <a:pt x="37" y="10"/>
                    <a:pt x="38" y="15"/>
                    <a:pt x="36" y="20"/>
                  </a:cubicBezTo>
                  <a:cubicBezTo>
                    <a:pt x="34" y="24"/>
                    <a:pt x="30" y="28"/>
                    <a:pt x="27" y="31"/>
                  </a:cubicBezTo>
                  <a:cubicBezTo>
                    <a:pt x="26" y="32"/>
                    <a:pt x="27" y="34"/>
                    <a:pt x="28" y="33"/>
                  </a:cubicBezTo>
                  <a:cubicBezTo>
                    <a:pt x="40" y="25"/>
                    <a:pt x="56" y="33"/>
                    <a:pt x="67" y="40"/>
                  </a:cubicBezTo>
                  <a:cubicBezTo>
                    <a:pt x="67" y="40"/>
                    <a:pt x="68" y="39"/>
                    <a:pt x="68" y="38"/>
                  </a:cubicBezTo>
                  <a:cubicBezTo>
                    <a:pt x="56" y="31"/>
                    <a:pt x="39" y="30"/>
                    <a:pt x="26" y="34"/>
                  </a:cubicBezTo>
                  <a:cubicBezTo>
                    <a:pt x="26" y="35"/>
                    <a:pt x="26" y="36"/>
                    <a:pt x="27" y="36"/>
                  </a:cubicBezTo>
                  <a:cubicBezTo>
                    <a:pt x="35" y="30"/>
                    <a:pt x="47" y="21"/>
                    <a:pt x="43" y="10"/>
                  </a:cubicBezTo>
                  <a:cubicBezTo>
                    <a:pt x="40" y="0"/>
                    <a:pt x="26" y="1"/>
                    <a:pt x="19" y="5"/>
                  </a:cubicBezTo>
                  <a:cubicBezTo>
                    <a:pt x="0" y="17"/>
                    <a:pt x="16" y="43"/>
                    <a:pt x="26" y="56"/>
                  </a:cubicBezTo>
                  <a:cubicBezTo>
                    <a:pt x="27" y="57"/>
                    <a:pt x="29" y="55"/>
                    <a:pt x="28" y="54"/>
                  </a:cubicBezTo>
                  <a:cubicBezTo>
                    <a:pt x="19" y="43"/>
                    <a:pt x="4" y="22"/>
                    <a:pt x="18" y="9"/>
                  </a:cubicBezTo>
                  <a:cubicBezTo>
                    <a:pt x="24" y="4"/>
                    <a:pt x="37" y="1"/>
                    <a:pt x="41" y="11"/>
                  </a:cubicBezTo>
                  <a:cubicBezTo>
                    <a:pt x="42" y="16"/>
                    <a:pt x="40" y="21"/>
                    <a:pt x="36" y="24"/>
                  </a:cubicBezTo>
                  <a:cubicBezTo>
                    <a:pt x="33" y="28"/>
                    <a:pt x="29" y="31"/>
                    <a:pt x="25" y="34"/>
                  </a:cubicBezTo>
                  <a:cubicBezTo>
                    <a:pt x="24" y="35"/>
                    <a:pt x="25" y="37"/>
                    <a:pt x="26" y="37"/>
                  </a:cubicBezTo>
                  <a:cubicBezTo>
                    <a:pt x="39" y="33"/>
                    <a:pt x="55" y="33"/>
                    <a:pt x="67" y="40"/>
                  </a:cubicBezTo>
                  <a:cubicBezTo>
                    <a:pt x="68" y="41"/>
                    <a:pt x="69" y="39"/>
                    <a:pt x="68" y="38"/>
                  </a:cubicBezTo>
                  <a:cubicBezTo>
                    <a:pt x="57" y="30"/>
                    <a:pt x="40" y="22"/>
                    <a:pt x="27" y="31"/>
                  </a:cubicBezTo>
                  <a:cubicBezTo>
                    <a:pt x="28" y="31"/>
                    <a:pt x="28" y="32"/>
                    <a:pt x="29" y="33"/>
                  </a:cubicBezTo>
                  <a:cubicBezTo>
                    <a:pt x="36" y="27"/>
                    <a:pt x="45" y="16"/>
                    <a:pt x="37" y="7"/>
                  </a:cubicBezTo>
                  <a:cubicBezTo>
                    <a:pt x="30" y="0"/>
                    <a:pt x="18" y="3"/>
                    <a:pt x="13" y="10"/>
                  </a:cubicBezTo>
                  <a:cubicBezTo>
                    <a:pt x="0" y="28"/>
                    <a:pt x="22" y="49"/>
                    <a:pt x="36" y="58"/>
                  </a:cubicBezTo>
                  <a:cubicBezTo>
                    <a:pt x="37" y="59"/>
                    <a:pt x="38" y="58"/>
                    <a:pt x="37" y="57"/>
                  </a:cubicBezTo>
                  <a:cubicBezTo>
                    <a:pt x="32" y="47"/>
                    <a:pt x="24" y="39"/>
                    <a:pt x="18" y="30"/>
                  </a:cubicBezTo>
                  <a:cubicBezTo>
                    <a:pt x="17" y="29"/>
                    <a:pt x="14" y="30"/>
                    <a:pt x="15" y="3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2131"/>
            <p:cNvSpPr/>
            <p:nvPr/>
          </p:nvSpPr>
          <p:spPr bwMode="auto">
            <a:xfrm>
              <a:off x="5228" y="1515"/>
              <a:ext cx="59" cy="56"/>
            </a:xfrm>
            <a:custGeom>
              <a:avLst/>
              <a:gdLst>
                <a:gd name="T0" fmla="*/ 4 w 46"/>
                <a:gd name="T1" fmla="*/ 16 h 43"/>
                <a:gd name="T2" fmla="*/ 11 w 46"/>
                <a:gd name="T3" fmla="*/ 37 h 43"/>
                <a:gd name="T4" fmla="*/ 33 w 46"/>
                <a:gd name="T5" fmla="*/ 39 h 43"/>
                <a:gd name="T6" fmla="*/ 41 w 46"/>
                <a:gd name="T7" fmla="*/ 16 h 43"/>
                <a:gd name="T8" fmla="*/ 23 w 46"/>
                <a:gd name="T9" fmla="*/ 1 h 43"/>
                <a:gd name="T10" fmla="*/ 2 w 46"/>
                <a:gd name="T11" fmla="*/ 14 h 43"/>
                <a:gd name="T12" fmla="*/ 12 w 46"/>
                <a:gd name="T13" fmla="*/ 38 h 43"/>
                <a:gd name="T14" fmla="*/ 24 w 46"/>
                <a:gd name="T15" fmla="*/ 42 h 43"/>
                <a:gd name="T16" fmla="*/ 37 w 46"/>
                <a:gd name="T17" fmla="*/ 35 h 43"/>
                <a:gd name="T18" fmla="*/ 40 w 46"/>
                <a:gd name="T19" fmla="*/ 9 h 43"/>
                <a:gd name="T20" fmla="*/ 12 w 46"/>
                <a:gd name="T21" fmla="*/ 3 h 43"/>
                <a:gd name="T22" fmla="*/ 13 w 46"/>
                <a:gd name="T23" fmla="*/ 6 h 43"/>
                <a:gd name="T24" fmla="*/ 40 w 46"/>
                <a:gd name="T25" fmla="*/ 14 h 43"/>
                <a:gd name="T26" fmla="*/ 25 w 46"/>
                <a:gd name="T27" fmla="*/ 39 h 43"/>
                <a:gd name="T28" fmla="*/ 4 w 46"/>
                <a:gd name="T29" fmla="*/ 23 h 43"/>
                <a:gd name="T30" fmla="*/ 21 w 46"/>
                <a:gd name="T31" fmla="*/ 4 h 43"/>
                <a:gd name="T32" fmla="*/ 38 w 46"/>
                <a:gd name="T33" fmla="*/ 16 h 43"/>
                <a:gd name="T34" fmla="*/ 32 w 46"/>
                <a:gd name="T35" fmla="*/ 37 h 43"/>
                <a:gd name="T36" fmla="*/ 13 w 46"/>
                <a:gd name="T37" fmla="*/ 35 h 43"/>
                <a:gd name="T38" fmla="*/ 7 w 46"/>
                <a:gd name="T39" fmla="*/ 16 h 43"/>
                <a:gd name="T40" fmla="*/ 4 w 46"/>
                <a:gd name="T41" fmla="*/ 1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6" h="43">
                  <a:moveTo>
                    <a:pt x="4" y="16"/>
                  </a:moveTo>
                  <a:cubicBezTo>
                    <a:pt x="2" y="24"/>
                    <a:pt x="5" y="32"/>
                    <a:pt x="11" y="37"/>
                  </a:cubicBezTo>
                  <a:cubicBezTo>
                    <a:pt x="17" y="42"/>
                    <a:pt x="26" y="43"/>
                    <a:pt x="33" y="39"/>
                  </a:cubicBezTo>
                  <a:cubicBezTo>
                    <a:pt x="40" y="35"/>
                    <a:pt x="44" y="25"/>
                    <a:pt x="41" y="16"/>
                  </a:cubicBezTo>
                  <a:cubicBezTo>
                    <a:pt x="39" y="8"/>
                    <a:pt x="31" y="2"/>
                    <a:pt x="23" y="1"/>
                  </a:cubicBezTo>
                  <a:cubicBezTo>
                    <a:pt x="14" y="0"/>
                    <a:pt x="5" y="6"/>
                    <a:pt x="2" y="14"/>
                  </a:cubicBezTo>
                  <a:cubicBezTo>
                    <a:pt x="0" y="24"/>
                    <a:pt x="5" y="33"/>
                    <a:pt x="12" y="38"/>
                  </a:cubicBezTo>
                  <a:cubicBezTo>
                    <a:pt x="15" y="41"/>
                    <a:pt x="19" y="42"/>
                    <a:pt x="24" y="42"/>
                  </a:cubicBezTo>
                  <a:cubicBezTo>
                    <a:pt x="29" y="41"/>
                    <a:pt x="33" y="38"/>
                    <a:pt x="37" y="35"/>
                  </a:cubicBezTo>
                  <a:cubicBezTo>
                    <a:pt x="43" y="28"/>
                    <a:pt x="46" y="18"/>
                    <a:pt x="40" y="9"/>
                  </a:cubicBezTo>
                  <a:cubicBezTo>
                    <a:pt x="34" y="0"/>
                    <a:pt x="22" y="0"/>
                    <a:pt x="12" y="3"/>
                  </a:cubicBezTo>
                  <a:cubicBezTo>
                    <a:pt x="11" y="4"/>
                    <a:pt x="11" y="6"/>
                    <a:pt x="13" y="6"/>
                  </a:cubicBezTo>
                  <a:cubicBezTo>
                    <a:pt x="23" y="2"/>
                    <a:pt x="36" y="3"/>
                    <a:pt x="40" y="14"/>
                  </a:cubicBezTo>
                  <a:cubicBezTo>
                    <a:pt x="44" y="24"/>
                    <a:pt x="35" y="37"/>
                    <a:pt x="25" y="39"/>
                  </a:cubicBezTo>
                  <a:cubicBezTo>
                    <a:pt x="16" y="41"/>
                    <a:pt x="6" y="32"/>
                    <a:pt x="4" y="23"/>
                  </a:cubicBezTo>
                  <a:cubicBezTo>
                    <a:pt x="2" y="13"/>
                    <a:pt x="11" y="4"/>
                    <a:pt x="21" y="4"/>
                  </a:cubicBezTo>
                  <a:cubicBezTo>
                    <a:pt x="28" y="4"/>
                    <a:pt x="36" y="9"/>
                    <a:pt x="38" y="16"/>
                  </a:cubicBezTo>
                  <a:cubicBezTo>
                    <a:pt x="41" y="23"/>
                    <a:pt x="38" y="33"/>
                    <a:pt x="32" y="37"/>
                  </a:cubicBezTo>
                  <a:cubicBezTo>
                    <a:pt x="26" y="40"/>
                    <a:pt x="18" y="39"/>
                    <a:pt x="13" y="35"/>
                  </a:cubicBezTo>
                  <a:cubicBezTo>
                    <a:pt x="7" y="31"/>
                    <a:pt x="5" y="24"/>
                    <a:pt x="7" y="16"/>
                  </a:cubicBezTo>
                  <a:cubicBezTo>
                    <a:pt x="7" y="15"/>
                    <a:pt x="5" y="14"/>
                    <a:pt x="4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2132"/>
            <p:cNvSpPr/>
            <p:nvPr/>
          </p:nvSpPr>
          <p:spPr bwMode="auto">
            <a:xfrm>
              <a:off x="5270" y="1435"/>
              <a:ext cx="83" cy="93"/>
            </a:xfrm>
            <a:custGeom>
              <a:avLst/>
              <a:gdLst>
                <a:gd name="T0" fmla="*/ 8 w 64"/>
                <a:gd name="T1" fmla="*/ 53 h 72"/>
                <a:gd name="T2" fmla="*/ 36 w 64"/>
                <a:gd name="T3" fmla="*/ 58 h 72"/>
                <a:gd name="T4" fmla="*/ 33 w 64"/>
                <a:gd name="T5" fmla="*/ 28 h 72"/>
                <a:gd name="T6" fmla="*/ 31 w 64"/>
                <a:gd name="T7" fmla="*/ 30 h 72"/>
                <a:gd name="T8" fmla="*/ 48 w 64"/>
                <a:gd name="T9" fmla="*/ 40 h 72"/>
                <a:gd name="T10" fmla="*/ 61 w 64"/>
                <a:gd name="T11" fmla="*/ 32 h 72"/>
                <a:gd name="T12" fmla="*/ 52 w 64"/>
                <a:gd name="T13" fmla="*/ 13 h 72"/>
                <a:gd name="T14" fmla="*/ 34 w 64"/>
                <a:gd name="T15" fmla="*/ 1 h 72"/>
                <a:gd name="T16" fmla="*/ 33 w 64"/>
                <a:gd name="T17" fmla="*/ 3 h 72"/>
                <a:gd name="T18" fmla="*/ 49 w 64"/>
                <a:gd name="T19" fmla="*/ 15 h 72"/>
                <a:gd name="T20" fmla="*/ 58 w 64"/>
                <a:gd name="T21" fmla="*/ 34 h 72"/>
                <a:gd name="T22" fmla="*/ 29 w 64"/>
                <a:gd name="T23" fmla="*/ 33 h 72"/>
                <a:gd name="T24" fmla="*/ 28 w 64"/>
                <a:gd name="T25" fmla="*/ 36 h 72"/>
                <a:gd name="T26" fmla="*/ 37 w 64"/>
                <a:gd name="T27" fmla="*/ 60 h 72"/>
                <a:gd name="T28" fmla="*/ 2 w 64"/>
                <a:gd name="T29" fmla="*/ 47 h 72"/>
                <a:gd name="T30" fmla="*/ 0 w 64"/>
                <a:gd name="T31" fmla="*/ 48 h 72"/>
                <a:gd name="T32" fmla="*/ 17 w 64"/>
                <a:gd name="T33" fmla="*/ 63 h 72"/>
                <a:gd name="T34" fmla="*/ 38 w 64"/>
                <a:gd name="T35" fmla="*/ 60 h 72"/>
                <a:gd name="T36" fmla="*/ 28 w 64"/>
                <a:gd name="T37" fmla="*/ 31 h 72"/>
                <a:gd name="T38" fmla="*/ 27 w 64"/>
                <a:gd name="T39" fmla="*/ 34 h 72"/>
                <a:gd name="T40" fmla="*/ 62 w 64"/>
                <a:gd name="T41" fmla="*/ 35 h 72"/>
                <a:gd name="T42" fmla="*/ 57 w 64"/>
                <a:gd name="T43" fmla="*/ 17 h 72"/>
                <a:gd name="T44" fmla="*/ 40 w 64"/>
                <a:gd name="T45" fmla="*/ 5 h 72"/>
                <a:gd name="T46" fmla="*/ 40 w 64"/>
                <a:gd name="T47" fmla="*/ 8 h 72"/>
                <a:gd name="T48" fmla="*/ 54 w 64"/>
                <a:gd name="T49" fmla="*/ 16 h 72"/>
                <a:gd name="T50" fmla="*/ 60 w 64"/>
                <a:gd name="T51" fmla="*/ 33 h 72"/>
                <a:gd name="T52" fmla="*/ 45 w 64"/>
                <a:gd name="T53" fmla="*/ 40 h 72"/>
                <a:gd name="T54" fmla="*/ 29 w 64"/>
                <a:gd name="T55" fmla="*/ 31 h 72"/>
                <a:gd name="T56" fmla="*/ 28 w 64"/>
                <a:gd name="T57" fmla="*/ 34 h 72"/>
                <a:gd name="T58" fmla="*/ 36 w 64"/>
                <a:gd name="T59" fmla="*/ 59 h 72"/>
                <a:gd name="T60" fmla="*/ 17 w 64"/>
                <a:gd name="T61" fmla="*/ 60 h 72"/>
                <a:gd name="T62" fmla="*/ 2 w 64"/>
                <a:gd name="T63" fmla="*/ 47 h 72"/>
                <a:gd name="T64" fmla="*/ 0 w 64"/>
                <a:gd name="T65" fmla="*/ 48 h 72"/>
                <a:gd name="T66" fmla="*/ 40 w 64"/>
                <a:gd name="T67" fmla="*/ 61 h 72"/>
                <a:gd name="T68" fmla="*/ 42 w 64"/>
                <a:gd name="T69" fmla="*/ 46 h 72"/>
                <a:gd name="T70" fmla="*/ 28 w 64"/>
                <a:gd name="T71" fmla="*/ 33 h 72"/>
                <a:gd name="T72" fmla="*/ 27 w 64"/>
                <a:gd name="T73" fmla="*/ 36 h 72"/>
                <a:gd name="T74" fmla="*/ 60 w 64"/>
                <a:gd name="T75" fmla="*/ 36 h 72"/>
                <a:gd name="T76" fmla="*/ 54 w 64"/>
                <a:gd name="T77" fmla="*/ 16 h 72"/>
                <a:gd name="T78" fmla="*/ 34 w 64"/>
                <a:gd name="T79" fmla="*/ 1 h 72"/>
                <a:gd name="T80" fmla="*/ 33 w 64"/>
                <a:gd name="T81" fmla="*/ 3 h 72"/>
                <a:gd name="T82" fmla="*/ 49 w 64"/>
                <a:gd name="T83" fmla="*/ 13 h 72"/>
                <a:gd name="T84" fmla="*/ 58 w 64"/>
                <a:gd name="T85" fmla="*/ 30 h 72"/>
                <a:gd name="T86" fmla="*/ 54 w 64"/>
                <a:gd name="T87" fmla="*/ 38 h 72"/>
                <a:gd name="T88" fmla="*/ 46 w 64"/>
                <a:gd name="T89" fmla="*/ 36 h 72"/>
                <a:gd name="T90" fmla="*/ 33 w 64"/>
                <a:gd name="T91" fmla="*/ 27 h 72"/>
                <a:gd name="T92" fmla="*/ 31 w 64"/>
                <a:gd name="T93" fmla="*/ 29 h 72"/>
                <a:gd name="T94" fmla="*/ 34 w 64"/>
                <a:gd name="T95" fmla="*/ 55 h 72"/>
                <a:gd name="T96" fmla="*/ 10 w 64"/>
                <a:gd name="T97" fmla="*/ 51 h 72"/>
                <a:gd name="T98" fmla="*/ 8 w 64"/>
                <a:gd name="T99" fmla="*/ 5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4" h="72">
                  <a:moveTo>
                    <a:pt x="8" y="53"/>
                  </a:moveTo>
                  <a:cubicBezTo>
                    <a:pt x="15" y="59"/>
                    <a:pt x="27" y="67"/>
                    <a:pt x="36" y="58"/>
                  </a:cubicBezTo>
                  <a:cubicBezTo>
                    <a:pt x="43" y="50"/>
                    <a:pt x="38" y="36"/>
                    <a:pt x="33" y="28"/>
                  </a:cubicBezTo>
                  <a:cubicBezTo>
                    <a:pt x="33" y="29"/>
                    <a:pt x="32" y="29"/>
                    <a:pt x="31" y="30"/>
                  </a:cubicBezTo>
                  <a:cubicBezTo>
                    <a:pt x="37" y="33"/>
                    <a:pt x="42" y="38"/>
                    <a:pt x="48" y="40"/>
                  </a:cubicBezTo>
                  <a:cubicBezTo>
                    <a:pt x="54" y="42"/>
                    <a:pt x="59" y="38"/>
                    <a:pt x="61" y="32"/>
                  </a:cubicBezTo>
                  <a:cubicBezTo>
                    <a:pt x="62" y="24"/>
                    <a:pt x="57" y="18"/>
                    <a:pt x="52" y="13"/>
                  </a:cubicBezTo>
                  <a:cubicBezTo>
                    <a:pt x="47" y="7"/>
                    <a:pt x="40" y="3"/>
                    <a:pt x="34" y="1"/>
                  </a:cubicBezTo>
                  <a:cubicBezTo>
                    <a:pt x="32" y="0"/>
                    <a:pt x="31" y="3"/>
                    <a:pt x="33" y="3"/>
                  </a:cubicBezTo>
                  <a:cubicBezTo>
                    <a:pt x="39" y="7"/>
                    <a:pt x="44" y="11"/>
                    <a:pt x="49" y="15"/>
                  </a:cubicBezTo>
                  <a:cubicBezTo>
                    <a:pt x="54" y="20"/>
                    <a:pt x="60" y="27"/>
                    <a:pt x="58" y="34"/>
                  </a:cubicBezTo>
                  <a:cubicBezTo>
                    <a:pt x="55" y="46"/>
                    <a:pt x="36" y="37"/>
                    <a:pt x="29" y="33"/>
                  </a:cubicBezTo>
                  <a:cubicBezTo>
                    <a:pt x="28" y="34"/>
                    <a:pt x="28" y="35"/>
                    <a:pt x="28" y="36"/>
                  </a:cubicBezTo>
                  <a:cubicBezTo>
                    <a:pt x="36" y="39"/>
                    <a:pt x="47" y="54"/>
                    <a:pt x="37" y="60"/>
                  </a:cubicBezTo>
                  <a:cubicBezTo>
                    <a:pt x="25" y="68"/>
                    <a:pt x="10" y="54"/>
                    <a:pt x="2" y="47"/>
                  </a:cubicBezTo>
                  <a:cubicBezTo>
                    <a:pt x="1" y="45"/>
                    <a:pt x="0" y="47"/>
                    <a:pt x="0" y="48"/>
                  </a:cubicBezTo>
                  <a:cubicBezTo>
                    <a:pt x="3" y="55"/>
                    <a:pt x="10" y="60"/>
                    <a:pt x="17" y="63"/>
                  </a:cubicBezTo>
                  <a:cubicBezTo>
                    <a:pt x="24" y="65"/>
                    <a:pt x="33" y="66"/>
                    <a:pt x="38" y="60"/>
                  </a:cubicBezTo>
                  <a:cubicBezTo>
                    <a:pt x="47" y="51"/>
                    <a:pt x="42" y="31"/>
                    <a:pt x="28" y="31"/>
                  </a:cubicBezTo>
                  <a:cubicBezTo>
                    <a:pt x="27" y="31"/>
                    <a:pt x="26" y="33"/>
                    <a:pt x="27" y="34"/>
                  </a:cubicBezTo>
                  <a:cubicBezTo>
                    <a:pt x="36" y="40"/>
                    <a:pt x="56" y="50"/>
                    <a:pt x="62" y="35"/>
                  </a:cubicBezTo>
                  <a:cubicBezTo>
                    <a:pt x="64" y="29"/>
                    <a:pt x="61" y="21"/>
                    <a:pt x="57" y="17"/>
                  </a:cubicBezTo>
                  <a:cubicBezTo>
                    <a:pt x="53" y="11"/>
                    <a:pt x="47" y="6"/>
                    <a:pt x="40" y="5"/>
                  </a:cubicBezTo>
                  <a:cubicBezTo>
                    <a:pt x="39" y="5"/>
                    <a:pt x="38" y="7"/>
                    <a:pt x="40" y="8"/>
                  </a:cubicBezTo>
                  <a:cubicBezTo>
                    <a:pt x="45" y="9"/>
                    <a:pt x="50" y="12"/>
                    <a:pt x="54" y="16"/>
                  </a:cubicBezTo>
                  <a:cubicBezTo>
                    <a:pt x="57" y="21"/>
                    <a:pt x="61" y="27"/>
                    <a:pt x="60" y="33"/>
                  </a:cubicBezTo>
                  <a:cubicBezTo>
                    <a:pt x="58" y="40"/>
                    <a:pt x="51" y="41"/>
                    <a:pt x="45" y="40"/>
                  </a:cubicBezTo>
                  <a:cubicBezTo>
                    <a:pt x="39" y="38"/>
                    <a:pt x="33" y="35"/>
                    <a:pt x="29" y="31"/>
                  </a:cubicBezTo>
                  <a:cubicBezTo>
                    <a:pt x="28" y="32"/>
                    <a:pt x="28" y="33"/>
                    <a:pt x="28" y="34"/>
                  </a:cubicBezTo>
                  <a:cubicBezTo>
                    <a:pt x="40" y="34"/>
                    <a:pt x="43" y="52"/>
                    <a:pt x="36" y="59"/>
                  </a:cubicBezTo>
                  <a:cubicBezTo>
                    <a:pt x="30" y="63"/>
                    <a:pt x="23" y="62"/>
                    <a:pt x="17" y="60"/>
                  </a:cubicBezTo>
                  <a:cubicBezTo>
                    <a:pt x="11" y="57"/>
                    <a:pt x="5" y="53"/>
                    <a:pt x="2" y="47"/>
                  </a:cubicBezTo>
                  <a:cubicBezTo>
                    <a:pt x="1" y="47"/>
                    <a:pt x="1" y="48"/>
                    <a:pt x="0" y="48"/>
                  </a:cubicBezTo>
                  <a:cubicBezTo>
                    <a:pt x="10" y="57"/>
                    <a:pt x="27" y="72"/>
                    <a:pt x="40" y="61"/>
                  </a:cubicBezTo>
                  <a:cubicBezTo>
                    <a:pt x="45" y="57"/>
                    <a:pt x="44" y="51"/>
                    <a:pt x="42" y="46"/>
                  </a:cubicBezTo>
                  <a:cubicBezTo>
                    <a:pt x="39" y="40"/>
                    <a:pt x="34" y="35"/>
                    <a:pt x="28" y="33"/>
                  </a:cubicBezTo>
                  <a:cubicBezTo>
                    <a:pt x="27" y="33"/>
                    <a:pt x="26" y="35"/>
                    <a:pt x="27" y="36"/>
                  </a:cubicBezTo>
                  <a:cubicBezTo>
                    <a:pt x="36" y="40"/>
                    <a:pt x="55" y="49"/>
                    <a:pt x="60" y="36"/>
                  </a:cubicBezTo>
                  <a:cubicBezTo>
                    <a:pt x="63" y="29"/>
                    <a:pt x="58" y="21"/>
                    <a:pt x="54" y="16"/>
                  </a:cubicBezTo>
                  <a:cubicBezTo>
                    <a:pt x="48" y="10"/>
                    <a:pt x="41" y="5"/>
                    <a:pt x="34" y="1"/>
                  </a:cubicBezTo>
                  <a:cubicBezTo>
                    <a:pt x="34" y="2"/>
                    <a:pt x="33" y="3"/>
                    <a:pt x="33" y="3"/>
                  </a:cubicBezTo>
                  <a:cubicBezTo>
                    <a:pt x="39" y="5"/>
                    <a:pt x="44" y="9"/>
                    <a:pt x="49" y="13"/>
                  </a:cubicBezTo>
                  <a:cubicBezTo>
                    <a:pt x="54" y="17"/>
                    <a:pt x="59" y="23"/>
                    <a:pt x="58" y="30"/>
                  </a:cubicBezTo>
                  <a:cubicBezTo>
                    <a:pt x="58" y="33"/>
                    <a:pt x="57" y="36"/>
                    <a:pt x="54" y="38"/>
                  </a:cubicBezTo>
                  <a:cubicBezTo>
                    <a:pt x="51" y="39"/>
                    <a:pt x="48" y="37"/>
                    <a:pt x="46" y="36"/>
                  </a:cubicBezTo>
                  <a:cubicBezTo>
                    <a:pt x="41" y="34"/>
                    <a:pt x="37" y="31"/>
                    <a:pt x="33" y="27"/>
                  </a:cubicBezTo>
                  <a:cubicBezTo>
                    <a:pt x="32" y="27"/>
                    <a:pt x="30" y="28"/>
                    <a:pt x="31" y="29"/>
                  </a:cubicBezTo>
                  <a:cubicBezTo>
                    <a:pt x="36" y="36"/>
                    <a:pt x="40" y="47"/>
                    <a:pt x="34" y="55"/>
                  </a:cubicBezTo>
                  <a:cubicBezTo>
                    <a:pt x="28" y="64"/>
                    <a:pt x="15" y="56"/>
                    <a:pt x="10" y="51"/>
                  </a:cubicBezTo>
                  <a:cubicBezTo>
                    <a:pt x="8" y="50"/>
                    <a:pt x="7" y="52"/>
                    <a:pt x="8" y="5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2133"/>
            <p:cNvSpPr/>
            <p:nvPr/>
          </p:nvSpPr>
          <p:spPr bwMode="auto">
            <a:xfrm>
              <a:off x="5330" y="1375"/>
              <a:ext cx="63" cy="65"/>
            </a:xfrm>
            <a:custGeom>
              <a:avLst/>
              <a:gdLst>
                <a:gd name="T0" fmla="*/ 17 w 49"/>
                <a:gd name="T1" fmla="*/ 24 h 50"/>
                <a:gd name="T2" fmla="*/ 8 w 49"/>
                <a:gd name="T3" fmla="*/ 39 h 50"/>
                <a:gd name="T4" fmla="*/ 10 w 49"/>
                <a:gd name="T5" fmla="*/ 40 h 50"/>
                <a:gd name="T6" fmla="*/ 37 w 49"/>
                <a:gd name="T7" fmla="*/ 2 h 50"/>
                <a:gd name="T8" fmla="*/ 35 w 49"/>
                <a:gd name="T9" fmla="*/ 1 h 50"/>
                <a:gd name="T10" fmla="*/ 14 w 49"/>
                <a:gd name="T11" fmla="*/ 32 h 50"/>
                <a:gd name="T12" fmla="*/ 14 w 49"/>
                <a:gd name="T13" fmla="*/ 34 h 50"/>
                <a:gd name="T14" fmla="*/ 28 w 49"/>
                <a:gd name="T15" fmla="*/ 40 h 50"/>
                <a:gd name="T16" fmla="*/ 46 w 49"/>
                <a:gd name="T17" fmla="*/ 50 h 50"/>
                <a:gd name="T18" fmla="*/ 47 w 49"/>
                <a:gd name="T19" fmla="*/ 47 h 50"/>
                <a:gd name="T20" fmla="*/ 32 w 49"/>
                <a:gd name="T21" fmla="*/ 38 h 50"/>
                <a:gd name="T22" fmla="*/ 16 w 49"/>
                <a:gd name="T23" fmla="*/ 35 h 50"/>
                <a:gd name="T24" fmla="*/ 17 w 49"/>
                <a:gd name="T25" fmla="*/ 36 h 50"/>
                <a:gd name="T26" fmla="*/ 25 w 49"/>
                <a:gd name="T27" fmla="*/ 21 h 50"/>
                <a:gd name="T28" fmla="*/ 35 w 49"/>
                <a:gd name="T29" fmla="*/ 8 h 50"/>
                <a:gd name="T30" fmla="*/ 34 w 49"/>
                <a:gd name="T31" fmla="*/ 6 h 50"/>
                <a:gd name="T32" fmla="*/ 1 w 49"/>
                <a:gd name="T33" fmla="*/ 43 h 50"/>
                <a:gd name="T34" fmla="*/ 3 w 49"/>
                <a:gd name="T35" fmla="*/ 44 h 50"/>
                <a:gd name="T36" fmla="*/ 35 w 49"/>
                <a:gd name="T37" fmla="*/ 9 h 50"/>
                <a:gd name="T38" fmla="*/ 33 w 49"/>
                <a:gd name="T39" fmla="*/ 7 h 50"/>
                <a:gd name="T40" fmla="*/ 22 w 49"/>
                <a:gd name="T41" fmla="*/ 21 h 50"/>
                <a:gd name="T42" fmla="*/ 15 w 49"/>
                <a:gd name="T43" fmla="*/ 36 h 50"/>
                <a:gd name="T44" fmla="*/ 16 w 49"/>
                <a:gd name="T45" fmla="*/ 37 h 50"/>
                <a:gd name="T46" fmla="*/ 32 w 49"/>
                <a:gd name="T47" fmla="*/ 41 h 50"/>
                <a:gd name="T48" fmla="*/ 46 w 49"/>
                <a:gd name="T49" fmla="*/ 50 h 50"/>
                <a:gd name="T50" fmla="*/ 47 w 49"/>
                <a:gd name="T51" fmla="*/ 47 h 50"/>
                <a:gd name="T52" fmla="*/ 30 w 49"/>
                <a:gd name="T53" fmla="*/ 39 h 50"/>
                <a:gd name="T54" fmla="*/ 16 w 49"/>
                <a:gd name="T55" fmla="*/ 32 h 50"/>
                <a:gd name="T56" fmla="*/ 16 w 49"/>
                <a:gd name="T57" fmla="*/ 34 h 50"/>
                <a:gd name="T58" fmla="*/ 37 w 49"/>
                <a:gd name="T59" fmla="*/ 2 h 50"/>
                <a:gd name="T60" fmla="*/ 35 w 49"/>
                <a:gd name="T61" fmla="*/ 1 h 50"/>
                <a:gd name="T62" fmla="*/ 8 w 49"/>
                <a:gd name="T63" fmla="*/ 39 h 50"/>
                <a:gd name="T64" fmla="*/ 10 w 49"/>
                <a:gd name="T65" fmla="*/ 40 h 50"/>
                <a:gd name="T66" fmla="*/ 19 w 49"/>
                <a:gd name="T67" fmla="*/ 25 h 50"/>
                <a:gd name="T68" fmla="*/ 17 w 49"/>
                <a:gd name="T69" fmla="*/ 2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" h="50">
                  <a:moveTo>
                    <a:pt x="17" y="24"/>
                  </a:moveTo>
                  <a:cubicBezTo>
                    <a:pt x="14" y="29"/>
                    <a:pt x="12" y="35"/>
                    <a:pt x="8" y="39"/>
                  </a:cubicBezTo>
                  <a:cubicBezTo>
                    <a:pt x="8" y="39"/>
                    <a:pt x="9" y="40"/>
                    <a:pt x="10" y="40"/>
                  </a:cubicBezTo>
                  <a:cubicBezTo>
                    <a:pt x="17" y="26"/>
                    <a:pt x="30" y="16"/>
                    <a:pt x="37" y="2"/>
                  </a:cubicBezTo>
                  <a:cubicBezTo>
                    <a:pt x="37" y="1"/>
                    <a:pt x="35" y="0"/>
                    <a:pt x="35" y="1"/>
                  </a:cubicBezTo>
                  <a:cubicBezTo>
                    <a:pt x="27" y="11"/>
                    <a:pt x="21" y="22"/>
                    <a:pt x="14" y="32"/>
                  </a:cubicBezTo>
                  <a:cubicBezTo>
                    <a:pt x="14" y="33"/>
                    <a:pt x="14" y="34"/>
                    <a:pt x="14" y="34"/>
                  </a:cubicBezTo>
                  <a:cubicBezTo>
                    <a:pt x="18" y="38"/>
                    <a:pt x="23" y="39"/>
                    <a:pt x="28" y="40"/>
                  </a:cubicBezTo>
                  <a:cubicBezTo>
                    <a:pt x="34" y="43"/>
                    <a:pt x="40" y="47"/>
                    <a:pt x="46" y="50"/>
                  </a:cubicBezTo>
                  <a:cubicBezTo>
                    <a:pt x="47" y="49"/>
                    <a:pt x="47" y="48"/>
                    <a:pt x="47" y="47"/>
                  </a:cubicBezTo>
                  <a:cubicBezTo>
                    <a:pt x="41" y="46"/>
                    <a:pt x="37" y="41"/>
                    <a:pt x="32" y="38"/>
                  </a:cubicBezTo>
                  <a:cubicBezTo>
                    <a:pt x="27" y="34"/>
                    <a:pt x="21" y="33"/>
                    <a:pt x="16" y="35"/>
                  </a:cubicBezTo>
                  <a:cubicBezTo>
                    <a:pt x="16" y="35"/>
                    <a:pt x="17" y="36"/>
                    <a:pt x="17" y="36"/>
                  </a:cubicBezTo>
                  <a:cubicBezTo>
                    <a:pt x="18" y="30"/>
                    <a:pt x="22" y="25"/>
                    <a:pt x="25" y="21"/>
                  </a:cubicBezTo>
                  <a:cubicBezTo>
                    <a:pt x="29" y="17"/>
                    <a:pt x="33" y="13"/>
                    <a:pt x="35" y="8"/>
                  </a:cubicBezTo>
                  <a:cubicBezTo>
                    <a:pt x="36" y="7"/>
                    <a:pt x="35" y="6"/>
                    <a:pt x="34" y="6"/>
                  </a:cubicBezTo>
                  <a:cubicBezTo>
                    <a:pt x="20" y="15"/>
                    <a:pt x="12" y="31"/>
                    <a:pt x="1" y="43"/>
                  </a:cubicBezTo>
                  <a:cubicBezTo>
                    <a:pt x="0" y="44"/>
                    <a:pt x="2" y="46"/>
                    <a:pt x="3" y="44"/>
                  </a:cubicBezTo>
                  <a:cubicBezTo>
                    <a:pt x="14" y="32"/>
                    <a:pt x="21" y="17"/>
                    <a:pt x="35" y="9"/>
                  </a:cubicBezTo>
                  <a:cubicBezTo>
                    <a:pt x="34" y="8"/>
                    <a:pt x="34" y="7"/>
                    <a:pt x="33" y="7"/>
                  </a:cubicBezTo>
                  <a:cubicBezTo>
                    <a:pt x="30" y="12"/>
                    <a:pt x="26" y="16"/>
                    <a:pt x="22" y="21"/>
                  </a:cubicBezTo>
                  <a:cubicBezTo>
                    <a:pt x="19" y="25"/>
                    <a:pt x="15" y="30"/>
                    <a:pt x="15" y="36"/>
                  </a:cubicBezTo>
                  <a:cubicBezTo>
                    <a:pt x="15" y="37"/>
                    <a:pt x="16" y="37"/>
                    <a:pt x="16" y="37"/>
                  </a:cubicBezTo>
                  <a:cubicBezTo>
                    <a:pt x="23" y="35"/>
                    <a:pt x="27" y="37"/>
                    <a:pt x="32" y="41"/>
                  </a:cubicBezTo>
                  <a:cubicBezTo>
                    <a:pt x="36" y="44"/>
                    <a:pt x="41" y="48"/>
                    <a:pt x="46" y="50"/>
                  </a:cubicBezTo>
                  <a:cubicBezTo>
                    <a:pt x="48" y="50"/>
                    <a:pt x="49" y="48"/>
                    <a:pt x="47" y="47"/>
                  </a:cubicBezTo>
                  <a:cubicBezTo>
                    <a:pt x="41" y="45"/>
                    <a:pt x="36" y="41"/>
                    <a:pt x="30" y="39"/>
                  </a:cubicBezTo>
                  <a:cubicBezTo>
                    <a:pt x="26" y="37"/>
                    <a:pt x="20" y="36"/>
                    <a:pt x="16" y="32"/>
                  </a:cubicBezTo>
                  <a:cubicBezTo>
                    <a:pt x="16" y="33"/>
                    <a:pt x="16" y="33"/>
                    <a:pt x="16" y="34"/>
                  </a:cubicBezTo>
                  <a:cubicBezTo>
                    <a:pt x="23" y="23"/>
                    <a:pt x="29" y="13"/>
                    <a:pt x="37" y="2"/>
                  </a:cubicBezTo>
                  <a:cubicBezTo>
                    <a:pt x="36" y="2"/>
                    <a:pt x="35" y="1"/>
                    <a:pt x="35" y="1"/>
                  </a:cubicBezTo>
                  <a:cubicBezTo>
                    <a:pt x="28" y="15"/>
                    <a:pt x="15" y="25"/>
                    <a:pt x="8" y="39"/>
                  </a:cubicBezTo>
                  <a:cubicBezTo>
                    <a:pt x="7" y="40"/>
                    <a:pt x="9" y="42"/>
                    <a:pt x="10" y="40"/>
                  </a:cubicBezTo>
                  <a:cubicBezTo>
                    <a:pt x="14" y="37"/>
                    <a:pt x="16" y="31"/>
                    <a:pt x="19" y="25"/>
                  </a:cubicBezTo>
                  <a:cubicBezTo>
                    <a:pt x="20" y="24"/>
                    <a:pt x="17" y="22"/>
                    <a:pt x="17" y="2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2134"/>
            <p:cNvSpPr/>
            <p:nvPr/>
          </p:nvSpPr>
          <p:spPr bwMode="auto">
            <a:xfrm>
              <a:off x="5375" y="1327"/>
              <a:ext cx="74" cy="69"/>
            </a:xfrm>
            <a:custGeom>
              <a:avLst/>
              <a:gdLst>
                <a:gd name="T0" fmla="*/ 22 w 57"/>
                <a:gd name="T1" fmla="*/ 32 h 53"/>
                <a:gd name="T2" fmla="*/ 40 w 57"/>
                <a:gd name="T3" fmla="*/ 50 h 53"/>
                <a:gd name="T4" fmla="*/ 41 w 57"/>
                <a:gd name="T5" fmla="*/ 47 h 53"/>
                <a:gd name="T6" fmla="*/ 21 w 57"/>
                <a:gd name="T7" fmla="*/ 37 h 53"/>
                <a:gd name="T8" fmla="*/ 2 w 57"/>
                <a:gd name="T9" fmla="*/ 23 h 53"/>
                <a:gd name="T10" fmla="*/ 1 w 57"/>
                <a:gd name="T11" fmla="*/ 25 h 53"/>
                <a:gd name="T12" fmla="*/ 36 w 57"/>
                <a:gd name="T13" fmla="*/ 52 h 53"/>
                <a:gd name="T14" fmla="*/ 38 w 57"/>
                <a:gd name="T15" fmla="*/ 51 h 53"/>
                <a:gd name="T16" fmla="*/ 23 w 57"/>
                <a:gd name="T17" fmla="*/ 35 h 53"/>
                <a:gd name="T18" fmla="*/ 3 w 57"/>
                <a:gd name="T19" fmla="*/ 25 h 53"/>
                <a:gd name="T20" fmla="*/ 2 w 57"/>
                <a:gd name="T21" fmla="*/ 27 h 53"/>
                <a:gd name="T22" fmla="*/ 30 w 57"/>
                <a:gd name="T23" fmla="*/ 42 h 53"/>
                <a:gd name="T24" fmla="*/ 31 w 57"/>
                <a:gd name="T25" fmla="*/ 40 h 53"/>
                <a:gd name="T26" fmla="*/ 24 w 57"/>
                <a:gd name="T27" fmla="*/ 38 h 53"/>
                <a:gd name="T28" fmla="*/ 24 w 57"/>
                <a:gd name="T29" fmla="*/ 40 h 53"/>
                <a:gd name="T30" fmla="*/ 37 w 57"/>
                <a:gd name="T31" fmla="*/ 21 h 53"/>
                <a:gd name="T32" fmla="*/ 35 w 57"/>
                <a:gd name="T33" fmla="*/ 19 h 53"/>
                <a:gd name="T34" fmla="*/ 28 w 57"/>
                <a:gd name="T35" fmla="*/ 28 h 53"/>
                <a:gd name="T36" fmla="*/ 30 w 57"/>
                <a:gd name="T37" fmla="*/ 30 h 53"/>
                <a:gd name="T38" fmla="*/ 17 w 57"/>
                <a:gd name="T39" fmla="*/ 1 h 53"/>
                <a:gd name="T40" fmla="*/ 16 w 57"/>
                <a:gd name="T41" fmla="*/ 3 h 53"/>
                <a:gd name="T42" fmla="*/ 52 w 57"/>
                <a:gd name="T43" fmla="*/ 30 h 53"/>
                <a:gd name="T44" fmla="*/ 53 w 57"/>
                <a:gd name="T45" fmla="*/ 28 h 53"/>
                <a:gd name="T46" fmla="*/ 21 w 57"/>
                <a:gd name="T47" fmla="*/ 3 h 53"/>
                <a:gd name="T48" fmla="*/ 20 w 57"/>
                <a:gd name="T49" fmla="*/ 5 h 53"/>
                <a:gd name="T50" fmla="*/ 39 w 57"/>
                <a:gd name="T51" fmla="*/ 17 h 53"/>
                <a:gd name="T52" fmla="*/ 54 w 57"/>
                <a:gd name="T53" fmla="*/ 30 h 53"/>
                <a:gd name="T54" fmla="*/ 55 w 57"/>
                <a:gd name="T55" fmla="*/ 29 h 53"/>
                <a:gd name="T56" fmla="*/ 40 w 57"/>
                <a:gd name="T57" fmla="*/ 21 h 53"/>
                <a:gd name="T58" fmla="*/ 38 w 57"/>
                <a:gd name="T59" fmla="*/ 23 h 53"/>
                <a:gd name="T60" fmla="*/ 56 w 57"/>
                <a:gd name="T61" fmla="*/ 31 h 53"/>
                <a:gd name="T62" fmla="*/ 57 w 57"/>
                <a:gd name="T63" fmla="*/ 29 h 53"/>
                <a:gd name="T64" fmla="*/ 41 w 57"/>
                <a:gd name="T65" fmla="*/ 15 h 53"/>
                <a:gd name="T66" fmla="*/ 21 w 57"/>
                <a:gd name="T67" fmla="*/ 3 h 53"/>
                <a:gd name="T68" fmla="*/ 20 w 57"/>
                <a:gd name="T69" fmla="*/ 5 h 53"/>
                <a:gd name="T70" fmla="*/ 51 w 57"/>
                <a:gd name="T71" fmla="*/ 30 h 53"/>
                <a:gd name="T72" fmla="*/ 53 w 57"/>
                <a:gd name="T73" fmla="*/ 28 h 53"/>
                <a:gd name="T74" fmla="*/ 17 w 57"/>
                <a:gd name="T75" fmla="*/ 1 h 53"/>
                <a:gd name="T76" fmla="*/ 16 w 57"/>
                <a:gd name="T77" fmla="*/ 3 h 53"/>
                <a:gd name="T78" fmla="*/ 29 w 57"/>
                <a:gd name="T79" fmla="*/ 27 h 53"/>
                <a:gd name="T80" fmla="*/ 31 w 57"/>
                <a:gd name="T81" fmla="*/ 29 h 53"/>
                <a:gd name="T82" fmla="*/ 37 w 57"/>
                <a:gd name="T83" fmla="*/ 21 h 53"/>
                <a:gd name="T84" fmla="*/ 35 w 57"/>
                <a:gd name="T85" fmla="*/ 19 h 53"/>
                <a:gd name="T86" fmla="*/ 21 w 57"/>
                <a:gd name="T87" fmla="*/ 39 h 53"/>
                <a:gd name="T88" fmla="*/ 22 w 57"/>
                <a:gd name="T89" fmla="*/ 41 h 53"/>
                <a:gd name="T90" fmla="*/ 31 w 57"/>
                <a:gd name="T91" fmla="*/ 42 h 53"/>
                <a:gd name="T92" fmla="*/ 32 w 57"/>
                <a:gd name="T93" fmla="*/ 40 h 53"/>
                <a:gd name="T94" fmla="*/ 3 w 57"/>
                <a:gd name="T95" fmla="*/ 25 h 53"/>
                <a:gd name="T96" fmla="*/ 2 w 57"/>
                <a:gd name="T97" fmla="*/ 27 h 53"/>
                <a:gd name="T98" fmla="*/ 20 w 57"/>
                <a:gd name="T99" fmla="*/ 37 h 53"/>
                <a:gd name="T100" fmla="*/ 36 w 57"/>
                <a:gd name="T101" fmla="*/ 52 h 53"/>
                <a:gd name="T102" fmla="*/ 38 w 57"/>
                <a:gd name="T103" fmla="*/ 50 h 53"/>
                <a:gd name="T104" fmla="*/ 3 w 57"/>
                <a:gd name="T105" fmla="*/ 23 h 53"/>
                <a:gd name="T106" fmla="*/ 1 w 57"/>
                <a:gd name="T107" fmla="*/ 26 h 53"/>
                <a:gd name="T108" fmla="*/ 40 w 57"/>
                <a:gd name="T109" fmla="*/ 50 h 53"/>
                <a:gd name="T110" fmla="*/ 42 w 57"/>
                <a:gd name="T111" fmla="*/ 48 h 53"/>
                <a:gd name="T112" fmla="*/ 24 w 57"/>
                <a:gd name="T113" fmla="*/ 30 h 53"/>
                <a:gd name="T114" fmla="*/ 22 w 57"/>
                <a:gd name="T115" fmla="*/ 3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7" h="53">
                  <a:moveTo>
                    <a:pt x="22" y="32"/>
                  </a:moveTo>
                  <a:cubicBezTo>
                    <a:pt x="28" y="38"/>
                    <a:pt x="34" y="43"/>
                    <a:pt x="40" y="50"/>
                  </a:cubicBezTo>
                  <a:cubicBezTo>
                    <a:pt x="40" y="49"/>
                    <a:pt x="40" y="48"/>
                    <a:pt x="41" y="47"/>
                  </a:cubicBezTo>
                  <a:cubicBezTo>
                    <a:pt x="33" y="46"/>
                    <a:pt x="27" y="41"/>
                    <a:pt x="21" y="37"/>
                  </a:cubicBezTo>
                  <a:cubicBezTo>
                    <a:pt x="15" y="32"/>
                    <a:pt x="9" y="27"/>
                    <a:pt x="2" y="23"/>
                  </a:cubicBezTo>
                  <a:cubicBezTo>
                    <a:pt x="1" y="23"/>
                    <a:pt x="0" y="24"/>
                    <a:pt x="1" y="25"/>
                  </a:cubicBezTo>
                  <a:cubicBezTo>
                    <a:pt x="12" y="35"/>
                    <a:pt x="24" y="44"/>
                    <a:pt x="36" y="52"/>
                  </a:cubicBezTo>
                  <a:cubicBezTo>
                    <a:pt x="37" y="53"/>
                    <a:pt x="39" y="52"/>
                    <a:pt x="38" y="51"/>
                  </a:cubicBezTo>
                  <a:cubicBezTo>
                    <a:pt x="34" y="44"/>
                    <a:pt x="29" y="40"/>
                    <a:pt x="23" y="35"/>
                  </a:cubicBezTo>
                  <a:cubicBezTo>
                    <a:pt x="17" y="31"/>
                    <a:pt x="10" y="27"/>
                    <a:pt x="3" y="25"/>
                  </a:cubicBezTo>
                  <a:cubicBezTo>
                    <a:pt x="1" y="24"/>
                    <a:pt x="0" y="26"/>
                    <a:pt x="2" y="27"/>
                  </a:cubicBezTo>
                  <a:cubicBezTo>
                    <a:pt x="11" y="31"/>
                    <a:pt x="22" y="34"/>
                    <a:pt x="30" y="42"/>
                  </a:cubicBezTo>
                  <a:cubicBezTo>
                    <a:pt x="30" y="41"/>
                    <a:pt x="31" y="41"/>
                    <a:pt x="31" y="40"/>
                  </a:cubicBezTo>
                  <a:cubicBezTo>
                    <a:pt x="28" y="40"/>
                    <a:pt x="26" y="40"/>
                    <a:pt x="24" y="38"/>
                  </a:cubicBezTo>
                  <a:cubicBezTo>
                    <a:pt x="24" y="39"/>
                    <a:pt x="24" y="39"/>
                    <a:pt x="24" y="40"/>
                  </a:cubicBezTo>
                  <a:cubicBezTo>
                    <a:pt x="25" y="32"/>
                    <a:pt x="32" y="26"/>
                    <a:pt x="37" y="21"/>
                  </a:cubicBezTo>
                  <a:cubicBezTo>
                    <a:pt x="37" y="20"/>
                    <a:pt x="36" y="20"/>
                    <a:pt x="35" y="19"/>
                  </a:cubicBezTo>
                  <a:cubicBezTo>
                    <a:pt x="33" y="22"/>
                    <a:pt x="30" y="25"/>
                    <a:pt x="28" y="28"/>
                  </a:cubicBezTo>
                  <a:cubicBezTo>
                    <a:pt x="28" y="29"/>
                    <a:pt x="29" y="30"/>
                    <a:pt x="30" y="30"/>
                  </a:cubicBezTo>
                  <a:cubicBezTo>
                    <a:pt x="45" y="21"/>
                    <a:pt x="24" y="6"/>
                    <a:pt x="17" y="1"/>
                  </a:cubicBezTo>
                  <a:cubicBezTo>
                    <a:pt x="16" y="2"/>
                    <a:pt x="16" y="3"/>
                    <a:pt x="16" y="3"/>
                  </a:cubicBezTo>
                  <a:cubicBezTo>
                    <a:pt x="28" y="11"/>
                    <a:pt x="38" y="23"/>
                    <a:pt x="52" y="30"/>
                  </a:cubicBezTo>
                  <a:cubicBezTo>
                    <a:pt x="53" y="31"/>
                    <a:pt x="54" y="29"/>
                    <a:pt x="53" y="28"/>
                  </a:cubicBezTo>
                  <a:cubicBezTo>
                    <a:pt x="43" y="19"/>
                    <a:pt x="33" y="10"/>
                    <a:pt x="21" y="3"/>
                  </a:cubicBezTo>
                  <a:cubicBezTo>
                    <a:pt x="20" y="2"/>
                    <a:pt x="19" y="4"/>
                    <a:pt x="20" y="5"/>
                  </a:cubicBezTo>
                  <a:cubicBezTo>
                    <a:pt x="26" y="10"/>
                    <a:pt x="32" y="13"/>
                    <a:pt x="39" y="17"/>
                  </a:cubicBezTo>
                  <a:cubicBezTo>
                    <a:pt x="44" y="20"/>
                    <a:pt x="51" y="24"/>
                    <a:pt x="54" y="30"/>
                  </a:cubicBezTo>
                  <a:cubicBezTo>
                    <a:pt x="54" y="30"/>
                    <a:pt x="55" y="29"/>
                    <a:pt x="55" y="29"/>
                  </a:cubicBezTo>
                  <a:cubicBezTo>
                    <a:pt x="50" y="30"/>
                    <a:pt x="44" y="25"/>
                    <a:pt x="40" y="21"/>
                  </a:cubicBezTo>
                  <a:cubicBezTo>
                    <a:pt x="39" y="21"/>
                    <a:pt x="37" y="22"/>
                    <a:pt x="38" y="23"/>
                  </a:cubicBezTo>
                  <a:cubicBezTo>
                    <a:pt x="43" y="27"/>
                    <a:pt x="49" y="33"/>
                    <a:pt x="56" y="31"/>
                  </a:cubicBezTo>
                  <a:cubicBezTo>
                    <a:pt x="57" y="31"/>
                    <a:pt x="57" y="30"/>
                    <a:pt x="57" y="29"/>
                  </a:cubicBezTo>
                  <a:cubicBezTo>
                    <a:pt x="53" y="23"/>
                    <a:pt x="47" y="19"/>
                    <a:pt x="41" y="15"/>
                  </a:cubicBezTo>
                  <a:cubicBezTo>
                    <a:pt x="34" y="11"/>
                    <a:pt x="27" y="8"/>
                    <a:pt x="21" y="3"/>
                  </a:cubicBezTo>
                  <a:cubicBezTo>
                    <a:pt x="21" y="4"/>
                    <a:pt x="20" y="5"/>
                    <a:pt x="20" y="5"/>
                  </a:cubicBezTo>
                  <a:cubicBezTo>
                    <a:pt x="31" y="12"/>
                    <a:pt x="42" y="21"/>
                    <a:pt x="51" y="30"/>
                  </a:cubicBezTo>
                  <a:cubicBezTo>
                    <a:pt x="52" y="29"/>
                    <a:pt x="52" y="29"/>
                    <a:pt x="53" y="28"/>
                  </a:cubicBezTo>
                  <a:cubicBezTo>
                    <a:pt x="40" y="21"/>
                    <a:pt x="30" y="9"/>
                    <a:pt x="17" y="1"/>
                  </a:cubicBezTo>
                  <a:cubicBezTo>
                    <a:pt x="15" y="0"/>
                    <a:pt x="14" y="3"/>
                    <a:pt x="16" y="3"/>
                  </a:cubicBezTo>
                  <a:cubicBezTo>
                    <a:pt x="21" y="8"/>
                    <a:pt x="40" y="20"/>
                    <a:pt x="29" y="27"/>
                  </a:cubicBezTo>
                  <a:cubicBezTo>
                    <a:pt x="30" y="28"/>
                    <a:pt x="30" y="29"/>
                    <a:pt x="31" y="29"/>
                  </a:cubicBezTo>
                  <a:cubicBezTo>
                    <a:pt x="33" y="26"/>
                    <a:pt x="35" y="24"/>
                    <a:pt x="37" y="21"/>
                  </a:cubicBezTo>
                  <a:cubicBezTo>
                    <a:pt x="38" y="20"/>
                    <a:pt x="36" y="18"/>
                    <a:pt x="35" y="19"/>
                  </a:cubicBezTo>
                  <a:cubicBezTo>
                    <a:pt x="30" y="25"/>
                    <a:pt x="23" y="31"/>
                    <a:pt x="21" y="39"/>
                  </a:cubicBezTo>
                  <a:cubicBezTo>
                    <a:pt x="21" y="40"/>
                    <a:pt x="21" y="40"/>
                    <a:pt x="22" y="41"/>
                  </a:cubicBezTo>
                  <a:cubicBezTo>
                    <a:pt x="25" y="42"/>
                    <a:pt x="28" y="43"/>
                    <a:pt x="31" y="42"/>
                  </a:cubicBezTo>
                  <a:cubicBezTo>
                    <a:pt x="32" y="42"/>
                    <a:pt x="33" y="41"/>
                    <a:pt x="32" y="40"/>
                  </a:cubicBezTo>
                  <a:cubicBezTo>
                    <a:pt x="24" y="32"/>
                    <a:pt x="13" y="29"/>
                    <a:pt x="3" y="25"/>
                  </a:cubicBezTo>
                  <a:cubicBezTo>
                    <a:pt x="3" y="26"/>
                    <a:pt x="2" y="26"/>
                    <a:pt x="2" y="27"/>
                  </a:cubicBezTo>
                  <a:cubicBezTo>
                    <a:pt x="9" y="29"/>
                    <a:pt x="15" y="33"/>
                    <a:pt x="20" y="37"/>
                  </a:cubicBezTo>
                  <a:cubicBezTo>
                    <a:pt x="26" y="41"/>
                    <a:pt x="32" y="46"/>
                    <a:pt x="36" y="52"/>
                  </a:cubicBezTo>
                  <a:cubicBezTo>
                    <a:pt x="36" y="51"/>
                    <a:pt x="37" y="51"/>
                    <a:pt x="38" y="50"/>
                  </a:cubicBezTo>
                  <a:cubicBezTo>
                    <a:pt x="26" y="42"/>
                    <a:pt x="14" y="33"/>
                    <a:pt x="3" y="23"/>
                  </a:cubicBezTo>
                  <a:cubicBezTo>
                    <a:pt x="2" y="24"/>
                    <a:pt x="1" y="25"/>
                    <a:pt x="1" y="26"/>
                  </a:cubicBezTo>
                  <a:cubicBezTo>
                    <a:pt x="15" y="32"/>
                    <a:pt x="25" y="47"/>
                    <a:pt x="40" y="50"/>
                  </a:cubicBezTo>
                  <a:cubicBezTo>
                    <a:pt x="42" y="50"/>
                    <a:pt x="42" y="49"/>
                    <a:pt x="42" y="48"/>
                  </a:cubicBezTo>
                  <a:cubicBezTo>
                    <a:pt x="36" y="42"/>
                    <a:pt x="30" y="36"/>
                    <a:pt x="24" y="30"/>
                  </a:cubicBezTo>
                  <a:cubicBezTo>
                    <a:pt x="22" y="29"/>
                    <a:pt x="21" y="31"/>
                    <a:pt x="22" y="3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2135"/>
            <p:cNvSpPr/>
            <p:nvPr/>
          </p:nvSpPr>
          <p:spPr bwMode="auto">
            <a:xfrm>
              <a:off x="5153" y="1730"/>
              <a:ext cx="10" cy="40"/>
            </a:xfrm>
            <a:custGeom>
              <a:avLst/>
              <a:gdLst>
                <a:gd name="T0" fmla="*/ 1 w 8"/>
                <a:gd name="T1" fmla="*/ 10 h 31"/>
                <a:gd name="T2" fmla="*/ 1 w 8"/>
                <a:gd name="T3" fmla="*/ 10 h 31"/>
                <a:gd name="T4" fmla="*/ 3 w 8"/>
                <a:gd name="T5" fmla="*/ 11 h 31"/>
                <a:gd name="T6" fmla="*/ 3 w 8"/>
                <a:gd name="T7" fmla="*/ 2 h 31"/>
                <a:gd name="T8" fmla="*/ 1 w 8"/>
                <a:gd name="T9" fmla="*/ 2 h 31"/>
                <a:gd name="T10" fmla="*/ 1 w 8"/>
                <a:gd name="T11" fmla="*/ 29 h 31"/>
                <a:gd name="T12" fmla="*/ 4 w 8"/>
                <a:gd name="T13" fmla="*/ 29 h 31"/>
                <a:gd name="T14" fmla="*/ 3 w 8"/>
                <a:gd name="T15" fmla="*/ 19 h 31"/>
                <a:gd name="T16" fmla="*/ 4 w 8"/>
                <a:gd name="T17" fmla="*/ 8 h 31"/>
                <a:gd name="T18" fmla="*/ 2 w 8"/>
                <a:gd name="T19" fmla="*/ 8 h 31"/>
                <a:gd name="T20" fmla="*/ 4 w 8"/>
                <a:gd name="T21" fmla="*/ 18 h 31"/>
                <a:gd name="T22" fmla="*/ 2 w 8"/>
                <a:gd name="T23" fmla="*/ 29 h 31"/>
                <a:gd name="T24" fmla="*/ 4 w 8"/>
                <a:gd name="T25" fmla="*/ 29 h 31"/>
                <a:gd name="T26" fmla="*/ 4 w 8"/>
                <a:gd name="T27" fmla="*/ 4 h 31"/>
                <a:gd name="T28" fmla="*/ 1 w 8"/>
                <a:gd name="T29" fmla="*/ 4 h 31"/>
                <a:gd name="T30" fmla="*/ 1 w 8"/>
                <a:gd name="T31" fmla="*/ 21 h 31"/>
                <a:gd name="T32" fmla="*/ 3 w 8"/>
                <a:gd name="T33" fmla="*/ 21 h 31"/>
                <a:gd name="T34" fmla="*/ 4 w 8"/>
                <a:gd name="T35" fmla="*/ 3 h 31"/>
                <a:gd name="T36" fmla="*/ 1 w 8"/>
                <a:gd name="T37" fmla="*/ 4 h 31"/>
                <a:gd name="T38" fmla="*/ 2 w 8"/>
                <a:gd name="T39" fmla="*/ 29 h 31"/>
                <a:gd name="T40" fmla="*/ 4 w 8"/>
                <a:gd name="T41" fmla="*/ 30 h 31"/>
                <a:gd name="T42" fmla="*/ 5 w 8"/>
                <a:gd name="T43" fmla="*/ 6 h 31"/>
                <a:gd name="T44" fmla="*/ 3 w 8"/>
                <a:gd name="T45" fmla="*/ 6 h 31"/>
                <a:gd name="T46" fmla="*/ 0 w 8"/>
                <a:gd name="T47" fmla="*/ 16 h 31"/>
                <a:gd name="T48" fmla="*/ 1 w 8"/>
                <a:gd name="T49" fmla="*/ 29 h 31"/>
                <a:gd name="T50" fmla="*/ 4 w 8"/>
                <a:gd name="T51" fmla="*/ 29 h 31"/>
                <a:gd name="T52" fmla="*/ 3 w 8"/>
                <a:gd name="T53" fmla="*/ 2 h 31"/>
                <a:gd name="T54" fmla="*/ 1 w 8"/>
                <a:gd name="T55" fmla="*/ 2 h 31"/>
                <a:gd name="T56" fmla="*/ 1 w 8"/>
                <a:gd name="T57" fmla="*/ 10 h 31"/>
                <a:gd name="T58" fmla="*/ 3 w 8"/>
                <a:gd name="T59" fmla="*/ 11 h 31"/>
                <a:gd name="T60" fmla="*/ 3 w 8"/>
                <a:gd name="T61" fmla="*/ 10 h 31"/>
                <a:gd name="T62" fmla="*/ 1 w 8"/>
                <a:gd name="T63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" h="31">
                  <a:moveTo>
                    <a:pt x="1" y="10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3" y="8"/>
                    <a:pt x="3" y="5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3" y="11"/>
                    <a:pt x="2" y="20"/>
                    <a:pt x="1" y="29"/>
                  </a:cubicBezTo>
                  <a:cubicBezTo>
                    <a:pt x="2" y="29"/>
                    <a:pt x="3" y="29"/>
                    <a:pt x="4" y="29"/>
                  </a:cubicBezTo>
                  <a:cubicBezTo>
                    <a:pt x="4" y="25"/>
                    <a:pt x="4" y="22"/>
                    <a:pt x="3" y="19"/>
                  </a:cubicBezTo>
                  <a:cubicBezTo>
                    <a:pt x="3" y="15"/>
                    <a:pt x="2" y="11"/>
                    <a:pt x="4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4" y="11"/>
                    <a:pt x="4" y="15"/>
                    <a:pt x="4" y="18"/>
                  </a:cubicBezTo>
                  <a:cubicBezTo>
                    <a:pt x="3" y="22"/>
                    <a:pt x="3" y="26"/>
                    <a:pt x="2" y="29"/>
                  </a:cubicBezTo>
                  <a:cubicBezTo>
                    <a:pt x="2" y="29"/>
                    <a:pt x="3" y="29"/>
                    <a:pt x="4" y="29"/>
                  </a:cubicBezTo>
                  <a:cubicBezTo>
                    <a:pt x="4" y="21"/>
                    <a:pt x="3" y="12"/>
                    <a:pt x="4" y="4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2" y="10"/>
                    <a:pt x="0" y="16"/>
                    <a:pt x="1" y="21"/>
                  </a:cubicBezTo>
                  <a:cubicBezTo>
                    <a:pt x="1" y="23"/>
                    <a:pt x="3" y="23"/>
                    <a:pt x="3" y="21"/>
                  </a:cubicBezTo>
                  <a:cubicBezTo>
                    <a:pt x="3" y="15"/>
                    <a:pt x="5" y="9"/>
                    <a:pt x="4" y="3"/>
                  </a:cubicBezTo>
                  <a:cubicBezTo>
                    <a:pt x="3" y="2"/>
                    <a:pt x="1" y="3"/>
                    <a:pt x="1" y="4"/>
                  </a:cubicBezTo>
                  <a:cubicBezTo>
                    <a:pt x="0" y="12"/>
                    <a:pt x="1" y="21"/>
                    <a:pt x="2" y="29"/>
                  </a:cubicBezTo>
                  <a:cubicBezTo>
                    <a:pt x="2" y="31"/>
                    <a:pt x="4" y="31"/>
                    <a:pt x="4" y="30"/>
                  </a:cubicBezTo>
                  <a:cubicBezTo>
                    <a:pt x="6" y="23"/>
                    <a:pt x="8" y="13"/>
                    <a:pt x="5" y="6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1" y="9"/>
                    <a:pt x="0" y="12"/>
                    <a:pt x="0" y="16"/>
                  </a:cubicBezTo>
                  <a:cubicBezTo>
                    <a:pt x="1" y="20"/>
                    <a:pt x="1" y="24"/>
                    <a:pt x="1" y="29"/>
                  </a:cubicBezTo>
                  <a:cubicBezTo>
                    <a:pt x="1" y="30"/>
                    <a:pt x="4" y="30"/>
                    <a:pt x="4" y="29"/>
                  </a:cubicBezTo>
                  <a:cubicBezTo>
                    <a:pt x="4" y="20"/>
                    <a:pt x="6" y="11"/>
                    <a:pt x="3" y="2"/>
                  </a:cubicBezTo>
                  <a:cubicBezTo>
                    <a:pt x="3" y="0"/>
                    <a:pt x="1" y="0"/>
                    <a:pt x="1" y="2"/>
                  </a:cubicBezTo>
                  <a:cubicBezTo>
                    <a:pt x="1" y="5"/>
                    <a:pt x="1" y="8"/>
                    <a:pt x="1" y="10"/>
                  </a:cubicBezTo>
                  <a:cubicBezTo>
                    <a:pt x="1" y="12"/>
                    <a:pt x="3" y="12"/>
                    <a:pt x="3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8"/>
                    <a:pt x="1" y="8"/>
                    <a:pt x="1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2136"/>
            <p:cNvSpPr/>
            <p:nvPr/>
          </p:nvSpPr>
          <p:spPr bwMode="auto">
            <a:xfrm>
              <a:off x="5217" y="1699"/>
              <a:ext cx="9" cy="63"/>
            </a:xfrm>
            <a:custGeom>
              <a:avLst/>
              <a:gdLst>
                <a:gd name="T0" fmla="*/ 3 w 7"/>
                <a:gd name="T1" fmla="*/ 3 h 49"/>
                <a:gd name="T2" fmla="*/ 4 w 7"/>
                <a:gd name="T3" fmla="*/ 44 h 49"/>
                <a:gd name="T4" fmla="*/ 6 w 7"/>
                <a:gd name="T5" fmla="*/ 43 h 49"/>
                <a:gd name="T6" fmla="*/ 3 w 7"/>
                <a:gd name="T7" fmla="*/ 35 h 49"/>
                <a:gd name="T8" fmla="*/ 3 w 7"/>
                <a:gd name="T9" fmla="*/ 23 h 49"/>
                <a:gd name="T10" fmla="*/ 3 w 7"/>
                <a:gd name="T11" fmla="*/ 1 h 49"/>
                <a:gd name="T12" fmla="*/ 0 w 7"/>
                <a:gd name="T13" fmla="*/ 2 h 49"/>
                <a:gd name="T14" fmla="*/ 5 w 7"/>
                <a:gd name="T15" fmla="*/ 24 h 49"/>
                <a:gd name="T16" fmla="*/ 3 w 7"/>
                <a:gd name="T17" fmla="*/ 48 h 49"/>
                <a:gd name="T18" fmla="*/ 6 w 7"/>
                <a:gd name="T19" fmla="*/ 48 h 49"/>
                <a:gd name="T20" fmla="*/ 3 w 7"/>
                <a:gd name="T21" fmla="*/ 3 h 49"/>
                <a:gd name="T22" fmla="*/ 1 w 7"/>
                <a:gd name="T23" fmla="*/ 3 h 49"/>
                <a:gd name="T24" fmla="*/ 3 w 7"/>
                <a:gd name="T25" fmla="*/ 48 h 49"/>
                <a:gd name="T26" fmla="*/ 6 w 7"/>
                <a:gd name="T27" fmla="*/ 48 h 49"/>
                <a:gd name="T28" fmla="*/ 7 w 7"/>
                <a:gd name="T29" fmla="*/ 23 h 49"/>
                <a:gd name="T30" fmla="*/ 3 w 7"/>
                <a:gd name="T31" fmla="*/ 0 h 49"/>
                <a:gd name="T32" fmla="*/ 0 w 7"/>
                <a:gd name="T33" fmla="*/ 1 h 49"/>
                <a:gd name="T34" fmla="*/ 0 w 7"/>
                <a:gd name="T35" fmla="*/ 25 h 49"/>
                <a:gd name="T36" fmla="*/ 4 w 7"/>
                <a:gd name="T37" fmla="*/ 45 h 49"/>
                <a:gd name="T38" fmla="*/ 6 w 7"/>
                <a:gd name="T39" fmla="*/ 44 h 49"/>
                <a:gd name="T40" fmla="*/ 5 w 7"/>
                <a:gd name="T41" fmla="*/ 3 h 49"/>
                <a:gd name="T42" fmla="*/ 3 w 7"/>
                <a:gd name="T43" fmla="*/ 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49">
                  <a:moveTo>
                    <a:pt x="3" y="3"/>
                  </a:moveTo>
                  <a:cubicBezTo>
                    <a:pt x="4" y="17"/>
                    <a:pt x="5" y="30"/>
                    <a:pt x="4" y="44"/>
                  </a:cubicBezTo>
                  <a:cubicBezTo>
                    <a:pt x="5" y="44"/>
                    <a:pt x="5" y="44"/>
                    <a:pt x="6" y="43"/>
                  </a:cubicBezTo>
                  <a:cubicBezTo>
                    <a:pt x="4" y="41"/>
                    <a:pt x="3" y="38"/>
                    <a:pt x="3" y="35"/>
                  </a:cubicBezTo>
                  <a:cubicBezTo>
                    <a:pt x="3" y="31"/>
                    <a:pt x="3" y="27"/>
                    <a:pt x="3" y="23"/>
                  </a:cubicBezTo>
                  <a:cubicBezTo>
                    <a:pt x="3" y="16"/>
                    <a:pt x="4" y="8"/>
                    <a:pt x="3" y="1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5" y="8"/>
                    <a:pt x="5" y="17"/>
                    <a:pt x="5" y="24"/>
                  </a:cubicBezTo>
                  <a:cubicBezTo>
                    <a:pt x="4" y="32"/>
                    <a:pt x="3" y="40"/>
                    <a:pt x="3" y="48"/>
                  </a:cubicBezTo>
                  <a:cubicBezTo>
                    <a:pt x="3" y="49"/>
                    <a:pt x="6" y="49"/>
                    <a:pt x="6" y="48"/>
                  </a:cubicBezTo>
                  <a:cubicBezTo>
                    <a:pt x="6" y="33"/>
                    <a:pt x="4" y="18"/>
                    <a:pt x="3" y="3"/>
                  </a:cubicBezTo>
                  <a:cubicBezTo>
                    <a:pt x="3" y="1"/>
                    <a:pt x="1" y="1"/>
                    <a:pt x="1" y="3"/>
                  </a:cubicBezTo>
                  <a:cubicBezTo>
                    <a:pt x="1" y="18"/>
                    <a:pt x="4" y="33"/>
                    <a:pt x="3" y="48"/>
                  </a:cubicBezTo>
                  <a:cubicBezTo>
                    <a:pt x="4" y="48"/>
                    <a:pt x="5" y="48"/>
                    <a:pt x="6" y="48"/>
                  </a:cubicBezTo>
                  <a:cubicBezTo>
                    <a:pt x="6" y="39"/>
                    <a:pt x="7" y="31"/>
                    <a:pt x="7" y="23"/>
                  </a:cubicBezTo>
                  <a:cubicBezTo>
                    <a:pt x="7" y="15"/>
                    <a:pt x="7" y="7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9"/>
                    <a:pt x="0" y="17"/>
                    <a:pt x="0" y="25"/>
                  </a:cubicBezTo>
                  <a:cubicBezTo>
                    <a:pt x="0" y="31"/>
                    <a:pt x="0" y="40"/>
                    <a:pt x="4" y="45"/>
                  </a:cubicBezTo>
                  <a:cubicBezTo>
                    <a:pt x="5" y="46"/>
                    <a:pt x="6" y="45"/>
                    <a:pt x="6" y="44"/>
                  </a:cubicBezTo>
                  <a:cubicBezTo>
                    <a:pt x="7" y="30"/>
                    <a:pt x="7" y="17"/>
                    <a:pt x="5" y="3"/>
                  </a:cubicBezTo>
                  <a:cubicBezTo>
                    <a:pt x="5" y="2"/>
                    <a:pt x="2" y="2"/>
                    <a:pt x="3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2137"/>
            <p:cNvSpPr/>
            <p:nvPr/>
          </p:nvSpPr>
          <p:spPr bwMode="auto">
            <a:xfrm>
              <a:off x="5283" y="1656"/>
              <a:ext cx="16" cy="98"/>
            </a:xfrm>
            <a:custGeom>
              <a:avLst/>
              <a:gdLst>
                <a:gd name="T0" fmla="*/ 5 w 12"/>
                <a:gd name="T1" fmla="*/ 15 h 76"/>
                <a:gd name="T2" fmla="*/ 7 w 12"/>
                <a:gd name="T3" fmla="*/ 69 h 76"/>
                <a:gd name="T4" fmla="*/ 10 w 12"/>
                <a:gd name="T5" fmla="*/ 69 h 76"/>
                <a:gd name="T6" fmla="*/ 8 w 12"/>
                <a:gd name="T7" fmla="*/ 3 h 76"/>
                <a:gd name="T8" fmla="*/ 6 w 12"/>
                <a:gd name="T9" fmla="*/ 2 h 76"/>
                <a:gd name="T10" fmla="*/ 5 w 12"/>
                <a:gd name="T11" fmla="*/ 74 h 76"/>
                <a:gd name="T12" fmla="*/ 8 w 12"/>
                <a:gd name="T13" fmla="*/ 74 h 76"/>
                <a:gd name="T14" fmla="*/ 8 w 12"/>
                <a:gd name="T15" fmla="*/ 2 h 76"/>
                <a:gd name="T16" fmla="*/ 6 w 12"/>
                <a:gd name="T17" fmla="*/ 2 h 76"/>
                <a:gd name="T18" fmla="*/ 7 w 12"/>
                <a:gd name="T19" fmla="*/ 69 h 76"/>
                <a:gd name="T20" fmla="*/ 10 w 12"/>
                <a:gd name="T21" fmla="*/ 69 h 76"/>
                <a:gd name="T22" fmla="*/ 8 w 12"/>
                <a:gd name="T23" fmla="*/ 15 h 76"/>
                <a:gd name="T24" fmla="*/ 5 w 12"/>
                <a:gd name="T25" fmla="*/ 1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76">
                  <a:moveTo>
                    <a:pt x="5" y="15"/>
                  </a:moveTo>
                  <a:cubicBezTo>
                    <a:pt x="7" y="33"/>
                    <a:pt x="8" y="51"/>
                    <a:pt x="7" y="69"/>
                  </a:cubicBezTo>
                  <a:cubicBezTo>
                    <a:pt x="7" y="71"/>
                    <a:pt x="10" y="71"/>
                    <a:pt x="10" y="69"/>
                  </a:cubicBezTo>
                  <a:cubicBezTo>
                    <a:pt x="12" y="47"/>
                    <a:pt x="3" y="24"/>
                    <a:pt x="8" y="3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8" y="26"/>
                    <a:pt x="6" y="50"/>
                    <a:pt x="5" y="74"/>
                  </a:cubicBezTo>
                  <a:cubicBezTo>
                    <a:pt x="5" y="76"/>
                    <a:pt x="8" y="76"/>
                    <a:pt x="8" y="74"/>
                  </a:cubicBezTo>
                  <a:cubicBezTo>
                    <a:pt x="8" y="50"/>
                    <a:pt x="10" y="26"/>
                    <a:pt x="8" y="2"/>
                  </a:cubicBezTo>
                  <a:cubicBezTo>
                    <a:pt x="8" y="1"/>
                    <a:pt x="6" y="0"/>
                    <a:pt x="6" y="2"/>
                  </a:cubicBezTo>
                  <a:cubicBezTo>
                    <a:pt x="0" y="24"/>
                    <a:pt x="9" y="47"/>
                    <a:pt x="7" y="69"/>
                  </a:cubicBezTo>
                  <a:cubicBezTo>
                    <a:pt x="8" y="69"/>
                    <a:pt x="9" y="69"/>
                    <a:pt x="10" y="69"/>
                  </a:cubicBezTo>
                  <a:cubicBezTo>
                    <a:pt x="10" y="51"/>
                    <a:pt x="9" y="33"/>
                    <a:pt x="8" y="15"/>
                  </a:cubicBezTo>
                  <a:cubicBezTo>
                    <a:pt x="8" y="14"/>
                    <a:pt x="5" y="14"/>
                    <a:pt x="5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2138"/>
            <p:cNvSpPr/>
            <p:nvPr/>
          </p:nvSpPr>
          <p:spPr bwMode="auto">
            <a:xfrm>
              <a:off x="5366" y="1595"/>
              <a:ext cx="18" cy="168"/>
            </a:xfrm>
            <a:custGeom>
              <a:avLst/>
              <a:gdLst>
                <a:gd name="T0" fmla="*/ 5 w 14"/>
                <a:gd name="T1" fmla="*/ 13 h 130"/>
                <a:gd name="T2" fmla="*/ 6 w 14"/>
                <a:gd name="T3" fmla="*/ 116 h 130"/>
                <a:gd name="T4" fmla="*/ 8 w 14"/>
                <a:gd name="T5" fmla="*/ 117 h 130"/>
                <a:gd name="T6" fmla="*/ 10 w 14"/>
                <a:gd name="T7" fmla="*/ 91 h 130"/>
                <a:gd name="T8" fmla="*/ 8 w 14"/>
                <a:gd name="T9" fmla="*/ 62 h 130"/>
                <a:gd name="T10" fmla="*/ 6 w 14"/>
                <a:gd name="T11" fmla="*/ 33 h 130"/>
                <a:gd name="T12" fmla="*/ 7 w 14"/>
                <a:gd name="T13" fmla="*/ 2 h 130"/>
                <a:gd name="T14" fmla="*/ 5 w 14"/>
                <a:gd name="T15" fmla="*/ 2 h 130"/>
                <a:gd name="T16" fmla="*/ 7 w 14"/>
                <a:gd name="T17" fmla="*/ 59 h 130"/>
                <a:gd name="T18" fmla="*/ 6 w 14"/>
                <a:gd name="T19" fmla="*/ 92 h 130"/>
                <a:gd name="T20" fmla="*/ 5 w 14"/>
                <a:gd name="T21" fmla="*/ 128 h 130"/>
                <a:gd name="T22" fmla="*/ 7 w 14"/>
                <a:gd name="T23" fmla="*/ 128 h 130"/>
                <a:gd name="T24" fmla="*/ 9 w 14"/>
                <a:gd name="T25" fmla="*/ 93 h 130"/>
                <a:gd name="T26" fmla="*/ 10 w 14"/>
                <a:gd name="T27" fmla="*/ 59 h 130"/>
                <a:gd name="T28" fmla="*/ 7 w 14"/>
                <a:gd name="T29" fmla="*/ 2 h 130"/>
                <a:gd name="T30" fmla="*/ 5 w 14"/>
                <a:gd name="T31" fmla="*/ 2 h 130"/>
                <a:gd name="T32" fmla="*/ 5 w 14"/>
                <a:gd name="T33" fmla="*/ 61 h 130"/>
                <a:gd name="T34" fmla="*/ 8 w 14"/>
                <a:gd name="T35" fmla="*/ 88 h 130"/>
                <a:gd name="T36" fmla="*/ 6 w 14"/>
                <a:gd name="T37" fmla="*/ 116 h 130"/>
                <a:gd name="T38" fmla="*/ 8 w 14"/>
                <a:gd name="T39" fmla="*/ 117 h 130"/>
                <a:gd name="T40" fmla="*/ 8 w 14"/>
                <a:gd name="T41" fmla="*/ 13 h 130"/>
                <a:gd name="T42" fmla="*/ 5 w 14"/>
                <a:gd name="T43" fmla="*/ 13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30">
                  <a:moveTo>
                    <a:pt x="5" y="13"/>
                  </a:moveTo>
                  <a:cubicBezTo>
                    <a:pt x="5" y="48"/>
                    <a:pt x="11" y="82"/>
                    <a:pt x="6" y="116"/>
                  </a:cubicBezTo>
                  <a:cubicBezTo>
                    <a:pt x="5" y="118"/>
                    <a:pt x="8" y="119"/>
                    <a:pt x="8" y="117"/>
                  </a:cubicBezTo>
                  <a:cubicBezTo>
                    <a:pt x="11" y="109"/>
                    <a:pt x="11" y="99"/>
                    <a:pt x="10" y="91"/>
                  </a:cubicBezTo>
                  <a:cubicBezTo>
                    <a:pt x="10" y="81"/>
                    <a:pt x="8" y="72"/>
                    <a:pt x="8" y="62"/>
                  </a:cubicBezTo>
                  <a:cubicBezTo>
                    <a:pt x="8" y="53"/>
                    <a:pt x="7" y="43"/>
                    <a:pt x="6" y="33"/>
                  </a:cubicBezTo>
                  <a:cubicBezTo>
                    <a:pt x="5" y="23"/>
                    <a:pt x="5" y="12"/>
                    <a:pt x="7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10" y="20"/>
                    <a:pt x="8" y="40"/>
                    <a:pt x="7" y="59"/>
                  </a:cubicBezTo>
                  <a:cubicBezTo>
                    <a:pt x="7" y="70"/>
                    <a:pt x="7" y="81"/>
                    <a:pt x="6" y="92"/>
                  </a:cubicBezTo>
                  <a:cubicBezTo>
                    <a:pt x="6" y="104"/>
                    <a:pt x="5" y="116"/>
                    <a:pt x="5" y="128"/>
                  </a:cubicBezTo>
                  <a:cubicBezTo>
                    <a:pt x="5" y="130"/>
                    <a:pt x="7" y="130"/>
                    <a:pt x="7" y="128"/>
                  </a:cubicBezTo>
                  <a:cubicBezTo>
                    <a:pt x="8" y="116"/>
                    <a:pt x="8" y="105"/>
                    <a:pt x="9" y="93"/>
                  </a:cubicBezTo>
                  <a:cubicBezTo>
                    <a:pt x="9" y="82"/>
                    <a:pt x="9" y="70"/>
                    <a:pt x="10" y="59"/>
                  </a:cubicBezTo>
                  <a:cubicBezTo>
                    <a:pt x="11" y="40"/>
                    <a:pt x="13" y="20"/>
                    <a:pt x="7" y="2"/>
                  </a:cubicBezTo>
                  <a:cubicBezTo>
                    <a:pt x="7" y="0"/>
                    <a:pt x="5" y="0"/>
                    <a:pt x="5" y="2"/>
                  </a:cubicBezTo>
                  <a:cubicBezTo>
                    <a:pt x="0" y="21"/>
                    <a:pt x="5" y="41"/>
                    <a:pt x="5" y="61"/>
                  </a:cubicBezTo>
                  <a:cubicBezTo>
                    <a:pt x="6" y="70"/>
                    <a:pt x="7" y="79"/>
                    <a:pt x="8" y="88"/>
                  </a:cubicBezTo>
                  <a:cubicBezTo>
                    <a:pt x="8" y="98"/>
                    <a:pt x="9" y="107"/>
                    <a:pt x="6" y="116"/>
                  </a:cubicBezTo>
                  <a:cubicBezTo>
                    <a:pt x="7" y="116"/>
                    <a:pt x="7" y="117"/>
                    <a:pt x="8" y="117"/>
                  </a:cubicBezTo>
                  <a:cubicBezTo>
                    <a:pt x="14" y="83"/>
                    <a:pt x="8" y="48"/>
                    <a:pt x="8" y="13"/>
                  </a:cubicBezTo>
                  <a:cubicBezTo>
                    <a:pt x="7" y="11"/>
                    <a:pt x="5" y="11"/>
                    <a:pt x="5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2139"/>
            <p:cNvSpPr/>
            <p:nvPr/>
          </p:nvSpPr>
          <p:spPr bwMode="auto">
            <a:xfrm>
              <a:off x="5446" y="1518"/>
              <a:ext cx="16" cy="250"/>
            </a:xfrm>
            <a:custGeom>
              <a:avLst/>
              <a:gdLst>
                <a:gd name="T0" fmla="*/ 0 w 12"/>
                <a:gd name="T1" fmla="*/ 12 h 194"/>
                <a:gd name="T2" fmla="*/ 7 w 12"/>
                <a:gd name="T3" fmla="*/ 192 h 194"/>
                <a:gd name="T4" fmla="*/ 10 w 12"/>
                <a:gd name="T5" fmla="*/ 192 h 194"/>
                <a:gd name="T6" fmla="*/ 10 w 12"/>
                <a:gd name="T7" fmla="*/ 91 h 194"/>
                <a:gd name="T8" fmla="*/ 10 w 12"/>
                <a:gd name="T9" fmla="*/ 2 h 194"/>
                <a:gd name="T10" fmla="*/ 7 w 12"/>
                <a:gd name="T11" fmla="*/ 2 h 194"/>
                <a:gd name="T12" fmla="*/ 4 w 12"/>
                <a:gd name="T13" fmla="*/ 99 h 194"/>
                <a:gd name="T14" fmla="*/ 4 w 12"/>
                <a:gd name="T15" fmla="*/ 146 h 194"/>
                <a:gd name="T16" fmla="*/ 3 w 12"/>
                <a:gd name="T17" fmla="*/ 192 h 194"/>
                <a:gd name="T18" fmla="*/ 6 w 12"/>
                <a:gd name="T19" fmla="*/ 193 h 194"/>
                <a:gd name="T20" fmla="*/ 7 w 12"/>
                <a:gd name="T21" fmla="*/ 149 h 194"/>
                <a:gd name="T22" fmla="*/ 7 w 12"/>
                <a:gd name="T23" fmla="*/ 100 h 194"/>
                <a:gd name="T24" fmla="*/ 10 w 12"/>
                <a:gd name="T25" fmla="*/ 2 h 194"/>
                <a:gd name="T26" fmla="*/ 7 w 12"/>
                <a:gd name="T27" fmla="*/ 2 h 194"/>
                <a:gd name="T28" fmla="*/ 7 w 12"/>
                <a:gd name="T29" fmla="*/ 91 h 194"/>
                <a:gd name="T30" fmla="*/ 7 w 12"/>
                <a:gd name="T31" fmla="*/ 192 h 194"/>
                <a:gd name="T32" fmla="*/ 10 w 12"/>
                <a:gd name="T33" fmla="*/ 192 h 194"/>
                <a:gd name="T34" fmla="*/ 3 w 12"/>
                <a:gd name="T35" fmla="*/ 12 h 194"/>
                <a:gd name="T36" fmla="*/ 0 w 12"/>
                <a:gd name="T37" fmla="*/ 1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" h="194">
                  <a:moveTo>
                    <a:pt x="0" y="12"/>
                  </a:moveTo>
                  <a:cubicBezTo>
                    <a:pt x="6" y="72"/>
                    <a:pt x="8" y="132"/>
                    <a:pt x="7" y="192"/>
                  </a:cubicBezTo>
                  <a:cubicBezTo>
                    <a:pt x="7" y="194"/>
                    <a:pt x="10" y="194"/>
                    <a:pt x="10" y="192"/>
                  </a:cubicBezTo>
                  <a:cubicBezTo>
                    <a:pt x="10" y="158"/>
                    <a:pt x="9" y="125"/>
                    <a:pt x="10" y="91"/>
                  </a:cubicBezTo>
                  <a:cubicBezTo>
                    <a:pt x="10" y="62"/>
                    <a:pt x="12" y="32"/>
                    <a:pt x="10" y="2"/>
                  </a:cubicBezTo>
                  <a:cubicBezTo>
                    <a:pt x="10" y="0"/>
                    <a:pt x="7" y="0"/>
                    <a:pt x="7" y="2"/>
                  </a:cubicBezTo>
                  <a:cubicBezTo>
                    <a:pt x="7" y="35"/>
                    <a:pt x="5" y="67"/>
                    <a:pt x="4" y="99"/>
                  </a:cubicBezTo>
                  <a:cubicBezTo>
                    <a:pt x="4" y="115"/>
                    <a:pt x="4" y="131"/>
                    <a:pt x="4" y="146"/>
                  </a:cubicBezTo>
                  <a:cubicBezTo>
                    <a:pt x="5" y="161"/>
                    <a:pt x="8" y="177"/>
                    <a:pt x="3" y="192"/>
                  </a:cubicBezTo>
                  <a:cubicBezTo>
                    <a:pt x="3" y="194"/>
                    <a:pt x="5" y="194"/>
                    <a:pt x="6" y="193"/>
                  </a:cubicBezTo>
                  <a:cubicBezTo>
                    <a:pt x="10" y="178"/>
                    <a:pt x="7" y="163"/>
                    <a:pt x="7" y="149"/>
                  </a:cubicBezTo>
                  <a:cubicBezTo>
                    <a:pt x="6" y="132"/>
                    <a:pt x="6" y="116"/>
                    <a:pt x="7" y="100"/>
                  </a:cubicBezTo>
                  <a:cubicBezTo>
                    <a:pt x="8" y="67"/>
                    <a:pt x="9" y="35"/>
                    <a:pt x="10" y="2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10" y="32"/>
                    <a:pt x="7" y="62"/>
                    <a:pt x="7" y="91"/>
                  </a:cubicBezTo>
                  <a:cubicBezTo>
                    <a:pt x="7" y="125"/>
                    <a:pt x="7" y="158"/>
                    <a:pt x="7" y="192"/>
                  </a:cubicBezTo>
                  <a:cubicBezTo>
                    <a:pt x="8" y="192"/>
                    <a:pt x="9" y="192"/>
                    <a:pt x="10" y="192"/>
                  </a:cubicBezTo>
                  <a:cubicBezTo>
                    <a:pt x="10" y="132"/>
                    <a:pt x="8" y="72"/>
                    <a:pt x="3" y="12"/>
                  </a:cubicBezTo>
                  <a:cubicBezTo>
                    <a:pt x="3" y="11"/>
                    <a:pt x="0" y="11"/>
                    <a:pt x="0" y="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2140"/>
            <p:cNvSpPr/>
            <p:nvPr/>
          </p:nvSpPr>
          <p:spPr bwMode="auto">
            <a:xfrm>
              <a:off x="5525" y="1396"/>
              <a:ext cx="23" cy="374"/>
            </a:xfrm>
            <a:custGeom>
              <a:avLst/>
              <a:gdLst>
                <a:gd name="T0" fmla="*/ 4 w 18"/>
                <a:gd name="T1" fmla="*/ 7 h 289"/>
                <a:gd name="T2" fmla="*/ 7 w 18"/>
                <a:gd name="T3" fmla="*/ 58 h 289"/>
                <a:gd name="T4" fmla="*/ 7 w 18"/>
                <a:gd name="T5" fmla="*/ 108 h 289"/>
                <a:gd name="T6" fmla="*/ 9 w 18"/>
                <a:gd name="T7" fmla="*/ 160 h 289"/>
                <a:gd name="T8" fmla="*/ 10 w 18"/>
                <a:gd name="T9" fmla="*/ 207 h 289"/>
                <a:gd name="T10" fmla="*/ 9 w 18"/>
                <a:gd name="T11" fmla="*/ 287 h 289"/>
                <a:gd name="T12" fmla="*/ 12 w 18"/>
                <a:gd name="T13" fmla="*/ 287 h 289"/>
                <a:gd name="T14" fmla="*/ 12 w 18"/>
                <a:gd name="T15" fmla="*/ 183 h 289"/>
                <a:gd name="T16" fmla="*/ 12 w 18"/>
                <a:gd name="T17" fmla="*/ 132 h 289"/>
                <a:gd name="T18" fmla="*/ 12 w 18"/>
                <a:gd name="T19" fmla="*/ 81 h 289"/>
                <a:gd name="T20" fmla="*/ 8 w 18"/>
                <a:gd name="T21" fmla="*/ 40 h 289"/>
                <a:gd name="T22" fmla="*/ 4 w 18"/>
                <a:gd name="T23" fmla="*/ 2 h 289"/>
                <a:gd name="T24" fmla="*/ 1 w 18"/>
                <a:gd name="T25" fmla="*/ 2 h 289"/>
                <a:gd name="T26" fmla="*/ 3 w 18"/>
                <a:gd name="T27" fmla="*/ 53 h 289"/>
                <a:gd name="T28" fmla="*/ 3 w 18"/>
                <a:gd name="T29" fmla="*/ 105 h 289"/>
                <a:gd name="T30" fmla="*/ 4 w 18"/>
                <a:gd name="T31" fmla="*/ 156 h 289"/>
                <a:gd name="T32" fmla="*/ 10 w 18"/>
                <a:gd name="T33" fmla="*/ 207 h 289"/>
                <a:gd name="T34" fmla="*/ 14 w 18"/>
                <a:gd name="T35" fmla="*/ 245 h 289"/>
                <a:gd name="T36" fmla="*/ 10 w 18"/>
                <a:gd name="T37" fmla="*/ 284 h 289"/>
                <a:gd name="T38" fmla="*/ 13 w 18"/>
                <a:gd name="T39" fmla="*/ 285 h 289"/>
                <a:gd name="T40" fmla="*/ 16 w 18"/>
                <a:gd name="T41" fmla="*/ 238 h 289"/>
                <a:gd name="T42" fmla="*/ 10 w 18"/>
                <a:gd name="T43" fmla="*/ 188 h 289"/>
                <a:gd name="T44" fmla="*/ 6 w 18"/>
                <a:gd name="T45" fmla="*/ 137 h 289"/>
                <a:gd name="T46" fmla="*/ 6 w 18"/>
                <a:gd name="T47" fmla="*/ 85 h 289"/>
                <a:gd name="T48" fmla="*/ 5 w 18"/>
                <a:gd name="T49" fmla="*/ 44 h 289"/>
                <a:gd name="T50" fmla="*/ 4 w 18"/>
                <a:gd name="T51" fmla="*/ 2 h 289"/>
                <a:gd name="T52" fmla="*/ 1 w 18"/>
                <a:gd name="T53" fmla="*/ 2 h 289"/>
                <a:gd name="T54" fmla="*/ 6 w 18"/>
                <a:gd name="T55" fmla="*/ 46 h 289"/>
                <a:gd name="T56" fmla="*/ 10 w 18"/>
                <a:gd name="T57" fmla="*/ 97 h 289"/>
                <a:gd name="T58" fmla="*/ 9 w 18"/>
                <a:gd name="T59" fmla="*/ 148 h 289"/>
                <a:gd name="T60" fmla="*/ 9 w 18"/>
                <a:gd name="T61" fmla="*/ 200 h 289"/>
                <a:gd name="T62" fmla="*/ 9 w 18"/>
                <a:gd name="T63" fmla="*/ 287 h 289"/>
                <a:gd name="T64" fmla="*/ 12 w 18"/>
                <a:gd name="T65" fmla="*/ 287 h 289"/>
                <a:gd name="T66" fmla="*/ 12 w 18"/>
                <a:gd name="T67" fmla="*/ 199 h 289"/>
                <a:gd name="T68" fmla="*/ 10 w 18"/>
                <a:gd name="T69" fmla="*/ 98 h 289"/>
                <a:gd name="T70" fmla="*/ 7 w 18"/>
                <a:gd name="T71" fmla="*/ 7 h 289"/>
                <a:gd name="T72" fmla="*/ 4 w 18"/>
                <a:gd name="T73" fmla="*/ 7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289">
                  <a:moveTo>
                    <a:pt x="4" y="7"/>
                  </a:moveTo>
                  <a:cubicBezTo>
                    <a:pt x="6" y="24"/>
                    <a:pt x="7" y="41"/>
                    <a:pt x="7" y="58"/>
                  </a:cubicBezTo>
                  <a:cubicBezTo>
                    <a:pt x="8" y="75"/>
                    <a:pt x="8" y="92"/>
                    <a:pt x="7" y="108"/>
                  </a:cubicBezTo>
                  <a:cubicBezTo>
                    <a:pt x="7" y="126"/>
                    <a:pt x="8" y="143"/>
                    <a:pt x="9" y="160"/>
                  </a:cubicBezTo>
                  <a:cubicBezTo>
                    <a:pt x="9" y="176"/>
                    <a:pt x="9" y="192"/>
                    <a:pt x="10" y="207"/>
                  </a:cubicBezTo>
                  <a:cubicBezTo>
                    <a:pt x="10" y="234"/>
                    <a:pt x="10" y="261"/>
                    <a:pt x="9" y="287"/>
                  </a:cubicBezTo>
                  <a:cubicBezTo>
                    <a:pt x="10" y="287"/>
                    <a:pt x="11" y="287"/>
                    <a:pt x="12" y="287"/>
                  </a:cubicBezTo>
                  <a:cubicBezTo>
                    <a:pt x="12" y="253"/>
                    <a:pt x="12" y="218"/>
                    <a:pt x="12" y="183"/>
                  </a:cubicBezTo>
                  <a:cubicBezTo>
                    <a:pt x="12" y="166"/>
                    <a:pt x="12" y="149"/>
                    <a:pt x="12" y="132"/>
                  </a:cubicBezTo>
                  <a:cubicBezTo>
                    <a:pt x="12" y="115"/>
                    <a:pt x="12" y="98"/>
                    <a:pt x="12" y="81"/>
                  </a:cubicBezTo>
                  <a:cubicBezTo>
                    <a:pt x="12" y="67"/>
                    <a:pt x="10" y="54"/>
                    <a:pt x="8" y="40"/>
                  </a:cubicBezTo>
                  <a:cubicBezTo>
                    <a:pt x="6" y="28"/>
                    <a:pt x="3" y="15"/>
                    <a:pt x="4" y="2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1" y="19"/>
                    <a:pt x="3" y="36"/>
                    <a:pt x="3" y="53"/>
                  </a:cubicBezTo>
                  <a:cubicBezTo>
                    <a:pt x="4" y="70"/>
                    <a:pt x="3" y="88"/>
                    <a:pt x="3" y="105"/>
                  </a:cubicBezTo>
                  <a:cubicBezTo>
                    <a:pt x="3" y="122"/>
                    <a:pt x="3" y="139"/>
                    <a:pt x="4" y="156"/>
                  </a:cubicBezTo>
                  <a:cubicBezTo>
                    <a:pt x="5" y="173"/>
                    <a:pt x="8" y="190"/>
                    <a:pt x="10" y="207"/>
                  </a:cubicBezTo>
                  <a:cubicBezTo>
                    <a:pt x="11" y="220"/>
                    <a:pt x="13" y="233"/>
                    <a:pt x="14" y="245"/>
                  </a:cubicBezTo>
                  <a:cubicBezTo>
                    <a:pt x="15" y="258"/>
                    <a:pt x="15" y="271"/>
                    <a:pt x="10" y="284"/>
                  </a:cubicBezTo>
                  <a:cubicBezTo>
                    <a:pt x="10" y="285"/>
                    <a:pt x="12" y="286"/>
                    <a:pt x="13" y="285"/>
                  </a:cubicBezTo>
                  <a:cubicBezTo>
                    <a:pt x="18" y="269"/>
                    <a:pt x="18" y="253"/>
                    <a:pt x="16" y="238"/>
                  </a:cubicBezTo>
                  <a:cubicBezTo>
                    <a:pt x="14" y="221"/>
                    <a:pt x="12" y="204"/>
                    <a:pt x="10" y="188"/>
                  </a:cubicBezTo>
                  <a:cubicBezTo>
                    <a:pt x="8" y="171"/>
                    <a:pt x="6" y="154"/>
                    <a:pt x="6" y="137"/>
                  </a:cubicBezTo>
                  <a:cubicBezTo>
                    <a:pt x="5" y="120"/>
                    <a:pt x="6" y="102"/>
                    <a:pt x="6" y="85"/>
                  </a:cubicBezTo>
                  <a:cubicBezTo>
                    <a:pt x="6" y="72"/>
                    <a:pt x="6" y="58"/>
                    <a:pt x="5" y="44"/>
                  </a:cubicBezTo>
                  <a:cubicBezTo>
                    <a:pt x="5" y="30"/>
                    <a:pt x="4" y="16"/>
                    <a:pt x="4" y="2"/>
                  </a:cubicBezTo>
                  <a:cubicBezTo>
                    <a:pt x="4" y="0"/>
                    <a:pt x="1" y="0"/>
                    <a:pt x="1" y="2"/>
                  </a:cubicBezTo>
                  <a:cubicBezTo>
                    <a:pt x="0" y="17"/>
                    <a:pt x="4" y="32"/>
                    <a:pt x="6" y="46"/>
                  </a:cubicBezTo>
                  <a:cubicBezTo>
                    <a:pt x="9" y="63"/>
                    <a:pt x="10" y="80"/>
                    <a:pt x="10" y="97"/>
                  </a:cubicBezTo>
                  <a:cubicBezTo>
                    <a:pt x="10" y="114"/>
                    <a:pt x="9" y="131"/>
                    <a:pt x="9" y="148"/>
                  </a:cubicBezTo>
                  <a:cubicBezTo>
                    <a:pt x="9" y="166"/>
                    <a:pt x="9" y="183"/>
                    <a:pt x="9" y="200"/>
                  </a:cubicBezTo>
                  <a:cubicBezTo>
                    <a:pt x="9" y="229"/>
                    <a:pt x="10" y="258"/>
                    <a:pt x="9" y="287"/>
                  </a:cubicBezTo>
                  <a:cubicBezTo>
                    <a:pt x="9" y="289"/>
                    <a:pt x="12" y="289"/>
                    <a:pt x="12" y="287"/>
                  </a:cubicBezTo>
                  <a:cubicBezTo>
                    <a:pt x="12" y="258"/>
                    <a:pt x="12" y="228"/>
                    <a:pt x="12" y="199"/>
                  </a:cubicBezTo>
                  <a:cubicBezTo>
                    <a:pt x="12" y="165"/>
                    <a:pt x="10" y="132"/>
                    <a:pt x="10" y="98"/>
                  </a:cubicBezTo>
                  <a:cubicBezTo>
                    <a:pt x="11" y="68"/>
                    <a:pt x="10" y="37"/>
                    <a:pt x="7" y="7"/>
                  </a:cubicBezTo>
                  <a:cubicBezTo>
                    <a:pt x="6" y="6"/>
                    <a:pt x="4" y="6"/>
                    <a:pt x="4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2141"/>
            <p:cNvSpPr/>
            <p:nvPr/>
          </p:nvSpPr>
          <p:spPr bwMode="auto">
            <a:xfrm>
              <a:off x="5375" y="1547"/>
              <a:ext cx="83" cy="65"/>
            </a:xfrm>
            <a:custGeom>
              <a:avLst/>
              <a:gdLst>
                <a:gd name="T0" fmla="*/ 3 w 64"/>
                <a:gd name="T1" fmla="*/ 48 h 50"/>
                <a:gd name="T2" fmla="*/ 63 w 64"/>
                <a:gd name="T3" fmla="*/ 3 h 50"/>
                <a:gd name="T4" fmla="*/ 62 w 64"/>
                <a:gd name="T5" fmla="*/ 1 h 50"/>
                <a:gd name="T6" fmla="*/ 1 w 64"/>
                <a:gd name="T7" fmla="*/ 46 h 50"/>
                <a:gd name="T8" fmla="*/ 3 w 64"/>
                <a:gd name="T9" fmla="*/ 4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50">
                  <a:moveTo>
                    <a:pt x="3" y="48"/>
                  </a:moveTo>
                  <a:cubicBezTo>
                    <a:pt x="22" y="32"/>
                    <a:pt x="42" y="16"/>
                    <a:pt x="63" y="3"/>
                  </a:cubicBezTo>
                  <a:cubicBezTo>
                    <a:pt x="64" y="2"/>
                    <a:pt x="63" y="0"/>
                    <a:pt x="62" y="1"/>
                  </a:cubicBezTo>
                  <a:cubicBezTo>
                    <a:pt x="40" y="14"/>
                    <a:pt x="20" y="30"/>
                    <a:pt x="1" y="46"/>
                  </a:cubicBezTo>
                  <a:cubicBezTo>
                    <a:pt x="0" y="48"/>
                    <a:pt x="1" y="50"/>
                    <a:pt x="3" y="4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2142"/>
            <p:cNvSpPr/>
            <p:nvPr/>
          </p:nvSpPr>
          <p:spPr bwMode="auto">
            <a:xfrm>
              <a:off x="5379" y="1583"/>
              <a:ext cx="76" cy="61"/>
            </a:xfrm>
            <a:custGeom>
              <a:avLst/>
              <a:gdLst>
                <a:gd name="T0" fmla="*/ 3 w 59"/>
                <a:gd name="T1" fmla="*/ 46 h 47"/>
                <a:gd name="T2" fmla="*/ 58 w 59"/>
                <a:gd name="T3" fmla="*/ 3 h 47"/>
                <a:gd name="T4" fmla="*/ 56 w 59"/>
                <a:gd name="T5" fmla="*/ 1 h 47"/>
                <a:gd name="T6" fmla="*/ 1 w 59"/>
                <a:gd name="T7" fmla="*/ 44 h 47"/>
                <a:gd name="T8" fmla="*/ 3 w 59"/>
                <a:gd name="T9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47">
                  <a:moveTo>
                    <a:pt x="3" y="46"/>
                  </a:moveTo>
                  <a:cubicBezTo>
                    <a:pt x="20" y="29"/>
                    <a:pt x="40" y="17"/>
                    <a:pt x="58" y="3"/>
                  </a:cubicBezTo>
                  <a:cubicBezTo>
                    <a:pt x="59" y="2"/>
                    <a:pt x="58" y="0"/>
                    <a:pt x="56" y="1"/>
                  </a:cubicBezTo>
                  <a:cubicBezTo>
                    <a:pt x="38" y="15"/>
                    <a:pt x="18" y="28"/>
                    <a:pt x="1" y="44"/>
                  </a:cubicBezTo>
                  <a:cubicBezTo>
                    <a:pt x="0" y="45"/>
                    <a:pt x="2" y="47"/>
                    <a:pt x="3" y="4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2143"/>
            <p:cNvSpPr/>
            <p:nvPr/>
          </p:nvSpPr>
          <p:spPr bwMode="auto">
            <a:xfrm>
              <a:off x="5384" y="1625"/>
              <a:ext cx="62" cy="48"/>
            </a:xfrm>
            <a:custGeom>
              <a:avLst/>
              <a:gdLst>
                <a:gd name="T0" fmla="*/ 3 w 48"/>
                <a:gd name="T1" fmla="*/ 35 h 37"/>
                <a:gd name="T2" fmla="*/ 46 w 48"/>
                <a:gd name="T3" fmla="*/ 2 h 37"/>
                <a:gd name="T4" fmla="*/ 45 w 48"/>
                <a:gd name="T5" fmla="*/ 0 h 37"/>
                <a:gd name="T6" fmla="*/ 1 w 48"/>
                <a:gd name="T7" fmla="*/ 34 h 37"/>
                <a:gd name="T8" fmla="*/ 3 w 48"/>
                <a:gd name="T9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7">
                  <a:moveTo>
                    <a:pt x="3" y="35"/>
                  </a:moveTo>
                  <a:cubicBezTo>
                    <a:pt x="15" y="22"/>
                    <a:pt x="33" y="15"/>
                    <a:pt x="46" y="2"/>
                  </a:cubicBezTo>
                  <a:cubicBezTo>
                    <a:pt x="48" y="1"/>
                    <a:pt x="46" y="0"/>
                    <a:pt x="45" y="0"/>
                  </a:cubicBezTo>
                  <a:cubicBezTo>
                    <a:pt x="31" y="13"/>
                    <a:pt x="14" y="20"/>
                    <a:pt x="1" y="34"/>
                  </a:cubicBezTo>
                  <a:cubicBezTo>
                    <a:pt x="0" y="35"/>
                    <a:pt x="2" y="37"/>
                    <a:pt x="3" y="3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2144"/>
            <p:cNvSpPr/>
            <p:nvPr/>
          </p:nvSpPr>
          <p:spPr bwMode="auto">
            <a:xfrm>
              <a:off x="5387" y="1655"/>
              <a:ext cx="64" cy="50"/>
            </a:xfrm>
            <a:custGeom>
              <a:avLst/>
              <a:gdLst>
                <a:gd name="T0" fmla="*/ 3 w 50"/>
                <a:gd name="T1" fmla="*/ 38 h 39"/>
                <a:gd name="T2" fmla="*/ 49 w 50"/>
                <a:gd name="T3" fmla="*/ 3 h 39"/>
                <a:gd name="T4" fmla="*/ 47 w 50"/>
                <a:gd name="T5" fmla="*/ 1 h 39"/>
                <a:gd name="T6" fmla="*/ 1 w 50"/>
                <a:gd name="T7" fmla="*/ 36 h 39"/>
                <a:gd name="T8" fmla="*/ 3 w 50"/>
                <a:gd name="T9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39">
                  <a:moveTo>
                    <a:pt x="3" y="38"/>
                  </a:moveTo>
                  <a:cubicBezTo>
                    <a:pt x="18" y="25"/>
                    <a:pt x="35" y="16"/>
                    <a:pt x="49" y="3"/>
                  </a:cubicBezTo>
                  <a:cubicBezTo>
                    <a:pt x="50" y="2"/>
                    <a:pt x="48" y="0"/>
                    <a:pt x="47" y="1"/>
                  </a:cubicBezTo>
                  <a:cubicBezTo>
                    <a:pt x="33" y="14"/>
                    <a:pt x="16" y="24"/>
                    <a:pt x="1" y="36"/>
                  </a:cubicBezTo>
                  <a:cubicBezTo>
                    <a:pt x="0" y="37"/>
                    <a:pt x="2" y="39"/>
                    <a:pt x="3" y="3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2145"/>
            <p:cNvSpPr/>
            <p:nvPr/>
          </p:nvSpPr>
          <p:spPr bwMode="auto">
            <a:xfrm>
              <a:off x="5383" y="1692"/>
              <a:ext cx="59" cy="47"/>
            </a:xfrm>
            <a:custGeom>
              <a:avLst/>
              <a:gdLst>
                <a:gd name="T0" fmla="*/ 3 w 46"/>
                <a:gd name="T1" fmla="*/ 35 h 36"/>
                <a:gd name="T2" fmla="*/ 45 w 46"/>
                <a:gd name="T3" fmla="*/ 3 h 36"/>
                <a:gd name="T4" fmla="*/ 44 w 46"/>
                <a:gd name="T5" fmla="*/ 1 h 36"/>
                <a:gd name="T6" fmla="*/ 1 w 46"/>
                <a:gd name="T7" fmla="*/ 33 h 36"/>
                <a:gd name="T8" fmla="*/ 3 w 46"/>
                <a:gd name="T9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6">
                  <a:moveTo>
                    <a:pt x="3" y="35"/>
                  </a:moveTo>
                  <a:cubicBezTo>
                    <a:pt x="16" y="24"/>
                    <a:pt x="29" y="11"/>
                    <a:pt x="45" y="3"/>
                  </a:cubicBezTo>
                  <a:cubicBezTo>
                    <a:pt x="46" y="2"/>
                    <a:pt x="45" y="0"/>
                    <a:pt x="44" y="1"/>
                  </a:cubicBezTo>
                  <a:cubicBezTo>
                    <a:pt x="28" y="9"/>
                    <a:pt x="15" y="22"/>
                    <a:pt x="1" y="33"/>
                  </a:cubicBezTo>
                  <a:cubicBezTo>
                    <a:pt x="0" y="34"/>
                    <a:pt x="2" y="36"/>
                    <a:pt x="3" y="3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2146"/>
            <p:cNvSpPr/>
            <p:nvPr/>
          </p:nvSpPr>
          <p:spPr bwMode="auto">
            <a:xfrm>
              <a:off x="5384" y="1735"/>
              <a:ext cx="49" cy="32"/>
            </a:xfrm>
            <a:custGeom>
              <a:avLst/>
              <a:gdLst>
                <a:gd name="T0" fmla="*/ 2 w 38"/>
                <a:gd name="T1" fmla="*/ 24 h 25"/>
                <a:gd name="T2" fmla="*/ 37 w 38"/>
                <a:gd name="T3" fmla="*/ 4 h 25"/>
                <a:gd name="T4" fmla="*/ 36 w 38"/>
                <a:gd name="T5" fmla="*/ 1 h 25"/>
                <a:gd name="T6" fmla="*/ 1 w 38"/>
                <a:gd name="T7" fmla="*/ 22 h 25"/>
                <a:gd name="T8" fmla="*/ 2 w 38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5">
                  <a:moveTo>
                    <a:pt x="2" y="24"/>
                  </a:moveTo>
                  <a:cubicBezTo>
                    <a:pt x="14" y="18"/>
                    <a:pt x="26" y="11"/>
                    <a:pt x="37" y="4"/>
                  </a:cubicBezTo>
                  <a:cubicBezTo>
                    <a:pt x="38" y="2"/>
                    <a:pt x="37" y="0"/>
                    <a:pt x="36" y="1"/>
                  </a:cubicBezTo>
                  <a:cubicBezTo>
                    <a:pt x="25" y="9"/>
                    <a:pt x="13" y="16"/>
                    <a:pt x="1" y="22"/>
                  </a:cubicBezTo>
                  <a:cubicBezTo>
                    <a:pt x="0" y="23"/>
                    <a:pt x="1" y="25"/>
                    <a:pt x="2" y="2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2147"/>
            <p:cNvSpPr/>
            <p:nvPr/>
          </p:nvSpPr>
          <p:spPr bwMode="auto">
            <a:xfrm>
              <a:off x="5229" y="1667"/>
              <a:ext cx="52" cy="39"/>
            </a:xfrm>
            <a:custGeom>
              <a:avLst/>
              <a:gdLst>
                <a:gd name="T0" fmla="*/ 3 w 40"/>
                <a:gd name="T1" fmla="*/ 30 h 30"/>
                <a:gd name="T2" fmla="*/ 38 w 40"/>
                <a:gd name="T3" fmla="*/ 4 h 30"/>
                <a:gd name="T4" fmla="*/ 37 w 40"/>
                <a:gd name="T5" fmla="*/ 1 h 30"/>
                <a:gd name="T6" fmla="*/ 2 w 40"/>
                <a:gd name="T7" fmla="*/ 27 h 30"/>
                <a:gd name="T8" fmla="*/ 3 w 40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0">
                  <a:moveTo>
                    <a:pt x="3" y="30"/>
                  </a:moveTo>
                  <a:cubicBezTo>
                    <a:pt x="15" y="21"/>
                    <a:pt x="27" y="12"/>
                    <a:pt x="38" y="4"/>
                  </a:cubicBezTo>
                  <a:cubicBezTo>
                    <a:pt x="40" y="3"/>
                    <a:pt x="38" y="0"/>
                    <a:pt x="37" y="1"/>
                  </a:cubicBezTo>
                  <a:cubicBezTo>
                    <a:pt x="25" y="10"/>
                    <a:pt x="14" y="19"/>
                    <a:pt x="2" y="27"/>
                  </a:cubicBezTo>
                  <a:cubicBezTo>
                    <a:pt x="0" y="28"/>
                    <a:pt x="2" y="30"/>
                    <a:pt x="3" y="3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2148"/>
            <p:cNvSpPr/>
            <p:nvPr/>
          </p:nvSpPr>
          <p:spPr bwMode="auto">
            <a:xfrm>
              <a:off x="5223" y="1693"/>
              <a:ext cx="59" cy="43"/>
            </a:xfrm>
            <a:custGeom>
              <a:avLst/>
              <a:gdLst>
                <a:gd name="T0" fmla="*/ 3 w 46"/>
                <a:gd name="T1" fmla="*/ 32 h 33"/>
                <a:gd name="T2" fmla="*/ 45 w 46"/>
                <a:gd name="T3" fmla="*/ 4 h 33"/>
                <a:gd name="T4" fmla="*/ 43 w 46"/>
                <a:gd name="T5" fmla="*/ 1 h 33"/>
                <a:gd name="T6" fmla="*/ 2 w 46"/>
                <a:gd name="T7" fmla="*/ 30 h 33"/>
                <a:gd name="T8" fmla="*/ 3 w 46"/>
                <a:gd name="T9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3">
                  <a:moveTo>
                    <a:pt x="3" y="32"/>
                  </a:moveTo>
                  <a:cubicBezTo>
                    <a:pt x="17" y="22"/>
                    <a:pt x="33" y="15"/>
                    <a:pt x="45" y="4"/>
                  </a:cubicBezTo>
                  <a:cubicBezTo>
                    <a:pt x="46" y="2"/>
                    <a:pt x="45" y="0"/>
                    <a:pt x="43" y="1"/>
                  </a:cubicBezTo>
                  <a:cubicBezTo>
                    <a:pt x="31" y="13"/>
                    <a:pt x="15" y="20"/>
                    <a:pt x="2" y="30"/>
                  </a:cubicBezTo>
                  <a:cubicBezTo>
                    <a:pt x="0" y="31"/>
                    <a:pt x="2" y="33"/>
                    <a:pt x="3" y="3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2149"/>
            <p:cNvSpPr/>
            <p:nvPr/>
          </p:nvSpPr>
          <p:spPr bwMode="auto">
            <a:xfrm>
              <a:off x="5225" y="1722"/>
              <a:ext cx="56" cy="41"/>
            </a:xfrm>
            <a:custGeom>
              <a:avLst/>
              <a:gdLst>
                <a:gd name="T0" fmla="*/ 3 w 43"/>
                <a:gd name="T1" fmla="*/ 31 h 32"/>
                <a:gd name="T2" fmla="*/ 42 w 43"/>
                <a:gd name="T3" fmla="*/ 2 h 32"/>
                <a:gd name="T4" fmla="*/ 40 w 43"/>
                <a:gd name="T5" fmla="*/ 0 h 32"/>
                <a:gd name="T6" fmla="*/ 1 w 43"/>
                <a:gd name="T7" fmla="*/ 29 h 32"/>
                <a:gd name="T8" fmla="*/ 3 w 43"/>
                <a:gd name="T9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2">
                  <a:moveTo>
                    <a:pt x="3" y="31"/>
                  </a:moveTo>
                  <a:cubicBezTo>
                    <a:pt x="15" y="21"/>
                    <a:pt x="27" y="9"/>
                    <a:pt x="42" y="2"/>
                  </a:cubicBezTo>
                  <a:cubicBezTo>
                    <a:pt x="43" y="2"/>
                    <a:pt x="42" y="0"/>
                    <a:pt x="40" y="0"/>
                  </a:cubicBezTo>
                  <a:cubicBezTo>
                    <a:pt x="26" y="7"/>
                    <a:pt x="14" y="19"/>
                    <a:pt x="1" y="29"/>
                  </a:cubicBezTo>
                  <a:cubicBezTo>
                    <a:pt x="0" y="30"/>
                    <a:pt x="2" y="32"/>
                    <a:pt x="3" y="3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2150"/>
            <p:cNvSpPr/>
            <p:nvPr/>
          </p:nvSpPr>
          <p:spPr bwMode="auto">
            <a:xfrm>
              <a:off x="5251" y="1746"/>
              <a:ext cx="25" cy="21"/>
            </a:xfrm>
            <a:custGeom>
              <a:avLst/>
              <a:gdLst>
                <a:gd name="T0" fmla="*/ 3 w 19"/>
                <a:gd name="T1" fmla="*/ 15 h 16"/>
                <a:gd name="T2" fmla="*/ 18 w 19"/>
                <a:gd name="T3" fmla="*/ 3 h 16"/>
                <a:gd name="T4" fmla="*/ 16 w 19"/>
                <a:gd name="T5" fmla="*/ 1 h 16"/>
                <a:gd name="T6" fmla="*/ 1 w 19"/>
                <a:gd name="T7" fmla="*/ 13 h 16"/>
                <a:gd name="T8" fmla="*/ 3 w 19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6">
                  <a:moveTo>
                    <a:pt x="3" y="15"/>
                  </a:moveTo>
                  <a:cubicBezTo>
                    <a:pt x="8" y="11"/>
                    <a:pt x="13" y="7"/>
                    <a:pt x="18" y="3"/>
                  </a:cubicBezTo>
                  <a:cubicBezTo>
                    <a:pt x="19" y="2"/>
                    <a:pt x="18" y="0"/>
                    <a:pt x="16" y="1"/>
                  </a:cubicBezTo>
                  <a:cubicBezTo>
                    <a:pt x="12" y="5"/>
                    <a:pt x="7" y="9"/>
                    <a:pt x="1" y="13"/>
                  </a:cubicBezTo>
                  <a:cubicBezTo>
                    <a:pt x="0" y="14"/>
                    <a:pt x="1" y="16"/>
                    <a:pt x="3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2151"/>
            <p:cNvSpPr/>
            <p:nvPr/>
          </p:nvSpPr>
          <p:spPr bwMode="auto">
            <a:xfrm>
              <a:off x="5074" y="1726"/>
              <a:ext cx="54" cy="48"/>
            </a:xfrm>
            <a:custGeom>
              <a:avLst/>
              <a:gdLst>
                <a:gd name="T0" fmla="*/ 3 w 42"/>
                <a:gd name="T1" fmla="*/ 36 h 37"/>
                <a:gd name="T2" fmla="*/ 40 w 42"/>
                <a:gd name="T3" fmla="*/ 3 h 37"/>
                <a:gd name="T4" fmla="*/ 39 w 42"/>
                <a:gd name="T5" fmla="*/ 2 h 37"/>
                <a:gd name="T6" fmla="*/ 1 w 42"/>
                <a:gd name="T7" fmla="*/ 34 h 37"/>
                <a:gd name="T8" fmla="*/ 3 w 42"/>
                <a:gd name="T9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7">
                  <a:moveTo>
                    <a:pt x="3" y="36"/>
                  </a:moveTo>
                  <a:cubicBezTo>
                    <a:pt x="16" y="25"/>
                    <a:pt x="28" y="14"/>
                    <a:pt x="40" y="3"/>
                  </a:cubicBezTo>
                  <a:cubicBezTo>
                    <a:pt x="42" y="2"/>
                    <a:pt x="40" y="0"/>
                    <a:pt x="39" y="2"/>
                  </a:cubicBezTo>
                  <a:cubicBezTo>
                    <a:pt x="26" y="12"/>
                    <a:pt x="14" y="23"/>
                    <a:pt x="1" y="34"/>
                  </a:cubicBezTo>
                  <a:cubicBezTo>
                    <a:pt x="0" y="35"/>
                    <a:pt x="2" y="37"/>
                    <a:pt x="3" y="3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2152"/>
            <p:cNvSpPr/>
            <p:nvPr/>
          </p:nvSpPr>
          <p:spPr bwMode="auto">
            <a:xfrm>
              <a:off x="5109" y="1739"/>
              <a:ext cx="35" cy="29"/>
            </a:xfrm>
            <a:custGeom>
              <a:avLst/>
              <a:gdLst>
                <a:gd name="T0" fmla="*/ 3 w 27"/>
                <a:gd name="T1" fmla="*/ 22 h 23"/>
                <a:gd name="T2" fmla="*/ 26 w 27"/>
                <a:gd name="T3" fmla="*/ 2 h 23"/>
                <a:gd name="T4" fmla="*/ 24 w 27"/>
                <a:gd name="T5" fmla="*/ 1 h 23"/>
                <a:gd name="T6" fmla="*/ 1 w 27"/>
                <a:gd name="T7" fmla="*/ 20 h 23"/>
                <a:gd name="T8" fmla="*/ 3 w 27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3">
                  <a:moveTo>
                    <a:pt x="3" y="22"/>
                  </a:moveTo>
                  <a:cubicBezTo>
                    <a:pt x="11" y="16"/>
                    <a:pt x="19" y="9"/>
                    <a:pt x="26" y="2"/>
                  </a:cubicBezTo>
                  <a:cubicBezTo>
                    <a:pt x="27" y="2"/>
                    <a:pt x="25" y="0"/>
                    <a:pt x="24" y="1"/>
                  </a:cubicBezTo>
                  <a:cubicBezTo>
                    <a:pt x="17" y="7"/>
                    <a:pt x="9" y="14"/>
                    <a:pt x="1" y="20"/>
                  </a:cubicBezTo>
                  <a:cubicBezTo>
                    <a:pt x="0" y="21"/>
                    <a:pt x="2" y="23"/>
                    <a:pt x="3" y="2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2153"/>
            <p:cNvSpPr/>
            <p:nvPr/>
          </p:nvSpPr>
          <p:spPr bwMode="auto">
            <a:xfrm>
              <a:off x="5119" y="1783"/>
              <a:ext cx="4" cy="2"/>
            </a:xfrm>
            <a:custGeom>
              <a:avLst/>
              <a:gdLst>
                <a:gd name="T0" fmla="*/ 2 w 3"/>
                <a:gd name="T1" fmla="*/ 2 h 2"/>
                <a:gd name="T2" fmla="*/ 2 w 3"/>
                <a:gd name="T3" fmla="*/ 0 h 2"/>
                <a:gd name="T4" fmla="*/ 2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cubicBezTo>
                    <a:pt x="3" y="2"/>
                    <a:pt x="3" y="0"/>
                    <a:pt x="2" y="0"/>
                  </a:cubicBezTo>
                  <a:cubicBezTo>
                    <a:pt x="0" y="0"/>
                    <a:pt x="0" y="2"/>
                    <a:pt x="2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2154"/>
            <p:cNvSpPr/>
            <p:nvPr/>
          </p:nvSpPr>
          <p:spPr bwMode="auto">
            <a:xfrm>
              <a:off x="5007" y="1299"/>
              <a:ext cx="35" cy="25"/>
            </a:xfrm>
            <a:custGeom>
              <a:avLst/>
              <a:gdLst>
                <a:gd name="T0" fmla="*/ 1 w 27"/>
                <a:gd name="T1" fmla="*/ 3 h 19"/>
                <a:gd name="T2" fmla="*/ 25 w 27"/>
                <a:gd name="T3" fmla="*/ 18 h 19"/>
                <a:gd name="T4" fmla="*/ 25 w 27"/>
                <a:gd name="T5" fmla="*/ 16 h 19"/>
                <a:gd name="T6" fmla="*/ 2 w 27"/>
                <a:gd name="T7" fmla="*/ 1 h 19"/>
                <a:gd name="T8" fmla="*/ 1 w 27"/>
                <a:gd name="T9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9">
                  <a:moveTo>
                    <a:pt x="1" y="3"/>
                  </a:moveTo>
                  <a:cubicBezTo>
                    <a:pt x="8" y="9"/>
                    <a:pt x="15" y="17"/>
                    <a:pt x="25" y="18"/>
                  </a:cubicBezTo>
                  <a:cubicBezTo>
                    <a:pt x="27" y="19"/>
                    <a:pt x="27" y="16"/>
                    <a:pt x="25" y="16"/>
                  </a:cubicBezTo>
                  <a:cubicBezTo>
                    <a:pt x="16" y="15"/>
                    <a:pt x="9" y="6"/>
                    <a:pt x="2" y="1"/>
                  </a:cubicBezTo>
                  <a:cubicBezTo>
                    <a:pt x="1" y="0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Freeform 2155"/>
            <p:cNvSpPr/>
            <p:nvPr/>
          </p:nvSpPr>
          <p:spPr bwMode="auto">
            <a:xfrm>
              <a:off x="5005" y="1300"/>
              <a:ext cx="35" cy="30"/>
            </a:xfrm>
            <a:custGeom>
              <a:avLst/>
              <a:gdLst>
                <a:gd name="T0" fmla="*/ 3 w 27"/>
                <a:gd name="T1" fmla="*/ 22 h 23"/>
                <a:gd name="T2" fmla="*/ 25 w 27"/>
                <a:gd name="T3" fmla="*/ 3 h 23"/>
                <a:gd name="T4" fmla="*/ 23 w 27"/>
                <a:gd name="T5" fmla="*/ 2 h 23"/>
                <a:gd name="T6" fmla="*/ 2 w 27"/>
                <a:gd name="T7" fmla="*/ 20 h 23"/>
                <a:gd name="T8" fmla="*/ 3 w 27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3">
                  <a:moveTo>
                    <a:pt x="3" y="22"/>
                  </a:moveTo>
                  <a:cubicBezTo>
                    <a:pt x="10" y="16"/>
                    <a:pt x="18" y="10"/>
                    <a:pt x="25" y="3"/>
                  </a:cubicBezTo>
                  <a:cubicBezTo>
                    <a:pt x="27" y="2"/>
                    <a:pt x="25" y="0"/>
                    <a:pt x="23" y="2"/>
                  </a:cubicBezTo>
                  <a:cubicBezTo>
                    <a:pt x="16" y="8"/>
                    <a:pt x="8" y="14"/>
                    <a:pt x="2" y="20"/>
                  </a:cubicBezTo>
                  <a:cubicBezTo>
                    <a:pt x="0" y="22"/>
                    <a:pt x="2" y="23"/>
                    <a:pt x="3" y="2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Freeform 2156"/>
            <p:cNvSpPr/>
            <p:nvPr/>
          </p:nvSpPr>
          <p:spPr bwMode="auto">
            <a:xfrm>
              <a:off x="4987" y="1294"/>
              <a:ext cx="64" cy="77"/>
            </a:xfrm>
            <a:custGeom>
              <a:avLst/>
              <a:gdLst>
                <a:gd name="T0" fmla="*/ 9 w 49"/>
                <a:gd name="T1" fmla="*/ 51 h 60"/>
                <a:gd name="T2" fmla="*/ 48 w 49"/>
                <a:gd name="T3" fmla="*/ 5 h 60"/>
                <a:gd name="T4" fmla="*/ 1 w 49"/>
                <a:gd name="T5" fmla="*/ 57 h 60"/>
                <a:gd name="T6" fmla="*/ 46 w 49"/>
                <a:gd name="T7" fmla="*/ 8 h 60"/>
                <a:gd name="T8" fmla="*/ 3 w 49"/>
                <a:gd name="T9" fmla="*/ 52 h 60"/>
                <a:gd name="T10" fmla="*/ 37 w 49"/>
                <a:gd name="T11" fmla="*/ 14 h 60"/>
                <a:gd name="T12" fmla="*/ 7 w 49"/>
                <a:gd name="T13" fmla="*/ 55 h 60"/>
                <a:gd name="T14" fmla="*/ 44 w 49"/>
                <a:gd name="T15" fmla="*/ 15 h 60"/>
                <a:gd name="T16" fmla="*/ 5 w 49"/>
                <a:gd name="T17" fmla="*/ 46 h 60"/>
                <a:gd name="T18" fmla="*/ 36 w 49"/>
                <a:gd name="T19" fmla="*/ 16 h 60"/>
                <a:gd name="T20" fmla="*/ 17 w 49"/>
                <a:gd name="T21" fmla="*/ 34 h 60"/>
                <a:gd name="T22" fmla="*/ 25 w 49"/>
                <a:gd name="T23" fmla="*/ 23 h 60"/>
                <a:gd name="T24" fmla="*/ 18 w 49"/>
                <a:gd name="T25" fmla="*/ 10 h 60"/>
                <a:gd name="T26" fmla="*/ 31 w 49"/>
                <a:gd name="T27" fmla="*/ 20 h 60"/>
                <a:gd name="T28" fmla="*/ 17 w 49"/>
                <a:gd name="T29" fmla="*/ 2 h 60"/>
                <a:gd name="T30" fmla="*/ 29 w 49"/>
                <a:gd name="T31" fmla="*/ 19 h 60"/>
                <a:gd name="T32" fmla="*/ 13 w 49"/>
                <a:gd name="T33" fmla="*/ 5 h 60"/>
                <a:gd name="T34" fmla="*/ 26 w 49"/>
                <a:gd name="T35" fmla="*/ 21 h 60"/>
                <a:gd name="T36" fmla="*/ 17 w 49"/>
                <a:gd name="T37" fmla="*/ 10 h 60"/>
                <a:gd name="T38" fmla="*/ 25 w 49"/>
                <a:gd name="T39" fmla="*/ 22 h 60"/>
                <a:gd name="T40" fmla="*/ 12 w 49"/>
                <a:gd name="T41" fmla="*/ 7 h 60"/>
                <a:gd name="T42" fmla="*/ 18 w 49"/>
                <a:gd name="T43" fmla="*/ 13 h 60"/>
                <a:gd name="T44" fmla="*/ 12 w 49"/>
                <a:gd name="T45" fmla="*/ 7 h 60"/>
                <a:gd name="T46" fmla="*/ 25 w 49"/>
                <a:gd name="T47" fmla="*/ 22 h 60"/>
                <a:gd name="T48" fmla="*/ 18 w 49"/>
                <a:gd name="T49" fmla="*/ 11 h 60"/>
                <a:gd name="T50" fmla="*/ 26 w 49"/>
                <a:gd name="T51" fmla="*/ 21 h 60"/>
                <a:gd name="T52" fmla="*/ 13 w 49"/>
                <a:gd name="T53" fmla="*/ 6 h 60"/>
                <a:gd name="T54" fmla="*/ 29 w 49"/>
                <a:gd name="T55" fmla="*/ 19 h 60"/>
                <a:gd name="T56" fmla="*/ 17 w 49"/>
                <a:gd name="T57" fmla="*/ 2 h 60"/>
                <a:gd name="T58" fmla="*/ 31 w 49"/>
                <a:gd name="T59" fmla="*/ 19 h 60"/>
                <a:gd name="T60" fmla="*/ 18 w 49"/>
                <a:gd name="T61" fmla="*/ 9 h 60"/>
                <a:gd name="T62" fmla="*/ 18 w 49"/>
                <a:gd name="T63" fmla="*/ 33 h 60"/>
                <a:gd name="T64" fmla="*/ 36 w 49"/>
                <a:gd name="T65" fmla="*/ 16 h 60"/>
                <a:gd name="T66" fmla="*/ 5 w 49"/>
                <a:gd name="T67" fmla="*/ 46 h 60"/>
                <a:gd name="T68" fmla="*/ 24 w 49"/>
                <a:gd name="T69" fmla="*/ 31 h 60"/>
                <a:gd name="T70" fmla="*/ 41 w 49"/>
                <a:gd name="T71" fmla="*/ 14 h 60"/>
                <a:gd name="T72" fmla="*/ 10 w 49"/>
                <a:gd name="T73" fmla="*/ 56 h 60"/>
                <a:gd name="T74" fmla="*/ 35 w 49"/>
                <a:gd name="T75" fmla="*/ 12 h 60"/>
                <a:gd name="T76" fmla="*/ 5 w 49"/>
                <a:gd name="T77" fmla="*/ 54 h 60"/>
                <a:gd name="T78" fmla="*/ 44 w 49"/>
                <a:gd name="T79" fmla="*/ 6 h 60"/>
                <a:gd name="T80" fmla="*/ 3 w 49"/>
                <a:gd name="T81" fmla="*/ 58 h 60"/>
                <a:gd name="T82" fmla="*/ 46 w 49"/>
                <a:gd name="T83" fmla="*/ 4 h 60"/>
                <a:gd name="T84" fmla="*/ 11 w 49"/>
                <a:gd name="T85" fmla="*/ 53 h 60"/>
                <a:gd name="T86" fmla="*/ 23 w 49"/>
                <a:gd name="T87" fmla="*/ 3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9" h="60">
                  <a:moveTo>
                    <a:pt x="23" y="31"/>
                  </a:moveTo>
                  <a:cubicBezTo>
                    <a:pt x="19" y="38"/>
                    <a:pt x="15" y="45"/>
                    <a:pt x="9" y="51"/>
                  </a:cubicBezTo>
                  <a:cubicBezTo>
                    <a:pt x="10" y="52"/>
                    <a:pt x="10" y="52"/>
                    <a:pt x="11" y="52"/>
                  </a:cubicBezTo>
                  <a:cubicBezTo>
                    <a:pt x="17" y="33"/>
                    <a:pt x="37" y="21"/>
                    <a:pt x="48" y="5"/>
                  </a:cubicBezTo>
                  <a:cubicBezTo>
                    <a:pt x="49" y="4"/>
                    <a:pt x="47" y="2"/>
                    <a:pt x="46" y="4"/>
                  </a:cubicBezTo>
                  <a:cubicBezTo>
                    <a:pt x="30" y="20"/>
                    <a:pt x="14" y="37"/>
                    <a:pt x="1" y="57"/>
                  </a:cubicBezTo>
                  <a:cubicBezTo>
                    <a:pt x="0" y="58"/>
                    <a:pt x="2" y="60"/>
                    <a:pt x="3" y="58"/>
                  </a:cubicBezTo>
                  <a:cubicBezTo>
                    <a:pt x="19" y="43"/>
                    <a:pt x="29" y="22"/>
                    <a:pt x="46" y="8"/>
                  </a:cubicBezTo>
                  <a:cubicBezTo>
                    <a:pt x="45" y="7"/>
                    <a:pt x="44" y="7"/>
                    <a:pt x="44" y="6"/>
                  </a:cubicBezTo>
                  <a:cubicBezTo>
                    <a:pt x="31" y="23"/>
                    <a:pt x="16" y="37"/>
                    <a:pt x="3" y="52"/>
                  </a:cubicBezTo>
                  <a:cubicBezTo>
                    <a:pt x="2" y="53"/>
                    <a:pt x="4" y="55"/>
                    <a:pt x="5" y="54"/>
                  </a:cubicBezTo>
                  <a:cubicBezTo>
                    <a:pt x="17" y="42"/>
                    <a:pt x="23" y="25"/>
                    <a:pt x="37" y="14"/>
                  </a:cubicBezTo>
                  <a:cubicBezTo>
                    <a:pt x="36" y="13"/>
                    <a:pt x="36" y="13"/>
                    <a:pt x="35" y="12"/>
                  </a:cubicBezTo>
                  <a:cubicBezTo>
                    <a:pt x="24" y="25"/>
                    <a:pt x="15" y="40"/>
                    <a:pt x="7" y="55"/>
                  </a:cubicBezTo>
                  <a:cubicBezTo>
                    <a:pt x="7" y="56"/>
                    <a:pt x="8" y="57"/>
                    <a:pt x="9" y="56"/>
                  </a:cubicBezTo>
                  <a:cubicBezTo>
                    <a:pt x="23" y="46"/>
                    <a:pt x="33" y="30"/>
                    <a:pt x="44" y="15"/>
                  </a:cubicBezTo>
                  <a:cubicBezTo>
                    <a:pt x="44" y="14"/>
                    <a:pt x="43" y="13"/>
                    <a:pt x="42" y="14"/>
                  </a:cubicBezTo>
                  <a:cubicBezTo>
                    <a:pt x="27" y="19"/>
                    <a:pt x="17" y="35"/>
                    <a:pt x="5" y="46"/>
                  </a:cubicBezTo>
                  <a:cubicBezTo>
                    <a:pt x="6" y="46"/>
                    <a:pt x="7" y="47"/>
                    <a:pt x="8" y="47"/>
                  </a:cubicBezTo>
                  <a:cubicBezTo>
                    <a:pt x="16" y="35"/>
                    <a:pt x="28" y="28"/>
                    <a:pt x="36" y="16"/>
                  </a:cubicBezTo>
                  <a:cubicBezTo>
                    <a:pt x="37" y="15"/>
                    <a:pt x="35" y="13"/>
                    <a:pt x="34" y="14"/>
                  </a:cubicBezTo>
                  <a:cubicBezTo>
                    <a:pt x="28" y="20"/>
                    <a:pt x="22" y="26"/>
                    <a:pt x="17" y="34"/>
                  </a:cubicBezTo>
                  <a:cubicBezTo>
                    <a:pt x="17" y="35"/>
                    <a:pt x="18" y="36"/>
                    <a:pt x="20" y="35"/>
                  </a:cubicBezTo>
                  <a:cubicBezTo>
                    <a:pt x="23" y="32"/>
                    <a:pt x="26" y="28"/>
                    <a:pt x="25" y="23"/>
                  </a:cubicBezTo>
                  <a:cubicBezTo>
                    <a:pt x="25" y="18"/>
                    <a:pt x="22" y="13"/>
                    <a:pt x="20" y="8"/>
                  </a:cubicBezTo>
                  <a:cubicBezTo>
                    <a:pt x="20" y="9"/>
                    <a:pt x="19" y="9"/>
                    <a:pt x="18" y="10"/>
                  </a:cubicBezTo>
                  <a:cubicBezTo>
                    <a:pt x="23" y="13"/>
                    <a:pt x="26" y="17"/>
                    <a:pt x="29" y="21"/>
                  </a:cubicBezTo>
                  <a:cubicBezTo>
                    <a:pt x="30" y="23"/>
                    <a:pt x="32" y="21"/>
                    <a:pt x="31" y="20"/>
                  </a:cubicBezTo>
                  <a:cubicBezTo>
                    <a:pt x="28" y="13"/>
                    <a:pt x="24" y="7"/>
                    <a:pt x="20" y="1"/>
                  </a:cubicBezTo>
                  <a:cubicBezTo>
                    <a:pt x="19" y="0"/>
                    <a:pt x="17" y="1"/>
                    <a:pt x="17" y="2"/>
                  </a:cubicBezTo>
                  <a:cubicBezTo>
                    <a:pt x="17" y="9"/>
                    <a:pt x="22" y="15"/>
                    <a:pt x="27" y="20"/>
                  </a:cubicBezTo>
                  <a:cubicBezTo>
                    <a:pt x="27" y="20"/>
                    <a:pt x="28" y="19"/>
                    <a:pt x="29" y="19"/>
                  </a:cubicBezTo>
                  <a:cubicBezTo>
                    <a:pt x="23" y="14"/>
                    <a:pt x="20" y="8"/>
                    <a:pt x="15" y="4"/>
                  </a:cubicBezTo>
                  <a:cubicBezTo>
                    <a:pt x="14" y="3"/>
                    <a:pt x="12" y="4"/>
                    <a:pt x="13" y="5"/>
                  </a:cubicBezTo>
                  <a:cubicBezTo>
                    <a:pt x="15" y="12"/>
                    <a:pt x="19" y="17"/>
                    <a:pt x="24" y="23"/>
                  </a:cubicBezTo>
                  <a:cubicBezTo>
                    <a:pt x="25" y="24"/>
                    <a:pt x="26" y="22"/>
                    <a:pt x="26" y="21"/>
                  </a:cubicBezTo>
                  <a:cubicBezTo>
                    <a:pt x="25" y="17"/>
                    <a:pt x="23" y="13"/>
                    <a:pt x="20" y="9"/>
                  </a:cubicBezTo>
                  <a:cubicBezTo>
                    <a:pt x="19" y="8"/>
                    <a:pt x="17" y="9"/>
                    <a:pt x="17" y="10"/>
                  </a:cubicBezTo>
                  <a:cubicBezTo>
                    <a:pt x="17" y="15"/>
                    <a:pt x="20" y="19"/>
                    <a:pt x="22" y="23"/>
                  </a:cubicBezTo>
                  <a:cubicBezTo>
                    <a:pt x="23" y="25"/>
                    <a:pt x="26" y="23"/>
                    <a:pt x="25" y="22"/>
                  </a:cubicBezTo>
                  <a:cubicBezTo>
                    <a:pt x="22" y="16"/>
                    <a:pt x="18" y="11"/>
                    <a:pt x="15" y="6"/>
                  </a:cubicBezTo>
                  <a:cubicBezTo>
                    <a:pt x="14" y="5"/>
                    <a:pt x="12" y="5"/>
                    <a:pt x="12" y="7"/>
                  </a:cubicBezTo>
                  <a:cubicBezTo>
                    <a:pt x="13" y="10"/>
                    <a:pt x="14" y="12"/>
                    <a:pt x="16" y="14"/>
                  </a:cubicBezTo>
                  <a:cubicBezTo>
                    <a:pt x="16" y="16"/>
                    <a:pt x="19" y="14"/>
                    <a:pt x="18" y="13"/>
                  </a:cubicBezTo>
                  <a:cubicBezTo>
                    <a:pt x="17" y="11"/>
                    <a:pt x="16" y="9"/>
                    <a:pt x="15" y="6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6" y="13"/>
                    <a:pt x="19" y="18"/>
                    <a:pt x="22" y="23"/>
                  </a:cubicBezTo>
                  <a:cubicBezTo>
                    <a:pt x="23" y="23"/>
                    <a:pt x="24" y="22"/>
                    <a:pt x="25" y="22"/>
                  </a:cubicBezTo>
                  <a:cubicBezTo>
                    <a:pt x="22" y="18"/>
                    <a:pt x="20" y="15"/>
                    <a:pt x="20" y="10"/>
                  </a:cubicBezTo>
                  <a:cubicBezTo>
                    <a:pt x="19" y="10"/>
                    <a:pt x="18" y="11"/>
                    <a:pt x="18" y="11"/>
                  </a:cubicBezTo>
                  <a:cubicBezTo>
                    <a:pt x="21" y="14"/>
                    <a:pt x="23" y="18"/>
                    <a:pt x="23" y="22"/>
                  </a:cubicBezTo>
                  <a:cubicBezTo>
                    <a:pt x="24" y="22"/>
                    <a:pt x="25" y="21"/>
                    <a:pt x="26" y="21"/>
                  </a:cubicBezTo>
                  <a:cubicBezTo>
                    <a:pt x="21" y="16"/>
                    <a:pt x="17" y="11"/>
                    <a:pt x="15" y="5"/>
                  </a:cubicBezTo>
                  <a:cubicBezTo>
                    <a:pt x="15" y="5"/>
                    <a:pt x="14" y="6"/>
                    <a:pt x="13" y="6"/>
                  </a:cubicBezTo>
                  <a:cubicBezTo>
                    <a:pt x="18" y="10"/>
                    <a:pt x="21" y="16"/>
                    <a:pt x="27" y="20"/>
                  </a:cubicBezTo>
                  <a:cubicBezTo>
                    <a:pt x="28" y="22"/>
                    <a:pt x="30" y="20"/>
                    <a:pt x="29" y="19"/>
                  </a:cubicBezTo>
                  <a:cubicBezTo>
                    <a:pt x="25" y="14"/>
                    <a:pt x="19" y="8"/>
                    <a:pt x="20" y="2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21" y="8"/>
                    <a:pt x="26" y="14"/>
                    <a:pt x="29" y="21"/>
                  </a:cubicBezTo>
                  <a:cubicBezTo>
                    <a:pt x="30" y="21"/>
                    <a:pt x="30" y="20"/>
                    <a:pt x="31" y="19"/>
                  </a:cubicBezTo>
                  <a:cubicBezTo>
                    <a:pt x="28" y="15"/>
                    <a:pt x="24" y="10"/>
                    <a:pt x="20" y="7"/>
                  </a:cubicBezTo>
                  <a:cubicBezTo>
                    <a:pt x="19" y="7"/>
                    <a:pt x="17" y="8"/>
                    <a:pt x="18" y="9"/>
                  </a:cubicBezTo>
                  <a:cubicBezTo>
                    <a:pt x="19" y="13"/>
                    <a:pt x="21" y="17"/>
                    <a:pt x="22" y="21"/>
                  </a:cubicBezTo>
                  <a:cubicBezTo>
                    <a:pt x="24" y="26"/>
                    <a:pt x="21" y="30"/>
                    <a:pt x="18" y="33"/>
                  </a:cubicBezTo>
                  <a:cubicBezTo>
                    <a:pt x="18" y="34"/>
                    <a:pt x="19" y="34"/>
                    <a:pt x="20" y="35"/>
                  </a:cubicBezTo>
                  <a:cubicBezTo>
                    <a:pt x="24" y="28"/>
                    <a:pt x="30" y="22"/>
                    <a:pt x="36" y="16"/>
                  </a:cubicBezTo>
                  <a:cubicBezTo>
                    <a:pt x="35" y="16"/>
                    <a:pt x="34" y="15"/>
                    <a:pt x="34" y="15"/>
                  </a:cubicBezTo>
                  <a:cubicBezTo>
                    <a:pt x="26" y="26"/>
                    <a:pt x="13" y="34"/>
                    <a:pt x="5" y="46"/>
                  </a:cubicBezTo>
                  <a:cubicBezTo>
                    <a:pt x="5" y="47"/>
                    <a:pt x="7" y="49"/>
                    <a:pt x="8" y="47"/>
                  </a:cubicBezTo>
                  <a:cubicBezTo>
                    <a:pt x="13" y="42"/>
                    <a:pt x="18" y="36"/>
                    <a:pt x="24" y="31"/>
                  </a:cubicBezTo>
                  <a:cubicBezTo>
                    <a:pt x="29" y="25"/>
                    <a:pt x="35" y="19"/>
                    <a:pt x="43" y="16"/>
                  </a:cubicBezTo>
                  <a:cubicBezTo>
                    <a:pt x="42" y="15"/>
                    <a:pt x="42" y="15"/>
                    <a:pt x="41" y="14"/>
                  </a:cubicBezTo>
                  <a:cubicBezTo>
                    <a:pt x="31" y="28"/>
                    <a:pt x="22" y="44"/>
                    <a:pt x="8" y="54"/>
                  </a:cubicBezTo>
                  <a:cubicBezTo>
                    <a:pt x="8" y="55"/>
                    <a:pt x="9" y="55"/>
                    <a:pt x="10" y="56"/>
                  </a:cubicBezTo>
                  <a:cubicBezTo>
                    <a:pt x="17" y="41"/>
                    <a:pt x="26" y="27"/>
                    <a:pt x="37" y="14"/>
                  </a:cubicBezTo>
                  <a:cubicBezTo>
                    <a:pt x="38" y="12"/>
                    <a:pt x="37" y="11"/>
                    <a:pt x="35" y="12"/>
                  </a:cubicBezTo>
                  <a:cubicBezTo>
                    <a:pt x="22" y="23"/>
                    <a:pt x="15" y="40"/>
                    <a:pt x="3" y="52"/>
                  </a:cubicBezTo>
                  <a:cubicBezTo>
                    <a:pt x="4" y="53"/>
                    <a:pt x="4" y="53"/>
                    <a:pt x="5" y="54"/>
                  </a:cubicBezTo>
                  <a:cubicBezTo>
                    <a:pt x="18" y="38"/>
                    <a:pt x="34" y="24"/>
                    <a:pt x="46" y="7"/>
                  </a:cubicBezTo>
                  <a:cubicBezTo>
                    <a:pt x="47" y="6"/>
                    <a:pt x="45" y="5"/>
                    <a:pt x="44" y="6"/>
                  </a:cubicBezTo>
                  <a:cubicBezTo>
                    <a:pt x="27" y="20"/>
                    <a:pt x="17" y="41"/>
                    <a:pt x="1" y="57"/>
                  </a:cubicBezTo>
                  <a:cubicBezTo>
                    <a:pt x="2" y="57"/>
                    <a:pt x="2" y="58"/>
                    <a:pt x="3" y="58"/>
                  </a:cubicBezTo>
                  <a:cubicBezTo>
                    <a:pt x="16" y="39"/>
                    <a:pt x="32" y="22"/>
                    <a:pt x="48" y="6"/>
                  </a:cubicBezTo>
                  <a:cubicBezTo>
                    <a:pt x="47" y="5"/>
                    <a:pt x="46" y="4"/>
                    <a:pt x="46" y="4"/>
                  </a:cubicBezTo>
                  <a:cubicBezTo>
                    <a:pt x="34" y="20"/>
                    <a:pt x="15" y="31"/>
                    <a:pt x="8" y="52"/>
                  </a:cubicBezTo>
                  <a:cubicBezTo>
                    <a:pt x="8" y="53"/>
                    <a:pt x="10" y="54"/>
                    <a:pt x="11" y="53"/>
                  </a:cubicBezTo>
                  <a:cubicBezTo>
                    <a:pt x="17" y="47"/>
                    <a:pt x="21" y="39"/>
                    <a:pt x="26" y="32"/>
                  </a:cubicBezTo>
                  <a:cubicBezTo>
                    <a:pt x="27" y="31"/>
                    <a:pt x="25" y="30"/>
                    <a:pt x="23" y="3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2157"/>
            <p:cNvSpPr/>
            <p:nvPr/>
          </p:nvSpPr>
          <p:spPr bwMode="auto">
            <a:xfrm>
              <a:off x="5657" y="1745"/>
              <a:ext cx="46" cy="48"/>
            </a:xfrm>
            <a:custGeom>
              <a:avLst/>
              <a:gdLst>
                <a:gd name="T0" fmla="*/ 33 w 36"/>
                <a:gd name="T1" fmla="*/ 36 h 37"/>
                <a:gd name="T2" fmla="*/ 3 w 36"/>
                <a:gd name="T3" fmla="*/ 1 h 37"/>
                <a:gd name="T4" fmla="*/ 30 w 36"/>
                <a:gd name="T5" fmla="*/ 32 h 37"/>
                <a:gd name="T6" fmla="*/ 21 w 36"/>
                <a:gd name="T7" fmla="*/ 14 h 37"/>
                <a:gd name="T8" fmla="*/ 3 w 36"/>
                <a:gd name="T9" fmla="*/ 3 h 37"/>
                <a:gd name="T10" fmla="*/ 27 w 36"/>
                <a:gd name="T11" fmla="*/ 34 h 37"/>
                <a:gd name="T12" fmla="*/ 5 w 36"/>
                <a:gd name="T13" fmla="*/ 3 h 37"/>
                <a:gd name="T14" fmla="*/ 21 w 36"/>
                <a:gd name="T15" fmla="*/ 29 h 37"/>
                <a:gd name="T16" fmla="*/ 34 w 36"/>
                <a:gd name="T17" fmla="*/ 12 h 37"/>
                <a:gd name="T18" fmla="*/ 11 w 36"/>
                <a:gd name="T19" fmla="*/ 27 h 37"/>
                <a:gd name="T20" fmla="*/ 33 w 36"/>
                <a:gd name="T21" fmla="*/ 9 h 37"/>
                <a:gd name="T22" fmla="*/ 6 w 36"/>
                <a:gd name="T23" fmla="*/ 29 h 37"/>
                <a:gd name="T24" fmla="*/ 31 w 36"/>
                <a:gd name="T25" fmla="*/ 9 h 37"/>
                <a:gd name="T26" fmla="*/ 4 w 36"/>
                <a:gd name="T27" fmla="*/ 30 h 37"/>
                <a:gd name="T28" fmla="*/ 32 w 36"/>
                <a:gd name="T29" fmla="*/ 11 h 37"/>
                <a:gd name="T30" fmla="*/ 6 w 36"/>
                <a:gd name="T31" fmla="*/ 30 h 37"/>
                <a:gd name="T32" fmla="*/ 23 w 36"/>
                <a:gd name="T33" fmla="*/ 17 h 37"/>
                <a:gd name="T34" fmla="*/ 2 w 36"/>
                <a:gd name="T35" fmla="*/ 33 h 37"/>
                <a:gd name="T36" fmla="*/ 23 w 36"/>
                <a:gd name="T37" fmla="*/ 17 h 37"/>
                <a:gd name="T38" fmla="*/ 6 w 36"/>
                <a:gd name="T39" fmla="*/ 30 h 37"/>
                <a:gd name="T40" fmla="*/ 32 w 36"/>
                <a:gd name="T41" fmla="*/ 11 h 37"/>
                <a:gd name="T42" fmla="*/ 4 w 36"/>
                <a:gd name="T43" fmla="*/ 30 h 37"/>
                <a:gd name="T44" fmla="*/ 31 w 36"/>
                <a:gd name="T45" fmla="*/ 9 h 37"/>
                <a:gd name="T46" fmla="*/ 6 w 36"/>
                <a:gd name="T47" fmla="*/ 29 h 37"/>
                <a:gd name="T48" fmla="*/ 33 w 36"/>
                <a:gd name="T49" fmla="*/ 9 h 37"/>
                <a:gd name="T50" fmla="*/ 11 w 36"/>
                <a:gd name="T51" fmla="*/ 27 h 37"/>
                <a:gd name="T52" fmla="*/ 33 w 36"/>
                <a:gd name="T53" fmla="*/ 12 h 37"/>
                <a:gd name="T54" fmla="*/ 21 w 36"/>
                <a:gd name="T55" fmla="*/ 29 h 37"/>
                <a:gd name="T56" fmla="*/ 14 w 36"/>
                <a:gd name="T57" fmla="*/ 17 h 37"/>
                <a:gd name="T58" fmla="*/ 3 w 36"/>
                <a:gd name="T59" fmla="*/ 6 h 37"/>
                <a:gd name="T60" fmla="*/ 29 w 36"/>
                <a:gd name="T61" fmla="*/ 32 h 37"/>
                <a:gd name="T62" fmla="*/ 6 w 36"/>
                <a:gd name="T63" fmla="*/ 3 h 37"/>
                <a:gd name="T64" fmla="*/ 19 w 36"/>
                <a:gd name="T65" fmla="*/ 16 h 37"/>
                <a:gd name="T66" fmla="*/ 32 w 36"/>
                <a:gd name="T67" fmla="*/ 30 h 37"/>
                <a:gd name="T68" fmla="*/ 1 w 36"/>
                <a:gd name="T69" fmla="*/ 3 h 37"/>
                <a:gd name="T70" fmla="*/ 35 w 36"/>
                <a:gd name="T71" fmla="*/ 34 h 37"/>
                <a:gd name="T72" fmla="*/ 18 w 36"/>
                <a:gd name="T73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" h="37">
                  <a:moveTo>
                    <a:pt x="18" y="19"/>
                  </a:moveTo>
                  <a:cubicBezTo>
                    <a:pt x="20" y="26"/>
                    <a:pt x="27" y="31"/>
                    <a:pt x="33" y="36"/>
                  </a:cubicBezTo>
                  <a:cubicBezTo>
                    <a:pt x="34" y="37"/>
                    <a:pt x="36" y="36"/>
                    <a:pt x="35" y="34"/>
                  </a:cubicBezTo>
                  <a:cubicBezTo>
                    <a:pt x="26" y="21"/>
                    <a:pt x="13" y="13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9" y="14"/>
                    <a:pt x="21" y="21"/>
                    <a:pt x="30" y="32"/>
                  </a:cubicBezTo>
                  <a:cubicBezTo>
                    <a:pt x="31" y="33"/>
                    <a:pt x="33" y="31"/>
                    <a:pt x="32" y="30"/>
                  </a:cubicBezTo>
                  <a:cubicBezTo>
                    <a:pt x="29" y="24"/>
                    <a:pt x="25" y="19"/>
                    <a:pt x="21" y="14"/>
                  </a:cubicBezTo>
                  <a:cubicBezTo>
                    <a:pt x="16" y="9"/>
                    <a:pt x="11" y="4"/>
                    <a:pt x="5" y="1"/>
                  </a:cubicBezTo>
                  <a:cubicBezTo>
                    <a:pt x="4" y="1"/>
                    <a:pt x="3" y="2"/>
                    <a:pt x="3" y="3"/>
                  </a:cubicBezTo>
                  <a:cubicBezTo>
                    <a:pt x="2" y="9"/>
                    <a:pt x="6" y="15"/>
                    <a:pt x="11" y="19"/>
                  </a:cubicBezTo>
                  <a:cubicBezTo>
                    <a:pt x="15" y="25"/>
                    <a:pt x="21" y="30"/>
                    <a:pt x="27" y="34"/>
                  </a:cubicBezTo>
                  <a:cubicBezTo>
                    <a:pt x="28" y="35"/>
                    <a:pt x="30" y="34"/>
                    <a:pt x="29" y="33"/>
                  </a:cubicBezTo>
                  <a:cubicBezTo>
                    <a:pt x="22" y="22"/>
                    <a:pt x="15" y="12"/>
                    <a:pt x="5" y="3"/>
                  </a:cubicBezTo>
                  <a:cubicBezTo>
                    <a:pt x="4" y="3"/>
                    <a:pt x="2" y="3"/>
                    <a:pt x="3" y="5"/>
                  </a:cubicBezTo>
                  <a:cubicBezTo>
                    <a:pt x="5" y="15"/>
                    <a:pt x="15" y="21"/>
                    <a:pt x="21" y="29"/>
                  </a:cubicBezTo>
                  <a:cubicBezTo>
                    <a:pt x="22" y="30"/>
                    <a:pt x="24" y="30"/>
                    <a:pt x="24" y="29"/>
                  </a:cubicBezTo>
                  <a:cubicBezTo>
                    <a:pt x="24" y="22"/>
                    <a:pt x="30" y="17"/>
                    <a:pt x="34" y="12"/>
                  </a:cubicBezTo>
                  <a:cubicBezTo>
                    <a:pt x="35" y="11"/>
                    <a:pt x="33" y="9"/>
                    <a:pt x="32" y="10"/>
                  </a:cubicBezTo>
                  <a:cubicBezTo>
                    <a:pt x="24" y="14"/>
                    <a:pt x="17" y="21"/>
                    <a:pt x="11" y="27"/>
                  </a:cubicBezTo>
                  <a:cubicBezTo>
                    <a:pt x="12" y="27"/>
                    <a:pt x="12" y="28"/>
                    <a:pt x="13" y="29"/>
                  </a:cubicBezTo>
                  <a:cubicBezTo>
                    <a:pt x="19" y="22"/>
                    <a:pt x="25" y="15"/>
                    <a:pt x="33" y="9"/>
                  </a:cubicBezTo>
                  <a:cubicBezTo>
                    <a:pt x="34" y="8"/>
                    <a:pt x="32" y="6"/>
                    <a:pt x="30" y="8"/>
                  </a:cubicBezTo>
                  <a:cubicBezTo>
                    <a:pt x="22" y="14"/>
                    <a:pt x="15" y="22"/>
                    <a:pt x="6" y="29"/>
                  </a:cubicBezTo>
                  <a:cubicBezTo>
                    <a:pt x="5" y="30"/>
                    <a:pt x="6" y="32"/>
                    <a:pt x="8" y="31"/>
                  </a:cubicBezTo>
                  <a:cubicBezTo>
                    <a:pt x="17" y="25"/>
                    <a:pt x="25" y="18"/>
                    <a:pt x="31" y="9"/>
                  </a:cubicBezTo>
                  <a:cubicBezTo>
                    <a:pt x="32" y="8"/>
                    <a:pt x="31" y="6"/>
                    <a:pt x="30" y="8"/>
                  </a:cubicBezTo>
                  <a:cubicBezTo>
                    <a:pt x="20" y="14"/>
                    <a:pt x="11" y="21"/>
                    <a:pt x="4" y="30"/>
                  </a:cubicBezTo>
                  <a:cubicBezTo>
                    <a:pt x="3" y="32"/>
                    <a:pt x="4" y="33"/>
                    <a:pt x="5" y="33"/>
                  </a:cubicBezTo>
                  <a:cubicBezTo>
                    <a:pt x="15" y="27"/>
                    <a:pt x="24" y="19"/>
                    <a:pt x="32" y="11"/>
                  </a:cubicBezTo>
                  <a:cubicBezTo>
                    <a:pt x="34" y="10"/>
                    <a:pt x="32" y="9"/>
                    <a:pt x="30" y="9"/>
                  </a:cubicBezTo>
                  <a:cubicBezTo>
                    <a:pt x="22" y="16"/>
                    <a:pt x="13" y="22"/>
                    <a:pt x="6" y="30"/>
                  </a:cubicBezTo>
                  <a:cubicBezTo>
                    <a:pt x="6" y="30"/>
                    <a:pt x="6" y="31"/>
                    <a:pt x="7" y="31"/>
                  </a:cubicBezTo>
                  <a:cubicBezTo>
                    <a:pt x="12" y="26"/>
                    <a:pt x="18" y="22"/>
                    <a:pt x="23" y="17"/>
                  </a:cubicBezTo>
                  <a:cubicBezTo>
                    <a:pt x="22" y="16"/>
                    <a:pt x="22" y="15"/>
                    <a:pt x="21" y="15"/>
                  </a:cubicBezTo>
                  <a:cubicBezTo>
                    <a:pt x="15" y="21"/>
                    <a:pt x="9" y="28"/>
                    <a:pt x="2" y="33"/>
                  </a:cubicBezTo>
                  <a:cubicBezTo>
                    <a:pt x="0" y="34"/>
                    <a:pt x="2" y="36"/>
                    <a:pt x="4" y="35"/>
                  </a:cubicBezTo>
                  <a:cubicBezTo>
                    <a:pt x="11" y="30"/>
                    <a:pt x="17" y="23"/>
                    <a:pt x="23" y="17"/>
                  </a:cubicBezTo>
                  <a:cubicBezTo>
                    <a:pt x="24" y="16"/>
                    <a:pt x="22" y="14"/>
                    <a:pt x="21" y="15"/>
                  </a:cubicBezTo>
                  <a:cubicBezTo>
                    <a:pt x="16" y="20"/>
                    <a:pt x="10" y="24"/>
                    <a:pt x="6" y="30"/>
                  </a:cubicBezTo>
                  <a:cubicBezTo>
                    <a:pt x="4" y="31"/>
                    <a:pt x="6" y="33"/>
                    <a:pt x="7" y="31"/>
                  </a:cubicBezTo>
                  <a:cubicBezTo>
                    <a:pt x="15" y="24"/>
                    <a:pt x="24" y="18"/>
                    <a:pt x="32" y="11"/>
                  </a:cubicBezTo>
                  <a:cubicBezTo>
                    <a:pt x="32" y="11"/>
                    <a:pt x="31" y="10"/>
                    <a:pt x="30" y="9"/>
                  </a:cubicBezTo>
                  <a:cubicBezTo>
                    <a:pt x="22" y="17"/>
                    <a:pt x="14" y="25"/>
                    <a:pt x="4" y="30"/>
                  </a:cubicBezTo>
                  <a:cubicBezTo>
                    <a:pt x="4" y="31"/>
                    <a:pt x="5" y="32"/>
                    <a:pt x="6" y="32"/>
                  </a:cubicBezTo>
                  <a:cubicBezTo>
                    <a:pt x="13" y="24"/>
                    <a:pt x="22" y="16"/>
                    <a:pt x="31" y="9"/>
                  </a:cubicBezTo>
                  <a:cubicBezTo>
                    <a:pt x="30" y="9"/>
                    <a:pt x="30" y="8"/>
                    <a:pt x="29" y="8"/>
                  </a:cubicBezTo>
                  <a:cubicBezTo>
                    <a:pt x="23" y="16"/>
                    <a:pt x="15" y="23"/>
                    <a:pt x="6" y="29"/>
                  </a:cubicBezTo>
                  <a:cubicBezTo>
                    <a:pt x="7" y="29"/>
                    <a:pt x="7" y="30"/>
                    <a:pt x="8" y="31"/>
                  </a:cubicBezTo>
                  <a:cubicBezTo>
                    <a:pt x="17" y="24"/>
                    <a:pt x="24" y="16"/>
                    <a:pt x="33" y="9"/>
                  </a:cubicBezTo>
                  <a:cubicBezTo>
                    <a:pt x="32" y="9"/>
                    <a:pt x="31" y="8"/>
                    <a:pt x="30" y="8"/>
                  </a:cubicBezTo>
                  <a:cubicBezTo>
                    <a:pt x="24" y="14"/>
                    <a:pt x="17" y="20"/>
                    <a:pt x="11" y="27"/>
                  </a:cubicBezTo>
                  <a:cubicBezTo>
                    <a:pt x="10" y="28"/>
                    <a:pt x="12" y="30"/>
                    <a:pt x="13" y="29"/>
                  </a:cubicBezTo>
                  <a:cubicBezTo>
                    <a:pt x="19" y="23"/>
                    <a:pt x="25" y="16"/>
                    <a:pt x="33" y="12"/>
                  </a:cubicBezTo>
                  <a:cubicBezTo>
                    <a:pt x="33" y="12"/>
                    <a:pt x="32" y="11"/>
                    <a:pt x="32" y="11"/>
                  </a:cubicBezTo>
                  <a:cubicBezTo>
                    <a:pt x="28" y="16"/>
                    <a:pt x="22" y="21"/>
                    <a:pt x="21" y="29"/>
                  </a:cubicBezTo>
                  <a:cubicBezTo>
                    <a:pt x="22" y="28"/>
                    <a:pt x="23" y="28"/>
                    <a:pt x="24" y="28"/>
                  </a:cubicBezTo>
                  <a:cubicBezTo>
                    <a:pt x="21" y="24"/>
                    <a:pt x="17" y="21"/>
                    <a:pt x="14" y="17"/>
                  </a:cubicBezTo>
                  <a:cubicBezTo>
                    <a:pt x="10" y="14"/>
                    <a:pt x="6" y="9"/>
                    <a:pt x="5" y="4"/>
                  </a:cubicBezTo>
                  <a:cubicBezTo>
                    <a:pt x="4" y="5"/>
                    <a:pt x="4" y="5"/>
                    <a:pt x="3" y="6"/>
                  </a:cubicBezTo>
                  <a:cubicBezTo>
                    <a:pt x="13" y="13"/>
                    <a:pt x="20" y="23"/>
                    <a:pt x="27" y="34"/>
                  </a:cubicBezTo>
                  <a:cubicBezTo>
                    <a:pt x="27" y="33"/>
                    <a:pt x="28" y="33"/>
                    <a:pt x="29" y="32"/>
                  </a:cubicBezTo>
                  <a:cubicBezTo>
                    <a:pt x="24" y="28"/>
                    <a:pt x="19" y="24"/>
                    <a:pt x="15" y="20"/>
                  </a:cubicBezTo>
                  <a:cubicBezTo>
                    <a:pt x="10" y="15"/>
                    <a:pt x="5" y="9"/>
                    <a:pt x="6" y="3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10" y="6"/>
                    <a:pt x="15" y="11"/>
                    <a:pt x="19" y="16"/>
                  </a:cubicBezTo>
                  <a:cubicBezTo>
                    <a:pt x="23" y="20"/>
                    <a:pt x="27" y="26"/>
                    <a:pt x="30" y="31"/>
                  </a:cubicBezTo>
                  <a:cubicBezTo>
                    <a:pt x="31" y="31"/>
                    <a:pt x="31" y="30"/>
                    <a:pt x="32" y="30"/>
                  </a:cubicBezTo>
                  <a:cubicBezTo>
                    <a:pt x="23" y="20"/>
                    <a:pt x="11" y="12"/>
                    <a:pt x="4" y="1"/>
                  </a:cubicBezTo>
                  <a:cubicBezTo>
                    <a:pt x="3" y="2"/>
                    <a:pt x="2" y="2"/>
                    <a:pt x="1" y="3"/>
                  </a:cubicBezTo>
                  <a:cubicBezTo>
                    <a:pt x="11" y="15"/>
                    <a:pt x="24" y="23"/>
                    <a:pt x="33" y="36"/>
                  </a:cubicBezTo>
                  <a:cubicBezTo>
                    <a:pt x="33" y="35"/>
                    <a:pt x="34" y="35"/>
                    <a:pt x="35" y="34"/>
                  </a:cubicBezTo>
                  <a:cubicBezTo>
                    <a:pt x="30" y="30"/>
                    <a:pt x="22" y="25"/>
                    <a:pt x="20" y="19"/>
                  </a:cubicBezTo>
                  <a:cubicBezTo>
                    <a:pt x="19" y="17"/>
                    <a:pt x="17" y="18"/>
                    <a:pt x="18" y="1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2158"/>
            <p:cNvSpPr/>
            <p:nvPr/>
          </p:nvSpPr>
          <p:spPr bwMode="auto">
            <a:xfrm>
              <a:off x="1427" y="2477"/>
              <a:ext cx="46" cy="379"/>
            </a:xfrm>
            <a:custGeom>
              <a:avLst/>
              <a:gdLst>
                <a:gd name="T0" fmla="*/ 19 w 35"/>
                <a:gd name="T1" fmla="*/ 131 h 293"/>
                <a:gd name="T2" fmla="*/ 21 w 35"/>
                <a:gd name="T3" fmla="*/ 251 h 293"/>
                <a:gd name="T4" fmla="*/ 26 w 35"/>
                <a:gd name="T5" fmla="*/ 290 h 293"/>
                <a:gd name="T6" fmla="*/ 29 w 35"/>
                <a:gd name="T7" fmla="*/ 246 h 293"/>
                <a:gd name="T8" fmla="*/ 19 w 35"/>
                <a:gd name="T9" fmla="*/ 81 h 293"/>
                <a:gd name="T10" fmla="*/ 22 w 35"/>
                <a:gd name="T11" fmla="*/ 173 h 293"/>
                <a:gd name="T12" fmla="*/ 27 w 35"/>
                <a:gd name="T13" fmla="*/ 279 h 293"/>
                <a:gd name="T14" fmla="*/ 24 w 35"/>
                <a:gd name="T15" fmla="*/ 152 h 293"/>
                <a:gd name="T16" fmla="*/ 20 w 35"/>
                <a:gd name="T17" fmla="*/ 72 h 293"/>
                <a:gd name="T18" fmla="*/ 18 w 35"/>
                <a:gd name="T19" fmla="*/ 1 h 293"/>
                <a:gd name="T20" fmla="*/ 10 w 35"/>
                <a:gd name="T21" fmla="*/ 31 h 293"/>
                <a:gd name="T22" fmla="*/ 9 w 35"/>
                <a:gd name="T23" fmla="*/ 18 h 293"/>
                <a:gd name="T24" fmla="*/ 9 w 35"/>
                <a:gd name="T25" fmla="*/ 26 h 293"/>
                <a:gd name="T26" fmla="*/ 24 w 35"/>
                <a:gd name="T27" fmla="*/ 24 h 293"/>
                <a:gd name="T28" fmla="*/ 16 w 35"/>
                <a:gd name="T29" fmla="*/ 9 h 293"/>
                <a:gd name="T30" fmla="*/ 33 w 35"/>
                <a:gd name="T31" fmla="*/ 40 h 293"/>
                <a:gd name="T32" fmla="*/ 28 w 35"/>
                <a:gd name="T33" fmla="*/ 43 h 293"/>
                <a:gd name="T34" fmla="*/ 8 w 35"/>
                <a:gd name="T35" fmla="*/ 44 h 293"/>
                <a:gd name="T36" fmla="*/ 4 w 35"/>
                <a:gd name="T37" fmla="*/ 39 h 293"/>
                <a:gd name="T38" fmla="*/ 17 w 35"/>
                <a:gd name="T39" fmla="*/ 38 h 293"/>
                <a:gd name="T40" fmla="*/ 16 w 35"/>
                <a:gd name="T41" fmla="*/ 33 h 293"/>
                <a:gd name="T42" fmla="*/ 7 w 35"/>
                <a:gd name="T43" fmla="*/ 36 h 293"/>
                <a:gd name="T44" fmla="*/ 8 w 35"/>
                <a:gd name="T45" fmla="*/ 33 h 293"/>
                <a:gd name="T46" fmla="*/ 20 w 35"/>
                <a:gd name="T47" fmla="*/ 31 h 293"/>
                <a:gd name="T48" fmla="*/ 11 w 35"/>
                <a:gd name="T49" fmla="*/ 28 h 293"/>
                <a:gd name="T50" fmla="*/ 7 w 35"/>
                <a:gd name="T51" fmla="*/ 37 h 293"/>
                <a:gd name="T52" fmla="*/ 5 w 35"/>
                <a:gd name="T53" fmla="*/ 39 h 293"/>
                <a:gd name="T54" fmla="*/ 17 w 35"/>
                <a:gd name="T55" fmla="*/ 38 h 293"/>
                <a:gd name="T56" fmla="*/ 16 w 35"/>
                <a:gd name="T57" fmla="*/ 43 h 293"/>
                <a:gd name="T58" fmla="*/ 8 w 35"/>
                <a:gd name="T59" fmla="*/ 44 h 293"/>
                <a:gd name="T60" fmla="*/ 15 w 35"/>
                <a:gd name="T61" fmla="*/ 14 h 293"/>
                <a:gd name="T62" fmla="*/ 33 w 35"/>
                <a:gd name="T63" fmla="*/ 41 h 293"/>
                <a:gd name="T64" fmla="*/ 32 w 35"/>
                <a:gd name="T65" fmla="*/ 42 h 293"/>
                <a:gd name="T66" fmla="*/ 13 w 35"/>
                <a:gd name="T67" fmla="*/ 7 h 293"/>
                <a:gd name="T68" fmla="*/ 0 w 35"/>
                <a:gd name="T69" fmla="*/ 42 h 293"/>
                <a:gd name="T70" fmla="*/ 13 w 35"/>
                <a:gd name="T71" fmla="*/ 10 h 293"/>
                <a:gd name="T72" fmla="*/ 8 w 35"/>
                <a:gd name="T73" fmla="*/ 30 h 293"/>
                <a:gd name="T74" fmla="*/ 16 w 35"/>
                <a:gd name="T75" fmla="*/ 0 h 293"/>
                <a:gd name="T76" fmla="*/ 19 w 35"/>
                <a:gd name="T77" fmla="*/ 52 h 293"/>
                <a:gd name="T78" fmla="*/ 24 w 35"/>
                <a:gd name="T79" fmla="*/ 212 h 293"/>
                <a:gd name="T80" fmla="*/ 25 w 35"/>
                <a:gd name="T81" fmla="*/ 279 h 293"/>
                <a:gd name="T82" fmla="*/ 27 w 35"/>
                <a:gd name="T83" fmla="*/ 213 h 293"/>
                <a:gd name="T84" fmla="*/ 16 w 35"/>
                <a:gd name="T85" fmla="*/ 19 h 293"/>
                <a:gd name="T86" fmla="*/ 20 w 35"/>
                <a:gd name="T87" fmla="*/ 135 h 293"/>
                <a:gd name="T88" fmla="*/ 27 w 35"/>
                <a:gd name="T89" fmla="*/ 238 h 293"/>
                <a:gd name="T90" fmla="*/ 27 w 35"/>
                <a:gd name="T91" fmla="*/ 278 h 293"/>
                <a:gd name="T92" fmla="*/ 25 w 35"/>
                <a:gd name="T93" fmla="*/ 270 h 293"/>
                <a:gd name="T94" fmla="*/ 21 w 35"/>
                <a:gd name="T95" fmla="*/ 171 h 293"/>
                <a:gd name="T96" fmla="*/ 17 w 35"/>
                <a:gd name="T97" fmla="*/ 52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5" h="293">
                  <a:moveTo>
                    <a:pt x="15" y="52"/>
                  </a:moveTo>
                  <a:cubicBezTo>
                    <a:pt x="15" y="66"/>
                    <a:pt x="16" y="79"/>
                    <a:pt x="17" y="92"/>
                  </a:cubicBezTo>
                  <a:cubicBezTo>
                    <a:pt x="19" y="105"/>
                    <a:pt x="19" y="118"/>
                    <a:pt x="19" y="131"/>
                  </a:cubicBezTo>
                  <a:cubicBezTo>
                    <a:pt x="19" y="145"/>
                    <a:pt x="19" y="158"/>
                    <a:pt x="19" y="171"/>
                  </a:cubicBezTo>
                  <a:cubicBezTo>
                    <a:pt x="19" y="185"/>
                    <a:pt x="20" y="198"/>
                    <a:pt x="21" y="212"/>
                  </a:cubicBezTo>
                  <a:cubicBezTo>
                    <a:pt x="21" y="225"/>
                    <a:pt x="21" y="238"/>
                    <a:pt x="21" y="251"/>
                  </a:cubicBezTo>
                  <a:cubicBezTo>
                    <a:pt x="21" y="257"/>
                    <a:pt x="22" y="263"/>
                    <a:pt x="22" y="270"/>
                  </a:cubicBezTo>
                  <a:cubicBezTo>
                    <a:pt x="23" y="276"/>
                    <a:pt x="24" y="282"/>
                    <a:pt x="25" y="289"/>
                  </a:cubicBezTo>
                  <a:cubicBezTo>
                    <a:pt x="25" y="290"/>
                    <a:pt x="26" y="290"/>
                    <a:pt x="26" y="290"/>
                  </a:cubicBezTo>
                  <a:cubicBezTo>
                    <a:pt x="29" y="286"/>
                    <a:pt x="29" y="282"/>
                    <a:pt x="29" y="278"/>
                  </a:cubicBezTo>
                  <a:cubicBezTo>
                    <a:pt x="29" y="273"/>
                    <a:pt x="29" y="269"/>
                    <a:pt x="29" y="264"/>
                  </a:cubicBezTo>
                  <a:cubicBezTo>
                    <a:pt x="29" y="258"/>
                    <a:pt x="29" y="252"/>
                    <a:pt x="29" y="246"/>
                  </a:cubicBezTo>
                  <a:cubicBezTo>
                    <a:pt x="29" y="239"/>
                    <a:pt x="29" y="232"/>
                    <a:pt x="28" y="226"/>
                  </a:cubicBezTo>
                  <a:cubicBezTo>
                    <a:pt x="26" y="199"/>
                    <a:pt x="25" y="172"/>
                    <a:pt x="23" y="145"/>
                  </a:cubicBezTo>
                  <a:cubicBezTo>
                    <a:pt x="21" y="124"/>
                    <a:pt x="21" y="102"/>
                    <a:pt x="19" y="81"/>
                  </a:cubicBezTo>
                  <a:cubicBezTo>
                    <a:pt x="17" y="60"/>
                    <a:pt x="15" y="40"/>
                    <a:pt x="16" y="19"/>
                  </a:cubicBezTo>
                  <a:cubicBezTo>
                    <a:pt x="16" y="19"/>
                    <a:pt x="15" y="19"/>
                    <a:pt x="14" y="19"/>
                  </a:cubicBezTo>
                  <a:cubicBezTo>
                    <a:pt x="24" y="70"/>
                    <a:pt x="20" y="121"/>
                    <a:pt x="22" y="173"/>
                  </a:cubicBezTo>
                  <a:cubicBezTo>
                    <a:pt x="24" y="212"/>
                    <a:pt x="29" y="252"/>
                    <a:pt x="27" y="291"/>
                  </a:cubicBezTo>
                  <a:cubicBezTo>
                    <a:pt x="28" y="291"/>
                    <a:pt x="28" y="291"/>
                    <a:pt x="29" y="291"/>
                  </a:cubicBezTo>
                  <a:cubicBezTo>
                    <a:pt x="27" y="287"/>
                    <a:pt x="27" y="283"/>
                    <a:pt x="27" y="279"/>
                  </a:cubicBezTo>
                  <a:cubicBezTo>
                    <a:pt x="27" y="274"/>
                    <a:pt x="27" y="270"/>
                    <a:pt x="27" y="265"/>
                  </a:cubicBezTo>
                  <a:cubicBezTo>
                    <a:pt x="28" y="254"/>
                    <a:pt x="27" y="243"/>
                    <a:pt x="26" y="232"/>
                  </a:cubicBezTo>
                  <a:cubicBezTo>
                    <a:pt x="25" y="205"/>
                    <a:pt x="25" y="179"/>
                    <a:pt x="24" y="152"/>
                  </a:cubicBezTo>
                  <a:cubicBezTo>
                    <a:pt x="23" y="139"/>
                    <a:pt x="22" y="125"/>
                    <a:pt x="21" y="112"/>
                  </a:cubicBezTo>
                  <a:cubicBezTo>
                    <a:pt x="21" y="105"/>
                    <a:pt x="20" y="99"/>
                    <a:pt x="20" y="92"/>
                  </a:cubicBezTo>
                  <a:cubicBezTo>
                    <a:pt x="20" y="85"/>
                    <a:pt x="20" y="79"/>
                    <a:pt x="20" y="72"/>
                  </a:cubicBezTo>
                  <a:cubicBezTo>
                    <a:pt x="21" y="60"/>
                    <a:pt x="22" y="48"/>
                    <a:pt x="20" y="36"/>
                  </a:cubicBezTo>
                  <a:cubicBezTo>
                    <a:pt x="19" y="28"/>
                    <a:pt x="16" y="19"/>
                    <a:pt x="16" y="10"/>
                  </a:cubicBezTo>
                  <a:cubicBezTo>
                    <a:pt x="16" y="7"/>
                    <a:pt x="16" y="4"/>
                    <a:pt x="18" y="1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2" y="10"/>
                    <a:pt x="13" y="21"/>
                    <a:pt x="8" y="30"/>
                  </a:cubicBezTo>
                  <a:cubicBezTo>
                    <a:pt x="9" y="30"/>
                    <a:pt x="9" y="30"/>
                    <a:pt x="10" y="31"/>
                  </a:cubicBezTo>
                  <a:cubicBezTo>
                    <a:pt x="12" y="21"/>
                    <a:pt x="14" y="12"/>
                    <a:pt x="16" y="2"/>
                  </a:cubicBezTo>
                  <a:cubicBezTo>
                    <a:pt x="17" y="1"/>
                    <a:pt x="16" y="0"/>
                    <a:pt x="15" y="1"/>
                  </a:cubicBezTo>
                  <a:cubicBezTo>
                    <a:pt x="11" y="6"/>
                    <a:pt x="11" y="12"/>
                    <a:pt x="9" y="18"/>
                  </a:cubicBezTo>
                  <a:cubicBezTo>
                    <a:pt x="7" y="26"/>
                    <a:pt x="4" y="34"/>
                    <a:pt x="0" y="42"/>
                  </a:cubicBezTo>
                  <a:cubicBezTo>
                    <a:pt x="1" y="42"/>
                    <a:pt x="2" y="42"/>
                    <a:pt x="2" y="42"/>
                  </a:cubicBezTo>
                  <a:cubicBezTo>
                    <a:pt x="4" y="36"/>
                    <a:pt x="7" y="31"/>
                    <a:pt x="9" y="26"/>
                  </a:cubicBezTo>
                  <a:cubicBezTo>
                    <a:pt x="11" y="20"/>
                    <a:pt x="12" y="14"/>
                    <a:pt x="14" y="9"/>
                  </a:cubicBezTo>
                  <a:cubicBezTo>
                    <a:pt x="13" y="9"/>
                    <a:pt x="13" y="9"/>
                    <a:pt x="12" y="9"/>
                  </a:cubicBezTo>
                  <a:cubicBezTo>
                    <a:pt x="18" y="12"/>
                    <a:pt x="22" y="19"/>
                    <a:pt x="24" y="24"/>
                  </a:cubicBezTo>
                  <a:cubicBezTo>
                    <a:pt x="27" y="30"/>
                    <a:pt x="29" y="36"/>
                    <a:pt x="32" y="42"/>
                  </a:cubicBezTo>
                  <a:cubicBezTo>
                    <a:pt x="33" y="41"/>
                    <a:pt x="33" y="41"/>
                    <a:pt x="34" y="40"/>
                  </a:cubicBezTo>
                  <a:cubicBezTo>
                    <a:pt x="26" y="31"/>
                    <a:pt x="24" y="18"/>
                    <a:pt x="16" y="9"/>
                  </a:cubicBezTo>
                  <a:cubicBezTo>
                    <a:pt x="16" y="7"/>
                    <a:pt x="14" y="9"/>
                    <a:pt x="15" y="10"/>
                  </a:cubicBezTo>
                  <a:cubicBezTo>
                    <a:pt x="19" y="21"/>
                    <a:pt x="27" y="31"/>
                    <a:pt x="31" y="42"/>
                  </a:cubicBezTo>
                  <a:cubicBezTo>
                    <a:pt x="32" y="42"/>
                    <a:pt x="33" y="41"/>
                    <a:pt x="33" y="40"/>
                  </a:cubicBezTo>
                  <a:cubicBezTo>
                    <a:pt x="25" y="33"/>
                    <a:pt x="22" y="22"/>
                    <a:pt x="15" y="13"/>
                  </a:cubicBezTo>
                  <a:cubicBezTo>
                    <a:pt x="14" y="13"/>
                    <a:pt x="13" y="13"/>
                    <a:pt x="13" y="14"/>
                  </a:cubicBezTo>
                  <a:cubicBezTo>
                    <a:pt x="17" y="24"/>
                    <a:pt x="23" y="33"/>
                    <a:pt x="28" y="43"/>
                  </a:cubicBezTo>
                  <a:cubicBezTo>
                    <a:pt x="28" y="42"/>
                    <a:pt x="28" y="42"/>
                    <a:pt x="28" y="41"/>
                  </a:cubicBezTo>
                  <a:cubicBezTo>
                    <a:pt x="22" y="43"/>
                    <a:pt x="14" y="42"/>
                    <a:pt x="8" y="42"/>
                  </a:cubicBezTo>
                  <a:cubicBezTo>
                    <a:pt x="6" y="42"/>
                    <a:pt x="6" y="44"/>
                    <a:pt x="8" y="44"/>
                  </a:cubicBezTo>
                  <a:cubicBezTo>
                    <a:pt x="10" y="44"/>
                    <a:pt x="13" y="44"/>
                    <a:pt x="16" y="43"/>
                  </a:cubicBezTo>
                  <a:cubicBezTo>
                    <a:pt x="17" y="43"/>
                    <a:pt x="18" y="42"/>
                    <a:pt x="17" y="42"/>
                  </a:cubicBezTo>
                  <a:cubicBezTo>
                    <a:pt x="13" y="39"/>
                    <a:pt x="8" y="38"/>
                    <a:pt x="4" y="39"/>
                  </a:cubicBezTo>
                  <a:cubicBezTo>
                    <a:pt x="2" y="39"/>
                    <a:pt x="2" y="40"/>
                    <a:pt x="3" y="41"/>
                  </a:cubicBezTo>
                  <a:cubicBezTo>
                    <a:pt x="8" y="42"/>
                    <a:pt x="13" y="41"/>
                    <a:pt x="17" y="40"/>
                  </a:cubicBezTo>
                  <a:cubicBezTo>
                    <a:pt x="18" y="40"/>
                    <a:pt x="18" y="38"/>
                    <a:pt x="17" y="38"/>
                  </a:cubicBezTo>
                  <a:cubicBezTo>
                    <a:pt x="13" y="38"/>
                    <a:pt x="10" y="38"/>
                    <a:pt x="6" y="38"/>
                  </a:cubicBezTo>
                  <a:cubicBezTo>
                    <a:pt x="6" y="38"/>
                    <a:pt x="7" y="39"/>
                    <a:pt x="7" y="39"/>
                  </a:cubicBezTo>
                  <a:cubicBezTo>
                    <a:pt x="8" y="36"/>
                    <a:pt x="13" y="35"/>
                    <a:pt x="16" y="33"/>
                  </a:cubicBezTo>
                  <a:cubicBezTo>
                    <a:pt x="17" y="33"/>
                    <a:pt x="17" y="31"/>
                    <a:pt x="15" y="31"/>
                  </a:cubicBezTo>
                  <a:cubicBezTo>
                    <a:pt x="12" y="32"/>
                    <a:pt x="9" y="34"/>
                    <a:pt x="6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8" y="33"/>
                    <a:pt x="10" y="31"/>
                    <a:pt x="11" y="28"/>
                  </a:cubicBezTo>
                  <a:cubicBezTo>
                    <a:pt x="12" y="27"/>
                    <a:pt x="10" y="26"/>
                    <a:pt x="9" y="27"/>
                  </a:cubicBezTo>
                  <a:cubicBezTo>
                    <a:pt x="8" y="29"/>
                    <a:pt x="8" y="30"/>
                    <a:pt x="8" y="33"/>
                  </a:cubicBezTo>
                  <a:cubicBezTo>
                    <a:pt x="8" y="33"/>
                    <a:pt x="8" y="34"/>
                    <a:pt x="9" y="34"/>
                  </a:cubicBezTo>
                  <a:cubicBezTo>
                    <a:pt x="13" y="34"/>
                    <a:pt x="16" y="33"/>
                    <a:pt x="20" y="33"/>
                  </a:cubicBezTo>
                  <a:cubicBezTo>
                    <a:pt x="22" y="33"/>
                    <a:pt x="22" y="31"/>
                    <a:pt x="20" y="31"/>
                  </a:cubicBezTo>
                  <a:cubicBezTo>
                    <a:pt x="16" y="31"/>
                    <a:pt x="13" y="32"/>
                    <a:pt x="9" y="32"/>
                  </a:cubicBezTo>
                  <a:cubicBezTo>
                    <a:pt x="9" y="32"/>
                    <a:pt x="10" y="32"/>
                    <a:pt x="10" y="33"/>
                  </a:cubicBezTo>
                  <a:cubicBezTo>
                    <a:pt x="10" y="31"/>
                    <a:pt x="10" y="30"/>
                    <a:pt x="11" y="28"/>
                  </a:cubicBezTo>
                  <a:cubicBezTo>
                    <a:pt x="10" y="28"/>
                    <a:pt x="10" y="27"/>
                    <a:pt x="9" y="27"/>
                  </a:cubicBezTo>
                  <a:cubicBezTo>
                    <a:pt x="8" y="30"/>
                    <a:pt x="6" y="33"/>
                    <a:pt x="5" y="36"/>
                  </a:cubicBezTo>
                  <a:cubicBezTo>
                    <a:pt x="5" y="37"/>
                    <a:pt x="6" y="37"/>
                    <a:pt x="7" y="37"/>
                  </a:cubicBezTo>
                  <a:cubicBezTo>
                    <a:pt x="10" y="36"/>
                    <a:pt x="13" y="34"/>
                    <a:pt x="16" y="33"/>
                  </a:cubicBezTo>
                  <a:cubicBezTo>
                    <a:pt x="16" y="33"/>
                    <a:pt x="16" y="32"/>
                    <a:pt x="15" y="31"/>
                  </a:cubicBezTo>
                  <a:cubicBezTo>
                    <a:pt x="12" y="33"/>
                    <a:pt x="6" y="34"/>
                    <a:pt x="5" y="39"/>
                  </a:cubicBezTo>
                  <a:cubicBezTo>
                    <a:pt x="5" y="39"/>
                    <a:pt x="5" y="40"/>
                    <a:pt x="6" y="40"/>
                  </a:cubicBezTo>
                  <a:cubicBezTo>
                    <a:pt x="10" y="40"/>
                    <a:pt x="13" y="40"/>
                    <a:pt x="17" y="40"/>
                  </a:cubicBezTo>
                  <a:cubicBezTo>
                    <a:pt x="17" y="40"/>
                    <a:pt x="17" y="39"/>
                    <a:pt x="17" y="38"/>
                  </a:cubicBezTo>
                  <a:cubicBezTo>
                    <a:pt x="13" y="39"/>
                    <a:pt x="8" y="40"/>
                    <a:pt x="4" y="39"/>
                  </a:cubicBezTo>
                  <a:cubicBezTo>
                    <a:pt x="4" y="40"/>
                    <a:pt x="4" y="40"/>
                    <a:pt x="3" y="41"/>
                  </a:cubicBezTo>
                  <a:cubicBezTo>
                    <a:pt x="8" y="40"/>
                    <a:pt x="12" y="40"/>
                    <a:pt x="16" y="43"/>
                  </a:cubicBezTo>
                  <a:cubicBezTo>
                    <a:pt x="16" y="43"/>
                    <a:pt x="16" y="42"/>
                    <a:pt x="16" y="42"/>
                  </a:cubicBezTo>
                  <a:cubicBezTo>
                    <a:pt x="13" y="42"/>
                    <a:pt x="10" y="42"/>
                    <a:pt x="8" y="42"/>
                  </a:cubicBezTo>
                  <a:cubicBezTo>
                    <a:pt x="8" y="42"/>
                    <a:pt x="8" y="43"/>
                    <a:pt x="8" y="44"/>
                  </a:cubicBezTo>
                  <a:cubicBezTo>
                    <a:pt x="14" y="44"/>
                    <a:pt x="22" y="45"/>
                    <a:pt x="29" y="43"/>
                  </a:cubicBezTo>
                  <a:cubicBezTo>
                    <a:pt x="29" y="43"/>
                    <a:pt x="30" y="42"/>
                    <a:pt x="29" y="42"/>
                  </a:cubicBezTo>
                  <a:cubicBezTo>
                    <a:pt x="25" y="32"/>
                    <a:pt x="19" y="24"/>
                    <a:pt x="15" y="14"/>
                  </a:cubicBezTo>
                  <a:cubicBezTo>
                    <a:pt x="14" y="14"/>
                    <a:pt x="14" y="15"/>
                    <a:pt x="13" y="15"/>
                  </a:cubicBezTo>
                  <a:cubicBezTo>
                    <a:pt x="20" y="23"/>
                    <a:pt x="24" y="34"/>
                    <a:pt x="32" y="42"/>
                  </a:cubicBezTo>
                  <a:cubicBezTo>
                    <a:pt x="33" y="43"/>
                    <a:pt x="34" y="42"/>
                    <a:pt x="33" y="41"/>
                  </a:cubicBezTo>
                  <a:cubicBezTo>
                    <a:pt x="28" y="30"/>
                    <a:pt x="21" y="20"/>
                    <a:pt x="16" y="9"/>
                  </a:cubicBezTo>
                  <a:cubicBezTo>
                    <a:pt x="16" y="9"/>
                    <a:pt x="15" y="10"/>
                    <a:pt x="15" y="10"/>
                  </a:cubicBezTo>
                  <a:cubicBezTo>
                    <a:pt x="23" y="19"/>
                    <a:pt x="25" y="32"/>
                    <a:pt x="32" y="42"/>
                  </a:cubicBezTo>
                  <a:cubicBezTo>
                    <a:pt x="33" y="43"/>
                    <a:pt x="35" y="42"/>
                    <a:pt x="34" y="41"/>
                  </a:cubicBezTo>
                  <a:cubicBezTo>
                    <a:pt x="31" y="35"/>
                    <a:pt x="28" y="28"/>
                    <a:pt x="25" y="22"/>
                  </a:cubicBezTo>
                  <a:cubicBezTo>
                    <a:pt x="22" y="16"/>
                    <a:pt x="19" y="10"/>
                    <a:pt x="13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0" y="14"/>
                    <a:pt x="9" y="20"/>
                    <a:pt x="7" y="25"/>
                  </a:cubicBezTo>
                  <a:cubicBezTo>
                    <a:pt x="5" y="31"/>
                    <a:pt x="2" y="36"/>
                    <a:pt x="0" y="42"/>
                  </a:cubicBezTo>
                  <a:cubicBezTo>
                    <a:pt x="0" y="43"/>
                    <a:pt x="2" y="43"/>
                    <a:pt x="2" y="42"/>
                  </a:cubicBezTo>
                  <a:cubicBezTo>
                    <a:pt x="5" y="34"/>
                    <a:pt x="9" y="27"/>
                    <a:pt x="11" y="19"/>
                  </a:cubicBezTo>
                  <a:cubicBezTo>
                    <a:pt x="12" y="16"/>
                    <a:pt x="12" y="13"/>
                    <a:pt x="13" y="10"/>
                  </a:cubicBezTo>
                  <a:cubicBezTo>
                    <a:pt x="14" y="8"/>
                    <a:pt x="14" y="5"/>
                    <a:pt x="16" y="3"/>
                  </a:cubicBezTo>
                  <a:cubicBezTo>
                    <a:pt x="16" y="3"/>
                    <a:pt x="15" y="2"/>
                    <a:pt x="14" y="2"/>
                  </a:cubicBezTo>
                  <a:cubicBezTo>
                    <a:pt x="13" y="11"/>
                    <a:pt x="10" y="20"/>
                    <a:pt x="8" y="30"/>
                  </a:cubicBezTo>
                  <a:cubicBezTo>
                    <a:pt x="8" y="31"/>
                    <a:pt x="9" y="32"/>
                    <a:pt x="10" y="31"/>
                  </a:cubicBezTo>
                  <a:cubicBezTo>
                    <a:pt x="14" y="21"/>
                    <a:pt x="14" y="11"/>
                    <a:pt x="18" y="1"/>
                  </a:cubicBezTo>
                  <a:cubicBezTo>
                    <a:pt x="18" y="0"/>
                    <a:pt x="17" y="0"/>
                    <a:pt x="16" y="0"/>
                  </a:cubicBezTo>
                  <a:cubicBezTo>
                    <a:pt x="12" y="7"/>
                    <a:pt x="14" y="17"/>
                    <a:pt x="15" y="24"/>
                  </a:cubicBezTo>
                  <a:cubicBezTo>
                    <a:pt x="16" y="28"/>
                    <a:pt x="17" y="32"/>
                    <a:pt x="18" y="36"/>
                  </a:cubicBezTo>
                  <a:cubicBezTo>
                    <a:pt x="19" y="42"/>
                    <a:pt x="19" y="47"/>
                    <a:pt x="19" y="52"/>
                  </a:cubicBezTo>
                  <a:cubicBezTo>
                    <a:pt x="19" y="66"/>
                    <a:pt x="18" y="79"/>
                    <a:pt x="18" y="92"/>
                  </a:cubicBezTo>
                  <a:cubicBezTo>
                    <a:pt x="18" y="105"/>
                    <a:pt x="20" y="119"/>
                    <a:pt x="20" y="132"/>
                  </a:cubicBezTo>
                  <a:cubicBezTo>
                    <a:pt x="22" y="159"/>
                    <a:pt x="23" y="185"/>
                    <a:pt x="24" y="212"/>
                  </a:cubicBezTo>
                  <a:cubicBezTo>
                    <a:pt x="24" y="225"/>
                    <a:pt x="25" y="238"/>
                    <a:pt x="25" y="252"/>
                  </a:cubicBezTo>
                  <a:cubicBezTo>
                    <a:pt x="26" y="256"/>
                    <a:pt x="26" y="261"/>
                    <a:pt x="25" y="265"/>
                  </a:cubicBezTo>
                  <a:cubicBezTo>
                    <a:pt x="25" y="270"/>
                    <a:pt x="25" y="274"/>
                    <a:pt x="25" y="279"/>
                  </a:cubicBezTo>
                  <a:cubicBezTo>
                    <a:pt x="25" y="283"/>
                    <a:pt x="25" y="288"/>
                    <a:pt x="27" y="291"/>
                  </a:cubicBezTo>
                  <a:cubicBezTo>
                    <a:pt x="28" y="293"/>
                    <a:pt x="29" y="292"/>
                    <a:pt x="29" y="291"/>
                  </a:cubicBezTo>
                  <a:cubicBezTo>
                    <a:pt x="30" y="265"/>
                    <a:pt x="29" y="239"/>
                    <a:pt x="27" y="213"/>
                  </a:cubicBezTo>
                  <a:cubicBezTo>
                    <a:pt x="26" y="201"/>
                    <a:pt x="25" y="188"/>
                    <a:pt x="25" y="175"/>
                  </a:cubicBezTo>
                  <a:cubicBezTo>
                    <a:pt x="24" y="162"/>
                    <a:pt x="24" y="149"/>
                    <a:pt x="24" y="137"/>
                  </a:cubicBezTo>
                  <a:cubicBezTo>
                    <a:pt x="23" y="97"/>
                    <a:pt x="24" y="58"/>
                    <a:pt x="16" y="19"/>
                  </a:cubicBezTo>
                  <a:cubicBezTo>
                    <a:pt x="16" y="18"/>
                    <a:pt x="14" y="18"/>
                    <a:pt x="14" y="19"/>
                  </a:cubicBezTo>
                  <a:cubicBezTo>
                    <a:pt x="13" y="45"/>
                    <a:pt x="16" y="70"/>
                    <a:pt x="18" y="95"/>
                  </a:cubicBezTo>
                  <a:cubicBezTo>
                    <a:pt x="19" y="108"/>
                    <a:pt x="20" y="122"/>
                    <a:pt x="20" y="135"/>
                  </a:cubicBezTo>
                  <a:cubicBezTo>
                    <a:pt x="21" y="148"/>
                    <a:pt x="22" y="162"/>
                    <a:pt x="23" y="175"/>
                  </a:cubicBezTo>
                  <a:cubicBezTo>
                    <a:pt x="24" y="186"/>
                    <a:pt x="24" y="196"/>
                    <a:pt x="25" y="206"/>
                  </a:cubicBezTo>
                  <a:cubicBezTo>
                    <a:pt x="26" y="217"/>
                    <a:pt x="27" y="228"/>
                    <a:pt x="27" y="238"/>
                  </a:cubicBezTo>
                  <a:cubicBezTo>
                    <a:pt x="27" y="244"/>
                    <a:pt x="27" y="249"/>
                    <a:pt x="27" y="254"/>
                  </a:cubicBezTo>
                  <a:cubicBezTo>
                    <a:pt x="27" y="258"/>
                    <a:pt x="27" y="263"/>
                    <a:pt x="27" y="267"/>
                  </a:cubicBezTo>
                  <a:cubicBezTo>
                    <a:pt x="27" y="271"/>
                    <a:pt x="27" y="275"/>
                    <a:pt x="27" y="278"/>
                  </a:cubicBezTo>
                  <a:cubicBezTo>
                    <a:pt x="27" y="282"/>
                    <a:pt x="27" y="285"/>
                    <a:pt x="25" y="288"/>
                  </a:cubicBezTo>
                  <a:cubicBezTo>
                    <a:pt x="25" y="289"/>
                    <a:pt x="26" y="289"/>
                    <a:pt x="26" y="289"/>
                  </a:cubicBezTo>
                  <a:cubicBezTo>
                    <a:pt x="26" y="283"/>
                    <a:pt x="25" y="277"/>
                    <a:pt x="25" y="270"/>
                  </a:cubicBezTo>
                  <a:cubicBezTo>
                    <a:pt x="24" y="264"/>
                    <a:pt x="23" y="257"/>
                    <a:pt x="23" y="251"/>
                  </a:cubicBezTo>
                  <a:cubicBezTo>
                    <a:pt x="23" y="237"/>
                    <a:pt x="23" y="224"/>
                    <a:pt x="23" y="211"/>
                  </a:cubicBezTo>
                  <a:cubicBezTo>
                    <a:pt x="22" y="198"/>
                    <a:pt x="21" y="184"/>
                    <a:pt x="21" y="171"/>
                  </a:cubicBezTo>
                  <a:cubicBezTo>
                    <a:pt x="21" y="157"/>
                    <a:pt x="21" y="144"/>
                    <a:pt x="21" y="131"/>
                  </a:cubicBezTo>
                  <a:cubicBezTo>
                    <a:pt x="21" y="118"/>
                    <a:pt x="20" y="105"/>
                    <a:pt x="19" y="92"/>
                  </a:cubicBezTo>
                  <a:cubicBezTo>
                    <a:pt x="18" y="79"/>
                    <a:pt x="17" y="66"/>
                    <a:pt x="17" y="52"/>
                  </a:cubicBezTo>
                  <a:cubicBezTo>
                    <a:pt x="17" y="51"/>
                    <a:pt x="15" y="51"/>
                    <a:pt x="15" y="5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2159"/>
            <p:cNvSpPr/>
            <p:nvPr/>
          </p:nvSpPr>
          <p:spPr bwMode="auto">
            <a:xfrm>
              <a:off x="1466" y="2834"/>
              <a:ext cx="695" cy="36"/>
            </a:xfrm>
            <a:custGeom>
              <a:avLst/>
              <a:gdLst>
                <a:gd name="T0" fmla="*/ 1 w 538"/>
                <a:gd name="T1" fmla="*/ 16 h 28"/>
                <a:gd name="T2" fmla="*/ 39 w 538"/>
                <a:gd name="T3" fmla="*/ 23 h 28"/>
                <a:gd name="T4" fmla="*/ 90 w 538"/>
                <a:gd name="T5" fmla="*/ 26 h 28"/>
                <a:gd name="T6" fmla="*/ 143 w 538"/>
                <a:gd name="T7" fmla="*/ 28 h 28"/>
                <a:gd name="T8" fmla="*/ 195 w 538"/>
                <a:gd name="T9" fmla="*/ 26 h 28"/>
                <a:gd name="T10" fmla="*/ 301 w 538"/>
                <a:gd name="T11" fmla="*/ 24 h 28"/>
                <a:gd name="T12" fmla="*/ 406 w 538"/>
                <a:gd name="T13" fmla="*/ 15 h 28"/>
                <a:gd name="T14" fmla="*/ 475 w 538"/>
                <a:gd name="T15" fmla="*/ 7 h 28"/>
                <a:gd name="T16" fmla="*/ 508 w 538"/>
                <a:gd name="T17" fmla="*/ 5 h 28"/>
                <a:gd name="T18" fmla="*/ 537 w 538"/>
                <a:gd name="T19" fmla="*/ 2 h 28"/>
                <a:gd name="T20" fmla="*/ 536 w 538"/>
                <a:gd name="T21" fmla="*/ 0 h 28"/>
                <a:gd name="T22" fmla="*/ 514 w 538"/>
                <a:gd name="T23" fmla="*/ 3 h 28"/>
                <a:gd name="T24" fmla="*/ 491 w 538"/>
                <a:gd name="T25" fmla="*/ 5 h 28"/>
                <a:gd name="T26" fmla="*/ 439 w 538"/>
                <a:gd name="T27" fmla="*/ 11 h 28"/>
                <a:gd name="T28" fmla="*/ 334 w 538"/>
                <a:gd name="T29" fmla="*/ 19 h 28"/>
                <a:gd name="T30" fmla="*/ 229 w 538"/>
                <a:gd name="T31" fmla="*/ 20 h 28"/>
                <a:gd name="T32" fmla="*/ 123 w 538"/>
                <a:gd name="T33" fmla="*/ 20 h 28"/>
                <a:gd name="T34" fmla="*/ 61 w 538"/>
                <a:gd name="T35" fmla="*/ 21 h 28"/>
                <a:gd name="T36" fmla="*/ 31 w 538"/>
                <a:gd name="T37" fmla="*/ 20 h 28"/>
                <a:gd name="T38" fmla="*/ 17 w 538"/>
                <a:gd name="T39" fmla="*/ 18 h 28"/>
                <a:gd name="T40" fmla="*/ 6 w 538"/>
                <a:gd name="T41" fmla="*/ 15 h 28"/>
                <a:gd name="T42" fmla="*/ 5 w 538"/>
                <a:gd name="T43" fmla="*/ 17 h 28"/>
                <a:gd name="T44" fmla="*/ 37 w 538"/>
                <a:gd name="T45" fmla="*/ 21 h 28"/>
                <a:gd name="T46" fmla="*/ 82 w 538"/>
                <a:gd name="T47" fmla="*/ 21 h 28"/>
                <a:gd name="T48" fmla="*/ 187 w 538"/>
                <a:gd name="T49" fmla="*/ 21 h 28"/>
                <a:gd name="T50" fmla="*/ 292 w 538"/>
                <a:gd name="T51" fmla="*/ 15 h 28"/>
                <a:gd name="T52" fmla="*/ 397 w 538"/>
                <a:gd name="T53" fmla="*/ 6 h 28"/>
                <a:gd name="T54" fmla="*/ 442 w 538"/>
                <a:gd name="T55" fmla="*/ 4 h 28"/>
                <a:gd name="T56" fmla="*/ 486 w 538"/>
                <a:gd name="T57" fmla="*/ 4 h 28"/>
                <a:gd name="T58" fmla="*/ 486 w 538"/>
                <a:gd name="T59" fmla="*/ 2 h 28"/>
                <a:gd name="T60" fmla="*/ 433 w 538"/>
                <a:gd name="T61" fmla="*/ 2 h 28"/>
                <a:gd name="T62" fmla="*/ 380 w 538"/>
                <a:gd name="T63" fmla="*/ 5 h 28"/>
                <a:gd name="T64" fmla="*/ 275 w 538"/>
                <a:gd name="T65" fmla="*/ 14 h 28"/>
                <a:gd name="T66" fmla="*/ 171 w 538"/>
                <a:gd name="T67" fmla="*/ 19 h 28"/>
                <a:gd name="T68" fmla="*/ 66 w 538"/>
                <a:gd name="T69" fmla="*/ 19 h 28"/>
                <a:gd name="T70" fmla="*/ 33 w 538"/>
                <a:gd name="T71" fmla="*/ 20 h 28"/>
                <a:gd name="T72" fmla="*/ 7 w 538"/>
                <a:gd name="T73" fmla="*/ 15 h 28"/>
                <a:gd name="T74" fmla="*/ 6 w 538"/>
                <a:gd name="T75" fmla="*/ 17 h 28"/>
                <a:gd name="T76" fmla="*/ 18 w 538"/>
                <a:gd name="T77" fmla="*/ 20 h 28"/>
                <a:gd name="T78" fmla="*/ 29 w 538"/>
                <a:gd name="T79" fmla="*/ 22 h 28"/>
                <a:gd name="T80" fmla="*/ 55 w 538"/>
                <a:gd name="T81" fmla="*/ 23 h 28"/>
                <a:gd name="T82" fmla="*/ 108 w 538"/>
                <a:gd name="T83" fmla="*/ 22 h 28"/>
                <a:gd name="T84" fmla="*/ 214 w 538"/>
                <a:gd name="T85" fmla="*/ 22 h 28"/>
                <a:gd name="T86" fmla="*/ 319 w 538"/>
                <a:gd name="T87" fmla="*/ 22 h 28"/>
                <a:gd name="T88" fmla="*/ 424 w 538"/>
                <a:gd name="T89" fmla="*/ 15 h 28"/>
                <a:gd name="T90" fmla="*/ 484 w 538"/>
                <a:gd name="T91" fmla="*/ 8 h 28"/>
                <a:gd name="T92" fmla="*/ 512 w 538"/>
                <a:gd name="T93" fmla="*/ 5 h 28"/>
                <a:gd name="T94" fmla="*/ 537 w 538"/>
                <a:gd name="T95" fmla="*/ 2 h 28"/>
                <a:gd name="T96" fmla="*/ 536 w 538"/>
                <a:gd name="T97" fmla="*/ 0 h 28"/>
                <a:gd name="T98" fmla="*/ 513 w 538"/>
                <a:gd name="T99" fmla="*/ 2 h 28"/>
                <a:gd name="T100" fmla="*/ 490 w 538"/>
                <a:gd name="T101" fmla="*/ 4 h 28"/>
                <a:gd name="T102" fmla="*/ 437 w 538"/>
                <a:gd name="T103" fmla="*/ 9 h 28"/>
                <a:gd name="T104" fmla="*/ 333 w 538"/>
                <a:gd name="T105" fmla="*/ 20 h 28"/>
                <a:gd name="T106" fmla="*/ 227 w 538"/>
                <a:gd name="T107" fmla="*/ 23 h 28"/>
                <a:gd name="T108" fmla="*/ 122 w 538"/>
                <a:gd name="T109" fmla="*/ 25 h 28"/>
                <a:gd name="T110" fmla="*/ 55 w 538"/>
                <a:gd name="T111" fmla="*/ 22 h 28"/>
                <a:gd name="T112" fmla="*/ 28 w 538"/>
                <a:gd name="T113" fmla="*/ 20 h 28"/>
                <a:gd name="T114" fmla="*/ 2 w 538"/>
                <a:gd name="T115" fmla="*/ 15 h 28"/>
                <a:gd name="T116" fmla="*/ 1 w 538"/>
                <a:gd name="T117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8" h="28">
                  <a:moveTo>
                    <a:pt x="1" y="16"/>
                  </a:moveTo>
                  <a:cubicBezTo>
                    <a:pt x="13" y="22"/>
                    <a:pt x="27" y="22"/>
                    <a:pt x="39" y="23"/>
                  </a:cubicBezTo>
                  <a:cubicBezTo>
                    <a:pt x="56" y="24"/>
                    <a:pt x="73" y="25"/>
                    <a:pt x="90" y="26"/>
                  </a:cubicBezTo>
                  <a:cubicBezTo>
                    <a:pt x="107" y="27"/>
                    <a:pt x="125" y="28"/>
                    <a:pt x="143" y="28"/>
                  </a:cubicBezTo>
                  <a:cubicBezTo>
                    <a:pt x="160" y="27"/>
                    <a:pt x="178" y="26"/>
                    <a:pt x="195" y="26"/>
                  </a:cubicBezTo>
                  <a:cubicBezTo>
                    <a:pt x="231" y="25"/>
                    <a:pt x="266" y="25"/>
                    <a:pt x="301" y="24"/>
                  </a:cubicBezTo>
                  <a:cubicBezTo>
                    <a:pt x="336" y="22"/>
                    <a:pt x="371" y="18"/>
                    <a:pt x="406" y="15"/>
                  </a:cubicBezTo>
                  <a:cubicBezTo>
                    <a:pt x="429" y="12"/>
                    <a:pt x="452" y="10"/>
                    <a:pt x="475" y="7"/>
                  </a:cubicBezTo>
                  <a:cubicBezTo>
                    <a:pt x="486" y="6"/>
                    <a:pt x="497" y="5"/>
                    <a:pt x="508" y="5"/>
                  </a:cubicBezTo>
                  <a:cubicBezTo>
                    <a:pt x="517" y="5"/>
                    <a:pt x="527" y="5"/>
                    <a:pt x="537" y="2"/>
                  </a:cubicBezTo>
                  <a:cubicBezTo>
                    <a:pt x="537" y="2"/>
                    <a:pt x="537" y="1"/>
                    <a:pt x="536" y="0"/>
                  </a:cubicBezTo>
                  <a:cubicBezTo>
                    <a:pt x="529" y="2"/>
                    <a:pt x="522" y="3"/>
                    <a:pt x="514" y="3"/>
                  </a:cubicBezTo>
                  <a:cubicBezTo>
                    <a:pt x="506" y="4"/>
                    <a:pt x="498" y="4"/>
                    <a:pt x="491" y="5"/>
                  </a:cubicBezTo>
                  <a:cubicBezTo>
                    <a:pt x="473" y="7"/>
                    <a:pt x="456" y="8"/>
                    <a:pt x="439" y="11"/>
                  </a:cubicBezTo>
                  <a:cubicBezTo>
                    <a:pt x="404" y="15"/>
                    <a:pt x="369" y="18"/>
                    <a:pt x="334" y="19"/>
                  </a:cubicBezTo>
                  <a:cubicBezTo>
                    <a:pt x="299" y="21"/>
                    <a:pt x="264" y="21"/>
                    <a:pt x="229" y="20"/>
                  </a:cubicBezTo>
                  <a:cubicBezTo>
                    <a:pt x="194" y="20"/>
                    <a:pt x="158" y="19"/>
                    <a:pt x="123" y="20"/>
                  </a:cubicBezTo>
                  <a:cubicBezTo>
                    <a:pt x="102" y="20"/>
                    <a:pt x="82" y="21"/>
                    <a:pt x="61" y="21"/>
                  </a:cubicBezTo>
                  <a:cubicBezTo>
                    <a:pt x="51" y="21"/>
                    <a:pt x="41" y="21"/>
                    <a:pt x="31" y="20"/>
                  </a:cubicBezTo>
                  <a:cubicBezTo>
                    <a:pt x="27" y="20"/>
                    <a:pt x="22" y="19"/>
                    <a:pt x="17" y="18"/>
                  </a:cubicBezTo>
                  <a:cubicBezTo>
                    <a:pt x="13" y="17"/>
                    <a:pt x="10" y="14"/>
                    <a:pt x="6" y="15"/>
                  </a:cubicBezTo>
                  <a:cubicBezTo>
                    <a:pt x="5" y="15"/>
                    <a:pt x="5" y="16"/>
                    <a:pt x="5" y="17"/>
                  </a:cubicBezTo>
                  <a:cubicBezTo>
                    <a:pt x="14" y="23"/>
                    <a:pt x="27" y="22"/>
                    <a:pt x="37" y="21"/>
                  </a:cubicBezTo>
                  <a:cubicBezTo>
                    <a:pt x="52" y="21"/>
                    <a:pt x="67" y="21"/>
                    <a:pt x="82" y="21"/>
                  </a:cubicBezTo>
                  <a:cubicBezTo>
                    <a:pt x="117" y="22"/>
                    <a:pt x="152" y="22"/>
                    <a:pt x="187" y="21"/>
                  </a:cubicBezTo>
                  <a:cubicBezTo>
                    <a:pt x="222" y="20"/>
                    <a:pt x="257" y="17"/>
                    <a:pt x="292" y="15"/>
                  </a:cubicBezTo>
                  <a:cubicBezTo>
                    <a:pt x="327" y="11"/>
                    <a:pt x="362" y="8"/>
                    <a:pt x="397" y="6"/>
                  </a:cubicBezTo>
                  <a:cubicBezTo>
                    <a:pt x="412" y="5"/>
                    <a:pt x="427" y="5"/>
                    <a:pt x="442" y="4"/>
                  </a:cubicBezTo>
                  <a:cubicBezTo>
                    <a:pt x="456" y="4"/>
                    <a:pt x="471" y="5"/>
                    <a:pt x="486" y="4"/>
                  </a:cubicBezTo>
                  <a:cubicBezTo>
                    <a:pt x="487" y="4"/>
                    <a:pt x="487" y="2"/>
                    <a:pt x="486" y="2"/>
                  </a:cubicBezTo>
                  <a:cubicBezTo>
                    <a:pt x="468" y="3"/>
                    <a:pt x="451" y="2"/>
                    <a:pt x="433" y="2"/>
                  </a:cubicBezTo>
                  <a:cubicBezTo>
                    <a:pt x="415" y="3"/>
                    <a:pt x="398" y="4"/>
                    <a:pt x="380" y="5"/>
                  </a:cubicBezTo>
                  <a:cubicBezTo>
                    <a:pt x="345" y="7"/>
                    <a:pt x="310" y="11"/>
                    <a:pt x="275" y="14"/>
                  </a:cubicBezTo>
                  <a:cubicBezTo>
                    <a:pt x="240" y="17"/>
                    <a:pt x="205" y="18"/>
                    <a:pt x="171" y="19"/>
                  </a:cubicBezTo>
                  <a:cubicBezTo>
                    <a:pt x="136" y="20"/>
                    <a:pt x="101" y="20"/>
                    <a:pt x="66" y="19"/>
                  </a:cubicBezTo>
                  <a:cubicBezTo>
                    <a:pt x="55" y="19"/>
                    <a:pt x="44" y="19"/>
                    <a:pt x="33" y="20"/>
                  </a:cubicBezTo>
                  <a:cubicBezTo>
                    <a:pt x="25" y="20"/>
                    <a:pt x="14" y="21"/>
                    <a:pt x="7" y="15"/>
                  </a:cubicBezTo>
                  <a:cubicBezTo>
                    <a:pt x="7" y="16"/>
                    <a:pt x="6" y="17"/>
                    <a:pt x="6" y="17"/>
                  </a:cubicBezTo>
                  <a:cubicBezTo>
                    <a:pt x="10" y="16"/>
                    <a:pt x="14" y="19"/>
                    <a:pt x="18" y="20"/>
                  </a:cubicBezTo>
                  <a:cubicBezTo>
                    <a:pt x="22" y="21"/>
                    <a:pt x="25" y="22"/>
                    <a:pt x="29" y="22"/>
                  </a:cubicBezTo>
                  <a:cubicBezTo>
                    <a:pt x="38" y="23"/>
                    <a:pt x="46" y="23"/>
                    <a:pt x="55" y="23"/>
                  </a:cubicBezTo>
                  <a:cubicBezTo>
                    <a:pt x="73" y="23"/>
                    <a:pt x="90" y="23"/>
                    <a:pt x="108" y="22"/>
                  </a:cubicBezTo>
                  <a:cubicBezTo>
                    <a:pt x="143" y="21"/>
                    <a:pt x="179" y="22"/>
                    <a:pt x="214" y="22"/>
                  </a:cubicBezTo>
                  <a:cubicBezTo>
                    <a:pt x="249" y="22"/>
                    <a:pt x="284" y="23"/>
                    <a:pt x="319" y="22"/>
                  </a:cubicBezTo>
                  <a:cubicBezTo>
                    <a:pt x="354" y="21"/>
                    <a:pt x="389" y="19"/>
                    <a:pt x="424" y="15"/>
                  </a:cubicBezTo>
                  <a:cubicBezTo>
                    <a:pt x="444" y="12"/>
                    <a:pt x="464" y="10"/>
                    <a:pt x="484" y="8"/>
                  </a:cubicBezTo>
                  <a:cubicBezTo>
                    <a:pt x="494" y="7"/>
                    <a:pt x="503" y="6"/>
                    <a:pt x="512" y="5"/>
                  </a:cubicBezTo>
                  <a:cubicBezTo>
                    <a:pt x="520" y="5"/>
                    <a:pt x="529" y="5"/>
                    <a:pt x="537" y="2"/>
                  </a:cubicBezTo>
                  <a:cubicBezTo>
                    <a:pt x="538" y="2"/>
                    <a:pt x="538" y="0"/>
                    <a:pt x="536" y="0"/>
                  </a:cubicBezTo>
                  <a:cubicBezTo>
                    <a:pt x="529" y="2"/>
                    <a:pt x="521" y="2"/>
                    <a:pt x="513" y="2"/>
                  </a:cubicBezTo>
                  <a:cubicBezTo>
                    <a:pt x="505" y="3"/>
                    <a:pt x="498" y="3"/>
                    <a:pt x="490" y="4"/>
                  </a:cubicBezTo>
                  <a:cubicBezTo>
                    <a:pt x="472" y="6"/>
                    <a:pt x="455" y="8"/>
                    <a:pt x="437" y="9"/>
                  </a:cubicBezTo>
                  <a:cubicBezTo>
                    <a:pt x="402" y="13"/>
                    <a:pt x="367" y="17"/>
                    <a:pt x="333" y="20"/>
                  </a:cubicBezTo>
                  <a:cubicBezTo>
                    <a:pt x="298" y="22"/>
                    <a:pt x="262" y="23"/>
                    <a:pt x="227" y="23"/>
                  </a:cubicBezTo>
                  <a:cubicBezTo>
                    <a:pt x="192" y="24"/>
                    <a:pt x="157" y="27"/>
                    <a:pt x="122" y="25"/>
                  </a:cubicBezTo>
                  <a:cubicBezTo>
                    <a:pt x="99" y="25"/>
                    <a:pt x="77" y="23"/>
                    <a:pt x="55" y="22"/>
                  </a:cubicBezTo>
                  <a:cubicBezTo>
                    <a:pt x="46" y="21"/>
                    <a:pt x="37" y="21"/>
                    <a:pt x="28" y="20"/>
                  </a:cubicBezTo>
                  <a:cubicBezTo>
                    <a:pt x="19" y="20"/>
                    <a:pt x="10" y="18"/>
                    <a:pt x="2" y="15"/>
                  </a:cubicBezTo>
                  <a:cubicBezTo>
                    <a:pt x="1" y="14"/>
                    <a:pt x="0" y="15"/>
                    <a:pt x="1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2160"/>
            <p:cNvSpPr/>
            <p:nvPr/>
          </p:nvSpPr>
          <p:spPr bwMode="auto">
            <a:xfrm>
              <a:off x="1458" y="2818"/>
              <a:ext cx="716" cy="51"/>
            </a:xfrm>
            <a:custGeom>
              <a:avLst/>
              <a:gdLst>
                <a:gd name="T0" fmla="*/ 548 w 554"/>
                <a:gd name="T1" fmla="*/ 13 h 39"/>
                <a:gd name="T2" fmla="*/ 497 w 554"/>
                <a:gd name="T3" fmla="*/ 0 h 39"/>
                <a:gd name="T4" fmla="*/ 528 w 554"/>
                <a:gd name="T5" fmla="*/ 10 h 39"/>
                <a:gd name="T6" fmla="*/ 552 w 554"/>
                <a:gd name="T7" fmla="*/ 14 h 39"/>
                <a:gd name="T8" fmla="*/ 512 w 554"/>
                <a:gd name="T9" fmla="*/ 31 h 39"/>
                <a:gd name="T10" fmla="*/ 545 w 554"/>
                <a:gd name="T11" fmla="*/ 15 h 39"/>
                <a:gd name="T12" fmla="*/ 507 w 554"/>
                <a:gd name="T13" fmla="*/ 35 h 39"/>
                <a:gd name="T14" fmla="*/ 533 w 554"/>
                <a:gd name="T15" fmla="*/ 19 h 39"/>
                <a:gd name="T16" fmla="*/ 507 w 554"/>
                <a:gd name="T17" fmla="*/ 31 h 39"/>
                <a:gd name="T18" fmla="*/ 524 w 554"/>
                <a:gd name="T19" fmla="*/ 21 h 39"/>
                <a:gd name="T20" fmla="*/ 506 w 554"/>
                <a:gd name="T21" fmla="*/ 28 h 39"/>
                <a:gd name="T22" fmla="*/ 527 w 554"/>
                <a:gd name="T23" fmla="*/ 19 h 39"/>
                <a:gd name="T24" fmla="*/ 505 w 554"/>
                <a:gd name="T25" fmla="*/ 21 h 39"/>
                <a:gd name="T26" fmla="*/ 529 w 554"/>
                <a:gd name="T27" fmla="*/ 19 h 39"/>
                <a:gd name="T28" fmla="*/ 501 w 554"/>
                <a:gd name="T29" fmla="*/ 14 h 39"/>
                <a:gd name="T30" fmla="*/ 530 w 554"/>
                <a:gd name="T31" fmla="*/ 14 h 39"/>
                <a:gd name="T32" fmla="*/ 501 w 554"/>
                <a:gd name="T33" fmla="*/ 9 h 39"/>
                <a:gd name="T34" fmla="*/ 526 w 554"/>
                <a:gd name="T35" fmla="*/ 14 h 39"/>
                <a:gd name="T36" fmla="*/ 491 w 554"/>
                <a:gd name="T37" fmla="*/ 1 h 39"/>
                <a:gd name="T38" fmla="*/ 501 w 554"/>
                <a:gd name="T39" fmla="*/ 26 h 39"/>
                <a:gd name="T40" fmla="*/ 500 w 554"/>
                <a:gd name="T41" fmla="*/ 7 h 39"/>
                <a:gd name="T42" fmla="*/ 502 w 554"/>
                <a:gd name="T43" fmla="*/ 29 h 39"/>
                <a:gd name="T44" fmla="*/ 504 w 554"/>
                <a:gd name="T45" fmla="*/ 12 h 39"/>
                <a:gd name="T46" fmla="*/ 504 w 554"/>
                <a:gd name="T47" fmla="*/ 30 h 39"/>
                <a:gd name="T48" fmla="*/ 504 w 554"/>
                <a:gd name="T49" fmla="*/ 18 h 39"/>
                <a:gd name="T50" fmla="*/ 471 w 554"/>
                <a:gd name="T51" fmla="*/ 18 h 39"/>
                <a:gd name="T52" fmla="*/ 335 w 554"/>
                <a:gd name="T53" fmla="*/ 24 h 39"/>
                <a:gd name="T54" fmla="*/ 61 w 554"/>
                <a:gd name="T55" fmla="*/ 36 h 39"/>
                <a:gd name="T56" fmla="*/ 6 w 554"/>
                <a:gd name="T57" fmla="*/ 33 h 39"/>
                <a:gd name="T58" fmla="*/ 6 w 554"/>
                <a:gd name="T59" fmla="*/ 27 h 39"/>
                <a:gd name="T60" fmla="*/ 2 w 554"/>
                <a:gd name="T61" fmla="*/ 30 h 39"/>
                <a:gd name="T62" fmla="*/ 5 w 554"/>
                <a:gd name="T63" fmla="*/ 27 h 39"/>
                <a:gd name="T64" fmla="*/ 5 w 554"/>
                <a:gd name="T65" fmla="*/ 34 h 39"/>
                <a:gd name="T66" fmla="*/ 113 w 554"/>
                <a:gd name="T67" fmla="*/ 38 h 39"/>
                <a:gd name="T68" fmla="*/ 440 w 554"/>
                <a:gd name="T69" fmla="*/ 21 h 39"/>
                <a:gd name="T70" fmla="*/ 502 w 554"/>
                <a:gd name="T71" fmla="*/ 19 h 39"/>
                <a:gd name="T72" fmla="*/ 504 w 554"/>
                <a:gd name="T73" fmla="*/ 30 h 39"/>
                <a:gd name="T74" fmla="*/ 504 w 554"/>
                <a:gd name="T75" fmla="*/ 12 h 39"/>
                <a:gd name="T76" fmla="*/ 502 w 554"/>
                <a:gd name="T77" fmla="*/ 29 h 39"/>
                <a:gd name="T78" fmla="*/ 500 w 554"/>
                <a:gd name="T79" fmla="*/ 8 h 39"/>
                <a:gd name="T80" fmla="*/ 501 w 554"/>
                <a:gd name="T81" fmla="*/ 26 h 39"/>
                <a:gd name="T82" fmla="*/ 491 w 554"/>
                <a:gd name="T83" fmla="*/ 2 h 39"/>
                <a:gd name="T84" fmla="*/ 526 w 554"/>
                <a:gd name="T85" fmla="*/ 14 h 39"/>
                <a:gd name="T86" fmla="*/ 501 w 554"/>
                <a:gd name="T87" fmla="*/ 9 h 39"/>
                <a:gd name="T88" fmla="*/ 530 w 554"/>
                <a:gd name="T89" fmla="*/ 14 h 39"/>
                <a:gd name="T90" fmla="*/ 500 w 554"/>
                <a:gd name="T91" fmla="*/ 14 h 39"/>
                <a:gd name="T92" fmla="*/ 529 w 554"/>
                <a:gd name="T93" fmla="*/ 19 h 39"/>
                <a:gd name="T94" fmla="*/ 505 w 554"/>
                <a:gd name="T95" fmla="*/ 21 h 39"/>
                <a:gd name="T96" fmla="*/ 526 w 554"/>
                <a:gd name="T97" fmla="*/ 19 h 39"/>
                <a:gd name="T98" fmla="*/ 505 w 554"/>
                <a:gd name="T99" fmla="*/ 29 h 39"/>
                <a:gd name="T100" fmla="*/ 524 w 554"/>
                <a:gd name="T101" fmla="*/ 21 h 39"/>
                <a:gd name="T102" fmla="*/ 506 w 554"/>
                <a:gd name="T103" fmla="*/ 31 h 39"/>
                <a:gd name="T104" fmla="*/ 533 w 554"/>
                <a:gd name="T105" fmla="*/ 19 h 39"/>
                <a:gd name="T106" fmla="*/ 507 w 554"/>
                <a:gd name="T107" fmla="*/ 35 h 39"/>
                <a:gd name="T108" fmla="*/ 525 w 554"/>
                <a:gd name="T109" fmla="*/ 25 h 39"/>
                <a:gd name="T110" fmla="*/ 543 w 554"/>
                <a:gd name="T111" fmla="*/ 14 h 39"/>
                <a:gd name="T112" fmla="*/ 513 w 554"/>
                <a:gd name="T113" fmla="*/ 33 h 39"/>
                <a:gd name="T114" fmla="*/ 553 w 554"/>
                <a:gd name="T115" fmla="*/ 16 h 39"/>
                <a:gd name="T116" fmla="*/ 529 w 554"/>
                <a:gd name="T117" fmla="*/ 8 h 39"/>
                <a:gd name="T118" fmla="*/ 497 w 554"/>
                <a:gd name="T119" fmla="*/ 2 h 39"/>
                <a:gd name="T120" fmla="*/ 549 w 554"/>
                <a:gd name="T121" fmla="*/ 11 h 39"/>
                <a:gd name="T122" fmla="*/ 515 w 554"/>
                <a:gd name="T123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54" h="39">
                  <a:moveTo>
                    <a:pt x="515" y="6"/>
                  </a:moveTo>
                  <a:cubicBezTo>
                    <a:pt x="526" y="9"/>
                    <a:pt x="537" y="10"/>
                    <a:pt x="548" y="13"/>
                  </a:cubicBezTo>
                  <a:cubicBezTo>
                    <a:pt x="548" y="12"/>
                    <a:pt x="549" y="11"/>
                    <a:pt x="549" y="11"/>
                  </a:cubicBezTo>
                  <a:cubicBezTo>
                    <a:pt x="531" y="10"/>
                    <a:pt x="514" y="6"/>
                    <a:pt x="497" y="0"/>
                  </a:cubicBezTo>
                  <a:cubicBezTo>
                    <a:pt x="497" y="1"/>
                    <a:pt x="497" y="2"/>
                    <a:pt x="497" y="2"/>
                  </a:cubicBezTo>
                  <a:cubicBezTo>
                    <a:pt x="507" y="4"/>
                    <a:pt x="517" y="8"/>
                    <a:pt x="528" y="10"/>
                  </a:cubicBezTo>
                  <a:cubicBezTo>
                    <a:pt x="536" y="12"/>
                    <a:pt x="545" y="12"/>
                    <a:pt x="552" y="16"/>
                  </a:cubicBezTo>
                  <a:cubicBezTo>
                    <a:pt x="552" y="16"/>
                    <a:pt x="552" y="15"/>
                    <a:pt x="552" y="14"/>
                  </a:cubicBezTo>
                  <a:cubicBezTo>
                    <a:pt x="547" y="18"/>
                    <a:pt x="540" y="20"/>
                    <a:pt x="534" y="22"/>
                  </a:cubicBezTo>
                  <a:cubicBezTo>
                    <a:pt x="526" y="24"/>
                    <a:pt x="520" y="29"/>
                    <a:pt x="512" y="31"/>
                  </a:cubicBezTo>
                  <a:cubicBezTo>
                    <a:pt x="512" y="31"/>
                    <a:pt x="512" y="32"/>
                    <a:pt x="513" y="33"/>
                  </a:cubicBezTo>
                  <a:cubicBezTo>
                    <a:pt x="524" y="28"/>
                    <a:pt x="536" y="23"/>
                    <a:pt x="545" y="15"/>
                  </a:cubicBezTo>
                  <a:cubicBezTo>
                    <a:pt x="546" y="15"/>
                    <a:pt x="545" y="14"/>
                    <a:pt x="544" y="14"/>
                  </a:cubicBezTo>
                  <a:cubicBezTo>
                    <a:pt x="530" y="14"/>
                    <a:pt x="519" y="28"/>
                    <a:pt x="507" y="35"/>
                  </a:cubicBezTo>
                  <a:cubicBezTo>
                    <a:pt x="507" y="35"/>
                    <a:pt x="508" y="36"/>
                    <a:pt x="508" y="36"/>
                  </a:cubicBezTo>
                  <a:cubicBezTo>
                    <a:pt x="517" y="31"/>
                    <a:pt x="525" y="26"/>
                    <a:pt x="533" y="19"/>
                  </a:cubicBezTo>
                  <a:cubicBezTo>
                    <a:pt x="534" y="19"/>
                    <a:pt x="534" y="17"/>
                    <a:pt x="532" y="18"/>
                  </a:cubicBezTo>
                  <a:cubicBezTo>
                    <a:pt x="524" y="21"/>
                    <a:pt x="516" y="28"/>
                    <a:pt x="507" y="31"/>
                  </a:cubicBezTo>
                  <a:cubicBezTo>
                    <a:pt x="507" y="31"/>
                    <a:pt x="507" y="32"/>
                    <a:pt x="508" y="33"/>
                  </a:cubicBezTo>
                  <a:cubicBezTo>
                    <a:pt x="512" y="27"/>
                    <a:pt x="519" y="25"/>
                    <a:pt x="524" y="21"/>
                  </a:cubicBezTo>
                  <a:cubicBezTo>
                    <a:pt x="525" y="21"/>
                    <a:pt x="524" y="19"/>
                    <a:pt x="523" y="20"/>
                  </a:cubicBezTo>
                  <a:cubicBezTo>
                    <a:pt x="517" y="23"/>
                    <a:pt x="512" y="26"/>
                    <a:pt x="506" y="28"/>
                  </a:cubicBezTo>
                  <a:cubicBezTo>
                    <a:pt x="506" y="29"/>
                    <a:pt x="506" y="29"/>
                    <a:pt x="507" y="30"/>
                  </a:cubicBezTo>
                  <a:cubicBezTo>
                    <a:pt x="512" y="25"/>
                    <a:pt x="520" y="23"/>
                    <a:pt x="527" y="19"/>
                  </a:cubicBezTo>
                  <a:cubicBezTo>
                    <a:pt x="528" y="18"/>
                    <a:pt x="527" y="17"/>
                    <a:pt x="526" y="17"/>
                  </a:cubicBezTo>
                  <a:cubicBezTo>
                    <a:pt x="519" y="19"/>
                    <a:pt x="512" y="19"/>
                    <a:pt x="505" y="21"/>
                  </a:cubicBezTo>
                  <a:cubicBezTo>
                    <a:pt x="505" y="21"/>
                    <a:pt x="506" y="22"/>
                    <a:pt x="506" y="23"/>
                  </a:cubicBezTo>
                  <a:cubicBezTo>
                    <a:pt x="513" y="20"/>
                    <a:pt x="522" y="21"/>
                    <a:pt x="529" y="19"/>
                  </a:cubicBezTo>
                  <a:cubicBezTo>
                    <a:pt x="530" y="18"/>
                    <a:pt x="530" y="17"/>
                    <a:pt x="530" y="17"/>
                  </a:cubicBezTo>
                  <a:cubicBezTo>
                    <a:pt x="520" y="12"/>
                    <a:pt x="510" y="16"/>
                    <a:pt x="501" y="14"/>
                  </a:cubicBezTo>
                  <a:cubicBezTo>
                    <a:pt x="501" y="14"/>
                    <a:pt x="501" y="15"/>
                    <a:pt x="501" y="16"/>
                  </a:cubicBezTo>
                  <a:cubicBezTo>
                    <a:pt x="510" y="14"/>
                    <a:pt x="520" y="15"/>
                    <a:pt x="530" y="14"/>
                  </a:cubicBezTo>
                  <a:cubicBezTo>
                    <a:pt x="531" y="14"/>
                    <a:pt x="531" y="12"/>
                    <a:pt x="530" y="12"/>
                  </a:cubicBezTo>
                  <a:cubicBezTo>
                    <a:pt x="521" y="9"/>
                    <a:pt x="510" y="10"/>
                    <a:pt x="501" y="9"/>
                  </a:cubicBezTo>
                  <a:cubicBezTo>
                    <a:pt x="501" y="9"/>
                    <a:pt x="501" y="10"/>
                    <a:pt x="501" y="11"/>
                  </a:cubicBezTo>
                  <a:cubicBezTo>
                    <a:pt x="509" y="11"/>
                    <a:pt x="518" y="14"/>
                    <a:pt x="526" y="14"/>
                  </a:cubicBezTo>
                  <a:cubicBezTo>
                    <a:pt x="527" y="14"/>
                    <a:pt x="528" y="12"/>
                    <a:pt x="526" y="12"/>
                  </a:cubicBezTo>
                  <a:cubicBezTo>
                    <a:pt x="514" y="9"/>
                    <a:pt x="503" y="5"/>
                    <a:pt x="491" y="1"/>
                  </a:cubicBezTo>
                  <a:cubicBezTo>
                    <a:pt x="490" y="1"/>
                    <a:pt x="489" y="2"/>
                    <a:pt x="489" y="3"/>
                  </a:cubicBezTo>
                  <a:cubicBezTo>
                    <a:pt x="493" y="10"/>
                    <a:pt x="498" y="18"/>
                    <a:pt x="501" y="26"/>
                  </a:cubicBezTo>
                  <a:cubicBezTo>
                    <a:pt x="501" y="27"/>
                    <a:pt x="503" y="27"/>
                    <a:pt x="503" y="26"/>
                  </a:cubicBezTo>
                  <a:cubicBezTo>
                    <a:pt x="503" y="20"/>
                    <a:pt x="502" y="13"/>
                    <a:pt x="500" y="7"/>
                  </a:cubicBezTo>
                  <a:cubicBezTo>
                    <a:pt x="499" y="6"/>
                    <a:pt x="497" y="7"/>
                    <a:pt x="498" y="8"/>
                  </a:cubicBezTo>
                  <a:cubicBezTo>
                    <a:pt x="500" y="15"/>
                    <a:pt x="501" y="22"/>
                    <a:pt x="502" y="29"/>
                  </a:cubicBezTo>
                  <a:cubicBezTo>
                    <a:pt x="502" y="30"/>
                    <a:pt x="504" y="30"/>
                    <a:pt x="504" y="29"/>
                  </a:cubicBezTo>
                  <a:cubicBezTo>
                    <a:pt x="504" y="24"/>
                    <a:pt x="504" y="18"/>
                    <a:pt x="504" y="12"/>
                  </a:cubicBezTo>
                  <a:cubicBezTo>
                    <a:pt x="503" y="12"/>
                    <a:pt x="503" y="12"/>
                    <a:pt x="502" y="13"/>
                  </a:cubicBezTo>
                  <a:cubicBezTo>
                    <a:pt x="504" y="18"/>
                    <a:pt x="505" y="24"/>
                    <a:pt x="504" y="30"/>
                  </a:cubicBezTo>
                  <a:cubicBezTo>
                    <a:pt x="505" y="30"/>
                    <a:pt x="506" y="30"/>
                    <a:pt x="507" y="30"/>
                  </a:cubicBezTo>
                  <a:cubicBezTo>
                    <a:pt x="505" y="26"/>
                    <a:pt x="505" y="22"/>
                    <a:pt x="504" y="18"/>
                  </a:cubicBezTo>
                  <a:cubicBezTo>
                    <a:pt x="503" y="15"/>
                    <a:pt x="498" y="16"/>
                    <a:pt x="496" y="16"/>
                  </a:cubicBezTo>
                  <a:cubicBezTo>
                    <a:pt x="487" y="16"/>
                    <a:pt x="479" y="18"/>
                    <a:pt x="471" y="18"/>
                  </a:cubicBezTo>
                  <a:cubicBezTo>
                    <a:pt x="462" y="18"/>
                    <a:pt x="453" y="18"/>
                    <a:pt x="444" y="19"/>
                  </a:cubicBezTo>
                  <a:cubicBezTo>
                    <a:pt x="407" y="19"/>
                    <a:pt x="371" y="21"/>
                    <a:pt x="335" y="24"/>
                  </a:cubicBezTo>
                  <a:cubicBezTo>
                    <a:pt x="262" y="28"/>
                    <a:pt x="190" y="34"/>
                    <a:pt x="117" y="36"/>
                  </a:cubicBezTo>
                  <a:cubicBezTo>
                    <a:pt x="98" y="36"/>
                    <a:pt x="79" y="37"/>
                    <a:pt x="61" y="36"/>
                  </a:cubicBezTo>
                  <a:cubicBezTo>
                    <a:pt x="42" y="35"/>
                    <a:pt x="24" y="31"/>
                    <a:pt x="5" y="32"/>
                  </a:cubicBezTo>
                  <a:cubicBezTo>
                    <a:pt x="6" y="32"/>
                    <a:pt x="6" y="33"/>
                    <a:pt x="6" y="33"/>
                  </a:cubicBezTo>
                  <a:cubicBezTo>
                    <a:pt x="7" y="31"/>
                    <a:pt x="6" y="29"/>
                    <a:pt x="7" y="28"/>
                  </a:cubicBezTo>
                  <a:cubicBezTo>
                    <a:pt x="7" y="27"/>
                    <a:pt x="6" y="27"/>
                    <a:pt x="6" y="27"/>
                  </a:cubicBezTo>
                  <a:cubicBezTo>
                    <a:pt x="4" y="26"/>
                    <a:pt x="2" y="27"/>
                    <a:pt x="1" y="28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3" y="29"/>
                    <a:pt x="4" y="28"/>
                    <a:pt x="6" y="29"/>
                  </a:cubicBezTo>
                  <a:cubicBezTo>
                    <a:pt x="5" y="28"/>
                    <a:pt x="5" y="27"/>
                    <a:pt x="5" y="27"/>
                  </a:cubicBezTo>
                  <a:cubicBezTo>
                    <a:pt x="4" y="29"/>
                    <a:pt x="5" y="31"/>
                    <a:pt x="4" y="33"/>
                  </a:cubicBezTo>
                  <a:cubicBezTo>
                    <a:pt x="4" y="33"/>
                    <a:pt x="5" y="34"/>
                    <a:pt x="5" y="34"/>
                  </a:cubicBezTo>
                  <a:cubicBezTo>
                    <a:pt x="23" y="33"/>
                    <a:pt x="41" y="36"/>
                    <a:pt x="59" y="38"/>
                  </a:cubicBezTo>
                  <a:cubicBezTo>
                    <a:pt x="77" y="39"/>
                    <a:pt x="95" y="38"/>
                    <a:pt x="113" y="38"/>
                  </a:cubicBezTo>
                  <a:cubicBezTo>
                    <a:pt x="149" y="37"/>
                    <a:pt x="185" y="35"/>
                    <a:pt x="221" y="33"/>
                  </a:cubicBezTo>
                  <a:cubicBezTo>
                    <a:pt x="294" y="29"/>
                    <a:pt x="367" y="22"/>
                    <a:pt x="440" y="21"/>
                  </a:cubicBezTo>
                  <a:cubicBezTo>
                    <a:pt x="456" y="21"/>
                    <a:pt x="473" y="20"/>
                    <a:pt x="490" y="18"/>
                  </a:cubicBezTo>
                  <a:cubicBezTo>
                    <a:pt x="493" y="18"/>
                    <a:pt x="500" y="16"/>
                    <a:pt x="502" y="19"/>
                  </a:cubicBezTo>
                  <a:cubicBezTo>
                    <a:pt x="503" y="20"/>
                    <a:pt x="503" y="22"/>
                    <a:pt x="503" y="23"/>
                  </a:cubicBezTo>
                  <a:cubicBezTo>
                    <a:pt x="503" y="26"/>
                    <a:pt x="504" y="28"/>
                    <a:pt x="504" y="30"/>
                  </a:cubicBezTo>
                  <a:cubicBezTo>
                    <a:pt x="505" y="31"/>
                    <a:pt x="507" y="31"/>
                    <a:pt x="507" y="30"/>
                  </a:cubicBezTo>
                  <a:cubicBezTo>
                    <a:pt x="507" y="24"/>
                    <a:pt x="506" y="18"/>
                    <a:pt x="504" y="12"/>
                  </a:cubicBezTo>
                  <a:cubicBezTo>
                    <a:pt x="504" y="11"/>
                    <a:pt x="502" y="11"/>
                    <a:pt x="502" y="12"/>
                  </a:cubicBezTo>
                  <a:cubicBezTo>
                    <a:pt x="502" y="18"/>
                    <a:pt x="502" y="24"/>
                    <a:pt x="502" y="29"/>
                  </a:cubicBezTo>
                  <a:cubicBezTo>
                    <a:pt x="502" y="29"/>
                    <a:pt x="503" y="29"/>
                    <a:pt x="504" y="29"/>
                  </a:cubicBezTo>
                  <a:cubicBezTo>
                    <a:pt x="503" y="22"/>
                    <a:pt x="502" y="15"/>
                    <a:pt x="500" y="8"/>
                  </a:cubicBezTo>
                  <a:cubicBezTo>
                    <a:pt x="499" y="8"/>
                    <a:pt x="498" y="8"/>
                    <a:pt x="498" y="8"/>
                  </a:cubicBezTo>
                  <a:cubicBezTo>
                    <a:pt x="500" y="14"/>
                    <a:pt x="501" y="20"/>
                    <a:pt x="501" y="26"/>
                  </a:cubicBezTo>
                  <a:cubicBezTo>
                    <a:pt x="502" y="26"/>
                    <a:pt x="502" y="26"/>
                    <a:pt x="503" y="26"/>
                  </a:cubicBezTo>
                  <a:cubicBezTo>
                    <a:pt x="500" y="17"/>
                    <a:pt x="495" y="10"/>
                    <a:pt x="491" y="2"/>
                  </a:cubicBezTo>
                  <a:cubicBezTo>
                    <a:pt x="491" y="2"/>
                    <a:pt x="490" y="3"/>
                    <a:pt x="490" y="3"/>
                  </a:cubicBezTo>
                  <a:cubicBezTo>
                    <a:pt x="502" y="6"/>
                    <a:pt x="514" y="11"/>
                    <a:pt x="526" y="14"/>
                  </a:cubicBezTo>
                  <a:cubicBezTo>
                    <a:pt x="526" y="13"/>
                    <a:pt x="526" y="12"/>
                    <a:pt x="526" y="12"/>
                  </a:cubicBezTo>
                  <a:cubicBezTo>
                    <a:pt x="518" y="12"/>
                    <a:pt x="509" y="9"/>
                    <a:pt x="501" y="9"/>
                  </a:cubicBezTo>
                  <a:cubicBezTo>
                    <a:pt x="499" y="8"/>
                    <a:pt x="499" y="11"/>
                    <a:pt x="501" y="11"/>
                  </a:cubicBezTo>
                  <a:cubicBezTo>
                    <a:pt x="510" y="12"/>
                    <a:pt x="520" y="11"/>
                    <a:pt x="530" y="14"/>
                  </a:cubicBezTo>
                  <a:cubicBezTo>
                    <a:pt x="530" y="13"/>
                    <a:pt x="530" y="12"/>
                    <a:pt x="530" y="12"/>
                  </a:cubicBezTo>
                  <a:cubicBezTo>
                    <a:pt x="520" y="13"/>
                    <a:pt x="510" y="12"/>
                    <a:pt x="500" y="14"/>
                  </a:cubicBezTo>
                  <a:cubicBezTo>
                    <a:pt x="499" y="14"/>
                    <a:pt x="499" y="16"/>
                    <a:pt x="500" y="16"/>
                  </a:cubicBezTo>
                  <a:cubicBezTo>
                    <a:pt x="509" y="18"/>
                    <a:pt x="520" y="14"/>
                    <a:pt x="529" y="19"/>
                  </a:cubicBezTo>
                  <a:cubicBezTo>
                    <a:pt x="529" y="18"/>
                    <a:pt x="529" y="17"/>
                    <a:pt x="529" y="17"/>
                  </a:cubicBezTo>
                  <a:cubicBezTo>
                    <a:pt x="521" y="19"/>
                    <a:pt x="513" y="18"/>
                    <a:pt x="505" y="21"/>
                  </a:cubicBezTo>
                  <a:cubicBezTo>
                    <a:pt x="504" y="21"/>
                    <a:pt x="504" y="23"/>
                    <a:pt x="506" y="23"/>
                  </a:cubicBezTo>
                  <a:cubicBezTo>
                    <a:pt x="513" y="21"/>
                    <a:pt x="520" y="21"/>
                    <a:pt x="526" y="19"/>
                  </a:cubicBezTo>
                  <a:cubicBezTo>
                    <a:pt x="526" y="18"/>
                    <a:pt x="526" y="18"/>
                    <a:pt x="526" y="17"/>
                  </a:cubicBezTo>
                  <a:cubicBezTo>
                    <a:pt x="519" y="21"/>
                    <a:pt x="511" y="23"/>
                    <a:pt x="505" y="29"/>
                  </a:cubicBezTo>
                  <a:cubicBezTo>
                    <a:pt x="504" y="29"/>
                    <a:pt x="505" y="31"/>
                    <a:pt x="506" y="30"/>
                  </a:cubicBezTo>
                  <a:cubicBezTo>
                    <a:pt x="512" y="28"/>
                    <a:pt x="518" y="24"/>
                    <a:pt x="524" y="21"/>
                  </a:cubicBezTo>
                  <a:cubicBezTo>
                    <a:pt x="524" y="21"/>
                    <a:pt x="523" y="20"/>
                    <a:pt x="523" y="20"/>
                  </a:cubicBezTo>
                  <a:cubicBezTo>
                    <a:pt x="517" y="24"/>
                    <a:pt x="510" y="26"/>
                    <a:pt x="506" y="31"/>
                  </a:cubicBezTo>
                  <a:cubicBezTo>
                    <a:pt x="505" y="32"/>
                    <a:pt x="506" y="33"/>
                    <a:pt x="507" y="33"/>
                  </a:cubicBezTo>
                  <a:cubicBezTo>
                    <a:pt x="516" y="30"/>
                    <a:pt x="524" y="23"/>
                    <a:pt x="533" y="19"/>
                  </a:cubicBezTo>
                  <a:cubicBezTo>
                    <a:pt x="533" y="19"/>
                    <a:pt x="533" y="18"/>
                    <a:pt x="532" y="18"/>
                  </a:cubicBezTo>
                  <a:cubicBezTo>
                    <a:pt x="524" y="24"/>
                    <a:pt x="516" y="29"/>
                    <a:pt x="507" y="35"/>
                  </a:cubicBezTo>
                  <a:cubicBezTo>
                    <a:pt x="506" y="35"/>
                    <a:pt x="507" y="37"/>
                    <a:pt x="508" y="36"/>
                  </a:cubicBezTo>
                  <a:cubicBezTo>
                    <a:pt x="514" y="33"/>
                    <a:pt x="519" y="29"/>
                    <a:pt x="525" y="25"/>
                  </a:cubicBezTo>
                  <a:cubicBezTo>
                    <a:pt x="530" y="20"/>
                    <a:pt x="537" y="16"/>
                    <a:pt x="544" y="16"/>
                  </a:cubicBezTo>
                  <a:cubicBezTo>
                    <a:pt x="544" y="15"/>
                    <a:pt x="544" y="14"/>
                    <a:pt x="543" y="14"/>
                  </a:cubicBezTo>
                  <a:cubicBezTo>
                    <a:pt x="535" y="21"/>
                    <a:pt x="523" y="27"/>
                    <a:pt x="512" y="31"/>
                  </a:cubicBezTo>
                  <a:cubicBezTo>
                    <a:pt x="511" y="31"/>
                    <a:pt x="511" y="33"/>
                    <a:pt x="513" y="33"/>
                  </a:cubicBezTo>
                  <a:cubicBezTo>
                    <a:pt x="520" y="30"/>
                    <a:pt x="528" y="26"/>
                    <a:pt x="535" y="24"/>
                  </a:cubicBezTo>
                  <a:cubicBezTo>
                    <a:pt x="541" y="21"/>
                    <a:pt x="548" y="20"/>
                    <a:pt x="553" y="16"/>
                  </a:cubicBezTo>
                  <a:cubicBezTo>
                    <a:pt x="554" y="16"/>
                    <a:pt x="554" y="15"/>
                    <a:pt x="553" y="14"/>
                  </a:cubicBezTo>
                  <a:cubicBezTo>
                    <a:pt x="546" y="10"/>
                    <a:pt x="537" y="10"/>
                    <a:pt x="529" y="8"/>
                  </a:cubicBezTo>
                  <a:cubicBezTo>
                    <a:pt x="518" y="6"/>
                    <a:pt x="508" y="2"/>
                    <a:pt x="497" y="0"/>
                  </a:cubicBezTo>
                  <a:cubicBezTo>
                    <a:pt x="496" y="0"/>
                    <a:pt x="495" y="2"/>
                    <a:pt x="497" y="2"/>
                  </a:cubicBezTo>
                  <a:cubicBezTo>
                    <a:pt x="513" y="8"/>
                    <a:pt x="531" y="12"/>
                    <a:pt x="549" y="13"/>
                  </a:cubicBezTo>
                  <a:cubicBezTo>
                    <a:pt x="550" y="13"/>
                    <a:pt x="550" y="11"/>
                    <a:pt x="549" y="11"/>
                  </a:cubicBezTo>
                  <a:cubicBezTo>
                    <a:pt x="538" y="8"/>
                    <a:pt x="527" y="7"/>
                    <a:pt x="516" y="4"/>
                  </a:cubicBezTo>
                  <a:cubicBezTo>
                    <a:pt x="515" y="4"/>
                    <a:pt x="514" y="6"/>
                    <a:pt x="515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2161"/>
            <p:cNvSpPr/>
            <p:nvPr/>
          </p:nvSpPr>
          <p:spPr bwMode="auto">
            <a:xfrm>
              <a:off x="1383" y="2863"/>
              <a:ext cx="53" cy="53"/>
            </a:xfrm>
            <a:custGeom>
              <a:avLst/>
              <a:gdLst>
                <a:gd name="T0" fmla="*/ 3 w 41"/>
                <a:gd name="T1" fmla="*/ 21 h 41"/>
                <a:gd name="T2" fmla="*/ 30 w 41"/>
                <a:gd name="T3" fmla="*/ 37 h 41"/>
                <a:gd name="T4" fmla="*/ 40 w 41"/>
                <a:gd name="T5" fmla="*/ 25 h 41"/>
                <a:gd name="T6" fmla="*/ 30 w 41"/>
                <a:gd name="T7" fmla="*/ 4 h 41"/>
                <a:gd name="T8" fmla="*/ 9 w 41"/>
                <a:gd name="T9" fmla="*/ 6 h 41"/>
                <a:gd name="T10" fmla="*/ 3 w 41"/>
                <a:gd name="T11" fmla="*/ 26 h 41"/>
                <a:gd name="T12" fmla="*/ 17 w 41"/>
                <a:gd name="T13" fmla="*/ 38 h 41"/>
                <a:gd name="T14" fmla="*/ 35 w 41"/>
                <a:gd name="T15" fmla="*/ 29 h 41"/>
                <a:gd name="T16" fmla="*/ 36 w 41"/>
                <a:gd name="T17" fmla="*/ 13 h 41"/>
                <a:gd name="T18" fmla="*/ 23 w 41"/>
                <a:gd name="T19" fmla="*/ 4 h 41"/>
                <a:gd name="T20" fmla="*/ 5 w 41"/>
                <a:gd name="T21" fmla="*/ 15 h 41"/>
                <a:gd name="T22" fmla="*/ 10 w 41"/>
                <a:gd name="T23" fmla="*/ 32 h 41"/>
                <a:gd name="T24" fmla="*/ 30 w 41"/>
                <a:gd name="T25" fmla="*/ 35 h 41"/>
                <a:gd name="T26" fmla="*/ 37 w 41"/>
                <a:gd name="T27" fmla="*/ 21 h 41"/>
                <a:gd name="T28" fmla="*/ 27 w 41"/>
                <a:gd name="T29" fmla="*/ 6 h 41"/>
                <a:gd name="T30" fmla="*/ 8 w 41"/>
                <a:gd name="T31" fmla="*/ 10 h 41"/>
                <a:gd name="T32" fmla="*/ 3 w 41"/>
                <a:gd name="T33" fmla="*/ 27 h 41"/>
                <a:gd name="T34" fmla="*/ 20 w 41"/>
                <a:gd name="T35" fmla="*/ 34 h 41"/>
                <a:gd name="T36" fmla="*/ 30 w 41"/>
                <a:gd name="T37" fmla="*/ 22 h 41"/>
                <a:gd name="T38" fmla="*/ 23 w 41"/>
                <a:gd name="T39" fmla="*/ 8 h 41"/>
                <a:gd name="T40" fmla="*/ 19 w 41"/>
                <a:gd name="T41" fmla="*/ 6 h 41"/>
                <a:gd name="T42" fmla="*/ 18 w 41"/>
                <a:gd name="T43" fmla="*/ 8 h 41"/>
                <a:gd name="T44" fmla="*/ 28 w 41"/>
                <a:gd name="T45" fmla="*/ 22 h 41"/>
                <a:gd name="T46" fmla="*/ 17 w 41"/>
                <a:gd name="T47" fmla="*/ 32 h 41"/>
                <a:gd name="T48" fmla="*/ 5 w 41"/>
                <a:gd name="T49" fmla="*/ 19 h 41"/>
                <a:gd name="T50" fmla="*/ 21 w 41"/>
                <a:gd name="T51" fmla="*/ 7 h 41"/>
                <a:gd name="T52" fmla="*/ 35 w 41"/>
                <a:gd name="T53" fmla="*/ 20 h 41"/>
                <a:gd name="T54" fmla="*/ 27 w 41"/>
                <a:gd name="T55" fmla="*/ 34 h 41"/>
                <a:gd name="T56" fmla="*/ 7 w 41"/>
                <a:gd name="T57" fmla="*/ 26 h 41"/>
                <a:gd name="T58" fmla="*/ 15 w 41"/>
                <a:gd name="T59" fmla="*/ 8 h 41"/>
                <a:gd name="T60" fmla="*/ 33 w 41"/>
                <a:gd name="T61" fmla="*/ 11 h 41"/>
                <a:gd name="T62" fmla="*/ 33 w 41"/>
                <a:gd name="T63" fmla="*/ 28 h 41"/>
                <a:gd name="T64" fmla="*/ 14 w 41"/>
                <a:gd name="T65" fmla="*/ 35 h 41"/>
                <a:gd name="T66" fmla="*/ 4 w 41"/>
                <a:gd name="T67" fmla="*/ 18 h 41"/>
                <a:gd name="T68" fmla="*/ 22 w 41"/>
                <a:gd name="T69" fmla="*/ 4 h 41"/>
                <a:gd name="T70" fmla="*/ 38 w 41"/>
                <a:gd name="T71" fmla="*/ 21 h 41"/>
                <a:gd name="T72" fmla="*/ 29 w 41"/>
                <a:gd name="T73" fmla="*/ 36 h 41"/>
                <a:gd name="T74" fmla="*/ 11 w 41"/>
                <a:gd name="T75" fmla="*/ 32 h 41"/>
                <a:gd name="T76" fmla="*/ 5 w 41"/>
                <a:gd name="T77" fmla="*/ 20 h 41"/>
                <a:gd name="T78" fmla="*/ 3 w 41"/>
                <a:gd name="T79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1" h="41">
                  <a:moveTo>
                    <a:pt x="3" y="21"/>
                  </a:moveTo>
                  <a:cubicBezTo>
                    <a:pt x="4" y="33"/>
                    <a:pt x="19" y="41"/>
                    <a:pt x="30" y="37"/>
                  </a:cubicBezTo>
                  <a:cubicBezTo>
                    <a:pt x="36" y="35"/>
                    <a:pt x="39" y="31"/>
                    <a:pt x="40" y="25"/>
                  </a:cubicBezTo>
                  <a:cubicBezTo>
                    <a:pt x="41" y="16"/>
                    <a:pt x="37" y="9"/>
                    <a:pt x="30" y="4"/>
                  </a:cubicBezTo>
                  <a:cubicBezTo>
                    <a:pt x="23" y="0"/>
                    <a:pt x="15" y="1"/>
                    <a:pt x="9" y="6"/>
                  </a:cubicBezTo>
                  <a:cubicBezTo>
                    <a:pt x="3" y="11"/>
                    <a:pt x="1" y="19"/>
                    <a:pt x="3" y="26"/>
                  </a:cubicBezTo>
                  <a:cubicBezTo>
                    <a:pt x="4" y="32"/>
                    <a:pt x="10" y="37"/>
                    <a:pt x="17" y="38"/>
                  </a:cubicBezTo>
                  <a:cubicBezTo>
                    <a:pt x="24" y="39"/>
                    <a:pt x="31" y="35"/>
                    <a:pt x="35" y="29"/>
                  </a:cubicBezTo>
                  <a:cubicBezTo>
                    <a:pt x="38" y="24"/>
                    <a:pt x="38" y="18"/>
                    <a:pt x="36" y="13"/>
                  </a:cubicBezTo>
                  <a:cubicBezTo>
                    <a:pt x="34" y="7"/>
                    <a:pt x="29" y="4"/>
                    <a:pt x="23" y="4"/>
                  </a:cubicBezTo>
                  <a:cubicBezTo>
                    <a:pt x="16" y="4"/>
                    <a:pt x="8" y="9"/>
                    <a:pt x="5" y="15"/>
                  </a:cubicBezTo>
                  <a:cubicBezTo>
                    <a:pt x="3" y="21"/>
                    <a:pt x="5" y="28"/>
                    <a:pt x="10" y="32"/>
                  </a:cubicBezTo>
                  <a:cubicBezTo>
                    <a:pt x="15" y="37"/>
                    <a:pt x="23" y="39"/>
                    <a:pt x="30" y="35"/>
                  </a:cubicBezTo>
                  <a:cubicBezTo>
                    <a:pt x="35" y="32"/>
                    <a:pt x="37" y="26"/>
                    <a:pt x="37" y="21"/>
                  </a:cubicBezTo>
                  <a:cubicBezTo>
                    <a:pt x="37" y="14"/>
                    <a:pt x="32" y="8"/>
                    <a:pt x="27" y="6"/>
                  </a:cubicBezTo>
                  <a:cubicBezTo>
                    <a:pt x="20" y="3"/>
                    <a:pt x="13" y="5"/>
                    <a:pt x="8" y="10"/>
                  </a:cubicBezTo>
                  <a:cubicBezTo>
                    <a:pt x="3" y="14"/>
                    <a:pt x="0" y="21"/>
                    <a:pt x="3" y="27"/>
                  </a:cubicBezTo>
                  <a:cubicBezTo>
                    <a:pt x="6" y="32"/>
                    <a:pt x="14" y="35"/>
                    <a:pt x="20" y="34"/>
                  </a:cubicBezTo>
                  <a:cubicBezTo>
                    <a:pt x="25" y="32"/>
                    <a:pt x="29" y="27"/>
                    <a:pt x="30" y="22"/>
                  </a:cubicBezTo>
                  <a:cubicBezTo>
                    <a:pt x="31" y="16"/>
                    <a:pt x="28" y="11"/>
                    <a:pt x="23" y="8"/>
                  </a:cubicBezTo>
                  <a:cubicBezTo>
                    <a:pt x="22" y="7"/>
                    <a:pt x="20" y="7"/>
                    <a:pt x="19" y="6"/>
                  </a:cubicBezTo>
                  <a:cubicBezTo>
                    <a:pt x="17" y="6"/>
                    <a:pt x="17" y="8"/>
                    <a:pt x="18" y="8"/>
                  </a:cubicBezTo>
                  <a:cubicBezTo>
                    <a:pt x="25" y="10"/>
                    <a:pt x="29" y="15"/>
                    <a:pt x="28" y="22"/>
                  </a:cubicBezTo>
                  <a:cubicBezTo>
                    <a:pt x="27" y="27"/>
                    <a:pt x="22" y="32"/>
                    <a:pt x="17" y="32"/>
                  </a:cubicBezTo>
                  <a:cubicBezTo>
                    <a:pt x="10" y="32"/>
                    <a:pt x="2" y="26"/>
                    <a:pt x="5" y="19"/>
                  </a:cubicBezTo>
                  <a:cubicBezTo>
                    <a:pt x="7" y="12"/>
                    <a:pt x="14" y="7"/>
                    <a:pt x="21" y="7"/>
                  </a:cubicBezTo>
                  <a:cubicBezTo>
                    <a:pt x="28" y="6"/>
                    <a:pt x="34" y="13"/>
                    <a:pt x="35" y="20"/>
                  </a:cubicBezTo>
                  <a:cubicBezTo>
                    <a:pt x="36" y="25"/>
                    <a:pt x="33" y="32"/>
                    <a:pt x="27" y="34"/>
                  </a:cubicBezTo>
                  <a:cubicBezTo>
                    <a:pt x="20" y="37"/>
                    <a:pt x="11" y="33"/>
                    <a:pt x="7" y="26"/>
                  </a:cubicBezTo>
                  <a:cubicBezTo>
                    <a:pt x="4" y="19"/>
                    <a:pt x="8" y="12"/>
                    <a:pt x="15" y="8"/>
                  </a:cubicBezTo>
                  <a:cubicBezTo>
                    <a:pt x="21" y="5"/>
                    <a:pt x="29" y="5"/>
                    <a:pt x="33" y="11"/>
                  </a:cubicBezTo>
                  <a:cubicBezTo>
                    <a:pt x="37" y="16"/>
                    <a:pt x="36" y="23"/>
                    <a:pt x="33" y="28"/>
                  </a:cubicBezTo>
                  <a:cubicBezTo>
                    <a:pt x="29" y="34"/>
                    <a:pt x="21" y="37"/>
                    <a:pt x="14" y="35"/>
                  </a:cubicBezTo>
                  <a:cubicBezTo>
                    <a:pt x="7" y="33"/>
                    <a:pt x="3" y="25"/>
                    <a:pt x="4" y="18"/>
                  </a:cubicBezTo>
                  <a:cubicBezTo>
                    <a:pt x="5" y="10"/>
                    <a:pt x="14" y="3"/>
                    <a:pt x="22" y="4"/>
                  </a:cubicBezTo>
                  <a:cubicBezTo>
                    <a:pt x="31" y="4"/>
                    <a:pt x="37" y="13"/>
                    <a:pt x="38" y="21"/>
                  </a:cubicBezTo>
                  <a:cubicBezTo>
                    <a:pt x="38" y="28"/>
                    <a:pt x="35" y="34"/>
                    <a:pt x="29" y="36"/>
                  </a:cubicBezTo>
                  <a:cubicBezTo>
                    <a:pt x="23" y="37"/>
                    <a:pt x="16" y="35"/>
                    <a:pt x="11" y="32"/>
                  </a:cubicBezTo>
                  <a:cubicBezTo>
                    <a:pt x="8" y="29"/>
                    <a:pt x="5" y="25"/>
                    <a:pt x="5" y="20"/>
                  </a:cubicBezTo>
                  <a:cubicBezTo>
                    <a:pt x="4" y="19"/>
                    <a:pt x="3" y="19"/>
                    <a:pt x="3" y="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2162"/>
            <p:cNvSpPr/>
            <p:nvPr/>
          </p:nvSpPr>
          <p:spPr bwMode="auto">
            <a:xfrm>
              <a:off x="1386" y="2428"/>
              <a:ext cx="58" cy="75"/>
            </a:xfrm>
            <a:custGeom>
              <a:avLst/>
              <a:gdLst>
                <a:gd name="T0" fmla="*/ 4 w 45"/>
                <a:gd name="T1" fmla="*/ 2 h 58"/>
                <a:gd name="T2" fmla="*/ 15 w 45"/>
                <a:gd name="T3" fmla="*/ 18 h 58"/>
                <a:gd name="T4" fmla="*/ 28 w 45"/>
                <a:gd name="T5" fmla="*/ 2 h 58"/>
                <a:gd name="T6" fmla="*/ 26 w 45"/>
                <a:gd name="T7" fmla="*/ 2 h 58"/>
                <a:gd name="T8" fmla="*/ 25 w 45"/>
                <a:gd name="T9" fmla="*/ 36 h 58"/>
                <a:gd name="T10" fmla="*/ 22 w 45"/>
                <a:gd name="T11" fmla="*/ 44 h 58"/>
                <a:gd name="T12" fmla="*/ 17 w 45"/>
                <a:gd name="T13" fmla="*/ 52 h 58"/>
                <a:gd name="T14" fmla="*/ 11 w 45"/>
                <a:gd name="T15" fmla="*/ 49 h 58"/>
                <a:gd name="T16" fmla="*/ 10 w 45"/>
                <a:gd name="T17" fmla="*/ 42 h 58"/>
                <a:gd name="T18" fmla="*/ 21 w 45"/>
                <a:gd name="T19" fmla="*/ 25 h 58"/>
                <a:gd name="T20" fmla="*/ 35 w 45"/>
                <a:gd name="T21" fmla="*/ 11 h 58"/>
                <a:gd name="T22" fmla="*/ 44 w 45"/>
                <a:gd name="T23" fmla="*/ 2 h 58"/>
                <a:gd name="T24" fmla="*/ 43 w 45"/>
                <a:gd name="T25" fmla="*/ 0 h 58"/>
                <a:gd name="T26" fmla="*/ 33 w 45"/>
                <a:gd name="T27" fmla="*/ 8 h 58"/>
                <a:gd name="T28" fmla="*/ 20 w 45"/>
                <a:gd name="T29" fmla="*/ 23 h 58"/>
                <a:gd name="T30" fmla="*/ 10 w 45"/>
                <a:gd name="T31" fmla="*/ 40 h 58"/>
                <a:gd name="T32" fmla="*/ 8 w 45"/>
                <a:gd name="T33" fmla="*/ 53 h 58"/>
                <a:gd name="T34" fmla="*/ 10 w 45"/>
                <a:gd name="T35" fmla="*/ 57 h 58"/>
                <a:gd name="T36" fmla="*/ 12 w 45"/>
                <a:gd name="T37" fmla="*/ 58 h 58"/>
                <a:gd name="T38" fmla="*/ 14 w 45"/>
                <a:gd name="T39" fmla="*/ 57 h 58"/>
                <a:gd name="T40" fmla="*/ 25 w 45"/>
                <a:gd name="T41" fmla="*/ 43 h 58"/>
                <a:gd name="T42" fmla="*/ 28 w 45"/>
                <a:gd name="T43" fmla="*/ 7 h 58"/>
                <a:gd name="T44" fmla="*/ 26 w 45"/>
                <a:gd name="T45" fmla="*/ 7 h 58"/>
                <a:gd name="T46" fmla="*/ 14 w 45"/>
                <a:gd name="T47" fmla="*/ 22 h 58"/>
                <a:gd name="T48" fmla="*/ 3 w 45"/>
                <a:gd name="T49" fmla="*/ 6 h 58"/>
                <a:gd name="T50" fmla="*/ 1 w 45"/>
                <a:gd name="T51" fmla="*/ 6 h 58"/>
                <a:gd name="T52" fmla="*/ 14 w 45"/>
                <a:gd name="T53" fmla="*/ 24 h 58"/>
                <a:gd name="T54" fmla="*/ 28 w 45"/>
                <a:gd name="T55" fmla="*/ 7 h 58"/>
                <a:gd name="T56" fmla="*/ 26 w 45"/>
                <a:gd name="T57" fmla="*/ 8 h 58"/>
                <a:gd name="T58" fmla="*/ 27 w 45"/>
                <a:gd name="T59" fmla="*/ 31 h 58"/>
                <a:gd name="T60" fmla="*/ 16 w 45"/>
                <a:gd name="T61" fmla="*/ 53 h 58"/>
                <a:gd name="T62" fmla="*/ 14 w 45"/>
                <a:gd name="T63" fmla="*/ 55 h 58"/>
                <a:gd name="T64" fmla="*/ 13 w 45"/>
                <a:gd name="T65" fmla="*/ 56 h 58"/>
                <a:gd name="T66" fmla="*/ 12 w 45"/>
                <a:gd name="T67" fmla="*/ 56 h 58"/>
                <a:gd name="T68" fmla="*/ 10 w 45"/>
                <a:gd name="T69" fmla="*/ 54 h 58"/>
                <a:gd name="T70" fmla="*/ 9 w 45"/>
                <a:gd name="T71" fmla="*/ 49 h 58"/>
                <a:gd name="T72" fmla="*/ 16 w 45"/>
                <a:gd name="T73" fmla="*/ 33 h 58"/>
                <a:gd name="T74" fmla="*/ 31 w 45"/>
                <a:gd name="T75" fmla="*/ 13 h 58"/>
                <a:gd name="T76" fmla="*/ 38 w 45"/>
                <a:gd name="T77" fmla="*/ 6 h 58"/>
                <a:gd name="T78" fmla="*/ 44 w 45"/>
                <a:gd name="T79" fmla="*/ 2 h 58"/>
                <a:gd name="T80" fmla="*/ 43 w 45"/>
                <a:gd name="T81" fmla="*/ 0 h 58"/>
                <a:gd name="T82" fmla="*/ 31 w 45"/>
                <a:gd name="T83" fmla="*/ 12 h 58"/>
                <a:gd name="T84" fmla="*/ 16 w 45"/>
                <a:gd name="T85" fmla="*/ 28 h 58"/>
                <a:gd name="T86" fmla="*/ 8 w 45"/>
                <a:gd name="T87" fmla="*/ 44 h 58"/>
                <a:gd name="T88" fmla="*/ 16 w 45"/>
                <a:gd name="T89" fmla="*/ 54 h 58"/>
                <a:gd name="T90" fmla="*/ 22 w 45"/>
                <a:gd name="T91" fmla="*/ 48 h 58"/>
                <a:gd name="T92" fmla="*/ 26 w 45"/>
                <a:gd name="T93" fmla="*/ 38 h 58"/>
                <a:gd name="T94" fmla="*/ 28 w 45"/>
                <a:gd name="T95" fmla="*/ 1 h 58"/>
                <a:gd name="T96" fmla="*/ 26 w 45"/>
                <a:gd name="T97" fmla="*/ 2 h 58"/>
                <a:gd name="T98" fmla="*/ 16 w 45"/>
                <a:gd name="T99" fmla="*/ 16 h 58"/>
                <a:gd name="T100" fmla="*/ 6 w 45"/>
                <a:gd name="T101" fmla="*/ 2 h 58"/>
                <a:gd name="T102" fmla="*/ 4 w 45"/>
                <a:gd name="T103" fmla="*/ 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5" h="58">
                  <a:moveTo>
                    <a:pt x="4" y="2"/>
                  </a:moveTo>
                  <a:cubicBezTo>
                    <a:pt x="4" y="9"/>
                    <a:pt x="7" y="19"/>
                    <a:pt x="15" y="18"/>
                  </a:cubicBezTo>
                  <a:cubicBezTo>
                    <a:pt x="24" y="17"/>
                    <a:pt x="28" y="9"/>
                    <a:pt x="28" y="2"/>
                  </a:cubicBezTo>
                  <a:cubicBezTo>
                    <a:pt x="27" y="2"/>
                    <a:pt x="27" y="2"/>
                    <a:pt x="26" y="2"/>
                  </a:cubicBezTo>
                  <a:cubicBezTo>
                    <a:pt x="29" y="13"/>
                    <a:pt x="28" y="24"/>
                    <a:pt x="25" y="36"/>
                  </a:cubicBezTo>
                  <a:cubicBezTo>
                    <a:pt x="24" y="39"/>
                    <a:pt x="23" y="41"/>
                    <a:pt x="22" y="44"/>
                  </a:cubicBezTo>
                  <a:cubicBezTo>
                    <a:pt x="21" y="47"/>
                    <a:pt x="19" y="50"/>
                    <a:pt x="17" y="52"/>
                  </a:cubicBezTo>
                  <a:cubicBezTo>
                    <a:pt x="14" y="53"/>
                    <a:pt x="12" y="51"/>
                    <a:pt x="11" y="49"/>
                  </a:cubicBezTo>
                  <a:cubicBezTo>
                    <a:pt x="10" y="47"/>
                    <a:pt x="10" y="44"/>
                    <a:pt x="10" y="42"/>
                  </a:cubicBezTo>
                  <a:cubicBezTo>
                    <a:pt x="12" y="35"/>
                    <a:pt x="17" y="30"/>
                    <a:pt x="21" y="25"/>
                  </a:cubicBezTo>
                  <a:cubicBezTo>
                    <a:pt x="26" y="20"/>
                    <a:pt x="30" y="16"/>
                    <a:pt x="35" y="11"/>
                  </a:cubicBezTo>
                  <a:cubicBezTo>
                    <a:pt x="38" y="8"/>
                    <a:pt x="42" y="5"/>
                    <a:pt x="44" y="2"/>
                  </a:cubicBezTo>
                  <a:cubicBezTo>
                    <a:pt x="45" y="2"/>
                    <a:pt x="45" y="0"/>
                    <a:pt x="43" y="0"/>
                  </a:cubicBezTo>
                  <a:cubicBezTo>
                    <a:pt x="39" y="2"/>
                    <a:pt x="36" y="5"/>
                    <a:pt x="33" y="8"/>
                  </a:cubicBezTo>
                  <a:cubicBezTo>
                    <a:pt x="29" y="13"/>
                    <a:pt x="24" y="18"/>
                    <a:pt x="20" y="23"/>
                  </a:cubicBezTo>
                  <a:cubicBezTo>
                    <a:pt x="16" y="28"/>
                    <a:pt x="13" y="34"/>
                    <a:pt x="10" y="40"/>
                  </a:cubicBezTo>
                  <a:cubicBezTo>
                    <a:pt x="8" y="44"/>
                    <a:pt x="6" y="49"/>
                    <a:pt x="8" y="53"/>
                  </a:cubicBezTo>
                  <a:cubicBezTo>
                    <a:pt x="8" y="54"/>
                    <a:pt x="9" y="56"/>
                    <a:pt x="10" y="57"/>
                  </a:cubicBezTo>
                  <a:cubicBezTo>
                    <a:pt x="10" y="57"/>
                    <a:pt x="11" y="57"/>
                    <a:pt x="12" y="58"/>
                  </a:cubicBezTo>
                  <a:cubicBezTo>
                    <a:pt x="13" y="58"/>
                    <a:pt x="13" y="58"/>
                    <a:pt x="14" y="57"/>
                  </a:cubicBezTo>
                  <a:cubicBezTo>
                    <a:pt x="19" y="54"/>
                    <a:pt x="23" y="48"/>
                    <a:pt x="25" y="43"/>
                  </a:cubicBezTo>
                  <a:cubicBezTo>
                    <a:pt x="30" y="33"/>
                    <a:pt x="32" y="18"/>
                    <a:pt x="28" y="7"/>
                  </a:cubicBezTo>
                  <a:cubicBezTo>
                    <a:pt x="27" y="6"/>
                    <a:pt x="26" y="6"/>
                    <a:pt x="26" y="7"/>
                  </a:cubicBezTo>
                  <a:cubicBezTo>
                    <a:pt x="25" y="15"/>
                    <a:pt x="22" y="23"/>
                    <a:pt x="14" y="22"/>
                  </a:cubicBezTo>
                  <a:cubicBezTo>
                    <a:pt x="6" y="22"/>
                    <a:pt x="2" y="13"/>
                    <a:pt x="3" y="6"/>
                  </a:cubicBezTo>
                  <a:cubicBezTo>
                    <a:pt x="3" y="5"/>
                    <a:pt x="1" y="5"/>
                    <a:pt x="1" y="6"/>
                  </a:cubicBezTo>
                  <a:cubicBezTo>
                    <a:pt x="0" y="14"/>
                    <a:pt x="5" y="23"/>
                    <a:pt x="14" y="24"/>
                  </a:cubicBezTo>
                  <a:cubicBezTo>
                    <a:pt x="24" y="25"/>
                    <a:pt x="27" y="15"/>
                    <a:pt x="28" y="7"/>
                  </a:cubicBezTo>
                  <a:cubicBezTo>
                    <a:pt x="27" y="8"/>
                    <a:pt x="26" y="8"/>
                    <a:pt x="26" y="8"/>
                  </a:cubicBezTo>
                  <a:cubicBezTo>
                    <a:pt x="29" y="15"/>
                    <a:pt x="28" y="23"/>
                    <a:pt x="27" y="31"/>
                  </a:cubicBezTo>
                  <a:cubicBezTo>
                    <a:pt x="25" y="39"/>
                    <a:pt x="22" y="48"/>
                    <a:pt x="16" y="53"/>
                  </a:cubicBezTo>
                  <a:cubicBezTo>
                    <a:pt x="15" y="54"/>
                    <a:pt x="14" y="54"/>
                    <a:pt x="14" y="55"/>
                  </a:cubicBezTo>
                  <a:cubicBezTo>
                    <a:pt x="13" y="55"/>
                    <a:pt x="13" y="56"/>
                    <a:pt x="13" y="56"/>
                  </a:cubicBezTo>
                  <a:cubicBezTo>
                    <a:pt x="12" y="56"/>
                    <a:pt x="13" y="56"/>
                    <a:pt x="12" y="56"/>
                  </a:cubicBezTo>
                  <a:cubicBezTo>
                    <a:pt x="12" y="55"/>
                    <a:pt x="11" y="55"/>
                    <a:pt x="10" y="54"/>
                  </a:cubicBezTo>
                  <a:cubicBezTo>
                    <a:pt x="9" y="53"/>
                    <a:pt x="9" y="51"/>
                    <a:pt x="9" y="49"/>
                  </a:cubicBezTo>
                  <a:cubicBezTo>
                    <a:pt x="10" y="43"/>
                    <a:pt x="13" y="38"/>
                    <a:pt x="16" y="33"/>
                  </a:cubicBezTo>
                  <a:cubicBezTo>
                    <a:pt x="20" y="26"/>
                    <a:pt x="25" y="20"/>
                    <a:pt x="31" y="13"/>
                  </a:cubicBezTo>
                  <a:cubicBezTo>
                    <a:pt x="33" y="11"/>
                    <a:pt x="36" y="8"/>
                    <a:pt x="38" y="6"/>
                  </a:cubicBezTo>
                  <a:cubicBezTo>
                    <a:pt x="40" y="5"/>
                    <a:pt x="42" y="3"/>
                    <a:pt x="44" y="2"/>
                  </a:cubicBezTo>
                  <a:cubicBezTo>
                    <a:pt x="44" y="2"/>
                    <a:pt x="43" y="1"/>
                    <a:pt x="43" y="0"/>
                  </a:cubicBezTo>
                  <a:cubicBezTo>
                    <a:pt x="39" y="5"/>
                    <a:pt x="35" y="8"/>
                    <a:pt x="31" y="12"/>
                  </a:cubicBezTo>
                  <a:cubicBezTo>
                    <a:pt x="26" y="17"/>
                    <a:pt x="21" y="23"/>
                    <a:pt x="16" y="28"/>
                  </a:cubicBezTo>
                  <a:cubicBezTo>
                    <a:pt x="12" y="33"/>
                    <a:pt x="9" y="38"/>
                    <a:pt x="8" y="44"/>
                  </a:cubicBezTo>
                  <a:cubicBezTo>
                    <a:pt x="8" y="48"/>
                    <a:pt x="11" y="55"/>
                    <a:pt x="16" y="54"/>
                  </a:cubicBezTo>
                  <a:cubicBezTo>
                    <a:pt x="19" y="54"/>
                    <a:pt x="21" y="51"/>
                    <a:pt x="22" y="48"/>
                  </a:cubicBezTo>
                  <a:cubicBezTo>
                    <a:pt x="24" y="45"/>
                    <a:pt x="25" y="41"/>
                    <a:pt x="26" y="38"/>
                  </a:cubicBezTo>
                  <a:cubicBezTo>
                    <a:pt x="30" y="26"/>
                    <a:pt x="31" y="13"/>
                    <a:pt x="28" y="1"/>
                  </a:cubicBezTo>
                  <a:cubicBezTo>
                    <a:pt x="28" y="0"/>
                    <a:pt x="26" y="0"/>
                    <a:pt x="26" y="2"/>
                  </a:cubicBezTo>
                  <a:cubicBezTo>
                    <a:pt x="26" y="8"/>
                    <a:pt x="23" y="15"/>
                    <a:pt x="16" y="16"/>
                  </a:cubicBezTo>
                  <a:cubicBezTo>
                    <a:pt x="8" y="17"/>
                    <a:pt x="6" y="7"/>
                    <a:pt x="6" y="2"/>
                  </a:cubicBezTo>
                  <a:cubicBezTo>
                    <a:pt x="6" y="0"/>
                    <a:pt x="4" y="0"/>
                    <a:pt x="4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2163"/>
            <p:cNvSpPr/>
            <p:nvPr/>
          </p:nvSpPr>
          <p:spPr bwMode="auto">
            <a:xfrm>
              <a:off x="2204" y="2823"/>
              <a:ext cx="39" cy="40"/>
            </a:xfrm>
            <a:custGeom>
              <a:avLst/>
              <a:gdLst>
                <a:gd name="T0" fmla="*/ 9 w 30"/>
                <a:gd name="T1" fmla="*/ 9 h 31"/>
                <a:gd name="T2" fmla="*/ 28 w 30"/>
                <a:gd name="T3" fmla="*/ 23 h 31"/>
                <a:gd name="T4" fmla="*/ 30 w 30"/>
                <a:gd name="T5" fmla="*/ 22 h 31"/>
                <a:gd name="T6" fmla="*/ 2 w 30"/>
                <a:gd name="T7" fmla="*/ 0 h 31"/>
                <a:gd name="T8" fmla="*/ 0 w 30"/>
                <a:gd name="T9" fmla="*/ 1 h 31"/>
                <a:gd name="T10" fmla="*/ 11 w 30"/>
                <a:gd name="T11" fmla="*/ 13 h 31"/>
                <a:gd name="T12" fmla="*/ 20 w 30"/>
                <a:gd name="T13" fmla="*/ 19 h 31"/>
                <a:gd name="T14" fmla="*/ 26 w 30"/>
                <a:gd name="T15" fmla="*/ 26 h 31"/>
                <a:gd name="T16" fmla="*/ 27 w 30"/>
                <a:gd name="T17" fmla="*/ 24 h 31"/>
                <a:gd name="T18" fmla="*/ 15 w 30"/>
                <a:gd name="T19" fmla="*/ 16 h 31"/>
                <a:gd name="T20" fmla="*/ 5 w 30"/>
                <a:gd name="T21" fmla="*/ 4 h 31"/>
                <a:gd name="T22" fmla="*/ 3 w 30"/>
                <a:gd name="T23" fmla="*/ 5 h 31"/>
                <a:gd name="T24" fmla="*/ 23 w 30"/>
                <a:gd name="T25" fmla="*/ 24 h 31"/>
                <a:gd name="T26" fmla="*/ 24 w 30"/>
                <a:gd name="T27" fmla="*/ 23 h 31"/>
                <a:gd name="T28" fmla="*/ 20 w 30"/>
                <a:gd name="T29" fmla="*/ 19 h 31"/>
                <a:gd name="T30" fmla="*/ 22 w 30"/>
                <a:gd name="T31" fmla="*/ 14 h 31"/>
                <a:gd name="T32" fmla="*/ 29 w 30"/>
                <a:gd name="T33" fmla="*/ 4 h 31"/>
                <a:gd name="T34" fmla="*/ 28 w 30"/>
                <a:gd name="T35" fmla="*/ 2 h 31"/>
                <a:gd name="T36" fmla="*/ 15 w 30"/>
                <a:gd name="T37" fmla="*/ 14 h 31"/>
                <a:gd name="T38" fmla="*/ 6 w 30"/>
                <a:gd name="T39" fmla="*/ 28 h 31"/>
                <a:gd name="T40" fmla="*/ 8 w 30"/>
                <a:gd name="T41" fmla="*/ 29 h 31"/>
                <a:gd name="T42" fmla="*/ 28 w 30"/>
                <a:gd name="T43" fmla="*/ 3 h 31"/>
                <a:gd name="T44" fmla="*/ 26 w 30"/>
                <a:gd name="T45" fmla="*/ 2 h 31"/>
                <a:gd name="T46" fmla="*/ 17 w 30"/>
                <a:gd name="T47" fmla="*/ 15 h 31"/>
                <a:gd name="T48" fmla="*/ 6 w 30"/>
                <a:gd name="T49" fmla="*/ 28 h 31"/>
                <a:gd name="T50" fmla="*/ 8 w 30"/>
                <a:gd name="T51" fmla="*/ 29 h 31"/>
                <a:gd name="T52" fmla="*/ 25 w 30"/>
                <a:gd name="T53" fmla="*/ 4 h 31"/>
                <a:gd name="T54" fmla="*/ 24 w 30"/>
                <a:gd name="T55" fmla="*/ 3 h 31"/>
                <a:gd name="T56" fmla="*/ 2 w 30"/>
                <a:gd name="T57" fmla="*/ 29 h 31"/>
                <a:gd name="T58" fmla="*/ 4 w 30"/>
                <a:gd name="T59" fmla="*/ 30 h 31"/>
                <a:gd name="T60" fmla="*/ 25 w 30"/>
                <a:gd name="T61" fmla="*/ 5 h 31"/>
                <a:gd name="T62" fmla="*/ 24 w 30"/>
                <a:gd name="T63" fmla="*/ 3 h 31"/>
                <a:gd name="T64" fmla="*/ 6 w 30"/>
                <a:gd name="T65" fmla="*/ 27 h 31"/>
                <a:gd name="T66" fmla="*/ 8 w 30"/>
                <a:gd name="T67" fmla="*/ 29 h 31"/>
                <a:gd name="T68" fmla="*/ 28 w 30"/>
                <a:gd name="T69" fmla="*/ 2 h 31"/>
                <a:gd name="T70" fmla="*/ 26 w 30"/>
                <a:gd name="T71" fmla="*/ 1 h 31"/>
                <a:gd name="T72" fmla="*/ 6 w 30"/>
                <a:gd name="T73" fmla="*/ 28 h 31"/>
                <a:gd name="T74" fmla="*/ 8 w 30"/>
                <a:gd name="T75" fmla="*/ 28 h 31"/>
                <a:gd name="T76" fmla="*/ 17 w 30"/>
                <a:gd name="T77" fmla="*/ 15 h 31"/>
                <a:gd name="T78" fmla="*/ 29 w 30"/>
                <a:gd name="T79" fmla="*/ 4 h 31"/>
                <a:gd name="T80" fmla="*/ 27 w 30"/>
                <a:gd name="T81" fmla="*/ 3 h 31"/>
                <a:gd name="T82" fmla="*/ 23 w 30"/>
                <a:gd name="T83" fmla="*/ 25 h 31"/>
                <a:gd name="T84" fmla="*/ 25 w 30"/>
                <a:gd name="T85" fmla="*/ 23 h 31"/>
                <a:gd name="T86" fmla="*/ 5 w 30"/>
                <a:gd name="T87" fmla="*/ 4 h 31"/>
                <a:gd name="T88" fmla="*/ 3 w 30"/>
                <a:gd name="T89" fmla="*/ 5 h 31"/>
                <a:gd name="T90" fmla="*/ 14 w 30"/>
                <a:gd name="T91" fmla="*/ 17 h 31"/>
                <a:gd name="T92" fmla="*/ 27 w 30"/>
                <a:gd name="T93" fmla="*/ 26 h 31"/>
                <a:gd name="T94" fmla="*/ 28 w 30"/>
                <a:gd name="T95" fmla="*/ 25 h 31"/>
                <a:gd name="T96" fmla="*/ 14 w 30"/>
                <a:gd name="T97" fmla="*/ 13 h 31"/>
                <a:gd name="T98" fmla="*/ 6 w 30"/>
                <a:gd name="T99" fmla="*/ 8 h 31"/>
                <a:gd name="T100" fmla="*/ 2 w 30"/>
                <a:gd name="T101" fmla="*/ 1 h 31"/>
                <a:gd name="T102" fmla="*/ 0 w 30"/>
                <a:gd name="T103" fmla="*/ 2 h 31"/>
                <a:gd name="T104" fmla="*/ 28 w 30"/>
                <a:gd name="T105" fmla="*/ 23 h 31"/>
                <a:gd name="T106" fmla="*/ 30 w 30"/>
                <a:gd name="T107" fmla="*/ 22 h 31"/>
                <a:gd name="T108" fmla="*/ 11 w 30"/>
                <a:gd name="T109" fmla="*/ 7 h 31"/>
                <a:gd name="T110" fmla="*/ 9 w 30"/>
                <a:gd name="T111" fmla="*/ 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" h="31">
                  <a:moveTo>
                    <a:pt x="9" y="9"/>
                  </a:moveTo>
                  <a:cubicBezTo>
                    <a:pt x="16" y="13"/>
                    <a:pt x="22" y="17"/>
                    <a:pt x="28" y="23"/>
                  </a:cubicBezTo>
                  <a:cubicBezTo>
                    <a:pt x="29" y="24"/>
                    <a:pt x="30" y="22"/>
                    <a:pt x="30" y="22"/>
                  </a:cubicBezTo>
                  <a:cubicBezTo>
                    <a:pt x="21" y="13"/>
                    <a:pt x="11" y="7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7"/>
                    <a:pt x="6" y="10"/>
                    <a:pt x="11" y="13"/>
                  </a:cubicBezTo>
                  <a:cubicBezTo>
                    <a:pt x="13" y="15"/>
                    <a:pt x="17" y="17"/>
                    <a:pt x="20" y="19"/>
                  </a:cubicBezTo>
                  <a:cubicBezTo>
                    <a:pt x="22" y="21"/>
                    <a:pt x="25" y="23"/>
                    <a:pt x="26" y="26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3" y="23"/>
                    <a:pt x="19" y="19"/>
                    <a:pt x="15" y="16"/>
                  </a:cubicBezTo>
                  <a:cubicBezTo>
                    <a:pt x="11" y="12"/>
                    <a:pt x="7" y="8"/>
                    <a:pt x="5" y="4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9" y="12"/>
                    <a:pt x="17" y="17"/>
                    <a:pt x="23" y="24"/>
                  </a:cubicBezTo>
                  <a:cubicBezTo>
                    <a:pt x="23" y="23"/>
                    <a:pt x="23" y="23"/>
                    <a:pt x="24" y="23"/>
                  </a:cubicBezTo>
                  <a:cubicBezTo>
                    <a:pt x="22" y="22"/>
                    <a:pt x="20" y="22"/>
                    <a:pt x="20" y="19"/>
                  </a:cubicBezTo>
                  <a:cubicBezTo>
                    <a:pt x="20" y="17"/>
                    <a:pt x="21" y="16"/>
                    <a:pt x="22" y="14"/>
                  </a:cubicBezTo>
                  <a:cubicBezTo>
                    <a:pt x="25" y="11"/>
                    <a:pt x="28" y="8"/>
                    <a:pt x="29" y="4"/>
                  </a:cubicBezTo>
                  <a:cubicBezTo>
                    <a:pt x="30" y="3"/>
                    <a:pt x="29" y="2"/>
                    <a:pt x="28" y="2"/>
                  </a:cubicBezTo>
                  <a:cubicBezTo>
                    <a:pt x="23" y="5"/>
                    <a:pt x="19" y="10"/>
                    <a:pt x="15" y="14"/>
                  </a:cubicBezTo>
                  <a:cubicBezTo>
                    <a:pt x="12" y="18"/>
                    <a:pt x="8" y="23"/>
                    <a:pt x="6" y="28"/>
                  </a:cubicBezTo>
                  <a:cubicBezTo>
                    <a:pt x="6" y="29"/>
                    <a:pt x="7" y="30"/>
                    <a:pt x="8" y="29"/>
                  </a:cubicBezTo>
                  <a:cubicBezTo>
                    <a:pt x="14" y="20"/>
                    <a:pt x="21" y="11"/>
                    <a:pt x="28" y="3"/>
                  </a:cubicBezTo>
                  <a:cubicBezTo>
                    <a:pt x="27" y="2"/>
                    <a:pt x="26" y="2"/>
                    <a:pt x="26" y="2"/>
                  </a:cubicBezTo>
                  <a:cubicBezTo>
                    <a:pt x="25" y="7"/>
                    <a:pt x="21" y="11"/>
                    <a:pt x="17" y="15"/>
                  </a:cubicBezTo>
                  <a:cubicBezTo>
                    <a:pt x="13" y="19"/>
                    <a:pt x="9" y="23"/>
                    <a:pt x="6" y="28"/>
                  </a:cubicBezTo>
                  <a:cubicBezTo>
                    <a:pt x="5" y="29"/>
                    <a:pt x="7" y="30"/>
                    <a:pt x="8" y="29"/>
                  </a:cubicBezTo>
                  <a:cubicBezTo>
                    <a:pt x="16" y="23"/>
                    <a:pt x="21" y="13"/>
                    <a:pt x="25" y="4"/>
                  </a:cubicBezTo>
                  <a:cubicBezTo>
                    <a:pt x="26" y="3"/>
                    <a:pt x="25" y="2"/>
                    <a:pt x="24" y="3"/>
                  </a:cubicBezTo>
                  <a:cubicBezTo>
                    <a:pt x="16" y="11"/>
                    <a:pt x="7" y="18"/>
                    <a:pt x="2" y="29"/>
                  </a:cubicBezTo>
                  <a:cubicBezTo>
                    <a:pt x="2" y="30"/>
                    <a:pt x="3" y="31"/>
                    <a:pt x="4" y="30"/>
                  </a:cubicBezTo>
                  <a:cubicBezTo>
                    <a:pt x="9" y="20"/>
                    <a:pt x="17" y="12"/>
                    <a:pt x="25" y="5"/>
                  </a:cubicBezTo>
                  <a:cubicBezTo>
                    <a:pt x="25" y="4"/>
                    <a:pt x="24" y="4"/>
                    <a:pt x="24" y="3"/>
                  </a:cubicBezTo>
                  <a:cubicBezTo>
                    <a:pt x="20" y="12"/>
                    <a:pt x="14" y="22"/>
                    <a:pt x="6" y="27"/>
                  </a:cubicBezTo>
                  <a:cubicBezTo>
                    <a:pt x="7" y="28"/>
                    <a:pt x="8" y="28"/>
                    <a:pt x="8" y="29"/>
                  </a:cubicBezTo>
                  <a:cubicBezTo>
                    <a:pt x="14" y="20"/>
                    <a:pt x="25" y="13"/>
                    <a:pt x="28" y="2"/>
                  </a:cubicBezTo>
                  <a:cubicBezTo>
                    <a:pt x="28" y="1"/>
                    <a:pt x="27" y="1"/>
                    <a:pt x="26" y="1"/>
                  </a:cubicBezTo>
                  <a:cubicBezTo>
                    <a:pt x="19" y="10"/>
                    <a:pt x="12" y="18"/>
                    <a:pt x="6" y="28"/>
                  </a:cubicBezTo>
                  <a:cubicBezTo>
                    <a:pt x="7" y="28"/>
                    <a:pt x="8" y="28"/>
                    <a:pt x="8" y="28"/>
                  </a:cubicBezTo>
                  <a:cubicBezTo>
                    <a:pt x="10" y="23"/>
                    <a:pt x="13" y="19"/>
                    <a:pt x="17" y="15"/>
                  </a:cubicBezTo>
                  <a:cubicBezTo>
                    <a:pt x="20" y="11"/>
                    <a:pt x="24" y="7"/>
                    <a:pt x="29" y="4"/>
                  </a:cubicBezTo>
                  <a:cubicBezTo>
                    <a:pt x="28" y="4"/>
                    <a:pt x="28" y="3"/>
                    <a:pt x="27" y="3"/>
                  </a:cubicBezTo>
                  <a:cubicBezTo>
                    <a:pt x="25" y="9"/>
                    <a:pt x="11" y="21"/>
                    <a:pt x="23" y="25"/>
                  </a:cubicBezTo>
                  <a:cubicBezTo>
                    <a:pt x="24" y="25"/>
                    <a:pt x="25" y="24"/>
                    <a:pt x="25" y="23"/>
                  </a:cubicBezTo>
                  <a:cubicBezTo>
                    <a:pt x="19" y="15"/>
                    <a:pt x="11" y="11"/>
                    <a:pt x="5" y="4"/>
                  </a:cubicBezTo>
                  <a:cubicBezTo>
                    <a:pt x="4" y="3"/>
                    <a:pt x="2" y="4"/>
                    <a:pt x="3" y="5"/>
                  </a:cubicBezTo>
                  <a:cubicBezTo>
                    <a:pt x="6" y="10"/>
                    <a:pt x="10" y="14"/>
                    <a:pt x="14" y="17"/>
                  </a:cubicBezTo>
                  <a:cubicBezTo>
                    <a:pt x="17" y="21"/>
                    <a:pt x="22" y="24"/>
                    <a:pt x="27" y="26"/>
                  </a:cubicBezTo>
                  <a:cubicBezTo>
                    <a:pt x="28" y="26"/>
                    <a:pt x="29" y="25"/>
                    <a:pt x="28" y="25"/>
                  </a:cubicBezTo>
                  <a:cubicBezTo>
                    <a:pt x="25" y="20"/>
                    <a:pt x="19" y="17"/>
                    <a:pt x="14" y="13"/>
                  </a:cubicBezTo>
                  <a:cubicBezTo>
                    <a:pt x="11" y="12"/>
                    <a:pt x="9" y="10"/>
                    <a:pt x="6" y="8"/>
                  </a:cubicBezTo>
                  <a:cubicBezTo>
                    <a:pt x="4" y="6"/>
                    <a:pt x="2" y="4"/>
                    <a:pt x="2" y="1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10" y="8"/>
                    <a:pt x="20" y="14"/>
                    <a:pt x="28" y="23"/>
                  </a:cubicBezTo>
                  <a:cubicBezTo>
                    <a:pt x="29" y="22"/>
                    <a:pt x="29" y="22"/>
                    <a:pt x="30" y="22"/>
                  </a:cubicBezTo>
                  <a:cubicBezTo>
                    <a:pt x="24" y="16"/>
                    <a:pt x="17" y="12"/>
                    <a:pt x="11" y="7"/>
                  </a:cubicBezTo>
                  <a:cubicBezTo>
                    <a:pt x="9" y="6"/>
                    <a:pt x="9" y="8"/>
                    <a:pt x="9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2164"/>
            <p:cNvSpPr/>
            <p:nvPr/>
          </p:nvSpPr>
          <p:spPr bwMode="auto">
            <a:xfrm>
              <a:off x="1452" y="2526"/>
              <a:ext cx="786" cy="284"/>
            </a:xfrm>
            <a:custGeom>
              <a:avLst/>
              <a:gdLst>
                <a:gd name="T0" fmla="*/ 31 w 608"/>
                <a:gd name="T1" fmla="*/ 151 h 220"/>
                <a:gd name="T2" fmla="*/ 66 w 608"/>
                <a:gd name="T3" fmla="*/ 165 h 220"/>
                <a:gd name="T4" fmla="*/ 124 w 608"/>
                <a:gd name="T5" fmla="*/ 26 h 220"/>
                <a:gd name="T6" fmla="*/ 162 w 608"/>
                <a:gd name="T7" fmla="*/ 65 h 220"/>
                <a:gd name="T8" fmla="*/ 188 w 608"/>
                <a:gd name="T9" fmla="*/ 80 h 220"/>
                <a:gd name="T10" fmla="*/ 236 w 608"/>
                <a:gd name="T11" fmla="*/ 213 h 220"/>
                <a:gd name="T12" fmla="*/ 280 w 608"/>
                <a:gd name="T13" fmla="*/ 148 h 220"/>
                <a:gd name="T14" fmla="*/ 319 w 608"/>
                <a:gd name="T15" fmla="*/ 116 h 220"/>
                <a:gd name="T16" fmla="*/ 360 w 608"/>
                <a:gd name="T17" fmla="*/ 49 h 220"/>
                <a:gd name="T18" fmla="*/ 411 w 608"/>
                <a:gd name="T19" fmla="*/ 96 h 220"/>
                <a:gd name="T20" fmla="*/ 434 w 608"/>
                <a:gd name="T21" fmla="*/ 76 h 220"/>
                <a:gd name="T22" fmla="*/ 498 w 608"/>
                <a:gd name="T23" fmla="*/ 74 h 220"/>
                <a:gd name="T24" fmla="*/ 557 w 608"/>
                <a:gd name="T25" fmla="*/ 127 h 220"/>
                <a:gd name="T26" fmla="*/ 602 w 608"/>
                <a:gd name="T27" fmla="*/ 145 h 220"/>
                <a:gd name="T28" fmla="*/ 576 w 608"/>
                <a:gd name="T29" fmla="*/ 160 h 220"/>
                <a:gd name="T30" fmla="*/ 528 w 608"/>
                <a:gd name="T31" fmla="*/ 73 h 220"/>
                <a:gd name="T32" fmla="*/ 496 w 608"/>
                <a:gd name="T33" fmla="*/ 68 h 220"/>
                <a:gd name="T34" fmla="*/ 453 w 608"/>
                <a:gd name="T35" fmla="*/ 113 h 220"/>
                <a:gd name="T36" fmla="*/ 413 w 608"/>
                <a:gd name="T37" fmla="*/ 67 h 220"/>
                <a:gd name="T38" fmla="*/ 384 w 608"/>
                <a:gd name="T39" fmla="*/ 110 h 220"/>
                <a:gd name="T40" fmla="*/ 343 w 608"/>
                <a:gd name="T41" fmla="*/ 21 h 220"/>
                <a:gd name="T42" fmla="*/ 288 w 608"/>
                <a:gd name="T43" fmla="*/ 159 h 220"/>
                <a:gd name="T44" fmla="*/ 239 w 608"/>
                <a:gd name="T45" fmla="*/ 212 h 220"/>
                <a:gd name="T46" fmla="*/ 185 w 608"/>
                <a:gd name="T47" fmla="*/ 65 h 220"/>
                <a:gd name="T48" fmla="*/ 144 w 608"/>
                <a:gd name="T49" fmla="*/ 16 h 220"/>
                <a:gd name="T50" fmla="*/ 100 w 608"/>
                <a:gd name="T51" fmla="*/ 84 h 220"/>
                <a:gd name="T52" fmla="*/ 48 w 608"/>
                <a:gd name="T53" fmla="*/ 134 h 220"/>
                <a:gd name="T54" fmla="*/ 29 w 608"/>
                <a:gd name="T55" fmla="*/ 149 h 220"/>
                <a:gd name="T56" fmla="*/ 11 w 608"/>
                <a:gd name="T57" fmla="*/ 139 h 220"/>
                <a:gd name="T58" fmla="*/ 44 w 608"/>
                <a:gd name="T59" fmla="*/ 132 h 220"/>
                <a:gd name="T60" fmla="*/ 95 w 608"/>
                <a:gd name="T61" fmla="*/ 103 h 220"/>
                <a:gd name="T62" fmla="*/ 142 w 608"/>
                <a:gd name="T63" fmla="*/ 18 h 220"/>
                <a:gd name="T64" fmla="*/ 183 w 608"/>
                <a:gd name="T65" fmla="*/ 67 h 220"/>
                <a:gd name="T66" fmla="*/ 239 w 608"/>
                <a:gd name="T67" fmla="*/ 214 h 220"/>
                <a:gd name="T68" fmla="*/ 282 w 608"/>
                <a:gd name="T69" fmla="*/ 153 h 220"/>
                <a:gd name="T70" fmla="*/ 335 w 608"/>
                <a:gd name="T71" fmla="*/ 55 h 220"/>
                <a:gd name="T72" fmla="*/ 372 w 608"/>
                <a:gd name="T73" fmla="*/ 74 h 220"/>
                <a:gd name="T74" fmla="*/ 409 w 608"/>
                <a:gd name="T75" fmla="*/ 86 h 220"/>
                <a:gd name="T76" fmla="*/ 437 w 608"/>
                <a:gd name="T77" fmla="*/ 78 h 220"/>
                <a:gd name="T78" fmla="*/ 488 w 608"/>
                <a:gd name="T79" fmla="*/ 93 h 220"/>
                <a:gd name="T80" fmla="*/ 523 w 608"/>
                <a:gd name="T81" fmla="*/ 68 h 220"/>
                <a:gd name="T82" fmla="*/ 577 w 608"/>
                <a:gd name="T83" fmla="*/ 162 h 220"/>
                <a:gd name="T84" fmla="*/ 600 w 608"/>
                <a:gd name="T85" fmla="*/ 144 h 220"/>
                <a:gd name="T86" fmla="*/ 558 w 608"/>
                <a:gd name="T87" fmla="*/ 125 h 220"/>
                <a:gd name="T88" fmla="*/ 503 w 608"/>
                <a:gd name="T89" fmla="*/ 57 h 220"/>
                <a:gd name="T90" fmla="*/ 458 w 608"/>
                <a:gd name="T91" fmla="*/ 131 h 220"/>
                <a:gd name="T92" fmla="*/ 423 w 608"/>
                <a:gd name="T93" fmla="*/ 52 h 220"/>
                <a:gd name="T94" fmla="*/ 382 w 608"/>
                <a:gd name="T95" fmla="*/ 97 h 220"/>
                <a:gd name="T96" fmla="*/ 335 w 608"/>
                <a:gd name="T97" fmla="*/ 59 h 220"/>
                <a:gd name="T98" fmla="*/ 286 w 608"/>
                <a:gd name="T99" fmla="*/ 153 h 220"/>
                <a:gd name="T100" fmla="*/ 248 w 608"/>
                <a:gd name="T101" fmla="*/ 208 h 220"/>
                <a:gd name="T102" fmla="*/ 216 w 608"/>
                <a:gd name="T103" fmla="*/ 150 h 220"/>
                <a:gd name="T104" fmla="*/ 177 w 608"/>
                <a:gd name="T105" fmla="*/ 73 h 220"/>
                <a:gd name="T106" fmla="*/ 146 w 608"/>
                <a:gd name="T107" fmla="*/ 31 h 220"/>
                <a:gd name="T108" fmla="*/ 100 w 608"/>
                <a:gd name="T109" fmla="*/ 83 h 220"/>
                <a:gd name="T110" fmla="*/ 48 w 608"/>
                <a:gd name="T111" fmla="*/ 133 h 220"/>
                <a:gd name="T112" fmla="*/ 13 w 608"/>
                <a:gd name="T113" fmla="*/ 136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08" h="220">
                  <a:moveTo>
                    <a:pt x="7" y="144"/>
                  </a:moveTo>
                  <a:cubicBezTo>
                    <a:pt x="8" y="142"/>
                    <a:pt x="9" y="140"/>
                    <a:pt x="10" y="138"/>
                  </a:cubicBezTo>
                  <a:cubicBezTo>
                    <a:pt x="11" y="136"/>
                    <a:pt x="15" y="138"/>
                    <a:pt x="16" y="139"/>
                  </a:cubicBezTo>
                  <a:cubicBezTo>
                    <a:pt x="21" y="143"/>
                    <a:pt x="24" y="148"/>
                    <a:pt x="29" y="151"/>
                  </a:cubicBezTo>
                  <a:cubicBezTo>
                    <a:pt x="30" y="151"/>
                    <a:pt x="30" y="151"/>
                    <a:pt x="31" y="151"/>
                  </a:cubicBezTo>
                  <a:cubicBezTo>
                    <a:pt x="34" y="145"/>
                    <a:pt x="38" y="140"/>
                    <a:pt x="41" y="135"/>
                  </a:cubicBezTo>
                  <a:cubicBezTo>
                    <a:pt x="42" y="134"/>
                    <a:pt x="43" y="131"/>
                    <a:pt x="45" y="132"/>
                  </a:cubicBezTo>
                  <a:cubicBezTo>
                    <a:pt x="48" y="134"/>
                    <a:pt x="49" y="136"/>
                    <a:pt x="51" y="138"/>
                  </a:cubicBezTo>
                  <a:cubicBezTo>
                    <a:pt x="55" y="142"/>
                    <a:pt x="59" y="147"/>
                    <a:pt x="61" y="153"/>
                  </a:cubicBezTo>
                  <a:cubicBezTo>
                    <a:pt x="62" y="156"/>
                    <a:pt x="63" y="161"/>
                    <a:pt x="66" y="165"/>
                  </a:cubicBezTo>
                  <a:cubicBezTo>
                    <a:pt x="67" y="165"/>
                    <a:pt x="68" y="165"/>
                    <a:pt x="68" y="165"/>
                  </a:cubicBezTo>
                  <a:cubicBezTo>
                    <a:pt x="76" y="153"/>
                    <a:pt x="81" y="140"/>
                    <a:pt x="85" y="127"/>
                  </a:cubicBezTo>
                  <a:cubicBezTo>
                    <a:pt x="90" y="114"/>
                    <a:pt x="95" y="100"/>
                    <a:pt x="101" y="86"/>
                  </a:cubicBezTo>
                  <a:cubicBezTo>
                    <a:pt x="107" y="72"/>
                    <a:pt x="114" y="57"/>
                    <a:pt x="120" y="42"/>
                  </a:cubicBezTo>
                  <a:cubicBezTo>
                    <a:pt x="121" y="37"/>
                    <a:pt x="122" y="31"/>
                    <a:pt x="124" y="26"/>
                  </a:cubicBezTo>
                  <a:cubicBezTo>
                    <a:pt x="125" y="20"/>
                    <a:pt x="127" y="14"/>
                    <a:pt x="130" y="10"/>
                  </a:cubicBezTo>
                  <a:cubicBezTo>
                    <a:pt x="130" y="10"/>
                    <a:pt x="129" y="10"/>
                    <a:pt x="129" y="10"/>
                  </a:cubicBezTo>
                  <a:cubicBezTo>
                    <a:pt x="133" y="13"/>
                    <a:pt x="136" y="18"/>
                    <a:pt x="138" y="22"/>
                  </a:cubicBezTo>
                  <a:cubicBezTo>
                    <a:pt x="141" y="27"/>
                    <a:pt x="144" y="31"/>
                    <a:pt x="147" y="36"/>
                  </a:cubicBezTo>
                  <a:cubicBezTo>
                    <a:pt x="153" y="45"/>
                    <a:pt x="160" y="55"/>
                    <a:pt x="162" y="65"/>
                  </a:cubicBezTo>
                  <a:cubicBezTo>
                    <a:pt x="162" y="69"/>
                    <a:pt x="163" y="80"/>
                    <a:pt x="169" y="81"/>
                  </a:cubicBezTo>
                  <a:cubicBezTo>
                    <a:pt x="172" y="81"/>
                    <a:pt x="175" y="78"/>
                    <a:pt x="177" y="76"/>
                  </a:cubicBezTo>
                  <a:cubicBezTo>
                    <a:pt x="179" y="74"/>
                    <a:pt x="182" y="70"/>
                    <a:pt x="186" y="68"/>
                  </a:cubicBezTo>
                  <a:cubicBezTo>
                    <a:pt x="185" y="68"/>
                    <a:pt x="185" y="68"/>
                    <a:pt x="184" y="68"/>
                  </a:cubicBezTo>
                  <a:cubicBezTo>
                    <a:pt x="186" y="72"/>
                    <a:pt x="187" y="76"/>
                    <a:pt x="188" y="80"/>
                  </a:cubicBezTo>
                  <a:cubicBezTo>
                    <a:pt x="189" y="84"/>
                    <a:pt x="190" y="89"/>
                    <a:pt x="191" y="93"/>
                  </a:cubicBezTo>
                  <a:cubicBezTo>
                    <a:pt x="194" y="101"/>
                    <a:pt x="199" y="109"/>
                    <a:pt x="202" y="117"/>
                  </a:cubicBezTo>
                  <a:cubicBezTo>
                    <a:pt x="210" y="135"/>
                    <a:pt x="214" y="153"/>
                    <a:pt x="220" y="171"/>
                  </a:cubicBezTo>
                  <a:cubicBezTo>
                    <a:pt x="223" y="179"/>
                    <a:pt x="227" y="187"/>
                    <a:pt x="229" y="195"/>
                  </a:cubicBezTo>
                  <a:cubicBezTo>
                    <a:pt x="231" y="201"/>
                    <a:pt x="232" y="208"/>
                    <a:pt x="236" y="213"/>
                  </a:cubicBezTo>
                  <a:cubicBezTo>
                    <a:pt x="241" y="220"/>
                    <a:pt x="247" y="214"/>
                    <a:pt x="250" y="209"/>
                  </a:cubicBezTo>
                  <a:cubicBezTo>
                    <a:pt x="255" y="201"/>
                    <a:pt x="258" y="191"/>
                    <a:pt x="261" y="182"/>
                  </a:cubicBezTo>
                  <a:cubicBezTo>
                    <a:pt x="262" y="177"/>
                    <a:pt x="264" y="173"/>
                    <a:pt x="265" y="168"/>
                  </a:cubicBezTo>
                  <a:cubicBezTo>
                    <a:pt x="267" y="164"/>
                    <a:pt x="269" y="160"/>
                    <a:pt x="271" y="156"/>
                  </a:cubicBezTo>
                  <a:cubicBezTo>
                    <a:pt x="273" y="153"/>
                    <a:pt x="277" y="145"/>
                    <a:pt x="280" y="148"/>
                  </a:cubicBezTo>
                  <a:cubicBezTo>
                    <a:pt x="285" y="153"/>
                    <a:pt x="286" y="160"/>
                    <a:pt x="292" y="164"/>
                  </a:cubicBezTo>
                  <a:cubicBezTo>
                    <a:pt x="295" y="167"/>
                    <a:pt x="299" y="165"/>
                    <a:pt x="302" y="161"/>
                  </a:cubicBezTo>
                  <a:cubicBezTo>
                    <a:pt x="303" y="159"/>
                    <a:pt x="304" y="157"/>
                    <a:pt x="304" y="154"/>
                  </a:cubicBezTo>
                  <a:cubicBezTo>
                    <a:pt x="306" y="151"/>
                    <a:pt x="307" y="147"/>
                    <a:pt x="309" y="143"/>
                  </a:cubicBezTo>
                  <a:cubicBezTo>
                    <a:pt x="312" y="134"/>
                    <a:pt x="315" y="125"/>
                    <a:pt x="319" y="116"/>
                  </a:cubicBezTo>
                  <a:cubicBezTo>
                    <a:pt x="325" y="98"/>
                    <a:pt x="331" y="81"/>
                    <a:pt x="336" y="64"/>
                  </a:cubicBezTo>
                  <a:cubicBezTo>
                    <a:pt x="338" y="56"/>
                    <a:pt x="341" y="49"/>
                    <a:pt x="343" y="41"/>
                  </a:cubicBezTo>
                  <a:cubicBezTo>
                    <a:pt x="344" y="36"/>
                    <a:pt x="345" y="28"/>
                    <a:pt x="350" y="25"/>
                  </a:cubicBezTo>
                  <a:cubicBezTo>
                    <a:pt x="349" y="25"/>
                    <a:pt x="349" y="25"/>
                    <a:pt x="348" y="24"/>
                  </a:cubicBezTo>
                  <a:cubicBezTo>
                    <a:pt x="353" y="32"/>
                    <a:pt x="356" y="41"/>
                    <a:pt x="360" y="49"/>
                  </a:cubicBezTo>
                  <a:cubicBezTo>
                    <a:pt x="363" y="58"/>
                    <a:pt x="367" y="66"/>
                    <a:pt x="371" y="75"/>
                  </a:cubicBezTo>
                  <a:cubicBezTo>
                    <a:pt x="375" y="82"/>
                    <a:pt x="378" y="91"/>
                    <a:pt x="381" y="99"/>
                  </a:cubicBezTo>
                  <a:cubicBezTo>
                    <a:pt x="382" y="105"/>
                    <a:pt x="384" y="111"/>
                    <a:pt x="387" y="116"/>
                  </a:cubicBezTo>
                  <a:cubicBezTo>
                    <a:pt x="390" y="122"/>
                    <a:pt x="396" y="123"/>
                    <a:pt x="400" y="118"/>
                  </a:cubicBezTo>
                  <a:cubicBezTo>
                    <a:pt x="405" y="112"/>
                    <a:pt x="408" y="103"/>
                    <a:pt x="411" y="96"/>
                  </a:cubicBezTo>
                  <a:cubicBezTo>
                    <a:pt x="414" y="87"/>
                    <a:pt x="416" y="79"/>
                    <a:pt x="419" y="70"/>
                  </a:cubicBezTo>
                  <a:cubicBezTo>
                    <a:pt x="420" y="64"/>
                    <a:pt x="422" y="58"/>
                    <a:pt x="425" y="53"/>
                  </a:cubicBezTo>
                  <a:cubicBezTo>
                    <a:pt x="424" y="53"/>
                    <a:pt x="424" y="53"/>
                    <a:pt x="424" y="53"/>
                  </a:cubicBezTo>
                  <a:cubicBezTo>
                    <a:pt x="427" y="55"/>
                    <a:pt x="428" y="59"/>
                    <a:pt x="430" y="63"/>
                  </a:cubicBezTo>
                  <a:cubicBezTo>
                    <a:pt x="431" y="67"/>
                    <a:pt x="433" y="71"/>
                    <a:pt x="434" y="76"/>
                  </a:cubicBezTo>
                  <a:cubicBezTo>
                    <a:pt x="438" y="85"/>
                    <a:pt x="442" y="93"/>
                    <a:pt x="445" y="102"/>
                  </a:cubicBezTo>
                  <a:cubicBezTo>
                    <a:pt x="448" y="110"/>
                    <a:pt x="451" y="116"/>
                    <a:pt x="454" y="124"/>
                  </a:cubicBezTo>
                  <a:cubicBezTo>
                    <a:pt x="455" y="129"/>
                    <a:pt x="457" y="135"/>
                    <a:pt x="460" y="139"/>
                  </a:cubicBezTo>
                  <a:cubicBezTo>
                    <a:pt x="469" y="149"/>
                    <a:pt x="479" y="123"/>
                    <a:pt x="481" y="118"/>
                  </a:cubicBezTo>
                  <a:cubicBezTo>
                    <a:pt x="488" y="103"/>
                    <a:pt x="493" y="89"/>
                    <a:pt x="498" y="74"/>
                  </a:cubicBezTo>
                  <a:cubicBezTo>
                    <a:pt x="501" y="67"/>
                    <a:pt x="503" y="61"/>
                    <a:pt x="506" y="55"/>
                  </a:cubicBezTo>
                  <a:cubicBezTo>
                    <a:pt x="507" y="52"/>
                    <a:pt x="509" y="47"/>
                    <a:pt x="511" y="45"/>
                  </a:cubicBezTo>
                  <a:cubicBezTo>
                    <a:pt x="511" y="45"/>
                    <a:pt x="510" y="45"/>
                    <a:pt x="510" y="45"/>
                  </a:cubicBezTo>
                  <a:cubicBezTo>
                    <a:pt x="522" y="52"/>
                    <a:pt x="527" y="67"/>
                    <a:pt x="532" y="79"/>
                  </a:cubicBezTo>
                  <a:cubicBezTo>
                    <a:pt x="540" y="95"/>
                    <a:pt x="549" y="111"/>
                    <a:pt x="557" y="127"/>
                  </a:cubicBezTo>
                  <a:cubicBezTo>
                    <a:pt x="562" y="135"/>
                    <a:pt x="566" y="144"/>
                    <a:pt x="570" y="152"/>
                  </a:cubicBezTo>
                  <a:cubicBezTo>
                    <a:pt x="572" y="154"/>
                    <a:pt x="573" y="157"/>
                    <a:pt x="574" y="160"/>
                  </a:cubicBezTo>
                  <a:cubicBezTo>
                    <a:pt x="575" y="162"/>
                    <a:pt x="576" y="165"/>
                    <a:pt x="578" y="166"/>
                  </a:cubicBezTo>
                  <a:cubicBezTo>
                    <a:pt x="586" y="172"/>
                    <a:pt x="594" y="156"/>
                    <a:pt x="597" y="151"/>
                  </a:cubicBezTo>
                  <a:cubicBezTo>
                    <a:pt x="598" y="149"/>
                    <a:pt x="600" y="147"/>
                    <a:pt x="602" y="145"/>
                  </a:cubicBezTo>
                  <a:cubicBezTo>
                    <a:pt x="601" y="145"/>
                    <a:pt x="601" y="145"/>
                    <a:pt x="600" y="145"/>
                  </a:cubicBezTo>
                  <a:cubicBezTo>
                    <a:pt x="603" y="147"/>
                    <a:pt x="604" y="149"/>
                    <a:pt x="606" y="151"/>
                  </a:cubicBezTo>
                  <a:cubicBezTo>
                    <a:pt x="607" y="153"/>
                    <a:pt x="608" y="151"/>
                    <a:pt x="608" y="151"/>
                  </a:cubicBezTo>
                  <a:cubicBezTo>
                    <a:pt x="606" y="144"/>
                    <a:pt x="598" y="142"/>
                    <a:pt x="592" y="144"/>
                  </a:cubicBezTo>
                  <a:cubicBezTo>
                    <a:pt x="584" y="146"/>
                    <a:pt x="583" y="156"/>
                    <a:pt x="576" y="160"/>
                  </a:cubicBezTo>
                  <a:cubicBezTo>
                    <a:pt x="577" y="160"/>
                    <a:pt x="577" y="160"/>
                    <a:pt x="578" y="161"/>
                  </a:cubicBezTo>
                  <a:cubicBezTo>
                    <a:pt x="572" y="156"/>
                    <a:pt x="569" y="149"/>
                    <a:pt x="566" y="143"/>
                  </a:cubicBezTo>
                  <a:cubicBezTo>
                    <a:pt x="563" y="135"/>
                    <a:pt x="560" y="128"/>
                    <a:pt x="556" y="121"/>
                  </a:cubicBezTo>
                  <a:cubicBezTo>
                    <a:pt x="552" y="113"/>
                    <a:pt x="547" y="105"/>
                    <a:pt x="542" y="97"/>
                  </a:cubicBezTo>
                  <a:cubicBezTo>
                    <a:pt x="538" y="89"/>
                    <a:pt x="533" y="80"/>
                    <a:pt x="528" y="73"/>
                  </a:cubicBezTo>
                  <a:cubicBezTo>
                    <a:pt x="524" y="65"/>
                    <a:pt x="519" y="57"/>
                    <a:pt x="513" y="50"/>
                  </a:cubicBezTo>
                  <a:cubicBezTo>
                    <a:pt x="512" y="48"/>
                    <a:pt x="511" y="46"/>
                    <a:pt x="509" y="44"/>
                  </a:cubicBezTo>
                  <a:cubicBezTo>
                    <a:pt x="507" y="43"/>
                    <a:pt x="505" y="45"/>
                    <a:pt x="504" y="46"/>
                  </a:cubicBezTo>
                  <a:cubicBezTo>
                    <a:pt x="502" y="49"/>
                    <a:pt x="501" y="52"/>
                    <a:pt x="500" y="55"/>
                  </a:cubicBezTo>
                  <a:cubicBezTo>
                    <a:pt x="499" y="59"/>
                    <a:pt x="497" y="64"/>
                    <a:pt x="496" y="68"/>
                  </a:cubicBezTo>
                  <a:cubicBezTo>
                    <a:pt x="493" y="77"/>
                    <a:pt x="490" y="86"/>
                    <a:pt x="485" y="95"/>
                  </a:cubicBezTo>
                  <a:cubicBezTo>
                    <a:pt x="481" y="102"/>
                    <a:pt x="477" y="109"/>
                    <a:pt x="473" y="117"/>
                  </a:cubicBezTo>
                  <a:cubicBezTo>
                    <a:pt x="469" y="124"/>
                    <a:pt x="466" y="131"/>
                    <a:pt x="461" y="138"/>
                  </a:cubicBezTo>
                  <a:cubicBezTo>
                    <a:pt x="461" y="138"/>
                    <a:pt x="462" y="138"/>
                    <a:pt x="463" y="138"/>
                  </a:cubicBezTo>
                  <a:cubicBezTo>
                    <a:pt x="458" y="130"/>
                    <a:pt x="455" y="122"/>
                    <a:pt x="453" y="113"/>
                  </a:cubicBezTo>
                  <a:cubicBezTo>
                    <a:pt x="450" y="105"/>
                    <a:pt x="447" y="97"/>
                    <a:pt x="444" y="89"/>
                  </a:cubicBezTo>
                  <a:cubicBezTo>
                    <a:pt x="441" y="83"/>
                    <a:pt x="439" y="76"/>
                    <a:pt x="437" y="69"/>
                  </a:cubicBezTo>
                  <a:cubicBezTo>
                    <a:pt x="436" y="64"/>
                    <a:pt x="434" y="59"/>
                    <a:pt x="431" y="55"/>
                  </a:cubicBezTo>
                  <a:cubicBezTo>
                    <a:pt x="430" y="52"/>
                    <a:pt x="426" y="50"/>
                    <a:pt x="423" y="52"/>
                  </a:cubicBezTo>
                  <a:cubicBezTo>
                    <a:pt x="417" y="54"/>
                    <a:pt x="414" y="61"/>
                    <a:pt x="413" y="67"/>
                  </a:cubicBezTo>
                  <a:cubicBezTo>
                    <a:pt x="412" y="71"/>
                    <a:pt x="411" y="75"/>
                    <a:pt x="410" y="79"/>
                  </a:cubicBezTo>
                  <a:cubicBezTo>
                    <a:pt x="408" y="83"/>
                    <a:pt x="406" y="88"/>
                    <a:pt x="405" y="92"/>
                  </a:cubicBezTo>
                  <a:cubicBezTo>
                    <a:pt x="403" y="97"/>
                    <a:pt x="402" y="101"/>
                    <a:pt x="400" y="106"/>
                  </a:cubicBezTo>
                  <a:cubicBezTo>
                    <a:pt x="399" y="110"/>
                    <a:pt x="397" y="116"/>
                    <a:pt x="393" y="119"/>
                  </a:cubicBezTo>
                  <a:cubicBezTo>
                    <a:pt x="388" y="122"/>
                    <a:pt x="385" y="113"/>
                    <a:pt x="384" y="110"/>
                  </a:cubicBezTo>
                  <a:cubicBezTo>
                    <a:pt x="383" y="105"/>
                    <a:pt x="382" y="98"/>
                    <a:pt x="380" y="93"/>
                  </a:cubicBezTo>
                  <a:cubicBezTo>
                    <a:pt x="379" y="86"/>
                    <a:pt x="376" y="80"/>
                    <a:pt x="374" y="74"/>
                  </a:cubicBezTo>
                  <a:cubicBezTo>
                    <a:pt x="370" y="66"/>
                    <a:pt x="367" y="58"/>
                    <a:pt x="363" y="49"/>
                  </a:cubicBezTo>
                  <a:cubicBezTo>
                    <a:pt x="361" y="41"/>
                    <a:pt x="357" y="34"/>
                    <a:pt x="353" y="28"/>
                  </a:cubicBezTo>
                  <a:cubicBezTo>
                    <a:pt x="351" y="25"/>
                    <a:pt x="347" y="21"/>
                    <a:pt x="343" y="21"/>
                  </a:cubicBezTo>
                  <a:cubicBezTo>
                    <a:pt x="340" y="22"/>
                    <a:pt x="339" y="26"/>
                    <a:pt x="338" y="28"/>
                  </a:cubicBezTo>
                  <a:cubicBezTo>
                    <a:pt x="336" y="34"/>
                    <a:pt x="336" y="41"/>
                    <a:pt x="335" y="47"/>
                  </a:cubicBezTo>
                  <a:cubicBezTo>
                    <a:pt x="332" y="59"/>
                    <a:pt x="329" y="72"/>
                    <a:pt x="324" y="84"/>
                  </a:cubicBezTo>
                  <a:cubicBezTo>
                    <a:pt x="319" y="96"/>
                    <a:pt x="312" y="109"/>
                    <a:pt x="307" y="121"/>
                  </a:cubicBezTo>
                  <a:cubicBezTo>
                    <a:pt x="301" y="134"/>
                    <a:pt x="294" y="146"/>
                    <a:pt x="288" y="159"/>
                  </a:cubicBezTo>
                  <a:cubicBezTo>
                    <a:pt x="289" y="159"/>
                    <a:pt x="289" y="159"/>
                    <a:pt x="290" y="159"/>
                  </a:cubicBezTo>
                  <a:cubicBezTo>
                    <a:pt x="286" y="155"/>
                    <a:pt x="283" y="147"/>
                    <a:pt x="277" y="148"/>
                  </a:cubicBezTo>
                  <a:cubicBezTo>
                    <a:pt x="271" y="150"/>
                    <a:pt x="268" y="160"/>
                    <a:pt x="266" y="165"/>
                  </a:cubicBezTo>
                  <a:cubicBezTo>
                    <a:pt x="259" y="182"/>
                    <a:pt x="251" y="199"/>
                    <a:pt x="238" y="213"/>
                  </a:cubicBezTo>
                  <a:cubicBezTo>
                    <a:pt x="239" y="213"/>
                    <a:pt x="239" y="212"/>
                    <a:pt x="239" y="212"/>
                  </a:cubicBezTo>
                  <a:cubicBezTo>
                    <a:pt x="228" y="206"/>
                    <a:pt x="225" y="191"/>
                    <a:pt x="222" y="179"/>
                  </a:cubicBezTo>
                  <a:cubicBezTo>
                    <a:pt x="218" y="164"/>
                    <a:pt x="214" y="148"/>
                    <a:pt x="208" y="133"/>
                  </a:cubicBezTo>
                  <a:cubicBezTo>
                    <a:pt x="205" y="124"/>
                    <a:pt x="201" y="116"/>
                    <a:pt x="198" y="107"/>
                  </a:cubicBezTo>
                  <a:cubicBezTo>
                    <a:pt x="195" y="98"/>
                    <a:pt x="192" y="90"/>
                    <a:pt x="190" y="81"/>
                  </a:cubicBezTo>
                  <a:cubicBezTo>
                    <a:pt x="189" y="76"/>
                    <a:pt x="188" y="69"/>
                    <a:pt x="185" y="65"/>
                  </a:cubicBezTo>
                  <a:cubicBezTo>
                    <a:pt x="181" y="61"/>
                    <a:pt x="176" y="65"/>
                    <a:pt x="174" y="68"/>
                  </a:cubicBezTo>
                  <a:cubicBezTo>
                    <a:pt x="170" y="72"/>
                    <a:pt x="168" y="77"/>
                    <a:pt x="165" y="82"/>
                  </a:cubicBezTo>
                  <a:cubicBezTo>
                    <a:pt x="166" y="82"/>
                    <a:pt x="166" y="82"/>
                    <a:pt x="167" y="82"/>
                  </a:cubicBezTo>
                  <a:cubicBezTo>
                    <a:pt x="158" y="70"/>
                    <a:pt x="159" y="54"/>
                    <a:pt x="154" y="40"/>
                  </a:cubicBezTo>
                  <a:cubicBezTo>
                    <a:pt x="151" y="32"/>
                    <a:pt x="146" y="24"/>
                    <a:pt x="144" y="16"/>
                  </a:cubicBezTo>
                  <a:cubicBezTo>
                    <a:pt x="142" y="11"/>
                    <a:pt x="142" y="5"/>
                    <a:pt x="138" y="3"/>
                  </a:cubicBezTo>
                  <a:cubicBezTo>
                    <a:pt x="132" y="0"/>
                    <a:pt x="129" y="6"/>
                    <a:pt x="127" y="9"/>
                  </a:cubicBezTo>
                  <a:cubicBezTo>
                    <a:pt x="123" y="16"/>
                    <a:pt x="120" y="24"/>
                    <a:pt x="118" y="31"/>
                  </a:cubicBezTo>
                  <a:cubicBezTo>
                    <a:pt x="115" y="40"/>
                    <a:pt x="112" y="49"/>
                    <a:pt x="109" y="58"/>
                  </a:cubicBezTo>
                  <a:cubicBezTo>
                    <a:pt x="106" y="67"/>
                    <a:pt x="103" y="76"/>
                    <a:pt x="100" y="84"/>
                  </a:cubicBezTo>
                  <a:cubicBezTo>
                    <a:pt x="94" y="101"/>
                    <a:pt x="87" y="118"/>
                    <a:pt x="78" y="134"/>
                  </a:cubicBezTo>
                  <a:cubicBezTo>
                    <a:pt x="76" y="138"/>
                    <a:pt x="73" y="142"/>
                    <a:pt x="71" y="145"/>
                  </a:cubicBezTo>
                  <a:cubicBezTo>
                    <a:pt x="69" y="149"/>
                    <a:pt x="67" y="153"/>
                    <a:pt x="64" y="156"/>
                  </a:cubicBezTo>
                  <a:cubicBezTo>
                    <a:pt x="61" y="158"/>
                    <a:pt x="52" y="141"/>
                    <a:pt x="50" y="138"/>
                  </a:cubicBezTo>
                  <a:cubicBezTo>
                    <a:pt x="50" y="137"/>
                    <a:pt x="49" y="136"/>
                    <a:pt x="48" y="134"/>
                  </a:cubicBezTo>
                  <a:cubicBezTo>
                    <a:pt x="47" y="133"/>
                    <a:pt x="46" y="132"/>
                    <a:pt x="46" y="131"/>
                  </a:cubicBezTo>
                  <a:cubicBezTo>
                    <a:pt x="45" y="130"/>
                    <a:pt x="43" y="130"/>
                    <a:pt x="42" y="131"/>
                  </a:cubicBezTo>
                  <a:cubicBezTo>
                    <a:pt x="41" y="132"/>
                    <a:pt x="40" y="134"/>
                    <a:pt x="39" y="136"/>
                  </a:cubicBezTo>
                  <a:cubicBezTo>
                    <a:pt x="38" y="138"/>
                    <a:pt x="37" y="141"/>
                    <a:pt x="36" y="143"/>
                  </a:cubicBezTo>
                  <a:cubicBezTo>
                    <a:pt x="34" y="146"/>
                    <a:pt x="32" y="149"/>
                    <a:pt x="29" y="149"/>
                  </a:cubicBezTo>
                  <a:cubicBezTo>
                    <a:pt x="25" y="149"/>
                    <a:pt x="23" y="145"/>
                    <a:pt x="21" y="142"/>
                  </a:cubicBezTo>
                  <a:cubicBezTo>
                    <a:pt x="18" y="138"/>
                    <a:pt x="13" y="135"/>
                    <a:pt x="8" y="138"/>
                  </a:cubicBezTo>
                  <a:cubicBezTo>
                    <a:pt x="5" y="139"/>
                    <a:pt x="3" y="142"/>
                    <a:pt x="1" y="143"/>
                  </a:cubicBezTo>
                  <a:cubicBezTo>
                    <a:pt x="0" y="144"/>
                    <a:pt x="1" y="145"/>
                    <a:pt x="2" y="145"/>
                  </a:cubicBezTo>
                  <a:cubicBezTo>
                    <a:pt x="5" y="143"/>
                    <a:pt x="7" y="140"/>
                    <a:pt x="11" y="139"/>
                  </a:cubicBezTo>
                  <a:cubicBezTo>
                    <a:pt x="15" y="138"/>
                    <a:pt x="18" y="141"/>
                    <a:pt x="20" y="144"/>
                  </a:cubicBezTo>
                  <a:cubicBezTo>
                    <a:pt x="23" y="147"/>
                    <a:pt x="27" y="153"/>
                    <a:pt x="32" y="150"/>
                  </a:cubicBezTo>
                  <a:cubicBezTo>
                    <a:pt x="36" y="148"/>
                    <a:pt x="38" y="142"/>
                    <a:pt x="40" y="138"/>
                  </a:cubicBezTo>
                  <a:cubicBezTo>
                    <a:pt x="41" y="137"/>
                    <a:pt x="41" y="136"/>
                    <a:pt x="42" y="135"/>
                  </a:cubicBezTo>
                  <a:cubicBezTo>
                    <a:pt x="42" y="134"/>
                    <a:pt x="44" y="131"/>
                    <a:pt x="44" y="132"/>
                  </a:cubicBezTo>
                  <a:cubicBezTo>
                    <a:pt x="44" y="133"/>
                    <a:pt x="44" y="134"/>
                    <a:pt x="45" y="134"/>
                  </a:cubicBezTo>
                  <a:cubicBezTo>
                    <a:pt x="46" y="136"/>
                    <a:pt x="48" y="138"/>
                    <a:pt x="49" y="139"/>
                  </a:cubicBezTo>
                  <a:cubicBezTo>
                    <a:pt x="53" y="145"/>
                    <a:pt x="55" y="153"/>
                    <a:pt x="61" y="157"/>
                  </a:cubicBezTo>
                  <a:cubicBezTo>
                    <a:pt x="65" y="160"/>
                    <a:pt x="69" y="153"/>
                    <a:pt x="71" y="150"/>
                  </a:cubicBezTo>
                  <a:cubicBezTo>
                    <a:pt x="81" y="135"/>
                    <a:pt x="88" y="119"/>
                    <a:pt x="95" y="103"/>
                  </a:cubicBezTo>
                  <a:cubicBezTo>
                    <a:pt x="102" y="86"/>
                    <a:pt x="108" y="69"/>
                    <a:pt x="114" y="51"/>
                  </a:cubicBezTo>
                  <a:cubicBezTo>
                    <a:pt x="116" y="42"/>
                    <a:pt x="119" y="34"/>
                    <a:pt x="122" y="25"/>
                  </a:cubicBezTo>
                  <a:cubicBezTo>
                    <a:pt x="124" y="21"/>
                    <a:pt x="125" y="17"/>
                    <a:pt x="127" y="13"/>
                  </a:cubicBezTo>
                  <a:cubicBezTo>
                    <a:pt x="128" y="10"/>
                    <a:pt x="130" y="7"/>
                    <a:pt x="133" y="5"/>
                  </a:cubicBezTo>
                  <a:cubicBezTo>
                    <a:pt x="139" y="0"/>
                    <a:pt x="141" y="15"/>
                    <a:pt x="142" y="18"/>
                  </a:cubicBezTo>
                  <a:cubicBezTo>
                    <a:pt x="145" y="27"/>
                    <a:pt x="150" y="34"/>
                    <a:pt x="153" y="43"/>
                  </a:cubicBezTo>
                  <a:cubicBezTo>
                    <a:pt x="158" y="56"/>
                    <a:pt x="157" y="71"/>
                    <a:pt x="165" y="83"/>
                  </a:cubicBezTo>
                  <a:cubicBezTo>
                    <a:pt x="166" y="84"/>
                    <a:pt x="167" y="84"/>
                    <a:pt x="167" y="83"/>
                  </a:cubicBezTo>
                  <a:cubicBezTo>
                    <a:pt x="169" y="78"/>
                    <a:pt x="172" y="73"/>
                    <a:pt x="176" y="68"/>
                  </a:cubicBezTo>
                  <a:cubicBezTo>
                    <a:pt x="178" y="67"/>
                    <a:pt x="181" y="64"/>
                    <a:pt x="183" y="67"/>
                  </a:cubicBezTo>
                  <a:cubicBezTo>
                    <a:pt x="185" y="69"/>
                    <a:pt x="186" y="73"/>
                    <a:pt x="187" y="76"/>
                  </a:cubicBezTo>
                  <a:cubicBezTo>
                    <a:pt x="190" y="93"/>
                    <a:pt x="196" y="109"/>
                    <a:pt x="203" y="125"/>
                  </a:cubicBezTo>
                  <a:cubicBezTo>
                    <a:pt x="209" y="141"/>
                    <a:pt x="215" y="158"/>
                    <a:pt x="219" y="175"/>
                  </a:cubicBezTo>
                  <a:cubicBezTo>
                    <a:pt x="222" y="187"/>
                    <a:pt x="224" y="199"/>
                    <a:pt x="232" y="209"/>
                  </a:cubicBezTo>
                  <a:cubicBezTo>
                    <a:pt x="234" y="211"/>
                    <a:pt x="236" y="213"/>
                    <a:pt x="239" y="214"/>
                  </a:cubicBezTo>
                  <a:cubicBezTo>
                    <a:pt x="239" y="214"/>
                    <a:pt x="239" y="214"/>
                    <a:pt x="240" y="214"/>
                  </a:cubicBezTo>
                  <a:cubicBezTo>
                    <a:pt x="251" y="202"/>
                    <a:pt x="260" y="187"/>
                    <a:pt x="265" y="172"/>
                  </a:cubicBezTo>
                  <a:cubicBezTo>
                    <a:pt x="268" y="166"/>
                    <a:pt x="269" y="159"/>
                    <a:pt x="273" y="154"/>
                  </a:cubicBezTo>
                  <a:cubicBezTo>
                    <a:pt x="274" y="153"/>
                    <a:pt x="275" y="151"/>
                    <a:pt x="277" y="151"/>
                  </a:cubicBezTo>
                  <a:cubicBezTo>
                    <a:pt x="279" y="150"/>
                    <a:pt x="281" y="151"/>
                    <a:pt x="282" y="153"/>
                  </a:cubicBezTo>
                  <a:cubicBezTo>
                    <a:pt x="284" y="155"/>
                    <a:pt x="286" y="158"/>
                    <a:pt x="288" y="160"/>
                  </a:cubicBezTo>
                  <a:cubicBezTo>
                    <a:pt x="289" y="160"/>
                    <a:pt x="290" y="160"/>
                    <a:pt x="290" y="160"/>
                  </a:cubicBezTo>
                  <a:cubicBezTo>
                    <a:pt x="299" y="143"/>
                    <a:pt x="307" y="125"/>
                    <a:pt x="315" y="107"/>
                  </a:cubicBezTo>
                  <a:cubicBezTo>
                    <a:pt x="319" y="99"/>
                    <a:pt x="323" y="91"/>
                    <a:pt x="327" y="82"/>
                  </a:cubicBezTo>
                  <a:cubicBezTo>
                    <a:pt x="330" y="73"/>
                    <a:pt x="333" y="64"/>
                    <a:pt x="335" y="55"/>
                  </a:cubicBezTo>
                  <a:cubicBezTo>
                    <a:pt x="336" y="50"/>
                    <a:pt x="337" y="45"/>
                    <a:pt x="338" y="40"/>
                  </a:cubicBezTo>
                  <a:cubicBezTo>
                    <a:pt x="338" y="35"/>
                    <a:pt x="339" y="30"/>
                    <a:pt x="341" y="26"/>
                  </a:cubicBezTo>
                  <a:cubicBezTo>
                    <a:pt x="343" y="21"/>
                    <a:pt x="347" y="24"/>
                    <a:pt x="350" y="27"/>
                  </a:cubicBezTo>
                  <a:cubicBezTo>
                    <a:pt x="356" y="34"/>
                    <a:pt x="359" y="42"/>
                    <a:pt x="362" y="50"/>
                  </a:cubicBezTo>
                  <a:cubicBezTo>
                    <a:pt x="365" y="58"/>
                    <a:pt x="368" y="66"/>
                    <a:pt x="372" y="74"/>
                  </a:cubicBezTo>
                  <a:cubicBezTo>
                    <a:pt x="375" y="81"/>
                    <a:pt x="377" y="87"/>
                    <a:pt x="378" y="94"/>
                  </a:cubicBezTo>
                  <a:cubicBezTo>
                    <a:pt x="380" y="100"/>
                    <a:pt x="381" y="106"/>
                    <a:pt x="383" y="111"/>
                  </a:cubicBezTo>
                  <a:cubicBezTo>
                    <a:pt x="384" y="115"/>
                    <a:pt x="386" y="120"/>
                    <a:pt x="389" y="121"/>
                  </a:cubicBezTo>
                  <a:cubicBezTo>
                    <a:pt x="398" y="124"/>
                    <a:pt x="402" y="108"/>
                    <a:pt x="403" y="103"/>
                  </a:cubicBezTo>
                  <a:cubicBezTo>
                    <a:pt x="405" y="97"/>
                    <a:pt x="407" y="92"/>
                    <a:pt x="409" y="86"/>
                  </a:cubicBezTo>
                  <a:cubicBezTo>
                    <a:pt x="411" y="82"/>
                    <a:pt x="412" y="78"/>
                    <a:pt x="413" y="74"/>
                  </a:cubicBezTo>
                  <a:cubicBezTo>
                    <a:pt x="414" y="70"/>
                    <a:pt x="415" y="65"/>
                    <a:pt x="417" y="61"/>
                  </a:cubicBezTo>
                  <a:cubicBezTo>
                    <a:pt x="418" y="58"/>
                    <a:pt x="421" y="53"/>
                    <a:pt x="425" y="53"/>
                  </a:cubicBezTo>
                  <a:cubicBezTo>
                    <a:pt x="428" y="53"/>
                    <a:pt x="430" y="57"/>
                    <a:pt x="431" y="59"/>
                  </a:cubicBezTo>
                  <a:cubicBezTo>
                    <a:pt x="435" y="65"/>
                    <a:pt x="435" y="72"/>
                    <a:pt x="437" y="78"/>
                  </a:cubicBezTo>
                  <a:cubicBezTo>
                    <a:pt x="441" y="89"/>
                    <a:pt x="446" y="98"/>
                    <a:pt x="449" y="109"/>
                  </a:cubicBezTo>
                  <a:cubicBezTo>
                    <a:pt x="452" y="119"/>
                    <a:pt x="455" y="130"/>
                    <a:pt x="461" y="139"/>
                  </a:cubicBezTo>
                  <a:cubicBezTo>
                    <a:pt x="461" y="139"/>
                    <a:pt x="462" y="139"/>
                    <a:pt x="463" y="139"/>
                  </a:cubicBezTo>
                  <a:cubicBezTo>
                    <a:pt x="468" y="132"/>
                    <a:pt x="471" y="124"/>
                    <a:pt x="475" y="117"/>
                  </a:cubicBezTo>
                  <a:cubicBezTo>
                    <a:pt x="479" y="109"/>
                    <a:pt x="484" y="101"/>
                    <a:pt x="488" y="93"/>
                  </a:cubicBezTo>
                  <a:cubicBezTo>
                    <a:pt x="493" y="85"/>
                    <a:pt x="496" y="76"/>
                    <a:pt x="498" y="67"/>
                  </a:cubicBezTo>
                  <a:cubicBezTo>
                    <a:pt x="500" y="63"/>
                    <a:pt x="501" y="60"/>
                    <a:pt x="502" y="56"/>
                  </a:cubicBezTo>
                  <a:cubicBezTo>
                    <a:pt x="502" y="54"/>
                    <a:pt x="506" y="44"/>
                    <a:pt x="508" y="47"/>
                  </a:cubicBezTo>
                  <a:cubicBezTo>
                    <a:pt x="511" y="49"/>
                    <a:pt x="513" y="53"/>
                    <a:pt x="515" y="56"/>
                  </a:cubicBezTo>
                  <a:cubicBezTo>
                    <a:pt x="518" y="60"/>
                    <a:pt x="521" y="64"/>
                    <a:pt x="523" y="68"/>
                  </a:cubicBezTo>
                  <a:cubicBezTo>
                    <a:pt x="528" y="76"/>
                    <a:pt x="533" y="84"/>
                    <a:pt x="537" y="92"/>
                  </a:cubicBezTo>
                  <a:cubicBezTo>
                    <a:pt x="542" y="100"/>
                    <a:pt x="547" y="108"/>
                    <a:pt x="551" y="116"/>
                  </a:cubicBezTo>
                  <a:cubicBezTo>
                    <a:pt x="555" y="124"/>
                    <a:pt x="559" y="131"/>
                    <a:pt x="563" y="139"/>
                  </a:cubicBezTo>
                  <a:cubicBezTo>
                    <a:pt x="566" y="147"/>
                    <a:pt x="570" y="156"/>
                    <a:pt x="576" y="162"/>
                  </a:cubicBezTo>
                  <a:cubicBezTo>
                    <a:pt x="576" y="162"/>
                    <a:pt x="577" y="163"/>
                    <a:pt x="577" y="162"/>
                  </a:cubicBezTo>
                  <a:cubicBezTo>
                    <a:pt x="582" y="159"/>
                    <a:pt x="584" y="153"/>
                    <a:pt x="588" y="148"/>
                  </a:cubicBezTo>
                  <a:cubicBezTo>
                    <a:pt x="593" y="143"/>
                    <a:pt x="603" y="144"/>
                    <a:pt x="606" y="151"/>
                  </a:cubicBezTo>
                  <a:cubicBezTo>
                    <a:pt x="607" y="151"/>
                    <a:pt x="607" y="150"/>
                    <a:pt x="608" y="150"/>
                  </a:cubicBezTo>
                  <a:cubicBezTo>
                    <a:pt x="606" y="148"/>
                    <a:pt x="604" y="145"/>
                    <a:pt x="601" y="144"/>
                  </a:cubicBezTo>
                  <a:cubicBezTo>
                    <a:pt x="601" y="143"/>
                    <a:pt x="600" y="143"/>
                    <a:pt x="600" y="144"/>
                  </a:cubicBezTo>
                  <a:cubicBezTo>
                    <a:pt x="597" y="147"/>
                    <a:pt x="594" y="152"/>
                    <a:pt x="591" y="156"/>
                  </a:cubicBezTo>
                  <a:cubicBezTo>
                    <a:pt x="590" y="159"/>
                    <a:pt x="585" y="166"/>
                    <a:pt x="581" y="165"/>
                  </a:cubicBezTo>
                  <a:cubicBezTo>
                    <a:pt x="578" y="165"/>
                    <a:pt x="577" y="161"/>
                    <a:pt x="575" y="159"/>
                  </a:cubicBezTo>
                  <a:cubicBezTo>
                    <a:pt x="574" y="156"/>
                    <a:pt x="573" y="153"/>
                    <a:pt x="572" y="150"/>
                  </a:cubicBezTo>
                  <a:cubicBezTo>
                    <a:pt x="567" y="142"/>
                    <a:pt x="563" y="133"/>
                    <a:pt x="558" y="125"/>
                  </a:cubicBezTo>
                  <a:cubicBezTo>
                    <a:pt x="550" y="109"/>
                    <a:pt x="541" y="93"/>
                    <a:pt x="534" y="77"/>
                  </a:cubicBezTo>
                  <a:cubicBezTo>
                    <a:pt x="529" y="65"/>
                    <a:pt x="524" y="52"/>
                    <a:pt x="513" y="44"/>
                  </a:cubicBezTo>
                  <a:cubicBezTo>
                    <a:pt x="512" y="44"/>
                    <a:pt x="512" y="43"/>
                    <a:pt x="511" y="43"/>
                  </a:cubicBezTo>
                  <a:cubicBezTo>
                    <a:pt x="511" y="43"/>
                    <a:pt x="510" y="43"/>
                    <a:pt x="510" y="43"/>
                  </a:cubicBezTo>
                  <a:cubicBezTo>
                    <a:pt x="506" y="47"/>
                    <a:pt x="504" y="53"/>
                    <a:pt x="503" y="57"/>
                  </a:cubicBezTo>
                  <a:cubicBezTo>
                    <a:pt x="499" y="66"/>
                    <a:pt x="496" y="75"/>
                    <a:pt x="493" y="84"/>
                  </a:cubicBezTo>
                  <a:cubicBezTo>
                    <a:pt x="489" y="93"/>
                    <a:pt x="486" y="103"/>
                    <a:pt x="482" y="112"/>
                  </a:cubicBezTo>
                  <a:cubicBezTo>
                    <a:pt x="478" y="120"/>
                    <a:pt x="475" y="128"/>
                    <a:pt x="470" y="134"/>
                  </a:cubicBezTo>
                  <a:cubicBezTo>
                    <a:pt x="469" y="136"/>
                    <a:pt x="466" y="140"/>
                    <a:pt x="464" y="139"/>
                  </a:cubicBezTo>
                  <a:cubicBezTo>
                    <a:pt x="461" y="139"/>
                    <a:pt x="459" y="133"/>
                    <a:pt x="458" y="131"/>
                  </a:cubicBezTo>
                  <a:cubicBezTo>
                    <a:pt x="457" y="127"/>
                    <a:pt x="456" y="123"/>
                    <a:pt x="454" y="119"/>
                  </a:cubicBezTo>
                  <a:cubicBezTo>
                    <a:pt x="449" y="106"/>
                    <a:pt x="444" y="94"/>
                    <a:pt x="439" y="82"/>
                  </a:cubicBezTo>
                  <a:cubicBezTo>
                    <a:pt x="436" y="76"/>
                    <a:pt x="434" y="69"/>
                    <a:pt x="432" y="63"/>
                  </a:cubicBezTo>
                  <a:cubicBezTo>
                    <a:pt x="430" y="59"/>
                    <a:pt x="429" y="54"/>
                    <a:pt x="425" y="52"/>
                  </a:cubicBezTo>
                  <a:cubicBezTo>
                    <a:pt x="424" y="51"/>
                    <a:pt x="424" y="52"/>
                    <a:pt x="423" y="52"/>
                  </a:cubicBezTo>
                  <a:cubicBezTo>
                    <a:pt x="420" y="57"/>
                    <a:pt x="418" y="65"/>
                    <a:pt x="416" y="71"/>
                  </a:cubicBezTo>
                  <a:cubicBezTo>
                    <a:pt x="414" y="80"/>
                    <a:pt x="411" y="90"/>
                    <a:pt x="407" y="100"/>
                  </a:cubicBezTo>
                  <a:cubicBezTo>
                    <a:pt x="406" y="104"/>
                    <a:pt x="404" y="108"/>
                    <a:pt x="402" y="112"/>
                  </a:cubicBezTo>
                  <a:cubicBezTo>
                    <a:pt x="400" y="114"/>
                    <a:pt x="398" y="117"/>
                    <a:pt x="396" y="119"/>
                  </a:cubicBezTo>
                  <a:cubicBezTo>
                    <a:pt x="387" y="123"/>
                    <a:pt x="384" y="101"/>
                    <a:pt x="382" y="97"/>
                  </a:cubicBezTo>
                  <a:cubicBezTo>
                    <a:pt x="378" y="84"/>
                    <a:pt x="372" y="72"/>
                    <a:pt x="367" y="60"/>
                  </a:cubicBezTo>
                  <a:cubicBezTo>
                    <a:pt x="361" y="48"/>
                    <a:pt x="357" y="35"/>
                    <a:pt x="350" y="23"/>
                  </a:cubicBezTo>
                  <a:cubicBezTo>
                    <a:pt x="350" y="23"/>
                    <a:pt x="349" y="23"/>
                    <a:pt x="349" y="23"/>
                  </a:cubicBezTo>
                  <a:cubicBezTo>
                    <a:pt x="344" y="26"/>
                    <a:pt x="343" y="32"/>
                    <a:pt x="342" y="37"/>
                  </a:cubicBezTo>
                  <a:cubicBezTo>
                    <a:pt x="340" y="44"/>
                    <a:pt x="337" y="51"/>
                    <a:pt x="335" y="59"/>
                  </a:cubicBezTo>
                  <a:cubicBezTo>
                    <a:pt x="330" y="77"/>
                    <a:pt x="323" y="96"/>
                    <a:pt x="317" y="114"/>
                  </a:cubicBezTo>
                  <a:cubicBezTo>
                    <a:pt x="314" y="123"/>
                    <a:pt x="310" y="132"/>
                    <a:pt x="307" y="142"/>
                  </a:cubicBezTo>
                  <a:cubicBezTo>
                    <a:pt x="306" y="145"/>
                    <a:pt x="304" y="149"/>
                    <a:pt x="303" y="153"/>
                  </a:cubicBezTo>
                  <a:cubicBezTo>
                    <a:pt x="302" y="156"/>
                    <a:pt x="301" y="158"/>
                    <a:pt x="300" y="161"/>
                  </a:cubicBezTo>
                  <a:cubicBezTo>
                    <a:pt x="295" y="169"/>
                    <a:pt x="288" y="157"/>
                    <a:pt x="286" y="153"/>
                  </a:cubicBezTo>
                  <a:cubicBezTo>
                    <a:pt x="285" y="150"/>
                    <a:pt x="280" y="143"/>
                    <a:pt x="276" y="146"/>
                  </a:cubicBezTo>
                  <a:cubicBezTo>
                    <a:pt x="273" y="148"/>
                    <a:pt x="271" y="152"/>
                    <a:pt x="270" y="155"/>
                  </a:cubicBezTo>
                  <a:cubicBezTo>
                    <a:pt x="267" y="158"/>
                    <a:pt x="265" y="162"/>
                    <a:pt x="264" y="166"/>
                  </a:cubicBezTo>
                  <a:cubicBezTo>
                    <a:pt x="262" y="171"/>
                    <a:pt x="260" y="176"/>
                    <a:pt x="259" y="181"/>
                  </a:cubicBezTo>
                  <a:cubicBezTo>
                    <a:pt x="256" y="190"/>
                    <a:pt x="253" y="200"/>
                    <a:pt x="248" y="208"/>
                  </a:cubicBezTo>
                  <a:cubicBezTo>
                    <a:pt x="247" y="210"/>
                    <a:pt x="244" y="215"/>
                    <a:pt x="241" y="214"/>
                  </a:cubicBezTo>
                  <a:cubicBezTo>
                    <a:pt x="239" y="214"/>
                    <a:pt x="237" y="211"/>
                    <a:pt x="236" y="210"/>
                  </a:cubicBezTo>
                  <a:cubicBezTo>
                    <a:pt x="235" y="207"/>
                    <a:pt x="234" y="202"/>
                    <a:pt x="233" y="199"/>
                  </a:cubicBezTo>
                  <a:cubicBezTo>
                    <a:pt x="230" y="192"/>
                    <a:pt x="227" y="184"/>
                    <a:pt x="224" y="177"/>
                  </a:cubicBezTo>
                  <a:cubicBezTo>
                    <a:pt x="221" y="168"/>
                    <a:pt x="218" y="159"/>
                    <a:pt x="216" y="150"/>
                  </a:cubicBezTo>
                  <a:cubicBezTo>
                    <a:pt x="211" y="136"/>
                    <a:pt x="207" y="121"/>
                    <a:pt x="200" y="108"/>
                  </a:cubicBezTo>
                  <a:cubicBezTo>
                    <a:pt x="197" y="101"/>
                    <a:pt x="193" y="94"/>
                    <a:pt x="191" y="86"/>
                  </a:cubicBezTo>
                  <a:cubicBezTo>
                    <a:pt x="189" y="80"/>
                    <a:pt x="189" y="73"/>
                    <a:pt x="186" y="67"/>
                  </a:cubicBezTo>
                  <a:cubicBezTo>
                    <a:pt x="186" y="67"/>
                    <a:pt x="185" y="67"/>
                    <a:pt x="185" y="67"/>
                  </a:cubicBezTo>
                  <a:cubicBezTo>
                    <a:pt x="182" y="68"/>
                    <a:pt x="179" y="70"/>
                    <a:pt x="177" y="73"/>
                  </a:cubicBezTo>
                  <a:cubicBezTo>
                    <a:pt x="175" y="74"/>
                    <a:pt x="172" y="79"/>
                    <a:pt x="169" y="79"/>
                  </a:cubicBezTo>
                  <a:cubicBezTo>
                    <a:pt x="166" y="78"/>
                    <a:pt x="165" y="72"/>
                    <a:pt x="164" y="69"/>
                  </a:cubicBezTo>
                  <a:cubicBezTo>
                    <a:pt x="164" y="66"/>
                    <a:pt x="163" y="63"/>
                    <a:pt x="163" y="60"/>
                  </a:cubicBezTo>
                  <a:cubicBezTo>
                    <a:pt x="161" y="55"/>
                    <a:pt x="158" y="50"/>
                    <a:pt x="155" y="46"/>
                  </a:cubicBezTo>
                  <a:cubicBezTo>
                    <a:pt x="153" y="41"/>
                    <a:pt x="149" y="36"/>
                    <a:pt x="146" y="31"/>
                  </a:cubicBezTo>
                  <a:cubicBezTo>
                    <a:pt x="141" y="24"/>
                    <a:pt x="138" y="14"/>
                    <a:pt x="130" y="8"/>
                  </a:cubicBezTo>
                  <a:cubicBezTo>
                    <a:pt x="130" y="8"/>
                    <a:pt x="129" y="8"/>
                    <a:pt x="129" y="8"/>
                  </a:cubicBezTo>
                  <a:cubicBezTo>
                    <a:pt x="122" y="17"/>
                    <a:pt x="121" y="29"/>
                    <a:pt x="118" y="39"/>
                  </a:cubicBezTo>
                  <a:cubicBezTo>
                    <a:pt x="117" y="46"/>
                    <a:pt x="113" y="53"/>
                    <a:pt x="110" y="60"/>
                  </a:cubicBezTo>
                  <a:cubicBezTo>
                    <a:pt x="107" y="68"/>
                    <a:pt x="104" y="76"/>
                    <a:pt x="100" y="83"/>
                  </a:cubicBezTo>
                  <a:cubicBezTo>
                    <a:pt x="94" y="96"/>
                    <a:pt x="89" y="110"/>
                    <a:pt x="84" y="123"/>
                  </a:cubicBezTo>
                  <a:cubicBezTo>
                    <a:pt x="80" y="137"/>
                    <a:pt x="74" y="151"/>
                    <a:pt x="66" y="163"/>
                  </a:cubicBezTo>
                  <a:cubicBezTo>
                    <a:pt x="67" y="163"/>
                    <a:pt x="67" y="163"/>
                    <a:pt x="68" y="163"/>
                  </a:cubicBezTo>
                  <a:cubicBezTo>
                    <a:pt x="64" y="159"/>
                    <a:pt x="63" y="153"/>
                    <a:pt x="61" y="148"/>
                  </a:cubicBezTo>
                  <a:cubicBezTo>
                    <a:pt x="58" y="142"/>
                    <a:pt x="53" y="137"/>
                    <a:pt x="48" y="133"/>
                  </a:cubicBezTo>
                  <a:cubicBezTo>
                    <a:pt x="46" y="130"/>
                    <a:pt x="43" y="129"/>
                    <a:pt x="41" y="132"/>
                  </a:cubicBezTo>
                  <a:cubicBezTo>
                    <a:pt x="39" y="135"/>
                    <a:pt x="37" y="138"/>
                    <a:pt x="35" y="140"/>
                  </a:cubicBezTo>
                  <a:cubicBezTo>
                    <a:pt x="33" y="143"/>
                    <a:pt x="31" y="146"/>
                    <a:pt x="29" y="150"/>
                  </a:cubicBezTo>
                  <a:cubicBezTo>
                    <a:pt x="29" y="150"/>
                    <a:pt x="30" y="150"/>
                    <a:pt x="30" y="149"/>
                  </a:cubicBezTo>
                  <a:cubicBezTo>
                    <a:pt x="24" y="146"/>
                    <a:pt x="21" y="138"/>
                    <a:pt x="13" y="136"/>
                  </a:cubicBezTo>
                  <a:cubicBezTo>
                    <a:pt x="8" y="133"/>
                    <a:pt x="7" y="140"/>
                    <a:pt x="5" y="143"/>
                  </a:cubicBezTo>
                  <a:cubicBezTo>
                    <a:pt x="5" y="144"/>
                    <a:pt x="6" y="145"/>
                    <a:pt x="7" y="14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Freeform 2165"/>
            <p:cNvSpPr/>
            <p:nvPr/>
          </p:nvSpPr>
          <p:spPr bwMode="auto">
            <a:xfrm>
              <a:off x="1532" y="2739"/>
              <a:ext cx="9" cy="123"/>
            </a:xfrm>
            <a:custGeom>
              <a:avLst/>
              <a:gdLst>
                <a:gd name="T0" fmla="*/ 4 w 7"/>
                <a:gd name="T1" fmla="*/ 1 h 95"/>
                <a:gd name="T2" fmla="*/ 3 w 7"/>
                <a:gd name="T3" fmla="*/ 46 h 95"/>
                <a:gd name="T4" fmla="*/ 4 w 7"/>
                <a:gd name="T5" fmla="*/ 94 h 95"/>
                <a:gd name="T6" fmla="*/ 6 w 7"/>
                <a:gd name="T7" fmla="*/ 94 h 95"/>
                <a:gd name="T8" fmla="*/ 5 w 7"/>
                <a:gd name="T9" fmla="*/ 46 h 95"/>
                <a:gd name="T10" fmla="*/ 6 w 7"/>
                <a:gd name="T11" fmla="*/ 2 h 95"/>
                <a:gd name="T12" fmla="*/ 4 w 7"/>
                <a:gd name="T13" fmla="*/ 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95">
                  <a:moveTo>
                    <a:pt x="4" y="1"/>
                  </a:moveTo>
                  <a:cubicBezTo>
                    <a:pt x="0" y="16"/>
                    <a:pt x="2" y="31"/>
                    <a:pt x="3" y="46"/>
                  </a:cubicBezTo>
                  <a:cubicBezTo>
                    <a:pt x="4" y="62"/>
                    <a:pt x="1" y="78"/>
                    <a:pt x="4" y="94"/>
                  </a:cubicBezTo>
                  <a:cubicBezTo>
                    <a:pt x="5" y="95"/>
                    <a:pt x="7" y="95"/>
                    <a:pt x="6" y="94"/>
                  </a:cubicBezTo>
                  <a:cubicBezTo>
                    <a:pt x="4" y="78"/>
                    <a:pt x="6" y="62"/>
                    <a:pt x="5" y="46"/>
                  </a:cubicBezTo>
                  <a:cubicBezTo>
                    <a:pt x="4" y="31"/>
                    <a:pt x="2" y="16"/>
                    <a:pt x="6" y="2"/>
                  </a:cubicBezTo>
                  <a:cubicBezTo>
                    <a:pt x="6" y="1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2166"/>
            <p:cNvSpPr/>
            <p:nvPr/>
          </p:nvSpPr>
          <p:spPr bwMode="auto">
            <a:xfrm>
              <a:off x="1511" y="2891"/>
              <a:ext cx="25" cy="32"/>
            </a:xfrm>
            <a:custGeom>
              <a:avLst/>
              <a:gdLst>
                <a:gd name="T0" fmla="*/ 4 w 19"/>
                <a:gd name="T1" fmla="*/ 15 h 25"/>
                <a:gd name="T2" fmla="*/ 14 w 19"/>
                <a:gd name="T3" fmla="*/ 2 h 25"/>
                <a:gd name="T4" fmla="*/ 12 w 19"/>
                <a:gd name="T5" fmla="*/ 2 h 25"/>
                <a:gd name="T6" fmla="*/ 15 w 19"/>
                <a:gd name="T7" fmla="*/ 23 h 25"/>
                <a:gd name="T8" fmla="*/ 17 w 19"/>
                <a:gd name="T9" fmla="*/ 22 h 25"/>
                <a:gd name="T10" fmla="*/ 14 w 19"/>
                <a:gd name="T11" fmla="*/ 1 h 25"/>
                <a:gd name="T12" fmla="*/ 13 w 19"/>
                <a:gd name="T13" fmla="*/ 0 h 25"/>
                <a:gd name="T14" fmla="*/ 1 w 19"/>
                <a:gd name="T15" fmla="*/ 15 h 25"/>
                <a:gd name="T16" fmla="*/ 2 w 19"/>
                <a:gd name="T17" fmla="*/ 16 h 25"/>
                <a:gd name="T18" fmla="*/ 12 w 19"/>
                <a:gd name="T19" fmla="*/ 2 h 25"/>
                <a:gd name="T20" fmla="*/ 10 w 19"/>
                <a:gd name="T21" fmla="*/ 2 h 25"/>
                <a:gd name="T22" fmla="*/ 16 w 19"/>
                <a:gd name="T23" fmla="*/ 24 h 25"/>
                <a:gd name="T24" fmla="*/ 18 w 19"/>
                <a:gd name="T25" fmla="*/ 23 h 25"/>
                <a:gd name="T26" fmla="*/ 12 w 19"/>
                <a:gd name="T27" fmla="*/ 1 h 25"/>
                <a:gd name="T28" fmla="*/ 11 w 19"/>
                <a:gd name="T29" fmla="*/ 1 h 25"/>
                <a:gd name="T30" fmla="*/ 1 w 19"/>
                <a:gd name="T31" fmla="*/ 15 h 25"/>
                <a:gd name="T32" fmla="*/ 2 w 19"/>
                <a:gd name="T33" fmla="*/ 16 h 25"/>
                <a:gd name="T34" fmla="*/ 6 w 19"/>
                <a:gd name="T35" fmla="*/ 8 h 25"/>
                <a:gd name="T36" fmla="*/ 13 w 19"/>
                <a:gd name="T37" fmla="*/ 2 h 25"/>
                <a:gd name="T38" fmla="*/ 11 w 19"/>
                <a:gd name="T39" fmla="*/ 1 h 25"/>
                <a:gd name="T40" fmla="*/ 15 w 19"/>
                <a:gd name="T41" fmla="*/ 23 h 25"/>
                <a:gd name="T42" fmla="*/ 17 w 19"/>
                <a:gd name="T43" fmla="*/ 23 h 25"/>
                <a:gd name="T44" fmla="*/ 14 w 19"/>
                <a:gd name="T45" fmla="*/ 1 h 25"/>
                <a:gd name="T46" fmla="*/ 12 w 19"/>
                <a:gd name="T47" fmla="*/ 1 h 25"/>
                <a:gd name="T48" fmla="*/ 3 w 19"/>
                <a:gd name="T49" fmla="*/ 14 h 25"/>
                <a:gd name="T50" fmla="*/ 4 w 19"/>
                <a:gd name="T51" fmla="*/ 1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" h="25">
                  <a:moveTo>
                    <a:pt x="4" y="15"/>
                  </a:moveTo>
                  <a:cubicBezTo>
                    <a:pt x="8" y="11"/>
                    <a:pt x="12" y="7"/>
                    <a:pt x="14" y="2"/>
                  </a:cubicBezTo>
                  <a:cubicBezTo>
                    <a:pt x="13" y="2"/>
                    <a:pt x="13" y="2"/>
                    <a:pt x="12" y="2"/>
                  </a:cubicBezTo>
                  <a:cubicBezTo>
                    <a:pt x="14" y="9"/>
                    <a:pt x="14" y="16"/>
                    <a:pt x="15" y="23"/>
                  </a:cubicBezTo>
                  <a:cubicBezTo>
                    <a:pt x="16" y="23"/>
                    <a:pt x="16" y="22"/>
                    <a:pt x="17" y="22"/>
                  </a:cubicBezTo>
                  <a:cubicBezTo>
                    <a:pt x="14" y="16"/>
                    <a:pt x="14" y="9"/>
                    <a:pt x="14" y="1"/>
                  </a:cubicBezTo>
                  <a:cubicBezTo>
                    <a:pt x="14" y="1"/>
                    <a:pt x="13" y="0"/>
                    <a:pt x="13" y="0"/>
                  </a:cubicBezTo>
                  <a:cubicBezTo>
                    <a:pt x="6" y="0"/>
                    <a:pt x="2" y="10"/>
                    <a:pt x="1" y="15"/>
                  </a:cubicBezTo>
                  <a:cubicBezTo>
                    <a:pt x="0" y="16"/>
                    <a:pt x="2" y="17"/>
                    <a:pt x="2" y="16"/>
                  </a:cubicBezTo>
                  <a:cubicBezTo>
                    <a:pt x="7" y="12"/>
                    <a:pt x="8" y="6"/>
                    <a:pt x="12" y="2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4" y="8"/>
                    <a:pt x="15" y="17"/>
                    <a:pt x="16" y="24"/>
                  </a:cubicBezTo>
                  <a:cubicBezTo>
                    <a:pt x="17" y="25"/>
                    <a:pt x="19" y="25"/>
                    <a:pt x="18" y="23"/>
                  </a:cubicBezTo>
                  <a:cubicBezTo>
                    <a:pt x="17" y="16"/>
                    <a:pt x="16" y="7"/>
                    <a:pt x="12" y="1"/>
                  </a:cubicBezTo>
                  <a:cubicBezTo>
                    <a:pt x="12" y="0"/>
                    <a:pt x="11" y="0"/>
                    <a:pt x="11" y="1"/>
                  </a:cubicBezTo>
                  <a:cubicBezTo>
                    <a:pt x="6" y="4"/>
                    <a:pt x="5" y="11"/>
                    <a:pt x="1" y="15"/>
                  </a:cubicBezTo>
                  <a:cubicBezTo>
                    <a:pt x="1" y="15"/>
                    <a:pt x="2" y="16"/>
                    <a:pt x="2" y="16"/>
                  </a:cubicBezTo>
                  <a:cubicBezTo>
                    <a:pt x="3" y="13"/>
                    <a:pt x="4" y="10"/>
                    <a:pt x="6" y="8"/>
                  </a:cubicBezTo>
                  <a:cubicBezTo>
                    <a:pt x="7" y="6"/>
                    <a:pt x="10" y="2"/>
                    <a:pt x="13" y="2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12" y="9"/>
                    <a:pt x="12" y="16"/>
                    <a:pt x="15" y="23"/>
                  </a:cubicBezTo>
                  <a:cubicBezTo>
                    <a:pt x="16" y="24"/>
                    <a:pt x="17" y="24"/>
                    <a:pt x="17" y="23"/>
                  </a:cubicBezTo>
                  <a:cubicBezTo>
                    <a:pt x="16" y="16"/>
                    <a:pt x="16" y="8"/>
                    <a:pt x="14" y="1"/>
                  </a:cubicBezTo>
                  <a:cubicBezTo>
                    <a:pt x="14" y="0"/>
                    <a:pt x="12" y="0"/>
                    <a:pt x="12" y="1"/>
                  </a:cubicBezTo>
                  <a:cubicBezTo>
                    <a:pt x="10" y="6"/>
                    <a:pt x="7" y="10"/>
                    <a:pt x="3" y="14"/>
                  </a:cubicBezTo>
                  <a:cubicBezTo>
                    <a:pt x="2" y="15"/>
                    <a:pt x="3" y="16"/>
                    <a:pt x="4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2167"/>
            <p:cNvSpPr/>
            <p:nvPr/>
          </p:nvSpPr>
          <p:spPr bwMode="auto">
            <a:xfrm>
              <a:off x="1529" y="2883"/>
              <a:ext cx="31" cy="36"/>
            </a:xfrm>
            <a:custGeom>
              <a:avLst/>
              <a:gdLst>
                <a:gd name="T0" fmla="*/ 14 w 24"/>
                <a:gd name="T1" fmla="*/ 9 h 28"/>
                <a:gd name="T2" fmla="*/ 6 w 24"/>
                <a:gd name="T3" fmla="*/ 20 h 28"/>
                <a:gd name="T4" fmla="*/ 15 w 24"/>
                <a:gd name="T5" fmla="*/ 28 h 28"/>
                <a:gd name="T6" fmla="*/ 22 w 24"/>
                <a:gd name="T7" fmla="*/ 24 h 28"/>
                <a:gd name="T8" fmla="*/ 20 w 24"/>
                <a:gd name="T9" fmla="*/ 18 h 28"/>
                <a:gd name="T10" fmla="*/ 6 w 24"/>
                <a:gd name="T11" fmla="*/ 19 h 28"/>
                <a:gd name="T12" fmla="*/ 8 w 24"/>
                <a:gd name="T13" fmla="*/ 20 h 28"/>
                <a:gd name="T14" fmla="*/ 18 w 24"/>
                <a:gd name="T15" fmla="*/ 20 h 28"/>
                <a:gd name="T16" fmla="*/ 19 w 24"/>
                <a:gd name="T17" fmla="*/ 24 h 28"/>
                <a:gd name="T18" fmla="*/ 12 w 24"/>
                <a:gd name="T19" fmla="*/ 26 h 28"/>
                <a:gd name="T20" fmla="*/ 19 w 24"/>
                <a:gd name="T21" fmla="*/ 7 h 28"/>
                <a:gd name="T22" fmla="*/ 20 w 24"/>
                <a:gd name="T23" fmla="*/ 6 h 28"/>
                <a:gd name="T24" fmla="*/ 9 w 24"/>
                <a:gd name="T25" fmla="*/ 7 h 28"/>
                <a:gd name="T26" fmla="*/ 5 w 24"/>
                <a:gd name="T27" fmla="*/ 16 h 28"/>
                <a:gd name="T28" fmla="*/ 8 w 24"/>
                <a:gd name="T29" fmla="*/ 25 h 28"/>
                <a:gd name="T30" fmla="*/ 17 w 24"/>
                <a:gd name="T31" fmla="*/ 28 h 28"/>
                <a:gd name="T32" fmla="*/ 17 w 24"/>
                <a:gd name="T33" fmla="*/ 25 h 28"/>
                <a:gd name="T34" fmla="*/ 9 w 24"/>
                <a:gd name="T35" fmla="*/ 24 h 28"/>
                <a:gd name="T36" fmla="*/ 7 w 24"/>
                <a:gd name="T37" fmla="*/ 16 h 28"/>
                <a:gd name="T38" fmla="*/ 10 w 24"/>
                <a:gd name="T39" fmla="*/ 9 h 28"/>
                <a:gd name="T40" fmla="*/ 20 w 24"/>
                <a:gd name="T41" fmla="*/ 8 h 28"/>
                <a:gd name="T42" fmla="*/ 21 w 24"/>
                <a:gd name="T43" fmla="*/ 6 h 28"/>
                <a:gd name="T44" fmla="*/ 6 w 24"/>
                <a:gd name="T45" fmla="*/ 25 h 28"/>
                <a:gd name="T46" fmla="*/ 13 w 24"/>
                <a:gd name="T47" fmla="*/ 28 h 28"/>
                <a:gd name="T48" fmla="*/ 21 w 24"/>
                <a:gd name="T49" fmla="*/ 26 h 28"/>
                <a:gd name="T50" fmla="*/ 17 w 24"/>
                <a:gd name="T51" fmla="*/ 16 h 28"/>
                <a:gd name="T52" fmla="*/ 6 w 24"/>
                <a:gd name="T53" fmla="*/ 19 h 28"/>
                <a:gd name="T54" fmla="*/ 8 w 24"/>
                <a:gd name="T55" fmla="*/ 20 h 28"/>
                <a:gd name="T56" fmla="*/ 18 w 24"/>
                <a:gd name="T57" fmla="*/ 19 h 28"/>
                <a:gd name="T58" fmla="*/ 14 w 24"/>
                <a:gd name="T59" fmla="*/ 26 h 28"/>
                <a:gd name="T60" fmla="*/ 8 w 24"/>
                <a:gd name="T61" fmla="*/ 19 h 28"/>
                <a:gd name="T62" fmla="*/ 14 w 24"/>
                <a:gd name="T63" fmla="*/ 10 h 28"/>
                <a:gd name="T64" fmla="*/ 14 w 24"/>
                <a:gd name="T65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" h="28">
                  <a:moveTo>
                    <a:pt x="14" y="9"/>
                  </a:moveTo>
                  <a:cubicBezTo>
                    <a:pt x="9" y="10"/>
                    <a:pt x="6" y="15"/>
                    <a:pt x="6" y="20"/>
                  </a:cubicBezTo>
                  <a:cubicBezTo>
                    <a:pt x="6" y="25"/>
                    <a:pt x="10" y="28"/>
                    <a:pt x="15" y="28"/>
                  </a:cubicBezTo>
                  <a:cubicBezTo>
                    <a:pt x="18" y="27"/>
                    <a:pt x="20" y="26"/>
                    <a:pt x="22" y="24"/>
                  </a:cubicBezTo>
                  <a:cubicBezTo>
                    <a:pt x="22" y="22"/>
                    <a:pt x="22" y="20"/>
                    <a:pt x="20" y="18"/>
                  </a:cubicBezTo>
                  <a:cubicBezTo>
                    <a:pt x="16" y="14"/>
                    <a:pt x="10" y="15"/>
                    <a:pt x="6" y="19"/>
                  </a:cubicBezTo>
                  <a:cubicBezTo>
                    <a:pt x="7" y="19"/>
                    <a:pt x="8" y="20"/>
                    <a:pt x="8" y="20"/>
                  </a:cubicBezTo>
                  <a:cubicBezTo>
                    <a:pt x="10" y="15"/>
                    <a:pt x="15" y="16"/>
                    <a:pt x="18" y="20"/>
                  </a:cubicBezTo>
                  <a:cubicBezTo>
                    <a:pt x="19" y="21"/>
                    <a:pt x="20" y="23"/>
                    <a:pt x="19" y="24"/>
                  </a:cubicBezTo>
                  <a:cubicBezTo>
                    <a:pt x="18" y="27"/>
                    <a:pt x="14" y="26"/>
                    <a:pt x="12" y="26"/>
                  </a:cubicBezTo>
                  <a:cubicBezTo>
                    <a:pt x="0" y="24"/>
                    <a:pt x="10" y="2"/>
                    <a:pt x="19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17" y="4"/>
                    <a:pt x="13" y="5"/>
                    <a:pt x="9" y="7"/>
                  </a:cubicBezTo>
                  <a:cubicBezTo>
                    <a:pt x="7" y="9"/>
                    <a:pt x="5" y="13"/>
                    <a:pt x="5" y="16"/>
                  </a:cubicBezTo>
                  <a:cubicBezTo>
                    <a:pt x="5" y="19"/>
                    <a:pt x="6" y="23"/>
                    <a:pt x="8" y="25"/>
                  </a:cubicBezTo>
                  <a:cubicBezTo>
                    <a:pt x="10" y="28"/>
                    <a:pt x="14" y="28"/>
                    <a:pt x="17" y="28"/>
                  </a:cubicBezTo>
                  <a:cubicBezTo>
                    <a:pt x="18" y="27"/>
                    <a:pt x="18" y="25"/>
                    <a:pt x="17" y="25"/>
                  </a:cubicBezTo>
                  <a:cubicBezTo>
                    <a:pt x="14" y="26"/>
                    <a:pt x="11" y="26"/>
                    <a:pt x="9" y="24"/>
                  </a:cubicBezTo>
                  <a:cubicBezTo>
                    <a:pt x="8" y="22"/>
                    <a:pt x="7" y="19"/>
                    <a:pt x="7" y="16"/>
                  </a:cubicBezTo>
                  <a:cubicBezTo>
                    <a:pt x="7" y="14"/>
                    <a:pt x="8" y="11"/>
                    <a:pt x="10" y="9"/>
                  </a:cubicBezTo>
                  <a:cubicBezTo>
                    <a:pt x="13" y="6"/>
                    <a:pt x="17" y="7"/>
                    <a:pt x="20" y="8"/>
                  </a:cubicBezTo>
                  <a:cubicBezTo>
                    <a:pt x="21" y="8"/>
                    <a:pt x="22" y="6"/>
                    <a:pt x="21" y="6"/>
                  </a:cubicBezTo>
                  <a:cubicBezTo>
                    <a:pt x="11" y="0"/>
                    <a:pt x="0" y="17"/>
                    <a:pt x="6" y="25"/>
                  </a:cubicBezTo>
                  <a:cubicBezTo>
                    <a:pt x="8" y="27"/>
                    <a:pt x="11" y="28"/>
                    <a:pt x="13" y="28"/>
                  </a:cubicBezTo>
                  <a:cubicBezTo>
                    <a:pt x="16" y="28"/>
                    <a:pt x="19" y="28"/>
                    <a:pt x="21" y="26"/>
                  </a:cubicBezTo>
                  <a:cubicBezTo>
                    <a:pt x="24" y="23"/>
                    <a:pt x="20" y="18"/>
                    <a:pt x="17" y="16"/>
                  </a:cubicBezTo>
                  <a:cubicBezTo>
                    <a:pt x="13" y="13"/>
                    <a:pt x="8" y="15"/>
                    <a:pt x="6" y="19"/>
                  </a:cubicBezTo>
                  <a:cubicBezTo>
                    <a:pt x="6" y="20"/>
                    <a:pt x="7" y="21"/>
                    <a:pt x="8" y="20"/>
                  </a:cubicBezTo>
                  <a:cubicBezTo>
                    <a:pt x="11" y="17"/>
                    <a:pt x="15" y="16"/>
                    <a:pt x="18" y="19"/>
                  </a:cubicBezTo>
                  <a:cubicBezTo>
                    <a:pt x="22" y="23"/>
                    <a:pt x="17" y="25"/>
                    <a:pt x="14" y="26"/>
                  </a:cubicBezTo>
                  <a:cubicBezTo>
                    <a:pt x="10" y="26"/>
                    <a:pt x="8" y="22"/>
                    <a:pt x="8" y="19"/>
                  </a:cubicBezTo>
                  <a:cubicBezTo>
                    <a:pt x="8" y="15"/>
                    <a:pt x="11" y="12"/>
                    <a:pt x="14" y="10"/>
                  </a:cubicBezTo>
                  <a:cubicBezTo>
                    <a:pt x="16" y="10"/>
                    <a:pt x="15" y="8"/>
                    <a:pt x="14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2168"/>
            <p:cNvSpPr/>
            <p:nvPr/>
          </p:nvSpPr>
          <p:spPr bwMode="auto">
            <a:xfrm>
              <a:off x="1752" y="2804"/>
              <a:ext cx="7" cy="52"/>
            </a:xfrm>
            <a:custGeom>
              <a:avLst/>
              <a:gdLst>
                <a:gd name="T0" fmla="*/ 4 w 6"/>
                <a:gd name="T1" fmla="*/ 10 h 40"/>
                <a:gd name="T2" fmla="*/ 3 w 6"/>
                <a:gd name="T3" fmla="*/ 39 h 40"/>
                <a:gd name="T4" fmla="*/ 5 w 6"/>
                <a:gd name="T5" fmla="*/ 39 h 40"/>
                <a:gd name="T6" fmla="*/ 3 w 6"/>
                <a:gd name="T7" fmla="*/ 1 h 40"/>
                <a:gd name="T8" fmla="*/ 1 w 6"/>
                <a:gd name="T9" fmla="*/ 1 h 40"/>
                <a:gd name="T10" fmla="*/ 3 w 6"/>
                <a:gd name="T11" fmla="*/ 36 h 40"/>
                <a:gd name="T12" fmla="*/ 5 w 6"/>
                <a:gd name="T13" fmla="*/ 36 h 40"/>
                <a:gd name="T14" fmla="*/ 3 w 6"/>
                <a:gd name="T15" fmla="*/ 1 h 40"/>
                <a:gd name="T16" fmla="*/ 1 w 6"/>
                <a:gd name="T17" fmla="*/ 1 h 40"/>
                <a:gd name="T18" fmla="*/ 3 w 6"/>
                <a:gd name="T19" fmla="*/ 39 h 40"/>
                <a:gd name="T20" fmla="*/ 5 w 6"/>
                <a:gd name="T21" fmla="*/ 39 h 40"/>
                <a:gd name="T22" fmla="*/ 6 w 6"/>
                <a:gd name="T23" fmla="*/ 11 h 40"/>
                <a:gd name="T24" fmla="*/ 4 w 6"/>
                <a:gd name="T25" fmla="*/ 1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0">
                  <a:moveTo>
                    <a:pt x="4" y="10"/>
                  </a:moveTo>
                  <a:cubicBezTo>
                    <a:pt x="4" y="20"/>
                    <a:pt x="3" y="29"/>
                    <a:pt x="3" y="39"/>
                  </a:cubicBezTo>
                  <a:cubicBezTo>
                    <a:pt x="4" y="39"/>
                    <a:pt x="4" y="39"/>
                    <a:pt x="5" y="39"/>
                  </a:cubicBezTo>
                  <a:cubicBezTo>
                    <a:pt x="5" y="26"/>
                    <a:pt x="3" y="14"/>
                    <a:pt x="3" y="1"/>
                  </a:cubicBezTo>
                  <a:cubicBezTo>
                    <a:pt x="3" y="0"/>
                    <a:pt x="1" y="0"/>
                    <a:pt x="1" y="1"/>
                  </a:cubicBezTo>
                  <a:cubicBezTo>
                    <a:pt x="0" y="13"/>
                    <a:pt x="3" y="24"/>
                    <a:pt x="3" y="36"/>
                  </a:cubicBezTo>
                  <a:cubicBezTo>
                    <a:pt x="3" y="37"/>
                    <a:pt x="5" y="37"/>
                    <a:pt x="5" y="36"/>
                  </a:cubicBezTo>
                  <a:cubicBezTo>
                    <a:pt x="5" y="24"/>
                    <a:pt x="2" y="13"/>
                    <a:pt x="3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1" y="14"/>
                    <a:pt x="3" y="26"/>
                    <a:pt x="3" y="39"/>
                  </a:cubicBezTo>
                  <a:cubicBezTo>
                    <a:pt x="3" y="40"/>
                    <a:pt x="5" y="40"/>
                    <a:pt x="5" y="39"/>
                  </a:cubicBezTo>
                  <a:cubicBezTo>
                    <a:pt x="5" y="29"/>
                    <a:pt x="6" y="20"/>
                    <a:pt x="6" y="11"/>
                  </a:cubicBezTo>
                  <a:cubicBezTo>
                    <a:pt x="6" y="9"/>
                    <a:pt x="4" y="9"/>
                    <a:pt x="4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2169"/>
            <p:cNvSpPr/>
            <p:nvPr/>
          </p:nvSpPr>
          <p:spPr bwMode="auto">
            <a:xfrm>
              <a:off x="1725" y="2888"/>
              <a:ext cx="24" cy="36"/>
            </a:xfrm>
            <a:custGeom>
              <a:avLst/>
              <a:gdLst>
                <a:gd name="T0" fmla="*/ 5 w 19"/>
                <a:gd name="T1" fmla="*/ 6 h 28"/>
                <a:gd name="T2" fmla="*/ 14 w 19"/>
                <a:gd name="T3" fmla="*/ 8 h 28"/>
                <a:gd name="T4" fmla="*/ 11 w 19"/>
                <a:gd name="T5" fmla="*/ 26 h 28"/>
                <a:gd name="T6" fmla="*/ 13 w 19"/>
                <a:gd name="T7" fmla="*/ 27 h 28"/>
                <a:gd name="T8" fmla="*/ 16 w 19"/>
                <a:gd name="T9" fmla="*/ 17 h 28"/>
                <a:gd name="T10" fmla="*/ 18 w 19"/>
                <a:gd name="T11" fmla="*/ 8 h 28"/>
                <a:gd name="T12" fmla="*/ 1 w 19"/>
                <a:gd name="T13" fmla="*/ 5 h 28"/>
                <a:gd name="T14" fmla="*/ 2 w 19"/>
                <a:gd name="T15" fmla="*/ 7 h 28"/>
                <a:gd name="T16" fmla="*/ 13 w 19"/>
                <a:gd name="T17" fmla="*/ 10 h 28"/>
                <a:gd name="T18" fmla="*/ 10 w 19"/>
                <a:gd name="T19" fmla="*/ 24 h 28"/>
                <a:gd name="T20" fmla="*/ 12 w 19"/>
                <a:gd name="T21" fmla="*/ 24 h 28"/>
                <a:gd name="T22" fmla="*/ 13 w 19"/>
                <a:gd name="T23" fmla="*/ 15 h 28"/>
                <a:gd name="T24" fmla="*/ 4 w 19"/>
                <a:gd name="T25" fmla="*/ 14 h 28"/>
                <a:gd name="T26" fmla="*/ 4 w 19"/>
                <a:gd name="T27" fmla="*/ 16 h 28"/>
                <a:gd name="T28" fmla="*/ 18 w 19"/>
                <a:gd name="T29" fmla="*/ 15 h 28"/>
                <a:gd name="T30" fmla="*/ 18 w 19"/>
                <a:gd name="T31" fmla="*/ 13 h 28"/>
                <a:gd name="T32" fmla="*/ 5 w 19"/>
                <a:gd name="T33" fmla="*/ 14 h 28"/>
                <a:gd name="T34" fmla="*/ 5 w 19"/>
                <a:gd name="T35" fmla="*/ 16 h 28"/>
                <a:gd name="T36" fmla="*/ 18 w 19"/>
                <a:gd name="T37" fmla="*/ 15 h 28"/>
                <a:gd name="T38" fmla="*/ 18 w 19"/>
                <a:gd name="T39" fmla="*/ 13 h 28"/>
                <a:gd name="T40" fmla="*/ 4 w 19"/>
                <a:gd name="T41" fmla="*/ 14 h 28"/>
                <a:gd name="T42" fmla="*/ 4 w 19"/>
                <a:gd name="T43" fmla="*/ 16 h 28"/>
                <a:gd name="T44" fmla="*/ 11 w 19"/>
                <a:gd name="T45" fmla="*/ 16 h 28"/>
                <a:gd name="T46" fmla="*/ 11 w 19"/>
                <a:gd name="T47" fmla="*/ 24 h 28"/>
                <a:gd name="T48" fmla="*/ 12 w 19"/>
                <a:gd name="T49" fmla="*/ 24 h 28"/>
                <a:gd name="T50" fmla="*/ 14 w 19"/>
                <a:gd name="T51" fmla="*/ 8 h 28"/>
                <a:gd name="T52" fmla="*/ 1 w 19"/>
                <a:gd name="T53" fmla="*/ 5 h 28"/>
                <a:gd name="T54" fmla="*/ 2 w 19"/>
                <a:gd name="T55" fmla="*/ 7 h 28"/>
                <a:gd name="T56" fmla="*/ 16 w 19"/>
                <a:gd name="T57" fmla="*/ 9 h 28"/>
                <a:gd name="T58" fmla="*/ 14 w 19"/>
                <a:gd name="T59" fmla="*/ 18 h 28"/>
                <a:gd name="T60" fmla="*/ 11 w 19"/>
                <a:gd name="T61" fmla="*/ 26 h 28"/>
                <a:gd name="T62" fmla="*/ 13 w 19"/>
                <a:gd name="T63" fmla="*/ 26 h 28"/>
                <a:gd name="T64" fmla="*/ 15 w 19"/>
                <a:gd name="T65" fmla="*/ 15 h 28"/>
                <a:gd name="T66" fmla="*/ 15 w 19"/>
                <a:gd name="T67" fmla="*/ 6 h 28"/>
                <a:gd name="T68" fmla="*/ 5 w 19"/>
                <a:gd name="T69" fmla="*/ 4 h 28"/>
                <a:gd name="T70" fmla="*/ 5 w 19"/>
                <a:gd name="T71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" h="28">
                  <a:moveTo>
                    <a:pt x="5" y="6"/>
                  </a:moveTo>
                  <a:cubicBezTo>
                    <a:pt x="7" y="6"/>
                    <a:pt x="13" y="4"/>
                    <a:pt x="14" y="8"/>
                  </a:cubicBezTo>
                  <a:cubicBezTo>
                    <a:pt x="15" y="13"/>
                    <a:pt x="12" y="20"/>
                    <a:pt x="11" y="26"/>
                  </a:cubicBezTo>
                  <a:cubicBezTo>
                    <a:pt x="11" y="27"/>
                    <a:pt x="12" y="28"/>
                    <a:pt x="13" y="27"/>
                  </a:cubicBezTo>
                  <a:cubicBezTo>
                    <a:pt x="14" y="24"/>
                    <a:pt x="15" y="21"/>
                    <a:pt x="16" y="17"/>
                  </a:cubicBezTo>
                  <a:cubicBezTo>
                    <a:pt x="17" y="15"/>
                    <a:pt x="18" y="11"/>
                    <a:pt x="18" y="8"/>
                  </a:cubicBezTo>
                  <a:cubicBezTo>
                    <a:pt x="16" y="0"/>
                    <a:pt x="6" y="3"/>
                    <a:pt x="1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6" y="6"/>
                    <a:pt x="12" y="4"/>
                    <a:pt x="13" y="10"/>
                  </a:cubicBezTo>
                  <a:cubicBezTo>
                    <a:pt x="13" y="14"/>
                    <a:pt x="12" y="19"/>
                    <a:pt x="10" y="24"/>
                  </a:cubicBezTo>
                  <a:cubicBezTo>
                    <a:pt x="10" y="25"/>
                    <a:pt x="12" y="26"/>
                    <a:pt x="12" y="24"/>
                  </a:cubicBezTo>
                  <a:cubicBezTo>
                    <a:pt x="13" y="22"/>
                    <a:pt x="15" y="18"/>
                    <a:pt x="13" y="15"/>
                  </a:cubicBezTo>
                  <a:cubicBezTo>
                    <a:pt x="11" y="12"/>
                    <a:pt x="7" y="13"/>
                    <a:pt x="4" y="14"/>
                  </a:cubicBezTo>
                  <a:cubicBezTo>
                    <a:pt x="4" y="14"/>
                    <a:pt x="4" y="15"/>
                    <a:pt x="4" y="16"/>
                  </a:cubicBezTo>
                  <a:cubicBezTo>
                    <a:pt x="9" y="15"/>
                    <a:pt x="13" y="15"/>
                    <a:pt x="18" y="15"/>
                  </a:cubicBezTo>
                  <a:cubicBezTo>
                    <a:pt x="18" y="14"/>
                    <a:pt x="18" y="14"/>
                    <a:pt x="18" y="13"/>
                  </a:cubicBezTo>
                  <a:cubicBezTo>
                    <a:pt x="13" y="13"/>
                    <a:pt x="9" y="13"/>
                    <a:pt x="5" y="14"/>
                  </a:cubicBezTo>
                  <a:cubicBezTo>
                    <a:pt x="3" y="14"/>
                    <a:pt x="4" y="16"/>
                    <a:pt x="5" y="16"/>
                  </a:cubicBezTo>
                  <a:cubicBezTo>
                    <a:pt x="9" y="15"/>
                    <a:pt x="13" y="15"/>
                    <a:pt x="18" y="15"/>
                  </a:cubicBezTo>
                  <a:cubicBezTo>
                    <a:pt x="19" y="15"/>
                    <a:pt x="19" y="13"/>
                    <a:pt x="18" y="13"/>
                  </a:cubicBezTo>
                  <a:cubicBezTo>
                    <a:pt x="13" y="13"/>
                    <a:pt x="8" y="13"/>
                    <a:pt x="4" y="14"/>
                  </a:cubicBezTo>
                  <a:cubicBezTo>
                    <a:pt x="3" y="14"/>
                    <a:pt x="3" y="16"/>
                    <a:pt x="4" y="16"/>
                  </a:cubicBezTo>
                  <a:cubicBezTo>
                    <a:pt x="6" y="15"/>
                    <a:pt x="10" y="14"/>
                    <a:pt x="11" y="16"/>
                  </a:cubicBezTo>
                  <a:cubicBezTo>
                    <a:pt x="13" y="18"/>
                    <a:pt x="11" y="22"/>
                    <a:pt x="11" y="24"/>
                  </a:cubicBezTo>
                  <a:cubicBezTo>
                    <a:pt x="11" y="24"/>
                    <a:pt x="12" y="24"/>
                    <a:pt x="12" y="24"/>
                  </a:cubicBezTo>
                  <a:cubicBezTo>
                    <a:pt x="14" y="19"/>
                    <a:pt x="16" y="13"/>
                    <a:pt x="14" y="8"/>
                  </a:cubicBezTo>
                  <a:cubicBezTo>
                    <a:pt x="13" y="2"/>
                    <a:pt x="5" y="3"/>
                    <a:pt x="1" y="5"/>
                  </a:cubicBezTo>
                  <a:cubicBezTo>
                    <a:pt x="0" y="6"/>
                    <a:pt x="1" y="8"/>
                    <a:pt x="2" y="7"/>
                  </a:cubicBezTo>
                  <a:cubicBezTo>
                    <a:pt x="6" y="6"/>
                    <a:pt x="16" y="2"/>
                    <a:pt x="16" y="9"/>
                  </a:cubicBezTo>
                  <a:cubicBezTo>
                    <a:pt x="16" y="12"/>
                    <a:pt x="15" y="15"/>
                    <a:pt x="14" y="18"/>
                  </a:cubicBezTo>
                  <a:cubicBezTo>
                    <a:pt x="13" y="20"/>
                    <a:pt x="12" y="23"/>
                    <a:pt x="11" y="26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4" y="23"/>
                    <a:pt x="15" y="19"/>
                    <a:pt x="15" y="15"/>
                  </a:cubicBezTo>
                  <a:cubicBezTo>
                    <a:pt x="16" y="12"/>
                    <a:pt x="16" y="9"/>
                    <a:pt x="15" y="6"/>
                  </a:cubicBezTo>
                  <a:cubicBezTo>
                    <a:pt x="14" y="2"/>
                    <a:pt x="8" y="3"/>
                    <a:pt x="5" y="4"/>
                  </a:cubicBezTo>
                  <a:cubicBezTo>
                    <a:pt x="4" y="4"/>
                    <a:pt x="4" y="6"/>
                    <a:pt x="5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2170"/>
            <p:cNvSpPr/>
            <p:nvPr/>
          </p:nvSpPr>
          <p:spPr bwMode="auto">
            <a:xfrm>
              <a:off x="1750" y="2883"/>
              <a:ext cx="28" cy="35"/>
            </a:xfrm>
            <a:custGeom>
              <a:avLst/>
              <a:gdLst>
                <a:gd name="T0" fmla="*/ 8 w 21"/>
                <a:gd name="T1" fmla="*/ 25 h 27"/>
                <a:gd name="T2" fmla="*/ 19 w 21"/>
                <a:gd name="T3" fmla="*/ 17 h 27"/>
                <a:gd name="T4" fmla="*/ 4 w 21"/>
                <a:gd name="T5" fmla="*/ 15 h 27"/>
                <a:gd name="T6" fmla="*/ 5 w 21"/>
                <a:gd name="T7" fmla="*/ 16 h 27"/>
                <a:gd name="T8" fmla="*/ 6 w 21"/>
                <a:gd name="T9" fmla="*/ 9 h 27"/>
                <a:gd name="T10" fmla="*/ 14 w 21"/>
                <a:gd name="T11" fmla="*/ 8 h 27"/>
                <a:gd name="T12" fmla="*/ 15 w 21"/>
                <a:gd name="T13" fmla="*/ 6 h 27"/>
                <a:gd name="T14" fmla="*/ 5 w 21"/>
                <a:gd name="T15" fmla="*/ 13 h 27"/>
                <a:gd name="T16" fmla="*/ 6 w 21"/>
                <a:gd name="T17" fmla="*/ 14 h 27"/>
                <a:gd name="T18" fmla="*/ 13 w 21"/>
                <a:gd name="T19" fmla="*/ 14 h 27"/>
                <a:gd name="T20" fmla="*/ 18 w 21"/>
                <a:gd name="T21" fmla="*/ 17 h 27"/>
                <a:gd name="T22" fmla="*/ 12 w 21"/>
                <a:gd name="T23" fmla="*/ 21 h 27"/>
                <a:gd name="T24" fmla="*/ 6 w 21"/>
                <a:gd name="T25" fmla="*/ 22 h 27"/>
                <a:gd name="T26" fmla="*/ 6 w 21"/>
                <a:gd name="T27" fmla="*/ 24 h 27"/>
                <a:gd name="T28" fmla="*/ 15 w 21"/>
                <a:gd name="T29" fmla="*/ 22 h 27"/>
                <a:gd name="T30" fmla="*/ 20 w 21"/>
                <a:gd name="T31" fmla="*/ 17 h 27"/>
                <a:gd name="T32" fmla="*/ 5 w 21"/>
                <a:gd name="T33" fmla="*/ 12 h 27"/>
                <a:gd name="T34" fmla="*/ 7 w 21"/>
                <a:gd name="T35" fmla="*/ 13 h 27"/>
                <a:gd name="T36" fmla="*/ 13 w 21"/>
                <a:gd name="T37" fmla="*/ 7 h 27"/>
                <a:gd name="T38" fmla="*/ 14 w 21"/>
                <a:gd name="T39" fmla="*/ 6 h 27"/>
                <a:gd name="T40" fmla="*/ 4 w 21"/>
                <a:gd name="T41" fmla="*/ 7 h 27"/>
                <a:gd name="T42" fmla="*/ 3 w 21"/>
                <a:gd name="T43" fmla="*/ 16 h 27"/>
                <a:gd name="T44" fmla="*/ 4 w 21"/>
                <a:gd name="T45" fmla="*/ 17 h 27"/>
                <a:gd name="T46" fmla="*/ 16 w 21"/>
                <a:gd name="T47" fmla="*/ 17 h 27"/>
                <a:gd name="T48" fmla="*/ 8 w 21"/>
                <a:gd name="T49" fmla="*/ 23 h 27"/>
                <a:gd name="T50" fmla="*/ 8 w 21"/>
                <a:gd name="T51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1" h="27">
                  <a:moveTo>
                    <a:pt x="8" y="25"/>
                  </a:moveTo>
                  <a:cubicBezTo>
                    <a:pt x="12" y="27"/>
                    <a:pt x="20" y="24"/>
                    <a:pt x="19" y="17"/>
                  </a:cubicBezTo>
                  <a:cubicBezTo>
                    <a:pt x="17" y="11"/>
                    <a:pt x="8" y="14"/>
                    <a:pt x="4" y="15"/>
                  </a:cubicBezTo>
                  <a:cubicBezTo>
                    <a:pt x="4" y="15"/>
                    <a:pt x="4" y="15"/>
                    <a:pt x="5" y="16"/>
                  </a:cubicBezTo>
                  <a:cubicBezTo>
                    <a:pt x="3" y="13"/>
                    <a:pt x="2" y="10"/>
                    <a:pt x="6" y="9"/>
                  </a:cubicBezTo>
                  <a:cubicBezTo>
                    <a:pt x="8" y="8"/>
                    <a:pt x="11" y="8"/>
                    <a:pt x="14" y="8"/>
                  </a:cubicBezTo>
                  <a:cubicBezTo>
                    <a:pt x="14" y="8"/>
                    <a:pt x="15" y="7"/>
                    <a:pt x="15" y="6"/>
                  </a:cubicBezTo>
                  <a:cubicBezTo>
                    <a:pt x="11" y="0"/>
                    <a:pt x="3" y="8"/>
                    <a:pt x="5" y="13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8" y="14"/>
                    <a:pt x="11" y="14"/>
                    <a:pt x="13" y="14"/>
                  </a:cubicBezTo>
                  <a:cubicBezTo>
                    <a:pt x="14" y="14"/>
                    <a:pt x="19" y="15"/>
                    <a:pt x="18" y="17"/>
                  </a:cubicBezTo>
                  <a:cubicBezTo>
                    <a:pt x="18" y="19"/>
                    <a:pt x="14" y="20"/>
                    <a:pt x="12" y="21"/>
                  </a:cubicBezTo>
                  <a:cubicBezTo>
                    <a:pt x="10" y="22"/>
                    <a:pt x="8" y="22"/>
                    <a:pt x="6" y="22"/>
                  </a:cubicBezTo>
                  <a:cubicBezTo>
                    <a:pt x="4" y="22"/>
                    <a:pt x="5" y="24"/>
                    <a:pt x="6" y="24"/>
                  </a:cubicBezTo>
                  <a:cubicBezTo>
                    <a:pt x="9" y="24"/>
                    <a:pt x="12" y="23"/>
                    <a:pt x="15" y="22"/>
                  </a:cubicBezTo>
                  <a:cubicBezTo>
                    <a:pt x="18" y="21"/>
                    <a:pt x="21" y="19"/>
                    <a:pt x="20" y="17"/>
                  </a:cubicBezTo>
                  <a:cubicBezTo>
                    <a:pt x="20" y="10"/>
                    <a:pt x="9" y="11"/>
                    <a:pt x="5" y="12"/>
                  </a:cubicBezTo>
                  <a:cubicBezTo>
                    <a:pt x="6" y="12"/>
                    <a:pt x="6" y="13"/>
                    <a:pt x="7" y="13"/>
                  </a:cubicBezTo>
                  <a:cubicBezTo>
                    <a:pt x="6" y="10"/>
                    <a:pt x="10" y="3"/>
                    <a:pt x="13" y="7"/>
                  </a:cubicBezTo>
                  <a:cubicBezTo>
                    <a:pt x="13" y="7"/>
                    <a:pt x="14" y="6"/>
                    <a:pt x="14" y="6"/>
                  </a:cubicBezTo>
                  <a:cubicBezTo>
                    <a:pt x="11" y="6"/>
                    <a:pt x="7" y="6"/>
                    <a:pt x="4" y="7"/>
                  </a:cubicBezTo>
                  <a:cubicBezTo>
                    <a:pt x="0" y="9"/>
                    <a:pt x="2" y="14"/>
                    <a:pt x="3" y="16"/>
                  </a:cubicBezTo>
                  <a:cubicBezTo>
                    <a:pt x="3" y="17"/>
                    <a:pt x="4" y="17"/>
                    <a:pt x="4" y="17"/>
                  </a:cubicBezTo>
                  <a:cubicBezTo>
                    <a:pt x="7" y="16"/>
                    <a:pt x="14" y="13"/>
                    <a:pt x="16" y="17"/>
                  </a:cubicBezTo>
                  <a:cubicBezTo>
                    <a:pt x="19" y="22"/>
                    <a:pt x="12" y="24"/>
                    <a:pt x="8" y="23"/>
                  </a:cubicBezTo>
                  <a:cubicBezTo>
                    <a:pt x="7" y="22"/>
                    <a:pt x="7" y="24"/>
                    <a:pt x="8" y="2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2171"/>
            <p:cNvSpPr/>
            <p:nvPr/>
          </p:nvSpPr>
          <p:spPr bwMode="auto">
            <a:xfrm>
              <a:off x="1943" y="2681"/>
              <a:ext cx="34" cy="162"/>
            </a:xfrm>
            <a:custGeom>
              <a:avLst/>
              <a:gdLst>
                <a:gd name="T0" fmla="*/ 9 w 26"/>
                <a:gd name="T1" fmla="*/ 6 h 125"/>
                <a:gd name="T2" fmla="*/ 13 w 26"/>
                <a:gd name="T3" fmla="*/ 68 h 125"/>
                <a:gd name="T4" fmla="*/ 12 w 26"/>
                <a:gd name="T5" fmla="*/ 96 h 125"/>
                <a:gd name="T6" fmla="*/ 12 w 26"/>
                <a:gd name="T7" fmla="*/ 123 h 125"/>
                <a:gd name="T8" fmla="*/ 14 w 26"/>
                <a:gd name="T9" fmla="*/ 123 h 125"/>
                <a:gd name="T10" fmla="*/ 12 w 26"/>
                <a:gd name="T11" fmla="*/ 1 h 125"/>
                <a:gd name="T12" fmla="*/ 10 w 26"/>
                <a:gd name="T13" fmla="*/ 1 h 125"/>
                <a:gd name="T14" fmla="*/ 10 w 26"/>
                <a:gd name="T15" fmla="*/ 26 h 125"/>
                <a:gd name="T16" fmla="*/ 9 w 26"/>
                <a:gd name="T17" fmla="*/ 60 h 125"/>
                <a:gd name="T18" fmla="*/ 9 w 26"/>
                <a:gd name="T19" fmla="*/ 93 h 125"/>
                <a:gd name="T20" fmla="*/ 8 w 26"/>
                <a:gd name="T21" fmla="*/ 108 h 125"/>
                <a:gd name="T22" fmla="*/ 7 w 26"/>
                <a:gd name="T23" fmla="*/ 122 h 125"/>
                <a:gd name="T24" fmla="*/ 9 w 26"/>
                <a:gd name="T25" fmla="*/ 123 h 125"/>
                <a:gd name="T26" fmla="*/ 11 w 26"/>
                <a:gd name="T27" fmla="*/ 110 h 125"/>
                <a:gd name="T28" fmla="*/ 11 w 26"/>
                <a:gd name="T29" fmla="*/ 96 h 125"/>
                <a:gd name="T30" fmla="*/ 11 w 26"/>
                <a:gd name="T31" fmla="*/ 62 h 125"/>
                <a:gd name="T32" fmla="*/ 12 w 26"/>
                <a:gd name="T33" fmla="*/ 28 h 125"/>
                <a:gd name="T34" fmla="*/ 11 w 26"/>
                <a:gd name="T35" fmla="*/ 15 h 125"/>
                <a:gd name="T36" fmla="*/ 12 w 26"/>
                <a:gd name="T37" fmla="*/ 2 h 125"/>
                <a:gd name="T38" fmla="*/ 10 w 26"/>
                <a:gd name="T39" fmla="*/ 2 h 125"/>
                <a:gd name="T40" fmla="*/ 12 w 26"/>
                <a:gd name="T41" fmla="*/ 123 h 125"/>
                <a:gd name="T42" fmla="*/ 14 w 26"/>
                <a:gd name="T43" fmla="*/ 123 h 125"/>
                <a:gd name="T44" fmla="*/ 14 w 26"/>
                <a:gd name="T45" fmla="*/ 96 h 125"/>
                <a:gd name="T46" fmla="*/ 15 w 26"/>
                <a:gd name="T47" fmla="*/ 66 h 125"/>
                <a:gd name="T48" fmla="*/ 11 w 26"/>
                <a:gd name="T49" fmla="*/ 6 h 125"/>
                <a:gd name="T50" fmla="*/ 9 w 26"/>
                <a:gd name="T51" fmla="*/ 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6" h="125">
                  <a:moveTo>
                    <a:pt x="9" y="6"/>
                  </a:moveTo>
                  <a:cubicBezTo>
                    <a:pt x="14" y="26"/>
                    <a:pt x="14" y="47"/>
                    <a:pt x="13" y="68"/>
                  </a:cubicBezTo>
                  <a:cubicBezTo>
                    <a:pt x="13" y="77"/>
                    <a:pt x="12" y="87"/>
                    <a:pt x="12" y="96"/>
                  </a:cubicBezTo>
                  <a:cubicBezTo>
                    <a:pt x="11" y="106"/>
                    <a:pt x="10" y="115"/>
                    <a:pt x="12" y="123"/>
                  </a:cubicBezTo>
                  <a:cubicBezTo>
                    <a:pt x="12" y="123"/>
                    <a:pt x="13" y="123"/>
                    <a:pt x="14" y="123"/>
                  </a:cubicBezTo>
                  <a:cubicBezTo>
                    <a:pt x="2" y="83"/>
                    <a:pt x="26" y="41"/>
                    <a:pt x="12" y="1"/>
                  </a:cubicBezTo>
                  <a:cubicBezTo>
                    <a:pt x="12" y="0"/>
                    <a:pt x="10" y="0"/>
                    <a:pt x="10" y="1"/>
                  </a:cubicBezTo>
                  <a:cubicBezTo>
                    <a:pt x="8" y="9"/>
                    <a:pt x="10" y="18"/>
                    <a:pt x="10" y="26"/>
                  </a:cubicBezTo>
                  <a:cubicBezTo>
                    <a:pt x="10" y="37"/>
                    <a:pt x="10" y="49"/>
                    <a:pt x="9" y="60"/>
                  </a:cubicBezTo>
                  <a:cubicBezTo>
                    <a:pt x="9" y="71"/>
                    <a:pt x="9" y="82"/>
                    <a:pt x="9" y="93"/>
                  </a:cubicBezTo>
                  <a:cubicBezTo>
                    <a:pt x="8" y="99"/>
                    <a:pt x="8" y="103"/>
                    <a:pt x="8" y="108"/>
                  </a:cubicBezTo>
                  <a:cubicBezTo>
                    <a:pt x="9" y="113"/>
                    <a:pt x="9" y="118"/>
                    <a:pt x="7" y="122"/>
                  </a:cubicBezTo>
                  <a:cubicBezTo>
                    <a:pt x="7" y="123"/>
                    <a:pt x="9" y="124"/>
                    <a:pt x="9" y="123"/>
                  </a:cubicBezTo>
                  <a:cubicBezTo>
                    <a:pt x="11" y="119"/>
                    <a:pt x="11" y="114"/>
                    <a:pt x="11" y="110"/>
                  </a:cubicBezTo>
                  <a:cubicBezTo>
                    <a:pt x="10" y="106"/>
                    <a:pt x="10" y="100"/>
                    <a:pt x="11" y="96"/>
                  </a:cubicBezTo>
                  <a:cubicBezTo>
                    <a:pt x="11" y="85"/>
                    <a:pt x="11" y="73"/>
                    <a:pt x="11" y="62"/>
                  </a:cubicBezTo>
                  <a:cubicBezTo>
                    <a:pt x="12" y="51"/>
                    <a:pt x="12" y="40"/>
                    <a:pt x="12" y="28"/>
                  </a:cubicBezTo>
                  <a:cubicBezTo>
                    <a:pt x="12" y="24"/>
                    <a:pt x="11" y="19"/>
                    <a:pt x="11" y="15"/>
                  </a:cubicBezTo>
                  <a:cubicBezTo>
                    <a:pt x="11" y="10"/>
                    <a:pt x="11" y="6"/>
                    <a:pt x="12" y="2"/>
                  </a:cubicBezTo>
                  <a:cubicBezTo>
                    <a:pt x="11" y="2"/>
                    <a:pt x="10" y="2"/>
                    <a:pt x="10" y="2"/>
                  </a:cubicBezTo>
                  <a:cubicBezTo>
                    <a:pt x="24" y="41"/>
                    <a:pt x="0" y="83"/>
                    <a:pt x="12" y="123"/>
                  </a:cubicBezTo>
                  <a:cubicBezTo>
                    <a:pt x="12" y="125"/>
                    <a:pt x="14" y="124"/>
                    <a:pt x="14" y="123"/>
                  </a:cubicBezTo>
                  <a:cubicBezTo>
                    <a:pt x="12" y="114"/>
                    <a:pt x="13" y="105"/>
                    <a:pt x="14" y="96"/>
                  </a:cubicBezTo>
                  <a:cubicBezTo>
                    <a:pt x="15" y="86"/>
                    <a:pt x="15" y="76"/>
                    <a:pt x="15" y="66"/>
                  </a:cubicBezTo>
                  <a:cubicBezTo>
                    <a:pt x="16" y="46"/>
                    <a:pt x="16" y="25"/>
                    <a:pt x="11" y="6"/>
                  </a:cubicBezTo>
                  <a:cubicBezTo>
                    <a:pt x="10" y="4"/>
                    <a:pt x="8" y="5"/>
                    <a:pt x="9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2172"/>
            <p:cNvSpPr/>
            <p:nvPr/>
          </p:nvSpPr>
          <p:spPr bwMode="auto">
            <a:xfrm>
              <a:off x="1907" y="2876"/>
              <a:ext cx="27" cy="38"/>
            </a:xfrm>
            <a:custGeom>
              <a:avLst/>
              <a:gdLst>
                <a:gd name="T0" fmla="*/ 8 w 21"/>
                <a:gd name="T1" fmla="*/ 5 h 29"/>
                <a:gd name="T2" fmla="*/ 13 w 21"/>
                <a:gd name="T3" fmla="*/ 6 h 29"/>
                <a:gd name="T4" fmla="*/ 13 w 21"/>
                <a:gd name="T5" fmla="*/ 13 h 29"/>
                <a:gd name="T6" fmla="*/ 9 w 21"/>
                <a:gd name="T7" fmla="*/ 26 h 29"/>
                <a:gd name="T8" fmla="*/ 11 w 21"/>
                <a:gd name="T9" fmla="*/ 27 h 29"/>
                <a:gd name="T10" fmla="*/ 15 w 21"/>
                <a:gd name="T11" fmla="*/ 18 h 29"/>
                <a:gd name="T12" fmla="*/ 18 w 21"/>
                <a:gd name="T13" fmla="*/ 8 h 29"/>
                <a:gd name="T14" fmla="*/ 12 w 21"/>
                <a:gd name="T15" fmla="*/ 3 h 29"/>
                <a:gd name="T16" fmla="*/ 1 w 21"/>
                <a:gd name="T17" fmla="*/ 5 h 29"/>
                <a:gd name="T18" fmla="*/ 2 w 21"/>
                <a:gd name="T19" fmla="*/ 6 h 29"/>
                <a:gd name="T20" fmla="*/ 9 w 21"/>
                <a:gd name="T21" fmla="*/ 5 h 29"/>
                <a:gd name="T22" fmla="*/ 11 w 21"/>
                <a:gd name="T23" fmla="*/ 11 h 29"/>
                <a:gd name="T24" fmla="*/ 8 w 21"/>
                <a:gd name="T25" fmla="*/ 27 h 29"/>
                <a:gd name="T26" fmla="*/ 9 w 21"/>
                <a:gd name="T27" fmla="*/ 27 h 29"/>
                <a:gd name="T28" fmla="*/ 12 w 21"/>
                <a:gd name="T29" fmla="*/ 19 h 29"/>
                <a:gd name="T30" fmla="*/ 6 w 21"/>
                <a:gd name="T31" fmla="*/ 16 h 29"/>
                <a:gd name="T32" fmla="*/ 6 w 21"/>
                <a:gd name="T33" fmla="*/ 18 h 29"/>
                <a:gd name="T34" fmla="*/ 14 w 21"/>
                <a:gd name="T35" fmla="*/ 17 h 29"/>
                <a:gd name="T36" fmla="*/ 14 w 21"/>
                <a:gd name="T37" fmla="*/ 15 h 29"/>
                <a:gd name="T38" fmla="*/ 8 w 21"/>
                <a:gd name="T39" fmla="*/ 16 h 29"/>
                <a:gd name="T40" fmla="*/ 9 w 21"/>
                <a:gd name="T41" fmla="*/ 17 h 29"/>
                <a:gd name="T42" fmla="*/ 15 w 21"/>
                <a:gd name="T43" fmla="*/ 17 h 29"/>
                <a:gd name="T44" fmla="*/ 14 w 21"/>
                <a:gd name="T45" fmla="*/ 15 h 29"/>
                <a:gd name="T46" fmla="*/ 6 w 21"/>
                <a:gd name="T47" fmla="*/ 16 h 29"/>
                <a:gd name="T48" fmla="*/ 6 w 21"/>
                <a:gd name="T49" fmla="*/ 18 h 29"/>
                <a:gd name="T50" fmla="*/ 10 w 21"/>
                <a:gd name="T51" fmla="*/ 18 h 29"/>
                <a:gd name="T52" fmla="*/ 10 w 21"/>
                <a:gd name="T53" fmla="*/ 20 h 29"/>
                <a:gd name="T54" fmla="*/ 8 w 21"/>
                <a:gd name="T55" fmla="*/ 27 h 29"/>
                <a:gd name="T56" fmla="*/ 10 w 21"/>
                <a:gd name="T57" fmla="*/ 27 h 29"/>
                <a:gd name="T58" fmla="*/ 13 w 21"/>
                <a:gd name="T59" fmla="*/ 9 h 29"/>
                <a:gd name="T60" fmla="*/ 10 w 21"/>
                <a:gd name="T61" fmla="*/ 3 h 29"/>
                <a:gd name="T62" fmla="*/ 1 w 21"/>
                <a:gd name="T63" fmla="*/ 5 h 29"/>
                <a:gd name="T64" fmla="*/ 1 w 21"/>
                <a:gd name="T65" fmla="*/ 6 h 29"/>
                <a:gd name="T66" fmla="*/ 15 w 21"/>
                <a:gd name="T67" fmla="*/ 9 h 29"/>
                <a:gd name="T68" fmla="*/ 13 w 21"/>
                <a:gd name="T69" fmla="*/ 18 h 29"/>
                <a:gd name="T70" fmla="*/ 9 w 21"/>
                <a:gd name="T71" fmla="*/ 26 h 29"/>
                <a:gd name="T72" fmla="*/ 11 w 21"/>
                <a:gd name="T73" fmla="*/ 27 h 29"/>
                <a:gd name="T74" fmla="*/ 7 w 21"/>
                <a:gd name="T75" fmla="*/ 3 h 29"/>
                <a:gd name="T76" fmla="*/ 8 w 21"/>
                <a:gd name="T77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" h="29">
                  <a:moveTo>
                    <a:pt x="8" y="5"/>
                  </a:moveTo>
                  <a:cubicBezTo>
                    <a:pt x="10" y="5"/>
                    <a:pt x="12" y="4"/>
                    <a:pt x="13" y="6"/>
                  </a:cubicBezTo>
                  <a:cubicBezTo>
                    <a:pt x="14" y="8"/>
                    <a:pt x="13" y="11"/>
                    <a:pt x="13" y="13"/>
                  </a:cubicBezTo>
                  <a:cubicBezTo>
                    <a:pt x="12" y="18"/>
                    <a:pt x="11" y="22"/>
                    <a:pt x="9" y="26"/>
                  </a:cubicBezTo>
                  <a:cubicBezTo>
                    <a:pt x="8" y="27"/>
                    <a:pt x="10" y="28"/>
                    <a:pt x="11" y="27"/>
                  </a:cubicBezTo>
                  <a:cubicBezTo>
                    <a:pt x="13" y="24"/>
                    <a:pt x="14" y="21"/>
                    <a:pt x="15" y="18"/>
                  </a:cubicBezTo>
                  <a:cubicBezTo>
                    <a:pt x="16" y="15"/>
                    <a:pt x="17" y="11"/>
                    <a:pt x="18" y="8"/>
                  </a:cubicBezTo>
                  <a:cubicBezTo>
                    <a:pt x="18" y="5"/>
                    <a:pt x="15" y="3"/>
                    <a:pt x="12" y="3"/>
                  </a:cubicBezTo>
                  <a:cubicBezTo>
                    <a:pt x="8" y="3"/>
                    <a:pt x="5" y="3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4" y="5"/>
                    <a:pt x="7" y="4"/>
                    <a:pt x="9" y="5"/>
                  </a:cubicBezTo>
                  <a:cubicBezTo>
                    <a:pt x="11" y="6"/>
                    <a:pt x="11" y="9"/>
                    <a:pt x="11" y="11"/>
                  </a:cubicBezTo>
                  <a:cubicBezTo>
                    <a:pt x="11" y="16"/>
                    <a:pt x="9" y="21"/>
                    <a:pt x="8" y="27"/>
                  </a:cubicBezTo>
                  <a:cubicBezTo>
                    <a:pt x="7" y="28"/>
                    <a:pt x="9" y="29"/>
                    <a:pt x="9" y="27"/>
                  </a:cubicBezTo>
                  <a:cubicBezTo>
                    <a:pt x="11" y="25"/>
                    <a:pt x="12" y="22"/>
                    <a:pt x="12" y="19"/>
                  </a:cubicBezTo>
                  <a:cubicBezTo>
                    <a:pt x="12" y="15"/>
                    <a:pt x="8" y="15"/>
                    <a:pt x="6" y="16"/>
                  </a:cubicBezTo>
                  <a:cubicBezTo>
                    <a:pt x="6" y="16"/>
                    <a:pt x="6" y="17"/>
                    <a:pt x="6" y="18"/>
                  </a:cubicBezTo>
                  <a:cubicBezTo>
                    <a:pt x="9" y="17"/>
                    <a:pt x="12" y="16"/>
                    <a:pt x="14" y="17"/>
                  </a:cubicBezTo>
                  <a:cubicBezTo>
                    <a:pt x="14" y="16"/>
                    <a:pt x="14" y="15"/>
                    <a:pt x="14" y="15"/>
                  </a:cubicBezTo>
                  <a:cubicBezTo>
                    <a:pt x="13" y="15"/>
                    <a:pt x="8" y="15"/>
                    <a:pt x="8" y="16"/>
                  </a:cubicBezTo>
                  <a:cubicBezTo>
                    <a:pt x="7" y="17"/>
                    <a:pt x="9" y="18"/>
                    <a:pt x="9" y="17"/>
                  </a:cubicBezTo>
                  <a:cubicBezTo>
                    <a:pt x="10" y="17"/>
                    <a:pt x="14" y="17"/>
                    <a:pt x="15" y="17"/>
                  </a:cubicBezTo>
                  <a:cubicBezTo>
                    <a:pt x="16" y="16"/>
                    <a:pt x="16" y="15"/>
                    <a:pt x="14" y="15"/>
                  </a:cubicBezTo>
                  <a:cubicBezTo>
                    <a:pt x="11" y="14"/>
                    <a:pt x="9" y="15"/>
                    <a:pt x="6" y="16"/>
                  </a:cubicBezTo>
                  <a:cubicBezTo>
                    <a:pt x="5" y="16"/>
                    <a:pt x="5" y="18"/>
                    <a:pt x="6" y="18"/>
                  </a:cubicBezTo>
                  <a:cubicBezTo>
                    <a:pt x="7" y="17"/>
                    <a:pt x="9" y="17"/>
                    <a:pt x="10" y="18"/>
                  </a:cubicBezTo>
                  <a:cubicBezTo>
                    <a:pt x="11" y="18"/>
                    <a:pt x="10" y="20"/>
                    <a:pt x="10" y="20"/>
                  </a:cubicBezTo>
                  <a:cubicBezTo>
                    <a:pt x="10" y="22"/>
                    <a:pt x="9" y="24"/>
                    <a:pt x="8" y="27"/>
                  </a:cubicBezTo>
                  <a:cubicBezTo>
                    <a:pt x="8" y="27"/>
                    <a:pt x="9" y="27"/>
                    <a:pt x="10" y="27"/>
                  </a:cubicBezTo>
                  <a:cubicBezTo>
                    <a:pt x="11" y="21"/>
                    <a:pt x="13" y="15"/>
                    <a:pt x="13" y="9"/>
                  </a:cubicBezTo>
                  <a:cubicBezTo>
                    <a:pt x="13" y="7"/>
                    <a:pt x="12" y="5"/>
                    <a:pt x="10" y="3"/>
                  </a:cubicBezTo>
                  <a:cubicBezTo>
                    <a:pt x="7" y="2"/>
                    <a:pt x="3" y="3"/>
                    <a:pt x="1" y="5"/>
                  </a:cubicBezTo>
                  <a:cubicBezTo>
                    <a:pt x="0" y="5"/>
                    <a:pt x="0" y="7"/>
                    <a:pt x="1" y="6"/>
                  </a:cubicBezTo>
                  <a:cubicBezTo>
                    <a:pt x="5" y="5"/>
                    <a:pt x="17" y="2"/>
                    <a:pt x="15" y="9"/>
                  </a:cubicBezTo>
                  <a:cubicBezTo>
                    <a:pt x="15" y="12"/>
                    <a:pt x="14" y="15"/>
                    <a:pt x="13" y="18"/>
                  </a:cubicBezTo>
                  <a:cubicBezTo>
                    <a:pt x="12" y="21"/>
                    <a:pt x="11" y="24"/>
                    <a:pt x="9" y="26"/>
                  </a:cubicBezTo>
                  <a:cubicBezTo>
                    <a:pt x="10" y="26"/>
                    <a:pt x="10" y="26"/>
                    <a:pt x="11" y="27"/>
                  </a:cubicBezTo>
                  <a:cubicBezTo>
                    <a:pt x="13" y="21"/>
                    <a:pt x="21" y="0"/>
                    <a:pt x="7" y="3"/>
                  </a:cubicBezTo>
                  <a:cubicBezTo>
                    <a:pt x="6" y="3"/>
                    <a:pt x="6" y="5"/>
                    <a:pt x="8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2173"/>
            <p:cNvSpPr/>
            <p:nvPr/>
          </p:nvSpPr>
          <p:spPr bwMode="auto">
            <a:xfrm>
              <a:off x="1930" y="2879"/>
              <a:ext cx="26" cy="32"/>
            </a:xfrm>
            <a:custGeom>
              <a:avLst/>
              <a:gdLst>
                <a:gd name="T0" fmla="*/ 9 w 20"/>
                <a:gd name="T1" fmla="*/ 22 h 25"/>
                <a:gd name="T2" fmla="*/ 18 w 20"/>
                <a:gd name="T3" fmla="*/ 20 h 25"/>
                <a:gd name="T4" fmla="*/ 16 w 20"/>
                <a:gd name="T5" fmla="*/ 12 h 25"/>
                <a:gd name="T6" fmla="*/ 12 w 20"/>
                <a:gd name="T7" fmla="*/ 13 h 25"/>
                <a:gd name="T8" fmla="*/ 7 w 20"/>
                <a:gd name="T9" fmla="*/ 12 h 25"/>
                <a:gd name="T10" fmla="*/ 15 w 20"/>
                <a:gd name="T11" fmla="*/ 3 h 25"/>
                <a:gd name="T12" fmla="*/ 15 w 20"/>
                <a:gd name="T13" fmla="*/ 1 h 25"/>
                <a:gd name="T14" fmla="*/ 5 w 20"/>
                <a:gd name="T15" fmla="*/ 6 h 25"/>
                <a:gd name="T16" fmla="*/ 11 w 20"/>
                <a:gd name="T17" fmla="*/ 12 h 25"/>
                <a:gd name="T18" fmla="*/ 15 w 20"/>
                <a:gd name="T19" fmla="*/ 16 h 25"/>
                <a:gd name="T20" fmla="*/ 14 w 20"/>
                <a:gd name="T21" fmla="*/ 18 h 25"/>
                <a:gd name="T22" fmla="*/ 7 w 20"/>
                <a:gd name="T23" fmla="*/ 24 h 25"/>
                <a:gd name="T24" fmla="*/ 9 w 20"/>
                <a:gd name="T25" fmla="*/ 24 h 25"/>
                <a:gd name="T26" fmla="*/ 15 w 20"/>
                <a:gd name="T27" fmla="*/ 20 h 25"/>
                <a:gd name="T28" fmla="*/ 16 w 20"/>
                <a:gd name="T29" fmla="*/ 14 h 25"/>
                <a:gd name="T30" fmla="*/ 12 w 20"/>
                <a:gd name="T31" fmla="*/ 10 h 25"/>
                <a:gd name="T32" fmla="*/ 8 w 20"/>
                <a:gd name="T33" fmla="*/ 9 h 25"/>
                <a:gd name="T34" fmla="*/ 8 w 20"/>
                <a:gd name="T35" fmla="*/ 4 h 25"/>
                <a:gd name="T36" fmla="*/ 15 w 20"/>
                <a:gd name="T37" fmla="*/ 3 h 25"/>
                <a:gd name="T38" fmla="*/ 15 w 20"/>
                <a:gd name="T39" fmla="*/ 1 h 25"/>
                <a:gd name="T40" fmla="*/ 8 w 20"/>
                <a:gd name="T41" fmla="*/ 15 h 25"/>
                <a:gd name="T42" fmla="*/ 16 w 20"/>
                <a:gd name="T43" fmla="*/ 14 h 25"/>
                <a:gd name="T44" fmla="*/ 16 w 20"/>
                <a:gd name="T45" fmla="*/ 19 h 25"/>
                <a:gd name="T46" fmla="*/ 10 w 20"/>
                <a:gd name="T47" fmla="*/ 20 h 25"/>
                <a:gd name="T48" fmla="*/ 9 w 20"/>
                <a:gd name="T49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" h="25">
                  <a:moveTo>
                    <a:pt x="9" y="22"/>
                  </a:moveTo>
                  <a:cubicBezTo>
                    <a:pt x="12" y="24"/>
                    <a:pt x="16" y="22"/>
                    <a:pt x="18" y="20"/>
                  </a:cubicBezTo>
                  <a:cubicBezTo>
                    <a:pt x="20" y="17"/>
                    <a:pt x="20" y="13"/>
                    <a:pt x="16" y="12"/>
                  </a:cubicBezTo>
                  <a:cubicBezTo>
                    <a:pt x="15" y="12"/>
                    <a:pt x="13" y="13"/>
                    <a:pt x="12" y="13"/>
                  </a:cubicBezTo>
                  <a:cubicBezTo>
                    <a:pt x="10" y="14"/>
                    <a:pt x="8" y="14"/>
                    <a:pt x="7" y="12"/>
                  </a:cubicBezTo>
                  <a:cubicBezTo>
                    <a:pt x="4" y="7"/>
                    <a:pt x="12" y="3"/>
                    <a:pt x="15" y="3"/>
                  </a:cubicBezTo>
                  <a:cubicBezTo>
                    <a:pt x="16" y="2"/>
                    <a:pt x="16" y="1"/>
                    <a:pt x="15" y="1"/>
                  </a:cubicBezTo>
                  <a:cubicBezTo>
                    <a:pt x="11" y="0"/>
                    <a:pt x="6" y="1"/>
                    <a:pt x="5" y="6"/>
                  </a:cubicBezTo>
                  <a:cubicBezTo>
                    <a:pt x="5" y="10"/>
                    <a:pt x="8" y="11"/>
                    <a:pt x="11" y="12"/>
                  </a:cubicBezTo>
                  <a:cubicBezTo>
                    <a:pt x="12" y="13"/>
                    <a:pt x="14" y="15"/>
                    <a:pt x="15" y="16"/>
                  </a:cubicBezTo>
                  <a:cubicBezTo>
                    <a:pt x="16" y="17"/>
                    <a:pt x="15" y="18"/>
                    <a:pt x="14" y="18"/>
                  </a:cubicBezTo>
                  <a:cubicBezTo>
                    <a:pt x="11" y="20"/>
                    <a:pt x="8" y="21"/>
                    <a:pt x="7" y="24"/>
                  </a:cubicBezTo>
                  <a:cubicBezTo>
                    <a:pt x="7" y="25"/>
                    <a:pt x="8" y="25"/>
                    <a:pt x="9" y="24"/>
                  </a:cubicBezTo>
                  <a:cubicBezTo>
                    <a:pt x="10" y="22"/>
                    <a:pt x="13" y="21"/>
                    <a:pt x="15" y="20"/>
                  </a:cubicBezTo>
                  <a:cubicBezTo>
                    <a:pt x="18" y="18"/>
                    <a:pt x="18" y="16"/>
                    <a:pt x="16" y="14"/>
                  </a:cubicBezTo>
                  <a:cubicBezTo>
                    <a:pt x="15" y="13"/>
                    <a:pt x="14" y="11"/>
                    <a:pt x="12" y="10"/>
                  </a:cubicBezTo>
                  <a:cubicBezTo>
                    <a:pt x="11" y="10"/>
                    <a:pt x="10" y="10"/>
                    <a:pt x="8" y="9"/>
                  </a:cubicBezTo>
                  <a:cubicBezTo>
                    <a:pt x="6" y="8"/>
                    <a:pt x="7" y="6"/>
                    <a:pt x="8" y="4"/>
                  </a:cubicBezTo>
                  <a:cubicBezTo>
                    <a:pt x="10" y="3"/>
                    <a:pt x="13" y="3"/>
                    <a:pt x="15" y="3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8" y="1"/>
                    <a:pt x="0" y="10"/>
                    <a:pt x="8" y="15"/>
                  </a:cubicBezTo>
                  <a:cubicBezTo>
                    <a:pt x="11" y="17"/>
                    <a:pt x="13" y="15"/>
                    <a:pt x="16" y="14"/>
                  </a:cubicBezTo>
                  <a:cubicBezTo>
                    <a:pt x="18" y="14"/>
                    <a:pt x="17" y="18"/>
                    <a:pt x="16" y="19"/>
                  </a:cubicBezTo>
                  <a:cubicBezTo>
                    <a:pt x="15" y="20"/>
                    <a:pt x="12" y="21"/>
                    <a:pt x="10" y="20"/>
                  </a:cubicBezTo>
                  <a:cubicBezTo>
                    <a:pt x="9" y="20"/>
                    <a:pt x="8" y="21"/>
                    <a:pt x="9" y="2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2174"/>
            <p:cNvSpPr/>
            <p:nvPr/>
          </p:nvSpPr>
          <p:spPr bwMode="auto">
            <a:xfrm>
              <a:off x="1956" y="2874"/>
              <a:ext cx="28" cy="40"/>
            </a:xfrm>
            <a:custGeom>
              <a:avLst/>
              <a:gdLst>
                <a:gd name="T0" fmla="*/ 7 w 22"/>
                <a:gd name="T1" fmla="*/ 10 h 31"/>
                <a:gd name="T2" fmla="*/ 16 w 22"/>
                <a:gd name="T3" fmla="*/ 25 h 31"/>
                <a:gd name="T4" fmla="*/ 7 w 22"/>
                <a:gd name="T5" fmla="*/ 24 h 31"/>
                <a:gd name="T6" fmla="*/ 10 w 22"/>
                <a:gd name="T7" fmla="*/ 17 h 31"/>
                <a:gd name="T8" fmla="*/ 18 w 22"/>
                <a:gd name="T9" fmla="*/ 12 h 31"/>
                <a:gd name="T10" fmla="*/ 17 w 22"/>
                <a:gd name="T11" fmla="*/ 5 h 31"/>
                <a:gd name="T12" fmla="*/ 2 w 22"/>
                <a:gd name="T13" fmla="*/ 4 h 31"/>
                <a:gd name="T14" fmla="*/ 3 w 22"/>
                <a:gd name="T15" fmla="*/ 11 h 31"/>
                <a:gd name="T16" fmla="*/ 11 w 22"/>
                <a:gd name="T17" fmla="*/ 15 h 31"/>
                <a:gd name="T18" fmla="*/ 15 w 22"/>
                <a:gd name="T19" fmla="*/ 17 h 31"/>
                <a:gd name="T20" fmla="*/ 15 w 22"/>
                <a:gd name="T21" fmla="*/ 24 h 31"/>
                <a:gd name="T22" fmla="*/ 9 w 22"/>
                <a:gd name="T23" fmla="*/ 27 h 31"/>
                <a:gd name="T24" fmla="*/ 3 w 22"/>
                <a:gd name="T25" fmla="*/ 24 h 31"/>
                <a:gd name="T26" fmla="*/ 9 w 22"/>
                <a:gd name="T27" fmla="*/ 17 h 31"/>
                <a:gd name="T28" fmla="*/ 16 w 22"/>
                <a:gd name="T29" fmla="*/ 12 h 31"/>
                <a:gd name="T30" fmla="*/ 17 w 22"/>
                <a:gd name="T31" fmla="*/ 5 h 31"/>
                <a:gd name="T32" fmla="*/ 9 w 22"/>
                <a:gd name="T33" fmla="*/ 2 h 31"/>
                <a:gd name="T34" fmla="*/ 9 w 22"/>
                <a:gd name="T35" fmla="*/ 5 h 31"/>
                <a:gd name="T36" fmla="*/ 15 w 22"/>
                <a:gd name="T37" fmla="*/ 9 h 31"/>
                <a:gd name="T38" fmla="*/ 8 w 22"/>
                <a:gd name="T39" fmla="*/ 16 h 31"/>
                <a:gd name="T40" fmla="*/ 1 w 22"/>
                <a:gd name="T41" fmla="*/ 23 h 31"/>
                <a:gd name="T42" fmla="*/ 7 w 22"/>
                <a:gd name="T43" fmla="*/ 29 h 31"/>
                <a:gd name="T44" fmla="*/ 15 w 22"/>
                <a:gd name="T45" fmla="*/ 15 h 31"/>
                <a:gd name="T46" fmla="*/ 6 w 22"/>
                <a:gd name="T47" fmla="*/ 10 h 31"/>
                <a:gd name="T48" fmla="*/ 6 w 22"/>
                <a:gd name="T49" fmla="*/ 4 h 31"/>
                <a:gd name="T50" fmla="*/ 14 w 22"/>
                <a:gd name="T51" fmla="*/ 6 h 31"/>
                <a:gd name="T52" fmla="*/ 14 w 22"/>
                <a:gd name="T53" fmla="*/ 13 h 31"/>
                <a:gd name="T54" fmla="*/ 5 w 22"/>
                <a:gd name="T55" fmla="*/ 25 h 31"/>
                <a:gd name="T56" fmla="*/ 13 w 22"/>
                <a:gd name="T57" fmla="*/ 29 h 31"/>
                <a:gd name="T58" fmla="*/ 20 w 22"/>
                <a:gd name="T59" fmla="*/ 24 h 31"/>
                <a:gd name="T60" fmla="*/ 9 w 22"/>
                <a:gd name="T61" fmla="*/ 9 h 31"/>
                <a:gd name="T62" fmla="*/ 7 w 22"/>
                <a:gd name="T63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" h="31">
                  <a:moveTo>
                    <a:pt x="7" y="10"/>
                  </a:moveTo>
                  <a:cubicBezTo>
                    <a:pt x="10" y="14"/>
                    <a:pt x="22" y="20"/>
                    <a:pt x="16" y="25"/>
                  </a:cubicBezTo>
                  <a:cubicBezTo>
                    <a:pt x="13" y="28"/>
                    <a:pt x="9" y="27"/>
                    <a:pt x="7" y="24"/>
                  </a:cubicBezTo>
                  <a:cubicBezTo>
                    <a:pt x="4" y="22"/>
                    <a:pt x="8" y="19"/>
                    <a:pt x="10" y="17"/>
                  </a:cubicBezTo>
                  <a:cubicBezTo>
                    <a:pt x="13" y="16"/>
                    <a:pt x="16" y="14"/>
                    <a:pt x="18" y="12"/>
                  </a:cubicBezTo>
                  <a:cubicBezTo>
                    <a:pt x="19" y="10"/>
                    <a:pt x="18" y="7"/>
                    <a:pt x="17" y="5"/>
                  </a:cubicBezTo>
                  <a:cubicBezTo>
                    <a:pt x="13" y="2"/>
                    <a:pt x="5" y="0"/>
                    <a:pt x="2" y="4"/>
                  </a:cubicBezTo>
                  <a:cubicBezTo>
                    <a:pt x="1" y="6"/>
                    <a:pt x="1" y="9"/>
                    <a:pt x="3" y="11"/>
                  </a:cubicBezTo>
                  <a:cubicBezTo>
                    <a:pt x="5" y="13"/>
                    <a:pt x="8" y="14"/>
                    <a:pt x="11" y="15"/>
                  </a:cubicBezTo>
                  <a:cubicBezTo>
                    <a:pt x="13" y="16"/>
                    <a:pt x="14" y="17"/>
                    <a:pt x="15" y="17"/>
                  </a:cubicBezTo>
                  <a:cubicBezTo>
                    <a:pt x="16" y="20"/>
                    <a:pt x="16" y="22"/>
                    <a:pt x="15" y="24"/>
                  </a:cubicBezTo>
                  <a:cubicBezTo>
                    <a:pt x="13" y="26"/>
                    <a:pt x="11" y="27"/>
                    <a:pt x="9" y="27"/>
                  </a:cubicBezTo>
                  <a:cubicBezTo>
                    <a:pt x="7" y="27"/>
                    <a:pt x="4" y="26"/>
                    <a:pt x="3" y="24"/>
                  </a:cubicBezTo>
                  <a:cubicBezTo>
                    <a:pt x="2" y="22"/>
                    <a:pt x="8" y="19"/>
                    <a:pt x="9" y="17"/>
                  </a:cubicBezTo>
                  <a:cubicBezTo>
                    <a:pt x="12" y="16"/>
                    <a:pt x="14" y="14"/>
                    <a:pt x="16" y="12"/>
                  </a:cubicBezTo>
                  <a:cubicBezTo>
                    <a:pt x="17" y="10"/>
                    <a:pt x="18" y="7"/>
                    <a:pt x="17" y="5"/>
                  </a:cubicBezTo>
                  <a:cubicBezTo>
                    <a:pt x="15" y="2"/>
                    <a:pt x="11" y="2"/>
                    <a:pt x="9" y="2"/>
                  </a:cubicBezTo>
                  <a:cubicBezTo>
                    <a:pt x="7" y="3"/>
                    <a:pt x="7" y="5"/>
                    <a:pt x="9" y="5"/>
                  </a:cubicBezTo>
                  <a:cubicBezTo>
                    <a:pt x="12" y="4"/>
                    <a:pt x="17" y="5"/>
                    <a:pt x="15" y="9"/>
                  </a:cubicBezTo>
                  <a:cubicBezTo>
                    <a:pt x="14" y="12"/>
                    <a:pt x="11" y="14"/>
                    <a:pt x="8" y="16"/>
                  </a:cubicBezTo>
                  <a:cubicBezTo>
                    <a:pt x="6" y="18"/>
                    <a:pt x="2" y="20"/>
                    <a:pt x="1" y="23"/>
                  </a:cubicBezTo>
                  <a:cubicBezTo>
                    <a:pt x="0" y="26"/>
                    <a:pt x="5" y="28"/>
                    <a:pt x="7" y="29"/>
                  </a:cubicBezTo>
                  <a:cubicBezTo>
                    <a:pt x="15" y="31"/>
                    <a:pt x="22" y="20"/>
                    <a:pt x="15" y="15"/>
                  </a:cubicBezTo>
                  <a:cubicBezTo>
                    <a:pt x="12" y="13"/>
                    <a:pt x="9" y="12"/>
                    <a:pt x="6" y="10"/>
                  </a:cubicBezTo>
                  <a:cubicBezTo>
                    <a:pt x="3" y="9"/>
                    <a:pt x="2" y="5"/>
                    <a:pt x="6" y="4"/>
                  </a:cubicBezTo>
                  <a:cubicBezTo>
                    <a:pt x="9" y="4"/>
                    <a:pt x="12" y="5"/>
                    <a:pt x="14" y="6"/>
                  </a:cubicBezTo>
                  <a:cubicBezTo>
                    <a:pt x="17" y="8"/>
                    <a:pt x="17" y="11"/>
                    <a:pt x="14" y="13"/>
                  </a:cubicBezTo>
                  <a:cubicBezTo>
                    <a:pt x="10" y="16"/>
                    <a:pt x="1" y="19"/>
                    <a:pt x="5" y="25"/>
                  </a:cubicBezTo>
                  <a:cubicBezTo>
                    <a:pt x="6" y="28"/>
                    <a:pt x="10" y="29"/>
                    <a:pt x="13" y="29"/>
                  </a:cubicBezTo>
                  <a:cubicBezTo>
                    <a:pt x="16" y="29"/>
                    <a:pt x="18" y="27"/>
                    <a:pt x="20" y="24"/>
                  </a:cubicBezTo>
                  <a:cubicBezTo>
                    <a:pt x="22" y="17"/>
                    <a:pt x="12" y="14"/>
                    <a:pt x="9" y="9"/>
                  </a:cubicBezTo>
                  <a:cubicBezTo>
                    <a:pt x="8" y="8"/>
                    <a:pt x="6" y="9"/>
                    <a:pt x="7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2175"/>
            <p:cNvSpPr/>
            <p:nvPr/>
          </p:nvSpPr>
          <p:spPr bwMode="auto">
            <a:xfrm>
              <a:off x="2050" y="2710"/>
              <a:ext cx="14" cy="133"/>
            </a:xfrm>
            <a:custGeom>
              <a:avLst/>
              <a:gdLst>
                <a:gd name="T0" fmla="*/ 1 w 11"/>
                <a:gd name="T1" fmla="*/ 11 h 103"/>
                <a:gd name="T2" fmla="*/ 7 w 11"/>
                <a:gd name="T3" fmla="*/ 93 h 103"/>
                <a:gd name="T4" fmla="*/ 9 w 11"/>
                <a:gd name="T5" fmla="*/ 93 h 103"/>
                <a:gd name="T6" fmla="*/ 5 w 11"/>
                <a:gd name="T7" fmla="*/ 48 h 103"/>
                <a:gd name="T8" fmla="*/ 3 w 11"/>
                <a:gd name="T9" fmla="*/ 2 h 103"/>
                <a:gd name="T10" fmla="*/ 1 w 11"/>
                <a:gd name="T11" fmla="*/ 2 h 103"/>
                <a:gd name="T12" fmla="*/ 5 w 11"/>
                <a:gd name="T13" fmla="*/ 58 h 103"/>
                <a:gd name="T14" fmla="*/ 8 w 11"/>
                <a:gd name="T15" fmla="*/ 80 h 103"/>
                <a:gd name="T16" fmla="*/ 6 w 11"/>
                <a:gd name="T17" fmla="*/ 101 h 103"/>
                <a:gd name="T18" fmla="*/ 8 w 11"/>
                <a:gd name="T19" fmla="*/ 102 h 103"/>
                <a:gd name="T20" fmla="*/ 10 w 11"/>
                <a:gd name="T21" fmla="*/ 82 h 103"/>
                <a:gd name="T22" fmla="*/ 7 w 11"/>
                <a:gd name="T23" fmla="*/ 59 h 103"/>
                <a:gd name="T24" fmla="*/ 3 w 11"/>
                <a:gd name="T25" fmla="*/ 2 h 103"/>
                <a:gd name="T26" fmla="*/ 1 w 11"/>
                <a:gd name="T27" fmla="*/ 2 h 103"/>
                <a:gd name="T28" fmla="*/ 3 w 11"/>
                <a:gd name="T29" fmla="*/ 48 h 103"/>
                <a:gd name="T30" fmla="*/ 7 w 11"/>
                <a:gd name="T31" fmla="*/ 93 h 103"/>
                <a:gd name="T32" fmla="*/ 9 w 11"/>
                <a:gd name="T33" fmla="*/ 93 h 103"/>
                <a:gd name="T34" fmla="*/ 3 w 11"/>
                <a:gd name="T35" fmla="*/ 10 h 103"/>
                <a:gd name="T36" fmla="*/ 1 w 11"/>
                <a:gd name="T37" fmla="*/ 1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" h="103">
                  <a:moveTo>
                    <a:pt x="1" y="11"/>
                  </a:moveTo>
                  <a:cubicBezTo>
                    <a:pt x="9" y="38"/>
                    <a:pt x="8" y="66"/>
                    <a:pt x="7" y="93"/>
                  </a:cubicBezTo>
                  <a:cubicBezTo>
                    <a:pt x="7" y="95"/>
                    <a:pt x="9" y="95"/>
                    <a:pt x="9" y="93"/>
                  </a:cubicBezTo>
                  <a:cubicBezTo>
                    <a:pt x="10" y="78"/>
                    <a:pt x="6" y="63"/>
                    <a:pt x="5" y="48"/>
                  </a:cubicBezTo>
                  <a:cubicBezTo>
                    <a:pt x="5" y="33"/>
                    <a:pt x="7" y="17"/>
                    <a:pt x="3" y="2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4" y="21"/>
                    <a:pt x="4" y="39"/>
                    <a:pt x="5" y="58"/>
                  </a:cubicBezTo>
                  <a:cubicBezTo>
                    <a:pt x="6" y="65"/>
                    <a:pt x="7" y="72"/>
                    <a:pt x="8" y="80"/>
                  </a:cubicBezTo>
                  <a:cubicBezTo>
                    <a:pt x="9" y="87"/>
                    <a:pt x="10" y="95"/>
                    <a:pt x="6" y="101"/>
                  </a:cubicBezTo>
                  <a:cubicBezTo>
                    <a:pt x="5" y="102"/>
                    <a:pt x="7" y="103"/>
                    <a:pt x="8" y="102"/>
                  </a:cubicBezTo>
                  <a:cubicBezTo>
                    <a:pt x="11" y="96"/>
                    <a:pt x="11" y="89"/>
                    <a:pt x="10" y="82"/>
                  </a:cubicBezTo>
                  <a:cubicBezTo>
                    <a:pt x="9" y="74"/>
                    <a:pt x="8" y="67"/>
                    <a:pt x="7" y="59"/>
                  </a:cubicBezTo>
                  <a:cubicBezTo>
                    <a:pt x="6" y="40"/>
                    <a:pt x="6" y="21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5" y="17"/>
                    <a:pt x="3" y="33"/>
                    <a:pt x="3" y="48"/>
                  </a:cubicBezTo>
                  <a:cubicBezTo>
                    <a:pt x="3" y="63"/>
                    <a:pt x="8" y="78"/>
                    <a:pt x="7" y="93"/>
                  </a:cubicBezTo>
                  <a:cubicBezTo>
                    <a:pt x="8" y="93"/>
                    <a:pt x="9" y="93"/>
                    <a:pt x="9" y="93"/>
                  </a:cubicBezTo>
                  <a:cubicBezTo>
                    <a:pt x="10" y="66"/>
                    <a:pt x="11" y="37"/>
                    <a:pt x="3" y="10"/>
                  </a:cubicBezTo>
                  <a:cubicBezTo>
                    <a:pt x="3" y="9"/>
                    <a:pt x="1" y="9"/>
                    <a:pt x="1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2176"/>
            <p:cNvSpPr/>
            <p:nvPr/>
          </p:nvSpPr>
          <p:spPr bwMode="auto">
            <a:xfrm>
              <a:off x="2023" y="2870"/>
              <a:ext cx="21" cy="31"/>
            </a:xfrm>
            <a:custGeom>
              <a:avLst/>
              <a:gdLst>
                <a:gd name="T0" fmla="*/ 5 w 16"/>
                <a:gd name="T1" fmla="*/ 11 h 24"/>
                <a:gd name="T2" fmla="*/ 11 w 16"/>
                <a:gd name="T3" fmla="*/ 7 h 24"/>
                <a:gd name="T4" fmla="*/ 9 w 16"/>
                <a:gd name="T5" fmla="*/ 7 h 24"/>
                <a:gd name="T6" fmla="*/ 12 w 16"/>
                <a:gd name="T7" fmla="*/ 19 h 24"/>
                <a:gd name="T8" fmla="*/ 14 w 16"/>
                <a:gd name="T9" fmla="*/ 19 h 24"/>
                <a:gd name="T10" fmla="*/ 12 w 16"/>
                <a:gd name="T11" fmla="*/ 3 h 24"/>
                <a:gd name="T12" fmla="*/ 11 w 16"/>
                <a:gd name="T13" fmla="*/ 2 h 24"/>
                <a:gd name="T14" fmla="*/ 0 w 16"/>
                <a:gd name="T15" fmla="*/ 11 h 24"/>
                <a:gd name="T16" fmla="*/ 2 w 16"/>
                <a:gd name="T17" fmla="*/ 13 h 24"/>
                <a:gd name="T18" fmla="*/ 8 w 16"/>
                <a:gd name="T19" fmla="*/ 8 h 24"/>
                <a:gd name="T20" fmla="*/ 10 w 16"/>
                <a:gd name="T21" fmla="*/ 7 h 24"/>
                <a:gd name="T22" fmla="*/ 13 w 16"/>
                <a:gd name="T23" fmla="*/ 9 h 24"/>
                <a:gd name="T24" fmla="*/ 13 w 16"/>
                <a:gd name="T25" fmla="*/ 16 h 24"/>
                <a:gd name="T26" fmla="*/ 11 w 16"/>
                <a:gd name="T27" fmla="*/ 22 h 24"/>
                <a:gd name="T28" fmla="*/ 13 w 16"/>
                <a:gd name="T29" fmla="*/ 23 h 24"/>
                <a:gd name="T30" fmla="*/ 15 w 16"/>
                <a:gd name="T31" fmla="*/ 16 h 24"/>
                <a:gd name="T32" fmla="*/ 15 w 16"/>
                <a:gd name="T33" fmla="*/ 8 h 24"/>
                <a:gd name="T34" fmla="*/ 1 w 16"/>
                <a:gd name="T35" fmla="*/ 11 h 24"/>
                <a:gd name="T36" fmla="*/ 2 w 16"/>
                <a:gd name="T37" fmla="*/ 12 h 24"/>
                <a:gd name="T38" fmla="*/ 12 w 16"/>
                <a:gd name="T39" fmla="*/ 4 h 24"/>
                <a:gd name="T40" fmla="*/ 11 w 16"/>
                <a:gd name="T41" fmla="*/ 3 h 24"/>
                <a:gd name="T42" fmla="*/ 12 w 16"/>
                <a:gd name="T43" fmla="*/ 19 h 24"/>
                <a:gd name="T44" fmla="*/ 14 w 16"/>
                <a:gd name="T45" fmla="*/ 19 h 24"/>
                <a:gd name="T46" fmla="*/ 11 w 16"/>
                <a:gd name="T47" fmla="*/ 5 h 24"/>
                <a:gd name="T48" fmla="*/ 9 w 16"/>
                <a:gd name="T49" fmla="*/ 5 h 24"/>
                <a:gd name="T50" fmla="*/ 4 w 16"/>
                <a:gd name="T51" fmla="*/ 10 h 24"/>
                <a:gd name="T52" fmla="*/ 5 w 16"/>
                <a:gd name="T53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" h="24">
                  <a:moveTo>
                    <a:pt x="5" y="11"/>
                  </a:moveTo>
                  <a:cubicBezTo>
                    <a:pt x="7" y="10"/>
                    <a:pt x="9" y="8"/>
                    <a:pt x="11" y="7"/>
                  </a:cubicBezTo>
                  <a:cubicBezTo>
                    <a:pt x="10" y="7"/>
                    <a:pt x="10" y="7"/>
                    <a:pt x="9" y="7"/>
                  </a:cubicBezTo>
                  <a:cubicBezTo>
                    <a:pt x="12" y="10"/>
                    <a:pt x="12" y="15"/>
                    <a:pt x="12" y="19"/>
                  </a:cubicBezTo>
                  <a:cubicBezTo>
                    <a:pt x="12" y="19"/>
                    <a:pt x="13" y="19"/>
                    <a:pt x="14" y="19"/>
                  </a:cubicBezTo>
                  <a:cubicBezTo>
                    <a:pt x="12" y="13"/>
                    <a:pt x="14" y="8"/>
                    <a:pt x="12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7" y="4"/>
                    <a:pt x="3" y="7"/>
                    <a:pt x="0" y="11"/>
                  </a:cubicBezTo>
                  <a:cubicBezTo>
                    <a:pt x="0" y="12"/>
                    <a:pt x="1" y="13"/>
                    <a:pt x="2" y="13"/>
                  </a:cubicBezTo>
                  <a:cubicBezTo>
                    <a:pt x="4" y="11"/>
                    <a:pt x="6" y="10"/>
                    <a:pt x="8" y="8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2" y="6"/>
                    <a:pt x="13" y="8"/>
                    <a:pt x="13" y="9"/>
                  </a:cubicBezTo>
                  <a:cubicBezTo>
                    <a:pt x="14" y="11"/>
                    <a:pt x="13" y="14"/>
                    <a:pt x="13" y="16"/>
                  </a:cubicBezTo>
                  <a:cubicBezTo>
                    <a:pt x="13" y="18"/>
                    <a:pt x="12" y="20"/>
                    <a:pt x="11" y="22"/>
                  </a:cubicBezTo>
                  <a:cubicBezTo>
                    <a:pt x="10" y="23"/>
                    <a:pt x="12" y="24"/>
                    <a:pt x="13" y="23"/>
                  </a:cubicBezTo>
                  <a:cubicBezTo>
                    <a:pt x="14" y="21"/>
                    <a:pt x="15" y="18"/>
                    <a:pt x="15" y="16"/>
                  </a:cubicBezTo>
                  <a:cubicBezTo>
                    <a:pt x="15" y="13"/>
                    <a:pt x="16" y="10"/>
                    <a:pt x="15" y="8"/>
                  </a:cubicBezTo>
                  <a:cubicBezTo>
                    <a:pt x="11" y="0"/>
                    <a:pt x="5" y="9"/>
                    <a:pt x="1" y="11"/>
                  </a:cubicBezTo>
                  <a:cubicBezTo>
                    <a:pt x="1" y="11"/>
                    <a:pt x="2" y="12"/>
                    <a:pt x="2" y="12"/>
                  </a:cubicBezTo>
                  <a:cubicBezTo>
                    <a:pt x="4" y="9"/>
                    <a:pt x="8" y="5"/>
                    <a:pt x="12" y="4"/>
                  </a:cubicBezTo>
                  <a:cubicBezTo>
                    <a:pt x="11" y="4"/>
                    <a:pt x="11" y="4"/>
                    <a:pt x="11" y="3"/>
                  </a:cubicBezTo>
                  <a:cubicBezTo>
                    <a:pt x="12" y="8"/>
                    <a:pt x="10" y="14"/>
                    <a:pt x="12" y="19"/>
                  </a:cubicBezTo>
                  <a:cubicBezTo>
                    <a:pt x="12" y="20"/>
                    <a:pt x="13" y="20"/>
                    <a:pt x="14" y="19"/>
                  </a:cubicBezTo>
                  <a:cubicBezTo>
                    <a:pt x="14" y="14"/>
                    <a:pt x="14" y="9"/>
                    <a:pt x="11" y="5"/>
                  </a:cubicBezTo>
                  <a:cubicBezTo>
                    <a:pt x="10" y="5"/>
                    <a:pt x="10" y="5"/>
                    <a:pt x="9" y="5"/>
                  </a:cubicBezTo>
                  <a:cubicBezTo>
                    <a:pt x="7" y="7"/>
                    <a:pt x="6" y="8"/>
                    <a:pt x="4" y="10"/>
                  </a:cubicBezTo>
                  <a:cubicBezTo>
                    <a:pt x="3" y="11"/>
                    <a:pt x="4" y="12"/>
                    <a:pt x="5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2177"/>
            <p:cNvSpPr/>
            <p:nvPr/>
          </p:nvSpPr>
          <p:spPr bwMode="auto">
            <a:xfrm>
              <a:off x="2041" y="2872"/>
              <a:ext cx="23" cy="25"/>
            </a:xfrm>
            <a:custGeom>
              <a:avLst/>
              <a:gdLst>
                <a:gd name="T0" fmla="*/ 4 w 18"/>
                <a:gd name="T1" fmla="*/ 12 h 19"/>
                <a:gd name="T2" fmla="*/ 7 w 18"/>
                <a:gd name="T3" fmla="*/ 18 h 19"/>
                <a:gd name="T4" fmla="*/ 13 w 18"/>
                <a:gd name="T5" fmla="*/ 16 h 19"/>
                <a:gd name="T6" fmla="*/ 17 w 18"/>
                <a:gd name="T7" fmla="*/ 9 h 19"/>
                <a:gd name="T8" fmla="*/ 13 w 18"/>
                <a:gd name="T9" fmla="*/ 2 h 19"/>
                <a:gd name="T10" fmla="*/ 2 w 18"/>
                <a:gd name="T11" fmla="*/ 12 h 19"/>
                <a:gd name="T12" fmla="*/ 8 w 18"/>
                <a:gd name="T13" fmla="*/ 18 h 19"/>
                <a:gd name="T14" fmla="*/ 15 w 18"/>
                <a:gd name="T15" fmla="*/ 14 h 19"/>
                <a:gd name="T16" fmla="*/ 13 w 18"/>
                <a:gd name="T17" fmla="*/ 2 h 19"/>
                <a:gd name="T18" fmla="*/ 1 w 18"/>
                <a:gd name="T19" fmla="*/ 8 h 19"/>
                <a:gd name="T20" fmla="*/ 3 w 18"/>
                <a:gd name="T21" fmla="*/ 9 h 19"/>
                <a:gd name="T22" fmla="*/ 10 w 18"/>
                <a:gd name="T23" fmla="*/ 4 h 19"/>
                <a:gd name="T24" fmla="*/ 15 w 18"/>
                <a:gd name="T25" fmla="*/ 8 h 19"/>
                <a:gd name="T26" fmla="*/ 9 w 18"/>
                <a:gd name="T27" fmla="*/ 16 h 19"/>
                <a:gd name="T28" fmla="*/ 4 w 18"/>
                <a:gd name="T29" fmla="*/ 9 h 19"/>
                <a:gd name="T30" fmla="*/ 10 w 18"/>
                <a:gd name="T31" fmla="*/ 3 h 19"/>
                <a:gd name="T32" fmla="*/ 15 w 18"/>
                <a:gd name="T33" fmla="*/ 10 h 19"/>
                <a:gd name="T34" fmla="*/ 10 w 18"/>
                <a:gd name="T35" fmla="*/ 16 h 19"/>
                <a:gd name="T36" fmla="*/ 6 w 18"/>
                <a:gd name="T37" fmla="*/ 12 h 19"/>
                <a:gd name="T38" fmla="*/ 4 w 18"/>
                <a:gd name="T39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" h="19">
                  <a:moveTo>
                    <a:pt x="4" y="12"/>
                  </a:moveTo>
                  <a:cubicBezTo>
                    <a:pt x="4" y="14"/>
                    <a:pt x="4" y="18"/>
                    <a:pt x="7" y="18"/>
                  </a:cubicBezTo>
                  <a:cubicBezTo>
                    <a:pt x="9" y="19"/>
                    <a:pt x="12" y="18"/>
                    <a:pt x="13" y="16"/>
                  </a:cubicBezTo>
                  <a:cubicBezTo>
                    <a:pt x="15" y="14"/>
                    <a:pt x="17" y="11"/>
                    <a:pt x="17" y="9"/>
                  </a:cubicBezTo>
                  <a:cubicBezTo>
                    <a:pt x="17" y="6"/>
                    <a:pt x="15" y="3"/>
                    <a:pt x="13" y="2"/>
                  </a:cubicBezTo>
                  <a:cubicBezTo>
                    <a:pt x="7" y="0"/>
                    <a:pt x="1" y="7"/>
                    <a:pt x="2" y="12"/>
                  </a:cubicBezTo>
                  <a:cubicBezTo>
                    <a:pt x="3" y="15"/>
                    <a:pt x="5" y="18"/>
                    <a:pt x="8" y="18"/>
                  </a:cubicBezTo>
                  <a:cubicBezTo>
                    <a:pt x="11" y="18"/>
                    <a:pt x="14" y="16"/>
                    <a:pt x="15" y="14"/>
                  </a:cubicBezTo>
                  <a:cubicBezTo>
                    <a:pt x="18" y="10"/>
                    <a:pt x="18" y="3"/>
                    <a:pt x="13" y="2"/>
                  </a:cubicBezTo>
                  <a:cubicBezTo>
                    <a:pt x="8" y="1"/>
                    <a:pt x="3" y="5"/>
                    <a:pt x="1" y="8"/>
                  </a:cubicBezTo>
                  <a:cubicBezTo>
                    <a:pt x="0" y="9"/>
                    <a:pt x="2" y="10"/>
                    <a:pt x="3" y="9"/>
                  </a:cubicBezTo>
                  <a:cubicBezTo>
                    <a:pt x="4" y="7"/>
                    <a:pt x="7" y="5"/>
                    <a:pt x="10" y="4"/>
                  </a:cubicBezTo>
                  <a:cubicBezTo>
                    <a:pt x="13" y="3"/>
                    <a:pt x="15" y="5"/>
                    <a:pt x="15" y="8"/>
                  </a:cubicBezTo>
                  <a:cubicBezTo>
                    <a:pt x="15" y="12"/>
                    <a:pt x="13" y="15"/>
                    <a:pt x="9" y="16"/>
                  </a:cubicBezTo>
                  <a:cubicBezTo>
                    <a:pt x="5" y="17"/>
                    <a:pt x="3" y="12"/>
                    <a:pt x="4" y="9"/>
                  </a:cubicBezTo>
                  <a:cubicBezTo>
                    <a:pt x="5" y="6"/>
                    <a:pt x="8" y="3"/>
                    <a:pt x="10" y="3"/>
                  </a:cubicBezTo>
                  <a:cubicBezTo>
                    <a:pt x="14" y="3"/>
                    <a:pt x="16" y="7"/>
                    <a:pt x="15" y="10"/>
                  </a:cubicBezTo>
                  <a:cubicBezTo>
                    <a:pt x="14" y="12"/>
                    <a:pt x="12" y="15"/>
                    <a:pt x="10" y="16"/>
                  </a:cubicBezTo>
                  <a:cubicBezTo>
                    <a:pt x="7" y="18"/>
                    <a:pt x="6" y="14"/>
                    <a:pt x="6" y="12"/>
                  </a:cubicBezTo>
                  <a:cubicBezTo>
                    <a:pt x="6" y="10"/>
                    <a:pt x="4" y="10"/>
                    <a:pt x="4" y="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2178"/>
            <p:cNvSpPr/>
            <p:nvPr/>
          </p:nvSpPr>
          <p:spPr bwMode="auto">
            <a:xfrm>
              <a:off x="2067" y="2870"/>
              <a:ext cx="14" cy="35"/>
            </a:xfrm>
            <a:custGeom>
              <a:avLst/>
              <a:gdLst>
                <a:gd name="T0" fmla="*/ 4 w 11"/>
                <a:gd name="T1" fmla="*/ 5 h 27"/>
                <a:gd name="T2" fmla="*/ 8 w 11"/>
                <a:gd name="T3" fmla="*/ 2 h 27"/>
                <a:gd name="T4" fmla="*/ 6 w 11"/>
                <a:gd name="T5" fmla="*/ 2 h 27"/>
                <a:gd name="T6" fmla="*/ 8 w 11"/>
                <a:gd name="T7" fmla="*/ 18 h 27"/>
                <a:gd name="T8" fmla="*/ 10 w 11"/>
                <a:gd name="T9" fmla="*/ 18 h 27"/>
                <a:gd name="T10" fmla="*/ 7 w 11"/>
                <a:gd name="T11" fmla="*/ 2 h 27"/>
                <a:gd name="T12" fmla="*/ 6 w 11"/>
                <a:gd name="T13" fmla="*/ 2 h 27"/>
                <a:gd name="T14" fmla="*/ 0 w 11"/>
                <a:gd name="T15" fmla="*/ 6 h 27"/>
                <a:gd name="T16" fmla="*/ 2 w 11"/>
                <a:gd name="T17" fmla="*/ 7 h 27"/>
                <a:gd name="T18" fmla="*/ 7 w 11"/>
                <a:gd name="T19" fmla="*/ 4 h 27"/>
                <a:gd name="T20" fmla="*/ 6 w 11"/>
                <a:gd name="T21" fmla="*/ 3 h 27"/>
                <a:gd name="T22" fmla="*/ 7 w 11"/>
                <a:gd name="T23" fmla="*/ 15 h 27"/>
                <a:gd name="T24" fmla="*/ 6 w 11"/>
                <a:gd name="T25" fmla="*/ 25 h 27"/>
                <a:gd name="T26" fmla="*/ 8 w 11"/>
                <a:gd name="T27" fmla="*/ 25 h 27"/>
                <a:gd name="T28" fmla="*/ 10 w 11"/>
                <a:gd name="T29" fmla="*/ 14 h 27"/>
                <a:gd name="T30" fmla="*/ 8 w 11"/>
                <a:gd name="T31" fmla="*/ 2 h 27"/>
                <a:gd name="T32" fmla="*/ 6 w 11"/>
                <a:gd name="T33" fmla="*/ 2 h 27"/>
                <a:gd name="T34" fmla="*/ 0 w 11"/>
                <a:gd name="T35" fmla="*/ 6 h 27"/>
                <a:gd name="T36" fmla="*/ 2 w 11"/>
                <a:gd name="T37" fmla="*/ 7 h 27"/>
                <a:gd name="T38" fmla="*/ 7 w 11"/>
                <a:gd name="T39" fmla="*/ 4 h 27"/>
                <a:gd name="T40" fmla="*/ 5 w 11"/>
                <a:gd name="T41" fmla="*/ 3 h 27"/>
                <a:gd name="T42" fmla="*/ 8 w 11"/>
                <a:gd name="T43" fmla="*/ 18 h 27"/>
                <a:gd name="T44" fmla="*/ 10 w 11"/>
                <a:gd name="T45" fmla="*/ 18 h 27"/>
                <a:gd name="T46" fmla="*/ 8 w 11"/>
                <a:gd name="T47" fmla="*/ 1 h 27"/>
                <a:gd name="T48" fmla="*/ 7 w 11"/>
                <a:gd name="T49" fmla="*/ 0 h 27"/>
                <a:gd name="T50" fmla="*/ 3 w 11"/>
                <a:gd name="T51" fmla="*/ 4 h 27"/>
                <a:gd name="T52" fmla="*/ 4 w 11"/>
                <a:gd name="T53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" h="27">
                  <a:moveTo>
                    <a:pt x="4" y="5"/>
                  </a:moveTo>
                  <a:cubicBezTo>
                    <a:pt x="5" y="4"/>
                    <a:pt x="6" y="3"/>
                    <a:pt x="8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9" y="7"/>
                    <a:pt x="6" y="13"/>
                    <a:pt x="8" y="18"/>
                  </a:cubicBezTo>
                  <a:cubicBezTo>
                    <a:pt x="8" y="20"/>
                    <a:pt x="10" y="19"/>
                    <a:pt x="10" y="18"/>
                  </a:cubicBezTo>
                  <a:cubicBezTo>
                    <a:pt x="9" y="13"/>
                    <a:pt x="10" y="7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4" y="3"/>
                    <a:pt x="2" y="4"/>
                    <a:pt x="0" y="6"/>
                  </a:cubicBezTo>
                  <a:cubicBezTo>
                    <a:pt x="0" y="7"/>
                    <a:pt x="1" y="8"/>
                    <a:pt x="2" y="7"/>
                  </a:cubicBezTo>
                  <a:cubicBezTo>
                    <a:pt x="3" y="6"/>
                    <a:pt x="6" y="5"/>
                    <a:pt x="7" y="4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8" y="7"/>
                    <a:pt x="8" y="11"/>
                    <a:pt x="7" y="15"/>
                  </a:cubicBezTo>
                  <a:cubicBezTo>
                    <a:pt x="7" y="18"/>
                    <a:pt x="6" y="22"/>
                    <a:pt x="6" y="25"/>
                  </a:cubicBezTo>
                  <a:cubicBezTo>
                    <a:pt x="7" y="27"/>
                    <a:pt x="9" y="26"/>
                    <a:pt x="8" y="25"/>
                  </a:cubicBezTo>
                  <a:cubicBezTo>
                    <a:pt x="8" y="21"/>
                    <a:pt x="9" y="17"/>
                    <a:pt x="10" y="14"/>
                  </a:cubicBezTo>
                  <a:cubicBezTo>
                    <a:pt x="10" y="10"/>
                    <a:pt x="10" y="5"/>
                    <a:pt x="8" y="2"/>
                  </a:cubicBezTo>
                  <a:cubicBezTo>
                    <a:pt x="7" y="2"/>
                    <a:pt x="7" y="1"/>
                    <a:pt x="6" y="2"/>
                  </a:cubicBezTo>
                  <a:cubicBezTo>
                    <a:pt x="4" y="3"/>
                    <a:pt x="2" y="4"/>
                    <a:pt x="0" y="6"/>
                  </a:cubicBezTo>
                  <a:cubicBezTo>
                    <a:pt x="1" y="6"/>
                    <a:pt x="1" y="7"/>
                    <a:pt x="2" y="7"/>
                  </a:cubicBezTo>
                  <a:cubicBezTo>
                    <a:pt x="3" y="5"/>
                    <a:pt x="5" y="5"/>
                    <a:pt x="7" y="4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8" y="7"/>
                    <a:pt x="7" y="14"/>
                    <a:pt x="8" y="18"/>
                  </a:cubicBezTo>
                  <a:cubicBezTo>
                    <a:pt x="8" y="18"/>
                    <a:pt x="9" y="18"/>
                    <a:pt x="10" y="18"/>
                  </a:cubicBezTo>
                  <a:cubicBezTo>
                    <a:pt x="8" y="12"/>
                    <a:pt x="11" y="6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1"/>
                    <a:pt x="4" y="2"/>
                    <a:pt x="3" y="4"/>
                  </a:cubicBezTo>
                  <a:cubicBezTo>
                    <a:pt x="2" y="5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2179"/>
            <p:cNvSpPr/>
            <p:nvPr/>
          </p:nvSpPr>
          <p:spPr bwMode="auto">
            <a:xfrm>
              <a:off x="2081" y="2871"/>
              <a:ext cx="16" cy="34"/>
            </a:xfrm>
            <a:custGeom>
              <a:avLst/>
              <a:gdLst>
                <a:gd name="T0" fmla="*/ 4 w 12"/>
                <a:gd name="T1" fmla="*/ 5 h 26"/>
                <a:gd name="T2" fmla="*/ 7 w 12"/>
                <a:gd name="T3" fmla="*/ 4 h 26"/>
                <a:gd name="T4" fmla="*/ 6 w 12"/>
                <a:gd name="T5" fmla="*/ 3 h 26"/>
                <a:gd name="T6" fmla="*/ 7 w 12"/>
                <a:gd name="T7" fmla="*/ 18 h 26"/>
                <a:gd name="T8" fmla="*/ 9 w 12"/>
                <a:gd name="T9" fmla="*/ 18 h 26"/>
                <a:gd name="T10" fmla="*/ 9 w 12"/>
                <a:gd name="T11" fmla="*/ 6 h 26"/>
                <a:gd name="T12" fmla="*/ 6 w 12"/>
                <a:gd name="T13" fmla="*/ 3 h 26"/>
                <a:gd name="T14" fmla="*/ 0 w 12"/>
                <a:gd name="T15" fmla="*/ 5 h 26"/>
                <a:gd name="T16" fmla="*/ 2 w 12"/>
                <a:gd name="T17" fmla="*/ 6 h 26"/>
                <a:gd name="T18" fmla="*/ 7 w 12"/>
                <a:gd name="T19" fmla="*/ 2 h 26"/>
                <a:gd name="T20" fmla="*/ 6 w 12"/>
                <a:gd name="T21" fmla="*/ 2 h 26"/>
                <a:gd name="T22" fmla="*/ 8 w 12"/>
                <a:gd name="T23" fmla="*/ 13 h 26"/>
                <a:gd name="T24" fmla="*/ 7 w 12"/>
                <a:gd name="T25" fmla="*/ 25 h 26"/>
                <a:gd name="T26" fmla="*/ 9 w 12"/>
                <a:gd name="T27" fmla="*/ 25 h 26"/>
                <a:gd name="T28" fmla="*/ 7 w 12"/>
                <a:gd name="T29" fmla="*/ 0 h 26"/>
                <a:gd name="T30" fmla="*/ 6 w 12"/>
                <a:gd name="T31" fmla="*/ 0 h 26"/>
                <a:gd name="T32" fmla="*/ 0 w 12"/>
                <a:gd name="T33" fmla="*/ 5 h 26"/>
                <a:gd name="T34" fmla="*/ 2 w 12"/>
                <a:gd name="T35" fmla="*/ 6 h 26"/>
                <a:gd name="T36" fmla="*/ 5 w 12"/>
                <a:gd name="T37" fmla="*/ 5 h 26"/>
                <a:gd name="T38" fmla="*/ 7 w 12"/>
                <a:gd name="T39" fmla="*/ 9 h 26"/>
                <a:gd name="T40" fmla="*/ 7 w 12"/>
                <a:gd name="T41" fmla="*/ 18 h 26"/>
                <a:gd name="T42" fmla="*/ 9 w 12"/>
                <a:gd name="T43" fmla="*/ 17 h 26"/>
                <a:gd name="T44" fmla="*/ 7 w 12"/>
                <a:gd name="T45" fmla="*/ 2 h 26"/>
                <a:gd name="T46" fmla="*/ 6 w 12"/>
                <a:gd name="T47" fmla="*/ 1 h 26"/>
                <a:gd name="T48" fmla="*/ 2 w 12"/>
                <a:gd name="T49" fmla="*/ 4 h 26"/>
                <a:gd name="T50" fmla="*/ 4 w 12"/>
                <a:gd name="T51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" h="26">
                  <a:moveTo>
                    <a:pt x="4" y="5"/>
                  </a:moveTo>
                  <a:cubicBezTo>
                    <a:pt x="5" y="4"/>
                    <a:pt x="6" y="4"/>
                    <a:pt x="7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8" y="7"/>
                    <a:pt x="7" y="13"/>
                    <a:pt x="7" y="18"/>
                  </a:cubicBezTo>
                  <a:cubicBezTo>
                    <a:pt x="8" y="19"/>
                    <a:pt x="9" y="19"/>
                    <a:pt x="9" y="18"/>
                  </a:cubicBezTo>
                  <a:cubicBezTo>
                    <a:pt x="10" y="14"/>
                    <a:pt x="10" y="10"/>
                    <a:pt x="9" y="6"/>
                  </a:cubicBezTo>
                  <a:cubicBezTo>
                    <a:pt x="8" y="5"/>
                    <a:pt x="7" y="4"/>
                    <a:pt x="6" y="3"/>
                  </a:cubicBezTo>
                  <a:cubicBezTo>
                    <a:pt x="4" y="2"/>
                    <a:pt x="2" y="4"/>
                    <a:pt x="0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3" y="4"/>
                    <a:pt x="5" y="3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8" y="5"/>
                    <a:pt x="8" y="9"/>
                    <a:pt x="8" y="13"/>
                  </a:cubicBezTo>
                  <a:cubicBezTo>
                    <a:pt x="8" y="17"/>
                    <a:pt x="7" y="21"/>
                    <a:pt x="7" y="25"/>
                  </a:cubicBezTo>
                  <a:cubicBezTo>
                    <a:pt x="6" y="26"/>
                    <a:pt x="9" y="26"/>
                    <a:pt x="9" y="25"/>
                  </a:cubicBezTo>
                  <a:cubicBezTo>
                    <a:pt x="9" y="17"/>
                    <a:pt x="12" y="7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2" y="3"/>
                    <a:pt x="0" y="5"/>
                  </a:cubicBezTo>
                  <a:cubicBezTo>
                    <a:pt x="0" y="6"/>
                    <a:pt x="1" y="7"/>
                    <a:pt x="2" y="6"/>
                  </a:cubicBezTo>
                  <a:cubicBezTo>
                    <a:pt x="3" y="6"/>
                    <a:pt x="4" y="4"/>
                    <a:pt x="5" y="5"/>
                  </a:cubicBezTo>
                  <a:cubicBezTo>
                    <a:pt x="6" y="6"/>
                    <a:pt x="7" y="8"/>
                    <a:pt x="7" y="9"/>
                  </a:cubicBezTo>
                  <a:cubicBezTo>
                    <a:pt x="8" y="12"/>
                    <a:pt x="8" y="15"/>
                    <a:pt x="7" y="18"/>
                  </a:cubicBezTo>
                  <a:cubicBezTo>
                    <a:pt x="8" y="18"/>
                    <a:pt x="9" y="17"/>
                    <a:pt x="9" y="17"/>
                  </a:cubicBezTo>
                  <a:cubicBezTo>
                    <a:pt x="9" y="12"/>
                    <a:pt x="10" y="7"/>
                    <a:pt x="7" y="2"/>
                  </a:cubicBezTo>
                  <a:cubicBezTo>
                    <a:pt x="7" y="2"/>
                    <a:pt x="7" y="1"/>
                    <a:pt x="6" y="1"/>
                  </a:cubicBezTo>
                  <a:cubicBezTo>
                    <a:pt x="5" y="2"/>
                    <a:pt x="3" y="3"/>
                    <a:pt x="2" y="4"/>
                  </a:cubicBezTo>
                  <a:cubicBezTo>
                    <a:pt x="1" y="4"/>
                    <a:pt x="3" y="6"/>
                    <a:pt x="4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" name="Freeform 2180"/>
            <p:cNvSpPr/>
            <p:nvPr/>
          </p:nvSpPr>
          <p:spPr bwMode="auto">
            <a:xfrm>
              <a:off x="1610" y="2525"/>
              <a:ext cx="25" cy="28"/>
            </a:xfrm>
            <a:custGeom>
              <a:avLst/>
              <a:gdLst>
                <a:gd name="T0" fmla="*/ 9 w 20"/>
                <a:gd name="T1" fmla="*/ 13 h 22"/>
                <a:gd name="T2" fmla="*/ 14 w 20"/>
                <a:gd name="T3" fmla="*/ 9 h 22"/>
                <a:gd name="T4" fmla="*/ 14 w 20"/>
                <a:gd name="T5" fmla="*/ 8 h 22"/>
                <a:gd name="T6" fmla="*/ 5 w 20"/>
                <a:gd name="T7" fmla="*/ 7 h 22"/>
                <a:gd name="T8" fmla="*/ 3 w 20"/>
                <a:gd name="T9" fmla="*/ 17 h 22"/>
                <a:gd name="T10" fmla="*/ 13 w 20"/>
                <a:gd name="T11" fmla="*/ 14 h 22"/>
                <a:gd name="T12" fmla="*/ 12 w 20"/>
                <a:gd name="T13" fmla="*/ 6 h 22"/>
                <a:gd name="T14" fmla="*/ 2 w 20"/>
                <a:gd name="T15" fmla="*/ 9 h 22"/>
                <a:gd name="T16" fmla="*/ 9 w 20"/>
                <a:gd name="T17" fmla="*/ 18 h 22"/>
                <a:gd name="T18" fmla="*/ 8 w 20"/>
                <a:gd name="T19" fmla="*/ 2 h 22"/>
                <a:gd name="T20" fmla="*/ 3 w 20"/>
                <a:gd name="T21" fmla="*/ 13 h 22"/>
                <a:gd name="T22" fmla="*/ 14 w 20"/>
                <a:gd name="T23" fmla="*/ 15 h 22"/>
                <a:gd name="T24" fmla="*/ 13 w 20"/>
                <a:gd name="T25" fmla="*/ 6 h 22"/>
                <a:gd name="T26" fmla="*/ 8 w 20"/>
                <a:gd name="T27" fmla="*/ 3 h 22"/>
                <a:gd name="T28" fmla="*/ 5 w 20"/>
                <a:gd name="T29" fmla="*/ 14 h 22"/>
                <a:gd name="T30" fmla="*/ 16 w 20"/>
                <a:gd name="T31" fmla="*/ 14 h 22"/>
                <a:gd name="T32" fmla="*/ 11 w 20"/>
                <a:gd name="T33" fmla="*/ 3 h 22"/>
                <a:gd name="T34" fmla="*/ 3 w 20"/>
                <a:gd name="T35" fmla="*/ 11 h 22"/>
                <a:gd name="T36" fmla="*/ 13 w 20"/>
                <a:gd name="T37" fmla="*/ 17 h 22"/>
                <a:gd name="T38" fmla="*/ 19 w 20"/>
                <a:gd name="T39" fmla="*/ 13 h 22"/>
                <a:gd name="T40" fmla="*/ 13 w 20"/>
                <a:gd name="T41" fmla="*/ 6 h 22"/>
                <a:gd name="T42" fmla="*/ 9 w 20"/>
                <a:gd name="T43" fmla="*/ 14 h 22"/>
                <a:gd name="T44" fmla="*/ 16 w 20"/>
                <a:gd name="T45" fmla="*/ 9 h 22"/>
                <a:gd name="T46" fmla="*/ 16 w 20"/>
                <a:gd name="T47" fmla="*/ 9 h 22"/>
                <a:gd name="T48" fmla="*/ 11 w 20"/>
                <a:gd name="T49" fmla="*/ 8 h 22"/>
                <a:gd name="T50" fmla="*/ 11 w 20"/>
                <a:gd name="T51" fmla="*/ 10 h 22"/>
                <a:gd name="T52" fmla="*/ 15 w 20"/>
                <a:gd name="T53" fmla="*/ 10 h 22"/>
                <a:gd name="T54" fmla="*/ 14 w 20"/>
                <a:gd name="T55" fmla="*/ 9 h 22"/>
                <a:gd name="T56" fmla="*/ 11 w 20"/>
                <a:gd name="T57" fmla="*/ 12 h 22"/>
                <a:gd name="T58" fmla="*/ 11 w 20"/>
                <a:gd name="T59" fmla="*/ 9 h 22"/>
                <a:gd name="T60" fmla="*/ 17 w 20"/>
                <a:gd name="T61" fmla="*/ 12 h 22"/>
                <a:gd name="T62" fmla="*/ 6 w 20"/>
                <a:gd name="T63" fmla="*/ 13 h 22"/>
                <a:gd name="T64" fmla="*/ 12 w 20"/>
                <a:gd name="T65" fmla="*/ 6 h 22"/>
                <a:gd name="T66" fmla="*/ 12 w 20"/>
                <a:gd name="T67" fmla="*/ 15 h 22"/>
                <a:gd name="T68" fmla="*/ 5 w 20"/>
                <a:gd name="T69" fmla="*/ 11 h 22"/>
                <a:gd name="T70" fmla="*/ 8 w 20"/>
                <a:gd name="T71" fmla="*/ 5 h 22"/>
                <a:gd name="T72" fmla="*/ 9 w 20"/>
                <a:gd name="T73" fmla="*/ 14 h 22"/>
                <a:gd name="T74" fmla="*/ 4 w 20"/>
                <a:gd name="T75" fmla="*/ 10 h 22"/>
                <a:gd name="T76" fmla="*/ 8 w 20"/>
                <a:gd name="T77" fmla="*/ 5 h 22"/>
                <a:gd name="T78" fmla="*/ 12 w 20"/>
                <a:gd name="T79" fmla="*/ 12 h 22"/>
                <a:gd name="T80" fmla="*/ 9 w 20"/>
                <a:gd name="T81" fmla="*/ 16 h 22"/>
                <a:gd name="T82" fmla="*/ 4 w 20"/>
                <a:gd name="T83" fmla="*/ 12 h 22"/>
                <a:gd name="T84" fmla="*/ 11 w 20"/>
                <a:gd name="T85" fmla="*/ 8 h 22"/>
                <a:gd name="T86" fmla="*/ 7 w 20"/>
                <a:gd name="T87" fmla="*/ 16 h 22"/>
                <a:gd name="T88" fmla="*/ 5 w 20"/>
                <a:gd name="T89" fmla="*/ 10 h 22"/>
                <a:gd name="T90" fmla="*/ 8 w 20"/>
                <a:gd name="T91" fmla="*/ 6 h 22"/>
                <a:gd name="T92" fmla="*/ 13 w 20"/>
                <a:gd name="T93" fmla="*/ 9 h 22"/>
                <a:gd name="T94" fmla="*/ 13 w 20"/>
                <a:gd name="T95" fmla="*/ 8 h 22"/>
                <a:gd name="T96" fmla="*/ 9 w 20"/>
                <a:gd name="T97" fmla="*/ 11 h 22"/>
                <a:gd name="T98" fmla="*/ 9 w 20"/>
                <a:gd name="T99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" h="22">
                  <a:moveTo>
                    <a:pt x="9" y="13"/>
                  </a:moveTo>
                  <a:cubicBezTo>
                    <a:pt x="11" y="12"/>
                    <a:pt x="13" y="11"/>
                    <a:pt x="14" y="9"/>
                  </a:cubicBezTo>
                  <a:cubicBezTo>
                    <a:pt x="15" y="9"/>
                    <a:pt x="15" y="8"/>
                    <a:pt x="14" y="8"/>
                  </a:cubicBezTo>
                  <a:cubicBezTo>
                    <a:pt x="12" y="4"/>
                    <a:pt x="8" y="3"/>
                    <a:pt x="5" y="7"/>
                  </a:cubicBezTo>
                  <a:cubicBezTo>
                    <a:pt x="3" y="9"/>
                    <a:pt x="2" y="14"/>
                    <a:pt x="3" y="17"/>
                  </a:cubicBezTo>
                  <a:cubicBezTo>
                    <a:pt x="5" y="22"/>
                    <a:pt x="11" y="17"/>
                    <a:pt x="13" y="14"/>
                  </a:cubicBezTo>
                  <a:cubicBezTo>
                    <a:pt x="15" y="11"/>
                    <a:pt x="17" y="7"/>
                    <a:pt x="12" y="6"/>
                  </a:cubicBezTo>
                  <a:cubicBezTo>
                    <a:pt x="8" y="5"/>
                    <a:pt x="4" y="6"/>
                    <a:pt x="2" y="9"/>
                  </a:cubicBezTo>
                  <a:cubicBezTo>
                    <a:pt x="0" y="13"/>
                    <a:pt x="5" y="18"/>
                    <a:pt x="9" y="18"/>
                  </a:cubicBezTo>
                  <a:cubicBezTo>
                    <a:pt x="16" y="19"/>
                    <a:pt x="17" y="0"/>
                    <a:pt x="8" y="2"/>
                  </a:cubicBezTo>
                  <a:cubicBezTo>
                    <a:pt x="3" y="3"/>
                    <a:pt x="0" y="9"/>
                    <a:pt x="3" y="13"/>
                  </a:cubicBezTo>
                  <a:cubicBezTo>
                    <a:pt x="6" y="16"/>
                    <a:pt x="11" y="19"/>
                    <a:pt x="14" y="15"/>
                  </a:cubicBezTo>
                  <a:cubicBezTo>
                    <a:pt x="15" y="12"/>
                    <a:pt x="14" y="9"/>
                    <a:pt x="13" y="6"/>
                  </a:cubicBezTo>
                  <a:cubicBezTo>
                    <a:pt x="12" y="4"/>
                    <a:pt x="10" y="3"/>
                    <a:pt x="8" y="3"/>
                  </a:cubicBezTo>
                  <a:cubicBezTo>
                    <a:pt x="3" y="5"/>
                    <a:pt x="1" y="11"/>
                    <a:pt x="5" y="14"/>
                  </a:cubicBezTo>
                  <a:cubicBezTo>
                    <a:pt x="7" y="17"/>
                    <a:pt x="15" y="19"/>
                    <a:pt x="16" y="14"/>
                  </a:cubicBezTo>
                  <a:cubicBezTo>
                    <a:pt x="17" y="10"/>
                    <a:pt x="15" y="5"/>
                    <a:pt x="11" y="3"/>
                  </a:cubicBezTo>
                  <a:cubicBezTo>
                    <a:pt x="7" y="2"/>
                    <a:pt x="2" y="7"/>
                    <a:pt x="3" y="11"/>
                  </a:cubicBezTo>
                  <a:cubicBezTo>
                    <a:pt x="4" y="16"/>
                    <a:pt x="10" y="17"/>
                    <a:pt x="13" y="17"/>
                  </a:cubicBezTo>
                  <a:cubicBezTo>
                    <a:pt x="16" y="16"/>
                    <a:pt x="18" y="15"/>
                    <a:pt x="19" y="13"/>
                  </a:cubicBezTo>
                  <a:cubicBezTo>
                    <a:pt x="20" y="9"/>
                    <a:pt x="17" y="5"/>
                    <a:pt x="13" y="6"/>
                  </a:cubicBezTo>
                  <a:cubicBezTo>
                    <a:pt x="10" y="6"/>
                    <a:pt x="5" y="11"/>
                    <a:pt x="9" y="14"/>
                  </a:cubicBezTo>
                  <a:cubicBezTo>
                    <a:pt x="12" y="16"/>
                    <a:pt x="16" y="13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4" y="7"/>
                    <a:pt x="13" y="8"/>
                    <a:pt x="11" y="8"/>
                  </a:cubicBezTo>
                  <a:cubicBezTo>
                    <a:pt x="10" y="9"/>
                    <a:pt x="10" y="11"/>
                    <a:pt x="11" y="10"/>
                  </a:cubicBezTo>
                  <a:cubicBezTo>
                    <a:pt x="13" y="10"/>
                    <a:pt x="14" y="9"/>
                    <a:pt x="15" y="10"/>
                  </a:cubicBezTo>
                  <a:cubicBezTo>
                    <a:pt x="15" y="10"/>
                    <a:pt x="14" y="10"/>
                    <a:pt x="14" y="9"/>
                  </a:cubicBezTo>
                  <a:cubicBezTo>
                    <a:pt x="14" y="11"/>
                    <a:pt x="13" y="12"/>
                    <a:pt x="11" y="12"/>
                  </a:cubicBezTo>
                  <a:cubicBezTo>
                    <a:pt x="9" y="13"/>
                    <a:pt x="10" y="10"/>
                    <a:pt x="11" y="9"/>
                  </a:cubicBezTo>
                  <a:cubicBezTo>
                    <a:pt x="14" y="6"/>
                    <a:pt x="18" y="9"/>
                    <a:pt x="17" y="12"/>
                  </a:cubicBezTo>
                  <a:cubicBezTo>
                    <a:pt x="16" y="16"/>
                    <a:pt x="8" y="15"/>
                    <a:pt x="6" y="13"/>
                  </a:cubicBezTo>
                  <a:cubicBezTo>
                    <a:pt x="3" y="10"/>
                    <a:pt x="8" y="3"/>
                    <a:pt x="12" y="6"/>
                  </a:cubicBezTo>
                  <a:cubicBezTo>
                    <a:pt x="14" y="8"/>
                    <a:pt x="17" y="15"/>
                    <a:pt x="12" y="15"/>
                  </a:cubicBezTo>
                  <a:cubicBezTo>
                    <a:pt x="9" y="15"/>
                    <a:pt x="5" y="14"/>
                    <a:pt x="5" y="11"/>
                  </a:cubicBezTo>
                  <a:cubicBezTo>
                    <a:pt x="4" y="9"/>
                    <a:pt x="6" y="6"/>
                    <a:pt x="8" y="5"/>
                  </a:cubicBezTo>
                  <a:cubicBezTo>
                    <a:pt x="13" y="4"/>
                    <a:pt x="15" y="16"/>
                    <a:pt x="9" y="14"/>
                  </a:cubicBezTo>
                  <a:cubicBezTo>
                    <a:pt x="7" y="14"/>
                    <a:pt x="5" y="12"/>
                    <a:pt x="4" y="10"/>
                  </a:cubicBezTo>
                  <a:cubicBezTo>
                    <a:pt x="3" y="8"/>
                    <a:pt x="6" y="6"/>
                    <a:pt x="8" y="5"/>
                  </a:cubicBezTo>
                  <a:cubicBezTo>
                    <a:pt x="12" y="2"/>
                    <a:pt x="13" y="9"/>
                    <a:pt x="12" y="12"/>
                  </a:cubicBezTo>
                  <a:cubicBezTo>
                    <a:pt x="12" y="14"/>
                    <a:pt x="11" y="16"/>
                    <a:pt x="9" y="16"/>
                  </a:cubicBezTo>
                  <a:cubicBezTo>
                    <a:pt x="7" y="16"/>
                    <a:pt x="5" y="14"/>
                    <a:pt x="4" y="12"/>
                  </a:cubicBezTo>
                  <a:cubicBezTo>
                    <a:pt x="2" y="8"/>
                    <a:pt x="9" y="7"/>
                    <a:pt x="11" y="8"/>
                  </a:cubicBezTo>
                  <a:cubicBezTo>
                    <a:pt x="17" y="9"/>
                    <a:pt x="9" y="15"/>
                    <a:pt x="7" y="16"/>
                  </a:cubicBezTo>
                  <a:cubicBezTo>
                    <a:pt x="4" y="18"/>
                    <a:pt x="5" y="12"/>
                    <a:pt x="5" y="10"/>
                  </a:cubicBezTo>
                  <a:cubicBezTo>
                    <a:pt x="6" y="9"/>
                    <a:pt x="7" y="7"/>
                    <a:pt x="8" y="6"/>
                  </a:cubicBezTo>
                  <a:cubicBezTo>
                    <a:pt x="10" y="6"/>
                    <a:pt x="12" y="8"/>
                    <a:pt x="13" y="9"/>
                  </a:cubicBezTo>
                  <a:cubicBezTo>
                    <a:pt x="13" y="9"/>
                    <a:pt x="13" y="8"/>
                    <a:pt x="13" y="8"/>
                  </a:cubicBezTo>
                  <a:cubicBezTo>
                    <a:pt x="12" y="9"/>
                    <a:pt x="10" y="10"/>
                    <a:pt x="9" y="11"/>
                  </a:cubicBezTo>
                  <a:cubicBezTo>
                    <a:pt x="7" y="11"/>
                    <a:pt x="8" y="13"/>
                    <a:pt x="9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2181"/>
            <p:cNvSpPr/>
            <p:nvPr/>
          </p:nvSpPr>
          <p:spPr bwMode="auto">
            <a:xfrm>
              <a:off x="1604" y="2465"/>
              <a:ext cx="38" cy="47"/>
            </a:xfrm>
            <a:custGeom>
              <a:avLst/>
              <a:gdLst>
                <a:gd name="T0" fmla="*/ 8 w 29"/>
                <a:gd name="T1" fmla="*/ 14 h 36"/>
                <a:gd name="T2" fmla="*/ 1 w 29"/>
                <a:gd name="T3" fmla="*/ 35 h 36"/>
                <a:gd name="T4" fmla="*/ 3 w 29"/>
                <a:gd name="T5" fmla="*/ 35 h 36"/>
                <a:gd name="T6" fmla="*/ 14 w 29"/>
                <a:gd name="T7" fmla="*/ 1 h 36"/>
                <a:gd name="T8" fmla="*/ 13 w 29"/>
                <a:gd name="T9" fmla="*/ 2 h 36"/>
                <a:gd name="T10" fmla="*/ 27 w 29"/>
                <a:gd name="T11" fmla="*/ 33 h 36"/>
                <a:gd name="T12" fmla="*/ 28 w 29"/>
                <a:gd name="T13" fmla="*/ 33 h 36"/>
                <a:gd name="T14" fmla="*/ 13 w 29"/>
                <a:gd name="T15" fmla="*/ 1 h 36"/>
                <a:gd name="T16" fmla="*/ 11 w 29"/>
                <a:gd name="T17" fmla="*/ 1 h 36"/>
                <a:gd name="T18" fmla="*/ 7 w 29"/>
                <a:gd name="T19" fmla="*/ 21 h 36"/>
                <a:gd name="T20" fmla="*/ 9 w 29"/>
                <a:gd name="T21" fmla="*/ 21 h 36"/>
                <a:gd name="T22" fmla="*/ 9 w 29"/>
                <a:gd name="T23" fmla="*/ 19 h 36"/>
                <a:gd name="T24" fmla="*/ 13 w 29"/>
                <a:gd name="T25" fmla="*/ 19 h 36"/>
                <a:gd name="T26" fmla="*/ 21 w 29"/>
                <a:gd name="T27" fmla="*/ 19 h 36"/>
                <a:gd name="T28" fmla="*/ 21 w 29"/>
                <a:gd name="T29" fmla="*/ 17 h 36"/>
                <a:gd name="T30" fmla="*/ 8 w 29"/>
                <a:gd name="T31" fmla="*/ 18 h 36"/>
                <a:gd name="T32" fmla="*/ 9 w 29"/>
                <a:gd name="T33" fmla="*/ 19 h 36"/>
                <a:gd name="T34" fmla="*/ 9 w 29"/>
                <a:gd name="T35" fmla="*/ 10 h 36"/>
                <a:gd name="T36" fmla="*/ 8 w 29"/>
                <a:gd name="T37" fmla="*/ 9 h 36"/>
                <a:gd name="T38" fmla="*/ 1 w 29"/>
                <a:gd name="T39" fmla="*/ 33 h 36"/>
                <a:gd name="T40" fmla="*/ 3 w 29"/>
                <a:gd name="T41" fmla="*/ 33 h 36"/>
                <a:gd name="T42" fmla="*/ 11 w 29"/>
                <a:gd name="T43" fmla="*/ 6 h 36"/>
                <a:gd name="T44" fmla="*/ 9 w 29"/>
                <a:gd name="T45" fmla="*/ 6 h 36"/>
                <a:gd name="T46" fmla="*/ 23 w 29"/>
                <a:gd name="T47" fmla="*/ 32 h 36"/>
                <a:gd name="T48" fmla="*/ 25 w 29"/>
                <a:gd name="T49" fmla="*/ 30 h 36"/>
                <a:gd name="T50" fmla="*/ 23 w 29"/>
                <a:gd name="T51" fmla="*/ 24 h 36"/>
                <a:gd name="T52" fmla="*/ 22 w 29"/>
                <a:gd name="T53" fmla="*/ 20 h 36"/>
                <a:gd name="T54" fmla="*/ 11 w 29"/>
                <a:gd name="T55" fmla="*/ 18 h 36"/>
                <a:gd name="T56" fmla="*/ 11 w 29"/>
                <a:gd name="T57" fmla="*/ 19 h 36"/>
                <a:gd name="T58" fmla="*/ 20 w 29"/>
                <a:gd name="T59" fmla="*/ 22 h 36"/>
                <a:gd name="T60" fmla="*/ 21 w 29"/>
                <a:gd name="T61" fmla="*/ 26 h 36"/>
                <a:gd name="T62" fmla="*/ 23 w 29"/>
                <a:gd name="T63" fmla="*/ 32 h 36"/>
                <a:gd name="T64" fmla="*/ 25 w 29"/>
                <a:gd name="T65" fmla="*/ 30 h 36"/>
                <a:gd name="T66" fmla="*/ 11 w 29"/>
                <a:gd name="T67" fmla="*/ 5 h 36"/>
                <a:gd name="T68" fmla="*/ 9 w 29"/>
                <a:gd name="T69" fmla="*/ 5 h 36"/>
                <a:gd name="T70" fmla="*/ 1 w 29"/>
                <a:gd name="T71" fmla="*/ 33 h 36"/>
                <a:gd name="T72" fmla="*/ 3 w 29"/>
                <a:gd name="T73" fmla="*/ 33 h 36"/>
                <a:gd name="T74" fmla="*/ 9 w 29"/>
                <a:gd name="T75" fmla="*/ 10 h 36"/>
                <a:gd name="T76" fmla="*/ 7 w 29"/>
                <a:gd name="T77" fmla="*/ 9 h 36"/>
                <a:gd name="T78" fmla="*/ 7 w 29"/>
                <a:gd name="T79" fmla="*/ 19 h 36"/>
                <a:gd name="T80" fmla="*/ 8 w 29"/>
                <a:gd name="T81" fmla="*/ 20 h 36"/>
                <a:gd name="T82" fmla="*/ 21 w 29"/>
                <a:gd name="T83" fmla="*/ 19 h 36"/>
                <a:gd name="T84" fmla="*/ 21 w 29"/>
                <a:gd name="T85" fmla="*/ 17 h 36"/>
                <a:gd name="T86" fmla="*/ 10 w 29"/>
                <a:gd name="T87" fmla="*/ 17 h 36"/>
                <a:gd name="T88" fmla="*/ 7 w 29"/>
                <a:gd name="T89" fmla="*/ 22 h 36"/>
                <a:gd name="T90" fmla="*/ 9 w 29"/>
                <a:gd name="T91" fmla="*/ 22 h 36"/>
                <a:gd name="T92" fmla="*/ 13 w 29"/>
                <a:gd name="T93" fmla="*/ 1 h 36"/>
                <a:gd name="T94" fmla="*/ 11 w 29"/>
                <a:gd name="T95" fmla="*/ 1 h 36"/>
                <a:gd name="T96" fmla="*/ 27 w 29"/>
                <a:gd name="T97" fmla="*/ 33 h 36"/>
                <a:gd name="T98" fmla="*/ 29 w 29"/>
                <a:gd name="T99" fmla="*/ 33 h 36"/>
                <a:gd name="T100" fmla="*/ 14 w 29"/>
                <a:gd name="T101" fmla="*/ 1 h 36"/>
                <a:gd name="T102" fmla="*/ 12 w 29"/>
                <a:gd name="T103" fmla="*/ 1 h 36"/>
                <a:gd name="T104" fmla="*/ 1 w 29"/>
                <a:gd name="T105" fmla="*/ 34 h 36"/>
                <a:gd name="T106" fmla="*/ 3 w 29"/>
                <a:gd name="T107" fmla="*/ 35 h 36"/>
                <a:gd name="T108" fmla="*/ 10 w 29"/>
                <a:gd name="T109" fmla="*/ 15 h 36"/>
                <a:gd name="T110" fmla="*/ 8 w 29"/>
                <a:gd name="T111" fmla="*/ 1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9" h="36">
                  <a:moveTo>
                    <a:pt x="8" y="14"/>
                  </a:moveTo>
                  <a:cubicBezTo>
                    <a:pt x="6" y="21"/>
                    <a:pt x="3" y="28"/>
                    <a:pt x="1" y="35"/>
                  </a:cubicBezTo>
                  <a:cubicBezTo>
                    <a:pt x="0" y="36"/>
                    <a:pt x="2" y="36"/>
                    <a:pt x="3" y="35"/>
                  </a:cubicBezTo>
                  <a:cubicBezTo>
                    <a:pt x="10" y="26"/>
                    <a:pt x="10" y="13"/>
                    <a:pt x="14" y="1"/>
                  </a:cubicBezTo>
                  <a:cubicBezTo>
                    <a:pt x="14" y="2"/>
                    <a:pt x="13" y="2"/>
                    <a:pt x="13" y="2"/>
                  </a:cubicBezTo>
                  <a:cubicBezTo>
                    <a:pt x="21" y="10"/>
                    <a:pt x="23" y="23"/>
                    <a:pt x="27" y="33"/>
                  </a:cubicBezTo>
                  <a:cubicBezTo>
                    <a:pt x="27" y="33"/>
                    <a:pt x="28" y="33"/>
                    <a:pt x="28" y="33"/>
                  </a:cubicBezTo>
                  <a:cubicBezTo>
                    <a:pt x="22" y="23"/>
                    <a:pt x="18" y="12"/>
                    <a:pt x="13" y="1"/>
                  </a:cubicBezTo>
                  <a:cubicBezTo>
                    <a:pt x="13" y="0"/>
                    <a:pt x="12" y="0"/>
                    <a:pt x="11" y="1"/>
                  </a:cubicBezTo>
                  <a:cubicBezTo>
                    <a:pt x="8" y="7"/>
                    <a:pt x="9" y="15"/>
                    <a:pt x="7" y="21"/>
                  </a:cubicBezTo>
                  <a:cubicBezTo>
                    <a:pt x="7" y="21"/>
                    <a:pt x="8" y="21"/>
                    <a:pt x="9" y="21"/>
                  </a:cubicBezTo>
                  <a:cubicBezTo>
                    <a:pt x="8" y="20"/>
                    <a:pt x="7" y="19"/>
                    <a:pt x="9" y="19"/>
                  </a:cubicBezTo>
                  <a:cubicBezTo>
                    <a:pt x="10" y="19"/>
                    <a:pt x="12" y="19"/>
                    <a:pt x="13" y="19"/>
                  </a:cubicBezTo>
                  <a:cubicBezTo>
                    <a:pt x="16" y="19"/>
                    <a:pt x="18" y="19"/>
                    <a:pt x="21" y="19"/>
                  </a:cubicBezTo>
                  <a:cubicBezTo>
                    <a:pt x="22" y="19"/>
                    <a:pt x="22" y="17"/>
                    <a:pt x="21" y="17"/>
                  </a:cubicBezTo>
                  <a:cubicBezTo>
                    <a:pt x="17" y="16"/>
                    <a:pt x="12" y="18"/>
                    <a:pt x="8" y="18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6"/>
                    <a:pt x="9" y="13"/>
                    <a:pt x="9" y="10"/>
                  </a:cubicBezTo>
                  <a:cubicBezTo>
                    <a:pt x="10" y="9"/>
                    <a:pt x="8" y="8"/>
                    <a:pt x="8" y="9"/>
                  </a:cubicBezTo>
                  <a:cubicBezTo>
                    <a:pt x="3" y="16"/>
                    <a:pt x="4" y="25"/>
                    <a:pt x="1" y="33"/>
                  </a:cubicBezTo>
                  <a:cubicBezTo>
                    <a:pt x="2" y="33"/>
                    <a:pt x="2" y="33"/>
                    <a:pt x="3" y="33"/>
                  </a:cubicBezTo>
                  <a:cubicBezTo>
                    <a:pt x="4" y="24"/>
                    <a:pt x="7" y="14"/>
                    <a:pt x="11" y="6"/>
                  </a:cubicBezTo>
                  <a:cubicBezTo>
                    <a:pt x="10" y="6"/>
                    <a:pt x="10" y="6"/>
                    <a:pt x="9" y="6"/>
                  </a:cubicBezTo>
                  <a:cubicBezTo>
                    <a:pt x="17" y="13"/>
                    <a:pt x="19" y="23"/>
                    <a:pt x="23" y="32"/>
                  </a:cubicBezTo>
                  <a:cubicBezTo>
                    <a:pt x="24" y="33"/>
                    <a:pt x="26" y="32"/>
                    <a:pt x="25" y="30"/>
                  </a:cubicBezTo>
                  <a:cubicBezTo>
                    <a:pt x="24" y="28"/>
                    <a:pt x="24" y="26"/>
                    <a:pt x="23" y="24"/>
                  </a:cubicBezTo>
                  <a:cubicBezTo>
                    <a:pt x="23" y="23"/>
                    <a:pt x="22" y="22"/>
                    <a:pt x="22" y="20"/>
                  </a:cubicBezTo>
                  <a:cubicBezTo>
                    <a:pt x="20" y="18"/>
                    <a:pt x="14" y="18"/>
                    <a:pt x="11" y="18"/>
                  </a:cubicBezTo>
                  <a:cubicBezTo>
                    <a:pt x="10" y="18"/>
                    <a:pt x="10" y="19"/>
                    <a:pt x="11" y="19"/>
                  </a:cubicBezTo>
                  <a:cubicBezTo>
                    <a:pt x="14" y="20"/>
                    <a:pt x="19" y="19"/>
                    <a:pt x="20" y="22"/>
                  </a:cubicBezTo>
                  <a:cubicBezTo>
                    <a:pt x="21" y="23"/>
                    <a:pt x="21" y="24"/>
                    <a:pt x="21" y="26"/>
                  </a:cubicBezTo>
                  <a:cubicBezTo>
                    <a:pt x="22" y="28"/>
                    <a:pt x="22" y="30"/>
                    <a:pt x="23" y="32"/>
                  </a:cubicBezTo>
                  <a:cubicBezTo>
                    <a:pt x="24" y="31"/>
                    <a:pt x="24" y="31"/>
                    <a:pt x="25" y="30"/>
                  </a:cubicBezTo>
                  <a:cubicBezTo>
                    <a:pt x="21" y="22"/>
                    <a:pt x="18" y="12"/>
                    <a:pt x="11" y="5"/>
                  </a:cubicBezTo>
                  <a:cubicBezTo>
                    <a:pt x="10" y="4"/>
                    <a:pt x="9" y="4"/>
                    <a:pt x="9" y="5"/>
                  </a:cubicBezTo>
                  <a:cubicBezTo>
                    <a:pt x="5" y="14"/>
                    <a:pt x="2" y="23"/>
                    <a:pt x="1" y="33"/>
                  </a:cubicBezTo>
                  <a:cubicBezTo>
                    <a:pt x="1" y="34"/>
                    <a:pt x="3" y="34"/>
                    <a:pt x="3" y="33"/>
                  </a:cubicBezTo>
                  <a:cubicBezTo>
                    <a:pt x="6" y="26"/>
                    <a:pt x="5" y="17"/>
                    <a:pt x="9" y="10"/>
                  </a:cubicBezTo>
                  <a:cubicBezTo>
                    <a:pt x="9" y="10"/>
                    <a:pt x="8" y="10"/>
                    <a:pt x="7" y="9"/>
                  </a:cubicBezTo>
                  <a:cubicBezTo>
                    <a:pt x="7" y="13"/>
                    <a:pt x="7" y="16"/>
                    <a:pt x="7" y="19"/>
                  </a:cubicBezTo>
                  <a:cubicBezTo>
                    <a:pt x="7" y="20"/>
                    <a:pt x="7" y="20"/>
                    <a:pt x="8" y="20"/>
                  </a:cubicBezTo>
                  <a:cubicBezTo>
                    <a:pt x="12" y="20"/>
                    <a:pt x="17" y="19"/>
                    <a:pt x="21" y="19"/>
                  </a:cubicBezTo>
                  <a:cubicBezTo>
                    <a:pt x="21" y="18"/>
                    <a:pt x="21" y="18"/>
                    <a:pt x="21" y="17"/>
                  </a:cubicBezTo>
                  <a:cubicBezTo>
                    <a:pt x="18" y="17"/>
                    <a:pt x="14" y="16"/>
                    <a:pt x="10" y="17"/>
                  </a:cubicBezTo>
                  <a:cubicBezTo>
                    <a:pt x="7" y="17"/>
                    <a:pt x="4" y="19"/>
                    <a:pt x="7" y="22"/>
                  </a:cubicBezTo>
                  <a:cubicBezTo>
                    <a:pt x="7" y="23"/>
                    <a:pt x="9" y="23"/>
                    <a:pt x="9" y="22"/>
                  </a:cubicBezTo>
                  <a:cubicBezTo>
                    <a:pt x="11" y="15"/>
                    <a:pt x="10" y="8"/>
                    <a:pt x="13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6" y="12"/>
                    <a:pt x="20" y="24"/>
                    <a:pt x="27" y="33"/>
                  </a:cubicBezTo>
                  <a:cubicBezTo>
                    <a:pt x="27" y="34"/>
                    <a:pt x="29" y="34"/>
                    <a:pt x="29" y="33"/>
                  </a:cubicBezTo>
                  <a:cubicBezTo>
                    <a:pt x="25" y="22"/>
                    <a:pt x="23" y="9"/>
                    <a:pt x="14" y="1"/>
                  </a:cubicBezTo>
                  <a:cubicBezTo>
                    <a:pt x="14" y="0"/>
                    <a:pt x="13" y="0"/>
                    <a:pt x="12" y="1"/>
                  </a:cubicBezTo>
                  <a:cubicBezTo>
                    <a:pt x="8" y="12"/>
                    <a:pt x="8" y="25"/>
                    <a:pt x="1" y="34"/>
                  </a:cubicBezTo>
                  <a:cubicBezTo>
                    <a:pt x="1" y="35"/>
                    <a:pt x="2" y="35"/>
                    <a:pt x="3" y="35"/>
                  </a:cubicBezTo>
                  <a:cubicBezTo>
                    <a:pt x="5" y="28"/>
                    <a:pt x="8" y="22"/>
                    <a:pt x="10" y="15"/>
                  </a:cubicBezTo>
                  <a:cubicBezTo>
                    <a:pt x="10" y="13"/>
                    <a:pt x="9" y="13"/>
                    <a:pt x="8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2182"/>
            <p:cNvSpPr/>
            <p:nvPr/>
          </p:nvSpPr>
          <p:spPr bwMode="auto">
            <a:xfrm>
              <a:off x="1798" y="2708"/>
              <a:ext cx="13" cy="14"/>
            </a:xfrm>
            <a:custGeom>
              <a:avLst/>
              <a:gdLst>
                <a:gd name="T0" fmla="*/ 8 w 10"/>
                <a:gd name="T1" fmla="*/ 6 h 11"/>
                <a:gd name="T2" fmla="*/ 3 w 10"/>
                <a:gd name="T3" fmla="*/ 5 h 11"/>
                <a:gd name="T4" fmla="*/ 3 w 10"/>
                <a:gd name="T5" fmla="*/ 7 h 11"/>
                <a:gd name="T6" fmla="*/ 3 w 10"/>
                <a:gd name="T7" fmla="*/ 8 h 11"/>
                <a:gd name="T8" fmla="*/ 3 w 10"/>
                <a:gd name="T9" fmla="*/ 9 h 11"/>
                <a:gd name="T10" fmla="*/ 3 w 10"/>
                <a:gd name="T11" fmla="*/ 8 h 11"/>
                <a:gd name="T12" fmla="*/ 4 w 10"/>
                <a:gd name="T13" fmla="*/ 10 h 11"/>
                <a:gd name="T14" fmla="*/ 7 w 10"/>
                <a:gd name="T15" fmla="*/ 9 h 11"/>
                <a:gd name="T16" fmla="*/ 10 w 10"/>
                <a:gd name="T17" fmla="*/ 6 h 11"/>
                <a:gd name="T18" fmla="*/ 8 w 10"/>
                <a:gd name="T19" fmla="*/ 1 h 11"/>
                <a:gd name="T20" fmla="*/ 4 w 10"/>
                <a:gd name="T21" fmla="*/ 1 h 11"/>
                <a:gd name="T22" fmla="*/ 3 w 10"/>
                <a:gd name="T23" fmla="*/ 7 h 11"/>
                <a:gd name="T24" fmla="*/ 6 w 10"/>
                <a:gd name="T25" fmla="*/ 8 h 11"/>
                <a:gd name="T26" fmla="*/ 9 w 10"/>
                <a:gd name="T27" fmla="*/ 4 h 11"/>
                <a:gd name="T28" fmla="*/ 7 w 10"/>
                <a:gd name="T29" fmla="*/ 3 h 11"/>
                <a:gd name="T30" fmla="*/ 2 w 10"/>
                <a:gd name="T31" fmla="*/ 9 h 11"/>
                <a:gd name="T32" fmla="*/ 4 w 10"/>
                <a:gd name="T33" fmla="*/ 9 h 11"/>
                <a:gd name="T34" fmla="*/ 8 w 10"/>
                <a:gd name="T35" fmla="*/ 5 h 11"/>
                <a:gd name="T36" fmla="*/ 7 w 10"/>
                <a:gd name="T37" fmla="*/ 4 h 11"/>
                <a:gd name="T38" fmla="*/ 4 w 10"/>
                <a:gd name="T39" fmla="*/ 6 h 11"/>
                <a:gd name="T40" fmla="*/ 6 w 10"/>
                <a:gd name="T41" fmla="*/ 2 h 11"/>
                <a:gd name="T42" fmla="*/ 7 w 10"/>
                <a:gd name="T43" fmla="*/ 7 h 11"/>
                <a:gd name="T44" fmla="*/ 3 w 10"/>
                <a:gd name="T45" fmla="*/ 8 h 11"/>
                <a:gd name="T46" fmla="*/ 4 w 10"/>
                <a:gd name="T47" fmla="*/ 10 h 11"/>
                <a:gd name="T48" fmla="*/ 4 w 10"/>
                <a:gd name="T49" fmla="*/ 7 h 11"/>
                <a:gd name="T50" fmla="*/ 4 w 10"/>
                <a:gd name="T51" fmla="*/ 6 h 11"/>
                <a:gd name="T52" fmla="*/ 4 w 10"/>
                <a:gd name="T53" fmla="*/ 6 h 11"/>
                <a:gd name="T54" fmla="*/ 5 w 10"/>
                <a:gd name="T55" fmla="*/ 7 h 11"/>
                <a:gd name="T56" fmla="*/ 6 w 10"/>
                <a:gd name="T57" fmla="*/ 7 h 11"/>
                <a:gd name="T58" fmla="*/ 8 w 10"/>
                <a:gd name="T5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" h="11">
                  <a:moveTo>
                    <a:pt x="8" y="6"/>
                  </a:moveTo>
                  <a:cubicBezTo>
                    <a:pt x="7" y="5"/>
                    <a:pt x="4" y="3"/>
                    <a:pt x="3" y="5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ubicBezTo>
                    <a:pt x="2" y="10"/>
                    <a:pt x="3" y="11"/>
                    <a:pt x="4" y="10"/>
                  </a:cubicBezTo>
                  <a:cubicBezTo>
                    <a:pt x="5" y="9"/>
                    <a:pt x="6" y="9"/>
                    <a:pt x="7" y="9"/>
                  </a:cubicBezTo>
                  <a:cubicBezTo>
                    <a:pt x="9" y="8"/>
                    <a:pt x="9" y="7"/>
                    <a:pt x="10" y="6"/>
                  </a:cubicBezTo>
                  <a:cubicBezTo>
                    <a:pt x="10" y="4"/>
                    <a:pt x="9" y="2"/>
                    <a:pt x="8" y="1"/>
                  </a:cubicBezTo>
                  <a:cubicBezTo>
                    <a:pt x="7" y="0"/>
                    <a:pt x="5" y="0"/>
                    <a:pt x="4" y="1"/>
                  </a:cubicBezTo>
                  <a:cubicBezTo>
                    <a:pt x="1" y="2"/>
                    <a:pt x="0" y="6"/>
                    <a:pt x="3" y="7"/>
                  </a:cubicBezTo>
                  <a:cubicBezTo>
                    <a:pt x="4" y="8"/>
                    <a:pt x="5" y="8"/>
                    <a:pt x="6" y="8"/>
                  </a:cubicBezTo>
                  <a:cubicBezTo>
                    <a:pt x="8" y="7"/>
                    <a:pt x="8" y="6"/>
                    <a:pt x="9" y="4"/>
                  </a:cubicBezTo>
                  <a:cubicBezTo>
                    <a:pt x="9" y="4"/>
                    <a:pt x="8" y="3"/>
                    <a:pt x="7" y="3"/>
                  </a:cubicBezTo>
                  <a:cubicBezTo>
                    <a:pt x="5" y="4"/>
                    <a:pt x="3" y="6"/>
                    <a:pt x="2" y="9"/>
                  </a:cubicBezTo>
                  <a:cubicBezTo>
                    <a:pt x="2" y="10"/>
                    <a:pt x="4" y="10"/>
                    <a:pt x="4" y="9"/>
                  </a:cubicBezTo>
                  <a:cubicBezTo>
                    <a:pt x="5" y="7"/>
                    <a:pt x="6" y="6"/>
                    <a:pt x="8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6" y="5"/>
                    <a:pt x="5" y="7"/>
                    <a:pt x="4" y="6"/>
                  </a:cubicBezTo>
                  <a:cubicBezTo>
                    <a:pt x="2" y="4"/>
                    <a:pt x="4" y="2"/>
                    <a:pt x="6" y="2"/>
                  </a:cubicBezTo>
                  <a:cubicBezTo>
                    <a:pt x="7" y="2"/>
                    <a:pt x="9" y="6"/>
                    <a:pt x="7" y="7"/>
                  </a:cubicBezTo>
                  <a:cubicBezTo>
                    <a:pt x="6" y="7"/>
                    <a:pt x="4" y="7"/>
                    <a:pt x="3" y="8"/>
                  </a:cubicBezTo>
                  <a:cubicBezTo>
                    <a:pt x="3" y="9"/>
                    <a:pt x="4" y="9"/>
                    <a:pt x="4" y="10"/>
                  </a:cubicBezTo>
                  <a:cubicBezTo>
                    <a:pt x="5" y="9"/>
                    <a:pt x="4" y="8"/>
                    <a:pt x="4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6"/>
                    <a:pt x="5" y="6"/>
                    <a:pt x="4" y="6"/>
                  </a:cubicBezTo>
                  <a:cubicBezTo>
                    <a:pt x="4" y="7"/>
                    <a:pt x="4" y="6"/>
                    <a:pt x="5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7" y="8"/>
                    <a:pt x="9" y="7"/>
                    <a:pt x="8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2183"/>
            <p:cNvSpPr/>
            <p:nvPr/>
          </p:nvSpPr>
          <p:spPr bwMode="auto">
            <a:xfrm>
              <a:off x="1778" y="2637"/>
              <a:ext cx="43" cy="49"/>
            </a:xfrm>
            <a:custGeom>
              <a:avLst/>
              <a:gdLst>
                <a:gd name="T0" fmla="*/ 6 w 34"/>
                <a:gd name="T1" fmla="*/ 16 h 38"/>
                <a:gd name="T2" fmla="*/ 9 w 34"/>
                <a:gd name="T3" fmla="*/ 35 h 38"/>
                <a:gd name="T4" fmla="*/ 20 w 34"/>
                <a:gd name="T5" fmla="*/ 36 h 38"/>
                <a:gd name="T6" fmla="*/ 31 w 34"/>
                <a:gd name="T7" fmla="*/ 31 h 38"/>
                <a:gd name="T8" fmla="*/ 34 w 34"/>
                <a:gd name="T9" fmla="*/ 25 h 38"/>
                <a:gd name="T10" fmla="*/ 29 w 34"/>
                <a:gd name="T11" fmla="*/ 21 h 38"/>
                <a:gd name="T12" fmla="*/ 12 w 34"/>
                <a:gd name="T13" fmla="*/ 18 h 38"/>
                <a:gd name="T14" fmla="*/ 12 w 34"/>
                <a:gd name="T15" fmla="*/ 20 h 38"/>
                <a:gd name="T16" fmla="*/ 21 w 34"/>
                <a:gd name="T17" fmla="*/ 17 h 38"/>
                <a:gd name="T18" fmla="*/ 28 w 34"/>
                <a:gd name="T19" fmla="*/ 12 h 38"/>
                <a:gd name="T20" fmla="*/ 16 w 34"/>
                <a:gd name="T21" fmla="*/ 2 h 38"/>
                <a:gd name="T22" fmla="*/ 2 w 34"/>
                <a:gd name="T23" fmla="*/ 7 h 38"/>
                <a:gd name="T24" fmla="*/ 3 w 34"/>
                <a:gd name="T25" fmla="*/ 16 h 38"/>
                <a:gd name="T26" fmla="*/ 3 w 34"/>
                <a:gd name="T27" fmla="*/ 35 h 38"/>
                <a:gd name="T28" fmla="*/ 3 w 34"/>
                <a:gd name="T29" fmla="*/ 37 h 38"/>
                <a:gd name="T30" fmla="*/ 10 w 34"/>
                <a:gd name="T31" fmla="*/ 37 h 38"/>
                <a:gd name="T32" fmla="*/ 20 w 34"/>
                <a:gd name="T33" fmla="*/ 35 h 38"/>
                <a:gd name="T34" fmla="*/ 31 w 34"/>
                <a:gd name="T35" fmla="*/ 25 h 38"/>
                <a:gd name="T36" fmla="*/ 22 w 34"/>
                <a:gd name="T37" fmla="*/ 17 h 38"/>
                <a:gd name="T38" fmla="*/ 8 w 34"/>
                <a:gd name="T39" fmla="*/ 17 h 38"/>
                <a:gd name="T40" fmla="*/ 8 w 34"/>
                <a:gd name="T41" fmla="*/ 19 h 38"/>
                <a:gd name="T42" fmla="*/ 26 w 34"/>
                <a:gd name="T43" fmla="*/ 10 h 38"/>
                <a:gd name="T44" fmla="*/ 13 w 34"/>
                <a:gd name="T45" fmla="*/ 0 h 38"/>
                <a:gd name="T46" fmla="*/ 3 w 34"/>
                <a:gd name="T47" fmla="*/ 2 h 38"/>
                <a:gd name="T48" fmla="*/ 0 w 34"/>
                <a:gd name="T49" fmla="*/ 11 h 38"/>
                <a:gd name="T50" fmla="*/ 1 w 34"/>
                <a:gd name="T51" fmla="*/ 22 h 38"/>
                <a:gd name="T52" fmla="*/ 3 w 34"/>
                <a:gd name="T53" fmla="*/ 31 h 38"/>
                <a:gd name="T54" fmla="*/ 5 w 34"/>
                <a:gd name="T55" fmla="*/ 30 h 38"/>
                <a:gd name="T56" fmla="*/ 2 w 34"/>
                <a:gd name="T57" fmla="*/ 14 h 38"/>
                <a:gd name="T58" fmla="*/ 3 w 34"/>
                <a:gd name="T59" fmla="*/ 7 h 38"/>
                <a:gd name="T60" fmla="*/ 11 w 34"/>
                <a:gd name="T61" fmla="*/ 3 h 38"/>
                <a:gd name="T62" fmla="*/ 24 w 34"/>
                <a:gd name="T63" fmla="*/ 9 h 38"/>
                <a:gd name="T64" fmla="*/ 17 w 34"/>
                <a:gd name="T65" fmla="*/ 15 h 38"/>
                <a:gd name="T66" fmla="*/ 8 w 34"/>
                <a:gd name="T67" fmla="*/ 17 h 38"/>
                <a:gd name="T68" fmla="*/ 8 w 34"/>
                <a:gd name="T69" fmla="*/ 19 h 38"/>
                <a:gd name="T70" fmla="*/ 20 w 34"/>
                <a:gd name="T71" fmla="*/ 19 h 38"/>
                <a:gd name="T72" fmla="*/ 29 w 34"/>
                <a:gd name="T73" fmla="*/ 25 h 38"/>
                <a:gd name="T74" fmla="*/ 19 w 34"/>
                <a:gd name="T75" fmla="*/ 33 h 38"/>
                <a:gd name="T76" fmla="*/ 11 w 34"/>
                <a:gd name="T77" fmla="*/ 35 h 38"/>
                <a:gd name="T78" fmla="*/ 4 w 34"/>
                <a:gd name="T79" fmla="*/ 35 h 38"/>
                <a:gd name="T80" fmla="*/ 5 w 34"/>
                <a:gd name="T81" fmla="*/ 36 h 38"/>
                <a:gd name="T82" fmla="*/ 6 w 34"/>
                <a:gd name="T83" fmla="*/ 22 h 38"/>
                <a:gd name="T84" fmla="*/ 3 w 34"/>
                <a:gd name="T85" fmla="*/ 10 h 38"/>
                <a:gd name="T86" fmla="*/ 5 w 34"/>
                <a:gd name="T87" fmla="*/ 5 h 38"/>
                <a:gd name="T88" fmla="*/ 13 w 34"/>
                <a:gd name="T89" fmla="*/ 4 h 38"/>
                <a:gd name="T90" fmla="*/ 26 w 34"/>
                <a:gd name="T91" fmla="*/ 11 h 38"/>
                <a:gd name="T92" fmla="*/ 19 w 34"/>
                <a:gd name="T93" fmla="*/ 16 h 38"/>
                <a:gd name="T94" fmla="*/ 12 w 34"/>
                <a:gd name="T95" fmla="*/ 18 h 38"/>
                <a:gd name="T96" fmla="*/ 12 w 34"/>
                <a:gd name="T97" fmla="*/ 20 h 38"/>
                <a:gd name="T98" fmla="*/ 27 w 34"/>
                <a:gd name="T99" fmla="*/ 22 h 38"/>
                <a:gd name="T100" fmla="*/ 32 w 34"/>
                <a:gd name="T101" fmla="*/ 25 h 38"/>
                <a:gd name="T102" fmla="*/ 29 w 34"/>
                <a:gd name="T103" fmla="*/ 30 h 38"/>
                <a:gd name="T104" fmla="*/ 20 w 34"/>
                <a:gd name="T105" fmla="*/ 34 h 38"/>
                <a:gd name="T106" fmla="*/ 10 w 34"/>
                <a:gd name="T107" fmla="*/ 33 h 38"/>
                <a:gd name="T108" fmla="*/ 8 w 34"/>
                <a:gd name="T109" fmla="*/ 25 h 38"/>
                <a:gd name="T110" fmla="*/ 8 w 34"/>
                <a:gd name="T111" fmla="*/ 16 h 38"/>
                <a:gd name="T112" fmla="*/ 6 w 34"/>
                <a:gd name="T113" fmla="*/ 1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" h="38">
                  <a:moveTo>
                    <a:pt x="6" y="16"/>
                  </a:moveTo>
                  <a:cubicBezTo>
                    <a:pt x="6" y="22"/>
                    <a:pt x="3" y="31"/>
                    <a:pt x="9" y="35"/>
                  </a:cubicBezTo>
                  <a:cubicBezTo>
                    <a:pt x="12" y="37"/>
                    <a:pt x="16" y="37"/>
                    <a:pt x="20" y="36"/>
                  </a:cubicBezTo>
                  <a:cubicBezTo>
                    <a:pt x="24" y="35"/>
                    <a:pt x="28" y="34"/>
                    <a:pt x="31" y="31"/>
                  </a:cubicBezTo>
                  <a:cubicBezTo>
                    <a:pt x="33" y="30"/>
                    <a:pt x="34" y="28"/>
                    <a:pt x="34" y="25"/>
                  </a:cubicBezTo>
                  <a:cubicBezTo>
                    <a:pt x="33" y="23"/>
                    <a:pt x="31" y="22"/>
                    <a:pt x="29" y="21"/>
                  </a:cubicBezTo>
                  <a:cubicBezTo>
                    <a:pt x="24" y="19"/>
                    <a:pt x="17" y="17"/>
                    <a:pt x="12" y="18"/>
                  </a:cubicBezTo>
                  <a:cubicBezTo>
                    <a:pt x="12" y="19"/>
                    <a:pt x="12" y="20"/>
                    <a:pt x="12" y="20"/>
                  </a:cubicBezTo>
                  <a:cubicBezTo>
                    <a:pt x="15" y="20"/>
                    <a:pt x="18" y="19"/>
                    <a:pt x="21" y="17"/>
                  </a:cubicBezTo>
                  <a:cubicBezTo>
                    <a:pt x="24" y="17"/>
                    <a:pt x="27" y="15"/>
                    <a:pt x="28" y="12"/>
                  </a:cubicBezTo>
                  <a:cubicBezTo>
                    <a:pt x="30" y="5"/>
                    <a:pt x="21" y="3"/>
                    <a:pt x="16" y="2"/>
                  </a:cubicBezTo>
                  <a:cubicBezTo>
                    <a:pt x="12" y="1"/>
                    <a:pt x="3" y="1"/>
                    <a:pt x="2" y="7"/>
                  </a:cubicBezTo>
                  <a:cubicBezTo>
                    <a:pt x="1" y="10"/>
                    <a:pt x="2" y="13"/>
                    <a:pt x="3" y="16"/>
                  </a:cubicBezTo>
                  <a:cubicBezTo>
                    <a:pt x="4" y="22"/>
                    <a:pt x="4" y="29"/>
                    <a:pt x="3" y="35"/>
                  </a:cubicBezTo>
                  <a:cubicBezTo>
                    <a:pt x="3" y="36"/>
                    <a:pt x="3" y="36"/>
                    <a:pt x="3" y="37"/>
                  </a:cubicBezTo>
                  <a:cubicBezTo>
                    <a:pt x="5" y="38"/>
                    <a:pt x="8" y="37"/>
                    <a:pt x="10" y="37"/>
                  </a:cubicBezTo>
                  <a:cubicBezTo>
                    <a:pt x="14" y="37"/>
                    <a:pt x="17" y="36"/>
                    <a:pt x="20" y="35"/>
                  </a:cubicBezTo>
                  <a:cubicBezTo>
                    <a:pt x="25" y="33"/>
                    <a:pt x="30" y="31"/>
                    <a:pt x="31" y="25"/>
                  </a:cubicBezTo>
                  <a:cubicBezTo>
                    <a:pt x="31" y="21"/>
                    <a:pt x="25" y="19"/>
                    <a:pt x="22" y="17"/>
                  </a:cubicBezTo>
                  <a:cubicBezTo>
                    <a:pt x="17" y="17"/>
                    <a:pt x="12" y="16"/>
                    <a:pt x="8" y="17"/>
                  </a:cubicBezTo>
                  <a:cubicBezTo>
                    <a:pt x="7" y="17"/>
                    <a:pt x="7" y="19"/>
                    <a:pt x="8" y="19"/>
                  </a:cubicBezTo>
                  <a:cubicBezTo>
                    <a:pt x="14" y="19"/>
                    <a:pt x="23" y="17"/>
                    <a:pt x="26" y="10"/>
                  </a:cubicBezTo>
                  <a:cubicBezTo>
                    <a:pt x="28" y="3"/>
                    <a:pt x="18" y="1"/>
                    <a:pt x="13" y="0"/>
                  </a:cubicBezTo>
                  <a:cubicBezTo>
                    <a:pt x="10" y="0"/>
                    <a:pt x="6" y="0"/>
                    <a:pt x="3" y="2"/>
                  </a:cubicBezTo>
                  <a:cubicBezTo>
                    <a:pt x="1" y="5"/>
                    <a:pt x="0" y="7"/>
                    <a:pt x="0" y="11"/>
                  </a:cubicBezTo>
                  <a:cubicBezTo>
                    <a:pt x="0" y="14"/>
                    <a:pt x="1" y="18"/>
                    <a:pt x="1" y="22"/>
                  </a:cubicBezTo>
                  <a:cubicBezTo>
                    <a:pt x="1" y="25"/>
                    <a:pt x="2" y="28"/>
                    <a:pt x="3" y="31"/>
                  </a:cubicBezTo>
                  <a:cubicBezTo>
                    <a:pt x="3" y="32"/>
                    <a:pt x="5" y="32"/>
                    <a:pt x="5" y="30"/>
                  </a:cubicBezTo>
                  <a:cubicBezTo>
                    <a:pt x="3" y="25"/>
                    <a:pt x="3" y="20"/>
                    <a:pt x="2" y="14"/>
                  </a:cubicBezTo>
                  <a:cubicBezTo>
                    <a:pt x="2" y="12"/>
                    <a:pt x="2" y="9"/>
                    <a:pt x="3" y="7"/>
                  </a:cubicBezTo>
                  <a:cubicBezTo>
                    <a:pt x="3" y="3"/>
                    <a:pt x="8" y="2"/>
                    <a:pt x="11" y="3"/>
                  </a:cubicBezTo>
                  <a:cubicBezTo>
                    <a:pt x="15" y="3"/>
                    <a:pt x="25" y="3"/>
                    <a:pt x="24" y="9"/>
                  </a:cubicBezTo>
                  <a:cubicBezTo>
                    <a:pt x="23" y="12"/>
                    <a:pt x="20" y="14"/>
                    <a:pt x="17" y="15"/>
                  </a:cubicBezTo>
                  <a:cubicBezTo>
                    <a:pt x="14" y="16"/>
                    <a:pt x="11" y="17"/>
                    <a:pt x="8" y="17"/>
                  </a:cubicBezTo>
                  <a:cubicBezTo>
                    <a:pt x="8" y="18"/>
                    <a:pt x="8" y="18"/>
                    <a:pt x="8" y="19"/>
                  </a:cubicBezTo>
                  <a:cubicBezTo>
                    <a:pt x="12" y="18"/>
                    <a:pt x="16" y="19"/>
                    <a:pt x="20" y="19"/>
                  </a:cubicBezTo>
                  <a:cubicBezTo>
                    <a:pt x="23" y="20"/>
                    <a:pt x="28" y="21"/>
                    <a:pt x="29" y="25"/>
                  </a:cubicBezTo>
                  <a:cubicBezTo>
                    <a:pt x="29" y="30"/>
                    <a:pt x="23" y="32"/>
                    <a:pt x="19" y="33"/>
                  </a:cubicBezTo>
                  <a:cubicBezTo>
                    <a:pt x="16" y="34"/>
                    <a:pt x="14" y="35"/>
                    <a:pt x="11" y="35"/>
                  </a:cubicBezTo>
                  <a:cubicBezTo>
                    <a:pt x="9" y="35"/>
                    <a:pt x="6" y="36"/>
                    <a:pt x="4" y="35"/>
                  </a:cubicBezTo>
                  <a:cubicBezTo>
                    <a:pt x="5" y="35"/>
                    <a:pt x="5" y="36"/>
                    <a:pt x="5" y="36"/>
                  </a:cubicBezTo>
                  <a:cubicBezTo>
                    <a:pt x="6" y="31"/>
                    <a:pt x="6" y="27"/>
                    <a:pt x="6" y="22"/>
                  </a:cubicBezTo>
                  <a:cubicBezTo>
                    <a:pt x="5" y="18"/>
                    <a:pt x="4" y="14"/>
                    <a:pt x="3" y="10"/>
                  </a:cubicBezTo>
                  <a:cubicBezTo>
                    <a:pt x="3" y="8"/>
                    <a:pt x="3" y="6"/>
                    <a:pt x="5" y="5"/>
                  </a:cubicBezTo>
                  <a:cubicBezTo>
                    <a:pt x="8" y="3"/>
                    <a:pt x="11" y="3"/>
                    <a:pt x="13" y="4"/>
                  </a:cubicBezTo>
                  <a:cubicBezTo>
                    <a:pt x="17" y="4"/>
                    <a:pt x="26" y="5"/>
                    <a:pt x="26" y="11"/>
                  </a:cubicBezTo>
                  <a:cubicBezTo>
                    <a:pt x="26" y="14"/>
                    <a:pt x="21" y="15"/>
                    <a:pt x="19" y="16"/>
                  </a:cubicBezTo>
                  <a:cubicBezTo>
                    <a:pt x="17" y="17"/>
                    <a:pt x="14" y="18"/>
                    <a:pt x="12" y="18"/>
                  </a:cubicBezTo>
                  <a:cubicBezTo>
                    <a:pt x="10" y="19"/>
                    <a:pt x="11" y="20"/>
                    <a:pt x="12" y="20"/>
                  </a:cubicBezTo>
                  <a:cubicBezTo>
                    <a:pt x="17" y="20"/>
                    <a:pt x="22" y="20"/>
                    <a:pt x="27" y="22"/>
                  </a:cubicBezTo>
                  <a:cubicBezTo>
                    <a:pt x="29" y="23"/>
                    <a:pt x="31" y="24"/>
                    <a:pt x="32" y="25"/>
                  </a:cubicBezTo>
                  <a:cubicBezTo>
                    <a:pt x="33" y="27"/>
                    <a:pt x="30" y="29"/>
                    <a:pt x="29" y="30"/>
                  </a:cubicBezTo>
                  <a:cubicBezTo>
                    <a:pt x="26" y="32"/>
                    <a:pt x="23" y="33"/>
                    <a:pt x="20" y="34"/>
                  </a:cubicBezTo>
                  <a:cubicBezTo>
                    <a:pt x="17" y="34"/>
                    <a:pt x="12" y="35"/>
                    <a:pt x="10" y="33"/>
                  </a:cubicBezTo>
                  <a:cubicBezTo>
                    <a:pt x="8" y="31"/>
                    <a:pt x="8" y="28"/>
                    <a:pt x="8" y="25"/>
                  </a:cubicBezTo>
                  <a:cubicBezTo>
                    <a:pt x="8" y="22"/>
                    <a:pt x="8" y="19"/>
                    <a:pt x="8" y="16"/>
                  </a:cubicBezTo>
                  <a:cubicBezTo>
                    <a:pt x="8" y="15"/>
                    <a:pt x="6" y="15"/>
                    <a:pt x="6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2184"/>
            <p:cNvSpPr/>
            <p:nvPr/>
          </p:nvSpPr>
          <p:spPr bwMode="auto">
            <a:xfrm>
              <a:off x="1986" y="2588"/>
              <a:ext cx="20" cy="16"/>
            </a:xfrm>
            <a:custGeom>
              <a:avLst/>
              <a:gdLst>
                <a:gd name="T0" fmla="*/ 10 w 16"/>
                <a:gd name="T1" fmla="*/ 7 h 12"/>
                <a:gd name="T2" fmla="*/ 12 w 16"/>
                <a:gd name="T3" fmla="*/ 9 h 12"/>
                <a:gd name="T4" fmla="*/ 13 w 16"/>
                <a:gd name="T5" fmla="*/ 10 h 12"/>
                <a:gd name="T6" fmla="*/ 16 w 16"/>
                <a:gd name="T7" fmla="*/ 6 h 12"/>
                <a:gd name="T8" fmla="*/ 14 w 16"/>
                <a:gd name="T9" fmla="*/ 3 h 12"/>
                <a:gd name="T10" fmla="*/ 5 w 16"/>
                <a:gd name="T11" fmla="*/ 4 h 12"/>
                <a:gd name="T12" fmla="*/ 8 w 16"/>
                <a:gd name="T13" fmla="*/ 10 h 12"/>
                <a:gd name="T14" fmla="*/ 14 w 16"/>
                <a:gd name="T15" fmla="*/ 5 h 12"/>
                <a:gd name="T16" fmla="*/ 8 w 16"/>
                <a:gd name="T17" fmla="*/ 1 h 12"/>
                <a:gd name="T18" fmla="*/ 3 w 16"/>
                <a:gd name="T19" fmla="*/ 9 h 12"/>
                <a:gd name="T20" fmla="*/ 12 w 16"/>
                <a:gd name="T21" fmla="*/ 5 h 12"/>
                <a:gd name="T22" fmla="*/ 9 w 16"/>
                <a:gd name="T23" fmla="*/ 1 h 12"/>
                <a:gd name="T24" fmla="*/ 4 w 16"/>
                <a:gd name="T25" fmla="*/ 4 h 12"/>
                <a:gd name="T26" fmla="*/ 6 w 16"/>
                <a:gd name="T27" fmla="*/ 5 h 12"/>
                <a:gd name="T28" fmla="*/ 9 w 16"/>
                <a:gd name="T29" fmla="*/ 3 h 12"/>
                <a:gd name="T30" fmla="*/ 8 w 16"/>
                <a:gd name="T31" fmla="*/ 7 h 12"/>
                <a:gd name="T32" fmla="*/ 5 w 16"/>
                <a:gd name="T33" fmla="*/ 8 h 12"/>
                <a:gd name="T34" fmla="*/ 5 w 16"/>
                <a:gd name="T35" fmla="*/ 5 h 12"/>
                <a:gd name="T36" fmla="*/ 11 w 16"/>
                <a:gd name="T37" fmla="*/ 3 h 12"/>
                <a:gd name="T38" fmla="*/ 12 w 16"/>
                <a:gd name="T39" fmla="*/ 7 h 12"/>
                <a:gd name="T40" fmla="*/ 8 w 16"/>
                <a:gd name="T41" fmla="*/ 8 h 12"/>
                <a:gd name="T42" fmla="*/ 7 w 16"/>
                <a:gd name="T43" fmla="*/ 7 h 12"/>
                <a:gd name="T44" fmla="*/ 6 w 16"/>
                <a:gd name="T45" fmla="*/ 6 h 12"/>
                <a:gd name="T46" fmla="*/ 9 w 16"/>
                <a:gd name="T47" fmla="*/ 4 h 12"/>
                <a:gd name="T48" fmla="*/ 13 w 16"/>
                <a:gd name="T49" fmla="*/ 5 h 12"/>
                <a:gd name="T50" fmla="*/ 14 w 16"/>
                <a:gd name="T51" fmla="*/ 5 h 12"/>
                <a:gd name="T52" fmla="*/ 12 w 16"/>
                <a:gd name="T53" fmla="*/ 8 h 12"/>
                <a:gd name="T54" fmla="*/ 13 w 16"/>
                <a:gd name="T55" fmla="*/ 8 h 12"/>
                <a:gd name="T56" fmla="*/ 12 w 16"/>
                <a:gd name="T57" fmla="*/ 6 h 12"/>
                <a:gd name="T58" fmla="*/ 10 w 16"/>
                <a:gd name="T5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" h="12">
                  <a:moveTo>
                    <a:pt x="10" y="7"/>
                  </a:moveTo>
                  <a:cubicBezTo>
                    <a:pt x="11" y="8"/>
                    <a:pt x="11" y="9"/>
                    <a:pt x="12" y="9"/>
                  </a:cubicBezTo>
                  <a:cubicBezTo>
                    <a:pt x="12" y="10"/>
                    <a:pt x="12" y="10"/>
                    <a:pt x="13" y="10"/>
                  </a:cubicBezTo>
                  <a:cubicBezTo>
                    <a:pt x="14" y="9"/>
                    <a:pt x="16" y="7"/>
                    <a:pt x="16" y="6"/>
                  </a:cubicBezTo>
                  <a:cubicBezTo>
                    <a:pt x="16" y="4"/>
                    <a:pt x="15" y="3"/>
                    <a:pt x="14" y="3"/>
                  </a:cubicBezTo>
                  <a:cubicBezTo>
                    <a:pt x="11" y="2"/>
                    <a:pt x="8" y="2"/>
                    <a:pt x="5" y="4"/>
                  </a:cubicBezTo>
                  <a:cubicBezTo>
                    <a:pt x="2" y="6"/>
                    <a:pt x="5" y="10"/>
                    <a:pt x="8" y="10"/>
                  </a:cubicBezTo>
                  <a:cubicBezTo>
                    <a:pt x="12" y="11"/>
                    <a:pt x="14" y="7"/>
                    <a:pt x="14" y="5"/>
                  </a:cubicBezTo>
                  <a:cubicBezTo>
                    <a:pt x="14" y="1"/>
                    <a:pt x="11" y="0"/>
                    <a:pt x="8" y="1"/>
                  </a:cubicBezTo>
                  <a:cubicBezTo>
                    <a:pt x="5" y="1"/>
                    <a:pt x="0" y="5"/>
                    <a:pt x="3" y="9"/>
                  </a:cubicBezTo>
                  <a:cubicBezTo>
                    <a:pt x="5" y="12"/>
                    <a:pt x="11" y="8"/>
                    <a:pt x="12" y="5"/>
                  </a:cubicBezTo>
                  <a:cubicBezTo>
                    <a:pt x="12" y="3"/>
                    <a:pt x="11" y="2"/>
                    <a:pt x="9" y="1"/>
                  </a:cubicBezTo>
                  <a:cubicBezTo>
                    <a:pt x="7" y="0"/>
                    <a:pt x="5" y="2"/>
                    <a:pt x="4" y="4"/>
                  </a:cubicBezTo>
                  <a:cubicBezTo>
                    <a:pt x="3" y="5"/>
                    <a:pt x="5" y="6"/>
                    <a:pt x="6" y="5"/>
                  </a:cubicBezTo>
                  <a:cubicBezTo>
                    <a:pt x="6" y="4"/>
                    <a:pt x="8" y="2"/>
                    <a:pt x="9" y="3"/>
                  </a:cubicBezTo>
                  <a:cubicBezTo>
                    <a:pt x="11" y="4"/>
                    <a:pt x="9" y="6"/>
                    <a:pt x="8" y="7"/>
                  </a:cubicBezTo>
                  <a:cubicBezTo>
                    <a:pt x="8" y="7"/>
                    <a:pt x="6" y="9"/>
                    <a:pt x="5" y="8"/>
                  </a:cubicBezTo>
                  <a:cubicBezTo>
                    <a:pt x="4" y="7"/>
                    <a:pt x="4" y="6"/>
                    <a:pt x="5" y="5"/>
                  </a:cubicBezTo>
                  <a:cubicBezTo>
                    <a:pt x="6" y="3"/>
                    <a:pt x="9" y="2"/>
                    <a:pt x="11" y="3"/>
                  </a:cubicBezTo>
                  <a:cubicBezTo>
                    <a:pt x="12" y="4"/>
                    <a:pt x="12" y="5"/>
                    <a:pt x="12" y="7"/>
                  </a:cubicBezTo>
                  <a:cubicBezTo>
                    <a:pt x="11" y="8"/>
                    <a:pt x="10" y="9"/>
                    <a:pt x="8" y="8"/>
                  </a:cubicBezTo>
                  <a:cubicBezTo>
                    <a:pt x="8" y="8"/>
                    <a:pt x="7" y="7"/>
                    <a:pt x="7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7" y="5"/>
                    <a:pt x="8" y="5"/>
                    <a:pt x="9" y="4"/>
                  </a:cubicBezTo>
                  <a:cubicBezTo>
                    <a:pt x="10" y="4"/>
                    <a:pt x="12" y="4"/>
                    <a:pt x="13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7"/>
                    <a:pt x="13" y="7"/>
                    <a:pt x="12" y="8"/>
                  </a:cubicBezTo>
                  <a:cubicBezTo>
                    <a:pt x="12" y="8"/>
                    <a:pt x="13" y="8"/>
                    <a:pt x="13" y="8"/>
                  </a:cubicBezTo>
                  <a:cubicBezTo>
                    <a:pt x="13" y="7"/>
                    <a:pt x="12" y="7"/>
                    <a:pt x="12" y="6"/>
                  </a:cubicBezTo>
                  <a:cubicBezTo>
                    <a:pt x="12" y="5"/>
                    <a:pt x="10" y="5"/>
                    <a:pt x="10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2185"/>
            <p:cNvSpPr/>
            <p:nvPr/>
          </p:nvSpPr>
          <p:spPr bwMode="auto">
            <a:xfrm>
              <a:off x="1975" y="2526"/>
              <a:ext cx="36" cy="41"/>
            </a:xfrm>
            <a:custGeom>
              <a:avLst/>
              <a:gdLst>
                <a:gd name="T0" fmla="*/ 23 w 28"/>
                <a:gd name="T1" fmla="*/ 7 h 32"/>
                <a:gd name="T2" fmla="*/ 0 w 28"/>
                <a:gd name="T3" fmla="*/ 20 h 32"/>
                <a:gd name="T4" fmla="*/ 10 w 28"/>
                <a:gd name="T5" fmla="*/ 31 h 32"/>
                <a:gd name="T6" fmla="*/ 27 w 28"/>
                <a:gd name="T7" fmla="*/ 28 h 32"/>
                <a:gd name="T8" fmla="*/ 26 w 28"/>
                <a:gd name="T9" fmla="*/ 26 h 32"/>
                <a:gd name="T10" fmla="*/ 12 w 28"/>
                <a:gd name="T11" fmla="*/ 27 h 32"/>
                <a:gd name="T12" fmla="*/ 4 w 28"/>
                <a:gd name="T13" fmla="*/ 17 h 32"/>
                <a:gd name="T14" fmla="*/ 13 w 28"/>
                <a:gd name="T15" fmla="*/ 8 h 32"/>
                <a:gd name="T16" fmla="*/ 25 w 28"/>
                <a:gd name="T17" fmla="*/ 4 h 32"/>
                <a:gd name="T18" fmla="*/ 24 w 28"/>
                <a:gd name="T19" fmla="*/ 2 h 32"/>
                <a:gd name="T20" fmla="*/ 2 w 28"/>
                <a:gd name="T21" fmla="*/ 14 h 32"/>
                <a:gd name="T22" fmla="*/ 4 w 28"/>
                <a:gd name="T23" fmla="*/ 25 h 32"/>
                <a:gd name="T24" fmla="*/ 19 w 28"/>
                <a:gd name="T25" fmla="*/ 29 h 32"/>
                <a:gd name="T26" fmla="*/ 19 w 28"/>
                <a:gd name="T27" fmla="*/ 28 h 32"/>
                <a:gd name="T28" fmla="*/ 5 w 28"/>
                <a:gd name="T29" fmla="*/ 24 h 32"/>
                <a:gd name="T30" fmla="*/ 4 w 28"/>
                <a:gd name="T31" fmla="*/ 14 h 32"/>
                <a:gd name="T32" fmla="*/ 24 w 28"/>
                <a:gd name="T33" fmla="*/ 4 h 32"/>
                <a:gd name="T34" fmla="*/ 24 w 28"/>
                <a:gd name="T35" fmla="*/ 2 h 32"/>
                <a:gd name="T36" fmla="*/ 10 w 28"/>
                <a:gd name="T37" fmla="*/ 8 h 32"/>
                <a:gd name="T38" fmla="*/ 1 w 28"/>
                <a:gd name="T39" fmla="*/ 18 h 32"/>
                <a:gd name="T40" fmla="*/ 10 w 28"/>
                <a:gd name="T41" fmla="*/ 29 h 32"/>
                <a:gd name="T42" fmla="*/ 26 w 28"/>
                <a:gd name="T43" fmla="*/ 28 h 32"/>
                <a:gd name="T44" fmla="*/ 26 w 28"/>
                <a:gd name="T45" fmla="*/ 26 h 32"/>
                <a:gd name="T46" fmla="*/ 11 w 28"/>
                <a:gd name="T47" fmla="*/ 29 h 32"/>
                <a:gd name="T48" fmla="*/ 2 w 28"/>
                <a:gd name="T49" fmla="*/ 19 h 32"/>
                <a:gd name="T50" fmla="*/ 11 w 28"/>
                <a:gd name="T51" fmla="*/ 11 h 32"/>
                <a:gd name="T52" fmla="*/ 23 w 28"/>
                <a:gd name="T53" fmla="*/ 9 h 32"/>
                <a:gd name="T54" fmla="*/ 23 w 28"/>
                <a:gd name="T55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" h="32">
                  <a:moveTo>
                    <a:pt x="23" y="7"/>
                  </a:moveTo>
                  <a:cubicBezTo>
                    <a:pt x="15" y="7"/>
                    <a:pt x="1" y="10"/>
                    <a:pt x="0" y="20"/>
                  </a:cubicBezTo>
                  <a:cubicBezTo>
                    <a:pt x="0" y="26"/>
                    <a:pt x="4" y="30"/>
                    <a:pt x="10" y="31"/>
                  </a:cubicBezTo>
                  <a:cubicBezTo>
                    <a:pt x="15" y="32"/>
                    <a:pt x="21" y="30"/>
                    <a:pt x="27" y="28"/>
                  </a:cubicBezTo>
                  <a:cubicBezTo>
                    <a:pt x="28" y="27"/>
                    <a:pt x="27" y="25"/>
                    <a:pt x="26" y="26"/>
                  </a:cubicBezTo>
                  <a:cubicBezTo>
                    <a:pt x="21" y="28"/>
                    <a:pt x="16" y="28"/>
                    <a:pt x="12" y="27"/>
                  </a:cubicBezTo>
                  <a:cubicBezTo>
                    <a:pt x="7" y="26"/>
                    <a:pt x="2" y="22"/>
                    <a:pt x="4" y="17"/>
                  </a:cubicBezTo>
                  <a:cubicBezTo>
                    <a:pt x="5" y="13"/>
                    <a:pt x="9" y="10"/>
                    <a:pt x="13" y="8"/>
                  </a:cubicBezTo>
                  <a:cubicBezTo>
                    <a:pt x="16" y="7"/>
                    <a:pt x="21" y="5"/>
                    <a:pt x="25" y="4"/>
                  </a:cubicBezTo>
                  <a:cubicBezTo>
                    <a:pt x="25" y="3"/>
                    <a:pt x="25" y="2"/>
                    <a:pt x="24" y="2"/>
                  </a:cubicBezTo>
                  <a:cubicBezTo>
                    <a:pt x="15" y="0"/>
                    <a:pt x="5" y="5"/>
                    <a:pt x="2" y="14"/>
                  </a:cubicBezTo>
                  <a:cubicBezTo>
                    <a:pt x="1" y="18"/>
                    <a:pt x="1" y="22"/>
                    <a:pt x="4" y="25"/>
                  </a:cubicBezTo>
                  <a:cubicBezTo>
                    <a:pt x="7" y="29"/>
                    <a:pt x="13" y="30"/>
                    <a:pt x="19" y="29"/>
                  </a:cubicBezTo>
                  <a:cubicBezTo>
                    <a:pt x="20" y="29"/>
                    <a:pt x="20" y="28"/>
                    <a:pt x="19" y="28"/>
                  </a:cubicBezTo>
                  <a:cubicBezTo>
                    <a:pt x="14" y="28"/>
                    <a:pt x="9" y="27"/>
                    <a:pt x="5" y="24"/>
                  </a:cubicBezTo>
                  <a:cubicBezTo>
                    <a:pt x="3" y="21"/>
                    <a:pt x="3" y="17"/>
                    <a:pt x="4" y="14"/>
                  </a:cubicBezTo>
                  <a:cubicBezTo>
                    <a:pt x="7" y="6"/>
                    <a:pt x="16" y="2"/>
                    <a:pt x="24" y="4"/>
                  </a:cubicBezTo>
                  <a:cubicBezTo>
                    <a:pt x="24" y="3"/>
                    <a:pt x="24" y="2"/>
                    <a:pt x="24" y="2"/>
                  </a:cubicBezTo>
                  <a:cubicBezTo>
                    <a:pt x="19" y="4"/>
                    <a:pt x="14" y="5"/>
                    <a:pt x="10" y="8"/>
                  </a:cubicBezTo>
                  <a:cubicBezTo>
                    <a:pt x="6" y="10"/>
                    <a:pt x="2" y="13"/>
                    <a:pt x="1" y="18"/>
                  </a:cubicBezTo>
                  <a:cubicBezTo>
                    <a:pt x="1" y="23"/>
                    <a:pt x="5" y="28"/>
                    <a:pt x="10" y="29"/>
                  </a:cubicBezTo>
                  <a:cubicBezTo>
                    <a:pt x="15" y="31"/>
                    <a:pt x="21" y="30"/>
                    <a:pt x="26" y="28"/>
                  </a:cubicBezTo>
                  <a:cubicBezTo>
                    <a:pt x="26" y="27"/>
                    <a:pt x="26" y="26"/>
                    <a:pt x="26" y="26"/>
                  </a:cubicBezTo>
                  <a:cubicBezTo>
                    <a:pt x="21" y="28"/>
                    <a:pt x="16" y="29"/>
                    <a:pt x="11" y="29"/>
                  </a:cubicBezTo>
                  <a:cubicBezTo>
                    <a:pt x="6" y="29"/>
                    <a:pt x="2" y="25"/>
                    <a:pt x="2" y="19"/>
                  </a:cubicBezTo>
                  <a:cubicBezTo>
                    <a:pt x="3" y="15"/>
                    <a:pt x="7" y="13"/>
                    <a:pt x="11" y="11"/>
                  </a:cubicBezTo>
                  <a:cubicBezTo>
                    <a:pt x="15" y="10"/>
                    <a:pt x="19" y="9"/>
                    <a:pt x="23" y="9"/>
                  </a:cubicBezTo>
                  <a:cubicBezTo>
                    <a:pt x="24" y="9"/>
                    <a:pt x="24" y="7"/>
                    <a:pt x="23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2186"/>
            <p:cNvSpPr/>
            <p:nvPr/>
          </p:nvSpPr>
          <p:spPr bwMode="auto">
            <a:xfrm>
              <a:off x="2214" y="2710"/>
              <a:ext cx="11" cy="10"/>
            </a:xfrm>
            <a:custGeom>
              <a:avLst/>
              <a:gdLst>
                <a:gd name="T0" fmla="*/ 1 w 8"/>
                <a:gd name="T1" fmla="*/ 1 h 8"/>
                <a:gd name="T2" fmla="*/ 4 w 8"/>
                <a:gd name="T3" fmla="*/ 6 h 8"/>
                <a:gd name="T4" fmla="*/ 6 w 8"/>
                <a:gd name="T5" fmla="*/ 0 h 8"/>
                <a:gd name="T6" fmla="*/ 5 w 8"/>
                <a:gd name="T7" fmla="*/ 0 h 8"/>
                <a:gd name="T8" fmla="*/ 2 w 8"/>
                <a:gd name="T9" fmla="*/ 6 h 8"/>
                <a:gd name="T10" fmla="*/ 5 w 8"/>
                <a:gd name="T11" fmla="*/ 7 h 8"/>
                <a:gd name="T12" fmla="*/ 7 w 8"/>
                <a:gd name="T13" fmla="*/ 4 h 8"/>
                <a:gd name="T14" fmla="*/ 7 w 8"/>
                <a:gd name="T15" fmla="*/ 3 h 8"/>
                <a:gd name="T16" fmla="*/ 3 w 8"/>
                <a:gd name="T17" fmla="*/ 2 h 8"/>
                <a:gd name="T18" fmla="*/ 1 w 8"/>
                <a:gd name="T19" fmla="*/ 6 h 8"/>
                <a:gd name="T20" fmla="*/ 3 w 8"/>
                <a:gd name="T21" fmla="*/ 6 h 8"/>
                <a:gd name="T22" fmla="*/ 4 w 8"/>
                <a:gd name="T23" fmla="*/ 4 h 8"/>
                <a:gd name="T24" fmla="*/ 6 w 8"/>
                <a:gd name="T25" fmla="*/ 4 h 8"/>
                <a:gd name="T26" fmla="*/ 5 w 8"/>
                <a:gd name="T27" fmla="*/ 3 h 8"/>
                <a:gd name="T28" fmla="*/ 3 w 8"/>
                <a:gd name="T29" fmla="*/ 5 h 8"/>
                <a:gd name="T30" fmla="*/ 6 w 8"/>
                <a:gd name="T31" fmla="*/ 2 h 8"/>
                <a:gd name="T32" fmla="*/ 4 w 8"/>
                <a:gd name="T33" fmla="*/ 1 h 8"/>
                <a:gd name="T34" fmla="*/ 4 w 8"/>
                <a:gd name="T35" fmla="*/ 4 h 8"/>
                <a:gd name="T36" fmla="*/ 3 w 8"/>
                <a:gd name="T37" fmla="*/ 4 h 8"/>
                <a:gd name="T38" fmla="*/ 3 w 8"/>
                <a:gd name="T39" fmla="*/ 2 h 8"/>
                <a:gd name="T40" fmla="*/ 1 w 8"/>
                <a:gd name="T4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1" y="1"/>
                  </a:moveTo>
                  <a:cubicBezTo>
                    <a:pt x="1" y="3"/>
                    <a:pt x="1" y="6"/>
                    <a:pt x="4" y="6"/>
                  </a:cubicBezTo>
                  <a:cubicBezTo>
                    <a:pt x="6" y="6"/>
                    <a:pt x="7" y="3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2" y="1"/>
                    <a:pt x="0" y="3"/>
                    <a:pt x="2" y="6"/>
                  </a:cubicBezTo>
                  <a:cubicBezTo>
                    <a:pt x="3" y="7"/>
                    <a:pt x="4" y="7"/>
                    <a:pt x="5" y="7"/>
                  </a:cubicBezTo>
                  <a:cubicBezTo>
                    <a:pt x="6" y="6"/>
                    <a:pt x="7" y="5"/>
                    <a:pt x="7" y="4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6" y="2"/>
                    <a:pt x="4" y="2"/>
                    <a:pt x="3" y="2"/>
                  </a:cubicBezTo>
                  <a:cubicBezTo>
                    <a:pt x="2" y="3"/>
                    <a:pt x="1" y="4"/>
                    <a:pt x="1" y="6"/>
                  </a:cubicBezTo>
                  <a:cubicBezTo>
                    <a:pt x="0" y="7"/>
                    <a:pt x="2" y="8"/>
                    <a:pt x="3" y="6"/>
                  </a:cubicBezTo>
                  <a:cubicBezTo>
                    <a:pt x="3" y="6"/>
                    <a:pt x="3" y="5"/>
                    <a:pt x="4" y="4"/>
                  </a:cubicBezTo>
                  <a:cubicBezTo>
                    <a:pt x="4" y="3"/>
                    <a:pt x="5" y="4"/>
                    <a:pt x="6" y="4"/>
                  </a:cubicBezTo>
                  <a:cubicBezTo>
                    <a:pt x="6" y="4"/>
                    <a:pt x="6" y="4"/>
                    <a:pt x="5" y="3"/>
                  </a:cubicBezTo>
                  <a:cubicBezTo>
                    <a:pt x="5" y="4"/>
                    <a:pt x="4" y="6"/>
                    <a:pt x="3" y="5"/>
                  </a:cubicBezTo>
                  <a:cubicBezTo>
                    <a:pt x="2" y="3"/>
                    <a:pt x="5" y="2"/>
                    <a:pt x="6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5" y="2"/>
                    <a:pt x="5" y="3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4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2187"/>
            <p:cNvSpPr/>
            <p:nvPr/>
          </p:nvSpPr>
          <p:spPr bwMode="auto">
            <a:xfrm>
              <a:off x="2207" y="2637"/>
              <a:ext cx="45" cy="48"/>
            </a:xfrm>
            <a:custGeom>
              <a:avLst/>
              <a:gdLst>
                <a:gd name="T0" fmla="*/ 4 w 35"/>
                <a:gd name="T1" fmla="*/ 15 h 37"/>
                <a:gd name="T2" fmla="*/ 7 w 35"/>
                <a:gd name="T3" fmla="*/ 36 h 37"/>
                <a:gd name="T4" fmla="*/ 9 w 35"/>
                <a:gd name="T5" fmla="*/ 36 h 37"/>
                <a:gd name="T6" fmla="*/ 3 w 35"/>
                <a:gd name="T7" fmla="*/ 3 h 37"/>
                <a:gd name="T8" fmla="*/ 2 w 35"/>
                <a:gd name="T9" fmla="*/ 4 h 37"/>
                <a:gd name="T10" fmla="*/ 20 w 35"/>
                <a:gd name="T11" fmla="*/ 9 h 37"/>
                <a:gd name="T12" fmla="*/ 29 w 35"/>
                <a:gd name="T13" fmla="*/ 24 h 37"/>
                <a:gd name="T14" fmla="*/ 22 w 35"/>
                <a:gd name="T15" fmla="*/ 31 h 37"/>
                <a:gd name="T16" fmla="*/ 10 w 35"/>
                <a:gd name="T17" fmla="*/ 34 h 37"/>
                <a:gd name="T18" fmla="*/ 11 w 35"/>
                <a:gd name="T19" fmla="*/ 36 h 37"/>
                <a:gd name="T20" fmla="*/ 24 w 35"/>
                <a:gd name="T21" fmla="*/ 31 h 37"/>
                <a:gd name="T22" fmla="*/ 30 w 35"/>
                <a:gd name="T23" fmla="*/ 19 h 37"/>
                <a:gd name="T24" fmla="*/ 21 w 35"/>
                <a:gd name="T25" fmla="*/ 7 h 37"/>
                <a:gd name="T26" fmla="*/ 5 w 35"/>
                <a:gd name="T27" fmla="*/ 3 h 37"/>
                <a:gd name="T28" fmla="*/ 5 w 35"/>
                <a:gd name="T29" fmla="*/ 5 h 37"/>
                <a:gd name="T30" fmla="*/ 17 w 35"/>
                <a:gd name="T31" fmla="*/ 6 h 37"/>
                <a:gd name="T32" fmla="*/ 28 w 35"/>
                <a:gd name="T33" fmla="*/ 16 h 37"/>
                <a:gd name="T34" fmla="*/ 24 w 35"/>
                <a:gd name="T35" fmla="*/ 28 h 37"/>
                <a:gd name="T36" fmla="*/ 11 w 35"/>
                <a:gd name="T37" fmla="*/ 34 h 37"/>
                <a:gd name="T38" fmla="*/ 12 w 35"/>
                <a:gd name="T39" fmla="*/ 34 h 37"/>
                <a:gd name="T40" fmla="*/ 9 w 35"/>
                <a:gd name="T41" fmla="*/ 18 h 37"/>
                <a:gd name="T42" fmla="*/ 2 w 35"/>
                <a:gd name="T43" fmla="*/ 5 h 37"/>
                <a:gd name="T44" fmla="*/ 1 w 35"/>
                <a:gd name="T45" fmla="*/ 6 h 37"/>
                <a:gd name="T46" fmla="*/ 1 w 35"/>
                <a:gd name="T47" fmla="*/ 34 h 37"/>
                <a:gd name="T48" fmla="*/ 3 w 35"/>
                <a:gd name="T49" fmla="*/ 34 h 37"/>
                <a:gd name="T50" fmla="*/ 3 w 35"/>
                <a:gd name="T51" fmla="*/ 6 h 37"/>
                <a:gd name="T52" fmla="*/ 1 w 35"/>
                <a:gd name="T53" fmla="*/ 7 h 37"/>
                <a:gd name="T54" fmla="*/ 7 w 35"/>
                <a:gd name="T55" fmla="*/ 20 h 37"/>
                <a:gd name="T56" fmla="*/ 10 w 35"/>
                <a:gd name="T57" fmla="*/ 35 h 37"/>
                <a:gd name="T58" fmla="*/ 11 w 35"/>
                <a:gd name="T59" fmla="*/ 36 h 37"/>
                <a:gd name="T60" fmla="*/ 30 w 35"/>
                <a:gd name="T61" fmla="*/ 15 h 37"/>
                <a:gd name="T62" fmla="*/ 18 w 35"/>
                <a:gd name="T63" fmla="*/ 4 h 37"/>
                <a:gd name="T64" fmla="*/ 4 w 35"/>
                <a:gd name="T65" fmla="*/ 3 h 37"/>
                <a:gd name="T66" fmla="*/ 4 w 35"/>
                <a:gd name="T67" fmla="*/ 5 h 37"/>
                <a:gd name="T68" fmla="*/ 17 w 35"/>
                <a:gd name="T69" fmla="*/ 8 h 37"/>
                <a:gd name="T70" fmla="*/ 28 w 35"/>
                <a:gd name="T71" fmla="*/ 18 h 37"/>
                <a:gd name="T72" fmla="*/ 23 w 35"/>
                <a:gd name="T73" fmla="*/ 29 h 37"/>
                <a:gd name="T74" fmla="*/ 10 w 35"/>
                <a:gd name="T75" fmla="*/ 34 h 37"/>
                <a:gd name="T76" fmla="*/ 10 w 35"/>
                <a:gd name="T77" fmla="*/ 37 h 37"/>
                <a:gd name="T78" fmla="*/ 31 w 35"/>
                <a:gd name="T79" fmla="*/ 24 h 37"/>
                <a:gd name="T80" fmla="*/ 22 w 35"/>
                <a:gd name="T81" fmla="*/ 8 h 37"/>
                <a:gd name="T82" fmla="*/ 2 w 35"/>
                <a:gd name="T83" fmla="*/ 2 h 37"/>
                <a:gd name="T84" fmla="*/ 1 w 35"/>
                <a:gd name="T85" fmla="*/ 3 h 37"/>
                <a:gd name="T86" fmla="*/ 7 w 35"/>
                <a:gd name="T87" fmla="*/ 36 h 37"/>
                <a:gd name="T88" fmla="*/ 9 w 35"/>
                <a:gd name="T89" fmla="*/ 36 h 37"/>
                <a:gd name="T90" fmla="*/ 6 w 35"/>
                <a:gd name="T91" fmla="*/ 14 h 37"/>
                <a:gd name="T92" fmla="*/ 4 w 35"/>
                <a:gd name="T93" fmla="*/ 1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" h="37">
                  <a:moveTo>
                    <a:pt x="4" y="15"/>
                  </a:moveTo>
                  <a:cubicBezTo>
                    <a:pt x="6" y="21"/>
                    <a:pt x="9" y="29"/>
                    <a:pt x="7" y="36"/>
                  </a:cubicBezTo>
                  <a:cubicBezTo>
                    <a:pt x="7" y="36"/>
                    <a:pt x="8" y="36"/>
                    <a:pt x="9" y="36"/>
                  </a:cubicBezTo>
                  <a:cubicBezTo>
                    <a:pt x="6" y="25"/>
                    <a:pt x="4" y="14"/>
                    <a:pt x="3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9" y="4"/>
                    <a:pt x="15" y="6"/>
                    <a:pt x="20" y="9"/>
                  </a:cubicBezTo>
                  <a:cubicBezTo>
                    <a:pt x="24" y="12"/>
                    <a:pt x="29" y="18"/>
                    <a:pt x="29" y="24"/>
                  </a:cubicBezTo>
                  <a:cubicBezTo>
                    <a:pt x="29" y="28"/>
                    <a:pt x="25" y="30"/>
                    <a:pt x="22" y="31"/>
                  </a:cubicBezTo>
                  <a:cubicBezTo>
                    <a:pt x="18" y="32"/>
                    <a:pt x="14" y="33"/>
                    <a:pt x="10" y="34"/>
                  </a:cubicBezTo>
                  <a:cubicBezTo>
                    <a:pt x="10" y="35"/>
                    <a:pt x="10" y="36"/>
                    <a:pt x="11" y="36"/>
                  </a:cubicBezTo>
                  <a:cubicBezTo>
                    <a:pt x="15" y="34"/>
                    <a:pt x="20" y="33"/>
                    <a:pt x="24" y="31"/>
                  </a:cubicBezTo>
                  <a:cubicBezTo>
                    <a:pt x="29" y="28"/>
                    <a:pt x="30" y="24"/>
                    <a:pt x="30" y="19"/>
                  </a:cubicBezTo>
                  <a:cubicBezTo>
                    <a:pt x="29" y="14"/>
                    <a:pt x="26" y="9"/>
                    <a:pt x="21" y="7"/>
                  </a:cubicBezTo>
                  <a:cubicBezTo>
                    <a:pt x="15" y="5"/>
                    <a:pt x="10" y="5"/>
                    <a:pt x="5" y="3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8" y="2"/>
                    <a:pt x="14" y="4"/>
                    <a:pt x="17" y="6"/>
                  </a:cubicBezTo>
                  <a:cubicBezTo>
                    <a:pt x="21" y="8"/>
                    <a:pt x="25" y="12"/>
                    <a:pt x="28" y="16"/>
                  </a:cubicBezTo>
                  <a:cubicBezTo>
                    <a:pt x="30" y="20"/>
                    <a:pt x="28" y="25"/>
                    <a:pt x="24" y="28"/>
                  </a:cubicBezTo>
                  <a:cubicBezTo>
                    <a:pt x="20" y="30"/>
                    <a:pt x="15" y="32"/>
                    <a:pt x="11" y="34"/>
                  </a:cubicBezTo>
                  <a:cubicBezTo>
                    <a:pt x="11" y="34"/>
                    <a:pt x="12" y="34"/>
                    <a:pt x="12" y="34"/>
                  </a:cubicBezTo>
                  <a:cubicBezTo>
                    <a:pt x="11" y="29"/>
                    <a:pt x="10" y="24"/>
                    <a:pt x="9" y="18"/>
                  </a:cubicBezTo>
                  <a:cubicBezTo>
                    <a:pt x="8" y="14"/>
                    <a:pt x="7" y="7"/>
                    <a:pt x="2" y="5"/>
                  </a:cubicBezTo>
                  <a:cubicBezTo>
                    <a:pt x="2" y="5"/>
                    <a:pt x="1" y="5"/>
                    <a:pt x="1" y="6"/>
                  </a:cubicBezTo>
                  <a:cubicBezTo>
                    <a:pt x="0" y="15"/>
                    <a:pt x="1" y="25"/>
                    <a:pt x="1" y="34"/>
                  </a:cubicBezTo>
                  <a:cubicBezTo>
                    <a:pt x="1" y="35"/>
                    <a:pt x="3" y="35"/>
                    <a:pt x="3" y="34"/>
                  </a:cubicBezTo>
                  <a:cubicBezTo>
                    <a:pt x="3" y="25"/>
                    <a:pt x="2" y="15"/>
                    <a:pt x="3" y="6"/>
                  </a:cubicBezTo>
                  <a:cubicBezTo>
                    <a:pt x="2" y="6"/>
                    <a:pt x="2" y="7"/>
                    <a:pt x="1" y="7"/>
                  </a:cubicBezTo>
                  <a:cubicBezTo>
                    <a:pt x="6" y="9"/>
                    <a:pt x="7" y="16"/>
                    <a:pt x="7" y="20"/>
                  </a:cubicBezTo>
                  <a:cubicBezTo>
                    <a:pt x="9" y="25"/>
                    <a:pt x="9" y="30"/>
                    <a:pt x="10" y="35"/>
                  </a:cubicBezTo>
                  <a:cubicBezTo>
                    <a:pt x="10" y="35"/>
                    <a:pt x="11" y="36"/>
                    <a:pt x="11" y="36"/>
                  </a:cubicBezTo>
                  <a:cubicBezTo>
                    <a:pt x="20" y="32"/>
                    <a:pt x="35" y="27"/>
                    <a:pt x="30" y="15"/>
                  </a:cubicBezTo>
                  <a:cubicBezTo>
                    <a:pt x="28" y="11"/>
                    <a:pt x="22" y="7"/>
                    <a:pt x="18" y="4"/>
                  </a:cubicBezTo>
                  <a:cubicBezTo>
                    <a:pt x="14" y="2"/>
                    <a:pt x="8" y="0"/>
                    <a:pt x="4" y="3"/>
                  </a:cubicBezTo>
                  <a:cubicBezTo>
                    <a:pt x="3" y="3"/>
                    <a:pt x="3" y="5"/>
                    <a:pt x="4" y="5"/>
                  </a:cubicBezTo>
                  <a:cubicBezTo>
                    <a:pt x="8" y="7"/>
                    <a:pt x="13" y="7"/>
                    <a:pt x="17" y="8"/>
                  </a:cubicBezTo>
                  <a:cubicBezTo>
                    <a:pt x="23" y="9"/>
                    <a:pt x="26" y="13"/>
                    <a:pt x="28" y="18"/>
                  </a:cubicBezTo>
                  <a:cubicBezTo>
                    <a:pt x="29" y="23"/>
                    <a:pt x="27" y="27"/>
                    <a:pt x="23" y="29"/>
                  </a:cubicBezTo>
                  <a:cubicBezTo>
                    <a:pt x="18" y="32"/>
                    <a:pt x="14" y="32"/>
                    <a:pt x="10" y="34"/>
                  </a:cubicBezTo>
                  <a:cubicBezTo>
                    <a:pt x="9" y="35"/>
                    <a:pt x="9" y="37"/>
                    <a:pt x="10" y="37"/>
                  </a:cubicBezTo>
                  <a:cubicBezTo>
                    <a:pt x="17" y="34"/>
                    <a:pt x="31" y="34"/>
                    <a:pt x="31" y="24"/>
                  </a:cubicBezTo>
                  <a:cubicBezTo>
                    <a:pt x="31" y="18"/>
                    <a:pt x="27" y="12"/>
                    <a:pt x="22" y="8"/>
                  </a:cubicBezTo>
                  <a:cubicBezTo>
                    <a:pt x="17" y="4"/>
                    <a:pt x="9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2" y="14"/>
                    <a:pt x="4" y="26"/>
                    <a:pt x="7" y="36"/>
                  </a:cubicBezTo>
                  <a:cubicBezTo>
                    <a:pt x="7" y="37"/>
                    <a:pt x="8" y="37"/>
                    <a:pt x="9" y="36"/>
                  </a:cubicBezTo>
                  <a:cubicBezTo>
                    <a:pt x="11" y="29"/>
                    <a:pt x="8" y="21"/>
                    <a:pt x="6" y="14"/>
                  </a:cubicBezTo>
                  <a:cubicBezTo>
                    <a:pt x="6" y="13"/>
                    <a:pt x="4" y="13"/>
                    <a:pt x="4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2188"/>
            <p:cNvSpPr/>
            <p:nvPr/>
          </p:nvSpPr>
          <p:spPr bwMode="auto">
            <a:xfrm>
              <a:off x="5392" y="2181"/>
              <a:ext cx="275" cy="761"/>
            </a:xfrm>
            <a:custGeom>
              <a:avLst/>
              <a:gdLst>
                <a:gd name="T0" fmla="*/ 7 w 213"/>
                <a:gd name="T1" fmla="*/ 95 h 589"/>
                <a:gd name="T2" fmla="*/ 4 w 213"/>
                <a:gd name="T3" fmla="*/ 267 h 589"/>
                <a:gd name="T4" fmla="*/ 10 w 213"/>
                <a:gd name="T5" fmla="*/ 438 h 589"/>
                <a:gd name="T6" fmla="*/ 113 w 213"/>
                <a:gd name="T7" fmla="*/ 529 h 589"/>
                <a:gd name="T8" fmla="*/ 157 w 213"/>
                <a:gd name="T9" fmla="*/ 580 h 589"/>
                <a:gd name="T10" fmla="*/ 173 w 213"/>
                <a:gd name="T11" fmla="*/ 525 h 589"/>
                <a:gd name="T12" fmla="*/ 209 w 213"/>
                <a:gd name="T13" fmla="*/ 423 h 589"/>
                <a:gd name="T14" fmla="*/ 209 w 213"/>
                <a:gd name="T15" fmla="*/ 193 h 589"/>
                <a:gd name="T16" fmla="*/ 147 w 213"/>
                <a:gd name="T17" fmla="*/ 5 h 589"/>
                <a:gd name="T18" fmla="*/ 4 w 213"/>
                <a:gd name="T19" fmla="*/ 50 h 589"/>
                <a:gd name="T20" fmla="*/ 6 w 213"/>
                <a:gd name="T21" fmla="*/ 202 h 589"/>
                <a:gd name="T22" fmla="*/ 4 w 213"/>
                <a:gd name="T23" fmla="*/ 310 h 589"/>
                <a:gd name="T24" fmla="*/ 33 w 213"/>
                <a:gd name="T25" fmla="*/ 512 h 589"/>
                <a:gd name="T26" fmla="*/ 109 w 213"/>
                <a:gd name="T27" fmla="*/ 520 h 589"/>
                <a:gd name="T28" fmla="*/ 22 w 213"/>
                <a:gd name="T29" fmla="*/ 491 h 589"/>
                <a:gd name="T30" fmla="*/ 8 w 213"/>
                <a:gd name="T31" fmla="*/ 293 h 589"/>
                <a:gd name="T32" fmla="*/ 6 w 213"/>
                <a:gd name="T33" fmla="*/ 64 h 589"/>
                <a:gd name="T34" fmla="*/ 117 w 213"/>
                <a:gd name="T35" fmla="*/ 2 h 589"/>
                <a:gd name="T36" fmla="*/ 203 w 213"/>
                <a:gd name="T37" fmla="*/ 83 h 589"/>
                <a:gd name="T38" fmla="*/ 205 w 213"/>
                <a:gd name="T39" fmla="*/ 255 h 589"/>
                <a:gd name="T40" fmla="*/ 203 w 213"/>
                <a:gd name="T41" fmla="*/ 426 h 589"/>
                <a:gd name="T42" fmla="*/ 160 w 213"/>
                <a:gd name="T43" fmla="*/ 523 h 589"/>
                <a:gd name="T44" fmla="*/ 206 w 213"/>
                <a:gd name="T45" fmla="*/ 461 h 589"/>
                <a:gd name="T46" fmla="*/ 209 w 213"/>
                <a:gd name="T47" fmla="*/ 192 h 589"/>
                <a:gd name="T48" fmla="*/ 160 w 213"/>
                <a:gd name="T49" fmla="*/ 523 h 589"/>
                <a:gd name="T50" fmla="*/ 206 w 213"/>
                <a:gd name="T51" fmla="*/ 412 h 589"/>
                <a:gd name="T52" fmla="*/ 208 w 213"/>
                <a:gd name="T53" fmla="*/ 242 h 589"/>
                <a:gd name="T54" fmla="*/ 204 w 213"/>
                <a:gd name="T55" fmla="*/ 72 h 589"/>
                <a:gd name="T56" fmla="*/ 146 w 213"/>
                <a:gd name="T57" fmla="*/ 1 h 589"/>
                <a:gd name="T58" fmla="*/ 26 w 213"/>
                <a:gd name="T59" fmla="*/ 16 h 589"/>
                <a:gd name="T60" fmla="*/ 9 w 213"/>
                <a:gd name="T61" fmla="*/ 222 h 589"/>
                <a:gd name="T62" fmla="*/ 8 w 213"/>
                <a:gd name="T63" fmla="*/ 394 h 589"/>
                <a:gd name="T64" fmla="*/ 49 w 213"/>
                <a:gd name="T65" fmla="*/ 522 h 589"/>
                <a:gd name="T66" fmla="*/ 92 w 213"/>
                <a:gd name="T67" fmla="*/ 522 h 589"/>
                <a:gd name="T68" fmla="*/ 14 w 213"/>
                <a:gd name="T69" fmla="*/ 460 h 589"/>
                <a:gd name="T70" fmla="*/ 14 w 213"/>
                <a:gd name="T71" fmla="*/ 237 h 589"/>
                <a:gd name="T72" fmla="*/ 4 w 213"/>
                <a:gd name="T73" fmla="*/ 77 h 589"/>
                <a:gd name="T74" fmla="*/ 65 w 213"/>
                <a:gd name="T75" fmla="*/ 9 h 589"/>
                <a:gd name="T76" fmla="*/ 186 w 213"/>
                <a:gd name="T77" fmla="*/ 22 h 589"/>
                <a:gd name="T78" fmla="*/ 206 w 213"/>
                <a:gd name="T79" fmla="*/ 153 h 589"/>
                <a:gd name="T80" fmla="*/ 210 w 213"/>
                <a:gd name="T81" fmla="*/ 355 h 589"/>
                <a:gd name="T82" fmla="*/ 191 w 213"/>
                <a:gd name="T83" fmla="*/ 512 h 589"/>
                <a:gd name="T84" fmla="*/ 155 w 213"/>
                <a:gd name="T85" fmla="*/ 562 h 589"/>
                <a:gd name="T86" fmla="*/ 125 w 213"/>
                <a:gd name="T87" fmla="*/ 544 h 589"/>
                <a:gd name="T88" fmla="*/ 27 w 213"/>
                <a:gd name="T89" fmla="*/ 498 h 589"/>
                <a:gd name="T90" fmla="*/ 5 w 213"/>
                <a:gd name="T91" fmla="*/ 283 h 589"/>
                <a:gd name="T92" fmla="*/ 8 w 213"/>
                <a:gd name="T93" fmla="*/ 111 h 589"/>
                <a:gd name="T94" fmla="*/ 6 w 213"/>
                <a:gd name="T95" fmla="*/ 43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13" h="589">
                  <a:moveTo>
                    <a:pt x="6" y="43"/>
                  </a:moveTo>
                  <a:cubicBezTo>
                    <a:pt x="7" y="47"/>
                    <a:pt x="7" y="51"/>
                    <a:pt x="6" y="54"/>
                  </a:cubicBezTo>
                  <a:cubicBezTo>
                    <a:pt x="6" y="59"/>
                    <a:pt x="6" y="63"/>
                    <a:pt x="6" y="67"/>
                  </a:cubicBezTo>
                  <a:cubicBezTo>
                    <a:pt x="6" y="76"/>
                    <a:pt x="7" y="86"/>
                    <a:pt x="7" y="95"/>
                  </a:cubicBezTo>
                  <a:cubicBezTo>
                    <a:pt x="7" y="105"/>
                    <a:pt x="6" y="114"/>
                    <a:pt x="5" y="123"/>
                  </a:cubicBezTo>
                  <a:cubicBezTo>
                    <a:pt x="4" y="133"/>
                    <a:pt x="4" y="143"/>
                    <a:pt x="4" y="152"/>
                  </a:cubicBezTo>
                  <a:cubicBezTo>
                    <a:pt x="5" y="171"/>
                    <a:pt x="6" y="190"/>
                    <a:pt x="6" y="209"/>
                  </a:cubicBezTo>
                  <a:cubicBezTo>
                    <a:pt x="6" y="229"/>
                    <a:pt x="5" y="248"/>
                    <a:pt x="4" y="267"/>
                  </a:cubicBezTo>
                  <a:cubicBezTo>
                    <a:pt x="3" y="277"/>
                    <a:pt x="3" y="286"/>
                    <a:pt x="4" y="296"/>
                  </a:cubicBezTo>
                  <a:cubicBezTo>
                    <a:pt x="4" y="305"/>
                    <a:pt x="5" y="315"/>
                    <a:pt x="5" y="325"/>
                  </a:cubicBezTo>
                  <a:cubicBezTo>
                    <a:pt x="6" y="344"/>
                    <a:pt x="6" y="363"/>
                    <a:pt x="6" y="382"/>
                  </a:cubicBezTo>
                  <a:cubicBezTo>
                    <a:pt x="6" y="401"/>
                    <a:pt x="7" y="420"/>
                    <a:pt x="10" y="438"/>
                  </a:cubicBezTo>
                  <a:cubicBezTo>
                    <a:pt x="12" y="454"/>
                    <a:pt x="14" y="471"/>
                    <a:pt x="20" y="487"/>
                  </a:cubicBezTo>
                  <a:cubicBezTo>
                    <a:pt x="23" y="498"/>
                    <a:pt x="29" y="509"/>
                    <a:pt x="40" y="516"/>
                  </a:cubicBezTo>
                  <a:cubicBezTo>
                    <a:pt x="51" y="523"/>
                    <a:pt x="64" y="522"/>
                    <a:pt x="76" y="520"/>
                  </a:cubicBezTo>
                  <a:cubicBezTo>
                    <a:pt x="89" y="519"/>
                    <a:pt x="104" y="517"/>
                    <a:pt x="113" y="529"/>
                  </a:cubicBezTo>
                  <a:cubicBezTo>
                    <a:pt x="124" y="542"/>
                    <a:pt x="132" y="558"/>
                    <a:pt x="141" y="573"/>
                  </a:cubicBezTo>
                  <a:cubicBezTo>
                    <a:pt x="145" y="578"/>
                    <a:pt x="148" y="584"/>
                    <a:pt x="153" y="589"/>
                  </a:cubicBezTo>
                  <a:cubicBezTo>
                    <a:pt x="153" y="589"/>
                    <a:pt x="154" y="589"/>
                    <a:pt x="154" y="589"/>
                  </a:cubicBezTo>
                  <a:cubicBezTo>
                    <a:pt x="156" y="587"/>
                    <a:pt x="157" y="582"/>
                    <a:pt x="157" y="580"/>
                  </a:cubicBezTo>
                  <a:cubicBezTo>
                    <a:pt x="157" y="574"/>
                    <a:pt x="157" y="569"/>
                    <a:pt x="157" y="564"/>
                  </a:cubicBezTo>
                  <a:cubicBezTo>
                    <a:pt x="157" y="550"/>
                    <a:pt x="156" y="538"/>
                    <a:pt x="152" y="525"/>
                  </a:cubicBezTo>
                  <a:cubicBezTo>
                    <a:pt x="152" y="526"/>
                    <a:pt x="151" y="526"/>
                    <a:pt x="151" y="527"/>
                  </a:cubicBezTo>
                  <a:cubicBezTo>
                    <a:pt x="158" y="524"/>
                    <a:pt x="166" y="526"/>
                    <a:pt x="173" y="525"/>
                  </a:cubicBezTo>
                  <a:cubicBezTo>
                    <a:pt x="179" y="524"/>
                    <a:pt x="185" y="521"/>
                    <a:pt x="190" y="516"/>
                  </a:cubicBezTo>
                  <a:cubicBezTo>
                    <a:pt x="194" y="511"/>
                    <a:pt x="197" y="505"/>
                    <a:pt x="199" y="498"/>
                  </a:cubicBezTo>
                  <a:cubicBezTo>
                    <a:pt x="202" y="490"/>
                    <a:pt x="203" y="483"/>
                    <a:pt x="204" y="475"/>
                  </a:cubicBezTo>
                  <a:cubicBezTo>
                    <a:pt x="206" y="458"/>
                    <a:pt x="207" y="441"/>
                    <a:pt x="209" y="423"/>
                  </a:cubicBezTo>
                  <a:cubicBezTo>
                    <a:pt x="210" y="404"/>
                    <a:pt x="212" y="385"/>
                    <a:pt x="212" y="366"/>
                  </a:cubicBezTo>
                  <a:cubicBezTo>
                    <a:pt x="213" y="347"/>
                    <a:pt x="211" y="328"/>
                    <a:pt x="211" y="308"/>
                  </a:cubicBezTo>
                  <a:cubicBezTo>
                    <a:pt x="211" y="289"/>
                    <a:pt x="210" y="270"/>
                    <a:pt x="209" y="250"/>
                  </a:cubicBezTo>
                  <a:cubicBezTo>
                    <a:pt x="209" y="231"/>
                    <a:pt x="209" y="212"/>
                    <a:pt x="209" y="193"/>
                  </a:cubicBezTo>
                  <a:cubicBezTo>
                    <a:pt x="209" y="174"/>
                    <a:pt x="208" y="155"/>
                    <a:pt x="208" y="135"/>
                  </a:cubicBezTo>
                  <a:cubicBezTo>
                    <a:pt x="208" y="100"/>
                    <a:pt x="204" y="64"/>
                    <a:pt x="192" y="30"/>
                  </a:cubicBezTo>
                  <a:cubicBezTo>
                    <a:pt x="188" y="20"/>
                    <a:pt x="181" y="11"/>
                    <a:pt x="169" y="7"/>
                  </a:cubicBezTo>
                  <a:cubicBezTo>
                    <a:pt x="162" y="5"/>
                    <a:pt x="155" y="5"/>
                    <a:pt x="147" y="5"/>
                  </a:cubicBezTo>
                  <a:cubicBezTo>
                    <a:pt x="138" y="5"/>
                    <a:pt x="128" y="6"/>
                    <a:pt x="119" y="6"/>
                  </a:cubicBezTo>
                  <a:cubicBezTo>
                    <a:pt x="100" y="7"/>
                    <a:pt x="81" y="6"/>
                    <a:pt x="62" y="7"/>
                  </a:cubicBezTo>
                  <a:cubicBezTo>
                    <a:pt x="47" y="8"/>
                    <a:pt x="30" y="7"/>
                    <a:pt x="18" y="17"/>
                  </a:cubicBezTo>
                  <a:cubicBezTo>
                    <a:pt x="9" y="25"/>
                    <a:pt x="6" y="38"/>
                    <a:pt x="4" y="50"/>
                  </a:cubicBezTo>
                  <a:cubicBezTo>
                    <a:pt x="1" y="65"/>
                    <a:pt x="2" y="80"/>
                    <a:pt x="3" y="95"/>
                  </a:cubicBezTo>
                  <a:cubicBezTo>
                    <a:pt x="4" y="104"/>
                    <a:pt x="5" y="113"/>
                    <a:pt x="5" y="123"/>
                  </a:cubicBezTo>
                  <a:cubicBezTo>
                    <a:pt x="4" y="132"/>
                    <a:pt x="3" y="142"/>
                    <a:pt x="2" y="151"/>
                  </a:cubicBezTo>
                  <a:cubicBezTo>
                    <a:pt x="0" y="168"/>
                    <a:pt x="0" y="186"/>
                    <a:pt x="6" y="202"/>
                  </a:cubicBezTo>
                  <a:cubicBezTo>
                    <a:pt x="9" y="211"/>
                    <a:pt x="11" y="219"/>
                    <a:pt x="12" y="228"/>
                  </a:cubicBezTo>
                  <a:cubicBezTo>
                    <a:pt x="13" y="237"/>
                    <a:pt x="11" y="246"/>
                    <a:pt x="10" y="255"/>
                  </a:cubicBezTo>
                  <a:cubicBezTo>
                    <a:pt x="8" y="264"/>
                    <a:pt x="6" y="272"/>
                    <a:pt x="5" y="281"/>
                  </a:cubicBezTo>
                  <a:cubicBezTo>
                    <a:pt x="4" y="291"/>
                    <a:pt x="4" y="300"/>
                    <a:pt x="4" y="310"/>
                  </a:cubicBezTo>
                  <a:cubicBezTo>
                    <a:pt x="3" y="347"/>
                    <a:pt x="4" y="384"/>
                    <a:pt x="7" y="421"/>
                  </a:cubicBezTo>
                  <a:cubicBezTo>
                    <a:pt x="9" y="440"/>
                    <a:pt x="11" y="458"/>
                    <a:pt x="15" y="475"/>
                  </a:cubicBezTo>
                  <a:cubicBezTo>
                    <a:pt x="16" y="483"/>
                    <a:pt x="17" y="491"/>
                    <a:pt x="21" y="498"/>
                  </a:cubicBezTo>
                  <a:cubicBezTo>
                    <a:pt x="24" y="504"/>
                    <a:pt x="28" y="509"/>
                    <a:pt x="33" y="512"/>
                  </a:cubicBezTo>
                  <a:cubicBezTo>
                    <a:pt x="43" y="520"/>
                    <a:pt x="56" y="524"/>
                    <a:pt x="69" y="526"/>
                  </a:cubicBezTo>
                  <a:cubicBezTo>
                    <a:pt x="76" y="527"/>
                    <a:pt x="83" y="526"/>
                    <a:pt x="90" y="525"/>
                  </a:cubicBezTo>
                  <a:cubicBezTo>
                    <a:pt x="96" y="523"/>
                    <a:pt x="103" y="520"/>
                    <a:pt x="110" y="522"/>
                  </a:cubicBezTo>
                  <a:cubicBezTo>
                    <a:pt x="110" y="521"/>
                    <a:pt x="110" y="520"/>
                    <a:pt x="109" y="520"/>
                  </a:cubicBezTo>
                  <a:cubicBezTo>
                    <a:pt x="105" y="524"/>
                    <a:pt x="97" y="524"/>
                    <a:pt x="92" y="524"/>
                  </a:cubicBezTo>
                  <a:cubicBezTo>
                    <a:pt x="85" y="524"/>
                    <a:pt x="79" y="524"/>
                    <a:pt x="72" y="524"/>
                  </a:cubicBezTo>
                  <a:cubicBezTo>
                    <a:pt x="57" y="523"/>
                    <a:pt x="41" y="520"/>
                    <a:pt x="30" y="508"/>
                  </a:cubicBezTo>
                  <a:cubicBezTo>
                    <a:pt x="27" y="503"/>
                    <a:pt x="24" y="497"/>
                    <a:pt x="22" y="491"/>
                  </a:cubicBezTo>
                  <a:cubicBezTo>
                    <a:pt x="20" y="483"/>
                    <a:pt x="18" y="474"/>
                    <a:pt x="17" y="466"/>
                  </a:cubicBezTo>
                  <a:cubicBezTo>
                    <a:pt x="14" y="447"/>
                    <a:pt x="12" y="427"/>
                    <a:pt x="11" y="408"/>
                  </a:cubicBezTo>
                  <a:cubicBezTo>
                    <a:pt x="10" y="389"/>
                    <a:pt x="11" y="370"/>
                    <a:pt x="10" y="351"/>
                  </a:cubicBezTo>
                  <a:cubicBezTo>
                    <a:pt x="10" y="331"/>
                    <a:pt x="8" y="312"/>
                    <a:pt x="8" y="293"/>
                  </a:cubicBezTo>
                  <a:cubicBezTo>
                    <a:pt x="8" y="284"/>
                    <a:pt x="9" y="274"/>
                    <a:pt x="10" y="265"/>
                  </a:cubicBezTo>
                  <a:cubicBezTo>
                    <a:pt x="11" y="255"/>
                    <a:pt x="11" y="245"/>
                    <a:pt x="11" y="236"/>
                  </a:cubicBezTo>
                  <a:cubicBezTo>
                    <a:pt x="11" y="217"/>
                    <a:pt x="11" y="198"/>
                    <a:pt x="9" y="179"/>
                  </a:cubicBezTo>
                  <a:cubicBezTo>
                    <a:pt x="6" y="141"/>
                    <a:pt x="1" y="102"/>
                    <a:pt x="6" y="64"/>
                  </a:cubicBezTo>
                  <a:cubicBezTo>
                    <a:pt x="9" y="49"/>
                    <a:pt x="13" y="32"/>
                    <a:pt x="24" y="21"/>
                  </a:cubicBezTo>
                  <a:cubicBezTo>
                    <a:pt x="34" y="10"/>
                    <a:pt x="50" y="9"/>
                    <a:pt x="64" y="7"/>
                  </a:cubicBezTo>
                  <a:cubicBezTo>
                    <a:pt x="73" y="6"/>
                    <a:pt x="81" y="5"/>
                    <a:pt x="89" y="4"/>
                  </a:cubicBezTo>
                  <a:cubicBezTo>
                    <a:pt x="99" y="3"/>
                    <a:pt x="108" y="2"/>
                    <a:pt x="117" y="2"/>
                  </a:cubicBezTo>
                  <a:cubicBezTo>
                    <a:pt x="127" y="2"/>
                    <a:pt x="136" y="2"/>
                    <a:pt x="146" y="3"/>
                  </a:cubicBezTo>
                  <a:cubicBezTo>
                    <a:pt x="154" y="3"/>
                    <a:pt x="163" y="2"/>
                    <a:pt x="171" y="4"/>
                  </a:cubicBezTo>
                  <a:cubicBezTo>
                    <a:pt x="185" y="7"/>
                    <a:pt x="190" y="20"/>
                    <a:pt x="194" y="33"/>
                  </a:cubicBezTo>
                  <a:cubicBezTo>
                    <a:pt x="199" y="49"/>
                    <a:pt x="201" y="66"/>
                    <a:pt x="203" y="83"/>
                  </a:cubicBezTo>
                  <a:cubicBezTo>
                    <a:pt x="204" y="93"/>
                    <a:pt x="205" y="102"/>
                    <a:pt x="206" y="112"/>
                  </a:cubicBezTo>
                  <a:cubicBezTo>
                    <a:pt x="206" y="121"/>
                    <a:pt x="205" y="131"/>
                    <a:pt x="205" y="140"/>
                  </a:cubicBezTo>
                  <a:cubicBezTo>
                    <a:pt x="204" y="159"/>
                    <a:pt x="204" y="179"/>
                    <a:pt x="205" y="198"/>
                  </a:cubicBezTo>
                  <a:cubicBezTo>
                    <a:pt x="206" y="217"/>
                    <a:pt x="206" y="236"/>
                    <a:pt x="205" y="255"/>
                  </a:cubicBezTo>
                  <a:cubicBezTo>
                    <a:pt x="204" y="274"/>
                    <a:pt x="201" y="293"/>
                    <a:pt x="200" y="312"/>
                  </a:cubicBezTo>
                  <a:cubicBezTo>
                    <a:pt x="200" y="321"/>
                    <a:pt x="200" y="331"/>
                    <a:pt x="200" y="340"/>
                  </a:cubicBezTo>
                  <a:cubicBezTo>
                    <a:pt x="201" y="349"/>
                    <a:pt x="202" y="359"/>
                    <a:pt x="203" y="368"/>
                  </a:cubicBezTo>
                  <a:cubicBezTo>
                    <a:pt x="205" y="387"/>
                    <a:pt x="204" y="406"/>
                    <a:pt x="203" y="426"/>
                  </a:cubicBezTo>
                  <a:cubicBezTo>
                    <a:pt x="203" y="444"/>
                    <a:pt x="203" y="463"/>
                    <a:pt x="203" y="482"/>
                  </a:cubicBezTo>
                  <a:cubicBezTo>
                    <a:pt x="203" y="490"/>
                    <a:pt x="202" y="497"/>
                    <a:pt x="199" y="504"/>
                  </a:cubicBezTo>
                  <a:cubicBezTo>
                    <a:pt x="196" y="511"/>
                    <a:pt x="190" y="517"/>
                    <a:pt x="183" y="520"/>
                  </a:cubicBezTo>
                  <a:cubicBezTo>
                    <a:pt x="176" y="523"/>
                    <a:pt x="168" y="524"/>
                    <a:pt x="160" y="523"/>
                  </a:cubicBezTo>
                  <a:cubicBezTo>
                    <a:pt x="160" y="524"/>
                    <a:pt x="160" y="524"/>
                    <a:pt x="160" y="525"/>
                  </a:cubicBezTo>
                  <a:cubicBezTo>
                    <a:pt x="175" y="522"/>
                    <a:pt x="190" y="520"/>
                    <a:pt x="198" y="506"/>
                  </a:cubicBezTo>
                  <a:cubicBezTo>
                    <a:pt x="202" y="501"/>
                    <a:pt x="203" y="495"/>
                    <a:pt x="203" y="488"/>
                  </a:cubicBezTo>
                  <a:cubicBezTo>
                    <a:pt x="205" y="479"/>
                    <a:pt x="205" y="471"/>
                    <a:pt x="206" y="461"/>
                  </a:cubicBezTo>
                  <a:cubicBezTo>
                    <a:pt x="207" y="442"/>
                    <a:pt x="206" y="423"/>
                    <a:pt x="206" y="404"/>
                  </a:cubicBezTo>
                  <a:cubicBezTo>
                    <a:pt x="206" y="384"/>
                    <a:pt x="207" y="365"/>
                    <a:pt x="207" y="346"/>
                  </a:cubicBezTo>
                  <a:cubicBezTo>
                    <a:pt x="209" y="294"/>
                    <a:pt x="211" y="243"/>
                    <a:pt x="211" y="192"/>
                  </a:cubicBezTo>
                  <a:cubicBezTo>
                    <a:pt x="211" y="191"/>
                    <a:pt x="209" y="191"/>
                    <a:pt x="209" y="192"/>
                  </a:cubicBezTo>
                  <a:cubicBezTo>
                    <a:pt x="208" y="269"/>
                    <a:pt x="204" y="347"/>
                    <a:pt x="204" y="425"/>
                  </a:cubicBezTo>
                  <a:cubicBezTo>
                    <a:pt x="204" y="447"/>
                    <a:pt x="205" y="470"/>
                    <a:pt x="201" y="492"/>
                  </a:cubicBezTo>
                  <a:cubicBezTo>
                    <a:pt x="199" y="501"/>
                    <a:pt x="196" y="509"/>
                    <a:pt x="188" y="514"/>
                  </a:cubicBezTo>
                  <a:cubicBezTo>
                    <a:pt x="180" y="520"/>
                    <a:pt x="169" y="521"/>
                    <a:pt x="160" y="523"/>
                  </a:cubicBezTo>
                  <a:cubicBezTo>
                    <a:pt x="159" y="523"/>
                    <a:pt x="159" y="525"/>
                    <a:pt x="160" y="525"/>
                  </a:cubicBezTo>
                  <a:cubicBezTo>
                    <a:pt x="173" y="527"/>
                    <a:pt x="188" y="523"/>
                    <a:pt x="197" y="512"/>
                  </a:cubicBezTo>
                  <a:cubicBezTo>
                    <a:pt x="206" y="500"/>
                    <a:pt x="205" y="484"/>
                    <a:pt x="205" y="469"/>
                  </a:cubicBezTo>
                  <a:cubicBezTo>
                    <a:pt x="205" y="450"/>
                    <a:pt x="205" y="431"/>
                    <a:pt x="206" y="412"/>
                  </a:cubicBezTo>
                  <a:cubicBezTo>
                    <a:pt x="206" y="402"/>
                    <a:pt x="206" y="393"/>
                    <a:pt x="206" y="383"/>
                  </a:cubicBezTo>
                  <a:cubicBezTo>
                    <a:pt x="206" y="374"/>
                    <a:pt x="204" y="364"/>
                    <a:pt x="203" y="355"/>
                  </a:cubicBezTo>
                  <a:cubicBezTo>
                    <a:pt x="202" y="336"/>
                    <a:pt x="202" y="317"/>
                    <a:pt x="203" y="298"/>
                  </a:cubicBezTo>
                  <a:cubicBezTo>
                    <a:pt x="205" y="279"/>
                    <a:pt x="207" y="260"/>
                    <a:pt x="208" y="242"/>
                  </a:cubicBezTo>
                  <a:cubicBezTo>
                    <a:pt x="209" y="223"/>
                    <a:pt x="207" y="203"/>
                    <a:pt x="206" y="184"/>
                  </a:cubicBezTo>
                  <a:cubicBezTo>
                    <a:pt x="206" y="165"/>
                    <a:pt x="207" y="146"/>
                    <a:pt x="208" y="126"/>
                  </a:cubicBezTo>
                  <a:cubicBezTo>
                    <a:pt x="208" y="117"/>
                    <a:pt x="208" y="107"/>
                    <a:pt x="207" y="98"/>
                  </a:cubicBezTo>
                  <a:cubicBezTo>
                    <a:pt x="206" y="89"/>
                    <a:pt x="205" y="81"/>
                    <a:pt x="204" y="72"/>
                  </a:cubicBezTo>
                  <a:cubicBezTo>
                    <a:pt x="201" y="56"/>
                    <a:pt x="199" y="39"/>
                    <a:pt x="193" y="23"/>
                  </a:cubicBezTo>
                  <a:cubicBezTo>
                    <a:pt x="190" y="18"/>
                    <a:pt x="188" y="13"/>
                    <a:pt x="184" y="9"/>
                  </a:cubicBezTo>
                  <a:cubicBezTo>
                    <a:pt x="180" y="5"/>
                    <a:pt x="175" y="3"/>
                    <a:pt x="170" y="2"/>
                  </a:cubicBezTo>
                  <a:cubicBezTo>
                    <a:pt x="162" y="1"/>
                    <a:pt x="154" y="1"/>
                    <a:pt x="146" y="1"/>
                  </a:cubicBezTo>
                  <a:cubicBezTo>
                    <a:pt x="136" y="0"/>
                    <a:pt x="127" y="0"/>
                    <a:pt x="117" y="0"/>
                  </a:cubicBezTo>
                  <a:cubicBezTo>
                    <a:pt x="108" y="0"/>
                    <a:pt x="99" y="1"/>
                    <a:pt x="89" y="2"/>
                  </a:cubicBezTo>
                  <a:cubicBezTo>
                    <a:pt x="81" y="2"/>
                    <a:pt x="73" y="4"/>
                    <a:pt x="64" y="5"/>
                  </a:cubicBezTo>
                  <a:cubicBezTo>
                    <a:pt x="52" y="6"/>
                    <a:pt x="37" y="8"/>
                    <a:pt x="26" y="16"/>
                  </a:cubicBezTo>
                  <a:cubicBezTo>
                    <a:pt x="14" y="25"/>
                    <a:pt x="9" y="39"/>
                    <a:pt x="6" y="54"/>
                  </a:cubicBezTo>
                  <a:cubicBezTo>
                    <a:pt x="3" y="72"/>
                    <a:pt x="2" y="90"/>
                    <a:pt x="2" y="108"/>
                  </a:cubicBezTo>
                  <a:cubicBezTo>
                    <a:pt x="2" y="127"/>
                    <a:pt x="4" y="146"/>
                    <a:pt x="6" y="165"/>
                  </a:cubicBezTo>
                  <a:cubicBezTo>
                    <a:pt x="8" y="184"/>
                    <a:pt x="9" y="203"/>
                    <a:pt x="9" y="222"/>
                  </a:cubicBezTo>
                  <a:cubicBezTo>
                    <a:pt x="9" y="232"/>
                    <a:pt x="9" y="241"/>
                    <a:pt x="9" y="251"/>
                  </a:cubicBezTo>
                  <a:cubicBezTo>
                    <a:pt x="8" y="260"/>
                    <a:pt x="8" y="270"/>
                    <a:pt x="7" y="280"/>
                  </a:cubicBezTo>
                  <a:cubicBezTo>
                    <a:pt x="6" y="299"/>
                    <a:pt x="7" y="318"/>
                    <a:pt x="8" y="337"/>
                  </a:cubicBezTo>
                  <a:cubicBezTo>
                    <a:pt x="8" y="356"/>
                    <a:pt x="8" y="375"/>
                    <a:pt x="8" y="394"/>
                  </a:cubicBezTo>
                  <a:cubicBezTo>
                    <a:pt x="9" y="413"/>
                    <a:pt x="10" y="432"/>
                    <a:pt x="13" y="451"/>
                  </a:cubicBezTo>
                  <a:cubicBezTo>
                    <a:pt x="14" y="460"/>
                    <a:pt x="15" y="469"/>
                    <a:pt x="17" y="478"/>
                  </a:cubicBezTo>
                  <a:cubicBezTo>
                    <a:pt x="19" y="486"/>
                    <a:pt x="20" y="492"/>
                    <a:pt x="23" y="499"/>
                  </a:cubicBezTo>
                  <a:cubicBezTo>
                    <a:pt x="28" y="510"/>
                    <a:pt x="38" y="518"/>
                    <a:pt x="49" y="522"/>
                  </a:cubicBezTo>
                  <a:cubicBezTo>
                    <a:pt x="61" y="526"/>
                    <a:pt x="73" y="526"/>
                    <a:pt x="85" y="526"/>
                  </a:cubicBezTo>
                  <a:cubicBezTo>
                    <a:pt x="93" y="526"/>
                    <a:pt x="104" y="527"/>
                    <a:pt x="111" y="522"/>
                  </a:cubicBezTo>
                  <a:cubicBezTo>
                    <a:pt x="112" y="521"/>
                    <a:pt x="111" y="520"/>
                    <a:pt x="111" y="520"/>
                  </a:cubicBezTo>
                  <a:cubicBezTo>
                    <a:pt x="104" y="519"/>
                    <a:pt x="98" y="521"/>
                    <a:pt x="92" y="522"/>
                  </a:cubicBezTo>
                  <a:cubicBezTo>
                    <a:pt x="84" y="524"/>
                    <a:pt x="76" y="525"/>
                    <a:pt x="68" y="524"/>
                  </a:cubicBezTo>
                  <a:cubicBezTo>
                    <a:pt x="54" y="522"/>
                    <a:pt x="39" y="517"/>
                    <a:pt x="29" y="506"/>
                  </a:cubicBezTo>
                  <a:cubicBezTo>
                    <a:pt x="24" y="501"/>
                    <a:pt x="21" y="494"/>
                    <a:pt x="19" y="487"/>
                  </a:cubicBezTo>
                  <a:cubicBezTo>
                    <a:pt x="17" y="478"/>
                    <a:pt x="15" y="469"/>
                    <a:pt x="14" y="460"/>
                  </a:cubicBezTo>
                  <a:cubicBezTo>
                    <a:pt x="11" y="441"/>
                    <a:pt x="9" y="423"/>
                    <a:pt x="8" y="404"/>
                  </a:cubicBezTo>
                  <a:cubicBezTo>
                    <a:pt x="7" y="385"/>
                    <a:pt x="6" y="367"/>
                    <a:pt x="6" y="349"/>
                  </a:cubicBezTo>
                  <a:cubicBezTo>
                    <a:pt x="5" y="329"/>
                    <a:pt x="6" y="310"/>
                    <a:pt x="6" y="291"/>
                  </a:cubicBezTo>
                  <a:cubicBezTo>
                    <a:pt x="7" y="273"/>
                    <a:pt x="14" y="255"/>
                    <a:pt x="14" y="237"/>
                  </a:cubicBezTo>
                  <a:cubicBezTo>
                    <a:pt x="15" y="229"/>
                    <a:pt x="13" y="220"/>
                    <a:pt x="11" y="213"/>
                  </a:cubicBezTo>
                  <a:cubicBezTo>
                    <a:pt x="9" y="204"/>
                    <a:pt x="5" y="196"/>
                    <a:pt x="4" y="187"/>
                  </a:cubicBezTo>
                  <a:cubicBezTo>
                    <a:pt x="1" y="169"/>
                    <a:pt x="4" y="151"/>
                    <a:pt x="6" y="133"/>
                  </a:cubicBezTo>
                  <a:cubicBezTo>
                    <a:pt x="8" y="114"/>
                    <a:pt x="5" y="96"/>
                    <a:pt x="4" y="77"/>
                  </a:cubicBezTo>
                  <a:cubicBezTo>
                    <a:pt x="4" y="63"/>
                    <a:pt x="5" y="50"/>
                    <a:pt x="9" y="37"/>
                  </a:cubicBezTo>
                  <a:cubicBezTo>
                    <a:pt x="11" y="31"/>
                    <a:pt x="14" y="25"/>
                    <a:pt x="18" y="20"/>
                  </a:cubicBezTo>
                  <a:cubicBezTo>
                    <a:pt x="24" y="14"/>
                    <a:pt x="31" y="12"/>
                    <a:pt x="39" y="11"/>
                  </a:cubicBezTo>
                  <a:cubicBezTo>
                    <a:pt x="48" y="9"/>
                    <a:pt x="57" y="9"/>
                    <a:pt x="65" y="9"/>
                  </a:cubicBezTo>
                  <a:cubicBezTo>
                    <a:pt x="75" y="9"/>
                    <a:pt x="84" y="9"/>
                    <a:pt x="94" y="9"/>
                  </a:cubicBezTo>
                  <a:cubicBezTo>
                    <a:pt x="113" y="9"/>
                    <a:pt x="132" y="7"/>
                    <a:pt x="151" y="7"/>
                  </a:cubicBezTo>
                  <a:cubicBezTo>
                    <a:pt x="158" y="7"/>
                    <a:pt x="166" y="8"/>
                    <a:pt x="173" y="11"/>
                  </a:cubicBezTo>
                  <a:cubicBezTo>
                    <a:pt x="178" y="13"/>
                    <a:pt x="183" y="17"/>
                    <a:pt x="186" y="22"/>
                  </a:cubicBezTo>
                  <a:cubicBezTo>
                    <a:pt x="190" y="29"/>
                    <a:pt x="192" y="37"/>
                    <a:pt x="194" y="44"/>
                  </a:cubicBezTo>
                  <a:cubicBezTo>
                    <a:pt x="197" y="53"/>
                    <a:pt x="199" y="61"/>
                    <a:pt x="201" y="70"/>
                  </a:cubicBezTo>
                  <a:cubicBezTo>
                    <a:pt x="204" y="88"/>
                    <a:pt x="206" y="106"/>
                    <a:pt x="206" y="124"/>
                  </a:cubicBezTo>
                  <a:cubicBezTo>
                    <a:pt x="206" y="134"/>
                    <a:pt x="206" y="143"/>
                    <a:pt x="206" y="153"/>
                  </a:cubicBezTo>
                  <a:cubicBezTo>
                    <a:pt x="206" y="162"/>
                    <a:pt x="206" y="172"/>
                    <a:pt x="207" y="182"/>
                  </a:cubicBezTo>
                  <a:cubicBezTo>
                    <a:pt x="208" y="201"/>
                    <a:pt x="207" y="220"/>
                    <a:pt x="207" y="239"/>
                  </a:cubicBezTo>
                  <a:cubicBezTo>
                    <a:pt x="207" y="258"/>
                    <a:pt x="208" y="277"/>
                    <a:pt x="209" y="297"/>
                  </a:cubicBezTo>
                  <a:cubicBezTo>
                    <a:pt x="209" y="316"/>
                    <a:pt x="210" y="335"/>
                    <a:pt x="210" y="355"/>
                  </a:cubicBezTo>
                  <a:cubicBezTo>
                    <a:pt x="210" y="374"/>
                    <a:pt x="209" y="393"/>
                    <a:pt x="207" y="412"/>
                  </a:cubicBezTo>
                  <a:cubicBezTo>
                    <a:pt x="206" y="429"/>
                    <a:pt x="205" y="447"/>
                    <a:pt x="203" y="464"/>
                  </a:cubicBezTo>
                  <a:cubicBezTo>
                    <a:pt x="202" y="473"/>
                    <a:pt x="201" y="482"/>
                    <a:pt x="199" y="490"/>
                  </a:cubicBezTo>
                  <a:cubicBezTo>
                    <a:pt x="198" y="498"/>
                    <a:pt x="195" y="505"/>
                    <a:pt x="191" y="512"/>
                  </a:cubicBezTo>
                  <a:cubicBezTo>
                    <a:pt x="187" y="518"/>
                    <a:pt x="179" y="523"/>
                    <a:pt x="172" y="523"/>
                  </a:cubicBezTo>
                  <a:cubicBezTo>
                    <a:pt x="165" y="524"/>
                    <a:pt x="157" y="522"/>
                    <a:pt x="151" y="525"/>
                  </a:cubicBezTo>
                  <a:cubicBezTo>
                    <a:pt x="150" y="525"/>
                    <a:pt x="150" y="525"/>
                    <a:pt x="150" y="526"/>
                  </a:cubicBezTo>
                  <a:cubicBezTo>
                    <a:pt x="154" y="538"/>
                    <a:pt x="154" y="550"/>
                    <a:pt x="155" y="562"/>
                  </a:cubicBezTo>
                  <a:cubicBezTo>
                    <a:pt x="155" y="567"/>
                    <a:pt x="155" y="572"/>
                    <a:pt x="155" y="576"/>
                  </a:cubicBezTo>
                  <a:cubicBezTo>
                    <a:pt x="155" y="579"/>
                    <a:pt x="155" y="585"/>
                    <a:pt x="153" y="587"/>
                  </a:cubicBezTo>
                  <a:cubicBezTo>
                    <a:pt x="153" y="587"/>
                    <a:pt x="154" y="587"/>
                    <a:pt x="154" y="587"/>
                  </a:cubicBezTo>
                  <a:cubicBezTo>
                    <a:pt x="143" y="574"/>
                    <a:pt x="135" y="558"/>
                    <a:pt x="125" y="544"/>
                  </a:cubicBezTo>
                  <a:cubicBezTo>
                    <a:pt x="121" y="537"/>
                    <a:pt x="117" y="530"/>
                    <a:pt x="112" y="524"/>
                  </a:cubicBezTo>
                  <a:cubicBezTo>
                    <a:pt x="107" y="520"/>
                    <a:pt x="102" y="519"/>
                    <a:pt x="97" y="518"/>
                  </a:cubicBezTo>
                  <a:cubicBezTo>
                    <a:pt x="84" y="516"/>
                    <a:pt x="71" y="520"/>
                    <a:pt x="58" y="520"/>
                  </a:cubicBezTo>
                  <a:cubicBezTo>
                    <a:pt x="44" y="519"/>
                    <a:pt x="33" y="510"/>
                    <a:pt x="27" y="498"/>
                  </a:cubicBezTo>
                  <a:cubicBezTo>
                    <a:pt x="19" y="486"/>
                    <a:pt x="17" y="470"/>
                    <a:pt x="14" y="456"/>
                  </a:cubicBezTo>
                  <a:cubicBezTo>
                    <a:pt x="11" y="436"/>
                    <a:pt x="9" y="418"/>
                    <a:pt x="9" y="398"/>
                  </a:cubicBezTo>
                  <a:cubicBezTo>
                    <a:pt x="8" y="379"/>
                    <a:pt x="8" y="360"/>
                    <a:pt x="8" y="341"/>
                  </a:cubicBezTo>
                  <a:cubicBezTo>
                    <a:pt x="7" y="322"/>
                    <a:pt x="5" y="302"/>
                    <a:pt x="5" y="283"/>
                  </a:cubicBezTo>
                  <a:cubicBezTo>
                    <a:pt x="5" y="264"/>
                    <a:pt x="7" y="245"/>
                    <a:pt x="8" y="226"/>
                  </a:cubicBezTo>
                  <a:cubicBezTo>
                    <a:pt x="8" y="206"/>
                    <a:pt x="7" y="187"/>
                    <a:pt x="7" y="168"/>
                  </a:cubicBezTo>
                  <a:cubicBezTo>
                    <a:pt x="6" y="158"/>
                    <a:pt x="6" y="149"/>
                    <a:pt x="6" y="139"/>
                  </a:cubicBezTo>
                  <a:cubicBezTo>
                    <a:pt x="6" y="130"/>
                    <a:pt x="8" y="120"/>
                    <a:pt x="8" y="111"/>
                  </a:cubicBezTo>
                  <a:cubicBezTo>
                    <a:pt x="9" y="102"/>
                    <a:pt x="9" y="92"/>
                    <a:pt x="9" y="82"/>
                  </a:cubicBezTo>
                  <a:cubicBezTo>
                    <a:pt x="9" y="74"/>
                    <a:pt x="7" y="65"/>
                    <a:pt x="8" y="56"/>
                  </a:cubicBezTo>
                  <a:cubicBezTo>
                    <a:pt x="9" y="52"/>
                    <a:pt x="9" y="47"/>
                    <a:pt x="8" y="43"/>
                  </a:cubicBezTo>
                  <a:cubicBezTo>
                    <a:pt x="8" y="42"/>
                    <a:pt x="6" y="42"/>
                    <a:pt x="6" y="4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2189"/>
            <p:cNvSpPr/>
            <p:nvPr/>
          </p:nvSpPr>
          <p:spPr bwMode="auto">
            <a:xfrm>
              <a:off x="5534" y="2862"/>
              <a:ext cx="67" cy="91"/>
            </a:xfrm>
            <a:custGeom>
              <a:avLst/>
              <a:gdLst>
                <a:gd name="T0" fmla="*/ 44 w 52"/>
                <a:gd name="T1" fmla="*/ 8 h 70"/>
                <a:gd name="T2" fmla="*/ 47 w 52"/>
                <a:gd name="T3" fmla="*/ 38 h 70"/>
                <a:gd name="T4" fmla="*/ 49 w 52"/>
                <a:gd name="T5" fmla="*/ 53 h 70"/>
                <a:gd name="T6" fmla="*/ 47 w 52"/>
                <a:gd name="T7" fmla="*/ 65 h 70"/>
                <a:gd name="T8" fmla="*/ 49 w 52"/>
                <a:gd name="T9" fmla="*/ 64 h 70"/>
                <a:gd name="T10" fmla="*/ 23 w 52"/>
                <a:gd name="T11" fmla="*/ 34 h 70"/>
                <a:gd name="T12" fmla="*/ 11 w 52"/>
                <a:gd name="T13" fmla="*/ 22 h 70"/>
                <a:gd name="T14" fmla="*/ 2 w 52"/>
                <a:gd name="T15" fmla="*/ 6 h 70"/>
                <a:gd name="T16" fmla="*/ 0 w 52"/>
                <a:gd name="T17" fmla="*/ 8 h 70"/>
                <a:gd name="T18" fmla="*/ 26 w 52"/>
                <a:gd name="T19" fmla="*/ 40 h 70"/>
                <a:gd name="T20" fmla="*/ 36 w 52"/>
                <a:gd name="T21" fmla="*/ 56 h 70"/>
                <a:gd name="T22" fmla="*/ 46 w 52"/>
                <a:gd name="T23" fmla="*/ 70 h 70"/>
                <a:gd name="T24" fmla="*/ 47 w 52"/>
                <a:gd name="T25" fmla="*/ 69 h 70"/>
                <a:gd name="T26" fmla="*/ 45 w 52"/>
                <a:gd name="T27" fmla="*/ 36 h 70"/>
                <a:gd name="T28" fmla="*/ 45 w 52"/>
                <a:gd name="T29" fmla="*/ 2 h 70"/>
                <a:gd name="T30" fmla="*/ 43 w 52"/>
                <a:gd name="T31" fmla="*/ 2 h 70"/>
                <a:gd name="T32" fmla="*/ 45 w 52"/>
                <a:gd name="T33" fmla="*/ 29 h 70"/>
                <a:gd name="T34" fmla="*/ 47 w 52"/>
                <a:gd name="T35" fmla="*/ 46 h 70"/>
                <a:gd name="T36" fmla="*/ 47 w 52"/>
                <a:gd name="T37" fmla="*/ 65 h 70"/>
                <a:gd name="T38" fmla="*/ 48 w 52"/>
                <a:gd name="T39" fmla="*/ 64 h 70"/>
                <a:gd name="T40" fmla="*/ 42 w 52"/>
                <a:gd name="T41" fmla="*/ 61 h 70"/>
                <a:gd name="T42" fmla="*/ 37 w 52"/>
                <a:gd name="T43" fmla="*/ 55 h 70"/>
                <a:gd name="T44" fmla="*/ 27 w 52"/>
                <a:gd name="T45" fmla="*/ 39 h 70"/>
                <a:gd name="T46" fmla="*/ 17 w 52"/>
                <a:gd name="T47" fmla="*/ 21 h 70"/>
                <a:gd name="T48" fmla="*/ 3 w 52"/>
                <a:gd name="T49" fmla="*/ 1 h 70"/>
                <a:gd name="T50" fmla="*/ 2 w 52"/>
                <a:gd name="T51" fmla="*/ 2 h 70"/>
                <a:gd name="T52" fmla="*/ 17 w 52"/>
                <a:gd name="T53" fmla="*/ 23 h 70"/>
                <a:gd name="T54" fmla="*/ 26 w 52"/>
                <a:gd name="T55" fmla="*/ 41 h 70"/>
                <a:gd name="T56" fmla="*/ 36 w 52"/>
                <a:gd name="T57" fmla="*/ 58 h 70"/>
                <a:gd name="T58" fmla="*/ 48 w 52"/>
                <a:gd name="T59" fmla="*/ 66 h 70"/>
                <a:gd name="T60" fmla="*/ 49 w 52"/>
                <a:gd name="T61" fmla="*/ 65 h 70"/>
                <a:gd name="T62" fmla="*/ 48 w 52"/>
                <a:gd name="T63" fmla="*/ 47 h 70"/>
                <a:gd name="T64" fmla="*/ 47 w 52"/>
                <a:gd name="T65" fmla="*/ 31 h 70"/>
                <a:gd name="T66" fmla="*/ 45 w 52"/>
                <a:gd name="T67" fmla="*/ 2 h 70"/>
                <a:gd name="T68" fmla="*/ 43 w 52"/>
                <a:gd name="T69" fmla="*/ 2 h 70"/>
                <a:gd name="T70" fmla="*/ 43 w 52"/>
                <a:gd name="T71" fmla="*/ 36 h 70"/>
                <a:gd name="T72" fmla="*/ 45 w 52"/>
                <a:gd name="T73" fmla="*/ 69 h 70"/>
                <a:gd name="T74" fmla="*/ 47 w 52"/>
                <a:gd name="T75" fmla="*/ 68 h 70"/>
                <a:gd name="T76" fmla="*/ 36 w 52"/>
                <a:gd name="T77" fmla="*/ 54 h 70"/>
                <a:gd name="T78" fmla="*/ 27 w 52"/>
                <a:gd name="T79" fmla="*/ 38 h 70"/>
                <a:gd name="T80" fmla="*/ 1 w 52"/>
                <a:gd name="T81" fmla="*/ 6 h 70"/>
                <a:gd name="T82" fmla="*/ 0 w 52"/>
                <a:gd name="T83" fmla="*/ 7 h 70"/>
                <a:gd name="T84" fmla="*/ 8 w 52"/>
                <a:gd name="T85" fmla="*/ 21 h 70"/>
                <a:gd name="T86" fmla="*/ 20 w 52"/>
                <a:gd name="T87" fmla="*/ 34 h 70"/>
                <a:gd name="T88" fmla="*/ 33 w 52"/>
                <a:gd name="T89" fmla="*/ 50 h 70"/>
                <a:gd name="T90" fmla="*/ 48 w 52"/>
                <a:gd name="T91" fmla="*/ 66 h 70"/>
                <a:gd name="T92" fmla="*/ 50 w 52"/>
                <a:gd name="T93" fmla="*/ 65 h 70"/>
                <a:gd name="T94" fmla="*/ 50 w 52"/>
                <a:gd name="T95" fmla="*/ 40 h 70"/>
                <a:gd name="T96" fmla="*/ 45 w 52"/>
                <a:gd name="T97" fmla="*/ 8 h 70"/>
                <a:gd name="T98" fmla="*/ 44 w 52"/>
                <a:gd name="T99" fmla="*/ 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2" h="70">
                  <a:moveTo>
                    <a:pt x="44" y="8"/>
                  </a:moveTo>
                  <a:cubicBezTo>
                    <a:pt x="44" y="18"/>
                    <a:pt x="46" y="28"/>
                    <a:pt x="47" y="38"/>
                  </a:cubicBezTo>
                  <a:cubicBezTo>
                    <a:pt x="48" y="43"/>
                    <a:pt x="48" y="48"/>
                    <a:pt x="49" y="53"/>
                  </a:cubicBezTo>
                  <a:cubicBezTo>
                    <a:pt x="49" y="57"/>
                    <a:pt x="49" y="61"/>
                    <a:pt x="47" y="65"/>
                  </a:cubicBezTo>
                  <a:cubicBezTo>
                    <a:pt x="48" y="65"/>
                    <a:pt x="49" y="64"/>
                    <a:pt x="49" y="64"/>
                  </a:cubicBezTo>
                  <a:cubicBezTo>
                    <a:pt x="39" y="56"/>
                    <a:pt x="31" y="45"/>
                    <a:pt x="23" y="34"/>
                  </a:cubicBezTo>
                  <a:cubicBezTo>
                    <a:pt x="19" y="30"/>
                    <a:pt x="15" y="26"/>
                    <a:pt x="11" y="22"/>
                  </a:cubicBezTo>
                  <a:cubicBezTo>
                    <a:pt x="7" y="17"/>
                    <a:pt x="3" y="12"/>
                    <a:pt x="2" y="6"/>
                  </a:cubicBezTo>
                  <a:cubicBezTo>
                    <a:pt x="1" y="7"/>
                    <a:pt x="1" y="7"/>
                    <a:pt x="0" y="8"/>
                  </a:cubicBezTo>
                  <a:cubicBezTo>
                    <a:pt x="12" y="15"/>
                    <a:pt x="19" y="29"/>
                    <a:pt x="26" y="40"/>
                  </a:cubicBezTo>
                  <a:cubicBezTo>
                    <a:pt x="30" y="45"/>
                    <a:pt x="33" y="51"/>
                    <a:pt x="36" y="56"/>
                  </a:cubicBezTo>
                  <a:cubicBezTo>
                    <a:pt x="38" y="61"/>
                    <a:pt x="41" y="67"/>
                    <a:pt x="46" y="70"/>
                  </a:cubicBezTo>
                  <a:cubicBezTo>
                    <a:pt x="47" y="70"/>
                    <a:pt x="47" y="70"/>
                    <a:pt x="47" y="69"/>
                  </a:cubicBezTo>
                  <a:cubicBezTo>
                    <a:pt x="51" y="59"/>
                    <a:pt x="46" y="47"/>
                    <a:pt x="45" y="36"/>
                  </a:cubicBezTo>
                  <a:cubicBezTo>
                    <a:pt x="44" y="25"/>
                    <a:pt x="49" y="13"/>
                    <a:pt x="45" y="2"/>
                  </a:cubicBezTo>
                  <a:cubicBezTo>
                    <a:pt x="44" y="1"/>
                    <a:pt x="43" y="1"/>
                    <a:pt x="43" y="2"/>
                  </a:cubicBezTo>
                  <a:cubicBezTo>
                    <a:pt x="40" y="11"/>
                    <a:pt x="43" y="21"/>
                    <a:pt x="45" y="29"/>
                  </a:cubicBezTo>
                  <a:cubicBezTo>
                    <a:pt x="46" y="35"/>
                    <a:pt x="46" y="41"/>
                    <a:pt x="47" y="46"/>
                  </a:cubicBezTo>
                  <a:cubicBezTo>
                    <a:pt x="47" y="53"/>
                    <a:pt x="47" y="59"/>
                    <a:pt x="47" y="65"/>
                  </a:cubicBezTo>
                  <a:cubicBezTo>
                    <a:pt x="47" y="65"/>
                    <a:pt x="47" y="65"/>
                    <a:pt x="48" y="64"/>
                  </a:cubicBezTo>
                  <a:cubicBezTo>
                    <a:pt x="46" y="64"/>
                    <a:pt x="44" y="63"/>
                    <a:pt x="42" y="61"/>
                  </a:cubicBezTo>
                  <a:cubicBezTo>
                    <a:pt x="40" y="60"/>
                    <a:pt x="38" y="57"/>
                    <a:pt x="37" y="55"/>
                  </a:cubicBezTo>
                  <a:cubicBezTo>
                    <a:pt x="33" y="49"/>
                    <a:pt x="30" y="44"/>
                    <a:pt x="27" y="39"/>
                  </a:cubicBezTo>
                  <a:cubicBezTo>
                    <a:pt x="24" y="33"/>
                    <a:pt x="21" y="27"/>
                    <a:pt x="17" y="21"/>
                  </a:cubicBezTo>
                  <a:cubicBezTo>
                    <a:pt x="14" y="14"/>
                    <a:pt x="10" y="6"/>
                    <a:pt x="3" y="1"/>
                  </a:cubicBezTo>
                  <a:cubicBezTo>
                    <a:pt x="3" y="0"/>
                    <a:pt x="1" y="1"/>
                    <a:pt x="2" y="2"/>
                  </a:cubicBezTo>
                  <a:cubicBezTo>
                    <a:pt x="8" y="8"/>
                    <a:pt x="13" y="16"/>
                    <a:pt x="17" y="23"/>
                  </a:cubicBezTo>
                  <a:cubicBezTo>
                    <a:pt x="20" y="29"/>
                    <a:pt x="23" y="35"/>
                    <a:pt x="26" y="41"/>
                  </a:cubicBezTo>
                  <a:cubicBezTo>
                    <a:pt x="29" y="47"/>
                    <a:pt x="33" y="53"/>
                    <a:pt x="36" y="58"/>
                  </a:cubicBezTo>
                  <a:cubicBezTo>
                    <a:pt x="39" y="61"/>
                    <a:pt x="43" y="67"/>
                    <a:pt x="48" y="66"/>
                  </a:cubicBezTo>
                  <a:cubicBezTo>
                    <a:pt x="48" y="66"/>
                    <a:pt x="49" y="66"/>
                    <a:pt x="49" y="65"/>
                  </a:cubicBezTo>
                  <a:cubicBezTo>
                    <a:pt x="49" y="59"/>
                    <a:pt x="49" y="53"/>
                    <a:pt x="48" y="47"/>
                  </a:cubicBezTo>
                  <a:cubicBezTo>
                    <a:pt x="48" y="42"/>
                    <a:pt x="48" y="36"/>
                    <a:pt x="47" y="31"/>
                  </a:cubicBezTo>
                  <a:cubicBezTo>
                    <a:pt x="46" y="22"/>
                    <a:pt x="42" y="11"/>
                    <a:pt x="45" y="2"/>
                  </a:cubicBezTo>
                  <a:cubicBezTo>
                    <a:pt x="44" y="2"/>
                    <a:pt x="43" y="2"/>
                    <a:pt x="43" y="2"/>
                  </a:cubicBezTo>
                  <a:cubicBezTo>
                    <a:pt x="47" y="13"/>
                    <a:pt x="43" y="25"/>
                    <a:pt x="43" y="36"/>
                  </a:cubicBezTo>
                  <a:cubicBezTo>
                    <a:pt x="44" y="47"/>
                    <a:pt x="49" y="58"/>
                    <a:pt x="45" y="69"/>
                  </a:cubicBezTo>
                  <a:cubicBezTo>
                    <a:pt x="46" y="69"/>
                    <a:pt x="47" y="68"/>
                    <a:pt x="47" y="68"/>
                  </a:cubicBezTo>
                  <a:cubicBezTo>
                    <a:pt x="42" y="65"/>
                    <a:pt x="39" y="59"/>
                    <a:pt x="36" y="54"/>
                  </a:cubicBezTo>
                  <a:cubicBezTo>
                    <a:pt x="34" y="48"/>
                    <a:pt x="31" y="43"/>
                    <a:pt x="27" y="38"/>
                  </a:cubicBezTo>
                  <a:cubicBezTo>
                    <a:pt x="20" y="26"/>
                    <a:pt x="13" y="13"/>
                    <a:pt x="1" y="6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1" y="12"/>
                    <a:pt x="5" y="17"/>
                    <a:pt x="8" y="21"/>
                  </a:cubicBezTo>
                  <a:cubicBezTo>
                    <a:pt x="12" y="26"/>
                    <a:pt x="16" y="30"/>
                    <a:pt x="20" y="34"/>
                  </a:cubicBezTo>
                  <a:cubicBezTo>
                    <a:pt x="24" y="40"/>
                    <a:pt x="28" y="45"/>
                    <a:pt x="33" y="50"/>
                  </a:cubicBezTo>
                  <a:cubicBezTo>
                    <a:pt x="37" y="56"/>
                    <a:pt x="42" y="61"/>
                    <a:pt x="48" y="66"/>
                  </a:cubicBezTo>
                  <a:cubicBezTo>
                    <a:pt x="48" y="66"/>
                    <a:pt x="49" y="66"/>
                    <a:pt x="50" y="65"/>
                  </a:cubicBezTo>
                  <a:cubicBezTo>
                    <a:pt x="52" y="57"/>
                    <a:pt x="51" y="48"/>
                    <a:pt x="50" y="40"/>
                  </a:cubicBezTo>
                  <a:cubicBezTo>
                    <a:pt x="48" y="30"/>
                    <a:pt x="47" y="19"/>
                    <a:pt x="45" y="8"/>
                  </a:cubicBezTo>
                  <a:cubicBezTo>
                    <a:pt x="45" y="7"/>
                    <a:pt x="43" y="7"/>
                    <a:pt x="44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2190"/>
            <p:cNvSpPr/>
            <p:nvPr/>
          </p:nvSpPr>
          <p:spPr bwMode="auto">
            <a:xfrm>
              <a:off x="5400" y="2196"/>
              <a:ext cx="67" cy="61"/>
            </a:xfrm>
            <a:custGeom>
              <a:avLst/>
              <a:gdLst>
                <a:gd name="T0" fmla="*/ 2 w 52"/>
                <a:gd name="T1" fmla="*/ 46 h 47"/>
                <a:gd name="T2" fmla="*/ 24 w 52"/>
                <a:gd name="T3" fmla="*/ 25 h 47"/>
                <a:gd name="T4" fmla="*/ 51 w 52"/>
                <a:gd name="T5" fmla="*/ 2 h 47"/>
                <a:gd name="T6" fmla="*/ 50 w 52"/>
                <a:gd name="T7" fmla="*/ 1 h 47"/>
                <a:gd name="T8" fmla="*/ 23 w 52"/>
                <a:gd name="T9" fmla="*/ 23 h 47"/>
                <a:gd name="T10" fmla="*/ 1 w 52"/>
                <a:gd name="T11" fmla="*/ 45 h 47"/>
                <a:gd name="T12" fmla="*/ 2 w 52"/>
                <a:gd name="T13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47">
                  <a:moveTo>
                    <a:pt x="2" y="46"/>
                  </a:moveTo>
                  <a:cubicBezTo>
                    <a:pt x="10" y="40"/>
                    <a:pt x="16" y="32"/>
                    <a:pt x="24" y="25"/>
                  </a:cubicBezTo>
                  <a:cubicBezTo>
                    <a:pt x="33" y="17"/>
                    <a:pt x="42" y="10"/>
                    <a:pt x="51" y="2"/>
                  </a:cubicBezTo>
                  <a:cubicBezTo>
                    <a:pt x="52" y="2"/>
                    <a:pt x="51" y="0"/>
                    <a:pt x="50" y="1"/>
                  </a:cubicBezTo>
                  <a:cubicBezTo>
                    <a:pt x="41" y="8"/>
                    <a:pt x="32" y="15"/>
                    <a:pt x="23" y="23"/>
                  </a:cubicBezTo>
                  <a:cubicBezTo>
                    <a:pt x="15" y="30"/>
                    <a:pt x="9" y="38"/>
                    <a:pt x="1" y="45"/>
                  </a:cubicBezTo>
                  <a:cubicBezTo>
                    <a:pt x="0" y="45"/>
                    <a:pt x="0" y="47"/>
                    <a:pt x="2" y="4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2191"/>
            <p:cNvSpPr/>
            <p:nvPr/>
          </p:nvSpPr>
          <p:spPr bwMode="auto">
            <a:xfrm>
              <a:off x="5387" y="2190"/>
              <a:ext cx="107" cy="101"/>
            </a:xfrm>
            <a:custGeom>
              <a:avLst/>
              <a:gdLst>
                <a:gd name="T0" fmla="*/ 2 w 83"/>
                <a:gd name="T1" fmla="*/ 77 h 78"/>
                <a:gd name="T2" fmla="*/ 82 w 83"/>
                <a:gd name="T3" fmla="*/ 2 h 78"/>
                <a:gd name="T4" fmla="*/ 80 w 83"/>
                <a:gd name="T5" fmla="*/ 1 h 78"/>
                <a:gd name="T6" fmla="*/ 0 w 83"/>
                <a:gd name="T7" fmla="*/ 75 h 78"/>
                <a:gd name="T8" fmla="*/ 2 w 83"/>
                <a:gd name="T9" fmla="*/ 7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78">
                  <a:moveTo>
                    <a:pt x="2" y="77"/>
                  </a:moveTo>
                  <a:cubicBezTo>
                    <a:pt x="27" y="50"/>
                    <a:pt x="53" y="25"/>
                    <a:pt x="82" y="2"/>
                  </a:cubicBezTo>
                  <a:cubicBezTo>
                    <a:pt x="83" y="2"/>
                    <a:pt x="81" y="0"/>
                    <a:pt x="80" y="1"/>
                  </a:cubicBezTo>
                  <a:cubicBezTo>
                    <a:pt x="52" y="23"/>
                    <a:pt x="26" y="49"/>
                    <a:pt x="0" y="75"/>
                  </a:cubicBezTo>
                  <a:cubicBezTo>
                    <a:pt x="0" y="76"/>
                    <a:pt x="1" y="78"/>
                    <a:pt x="2" y="7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2192"/>
            <p:cNvSpPr/>
            <p:nvPr/>
          </p:nvSpPr>
          <p:spPr bwMode="auto">
            <a:xfrm>
              <a:off x="5398" y="2200"/>
              <a:ext cx="109" cy="107"/>
            </a:xfrm>
            <a:custGeom>
              <a:avLst/>
              <a:gdLst>
                <a:gd name="T0" fmla="*/ 2 w 84"/>
                <a:gd name="T1" fmla="*/ 83 h 83"/>
                <a:gd name="T2" fmla="*/ 84 w 84"/>
                <a:gd name="T3" fmla="*/ 2 h 83"/>
                <a:gd name="T4" fmla="*/ 82 w 84"/>
                <a:gd name="T5" fmla="*/ 1 h 83"/>
                <a:gd name="T6" fmla="*/ 1 w 84"/>
                <a:gd name="T7" fmla="*/ 81 h 83"/>
                <a:gd name="T8" fmla="*/ 2 w 84"/>
                <a:gd name="T9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3">
                  <a:moveTo>
                    <a:pt x="2" y="83"/>
                  </a:moveTo>
                  <a:cubicBezTo>
                    <a:pt x="30" y="57"/>
                    <a:pt x="56" y="29"/>
                    <a:pt x="84" y="2"/>
                  </a:cubicBezTo>
                  <a:cubicBezTo>
                    <a:pt x="84" y="1"/>
                    <a:pt x="83" y="0"/>
                    <a:pt x="82" y="1"/>
                  </a:cubicBezTo>
                  <a:cubicBezTo>
                    <a:pt x="55" y="27"/>
                    <a:pt x="29" y="55"/>
                    <a:pt x="1" y="81"/>
                  </a:cubicBezTo>
                  <a:cubicBezTo>
                    <a:pt x="0" y="82"/>
                    <a:pt x="1" y="83"/>
                    <a:pt x="2" y="8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2193"/>
            <p:cNvSpPr/>
            <p:nvPr/>
          </p:nvSpPr>
          <p:spPr bwMode="auto">
            <a:xfrm>
              <a:off x="5400" y="2192"/>
              <a:ext cx="146" cy="143"/>
            </a:xfrm>
            <a:custGeom>
              <a:avLst/>
              <a:gdLst>
                <a:gd name="T0" fmla="*/ 3 w 113"/>
                <a:gd name="T1" fmla="*/ 108 h 110"/>
                <a:gd name="T2" fmla="*/ 27 w 113"/>
                <a:gd name="T3" fmla="*/ 84 h 110"/>
                <a:gd name="T4" fmla="*/ 53 w 113"/>
                <a:gd name="T5" fmla="*/ 57 h 110"/>
                <a:gd name="T6" fmla="*/ 76 w 113"/>
                <a:gd name="T7" fmla="*/ 33 h 110"/>
                <a:gd name="T8" fmla="*/ 99 w 113"/>
                <a:gd name="T9" fmla="*/ 10 h 110"/>
                <a:gd name="T10" fmla="*/ 112 w 113"/>
                <a:gd name="T11" fmla="*/ 2 h 110"/>
                <a:gd name="T12" fmla="*/ 111 w 113"/>
                <a:gd name="T13" fmla="*/ 0 h 110"/>
                <a:gd name="T14" fmla="*/ 64 w 113"/>
                <a:gd name="T15" fmla="*/ 42 h 110"/>
                <a:gd name="T16" fmla="*/ 39 w 113"/>
                <a:gd name="T17" fmla="*/ 69 h 110"/>
                <a:gd name="T18" fmla="*/ 26 w 113"/>
                <a:gd name="T19" fmla="*/ 82 h 110"/>
                <a:gd name="T20" fmla="*/ 13 w 113"/>
                <a:gd name="T21" fmla="*/ 93 h 110"/>
                <a:gd name="T22" fmla="*/ 1 w 113"/>
                <a:gd name="T23" fmla="*/ 107 h 110"/>
                <a:gd name="T24" fmla="*/ 3 w 113"/>
                <a:gd name="T25" fmla="*/ 108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3" h="110">
                  <a:moveTo>
                    <a:pt x="3" y="108"/>
                  </a:moveTo>
                  <a:cubicBezTo>
                    <a:pt x="9" y="99"/>
                    <a:pt x="18" y="92"/>
                    <a:pt x="27" y="84"/>
                  </a:cubicBezTo>
                  <a:cubicBezTo>
                    <a:pt x="36" y="76"/>
                    <a:pt x="44" y="66"/>
                    <a:pt x="53" y="57"/>
                  </a:cubicBezTo>
                  <a:cubicBezTo>
                    <a:pt x="61" y="49"/>
                    <a:pt x="68" y="41"/>
                    <a:pt x="76" y="33"/>
                  </a:cubicBezTo>
                  <a:cubicBezTo>
                    <a:pt x="83" y="25"/>
                    <a:pt x="91" y="17"/>
                    <a:pt x="99" y="10"/>
                  </a:cubicBezTo>
                  <a:cubicBezTo>
                    <a:pt x="103" y="7"/>
                    <a:pt x="107" y="5"/>
                    <a:pt x="112" y="2"/>
                  </a:cubicBezTo>
                  <a:cubicBezTo>
                    <a:pt x="113" y="2"/>
                    <a:pt x="112" y="0"/>
                    <a:pt x="111" y="0"/>
                  </a:cubicBezTo>
                  <a:cubicBezTo>
                    <a:pt x="92" y="10"/>
                    <a:pt x="78" y="27"/>
                    <a:pt x="64" y="42"/>
                  </a:cubicBezTo>
                  <a:cubicBezTo>
                    <a:pt x="56" y="52"/>
                    <a:pt x="47" y="61"/>
                    <a:pt x="39" y="69"/>
                  </a:cubicBezTo>
                  <a:cubicBezTo>
                    <a:pt x="34" y="74"/>
                    <a:pt x="30" y="78"/>
                    <a:pt x="26" y="82"/>
                  </a:cubicBezTo>
                  <a:cubicBezTo>
                    <a:pt x="21" y="86"/>
                    <a:pt x="17" y="90"/>
                    <a:pt x="13" y="93"/>
                  </a:cubicBezTo>
                  <a:cubicBezTo>
                    <a:pt x="9" y="98"/>
                    <a:pt x="5" y="102"/>
                    <a:pt x="1" y="107"/>
                  </a:cubicBezTo>
                  <a:cubicBezTo>
                    <a:pt x="0" y="108"/>
                    <a:pt x="2" y="110"/>
                    <a:pt x="3" y="10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2194"/>
            <p:cNvSpPr/>
            <p:nvPr/>
          </p:nvSpPr>
          <p:spPr bwMode="auto">
            <a:xfrm>
              <a:off x="5406" y="2189"/>
              <a:ext cx="177" cy="170"/>
            </a:xfrm>
            <a:custGeom>
              <a:avLst/>
              <a:gdLst>
                <a:gd name="T0" fmla="*/ 3 w 137"/>
                <a:gd name="T1" fmla="*/ 131 h 132"/>
                <a:gd name="T2" fmla="*/ 59 w 137"/>
                <a:gd name="T3" fmla="*/ 76 h 132"/>
                <a:gd name="T4" fmla="*/ 111 w 137"/>
                <a:gd name="T5" fmla="*/ 23 h 132"/>
                <a:gd name="T6" fmla="*/ 135 w 137"/>
                <a:gd name="T7" fmla="*/ 2 h 132"/>
                <a:gd name="T8" fmla="*/ 135 w 137"/>
                <a:gd name="T9" fmla="*/ 1 h 132"/>
                <a:gd name="T10" fmla="*/ 81 w 137"/>
                <a:gd name="T11" fmla="*/ 50 h 132"/>
                <a:gd name="T12" fmla="*/ 26 w 137"/>
                <a:gd name="T13" fmla="*/ 105 h 132"/>
                <a:gd name="T14" fmla="*/ 1 w 137"/>
                <a:gd name="T15" fmla="*/ 129 h 132"/>
                <a:gd name="T16" fmla="*/ 3 w 137"/>
                <a:gd name="T17" fmla="*/ 131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7" h="132">
                  <a:moveTo>
                    <a:pt x="3" y="131"/>
                  </a:moveTo>
                  <a:cubicBezTo>
                    <a:pt x="21" y="112"/>
                    <a:pt x="40" y="94"/>
                    <a:pt x="59" y="76"/>
                  </a:cubicBezTo>
                  <a:cubicBezTo>
                    <a:pt x="76" y="58"/>
                    <a:pt x="93" y="40"/>
                    <a:pt x="111" y="23"/>
                  </a:cubicBezTo>
                  <a:cubicBezTo>
                    <a:pt x="119" y="15"/>
                    <a:pt x="127" y="9"/>
                    <a:pt x="135" y="2"/>
                  </a:cubicBezTo>
                  <a:cubicBezTo>
                    <a:pt x="137" y="2"/>
                    <a:pt x="135" y="0"/>
                    <a:pt x="135" y="1"/>
                  </a:cubicBezTo>
                  <a:cubicBezTo>
                    <a:pt x="115" y="15"/>
                    <a:pt x="98" y="32"/>
                    <a:pt x="81" y="50"/>
                  </a:cubicBezTo>
                  <a:cubicBezTo>
                    <a:pt x="63" y="68"/>
                    <a:pt x="45" y="86"/>
                    <a:pt x="26" y="105"/>
                  </a:cubicBezTo>
                  <a:cubicBezTo>
                    <a:pt x="18" y="113"/>
                    <a:pt x="9" y="121"/>
                    <a:pt x="1" y="129"/>
                  </a:cubicBezTo>
                  <a:cubicBezTo>
                    <a:pt x="0" y="130"/>
                    <a:pt x="2" y="132"/>
                    <a:pt x="3" y="13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2195"/>
            <p:cNvSpPr/>
            <p:nvPr/>
          </p:nvSpPr>
          <p:spPr bwMode="auto">
            <a:xfrm>
              <a:off x="5401" y="2198"/>
              <a:ext cx="208" cy="197"/>
            </a:xfrm>
            <a:custGeom>
              <a:avLst/>
              <a:gdLst>
                <a:gd name="T0" fmla="*/ 2 w 161"/>
                <a:gd name="T1" fmla="*/ 152 h 153"/>
                <a:gd name="T2" fmla="*/ 117 w 161"/>
                <a:gd name="T3" fmla="*/ 44 h 153"/>
                <a:gd name="T4" fmla="*/ 160 w 161"/>
                <a:gd name="T5" fmla="*/ 2 h 153"/>
                <a:gd name="T6" fmla="*/ 159 w 161"/>
                <a:gd name="T7" fmla="*/ 1 h 153"/>
                <a:gd name="T8" fmla="*/ 45 w 161"/>
                <a:gd name="T9" fmla="*/ 109 h 153"/>
                <a:gd name="T10" fmla="*/ 1 w 161"/>
                <a:gd name="T11" fmla="*/ 151 h 153"/>
                <a:gd name="T12" fmla="*/ 2 w 161"/>
                <a:gd name="T13" fmla="*/ 152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1" h="153">
                  <a:moveTo>
                    <a:pt x="2" y="152"/>
                  </a:moveTo>
                  <a:cubicBezTo>
                    <a:pt x="40" y="116"/>
                    <a:pt x="78" y="80"/>
                    <a:pt x="117" y="44"/>
                  </a:cubicBezTo>
                  <a:cubicBezTo>
                    <a:pt x="131" y="31"/>
                    <a:pt x="145" y="17"/>
                    <a:pt x="160" y="2"/>
                  </a:cubicBezTo>
                  <a:cubicBezTo>
                    <a:pt x="161" y="2"/>
                    <a:pt x="159" y="0"/>
                    <a:pt x="159" y="1"/>
                  </a:cubicBezTo>
                  <a:cubicBezTo>
                    <a:pt x="121" y="38"/>
                    <a:pt x="83" y="73"/>
                    <a:pt x="45" y="109"/>
                  </a:cubicBezTo>
                  <a:cubicBezTo>
                    <a:pt x="30" y="123"/>
                    <a:pt x="15" y="137"/>
                    <a:pt x="1" y="151"/>
                  </a:cubicBezTo>
                  <a:cubicBezTo>
                    <a:pt x="0" y="152"/>
                    <a:pt x="1" y="153"/>
                    <a:pt x="2" y="15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2196"/>
            <p:cNvSpPr/>
            <p:nvPr/>
          </p:nvSpPr>
          <p:spPr bwMode="auto">
            <a:xfrm>
              <a:off x="5407" y="2205"/>
              <a:ext cx="234" cy="214"/>
            </a:xfrm>
            <a:custGeom>
              <a:avLst/>
              <a:gdLst>
                <a:gd name="T0" fmla="*/ 2 w 181"/>
                <a:gd name="T1" fmla="*/ 164 h 165"/>
                <a:gd name="T2" fmla="*/ 108 w 181"/>
                <a:gd name="T3" fmla="*/ 70 h 165"/>
                <a:gd name="T4" fmla="*/ 180 w 181"/>
                <a:gd name="T5" fmla="*/ 3 h 165"/>
                <a:gd name="T6" fmla="*/ 179 w 181"/>
                <a:gd name="T7" fmla="*/ 1 h 165"/>
                <a:gd name="T8" fmla="*/ 124 w 181"/>
                <a:gd name="T9" fmla="*/ 52 h 165"/>
                <a:gd name="T10" fmla="*/ 97 w 181"/>
                <a:gd name="T11" fmla="*/ 77 h 165"/>
                <a:gd name="T12" fmla="*/ 71 w 181"/>
                <a:gd name="T13" fmla="*/ 101 h 165"/>
                <a:gd name="T14" fmla="*/ 1 w 181"/>
                <a:gd name="T15" fmla="*/ 162 h 165"/>
                <a:gd name="T16" fmla="*/ 2 w 181"/>
                <a:gd name="T17" fmla="*/ 164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1" h="165">
                  <a:moveTo>
                    <a:pt x="2" y="164"/>
                  </a:moveTo>
                  <a:cubicBezTo>
                    <a:pt x="41" y="137"/>
                    <a:pt x="73" y="101"/>
                    <a:pt x="108" y="70"/>
                  </a:cubicBezTo>
                  <a:cubicBezTo>
                    <a:pt x="132" y="47"/>
                    <a:pt x="155" y="23"/>
                    <a:pt x="180" y="3"/>
                  </a:cubicBezTo>
                  <a:cubicBezTo>
                    <a:pt x="181" y="2"/>
                    <a:pt x="180" y="0"/>
                    <a:pt x="179" y="1"/>
                  </a:cubicBezTo>
                  <a:cubicBezTo>
                    <a:pt x="159" y="17"/>
                    <a:pt x="142" y="35"/>
                    <a:pt x="124" y="52"/>
                  </a:cubicBezTo>
                  <a:cubicBezTo>
                    <a:pt x="115" y="60"/>
                    <a:pt x="106" y="68"/>
                    <a:pt x="97" y="77"/>
                  </a:cubicBezTo>
                  <a:cubicBezTo>
                    <a:pt x="88" y="85"/>
                    <a:pt x="80" y="93"/>
                    <a:pt x="71" y="101"/>
                  </a:cubicBezTo>
                  <a:cubicBezTo>
                    <a:pt x="49" y="123"/>
                    <a:pt x="27" y="145"/>
                    <a:pt x="1" y="162"/>
                  </a:cubicBezTo>
                  <a:cubicBezTo>
                    <a:pt x="0" y="163"/>
                    <a:pt x="1" y="165"/>
                    <a:pt x="2" y="16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2197"/>
            <p:cNvSpPr/>
            <p:nvPr/>
          </p:nvSpPr>
          <p:spPr bwMode="auto">
            <a:xfrm>
              <a:off x="5406" y="2247"/>
              <a:ext cx="236" cy="207"/>
            </a:xfrm>
            <a:custGeom>
              <a:avLst/>
              <a:gdLst>
                <a:gd name="T0" fmla="*/ 2 w 183"/>
                <a:gd name="T1" fmla="*/ 159 h 160"/>
                <a:gd name="T2" fmla="*/ 114 w 183"/>
                <a:gd name="T3" fmla="*/ 61 h 160"/>
                <a:gd name="T4" fmla="*/ 182 w 183"/>
                <a:gd name="T5" fmla="*/ 2 h 160"/>
                <a:gd name="T6" fmla="*/ 181 w 183"/>
                <a:gd name="T7" fmla="*/ 0 h 160"/>
                <a:gd name="T8" fmla="*/ 70 w 183"/>
                <a:gd name="T9" fmla="*/ 99 h 160"/>
                <a:gd name="T10" fmla="*/ 0 w 183"/>
                <a:gd name="T11" fmla="*/ 157 h 160"/>
                <a:gd name="T12" fmla="*/ 2 w 183"/>
                <a:gd name="T13" fmla="*/ 159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3" h="160">
                  <a:moveTo>
                    <a:pt x="2" y="159"/>
                  </a:moveTo>
                  <a:cubicBezTo>
                    <a:pt x="41" y="128"/>
                    <a:pt x="78" y="95"/>
                    <a:pt x="114" y="61"/>
                  </a:cubicBezTo>
                  <a:cubicBezTo>
                    <a:pt x="137" y="41"/>
                    <a:pt x="159" y="21"/>
                    <a:pt x="182" y="2"/>
                  </a:cubicBezTo>
                  <a:cubicBezTo>
                    <a:pt x="183" y="1"/>
                    <a:pt x="182" y="0"/>
                    <a:pt x="181" y="0"/>
                  </a:cubicBezTo>
                  <a:cubicBezTo>
                    <a:pt x="143" y="32"/>
                    <a:pt x="107" y="66"/>
                    <a:pt x="70" y="99"/>
                  </a:cubicBezTo>
                  <a:cubicBezTo>
                    <a:pt x="47" y="119"/>
                    <a:pt x="24" y="139"/>
                    <a:pt x="0" y="157"/>
                  </a:cubicBezTo>
                  <a:cubicBezTo>
                    <a:pt x="0" y="158"/>
                    <a:pt x="1" y="160"/>
                    <a:pt x="2" y="15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2198"/>
            <p:cNvSpPr/>
            <p:nvPr/>
          </p:nvSpPr>
          <p:spPr bwMode="auto">
            <a:xfrm>
              <a:off x="5406" y="2269"/>
              <a:ext cx="235" cy="209"/>
            </a:xfrm>
            <a:custGeom>
              <a:avLst/>
              <a:gdLst>
                <a:gd name="T0" fmla="*/ 2 w 182"/>
                <a:gd name="T1" fmla="*/ 161 h 162"/>
                <a:gd name="T2" fmla="*/ 59 w 182"/>
                <a:gd name="T3" fmla="*/ 114 h 162"/>
                <a:gd name="T4" fmla="*/ 115 w 182"/>
                <a:gd name="T5" fmla="*/ 64 h 162"/>
                <a:gd name="T6" fmla="*/ 152 w 182"/>
                <a:gd name="T7" fmla="*/ 31 h 162"/>
                <a:gd name="T8" fmla="*/ 182 w 182"/>
                <a:gd name="T9" fmla="*/ 2 h 162"/>
                <a:gd name="T10" fmla="*/ 180 w 182"/>
                <a:gd name="T11" fmla="*/ 1 h 162"/>
                <a:gd name="T12" fmla="*/ 157 w 182"/>
                <a:gd name="T13" fmla="*/ 24 h 162"/>
                <a:gd name="T14" fmla="*/ 131 w 182"/>
                <a:gd name="T15" fmla="*/ 46 h 162"/>
                <a:gd name="T16" fmla="*/ 74 w 182"/>
                <a:gd name="T17" fmla="*/ 98 h 162"/>
                <a:gd name="T18" fmla="*/ 1 w 182"/>
                <a:gd name="T19" fmla="*/ 160 h 162"/>
                <a:gd name="T20" fmla="*/ 2 w 182"/>
                <a:gd name="T21" fmla="*/ 161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2" h="162">
                  <a:moveTo>
                    <a:pt x="2" y="161"/>
                  </a:moveTo>
                  <a:cubicBezTo>
                    <a:pt x="22" y="147"/>
                    <a:pt x="41" y="131"/>
                    <a:pt x="59" y="114"/>
                  </a:cubicBezTo>
                  <a:cubicBezTo>
                    <a:pt x="78" y="97"/>
                    <a:pt x="96" y="80"/>
                    <a:pt x="115" y="64"/>
                  </a:cubicBezTo>
                  <a:cubicBezTo>
                    <a:pt x="127" y="52"/>
                    <a:pt x="139" y="41"/>
                    <a:pt x="152" y="31"/>
                  </a:cubicBezTo>
                  <a:cubicBezTo>
                    <a:pt x="162" y="22"/>
                    <a:pt x="174" y="14"/>
                    <a:pt x="182" y="2"/>
                  </a:cubicBezTo>
                  <a:cubicBezTo>
                    <a:pt x="182" y="1"/>
                    <a:pt x="180" y="0"/>
                    <a:pt x="180" y="1"/>
                  </a:cubicBezTo>
                  <a:cubicBezTo>
                    <a:pt x="174" y="10"/>
                    <a:pt x="165" y="17"/>
                    <a:pt x="157" y="24"/>
                  </a:cubicBezTo>
                  <a:cubicBezTo>
                    <a:pt x="148" y="31"/>
                    <a:pt x="139" y="39"/>
                    <a:pt x="131" y="46"/>
                  </a:cubicBezTo>
                  <a:cubicBezTo>
                    <a:pt x="112" y="63"/>
                    <a:pt x="93" y="81"/>
                    <a:pt x="74" y="98"/>
                  </a:cubicBezTo>
                  <a:cubicBezTo>
                    <a:pt x="51" y="119"/>
                    <a:pt x="27" y="141"/>
                    <a:pt x="1" y="160"/>
                  </a:cubicBezTo>
                  <a:cubicBezTo>
                    <a:pt x="0" y="161"/>
                    <a:pt x="1" y="162"/>
                    <a:pt x="2" y="16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2199"/>
            <p:cNvSpPr/>
            <p:nvPr/>
          </p:nvSpPr>
          <p:spPr bwMode="auto">
            <a:xfrm>
              <a:off x="5401" y="2289"/>
              <a:ext cx="253" cy="223"/>
            </a:xfrm>
            <a:custGeom>
              <a:avLst/>
              <a:gdLst>
                <a:gd name="T0" fmla="*/ 2 w 196"/>
                <a:gd name="T1" fmla="*/ 171 h 172"/>
                <a:gd name="T2" fmla="*/ 62 w 196"/>
                <a:gd name="T3" fmla="*/ 120 h 172"/>
                <a:gd name="T4" fmla="*/ 121 w 196"/>
                <a:gd name="T5" fmla="*/ 68 h 172"/>
                <a:gd name="T6" fmla="*/ 159 w 196"/>
                <a:gd name="T7" fmla="*/ 34 h 172"/>
                <a:gd name="T8" fmla="*/ 196 w 196"/>
                <a:gd name="T9" fmla="*/ 2 h 172"/>
                <a:gd name="T10" fmla="*/ 194 w 196"/>
                <a:gd name="T11" fmla="*/ 1 h 172"/>
                <a:gd name="T12" fmla="*/ 167 w 196"/>
                <a:gd name="T13" fmla="*/ 24 h 172"/>
                <a:gd name="T14" fmla="*/ 138 w 196"/>
                <a:gd name="T15" fmla="*/ 49 h 172"/>
                <a:gd name="T16" fmla="*/ 80 w 196"/>
                <a:gd name="T17" fmla="*/ 101 h 172"/>
                <a:gd name="T18" fmla="*/ 1 w 196"/>
                <a:gd name="T19" fmla="*/ 170 h 172"/>
                <a:gd name="T20" fmla="*/ 2 w 196"/>
                <a:gd name="T21" fmla="*/ 171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6" h="172">
                  <a:moveTo>
                    <a:pt x="2" y="171"/>
                  </a:moveTo>
                  <a:cubicBezTo>
                    <a:pt x="22" y="154"/>
                    <a:pt x="42" y="137"/>
                    <a:pt x="62" y="120"/>
                  </a:cubicBezTo>
                  <a:cubicBezTo>
                    <a:pt x="81" y="102"/>
                    <a:pt x="101" y="85"/>
                    <a:pt x="121" y="68"/>
                  </a:cubicBezTo>
                  <a:cubicBezTo>
                    <a:pt x="133" y="56"/>
                    <a:pt x="146" y="45"/>
                    <a:pt x="159" y="34"/>
                  </a:cubicBezTo>
                  <a:cubicBezTo>
                    <a:pt x="171" y="23"/>
                    <a:pt x="184" y="14"/>
                    <a:pt x="196" y="2"/>
                  </a:cubicBezTo>
                  <a:cubicBezTo>
                    <a:pt x="196" y="1"/>
                    <a:pt x="195" y="0"/>
                    <a:pt x="194" y="1"/>
                  </a:cubicBezTo>
                  <a:cubicBezTo>
                    <a:pt x="186" y="9"/>
                    <a:pt x="176" y="17"/>
                    <a:pt x="167" y="24"/>
                  </a:cubicBezTo>
                  <a:cubicBezTo>
                    <a:pt x="157" y="32"/>
                    <a:pt x="148" y="41"/>
                    <a:pt x="138" y="49"/>
                  </a:cubicBezTo>
                  <a:cubicBezTo>
                    <a:pt x="119" y="67"/>
                    <a:pt x="99" y="84"/>
                    <a:pt x="80" y="101"/>
                  </a:cubicBezTo>
                  <a:cubicBezTo>
                    <a:pt x="54" y="124"/>
                    <a:pt x="27" y="147"/>
                    <a:pt x="1" y="170"/>
                  </a:cubicBezTo>
                  <a:cubicBezTo>
                    <a:pt x="0" y="171"/>
                    <a:pt x="1" y="172"/>
                    <a:pt x="2" y="17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2200"/>
            <p:cNvSpPr/>
            <p:nvPr/>
          </p:nvSpPr>
          <p:spPr bwMode="auto">
            <a:xfrm>
              <a:off x="5406" y="2329"/>
              <a:ext cx="242" cy="205"/>
            </a:xfrm>
            <a:custGeom>
              <a:avLst/>
              <a:gdLst>
                <a:gd name="T0" fmla="*/ 3 w 187"/>
                <a:gd name="T1" fmla="*/ 157 h 158"/>
                <a:gd name="T2" fmla="*/ 62 w 187"/>
                <a:gd name="T3" fmla="*/ 108 h 158"/>
                <a:gd name="T4" fmla="*/ 120 w 187"/>
                <a:gd name="T5" fmla="*/ 57 h 158"/>
                <a:gd name="T6" fmla="*/ 154 w 187"/>
                <a:gd name="T7" fmla="*/ 29 h 158"/>
                <a:gd name="T8" fmla="*/ 186 w 187"/>
                <a:gd name="T9" fmla="*/ 3 h 158"/>
                <a:gd name="T10" fmla="*/ 185 w 187"/>
                <a:gd name="T11" fmla="*/ 1 h 158"/>
                <a:gd name="T12" fmla="*/ 157 w 187"/>
                <a:gd name="T13" fmla="*/ 24 h 158"/>
                <a:gd name="T14" fmla="*/ 128 w 187"/>
                <a:gd name="T15" fmla="*/ 48 h 158"/>
                <a:gd name="T16" fmla="*/ 69 w 187"/>
                <a:gd name="T17" fmla="*/ 99 h 158"/>
                <a:gd name="T18" fmla="*/ 1 w 187"/>
                <a:gd name="T19" fmla="*/ 156 h 158"/>
                <a:gd name="T20" fmla="*/ 3 w 187"/>
                <a:gd name="T21" fmla="*/ 157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58">
                  <a:moveTo>
                    <a:pt x="3" y="157"/>
                  </a:moveTo>
                  <a:cubicBezTo>
                    <a:pt x="23" y="141"/>
                    <a:pt x="42" y="125"/>
                    <a:pt x="62" y="108"/>
                  </a:cubicBezTo>
                  <a:cubicBezTo>
                    <a:pt x="81" y="91"/>
                    <a:pt x="101" y="73"/>
                    <a:pt x="120" y="57"/>
                  </a:cubicBezTo>
                  <a:cubicBezTo>
                    <a:pt x="131" y="48"/>
                    <a:pt x="143" y="39"/>
                    <a:pt x="154" y="29"/>
                  </a:cubicBezTo>
                  <a:cubicBezTo>
                    <a:pt x="164" y="20"/>
                    <a:pt x="174" y="11"/>
                    <a:pt x="186" y="3"/>
                  </a:cubicBezTo>
                  <a:cubicBezTo>
                    <a:pt x="187" y="2"/>
                    <a:pt x="186" y="0"/>
                    <a:pt x="185" y="1"/>
                  </a:cubicBezTo>
                  <a:cubicBezTo>
                    <a:pt x="175" y="8"/>
                    <a:pt x="166" y="16"/>
                    <a:pt x="157" y="24"/>
                  </a:cubicBezTo>
                  <a:cubicBezTo>
                    <a:pt x="147" y="32"/>
                    <a:pt x="138" y="40"/>
                    <a:pt x="128" y="48"/>
                  </a:cubicBezTo>
                  <a:cubicBezTo>
                    <a:pt x="108" y="64"/>
                    <a:pt x="89" y="82"/>
                    <a:pt x="69" y="99"/>
                  </a:cubicBezTo>
                  <a:cubicBezTo>
                    <a:pt x="47" y="118"/>
                    <a:pt x="24" y="138"/>
                    <a:pt x="1" y="156"/>
                  </a:cubicBezTo>
                  <a:cubicBezTo>
                    <a:pt x="0" y="157"/>
                    <a:pt x="2" y="158"/>
                    <a:pt x="3" y="15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2201"/>
            <p:cNvSpPr/>
            <p:nvPr/>
          </p:nvSpPr>
          <p:spPr bwMode="auto">
            <a:xfrm>
              <a:off x="5402" y="2360"/>
              <a:ext cx="256" cy="207"/>
            </a:xfrm>
            <a:custGeom>
              <a:avLst/>
              <a:gdLst>
                <a:gd name="T0" fmla="*/ 2 w 198"/>
                <a:gd name="T1" fmla="*/ 159 h 160"/>
                <a:gd name="T2" fmla="*/ 58 w 198"/>
                <a:gd name="T3" fmla="*/ 112 h 160"/>
                <a:gd name="T4" fmla="*/ 117 w 198"/>
                <a:gd name="T5" fmla="*/ 66 h 160"/>
                <a:gd name="T6" fmla="*/ 196 w 198"/>
                <a:gd name="T7" fmla="*/ 2 h 160"/>
                <a:gd name="T8" fmla="*/ 195 w 198"/>
                <a:gd name="T9" fmla="*/ 1 h 160"/>
                <a:gd name="T10" fmla="*/ 77 w 198"/>
                <a:gd name="T11" fmla="*/ 95 h 160"/>
                <a:gd name="T12" fmla="*/ 1 w 198"/>
                <a:gd name="T13" fmla="*/ 158 h 160"/>
                <a:gd name="T14" fmla="*/ 2 w 198"/>
                <a:gd name="T15" fmla="*/ 159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60">
                  <a:moveTo>
                    <a:pt x="2" y="159"/>
                  </a:moveTo>
                  <a:cubicBezTo>
                    <a:pt x="20" y="142"/>
                    <a:pt x="39" y="127"/>
                    <a:pt x="58" y="112"/>
                  </a:cubicBezTo>
                  <a:cubicBezTo>
                    <a:pt x="78" y="97"/>
                    <a:pt x="98" y="82"/>
                    <a:pt x="117" y="66"/>
                  </a:cubicBezTo>
                  <a:cubicBezTo>
                    <a:pt x="143" y="45"/>
                    <a:pt x="169" y="23"/>
                    <a:pt x="196" y="2"/>
                  </a:cubicBezTo>
                  <a:cubicBezTo>
                    <a:pt x="198" y="1"/>
                    <a:pt x="196" y="0"/>
                    <a:pt x="195" y="1"/>
                  </a:cubicBezTo>
                  <a:cubicBezTo>
                    <a:pt x="155" y="31"/>
                    <a:pt x="117" y="64"/>
                    <a:pt x="77" y="95"/>
                  </a:cubicBezTo>
                  <a:cubicBezTo>
                    <a:pt x="51" y="115"/>
                    <a:pt x="24" y="135"/>
                    <a:pt x="1" y="158"/>
                  </a:cubicBezTo>
                  <a:cubicBezTo>
                    <a:pt x="0" y="159"/>
                    <a:pt x="1" y="160"/>
                    <a:pt x="2" y="15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2202"/>
            <p:cNvSpPr/>
            <p:nvPr/>
          </p:nvSpPr>
          <p:spPr bwMode="auto">
            <a:xfrm>
              <a:off x="5403" y="2406"/>
              <a:ext cx="236" cy="183"/>
            </a:xfrm>
            <a:custGeom>
              <a:avLst/>
              <a:gdLst>
                <a:gd name="T0" fmla="*/ 2 w 182"/>
                <a:gd name="T1" fmla="*/ 141 h 142"/>
                <a:gd name="T2" fmla="*/ 31 w 182"/>
                <a:gd name="T3" fmla="*/ 118 h 142"/>
                <a:gd name="T4" fmla="*/ 61 w 182"/>
                <a:gd name="T5" fmla="*/ 96 h 142"/>
                <a:gd name="T6" fmla="*/ 123 w 182"/>
                <a:gd name="T7" fmla="*/ 50 h 142"/>
                <a:gd name="T8" fmla="*/ 182 w 182"/>
                <a:gd name="T9" fmla="*/ 2 h 142"/>
                <a:gd name="T10" fmla="*/ 180 w 182"/>
                <a:gd name="T11" fmla="*/ 1 h 142"/>
                <a:gd name="T12" fmla="*/ 122 w 182"/>
                <a:gd name="T13" fmla="*/ 48 h 142"/>
                <a:gd name="T14" fmla="*/ 61 w 182"/>
                <a:gd name="T15" fmla="*/ 93 h 142"/>
                <a:gd name="T16" fmla="*/ 30 w 182"/>
                <a:gd name="T17" fmla="*/ 117 h 142"/>
                <a:gd name="T18" fmla="*/ 1 w 182"/>
                <a:gd name="T19" fmla="*/ 139 h 142"/>
                <a:gd name="T20" fmla="*/ 2 w 182"/>
                <a:gd name="T21" fmla="*/ 141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2" h="142">
                  <a:moveTo>
                    <a:pt x="2" y="141"/>
                  </a:moveTo>
                  <a:cubicBezTo>
                    <a:pt x="11" y="133"/>
                    <a:pt x="21" y="125"/>
                    <a:pt x="31" y="118"/>
                  </a:cubicBezTo>
                  <a:cubicBezTo>
                    <a:pt x="41" y="111"/>
                    <a:pt x="51" y="103"/>
                    <a:pt x="61" y="96"/>
                  </a:cubicBezTo>
                  <a:cubicBezTo>
                    <a:pt x="81" y="80"/>
                    <a:pt x="102" y="65"/>
                    <a:pt x="123" y="50"/>
                  </a:cubicBezTo>
                  <a:cubicBezTo>
                    <a:pt x="143" y="35"/>
                    <a:pt x="163" y="20"/>
                    <a:pt x="182" y="2"/>
                  </a:cubicBezTo>
                  <a:cubicBezTo>
                    <a:pt x="182" y="1"/>
                    <a:pt x="181" y="0"/>
                    <a:pt x="180" y="1"/>
                  </a:cubicBezTo>
                  <a:cubicBezTo>
                    <a:pt x="162" y="18"/>
                    <a:pt x="142" y="33"/>
                    <a:pt x="122" y="48"/>
                  </a:cubicBezTo>
                  <a:cubicBezTo>
                    <a:pt x="102" y="63"/>
                    <a:pt x="81" y="77"/>
                    <a:pt x="61" y="93"/>
                  </a:cubicBezTo>
                  <a:cubicBezTo>
                    <a:pt x="51" y="101"/>
                    <a:pt x="41" y="109"/>
                    <a:pt x="30" y="117"/>
                  </a:cubicBezTo>
                  <a:cubicBezTo>
                    <a:pt x="20" y="124"/>
                    <a:pt x="10" y="131"/>
                    <a:pt x="1" y="139"/>
                  </a:cubicBezTo>
                  <a:cubicBezTo>
                    <a:pt x="0" y="140"/>
                    <a:pt x="1" y="142"/>
                    <a:pt x="2" y="14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2203"/>
            <p:cNvSpPr/>
            <p:nvPr/>
          </p:nvSpPr>
          <p:spPr bwMode="auto">
            <a:xfrm>
              <a:off x="5400" y="2419"/>
              <a:ext cx="255" cy="199"/>
            </a:xfrm>
            <a:custGeom>
              <a:avLst/>
              <a:gdLst>
                <a:gd name="T0" fmla="*/ 2 w 198"/>
                <a:gd name="T1" fmla="*/ 153 h 154"/>
                <a:gd name="T2" fmla="*/ 62 w 198"/>
                <a:gd name="T3" fmla="*/ 105 h 154"/>
                <a:gd name="T4" fmla="*/ 125 w 198"/>
                <a:gd name="T5" fmla="*/ 58 h 154"/>
                <a:gd name="T6" fmla="*/ 163 w 198"/>
                <a:gd name="T7" fmla="*/ 30 h 154"/>
                <a:gd name="T8" fmla="*/ 197 w 198"/>
                <a:gd name="T9" fmla="*/ 3 h 154"/>
                <a:gd name="T10" fmla="*/ 196 w 198"/>
                <a:gd name="T11" fmla="*/ 1 h 154"/>
                <a:gd name="T12" fmla="*/ 168 w 198"/>
                <a:gd name="T13" fmla="*/ 24 h 154"/>
                <a:gd name="T14" fmla="*/ 138 w 198"/>
                <a:gd name="T15" fmla="*/ 46 h 154"/>
                <a:gd name="T16" fmla="*/ 76 w 198"/>
                <a:gd name="T17" fmla="*/ 93 h 154"/>
                <a:gd name="T18" fmla="*/ 1 w 198"/>
                <a:gd name="T19" fmla="*/ 152 h 154"/>
                <a:gd name="T20" fmla="*/ 2 w 198"/>
                <a:gd name="T21" fmla="*/ 15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8" h="154">
                  <a:moveTo>
                    <a:pt x="2" y="153"/>
                  </a:moveTo>
                  <a:cubicBezTo>
                    <a:pt x="22" y="137"/>
                    <a:pt x="42" y="121"/>
                    <a:pt x="62" y="105"/>
                  </a:cubicBezTo>
                  <a:cubicBezTo>
                    <a:pt x="83" y="89"/>
                    <a:pt x="104" y="74"/>
                    <a:pt x="125" y="58"/>
                  </a:cubicBezTo>
                  <a:cubicBezTo>
                    <a:pt x="138" y="48"/>
                    <a:pt x="151" y="39"/>
                    <a:pt x="163" y="30"/>
                  </a:cubicBezTo>
                  <a:cubicBezTo>
                    <a:pt x="175" y="21"/>
                    <a:pt x="187" y="13"/>
                    <a:pt x="197" y="3"/>
                  </a:cubicBezTo>
                  <a:cubicBezTo>
                    <a:pt x="198" y="2"/>
                    <a:pt x="196" y="0"/>
                    <a:pt x="196" y="1"/>
                  </a:cubicBezTo>
                  <a:cubicBezTo>
                    <a:pt x="187" y="10"/>
                    <a:pt x="178" y="17"/>
                    <a:pt x="168" y="24"/>
                  </a:cubicBezTo>
                  <a:cubicBezTo>
                    <a:pt x="158" y="31"/>
                    <a:pt x="148" y="38"/>
                    <a:pt x="138" y="46"/>
                  </a:cubicBezTo>
                  <a:cubicBezTo>
                    <a:pt x="118" y="62"/>
                    <a:pt x="96" y="77"/>
                    <a:pt x="76" y="93"/>
                  </a:cubicBezTo>
                  <a:cubicBezTo>
                    <a:pt x="50" y="112"/>
                    <a:pt x="25" y="131"/>
                    <a:pt x="1" y="152"/>
                  </a:cubicBezTo>
                  <a:cubicBezTo>
                    <a:pt x="0" y="153"/>
                    <a:pt x="1" y="154"/>
                    <a:pt x="2" y="15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2204"/>
            <p:cNvSpPr/>
            <p:nvPr/>
          </p:nvSpPr>
          <p:spPr bwMode="auto">
            <a:xfrm>
              <a:off x="5402" y="2451"/>
              <a:ext cx="242" cy="191"/>
            </a:xfrm>
            <a:custGeom>
              <a:avLst/>
              <a:gdLst>
                <a:gd name="T0" fmla="*/ 3 w 187"/>
                <a:gd name="T1" fmla="*/ 147 h 148"/>
                <a:gd name="T2" fmla="*/ 31 w 187"/>
                <a:gd name="T3" fmla="*/ 123 h 148"/>
                <a:gd name="T4" fmla="*/ 60 w 187"/>
                <a:gd name="T5" fmla="*/ 99 h 148"/>
                <a:gd name="T6" fmla="*/ 89 w 187"/>
                <a:gd name="T7" fmla="*/ 75 h 148"/>
                <a:gd name="T8" fmla="*/ 120 w 187"/>
                <a:gd name="T9" fmla="*/ 52 h 148"/>
                <a:gd name="T10" fmla="*/ 154 w 187"/>
                <a:gd name="T11" fmla="*/ 28 h 148"/>
                <a:gd name="T12" fmla="*/ 186 w 187"/>
                <a:gd name="T13" fmla="*/ 3 h 148"/>
                <a:gd name="T14" fmla="*/ 185 w 187"/>
                <a:gd name="T15" fmla="*/ 1 h 148"/>
                <a:gd name="T16" fmla="*/ 157 w 187"/>
                <a:gd name="T17" fmla="*/ 23 h 148"/>
                <a:gd name="T18" fmla="*/ 126 w 187"/>
                <a:gd name="T19" fmla="*/ 46 h 148"/>
                <a:gd name="T20" fmla="*/ 95 w 187"/>
                <a:gd name="T21" fmla="*/ 68 h 148"/>
                <a:gd name="T22" fmla="*/ 66 w 187"/>
                <a:gd name="T23" fmla="*/ 92 h 148"/>
                <a:gd name="T24" fmla="*/ 33 w 187"/>
                <a:gd name="T25" fmla="*/ 119 h 148"/>
                <a:gd name="T26" fmla="*/ 1 w 187"/>
                <a:gd name="T27" fmla="*/ 145 h 148"/>
                <a:gd name="T28" fmla="*/ 3 w 187"/>
                <a:gd name="T29" fmla="*/ 14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7" h="148">
                  <a:moveTo>
                    <a:pt x="3" y="147"/>
                  </a:moveTo>
                  <a:cubicBezTo>
                    <a:pt x="12" y="138"/>
                    <a:pt x="21" y="131"/>
                    <a:pt x="31" y="123"/>
                  </a:cubicBezTo>
                  <a:cubicBezTo>
                    <a:pt x="41" y="115"/>
                    <a:pt x="51" y="107"/>
                    <a:pt x="60" y="99"/>
                  </a:cubicBezTo>
                  <a:cubicBezTo>
                    <a:pt x="70" y="91"/>
                    <a:pt x="79" y="83"/>
                    <a:pt x="89" y="75"/>
                  </a:cubicBezTo>
                  <a:cubicBezTo>
                    <a:pt x="99" y="67"/>
                    <a:pt x="110" y="59"/>
                    <a:pt x="120" y="52"/>
                  </a:cubicBezTo>
                  <a:cubicBezTo>
                    <a:pt x="132" y="44"/>
                    <a:pt x="143" y="36"/>
                    <a:pt x="154" y="28"/>
                  </a:cubicBezTo>
                  <a:cubicBezTo>
                    <a:pt x="165" y="20"/>
                    <a:pt x="175" y="10"/>
                    <a:pt x="186" y="3"/>
                  </a:cubicBezTo>
                  <a:cubicBezTo>
                    <a:pt x="187" y="2"/>
                    <a:pt x="186" y="0"/>
                    <a:pt x="185" y="1"/>
                  </a:cubicBezTo>
                  <a:cubicBezTo>
                    <a:pt x="175" y="8"/>
                    <a:pt x="166" y="16"/>
                    <a:pt x="157" y="23"/>
                  </a:cubicBezTo>
                  <a:cubicBezTo>
                    <a:pt x="147" y="31"/>
                    <a:pt x="136" y="38"/>
                    <a:pt x="126" y="46"/>
                  </a:cubicBezTo>
                  <a:cubicBezTo>
                    <a:pt x="116" y="53"/>
                    <a:pt x="105" y="60"/>
                    <a:pt x="95" y="68"/>
                  </a:cubicBezTo>
                  <a:cubicBezTo>
                    <a:pt x="85" y="75"/>
                    <a:pt x="75" y="84"/>
                    <a:pt x="66" y="92"/>
                  </a:cubicBezTo>
                  <a:cubicBezTo>
                    <a:pt x="55" y="101"/>
                    <a:pt x="44" y="110"/>
                    <a:pt x="33" y="119"/>
                  </a:cubicBezTo>
                  <a:cubicBezTo>
                    <a:pt x="22" y="127"/>
                    <a:pt x="11" y="136"/>
                    <a:pt x="1" y="145"/>
                  </a:cubicBezTo>
                  <a:cubicBezTo>
                    <a:pt x="0" y="146"/>
                    <a:pt x="2" y="148"/>
                    <a:pt x="3" y="14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2205"/>
            <p:cNvSpPr/>
            <p:nvPr/>
          </p:nvSpPr>
          <p:spPr bwMode="auto">
            <a:xfrm>
              <a:off x="5397" y="2469"/>
              <a:ext cx="251" cy="195"/>
            </a:xfrm>
            <a:custGeom>
              <a:avLst/>
              <a:gdLst>
                <a:gd name="T0" fmla="*/ 3 w 194"/>
                <a:gd name="T1" fmla="*/ 150 h 151"/>
                <a:gd name="T2" fmla="*/ 32 w 194"/>
                <a:gd name="T3" fmla="*/ 128 h 151"/>
                <a:gd name="T4" fmla="*/ 62 w 194"/>
                <a:gd name="T5" fmla="*/ 105 h 151"/>
                <a:gd name="T6" fmla="*/ 93 w 194"/>
                <a:gd name="T7" fmla="*/ 81 h 151"/>
                <a:gd name="T8" fmla="*/ 123 w 194"/>
                <a:gd name="T9" fmla="*/ 58 h 151"/>
                <a:gd name="T10" fmla="*/ 193 w 194"/>
                <a:gd name="T11" fmla="*/ 2 h 151"/>
                <a:gd name="T12" fmla="*/ 192 w 194"/>
                <a:gd name="T13" fmla="*/ 1 h 151"/>
                <a:gd name="T14" fmla="*/ 75 w 194"/>
                <a:gd name="T15" fmla="*/ 92 h 151"/>
                <a:gd name="T16" fmla="*/ 37 w 194"/>
                <a:gd name="T17" fmla="*/ 121 h 151"/>
                <a:gd name="T18" fmla="*/ 1 w 194"/>
                <a:gd name="T19" fmla="*/ 149 h 151"/>
                <a:gd name="T20" fmla="*/ 3 w 194"/>
                <a:gd name="T21" fmla="*/ 15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4" h="151">
                  <a:moveTo>
                    <a:pt x="3" y="150"/>
                  </a:moveTo>
                  <a:cubicBezTo>
                    <a:pt x="12" y="142"/>
                    <a:pt x="22" y="135"/>
                    <a:pt x="32" y="128"/>
                  </a:cubicBezTo>
                  <a:cubicBezTo>
                    <a:pt x="43" y="120"/>
                    <a:pt x="53" y="113"/>
                    <a:pt x="62" y="105"/>
                  </a:cubicBezTo>
                  <a:cubicBezTo>
                    <a:pt x="72" y="97"/>
                    <a:pt x="82" y="89"/>
                    <a:pt x="93" y="81"/>
                  </a:cubicBezTo>
                  <a:cubicBezTo>
                    <a:pt x="102" y="73"/>
                    <a:pt x="113" y="66"/>
                    <a:pt x="123" y="58"/>
                  </a:cubicBezTo>
                  <a:cubicBezTo>
                    <a:pt x="147" y="40"/>
                    <a:pt x="171" y="23"/>
                    <a:pt x="193" y="2"/>
                  </a:cubicBezTo>
                  <a:cubicBezTo>
                    <a:pt x="194" y="1"/>
                    <a:pt x="193" y="0"/>
                    <a:pt x="192" y="1"/>
                  </a:cubicBezTo>
                  <a:cubicBezTo>
                    <a:pt x="156" y="35"/>
                    <a:pt x="114" y="61"/>
                    <a:pt x="75" y="92"/>
                  </a:cubicBezTo>
                  <a:cubicBezTo>
                    <a:pt x="62" y="102"/>
                    <a:pt x="50" y="112"/>
                    <a:pt x="37" y="121"/>
                  </a:cubicBezTo>
                  <a:cubicBezTo>
                    <a:pt x="25" y="130"/>
                    <a:pt x="13" y="139"/>
                    <a:pt x="1" y="149"/>
                  </a:cubicBezTo>
                  <a:cubicBezTo>
                    <a:pt x="0" y="150"/>
                    <a:pt x="2" y="151"/>
                    <a:pt x="3" y="15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2206"/>
            <p:cNvSpPr/>
            <p:nvPr/>
          </p:nvSpPr>
          <p:spPr bwMode="auto">
            <a:xfrm>
              <a:off x="5407" y="2488"/>
              <a:ext cx="252" cy="193"/>
            </a:xfrm>
            <a:custGeom>
              <a:avLst/>
              <a:gdLst>
                <a:gd name="T0" fmla="*/ 2 w 195"/>
                <a:gd name="T1" fmla="*/ 149 h 149"/>
                <a:gd name="T2" fmla="*/ 123 w 195"/>
                <a:gd name="T3" fmla="*/ 54 h 149"/>
                <a:gd name="T4" fmla="*/ 194 w 195"/>
                <a:gd name="T5" fmla="*/ 2 h 149"/>
                <a:gd name="T6" fmla="*/ 193 w 195"/>
                <a:gd name="T7" fmla="*/ 1 h 149"/>
                <a:gd name="T8" fmla="*/ 70 w 195"/>
                <a:gd name="T9" fmla="*/ 91 h 149"/>
                <a:gd name="T10" fmla="*/ 1 w 195"/>
                <a:gd name="T11" fmla="*/ 147 h 149"/>
                <a:gd name="T12" fmla="*/ 2 w 195"/>
                <a:gd name="T1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5" h="149">
                  <a:moveTo>
                    <a:pt x="2" y="149"/>
                  </a:moveTo>
                  <a:cubicBezTo>
                    <a:pt x="41" y="115"/>
                    <a:pt x="82" y="84"/>
                    <a:pt x="123" y="54"/>
                  </a:cubicBezTo>
                  <a:cubicBezTo>
                    <a:pt x="146" y="37"/>
                    <a:pt x="170" y="20"/>
                    <a:pt x="194" y="2"/>
                  </a:cubicBezTo>
                  <a:cubicBezTo>
                    <a:pt x="195" y="2"/>
                    <a:pt x="194" y="0"/>
                    <a:pt x="193" y="1"/>
                  </a:cubicBezTo>
                  <a:cubicBezTo>
                    <a:pt x="152" y="30"/>
                    <a:pt x="111" y="60"/>
                    <a:pt x="70" y="91"/>
                  </a:cubicBezTo>
                  <a:cubicBezTo>
                    <a:pt x="47" y="109"/>
                    <a:pt x="24" y="128"/>
                    <a:pt x="1" y="147"/>
                  </a:cubicBezTo>
                  <a:cubicBezTo>
                    <a:pt x="0" y="148"/>
                    <a:pt x="2" y="149"/>
                    <a:pt x="2" y="14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2207"/>
            <p:cNvSpPr/>
            <p:nvPr/>
          </p:nvSpPr>
          <p:spPr bwMode="auto">
            <a:xfrm>
              <a:off x="5410" y="2529"/>
              <a:ext cx="239" cy="177"/>
            </a:xfrm>
            <a:custGeom>
              <a:avLst/>
              <a:gdLst>
                <a:gd name="T0" fmla="*/ 2 w 185"/>
                <a:gd name="T1" fmla="*/ 136 h 137"/>
                <a:gd name="T2" fmla="*/ 62 w 185"/>
                <a:gd name="T3" fmla="*/ 90 h 137"/>
                <a:gd name="T4" fmla="*/ 122 w 185"/>
                <a:gd name="T5" fmla="*/ 45 h 137"/>
                <a:gd name="T6" fmla="*/ 183 w 185"/>
                <a:gd name="T7" fmla="*/ 3 h 137"/>
                <a:gd name="T8" fmla="*/ 182 w 185"/>
                <a:gd name="T9" fmla="*/ 1 h 137"/>
                <a:gd name="T10" fmla="*/ 121 w 185"/>
                <a:gd name="T11" fmla="*/ 43 h 137"/>
                <a:gd name="T12" fmla="*/ 61 w 185"/>
                <a:gd name="T13" fmla="*/ 88 h 137"/>
                <a:gd name="T14" fmla="*/ 1 w 185"/>
                <a:gd name="T15" fmla="*/ 135 h 137"/>
                <a:gd name="T16" fmla="*/ 2 w 185"/>
                <a:gd name="T17" fmla="*/ 136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5" h="137">
                  <a:moveTo>
                    <a:pt x="2" y="136"/>
                  </a:moveTo>
                  <a:cubicBezTo>
                    <a:pt x="21" y="120"/>
                    <a:pt x="41" y="105"/>
                    <a:pt x="62" y="90"/>
                  </a:cubicBezTo>
                  <a:cubicBezTo>
                    <a:pt x="82" y="75"/>
                    <a:pt x="102" y="60"/>
                    <a:pt x="122" y="45"/>
                  </a:cubicBezTo>
                  <a:cubicBezTo>
                    <a:pt x="141" y="30"/>
                    <a:pt x="162" y="15"/>
                    <a:pt x="183" y="3"/>
                  </a:cubicBezTo>
                  <a:cubicBezTo>
                    <a:pt x="185" y="2"/>
                    <a:pt x="183" y="0"/>
                    <a:pt x="182" y="1"/>
                  </a:cubicBezTo>
                  <a:cubicBezTo>
                    <a:pt x="161" y="14"/>
                    <a:pt x="141" y="28"/>
                    <a:pt x="121" y="43"/>
                  </a:cubicBezTo>
                  <a:cubicBezTo>
                    <a:pt x="101" y="58"/>
                    <a:pt x="81" y="73"/>
                    <a:pt x="61" y="88"/>
                  </a:cubicBezTo>
                  <a:cubicBezTo>
                    <a:pt x="41" y="103"/>
                    <a:pt x="20" y="118"/>
                    <a:pt x="1" y="135"/>
                  </a:cubicBezTo>
                  <a:cubicBezTo>
                    <a:pt x="0" y="136"/>
                    <a:pt x="1" y="137"/>
                    <a:pt x="2" y="13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2208"/>
            <p:cNvSpPr/>
            <p:nvPr/>
          </p:nvSpPr>
          <p:spPr bwMode="auto">
            <a:xfrm>
              <a:off x="5406" y="2558"/>
              <a:ext cx="234" cy="176"/>
            </a:xfrm>
            <a:custGeom>
              <a:avLst/>
              <a:gdLst>
                <a:gd name="T0" fmla="*/ 2 w 181"/>
                <a:gd name="T1" fmla="*/ 135 h 136"/>
                <a:gd name="T2" fmla="*/ 127 w 181"/>
                <a:gd name="T3" fmla="*/ 43 h 136"/>
                <a:gd name="T4" fmla="*/ 180 w 181"/>
                <a:gd name="T5" fmla="*/ 3 h 136"/>
                <a:gd name="T6" fmla="*/ 179 w 181"/>
                <a:gd name="T7" fmla="*/ 1 h 136"/>
                <a:gd name="T8" fmla="*/ 119 w 181"/>
                <a:gd name="T9" fmla="*/ 47 h 136"/>
                <a:gd name="T10" fmla="*/ 57 w 181"/>
                <a:gd name="T11" fmla="*/ 93 h 136"/>
                <a:gd name="T12" fmla="*/ 1 w 181"/>
                <a:gd name="T13" fmla="*/ 134 h 136"/>
                <a:gd name="T14" fmla="*/ 2 w 181"/>
                <a:gd name="T15" fmla="*/ 13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1" h="136">
                  <a:moveTo>
                    <a:pt x="2" y="135"/>
                  </a:moveTo>
                  <a:cubicBezTo>
                    <a:pt x="44" y="104"/>
                    <a:pt x="87" y="75"/>
                    <a:pt x="127" y="43"/>
                  </a:cubicBezTo>
                  <a:cubicBezTo>
                    <a:pt x="145" y="30"/>
                    <a:pt x="162" y="16"/>
                    <a:pt x="180" y="3"/>
                  </a:cubicBezTo>
                  <a:cubicBezTo>
                    <a:pt x="181" y="2"/>
                    <a:pt x="180" y="0"/>
                    <a:pt x="179" y="1"/>
                  </a:cubicBezTo>
                  <a:cubicBezTo>
                    <a:pt x="159" y="16"/>
                    <a:pt x="139" y="32"/>
                    <a:pt x="119" y="47"/>
                  </a:cubicBezTo>
                  <a:cubicBezTo>
                    <a:pt x="99" y="63"/>
                    <a:pt x="78" y="78"/>
                    <a:pt x="57" y="93"/>
                  </a:cubicBezTo>
                  <a:cubicBezTo>
                    <a:pt x="38" y="107"/>
                    <a:pt x="19" y="120"/>
                    <a:pt x="1" y="134"/>
                  </a:cubicBezTo>
                  <a:cubicBezTo>
                    <a:pt x="0" y="135"/>
                    <a:pt x="1" y="136"/>
                    <a:pt x="2" y="13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2209"/>
            <p:cNvSpPr/>
            <p:nvPr/>
          </p:nvSpPr>
          <p:spPr bwMode="auto">
            <a:xfrm>
              <a:off x="5412" y="2588"/>
              <a:ext cx="229" cy="168"/>
            </a:xfrm>
            <a:custGeom>
              <a:avLst/>
              <a:gdLst>
                <a:gd name="T0" fmla="*/ 2 w 177"/>
                <a:gd name="T1" fmla="*/ 130 h 130"/>
                <a:gd name="T2" fmla="*/ 62 w 177"/>
                <a:gd name="T3" fmla="*/ 83 h 130"/>
                <a:gd name="T4" fmla="*/ 124 w 177"/>
                <a:gd name="T5" fmla="*/ 39 h 130"/>
                <a:gd name="T6" fmla="*/ 175 w 177"/>
                <a:gd name="T7" fmla="*/ 2 h 130"/>
                <a:gd name="T8" fmla="*/ 175 w 177"/>
                <a:gd name="T9" fmla="*/ 1 h 130"/>
                <a:gd name="T10" fmla="*/ 112 w 177"/>
                <a:gd name="T11" fmla="*/ 45 h 130"/>
                <a:gd name="T12" fmla="*/ 51 w 177"/>
                <a:gd name="T13" fmla="*/ 89 h 130"/>
                <a:gd name="T14" fmla="*/ 1 w 177"/>
                <a:gd name="T15" fmla="*/ 128 h 130"/>
                <a:gd name="T16" fmla="*/ 2 w 177"/>
                <a:gd name="T17" fmla="*/ 1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7" h="130">
                  <a:moveTo>
                    <a:pt x="2" y="130"/>
                  </a:moveTo>
                  <a:cubicBezTo>
                    <a:pt x="21" y="113"/>
                    <a:pt x="42" y="98"/>
                    <a:pt x="62" y="83"/>
                  </a:cubicBezTo>
                  <a:cubicBezTo>
                    <a:pt x="82" y="68"/>
                    <a:pt x="103" y="54"/>
                    <a:pt x="124" y="39"/>
                  </a:cubicBezTo>
                  <a:cubicBezTo>
                    <a:pt x="141" y="27"/>
                    <a:pt x="159" y="15"/>
                    <a:pt x="175" y="2"/>
                  </a:cubicBezTo>
                  <a:cubicBezTo>
                    <a:pt x="177" y="1"/>
                    <a:pt x="176" y="0"/>
                    <a:pt x="175" y="1"/>
                  </a:cubicBezTo>
                  <a:cubicBezTo>
                    <a:pt x="154" y="16"/>
                    <a:pt x="133" y="30"/>
                    <a:pt x="112" y="45"/>
                  </a:cubicBezTo>
                  <a:cubicBezTo>
                    <a:pt x="91" y="59"/>
                    <a:pt x="71" y="74"/>
                    <a:pt x="51" y="89"/>
                  </a:cubicBezTo>
                  <a:cubicBezTo>
                    <a:pt x="34" y="101"/>
                    <a:pt x="17" y="114"/>
                    <a:pt x="1" y="128"/>
                  </a:cubicBezTo>
                  <a:cubicBezTo>
                    <a:pt x="0" y="129"/>
                    <a:pt x="1" y="130"/>
                    <a:pt x="2" y="13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2210"/>
            <p:cNvSpPr/>
            <p:nvPr/>
          </p:nvSpPr>
          <p:spPr bwMode="auto">
            <a:xfrm>
              <a:off x="5414" y="2615"/>
              <a:ext cx="231" cy="162"/>
            </a:xfrm>
            <a:custGeom>
              <a:avLst/>
              <a:gdLst>
                <a:gd name="T0" fmla="*/ 2 w 179"/>
                <a:gd name="T1" fmla="*/ 124 h 125"/>
                <a:gd name="T2" fmla="*/ 129 w 179"/>
                <a:gd name="T3" fmla="*/ 38 h 125"/>
                <a:gd name="T4" fmla="*/ 179 w 179"/>
                <a:gd name="T5" fmla="*/ 3 h 125"/>
                <a:gd name="T6" fmla="*/ 177 w 179"/>
                <a:gd name="T7" fmla="*/ 1 h 125"/>
                <a:gd name="T8" fmla="*/ 51 w 179"/>
                <a:gd name="T9" fmla="*/ 89 h 125"/>
                <a:gd name="T10" fmla="*/ 1 w 179"/>
                <a:gd name="T11" fmla="*/ 123 h 125"/>
                <a:gd name="T12" fmla="*/ 2 w 179"/>
                <a:gd name="T13" fmla="*/ 12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9" h="125">
                  <a:moveTo>
                    <a:pt x="2" y="124"/>
                  </a:moveTo>
                  <a:cubicBezTo>
                    <a:pt x="44" y="96"/>
                    <a:pt x="87" y="68"/>
                    <a:pt x="129" y="38"/>
                  </a:cubicBezTo>
                  <a:cubicBezTo>
                    <a:pt x="146" y="27"/>
                    <a:pt x="162" y="15"/>
                    <a:pt x="179" y="3"/>
                  </a:cubicBezTo>
                  <a:cubicBezTo>
                    <a:pt x="179" y="2"/>
                    <a:pt x="179" y="0"/>
                    <a:pt x="177" y="1"/>
                  </a:cubicBezTo>
                  <a:cubicBezTo>
                    <a:pt x="136" y="32"/>
                    <a:pt x="94" y="61"/>
                    <a:pt x="51" y="89"/>
                  </a:cubicBezTo>
                  <a:cubicBezTo>
                    <a:pt x="34" y="100"/>
                    <a:pt x="18" y="112"/>
                    <a:pt x="1" y="123"/>
                  </a:cubicBezTo>
                  <a:cubicBezTo>
                    <a:pt x="0" y="124"/>
                    <a:pt x="1" y="125"/>
                    <a:pt x="2" y="12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2211"/>
            <p:cNvSpPr/>
            <p:nvPr/>
          </p:nvSpPr>
          <p:spPr bwMode="auto">
            <a:xfrm>
              <a:off x="5422" y="2655"/>
              <a:ext cx="214" cy="145"/>
            </a:xfrm>
            <a:custGeom>
              <a:avLst/>
              <a:gdLst>
                <a:gd name="T0" fmla="*/ 3 w 166"/>
                <a:gd name="T1" fmla="*/ 111 h 112"/>
                <a:gd name="T2" fmla="*/ 66 w 166"/>
                <a:gd name="T3" fmla="*/ 68 h 112"/>
                <a:gd name="T4" fmla="*/ 98 w 166"/>
                <a:gd name="T5" fmla="*/ 47 h 112"/>
                <a:gd name="T6" fmla="*/ 130 w 166"/>
                <a:gd name="T7" fmla="*/ 26 h 112"/>
                <a:gd name="T8" fmla="*/ 149 w 166"/>
                <a:gd name="T9" fmla="*/ 13 h 112"/>
                <a:gd name="T10" fmla="*/ 165 w 166"/>
                <a:gd name="T11" fmla="*/ 2 h 112"/>
                <a:gd name="T12" fmla="*/ 164 w 166"/>
                <a:gd name="T13" fmla="*/ 0 h 112"/>
                <a:gd name="T14" fmla="*/ 152 w 166"/>
                <a:gd name="T15" fmla="*/ 8 h 112"/>
                <a:gd name="T16" fmla="*/ 136 w 166"/>
                <a:gd name="T17" fmla="*/ 19 h 112"/>
                <a:gd name="T18" fmla="*/ 104 w 166"/>
                <a:gd name="T19" fmla="*/ 41 h 112"/>
                <a:gd name="T20" fmla="*/ 40 w 166"/>
                <a:gd name="T21" fmla="*/ 82 h 112"/>
                <a:gd name="T22" fmla="*/ 1 w 166"/>
                <a:gd name="T23" fmla="*/ 110 h 112"/>
                <a:gd name="T24" fmla="*/ 3 w 166"/>
                <a:gd name="T25" fmla="*/ 11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6" h="112">
                  <a:moveTo>
                    <a:pt x="3" y="111"/>
                  </a:moveTo>
                  <a:cubicBezTo>
                    <a:pt x="23" y="96"/>
                    <a:pt x="45" y="81"/>
                    <a:pt x="66" y="68"/>
                  </a:cubicBezTo>
                  <a:cubicBezTo>
                    <a:pt x="77" y="61"/>
                    <a:pt x="88" y="54"/>
                    <a:pt x="98" y="47"/>
                  </a:cubicBezTo>
                  <a:cubicBezTo>
                    <a:pt x="109" y="40"/>
                    <a:pt x="120" y="33"/>
                    <a:pt x="130" y="26"/>
                  </a:cubicBezTo>
                  <a:cubicBezTo>
                    <a:pt x="136" y="21"/>
                    <a:pt x="143" y="17"/>
                    <a:pt x="149" y="13"/>
                  </a:cubicBezTo>
                  <a:cubicBezTo>
                    <a:pt x="154" y="9"/>
                    <a:pt x="158" y="4"/>
                    <a:pt x="165" y="2"/>
                  </a:cubicBezTo>
                  <a:cubicBezTo>
                    <a:pt x="166" y="2"/>
                    <a:pt x="165" y="0"/>
                    <a:pt x="164" y="0"/>
                  </a:cubicBezTo>
                  <a:cubicBezTo>
                    <a:pt x="159" y="2"/>
                    <a:pt x="155" y="5"/>
                    <a:pt x="152" y="8"/>
                  </a:cubicBezTo>
                  <a:cubicBezTo>
                    <a:pt x="147" y="12"/>
                    <a:pt x="141" y="16"/>
                    <a:pt x="136" y="19"/>
                  </a:cubicBezTo>
                  <a:cubicBezTo>
                    <a:pt x="126" y="26"/>
                    <a:pt x="115" y="33"/>
                    <a:pt x="104" y="41"/>
                  </a:cubicBezTo>
                  <a:cubicBezTo>
                    <a:pt x="83" y="55"/>
                    <a:pt x="61" y="68"/>
                    <a:pt x="40" y="82"/>
                  </a:cubicBezTo>
                  <a:cubicBezTo>
                    <a:pt x="27" y="91"/>
                    <a:pt x="14" y="100"/>
                    <a:pt x="1" y="110"/>
                  </a:cubicBezTo>
                  <a:cubicBezTo>
                    <a:pt x="0" y="111"/>
                    <a:pt x="2" y="112"/>
                    <a:pt x="3" y="1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2212"/>
            <p:cNvSpPr/>
            <p:nvPr/>
          </p:nvSpPr>
          <p:spPr bwMode="auto">
            <a:xfrm>
              <a:off x="5427" y="2680"/>
              <a:ext cx="222" cy="146"/>
            </a:xfrm>
            <a:custGeom>
              <a:avLst/>
              <a:gdLst>
                <a:gd name="T0" fmla="*/ 2 w 172"/>
                <a:gd name="T1" fmla="*/ 112 h 113"/>
                <a:gd name="T2" fmla="*/ 66 w 172"/>
                <a:gd name="T3" fmla="*/ 73 h 113"/>
                <a:gd name="T4" fmla="*/ 97 w 172"/>
                <a:gd name="T5" fmla="*/ 52 h 113"/>
                <a:gd name="T6" fmla="*/ 127 w 172"/>
                <a:gd name="T7" fmla="*/ 30 h 113"/>
                <a:gd name="T8" fmla="*/ 170 w 172"/>
                <a:gd name="T9" fmla="*/ 3 h 113"/>
                <a:gd name="T10" fmla="*/ 170 w 172"/>
                <a:gd name="T11" fmla="*/ 1 h 113"/>
                <a:gd name="T12" fmla="*/ 108 w 172"/>
                <a:gd name="T13" fmla="*/ 41 h 113"/>
                <a:gd name="T14" fmla="*/ 47 w 172"/>
                <a:gd name="T15" fmla="*/ 83 h 113"/>
                <a:gd name="T16" fmla="*/ 1 w 172"/>
                <a:gd name="T17" fmla="*/ 111 h 113"/>
                <a:gd name="T18" fmla="*/ 2 w 172"/>
                <a:gd name="T19" fmla="*/ 11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2" h="113">
                  <a:moveTo>
                    <a:pt x="2" y="112"/>
                  </a:moveTo>
                  <a:cubicBezTo>
                    <a:pt x="25" y="101"/>
                    <a:pt x="45" y="86"/>
                    <a:pt x="66" y="73"/>
                  </a:cubicBezTo>
                  <a:cubicBezTo>
                    <a:pt x="77" y="66"/>
                    <a:pt x="87" y="59"/>
                    <a:pt x="97" y="52"/>
                  </a:cubicBezTo>
                  <a:cubicBezTo>
                    <a:pt x="107" y="45"/>
                    <a:pt x="117" y="38"/>
                    <a:pt x="127" y="30"/>
                  </a:cubicBezTo>
                  <a:cubicBezTo>
                    <a:pt x="141" y="20"/>
                    <a:pt x="155" y="11"/>
                    <a:pt x="170" y="3"/>
                  </a:cubicBezTo>
                  <a:cubicBezTo>
                    <a:pt x="172" y="2"/>
                    <a:pt x="171" y="0"/>
                    <a:pt x="170" y="1"/>
                  </a:cubicBezTo>
                  <a:cubicBezTo>
                    <a:pt x="148" y="13"/>
                    <a:pt x="128" y="27"/>
                    <a:pt x="108" y="41"/>
                  </a:cubicBezTo>
                  <a:cubicBezTo>
                    <a:pt x="88" y="56"/>
                    <a:pt x="68" y="69"/>
                    <a:pt x="47" y="83"/>
                  </a:cubicBezTo>
                  <a:cubicBezTo>
                    <a:pt x="32" y="93"/>
                    <a:pt x="17" y="102"/>
                    <a:pt x="1" y="111"/>
                  </a:cubicBezTo>
                  <a:cubicBezTo>
                    <a:pt x="0" y="111"/>
                    <a:pt x="1" y="113"/>
                    <a:pt x="2" y="1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2213"/>
            <p:cNvSpPr/>
            <p:nvPr/>
          </p:nvSpPr>
          <p:spPr bwMode="auto">
            <a:xfrm>
              <a:off x="5442" y="2715"/>
              <a:ext cx="186" cy="129"/>
            </a:xfrm>
            <a:custGeom>
              <a:avLst/>
              <a:gdLst>
                <a:gd name="T0" fmla="*/ 2 w 144"/>
                <a:gd name="T1" fmla="*/ 99 h 100"/>
                <a:gd name="T2" fmla="*/ 68 w 144"/>
                <a:gd name="T3" fmla="*/ 55 h 100"/>
                <a:gd name="T4" fmla="*/ 100 w 144"/>
                <a:gd name="T5" fmla="*/ 33 h 100"/>
                <a:gd name="T6" fmla="*/ 130 w 144"/>
                <a:gd name="T7" fmla="*/ 13 h 100"/>
                <a:gd name="T8" fmla="*/ 143 w 144"/>
                <a:gd name="T9" fmla="*/ 2 h 100"/>
                <a:gd name="T10" fmla="*/ 142 w 144"/>
                <a:gd name="T11" fmla="*/ 1 h 100"/>
                <a:gd name="T12" fmla="*/ 114 w 144"/>
                <a:gd name="T13" fmla="*/ 21 h 100"/>
                <a:gd name="T14" fmla="*/ 83 w 144"/>
                <a:gd name="T15" fmla="*/ 42 h 100"/>
                <a:gd name="T16" fmla="*/ 18 w 144"/>
                <a:gd name="T17" fmla="*/ 86 h 100"/>
                <a:gd name="T18" fmla="*/ 2 w 144"/>
                <a:gd name="T19" fmla="*/ 97 h 100"/>
                <a:gd name="T20" fmla="*/ 2 w 144"/>
                <a:gd name="T21" fmla="*/ 9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4" h="100">
                  <a:moveTo>
                    <a:pt x="2" y="99"/>
                  </a:moveTo>
                  <a:cubicBezTo>
                    <a:pt x="24" y="84"/>
                    <a:pt x="46" y="69"/>
                    <a:pt x="68" y="55"/>
                  </a:cubicBezTo>
                  <a:cubicBezTo>
                    <a:pt x="79" y="48"/>
                    <a:pt x="89" y="40"/>
                    <a:pt x="100" y="33"/>
                  </a:cubicBezTo>
                  <a:cubicBezTo>
                    <a:pt x="110" y="26"/>
                    <a:pt x="120" y="20"/>
                    <a:pt x="130" y="13"/>
                  </a:cubicBezTo>
                  <a:cubicBezTo>
                    <a:pt x="134" y="10"/>
                    <a:pt x="139" y="6"/>
                    <a:pt x="143" y="2"/>
                  </a:cubicBezTo>
                  <a:cubicBezTo>
                    <a:pt x="144" y="1"/>
                    <a:pt x="143" y="0"/>
                    <a:pt x="142" y="1"/>
                  </a:cubicBezTo>
                  <a:cubicBezTo>
                    <a:pt x="134" y="8"/>
                    <a:pt x="124" y="14"/>
                    <a:pt x="114" y="21"/>
                  </a:cubicBezTo>
                  <a:cubicBezTo>
                    <a:pt x="104" y="28"/>
                    <a:pt x="93" y="35"/>
                    <a:pt x="83" y="42"/>
                  </a:cubicBezTo>
                  <a:cubicBezTo>
                    <a:pt x="61" y="57"/>
                    <a:pt x="40" y="71"/>
                    <a:pt x="18" y="86"/>
                  </a:cubicBezTo>
                  <a:cubicBezTo>
                    <a:pt x="13" y="90"/>
                    <a:pt x="7" y="94"/>
                    <a:pt x="2" y="97"/>
                  </a:cubicBezTo>
                  <a:cubicBezTo>
                    <a:pt x="0" y="98"/>
                    <a:pt x="2" y="100"/>
                    <a:pt x="2" y="9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2214"/>
            <p:cNvSpPr/>
            <p:nvPr/>
          </p:nvSpPr>
          <p:spPr bwMode="auto">
            <a:xfrm>
              <a:off x="5477" y="2737"/>
              <a:ext cx="158" cy="111"/>
            </a:xfrm>
            <a:custGeom>
              <a:avLst/>
              <a:gdLst>
                <a:gd name="T0" fmla="*/ 2 w 122"/>
                <a:gd name="T1" fmla="*/ 86 h 86"/>
                <a:gd name="T2" fmla="*/ 121 w 122"/>
                <a:gd name="T3" fmla="*/ 2 h 86"/>
                <a:gd name="T4" fmla="*/ 120 w 122"/>
                <a:gd name="T5" fmla="*/ 0 h 86"/>
                <a:gd name="T6" fmla="*/ 1 w 122"/>
                <a:gd name="T7" fmla="*/ 84 h 86"/>
                <a:gd name="T8" fmla="*/ 2 w 122"/>
                <a:gd name="T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" h="86">
                  <a:moveTo>
                    <a:pt x="2" y="86"/>
                  </a:moveTo>
                  <a:cubicBezTo>
                    <a:pt x="42" y="58"/>
                    <a:pt x="82" y="31"/>
                    <a:pt x="121" y="2"/>
                  </a:cubicBezTo>
                  <a:cubicBezTo>
                    <a:pt x="122" y="1"/>
                    <a:pt x="121" y="0"/>
                    <a:pt x="120" y="0"/>
                  </a:cubicBezTo>
                  <a:cubicBezTo>
                    <a:pt x="81" y="29"/>
                    <a:pt x="41" y="57"/>
                    <a:pt x="1" y="84"/>
                  </a:cubicBezTo>
                  <a:cubicBezTo>
                    <a:pt x="0" y="84"/>
                    <a:pt x="1" y="86"/>
                    <a:pt x="2" y="8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7" name="Freeform 2216"/>
          <p:cNvSpPr/>
          <p:nvPr/>
        </p:nvSpPr>
        <p:spPr bwMode="auto">
          <a:xfrm>
            <a:off x="8742363" y="4371976"/>
            <a:ext cx="214312" cy="152400"/>
          </a:xfrm>
          <a:custGeom>
            <a:avLst/>
            <a:gdLst>
              <a:gd name="T0" fmla="*/ 2 w 105"/>
              <a:gd name="T1" fmla="*/ 74 h 75"/>
              <a:gd name="T2" fmla="*/ 56 w 105"/>
              <a:gd name="T3" fmla="*/ 36 h 75"/>
              <a:gd name="T4" fmla="*/ 104 w 105"/>
              <a:gd name="T5" fmla="*/ 3 h 75"/>
              <a:gd name="T6" fmla="*/ 103 w 105"/>
              <a:gd name="T7" fmla="*/ 1 h 75"/>
              <a:gd name="T8" fmla="*/ 55 w 105"/>
              <a:gd name="T9" fmla="*/ 35 h 75"/>
              <a:gd name="T10" fmla="*/ 0 w 105"/>
              <a:gd name="T11" fmla="*/ 73 h 75"/>
              <a:gd name="T12" fmla="*/ 2 w 105"/>
              <a:gd name="T13" fmla="*/ 74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5" h="75">
                <a:moveTo>
                  <a:pt x="2" y="74"/>
                </a:moveTo>
                <a:cubicBezTo>
                  <a:pt x="20" y="62"/>
                  <a:pt x="38" y="48"/>
                  <a:pt x="56" y="36"/>
                </a:cubicBezTo>
                <a:cubicBezTo>
                  <a:pt x="73" y="26"/>
                  <a:pt x="90" y="16"/>
                  <a:pt x="104" y="3"/>
                </a:cubicBezTo>
                <a:cubicBezTo>
                  <a:pt x="105" y="2"/>
                  <a:pt x="104" y="0"/>
                  <a:pt x="103" y="1"/>
                </a:cubicBezTo>
                <a:cubicBezTo>
                  <a:pt x="89" y="15"/>
                  <a:pt x="71" y="24"/>
                  <a:pt x="55" y="35"/>
                </a:cubicBezTo>
                <a:cubicBezTo>
                  <a:pt x="36" y="47"/>
                  <a:pt x="18" y="60"/>
                  <a:pt x="0" y="73"/>
                </a:cubicBezTo>
                <a:cubicBezTo>
                  <a:pt x="0" y="73"/>
                  <a:pt x="0" y="75"/>
                  <a:pt x="2" y="74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" name="Freeform 2217"/>
          <p:cNvSpPr/>
          <p:nvPr/>
        </p:nvSpPr>
        <p:spPr bwMode="auto">
          <a:xfrm>
            <a:off x="8774113" y="4410076"/>
            <a:ext cx="185737" cy="130175"/>
          </a:xfrm>
          <a:custGeom>
            <a:avLst/>
            <a:gdLst>
              <a:gd name="T0" fmla="*/ 2 w 90"/>
              <a:gd name="T1" fmla="*/ 62 h 63"/>
              <a:gd name="T2" fmla="*/ 89 w 90"/>
              <a:gd name="T3" fmla="*/ 2 h 63"/>
              <a:gd name="T4" fmla="*/ 87 w 90"/>
              <a:gd name="T5" fmla="*/ 1 h 63"/>
              <a:gd name="T6" fmla="*/ 1 w 90"/>
              <a:gd name="T7" fmla="*/ 60 h 63"/>
              <a:gd name="T8" fmla="*/ 2 w 90"/>
              <a:gd name="T9" fmla="*/ 62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" h="63">
                <a:moveTo>
                  <a:pt x="2" y="62"/>
                </a:moveTo>
                <a:cubicBezTo>
                  <a:pt x="31" y="42"/>
                  <a:pt x="62" y="24"/>
                  <a:pt x="89" y="2"/>
                </a:cubicBezTo>
                <a:cubicBezTo>
                  <a:pt x="90" y="1"/>
                  <a:pt x="88" y="0"/>
                  <a:pt x="87" y="1"/>
                </a:cubicBezTo>
                <a:cubicBezTo>
                  <a:pt x="61" y="23"/>
                  <a:pt x="30" y="41"/>
                  <a:pt x="1" y="60"/>
                </a:cubicBezTo>
                <a:cubicBezTo>
                  <a:pt x="0" y="61"/>
                  <a:pt x="1" y="63"/>
                  <a:pt x="2" y="62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" name="Freeform 2218"/>
          <p:cNvSpPr/>
          <p:nvPr/>
        </p:nvSpPr>
        <p:spPr bwMode="auto">
          <a:xfrm>
            <a:off x="8805863" y="4451351"/>
            <a:ext cx="155575" cy="104775"/>
          </a:xfrm>
          <a:custGeom>
            <a:avLst/>
            <a:gdLst>
              <a:gd name="T0" fmla="*/ 2 w 76"/>
              <a:gd name="T1" fmla="*/ 50 h 51"/>
              <a:gd name="T2" fmla="*/ 74 w 76"/>
              <a:gd name="T3" fmla="*/ 2 h 51"/>
              <a:gd name="T4" fmla="*/ 74 w 76"/>
              <a:gd name="T5" fmla="*/ 1 h 51"/>
              <a:gd name="T6" fmla="*/ 1 w 76"/>
              <a:gd name="T7" fmla="*/ 49 h 51"/>
              <a:gd name="T8" fmla="*/ 2 w 76"/>
              <a:gd name="T9" fmla="*/ 5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6" h="51">
                <a:moveTo>
                  <a:pt x="2" y="50"/>
                </a:moveTo>
                <a:cubicBezTo>
                  <a:pt x="26" y="34"/>
                  <a:pt x="50" y="18"/>
                  <a:pt x="74" y="2"/>
                </a:cubicBezTo>
                <a:cubicBezTo>
                  <a:pt x="76" y="2"/>
                  <a:pt x="75" y="0"/>
                  <a:pt x="74" y="1"/>
                </a:cubicBezTo>
                <a:cubicBezTo>
                  <a:pt x="49" y="16"/>
                  <a:pt x="25" y="32"/>
                  <a:pt x="1" y="49"/>
                </a:cubicBezTo>
                <a:cubicBezTo>
                  <a:pt x="0" y="49"/>
                  <a:pt x="1" y="51"/>
                  <a:pt x="2" y="50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" name="Freeform 2219"/>
          <p:cNvSpPr/>
          <p:nvPr/>
        </p:nvSpPr>
        <p:spPr bwMode="auto">
          <a:xfrm>
            <a:off x="8820150" y="4543426"/>
            <a:ext cx="50800" cy="34925"/>
          </a:xfrm>
          <a:custGeom>
            <a:avLst/>
            <a:gdLst>
              <a:gd name="T0" fmla="*/ 3 w 25"/>
              <a:gd name="T1" fmla="*/ 17 h 17"/>
              <a:gd name="T2" fmla="*/ 23 w 25"/>
              <a:gd name="T3" fmla="*/ 2 h 17"/>
              <a:gd name="T4" fmla="*/ 22 w 25"/>
              <a:gd name="T5" fmla="*/ 0 h 17"/>
              <a:gd name="T6" fmla="*/ 1 w 25"/>
              <a:gd name="T7" fmla="*/ 15 h 17"/>
              <a:gd name="T8" fmla="*/ 3 w 25"/>
              <a:gd name="T9" fmla="*/ 17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17">
                <a:moveTo>
                  <a:pt x="3" y="17"/>
                </a:moveTo>
                <a:cubicBezTo>
                  <a:pt x="9" y="11"/>
                  <a:pt x="16" y="6"/>
                  <a:pt x="23" y="2"/>
                </a:cubicBezTo>
                <a:cubicBezTo>
                  <a:pt x="25" y="1"/>
                  <a:pt x="24" y="0"/>
                  <a:pt x="22" y="0"/>
                </a:cubicBezTo>
                <a:cubicBezTo>
                  <a:pt x="15" y="5"/>
                  <a:pt x="8" y="10"/>
                  <a:pt x="1" y="15"/>
                </a:cubicBezTo>
                <a:cubicBezTo>
                  <a:pt x="0" y="16"/>
                  <a:pt x="2" y="17"/>
                  <a:pt x="3" y="17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" name="Freeform 2220"/>
          <p:cNvSpPr/>
          <p:nvPr/>
        </p:nvSpPr>
        <p:spPr bwMode="auto">
          <a:xfrm>
            <a:off x="8842375" y="4578351"/>
            <a:ext cx="28575" cy="25400"/>
          </a:xfrm>
          <a:custGeom>
            <a:avLst/>
            <a:gdLst>
              <a:gd name="T0" fmla="*/ 3 w 14"/>
              <a:gd name="T1" fmla="*/ 11 h 12"/>
              <a:gd name="T2" fmla="*/ 13 w 14"/>
              <a:gd name="T3" fmla="*/ 3 h 12"/>
              <a:gd name="T4" fmla="*/ 12 w 14"/>
              <a:gd name="T5" fmla="*/ 1 h 12"/>
              <a:gd name="T6" fmla="*/ 1 w 14"/>
              <a:gd name="T7" fmla="*/ 9 h 12"/>
              <a:gd name="T8" fmla="*/ 3 w 14"/>
              <a:gd name="T9" fmla="*/ 11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12">
                <a:moveTo>
                  <a:pt x="3" y="11"/>
                </a:moveTo>
                <a:cubicBezTo>
                  <a:pt x="6" y="8"/>
                  <a:pt x="9" y="5"/>
                  <a:pt x="13" y="3"/>
                </a:cubicBezTo>
                <a:cubicBezTo>
                  <a:pt x="14" y="2"/>
                  <a:pt x="13" y="0"/>
                  <a:pt x="12" y="1"/>
                </a:cubicBezTo>
                <a:cubicBezTo>
                  <a:pt x="8" y="3"/>
                  <a:pt x="5" y="6"/>
                  <a:pt x="1" y="9"/>
                </a:cubicBezTo>
                <a:cubicBezTo>
                  <a:pt x="0" y="10"/>
                  <a:pt x="2" y="12"/>
                  <a:pt x="3" y="11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" name="Freeform 2221"/>
          <p:cNvSpPr/>
          <p:nvPr/>
        </p:nvSpPr>
        <p:spPr bwMode="auto">
          <a:xfrm>
            <a:off x="8907463" y="4505326"/>
            <a:ext cx="25400" cy="17463"/>
          </a:xfrm>
          <a:custGeom>
            <a:avLst/>
            <a:gdLst>
              <a:gd name="T0" fmla="*/ 2 w 12"/>
              <a:gd name="T1" fmla="*/ 9 h 9"/>
              <a:gd name="T2" fmla="*/ 11 w 12"/>
              <a:gd name="T3" fmla="*/ 2 h 9"/>
              <a:gd name="T4" fmla="*/ 10 w 12"/>
              <a:gd name="T5" fmla="*/ 1 h 9"/>
              <a:gd name="T6" fmla="*/ 1 w 12"/>
              <a:gd name="T7" fmla="*/ 7 h 9"/>
              <a:gd name="T8" fmla="*/ 2 w 12"/>
              <a:gd name="T9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9">
                <a:moveTo>
                  <a:pt x="2" y="9"/>
                </a:moveTo>
                <a:cubicBezTo>
                  <a:pt x="5" y="6"/>
                  <a:pt x="8" y="4"/>
                  <a:pt x="11" y="2"/>
                </a:cubicBezTo>
                <a:cubicBezTo>
                  <a:pt x="12" y="2"/>
                  <a:pt x="11" y="0"/>
                  <a:pt x="10" y="1"/>
                </a:cubicBezTo>
                <a:cubicBezTo>
                  <a:pt x="7" y="3"/>
                  <a:pt x="4" y="5"/>
                  <a:pt x="1" y="7"/>
                </a:cubicBezTo>
                <a:cubicBezTo>
                  <a:pt x="0" y="8"/>
                  <a:pt x="1" y="9"/>
                  <a:pt x="2" y="9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" name="Freeform 2222"/>
          <p:cNvSpPr/>
          <p:nvPr/>
        </p:nvSpPr>
        <p:spPr bwMode="auto">
          <a:xfrm>
            <a:off x="8162925" y="1576388"/>
            <a:ext cx="546100" cy="485775"/>
          </a:xfrm>
          <a:custGeom>
            <a:avLst/>
            <a:gdLst>
              <a:gd name="T0" fmla="*/ 76 w 266"/>
              <a:gd name="T1" fmla="*/ 220 h 237"/>
              <a:gd name="T2" fmla="*/ 208 w 266"/>
              <a:gd name="T3" fmla="*/ 176 h 237"/>
              <a:gd name="T4" fmla="*/ 266 w 266"/>
              <a:gd name="T5" fmla="*/ 190 h 237"/>
              <a:gd name="T6" fmla="*/ 203 w 266"/>
              <a:gd name="T7" fmla="*/ 91 h 237"/>
              <a:gd name="T8" fmla="*/ 158 w 266"/>
              <a:gd name="T9" fmla="*/ 109 h 237"/>
              <a:gd name="T10" fmla="*/ 109 w 266"/>
              <a:gd name="T11" fmla="*/ 189 h 237"/>
              <a:gd name="T12" fmla="*/ 107 w 266"/>
              <a:gd name="T13" fmla="*/ 49 h 237"/>
              <a:gd name="T14" fmla="*/ 127 w 266"/>
              <a:gd name="T15" fmla="*/ 5 h 237"/>
              <a:gd name="T16" fmla="*/ 18 w 266"/>
              <a:gd name="T17" fmla="*/ 160 h 237"/>
              <a:gd name="T18" fmla="*/ 198 w 266"/>
              <a:gd name="T19" fmla="*/ 177 h 237"/>
              <a:gd name="T20" fmla="*/ 91 w 266"/>
              <a:gd name="T21" fmla="*/ 227 h 237"/>
              <a:gd name="T22" fmla="*/ 109 w 266"/>
              <a:gd name="T23" fmla="*/ 14 h 237"/>
              <a:gd name="T24" fmla="*/ 40 w 266"/>
              <a:gd name="T25" fmla="*/ 40 h 237"/>
              <a:gd name="T26" fmla="*/ 172 w 266"/>
              <a:gd name="T27" fmla="*/ 215 h 237"/>
              <a:gd name="T28" fmla="*/ 224 w 266"/>
              <a:gd name="T29" fmla="*/ 208 h 237"/>
              <a:gd name="T30" fmla="*/ 246 w 266"/>
              <a:gd name="T31" fmla="*/ 160 h 237"/>
              <a:gd name="T32" fmla="*/ 178 w 266"/>
              <a:gd name="T33" fmla="*/ 86 h 237"/>
              <a:gd name="T34" fmla="*/ 175 w 266"/>
              <a:gd name="T35" fmla="*/ 160 h 237"/>
              <a:gd name="T36" fmla="*/ 58 w 266"/>
              <a:gd name="T37" fmla="*/ 112 h 237"/>
              <a:gd name="T38" fmla="*/ 52 w 266"/>
              <a:gd name="T39" fmla="*/ 89 h 237"/>
              <a:gd name="T40" fmla="*/ 175 w 266"/>
              <a:gd name="T41" fmla="*/ 152 h 237"/>
              <a:gd name="T42" fmla="*/ 76 w 266"/>
              <a:gd name="T43" fmla="*/ 173 h 237"/>
              <a:gd name="T44" fmla="*/ 113 w 266"/>
              <a:gd name="T45" fmla="*/ 39 h 237"/>
              <a:gd name="T46" fmla="*/ 110 w 266"/>
              <a:gd name="T47" fmla="*/ 184 h 237"/>
              <a:gd name="T48" fmla="*/ 161 w 266"/>
              <a:gd name="T49" fmla="*/ 130 h 237"/>
              <a:gd name="T50" fmla="*/ 194 w 266"/>
              <a:gd name="T51" fmla="*/ 94 h 237"/>
              <a:gd name="T52" fmla="*/ 246 w 266"/>
              <a:gd name="T53" fmla="*/ 168 h 237"/>
              <a:gd name="T54" fmla="*/ 181 w 266"/>
              <a:gd name="T55" fmla="*/ 92 h 237"/>
              <a:gd name="T56" fmla="*/ 174 w 266"/>
              <a:gd name="T57" fmla="*/ 163 h 237"/>
              <a:gd name="T58" fmla="*/ 54 w 266"/>
              <a:gd name="T59" fmla="*/ 145 h 237"/>
              <a:gd name="T60" fmla="*/ 112 w 266"/>
              <a:gd name="T61" fmla="*/ 40 h 237"/>
              <a:gd name="T62" fmla="*/ 147 w 266"/>
              <a:gd name="T63" fmla="*/ 192 h 237"/>
              <a:gd name="T64" fmla="*/ 134 w 266"/>
              <a:gd name="T65" fmla="*/ 175 h 237"/>
              <a:gd name="T66" fmla="*/ 84 w 266"/>
              <a:gd name="T67" fmla="*/ 57 h 237"/>
              <a:gd name="T68" fmla="*/ 56 w 266"/>
              <a:gd name="T69" fmla="*/ 136 h 237"/>
              <a:gd name="T70" fmla="*/ 173 w 266"/>
              <a:gd name="T71" fmla="*/ 170 h 237"/>
              <a:gd name="T72" fmla="*/ 185 w 266"/>
              <a:gd name="T73" fmla="*/ 85 h 237"/>
              <a:gd name="T74" fmla="*/ 254 w 266"/>
              <a:gd name="T75" fmla="*/ 180 h 237"/>
              <a:gd name="T76" fmla="*/ 207 w 266"/>
              <a:gd name="T77" fmla="*/ 182 h 237"/>
              <a:gd name="T78" fmla="*/ 148 w 266"/>
              <a:gd name="T79" fmla="*/ 225 h 237"/>
              <a:gd name="T80" fmla="*/ 55 w 266"/>
              <a:gd name="T81" fmla="*/ 29 h 237"/>
              <a:gd name="T82" fmla="*/ 95 w 266"/>
              <a:gd name="T83" fmla="*/ 11 h 237"/>
              <a:gd name="T84" fmla="*/ 120 w 266"/>
              <a:gd name="T85" fmla="*/ 233 h 237"/>
              <a:gd name="T86" fmla="*/ 190 w 266"/>
              <a:gd name="T87" fmla="*/ 191 h 237"/>
              <a:gd name="T88" fmla="*/ 15 w 266"/>
              <a:gd name="T89" fmla="*/ 91 h 237"/>
              <a:gd name="T90" fmla="*/ 144 w 266"/>
              <a:gd name="T91" fmla="*/ 27 h 237"/>
              <a:gd name="T92" fmla="*/ 101 w 266"/>
              <a:gd name="T93" fmla="*/ 47 h 237"/>
              <a:gd name="T94" fmla="*/ 83 w 266"/>
              <a:gd name="T95" fmla="*/ 180 h 237"/>
              <a:gd name="T96" fmla="*/ 163 w 266"/>
              <a:gd name="T97" fmla="*/ 112 h 237"/>
              <a:gd name="T98" fmla="*/ 203 w 266"/>
              <a:gd name="T99" fmla="*/ 95 h 237"/>
              <a:gd name="T100" fmla="*/ 263 w 266"/>
              <a:gd name="T101" fmla="*/ 188 h 237"/>
              <a:gd name="T102" fmla="*/ 209 w 266"/>
              <a:gd name="T103" fmla="*/ 175 h 237"/>
              <a:gd name="T104" fmla="*/ 54 w 266"/>
              <a:gd name="T105" fmla="*/ 205 h 2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66" h="237">
                <a:moveTo>
                  <a:pt x="75" y="26"/>
                </a:moveTo>
                <a:cubicBezTo>
                  <a:pt x="54" y="26"/>
                  <a:pt x="39" y="46"/>
                  <a:pt x="30" y="63"/>
                </a:cubicBezTo>
                <a:cubicBezTo>
                  <a:pt x="20" y="82"/>
                  <a:pt x="15" y="104"/>
                  <a:pt x="16" y="125"/>
                </a:cubicBezTo>
                <a:cubicBezTo>
                  <a:pt x="17" y="152"/>
                  <a:pt x="26" y="178"/>
                  <a:pt x="44" y="198"/>
                </a:cubicBezTo>
                <a:cubicBezTo>
                  <a:pt x="52" y="208"/>
                  <a:pt x="63" y="216"/>
                  <a:pt x="76" y="220"/>
                </a:cubicBezTo>
                <a:cubicBezTo>
                  <a:pt x="88" y="225"/>
                  <a:pt x="101" y="227"/>
                  <a:pt x="114" y="227"/>
                </a:cubicBezTo>
                <a:cubicBezTo>
                  <a:pt x="131" y="226"/>
                  <a:pt x="148" y="222"/>
                  <a:pt x="163" y="215"/>
                </a:cubicBezTo>
                <a:cubicBezTo>
                  <a:pt x="172" y="210"/>
                  <a:pt x="180" y="205"/>
                  <a:pt x="187" y="198"/>
                </a:cubicBezTo>
                <a:cubicBezTo>
                  <a:pt x="195" y="191"/>
                  <a:pt x="201" y="183"/>
                  <a:pt x="209" y="177"/>
                </a:cubicBezTo>
                <a:cubicBezTo>
                  <a:pt x="209" y="177"/>
                  <a:pt x="208" y="177"/>
                  <a:pt x="208" y="176"/>
                </a:cubicBezTo>
                <a:cubicBezTo>
                  <a:pt x="214" y="184"/>
                  <a:pt x="213" y="195"/>
                  <a:pt x="216" y="203"/>
                </a:cubicBezTo>
                <a:cubicBezTo>
                  <a:pt x="218" y="207"/>
                  <a:pt x="221" y="209"/>
                  <a:pt x="225" y="210"/>
                </a:cubicBezTo>
                <a:cubicBezTo>
                  <a:pt x="229" y="210"/>
                  <a:pt x="232" y="209"/>
                  <a:pt x="236" y="208"/>
                </a:cubicBezTo>
                <a:cubicBezTo>
                  <a:pt x="245" y="205"/>
                  <a:pt x="254" y="202"/>
                  <a:pt x="261" y="196"/>
                </a:cubicBezTo>
                <a:cubicBezTo>
                  <a:pt x="264" y="195"/>
                  <a:pt x="266" y="192"/>
                  <a:pt x="266" y="190"/>
                </a:cubicBezTo>
                <a:cubicBezTo>
                  <a:pt x="266" y="185"/>
                  <a:pt x="262" y="182"/>
                  <a:pt x="259" y="179"/>
                </a:cubicBezTo>
                <a:cubicBezTo>
                  <a:pt x="255" y="175"/>
                  <a:pt x="251" y="171"/>
                  <a:pt x="248" y="167"/>
                </a:cubicBezTo>
                <a:cubicBezTo>
                  <a:pt x="244" y="160"/>
                  <a:pt x="240" y="152"/>
                  <a:pt x="236" y="145"/>
                </a:cubicBezTo>
                <a:cubicBezTo>
                  <a:pt x="228" y="130"/>
                  <a:pt x="219" y="116"/>
                  <a:pt x="210" y="101"/>
                </a:cubicBezTo>
                <a:cubicBezTo>
                  <a:pt x="208" y="98"/>
                  <a:pt x="206" y="95"/>
                  <a:pt x="203" y="91"/>
                </a:cubicBezTo>
                <a:cubicBezTo>
                  <a:pt x="202" y="89"/>
                  <a:pt x="201" y="86"/>
                  <a:pt x="198" y="84"/>
                </a:cubicBezTo>
                <a:cubicBezTo>
                  <a:pt x="195" y="81"/>
                  <a:pt x="191" y="82"/>
                  <a:pt x="187" y="83"/>
                </a:cubicBezTo>
                <a:cubicBezTo>
                  <a:pt x="181" y="85"/>
                  <a:pt x="176" y="87"/>
                  <a:pt x="170" y="90"/>
                </a:cubicBezTo>
                <a:cubicBezTo>
                  <a:pt x="166" y="92"/>
                  <a:pt x="161" y="96"/>
                  <a:pt x="158" y="100"/>
                </a:cubicBezTo>
                <a:cubicBezTo>
                  <a:pt x="156" y="103"/>
                  <a:pt x="156" y="106"/>
                  <a:pt x="158" y="109"/>
                </a:cubicBezTo>
                <a:cubicBezTo>
                  <a:pt x="162" y="115"/>
                  <a:pt x="166" y="121"/>
                  <a:pt x="170" y="127"/>
                </a:cubicBezTo>
                <a:cubicBezTo>
                  <a:pt x="177" y="137"/>
                  <a:pt x="186" y="149"/>
                  <a:pt x="180" y="161"/>
                </a:cubicBezTo>
                <a:cubicBezTo>
                  <a:pt x="174" y="173"/>
                  <a:pt x="160" y="179"/>
                  <a:pt x="148" y="184"/>
                </a:cubicBezTo>
                <a:cubicBezTo>
                  <a:pt x="141" y="187"/>
                  <a:pt x="135" y="189"/>
                  <a:pt x="128" y="190"/>
                </a:cubicBezTo>
                <a:cubicBezTo>
                  <a:pt x="122" y="191"/>
                  <a:pt x="115" y="191"/>
                  <a:pt x="109" y="189"/>
                </a:cubicBezTo>
                <a:cubicBezTo>
                  <a:pt x="97" y="186"/>
                  <a:pt x="86" y="179"/>
                  <a:pt x="76" y="172"/>
                </a:cubicBezTo>
                <a:cubicBezTo>
                  <a:pt x="67" y="164"/>
                  <a:pt x="58" y="155"/>
                  <a:pt x="52" y="143"/>
                </a:cubicBezTo>
                <a:cubicBezTo>
                  <a:pt x="48" y="131"/>
                  <a:pt x="47" y="119"/>
                  <a:pt x="51" y="107"/>
                </a:cubicBezTo>
                <a:cubicBezTo>
                  <a:pt x="55" y="94"/>
                  <a:pt x="62" y="80"/>
                  <a:pt x="71" y="70"/>
                </a:cubicBezTo>
                <a:cubicBezTo>
                  <a:pt x="80" y="59"/>
                  <a:pt x="93" y="49"/>
                  <a:pt x="107" y="49"/>
                </a:cubicBezTo>
                <a:cubicBezTo>
                  <a:pt x="113" y="49"/>
                  <a:pt x="119" y="51"/>
                  <a:pt x="125" y="50"/>
                </a:cubicBezTo>
                <a:cubicBezTo>
                  <a:pt x="131" y="49"/>
                  <a:pt x="135" y="43"/>
                  <a:pt x="139" y="38"/>
                </a:cubicBezTo>
                <a:cubicBezTo>
                  <a:pt x="141" y="35"/>
                  <a:pt x="146" y="33"/>
                  <a:pt x="147" y="29"/>
                </a:cubicBezTo>
                <a:cubicBezTo>
                  <a:pt x="147" y="24"/>
                  <a:pt x="144" y="19"/>
                  <a:pt x="141" y="16"/>
                </a:cubicBezTo>
                <a:cubicBezTo>
                  <a:pt x="137" y="11"/>
                  <a:pt x="132" y="7"/>
                  <a:pt x="127" y="5"/>
                </a:cubicBezTo>
                <a:cubicBezTo>
                  <a:pt x="121" y="2"/>
                  <a:pt x="115" y="1"/>
                  <a:pt x="110" y="1"/>
                </a:cubicBezTo>
                <a:cubicBezTo>
                  <a:pt x="98" y="0"/>
                  <a:pt x="85" y="2"/>
                  <a:pt x="74" y="6"/>
                </a:cubicBezTo>
                <a:cubicBezTo>
                  <a:pt x="63" y="9"/>
                  <a:pt x="53" y="16"/>
                  <a:pt x="45" y="24"/>
                </a:cubicBezTo>
                <a:cubicBezTo>
                  <a:pt x="27" y="41"/>
                  <a:pt x="17" y="65"/>
                  <a:pt x="13" y="89"/>
                </a:cubicBezTo>
                <a:cubicBezTo>
                  <a:pt x="8" y="113"/>
                  <a:pt x="9" y="138"/>
                  <a:pt x="18" y="160"/>
                </a:cubicBezTo>
                <a:cubicBezTo>
                  <a:pt x="26" y="183"/>
                  <a:pt x="43" y="203"/>
                  <a:pt x="64" y="216"/>
                </a:cubicBezTo>
                <a:cubicBezTo>
                  <a:pt x="85" y="229"/>
                  <a:pt x="112" y="237"/>
                  <a:pt x="136" y="231"/>
                </a:cubicBezTo>
                <a:cubicBezTo>
                  <a:pt x="148" y="228"/>
                  <a:pt x="159" y="222"/>
                  <a:pt x="169" y="215"/>
                </a:cubicBezTo>
                <a:cubicBezTo>
                  <a:pt x="178" y="208"/>
                  <a:pt x="186" y="200"/>
                  <a:pt x="193" y="191"/>
                </a:cubicBezTo>
                <a:cubicBezTo>
                  <a:pt x="196" y="187"/>
                  <a:pt x="198" y="182"/>
                  <a:pt x="198" y="177"/>
                </a:cubicBezTo>
                <a:cubicBezTo>
                  <a:pt x="198" y="176"/>
                  <a:pt x="196" y="175"/>
                  <a:pt x="196" y="177"/>
                </a:cubicBezTo>
                <a:cubicBezTo>
                  <a:pt x="193" y="186"/>
                  <a:pt x="186" y="195"/>
                  <a:pt x="179" y="201"/>
                </a:cubicBezTo>
                <a:cubicBezTo>
                  <a:pt x="171" y="208"/>
                  <a:pt x="161" y="214"/>
                  <a:pt x="151" y="219"/>
                </a:cubicBezTo>
                <a:cubicBezTo>
                  <a:pt x="142" y="224"/>
                  <a:pt x="133" y="228"/>
                  <a:pt x="123" y="229"/>
                </a:cubicBezTo>
                <a:cubicBezTo>
                  <a:pt x="112" y="231"/>
                  <a:pt x="101" y="231"/>
                  <a:pt x="91" y="227"/>
                </a:cubicBezTo>
                <a:cubicBezTo>
                  <a:pt x="70" y="220"/>
                  <a:pt x="53" y="204"/>
                  <a:pt x="41" y="186"/>
                </a:cubicBezTo>
                <a:cubicBezTo>
                  <a:pt x="28" y="166"/>
                  <a:pt x="22" y="143"/>
                  <a:pt x="22" y="118"/>
                </a:cubicBezTo>
                <a:cubicBezTo>
                  <a:pt x="22" y="92"/>
                  <a:pt x="29" y="64"/>
                  <a:pt x="44" y="43"/>
                </a:cubicBezTo>
                <a:cubicBezTo>
                  <a:pt x="51" y="32"/>
                  <a:pt x="62" y="23"/>
                  <a:pt x="74" y="18"/>
                </a:cubicBezTo>
                <a:cubicBezTo>
                  <a:pt x="85" y="14"/>
                  <a:pt x="97" y="13"/>
                  <a:pt x="109" y="14"/>
                </a:cubicBezTo>
                <a:cubicBezTo>
                  <a:pt x="116" y="15"/>
                  <a:pt x="123" y="16"/>
                  <a:pt x="131" y="18"/>
                </a:cubicBezTo>
                <a:cubicBezTo>
                  <a:pt x="132" y="18"/>
                  <a:pt x="133" y="16"/>
                  <a:pt x="132" y="15"/>
                </a:cubicBezTo>
                <a:cubicBezTo>
                  <a:pt x="120" y="11"/>
                  <a:pt x="109" y="8"/>
                  <a:pt x="97" y="9"/>
                </a:cubicBezTo>
                <a:cubicBezTo>
                  <a:pt x="86" y="9"/>
                  <a:pt x="76" y="12"/>
                  <a:pt x="67" y="17"/>
                </a:cubicBezTo>
                <a:cubicBezTo>
                  <a:pt x="57" y="23"/>
                  <a:pt x="48" y="31"/>
                  <a:pt x="40" y="40"/>
                </a:cubicBezTo>
                <a:cubicBezTo>
                  <a:pt x="32" y="49"/>
                  <a:pt x="25" y="59"/>
                  <a:pt x="19" y="70"/>
                </a:cubicBezTo>
                <a:cubicBezTo>
                  <a:pt x="0" y="113"/>
                  <a:pt x="12" y="166"/>
                  <a:pt x="44" y="200"/>
                </a:cubicBezTo>
                <a:cubicBezTo>
                  <a:pt x="59" y="216"/>
                  <a:pt x="79" y="229"/>
                  <a:pt x="100" y="234"/>
                </a:cubicBezTo>
                <a:cubicBezTo>
                  <a:pt x="111" y="236"/>
                  <a:pt x="122" y="236"/>
                  <a:pt x="132" y="234"/>
                </a:cubicBezTo>
                <a:cubicBezTo>
                  <a:pt x="146" y="230"/>
                  <a:pt x="160" y="223"/>
                  <a:pt x="172" y="215"/>
                </a:cubicBezTo>
                <a:cubicBezTo>
                  <a:pt x="179" y="210"/>
                  <a:pt x="184" y="206"/>
                  <a:pt x="189" y="200"/>
                </a:cubicBezTo>
                <a:cubicBezTo>
                  <a:pt x="194" y="194"/>
                  <a:pt x="199" y="188"/>
                  <a:pt x="204" y="182"/>
                </a:cubicBezTo>
                <a:cubicBezTo>
                  <a:pt x="203" y="182"/>
                  <a:pt x="203" y="183"/>
                  <a:pt x="202" y="182"/>
                </a:cubicBezTo>
                <a:cubicBezTo>
                  <a:pt x="211" y="187"/>
                  <a:pt x="210" y="198"/>
                  <a:pt x="214" y="205"/>
                </a:cubicBezTo>
                <a:cubicBezTo>
                  <a:pt x="217" y="208"/>
                  <a:pt x="221" y="209"/>
                  <a:pt x="224" y="208"/>
                </a:cubicBezTo>
                <a:cubicBezTo>
                  <a:pt x="228" y="208"/>
                  <a:pt x="230" y="206"/>
                  <a:pt x="232" y="205"/>
                </a:cubicBezTo>
                <a:cubicBezTo>
                  <a:pt x="236" y="204"/>
                  <a:pt x="240" y="202"/>
                  <a:pt x="243" y="201"/>
                </a:cubicBezTo>
                <a:cubicBezTo>
                  <a:pt x="248" y="198"/>
                  <a:pt x="254" y="195"/>
                  <a:pt x="257" y="191"/>
                </a:cubicBezTo>
                <a:cubicBezTo>
                  <a:pt x="259" y="187"/>
                  <a:pt x="258" y="183"/>
                  <a:pt x="257" y="180"/>
                </a:cubicBezTo>
                <a:cubicBezTo>
                  <a:pt x="254" y="173"/>
                  <a:pt x="250" y="167"/>
                  <a:pt x="246" y="160"/>
                </a:cubicBezTo>
                <a:cubicBezTo>
                  <a:pt x="242" y="152"/>
                  <a:pt x="238" y="145"/>
                  <a:pt x="233" y="138"/>
                </a:cubicBezTo>
                <a:cubicBezTo>
                  <a:pt x="229" y="130"/>
                  <a:pt x="225" y="123"/>
                  <a:pt x="220" y="116"/>
                </a:cubicBezTo>
                <a:cubicBezTo>
                  <a:pt x="217" y="110"/>
                  <a:pt x="213" y="104"/>
                  <a:pt x="209" y="97"/>
                </a:cubicBezTo>
                <a:cubicBezTo>
                  <a:pt x="206" y="90"/>
                  <a:pt x="201" y="76"/>
                  <a:pt x="191" y="79"/>
                </a:cubicBezTo>
                <a:cubicBezTo>
                  <a:pt x="186" y="80"/>
                  <a:pt x="182" y="83"/>
                  <a:pt x="178" y="86"/>
                </a:cubicBezTo>
                <a:cubicBezTo>
                  <a:pt x="173" y="89"/>
                  <a:pt x="168" y="92"/>
                  <a:pt x="163" y="95"/>
                </a:cubicBezTo>
                <a:cubicBezTo>
                  <a:pt x="159" y="98"/>
                  <a:pt x="155" y="101"/>
                  <a:pt x="155" y="107"/>
                </a:cubicBezTo>
                <a:cubicBezTo>
                  <a:pt x="154" y="112"/>
                  <a:pt x="156" y="117"/>
                  <a:pt x="159" y="121"/>
                </a:cubicBezTo>
                <a:cubicBezTo>
                  <a:pt x="163" y="130"/>
                  <a:pt x="169" y="139"/>
                  <a:pt x="173" y="148"/>
                </a:cubicBezTo>
                <a:cubicBezTo>
                  <a:pt x="175" y="152"/>
                  <a:pt x="175" y="156"/>
                  <a:pt x="175" y="160"/>
                </a:cubicBezTo>
                <a:cubicBezTo>
                  <a:pt x="174" y="166"/>
                  <a:pt x="171" y="170"/>
                  <a:pt x="167" y="173"/>
                </a:cubicBezTo>
                <a:cubicBezTo>
                  <a:pt x="158" y="182"/>
                  <a:pt x="145" y="188"/>
                  <a:pt x="133" y="189"/>
                </a:cubicBezTo>
                <a:cubicBezTo>
                  <a:pt x="120" y="192"/>
                  <a:pt x="107" y="189"/>
                  <a:pt x="96" y="182"/>
                </a:cubicBezTo>
                <a:cubicBezTo>
                  <a:pt x="83" y="176"/>
                  <a:pt x="73" y="166"/>
                  <a:pt x="66" y="154"/>
                </a:cubicBezTo>
                <a:cubicBezTo>
                  <a:pt x="58" y="141"/>
                  <a:pt x="57" y="126"/>
                  <a:pt x="58" y="112"/>
                </a:cubicBezTo>
                <a:cubicBezTo>
                  <a:pt x="61" y="85"/>
                  <a:pt x="76" y="57"/>
                  <a:pt x="104" y="50"/>
                </a:cubicBezTo>
                <a:cubicBezTo>
                  <a:pt x="108" y="50"/>
                  <a:pt x="111" y="49"/>
                  <a:pt x="114" y="49"/>
                </a:cubicBezTo>
                <a:cubicBezTo>
                  <a:pt x="114" y="48"/>
                  <a:pt x="114" y="47"/>
                  <a:pt x="114" y="47"/>
                </a:cubicBezTo>
                <a:cubicBezTo>
                  <a:pt x="100" y="47"/>
                  <a:pt x="87" y="51"/>
                  <a:pt x="76" y="59"/>
                </a:cubicBezTo>
                <a:cubicBezTo>
                  <a:pt x="66" y="67"/>
                  <a:pt x="58" y="78"/>
                  <a:pt x="52" y="89"/>
                </a:cubicBezTo>
                <a:cubicBezTo>
                  <a:pt x="42" y="109"/>
                  <a:pt x="36" y="136"/>
                  <a:pt x="51" y="155"/>
                </a:cubicBezTo>
                <a:cubicBezTo>
                  <a:pt x="57" y="163"/>
                  <a:pt x="67" y="169"/>
                  <a:pt x="76" y="173"/>
                </a:cubicBezTo>
                <a:cubicBezTo>
                  <a:pt x="87" y="178"/>
                  <a:pt x="98" y="180"/>
                  <a:pt x="109" y="181"/>
                </a:cubicBezTo>
                <a:cubicBezTo>
                  <a:pt x="121" y="182"/>
                  <a:pt x="132" y="179"/>
                  <a:pt x="142" y="174"/>
                </a:cubicBezTo>
                <a:cubicBezTo>
                  <a:pt x="154" y="168"/>
                  <a:pt x="164" y="159"/>
                  <a:pt x="175" y="152"/>
                </a:cubicBezTo>
                <a:cubicBezTo>
                  <a:pt x="175" y="152"/>
                  <a:pt x="174" y="151"/>
                  <a:pt x="174" y="151"/>
                </a:cubicBezTo>
                <a:cubicBezTo>
                  <a:pt x="177" y="159"/>
                  <a:pt x="169" y="168"/>
                  <a:pt x="165" y="173"/>
                </a:cubicBezTo>
                <a:cubicBezTo>
                  <a:pt x="159" y="180"/>
                  <a:pt x="153" y="185"/>
                  <a:pt x="145" y="190"/>
                </a:cubicBezTo>
                <a:cubicBezTo>
                  <a:pt x="134" y="196"/>
                  <a:pt x="120" y="197"/>
                  <a:pt x="108" y="194"/>
                </a:cubicBezTo>
                <a:cubicBezTo>
                  <a:pt x="94" y="191"/>
                  <a:pt x="83" y="183"/>
                  <a:pt x="76" y="173"/>
                </a:cubicBezTo>
                <a:cubicBezTo>
                  <a:pt x="62" y="154"/>
                  <a:pt x="61" y="127"/>
                  <a:pt x="66" y="105"/>
                </a:cubicBezTo>
                <a:cubicBezTo>
                  <a:pt x="69" y="92"/>
                  <a:pt x="76" y="81"/>
                  <a:pt x="83" y="70"/>
                </a:cubicBezTo>
                <a:cubicBezTo>
                  <a:pt x="87" y="65"/>
                  <a:pt x="91" y="60"/>
                  <a:pt x="96" y="55"/>
                </a:cubicBezTo>
                <a:cubicBezTo>
                  <a:pt x="101" y="50"/>
                  <a:pt x="108" y="46"/>
                  <a:pt x="114" y="42"/>
                </a:cubicBezTo>
                <a:cubicBezTo>
                  <a:pt x="115" y="41"/>
                  <a:pt x="114" y="39"/>
                  <a:pt x="113" y="39"/>
                </a:cubicBezTo>
                <a:cubicBezTo>
                  <a:pt x="102" y="40"/>
                  <a:pt x="92" y="47"/>
                  <a:pt x="84" y="54"/>
                </a:cubicBezTo>
                <a:cubicBezTo>
                  <a:pt x="75" y="62"/>
                  <a:pt x="68" y="71"/>
                  <a:pt x="62" y="81"/>
                </a:cubicBezTo>
                <a:cubicBezTo>
                  <a:pt x="49" y="101"/>
                  <a:pt x="44" y="128"/>
                  <a:pt x="53" y="151"/>
                </a:cubicBezTo>
                <a:cubicBezTo>
                  <a:pt x="58" y="162"/>
                  <a:pt x="66" y="171"/>
                  <a:pt x="77" y="177"/>
                </a:cubicBezTo>
                <a:cubicBezTo>
                  <a:pt x="87" y="183"/>
                  <a:pt x="99" y="185"/>
                  <a:pt x="110" y="184"/>
                </a:cubicBezTo>
                <a:cubicBezTo>
                  <a:pt x="122" y="184"/>
                  <a:pt x="133" y="182"/>
                  <a:pt x="145" y="179"/>
                </a:cubicBezTo>
                <a:cubicBezTo>
                  <a:pt x="154" y="176"/>
                  <a:pt x="165" y="173"/>
                  <a:pt x="173" y="167"/>
                </a:cubicBezTo>
                <a:cubicBezTo>
                  <a:pt x="175" y="165"/>
                  <a:pt x="178" y="162"/>
                  <a:pt x="178" y="158"/>
                </a:cubicBezTo>
                <a:cubicBezTo>
                  <a:pt x="178" y="152"/>
                  <a:pt x="175" y="147"/>
                  <a:pt x="172" y="144"/>
                </a:cubicBezTo>
                <a:cubicBezTo>
                  <a:pt x="169" y="139"/>
                  <a:pt x="165" y="134"/>
                  <a:pt x="161" y="130"/>
                </a:cubicBezTo>
                <a:cubicBezTo>
                  <a:pt x="158" y="125"/>
                  <a:pt x="156" y="121"/>
                  <a:pt x="157" y="115"/>
                </a:cubicBezTo>
                <a:cubicBezTo>
                  <a:pt x="159" y="111"/>
                  <a:pt x="163" y="107"/>
                  <a:pt x="166" y="104"/>
                </a:cubicBezTo>
                <a:cubicBezTo>
                  <a:pt x="170" y="101"/>
                  <a:pt x="175" y="98"/>
                  <a:pt x="179" y="96"/>
                </a:cubicBezTo>
                <a:cubicBezTo>
                  <a:pt x="183" y="94"/>
                  <a:pt x="187" y="92"/>
                  <a:pt x="191" y="91"/>
                </a:cubicBezTo>
                <a:cubicBezTo>
                  <a:pt x="193" y="91"/>
                  <a:pt x="193" y="92"/>
                  <a:pt x="194" y="94"/>
                </a:cubicBezTo>
                <a:cubicBezTo>
                  <a:pt x="196" y="97"/>
                  <a:pt x="198" y="100"/>
                  <a:pt x="200" y="103"/>
                </a:cubicBezTo>
                <a:cubicBezTo>
                  <a:pt x="204" y="109"/>
                  <a:pt x="208" y="116"/>
                  <a:pt x="212" y="122"/>
                </a:cubicBezTo>
                <a:cubicBezTo>
                  <a:pt x="215" y="127"/>
                  <a:pt x="219" y="132"/>
                  <a:pt x="223" y="137"/>
                </a:cubicBezTo>
                <a:cubicBezTo>
                  <a:pt x="231" y="147"/>
                  <a:pt x="240" y="157"/>
                  <a:pt x="244" y="169"/>
                </a:cubicBezTo>
                <a:cubicBezTo>
                  <a:pt x="244" y="170"/>
                  <a:pt x="246" y="169"/>
                  <a:pt x="246" y="168"/>
                </a:cubicBezTo>
                <a:cubicBezTo>
                  <a:pt x="242" y="155"/>
                  <a:pt x="233" y="145"/>
                  <a:pt x="225" y="135"/>
                </a:cubicBezTo>
                <a:cubicBezTo>
                  <a:pt x="220" y="130"/>
                  <a:pt x="216" y="124"/>
                  <a:pt x="212" y="118"/>
                </a:cubicBezTo>
                <a:cubicBezTo>
                  <a:pt x="208" y="112"/>
                  <a:pt x="204" y="104"/>
                  <a:pt x="199" y="97"/>
                </a:cubicBezTo>
                <a:cubicBezTo>
                  <a:pt x="198" y="94"/>
                  <a:pt x="196" y="89"/>
                  <a:pt x="192" y="88"/>
                </a:cubicBezTo>
                <a:cubicBezTo>
                  <a:pt x="188" y="88"/>
                  <a:pt x="184" y="91"/>
                  <a:pt x="181" y="92"/>
                </a:cubicBezTo>
                <a:cubicBezTo>
                  <a:pt x="172" y="96"/>
                  <a:pt x="163" y="102"/>
                  <a:pt x="158" y="110"/>
                </a:cubicBezTo>
                <a:cubicBezTo>
                  <a:pt x="155" y="113"/>
                  <a:pt x="154" y="117"/>
                  <a:pt x="154" y="121"/>
                </a:cubicBezTo>
                <a:cubicBezTo>
                  <a:pt x="155" y="126"/>
                  <a:pt x="159" y="130"/>
                  <a:pt x="162" y="134"/>
                </a:cubicBezTo>
                <a:cubicBezTo>
                  <a:pt x="165" y="139"/>
                  <a:pt x="169" y="143"/>
                  <a:pt x="173" y="149"/>
                </a:cubicBezTo>
                <a:cubicBezTo>
                  <a:pt x="175" y="153"/>
                  <a:pt x="177" y="158"/>
                  <a:pt x="174" y="163"/>
                </a:cubicBezTo>
                <a:cubicBezTo>
                  <a:pt x="171" y="167"/>
                  <a:pt x="165" y="169"/>
                  <a:pt x="160" y="170"/>
                </a:cubicBezTo>
                <a:cubicBezTo>
                  <a:pt x="156" y="173"/>
                  <a:pt x="151" y="174"/>
                  <a:pt x="147" y="176"/>
                </a:cubicBezTo>
                <a:cubicBezTo>
                  <a:pt x="135" y="179"/>
                  <a:pt x="124" y="181"/>
                  <a:pt x="112" y="181"/>
                </a:cubicBezTo>
                <a:cubicBezTo>
                  <a:pt x="100" y="182"/>
                  <a:pt x="88" y="180"/>
                  <a:pt x="78" y="174"/>
                </a:cubicBezTo>
                <a:cubicBezTo>
                  <a:pt x="66" y="168"/>
                  <a:pt x="58" y="157"/>
                  <a:pt x="54" y="145"/>
                </a:cubicBezTo>
                <a:cubicBezTo>
                  <a:pt x="50" y="133"/>
                  <a:pt x="51" y="119"/>
                  <a:pt x="54" y="107"/>
                </a:cubicBezTo>
                <a:cubicBezTo>
                  <a:pt x="57" y="95"/>
                  <a:pt x="62" y="85"/>
                  <a:pt x="70" y="75"/>
                </a:cubicBezTo>
                <a:cubicBezTo>
                  <a:pt x="75" y="67"/>
                  <a:pt x="82" y="60"/>
                  <a:pt x="89" y="53"/>
                </a:cubicBezTo>
                <a:cubicBezTo>
                  <a:pt x="96" y="47"/>
                  <a:pt x="104" y="43"/>
                  <a:pt x="113" y="42"/>
                </a:cubicBezTo>
                <a:cubicBezTo>
                  <a:pt x="113" y="41"/>
                  <a:pt x="113" y="40"/>
                  <a:pt x="112" y="40"/>
                </a:cubicBezTo>
                <a:cubicBezTo>
                  <a:pt x="106" y="45"/>
                  <a:pt x="99" y="48"/>
                  <a:pt x="93" y="54"/>
                </a:cubicBezTo>
                <a:cubicBezTo>
                  <a:pt x="88" y="60"/>
                  <a:pt x="83" y="65"/>
                  <a:pt x="79" y="72"/>
                </a:cubicBezTo>
                <a:cubicBezTo>
                  <a:pt x="71" y="83"/>
                  <a:pt x="65" y="96"/>
                  <a:pt x="62" y="109"/>
                </a:cubicBezTo>
                <a:cubicBezTo>
                  <a:pt x="57" y="134"/>
                  <a:pt x="62" y="163"/>
                  <a:pt x="80" y="182"/>
                </a:cubicBezTo>
                <a:cubicBezTo>
                  <a:pt x="97" y="199"/>
                  <a:pt x="126" y="204"/>
                  <a:pt x="147" y="192"/>
                </a:cubicBezTo>
                <a:cubicBezTo>
                  <a:pt x="154" y="187"/>
                  <a:pt x="161" y="181"/>
                  <a:pt x="166" y="175"/>
                </a:cubicBezTo>
                <a:cubicBezTo>
                  <a:pt x="172" y="170"/>
                  <a:pt x="178" y="162"/>
                  <a:pt x="177" y="154"/>
                </a:cubicBezTo>
                <a:cubicBezTo>
                  <a:pt x="177" y="152"/>
                  <a:pt x="177" y="151"/>
                  <a:pt x="176" y="150"/>
                </a:cubicBezTo>
                <a:cubicBezTo>
                  <a:pt x="176" y="149"/>
                  <a:pt x="175" y="149"/>
                  <a:pt x="174" y="150"/>
                </a:cubicBezTo>
                <a:cubicBezTo>
                  <a:pt x="161" y="158"/>
                  <a:pt x="149" y="169"/>
                  <a:pt x="134" y="175"/>
                </a:cubicBezTo>
                <a:cubicBezTo>
                  <a:pt x="121" y="180"/>
                  <a:pt x="106" y="179"/>
                  <a:pt x="93" y="176"/>
                </a:cubicBezTo>
                <a:cubicBezTo>
                  <a:pt x="79" y="173"/>
                  <a:pt x="67" y="167"/>
                  <a:pt x="57" y="157"/>
                </a:cubicBezTo>
                <a:cubicBezTo>
                  <a:pt x="48" y="149"/>
                  <a:pt x="44" y="137"/>
                  <a:pt x="45" y="125"/>
                </a:cubicBezTo>
                <a:cubicBezTo>
                  <a:pt x="46" y="108"/>
                  <a:pt x="53" y="91"/>
                  <a:pt x="63" y="77"/>
                </a:cubicBezTo>
                <a:cubicBezTo>
                  <a:pt x="69" y="69"/>
                  <a:pt x="76" y="62"/>
                  <a:pt x="84" y="57"/>
                </a:cubicBezTo>
                <a:cubicBezTo>
                  <a:pt x="94" y="52"/>
                  <a:pt x="104" y="50"/>
                  <a:pt x="114" y="49"/>
                </a:cubicBezTo>
                <a:cubicBezTo>
                  <a:pt x="116" y="49"/>
                  <a:pt x="116" y="46"/>
                  <a:pt x="114" y="47"/>
                </a:cubicBezTo>
                <a:cubicBezTo>
                  <a:pt x="101" y="47"/>
                  <a:pt x="88" y="52"/>
                  <a:pt x="79" y="61"/>
                </a:cubicBezTo>
                <a:cubicBezTo>
                  <a:pt x="69" y="70"/>
                  <a:pt x="63" y="82"/>
                  <a:pt x="59" y="94"/>
                </a:cubicBezTo>
                <a:cubicBezTo>
                  <a:pt x="55" y="107"/>
                  <a:pt x="54" y="122"/>
                  <a:pt x="56" y="136"/>
                </a:cubicBezTo>
                <a:cubicBezTo>
                  <a:pt x="59" y="148"/>
                  <a:pt x="65" y="160"/>
                  <a:pt x="74" y="169"/>
                </a:cubicBezTo>
                <a:cubicBezTo>
                  <a:pt x="83" y="179"/>
                  <a:pt x="95" y="187"/>
                  <a:pt x="108" y="191"/>
                </a:cubicBezTo>
                <a:cubicBezTo>
                  <a:pt x="120" y="194"/>
                  <a:pt x="132" y="193"/>
                  <a:pt x="144" y="189"/>
                </a:cubicBezTo>
                <a:cubicBezTo>
                  <a:pt x="149" y="188"/>
                  <a:pt x="155" y="185"/>
                  <a:pt x="160" y="182"/>
                </a:cubicBezTo>
                <a:cubicBezTo>
                  <a:pt x="165" y="179"/>
                  <a:pt x="170" y="175"/>
                  <a:pt x="173" y="170"/>
                </a:cubicBezTo>
                <a:cubicBezTo>
                  <a:pt x="179" y="163"/>
                  <a:pt x="178" y="155"/>
                  <a:pt x="175" y="147"/>
                </a:cubicBezTo>
                <a:cubicBezTo>
                  <a:pt x="171" y="137"/>
                  <a:pt x="165" y="129"/>
                  <a:pt x="161" y="120"/>
                </a:cubicBezTo>
                <a:cubicBezTo>
                  <a:pt x="158" y="115"/>
                  <a:pt x="156" y="109"/>
                  <a:pt x="158" y="104"/>
                </a:cubicBezTo>
                <a:cubicBezTo>
                  <a:pt x="160" y="99"/>
                  <a:pt x="167" y="95"/>
                  <a:pt x="172" y="92"/>
                </a:cubicBezTo>
                <a:cubicBezTo>
                  <a:pt x="177" y="90"/>
                  <a:pt x="180" y="87"/>
                  <a:pt x="185" y="85"/>
                </a:cubicBezTo>
                <a:cubicBezTo>
                  <a:pt x="189" y="82"/>
                  <a:pt x="194" y="79"/>
                  <a:pt x="199" y="84"/>
                </a:cubicBezTo>
                <a:cubicBezTo>
                  <a:pt x="203" y="88"/>
                  <a:pt x="205" y="94"/>
                  <a:pt x="207" y="98"/>
                </a:cubicBezTo>
                <a:cubicBezTo>
                  <a:pt x="210" y="104"/>
                  <a:pt x="213" y="110"/>
                  <a:pt x="217" y="116"/>
                </a:cubicBezTo>
                <a:cubicBezTo>
                  <a:pt x="226" y="130"/>
                  <a:pt x="235" y="145"/>
                  <a:pt x="243" y="160"/>
                </a:cubicBezTo>
                <a:cubicBezTo>
                  <a:pt x="246" y="167"/>
                  <a:pt x="251" y="173"/>
                  <a:pt x="254" y="180"/>
                </a:cubicBezTo>
                <a:cubicBezTo>
                  <a:pt x="256" y="185"/>
                  <a:pt x="255" y="189"/>
                  <a:pt x="252" y="192"/>
                </a:cubicBezTo>
                <a:cubicBezTo>
                  <a:pt x="246" y="197"/>
                  <a:pt x="239" y="200"/>
                  <a:pt x="232" y="202"/>
                </a:cubicBezTo>
                <a:cubicBezTo>
                  <a:pt x="228" y="204"/>
                  <a:pt x="222" y="208"/>
                  <a:pt x="217" y="204"/>
                </a:cubicBezTo>
                <a:cubicBezTo>
                  <a:pt x="215" y="202"/>
                  <a:pt x="214" y="197"/>
                  <a:pt x="213" y="194"/>
                </a:cubicBezTo>
                <a:cubicBezTo>
                  <a:pt x="211" y="189"/>
                  <a:pt x="210" y="185"/>
                  <a:pt x="207" y="182"/>
                </a:cubicBezTo>
                <a:cubicBezTo>
                  <a:pt x="206" y="182"/>
                  <a:pt x="205" y="181"/>
                  <a:pt x="203" y="180"/>
                </a:cubicBezTo>
                <a:cubicBezTo>
                  <a:pt x="203" y="180"/>
                  <a:pt x="202" y="180"/>
                  <a:pt x="202" y="180"/>
                </a:cubicBezTo>
                <a:cubicBezTo>
                  <a:pt x="196" y="186"/>
                  <a:pt x="192" y="193"/>
                  <a:pt x="187" y="199"/>
                </a:cubicBezTo>
                <a:cubicBezTo>
                  <a:pt x="182" y="205"/>
                  <a:pt x="176" y="209"/>
                  <a:pt x="169" y="214"/>
                </a:cubicBezTo>
                <a:cubicBezTo>
                  <a:pt x="163" y="218"/>
                  <a:pt x="155" y="222"/>
                  <a:pt x="148" y="225"/>
                </a:cubicBezTo>
                <a:cubicBezTo>
                  <a:pt x="142" y="228"/>
                  <a:pt x="135" y="230"/>
                  <a:pt x="128" y="231"/>
                </a:cubicBezTo>
                <a:cubicBezTo>
                  <a:pt x="106" y="236"/>
                  <a:pt x="83" y="228"/>
                  <a:pt x="65" y="215"/>
                </a:cubicBezTo>
                <a:cubicBezTo>
                  <a:pt x="46" y="202"/>
                  <a:pt x="31" y="184"/>
                  <a:pt x="22" y="162"/>
                </a:cubicBezTo>
                <a:cubicBezTo>
                  <a:pt x="13" y="140"/>
                  <a:pt x="10" y="115"/>
                  <a:pt x="15" y="91"/>
                </a:cubicBezTo>
                <a:cubicBezTo>
                  <a:pt x="21" y="66"/>
                  <a:pt x="36" y="45"/>
                  <a:pt x="55" y="29"/>
                </a:cubicBezTo>
                <a:cubicBezTo>
                  <a:pt x="64" y="22"/>
                  <a:pt x="73" y="16"/>
                  <a:pt x="84" y="13"/>
                </a:cubicBezTo>
                <a:cubicBezTo>
                  <a:pt x="95" y="10"/>
                  <a:pt x="107" y="11"/>
                  <a:pt x="118" y="13"/>
                </a:cubicBezTo>
                <a:cubicBezTo>
                  <a:pt x="122" y="15"/>
                  <a:pt x="126" y="16"/>
                  <a:pt x="130" y="18"/>
                </a:cubicBezTo>
                <a:cubicBezTo>
                  <a:pt x="130" y="17"/>
                  <a:pt x="131" y="16"/>
                  <a:pt x="131" y="15"/>
                </a:cubicBezTo>
                <a:cubicBezTo>
                  <a:pt x="119" y="13"/>
                  <a:pt x="107" y="11"/>
                  <a:pt x="95" y="11"/>
                </a:cubicBezTo>
                <a:cubicBezTo>
                  <a:pt x="83" y="12"/>
                  <a:pt x="72" y="15"/>
                  <a:pt x="62" y="22"/>
                </a:cubicBezTo>
                <a:cubicBezTo>
                  <a:pt x="40" y="36"/>
                  <a:pt x="29" y="60"/>
                  <a:pt x="23" y="85"/>
                </a:cubicBezTo>
                <a:cubicBezTo>
                  <a:pt x="17" y="110"/>
                  <a:pt x="18" y="136"/>
                  <a:pt x="26" y="161"/>
                </a:cubicBezTo>
                <a:cubicBezTo>
                  <a:pt x="33" y="181"/>
                  <a:pt x="46" y="200"/>
                  <a:pt x="61" y="214"/>
                </a:cubicBezTo>
                <a:cubicBezTo>
                  <a:pt x="78" y="227"/>
                  <a:pt x="99" y="235"/>
                  <a:pt x="120" y="233"/>
                </a:cubicBezTo>
                <a:cubicBezTo>
                  <a:pt x="130" y="231"/>
                  <a:pt x="138" y="228"/>
                  <a:pt x="147" y="224"/>
                </a:cubicBezTo>
                <a:cubicBezTo>
                  <a:pt x="157" y="219"/>
                  <a:pt x="167" y="214"/>
                  <a:pt x="176" y="207"/>
                </a:cubicBezTo>
                <a:cubicBezTo>
                  <a:pt x="186" y="199"/>
                  <a:pt x="196" y="190"/>
                  <a:pt x="198" y="177"/>
                </a:cubicBezTo>
                <a:cubicBezTo>
                  <a:pt x="198" y="177"/>
                  <a:pt x="197" y="177"/>
                  <a:pt x="196" y="177"/>
                </a:cubicBezTo>
                <a:cubicBezTo>
                  <a:pt x="196" y="182"/>
                  <a:pt x="193" y="187"/>
                  <a:pt x="190" y="191"/>
                </a:cubicBezTo>
                <a:cubicBezTo>
                  <a:pt x="186" y="196"/>
                  <a:pt x="182" y="200"/>
                  <a:pt x="177" y="204"/>
                </a:cubicBezTo>
                <a:cubicBezTo>
                  <a:pt x="168" y="212"/>
                  <a:pt x="158" y="220"/>
                  <a:pt x="147" y="225"/>
                </a:cubicBezTo>
                <a:cubicBezTo>
                  <a:pt x="124" y="236"/>
                  <a:pt x="95" y="229"/>
                  <a:pt x="73" y="218"/>
                </a:cubicBezTo>
                <a:cubicBezTo>
                  <a:pt x="50" y="207"/>
                  <a:pt x="32" y="187"/>
                  <a:pt x="22" y="164"/>
                </a:cubicBezTo>
                <a:cubicBezTo>
                  <a:pt x="12" y="141"/>
                  <a:pt x="11" y="116"/>
                  <a:pt x="15" y="91"/>
                </a:cubicBezTo>
                <a:cubicBezTo>
                  <a:pt x="19" y="67"/>
                  <a:pt x="30" y="42"/>
                  <a:pt x="48" y="25"/>
                </a:cubicBezTo>
                <a:cubicBezTo>
                  <a:pt x="57" y="16"/>
                  <a:pt x="67" y="10"/>
                  <a:pt x="79" y="7"/>
                </a:cubicBezTo>
                <a:cubicBezTo>
                  <a:pt x="91" y="4"/>
                  <a:pt x="104" y="2"/>
                  <a:pt x="117" y="4"/>
                </a:cubicBezTo>
                <a:cubicBezTo>
                  <a:pt x="123" y="5"/>
                  <a:pt x="129" y="8"/>
                  <a:pt x="133" y="12"/>
                </a:cubicBezTo>
                <a:cubicBezTo>
                  <a:pt x="138" y="15"/>
                  <a:pt x="143" y="21"/>
                  <a:pt x="144" y="27"/>
                </a:cubicBezTo>
                <a:cubicBezTo>
                  <a:pt x="144" y="29"/>
                  <a:pt x="144" y="30"/>
                  <a:pt x="142" y="31"/>
                </a:cubicBezTo>
                <a:cubicBezTo>
                  <a:pt x="140" y="33"/>
                  <a:pt x="138" y="35"/>
                  <a:pt x="136" y="38"/>
                </a:cubicBezTo>
                <a:cubicBezTo>
                  <a:pt x="134" y="40"/>
                  <a:pt x="132" y="43"/>
                  <a:pt x="129" y="45"/>
                </a:cubicBezTo>
                <a:cubicBezTo>
                  <a:pt x="127" y="47"/>
                  <a:pt x="124" y="48"/>
                  <a:pt x="120" y="47"/>
                </a:cubicBezTo>
                <a:cubicBezTo>
                  <a:pt x="113" y="47"/>
                  <a:pt x="108" y="46"/>
                  <a:pt x="101" y="47"/>
                </a:cubicBezTo>
                <a:cubicBezTo>
                  <a:pt x="95" y="48"/>
                  <a:pt x="89" y="51"/>
                  <a:pt x="83" y="55"/>
                </a:cubicBezTo>
                <a:cubicBezTo>
                  <a:pt x="72" y="62"/>
                  <a:pt x="63" y="74"/>
                  <a:pt x="57" y="86"/>
                </a:cubicBezTo>
                <a:cubicBezTo>
                  <a:pt x="51" y="97"/>
                  <a:pt x="46" y="110"/>
                  <a:pt x="46" y="123"/>
                </a:cubicBezTo>
                <a:cubicBezTo>
                  <a:pt x="46" y="134"/>
                  <a:pt x="49" y="146"/>
                  <a:pt x="56" y="155"/>
                </a:cubicBezTo>
                <a:cubicBezTo>
                  <a:pt x="63" y="165"/>
                  <a:pt x="73" y="173"/>
                  <a:pt x="83" y="180"/>
                </a:cubicBezTo>
                <a:cubicBezTo>
                  <a:pt x="93" y="187"/>
                  <a:pt x="104" y="192"/>
                  <a:pt x="116" y="193"/>
                </a:cubicBezTo>
                <a:cubicBezTo>
                  <a:pt x="129" y="194"/>
                  <a:pt x="142" y="189"/>
                  <a:pt x="153" y="185"/>
                </a:cubicBezTo>
                <a:cubicBezTo>
                  <a:pt x="165" y="180"/>
                  <a:pt x="176" y="173"/>
                  <a:pt x="182" y="162"/>
                </a:cubicBezTo>
                <a:cubicBezTo>
                  <a:pt x="188" y="152"/>
                  <a:pt x="183" y="141"/>
                  <a:pt x="177" y="133"/>
                </a:cubicBezTo>
                <a:cubicBezTo>
                  <a:pt x="173" y="125"/>
                  <a:pt x="168" y="119"/>
                  <a:pt x="163" y="112"/>
                </a:cubicBezTo>
                <a:cubicBezTo>
                  <a:pt x="162" y="110"/>
                  <a:pt x="160" y="108"/>
                  <a:pt x="159" y="105"/>
                </a:cubicBezTo>
                <a:cubicBezTo>
                  <a:pt x="158" y="104"/>
                  <a:pt x="159" y="103"/>
                  <a:pt x="160" y="101"/>
                </a:cubicBezTo>
                <a:cubicBezTo>
                  <a:pt x="164" y="96"/>
                  <a:pt x="170" y="93"/>
                  <a:pt x="175" y="90"/>
                </a:cubicBezTo>
                <a:cubicBezTo>
                  <a:pt x="180" y="88"/>
                  <a:pt x="187" y="85"/>
                  <a:pt x="192" y="84"/>
                </a:cubicBezTo>
                <a:cubicBezTo>
                  <a:pt x="198" y="84"/>
                  <a:pt x="200" y="92"/>
                  <a:pt x="203" y="95"/>
                </a:cubicBezTo>
                <a:cubicBezTo>
                  <a:pt x="207" y="103"/>
                  <a:pt x="212" y="110"/>
                  <a:pt x="216" y="116"/>
                </a:cubicBezTo>
                <a:cubicBezTo>
                  <a:pt x="221" y="124"/>
                  <a:pt x="225" y="131"/>
                  <a:pt x="230" y="138"/>
                </a:cubicBezTo>
                <a:cubicBezTo>
                  <a:pt x="234" y="146"/>
                  <a:pt x="238" y="153"/>
                  <a:pt x="241" y="160"/>
                </a:cubicBezTo>
                <a:cubicBezTo>
                  <a:pt x="244" y="166"/>
                  <a:pt x="248" y="172"/>
                  <a:pt x="253" y="176"/>
                </a:cubicBezTo>
                <a:cubicBezTo>
                  <a:pt x="256" y="179"/>
                  <a:pt x="261" y="183"/>
                  <a:pt x="263" y="188"/>
                </a:cubicBezTo>
                <a:cubicBezTo>
                  <a:pt x="266" y="193"/>
                  <a:pt x="255" y="197"/>
                  <a:pt x="251" y="199"/>
                </a:cubicBezTo>
                <a:cubicBezTo>
                  <a:pt x="244" y="202"/>
                  <a:pt x="238" y="205"/>
                  <a:pt x="231" y="207"/>
                </a:cubicBezTo>
                <a:cubicBezTo>
                  <a:pt x="227" y="207"/>
                  <a:pt x="224" y="208"/>
                  <a:pt x="221" y="205"/>
                </a:cubicBezTo>
                <a:cubicBezTo>
                  <a:pt x="219" y="203"/>
                  <a:pt x="218" y="199"/>
                  <a:pt x="217" y="196"/>
                </a:cubicBezTo>
                <a:cubicBezTo>
                  <a:pt x="215" y="189"/>
                  <a:pt x="214" y="181"/>
                  <a:pt x="209" y="175"/>
                </a:cubicBezTo>
                <a:cubicBezTo>
                  <a:pt x="209" y="174"/>
                  <a:pt x="208" y="174"/>
                  <a:pt x="208" y="175"/>
                </a:cubicBezTo>
                <a:cubicBezTo>
                  <a:pt x="201" y="179"/>
                  <a:pt x="196" y="185"/>
                  <a:pt x="191" y="191"/>
                </a:cubicBezTo>
                <a:cubicBezTo>
                  <a:pt x="186" y="196"/>
                  <a:pt x="179" y="202"/>
                  <a:pt x="172" y="207"/>
                </a:cubicBezTo>
                <a:cubicBezTo>
                  <a:pt x="160" y="215"/>
                  <a:pt x="146" y="220"/>
                  <a:pt x="132" y="223"/>
                </a:cubicBezTo>
                <a:cubicBezTo>
                  <a:pt x="105" y="227"/>
                  <a:pt x="76" y="222"/>
                  <a:pt x="54" y="205"/>
                </a:cubicBezTo>
                <a:cubicBezTo>
                  <a:pt x="34" y="187"/>
                  <a:pt x="22" y="160"/>
                  <a:pt x="20" y="133"/>
                </a:cubicBezTo>
                <a:cubicBezTo>
                  <a:pt x="17" y="111"/>
                  <a:pt x="21" y="88"/>
                  <a:pt x="31" y="68"/>
                </a:cubicBezTo>
                <a:cubicBezTo>
                  <a:pt x="39" y="50"/>
                  <a:pt x="53" y="29"/>
                  <a:pt x="76" y="29"/>
                </a:cubicBezTo>
                <a:cubicBezTo>
                  <a:pt x="77" y="29"/>
                  <a:pt x="77" y="26"/>
                  <a:pt x="75" y="26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" name="Freeform 2223"/>
          <p:cNvSpPr/>
          <p:nvPr/>
        </p:nvSpPr>
        <p:spPr bwMode="auto">
          <a:xfrm>
            <a:off x="8356600" y="1570038"/>
            <a:ext cx="92075" cy="107950"/>
          </a:xfrm>
          <a:custGeom>
            <a:avLst/>
            <a:gdLst>
              <a:gd name="T0" fmla="*/ 17 w 45"/>
              <a:gd name="T1" fmla="*/ 53 h 53"/>
              <a:gd name="T2" fmla="*/ 39 w 45"/>
              <a:gd name="T3" fmla="*/ 45 h 53"/>
              <a:gd name="T4" fmla="*/ 44 w 45"/>
              <a:gd name="T5" fmla="*/ 23 h 53"/>
              <a:gd name="T6" fmla="*/ 2 w 45"/>
              <a:gd name="T7" fmla="*/ 5 h 53"/>
              <a:gd name="T8" fmla="*/ 2 w 45"/>
              <a:gd name="T9" fmla="*/ 8 h 53"/>
              <a:gd name="T10" fmla="*/ 41 w 45"/>
              <a:gd name="T11" fmla="*/ 23 h 53"/>
              <a:gd name="T12" fmla="*/ 36 w 45"/>
              <a:gd name="T13" fmla="*/ 44 h 53"/>
              <a:gd name="T14" fmla="*/ 17 w 45"/>
              <a:gd name="T15" fmla="*/ 50 h 53"/>
              <a:gd name="T16" fmla="*/ 17 w 45"/>
              <a:gd name="T17" fmla="*/ 53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5" h="53">
                <a:moveTo>
                  <a:pt x="17" y="53"/>
                </a:moveTo>
                <a:cubicBezTo>
                  <a:pt x="24" y="51"/>
                  <a:pt x="33" y="50"/>
                  <a:pt x="39" y="45"/>
                </a:cubicBezTo>
                <a:cubicBezTo>
                  <a:pt x="45" y="40"/>
                  <a:pt x="45" y="31"/>
                  <a:pt x="44" y="23"/>
                </a:cubicBezTo>
                <a:cubicBezTo>
                  <a:pt x="39" y="4"/>
                  <a:pt x="17" y="0"/>
                  <a:pt x="2" y="5"/>
                </a:cubicBezTo>
                <a:cubicBezTo>
                  <a:pt x="0" y="6"/>
                  <a:pt x="1" y="8"/>
                  <a:pt x="2" y="8"/>
                </a:cubicBezTo>
                <a:cubicBezTo>
                  <a:pt x="17" y="3"/>
                  <a:pt x="36" y="6"/>
                  <a:pt x="41" y="23"/>
                </a:cubicBezTo>
                <a:cubicBezTo>
                  <a:pt x="43" y="30"/>
                  <a:pt x="42" y="39"/>
                  <a:pt x="36" y="44"/>
                </a:cubicBezTo>
                <a:cubicBezTo>
                  <a:pt x="31" y="48"/>
                  <a:pt x="23" y="49"/>
                  <a:pt x="17" y="50"/>
                </a:cubicBezTo>
                <a:cubicBezTo>
                  <a:pt x="15" y="50"/>
                  <a:pt x="15" y="53"/>
                  <a:pt x="17" y="53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" name="Freeform 2224"/>
          <p:cNvSpPr/>
          <p:nvPr/>
        </p:nvSpPr>
        <p:spPr bwMode="auto">
          <a:xfrm>
            <a:off x="8553450" y="1368426"/>
            <a:ext cx="406400" cy="500063"/>
          </a:xfrm>
          <a:custGeom>
            <a:avLst/>
            <a:gdLst>
              <a:gd name="T0" fmla="*/ 5 w 198"/>
              <a:gd name="T1" fmla="*/ 61 h 244"/>
              <a:gd name="T2" fmla="*/ 14 w 198"/>
              <a:gd name="T3" fmla="*/ 142 h 244"/>
              <a:gd name="T4" fmla="*/ 74 w 198"/>
              <a:gd name="T5" fmla="*/ 216 h 244"/>
              <a:gd name="T6" fmla="*/ 164 w 198"/>
              <a:gd name="T7" fmla="*/ 214 h 244"/>
              <a:gd name="T8" fmla="*/ 184 w 198"/>
              <a:gd name="T9" fmla="*/ 78 h 244"/>
              <a:gd name="T10" fmla="*/ 68 w 198"/>
              <a:gd name="T11" fmla="*/ 3 h 244"/>
              <a:gd name="T12" fmla="*/ 11 w 198"/>
              <a:gd name="T13" fmla="*/ 119 h 244"/>
              <a:gd name="T14" fmla="*/ 59 w 198"/>
              <a:gd name="T15" fmla="*/ 194 h 244"/>
              <a:gd name="T16" fmla="*/ 122 w 198"/>
              <a:gd name="T17" fmla="*/ 227 h 244"/>
              <a:gd name="T18" fmla="*/ 181 w 198"/>
              <a:gd name="T19" fmla="*/ 196 h 244"/>
              <a:gd name="T20" fmla="*/ 172 w 198"/>
              <a:gd name="T21" fmla="*/ 64 h 244"/>
              <a:gd name="T22" fmla="*/ 32 w 198"/>
              <a:gd name="T23" fmla="*/ 27 h 244"/>
              <a:gd name="T24" fmla="*/ 14 w 198"/>
              <a:gd name="T25" fmla="*/ 134 h 244"/>
              <a:gd name="T26" fmla="*/ 163 w 198"/>
              <a:gd name="T27" fmla="*/ 218 h 244"/>
              <a:gd name="T28" fmla="*/ 195 w 198"/>
              <a:gd name="T29" fmla="*/ 115 h 244"/>
              <a:gd name="T30" fmla="*/ 133 w 198"/>
              <a:gd name="T31" fmla="*/ 25 h 244"/>
              <a:gd name="T32" fmla="*/ 64 w 198"/>
              <a:gd name="T33" fmla="*/ 15 h 244"/>
              <a:gd name="T34" fmla="*/ 8 w 198"/>
              <a:gd name="T35" fmla="*/ 72 h 244"/>
              <a:gd name="T36" fmla="*/ 28 w 198"/>
              <a:gd name="T37" fmla="*/ 35 h 244"/>
              <a:gd name="T38" fmla="*/ 102 w 198"/>
              <a:gd name="T39" fmla="*/ 16 h 244"/>
              <a:gd name="T40" fmla="*/ 184 w 198"/>
              <a:gd name="T41" fmla="*/ 90 h 244"/>
              <a:gd name="T42" fmla="*/ 192 w 198"/>
              <a:gd name="T43" fmla="*/ 164 h 244"/>
              <a:gd name="T44" fmla="*/ 147 w 198"/>
              <a:gd name="T45" fmla="*/ 223 h 244"/>
              <a:gd name="T46" fmla="*/ 34 w 198"/>
              <a:gd name="T47" fmla="*/ 168 h 244"/>
              <a:gd name="T48" fmla="*/ 14 w 198"/>
              <a:gd name="T49" fmla="*/ 55 h 244"/>
              <a:gd name="T50" fmla="*/ 67 w 198"/>
              <a:gd name="T51" fmla="*/ 15 h 244"/>
              <a:gd name="T52" fmla="*/ 188 w 198"/>
              <a:gd name="T53" fmla="*/ 106 h 244"/>
              <a:gd name="T54" fmla="*/ 171 w 198"/>
              <a:gd name="T55" fmla="*/ 204 h 244"/>
              <a:gd name="T56" fmla="*/ 104 w 198"/>
              <a:gd name="T57" fmla="*/ 221 h 244"/>
              <a:gd name="T58" fmla="*/ 41 w 198"/>
              <a:gd name="T59" fmla="*/ 172 h 244"/>
              <a:gd name="T60" fmla="*/ 10 w 198"/>
              <a:gd name="T61" fmla="*/ 58 h 244"/>
              <a:gd name="T62" fmla="*/ 140 w 198"/>
              <a:gd name="T63" fmla="*/ 26 h 244"/>
              <a:gd name="T64" fmla="*/ 193 w 198"/>
              <a:gd name="T65" fmla="*/ 157 h 244"/>
              <a:gd name="T66" fmla="*/ 150 w 198"/>
              <a:gd name="T67" fmla="*/ 219 h 244"/>
              <a:gd name="T68" fmla="*/ 88 w 198"/>
              <a:gd name="T69" fmla="*/ 222 h 244"/>
              <a:gd name="T70" fmla="*/ 24 w 198"/>
              <a:gd name="T71" fmla="*/ 158 h 244"/>
              <a:gd name="T72" fmla="*/ 4 w 198"/>
              <a:gd name="T73" fmla="*/ 90 h 244"/>
              <a:gd name="T74" fmla="*/ 28 w 198"/>
              <a:gd name="T75" fmla="*/ 39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98" h="244">
                <a:moveTo>
                  <a:pt x="27" y="36"/>
                </a:moveTo>
                <a:cubicBezTo>
                  <a:pt x="15" y="38"/>
                  <a:pt x="8" y="49"/>
                  <a:pt x="5" y="61"/>
                </a:cubicBezTo>
                <a:cubicBezTo>
                  <a:pt x="1" y="73"/>
                  <a:pt x="0" y="87"/>
                  <a:pt x="2" y="100"/>
                </a:cubicBezTo>
                <a:cubicBezTo>
                  <a:pt x="4" y="114"/>
                  <a:pt x="8" y="129"/>
                  <a:pt x="14" y="142"/>
                </a:cubicBezTo>
                <a:cubicBezTo>
                  <a:pt x="20" y="157"/>
                  <a:pt x="28" y="171"/>
                  <a:pt x="39" y="183"/>
                </a:cubicBezTo>
                <a:cubicBezTo>
                  <a:pt x="49" y="196"/>
                  <a:pt x="61" y="207"/>
                  <a:pt x="74" y="216"/>
                </a:cubicBezTo>
                <a:cubicBezTo>
                  <a:pt x="82" y="222"/>
                  <a:pt x="92" y="227"/>
                  <a:pt x="103" y="229"/>
                </a:cubicBezTo>
                <a:cubicBezTo>
                  <a:pt x="124" y="234"/>
                  <a:pt x="147" y="226"/>
                  <a:pt x="164" y="214"/>
                </a:cubicBezTo>
                <a:cubicBezTo>
                  <a:pt x="185" y="199"/>
                  <a:pt x="195" y="174"/>
                  <a:pt x="196" y="149"/>
                </a:cubicBezTo>
                <a:cubicBezTo>
                  <a:pt x="198" y="124"/>
                  <a:pt x="194" y="100"/>
                  <a:pt x="184" y="78"/>
                </a:cubicBezTo>
                <a:cubicBezTo>
                  <a:pt x="174" y="56"/>
                  <a:pt x="159" y="36"/>
                  <a:pt x="139" y="22"/>
                </a:cubicBezTo>
                <a:cubicBezTo>
                  <a:pt x="119" y="8"/>
                  <a:pt x="93" y="0"/>
                  <a:pt x="68" y="3"/>
                </a:cubicBezTo>
                <a:cubicBezTo>
                  <a:pt x="42" y="7"/>
                  <a:pt x="20" y="25"/>
                  <a:pt x="10" y="49"/>
                </a:cubicBezTo>
                <a:cubicBezTo>
                  <a:pt x="0" y="72"/>
                  <a:pt x="4" y="96"/>
                  <a:pt x="11" y="119"/>
                </a:cubicBezTo>
                <a:cubicBezTo>
                  <a:pt x="16" y="133"/>
                  <a:pt x="22" y="147"/>
                  <a:pt x="30" y="160"/>
                </a:cubicBezTo>
                <a:cubicBezTo>
                  <a:pt x="37" y="173"/>
                  <a:pt x="47" y="184"/>
                  <a:pt x="59" y="194"/>
                </a:cubicBezTo>
                <a:cubicBezTo>
                  <a:pt x="68" y="202"/>
                  <a:pt x="78" y="210"/>
                  <a:pt x="89" y="217"/>
                </a:cubicBezTo>
                <a:cubicBezTo>
                  <a:pt x="99" y="223"/>
                  <a:pt x="110" y="227"/>
                  <a:pt x="122" y="227"/>
                </a:cubicBezTo>
                <a:cubicBezTo>
                  <a:pt x="134" y="228"/>
                  <a:pt x="146" y="224"/>
                  <a:pt x="156" y="218"/>
                </a:cubicBezTo>
                <a:cubicBezTo>
                  <a:pt x="166" y="213"/>
                  <a:pt x="174" y="205"/>
                  <a:pt x="181" y="196"/>
                </a:cubicBezTo>
                <a:cubicBezTo>
                  <a:pt x="193" y="177"/>
                  <a:pt x="196" y="154"/>
                  <a:pt x="195" y="132"/>
                </a:cubicBezTo>
                <a:cubicBezTo>
                  <a:pt x="193" y="109"/>
                  <a:pt x="186" y="85"/>
                  <a:pt x="172" y="64"/>
                </a:cubicBezTo>
                <a:cubicBezTo>
                  <a:pt x="158" y="42"/>
                  <a:pt x="134" y="24"/>
                  <a:pt x="108" y="16"/>
                </a:cubicBezTo>
                <a:cubicBezTo>
                  <a:pt x="83" y="9"/>
                  <a:pt x="52" y="9"/>
                  <a:pt x="32" y="27"/>
                </a:cubicBezTo>
                <a:cubicBezTo>
                  <a:pt x="17" y="40"/>
                  <a:pt x="8" y="58"/>
                  <a:pt x="6" y="77"/>
                </a:cubicBezTo>
                <a:cubicBezTo>
                  <a:pt x="3" y="96"/>
                  <a:pt x="7" y="116"/>
                  <a:pt x="14" y="134"/>
                </a:cubicBezTo>
                <a:cubicBezTo>
                  <a:pt x="20" y="153"/>
                  <a:pt x="31" y="171"/>
                  <a:pt x="44" y="185"/>
                </a:cubicBezTo>
                <a:cubicBezTo>
                  <a:pt x="72" y="217"/>
                  <a:pt x="123" y="244"/>
                  <a:pt x="163" y="218"/>
                </a:cubicBezTo>
                <a:cubicBezTo>
                  <a:pt x="185" y="203"/>
                  <a:pt x="194" y="177"/>
                  <a:pt x="196" y="152"/>
                </a:cubicBezTo>
                <a:cubicBezTo>
                  <a:pt x="197" y="140"/>
                  <a:pt x="197" y="127"/>
                  <a:pt x="195" y="115"/>
                </a:cubicBezTo>
                <a:cubicBezTo>
                  <a:pt x="192" y="103"/>
                  <a:pt x="188" y="92"/>
                  <a:pt x="182" y="81"/>
                </a:cubicBezTo>
                <a:cubicBezTo>
                  <a:pt x="171" y="59"/>
                  <a:pt x="154" y="39"/>
                  <a:pt x="133" y="25"/>
                </a:cubicBezTo>
                <a:cubicBezTo>
                  <a:pt x="123" y="19"/>
                  <a:pt x="112" y="15"/>
                  <a:pt x="100" y="13"/>
                </a:cubicBezTo>
                <a:cubicBezTo>
                  <a:pt x="88" y="11"/>
                  <a:pt x="75" y="13"/>
                  <a:pt x="64" y="15"/>
                </a:cubicBezTo>
                <a:cubicBezTo>
                  <a:pt x="49" y="17"/>
                  <a:pt x="36" y="23"/>
                  <a:pt x="26" y="33"/>
                </a:cubicBezTo>
                <a:cubicBezTo>
                  <a:pt x="16" y="44"/>
                  <a:pt x="11" y="58"/>
                  <a:pt x="8" y="72"/>
                </a:cubicBezTo>
                <a:cubicBezTo>
                  <a:pt x="8" y="74"/>
                  <a:pt x="10" y="74"/>
                  <a:pt x="11" y="72"/>
                </a:cubicBezTo>
                <a:cubicBezTo>
                  <a:pt x="13" y="59"/>
                  <a:pt x="18" y="46"/>
                  <a:pt x="28" y="35"/>
                </a:cubicBezTo>
                <a:cubicBezTo>
                  <a:pt x="38" y="24"/>
                  <a:pt x="51" y="19"/>
                  <a:pt x="65" y="17"/>
                </a:cubicBezTo>
                <a:cubicBezTo>
                  <a:pt x="77" y="15"/>
                  <a:pt x="90" y="14"/>
                  <a:pt x="102" y="16"/>
                </a:cubicBezTo>
                <a:cubicBezTo>
                  <a:pt x="115" y="18"/>
                  <a:pt x="126" y="23"/>
                  <a:pt x="136" y="31"/>
                </a:cubicBezTo>
                <a:cubicBezTo>
                  <a:pt x="157" y="45"/>
                  <a:pt x="173" y="67"/>
                  <a:pt x="184" y="90"/>
                </a:cubicBezTo>
                <a:cubicBezTo>
                  <a:pt x="189" y="101"/>
                  <a:pt x="193" y="113"/>
                  <a:pt x="194" y="125"/>
                </a:cubicBezTo>
                <a:cubicBezTo>
                  <a:pt x="194" y="138"/>
                  <a:pt x="194" y="151"/>
                  <a:pt x="192" y="164"/>
                </a:cubicBezTo>
                <a:cubicBezTo>
                  <a:pt x="190" y="177"/>
                  <a:pt x="185" y="189"/>
                  <a:pt x="178" y="200"/>
                </a:cubicBezTo>
                <a:cubicBezTo>
                  <a:pt x="170" y="211"/>
                  <a:pt x="159" y="219"/>
                  <a:pt x="147" y="223"/>
                </a:cubicBezTo>
                <a:cubicBezTo>
                  <a:pt x="124" y="231"/>
                  <a:pt x="99" y="223"/>
                  <a:pt x="79" y="211"/>
                </a:cubicBezTo>
                <a:cubicBezTo>
                  <a:pt x="61" y="200"/>
                  <a:pt x="46" y="185"/>
                  <a:pt x="34" y="168"/>
                </a:cubicBezTo>
                <a:cubicBezTo>
                  <a:pt x="23" y="151"/>
                  <a:pt x="14" y="132"/>
                  <a:pt x="10" y="112"/>
                </a:cubicBezTo>
                <a:cubicBezTo>
                  <a:pt x="6" y="94"/>
                  <a:pt x="7" y="73"/>
                  <a:pt x="14" y="55"/>
                </a:cubicBezTo>
                <a:cubicBezTo>
                  <a:pt x="18" y="46"/>
                  <a:pt x="24" y="38"/>
                  <a:pt x="31" y="31"/>
                </a:cubicBezTo>
                <a:cubicBezTo>
                  <a:pt x="41" y="22"/>
                  <a:pt x="53" y="16"/>
                  <a:pt x="67" y="15"/>
                </a:cubicBezTo>
                <a:cubicBezTo>
                  <a:pt x="96" y="11"/>
                  <a:pt x="124" y="21"/>
                  <a:pt x="146" y="39"/>
                </a:cubicBezTo>
                <a:cubicBezTo>
                  <a:pt x="167" y="57"/>
                  <a:pt x="181" y="80"/>
                  <a:pt x="188" y="106"/>
                </a:cubicBezTo>
                <a:cubicBezTo>
                  <a:pt x="194" y="128"/>
                  <a:pt x="195" y="153"/>
                  <a:pt x="188" y="175"/>
                </a:cubicBezTo>
                <a:cubicBezTo>
                  <a:pt x="184" y="186"/>
                  <a:pt x="179" y="195"/>
                  <a:pt x="171" y="204"/>
                </a:cubicBezTo>
                <a:cubicBezTo>
                  <a:pt x="163" y="213"/>
                  <a:pt x="152" y="219"/>
                  <a:pt x="140" y="222"/>
                </a:cubicBezTo>
                <a:cubicBezTo>
                  <a:pt x="128" y="226"/>
                  <a:pt x="116" y="226"/>
                  <a:pt x="104" y="221"/>
                </a:cubicBezTo>
                <a:cubicBezTo>
                  <a:pt x="93" y="217"/>
                  <a:pt x="83" y="210"/>
                  <a:pt x="74" y="203"/>
                </a:cubicBezTo>
                <a:cubicBezTo>
                  <a:pt x="61" y="194"/>
                  <a:pt x="50" y="184"/>
                  <a:pt x="41" y="172"/>
                </a:cubicBezTo>
                <a:cubicBezTo>
                  <a:pt x="31" y="160"/>
                  <a:pt x="24" y="146"/>
                  <a:pt x="19" y="132"/>
                </a:cubicBezTo>
                <a:cubicBezTo>
                  <a:pt x="9" y="109"/>
                  <a:pt x="2" y="83"/>
                  <a:pt x="10" y="58"/>
                </a:cubicBezTo>
                <a:cubicBezTo>
                  <a:pt x="17" y="31"/>
                  <a:pt x="40" y="11"/>
                  <a:pt x="67" y="6"/>
                </a:cubicBezTo>
                <a:cubicBezTo>
                  <a:pt x="92" y="2"/>
                  <a:pt x="119" y="11"/>
                  <a:pt x="140" y="26"/>
                </a:cubicBezTo>
                <a:cubicBezTo>
                  <a:pt x="160" y="41"/>
                  <a:pt x="174" y="61"/>
                  <a:pt x="184" y="84"/>
                </a:cubicBezTo>
                <a:cubicBezTo>
                  <a:pt x="193" y="107"/>
                  <a:pt x="196" y="133"/>
                  <a:pt x="193" y="157"/>
                </a:cubicBezTo>
                <a:cubicBezTo>
                  <a:pt x="191" y="171"/>
                  <a:pt x="187" y="183"/>
                  <a:pt x="180" y="194"/>
                </a:cubicBezTo>
                <a:cubicBezTo>
                  <a:pt x="172" y="205"/>
                  <a:pt x="162" y="213"/>
                  <a:pt x="150" y="219"/>
                </a:cubicBezTo>
                <a:cubicBezTo>
                  <a:pt x="140" y="224"/>
                  <a:pt x="130" y="227"/>
                  <a:pt x="119" y="228"/>
                </a:cubicBezTo>
                <a:cubicBezTo>
                  <a:pt x="108" y="229"/>
                  <a:pt x="98" y="226"/>
                  <a:pt x="88" y="222"/>
                </a:cubicBezTo>
                <a:cubicBezTo>
                  <a:pt x="76" y="216"/>
                  <a:pt x="64" y="206"/>
                  <a:pt x="55" y="196"/>
                </a:cubicBezTo>
                <a:cubicBezTo>
                  <a:pt x="42" y="185"/>
                  <a:pt x="32" y="172"/>
                  <a:pt x="24" y="158"/>
                </a:cubicBezTo>
                <a:cubicBezTo>
                  <a:pt x="18" y="147"/>
                  <a:pt x="14" y="135"/>
                  <a:pt x="10" y="124"/>
                </a:cubicBezTo>
                <a:cubicBezTo>
                  <a:pt x="7" y="113"/>
                  <a:pt x="4" y="102"/>
                  <a:pt x="4" y="90"/>
                </a:cubicBezTo>
                <a:cubicBezTo>
                  <a:pt x="3" y="80"/>
                  <a:pt x="5" y="70"/>
                  <a:pt x="8" y="59"/>
                </a:cubicBezTo>
                <a:cubicBezTo>
                  <a:pt x="11" y="50"/>
                  <a:pt x="17" y="40"/>
                  <a:pt x="28" y="39"/>
                </a:cubicBezTo>
                <a:cubicBezTo>
                  <a:pt x="30" y="38"/>
                  <a:pt x="29" y="36"/>
                  <a:pt x="27" y="36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" name="Freeform 2225"/>
          <p:cNvSpPr/>
          <p:nvPr/>
        </p:nvSpPr>
        <p:spPr bwMode="auto">
          <a:xfrm>
            <a:off x="8632825" y="1439863"/>
            <a:ext cx="250825" cy="328613"/>
          </a:xfrm>
          <a:custGeom>
            <a:avLst/>
            <a:gdLst>
              <a:gd name="T0" fmla="*/ 1 w 122"/>
              <a:gd name="T1" fmla="*/ 49 h 160"/>
              <a:gd name="T2" fmla="*/ 28 w 122"/>
              <a:gd name="T3" fmla="*/ 118 h 160"/>
              <a:gd name="T4" fmla="*/ 68 w 122"/>
              <a:gd name="T5" fmla="*/ 154 h 160"/>
              <a:gd name="T6" fmla="*/ 113 w 122"/>
              <a:gd name="T7" fmla="*/ 86 h 160"/>
              <a:gd name="T8" fmla="*/ 65 w 122"/>
              <a:gd name="T9" fmla="*/ 7 h 160"/>
              <a:gd name="T10" fmla="*/ 14 w 122"/>
              <a:gd name="T11" fmla="*/ 21 h 160"/>
              <a:gd name="T12" fmla="*/ 11 w 122"/>
              <a:gd name="T13" fmla="*/ 83 h 160"/>
              <a:gd name="T14" fmla="*/ 67 w 122"/>
              <a:gd name="T15" fmla="*/ 142 h 160"/>
              <a:gd name="T16" fmla="*/ 118 w 122"/>
              <a:gd name="T17" fmla="*/ 72 h 160"/>
              <a:gd name="T18" fmla="*/ 31 w 122"/>
              <a:gd name="T19" fmla="*/ 10 h 160"/>
              <a:gd name="T20" fmla="*/ 14 w 122"/>
              <a:gd name="T21" fmla="*/ 86 h 160"/>
              <a:gd name="T22" fmla="*/ 64 w 122"/>
              <a:gd name="T23" fmla="*/ 147 h 160"/>
              <a:gd name="T24" fmla="*/ 105 w 122"/>
              <a:gd name="T25" fmla="*/ 115 h 160"/>
              <a:gd name="T26" fmla="*/ 100 w 122"/>
              <a:gd name="T27" fmla="*/ 53 h 160"/>
              <a:gd name="T28" fmla="*/ 12 w 122"/>
              <a:gd name="T29" fmla="*/ 24 h 160"/>
              <a:gd name="T30" fmla="*/ 31 w 122"/>
              <a:gd name="T31" fmla="*/ 134 h 160"/>
              <a:gd name="T32" fmla="*/ 101 w 122"/>
              <a:gd name="T33" fmla="*/ 143 h 160"/>
              <a:gd name="T34" fmla="*/ 114 w 122"/>
              <a:gd name="T35" fmla="*/ 79 h 160"/>
              <a:gd name="T36" fmla="*/ 71 w 122"/>
              <a:gd name="T37" fmla="*/ 13 h 160"/>
              <a:gd name="T38" fmla="*/ 36 w 122"/>
              <a:gd name="T39" fmla="*/ 21 h 160"/>
              <a:gd name="T40" fmla="*/ 61 w 122"/>
              <a:gd name="T41" fmla="*/ 13 h 160"/>
              <a:gd name="T42" fmla="*/ 97 w 122"/>
              <a:gd name="T43" fmla="*/ 45 h 160"/>
              <a:gd name="T44" fmla="*/ 103 w 122"/>
              <a:gd name="T45" fmla="*/ 137 h 160"/>
              <a:gd name="T46" fmla="*/ 50 w 122"/>
              <a:gd name="T47" fmla="*/ 149 h 160"/>
              <a:gd name="T48" fmla="*/ 8 w 122"/>
              <a:gd name="T49" fmla="*/ 45 h 160"/>
              <a:gd name="T50" fmla="*/ 50 w 122"/>
              <a:gd name="T51" fmla="*/ 8 h 160"/>
              <a:gd name="T52" fmla="*/ 104 w 122"/>
              <a:gd name="T53" fmla="*/ 106 h 160"/>
              <a:gd name="T54" fmla="*/ 65 w 122"/>
              <a:gd name="T55" fmla="*/ 145 h 160"/>
              <a:gd name="T56" fmla="*/ 11 w 122"/>
              <a:gd name="T57" fmla="*/ 51 h 160"/>
              <a:gd name="T58" fmla="*/ 43 w 122"/>
              <a:gd name="T59" fmla="*/ 10 h 160"/>
              <a:gd name="T60" fmla="*/ 112 w 122"/>
              <a:gd name="T61" fmla="*/ 60 h 160"/>
              <a:gd name="T62" fmla="*/ 100 w 122"/>
              <a:gd name="T63" fmla="*/ 129 h 160"/>
              <a:gd name="T64" fmla="*/ 24 w 122"/>
              <a:gd name="T65" fmla="*/ 106 h 160"/>
              <a:gd name="T66" fmla="*/ 20 w 122"/>
              <a:gd name="T67" fmla="*/ 16 h 160"/>
              <a:gd name="T68" fmla="*/ 96 w 122"/>
              <a:gd name="T69" fmla="*/ 45 h 160"/>
              <a:gd name="T70" fmla="*/ 109 w 122"/>
              <a:gd name="T71" fmla="*/ 109 h 160"/>
              <a:gd name="T72" fmla="*/ 48 w 122"/>
              <a:gd name="T73" fmla="*/ 138 h 160"/>
              <a:gd name="T74" fmla="*/ 7 w 122"/>
              <a:gd name="T75" fmla="*/ 72 h 160"/>
              <a:gd name="T76" fmla="*/ 16 w 122"/>
              <a:gd name="T77" fmla="*/ 3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22" h="160">
                <a:moveTo>
                  <a:pt x="14" y="30"/>
                </a:moveTo>
                <a:cubicBezTo>
                  <a:pt x="7" y="34"/>
                  <a:pt x="3" y="41"/>
                  <a:pt x="1" y="49"/>
                </a:cubicBezTo>
                <a:cubicBezTo>
                  <a:pt x="0" y="57"/>
                  <a:pt x="2" y="67"/>
                  <a:pt x="5" y="74"/>
                </a:cubicBezTo>
                <a:cubicBezTo>
                  <a:pt x="10" y="90"/>
                  <a:pt x="19" y="105"/>
                  <a:pt x="28" y="118"/>
                </a:cubicBezTo>
                <a:cubicBezTo>
                  <a:pt x="34" y="126"/>
                  <a:pt x="39" y="133"/>
                  <a:pt x="46" y="140"/>
                </a:cubicBezTo>
                <a:cubicBezTo>
                  <a:pt x="52" y="145"/>
                  <a:pt x="59" y="151"/>
                  <a:pt x="68" y="154"/>
                </a:cubicBezTo>
                <a:cubicBezTo>
                  <a:pt x="89" y="160"/>
                  <a:pt x="103" y="138"/>
                  <a:pt x="108" y="121"/>
                </a:cubicBezTo>
                <a:cubicBezTo>
                  <a:pt x="112" y="110"/>
                  <a:pt x="113" y="98"/>
                  <a:pt x="113" y="86"/>
                </a:cubicBezTo>
                <a:cubicBezTo>
                  <a:pt x="112" y="76"/>
                  <a:pt x="109" y="66"/>
                  <a:pt x="105" y="57"/>
                </a:cubicBezTo>
                <a:cubicBezTo>
                  <a:pt x="97" y="38"/>
                  <a:pt x="84" y="17"/>
                  <a:pt x="65" y="7"/>
                </a:cubicBezTo>
                <a:cubicBezTo>
                  <a:pt x="56" y="2"/>
                  <a:pt x="46" y="0"/>
                  <a:pt x="35" y="3"/>
                </a:cubicBezTo>
                <a:cubicBezTo>
                  <a:pt x="26" y="5"/>
                  <a:pt x="19" y="12"/>
                  <a:pt x="14" y="21"/>
                </a:cubicBezTo>
                <a:cubicBezTo>
                  <a:pt x="9" y="31"/>
                  <a:pt x="7" y="42"/>
                  <a:pt x="7" y="53"/>
                </a:cubicBezTo>
                <a:cubicBezTo>
                  <a:pt x="7" y="63"/>
                  <a:pt x="8" y="74"/>
                  <a:pt x="11" y="83"/>
                </a:cubicBezTo>
                <a:cubicBezTo>
                  <a:pt x="16" y="101"/>
                  <a:pt x="28" y="119"/>
                  <a:pt x="42" y="131"/>
                </a:cubicBezTo>
                <a:cubicBezTo>
                  <a:pt x="49" y="137"/>
                  <a:pt x="58" y="141"/>
                  <a:pt x="67" y="142"/>
                </a:cubicBezTo>
                <a:cubicBezTo>
                  <a:pt x="77" y="143"/>
                  <a:pt x="87" y="141"/>
                  <a:pt x="96" y="135"/>
                </a:cubicBezTo>
                <a:cubicBezTo>
                  <a:pt x="116" y="122"/>
                  <a:pt x="122" y="94"/>
                  <a:pt x="118" y="72"/>
                </a:cubicBezTo>
                <a:cubicBezTo>
                  <a:pt x="115" y="51"/>
                  <a:pt x="102" y="34"/>
                  <a:pt x="86" y="22"/>
                </a:cubicBezTo>
                <a:cubicBezTo>
                  <a:pt x="70" y="10"/>
                  <a:pt x="50" y="3"/>
                  <a:pt x="31" y="10"/>
                </a:cubicBezTo>
                <a:cubicBezTo>
                  <a:pt x="12" y="18"/>
                  <a:pt x="8" y="38"/>
                  <a:pt x="9" y="56"/>
                </a:cubicBezTo>
                <a:cubicBezTo>
                  <a:pt x="9" y="67"/>
                  <a:pt x="11" y="77"/>
                  <a:pt x="14" y="86"/>
                </a:cubicBezTo>
                <a:cubicBezTo>
                  <a:pt x="17" y="95"/>
                  <a:pt x="19" y="103"/>
                  <a:pt x="23" y="111"/>
                </a:cubicBezTo>
                <a:cubicBezTo>
                  <a:pt x="31" y="127"/>
                  <a:pt x="46" y="143"/>
                  <a:pt x="64" y="147"/>
                </a:cubicBezTo>
                <a:cubicBezTo>
                  <a:pt x="73" y="149"/>
                  <a:pt x="83" y="146"/>
                  <a:pt x="91" y="141"/>
                </a:cubicBezTo>
                <a:cubicBezTo>
                  <a:pt x="99" y="134"/>
                  <a:pt x="103" y="125"/>
                  <a:pt x="105" y="115"/>
                </a:cubicBezTo>
                <a:cubicBezTo>
                  <a:pt x="108" y="104"/>
                  <a:pt x="108" y="92"/>
                  <a:pt x="107" y="81"/>
                </a:cubicBezTo>
                <a:cubicBezTo>
                  <a:pt x="105" y="72"/>
                  <a:pt x="103" y="62"/>
                  <a:pt x="100" y="53"/>
                </a:cubicBezTo>
                <a:cubicBezTo>
                  <a:pt x="93" y="36"/>
                  <a:pt x="81" y="18"/>
                  <a:pt x="64" y="9"/>
                </a:cubicBezTo>
                <a:cubicBezTo>
                  <a:pt x="46" y="0"/>
                  <a:pt x="23" y="7"/>
                  <a:pt x="12" y="24"/>
                </a:cubicBezTo>
                <a:cubicBezTo>
                  <a:pt x="2" y="41"/>
                  <a:pt x="4" y="65"/>
                  <a:pt x="8" y="84"/>
                </a:cubicBezTo>
                <a:cubicBezTo>
                  <a:pt x="12" y="101"/>
                  <a:pt x="20" y="119"/>
                  <a:pt x="31" y="134"/>
                </a:cubicBezTo>
                <a:cubicBezTo>
                  <a:pt x="41" y="147"/>
                  <a:pt x="56" y="160"/>
                  <a:pt x="74" y="157"/>
                </a:cubicBezTo>
                <a:cubicBezTo>
                  <a:pt x="85" y="156"/>
                  <a:pt x="94" y="150"/>
                  <a:pt x="101" y="143"/>
                </a:cubicBezTo>
                <a:cubicBezTo>
                  <a:pt x="109" y="135"/>
                  <a:pt x="114" y="124"/>
                  <a:pt x="116" y="113"/>
                </a:cubicBezTo>
                <a:cubicBezTo>
                  <a:pt x="118" y="102"/>
                  <a:pt x="117" y="90"/>
                  <a:pt x="114" y="79"/>
                </a:cubicBezTo>
                <a:cubicBezTo>
                  <a:pt x="112" y="70"/>
                  <a:pt x="108" y="61"/>
                  <a:pt x="103" y="52"/>
                </a:cubicBezTo>
                <a:cubicBezTo>
                  <a:pt x="96" y="38"/>
                  <a:pt x="86" y="21"/>
                  <a:pt x="71" y="13"/>
                </a:cubicBezTo>
                <a:cubicBezTo>
                  <a:pt x="66" y="11"/>
                  <a:pt x="60" y="9"/>
                  <a:pt x="55" y="10"/>
                </a:cubicBezTo>
                <a:cubicBezTo>
                  <a:pt x="47" y="12"/>
                  <a:pt x="41" y="17"/>
                  <a:pt x="36" y="21"/>
                </a:cubicBezTo>
                <a:cubicBezTo>
                  <a:pt x="35" y="23"/>
                  <a:pt x="37" y="24"/>
                  <a:pt x="38" y="23"/>
                </a:cubicBezTo>
                <a:cubicBezTo>
                  <a:pt x="44" y="17"/>
                  <a:pt x="52" y="12"/>
                  <a:pt x="61" y="13"/>
                </a:cubicBezTo>
                <a:cubicBezTo>
                  <a:pt x="69" y="14"/>
                  <a:pt x="76" y="19"/>
                  <a:pt x="81" y="24"/>
                </a:cubicBezTo>
                <a:cubicBezTo>
                  <a:pt x="87" y="30"/>
                  <a:pt x="92" y="38"/>
                  <a:pt x="97" y="45"/>
                </a:cubicBezTo>
                <a:cubicBezTo>
                  <a:pt x="101" y="54"/>
                  <a:pt x="106" y="62"/>
                  <a:pt x="109" y="70"/>
                </a:cubicBezTo>
                <a:cubicBezTo>
                  <a:pt x="117" y="92"/>
                  <a:pt x="118" y="119"/>
                  <a:pt x="103" y="137"/>
                </a:cubicBezTo>
                <a:cubicBezTo>
                  <a:pt x="96" y="146"/>
                  <a:pt x="85" y="153"/>
                  <a:pt x="75" y="155"/>
                </a:cubicBezTo>
                <a:cubicBezTo>
                  <a:pt x="66" y="156"/>
                  <a:pt x="57" y="153"/>
                  <a:pt x="50" y="149"/>
                </a:cubicBezTo>
                <a:cubicBezTo>
                  <a:pt x="35" y="138"/>
                  <a:pt x="24" y="121"/>
                  <a:pt x="17" y="104"/>
                </a:cubicBezTo>
                <a:cubicBezTo>
                  <a:pt x="10" y="86"/>
                  <a:pt x="5" y="65"/>
                  <a:pt x="8" y="45"/>
                </a:cubicBezTo>
                <a:cubicBezTo>
                  <a:pt x="9" y="35"/>
                  <a:pt x="13" y="24"/>
                  <a:pt x="21" y="17"/>
                </a:cubicBezTo>
                <a:cubicBezTo>
                  <a:pt x="28" y="10"/>
                  <a:pt x="40" y="6"/>
                  <a:pt x="50" y="8"/>
                </a:cubicBezTo>
                <a:cubicBezTo>
                  <a:pt x="70" y="10"/>
                  <a:pt x="85" y="28"/>
                  <a:pt x="93" y="45"/>
                </a:cubicBezTo>
                <a:cubicBezTo>
                  <a:pt x="103" y="64"/>
                  <a:pt x="106" y="85"/>
                  <a:pt x="104" y="106"/>
                </a:cubicBezTo>
                <a:cubicBezTo>
                  <a:pt x="103" y="116"/>
                  <a:pt x="100" y="128"/>
                  <a:pt x="92" y="136"/>
                </a:cubicBezTo>
                <a:cubicBezTo>
                  <a:pt x="86" y="143"/>
                  <a:pt x="75" y="146"/>
                  <a:pt x="65" y="145"/>
                </a:cubicBezTo>
                <a:cubicBezTo>
                  <a:pt x="46" y="142"/>
                  <a:pt x="31" y="123"/>
                  <a:pt x="24" y="107"/>
                </a:cubicBezTo>
                <a:cubicBezTo>
                  <a:pt x="16" y="89"/>
                  <a:pt x="11" y="70"/>
                  <a:pt x="11" y="51"/>
                </a:cubicBezTo>
                <a:cubicBezTo>
                  <a:pt x="11" y="42"/>
                  <a:pt x="13" y="32"/>
                  <a:pt x="19" y="24"/>
                </a:cubicBezTo>
                <a:cubicBezTo>
                  <a:pt x="24" y="16"/>
                  <a:pt x="33" y="11"/>
                  <a:pt x="43" y="10"/>
                </a:cubicBezTo>
                <a:cubicBezTo>
                  <a:pt x="63" y="8"/>
                  <a:pt x="83" y="21"/>
                  <a:pt x="97" y="35"/>
                </a:cubicBezTo>
                <a:cubicBezTo>
                  <a:pt x="103" y="43"/>
                  <a:pt x="109" y="51"/>
                  <a:pt x="112" y="60"/>
                </a:cubicBezTo>
                <a:cubicBezTo>
                  <a:pt x="116" y="72"/>
                  <a:pt x="118" y="84"/>
                  <a:pt x="116" y="97"/>
                </a:cubicBezTo>
                <a:cubicBezTo>
                  <a:pt x="114" y="109"/>
                  <a:pt x="109" y="121"/>
                  <a:pt x="100" y="129"/>
                </a:cubicBezTo>
                <a:cubicBezTo>
                  <a:pt x="91" y="136"/>
                  <a:pt x="80" y="141"/>
                  <a:pt x="69" y="140"/>
                </a:cubicBezTo>
                <a:cubicBezTo>
                  <a:pt x="49" y="138"/>
                  <a:pt x="34" y="122"/>
                  <a:pt x="24" y="106"/>
                </a:cubicBezTo>
                <a:cubicBezTo>
                  <a:pt x="13" y="88"/>
                  <a:pt x="9" y="68"/>
                  <a:pt x="10" y="47"/>
                </a:cubicBezTo>
                <a:cubicBezTo>
                  <a:pt x="11" y="36"/>
                  <a:pt x="13" y="25"/>
                  <a:pt x="20" y="16"/>
                </a:cubicBezTo>
                <a:cubicBezTo>
                  <a:pt x="27" y="7"/>
                  <a:pt x="37" y="3"/>
                  <a:pt x="48" y="4"/>
                </a:cubicBezTo>
                <a:cubicBezTo>
                  <a:pt x="70" y="6"/>
                  <a:pt x="86" y="27"/>
                  <a:pt x="96" y="45"/>
                </a:cubicBezTo>
                <a:cubicBezTo>
                  <a:pt x="101" y="54"/>
                  <a:pt x="106" y="64"/>
                  <a:pt x="108" y="74"/>
                </a:cubicBezTo>
                <a:cubicBezTo>
                  <a:pt x="111" y="85"/>
                  <a:pt x="110" y="98"/>
                  <a:pt x="109" y="109"/>
                </a:cubicBezTo>
                <a:cubicBezTo>
                  <a:pt x="106" y="127"/>
                  <a:pt x="94" y="156"/>
                  <a:pt x="71" y="152"/>
                </a:cubicBezTo>
                <a:cubicBezTo>
                  <a:pt x="62" y="150"/>
                  <a:pt x="54" y="143"/>
                  <a:pt x="48" y="138"/>
                </a:cubicBezTo>
                <a:cubicBezTo>
                  <a:pt x="41" y="131"/>
                  <a:pt x="35" y="124"/>
                  <a:pt x="30" y="116"/>
                </a:cubicBezTo>
                <a:cubicBezTo>
                  <a:pt x="21" y="103"/>
                  <a:pt x="12" y="88"/>
                  <a:pt x="7" y="72"/>
                </a:cubicBezTo>
                <a:cubicBezTo>
                  <a:pt x="4" y="65"/>
                  <a:pt x="3" y="57"/>
                  <a:pt x="4" y="50"/>
                </a:cubicBezTo>
                <a:cubicBezTo>
                  <a:pt x="5" y="42"/>
                  <a:pt x="9" y="36"/>
                  <a:pt x="16" y="32"/>
                </a:cubicBezTo>
                <a:cubicBezTo>
                  <a:pt x="17" y="31"/>
                  <a:pt x="16" y="29"/>
                  <a:pt x="14" y="30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" name="Freeform 2226"/>
          <p:cNvSpPr/>
          <p:nvPr/>
        </p:nvSpPr>
        <p:spPr bwMode="auto">
          <a:xfrm>
            <a:off x="8945563" y="1536701"/>
            <a:ext cx="1209675" cy="757238"/>
          </a:xfrm>
          <a:custGeom>
            <a:avLst/>
            <a:gdLst>
              <a:gd name="T0" fmla="*/ 116 w 590"/>
              <a:gd name="T1" fmla="*/ 141 h 369"/>
              <a:gd name="T2" fmla="*/ 275 w 590"/>
              <a:gd name="T3" fmla="*/ 41 h 369"/>
              <a:gd name="T4" fmla="*/ 389 w 590"/>
              <a:gd name="T5" fmla="*/ 29 h 369"/>
              <a:gd name="T6" fmla="*/ 467 w 590"/>
              <a:gd name="T7" fmla="*/ 132 h 369"/>
              <a:gd name="T8" fmla="*/ 348 w 590"/>
              <a:gd name="T9" fmla="*/ 358 h 369"/>
              <a:gd name="T10" fmla="*/ 110 w 590"/>
              <a:gd name="T11" fmla="*/ 174 h 369"/>
              <a:gd name="T12" fmla="*/ 295 w 590"/>
              <a:gd name="T13" fmla="*/ 45 h 369"/>
              <a:gd name="T14" fmla="*/ 436 w 590"/>
              <a:gd name="T15" fmla="*/ 129 h 369"/>
              <a:gd name="T16" fmla="*/ 332 w 590"/>
              <a:gd name="T17" fmla="*/ 360 h 369"/>
              <a:gd name="T18" fmla="*/ 42 w 590"/>
              <a:gd name="T19" fmla="*/ 192 h 369"/>
              <a:gd name="T20" fmla="*/ 106 w 590"/>
              <a:gd name="T21" fmla="*/ 137 h 369"/>
              <a:gd name="T22" fmla="*/ 284 w 590"/>
              <a:gd name="T23" fmla="*/ 39 h 369"/>
              <a:gd name="T24" fmla="*/ 102 w 590"/>
              <a:gd name="T25" fmla="*/ 178 h 369"/>
              <a:gd name="T26" fmla="*/ 191 w 590"/>
              <a:gd name="T27" fmla="*/ 364 h 369"/>
              <a:gd name="T28" fmla="*/ 499 w 590"/>
              <a:gd name="T29" fmla="*/ 140 h 369"/>
              <a:gd name="T30" fmla="*/ 491 w 590"/>
              <a:gd name="T31" fmla="*/ 129 h 369"/>
              <a:gd name="T32" fmla="*/ 577 w 590"/>
              <a:gd name="T33" fmla="*/ 257 h 369"/>
              <a:gd name="T34" fmla="*/ 436 w 590"/>
              <a:gd name="T35" fmla="*/ 147 h 369"/>
              <a:gd name="T36" fmla="*/ 281 w 590"/>
              <a:gd name="T37" fmla="*/ 55 h 369"/>
              <a:gd name="T38" fmla="*/ 423 w 590"/>
              <a:gd name="T39" fmla="*/ 143 h 369"/>
              <a:gd name="T40" fmla="*/ 292 w 590"/>
              <a:gd name="T41" fmla="*/ 50 h 369"/>
              <a:gd name="T42" fmla="*/ 245 w 590"/>
              <a:gd name="T43" fmla="*/ 17 h 369"/>
              <a:gd name="T44" fmla="*/ 271 w 590"/>
              <a:gd name="T45" fmla="*/ 72 h 369"/>
              <a:gd name="T46" fmla="*/ 431 w 590"/>
              <a:gd name="T47" fmla="*/ 120 h 369"/>
              <a:gd name="T48" fmla="*/ 292 w 590"/>
              <a:gd name="T49" fmla="*/ 50 h 369"/>
              <a:gd name="T50" fmla="*/ 176 w 590"/>
              <a:gd name="T51" fmla="*/ 15 h 369"/>
              <a:gd name="T52" fmla="*/ 268 w 590"/>
              <a:gd name="T53" fmla="*/ 51 h 369"/>
              <a:gd name="T54" fmla="*/ 413 w 590"/>
              <a:gd name="T55" fmla="*/ 54 h 369"/>
              <a:gd name="T56" fmla="*/ 343 w 590"/>
              <a:gd name="T57" fmla="*/ 24 h 369"/>
              <a:gd name="T58" fmla="*/ 280 w 590"/>
              <a:gd name="T59" fmla="*/ 71 h 369"/>
              <a:gd name="T60" fmla="*/ 266 w 590"/>
              <a:gd name="T61" fmla="*/ 44 h 369"/>
              <a:gd name="T62" fmla="*/ 361 w 590"/>
              <a:gd name="T63" fmla="*/ 30 h 369"/>
              <a:gd name="T64" fmla="*/ 426 w 590"/>
              <a:gd name="T65" fmla="*/ 108 h 369"/>
              <a:gd name="T66" fmla="*/ 281 w 590"/>
              <a:gd name="T67" fmla="*/ 57 h 369"/>
              <a:gd name="T68" fmla="*/ 434 w 590"/>
              <a:gd name="T69" fmla="*/ 149 h 369"/>
              <a:gd name="T70" fmla="*/ 544 w 590"/>
              <a:gd name="T71" fmla="*/ 297 h 369"/>
              <a:gd name="T72" fmla="*/ 492 w 590"/>
              <a:gd name="T73" fmla="*/ 126 h 369"/>
              <a:gd name="T74" fmla="*/ 532 w 590"/>
              <a:gd name="T75" fmla="*/ 170 h 369"/>
              <a:gd name="T76" fmla="*/ 182 w 590"/>
              <a:gd name="T77" fmla="*/ 360 h 369"/>
              <a:gd name="T78" fmla="*/ 105 w 590"/>
              <a:gd name="T79" fmla="*/ 178 h 369"/>
              <a:gd name="T80" fmla="*/ 287 w 590"/>
              <a:gd name="T81" fmla="*/ 39 h 369"/>
              <a:gd name="T82" fmla="*/ 105 w 590"/>
              <a:gd name="T83" fmla="*/ 125 h 369"/>
              <a:gd name="T84" fmla="*/ 33 w 590"/>
              <a:gd name="T85" fmla="*/ 195 h 369"/>
              <a:gd name="T86" fmla="*/ 319 w 590"/>
              <a:gd name="T87" fmla="*/ 364 h 369"/>
              <a:gd name="T88" fmla="*/ 465 w 590"/>
              <a:gd name="T89" fmla="*/ 118 h 369"/>
              <a:gd name="T90" fmla="*/ 307 w 590"/>
              <a:gd name="T91" fmla="*/ 30 h 369"/>
              <a:gd name="T92" fmla="*/ 107 w 590"/>
              <a:gd name="T93" fmla="*/ 171 h 369"/>
              <a:gd name="T94" fmla="*/ 169 w 590"/>
              <a:gd name="T95" fmla="*/ 368 h 369"/>
              <a:gd name="T96" fmla="*/ 584 w 590"/>
              <a:gd name="T97" fmla="*/ 256 h 369"/>
              <a:gd name="T98" fmla="*/ 436 w 590"/>
              <a:gd name="T99" fmla="*/ 65 h 369"/>
              <a:gd name="T100" fmla="*/ 270 w 590"/>
              <a:gd name="T101" fmla="*/ 29 h 369"/>
              <a:gd name="T102" fmla="*/ 110 w 590"/>
              <a:gd name="T103" fmla="*/ 160 h 369"/>
              <a:gd name="T104" fmla="*/ 18 w 590"/>
              <a:gd name="T105" fmla="*/ 287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90" h="369">
                <a:moveTo>
                  <a:pt x="88" y="335"/>
                </a:moveTo>
                <a:cubicBezTo>
                  <a:pt x="72" y="332"/>
                  <a:pt x="56" y="324"/>
                  <a:pt x="43" y="313"/>
                </a:cubicBezTo>
                <a:cubicBezTo>
                  <a:pt x="30" y="302"/>
                  <a:pt x="19" y="287"/>
                  <a:pt x="13" y="270"/>
                </a:cubicBezTo>
                <a:cubicBezTo>
                  <a:pt x="3" y="236"/>
                  <a:pt x="20" y="199"/>
                  <a:pt x="46" y="182"/>
                </a:cubicBezTo>
                <a:cubicBezTo>
                  <a:pt x="62" y="172"/>
                  <a:pt x="82" y="168"/>
                  <a:pt x="100" y="170"/>
                </a:cubicBezTo>
                <a:cubicBezTo>
                  <a:pt x="114" y="172"/>
                  <a:pt x="115" y="153"/>
                  <a:pt x="116" y="141"/>
                </a:cubicBezTo>
                <a:cubicBezTo>
                  <a:pt x="117" y="132"/>
                  <a:pt x="120" y="123"/>
                  <a:pt x="122" y="115"/>
                </a:cubicBezTo>
                <a:cubicBezTo>
                  <a:pt x="125" y="104"/>
                  <a:pt x="128" y="93"/>
                  <a:pt x="132" y="84"/>
                </a:cubicBezTo>
                <a:cubicBezTo>
                  <a:pt x="140" y="66"/>
                  <a:pt x="151" y="50"/>
                  <a:pt x="163" y="37"/>
                </a:cubicBezTo>
                <a:cubicBezTo>
                  <a:pt x="176" y="24"/>
                  <a:pt x="191" y="13"/>
                  <a:pt x="208" y="10"/>
                </a:cubicBezTo>
                <a:cubicBezTo>
                  <a:pt x="226" y="6"/>
                  <a:pt x="245" y="12"/>
                  <a:pt x="260" y="24"/>
                </a:cubicBezTo>
                <a:cubicBezTo>
                  <a:pt x="266" y="29"/>
                  <a:pt x="269" y="35"/>
                  <a:pt x="275" y="41"/>
                </a:cubicBezTo>
                <a:cubicBezTo>
                  <a:pt x="277" y="43"/>
                  <a:pt x="279" y="45"/>
                  <a:pt x="282" y="45"/>
                </a:cubicBezTo>
                <a:cubicBezTo>
                  <a:pt x="284" y="45"/>
                  <a:pt x="286" y="44"/>
                  <a:pt x="288" y="42"/>
                </a:cubicBezTo>
                <a:cubicBezTo>
                  <a:pt x="291" y="40"/>
                  <a:pt x="293" y="38"/>
                  <a:pt x="296" y="36"/>
                </a:cubicBezTo>
                <a:cubicBezTo>
                  <a:pt x="300" y="33"/>
                  <a:pt x="305" y="32"/>
                  <a:pt x="309" y="31"/>
                </a:cubicBezTo>
                <a:cubicBezTo>
                  <a:pt x="319" y="27"/>
                  <a:pt x="329" y="23"/>
                  <a:pt x="339" y="21"/>
                </a:cubicBezTo>
                <a:cubicBezTo>
                  <a:pt x="356" y="18"/>
                  <a:pt x="373" y="22"/>
                  <a:pt x="389" y="29"/>
                </a:cubicBezTo>
                <a:cubicBezTo>
                  <a:pt x="403" y="36"/>
                  <a:pt x="417" y="45"/>
                  <a:pt x="427" y="58"/>
                </a:cubicBezTo>
                <a:cubicBezTo>
                  <a:pt x="432" y="65"/>
                  <a:pt x="436" y="72"/>
                  <a:pt x="439" y="80"/>
                </a:cubicBezTo>
                <a:cubicBezTo>
                  <a:pt x="442" y="92"/>
                  <a:pt x="438" y="104"/>
                  <a:pt x="439" y="115"/>
                </a:cubicBezTo>
                <a:cubicBezTo>
                  <a:pt x="440" y="121"/>
                  <a:pt x="442" y="128"/>
                  <a:pt x="448" y="131"/>
                </a:cubicBezTo>
                <a:cubicBezTo>
                  <a:pt x="450" y="132"/>
                  <a:pt x="452" y="131"/>
                  <a:pt x="455" y="131"/>
                </a:cubicBezTo>
                <a:cubicBezTo>
                  <a:pt x="459" y="131"/>
                  <a:pt x="463" y="131"/>
                  <a:pt x="467" y="132"/>
                </a:cubicBezTo>
                <a:cubicBezTo>
                  <a:pt x="504" y="135"/>
                  <a:pt x="535" y="164"/>
                  <a:pt x="557" y="194"/>
                </a:cubicBezTo>
                <a:cubicBezTo>
                  <a:pt x="568" y="210"/>
                  <a:pt x="577" y="228"/>
                  <a:pt x="580" y="248"/>
                </a:cubicBezTo>
                <a:cubicBezTo>
                  <a:pt x="583" y="268"/>
                  <a:pt x="578" y="289"/>
                  <a:pt x="567" y="305"/>
                </a:cubicBezTo>
                <a:cubicBezTo>
                  <a:pt x="558" y="319"/>
                  <a:pt x="546" y="330"/>
                  <a:pt x="532" y="336"/>
                </a:cubicBezTo>
                <a:cubicBezTo>
                  <a:pt x="515" y="343"/>
                  <a:pt x="498" y="345"/>
                  <a:pt x="480" y="347"/>
                </a:cubicBezTo>
                <a:cubicBezTo>
                  <a:pt x="436" y="353"/>
                  <a:pt x="392" y="356"/>
                  <a:pt x="348" y="358"/>
                </a:cubicBezTo>
                <a:cubicBezTo>
                  <a:pt x="305" y="359"/>
                  <a:pt x="262" y="360"/>
                  <a:pt x="220" y="362"/>
                </a:cubicBezTo>
                <a:cubicBezTo>
                  <a:pt x="182" y="364"/>
                  <a:pt x="143" y="368"/>
                  <a:pt x="106" y="359"/>
                </a:cubicBezTo>
                <a:cubicBezTo>
                  <a:pt x="72" y="351"/>
                  <a:pt x="38" y="332"/>
                  <a:pt x="23" y="295"/>
                </a:cubicBezTo>
                <a:cubicBezTo>
                  <a:pt x="11" y="263"/>
                  <a:pt x="19" y="221"/>
                  <a:pt x="43" y="198"/>
                </a:cubicBezTo>
                <a:cubicBezTo>
                  <a:pt x="55" y="187"/>
                  <a:pt x="70" y="183"/>
                  <a:pt x="86" y="183"/>
                </a:cubicBezTo>
                <a:cubicBezTo>
                  <a:pt x="93" y="182"/>
                  <a:pt x="106" y="184"/>
                  <a:pt x="110" y="174"/>
                </a:cubicBezTo>
                <a:cubicBezTo>
                  <a:pt x="112" y="169"/>
                  <a:pt x="112" y="163"/>
                  <a:pt x="113" y="158"/>
                </a:cubicBezTo>
                <a:cubicBezTo>
                  <a:pt x="114" y="149"/>
                  <a:pt x="115" y="141"/>
                  <a:pt x="117" y="132"/>
                </a:cubicBezTo>
                <a:cubicBezTo>
                  <a:pt x="120" y="115"/>
                  <a:pt x="126" y="98"/>
                  <a:pt x="133" y="82"/>
                </a:cubicBezTo>
                <a:cubicBezTo>
                  <a:pt x="148" y="51"/>
                  <a:pt x="171" y="24"/>
                  <a:pt x="202" y="13"/>
                </a:cubicBezTo>
                <a:cubicBezTo>
                  <a:pt x="231" y="2"/>
                  <a:pt x="266" y="9"/>
                  <a:pt x="288" y="35"/>
                </a:cubicBezTo>
                <a:cubicBezTo>
                  <a:pt x="290" y="38"/>
                  <a:pt x="293" y="42"/>
                  <a:pt x="295" y="45"/>
                </a:cubicBezTo>
                <a:cubicBezTo>
                  <a:pt x="295" y="47"/>
                  <a:pt x="297" y="47"/>
                  <a:pt x="298" y="45"/>
                </a:cubicBezTo>
                <a:cubicBezTo>
                  <a:pt x="308" y="31"/>
                  <a:pt x="322" y="22"/>
                  <a:pt x="338" y="19"/>
                </a:cubicBezTo>
                <a:cubicBezTo>
                  <a:pt x="355" y="16"/>
                  <a:pt x="372" y="21"/>
                  <a:pt x="387" y="29"/>
                </a:cubicBezTo>
                <a:cubicBezTo>
                  <a:pt x="403" y="37"/>
                  <a:pt x="417" y="50"/>
                  <a:pt x="427" y="66"/>
                </a:cubicBezTo>
                <a:cubicBezTo>
                  <a:pt x="432" y="76"/>
                  <a:pt x="435" y="87"/>
                  <a:pt x="436" y="98"/>
                </a:cubicBezTo>
                <a:cubicBezTo>
                  <a:pt x="437" y="108"/>
                  <a:pt x="436" y="119"/>
                  <a:pt x="436" y="129"/>
                </a:cubicBezTo>
                <a:cubicBezTo>
                  <a:pt x="436" y="130"/>
                  <a:pt x="437" y="131"/>
                  <a:pt x="439" y="131"/>
                </a:cubicBezTo>
                <a:cubicBezTo>
                  <a:pt x="464" y="113"/>
                  <a:pt x="495" y="123"/>
                  <a:pt x="520" y="138"/>
                </a:cubicBezTo>
                <a:cubicBezTo>
                  <a:pt x="544" y="153"/>
                  <a:pt x="568" y="176"/>
                  <a:pt x="578" y="205"/>
                </a:cubicBezTo>
                <a:cubicBezTo>
                  <a:pt x="590" y="242"/>
                  <a:pt x="580" y="285"/>
                  <a:pt x="556" y="312"/>
                </a:cubicBezTo>
                <a:cubicBezTo>
                  <a:pt x="530" y="341"/>
                  <a:pt x="494" y="350"/>
                  <a:pt x="460" y="354"/>
                </a:cubicBezTo>
                <a:cubicBezTo>
                  <a:pt x="417" y="359"/>
                  <a:pt x="375" y="359"/>
                  <a:pt x="332" y="360"/>
                </a:cubicBezTo>
                <a:cubicBezTo>
                  <a:pt x="288" y="361"/>
                  <a:pt x="244" y="363"/>
                  <a:pt x="200" y="361"/>
                </a:cubicBezTo>
                <a:cubicBezTo>
                  <a:pt x="171" y="360"/>
                  <a:pt x="142" y="357"/>
                  <a:pt x="114" y="351"/>
                </a:cubicBezTo>
                <a:cubicBezTo>
                  <a:pt x="91" y="346"/>
                  <a:pt x="68" y="339"/>
                  <a:pt x="47" y="326"/>
                </a:cubicBezTo>
                <a:cubicBezTo>
                  <a:pt x="29" y="315"/>
                  <a:pt x="12" y="298"/>
                  <a:pt x="9" y="274"/>
                </a:cubicBezTo>
                <a:cubicBezTo>
                  <a:pt x="6" y="260"/>
                  <a:pt x="8" y="246"/>
                  <a:pt x="12" y="233"/>
                </a:cubicBezTo>
                <a:cubicBezTo>
                  <a:pt x="17" y="216"/>
                  <a:pt x="28" y="201"/>
                  <a:pt x="42" y="192"/>
                </a:cubicBezTo>
                <a:cubicBezTo>
                  <a:pt x="50" y="187"/>
                  <a:pt x="59" y="183"/>
                  <a:pt x="67" y="181"/>
                </a:cubicBezTo>
                <a:cubicBezTo>
                  <a:pt x="72" y="181"/>
                  <a:pt x="77" y="181"/>
                  <a:pt x="83" y="181"/>
                </a:cubicBezTo>
                <a:cubicBezTo>
                  <a:pt x="87" y="182"/>
                  <a:pt x="91" y="184"/>
                  <a:pt x="95" y="183"/>
                </a:cubicBezTo>
                <a:cubicBezTo>
                  <a:pt x="100" y="182"/>
                  <a:pt x="101" y="174"/>
                  <a:pt x="101" y="169"/>
                </a:cubicBezTo>
                <a:cubicBezTo>
                  <a:pt x="102" y="162"/>
                  <a:pt x="102" y="155"/>
                  <a:pt x="103" y="148"/>
                </a:cubicBezTo>
                <a:cubicBezTo>
                  <a:pt x="103" y="144"/>
                  <a:pt x="104" y="141"/>
                  <a:pt x="106" y="137"/>
                </a:cubicBezTo>
                <a:cubicBezTo>
                  <a:pt x="107" y="131"/>
                  <a:pt x="108" y="126"/>
                  <a:pt x="110" y="121"/>
                </a:cubicBezTo>
                <a:cubicBezTo>
                  <a:pt x="113" y="110"/>
                  <a:pt x="117" y="100"/>
                  <a:pt x="121" y="90"/>
                </a:cubicBezTo>
                <a:cubicBezTo>
                  <a:pt x="128" y="73"/>
                  <a:pt x="138" y="58"/>
                  <a:pt x="149" y="45"/>
                </a:cubicBezTo>
                <a:cubicBezTo>
                  <a:pt x="168" y="23"/>
                  <a:pt x="195" y="5"/>
                  <a:pt x="222" y="6"/>
                </a:cubicBezTo>
                <a:cubicBezTo>
                  <a:pt x="235" y="6"/>
                  <a:pt x="247" y="9"/>
                  <a:pt x="258" y="14"/>
                </a:cubicBezTo>
                <a:cubicBezTo>
                  <a:pt x="269" y="19"/>
                  <a:pt x="280" y="27"/>
                  <a:pt x="284" y="39"/>
                </a:cubicBezTo>
                <a:cubicBezTo>
                  <a:pt x="285" y="42"/>
                  <a:pt x="288" y="41"/>
                  <a:pt x="287" y="39"/>
                </a:cubicBezTo>
                <a:cubicBezTo>
                  <a:pt x="285" y="25"/>
                  <a:pt x="273" y="17"/>
                  <a:pt x="263" y="13"/>
                </a:cubicBezTo>
                <a:cubicBezTo>
                  <a:pt x="251" y="8"/>
                  <a:pt x="238" y="6"/>
                  <a:pt x="226" y="5"/>
                </a:cubicBezTo>
                <a:cubicBezTo>
                  <a:pt x="196" y="5"/>
                  <a:pt x="162" y="10"/>
                  <a:pt x="141" y="36"/>
                </a:cubicBezTo>
                <a:cubicBezTo>
                  <a:pt x="125" y="54"/>
                  <a:pt x="117" y="79"/>
                  <a:pt x="111" y="103"/>
                </a:cubicBezTo>
                <a:cubicBezTo>
                  <a:pt x="106" y="128"/>
                  <a:pt x="104" y="153"/>
                  <a:pt x="102" y="178"/>
                </a:cubicBezTo>
                <a:cubicBezTo>
                  <a:pt x="103" y="178"/>
                  <a:pt x="104" y="177"/>
                  <a:pt x="104" y="177"/>
                </a:cubicBezTo>
                <a:cubicBezTo>
                  <a:pt x="89" y="169"/>
                  <a:pt x="72" y="168"/>
                  <a:pt x="56" y="174"/>
                </a:cubicBezTo>
                <a:cubicBezTo>
                  <a:pt x="40" y="180"/>
                  <a:pt x="26" y="194"/>
                  <a:pt x="15" y="209"/>
                </a:cubicBezTo>
                <a:cubicBezTo>
                  <a:pt x="5" y="224"/>
                  <a:pt x="0" y="243"/>
                  <a:pt x="2" y="262"/>
                </a:cubicBezTo>
                <a:cubicBezTo>
                  <a:pt x="4" y="281"/>
                  <a:pt x="14" y="298"/>
                  <a:pt x="26" y="311"/>
                </a:cubicBezTo>
                <a:cubicBezTo>
                  <a:pt x="67" y="360"/>
                  <a:pt x="134" y="364"/>
                  <a:pt x="191" y="364"/>
                </a:cubicBezTo>
                <a:cubicBezTo>
                  <a:pt x="223" y="363"/>
                  <a:pt x="255" y="359"/>
                  <a:pt x="288" y="359"/>
                </a:cubicBezTo>
                <a:cubicBezTo>
                  <a:pt x="331" y="359"/>
                  <a:pt x="375" y="364"/>
                  <a:pt x="419" y="361"/>
                </a:cubicBezTo>
                <a:cubicBezTo>
                  <a:pt x="451" y="360"/>
                  <a:pt x="484" y="355"/>
                  <a:pt x="513" y="338"/>
                </a:cubicBezTo>
                <a:cubicBezTo>
                  <a:pt x="538" y="324"/>
                  <a:pt x="559" y="301"/>
                  <a:pt x="566" y="270"/>
                </a:cubicBezTo>
                <a:cubicBezTo>
                  <a:pt x="574" y="234"/>
                  <a:pt x="562" y="199"/>
                  <a:pt x="540" y="173"/>
                </a:cubicBezTo>
                <a:cubicBezTo>
                  <a:pt x="528" y="159"/>
                  <a:pt x="514" y="147"/>
                  <a:pt x="499" y="140"/>
                </a:cubicBezTo>
                <a:cubicBezTo>
                  <a:pt x="490" y="136"/>
                  <a:pt x="481" y="133"/>
                  <a:pt x="472" y="132"/>
                </a:cubicBezTo>
                <a:cubicBezTo>
                  <a:pt x="463" y="131"/>
                  <a:pt x="455" y="132"/>
                  <a:pt x="446" y="135"/>
                </a:cubicBezTo>
                <a:cubicBezTo>
                  <a:pt x="441" y="137"/>
                  <a:pt x="436" y="138"/>
                  <a:pt x="431" y="138"/>
                </a:cubicBezTo>
                <a:cubicBezTo>
                  <a:pt x="432" y="138"/>
                  <a:pt x="432" y="139"/>
                  <a:pt x="432" y="139"/>
                </a:cubicBezTo>
                <a:cubicBezTo>
                  <a:pt x="431" y="125"/>
                  <a:pt x="445" y="123"/>
                  <a:pt x="454" y="122"/>
                </a:cubicBezTo>
                <a:cubicBezTo>
                  <a:pt x="467" y="122"/>
                  <a:pt x="479" y="125"/>
                  <a:pt x="491" y="129"/>
                </a:cubicBezTo>
                <a:cubicBezTo>
                  <a:pt x="524" y="142"/>
                  <a:pt x="558" y="172"/>
                  <a:pt x="562" y="213"/>
                </a:cubicBezTo>
                <a:cubicBezTo>
                  <a:pt x="563" y="231"/>
                  <a:pt x="559" y="248"/>
                  <a:pt x="551" y="263"/>
                </a:cubicBezTo>
                <a:cubicBezTo>
                  <a:pt x="544" y="277"/>
                  <a:pt x="534" y="290"/>
                  <a:pt x="527" y="305"/>
                </a:cubicBezTo>
                <a:cubicBezTo>
                  <a:pt x="527" y="306"/>
                  <a:pt x="528" y="307"/>
                  <a:pt x="529" y="308"/>
                </a:cubicBezTo>
                <a:cubicBezTo>
                  <a:pt x="539" y="309"/>
                  <a:pt x="549" y="297"/>
                  <a:pt x="556" y="289"/>
                </a:cubicBezTo>
                <a:cubicBezTo>
                  <a:pt x="564" y="280"/>
                  <a:pt x="571" y="268"/>
                  <a:pt x="577" y="257"/>
                </a:cubicBezTo>
                <a:cubicBezTo>
                  <a:pt x="585" y="242"/>
                  <a:pt x="588" y="225"/>
                  <a:pt x="586" y="207"/>
                </a:cubicBezTo>
                <a:cubicBezTo>
                  <a:pt x="584" y="189"/>
                  <a:pt x="576" y="172"/>
                  <a:pt x="563" y="160"/>
                </a:cubicBezTo>
                <a:cubicBezTo>
                  <a:pt x="547" y="143"/>
                  <a:pt x="527" y="134"/>
                  <a:pt x="505" y="131"/>
                </a:cubicBezTo>
                <a:cubicBezTo>
                  <a:pt x="493" y="130"/>
                  <a:pt x="481" y="130"/>
                  <a:pt x="469" y="134"/>
                </a:cubicBezTo>
                <a:cubicBezTo>
                  <a:pt x="457" y="137"/>
                  <a:pt x="445" y="142"/>
                  <a:pt x="433" y="146"/>
                </a:cubicBezTo>
                <a:cubicBezTo>
                  <a:pt x="434" y="146"/>
                  <a:pt x="435" y="147"/>
                  <a:pt x="436" y="147"/>
                </a:cubicBezTo>
                <a:cubicBezTo>
                  <a:pt x="436" y="137"/>
                  <a:pt x="439" y="126"/>
                  <a:pt x="439" y="115"/>
                </a:cubicBezTo>
                <a:cubicBezTo>
                  <a:pt x="440" y="105"/>
                  <a:pt x="438" y="95"/>
                  <a:pt x="434" y="86"/>
                </a:cubicBezTo>
                <a:cubicBezTo>
                  <a:pt x="427" y="69"/>
                  <a:pt x="415" y="54"/>
                  <a:pt x="400" y="43"/>
                </a:cubicBezTo>
                <a:cubicBezTo>
                  <a:pt x="376" y="23"/>
                  <a:pt x="342" y="13"/>
                  <a:pt x="312" y="26"/>
                </a:cubicBezTo>
                <a:cubicBezTo>
                  <a:pt x="299" y="32"/>
                  <a:pt x="288" y="42"/>
                  <a:pt x="279" y="54"/>
                </a:cubicBezTo>
                <a:cubicBezTo>
                  <a:pt x="280" y="54"/>
                  <a:pt x="281" y="55"/>
                  <a:pt x="281" y="55"/>
                </a:cubicBezTo>
                <a:cubicBezTo>
                  <a:pt x="279" y="49"/>
                  <a:pt x="284" y="45"/>
                  <a:pt x="287" y="42"/>
                </a:cubicBezTo>
                <a:cubicBezTo>
                  <a:pt x="292" y="37"/>
                  <a:pt x="298" y="34"/>
                  <a:pt x="304" y="31"/>
                </a:cubicBezTo>
                <a:cubicBezTo>
                  <a:pt x="318" y="24"/>
                  <a:pt x="333" y="20"/>
                  <a:pt x="349" y="21"/>
                </a:cubicBezTo>
                <a:cubicBezTo>
                  <a:pt x="367" y="22"/>
                  <a:pt x="387" y="29"/>
                  <a:pt x="401" y="44"/>
                </a:cubicBezTo>
                <a:cubicBezTo>
                  <a:pt x="413" y="57"/>
                  <a:pt x="422" y="76"/>
                  <a:pt x="423" y="95"/>
                </a:cubicBezTo>
                <a:cubicBezTo>
                  <a:pt x="424" y="111"/>
                  <a:pt x="421" y="127"/>
                  <a:pt x="423" y="143"/>
                </a:cubicBezTo>
                <a:cubicBezTo>
                  <a:pt x="423" y="144"/>
                  <a:pt x="424" y="144"/>
                  <a:pt x="425" y="144"/>
                </a:cubicBezTo>
                <a:cubicBezTo>
                  <a:pt x="430" y="141"/>
                  <a:pt x="432" y="135"/>
                  <a:pt x="433" y="130"/>
                </a:cubicBezTo>
                <a:cubicBezTo>
                  <a:pt x="434" y="123"/>
                  <a:pt x="434" y="116"/>
                  <a:pt x="433" y="109"/>
                </a:cubicBezTo>
                <a:cubicBezTo>
                  <a:pt x="433" y="93"/>
                  <a:pt x="430" y="77"/>
                  <a:pt x="421" y="63"/>
                </a:cubicBezTo>
                <a:cubicBezTo>
                  <a:pt x="402" y="31"/>
                  <a:pt x="366" y="21"/>
                  <a:pt x="333" y="28"/>
                </a:cubicBezTo>
                <a:cubicBezTo>
                  <a:pt x="318" y="31"/>
                  <a:pt x="302" y="37"/>
                  <a:pt x="292" y="50"/>
                </a:cubicBezTo>
                <a:cubicBezTo>
                  <a:pt x="288" y="54"/>
                  <a:pt x="288" y="60"/>
                  <a:pt x="284" y="64"/>
                </a:cubicBezTo>
                <a:cubicBezTo>
                  <a:pt x="284" y="65"/>
                  <a:pt x="284" y="65"/>
                  <a:pt x="283" y="63"/>
                </a:cubicBezTo>
                <a:cubicBezTo>
                  <a:pt x="281" y="62"/>
                  <a:pt x="281" y="61"/>
                  <a:pt x="280" y="59"/>
                </a:cubicBezTo>
                <a:cubicBezTo>
                  <a:pt x="274" y="51"/>
                  <a:pt x="269" y="42"/>
                  <a:pt x="264" y="33"/>
                </a:cubicBezTo>
                <a:cubicBezTo>
                  <a:pt x="260" y="26"/>
                  <a:pt x="255" y="16"/>
                  <a:pt x="247" y="13"/>
                </a:cubicBezTo>
                <a:cubicBezTo>
                  <a:pt x="245" y="13"/>
                  <a:pt x="244" y="15"/>
                  <a:pt x="245" y="17"/>
                </a:cubicBezTo>
                <a:cubicBezTo>
                  <a:pt x="252" y="25"/>
                  <a:pt x="260" y="31"/>
                  <a:pt x="267" y="39"/>
                </a:cubicBezTo>
                <a:cubicBezTo>
                  <a:pt x="274" y="48"/>
                  <a:pt x="276" y="61"/>
                  <a:pt x="280" y="72"/>
                </a:cubicBezTo>
                <a:cubicBezTo>
                  <a:pt x="281" y="74"/>
                  <a:pt x="284" y="73"/>
                  <a:pt x="284" y="71"/>
                </a:cubicBezTo>
                <a:cubicBezTo>
                  <a:pt x="282" y="54"/>
                  <a:pt x="269" y="45"/>
                  <a:pt x="260" y="32"/>
                </a:cubicBezTo>
                <a:cubicBezTo>
                  <a:pt x="259" y="30"/>
                  <a:pt x="256" y="32"/>
                  <a:pt x="257" y="34"/>
                </a:cubicBezTo>
                <a:cubicBezTo>
                  <a:pt x="264" y="46"/>
                  <a:pt x="268" y="58"/>
                  <a:pt x="271" y="72"/>
                </a:cubicBezTo>
                <a:cubicBezTo>
                  <a:pt x="271" y="73"/>
                  <a:pt x="273" y="74"/>
                  <a:pt x="274" y="73"/>
                </a:cubicBezTo>
                <a:cubicBezTo>
                  <a:pt x="285" y="60"/>
                  <a:pt x="293" y="45"/>
                  <a:pt x="308" y="37"/>
                </a:cubicBezTo>
                <a:cubicBezTo>
                  <a:pt x="326" y="27"/>
                  <a:pt x="348" y="26"/>
                  <a:pt x="367" y="31"/>
                </a:cubicBezTo>
                <a:cubicBezTo>
                  <a:pt x="385" y="36"/>
                  <a:pt x="401" y="48"/>
                  <a:pt x="414" y="64"/>
                </a:cubicBezTo>
                <a:cubicBezTo>
                  <a:pt x="420" y="72"/>
                  <a:pt x="426" y="81"/>
                  <a:pt x="429" y="91"/>
                </a:cubicBezTo>
                <a:cubicBezTo>
                  <a:pt x="431" y="100"/>
                  <a:pt x="431" y="110"/>
                  <a:pt x="431" y="120"/>
                </a:cubicBezTo>
                <a:cubicBezTo>
                  <a:pt x="431" y="127"/>
                  <a:pt x="431" y="134"/>
                  <a:pt x="431" y="142"/>
                </a:cubicBezTo>
                <a:cubicBezTo>
                  <a:pt x="431" y="143"/>
                  <a:pt x="434" y="144"/>
                  <a:pt x="435" y="143"/>
                </a:cubicBezTo>
                <a:cubicBezTo>
                  <a:pt x="441" y="128"/>
                  <a:pt x="439" y="109"/>
                  <a:pt x="435" y="94"/>
                </a:cubicBezTo>
                <a:cubicBezTo>
                  <a:pt x="432" y="77"/>
                  <a:pt x="426" y="62"/>
                  <a:pt x="414" y="49"/>
                </a:cubicBezTo>
                <a:cubicBezTo>
                  <a:pt x="389" y="22"/>
                  <a:pt x="349" y="18"/>
                  <a:pt x="317" y="32"/>
                </a:cubicBezTo>
                <a:cubicBezTo>
                  <a:pt x="308" y="36"/>
                  <a:pt x="299" y="41"/>
                  <a:pt x="292" y="50"/>
                </a:cubicBezTo>
                <a:cubicBezTo>
                  <a:pt x="286" y="58"/>
                  <a:pt x="281" y="68"/>
                  <a:pt x="274" y="75"/>
                </a:cubicBezTo>
                <a:cubicBezTo>
                  <a:pt x="275" y="75"/>
                  <a:pt x="276" y="75"/>
                  <a:pt x="277" y="75"/>
                </a:cubicBezTo>
                <a:cubicBezTo>
                  <a:pt x="274" y="67"/>
                  <a:pt x="274" y="58"/>
                  <a:pt x="271" y="49"/>
                </a:cubicBezTo>
                <a:cubicBezTo>
                  <a:pt x="269" y="42"/>
                  <a:pt x="264" y="35"/>
                  <a:pt x="259" y="29"/>
                </a:cubicBezTo>
                <a:cubicBezTo>
                  <a:pt x="248" y="17"/>
                  <a:pt x="233" y="12"/>
                  <a:pt x="218" y="10"/>
                </a:cubicBezTo>
                <a:cubicBezTo>
                  <a:pt x="204" y="9"/>
                  <a:pt x="190" y="11"/>
                  <a:pt x="176" y="15"/>
                </a:cubicBezTo>
                <a:cubicBezTo>
                  <a:pt x="165" y="19"/>
                  <a:pt x="151" y="24"/>
                  <a:pt x="143" y="33"/>
                </a:cubicBezTo>
                <a:cubicBezTo>
                  <a:pt x="142" y="35"/>
                  <a:pt x="144" y="38"/>
                  <a:pt x="146" y="36"/>
                </a:cubicBezTo>
                <a:cubicBezTo>
                  <a:pt x="153" y="27"/>
                  <a:pt x="166" y="23"/>
                  <a:pt x="176" y="19"/>
                </a:cubicBezTo>
                <a:cubicBezTo>
                  <a:pt x="189" y="15"/>
                  <a:pt x="202" y="13"/>
                  <a:pt x="216" y="13"/>
                </a:cubicBezTo>
                <a:cubicBezTo>
                  <a:pt x="231" y="15"/>
                  <a:pt x="245" y="20"/>
                  <a:pt x="256" y="31"/>
                </a:cubicBezTo>
                <a:cubicBezTo>
                  <a:pt x="261" y="37"/>
                  <a:pt x="266" y="44"/>
                  <a:pt x="268" y="51"/>
                </a:cubicBezTo>
                <a:cubicBezTo>
                  <a:pt x="271" y="60"/>
                  <a:pt x="271" y="68"/>
                  <a:pt x="274" y="76"/>
                </a:cubicBezTo>
                <a:cubicBezTo>
                  <a:pt x="274" y="78"/>
                  <a:pt x="276" y="78"/>
                  <a:pt x="277" y="77"/>
                </a:cubicBezTo>
                <a:cubicBezTo>
                  <a:pt x="283" y="72"/>
                  <a:pt x="287" y="65"/>
                  <a:pt x="291" y="57"/>
                </a:cubicBezTo>
                <a:cubicBezTo>
                  <a:pt x="297" y="49"/>
                  <a:pt x="303" y="43"/>
                  <a:pt x="312" y="39"/>
                </a:cubicBezTo>
                <a:cubicBezTo>
                  <a:pt x="329" y="28"/>
                  <a:pt x="349" y="25"/>
                  <a:pt x="369" y="29"/>
                </a:cubicBezTo>
                <a:cubicBezTo>
                  <a:pt x="385" y="32"/>
                  <a:pt x="402" y="40"/>
                  <a:pt x="413" y="54"/>
                </a:cubicBezTo>
                <a:cubicBezTo>
                  <a:pt x="425" y="66"/>
                  <a:pt x="430" y="84"/>
                  <a:pt x="433" y="101"/>
                </a:cubicBezTo>
                <a:cubicBezTo>
                  <a:pt x="436" y="114"/>
                  <a:pt x="436" y="128"/>
                  <a:pt x="432" y="141"/>
                </a:cubicBezTo>
                <a:cubicBezTo>
                  <a:pt x="432" y="141"/>
                  <a:pt x="434" y="141"/>
                  <a:pt x="435" y="142"/>
                </a:cubicBezTo>
                <a:cubicBezTo>
                  <a:pt x="433" y="123"/>
                  <a:pt x="437" y="103"/>
                  <a:pt x="430" y="85"/>
                </a:cubicBezTo>
                <a:cubicBezTo>
                  <a:pt x="423" y="67"/>
                  <a:pt x="410" y="51"/>
                  <a:pt x="395" y="40"/>
                </a:cubicBezTo>
                <a:cubicBezTo>
                  <a:pt x="380" y="29"/>
                  <a:pt x="361" y="24"/>
                  <a:pt x="343" y="24"/>
                </a:cubicBezTo>
                <a:cubicBezTo>
                  <a:pt x="326" y="25"/>
                  <a:pt x="307" y="30"/>
                  <a:pt x="294" y="43"/>
                </a:cubicBezTo>
                <a:cubicBezTo>
                  <a:pt x="286" y="51"/>
                  <a:pt x="279" y="61"/>
                  <a:pt x="271" y="70"/>
                </a:cubicBezTo>
                <a:cubicBezTo>
                  <a:pt x="272" y="70"/>
                  <a:pt x="273" y="71"/>
                  <a:pt x="274" y="71"/>
                </a:cubicBezTo>
                <a:cubicBezTo>
                  <a:pt x="271" y="57"/>
                  <a:pt x="267" y="44"/>
                  <a:pt x="260" y="32"/>
                </a:cubicBezTo>
                <a:cubicBezTo>
                  <a:pt x="259" y="33"/>
                  <a:pt x="258" y="34"/>
                  <a:pt x="257" y="34"/>
                </a:cubicBezTo>
                <a:cubicBezTo>
                  <a:pt x="266" y="46"/>
                  <a:pt x="279" y="55"/>
                  <a:pt x="280" y="71"/>
                </a:cubicBezTo>
                <a:cubicBezTo>
                  <a:pt x="281" y="71"/>
                  <a:pt x="283" y="71"/>
                  <a:pt x="283" y="70"/>
                </a:cubicBezTo>
                <a:cubicBezTo>
                  <a:pt x="279" y="60"/>
                  <a:pt x="278" y="48"/>
                  <a:pt x="271" y="39"/>
                </a:cubicBezTo>
                <a:cubicBezTo>
                  <a:pt x="264" y="29"/>
                  <a:pt x="255" y="23"/>
                  <a:pt x="248" y="14"/>
                </a:cubicBezTo>
                <a:cubicBezTo>
                  <a:pt x="247" y="15"/>
                  <a:pt x="247" y="16"/>
                  <a:pt x="246" y="17"/>
                </a:cubicBezTo>
                <a:cubicBezTo>
                  <a:pt x="250" y="19"/>
                  <a:pt x="253" y="23"/>
                  <a:pt x="256" y="27"/>
                </a:cubicBezTo>
                <a:cubicBezTo>
                  <a:pt x="260" y="32"/>
                  <a:pt x="263" y="38"/>
                  <a:pt x="266" y="44"/>
                </a:cubicBezTo>
                <a:cubicBezTo>
                  <a:pt x="269" y="49"/>
                  <a:pt x="272" y="54"/>
                  <a:pt x="276" y="59"/>
                </a:cubicBezTo>
                <a:cubicBezTo>
                  <a:pt x="278" y="62"/>
                  <a:pt x="280" y="66"/>
                  <a:pt x="282" y="68"/>
                </a:cubicBezTo>
                <a:cubicBezTo>
                  <a:pt x="286" y="70"/>
                  <a:pt x="289" y="63"/>
                  <a:pt x="290" y="60"/>
                </a:cubicBezTo>
                <a:cubicBezTo>
                  <a:pt x="292" y="57"/>
                  <a:pt x="293" y="54"/>
                  <a:pt x="295" y="52"/>
                </a:cubicBezTo>
                <a:cubicBezTo>
                  <a:pt x="298" y="48"/>
                  <a:pt x="303" y="44"/>
                  <a:pt x="307" y="42"/>
                </a:cubicBezTo>
                <a:cubicBezTo>
                  <a:pt x="323" y="32"/>
                  <a:pt x="343" y="28"/>
                  <a:pt x="361" y="30"/>
                </a:cubicBezTo>
                <a:cubicBezTo>
                  <a:pt x="388" y="32"/>
                  <a:pt x="413" y="48"/>
                  <a:pt x="424" y="76"/>
                </a:cubicBezTo>
                <a:cubicBezTo>
                  <a:pt x="429" y="87"/>
                  <a:pt x="430" y="100"/>
                  <a:pt x="430" y="112"/>
                </a:cubicBezTo>
                <a:cubicBezTo>
                  <a:pt x="430" y="118"/>
                  <a:pt x="430" y="123"/>
                  <a:pt x="429" y="129"/>
                </a:cubicBezTo>
                <a:cubicBezTo>
                  <a:pt x="429" y="134"/>
                  <a:pt x="427" y="139"/>
                  <a:pt x="424" y="141"/>
                </a:cubicBezTo>
                <a:cubicBezTo>
                  <a:pt x="424" y="141"/>
                  <a:pt x="425" y="142"/>
                  <a:pt x="426" y="142"/>
                </a:cubicBezTo>
                <a:cubicBezTo>
                  <a:pt x="424" y="131"/>
                  <a:pt x="426" y="119"/>
                  <a:pt x="426" y="108"/>
                </a:cubicBezTo>
                <a:cubicBezTo>
                  <a:pt x="427" y="96"/>
                  <a:pt x="426" y="86"/>
                  <a:pt x="423" y="75"/>
                </a:cubicBezTo>
                <a:cubicBezTo>
                  <a:pt x="418" y="59"/>
                  <a:pt x="409" y="45"/>
                  <a:pt x="396" y="35"/>
                </a:cubicBezTo>
                <a:cubicBezTo>
                  <a:pt x="382" y="23"/>
                  <a:pt x="362" y="17"/>
                  <a:pt x="344" y="17"/>
                </a:cubicBezTo>
                <a:cubicBezTo>
                  <a:pt x="330" y="17"/>
                  <a:pt x="315" y="21"/>
                  <a:pt x="302" y="28"/>
                </a:cubicBezTo>
                <a:cubicBezTo>
                  <a:pt x="293" y="32"/>
                  <a:pt x="272" y="43"/>
                  <a:pt x="279" y="57"/>
                </a:cubicBezTo>
                <a:cubicBezTo>
                  <a:pt x="279" y="57"/>
                  <a:pt x="280" y="58"/>
                  <a:pt x="281" y="57"/>
                </a:cubicBezTo>
                <a:cubicBezTo>
                  <a:pt x="291" y="43"/>
                  <a:pt x="305" y="32"/>
                  <a:pt x="321" y="27"/>
                </a:cubicBezTo>
                <a:cubicBezTo>
                  <a:pt x="336" y="22"/>
                  <a:pt x="352" y="23"/>
                  <a:pt x="367" y="28"/>
                </a:cubicBezTo>
                <a:cubicBezTo>
                  <a:pt x="384" y="34"/>
                  <a:pt x="399" y="44"/>
                  <a:pt x="412" y="58"/>
                </a:cubicBezTo>
                <a:cubicBezTo>
                  <a:pt x="425" y="72"/>
                  <a:pt x="436" y="91"/>
                  <a:pt x="436" y="112"/>
                </a:cubicBezTo>
                <a:cubicBezTo>
                  <a:pt x="436" y="124"/>
                  <a:pt x="433" y="136"/>
                  <a:pt x="432" y="147"/>
                </a:cubicBezTo>
                <a:cubicBezTo>
                  <a:pt x="432" y="149"/>
                  <a:pt x="433" y="150"/>
                  <a:pt x="434" y="149"/>
                </a:cubicBezTo>
                <a:cubicBezTo>
                  <a:pt x="452" y="144"/>
                  <a:pt x="470" y="135"/>
                  <a:pt x="489" y="134"/>
                </a:cubicBezTo>
                <a:cubicBezTo>
                  <a:pt x="506" y="133"/>
                  <a:pt x="524" y="137"/>
                  <a:pt x="540" y="146"/>
                </a:cubicBezTo>
                <a:cubicBezTo>
                  <a:pt x="555" y="154"/>
                  <a:pt x="569" y="168"/>
                  <a:pt x="577" y="186"/>
                </a:cubicBezTo>
                <a:cubicBezTo>
                  <a:pt x="585" y="203"/>
                  <a:pt x="585" y="223"/>
                  <a:pt x="579" y="242"/>
                </a:cubicBezTo>
                <a:cubicBezTo>
                  <a:pt x="575" y="256"/>
                  <a:pt x="567" y="268"/>
                  <a:pt x="559" y="280"/>
                </a:cubicBezTo>
                <a:cubicBezTo>
                  <a:pt x="554" y="286"/>
                  <a:pt x="549" y="292"/>
                  <a:pt x="544" y="297"/>
                </a:cubicBezTo>
                <a:cubicBezTo>
                  <a:pt x="540" y="301"/>
                  <a:pt x="534" y="304"/>
                  <a:pt x="529" y="304"/>
                </a:cubicBezTo>
                <a:cubicBezTo>
                  <a:pt x="530" y="305"/>
                  <a:pt x="530" y="306"/>
                  <a:pt x="530" y="307"/>
                </a:cubicBezTo>
                <a:cubicBezTo>
                  <a:pt x="539" y="290"/>
                  <a:pt x="550" y="275"/>
                  <a:pt x="557" y="258"/>
                </a:cubicBezTo>
                <a:cubicBezTo>
                  <a:pt x="565" y="241"/>
                  <a:pt x="567" y="221"/>
                  <a:pt x="563" y="203"/>
                </a:cubicBezTo>
                <a:cubicBezTo>
                  <a:pt x="560" y="185"/>
                  <a:pt x="549" y="169"/>
                  <a:pt x="538" y="156"/>
                </a:cubicBezTo>
                <a:cubicBezTo>
                  <a:pt x="525" y="142"/>
                  <a:pt x="509" y="133"/>
                  <a:pt x="492" y="126"/>
                </a:cubicBezTo>
                <a:cubicBezTo>
                  <a:pt x="479" y="121"/>
                  <a:pt x="465" y="117"/>
                  <a:pt x="450" y="119"/>
                </a:cubicBezTo>
                <a:cubicBezTo>
                  <a:pt x="439" y="120"/>
                  <a:pt x="428" y="126"/>
                  <a:pt x="429" y="140"/>
                </a:cubicBezTo>
                <a:cubicBezTo>
                  <a:pt x="429" y="141"/>
                  <a:pt x="430" y="141"/>
                  <a:pt x="431" y="142"/>
                </a:cubicBezTo>
                <a:cubicBezTo>
                  <a:pt x="440" y="142"/>
                  <a:pt x="448" y="138"/>
                  <a:pt x="457" y="136"/>
                </a:cubicBezTo>
                <a:cubicBezTo>
                  <a:pt x="466" y="134"/>
                  <a:pt x="476" y="135"/>
                  <a:pt x="485" y="138"/>
                </a:cubicBezTo>
                <a:cubicBezTo>
                  <a:pt x="503" y="144"/>
                  <a:pt x="518" y="155"/>
                  <a:pt x="532" y="170"/>
                </a:cubicBezTo>
                <a:cubicBezTo>
                  <a:pt x="544" y="182"/>
                  <a:pt x="554" y="197"/>
                  <a:pt x="560" y="215"/>
                </a:cubicBezTo>
                <a:cubicBezTo>
                  <a:pt x="566" y="232"/>
                  <a:pt x="567" y="251"/>
                  <a:pt x="563" y="269"/>
                </a:cubicBezTo>
                <a:cubicBezTo>
                  <a:pt x="556" y="301"/>
                  <a:pt x="533" y="324"/>
                  <a:pt x="507" y="337"/>
                </a:cubicBezTo>
                <a:cubicBezTo>
                  <a:pt x="475" y="354"/>
                  <a:pt x="440" y="357"/>
                  <a:pt x="406" y="358"/>
                </a:cubicBezTo>
                <a:cubicBezTo>
                  <a:pt x="362" y="359"/>
                  <a:pt x="319" y="355"/>
                  <a:pt x="275" y="356"/>
                </a:cubicBezTo>
                <a:cubicBezTo>
                  <a:pt x="244" y="356"/>
                  <a:pt x="213" y="360"/>
                  <a:pt x="182" y="360"/>
                </a:cubicBezTo>
                <a:cubicBezTo>
                  <a:pt x="124" y="360"/>
                  <a:pt x="54" y="352"/>
                  <a:pt x="18" y="295"/>
                </a:cubicBezTo>
                <a:cubicBezTo>
                  <a:pt x="9" y="281"/>
                  <a:pt x="4" y="266"/>
                  <a:pt x="5" y="249"/>
                </a:cubicBezTo>
                <a:cubicBezTo>
                  <a:pt x="6" y="232"/>
                  <a:pt x="14" y="216"/>
                  <a:pt x="24" y="204"/>
                </a:cubicBezTo>
                <a:cubicBezTo>
                  <a:pt x="34" y="191"/>
                  <a:pt x="46" y="181"/>
                  <a:pt x="60" y="176"/>
                </a:cubicBezTo>
                <a:cubicBezTo>
                  <a:pt x="74" y="171"/>
                  <a:pt x="89" y="173"/>
                  <a:pt x="103" y="180"/>
                </a:cubicBezTo>
                <a:cubicBezTo>
                  <a:pt x="104" y="181"/>
                  <a:pt x="105" y="180"/>
                  <a:pt x="105" y="178"/>
                </a:cubicBezTo>
                <a:cubicBezTo>
                  <a:pt x="108" y="144"/>
                  <a:pt x="111" y="108"/>
                  <a:pt x="123" y="75"/>
                </a:cubicBezTo>
                <a:cubicBezTo>
                  <a:pt x="129" y="59"/>
                  <a:pt x="137" y="44"/>
                  <a:pt x="149" y="32"/>
                </a:cubicBezTo>
                <a:cubicBezTo>
                  <a:pt x="161" y="20"/>
                  <a:pt x="177" y="15"/>
                  <a:pt x="193" y="12"/>
                </a:cubicBezTo>
                <a:cubicBezTo>
                  <a:pt x="210" y="8"/>
                  <a:pt x="229" y="8"/>
                  <a:pt x="246" y="11"/>
                </a:cubicBezTo>
                <a:cubicBezTo>
                  <a:pt x="260" y="14"/>
                  <a:pt x="281" y="21"/>
                  <a:pt x="284" y="39"/>
                </a:cubicBezTo>
                <a:cubicBezTo>
                  <a:pt x="285" y="39"/>
                  <a:pt x="286" y="39"/>
                  <a:pt x="287" y="39"/>
                </a:cubicBezTo>
                <a:cubicBezTo>
                  <a:pt x="283" y="25"/>
                  <a:pt x="272" y="17"/>
                  <a:pt x="260" y="11"/>
                </a:cubicBezTo>
                <a:cubicBezTo>
                  <a:pt x="248" y="4"/>
                  <a:pt x="234" y="2"/>
                  <a:pt x="221" y="2"/>
                </a:cubicBezTo>
                <a:cubicBezTo>
                  <a:pt x="206" y="2"/>
                  <a:pt x="192" y="7"/>
                  <a:pt x="179" y="15"/>
                </a:cubicBezTo>
                <a:cubicBezTo>
                  <a:pt x="164" y="23"/>
                  <a:pt x="152" y="35"/>
                  <a:pt x="142" y="48"/>
                </a:cubicBezTo>
                <a:cubicBezTo>
                  <a:pt x="131" y="62"/>
                  <a:pt x="122" y="78"/>
                  <a:pt x="115" y="95"/>
                </a:cubicBezTo>
                <a:cubicBezTo>
                  <a:pt x="111" y="105"/>
                  <a:pt x="108" y="115"/>
                  <a:pt x="105" y="125"/>
                </a:cubicBezTo>
                <a:cubicBezTo>
                  <a:pt x="103" y="133"/>
                  <a:pt x="100" y="141"/>
                  <a:pt x="99" y="149"/>
                </a:cubicBezTo>
                <a:cubicBezTo>
                  <a:pt x="99" y="157"/>
                  <a:pt x="99" y="164"/>
                  <a:pt x="98" y="171"/>
                </a:cubicBezTo>
                <a:cubicBezTo>
                  <a:pt x="97" y="173"/>
                  <a:pt x="97" y="177"/>
                  <a:pt x="96" y="178"/>
                </a:cubicBezTo>
                <a:cubicBezTo>
                  <a:pt x="94" y="181"/>
                  <a:pt x="91" y="179"/>
                  <a:pt x="88" y="179"/>
                </a:cubicBezTo>
                <a:cubicBezTo>
                  <a:pt x="86" y="178"/>
                  <a:pt x="84" y="177"/>
                  <a:pt x="82" y="177"/>
                </a:cubicBezTo>
                <a:cubicBezTo>
                  <a:pt x="64" y="175"/>
                  <a:pt x="46" y="183"/>
                  <a:pt x="33" y="195"/>
                </a:cubicBezTo>
                <a:cubicBezTo>
                  <a:pt x="11" y="213"/>
                  <a:pt x="0" y="245"/>
                  <a:pt x="5" y="275"/>
                </a:cubicBezTo>
                <a:cubicBezTo>
                  <a:pt x="9" y="298"/>
                  <a:pt x="24" y="316"/>
                  <a:pt x="42" y="328"/>
                </a:cubicBezTo>
                <a:cubicBezTo>
                  <a:pt x="62" y="341"/>
                  <a:pt x="85" y="348"/>
                  <a:pt x="108" y="354"/>
                </a:cubicBezTo>
                <a:cubicBezTo>
                  <a:pt x="134" y="360"/>
                  <a:pt x="160" y="362"/>
                  <a:pt x="187" y="364"/>
                </a:cubicBezTo>
                <a:cubicBezTo>
                  <a:pt x="209" y="365"/>
                  <a:pt x="230" y="366"/>
                  <a:pt x="252" y="366"/>
                </a:cubicBezTo>
                <a:cubicBezTo>
                  <a:pt x="275" y="366"/>
                  <a:pt x="297" y="364"/>
                  <a:pt x="319" y="364"/>
                </a:cubicBezTo>
                <a:cubicBezTo>
                  <a:pt x="362" y="363"/>
                  <a:pt x="406" y="363"/>
                  <a:pt x="449" y="359"/>
                </a:cubicBezTo>
                <a:cubicBezTo>
                  <a:pt x="483" y="356"/>
                  <a:pt x="518" y="350"/>
                  <a:pt x="546" y="327"/>
                </a:cubicBezTo>
                <a:cubicBezTo>
                  <a:pt x="573" y="305"/>
                  <a:pt x="589" y="268"/>
                  <a:pt x="586" y="230"/>
                </a:cubicBezTo>
                <a:cubicBezTo>
                  <a:pt x="585" y="214"/>
                  <a:pt x="580" y="198"/>
                  <a:pt x="572" y="184"/>
                </a:cubicBezTo>
                <a:cubicBezTo>
                  <a:pt x="564" y="171"/>
                  <a:pt x="554" y="161"/>
                  <a:pt x="543" y="151"/>
                </a:cubicBezTo>
                <a:cubicBezTo>
                  <a:pt x="522" y="132"/>
                  <a:pt x="493" y="116"/>
                  <a:pt x="465" y="118"/>
                </a:cubicBezTo>
                <a:cubicBezTo>
                  <a:pt x="455" y="118"/>
                  <a:pt x="445" y="122"/>
                  <a:pt x="437" y="128"/>
                </a:cubicBezTo>
                <a:cubicBezTo>
                  <a:pt x="438" y="128"/>
                  <a:pt x="439" y="128"/>
                  <a:pt x="439" y="129"/>
                </a:cubicBezTo>
                <a:cubicBezTo>
                  <a:pt x="440" y="119"/>
                  <a:pt x="440" y="108"/>
                  <a:pt x="440" y="98"/>
                </a:cubicBezTo>
                <a:cubicBezTo>
                  <a:pt x="439" y="87"/>
                  <a:pt x="436" y="78"/>
                  <a:pt x="432" y="69"/>
                </a:cubicBezTo>
                <a:cubicBezTo>
                  <a:pt x="424" y="52"/>
                  <a:pt x="410" y="39"/>
                  <a:pt x="396" y="29"/>
                </a:cubicBezTo>
                <a:cubicBezTo>
                  <a:pt x="368" y="12"/>
                  <a:pt x="333" y="8"/>
                  <a:pt x="307" y="30"/>
                </a:cubicBezTo>
                <a:cubicBezTo>
                  <a:pt x="302" y="34"/>
                  <a:pt x="298" y="38"/>
                  <a:pt x="295" y="44"/>
                </a:cubicBezTo>
                <a:cubicBezTo>
                  <a:pt x="296" y="44"/>
                  <a:pt x="296" y="44"/>
                  <a:pt x="298" y="44"/>
                </a:cubicBezTo>
                <a:cubicBezTo>
                  <a:pt x="281" y="15"/>
                  <a:pt x="250" y="1"/>
                  <a:pt x="221" y="4"/>
                </a:cubicBezTo>
                <a:cubicBezTo>
                  <a:pt x="189" y="8"/>
                  <a:pt x="163" y="28"/>
                  <a:pt x="144" y="55"/>
                </a:cubicBezTo>
                <a:cubicBezTo>
                  <a:pt x="125" y="83"/>
                  <a:pt x="114" y="117"/>
                  <a:pt x="110" y="151"/>
                </a:cubicBezTo>
                <a:cubicBezTo>
                  <a:pt x="109" y="158"/>
                  <a:pt x="109" y="165"/>
                  <a:pt x="107" y="171"/>
                </a:cubicBezTo>
                <a:cubicBezTo>
                  <a:pt x="106" y="175"/>
                  <a:pt x="104" y="177"/>
                  <a:pt x="100" y="178"/>
                </a:cubicBezTo>
                <a:cubicBezTo>
                  <a:pt x="94" y="179"/>
                  <a:pt x="87" y="179"/>
                  <a:pt x="81" y="179"/>
                </a:cubicBezTo>
                <a:cubicBezTo>
                  <a:pt x="74" y="180"/>
                  <a:pt x="66" y="181"/>
                  <a:pt x="59" y="184"/>
                </a:cubicBezTo>
                <a:cubicBezTo>
                  <a:pt x="30" y="195"/>
                  <a:pt x="14" y="232"/>
                  <a:pt x="14" y="264"/>
                </a:cubicBezTo>
                <a:cubicBezTo>
                  <a:pt x="14" y="298"/>
                  <a:pt x="34" y="328"/>
                  <a:pt x="60" y="344"/>
                </a:cubicBezTo>
                <a:cubicBezTo>
                  <a:pt x="94" y="365"/>
                  <a:pt x="132" y="369"/>
                  <a:pt x="169" y="368"/>
                </a:cubicBezTo>
                <a:cubicBezTo>
                  <a:pt x="188" y="368"/>
                  <a:pt x="207" y="367"/>
                  <a:pt x="226" y="365"/>
                </a:cubicBezTo>
                <a:cubicBezTo>
                  <a:pt x="247" y="364"/>
                  <a:pt x="268" y="364"/>
                  <a:pt x="289" y="363"/>
                </a:cubicBezTo>
                <a:cubicBezTo>
                  <a:pt x="334" y="362"/>
                  <a:pt x="378" y="361"/>
                  <a:pt x="422" y="357"/>
                </a:cubicBezTo>
                <a:cubicBezTo>
                  <a:pt x="444" y="355"/>
                  <a:pt x="466" y="353"/>
                  <a:pt x="488" y="350"/>
                </a:cubicBezTo>
                <a:cubicBezTo>
                  <a:pt x="504" y="348"/>
                  <a:pt x="520" y="345"/>
                  <a:pt x="536" y="338"/>
                </a:cubicBezTo>
                <a:cubicBezTo>
                  <a:pt x="565" y="325"/>
                  <a:pt x="585" y="292"/>
                  <a:pt x="584" y="256"/>
                </a:cubicBezTo>
                <a:cubicBezTo>
                  <a:pt x="582" y="217"/>
                  <a:pt x="556" y="183"/>
                  <a:pt x="530" y="159"/>
                </a:cubicBezTo>
                <a:cubicBezTo>
                  <a:pt x="517" y="147"/>
                  <a:pt x="502" y="137"/>
                  <a:pt x="485" y="132"/>
                </a:cubicBezTo>
                <a:cubicBezTo>
                  <a:pt x="477" y="129"/>
                  <a:pt x="469" y="128"/>
                  <a:pt x="460" y="128"/>
                </a:cubicBezTo>
                <a:cubicBezTo>
                  <a:pt x="454" y="128"/>
                  <a:pt x="448" y="129"/>
                  <a:pt x="445" y="122"/>
                </a:cubicBezTo>
                <a:cubicBezTo>
                  <a:pt x="440" y="112"/>
                  <a:pt x="444" y="100"/>
                  <a:pt x="443" y="89"/>
                </a:cubicBezTo>
                <a:cubicBezTo>
                  <a:pt x="443" y="81"/>
                  <a:pt x="440" y="72"/>
                  <a:pt x="436" y="65"/>
                </a:cubicBezTo>
                <a:cubicBezTo>
                  <a:pt x="428" y="51"/>
                  <a:pt x="415" y="40"/>
                  <a:pt x="403" y="32"/>
                </a:cubicBezTo>
                <a:cubicBezTo>
                  <a:pt x="390" y="24"/>
                  <a:pt x="375" y="19"/>
                  <a:pt x="361" y="17"/>
                </a:cubicBezTo>
                <a:cubicBezTo>
                  <a:pt x="341" y="14"/>
                  <a:pt x="322" y="22"/>
                  <a:pt x="303" y="29"/>
                </a:cubicBezTo>
                <a:cubicBezTo>
                  <a:pt x="300" y="30"/>
                  <a:pt x="296" y="31"/>
                  <a:pt x="293" y="33"/>
                </a:cubicBezTo>
                <a:cubicBezTo>
                  <a:pt x="290" y="36"/>
                  <a:pt x="288" y="38"/>
                  <a:pt x="285" y="40"/>
                </a:cubicBezTo>
                <a:cubicBezTo>
                  <a:pt x="280" y="45"/>
                  <a:pt x="273" y="33"/>
                  <a:pt x="270" y="29"/>
                </a:cubicBezTo>
                <a:cubicBezTo>
                  <a:pt x="265" y="22"/>
                  <a:pt x="258" y="18"/>
                  <a:pt x="251" y="14"/>
                </a:cubicBezTo>
                <a:cubicBezTo>
                  <a:pt x="243" y="10"/>
                  <a:pt x="235" y="7"/>
                  <a:pt x="227" y="6"/>
                </a:cubicBezTo>
                <a:cubicBezTo>
                  <a:pt x="193" y="0"/>
                  <a:pt x="163" y="28"/>
                  <a:pt x="144" y="56"/>
                </a:cubicBezTo>
                <a:cubicBezTo>
                  <a:pt x="132" y="72"/>
                  <a:pt x="125" y="90"/>
                  <a:pt x="120" y="110"/>
                </a:cubicBezTo>
                <a:cubicBezTo>
                  <a:pt x="118" y="119"/>
                  <a:pt x="115" y="128"/>
                  <a:pt x="113" y="137"/>
                </a:cubicBezTo>
                <a:cubicBezTo>
                  <a:pt x="112" y="144"/>
                  <a:pt x="112" y="153"/>
                  <a:pt x="110" y="160"/>
                </a:cubicBezTo>
                <a:cubicBezTo>
                  <a:pt x="109" y="163"/>
                  <a:pt x="107" y="166"/>
                  <a:pt x="104" y="166"/>
                </a:cubicBezTo>
                <a:cubicBezTo>
                  <a:pt x="101" y="167"/>
                  <a:pt x="97" y="166"/>
                  <a:pt x="94" y="165"/>
                </a:cubicBezTo>
                <a:cubicBezTo>
                  <a:pt x="85" y="165"/>
                  <a:pt x="75" y="167"/>
                  <a:pt x="66" y="170"/>
                </a:cubicBezTo>
                <a:cubicBezTo>
                  <a:pt x="51" y="174"/>
                  <a:pt x="36" y="183"/>
                  <a:pt x="26" y="196"/>
                </a:cubicBezTo>
                <a:cubicBezTo>
                  <a:pt x="16" y="208"/>
                  <a:pt x="10" y="224"/>
                  <a:pt x="8" y="240"/>
                </a:cubicBezTo>
                <a:cubicBezTo>
                  <a:pt x="6" y="257"/>
                  <a:pt x="9" y="273"/>
                  <a:pt x="18" y="287"/>
                </a:cubicBezTo>
                <a:cubicBezTo>
                  <a:pt x="33" y="315"/>
                  <a:pt x="59" y="332"/>
                  <a:pt x="87" y="339"/>
                </a:cubicBezTo>
                <a:cubicBezTo>
                  <a:pt x="89" y="339"/>
                  <a:pt x="90" y="335"/>
                  <a:pt x="88" y="335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8" name="Freeform 2227"/>
          <p:cNvSpPr/>
          <p:nvPr/>
        </p:nvSpPr>
        <p:spPr bwMode="auto">
          <a:xfrm>
            <a:off x="8961438" y="1550988"/>
            <a:ext cx="1187450" cy="739775"/>
          </a:xfrm>
          <a:custGeom>
            <a:avLst/>
            <a:gdLst>
              <a:gd name="T0" fmla="*/ 191 w 579"/>
              <a:gd name="T1" fmla="*/ 13 h 360"/>
              <a:gd name="T2" fmla="*/ 95 w 579"/>
              <a:gd name="T3" fmla="*/ 121 h 360"/>
              <a:gd name="T4" fmla="*/ 117 w 579"/>
              <a:gd name="T5" fmla="*/ 170 h 360"/>
              <a:gd name="T6" fmla="*/ 94 w 579"/>
              <a:gd name="T7" fmla="*/ 97 h 360"/>
              <a:gd name="T8" fmla="*/ 156 w 579"/>
              <a:gd name="T9" fmla="*/ 14 h 360"/>
              <a:gd name="T10" fmla="*/ 261 w 579"/>
              <a:gd name="T11" fmla="*/ 60 h 360"/>
              <a:gd name="T12" fmla="*/ 235 w 579"/>
              <a:gd name="T13" fmla="*/ 20 h 360"/>
              <a:gd name="T14" fmla="*/ 144 w 579"/>
              <a:gd name="T15" fmla="*/ 23 h 360"/>
              <a:gd name="T16" fmla="*/ 94 w 579"/>
              <a:gd name="T17" fmla="*/ 117 h 360"/>
              <a:gd name="T18" fmla="*/ 116 w 579"/>
              <a:gd name="T19" fmla="*/ 173 h 360"/>
              <a:gd name="T20" fmla="*/ 91 w 579"/>
              <a:gd name="T21" fmla="*/ 163 h 360"/>
              <a:gd name="T22" fmla="*/ 24 w 579"/>
              <a:gd name="T23" fmla="*/ 189 h 360"/>
              <a:gd name="T24" fmla="*/ 75 w 579"/>
              <a:gd name="T25" fmla="*/ 331 h 360"/>
              <a:gd name="T26" fmla="*/ 234 w 579"/>
              <a:gd name="T27" fmla="*/ 360 h 360"/>
              <a:gd name="T28" fmla="*/ 431 w 579"/>
              <a:gd name="T29" fmla="*/ 348 h 360"/>
              <a:gd name="T30" fmla="*/ 536 w 579"/>
              <a:gd name="T31" fmla="*/ 314 h 360"/>
              <a:gd name="T32" fmla="*/ 571 w 579"/>
              <a:gd name="T33" fmla="*/ 267 h 360"/>
              <a:gd name="T34" fmla="*/ 556 w 579"/>
              <a:gd name="T35" fmla="*/ 166 h 360"/>
              <a:gd name="T36" fmla="*/ 431 w 579"/>
              <a:gd name="T37" fmla="*/ 134 h 360"/>
              <a:gd name="T38" fmla="*/ 539 w 579"/>
              <a:gd name="T39" fmla="*/ 148 h 360"/>
              <a:gd name="T40" fmla="*/ 568 w 579"/>
              <a:gd name="T41" fmla="*/ 199 h 360"/>
              <a:gd name="T42" fmla="*/ 537 w 579"/>
              <a:gd name="T43" fmla="*/ 308 h 360"/>
              <a:gd name="T44" fmla="*/ 429 w 579"/>
              <a:gd name="T45" fmla="*/ 345 h 360"/>
              <a:gd name="T46" fmla="*/ 297 w 579"/>
              <a:gd name="T47" fmla="*/ 350 h 360"/>
              <a:gd name="T48" fmla="*/ 111 w 579"/>
              <a:gd name="T49" fmla="*/ 341 h 360"/>
              <a:gd name="T50" fmla="*/ 13 w 579"/>
              <a:gd name="T51" fmla="*/ 266 h 360"/>
              <a:gd name="T52" fmla="*/ 50 w 579"/>
              <a:gd name="T53" fmla="*/ 172 h 360"/>
              <a:gd name="T54" fmla="*/ 102 w 579"/>
              <a:gd name="T55" fmla="*/ 171 h 360"/>
              <a:gd name="T56" fmla="*/ 117 w 579"/>
              <a:gd name="T57" fmla="*/ 174 h 360"/>
              <a:gd name="T58" fmla="*/ 111 w 579"/>
              <a:gd name="T59" fmla="*/ 61 h 360"/>
              <a:gd name="T60" fmla="*/ 199 w 579"/>
              <a:gd name="T61" fmla="*/ 13 h 360"/>
              <a:gd name="T62" fmla="*/ 261 w 579"/>
              <a:gd name="T63" fmla="*/ 60 h 360"/>
              <a:gd name="T64" fmla="*/ 235 w 579"/>
              <a:gd name="T65" fmla="*/ 15 h 360"/>
              <a:gd name="T66" fmla="*/ 101 w 579"/>
              <a:gd name="T67" fmla="*/ 60 h 360"/>
              <a:gd name="T68" fmla="*/ 99 w 579"/>
              <a:gd name="T69" fmla="*/ 155 h 360"/>
              <a:gd name="T70" fmla="*/ 119 w 579"/>
              <a:gd name="T71" fmla="*/ 171 h 360"/>
              <a:gd name="T72" fmla="*/ 116 w 579"/>
              <a:gd name="T73" fmla="*/ 61 h 360"/>
              <a:gd name="T74" fmla="*/ 210 w 579"/>
              <a:gd name="T75" fmla="*/ 18 h 360"/>
              <a:gd name="T76" fmla="*/ 271 w 579"/>
              <a:gd name="T77" fmla="*/ 53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79" h="360">
                <a:moveTo>
                  <a:pt x="271" y="53"/>
                </a:moveTo>
                <a:cubicBezTo>
                  <a:pt x="257" y="21"/>
                  <a:pt x="220" y="12"/>
                  <a:pt x="191" y="13"/>
                </a:cubicBezTo>
                <a:cubicBezTo>
                  <a:pt x="155" y="14"/>
                  <a:pt x="124" y="38"/>
                  <a:pt x="105" y="71"/>
                </a:cubicBezTo>
                <a:cubicBezTo>
                  <a:pt x="97" y="86"/>
                  <a:pt x="92" y="103"/>
                  <a:pt x="95" y="121"/>
                </a:cubicBezTo>
                <a:cubicBezTo>
                  <a:pt x="97" y="140"/>
                  <a:pt x="109" y="155"/>
                  <a:pt x="115" y="172"/>
                </a:cubicBezTo>
                <a:cubicBezTo>
                  <a:pt x="116" y="171"/>
                  <a:pt x="117" y="170"/>
                  <a:pt x="117" y="170"/>
                </a:cubicBezTo>
                <a:cubicBezTo>
                  <a:pt x="105" y="166"/>
                  <a:pt x="100" y="149"/>
                  <a:pt x="97" y="137"/>
                </a:cubicBezTo>
                <a:cubicBezTo>
                  <a:pt x="94" y="124"/>
                  <a:pt x="92" y="110"/>
                  <a:pt x="94" y="97"/>
                </a:cubicBezTo>
                <a:cubicBezTo>
                  <a:pt x="95" y="78"/>
                  <a:pt x="103" y="60"/>
                  <a:pt x="113" y="46"/>
                </a:cubicBezTo>
                <a:cubicBezTo>
                  <a:pt x="125" y="31"/>
                  <a:pt x="140" y="21"/>
                  <a:pt x="156" y="14"/>
                </a:cubicBezTo>
                <a:cubicBezTo>
                  <a:pt x="177" y="5"/>
                  <a:pt x="201" y="1"/>
                  <a:pt x="221" y="10"/>
                </a:cubicBezTo>
                <a:cubicBezTo>
                  <a:pt x="240" y="19"/>
                  <a:pt x="253" y="40"/>
                  <a:pt x="261" y="60"/>
                </a:cubicBezTo>
                <a:cubicBezTo>
                  <a:pt x="262" y="59"/>
                  <a:pt x="263" y="59"/>
                  <a:pt x="264" y="58"/>
                </a:cubicBezTo>
                <a:cubicBezTo>
                  <a:pt x="258" y="43"/>
                  <a:pt x="248" y="29"/>
                  <a:pt x="235" y="20"/>
                </a:cubicBezTo>
                <a:cubicBezTo>
                  <a:pt x="222" y="11"/>
                  <a:pt x="206" y="9"/>
                  <a:pt x="191" y="10"/>
                </a:cubicBezTo>
                <a:cubicBezTo>
                  <a:pt x="175" y="11"/>
                  <a:pt x="159" y="15"/>
                  <a:pt x="144" y="23"/>
                </a:cubicBezTo>
                <a:cubicBezTo>
                  <a:pt x="129" y="31"/>
                  <a:pt x="118" y="44"/>
                  <a:pt x="108" y="59"/>
                </a:cubicBezTo>
                <a:cubicBezTo>
                  <a:pt x="98" y="77"/>
                  <a:pt x="93" y="97"/>
                  <a:pt x="94" y="117"/>
                </a:cubicBezTo>
                <a:cubicBezTo>
                  <a:pt x="95" y="139"/>
                  <a:pt x="107" y="156"/>
                  <a:pt x="114" y="176"/>
                </a:cubicBezTo>
                <a:cubicBezTo>
                  <a:pt x="115" y="175"/>
                  <a:pt x="115" y="174"/>
                  <a:pt x="116" y="173"/>
                </a:cubicBezTo>
                <a:cubicBezTo>
                  <a:pt x="111" y="173"/>
                  <a:pt x="108" y="170"/>
                  <a:pt x="104" y="168"/>
                </a:cubicBezTo>
                <a:cubicBezTo>
                  <a:pt x="100" y="165"/>
                  <a:pt x="96" y="164"/>
                  <a:pt x="91" y="163"/>
                </a:cubicBezTo>
                <a:cubicBezTo>
                  <a:pt x="82" y="161"/>
                  <a:pt x="72" y="161"/>
                  <a:pt x="64" y="163"/>
                </a:cubicBezTo>
                <a:cubicBezTo>
                  <a:pt x="48" y="166"/>
                  <a:pt x="34" y="176"/>
                  <a:pt x="24" y="189"/>
                </a:cubicBezTo>
                <a:cubicBezTo>
                  <a:pt x="4" y="212"/>
                  <a:pt x="0" y="248"/>
                  <a:pt x="13" y="276"/>
                </a:cubicBezTo>
                <a:cubicBezTo>
                  <a:pt x="26" y="302"/>
                  <a:pt x="51" y="319"/>
                  <a:pt x="75" y="331"/>
                </a:cubicBezTo>
                <a:cubicBezTo>
                  <a:pt x="105" y="345"/>
                  <a:pt x="138" y="353"/>
                  <a:pt x="171" y="357"/>
                </a:cubicBezTo>
                <a:cubicBezTo>
                  <a:pt x="192" y="360"/>
                  <a:pt x="213" y="360"/>
                  <a:pt x="234" y="360"/>
                </a:cubicBezTo>
                <a:cubicBezTo>
                  <a:pt x="256" y="359"/>
                  <a:pt x="278" y="356"/>
                  <a:pt x="300" y="354"/>
                </a:cubicBezTo>
                <a:cubicBezTo>
                  <a:pt x="343" y="350"/>
                  <a:pt x="388" y="348"/>
                  <a:pt x="431" y="348"/>
                </a:cubicBezTo>
                <a:cubicBezTo>
                  <a:pt x="451" y="349"/>
                  <a:pt x="471" y="351"/>
                  <a:pt x="491" y="345"/>
                </a:cubicBezTo>
                <a:cubicBezTo>
                  <a:pt x="508" y="340"/>
                  <a:pt x="523" y="327"/>
                  <a:pt x="536" y="314"/>
                </a:cubicBezTo>
                <a:cubicBezTo>
                  <a:pt x="543" y="307"/>
                  <a:pt x="549" y="299"/>
                  <a:pt x="555" y="292"/>
                </a:cubicBezTo>
                <a:cubicBezTo>
                  <a:pt x="562" y="284"/>
                  <a:pt x="567" y="276"/>
                  <a:pt x="571" y="267"/>
                </a:cubicBezTo>
                <a:cubicBezTo>
                  <a:pt x="578" y="250"/>
                  <a:pt x="579" y="231"/>
                  <a:pt x="575" y="212"/>
                </a:cubicBezTo>
                <a:cubicBezTo>
                  <a:pt x="572" y="196"/>
                  <a:pt x="564" y="180"/>
                  <a:pt x="556" y="166"/>
                </a:cubicBezTo>
                <a:cubicBezTo>
                  <a:pt x="549" y="152"/>
                  <a:pt x="538" y="140"/>
                  <a:pt x="524" y="133"/>
                </a:cubicBezTo>
                <a:cubicBezTo>
                  <a:pt x="494" y="119"/>
                  <a:pt x="461" y="129"/>
                  <a:pt x="431" y="134"/>
                </a:cubicBezTo>
                <a:cubicBezTo>
                  <a:pt x="429" y="134"/>
                  <a:pt x="430" y="138"/>
                  <a:pt x="432" y="137"/>
                </a:cubicBezTo>
                <a:cubicBezTo>
                  <a:pt x="467" y="132"/>
                  <a:pt x="510" y="119"/>
                  <a:pt x="539" y="148"/>
                </a:cubicBezTo>
                <a:cubicBezTo>
                  <a:pt x="546" y="155"/>
                  <a:pt x="551" y="163"/>
                  <a:pt x="556" y="172"/>
                </a:cubicBezTo>
                <a:cubicBezTo>
                  <a:pt x="560" y="180"/>
                  <a:pt x="565" y="190"/>
                  <a:pt x="568" y="199"/>
                </a:cubicBezTo>
                <a:cubicBezTo>
                  <a:pt x="574" y="218"/>
                  <a:pt x="576" y="239"/>
                  <a:pt x="571" y="258"/>
                </a:cubicBezTo>
                <a:cubicBezTo>
                  <a:pt x="565" y="278"/>
                  <a:pt x="550" y="293"/>
                  <a:pt x="537" y="308"/>
                </a:cubicBezTo>
                <a:cubicBezTo>
                  <a:pt x="523" y="323"/>
                  <a:pt x="508" y="336"/>
                  <a:pt x="490" y="342"/>
                </a:cubicBezTo>
                <a:cubicBezTo>
                  <a:pt x="470" y="348"/>
                  <a:pt x="449" y="345"/>
                  <a:pt x="429" y="345"/>
                </a:cubicBezTo>
                <a:cubicBezTo>
                  <a:pt x="407" y="345"/>
                  <a:pt x="385" y="345"/>
                  <a:pt x="363" y="346"/>
                </a:cubicBezTo>
                <a:cubicBezTo>
                  <a:pt x="341" y="347"/>
                  <a:pt x="319" y="348"/>
                  <a:pt x="297" y="350"/>
                </a:cubicBezTo>
                <a:cubicBezTo>
                  <a:pt x="275" y="352"/>
                  <a:pt x="253" y="355"/>
                  <a:pt x="231" y="356"/>
                </a:cubicBezTo>
                <a:cubicBezTo>
                  <a:pt x="191" y="357"/>
                  <a:pt x="150" y="352"/>
                  <a:pt x="111" y="341"/>
                </a:cubicBezTo>
                <a:cubicBezTo>
                  <a:pt x="85" y="333"/>
                  <a:pt x="57" y="321"/>
                  <a:pt x="36" y="301"/>
                </a:cubicBezTo>
                <a:cubicBezTo>
                  <a:pt x="26" y="291"/>
                  <a:pt x="17" y="280"/>
                  <a:pt x="13" y="266"/>
                </a:cubicBezTo>
                <a:cubicBezTo>
                  <a:pt x="7" y="250"/>
                  <a:pt x="7" y="233"/>
                  <a:pt x="12" y="218"/>
                </a:cubicBezTo>
                <a:cubicBezTo>
                  <a:pt x="18" y="197"/>
                  <a:pt x="33" y="181"/>
                  <a:pt x="50" y="172"/>
                </a:cubicBezTo>
                <a:cubicBezTo>
                  <a:pt x="61" y="166"/>
                  <a:pt x="73" y="164"/>
                  <a:pt x="85" y="165"/>
                </a:cubicBezTo>
                <a:cubicBezTo>
                  <a:pt x="91" y="166"/>
                  <a:pt x="97" y="168"/>
                  <a:pt x="102" y="171"/>
                </a:cubicBezTo>
                <a:cubicBezTo>
                  <a:pt x="107" y="174"/>
                  <a:pt x="111" y="176"/>
                  <a:pt x="116" y="177"/>
                </a:cubicBezTo>
                <a:cubicBezTo>
                  <a:pt x="117" y="177"/>
                  <a:pt x="118" y="175"/>
                  <a:pt x="117" y="174"/>
                </a:cubicBezTo>
                <a:cubicBezTo>
                  <a:pt x="110" y="155"/>
                  <a:pt x="99" y="139"/>
                  <a:pt x="97" y="117"/>
                </a:cubicBezTo>
                <a:cubicBezTo>
                  <a:pt x="96" y="97"/>
                  <a:pt x="101" y="78"/>
                  <a:pt x="111" y="61"/>
                </a:cubicBezTo>
                <a:cubicBezTo>
                  <a:pt x="121" y="45"/>
                  <a:pt x="133" y="32"/>
                  <a:pt x="149" y="25"/>
                </a:cubicBezTo>
                <a:cubicBezTo>
                  <a:pt x="165" y="17"/>
                  <a:pt x="182" y="13"/>
                  <a:pt x="199" y="13"/>
                </a:cubicBezTo>
                <a:cubicBezTo>
                  <a:pt x="212" y="13"/>
                  <a:pt x="225" y="17"/>
                  <a:pt x="237" y="25"/>
                </a:cubicBezTo>
                <a:cubicBezTo>
                  <a:pt x="248" y="34"/>
                  <a:pt x="255" y="47"/>
                  <a:pt x="261" y="60"/>
                </a:cubicBezTo>
                <a:cubicBezTo>
                  <a:pt x="262" y="62"/>
                  <a:pt x="265" y="60"/>
                  <a:pt x="264" y="58"/>
                </a:cubicBezTo>
                <a:cubicBezTo>
                  <a:pt x="258" y="41"/>
                  <a:pt x="248" y="26"/>
                  <a:pt x="235" y="15"/>
                </a:cubicBezTo>
                <a:cubicBezTo>
                  <a:pt x="221" y="2"/>
                  <a:pt x="202" y="0"/>
                  <a:pt x="185" y="2"/>
                </a:cubicBezTo>
                <a:cubicBezTo>
                  <a:pt x="151" y="7"/>
                  <a:pt x="118" y="26"/>
                  <a:pt x="101" y="60"/>
                </a:cubicBezTo>
                <a:cubicBezTo>
                  <a:pt x="91" y="80"/>
                  <a:pt x="89" y="102"/>
                  <a:pt x="91" y="125"/>
                </a:cubicBezTo>
                <a:cubicBezTo>
                  <a:pt x="93" y="135"/>
                  <a:pt x="96" y="146"/>
                  <a:pt x="99" y="155"/>
                </a:cubicBezTo>
                <a:cubicBezTo>
                  <a:pt x="103" y="163"/>
                  <a:pt x="108" y="171"/>
                  <a:pt x="116" y="173"/>
                </a:cubicBezTo>
                <a:cubicBezTo>
                  <a:pt x="117" y="174"/>
                  <a:pt x="119" y="172"/>
                  <a:pt x="119" y="171"/>
                </a:cubicBezTo>
                <a:cubicBezTo>
                  <a:pt x="112" y="153"/>
                  <a:pt x="99" y="137"/>
                  <a:pt x="98" y="117"/>
                </a:cubicBezTo>
                <a:cubicBezTo>
                  <a:pt x="96" y="96"/>
                  <a:pt x="104" y="77"/>
                  <a:pt x="116" y="61"/>
                </a:cubicBezTo>
                <a:cubicBezTo>
                  <a:pt x="127" y="45"/>
                  <a:pt x="141" y="32"/>
                  <a:pt x="158" y="25"/>
                </a:cubicBezTo>
                <a:cubicBezTo>
                  <a:pt x="174" y="17"/>
                  <a:pt x="192" y="16"/>
                  <a:pt x="210" y="18"/>
                </a:cubicBezTo>
                <a:cubicBezTo>
                  <a:pt x="233" y="21"/>
                  <a:pt x="257" y="30"/>
                  <a:pt x="268" y="55"/>
                </a:cubicBezTo>
                <a:cubicBezTo>
                  <a:pt x="270" y="57"/>
                  <a:pt x="272" y="55"/>
                  <a:pt x="271" y="53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9" name="Freeform 2228"/>
          <p:cNvSpPr/>
          <p:nvPr/>
        </p:nvSpPr>
        <p:spPr bwMode="auto">
          <a:xfrm>
            <a:off x="9332913" y="1830388"/>
            <a:ext cx="357187" cy="401638"/>
          </a:xfrm>
          <a:custGeom>
            <a:avLst/>
            <a:gdLst>
              <a:gd name="T0" fmla="*/ 56 w 174"/>
              <a:gd name="T1" fmla="*/ 11 h 196"/>
              <a:gd name="T2" fmla="*/ 54 w 174"/>
              <a:gd name="T3" fmla="*/ 43 h 196"/>
              <a:gd name="T4" fmla="*/ 58 w 174"/>
              <a:gd name="T5" fmla="*/ 57 h 196"/>
              <a:gd name="T6" fmla="*/ 18 w 174"/>
              <a:gd name="T7" fmla="*/ 115 h 196"/>
              <a:gd name="T8" fmla="*/ 100 w 174"/>
              <a:gd name="T9" fmla="*/ 182 h 196"/>
              <a:gd name="T10" fmla="*/ 123 w 174"/>
              <a:gd name="T11" fmla="*/ 152 h 196"/>
              <a:gd name="T12" fmla="*/ 8 w 174"/>
              <a:gd name="T13" fmla="*/ 110 h 196"/>
              <a:gd name="T14" fmla="*/ 83 w 174"/>
              <a:gd name="T15" fmla="*/ 195 h 196"/>
              <a:gd name="T16" fmla="*/ 136 w 174"/>
              <a:gd name="T17" fmla="*/ 113 h 196"/>
              <a:gd name="T18" fmla="*/ 117 w 174"/>
              <a:gd name="T19" fmla="*/ 16 h 196"/>
              <a:gd name="T20" fmla="*/ 115 w 174"/>
              <a:gd name="T21" fmla="*/ 57 h 196"/>
              <a:gd name="T22" fmla="*/ 54 w 174"/>
              <a:gd name="T23" fmla="*/ 15 h 196"/>
              <a:gd name="T24" fmla="*/ 57 w 174"/>
              <a:gd name="T25" fmla="*/ 104 h 196"/>
              <a:gd name="T26" fmla="*/ 57 w 174"/>
              <a:gd name="T27" fmla="*/ 115 h 196"/>
              <a:gd name="T28" fmla="*/ 42 w 174"/>
              <a:gd name="T29" fmla="*/ 135 h 196"/>
              <a:gd name="T30" fmla="*/ 18 w 174"/>
              <a:gd name="T31" fmla="*/ 119 h 196"/>
              <a:gd name="T32" fmla="*/ 104 w 174"/>
              <a:gd name="T33" fmla="*/ 178 h 196"/>
              <a:gd name="T34" fmla="*/ 117 w 174"/>
              <a:gd name="T35" fmla="*/ 169 h 196"/>
              <a:gd name="T36" fmla="*/ 103 w 174"/>
              <a:gd name="T37" fmla="*/ 115 h 196"/>
              <a:gd name="T38" fmla="*/ 65 w 174"/>
              <a:gd name="T39" fmla="*/ 118 h 196"/>
              <a:gd name="T40" fmla="*/ 79 w 174"/>
              <a:gd name="T41" fmla="*/ 119 h 196"/>
              <a:gd name="T42" fmla="*/ 128 w 174"/>
              <a:gd name="T43" fmla="*/ 125 h 196"/>
              <a:gd name="T44" fmla="*/ 122 w 174"/>
              <a:gd name="T45" fmla="*/ 128 h 196"/>
              <a:gd name="T46" fmla="*/ 119 w 174"/>
              <a:gd name="T47" fmla="*/ 132 h 196"/>
              <a:gd name="T48" fmla="*/ 120 w 174"/>
              <a:gd name="T49" fmla="*/ 141 h 196"/>
              <a:gd name="T50" fmla="*/ 114 w 174"/>
              <a:gd name="T51" fmla="*/ 150 h 196"/>
              <a:gd name="T52" fmla="*/ 77 w 174"/>
              <a:gd name="T53" fmla="*/ 168 h 196"/>
              <a:gd name="T54" fmla="*/ 78 w 174"/>
              <a:gd name="T55" fmla="*/ 178 h 196"/>
              <a:gd name="T56" fmla="*/ 96 w 174"/>
              <a:gd name="T57" fmla="*/ 171 h 196"/>
              <a:gd name="T58" fmla="*/ 95 w 174"/>
              <a:gd name="T59" fmla="*/ 160 h 196"/>
              <a:gd name="T60" fmla="*/ 91 w 174"/>
              <a:gd name="T61" fmla="*/ 152 h 196"/>
              <a:gd name="T62" fmla="*/ 91 w 174"/>
              <a:gd name="T63" fmla="*/ 142 h 196"/>
              <a:gd name="T64" fmla="*/ 119 w 174"/>
              <a:gd name="T65" fmla="*/ 132 h 196"/>
              <a:gd name="T66" fmla="*/ 52 w 174"/>
              <a:gd name="T67" fmla="*/ 127 h 196"/>
              <a:gd name="T68" fmla="*/ 43 w 174"/>
              <a:gd name="T69" fmla="*/ 122 h 196"/>
              <a:gd name="T70" fmla="*/ 38 w 174"/>
              <a:gd name="T71" fmla="*/ 127 h 196"/>
              <a:gd name="T72" fmla="*/ 153 w 174"/>
              <a:gd name="T73" fmla="*/ 111 h 196"/>
              <a:gd name="T74" fmla="*/ 146 w 174"/>
              <a:gd name="T75" fmla="*/ 105 h 196"/>
              <a:gd name="T76" fmla="*/ 165 w 174"/>
              <a:gd name="T77" fmla="*/ 120 h 196"/>
              <a:gd name="T78" fmla="*/ 69 w 174"/>
              <a:gd name="T79" fmla="*/ 175 h 196"/>
              <a:gd name="T80" fmla="*/ 77 w 174"/>
              <a:gd name="T81" fmla="*/ 174 h 196"/>
              <a:gd name="T82" fmla="*/ 3 w 174"/>
              <a:gd name="T83" fmla="*/ 105 h 196"/>
              <a:gd name="T84" fmla="*/ 56 w 174"/>
              <a:gd name="T85" fmla="*/ 112 h 196"/>
              <a:gd name="T86" fmla="*/ 60 w 174"/>
              <a:gd name="T87" fmla="*/ 108 h 196"/>
              <a:gd name="T88" fmla="*/ 69 w 174"/>
              <a:gd name="T89" fmla="*/ 13 h 196"/>
              <a:gd name="T90" fmla="*/ 110 w 174"/>
              <a:gd name="T91" fmla="*/ 73 h 196"/>
              <a:gd name="T92" fmla="*/ 117 w 174"/>
              <a:gd name="T93" fmla="*/ 48 h 196"/>
              <a:gd name="T94" fmla="*/ 147 w 174"/>
              <a:gd name="T95" fmla="*/ 116 h 196"/>
              <a:gd name="T96" fmla="*/ 85 w 174"/>
              <a:gd name="T97" fmla="*/ 191 h 196"/>
              <a:gd name="T98" fmla="*/ 5 w 174"/>
              <a:gd name="T99" fmla="*/ 112 h 196"/>
              <a:gd name="T100" fmla="*/ 118 w 174"/>
              <a:gd name="T101" fmla="*/ 162 h 196"/>
              <a:gd name="T102" fmla="*/ 107 w 174"/>
              <a:gd name="T103" fmla="*/ 172 h 196"/>
              <a:gd name="T104" fmla="*/ 21 w 174"/>
              <a:gd name="T105" fmla="*/ 113 h 196"/>
              <a:gd name="T106" fmla="*/ 55 w 174"/>
              <a:gd name="T107" fmla="*/ 24 h 196"/>
              <a:gd name="T108" fmla="*/ 58 w 174"/>
              <a:gd name="T109" fmla="*/ 13 h 196"/>
              <a:gd name="T110" fmla="*/ 56 w 174"/>
              <a:gd name="T111" fmla="*/ 11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74" h="196">
                <a:moveTo>
                  <a:pt x="64" y="10"/>
                </a:moveTo>
                <a:cubicBezTo>
                  <a:pt x="82" y="8"/>
                  <a:pt x="99" y="6"/>
                  <a:pt x="117" y="6"/>
                </a:cubicBezTo>
                <a:cubicBezTo>
                  <a:pt x="117" y="5"/>
                  <a:pt x="117" y="4"/>
                  <a:pt x="116" y="3"/>
                </a:cubicBezTo>
                <a:cubicBezTo>
                  <a:pt x="97" y="7"/>
                  <a:pt x="77" y="6"/>
                  <a:pt x="56" y="7"/>
                </a:cubicBezTo>
                <a:cubicBezTo>
                  <a:pt x="55" y="7"/>
                  <a:pt x="54" y="10"/>
                  <a:pt x="56" y="11"/>
                </a:cubicBezTo>
                <a:cubicBezTo>
                  <a:pt x="63" y="14"/>
                  <a:pt x="71" y="10"/>
                  <a:pt x="79" y="11"/>
                </a:cubicBezTo>
                <a:cubicBezTo>
                  <a:pt x="79" y="10"/>
                  <a:pt x="79" y="9"/>
                  <a:pt x="79" y="7"/>
                </a:cubicBezTo>
                <a:cubicBezTo>
                  <a:pt x="71" y="9"/>
                  <a:pt x="64" y="12"/>
                  <a:pt x="57" y="10"/>
                </a:cubicBezTo>
                <a:cubicBezTo>
                  <a:pt x="56" y="10"/>
                  <a:pt x="55" y="10"/>
                  <a:pt x="55" y="11"/>
                </a:cubicBezTo>
                <a:cubicBezTo>
                  <a:pt x="51" y="21"/>
                  <a:pt x="52" y="32"/>
                  <a:pt x="54" y="43"/>
                </a:cubicBezTo>
                <a:cubicBezTo>
                  <a:pt x="55" y="54"/>
                  <a:pt x="57" y="65"/>
                  <a:pt x="57" y="77"/>
                </a:cubicBezTo>
                <a:cubicBezTo>
                  <a:pt x="58" y="77"/>
                  <a:pt x="59" y="77"/>
                  <a:pt x="61" y="77"/>
                </a:cubicBezTo>
                <a:cubicBezTo>
                  <a:pt x="56" y="60"/>
                  <a:pt x="55" y="42"/>
                  <a:pt x="55" y="24"/>
                </a:cubicBezTo>
                <a:cubicBezTo>
                  <a:pt x="54" y="24"/>
                  <a:pt x="53" y="24"/>
                  <a:pt x="52" y="25"/>
                </a:cubicBezTo>
                <a:cubicBezTo>
                  <a:pt x="56" y="35"/>
                  <a:pt x="58" y="46"/>
                  <a:pt x="58" y="57"/>
                </a:cubicBezTo>
                <a:cubicBezTo>
                  <a:pt x="60" y="68"/>
                  <a:pt x="61" y="80"/>
                  <a:pt x="59" y="92"/>
                </a:cubicBezTo>
                <a:cubicBezTo>
                  <a:pt x="59" y="96"/>
                  <a:pt x="58" y="99"/>
                  <a:pt x="54" y="102"/>
                </a:cubicBezTo>
                <a:cubicBezTo>
                  <a:pt x="51" y="104"/>
                  <a:pt x="47" y="105"/>
                  <a:pt x="44" y="107"/>
                </a:cubicBezTo>
                <a:cubicBezTo>
                  <a:pt x="35" y="108"/>
                  <a:pt x="27" y="109"/>
                  <a:pt x="19" y="112"/>
                </a:cubicBezTo>
                <a:cubicBezTo>
                  <a:pt x="18" y="113"/>
                  <a:pt x="17" y="114"/>
                  <a:pt x="18" y="115"/>
                </a:cubicBezTo>
                <a:cubicBezTo>
                  <a:pt x="23" y="122"/>
                  <a:pt x="29" y="128"/>
                  <a:pt x="35" y="133"/>
                </a:cubicBezTo>
                <a:cubicBezTo>
                  <a:pt x="42" y="138"/>
                  <a:pt x="49" y="144"/>
                  <a:pt x="54" y="152"/>
                </a:cubicBezTo>
                <a:cubicBezTo>
                  <a:pt x="59" y="159"/>
                  <a:pt x="63" y="168"/>
                  <a:pt x="68" y="175"/>
                </a:cubicBezTo>
                <a:cubicBezTo>
                  <a:pt x="72" y="180"/>
                  <a:pt x="77" y="188"/>
                  <a:pt x="83" y="188"/>
                </a:cubicBezTo>
                <a:cubicBezTo>
                  <a:pt x="89" y="189"/>
                  <a:pt x="95" y="186"/>
                  <a:pt x="100" y="182"/>
                </a:cubicBezTo>
                <a:cubicBezTo>
                  <a:pt x="106" y="178"/>
                  <a:pt x="112" y="173"/>
                  <a:pt x="117" y="168"/>
                </a:cubicBezTo>
                <a:cubicBezTo>
                  <a:pt x="130" y="156"/>
                  <a:pt x="143" y="145"/>
                  <a:pt x="154" y="131"/>
                </a:cubicBezTo>
                <a:cubicBezTo>
                  <a:pt x="157" y="127"/>
                  <a:pt x="160" y="123"/>
                  <a:pt x="163" y="119"/>
                </a:cubicBezTo>
                <a:cubicBezTo>
                  <a:pt x="163" y="117"/>
                  <a:pt x="162" y="115"/>
                  <a:pt x="160" y="116"/>
                </a:cubicBezTo>
                <a:cubicBezTo>
                  <a:pt x="145" y="123"/>
                  <a:pt x="134" y="140"/>
                  <a:pt x="123" y="152"/>
                </a:cubicBezTo>
                <a:cubicBezTo>
                  <a:pt x="113" y="162"/>
                  <a:pt x="105" y="172"/>
                  <a:pt x="96" y="181"/>
                </a:cubicBezTo>
                <a:cubicBezTo>
                  <a:pt x="92" y="185"/>
                  <a:pt x="88" y="190"/>
                  <a:pt x="82" y="191"/>
                </a:cubicBezTo>
                <a:cubicBezTo>
                  <a:pt x="78" y="192"/>
                  <a:pt x="73" y="187"/>
                  <a:pt x="70" y="185"/>
                </a:cubicBezTo>
                <a:cubicBezTo>
                  <a:pt x="61" y="177"/>
                  <a:pt x="52" y="167"/>
                  <a:pt x="44" y="158"/>
                </a:cubicBezTo>
                <a:cubicBezTo>
                  <a:pt x="30" y="144"/>
                  <a:pt x="18" y="128"/>
                  <a:pt x="8" y="110"/>
                </a:cubicBezTo>
                <a:cubicBezTo>
                  <a:pt x="7" y="111"/>
                  <a:pt x="7" y="112"/>
                  <a:pt x="6" y="113"/>
                </a:cubicBezTo>
                <a:cubicBezTo>
                  <a:pt x="14" y="116"/>
                  <a:pt x="22" y="123"/>
                  <a:pt x="28" y="129"/>
                </a:cubicBezTo>
                <a:cubicBezTo>
                  <a:pt x="34" y="135"/>
                  <a:pt x="39" y="141"/>
                  <a:pt x="44" y="148"/>
                </a:cubicBezTo>
                <a:cubicBezTo>
                  <a:pt x="53" y="161"/>
                  <a:pt x="59" y="176"/>
                  <a:pt x="69" y="187"/>
                </a:cubicBezTo>
                <a:cubicBezTo>
                  <a:pt x="73" y="191"/>
                  <a:pt x="78" y="195"/>
                  <a:pt x="83" y="195"/>
                </a:cubicBezTo>
                <a:cubicBezTo>
                  <a:pt x="88" y="196"/>
                  <a:pt x="93" y="192"/>
                  <a:pt x="97" y="190"/>
                </a:cubicBezTo>
                <a:cubicBezTo>
                  <a:pt x="108" y="183"/>
                  <a:pt x="118" y="173"/>
                  <a:pt x="127" y="163"/>
                </a:cubicBezTo>
                <a:cubicBezTo>
                  <a:pt x="142" y="149"/>
                  <a:pt x="161" y="139"/>
                  <a:pt x="173" y="121"/>
                </a:cubicBezTo>
                <a:cubicBezTo>
                  <a:pt x="174" y="120"/>
                  <a:pt x="173" y="118"/>
                  <a:pt x="173" y="118"/>
                </a:cubicBezTo>
                <a:cubicBezTo>
                  <a:pt x="162" y="111"/>
                  <a:pt x="148" y="112"/>
                  <a:pt x="136" y="113"/>
                </a:cubicBezTo>
                <a:cubicBezTo>
                  <a:pt x="132" y="114"/>
                  <a:pt x="126" y="115"/>
                  <a:pt x="122" y="114"/>
                </a:cubicBezTo>
                <a:cubicBezTo>
                  <a:pt x="119" y="113"/>
                  <a:pt x="119" y="105"/>
                  <a:pt x="119" y="103"/>
                </a:cubicBezTo>
                <a:cubicBezTo>
                  <a:pt x="119" y="92"/>
                  <a:pt x="120" y="81"/>
                  <a:pt x="121" y="70"/>
                </a:cubicBezTo>
                <a:cubicBezTo>
                  <a:pt x="121" y="62"/>
                  <a:pt x="121" y="54"/>
                  <a:pt x="120" y="46"/>
                </a:cubicBezTo>
                <a:cubicBezTo>
                  <a:pt x="119" y="36"/>
                  <a:pt x="118" y="26"/>
                  <a:pt x="117" y="16"/>
                </a:cubicBezTo>
                <a:cubicBezTo>
                  <a:pt x="117" y="13"/>
                  <a:pt x="114" y="13"/>
                  <a:pt x="114" y="16"/>
                </a:cubicBezTo>
                <a:cubicBezTo>
                  <a:pt x="114" y="48"/>
                  <a:pt x="119" y="81"/>
                  <a:pt x="110" y="112"/>
                </a:cubicBezTo>
                <a:cubicBezTo>
                  <a:pt x="112" y="112"/>
                  <a:pt x="112" y="112"/>
                  <a:pt x="114" y="112"/>
                </a:cubicBezTo>
                <a:cubicBezTo>
                  <a:pt x="111" y="102"/>
                  <a:pt x="112" y="92"/>
                  <a:pt x="113" y="81"/>
                </a:cubicBezTo>
                <a:cubicBezTo>
                  <a:pt x="113" y="73"/>
                  <a:pt x="114" y="65"/>
                  <a:pt x="115" y="57"/>
                </a:cubicBezTo>
                <a:cubicBezTo>
                  <a:pt x="116" y="49"/>
                  <a:pt x="117" y="42"/>
                  <a:pt x="118" y="34"/>
                </a:cubicBezTo>
                <a:cubicBezTo>
                  <a:pt x="118" y="28"/>
                  <a:pt x="118" y="20"/>
                  <a:pt x="116" y="15"/>
                </a:cubicBezTo>
                <a:cubicBezTo>
                  <a:pt x="111" y="0"/>
                  <a:pt x="93" y="6"/>
                  <a:pt x="83" y="8"/>
                </a:cubicBezTo>
                <a:cubicBezTo>
                  <a:pt x="77" y="9"/>
                  <a:pt x="72" y="9"/>
                  <a:pt x="67" y="10"/>
                </a:cubicBezTo>
                <a:cubicBezTo>
                  <a:pt x="62" y="10"/>
                  <a:pt x="56" y="11"/>
                  <a:pt x="54" y="15"/>
                </a:cubicBezTo>
                <a:cubicBezTo>
                  <a:pt x="52" y="18"/>
                  <a:pt x="52" y="22"/>
                  <a:pt x="52" y="26"/>
                </a:cubicBezTo>
                <a:cubicBezTo>
                  <a:pt x="52" y="31"/>
                  <a:pt x="53" y="36"/>
                  <a:pt x="54" y="41"/>
                </a:cubicBezTo>
                <a:cubicBezTo>
                  <a:pt x="55" y="46"/>
                  <a:pt x="56" y="50"/>
                  <a:pt x="56" y="54"/>
                </a:cubicBezTo>
                <a:cubicBezTo>
                  <a:pt x="57" y="62"/>
                  <a:pt x="56" y="70"/>
                  <a:pt x="57" y="78"/>
                </a:cubicBezTo>
                <a:cubicBezTo>
                  <a:pt x="57" y="87"/>
                  <a:pt x="57" y="95"/>
                  <a:pt x="57" y="104"/>
                </a:cubicBezTo>
                <a:cubicBezTo>
                  <a:pt x="57" y="107"/>
                  <a:pt x="57" y="113"/>
                  <a:pt x="55" y="116"/>
                </a:cubicBezTo>
                <a:cubicBezTo>
                  <a:pt x="52" y="119"/>
                  <a:pt x="44" y="118"/>
                  <a:pt x="41" y="118"/>
                </a:cubicBezTo>
                <a:cubicBezTo>
                  <a:pt x="33" y="117"/>
                  <a:pt x="25" y="117"/>
                  <a:pt x="17" y="117"/>
                </a:cubicBezTo>
                <a:cubicBezTo>
                  <a:pt x="17" y="119"/>
                  <a:pt x="17" y="120"/>
                  <a:pt x="18" y="121"/>
                </a:cubicBezTo>
                <a:cubicBezTo>
                  <a:pt x="30" y="114"/>
                  <a:pt x="44" y="119"/>
                  <a:pt x="57" y="115"/>
                </a:cubicBezTo>
                <a:cubicBezTo>
                  <a:pt x="58" y="115"/>
                  <a:pt x="58" y="113"/>
                  <a:pt x="57" y="112"/>
                </a:cubicBezTo>
                <a:cubicBezTo>
                  <a:pt x="50" y="105"/>
                  <a:pt x="39" y="104"/>
                  <a:pt x="31" y="103"/>
                </a:cubicBezTo>
                <a:cubicBezTo>
                  <a:pt x="21" y="102"/>
                  <a:pt x="10" y="101"/>
                  <a:pt x="1" y="105"/>
                </a:cubicBezTo>
                <a:cubicBezTo>
                  <a:pt x="0" y="105"/>
                  <a:pt x="0" y="107"/>
                  <a:pt x="1" y="108"/>
                </a:cubicBezTo>
                <a:cubicBezTo>
                  <a:pt x="13" y="120"/>
                  <a:pt x="29" y="124"/>
                  <a:pt x="42" y="135"/>
                </a:cubicBezTo>
                <a:cubicBezTo>
                  <a:pt x="49" y="140"/>
                  <a:pt x="55" y="146"/>
                  <a:pt x="61" y="153"/>
                </a:cubicBezTo>
                <a:cubicBezTo>
                  <a:pt x="67" y="158"/>
                  <a:pt x="72" y="165"/>
                  <a:pt x="76" y="173"/>
                </a:cubicBezTo>
                <a:cubicBezTo>
                  <a:pt x="76" y="172"/>
                  <a:pt x="77" y="171"/>
                  <a:pt x="77" y="170"/>
                </a:cubicBezTo>
                <a:cubicBezTo>
                  <a:pt x="66" y="166"/>
                  <a:pt x="55" y="157"/>
                  <a:pt x="46" y="147"/>
                </a:cubicBezTo>
                <a:cubicBezTo>
                  <a:pt x="36" y="138"/>
                  <a:pt x="27" y="129"/>
                  <a:pt x="18" y="119"/>
                </a:cubicBezTo>
                <a:cubicBezTo>
                  <a:pt x="16" y="117"/>
                  <a:pt x="14" y="120"/>
                  <a:pt x="16" y="121"/>
                </a:cubicBezTo>
                <a:cubicBezTo>
                  <a:pt x="27" y="137"/>
                  <a:pt x="41" y="151"/>
                  <a:pt x="54" y="164"/>
                </a:cubicBezTo>
                <a:cubicBezTo>
                  <a:pt x="59" y="170"/>
                  <a:pt x="64" y="175"/>
                  <a:pt x="70" y="180"/>
                </a:cubicBezTo>
                <a:cubicBezTo>
                  <a:pt x="75" y="184"/>
                  <a:pt x="81" y="188"/>
                  <a:pt x="87" y="187"/>
                </a:cubicBezTo>
                <a:cubicBezTo>
                  <a:pt x="93" y="186"/>
                  <a:pt x="99" y="182"/>
                  <a:pt x="104" y="178"/>
                </a:cubicBezTo>
                <a:cubicBezTo>
                  <a:pt x="110" y="173"/>
                  <a:pt x="115" y="166"/>
                  <a:pt x="121" y="161"/>
                </a:cubicBezTo>
                <a:cubicBezTo>
                  <a:pt x="135" y="146"/>
                  <a:pt x="151" y="134"/>
                  <a:pt x="165" y="120"/>
                </a:cubicBezTo>
                <a:cubicBezTo>
                  <a:pt x="166" y="118"/>
                  <a:pt x="164" y="116"/>
                  <a:pt x="162" y="117"/>
                </a:cubicBezTo>
                <a:cubicBezTo>
                  <a:pt x="145" y="132"/>
                  <a:pt x="131" y="152"/>
                  <a:pt x="114" y="168"/>
                </a:cubicBezTo>
                <a:cubicBezTo>
                  <a:pt x="115" y="168"/>
                  <a:pt x="116" y="169"/>
                  <a:pt x="117" y="169"/>
                </a:cubicBezTo>
                <a:cubicBezTo>
                  <a:pt x="125" y="144"/>
                  <a:pt x="149" y="131"/>
                  <a:pt x="161" y="108"/>
                </a:cubicBezTo>
                <a:cubicBezTo>
                  <a:pt x="161" y="108"/>
                  <a:pt x="161" y="107"/>
                  <a:pt x="160" y="106"/>
                </a:cubicBezTo>
                <a:cubicBezTo>
                  <a:pt x="154" y="99"/>
                  <a:pt x="142" y="102"/>
                  <a:pt x="133" y="103"/>
                </a:cubicBezTo>
                <a:cubicBezTo>
                  <a:pt x="123" y="105"/>
                  <a:pt x="113" y="108"/>
                  <a:pt x="103" y="111"/>
                </a:cubicBezTo>
                <a:cubicBezTo>
                  <a:pt x="101" y="112"/>
                  <a:pt x="101" y="115"/>
                  <a:pt x="103" y="115"/>
                </a:cubicBezTo>
                <a:cubicBezTo>
                  <a:pt x="120" y="114"/>
                  <a:pt x="136" y="112"/>
                  <a:pt x="152" y="112"/>
                </a:cubicBezTo>
                <a:cubicBezTo>
                  <a:pt x="152" y="111"/>
                  <a:pt x="152" y="110"/>
                  <a:pt x="152" y="108"/>
                </a:cubicBezTo>
                <a:cubicBezTo>
                  <a:pt x="138" y="114"/>
                  <a:pt x="123" y="115"/>
                  <a:pt x="108" y="115"/>
                </a:cubicBezTo>
                <a:cubicBezTo>
                  <a:pt x="94" y="115"/>
                  <a:pt x="79" y="114"/>
                  <a:pt x="65" y="114"/>
                </a:cubicBezTo>
                <a:cubicBezTo>
                  <a:pt x="65" y="116"/>
                  <a:pt x="65" y="117"/>
                  <a:pt x="65" y="118"/>
                </a:cubicBezTo>
                <a:cubicBezTo>
                  <a:pt x="84" y="116"/>
                  <a:pt x="104" y="123"/>
                  <a:pt x="124" y="122"/>
                </a:cubicBezTo>
                <a:cubicBezTo>
                  <a:pt x="126" y="122"/>
                  <a:pt x="126" y="119"/>
                  <a:pt x="124" y="119"/>
                </a:cubicBezTo>
                <a:cubicBezTo>
                  <a:pt x="96" y="110"/>
                  <a:pt x="67" y="125"/>
                  <a:pt x="38" y="124"/>
                </a:cubicBezTo>
                <a:cubicBezTo>
                  <a:pt x="38" y="125"/>
                  <a:pt x="39" y="126"/>
                  <a:pt x="39" y="127"/>
                </a:cubicBezTo>
                <a:cubicBezTo>
                  <a:pt x="52" y="121"/>
                  <a:pt x="66" y="120"/>
                  <a:pt x="79" y="119"/>
                </a:cubicBezTo>
                <a:cubicBezTo>
                  <a:pt x="94" y="119"/>
                  <a:pt x="108" y="119"/>
                  <a:pt x="122" y="117"/>
                </a:cubicBezTo>
                <a:cubicBezTo>
                  <a:pt x="124" y="117"/>
                  <a:pt x="124" y="114"/>
                  <a:pt x="122" y="114"/>
                </a:cubicBezTo>
                <a:cubicBezTo>
                  <a:pt x="95" y="113"/>
                  <a:pt x="69" y="116"/>
                  <a:pt x="43" y="123"/>
                </a:cubicBezTo>
                <a:cubicBezTo>
                  <a:pt x="41" y="123"/>
                  <a:pt x="42" y="126"/>
                  <a:pt x="43" y="126"/>
                </a:cubicBezTo>
                <a:cubicBezTo>
                  <a:pt x="71" y="129"/>
                  <a:pt x="100" y="130"/>
                  <a:pt x="128" y="125"/>
                </a:cubicBezTo>
                <a:cubicBezTo>
                  <a:pt x="130" y="125"/>
                  <a:pt x="129" y="122"/>
                  <a:pt x="128" y="122"/>
                </a:cubicBezTo>
                <a:cubicBezTo>
                  <a:pt x="116" y="117"/>
                  <a:pt x="103" y="118"/>
                  <a:pt x="91" y="119"/>
                </a:cubicBezTo>
                <a:cubicBezTo>
                  <a:pt x="77" y="121"/>
                  <a:pt x="64" y="124"/>
                  <a:pt x="52" y="127"/>
                </a:cubicBezTo>
                <a:cubicBezTo>
                  <a:pt x="50" y="128"/>
                  <a:pt x="50" y="131"/>
                  <a:pt x="52" y="131"/>
                </a:cubicBezTo>
                <a:cubicBezTo>
                  <a:pt x="75" y="133"/>
                  <a:pt x="99" y="132"/>
                  <a:pt x="122" y="128"/>
                </a:cubicBezTo>
                <a:cubicBezTo>
                  <a:pt x="122" y="126"/>
                  <a:pt x="121" y="125"/>
                  <a:pt x="121" y="124"/>
                </a:cubicBezTo>
                <a:cubicBezTo>
                  <a:pt x="98" y="129"/>
                  <a:pt x="75" y="131"/>
                  <a:pt x="52" y="135"/>
                </a:cubicBezTo>
                <a:cubicBezTo>
                  <a:pt x="52" y="136"/>
                  <a:pt x="53" y="137"/>
                  <a:pt x="53" y="138"/>
                </a:cubicBezTo>
                <a:cubicBezTo>
                  <a:pt x="74" y="134"/>
                  <a:pt x="97" y="134"/>
                  <a:pt x="119" y="136"/>
                </a:cubicBezTo>
                <a:cubicBezTo>
                  <a:pt x="119" y="134"/>
                  <a:pt x="119" y="133"/>
                  <a:pt x="119" y="132"/>
                </a:cubicBezTo>
                <a:cubicBezTo>
                  <a:pt x="109" y="131"/>
                  <a:pt x="98" y="132"/>
                  <a:pt x="89" y="134"/>
                </a:cubicBezTo>
                <a:cubicBezTo>
                  <a:pt x="79" y="135"/>
                  <a:pt x="69" y="138"/>
                  <a:pt x="60" y="143"/>
                </a:cubicBezTo>
                <a:cubicBezTo>
                  <a:pt x="59" y="143"/>
                  <a:pt x="59" y="146"/>
                  <a:pt x="60" y="146"/>
                </a:cubicBezTo>
                <a:cubicBezTo>
                  <a:pt x="69" y="150"/>
                  <a:pt x="80" y="148"/>
                  <a:pt x="89" y="146"/>
                </a:cubicBezTo>
                <a:cubicBezTo>
                  <a:pt x="99" y="144"/>
                  <a:pt x="110" y="141"/>
                  <a:pt x="120" y="141"/>
                </a:cubicBezTo>
                <a:cubicBezTo>
                  <a:pt x="120" y="140"/>
                  <a:pt x="120" y="139"/>
                  <a:pt x="120" y="138"/>
                </a:cubicBezTo>
                <a:cubicBezTo>
                  <a:pt x="102" y="144"/>
                  <a:pt x="82" y="142"/>
                  <a:pt x="65" y="150"/>
                </a:cubicBezTo>
                <a:cubicBezTo>
                  <a:pt x="64" y="151"/>
                  <a:pt x="64" y="153"/>
                  <a:pt x="65" y="153"/>
                </a:cubicBezTo>
                <a:cubicBezTo>
                  <a:pt x="80" y="161"/>
                  <a:pt x="98" y="154"/>
                  <a:pt x="114" y="154"/>
                </a:cubicBezTo>
                <a:cubicBezTo>
                  <a:pt x="114" y="153"/>
                  <a:pt x="114" y="152"/>
                  <a:pt x="114" y="150"/>
                </a:cubicBezTo>
                <a:cubicBezTo>
                  <a:pt x="101" y="154"/>
                  <a:pt x="87" y="154"/>
                  <a:pt x="74" y="159"/>
                </a:cubicBezTo>
                <a:cubicBezTo>
                  <a:pt x="73" y="160"/>
                  <a:pt x="73" y="163"/>
                  <a:pt x="75" y="163"/>
                </a:cubicBezTo>
                <a:cubicBezTo>
                  <a:pt x="82" y="164"/>
                  <a:pt x="88" y="163"/>
                  <a:pt x="95" y="164"/>
                </a:cubicBezTo>
                <a:cubicBezTo>
                  <a:pt x="95" y="162"/>
                  <a:pt x="94" y="161"/>
                  <a:pt x="94" y="160"/>
                </a:cubicBezTo>
                <a:cubicBezTo>
                  <a:pt x="89" y="164"/>
                  <a:pt x="83" y="166"/>
                  <a:pt x="77" y="168"/>
                </a:cubicBezTo>
                <a:cubicBezTo>
                  <a:pt x="76" y="169"/>
                  <a:pt x="76" y="171"/>
                  <a:pt x="77" y="172"/>
                </a:cubicBezTo>
                <a:cubicBezTo>
                  <a:pt x="83" y="174"/>
                  <a:pt x="89" y="172"/>
                  <a:pt x="95" y="171"/>
                </a:cubicBezTo>
                <a:cubicBezTo>
                  <a:pt x="95" y="170"/>
                  <a:pt x="94" y="169"/>
                  <a:pt x="94" y="167"/>
                </a:cubicBezTo>
                <a:cubicBezTo>
                  <a:pt x="89" y="170"/>
                  <a:pt x="83" y="171"/>
                  <a:pt x="78" y="175"/>
                </a:cubicBezTo>
                <a:cubicBezTo>
                  <a:pt x="77" y="176"/>
                  <a:pt x="77" y="177"/>
                  <a:pt x="78" y="178"/>
                </a:cubicBezTo>
                <a:cubicBezTo>
                  <a:pt x="84" y="180"/>
                  <a:pt x="91" y="180"/>
                  <a:pt x="96" y="177"/>
                </a:cubicBezTo>
                <a:cubicBezTo>
                  <a:pt x="98" y="176"/>
                  <a:pt x="96" y="172"/>
                  <a:pt x="94" y="173"/>
                </a:cubicBezTo>
                <a:cubicBezTo>
                  <a:pt x="89" y="177"/>
                  <a:pt x="84" y="176"/>
                  <a:pt x="79" y="174"/>
                </a:cubicBezTo>
                <a:cubicBezTo>
                  <a:pt x="79" y="176"/>
                  <a:pt x="79" y="177"/>
                  <a:pt x="80" y="178"/>
                </a:cubicBezTo>
                <a:cubicBezTo>
                  <a:pt x="85" y="174"/>
                  <a:pt x="91" y="174"/>
                  <a:pt x="96" y="171"/>
                </a:cubicBezTo>
                <a:cubicBezTo>
                  <a:pt x="98" y="170"/>
                  <a:pt x="96" y="167"/>
                  <a:pt x="94" y="167"/>
                </a:cubicBezTo>
                <a:cubicBezTo>
                  <a:pt x="89" y="169"/>
                  <a:pt x="83" y="170"/>
                  <a:pt x="78" y="168"/>
                </a:cubicBezTo>
                <a:cubicBezTo>
                  <a:pt x="78" y="169"/>
                  <a:pt x="78" y="171"/>
                  <a:pt x="78" y="172"/>
                </a:cubicBezTo>
                <a:cubicBezTo>
                  <a:pt x="84" y="170"/>
                  <a:pt x="90" y="167"/>
                  <a:pt x="96" y="164"/>
                </a:cubicBezTo>
                <a:cubicBezTo>
                  <a:pt x="97" y="162"/>
                  <a:pt x="97" y="160"/>
                  <a:pt x="95" y="160"/>
                </a:cubicBezTo>
                <a:cubicBezTo>
                  <a:pt x="88" y="159"/>
                  <a:pt x="82" y="160"/>
                  <a:pt x="75" y="159"/>
                </a:cubicBezTo>
                <a:cubicBezTo>
                  <a:pt x="75" y="161"/>
                  <a:pt x="75" y="162"/>
                  <a:pt x="75" y="163"/>
                </a:cubicBezTo>
                <a:cubicBezTo>
                  <a:pt x="88" y="158"/>
                  <a:pt x="102" y="158"/>
                  <a:pt x="115" y="154"/>
                </a:cubicBezTo>
                <a:cubicBezTo>
                  <a:pt x="117" y="153"/>
                  <a:pt x="116" y="150"/>
                  <a:pt x="114" y="150"/>
                </a:cubicBezTo>
                <a:cubicBezTo>
                  <a:pt x="107" y="150"/>
                  <a:pt x="99" y="152"/>
                  <a:pt x="91" y="152"/>
                </a:cubicBezTo>
                <a:cubicBezTo>
                  <a:pt x="83" y="153"/>
                  <a:pt x="74" y="154"/>
                  <a:pt x="67" y="150"/>
                </a:cubicBezTo>
                <a:cubicBezTo>
                  <a:pt x="67" y="151"/>
                  <a:pt x="67" y="152"/>
                  <a:pt x="67" y="153"/>
                </a:cubicBezTo>
                <a:cubicBezTo>
                  <a:pt x="84" y="146"/>
                  <a:pt x="103" y="148"/>
                  <a:pt x="121" y="141"/>
                </a:cubicBezTo>
                <a:cubicBezTo>
                  <a:pt x="123" y="141"/>
                  <a:pt x="122" y="138"/>
                  <a:pt x="120" y="138"/>
                </a:cubicBezTo>
                <a:cubicBezTo>
                  <a:pt x="111" y="137"/>
                  <a:pt x="101" y="140"/>
                  <a:pt x="91" y="142"/>
                </a:cubicBezTo>
                <a:cubicBezTo>
                  <a:pt x="82" y="144"/>
                  <a:pt x="71" y="147"/>
                  <a:pt x="61" y="143"/>
                </a:cubicBezTo>
                <a:cubicBezTo>
                  <a:pt x="61" y="144"/>
                  <a:pt x="62" y="145"/>
                  <a:pt x="62" y="146"/>
                </a:cubicBezTo>
                <a:cubicBezTo>
                  <a:pt x="70" y="141"/>
                  <a:pt x="80" y="139"/>
                  <a:pt x="89" y="137"/>
                </a:cubicBezTo>
                <a:cubicBezTo>
                  <a:pt x="99" y="135"/>
                  <a:pt x="109" y="135"/>
                  <a:pt x="119" y="136"/>
                </a:cubicBezTo>
                <a:cubicBezTo>
                  <a:pt x="121" y="136"/>
                  <a:pt x="121" y="132"/>
                  <a:pt x="119" y="132"/>
                </a:cubicBezTo>
                <a:cubicBezTo>
                  <a:pt x="97" y="130"/>
                  <a:pt x="74" y="130"/>
                  <a:pt x="52" y="135"/>
                </a:cubicBezTo>
                <a:cubicBezTo>
                  <a:pt x="50" y="135"/>
                  <a:pt x="51" y="139"/>
                  <a:pt x="53" y="138"/>
                </a:cubicBezTo>
                <a:cubicBezTo>
                  <a:pt x="76" y="134"/>
                  <a:pt x="99" y="133"/>
                  <a:pt x="122" y="128"/>
                </a:cubicBezTo>
                <a:cubicBezTo>
                  <a:pt x="124" y="127"/>
                  <a:pt x="123" y="123"/>
                  <a:pt x="121" y="124"/>
                </a:cubicBezTo>
                <a:cubicBezTo>
                  <a:pt x="98" y="129"/>
                  <a:pt x="75" y="129"/>
                  <a:pt x="52" y="127"/>
                </a:cubicBezTo>
                <a:cubicBezTo>
                  <a:pt x="52" y="129"/>
                  <a:pt x="52" y="130"/>
                  <a:pt x="53" y="131"/>
                </a:cubicBezTo>
                <a:cubicBezTo>
                  <a:pt x="65" y="128"/>
                  <a:pt x="77" y="125"/>
                  <a:pt x="89" y="123"/>
                </a:cubicBezTo>
                <a:cubicBezTo>
                  <a:pt x="101" y="122"/>
                  <a:pt x="115" y="120"/>
                  <a:pt x="127" y="125"/>
                </a:cubicBezTo>
                <a:cubicBezTo>
                  <a:pt x="127" y="124"/>
                  <a:pt x="127" y="123"/>
                  <a:pt x="127" y="122"/>
                </a:cubicBezTo>
                <a:cubicBezTo>
                  <a:pt x="99" y="126"/>
                  <a:pt x="71" y="125"/>
                  <a:pt x="43" y="122"/>
                </a:cubicBezTo>
                <a:cubicBezTo>
                  <a:pt x="43" y="124"/>
                  <a:pt x="44" y="125"/>
                  <a:pt x="44" y="126"/>
                </a:cubicBezTo>
                <a:cubicBezTo>
                  <a:pt x="69" y="120"/>
                  <a:pt x="95" y="116"/>
                  <a:pt x="122" y="117"/>
                </a:cubicBezTo>
                <a:cubicBezTo>
                  <a:pt x="122" y="116"/>
                  <a:pt x="122" y="115"/>
                  <a:pt x="122" y="114"/>
                </a:cubicBezTo>
                <a:cubicBezTo>
                  <a:pt x="94" y="117"/>
                  <a:pt x="64" y="111"/>
                  <a:pt x="37" y="124"/>
                </a:cubicBezTo>
                <a:cubicBezTo>
                  <a:pt x="36" y="125"/>
                  <a:pt x="37" y="127"/>
                  <a:pt x="38" y="127"/>
                </a:cubicBezTo>
                <a:cubicBezTo>
                  <a:pt x="67" y="129"/>
                  <a:pt x="95" y="113"/>
                  <a:pt x="124" y="122"/>
                </a:cubicBezTo>
                <a:cubicBezTo>
                  <a:pt x="124" y="121"/>
                  <a:pt x="124" y="119"/>
                  <a:pt x="124" y="119"/>
                </a:cubicBezTo>
                <a:cubicBezTo>
                  <a:pt x="104" y="119"/>
                  <a:pt x="85" y="112"/>
                  <a:pt x="65" y="114"/>
                </a:cubicBezTo>
                <a:cubicBezTo>
                  <a:pt x="63" y="115"/>
                  <a:pt x="63" y="118"/>
                  <a:pt x="65" y="118"/>
                </a:cubicBezTo>
                <a:cubicBezTo>
                  <a:pt x="94" y="117"/>
                  <a:pt x="125" y="125"/>
                  <a:pt x="153" y="111"/>
                </a:cubicBezTo>
                <a:cubicBezTo>
                  <a:pt x="155" y="111"/>
                  <a:pt x="154" y="108"/>
                  <a:pt x="153" y="108"/>
                </a:cubicBezTo>
                <a:cubicBezTo>
                  <a:pt x="136" y="108"/>
                  <a:pt x="120" y="111"/>
                  <a:pt x="103" y="111"/>
                </a:cubicBezTo>
                <a:cubicBezTo>
                  <a:pt x="103" y="112"/>
                  <a:pt x="103" y="114"/>
                  <a:pt x="104" y="115"/>
                </a:cubicBezTo>
                <a:cubicBezTo>
                  <a:pt x="112" y="112"/>
                  <a:pt x="121" y="109"/>
                  <a:pt x="130" y="107"/>
                </a:cubicBezTo>
                <a:cubicBezTo>
                  <a:pt x="135" y="106"/>
                  <a:pt x="141" y="105"/>
                  <a:pt x="146" y="105"/>
                </a:cubicBezTo>
                <a:cubicBezTo>
                  <a:pt x="150" y="105"/>
                  <a:pt x="155" y="106"/>
                  <a:pt x="158" y="109"/>
                </a:cubicBezTo>
                <a:cubicBezTo>
                  <a:pt x="158" y="108"/>
                  <a:pt x="158" y="107"/>
                  <a:pt x="158" y="107"/>
                </a:cubicBezTo>
                <a:cubicBezTo>
                  <a:pt x="146" y="130"/>
                  <a:pt x="122" y="143"/>
                  <a:pt x="114" y="168"/>
                </a:cubicBezTo>
                <a:cubicBezTo>
                  <a:pt x="113" y="170"/>
                  <a:pt x="115" y="171"/>
                  <a:pt x="116" y="170"/>
                </a:cubicBezTo>
                <a:cubicBezTo>
                  <a:pt x="134" y="155"/>
                  <a:pt x="147" y="135"/>
                  <a:pt x="165" y="120"/>
                </a:cubicBezTo>
                <a:cubicBezTo>
                  <a:pt x="164" y="119"/>
                  <a:pt x="163" y="118"/>
                  <a:pt x="162" y="117"/>
                </a:cubicBezTo>
                <a:cubicBezTo>
                  <a:pt x="149" y="131"/>
                  <a:pt x="134" y="142"/>
                  <a:pt x="121" y="155"/>
                </a:cubicBezTo>
                <a:cubicBezTo>
                  <a:pt x="116" y="160"/>
                  <a:pt x="111" y="166"/>
                  <a:pt x="106" y="171"/>
                </a:cubicBezTo>
                <a:cubicBezTo>
                  <a:pt x="101" y="176"/>
                  <a:pt x="95" y="182"/>
                  <a:pt x="88" y="183"/>
                </a:cubicBezTo>
                <a:cubicBezTo>
                  <a:pt x="81" y="185"/>
                  <a:pt x="74" y="179"/>
                  <a:pt x="69" y="175"/>
                </a:cubicBezTo>
                <a:cubicBezTo>
                  <a:pt x="64" y="170"/>
                  <a:pt x="60" y="165"/>
                  <a:pt x="55" y="160"/>
                </a:cubicBezTo>
                <a:cubicBezTo>
                  <a:pt x="42" y="147"/>
                  <a:pt x="29" y="134"/>
                  <a:pt x="18" y="119"/>
                </a:cubicBezTo>
                <a:cubicBezTo>
                  <a:pt x="17" y="120"/>
                  <a:pt x="16" y="120"/>
                  <a:pt x="16" y="121"/>
                </a:cubicBezTo>
                <a:cubicBezTo>
                  <a:pt x="25" y="132"/>
                  <a:pt x="34" y="143"/>
                  <a:pt x="44" y="152"/>
                </a:cubicBezTo>
                <a:cubicBezTo>
                  <a:pt x="54" y="161"/>
                  <a:pt x="65" y="169"/>
                  <a:pt x="77" y="174"/>
                </a:cubicBezTo>
                <a:cubicBezTo>
                  <a:pt x="78" y="175"/>
                  <a:pt x="79" y="173"/>
                  <a:pt x="79" y="171"/>
                </a:cubicBezTo>
                <a:cubicBezTo>
                  <a:pt x="76" y="164"/>
                  <a:pt x="70" y="157"/>
                  <a:pt x="65" y="152"/>
                </a:cubicBezTo>
                <a:cubicBezTo>
                  <a:pt x="59" y="145"/>
                  <a:pt x="53" y="140"/>
                  <a:pt x="47" y="134"/>
                </a:cubicBezTo>
                <a:cubicBezTo>
                  <a:pt x="40" y="128"/>
                  <a:pt x="34" y="124"/>
                  <a:pt x="26" y="120"/>
                </a:cubicBezTo>
                <a:cubicBezTo>
                  <a:pt x="18" y="116"/>
                  <a:pt x="10" y="112"/>
                  <a:pt x="3" y="105"/>
                </a:cubicBezTo>
                <a:cubicBezTo>
                  <a:pt x="3" y="106"/>
                  <a:pt x="3" y="107"/>
                  <a:pt x="3" y="108"/>
                </a:cubicBezTo>
                <a:cubicBezTo>
                  <a:pt x="10" y="104"/>
                  <a:pt x="21" y="105"/>
                  <a:pt x="29" y="106"/>
                </a:cubicBezTo>
                <a:cubicBezTo>
                  <a:pt x="34" y="107"/>
                  <a:pt x="39" y="108"/>
                  <a:pt x="44" y="109"/>
                </a:cubicBezTo>
                <a:cubicBezTo>
                  <a:pt x="48" y="111"/>
                  <a:pt x="52" y="112"/>
                  <a:pt x="55" y="115"/>
                </a:cubicBezTo>
                <a:cubicBezTo>
                  <a:pt x="55" y="114"/>
                  <a:pt x="56" y="113"/>
                  <a:pt x="56" y="112"/>
                </a:cubicBezTo>
                <a:cubicBezTo>
                  <a:pt x="43" y="115"/>
                  <a:pt x="28" y="111"/>
                  <a:pt x="16" y="117"/>
                </a:cubicBezTo>
                <a:cubicBezTo>
                  <a:pt x="14" y="118"/>
                  <a:pt x="15" y="121"/>
                  <a:pt x="17" y="121"/>
                </a:cubicBezTo>
                <a:cubicBezTo>
                  <a:pt x="27" y="121"/>
                  <a:pt x="37" y="122"/>
                  <a:pt x="47" y="121"/>
                </a:cubicBezTo>
                <a:cubicBezTo>
                  <a:pt x="52" y="121"/>
                  <a:pt x="57" y="120"/>
                  <a:pt x="59" y="115"/>
                </a:cubicBezTo>
                <a:cubicBezTo>
                  <a:pt x="60" y="113"/>
                  <a:pt x="60" y="111"/>
                  <a:pt x="60" y="108"/>
                </a:cubicBezTo>
                <a:cubicBezTo>
                  <a:pt x="60" y="103"/>
                  <a:pt x="60" y="98"/>
                  <a:pt x="60" y="93"/>
                </a:cubicBezTo>
                <a:cubicBezTo>
                  <a:pt x="60" y="81"/>
                  <a:pt x="60" y="69"/>
                  <a:pt x="60" y="56"/>
                </a:cubicBezTo>
                <a:cubicBezTo>
                  <a:pt x="59" y="51"/>
                  <a:pt x="58" y="45"/>
                  <a:pt x="57" y="39"/>
                </a:cubicBezTo>
                <a:cubicBezTo>
                  <a:pt x="56" y="33"/>
                  <a:pt x="55" y="25"/>
                  <a:pt x="56" y="19"/>
                </a:cubicBezTo>
                <a:cubicBezTo>
                  <a:pt x="57" y="14"/>
                  <a:pt x="66" y="14"/>
                  <a:pt x="69" y="13"/>
                </a:cubicBezTo>
                <a:cubicBezTo>
                  <a:pt x="75" y="12"/>
                  <a:pt x="80" y="12"/>
                  <a:pt x="85" y="11"/>
                </a:cubicBezTo>
                <a:cubicBezTo>
                  <a:pt x="93" y="10"/>
                  <a:pt x="107" y="5"/>
                  <a:pt x="112" y="14"/>
                </a:cubicBezTo>
                <a:cubicBezTo>
                  <a:pt x="114" y="18"/>
                  <a:pt x="114" y="22"/>
                  <a:pt x="114" y="27"/>
                </a:cubicBezTo>
                <a:cubicBezTo>
                  <a:pt x="114" y="32"/>
                  <a:pt x="114" y="38"/>
                  <a:pt x="114" y="43"/>
                </a:cubicBezTo>
                <a:cubicBezTo>
                  <a:pt x="112" y="53"/>
                  <a:pt x="111" y="63"/>
                  <a:pt x="110" y="73"/>
                </a:cubicBezTo>
                <a:cubicBezTo>
                  <a:pt x="109" y="86"/>
                  <a:pt x="107" y="100"/>
                  <a:pt x="110" y="113"/>
                </a:cubicBezTo>
                <a:cubicBezTo>
                  <a:pt x="111" y="115"/>
                  <a:pt x="113" y="115"/>
                  <a:pt x="114" y="113"/>
                </a:cubicBezTo>
                <a:cubicBezTo>
                  <a:pt x="122" y="81"/>
                  <a:pt x="117" y="48"/>
                  <a:pt x="117" y="16"/>
                </a:cubicBezTo>
                <a:cubicBezTo>
                  <a:pt x="116" y="16"/>
                  <a:pt x="115" y="16"/>
                  <a:pt x="114" y="16"/>
                </a:cubicBezTo>
                <a:cubicBezTo>
                  <a:pt x="115" y="26"/>
                  <a:pt x="116" y="37"/>
                  <a:pt x="117" y="48"/>
                </a:cubicBezTo>
                <a:cubicBezTo>
                  <a:pt x="117" y="55"/>
                  <a:pt x="118" y="63"/>
                  <a:pt x="118" y="71"/>
                </a:cubicBezTo>
                <a:cubicBezTo>
                  <a:pt x="117" y="83"/>
                  <a:pt x="115" y="95"/>
                  <a:pt x="115" y="106"/>
                </a:cubicBezTo>
                <a:cubicBezTo>
                  <a:pt x="116" y="110"/>
                  <a:pt x="116" y="115"/>
                  <a:pt x="119" y="117"/>
                </a:cubicBezTo>
                <a:cubicBezTo>
                  <a:pt x="122" y="119"/>
                  <a:pt x="128" y="118"/>
                  <a:pt x="132" y="118"/>
                </a:cubicBezTo>
                <a:cubicBezTo>
                  <a:pt x="137" y="117"/>
                  <a:pt x="142" y="116"/>
                  <a:pt x="147" y="116"/>
                </a:cubicBezTo>
                <a:cubicBezTo>
                  <a:pt x="155" y="117"/>
                  <a:pt x="164" y="117"/>
                  <a:pt x="171" y="121"/>
                </a:cubicBezTo>
                <a:cubicBezTo>
                  <a:pt x="171" y="120"/>
                  <a:pt x="170" y="119"/>
                  <a:pt x="170" y="119"/>
                </a:cubicBezTo>
                <a:cubicBezTo>
                  <a:pt x="160" y="134"/>
                  <a:pt x="144" y="143"/>
                  <a:pt x="130" y="156"/>
                </a:cubicBezTo>
                <a:cubicBezTo>
                  <a:pt x="120" y="164"/>
                  <a:pt x="111" y="174"/>
                  <a:pt x="101" y="182"/>
                </a:cubicBezTo>
                <a:cubicBezTo>
                  <a:pt x="97" y="186"/>
                  <a:pt x="91" y="190"/>
                  <a:pt x="85" y="191"/>
                </a:cubicBezTo>
                <a:cubicBezTo>
                  <a:pt x="80" y="193"/>
                  <a:pt x="75" y="188"/>
                  <a:pt x="71" y="184"/>
                </a:cubicBezTo>
                <a:cubicBezTo>
                  <a:pt x="61" y="172"/>
                  <a:pt x="55" y="157"/>
                  <a:pt x="46" y="145"/>
                </a:cubicBezTo>
                <a:cubicBezTo>
                  <a:pt x="41" y="138"/>
                  <a:pt x="35" y="131"/>
                  <a:pt x="29" y="125"/>
                </a:cubicBezTo>
                <a:cubicBezTo>
                  <a:pt x="23" y="119"/>
                  <a:pt x="16" y="113"/>
                  <a:pt x="7" y="109"/>
                </a:cubicBezTo>
                <a:cubicBezTo>
                  <a:pt x="5" y="109"/>
                  <a:pt x="4" y="111"/>
                  <a:pt x="5" y="112"/>
                </a:cubicBezTo>
                <a:cubicBezTo>
                  <a:pt x="15" y="129"/>
                  <a:pt x="26" y="146"/>
                  <a:pt x="41" y="160"/>
                </a:cubicBezTo>
                <a:cubicBezTo>
                  <a:pt x="49" y="169"/>
                  <a:pt x="57" y="178"/>
                  <a:pt x="67" y="186"/>
                </a:cubicBezTo>
                <a:cubicBezTo>
                  <a:pt x="70" y="190"/>
                  <a:pt x="74" y="193"/>
                  <a:pt x="79" y="195"/>
                </a:cubicBezTo>
                <a:cubicBezTo>
                  <a:pt x="83" y="196"/>
                  <a:pt x="88" y="193"/>
                  <a:pt x="91" y="191"/>
                </a:cubicBezTo>
                <a:cubicBezTo>
                  <a:pt x="101" y="183"/>
                  <a:pt x="109" y="172"/>
                  <a:pt x="118" y="162"/>
                </a:cubicBezTo>
                <a:cubicBezTo>
                  <a:pt x="124" y="155"/>
                  <a:pt x="131" y="148"/>
                  <a:pt x="137" y="141"/>
                </a:cubicBezTo>
                <a:cubicBezTo>
                  <a:pt x="144" y="133"/>
                  <a:pt x="152" y="124"/>
                  <a:pt x="162" y="119"/>
                </a:cubicBezTo>
                <a:cubicBezTo>
                  <a:pt x="161" y="118"/>
                  <a:pt x="160" y="118"/>
                  <a:pt x="160" y="117"/>
                </a:cubicBezTo>
                <a:cubicBezTo>
                  <a:pt x="151" y="133"/>
                  <a:pt x="136" y="145"/>
                  <a:pt x="123" y="157"/>
                </a:cubicBezTo>
                <a:cubicBezTo>
                  <a:pt x="118" y="162"/>
                  <a:pt x="113" y="167"/>
                  <a:pt x="107" y="172"/>
                </a:cubicBezTo>
                <a:cubicBezTo>
                  <a:pt x="102" y="176"/>
                  <a:pt x="96" y="182"/>
                  <a:pt x="89" y="184"/>
                </a:cubicBezTo>
                <a:cubicBezTo>
                  <a:pt x="81" y="186"/>
                  <a:pt x="77" y="180"/>
                  <a:pt x="72" y="174"/>
                </a:cubicBezTo>
                <a:cubicBezTo>
                  <a:pt x="67" y="167"/>
                  <a:pt x="62" y="158"/>
                  <a:pt x="57" y="150"/>
                </a:cubicBezTo>
                <a:cubicBezTo>
                  <a:pt x="52" y="143"/>
                  <a:pt x="47" y="137"/>
                  <a:pt x="40" y="132"/>
                </a:cubicBezTo>
                <a:cubicBezTo>
                  <a:pt x="34" y="126"/>
                  <a:pt x="26" y="121"/>
                  <a:pt x="21" y="113"/>
                </a:cubicBezTo>
                <a:cubicBezTo>
                  <a:pt x="20" y="114"/>
                  <a:pt x="20" y="115"/>
                  <a:pt x="20" y="116"/>
                </a:cubicBezTo>
                <a:cubicBezTo>
                  <a:pt x="28" y="112"/>
                  <a:pt x="37" y="112"/>
                  <a:pt x="46" y="110"/>
                </a:cubicBezTo>
                <a:cubicBezTo>
                  <a:pt x="53" y="108"/>
                  <a:pt x="61" y="104"/>
                  <a:pt x="62" y="95"/>
                </a:cubicBezTo>
                <a:cubicBezTo>
                  <a:pt x="65" y="84"/>
                  <a:pt x="63" y="71"/>
                  <a:pt x="62" y="60"/>
                </a:cubicBezTo>
                <a:cubicBezTo>
                  <a:pt x="61" y="48"/>
                  <a:pt x="59" y="35"/>
                  <a:pt x="55" y="24"/>
                </a:cubicBezTo>
                <a:cubicBezTo>
                  <a:pt x="55" y="22"/>
                  <a:pt x="52" y="22"/>
                  <a:pt x="52" y="24"/>
                </a:cubicBezTo>
                <a:cubicBezTo>
                  <a:pt x="52" y="42"/>
                  <a:pt x="53" y="60"/>
                  <a:pt x="57" y="78"/>
                </a:cubicBezTo>
                <a:cubicBezTo>
                  <a:pt x="58" y="80"/>
                  <a:pt x="61" y="79"/>
                  <a:pt x="61" y="77"/>
                </a:cubicBezTo>
                <a:cubicBezTo>
                  <a:pt x="61" y="66"/>
                  <a:pt x="59" y="55"/>
                  <a:pt x="57" y="45"/>
                </a:cubicBezTo>
                <a:cubicBezTo>
                  <a:pt x="56" y="34"/>
                  <a:pt x="55" y="22"/>
                  <a:pt x="58" y="13"/>
                </a:cubicBezTo>
                <a:cubicBezTo>
                  <a:pt x="57" y="13"/>
                  <a:pt x="56" y="13"/>
                  <a:pt x="56" y="14"/>
                </a:cubicBezTo>
                <a:cubicBezTo>
                  <a:pt x="64" y="16"/>
                  <a:pt x="71" y="13"/>
                  <a:pt x="79" y="11"/>
                </a:cubicBezTo>
                <a:cubicBezTo>
                  <a:pt x="81" y="10"/>
                  <a:pt x="81" y="7"/>
                  <a:pt x="79" y="7"/>
                </a:cubicBezTo>
                <a:cubicBezTo>
                  <a:pt x="71" y="7"/>
                  <a:pt x="64" y="10"/>
                  <a:pt x="57" y="7"/>
                </a:cubicBezTo>
                <a:cubicBezTo>
                  <a:pt x="57" y="8"/>
                  <a:pt x="56" y="10"/>
                  <a:pt x="56" y="11"/>
                </a:cubicBezTo>
                <a:cubicBezTo>
                  <a:pt x="77" y="10"/>
                  <a:pt x="97" y="11"/>
                  <a:pt x="117" y="6"/>
                </a:cubicBezTo>
                <a:cubicBezTo>
                  <a:pt x="119" y="6"/>
                  <a:pt x="119" y="2"/>
                  <a:pt x="117" y="2"/>
                </a:cubicBezTo>
                <a:cubicBezTo>
                  <a:pt x="99" y="2"/>
                  <a:pt x="81" y="4"/>
                  <a:pt x="63" y="7"/>
                </a:cubicBezTo>
                <a:cubicBezTo>
                  <a:pt x="61" y="7"/>
                  <a:pt x="62" y="11"/>
                  <a:pt x="64" y="10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0" name="Freeform 2229"/>
          <p:cNvSpPr/>
          <p:nvPr/>
        </p:nvSpPr>
        <p:spPr bwMode="auto">
          <a:xfrm>
            <a:off x="9450388" y="1852613"/>
            <a:ext cx="107950" cy="225425"/>
          </a:xfrm>
          <a:custGeom>
            <a:avLst/>
            <a:gdLst>
              <a:gd name="T0" fmla="*/ 40 w 53"/>
              <a:gd name="T1" fmla="*/ 101 h 110"/>
              <a:gd name="T2" fmla="*/ 4 w 53"/>
              <a:gd name="T3" fmla="*/ 96 h 110"/>
              <a:gd name="T4" fmla="*/ 49 w 53"/>
              <a:gd name="T5" fmla="*/ 89 h 110"/>
              <a:gd name="T6" fmla="*/ 5 w 53"/>
              <a:gd name="T7" fmla="*/ 87 h 110"/>
              <a:gd name="T8" fmla="*/ 26 w 53"/>
              <a:gd name="T9" fmla="*/ 84 h 110"/>
              <a:gd name="T10" fmla="*/ 46 w 53"/>
              <a:gd name="T11" fmla="*/ 74 h 110"/>
              <a:gd name="T12" fmla="*/ 13 w 53"/>
              <a:gd name="T13" fmla="*/ 79 h 110"/>
              <a:gd name="T14" fmla="*/ 47 w 53"/>
              <a:gd name="T15" fmla="*/ 68 h 110"/>
              <a:gd name="T16" fmla="*/ 12 w 53"/>
              <a:gd name="T17" fmla="*/ 73 h 110"/>
              <a:gd name="T18" fmla="*/ 44 w 53"/>
              <a:gd name="T19" fmla="*/ 62 h 110"/>
              <a:gd name="T20" fmla="*/ 7 w 53"/>
              <a:gd name="T21" fmla="*/ 65 h 110"/>
              <a:gd name="T22" fmla="*/ 37 w 53"/>
              <a:gd name="T23" fmla="*/ 57 h 110"/>
              <a:gd name="T24" fmla="*/ 4 w 53"/>
              <a:gd name="T25" fmla="*/ 62 h 110"/>
              <a:gd name="T26" fmla="*/ 37 w 53"/>
              <a:gd name="T27" fmla="*/ 51 h 110"/>
              <a:gd name="T28" fmla="*/ 4 w 53"/>
              <a:gd name="T29" fmla="*/ 51 h 110"/>
              <a:gd name="T30" fmla="*/ 35 w 53"/>
              <a:gd name="T31" fmla="*/ 42 h 110"/>
              <a:gd name="T32" fmla="*/ 3 w 53"/>
              <a:gd name="T33" fmla="*/ 47 h 110"/>
              <a:gd name="T34" fmla="*/ 39 w 53"/>
              <a:gd name="T35" fmla="*/ 38 h 110"/>
              <a:gd name="T36" fmla="*/ 8 w 53"/>
              <a:gd name="T37" fmla="*/ 38 h 110"/>
              <a:gd name="T38" fmla="*/ 36 w 53"/>
              <a:gd name="T39" fmla="*/ 30 h 110"/>
              <a:gd name="T40" fmla="*/ 5 w 53"/>
              <a:gd name="T41" fmla="*/ 30 h 110"/>
              <a:gd name="T42" fmla="*/ 39 w 53"/>
              <a:gd name="T43" fmla="*/ 20 h 110"/>
              <a:gd name="T44" fmla="*/ 5 w 53"/>
              <a:gd name="T45" fmla="*/ 18 h 110"/>
              <a:gd name="T46" fmla="*/ 42 w 53"/>
              <a:gd name="T47" fmla="*/ 16 h 110"/>
              <a:gd name="T48" fmla="*/ 10 w 53"/>
              <a:gd name="T49" fmla="*/ 8 h 110"/>
              <a:gd name="T50" fmla="*/ 52 w 53"/>
              <a:gd name="T51" fmla="*/ 7 h 110"/>
              <a:gd name="T52" fmla="*/ 16 w 53"/>
              <a:gd name="T53" fmla="*/ 11 h 110"/>
              <a:gd name="T54" fmla="*/ 49 w 53"/>
              <a:gd name="T55" fmla="*/ 22 h 110"/>
              <a:gd name="T56" fmla="*/ 36 w 53"/>
              <a:gd name="T57" fmla="*/ 32 h 110"/>
              <a:gd name="T58" fmla="*/ 41 w 53"/>
              <a:gd name="T59" fmla="*/ 37 h 110"/>
              <a:gd name="T60" fmla="*/ 37 w 53"/>
              <a:gd name="T61" fmla="*/ 42 h 110"/>
              <a:gd name="T62" fmla="*/ 43 w 53"/>
              <a:gd name="T63" fmla="*/ 36 h 110"/>
              <a:gd name="T64" fmla="*/ 39 w 53"/>
              <a:gd name="T65" fmla="*/ 35 h 110"/>
              <a:gd name="T66" fmla="*/ 50 w 53"/>
              <a:gd name="T67" fmla="*/ 18 h 110"/>
              <a:gd name="T68" fmla="*/ 18 w 53"/>
              <a:gd name="T69" fmla="*/ 11 h 110"/>
              <a:gd name="T70" fmla="*/ 51 w 53"/>
              <a:gd name="T71" fmla="*/ 7 h 110"/>
              <a:gd name="T72" fmla="*/ 10 w 53"/>
              <a:gd name="T73" fmla="*/ 8 h 110"/>
              <a:gd name="T74" fmla="*/ 41 w 53"/>
              <a:gd name="T75" fmla="*/ 15 h 110"/>
              <a:gd name="T76" fmla="*/ 4 w 53"/>
              <a:gd name="T77" fmla="*/ 18 h 110"/>
              <a:gd name="T78" fmla="*/ 22 w 53"/>
              <a:gd name="T79" fmla="*/ 26 h 110"/>
              <a:gd name="T80" fmla="*/ 40 w 53"/>
              <a:gd name="T81" fmla="*/ 20 h 110"/>
              <a:gd name="T82" fmla="*/ 4 w 53"/>
              <a:gd name="T83" fmla="*/ 30 h 110"/>
              <a:gd name="T84" fmla="*/ 35 w 53"/>
              <a:gd name="T85" fmla="*/ 30 h 110"/>
              <a:gd name="T86" fmla="*/ 7 w 53"/>
              <a:gd name="T87" fmla="*/ 38 h 110"/>
              <a:gd name="T88" fmla="*/ 38 w 53"/>
              <a:gd name="T89" fmla="*/ 38 h 110"/>
              <a:gd name="T90" fmla="*/ 3 w 53"/>
              <a:gd name="T91" fmla="*/ 47 h 110"/>
              <a:gd name="T92" fmla="*/ 35 w 53"/>
              <a:gd name="T93" fmla="*/ 43 h 110"/>
              <a:gd name="T94" fmla="*/ 3 w 53"/>
              <a:gd name="T95" fmla="*/ 51 h 110"/>
              <a:gd name="T96" fmla="*/ 35 w 53"/>
              <a:gd name="T97" fmla="*/ 51 h 110"/>
              <a:gd name="T98" fmla="*/ 3 w 53"/>
              <a:gd name="T99" fmla="*/ 62 h 110"/>
              <a:gd name="T100" fmla="*/ 37 w 53"/>
              <a:gd name="T101" fmla="*/ 57 h 110"/>
              <a:gd name="T102" fmla="*/ 7 w 53"/>
              <a:gd name="T103" fmla="*/ 65 h 110"/>
              <a:gd name="T104" fmla="*/ 43 w 53"/>
              <a:gd name="T105" fmla="*/ 62 h 110"/>
              <a:gd name="T106" fmla="*/ 11 w 53"/>
              <a:gd name="T107" fmla="*/ 73 h 110"/>
              <a:gd name="T108" fmla="*/ 46 w 53"/>
              <a:gd name="T109" fmla="*/ 68 h 110"/>
              <a:gd name="T110" fmla="*/ 12 w 53"/>
              <a:gd name="T111" fmla="*/ 79 h 110"/>
              <a:gd name="T112" fmla="*/ 44 w 53"/>
              <a:gd name="T113" fmla="*/ 74 h 110"/>
              <a:gd name="T114" fmla="*/ 6 w 53"/>
              <a:gd name="T115" fmla="*/ 91 h 110"/>
              <a:gd name="T116" fmla="*/ 47 w 53"/>
              <a:gd name="T117" fmla="*/ 86 h 110"/>
              <a:gd name="T118" fmla="*/ 4 w 53"/>
              <a:gd name="T119" fmla="*/ 100 h 110"/>
              <a:gd name="T120" fmla="*/ 39 w 53"/>
              <a:gd name="T121" fmla="*/ 98 h 110"/>
              <a:gd name="T122" fmla="*/ 9 w 53"/>
              <a:gd name="T123" fmla="*/ 109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3" h="110">
                <a:moveTo>
                  <a:pt x="9" y="109"/>
                </a:moveTo>
                <a:cubicBezTo>
                  <a:pt x="20" y="108"/>
                  <a:pt x="30" y="106"/>
                  <a:pt x="40" y="101"/>
                </a:cubicBezTo>
                <a:cubicBezTo>
                  <a:pt x="42" y="101"/>
                  <a:pt x="41" y="98"/>
                  <a:pt x="40" y="98"/>
                </a:cubicBezTo>
                <a:cubicBezTo>
                  <a:pt x="28" y="97"/>
                  <a:pt x="15" y="101"/>
                  <a:pt x="4" y="96"/>
                </a:cubicBezTo>
                <a:cubicBezTo>
                  <a:pt x="4" y="97"/>
                  <a:pt x="5" y="98"/>
                  <a:pt x="5" y="100"/>
                </a:cubicBezTo>
                <a:cubicBezTo>
                  <a:pt x="18" y="91"/>
                  <a:pt x="35" y="97"/>
                  <a:pt x="49" y="89"/>
                </a:cubicBezTo>
                <a:cubicBezTo>
                  <a:pt x="50" y="88"/>
                  <a:pt x="50" y="86"/>
                  <a:pt x="49" y="85"/>
                </a:cubicBezTo>
                <a:cubicBezTo>
                  <a:pt x="35" y="81"/>
                  <a:pt x="19" y="84"/>
                  <a:pt x="5" y="87"/>
                </a:cubicBezTo>
                <a:cubicBezTo>
                  <a:pt x="6" y="88"/>
                  <a:pt x="7" y="89"/>
                  <a:pt x="7" y="91"/>
                </a:cubicBezTo>
                <a:cubicBezTo>
                  <a:pt x="12" y="86"/>
                  <a:pt x="20" y="85"/>
                  <a:pt x="26" y="84"/>
                </a:cubicBezTo>
                <a:cubicBezTo>
                  <a:pt x="33" y="82"/>
                  <a:pt x="40" y="81"/>
                  <a:pt x="46" y="78"/>
                </a:cubicBezTo>
                <a:cubicBezTo>
                  <a:pt x="47" y="77"/>
                  <a:pt x="47" y="75"/>
                  <a:pt x="46" y="74"/>
                </a:cubicBezTo>
                <a:cubicBezTo>
                  <a:pt x="35" y="70"/>
                  <a:pt x="23" y="74"/>
                  <a:pt x="12" y="75"/>
                </a:cubicBezTo>
                <a:cubicBezTo>
                  <a:pt x="12" y="76"/>
                  <a:pt x="12" y="77"/>
                  <a:pt x="13" y="79"/>
                </a:cubicBezTo>
                <a:cubicBezTo>
                  <a:pt x="23" y="74"/>
                  <a:pt x="36" y="74"/>
                  <a:pt x="47" y="72"/>
                </a:cubicBezTo>
                <a:cubicBezTo>
                  <a:pt x="49" y="71"/>
                  <a:pt x="49" y="68"/>
                  <a:pt x="47" y="68"/>
                </a:cubicBezTo>
                <a:cubicBezTo>
                  <a:pt x="35" y="67"/>
                  <a:pt x="23" y="70"/>
                  <a:pt x="11" y="70"/>
                </a:cubicBezTo>
                <a:cubicBezTo>
                  <a:pt x="11" y="71"/>
                  <a:pt x="11" y="72"/>
                  <a:pt x="12" y="73"/>
                </a:cubicBezTo>
                <a:cubicBezTo>
                  <a:pt x="20" y="65"/>
                  <a:pt x="34" y="70"/>
                  <a:pt x="44" y="66"/>
                </a:cubicBezTo>
                <a:cubicBezTo>
                  <a:pt x="45" y="65"/>
                  <a:pt x="46" y="63"/>
                  <a:pt x="44" y="62"/>
                </a:cubicBezTo>
                <a:cubicBezTo>
                  <a:pt x="32" y="58"/>
                  <a:pt x="19" y="63"/>
                  <a:pt x="7" y="62"/>
                </a:cubicBezTo>
                <a:cubicBezTo>
                  <a:pt x="7" y="63"/>
                  <a:pt x="7" y="64"/>
                  <a:pt x="7" y="65"/>
                </a:cubicBezTo>
                <a:cubicBezTo>
                  <a:pt x="17" y="63"/>
                  <a:pt x="27" y="62"/>
                  <a:pt x="37" y="61"/>
                </a:cubicBezTo>
                <a:cubicBezTo>
                  <a:pt x="39" y="61"/>
                  <a:pt x="40" y="57"/>
                  <a:pt x="37" y="57"/>
                </a:cubicBezTo>
                <a:cubicBezTo>
                  <a:pt x="26" y="57"/>
                  <a:pt x="14" y="58"/>
                  <a:pt x="3" y="59"/>
                </a:cubicBezTo>
                <a:cubicBezTo>
                  <a:pt x="3" y="60"/>
                  <a:pt x="4" y="61"/>
                  <a:pt x="4" y="62"/>
                </a:cubicBezTo>
                <a:cubicBezTo>
                  <a:pt x="14" y="59"/>
                  <a:pt x="26" y="58"/>
                  <a:pt x="36" y="54"/>
                </a:cubicBezTo>
                <a:cubicBezTo>
                  <a:pt x="37" y="54"/>
                  <a:pt x="38" y="52"/>
                  <a:pt x="37" y="51"/>
                </a:cubicBezTo>
                <a:cubicBezTo>
                  <a:pt x="26" y="46"/>
                  <a:pt x="15" y="50"/>
                  <a:pt x="4" y="48"/>
                </a:cubicBezTo>
                <a:cubicBezTo>
                  <a:pt x="4" y="49"/>
                  <a:pt x="4" y="50"/>
                  <a:pt x="4" y="51"/>
                </a:cubicBezTo>
                <a:cubicBezTo>
                  <a:pt x="14" y="49"/>
                  <a:pt x="25" y="49"/>
                  <a:pt x="36" y="46"/>
                </a:cubicBezTo>
                <a:cubicBezTo>
                  <a:pt x="37" y="46"/>
                  <a:pt x="37" y="42"/>
                  <a:pt x="35" y="42"/>
                </a:cubicBezTo>
                <a:cubicBezTo>
                  <a:pt x="24" y="42"/>
                  <a:pt x="13" y="42"/>
                  <a:pt x="2" y="43"/>
                </a:cubicBezTo>
                <a:cubicBezTo>
                  <a:pt x="3" y="44"/>
                  <a:pt x="3" y="46"/>
                  <a:pt x="3" y="47"/>
                </a:cubicBezTo>
                <a:cubicBezTo>
                  <a:pt x="14" y="41"/>
                  <a:pt x="27" y="46"/>
                  <a:pt x="39" y="41"/>
                </a:cubicBezTo>
                <a:cubicBezTo>
                  <a:pt x="40" y="41"/>
                  <a:pt x="40" y="38"/>
                  <a:pt x="39" y="38"/>
                </a:cubicBezTo>
                <a:cubicBezTo>
                  <a:pt x="28" y="33"/>
                  <a:pt x="17" y="35"/>
                  <a:pt x="7" y="35"/>
                </a:cubicBezTo>
                <a:cubicBezTo>
                  <a:pt x="7" y="36"/>
                  <a:pt x="7" y="37"/>
                  <a:pt x="8" y="38"/>
                </a:cubicBezTo>
                <a:cubicBezTo>
                  <a:pt x="16" y="34"/>
                  <a:pt x="27" y="36"/>
                  <a:pt x="36" y="34"/>
                </a:cubicBezTo>
                <a:cubicBezTo>
                  <a:pt x="38" y="34"/>
                  <a:pt x="38" y="31"/>
                  <a:pt x="36" y="30"/>
                </a:cubicBezTo>
                <a:cubicBezTo>
                  <a:pt x="26" y="28"/>
                  <a:pt x="15" y="30"/>
                  <a:pt x="5" y="26"/>
                </a:cubicBezTo>
                <a:cubicBezTo>
                  <a:pt x="5" y="28"/>
                  <a:pt x="5" y="29"/>
                  <a:pt x="5" y="30"/>
                </a:cubicBezTo>
                <a:cubicBezTo>
                  <a:pt x="15" y="23"/>
                  <a:pt x="29" y="24"/>
                  <a:pt x="40" y="23"/>
                </a:cubicBezTo>
                <a:cubicBezTo>
                  <a:pt x="40" y="22"/>
                  <a:pt x="40" y="21"/>
                  <a:pt x="39" y="20"/>
                </a:cubicBezTo>
                <a:cubicBezTo>
                  <a:pt x="34" y="23"/>
                  <a:pt x="28" y="23"/>
                  <a:pt x="23" y="23"/>
                </a:cubicBezTo>
                <a:cubicBezTo>
                  <a:pt x="17" y="22"/>
                  <a:pt x="11" y="21"/>
                  <a:pt x="5" y="18"/>
                </a:cubicBezTo>
                <a:cubicBezTo>
                  <a:pt x="5" y="19"/>
                  <a:pt x="5" y="20"/>
                  <a:pt x="5" y="22"/>
                </a:cubicBezTo>
                <a:cubicBezTo>
                  <a:pt x="17" y="16"/>
                  <a:pt x="30" y="20"/>
                  <a:pt x="42" y="16"/>
                </a:cubicBezTo>
                <a:cubicBezTo>
                  <a:pt x="43" y="15"/>
                  <a:pt x="44" y="13"/>
                  <a:pt x="42" y="12"/>
                </a:cubicBezTo>
                <a:cubicBezTo>
                  <a:pt x="33" y="6"/>
                  <a:pt x="21" y="9"/>
                  <a:pt x="10" y="8"/>
                </a:cubicBezTo>
                <a:cubicBezTo>
                  <a:pt x="10" y="9"/>
                  <a:pt x="11" y="10"/>
                  <a:pt x="11" y="11"/>
                </a:cubicBezTo>
                <a:cubicBezTo>
                  <a:pt x="23" y="6"/>
                  <a:pt x="38" y="10"/>
                  <a:pt x="52" y="7"/>
                </a:cubicBezTo>
                <a:cubicBezTo>
                  <a:pt x="53" y="7"/>
                  <a:pt x="53" y="4"/>
                  <a:pt x="52" y="4"/>
                </a:cubicBezTo>
                <a:cubicBezTo>
                  <a:pt x="40" y="0"/>
                  <a:pt x="25" y="2"/>
                  <a:pt x="16" y="11"/>
                </a:cubicBezTo>
                <a:cubicBezTo>
                  <a:pt x="15" y="11"/>
                  <a:pt x="15" y="13"/>
                  <a:pt x="16" y="14"/>
                </a:cubicBezTo>
                <a:cubicBezTo>
                  <a:pt x="23" y="23"/>
                  <a:pt x="38" y="20"/>
                  <a:pt x="49" y="22"/>
                </a:cubicBezTo>
                <a:cubicBezTo>
                  <a:pt x="48" y="21"/>
                  <a:pt x="48" y="20"/>
                  <a:pt x="47" y="20"/>
                </a:cubicBezTo>
                <a:cubicBezTo>
                  <a:pt x="46" y="25"/>
                  <a:pt x="40" y="28"/>
                  <a:pt x="36" y="32"/>
                </a:cubicBezTo>
                <a:cubicBezTo>
                  <a:pt x="35" y="33"/>
                  <a:pt x="36" y="35"/>
                  <a:pt x="37" y="35"/>
                </a:cubicBezTo>
                <a:cubicBezTo>
                  <a:pt x="38" y="35"/>
                  <a:pt x="39" y="36"/>
                  <a:pt x="41" y="37"/>
                </a:cubicBezTo>
                <a:cubicBezTo>
                  <a:pt x="40" y="37"/>
                  <a:pt x="40" y="36"/>
                  <a:pt x="40" y="35"/>
                </a:cubicBezTo>
                <a:cubicBezTo>
                  <a:pt x="40" y="38"/>
                  <a:pt x="39" y="40"/>
                  <a:pt x="37" y="42"/>
                </a:cubicBezTo>
                <a:cubicBezTo>
                  <a:pt x="35" y="43"/>
                  <a:pt x="38" y="46"/>
                  <a:pt x="39" y="45"/>
                </a:cubicBezTo>
                <a:cubicBezTo>
                  <a:pt x="42" y="42"/>
                  <a:pt x="43" y="40"/>
                  <a:pt x="43" y="36"/>
                </a:cubicBezTo>
                <a:cubicBezTo>
                  <a:pt x="43" y="33"/>
                  <a:pt x="40" y="32"/>
                  <a:pt x="38" y="31"/>
                </a:cubicBezTo>
                <a:cubicBezTo>
                  <a:pt x="38" y="32"/>
                  <a:pt x="38" y="33"/>
                  <a:pt x="39" y="35"/>
                </a:cubicBezTo>
                <a:cubicBezTo>
                  <a:pt x="43" y="30"/>
                  <a:pt x="48" y="27"/>
                  <a:pt x="51" y="21"/>
                </a:cubicBezTo>
                <a:cubicBezTo>
                  <a:pt x="51" y="20"/>
                  <a:pt x="51" y="19"/>
                  <a:pt x="50" y="18"/>
                </a:cubicBezTo>
                <a:cubicBezTo>
                  <a:pt x="44" y="17"/>
                  <a:pt x="39" y="17"/>
                  <a:pt x="34" y="17"/>
                </a:cubicBezTo>
                <a:cubicBezTo>
                  <a:pt x="28" y="16"/>
                  <a:pt x="22" y="16"/>
                  <a:pt x="18" y="11"/>
                </a:cubicBezTo>
                <a:cubicBezTo>
                  <a:pt x="18" y="12"/>
                  <a:pt x="18" y="13"/>
                  <a:pt x="18" y="14"/>
                </a:cubicBezTo>
                <a:cubicBezTo>
                  <a:pt x="26" y="5"/>
                  <a:pt x="41" y="4"/>
                  <a:pt x="51" y="7"/>
                </a:cubicBezTo>
                <a:cubicBezTo>
                  <a:pt x="51" y="6"/>
                  <a:pt x="51" y="5"/>
                  <a:pt x="51" y="4"/>
                </a:cubicBezTo>
                <a:cubicBezTo>
                  <a:pt x="37" y="7"/>
                  <a:pt x="23" y="2"/>
                  <a:pt x="10" y="8"/>
                </a:cubicBezTo>
                <a:cubicBezTo>
                  <a:pt x="8" y="9"/>
                  <a:pt x="8" y="11"/>
                  <a:pt x="10" y="11"/>
                </a:cubicBezTo>
                <a:cubicBezTo>
                  <a:pt x="20" y="12"/>
                  <a:pt x="32" y="10"/>
                  <a:pt x="41" y="15"/>
                </a:cubicBezTo>
                <a:cubicBezTo>
                  <a:pt x="41" y="14"/>
                  <a:pt x="41" y="13"/>
                  <a:pt x="41" y="12"/>
                </a:cubicBezTo>
                <a:cubicBezTo>
                  <a:pt x="29" y="17"/>
                  <a:pt x="16" y="13"/>
                  <a:pt x="4" y="18"/>
                </a:cubicBezTo>
                <a:cubicBezTo>
                  <a:pt x="3" y="19"/>
                  <a:pt x="2" y="20"/>
                  <a:pt x="4" y="21"/>
                </a:cubicBezTo>
                <a:cubicBezTo>
                  <a:pt x="9" y="25"/>
                  <a:pt x="16" y="26"/>
                  <a:pt x="22" y="26"/>
                </a:cubicBezTo>
                <a:cubicBezTo>
                  <a:pt x="28" y="27"/>
                  <a:pt x="35" y="27"/>
                  <a:pt x="41" y="23"/>
                </a:cubicBezTo>
                <a:cubicBezTo>
                  <a:pt x="42" y="22"/>
                  <a:pt x="42" y="20"/>
                  <a:pt x="40" y="20"/>
                </a:cubicBezTo>
                <a:cubicBezTo>
                  <a:pt x="28" y="20"/>
                  <a:pt x="14" y="20"/>
                  <a:pt x="4" y="27"/>
                </a:cubicBezTo>
                <a:cubicBezTo>
                  <a:pt x="2" y="27"/>
                  <a:pt x="3" y="30"/>
                  <a:pt x="4" y="30"/>
                </a:cubicBezTo>
                <a:cubicBezTo>
                  <a:pt x="14" y="33"/>
                  <a:pt x="25" y="31"/>
                  <a:pt x="35" y="34"/>
                </a:cubicBezTo>
                <a:cubicBezTo>
                  <a:pt x="35" y="33"/>
                  <a:pt x="35" y="32"/>
                  <a:pt x="35" y="30"/>
                </a:cubicBezTo>
                <a:cubicBezTo>
                  <a:pt x="25" y="33"/>
                  <a:pt x="15" y="30"/>
                  <a:pt x="6" y="35"/>
                </a:cubicBezTo>
                <a:cubicBezTo>
                  <a:pt x="4" y="36"/>
                  <a:pt x="5" y="38"/>
                  <a:pt x="7" y="38"/>
                </a:cubicBezTo>
                <a:cubicBezTo>
                  <a:pt x="17" y="39"/>
                  <a:pt x="28" y="37"/>
                  <a:pt x="38" y="41"/>
                </a:cubicBezTo>
                <a:cubicBezTo>
                  <a:pt x="38" y="40"/>
                  <a:pt x="38" y="39"/>
                  <a:pt x="38" y="38"/>
                </a:cubicBezTo>
                <a:cubicBezTo>
                  <a:pt x="26" y="42"/>
                  <a:pt x="13" y="38"/>
                  <a:pt x="2" y="43"/>
                </a:cubicBezTo>
                <a:cubicBezTo>
                  <a:pt x="0" y="44"/>
                  <a:pt x="1" y="47"/>
                  <a:pt x="3" y="47"/>
                </a:cubicBezTo>
                <a:cubicBezTo>
                  <a:pt x="14" y="45"/>
                  <a:pt x="24" y="46"/>
                  <a:pt x="35" y="46"/>
                </a:cubicBezTo>
                <a:cubicBezTo>
                  <a:pt x="35" y="45"/>
                  <a:pt x="35" y="44"/>
                  <a:pt x="35" y="43"/>
                </a:cubicBezTo>
                <a:cubicBezTo>
                  <a:pt x="24" y="45"/>
                  <a:pt x="13" y="45"/>
                  <a:pt x="3" y="48"/>
                </a:cubicBezTo>
                <a:cubicBezTo>
                  <a:pt x="1" y="48"/>
                  <a:pt x="1" y="50"/>
                  <a:pt x="3" y="51"/>
                </a:cubicBezTo>
                <a:cubicBezTo>
                  <a:pt x="13" y="53"/>
                  <a:pt x="25" y="49"/>
                  <a:pt x="35" y="54"/>
                </a:cubicBezTo>
                <a:cubicBezTo>
                  <a:pt x="35" y="53"/>
                  <a:pt x="35" y="52"/>
                  <a:pt x="35" y="51"/>
                </a:cubicBezTo>
                <a:cubicBezTo>
                  <a:pt x="25" y="55"/>
                  <a:pt x="13" y="55"/>
                  <a:pt x="3" y="59"/>
                </a:cubicBezTo>
                <a:cubicBezTo>
                  <a:pt x="1" y="59"/>
                  <a:pt x="1" y="62"/>
                  <a:pt x="3" y="62"/>
                </a:cubicBezTo>
                <a:cubicBezTo>
                  <a:pt x="14" y="61"/>
                  <a:pt x="26" y="61"/>
                  <a:pt x="37" y="61"/>
                </a:cubicBezTo>
                <a:cubicBezTo>
                  <a:pt x="37" y="60"/>
                  <a:pt x="37" y="58"/>
                  <a:pt x="37" y="57"/>
                </a:cubicBezTo>
                <a:cubicBezTo>
                  <a:pt x="27" y="58"/>
                  <a:pt x="17" y="59"/>
                  <a:pt x="6" y="62"/>
                </a:cubicBezTo>
                <a:cubicBezTo>
                  <a:pt x="4" y="62"/>
                  <a:pt x="5" y="65"/>
                  <a:pt x="7" y="65"/>
                </a:cubicBezTo>
                <a:cubicBezTo>
                  <a:pt x="19" y="67"/>
                  <a:pt x="31" y="62"/>
                  <a:pt x="43" y="66"/>
                </a:cubicBezTo>
                <a:cubicBezTo>
                  <a:pt x="43" y="65"/>
                  <a:pt x="43" y="64"/>
                  <a:pt x="43" y="62"/>
                </a:cubicBezTo>
                <a:cubicBezTo>
                  <a:pt x="32" y="67"/>
                  <a:pt x="19" y="62"/>
                  <a:pt x="10" y="70"/>
                </a:cubicBezTo>
                <a:cubicBezTo>
                  <a:pt x="8" y="71"/>
                  <a:pt x="9" y="73"/>
                  <a:pt x="11" y="73"/>
                </a:cubicBezTo>
                <a:cubicBezTo>
                  <a:pt x="23" y="74"/>
                  <a:pt x="35" y="71"/>
                  <a:pt x="47" y="72"/>
                </a:cubicBezTo>
                <a:cubicBezTo>
                  <a:pt x="47" y="71"/>
                  <a:pt x="46" y="70"/>
                  <a:pt x="46" y="68"/>
                </a:cubicBezTo>
                <a:cubicBezTo>
                  <a:pt x="35" y="70"/>
                  <a:pt x="23" y="70"/>
                  <a:pt x="11" y="75"/>
                </a:cubicBezTo>
                <a:cubicBezTo>
                  <a:pt x="10" y="76"/>
                  <a:pt x="10" y="79"/>
                  <a:pt x="12" y="79"/>
                </a:cubicBezTo>
                <a:cubicBezTo>
                  <a:pt x="23" y="78"/>
                  <a:pt x="34" y="74"/>
                  <a:pt x="45" y="78"/>
                </a:cubicBezTo>
                <a:cubicBezTo>
                  <a:pt x="45" y="77"/>
                  <a:pt x="44" y="76"/>
                  <a:pt x="44" y="74"/>
                </a:cubicBezTo>
                <a:cubicBezTo>
                  <a:pt x="32" y="82"/>
                  <a:pt x="16" y="78"/>
                  <a:pt x="5" y="88"/>
                </a:cubicBezTo>
                <a:cubicBezTo>
                  <a:pt x="3" y="89"/>
                  <a:pt x="5" y="91"/>
                  <a:pt x="6" y="91"/>
                </a:cubicBezTo>
                <a:cubicBezTo>
                  <a:pt x="19" y="88"/>
                  <a:pt x="35" y="84"/>
                  <a:pt x="48" y="89"/>
                </a:cubicBezTo>
                <a:cubicBezTo>
                  <a:pt x="48" y="88"/>
                  <a:pt x="47" y="87"/>
                  <a:pt x="47" y="86"/>
                </a:cubicBezTo>
                <a:cubicBezTo>
                  <a:pt x="34" y="94"/>
                  <a:pt x="17" y="88"/>
                  <a:pt x="3" y="96"/>
                </a:cubicBezTo>
                <a:cubicBezTo>
                  <a:pt x="2" y="97"/>
                  <a:pt x="2" y="99"/>
                  <a:pt x="4" y="100"/>
                </a:cubicBezTo>
                <a:cubicBezTo>
                  <a:pt x="15" y="104"/>
                  <a:pt x="28" y="101"/>
                  <a:pt x="39" y="102"/>
                </a:cubicBezTo>
                <a:cubicBezTo>
                  <a:pt x="39" y="100"/>
                  <a:pt x="39" y="99"/>
                  <a:pt x="39" y="98"/>
                </a:cubicBezTo>
                <a:cubicBezTo>
                  <a:pt x="29" y="103"/>
                  <a:pt x="19" y="104"/>
                  <a:pt x="9" y="106"/>
                </a:cubicBezTo>
                <a:cubicBezTo>
                  <a:pt x="7" y="106"/>
                  <a:pt x="7" y="110"/>
                  <a:pt x="9" y="109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" name="Freeform 2230"/>
          <p:cNvSpPr/>
          <p:nvPr/>
        </p:nvSpPr>
        <p:spPr bwMode="auto">
          <a:xfrm>
            <a:off x="9464675" y="1858963"/>
            <a:ext cx="176212" cy="350838"/>
          </a:xfrm>
          <a:custGeom>
            <a:avLst/>
            <a:gdLst>
              <a:gd name="T0" fmla="*/ 32 w 86"/>
              <a:gd name="T1" fmla="*/ 158 h 171"/>
              <a:gd name="T2" fmla="*/ 31 w 86"/>
              <a:gd name="T3" fmla="*/ 155 h 171"/>
              <a:gd name="T4" fmla="*/ 69 w 86"/>
              <a:gd name="T5" fmla="*/ 109 h 171"/>
              <a:gd name="T6" fmla="*/ 26 w 86"/>
              <a:gd name="T7" fmla="*/ 159 h 171"/>
              <a:gd name="T8" fmla="*/ 68 w 86"/>
              <a:gd name="T9" fmla="*/ 111 h 171"/>
              <a:gd name="T10" fmla="*/ 74 w 86"/>
              <a:gd name="T11" fmla="*/ 114 h 171"/>
              <a:gd name="T12" fmla="*/ 52 w 86"/>
              <a:gd name="T13" fmla="*/ 142 h 171"/>
              <a:gd name="T14" fmla="*/ 16 w 86"/>
              <a:gd name="T15" fmla="*/ 164 h 171"/>
              <a:gd name="T16" fmla="*/ 63 w 86"/>
              <a:gd name="T17" fmla="*/ 111 h 171"/>
              <a:gd name="T18" fmla="*/ 38 w 86"/>
              <a:gd name="T19" fmla="*/ 135 h 171"/>
              <a:gd name="T20" fmla="*/ 15 w 86"/>
              <a:gd name="T21" fmla="*/ 139 h 171"/>
              <a:gd name="T22" fmla="*/ 56 w 86"/>
              <a:gd name="T23" fmla="*/ 101 h 171"/>
              <a:gd name="T24" fmla="*/ 23 w 86"/>
              <a:gd name="T25" fmla="*/ 127 h 171"/>
              <a:gd name="T26" fmla="*/ 4 w 86"/>
              <a:gd name="T27" fmla="*/ 130 h 171"/>
              <a:gd name="T28" fmla="*/ 7 w 86"/>
              <a:gd name="T29" fmla="*/ 120 h 171"/>
              <a:gd name="T30" fmla="*/ 19 w 86"/>
              <a:gd name="T31" fmla="*/ 104 h 171"/>
              <a:gd name="T32" fmla="*/ 14 w 86"/>
              <a:gd name="T33" fmla="*/ 91 h 171"/>
              <a:gd name="T34" fmla="*/ 31 w 86"/>
              <a:gd name="T35" fmla="*/ 69 h 171"/>
              <a:gd name="T36" fmla="*/ 46 w 86"/>
              <a:gd name="T37" fmla="*/ 48 h 171"/>
              <a:gd name="T38" fmla="*/ 45 w 86"/>
              <a:gd name="T39" fmla="*/ 40 h 171"/>
              <a:gd name="T40" fmla="*/ 40 w 86"/>
              <a:gd name="T41" fmla="*/ 38 h 171"/>
              <a:gd name="T42" fmla="*/ 42 w 86"/>
              <a:gd name="T43" fmla="*/ 29 h 171"/>
              <a:gd name="T44" fmla="*/ 44 w 86"/>
              <a:gd name="T45" fmla="*/ 13 h 171"/>
              <a:gd name="T46" fmla="*/ 45 w 86"/>
              <a:gd name="T47" fmla="*/ 6 h 171"/>
              <a:gd name="T48" fmla="*/ 32 w 86"/>
              <a:gd name="T49" fmla="*/ 8 h 171"/>
              <a:gd name="T50" fmla="*/ 18 w 86"/>
              <a:gd name="T51" fmla="*/ 29 h 171"/>
              <a:gd name="T52" fmla="*/ 15 w 86"/>
              <a:gd name="T53" fmla="*/ 43 h 171"/>
              <a:gd name="T54" fmla="*/ 15 w 86"/>
              <a:gd name="T55" fmla="*/ 53 h 171"/>
              <a:gd name="T56" fmla="*/ 12 w 86"/>
              <a:gd name="T57" fmla="*/ 62 h 171"/>
              <a:gd name="T58" fmla="*/ 10 w 86"/>
              <a:gd name="T59" fmla="*/ 67 h 171"/>
              <a:gd name="T60" fmla="*/ 9 w 86"/>
              <a:gd name="T61" fmla="*/ 81 h 171"/>
              <a:gd name="T62" fmla="*/ 31 w 86"/>
              <a:gd name="T63" fmla="*/ 75 h 171"/>
              <a:gd name="T64" fmla="*/ 49 w 86"/>
              <a:gd name="T65" fmla="*/ 76 h 171"/>
              <a:gd name="T66" fmla="*/ 51 w 86"/>
              <a:gd name="T67" fmla="*/ 84 h 171"/>
              <a:gd name="T68" fmla="*/ 31 w 86"/>
              <a:gd name="T69" fmla="*/ 101 h 171"/>
              <a:gd name="T70" fmla="*/ 34 w 86"/>
              <a:gd name="T71" fmla="*/ 110 h 171"/>
              <a:gd name="T72" fmla="*/ 7 w 86"/>
              <a:gd name="T73" fmla="*/ 140 h 171"/>
              <a:gd name="T74" fmla="*/ 38 w 86"/>
              <a:gd name="T75" fmla="*/ 122 h 171"/>
              <a:gd name="T76" fmla="*/ 57 w 86"/>
              <a:gd name="T77" fmla="*/ 111 h 171"/>
              <a:gd name="T78" fmla="*/ 13 w 86"/>
              <a:gd name="T79" fmla="*/ 153 h 171"/>
              <a:gd name="T80" fmla="*/ 42 w 86"/>
              <a:gd name="T81" fmla="*/ 141 h 171"/>
              <a:gd name="T82" fmla="*/ 66 w 86"/>
              <a:gd name="T83" fmla="*/ 117 h 171"/>
              <a:gd name="T84" fmla="*/ 32 w 86"/>
              <a:gd name="T85" fmla="*/ 163 h 171"/>
              <a:gd name="T86" fmla="*/ 14 w 86"/>
              <a:gd name="T87" fmla="*/ 168 h 171"/>
              <a:gd name="T88" fmla="*/ 50 w 86"/>
              <a:gd name="T89" fmla="*/ 139 h 171"/>
              <a:gd name="T90" fmla="*/ 45 w 86"/>
              <a:gd name="T91" fmla="*/ 133 h 171"/>
              <a:gd name="T92" fmla="*/ 52 w 86"/>
              <a:gd name="T93" fmla="*/ 135 h 171"/>
              <a:gd name="T94" fmla="*/ 82 w 86"/>
              <a:gd name="T95" fmla="*/ 106 h 171"/>
              <a:gd name="T96" fmla="*/ 70 w 86"/>
              <a:gd name="T97" fmla="*/ 117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86" h="171">
                <a:moveTo>
                  <a:pt x="46" y="152"/>
                </a:moveTo>
                <a:cubicBezTo>
                  <a:pt x="55" y="141"/>
                  <a:pt x="65" y="131"/>
                  <a:pt x="73" y="118"/>
                </a:cubicBezTo>
                <a:cubicBezTo>
                  <a:pt x="74" y="117"/>
                  <a:pt x="72" y="115"/>
                  <a:pt x="71" y="116"/>
                </a:cubicBezTo>
                <a:cubicBezTo>
                  <a:pt x="55" y="125"/>
                  <a:pt x="42" y="142"/>
                  <a:pt x="32" y="158"/>
                </a:cubicBezTo>
                <a:cubicBezTo>
                  <a:pt x="30" y="160"/>
                  <a:pt x="33" y="162"/>
                  <a:pt x="34" y="160"/>
                </a:cubicBezTo>
                <a:cubicBezTo>
                  <a:pt x="52" y="145"/>
                  <a:pt x="66" y="124"/>
                  <a:pt x="84" y="108"/>
                </a:cubicBezTo>
                <a:cubicBezTo>
                  <a:pt x="83" y="107"/>
                  <a:pt x="83" y="106"/>
                  <a:pt x="82" y="106"/>
                </a:cubicBezTo>
                <a:cubicBezTo>
                  <a:pt x="67" y="124"/>
                  <a:pt x="48" y="138"/>
                  <a:pt x="31" y="155"/>
                </a:cubicBezTo>
                <a:cubicBezTo>
                  <a:pt x="30" y="156"/>
                  <a:pt x="32" y="159"/>
                  <a:pt x="34" y="157"/>
                </a:cubicBezTo>
                <a:cubicBezTo>
                  <a:pt x="41" y="150"/>
                  <a:pt x="49" y="143"/>
                  <a:pt x="56" y="135"/>
                </a:cubicBezTo>
                <a:cubicBezTo>
                  <a:pt x="62" y="129"/>
                  <a:pt x="70" y="120"/>
                  <a:pt x="71" y="110"/>
                </a:cubicBezTo>
                <a:cubicBezTo>
                  <a:pt x="71" y="109"/>
                  <a:pt x="69" y="108"/>
                  <a:pt x="69" y="109"/>
                </a:cubicBezTo>
                <a:cubicBezTo>
                  <a:pt x="64" y="110"/>
                  <a:pt x="60" y="112"/>
                  <a:pt x="57" y="116"/>
                </a:cubicBezTo>
                <a:cubicBezTo>
                  <a:pt x="52" y="120"/>
                  <a:pt x="48" y="124"/>
                  <a:pt x="43" y="130"/>
                </a:cubicBezTo>
                <a:cubicBezTo>
                  <a:pt x="39" y="135"/>
                  <a:pt x="35" y="140"/>
                  <a:pt x="32" y="145"/>
                </a:cubicBezTo>
                <a:cubicBezTo>
                  <a:pt x="29" y="150"/>
                  <a:pt x="27" y="154"/>
                  <a:pt x="26" y="159"/>
                </a:cubicBezTo>
                <a:cubicBezTo>
                  <a:pt x="26" y="161"/>
                  <a:pt x="27" y="162"/>
                  <a:pt x="28" y="162"/>
                </a:cubicBezTo>
                <a:cubicBezTo>
                  <a:pt x="37" y="157"/>
                  <a:pt x="45" y="149"/>
                  <a:pt x="53" y="141"/>
                </a:cubicBezTo>
                <a:cubicBezTo>
                  <a:pt x="60" y="133"/>
                  <a:pt x="66" y="124"/>
                  <a:pt x="70" y="114"/>
                </a:cubicBezTo>
                <a:cubicBezTo>
                  <a:pt x="71" y="112"/>
                  <a:pt x="69" y="111"/>
                  <a:pt x="68" y="111"/>
                </a:cubicBezTo>
                <a:cubicBezTo>
                  <a:pt x="46" y="124"/>
                  <a:pt x="29" y="147"/>
                  <a:pt x="14" y="168"/>
                </a:cubicBezTo>
                <a:cubicBezTo>
                  <a:pt x="13" y="169"/>
                  <a:pt x="14" y="171"/>
                  <a:pt x="16" y="171"/>
                </a:cubicBezTo>
                <a:cubicBezTo>
                  <a:pt x="28" y="165"/>
                  <a:pt x="37" y="152"/>
                  <a:pt x="47" y="143"/>
                </a:cubicBezTo>
                <a:cubicBezTo>
                  <a:pt x="57" y="135"/>
                  <a:pt x="69" y="126"/>
                  <a:pt x="74" y="114"/>
                </a:cubicBezTo>
                <a:cubicBezTo>
                  <a:pt x="75" y="112"/>
                  <a:pt x="74" y="110"/>
                  <a:pt x="72" y="111"/>
                </a:cubicBezTo>
                <a:cubicBezTo>
                  <a:pt x="53" y="121"/>
                  <a:pt x="39" y="142"/>
                  <a:pt x="29" y="161"/>
                </a:cubicBezTo>
                <a:cubicBezTo>
                  <a:pt x="28" y="163"/>
                  <a:pt x="30" y="165"/>
                  <a:pt x="31" y="164"/>
                </a:cubicBezTo>
                <a:cubicBezTo>
                  <a:pt x="39" y="158"/>
                  <a:pt x="46" y="150"/>
                  <a:pt x="52" y="142"/>
                </a:cubicBezTo>
                <a:cubicBezTo>
                  <a:pt x="58" y="134"/>
                  <a:pt x="64" y="125"/>
                  <a:pt x="67" y="116"/>
                </a:cubicBezTo>
                <a:cubicBezTo>
                  <a:pt x="68" y="114"/>
                  <a:pt x="66" y="113"/>
                  <a:pt x="65" y="113"/>
                </a:cubicBezTo>
                <a:cubicBezTo>
                  <a:pt x="55" y="116"/>
                  <a:pt x="46" y="126"/>
                  <a:pt x="38" y="134"/>
                </a:cubicBezTo>
                <a:cubicBezTo>
                  <a:pt x="30" y="143"/>
                  <a:pt x="23" y="153"/>
                  <a:pt x="16" y="164"/>
                </a:cubicBezTo>
                <a:cubicBezTo>
                  <a:pt x="15" y="166"/>
                  <a:pt x="17" y="168"/>
                  <a:pt x="19" y="166"/>
                </a:cubicBezTo>
                <a:cubicBezTo>
                  <a:pt x="28" y="158"/>
                  <a:pt x="37" y="151"/>
                  <a:pt x="47" y="142"/>
                </a:cubicBezTo>
                <a:cubicBezTo>
                  <a:pt x="54" y="134"/>
                  <a:pt x="63" y="124"/>
                  <a:pt x="64" y="112"/>
                </a:cubicBezTo>
                <a:cubicBezTo>
                  <a:pt x="64" y="111"/>
                  <a:pt x="63" y="111"/>
                  <a:pt x="63" y="111"/>
                </a:cubicBezTo>
                <a:cubicBezTo>
                  <a:pt x="52" y="112"/>
                  <a:pt x="42" y="118"/>
                  <a:pt x="34" y="125"/>
                </a:cubicBezTo>
                <a:cubicBezTo>
                  <a:pt x="25" y="133"/>
                  <a:pt x="17" y="141"/>
                  <a:pt x="10" y="151"/>
                </a:cubicBezTo>
                <a:cubicBezTo>
                  <a:pt x="9" y="152"/>
                  <a:pt x="10" y="154"/>
                  <a:pt x="12" y="154"/>
                </a:cubicBezTo>
                <a:cubicBezTo>
                  <a:pt x="22" y="150"/>
                  <a:pt x="30" y="142"/>
                  <a:pt x="38" y="135"/>
                </a:cubicBezTo>
                <a:cubicBezTo>
                  <a:pt x="46" y="129"/>
                  <a:pt x="55" y="120"/>
                  <a:pt x="58" y="109"/>
                </a:cubicBezTo>
                <a:cubicBezTo>
                  <a:pt x="59" y="108"/>
                  <a:pt x="58" y="107"/>
                  <a:pt x="56" y="107"/>
                </a:cubicBezTo>
                <a:cubicBezTo>
                  <a:pt x="48" y="108"/>
                  <a:pt x="41" y="114"/>
                  <a:pt x="35" y="119"/>
                </a:cubicBezTo>
                <a:cubicBezTo>
                  <a:pt x="28" y="125"/>
                  <a:pt x="22" y="132"/>
                  <a:pt x="15" y="139"/>
                </a:cubicBezTo>
                <a:cubicBezTo>
                  <a:pt x="14" y="140"/>
                  <a:pt x="15" y="142"/>
                  <a:pt x="17" y="142"/>
                </a:cubicBezTo>
                <a:cubicBezTo>
                  <a:pt x="25" y="140"/>
                  <a:pt x="33" y="133"/>
                  <a:pt x="39" y="127"/>
                </a:cubicBezTo>
                <a:cubicBezTo>
                  <a:pt x="46" y="120"/>
                  <a:pt x="52" y="112"/>
                  <a:pt x="58" y="104"/>
                </a:cubicBezTo>
                <a:cubicBezTo>
                  <a:pt x="59" y="103"/>
                  <a:pt x="58" y="101"/>
                  <a:pt x="56" y="101"/>
                </a:cubicBezTo>
                <a:cubicBezTo>
                  <a:pt x="46" y="102"/>
                  <a:pt x="39" y="111"/>
                  <a:pt x="31" y="117"/>
                </a:cubicBezTo>
                <a:cubicBezTo>
                  <a:pt x="22" y="123"/>
                  <a:pt x="12" y="128"/>
                  <a:pt x="4" y="137"/>
                </a:cubicBezTo>
                <a:cubicBezTo>
                  <a:pt x="3" y="138"/>
                  <a:pt x="5" y="141"/>
                  <a:pt x="7" y="140"/>
                </a:cubicBezTo>
                <a:cubicBezTo>
                  <a:pt x="12" y="136"/>
                  <a:pt x="18" y="132"/>
                  <a:pt x="23" y="127"/>
                </a:cubicBezTo>
                <a:cubicBezTo>
                  <a:pt x="28" y="122"/>
                  <a:pt x="33" y="117"/>
                  <a:pt x="35" y="109"/>
                </a:cubicBezTo>
                <a:cubicBezTo>
                  <a:pt x="36" y="108"/>
                  <a:pt x="34" y="106"/>
                  <a:pt x="33" y="107"/>
                </a:cubicBezTo>
                <a:cubicBezTo>
                  <a:pt x="21" y="109"/>
                  <a:pt x="12" y="120"/>
                  <a:pt x="2" y="127"/>
                </a:cubicBezTo>
                <a:cubicBezTo>
                  <a:pt x="0" y="129"/>
                  <a:pt x="2" y="132"/>
                  <a:pt x="4" y="130"/>
                </a:cubicBezTo>
                <a:cubicBezTo>
                  <a:pt x="15" y="123"/>
                  <a:pt x="25" y="113"/>
                  <a:pt x="32" y="101"/>
                </a:cubicBezTo>
                <a:cubicBezTo>
                  <a:pt x="33" y="99"/>
                  <a:pt x="30" y="97"/>
                  <a:pt x="29" y="98"/>
                </a:cubicBezTo>
                <a:cubicBezTo>
                  <a:pt x="22" y="105"/>
                  <a:pt x="14" y="112"/>
                  <a:pt x="5" y="117"/>
                </a:cubicBezTo>
                <a:cubicBezTo>
                  <a:pt x="6" y="118"/>
                  <a:pt x="7" y="119"/>
                  <a:pt x="7" y="120"/>
                </a:cubicBezTo>
                <a:cubicBezTo>
                  <a:pt x="21" y="106"/>
                  <a:pt x="38" y="98"/>
                  <a:pt x="51" y="83"/>
                </a:cubicBezTo>
                <a:cubicBezTo>
                  <a:pt x="53" y="82"/>
                  <a:pt x="51" y="80"/>
                  <a:pt x="50" y="80"/>
                </a:cubicBezTo>
                <a:cubicBezTo>
                  <a:pt x="37" y="82"/>
                  <a:pt x="26" y="92"/>
                  <a:pt x="17" y="101"/>
                </a:cubicBezTo>
                <a:cubicBezTo>
                  <a:pt x="15" y="102"/>
                  <a:pt x="17" y="105"/>
                  <a:pt x="19" y="104"/>
                </a:cubicBezTo>
                <a:cubicBezTo>
                  <a:pt x="30" y="96"/>
                  <a:pt x="42" y="87"/>
                  <a:pt x="51" y="75"/>
                </a:cubicBezTo>
                <a:cubicBezTo>
                  <a:pt x="51" y="74"/>
                  <a:pt x="51" y="73"/>
                  <a:pt x="50" y="72"/>
                </a:cubicBezTo>
                <a:cubicBezTo>
                  <a:pt x="35" y="70"/>
                  <a:pt x="26" y="86"/>
                  <a:pt x="13" y="88"/>
                </a:cubicBezTo>
                <a:cubicBezTo>
                  <a:pt x="13" y="89"/>
                  <a:pt x="13" y="90"/>
                  <a:pt x="14" y="91"/>
                </a:cubicBezTo>
                <a:cubicBezTo>
                  <a:pt x="20" y="85"/>
                  <a:pt x="28" y="81"/>
                  <a:pt x="35" y="76"/>
                </a:cubicBezTo>
                <a:cubicBezTo>
                  <a:pt x="42" y="72"/>
                  <a:pt x="49" y="67"/>
                  <a:pt x="53" y="60"/>
                </a:cubicBezTo>
                <a:cubicBezTo>
                  <a:pt x="53" y="58"/>
                  <a:pt x="52" y="57"/>
                  <a:pt x="50" y="57"/>
                </a:cubicBezTo>
                <a:cubicBezTo>
                  <a:pt x="43" y="59"/>
                  <a:pt x="37" y="64"/>
                  <a:pt x="31" y="69"/>
                </a:cubicBezTo>
                <a:cubicBezTo>
                  <a:pt x="25" y="74"/>
                  <a:pt x="18" y="79"/>
                  <a:pt x="10" y="80"/>
                </a:cubicBezTo>
                <a:cubicBezTo>
                  <a:pt x="11" y="81"/>
                  <a:pt x="11" y="82"/>
                  <a:pt x="11" y="83"/>
                </a:cubicBezTo>
                <a:cubicBezTo>
                  <a:pt x="22" y="70"/>
                  <a:pt x="38" y="65"/>
                  <a:pt x="48" y="51"/>
                </a:cubicBezTo>
                <a:cubicBezTo>
                  <a:pt x="48" y="50"/>
                  <a:pt x="47" y="48"/>
                  <a:pt x="46" y="48"/>
                </a:cubicBezTo>
                <a:cubicBezTo>
                  <a:pt x="32" y="49"/>
                  <a:pt x="21" y="59"/>
                  <a:pt x="10" y="67"/>
                </a:cubicBezTo>
                <a:cubicBezTo>
                  <a:pt x="10" y="68"/>
                  <a:pt x="11" y="69"/>
                  <a:pt x="11" y="70"/>
                </a:cubicBezTo>
                <a:cubicBezTo>
                  <a:pt x="23" y="61"/>
                  <a:pt x="36" y="55"/>
                  <a:pt x="46" y="42"/>
                </a:cubicBezTo>
                <a:cubicBezTo>
                  <a:pt x="46" y="41"/>
                  <a:pt x="46" y="40"/>
                  <a:pt x="45" y="40"/>
                </a:cubicBezTo>
                <a:cubicBezTo>
                  <a:pt x="39" y="38"/>
                  <a:pt x="32" y="42"/>
                  <a:pt x="27" y="45"/>
                </a:cubicBezTo>
                <a:cubicBezTo>
                  <a:pt x="21" y="49"/>
                  <a:pt x="14" y="53"/>
                  <a:pt x="9" y="59"/>
                </a:cubicBezTo>
                <a:cubicBezTo>
                  <a:pt x="8" y="61"/>
                  <a:pt x="10" y="63"/>
                  <a:pt x="11" y="62"/>
                </a:cubicBezTo>
                <a:cubicBezTo>
                  <a:pt x="21" y="55"/>
                  <a:pt x="31" y="46"/>
                  <a:pt x="40" y="38"/>
                </a:cubicBezTo>
                <a:cubicBezTo>
                  <a:pt x="42" y="37"/>
                  <a:pt x="42" y="35"/>
                  <a:pt x="40" y="35"/>
                </a:cubicBezTo>
                <a:cubicBezTo>
                  <a:pt x="30" y="35"/>
                  <a:pt x="21" y="44"/>
                  <a:pt x="13" y="50"/>
                </a:cubicBezTo>
                <a:cubicBezTo>
                  <a:pt x="14" y="51"/>
                  <a:pt x="15" y="52"/>
                  <a:pt x="15" y="53"/>
                </a:cubicBezTo>
                <a:cubicBezTo>
                  <a:pt x="24" y="45"/>
                  <a:pt x="35" y="38"/>
                  <a:pt x="42" y="29"/>
                </a:cubicBezTo>
                <a:cubicBezTo>
                  <a:pt x="43" y="27"/>
                  <a:pt x="43" y="25"/>
                  <a:pt x="41" y="25"/>
                </a:cubicBezTo>
                <a:cubicBezTo>
                  <a:pt x="30" y="27"/>
                  <a:pt x="22" y="35"/>
                  <a:pt x="13" y="40"/>
                </a:cubicBezTo>
                <a:cubicBezTo>
                  <a:pt x="14" y="41"/>
                  <a:pt x="14" y="42"/>
                  <a:pt x="15" y="43"/>
                </a:cubicBezTo>
                <a:cubicBezTo>
                  <a:pt x="24" y="33"/>
                  <a:pt x="34" y="23"/>
                  <a:pt x="44" y="13"/>
                </a:cubicBezTo>
                <a:cubicBezTo>
                  <a:pt x="45" y="11"/>
                  <a:pt x="44" y="9"/>
                  <a:pt x="42" y="10"/>
                </a:cubicBezTo>
                <a:cubicBezTo>
                  <a:pt x="32" y="12"/>
                  <a:pt x="25" y="21"/>
                  <a:pt x="16" y="26"/>
                </a:cubicBezTo>
                <a:cubicBezTo>
                  <a:pt x="15" y="27"/>
                  <a:pt x="16" y="30"/>
                  <a:pt x="18" y="30"/>
                </a:cubicBezTo>
                <a:cubicBezTo>
                  <a:pt x="28" y="26"/>
                  <a:pt x="38" y="16"/>
                  <a:pt x="45" y="6"/>
                </a:cubicBezTo>
                <a:cubicBezTo>
                  <a:pt x="45" y="5"/>
                  <a:pt x="45" y="4"/>
                  <a:pt x="44" y="3"/>
                </a:cubicBezTo>
                <a:cubicBezTo>
                  <a:pt x="36" y="0"/>
                  <a:pt x="28" y="7"/>
                  <a:pt x="21" y="9"/>
                </a:cubicBezTo>
                <a:cubicBezTo>
                  <a:pt x="19" y="10"/>
                  <a:pt x="20" y="14"/>
                  <a:pt x="22" y="13"/>
                </a:cubicBezTo>
                <a:cubicBezTo>
                  <a:pt x="25" y="12"/>
                  <a:pt x="29" y="10"/>
                  <a:pt x="32" y="8"/>
                </a:cubicBezTo>
                <a:cubicBezTo>
                  <a:pt x="35" y="7"/>
                  <a:pt x="39" y="5"/>
                  <a:pt x="43" y="7"/>
                </a:cubicBezTo>
                <a:cubicBezTo>
                  <a:pt x="43" y="5"/>
                  <a:pt x="43" y="5"/>
                  <a:pt x="42" y="4"/>
                </a:cubicBezTo>
                <a:cubicBezTo>
                  <a:pt x="36" y="13"/>
                  <a:pt x="27" y="23"/>
                  <a:pt x="17" y="26"/>
                </a:cubicBezTo>
                <a:cubicBezTo>
                  <a:pt x="17" y="27"/>
                  <a:pt x="18" y="28"/>
                  <a:pt x="18" y="29"/>
                </a:cubicBezTo>
                <a:cubicBezTo>
                  <a:pt x="27" y="24"/>
                  <a:pt x="33" y="15"/>
                  <a:pt x="43" y="13"/>
                </a:cubicBezTo>
                <a:cubicBezTo>
                  <a:pt x="42" y="12"/>
                  <a:pt x="42" y="11"/>
                  <a:pt x="41" y="10"/>
                </a:cubicBezTo>
                <a:cubicBezTo>
                  <a:pt x="32" y="21"/>
                  <a:pt x="22" y="30"/>
                  <a:pt x="13" y="40"/>
                </a:cubicBezTo>
                <a:cubicBezTo>
                  <a:pt x="11" y="41"/>
                  <a:pt x="13" y="44"/>
                  <a:pt x="15" y="43"/>
                </a:cubicBezTo>
                <a:cubicBezTo>
                  <a:pt x="23" y="38"/>
                  <a:pt x="31" y="30"/>
                  <a:pt x="41" y="29"/>
                </a:cubicBezTo>
                <a:cubicBezTo>
                  <a:pt x="40" y="28"/>
                  <a:pt x="40" y="27"/>
                  <a:pt x="40" y="26"/>
                </a:cubicBezTo>
                <a:cubicBezTo>
                  <a:pt x="32" y="36"/>
                  <a:pt x="22" y="42"/>
                  <a:pt x="13" y="50"/>
                </a:cubicBezTo>
                <a:cubicBezTo>
                  <a:pt x="11" y="52"/>
                  <a:pt x="13" y="55"/>
                  <a:pt x="15" y="53"/>
                </a:cubicBezTo>
                <a:cubicBezTo>
                  <a:pt x="22" y="47"/>
                  <a:pt x="30" y="38"/>
                  <a:pt x="40" y="38"/>
                </a:cubicBezTo>
                <a:cubicBezTo>
                  <a:pt x="39" y="37"/>
                  <a:pt x="39" y="36"/>
                  <a:pt x="39" y="35"/>
                </a:cubicBezTo>
                <a:cubicBezTo>
                  <a:pt x="29" y="43"/>
                  <a:pt x="19" y="51"/>
                  <a:pt x="9" y="59"/>
                </a:cubicBezTo>
                <a:cubicBezTo>
                  <a:pt x="10" y="60"/>
                  <a:pt x="11" y="61"/>
                  <a:pt x="12" y="62"/>
                </a:cubicBezTo>
                <a:cubicBezTo>
                  <a:pt x="16" y="57"/>
                  <a:pt x="21" y="53"/>
                  <a:pt x="27" y="50"/>
                </a:cubicBezTo>
                <a:cubicBezTo>
                  <a:pt x="31" y="47"/>
                  <a:pt x="38" y="42"/>
                  <a:pt x="43" y="43"/>
                </a:cubicBezTo>
                <a:cubicBezTo>
                  <a:pt x="43" y="42"/>
                  <a:pt x="43" y="41"/>
                  <a:pt x="43" y="40"/>
                </a:cubicBezTo>
                <a:cubicBezTo>
                  <a:pt x="34" y="53"/>
                  <a:pt x="20" y="58"/>
                  <a:pt x="10" y="67"/>
                </a:cubicBezTo>
                <a:cubicBezTo>
                  <a:pt x="8" y="68"/>
                  <a:pt x="9" y="71"/>
                  <a:pt x="11" y="70"/>
                </a:cubicBezTo>
                <a:cubicBezTo>
                  <a:pt x="22" y="63"/>
                  <a:pt x="33" y="53"/>
                  <a:pt x="46" y="52"/>
                </a:cubicBezTo>
                <a:cubicBezTo>
                  <a:pt x="46" y="51"/>
                  <a:pt x="45" y="50"/>
                  <a:pt x="45" y="49"/>
                </a:cubicBezTo>
                <a:cubicBezTo>
                  <a:pt x="35" y="62"/>
                  <a:pt x="19" y="67"/>
                  <a:pt x="9" y="81"/>
                </a:cubicBezTo>
                <a:cubicBezTo>
                  <a:pt x="8" y="81"/>
                  <a:pt x="8" y="84"/>
                  <a:pt x="10" y="84"/>
                </a:cubicBezTo>
                <a:cubicBezTo>
                  <a:pt x="26" y="83"/>
                  <a:pt x="36" y="65"/>
                  <a:pt x="51" y="61"/>
                </a:cubicBezTo>
                <a:cubicBezTo>
                  <a:pt x="51" y="60"/>
                  <a:pt x="50" y="59"/>
                  <a:pt x="50" y="58"/>
                </a:cubicBezTo>
                <a:cubicBezTo>
                  <a:pt x="46" y="66"/>
                  <a:pt x="38" y="70"/>
                  <a:pt x="31" y="75"/>
                </a:cubicBezTo>
                <a:cubicBezTo>
                  <a:pt x="25" y="79"/>
                  <a:pt x="17" y="83"/>
                  <a:pt x="12" y="88"/>
                </a:cubicBezTo>
                <a:cubicBezTo>
                  <a:pt x="11" y="90"/>
                  <a:pt x="11" y="92"/>
                  <a:pt x="13" y="92"/>
                </a:cubicBezTo>
                <a:cubicBezTo>
                  <a:pt x="19" y="91"/>
                  <a:pt x="24" y="87"/>
                  <a:pt x="29" y="84"/>
                </a:cubicBezTo>
                <a:cubicBezTo>
                  <a:pt x="35" y="80"/>
                  <a:pt x="42" y="75"/>
                  <a:pt x="49" y="76"/>
                </a:cubicBezTo>
                <a:cubicBezTo>
                  <a:pt x="48" y="75"/>
                  <a:pt x="48" y="74"/>
                  <a:pt x="48" y="73"/>
                </a:cubicBezTo>
                <a:cubicBezTo>
                  <a:pt x="40" y="85"/>
                  <a:pt x="28" y="93"/>
                  <a:pt x="17" y="100"/>
                </a:cubicBezTo>
                <a:cubicBezTo>
                  <a:pt x="18" y="101"/>
                  <a:pt x="18" y="102"/>
                  <a:pt x="19" y="103"/>
                </a:cubicBezTo>
                <a:cubicBezTo>
                  <a:pt x="28" y="95"/>
                  <a:pt x="39" y="85"/>
                  <a:pt x="51" y="84"/>
                </a:cubicBezTo>
                <a:cubicBezTo>
                  <a:pt x="50" y="83"/>
                  <a:pt x="50" y="82"/>
                  <a:pt x="49" y="81"/>
                </a:cubicBezTo>
                <a:cubicBezTo>
                  <a:pt x="36" y="95"/>
                  <a:pt x="19" y="104"/>
                  <a:pt x="5" y="117"/>
                </a:cubicBezTo>
                <a:cubicBezTo>
                  <a:pt x="3" y="119"/>
                  <a:pt x="5" y="121"/>
                  <a:pt x="7" y="121"/>
                </a:cubicBezTo>
                <a:cubicBezTo>
                  <a:pt x="16" y="115"/>
                  <a:pt x="24" y="108"/>
                  <a:pt x="31" y="101"/>
                </a:cubicBezTo>
                <a:cubicBezTo>
                  <a:pt x="30" y="100"/>
                  <a:pt x="30" y="99"/>
                  <a:pt x="28" y="99"/>
                </a:cubicBezTo>
                <a:cubicBezTo>
                  <a:pt x="23" y="111"/>
                  <a:pt x="13" y="120"/>
                  <a:pt x="2" y="127"/>
                </a:cubicBezTo>
                <a:cubicBezTo>
                  <a:pt x="3" y="128"/>
                  <a:pt x="3" y="129"/>
                  <a:pt x="4" y="130"/>
                </a:cubicBezTo>
                <a:cubicBezTo>
                  <a:pt x="13" y="123"/>
                  <a:pt x="22" y="113"/>
                  <a:pt x="34" y="110"/>
                </a:cubicBezTo>
                <a:cubicBezTo>
                  <a:pt x="33" y="109"/>
                  <a:pt x="33" y="109"/>
                  <a:pt x="32" y="108"/>
                </a:cubicBezTo>
                <a:cubicBezTo>
                  <a:pt x="30" y="115"/>
                  <a:pt x="25" y="120"/>
                  <a:pt x="21" y="124"/>
                </a:cubicBezTo>
                <a:cubicBezTo>
                  <a:pt x="16" y="129"/>
                  <a:pt x="10" y="133"/>
                  <a:pt x="5" y="137"/>
                </a:cubicBezTo>
                <a:cubicBezTo>
                  <a:pt x="5" y="138"/>
                  <a:pt x="6" y="139"/>
                  <a:pt x="7" y="140"/>
                </a:cubicBezTo>
                <a:cubicBezTo>
                  <a:pt x="14" y="131"/>
                  <a:pt x="23" y="127"/>
                  <a:pt x="32" y="121"/>
                </a:cubicBezTo>
                <a:cubicBezTo>
                  <a:pt x="39" y="115"/>
                  <a:pt x="47" y="106"/>
                  <a:pt x="56" y="105"/>
                </a:cubicBezTo>
                <a:cubicBezTo>
                  <a:pt x="56" y="104"/>
                  <a:pt x="55" y="103"/>
                  <a:pt x="55" y="102"/>
                </a:cubicBezTo>
                <a:cubicBezTo>
                  <a:pt x="50" y="109"/>
                  <a:pt x="44" y="116"/>
                  <a:pt x="38" y="122"/>
                </a:cubicBezTo>
                <a:cubicBezTo>
                  <a:pt x="32" y="129"/>
                  <a:pt x="24" y="136"/>
                  <a:pt x="16" y="138"/>
                </a:cubicBezTo>
                <a:cubicBezTo>
                  <a:pt x="17" y="139"/>
                  <a:pt x="17" y="140"/>
                  <a:pt x="18" y="141"/>
                </a:cubicBezTo>
                <a:cubicBezTo>
                  <a:pt x="23" y="135"/>
                  <a:pt x="29" y="129"/>
                  <a:pt x="35" y="123"/>
                </a:cubicBezTo>
                <a:cubicBezTo>
                  <a:pt x="41" y="118"/>
                  <a:pt x="49" y="112"/>
                  <a:pt x="57" y="111"/>
                </a:cubicBezTo>
                <a:cubicBezTo>
                  <a:pt x="56" y="110"/>
                  <a:pt x="56" y="109"/>
                  <a:pt x="55" y="108"/>
                </a:cubicBezTo>
                <a:cubicBezTo>
                  <a:pt x="52" y="118"/>
                  <a:pt x="43" y="126"/>
                  <a:pt x="36" y="132"/>
                </a:cubicBezTo>
                <a:cubicBezTo>
                  <a:pt x="29" y="139"/>
                  <a:pt x="20" y="146"/>
                  <a:pt x="11" y="150"/>
                </a:cubicBezTo>
                <a:cubicBezTo>
                  <a:pt x="12" y="151"/>
                  <a:pt x="12" y="152"/>
                  <a:pt x="13" y="153"/>
                </a:cubicBezTo>
                <a:cubicBezTo>
                  <a:pt x="19" y="144"/>
                  <a:pt x="26" y="137"/>
                  <a:pt x="34" y="130"/>
                </a:cubicBezTo>
                <a:cubicBezTo>
                  <a:pt x="42" y="123"/>
                  <a:pt x="52" y="116"/>
                  <a:pt x="63" y="114"/>
                </a:cubicBezTo>
                <a:cubicBezTo>
                  <a:pt x="62" y="114"/>
                  <a:pt x="61" y="113"/>
                  <a:pt x="61" y="112"/>
                </a:cubicBezTo>
                <a:cubicBezTo>
                  <a:pt x="60" y="124"/>
                  <a:pt x="49" y="134"/>
                  <a:pt x="42" y="141"/>
                </a:cubicBezTo>
                <a:cubicBezTo>
                  <a:pt x="34" y="149"/>
                  <a:pt x="25" y="156"/>
                  <a:pt x="16" y="164"/>
                </a:cubicBezTo>
                <a:cubicBezTo>
                  <a:pt x="17" y="165"/>
                  <a:pt x="18" y="165"/>
                  <a:pt x="19" y="166"/>
                </a:cubicBezTo>
                <a:cubicBezTo>
                  <a:pt x="25" y="156"/>
                  <a:pt x="32" y="147"/>
                  <a:pt x="39" y="138"/>
                </a:cubicBezTo>
                <a:cubicBezTo>
                  <a:pt x="47" y="130"/>
                  <a:pt x="55" y="120"/>
                  <a:pt x="66" y="117"/>
                </a:cubicBezTo>
                <a:cubicBezTo>
                  <a:pt x="65" y="116"/>
                  <a:pt x="64" y="115"/>
                  <a:pt x="64" y="114"/>
                </a:cubicBezTo>
                <a:cubicBezTo>
                  <a:pt x="61" y="124"/>
                  <a:pt x="55" y="132"/>
                  <a:pt x="49" y="140"/>
                </a:cubicBezTo>
                <a:cubicBezTo>
                  <a:pt x="43" y="148"/>
                  <a:pt x="37" y="155"/>
                  <a:pt x="29" y="161"/>
                </a:cubicBezTo>
                <a:cubicBezTo>
                  <a:pt x="30" y="162"/>
                  <a:pt x="31" y="162"/>
                  <a:pt x="32" y="163"/>
                </a:cubicBezTo>
                <a:cubicBezTo>
                  <a:pt x="41" y="144"/>
                  <a:pt x="56" y="124"/>
                  <a:pt x="74" y="114"/>
                </a:cubicBezTo>
                <a:cubicBezTo>
                  <a:pt x="73" y="113"/>
                  <a:pt x="72" y="112"/>
                  <a:pt x="71" y="111"/>
                </a:cubicBezTo>
                <a:cubicBezTo>
                  <a:pt x="66" y="124"/>
                  <a:pt x="54" y="132"/>
                  <a:pt x="45" y="140"/>
                </a:cubicBezTo>
                <a:cubicBezTo>
                  <a:pt x="35" y="149"/>
                  <a:pt x="26" y="162"/>
                  <a:pt x="14" y="168"/>
                </a:cubicBezTo>
                <a:cubicBezTo>
                  <a:pt x="15" y="168"/>
                  <a:pt x="15" y="169"/>
                  <a:pt x="16" y="170"/>
                </a:cubicBezTo>
                <a:cubicBezTo>
                  <a:pt x="31" y="150"/>
                  <a:pt x="48" y="127"/>
                  <a:pt x="69" y="115"/>
                </a:cubicBezTo>
                <a:cubicBezTo>
                  <a:pt x="69" y="114"/>
                  <a:pt x="68" y="113"/>
                  <a:pt x="67" y="112"/>
                </a:cubicBezTo>
                <a:cubicBezTo>
                  <a:pt x="63" y="123"/>
                  <a:pt x="57" y="131"/>
                  <a:pt x="50" y="139"/>
                </a:cubicBezTo>
                <a:cubicBezTo>
                  <a:pt x="43" y="147"/>
                  <a:pt x="36" y="154"/>
                  <a:pt x="27" y="158"/>
                </a:cubicBezTo>
                <a:cubicBezTo>
                  <a:pt x="28" y="159"/>
                  <a:pt x="28" y="159"/>
                  <a:pt x="29" y="160"/>
                </a:cubicBezTo>
                <a:cubicBezTo>
                  <a:pt x="30" y="156"/>
                  <a:pt x="32" y="152"/>
                  <a:pt x="34" y="148"/>
                </a:cubicBezTo>
                <a:cubicBezTo>
                  <a:pt x="37" y="142"/>
                  <a:pt x="41" y="138"/>
                  <a:pt x="45" y="133"/>
                </a:cubicBezTo>
                <a:cubicBezTo>
                  <a:pt x="49" y="128"/>
                  <a:pt x="53" y="124"/>
                  <a:pt x="58" y="120"/>
                </a:cubicBezTo>
                <a:cubicBezTo>
                  <a:pt x="61" y="117"/>
                  <a:pt x="65" y="113"/>
                  <a:pt x="69" y="112"/>
                </a:cubicBezTo>
                <a:cubicBezTo>
                  <a:pt x="69" y="111"/>
                  <a:pt x="68" y="111"/>
                  <a:pt x="67" y="110"/>
                </a:cubicBezTo>
                <a:cubicBezTo>
                  <a:pt x="66" y="120"/>
                  <a:pt x="58" y="129"/>
                  <a:pt x="52" y="135"/>
                </a:cubicBezTo>
                <a:cubicBezTo>
                  <a:pt x="46" y="142"/>
                  <a:pt x="38" y="148"/>
                  <a:pt x="31" y="155"/>
                </a:cubicBezTo>
                <a:cubicBezTo>
                  <a:pt x="32" y="155"/>
                  <a:pt x="33" y="156"/>
                  <a:pt x="34" y="157"/>
                </a:cubicBezTo>
                <a:cubicBezTo>
                  <a:pt x="50" y="141"/>
                  <a:pt x="69" y="127"/>
                  <a:pt x="84" y="108"/>
                </a:cubicBezTo>
                <a:cubicBezTo>
                  <a:pt x="86" y="106"/>
                  <a:pt x="83" y="104"/>
                  <a:pt x="82" y="106"/>
                </a:cubicBezTo>
                <a:cubicBezTo>
                  <a:pt x="64" y="121"/>
                  <a:pt x="50" y="142"/>
                  <a:pt x="32" y="158"/>
                </a:cubicBezTo>
                <a:cubicBezTo>
                  <a:pt x="33" y="159"/>
                  <a:pt x="34" y="159"/>
                  <a:pt x="34" y="160"/>
                </a:cubicBezTo>
                <a:cubicBezTo>
                  <a:pt x="45" y="145"/>
                  <a:pt x="57" y="128"/>
                  <a:pt x="72" y="119"/>
                </a:cubicBezTo>
                <a:cubicBezTo>
                  <a:pt x="72" y="118"/>
                  <a:pt x="71" y="117"/>
                  <a:pt x="70" y="117"/>
                </a:cubicBezTo>
                <a:cubicBezTo>
                  <a:pt x="62" y="128"/>
                  <a:pt x="53" y="139"/>
                  <a:pt x="43" y="149"/>
                </a:cubicBezTo>
                <a:cubicBezTo>
                  <a:pt x="42" y="151"/>
                  <a:pt x="44" y="153"/>
                  <a:pt x="46" y="152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2" name="Freeform 2231"/>
          <p:cNvSpPr/>
          <p:nvPr/>
        </p:nvSpPr>
        <p:spPr bwMode="auto">
          <a:xfrm>
            <a:off x="9345613" y="1892301"/>
            <a:ext cx="220662" cy="200025"/>
          </a:xfrm>
          <a:custGeom>
            <a:avLst/>
            <a:gdLst>
              <a:gd name="T0" fmla="*/ 108 w 108"/>
              <a:gd name="T1" fmla="*/ 23 h 98"/>
              <a:gd name="T2" fmla="*/ 100 w 108"/>
              <a:gd name="T3" fmla="*/ 72 h 98"/>
              <a:gd name="T4" fmla="*/ 100 w 108"/>
              <a:gd name="T5" fmla="*/ 61 h 98"/>
              <a:gd name="T6" fmla="*/ 103 w 108"/>
              <a:gd name="T7" fmla="*/ 14 h 98"/>
              <a:gd name="T8" fmla="*/ 98 w 108"/>
              <a:gd name="T9" fmla="*/ 71 h 98"/>
              <a:gd name="T10" fmla="*/ 99 w 108"/>
              <a:gd name="T11" fmla="*/ 39 h 98"/>
              <a:gd name="T12" fmla="*/ 98 w 108"/>
              <a:gd name="T13" fmla="*/ 7 h 98"/>
              <a:gd name="T14" fmla="*/ 102 w 108"/>
              <a:gd name="T15" fmla="*/ 65 h 98"/>
              <a:gd name="T16" fmla="*/ 93 w 108"/>
              <a:gd name="T17" fmla="*/ 2 h 98"/>
              <a:gd name="T18" fmla="*/ 74 w 108"/>
              <a:gd name="T19" fmla="*/ 75 h 98"/>
              <a:gd name="T20" fmla="*/ 70 w 108"/>
              <a:gd name="T21" fmla="*/ 20 h 98"/>
              <a:gd name="T22" fmla="*/ 60 w 108"/>
              <a:gd name="T23" fmla="*/ 51 h 98"/>
              <a:gd name="T24" fmla="*/ 55 w 108"/>
              <a:gd name="T25" fmla="*/ 85 h 98"/>
              <a:gd name="T26" fmla="*/ 53 w 108"/>
              <a:gd name="T27" fmla="*/ 28 h 98"/>
              <a:gd name="T28" fmla="*/ 56 w 108"/>
              <a:gd name="T29" fmla="*/ 86 h 98"/>
              <a:gd name="T30" fmla="*/ 57 w 108"/>
              <a:gd name="T31" fmla="*/ 52 h 98"/>
              <a:gd name="T32" fmla="*/ 58 w 108"/>
              <a:gd name="T33" fmla="*/ 69 h 98"/>
              <a:gd name="T34" fmla="*/ 52 w 108"/>
              <a:gd name="T35" fmla="*/ 93 h 98"/>
              <a:gd name="T36" fmla="*/ 13 w 108"/>
              <a:gd name="T37" fmla="*/ 86 h 98"/>
              <a:gd name="T38" fmla="*/ 64 w 108"/>
              <a:gd name="T39" fmla="*/ 87 h 98"/>
              <a:gd name="T40" fmla="*/ 11 w 108"/>
              <a:gd name="T41" fmla="*/ 78 h 98"/>
              <a:gd name="T42" fmla="*/ 33 w 108"/>
              <a:gd name="T43" fmla="*/ 82 h 98"/>
              <a:gd name="T44" fmla="*/ 50 w 108"/>
              <a:gd name="T45" fmla="*/ 74 h 98"/>
              <a:gd name="T46" fmla="*/ 3 w 108"/>
              <a:gd name="T47" fmla="*/ 77 h 98"/>
              <a:gd name="T48" fmla="*/ 50 w 108"/>
              <a:gd name="T49" fmla="*/ 77 h 98"/>
              <a:gd name="T50" fmla="*/ 6 w 108"/>
              <a:gd name="T51" fmla="*/ 73 h 98"/>
              <a:gd name="T52" fmla="*/ 29 w 108"/>
              <a:gd name="T53" fmla="*/ 72 h 98"/>
              <a:gd name="T54" fmla="*/ 52 w 108"/>
              <a:gd name="T55" fmla="*/ 70 h 98"/>
              <a:gd name="T56" fmla="*/ 9 w 108"/>
              <a:gd name="T57" fmla="*/ 77 h 98"/>
              <a:gd name="T58" fmla="*/ 38 w 108"/>
              <a:gd name="T59" fmla="*/ 78 h 98"/>
              <a:gd name="T60" fmla="*/ 10 w 108"/>
              <a:gd name="T61" fmla="*/ 77 h 98"/>
              <a:gd name="T62" fmla="*/ 52 w 108"/>
              <a:gd name="T63" fmla="*/ 70 h 98"/>
              <a:gd name="T64" fmla="*/ 5 w 108"/>
              <a:gd name="T65" fmla="*/ 73 h 98"/>
              <a:gd name="T66" fmla="*/ 50 w 108"/>
              <a:gd name="T67" fmla="*/ 77 h 98"/>
              <a:gd name="T68" fmla="*/ 2 w 108"/>
              <a:gd name="T69" fmla="*/ 74 h 98"/>
              <a:gd name="T70" fmla="*/ 49 w 108"/>
              <a:gd name="T71" fmla="*/ 78 h 98"/>
              <a:gd name="T72" fmla="*/ 29 w 108"/>
              <a:gd name="T73" fmla="*/ 77 h 98"/>
              <a:gd name="T74" fmla="*/ 11 w 108"/>
              <a:gd name="T75" fmla="*/ 81 h 98"/>
              <a:gd name="T76" fmla="*/ 63 w 108"/>
              <a:gd name="T77" fmla="*/ 84 h 98"/>
              <a:gd name="T78" fmla="*/ 14 w 108"/>
              <a:gd name="T79" fmla="*/ 90 h 98"/>
              <a:gd name="T80" fmla="*/ 45 w 108"/>
              <a:gd name="T81" fmla="*/ 94 h 98"/>
              <a:gd name="T82" fmla="*/ 59 w 108"/>
              <a:gd name="T83" fmla="*/ 93 h 98"/>
              <a:gd name="T84" fmla="*/ 61 w 108"/>
              <a:gd name="T85" fmla="*/ 57 h 98"/>
              <a:gd name="T86" fmla="*/ 57 w 108"/>
              <a:gd name="T87" fmla="*/ 51 h 98"/>
              <a:gd name="T88" fmla="*/ 56 w 108"/>
              <a:gd name="T89" fmla="*/ 87 h 98"/>
              <a:gd name="T90" fmla="*/ 53 w 108"/>
              <a:gd name="T91" fmla="*/ 28 h 98"/>
              <a:gd name="T92" fmla="*/ 55 w 108"/>
              <a:gd name="T93" fmla="*/ 86 h 98"/>
              <a:gd name="T94" fmla="*/ 66 w 108"/>
              <a:gd name="T95" fmla="*/ 21 h 98"/>
              <a:gd name="T96" fmla="*/ 77 w 108"/>
              <a:gd name="T97" fmla="*/ 77 h 98"/>
              <a:gd name="T98" fmla="*/ 96 w 108"/>
              <a:gd name="T99" fmla="*/ 3 h 98"/>
              <a:gd name="T100" fmla="*/ 99 w 108"/>
              <a:gd name="T101" fmla="*/ 65 h 98"/>
              <a:gd name="T102" fmla="*/ 102 w 108"/>
              <a:gd name="T103" fmla="*/ 7 h 98"/>
              <a:gd name="T104" fmla="*/ 98 w 108"/>
              <a:gd name="T105" fmla="*/ 72 h 98"/>
              <a:gd name="T106" fmla="*/ 103 w 108"/>
              <a:gd name="T107" fmla="*/ 14 h 98"/>
              <a:gd name="T108" fmla="*/ 96 w 108"/>
              <a:gd name="T109" fmla="*/ 45 h 98"/>
              <a:gd name="T110" fmla="*/ 100 w 108"/>
              <a:gd name="T111" fmla="*/ 74 h 98"/>
              <a:gd name="T112" fmla="*/ 105 w 108"/>
              <a:gd name="T113" fmla="*/ 49 h 98"/>
              <a:gd name="T114" fmla="*/ 105 w 108"/>
              <a:gd name="T115" fmla="*/ 22 h 98"/>
              <a:gd name="T116" fmla="*/ 103 w 108"/>
              <a:gd name="T117" fmla="*/ 65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08" h="98">
                <a:moveTo>
                  <a:pt x="103" y="65"/>
                </a:moveTo>
                <a:cubicBezTo>
                  <a:pt x="105" y="51"/>
                  <a:pt x="104" y="36"/>
                  <a:pt x="108" y="23"/>
                </a:cubicBezTo>
                <a:cubicBezTo>
                  <a:pt x="108" y="21"/>
                  <a:pt x="106" y="19"/>
                  <a:pt x="105" y="22"/>
                </a:cubicBezTo>
                <a:cubicBezTo>
                  <a:pt x="98" y="37"/>
                  <a:pt x="103" y="55"/>
                  <a:pt x="100" y="72"/>
                </a:cubicBezTo>
                <a:cubicBezTo>
                  <a:pt x="101" y="72"/>
                  <a:pt x="101" y="72"/>
                  <a:pt x="103" y="71"/>
                </a:cubicBezTo>
                <a:cubicBezTo>
                  <a:pt x="101" y="69"/>
                  <a:pt x="100" y="65"/>
                  <a:pt x="100" y="61"/>
                </a:cubicBezTo>
                <a:cubicBezTo>
                  <a:pt x="99" y="55"/>
                  <a:pt x="99" y="50"/>
                  <a:pt x="100" y="44"/>
                </a:cubicBezTo>
                <a:cubicBezTo>
                  <a:pt x="100" y="34"/>
                  <a:pt x="101" y="24"/>
                  <a:pt x="103" y="14"/>
                </a:cubicBezTo>
                <a:cubicBezTo>
                  <a:pt x="102" y="14"/>
                  <a:pt x="101" y="14"/>
                  <a:pt x="100" y="14"/>
                </a:cubicBezTo>
                <a:cubicBezTo>
                  <a:pt x="99" y="33"/>
                  <a:pt x="101" y="52"/>
                  <a:pt x="98" y="71"/>
                </a:cubicBezTo>
                <a:cubicBezTo>
                  <a:pt x="99" y="71"/>
                  <a:pt x="100" y="71"/>
                  <a:pt x="101" y="71"/>
                </a:cubicBezTo>
                <a:cubicBezTo>
                  <a:pt x="99" y="61"/>
                  <a:pt x="99" y="50"/>
                  <a:pt x="99" y="39"/>
                </a:cubicBezTo>
                <a:cubicBezTo>
                  <a:pt x="99" y="29"/>
                  <a:pt x="99" y="18"/>
                  <a:pt x="102" y="8"/>
                </a:cubicBezTo>
                <a:cubicBezTo>
                  <a:pt x="101" y="8"/>
                  <a:pt x="100" y="8"/>
                  <a:pt x="98" y="7"/>
                </a:cubicBezTo>
                <a:cubicBezTo>
                  <a:pt x="98" y="26"/>
                  <a:pt x="99" y="46"/>
                  <a:pt x="99" y="65"/>
                </a:cubicBezTo>
                <a:cubicBezTo>
                  <a:pt x="100" y="65"/>
                  <a:pt x="101" y="65"/>
                  <a:pt x="102" y="65"/>
                </a:cubicBezTo>
                <a:cubicBezTo>
                  <a:pt x="98" y="44"/>
                  <a:pt x="99" y="22"/>
                  <a:pt x="96" y="2"/>
                </a:cubicBezTo>
                <a:cubicBezTo>
                  <a:pt x="96" y="1"/>
                  <a:pt x="93" y="0"/>
                  <a:pt x="93" y="2"/>
                </a:cubicBezTo>
                <a:cubicBezTo>
                  <a:pt x="91" y="15"/>
                  <a:pt x="90" y="28"/>
                  <a:pt x="88" y="40"/>
                </a:cubicBezTo>
                <a:cubicBezTo>
                  <a:pt x="86" y="52"/>
                  <a:pt x="83" y="67"/>
                  <a:pt x="74" y="75"/>
                </a:cubicBezTo>
                <a:cubicBezTo>
                  <a:pt x="75" y="75"/>
                  <a:pt x="76" y="75"/>
                  <a:pt x="77" y="75"/>
                </a:cubicBezTo>
                <a:cubicBezTo>
                  <a:pt x="70" y="58"/>
                  <a:pt x="74" y="38"/>
                  <a:pt x="70" y="20"/>
                </a:cubicBezTo>
                <a:cubicBezTo>
                  <a:pt x="69" y="19"/>
                  <a:pt x="67" y="18"/>
                  <a:pt x="66" y="19"/>
                </a:cubicBezTo>
                <a:cubicBezTo>
                  <a:pt x="62" y="30"/>
                  <a:pt x="62" y="41"/>
                  <a:pt x="60" y="51"/>
                </a:cubicBezTo>
                <a:cubicBezTo>
                  <a:pt x="59" y="63"/>
                  <a:pt x="58" y="75"/>
                  <a:pt x="52" y="85"/>
                </a:cubicBezTo>
                <a:cubicBezTo>
                  <a:pt x="53" y="85"/>
                  <a:pt x="54" y="85"/>
                  <a:pt x="55" y="85"/>
                </a:cubicBezTo>
                <a:cubicBezTo>
                  <a:pt x="51" y="67"/>
                  <a:pt x="55" y="47"/>
                  <a:pt x="57" y="28"/>
                </a:cubicBezTo>
                <a:cubicBezTo>
                  <a:pt x="56" y="28"/>
                  <a:pt x="55" y="28"/>
                  <a:pt x="53" y="28"/>
                </a:cubicBezTo>
                <a:cubicBezTo>
                  <a:pt x="54" y="47"/>
                  <a:pt x="58" y="67"/>
                  <a:pt x="53" y="86"/>
                </a:cubicBezTo>
                <a:cubicBezTo>
                  <a:pt x="54" y="86"/>
                  <a:pt x="55" y="86"/>
                  <a:pt x="56" y="86"/>
                </a:cubicBezTo>
                <a:cubicBezTo>
                  <a:pt x="55" y="74"/>
                  <a:pt x="58" y="63"/>
                  <a:pt x="60" y="52"/>
                </a:cubicBezTo>
                <a:cubicBezTo>
                  <a:pt x="59" y="52"/>
                  <a:pt x="58" y="52"/>
                  <a:pt x="57" y="52"/>
                </a:cubicBezTo>
                <a:cubicBezTo>
                  <a:pt x="58" y="54"/>
                  <a:pt x="58" y="56"/>
                  <a:pt x="58" y="58"/>
                </a:cubicBezTo>
                <a:cubicBezTo>
                  <a:pt x="58" y="62"/>
                  <a:pt x="58" y="65"/>
                  <a:pt x="58" y="69"/>
                </a:cubicBezTo>
                <a:cubicBezTo>
                  <a:pt x="58" y="77"/>
                  <a:pt x="58" y="85"/>
                  <a:pt x="56" y="92"/>
                </a:cubicBezTo>
                <a:cubicBezTo>
                  <a:pt x="55" y="94"/>
                  <a:pt x="54" y="94"/>
                  <a:pt x="52" y="93"/>
                </a:cubicBezTo>
                <a:cubicBezTo>
                  <a:pt x="48" y="92"/>
                  <a:pt x="45" y="89"/>
                  <a:pt x="41" y="88"/>
                </a:cubicBezTo>
                <a:cubicBezTo>
                  <a:pt x="32" y="83"/>
                  <a:pt x="22" y="84"/>
                  <a:pt x="13" y="86"/>
                </a:cubicBezTo>
                <a:cubicBezTo>
                  <a:pt x="11" y="86"/>
                  <a:pt x="11" y="90"/>
                  <a:pt x="13" y="90"/>
                </a:cubicBezTo>
                <a:cubicBezTo>
                  <a:pt x="30" y="93"/>
                  <a:pt x="47" y="92"/>
                  <a:pt x="64" y="87"/>
                </a:cubicBezTo>
                <a:cubicBezTo>
                  <a:pt x="65" y="87"/>
                  <a:pt x="65" y="84"/>
                  <a:pt x="64" y="84"/>
                </a:cubicBezTo>
                <a:cubicBezTo>
                  <a:pt x="47" y="77"/>
                  <a:pt x="28" y="79"/>
                  <a:pt x="11" y="78"/>
                </a:cubicBezTo>
                <a:cubicBezTo>
                  <a:pt x="11" y="79"/>
                  <a:pt x="11" y="80"/>
                  <a:pt x="11" y="81"/>
                </a:cubicBezTo>
                <a:cubicBezTo>
                  <a:pt x="18" y="79"/>
                  <a:pt x="26" y="81"/>
                  <a:pt x="33" y="82"/>
                </a:cubicBezTo>
                <a:cubicBezTo>
                  <a:pt x="38" y="82"/>
                  <a:pt x="45" y="82"/>
                  <a:pt x="50" y="77"/>
                </a:cubicBezTo>
                <a:cubicBezTo>
                  <a:pt x="51" y="77"/>
                  <a:pt x="50" y="75"/>
                  <a:pt x="50" y="74"/>
                </a:cubicBezTo>
                <a:cubicBezTo>
                  <a:pt x="34" y="68"/>
                  <a:pt x="18" y="75"/>
                  <a:pt x="2" y="74"/>
                </a:cubicBezTo>
                <a:cubicBezTo>
                  <a:pt x="3" y="75"/>
                  <a:pt x="3" y="76"/>
                  <a:pt x="3" y="77"/>
                </a:cubicBezTo>
                <a:cubicBezTo>
                  <a:pt x="10" y="73"/>
                  <a:pt x="19" y="74"/>
                  <a:pt x="26" y="74"/>
                </a:cubicBezTo>
                <a:cubicBezTo>
                  <a:pt x="34" y="75"/>
                  <a:pt x="42" y="77"/>
                  <a:pt x="50" y="77"/>
                </a:cubicBezTo>
                <a:cubicBezTo>
                  <a:pt x="52" y="77"/>
                  <a:pt x="52" y="73"/>
                  <a:pt x="50" y="73"/>
                </a:cubicBezTo>
                <a:cubicBezTo>
                  <a:pt x="35" y="74"/>
                  <a:pt x="21" y="72"/>
                  <a:pt x="6" y="73"/>
                </a:cubicBezTo>
                <a:cubicBezTo>
                  <a:pt x="6" y="74"/>
                  <a:pt x="7" y="75"/>
                  <a:pt x="7" y="76"/>
                </a:cubicBezTo>
                <a:cubicBezTo>
                  <a:pt x="14" y="72"/>
                  <a:pt x="22" y="72"/>
                  <a:pt x="29" y="72"/>
                </a:cubicBezTo>
                <a:cubicBezTo>
                  <a:pt x="37" y="72"/>
                  <a:pt x="44" y="73"/>
                  <a:pt x="52" y="74"/>
                </a:cubicBezTo>
                <a:cubicBezTo>
                  <a:pt x="52" y="72"/>
                  <a:pt x="52" y="71"/>
                  <a:pt x="52" y="70"/>
                </a:cubicBezTo>
                <a:cubicBezTo>
                  <a:pt x="38" y="74"/>
                  <a:pt x="24" y="72"/>
                  <a:pt x="10" y="73"/>
                </a:cubicBezTo>
                <a:cubicBezTo>
                  <a:pt x="8" y="73"/>
                  <a:pt x="8" y="75"/>
                  <a:pt x="9" y="77"/>
                </a:cubicBezTo>
                <a:cubicBezTo>
                  <a:pt x="17" y="82"/>
                  <a:pt x="28" y="82"/>
                  <a:pt x="38" y="82"/>
                </a:cubicBezTo>
                <a:cubicBezTo>
                  <a:pt x="40" y="82"/>
                  <a:pt x="40" y="78"/>
                  <a:pt x="38" y="78"/>
                </a:cubicBezTo>
                <a:cubicBezTo>
                  <a:pt x="29" y="78"/>
                  <a:pt x="19" y="79"/>
                  <a:pt x="11" y="73"/>
                </a:cubicBezTo>
                <a:cubicBezTo>
                  <a:pt x="10" y="74"/>
                  <a:pt x="10" y="76"/>
                  <a:pt x="10" y="77"/>
                </a:cubicBezTo>
                <a:cubicBezTo>
                  <a:pt x="24" y="76"/>
                  <a:pt x="38" y="77"/>
                  <a:pt x="52" y="74"/>
                </a:cubicBezTo>
                <a:cubicBezTo>
                  <a:pt x="55" y="73"/>
                  <a:pt x="54" y="70"/>
                  <a:pt x="52" y="70"/>
                </a:cubicBezTo>
                <a:cubicBezTo>
                  <a:pt x="44" y="69"/>
                  <a:pt x="36" y="68"/>
                  <a:pt x="28" y="69"/>
                </a:cubicBezTo>
                <a:cubicBezTo>
                  <a:pt x="20" y="69"/>
                  <a:pt x="12" y="69"/>
                  <a:pt x="5" y="73"/>
                </a:cubicBezTo>
                <a:cubicBezTo>
                  <a:pt x="3" y="74"/>
                  <a:pt x="4" y="77"/>
                  <a:pt x="6" y="76"/>
                </a:cubicBezTo>
                <a:cubicBezTo>
                  <a:pt x="21" y="75"/>
                  <a:pt x="35" y="77"/>
                  <a:pt x="50" y="77"/>
                </a:cubicBezTo>
                <a:cubicBezTo>
                  <a:pt x="50" y="76"/>
                  <a:pt x="50" y="74"/>
                  <a:pt x="50" y="73"/>
                </a:cubicBezTo>
                <a:cubicBezTo>
                  <a:pt x="34" y="74"/>
                  <a:pt x="16" y="65"/>
                  <a:pt x="2" y="74"/>
                </a:cubicBezTo>
                <a:cubicBezTo>
                  <a:pt x="0" y="75"/>
                  <a:pt x="1" y="77"/>
                  <a:pt x="2" y="78"/>
                </a:cubicBezTo>
                <a:cubicBezTo>
                  <a:pt x="18" y="79"/>
                  <a:pt x="33" y="72"/>
                  <a:pt x="49" y="78"/>
                </a:cubicBezTo>
                <a:cubicBezTo>
                  <a:pt x="48" y="77"/>
                  <a:pt x="48" y="76"/>
                  <a:pt x="48" y="75"/>
                </a:cubicBezTo>
                <a:cubicBezTo>
                  <a:pt x="43" y="80"/>
                  <a:pt x="35" y="78"/>
                  <a:pt x="29" y="77"/>
                </a:cubicBezTo>
                <a:cubicBezTo>
                  <a:pt x="23" y="77"/>
                  <a:pt x="17" y="76"/>
                  <a:pt x="10" y="78"/>
                </a:cubicBezTo>
                <a:cubicBezTo>
                  <a:pt x="8" y="78"/>
                  <a:pt x="9" y="81"/>
                  <a:pt x="11" y="81"/>
                </a:cubicBezTo>
                <a:cubicBezTo>
                  <a:pt x="28" y="83"/>
                  <a:pt x="46" y="81"/>
                  <a:pt x="63" y="87"/>
                </a:cubicBezTo>
                <a:cubicBezTo>
                  <a:pt x="63" y="86"/>
                  <a:pt x="63" y="85"/>
                  <a:pt x="63" y="84"/>
                </a:cubicBezTo>
                <a:cubicBezTo>
                  <a:pt x="47" y="88"/>
                  <a:pt x="30" y="89"/>
                  <a:pt x="14" y="86"/>
                </a:cubicBezTo>
                <a:cubicBezTo>
                  <a:pt x="14" y="87"/>
                  <a:pt x="14" y="89"/>
                  <a:pt x="14" y="90"/>
                </a:cubicBezTo>
                <a:cubicBezTo>
                  <a:pt x="21" y="88"/>
                  <a:pt x="28" y="88"/>
                  <a:pt x="34" y="89"/>
                </a:cubicBezTo>
                <a:cubicBezTo>
                  <a:pt x="38" y="89"/>
                  <a:pt x="42" y="92"/>
                  <a:pt x="45" y="94"/>
                </a:cubicBezTo>
                <a:cubicBezTo>
                  <a:pt x="48" y="95"/>
                  <a:pt x="51" y="97"/>
                  <a:pt x="54" y="98"/>
                </a:cubicBezTo>
                <a:cubicBezTo>
                  <a:pt x="56" y="98"/>
                  <a:pt x="58" y="95"/>
                  <a:pt x="59" y="93"/>
                </a:cubicBezTo>
                <a:cubicBezTo>
                  <a:pt x="61" y="86"/>
                  <a:pt x="62" y="77"/>
                  <a:pt x="62" y="69"/>
                </a:cubicBezTo>
                <a:cubicBezTo>
                  <a:pt x="62" y="65"/>
                  <a:pt x="62" y="62"/>
                  <a:pt x="61" y="57"/>
                </a:cubicBezTo>
                <a:cubicBezTo>
                  <a:pt x="61" y="55"/>
                  <a:pt x="61" y="52"/>
                  <a:pt x="60" y="50"/>
                </a:cubicBezTo>
                <a:cubicBezTo>
                  <a:pt x="59" y="49"/>
                  <a:pt x="57" y="49"/>
                  <a:pt x="57" y="51"/>
                </a:cubicBezTo>
                <a:cubicBezTo>
                  <a:pt x="55" y="62"/>
                  <a:pt x="52" y="74"/>
                  <a:pt x="53" y="86"/>
                </a:cubicBezTo>
                <a:cubicBezTo>
                  <a:pt x="53" y="88"/>
                  <a:pt x="56" y="89"/>
                  <a:pt x="56" y="87"/>
                </a:cubicBezTo>
                <a:cubicBezTo>
                  <a:pt x="61" y="68"/>
                  <a:pt x="58" y="47"/>
                  <a:pt x="57" y="28"/>
                </a:cubicBezTo>
                <a:cubicBezTo>
                  <a:pt x="57" y="26"/>
                  <a:pt x="54" y="26"/>
                  <a:pt x="53" y="28"/>
                </a:cubicBezTo>
                <a:cubicBezTo>
                  <a:pt x="52" y="47"/>
                  <a:pt x="48" y="67"/>
                  <a:pt x="52" y="86"/>
                </a:cubicBezTo>
                <a:cubicBezTo>
                  <a:pt x="52" y="88"/>
                  <a:pt x="54" y="88"/>
                  <a:pt x="55" y="86"/>
                </a:cubicBezTo>
                <a:cubicBezTo>
                  <a:pt x="67" y="68"/>
                  <a:pt x="61" y="42"/>
                  <a:pt x="69" y="22"/>
                </a:cubicBezTo>
                <a:cubicBezTo>
                  <a:pt x="68" y="21"/>
                  <a:pt x="67" y="21"/>
                  <a:pt x="66" y="21"/>
                </a:cubicBezTo>
                <a:cubicBezTo>
                  <a:pt x="71" y="39"/>
                  <a:pt x="66" y="59"/>
                  <a:pt x="74" y="77"/>
                </a:cubicBezTo>
                <a:cubicBezTo>
                  <a:pt x="75" y="78"/>
                  <a:pt x="76" y="78"/>
                  <a:pt x="77" y="77"/>
                </a:cubicBezTo>
                <a:cubicBezTo>
                  <a:pt x="86" y="69"/>
                  <a:pt x="89" y="55"/>
                  <a:pt x="91" y="43"/>
                </a:cubicBezTo>
                <a:cubicBezTo>
                  <a:pt x="94" y="30"/>
                  <a:pt x="94" y="16"/>
                  <a:pt x="96" y="3"/>
                </a:cubicBezTo>
                <a:cubicBezTo>
                  <a:pt x="95" y="3"/>
                  <a:pt x="94" y="3"/>
                  <a:pt x="93" y="3"/>
                </a:cubicBezTo>
                <a:cubicBezTo>
                  <a:pt x="96" y="24"/>
                  <a:pt x="95" y="45"/>
                  <a:pt x="99" y="65"/>
                </a:cubicBezTo>
                <a:cubicBezTo>
                  <a:pt x="99" y="68"/>
                  <a:pt x="102" y="67"/>
                  <a:pt x="102" y="65"/>
                </a:cubicBezTo>
                <a:cubicBezTo>
                  <a:pt x="103" y="46"/>
                  <a:pt x="101" y="26"/>
                  <a:pt x="102" y="7"/>
                </a:cubicBezTo>
                <a:cubicBezTo>
                  <a:pt x="102" y="5"/>
                  <a:pt x="99" y="5"/>
                  <a:pt x="99" y="7"/>
                </a:cubicBezTo>
                <a:cubicBezTo>
                  <a:pt x="94" y="27"/>
                  <a:pt x="94" y="51"/>
                  <a:pt x="98" y="72"/>
                </a:cubicBezTo>
                <a:cubicBezTo>
                  <a:pt x="98" y="74"/>
                  <a:pt x="101" y="74"/>
                  <a:pt x="101" y="72"/>
                </a:cubicBezTo>
                <a:cubicBezTo>
                  <a:pt x="105" y="53"/>
                  <a:pt x="103" y="33"/>
                  <a:pt x="103" y="14"/>
                </a:cubicBezTo>
                <a:cubicBezTo>
                  <a:pt x="103" y="12"/>
                  <a:pt x="100" y="11"/>
                  <a:pt x="100" y="13"/>
                </a:cubicBezTo>
                <a:cubicBezTo>
                  <a:pt x="97" y="24"/>
                  <a:pt x="97" y="34"/>
                  <a:pt x="96" y="45"/>
                </a:cubicBezTo>
                <a:cubicBezTo>
                  <a:pt x="96" y="51"/>
                  <a:pt x="96" y="57"/>
                  <a:pt x="97" y="63"/>
                </a:cubicBezTo>
                <a:cubicBezTo>
                  <a:pt x="97" y="67"/>
                  <a:pt x="98" y="71"/>
                  <a:pt x="100" y="74"/>
                </a:cubicBezTo>
                <a:cubicBezTo>
                  <a:pt x="101" y="75"/>
                  <a:pt x="103" y="75"/>
                  <a:pt x="103" y="73"/>
                </a:cubicBezTo>
                <a:cubicBezTo>
                  <a:pt x="104" y="65"/>
                  <a:pt x="104" y="57"/>
                  <a:pt x="105" y="49"/>
                </a:cubicBezTo>
                <a:cubicBezTo>
                  <a:pt x="105" y="40"/>
                  <a:pt x="105" y="31"/>
                  <a:pt x="108" y="23"/>
                </a:cubicBezTo>
                <a:cubicBezTo>
                  <a:pt x="107" y="23"/>
                  <a:pt x="106" y="22"/>
                  <a:pt x="105" y="22"/>
                </a:cubicBezTo>
                <a:cubicBezTo>
                  <a:pt x="101" y="36"/>
                  <a:pt x="101" y="50"/>
                  <a:pt x="99" y="65"/>
                </a:cubicBezTo>
                <a:cubicBezTo>
                  <a:pt x="99" y="67"/>
                  <a:pt x="102" y="67"/>
                  <a:pt x="103" y="65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3" name="Freeform 2232"/>
          <p:cNvSpPr/>
          <p:nvPr/>
        </p:nvSpPr>
        <p:spPr bwMode="auto">
          <a:xfrm>
            <a:off x="9525000" y="2032001"/>
            <a:ext cx="158750" cy="165100"/>
          </a:xfrm>
          <a:custGeom>
            <a:avLst/>
            <a:gdLst>
              <a:gd name="T0" fmla="*/ 44 w 77"/>
              <a:gd name="T1" fmla="*/ 5 h 81"/>
              <a:gd name="T2" fmla="*/ 59 w 77"/>
              <a:gd name="T3" fmla="*/ 5 h 81"/>
              <a:gd name="T4" fmla="*/ 10 w 77"/>
              <a:gd name="T5" fmla="*/ 9 h 81"/>
              <a:gd name="T6" fmla="*/ 18 w 77"/>
              <a:gd name="T7" fmla="*/ 8 h 81"/>
              <a:gd name="T8" fmla="*/ 68 w 77"/>
              <a:gd name="T9" fmla="*/ 8 h 81"/>
              <a:gd name="T10" fmla="*/ 69 w 77"/>
              <a:gd name="T11" fmla="*/ 13 h 81"/>
              <a:gd name="T12" fmla="*/ 44 w 77"/>
              <a:gd name="T13" fmla="*/ 36 h 81"/>
              <a:gd name="T14" fmla="*/ 66 w 77"/>
              <a:gd name="T15" fmla="*/ 19 h 81"/>
              <a:gd name="T16" fmla="*/ 73 w 77"/>
              <a:gd name="T17" fmla="*/ 19 h 81"/>
              <a:gd name="T18" fmla="*/ 51 w 77"/>
              <a:gd name="T19" fmla="*/ 42 h 81"/>
              <a:gd name="T20" fmla="*/ 44 w 77"/>
              <a:gd name="T21" fmla="*/ 13 h 81"/>
              <a:gd name="T22" fmla="*/ 71 w 77"/>
              <a:gd name="T23" fmla="*/ 14 h 81"/>
              <a:gd name="T24" fmla="*/ 40 w 77"/>
              <a:gd name="T25" fmla="*/ 51 h 81"/>
              <a:gd name="T26" fmla="*/ 54 w 77"/>
              <a:gd name="T27" fmla="*/ 9 h 81"/>
              <a:gd name="T28" fmla="*/ 33 w 77"/>
              <a:gd name="T29" fmla="*/ 14 h 81"/>
              <a:gd name="T30" fmla="*/ 73 w 77"/>
              <a:gd name="T31" fmla="*/ 12 h 81"/>
              <a:gd name="T32" fmla="*/ 38 w 77"/>
              <a:gd name="T33" fmla="*/ 48 h 81"/>
              <a:gd name="T34" fmla="*/ 66 w 77"/>
              <a:gd name="T35" fmla="*/ 9 h 81"/>
              <a:gd name="T36" fmla="*/ 29 w 77"/>
              <a:gd name="T37" fmla="*/ 16 h 81"/>
              <a:gd name="T38" fmla="*/ 33 w 77"/>
              <a:gd name="T39" fmla="*/ 30 h 81"/>
              <a:gd name="T40" fmla="*/ 33 w 77"/>
              <a:gd name="T41" fmla="*/ 41 h 81"/>
              <a:gd name="T42" fmla="*/ 7 w 77"/>
              <a:gd name="T43" fmla="*/ 78 h 81"/>
              <a:gd name="T44" fmla="*/ 4 w 77"/>
              <a:gd name="T45" fmla="*/ 78 h 81"/>
              <a:gd name="T46" fmla="*/ 32 w 77"/>
              <a:gd name="T47" fmla="*/ 37 h 81"/>
              <a:gd name="T48" fmla="*/ 39 w 77"/>
              <a:gd name="T49" fmla="*/ 28 h 81"/>
              <a:gd name="T50" fmla="*/ 32 w 77"/>
              <a:gd name="T51" fmla="*/ 19 h 81"/>
              <a:gd name="T52" fmla="*/ 63 w 77"/>
              <a:gd name="T53" fmla="*/ 12 h 81"/>
              <a:gd name="T54" fmla="*/ 38 w 77"/>
              <a:gd name="T55" fmla="*/ 49 h 81"/>
              <a:gd name="T56" fmla="*/ 72 w 77"/>
              <a:gd name="T57" fmla="*/ 20 h 81"/>
              <a:gd name="T58" fmla="*/ 41 w 77"/>
              <a:gd name="T59" fmla="*/ 7 h 81"/>
              <a:gd name="T60" fmla="*/ 49 w 77"/>
              <a:gd name="T61" fmla="*/ 13 h 81"/>
              <a:gd name="T62" fmla="*/ 38 w 77"/>
              <a:gd name="T63" fmla="*/ 48 h 81"/>
              <a:gd name="T64" fmla="*/ 74 w 77"/>
              <a:gd name="T65" fmla="*/ 15 h 81"/>
              <a:gd name="T66" fmla="*/ 41 w 77"/>
              <a:gd name="T67" fmla="*/ 15 h 81"/>
              <a:gd name="T68" fmla="*/ 69 w 77"/>
              <a:gd name="T69" fmla="*/ 14 h 81"/>
              <a:gd name="T70" fmla="*/ 72 w 77"/>
              <a:gd name="T71" fmla="*/ 20 h 81"/>
              <a:gd name="T72" fmla="*/ 47 w 77"/>
              <a:gd name="T73" fmla="*/ 48 h 81"/>
              <a:gd name="T74" fmla="*/ 44 w 77"/>
              <a:gd name="T75" fmla="*/ 36 h 81"/>
              <a:gd name="T76" fmla="*/ 72 w 77"/>
              <a:gd name="T77" fmla="*/ 13 h 81"/>
              <a:gd name="T78" fmla="*/ 51 w 77"/>
              <a:gd name="T79" fmla="*/ 15 h 81"/>
              <a:gd name="T80" fmla="*/ 18 w 77"/>
              <a:gd name="T81" fmla="*/ 8 h 81"/>
              <a:gd name="T82" fmla="*/ 67 w 77"/>
              <a:gd name="T83" fmla="*/ 4 h 81"/>
              <a:gd name="T84" fmla="*/ 59 w 77"/>
              <a:gd name="T85" fmla="*/ 5 h 81"/>
              <a:gd name="T86" fmla="*/ 8 w 77"/>
              <a:gd name="T87" fmla="*/ 8 h 81"/>
              <a:gd name="T88" fmla="*/ 2 w 77"/>
              <a:gd name="T89" fmla="*/ 9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77" h="81">
                <a:moveTo>
                  <a:pt x="3" y="13"/>
                </a:moveTo>
                <a:cubicBezTo>
                  <a:pt x="17" y="11"/>
                  <a:pt x="31" y="12"/>
                  <a:pt x="44" y="8"/>
                </a:cubicBezTo>
                <a:cubicBezTo>
                  <a:pt x="46" y="8"/>
                  <a:pt x="46" y="5"/>
                  <a:pt x="44" y="5"/>
                </a:cubicBezTo>
                <a:cubicBezTo>
                  <a:pt x="32" y="5"/>
                  <a:pt x="20" y="5"/>
                  <a:pt x="9" y="4"/>
                </a:cubicBezTo>
                <a:cubicBezTo>
                  <a:pt x="9" y="5"/>
                  <a:pt x="9" y="7"/>
                  <a:pt x="9" y="8"/>
                </a:cubicBezTo>
                <a:cubicBezTo>
                  <a:pt x="25" y="4"/>
                  <a:pt x="42" y="7"/>
                  <a:pt x="59" y="5"/>
                </a:cubicBezTo>
                <a:cubicBezTo>
                  <a:pt x="61" y="5"/>
                  <a:pt x="61" y="1"/>
                  <a:pt x="59" y="1"/>
                </a:cubicBezTo>
                <a:cubicBezTo>
                  <a:pt x="42" y="0"/>
                  <a:pt x="25" y="1"/>
                  <a:pt x="9" y="6"/>
                </a:cubicBezTo>
                <a:cubicBezTo>
                  <a:pt x="7" y="6"/>
                  <a:pt x="8" y="9"/>
                  <a:pt x="10" y="9"/>
                </a:cubicBezTo>
                <a:cubicBezTo>
                  <a:pt x="29" y="9"/>
                  <a:pt x="49" y="12"/>
                  <a:pt x="68" y="8"/>
                </a:cubicBezTo>
                <a:cubicBezTo>
                  <a:pt x="70" y="7"/>
                  <a:pt x="69" y="4"/>
                  <a:pt x="68" y="4"/>
                </a:cubicBezTo>
                <a:cubicBezTo>
                  <a:pt x="51" y="3"/>
                  <a:pt x="34" y="4"/>
                  <a:pt x="18" y="8"/>
                </a:cubicBezTo>
                <a:cubicBezTo>
                  <a:pt x="15" y="9"/>
                  <a:pt x="16" y="12"/>
                  <a:pt x="18" y="12"/>
                </a:cubicBezTo>
                <a:cubicBezTo>
                  <a:pt x="35" y="12"/>
                  <a:pt x="51" y="12"/>
                  <a:pt x="68" y="11"/>
                </a:cubicBezTo>
                <a:cubicBezTo>
                  <a:pt x="68" y="10"/>
                  <a:pt x="68" y="9"/>
                  <a:pt x="68" y="8"/>
                </a:cubicBezTo>
                <a:cubicBezTo>
                  <a:pt x="62" y="9"/>
                  <a:pt x="56" y="10"/>
                  <a:pt x="50" y="12"/>
                </a:cubicBezTo>
                <a:cubicBezTo>
                  <a:pt x="50" y="13"/>
                  <a:pt x="50" y="14"/>
                  <a:pt x="51" y="15"/>
                </a:cubicBezTo>
                <a:cubicBezTo>
                  <a:pt x="56" y="13"/>
                  <a:pt x="63" y="11"/>
                  <a:pt x="69" y="13"/>
                </a:cubicBezTo>
                <a:cubicBezTo>
                  <a:pt x="69" y="13"/>
                  <a:pt x="69" y="12"/>
                  <a:pt x="68" y="12"/>
                </a:cubicBezTo>
                <a:cubicBezTo>
                  <a:pt x="67" y="17"/>
                  <a:pt x="61" y="22"/>
                  <a:pt x="57" y="25"/>
                </a:cubicBezTo>
                <a:cubicBezTo>
                  <a:pt x="53" y="28"/>
                  <a:pt x="48" y="32"/>
                  <a:pt x="44" y="36"/>
                </a:cubicBezTo>
                <a:cubicBezTo>
                  <a:pt x="43" y="38"/>
                  <a:pt x="44" y="40"/>
                  <a:pt x="45" y="40"/>
                </a:cubicBezTo>
                <a:cubicBezTo>
                  <a:pt x="54" y="36"/>
                  <a:pt x="61" y="28"/>
                  <a:pt x="68" y="22"/>
                </a:cubicBezTo>
                <a:cubicBezTo>
                  <a:pt x="68" y="21"/>
                  <a:pt x="67" y="20"/>
                  <a:pt x="66" y="19"/>
                </a:cubicBezTo>
                <a:cubicBezTo>
                  <a:pt x="58" y="27"/>
                  <a:pt x="51" y="36"/>
                  <a:pt x="44" y="46"/>
                </a:cubicBezTo>
                <a:cubicBezTo>
                  <a:pt x="43" y="48"/>
                  <a:pt x="46" y="49"/>
                  <a:pt x="47" y="48"/>
                </a:cubicBezTo>
                <a:cubicBezTo>
                  <a:pt x="57" y="39"/>
                  <a:pt x="66" y="30"/>
                  <a:pt x="73" y="19"/>
                </a:cubicBezTo>
                <a:cubicBezTo>
                  <a:pt x="74" y="17"/>
                  <a:pt x="72" y="16"/>
                  <a:pt x="71" y="16"/>
                </a:cubicBezTo>
                <a:cubicBezTo>
                  <a:pt x="62" y="21"/>
                  <a:pt x="55" y="31"/>
                  <a:pt x="48" y="39"/>
                </a:cubicBezTo>
                <a:cubicBezTo>
                  <a:pt x="49" y="40"/>
                  <a:pt x="50" y="40"/>
                  <a:pt x="51" y="42"/>
                </a:cubicBezTo>
                <a:cubicBezTo>
                  <a:pt x="57" y="33"/>
                  <a:pt x="64" y="25"/>
                  <a:pt x="72" y="17"/>
                </a:cubicBezTo>
                <a:cubicBezTo>
                  <a:pt x="73" y="16"/>
                  <a:pt x="72" y="14"/>
                  <a:pt x="71" y="13"/>
                </a:cubicBezTo>
                <a:cubicBezTo>
                  <a:pt x="62" y="12"/>
                  <a:pt x="51" y="20"/>
                  <a:pt x="44" y="13"/>
                </a:cubicBezTo>
                <a:cubicBezTo>
                  <a:pt x="44" y="14"/>
                  <a:pt x="43" y="15"/>
                  <a:pt x="43" y="16"/>
                </a:cubicBezTo>
                <a:cubicBezTo>
                  <a:pt x="53" y="10"/>
                  <a:pt x="63" y="13"/>
                  <a:pt x="72" y="16"/>
                </a:cubicBezTo>
                <a:cubicBezTo>
                  <a:pt x="72" y="15"/>
                  <a:pt x="72" y="15"/>
                  <a:pt x="71" y="14"/>
                </a:cubicBezTo>
                <a:cubicBezTo>
                  <a:pt x="70" y="21"/>
                  <a:pt x="61" y="23"/>
                  <a:pt x="56" y="27"/>
                </a:cubicBezTo>
                <a:cubicBezTo>
                  <a:pt x="49" y="33"/>
                  <a:pt x="44" y="41"/>
                  <a:pt x="38" y="48"/>
                </a:cubicBezTo>
                <a:cubicBezTo>
                  <a:pt x="36" y="49"/>
                  <a:pt x="39" y="52"/>
                  <a:pt x="40" y="51"/>
                </a:cubicBezTo>
                <a:cubicBezTo>
                  <a:pt x="45" y="45"/>
                  <a:pt x="50" y="41"/>
                  <a:pt x="55" y="36"/>
                </a:cubicBezTo>
                <a:cubicBezTo>
                  <a:pt x="60" y="31"/>
                  <a:pt x="65" y="24"/>
                  <a:pt x="66" y="17"/>
                </a:cubicBezTo>
                <a:cubicBezTo>
                  <a:pt x="67" y="10"/>
                  <a:pt x="59" y="8"/>
                  <a:pt x="54" y="9"/>
                </a:cubicBezTo>
                <a:cubicBezTo>
                  <a:pt x="50" y="9"/>
                  <a:pt x="46" y="10"/>
                  <a:pt x="42" y="11"/>
                </a:cubicBezTo>
                <a:cubicBezTo>
                  <a:pt x="39" y="12"/>
                  <a:pt x="35" y="12"/>
                  <a:pt x="32" y="11"/>
                </a:cubicBezTo>
                <a:cubicBezTo>
                  <a:pt x="32" y="12"/>
                  <a:pt x="33" y="13"/>
                  <a:pt x="33" y="14"/>
                </a:cubicBezTo>
                <a:cubicBezTo>
                  <a:pt x="35" y="12"/>
                  <a:pt x="39" y="11"/>
                  <a:pt x="41" y="10"/>
                </a:cubicBezTo>
                <a:cubicBezTo>
                  <a:pt x="46" y="9"/>
                  <a:pt x="51" y="8"/>
                  <a:pt x="56" y="8"/>
                </a:cubicBezTo>
                <a:cubicBezTo>
                  <a:pt x="58" y="7"/>
                  <a:pt x="75" y="6"/>
                  <a:pt x="73" y="12"/>
                </a:cubicBezTo>
                <a:cubicBezTo>
                  <a:pt x="72" y="15"/>
                  <a:pt x="69" y="18"/>
                  <a:pt x="66" y="21"/>
                </a:cubicBezTo>
                <a:cubicBezTo>
                  <a:pt x="63" y="25"/>
                  <a:pt x="60" y="28"/>
                  <a:pt x="56" y="32"/>
                </a:cubicBezTo>
                <a:cubicBezTo>
                  <a:pt x="50" y="37"/>
                  <a:pt x="44" y="43"/>
                  <a:pt x="38" y="48"/>
                </a:cubicBezTo>
                <a:cubicBezTo>
                  <a:pt x="39" y="49"/>
                  <a:pt x="39" y="50"/>
                  <a:pt x="40" y="51"/>
                </a:cubicBezTo>
                <a:cubicBezTo>
                  <a:pt x="45" y="42"/>
                  <a:pt x="53" y="36"/>
                  <a:pt x="59" y="28"/>
                </a:cubicBezTo>
                <a:cubicBezTo>
                  <a:pt x="62" y="24"/>
                  <a:pt x="70" y="15"/>
                  <a:pt x="66" y="9"/>
                </a:cubicBezTo>
                <a:cubicBezTo>
                  <a:pt x="62" y="3"/>
                  <a:pt x="52" y="6"/>
                  <a:pt x="47" y="8"/>
                </a:cubicBezTo>
                <a:cubicBezTo>
                  <a:pt x="44" y="9"/>
                  <a:pt x="40" y="10"/>
                  <a:pt x="36" y="12"/>
                </a:cubicBezTo>
                <a:cubicBezTo>
                  <a:pt x="34" y="13"/>
                  <a:pt x="31" y="14"/>
                  <a:pt x="29" y="16"/>
                </a:cubicBezTo>
                <a:cubicBezTo>
                  <a:pt x="29" y="17"/>
                  <a:pt x="29" y="19"/>
                  <a:pt x="30" y="19"/>
                </a:cubicBezTo>
                <a:cubicBezTo>
                  <a:pt x="32" y="19"/>
                  <a:pt x="41" y="18"/>
                  <a:pt x="40" y="21"/>
                </a:cubicBezTo>
                <a:cubicBezTo>
                  <a:pt x="38" y="25"/>
                  <a:pt x="35" y="27"/>
                  <a:pt x="33" y="30"/>
                </a:cubicBezTo>
                <a:cubicBezTo>
                  <a:pt x="23" y="41"/>
                  <a:pt x="14" y="54"/>
                  <a:pt x="5" y="66"/>
                </a:cubicBezTo>
                <a:cubicBezTo>
                  <a:pt x="6" y="67"/>
                  <a:pt x="6" y="67"/>
                  <a:pt x="7" y="68"/>
                </a:cubicBezTo>
                <a:cubicBezTo>
                  <a:pt x="13" y="57"/>
                  <a:pt x="22" y="45"/>
                  <a:pt x="33" y="41"/>
                </a:cubicBezTo>
                <a:cubicBezTo>
                  <a:pt x="32" y="40"/>
                  <a:pt x="32" y="39"/>
                  <a:pt x="31" y="38"/>
                </a:cubicBezTo>
                <a:cubicBezTo>
                  <a:pt x="21" y="49"/>
                  <a:pt x="12" y="63"/>
                  <a:pt x="4" y="78"/>
                </a:cubicBezTo>
                <a:cubicBezTo>
                  <a:pt x="5" y="78"/>
                  <a:pt x="6" y="78"/>
                  <a:pt x="7" y="78"/>
                </a:cubicBezTo>
                <a:cubicBezTo>
                  <a:pt x="8" y="66"/>
                  <a:pt x="20" y="56"/>
                  <a:pt x="26" y="46"/>
                </a:cubicBezTo>
                <a:cubicBezTo>
                  <a:pt x="27" y="45"/>
                  <a:pt x="24" y="43"/>
                  <a:pt x="23" y="45"/>
                </a:cubicBezTo>
                <a:cubicBezTo>
                  <a:pt x="16" y="55"/>
                  <a:pt x="5" y="64"/>
                  <a:pt x="4" y="78"/>
                </a:cubicBezTo>
                <a:cubicBezTo>
                  <a:pt x="4" y="80"/>
                  <a:pt x="6" y="81"/>
                  <a:pt x="7" y="79"/>
                </a:cubicBezTo>
                <a:cubicBezTo>
                  <a:pt x="15" y="66"/>
                  <a:pt x="23" y="52"/>
                  <a:pt x="34" y="40"/>
                </a:cubicBezTo>
                <a:cubicBezTo>
                  <a:pt x="35" y="39"/>
                  <a:pt x="34" y="36"/>
                  <a:pt x="32" y="37"/>
                </a:cubicBezTo>
                <a:cubicBezTo>
                  <a:pt x="20" y="42"/>
                  <a:pt x="11" y="55"/>
                  <a:pt x="4" y="66"/>
                </a:cubicBezTo>
                <a:cubicBezTo>
                  <a:pt x="3" y="68"/>
                  <a:pt x="6" y="70"/>
                  <a:pt x="7" y="68"/>
                </a:cubicBezTo>
                <a:cubicBezTo>
                  <a:pt x="18" y="55"/>
                  <a:pt x="28" y="41"/>
                  <a:pt x="39" y="28"/>
                </a:cubicBezTo>
                <a:cubicBezTo>
                  <a:pt x="41" y="26"/>
                  <a:pt x="44" y="23"/>
                  <a:pt x="43" y="19"/>
                </a:cubicBezTo>
                <a:cubicBezTo>
                  <a:pt x="42" y="14"/>
                  <a:pt x="34" y="15"/>
                  <a:pt x="30" y="16"/>
                </a:cubicBezTo>
                <a:cubicBezTo>
                  <a:pt x="31" y="17"/>
                  <a:pt x="31" y="18"/>
                  <a:pt x="32" y="19"/>
                </a:cubicBezTo>
                <a:cubicBezTo>
                  <a:pt x="33" y="17"/>
                  <a:pt x="35" y="16"/>
                  <a:pt x="37" y="15"/>
                </a:cubicBezTo>
                <a:cubicBezTo>
                  <a:pt x="40" y="14"/>
                  <a:pt x="44" y="13"/>
                  <a:pt x="47" y="12"/>
                </a:cubicBezTo>
                <a:cubicBezTo>
                  <a:pt x="50" y="11"/>
                  <a:pt x="62" y="7"/>
                  <a:pt x="63" y="12"/>
                </a:cubicBezTo>
                <a:cubicBezTo>
                  <a:pt x="64" y="14"/>
                  <a:pt x="62" y="18"/>
                  <a:pt x="60" y="20"/>
                </a:cubicBezTo>
                <a:cubicBezTo>
                  <a:pt x="58" y="23"/>
                  <a:pt x="55" y="27"/>
                  <a:pt x="52" y="30"/>
                </a:cubicBezTo>
                <a:cubicBezTo>
                  <a:pt x="47" y="36"/>
                  <a:pt x="41" y="42"/>
                  <a:pt x="38" y="49"/>
                </a:cubicBezTo>
                <a:cubicBezTo>
                  <a:pt x="37" y="50"/>
                  <a:pt x="39" y="52"/>
                  <a:pt x="40" y="51"/>
                </a:cubicBezTo>
                <a:cubicBezTo>
                  <a:pt x="47" y="45"/>
                  <a:pt x="54" y="39"/>
                  <a:pt x="60" y="32"/>
                </a:cubicBezTo>
                <a:cubicBezTo>
                  <a:pt x="64" y="28"/>
                  <a:pt x="68" y="24"/>
                  <a:pt x="72" y="20"/>
                </a:cubicBezTo>
                <a:cubicBezTo>
                  <a:pt x="74" y="17"/>
                  <a:pt x="77" y="14"/>
                  <a:pt x="77" y="10"/>
                </a:cubicBezTo>
                <a:cubicBezTo>
                  <a:pt x="77" y="2"/>
                  <a:pt x="61" y="4"/>
                  <a:pt x="57" y="4"/>
                </a:cubicBezTo>
                <a:cubicBezTo>
                  <a:pt x="51" y="4"/>
                  <a:pt x="46" y="5"/>
                  <a:pt x="41" y="7"/>
                </a:cubicBezTo>
                <a:cubicBezTo>
                  <a:pt x="38" y="8"/>
                  <a:pt x="33" y="9"/>
                  <a:pt x="30" y="12"/>
                </a:cubicBezTo>
                <a:cubicBezTo>
                  <a:pt x="29" y="13"/>
                  <a:pt x="30" y="14"/>
                  <a:pt x="31" y="15"/>
                </a:cubicBezTo>
                <a:cubicBezTo>
                  <a:pt x="36" y="17"/>
                  <a:pt x="44" y="14"/>
                  <a:pt x="49" y="13"/>
                </a:cubicBezTo>
                <a:cubicBezTo>
                  <a:pt x="53" y="13"/>
                  <a:pt x="64" y="10"/>
                  <a:pt x="62" y="18"/>
                </a:cubicBezTo>
                <a:cubicBezTo>
                  <a:pt x="61" y="25"/>
                  <a:pt x="55" y="31"/>
                  <a:pt x="51" y="35"/>
                </a:cubicBezTo>
                <a:cubicBezTo>
                  <a:pt x="47" y="40"/>
                  <a:pt x="42" y="44"/>
                  <a:pt x="38" y="48"/>
                </a:cubicBezTo>
                <a:cubicBezTo>
                  <a:pt x="39" y="49"/>
                  <a:pt x="39" y="50"/>
                  <a:pt x="40" y="51"/>
                </a:cubicBezTo>
                <a:cubicBezTo>
                  <a:pt x="47" y="43"/>
                  <a:pt x="52" y="34"/>
                  <a:pt x="60" y="28"/>
                </a:cubicBezTo>
                <a:cubicBezTo>
                  <a:pt x="66" y="25"/>
                  <a:pt x="73" y="22"/>
                  <a:pt x="74" y="15"/>
                </a:cubicBezTo>
                <a:cubicBezTo>
                  <a:pt x="75" y="14"/>
                  <a:pt x="74" y="13"/>
                  <a:pt x="73" y="13"/>
                </a:cubicBezTo>
                <a:cubicBezTo>
                  <a:pt x="63" y="9"/>
                  <a:pt x="52" y="7"/>
                  <a:pt x="41" y="13"/>
                </a:cubicBezTo>
                <a:cubicBezTo>
                  <a:pt x="41" y="13"/>
                  <a:pt x="40" y="15"/>
                  <a:pt x="41" y="15"/>
                </a:cubicBezTo>
                <a:cubicBezTo>
                  <a:pt x="45" y="19"/>
                  <a:pt x="50" y="20"/>
                  <a:pt x="55" y="19"/>
                </a:cubicBezTo>
                <a:cubicBezTo>
                  <a:pt x="60" y="19"/>
                  <a:pt x="65" y="16"/>
                  <a:pt x="71" y="17"/>
                </a:cubicBezTo>
                <a:cubicBezTo>
                  <a:pt x="70" y="16"/>
                  <a:pt x="70" y="15"/>
                  <a:pt x="69" y="14"/>
                </a:cubicBezTo>
                <a:cubicBezTo>
                  <a:pt x="62" y="22"/>
                  <a:pt x="55" y="30"/>
                  <a:pt x="48" y="39"/>
                </a:cubicBezTo>
                <a:cubicBezTo>
                  <a:pt x="47" y="40"/>
                  <a:pt x="49" y="43"/>
                  <a:pt x="51" y="42"/>
                </a:cubicBezTo>
                <a:cubicBezTo>
                  <a:pt x="57" y="34"/>
                  <a:pt x="63" y="24"/>
                  <a:pt x="72" y="20"/>
                </a:cubicBezTo>
                <a:cubicBezTo>
                  <a:pt x="72" y="19"/>
                  <a:pt x="71" y="18"/>
                  <a:pt x="70" y="17"/>
                </a:cubicBezTo>
                <a:cubicBezTo>
                  <a:pt x="63" y="27"/>
                  <a:pt x="54" y="37"/>
                  <a:pt x="45" y="45"/>
                </a:cubicBezTo>
                <a:cubicBezTo>
                  <a:pt x="46" y="46"/>
                  <a:pt x="46" y="47"/>
                  <a:pt x="47" y="48"/>
                </a:cubicBezTo>
                <a:cubicBezTo>
                  <a:pt x="54" y="38"/>
                  <a:pt x="61" y="30"/>
                  <a:pt x="68" y="22"/>
                </a:cubicBezTo>
                <a:cubicBezTo>
                  <a:pt x="70" y="20"/>
                  <a:pt x="68" y="18"/>
                  <a:pt x="66" y="19"/>
                </a:cubicBezTo>
                <a:cubicBezTo>
                  <a:pt x="59" y="25"/>
                  <a:pt x="53" y="33"/>
                  <a:pt x="44" y="36"/>
                </a:cubicBezTo>
                <a:cubicBezTo>
                  <a:pt x="45" y="37"/>
                  <a:pt x="46" y="38"/>
                  <a:pt x="46" y="39"/>
                </a:cubicBezTo>
                <a:cubicBezTo>
                  <a:pt x="50" y="34"/>
                  <a:pt x="56" y="30"/>
                  <a:pt x="61" y="27"/>
                </a:cubicBezTo>
                <a:cubicBezTo>
                  <a:pt x="65" y="23"/>
                  <a:pt x="70" y="19"/>
                  <a:pt x="72" y="13"/>
                </a:cubicBezTo>
                <a:cubicBezTo>
                  <a:pt x="72" y="12"/>
                  <a:pt x="71" y="11"/>
                  <a:pt x="71" y="10"/>
                </a:cubicBezTo>
                <a:cubicBezTo>
                  <a:pt x="64" y="7"/>
                  <a:pt x="57" y="10"/>
                  <a:pt x="50" y="12"/>
                </a:cubicBezTo>
                <a:cubicBezTo>
                  <a:pt x="48" y="13"/>
                  <a:pt x="49" y="16"/>
                  <a:pt x="51" y="15"/>
                </a:cubicBezTo>
                <a:cubicBezTo>
                  <a:pt x="57" y="14"/>
                  <a:pt x="63" y="13"/>
                  <a:pt x="69" y="11"/>
                </a:cubicBezTo>
                <a:cubicBezTo>
                  <a:pt x="71" y="11"/>
                  <a:pt x="71" y="7"/>
                  <a:pt x="69" y="7"/>
                </a:cubicBezTo>
                <a:cubicBezTo>
                  <a:pt x="51" y="8"/>
                  <a:pt x="35" y="8"/>
                  <a:pt x="18" y="8"/>
                </a:cubicBezTo>
                <a:cubicBezTo>
                  <a:pt x="18" y="9"/>
                  <a:pt x="18" y="11"/>
                  <a:pt x="18" y="12"/>
                </a:cubicBezTo>
                <a:cubicBezTo>
                  <a:pt x="34" y="8"/>
                  <a:pt x="51" y="6"/>
                  <a:pt x="68" y="8"/>
                </a:cubicBezTo>
                <a:cubicBezTo>
                  <a:pt x="68" y="7"/>
                  <a:pt x="67" y="5"/>
                  <a:pt x="67" y="4"/>
                </a:cubicBezTo>
                <a:cubicBezTo>
                  <a:pt x="48" y="8"/>
                  <a:pt x="29" y="5"/>
                  <a:pt x="10" y="6"/>
                </a:cubicBezTo>
                <a:cubicBezTo>
                  <a:pt x="10" y="7"/>
                  <a:pt x="10" y="8"/>
                  <a:pt x="10" y="9"/>
                </a:cubicBezTo>
                <a:cubicBezTo>
                  <a:pt x="26" y="4"/>
                  <a:pt x="42" y="4"/>
                  <a:pt x="59" y="5"/>
                </a:cubicBezTo>
                <a:cubicBezTo>
                  <a:pt x="59" y="4"/>
                  <a:pt x="59" y="3"/>
                  <a:pt x="59" y="1"/>
                </a:cubicBezTo>
                <a:cubicBezTo>
                  <a:pt x="42" y="4"/>
                  <a:pt x="25" y="0"/>
                  <a:pt x="8" y="4"/>
                </a:cubicBezTo>
                <a:cubicBezTo>
                  <a:pt x="6" y="5"/>
                  <a:pt x="7" y="8"/>
                  <a:pt x="8" y="8"/>
                </a:cubicBezTo>
                <a:cubicBezTo>
                  <a:pt x="20" y="9"/>
                  <a:pt x="32" y="9"/>
                  <a:pt x="44" y="8"/>
                </a:cubicBezTo>
                <a:cubicBezTo>
                  <a:pt x="44" y="7"/>
                  <a:pt x="44" y="6"/>
                  <a:pt x="43" y="5"/>
                </a:cubicBezTo>
                <a:cubicBezTo>
                  <a:pt x="30" y="8"/>
                  <a:pt x="16" y="7"/>
                  <a:pt x="2" y="9"/>
                </a:cubicBezTo>
                <a:cubicBezTo>
                  <a:pt x="0" y="10"/>
                  <a:pt x="1" y="13"/>
                  <a:pt x="3" y="13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05"/>
          <p:cNvGrpSpPr/>
          <p:nvPr/>
        </p:nvGrpSpPr>
        <p:grpSpPr bwMode="auto">
          <a:xfrm>
            <a:off x="1244602" y="542940"/>
            <a:ext cx="7389824" cy="5289664"/>
            <a:chOff x="784" y="342"/>
            <a:chExt cx="4655" cy="3332"/>
          </a:xfrm>
        </p:grpSpPr>
        <p:sp>
          <p:nvSpPr>
            <p:cNvPr id="3888" name="Freeform 5"/>
            <p:cNvSpPr/>
            <p:nvPr/>
          </p:nvSpPr>
          <p:spPr bwMode="auto">
            <a:xfrm>
              <a:off x="3158" y="469"/>
              <a:ext cx="0" cy="5"/>
            </a:xfrm>
            <a:custGeom>
              <a:avLst/>
              <a:gdLst>
                <a:gd name="T0" fmla="*/ 5 h 5"/>
                <a:gd name="T1" fmla="*/ 0 h 5"/>
                <a:gd name="T2" fmla="*/ 5 h 5"/>
                <a:gd name="T3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9" name="Freeform 6"/>
            <p:cNvSpPr/>
            <p:nvPr/>
          </p:nvSpPr>
          <p:spPr bwMode="auto">
            <a:xfrm>
              <a:off x="3158" y="469"/>
              <a:ext cx="0" cy="5"/>
            </a:xfrm>
            <a:custGeom>
              <a:avLst/>
              <a:gdLst>
                <a:gd name="T0" fmla="*/ 5 h 5"/>
                <a:gd name="T1" fmla="*/ 0 h 5"/>
                <a:gd name="T2" fmla="*/ 5 h 5"/>
                <a:gd name="T3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0" name="Freeform 7"/>
            <p:cNvSpPr/>
            <p:nvPr/>
          </p:nvSpPr>
          <p:spPr bwMode="auto">
            <a:xfrm>
              <a:off x="2855" y="374"/>
              <a:ext cx="48" cy="45"/>
            </a:xfrm>
            <a:custGeom>
              <a:avLst/>
              <a:gdLst>
                <a:gd name="T0" fmla="*/ 1 w 39"/>
                <a:gd name="T1" fmla="*/ 30 h 37"/>
                <a:gd name="T2" fmla="*/ 8 w 39"/>
                <a:gd name="T3" fmla="*/ 17 h 37"/>
                <a:gd name="T4" fmla="*/ 11 w 39"/>
                <a:gd name="T5" fmla="*/ 10 h 37"/>
                <a:gd name="T6" fmla="*/ 16 w 39"/>
                <a:gd name="T7" fmla="*/ 7 h 37"/>
                <a:gd name="T8" fmla="*/ 39 w 39"/>
                <a:gd name="T9" fmla="*/ 37 h 37"/>
                <a:gd name="T10" fmla="*/ 39 w 39"/>
                <a:gd name="T11" fmla="*/ 33 h 37"/>
                <a:gd name="T12" fmla="*/ 2 w 39"/>
                <a:gd name="T13" fmla="*/ 30 h 37"/>
                <a:gd name="T14" fmla="*/ 2 w 39"/>
                <a:gd name="T15" fmla="*/ 34 h 37"/>
                <a:gd name="T16" fmla="*/ 39 w 39"/>
                <a:gd name="T17" fmla="*/ 37 h 37"/>
                <a:gd name="T18" fmla="*/ 39 w 39"/>
                <a:gd name="T19" fmla="*/ 33 h 37"/>
                <a:gd name="T20" fmla="*/ 18 w 39"/>
                <a:gd name="T21" fmla="*/ 5 h 37"/>
                <a:gd name="T22" fmla="*/ 13 w 39"/>
                <a:gd name="T23" fmla="*/ 2 h 37"/>
                <a:gd name="T24" fmla="*/ 9 w 39"/>
                <a:gd name="T25" fmla="*/ 10 h 37"/>
                <a:gd name="T26" fmla="*/ 1 w 39"/>
                <a:gd name="T27" fmla="*/ 26 h 37"/>
                <a:gd name="T28" fmla="*/ 1 w 39"/>
                <a:gd name="T29" fmla="*/ 3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37">
                  <a:moveTo>
                    <a:pt x="1" y="30"/>
                  </a:moveTo>
                  <a:cubicBezTo>
                    <a:pt x="3" y="26"/>
                    <a:pt x="5" y="21"/>
                    <a:pt x="8" y="17"/>
                  </a:cubicBezTo>
                  <a:cubicBezTo>
                    <a:pt x="9" y="14"/>
                    <a:pt x="10" y="13"/>
                    <a:pt x="11" y="10"/>
                  </a:cubicBezTo>
                  <a:cubicBezTo>
                    <a:pt x="13" y="7"/>
                    <a:pt x="14" y="4"/>
                    <a:pt x="16" y="7"/>
                  </a:cubicBezTo>
                  <a:cubicBezTo>
                    <a:pt x="25" y="16"/>
                    <a:pt x="31" y="27"/>
                    <a:pt x="39" y="37"/>
                  </a:cubicBezTo>
                  <a:cubicBezTo>
                    <a:pt x="39" y="35"/>
                    <a:pt x="39" y="34"/>
                    <a:pt x="39" y="33"/>
                  </a:cubicBezTo>
                  <a:cubicBezTo>
                    <a:pt x="26" y="32"/>
                    <a:pt x="15" y="28"/>
                    <a:pt x="2" y="30"/>
                  </a:cubicBezTo>
                  <a:cubicBezTo>
                    <a:pt x="2" y="30"/>
                    <a:pt x="2" y="34"/>
                    <a:pt x="2" y="34"/>
                  </a:cubicBezTo>
                  <a:cubicBezTo>
                    <a:pt x="15" y="32"/>
                    <a:pt x="26" y="36"/>
                    <a:pt x="39" y="37"/>
                  </a:cubicBezTo>
                  <a:cubicBezTo>
                    <a:pt x="39" y="37"/>
                    <a:pt x="39" y="33"/>
                    <a:pt x="39" y="33"/>
                  </a:cubicBezTo>
                  <a:cubicBezTo>
                    <a:pt x="31" y="24"/>
                    <a:pt x="25" y="14"/>
                    <a:pt x="18" y="5"/>
                  </a:cubicBezTo>
                  <a:cubicBezTo>
                    <a:pt x="16" y="3"/>
                    <a:pt x="16" y="0"/>
                    <a:pt x="13" y="2"/>
                  </a:cubicBezTo>
                  <a:cubicBezTo>
                    <a:pt x="12" y="4"/>
                    <a:pt x="11" y="8"/>
                    <a:pt x="9" y="10"/>
                  </a:cubicBezTo>
                  <a:cubicBezTo>
                    <a:pt x="6" y="16"/>
                    <a:pt x="3" y="21"/>
                    <a:pt x="1" y="26"/>
                  </a:cubicBezTo>
                  <a:cubicBezTo>
                    <a:pt x="0" y="27"/>
                    <a:pt x="1" y="29"/>
                    <a:pt x="1" y="3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1" name="Freeform 8"/>
            <p:cNvSpPr/>
            <p:nvPr/>
          </p:nvSpPr>
          <p:spPr bwMode="auto">
            <a:xfrm>
              <a:off x="2868" y="419"/>
              <a:ext cx="16" cy="240"/>
            </a:xfrm>
            <a:custGeom>
              <a:avLst/>
              <a:gdLst>
                <a:gd name="T0" fmla="*/ 4 w 13"/>
                <a:gd name="T1" fmla="*/ 4 h 197"/>
                <a:gd name="T2" fmla="*/ 2 w 13"/>
                <a:gd name="T3" fmla="*/ 99 h 197"/>
                <a:gd name="T4" fmla="*/ 1 w 13"/>
                <a:gd name="T5" fmla="*/ 194 h 197"/>
                <a:gd name="T6" fmla="*/ 5 w 13"/>
                <a:gd name="T7" fmla="*/ 194 h 197"/>
                <a:gd name="T8" fmla="*/ 6 w 13"/>
                <a:gd name="T9" fmla="*/ 99 h 197"/>
                <a:gd name="T10" fmla="*/ 8 w 13"/>
                <a:gd name="T11" fmla="*/ 3 h 197"/>
                <a:gd name="T12" fmla="*/ 4 w 13"/>
                <a:gd name="T13" fmla="*/ 4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97">
                  <a:moveTo>
                    <a:pt x="4" y="4"/>
                  </a:moveTo>
                  <a:cubicBezTo>
                    <a:pt x="8" y="35"/>
                    <a:pt x="4" y="68"/>
                    <a:pt x="2" y="99"/>
                  </a:cubicBezTo>
                  <a:cubicBezTo>
                    <a:pt x="0" y="131"/>
                    <a:pt x="1" y="162"/>
                    <a:pt x="1" y="194"/>
                  </a:cubicBezTo>
                  <a:cubicBezTo>
                    <a:pt x="1" y="197"/>
                    <a:pt x="5" y="197"/>
                    <a:pt x="5" y="194"/>
                  </a:cubicBezTo>
                  <a:cubicBezTo>
                    <a:pt x="5" y="162"/>
                    <a:pt x="5" y="131"/>
                    <a:pt x="6" y="99"/>
                  </a:cubicBezTo>
                  <a:cubicBezTo>
                    <a:pt x="8" y="67"/>
                    <a:pt x="13" y="35"/>
                    <a:pt x="8" y="3"/>
                  </a:cubicBezTo>
                  <a:cubicBezTo>
                    <a:pt x="8" y="0"/>
                    <a:pt x="4" y="1"/>
                    <a:pt x="4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2" name="Freeform 9"/>
            <p:cNvSpPr/>
            <p:nvPr/>
          </p:nvSpPr>
          <p:spPr bwMode="auto">
            <a:xfrm>
              <a:off x="2871" y="646"/>
              <a:ext cx="499" cy="17"/>
            </a:xfrm>
            <a:custGeom>
              <a:avLst/>
              <a:gdLst>
                <a:gd name="T0" fmla="*/ 3 w 410"/>
                <a:gd name="T1" fmla="*/ 11 h 14"/>
                <a:gd name="T2" fmla="*/ 96 w 410"/>
                <a:gd name="T3" fmla="*/ 10 h 14"/>
                <a:gd name="T4" fmla="*/ 196 w 410"/>
                <a:gd name="T5" fmla="*/ 10 h 14"/>
                <a:gd name="T6" fmla="*/ 407 w 410"/>
                <a:gd name="T7" fmla="*/ 4 h 14"/>
                <a:gd name="T8" fmla="*/ 407 w 410"/>
                <a:gd name="T9" fmla="*/ 0 h 14"/>
                <a:gd name="T10" fmla="*/ 202 w 410"/>
                <a:gd name="T11" fmla="*/ 6 h 14"/>
                <a:gd name="T12" fmla="*/ 102 w 410"/>
                <a:gd name="T13" fmla="*/ 6 h 14"/>
                <a:gd name="T14" fmla="*/ 3 w 410"/>
                <a:gd name="T15" fmla="*/ 7 h 14"/>
                <a:gd name="T16" fmla="*/ 3 w 410"/>
                <a:gd name="T17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0" h="14">
                  <a:moveTo>
                    <a:pt x="3" y="11"/>
                  </a:moveTo>
                  <a:cubicBezTo>
                    <a:pt x="33" y="14"/>
                    <a:pt x="65" y="9"/>
                    <a:pt x="96" y="10"/>
                  </a:cubicBezTo>
                  <a:cubicBezTo>
                    <a:pt x="129" y="10"/>
                    <a:pt x="163" y="11"/>
                    <a:pt x="196" y="10"/>
                  </a:cubicBezTo>
                  <a:cubicBezTo>
                    <a:pt x="266" y="9"/>
                    <a:pt x="337" y="4"/>
                    <a:pt x="407" y="4"/>
                  </a:cubicBezTo>
                  <a:cubicBezTo>
                    <a:pt x="410" y="4"/>
                    <a:pt x="410" y="0"/>
                    <a:pt x="407" y="0"/>
                  </a:cubicBezTo>
                  <a:cubicBezTo>
                    <a:pt x="339" y="0"/>
                    <a:pt x="271" y="4"/>
                    <a:pt x="202" y="6"/>
                  </a:cubicBezTo>
                  <a:cubicBezTo>
                    <a:pt x="169" y="7"/>
                    <a:pt x="135" y="6"/>
                    <a:pt x="102" y="6"/>
                  </a:cubicBezTo>
                  <a:cubicBezTo>
                    <a:pt x="69" y="5"/>
                    <a:pt x="35" y="10"/>
                    <a:pt x="3" y="7"/>
                  </a:cubicBezTo>
                  <a:cubicBezTo>
                    <a:pt x="0" y="7"/>
                    <a:pt x="0" y="11"/>
                    <a:pt x="3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3" name="Freeform 10"/>
            <p:cNvSpPr/>
            <p:nvPr/>
          </p:nvSpPr>
          <p:spPr bwMode="auto">
            <a:xfrm>
              <a:off x="3364" y="625"/>
              <a:ext cx="61" cy="52"/>
            </a:xfrm>
            <a:custGeom>
              <a:avLst/>
              <a:gdLst>
                <a:gd name="T0" fmla="*/ 4 w 50"/>
                <a:gd name="T1" fmla="*/ 10 h 43"/>
                <a:gd name="T2" fmla="*/ 7 w 50"/>
                <a:gd name="T3" fmla="*/ 38 h 43"/>
                <a:gd name="T4" fmla="*/ 11 w 50"/>
                <a:gd name="T5" fmla="*/ 37 h 43"/>
                <a:gd name="T6" fmla="*/ 9 w 50"/>
                <a:gd name="T7" fmla="*/ 19 h 43"/>
                <a:gd name="T8" fmla="*/ 5 w 50"/>
                <a:gd name="T9" fmla="*/ 2 h 43"/>
                <a:gd name="T10" fmla="*/ 2 w 50"/>
                <a:gd name="T11" fmla="*/ 4 h 43"/>
                <a:gd name="T12" fmla="*/ 38 w 50"/>
                <a:gd name="T13" fmla="*/ 18 h 43"/>
                <a:gd name="T14" fmla="*/ 44 w 50"/>
                <a:gd name="T15" fmla="*/ 23 h 43"/>
                <a:gd name="T16" fmla="*/ 35 w 50"/>
                <a:gd name="T17" fmla="*/ 28 h 43"/>
                <a:gd name="T18" fmla="*/ 12 w 50"/>
                <a:gd name="T19" fmla="*/ 38 h 43"/>
                <a:gd name="T20" fmla="*/ 13 w 50"/>
                <a:gd name="T21" fmla="*/ 42 h 43"/>
                <a:gd name="T22" fmla="*/ 37 w 50"/>
                <a:gd name="T23" fmla="*/ 31 h 43"/>
                <a:gd name="T24" fmla="*/ 50 w 50"/>
                <a:gd name="T25" fmla="*/ 21 h 43"/>
                <a:gd name="T26" fmla="*/ 37 w 50"/>
                <a:gd name="T27" fmla="*/ 14 h 43"/>
                <a:gd name="T28" fmla="*/ 4 w 50"/>
                <a:gd name="T29" fmla="*/ 1 h 43"/>
                <a:gd name="T30" fmla="*/ 1 w 50"/>
                <a:gd name="T31" fmla="*/ 3 h 43"/>
                <a:gd name="T32" fmla="*/ 5 w 50"/>
                <a:gd name="T33" fmla="*/ 23 h 43"/>
                <a:gd name="T34" fmla="*/ 7 w 50"/>
                <a:gd name="T35" fmla="*/ 38 h 43"/>
                <a:gd name="T36" fmla="*/ 11 w 50"/>
                <a:gd name="T37" fmla="*/ 37 h 43"/>
                <a:gd name="T38" fmla="*/ 8 w 50"/>
                <a:gd name="T39" fmla="*/ 10 h 43"/>
                <a:gd name="T40" fmla="*/ 4 w 50"/>
                <a:gd name="T41" fmla="*/ 1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" h="43">
                  <a:moveTo>
                    <a:pt x="4" y="10"/>
                  </a:moveTo>
                  <a:cubicBezTo>
                    <a:pt x="4" y="19"/>
                    <a:pt x="5" y="29"/>
                    <a:pt x="7" y="38"/>
                  </a:cubicBezTo>
                  <a:cubicBezTo>
                    <a:pt x="8" y="38"/>
                    <a:pt x="10" y="37"/>
                    <a:pt x="11" y="37"/>
                  </a:cubicBezTo>
                  <a:cubicBezTo>
                    <a:pt x="10" y="31"/>
                    <a:pt x="10" y="25"/>
                    <a:pt x="9" y="19"/>
                  </a:cubicBezTo>
                  <a:cubicBezTo>
                    <a:pt x="8" y="13"/>
                    <a:pt x="6" y="8"/>
                    <a:pt x="5" y="2"/>
                  </a:cubicBezTo>
                  <a:cubicBezTo>
                    <a:pt x="4" y="2"/>
                    <a:pt x="3" y="3"/>
                    <a:pt x="2" y="4"/>
                  </a:cubicBezTo>
                  <a:cubicBezTo>
                    <a:pt x="14" y="10"/>
                    <a:pt x="26" y="15"/>
                    <a:pt x="38" y="18"/>
                  </a:cubicBezTo>
                  <a:cubicBezTo>
                    <a:pt x="39" y="18"/>
                    <a:pt x="47" y="20"/>
                    <a:pt x="44" y="23"/>
                  </a:cubicBezTo>
                  <a:cubicBezTo>
                    <a:pt x="41" y="24"/>
                    <a:pt x="38" y="26"/>
                    <a:pt x="35" y="28"/>
                  </a:cubicBezTo>
                  <a:cubicBezTo>
                    <a:pt x="28" y="32"/>
                    <a:pt x="21" y="36"/>
                    <a:pt x="12" y="38"/>
                  </a:cubicBezTo>
                  <a:cubicBezTo>
                    <a:pt x="10" y="39"/>
                    <a:pt x="11" y="43"/>
                    <a:pt x="13" y="42"/>
                  </a:cubicBezTo>
                  <a:cubicBezTo>
                    <a:pt x="22" y="40"/>
                    <a:pt x="30" y="36"/>
                    <a:pt x="37" y="31"/>
                  </a:cubicBezTo>
                  <a:cubicBezTo>
                    <a:pt x="41" y="29"/>
                    <a:pt x="50" y="26"/>
                    <a:pt x="50" y="21"/>
                  </a:cubicBezTo>
                  <a:cubicBezTo>
                    <a:pt x="50" y="16"/>
                    <a:pt x="41" y="15"/>
                    <a:pt x="37" y="14"/>
                  </a:cubicBezTo>
                  <a:cubicBezTo>
                    <a:pt x="26" y="10"/>
                    <a:pt x="15" y="6"/>
                    <a:pt x="4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2" y="9"/>
                    <a:pt x="4" y="16"/>
                    <a:pt x="5" y="23"/>
                  </a:cubicBezTo>
                  <a:cubicBezTo>
                    <a:pt x="6" y="28"/>
                    <a:pt x="6" y="33"/>
                    <a:pt x="7" y="38"/>
                  </a:cubicBezTo>
                  <a:cubicBezTo>
                    <a:pt x="8" y="41"/>
                    <a:pt x="12" y="39"/>
                    <a:pt x="11" y="37"/>
                  </a:cubicBezTo>
                  <a:cubicBezTo>
                    <a:pt x="9" y="28"/>
                    <a:pt x="8" y="19"/>
                    <a:pt x="8" y="10"/>
                  </a:cubicBezTo>
                  <a:cubicBezTo>
                    <a:pt x="8" y="7"/>
                    <a:pt x="4" y="7"/>
                    <a:pt x="4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4" name="Freeform 11"/>
            <p:cNvSpPr/>
            <p:nvPr/>
          </p:nvSpPr>
          <p:spPr bwMode="auto">
            <a:xfrm>
              <a:off x="2850" y="369"/>
              <a:ext cx="56" cy="47"/>
            </a:xfrm>
            <a:custGeom>
              <a:avLst/>
              <a:gdLst>
                <a:gd name="T0" fmla="*/ 5 w 46"/>
                <a:gd name="T1" fmla="*/ 35 h 39"/>
                <a:gd name="T2" fmla="*/ 23 w 46"/>
                <a:gd name="T3" fmla="*/ 3 h 39"/>
                <a:gd name="T4" fmla="*/ 20 w 46"/>
                <a:gd name="T5" fmla="*/ 3 h 39"/>
                <a:gd name="T6" fmla="*/ 39 w 46"/>
                <a:gd name="T7" fmla="*/ 31 h 39"/>
                <a:gd name="T8" fmla="*/ 39 w 46"/>
                <a:gd name="T9" fmla="*/ 34 h 39"/>
                <a:gd name="T10" fmla="*/ 33 w 46"/>
                <a:gd name="T11" fmla="*/ 34 h 39"/>
                <a:gd name="T12" fmla="*/ 15 w 46"/>
                <a:gd name="T13" fmla="*/ 34 h 39"/>
                <a:gd name="T14" fmla="*/ 15 w 46"/>
                <a:gd name="T15" fmla="*/ 38 h 39"/>
                <a:gd name="T16" fmla="*/ 39 w 46"/>
                <a:gd name="T17" fmla="*/ 39 h 39"/>
                <a:gd name="T18" fmla="*/ 45 w 46"/>
                <a:gd name="T19" fmla="*/ 34 h 39"/>
                <a:gd name="T20" fmla="*/ 35 w 46"/>
                <a:gd name="T21" fmla="*/ 18 h 39"/>
                <a:gd name="T22" fmla="*/ 23 w 46"/>
                <a:gd name="T23" fmla="*/ 0 h 39"/>
                <a:gd name="T24" fmla="*/ 20 w 46"/>
                <a:gd name="T25" fmla="*/ 1 h 39"/>
                <a:gd name="T26" fmla="*/ 2 w 46"/>
                <a:gd name="T27" fmla="*/ 33 h 39"/>
                <a:gd name="T28" fmla="*/ 5 w 46"/>
                <a:gd name="T29" fmla="*/ 3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6" h="39">
                  <a:moveTo>
                    <a:pt x="5" y="35"/>
                  </a:moveTo>
                  <a:cubicBezTo>
                    <a:pt x="13" y="25"/>
                    <a:pt x="18" y="14"/>
                    <a:pt x="23" y="3"/>
                  </a:cubicBezTo>
                  <a:cubicBezTo>
                    <a:pt x="22" y="3"/>
                    <a:pt x="21" y="3"/>
                    <a:pt x="20" y="3"/>
                  </a:cubicBezTo>
                  <a:cubicBezTo>
                    <a:pt x="28" y="10"/>
                    <a:pt x="33" y="22"/>
                    <a:pt x="39" y="31"/>
                  </a:cubicBezTo>
                  <a:cubicBezTo>
                    <a:pt x="40" y="33"/>
                    <a:pt x="42" y="34"/>
                    <a:pt x="39" y="34"/>
                  </a:cubicBezTo>
                  <a:cubicBezTo>
                    <a:pt x="37" y="35"/>
                    <a:pt x="35" y="34"/>
                    <a:pt x="33" y="34"/>
                  </a:cubicBezTo>
                  <a:cubicBezTo>
                    <a:pt x="27" y="33"/>
                    <a:pt x="21" y="34"/>
                    <a:pt x="15" y="34"/>
                  </a:cubicBezTo>
                  <a:cubicBezTo>
                    <a:pt x="12" y="34"/>
                    <a:pt x="12" y="38"/>
                    <a:pt x="15" y="38"/>
                  </a:cubicBezTo>
                  <a:cubicBezTo>
                    <a:pt x="23" y="38"/>
                    <a:pt x="31" y="38"/>
                    <a:pt x="39" y="39"/>
                  </a:cubicBezTo>
                  <a:cubicBezTo>
                    <a:pt x="41" y="39"/>
                    <a:pt x="46" y="37"/>
                    <a:pt x="45" y="34"/>
                  </a:cubicBezTo>
                  <a:cubicBezTo>
                    <a:pt x="44" y="29"/>
                    <a:pt x="38" y="22"/>
                    <a:pt x="35" y="18"/>
                  </a:cubicBezTo>
                  <a:cubicBezTo>
                    <a:pt x="31" y="11"/>
                    <a:pt x="29" y="5"/>
                    <a:pt x="23" y="0"/>
                  </a:cubicBezTo>
                  <a:cubicBezTo>
                    <a:pt x="22" y="0"/>
                    <a:pt x="20" y="0"/>
                    <a:pt x="20" y="1"/>
                  </a:cubicBezTo>
                  <a:cubicBezTo>
                    <a:pt x="14" y="12"/>
                    <a:pt x="9" y="23"/>
                    <a:pt x="2" y="33"/>
                  </a:cubicBezTo>
                  <a:cubicBezTo>
                    <a:pt x="0" y="35"/>
                    <a:pt x="4" y="37"/>
                    <a:pt x="5" y="3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5" name="Freeform 12"/>
            <p:cNvSpPr/>
            <p:nvPr/>
          </p:nvSpPr>
          <p:spPr bwMode="auto">
            <a:xfrm>
              <a:off x="2933" y="349"/>
              <a:ext cx="342" cy="266"/>
            </a:xfrm>
            <a:custGeom>
              <a:avLst/>
              <a:gdLst>
                <a:gd name="T0" fmla="*/ 4 w 281"/>
                <a:gd name="T1" fmla="*/ 215 h 218"/>
                <a:gd name="T2" fmla="*/ 37 w 281"/>
                <a:gd name="T3" fmla="*/ 143 h 218"/>
                <a:gd name="T4" fmla="*/ 70 w 281"/>
                <a:gd name="T5" fmla="*/ 162 h 218"/>
                <a:gd name="T6" fmla="*/ 80 w 281"/>
                <a:gd name="T7" fmla="*/ 185 h 218"/>
                <a:gd name="T8" fmla="*/ 99 w 281"/>
                <a:gd name="T9" fmla="*/ 160 h 218"/>
                <a:gd name="T10" fmla="*/ 136 w 281"/>
                <a:gd name="T11" fmla="*/ 72 h 218"/>
                <a:gd name="T12" fmla="*/ 146 w 281"/>
                <a:gd name="T13" fmla="*/ 64 h 218"/>
                <a:gd name="T14" fmla="*/ 156 w 281"/>
                <a:gd name="T15" fmla="*/ 76 h 218"/>
                <a:gd name="T16" fmla="*/ 178 w 281"/>
                <a:gd name="T17" fmla="*/ 110 h 218"/>
                <a:gd name="T18" fmla="*/ 209 w 281"/>
                <a:gd name="T19" fmla="*/ 154 h 218"/>
                <a:gd name="T20" fmla="*/ 219 w 281"/>
                <a:gd name="T21" fmla="*/ 140 h 218"/>
                <a:gd name="T22" fmla="*/ 235 w 281"/>
                <a:gd name="T23" fmla="*/ 101 h 218"/>
                <a:gd name="T24" fmla="*/ 280 w 281"/>
                <a:gd name="T25" fmla="*/ 5 h 218"/>
                <a:gd name="T26" fmla="*/ 276 w 281"/>
                <a:gd name="T27" fmla="*/ 2 h 218"/>
                <a:gd name="T28" fmla="*/ 237 w 281"/>
                <a:gd name="T29" fmla="*/ 84 h 218"/>
                <a:gd name="T30" fmla="*/ 220 w 281"/>
                <a:gd name="T31" fmla="*/ 127 h 218"/>
                <a:gd name="T32" fmla="*/ 199 w 281"/>
                <a:gd name="T33" fmla="*/ 142 h 218"/>
                <a:gd name="T34" fmla="*/ 186 w 281"/>
                <a:gd name="T35" fmla="*/ 118 h 218"/>
                <a:gd name="T36" fmla="*/ 149 w 281"/>
                <a:gd name="T37" fmla="*/ 61 h 218"/>
                <a:gd name="T38" fmla="*/ 128 w 281"/>
                <a:gd name="T39" fmla="*/ 79 h 218"/>
                <a:gd name="T40" fmla="*/ 95 w 281"/>
                <a:gd name="T41" fmla="*/ 158 h 218"/>
                <a:gd name="T42" fmla="*/ 88 w 281"/>
                <a:gd name="T43" fmla="*/ 177 h 218"/>
                <a:gd name="T44" fmla="*/ 74 w 281"/>
                <a:gd name="T45" fmla="*/ 161 h 218"/>
                <a:gd name="T46" fmla="*/ 58 w 281"/>
                <a:gd name="T47" fmla="*/ 132 h 218"/>
                <a:gd name="T48" fmla="*/ 33 w 281"/>
                <a:gd name="T49" fmla="*/ 144 h 218"/>
                <a:gd name="T50" fmla="*/ 0 w 281"/>
                <a:gd name="T51" fmla="*/ 214 h 218"/>
                <a:gd name="T52" fmla="*/ 4 w 281"/>
                <a:gd name="T53" fmla="*/ 215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81" h="218">
                  <a:moveTo>
                    <a:pt x="4" y="215"/>
                  </a:moveTo>
                  <a:cubicBezTo>
                    <a:pt x="10" y="190"/>
                    <a:pt x="27" y="167"/>
                    <a:pt x="37" y="143"/>
                  </a:cubicBezTo>
                  <a:cubicBezTo>
                    <a:pt x="49" y="116"/>
                    <a:pt x="66" y="151"/>
                    <a:pt x="70" y="162"/>
                  </a:cubicBezTo>
                  <a:cubicBezTo>
                    <a:pt x="72" y="167"/>
                    <a:pt x="74" y="181"/>
                    <a:pt x="80" y="185"/>
                  </a:cubicBezTo>
                  <a:cubicBezTo>
                    <a:pt x="91" y="192"/>
                    <a:pt x="96" y="166"/>
                    <a:pt x="99" y="160"/>
                  </a:cubicBezTo>
                  <a:cubicBezTo>
                    <a:pt x="111" y="130"/>
                    <a:pt x="123" y="101"/>
                    <a:pt x="136" y="72"/>
                  </a:cubicBezTo>
                  <a:cubicBezTo>
                    <a:pt x="138" y="68"/>
                    <a:pt x="139" y="58"/>
                    <a:pt x="146" y="64"/>
                  </a:cubicBezTo>
                  <a:cubicBezTo>
                    <a:pt x="150" y="67"/>
                    <a:pt x="153" y="72"/>
                    <a:pt x="156" y="76"/>
                  </a:cubicBezTo>
                  <a:cubicBezTo>
                    <a:pt x="165" y="87"/>
                    <a:pt x="172" y="98"/>
                    <a:pt x="178" y="110"/>
                  </a:cubicBezTo>
                  <a:cubicBezTo>
                    <a:pt x="183" y="121"/>
                    <a:pt x="194" y="157"/>
                    <a:pt x="209" y="154"/>
                  </a:cubicBezTo>
                  <a:cubicBezTo>
                    <a:pt x="214" y="153"/>
                    <a:pt x="218" y="144"/>
                    <a:pt x="219" y="140"/>
                  </a:cubicBezTo>
                  <a:cubicBezTo>
                    <a:pt x="225" y="127"/>
                    <a:pt x="230" y="114"/>
                    <a:pt x="235" y="101"/>
                  </a:cubicBezTo>
                  <a:cubicBezTo>
                    <a:pt x="248" y="68"/>
                    <a:pt x="264" y="36"/>
                    <a:pt x="280" y="5"/>
                  </a:cubicBezTo>
                  <a:cubicBezTo>
                    <a:pt x="281" y="2"/>
                    <a:pt x="278" y="0"/>
                    <a:pt x="276" y="2"/>
                  </a:cubicBezTo>
                  <a:cubicBezTo>
                    <a:pt x="263" y="29"/>
                    <a:pt x="249" y="56"/>
                    <a:pt x="237" y="84"/>
                  </a:cubicBezTo>
                  <a:cubicBezTo>
                    <a:pt x="231" y="98"/>
                    <a:pt x="226" y="113"/>
                    <a:pt x="220" y="127"/>
                  </a:cubicBezTo>
                  <a:cubicBezTo>
                    <a:pt x="219" y="130"/>
                    <a:pt x="210" y="160"/>
                    <a:pt x="199" y="142"/>
                  </a:cubicBezTo>
                  <a:cubicBezTo>
                    <a:pt x="194" y="135"/>
                    <a:pt x="190" y="126"/>
                    <a:pt x="186" y="118"/>
                  </a:cubicBezTo>
                  <a:cubicBezTo>
                    <a:pt x="176" y="98"/>
                    <a:pt x="165" y="77"/>
                    <a:pt x="149" y="61"/>
                  </a:cubicBezTo>
                  <a:cubicBezTo>
                    <a:pt x="137" y="49"/>
                    <a:pt x="132" y="71"/>
                    <a:pt x="128" y="79"/>
                  </a:cubicBezTo>
                  <a:cubicBezTo>
                    <a:pt x="117" y="105"/>
                    <a:pt x="106" y="132"/>
                    <a:pt x="95" y="158"/>
                  </a:cubicBezTo>
                  <a:cubicBezTo>
                    <a:pt x="93" y="164"/>
                    <a:pt x="90" y="170"/>
                    <a:pt x="88" y="177"/>
                  </a:cubicBezTo>
                  <a:cubicBezTo>
                    <a:pt x="84" y="189"/>
                    <a:pt x="74" y="161"/>
                    <a:pt x="74" y="161"/>
                  </a:cubicBezTo>
                  <a:cubicBezTo>
                    <a:pt x="70" y="149"/>
                    <a:pt x="66" y="141"/>
                    <a:pt x="58" y="132"/>
                  </a:cubicBezTo>
                  <a:cubicBezTo>
                    <a:pt x="46" y="120"/>
                    <a:pt x="37" y="133"/>
                    <a:pt x="33" y="144"/>
                  </a:cubicBezTo>
                  <a:cubicBezTo>
                    <a:pt x="23" y="167"/>
                    <a:pt x="6" y="190"/>
                    <a:pt x="0" y="214"/>
                  </a:cubicBezTo>
                  <a:cubicBezTo>
                    <a:pt x="0" y="217"/>
                    <a:pt x="4" y="218"/>
                    <a:pt x="4" y="2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6" name="Freeform 13"/>
            <p:cNvSpPr/>
            <p:nvPr/>
          </p:nvSpPr>
          <p:spPr bwMode="auto">
            <a:xfrm>
              <a:off x="3431" y="503"/>
              <a:ext cx="7" cy="5"/>
            </a:xfrm>
            <a:custGeom>
              <a:avLst/>
              <a:gdLst>
                <a:gd name="T0" fmla="*/ 2 w 5"/>
                <a:gd name="T1" fmla="*/ 4 h 4"/>
                <a:gd name="T2" fmla="*/ 2 w 5"/>
                <a:gd name="T3" fmla="*/ 0 h 4"/>
                <a:gd name="T4" fmla="*/ 2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5" y="4"/>
                    <a:pt x="5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7" name="Freeform 14"/>
            <p:cNvSpPr/>
            <p:nvPr/>
          </p:nvSpPr>
          <p:spPr bwMode="auto">
            <a:xfrm>
              <a:off x="3246" y="412"/>
              <a:ext cx="9" cy="30"/>
            </a:xfrm>
            <a:custGeom>
              <a:avLst/>
              <a:gdLst>
                <a:gd name="T0" fmla="*/ 1 w 7"/>
                <a:gd name="T1" fmla="*/ 2 h 25"/>
                <a:gd name="T2" fmla="*/ 1 w 7"/>
                <a:gd name="T3" fmla="*/ 21 h 25"/>
                <a:gd name="T4" fmla="*/ 5 w 7"/>
                <a:gd name="T5" fmla="*/ 22 h 25"/>
                <a:gd name="T6" fmla="*/ 5 w 7"/>
                <a:gd name="T7" fmla="*/ 2 h 25"/>
                <a:gd name="T8" fmla="*/ 1 w 7"/>
                <a:gd name="T9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5">
                  <a:moveTo>
                    <a:pt x="1" y="2"/>
                  </a:moveTo>
                  <a:cubicBezTo>
                    <a:pt x="1" y="9"/>
                    <a:pt x="3" y="15"/>
                    <a:pt x="1" y="21"/>
                  </a:cubicBezTo>
                  <a:cubicBezTo>
                    <a:pt x="1" y="23"/>
                    <a:pt x="4" y="25"/>
                    <a:pt x="5" y="22"/>
                  </a:cubicBezTo>
                  <a:cubicBezTo>
                    <a:pt x="7" y="15"/>
                    <a:pt x="5" y="9"/>
                    <a:pt x="5" y="2"/>
                  </a:cubicBezTo>
                  <a:cubicBezTo>
                    <a:pt x="4" y="0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8" name="Freeform 15"/>
            <p:cNvSpPr/>
            <p:nvPr/>
          </p:nvSpPr>
          <p:spPr bwMode="auto">
            <a:xfrm>
              <a:off x="3247" y="465"/>
              <a:ext cx="6" cy="22"/>
            </a:xfrm>
            <a:custGeom>
              <a:avLst/>
              <a:gdLst>
                <a:gd name="T0" fmla="*/ 1 w 5"/>
                <a:gd name="T1" fmla="*/ 3 h 18"/>
                <a:gd name="T2" fmla="*/ 1 w 5"/>
                <a:gd name="T3" fmla="*/ 15 h 18"/>
                <a:gd name="T4" fmla="*/ 5 w 5"/>
                <a:gd name="T5" fmla="*/ 15 h 18"/>
                <a:gd name="T6" fmla="*/ 5 w 5"/>
                <a:gd name="T7" fmla="*/ 3 h 18"/>
                <a:gd name="T8" fmla="*/ 1 w 5"/>
                <a:gd name="T9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8">
                  <a:moveTo>
                    <a:pt x="1" y="3"/>
                  </a:moveTo>
                  <a:cubicBezTo>
                    <a:pt x="1" y="7"/>
                    <a:pt x="1" y="11"/>
                    <a:pt x="1" y="15"/>
                  </a:cubicBezTo>
                  <a:cubicBezTo>
                    <a:pt x="0" y="18"/>
                    <a:pt x="4" y="18"/>
                    <a:pt x="5" y="15"/>
                  </a:cubicBezTo>
                  <a:cubicBezTo>
                    <a:pt x="5" y="11"/>
                    <a:pt x="5" y="7"/>
                    <a:pt x="5" y="3"/>
                  </a:cubicBezTo>
                  <a:cubicBezTo>
                    <a:pt x="5" y="0"/>
                    <a:pt x="1" y="0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9" name="Freeform 16"/>
            <p:cNvSpPr/>
            <p:nvPr/>
          </p:nvSpPr>
          <p:spPr bwMode="auto">
            <a:xfrm>
              <a:off x="3249" y="510"/>
              <a:ext cx="7" cy="28"/>
            </a:xfrm>
            <a:custGeom>
              <a:avLst/>
              <a:gdLst>
                <a:gd name="T0" fmla="*/ 1 w 6"/>
                <a:gd name="T1" fmla="*/ 3 h 23"/>
                <a:gd name="T2" fmla="*/ 1 w 6"/>
                <a:gd name="T3" fmla="*/ 21 h 23"/>
                <a:gd name="T4" fmla="*/ 5 w 6"/>
                <a:gd name="T5" fmla="*/ 21 h 23"/>
                <a:gd name="T6" fmla="*/ 4 w 6"/>
                <a:gd name="T7" fmla="*/ 2 h 23"/>
                <a:gd name="T8" fmla="*/ 1 w 6"/>
                <a:gd name="T9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3">
                  <a:moveTo>
                    <a:pt x="1" y="3"/>
                  </a:moveTo>
                  <a:cubicBezTo>
                    <a:pt x="2" y="9"/>
                    <a:pt x="1" y="15"/>
                    <a:pt x="1" y="21"/>
                  </a:cubicBezTo>
                  <a:cubicBezTo>
                    <a:pt x="1" y="23"/>
                    <a:pt x="5" y="23"/>
                    <a:pt x="5" y="21"/>
                  </a:cubicBezTo>
                  <a:cubicBezTo>
                    <a:pt x="5" y="15"/>
                    <a:pt x="6" y="8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0" name="Freeform 17"/>
            <p:cNvSpPr/>
            <p:nvPr/>
          </p:nvSpPr>
          <p:spPr bwMode="auto">
            <a:xfrm>
              <a:off x="3247" y="564"/>
              <a:ext cx="8" cy="23"/>
            </a:xfrm>
            <a:custGeom>
              <a:avLst/>
              <a:gdLst>
                <a:gd name="T0" fmla="*/ 1 w 6"/>
                <a:gd name="T1" fmla="*/ 3 h 19"/>
                <a:gd name="T2" fmla="*/ 1 w 6"/>
                <a:gd name="T3" fmla="*/ 15 h 19"/>
                <a:gd name="T4" fmla="*/ 5 w 6"/>
                <a:gd name="T5" fmla="*/ 16 h 19"/>
                <a:gd name="T6" fmla="*/ 5 w 6"/>
                <a:gd name="T7" fmla="*/ 2 h 19"/>
                <a:gd name="T8" fmla="*/ 1 w 6"/>
                <a:gd name="T9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9">
                  <a:moveTo>
                    <a:pt x="1" y="3"/>
                  </a:moveTo>
                  <a:cubicBezTo>
                    <a:pt x="2" y="7"/>
                    <a:pt x="2" y="11"/>
                    <a:pt x="1" y="15"/>
                  </a:cubicBezTo>
                  <a:cubicBezTo>
                    <a:pt x="0" y="18"/>
                    <a:pt x="4" y="19"/>
                    <a:pt x="5" y="16"/>
                  </a:cubicBezTo>
                  <a:cubicBezTo>
                    <a:pt x="6" y="12"/>
                    <a:pt x="6" y="7"/>
                    <a:pt x="5" y="2"/>
                  </a:cubicBezTo>
                  <a:cubicBezTo>
                    <a:pt x="5" y="0"/>
                    <a:pt x="1" y="1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1" name="Freeform 18"/>
            <p:cNvSpPr/>
            <p:nvPr/>
          </p:nvSpPr>
          <p:spPr bwMode="auto">
            <a:xfrm>
              <a:off x="3249" y="607"/>
              <a:ext cx="6" cy="19"/>
            </a:xfrm>
            <a:custGeom>
              <a:avLst/>
              <a:gdLst>
                <a:gd name="T0" fmla="*/ 0 w 5"/>
                <a:gd name="T1" fmla="*/ 4 h 16"/>
                <a:gd name="T2" fmla="*/ 0 w 5"/>
                <a:gd name="T3" fmla="*/ 13 h 16"/>
                <a:gd name="T4" fmla="*/ 4 w 5"/>
                <a:gd name="T5" fmla="*/ 14 h 16"/>
                <a:gd name="T6" fmla="*/ 4 w 5"/>
                <a:gd name="T7" fmla="*/ 2 h 16"/>
                <a:gd name="T8" fmla="*/ 0 w 5"/>
                <a:gd name="T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6">
                  <a:moveTo>
                    <a:pt x="0" y="4"/>
                  </a:moveTo>
                  <a:cubicBezTo>
                    <a:pt x="1" y="7"/>
                    <a:pt x="1" y="10"/>
                    <a:pt x="0" y="13"/>
                  </a:cubicBezTo>
                  <a:cubicBezTo>
                    <a:pt x="0" y="15"/>
                    <a:pt x="4" y="16"/>
                    <a:pt x="4" y="14"/>
                  </a:cubicBezTo>
                  <a:cubicBezTo>
                    <a:pt x="5" y="10"/>
                    <a:pt x="5" y="6"/>
                    <a:pt x="4" y="2"/>
                  </a:cubicBezTo>
                  <a:cubicBezTo>
                    <a:pt x="4" y="0"/>
                    <a:pt x="0" y="1"/>
                    <a:pt x="0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2" name="Freeform 19"/>
            <p:cNvSpPr/>
            <p:nvPr/>
          </p:nvSpPr>
          <p:spPr bwMode="auto">
            <a:xfrm>
              <a:off x="3251" y="638"/>
              <a:ext cx="7" cy="5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0 h 4"/>
                <a:gd name="T4" fmla="*/ 3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6" y="4"/>
                    <a:pt x="6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3" name="Freeform 20"/>
            <p:cNvSpPr/>
            <p:nvPr/>
          </p:nvSpPr>
          <p:spPr bwMode="auto">
            <a:xfrm>
              <a:off x="3082" y="476"/>
              <a:ext cx="11" cy="34"/>
            </a:xfrm>
            <a:custGeom>
              <a:avLst/>
              <a:gdLst>
                <a:gd name="T0" fmla="*/ 0 w 9"/>
                <a:gd name="T1" fmla="*/ 4 h 28"/>
                <a:gd name="T2" fmla="*/ 2 w 9"/>
                <a:gd name="T3" fmla="*/ 14 h 28"/>
                <a:gd name="T4" fmla="*/ 4 w 9"/>
                <a:gd name="T5" fmla="*/ 26 h 28"/>
                <a:gd name="T6" fmla="*/ 8 w 9"/>
                <a:gd name="T7" fmla="*/ 24 h 28"/>
                <a:gd name="T8" fmla="*/ 7 w 9"/>
                <a:gd name="T9" fmla="*/ 15 h 28"/>
                <a:gd name="T10" fmla="*/ 4 w 9"/>
                <a:gd name="T11" fmla="*/ 3 h 28"/>
                <a:gd name="T12" fmla="*/ 0 w 9"/>
                <a:gd name="T13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8">
                  <a:moveTo>
                    <a:pt x="0" y="4"/>
                  </a:moveTo>
                  <a:cubicBezTo>
                    <a:pt x="1" y="7"/>
                    <a:pt x="2" y="11"/>
                    <a:pt x="2" y="14"/>
                  </a:cubicBezTo>
                  <a:cubicBezTo>
                    <a:pt x="3" y="18"/>
                    <a:pt x="3" y="22"/>
                    <a:pt x="4" y="26"/>
                  </a:cubicBezTo>
                  <a:cubicBezTo>
                    <a:pt x="5" y="28"/>
                    <a:pt x="9" y="27"/>
                    <a:pt x="8" y="24"/>
                  </a:cubicBezTo>
                  <a:cubicBezTo>
                    <a:pt x="7" y="21"/>
                    <a:pt x="7" y="18"/>
                    <a:pt x="7" y="15"/>
                  </a:cubicBezTo>
                  <a:cubicBezTo>
                    <a:pt x="6" y="11"/>
                    <a:pt x="5" y="7"/>
                    <a:pt x="4" y="3"/>
                  </a:cubicBezTo>
                  <a:cubicBezTo>
                    <a:pt x="3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4" name="Freeform 21"/>
            <p:cNvSpPr/>
            <p:nvPr/>
          </p:nvSpPr>
          <p:spPr bwMode="auto">
            <a:xfrm>
              <a:off x="3088" y="533"/>
              <a:ext cx="8" cy="27"/>
            </a:xfrm>
            <a:custGeom>
              <a:avLst/>
              <a:gdLst>
                <a:gd name="T0" fmla="*/ 1 w 7"/>
                <a:gd name="T1" fmla="*/ 3 h 22"/>
                <a:gd name="T2" fmla="*/ 2 w 7"/>
                <a:gd name="T3" fmla="*/ 20 h 22"/>
                <a:gd name="T4" fmla="*/ 6 w 7"/>
                <a:gd name="T5" fmla="*/ 18 h 22"/>
                <a:gd name="T6" fmla="*/ 5 w 7"/>
                <a:gd name="T7" fmla="*/ 3 h 22"/>
                <a:gd name="T8" fmla="*/ 1 w 7"/>
                <a:gd name="T9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2">
                  <a:moveTo>
                    <a:pt x="1" y="3"/>
                  </a:moveTo>
                  <a:cubicBezTo>
                    <a:pt x="2" y="9"/>
                    <a:pt x="0" y="14"/>
                    <a:pt x="2" y="20"/>
                  </a:cubicBezTo>
                  <a:cubicBezTo>
                    <a:pt x="4" y="22"/>
                    <a:pt x="7" y="20"/>
                    <a:pt x="6" y="18"/>
                  </a:cubicBezTo>
                  <a:cubicBezTo>
                    <a:pt x="4" y="13"/>
                    <a:pt x="6" y="8"/>
                    <a:pt x="5" y="3"/>
                  </a:cubicBezTo>
                  <a:cubicBezTo>
                    <a:pt x="5" y="0"/>
                    <a:pt x="1" y="0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5" name="Freeform 22"/>
            <p:cNvSpPr/>
            <p:nvPr/>
          </p:nvSpPr>
          <p:spPr bwMode="auto">
            <a:xfrm>
              <a:off x="3091" y="579"/>
              <a:ext cx="7" cy="23"/>
            </a:xfrm>
            <a:custGeom>
              <a:avLst/>
              <a:gdLst>
                <a:gd name="T0" fmla="*/ 0 w 5"/>
                <a:gd name="T1" fmla="*/ 4 h 19"/>
                <a:gd name="T2" fmla="*/ 1 w 5"/>
                <a:gd name="T3" fmla="*/ 17 h 19"/>
                <a:gd name="T4" fmla="*/ 5 w 5"/>
                <a:gd name="T5" fmla="*/ 17 h 19"/>
                <a:gd name="T6" fmla="*/ 4 w 5"/>
                <a:gd name="T7" fmla="*/ 3 h 19"/>
                <a:gd name="T8" fmla="*/ 0 w 5"/>
                <a:gd name="T9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9">
                  <a:moveTo>
                    <a:pt x="0" y="4"/>
                  </a:moveTo>
                  <a:cubicBezTo>
                    <a:pt x="1" y="8"/>
                    <a:pt x="1" y="13"/>
                    <a:pt x="1" y="17"/>
                  </a:cubicBezTo>
                  <a:cubicBezTo>
                    <a:pt x="1" y="19"/>
                    <a:pt x="5" y="19"/>
                    <a:pt x="5" y="17"/>
                  </a:cubicBezTo>
                  <a:cubicBezTo>
                    <a:pt x="5" y="12"/>
                    <a:pt x="5" y="8"/>
                    <a:pt x="4" y="3"/>
                  </a:cubicBezTo>
                  <a:cubicBezTo>
                    <a:pt x="4" y="0"/>
                    <a:pt x="0" y="1"/>
                    <a:pt x="0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6" name="Freeform 23"/>
            <p:cNvSpPr/>
            <p:nvPr/>
          </p:nvSpPr>
          <p:spPr bwMode="auto">
            <a:xfrm>
              <a:off x="3094" y="620"/>
              <a:ext cx="6" cy="16"/>
            </a:xfrm>
            <a:custGeom>
              <a:avLst/>
              <a:gdLst>
                <a:gd name="T0" fmla="*/ 1 w 5"/>
                <a:gd name="T1" fmla="*/ 2 h 13"/>
                <a:gd name="T2" fmla="*/ 1 w 5"/>
                <a:gd name="T3" fmla="*/ 11 h 13"/>
                <a:gd name="T4" fmla="*/ 5 w 5"/>
                <a:gd name="T5" fmla="*/ 11 h 13"/>
                <a:gd name="T6" fmla="*/ 4 w 5"/>
                <a:gd name="T7" fmla="*/ 2 h 13"/>
                <a:gd name="T8" fmla="*/ 1 w 5"/>
                <a:gd name="T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">
                  <a:moveTo>
                    <a:pt x="1" y="2"/>
                  </a:moveTo>
                  <a:cubicBezTo>
                    <a:pt x="0" y="5"/>
                    <a:pt x="1" y="8"/>
                    <a:pt x="1" y="11"/>
                  </a:cubicBezTo>
                  <a:cubicBezTo>
                    <a:pt x="1" y="13"/>
                    <a:pt x="5" y="13"/>
                    <a:pt x="5" y="11"/>
                  </a:cubicBezTo>
                  <a:cubicBezTo>
                    <a:pt x="5" y="8"/>
                    <a:pt x="4" y="5"/>
                    <a:pt x="4" y="2"/>
                  </a:cubicBezTo>
                  <a:cubicBezTo>
                    <a:pt x="5" y="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7" name="Freeform 24"/>
            <p:cNvSpPr/>
            <p:nvPr/>
          </p:nvSpPr>
          <p:spPr bwMode="auto">
            <a:xfrm>
              <a:off x="3095" y="646"/>
              <a:ext cx="6" cy="4"/>
            </a:xfrm>
            <a:custGeom>
              <a:avLst/>
              <a:gdLst>
                <a:gd name="T0" fmla="*/ 2 w 5"/>
                <a:gd name="T1" fmla="*/ 4 h 4"/>
                <a:gd name="T2" fmla="*/ 2 w 5"/>
                <a:gd name="T3" fmla="*/ 0 h 4"/>
                <a:gd name="T4" fmla="*/ 2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5" y="4"/>
                    <a:pt x="5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8" name="Freeform 25"/>
            <p:cNvSpPr/>
            <p:nvPr/>
          </p:nvSpPr>
          <p:spPr bwMode="auto">
            <a:xfrm>
              <a:off x="3080" y="683"/>
              <a:ext cx="42" cy="44"/>
            </a:xfrm>
            <a:custGeom>
              <a:avLst/>
              <a:gdLst>
                <a:gd name="T0" fmla="*/ 9 w 34"/>
                <a:gd name="T1" fmla="*/ 5 h 36"/>
                <a:gd name="T2" fmla="*/ 1 w 34"/>
                <a:gd name="T3" fmla="*/ 32 h 36"/>
                <a:gd name="T4" fmla="*/ 4 w 34"/>
                <a:gd name="T5" fmla="*/ 34 h 36"/>
                <a:gd name="T6" fmla="*/ 14 w 34"/>
                <a:gd name="T7" fmla="*/ 6 h 36"/>
                <a:gd name="T8" fmla="*/ 18 w 34"/>
                <a:gd name="T9" fmla="*/ 8 h 36"/>
                <a:gd name="T10" fmla="*/ 21 w 34"/>
                <a:gd name="T11" fmla="*/ 14 h 36"/>
                <a:gd name="T12" fmla="*/ 30 w 34"/>
                <a:gd name="T13" fmla="*/ 31 h 36"/>
                <a:gd name="T14" fmla="*/ 33 w 34"/>
                <a:gd name="T15" fmla="*/ 29 h 36"/>
                <a:gd name="T16" fmla="*/ 24 w 34"/>
                <a:gd name="T17" fmla="*/ 10 h 36"/>
                <a:gd name="T18" fmla="*/ 15 w 34"/>
                <a:gd name="T19" fmla="*/ 0 h 36"/>
                <a:gd name="T20" fmla="*/ 8 w 34"/>
                <a:gd name="T21" fmla="*/ 11 h 36"/>
                <a:gd name="T22" fmla="*/ 1 w 34"/>
                <a:gd name="T23" fmla="*/ 31 h 36"/>
                <a:gd name="T24" fmla="*/ 5 w 34"/>
                <a:gd name="T25" fmla="*/ 33 h 36"/>
                <a:gd name="T26" fmla="*/ 13 w 34"/>
                <a:gd name="T27" fmla="*/ 6 h 36"/>
                <a:gd name="T28" fmla="*/ 9 w 34"/>
                <a:gd name="T2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4" h="36">
                  <a:moveTo>
                    <a:pt x="9" y="5"/>
                  </a:moveTo>
                  <a:cubicBezTo>
                    <a:pt x="7" y="14"/>
                    <a:pt x="2" y="23"/>
                    <a:pt x="1" y="32"/>
                  </a:cubicBezTo>
                  <a:cubicBezTo>
                    <a:pt x="0" y="34"/>
                    <a:pt x="3" y="36"/>
                    <a:pt x="4" y="34"/>
                  </a:cubicBezTo>
                  <a:cubicBezTo>
                    <a:pt x="11" y="27"/>
                    <a:pt x="10" y="15"/>
                    <a:pt x="14" y="6"/>
                  </a:cubicBezTo>
                  <a:cubicBezTo>
                    <a:pt x="15" y="3"/>
                    <a:pt x="17" y="6"/>
                    <a:pt x="18" y="8"/>
                  </a:cubicBezTo>
                  <a:cubicBezTo>
                    <a:pt x="19" y="10"/>
                    <a:pt x="20" y="12"/>
                    <a:pt x="21" y="14"/>
                  </a:cubicBezTo>
                  <a:cubicBezTo>
                    <a:pt x="24" y="20"/>
                    <a:pt x="26" y="26"/>
                    <a:pt x="30" y="31"/>
                  </a:cubicBezTo>
                  <a:cubicBezTo>
                    <a:pt x="31" y="33"/>
                    <a:pt x="34" y="31"/>
                    <a:pt x="33" y="29"/>
                  </a:cubicBezTo>
                  <a:cubicBezTo>
                    <a:pt x="29" y="23"/>
                    <a:pt x="27" y="16"/>
                    <a:pt x="24" y="10"/>
                  </a:cubicBezTo>
                  <a:cubicBezTo>
                    <a:pt x="22" y="7"/>
                    <a:pt x="20" y="0"/>
                    <a:pt x="15" y="0"/>
                  </a:cubicBezTo>
                  <a:cubicBezTo>
                    <a:pt x="11" y="0"/>
                    <a:pt x="9" y="8"/>
                    <a:pt x="8" y="11"/>
                  </a:cubicBezTo>
                  <a:cubicBezTo>
                    <a:pt x="6" y="17"/>
                    <a:pt x="6" y="26"/>
                    <a:pt x="1" y="31"/>
                  </a:cubicBezTo>
                  <a:cubicBezTo>
                    <a:pt x="2" y="32"/>
                    <a:pt x="3" y="33"/>
                    <a:pt x="5" y="33"/>
                  </a:cubicBezTo>
                  <a:cubicBezTo>
                    <a:pt x="6" y="24"/>
                    <a:pt x="11" y="15"/>
                    <a:pt x="13" y="6"/>
                  </a:cubicBezTo>
                  <a:cubicBezTo>
                    <a:pt x="14" y="3"/>
                    <a:pt x="10" y="2"/>
                    <a:pt x="9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9" name="Freeform 26"/>
            <p:cNvSpPr/>
            <p:nvPr/>
          </p:nvSpPr>
          <p:spPr bwMode="auto">
            <a:xfrm>
              <a:off x="3088" y="709"/>
              <a:ext cx="6" cy="6"/>
            </a:xfrm>
            <a:custGeom>
              <a:avLst/>
              <a:gdLst>
                <a:gd name="T0" fmla="*/ 3 w 5"/>
                <a:gd name="T1" fmla="*/ 5 h 5"/>
                <a:gd name="T2" fmla="*/ 3 w 5"/>
                <a:gd name="T3" fmla="*/ 0 h 5"/>
                <a:gd name="T4" fmla="*/ 3 w 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5" y="5"/>
                    <a:pt x="5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0" name="Freeform 27"/>
            <p:cNvSpPr/>
            <p:nvPr/>
          </p:nvSpPr>
          <p:spPr bwMode="auto">
            <a:xfrm>
              <a:off x="3089" y="708"/>
              <a:ext cx="26" cy="7"/>
            </a:xfrm>
            <a:custGeom>
              <a:avLst/>
              <a:gdLst>
                <a:gd name="T0" fmla="*/ 3 w 21"/>
                <a:gd name="T1" fmla="*/ 6 h 6"/>
                <a:gd name="T2" fmla="*/ 18 w 21"/>
                <a:gd name="T3" fmla="*/ 4 h 6"/>
                <a:gd name="T4" fmla="*/ 17 w 21"/>
                <a:gd name="T5" fmla="*/ 1 h 6"/>
                <a:gd name="T6" fmla="*/ 2 w 21"/>
                <a:gd name="T7" fmla="*/ 2 h 6"/>
                <a:gd name="T8" fmla="*/ 3 w 2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6">
                  <a:moveTo>
                    <a:pt x="3" y="6"/>
                  </a:moveTo>
                  <a:cubicBezTo>
                    <a:pt x="8" y="5"/>
                    <a:pt x="13" y="6"/>
                    <a:pt x="18" y="4"/>
                  </a:cubicBezTo>
                  <a:cubicBezTo>
                    <a:pt x="21" y="4"/>
                    <a:pt x="20" y="0"/>
                    <a:pt x="17" y="1"/>
                  </a:cubicBezTo>
                  <a:cubicBezTo>
                    <a:pt x="12" y="2"/>
                    <a:pt x="7" y="1"/>
                    <a:pt x="2" y="2"/>
                  </a:cubicBezTo>
                  <a:cubicBezTo>
                    <a:pt x="0" y="2"/>
                    <a:pt x="1" y="6"/>
                    <a:pt x="3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1" name="Freeform 28"/>
            <p:cNvSpPr/>
            <p:nvPr/>
          </p:nvSpPr>
          <p:spPr bwMode="auto">
            <a:xfrm>
              <a:off x="3229" y="681"/>
              <a:ext cx="45" cy="45"/>
            </a:xfrm>
            <a:custGeom>
              <a:avLst/>
              <a:gdLst>
                <a:gd name="T0" fmla="*/ 10 w 37"/>
                <a:gd name="T1" fmla="*/ 29 h 37"/>
                <a:gd name="T2" fmla="*/ 5 w 37"/>
                <a:gd name="T3" fmla="*/ 9 h 37"/>
                <a:gd name="T4" fmla="*/ 18 w 37"/>
                <a:gd name="T5" fmla="*/ 5 h 37"/>
                <a:gd name="T6" fmla="*/ 10 w 37"/>
                <a:gd name="T7" fmla="*/ 16 h 37"/>
                <a:gd name="T8" fmla="*/ 11 w 37"/>
                <a:gd name="T9" fmla="*/ 20 h 37"/>
                <a:gd name="T10" fmla="*/ 23 w 37"/>
                <a:gd name="T11" fmla="*/ 19 h 37"/>
                <a:gd name="T12" fmla="*/ 31 w 37"/>
                <a:gd name="T13" fmla="*/ 28 h 37"/>
                <a:gd name="T14" fmla="*/ 11 w 37"/>
                <a:gd name="T15" fmla="*/ 31 h 37"/>
                <a:gd name="T16" fmla="*/ 10 w 37"/>
                <a:gd name="T17" fmla="*/ 35 h 37"/>
                <a:gd name="T18" fmla="*/ 35 w 37"/>
                <a:gd name="T19" fmla="*/ 27 h 37"/>
                <a:gd name="T20" fmla="*/ 10 w 37"/>
                <a:gd name="T21" fmla="*/ 16 h 37"/>
                <a:gd name="T22" fmla="*/ 11 w 37"/>
                <a:gd name="T23" fmla="*/ 20 h 37"/>
                <a:gd name="T24" fmla="*/ 25 w 37"/>
                <a:gd name="T25" fmla="*/ 8 h 37"/>
                <a:gd name="T26" fmla="*/ 12 w 37"/>
                <a:gd name="T27" fmla="*/ 0 h 37"/>
                <a:gd name="T28" fmla="*/ 0 w 37"/>
                <a:gd name="T29" fmla="*/ 10 h 37"/>
                <a:gd name="T30" fmla="*/ 6 w 37"/>
                <a:gd name="T31" fmla="*/ 30 h 37"/>
                <a:gd name="T32" fmla="*/ 10 w 37"/>
                <a:gd name="T33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37">
                  <a:moveTo>
                    <a:pt x="10" y="29"/>
                  </a:moveTo>
                  <a:cubicBezTo>
                    <a:pt x="8" y="23"/>
                    <a:pt x="3" y="16"/>
                    <a:pt x="5" y="9"/>
                  </a:cubicBezTo>
                  <a:cubicBezTo>
                    <a:pt x="6" y="3"/>
                    <a:pt x="14" y="3"/>
                    <a:pt x="18" y="5"/>
                  </a:cubicBezTo>
                  <a:cubicBezTo>
                    <a:pt x="27" y="8"/>
                    <a:pt x="13" y="15"/>
                    <a:pt x="10" y="16"/>
                  </a:cubicBezTo>
                  <a:cubicBezTo>
                    <a:pt x="8" y="17"/>
                    <a:pt x="9" y="20"/>
                    <a:pt x="11" y="20"/>
                  </a:cubicBezTo>
                  <a:cubicBezTo>
                    <a:pt x="15" y="19"/>
                    <a:pt x="19" y="19"/>
                    <a:pt x="23" y="19"/>
                  </a:cubicBezTo>
                  <a:cubicBezTo>
                    <a:pt x="27" y="20"/>
                    <a:pt x="34" y="23"/>
                    <a:pt x="31" y="28"/>
                  </a:cubicBezTo>
                  <a:cubicBezTo>
                    <a:pt x="27" y="33"/>
                    <a:pt x="17" y="32"/>
                    <a:pt x="11" y="31"/>
                  </a:cubicBezTo>
                  <a:cubicBezTo>
                    <a:pt x="9" y="31"/>
                    <a:pt x="8" y="35"/>
                    <a:pt x="10" y="35"/>
                  </a:cubicBezTo>
                  <a:cubicBezTo>
                    <a:pt x="17" y="36"/>
                    <a:pt x="34" y="37"/>
                    <a:pt x="35" y="27"/>
                  </a:cubicBezTo>
                  <a:cubicBezTo>
                    <a:pt x="37" y="14"/>
                    <a:pt x="18" y="14"/>
                    <a:pt x="10" y="16"/>
                  </a:cubicBezTo>
                  <a:cubicBezTo>
                    <a:pt x="10" y="17"/>
                    <a:pt x="11" y="18"/>
                    <a:pt x="11" y="20"/>
                  </a:cubicBezTo>
                  <a:cubicBezTo>
                    <a:pt x="16" y="18"/>
                    <a:pt x="25" y="14"/>
                    <a:pt x="25" y="8"/>
                  </a:cubicBezTo>
                  <a:cubicBezTo>
                    <a:pt x="26" y="1"/>
                    <a:pt x="17" y="0"/>
                    <a:pt x="12" y="0"/>
                  </a:cubicBezTo>
                  <a:cubicBezTo>
                    <a:pt x="6" y="0"/>
                    <a:pt x="0" y="5"/>
                    <a:pt x="0" y="10"/>
                  </a:cubicBezTo>
                  <a:cubicBezTo>
                    <a:pt x="0" y="18"/>
                    <a:pt x="4" y="24"/>
                    <a:pt x="6" y="30"/>
                  </a:cubicBezTo>
                  <a:cubicBezTo>
                    <a:pt x="7" y="33"/>
                    <a:pt x="11" y="32"/>
                    <a:pt x="10" y="2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2" name="Freeform 29"/>
            <p:cNvSpPr/>
            <p:nvPr/>
          </p:nvSpPr>
          <p:spPr bwMode="auto">
            <a:xfrm>
              <a:off x="2952" y="572"/>
              <a:ext cx="9" cy="22"/>
            </a:xfrm>
            <a:custGeom>
              <a:avLst/>
              <a:gdLst>
                <a:gd name="T0" fmla="*/ 1 w 7"/>
                <a:gd name="T1" fmla="*/ 3 h 18"/>
                <a:gd name="T2" fmla="*/ 3 w 7"/>
                <a:gd name="T3" fmla="*/ 15 h 18"/>
                <a:gd name="T4" fmla="*/ 7 w 7"/>
                <a:gd name="T5" fmla="*/ 15 h 18"/>
                <a:gd name="T6" fmla="*/ 5 w 7"/>
                <a:gd name="T7" fmla="*/ 2 h 18"/>
                <a:gd name="T8" fmla="*/ 1 w 7"/>
                <a:gd name="T9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8">
                  <a:moveTo>
                    <a:pt x="1" y="3"/>
                  </a:moveTo>
                  <a:cubicBezTo>
                    <a:pt x="2" y="7"/>
                    <a:pt x="3" y="11"/>
                    <a:pt x="3" y="15"/>
                  </a:cubicBezTo>
                  <a:cubicBezTo>
                    <a:pt x="3" y="18"/>
                    <a:pt x="7" y="18"/>
                    <a:pt x="7" y="15"/>
                  </a:cubicBezTo>
                  <a:cubicBezTo>
                    <a:pt x="7" y="11"/>
                    <a:pt x="6" y="7"/>
                    <a:pt x="5" y="2"/>
                  </a:cubicBezTo>
                  <a:cubicBezTo>
                    <a:pt x="4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3" name="Freeform 30"/>
            <p:cNvSpPr/>
            <p:nvPr/>
          </p:nvSpPr>
          <p:spPr bwMode="auto">
            <a:xfrm>
              <a:off x="2955" y="613"/>
              <a:ext cx="6" cy="14"/>
            </a:xfrm>
            <a:custGeom>
              <a:avLst/>
              <a:gdLst>
                <a:gd name="T0" fmla="*/ 0 w 5"/>
                <a:gd name="T1" fmla="*/ 2 h 12"/>
                <a:gd name="T2" fmla="*/ 1 w 5"/>
                <a:gd name="T3" fmla="*/ 10 h 12"/>
                <a:gd name="T4" fmla="*/ 5 w 5"/>
                <a:gd name="T5" fmla="*/ 10 h 12"/>
                <a:gd name="T6" fmla="*/ 4 w 5"/>
                <a:gd name="T7" fmla="*/ 2 h 12"/>
                <a:gd name="T8" fmla="*/ 0 w 5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0" y="2"/>
                  </a:moveTo>
                  <a:cubicBezTo>
                    <a:pt x="0" y="5"/>
                    <a:pt x="1" y="7"/>
                    <a:pt x="1" y="10"/>
                  </a:cubicBezTo>
                  <a:cubicBezTo>
                    <a:pt x="1" y="12"/>
                    <a:pt x="5" y="12"/>
                    <a:pt x="5" y="10"/>
                  </a:cubicBezTo>
                  <a:cubicBezTo>
                    <a:pt x="5" y="7"/>
                    <a:pt x="5" y="5"/>
                    <a:pt x="4" y="2"/>
                  </a:cubicBezTo>
                  <a:cubicBezTo>
                    <a:pt x="4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4" name="Freeform 31"/>
            <p:cNvSpPr/>
            <p:nvPr/>
          </p:nvSpPr>
          <p:spPr bwMode="auto">
            <a:xfrm>
              <a:off x="2956" y="642"/>
              <a:ext cx="7" cy="15"/>
            </a:xfrm>
            <a:custGeom>
              <a:avLst/>
              <a:gdLst>
                <a:gd name="T0" fmla="*/ 1 w 6"/>
                <a:gd name="T1" fmla="*/ 4 h 12"/>
                <a:gd name="T2" fmla="*/ 2 w 6"/>
                <a:gd name="T3" fmla="*/ 9 h 12"/>
                <a:gd name="T4" fmla="*/ 6 w 6"/>
                <a:gd name="T5" fmla="*/ 8 h 12"/>
                <a:gd name="T6" fmla="*/ 5 w 6"/>
                <a:gd name="T7" fmla="*/ 3 h 12"/>
                <a:gd name="T8" fmla="*/ 1 w 6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2">
                  <a:moveTo>
                    <a:pt x="1" y="4"/>
                  </a:moveTo>
                  <a:cubicBezTo>
                    <a:pt x="1" y="6"/>
                    <a:pt x="2" y="7"/>
                    <a:pt x="2" y="9"/>
                  </a:cubicBezTo>
                  <a:cubicBezTo>
                    <a:pt x="2" y="12"/>
                    <a:pt x="6" y="10"/>
                    <a:pt x="6" y="8"/>
                  </a:cubicBezTo>
                  <a:cubicBezTo>
                    <a:pt x="6" y="6"/>
                    <a:pt x="5" y="4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5" name="Freeform 32"/>
            <p:cNvSpPr/>
            <p:nvPr/>
          </p:nvSpPr>
          <p:spPr bwMode="auto">
            <a:xfrm>
              <a:off x="2945" y="681"/>
              <a:ext cx="34" cy="33"/>
            </a:xfrm>
            <a:custGeom>
              <a:avLst/>
              <a:gdLst>
                <a:gd name="T0" fmla="*/ 19 w 28"/>
                <a:gd name="T1" fmla="*/ 0 h 27"/>
                <a:gd name="T2" fmla="*/ 2 w 28"/>
                <a:gd name="T3" fmla="*/ 15 h 27"/>
                <a:gd name="T4" fmla="*/ 25 w 28"/>
                <a:gd name="T5" fmla="*/ 24 h 27"/>
                <a:gd name="T6" fmla="*/ 24 w 28"/>
                <a:gd name="T7" fmla="*/ 20 h 27"/>
                <a:gd name="T8" fmla="*/ 6 w 28"/>
                <a:gd name="T9" fmla="*/ 15 h 27"/>
                <a:gd name="T10" fmla="*/ 19 w 28"/>
                <a:gd name="T11" fmla="*/ 4 h 27"/>
                <a:gd name="T12" fmla="*/ 19 w 28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7">
                  <a:moveTo>
                    <a:pt x="19" y="0"/>
                  </a:moveTo>
                  <a:cubicBezTo>
                    <a:pt x="10" y="0"/>
                    <a:pt x="0" y="5"/>
                    <a:pt x="2" y="15"/>
                  </a:cubicBezTo>
                  <a:cubicBezTo>
                    <a:pt x="4" y="26"/>
                    <a:pt x="17" y="27"/>
                    <a:pt x="25" y="24"/>
                  </a:cubicBezTo>
                  <a:cubicBezTo>
                    <a:pt x="28" y="24"/>
                    <a:pt x="27" y="20"/>
                    <a:pt x="24" y="20"/>
                  </a:cubicBezTo>
                  <a:cubicBezTo>
                    <a:pt x="18" y="22"/>
                    <a:pt x="8" y="23"/>
                    <a:pt x="6" y="15"/>
                  </a:cubicBezTo>
                  <a:cubicBezTo>
                    <a:pt x="4" y="7"/>
                    <a:pt x="13" y="4"/>
                    <a:pt x="19" y="4"/>
                  </a:cubicBezTo>
                  <a:cubicBezTo>
                    <a:pt x="21" y="4"/>
                    <a:pt x="21" y="0"/>
                    <a:pt x="19" y="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6" name="Freeform 33"/>
            <p:cNvSpPr/>
            <p:nvPr/>
          </p:nvSpPr>
          <p:spPr bwMode="auto">
            <a:xfrm>
              <a:off x="2820" y="676"/>
              <a:ext cx="39" cy="28"/>
            </a:xfrm>
            <a:custGeom>
              <a:avLst/>
              <a:gdLst>
                <a:gd name="T0" fmla="*/ 4 w 32"/>
                <a:gd name="T1" fmla="*/ 8 h 23"/>
                <a:gd name="T2" fmla="*/ 30 w 32"/>
                <a:gd name="T3" fmla="*/ 12 h 23"/>
                <a:gd name="T4" fmla="*/ 22 w 32"/>
                <a:gd name="T5" fmla="*/ 2 h 23"/>
                <a:gd name="T6" fmla="*/ 3 w 32"/>
                <a:gd name="T7" fmla="*/ 5 h 23"/>
                <a:gd name="T8" fmla="*/ 6 w 32"/>
                <a:gd name="T9" fmla="*/ 8 h 23"/>
                <a:gd name="T10" fmla="*/ 18 w 32"/>
                <a:gd name="T11" fmla="*/ 5 h 23"/>
                <a:gd name="T12" fmla="*/ 27 w 32"/>
                <a:gd name="T13" fmla="*/ 9 h 23"/>
                <a:gd name="T14" fmla="*/ 16 w 32"/>
                <a:gd name="T15" fmla="*/ 16 h 23"/>
                <a:gd name="T16" fmla="*/ 8 w 32"/>
                <a:gd name="T17" fmla="*/ 9 h 23"/>
                <a:gd name="T18" fmla="*/ 4 w 32"/>
                <a:gd name="T19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3">
                  <a:moveTo>
                    <a:pt x="4" y="8"/>
                  </a:moveTo>
                  <a:cubicBezTo>
                    <a:pt x="0" y="22"/>
                    <a:pt x="26" y="23"/>
                    <a:pt x="30" y="12"/>
                  </a:cubicBezTo>
                  <a:cubicBezTo>
                    <a:pt x="32" y="6"/>
                    <a:pt x="27" y="3"/>
                    <a:pt x="22" y="2"/>
                  </a:cubicBezTo>
                  <a:cubicBezTo>
                    <a:pt x="16" y="0"/>
                    <a:pt x="8" y="1"/>
                    <a:pt x="3" y="5"/>
                  </a:cubicBezTo>
                  <a:cubicBezTo>
                    <a:pt x="1" y="7"/>
                    <a:pt x="4" y="10"/>
                    <a:pt x="6" y="8"/>
                  </a:cubicBezTo>
                  <a:cubicBezTo>
                    <a:pt x="10" y="5"/>
                    <a:pt x="14" y="5"/>
                    <a:pt x="18" y="5"/>
                  </a:cubicBezTo>
                  <a:cubicBezTo>
                    <a:pt x="21" y="5"/>
                    <a:pt x="27" y="6"/>
                    <a:pt x="27" y="9"/>
                  </a:cubicBezTo>
                  <a:cubicBezTo>
                    <a:pt x="27" y="14"/>
                    <a:pt x="19" y="16"/>
                    <a:pt x="16" y="16"/>
                  </a:cubicBezTo>
                  <a:cubicBezTo>
                    <a:pt x="12" y="16"/>
                    <a:pt x="7" y="14"/>
                    <a:pt x="8" y="9"/>
                  </a:cubicBezTo>
                  <a:cubicBezTo>
                    <a:pt x="9" y="6"/>
                    <a:pt x="5" y="5"/>
                    <a:pt x="4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7" name="Freeform 34"/>
            <p:cNvSpPr/>
            <p:nvPr/>
          </p:nvSpPr>
          <p:spPr bwMode="auto">
            <a:xfrm>
              <a:off x="2786" y="373"/>
              <a:ext cx="21" cy="20"/>
            </a:xfrm>
            <a:custGeom>
              <a:avLst/>
              <a:gdLst>
                <a:gd name="T0" fmla="*/ 2 w 18"/>
                <a:gd name="T1" fmla="*/ 5 h 17"/>
                <a:gd name="T2" fmla="*/ 8 w 18"/>
                <a:gd name="T3" fmla="*/ 9 h 17"/>
                <a:gd name="T4" fmla="*/ 12 w 18"/>
                <a:gd name="T5" fmla="*/ 12 h 17"/>
                <a:gd name="T6" fmla="*/ 13 w 18"/>
                <a:gd name="T7" fmla="*/ 13 h 17"/>
                <a:gd name="T8" fmla="*/ 17 w 18"/>
                <a:gd name="T9" fmla="*/ 14 h 17"/>
                <a:gd name="T10" fmla="*/ 13 w 18"/>
                <a:gd name="T11" fmla="*/ 8 h 17"/>
                <a:gd name="T12" fmla="*/ 4 w 18"/>
                <a:gd name="T13" fmla="*/ 2 h 17"/>
                <a:gd name="T14" fmla="*/ 2 w 18"/>
                <a:gd name="T15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7">
                  <a:moveTo>
                    <a:pt x="2" y="5"/>
                  </a:moveTo>
                  <a:cubicBezTo>
                    <a:pt x="3" y="6"/>
                    <a:pt x="6" y="8"/>
                    <a:pt x="8" y="9"/>
                  </a:cubicBezTo>
                  <a:cubicBezTo>
                    <a:pt x="9" y="10"/>
                    <a:pt x="10" y="11"/>
                    <a:pt x="12" y="12"/>
                  </a:cubicBezTo>
                  <a:cubicBezTo>
                    <a:pt x="12" y="12"/>
                    <a:pt x="13" y="13"/>
                    <a:pt x="13" y="13"/>
                  </a:cubicBezTo>
                  <a:cubicBezTo>
                    <a:pt x="12" y="16"/>
                    <a:pt x="16" y="17"/>
                    <a:pt x="17" y="14"/>
                  </a:cubicBezTo>
                  <a:cubicBezTo>
                    <a:pt x="18" y="12"/>
                    <a:pt x="15" y="9"/>
                    <a:pt x="13" y="8"/>
                  </a:cubicBezTo>
                  <a:cubicBezTo>
                    <a:pt x="10" y="6"/>
                    <a:pt x="7" y="4"/>
                    <a:pt x="4" y="2"/>
                  </a:cubicBezTo>
                  <a:cubicBezTo>
                    <a:pt x="3" y="0"/>
                    <a:pt x="0" y="3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8" name="Freeform 35"/>
            <p:cNvSpPr/>
            <p:nvPr/>
          </p:nvSpPr>
          <p:spPr bwMode="auto">
            <a:xfrm>
              <a:off x="2790" y="368"/>
              <a:ext cx="32" cy="61"/>
            </a:xfrm>
            <a:custGeom>
              <a:avLst/>
              <a:gdLst>
                <a:gd name="T0" fmla="*/ 21 w 26"/>
                <a:gd name="T1" fmla="*/ 2 h 50"/>
                <a:gd name="T2" fmla="*/ 7 w 26"/>
                <a:gd name="T3" fmla="*/ 28 h 50"/>
                <a:gd name="T4" fmla="*/ 0 w 26"/>
                <a:gd name="T5" fmla="*/ 48 h 50"/>
                <a:gd name="T6" fmla="*/ 4 w 26"/>
                <a:gd name="T7" fmla="*/ 48 h 50"/>
                <a:gd name="T8" fmla="*/ 13 w 26"/>
                <a:gd name="T9" fmla="*/ 26 h 50"/>
                <a:gd name="T10" fmla="*/ 25 w 26"/>
                <a:gd name="T11" fmla="*/ 4 h 50"/>
                <a:gd name="T12" fmla="*/ 21 w 26"/>
                <a:gd name="T13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50">
                  <a:moveTo>
                    <a:pt x="21" y="2"/>
                  </a:moveTo>
                  <a:cubicBezTo>
                    <a:pt x="17" y="11"/>
                    <a:pt x="12" y="20"/>
                    <a:pt x="7" y="28"/>
                  </a:cubicBezTo>
                  <a:cubicBezTo>
                    <a:pt x="4" y="34"/>
                    <a:pt x="0" y="40"/>
                    <a:pt x="0" y="48"/>
                  </a:cubicBezTo>
                  <a:cubicBezTo>
                    <a:pt x="1" y="50"/>
                    <a:pt x="5" y="50"/>
                    <a:pt x="4" y="48"/>
                  </a:cubicBezTo>
                  <a:cubicBezTo>
                    <a:pt x="4" y="40"/>
                    <a:pt x="9" y="32"/>
                    <a:pt x="13" y="26"/>
                  </a:cubicBezTo>
                  <a:cubicBezTo>
                    <a:pt x="17" y="19"/>
                    <a:pt x="21" y="12"/>
                    <a:pt x="25" y="4"/>
                  </a:cubicBezTo>
                  <a:cubicBezTo>
                    <a:pt x="26" y="2"/>
                    <a:pt x="22" y="0"/>
                    <a:pt x="2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9" name="Freeform 36"/>
            <p:cNvSpPr/>
            <p:nvPr/>
          </p:nvSpPr>
          <p:spPr bwMode="auto">
            <a:xfrm>
              <a:off x="3446" y="641"/>
              <a:ext cx="33" cy="28"/>
            </a:xfrm>
            <a:custGeom>
              <a:avLst/>
              <a:gdLst>
                <a:gd name="T0" fmla="*/ 1 w 27"/>
                <a:gd name="T1" fmla="*/ 5 h 23"/>
                <a:gd name="T2" fmla="*/ 22 w 27"/>
                <a:gd name="T3" fmla="*/ 21 h 23"/>
                <a:gd name="T4" fmla="*/ 24 w 27"/>
                <a:gd name="T5" fmla="*/ 18 h 23"/>
                <a:gd name="T6" fmla="*/ 4 w 27"/>
                <a:gd name="T7" fmla="*/ 2 h 23"/>
                <a:gd name="T8" fmla="*/ 1 w 27"/>
                <a:gd name="T9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3">
                  <a:moveTo>
                    <a:pt x="1" y="5"/>
                  </a:moveTo>
                  <a:cubicBezTo>
                    <a:pt x="8" y="11"/>
                    <a:pt x="15" y="15"/>
                    <a:pt x="22" y="21"/>
                  </a:cubicBezTo>
                  <a:cubicBezTo>
                    <a:pt x="24" y="23"/>
                    <a:pt x="27" y="20"/>
                    <a:pt x="24" y="18"/>
                  </a:cubicBezTo>
                  <a:cubicBezTo>
                    <a:pt x="18" y="12"/>
                    <a:pt x="11" y="8"/>
                    <a:pt x="4" y="2"/>
                  </a:cubicBezTo>
                  <a:cubicBezTo>
                    <a:pt x="3" y="0"/>
                    <a:pt x="0" y="3"/>
                    <a:pt x="1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0" name="Freeform 37"/>
            <p:cNvSpPr/>
            <p:nvPr/>
          </p:nvSpPr>
          <p:spPr bwMode="auto">
            <a:xfrm>
              <a:off x="3456" y="644"/>
              <a:ext cx="29" cy="25"/>
            </a:xfrm>
            <a:custGeom>
              <a:avLst/>
              <a:gdLst>
                <a:gd name="T0" fmla="*/ 4 w 24"/>
                <a:gd name="T1" fmla="*/ 18 h 20"/>
                <a:gd name="T2" fmla="*/ 22 w 24"/>
                <a:gd name="T3" fmla="*/ 5 h 20"/>
                <a:gd name="T4" fmla="*/ 20 w 24"/>
                <a:gd name="T5" fmla="*/ 1 h 20"/>
                <a:gd name="T6" fmla="*/ 2 w 24"/>
                <a:gd name="T7" fmla="*/ 15 h 20"/>
                <a:gd name="T8" fmla="*/ 4 w 24"/>
                <a:gd name="T9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0">
                  <a:moveTo>
                    <a:pt x="4" y="18"/>
                  </a:moveTo>
                  <a:cubicBezTo>
                    <a:pt x="10" y="13"/>
                    <a:pt x="16" y="9"/>
                    <a:pt x="22" y="5"/>
                  </a:cubicBezTo>
                  <a:cubicBezTo>
                    <a:pt x="24" y="3"/>
                    <a:pt x="22" y="0"/>
                    <a:pt x="20" y="1"/>
                  </a:cubicBezTo>
                  <a:cubicBezTo>
                    <a:pt x="13" y="5"/>
                    <a:pt x="7" y="10"/>
                    <a:pt x="2" y="15"/>
                  </a:cubicBezTo>
                  <a:cubicBezTo>
                    <a:pt x="0" y="17"/>
                    <a:pt x="3" y="20"/>
                    <a:pt x="4" y="1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1" name="Freeform 38"/>
            <p:cNvSpPr/>
            <p:nvPr/>
          </p:nvSpPr>
          <p:spPr bwMode="auto">
            <a:xfrm>
              <a:off x="3612" y="496"/>
              <a:ext cx="17" cy="296"/>
            </a:xfrm>
            <a:custGeom>
              <a:avLst/>
              <a:gdLst>
                <a:gd name="T0" fmla="*/ 1 w 14"/>
                <a:gd name="T1" fmla="*/ 4 h 243"/>
                <a:gd name="T2" fmla="*/ 1 w 14"/>
                <a:gd name="T3" fmla="*/ 28 h 243"/>
                <a:gd name="T4" fmla="*/ 3 w 14"/>
                <a:gd name="T5" fmla="*/ 54 h 243"/>
                <a:gd name="T6" fmla="*/ 6 w 14"/>
                <a:gd name="T7" fmla="*/ 113 h 243"/>
                <a:gd name="T8" fmla="*/ 9 w 14"/>
                <a:gd name="T9" fmla="*/ 240 h 243"/>
                <a:gd name="T10" fmla="*/ 14 w 14"/>
                <a:gd name="T11" fmla="*/ 240 h 243"/>
                <a:gd name="T12" fmla="*/ 9 w 14"/>
                <a:gd name="T13" fmla="*/ 107 h 243"/>
                <a:gd name="T14" fmla="*/ 7 w 14"/>
                <a:gd name="T15" fmla="*/ 48 h 243"/>
                <a:gd name="T16" fmla="*/ 5 w 14"/>
                <a:gd name="T17" fmla="*/ 24 h 243"/>
                <a:gd name="T18" fmla="*/ 5 w 14"/>
                <a:gd name="T19" fmla="*/ 3 h 243"/>
                <a:gd name="T20" fmla="*/ 1 w 14"/>
                <a:gd name="T21" fmla="*/ 4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243">
                  <a:moveTo>
                    <a:pt x="1" y="4"/>
                  </a:moveTo>
                  <a:cubicBezTo>
                    <a:pt x="3" y="12"/>
                    <a:pt x="1" y="20"/>
                    <a:pt x="1" y="28"/>
                  </a:cubicBezTo>
                  <a:cubicBezTo>
                    <a:pt x="1" y="37"/>
                    <a:pt x="3" y="45"/>
                    <a:pt x="3" y="54"/>
                  </a:cubicBezTo>
                  <a:cubicBezTo>
                    <a:pt x="4" y="73"/>
                    <a:pt x="5" y="93"/>
                    <a:pt x="6" y="113"/>
                  </a:cubicBezTo>
                  <a:cubicBezTo>
                    <a:pt x="8" y="155"/>
                    <a:pt x="9" y="198"/>
                    <a:pt x="9" y="240"/>
                  </a:cubicBezTo>
                  <a:cubicBezTo>
                    <a:pt x="9" y="243"/>
                    <a:pt x="14" y="243"/>
                    <a:pt x="14" y="240"/>
                  </a:cubicBezTo>
                  <a:cubicBezTo>
                    <a:pt x="13" y="196"/>
                    <a:pt x="12" y="151"/>
                    <a:pt x="9" y="107"/>
                  </a:cubicBezTo>
                  <a:cubicBezTo>
                    <a:pt x="9" y="87"/>
                    <a:pt x="8" y="67"/>
                    <a:pt x="7" y="48"/>
                  </a:cubicBezTo>
                  <a:cubicBezTo>
                    <a:pt x="6" y="40"/>
                    <a:pt x="5" y="32"/>
                    <a:pt x="5" y="24"/>
                  </a:cubicBezTo>
                  <a:cubicBezTo>
                    <a:pt x="5" y="17"/>
                    <a:pt x="6" y="10"/>
                    <a:pt x="5" y="3"/>
                  </a:cubicBezTo>
                  <a:cubicBezTo>
                    <a:pt x="5" y="0"/>
                    <a:pt x="0" y="1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2" name="Freeform 39"/>
            <p:cNvSpPr/>
            <p:nvPr/>
          </p:nvSpPr>
          <p:spPr bwMode="auto">
            <a:xfrm>
              <a:off x="3596" y="459"/>
              <a:ext cx="46" cy="45"/>
            </a:xfrm>
            <a:custGeom>
              <a:avLst/>
              <a:gdLst>
                <a:gd name="T0" fmla="*/ 7 w 38"/>
                <a:gd name="T1" fmla="*/ 29 h 37"/>
                <a:gd name="T2" fmla="*/ 19 w 38"/>
                <a:gd name="T3" fmla="*/ 4 h 37"/>
                <a:gd name="T4" fmla="*/ 16 w 38"/>
                <a:gd name="T5" fmla="*/ 4 h 37"/>
                <a:gd name="T6" fmla="*/ 34 w 38"/>
                <a:gd name="T7" fmla="*/ 34 h 37"/>
                <a:gd name="T8" fmla="*/ 35 w 38"/>
                <a:gd name="T9" fmla="*/ 31 h 37"/>
                <a:gd name="T10" fmla="*/ 3 w 38"/>
                <a:gd name="T11" fmla="*/ 32 h 37"/>
                <a:gd name="T12" fmla="*/ 3 w 38"/>
                <a:gd name="T13" fmla="*/ 36 h 37"/>
                <a:gd name="T14" fmla="*/ 36 w 38"/>
                <a:gd name="T15" fmla="*/ 35 h 37"/>
                <a:gd name="T16" fmla="*/ 37 w 38"/>
                <a:gd name="T17" fmla="*/ 32 h 37"/>
                <a:gd name="T18" fmla="*/ 19 w 38"/>
                <a:gd name="T19" fmla="*/ 1 h 37"/>
                <a:gd name="T20" fmla="*/ 16 w 38"/>
                <a:gd name="T21" fmla="*/ 1 h 37"/>
                <a:gd name="T22" fmla="*/ 4 w 38"/>
                <a:gd name="T23" fmla="*/ 27 h 37"/>
                <a:gd name="T24" fmla="*/ 7 w 38"/>
                <a:gd name="T25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37">
                  <a:moveTo>
                    <a:pt x="7" y="29"/>
                  </a:moveTo>
                  <a:cubicBezTo>
                    <a:pt x="11" y="21"/>
                    <a:pt x="12" y="11"/>
                    <a:pt x="19" y="4"/>
                  </a:cubicBezTo>
                  <a:cubicBezTo>
                    <a:pt x="18" y="4"/>
                    <a:pt x="17" y="4"/>
                    <a:pt x="16" y="4"/>
                  </a:cubicBezTo>
                  <a:cubicBezTo>
                    <a:pt x="23" y="13"/>
                    <a:pt x="29" y="23"/>
                    <a:pt x="34" y="34"/>
                  </a:cubicBezTo>
                  <a:cubicBezTo>
                    <a:pt x="34" y="33"/>
                    <a:pt x="35" y="32"/>
                    <a:pt x="35" y="31"/>
                  </a:cubicBezTo>
                  <a:cubicBezTo>
                    <a:pt x="25" y="33"/>
                    <a:pt x="14" y="32"/>
                    <a:pt x="3" y="32"/>
                  </a:cubicBezTo>
                  <a:cubicBezTo>
                    <a:pt x="0" y="32"/>
                    <a:pt x="0" y="36"/>
                    <a:pt x="3" y="36"/>
                  </a:cubicBezTo>
                  <a:cubicBezTo>
                    <a:pt x="14" y="36"/>
                    <a:pt x="25" y="37"/>
                    <a:pt x="36" y="35"/>
                  </a:cubicBezTo>
                  <a:cubicBezTo>
                    <a:pt x="37" y="34"/>
                    <a:pt x="38" y="33"/>
                    <a:pt x="37" y="32"/>
                  </a:cubicBezTo>
                  <a:cubicBezTo>
                    <a:pt x="32" y="21"/>
                    <a:pt x="26" y="10"/>
                    <a:pt x="19" y="1"/>
                  </a:cubicBezTo>
                  <a:cubicBezTo>
                    <a:pt x="18" y="0"/>
                    <a:pt x="16" y="0"/>
                    <a:pt x="16" y="1"/>
                  </a:cubicBezTo>
                  <a:cubicBezTo>
                    <a:pt x="9" y="8"/>
                    <a:pt x="8" y="18"/>
                    <a:pt x="4" y="27"/>
                  </a:cubicBezTo>
                  <a:cubicBezTo>
                    <a:pt x="2" y="29"/>
                    <a:pt x="6" y="31"/>
                    <a:pt x="7" y="2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3" name="Freeform 40"/>
            <p:cNvSpPr/>
            <p:nvPr/>
          </p:nvSpPr>
          <p:spPr bwMode="auto">
            <a:xfrm>
              <a:off x="3633" y="782"/>
              <a:ext cx="506" cy="16"/>
            </a:xfrm>
            <a:custGeom>
              <a:avLst/>
              <a:gdLst>
                <a:gd name="T0" fmla="*/ 2 w 416"/>
                <a:gd name="T1" fmla="*/ 7 h 13"/>
                <a:gd name="T2" fmla="*/ 107 w 416"/>
                <a:gd name="T3" fmla="*/ 10 h 13"/>
                <a:gd name="T4" fmla="*/ 157 w 416"/>
                <a:gd name="T5" fmla="*/ 13 h 13"/>
                <a:gd name="T6" fmla="*/ 214 w 416"/>
                <a:gd name="T7" fmla="*/ 11 h 13"/>
                <a:gd name="T8" fmla="*/ 321 w 416"/>
                <a:gd name="T9" fmla="*/ 6 h 13"/>
                <a:gd name="T10" fmla="*/ 373 w 416"/>
                <a:gd name="T11" fmla="*/ 5 h 13"/>
                <a:gd name="T12" fmla="*/ 413 w 416"/>
                <a:gd name="T13" fmla="*/ 4 h 13"/>
                <a:gd name="T14" fmla="*/ 412 w 416"/>
                <a:gd name="T15" fmla="*/ 0 h 13"/>
                <a:gd name="T16" fmla="*/ 368 w 416"/>
                <a:gd name="T17" fmla="*/ 1 h 13"/>
                <a:gd name="T18" fmla="*/ 321 w 416"/>
                <a:gd name="T19" fmla="*/ 2 h 13"/>
                <a:gd name="T20" fmla="*/ 214 w 416"/>
                <a:gd name="T21" fmla="*/ 7 h 13"/>
                <a:gd name="T22" fmla="*/ 164 w 416"/>
                <a:gd name="T23" fmla="*/ 9 h 13"/>
                <a:gd name="T24" fmla="*/ 107 w 416"/>
                <a:gd name="T25" fmla="*/ 6 h 13"/>
                <a:gd name="T26" fmla="*/ 2 w 416"/>
                <a:gd name="T27" fmla="*/ 3 h 13"/>
                <a:gd name="T28" fmla="*/ 2 w 416"/>
                <a:gd name="T2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6" h="13">
                  <a:moveTo>
                    <a:pt x="2" y="7"/>
                  </a:moveTo>
                  <a:cubicBezTo>
                    <a:pt x="37" y="9"/>
                    <a:pt x="72" y="10"/>
                    <a:pt x="107" y="10"/>
                  </a:cubicBezTo>
                  <a:cubicBezTo>
                    <a:pt x="124" y="10"/>
                    <a:pt x="141" y="13"/>
                    <a:pt x="157" y="13"/>
                  </a:cubicBezTo>
                  <a:cubicBezTo>
                    <a:pt x="176" y="13"/>
                    <a:pt x="195" y="12"/>
                    <a:pt x="214" y="11"/>
                  </a:cubicBezTo>
                  <a:cubicBezTo>
                    <a:pt x="250" y="9"/>
                    <a:pt x="285" y="6"/>
                    <a:pt x="321" y="6"/>
                  </a:cubicBezTo>
                  <a:cubicBezTo>
                    <a:pt x="338" y="6"/>
                    <a:pt x="356" y="6"/>
                    <a:pt x="373" y="5"/>
                  </a:cubicBezTo>
                  <a:cubicBezTo>
                    <a:pt x="386" y="4"/>
                    <a:pt x="401" y="6"/>
                    <a:pt x="413" y="4"/>
                  </a:cubicBezTo>
                  <a:cubicBezTo>
                    <a:pt x="416" y="3"/>
                    <a:pt x="415" y="0"/>
                    <a:pt x="412" y="0"/>
                  </a:cubicBezTo>
                  <a:cubicBezTo>
                    <a:pt x="398" y="3"/>
                    <a:pt x="382" y="0"/>
                    <a:pt x="368" y="1"/>
                  </a:cubicBezTo>
                  <a:cubicBezTo>
                    <a:pt x="352" y="2"/>
                    <a:pt x="337" y="2"/>
                    <a:pt x="321" y="2"/>
                  </a:cubicBezTo>
                  <a:cubicBezTo>
                    <a:pt x="285" y="2"/>
                    <a:pt x="250" y="4"/>
                    <a:pt x="214" y="7"/>
                  </a:cubicBezTo>
                  <a:cubicBezTo>
                    <a:pt x="198" y="8"/>
                    <a:pt x="181" y="8"/>
                    <a:pt x="164" y="9"/>
                  </a:cubicBezTo>
                  <a:cubicBezTo>
                    <a:pt x="145" y="9"/>
                    <a:pt x="126" y="6"/>
                    <a:pt x="107" y="6"/>
                  </a:cubicBezTo>
                  <a:cubicBezTo>
                    <a:pt x="72" y="5"/>
                    <a:pt x="37" y="5"/>
                    <a:pt x="2" y="3"/>
                  </a:cubicBezTo>
                  <a:cubicBezTo>
                    <a:pt x="0" y="3"/>
                    <a:pt x="0" y="7"/>
                    <a:pt x="2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4" name="Freeform 41"/>
            <p:cNvSpPr/>
            <p:nvPr/>
          </p:nvSpPr>
          <p:spPr bwMode="auto">
            <a:xfrm>
              <a:off x="4132" y="758"/>
              <a:ext cx="38" cy="46"/>
            </a:xfrm>
            <a:custGeom>
              <a:avLst/>
              <a:gdLst>
                <a:gd name="T0" fmla="*/ 3 w 31"/>
                <a:gd name="T1" fmla="*/ 13 h 38"/>
                <a:gd name="T2" fmla="*/ 4 w 31"/>
                <a:gd name="T3" fmla="*/ 34 h 38"/>
                <a:gd name="T4" fmla="*/ 8 w 31"/>
                <a:gd name="T5" fmla="*/ 34 h 38"/>
                <a:gd name="T6" fmla="*/ 5 w 31"/>
                <a:gd name="T7" fmla="*/ 9 h 38"/>
                <a:gd name="T8" fmla="*/ 5 w 31"/>
                <a:gd name="T9" fmla="*/ 6 h 38"/>
                <a:gd name="T10" fmla="*/ 5 w 31"/>
                <a:gd name="T11" fmla="*/ 7 h 38"/>
                <a:gd name="T12" fmla="*/ 11 w 31"/>
                <a:gd name="T13" fmla="*/ 13 h 38"/>
                <a:gd name="T14" fmla="*/ 27 w 31"/>
                <a:gd name="T15" fmla="*/ 26 h 38"/>
                <a:gd name="T16" fmla="*/ 27 w 31"/>
                <a:gd name="T17" fmla="*/ 23 h 38"/>
                <a:gd name="T18" fmla="*/ 12 w 31"/>
                <a:gd name="T19" fmla="*/ 33 h 38"/>
                <a:gd name="T20" fmla="*/ 15 w 31"/>
                <a:gd name="T21" fmla="*/ 37 h 38"/>
                <a:gd name="T22" fmla="*/ 30 w 31"/>
                <a:gd name="T23" fmla="*/ 26 h 38"/>
                <a:gd name="T24" fmla="*/ 30 w 31"/>
                <a:gd name="T25" fmla="*/ 23 h 38"/>
                <a:gd name="T26" fmla="*/ 11 w 31"/>
                <a:gd name="T27" fmla="*/ 7 h 38"/>
                <a:gd name="T28" fmla="*/ 1 w 31"/>
                <a:gd name="T29" fmla="*/ 4 h 38"/>
                <a:gd name="T30" fmla="*/ 2 w 31"/>
                <a:gd name="T31" fmla="*/ 17 h 38"/>
                <a:gd name="T32" fmla="*/ 4 w 31"/>
                <a:gd name="T33" fmla="*/ 34 h 38"/>
                <a:gd name="T34" fmla="*/ 8 w 31"/>
                <a:gd name="T35" fmla="*/ 34 h 38"/>
                <a:gd name="T36" fmla="*/ 7 w 31"/>
                <a:gd name="T37" fmla="*/ 13 h 38"/>
                <a:gd name="T38" fmla="*/ 3 w 31"/>
                <a:gd name="T39" fmla="*/ 1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38">
                  <a:moveTo>
                    <a:pt x="3" y="13"/>
                  </a:moveTo>
                  <a:cubicBezTo>
                    <a:pt x="4" y="20"/>
                    <a:pt x="5" y="27"/>
                    <a:pt x="4" y="34"/>
                  </a:cubicBezTo>
                  <a:cubicBezTo>
                    <a:pt x="4" y="37"/>
                    <a:pt x="8" y="37"/>
                    <a:pt x="8" y="34"/>
                  </a:cubicBezTo>
                  <a:cubicBezTo>
                    <a:pt x="9" y="26"/>
                    <a:pt x="6" y="17"/>
                    <a:pt x="5" y="9"/>
                  </a:cubicBezTo>
                  <a:cubicBezTo>
                    <a:pt x="5" y="8"/>
                    <a:pt x="5" y="7"/>
                    <a:pt x="5" y="6"/>
                  </a:cubicBezTo>
                  <a:cubicBezTo>
                    <a:pt x="5" y="5"/>
                    <a:pt x="3" y="7"/>
                    <a:pt x="5" y="7"/>
                  </a:cubicBezTo>
                  <a:cubicBezTo>
                    <a:pt x="7" y="9"/>
                    <a:pt x="9" y="11"/>
                    <a:pt x="11" y="13"/>
                  </a:cubicBezTo>
                  <a:cubicBezTo>
                    <a:pt x="16" y="17"/>
                    <a:pt x="22" y="22"/>
                    <a:pt x="27" y="26"/>
                  </a:cubicBezTo>
                  <a:cubicBezTo>
                    <a:pt x="27" y="25"/>
                    <a:pt x="27" y="24"/>
                    <a:pt x="27" y="23"/>
                  </a:cubicBezTo>
                  <a:cubicBezTo>
                    <a:pt x="23" y="28"/>
                    <a:pt x="17" y="30"/>
                    <a:pt x="12" y="33"/>
                  </a:cubicBezTo>
                  <a:cubicBezTo>
                    <a:pt x="10" y="35"/>
                    <a:pt x="12" y="38"/>
                    <a:pt x="15" y="37"/>
                  </a:cubicBezTo>
                  <a:cubicBezTo>
                    <a:pt x="20" y="33"/>
                    <a:pt x="26" y="31"/>
                    <a:pt x="30" y="26"/>
                  </a:cubicBezTo>
                  <a:cubicBezTo>
                    <a:pt x="31" y="25"/>
                    <a:pt x="31" y="24"/>
                    <a:pt x="30" y="23"/>
                  </a:cubicBezTo>
                  <a:cubicBezTo>
                    <a:pt x="24" y="18"/>
                    <a:pt x="17" y="13"/>
                    <a:pt x="11" y="7"/>
                  </a:cubicBezTo>
                  <a:cubicBezTo>
                    <a:pt x="9" y="6"/>
                    <a:pt x="4" y="0"/>
                    <a:pt x="1" y="4"/>
                  </a:cubicBezTo>
                  <a:cubicBezTo>
                    <a:pt x="0" y="7"/>
                    <a:pt x="1" y="14"/>
                    <a:pt x="2" y="17"/>
                  </a:cubicBezTo>
                  <a:cubicBezTo>
                    <a:pt x="3" y="23"/>
                    <a:pt x="4" y="29"/>
                    <a:pt x="4" y="34"/>
                  </a:cubicBezTo>
                  <a:cubicBezTo>
                    <a:pt x="6" y="34"/>
                    <a:pt x="7" y="34"/>
                    <a:pt x="8" y="34"/>
                  </a:cubicBezTo>
                  <a:cubicBezTo>
                    <a:pt x="9" y="27"/>
                    <a:pt x="8" y="20"/>
                    <a:pt x="7" y="13"/>
                  </a:cubicBezTo>
                  <a:cubicBezTo>
                    <a:pt x="7" y="10"/>
                    <a:pt x="3" y="10"/>
                    <a:pt x="3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5" name="Freeform 42"/>
            <p:cNvSpPr/>
            <p:nvPr/>
          </p:nvSpPr>
          <p:spPr bwMode="auto">
            <a:xfrm>
              <a:off x="4055" y="603"/>
              <a:ext cx="6" cy="5"/>
            </a:xfrm>
            <a:custGeom>
              <a:avLst/>
              <a:gdLst>
                <a:gd name="T0" fmla="*/ 3 w 5"/>
                <a:gd name="T1" fmla="*/ 4 h 4"/>
                <a:gd name="T2" fmla="*/ 3 w 5"/>
                <a:gd name="T3" fmla="*/ 0 h 4"/>
                <a:gd name="T4" fmla="*/ 3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5" y="4"/>
                    <a:pt x="5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6" name="Freeform 43"/>
            <p:cNvSpPr/>
            <p:nvPr/>
          </p:nvSpPr>
          <p:spPr bwMode="auto">
            <a:xfrm>
              <a:off x="3659" y="627"/>
              <a:ext cx="86" cy="166"/>
            </a:xfrm>
            <a:custGeom>
              <a:avLst/>
              <a:gdLst>
                <a:gd name="T0" fmla="*/ 12 w 70"/>
                <a:gd name="T1" fmla="*/ 129 h 136"/>
                <a:gd name="T2" fmla="*/ 7 w 70"/>
                <a:gd name="T3" fmla="*/ 68 h 136"/>
                <a:gd name="T4" fmla="*/ 5 w 70"/>
                <a:gd name="T5" fmla="*/ 34 h 136"/>
                <a:gd name="T6" fmla="*/ 23 w 70"/>
                <a:gd name="T7" fmla="*/ 15 h 136"/>
                <a:gd name="T8" fmla="*/ 58 w 70"/>
                <a:gd name="T9" fmla="*/ 19 h 136"/>
                <a:gd name="T10" fmla="*/ 60 w 70"/>
                <a:gd name="T11" fmla="*/ 56 h 136"/>
                <a:gd name="T12" fmla="*/ 62 w 70"/>
                <a:gd name="T13" fmla="*/ 94 h 136"/>
                <a:gd name="T14" fmla="*/ 64 w 70"/>
                <a:gd name="T15" fmla="*/ 132 h 136"/>
                <a:gd name="T16" fmla="*/ 68 w 70"/>
                <a:gd name="T17" fmla="*/ 133 h 136"/>
                <a:gd name="T18" fmla="*/ 66 w 70"/>
                <a:gd name="T19" fmla="*/ 94 h 136"/>
                <a:gd name="T20" fmla="*/ 63 w 70"/>
                <a:gd name="T21" fmla="*/ 38 h 136"/>
                <a:gd name="T22" fmla="*/ 46 w 70"/>
                <a:gd name="T23" fmla="*/ 5 h 136"/>
                <a:gd name="T24" fmla="*/ 8 w 70"/>
                <a:gd name="T25" fmla="*/ 14 h 136"/>
                <a:gd name="T26" fmla="*/ 1 w 70"/>
                <a:gd name="T27" fmla="*/ 25 h 136"/>
                <a:gd name="T28" fmla="*/ 4 w 70"/>
                <a:gd name="T29" fmla="*/ 74 h 136"/>
                <a:gd name="T30" fmla="*/ 8 w 70"/>
                <a:gd name="T31" fmla="*/ 127 h 136"/>
                <a:gd name="T32" fmla="*/ 12 w 70"/>
                <a:gd name="T33" fmla="*/ 12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136">
                  <a:moveTo>
                    <a:pt x="12" y="129"/>
                  </a:moveTo>
                  <a:cubicBezTo>
                    <a:pt x="15" y="109"/>
                    <a:pt x="9" y="87"/>
                    <a:pt x="7" y="68"/>
                  </a:cubicBezTo>
                  <a:cubicBezTo>
                    <a:pt x="6" y="57"/>
                    <a:pt x="5" y="45"/>
                    <a:pt x="5" y="34"/>
                  </a:cubicBezTo>
                  <a:cubicBezTo>
                    <a:pt x="4" y="19"/>
                    <a:pt x="10" y="17"/>
                    <a:pt x="23" y="15"/>
                  </a:cubicBezTo>
                  <a:cubicBezTo>
                    <a:pt x="33" y="12"/>
                    <a:pt x="57" y="1"/>
                    <a:pt x="58" y="19"/>
                  </a:cubicBezTo>
                  <a:cubicBezTo>
                    <a:pt x="59" y="32"/>
                    <a:pt x="59" y="44"/>
                    <a:pt x="60" y="56"/>
                  </a:cubicBezTo>
                  <a:cubicBezTo>
                    <a:pt x="61" y="69"/>
                    <a:pt x="61" y="81"/>
                    <a:pt x="62" y="94"/>
                  </a:cubicBezTo>
                  <a:cubicBezTo>
                    <a:pt x="62" y="106"/>
                    <a:pt x="66" y="120"/>
                    <a:pt x="64" y="132"/>
                  </a:cubicBezTo>
                  <a:cubicBezTo>
                    <a:pt x="64" y="135"/>
                    <a:pt x="68" y="136"/>
                    <a:pt x="68" y="133"/>
                  </a:cubicBezTo>
                  <a:cubicBezTo>
                    <a:pt x="70" y="120"/>
                    <a:pt x="67" y="107"/>
                    <a:pt x="66" y="94"/>
                  </a:cubicBezTo>
                  <a:cubicBezTo>
                    <a:pt x="65" y="75"/>
                    <a:pt x="64" y="56"/>
                    <a:pt x="63" y="38"/>
                  </a:cubicBezTo>
                  <a:cubicBezTo>
                    <a:pt x="62" y="23"/>
                    <a:pt x="67" y="0"/>
                    <a:pt x="46" y="5"/>
                  </a:cubicBezTo>
                  <a:cubicBezTo>
                    <a:pt x="34" y="7"/>
                    <a:pt x="19" y="9"/>
                    <a:pt x="8" y="14"/>
                  </a:cubicBezTo>
                  <a:cubicBezTo>
                    <a:pt x="4" y="16"/>
                    <a:pt x="1" y="20"/>
                    <a:pt x="1" y="25"/>
                  </a:cubicBezTo>
                  <a:cubicBezTo>
                    <a:pt x="0" y="42"/>
                    <a:pt x="2" y="58"/>
                    <a:pt x="4" y="74"/>
                  </a:cubicBezTo>
                  <a:cubicBezTo>
                    <a:pt x="5" y="90"/>
                    <a:pt x="11" y="112"/>
                    <a:pt x="8" y="127"/>
                  </a:cubicBezTo>
                  <a:cubicBezTo>
                    <a:pt x="7" y="130"/>
                    <a:pt x="11" y="131"/>
                    <a:pt x="12" y="12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7" name="Freeform 44"/>
            <p:cNvSpPr/>
            <p:nvPr/>
          </p:nvSpPr>
          <p:spPr bwMode="auto">
            <a:xfrm>
              <a:off x="3739" y="686"/>
              <a:ext cx="74" cy="108"/>
            </a:xfrm>
            <a:custGeom>
              <a:avLst/>
              <a:gdLst>
                <a:gd name="T0" fmla="*/ 4 w 61"/>
                <a:gd name="T1" fmla="*/ 13 h 89"/>
                <a:gd name="T2" fmla="*/ 38 w 61"/>
                <a:gd name="T3" fmla="*/ 8 h 89"/>
                <a:gd name="T4" fmla="*/ 52 w 61"/>
                <a:gd name="T5" fmla="*/ 9 h 89"/>
                <a:gd name="T6" fmla="*/ 54 w 61"/>
                <a:gd name="T7" fmla="*/ 24 h 89"/>
                <a:gd name="T8" fmla="*/ 57 w 61"/>
                <a:gd name="T9" fmla="*/ 86 h 89"/>
                <a:gd name="T10" fmla="*/ 61 w 61"/>
                <a:gd name="T11" fmla="*/ 86 h 89"/>
                <a:gd name="T12" fmla="*/ 58 w 61"/>
                <a:gd name="T13" fmla="*/ 36 h 89"/>
                <a:gd name="T14" fmla="*/ 53 w 61"/>
                <a:gd name="T15" fmla="*/ 1 h 89"/>
                <a:gd name="T16" fmla="*/ 50 w 61"/>
                <a:gd name="T17" fmla="*/ 0 h 89"/>
                <a:gd name="T18" fmla="*/ 2 w 61"/>
                <a:gd name="T19" fmla="*/ 9 h 89"/>
                <a:gd name="T20" fmla="*/ 4 w 61"/>
                <a:gd name="T21" fmla="*/ 1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89">
                  <a:moveTo>
                    <a:pt x="4" y="13"/>
                  </a:moveTo>
                  <a:cubicBezTo>
                    <a:pt x="15" y="11"/>
                    <a:pt x="26" y="9"/>
                    <a:pt x="38" y="8"/>
                  </a:cubicBezTo>
                  <a:cubicBezTo>
                    <a:pt x="41" y="7"/>
                    <a:pt x="50" y="3"/>
                    <a:pt x="52" y="9"/>
                  </a:cubicBezTo>
                  <a:cubicBezTo>
                    <a:pt x="54" y="13"/>
                    <a:pt x="53" y="19"/>
                    <a:pt x="54" y="24"/>
                  </a:cubicBezTo>
                  <a:cubicBezTo>
                    <a:pt x="54" y="45"/>
                    <a:pt x="56" y="66"/>
                    <a:pt x="57" y="86"/>
                  </a:cubicBezTo>
                  <a:cubicBezTo>
                    <a:pt x="57" y="89"/>
                    <a:pt x="61" y="89"/>
                    <a:pt x="61" y="86"/>
                  </a:cubicBezTo>
                  <a:cubicBezTo>
                    <a:pt x="60" y="70"/>
                    <a:pt x="58" y="53"/>
                    <a:pt x="58" y="36"/>
                  </a:cubicBezTo>
                  <a:cubicBezTo>
                    <a:pt x="58" y="25"/>
                    <a:pt x="60" y="11"/>
                    <a:pt x="53" y="1"/>
                  </a:cubicBezTo>
                  <a:cubicBezTo>
                    <a:pt x="52" y="1"/>
                    <a:pt x="51" y="0"/>
                    <a:pt x="50" y="0"/>
                  </a:cubicBezTo>
                  <a:cubicBezTo>
                    <a:pt x="36" y="6"/>
                    <a:pt x="18" y="7"/>
                    <a:pt x="2" y="9"/>
                  </a:cubicBezTo>
                  <a:cubicBezTo>
                    <a:pt x="0" y="10"/>
                    <a:pt x="1" y="14"/>
                    <a:pt x="4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8" name="Freeform 45"/>
            <p:cNvSpPr/>
            <p:nvPr/>
          </p:nvSpPr>
          <p:spPr bwMode="auto">
            <a:xfrm>
              <a:off x="3788" y="497"/>
              <a:ext cx="121" cy="297"/>
            </a:xfrm>
            <a:custGeom>
              <a:avLst/>
              <a:gdLst>
                <a:gd name="T0" fmla="*/ 16 w 99"/>
                <a:gd name="T1" fmla="*/ 159 h 244"/>
                <a:gd name="T2" fmla="*/ 11 w 99"/>
                <a:gd name="T3" fmla="*/ 47 h 244"/>
                <a:gd name="T4" fmla="*/ 8 w 99"/>
                <a:gd name="T5" fmla="*/ 29 h 244"/>
                <a:gd name="T6" fmla="*/ 7 w 99"/>
                <a:gd name="T7" fmla="*/ 17 h 244"/>
                <a:gd name="T8" fmla="*/ 23 w 99"/>
                <a:gd name="T9" fmla="*/ 6 h 244"/>
                <a:gd name="T10" fmla="*/ 75 w 99"/>
                <a:gd name="T11" fmla="*/ 11 h 244"/>
                <a:gd name="T12" fmla="*/ 85 w 99"/>
                <a:gd name="T13" fmla="*/ 129 h 244"/>
                <a:gd name="T14" fmla="*/ 90 w 99"/>
                <a:gd name="T15" fmla="*/ 184 h 244"/>
                <a:gd name="T16" fmla="*/ 92 w 99"/>
                <a:gd name="T17" fmla="*/ 241 h 244"/>
                <a:gd name="T18" fmla="*/ 96 w 99"/>
                <a:gd name="T19" fmla="*/ 240 h 244"/>
                <a:gd name="T20" fmla="*/ 96 w 99"/>
                <a:gd name="T21" fmla="*/ 237 h 244"/>
                <a:gd name="T22" fmla="*/ 92 w 99"/>
                <a:gd name="T23" fmla="*/ 238 h 244"/>
                <a:gd name="T24" fmla="*/ 92 w 99"/>
                <a:gd name="T25" fmla="*/ 241 h 244"/>
                <a:gd name="T26" fmla="*/ 96 w 99"/>
                <a:gd name="T27" fmla="*/ 241 h 244"/>
                <a:gd name="T28" fmla="*/ 94 w 99"/>
                <a:gd name="T29" fmla="*/ 178 h 244"/>
                <a:gd name="T30" fmla="*/ 88 w 99"/>
                <a:gd name="T31" fmla="*/ 105 h 244"/>
                <a:gd name="T32" fmla="*/ 82 w 99"/>
                <a:gd name="T33" fmla="*/ 33 h 244"/>
                <a:gd name="T34" fmla="*/ 75 w 99"/>
                <a:gd name="T35" fmla="*/ 2 h 244"/>
                <a:gd name="T36" fmla="*/ 53 w 99"/>
                <a:gd name="T37" fmla="*/ 2 h 244"/>
                <a:gd name="T38" fmla="*/ 17 w 99"/>
                <a:gd name="T39" fmla="*/ 2 h 244"/>
                <a:gd name="T40" fmla="*/ 1 w 99"/>
                <a:gd name="T41" fmla="*/ 12 h 244"/>
                <a:gd name="T42" fmla="*/ 12 w 99"/>
                <a:gd name="T43" fmla="*/ 159 h 244"/>
                <a:gd name="T44" fmla="*/ 16 w 99"/>
                <a:gd name="T45" fmla="*/ 159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9" h="244">
                  <a:moveTo>
                    <a:pt x="16" y="159"/>
                  </a:moveTo>
                  <a:cubicBezTo>
                    <a:pt x="16" y="122"/>
                    <a:pt x="14" y="84"/>
                    <a:pt x="11" y="47"/>
                  </a:cubicBezTo>
                  <a:cubicBezTo>
                    <a:pt x="10" y="41"/>
                    <a:pt x="9" y="35"/>
                    <a:pt x="8" y="29"/>
                  </a:cubicBezTo>
                  <a:cubicBezTo>
                    <a:pt x="8" y="25"/>
                    <a:pt x="7" y="21"/>
                    <a:pt x="7" y="17"/>
                  </a:cubicBezTo>
                  <a:cubicBezTo>
                    <a:pt x="5" y="8"/>
                    <a:pt x="16" y="6"/>
                    <a:pt x="23" y="6"/>
                  </a:cubicBezTo>
                  <a:cubicBezTo>
                    <a:pt x="33" y="6"/>
                    <a:pt x="73" y="0"/>
                    <a:pt x="75" y="11"/>
                  </a:cubicBezTo>
                  <a:cubicBezTo>
                    <a:pt x="83" y="50"/>
                    <a:pt x="82" y="90"/>
                    <a:pt x="85" y="129"/>
                  </a:cubicBezTo>
                  <a:cubicBezTo>
                    <a:pt x="86" y="147"/>
                    <a:pt x="89" y="166"/>
                    <a:pt x="90" y="184"/>
                  </a:cubicBezTo>
                  <a:cubicBezTo>
                    <a:pt x="92" y="202"/>
                    <a:pt x="95" y="223"/>
                    <a:pt x="92" y="241"/>
                  </a:cubicBezTo>
                  <a:cubicBezTo>
                    <a:pt x="94" y="241"/>
                    <a:pt x="95" y="240"/>
                    <a:pt x="96" y="240"/>
                  </a:cubicBezTo>
                  <a:cubicBezTo>
                    <a:pt x="96" y="239"/>
                    <a:pt x="96" y="238"/>
                    <a:pt x="96" y="237"/>
                  </a:cubicBezTo>
                  <a:cubicBezTo>
                    <a:pt x="95" y="235"/>
                    <a:pt x="91" y="236"/>
                    <a:pt x="92" y="238"/>
                  </a:cubicBezTo>
                  <a:cubicBezTo>
                    <a:pt x="92" y="239"/>
                    <a:pt x="92" y="240"/>
                    <a:pt x="92" y="241"/>
                  </a:cubicBezTo>
                  <a:cubicBezTo>
                    <a:pt x="93" y="244"/>
                    <a:pt x="96" y="243"/>
                    <a:pt x="96" y="241"/>
                  </a:cubicBezTo>
                  <a:cubicBezTo>
                    <a:pt x="99" y="221"/>
                    <a:pt x="95" y="198"/>
                    <a:pt x="94" y="178"/>
                  </a:cubicBezTo>
                  <a:cubicBezTo>
                    <a:pt x="91" y="153"/>
                    <a:pt x="89" y="129"/>
                    <a:pt x="88" y="105"/>
                  </a:cubicBezTo>
                  <a:cubicBezTo>
                    <a:pt x="87" y="81"/>
                    <a:pt x="84" y="57"/>
                    <a:pt x="82" y="33"/>
                  </a:cubicBezTo>
                  <a:cubicBezTo>
                    <a:pt x="82" y="27"/>
                    <a:pt x="82" y="4"/>
                    <a:pt x="75" y="2"/>
                  </a:cubicBezTo>
                  <a:cubicBezTo>
                    <a:pt x="68" y="0"/>
                    <a:pt x="60" y="2"/>
                    <a:pt x="53" y="2"/>
                  </a:cubicBezTo>
                  <a:cubicBezTo>
                    <a:pt x="41" y="2"/>
                    <a:pt x="29" y="2"/>
                    <a:pt x="17" y="2"/>
                  </a:cubicBezTo>
                  <a:cubicBezTo>
                    <a:pt x="11" y="2"/>
                    <a:pt x="0" y="2"/>
                    <a:pt x="1" y="12"/>
                  </a:cubicBezTo>
                  <a:cubicBezTo>
                    <a:pt x="8" y="60"/>
                    <a:pt x="11" y="110"/>
                    <a:pt x="12" y="159"/>
                  </a:cubicBezTo>
                  <a:cubicBezTo>
                    <a:pt x="12" y="161"/>
                    <a:pt x="16" y="161"/>
                    <a:pt x="16" y="15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9" name="Freeform 46"/>
            <p:cNvSpPr/>
            <p:nvPr/>
          </p:nvSpPr>
          <p:spPr bwMode="auto">
            <a:xfrm>
              <a:off x="3887" y="540"/>
              <a:ext cx="110" cy="246"/>
            </a:xfrm>
            <a:custGeom>
              <a:avLst/>
              <a:gdLst>
                <a:gd name="T0" fmla="*/ 5 w 90"/>
                <a:gd name="T1" fmla="*/ 14 h 202"/>
                <a:gd name="T2" fmla="*/ 62 w 90"/>
                <a:gd name="T3" fmla="*/ 9 h 202"/>
                <a:gd name="T4" fmla="*/ 78 w 90"/>
                <a:gd name="T5" fmla="*/ 38 h 202"/>
                <a:gd name="T6" fmla="*/ 79 w 90"/>
                <a:gd name="T7" fmla="*/ 70 h 202"/>
                <a:gd name="T8" fmla="*/ 83 w 90"/>
                <a:gd name="T9" fmla="*/ 135 h 202"/>
                <a:gd name="T10" fmla="*/ 86 w 90"/>
                <a:gd name="T11" fmla="*/ 200 h 202"/>
                <a:gd name="T12" fmla="*/ 89 w 90"/>
                <a:gd name="T13" fmla="*/ 198 h 202"/>
                <a:gd name="T14" fmla="*/ 89 w 90"/>
                <a:gd name="T15" fmla="*/ 198 h 202"/>
                <a:gd name="T16" fmla="*/ 85 w 90"/>
                <a:gd name="T17" fmla="*/ 197 h 202"/>
                <a:gd name="T18" fmla="*/ 86 w 90"/>
                <a:gd name="T19" fmla="*/ 200 h 202"/>
                <a:gd name="T20" fmla="*/ 89 w 90"/>
                <a:gd name="T21" fmla="*/ 199 h 202"/>
                <a:gd name="T22" fmla="*/ 85 w 90"/>
                <a:gd name="T23" fmla="*/ 107 h 202"/>
                <a:gd name="T24" fmla="*/ 81 w 90"/>
                <a:gd name="T25" fmla="*/ 26 h 202"/>
                <a:gd name="T26" fmla="*/ 52 w 90"/>
                <a:gd name="T27" fmla="*/ 4 h 202"/>
                <a:gd name="T28" fmla="*/ 2 w 90"/>
                <a:gd name="T29" fmla="*/ 11 h 202"/>
                <a:gd name="T30" fmla="*/ 5 w 90"/>
                <a:gd name="T31" fmla="*/ 14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202">
                  <a:moveTo>
                    <a:pt x="5" y="14"/>
                  </a:moveTo>
                  <a:cubicBezTo>
                    <a:pt x="18" y="2"/>
                    <a:pt x="46" y="9"/>
                    <a:pt x="62" y="9"/>
                  </a:cubicBezTo>
                  <a:cubicBezTo>
                    <a:pt x="78" y="9"/>
                    <a:pt x="77" y="25"/>
                    <a:pt x="78" y="38"/>
                  </a:cubicBezTo>
                  <a:cubicBezTo>
                    <a:pt x="78" y="48"/>
                    <a:pt x="78" y="59"/>
                    <a:pt x="79" y="70"/>
                  </a:cubicBezTo>
                  <a:cubicBezTo>
                    <a:pt x="81" y="92"/>
                    <a:pt x="83" y="114"/>
                    <a:pt x="83" y="135"/>
                  </a:cubicBezTo>
                  <a:cubicBezTo>
                    <a:pt x="83" y="156"/>
                    <a:pt x="83" y="179"/>
                    <a:pt x="86" y="200"/>
                  </a:cubicBezTo>
                  <a:cubicBezTo>
                    <a:pt x="87" y="199"/>
                    <a:pt x="88" y="199"/>
                    <a:pt x="89" y="198"/>
                  </a:cubicBezTo>
                  <a:cubicBezTo>
                    <a:pt x="89" y="198"/>
                    <a:pt x="89" y="198"/>
                    <a:pt x="89" y="198"/>
                  </a:cubicBezTo>
                  <a:cubicBezTo>
                    <a:pt x="90" y="196"/>
                    <a:pt x="86" y="195"/>
                    <a:pt x="85" y="197"/>
                  </a:cubicBezTo>
                  <a:cubicBezTo>
                    <a:pt x="85" y="199"/>
                    <a:pt x="85" y="199"/>
                    <a:pt x="86" y="200"/>
                  </a:cubicBezTo>
                  <a:cubicBezTo>
                    <a:pt x="87" y="202"/>
                    <a:pt x="90" y="201"/>
                    <a:pt x="89" y="199"/>
                  </a:cubicBezTo>
                  <a:cubicBezTo>
                    <a:pt x="85" y="168"/>
                    <a:pt x="89" y="137"/>
                    <a:pt x="85" y="107"/>
                  </a:cubicBezTo>
                  <a:cubicBezTo>
                    <a:pt x="83" y="80"/>
                    <a:pt x="85" y="53"/>
                    <a:pt x="81" y="26"/>
                  </a:cubicBezTo>
                  <a:cubicBezTo>
                    <a:pt x="77" y="3"/>
                    <a:pt x="74" y="6"/>
                    <a:pt x="52" y="4"/>
                  </a:cubicBezTo>
                  <a:cubicBezTo>
                    <a:pt x="38" y="3"/>
                    <a:pt x="15" y="0"/>
                    <a:pt x="2" y="11"/>
                  </a:cubicBezTo>
                  <a:cubicBezTo>
                    <a:pt x="0" y="13"/>
                    <a:pt x="3" y="15"/>
                    <a:pt x="5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0" name="Freeform 47"/>
            <p:cNvSpPr/>
            <p:nvPr/>
          </p:nvSpPr>
          <p:spPr bwMode="auto">
            <a:xfrm>
              <a:off x="3996" y="515"/>
              <a:ext cx="141" cy="274"/>
            </a:xfrm>
            <a:custGeom>
              <a:avLst/>
              <a:gdLst>
                <a:gd name="T0" fmla="*/ 2 w 116"/>
                <a:gd name="T1" fmla="*/ 135 h 225"/>
                <a:gd name="T2" fmla="*/ 39 w 116"/>
                <a:gd name="T3" fmla="*/ 134 h 225"/>
                <a:gd name="T4" fmla="*/ 49 w 116"/>
                <a:gd name="T5" fmla="*/ 157 h 225"/>
                <a:gd name="T6" fmla="*/ 55 w 116"/>
                <a:gd name="T7" fmla="*/ 222 h 225"/>
                <a:gd name="T8" fmla="*/ 58 w 116"/>
                <a:gd name="T9" fmla="*/ 222 h 225"/>
                <a:gd name="T10" fmla="*/ 49 w 116"/>
                <a:gd name="T11" fmla="*/ 91 h 225"/>
                <a:gd name="T12" fmla="*/ 44 w 116"/>
                <a:gd name="T13" fmla="*/ 26 h 225"/>
                <a:gd name="T14" fmla="*/ 52 w 116"/>
                <a:gd name="T15" fmla="*/ 8 h 225"/>
                <a:gd name="T16" fmla="*/ 72 w 116"/>
                <a:gd name="T17" fmla="*/ 8 h 225"/>
                <a:gd name="T18" fmla="*/ 106 w 116"/>
                <a:gd name="T19" fmla="*/ 25 h 225"/>
                <a:gd name="T20" fmla="*/ 108 w 116"/>
                <a:gd name="T21" fmla="*/ 89 h 225"/>
                <a:gd name="T22" fmla="*/ 110 w 116"/>
                <a:gd name="T23" fmla="*/ 155 h 225"/>
                <a:gd name="T24" fmla="*/ 109 w 116"/>
                <a:gd name="T25" fmla="*/ 185 h 225"/>
                <a:gd name="T26" fmla="*/ 113 w 116"/>
                <a:gd name="T27" fmla="*/ 219 h 225"/>
                <a:gd name="T28" fmla="*/ 109 w 116"/>
                <a:gd name="T29" fmla="*/ 222 h 225"/>
                <a:gd name="T30" fmla="*/ 113 w 116"/>
                <a:gd name="T31" fmla="*/ 225 h 225"/>
                <a:gd name="T32" fmla="*/ 116 w 116"/>
                <a:gd name="T33" fmla="*/ 222 h 225"/>
                <a:gd name="T34" fmla="*/ 115 w 116"/>
                <a:gd name="T35" fmla="*/ 143 h 225"/>
                <a:gd name="T36" fmla="*/ 111 w 116"/>
                <a:gd name="T37" fmla="*/ 58 h 225"/>
                <a:gd name="T38" fmla="*/ 110 w 116"/>
                <a:gd name="T39" fmla="*/ 25 h 225"/>
                <a:gd name="T40" fmla="*/ 107 w 116"/>
                <a:gd name="T41" fmla="*/ 7 h 225"/>
                <a:gd name="T42" fmla="*/ 75 w 116"/>
                <a:gd name="T43" fmla="*/ 4 h 225"/>
                <a:gd name="T44" fmla="*/ 41 w 116"/>
                <a:gd name="T45" fmla="*/ 7 h 225"/>
                <a:gd name="T46" fmla="*/ 38 w 116"/>
                <a:gd name="T47" fmla="*/ 16 h 225"/>
                <a:gd name="T48" fmla="*/ 41 w 116"/>
                <a:gd name="T49" fmla="*/ 47 h 225"/>
                <a:gd name="T50" fmla="*/ 48 w 116"/>
                <a:gd name="T51" fmla="*/ 134 h 225"/>
                <a:gd name="T52" fmla="*/ 55 w 116"/>
                <a:gd name="T53" fmla="*/ 222 h 225"/>
                <a:gd name="T54" fmla="*/ 58 w 116"/>
                <a:gd name="T55" fmla="*/ 221 h 225"/>
                <a:gd name="T56" fmla="*/ 55 w 116"/>
                <a:gd name="T57" fmla="*/ 180 h 225"/>
                <a:gd name="T58" fmla="*/ 52 w 116"/>
                <a:gd name="T59" fmla="*/ 133 h 225"/>
                <a:gd name="T60" fmla="*/ 50 w 116"/>
                <a:gd name="T61" fmla="*/ 130 h 225"/>
                <a:gd name="T62" fmla="*/ 2 w 116"/>
                <a:gd name="T63" fmla="*/ 131 h 225"/>
                <a:gd name="T64" fmla="*/ 2 w 116"/>
                <a:gd name="T65" fmla="*/ 135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6" h="225">
                  <a:moveTo>
                    <a:pt x="2" y="135"/>
                  </a:moveTo>
                  <a:cubicBezTo>
                    <a:pt x="15" y="135"/>
                    <a:pt x="27" y="135"/>
                    <a:pt x="39" y="134"/>
                  </a:cubicBezTo>
                  <a:cubicBezTo>
                    <a:pt x="51" y="134"/>
                    <a:pt x="48" y="148"/>
                    <a:pt x="49" y="157"/>
                  </a:cubicBezTo>
                  <a:cubicBezTo>
                    <a:pt x="51" y="179"/>
                    <a:pt x="50" y="202"/>
                    <a:pt x="55" y="222"/>
                  </a:cubicBezTo>
                  <a:cubicBezTo>
                    <a:pt x="55" y="225"/>
                    <a:pt x="58" y="224"/>
                    <a:pt x="58" y="222"/>
                  </a:cubicBezTo>
                  <a:cubicBezTo>
                    <a:pt x="61" y="178"/>
                    <a:pt x="52" y="134"/>
                    <a:pt x="49" y="91"/>
                  </a:cubicBezTo>
                  <a:cubicBezTo>
                    <a:pt x="47" y="69"/>
                    <a:pt x="45" y="48"/>
                    <a:pt x="44" y="26"/>
                  </a:cubicBezTo>
                  <a:cubicBezTo>
                    <a:pt x="43" y="18"/>
                    <a:pt x="42" y="9"/>
                    <a:pt x="52" y="8"/>
                  </a:cubicBezTo>
                  <a:cubicBezTo>
                    <a:pt x="59" y="7"/>
                    <a:pt x="66" y="8"/>
                    <a:pt x="72" y="8"/>
                  </a:cubicBezTo>
                  <a:cubicBezTo>
                    <a:pt x="88" y="9"/>
                    <a:pt x="104" y="3"/>
                    <a:pt x="106" y="25"/>
                  </a:cubicBezTo>
                  <a:cubicBezTo>
                    <a:pt x="107" y="46"/>
                    <a:pt x="107" y="67"/>
                    <a:pt x="108" y="89"/>
                  </a:cubicBezTo>
                  <a:cubicBezTo>
                    <a:pt x="110" y="110"/>
                    <a:pt x="112" y="132"/>
                    <a:pt x="110" y="155"/>
                  </a:cubicBezTo>
                  <a:cubicBezTo>
                    <a:pt x="110" y="165"/>
                    <a:pt x="109" y="175"/>
                    <a:pt x="109" y="185"/>
                  </a:cubicBezTo>
                  <a:cubicBezTo>
                    <a:pt x="110" y="194"/>
                    <a:pt x="108" y="213"/>
                    <a:pt x="113" y="219"/>
                  </a:cubicBezTo>
                  <a:cubicBezTo>
                    <a:pt x="111" y="217"/>
                    <a:pt x="108" y="219"/>
                    <a:pt x="109" y="222"/>
                  </a:cubicBezTo>
                  <a:cubicBezTo>
                    <a:pt x="111" y="224"/>
                    <a:pt x="111" y="224"/>
                    <a:pt x="113" y="225"/>
                  </a:cubicBezTo>
                  <a:cubicBezTo>
                    <a:pt x="114" y="225"/>
                    <a:pt x="116" y="224"/>
                    <a:pt x="116" y="222"/>
                  </a:cubicBezTo>
                  <a:cubicBezTo>
                    <a:pt x="115" y="196"/>
                    <a:pt x="114" y="169"/>
                    <a:pt x="115" y="143"/>
                  </a:cubicBezTo>
                  <a:cubicBezTo>
                    <a:pt x="116" y="114"/>
                    <a:pt x="112" y="87"/>
                    <a:pt x="111" y="58"/>
                  </a:cubicBezTo>
                  <a:cubicBezTo>
                    <a:pt x="110" y="47"/>
                    <a:pt x="111" y="36"/>
                    <a:pt x="110" y="25"/>
                  </a:cubicBezTo>
                  <a:cubicBezTo>
                    <a:pt x="109" y="20"/>
                    <a:pt x="111" y="11"/>
                    <a:pt x="107" y="7"/>
                  </a:cubicBezTo>
                  <a:cubicBezTo>
                    <a:pt x="100" y="0"/>
                    <a:pt x="84" y="4"/>
                    <a:pt x="75" y="4"/>
                  </a:cubicBezTo>
                  <a:cubicBezTo>
                    <a:pt x="64" y="4"/>
                    <a:pt x="51" y="2"/>
                    <a:pt x="41" y="7"/>
                  </a:cubicBezTo>
                  <a:cubicBezTo>
                    <a:pt x="38" y="9"/>
                    <a:pt x="38" y="13"/>
                    <a:pt x="38" y="16"/>
                  </a:cubicBezTo>
                  <a:cubicBezTo>
                    <a:pt x="39" y="26"/>
                    <a:pt x="40" y="37"/>
                    <a:pt x="41" y="47"/>
                  </a:cubicBezTo>
                  <a:cubicBezTo>
                    <a:pt x="43" y="76"/>
                    <a:pt x="46" y="105"/>
                    <a:pt x="48" y="134"/>
                  </a:cubicBezTo>
                  <a:cubicBezTo>
                    <a:pt x="51" y="163"/>
                    <a:pt x="56" y="192"/>
                    <a:pt x="55" y="222"/>
                  </a:cubicBezTo>
                  <a:cubicBezTo>
                    <a:pt x="56" y="222"/>
                    <a:pt x="57" y="222"/>
                    <a:pt x="58" y="221"/>
                  </a:cubicBezTo>
                  <a:cubicBezTo>
                    <a:pt x="55" y="208"/>
                    <a:pt x="57" y="194"/>
                    <a:pt x="55" y="180"/>
                  </a:cubicBezTo>
                  <a:cubicBezTo>
                    <a:pt x="54" y="166"/>
                    <a:pt x="49" y="147"/>
                    <a:pt x="52" y="133"/>
                  </a:cubicBezTo>
                  <a:cubicBezTo>
                    <a:pt x="52" y="131"/>
                    <a:pt x="51" y="130"/>
                    <a:pt x="50" y="130"/>
                  </a:cubicBezTo>
                  <a:cubicBezTo>
                    <a:pt x="34" y="129"/>
                    <a:pt x="18" y="131"/>
                    <a:pt x="2" y="131"/>
                  </a:cubicBezTo>
                  <a:cubicBezTo>
                    <a:pt x="0" y="131"/>
                    <a:pt x="0" y="135"/>
                    <a:pt x="2" y="13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1" name="Freeform 48"/>
            <p:cNvSpPr/>
            <p:nvPr/>
          </p:nvSpPr>
          <p:spPr bwMode="auto">
            <a:xfrm>
              <a:off x="3668" y="630"/>
              <a:ext cx="58" cy="46"/>
            </a:xfrm>
            <a:custGeom>
              <a:avLst/>
              <a:gdLst>
                <a:gd name="T0" fmla="*/ 6 w 48"/>
                <a:gd name="T1" fmla="*/ 36 h 38"/>
                <a:gd name="T2" fmla="*/ 28 w 48"/>
                <a:gd name="T3" fmla="*/ 19 h 38"/>
                <a:gd name="T4" fmla="*/ 45 w 48"/>
                <a:gd name="T5" fmla="*/ 4 h 38"/>
                <a:gd name="T6" fmla="*/ 43 w 48"/>
                <a:gd name="T7" fmla="*/ 1 h 38"/>
                <a:gd name="T8" fmla="*/ 27 w 48"/>
                <a:gd name="T9" fmla="*/ 15 h 38"/>
                <a:gd name="T10" fmla="*/ 3 w 48"/>
                <a:gd name="T11" fmla="*/ 33 h 38"/>
                <a:gd name="T12" fmla="*/ 6 w 48"/>
                <a:gd name="T13" fmla="*/ 3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38">
                  <a:moveTo>
                    <a:pt x="6" y="36"/>
                  </a:moveTo>
                  <a:cubicBezTo>
                    <a:pt x="13" y="30"/>
                    <a:pt x="21" y="25"/>
                    <a:pt x="28" y="19"/>
                  </a:cubicBezTo>
                  <a:cubicBezTo>
                    <a:pt x="34" y="14"/>
                    <a:pt x="38" y="7"/>
                    <a:pt x="45" y="4"/>
                  </a:cubicBezTo>
                  <a:cubicBezTo>
                    <a:pt x="48" y="3"/>
                    <a:pt x="45" y="0"/>
                    <a:pt x="43" y="1"/>
                  </a:cubicBezTo>
                  <a:cubicBezTo>
                    <a:pt x="36" y="4"/>
                    <a:pt x="32" y="10"/>
                    <a:pt x="27" y="15"/>
                  </a:cubicBezTo>
                  <a:cubicBezTo>
                    <a:pt x="20" y="22"/>
                    <a:pt x="10" y="27"/>
                    <a:pt x="3" y="33"/>
                  </a:cubicBezTo>
                  <a:cubicBezTo>
                    <a:pt x="0" y="35"/>
                    <a:pt x="3" y="38"/>
                    <a:pt x="6" y="3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2" name="Freeform 49"/>
            <p:cNvSpPr/>
            <p:nvPr/>
          </p:nvSpPr>
          <p:spPr bwMode="auto">
            <a:xfrm>
              <a:off x="3668" y="652"/>
              <a:ext cx="74" cy="57"/>
            </a:xfrm>
            <a:custGeom>
              <a:avLst/>
              <a:gdLst>
                <a:gd name="T0" fmla="*/ 4 w 61"/>
                <a:gd name="T1" fmla="*/ 46 h 47"/>
                <a:gd name="T2" fmla="*/ 36 w 61"/>
                <a:gd name="T3" fmla="*/ 24 h 47"/>
                <a:gd name="T4" fmla="*/ 49 w 61"/>
                <a:gd name="T5" fmla="*/ 15 h 47"/>
                <a:gd name="T6" fmla="*/ 58 w 61"/>
                <a:gd name="T7" fmla="*/ 5 h 47"/>
                <a:gd name="T8" fmla="*/ 57 w 61"/>
                <a:gd name="T9" fmla="*/ 1 h 47"/>
                <a:gd name="T10" fmla="*/ 37 w 61"/>
                <a:gd name="T11" fmla="*/ 19 h 47"/>
                <a:gd name="T12" fmla="*/ 21 w 61"/>
                <a:gd name="T13" fmla="*/ 29 h 47"/>
                <a:gd name="T14" fmla="*/ 2 w 61"/>
                <a:gd name="T15" fmla="*/ 43 h 47"/>
                <a:gd name="T16" fmla="*/ 4 w 61"/>
                <a:gd name="T17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" h="47">
                  <a:moveTo>
                    <a:pt x="4" y="46"/>
                  </a:moveTo>
                  <a:cubicBezTo>
                    <a:pt x="16" y="40"/>
                    <a:pt x="24" y="30"/>
                    <a:pt x="36" y="24"/>
                  </a:cubicBezTo>
                  <a:cubicBezTo>
                    <a:pt x="42" y="22"/>
                    <a:pt x="45" y="19"/>
                    <a:pt x="49" y="15"/>
                  </a:cubicBezTo>
                  <a:cubicBezTo>
                    <a:pt x="51" y="12"/>
                    <a:pt x="54" y="7"/>
                    <a:pt x="58" y="5"/>
                  </a:cubicBezTo>
                  <a:cubicBezTo>
                    <a:pt x="61" y="4"/>
                    <a:pt x="60" y="0"/>
                    <a:pt x="57" y="1"/>
                  </a:cubicBezTo>
                  <a:cubicBezTo>
                    <a:pt x="49" y="4"/>
                    <a:pt x="45" y="15"/>
                    <a:pt x="37" y="19"/>
                  </a:cubicBezTo>
                  <a:cubicBezTo>
                    <a:pt x="32" y="23"/>
                    <a:pt x="26" y="25"/>
                    <a:pt x="21" y="29"/>
                  </a:cubicBezTo>
                  <a:cubicBezTo>
                    <a:pt x="15" y="34"/>
                    <a:pt x="9" y="39"/>
                    <a:pt x="2" y="43"/>
                  </a:cubicBezTo>
                  <a:cubicBezTo>
                    <a:pt x="0" y="44"/>
                    <a:pt x="2" y="47"/>
                    <a:pt x="4" y="4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3" name="Freeform 50"/>
            <p:cNvSpPr/>
            <p:nvPr/>
          </p:nvSpPr>
          <p:spPr bwMode="auto">
            <a:xfrm>
              <a:off x="3679" y="698"/>
              <a:ext cx="66" cy="46"/>
            </a:xfrm>
            <a:custGeom>
              <a:avLst/>
              <a:gdLst>
                <a:gd name="T0" fmla="*/ 4 w 54"/>
                <a:gd name="T1" fmla="*/ 37 h 38"/>
                <a:gd name="T2" fmla="*/ 27 w 54"/>
                <a:gd name="T3" fmla="*/ 19 h 38"/>
                <a:gd name="T4" fmla="*/ 52 w 54"/>
                <a:gd name="T5" fmla="*/ 5 h 38"/>
                <a:gd name="T6" fmla="*/ 51 w 54"/>
                <a:gd name="T7" fmla="*/ 1 h 38"/>
                <a:gd name="T8" fmla="*/ 28 w 54"/>
                <a:gd name="T9" fmla="*/ 13 h 38"/>
                <a:gd name="T10" fmla="*/ 1 w 54"/>
                <a:gd name="T11" fmla="*/ 34 h 38"/>
                <a:gd name="T12" fmla="*/ 4 w 54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38">
                  <a:moveTo>
                    <a:pt x="4" y="37"/>
                  </a:moveTo>
                  <a:cubicBezTo>
                    <a:pt x="12" y="30"/>
                    <a:pt x="19" y="24"/>
                    <a:pt x="27" y="19"/>
                  </a:cubicBezTo>
                  <a:cubicBezTo>
                    <a:pt x="35" y="14"/>
                    <a:pt x="43" y="7"/>
                    <a:pt x="52" y="5"/>
                  </a:cubicBezTo>
                  <a:cubicBezTo>
                    <a:pt x="54" y="4"/>
                    <a:pt x="53" y="0"/>
                    <a:pt x="51" y="1"/>
                  </a:cubicBezTo>
                  <a:cubicBezTo>
                    <a:pt x="42" y="3"/>
                    <a:pt x="35" y="9"/>
                    <a:pt x="28" y="13"/>
                  </a:cubicBezTo>
                  <a:cubicBezTo>
                    <a:pt x="19" y="20"/>
                    <a:pt x="9" y="26"/>
                    <a:pt x="1" y="34"/>
                  </a:cubicBezTo>
                  <a:cubicBezTo>
                    <a:pt x="0" y="36"/>
                    <a:pt x="2" y="38"/>
                    <a:pt x="4" y="3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4" name="Freeform 51"/>
            <p:cNvSpPr/>
            <p:nvPr/>
          </p:nvSpPr>
          <p:spPr bwMode="auto">
            <a:xfrm>
              <a:off x="3680" y="729"/>
              <a:ext cx="57" cy="43"/>
            </a:xfrm>
            <a:custGeom>
              <a:avLst/>
              <a:gdLst>
                <a:gd name="T0" fmla="*/ 5 w 47"/>
                <a:gd name="T1" fmla="*/ 35 h 36"/>
                <a:gd name="T2" fmla="*/ 45 w 47"/>
                <a:gd name="T3" fmla="*/ 5 h 36"/>
                <a:gd name="T4" fmla="*/ 42 w 47"/>
                <a:gd name="T5" fmla="*/ 2 h 36"/>
                <a:gd name="T6" fmla="*/ 3 w 47"/>
                <a:gd name="T7" fmla="*/ 31 h 36"/>
                <a:gd name="T8" fmla="*/ 5 w 47"/>
                <a:gd name="T9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6">
                  <a:moveTo>
                    <a:pt x="5" y="35"/>
                  </a:moveTo>
                  <a:cubicBezTo>
                    <a:pt x="18" y="25"/>
                    <a:pt x="34" y="18"/>
                    <a:pt x="45" y="5"/>
                  </a:cubicBezTo>
                  <a:cubicBezTo>
                    <a:pt x="47" y="3"/>
                    <a:pt x="44" y="0"/>
                    <a:pt x="42" y="2"/>
                  </a:cubicBezTo>
                  <a:cubicBezTo>
                    <a:pt x="32" y="15"/>
                    <a:pt x="16" y="22"/>
                    <a:pt x="3" y="31"/>
                  </a:cubicBezTo>
                  <a:cubicBezTo>
                    <a:pt x="0" y="33"/>
                    <a:pt x="2" y="36"/>
                    <a:pt x="5" y="3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5" name="Freeform 52"/>
            <p:cNvSpPr/>
            <p:nvPr/>
          </p:nvSpPr>
          <p:spPr bwMode="auto">
            <a:xfrm>
              <a:off x="3712" y="769"/>
              <a:ext cx="25" cy="20"/>
            </a:xfrm>
            <a:custGeom>
              <a:avLst/>
              <a:gdLst>
                <a:gd name="T0" fmla="*/ 4 w 21"/>
                <a:gd name="T1" fmla="*/ 15 h 17"/>
                <a:gd name="T2" fmla="*/ 20 w 21"/>
                <a:gd name="T3" fmla="*/ 5 h 17"/>
                <a:gd name="T4" fmla="*/ 17 w 21"/>
                <a:gd name="T5" fmla="*/ 2 h 17"/>
                <a:gd name="T6" fmla="*/ 2 w 21"/>
                <a:gd name="T7" fmla="*/ 12 h 17"/>
                <a:gd name="T8" fmla="*/ 4 w 21"/>
                <a:gd name="T9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7">
                  <a:moveTo>
                    <a:pt x="4" y="15"/>
                  </a:moveTo>
                  <a:cubicBezTo>
                    <a:pt x="10" y="12"/>
                    <a:pt x="16" y="10"/>
                    <a:pt x="20" y="5"/>
                  </a:cubicBezTo>
                  <a:cubicBezTo>
                    <a:pt x="21" y="3"/>
                    <a:pt x="18" y="0"/>
                    <a:pt x="17" y="2"/>
                  </a:cubicBezTo>
                  <a:cubicBezTo>
                    <a:pt x="13" y="7"/>
                    <a:pt x="7" y="9"/>
                    <a:pt x="2" y="12"/>
                  </a:cubicBezTo>
                  <a:cubicBezTo>
                    <a:pt x="0" y="13"/>
                    <a:pt x="2" y="17"/>
                    <a:pt x="4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6" name="Freeform 53"/>
            <p:cNvSpPr/>
            <p:nvPr/>
          </p:nvSpPr>
          <p:spPr bwMode="auto">
            <a:xfrm>
              <a:off x="3796" y="498"/>
              <a:ext cx="67" cy="51"/>
            </a:xfrm>
            <a:custGeom>
              <a:avLst/>
              <a:gdLst>
                <a:gd name="T0" fmla="*/ 5 w 55"/>
                <a:gd name="T1" fmla="*/ 41 h 42"/>
                <a:gd name="T2" fmla="*/ 53 w 55"/>
                <a:gd name="T3" fmla="*/ 5 h 42"/>
                <a:gd name="T4" fmla="*/ 51 w 55"/>
                <a:gd name="T5" fmla="*/ 2 h 42"/>
                <a:gd name="T6" fmla="*/ 3 w 55"/>
                <a:gd name="T7" fmla="*/ 37 h 42"/>
                <a:gd name="T8" fmla="*/ 5 w 55"/>
                <a:gd name="T9" fmla="*/ 4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42">
                  <a:moveTo>
                    <a:pt x="5" y="41"/>
                  </a:moveTo>
                  <a:cubicBezTo>
                    <a:pt x="21" y="30"/>
                    <a:pt x="36" y="16"/>
                    <a:pt x="53" y="5"/>
                  </a:cubicBezTo>
                  <a:cubicBezTo>
                    <a:pt x="55" y="4"/>
                    <a:pt x="53" y="0"/>
                    <a:pt x="51" y="2"/>
                  </a:cubicBezTo>
                  <a:cubicBezTo>
                    <a:pt x="34" y="13"/>
                    <a:pt x="19" y="26"/>
                    <a:pt x="3" y="37"/>
                  </a:cubicBezTo>
                  <a:cubicBezTo>
                    <a:pt x="0" y="39"/>
                    <a:pt x="2" y="42"/>
                    <a:pt x="5" y="4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7" name="Freeform 54"/>
            <p:cNvSpPr/>
            <p:nvPr/>
          </p:nvSpPr>
          <p:spPr bwMode="auto">
            <a:xfrm>
              <a:off x="3804" y="520"/>
              <a:ext cx="92" cy="72"/>
            </a:xfrm>
            <a:custGeom>
              <a:avLst/>
              <a:gdLst>
                <a:gd name="T0" fmla="*/ 5 w 75"/>
                <a:gd name="T1" fmla="*/ 58 h 59"/>
                <a:gd name="T2" fmla="*/ 22 w 75"/>
                <a:gd name="T3" fmla="*/ 44 h 59"/>
                <a:gd name="T4" fmla="*/ 40 w 75"/>
                <a:gd name="T5" fmla="*/ 28 h 59"/>
                <a:gd name="T6" fmla="*/ 73 w 75"/>
                <a:gd name="T7" fmla="*/ 4 h 59"/>
                <a:gd name="T8" fmla="*/ 71 w 75"/>
                <a:gd name="T9" fmla="*/ 1 h 59"/>
                <a:gd name="T10" fmla="*/ 69 w 75"/>
                <a:gd name="T11" fmla="*/ 2 h 59"/>
                <a:gd name="T12" fmla="*/ 72 w 75"/>
                <a:gd name="T13" fmla="*/ 6 h 59"/>
                <a:gd name="T14" fmla="*/ 73 w 75"/>
                <a:gd name="T15" fmla="*/ 5 h 59"/>
                <a:gd name="T16" fmla="*/ 71 w 75"/>
                <a:gd name="T17" fmla="*/ 1 h 59"/>
                <a:gd name="T18" fmla="*/ 34 w 75"/>
                <a:gd name="T19" fmla="*/ 27 h 59"/>
                <a:gd name="T20" fmla="*/ 2 w 75"/>
                <a:gd name="T21" fmla="*/ 55 h 59"/>
                <a:gd name="T22" fmla="*/ 5 w 75"/>
                <a:gd name="T23" fmla="*/ 5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59">
                  <a:moveTo>
                    <a:pt x="5" y="58"/>
                  </a:moveTo>
                  <a:cubicBezTo>
                    <a:pt x="10" y="52"/>
                    <a:pt x="16" y="49"/>
                    <a:pt x="22" y="44"/>
                  </a:cubicBezTo>
                  <a:cubicBezTo>
                    <a:pt x="28" y="39"/>
                    <a:pt x="33" y="33"/>
                    <a:pt x="40" y="28"/>
                  </a:cubicBezTo>
                  <a:cubicBezTo>
                    <a:pt x="52" y="20"/>
                    <a:pt x="63" y="14"/>
                    <a:pt x="73" y="4"/>
                  </a:cubicBezTo>
                  <a:cubicBezTo>
                    <a:pt x="75" y="3"/>
                    <a:pt x="73" y="0"/>
                    <a:pt x="71" y="1"/>
                  </a:cubicBezTo>
                  <a:cubicBezTo>
                    <a:pt x="71" y="1"/>
                    <a:pt x="70" y="2"/>
                    <a:pt x="69" y="2"/>
                  </a:cubicBezTo>
                  <a:cubicBezTo>
                    <a:pt x="67" y="4"/>
                    <a:pt x="69" y="7"/>
                    <a:pt x="72" y="6"/>
                  </a:cubicBezTo>
                  <a:cubicBezTo>
                    <a:pt x="72" y="5"/>
                    <a:pt x="73" y="5"/>
                    <a:pt x="73" y="5"/>
                  </a:cubicBezTo>
                  <a:cubicBezTo>
                    <a:pt x="72" y="3"/>
                    <a:pt x="72" y="3"/>
                    <a:pt x="71" y="1"/>
                  </a:cubicBezTo>
                  <a:cubicBezTo>
                    <a:pt x="60" y="12"/>
                    <a:pt x="46" y="18"/>
                    <a:pt x="34" y="27"/>
                  </a:cubicBezTo>
                  <a:cubicBezTo>
                    <a:pt x="23" y="36"/>
                    <a:pt x="12" y="45"/>
                    <a:pt x="2" y="55"/>
                  </a:cubicBezTo>
                  <a:cubicBezTo>
                    <a:pt x="0" y="57"/>
                    <a:pt x="3" y="59"/>
                    <a:pt x="5" y="5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8" name="Freeform 55"/>
            <p:cNvSpPr/>
            <p:nvPr/>
          </p:nvSpPr>
          <p:spPr bwMode="auto">
            <a:xfrm>
              <a:off x="3808" y="572"/>
              <a:ext cx="88" cy="70"/>
            </a:xfrm>
            <a:custGeom>
              <a:avLst/>
              <a:gdLst>
                <a:gd name="T0" fmla="*/ 5 w 72"/>
                <a:gd name="T1" fmla="*/ 56 h 57"/>
                <a:gd name="T2" fmla="*/ 36 w 72"/>
                <a:gd name="T3" fmla="*/ 32 h 57"/>
                <a:gd name="T4" fmla="*/ 70 w 72"/>
                <a:gd name="T5" fmla="*/ 5 h 57"/>
                <a:gd name="T6" fmla="*/ 68 w 72"/>
                <a:gd name="T7" fmla="*/ 1 h 57"/>
                <a:gd name="T8" fmla="*/ 41 w 72"/>
                <a:gd name="T9" fmla="*/ 23 h 57"/>
                <a:gd name="T10" fmla="*/ 2 w 72"/>
                <a:gd name="T11" fmla="*/ 53 h 57"/>
                <a:gd name="T12" fmla="*/ 5 w 72"/>
                <a:gd name="T13" fmla="*/ 5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57">
                  <a:moveTo>
                    <a:pt x="5" y="56"/>
                  </a:moveTo>
                  <a:cubicBezTo>
                    <a:pt x="15" y="48"/>
                    <a:pt x="26" y="40"/>
                    <a:pt x="36" y="32"/>
                  </a:cubicBezTo>
                  <a:cubicBezTo>
                    <a:pt x="47" y="23"/>
                    <a:pt x="57" y="12"/>
                    <a:pt x="70" y="5"/>
                  </a:cubicBezTo>
                  <a:cubicBezTo>
                    <a:pt x="72" y="4"/>
                    <a:pt x="70" y="0"/>
                    <a:pt x="68" y="1"/>
                  </a:cubicBezTo>
                  <a:cubicBezTo>
                    <a:pt x="58" y="7"/>
                    <a:pt x="50" y="15"/>
                    <a:pt x="41" y="23"/>
                  </a:cubicBezTo>
                  <a:cubicBezTo>
                    <a:pt x="28" y="33"/>
                    <a:pt x="15" y="42"/>
                    <a:pt x="2" y="53"/>
                  </a:cubicBezTo>
                  <a:cubicBezTo>
                    <a:pt x="0" y="55"/>
                    <a:pt x="3" y="57"/>
                    <a:pt x="5" y="5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9" name="Freeform 56"/>
            <p:cNvSpPr/>
            <p:nvPr/>
          </p:nvSpPr>
          <p:spPr bwMode="auto">
            <a:xfrm>
              <a:off x="3806" y="619"/>
              <a:ext cx="91" cy="70"/>
            </a:xfrm>
            <a:custGeom>
              <a:avLst/>
              <a:gdLst>
                <a:gd name="T0" fmla="*/ 5 w 75"/>
                <a:gd name="T1" fmla="*/ 56 h 58"/>
                <a:gd name="T2" fmla="*/ 34 w 75"/>
                <a:gd name="T3" fmla="*/ 33 h 58"/>
                <a:gd name="T4" fmla="*/ 73 w 75"/>
                <a:gd name="T5" fmla="*/ 4 h 58"/>
                <a:gd name="T6" fmla="*/ 70 w 75"/>
                <a:gd name="T7" fmla="*/ 1 h 58"/>
                <a:gd name="T8" fmla="*/ 38 w 75"/>
                <a:gd name="T9" fmla="*/ 25 h 58"/>
                <a:gd name="T10" fmla="*/ 2 w 75"/>
                <a:gd name="T11" fmla="*/ 53 h 58"/>
                <a:gd name="T12" fmla="*/ 5 w 75"/>
                <a:gd name="T13" fmla="*/ 5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58">
                  <a:moveTo>
                    <a:pt x="5" y="56"/>
                  </a:moveTo>
                  <a:cubicBezTo>
                    <a:pt x="15" y="49"/>
                    <a:pt x="24" y="41"/>
                    <a:pt x="34" y="33"/>
                  </a:cubicBezTo>
                  <a:cubicBezTo>
                    <a:pt x="47" y="23"/>
                    <a:pt x="61" y="14"/>
                    <a:pt x="73" y="4"/>
                  </a:cubicBezTo>
                  <a:cubicBezTo>
                    <a:pt x="75" y="3"/>
                    <a:pt x="72" y="0"/>
                    <a:pt x="70" y="1"/>
                  </a:cubicBezTo>
                  <a:cubicBezTo>
                    <a:pt x="60" y="10"/>
                    <a:pt x="49" y="17"/>
                    <a:pt x="38" y="25"/>
                  </a:cubicBezTo>
                  <a:cubicBezTo>
                    <a:pt x="26" y="34"/>
                    <a:pt x="15" y="44"/>
                    <a:pt x="2" y="53"/>
                  </a:cubicBezTo>
                  <a:cubicBezTo>
                    <a:pt x="0" y="54"/>
                    <a:pt x="2" y="58"/>
                    <a:pt x="5" y="5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0" name="Freeform 57"/>
            <p:cNvSpPr/>
            <p:nvPr/>
          </p:nvSpPr>
          <p:spPr bwMode="auto">
            <a:xfrm>
              <a:off x="3812" y="671"/>
              <a:ext cx="90" cy="64"/>
            </a:xfrm>
            <a:custGeom>
              <a:avLst/>
              <a:gdLst>
                <a:gd name="T0" fmla="*/ 4 w 74"/>
                <a:gd name="T1" fmla="*/ 51 h 52"/>
                <a:gd name="T2" fmla="*/ 72 w 74"/>
                <a:gd name="T3" fmla="*/ 5 h 52"/>
                <a:gd name="T4" fmla="*/ 70 w 74"/>
                <a:gd name="T5" fmla="*/ 1 h 52"/>
                <a:gd name="T6" fmla="*/ 2 w 74"/>
                <a:gd name="T7" fmla="*/ 47 h 52"/>
                <a:gd name="T8" fmla="*/ 4 w 74"/>
                <a:gd name="T9" fmla="*/ 5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52">
                  <a:moveTo>
                    <a:pt x="4" y="51"/>
                  </a:moveTo>
                  <a:cubicBezTo>
                    <a:pt x="26" y="34"/>
                    <a:pt x="47" y="17"/>
                    <a:pt x="72" y="5"/>
                  </a:cubicBezTo>
                  <a:cubicBezTo>
                    <a:pt x="74" y="4"/>
                    <a:pt x="72" y="0"/>
                    <a:pt x="70" y="1"/>
                  </a:cubicBezTo>
                  <a:cubicBezTo>
                    <a:pt x="45" y="14"/>
                    <a:pt x="24" y="31"/>
                    <a:pt x="2" y="47"/>
                  </a:cubicBezTo>
                  <a:cubicBezTo>
                    <a:pt x="0" y="49"/>
                    <a:pt x="2" y="52"/>
                    <a:pt x="4" y="5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1" name="Freeform 58"/>
            <p:cNvSpPr/>
            <p:nvPr/>
          </p:nvSpPr>
          <p:spPr bwMode="auto">
            <a:xfrm>
              <a:off x="3814" y="720"/>
              <a:ext cx="90" cy="61"/>
            </a:xfrm>
            <a:custGeom>
              <a:avLst/>
              <a:gdLst>
                <a:gd name="T0" fmla="*/ 4 w 74"/>
                <a:gd name="T1" fmla="*/ 49 h 50"/>
                <a:gd name="T2" fmla="*/ 72 w 74"/>
                <a:gd name="T3" fmla="*/ 5 h 50"/>
                <a:gd name="T4" fmla="*/ 70 w 74"/>
                <a:gd name="T5" fmla="*/ 2 h 50"/>
                <a:gd name="T6" fmla="*/ 2 w 74"/>
                <a:gd name="T7" fmla="*/ 45 h 50"/>
                <a:gd name="T8" fmla="*/ 4 w 74"/>
                <a:gd name="T9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50">
                  <a:moveTo>
                    <a:pt x="4" y="49"/>
                  </a:moveTo>
                  <a:cubicBezTo>
                    <a:pt x="26" y="34"/>
                    <a:pt x="50" y="20"/>
                    <a:pt x="72" y="5"/>
                  </a:cubicBezTo>
                  <a:cubicBezTo>
                    <a:pt x="74" y="4"/>
                    <a:pt x="72" y="0"/>
                    <a:pt x="70" y="2"/>
                  </a:cubicBezTo>
                  <a:cubicBezTo>
                    <a:pt x="48" y="17"/>
                    <a:pt x="24" y="30"/>
                    <a:pt x="2" y="45"/>
                  </a:cubicBezTo>
                  <a:cubicBezTo>
                    <a:pt x="0" y="47"/>
                    <a:pt x="1" y="50"/>
                    <a:pt x="4" y="4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2" name="Freeform 59"/>
            <p:cNvSpPr/>
            <p:nvPr/>
          </p:nvSpPr>
          <p:spPr bwMode="auto">
            <a:xfrm>
              <a:off x="3843" y="765"/>
              <a:ext cx="48" cy="27"/>
            </a:xfrm>
            <a:custGeom>
              <a:avLst/>
              <a:gdLst>
                <a:gd name="T0" fmla="*/ 4 w 39"/>
                <a:gd name="T1" fmla="*/ 21 h 22"/>
                <a:gd name="T2" fmla="*/ 37 w 39"/>
                <a:gd name="T3" fmla="*/ 5 h 22"/>
                <a:gd name="T4" fmla="*/ 36 w 39"/>
                <a:gd name="T5" fmla="*/ 1 h 22"/>
                <a:gd name="T6" fmla="*/ 2 w 39"/>
                <a:gd name="T7" fmla="*/ 17 h 22"/>
                <a:gd name="T8" fmla="*/ 4 w 39"/>
                <a:gd name="T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2">
                  <a:moveTo>
                    <a:pt x="4" y="21"/>
                  </a:moveTo>
                  <a:cubicBezTo>
                    <a:pt x="15" y="15"/>
                    <a:pt x="25" y="8"/>
                    <a:pt x="37" y="5"/>
                  </a:cubicBezTo>
                  <a:cubicBezTo>
                    <a:pt x="39" y="4"/>
                    <a:pt x="38" y="0"/>
                    <a:pt x="36" y="1"/>
                  </a:cubicBezTo>
                  <a:cubicBezTo>
                    <a:pt x="24" y="5"/>
                    <a:pt x="13" y="11"/>
                    <a:pt x="2" y="17"/>
                  </a:cubicBezTo>
                  <a:cubicBezTo>
                    <a:pt x="0" y="19"/>
                    <a:pt x="2" y="22"/>
                    <a:pt x="4" y="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3" name="Freeform 60"/>
            <p:cNvSpPr/>
            <p:nvPr/>
          </p:nvSpPr>
          <p:spPr bwMode="auto">
            <a:xfrm>
              <a:off x="3990" y="671"/>
              <a:ext cx="62" cy="42"/>
            </a:xfrm>
            <a:custGeom>
              <a:avLst/>
              <a:gdLst>
                <a:gd name="T0" fmla="*/ 4 w 51"/>
                <a:gd name="T1" fmla="*/ 33 h 34"/>
                <a:gd name="T2" fmla="*/ 49 w 51"/>
                <a:gd name="T3" fmla="*/ 5 h 34"/>
                <a:gd name="T4" fmla="*/ 47 w 51"/>
                <a:gd name="T5" fmla="*/ 1 h 34"/>
                <a:gd name="T6" fmla="*/ 2 w 51"/>
                <a:gd name="T7" fmla="*/ 29 h 34"/>
                <a:gd name="T8" fmla="*/ 4 w 51"/>
                <a:gd name="T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34">
                  <a:moveTo>
                    <a:pt x="4" y="33"/>
                  </a:moveTo>
                  <a:cubicBezTo>
                    <a:pt x="20" y="25"/>
                    <a:pt x="35" y="15"/>
                    <a:pt x="49" y="5"/>
                  </a:cubicBezTo>
                  <a:cubicBezTo>
                    <a:pt x="51" y="3"/>
                    <a:pt x="49" y="0"/>
                    <a:pt x="47" y="1"/>
                  </a:cubicBezTo>
                  <a:cubicBezTo>
                    <a:pt x="33" y="12"/>
                    <a:pt x="18" y="22"/>
                    <a:pt x="2" y="29"/>
                  </a:cubicBezTo>
                  <a:cubicBezTo>
                    <a:pt x="0" y="30"/>
                    <a:pt x="2" y="34"/>
                    <a:pt x="4" y="3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4" name="Freeform 61"/>
            <p:cNvSpPr/>
            <p:nvPr/>
          </p:nvSpPr>
          <p:spPr bwMode="auto">
            <a:xfrm>
              <a:off x="3996" y="711"/>
              <a:ext cx="64" cy="44"/>
            </a:xfrm>
            <a:custGeom>
              <a:avLst/>
              <a:gdLst>
                <a:gd name="T0" fmla="*/ 4 w 53"/>
                <a:gd name="T1" fmla="*/ 35 h 36"/>
                <a:gd name="T2" fmla="*/ 28 w 53"/>
                <a:gd name="T3" fmla="*/ 19 h 36"/>
                <a:gd name="T4" fmla="*/ 51 w 53"/>
                <a:gd name="T5" fmla="*/ 4 h 36"/>
                <a:gd name="T6" fmla="*/ 50 w 53"/>
                <a:gd name="T7" fmla="*/ 0 h 36"/>
                <a:gd name="T8" fmla="*/ 29 w 53"/>
                <a:gd name="T9" fmla="*/ 13 h 36"/>
                <a:gd name="T10" fmla="*/ 2 w 53"/>
                <a:gd name="T11" fmla="*/ 31 h 36"/>
                <a:gd name="T12" fmla="*/ 4 w 53"/>
                <a:gd name="T1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36">
                  <a:moveTo>
                    <a:pt x="4" y="35"/>
                  </a:moveTo>
                  <a:cubicBezTo>
                    <a:pt x="12" y="29"/>
                    <a:pt x="20" y="24"/>
                    <a:pt x="28" y="19"/>
                  </a:cubicBezTo>
                  <a:cubicBezTo>
                    <a:pt x="36" y="14"/>
                    <a:pt x="42" y="8"/>
                    <a:pt x="51" y="4"/>
                  </a:cubicBezTo>
                  <a:cubicBezTo>
                    <a:pt x="53" y="4"/>
                    <a:pt x="52" y="0"/>
                    <a:pt x="50" y="0"/>
                  </a:cubicBezTo>
                  <a:cubicBezTo>
                    <a:pt x="42" y="4"/>
                    <a:pt x="36" y="9"/>
                    <a:pt x="29" y="13"/>
                  </a:cubicBezTo>
                  <a:cubicBezTo>
                    <a:pt x="20" y="20"/>
                    <a:pt x="11" y="25"/>
                    <a:pt x="2" y="31"/>
                  </a:cubicBezTo>
                  <a:cubicBezTo>
                    <a:pt x="0" y="33"/>
                    <a:pt x="2" y="36"/>
                    <a:pt x="4" y="3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5" name="Freeform 62"/>
            <p:cNvSpPr/>
            <p:nvPr/>
          </p:nvSpPr>
          <p:spPr bwMode="auto">
            <a:xfrm>
              <a:off x="4005" y="746"/>
              <a:ext cx="59" cy="34"/>
            </a:xfrm>
            <a:custGeom>
              <a:avLst/>
              <a:gdLst>
                <a:gd name="T0" fmla="*/ 4 w 48"/>
                <a:gd name="T1" fmla="*/ 27 h 28"/>
                <a:gd name="T2" fmla="*/ 46 w 48"/>
                <a:gd name="T3" fmla="*/ 5 h 28"/>
                <a:gd name="T4" fmla="*/ 44 w 48"/>
                <a:gd name="T5" fmla="*/ 1 h 28"/>
                <a:gd name="T6" fmla="*/ 2 w 48"/>
                <a:gd name="T7" fmla="*/ 23 h 28"/>
                <a:gd name="T8" fmla="*/ 4 w 48"/>
                <a:gd name="T9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28">
                  <a:moveTo>
                    <a:pt x="4" y="27"/>
                  </a:moveTo>
                  <a:cubicBezTo>
                    <a:pt x="18" y="19"/>
                    <a:pt x="32" y="13"/>
                    <a:pt x="46" y="5"/>
                  </a:cubicBezTo>
                  <a:cubicBezTo>
                    <a:pt x="48" y="4"/>
                    <a:pt x="47" y="0"/>
                    <a:pt x="44" y="1"/>
                  </a:cubicBezTo>
                  <a:cubicBezTo>
                    <a:pt x="31" y="9"/>
                    <a:pt x="16" y="15"/>
                    <a:pt x="2" y="23"/>
                  </a:cubicBezTo>
                  <a:cubicBezTo>
                    <a:pt x="0" y="24"/>
                    <a:pt x="1" y="28"/>
                    <a:pt x="4" y="2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6" name="Freeform 63"/>
            <p:cNvSpPr/>
            <p:nvPr/>
          </p:nvSpPr>
          <p:spPr bwMode="auto">
            <a:xfrm>
              <a:off x="3692" y="815"/>
              <a:ext cx="31" cy="38"/>
            </a:xfrm>
            <a:custGeom>
              <a:avLst/>
              <a:gdLst>
                <a:gd name="T0" fmla="*/ 5 w 25"/>
                <a:gd name="T1" fmla="*/ 28 h 31"/>
                <a:gd name="T2" fmla="*/ 20 w 25"/>
                <a:gd name="T3" fmla="*/ 4 h 31"/>
                <a:gd name="T4" fmla="*/ 17 w 25"/>
                <a:gd name="T5" fmla="*/ 4 h 31"/>
                <a:gd name="T6" fmla="*/ 18 w 25"/>
                <a:gd name="T7" fmla="*/ 28 h 31"/>
                <a:gd name="T8" fmla="*/ 22 w 25"/>
                <a:gd name="T9" fmla="*/ 28 h 31"/>
                <a:gd name="T10" fmla="*/ 20 w 25"/>
                <a:gd name="T11" fmla="*/ 2 h 31"/>
                <a:gd name="T12" fmla="*/ 17 w 25"/>
                <a:gd name="T13" fmla="*/ 2 h 31"/>
                <a:gd name="T14" fmla="*/ 2 w 25"/>
                <a:gd name="T15" fmla="*/ 25 h 31"/>
                <a:gd name="T16" fmla="*/ 5 w 25"/>
                <a:gd name="T17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31">
                  <a:moveTo>
                    <a:pt x="5" y="28"/>
                  </a:moveTo>
                  <a:cubicBezTo>
                    <a:pt x="11" y="21"/>
                    <a:pt x="16" y="13"/>
                    <a:pt x="20" y="4"/>
                  </a:cubicBezTo>
                  <a:cubicBezTo>
                    <a:pt x="19" y="4"/>
                    <a:pt x="18" y="4"/>
                    <a:pt x="17" y="4"/>
                  </a:cubicBezTo>
                  <a:cubicBezTo>
                    <a:pt x="21" y="10"/>
                    <a:pt x="18" y="20"/>
                    <a:pt x="18" y="28"/>
                  </a:cubicBezTo>
                  <a:cubicBezTo>
                    <a:pt x="17" y="31"/>
                    <a:pt x="22" y="31"/>
                    <a:pt x="22" y="28"/>
                  </a:cubicBezTo>
                  <a:cubicBezTo>
                    <a:pt x="22" y="19"/>
                    <a:pt x="25" y="9"/>
                    <a:pt x="20" y="2"/>
                  </a:cubicBezTo>
                  <a:cubicBezTo>
                    <a:pt x="20" y="0"/>
                    <a:pt x="17" y="0"/>
                    <a:pt x="17" y="2"/>
                  </a:cubicBezTo>
                  <a:cubicBezTo>
                    <a:pt x="13" y="10"/>
                    <a:pt x="8" y="18"/>
                    <a:pt x="2" y="25"/>
                  </a:cubicBezTo>
                  <a:cubicBezTo>
                    <a:pt x="0" y="27"/>
                    <a:pt x="3" y="30"/>
                    <a:pt x="5" y="2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7" name="Freeform 64"/>
            <p:cNvSpPr/>
            <p:nvPr/>
          </p:nvSpPr>
          <p:spPr bwMode="auto">
            <a:xfrm>
              <a:off x="3854" y="803"/>
              <a:ext cx="33" cy="51"/>
            </a:xfrm>
            <a:custGeom>
              <a:avLst/>
              <a:gdLst>
                <a:gd name="T0" fmla="*/ 9 w 27"/>
                <a:gd name="T1" fmla="*/ 12 h 42"/>
                <a:gd name="T2" fmla="*/ 14 w 27"/>
                <a:gd name="T3" fmla="*/ 9 h 42"/>
                <a:gd name="T4" fmla="*/ 15 w 27"/>
                <a:gd name="T5" fmla="*/ 16 h 42"/>
                <a:gd name="T6" fmla="*/ 1 w 27"/>
                <a:gd name="T7" fmla="*/ 27 h 42"/>
                <a:gd name="T8" fmla="*/ 3 w 27"/>
                <a:gd name="T9" fmla="*/ 31 h 42"/>
                <a:gd name="T10" fmla="*/ 22 w 27"/>
                <a:gd name="T11" fmla="*/ 41 h 42"/>
                <a:gd name="T12" fmla="*/ 25 w 27"/>
                <a:gd name="T13" fmla="*/ 38 h 42"/>
                <a:gd name="T14" fmla="*/ 3 w 27"/>
                <a:gd name="T15" fmla="*/ 27 h 42"/>
                <a:gd name="T16" fmla="*/ 4 w 27"/>
                <a:gd name="T17" fmla="*/ 30 h 42"/>
                <a:gd name="T18" fmla="*/ 21 w 27"/>
                <a:gd name="T19" fmla="*/ 9 h 42"/>
                <a:gd name="T20" fmla="*/ 6 w 27"/>
                <a:gd name="T21" fmla="*/ 8 h 42"/>
                <a:gd name="T22" fmla="*/ 9 w 27"/>
                <a:gd name="T23" fmla="*/ 1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42">
                  <a:moveTo>
                    <a:pt x="9" y="12"/>
                  </a:moveTo>
                  <a:cubicBezTo>
                    <a:pt x="10" y="10"/>
                    <a:pt x="12" y="9"/>
                    <a:pt x="14" y="9"/>
                  </a:cubicBezTo>
                  <a:cubicBezTo>
                    <a:pt x="19" y="7"/>
                    <a:pt x="16" y="14"/>
                    <a:pt x="15" y="16"/>
                  </a:cubicBezTo>
                  <a:cubicBezTo>
                    <a:pt x="12" y="21"/>
                    <a:pt x="6" y="24"/>
                    <a:pt x="1" y="27"/>
                  </a:cubicBezTo>
                  <a:cubicBezTo>
                    <a:pt x="0" y="28"/>
                    <a:pt x="1" y="31"/>
                    <a:pt x="3" y="31"/>
                  </a:cubicBezTo>
                  <a:cubicBezTo>
                    <a:pt x="11" y="30"/>
                    <a:pt x="16" y="36"/>
                    <a:pt x="22" y="41"/>
                  </a:cubicBezTo>
                  <a:cubicBezTo>
                    <a:pt x="24" y="42"/>
                    <a:pt x="27" y="40"/>
                    <a:pt x="25" y="38"/>
                  </a:cubicBezTo>
                  <a:cubicBezTo>
                    <a:pt x="18" y="33"/>
                    <a:pt x="12" y="26"/>
                    <a:pt x="3" y="27"/>
                  </a:cubicBezTo>
                  <a:cubicBezTo>
                    <a:pt x="3" y="28"/>
                    <a:pt x="3" y="29"/>
                    <a:pt x="4" y="30"/>
                  </a:cubicBezTo>
                  <a:cubicBezTo>
                    <a:pt x="12" y="26"/>
                    <a:pt x="22" y="19"/>
                    <a:pt x="21" y="9"/>
                  </a:cubicBezTo>
                  <a:cubicBezTo>
                    <a:pt x="21" y="0"/>
                    <a:pt x="10" y="6"/>
                    <a:pt x="6" y="8"/>
                  </a:cubicBezTo>
                  <a:cubicBezTo>
                    <a:pt x="4" y="10"/>
                    <a:pt x="6" y="13"/>
                    <a:pt x="9" y="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8" name="Freeform 65"/>
            <p:cNvSpPr/>
            <p:nvPr/>
          </p:nvSpPr>
          <p:spPr bwMode="auto">
            <a:xfrm>
              <a:off x="4018" y="802"/>
              <a:ext cx="35" cy="51"/>
            </a:xfrm>
            <a:custGeom>
              <a:avLst/>
              <a:gdLst>
                <a:gd name="T0" fmla="*/ 5 w 29"/>
                <a:gd name="T1" fmla="*/ 10 h 42"/>
                <a:gd name="T2" fmla="*/ 12 w 29"/>
                <a:gd name="T3" fmla="*/ 7 h 42"/>
                <a:gd name="T4" fmla="*/ 13 w 29"/>
                <a:gd name="T5" fmla="*/ 13 h 42"/>
                <a:gd name="T6" fmla="*/ 9 w 29"/>
                <a:gd name="T7" fmla="*/ 15 h 42"/>
                <a:gd name="T8" fmla="*/ 9 w 29"/>
                <a:gd name="T9" fmla="*/ 19 h 42"/>
                <a:gd name="T10" fmla="*/ 21 w 29"/>
                <a:gd name="T11" fmla="*/ 29 h 42"/>
                <a:gd name="T12" fmla="*/ 4 w 29"/>
                <a:gd name="T13" fmla="*/ 35 h 42"/>
                <a:gd name="T14" fmla="*/ 2 w 29"/>
                <a:gd name="T15" fmla="*/ 39 h 42"/>
                <a:gd name="T16" fmla="*/ 25 w 29"/>
                <a:gd name="T17" fmla="*/ 30 h 42"/>
                <a:gd name="T18" fmla="*/ 11 w 29"/>
                <a:gd name="T19" fmla="*/ 15 h 42"/>
                <a:gd name="T20" fmla="*/ 11 w 29"/>
                <a:gd name="T21" fmla="*/ 19 h 42"/>
                <a:gd name="T22" fmla="*/ 16 w 29"/>
                <a:gd name="T23" fmla="*/ 4 h 42"/>
                <a:gd name="T24" fmla="*/ 1 w 29"/>
                <a:gd name="T25" fmla="*/ 8 h 42"/>
                <a:gd name="T26" fmla="*/ 5 w 29"/>
                <a:gd name="T27" fmla="*/ 1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" h="42">
                  <a:moveTo>
                    <a:pt x="5" y="10"/>
                  </a:moveTo>
                  <a:cubicBezTo>
                    <a:pt x="6" y="8"/>
                    <a:pt x="9" y="7"/>
                    <a:pt x="12" y="7"/>
                  </a:cubicBezTo>
                  <a:cubicBezTo>
                    <a:pt x="16" y="7"/>
                    <a:pt x="15" y="12"/>
                    <a:pt x="13" y="13"/>
                  </a:cubicBezTo>
                  <a:cubicBezTo>
                    <a:pt x="12" y="14"/>
                    <a:pt x="11" y="14"/>
                    <a:pt x="9" y="15"/>
                  </a:cubicBezTo>
                  <a:cubicBezTo>
                    <a:pt x="8" y="16"/>
                    <a:pt x="8" y="18"/>
                    <a:pt x="9" y="19"/>
                  </a:cubicBezTo>
                  <a:cubicBezTo>
                    <a:pt x="13" y="21"/>
                    <a:pt x="24" y="22"/>
                    <a:pt x="21" y="29"/>
                  </a:cubicBezTo>
                  <a:cubicBezTo>
                    <a:pt x="18" y="34"/>
                    <a:pt x="9" y="37"/>
                    <a:pt x="4" y="35"/>
                  </a:cubicBezTo>
                  <a:cubicBezTo>
                    <a:pt x="1" y="34"/>
                    <a:pt x="0" y="38"/>
                    <a:pt x="2" y="39"/>
                  </a:cubicBezTo>
                  <a:cubicBezTo>
                    <a:pt x="10" y="42"/>
                    <a:pt x="21" y="37"/>
                    <a:pt x="25" y="30"/>
                  </a:cubicBezTo>
                  <a:cubicBezTo>
                    <a:pt x="29" y="20"/>
                    <a:pt x="17" y="18"/>
                    <a:pt x="11" y="15"/>
                  </a:cubicBezTo>
                  <a:cubicBezTo>
                    <a:pt x="11" y="16"/>
                    <a:pt x="11" y="18"/>
                    <a:pt x="11" y="19"/>
                  </a:cubicBezTo>
                  <a:cubicBezTo>
                    <a:pt x="17" y="16"/>
                    <a:pt x="24" y="10"/>
                    <a:pt x="16" y="4"/>
                  </a:cubicBezTo>
                  <a:cubicBezTo>
                    <a:pt x="12" y="0"/>
                    <a:pt x="4" y="4"/>
                    <a:pt x="1" y="8"/>
                  </a:cubicBezTo>
                  <a:cubicBezTo>
                    <a:pt x="0" y="11"/>
                    <a:pt x="3" y="13"/>
                    <a:pt x="5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9" name="Freeform 66"/>
            <p:cNvSpPr/>
            <p:nvPr/>
          </p:nvSpPr>
          <p:spPr bwMode="auto">
            <a:xfrm>
              <a:off x="3587" y="413"/>
              <a:ext cx="39" cy="50"/>
            </a:xfrm>
            <a:custGeom>
              <a:avLst/>
              <a:gdLst>
                <a:gd name="T0" fmla="*/ 7 w 32"/>
                <a:gd name="T1" fmla="*/ 19 h 41"/>
                <a:gd name="T2" fmla="*/ 0 w 32"/>
                <a:gd name="T3" fmla="*/ 38 h 41"/>
                <a:gd name="T4" fmla="*/ 4 w 32"/>
                <a:gd name="T5" fmla="*/ 39 h 41"/>
                <a:gd name="T6" fmla="*/ 16 w 32"/>
                <a:gd name="T7" fmla="*/ 3 h 41"/>
                <a:gd name="T8" fmla="*/ 13 w 32"/>
                <a:gd name="T9" fmla="*/ 3 h 41"/>
                <a:gd name="T10" fmla="*/ 20 w 32"/>
                <a:gd name="T11" fmla="*/ 16 h 41"/>
                <a:gd name="T12" fmla="*/ 26 w 32"/>
                <a:gd name="T13" fmla="*/ 31 h 41"/>
                <a:gd name="T14" fmla="*/ 29 w 32"/>
                <a:gd name="T15" fmla="*/ 34 h 41"/>
                <a:gd name="T16" fmla="*/ 27 w 32"/>
                <a:gd name="T17" fmla="*/ 21 h 41"/>
                <a:gd name="T18" fmla="*/ 16 w 32"/>
                <a:gd name="T19" fmla="*/ 1 h 41"/>
                <a:gd name="T20" fmla="*/ 13 w 32"/>
                <a:gd name="T21" fmla="*/ 1 h 41"/>
                <a:gd name="T22" fmla="*/ 0 w 32"/>
                <a:gd name="T23" fmla="*/ 38 h 41"/>
                <a:gd name="T24" fmla="*/ 4 w 32"/>
                <a:gd name="T25" fmla="*/ 39 h 41"/>
                <a:gd name="T26" fmla="*/ 11 w 32"/>
                <a:gd name="T27" fmla="*/ 20 h 41"/>
                <a:gd name="T28" fmla="*/ 7 w 32"/>
                <a:gd name="T29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41">
                  <a:moveTo>
                    <a:pt x="7" y="19"/>
                  </a:moveTo>
                  <a:cubicBezTo>
                    <a:pt x="4" y="25"/>
                    <a:pt x="2" y="31"/>
                    <a:pt x="0" y="38"/>
                  </a:cubicBezTo>
                  <a:cubicBezTo>
                    <a:pt x="2" y="38"/>
                    <a:pt x="3" y="38"/>
                    <a:pt x="4" y="39"/>
                  </a:cubicBezTo>
                  <a:cubicBezTo>
                    <a:pt x="7" y="27"/>
                    <a:pt x="9" y="13"/>
                    <a:pt x="16" y="3"/>
                  </a:cubicBezTo>
                  <a:cubicBezTo>
                    <a:pt x="15" y="3"/>
                    <a:pt x="14" y="3"/>
                    <a:pt x="13" y="3"/>
                  </a:cubicBezTo>
                  <a:cubicBezTo>
                    <a:pt x="15" y="7"/>
                    <a:pt x="18" y="11"/>
                    <a:pt x="20" y="16"/>
                  </a:cubicBezTo>
                  <a:cubicBezTo>
                    <a:pt x="22" y="18"/>
                    <a:pt x="28" y="28"/>
                    <a:pt x="26" y="31"/>
                  </a:cubicBezTo>
                  <a:cubicBezTo>
                    <a:pt x="25" y="33"/>
                    <a:pt x="27" y="36"/>
                    <a:pt x="29" y="34"/>
                  </a:cubicBezTo>
                  <a:cubicBezTo>
                    <a:pt x="32" y="30"/>
                    <a:pt x="29" y="25"/>
                    <a:pt x="27" y="21"/>
                  </a:cubicBezTo>
                  <a:cubicBezTo>
                    <a:pt x="24" y="14"/>
                    <a:pt x="20" y="7"/>
                    <a:pt x="16" y="1"/>
                  </a:cubicBezTo>
                  <a:cubicBezTo>
                    <a:pt x="15" y="0"/>
                    <a:pt x="14" y="0"/>
                    <a:pt x="13" y="1"/>
                  </a:cubicBezTo>
                  <a:cubicBezTo>
                    <a:pt x="5" y="11"/>
                    <a:pt x="3" y="25"/>
                    <a:pt x="0" y="38"/>
                  </a:cubicBezTo>
                  <a:cubicBezTo>
                    <a:pt x="0" y="40"/>
                    <a:pt x="4" y="41"/>
                    <a:pt x="4" y="39"/>
                  </a:cubicBezTo>
                  <a:cubicBezTo>
                    <a:pt x="6" y="32"/>
                    <a:pt x="8" y="26"/>
                    <a:pt x="11" y="20"/>
                  </a:cubicBezTo>
                  <a:cubicBezTo>
                    <a:pt x="12" y="18"/>
                    <a:pt x="8" y="17"/>
                    <a:pt x="7" y="1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0" name="Freeform 67"/>
            <p:cNvSpPr/>
            <p:nvPr/>
          </p:nvSpPr>
          <p:spPr bwMode="auto">
            <a:xfrm>
              <a:off x="3596" y="440"/>
              <a:ext cx="6" cy="6"/>
            </a:xfrm>
            <a:custGeom>
              <a:avLst/>
              <a:gdLst>
                <a:gd name="T0" fmla="*/ 2 w 5"/>
                <a:gd name="T1" fmla="*/ 5 h 5"/>
                <a:gd name="T2" fmla="*/ 2 w 5"/>
                <a:gd name="T3" fmla="*/ 0 h 5"/>
                <a:gd name="T4" fmla="*/ 2 w 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5"/>
                  </a:moveTo>
                  <a:cubicBezTo>
                    <a:pt x="5" y="5"/>
                    <a:pt x="5" y="0"/>
                    <a:pt x="2" y="0"/>
                  </a:cubicBezTo>
                  <a:cubicBezTo>
                    <a:pt x="0" y="0"/>
                    <a:pt x="0" y="5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1" name="Freeform 68"/>
            <p:cNvSpPr/>
            <p:nvPr/>
          </p:nvSpPr>
          <p:spPr bwMode="auto">
            <a:xfrm>
              <a:off x="3598" y="436"/>
              <a:ext cx="30" cy="8"/>
            </a:xfrm>
            <a:custGeom>
              <a:avLst/>
              <a:gdLst>
                <a:gd name="T0" fmla="*/ 2 w 24"/>
                <a:gd name="T1" fmla="*/ 6 h 7"/>
                <a:gd name="T2" fmla="*/ 21 w 24"/>
                <a:gd name="T3" fmla="*/ 4 h 7"/>
                <a:gd name="T4" fmla="*/ 20 w 24"/>
                <a:gd name="T5" fmla="*/ 3 h 7"/>
                <a:gd name="T6" fmla="*/ 19 w 24"/>
                <a:gd name="T7" fmla="*/ 3 h 7"/>
                <a:gd name="T8" fmla="*/ 23 w 24"/>
                <a:gd name="T9" fmla="*/ 4 h 7"/>
                <a:gd name="T10" fmla="*/ 23 w 24"/>
                <a:gd name="T11" fmla="*/ 2 h 7"/>
                <a:gd name="T12" fmla="*/ 21 w 24"/>
                <a:gd name="T13" fmla="*/ 0 h 7"/>
                <a:gd name="T14" fmla="*/ 2 w 24"/>
                <a:gd name="T15" fmla="*/ 2 h 7"/>
                <a:gd name="T16" fmla="*/ 2 w 24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7">
                  <a:moveTo>
                    <a:pt x="2" y="6"/>
                  </a:moveTo>
                  <a:cubicBezTo>
                    <a:pt x="9" y="6"/>
                    <a:pt x="15" y="4"/>
                    <a:pt x="21" y="4"/>
                  </a:cubicBezTo>
                  <a:cubicBezTo>
                    <a:pt x="21" y="4"/>
                    <a:pt x="20" y="3"/>
                    <a:pt x="20" y="3"/>
                  </a:cubicBezTo>
                  <a:cubicBezTo>
                    <a:pt x="20" y="3"/>
                    <a:pt x="20" y="3"/>
                    <a:pt x="19" y="3"/>
                  </a:cubicBezTo>
                  <a:cubicBezTo>
                    <a:pt x="19" y="6"/>
                    <a:pt x="23" y="7"/>
                    <a:pt x="23" y="4"/>
                  </a:cubicBezTo>
                  <a:cubicBezTo>
                    <a:pt x="24" y="3"/>
                    <a:pt x="24" y="3"/>
                    <a:pt x="23" y="2"/>
                  </a:cubicBezTo>
                  <a:cubicBezTo>
                    <a:pt x="23" y="1"/>
                    <a:pt x="22" y="0"/>
                    <a:pt x="21" y="0"/>
                  </a:cubicBezTo>
                  <a:cubicBezTo>
                    <a:pt x="15" y="0"/>
                    <a:pt x="9" y="3"/>
                    <a:pt x="2" y="2"/>
                  </a:cubicBezTo>
                  <a:cubicBezTo>
                    <a:pt x="0" y="2"/>
                    <a:pt x="0" y="6"/>
                    <a:pt x="2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2" name="Freeform 69"/>
            <p:cNvSpPr/>
            <p:nvPr/>
          </p:nvSpPr>
          <p:spPr bwMode="auto">
            <a:xfrm>
              <a:off x="4178" y="771"/>
              <a:ext cx="43" cy="56"/>
            </a:xfrm>
            <a:custGeom>
              <a:avLst/>
              <a:gdLst>
                <a:gd name="T0" fmla="*/ 8 w 35"/>
                <a:gd name="T1" fmla="*/ 18 h 46"/>
                <a:gd name="T2" fmla="*/ 10 w 35"/>
                <a:gd name="T3" fmla="*/ 39 h 46"/>
                <a:gd name="T4" fmla="*/ 14 w 35"/>
                <a:gd name="T5" fmla="*/ 39 h 46"/>
                <a:gd name="T6" fmla="*/ 11 w 35"/>
                <a:gd name="T7" fmla="*/ 22 h 46"/>
                <a:gd name="T8" fmla="*/ 12 w 35"/>
                <a:gd name="T9" fmla="*/ 9 h 46"/>
                <a:gd name="T10" fmla="*/ 20 w 35"/>
                <a:gd name="T11" fmla="*/ 16 h 46"/>
                <a:gd name="T12" fmla="*/ 13 w 35"/>
                <a:gd name="T13" fmla="*/ 22 h 46"/>
                <a:gd name="T14" fmla="*/ 14 w 35"/>
                <a:gd name="T15" fmla="*/ 26 h 46"/>
                <a:gd name="T16" fmla="*/ 26 w 35"/>
                <a:gd name="T17" fmla="*/ 39 h 46"/>
                <a:gd name="T18" fmla="*/ 12 w 35"/>
                <a:gd name="T19" fmla="*/ 42 h 46"/>
                <a:gd name="T20" fmla="*/ 12 w 35"/>
                <a:gd name="T21" fmla="*/ 46 h 46"/>
                <a:gd name="T22" fmla="*/ 32 w 35"/>
                <a:gd name="T23" fmla="*/ 37 h 46"/>
                <a:gd name="T24" fmla="*/ 14 w 35"/>
                <a:gd name="T25" fmla="*/ 22 h 46"/>
                <a:gd name="T26" fmla="*/ 15 w 35"/>
                <a:gd name="T27" fmla="*/ 26 h 46"/>
                <a:gd name="T28" fmla="*/ 25 w 35"/>
                <a:gd name="T29" fmla="*/ 11 h 46"/>
                <a:gd name="T30" fmla="*/ 15 w 35"/>
                <a:gd name="T31" fmla="*/ 1 h 46"/>
                <a:gd name="T32" fmla="*/ 10 w 35"/>
                <a:gd name="T33" fmla="*/ 39 h 46"/>
                <a:gd name="T34" fmla="*/ 14 w 35"/>
                <a:gd name="T35" fmla="*/ 39 h 46"/>
                <a:gd name="T36" fmla="*/ 12 w 35"/>
                <a:gd name="T37" fmla="*/ 18 h 46"/>
                <a:gd name="T38" fmla="*/ 8 w 35"/>
                <a:gd name="T39" fmla="*/ 1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46">
                  <a:moveTo>
                    <a:pt x="8" y="18"/>
                  </a:moveTo>
                  <a:cubicBezTo>
                    <a:pt x="8" y="25"/>
                    <a:pt x="10" y="32"/>
                    <a:pt x="10" y="39"/>
                  </a:cubicBezTo>
                  <a:cubicBezTo>
                    <a:pt x="12" y="39"/>
                    <a:pt x="13" y="39"/>
                    <a:pt x="14" y="39"/>
                  </a:cubicBezTo>
                  <a:cubicBezTo>
                    <a:pt x="14" y="33"/>
                    <a:pt x="12" y="27"/>
                    <a:pt x="11" y="22"/>
                  </a:cubicBezTo>
                  <a:cubicBezTo>
                    <a:pt x="11" y="18"/>
                    <a:pt x="10" y="13"/>
                    <a:pt x="12" y="9"/>
                  </a:cubicBezTo>
                  <a:cubicBezTo>
                    <a:pt x="19" y="4"/>
                    <a:pt x="22" y="7"/>
                    <a:pt x="20" y="16"/>
                  </a:cubicBezTo>
                  <a:cubicBezTo>
                    <a:pt x="19" y="18"/>
                    <a:pt x="15" y="21"/>
                    <a:pt x="13" y="22"/>
                  </a:cubicBezTo>
                  <a:cubicBezTo>
                    <a:pt x="11" y="23"/>
                    <a:pt x="12" y="26"/>
                    <a:pt x="14" y="26"/>
                  </a:cubicBezTo>
                  <a:cubicBezTo>
                    <a:pt x="17" y="26"/>
                    <a:pt x="35" y="33"/>
                    <a:pt x="26" y="39"/>
                  </a:cubicBezTo>
                  <a:cubicBezTo>
                    <a:pt x="22" y="42"/>
                    <a:pt x="16" y="41"/>
                    <a:pt x="12" y="42"/>
                  </a:cubicBezTo>
                  <a:cubicBezTo>
                    <a:pt x="9" y="42"/>
                    <a:pt x="9" y="46"/>
                    <a:pt x="12" y="46"/>
                  </a:cubicBezTo>
                  <a:cubicBezTo>
                    <a:pt x="19" y="45"/>
                    <a:pt x="30" y="46"/>
                    <a:pt x="32" y="37"/>
                  </a:cubicBezTo>
                  <a:cubicBezTo>
                    <a:pt x="35" y="28"/>
                    <a:pt x="20" y="23"/>
                    <a:pt x="14" y="22"/>
                  </a:cubicBezTo>
                  <a:cubicBezTo>
                    <a:pt x="14" y="23"/>
                    <a:pt x="14" y="24"/>
                    <a:pt x="15" y="26"/>
                  </a:cubicBezTo>
                  <a:cubicBezTo>
                    <a:pt x="20" y="22"/>
                    <a:pt x="25" y="18"/>
                    <a:pt x="25" y="11"/>
                  </a:cubicBezTo>
                  <a:cubicBezTo>
                    <a:pt x="25" y="6"/>
                    <a:pt x="20" y="0"/>
                    <a:pt x="15" y="1"/>
                  </a:cubicBezTo>
                  <a:cubicBezTo>
                    <a:pt x="0" y="5"/>
                    <a:pt x="10" y="29"/>
                    <a:pt x="10" y="39"/>
                  </a:cubicBezTo>
                  <a:cubicBezTo>
                    <a:pt x="10" y="41"/>
                    <a:pt x="14" y="41"/>
                    <a:pt x="14" y="39"/>
                  </a:cubicBezTo>
                  <a:cubicBezTo>
                    <a:pt x="14" y="31"/>
                    <a:pt x="12" y="25"/>
                    <a:pt x="12" y="18"/>
                  </a:cubicBezTo>
                  <a:cubicBezTo>
                    <a:pt x="12" y="15"/>
                    <a:pt x="8" y="15"/>
                    <a:pt x="8" y="1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3" name="Freeform 70"/>
            <p:cNvSpPr/>
            <p:nvPr/>
          </p:nvSpPr>
          <p:spPr bwMode="auto">
            <a:xfrm>
              <a:off x="4076" y="443"/>
              <a:ext cx="50" cy="65"/>
            </a:xfrm>
            <a:custGeom>
              <a:avLst/>
              <a:gdLst>
                <a:gd name="T0" fmla="*/ 5 w 41"/>
                <a:gd name="T1" fmla="*/ 51 h 53"/>
                <a:gd name="T2" fmla="*/ 14 w 41"/>
                <a:gd name="T3" fmla="*/ 38 h 53"/>
                <a:gd name="T4" fmla="*/ 24 w 41"/>
                <a:gd name="T5" fmla="*/ 23 h 53"/>
                <a:gd name="T6" fmla="*/ 37 w 41"/>
                <a:gd name="T7" fmla="*/ 6 h 53"/>
                <a:gd name="T8" fmla="*/ 34 w 41"/>
                <a:gd name="T9" fmla="*/ 3 h 53"/>
                <a:gd name="T10" fmla="*/ 18 w 41"/>
                <a:gd name="T11" fmla="*/ 12 h 53"/>
                <a:gd name="T12" fmla="*/ 21 w 41"/>
                <a:gd name="T13" fmla="*/ 15 h 53"/>
                <a:gd name="T14" fmla="*/ 34 w 41"/>
                <a:gd name="T15" fmla="*/ 7 h 53"/>
                <a:gd name="T16" fmla="*/ 33 w 41"/>
                <a:gd name="T17" fmla="*/ 22 h 53"/>
                <a:gd name="T18" fmla="*/ 36 w 41"/>
                <a:gd name="T19" fmla="*/ 21 h 53"/>
                <a:gd name="T20" fmla="*/ 25 w 41"/>
                <a:gd name="T21" fmla="*/ 15 h 53"/>
                <a:gd name="T22" fmla="*/ 25 w 41"/>
                <a:gd name="T23" fmla="*/ 18 h 53"/>
                <a:gd name="T24" fmla="*/ 31 w 41"/>
                <a:gd name="T25" fmla="*/ 17 h 53"/>
                <a:gd name="T26" fmla="*/ 31 w 41"/>
                <a:gd name="T27" fmla="*/ 13 h 53"/>
                <a:gd name="T28" fmla="*/ 28 w 41"/>
                <a:gd name="T29" fmla="*/ 12 h 53"/>
                <a:gd name="T30" fmla="*/ 27 w 41"/>
                <a:gd name="T31" fmla="*/ 16 h 53"/>
                <a:gd name="T32" fmla="*/ 31 w 41"/>
                <a:gd name="T33" fmla="*/ 16 h 53"/>
                <a:gd name="T34" fmla="*/ 31 w 41"/>
                <a:gd name="T35" fmla="*/ 12 h 53"/>
                <a:gd name="T36" fmla="*/ 31 w 41"/>
                <a:gd name="T37" fmla="*/ 12 h 53"/>
                <a:gd name="T38" fmla="*/ 30 w 41"/>
                <a:gd name="T39" fmla="*/ 16 h 53"/>
                <a:gd name="T40" fmla="*/ 30 w 41"/>
                <a:gd name="T41" fmla="*/ 16 h 53"/>
                <a:gd name="T42" fmla="*/ 31 w 41"/>
                <a:gd name="T43" fmla="*/ 12 h 53"/>
                <a:gd name="T44" fmla="*/ 27 w 41"/>
                <a:gd name="T45" fmla="*/ 12 h 53"/>
                <a:gd name="T46" fmla="*/ 26 w 41"/>
                <a:gd name="T47" fmla="*/ 16 h 53"/>
                <a:gd name="T48" fmla="*/ 31 w 41"/>
                <a:gd name="T49" fmla="*/ 17 h 53"/>
                <a:gd name="T50" fmla="*/ 31 w 41"/>
                <a:gd name="T51" fmla="*/ 13 h 53"/>
                <a:gd name="T52" fmla="*/ 23 w 41"/>
                <a:gd name="T53" fmla="*/ 14 h 53"/>
                <a:gd name="T54" fmla="*/ 22 w 41"/>
                <a:gd name="T55" fmla="*/ 18 h 53"/>
                <a:gd name="T56" fmla="*/ 34 w 41"/>
                <a:gd name="T57" fmla="*/ 25 h 53"/>
                <a:gd name="T58" fmla="*/ 37 w 41"/>
                <a:gd name="T59" fmla="*/ 23 h 53"/>
                <a:gd name="T60" fmla="*/ 35 w 41"/>
                <a:gd name="T61" fmla="*/ 2 h 53"/>
                <a:gd name="T62" fmla="*/ 17 w 41"/>
                <a:gd name="T63" fmla="*/ 13 h 53"/>
                <a:gd name="T64" fmla="*/ 20 w 41"/>
                <a:gd name="T65" fmla="*/ 16 h 53"/>
                <a:gd name="T66" fmla="*/ 35 w 41"/>
                <a:gd name="T67" fmla="*/ 7 h 53"/>
                <a:gd name="T68" fmla="*/ 33 w 41"/>
                <a:gd name="T69" fmla="*/ 4 h 53"/>
                <a:gd name="T70" fmla="*/ 18 w 41"/>
                <a:gd name="T71" fmla="*/ 24 h 53"/>
                <a:gd name="T72" fmla="*/ 10 w 41"/>
                <a:gd name="T73" fmla="*/ 36 h 53"/>
                <a:gd name="T74" fmla="*/ 1 w 41"/>
                <a:gd name="T75" fmla="*/ 48 h 53"/>
                <a:gd name="T76" fmla="*/ 5 w 41"/>
                <a:gd name="T77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1" h="53">
                  <a:moveTo>
                    <a:pt x="5" y="51"/>
                  </a:moveTo>
                  <a:cubicBezTo>
                    <a:pt x="7" y="46"/>
                    <a:pt x="11" y="43"/>
                    <a:pt x="14" y="38"/>
                  </a:cubicBezTo>
                  <a:cubicBezTo>
                    <a:pt x="17" y="33"/>
                    <a:pt x="20" y="28"/>
                    <a:pt x="24" y="23"/>
                  </a:cubicBezTo>
                  <a:cubicBezTo>
                    <a:pt x="29" y="18"/>
                    <a:pt x="35" y="13"/>
                    <a:pt x="37" y="6"/>
                  </a:cubicBezTo>
                  <a:cubicBezTo>
                    <a:pt x="37" y="4"/>
                    <a:pt x="36" y="3"/>
                    <a:pt x="34" y="3"/>
                  </a:cubicBezTo>
                  <a:cubicBezTo>
                    <a:pt x="28" y="5"/>
                    <a:pt x="23" y="9"/>
                    <a:pt x="18" y="12"/>
                  </a:cubicBezTo>
                  <a:cubicBezTo>
                    <a:pt x="19" y="13"/>
                    <a:pt x="20" y="14"/>
                    <a:pt x="21" y="15"/>
                  </a:cubicBezTo>
                  <a:cubicBezTo>
                    <a:pt x="22" y="13"/>
                    <a:pt x="32" y="3"/>
                    <a:pt x="34" y="7"/>
                  </a:cubicBezTo>
                  <a:cubicBezTo>
                    <a:pt x="35" y="11"/>
                    <a:pt x="34" y="18"/>
                    <a:pt x="33" y="22"/>
                  </a:cubicBezTo>
                  <a:cubicBezTo>
                    <a:pt x="34" y="22"/>
                    <a:pt x="35" y="21"/>
                    <a:pt x="36" y="21"/>
                  </a:cubicBezTo>
                  <a:cubicBezTo>
                    <a:pt x="32" y="19"/>
                    <a:pt x="28" y="18"/>
                    <a:pt x="25" y="15"/>
                  </a:cubicBezTo>
                  <a:cubicBezTo>
                    <a:pt x="25" y="16"/>
                    <a:pt x="25" y="17"/>
                    <a:pt x="25" y="18"/>
                  </a:cubicBezTo>
                  <a:cubicBezTo>
                    <a:pt x="26" y="18"/>
                    <a:pt x="29" y="17"/>
                    <a:pt x="31" y="17"/>
                  </a:cubicBezTo>
                  <a:cubicBezTo>
                    <a:pt x="33" y="18"/>
                    <a:pt x="34" y="14"/>
                    <a:pt x="31" y="13"/>
                  </a:cubicBezTo>
                  <a:cubicBezTo>
                    <a:pt x="30" y="13"/>
                    <a:pt x="29" y="12"/>
                    <a:pt x="28" y="12"/>
                  </a:cubicBezTo>
                  <a:cubicBezTo>
                    <a:pt x="27" y="14"/>
                    <a:pt x="27" y="15"/>
                    <a:pt x="27" y="16"/>
                  </a:cubicBezTo>
                  <a:cubicBezTo>
                    <a:pt x="28" y="16"/>
                    <a:pt x="29" y="16"/>
                    <a:pt x="31" y="16"/>
                  </a:cubicBezTo>
                  <a:cubicBezTo>
                    <a:pt x="33" y="16"/>
                    <a:pt x="33" y="13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28" y="11"/>
                    <a:pt x="27" y="15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5"/>
                    <a:pt x="31" y="14"/>
                    <a:pt x="31" y="12"/>
                  </a:cubicBezTo>
                  <a:cubicBezTo>
                    <a:pt x="29" y="12"/>
                    <a:pt x="28" y="12"/>
                    <a:pt x="27" y="12"/>
                  </a:cubicBezTo>
                  <a:cubicBezTo>
                    <a:pt x="25" y="12"/>
                    <a:pt x="24" y="16"/>
                    <a:pt x="26" y="16"/>
                  </a:cubicBezTo>
                  <a:cubicBezTo>
                    <a:pt x="28" y="16"/>
                    <a:pt x="29" y="17"/>
                    <a:pt x="31" y="17"/>
                  </a:cubicBezTo>
                  <a:cubicBezTo>
                    <a:pt x="31" y="16"/>
                    <a:pt x="31" y="14"/>
                    <a:pt x="31" y="13"/>
                  </a:cubicBezTo>
                  <a:cubicBezTo>
                    <a:pt x="28" y="12"/>
                    <a:pt x="26" y="12"/>
                    <a:pt x="23" y="14"/>
                  </a:cubicBezTo>
                  <a:cubicBezTo>
                    <a:pt x="21" y="15"/>
                    <a:pt x="21" y="17"/>
                    <a:pt x="22" y="18"/>
                  </a:cubicBezTo>
                  <a:cubicBezTo>
                    <a:pt x="25" y="21"/>
                    <a:pt x="30" y="23"/>
                    <a:pt x="34" y="25"/>
                  </a:cubicBezTo>
                  <a:cubicBezTo>
                    <a:pt x="36" y="25"/>
                    <a:pt x="37" y="24"/>
                    <a:pt x="37" y="23"/>
                  </a:cubicBezTo>
                  <a:cubicBezTo>
                    <a:pt x="39" y="19"/>
                    <a:pt x="41" y="5"/>
                    <a:pt x="35" y="2"/>
                  </a:cubicBezTo>
                  <a:cubicBezTo>
                    <a:pt x="29" y="0"/>
                    <a:pt x="19" y="8"/>
                    <a:pt x="17" y="13"/>
                  </a:cubicBezTo>
                  <a:cubicBezTo>
                    <a:pt x="16" y="15"/>
                    <a:pt x="18" y="17"/>
                    <a:pt x="20" y="16"/>
                  </a:cubicBezTo>
                  <a:cubicBezTo>
                    <a:pt x="25" y="13"/>
                    <a:pt x="29" y="9"/>
                    <a:pt x="35" y="7"/>
                  </a:cubicBezTo>
                  <a:cubicBezTo>
                    <a:pt x="34" y="6"/>
                    <a:pt x="34" y="5"/>
                    <a:pt x="33" y="4"/>
                  </a:cubicBezTo>
                  <a:cubicBezTo>
                    <a:pt x="31" y="12"/>
                    <a:pt x="23" y="18"/>
                    <a:pt x="18" y="24"/>
                  </a:cubicBezTo>
                  <a:cubicBezTo>
                    <a:pt x="15" y="28"/>
                    <a:pt x="13" y="32"/>
                    <a:pt x="10" y="36"/>
                  </a:cubicBezTo>
                  <a:cubicBezTo>
                    <a:pt x="7" y="41"/>
                    <a:pt x="4" y="44"/>
                    <a:pt x="1" y="48"/>
                  </a:cubicBezTo>
                  <a:cubicBezTo>
                    <a:pt x="0" y="51"/>
                    <a:pt x="4" y="53"/>
                    <a:pt x="5" y="5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4" name="Freeform 71"/>
            <p:cNvSpPr/>
            <p:nvPr/>
          </p:nvSpPr>
          <p:spPr bwMode="auto">
            <a:xfrm>
              <a:off x="4074" y="388"/>
              <a:ext cx="26" cy="47"/>
            </a:xfrm>
            <a:custGeom>
              <a:avLst/>
              <a:gdLst>
                <a:gd name="T0" fmla="*/ 0 w 22"/>
                <a:gd name="T1" fmla="*/ 2 h 38"/>
                <a:gd name="T2" fmla="*/ 1 w 22"/>
                <a:gd name="T3" fmla="*/ 18 h 38"/>
                <a:gd name="T4" fmla="*/ 0 w 22"/>
                <a:gd name="T5" fmla="*/ 35 h 38"/>
                <a:gd name="T6" fmla="*/ 4 w 22"/>
                <a:gd name="T7" fmla="*/ 36 h 38"/>
                <a:gd name="T8" fmla="*/ 8 w 22"/>
                <a:gd name="T9" fmla="*/ 27 h 38"/>
                <a:gd name="T10" fmla="*/ 16 w 22"/>
                <a:gd name="T11" fmla="*/ 24 h 38"/>
                <a:gd name="T12" fmla="*/ 18 w 22"/>
                <a:gd name="T13" fmla="*/ 32 h 38"/>
                <a:gd name="T14" fmla="*/ 22 w 22"/>
                <a:gd name="T15" fmla="*/ 32 h 38"/>
                <a:gd name="T16" fmla="*/ 13 w 22"/>
                <a:gd name="T17" fmla="*/ 18 h 38"/>
                <a:gd name="T18" fmla="*/ 0 w 22"/>
                <a:gd name="T19" fmla="*/ 34 h 38"/>
                <a:gd name="T20" fmla="*/ 4 w 22"/>
                <a:gd name="T21" fmla="*/ 35 h 38"/>
                <a:gd name="T22" fmla="*/ 5 w 22"/>
                <a:gd name="T23" fmla="*/ 20 h 38"/>
                <a:gd name="T24" fmla="*/ 4 w 22"/>
                <a:gd name="T25" fmla="*/ 2 h 38"/>
                <a:gd name="T26" fmla="*/ 0 w 22"/>
                <a:gd name="T27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38">
                  <a:moveTo>
                    <a:pt x="0" y="2"/>
                  </a:moveTo>
                  <a:cubicBezTo>
                    <a:pt x="0" y="8"/>
                    <a:pt x="0" y="13"/>
                    <a:pt x="1" y="18"/>
                  </a:cubicBezTo>
                  <a:cubicBezTo>
                    <a:pt x="2" y="24"/>
                    <a:pt x="0" y="29"/>
                    <a:pt x="0" y="35"/>
                  </a:cubicBezTo>
                  <a:cubicBezTo>
                    <a:pt x="0" y="37"/>
                    <a:pt x="3" y="38"/>
                    <a:pt x="4" y="36"/>
                  </a:cubicBezTo>
                  <a:cubicBezTo>
                    <a:pt x="6" y="33"/>
                    <a:pt x="6" y="30"/>
                    <a:pt x="8" y="27"/>
                  </a:cubicBezTo>
                  <a:cubicBezTo>
                    <a:pt x="9" y="24"/>
                    <a:pt x="13" y="19"/>
                    <a:pt x="16" y="24"/>
                  </a:cubicBezTo>
                  <a:cubicBezTo>
                    <a:pt x="18" y="26"/>
                    <a:pt x="18" y="29"/>
                    <a:pt x="18" y="32"/>
                  </a:cubicBezTo>
                  <a:cubicBezTo>
                    <a:pt x="18" y="35"/>
                    <a:pt x="22" y="35"/>
                    <a:pt x="22" y="32"/>
                  </a:cubicBezTo>
                  <a:cubicBezTo>
                    <a:pt x="22" y="26"/>
                    <a:pt x="20" y="18"/>
                    <a:pt x="13" y="18"/>
                  </a:cubicBezTo>
                  <a:cubicBezTo>
                    <a:pt x="5" y="18"/>
                    <a:pt x="3" y="29"/>
                    <a:pt x="0" y="34"/>
                  </a:cubicBezTo>
                  <a:cubicBezTo>
                    <a:pt x="2" y="34"/>
                    <a:pt x="3" y="35"/>
                    <a:pt x="4" y="35"/>
                  </a:cubicBezTo>
                  <a:cubicBezTo>
                    <a:pt x="4" y="30"/>
                    <a:pt x="5" y="25"/>
                    <a:pt x="5" y="20"/>
                  </a:cubicBezTo>
                  <a:cubicBezTo>
                    <a:pt x="5" y="14"/>
                    <a:pt x="3" y="8"/>
                    <a:pt x="4" y="2"/>
                  </a:cubicBezTo>
                  <a:cubicBezTo>
                    <a:pt x="4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5" name="Freeform 72"/>
            <p:cNvSpPr/>
            <p:nvPr/>
          </p:nvSpPr>
          <p:spPr bwMode="auto">
            <a:xfrm>
              <a:off x="4108" y="415"/>
              <a:ext cx="8" cy="20"/>
            </a:xfrm>
            <a:custGeom>
              <a:avLst/>
              <a:gdLst>
                <a:gd name="T0" fmla="*/ 1 w 7"/>
                <a:gd name="T1" fmla="*/ 3 h 16"/>
                <a:gd name="T2" fmla="*/ 2 w 7"/>
                <a:gd name="T3" fmla="*/ 13 h 16"/>
                <a:gd name="T4" fmla="*/ 3 w 7"/>
                <a:gd name="T5" fmla="*/ 12 h 16"/>
                <a:gd name="T6" fmla="*/ 3 w 7"/>
                <a:gd name="T7" fmla="*/ 12 h 16"/>
                <a:gd name="T8" fmla="*/ 5 w 7"/>
                <a:gd name="T9" fmla="*/ 12 h 16"/>
                <a:gd name="T10" fmla="*/ 4 w 7"/>
                <a:gd name="T11" fmla="*/ 12 h 16"/>
                <a:gd name="T12" fmla="*/ 5 w 7"/>
                <a:gd name="T13" fmla="*/ 12 h 16"/>
                <a:gd name="T14" fmla="*/ 5 w 7"/>
                <a:gd name="T15" fmla="*/ 11 h 16"/>
                <a:gd name="T16" fmla="*/ 2 w 7"/>
                <a:gd name="T17" fmla="*/ 14 h 16"/>
                <a:gd name="T18" fmla="*/ 4 w 7"/>
                <a:gd name="T19" fmla="*/ 16 h 16"/>
                <a:gd name="T20" fmla="*/ 6 w 7"/>
                <a:gd name="T21" fmla="*/ 13 h 16"/>
                <a:gd name="T22" fmla="*/ 5 w 7"/>
                <a:gd name="T23" fmla="*/ 2 h 16"/>
                <a:gd name="T24" fmla="*/ 1 w 7"/>
                <a:gd name="T25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16">
                  <a:moveTo>
                    <a:pt x="1" y="3"/>
                  </a:moveTo>
                  <a:cubicBezTo>
                    <a:pt x="2" y="7"/>
                    <a:pt x="2" y="10"/>
                    <a:pt x="2" y="13"/>
                  </a:cubicBezTo>
                  <a:cubicBezTo>
                    <a:pt x="2" y="13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1"/>
                  </a:cubicBezTo>
                  <a:cubicBezTo>
                    <a:pt x="3" y="9"/>
                    <a:pt x="0" y="12"/>
                    <a:pt x="2" y="14"/>
                  </a:cubicBezTo>
                  <a:cubicBezTo>
                    <a:pt x="2" y="15"/>
                    <a:pt x="3" y="16"/>
                    <a:pt x="4" y="16"/>
                  </a:cubicBezTo>
                  <a:cubicBezTo>
                    <a:pt x="5" y="16"/>
                    <a:pt x="6" y="14"/>
                    <a:pt x="6" y="13"/>
                  </a:cubicBezTo>
                  <a:cubicBezTo>
                    <a:pt x="7" y="10"/>
                    <a:pt x="6" y="6"/>
                    <a:pt x="5" y="2"/>
                  </a:cubicBezTo>
                  <a:cubicBezTo>
                    <a:pt x="5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6" name="Freeform 73"/>
            <p:cNvSpPr/>
            <p:nvPr/>
          </p:nvSpPr>
          <p:spPr bwMode="auto">
            <a:xfrm>
              <a:off x="4119" y="404"/>
              <a:ext cx="28" cy="26"/>
            </a:xfrm>
            <a:custGeom>
              <a:avLst/>
              <a:gdLst>
                <a:gd name="T0" fmla="*/ 4 w 23"/>
                <a:gd name="T1" fmla="*/ 16 h 21"/>
                <a:gd name="T2" fmla="*/ 16 w 23"/>
                <a:gd name="T3" fmla="*/ 20 h 21"/>
                <a:gd name="T4" fmla="*/ 21 w 23"/>
                <a:gd name="T5" fmla="*/ 10 h 21"/>
                <a:gd name="T6" fmla="*/ 3 w 23"/>
                <a:gd name="T7" fmla="*/ 17 h 21"/>
                <a:gd name="T8" fmla="*/ 7 w 23"/>
                <a:gd name="T9" fmla="*/ 16 h 21"/>
                <a:gd name="T10" fmla="*/ 17 w 23"/>
                <a:gd name="T11" fmla="*/ 11 h 21"/>
                <a:gd name="T12" fmla="*/ 8 w 23"/>
                <a:gd name="T13" fmla="*/ 14 h 21"/>
                <a:gd name="T14" fmla="*/ 4 w 23"/>
                <a:gd name="T15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1">
                  <a:moveTo>
                    <a:pt x="4" y="16"/>
                  </a:moveTo>
                  <a:cubicBezTo>
                    <a:pt x="7" y="19"/>
                    <a:pt x="11" y="21"/>
                    <a:pt x="16" y="20"/>
                  </a:cubicBezTo>
                  <a:cubicBezTo>
                    <a:pt x="21" y="19"/>
                    <a:pt x="23" y="14"/>
                    <a:pt x="21" y="10"/>
                  </a:cubicBezTo>
                  <a:cubicBezTo>
                    <a:pt x="16" y="0"/>
                    <a:pt x="0" y="8"/>
                    <a:pt x="3" y="17"/>
                  </a:cubicBezTo>
                  <a:cubicBezTo>
                    <a:pt x="4" y="19"/>
                    <a:pt x="8" y="18"/>
                    <a:pt x="7" y="16"/>
                  </a:cubicBezTo>
                  <a:cubicBezTo>
                    <a:pt x="6" y="11"/>
                    <a:pt x="14" y="7"/>
                    <a:pt x="17" y="11"/>
                  </a:cubicBezTo>
                  <a:cubicBezTo>
                    <a:pt x="20" y="17"/>
                    <a:pt x="10" y="17"/>
                    <a:pt x="8" y="14"/>
                  </a:cubicBezTo>
                  <a:cubicBezTo>
                    <a:pt x="6" y="11"/>
                    <a:pt x="3" y="13"/>
                    <a:pt x="4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7" name="Freeform 74"/>
            <p:cNvSpPr/>
            <p:nvPr/>
          </p:nvSpPr>
          <p:spPr bwMode="auto">
            <a:xfrm>
              <a:off x="4132" y="420"/>
              <a:ext cx="25" cy="39"/>
            </a:xfrm>
            <a:custGeom>
              <a:avLst/>
              <a:gdLst>
                <a:gd name="T0" fmla="*/ 7 w 20"/>
                <a:gd name="T1" fmla="*/ 3 h 32"/>
                <a:gd name="T2" fmla="*/ 10 w 20"/>
                <a:gd name="T3" fmla="*/ 25 h 32"/>
                <a:gd name="T4" fmla="*/ 6 w 20"/>
                <a:gd name="T5" fmla="*/ 27 h 32"/>
                <a:gd name="T6" fmla="*/ 7 w 20"/>
                <a:gd name="T7" fmla="*/ 21 h 32"/>
                <a:gd name="T8" fmla="*/ 14 w 20"/>
                <a:gd name="T9" fmla="*/ 12 h 32"/>
                <a:gd name="T10" fmla="*/ 12 w 20"/>
                <a:gd name="T11" fmla="*/ 9 h 32"/>
                <a:gd name="T12" fmla="*/ 1 w 20"/>
                <a:gd name="T13" fmla="*/ 23 h 32"/>
                <a:gd name="T14" fmla="*/ 9 w 20"/>
                <a:gd name="T15" fmla="*/ 31 h 32"/>
                <a:gd name="T16" fmla="*/ 11 w 20"/>
                <a:gd name="T17" fmla="*/ 2 h 32"/>
                <a:gd name="T18" fmla="*/ 7 w 20"/>
                <a:gd name="T1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32">
                  <a:moveTo>
                    <a:pt x="7" y="3"/>
                  </a:moveTo>
                  <a:cubicBezTo>
                    <a:pt x="9" y="10"/>
                    <a:pt x="11" y="18"/>
                    <a:pt x="10" y="25"/>
                  </a:cubicBezTo>
                  <a:cubicBezTo>
                    <a:pt x="10" y="28"/>
                    <a:pt x="8" y="28"/>
                    <a:pt x="6" y="27"/>
                  </a:cubicBezTo>
                  <a:cubicBezTo>
                    <a:pt x="4" y="26"/>
                    <a:pt x="6" y="22"/>
                    <a:pt x="7" y="21"/>
                  </a:cubicBezTo>
                  <a:cubicBezTo>
                    <a:pt x="9" y="17"/>
                    <a:pt x="11" y="14"/>
                    <a:pt x="14" y="12"/>
                  </a:cubicBezTo>
                  <a:cubicBezTo>
                    <a:pt x="16" y="10"/>
                    <a:pt x="13" y="7"/>
                    <a:pt x="12" y="9"/>
                  </a:cubicBezTo>
                  <a:cubicBezTo>
                    <a:pt x="7" y="12"/>
                    <a:pt x="3" y="17"/>
                    <a:pt x="1" y="23"/>
                  </a:cubicBezTo>
                  <a:cubicBezTo>
                    <a:pt x="0" y="28"/>
                    <a:pt x="4" y="32"/>
                    <a:pt x="9" y="31"/>
                  </a:cubicBezTo>
                  <a:cubicBezTo>
                    <a:pt x="20" y="30"/>
                    <a:pt x="12" y="8"/>
                    <a:pt x="11" y="2"/>
                  </a:cubicBezTo>
                  <a:cubicBezTo>
                    <a:pt x="10" y="0"/>
                    <a:pt x="7" y="1"/>
                    <a:pt x="7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8" name="Freeform 75"/>
            <p:cNvSpPr/>
            <p:nvPr/>
          </p:nvSpPr>
          <p:spPr bwMode="auto">
            <a:xfrm>
              <a:off x="4146" y="394"/>
              <a:ext cx="25" cy="44"/>
            </a:xfrm>
            <a:custGeom>
              <a:avLst/>
              <a:gdLst>
                <a:gd name="T0" fmla="*/ 1 w 21"/>
                <a:gd name="T1" fmla="*/ 5 h 36"/>
                <a:gd name="T2" fmla="*/ 6 w 21"/>
                <a:gd name="T3" fmla="*/ 33 h 36"/>
                <a:gd name="T4" fmla="*/ 10 w 21"/>
                <a:gd name="T5" fmla="*/ 33 h 36"/>
                <a:gd name="T6" fmla="*/ 12 w 21"/>
                <a:gd name="T7" fmla="*/ 25 h 36"/>
                <a:gd name="T8" fmla="*/ 16 w 21"/>
                <a:gd name="T9" fmla="*/ 31 h 36"/>
                <a:gd name="T10" fmla="*/ 20 w 21"/>
                <a:gd name="T11" fmla="*/ 31 h 36"/>
                <a:gd name="T12" fmla="*/ 13 w 21"/>
                <a:gd name="T13" fmla="*/ 19 h 36"/>
                <a:gd name="T14" fmla="*/ 6 w 21"/>
                <a:gd name="T15" fmla="*/ 33 h 36"/>
                <a:gd name="T16" fmla="*/ 10 w 21"/>
                <a:gd name="T17" fmla="*/ 32 h 36"/>
                <a:gd name="T18" fmla="*/ 4 w 21"/>
                <a:gd name="T19" fmla="*/ 3 h 36"/>
                <a:gd name="T20" fmla="*/ 1 w 21"/>
                <a:gd name="T21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36">
                  <a:moveTo>
                    <a:pt x="1" y="5"/>
                  </a:moveTo>
                  <a:cubicBezTo>
                    <a:pt x="5" y="14"/>
                    <a:pt x="4" y="24"/>
                    <a:pt x="6" y="33"/>
                  </a:cubicBezTo>
                  <a:cubicBezTo>
                    <a:pt x="7" y="36"/>
                    <a:pt x="10" y="35"/>
                    <a:pt x="10" y="33"/>
                  </a:cubicBezTo>
                  <a:cubicBezTo>
                    <a:pt x="10" y="30"/>
                    <a:pt x="10" y="28"/>
                    <a:pt x="12" y="25"/>
                  </a:cubicBezTo>
                  <a:cubicBezTo>
                    <a:pt x="14" y="20"/>
                    <a:pt x="17" y="29"/>
                    <a:pt x="16" y="31"/>
                  </a:cubicBezTo>
                  <a:cubicBezTo>
                    <a:pt x="16" y="34"/>
                    <a:pt x="20" y="34"/>
                    <a:pt x="20" y="31"/>
                  </a:cubicBezTo>
                  <a:cubicBezTo>
                    <a:pt x="21" y="27"/>
                    <a:pt x="19" y="19"/>
                    <a:pt x="13" y="19"/>
                  </a:cubicBezTo>
                  <a:cubicBezTo>
                    <a:pt x="7" y="20"/>
                    <a:pt x="6" y="29"/>
                    <a:pt x="6" y="33"/>
                  </a:cubicBezTo>
                  <a:cubicBezTo>
                    <a:pt x="7" y="33"/>
                    <a:pt x="9" y="33"/>
                    <a:pt x="10" y="32"/>
                  </a:cubicBezTo>
                  <a:cubicBezTo>
                    <a:pt x="8" y="22"/>
                    <a:pt x="9" y="12"/>
                    <a:pt x="4" y="3"/>
                  </a:cubicBezTo>
                  <a:cubicBezTo>
                    <a:pt x="3" y="0"/>
                    <a:pt x="0" y="2"/>
                    <a:pt x="1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9" name="Freeform 76"/>
            <p:cNvSpPr/>
            <p:nvPr/>
          </p:nvSpPr>
          <p:spPr bwMode="auto">
            <a:xfrm>
              <a:off x="3762" y="669"/>
              <a:ext cx="8" cy="11"/>
            </a:xfrm>
            <a:custGeom>
              <a:avLst/>
              <a:gdLst>
                <a:gd name="T0" fmla="*/ 5 w 7"/>
                <a:gd name="T1" fmla="*/ 4 h 9"/>
                <a:gd name="T2" fmla="*/ 5 w 7"/>
                <a:gd name="T3" fmla="*/ 5 h 9"/>
                <a:gd name="T4" fmla="*/ 6 w 7"/>
                <a:gd name="T5" fmla="*/ 4 h 9"/>
                <a:gd name="T6" fmla="*/ 4 w 7"/>
                <a:gd name="T7" fmla="*/ 2 h 9"/>
                <a:gd name="T8" fmla="*/ 0 w 7"/>
                <a:gd name="T9" fmla="*/ 6 h 9"/>
                <a:gd name="T10" fmla="*/ 3 w 7"/>
                <a:gd name="T11" fmla="*/ 8 h 9"/>
                <a:gd name="T12" fmla="*/ 6 w 7"/>
                <a:gd name="T13" fmla="*/ 6 h 9"/>
                <a:gd name="T14" fmla="*/ 7 w 7"/>
                <a:gd name="T15" fmla="*/ 3 h 9"/>
                <a:gd name="T16" fmla="*/ 3 w 7"/>
                <a:gd name="T17" fmla="*/ 1 h 9"/>
                <a:gd name="T18" fmla="*/ 2 w 7"/>
                <a:gd name="T19" fmla="*/ 3 h 9"/>
                <a:gd name="T20" fmla="*/ 2 w 7"/>
                <a:gd name="T21" fmla="*/ 4 h 9"/>
                <a:gd name="T22" fmla="*/ 2 w 7"/>
                <a:gd name="T23" fmla="*/ 5 h 9"/>
                <a:gd name="T24" fmla="*/ 6 w 7"/>
                <a:gd name="T25" fmla="*/ 5 h 9"/>
                <a:gd name="T26" fmla="*/ 6 w 7"/>
                <a:gd name="T27" fmla="*/ 4 h 9"/>
                <a:gd name="T28" fmla="*/ 5 w 7"/>
                <a:gd name="T29" fmla="*/ 3 h 9"/>
                <a:gd name="T30" fmla="*/ 5 w 7"/>
                <a:gd name="T31" fmla="*/ 5 h 9"/>
                <a:gd name="T32" fmla="*/ 2 w 7"/>
                <a:gd name="T33" fmla="*/ 3 h 9"/>
                <a:gd name="T34" fmla="*/ 2 w 7"/>
                <a:gd name="T35" fmla="*/ 4 h 9"/>
                <a:gd name="T36" fmla="*/ 2 w 7"/>
                <a:gd name="T37" fmla="*/ 4 h 9"/>
                <a:gd name="T38" fmla="*/ 4 w 7"/>
                <a:gd name="T39" fmla="*/ 6 h 9"/>
                <a:gd name="T40" fmla="*/ 3 w 7"/>
                <a:gd name="T41" fmla="*/ 6 h 9"/>
                <a:gd name="T42" fmla="*/ 2 w 7"/>
                <a:gd name="T43" fmla="*/ 4 h 9"/>
                <a:gd name="T44" fmla="*/ 2 w 7"/>
                <a:gd name="T45" fmla="*/ 4 h 9"/>
                <a:gd name="T46" fmla="*/ 1 w 7"/>
                <a:gd name="T47" fmla="*/ 5 h 9"/>
                <a:gd name="T48" fmla="*/ 5 w 7"/>
                <a:gd name="T4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" h="9">
                  <a:moveTo>
                    <a:pt x="5" y="4"/>
                  </a:moveTo>
                  <a:cubicBezTo>
                    <a:pt x="5" y="5"/>
                    <a:pt x="5" y="6"/>
                    <a:pt x="5" y="5"/>
                  </a:cubicBezTo>
                  <a:cubicBezTo>
                    <a:pt x="5" y="5"/>
                    <a:pt x="6" y="4"/>
                    <a:pt x="6" y="4"/>
                  </a:cubicBezTo>
                  <a:cubicBezTo>
                    <a:pt x="6" y="3"/>
                    <a:pt x="5" y="2"/>
                    <a:pt x="4" y="2"/>
                  </a:cubicBezTo>
                  <a:cubicBezTo>
                    <a:pt x="2" y="1"/>
                    <a:pt x="0" y="4"/>
                    <a:pt x="0" y="6"/>
                  </a:cubicBezTo>
                  <a:cubicBezTo>
                    <a:pt x="0" y="8"/>
                    <a:pt x="1" y="9"/>
                    <a:pt x="3" y="8"/>
                  </a:cubicBezTo>
                  <a:cubicBezTo>
                    <a:pt x="4" y="8"/>
                    <a:pt x="5" y="7"/>
                    <a:pt x="6" y="6"/>
                  </a:cubicBezTo>
                  <a:cubicBezTo>
                    <a:pt x="6" y="5"/>
                    <a:pt x="6" y="4"/>
                    <a:pt x="7" y="3"/>
                  </a:cubicBezTo>
                  <a:cubicBezTo>
                    <a:pt x="7" y="1"/>
                    <a:pt x="5" y="0"/>
                    <a:pt x="3" y="1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2" y="3"/>
                    <a:pt x="1" y="4"/>
                    <a:pt x="2" y="4"/>
                  </a:cubicBezTo>
                  <a:cubicBezTo>
                    <a:pt x="2" y="5"/>
                    <a:pt x="2" y="6"/>
                    <a:pt x="2" y="5"/>
                  </a:cubicBezTo>
                  <a:cubicBezTo>
                    <a:pt x="2" y="7"/>
                    <a:pt x="6" y="7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5" y="3"/>
                    <a:pt x="5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3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3" y="6"/>
                    <a:pt x="4" y="6"/>
                  </a:cubicBezTo>
                  <a:cubicBezTo>
                    <a:pt x="4" y="5"/>
                    <a:pt x="4" y="6"/>
                    <a:pt x="3" y="6"/>
                  </a:cubicBezTo>
                  <a:cubicBezTo>
                    <a:pt x="3" y="5"/>
                    <a:pt x="2" y="5"/>
                    <a:pt x="2" y="4"/>
                  </a:cubicBezTo>
                  <a:cubicBezTo>
                    <a:pt x="2" y="4"/>
                    <a:pt x="2" y="3"/>
                    <a:pt x="2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8"/>
                    <a:pt x="6" y="7"/>
                    <a:pt x="5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0" name="Freeform 77"/>
            <p:cNvSpPr/>
            <p:nvPr/>
          </p:nvSpPr>
          <p:spPr bwMode="auto">
            <a:xfrm>
              <a:off x="3731" y="569"/>
              <a:ext cx="38" cy="110"/>
            </a:xfrm>
            <a:custGeom>
              <a:avLst/>
              <a:gdLst>
                <a:gd name="T0" fmla="*/ 31 w 31"/>
                <a:gd name="T1" fmla="*/ 88 h 90"/>
                <a:gd name="T2" fmla="*/ 21 w 31"/>
                <a:gd name="T3" fmla="*/ 51 h 90"/>
                <a:gd name="T4" fmla="*/ 4 w 31"/>
                <a:gd name="T5" fmla="*/ 3 h 90"/>
                <a:gd name="T6" fmla="*/ 0 w 31"/>
                <a:gd name="T7" fmla="*/ 4 h 90"/>
                <a:gd name="T8" fmla="*/ 15 w 31"/>
                <a:gd name="T9" fmla="*/ 47 h 90"/>
                <a:gd name="T10" fmla="*/ 27 w 31"/>
                <a:gd name="T11" fmla="*/ 88 h 90"/>
                <a:gd name="T12" fmla="*/ 31 w 31"/>
                <a:gd name="T13" fmla="*/ 88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90">
                  <a:moveTo>
                    <a:pt x="31" y="88"/>
                  </a:moveTo>
                  <a:cubicBezTo>
                    <a:pt x="30" y="74"/>
                    <a:pt x="25" y="64"/>
                    <a:pt x="21" y="51"/>
                  </a:cubicBezTo>
                  <a:cubicBezTo>
                    <a:pt x="15" y="34"/>
                    <a:pt x="8" y="20"/>
                    <a:pt x="4" y="3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3" y="19"/>
                    <a:pt x="9" y="32"/>
                    <a:pt x="15" y="47"/>
                  </a:cubicBezTo>
                  <a:cubicBezTo>
                    <a:pt x="20" y="60"/>
                    <a:pt x="27" y="75"/>
                    <a:pt x="27" y="88"/>
                  </a:cubicBezTo>
                  <a:cubicBezTo>
                    <a:pt x="27" y="90"/>
                    <a:pt x="31" y="90"/>
                    <a:pt x="31" y="8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1" name="Freeform 78"/>
            <p:cNvSpPr/>
            <p:nvPr/>
          </p:nvSpPr>
          <p:spPr bwMode="auto">
            <a:xfrm>
              <a:off x="3676" y="505"/>
              <a:ext cx="35" cy="43"/>
            </a:xfrm>
            <a:custGeom>
              <a:avLst/>
              <a:gdLst>
                <a:gd name="T0" fmla="*/ 5 w 28"/>
                <a:gd name="T1" fmla="*/ 33 h 35"/>
                <a:gd name="T2" fmla="*/ 12 w 28"/>
                <a:gd name="T3" fmla="*/ 0 h 35"/>
                <a:gd name="T4" fmla="*/ 12 w 28"/>
                <a:gd name="T5" fmla="*/ 4 h 35"/>
                <a:gd name="T6" fmla="*/ 2 w 28"/>
                <a:gd name="T7" fmla="*/ 30 h 35"/>
                <a:gd name="T8" fmla="*/ 5 w 28"/>
                <a:gd name="T9" fmla="*/ 3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5">
                  <a:moveTo>
                    <a:pt x="5" y="33"/>
                  </a:moveTo>
                  <a:cubicBezTo>
                    <a:pt x="10" y="28"/>
                    <a:pt x="28" y="0"/>
                    <a:pt x="12" y="0"/>
                  </a:cubicBezTo>
                  <a:cubicBezTo>
                    <a:pt x="10" y="0"/>
                    <a:pt x="10" y="4"/>
                    <a:pt x="12" y="4"/>
                  </a:cubicBezTo>
                  <a:cubicBezTo>
                    <a:pt x="19" y="4"/>
                    <a:pt x="5" y="27"/>
                    <a:pt x="2" y="30"/>
                  </a:cubicBezTo>
                  <a:cubicBezTo>
                    <a:pt x="0" y="32"/>
                    <a:pt x="3" y="35"/>
                    <a:pt x="5" y="3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2" name="Freeform 79"/>
            <p:cNvSpPr/>
            <p:nvPr/>
          </p:nvSpPr>
          <p:spPr bwMode="auto">
            <a:xfrm>
              <a:off x="3681" y="530"/>
              <a:ext cx="36" cy="24"/>
            </a:xfrm>
            <a:custGeom>
              <a:avLst/>
              <a:gdLst>
                <a:gd name="T0" fmla="*/ 0 w 29"/>
                <a:gd name="T1" fmla="*/ 2 h 20"/>
                <a:gd name="T2" fmla="*/ 5 w 29"/>
                <a:gd name="T3" fmla="*/ 19 h 20"/>
                <a:gd name="T4" fmla="*/ 13 w 29"/>
                <a:gd name="T5" fmla="*/ 18 h 20"/>
                <a:gd name="T6" fmla="*/ 18 w 29"/>
                <a:gd name="T7" fmla="*/ 16 h 20"/>
                <a:gd name="T8" fmla="*/ 23 w 29"/>
                <a:gd name="T9" fmla="*/ 16 h 20"/>
                <a:gd name="T10" fmla="*/ 22 w 29"/>
                <a:gd name="T11" fmla="*/ 4 h 20"/>
                <a:gd name="T12" fmla="*/ 18 w 29"/>
                <a:gd name="T13" fmla="*/ 14 h 20"/>
                <a:gd name="T14" fmla="*/ 20 w 29"/>
                <a:gd name="T15" fmla="*/ 10 h 20"/>
                <a:gd name="T16" fmla="*/ 21 w 29"/>
                <a:gd name="T17" fmla="*/ 8 h 20"/>
                <a:gd name="T18" fmla="*/ 22 w 29"/>
                <a:gd name="T19" fmla="*/ 12 h 20"/>
                <a:gd name="T20" fmla="*/ 16 w 29"/>
                <a:gd name="T21" fmla="*/ 12 h 20"/>
                <a:gd name="T22" fmla="*/ 10 w 29"/>
                <a:gd name="T23" fmla="*/ 15 h 20"/>
                <a:gd name="T24" fmla="*/ 4 w 29"/>
                <a:gd name="T25" fmla="*/ 2 h 20"/>
                <a:gd name="T26" fmla="*/ 0 w 29"/>
                <a:gd name="T2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" h="20">
                  <a:moveTo>
                    <a:pt x="0" y="2"/>
                  </a:moveTo>
                  <a:cubicBezTo>
                    <a:pt x="0" y="7"/>
                    <a:pt x="0" y="16"/>
                    <a:pt x="5" y="19"/>
                  </a:cubicBezTo>
                  <a:cubicBezTo>
                    <a:pt x="7" y="20"/>
                    <a:pt x="11" y="19"/>
                    <a:pt x="13" y="18"/>
                  </a:cubicBezTo>
                  <a:cubicBezTo>
                    <a:pt x="15" y="17"/>
                    <a:pt x="15" y="16"/>
                    <a:pt x="18" y="16"/>
                  </a:cubicBezTo>
                  <a:cubicBezTo>
                    <a:pt x="19" y="16"/>
                    <a:pt x="21" y="17"/>
                    <a:pt x="23" y="16"/>
                  </a:cubicBezTo>
                  <a:cubicBezTo>
                    <a:pt x="28" y="13"/>
                    <a:pt x="29" y="5"/>
                    <a:pt x="22" y="4"/>
                  </a:cubicBezTo>
                  <a:cubicBezTo>
                    <a:pt x="16" y="4"/>
                    <a:pt x="13" y="10"/>
                    <a:pt x="18" y="14"/>
                  </a:cubicBezTo>
                  <a:cubicBezTo>
                    <a:pt x="20" y="15"/>
                    <a:pt x="22" y="12"/>
                    <a:pt x="20" y="10"/>
                  </a:cubicBezTo>
                  <a:cubicBezTo>
                    <a:pt x="19" y="9"/>
                    <a:pt x="19" y="9"/>
                    <a:pt x="21" y="8"/>
                  </a:cubicBezTo>
                  <a:cubicBezTo>
                    <a:pt x="23" y="10"/>
                    <a:pt x="23" y="11"/>
                    <a:pt x="22" y="12"/>
                  </a:cubicBezTo>
                  <a:cubicBezTo>
                    <a:pt x="20" y="13"/>
                    <a:pt x="17" y="12"/>
                    <a:pt x="16" y="12"/>
                  </a:cubicBezTo>
                  <a:cubicBezTo>
                    <a:pt x="13" y="12"/>
                    <a:pt x="12" y="14"/>
                    <a:pt x="10" y="15"/>
                  </a:cubicBezTo>
                  <a:cubicBezTo>
                    <a:pt x="3" y="16"/>
                    <a:pt x="4" y="6"/>
                    <a:pt x="4" y="2"/>
                  </a:cubicBezTo>
                  <a:cubicBezTo>
                    <a:pt x="4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3" name="Freeform 80"/>
            <p:cNvSpPr/>
            <p:nvPr/>
          </p:nvSpPr>
          <p:spPr bwMode="auto">
            <a:xfrm>
              <a:off x="3714" y="533"/>
              <a:ext cx="16" cy="16"/>
            </a:xfrm>
            <a:custGeom>
              <a:avLst/>
              <a:gdLst>
                <a:gd name="T0" fmla="*/ 1 w 13"/>
                <a:gd name="T1" fmla="*/ 2 h 13"/>
                <a:gd name="T2" fmla="*/ 10 w 13"/>
                <a:gd name="T3" fmla="*/ 12 h 13"/>
                <a:gd name="T4" fmla="*/ 9 w 13"/>
                <a:gd name="T5" fmla="*/ 8 h 13"/>
                <a:gd name="T6" fmla="*/ 5 w 13"/>
                <a:gd name="T7" fmla="*/ 3 h 13"/>
                <a:gd name="T8" fmla="*/ 3 w 13"/>
                <a:gd name="T9" fmla="*/ 1 h 13"/>
                <a:gd name="T10" fmla="*/ 1 w 13"/>
                <a:gd name="T1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3">
                  <a:moveTo>
                    <a:pt x="1" y="2"/>
                  </a:moveTo>
                  <a:cubicBezTo>
                    <a:pt x="0" y="8"/>
                    <a:pt x="4" y="13"/>
                    <a:pt x="10" y="12"/>
                  </a:cubicBezTo>
                  <a:cubicBezTo>
                    <a:pt x="13" y="12"/>
                    <a:pt x="12" y="8"/>
                    <a:pt x="9" y="8"/>
                  </a:cubicBezTo>
                  <a:cubicBezTo>
                    <a:pt x="6" y="9"/>
                    <a:pt x="4" y="6"/>
                    <a:pt x="5" y="3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2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4" name="Freeform 81"/>
            <p:cNvSpPr/>
            <p:nvPr/>
          </p:nvSpPr>
          <p:spPr bwMode="auto">
            <a:xfrm>
              <a:off x="3721" y="543"/>
              <a:ext cx="8" cy="5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0 h 4"/>
                <a:gd name="T4" fmla="*/ 3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6" y="4"/>
                    <a:pt x="6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5" name="Freeform 82"/>
            <p:cNvSpPr/>
            <p:nvPr/>
          </p:nvSpPr>
          <p:spPr bwMode="auto">
            <a:xfrm>
              <a:off x="3725" y="529"/>
              <a:ext cx="28" cy="19"/>
            </a:xfrm>
            <a:custGeom>
              <a:avLst/>
              <a:gdLst>
                <a:gd name="T0" fmla="*/ 4 w 23"/>
                <a:gd name="T1" fmla="*/ 12 h 16"/>
                <a:gd name="T2" fmla="*/ 8 w 23"/>
                <a:gd name="T3" fmla="*/ 5 h 16"/>
                <a:gd name="T4" fmla="*/ 4 w 23"/>
                <a:gd name="T5" fmla="*/ 5 h 16"/>
                <a:gd name="T6" fmla="*/ 8 w 23"/>
                <a:gd name="T7" fmla="*/ 16 h 16"/>
                <a:gd name="T8" fmla="*/ 11 w 23"/>
                <a:gd name="T9" fmla="*/ 16 h 16"/>
                <a:gd name="T10" fmla="*/ 15 w 23"/>
                <a:gd name="T11" fmla="*/ 8 h 16"/>
                <a:gd name="T12" fmla="*/ 11 w 23"/>
                <a:gd name="T13" fmla="*/ 8 h 16"/>
                <a:gd name="T14" fmla="*/ 17 w 23"/>
                <a:gd name="T15" fmla="*/ 15 h 16"/>
                <a:gd name="T16" fmla="*/ 20 w 23"/>
                <a:gd name="T17" fmla="*/ 15 h 16"/>
                <a:gd name="T18" fmla="*/ 22 w 23"/>
                <a:gd name="T19" fmla="*/ 2 h 16"/>
                <a:gd name="T20" fmla="*/ 18 w 23"/>
                <a:gd name="T21" fmla="*/ 3 h 16"/>
                <a:gd name="T22" fmla="*/ 17 w 23"/>
                <a:gd name="T23" fmla="*/ 13 h 16"/>
                <a:gd name="T24" fmla="*/ 20 w 23"/>
                <a:gd name="T25" fmla="*/ 12 h 16"/>
                <a:gd name="T26" fmla="*/ 15 w 23"/>
                <a:gd name="T27" fmla="*/ 7 h 16"/>
                <a:gd name="T28" fmla="*/ 12 w 23"/>
                <a:gd name="T29" fmla="*/ 6 h 16"/>
                <a:gd name="T30" fmla="*/ 8 w 23"/>
                <a:gd name="T31" fmla="*/ 13 h 16"/>
                <a:gd name="T32" fmla="*/ 10 w 23"/>
                <a:gd name="T33" fmla="*/ 12 h 16"/>
                <a:gd name="T34" fmla="*/ 8 w 23"/>
                <a:gd name="T35" fmla="*/ 4 h 16"/>
                <a:gd name="T36" fmla="*/ 4 w 23"/>
                <a:gd name="T37" fmla="*/ 3 h 16"/>
                <a:gd name="T38" fmla="*/ 1 w 23"/>
                <a:gd name="T39" fmla="*/ 10 h 16"/>
                <a:gd name="T40" fmla="*/ 4 w 23"/>
                <a:gd name="T41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" h="16">
                  <a:moveTo>
                    <a:pt x="4" y="12"/>
                  </a:moveTo>
                  <a:cubicBezTo>
                    <a:pt x="6" y="10"/>
                    <a:pt x="7" y="8"/>
                    <a:pt x="8" y="5"/>
                  </a:cubicBezTo>
                  <a:cubicBezTo>
                    <a:pt x="7" y="5"/>
                    <a:pt x="6" y="5"/>
                    <a:pt x="4" y="5"/>
                  </a:cubicBezTo>
                  <a:cubicBezTo>
                    <a:pt x="5" y="9"/>
                    <a:pt x="4" y="14"/>
                    <a:pt x="8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3" y="14"/>
                    <a:pt x="14" y="11"/>
                    <a:pt x="15" y="8"/>
                  </a:cubicBezTo>
                  <a:cubicBezTo>
                    <a:pt x="14" y="8"/>
                    <a:pt x="13" y="8"/>
                    <a:pt x="11" y="8"/>
                  </a:cubicBezTo>
                  <a:cubicBezTo>
                    <a:pt x="12" y="11"/>
                    <a:pt x="14" y="14"/>
                    <a:pt x="17" y="15"/>
                  </a:cubicBezTo>
                  <a:cubicBezTo>
                    <a:pt x="18" y="16"/>
                    <a:pt x="20" y="16"/>
                    <a:pt x="20" y="15"/>
                  </a:cubicBezTo>
                  <a:cubicBezTo>
                    <a:pt x="23" y="11"/>
                    <a:pt x="23" y="6"/>
                    <a:pt x="22" y="2"/>
                  </a:cubicBezTo>
                  <a:cubicBezTo>
                    <a:pt x="21" y="0"/>
                    <a:pt x="17" y="1"/>
                    <a:pt x="18" y="3"/>
                  </a:cubicBezTo>
                  <a:cubicBezTo>
                    <a:pt x="19" y="6"/>
                    <a:pt x="19" y="10"/>
                    <a:pt x="17" y="13"/>
                  </a:cubicBezTo>
                  <a:cubicBezTo>
                    <a:pt x="18" y="12"/>
                    <a:pt x="19" y="12"/>
                    <a:pt x="20" y="12"/>
                  </a:cubicBezTo>
                  <a:cubicBezTo>
                    <a:pt x="17" y="11"/>
                    <a:pt x="16" y="9"/>
                    <a:pt x="15" y="7"/>
                  </a:cubicBezTo>
                  <a:cubicBezTo>
                    <a:pt x="15" y="5"/>
                    <a:pt x="13" y="5"/>
                    <a:pt x="12" y="6"/>
                  </a:cubicBezTo>
                  <a:cubicBezTo>
                    <a:pt x="10" y="9"/>
                    <a:pt x="10" y="11"/>
                    <a:pt x="8" y="13"/>
                  </a:cubicBezTo>
                  <a:cubicBezTo>
                    <a:pt x="9" y="13"/>
                    <a:pt x="10" y="12"/>
                    <a:pt x="10" y="12"/>
                  </a:cubicBezTo>
                  <a:cubicBezTo>
                    <a:pt x="8" y="11"/>
                    <a:pt x="9" y="6"/>
                    <a:pt x="8" y="4"/>
                  </a:cubicBezTo>
                  <a:cubicBezTo>
                    <a:pt x="8" y="2"/>
                    <a:pt x="5" y="2"/>
                    <a:pt x="4" y="3"/>
                  </a:cubicBezTo>
                  <a:cubicBezTo>
                    <a:pt x="3" y="5"/>
                    <a:pt x="2" y="8"/>
                    <a:pt x="1" y="10"/>
                  </a:cubicBezTo>
                  <a:cubicBezTo>
                    <a:pt x="0" y="12"/>
                    <a:pt x="3" y="14"/>
                    <a:pt x="4" y="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6" name="Freeform 83"/>
            <p:cNvSpPr/>
            <p:nvPr/>
          </p:nvSpPr>
          <p:spPr bwMode="auto">
            <a:xfrm>
              <a:off x="3680" y="488"/>
              <a:ext cx="20" cy="52"/>
            </a:xfrm>
            <a:custGeom>
              <a:avLst/>
              <a:gdLst>
                <a:gd name="T0" fmla="*/ 4 w 16"/>
                <a:gd name="T1" fmla="*/ 40 h 42"/>
                <a:gd name="T2" fmla="*/ 6 w 16"/>
                <a:gd name="T3" fmla="*/ 26 h 42"/>
                <a:gd name="T4" fmla="*/ 11 w 16"/>
                <a:gd name="T5" fmla="*/ 12 h 42"/>
                <a:gd name="T6" fmla="*/ 14 w 16"/>
                <a:gd name="T7" fmla="*/ 9 h 42"/>
                <a:gd name="T8" fmla="*/ 0 w 16"/>
                <a:gd name="T9" fmla="*/ 39 h 42"/>
                <a:gd name="T10" fmla="*/ 4 w 16"/>
                <a:gd name="T11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42">
                  <a:moveTo>
                    <a:pt x="4" y="40"/>
                  </a:moveTo>
                  <a:cubicBezTo>
                    <a:pt x="5" y="35"/>
                    <a:pt x="6" y="31"/>
                    <a:pt x="6" y="26"/>
                  </a:cubicBezTo>
                  <a:cubicBezTo>
                    <a:pt x="7" y="25"/>
                    <a:pt x="10" y="11"/>
                    <a:pt x="11" y="12"/>
                  </a:cubicBezTo>
                  <a:cubicBezTo>
                    <a:pt x="13" y="13"/>
                    <a:pt x="16" y="11"/>
                    <a:pt x="14" y="9"/>
                  </a:cubicBezTo>
                  <a:cubicBezTo>
                    <a:pt x="4" y="0"/>
                    <a:pt x="1" y="34"/>
                    <a:pt x="0" y="39"/>
                  </a:cubicBezTo>
                  <a:cubicBezTo>
                    <a:pt x="0" y="41"/>
                    <a:pt x="4" y="42"/>
                    <a:pt x="4" y="4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7" name="Freeform 84"/>
            <p:cNvSpPr/>
            <p:nvPr/>
          </p:nvSpPr>
          <p:spPr bwMode="auto">
            <a:xfrm>
              <a:off x="2587" y="772"/>
              <a:ext cx="7" cy="5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0 h 4"/>
                <a:gd name="T4" fmla="*/ 3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6" y="4"/>
                    <a:pt x="6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8" name="Freeform 85"/>
            <p:cNvSpPr/>
            <p:nvPr/>
          </p:nvSpPr>
          <p:spPr bwMode="auto">
            <a:xfrm>
              <a:off x="2285" y="342"/>
              <a:ext cx="184" cy="82"/>
            </a:xfrm>
            <a:custGeom>
              <a:avLst/>
              <a:gdLst>
                <a:gd name="T0" fmla="*/ 62 w 151"/>
                <a:gd name="T1" fmla="*/ 11 h 67"/>
                <a:gd name="T2" fmla="*/ 20 w 151"/>
                <a:gd name="T3" fmla="*/ 20 h 67"/>
                <a:gd name="T4" fmla="*/ 3 w 151"/>
                <a:gd name="T5" fmla="*/ 41 h 67"/>
                <a:gd name="T6" fmla="*/ 84 w 151"/>
                <a:gd name="T7" fmla="*/ 61 h 67"/>
                <a:gd name="T8" fmla="*/ 139 w 151"/>
                <a:gd name="T9" fmla="*/ 29 h 67"/>
                <a:gd name="T10" fmla="*/ 58 w 151"/>
                <a:gd name="T11" fmla="*/ 12 h 67"/>
                <a:gd name="T12" fmla="*/ 59 w 151"/>
                <a:gd name="T13" fmla="*/ 16 h 67"/>
                <a:gd name="T14" fmla="*/ 119 w 151"/>
                <a:gd name="T15" fmla="*/ 16 h 67"/>
                <a:gd name="T16" fmla="*/ 119 w 151"/>
                <a:gd name="T17" fmla="*/ 49 h 67"/>
                <a:gd name="T18" fmla="*/ 94 w 151"/>
                <a:gd name="T19" fmla="*/ 56 h 67"/>
                <a:gd name="T20" fmla="*/ 33 w 151"/>
                <a:gd name="T21" fmla="*/ 55 h 67"/>
                <a:gd name="T22" fmla="*/ 24 w 151"/>
                <a:gd name="T23" fmla="*/ 53 h 67"/>
                <a:gd name="T24" fmla="*/ 22 w 151"/>
                <a:gd name="T25" fmla="*/ 23 h 67"/>
                <a:gd name="T26" fmla="*/ 61 w 151"/>
                <a:gd name="T27" fmla="*/ 15 h 67"/>
                <a:gd name="T28" fmla="*/ 62 w 151"/>
                <a:gd name="T29" fmla="*/ 1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1" h="67">
                  <a:moveTo>
                    <a:pt x="62" y="11"/>
                  </a:moveTo>
                  <a:cubicBezTo>
                    <a:pt x="47" y="9"/>
                    <a:pt x="34" y="13"/>
                    <a:pt x="20" y="20"/>
                  </a:cubicBezTo>
                  <a:cubicBezTo>
                    <a:pt x="14" y="23"/>
                    <a:pt x="0" y="31"/>
                    <a:pt x="3" y="41"/>
                  </a:cubicBezTo>
                  <a:cubicBezTo>
                    <a:pt x="12" y="67"/>
                    <a:pt x="63" y="63"/>
                    <a:pt x="84" y="61"/>
                  </a:cubicBezTo>
                  <a:cubicBezTo>
                    <a:pt x="97" y="60"/>
                    <a:pt x="151" y="53"/>
                    <a:pt x="139" y="29"/>
                  </a:cubicBezTo>
                  <a:cubicBezTo>
                    <a:pt x="124" y="0"/>
                    <a:pt x="84" y="5"/>
                    <a:pt x="58" y="12"/>
                  </a:cubicBezTo>
                  <a:cubicBezTo>
                    <a:pt x="56" y="13"/>
                    <a:pt x="57" y="17"/>
                    <a:pt x="59" y="16"/>
                  </a:cubicBezTo>
                  <a:cubicBezTo>
                    <a:pt x="79" y="11"/>
                    <a:pt x="100" y="7"/>
                    <a:pt x="119" y="16"/>
                  </a:cubicBezTo>
                  <a:cubicBezTo>
                    <a:pt x="137" y="23"/>
                    <a:pt x="138" y="42"/>
                    <a:pt x="119" y="49"/>
                  </a:cubicBezTo>
                  <a:cubicBezTo>
                    <a:pt x="111" y="53"/>
                    <a:pt x="102" y="55"/>
                    <a:pt x="94" y="56"/>
                  </a:cubicBezTo>
                  <a:cubicBezTo>
                    <a:pt x="74" y="59"/>
                    <a:pt x="53" y="58"/>
                    <a:pt x="33" y="55"/>
                  </a:cubicBezTo>
                  <a:cubicBezTo>
                    <a:pt x="30" y="55"/>
                    <a:pt x="27" y="54"/>
                    <a:pt x="24" y="53"/>
                  </a:cubicBezTo>
                  <a:cubicBezTo>
                    <a:pt x="9" y="49"/>
                    <a:pt x="11" y="31"/>
                    <a:pt x="22" y="23"/>
                  </a:cubicBezTo>
                  <a:cubicBezTo>
                    <a:pt x="34" y="17"/>
                    <a:pt x="47" y="13"/>
                    <a:pt x="61" y="15"/>
                  </a:cubicBezTo>
                  <a:cubicBezTo>
                    <a:pt x="63" y="16"/>
                    <a:pt x="64" y="12"/>
                    <a:pt x="62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9" name="Freeform 86"/>
            <p:cNvSpPr/>
            <p:nvPr/>
          </p:nvSpPr>
          <p:spPr bwMode="auto">
            <a:xfrm>
              <a:off x="2292" y="391"/>
              <a:ext cx="15" cy="291"/>
            </a:xfrm>
            <a:custGeom>
              <a:avLst/>
              <a:gdLst>
                <a:gd name="T0" fmla="*/ 2 w 12"/>
                <a:gd name="T1" fmla="*/ 4 h 239"/>
                <a:gd name="T2" fmla="*/ 6 w 12"/>
                <a:gd name="T3" fmla="*/ 57 h 239"/>
                <a:gd name="T4" fmla="*/ 5 w 12"/>
                <a:gd name="T5" fmla="*/ 122 h 239"/>
                <a:gd name="T6" fmla="*/ 4 w 12"/>
                <a:gd name="T7" fmla="*/ 236 h 239"/>
                <a:gd name="T8" fmla="*/ 8 w 12"/>
                <a:gd name="T9" fmla="*/ 236 h 239"/>
                <a:gd name="T10" fmla="*/ 9 w 12"/>
                <a:gd name="T11" fmla="*/ 109 h 239"/>
                <a:gd name="T12" fmla="*/ 11 w 12"/>
                <a:gd name="T13" fmla="*/ 45 h 239"/>
                <a:gd name="T14" fmla="*/ 5 w 12"/>
                <a:gd name="T15" fmla="*/ 3 h 239"/>
                <a:gd name="T16" fmla="*/ 2 w 12"/>
                <a:gd name="T17" fmla="*/ 4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39">
                  <a:moveTo>
                    <a:pt x="2" y="4"/>
                  </a:moveTo>
                  <a:cubicBezTo>
                    <a:pt x="9" y="19"/>
                    <a:pt x="7" y="41"/>
                    <a:pt x="6" y="57"/>
                  </a:cubicBezTo>
                  <a:cubicBezTo>
                    <a:pt x="6" y="79"/>
                    <a:pt x="6" y="100"/>
                    <a:pt x="5" y="122"/>
                  </a:cubicBezTo>
                  <a:cubicBezTo>
                    <a:pt x="3" y="160"/>
                    <a:pt x="3" y="198"/>
                    <a:pt x="4" y="236"/>
                  </a:cubicBezTo>
                  <a:cubicBezTo>
                    <a:pt x="4" y="239"/>
                    <a:pt x="8" y="239"/>
                    <a:pt x="8" y="236"/>
                  </a:cubicBezTo>
                  <a:cubicBezTo>
                    <a:pt x="7" y="194"/>
                    <a:pt x="8" y="151"/>
                    <a:pt x="9" y="109"/>
                  </a:cubicBezTo>
                  <a:cubicBezTo>
                    <a:pt x="10" y="88"/>
                    <a:pt x="10" y="66"/>
                    <a:pt x="11" y="45"/>
                  </a:cubicBezTo>
                  <a:cubicBezTo>
                    <a:pt x="11" y="32"/>
                    <a:pt x="12" y="15"/>
                    <a:pt x="5" y="3"/>
                  </a:cubicBezTo>
                  <a:cubicBezTo>
                    <a:pt x="4" y="0"/>
                    <a:pt x="0" y="2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0" name="Freeform 87"/>
            <p:cNvSpPr/>
            <p:nvPr/>
          </p:nvSpPr>
          <p:spPr bwMode="auto">
            <a:xfrm>
              <a:off x="2297" y="385"/>
              <a:ext cx="166" cy="334"/>
            </a:xfrm>
            <a:custGeom>
              <a:avLst/>
              <a:gdLst>
                <a:gd name="T0" fmla="*/ 128 w 136"/>
                <a:gd name="T1" fmla="*/ 4 h 274"/>
                <a:gd name="T2" fmla="*/ 131 w 136"/>
                <a:gd name="T3" fmla="*/ 101 h 274"/>
                <a:gd name="T4" fmla="*/ 120 w 136"/>
                <a:gd name="T5" fmla="*/ 200 h 274"/>
                <a:gd name="T6" fmla="*/ 120 w 136"/>
                <a:gd name="T7" fmla="*/ 247 h 274"/>
                <a:gd name="T8" fmla="*/ 87 w 136"/>
                <a:gd name="T9" fmla="*/ 267 h 274"/>
                <a:gd name="T10" fmla="*/ 36 w 136"/>
                <a:gd name="T11" fmla="*/ 258 h 274"/>
                <a:gd name="T12" fmla="*/ 15 w 136"/>
                <a:gd name="T13" fmla="*/ 247 h 274"/>
                <a:gd name="T14" fmla="*/ 5 w 136"/>
                <a:gd name="T15" fmla="*/ 239 h 274"/>
                <a:gd name="T16" fmla="*/ 3 w 136"/>
                <a:gd name="T17" fmla="*/ 243 h 274"/>
                <a:gd name="T18" fmla="*/ 16 w 136"/>
                <a:gd name="T19" fmla="*/ 253 h 274"/>
                <a:gd name="T20" fmla="*/ 34 w 136"/>
                <a:gd name="T21" fmla="*/ 261 h 274"/>
                <a:gd name="T22" fmla="*/ 62 w 136"/>
                <a:gd name="T23" fmla="*/ 272 h 274"/>
                <a:gd name="T24" fmla="*/ 98 w 136"/>
                <a:gd name="T25" fmla="*/ 268 h 274"/>
                <a:gd name="T26" fmla="*/ 123 w 136"/>
                <a:gd name="T27" fmla="*/ 255 h 274"/>
                <a:gd name="T28" fmla="*/ 124 w 136"/>
                <a:gd name="T29" fmla="*/ 253 h 274"/>
                <a:gd name="T30" fmla="*/ 125 w 136"/>
                <a:gd name="T31" fmla="*/ 194 h 274"/>
                <a:gd name="T32" fmla="*/ 134 w 136"/>
                <a:gd name="T33" fmla="*/ 125 h 274"/>
                <a:gd name="T34" fmla="*/ 135 w 136"/>
                <a:gd name="T35" fmla="*/ 58 h 274"/>
                <a:gd name="T36" fmla="*/ 132 w 136"/>
                <a:gd name="T37" fmla="*/ 3 h 274"/>
                <a:gd name="T38" fmla="*/ 128 w 136"/>
                <a:gd name="T39" fmla="*/ 4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6" h="274">
                  <a:moveTo>
                    <a:pt x="128" y="4"/>
                  </a:moveTo>
                  <a:cubicBezTo>
                    <a:pt x="134" y="35"/>
                    <a:pt x="132" y="69"/>
                    <a:pt x="131" y="101"/>
                  </a:cubicBezTo>
                  <a:cubicBezTo>
                    <a:pt x="130" y="134"/>
                    <a:pt x="123" y="167"/>
                    <a:pt x="120" y="200"/>
                  </a:cubicBezTo>
                  <a:cubicBezTo>
                    <a:pt x="119" y="216"/>
                    <a:pt x="120" y="231"/>
                    <a:pt x="120" y="247"/>
                  </a:cubicBezTo>
                  <a:cubicBezTo>
                    <a:pt x="120" y="259"/>
                    <a:pt x="96" y="264"/>
                    <a:pt x="87" y="267"/>
                  </a:cubicBezTo>
                  <a:cubicBezTo>
                    <a:pt x="69" y="272"/>
                    <a:pt x="52" y="266"/>
                    <a:pt x="36" y="258"/>
                  </a:cubicBezTo>
                  <a:cubicBezTo>
                    <a:pt x="30" y="254"/>
                    <a:pt x="20" y="252"/>
                    <a:pt x="15" y="247"/>
                  </a:cubicBezTo>
                  <a:cubicBezTo>
                    <a:pt x="11" y="244"/>
                    <a:pt x="9" y="242"/>
                    <a:pt x="5" y="239"/>
                  </a:cubicBezTo>
                  <a:cubicBezTo>
                    <a:pt x="3" y="238"/>
                    <a:pt x="0" y="242"/>
                    <a:pt x="3" y="243"/>
                  </a:cubicBezTo>
                  <a:cubicBezTo>
                    <a:pt x="8" y="245"/>
                    <a:pt x="11" y="251"/>
                    <a:pt x="16" y="253"/>
                  </a:cubicBezTo>
                  <a:cubicBezTo>
                    <a:pt x="22" y="256"/>
                    <a:pt x="28" y="258"/>
                    <a:pt x="34" y="261"/>
                  </a:cubicBezTo>
                  <a:cubicBezTo>
                    <a:pt x="43" y="266"/>
                    <a:pt x="52" y="271"/>
                    <a:pt x="62" y="272"/>
                  </a:cubicBezTo>
                  <a:cubicBezTo>
                    <a:pt x="75" y="274"/>
                    <a:pt x="86" y="272"/>
                    <a:pt x="98" y="268"/>
                  </a:cubicBezTo>
                  <a:cubicBezTo>
                    <a:pt x="108" y="264"/>
                    <a:pt x="114" y="258"/>
                    <a:pt x="123" y="255"/>
                  </a:cubicBezTo>
                  <a:cubicBezTo>
                    <a:pt x="124" y="254"/>
                    <a:pt x="124" y="253"/>
                    <a:pt x="124" y="253"/>
                  </a:cubicBezTo>
                  <a:cubicBezTo>
                    <a:pt x="125" y="233"/>
                    <a:pt x="123" y="214"/>
                    <a:pt x="125" y="194"/>
                  </a:cubicBezTo>
                  <a:cubicBezTo>
                    <a:pt x="127" y="171"/>
                    <a:pt x="132" y="148"/>
                    <a:pt x="134" y="125"/>
                  </a:cubicBezTo>
                  <a:cubicBezTo>
                    <a:pt x="136" y="103"/>
                    <a:pt x="135" y="80"/>
                    <a:pt x="135" y="58"/>
                  </a:cubicBezTo>
                  <a:cubicBezTo>
                    <a:pt x="135" y="40"/>
                    <a:pt x="135" y="21"/>
                    <a:pt x="132" y="3"/>
                  </a:cubicBezTo>
                  <a:cubicBezTo>
                    <a:pt x="131" y="0"/>
                    <a:pt x="127" y="2"/>
                    <a:pt x="128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1" name="Freeform 88"/>
            <p:cNvSpPr/>
            <p:nvPr/>
          </p:nvSpPr>
          <p:spPr bwMode="auto">
            <a:xfrm>
              <a:off x="2453" y="452"/>
              <a:ext cx="155" cy="75"/>
            </a:xfrm>
            <a:custGeom>
              <a:avLst/>
              <a:gdLst>
                <a:gd name="T0" fmla="*/ 11 w 127"/>
                <a:gd name="T1" fmla="*/ 25 h 62"/>
                <a:gd name="T2" fmla="*/ 71 w 127"/>
                <a:gd name="T3" fmla="*/ 9 h 62"/>
                <a:gd name="T4" fmla="*/ 96 w 127"/>
                <a:gd name="T5" fmla="*/ 12 h 62"/>
                <a:gd name="T6" fmla="*/ 113 w 127"/>
                <a:gd name="T7" fmla="*/ 19 h 62"/>
                <a:gd name="T8" fmla="*/ 102 w 127"/>
                <a:gd name="T9" fmla="*/ 50 h 62"/>
                <a:gd name="T10" fmla="*/ 49 w 127"/>
                <a:gd name="T11" fmla="*/ 51 h 62"/>
                <a:gd name="T12" fmla="*/ 17 w 127"/>
                <a:gd name="T13" fmla="*/ 26 h 62"/>
                <a:gd name="T14" fmla="*/ 14 w 127"/>
                <a:gd name="T15" fmla="*/ 24 h 62"/>
                <a:gd name="T16" fmla="*/ 36 w 127"/>
                <a:gd name="T17" fmla="*/ 53 h 62"/>
                <a:gd name="T18" fmla="*/ 115 w 127"/>
                <a:gd name="T19" fmla="*/ 47 h 62"/>
                <a:gd name="T20" fmla="*/ 121 w 127"/>
                <a:gd name="T21" fmla="*/ 23 h 62"/>
                <a:gd name="T22" fmla="*/ 97 w 127"/>
                <a:gd name="T23" fmla="*/ 8 h 62"/>
                <a:gd name="T24" fmla="*/ 9 w 127"/>
                <a:gd name="T25" fmla="*/ 21 h 62"/>
                <a:gd name="T26" fmla="*/ 11 w 127"/>
                <a:gd name="T27" fmla="*/ 2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7" h="62">
                  <a:moveTo>
                    <a:pt x="11" y="25"/>
                  </a:moveTo>
                  <a:cubicBezTo>
                    <a:pt x="29" y="12"/>
                    <a:pt x="50" y="9"/>
                    <a:pt x="71" y="9"/>
                  </a:cubicBezTo>
                  <a:cubicBezTo>
                    <a:pt x="80" y="9"/>
                    <a:pt x="88" y="10"/>
                    <a:pt x="96" y="12"/>
                  </a:cubicBezTo>
                  <a:cubicBezTo>
                    <a:pt x="103" y="13"/>
                    <a:pt x="108" y="15"/>
                    <a:pt x="113" y="19"/>
                  </a:cubicBezTo>
                  <a:cubicBezTo>
                    <a:pt x="127" y="30"/>
                    <a:pt x="112" y="46"/>
                    <a:pt x="102" y="50"/>
                  </a:cubicBezTo>
                  <a:cubicBezTo>
                    <a:pt x="86" y="56"/>
                    <a:pt x="66" y="53"/>
                    <a:pt x="49" y="51"/>
                  </a:cubicBezTo>
                  <a:cubicBezTo>
                    <a:pt x="38" y="50"/>
                    <a:pt x="3" y="45"/>
                    <a:pt x="17" y="26"/>
                  </a:cubicBezTo>
                  <a:cubicBezTo>
                    <a:pt x="19" y="24"/>
                    <a:pt x="15" y="22"/>
                    <a:pt x="14" y="24"/>
                  </a:cubicBezTo>
                  <a:cubicBezTo>
                    <a:pt x="0" y="41"/>
                    <a:pt x="21" y="50"/>
                    <a:pt x="36" y="53"/>
                  </a:cubicBezTo>
                  <a:cubicBezTo>
                    <a:pt x="61" y="58"/>
                    <a:pt x="93" y="62"/>
                    <a:pt x="115" y="47"/>
                  </a:cubicBezTo>
                  <a:cubicBezTo>
                    <a:pt x="123" y="42"/>
                    <a:pt x="123" y="32"/>
                    <a:pt x="121" y="23"/>
                  </a:cubicBezTo>
                  <a:cubicBezTo>
                    <a:pt x="118" y="14"/>
                    <a:pt x="106" y="10"/>
                    <a:pt x="97" y="8"/>
                  </a:cubicBezTo>
                  <a:cubicBezTo>
                    <a:pt x="69" y="0"/>
                    <a:pt x="33" y="4"/>
                    <a:pt x="9" y="21"/>
                  </a:cubicBezTo>
                  <a:cubicBezTo>
                    <a:pt x="7" y="23"/>
                    <a:pt x="9" y="26"/>
                    <a:pt x="11" y="2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2" name="Freeform 89"/>
            <p:cNvSpPr/>
            <p:nvPr/>
          </p:nvSpPr>
          <p:spPr bwMode="auto">
            <a:xfrm>
              <a:off x="2455" y="496"/>
              <a:ext cx="148" cy="234"/>
            </a:xfrm>
            <a:custGeom>
              <a:avLst/>
              <a:gdLst>
                <a:gd name="T0" fmla="*/ 113 w 121"/>
                <a:gd name="T1" fmla="*/ 3 h 192"/>
                <a:gd name="T2" fmla="*/ 116 w 121"/>
                <a:gd name="T3" fmla="*/ 76 h 192"/>
                <a:gd name="T4" fmla="*/ 110 w 121"/>
                <a:gd name="T5" fmla="*/ 145 h 192"/>
                <a:gd name="T6" fmla="*/ 111 w 121"/>
                <a:gd name="T7" fmla="*/ 156 h 192"/>
                <a:gd name="T8" fmla="*/ 96 w 121"/>
                <a:gd name="T9" fmla="*/ 181 h 192"/>
                <a:gd name="T10" fmla="*/ 65 w 121"/>
                <a:gd name="T11" fmla="*/ 187 h 192"/>
                <a:gd name="T12" fmla="*/ 5 w 121"/>
                <a:gd name="T13" fmla="*/ 153 h 192"/>
                <a:gd name="T14" fmla="*/ 1 w 121"/>
                <a:gd name="T15" fmla="*/ 155 h 192"/>
                <a:gd name="T16" fmla="*/ 50 w 121"/>
                <a:gd name="T17" fmla="*/ 190 h 192"/>
                <a:gd name="T18" fmla="*/ 111 w 121"/>
                <a:gd name="T19" fmla="*/ 177 h 192"/>
                <a:gd name="T20" fmla="*/ 116 w 121"/>
                <a:gd name="T21" fmla="*/ 160 h 192"/>
                <a:gd name="T22" fmla="*/ 118 w 121"/>
                <a:gd name="T23" fmla="*/ 107 h 192"/>
                <a:gd name="T24" fmla="*/ 117 w 121"/>
                <a:gd name="T25" fmla="*/ 3 h 192"/>
                <a:gd name="T26" fmla="*/ 113 w 121"/>
                <a:gd name="T27" fmla="*/ 3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" h="192">
                  <a:moveTo>
                    <a:pt x="113" y="3"/>
                  </a:moveTo>
                  <a:cubicBezTo>
                    <a:pt x="115" y="27"/>
                    <a:pt x="118" y="51"/>
                    <a:pt x="116" y="76"/>
                  </a:cubicBezTo>
                  <a:cubicBezTo>
                    <a:pt x="115" y="99"/>
                    <a:pt x="111" y="122"/>
                    <a:pt x="110" y="145"/>
                  </a:cubicBezTo>
                  <a:cubicBezTo>
                    <a:pt x="110" y="150"/>
                    <a:pt x="111" y="152"/>
                    <a:pt x="111" y="156"/>
                  </a:cubicBezTo>
                  <a:cubicBezTo>
                    <a:pt x="114" y="173"/>
                    <a:pt x="108" y="177"/>
                    <a:pt x="96" y="181"/>
                  </a:cubicBezTo>
                  <a:cubicBezTo>
                    <a:pt x="86" y="185"/>
                    <a:pt x="76" y="186"/>
                    <a:pt x="65" y="187"/>
                  </a:cubicBezTo>
                  <a:cubicBezTo>
                    <a:pt x="39" y="188"/>
                    <a:pt x="17" y="177"/>
                    <a:pt x="5" y="153"/>
                  </a:cubicBezTo>
                  <a:cubicBezTo>
                    <a:pt x="3" y="150"/>
                    <a:pt x="0" y="152"/>
                    <a:pt x="1" y="155"/>
                  </a:cubicBezTo>
                  <a:cubicBezTo>
                    <a:pt x="11" y="174"/>
                    <a:pt x="27" y="188"/>
                    <a:pt x="50" y="190"/>
                  </a:cubicBezTo>
                  <a:cubicBezTo>
                    <a:pt x="70" y="192"/>
                    <a:pt x="95" y="191"/>
                    <a:pt x="111" y="177"/>
                  </a:cubicBezTo>
                  <a:cubicBezTo>
                    <a:pt x="116" y="173"/>
                    <a:pt x="117" y="166"/>
                    <a:pt x="116" y="160"/>
                  </a:cubicBezTo>
                  <a:cubicBezTo>
                    <a:pt x="112" y="142"/>
                    <a:pt x="116" y="124"/>
                    <a:pt x="118" y="107"/>
                  </a:cubicBezTo>
                  <a:cubicBezTo>
                    <a:pt x="121" y="71"/>
                    <a:pt x="119" y="38"/>
                    <a:pt x="117" y="3"/>
                  </a:cubicBezTo>
                  <a:cubicBezTo>
                    <a:pt x="117" y="0"/>
                    <a:pt x="113" y="0"/>
                    <a:pt x="113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3" name="Freeform 90"/>
            <p:cNvSpPr/>
            <p:nvPr/>
          </p:nvSpPr>
          <p:spPr bwMode="auto">
            <a:xfrm>
              <a:off x="2589" y="541"/>
              <a:ext cx="161" cy="68"/>
            </a:xfrm>
            <a:custGeom>
              <a:avLst/>
              <a:gdLst>
                <a:gd name="T0" fmla="*/ 15 w 132"/>
                <a:gd name="T1" fmla="*/ 26 h 56"/>
                <a:gd name="T2" fmla="*/ 28 w 132"/>
                <a:gd name="T3" fmla="*/ 47 h 56"/>
                <a:gd name="T4" fmla="*/ 110 w 132"/>
                <a:gd name="T5" fmla="*/ 46 h 56"/>
                <a:gd name="T6" fmla="*/ 105 w 132"/>
                <a:gd name="T7" fmla="*/ 12 h 56"/>
                <a:gd name="T8" fmla="*/ 22 w 132"/>
                <a:gd name="T9" fmla="*/ 22 h 56"/>
                <a:gd name="T10" fmla="*/ 24 w 132"/>
                <a:gd name="T11" fmla="*/ 26 h 56"/>
                <a:gd name="T12" fmla="*/ 75 w 132"/>
                <a:gd name="T13" fmla="*/ 10 h 56"/>
                <a:gd name="T14" fmla="*/ 107 w 132"/>
                <a:gd name="T15" fmla="*/ 17 h 56"/>
                <a:gd name="T16" fmla="*/ 113 w 132"/>
                <a:gd name="T17" fmla="*/ 40 h 56"/>
                <a:gd name="T18" fmla="*/ 95 w 132"/>
                <a:gd name="T19" fmla="*/ 46 h 56"/>
                <a:gd name="T20" fmla="*/ 43 w 132"/>
                <a:gd name="T21" fmla="*/ 47 h 56"/>
                <a:gd name="T22" fmla="*/ 17 w 132"/>
                <a:gd name="T23" fmla="*/ 30 h 56"/>
                <a:gd name="T24" fmla="*/ 15 w 132"/>
                <a:gd name="T25" fmla="*/ 2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56">
                  <a:moveTo>
                    <a:pt x="15" y="26"/>
                  </a:moveTo>
                  <a:cubicBezTo>
                    <a:pt x="0" y="36"/>
                    <a:pt x="19" y="44"/>
                    <a:pt x="28" y="47"/>
                  </a:cubicBezTo>
                  <a:cubicBezTo>
                    <a:pt x="54" y="56"/>
                    <a:pt x="85" y="56"/>
                    <a:pt x="110" y="46"/>
                  </a:cubicBezTo>
                  <a:cubicBezTo>
                    <a:pt x="132" y="37"/>
                    <a:pt x="122" y="19"/>
                    <a:pt x="105" y="12"/>
                  </a:cubicBezTo>
                  <a:cubicBezTo>
                    <a:pt x="79" y="0"/>
                    <a:pt x="45" y="7"/>
                    <a:pt x="22" y="22"/>
                  </a:cubicBezTo>
                  <a:cubicBezTo>
                    <a:pt x="20" y="23"/>
                    <a:pt x="22" y="27"/>
                    <a:pt x="24" y="26"/>
                  </a:cubicBezTo>
                  <a:cubicBezTo>
                    <a:pt x="39" y="15"/>
                    <a:pt x="56" y="11"/>
                    <a:pt x="75" y="10"/>
                  </a:cubicBezTo>
                  <a:cubicBezTo>
                    <a:pt x="86" y="10"/>
                    <a:pt x="97" y="13"/>
                    <a:pt x="107" y="17"/>
                  </a:cubicBezTo>
                  <a:cubicBezTo>
                    <a:pt x="116" y="21"/>
                    <a:pt x="117" y="28"/>
                    <a:pt x="113" y="40"/>
                  </a:cubicBezTo>
                  <a:cubicBezTo>
                    <a:pt x="108" y="43"/>
                    <a:pt x="101" y="45"/>
                    <a:pt x="95" y="46"/>
                  </a:cubicBezTo>
                  <a:cubicBezTo>
                    <a:pt x="78" y="51"/>
                    <a:pt x="60" y="49"/>
                    <a:pt x="43" y="47"/>
                  </a:cubicBezTo>
                  <a:cubicBezTo>
                    <a:pt x="38" y="46"/>
                    <a:pt x="5" y="38"/>
                    <a:pt x="17" y="30"/>
                  </a:cubicBezTo>
                  <a:cubicBezTo>
                    <a:pt x="19" y="28"/>
                    <a:pt x="17" y="25"/>
                    <a:pt x="15" y="2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4" name="Freeform 91"/>
            <p:cNvSpPr/>
            <p:nvPr/>
          </p:nvSpPr>
          <p:spPr bwMode="auto">
            <a:xfrm>
              <a:off x="2591" y="582"/>
              <a:ext cx="162" cy="159"/>
            </a:xfrm>
            <a:custGeom>
              <a:avLst/>
              <a:gdLst>
                <a:gd name="T0" fmla="*/ 121 w 133"/>
                <a:gd name="T1" fmla="*/ 3 h 130"/>
                <a:gd name="T2" fmla="*/ 121 w 133"/>
                <a:gd name="T3" fmla="*/ 56 h 130"/>
                <a:gd name="T4" fmla="*/ 113 w 133"/>
                <a:gd name="T5" fmla="*/ 108 h 130"/>
                <a:gd name="T6" fmla="*/ 5 w 133"/>
                <a:gd name="T7" fmla="*/ 98 h 130"/>
                <a:gd name="T8" fmla="*/ 2 w 133"/>
                <a:gd name="T9" fmla="*/ 101 h 130"/>
                <a:gd name="T10" fmla="*/ 111 w 133"/>
                <a:gd name="T11" fmla="*/ 113 h 130"/>
                <a:gd name="T12" fmla="*/ 124 w 133"/>
                <a:gd name="T13" fmla="*/ 71 h 130"/>
                <a:gd name="T14" fmla="*/ 125 w 133"/>
                <a:gd name="T15" fmla="*/ 2 h 130"/>
                <a:gd name="T16" fmla="*/ 121 w 133"/>
                <a:gd name="T17" fmla="*/ 3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3" h="130">
                  <a:moveTo>
                    <a:pt x="121" y="3"/>
                  </a:moveTo>
                  <a:cubicBezTo>
                    <a:pt x="127" y="21"/>
                    <a:pt x="123" y="38"/>
                    <a:pt x="121" y="56"/>
                  </a:cubicBezTo>
                  <a:cubicBezTo>
                    <a:pt x="120" y="70"/>
                    <a:pt x="126" y="98"/>
                    <a:pt x="113" y="108"/>
                  </a:cubicBezTo>
                  <a:cubicBezTo>
                    <a:pt x="82" y="130"/>
                    <a:pt x="32" y="123"/>
                    <a:pt x="5" y="98"/>
                  </a:cubicBezTo>
                  <a:cubicBezTo>
                    <a:pt x="3" y="96"/>
                    <a:pt x="0" y="99"/>
                    <a:pt x="2" y="101"/>
                  </a:cubicBezTo>
                  <a:cubicBezTo>
                    <a:pt x="32" y="129"/>
                    <a:pt x="75" y="130"/>
                    <a:pt x="111" y="113"/>
                  </a:cubicBezTo>
                  <a:cubicBezTo>
                    <a:pt x="130" y="105"/>
                    <a:pt x="123" y="89"/>
                    <a:pt x="124" y="71"/>
                  </a:cubicBezTo>
                  <a:cubicBezTo>
                    <a:pt x="126" y="49"/>
                    <a:pt x="133" y="24"/>
                    <a:pt x="125" y="2"/>
                  </a:cubicBezTo>
                  <a:cubicBezTo>
                    <a:pt x="124" y="0"/>
                    <a:pt x="120" y="1"/>
                    <a:pt x="12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5" name="Freeform 92"/>
            <p:cNvSpPr/>
            <p:nvPr/>
          </p:nvSpPr>
          <p:spPr bwMode="auto">
            <a:xfrm>
              <a:off x="2336" y="472"/>
              <a:ext cx="88" cy="116"/>
            </a:xfrm>
            <a:custGeom>
              <a:avLst/>
              <a:gdLst>
                <a:gd name="T0" fmla="*/ 3 w 72"/>
                <a:gd name="T1" fmla="*/ 18 h 95"/>
                <a:gd name="T2" fmla="*/ 7 w 72"/>
                <a:gd name="T3" fmla="*/ 45 h 95"/>
                <a:gd name="T4" fmla="*/ 7 w 72"/>
                <a:gd name="T5" fmla="*/ 75 h 95"/>
                <a:gd name="T6" fmla="*/ 11 w 72"/>
                <a:gd name="T7" fmla="*/ 75 h 95"/>
                <a:gd name="T8" fmla="*/ 9 w 72"/>
                <a:gd name="T9" fmla="*/ 39 h 95"/>
                <a:gd name="T10" fmla="*/ 11 w 72"/>
                <a:gd name="T11" fmla="*/ 17 h 95"/>
                <a:gd name="T12" fmla="*/ 28 w 72"/>
                <a:gd name="T13" fmla="*/ 18 h 95"/>
                <a:gd name="T14" fmla="*/ 68 w 72"/>
                <a:gd name="T15" fmla="*/ 4 h 95"/>
                <a:gd name="T16" fmla="*/ 64 w 72"/>
                <a:gd name="T17" fmla="*/ 3 h 95"/>
                <a:gd name="T18" fmla="*/ 67 w 72"/>
                <a:gd name="T19" fmla="*/ 58 h 95"/>
                <a:gd name="T20" fmla="*/ 13 w 72"/>
                <a:gd name="T21" fmla="*/ 78 h 95"/>
                <a:gd name="T22" fmla="*/ 12 w 72"/>
                <a:gd name="T23" fmla="*/ 82 h 95"/>
                <a:gd name="T24" fmla="*/ 66 w 72"/>
                <a:gd name="T25" fmla="*/ 82 h 95"/>
                <a:gd name="T26" fmla="*/ 71 w 72"/>
                <a:gd name="T27" fmla="*/ 58 h 95"/>
                <a:gd name="T28" fmla="*/ 68 w 72"/>
                <a:gd name="T29" fmla="*/ 3 h 95"/>
                <a:gd name="T30" fmla="*/ 64 w 72"/>
                <a:gd name="T31" fmla="*/ 2 h 95"/>
                <a:gd name="T32" fmla="*/ 24 w 72"/>
                <a:gd name="T33" fmla="*/ 13 h 95"/>
                <a:gd name="T34" fmla="*/ 5 w 72"/>
                <a:gd name="T35" fmla="*/ 16 h 95"/>
                <a:gd name="T36" fmla="*/ 4 w 72"/>
                <a:gd name="T37" fmla="*/ 36 h 95"/>
                <a:gd name="T38" fmla="*/ 7 w 72"/>
                <a:gd name="T39" fmla="*/ 76 h 95"/>
                <a:gd name="T40" fmla="*/ 11 w 72"/>
                <a:gd name="T41" fmla="*/ 76 h 95"/>
                <a:gd name="T42" fmla="*/ 12 w 72"/>
                <a:gd name="T43" fmla="*/ 53 h 95"/>
                <a:gd name="T44" fmla="*/ 7 w 72"/>
                <a:gd name="T45" fmla="*/ 17 h 95"/>
                <a:gd name="T46" fmla="*/ 3 w 72"/>
                <a:gd name="T47" fmla="*/ 18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2" h="95">
                  <a:moveTo>
                    <a:pt x="3" y="18"/>
                  </a:moveTo>
                  <a:cubicBezTo>
                    <a:pt x="6" y="27"/>
                    <a:pt x="6" y="36"/>
                    <a:pt x="7" y="45"/>
                  </a:cubicBezTo>
                  <a:cubicBezTo>
                    <a:pt x="8" y="56"/>
                    <a:pt x="11" y="65"/>
                    <a:pt x="7" y="75"/>
                  </a:cubicBezTo>
                  <a:cubicBezTo>
                    <a:pt x="9" y="75"/>
                    <a:pt x="10" y="75"/>
                    <a:pt x="11" y="75"/>
                  </a:cubicBezTo>
                  <a:cubicBezTo>
                    <a:pt x="7" y="64"/>
                    <a:pt x="10" y="51"/>
                    <a:pt x="9" y="39"/>
                  </a:cubicBezTo>
                  <a:cubicBezTo>
                    <a:pt x="8" y="34"/>
                    <a:pt x="3" y="20"/>
                    <a:pt x="11" y="17"/>
                  </a:cubicBezTo>
                  <a:cubicBezTo>
                    <a:pt x="16" y="15"/>
                    <a:pt x="23" y="17"/>
                    <a:pt x="28" y="18"/>
                  </a:cubicBezTo>
                  <a:cubicBezTo>
                    <a:pt x="41" y="19"/>
                    <a:pt x="60" y="17"/>
                    <a:pt x="68" y="4"/>
                  </a:cubicBezTo>
                  <a:cubicBezTo>
                    <a:pt x="66" y="4"/>
                    <a:pt x="65" y="3"/>
                    <a:pt x="64" y="3"/>
                  </a:cubicBezTo>
                  <a:cubicBezTo>
                    <a:pt x="64" y="22"/>
                    <a:pt x="67" y="40"/>
                    <a:pt x="67" y="58"/>
                  </a:cubicBezTo>
                  <a:cubicBezTo>
                    <a:pt x="68" y="95"/>
                    <a:pt x="35" y="82"/>
                    <a:pt x="13" y="78"/>
                  </a:cubicBezTo>
                  <a:cubicBezTo>
                    <a:pt x="10" y="78"/>
                    <a:pt x="9" y="82"/>
                    <a:pt x="12" y="82"/>
                  </a:cubicBezTo>
                  <a:cubicBezTo>
                    <a:pt x="30" y="85"/>
                    <a:pt x="50" y="95"/>
                    <a:pt x="66" y="82"/>
                  </a:cubicBezTo>
                  <a:cubicBezTo>
                    <a:pt x="72" y="77"/>
                    <a:pt x="71" y="65"/>
                    <a:pt x="71" y="58"/>
                  </a:cubicBezTo>
                  <a:cubicBezTo>
                    <a:pt x="72" y="40"/>
                    <a:pt x="68" y="22"/>
                    <a:pt x="68" y="3"/>
                  </a:cubicBezTo>
                  <a:cubicBezTo>
                    <a:pt x="68" y="1"/>
                    <a:pt x="65" y="0"/>
                    <a:pt x="64" y="2"/>
                  </a:cubicBezTo>
                  <a:cubicBezTo>
                    <a:pt x="56" y="15"/>
                    <a:pt x="37" y="15"/>
                    <a:pt x="24" y="13"/>
                  </a:cubicBezTo>
                  <a:cubicBezTo>
                    <a:pt x="17" y="12"/>
                    <a:pt x="10" y="11"/>
                    <a:pt x="5" y="16"/>
                  </a:cubicBezTo>
                  <a:cubicBezTo>
                    <a:pt x="0" y="21"/>
                    <a:pt x="3" y="31"/>
                    <a:pt x="4" y="36"/>
                  </a:cubicBezTo>
                  <a:cubicBezTo>
                    <a:pt x="6" y="49"/>
                    <a:pt x="3" y="64"/>
                    <a:pt x="7" y="76"/>
                  </a:cubicBezTo>
                  <a:cubicBezTo>
                    <a:pt x="8" y="78"/>
                    <a:pt x="10" y="78"/>
                    <a:pt x="11" y="76"/>
                  </a:cubicBezTo>
                  <a:cubicBezTo>
                    <a:pt x="14" y="69"/>
                    <a:pt x="14" y="61"/>
                    <a:pt x="12" y="53"/>
                  </a:cubicBezTo>
                  <a:cubicBezTo>
                    <a:pt x="10" y="41"/>
                    <a:pt x="11" y="29"/>
                    <a:pt x="7" y="17"/>
                  </a:cubicBezTo>
                  <a:cubicBezTo>
                    <a:pt x="6" y="15"/>
                    <a:pt x="2" y="16"/>
                    <a:pt x="3" y="1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6" name="Freeform 93"/>
            <p:cNvSpPr/>
            <p:nvPr/>
          </p:nvSpPr>
          <p:spPr bwMode="auto">
            <a:xfrm>
              <a:off x="2364" y="507"/>
              <a:ext cx="35" cy="42"/>
            </a:xfrm>
            <a:custGeom>
              <a:avLst/>
              <a:gdLst>
                <a:gd name="T0" fmla="*/ 4 w 29"/>
                <a:gd name="T1" fmla="*/ 34 h 35"/>
                <a:gd name="T2" fmla="*/ 26 w 29"/>
                <a:gd name="T3" fmla="*/ 3 h 35"/>
                <a:gd name="T4" fmla="*/ 22 w 29"/>
                <a:gd name="T5" fmla="*/ 3 h 35"/>
                <a:gd name="T6" fmla="*/ 25 w 29"/>
                <a:gd name="T7" fmla="*/ 31 h 35"/>
                <a:gd name="T8" fmla="*/ 29 w 29"/>
                <a:gd name="T9" fmla="*/ 30 h 35"/>
                <a:gd name="T10" fmla="*/ 26 w 29"/>
                <a:gd name="T11" fmla="*/ 2 h 35"/>
                <a:gd name="T12" fmla="*/ 22 w 29"/>
                <a:gd name="T13" fmla="*/ 2 h 35"/>
                <a:gd name="T14" fmla="*/ 3 w 29"/>
                <a:gd name="T15" fmla="*/ 30 h 35"/>
                <a:gd name="T16" fmla="*/ 4 w 29"/>
                <a:gd name="T17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35">
                  <a:moveTo>
                    <a:pt x="4" y="34"/>
                  </a:moveTo>
                  <a:cubicBezTo>
                    <a:pt x="17" y="29"/>
                    <a:pt x="24" y="17"/>
                    <a:pt x="26" y="3"/>
                  </a:cubicBezTo>
                  <a:cubicBezTo>
                    <a:pt x="25" y="3"/>
                    <a:pt x="24" y="3"/>
                    <a:pt x="22" y="3"/>
                  </a:cubicBezTo>
                  <a:cubicBezTo>
                    <a:pt x="25" y="12"/>
                    <a:pt x="22" y="22"/>
                    <a:pt x="25" y="31"/>
                  </a:cubicBezTo>
                  <a:cubicBezTo>
                    <a:pt x="26" y="34"/>
                    <a:pt x="29" y="33"/>
                    <a:pt x="29" y="30"/>
                  </a:cubicBezTo>
                  <a:cubicBezTo>
                    <a:pt x="26" y="21"/>
                    <a:pt x="29" y="11"/>
                    <a:pt x="26" y="2"/>
                  </a:cubicBezTo>
                  <a:cubicBezTo>
                    <a:pt x="26" y="1"/>
                    <a:pt x="23" y="0"/>
                    <a:pt x="22" y="2"/>
                  </a:cubicBezTo>
                  <a:cubicBezTo>
                    <a:pt x="20" y="14"/>
                    <a:pt x="15" y="25"/>
                    <a:pt x="3" y="30"/>
                  </a:cubicBezTo>
                  <a:cubicBezTo>
                    <a:pt x="0" y="31"/>
                    <a:pt x="1" y="35"/>
                    <a:pt x="4" y="3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7" name="Freeform 94"/>
            <p:cNvSpPr/>
            <p:nvPr/>
          </p:nvSpPr>
          <p:spPr bwMode="auto">
            <a:xfrm>
              <a:off x="2493" y="563"/>
              <a:ext cx="80" cy="90"/>
            </a:xfrm>
            <a:custGeom>
              <a:avLst/>
              <a:gdLst>
                <a:gd name="T0" fmla="*/ 16 w 66"/>
                <a:gd name="T1" fmla="*/ 11 h 74"/>
                <a:gd name="T2" fmla="*/ 38 w 66"/>
                <a:gd name="T3" fmla="*/ 10 h 74"/>
                <a:gd name="T4" fmla="*/ 47 w 66"/>
                <a:gd name="T5" fmla="*/ 7 h 74"/>
                <a:gd name="T6" fmla="*/ 56 w 66"/>
                <a:gd name="T7" fmla="*/ 20 h 74"/>
                <a:gd name="T8" fmla="*/ 61 w 66"/>
                <a:gd name="T9" fmla="*/ 45 h 74"/>
                <a:gd name="T10" fmla="*/ 27 w 66"/>
                <a:gd name="T11" fmla="*/ 66 h 74"/>
                <a:gd name="T12" fmla="*/ 9 w 66"/>
                <a:gd name="T13" fmla="*/ 66 h 74"/>
                <a:gd name="T14" fmla="*/ 6 w 66"/>
                <a:gd name="T15" fmla="*/ 41 h 74"/>
                <a:gd name="T16" fmla="*/ 6 w 66"/>
                <a:gd name="T17" fmla="*/ 16 h 74"/>
                <a:gd name="T18" fmla="*/ 30 w 66"/>
                <a:gd name="T19" fmla="*/ 10 h 74"/>
                <a:gd name="T20" fmla="*/ 30 w 66"/>
                <a:gd name="T21" fmla="*/ 6 h 74"/>
                <a:gd name="T22" fmla="*/ 1 w 66"/>
                <a:gd name="T23" fmla="*/ 22 h 74"/>
                <a:gd name="T24" fmla="*/ 3 w 66"/>
                <a:gd name="T25" fmla="*/ 60 h 74"/>
                <a:gd name="T26" fmla="*/ 8 w 66"/>
                <a:gd name="T27" fmla="*/ 70 h 74"/>
                <a:gd name="T28" fmla="*/ 59 w 66"/>
                <a:gd name="T29" fmla="*/ 61 h 74"/>
                <a:gd name="T30" fmla="*/ 65 w 66"/>
                <a:gd name="T31" fmla="*/ 40 h 74"/>
                <a:gd name="T32" fmla="*/ 57 w 66"/>
                <a:gd name="T33" fmla="*/ 2 h 74"/>
                <a:gd name="T34" fmla="*/ 54 w 66"/>
                <a:gd name="T35" fmla="*/ 0 h 74"/>
                <a:gd name="T36" fmla="*/ 16 w 66"/>
                <a:gd name="T37" fmla="*/ 7 h 74"/>
                <a:gd name="T38" fmla="*/ 16 w 66"/>
                <a:gd name="T39" fmla="*/ 1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6" h="74">
                  <a:moveTo>
                    <a:pt x="16" y="11"/>
                  </a:moveTo>
                  <a:cubicBezTo>
                    <a:pt x="24" y="11"/>
                    <a:pt x="31" y="11"/>
                    <a:pt x="38" y="10"/>
                  </a:cubicBezTo>
                  <a:cubicBezTo>
                    <a:pt x="42" y="10"/>
                    <a:pt x="45" y="9"/>
                    <a:pt x="47" y="7"/>
                  </a:cubicBezTo>
                  <a:cubicBezTo>
                    <a:pt x="58" y="3"/>
                    <a:pt x="55" y="13"/>
                    <a:pt x="56" y="20"/>
                  </a:cubicBezTo>
                  <a:cubicBezTo>
                    <a:pt x="58" y="29"/>
                    <a:pt x="61" y="36"/>
                    <a:pt x="61" y="45"/>
                  </a:cubicBezTo>
                  <a:cubicBezTo>
                    <a:pt x="63" y="62"/>
                    <a:pt x="39" y="66"/>
                    <a:pt x="27" y="66"/>
                  </a:cubicBezTo>
                  <a:cubicBezTo>
                    <a:pt x="21" y="67"/>
                    <a:pt x="15" y="67"/>
                    <a:pt x="9" y="66"/>
                  </a:cubicBezTo>
                  <a:cubicBezTo>
                    <a:pt x="5" y="66"/>
                    <a:pt x="6" y="43"/>
                    <a:pt x="6" y="41"/>
                  </a:cubicBezTo>
                  <a:cubicBezTo>
                    <a:pt x="5" y="33"/>
                    <a:pt x="4" y="24"/>
                    <a:pt x="6" y="16"/>
                  </a:cubicBezTo>
                  <a:cubicBezTo>
                    <a:pt x="7" y="7"/>
                    <a:pt x="23" y="9"/>
                    <a:pt x="30" y="10"/>
                  </a:cubicBezTo>
                  <a:cubicBezTo>
                    <a:pt x="32" y="10"/>
                    <a:pt x="32" y="6"/>
                    <a:pt x="30" y="6"/>
                  </a:cubicBezTo>
                  <a:cubicBezTo>
                    <a:pt x="14" y="5"/>
                    <a:pt x="2" y="4"/>
                    <a:pt x="1" y="22"/>
                  </a:cubicBezTo>
                  <a:cubicBezTo>
                    <a:pt x="0" y="35"/>
                    <a:pt x="4" y="48"/>
                    <a:pt x="3" y="60"/>
                  </a:cubicBezTo>
                  <a:cubicBezTo>
                    <a:pt x="2" y="65"/>
                    <a:pt x="3" y="69"/>
                    <a:pt x="8" y="70"/>
                  </a:cubicBezTo>
                  <a:cubicBezTo>
                    <a:pt x="21" y="74"/>
                    <a:pt x="50" y="71"/>
                    <a:pt x="59" y="61"/>
                  </a:cubicBezTo>
                  <a:cubicBezTo>
                    <a:pt x="65" y="56"/>
                    <a:pt x="66" y="48"/>
                    <a:pt x="65" y="40"/>
                  </a:cubicBezTo>
                  <a:cubicBezTo>
                    <a:pt x="63" y="28"/>
                    <a:pt x="61" y="13"/>
                    <a:pt x="57" y="2"/>
                  </a:cubicBezTo>
                  <a:cubicBezTo>
                    <a:pt x="56" y="1"/>
                    <a:pt x="55" y="0"/>
                    <a:pt x="54" y="0"/>
                  </a:cubicBezTo>
                  <a:cubicBezTo>
                    <a:pt x="41" y="5"/>
                    <a:pt x="31" y="8"/>
                    <a:pt x="16" y="7"/>
                  </a:cubicBezTo>
                  <a:cubicBezTo>
                    <a:pt x="14" y="6"/>
                    <a:pt x="14" y="11"/>
                    <a:pt x="16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8" name="Freeform 95"/>
            <p:cNvSpPr/>
            <p:nvPr/>
          </p:nvSpPr>
          <p:spPr bwMode="auto">
            <a:xfrm>
              <a:off x="2530" y="588"/>
              <a:ext cx="26" cy="37"/>
            </a:xfrm>
            <a:custGeom>
              <a:avLst/>
              <a:gdLst>
                <a:gd name="T0" fmla="*/ 5 w 22"/>
                <a:gd name="T1" fmla="*/ 8 h 30"/>
                <a:gd name="T2" fmla="*/ 8 w 22"/>
                <a:gd name="T3" fmla="*/ 6 h 30"/>
                <a:gd name="T4" fmla="*/ 9 w 22"/>
                <a:gd name="T5" fmla="*/ 10 h 30"/>
                <a:gd name="T6" fmla="*/ 6 w 22"/>
                <a:gd name="T7" fmla="*/ 15 h 30"/>
                <a:gd name="T8" fmla="*/ 3 w 22"/>
                <a:gd name="T9" fmla="*/ 24 h 30"/>
                <a:gd name="T10" fmla="*/ 19 w 22"/>
                <a:gd name="T11" fmla="*/ 26 h 30"/>
                <a:gd name="T12" fmla="*/ 19 w 22"/>
                <a:gd name="T13" fmla="*/ 22 h 30"/>
                <a:gd name="T14" fmla="*/ 8 w 22"/>
                <a:gd name="T15" fmla="*/ 23 h 30"/>
                <a:gd name="T16" fmla="*/ 12 w 22"/>
                <a:gd name="T17" fmla="*/ 14 h 30"/>
                <a:gd name="T18" fmla="*/ 12 w 22"/>
                <a:gd name="T19" fmla="*/ 4 h 30"/>
                <a:gd name="T20" fmla="*/ 2 w 22"/>
                <a:gd name="T21" fmla="*/ 5 h 30"/>
                <a:gd name="T22" fmla="*/ 5 w 22"/>
                <a:gd name="T23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30">
                  <a:moveTo>
                    <a:pt x="5" y="8"/>
                  </a:moveTo>
                  <a:cubicBezTo>
                    <a:pt x="6" y="7"/>
                    <a:pt x="7" y="6"/>
                    <a:pt x="8" y="6"/>
                  </a:cubicBezTo>
                  <a:cubicBezTo>
                    <a:pt x="10" y="6"/>
                    <a:pt x="10" y="9"/>
                    <a:pt x="9" y="10"/>
                  </a:cubicBezTo>
                  <a:cubicBezTo>
                    <a:pt x="8" y="12"/>
                    <a:pt x="7" y="14"/>
                    <a:pt x="6" y="15"/>
                  </a:cubicBezTo>
                  <a:cubicBezTo>
                    <a:pt x="4" y="18"/>
                    <a:pt x="2" y="21"/>
                    <a:pt x="3" y="24"/>
                  </a:cubicBezTo>
                  <a:cubicBezTo>
                    <a:pt x="4" y="30"/>
                    <a:pt x="16" y="27"/>
                    <a:pt x="19" y="26"/>
                  </a:cubicBezTo>
                  <a:cubicBezTo>
                    <a:pt x="22" y="26"/>
                    <a:pt x="22" y="22"/>
                    <a:pt x="19" y="22"/>
                  </a:cubicBezTo>
                  <a:cubicBezTo>
                    <a:pt x="15" y="23"/>
                    <a:pt x="12" y="24"/>
                    <a:pt x="8" y="23"/>
                  </a:cubicBezTo>
                  <a:cubicBezTo>
                    <a:pt x="4" y="23"/>
                    <a:pt x="11" y="15"/>
                    <a:pt x="12" y="14"/>
                  </a:cubicBezTo>
                  <a:cubicBezTo>
                    <a:pt x="14" y="11"/>
                    <a:pt x="15" y="7"/>
                    <a:pt x="12" y="4"/>
                  </a:cubicBezTo>
                  <a:cubicBezTo>
                    <a:pt x="9" y="0"/>
                    <a:pt x="5" y="2"/>
                    <a:pt x="2" y="5"/>
                  </a:cubicBezTo>
                  <a:cubicBezTo>
                    <a:pt x="0" y="7"/>
                    <a:pt x="3" y="10"/>
                    <a:pt x="5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9" name="Freeform 96"/>
            <p:cNvSpPr/>
            <p:nvPr/>
          </p:nvSpPr>
          <p:spPr bwMode="auto">
            <a:xfrm>
              <a:off x="2633" y="629"/>
              <a:ext cx="84" cy="60"/>
            </a:xfrm>
            <a:custGeom>
              <a:avLst/>
              <a:gdLst>
                <a:gd name="T0" fmla="*/ 7 w 69"/>
                <a:gd name="T1" fmla="*/ 10 h 50"/>
                <a:gd name="T2" fmla="*/ 5 w 69"/>
                <a:gd name="T3" fmla="*/ 38 h 50"/>
                <a:gd name="T4" fmla="*/ 9 w 69"/>
                <a:gd name="T5" fmla="*/ 38 h 50"/>
                <a:gd name="T6" fmla="*/ 9 w 69"/>
                <a:gd name="T7" fmla="*/ 18 h 50"/>
                <a:gd name="T8" fmla="*/ 30 w 69"/>
                <a:gd name="T9" fmla="*/ 11 h 50"/>
                <a:gd name="T10" fmla="*/ 49 w 69"/>
                <a:gd name="T11" fmla="*/ 8 h 50"/>
                <a:gd name="T12" fmla="*/ 58 w 69"/>
                <a:gd name="T13" fmla="*/ 23 h 50"/>
                <a:gd name="T14" fmla="*/ 62 w 69"/>
                <a:gd name="T15" fmla="*/ 41 h 50"/>
                <a:gd name="T16" fmla="*/ 40 w 69"/>
                <a:gd name="T17" fmla="*/ 42 h 50"/>
                <a:gd name="T18" fmla="*/ 5 w 69"/>
                <a:gd name="T19" fmla="*/ 40 h 50"/>
                <a:gd name="T20" fmla="*/ 1 w 69"/>
                <a:gd name="T21" fmla="*/ 42 h 50"/>
                <a:gd name="T22" fmla="*/ 30 w 69"/>
                <a:gd name="T23" fmla="*/ 47 h 50"/>
                <a:gd name="T24" fmla="*/ 68 w 69"/>
                <a:gd name="T25" fmla="*/ 44 h 50"/>
                <a:gd name="T26" fmla="*/ 69 w 69"/>
                <a:gd name="T27" fmla="*/ 41 h 50"/>
                <a:gd name="T28" fmla="*/ 61 w 69"/>
                <a:gd name="T29" fmla="*/ 16 h 50"/>
                <a:gd name="T30" fmla="*/ 57 w 69"/>
                <a:gd name="T31" fmla="*/ 3 h 50"/>
                <a:gd name="T32" fmla="*/ 46 w 69"/>
                <a:gd name="T33" fmla="*/ 5 h 50"/>
                <a:gd name="T34" fmla="*/ 5 w 69"/>
                <a:gd name="T35" fmla="*/ 4 h 50"/>
                <a:gd name="T36" fmla="*/ 3 w 69"/>
                <a:gd name="T37" fmla="*/ 6 h 50"/>
                <a:gd name="T38" fmla="*/ 5 w 69"/>
                <a:gd name="T39" fmla="*/ 37 h 50"/>
                <a:gd name="T40" fmla="*/ 9 w 69"/>
                <a:gd name="T41" fmla="*/ 38 h 50"/>
                <a:gd name="T42" fmla="*/ 11 w 69"/>
                <a:gd name="T43" fmla="*/ 11 h 50"/>
                <a:gd name="T44" fmla="*/ 7 w 69"/>
                <a:gd name="T45" fmla="*/ 1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9" h="50">
                  <a:moveTo>
                    <a:pt x="7" y="10"/>
                  </a:moveTo>
                  <a:cubicBezTo>
                    <a:pt x="4" y="19"/>
                    <a:pt x="4" y="29"/>
                    <a:pt x="5" y="38"/>
                  </a:cubicBezTo>
                  <a:cubicBezTo>
                    <a:pt x="5" y="40"/>
                    <a:pt x="9" y="41"/>
                    <a:pt x="9" y="38"/>
                  </a:cubicBezTo>
                  <a:cubicBezTo>
                    <a:pt x="10" y="31"/>
                    <a:pt x="10" y="25"/>
                    <a:pt x="9" y="18"/>
                  </a:cubicBezTo>
                  <a:cubicBezTo>
                    <a:pt x="7" y="5"/>
                    <a:pt x="23" y="11"/>
                    <a:pt x="30" y="11"/>
                  </a:cubicBezTo>
                  <a:cubicBezTo>
                    <a:pt x="36" y="12"/>
                    <a:pt x="44" y="11"/>
                    <a:pt x="49" y="8"/>
                  </a:cubicBezTo>
                  <a:cubicBezTo>
                    <a:pt x="59" y="4"/>
                    <a:pt x="57" y="16"/>
                    <a:pt x="58" y="23"/>
                  </a:cubicBezTo>
                  <a:cubicBezTo>
                    <a:pt x="58" y="25"/>
                    <a:pt x="65" y="41"/>
                    <a:pt x="62" y="41"/>
                  </a:cubicBezTo>
                  <a:cubicBezTo>
                    <a:pt x="55" y="44"/>
                    <a:pt x="46" y="43"/>
                    <a:pt x="40" y="42"/>
                  </a:cubicBezTo>
                  <a:cubicBezTo>
                    <a:pt x="32" y="42"/>
                    <a:pt x="9" y="47"/>
                    <a:pt x="5" y="40"/>
                  </a:cubicBezTo>
                  <a:cubicBezTo>
                    <a:pt x="4" y="38"/>
                    <a:pt x="0" y="40"/>
                    <a:pt x="1" y="42"/>
                  </a:cubicBezTo>
                  <a:cubicBezTo>
                    <a:pt x="6" y="50"/>
                    <a:pt x="23" y="47"/>
                    <a:pt x="30" y="47"/>
                  </a:cubicBezTo>
                  <a:cubicBezTo>
                    <a:pt x="42" y="46"/>
                    <a:pt x="57" y="50"/>
                    <a:pt x="68" y="44"/>
                  </a:cubicBezTo>
                  <a:cubicBezTo>
                    <a:pt x="68" y="43"/>
                    <a:pt x="69" y="42"/>
                    <a:pt x="69" y="41"/>
                  </a:cubicBezTo>
                  <a:cubicBezTo>
                    <a:pt x="65" y="33"/>
                    <a:pt x="62" y="25"/>
                    <a:pt x="61" y="16"/>
                  </a:cubicBezTo>
                  <a:cubicBezTo>
                    <a:pt x="61" y="11"/>
                    <a:pt x="61" y="6"/>
                    <a:pt x="57" y="3"/>
                  </a:cubicBezTo>
                  <a:cubicBezTo>
                    <a:pt x="55" y="0"/>
                    <a:pt x="49" y="4"/>
                    <a:pt x="46" y="5"/>
                  </a:cubicBezTo>
                  <a:cubicBezTo>
                    <a:pt x="33" y="10"/>
                    <a:pt x="19" y="5"/>
                    <a:pt x="5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4" y="17"/>
                    <a:pt x="7" y="27"/>
                    <a:pt x="5" y="37"/>
                  </a:cubicBezTo>
                  <a:cubicBezTo>
                    <a:pt x="7" y="38"/>
                    <a:pt x="8" y="38"/>
                    <a:pt x="9" y="38"/>
                  </a:cubicBezTo>
                  <a:cubicBezTo>
                    <a:pt x="9" y="29"/>
                    <a:pt x="9" y="20"/>
                    <a:pt x="11" y="11"/>
                  </a:cubicBezTo>
                  <a:cubicBezTo>
                    <a:pt x="11" y="8"/>
                    <a:pt x="7" y="7"/>
                    <a:pt x="7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0" name="Freeform 97"/>
            <p:cNvSpPr/>
            <p:nvPr/>
          </p:nvSpPr>
          <p:spPr bwMode="auto">
            <a:xfrm>
              <a:off x="2665" y="646"/>
              <a:ext cx="29" cy="30"/>
            </a:xfrm>
            <a:custGeom>
              <a:avLst/>
              <a:gdLst>
                <a:gd name="T0" fmla="*/ 5 w 24"/>
                <a:gd name="T1" fmla="*/ 6 h 25"/>
                <a:gd name="T2" fmla="*/ 10 w 24"/>
                <a:gd name="T3" fmla="*/ 5 h 25"/>
                <a:gd name="T4" fmla="*/ 7 w 24"/>
                <a:gd name="T5" fmla="*/ 10 h 25"/>
                <a:gd name="T6" fmla="*/ 8 w 24"/>
                <a:gd name="T7" fmla="*/ 13 h 25"/>
                <a:gd name="T8" fmla="*/ 14 w 24"/>
                <a:gd name="T9" fmla="*/ 15 h 25"/>
                <a:gd name="T10" fmla="*/ 17 w 24"/>
                <a:gd name="T11" fmla="*/ 17 h 25"/>
                <a:gd name="T12" fmla="*/ 5 w 24"/>
                <a:gd name="T13" fmla="*/ 21 h 25"/>
                <a:gd name="T14" fmla="*/ 6 w 24"/>
                <a:gd name="T15" fmla="*/ 25 h 25"/>
                <a:gd name="T16" fmla="*/ 22 w 24"/>
                <a:gd name="T17" fmla="*/ 18 h 25"/>
                <a:gd name="T18" fmla="*/ 9 w 24"/>
                <a:gd name="T19" fmla="*/ 9 h 25"/>
                <a:gd name="T20" fmla="*/ 10 w 24"/>
                <a:gd name="T21" fmla="*/ 13 h 25"/>
                <a:gd name="T22" fmla="*/ 13 w 24"/>
                <a:gd name="T23" fmla="*/ 3 h 25"/>
                <a:gd name="T24" fmla="*/ 3 w 24"/>
                <a:gd name="T25" fmla="*/ 2 h 25"/>
                <a:gd name="T26" fmla="*/ 5 w 24"/>
                <a:gd name="T27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5">
                  <a:moveTo>
                    <a:pt x="5" y="6"/>
                  </a:moveTo>
                  <a:cubicBezTo>
                    <a:pt x="6" y="5"/>
                    <a:pt x="8" y="4"/>
                    <a:pt x="10" y="5"/>
                  </a:cubicBezTo>
                  <a:cubicBezTo>
                    <a:pt x="11" y="6"/>
                    <a:pt x="7" y="9"/>
                    <a:pt x="7" y="10"/>
                  </a:cubicBezTo>
                  <a:cubicBezTo>
                    <a:pt x="6" y="11"/>
                    <a:pt x="6" y="13"/>
                    <a:pt x="8" y="13"/>
                  </a:cubicBezTo>
                  <a:cubicBezTo>
                    <a:pt x="10" y="14"/>
                    <a:pt x="12" y="14"/>
                    <a:pt x="14" y="15"/>
                  </a:cubicBezTo>
                  <a:cubicBezTo>
                    <a:pt x="16" y="15"/>
                    <a:pt x="20" y="16"/>
                    <a:pt x="17" y="17"/>
                  </a:cubicBezTo>
                  <a:cubicBezTo>
                    <a:pt x="14" y="19"/>
                    <a:pt x="9" y="20"/>
                    <a:pt x="5" y="21"/>
                  </a:cubicBezTo>
                  <a:cubicBezTo>
                    <a:pt x="2" y="21"/>
                    <a:pt x="3" y="25"/>
                    <a:pt x="6" y="25"/>
                  </a:cubicBezTo>
                  <a:cubicBezTo>
                    <a:pt x="11" y="24"/>
                    <a:pt x="20" y="23"/>
                    <a:pt x="22" y="18"/>
                  </a:cubicBezTo>
                  <a:cubicBezTo>
                    <a:pt x="24" y="11"/>
                    <a:pt x="12" y="11"/>
                    <a:pt x="9" y="9"/>
                  </a:cubicBezTo>
                  <a:cubicBezTo>
                    <a:pt x="9" y="11"/>
                    <a:pt x="10" y="12"/>
                    <a:pt x="10" y="13"/>
                  </a:cubicBezTo>
                  <a:cubicBezTo>
                    <a:pt x="12" y="10"/>
                    <a:pt x="16" y="7"/>
                    <a:pt x="13" y="3"/>
                  </a:cubicBezTo>
                  <a:cubicBezTo>
                    <a:pt x="11" y="0"/>
                    <a:pt x="6" y="1"/>
                    <a:pt x="3" y="2"/>
                  </a:cubicBezTo>
                  <a:cubicBezTo>
                    <a:pt x="0" y="4"/>
                    <a:pt x="2" y="7"/>
                    <a:pt x="5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1" name="Freeform 98"/>
            <p:cNvSpPr/>
            <p:nvPr/>
          </p:nvSpPr>
          <p:spPr bwMode="auto">
            <a:xfrm>
              <a:off x="2609" y="554"/>
              <a:ext cx="61" cy="26"/>
            </a:xfrm>
            <a:custGeom>
              <a:avLst/>
              <a:gdLst>
                <a:gd name="T0" fmla="*/ 5 w 50"/>
                <a:gd name="T1" fmla="*/ 20 h 21"/>
                <a:gd name="T2" fmla="*/ 48 w 50"/>
                <a:gd name="T3" fmla="*/ 5 h 21"/>
                <a:gd name="T4" fmla="*/ 47 w 50"/>
                <a:gd name="T5" fmla="*/ 1 h 21"/>
                <a:gd name="T6" fmla="*/ 3 w 50"/>
                <a:gd name="T7" fmla="*/ 16 h 21"/>
                <a:gd name="T8" fmla="*/ 5 w 50"/>
                <a:gd name="T9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21">
                  <a:moveTo>
                    <a:pt x="5" y="20"/>
                  </a:moveTo>
                  <a:cubicBezTo>
                    <a:pt x="18" y="12"/>
                    <a:pt x="34" y="11"/>
                    <a:pt x="48" y="5"/>
                  </a:cubicBezTo>
                  <a:cubicBezTo>
                    <a:pt x="50" y="4"/>
                    <a:pt x="49" y="0"/>
                    <a:pt x="47" y="1"/>
                  </a:cubicBezTo>
                  <a:cubicBezTo>
                    <a:pt x="33" y="7"/>
                    <a:pt x="17" y="9"/>
                    <a:pt x="3" y="16"/>
                  </a:cubicBezTo>
                  <a:cubicBezTo>
                    <a:pt x="0" y="18"/>
                    <a:pt x="2" y="21"/>
                    <a:pt x="5" y="2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2" name="Freeform 99"/>
            <p:cNvSpPr/>
            <p:nvPr/>
          </p:nvSpPr>
          <p:spPr bwMode="auto">
            <a:xfrm>
              <a:off x="2632" y="563"/>
              <a:ext cx="78" cy="27"/>
            </a:xfrm>
            <a:custGeom>
              <a:avLst/>
              <a:gdLst>
                <a:gd name="T0" fmla="*/ 3 w 64"/>
                <a:gd name="T1" fmla="*/ 21 h 22"/>
                <a:gd name="T2" fmla="*/ 61 w 64"/>
                <a:gd name="T3" fmla="*/ 4 h 22"/>
                <a:gd name="T4" fmla="*/ 61 w 64"/>
                <a:gd name="T5" fmla="*/ 0 h 22"/>
                <a:gd name="T6" fmla="*/ 2 w 64"/>
                <a:gd name="T7" fmla="*/ 17 h 22"/>
                <a:gd name="T8" fmla="*/ 3 w 64"/>
                <a:gd name="T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22">
                  <a:moveTo>
                    <a:pt x="3" y="21"/>
                  </a:moveTo>
                  <a:cubicBezTo>
                    <a:pt x="22" y="14"/>
                    <a:pt x="41" y="5"/>
                    <a:pt x="61" y="4"/>
                  </a:cubicBezTo>
                  <a:cubicBezTo>
                    <a:pt x="64" y="4"/>
                    <a:pt x="64" y="0"/>
                    <a:pt x="61" y="0"/>
                  </a:cubicBezTo>
                  <a:cubicBezTo>
                    <a:pt x="40" y="1"/>
                    <a:pt x="21" y="9"/>
                    <a:pt x="2" y="17"/>
                  </a:cubicBezTo>
                  <a:cubicBezTo>
                    <a:pt x="0" y="18"/>
                    <a:pt x="1" y="22"/>
                    <a:pt x="3" y="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3" name="Freeform 100"/>
            <p:cNvSpPr/>
            <p:nvPr/>
          </p:nvSpPr>
          <p:spPr bwMode="auto">
            <a:xfrm>
              <a:off x="2656" y="572"/>
              <a:ext cx="65" cy="22"/>
            </a:xfrm>
            <a:custGeom>
              <a:avLst/>
              <a:gdLst>
                <a:gd name="T0" fmla="*/ 3 w 53"/>
                <a:gd name="T1" fmla="*/ 17 h 18"/>
                <a:gd name="T2" fmla="*/ 50 w 53"/>
                <a:gd name="T3" fmla="*/ 4 h 18"/>
                <a:gd name="T4" fmla="*/ 50 w 53"/>
                <a:gd name="T5" fmla="*/ 0 h 18"/>
                <a:gd name="T6" fmla="*/ 2 w 53"/>
                <a:gd name="T7" fmla="*/ 13 h 18"/>
                <a:gd name="T8" fmla="*/ 3 w 53"/>
                <a:gd name="T9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8">
                  <a:moveTo>
                    <a:pt x="3" y="17"/>
                  </a:moveTo>
                  <a:cubicBezTo>
                    <a:pt x="19" y="12"/>
                    <a:pt x="34" y="5"/>
                    <a:pt x="50" y="4"/>
                  </a:cubicBezTo>
                  <a:cubicBezTo>
                    <a:pt x="53" y="4"/>
                    <a:pt x="53" y="0"/>
                    <a:pt x="50" y="0"/>
                  </a:cubicBezTo>
                  <a:cubicBezTo>
                    <a:pt x="33" y="1"/>
                    <a:pt x="18" y="8"/>
                    <a:pt x="2" y="13"/>
                  </a:cubicBezTo>
                  <a:cubicBezTo>
                    <a:pt x="0" y="14"/>
                    <a:pt x="1" y="18"/>
                    <a:pt x="3" y="1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4" name="Freeform 101"/>
            <p:cNvSpPr/>
            <p:nvPr/>
          </p:nvSpPr>
          <p:spPr bwMode="auto">
            <a:xfrm>
              <a:off x="2684" y="590"/>
              <a:ext cx="33" cy="12"/>
            </a:xfrm>
            <a:custGeom>
              <a:avLst/>
              <a:gdLst>
                <a:gd name="T0" fmla="*/ 4 w 27"/>
                <a:gd name="T1" fmla="*/ 10 h 10"/>
                <a:gd name="T2" fmla="*/ 25 w 27"/>
                <a:gd name="T3" fmla="*/ 4 h 10"/>
                <a:gd name="T4" fmla="*/ 23 w 27"/>
                <a:gd name="T5" fmla="*/ 0 h 10"/>
                <a:gd name="T6" fmla="*/ 3 w 27"/>
                <a:gd name="T7" fmla="*/ 6 h 10"/>
                <a:gd name="T8" fmla="*/ 4 w 27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0">
                  <a:moveTo>
                    <a:pt x="4" y="10"/>
                  </a:moveTo>
                  <a:cubicBezTo>
                    <a:pt x="11" y="8"/>
                    <a:pt x="18" y="6"/>
                    <a:pt x="25" y="4"/>
                  </a:cubicBezTo>
                  <a:cubicBezTo>
                    <a:pt x="27" y="4"/>
                    <a:pt x="26" y="0"/>
                    <a:pt x="23" y="0"/>
                  </a:cubicBezTo>
                  <a:cubicBezTo>
                    <a:pt x="17" y="2"/>
                    <a:pt x="10" y="4"/>
                    <a:pt x="3" y="6"/>
                  </a:cubicBezTo>
                  <a:cubicBezTo>
                    <a:pt x="0" y="6"/>
                    <a:pt x="1" y="10"/>
                    <a:pt x="4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5" name="Freeform 102"/>
            <p:cNvSpPr/>
            <p:nvPr/>
          </p:nvSpPr>
          <p:spPr bwMode="auto">
            <a:xfrm>
              <a:off x="2469" y="455"/>
              <a:ext cx="75" cy="33"/>
            </a:xfrm>
            <a:custGeom>
              <a:avLst/>
              <a:gdLst>
                <a:gd name="T0" fmla="*/ 4 w 62"/>
                <a:gd name="T1" fmla="*/ 26 h 27"/>
                <a:gd name="T2" fmla="*/ 59 w 62"/>
                <a:gd name="T3" fmla="*/ 5 h 27"/>
                <a:gd name="T4" fmla="*/ 58 w 62"/>
                <a:gd name="T5" fmla="*/ 1 h 27"/>
                <a:gd name="T6" fmla="*/ 3 w 62"/>
                <a:gd name="T7" fmla="*/ 22 h 27"/>
                <a:gd name="T8" fmla="*/ 4 w 62"/>
                <a:gd name="T9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27">
                  <a:moveTo>
                    <a:pt x="4" y="26"/>
                  </a:moveTo>
                  <a:cubicBezTo>
                    <a:pt x="22" y="18"/>
                    <a:pt x="39" y="9"/>
                    <a:pt x="59" y="5"/>
                  </a:cubicBezTo>
                  <a:cubicBezTo>
                    <a:pt x="62" y="4"/>
                    <a:pt x="61" y="0"/>
                    <a:pt x="58" y="1"/>
                  </a:cubicBezTo>
                  <a:cubicBezTo>
                    <a:pt x="38" y="5"/>
                    <a:pt x="21" y="14"/>
                    <a:pt x="3" y="22"/>
                  </a:cubicBezTo>
                  <a:cubicBezTo>
                    <a:pt x="0" y="23"/>
                    <a:pt x="1" y="27"/>
                    <a:pt x="4" y="2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6" name="Freeform 103"/>
            <p:cNvSpPr/>
            <p:nvPr/>
          </p:nvSpPr>
          <p:spPr bwMode="auto">
            <a:xfrm>
              <a:off x="2470" y="462"/>
              <a:ext cx="97" cy="41"/>
            </a:xfrm>
            <a:custGeom>
              <a:avLst/>
              <a:gdLst>
                <a:gd name="T0" fmla="*/ 4 w 80"/>
                <a:gd name="T1" fmla="*/ 33 h 34"/>
                <a:gd name="T2" fmla="*/ 78 w 80"/>
                <a:gd name="T3" fmla="*/ 5 h 34"/>
                <a:gd name="T4" fmla="*/ 77 w 80"/>
                <a:gd name="T5" fmla="*/ 1 h 34"/>
                <a:gd name="T6" fmla="*/ 3 w 80"/>
                <a:gd name="T7" fmla="*/ 30 h 34"/>
                <a:gd name="T8" fmla="*/ 4 w 80"/>
                <a:gd name="T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34">
                  <a:moveTo>
                    <a:pt x="4" y="33"/>
                  </a:moveTo>
                  <a:cubicBezTo>
                    <a:pt x="28" y="24"/>
                    <a:pt x="53" y="15"/>
                    <a:pt x="78" y="5"/>
                  </a:cubicBezTo>
                  <a:cubicBezTo>
                    <a:pt x="80" y="4"/>
                    <a:pt x="79" y="0"/>
                    <a:pt x="77" y="1"/>
                  </a:cubicBezTo>
                  <a:cubicBezTo>
                    <a:pt x="52" y="11"/>
                    <a:pt x="27" y="20"/>
                    <a:pt x="3" y="30"/>
                  </a:cubicBezTo>
                  <a:cubicBezTo>
                    <a:pt x="0" y="30"/>
                    <a:pt x="1" y="34"/>
                    <a:pt x="4" y="3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7" name="Freeform 104"/>
            <p:cNvSpPr/>
            <p:nvPr/>
          </p:nvSpPr>
          <p:spPr bwMode="auto">
            <a:xfrm>
              <a:off x="2480" y="476"/>
              <a:ext cx="103" cy="39"/>
            </a:xfrm>
            <a:custGeom>
              <a:avLst/>
              <a:gdLst>
                <a:gd name="T0" fmla="*/ 4 w 85"/>
                <a:gd name="T1" fmla="*/ 31 h 32"/>
                <a:gd name="T2" fmla="*/ 82 w 85"/>
                <a:gd name="T3" fmla="*/ 4 h 32"/>
                <a:gd name="T4" fmla="*/ 81 w 85"/>
                <a:gd name="T5" fmla="*/ 0 h 32"/>
                <a:gd name="T6" fmla="*/ 3 w 85"/>
                <a:gd name="T7" fmla="*/ 27 h 32"/>
                <a:gd name="T8" fmla="*/ 4 w 85"/>
                <a:gd name="T9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32">
                  <a:moveTo>
                    <a:pt x="4" y="31"/>
                  </a:moveTo>
                  <a:cubicBezTo>
                    <a:pt x="29" y="22"/>
                    <a:pt x="56" y="10"/>
                    <a:pt x="82" y="4"/>
                  </a:cubicBezTo>
                  <a:cubicBezTo>
                    <a:pt x="85" y="4"/>
                    <a:pt x="84" y="0"/>
                    <a:pt x="81" y="0"/>
                  </a:cubicBezTo>
                  <a:cubicBezTo>
                    <a:pt x="55" y="6"/>
                    <a:pt x="28" y="18"/>
                    <a:pt x="3" y="27"/>
                  </a:cubicBezTo>
                  <a:cubicBezTo>
                    <a:pt x="0" y="28"/>
                    <a:pt x="2" y="32"/>
                    <a:pt x="4" y="3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8" name="Freeform 105"/>
            <p:cNvSpPr/>
            <p:nvPr/>
          </p:nvSpPr>
          <p:spPr bwMode="auto">
            <a:xfrm>
              <a:off x="2510" y="487"/>
              <a:ext cx="81" cy="34"/>
            </a:xfrm>
            <a:custGeom>
              <a:avLst/>
              <a:gdLst>
                <a:gd name="T0" fmla="*/ 3 w 66"/>
                <a:gd name="T1" fmla="*/ 27 h 28"/>
                <a:gd name="T2" fmla="*/ 63 w 66"/>
                <a:gd name="T3" fmla="*/ 4 h 28"/>
                <a:gd name="T4" fmla="*/ 62 w 66"/>
                <a:gd name="T5" fmla="*/ 0 h 28"/>
                <a:gd name="T6" fmla="*/ 2 w 66"/>
                <a:gd name="T7" fmla="*/ 23 h 28"/>
                <a:gd name="T8" fmla="*/ 3 w 66"/>
                <a:gd name="T9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28">
                  <a:moveTo>
                    <a:pt x="3" y="27"/>
                  </a:moveTo>
                  <a:cubicBezTo>
                    <a:pt x="23" y="19"/>
                    <a:pt x="42" y="9"/>
                    <a:pt x="63" y="4"/>
                  </a:cubicBezTo>
                  <a:cubicBezTo>
                    <a:pt x="66" y="4"/>
                    <a:pt x="65" y="0"/>
                    <a:pt x="62" y="0"/>
                  </a:cubicBezTo>
                  <a:cubicBezTo>
                    <a:pt x="41" y="5"/>
                    <a:pt x="22" y="15"/>
                    <a:pt x="2" y="23"/>
                  </a:cubicBezTo>
                  <a:cubicBezTo>
                    <a:pt x="0" y="24"/>
                    <a:pt x="1" y="28"/>
                    <a:pt x="3" y="2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9" name="Freeform 106"/>
            <p:cNvSpPr/>
            <p:nvPr/>
          </p:nvSpPr>
          <p:spPr bwMode="auto">
            <a:xfrm>
              <a:off x="2290" y="354"/>
              <a:ext cx="91" cy="43"/>
            </a:xfrm>
            <a:custGeom>
              <a:avLst/>
              <a:gdLst>
                <a:gd name="T0" fmla="*/ 3 w 75"/>
                <a:gd name="T1" fmla="*/ 34 h 35"/>
                <a:gd name="T2" fmla="*/ 73 w 75"/>
                <a:gd name="T3" fmla="*/ 5 h 35"/>
                <a:gd name="T4" fmla="*/ 72 w 75"/>
                <a:gd name="T5" fmla="*/ 1 h 35"/>
                <a:gd name="T6" fmla="*/ 2 w 75"/>
                <a:gd name="T7" fmla="*/ 30 h 35"/>
                <a:gd name="T8" fmla="*/ 3 w 7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5">
                  <a:moveTo>
                    <a:pt x="3" y="34"/>
                  </a:moveTo>
                  <a:cubicBezTo>
                    <a:pt x="27" y="26"/>
                    <a:pt x="49" y="14"/>
                    <a:pt x="73" y="5"/>
                  </a:cubicBezTo>
                  <a:cubicBezTo>
                    <a:pt x="75" y="4"/>
                    <a:pt x="74" y="0"/>
                    <a:pt x="72" y="1"/>
                  </a:cubicBezTo>
                  <a:cubicBezTo>
                    <a:pt x="48" y="10"/>
                    <a:pt x="26" y="22"/>
                    <a:pt x="2" y="30"/>
                  </a:cubicBezTo>
                  <a:cubicBezTo>
                    <a:pt x="0" y="31"/>
                    <a:pt x="1" y="35"/>
                    <a:pt x="3" y="3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0" name="Freeform 107"/>
            <p:cNvSpPr/>
            <p:nvPr/>
          </p:nvSpPr>
          <p:spPr bwMode="auto">
            <a:xfrm>
              <a:off x="2305" y="354"/>
              <a:ext cx="123" cy="51"/>
            </a:xfrm>
            <a:custGeom>
              <a:avLst/>
              <a:gdLst>
                <a:gd name="T0" fmla="*/ 4 w 101"/>
                <a:gd name="T1" fmla="*/ 41 h 42"/>
                <a:gd name="T2" fmla="*/ 51 w 101"/>
                <a:gd name="T3" fmla="*/ 22 h 42"/>
                <a:gd name="T4" fmla="*/ 98 w 101"/>
                <a:gd name="T5" fmla="*/ 5 h 42"/>
                <a:gd name="T6" fmla="*/ 97 w 101"/>
                <a:gd name="T7" fmla="*/ 1 h 42"/>
                <a:gd name="T8" fmla="*/ 61 w 101"/>
                <a:gd name="T9" fmla="*/ 14 h 42"/>
                <a:gd name="T10" fmla="*/ 3 w 101"/>
                <a:gd name="T11" fmla="*/ 37 h 42"/>
                <a:gd name="T12" fmla="*/ 4 w 101"/>
                <a:gd name="T13" fmla="*/ 4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1" h="42">
                  <a:moveTo>
                    <a:pt x="4" y="41"/>
                  </a:moveTo>
                  <a:cubicBezTo>
                    <a:pt x="20" y="35"/>
                    <a:pt x="36" y="29"/>
                    <a:pt x="51" y="22"/>
                  </a:cubicBezTo>
                  <a:cubicBezTo>
                    <a:pt x="67" y="16"/>
                    <a:pt x="82" y="8"/>
                    <a:pt x="98" y="5"/>
                  </a:cubicBezTo>
                  <a:cubicBezTo>
                    <a:pt x="101" y="4"/>
                    <a:pt x="99" y="0"/>
                    <a:pt x="97" y="1"/>
                  </a:cubicBezTo>
                  <a:cubicBezTo>
                    <a:pt x="84" y="3"/>
                    <a:pt x="72" y="9"/>
                    <a:pt x="61" y="14"/>
                  </a:cubicBezTo>
                  <a:cubicBezTo>
                    <a:pt x="42" y="23"/>
                    <a:pt x="22" y="30"/>
                    <a:pt x="3" y="37"/>
                  </a:cubicBezTo>
                  <a:cubicBezTo>
                    <a:pt x="0" y="38"/>
                    <a:pt x="2" y="42"/>
                    <a:pt x="4" y="4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1" name="Freeform 108"/>
            <p:cNvSpPr/>
            <p:nvPr/>
          </p:nvSpPr>
          <p:spPr bwMode="auto">
            <a:xfrm>
              <a:off x="2333" y="369"/>
              <a:ext cx="116" cy="46"/>
            </a:xfrm>
            <a:custGeom>
              <a:avLst/>
              <a:gdLst>
                <a:gd name="T0" fmla="*/ 4 w 95"/>
                <a:gd name="T1" fmla="*/ 37 h 38"/>
                <a:gd name="T2" fmla="*/ 93 w 95"/>
                <a:gd name="T3" fmla="*/ 4 h 38"/>
                <a:gd name="T4" fmla="*/ 92 w 95"/>
                <a:gd name="T5" fmla="*/ 0 h 38"/>
                <a:gd name="T6" fmla="*/ 3 w 95"/>
                <a:gd name="T7" fmla="*/ 33 h 38"/>
                <a:gd name="T8" fmla="*/ 4 w 95"/>
                <a:gd name="T9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38">
                  <a:moveTo>
                    <a:pt x="4" y="37"/>
                  </a:moveTo>
                  <a:cubicBezTo>
                    <a:pt x="33" y="26"/>
                    <a:pt x="63" y="15"/>
                    <a:pt x="93" y="4"/>
                  </a:cubicBezTo>
                  <a:cubicBezTo>
                    <a:pt x="95" y="3"/>
                    <a:pt x="94" y="0"/>
                    <a:pt x="92" y="0"/>
                  </a:cubicBezTo>
                  <a:cubicBezTo>
                    <a:pt x="62" y="11"/>
                    <a:pt x="32" y="22"/>
                    <a:pt x="3" y="33"/>
                  </a:cubicBezTo>
                  <a:cubicBezTo>
                    <a:pt x="0" y="34"/>
                    <a:pt x="1" y="38"/>
                    <a:pt x="4" y="3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2" name="Freeform 109"/>
            <p:cNvSpPr/>
            <p:nvPr/>
          </p:nvSpPr>
          <p:spPr bwMode="auto">
            <a:xfrm>
              <a:off x="4901" y="1271"/>
              <a:ext cx="6" cy="5"/>
            </a:xfrm>
            <a:custGeom>
              <a:avLst/>
              <a:gdLst>
                <a:gd name="T0" fmla="*/ 2 w 5"/>
                <a:gd name="T1" fmla="*/ 4 h 4"/>
                <a:gd name="T2" fmla="*/ 2 w 5"/>
                <a:gd name="T3" fmla="*/ 0 h 4"/>
                <a:gd name="T4" fmla="*/ 2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5" y="4"/>
                    <a:pt x="5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3" name="Freeform 110"/>
            <p:cNvSpPr/>
            <p:nvPr/>
          </p:nvSpPr>
          <p:spPr bwMode="auto">
            <a:xfrm>
              <a:off x="784" y="3669"/>
              <a:ext cx="8" cy="5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0 h 4"/>
                <a:gd name="T4" fmla="*/ 3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6" y="4"/>
                    <a:pt x="6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4" name="Freeform 111"/>
            <p:cNvSpPr/>
            <p:nvPr/>
          </p:nvSpPr>
          <p:spPr bwMode="auto">
            <a:xfrm>
              <a:off x="5298" y="3156"/>
              <a:ext cx="7" cy="5"/>
            </a:xfrm>
            <a:custGeom>
              <a:avLst/>
              <a:gdLst>
                <a:gd name="T0" fmla="*/ 3 w 5"/>
                <a:gd name="T1" fmla="*/ 4 h 4"/>
                <a:gd name="T2" fmla="*/ 3 w 5"/>
                <a:gd name="T3" fmla="*/ 0 h 4"/>
                <a:gd name="T4" fmla="*/ 3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5" y="4"/>
                    <a:pt x="5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5" name="Freeform 112"/>
            <p:cNvSpPr/>
            <p:nvPr/>
          </p:nvSpPr>
          <p:spPr bwMode="auto">
            <a:xfrm>
              <a:off x="4768" y="3133"/>
              <a:ext cx="6" cy="5"/>
            </a:xfrm>
            <a:custGeom>
              <a:avLst/>
              <a:gdLst>
                <a:gd name="T0" fmla="*/ 2 w 5"/>
                <a:gd name="T1" fmla="*/ 4 h 4"/>
                <a:gd name="T2" fmla="*/ 2 w 5"/>
                <a:gd name="T3" fmla="*/ 0 h 4"/>
                <a:gd name="T4" fmla="*/ 2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5" y="4"/>
                    <a:pt x="5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6" name="Freeform 113"/>
            <p:cNvSpPr/>
            <p:nvPr/>
          </p:nvSpPr>
          <p:spPr bwMode="auto">
            <a:xfrm>
              <a:off x="4815" y="3077"/>
              <a:ext cx="7" cy="4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0 h 4"/>
                <a:gd name="T4" fmla="*/ 3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6" y="4"/>
                    <a:pt x="6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7" name="Freeform 114"/>
            <p:cNvSpPr/>
            <p:nvPr/>
          </p:nvSpPr>
          <p:spPr bwMode="auto">
            <a:xfrm>
              <a:off x="4897" y="3162"/>
              <a:ext cx="8" cy="5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0 h 4"/>
                <a:gd name="T4" fmla="*/ 3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6" y="4"/>
                    <a:pt x="6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8" name="Freeform 115"/>
            <p:cNvSpPr/>
            <p:nvPr/>
          </p:nvSpPr>
          <p:spPr bwMode="auto">
            <a:xfrm>
              <a:off x="4941" y="3056"/>
              <a:ext cx="8" cy="5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0 h 4"/>
                <a:gd name="T4" fmla="*/ 3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6" y="4"/>
                    <a:pt x="6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9" name="Freeform 116"/>
            <p:cNvSpPr/>
            <p:nvPr/>
          </p:nvSpPr>
          <p:spPr bwMode="auto">
            <a:xfrm>
              <a:off x="5013" y="3130"/>
              <a:ext cx="6" cy="5"/>
            </a:xfrm>
            <a:custGeom>
              <a:avLst/>
              <a:gdLst>
                <a:gd name="T0" fmla="*/ 3 w 5"/>
                <a:gd name="T1" fmla="*/ 4 h 4"/>
                <a:gd name="T2" fmla="*/ 3 w 5"/>
                <a:gd name="T3" fmla="*/ 0 h 4"/>
                <a:gd name="T4" fmla="*/ 3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5" y="4"/>
                    <a:pt x="5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0" name="Freeform 117"/>
            <p:cNvSpPr/>
            <p:nvPr/>
          </p:nvSpPr>
          <p:spPr bwMode="auto">
            <a:xfrm>
              <a:off x="5088" y="3055"/>
              <a:ext cx="6" cy="5"/>
            </a:xfrm>
            <a:custGeom>
              <a:avLst/>
              <a:gdLst>
                <a:gd name="T0" fmla="*/ 3 w 5"/>
                <a:gd name="T1" fmla="*/ 4 h 4"/>
                <a:gd name="T2" fmla="*/ 3 w 5"/>
                <a:gd name="T3" fmla="*/ 0 h 4"/>
                <a:gd name="T4" fmla="*/ 3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5" y="4"/>
                    <a:pt x="5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1" name="Freeform 118"/>
            <p:cNvSpPr/>
            <p:nvPr/>
          </p:nvSpPr>
          <p:spPr bwMode="auto">
            <a:xfrm>
              <a:off x="5152" y="2933"/>
              <a:ext cx="6" cy="5"/>
            </a:xfrm>
            <a:custGeom>
              <a:avLst/>
              <a:gdLst>
                <a:gd name="T0" fmla="*/ 2 w 5"/>
                <a:gd name="T1" fmla="*/ 4 h 4"/>
                <a:gd name="T2" fmla="*/ 2 w 5"/>
                <a:gd name="T3" fmla="*/ 0 h 4"/>
                <a:gd name="T4" fmla="*/ 2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5" y="4"/>
                    <a:pt x="5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2" name="Freeform 119"/>
            <p:cNvSpPr/>
            <p:nvPr/>
          </p:nvSpPr>
          <p:spPr bwMode="auto">
            <a:xfrm>
              <a:off x="5252" y="3130"/>
              <a:ext cx="6" cy="5"/>
            </a:xfrm>
            <a:custGeom>
              <a:avLst/>
              <a:gdLst>
                <a:gd name="T0" fmla="*/ 3 w 5"/>
                <a:gd name="T1" fmla="*/ 4 h 4"/>
                <a:gd name="T2" fmla="*/ 3 w 5"/>
                <a:gd name="T3" fmla="*/ 0 h 4"/>
                <a:gd name="T4" fmla="*/ 3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5" y="4"/>
                    <a:pt x="5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3" name="Freeform 120"/>
            <p:cNvSpPr/>
            <p:nvPr/>
          </p:nvSpPr>
          <p:spPr bwMode="auto">
            <a:xfrm>
              <a:off x="4710" y="2912"/>
              <a:ext cx="8" cy="313"/>
            </a:xfrm>
            <a:custGeom>
              <a:avLst/>
              <a:gdLst>
                <a:gd name="T0" fmla="*/ 2 w 7"/>
                <a:gd name="T1" fmla="*/ 3 h 257"/>
                <a:gd name="T2" fmla="*/ 2 w 7"/>
                <a:gd name="T3" fmla="*/ 61 h 257"/>
                <a:gd name="T4" fmla="*/ 2 w 7"/>
                <a:gd name="T5" fmla="*/ 124 h 257"/>
                <a:gd name="T6" fmla="*/ 3 w 7"/>
                <a:gd name="T7" fmla="*/ 255 h 257"/>
                <a:gd name="T8" fmla="*/ 7 w 7"/>
                <a:gd name="T9" fmla="*/ 255 h 257"/>
                <a:gd name="T10" fmla="*/ 5 w 7"/>
                <a:gd name="T11" fmla="*/ 124 h 257"/>
                <a:gd name="T12" fmla="*/ 6 w 7"/>
                <a:gd name="T13" fmla="*/ 66 h 257"/>
                <a:gd name="T14" fmla="*/ 6 w 7"/>
                <a:gd name="T15" fmla="*/ 3 h 257"/>
                <a:gd name="T16" fmla="*/ 2 w 7"/>
                <a:gd name="T17" fmla="*/ 3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57">
                  <a:moveTo>
                    <a:pt x="2" y="3"/>
                  </a:moveTo>
                  <a:cubicBezTo>
                    <a:pt x="3" y="22"/>
                    <a:pt x="0" y="41"/>
                    <a:pt x="2" y="61"/>
                  </a:cubicBezTo>
                  <a:cubicBezTo>
                    <a:pt x="3" y="82"/>
                    <a:pt x="2" y="102"/>
                    <a:pt x="2" y="124"/>
                  </a:cubicBezTo>
                  <a:cubicBezTo>
                    <a:pt x="0" y="167"/>
                    <a:pt x="2" y="211"/>
                    <a:pt x="3" y="255"/>
                  </a:cubicBezTo>
                  <a:cubicBezTo>
                    <a:pt x="3" y="257"/>
                    <a:pt x="7" y="257"/>
                    <a:pt x="7" y="255"/>
                  </a:cubicBezTo>
                  <a:cubicBezTo>
                    <a:pt x="6" y="211"/>
                    <a:pt x="4" y="167"/>
                    <a:pt x="5" y="124"/>
                  </a:cubicBezTo>
                  <a:cubicBezTo>
                    <a:pt x="6" y="104"/>
                    <a:pt x="7" y="85"/>
                    <a:pt x="6" y="66"/>
                  </a:cubicBezTo>
                  <a:cubicBezTo>
                    <a:pt x="4" y="45"/>
                    <a:pt x="7" y="24"/>
                    <a:pt x="6" y="3"/>
                  </a:cubicBezTo>
                  <a:cubicBezTo>
                    <a:pt x="6" y="0"/>
                    <a:pt x="2" y="0"/>
                    <a:pt x="2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4" name="Freeform 121"/>
            <p:cNvSpPr/>
            <p:nvPr/>
          </p:nvSpPr>
          <p:spPr bwMode="auto">
            <a:xfrm>
              <a:off x="4699" y="2905"/>
              <a:ext cx="32" cy="36"/>
            </a:xfrm>
            <a:custGeom>
              <a:avLst/>
              <a:gdLst>
                <a:gd name="T0" fmla="*/ 1 w 26"/>
                <a:gd name="T1" fmla="*/ 22 h 30"/>
                <a:gd name="T2" fmla="*/ 14 w 26"/>
                <a:gd name="T3" fmla="*/ 4 h 30"/>
                <a:gd name="T4" fmla="*/ 19 w 26"/>
                <a:gd name="T5" fmla="*/ 18 h 30"/>
                <a:gd name="T6" fmla="*/ 16 w 26"/>
                <a:gd name="T7" fmla="*/ 24 h 30"/>
                <a:gd name="T8" fmla="*/ 8 w 26"/>
                <a:gd name="T9" fmla="*/ 25 h 30"/>
                <a:gd name="T10" fmla="*/ 16 w 26"/>
                <a:gd name="T11" fmla="*/ 23 h 30"/>
                <a:gd name="T12" fmla="*/ 10 w 26"/>
                <a:gd name="T13" fmla="*/ 18 h 30"/>
                <a:gd name="T14" fmla="*/ 17 w 26"/>
                <a:gd name="T15" fmla="*/ 20 h 30"/>
                <a:gd name="T16" fmla="*/ 13 w 26"/>
                <a:gd name="T17" fmla="*/ 16 h 30"/>
                <a:gd name="T18" fmla="*/ 11 w 26"/>
                <a:gd name="T19" fmla="*/ 9 h 30"/>
                <a:gd name="T20" fmla="*/ 11 w 26"/>
                <a:gd name="T21" fmla="*/ 19 h 30"/>
                <a:gd name="T22" fmla="*/ 12 w 26"/>
                <a:gd name="T23" fmla="*/ 13 h 30"/>
                <a:gd name="T24" fmla="*/ 16 w 26"/>
                <a:gd name="T25" fmla="*/ 20 h 30"/>
                <a:gd name="T26" fmla="*/ 15 w 26"/>
                <a:gd name="T27" fmla="*/ 17 h 30"/>
                <a:gd name="T28" fmla="*/ 21 w 26"/>
                <a:gd name="T29" fmla="*/ 18 h 30"/>
                <a:gd name="T30" fmla="*/ 12 w 26"/>
                <a:gd name="T31" fmla="*/ 12 h 30"/>
                <a:gd name="T32" fmla="*/ 11 w 26"/>
                <a:gd name="T33" fmla="*/ 19 h 30"/>
                <a:gd name="T34" fmla="*/ 19 w 26"/>
                <a:gd name="T35" fmla="*/ 25 h 30"/>
                <a:gd name="T36" fmla="*/ 10 w 26"/>
                <a:gd name="T37" fmla="*/ 24 h 30"/>
                <a:gd name="T38" fmla="*/ 17 w 26"/>
                <a:gd name="T39" fmla="*/ 25 h 30"/>
                <a:gd name="T40" fmla="*/ 12 w 26"/>
                <a:gd name="T41" fmla="*/ 19 h 30"/>
                <a:gd name="T42" fmla="*/ 10 w 26"/>
                <a:gd name="T43" fmla="*/ 8 h 30"/>
                <a:gd name="T44" fmla="*/ 13 w 26"/>
                <a:gd name="T45" fmla="*/ 17 h 30"/>
                <a:gd name="T46" fmla="*/ 11 w 26"/>
                <a:gd name="T47" fmla="*/ 7 h 30"/>
                <a:gd name="T48" fmla="*/ 14 w 26"/>
                <a:gd name="T49" fmla="*/ 25 h 30"/>
                <a:gd name="T50" fmla="*/ 13 w 26"/>
                <a:gd name="T51" fmla="*/ 23 h 30"/>
                <a:gd name="T52" fmla="*/ 17 w 26"/>
                <a:gd name="T53" fmla="*/ 25 h 30"/>
                <a:gd name="T54" fmla="*/ 15 w 26"/>
                <a:gd name="T55" fmla="*/ 23 h 30"/>
                <a:gd name="T56" fmla="*/ 15 w 26"/>
                <a:gd name="T57" fmla="*/ 22 h 30"/>
                <a:gd name="T58" fmla="*/ 13 w 26"/>
                <a:gd name="T59" fmla="*/ 13 h 30"/>
                <a:gd name="T60" fmla="*/ 21 w 26"/>
                <a:gd name="T61" fmla="*/ 18 h 30"/>
                <a:gd name="T62" fmla="*/ 15 w 26"/>
                <a:gd name="T63" fmla="*/ 14 h 30"/>
                <a:gd name="T64" fmla="*/ 16 w 26"/>
                <a:gd name="T65" fmla="*/ 19 h 30"/>
                <a:gd name="T66" fmla="*/ 13 w 26"/>
                <a:gd name="T67" fmla="*/ 11 h 30"/>
                <a:gd name="T68" fmla="*/ 12 w 26"/>
                <a:gd name="T69" fmla="*/ 18 h 30"/>
                <a:gd name="T70" fmla="*/ 11 w 26"/>
                <a:gd name="T71" fmla="*/ 8 h 30"/>
                <a:gd name="T72" fmla="*/ 10 w 26"/>
                <a:gd name="T73" fmla="*/ 18 h 30"/>
                <a:gd name="T74" fmla="*/ 10 w 26"/>
                <a:gd name="T75" fmla="*/ 22 h 30"/>
                <a:gd name="T76" fmla="*/ 16 w 26"/>
                <a:gd name="T77" fmla="*/ 19 h 30"/>
                <a:gd name="T78" fmla="*/ 13 w 26"/>
                <a:gd name="T79" fmla="*/ 29 h 30"/>
                <a:gd name="T80" fmla="*/ 22 w 26"/>
                <a:gd name="T81" fmla="*/ 16 h 30"/>
                <a:gd name="T82" fmla="*/ 11 w 26"/>
                <a:gd name="T83" fmla="*/ 1 h 30"/>
                <a:gd name="T84" fmla="*/ 5 w 26"/>
                <a:gd name="T85" fmla="*/ 24 h 30"/>
                <a:gd name="T86" fmla="*/ 7 w 26"/>
                <a:gd name="T87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" h="30">
                  <a:moveTo>
                    <a:pt x="7" y="8"/>
                  </a:moveTo>
                  <a:cubicBezTo>
                    <a:pt x="6" y="12"/>
                    <a:pt x="4" y="17"/>
                    <a:pt x="1" y="22"/>
                  </a:cubicBezTo>
                  <a:cubicBezTo>
                    <a:pt x="2" y="22"/>
                    <a:pt x="4" y="23"/>
                    <a:pt x="5" y="23"/>
                  </a:cubicBezTo>
                  <a:cubicBezTo>
                    <a:pt x="7" y="17"/>
                    <a:pt x="9" y="9"/>
                    <a:pt x="14" y="4"/>
                  </a:cubicBezTo>
                  <a:cubicBezTo>
                    <a:pt x="13" y="3"/>
                    <a:pt x="12" y="3"/>
                    <a:pt x="11" y="3"/>
                  </a:cubicBezTo>
                  <a:cubicBezTo>
                    <a:pt x="13" y="8"/>
                    <a:pt x="16" y="13"/>
                    <a:pt x="19" y="18"/>
                  </a:cubicBezTo>
                  <a:cubicBezTo>
                    <a:pt x="19" y="19"/>
                    <a:pt x="22" y="23"/>
                    <a:pt x="21" y="24"/>
                  </a:cubicBezTo>
                  <a:cubicBezTo>
                    <a:pt x="20" y="24"/>
                    <a:pt x="17" y="24"/>
                    <a:pt x="16" y="24"/>
                  </a:cubicBezTo>
                  <a:cubicBezTo>
                    <a:pt x="14" y="24"/>
                    <a:pt x="13" y="25"/>
                    <a:pt x="11" y="25"/>
                  </a:cubicBezTo>
                  <a:cubicBezTo>
                    <a:pt x="11" y="25"/>
                    <a:pt x="9" y="25"/>
                    <a:pt x="8" y="25"/>
                  </a:cubicBezTo>
                  <a:cubicBezTo>
                    <a:pt x="7" y="25"/>
                    <a:pt x="7" y="24"/>
                    <a:pt x="7" y="25"/>
                  </a:cubicBezTo>
                  <a:cubicBezTo>
                    <a:pt x="8" y="23"/>
                    <a:pt x="14" y="23"/>
                    <a:pt x="16" y="23"/>
                  </a:cubicBezTo>
                  <a:cubicBezTo>
                    <a:pt x="19" y="22"/>
                    <a:pt x="19" y="19"/>
                    <a:pt x="16" y="19"/>
                  </a:cubicBezTo>
                  <a:cubicBezTo>
                    <a:pt x="14" y="18"/>
                    <a:pt x="12" y="18"/>
                    <a:pt x="10" y="18"/>
                  </a:cubicBezTo>
                  <a:cubicBezTo>
                    <a:pt x="7" y="18"/>
                    <a:pt x="7" y="21"/>
                    <a:pt x="9" y="22"/>
                  </a:cubicBezTo>
                  <a:cubicBezTo>
                    <a:pt x="11" y="23"/>
                    <a:pt x="16" y="23"/>
                    <a:pt x="17" y="20"/>
                  </a:cubicBezTo>
                  <a:cubicBezTo>
                    <a:pt x="17" y="16"/>
                    <a:pt x="14" y="15"/>
                    <a:pt x="11" y="14"/>
                  </a:cubicBezTo>
                  <a:cubicBezTo>
                    <a:pt x="12" y="15"/>
                    <a:pt x="12" y="15"/>
                    <a:pt x="13" y="16"/>
                  </a:cubicBezTo>
                  <a:cubicBezTo>
                    <a:pt x="13" y="14"/>
                    <a:pt x="14" y="12"/>
                    <a:pt x="15" y="10"/>
                  </a:cubicBezTo>
                  <a:cubicBezTo>
                    <a:pt x="14" y="10"/>
                    <a:pt x="12" y="9"/>
                    <a:pt x="11" y="9"/>
                  </a:cubicBezTo>
                  <a:cubicBezTo>
                    <a:pt x="10" y="11"/>
                    <a:pt x="9" y="14"/>
                    <a:pt x="8" y="17"/>
                  </a:cubicBezTo>
                  <a:cubicBezTo>
                    <a:pt x="7" y="19"/>
                    <a:pt x="10" y="20"/>
                    <a:pt x="11" y="19"/>
                  </a:cubicBezTo>
                  <a:cubicBezTo>
                    <a:pt x="13" y="17"/>
                    <a:pt x="13" y="15"/>
                    <a:pt x="15" y="15"/>
                  </a:cubicBezTo>
                  <a:cubicBezTo>
                    <a:pt x="14" y="14"/>
                    <a:pt x="13" y="14"/>
                    <a:pt x="12" y="13"/>
                  </a:cubicBezTo>
                  <a:cubicBezTo>
                    <a:pt x="13" y="15"/>
                    <a:pt x="12" y="17"/>
                    <a:pt x="12" y="19"/>
                  </a:cubicBezTo>
                  <a:cubicBezTo>
                    <a:pt x="12" y="21"/>
                    <a:pt x="15" y="21"/>
                    <a:pt x="16" y="20"/>
                  </a:cubicBezTo>
                  <a:cubicBezTo>
                    <a:pt x="17" y="19"/>
                    <a:pt x="17" y="18"/>
                    <a:pt x="18" y="17"/>
                  </a:cubicBezTo>
                  <a:cubicBezTo>
                    <a:pt x="17" y="17"/>
                    <a:pt x="16" y="17"/>
                    <a:pt x="15" y="17"/>
                  </a:cubicBezTo>
                  <a:cubicBezTo>
                    <a:pt x="16" y="18"/>
                    <a:pt x="17" y="19"/>
                    <a:pt x="17" y="20"/>
                  </a:cubicBezTo>
                  <a:cubicBezTo>
                    <a:pt x="19" y="19"/>
                    <a:pt x="20" y="19"/>
                    <a:pt x="21" y="18"/>
                  </a:cubicBezTo>
                  <a:cubicBezTo>
                    <a:pt x="19" y="15"/>
                    <a:pt x="18" y="12"/>
                    <a:pt x="15" y="10"/>
                  </a:cubicBezTo>
                  <a:cubicBezTo>
                    <a:pt x="13" y="9"/>
                    <a:pt x="12" y="10"/>
                    <a:pt x="12" y="12"/>
                  </a:cubicBezTo>
                  <a:cubicBezTo>
                    <a:pt x="12" y="13"/>
                    <a:pt x="12" y="14"/>
                    <a:pt x="12" y="16"/>
                  </a:cubicBezTo>
                  <a:cubicBezTo>
                    <a:pt x="13" y="19"/>
                    <a:pt x="14" y="18"/>
                    <a:pt x="11" y="19"/>
                  </a:cubicBezTo>
                  <a:cubicBezTo>
                    <a:pt x="10" y="20"/>
                    <a:pt x="7" y="20"/>
                    <a:pt x="7" y="23"/>
                  </a:cubicBezTo>
                  <a:cubicBezTo>
                    <a:pt x="7" y="29"/>
                    <a:pt x="16" y="27"/>
                    <a:pt x="19" y="25"/>
                  </a:cubicBezTo>
                  <a:cubicBezTo>
                    <a:pt x="20" y="25"/>
                    <a:pt x="20" y="23"/>
                    <a:pt x="19" y="22"/>
                  </a:cubicBezTo>
                  <a:cubicBezTo>
                    <a:pt x="16" y="20"/>
                    <a:pt x="12" y="20"/>
                    <a:pt x="10" y="24"/>
                  </a:cubicBezTo>
                  <a:cubicBezTo>
                    <a:pt x="9" y="25"/>
                    <a:pt x="10" y="26"/>
                    <a:pt x="11" y="27"/>
                  </a:cubicBezTo>
                  <a:cubicBezTo>
                    <a:pt x="13" y="28"/>
                    <a:pt x="16" y="27"/>
                    <a:pt x="17" y="25"/>
                  </a:cubicBezTo>
                  <a:cubicBezTo>
                    <a:pt x="18" y="24"/>
                    <a:pt x="17" y="23"/>
                    <a:pt x="17" y="23"/>
                  </a:cubicBezTo>
                  <a:cubicBezTo>
                    <a:pt x="16" y="21"/>
                    <a:pt x="14" y="20"/>
                    <a:pt x="12" y="19"/>
                  </a:cubicBezTo>
                  <a:cubicBezTo>
                    <a:pt x="8" y="18"/>
                    <a:pt x="13" y="11"/>
                    <a:pt x="14" y="9"/>
                  </a:cubicBezTo>
                  <a:cubicBezTo>
                    <a:pt x="13" y="9"/>
                    <a:pt x="12" y="9"/>
                    <a:pt x="10" y="8"/>
                  </a:cubicBezTo>
                  <a:cubicBezTo>
                    <a:pt x="11" y="11"/>
                    <a:pt x="10" y="13"/>
                    <a:pt x="9" y="16"/>
                  </a:cubicBezTo>
                  <a:cubicBezTo>
                    <a:pt x="8" y="18"/>
                    <a:pt x="12" y="19"/>
                    <a:pt x="13" y="17"/>
                  </a:cubicBezTo>
                  <a:cubicBezTo>
                    <a:pt x="14" y="14"/>
                    <a:pt x="14" y="11"/>
                    <a:pt x="14" y="8"/>
                  </a:cubicBezTo>
                  <a:cubicBezTo>
                    <a:pt x="14" y="6"/>
                    <a:pt x="12" y="5"/>
                    <a:pt x="11" y="7"/>
                  </a:cubicBezTo>
                  <a:cubicBezTo>
                    <a:pt x="9" y="11"/>
                    <a:pt x="6" y="14"/>
                    <a:pt x="7" y="18"/>
                  </a:cubicBezTo>
                  <a:cubicBezTo>
                    <a:pt x="7" y="23"/>
                    <a:pt x="12" y="23"/>
                    <a:pt x="14" y="25"/>
                  </a:cubicBezTo>
                  <a:cubicBezTo>
                    <a:pt x="14" y="25"/>
                    <a:pt x="14" y="24"/>
                    <a:pt x="14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4"/>
                    <a:pt x="13" y="25"/>
                    <a:pt x="13" y="26"/>
                  </a:cubicBezTo>
                  <a:cubicBezTo>
                    <a:pt x="14" y="26"/>
                    <a:pt x="16" y="26"/>
                    <a:pt x="17" y="25"/>
                  </a:cubicBezTo>
                  <a:cubicBezTo>
                    <a:pt x="17" y="24"/>
                    <a:pt x="17" y="23"/>
                    <a:pt x="17" y="22"/>
                  </a:cubicBezTo>
                  <a:cubicBezTo>
                    <a:pt x="16" y="22"/>
                    <a:pt x="16" y="23"/>
                    <a:pt x="15" y="23"/>
                  </a:cubicBezTo>
                  <a:cubicBezTo>
                    <a:pt x="14" y="23"/>
                    <a:pt x="9" y="24"/>
                    <a:pt x="12" y="23"/>
                  </a:cubicBezTo>
                  <a:cubicBezTo>
                    <a:pt x="13" y="23"/>
                    <a:pt x="14" y="22"/>
                    <a:pt x="15" y="22"/>
                  </a:cubicBezTo>
                  <a:cubicBezTo>
                    <a:pt x="19" y="20"/>
                    <a:pt x="16" y="14"/>
                    <a:pt x="16" y="12"/>
                  </a:cubicBezTo>
                  <a:cubicBezTo>
                    <a:pt x="15" y="12"/>
                    <a:pt x="14" y="13"/>
                    <a:pt x="13" y="13"/>
                  </a:cubicBezTo>
                  <a:cubicBezTo>
                    <a:pt x="15" y="15"/>
                    <a:pt x="16" y="18"/>
                    <a:pt x="17" y="20"/>
                  </a:cubicBezTo>
                  <a:cubicBezTo>
                    <a:pt x="19" y="22"/>
                    <a:pt x="22" y="21"/>
                    <a:pt x="21" y="18"/>
                  </a:cubicBezTo>
                  <a:cubicBezTo>
                    <a:pt x="20" y="17"/>
                    <a:pt x="19" y="16"/>
                    <a:pt x="18" y="14"/>
                  </a:cubicBezTo>
                  <a:cubicBezTo>
                    <a:pt x="17" y="14"/>
                    <a:pt x="16" y="13"/>
                    <a:pt x="15" y="14"/>
                  </a:cubicBezTo>
                  <a:cubicBezTo>
                    <a:pt x="14" y="15"/>
                    <a:pt x="13" y="17"/>
                    <a:pt x="13" y="18"/>
                  </a:cubicBezTo>
                  <a:cubicBezTo>
                    <a:pt x="14" y="18"/>
                    <a:pt x="15" y="18"/>
                    <a:pt x="16" y="19"/>
                  </a:cubicBezTo>
                  <a:cubicBezTo>
                    <a:pt x="16" y="16"/>
                    <a:pt x="17" y="14"/>
                    <a:pt x="16" y="12"/>
                  </a:cubicBezTo>
                  <a:cubicBezTo>
                    <a:pt x="16" y="11"/>
                    <a:pt x="14" y="10"/>
                    <a:pt x="13" y="11"/>
                  </a:cubicBezTo>
                  <a:cubicBezTo>
                    <a:pt x="11" y="12"/>
                    <a:pt x="10" y="14"/>
                    <a:pt x="8" y="16"/>
                  </a:cubicBezTo>
                  <a:cubicBezTo>
                    <a:pt x="9" y="17"/>
                    <a:pt x="11" y="17"/>
                    <a:pt x="12" y="18"/>
                  </a:cubicBezTo>
                  <a:cubicBezTo>
                    <a:pt x="13" y="15"/>
                    <a:pt x="14" y="12"/>
                    <a:pt x="15" y="10"/>
                  </a:cubicBezTo>
                  <a:cubicBezTo>
                    <a:pt x="16" y="8"/>
                    <a:pt x="12" y="6"/>
                    <a:pt x="11" y="8"/>
                  </a:cubicBezTo>
                  <a:cubicBezTo>
                    <a:pt x="10" y="11"/>
                    <a:pt x="9" y="13"/>
                    <a:pt x="9" y="15"/>
                  </a:cubicBezTo>
                  <a:cubicBezTo>
                    <a:pt x="8" y="16"/>
                    <a:pt x="9" y="17"/>
                    <a:pt x="10" y="18"/>
                  </a:cubicBezTo>
                  <a:cubicBezTo>
                    <a:pt x="11" y="18"/>
                    <a:pt x="14" y="19"/>
                    <a:pt x="10" y="18"/>
                  </a:cubicBezTo>
                  <a:cubicBezTo>
                    <a:pt x="10" y="20"/>
                    <a:pt x="10" y="21"/>
                    <a:pt x="10" y="22"/>
                  </a:cubicBezTo>
                  <a:cubicBezTo>
                    <a:pt x="12" y="22"/>
                    <a:pt x="13" y="22"/>
                    <a:pt x="16" y="23"/>
                  </a:cubicBezTo>
                  <a:cubicBezTo>
                    <a:pt x="16" y="21"/>
                    <a:pt x="16" y="20"/>
                    <a:pt x="16" y="19"/>
                  </a:cubicBezTo>
                  <a:cubicBezTo>
                    <a:pt x="11" y="19"/>
                    <a:pt x="4" y="20"/>
                    <a:pt x="3" y="24"/>
                  </a:cubicBezTo>
                  <a:cubicBezTo>
                    <a:pt x="1" y="30"/>
                    <a:pt x="11" y="29"/>
                    <a:pt x="13" y="29"/>
                  </a:cubicBezTo>
                  <a:cubicBezTo>
                    <a:pt x="17" y="28"/>
                    <a:pt x="24" y="29"/>
                    <a:pt x="25" y="24"/>
                  </a:cubicBezTo>
                  <a:cubicBezTo>
                    <a:pt x="26" y="22"/>
                    <a:pt x="23" y="18"/>
                    <a:pt x="22" y="16"/>
                  </a:cubicBezTo>
                  <a:cubicBezTo>
                    <a:pt x="19" y="11"/>
                    <a:pt x="17" y="6"/>
                    <a:pt x="14" y="1"/>
                  </a:cubicBezTo>
                  <a:cubicBezTo>
                    <a:pt x="14" y="0"/>
                    <a:pt x="12" y="0"/>
                    <a:pt x="11" y="1"/>
                  </a:cubicBezTo>
                  <a:cubicBezTo>
                    <a:pt x="6" y="7"/>
                    <a:pt x="3" y="15"/>
                    <a:pt x="1" y="22"/>
                  </a:cubicBezTo>
                  <a:cubicBezTo>
                    <a:pt x="0" y="25"/>
                    <a:pt x="4" y="26"/>
                    <a:pt x="5" y="24"/>
                  </a:cubicBezTo>
                  <a:cubicBezTo>
                    <a:pt x="8" y="19"/>
                    <a:pt x="9" y="14"/>
                    <a:pt x="11" y="9"/>
                  </a:cubicBezTo>
                  <a:cubicBezTo>
                    <a:pt x="12" y="6"/>
                    <a:pt x="8" y="5"/>
                    <a:pt x="7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5" name="Freeform 122"/>
            <p:cNvSpPr/>
            <p:nvPr/>
          </p:nvSpPr>
          <p:spPr bwMode="auto">
            <a:xfrm>
              <a:off x="4713" y="3197"/>
              <a:ext cx="684" cy="38"/>
            </a:xfrm>
            <a:custGeom>
              <a:avLst/>
              <a:gdLst>
                <a:gd name="T0" fmla="*/ 3 w 561"/>
                <a:gd name="T1" fmla="*/ 25 h 31"/>
                <a:gd name="T2" fmla="*/ 135 w 561"/>
                <a:gd name="T3" fmla="*/ 27 h 31"/>
                <a:gd name="T4" fmla="*/ 265 w 561"/>
                <a:gd name="T5" fmla="*/ 25 h 31"/>
                <a:gd name="T6" fmla="*/ 405 w 561"/>
                <a:gd name="T7" fmla="*/ 17 h 31"/>
                <a:gd name="T8" fmla="*/ 476 w 561"/>
                <a:gd name="T9" fmla="*/ 17 h 31"/>
                <a:gd name="T10" fmla="*/ 543 w 561"/>
                <a:gd name="T11" fmla="*/ 19 h 31"/>
                <a:gd name="T12" fmla="*/ 547 w 561"/>
                <a:gd name="T13" fmla="*/ 18 h 31"/>
                <a:gd name="T14" fmla="*/ 542 w 561"/>
                <a:gd name="T15" fmla="*/ 5 h 31"/>
                <a:gd name="T16" fmla="*/ 539 w 561"/>
                <a:gd name="T17" fmla="*/ 5 h 31"/>
                <a:gd name="T18" fmla="*/ 539 w 561"/>
                <a:gd name="T19" fmla="*/ 22 h 31"/>
                <a:gd name="T20" fmla="*/ 543 w 561"/>
                <a:gd name="T21" fmla="*/ 21 h 31"/>
                <a:gd name="T22" fmla="*/ 543 w 561"/>
                <a:gd name="T23" fmla="*/ 7 h 31"/>
                <a:gd name="T24" fmla="*/ 544 w 561"/>
                <a:gd name="T25" fmla="*/ 21 h 31"/>
                <a:gd name="T26" fmla="*/ 547 w 561"/>
                <a:gd name="T27" fmla="*/ 24 h 31"/>
                <a:gd name="T28" fmla="*/ 555 w 561"/>
                <a:gd name="T29" fmla="*/ 15 h 31"/>
                <a:gd name="T30" fmla="*/ 553 w 561"/>
                <a:gd name="T31" fmla="*/ 12 h 31"/>
                <a:gd name="T32" fmla="*/ 543 w 561"/>
                <a:gd name="T33" fmla="*/ 16 h 31"/>
                <a:gd name="T34" fmla="*/ 546 w 561"/>
                <a:gd name="T35" fmla="*/ 18 h 31"/>
                <a:gd name="T36" fmla="*/ 550 w 561"/>
                <a:gd name="T37" fmla="*/ 12 h 31"/>
                <a:gd name="T38" fmla="*/ 548 w 561"/>
                <a:gd name="T39" fmla="*/ 9 h 31"/>
                <a:gd name="T40" fmla="*/ 541 w 561"/>
                <a:gd name="T41" fmla="*/ 9 h 31"/>
                <a:gd name="T42" fmla="*/ 537 w 561"/>
                <a:gd name="T43" fmla="*/ 10 h 31"/>
                <a:gd name="T44" fmla="*/ 538 w 561"/>
                <a:gd name="T45" fmla="*/ 14 h 31"/>
                <a:gd name="T46" fmla="*/ 540 w 561"/>
                <a:gd name="T47" fmla="*/ 15 h 31"/>
                <a:gd name="T48" fmla="*/ 549 w 561"/>
                <a:gd name="T49" fmla="*/ 12 h 31"/>
                <a:gd name="T50" fmla="*/ 547 w 561"/>
                <a:gd name="T51" fmla="*/ 10 h 31"/>
                <a:gd name="T52" fmla="*/ 543 w 561"/>
                <a:gd name="T53" fmla="*/ 16 h 31"/>
                <a:gd name="T54" fmla="*/ 546 w 561"/>
                <a:gd name="T55" fmla="*/ 19 h 31"/>
                <a:gd name="T56" fmla="*/ 554 w 561"/>
                <a:gd name="T57" fmla="*/ 16 h 31"/>
                <a:gd name="T58" fmla="*/ 552 w 561"/>
                <a:gd name="T59" fmla="*/ 12 h 31"/>
                <a:gd name="T60" fmla="*/ 544 w 561"/>
                <a:gd name="T61" fmla="*/ 21 h 31"/>
                <a:gd name="T62" fmla="*/ 547 w 561"/>
                <a:gd name="T63" fmla="*/ 25 h 31"/>
                <a:gd name="T64" fmla="*/ 561 w 561"/>
                <a:gd name="T65" fmla="*/ 11 h 31"/>
                <a:gd name="T66" fmla="*/ 560 w 561"/>
                <a:gd name="T67" fmla="*/ 9 h 31"/>
                <a:gd name="T68" fmla="*/ 537 w 561"/>
                <a:gd name="T69" fmla="*/ 1 h 31"/>
                <a:gd name="T70" fmla="*/ 534 w 561"/>
                <a:gd name="T71" fmla="*/ 3 h 31"/>
                <a:gd name="T72" fmla="*/ 539 w 561"/>
                <a:gd name="T73" fmla="*/ 23 h 31"/>
                <a:gd name="T74" fmla="*/ 543 w 561"/>
                <a:gd name="T75" fmla="*/ 22 h 31"/>
                <a:gd name="T76" fmla="*/ 543 w 561"/>
                <a:gd name="T77" fmla="*/ 6 h 31"/>
                <a:gd name="T78" fmla="*/ 539 w 561"/>
                <a:gd name="T79" fmla="*/ 7 h 31"/>
                <a:gd name="T80" fmla="*/ 543 w 561"/>
                <a:gd name="T81" fmla="*/ 20 h 31"/>
                <a:gd name="T82" fmla="*/ 547 w 561"/>
                <a:gd name="T83" fmla="*/ 19 h 31"/>
                <a:gd name="T84" fmla="*/ 528 w 561"/>
                <a:gd name="T85" fmla="*/ 11 h 31"/>
                <a:gd name="T86" fmla="*/ 456 w 561"/>
                <a:gd name="T87" fmla="*/ 13 h 31"/>
                <a:gd name="T88" fmla="*/ 297 w 561"/>
                <a:gd name="T89" fmla="*/ 18 h 31"/>
                <a:gd name="T90" fmla="*/ 153 w 561"/>
                <a:gd name="T91" fmla="*/ 22 h 31"/>
                <a:gd name="T92" fmla="*/ 78 w 561"/>
                <a:gd name="T93" fmla="*/ 23 h 31"/>
                <a:gd name="T94" fmla="*/ 3 w 561"/>
                <a:gd name="T95" fmla="*/ 21 h 31"/>
                <a:gd name="T96" fmla="*/ 3 w 561"/>
                <a:gd name="T97" fmla="*/ 2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61" h="31">
                  <a:moveTo>
                    <a:pt x="3" y="25"/>
                  </a:moveTo>
                  <a:cubicBezTo>
                    <a:pt x="47" y="25"/>
                    <a:pt x="91" y="31"/>
                    <a:pt x="135" y="27"/>
                  </a:cubicBezTo>
                  <a:cubicBezTo>
                    <a:pt x="178" y="23"/>
                    <a:pt x="222" y="28"/>
                    <a:pt x="265" y="25"/>
                  </a:cubicBezTo>
                  <a:cubicBezTo>
                    <a:pt x="312" y="21"/>
                    <a:pt x="358" y="17"/>
                    <a:pt x="405" y="17"/>
                  </a:cubicBezTo>
                  <a:cubicBezTo>
                    <a:pt x="428" y="17"/>
                    <a:pt x="452" y="17"/>
                    <a:pt x="476" y="17"/>
                  </a:cubicBezTo>
                  <a:cubicBezTo>
                    <a:pt x="483" y="17"/>
                    <a:pt x="542" y="12"/>
                    <a:pt x="543" y="19"/>
                  </a:cubicBezTo>
                  <a:cubicBezTo>
                    <a:pt x="544" y="19"/>
                    <a:pt x="545" y="19"/>
                    <a:pt x="547" y="18"/>
                  </a:cubicBezTo>
                  <a:cubicBezTo>
                    <a:pt x="546" y="13"/>
                    <a:pt x="545" y="9"/>
                    <a:pt x="542" y="5"/>
                  </a:cubicBezTo>
                  <a:cubicBezTo>
                    <a:pt x="541" y="3"/>
                    <a:pt x="539" y="3"/>
                    <a:pt x="539" y="5"/>
                  </a:cubicBezTo>
                  <a:cubicBezTo>
                    <a:pt x="537" y="11"/>
                    <a:pt x="539" y="16"/>
                    <a:pt x="539" y="22"/>
                  </a:cubicBezTo>
                  <a:cubicBezTo>
                    <a:pt x="540" y="22"/>
                    <a:pt x="542" y="22"/>
                    <a:pt x="543" y="21"/>
                  </a:cubicBezTo>
                  <a:cubicBezTo>
                    <a:pt x="543" y="20"/>
                    <a:pt x="536" y="5"/>
                    <a:pt x="543" y="7"/>
                  </a:cubicBezTo>
                  <a:cubicBezTo>
                    <a:pt x="554" y="12"/>
                    <a:pt x="557" y="15"/>
                    <a:pt x="544" y="21"/>
                  </a:cubicBezTo>
                  <a:cubicBezTo>
                    <a:pt x="545" y="22"/>
                    <a:pt x="546" y="23"/>
                    <a:pt x="547" y="24"/>
                  </a:cubicBezTo>
                  <a:cubicBezTo>
                    <a:pt x="550" y="21"/>
                    <a:pt x="553" y="18"/>
                    <a:pt x="555" y="15"/>
                  </a:cubicBezTo>
                  <a:cubicBezTo>
                    <a:pt x="556" y="13"/>
                    <a:pt x="555" y="11"/>
                    <a:pt x="553" y="12"/>
                  </a:cubicBezTo>
                  <a:cubicBezTo>
                    <a:pt x="549" y="13"/>
                    <a:pt x="547" y="14"/>
                    <a:pt x="543" y="16"/>
                  </a:cubicBezTo>
                  <a:cubicBezTo>
                    <a:pt x="544" y="17"/>
                    <a:pt x="545" y="18"/>
                    <a:pt x="546" y="18"/>
                  </a:cubicBezTo>
                  <a:cubicBezTo>
                    <a:pt x="548" y="16"/>
                    <a:pt x="549" y="14"/>
                    <a:pt x="550" y="12"/>
                  </a:cubicBezTo>
                  <a:cubicBezTo>
                    <a:pt x="551" y="10"/>
                    <a:pt x="550" y="8"/>
                    <a:pt x="548" y="9"/>
                  </a:cubicBezTo>
                  <a:cubicBezTo>
                    <a:pt x="546" y="10"/>
                    <a:pt x="543" y="10"/>
                    <a:pt x="541" y="9"/>
                  </a:cubicBezTo>
                  <a:cubicBezTo>
                    <a:pt x="541" y="6"/>
                    <a:pt x="537" y="7"/>
                    <a:pt x="537" y="10"/>
                  </a:cubicBezTo>
                  <a:cubicBezTo>
                    <a:pt x="538" y="11"/>
                    <a:pt x="538" y="12"/>
                    <a:pt x="538" y="14"/>
                  </a:cubicBezTo>
                  <a:cubicBezTo>
                    <a:pt x="539" y="15"/>
                    <a:pt x="539" y="15"/>
                    <a:pt x="540" y="15"/>
                  </a:cubicBezTo>
                  <a:cubicBezTo>
                    <a:pt x="543" y="14"/>
                    <a:pt x="546" y="14"/>
                    <a:pt x="549" y="12"/>
                  </a:cubicBezTo>
                  <a:cubicBezTo>
                    <a:pt x="548" y="12"/>
                    <a:pt x="547" y="11"/>
                    <a:pt x="547" y="10"/>
                  </a:cubicBezTo>
                  <a:cubicBezTo>
                    <a:pt x="546" y="12"/>
                    <a:pt x="544" y="14"/>
                    <a:pt x="543" y="16"/>
                  </a:cubicBezTo>
                  <a:cubicBezTo>
                    <a:pt x="541" y="18"/>
                    <a:pt x="544" y="20"/>
                    <a:pt x="546" y="19"/>
                  </a:cubicBezTo>
                  <a:cubicBezTo>
                    <a:pt x="548" y="18"/>
                    <a:pt x="551" y="17"/>
                    <a:pt x="554" y="16"/>
                  </a:cubicBezTo>
                  <a:cubicBezTo>
                    <a:pt x="553" y="15"/>
                    <a:pt x="552" y="14"/>
                    <a:pt x="552" y="12"/>
                  </a:cubicBezTo>
                  <a:cubicBezTo>
                    <a:pt x="549" y="16"/>
                    <a:pt x="547" y="19"/>
                    <a:pt x="544" y="21"/>
                  </a:cubicBezTo>
                  <a:cubicBezTo>
                    <a:pt x="542" y="23"/>
                    <a:pt x="544" y="26"/>
                    <a:pt x="547" y="25"/>
                  </a:cubicBezTo>
                  <a:cubicBezTo>
                    <a:pt x="553" y="22"/>
                    <a:pt x="558" y="18"/>
                    <a:pt x="561" y="11"/>
                  </a:cubicBezTo>
                  <a:cubicBezTo>
                    <a:pt x="561" y="11"/>
                    <a:pt x="561" y="9"/>
                    <a:pt x="560" y="9"/>
                  </a:cubicBezTo>
                  <a:cubicBezTo>
                    <a:pt x="553" y="5"/>
                    <a:pt x="545" y="3"/>
                    <a:pt x="537" y="1"/>
                  </a:cubicBezTo>
                  <a:cubicBezTo>
                    <a:pt x="536" y="0"/>
                    <a:pt x="534" y="1"/>
                    <a:pt x="534" y="3"/>
                  </a:cubicBezTo>
                  <a:cubicBezTo>
                    <a:pt x="535" y="10"/>
                    <a:pt x="537" y="16"/>
                    <a:pt x="539" y="23"/>
                  </a:cubicBezTo>
                  <a:cubicBezTo>
                    <a:pt x="540" y="25"/>
                    <a:pt x="543" y="24"/>
                    <a:pt x="543" y="22"/>
                  </a:cubicBezTo>
                  <a:cubicBezTo>
                    <a:pt x="543" y="18"/>
                    <a:pt x="542" y="8"/>
                    <a:pt x="543" y="6"/>
                  </a:cubicBezTo>
                  <a:cubicBezTo>
                    <a:pt x="541" y="6"/>
                    <a:pt x="540" y="7"/>
                    <a:pt x="539" y="7"/>
                  </a:cubicBezTo>
                  <a:cubicBezTo>
                    <a:pt x="541" y="11"/>
                    <a:pt x="542" y="15"/>
                    <a:pt x="543" y="20"/>
                  </a:cubicBezTo>
                  <a:cubicBezTo>
                    <a:pt x="543" y="22"/>
                    <a:pt x="547" y="21"/>
                    <a:pt x="547" y="19"/>
                  </a:cubicBezTo>
                  <a:cubicBezTo>
                    <a:pt x="546" y="9"/>
                    <a:pt x="537" y="11"/>
                    <a:pt x="528" y="11"/>
                  </a:cubicBezTo>
                  <a:cubicBezTo>
                    <a:pt x="504" y="11"/>
                    <a:pt x="480" y="13"/>
                    <a:pt x="456" y="13"/>
                  </a:cubicBezTo>
                  <a:cubicBezTo>
                    <a:pt x="403" y="13"/>
                    <a:pt x="350" y="13"/>
                    <a:pt x="297" y="18"/>
                  </a:cubicBezTo>
                  <a:cubicBezTo>
                    <a:pt x="249" y="22"/>
                    <a:pt x="201" y="22"/>
                    <a:pt x="153" y="22"/>
                  </a:cubicBezTo>
                  <a:cubicBezTo>
                    <a:pt x="128" y="23"/>
                    <a:pt x="103" y="23"/>
                    <a:pt x="78" y="23"/>
                  </a:cubicBezTo>
                  <a:cubicBezTo>
                    <a:pt x="53" y="23"/>
                    <a:pt x="28" y="21"/>
                    <a:pt x="3" y="21"/>
                  </a:cubicBezTo>
                  <a:cubicBezTo>
                    <a:pt x="0" y="21"/>
                    <a:pt x="0" y="25"/>
                    <a:pt x="3" y="2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6" name="Freeform 123"/>
            <p:cNvSpPr/>
            <p:nvPr/>
          </p:nvSpPr>
          <p:spPr bwMode="auto">
            <a:xfrm>
              <a:off x="4712" y="3139"/>
              <a:ext cx="56" cy="88"/>
            </a:xfrm>
            <a:custGeom>
              <a:avLst/>
              <a:gdLst>
                <a:gd name="T0" fmla="*/ 8 w 46"/>
                <a:gd name="T1" fmla="*/ 67 h 72"/>
                <a:gd name="T2" fmla="*/ 24 w 46"/>
                <a:gd name="T3" fmla="*/ 35 h 72"/>
                <a:gd name="T4" fmla="*/ 45 w 46"/>
                <a:gd name="T5" fmla="*/ 4 h 72"/>
                <a:gd name="T6" fmla="*/ 41 w 46"/>
                <a:gd name="T7" fmla="*/ 2 h 72"/>
                <a:gd name="T8" fmla="*/ 23 w 46"/>
                <a:gd name="T9" fmla="*/ 30 h 72"/>
                <a:gd name="T10" fmla="*/ 0 w 46"/>
                <a:gd name="T11" fmla="*/ 69 h 72"/>
                <a:gd name="T12" fmla="*/ 2 w 46"/>
                <a:gd name="T13" fmla="*/ 72 h 72"/>
                <a:gd name="T14" fmla="*/ 3 w 46"/>
                <a:gd name="T15" fmla="*/ 72 h 72"/>
                <a:gd name="T16" fmla="*/ 5 w 46"/>
                <a:gd name="T17" fmla="*/ 70 h 72"/>
                <a:gd name="T18" fmla="*/ 5 w 46"/>
                <a:gd name="T19" fmla="*/ 70 h 72"/>
                <a:gd name="T20" fmla="*/ 1 w 46"/>
                <a:gd name="T21" fmla="*/ 69 h 72"/>
                <a:gd name="T22" fmla="*/ 2 w 46"/>
                <a:gd name="T23" fmla="*/ 68 h 72"/>
                <a:gd name="T24" fmla="*/ 4 w 46"/>
                <a:gd name="T25" fmla="*/ 71 h 72"/>
                <a:gd name="T26" fmla="*/ 25 w 46"/>
                <a:gd name="T27" fmla="*/ 35 h 72"/>
                <a:gd name="T28" fmla="*/ 44 w 46"/>
                <a:gd name="T29" fmla="*/ 5 h 72"/>
                <a:gd name="T30" fmla="*/ 41 w 46"/>
                <a:gd name="T31" fmla="*/ 2 h 72"/>
                <a:gd name="T32" fmla="*/ 21 w 46"/>
                <a:gd name="T33" fmla="*/ 33 h 72"/>
                <a:gd name="T34" fmla="*/ 13 w 46"/>
                <a:gd name="T35" fmla="*/ 50 h 72"/>
                <a:gd name="T36" fmla="*/ 4 w 46"/>
                <a:gd name="T37" fmla="*/ 65 h 72"/>
                <a:gd name="T38" fmla="*/ 8 w 46"/>
                <a:gd name="T39" fmla="*/ 67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6" h="72">
                  <a:moveTo>
                    <a:pt x="8" y="67"/>
                  </a:moveTo>
                  <a:cubicBezTo>
                    <a:pt x="13" y="56"/>
                    <a:pt x="19" y="46"/>
                    <a:pt x="24" y="35"/>
                  </a:cubicBezTo>
                  <a:cubicBezTo>
                    <a:pt x="30" y="24"/>
                    <a:pt x="38" y="15"/>
                    <a:pt x="45" y="4"/>
                  </a:cubicBezTo>
                  <a:cubicBezTo>
                    <a:pt x="46" y="2"/>
                    <a:pt x="43" y="0"/>
                    <a:pt x="41" y="2"/>
                  </a:cubicBezTo>
                  <a:cubicBezTo>
                    <a:pt x="33" y="9"/>
                    <a:pt x="29" y="20"/>
                    <a:pt x="23" y="30"/>
                  </a:cubicBezTo>
                  <a:cubicBezTo>
                    <a:pt x="16" y="43"/>
                    <a:pt x="6" y="55"/>
                    <a:pt x="0" y="69"/>
                  </a:cubicBezTo>
                  <a:cubicBezTo>
                    <a:pt x="0" y="70"/>
                    <a:pt x="1" y="72"/>
                    <a:pt x="2" y="72"/>
                  </a:cubicBezTo>
                  <a:cubicBezTo>
                    <a:pt x="2" y="72"/>
                    <a:pt x="2" y="72"/>
                    <a:pt x="3" y="72"/>
                  </a:cubicBezTo>
                  <a:cubicBezTo>
                    <a:pt x="3" y="72"/>
                    <a:pt x="4" y="71"/>
                    <a:pt x="5" y="70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5" y="67"/>
                    <a:pt x="2" y="66"/>
                    <a:pt x="1" y="69"/>
                  </a:cubicBezTo>
                  <a:cubicBezTo>
                    <a:pt x="1" y="69"/>
                    <a:pt x="2" y="68"/>
                    <a:pt x="2" y="68"/>
                  </a:cubicBezTo>
                  <a:cubicBezTo>
                    <a:pt x="3" y="69"/>
                    <a:pt x="3" y="70"/>
                    <a:pt x="4" y="71"/>
                  </a:cubicBezTo>
                  <a:cubicBezTo>
                    <a:pt x="9" y="59"/>
                    <a:pt x="18" y="47"/>
                    <a:pt x="25" y="35"/>
                  </a:cubicBezTo>
                  <a:cubicBezTo>
                    <a:pt x="32" y="25"/>
                    <a:pt x="35" y="13"/>
                    <a:pt x="44" y="5"/>
                  </a:cubicBezTo>
                  <a:cubicBezTo>
                    <a:pt x="43" y="4"/>
                    <a:pt x="42" y="3"/>
                    <a:pt x="41" y="2"/>
                  </a:cubicBezTo>
                  <a:cubicBezTo>
                    <a:pt x="35" y="13"/>
                    <a:pt x="27" y="22"/>
                    <a:pt x="21" y="33"/>
                  </a:cubicBezTo>
                  <a:cubicBezTo>
                    <a:pt x="18" y="38"/>
                    <a:pt x="16" y="44"/>
                    <a:pt x="13" y="50"/>
                  </a:cubicBezTo>
                  <a:cubicBezTo>
                    <a:pt x="11" y="55"/>
                    <a:pt x="6" y="60"/>
                    <a:pt x="4" y="65"/>
                  </a:cubicBezTo>
                  <a:cubicBezTo>
                    <a:pt x="3" y="68"/>
                    <a:pt x="6" y="70"/>
                    <a:pt x="8" y="6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7" name="Freeform 124"/>
            <p:cNvSpPr/>
            <p:nvPr/>
          </p:nvSpPr>
          <p:spPr bwMode="auto">
            <a:xfrm>
              <a:off x="4774" y="3083"/>
              <a:ext cx="49" cy="47"/>
            </a:xfrm>
            <a:custGeom>
              <a:avLst/>
              <a:gdLst>
                <a:gd name="T0" fmla="*/ 5 w 40"/>
                <a:gd name="T1" fmla="*/ 37 h 39"/>
                <a:gd name="T2" fmla="*/ 22 w 40"/>
                <a:gd name="T3" fmla="*/ 21 h 39"/>
                <a:gd name="T4" fmla="*/ 29 w 40"/>
                <a:gd name="T5" fmla="*/ 13 h 39"/>
                <a:gd name="T6" fmla="*/ 38 w 40"/>
                <a:gd name="T7" fmla="*/ 5 h 39"/>
                <a:gd name="T8" fmla="*/ 35 w 40"/>
                <a:gd name="T9" fmla="*/ 2 h 39"/>
                <a:gd name="T10" fmla="*/ 20 w 40"/>
                <a:gd name="T11" fmla="*/ 17 h 39"/>
                <a:gd name="T12" fmla="*/ 3 w 40"/>
                <a:gd name="T13" fmla="*/ 34 h 39"/>
                <a:gd name="T14" fmla="*/ 5 w 40"/>
                <a:gd name="T15" fmla="*/ 3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39">
                  <a:moveTo>
                    <a:pt x="5" y="37"/>
                  </a:moveTo>
                  <a:cubicBezTo>
                    <a:pt x="11" y="32"/>
                    <a:pt x="17" y="27"/>
                    <a:pt x="22" y="21"/>
                  </a:cubicBezTo>
                  <a:cubicBezTo>
                    <a:pt x="24" y="19"/>
                    <a:pt x="27" y="16"/>
                    <a:pt x="29" y="13"/>
                  </a:cubicBezTo>
                  <a:cubicBezTo>
                    <a:pt x="31" y="10"/>
                    <a:pt x="35" y="8"/>
                    <a:pt x="38" y="5"/>
                  </a:cubicBezTo>
                  <a:cubicBezTo>
                    <a:pt x="40" y="3"/>
                    <a:pt x="37" y="0"/>
                    <a:pt x="35" y="2"/>
                  </a:cubicBezTo>
                  <a:cubicBezTo>
                    <a:pt x="30" y="7"/>
                    <a:pt x="25" y="11"/>
                    <a:pt x="20" y="17"/>
                  </a:cubicBezTo>
                  <a:cubicBezTo>
                    <a:pt x="15" y="23"/>
                    <a:pt x="9" y="29"/>
                    <a:pt x="3" y="34"/>
                  </a:cubicBezTo>
                  <a:cubicBezTo>
                    <a:pt x="0" y="36"/>
                    <a:pt x="3" y="39"/>
                    <a:pt x="5" y="3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8" name="Freeform 125"/>
            <p:cNvSpPr/>
            <p:nvPr/>
          </p:nvSpPr>
          <p:spPr bwMode="auto">
            <a:xfrm>
              <a:off x="4824" y="3056"/>
              <a:ext cx="193" cy="114"/>
            </a:xfrm>
            <a:custGeom>
              <a:avLst/>
              <a:gdLst>
                <a:gd name="T0" fmla="*/ 2 w 158"/>
                <a:gd name="T1" fmla="*/ 21 h 94"/>
                <a:gd name="T2" fmla="*/ 32 w 158"/>
                <a:gd name="T3" fmla="*/ 61 h 94"/>
                <a:gd name="T4" fmla="*/ 60 w 158"/>
                <a:gd name="T5" fmla="*/ 93 h 94"/>
                <a:gd name="T6" fmla="*/ 63 w 158"/>
                <a:gd name="T7" fmla="*/ 93 h 94"/>
                <a:gd name="T8" fmla="*/ 76 w 158"/>
                <a:gd name="T9" fmla="*/ 63 h 94"/>
                <a:gd name="T10" fmla="*/ 98 w 158"/>
                <a:gd name="T11" fmla="*/ 13 h 94"/>
                <a:gd name="T12" fmla="*/ 100 w 158"/>
                <a:gd name="T13" fmla="*/ 7 h 94"/>
                <a:gd name="T14" fmla="*/ 111 w 158"/>
                <a:gd name="T15" fmla="*/ 15 h 94"/>
                <a:gd name="T16" fmla="*/ 125 w 158"/>
                <a:gd name="T17" fmla="*/ 33 h 94"/>
                <a:gd name="T18" fmla="*/ 136 w 158"/>
                <a:gd name="T19" fmla="*/ 48 h 94"/>
                <a:gd name="T20" fmla="*/ 154 w 158"/>
                <a:gd name="T21" fmla="*/ 66 h 94"/>
                <a:gd name="T22" fmla="*/ 158 w 158"/>
                <a:gd name="T23" fmla="*/ 65 h 94"/>
                <a:gd name="T24" fmla="*/ 137 w 158"/>
                <a:gd name="T25" fmla="*/ 42 h 94"/>
                <a:gd name="T26" fmla="*/ 114 w 158"/>
                <a:gd name="T27" fmla="*/ 11 h 94"/>
                <a:gd name="T28" fmla="*/ 101 w 158"/>
                <a:gd name="T29" fmla="*/ 0 h 94"/>
                <a:gd name="T30" fmla="*/ 92 w 158"/>
                <a:gd name="T31" fmla="*/ 15 h 94"/>
                <a:gd name="T32" fmla="*/ 74 w 158"/>
                <a:gd name="T33" fmla="*/ 56 h 94"/>
                <a:gd name="T34" fmla="*/ 68 w 158"/>
                <a:gd name="T35" fmla="*/ 75 h 94"/>
                <a:gd name="T36" fmla="*/ 60 w 158"/>
                <a:gd name="T37" fmla="*/ 84 h 94"/>
                <a:gd name="T38" fmla="*/ 47 w 158"/>
                <a:gd name="T39" fmla="*/ 73 h 94"/>
                <a:gd name="T40" fmla="*/ 29 w 158"/>
                <a:gd name="T41" fmla="*/ 50 h 94"/>
                <a:gd name="T42" fmla="*/ 5 w 158"/>
                <a:gd name="T43" fmla="*/ 18 h 94"/>
                <a:gd name="T44" fmla="*/ 2 w 158"/>
                <a:gd name="T45" fmla="*/ 21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8" h="94">
                  <a:moveTo>
                    <a:pt x="2" y="21"/>
                  </a:moveTo>
                  <a:cubicBezTo>
                    <a:pt x="14" y="33"/>
                    <a:pt x="22" y="47"/>
                    <a:pt x="32" y="61"/>
                  </a:cubicBezTo>
                  <a:cubicBezTo>
                    <a:pt x="39" y="72"/>
                    <a:pt x="55" y="81"/>
                    <a:pt x="60" y="93"/>
                  </a:cubicBezTo>
                  <a:cubicBezTo>
                    <a:pt x="61" y="94"/>
                    <a:pt x="63" y="94"/>
                    <a:pt x="63" y="93"/>
                  </a:cubicBezTo>
                  <a:cubicBezTo>
                    <a:pt x="71" y="85"/>
                    <a:pt x="73" y="73"/>
                    <a:pt x="76" y="63"/>
                  </a:cubicBezTo>
                  <a:cubicBezTo>
                    <a:pt x="82" y="45"/>
                    <a:pt x="92" y="30"/>
                    <a:pt x="98" y="13"/>
                  </a:cubicBezTo>
                  <a:cubicBezTo>
                    <a:pt x="99" y="11"/>
                    <a:pt x="99" y="9"/>
                    <a:pt x="100" y="7"/>
                  </a:cubicBezTo>
                  <a:cubicBezTo>
                    <a:pt x="101" y="2"/>
                    <a:pt x="111" y="15"/>
                    <a:pt x="111" y="15"/>
                  </a:cubicBezTo>
                  <a:cubicBezTo>
                    <a:pt x="116" y="21"/>
                    <a:pt x="120" y="27"/>
                    <a:pt x="125" y="33"/>
                  </a:cubicBezTo>
                  <a:cubicBezTo>
                    <a:pt x="128" y="38"/>
                    <a:pt x="132" y="43"/>
                    <a:pt x="136" y="48"/>
                  </a:cubicBezTo>
                  <a:cubicBezTo>
                    <a:pt x="141" y="53"/>
                    <a:pt x="152" y="59"/>
                    <a:pt x="154" y="66"/>
                  </a:cubicBezTo>
                  <a:cubicBezTo>
                    <a:pt x="154" y="68"/>
                    <a:pt x="158" y="67"/>
                    <a:pt x="158" y="65"/>
                  </a:cubicBezTo>
                  <a:cubicBezTo>
                    <a:pt x="156" y="55"/>
                    <a:pt x="142" y="49"/>
                    <a:pt x="137" y="42"/>
                  </a:cubicBezTo>
                  <a:cubicBezTo>
                    <a:pt x="129" y="31"/>
                    <a:pt x="121" y="21"/>
                    <a:pt x="114" y="11"/>
                  </a:cubicBezTo>
                  <a:cubicBezTo>
                    <a:pt x="111" y="7"/>
                    <a:pt x="106" y="0"/>
                    <a:pt x="101" y="0"/>
                  </a:cubicBezTo>
                  <a:cubicBezTo>
                    <a:pt x="95" y="0"/>
                    <a:pt x="93" y="13"/>
                    <a:pt x="92" y="15"/>
                  </a:cubicBezTo>
                  <a:cubicBezTo>
                    <a:pt x="86" y="29"/>
                    <a:pt x="79" y="42"/>
                    <a:pt x="74" y="56"/>
                  </a:cubicBezTo>
                  <a:cubicBezTo>
                    <a:pt x="72" y="62"/>
                    <a:pt x="70" y="69"/>
                    <a:pt x="68" y="75"/>
                  </a:cubicBezTo>
                  <a:cubicBezTo>
                    <a:pt x="66" y="81"/>
                    <a:pt x="65" y="91"/>
                    <a:pt x="60" y="84"/>
                  </a:cubicBezTo>
                  <a:cubicBezTo>
                    <a:pt x="56" y="80"/>
                    <a:pt x="51" y="77"/>
                    <a:pt x="47" y="73"/>
                  </a:cubicBezTo>
                  <a:cubicBezTo>
                    <a:pt x="40" y="66"/>
                    <a:pt x="35" y="58"/>
                    <a:pt x="29" y="50"/>
                  </a:cubicBezTo>
                  <a:cubicBezTo>
                    <a:pt x="22" y="39"/>
                    <a:pt x="15" y="28"/>
                    <a:pt x="5" y="18"/>
                  </a:cubicBezTo>
                  <a:cubicBezTo>
                    <a:pt x="3" y="16"/>
                    <a:pt x="0" y="19"/>
                    <a:pt x="2" y="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9" name="Freeform 126"/>
            <p:cNvSpPr/>
            <p:nvPr/>
          </p:nvSpPr>
          <p:spPr bwMode="auto">
            <a:xfrm>
              <a:off x="5011" y="2932"/>
              <a:ext cx="152" cy="204"/>
            </a:xfrm>
            <a:custGeom>
              <a:avLst/>
              <a:gdLst>
                <a:gd name="T0" fmla="*/ 5 w 125"/>
                <a:gd name="T1" fmla="*/ 166 h 168"/>
                <a:gd name="T2" fmla="*/ 45 w 125"/>
                <a:gd name="T3" fmla="*/ 125 h 168"/>
                <a:gd name="T4" fmla="*/ 75 w 125"/>
                <a:gd name="T5" fmla="*/ 95 h 168"/>
                <a:gd name="T6" fmla="*/ 94 w 125"/>
                <a:gd name="T7" fmla="*/ 46 h 168"/>
                <a:gd name="T8" fmla="*/ 109 w 125"/>
                <a:gd name="T9" fmla="*/ 25 h 168"/>
                <a:gd name="T10" fmla="*/ 123 w 125"/>
                <a:gd name="T11" fmla="*/ 5 h 168"/>
                <a:gd name="T12" fmla="*/ 120 w 125"/>
                <a:gd name="T13" fmla="*/ 2 h 168"/>
                <a:gd name="T14" fmla="*/ 99 w 125"/>
                <a:gd name="T15" fmla="*/ 31 h 168"/>
                <a:gd name="T16" fmla="*/ 79 w 125"/>
                <a:gd name="T17" fmla="*/ 74 h 168"/>
                <a:gd name="T18" fmla="*/ 45 w 125"/>
                <a:gd name="T19" fmla="*/ 119 h 168"/>
                <a:gd name="T20" fmla="*/ 2 w 125"/>
                <a:gd name="T21" fmla="*/ 163 h 168"/>
                <a:gd name="T22" fmla="*/ 5 w 125"/>
                <a:gd name="T23" fmla="*/ 16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5" h="168">
                  <a:moveTo>
                    <a:pt x="5" y="166"/>
                  </a:moveTo>
                  <a:cubicBezTo>
                    <a:pt x="18" y="152"/>
                    <a:pt x="32" y="139"/>
                    <a:pt x="45" y="125"/>
                  </a:cubicBezTo>
                  <a:cubicBezTo>
                    <a:pt x="55" y="114"/>
                    <a:pt x="67" y="108"/>
                    <a:pt x="75" y="95"/>
                  </a:cubicBezTo>
                  <a:cubicBezTo>
                    <a:pt x="84" y="80"/>
                    <a:pt x="86" y="61"/>
                    <a:pt x="94" y="46"/>
                  </a:cubicBezTo>
                  <a:cubicBezTo>
                    <a:pt x="98" y="38"/>
                    <a:pt x="104" y="32"/>
                    <a:pt x="109" y="25"/>
                  </a:cubicBezTo>
                  <a:cubicBezTo>
                    <a:pt x="114" y="19"/>
                    <a:pt x="116" y="10"/>
                    <a:pt x="123" y="5"/>
                  </a:cubicBezTo>
                  <a:cubicBezTo>
                    <a:pt x="125" y="3"/>
                    <a:pt x="122" y="0"/>
                    <a:pt x="120" y="2"/>
                  </a:cubicBezTo>
                  <a:cubicBezTo>
                    <a:pt x="112" y="9"/>
                    <a:pt x="106" y="23"/>
                    <a:pt x="99" y="31"/>
                  </a:cubicBezTo>
                  <a:cubicBezTo>
                    <a:pt x="89" y="45"/>
                    <a:pt x="84" y="58"/>
                    <a:pt x="79" y="74"/>
                  </a:cubicBezTo>
                  <a:cubicBezTo>
                    <a:pt x="72" y="95"/>
                    <a:pt x="61" y="105"/>
                    <a:pt x="45" y="119"/>
                  </a:cubicBezTo>
                  <a:cubicBezTo>
                    <a:pt x="30" y="133"/>
                    <a:pt x="16" y="148"/>
                    <a:pt x="2" y="163"/>
                  </a:cubicBezTo>
                  <a:cubicBezTo>
                    <a:pt x="0" y="165"/>
                    <a:pt x="3" y="168"/>
                    <a:pt x="5" y="16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0" name="Freeform 127"/>
            <p:cNvSpPr/>
            <p:nvPr/>
          </p:nvSpPr>
          <p:spPr bwMode="auto">
            <a:xfrm>
              <a:off x="5156" y="2935"/>
              <a:ext cx="95" cy="198"/>
            </a:xfrm>
            <a:custGeom>
              <a:avLst/>
              <a:gdLst>
                <a:gd name="T0" fmla="*/ 1 w 78"/>
                <a:gd name="T1" fmla="*/ 5 h 162"/>
                <a:gd name="T2" fmla="*/ 17 w 78"/>
                <a:gd name="T3" fmla="*/ 41 h 162"/>
                <a:gd name="T4" fmla="*/ 33 w 78"/>
                <a:gd name="T5" fmla="*/ 84 h 162"/>
                <a:gd name="T6" fmla="*/ 52 w 78"/>
                <a:gd name="T7" fmla="*/ 122 h 162"/>
                <a:gd name="T8" fmla="*/ 73 w 78"/>
                <a:gd name="T9" fmla="*/ 160 h 162"/>
                <a:gd name="T10" fmla="*/ 77 w 78"/>
                <a:gd name="T11" fmla="*/ 157 h 162"/>
                <a:gd name="T12" fmla="*/ 75 w 78"/>
                <a:gd name="T13" fmla="*/ 157 h 162"/>
                <a:gd name="T14" fmla="*/ 73 w 78"/>
                <a:gd name="T15" fmla="*/ 160 h 162"/>
                <a:gd name="T16" fmla="*/ 74 w 78"/>
                <a:gd name="T17" fmla="*/ 161 h 162"/>
                <a:gd name="T18" fmla="*/ 77 w 78"/>
                <a:gd name="T19" fmla="*/ 159 h 162"/>
                <a:gd name="T20" fmla="*/ 62 w 78"/>
                <a:gd name="T21" fmla="*/ 131 h 162"/>
                <a:gd name="T22" fmla="*/ 37 w 78"/>
                <a:gd name="T23" fmla="*/ 82 h 162"/>
                <a:gd name="T24" fmla="*/ 5 w 78"/>
                <a:gd name="T25" fmla="*/ 2 h 162"/>
                <a:gd name="T26" fmla="*/ 1 w 78"/>
                <a:gd name="T27" fmla="*/ 5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8" h="162">
                  <a:moveTo>
                    <a:pt x="1" y="5"/>
                  </a:moveTo>
                  <a:cubicBezTo>
                    <a:pt x="8" y="16"/>
                    <a:pt x="13" y="28"/>
                    <a:pt x="17" y="41"/>
                  </a:cubicBezTo>
                  <a:cubicBezTo>
                    <a:pt x="22" y="55"/>
                    <a:pt x="29" y="69"/>
                    <a:pt x="33" y="84"/>
                  </a:cubicBezTo>
                  <a:cubicBezTo>
                    <a:pt x="38" y="97"/>
                    <a:pt x="45" y="110"/>
                    <a:pt x="52" y="122"/>
                  </a:cubicBezTo>
                  <a:cubicBezTo>
                    <a:pt x="59" y="134"/>
                    <a:pt x="69" y="147"/>
                    <a:pt x="73" y="160"/>
                  </a:cubicBezTo>
                  <a:cubicBezTo>
                    <a:pt x="74" y="159"/>
                    <a:pt x="75" y="158"/>
                    <a:pt x="77" y="157"/>
                  </a:cubicBezTo>
                  <a:cubicBezTo>
                    <a:pt x="76" y="157"/>
                    <a:pt x="75" y="157"/>
                    <a:pt x="75" y="157"/>
                  </a:cubicBezTo>
                  <a:cubicBezTo>
                    <a:pt x="72" y="156"/>
                    <a:pt x="70" y="159"/>
                    <a:pt x="73" y="160"/>
                  </a:cubicBezTo>
                  <a:cubicBezTo>
                    <a:pt x="73" y="160"/>
                    <a:pt x="74" y="161"/>
                    <a:pt x="74" y="161"/>
                  </a:cubicBezTo>
                  <a:cubicBezTo>
                    <a:pt x="76" y="162"/>
                    <a:pt x="78" y="160"/>
                    <a:pt x="77" y="159"/>
                  </a:cubicBezTo>
                  <a:cubicBezTo>
                    <a:pt x="74" y="149"/>
                    <a:pt x="67" y="140"/>
                    <a:pt x="62" y="131"/>
                  </a:cubicBezTo>
                  <a:cubicBezTo>
                    <a:pt x="53" y="115"/>
                    <a:pt x="44" y="100"/>
                    <a:pt x="37" y="82"/>
                  </a:cubicBezTo>
                  <a:cubicBezTo>
                    <a:pt x="27" y="56"/>
                    <a:pt x="20" y="26"/>
                    <a:pt x="5" y="2"/>
                  </a:cubicBezTo>
                  <a:cubicBezTo>
                    <a:pt x="3" y="0"/>
                    <a:pt x="0" y="2"/>
                    <a:pt x="1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1" name="Freeform 128"/>
            <p:cNvSpPr/>
            <p:nvPr/>
          </p:nvSpPr>
          <p:spPr bwMode="auto">
            <a:xfrm>
              <a:off x="4771" y="3142"/>
              <a:ext cx="8" cy="22"/>
            </a:xfrm>
            <a:custGeom>
              <a:avLst/>
              <a:gdLst>
                <a:gd name="T0" fmla="*/ 2 w 7"/>
                <a:gd name="T1" fmla="*/ 4 h 18"/>
                <a:gd name="T2" fmla="*/ 1 w 7"/>
                <a:gd name="T3" fmla="*/ 14 h 18"/>
                <a:gd name="T4" fmla="*/ 5 w 7"/>
                <a:gd name="T5" fmla="*/ 16 h 18"/>
                <a:gd name="T6" fmla="*/ 5 w 7"/>
                <a:gd name="T7" fmla="*/ 3 h 18"/>
                <a:gd name="T8" fmla="*/ 2 w 7"/>
                <a:gd name="T9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8">
                  <a:moveTo>
                    <a:pt x="2" y="4"/>
                  </a:moveTo>
                  <a:cubicBezTo>
                    <a:pt x="2" y="7"/>
                    <a:pt x="3" y="11"/>
                    <a:pt x="1" y="14"/>
                  </a:cubicBezTo>
                  <a:cubicBezTo>
                    <a:pt x="0" y="16"/>
                    <a:pt x="3" y="18"/>
                    <a:pt x="5" y="16"/>
                  </a:cubicBezTo>
                  <a:cubicBezTo>
                    <a:pt x="7" y="13"/>
                    <a:pt x="6" y="7"/>
                    <a:pt x="5" y="3"/>
                  </a:cubicBezTo>
                  <a:cubicBezTo>
                    <a:pt x="5" y="0"/>
                    <a:pt x="1" y="1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2" name="Freeform 129"/>
            <p:cNvSpPr/>
            <p:nvPr/>
          </p:nvSpPr>
          <p:spPr bwMode="auto">
            <a:xfrm>
              <a:off x="4772" y="3173"/>
              <a:ext cx="6" cy="16"/>
            </a:xfrm>
            <a:custGeom>
              <a:avLst/>
              <a:gdLst>
                <a:gd name="T0" fmla="*/ 1 w 5"/>
                <a:gd name="T1" fmla="*/ 2 h 13"/>
                <a:gd name="T2" fmla="*/ 1 w 5"/>
                <a:gd name="T3" fmla="*/ 10 h 13"/>
                <a:gd name="T4" fmla="*/ 5 w 5"/>
                <a:gd name="T5" fmla="*/ 10 h 13"/>
                <a:gd name="T6" fmla="*/ 5 w 5"/>
                <a:gd name="T7" fmla="*/ 2 h 13"/>
                <a:gd name="T8" fmla="*/ 1 w 5"/>
                <a:gd name="T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">
                  <a:moveTo>
                    <a:pt x="1" y="2"/>
                  </a:moveTo>
                  <a:cubicBezTo>
                    <a:pt x="1" y="5"/>
                    <a:pt x="1" y="7"/>
                    <a:pt x="1" y="10"/>
                  </a:cubicBezTo>
                  <a:cubicBezTo>
                    <a:pt x="1" y="13"/>
                    <a:pt x="5" y="13"/>
                    <a:pt x="5" y="10"/>
                  </a:cubicBezTo>
                  <a:cubicBezTo>
                    <a:pt x="5" y="7"/>
                    <a:pt x="5" y="5"/>
                    <a:pt x="5" y="2"/>
                  </a:cubicBezTo>
                  <a:cubicBezTo>
                    <a:pt x="4" y="0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3" name="Freeform 130"/>
            <p:cNvSpPr/>
            <p:nvPr/>
          </p:nvSpPr>
          <p:spPr bwMode="auto">
            <a:xfrm>
              <a:off x="4773" y="3197"/>
              <a:ext cx="6" cy="12"/>
            </a:xfrm>
            <a:custGeom>
              <a:avLst/>
              <a:gdLst>
                <a:gd name="T0" fmla="*/ 0 w 5"/>
                <a:gd name="T1" fmla="*/ 3 h 10"/>
                <a:gd name="T2" fmla="*/ 0 w 5"/>
                <a:gd name="T3" fmla="*/ 7 h 10"/>
                <a:gd name="T4" fmla="*/ 4 w 5"/>
                <a:gd name="T5" fmla="*/ 7 h 10"/>
                <a:gd name="T6" fmla="*/ 4 w 5"/>
                <a:gd name="T7" fmla="*/ 3 h 10"/>
                <a:gd name="T8" fmla="*/ 0 w 5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0" y="3"/>
                  </a:moveTo>
                  <a:cubicBezTo>
                    <a:pt x="0" y="4"/>
                    <a:pt x="0" y="6"/>
                    <a:pt x="0" y="7"/>
                  </a:cubicBezTo>
                  <a:cubicBezTo>
                    <a:pt x="1" y="10"/>
                    <a:pt x="5" y="10"/>
                    <a:pt x="4" y="7"/>
                  </a:cubicBezTo>
                  <a:cubicBezTo>
                    <a:pt x="4" y="6"/>
                    <a:pt x="4" y="4"/>
                    <a:pt x="4" y="3"/>
                  </a:cubicBezTo>
                  <a:cubicBezTo>
                    <a:pt x="4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4" name="Freeform 131"/>
            <p:cNvSpPr/>
            <p:nvPr/>
          </p:nvSpPr>
          <p:spPr bwMode="auto">
            <a:xfrm>
              <a:off x="4774" y="3217"/>
              <a:ext cx="7" cy="14"/>
            </a:xfrm>
            <a:custGeom>
              <a:avLst/>
              <a:gdLst>
                <a:gd name="T0" fmla="*/ 0 w 5"/>
                <a:gd name="T1" fmla="*/ 2 h 12"/>
                <a:gd name="T2" fmla="*/ 1 w 5"/>
                <a:gd name="T3" fmla="*/ 9 h 12"/>
                <a:gd name="T4" fmla="*/ 5 w 5"/>
                <a:gd name="T5" fmla="*/ 8 h 12"/>
                <a:gd name="T6" fmla="*/ 4 w 5"/>
                <a:gd name="T7" fmla="*/ 2 h 12"/>
                <a:gd name="T8" fmla="*/ 0 w 5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0" y="2"/>
                  </a:moveTo>
                  <a:cubicBezTo>
                    <a:pt x="0" y="5"/>
                    <a:pt x="1" y="7"/>
                    <a:pt x="1" y="9"/>
                  </a:cubicBezTo>
                  <a:cubicBezTo>
                    <a:pt x="1" y="12"/>
                    <a:pt x="5" y="11"/>
                    <a:pt x="5" y="8"/>
                  </a:cubicBezTo>
                  <a:cubicBezTo>
                    <a:pt x="5" y="6"/>
                    <a:pt x="4" y="4"/>
                    <a:pt x="4" y="2"/>
                  </a:cubicBezTo>
                  <a:cubicBezTo>
                    <a:pt x="4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5" name="Freeform 132"/>
            <p:cNvSpPr/>
            <p:nvPr/>
          </p:nvSpPr>
          <p:spPr bwMode="auto">
            <a:xfrm>
              <a:off x="4822" y="3086"/>
              <a:ext cx="7" cy="25"/>
            </a:xfrm>
            <a:custGeom>
              <a:avLst/>
              <a:gdLst>
                <a:gd name="T0" fmla="*/ 1 w 6"/>
                <a:gd name="T1" fmla="*/ 3 h 20"/>
                <a:gd name="T2" fmla="*/ 2 w 6"/>
                <a:gd name="T3" fmla="*/ 17 h 20"/>
                <a:gd name="T4" fmla="*/ 6 w 6"/>
                <a:gd name="T5" fmla="*/ 16 h 20"/>
                <a:gd name="T6" fmla="*/ 5 w 6"/>
                <a:gd name="T7" fmla="*/ 4 h 20"/>
                <a:gd name="T8" fmla="*/ 1 w 6"/>
                <a:gd name="T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0">
                  <a:moveTo>
                    <a:pt x="1" y="3"/>
                  </a:moveTo>
                  <a:cubicBezTo>
                    <a:pt x="0" y="7"/>
                    <a:pt x="1" y="12"/>
                    <a:pt x="2" y="17"/>
                  </a:cubicBezTo>
                  <a:cubicBezTo>
                    <a:pt x="2" y="20"/>
                    <a:pt x="6" y="18"/>
                    <a:pt x="6" y="16"/>
                  </a:cubicBezTo>
                  <a:cubicBezTo>
                    <a:pt x="4" y="12"/>
                    <a:pt x="4" y="8"/>
                    <a:pt x="5" y="4"/>
                  </a:cubicBezTo>
                  <a:cubicBezTo>
                    <a:pt x="6" y="1"/>
                    <a:pt x="2" y="0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6" name="Freeform 133"/>
            <p:cNvSpPr/>
            <p:nvPr/>
          </p:nvSpPr>
          <p:spPr bwMode="auto">
            <a:xfrm>
              <a:off x="4824" y="3122"/>
              <a:ext cx="6" cy="20"/>
            </a:xfrm>
            <a:custGeom>
              <a:avLst/>
              <a:gdLst>
                <a:gd name="T0" fmla="*/ 0 w 5"/>
                <a:gd name="T1" fmla="*/ 2 h 17"/>
                <a:gd name="T2" fmla="*/ 1 w 5"/>
                <a:gd name="T3" fmla="*/ 14 h 17"/>
                <a:gd name="T4" fmla="*/ 5 w 5"/>
                <a:gd name="T5" fmla="*/ 14 h 17"/>
                <a:gd name="T6" fmla="*/ 5 w 5"/>
                <a:gd name="T7" fmla="*/ 2 h 17"/>
                <a:gd name="T8" fmla="*/ 0 w 5"/>
                <a:gd name="T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">
                  <a:moveTo>
                    <a:pt x="0" y="2"/>
                  </a:moveTo>
                  <a:cubicBezTo>
                    <a:pt x="0" y="6"/>
                    <a:pt x="1" y="10"/>
                    <a:pt x="1" y="14"/>
                  </a:cubicBezTo>
                  <a:cubicBezTo>
                    <a:pt x="1" y="17"/>
                    <a:pt x="5" y="17"/>
                    <a:pt x="5" y="14"/>
                  </a:cubicBezTo>
                  <a:cubicBezTo>
                    <a:pt x="5" y="10"/>
                    <a:pt x="5" y="6"/>
                    <a:pt x="5" y="2"/>
                  </a:cubicBezTo>
                  <a:cubicBezTo>
                    <a:pt x="5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7" name="Freeform 134"/>
            <p:cNvSpPr/>
            <p:nvPr/>
          </p:nvSpPr>
          <p:spPr bwMode="auto">
            <a:xfrm>
              <a:off x="4824" y="3155"/>
              <a:ext cx="8" cy="18"/>
            </a:xfrm>
            <a:custGeom>
              <a:avLst/>
              <a:gdLst>
                <a:gd name="T0" fmla="*/ 2 w 6"/>
                <a:gd name="T1" fmla="*/ 3 h 15"/>
                <a:gd name="T2" fmla="*/ 1 w 6"/>
                <a:gd name="T3" fmla="*/ 11 h 15"/>
                <a:gd name="T4" fmla="*/ 5 w 6"/>
                <a:gd name="T5" fmla="*/ 12 h 15"/>
                <a:gd name="T6" fmla="*/ 6 w 6"/>
                <a:gd name="T7" fmla="*/ 3 h 15"/>
                <a:gd name="T8" fmla="*/ 2 w 6"/>
                <a:gd name="T9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5">
                  <a:moveTo>
                    <a:pt x="2" y="3"/>
                  </a:moveTo>
                  <a:cubicBezTo>
                    <a:pt x="2" y="5"/>
                    <a:pt x="2" y="8"/>
                    <a:pt x="1" y="11"/>
                  </a:cubicBezTo>
                  <a:cubicBezTo>
                    <a:pt x="0" y="14"/>
                    <a:pt x="4" y="15"/>
                    <a:pt x="5" y="12"/>
                  </a:cubicBezTo>
                  <a:cubicBezTo>
                    <a:pt x="6" y="9"/>
                    <a:pt x="6" y="6"/>
                    <a:pt x="6" y="3"/>
                  </a:cubicBezTo>
                  <a:cubicBezTo>
                    <a:pt x="6" y="0"/>
                    <a:pt x="2" y="0"/>
                    <a:pt x="2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8" name="Freeform 135"/>
            <p:cNvSpPr/>
            <p:nvPr/>
          </p:nvSpPr>
          <p:spPr bwMode="auto">
            <a:xfrm>
              <a:off x="4826" y="3185"/>
              <a:ext cx="7" cy="22"/>
            </a:xfrm>
            <a:custGeom>
              <a:avLst/>
              <a:gdLst>
                <a:gd name="T0" fmla="*/ 2 w 6"/>
                <a:gd name="T1" fmla="*/ 3 h 18"/>
                <a:gd name="T2" fmla="*/ 1 w 6"/>
                <a:gd name="T3" fmla="*/ 14 h 18"/>
                <a:gd name="T4" fmla="*/ 5 w 6"/>
                <a:gd name="T5" fmla="*/ 15 h 18"/>
                <a:gd name="T6" fmla="*/ 6 w 6"/>
                <a:gd name="T7" fmla="*/ 3 h 18"/>
                <a:gd name="T8" fmla="*/ 2 w 6"/>
                <a:gd name="T9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8">
                  <a:moveTo>
                    <a:pt x="2" y="3"/>
                  </a:moveTo>
                  <a:cubicBezTo>
                    <a:pt x="2" y="7"/>
                    <a:pt x="2" y="10"/>
                    <a:pt x="1" y="14"/>
                  </a:cubicBezTo>
                  <a:cubicBezTo>
                    <a:pt x="0" y="17"/>
                    <a:pt x="4" y="18"/>
                    <a:pt x="5" y="15"/>
                  </a:cubicBezTo>
                  <a:cubicBezTo>
                    <a:pt x="6" y="11"/>
                    <a:pt x="6" y="7"/>
                    <a:pt x="6" y="3"/>
                  </a:cubicBezTo>
                  <a:cubicBezTo>
                    <a:pt x="6" y="0"/>
                    <a:pt x="2" y="0"/>
                    <a:pt x="2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9" name="Freeform 136"/>
            <p:cNvSpPr/>
            <p:nvPr/>
          </p:nvSpPr>
          <p:spPr bwMode="auto">
            <a:xfrm>
              <a:off x="4828" y="3216"/>
              <a:ext cx="7" cy="11"/>
            </a:xfrm>
            <a:custGeom>
              <a:avLst/>
              <a:gdLst>
                <a:gd name="T0" fmla="*/ 1 w 6"/>
                <a:gd name="T1" fmla="*/ 3 h 9"/>
                <a:gd name="T2" fmla="*/ 1 w 6"/>
                <a:gd name="T3" fmla="*/ 7 h 9"/>
                <a:gd name="T4" fmla="*/ 5 w 6"/>
                <a:gd name="T5" fmla="*/ 7 h 9"/>
                <a:gd name="T6" fmla="*/ 5 w 6"/>
                <a:gd name="T7" fmla="*/ 3 h 9"/>
                <a:gd name="T8" fmla="*/ 1 w 6"/>
                <a:gd name="T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1" y="3"/>
                  </a:moveTo>
                  <a:cubicBezTo>
                    <a:pt x="1" y="4"/>
                    <a:pt x="1" y="5"/>
                    <a:pt x="1" y="7"/>
                  </a:cubicBezTo>
                  <a:cubicBezTo>
                    <a:pt x="1" y="9"/>
                    <a:pt x="6" y="9"/>
                    <a:pt x="5" y="7"/>
                  </a:cubicBezTo>
                  <a:cubicBezTo>
                    <a:pt x="5" y="5"/>
                    <a:pt x="5" y="4"/>
                    <a:pt x="5" y="3"/>
                  </a:cubicBezTo>
                  <a:cubicBezTo>
                    <a:pt x="5" y="0"/>
                    <a:pt x="0" y="0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0" name="Freeform 137"/>
            <p:cNvSpPr/>
            <p:nvPr/>
          </p:nvSpPr>
          <p:spPr bwMode="auto">
            <a:xfrm>
              <a:off x="4900" y="3179"/>
              <a:ext cx="6" cy="16"/>
            </a:xfrm>
            <a:custGeom>
              <a:avLst/>
              <a:gdLst>
                <a:gd name="T0" fmla="*/ 0 w 5"/>
                <a:gd name="T1" fmla="*/ 3 h 13"/>
                <a:gd name="T2" fmla="*/ 1 w 5"/>
                <a:gd name="T3" fmla="*/ 11 h 13"/>
                <a:gd name="T4" fmla="*/ 5 w 5"/>
                <a:gd name="T5" fmla="*/ 11 h 13"/>
                <a:gd name="T6" fmla="*/ 4 w 5"/>
                <a:gd name="T7" fmla="*/ 2 h 13"/>
                <a:gd name="T8" fmla="*/ 0 w 5"/>
                <a:gd name="T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">
                  <a:moveTo>
                    <a:pt x="0" y="3"/>
                  </a:moveTo>
                  <a:cubicBezTo>
                    <a:pt x="1" y="6"/>
                    <a:pt x="1" y="8"/>
                    <a:pt x="1" y="11"/>
                  </a:cubicBezTo>
                  <a:cubicBezTo>
                    <a:pt x="1" y="13"/>
                    <a:pt x="5" y="13"/>
                    <a:pt x="5" y="11"/>
                  </a:cubicBezTo>
                  <a:cubicBezTo>
                    <a:pt x="5" y="8"/>
                    <a:pt x="5" y="5"/>
                    <a:pt x="4" y="2"/>
                  </a:cubicBezTo>
                  <a:cubicBezTo>
                    <a:pt x="4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1" name="Freeform 138"/>
            <p:cNvSpPr/>
            <p:nvPr/>
          </p:nvSpPr>
          <p:spPr bwMode="auto">
            <a:xfrm>
              <a:off x="4904" y="3199"/>
              <a:ext cx="7" cy="4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0 h 4"/>
                <a:gd name="T4" fmla="*/ 3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6" y="4"/>
                    <a:pt x="6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2" name="Freeform 139"/>
            <p:cNvSpPr/>
            <p:nvPr/>
          </p:nvSpPr>
          <p:spPr bwMode="auto">
            <a:xfrm>
              <a:off x="4905" y="3216"/>
              <a:ext cx="7" cy="4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0 h 4"/>
                <a:gd name="T4" fmla="*/ 3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6" y="4"/>
                    <a:pt x="6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3" name="Freeform 140"/>
            <p:cNvSpPr/>
            <p:nvPr/>
          </p:nvSpPr>
          <p:spPr bwMode="auto">
            <a:xfrm>
              <a:off x="4904" y="3208"/>
              <a:ext cx="7" cy="21"/>
            </a:xfrm>
            <a:custGeom>
              <a:avLst/>
              <a:gdLst>
                <a:gd name="T0" fmla="*/ 1 w 6"/>
                <a:gd name="T1" fmla="*/ 4 h 17"/>
                <a:gd name="T2" fmla="*/ 1 w 6"/>
                <a:gd name="T3" fmla="*/ 14 h 17"/>
                <a:gd name="T4" fmla="*/ 5 w 6"/>
                <a:gd name="T5" fmla="*/ 15 h 17"/>
                <a:gd name="T6" fmla="*/ 5 w 6"/>
                <a:gd name="T7" fmla="*/ 3 h 17"/>
                <a:gd name="T8" fmla="*/ 1 w 6"/>
                <a:gd name="T9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7">
                  <a:moveTo>
                    <a:pt x="1" y="4"/>
                  </a:moveTo>
                  <a:cubicBezTo>
                    <a:pt x="1" y="7"/>
                    <a:pt x="2" y="10"/>
                    <a:pt x="1" y="14"/>
                  </a:cubicBezTo>
                  <a:cubicBezTo>
                    <a:pt x="1" y="16"/>
                    <a:pt x="5" y="17"/>
                    <a:pt x="5" y="15"/>
                  </a:cubicBezTo>
                  <a:cubicBezTo>
                    <a:pt x="6" y="11"/>
                    <a:pt x="6" y="7"/>
                    <a:pt x="5" y="3"/>
                  </a:cubicBezTo>
                  <a:cubicBezTo>
                    <a:pt x="4" y="0"/>
                    <a:pt x="0" y="2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4" name="Freeform 141"/>
            <p:cNvSpPr/>
            <p:nvPr/>
          </p:nvSpPr>
          <p:spPr bwMode="auto">
            <a:xfrm>
              <a:off x="4945" y="3069"/>
              <a:ext cx="10" cy="27"/>
            </a:xfrm>
            <a:custGeom>
              <a:avLst/>
              <a:gdLst>
                <a:gd name="T0" fmla="*/ 2 w 8"/>
                <a:gd name="T1" fmla="*/ 3 h 22"/>
                <a:gd name="T2" fmla="*/ 1 w 8"/>
                <a:gd name="T3" fmla="*/ 17 h 22"/>
                <a:gd name="T4" fmla="*/ 5 w 8"/>
                <a:gd name="T5" fmla="*/ 19 h 22"/>
                <a:gd name="T6" fmla="*/ 6 w 8"/>
                <a:gd name="T7" fmla="*/ 3 h 22"/>
                <a:gd name="T8" fmla="*/ 2 w 8"/>
                <a:gd name="T9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2">
                  <a:moveTo>
                    <a:pt x="2" y="3"/>
                  </a:moveTo>
                  <a:cubicBezTo>
                    <a:pt x="1" y="7"/>
                    <a:pt x="4" y="13"/>
                    <a:pt x="1" y="17"/>
                  </a:cubicBezTo>
                  <a:cubicBezTo>
                    <a:pt x="0" y="20"/>
                    <a:pt x="4" y="22"/>
                    <a:pt x="5" y="19"/>
                  </a:cubicBezTo>
                  <a:cubicBezTo>
                    <a:pt x="8" y="14"/>
                    <a:pt x="5" y="8"/>
                    <a:pt x="6" y="3"/>
                  </a:cubicBezTo>
                  <a:cubicBezTo>
                    <a:pt x="6" y="0"/>
                    <a:pt x="2" y="0"/>
                    <a:pt x="2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5" name="Freeform 142"/>
            <p:cNvSpPr/>
            <p:nvPr/>
          </p:nvSpPr>
          <p:spPr bwMode="auto">
            <a:xfrm>
              <a:off x="4947" y="3106"/>
              <a:ext cx="7" cy="23"/>
            </a:xfrm>
            <a:custGeom>
              <a:avLst/>
              <a:gdLst>
                <a:gd name="T0" fmla="*/ 1 w 5"/>
                <a:gd name="T1" fmla="*/ 3 h 19"/>
                <a:gd name="T2" fmla="*/ 1 w 5"/>
                <a:gd name="T3" fmla="*/ 16 h 19"/>
                <a:gd name="T4" fmla="*/ 5 w 5"/>
                <a:gd name="T5" fmla="*/ 16 h 19"/>
                <a:gd name="T6" fmla="*/ 5 w 5"/>
                <a:gd name="T7" fmla="*/ 3 h 19"/>
                <a:gd name="T8" fmla="*/ 1 w 5"/>
                <a:gd name="T9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9">
                  <a:moveTo>
                    <a:pt x="1" y="3"/>
                  </a:moveTo>
                  <a:cubicBezTo>
                    <a:pt x="0" y="7"/>
                    <a:pt x="1" y="11"/>
                    <a:pt x="1" y="16"/>
                  </a:cubicBezTo>
                  <a:cubicBezTo>
                    <a:pt x="1" y="19"/>
                    <a:pt x="5" y="19"/>
                    <a:pt x="5" y="16"/>
                  </a:cubicBezTo>
                  <a:cubicBezTo>
                    <a:pt x="5" y="11"/>
                    <a:pt x="4" y="7"/>
                    <a:pt x="5" y="3"/>
                  </a:cubicBezTo>
                  <a:cubicBezTo>
                    <a:pt x="5" y="0"/>
                    <a:pt x="1" y="0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6" name="Freeform 143"/>
            <p:cNvSpPr/>
            <p:nvPr/>
          </p:nvSpPr>
          <p:spPr bwMode="auto">
            <a:xfrm>
              <a:off x="4951" y="3136"/>
              <a:ext cx="7" cy="20"/>
            </a:xfrm>
            <a:custGeom>
              <a:avLst/>
              <a:gdLst>
                <a:gd name="T0" fmla="*/ 1 w 6"/>
                <a:gd name="T1" fmla="*/ 3 h 16"/>
                <a:gd name="T2" fmla="*/ 1 w 6"/>
                <a:gd name="T3" fmla="*/ 13 h 16"/>
                <a:gd name="T4" fmla="*/ 5 w 6"/>
                <a:gd name="T5" fmla="*/ 14 h 16"/>
                <a:gd name="T6" fmla="*/ 5 w 6"/>
                <a:gd name="T7" fmla="*/ 2 h 16"/>
                <a:gd name="T8" fmla="*/ 1 w 6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6">
                  <a:moveTo>
                    <a:pt x="1" y="3"/>
                  </a:moveTo>
                  <a:cubicBezTo>
                    <a:pt x="2" y="6"/>
                    <a:pt x="1" y="10"/>
                    <a:pt x="1" y="13"/>
                  </a:cubicBezTo>
                  <a:cubicBezTo>
                    <a:pt x="1" y="15"/>
                    <a:pt x="4" y="16"/>
                    <a:pt x="5" y="14"/>
                  </a:cubicBezTo>
                  <a:cubicBezTo>
                    <a:pt x="6" y="10"/>
                    <a:pt x="6" y="6"/>
                    <a:pt x="5" y="2"/>
                  </a:cubicBezTo>
                  <a:cubicBezTo>
                    <a:pt x="4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7" name="Freeform 144"/>
            <p:cNvSpPr/>
            <p:nvPr/>
          </p:nvSpPr>
          <p:spPr bwMode="auto">
            <a:xfrm>
              <a:off x="4955" y="3164"/>
              <a:ext cx="7" cy="24"/>
            </a:xfrm>
            <a:custGeom>
              <a:avLst/>
              <a:gdLst>
                <a:gd name="T0" fmla="*/ 1 w 6"/>
                <a:gd name="T1" fmla="*/ 4 h 19"/>
                <a:gd name="T2" fmla="*/ 0 w 6"/>
                <a:gd name="T3" fmla="*/ 16 h 19"/>
                <a:gd name="T4" fmla="*/ 5 w 6"/>
                <a:gd name="T5" fmla="*/ 16 h 19"/>
                <a:gd name="T6" fmla="*/ 4 w 6"/>
                <a:gd name="T7" fmla="*/ 3 h 19"/>
                <a:gd name="T8" fmla="*/ 1 w 6"/>
                <a:gd name="T9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9">
                  <a:moveTo>
                    <a:pt x="1" y="4"/>
                  </a:moveTo>
                  <a:cubicBezTo>
                    <a:pt x="1" y="8"/>
                    <a:pt x="0" y="12"/>
                    <a:pt x="0" y="16"/>
                  </a:cubicBezTo>
                  <a:cubicBezTo>
                    <a:pt x="0" y="19"/>
                    <a:pt x="5" y="19"/>
                    <a:pt x="5" y="16"/>
                  </a:cubicBezTo>
                  <a:cubicBezTo>
                    <a:pt x="4" y="11"/>
                    <a:pt x="6" y="7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8" name="Freeform 145"/>
            <p:cNvSpPr/>
            <p:nvPr/>
          </p:nvSpPr>
          <p:spPr bwMode="auto">
            <a:xfrm>
              <a:off x="4956" y="3194"/>
              <a:ext cx="6" cy="18"/>
            </a:xfrm>
            <a:custGeom>
              <a:avLst/>
              <a:gdLst>
                <a:gd name="T0" fmla="*/ 0 w 5"/>
                <a:gd name="T1" fmla="*/ 4 h 15"/>
                <a:gd name="T2" fmla="*/ 0 w 5"/>
                <a:gd name="T3" fmla="*/ 13 h 15"/>
                <a:gd name="T4" fmla="*/ 5 w 5"/>
                <a:gd name="T5" fmla="*/ 13 h 15"/>
                <a:gd name="T6" fmla="*/ 5 w 5"/>
                <a:gd name="T7" fmla="*/ 3 h 15"/>
                <a:gd name="T8" fmla="*/ 0 w 5"/>
                <a:gd name="T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5">
                  <a:moveTo>
                    <a:pt x="0" y="4"/>
                  </a:moveTo>
                  <a:cubicBezTo>
                    <a:pt x="1" y="7"/>
                    <a:pt x="0" y="10"/>
                    <a:pt x="0" y="13"/>
                  </a:cubicBezTo>
                  <a:cubicBezTo>
                    <a:pt x="0" y="15"/>
                    <a:pt x="5" y="15"/>
                    <a:pt x="5" y="13"/>
                  </a:cubicBezTo>
                  <a:cubicBezTo>
                    <a:pt x="5" y="9"/>
                    <a:pt x="5" y="6"/>
                    <a:pt x="5" y="3"/>
                  </a:cubicBezTo>
                  <a:cubicBezTo>
                    <a:pt x="4" y="0"/>
                    <a:pt x="0" y="1"/>
                    <a:pt x="0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9" name="Freeform 146"/>
            <p:cNvSpPr/>
            <p:nvPr/>
          </p:nvSpPr>
          <p:spPr bwMode="auto">
            <a:xfrm>
              <a:off x="4956" y="3216"/>
              <a:ext cx="7" cy="6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0" name="Freeform 147"/>
            <p:cNvSpPr/>
            <p:nvPr/>
          </p:nvSpPr>
          <p:spPr bwMode="auto">
            <a:xfrm>
              <a:off x="5017" y="3145"/>
              <a:ext cx="6" cy="17"/>
            </a:xfrm>
            <a:custGeom>
              <a:avLst/>
              <a:gdLst>
                <a:gd name="T0" fmla="*/ 0 w 5"/>
                <a:gd name="T1" fmla="*/ 3 h 14"/>
                <a:gd name="T2" fmla="*/ 0 w 5"/>
                <a:gd name="T3" fmla="*/ 11 h 14"/>
                <a:gd name="T4" fmla="*/ 4 w 5"/>
                <a:gd name="T5" fmla="*/ 12 h 14"/>
                <a:gd name="T6" fmla="*/ 4 w 5"/>
                <a:gd name="T7" fmla="*/ 3 h 14"/>
                <a:gd name="T8" fmla="*/ 0 w 5"/>
                <a:gd name="T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4">
                  <a:moveTo>
                    <a:pt x="0" y="3"/>
                  </a:moveTo>
                  <a:cubicBezTo>
                    <a:pt x="1" y="6"/>
                    <a:pt x="1" y="8"/>
                    <a:pt x="0" y="11"/>
                  </a:cubicBezTo>
                  <a:cubicBezTo>
                    <a:pt x="0" y="13"/>
                    <a:pt x="4" y="14"/>
                    <a:pt x="4" y="12"/>
                  </a:cubicBezTo>
                  <a:cubicBezTo>
                    <a:pt x="5" y="9"/>
                    <a:pt x="4" y="6"/>
                    <a:pt x="4" y="3"/>
                  </a:cubicBezTo>
                  <a:cubicBezTo>
                    <a:pt x="4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1" name="Freeform 148"/>
            <p:cNvSpPr/>
            <p:nvPr/>
          </p:nvSpPr>
          <p:spPr bwMode="auto">
            <a:xfrm>
              <a:off x="5017" y="3168"/>
              <a:ext cx="6" cy="20"/>
            </a:xfrm>
            <a:custGeom>
              <a:avLst/>
              <a:gdLst>
                <a:gd name="T0" fmla="*/ 0 w 5"/>
                <a:gd name="T1" fmla="*/ 3 h 16"/>
                <a:gd name="T2" fmla="*/ 0 w 5"/>
                <a:gd name="T3" fmla="*/ 12 h 16"/>
                <a:gd name="T4" fmla="*/ 4 w 5"/>
                <a:gd name="T5" fmla="*/ 14 h 16"/>
                <a:gd name="T6" fmla="*/ 4 w 5"/>
                <a:gd name="T7" fmla="*/ 2 h 16"/>
                <a:gd name="T8" fmla="*/ 0 w 5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6">
                  <a:moveTo>
                    <a:pt x="0" y="3"/>
                  </a:moveTo>
                  <a:cubicBezTo>
                    <a:pt x="1" y="6"/>
                    <a:pt x="1" y="9"/>
                    <a:pt x="0" y="12"/>
                  </a:cubicBezTo>
                  <a:cubicBezTo>
                    <a:pt x="0" y="15"/>
                    <a:pt x="4" y="16"/>
                    <a:pt x="4" y="14"/>
                  </a:cubicBezTo>
                  <a:cubicBezTo>
                    <a:pt x="5" y="10"/>
                    <a:pt x="4" y="6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2" name="Freeform 149"/>
            <p:cNvSpPr/>
            <p:nvPr/>
          </p:nvSpPr>
          <p:spPr bwMode="auto">
            <a:xfrm>
              <a:off x="5019" y="3196"/>
              <a:ext cx="5" cy="17"/>
            </a:xfrm>
            <a:custGeom>
              <a:avLst/>
              <a:gdLst>
                <a:gd name="T0" fmla="*/ 0 w 4"/>
                <a:gd name="T1" fmla="*/ 3 h 14"/>
                <a:gd name="T2" fmla="*/ 0 w 4"/>
                <a:gd name="T3" fmla="*/ 11 h 14"/>
                <a:gd name="T4" fmla="*/ 4 w 4"/>
                <a:gd name="T5" fmla="*/ 11 h 14"/>
                <a:gd name="T6" fmla="*/ 4 w 4"/>
                <a:gd name="T7" fmla="*/ 3 h 14"/>
                <a:gd name="T8" fmla="*/ 0 w 4"/>
                <a:gd name="T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4">
                  <a:moveTo>
                    <a:pt x="0" y="3"/>
                  </a:moveTo>
                  <a:cubicBezTo>
                    <a:pt x="0" y="6"/>
                    <a:pt x="0" y="8"/>
                    <a:pt x="0" y="11"/>
                  </a:cubicBezTo>
                  <a:cubicBezTo>
                    <a:pt x="0" y="14"/>
                    <a:pt x="4" y="14"/>
                    <a:pt x="4" y="11"/>
                  </a:cubicBezTo>
                  <a:cubicBezTo>
                    <a:pt x="4" y="8"/>
                    <a:pt x="4" y="6"/>
                    <a:pt x="4" y="3"/>
                  </a:cubicBezTo>
                  <a:cubicBezTo>
                    <a:pt x="4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3" name="Freeform 150"/>
            <p:cNvSpPr/>
            <p:nvPr/>
          </p:nvSpPr>
          <p:spPr bwMode="auto">
            <a:xfrm>
              <a:off x="5019" y="3216"/>
              <a:ext cx="6" cy="4"/>
            </a:xfrm>
            <a:custGeom>
              <a:avLst/>
              <a:gdLst>
                <a:gd name="T0" fmla="*/ 2 w 5"/>
                <a:gd name="T1" fmla="*/ 4 h 4"/>
                <a:gd name="T2" fmla="*/ 2 w 5"/>
                <a:gd name="T3" fmla="*/ 0 h 4"/>
                <a:gd name="T4" fmla="*/ 2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5" y="4"/>
                    <a:pt x="5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4" name="Freeform 151"/>
            <p:cNvSpPr/>
            <p:nvPr/>
          </p:nvSpPr>
          <p:spPr bwMode="auto">
            <a:xfrm>
              <a:off x="5092" y="3071"/>
              <a:ext cx="9" cy="25"/>
            </a:xfrm>
            <a:custGeom>
              <a:avLst/>
              <a:gdLst>
                <a:gd name="T0" fmla="*/ 0 w 7"/>
                <a:gd name="T1" fmla="*/ 4 h 21"/>
                <a:gd name="T2" fmla="*/ 1 w 7"/>
                <a:gd name="T3" fmla="*/ 16 h 21"/>
                <a:gd name="T4" fmla="*/ 4 w 7"/>
                <a:gd name="T5" fmla="*/ 18 h 21"/>
                <a:gd name="T6" fmla="*/ 4 w 7"/>
                <a:gd name="T7" fmla="*/ 3 h 21"/>
                <a:gd name="T8" fmla="*/ 0 w 7"/>
                <a:gd name="T9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1">
                  <a:moveTo>
                    <a:pt x="0" y="4"/>
                  </a:moveTo>
                  <a:cubicBezTo>
                    <a:pt x="2" y="8"/>
                    <a:pt x="3" y="12"/>
                    <a:pt x="1" y="16"/>
                  </a:cubicBezTo>
                  <a:cubicBezTo>
                    <a:pt x="0" y="19"/>
                    <a:pt x="3" y="21"/>
                    <a:pt x="4" y="18"/>
                  </a:cubicBezTo>
                  <a:cubicBezTo>
                    <a:pt x="7" y="13"/>
                    <a:pt x="6" y="8"/>
                    <a:pt x="4" y="3"/>
                  </a:cubicBezTo>
                  <a:cubicBezTo>
                    <a:pt x="4" y="0"/>
                    <a:pt x="0" y="1"/>
                    <a:pt x="0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5" name="Freeform 152"/>
            <p:cNvSpPr/>
            <p:nvPr/>
          </p:nvSpPr>
          <p:spPr bwMode="auto">
            <a:xfrm>
              <a:off x="5091" y="3107"/>
              <a:ext cx="8" cy="22"/>
            </a:xfrm>
            <a:custGeom>
              <a:avLst/>
              <a:gdLst>
                <a:gd name="T0" fmla="*/ 2 w 6"/>
                <a:gd name="T1" fmla="*/ 2 h 18"/>
                <a:gd name="T2" fmla="*/ 1 w 6"/>
                <a:gd name="T3" fmla="*/ 14 h 18"/>
                <a:gd name="T4" fmla="*/ 5 w 6"/>
                <a:gd name="T5" fmla="*/ 15 h 18"/>
                <a:gd name="T6" fmla="*/ 6 w 6"/>
                <a:gd name="T7" fmla="*/ 2 h 18"/>
                <a:gd name="T8" fmla="*/ 2 w 6"/>
                <a:gd name="T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8">
                  <a:moveTo>
                    <a:pt x="2" y="2"/>
                  </a:moveTo>
                  <a:cubicBezTo>
                    <a:pt x="2" y="6"/>
                    <a:pt x="2" y="10"/>
                    <a:pt x="1" y="14"/>
                  </a:cubicBezTo>
                  <a:cubicBezTo>
                    <a:pt x="0" y="17"/>
                    <a:pt x="4" y="18"/>
                    <a:pt x="5" y="15"/>
                  </a:cubicBezTo>
                  <a:cubicBezTo>
                    <a:pt x="6" y="11"/>
                    <a:pt x="6" y="7"/>
                    <a:pt x="6" y="2"/>
                  </a:cubicBezTo>
                  <a:cubicBezTo>
                    <a:pt x="6" y="0"/>
                    <a:pt x="2" y="0"/>
                    <a:pt x="2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6" name="Freeform 153"/>
            <p:cNvSpPr/>
            <p:nvPr/>
          </p:nvSpPr>
          <p:spPr bwMode="auto">
            <a:xfrm>
              <a:off x="5091" y="3141"/>
              <a:ext cx="9" cy="26"/>
            </a:xfrm>
            <a:custGeom>
              <a:avLst/>
              <a:gdLst>
                <a:gd name="T0" fmla="*/ 3 w 7"/>
                <a:gd name="T1" fmla="*/ 3 h 21"/>
                <a:gd name="T2" fmla="*/ 1 w 7"/>
                <a:gd name="T3" fmla="*/ 16 h 21"/>
                <a:gd name="T4" fmla="*/ 4 w 7"/>
                <a:gd name="T5" fmla="*/ 18 h 21"/>
                <a:gd name="T6" fmla="*/ 7 w 7"/>
                <a:gd name="T7" fmla="*/ 3 h 21"/>
                <a:gd name="T8" fmla="*/ 3 w 7"/>
                <a:gd name="T9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1">
                  <a:moveTo>
                    <a:pt x="3" y="3"/>
                  </a:moveTo>
                  <a:cubicBezTo>
                    <a:pt x="2" y="7"/>
                    <a:pt x="2" y="12"/>
                    <a:pt x="1" y="16"/>
                  </a:cubicBezTo>
                  <a:cubicBezTo>
                    <a:pt x="0" y="18"/>
                    <a:pt x="3" y="21"/>
                    <a:pt x="4" y="18"/>
                  </a:cubicBezTo>
                  <a:cubicBezTo>
                    <a:pt x="6" y="13"/>
                    <a:pt x="6" y="8"/>
                    <a:pt x="7" y="3"/>
                  </a:cubicBezTo>
                  <a:cubicBezTo>
                    <a:pt x="7" y="0"/>
                    <a:pt x="3" y="0"/>
                    <a:pt x="3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7" name="Freeform 154"/>
            <p:cNvSpPr/>
            <p:nvPr/>
          </p:nvSpPr>
          <p:spPr bwMode="auto">
            <a:xfrm>
              <a:off x="5096" y="3179"/>
              <a:ext cx="5" cy="18"/>
            </a:xfrm>
            <a:custGeom>
              <a:avLst/>
              <a:gdLst>
                <a:gd name="T0" fmla="*/ 0 w 4"/>
                <a:gd name="T1" fmla="*/ 2 h 15"/>
                <a:gd name="T2" fmla="*/ 0 w 4"/>
                <a:gd name="T3" fmla="*/ 12 h 15"/>
                <a:gd name="T4" fmla="*/ 4 w 4"/>
                <a:gd name="T5" fmla="*/ 12 h 15"/>
                <a:gd name="T6" fmla="*/ 3 w 4"/>
                <a:gd name="T7" fmla="*/ 2 h 15"/>
                <a:gd name="T8" fmla="*/ 0 w 4"/>
                <a:gd name="T9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5">
                  <a:moveTo>
                    <a:pt x="0" y="2"/>
                  </a:moveTo>
                  <a:cubicBezTo>
                    <a:pt x="0" y="6"/>
                    <a:pt x="0" y="9"/>
                    <a:pt x="0" y="12"/>
                  </a:cubicBezTo>
                  <a:cubicBezTo>
                    <a:pt x="1" y="15"/>
                    <a:pt x="4" y="15"/>
                    <a:pt x="4" y="12"/>
                  </a:cubicBezTo>
                  <a:cubicBezTo>
                    <a:pt x="4" y="9"/>
                    <a:pt x="4" y="6"/>
                    <a:pt x="3" y="2"/>
                  </a:cubicBezTo>
                  <a:cubicBezTo>
                    <a:pt x="3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8" name="Freeform 155"/>
            <p:cNvSpPr/>
            <p:nvPr/>
          </p:nvSpPr>
          <p:spPr bwMode="auto">
            <a:xfrm>
              <a:off x="5095" y="3203"/>
              <a:ext cx="6" cy="5"/>
            </a:xfrm>
            <a:custGeom>
              <a:avLst/>
              <a:gdLst>
                <a:gd name="T0" fmla="*/ 3 w 5"/>
                <a:gd name="T1" fmla="*/ 4 h 4"/>
                <a:gd name="T2" fmla="*/ 3 w 5"/>
                <a:gd name="T3" fmla="*/ 0 h 4"/>
                <a:gd name="T4" fmla="*/ 3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5" y="4"/>
                    <a:pt x="5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9" name="Freeform 156"/>
            <p:cNvSpPr/>
            <p:nvPr/>
          </p:nvSpPr>
          <p:spPr bwMode="auto">
            <a:xfrm>
              <a:off x="5152" y="2945"/>
              <a:ext cx="11" cy="32"/>
            </a:xfrm>
            <a:custGeom>
              <a:avLst/>
              <a:gdLst>
                <a:gd name="T0" fmla="*/ 1 w 9"/>
                <a:gd name="T1" fmla="*/ 5 h 26"/>
                <a:gd name="T2" fmla="*/ 3 w 9"/>
                <a:gd name="T3" fmla="*/ 22 h 26"/>
                <a:gd name="T4" fmla="*/ 7 w 9"/>
                <a:gd name="T5" fmla="*/ 23 h 26"/>
                <a:gd name="T6" fmla="*/ 5 w 9"/>
                <a:gd name="T7" fmla="*/ 3 h 26"/>
                <a:gd name="T8" fmla="*/ 1 w 9"/>
                <a:gd name="T9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6">
                  <a:moveTo>
                    <a:pt x="1" y="5"/>
                  </a:moveTo>
                  <a:cubicBezTo>
                    <a:pt x="3" y="10"/>
                    <a:pt x="5" y="17"/>
                    <a:pt x="3" y="22"/>
                  </a:cubicBezTo>
                  <a:cubicBezTo>
                    <a:pt x="2" y="25"/>
                    <a:pt x="6" y="26"/>
                    <a:pt x="7" y="23"/>
                  </a:cubicBezTo>
                  <a:cubicBezTo>
                    <a:pt x="9" y="17"/>
                    <a:pt x="7" y="8"/>
                    <a:pt x="5" y="3"/>
                  </a:cubicBezTo>
                  <a:cubicBezTo>
                    <a:pt x="3" y="0"/>
                    <a:pt x="0" y="2"/>
                    <a:pt x="1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0" name="Freeform 157"/>
            <p:cNvSpPr/>
            <p:nvPr/>
          </p:nvSpPr>
          <p:spPr bwMode="auto">
            <a:xfrm>
              <a:off x="5157" y="2988"/>
              <a:ext cx="7" cy="22"/>
            </a:xfrm>
            <a:custGeom>
              <a:avLst/>
              <a:gdLst>
                <a:gd name="T0" fmla="*/ 0 w 6"/>
                <a:gd name="T1" fmla="*/ 3 h 18"/>
                <a:gd name="T2" fmla="*/ 1 w 6"/>
                <a:gd name="T3" fmla="*/ 16 h 18"/>
                <a:gd name="T4" fmla="*/ 5 w 6"/>
                <a:gd name="T5" fmla="*/ 15 h 18"/>
                <a:gd name="T6" fmla="*/ 4 w 6"/>
                <a:gd name="T7" fmla="*/ 3 h 18"/>
                <a:gd name="T8" fmla="*/ 0 w 6"/>
                <a:gd name="T9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8">
                  <a:moveTo>
                    <a:pt x="0" y="3"/>
                  </a:moveTo>
                  <a:cubicBezTo>
                    <a:pt x="0" y="7"/>
                    <a:pt x="0" y="12"/>
                    <a:pt x="1" y="16"/>
                  </a:cubicBezTo>
                  <a:cubicBezTo>
                    <a:pt x="2" y="18"/>
                    <a:pt x="6" y="17"/>
                    <a:pt x="5" y="15"/>
                  </a:cubicBezTo>
                  <a:cubicBezTo>
                    <a:pt x="4" y="11"/>
                    <a:pt x="4" y="7"/>
                    <a:pt x="4" y="3"/>
                  </a:cubicBezTo>
                  <a:cubicBezTo>
                    <a:pt x="4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1" name="Freeform 158"/>
            <p:cNvSpPr/>
            <p:nvPr/>
          </p:nvSpPr>
          <p:spPr bwMode="auto">
            <a:xfrm>
              <a:off x="5158" y="3024"/>
              <a:ext cx="6" cy="25"/>
            </a:xfrm>
            <a:custGeom>
              <a:avLst/>
              <a:gdLst>
                <a:gd name="T0" fmla="*/ 0 w 5"/>
                <a:gd name="T1" fmla="*/ 4 h 20"/>
                <a:gd name="T2" fmla="*/ 1 w 5"/>
                <a:gd name="T3" fmla="*/ 17 h 20"/>
                <a:gd name="T4" fmla="*/ 5 w 5"/>
                <a:gd name="T5" fmla="*/ 16 h 20"/>
                <a:gd name="T6" fmla="*/ 4 w 5"/>
                <a:gd name="T7" fmla="*/ 3 h 20"/>
                <a:gd name="T8" fmla="*/ 0 w 5"/>
                <a:gd name="T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0">
                  <a:moveTo>
                    <a:pt x="0" y="4"/>
                  </a:moveTo>
                  <a:cubicBezTo>
                    <a:pt x="1" y="8"/>
                    <a:pt x="0" y="13"/>
                    <a:pt x="1" y="17"/>
                  </a:cubicBezTo>
                  <a:cubicBezTo>
                    <a:pt x="1" y="20"/>
                    <a:pt x="5" y="19"/>
                    <a:pt x="5" y="16"/>
                  </a:cubicBezTo>
                  <a:cubicBezTo>
                    <a:pt x="4" y="12"/>
                    <a:pt x="5" y="7"/>
                    <a:pt x="4" y="3"/>
                  </a:cubicBezTo>
                  <a:cubicBezTo>
                    <a:pt x="3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2" name="Freeform 159"/>
            <p:cNvSpPr/>
            <p:nvPr/>
          </p:nvSpPr>
          <p:spPr bwMode="auto">
            <a:xfrm>
              <a:off x="5158" y="3062"/>
              <a:ext cx="8" cy="24"/>
            </a:xfrm>
            <a:custGeom>
              <a:avLst/>
              <a:gdLst>
                <a:gd name="T0" fmla="*/ 1 w 6"/>
                <a:gd name="T1" fmla="*/ 4 h 20"/>
                <a:gd name="T2" fmla="*/ 2 w 6"/>
                <a:gd name="T3" fmla="*/ 17 h 20"/>
                <a:gd name="T4" fmla="*/ 6 w 6"/>
                <a:gd name="T5" fmla="*/ 17 h 20"/>
                <a:gd name="T6" fmla="*/ 5 w 6"/>
                <a:gd name="T7" fmla="*/ 3 h 20"/>
                <a:gd name="T8" fmla="*/ 1 w 6"/>
                <a:gd name="T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0">
                  <a:moveTo>
                    <a:pt x="1" y="4"/>
                  </a:moveTo>
                  <a:cubicBezTo>
                    <a:pt x="1" y="8"/>
                    <a:pt x="2" y="13"/>
                    <a:pt x="2" y="17"/>
                  </a:cubicBezTo>
                  <a:cubicBezTo>
                    <a:pt x="2" y="20"/>
                    <a:pt x="6" y="20"/>
                    <a:pt x="6" y="17"/>
                  </a:cubicBezTo>
                  <a:cubicBezTo>
                    <a:pt x="6" y="12"/>
                    <a:pt x="5" y="7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3" name="Freeform 160"/>
            <p:cNvSpPr/>
            <p:nvPr/>
          </p:nvSpPr>
          <p:spPr bwMode="auto">
            <a:xfrm>
              <a:off x="5160" y="3106"/>
              <a:ext cx="6" cy="25"/>
            </a:xfrm>
            <a:custGeom>
              <a:avLst/>
              <a:gdLst>
                <a:gd name="T0" fmla="*/ 0 w 5"/>
                <a:gd name="T1" fmla="*/ 3 h 21"/>
                <a:gd name="T2" fmla="*/ 1 w 5"/>
                <a:gd name="T3" fmla="*/ 18 h 21"/>
                <a:gd name="T4" fmla="*/ 5 w 5"/>
                <a:gd name="T5" fmla="*/ 18 h 21"/>
                <a:gd name="T6" fmla="*/ 4 w 5"/>
                <a:gd name="T7" fmla="*/ 2 h 21"/>
                <a:gd name="T8" fmla="*/ 0 w 5"/>
                <a:gd name="T9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1">
                  <a:moveTo>
                    <a:pt x="0" y="3"/>
                  </a:moveTo>
                  <a:cubicBezTo>
                    <a:pt x="1" y="8"/>
                    <a:pt x="1" y="13"/>
                    <a:pt x="1" y="18"/>
                  </a:cubicBezTo>
                  <a:cubicBezTo>
                    <a:pt x="1" y="21"/>
                    <a:pt x="5" y="21"/>
                    <a:pt x="5" y="18"/>
                  </a:cubicBezTo>
                  <a:cubicBezTo>
                    <a:pt x="5" y="13"/>
                    <a:pt x="5" y="7"/>
                    <a:pt x="4" y="2"/>
                  </a:cubicBezTo>
                  <a:cubicBezTo>
                    <a:pt x="4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4" name="Freeform 161"/>
            <p:cNvSpPr/>
            <p:nvPr/>
          </p:nvSpPr>
          <p:spPr bwMode="auto">
            <a:xfrm>
              <a:off x="5161" y="3149"/>
              <a:ext cx="7" cy="20"/>
            </a:xfrm>
            <a:custGeom>
              <a:avLst/>
              <a:gdLst>
                <a:gd name="T0" fmla="*/ 1 w 6"/>
                <a:gd name="T1" fmla="*/ 3 h 17"/>
                <a:gd name="T2" fmla="*/ 1 w 6"/>
                <a:gd name="T3" fmla="*/ 13 h 17"/>
                <a:gd name="T4" fmla="*/ 5 w 6"/>
                <a:gd name="T5" fmla="*/ 14 h 17"/>
                <a:gd name="T6" fmla="*/ 4 w 6"/>
                <a:gd name="T7" fmla="*/ 2 h 17"/>
                <a:gd name="T8" fmla="*/ 1 w 6"/>
                <a:gd name="T9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7">
                  <a:moveTo>
                    <a:pt x="1" y="3"/>
                  </a:moveTo>
                  <a:cubicBezTo>
                    <a:pt x="1" y="6"/>
                    <a:pt x="2" y="10"/>
                    <a:pt x="1" y="13"/>
                  </a:cubicBezTo>
                  <a:cubicBezTo>
                    <a:pt x="0" y="16"/>
                    <a:pt x="4" y="17"/>
                    <a:pt x="5" y="14"/>
                  </a:cubicBezTo>
                  <a:cubicBezTo>
                    <a:pt x="6" y="10"/>
                    <a:pt x="6" y="6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5" name="Freeform 162"/>
            <p:cNvSpPr/>
            <p:nvPr/>
          </p:nvSpPr>
          <p:spPr bwMode="auto">
            <a:xfrm>
              <a:off x="5164" y="3181"/>
              <a:ext cx="8" cy="24"/>
            </a:xfrm>
            <a:custGeom>
              <a:avLst/>
              <a:gdLst>
                <a:gd name="T0" fmla="*/ 0 w 6"/>
                <a:gd name="T1" fmla="*/ 4 h 19"/>
                <a:gd name="T2" fmla="*/ 2 w 6"/>
                <a:gd name="T3" fmla="*/ 16 h 19"/>
                <a:gd name="T4" fmla="*/ 6 w 6"/>
                <a:gd name="T5" fmla="*/ 16 h 19"/>
                <a:gd name="T6" fmla="*/ 4 w 6"/>
                <a:gd name="T7" fmla="*/ 3 h 19"/>
                <a:gd name="T8" fmla="*/ 0 w 6"/>
                <a:gd name="T9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9">
                  <a:moveTo>
                    <a:pt x="0" y="4"/>
                  </a:moveTo>
                  <a:cubicBezTo>
                    <a:pt x="1" y="8"/>
                    <a:pt x="2" y="12"/>
                    <a:pt x="2" y="16"/>
                  </a:cubicBezTo>
                  <a:cubicBezTo>
                    <a:pt x="2" y="19"/>
                    <a:pt x="6" y="19"/>
                    <a:pt x="6" y="16"/>
                  </a:cubicBezTo>
                  <a:cubicBezTo>
                    <a:pt x="6" y="12"/>
                    <a:pt x="5" y="7"/>
                    <a:pt x="4" y="3"/>
                  </a:cubicBezTo>
                  <a:cubicBezTo>
                    <a:pt x="4" y="0"/>
                    <a:pt x="0" y="1"/>
                    <a:pt x="0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6" name="Freeform 163"/>
            <p:cNvSpPr/>
            <p:nvPr/>
          </p:nvSpPr>
          <p:spPr bwMode="auto">
            <a:xfrm>
              <a:off x="5166" y="3208"/>
              <a:ext cx="6" cy="5"/>
            </a:xfrm>
            <a:custGeom>
              <a:avLst/>
              <a:gdLst>
                <a:gd name="T0" fmla="*/ 2 w 5"/>
                <a:gd name="T1" fmla="*/ 4 h 4"/>
                <a:gd name="T2" fmla="*/ 2 w 5"/>
                <a:gd name="T3" fmla="*/ 0 h 4"/>
                <a:gd name="T4" fmla="*/ 2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5" y="4"/>
                    <a:pt x="5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7" name="Freeform 164"/>
            <p:cNvSpPr/>
            <p:nvPr/>
          </p:nvSpPr>
          <p:spPr bwMode="auto">
            <a:xfrm>
              <a:off x="5251" y="3142"/>
              <a:ext cx="6" cy="26"/>
            </a:xfrm>
            <a:custGeom>
              <a:avLst/>
              <a:gdLst>
                <a:gd name="T0" fmla="*/ 0 w 5"/>
                <a:gd name="T1" fmla="*/ 3 h 21"/>
                <a:gd name="T2" fmla="*/ 0 w 5"/>
                <a:gd name="T3" fmla="*/ 18 h 21"/>
                <a:gd name="T4" fmla="*/ 4 w 5"/>
                <a:gd name="T5" fmla="*/ 18 h 21"/>
                <a:gd name="T6" fmla="*/ 4 w 5"/>
                <a:gd name="T7" fmla="*/ 3 h 21"/>
                <a:gd name="T8" fmla="*/ 0 w 5"/>
                <a:gd name="T9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1">
                  <a:moveTo>
                    <a:pt x="0" y="3"/>
                  </a:moveTo>
                  <a:cubicBezTo>
                    <a:pt x="0" y="8"/>
                    <a:pt x="0" y="13"/>
                    <a:pt x="0" y="18"/>
                  </a:cubicBezTo>
                  <a:cubicBezTo>
                    <a:pt x="0" y="21"/>
                    <a:pt x="4" y="21"/>
                    <a:pt x="4" y="18"/>
                  </a:cubicBezTo>
                  <a:cubicBezTo>
                    <a:pt x="4" y="13"/>
                    <a:pt x="4" y="8"/>
                    <a:pt x="4" y="3"/>
                  </a:cubicBezTo>
                  <a:cubicBezTo>
                    <a:pt x="5" y="0"/>
                    <a:pt x="1" y="0"/>
                    <a:pt x="0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8" name="Freeform 165"/>
            <p:cNvSpPr/>
            <p:nvPr/>
          </p:nvSpPr>
          <p:spPr bwMode="auto">
            <a:xfrm>
              <a:off x="5250" y="3183"/>
              <a:ext cx="6" cy="17"/>
            </a:xfrm>
            <a:custGeom>
              <a:avLst/>
              <a:gdLst>
                <a:gd name="T0" fmla="*/ 0 w 5"/>
                <a:gd name="T1" fmla="*/ 2 h 14"/>
                <a:gd name="T2" fmla="*/ 1 w 5"/>
                <a:gd name="T3" fmla="*/ 12 h 14"/>
                <a:gd name="T4" fmla="*/ 5 w 5"/>
                <a:gd name="T5" fmla="*/ 12 h 14"/>
                <a:gd name="T6" fmla="*/ 4 w 5"/>
                <a:gd name="T7" fmla="*/ 2 h 14"/>
                <a:gd name="T8" fmla="*/ 0 w 5"/>
                <a:gd name="T9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4">
                  <a:moveTo>
                    <a:pt x="0" y="2"/>
                  </a:moveTo>
                  <a:cubicBezTo>
                    <a:pt x="1" y="5"/>
                    <a:pt x="1" y="8"/>
                    <a:pt x="1" y="12"/>
                  </a:cubicBezTo>
                  <a:cubicBezTo>
                    <a:pt x="1" y="14"/>
                    <a:pt x="5" y="14"/>
                    <a:pt x="5" y="12"/>
                  </a:cubicBezTo>
                  <a:cubicBezTo>
                    <a:pt x="5" y="8"/>
                    <a:pt x="4" y="5"/>
                    <a:pt x="4" y="2"/>
                  </a:cubicBezTo>
                  <a:cubicBezTo>
                    <a:pt x="4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9" name="Freeform 166"/>
            <p:cNvSpPr/>
            <p:nvPr/>
          </p:nvSpPr>
          <p:spPr bwMode="auto">
            <a:xfrm>
              <a:off x="5250" y="3206"/>
              <a:ext cx="6" cy="5"/>
            </a:xfrm>
            <a:custGeom>
              <a:avLst/>
              <a:gdLst>
                <a:gd name="T0" fmla="*/ 2 w 5"/>
                <a:gd name="T1" fmla="*/ 4 h 4"/>
                <a:gd name="T2" fmla="*/ 2 w 5"/>
                <a:gd name="T3" fmla="*/ 0 h 4"/>
                <a:gd name="T4" fmla="*/ 2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5" y="4"/>
                    <a:pt x="5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50" name="Freeform 167"/>
            <p:cNvSpPr/>
            <p:nvPr/>
          </p:nvSpPr>
          <p:spPr bwMode="auto">
            <a:xfrm>
              <a:off x="4771" y="3241"/>
              <a:ext cx="16" cy="15"/>
            </a:xfrm>
            <a:custGeom>
              <a:avLst/>
              <a:gdLst>
                <a:gd name="T0" fmla="*/ 5 w 13"/>
                <a:gd name="T1" fmla="*/ 10 h 12"/>
                <a:gd name="T2" fmla="*/ 9 w 13"/>
                <a:gd name="T3" fmla="*/ 4 h 12"/>
                <a:gd name="T4" fmla="*/ 6 w 13"/>
                <a:gd name="T5" fmla="*/ 3 h 12"/>
                <a:gd name="T6" fmla="*/ 7 w 13"/>
                <a:gd name="T7" fmla="*/ 7 h 12"/>
                <a:gd name="T8" fmla="*/ 9 w 13"/>
                <a:gd name="T9" fmla="*/ 11 h 12"/>
                <a:gd name="T10" fmla="*/ 11 w 13"/>
                <a:gd name="T11" fmla="*/ 8 h 12"/>
                <a:gd name="T12" fmla="*/ 11 w 13"/>
                <a:gd name="T13" fmla="*/ 5 h 12"/>
                <a:gd name="T14" fmla="*/ 9 w 13"/>
                <a:gd name="T15" fmla="*/ 1 h 12"/>
                <a:gd name="T16" fmla="*/ 6 w 13"/>
                <a:gd name="T17" fmla="*/ 1 h 12"/>
                <a:gd name="T18" fmla="*/ 2 w 13"/>
                <a:gd name="T19" fmla="*/ 8 h 12"/>
                <a:gd name="T20" fmla="*/ 5 w 13"/>
                <a:gd name="T21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12">
                  <a:moveTo>
                    <a:pt x="5" y="10"/>
                  </a:moveTo>
                  <a:cubicBezTo>
                    <a:pt x="6" y="8"/>
                    <a:pt x="8" y="6"/>
                    <a:pt x="9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7" y="4"/>
                    <a:pt x="7" y="6"/>
                    <a:pt x="7" y="7"/>
                  </a:cubicBezTo>
                  <a:cubicBezTo>
                    <a:pt x="7" y="8"/>
                    <a:pt x="8" y="9"/>
                    <a:pt x="9" y="11"/>
                  </a:cubicBezTo>
                  <a:cubicBezTo>
                    <a:pt x="10" y="12"/>
                    <a:pt x="13" y="10"/>
                    <a:pt x="11" y="8"/>
                  </a:cubicBezTo>
                  <a:cubicBezTo>
                    <a:pt x="11" y="7"/>
                    <a:pt x="11" y="6"/>
                    <a:pt x="11" y="5"/>
                  </a:cubicBezTo>
                  <a:cubicBezTo>
                    <a:pt x="11" y="3"/>
                    <a:pt x="10" y="2"/>
                    <a:pt x="9" y="1"/>
                  </a:cubicBezTo>
                  <a:cubicBezTo>
                    <a:pt x="9" y="0"/>
                    <a:pt x="7" y="0"/>
                    <a:pt x="6" y="1"/>
                  </a:cubicBezTo>
                  <a:cubicBezTo>
                    <a:pt x="4" y="3"/>
                    <a:pt x="3" y="5"/>
                    <a:pt x="2" y="8"/>
                  </a:cubicBezTo>
                  <a:cubicBezTo>
                    <a:pt x="0" y="10"/>
                    <a:pt x="4" y="12"/>
                    <a:pt x="5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51" name="Freeform 168"/>
            <p:cNvSpPr/>
            <p:nvPr/>
          </p:nvSpPr>
          <p:spPr bwMode="auto">
            <a:xfrm>
              <a:off x="4832" y="3239"/>
              <a:ext cx="16" cy="18"/>
            </a:xfrm>
            <a:custGeom>
              <a:avLst/>
              <a:gdLst>
                <a:gd name="T0" fmla="*/ 5 w 13"/>
                <a:gd name="T1" fmla="*/ 5 h 15"/>
                <a:gd name="T2" fmla="*/ 5 w 13"/>
                <a:gd name="T3" fmla="*/ 5 h 15"/>
                <a:gd name="T4" fmla="*/ 3 w 13"/>
                <a:gd name="T5" fmla="*/ 3 h 15"/>
                <a:gd name="T6" fmla="*/ 2 w 13"/>
                <a:gd name="T7" fmla="*/ 7 h 15"/>
                <a:gd name="T8" fmla="*/ 1 w 13"/>
                <a:gd name="T9" fmla="*/ 11 h 15"/>
                <a:gd name="T10" fmla="*/ 9 w 13"/>
                <a:gd name="T11" fmla="*/ 14 h 15"/>
                <a:gd name="T12" fmla="*/ 10 w 13"/>
                <a:gd name="T13" fmla="*/ 10 h 15"/>
                <a:gd name="T14" fmla="*/ 5 w 13"/>
                <a:gd name="T15" fmla="*/ 9 h 15"/>
                <a:gd name="T16" fmla="*/ 7 w 13"/>
                <a:gd name="T17" fmla="*/ 2 h 15"/>
                <a:gd name="T18" fmla="*/ 4 w 13"/>
                <a:gd name="T19" fmla="*/ 1 h 15"/>
                <a:gd name="T20" fmla="*/ 1 w 13"/>
                <a:gd name="T21" fmla="*/ 3 h 15"/>
                <a:gd name="T22" fmla="*/ 5 w 13"/>
                <a:gd name="T2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15">
                  <a:moveTo>
                    <a:pt x="5" y="5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3" y="4"/>
                    <a:pt x="3" y="3"/>
                  </a:cubicBezTo>
                  <a:cubicBezTo>
                    <a:pt x="3" y="4"/>
                    <a:pt x="2" y="5"/>
                    <a:pt x="2" y="7"/>
                  </a:cubicBezTo>
                  <a:cubicBezTo>
                    <a:pt x="1" y="8"/>
                    <a:pt x="0" y="10"/>
                    <a:pt x="1" y="11"/>
                  </a:cubicBezTo>
                  <a:cubicBezTo>
                    <a:pt x="3" y="15"/>
                    <a:pt x="6" y="14"/>
                    <a:pt x="9" y="14"/>
                  </a:cubicBezTo>
                  <a:cubicBezTo>
                    <a:pt x="12" y="15"/>
                    <a:pt x="13" y="11"/>
                    <a:pt x="10" y="10"/>
                  </a:cubicBezTo>
                  <a:cubicBezTo>
                    <a:pt x="9" y="10"/>
                    <a:pt x="4" y="11"/>
                    <a:pt x="5" y="9"/>
                  </a:cubicBezTo>
                  <a:cubicBezTo>
                    <a:pt x="6" y="7"/>
                    <a:pt x="8" y="5"/>
                    <a:pt x="7" y="2"/>
                  </a:cubicBezTo>
                  <a:cubicBezTo>
                    <a:pt x="6" y="1"/>
                    <a:pt x="5" y="0"/>
                    <a:pt x="4" y="1"/>
                  </a:cubicBezTo>
                  <a:cubicBezTo>
                    <a:pt x="3" y="1"/>
                    <a:pt x="2" y="2"/>
                    <a:pt x="1" y="3"/>
                  </a:cubicBezTo>
                  <a:cubicBezTo>
                    <a:pt x="0" y="5"/>
                    <a:pt x="3" y="7"/>
                    <a:pt x="5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52" name="Freeform 169"/>
            <p:cNvSpPr/>
            <p:nvPr/>
          </p:nvSpPr>
          <p:spPr bwMode="auto">
            <a:xfrm>
              <a:off x="4905" y="3233"/>
              <a:ext cx="13" cy="16"/>
            </a:xfrm>
            <a:custGeom>
              <a:avLst/>
              <a:gdLst>
                <a:gd name="T0" fmla="*/ 4 w 11"/>
                <a:gd name="T1" fmla="*/ 6 h 13"/>
                <a:gd name="T2" fmla="*/ 5 w 11"/>
                <a:gd name="T3" fmla="*/ 5 h 13"/>
                <a:gd name="T4" fmla="*/ 4 w 11"/>
                <a:gd name="T5" fmla="*/ 5 h 13"/>
                <a:gd name="T6" fmla="*/ 4 w 11"/>
                <a:gd name="T7" fmla="*/ 5 h 13"/>
                <a:gd name="T8" fmla="*/ 3 w 11"/>
                <a:gd name="T9" fmla="*/ 8 h 13"/>
                <a:gd name="T10" fmla="*/ 5 w 11"/>
                <a:gd name="T11" fmla="*/ 11 h 13"/>
                <a:gd name="T12" fmla="*/ 8 w 11"/>
                <a:gd name="T13" fmla="*/ 12 h 13"/>
                <a:gd name="T14" fmla="*/ 9 w 11"/>
                <a:gd name="T15" fmla="*/ 8 h 13"/>
                <a:gd name="T16" fmla="*/ 5 w 11"/>
                <a:gd name="T17" fmla="*/ 7 h 13"/>
                <a:gd name="T18" fmla="*/ 7 w 11"/>
                <a:gd name="T19" fmla="*/ 10 h 13"/>
                <a:gd name="T20" fmla="*/ 8 w 11"/>
                <a:gd name="T21" fmla="*/ 3 h 13"/>
                <a:gd name="T22" fmla="*/ 1 w 11"/>
                <a:gd name="T23" fmla="*/ 3 h 13"/>
                <a:gd name="T24" fmla="*/ 4 w 11"/>
                <a:gd name="T2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13">
                  <a:moveTo>
                    <a:pt x="4" y="6"/>
                  </a:moveTo>
                  <a:cubicBezTo>
                    <a:pt x="4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3" y="5"/>
                    <a:pt x="4" y="4"/>
                    <a:pt x="4" y="5"/>
                  </a:cubicBezTo>
                  <a:cubicBezTo>
                    <a:pt x="4" y="6"/>
                    <a:pt x="4" y="7"/>
                    <a:pt x="3" y="8"/>
                  </a:cubicBezTo>
                  <a:cubicBezTo>
                    <a:pt x="2" y="9"/>
                    <a:pt x="3" y="11"/>
                    <a:pt x="5" y="11"/>
                  </a:cubicBezTo>
                  <a:cubicBezTo>
                    <a:pt x="6" y="11"/>
                    <a:pt x="7" y="12"/>
                    <a:pt x="8" y="12"/>
                  </a:cubicBezTo>
                  <a:cubicBezTo>
                    <a:pt x="10" y="13"/>
                    <a:pt x="11" y="9"/>
                    <a:pt x="9" y="8"/>
                  </a:cubicBezTo>
                  <a:cubicBezTo>
                    <a:pt x="8" y="8"/>
                    <a:pt x="6" y="7"/>
                    <a:pt x="5" y="7"/>
                  </a:cubicBezTo>
                  <a:cubicBezTo>
                    <a:pt x="5" y="8"/>
                    <a:pt x="6" y="9"/>
                    <a:pt x="7" y="10"/>
                  </a:cubicBezTo>
                  <a:cubicBezTo>
                    <a:pt x="8" y="8"/>
                    <a:pt x="8" y="5"/>
                    <a:pt x="8" y="3"/>
                  </a:cubicBezTo>
                  <a:cubicBezTo>
                    <a:pt x="6" y="0"/>
                    <a:pt x="3" y="1"/>
                    <a:pt x="1" y="3"/>
                  </a:cubicBezTo>
                  <a:cubicBezTo>
                    <a:pt x="0" y="5"/>
                    <a:pt x="3" y="8"/>
                    <a:pt x="4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53" name="Freeform 170"/>
            <p:cNvSpPr/>
            <p:nvPr/>
          </p:nvSpPr>
          <p:spPr bwMode="auto">
            <a:xfrm>
              <a:off x="4913" y="3247"/>
              <a:ext cx="6" cy="5"/>
            </a:xfrm>
            <a:custGeom>
              <a:avLst/>
              <a:gdLst>
                <a:gd name="T0" fmla="*/ 2 w 5"/>
                <a:gd name="T1" fmla="*/ 4 h 4"/>
                <a:gd name="T2" fmla="*/ 2 w 5"/>
                <a:gd name="T3" fmla="*/ 0 h 4"/>
                <a:gd name="T4" fmla="*/ 2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5" y="4"/>
                    <a:pt x="5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54" name="Freeform 171"/>
            <p:cNvSpPr/>
            <p:nvPr/>
          </p:nvSpPr>
          <p:spPr bwMode="auto">
            <a:xfrm>
              <a:off x="4952" y="3234"/>
              <a:ext cx="15" cy="23"/>
            </a:xfrm>
            <a:custGeom>
              <a:avLst/>
              <a:gdLst>
                <a:gd name="T0" fmla="*/ 2 w 12"/>
                <a:gd name="T1" fmla="*/ 2 h 19"/>
                <a:gd name="T2" fmla="*/ 1 w 12"/>
                <a:gd name="T3" fmla="*/ 13 h 19"/>
                <a:gd name="T4" fmla="*/ 11 w 12"/>
                <a:gd name="T5" fmla="*/ 12 h 19"/>
                <a:gd name="T6" fmla="*/ 8 w 12"/>
                <a:gd name="T7" fmla="*/ 10 h 19"/>
                <a:gd name="T8" fmla="*/ 7 w 12"/>
                <a:gd name="T9" fmla="*/ 15 h 19"/>
                <a:gd name="T10" fmla="*/ 10 w 12"/>
                <a:gd name="T11" fmla="*/ 17 h 19"/>
                <a:gd name="T12" fmla="*/ 11 w 12"/>
                <a:gd name="T13" fmla="*/ 11 h 19"/>
                <a:gd name="T14" fmla="*/ 9 w 12"/>
                <a:gd name="T15" fmla="*/ 9 h 19"/>
                <a:gd name="T16" fmla="*/ 5 w 12"/>
                <a:gd name="T17" fmla="*/ 10 h 19"/>
                <a:gd name="T18" fmla="*/ 5 w 12"/>
                <a:gd name="T19" fmla="*/ 11 h 19"/>
                <a:gd name="T20" fmla="*/ 5 w 12"/>
                <a:gd name="T21" fmla="*/ 10 h 19"/>
                <a:gd name="T22" fmla="*/ 6 w 12"/>
                <a:gd name="T23" fmla="*/ 3 h 19"/>
                <a:gd name="T24" fmla="*/ 2 w 12"/>
                <a:gd name="T25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19">
                  <a:moveTo>
                    <a:pt x="2" y="2"/>
                  </a:moveTo>
                  <a:cubicBezTo>
                    <a:pt x="1" y="5"/>
                    <a:pt x="0" y="10"/>
                    <a:pt x="1" y="13"/>
                  </a:cubicBezTo>
                  <a:cubicBezTo>
                    <a:pt x="3" y="16"/>
                    <a:pt x="8" y="14"/>
                    <a:pt x="11" y="12"/>
                  </a:cubicBezTo>
                  <a:cubicBezTo>
                    <a:pt x="10" y="11"/>
                    <a:pt x="9" y="10"/>
                    <a:pt x="8" y="10"/>
                  </a:cubicBezTo>
                  <a:cubicBezTo>
                    <a:pt x="7" y="11"/>
                    <a:pt x="8" y="14"/>
                    <a:pt x="7" y="15"/>
                  </a:cubicBezTo>
                  <a:cubicBezTo>
                    <a:pt x="5" y="17"/>
                    <a:pt x="9" y="19"/>
                    <a:pt x="10" y="17"/>
                  </a:cubicBezTo>
                  <a:cubicBezTo>
                    <a:pt x="11" y="15"/>
                    <a:pt x="11" y="13"/>
                    <a:pt x="11" y="11"/>
                  </a:cubicBezTo>
                  <a:cubicBezTo>
                    <a:pt x="12" y="9"/>
                    <a:pt x="10" y="8"/>
                    <a:pt x="9" y="9"/>
                  </a:cubicBezTo>
                  <a:cubicBezTo>
                    <a:pt x="8" y="9"/>
                    <a:pt x="6" y="10"/>
                    <a:pt x="5" y="10"/>
                  </a:cubicBezTo>
                  <a:cubicBezTo>
                    <a:pt x="4" y="11"/>
                    <a:pt x="4" y="10"/>
                    <a:pt x="5" y="11"/>
                  </a:cubicBezTo>
                  <a:cubicBezTo>
                    <a:pt x="5" y="11"/>
                    <a:pt x="5" y="10"/>
                    <a:pt x="5" y="10"/>
                  </a:cubicBezTo>
                  <a:cubicBezTo>
                    <a:pt x="5" y="8"/>
                    <a:pt x="5" y="6"/>
                    <a:pt x="6" y="3"/>
                  </a:cubicBezTo>
                  <a:cubicBezTo>
                    <a:pt x="6" y="1"/>
                    <a:pt x="2" y="0"/>
                    <a:pt x="2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55" name="Freeform 172"/>
            <p:cNvSpPr/>
            <p:nvPr/>
          </p:nvSpPr>
          <p:spPr bwMode="auto">
            <a:xfrm>
              <a:off x="4906" y="3247"/>
              <a:ext cx="16" cy="8"/>
            </a:xfrm>
            <a:custGeom>
              <a:avLst/>
              <a:gdLst>
                <a:gd name="T0" fmla="*/ 3 w 13"/>
                <a:gd name="T1" fmla="*/ 4 h 6"/>
                <a:gd name="T2" fmla="*/ 10 w 13"/>
                <a:gd name="T3" fmla="*/ 4 h 6"/>
                <a:gd name="T4" fmla="*/ 8 w 13"/>
                <a:gd name="T5" fmla="*/ 1 h 6"/>
                <a:gd name="T6" fmla="*/ 5 w 13"/>
                <a:gd name="T7" fmla="*/ 1 h 6"/>
                <a:gd name="T8" fmla="*/ 3 w 13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3" y="4"/>
                  </a:moveTo>
                  <a:cubicBezTo>
                    <a:pt x="5" y="6"/>
                    <a:pt x="8" y="6"/>
                    <a:pt x="10" y="4"/>
                  </a:cubicBezTo>
                  <a:cubicBezTo>
                    <a:pt x="13" y="3"/>
                    <a:pt x="10" y="0"/>
                    <a:pt x="8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3" y="0"/>
                    <a:pt x="0" y="3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56" name="Freeform 173"/>
            <p:cNvSpPr/>
            <p:nvPr/>
          </p:nvSpPr>
          <p:spPr bwMode="auto">
            <a:xfrm>
              <a:off x="4915" y="3245"/>
              <a:ext cx="6" cy="6"/>
            </a:xfrm>
            <a:custGeom>
              <a:avLst/>
              <a:gdLst>
                <a:gd name="T0" fmla="*/ 3 w 5"/>
                <a:gd name="T1" fmla="*/ 5 h 5"/>
                <a:gd name="T2" fmla="*/ 3 w 5"/>
                <a:gd name="T3" fmla="*/ 0 h 5"/>
                <a:gd name="T4" fmla="*/ 3 w 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5" y="5"/>
                    <a:pt x="5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57" name="Freeform 174"/>
            <p:cNvSpPr/>
            <p:nvPr/>
          </p:nvSpPr>
          <p:spPr bwMode="auto">
            <a:xfrm>
              <a:off x="5017" y="3236"/>
              <a:ext cx="17" cy="19"/>
            </a:xfrm>
            <a:custGeom>
              <a:avLst/>
              <a:gdLst>
                <a:gd name="T0" fmla="*/ 2 w 14"/>
                <a:gd name="T1" fmla="*/ 13 h 15"/>
                <a:gd name="T2" fmla="*/ 10 w 14"/>
                <a:gd name="T3" fmla="*/ 11 h 15"/>
                <a:gd name="T4" fmla="*/ 3 w 14"/>
                <a:gd name="T5" fmla="*/ 5 h 15"/>
                <a:gd name="T6" fmla="*/ 4 w 14"/>
                <a:gd name="T7" fmla="*/ 7 h 15"/>
                <a:gd name="T8" fmla="*/ 4 w 14"/>
                <a:gd name="T9" fmla="*/ 4 h 15"/>
                <a:gd name="T10" fmla="*/ 3 w 14"/>
                <a:gd name="T11" fmla="*/ 6 h 15"/>
                <a:gd name="T12" fmla="*/ 10 w 14"/>
                <a:gd name="T13" fmla="*/ 5 h 15"/>
                <a:gd name="T14" fmla="*/ 12 w 14"/>
                <a:gd name="T15" fmla="*/ 2 h 15"/>
                <a:gd name="T16" fmla="*/ 4 w 14"/>
                <a:gd name="T17" fmla="*/ 1 h 15"/>
                <a:gd name="T18" fmla="*/ 0 w 14"/>
                <a:gd name="T19" fmla="*/ 3 h 15"/>
                <a:gd name="T20" fmla="*/ 1 w 14"/>
                <a:gd name="T21" fmla="*/ 8 h 15"/>
                <a:gd name="T22" fmla="*/ 3 w 14"/>
                <a:gd name="T23" fmla="*/ 9 h 15"/>
                <a:gd name="T24" fmla="*/ 6 w 14"/>
                <a:gd name="T25" fmla="*/ 10 h 15"/>
                <a:gd name="T26" fmla="*/ 7 w 14"/>
                <a:gd name="T27" fmla="*/ 10 h 15"/>
                <a:gd name="T28" fmla="*/ 7 w 14"/>
                <a:gd name="T29" fmla="*/ 10 h 15"/>
                <a:gd name="T30" fmla="*/ 7 w 14"/>
                <a:gd name="T31" fmla="*/ 9 h 15"/>
                <a:gd name="T32" fmla="*/ 6 w 14"/>
                <a:gd name="T33" fmla="*/ 10 h 15"/>
                <a:gd name="T34" fmla="*/ 4 w 14"/>
                <a:gd name="T35" fmla="*/ 10 h 15"/>
                <a:gd name="T36" fmla="*/ 2 w 14"/>
                <a:gd name="T37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15">
                  <a:moveTo>
                    <a:pt x="2" y="13"/>
                  </a:moveTo>
                  <a:cubicBezTo>
                    <a:pt x="5" y="15"/>
                    <a:pt x="9" y="14"/>
                    <a:pt x="10" y="11"/>
                  </a:cubicBezTo>
                  <a:cubicBezTo>
                    <a:pt x="13" y="7"/>
                    <a:pt x="5" y="5"/>
                    <a:pt x="3" y="5"/>
                  </a:cubicBezTo>
                  <a:cubicBezTo>
                    <a:pt x="3" y="6"/>
                    <a:pt x="4" y="6"/>
                    <a:pt x="4" y="7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4" y="5"/>
                    <a:pt x="3" y="5"/>
                    <a:pt x="3" y="6"/>
                  </a:cubicBezTo>
                  <a:cubicBezTo>
                    <a:pt x="5" y="5"/>
                    <a:pt x="8" y="4"/>
                    <a:pt x="10" y="5"/>
                  </a:cubicBezTo>
                  <a:cubicBezTo>
                    <a:pt x="12" y="7"/>
                    <a:pt x="14" y="3"/>
                    <a:pt x="12" y="2"/>
                  </a:cubicBezTo>
                  <a:cubicBezTo>
                    <a:pt x="10" y="0"/>
                    <a:pt x="7" y="0"/>
                    <a:pt x="4" y="1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5"/>
                    <a:pt x="0" y="6"/>
                    <a:pt x="1" y="8"/>
                  </a:cubicBezTo>
                  <a:cubicBezTo>
                    <a:pt x="1" y="9"/>
                    <a:pt x="2" y="9"/>
                    <a:pt x="3" y="9"/>
                  </a:cubicBezTo>
                  <a:cubicBezTo>
                    <a:pt x="4" y="9"/>
                    <a:pt x="5" y="9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9"/>
                    <a:pt x="6" y="10"/>
                    <a:pt x="6" y="10"/>
                  </a:cubicBezTo>
                  <a:cubicBezTo>
                    <a:pt x="5" y="10"/>
                    <a:pt x="5" y="10"/>
                    <a:pt x="4" y="10"/>
                  </a:cubicBezTo>
                  <a:cubicBezTo>
                    <a:pt x="2" y="8"/>
                    <a:pt x="0" y="12"/>
                    <a:pt x="2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58" name="Freeform 175"/>
            <p:cNvSpPr/>
            <p:nvPr/>
          </p:nvSpPr>
          <p:spPr bwMode="auto">
            <a:xfrm>
              <a:off x="5088" y="3235"/>
              <a:ext cx="14" cy="17"/>
            </a:xfrm>
            <a:custGeom>
              <a:avLst/>
              <a:gdLst>
                <a:gd name="T0" fmla="*/ 9 w 12"/>
                <a:gd name="T1" fmla="*/ 1 h 14"/>
                <a:gd name="T2" fmla="*/ 1 w 12"/>
                <a:gd name="T3" fmla="*/ 9 h 14"/>
                <a:gd name="T4" fmla="*/ 5 w 12"/>
                <a:gd name="T5" fmla="*/ 13 h 14"/>
                <a:gd name="T6" fmla="*/ 11 w 12"/>
                <a:gd name="T7" fmla="*/ 11 h 14"/>
                <a:gd name="T8" fmla="*/ 11 w 12"/>
                <a:gd name="T9" fmla="*/ 8 h 14"/>
                <a:gd name="T10" fmla="*/ 3 w 12"/>
                <a:gd name="T11" fmla="*/ 8 h 14"/>
                <a:gd name="T12" fmla="*/ 5 w 12"/>
                <a:gd name="T13" fmla="*/ 11 h 14"/>
                <a:gd name="T14" fmla="*/ 8 w 12"/>
                <a:gd name="T15" fmla="*/ 11 h 14"/>
                <a:gd name="T16" fmla="*/ 8 w 12"/>
                <a:gd name="T17" fmla="*/ 9 h 14"/>
                <a:gd name="T18" fmla="*/ 5 w 12"/>
                <a:gd name="T19" fmla="*/ 8 h 14"/>
                <a:gd name="T20" fmla="*/ 7 w 12"/>
                <a:gd name="T21" fmla="*/ 6 h 14"/>
                <a:gd name="T22" fmla="*/ 10 w 12"/>
                <a:gd name="T23" fmla="*/ 5 h 14"/>
                <a:gd name="T24" fmla="*/ 9 w 12"/>
                <a:gd name="T25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14">
                  <a:moveTo>
                    <a:pt x="9" y="1"/>
                  </a:moveTo>
                  <a:cubicBezTo>
                    <a:pt x="5" y="1"/>
                    <a:pt x="0" y="5"/>
                    <a:pt x="1" y="9"/>
                  </a:cubicBezTo>
                  <a:cubicBezTo>
                    <a:pt x="1" y="11"/>
                    <a:pt x="3" y="13"/>
                    <a:pt x="5" y="13"/>
                  </a:cubicBezTo>
                  <a:cubicBezTo>
                    <a:pt x="8" y="14"/>
                    <a:pt x="10" y="13"/>
                    <a:pt x="11" y="11"/>
                  </a:cubicBezTo>
                  <a:cubicBezTo>
                    <a:pt x="12" y="10"/>
                    <a:pt x="11" y="9"/>
                    <a:pt x="11" y="8"/>
                  </a:cubicBezTo>
                  <a:cubicBezTo>
                    <a:pt x="9" y="6"/>
                    <a:pt x="5" y="6"/>
                    <a:pt x="3" y="8"/>
                  </a:cubicBezTo>
                  <a:cubicBezTo>
                    <a:pt x="1" y="9"/>
                    <a:pt x="2" y="13"/>
                    <a:pt x="5" y="11"/>
                  </a:cubicBezTo>
                  <a:cubicBezTo>
                    <a:pt x="6" y="11"/>
                    <a:pt x="7" y="10"/>
                    <a:pt x="8" y="11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7" y="9"/>
                    <a:pt x="4" y="10"/>
                    <a:pt x="5" y="8"/>
                  </a:cubicBezTo>
                  <a:cubicBezTo>
                    <a:pt x="5" y="7"/>
                    <a:pt x="6" y="6"/>
                    <a:pt x="7" y="6"/>
                  </a:cubicBezTo>
                  <a:cubicBezTo>
                    <a:pt x="8" y="5"/>
                    <a:pt x="9" y="5"/>
                    <a:pt x="10" y="5"/>
                  </a:cubicBezTo>
                  <a:cubicBezTo>
                    <a:pt x="12" y="4"/>
                    <a:pt x="11" y="0"/>
                    <a:pt x="9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59" name="Freeform 176"/>
            <p:cNvSpPr/>
            <p:nvPr/>
          </p:nvSpPr>
          <p:spPr bwMode="auto">
            <a:xfrm>
              <a:off x="5157" y="3229"/>
              <a:ext cx="15" cy="20"/>
            </a:xfrm>
            <a:custGeom>
              <a:avLst/>
              <a:gdLst>
                <a:gd name="T0" fmla="*/ 2 w 12"/>
                <a:gd name="T1" fmla="*/ 6 h 16"/>
                <a:gd name="T2" fmla="*/ 11 w 12"/>
                <a:gd name="T3" fmla="*/ 5 h 16"/>
                <a:gd name="T4" fmla="*/ 8 w 12"/>
                <a:gd name="T5" fmla="*/ 2 h 16"/>
                <a:gd name="T6" fmla="*/ 5 w 12"/>
                <a:gd name="T7" fmla="*/ 13 h 16"/>
                <a:gd name="T8" fmla="*/ 9 w 12"/>
                <a:gd name="T9" fmla="*/ 13 h 16"/>
                <a:gd name="T10" fmla="*/ 9 w 12"/>
                <a:gd name="T11" fmla="*/ 11 h 16"/>
                <a:gd name="T12" fmla="*/ 7 w 12"/>
                <a:gd name="T13" fmla="*/ 9 h 16"/>
                <a:gd name="T14" fmla="*/ 4 w 12"/>
                <a:gd name="T15" fmla="*/ 9 h 16"/>
                <a:gd name="T16" fmla="*/ 6 w 12"/>
                <a:gd name="T17" fmla="*/ 13 h 16"/>
                <a:gd name="T18" fmla="*/ 7 w 12"/>
                <a:gd name="T19" fmla="*/ 12 h 16"/>
                <a:gd name="T20" fmla="*/ 5 w 12"/>
                <a:gd name="T21" fmla="*/ 9 h 16"/>
                <a:gd name="T22" fmla="*/ 4 w 12"/>
                <a:gd name="T23" fmla="*/ 10 h 16"/>
                <a:gd name="T24" fmla="*/ 5 w 12"/>
                <a:gd name="T25" fmla="*/ 13 h 16"/>
                <a:gd name="T26" fmla="*/ 8 w 12"/>
                <a:gd name="T27" fmla="*/ 13 h 16"/>
                <a:gd name="T28" fmla="*/ 5 w 12"/>
                <a:gd name="T29" fmla="*/ 11 h 16"/>
                <a:gd name="T30" fmla="*/ 5 w 12"/>
                <a:gd name="T31" fmla="*/ 12 h 16"/>
                <a:gd name="T32" fmla="*/ 9 w 12"/>
                <a:gd name="T33" fmla="*/ 13 h 16"/>
                <a:gd name="T34" fmla="*/ 11 w 12"/>
                <a:gd name="T35" fmla="*/ 5 h 16"/>
                <a:gd name="T36" fmla="*/ 8 w 12"/>
                <a:gd name="T37" fmla="*/ 2 h 16"/>
                <a:gd name="T38" fmla="*/ 4 w 12"/>
                <a:gd name="T39" fmla="*/ 2 h 16"/>
                <a:gd name="T40" fmla="*/ 2 w 12"/>
                <a:gd name="T41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16">
                  <a:moveTo>
                    <a:pt x="2" y="6"/>
                  </a:moveTo>
                  <a:cubicBezTo>
                    <a:pt x="5" y="8"/>
                    <a:pt x="8" y="7"/>
                    <a:pt x="11" y="5"/>
                  </a:cubicBezTo>
                  <a:cubicBezTo>
                    <a:pt x="10" y="4"/>
                    <a:pt x="9" y="3"/>
                    <a:pt x="8" y="2"/>
                  </a:cubicBezTo>
                  <a:cubicBezTo>
                    <a:pt x="5" y="5"/>
                    <a:pt x="5" y="9"/>
                    <a:pt x="5" y="13"/>
                  </a:cubicBezTo>
                  <a:cubicBezTo>
                    <a:pt x="5" y="15"/>
                    <a:pt x="8" y="16"/>
                    <a:pt x="9" y="13"/>
                  </a:cubicBezTo>
                  <a:cubicBezTo>
                    <a:pt x="9" y="12"/>
                    <a:pt x="9" y="12"/>
                    <a:pt x="9" y="11"/>
                  </a:cubicBezTo>
                  <a:cubicBezTo>
                    <a:pt x="9" y="9"/>
                    <a:pt x="8" y="8"/>
                    <a:pt x="7" y="9"/>
                  </a:cubicBezTo>
                  <a:cubicBezTo>
                    <a:pt x="6" y="9"/>
                    <a:pt x="5" y="9"/>
                    <a:pt x="4" y="9"/>
                  </a:cubicBezTo>
                  <a:cubicBezTo>
                    <a:pt x="5" y="11"/>
                    <a:pt x="5" y="12"/>
                    <a:pt x="6" y="13"/>
                  </a:cubicBezTo>
                  <a:cubicBezTo>
                    <a:pt x="6" y="13"/>
                    <a:pt x="7" y="12"/>
                    <a:pt x="7" y="12"/>
                  </a:cubicBezTo>
                  <a:cubicBezTo>
                    <a:pt x="10" y="11"/>
                    <a:pt x="8" y="7"/>
                    <a:pt x="5" y="9"/>
                  </a:cubicBezTo>
                  <a:cubicBezTo>
                    <a:pt x="5" y="9"/>
                    <a:pt x="4" y="9"/>
                    <a:pt x="4" y="10"/>
                  </a:cubicBezTo>
                  <a:cubicBezTo>
                    <a:pt x="2" y="11"/>
                    <a:pt x="3" y="14"/>
                    <a:pt x="5" y="13"/>
                  </a:cubicBezTo>
                  <a:cubicBezTo>
                    <a:pt x="6" y="13"/>
                    <a:pt x="7" y="13"/>
                    <a:pt x="8" y="13"/>
                  </a:cubicBezTo>
                  <a:cubicBezTo>
                    <a:pt x="7" y="12"/>
                    <a:pt x="6" y="11"/>
                    <a:pt x="5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6" y="12"/>
                    <a:pt x="7" y="13"/>
                    <a:pt x="9" y="13"/>
                  </a:cubicBezTo>
                  <a:cubicBezTo>
                    <a:pt x="9" y="10"/>
                    <a:pt x="9" y="7"/>
                    <a:pt x="11" y="5"/>
                  </a:cubicBezTo>
                  <a:cubicBezTo>
                    <a:pt x="12" y="3"/>
                    <a:pt x="10" y="0"/>
                    <a:pt x="8" y="2"/>
                  </a:cubicBezTo>
                  <a:cubicBezTo>
                    <a:pt x="7" y="3"/>
                    <a:pt x="5" y="4"/>
                    <a:pt x="4" y="2"/>
                  </a:cubicBezTo>
                  <a:cubicBezTo>
                    <a:pt x="2" y="1"/>
                    <a:pt x="0" y="4"/>
                    <a:pt x="2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0" name="Freeform 177"/>
            <p:cNvSpPr/>
            <p:nvPr/>
          </p:nvSpPr>
          <p:spPr bwMode="auto">
            <a:xfrm>
              <a:off x="5236" y="3228"/>
              <a:ext cx="15" cy="16"/>
            </a:xfrm>
            <a:custGeom>
              <a:avLst/>
              <a:gdLst>
                <a:gd name="T0" fmla="*/ 6 w 12"/>
                <a:gd name="T1" fmla="*/ 1 h 13"/>
                <a:gd name="T2" fmla="*/ 2 w 12"/>
                <a:gd name="T3" fmla="*/ 2 h 13"/>
                <a:gd name="T4" fmla="*/ 1 w 12"/>
                <a:gd name="T5" fmla="*/ 5 h 13"/>
                <a:gd name="T6" fmla="*/ 4 w 12"/>
                <a:gd name="T7" fmla="*/ 8 h 13"/>
                <a:gd name="T8" fmla="*/ 6 w 12"/>
                <a:gd name="T9" fmla="*/ 9 h 13"/>
                <a:gd name="T10" fmla="*/ 6 w 12"/>
                <a:gd name="T11" fmla="*/ 10 h 13"/>
                <a:gd name="T12" fmla="*/ 6 w 12"/>
                <a:gd name="T13" fmla="*/ 8 h 13"/>
                <a:gd name="T14" fmla="*/ 5 w 12"/>
                <a:gd name="T15" fmla="*/ 8 h 13"/>
                <a:gd name="T16" fmla="*/ 6 w 12"/>
                <a:gd name="T17" fmla="*/ 9 h 13"/>
                <a:gd name="T18" fmla="*/ 6 w 12"/>
                <a:gd name="T19" fmla="*/ 9 h 13"/>
                <a:gd name="T20" fmla="*/ 7 w 12"/>
                <a:gd name="T21" fmla="*/ 7 h 13"/>
                <a:gd name="T22" fmla="*/ 8 w 12"/>
                <a:gd name="T23" fmla="*/ 2 h 13"/>
                <a:gd name="T24" fmla="*/ 6 w 12"/>
                <a:gd name="T25" fmla="*/ 0 h 13"/>
                <a:gd name="T26" fmla="*/ 3 w 12"/>
                <a:gd name="T27" fmla="*/ 2 h 13"/>
                <a:gd name="T28" fmla="*/ 6 w 12"/>
                <a:gd name="T29" fmla="*/ 5 h 13"/>
                <a:gd name="T30" fmla="*/ 7 w 12"/>
                <a:gd name="T31" fmla="*/ 4 h 13"/>
                <a:gd name="T32" fmla="*/ 4 w 12"/>
                <a:gd name="T33" fmla="*/ 2 h 13"/>
                <a:gd name="T34" fmla="*/ 4 w 12"/>
                <a:gd name="T35" fmla="*/ 5 h 13"/>
                <a:gd name="T36" fmla="*/ 2 w 12"/>
                <a:gd name="T37" fmla="*/ 8 h 13"/>
                <a:gd name="T38" fmla="*/ 3 w 12"/>
                <a:gd name="T39" fmla="*/ 12 h 13"/>
                <a:gd name="T40" fmla="*/ 7 w 12"/>
                <a:gd name="T41" fmla="*/ 12 h 13"/>
                <a:gd name="T42" fmla="*/ 9 w 12"/>
                <a:gd name="T43" fmla="*/ 7 h 13"/>
                <a:gd name="T44" fmla="*/ 7 w 12"/>
                <a:gd name="T45" fmla="*/ 4 h 13"/>
                <a:gd name="T46" fmla="*/ 5 w 12"/>
                <a:gd name="T47" fmla="*/ 3 h 13"/>
                <a:gd name="T48" fmla="*/ 5 w 12"/>
                <a:gd name="T49" fmla="*/ 3 h 13"/>
                <a:gd name="T50" fmla="*/ 4 w 12"/>
                <a:gd name="T51" fmla="*/ 2 h 13"/>
                <a:gd name="T52" fmla="*/ 4 w 12"/>
                <a:gd name="T53" fmla="*/ 2 h 13"/>
                <a:gd name="T54" fmla="*/ 4 w 12"/>
                <a:gd name="T55" fmla="*/ 5 h 13"/>
                <a:gd name="T56" fmla="*/ 5 w 12"/>
                <a:gd name="T57" fmla="*/ 5 h 13"/>
                <a:gd name="T58" fmla="*/ 6 w 12"/>
                <a:gd name="T5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" h="13">
                  <a:moveTo>
                    <a:pt x="6" y="1"/>
                  </a:moveTo>
                  <a:cubicBezTo>
                    <a:pt x="4" y="1"/>
                    <a:pt x="3" y="1"/>
                    <a:pt x="2" y="2"/>
                  </a:cubicBezTo>
                  <a:cubicBezTo>
                    <a:pt x="1" y="2"/>
                    <a:pt x="0" y="3"/>
                    <a:pt x="1" y="5"/>
                  </a:cubicBezTo>
                  <a:cubicBezTo>
                    <a:pt x="2" y="6"/>
                    <a:pt x="3" y="7"/>
                    <a:pt x="4" y="8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6" y="9"/>
                    <a:pt x="7" y="10"/>
                    <a:pt x="6" y="10"/>
                  </a:cubicBezTo>
                  <a:cubicBezTo>
                    <a:pt x="6" y="8"/>
                    <a:pt x="8" y="8"/>
                    <a:pt x="6" y="8"/>
                  </a:cubicBezTo>
                  <a:cubicBezTo>
                    <a:pt x="6" y="8"/>
                    <a:pt x="6" y="9"/>
                    <a:pt x="5" y="8"/>
                  </a:cubicBezTo>
                  <a:cubicBezTo>
                    <a:pt x="5" y="8"/>
                    <a:pt x="5" y="8"/>
                    <a:pt x="6" y="9"/>
                  </a:cubicBezTo>
                  <a:cubicBezTo>
                    <a:pt x="6" y="9"/>
                    <a:pt x="6" y="10"/>
                    <a:pt x="6" y="9"/>
                  </a:cubicBezTo>
                  <a:cubicBezTo>
                    <a:pt x="6" y="9"/>
                    <a:pt x="7" y="8"/>
                    <a:pt x="7" y="7"/>
                  </a:cubicBezTo>
                  <a:cubicBezTo>
                    <a:pt x="8" y="6"/>
                    <a:pt x="9" y="4"/>
                    <a:pt x="8" y="2"/>
                  </a:cubicBezTo>
                  <a:cubicBezTo>
                    <a:pt x="8" y="1"/>
                    <a:pt x="7" y="0"/>
                    <a:pt x="6" y="0"/>
                  </a:cubicBezTo>
                  <a:cubicBezTo>
                    <a:pt x="5" y="0"/>
                    <a:pt x="4" y="1"/>
                    <a:pt x="3" y="2"/>
                  </a:cubicBezTo>
                  <a:cubicBezTo>
                    <a:pt x="1" y="4"/>
                    <a:pt x="4" y="7"/>
                    <a:pt x="6" y="5"/>
                  </a:cubicBezTo>
                  <a:cubicBezTo>
                    <a:pt x="6" y="5"/>
                    <a:pt x="6" y="4"/>
                    <a:pt x="7" y="4"/>
                  </a:cubicBezTo>
                  <a:cubicBezTo>
                    <a:pt x="6" y="3"/>
                    <a:pt x="5" y="3"/>
                    <a:pt x="4" y="2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3" y="6"/>
                    <a:pt x="2" y="7"/>
                    <a:pt x="2" y="8"/>
                  </a:cubicBezTo>
                  <a:cubicBezTo>
                    <a:pt x="2" y="9"/>
                    <a:pt x="2" y="11"/>
                    <a:pt x="3" y="12"/>
                  </a:cubicBezTo>
                  <a:cubicBezTo>
                    <a:pt x="4" y="13"/>
                    <a:pt x="6" y="13"/>
                    <a:pt x="7" y="12"/>
                  </a:cubicBezTo>
                  <a:cubicBezTo>
                    <a:pt x="11" y="12"/>
                    <a:pt x="12" y="9"/>
                    <a:pt x="9" y="7"/>
                  </a:cubicBezTo>
                  <a:cubicBezTo>
                    <a:pt x="9" y="6"/>
                    <a:pt x="8" y="5"/>
                    <a:pt x="7" y="4"/>
                  </a:cubicBezTo>
                  <a:cubicBezTo>
                    <a:pt x="6" y="4"/>
                    <a:pt x="6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9" y="2"/>
                    <a:pt x="6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1" name="Freeform 178"/>
            <p:cNvSpPr/>
            <p:nvPr/>
          </p:nvSpPr>
          <p:spPr bwMode="auto">
            <a:xfrm>
              <a:off x="5407" y="3211"/>
              <a:ext cx="32" cy="28"/>
            </a:xfrm>
            <a:custGeom>
              <a:avLst/>
              <a:gdLst>
                <a:gd name="T0" fmla="*/ 5 w 26"/>
                <a:gd name="T1" fmla="*/ 4 h 23"/>
                <a:gd name="T2" fmla="*/ 16 w 26"/>
                <a:gd name="T3" fmla="*/ 19 h 23"/>
                <a:gd name="T4" fmla="*/ 19 w 26"/>
                <a:gd name="T5" fmla="*/ 16 h 23"/>
                <a:gd name="T6" fmla="*/ 10 w 26"/>
                <a:gd name="T7" fmla="*/ 15 h 23"/>
                <a:gd name="T8" fmla="*/ 2 w 26"/>
                <a:gd name="T9" fmla="*/ 19 h 23"/>
                <a:gd name="T10" fmla="*/ 5 w 26"/>
                <a:gd name="T11" fmla="*/ 22 h 23"/>
                <a:gd name="T12" fmla="*/ 18 w 26"/>
                <a:gd name="T13" fmla="*/ 12 h 23"/>
                <a:gd name="T14" fmla="*/ 25 w 26"/>
                <a:gd name="T15" fmla="*/ 4 h 23"/>
                <a:gd name="T16" fmla="*/ 21 w 26"/>
                <a:gd name="T17" fmla="*/ 5 h 23"/>
                <a:gd name="T18" fmla="*/ 20 w 26"/>
                <a:gd name="T19" fmla="*/ 5 h 23"/>
                <a:gd name="T20" fmla="*/ 17 w 26"/>
                <a:gd name="T21" fmla="*/ 8 h 23"/>
                <a:gd name="T22" fmla="*/ 11 w 26"/>
                <a:gd name="T23" fmla="*/ 12 h 23"/>
                <a:gd name="T24" fmla="*/ 1 w 26"/>
                <a:gd name="T25" fmla="*/ 19 h 23"/>
                <a:gd name="T26" fmla="*/ 3 w 26"/>
                <a:gd name="T27" fmla="*/ 22 h 23"/>
                <a:gd name="T28" fmla="*/ 9 w 26"/>
                <a:gd name="T29" fmla="*/ 20 h 23"/>
                <a:gd name="T30" fmla="*/ 17 w 26"/>
                <a:gd name="T31" fmla="*/ 20 h 23"/>
                <a:gd name="T32" fmla="*/ 20 w 26"/>
                <a:gd name="T33" fmla="*/ 17 h 23"/>
                <a:gd name="T34" fmla="*/ 8 w 26"/>
                <a:gd name="T35" fmla="*/ 1 h 23"/>
                <a:gd name="T36" fmla="*/ 5 w 26"/>
                <a:gd name="T3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3">
                  <a:moveTo>
                    <a:pt x="5" y="4"/>
                  </a:moveTo>
                  <a:cubicBezTo>
                    <a:pt x="9" y="9"/>
                    <a:pt x="13" y="13"/>
                    <a:pt x="16" y="19"/>
                  </a:cubicBezTo>
                  <a:cubicBezTo>
                    <a:pt x="17" y="18"/>
                    <a:pt x="18" y="17"/>
                    <a:pt x="19" y="16"/>
                  </a:cubicBezTo>
                  <a:cubicBezTo>
                    <a:pt x="16" y="15"/>
                    <a:pt x="13" y="14"/>
                    <a:pt x="10" y="15"/>
                  </a:cubicBezTo>
                  <a:cubicBezTo>
                    <a:pt x="7" y="16"/>
                    <a:pt x="5" y="18"/>
                    <a:pt x="2" y="19"/>
                  </a:cubicBezTo>
                  <a:cubicBezTo>
                    <a:pt x="3" y="20"/>
                    <a:pt x="4" y="21"/>
                    <a:pt x="5" y="22"/>
                  </a:cubicBezTo>
                  <a:cubicBezTo>
                    <a:pt x="7" y="17"/>
                    <a:pt x="14" y="15"/>
                    <a:pt x="18" y="12"/>
                  </a:cubicBezTo>
                  <a:cubicBezTo>
                    <a:pt x="20" y="10"/>
                    <a:pt x="26" y="8"/>
                    <a:pt x="25" y="4"/>
                  </a:cubicBezTo>
                  <a:cubicBezTo>
                    <a:pt x="24" y="1"/>
                    <a:pt x="20" y="2"/>
                    <a:pt x="21" y="5"/>
                  </a:cubicBezTo>
                  <a:cubicBezTo>
                    <a:pt x="21" y="4"/>
                    <a:pt x="20" y="5"/>
                    <a:pt x="20" y="5"/>
                  </a:cubicBezTo>
                  <a:cubicBezTo>
                    <a:pt x="19" y="6"/>
                    <a:pt x="18" y="7"/>
                    <a:pt x="17" y="8"/>
                  </a:cubicBezTo>
                  <a:cubicBezTo>
                    <a:pt x="15" y="9"/>
                    <a:pt x="12" y="10"/>
                    <a:pt x="11" y="12"/>
                  </a:cubicBezTo>
                  <a:cubicBezTo>
                    <a:pt x="7" y="14"/>
                    <a:pt x="3" y="16"/>
                    <a:pt x="1" y="19"/>
                  </a:cubicBezTo>
                  <a:cubicBezTo>
                    <a:pt x="0" y="21"/>
                    <a:pt x="2" y="23"/>
                    <a:pt x="3" y="22"/>
                  </a:cubicBezTo>
                  <a:cubicBezTo>
                    <a:pt x="5" y="22"/>
                    <a:pt x="7" y="21"/>
                    <a:pt x="9" y="20"/>
                  </a:cubicBezTo>
                  <a:cubicBezTo>
                    <a:pt x="12" y="18"/>
                    <a:pt x="14" y="19"/>
                    <a:pt x="17" y="20"/>
                  </a:cubicBezTo>
                  <a:cubicBezTo>
                    <a:pt x="19" y="20"/>
                    <a:pt x="21" y="19"/>
                    <a:pt x="20" y="17"/>
                  </a:cubicBezTo>
                  <a:cubicBezTo>
                    <a:pt x="17" y="11"/>
                    <a:pt x="12" y="7"/>
                    <a:pt x="8" y="1"/>
                  </a:cubicBezTo>
                  <a:cubicBezTo>
                    <a:pt x="6" y="0"/>
                    <a:pt x="3" y="2"/>
                    <a:pt x="5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2" name="Freeform 179"/>
            <p:cNvSpPr/>
            <p:nvPr/>
          </p:nvSpPr>
          <p:spPr bwMode="auto">
            <a:xfrm>
              <a:off x="4667" y="2910"/>
              <a:ext cx="23" cy="39"/>
            </a:xfrm>
            <a:custGeom>
              <a:avLst/>
              <a:gdLst>
                <a:gd name="T0" fmla="*/ 3 w 19"/>
                <a:gd name="T1" fmla="*/ 9 h 32"/>
                <a:gd name="T2" fmla="*/ 15 w 19"/>
                <a:gd name="T3" fmla="*/ 4 h 32"/>
                <a:gd name="T4" fmla="*/ 12 w 19"/>
                <a:gd name="T5" fmla="*/ 3 h 32"/>
                <a:gd name="T6" fmla="*/ 9 w 19"/>
                <a:gd name="T7" fmla="*/ 30 h 32"/>
                <a:gd name="T8" fmla="*/ 13 w 19"/>
                <a:gd name="T9" fmla="*/ 30 h 32"/>
                <a:gd name="T10" fmla="*/ 16 w 19"/>
                <a:gd name="T11" fmla="*/ 2 h 32"/>
                <a:gd name="T12" fmla="*/ 13 w 19"/>
                <a:gd name="T13" fmla="*/ 0 h 32"/>
                <a:gd name="T14" fmla="*/ 4 w 19"/>
                <a:gd name="T15" fmla="*/ 5 h 32"/>
                <a:gd name="T16" fmla="*/ 3 w 19"/>
                <a:gd name="T17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32">
                  <a:moveTo>
                    <a:pt x="3" y="9"/>
                  </a:moveTo>
                  <a:cubicBezTo>
                    <a:pt x="8" y="10"/>
                    <a:pt x="11" y="7"/>
                    <a:pt x="15" y="4"/>
                  </a:cubicBezTo>
                  <a:cubicBezTo>
                    <a:pt x="14" y="3"/>
                    <a:pt x="13" y="3"/>
                    <a:pt x="12" y="3"/>
                  </a:cubicBezTo>
                  <a:cubicBezTo>
                    <a:pt x="15" y="11"/>
                    <a:pt x="8" y="21"/>
                    <a:pt x="9" y="30"/>
                  </a:cubicBezTo>
                  <a:cubicBezTo>
                    <a:pt x="10" y="32"/>
                    <a:pt x="14" y="32"/>
                    <a:pt x="13" y="30"/>
                  </a:cubicBezTo>
                  <a:cubicBezTo>
                    <a:pt x="12" y="20"/>
                    <a:pt x="19" y="11"/>
                    <a:pt x="16" y="2"/>
                  </a:cubicBezTo>
                  <a:cubicBezTo>
                    <a:pt x="15" y="0"/>
                    <a:pt x="14" y="0"/>
                    <a:pt x="13" y="0"/>
                  </a:cubicBezTo>
                  <a:cubicBezTo>
                    <a:pt x="10" y="2"/>
                    <a:pt x="7" y="6"/>
                    <a:pt x="4" y="5"/>
                  </a:cubicBezTo>
                  <a:cubicBezTo>
                    <a:pt x="1" y="5"/>
                    <a:pt x="0" y="9"/>
                    <a:pt x="3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3" name="Freeform 180"/>
            <p:cNvSpPr/>
            <p:nvPr/>
          </p:nvSpPr>
          <p:spPr bwMode="auto">
            <a:xfrm>
              <a:off x="1054" y="1181"/>
              <a:ext cx="1160" cy="24"/>
            </a:xfrm>
            <a:custGeom>
              <a:avLst/>
              <a:gdLst>
                <a:gd name="T0" fmla="*/ 3 w 952"/>
                <a:gd name="T1" fmla="*/ 9 h 20"/>
                <a:gd name="T2" fmla="*/ 238 w 952"/>
                <a:gd name="T3" fmla="*/ 7 h 20"/>
                <a:gd name="T4" fmla="*/ 485 w 952"/>
                <a:gd name="T5" fmla="*/ 4 h 20"/>
                <a:gd name="T6" fmla="*/ 608 w 952"/>
                <a:gd name="T7" fmla="*/ 7 h 20"/>
                <a:gd name="T8" fmla="*/ 730 w 952"/>
                <a:gd name="T9" fmla="*/ 7 h 20"/>
                <a:gd name="T10" fmla="*/ 853 w 952"/>
                <a:gd name="T11" fmla="*/ 14 h 20"/>
                <a:gd name="T12" fmla="*/ 907 w 952"/>
                <a:gd name="T13" fmla="*/ 15 h 20"/>
                <a:gd name="T14" fmla="*/ 936 w 952"/>
                <a:gd name="T15" fmla="*/ 20 h 20"/>
                <a:gd name="T16" fmla="*/ 950 w 952"/>
                <a:gd name="T17" fmla="*/ 16 h 20"/>
                <a:gd name="T18" fmla="*/ 949 w 952"/>
                <a:gd name="T19" fmla="*/ 12 h 20"/>
                <a:gd name="T20" fmla="*/ 928 w 952"/>
                <a:gd name="T21" fmla="*/ 13 h 20"/>
                <a:gd name="T22" fmla="*/ 907 w 952"/>
                <a:gd name="T23" fmla="*/ 11 h 20"/>
                <a:gd name="T24" fmla="*/ 853 w 952"/>
                <a:gd name="T25" fmla="*/ 10 h 20"/>
                <a:gd name="T26" fmla="*/ 730 w 952"/>
                <a:gd name="T27" fmla="*/ 3 h 20"/>
                <a:gd name="T28" fmla="*/ 608 w 952"/>
                <a:gd name="T29" fmla="*/ 3 h 20"/>
                <a:gd name="T30" fmla="*/ 485 w 952"/>
                <a:gd name="T31" fmla="*/ 0 h 20"/>
                <a:gd name="T32" fmla="*/ 244 w 952"/>
                <a:gd name="T33" fmla="*/ 3 h 20"/>
                <a:gd name="T34" fmla="*/ 3 w 952"/>
                <a:gd name="T35" fmla="*/ 5 h 20"/>
                <a:gd name="T36" fmla="*/ 3 w 952"/>
                <a:gd name="T37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52" h="20">
                  <a:moveTo>
                    <a:pt x="3" y="9"/>
                  </a:moveTo>
                  <a:cubicBezTo>
                    <a:pt x="81" y="6"/>
                    <a:pt x="159" y="8"/>
                    <a:pt x="238" y="7"/>
                  </a:cubicBezTo>
                  <a:cubicBezTo>
                    <a:pt x="320" y="6"/>
                    <a:pt x="403" y="4"/>
                    <a:pt x="485" y="4"/>
                  </a:cubicBezTo>
                  <a:cubicBezTo>
                    <a:pt x="526" y="4"/>
                    <a:pt x="567" y="6"/>
                    <a:pt x="608" y="7"/>
                  </a:cubicBezTo>
                  <a:cubicBezTo>
                    <a:pt x="648" y="8"/>
                    <a:pt x="689" y="5"/>
                    <a:pt x="730" y="7"/>
                  </a:cubicBezTo>
                  <a:cubicBezTo>
                    <a:pt x="771" y="9"/>
                    <a:pt x="812" y="12"/>
                    <a:pt x="853" y="14"/>
                  </a:cubicBezTo>
                  <a:cubicBezTo>
                    <a:pt x="871" y="15"/>
                    <a:pt x="889" y="15"/>
                    <a:pt x="907" y="15"/>
                  </a:cubicBezTo>
                  <a:cubicBezTo>
                    <a:pt x="917" y="15"/>
                    <a:pt x="926" y="18"/>
                    <a:pt x="936" y="20"/>
                  </a:cubicBezTo>
                  <a:cubicBezTo>
                    <a:pt x="940" y="20"/>
                    <a:pt x="946" y="17"/>
                    <a:pt x="950" y="16"/>
                  </a:cubicBezTo>
                  <a:cubicBezTo>
                    <a:pt x="952" y="16"/>
                    <a:pt x="951" y="12"/>
                    <a:pt x="949" y="12"/>
                  </a:cubicBezTo>
                  <a:cubicBezTo>
                    <a:pt x="941" y="14"/>
                    <a:pt x="936" y="16"/>
                    <a:pt x="928" y="13"/>
                  </a:cubicBezTo>
                  <a:cubicBezTo>
                    <a:pt x="921" y="11"/>
                    <a:pt x="914" y="11"/>
                    <a:pt x="907" y="11"/>
                  </a:cubicBezTo>
                  <a:cubicBezTo>
                    <a:pt x="889" y="11"/>
                    <a:pt x="871" y="11"/>
                    <a:pt x="853" y="10"/>
                  </a:cubicBezTo>
                  <a:cubicBezTo>
                    <a:pt x="812" y="8"/>
                    <a:pt x="771" y="5"/>
                    <a:pt x="730" y="3"/>
                  </a:cubicBezTo>
                  <a:cubicBezTo>
                    <a:pt x="689" y="1"/>
                    <a:pt x="648" y="3"/>
                    <a:pt x="608" y="3"/>
                  </a:cubicBezTo>
                  <a:cubicBezTo>
                    <a:pt x="567" y="2"/>
                    <a:pt x="526" y="0"/>
                    <a:pt x="485" y="0"/>
                  </a:cubicBezTo>
                  <a:cubicBezTo>
                    <a:pt x="405" y="0"/>
                    <a:pt x="325" y="2"/>
                    <a:pt x="244" y="3"/>
                  </a:cubicBezTo>
                  <a:cubicBezTo>
                    <a:pt x="164" y="4"/>
                    <a:pt x="83" y="2"/>
                    <a:pt x="3" y="5"/>
                  </a:cubicBezTo>
                  <a:cubicBezTo>
                    <a:pt x="0" y="5"/>
                    <a:pt x="0" y="9"/>
                    <a:pt x="3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4" name="Freeform 181"/>
            <p:cNvSpPr/>
            <p:nvPr/>
          </p:nvSpPr>
          <p:spPr bwMode="auto">
            <a:xfrm>
              <a:off x="2204" y="1176"/>
              <a:ext cx="56" cy="57"/>
            </a:xfrm>
            <a:custGeom>
              <a:avLst/>
              <a:gdLst>
                <a:gd name="T0" fmla="*/ 10 w 46"/>
                <a:gd name="T1" fmla="*/ 7 h 47"/>
                <a:gd name="T2" fmla="*/ 7 w 46"/>
                <a:gd name="T3" fmla="*/ 38 h 47"/>
                <a:gd name="T4" fmla="*/ 11 w 46"/>
                <a:gd name="T5" fmla="*/ 38 h 47"/>
                <a:gd name="T6" fmla="*/ 4 w 46"/>
                <a:gd name="T7" fmla="*/ 3 h 47"/>
                <a:gd name="T8" fmla="*/ 2 w 46"/>
                <a:gd name="T9" fmla="*/ 5 h 47"/>
                <a:gd name="T10" fmla="*/ 21 w 46"/>
                <a:gd name="T11" fmla="*/ 13 h 47"/>
                <a:gd name="T12" fmla="*/ 43 w 46"/>
                <a:gd name="T13" fmla="*/ 24 h 47"/>
                <a:gd name="T14" fmla="*/ 42 w 46"/>
                <a:gd name="T15" fmla="*/ 21 h 47"/>
                <a:gd name="T16" fmla="*/ 14 w 46"/>
                <a:gd name="T17" fmla="*/ 42 h 47"/>
                <a:gd name="T18" fmla="*/ 16 w 46"/>
                <a:gd name="T19" fmla="*/ 45 h 47"/>
                <a:gd name="T20" fmla="*/ 29 w 46"/>
                <a:gd name="T21" fmla="*/ 30 h 47"/>
                <a:gd name="T22" fmla="*/ 27 w 46"/>
                <a:gd name="T23" fmla="*/ 27 h 47"/>
                <a:gd name="T24" fmla="*/ 12 w 46"/>
                <a:gd name="T25" fmla="*/ 31 h 47"/>
                <a:gd name="T26" fmla="*/ 14 w 46"/>
                <a:gd name="T27" fmla="*/ 34 h 47"/>
                <a:gd name="T28" fmla="*/ 24 w 46"/>
                <a:gd name="T29" fmla="*/ 26 h 47"/>
                <a:gd name="T30" fmla="*/ 22 w 46"/>
                <a:gd name="T31" fmla="*/ 23 h 47"/>
                <a:gd name="T32" fmla="*/ 14 w 46"/>
                <a:gd name="T33" fmla="*/ 25 h 47"/>
                <a:gd name="T34" fmla="*/ 17 w 46"/>
                <a:gd name="T35" fmla="*/ 28 h 47"/>
                <a:gd name="T36" fmla="*/ 21 w 46"/>
                <a:gd name="T37" fmla="*/ 22 h 47"/>
                <a:gd name="T38" fmla="*/ 18 w 46"/>
                <a:gd name="T39" fmla="*/ 20 h 47"/>
                <a:gd name="T40" fmla="*/ 14 w 46"/>
                <a:gd name="T41" fmla="*/ 26 h 47"/>
                <a:gd name="T42" fmla="*/ 16 w 46"/>
                <a:gd name="T43" fmla="*/ 29 h 47"/>
                <a:gd name="T44" fmla="*/ 23 w 46"/>
                <a:gd name="T45" fmla="*/ 27 h 47"/>
                <a:gd name="T46" fmla="*/ 21 w 46"/>
                <a:gd name="T47" fmla="*/ 23 h 47"/>
                <a:gd name="T48" fmla="*/ 11 w 46"/>
                <a:gd name="T49" fmla="*/ 31 h 47"/>
                <a:gd name="T50" fmla="*/ 14 w 46"/>
                <a:gd name="T51" fmla="*/ 35 h 47"/>
                <a:gd name="T52" fmla="*/ 27 w 46"/>
                <a:gd name="T53" fmla="*/ 31 h 47"/>
                <a:gd name="T54" fmla="*/ 25 w 46"/>
                <a:gd name="T55" fmla="*/ 28 h 47"/>
                <a:gd name="T56" fmla="*/ 13 w 46"/>
                <a:gd name="T57" fmla="*/ 43 h 47"/>
                <a:gd name="T58" fmla="*/ 15 w 46"/>
                <a:gd name="T59" fmla="*/ 46 h 47"/>
                <a:gd name="T60" fmla="*/ 45 w 46"/>
                <a:gd name="T61" fmla="*/ 23 h 47"/>
                <a:gd name="T62" fmla="*/ 45 w 46"/>
                <a:gd name="T63" fmla="*/ 20 h 47"/>
                <a:gd name="T64" fmla="*/ 21 w 46"/>
                <a:gd name="T65" fmla="*/ 8 h 47"/>
                <a:gd name="T66" fmla="*/ 2 w 46"/>
                <a:gd name="T67" fmla="*/ 1 h 47"/>
                <a:gd name="T68" fmla="*/ 0 w 46"/>
                <a:gd name="T69" fmla="*/ 3 h 47"/>
                <a:gd name="T70" fmla="*/ 7 w 46"/>
                <a:gd name="T71" fmla="*/ 38 h 47"/>
                <a:gd name="T72" fmla="*/ 11 w 46"/>
                <a:gd name="T73" fmla="*/ 38 h 47"/>
                <a:gd name="T74" fmla="*/ 14 w 46"/>
                <a:gd name="T75" fmla="*/ 7 h 47"/>
                <a:gd name="T76" fmla="*/ 10 w 46"/>
                <a:gd name="T77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6" h="47">
                  <a:moveTo>
                    <a:pt x="10" y="7"/>
                  </a:moveTo>
                  <a:cubicBezTo>
                    <a:pt x="11" y="18"/>
                    <a:pt x="7" y="28"/>
                    <a:pt x="7" y="38"/>
                  </a:cubicBezTo>
                  <a:cubicBezTo>
                    <a:pt x="8" y="38"/>
                    <a:pt x="10" y="38"/>
                    <a:pt x="11" y="38"/>
                  </a:cubicBezTo>
                  <a:cubicBezTo>
                    <a:pt x="10" y="26"/>
                    <a:pt x="4" y="15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9" y="4"/>
                    <a:pt x="15" y="10"/>
                    <a:pt x="21" y="13"/>
                  </a:cubicBezTo>
                  <a:cubicBezTo>
                    <a:pt x="28" y="17"/>
                    <a:pt x="36" y="19"/>
                    <a:pt x="43" y="24"/>
                  </a:cubicBezTo>
                  <a:cubicBezTo>
                    <a:pt x="42" y="23"/>
                    <a:pt x="42" y="22"/>
                    <a:pt x="42" y="21"/>
                  </a:cubicBezTo>
                  <a:cubicBezTo>
                    <a:pt x="35" y="30"/>
                    <a:pt x="23" y="36"/>
                    <a:pt x="14" y="42"/>
                  </a:cubicBezTo>
                  <a:cubicBezTo>
                    <a:pt x="14" y="43"/>
                    <a:pt x="15" y="44"/>
                    <a:pt x="16" y="45"/>
                  </a:cubicBezTo>
                  <a:cubicBezTo>
                    <a:pt x="20" y="40"/>
                    <a:pt x="25" y="36"/>
                    <a:pt x="29" y="30"/>
                  </a:cubicBezTo>
                  <a:cubicBezTo>
                    <a:pt x="30" y="29"/>
                    <a:pt x="28" y="27"/>
                    <a:pt x="27" y="27"/>
                  </a:cubicBezTo>
                  <a:cubicBezTo>
                    <a:pt x="21" y="27"/>
                    <a:pt x="17" y="29"/>
                    <a:pt x="12" y="31"/>
                  </a:cubicBezTo>
                  <a:cubicBezTo>
                    <a:pt x="13" y="32"/>
                    <a:pt x="13" y="33"/>
                    <a:pt x="14" y="34"/>
                  </a:cubicBezTo>
                  <a:cubicBezTo>
                    <a:pt x="18" y="32"/>
                    <a:pt x="21" y="29"/>
                    <a:pt x="24" y="26"/>
                  </a:cubicBezTo>
                  <a:cubicBezTo>
                    <a:pt x="25" y="25"/>
                    <a:pt x="24" y="22"/>
                    <a:pt x="22" y="23"/>
                  </a:cubicBezTo>
                  <a:cubicBezTo>
                    <a:pt x="19" y="23"/>
                    <a:pt x="17" y="24"/>
                    <a:pt x="14" y="25"/>
                  </a:cubicBezTo>
                  <a:cubicBezTo>
                    <a:pt x="15" y="26"/>
                    <a:pt x="16" y="27"/>
                    <a:pt x="17" y="28"/>
                  </a:cubicBezTo>
                  <a:cubicBezTo>
                    <a:pt x="18" y="25"/>
                    <a:pt x="20" y="24"/>
                    <a:pt x="21" y="22"/>
                  </a:cubicBezTo>
                  <a:cubicBezTo>
                    <a:pt x="23" y="21"/>
                    <a:pt x="20" y="18"/>
                    <a:pt x="18" y="20"/>
                  </a:cubicBezTo>
                  <a:cubicBezTo>
                    <a:pt x="16" y="22"/>
                    <a:pt x="15" y="23"/>
                    <a:pt x="14" y="26"/>
                  </a:cubicBezTo>
                  <a:cubicBezTo>
                    <a:pt x="13" y="28"/>
                    <a:pt x="15" y="30"/>
                    <a:pt x="16" y="29"/>
                  </a:cubicBezTo>
                  <a:cubicBezTo>
                    <a:pt x="18" y="28"/>
                    <a:pt x="21" y="27"/>
                    <a:pt x="23" y="27"/>
                  </a:cubicBezTo>
                  <a:cubicBezTo>
                    <a:pt x="22" y="25"/>
                    <a:pt x="21" y="24"/>
                    <a:pt x="21" y="23"/>
                  </a:cubicBezTo>
                  <a:cubicBezTo>
                    <a:pt x="18" y="26"/>
                    <a:pt x="15" y="29"/>
                    <a:pt x="11" y="31"/>
                  </a:cubicBezTo>
                  <a:cubicBezTo>
                    <a:pt x="9" y="33"/>
                    <a:pt x="12" y="35"/>
                    <a:pt x="14" y="35"/>
                  </a:cubicBezTo>
                  <a:cubicBezTo>
                    <a:pt x="18" y="33"/>
                    <a:pt x="22" y="31"/>
                    <a:pt x="27" y="31"/>
                  </a:cubicBezTo>
                  <a:cubicBezTo>
                    <a:pt x="26" y="30"/>
                    <a:pt x="26" y="29"/>
                    <a:pt x="25" y="28"/>
                  </a:cubicBezTo>
                  <a:cubicBezTo>
                    <a:pt x="22" y="34"/>
                    <a:pt x="16" y="37"/>
                    <a:pt x="13" y="43"/>
                  </a:cubicBezTo>
                  <a:cubicBezTo>
                    <a:pt x="11" y="44"/>
                    <a:pt x="14" y="47"/>
                    <a:pt x="15" y="46"/>
                  </a:cubicBezTo>
                  <a:cubicBezTo>
                    <a:pt x="26" y="39"/>
                    <a:pt x="38" y="33"/>
                    <a:pt x="45" y="23"/>
                  </a:cubicBezTo>
                  <a:cubicBezTo>
                    <a:pt x="46" y="22"/>
                    <a:pt x="46" y="21"/>
                    <a:pt x="45" y="20"/>
                  </a:cubicBezTo>
                  <a:cubicBezTo>
                    <a:pt x="37" y="15"/>
                    <a:pt x="29" y="13"/>
                    <a:pt x="21" y="8"/>
                  </a:cubicBezTo>
                  <a:cubicBezTo>
                    <a:pt x="15" y="5"/>
                    <a:pt x="9" y="0"/>
                    <a:pt x="2" y="1"/>
                  </a:cubicBezTo>
                  <a:cubicBezTo>
                    <a:pt x="1" y="1"/>
                    <a:pt x="0" y="1"/>
                    <a:pt x="0" y="3"/>
                  </a:cubicBezTo>
                  <a:cubicBezTo>
                    <a:pt x="0" y="15"/>
                    <a:pt x="6" y="26"/>
                    <a:pt x="7" y="38"/>
                  </a:cubicBezTo>
                  <a:cubicBezTo>
                    <a:pt x="7" y="41"/>
                    <a:pt x="11" y="41"/>
                    <a:pt x="11" y="38"/>
                  </a:cubicBezTo>
                  <a:cubicBezTo>
                    <a:pt x="11" y="28"/>
                    <a:pt x="15" y="18"/>
                    <a:pt x="14" y="7"/>
                  </a:cubicBezTo>
                  <a:cubicBezTo>
                    <a:pt x="14" y="5"/>
                    <a:pt x="9" y="5"/>
                    <a:pt x="10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5" name="Freeform 182"/>
            <p:cNvSpPr/>
            <p:nvPr/>
          </p:nvSpPr>
          <p:spPr bwMode="auto">
            <a:xfrm>
              <a:off x="1249" y="992"/>
              <a:ext cx="29" cy="192"/>
            </a:xfrm>
            <a:custGeom>
              <a:avLst/>
              <a:gdLst>
                <a:gd name="T0" fmla="*/ 18 w 24"/>
                <a:gd name="T1" fmla="*/ 154 h 158"/>
                <a:gd name="T2" fmla="*/ 15 w 24"/>
                <a:gd name="T3" fmla="*/ 87 h 158"/>
                <a:gd name="T4" fmla="*/ 14 w 24"/>
                <a:gd name="T5" fmla="*/ 12 h 158"/>
                <a:gd name="T6" fmla="*/ 10 w 24"/>
                <a:gd name="T7" fmla="*/ 12 h 158"/>
                <a:gd name="T8" fmla="*/ 10 w 24"/>
                <a:gd name="T9" fmla="*/ 16 h 158"/>
                <a:gd name="T10" fmla="*/ 14 w 24"/>
                <a:gd name="T11" fmla="*/ 17 h 158"/>
                <a:gd name="T12" fmla="*/ 15 w 24"/>
                <a:gd name="T13" fmla="*/ 3 h 158"/>
                <a:gd name="T14" fmla="*/ 12 w 24"/>
                <a:gd name="T15" fmla="*/ 3 h 158"/>
                <a:gd name="T16" fmla="*/ 22 w 24"/>
                <a:gd name="T17" fmla="*/ 7 h 158"/>
                <a:gd name="T18" fmla="*/ 10 w 24"/>
                <a:gd name="T19" fmla="*/ 6 h 158"/>
                <a:gd name="T20" fmla="*/ 18 w 24"/>
                <a:gd name="T21" fmla="*/ 17 h 158"/>
                <a:gd name="T22" fmla="*/ 13 w 24"/>
                <a:gd name="T23" fmla="*/ 4 h 158"/>
                <a:gd name="T24" fmla="*/ 6 w 24"/>
                <a:gd name="T25" fmla="*/ 15 h 158"/>
                <a:gd name="T26" fmla="*/ 19 w 24"/>
                <a:gd name="T27" fmla="*/ 12 h 158"/>
                <a:gd name="T28" fmla="*/ 2 w 24"/>
                <a:gd name="T29" fmla="*/ 14 h 158"/>
                <a:gd name="T30" fmla="*/ 3 w 24"/>
                <a:gd name="T31" fmla="*/ 17 h 158"/>
                <a:gd name="T32" fmla="*/ 9 w 24"/>
                <a:gd name="T33" fmla="*/ 19 h 158"/>
                <a:gd name="T34" fmla="*/ 9 w 24"/>
                <a:gd name="T35" fmla="*/ 15 h 158"/>
                <a:gd name="T36" fmla="*/ 6 w 24"/>
                <a:gd name="T37" fmla="*/ 17 h 158"/>
                <a:gd name="T38" fmla="*/ 8 w 24"/>
                <a:gd name="T39" fmla="*/ 20 h 158"/>
                <a:gd name="T40" fmla="*/ 11 w 24"/>
                <a:gd name="T41" fmla="*/ 19 h 158"/>
                <a:gd name="T42" fmla="*/ 10 w 24"/>
                <a:gd name="T43" fmla="*/ 15 h 158"/>
                <a:gd name="T44" fmla="*/ 11 w 24"/>
                <a:gd name="T45" fmla="*/ 15 h 158"/>
                <a:gd name="T46" fmla="*/ 14 w 24"/>
                <a:gd name="T47" fmla="*/ 15 h 158"/>
                <a:gd name="T48" fmla="*/ 14 w 24"/>
                <a:gd name="T49" fmla="*/ 13 h 158"/>
                <a:gd name="T50" fmla="*/ 10 w 24"/>
                <a:gd name="T51" fmla="*/ 12 h 158"/>
                <a:gd name="T52" fmla="*/ 10 w 24"/>
                <a:gd name="T53" fmla="*/ 87 h 158"/>
                <a:gd name="T54" fmla="*/ 12 w 24"/>
                <a:gd name="T55" fmla="*/ 122 h 158"/>
                <a:gd name="T56" fmla="*/ 14 w 24"/>
                <a:gd name="T57" fmla="*/ 155 h 158"/>
                <a:gd name="T58" fmla="*/ 18 w 24"/>
                <a:gd name="T59" fmla="*/ 15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" h="158">
                  <a:moveTo>
                    <a:pt x="18" y="154"/>
                  </a:moveTo>
                  <a:cubicBezTo>
                    <a:pt x="14" y="133"/>
                    <a:pt x="15" y="108"/>
                    <a:pt x="15" y="87"/>
                  </a:cubicBezTo>
                  <a:cubicBezTo>
                    <a:pt x="14" y="62"/>
                    <a:pt x="16" y="37"/>
                    <a:pt x="14" y="12"/>
                  </a:cubicBezTo>
                  <a:cubicBezTo>
                    <a:pt x="14" y="10"/>
                    <a:pt x="11" y="10"/>
                    <a:pt x="10" y="12"/>
                  </a:cubicBezTo>
                  <a:cubicBezTo>
                    <a:pt x="10" y="14"/>
                    <a:pt x="10" y="14"/>
                    <a:pt x="10" y="16"/>
                  </a:cubicBezTo>
                  <a:cubicBezTo>
                    <a:pt x="11" y="18"/>
                    <a:pt x="13" y="18"/>
                    <a:pt x="14" y="17"/>
                  </a:cubicBezTo>
                  <a:cubicBezTo>
                    <a:pt x="18" y="12"/>
                    <a:pt x="18" y="9"/>
                    <a:pt x="15" y="3"/>
                  </a:cubicBezTo>
                  <a:cubicBezTo>
                    <a:pt x="15" y="2"/>
                    <a:pt x="13" y="2"/>
                    <a:pt x="12" y="3"/>
                  </a:cubicBezTo>
                  <a:cubicBezTo>
                    <a:pt x="0" y="16"/>
                    <a:pt x="24" y="19"/>
                    <a:pt x="22" y="7"/>
                  </a:cubicBezTo>
                  <a:cubicBezTo>
                    <a:pt x="21" y="0"/>
                    <a:pt x="12" y="1"/>
                    <a:pt x="10" y="6"/>
                  </a:cubicBezTo>
                  <a:cubicBezTo>
                    <a:pt x="9" y="10"/>
                    <a:pt x="11" y="23"/>
                    <a:pt x="18" y="17"/>
                  </a:cubicBezTo>
                  <a:cubicBezTo>
                    <a:pt x="22" y="12"/>
                    <a:pt x="18" y="4"/>
                    <a:pt x="13" y="4"/>
                  </a:cubicBezTo>
                  <a:cubicBezTo>
                    <a:pt x="7" y="4"/>
                    <a:pt x="2" y="10"/>
                    <a:pt x="6" y="15"/>
                  </a:cubicBezTo>
                  <a:cubicBezTo>
                    <a:pt x="9" y="17"/>
                    <a:pt x="21" y="19"/>
                    <a:pt x="19" y="12"/>
                  </a:cubicBezTo>
                  <a:cubicBezTo>
                    <a:pt x="16" y="2"/>
                    <a:pt x="6" y="8"/>
                    <a:pt x="2" y="14"/>
                  </a:cubicBezTo>
                  <a:cubicBezTo>
                    <a:pt x="1" y="15"/>
                    <a:pt x="2" y="17"/>
                    <a:pt x="3" y="17"/>
                  </a:cubicBezTo>
                  <a:cubicBezTo>
                    <a:pt x="5" y="18"/>
                    <a:pt x="7" y="18"/>
                    <a:pt x="9" y="19"/>
                  </a:cubicBezTo>
                  <a:cubicBezTo>
                    <a:pt x="9" y="18"/>
                    <a:pt x="9" y="16"/>
                    <a:pt x="9" y="15"/>
                  </a:cubicBezTo>
                  <a:cubicBezTo>
                    <a:pt x="8" y="16"/>
                    <a:pt x="7" y="16"/>
                    <a:pt x="6" y="17"/>
                  </a:cubicBezTo>
                  <a:cubicBezTo>
                    <a:pt x="4" y="18"/>
                    <a:pt x="6" y="22"/>
                    <a:pt x="8" y="20"/>
                  </a:cubicBezTo>
                  <a:cubicBezTo>
                    <a:pt x="9" y="20"/>
                    <a:pt x="10" y="19"/>
                    <a:pt x="11" y="19"/>
                  </a:cubicBezTo>
                  <a:cubicBezTo>
                    <a:pt x="12" y="18"/>
                    <a:pt x="12" y="15"/>
                    <a:pt x="10" y="15"/>
                  </a:cubicBezTo>
                  <a:cubicBezTo>
                    <a:pt x="6" y="14"/>
                    <a:pt x="6" y="14"/>
                    <a:pt x="11" y="15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3" y="13"/>
                    <a:pt x="12" y="13"/>
                    <a:pt x="10" y="12"/>
                  </a:cubicBezTo>
                  <a:cubicBezTo>
                    <a:pt x="12" y="37"/>
                    <a:pt x="10" y="62"/>
                    <a:pt x="10" y="87"/>
                  </a:cubicBezTo>
                  <a:cubicBezTo>
                    <a:pt x="11" y="98"/>
                    <a:pt x="12" y="110"/>
                    <a:pt x="12" y="122"/>
                  </a:cubicBezTo>
                  <a:cubicBezTo>
                    <a:pt x="13" y="133"/>
                    <a:pt x="12" y="144"/>
                    <a:pt x="14" y="155"/>
                  </a:cubicBezTo>
                  <a:cubicBezTo>
                    <a:pt x="15" y="158"/>
                    <a:pt x="19" y="157"/>
                    <a:pt x="18" y="15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6" name="Freeform 183"/>
            <p:cNvSpPr/>
            <p:nvPr/>
          </p:nvSpPr>
          <p:spPr bwMode="auto">
            <a:xfrm>
              <a:off x="1445" y="1188"/>
              <a:ext cx="33" cy="238"/>
            </a:xfrm>
            <a:custGeom>
              <a:avLst/>
              <a:gdLst>
                <a:gd name="T0" fmla="*/ 9 w 27"/>
                <a:gd name="T1" fmla="*/ 3 h 195"/>
                <a:gd name="T2" fmla="*/ 12 w 27"/>
                <a:gd name="T3" fmla="*/ 161 h 195"/>
                <a:gd name="T4" fmla="*/ 7 w 27"/>
                <a:gd name="T5" fmla="*/ 179 h 195"/>
                <a:gd name="T6" fmla="*/ 6 w 27"/>
                <a:gd name="T7" fmla="*/ 186 h 195"/>
                <a:gd name="T8" fmla="*/ 18 w 27"/>
                <a:gd name="T9" fmla="*/ 188 h 195"/>
                <a:gd name="T10" fmla="*/ 7 w 27"/>
                <a:gd name="T11" fmla="*/ 187 h 195"/>
                <a:gd name="T12" fmla="*/ 7 w 27"/>
                <a:gd name="T13" fmla="*/ 179 h 195"/>
                <a:gd name="T14" fmla="*/ 8 w 27"/>
                <a:gd name="T15" fmla="*/ 183 h 195"/>
                <a:gd name="T16" fmla="*/ 16 w 27"/>
                <a:gd name="T17" fmla="*/ 171 h 195"/>
                <a:gd name="T18" fmla="*/ 16 w 27"/>
                <a:gd name="T19" fmla="*/ 118 h 195"/>
                <a:gd name="T20" fmla="*/ 13 w 27"/>
                <a:gd name="T21" fmla="*/ 2 h 195"/>
                <a:gd name="T22" fmla="*/ 9 w 27"/>
                <a:gd name="T23" fmla="*/ 3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195">
                  <a:moveTo>
                    <a:pt x="9" y="3"/>
                  </a:moveTo>
                  <a:cubicBezTo>
                    <a:pt x="18" y="56"/>
                    <a:pt x="8" y="109"/>
                    <a:pt x="12" y="161"/>
                  </a:cubicBezTo>
                  <a:cubicBezTo>
                    <a:pt x="13" y="169"/>
                    <a:pt x="12" y="174"/>
                    <a:pt x="7" y="179"/>
                  </a:cubicBezTo>
                  <a:cubicBezTo>
                    <a:pt x="5" y="181"/>
                    <a:pt x="5" y="183"/>
                    <a:pt x="6" y="186"/>
                  </a:cubicBezTo>
                  <a:cubicBezTo>
                    <a:pt x="8" y="191"/>
                    <a:pt x="15" y="195"/>
                    <a:pt x="18" y="188"/>
                  </a:cubicBezTo>
                  <a:cubicBezTo>
                    <a:pt x="23" y="173"/>
                    <a:pt x="0" y="175"/>
                    <a:pt x="7" y="187"/>
                  </a:cubicBezTo>
                  <a:cubicBezTo>
                    <a:pt x="11" y="195"/>
                    <a:pt x="27" y="174"/>
                    <a:pt x="7" y="179"/>
                  </a:cubicBezTo>
                  <a:cubicBezTo>
                    <a:pt x="4" y="179"/>
                    <a:pt x="6" y="183"/>
                    <a:pt x="8" y="183"/>
                  </a:cubicBezTo>
                  <a:cubicBezTo>
                    <a:pt x="15" y="181"/>
                    <a:pt x="16" y="177"/>
                    <a:pt x="16" y="171"/>
                  </a:cubicBezTo>
                  <a:cubicBezTo>
                    <a:pt x="18" y="154"/>
                    <a:pt x="15" y="136"/>
                    <a:pt x="16" y="118"/>
                  </a:cubicBezTo>
                  <a:cubicBezTo>
                    <a:pt x="17" y="80"/>
                    <a:pt x="19" y="41"/>
                    <a:pt x="13" y="2"/>
                  </a:cubicBezTo>
                  <a:cubicBezTo>
                    <a:pt x="13" y="0"/>
                    <a:pt x="9" y="1"/>
                    <a:pt x="9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7" name="Freeform 184"/>
            <p:cNvSpPr/>
            <p:nvPr/>
          </p:nvSpPr>
          <p:spPr bwMode="auto">
            <a:xfrm>
              <a:off x="1652" y="944"/>
              <a:ext cx="35" cy="243"/>
            </a:xfrm>
            <a:custGeom>
              <a:avLst/>
              <a:gdLst>
                <a:gd name="T0" fmla="*/ 21 w 29"/>
                <a:gd name="T1" fmla="*/ 197 h 199"/>
                <a:gd name="T2" fmla="*/ 19 w 29"/>
                <a:gd name="T3" fmla="*/ 117 h 199"/>
                <a:gd name="T4" fmla="*/ 18 w 29"/>
                <a:gd name="T5" fmla="*/ 11 h 199"/>
                <a:gd name="T6" fmla="*/ 15 w 29"/>
                <a:gd name="T7" fmla="*/ 9 h 199"/>
                <a:gd name="T8" fmla="*/ 11 w 29"/>
                <a:gd name="T9" fmla="*/ 17 h 199"/>
                <a:gd name="T10" fmla="*/ 14 w 29"/>
                <a:gd name="T11" fmla="*/ 18 h 199"/>
                <a:gd name="T12" fmla="*/ 21 w 29"/>
                <a:gd name="T13" fmla="*/ 10 h 199"/>
                <a:gd name="T14" fmla="*/ 20 w 29"/>
                <a:gd name="T15" fmla="*/ 7 h 199"/>
                <a:gd name="T16" fmla="*/ 24 w 29"/>
                <a:gd name="T17" fmla="*/ 11 h 199"/>
                <a:gd name="T18" fmla="*/ 22 w 29"/>
                <a:gd name="T19" fmla="*/ 8 h 199"/>
                <a:gd name="T20" fmla="*/ 13 w 29"/>
                <a:gd name="T21" fmla="*/ 16 h 199"/>
                <a:gd name="T22" fmla="*/ 15 w 29"/>
                <a:gd name="T23" fmla="*/ 18 h 199"/>
                <a:gd name="T24" fmla="*/ 7 w 29"/>
                <a:gd name="T25" fmla="*/ 18 h 199"/>
                <a:gd name="T26" fmla="*/ 11 w 29"/>
                <a:gd name="T27" fmla="*/ 19 h 199"/>
                <a:gd name="T28" fmla="*/ 14 w 29"/>
                <a:gd name="T29" fmla="*/ 34 h 199"/>
                <a:gd name="T30" fmla="*/ 14 w 29"/>
                <a:gd name="T31" fmla="*/ 58 h 199"/>
                <a:gd name="T32" fmla="*/ 14 w 29"/>
                <a:gd name="T33" fmla="*/ 105 h 199"/>
                <a:gd name="T34" fmla="*/ 17 w 29"/>
                <a:gd name="T35" fmla="*/ 196 h 199"/>
                <a:gd name="T36" fmla="*/ 21 w 29"/>
                <a:gd name="T37" fmla="*/ 19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9" h="199">
                  <a:moveTo>
                    <a:pt x="21" y="197"/>
                  </a:moveTo>
                  <a:cubicBezTo>
                    <a:pt x="29" y="173"/>
                    <a:pt x="22" y="142"/>
                    <a:pt x="19" y="117"/>
                  </a:cubicBezTo>
                  <a:cubicBezTo>
                    <a:pt x="15" y="82"/>
                    <a:pt x="21" y="46"/>
                    <a:pt x="18" y="11"/>
                  </a:cubicBezTo>
                  <a:cubicBezTo>
                    <a:pt x="17" y="10"/>
                    <a:pt x="16" y="9"/>
                    <a:pt x="15" y="9"/>
                  </a:cubicBezTo>
                  <a:cubicBezTo>
                    <a:pt x="11" y="12"/>
                    <a:pt x="10" y="13"/>
                    <a:pt x="11" y="17"/>
                  </a:cubicBezTo>
                  <a:cubicBezTo>
                    <a:pt x="11" y="19"/>
                    <a:pt x="13" y="19"/>
                    <a:pt x="14" y="18"/>
                  </a:cubicBezTo>
                  <a:cubicBezTo>
                    <a:pt x="19" y="16"/>
                    <a:pt x="20" y="15"/>
                    <a:pt x="21" y="10"/>
                  </a:cubicBezTo>
                  <a:cubicBezTo>
                    <a:pt x="21" y="9"/>
                    <a:pt x="21" y="8"/>
                    <a:pt x="20" y="7"/>
                  </a:cubicBezTo>
                  <a:cubicBezTo>
                    <a:pt x="0" y="3"/>
                    <a:pt x="15" y="31"/>
                    <a:pt x="24" y="11"/>
                  </a:cubicBezTo>
                  <a:cubicBezTo>
                    <a:pt x="24" y="10"/>
                    <a:pt x="24" y="9"/>
                    <a:pt x="22" y="8"/>
                  </a:cubicBezTo>
                  <a:cubicBezTo>
                    <a:pt x="16" y="7"/>
                    <a:pt x="13" y="9"/>
                    <a:pt x="13" y="16"/>
                  </a:cubicBezTo>
                  <a:cubicBezTo>
                    <a:pt x="12" y="17"/>
                    <a:pt x="13" y="18"/>
                    <a:pt x="15" y="18"/>
                  </a:cubicBezTo>
                  <a:cubicBezTo>
                    <a:pt x="25" y="18"/>
                    <a:pt x="15" y="0"/>
                    <a:pt x="7" y="18"/>
                  </a:cubicBezTo>
                  <a:cubicBezTo>
                    <a:pt x="6" y="20"/>
                    <a:pt x="10" y="21"/>
                    <a:pt x="11" y="19"/>
                  </a:cubicBezTo>
                  <a:cubicBezTo>
                    <a:pt x="15" y="10"/>
                    <a:pt x="14" y="33"/>
                    <a:pt x="14" y="34"/>
                  </a:cubicBezTo>
                  <a:cubicBezTo>
                    <a:pt x="13" y="42"/>
                    <a:pt x="14" y="50"/>
                    <a:pt x="14" y="58"/>
                  </a:cubicBezTo>
                  <a:cubicBezTo>
                    <a:pt x="14" y="74"/>
                    <a:pt x="13" y="89"/>
                    <a:pt x="14" y="105"/>
                  </a:cubicBezTo>
                  <a:cubicBezTo>
                    <a:pt x="16" y="133"/>
                    <a:pt x="26" y="169"/>
                    <a:pt x="17" y="196"/>
                  </a:cubicBezTo>
                  <a:cubicBezTo>
                    <a:pt x="16" y="198"/>
                    <a:pt x="20" y="199"/>
                    <a:pt x="21" y="19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8" name="Freeform 185"/>
            <p:cNvSpPr/>
            <p:nvPr/>
          </p:nvSpPr>
          <p:spPr bwMode="auto">
            <a:xfrm>
              <a:off x="1920" y="1189"/>
              <a:ext cx="43" cy="265"/>
            </a:xfrm>
            <a:custGeom>
              <a:avLst/>
              <a:gdLst>
                <a:gd name="T0" fmla="*/ 31 w 35"/>
                <a:gd name="T1" fmla="*/ 3 h 217"/>
                <a:gd name="T2" fmla="*/ 25 w 35"/>
                <a:gd name="T3" fmla="*/ 89 h 217"/>
                <a:gd name="T4" fmla="*/ 24 w 35"/>
                <a:gd name="T5" fmla="*/ 176 h 217"/>
                <a:gd name="T6" fmla="*/ 21 w 35"/>
                <a:gd name="T7" fmla="*/ 196 h 217"/>
                <a:gd name="T8" fmla="*/ 17 w 35"/>
                <a:gd name="T9" fmla="*/ 197 h 217"/>
                <a:gd name="T10" fmla="*/ 12 w 35"/>
                <a:gd name="T11" fmla="*/ 206 h 217"/>
                <a:gd name="T12" fmla="*/ 26 w 35"/>
                <a:gd name="T13" fmla="*/ 210 h 217"/>
                <a:gd name="T14" fmla="*/ 20 w 35"/>
                <a:gd name="T15" fmla="*/ 214 h 217"/>
                <a:gd name="T16" fmla="*/ 26 w 35"/>
                <a:gd name="T17" fmla="*/ 200 h 217"/>
                <a:gd name="T18" fmla="*/ 14 w 35"/>
                <a:gd name="T19" fmla="*/ 212 h 217"/>
                <a:gd name="T20" fmla="*/ 18 w 35"/>
                <a:gd name="T21" fmla="*/ 213 h 217"/>
                <a:gd name="T22" fmla="*/ 14 w 35"/>
                <a:gd name="T23" fmla="*/ 199 h 217"/>
                <a:gd name="T24" fmla="*/ 13 w 35"/>
                <a:gd name="T25" fmla="*/ 203 h 217"/>
                <a:gd name="T26" fmla="*/ 15 w 35"/>
                <a:gd name="T27" fmla="*/ 211 h 217"/>
                <a:gd name="T28" fmla="*/ 18 w 35"/>
                <a:gd name="T29" fmla="*/ 212 h 217"/>
                <a:gd name="T30" fmla="*/ 23 w 35"/>
                <a:gd name="T31" fmla="*/ 200 h 217"/>
                <a:gd name="T32" fmla="*/ 26 w 35"/>
                <a:gd name="T33" fmla="*/ 199 h 217"/>
                <a:gd name="T34" fmla="*/ 28 w 35"/>
                <a:gd name="T35" fmla="*/ 107 h 217"/>
                <a:gd name="T36" fmla="*/ 35 w 35"/>
                <a:gd name="T37" fmla="*/ 3 h 217"/>
                <a:gd name="T38" fmla="*/ 31 w 35"/>
                <a:gd name="T39" fmla="*/ 3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217">
                  <a:moveTo>
                    <a:pt x="31" y="3"/>
                  </a:moveTo>
                  <a:cubicBezTo>
                    <a:pt x="31" y="31"/>
                    <a:pt x="27" y="60"/>
                    <a:pt x="25" y="89"/>
                  </a:cubicBezTo>
                  <a:cubicBezTo>
                    <a:pt x="22" y="118"/>
                    <a:pt x="25" y="147"/>
                    <a:pt x="24" y="176"/>
                  </a:cubicBezTo>
                  <a:cubicBezTo>
                    <a:pt x="24" y="179"/>
                    <a:pt x="24" y="196"/>
                    <a:pt x="21" y="196"/>
                  </a:cubicBezTo>
                  <a:cubicBezTo>
                    <a:pt x="20" y="195"/>
                    <a:pt x="18" y="196"/>
                    <a:pt x="17" y="197"/>
                  </a:cubicBezTo>
                  <a:cubicBezTo>
                    <a:pt x="14" y="198"/>
                    <a:pt x="11" y="203"/>
                    <a:pt x="12" y="206"/>
                  </a:cubicBezTo>
                  <a:cubicBezTo>
                    <a:pt x="14" y="211"/>
                    <a:pt x="24" y="217"/>
                    <a:pt x="26" y="210"/>
                  </a:cubicBezTo>
                  <a:cubicBezTo>
                    <a:pt x="30" y="195"/>
                    <a:pt x="0" y="213"/>
                    <a:pt x="20" y="214"/>
                  </a:cubicBezTo>
                  <a:cubicBezTo>
                    <a:pt x="28" y="215"/>
                    <a:pt x="31" y="205"/>
                    <a:pt x="26" y="200"/>
                  </a:cubicBezTo>
                  <a:cubicBezTo>
                    <a:pt x="20" y="194"/>
                    <a:pt x="14" y="208"/>
                    <a:pt x="14" y="212"/>
                  </a:cubicBezTo>
                  <a:cubicBezTo>
                    <a:pt x="15" y="214"/>
                    <a:pt x="17" y="215"/>
                    <a:pt x="18" y="213"/>
                  </a:cubicBezTo>
                  <a:cubicBezTo>
                    <a:pt x="22" y="207"/>
                    <a:pt x="23" y="201"/>
                    <a:pt x="14" y="199"/>
                  </a:cubicBezTo>
                  <a:cubicBezTo>
                    <a:pt x="12" y="198"/>
                    <a:pt x="11" y="202"/>
                    <a:pt x="13" y="203"/>
                  </a:cubicBezTo>
                  <a:cubicBezTo>
                    <a:pt x="14" y="206"/>
                    <a:pt x="14" y="208"/>
                    <a:pt x="15" y="211"/>
                  </a:cubicBezTo>
                  <a:cubicBezTo>
                    <a:pt x="16" y="212"/>
                    <a:pt x="17" y="212"/>
                    <a:pt x="18" y="212"/>
                  </a:cubicBezTo>
                  <a:cubicBezTo>
                    <a:pt x="20" y="208"/>
                    <a:pt x="22" y="204"/>
                    <a:pt x="23" y="200"/>
                  </a:cubicBezTo>
                  <a:cubicBezTo>
                    <a:pt x="24" y="200"/>
                    <a:pt x="26" y="200"/>
                    <a:pt x="26" y="199"/>
                  </a:cubicBezTo>
                  <a:cubicBezTo>
                    <a:pt x="32" y="168"/>
                    <a:pt x="26" y="137"/>
                    <a:pt x="28" y="107"/>
                  </a:cubicBezTo>
                  <a:cubicBezTo>
                    <a:pt x="29" y="72"/>
                    <a:pt x="35" y="38"/>
                    <a:pt x="35" y="3"/>
                  </a:cubicBezTo>
                  <a:cubicBezTo>
                    <a:pt x="35" y="0"/>
                    <a:pt x="31" y="0"/>
                    <a:pt x="3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9" name="Freeform 186"/>
            <p:cNvSpPr/>
            <p:nvPr/>
          </p:nvSpPr>
          <p:spPr bwMode="auto">
            <a:xfrm>
              <a:off x="1857" y="1483"/>
              <a:ext cx="57" cy="44"/>
            </a:xfrm>
            <a:custGeom>
              <a:avLst/>
              <a:gdLst>
                <a:gd name="T0" fmla="*/ 7 w 47"/>
                <a:gd name="T1" fmla="*/ 13 h 36"/>
                <a:gd name="T2" fmla="*/ 12 w 47"/>
                <a:gd name="T3" fmla="*/ 32 h 36"/>
                <a:gd name="T4" fmla="*/ 39 w 47"/>
                <a:gd name="T5" fmla="*/ 29 h 36"/>
                <a:gd name="T6" fmla="*/ 38 w 47"/>
                <a:gd name="T7" fmla="*/ 6 h 36"/>
                <a:gd name="T8" fmla="*/ 9 w 47"/>
                <a:gd name="T9" fmla="*/ 9 h 36"/>
                <a:gd name="T10" fmla="*/ 11 w 47"/>
                <a:gd name="T11" fmla="*/ 11 h 36"/>
                <a:gd name="T12" fmla="*/ 34 w 47"/>
                <a:gd name="T13" fmla="*/ 9 h 36"/>
                <a:gd name="T14" fmla="*/ 35 w 47"/>
                <a:gd name="T15" fmla="*/ 27 h 36"/>
                <a:gd name="T16" fmla="*/ 11 w 47"/>
                <a:gd name="T17" fmla="*/ 15 h 36"/>
                <a:gd name="T18" fmla="*/ 7 w 47"/>
                <a:gd name="T19" fmla="*/ 1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36">
                  <a:moveTo>
                    <a:pt x="7" y="13"/>
                  </a:moveTo>
                  <a:cubicBezTo>
                    <a:pt x="2" y="20"/>
                    <a:pt x="3" y="28"/>
                    <a:pt x="12" y="32"/>
                  </a:cubicBezTo>
                  <a:cubicBezTo>
                    <a:pt x="21" y="36"/>
                    <a:pt x="32" y="35"/>
                    <a:pt x="39" y="29"/>
                  </a:cubicBezTo>
                  <a:cubicBezTo>
                    <a:pt x="47" y="22"/>
                    <a:pt x="46" y="12"/>
                    <a:pt x="38" y="6"/>
                  </a:cubicBezTo>
                  <a:cubicBezTo>
                    <a:pt x="29" y="0"/>
                    <a:pt x="16" y="2"/>
                    <a:pt x="9" y="9"/>
                  </a:cubicBezTo>
                  <a:cubicBezTo>
                    <a:pt x="7" y="10"/>
                    <a:pt x="9" y="13"/>
                    <a:pt x="11" y="11"/>
                  </a:cubicBezTo>
                  <a:cubicBezTo>
                    <a:pt x="18" y="6"/>
                    <a:pt x="26" y="5"/>
                    <a:pt x="34" y="9"/>
                  </a:cubicBezTo>
                  <a:cubicBezTo>
                    <a:pt x="42" y="13"/>
                    <a:pt x="42" y="21"/>
                    <a:pt x="35" y="27"/>
                  </a:cubicBezTo>
                  <a:cubicBezTo>
                    <a:pt x="26" y="33"/>
                    <a:pt x="0" y="29"/>
                    <a:pt x="11" y="15"/>
                  </a:cubicBezTo>
                  <a:cubicBezTo>
                    <a:pt x="13" y="13"/>
                    <a:pt x="9" y="10"/>
                    <a:pt x="7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70" name="Freeform 187"/>
            <p:cNvSpPr/>
            <p:nvPr/>
          </p:nvSpPr>
          <p:spPr bwMode="auto">
            <a:xfrm>
              <a:off x="1929" y="1490"/>
              <a:ext cx="11" cy="42"/>
            </a:xfrm>
            <a:custGeom>
              <a:avLst/>
              <a:gdLst>
                <a:gd name="T0" fmla="*/ 1 w 9"/>
                <a:gd name="T1" fmla="*/ 3 h 34"/>
                <a:gd name="T2" fmla="*/ 5 w 9"/>
                <a:gd name="T3" fmla="*/ 24 h 34"/>
                <a:gd name="T4" fmla="*/ 9 w 9"/>
                <a:gd name="T5" fmla="*/ 24 h 34"/>
                <a:gd name="T6" fmla="*/ 6 w 9"/>
                <a:gd name="T7" fmla="*/ 5 h 34"/>
                <a:gd name="T8" fmla="*/ 2 w 9"/>
                <a:gd name="T9" fmla="*/ 5 h 34"/>
                <a:gd name="T10" fmla="*/ 1 w 9"/>
                <a:gd name="T11" fmla="*/ 30 h 34"/>
                <a:gd name="T12" fmla="*/ 5 w 9"/>
                <a:gd name="T13" fmla="*/ 31 h 34"/>
                <a:gd name="T14" fmla="*/ 6 w 9"/>
                <a:gd name="T15" fmla="*/ 4 h 34"/>
                <a:gd name="T16" fmla="*/ 2 w 9"/>
                <a:gd name="T17" fmla="*/ 4 h 34"/>
                <a:gd name="T18" fmla="*/ 5 w 9"/>
                <a:gd name="T19" fmla="*/ 24 h 34"/>
                <a:gd name="T20" fmla="*/ 9 w 9"/>
                <a:gd name="T21" fmla="*/ 23 h 34"/>
                <a:gd name="T22" fmla="*/ 5 w 9"/>
                <a:gd name="T23" fmla="*/ 3 h 34"/>
                <a:gd name="T24" fmla="*/ 1 w 9"/>
                <a:gd name="T25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4">
                  <a:moveTo>
                    <a:pt x="1" y="3"/>
                  </a:moveTo>
                  <a:cubicBezTo>
                    <a:pt x="0" y="10"/>
                    <a:pt x="2" y="18"/>
                    <a:pt x="5" y="24"/>
                  </a:cubicBezTo>
                  <a:cubicBezTo>
                    <a:pt x="5" y="26"/>
                    <a:pt x="9" y="26"/>
                    <a:pt x="9" y="24"/>
                  </a:cubicBezTo>
                  <a:cubicBezTo>
                    <a:pt x="8" y="18"/>
                    <a:pt x="4" y="11"/>
                    <a:pt x="6" y="5"/>
                  </a:cubicBezTo>
                  <a:cubicBezTo>
                    <a:pt x="5" y="5"/>
                    <a:pt x="3" y="5"/>
                    <a:pt x="2" y="5"/>
                  </a:cubicBezTo>
                  <a:cubicBezTo>
                    <a:pt x="4" y="14"/>
                    <a:pt x="4" y="22"/>
                    <a:pt x="1" y="30"/>
                  </a:cubicBezTo>
                  <a:cubicBezTo>
                    <a:pt x="0" y="32"/>
                    <a:pt x="4" y="34"/>
                    <a:pt x="5" y="31"/>
                  </a:cubicBezTo>
                  <a:cubicBezTo>
                    <a:pt x="8" y="22"/>
                    <a:pt x="8" y="13"/>
                    <a:pt x="6" y="4"/>
                  </a:cubicBezTo>
                  <a:cubicBezTo>
                    <a:pt x="6" y="2"/>
                    <a:pt x="3" y="2"/>
                    <a:pt x="2" y="4"/>
                  </a:cubicBezTo>
                  <a:cubicBezTo>
                    <a:pt x="0" y="11"/>
                    <a:pt x="4" y="17"/>
                    <a:pt x="5" y="24"/>
                  </a:cubicBezTo>
                  <a:cubicBezTo>
                    <a:pt x="6" y="24"/>
                    <a:pt x="7" y="24"/>
                    <a:pt x="9" y="23"/>
                  </a:cubicBezTo>
                  <a:cubicBezTo>
                    <a:pt x="6" y="17"/>
                    <a:pt x="5" y="10"/>
                    <a:pt x="5" y="3"/>
                  </a:cubicBezTo>
                  <a:cubicBezTo>
                    <a:pt x="5" y="0"/>
                    <a:pt x="1" y="0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71" name="Freeform 188"/>
            <p:cNvSpPr/>
            <p:nvPr/>
          </p:nvSpPr>
          <p:spPr bwMode="auto">
            <a:xfrm>
              <a:off x="1617" y="867"/>
              <a:ext cx="45" cy="57"/>
            </a:xfrm>
            <a:custGeom>
              <a:avLst/>
              <a:gdLst>
                <a:gd name="T0" fmla="*/ 3 w 37"/>
                <a:gd name="T1" fmla="*/ 30 h 46"/>
                <a:gd name="T2" fmla="*/ 34 w 37"/>
                <a:gd name="T3" fmla="*/ 16 h 46"/>
                <a:gd name="T4" fmla="*/ 16 w 37"/>
                <a:gd name="T5" fmla="*/ 5 h 46"/>
                <a:gd name="T6" fmla="*/ 1 w 37"/>
                <a:gd name="T7" fmla="*/ 25 h 46"/>
                <a:gd name="T8" fmla="*/ 5 w 37"/>
                <a:gd name="T9" fmla="*/ 25 h 46"/>
                <a:gd name="T10" fmla="*/ 30 w 37"/>
                <a:gd name="T11" fmla="*/ 16 h 46"/>
                <a:gd name="T12" fmla="*/ 6 w 37"/>
                <a:gd name="T13" fmla="*/ 27 h 46"/>
                <a:gd name="T14" fmla="*/ 3 w 37"/>
                <a:gd name="T15" fmla="*/ 3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46">
                  <a:moveTo>
                    <a:pt x="3" y="30"/>
                  </a:moveTo>
                  <a:cubicBezTo>
                    <a:pt x="13" y="46"/>
                    <a:pt x="37" y="34"/>
                    <a:pt x="34" y="16"/>
                  </a:cubicBezTo>
                  <a:cubicBezTo>
                    <a:pt x="32" y="7"/>
                    <a:pt x="24" y="2"/>
                    <a:pt x="16" y="5"/>
                  </a:cubicBezTo>
                  <a:cubicBezTo>
                    <a:pt x="7" y="7"/>
                    <a:pt x="2" y="16"/>
                    <a:pt x="1" y="25"/>
                  </a:cubicBezTo>
                  <a:cubicBezTo>
                    <a:pt x="0" y="27"/>
                    <a:pt x="4" y="27"/>
                    <a:pt x="5" y="25"/>
                  </a:cubicBezTo>
                  <a:cubicBezTo>
                    <a:pt x="6" y="13"/>
                    <a:pt x="23" y="0"/>
                    <a:pt x="30" y="16"/>
                  </a:cubicBezTo>
                  <a:cubicBezTo>
                    <a:pt x="34" y="29"/>
                    <a:pt x="14" y="40"/>
                    <a:pt x="6" y="27"/>
                  </a:cubicBezTo>
                  <a:cubicBezTo>
                    <a:pt x="5" y="25"/>
                    <a:pt x="1" y="27"/>
                    <a:pt x="3" y="3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72" name="Freeform 189"/>
            <p:cNvSpPr/>
            <p:nvPr/>
          </p:nvSpPr>
          <p:spPr bwMode="auto">
            <a:xfrm>
              <a:off x="1668" y="867"/>
              <a:ext cx="30" cy="50"/>
            </a:xfrm>
            <a:custGeom>
              <a:avLst/>
              <a:gdLst>
                <a:gd name="T0" fmla="*/ 10 w 25"/>
                <a:gd name="T1" fmla="*/ 10 h 41"/>
                <a:gd name="T2" fmla="*/ 15 w 25"/>
                <a:gd name="T3" fmla="*/ 6 h 41"/>
                <a:gd name="T4" fmla="*/ 18 w 25"/>
                <a:gd name="T5" fmla="*/ 14 h 41"/>
                <a:gd name="T6" fmla="*/ 12 w 25"/>
                <a:gd name="T7" fmla="*/ 23 h 41"/>
                <a:gd name="T8" fmla="*/ 1 w 25"/>
                <a:gd name="T9" fmla="*/ 35 h 41"/>
                <a:gd name="T10" fmla="*/ 2 w 25"/>
                <a:gd name="T11" fmla="*/ 38 h 41"/>
                <a:gd name="T12" fmla="*/ 21 w 25"/>
                <a:gd name="T13" fmla="*/ 40 h 41"/>
                <a:gd name="T14" fmla="*/ 22 w 25"/>
                <a:gd name="T15" fmla="*/ 36 h 41"/>
                <a:gd name="T16" fmla="*/ 4 w 25"/>
                <a:gd name="T17" fmla="*/ 34 h 41"/>
                <a:gd name="T18" fmla="*/ 4 w 25"/>
                <a:gd name="T19" fmla="*/ 37 h 41"/>
                <a:gd name="T20" fmla="*/ 22 w 25"/>
                <a:gd name="T21" fmla="*/ 13 h 41"/>
                <a:gd name="T22" fmla="*/ 19 w 25"/>
                <a:gd name="T23" fmla="*/ 3 h 41"/>
                <a:gd name="T24" fmla="*/ 7 w 25"/>
                <a:gd name="T25" fmla="*/ 7 h 41"/>
                <a:gd name="T26" fmla="*/ 10 w 25"/>
                <a:gd name="T27" fmla="*/ 1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41">
                  <a:moveTo>
                    <a:pt x="10" y="10"/>
                  </a:moveTo>
                  <a:cubicBezTo>
                    <a:pt x="12" y="8"/>
                    <a:pt x="13" y="7"/>
                    <a:pt x="15" y="6"/>
                  </a:cubicBezTo>
                  <a:cubicBezTo>
                    <a:pt x="19" y="5"/>
                    <a:pt x="18" y="13"/>
                    <a:pt x="18" y="14"/>
                  </a:cubicBezTo>
                  <a:cubicBezTo>
                    <a:pt x="17" y="17"/>
                    <a:pt x="14" y="20"/>
                    <a:pt x="12" y="23"/>
                  </a:cubicBezTo>
                  <a:cubicBezTo>
                    <a:pt x="8" y="27"/>
                    <a:pt x="3" y="30"/>
                    <a:pt x="1" y="35"/>
                  </a:cubicBezTo>
                  <a:cubicBezTo>
                    <a:pt x="0" y="36"/>
                    <a:pt x="1" y="38"/>
                    <a:pt x="2" y="38"/>
                  </a:cubicBezTo>
                  <a:cubicBezTo>
                    <a:pt x="8" y="41"/>
                    <a:pt x="15" y="39"/>
                    <a:pt x="21" y="40"/>
                  </a:cubicBezTo>
                  <a:cubicBezTo>
                    <a:pt x="24" y="41"/>
                    <a:pt x="25" y="37"/>
                    <a:pt x="22" y="36"/>
                  </a:cubicBezTo>
                  <a:cubicBezTo>
                    <a:pt x="16" y="35"/>
                    <a:pt x="9" y="37"/>
                    <a:pt x="4" y="34"/>
                  </a:cubicBezTo>
                  <a:cubicBezTo>
                    <a:pt x="4" y="36"/>
                    <a:pt x="4" y="36"/>
                    <a:pt x="4" y="37"/>
                  </a:cubicBezTo>
                  <a:cubicBezTo>
                    <a:pt x="9" y="28"/>
                    <a:pt x="21" y="23"/>
                    <a:pt x="22" y="13"/>
                  </a:cubicBezTo>
                  <a:cubicBezTo>
                    <a:pt x="22" y="9"/>
                    <a:pt x="22" y="5"/>
                    <a:pt x="19" y="3"/>
                  </a:cubicBezTo>
                  <a:cubicBezTo>
                    <a:pt x="15" y="0"/>
                    <a:pt x="10" y="5"/>
                    <a:pt x="7" y="7"/>
                  </a:cubicBezTo>
                  <a:cubicBezTo>
                    <a:pt x="6" y="9"/>
                    <a:pt x="9" y="12"/>
                    <a:pt x="10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73" name="Freeform 190"/>
            <p:cNvSpPr/>
            <p:nvPr/>
          </p:nvSpPr>
          <p:spPr bwMode="auto">
            <a:xfrm>
              <a:off x="1402" y="1467"/>
              <a:ext cx="47" cy="45"/>
            </a:xfrm>
            <a:custGeom>
              <a:avLst/>
              <a:gdLst>
                <a:gd name="T0" fmla="*/ 8 w 38"/>
                <a:gd name="T1" fmla="*/ 14 h 37"/>
                <a:gd name="T2" fmla="*/ 31 w 38"/>
                <a:gd name="T3" fmla="*/ 28 h 37"/>
                <a:gd name="T4" fmla="*/ 28 w 38"/>
                <a:gd name="T5" fmla="*/ 7 h 37"/>
                <a:gd name="T6" fmla="*/ 3 w 38"/>
                <a:gd name="T7" fmla="*/ 20 h 37"/>
                <a:gd name="T8" fmla="*/ 6 w 38"/>
                <a:gd name="T9" fmla="*/ 22 h 37"/>
                <a:gd name="T10" fmla="*/ 24 w 38"/>
                <a:gd name="T11" fmla="*/ 9 h 37"/>
                <a:gd name="T12" fmla="*/ 27 w 38"/>
                <a:gd name="T13" fmla="*/ 26 h 37"/>
                <a:gd name="T14" fmla="*/ 15 w 38"/>
                <a:gd name="T15" fmla="*/ 27 h 37"/>
                <a:gd name="T16" fmla="*/ 12 w 38"/>
                <a:gd name="T17" fmla="*/ 16 h 37"/>
                <a:gd name="T18" fmla="*/ 8 w 38"/>
                <a:gd name="T19" fmla="*/ 1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37">
                  <a:moveTo>
                    <a:pt x="8" y="14"/>
                  </a:moveTo>
                  <a:cubicBezTo>
                    <a:pt x="0" y="29"/>
                    <a:pt x="20" y="37"/>
                    <a:pt x="31" y="28"/>
                  </a:cubicBezTo>
                  <a:cubicBezTo>
                    <a:pt x="38" y="23"/>
                    <a:pt x="34" y="11"/>
                    <a:pt x="28" y="7"/>
                  </a:cubicBezTo>
                  <a:cubicBezTo>
                    <a:pt x="18" y="0"/>
                    <a:pt x="6" y="12"/>
                    <a:pt x="3" y="20"/>
                  </a:cubicBezTo>
                  <a:cubicBezTo>
                    <a:pt x="1" y="23"/>
                    <a:pt x="5" y="25"/>
                    <a:pt x="6" y="22"/>
                  </a:cubicBezTo>
                  <a:cubicBezTo>
                    <a:pt x="9" y="16"/>
                    <a:pt x="16" y="8"/>
                    <a:pt x="24" y="9"/>
                  </a:cubicBezTo>
                  <a:cubicBezTo>
                    <a:pt x="31" y="11"/>
                    <a:pt x="33" y="22"/>
                    <a:pt x="27" y="26"/>
                  </a:cubicBezTo>
                  <a:cubicBezTo>
                    <a:pt x="24" y="29"/>
                    <a:pt x="19" y="29"/>
                    <a:pt x="15" y="27"/>
                  </a:cubicBezTo>
                  <a:cubicBezTo>
                    <a:pt x="9" y="26"/>
                    <a:pt x="9" y="20"/>
                    <a:pt x="12" y="16"/>
                  </a:cubicBezTo>
                  <a:cubicBezTo>
                    <a:pt x="13" y="13"/>
                    <a:pt x="9" y="11"/>
                    <a:pt x="8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74" name="Freeform 191"/>
            <p:cNvSpPr/>
            <p:nvPr/>
          </p:nvSpPr>
          <p:spPr bwMode="auto">
            <a:xfrm>
              <a:off x="1456" y="1465"/>
              <a:ext cx="38" cy="49"/>
            </a:xfrm>
            <a:custGeom>
              <a:avLst/>
              <a:gdLst>
                <a:gd name="T0" fmla="*/ 6 w 31"/>
                <a:gd name="T1" fmla="*/ 7 h 40"/>
                <a:gd name="T2" fmla="*/ 11 w 31"/>
                <a:gd name="T3" fmla="*/ 4 h 40"/>
                <a:gd name="T4" fmla="*/ 8 w 31"/>
                <a:gd name="T5" fmla="*/ 4 h 40"/>
                <a:gd name="T6" fmla="*/ 9 w 31"/>
                <a:gd name="T7" fmla="*/ 17 h 40"/>
                <a:gd name="T8" fmla="*/ 10 w 31"/>
                <a:gd name="T9" fmla="*/ 19 h 40"/>
                <a:gd name="T10" fmla="*/ 27 w 31"/>
                <a:gd name="T11" fmla="*/ 31 h 40"/>
                <a:gd name="T12" fmla="*/ 27 w 31"/>
                <a:gd name="T13" fmla="*/ 28 h 40"/>
                <a:gd name="T14" fmla="*/ 4 w 31"/>
                <a:gd name="T15" fmla="*/ 33 h 40"/>
                <a:gd name="T16" fmla="*/ 3 w 31"/>
                <a:gd name="T17" fmla="*/ 37 h 40"/>
                <a:gd name="T18" fmla="*/ 30 w 31"/>
                <a:gd name="T19" fmla="*/ 31 h 40"/>
                <a:gd name="T20" fmla="*/ 31 w 31"/>
                <a:gd name="T21" fmla="*/ 29 h 40"/>
                <a:gd name="T22" fmla="*/ 12 w 31"/>
                <a:gd name="T23" fmla="*/ 16 h 40"/>
                <a:gd name="T24" fmla="*/ 13 w 31"/>
                <a:gd name="T25" fmla="*/ 19 h 40"/>
                <a:gd name="T26" fmla="*/ 11 w 31"/>
                <a:gd name="T27" fmla="*/ 1 h 40"/>
                <a:gd name="T28" fmla="*/ 9 w 31"/>
                <a:gd name="T29" fmla="*/ 1 h 40"/>
                <a:gd name="T30" fmla="*/ 4 w 31"/>
                <a:gd name="T31" fmla="*/ 4 h 40"/>
                <a:gd name="T32" fmla="*/ 6 w 31"/>
                <a:gd name="T3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40">
                  <a:moveTo>
                    <a:pt x="6" y="7"/>
                  </a:moveTo>
                  <a:cubicBezTo>
                    <a:pt x="8" y="6"/>
                    <a:pt x="9" y="5"/>
                    <a:pt x="11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12" y="8"/>
                    <a:pt x="12" y="12"/>
                    <a:pt x="9" y="17"/>
                  </a:cubicBezTo>
                  <a:cubicBezTo>
                    <a:pt x="9" y="18"/>
                    <a:pt x="9" y="19"/>
                    <a:pt x="10" y="19"/>
                  </a:cubicBezTo>
                  <a:cubicBezTo>
                    <a:pt x="16" y="23"/>
                    <a:pt x="23" y="24"/>
                    <a:pt x="27" y="31"/>
                  </a:cubicBezTo>
                  <a:cubicBezTo>
                    <a:pt x="27" y="30"/>
                    <a:pt x="27" y="29"/>
                    <a:pt x="27" y="28"/>
                  </a:cubicBezTo>
                  <a:cubicBezTo>
                    <a:pt x="22" y="34"/>
                    <a:pt x="11" y="36"/>
                    <a:pt x="4" y="33"/>
                  </a:cubicBezTo>
                  <a:cubicBezTo>
                    <a:pt x="1" y="32"/>
                    <a:pt x="0" y="36"/>
                    <a:pt x="3" y="37"/>
                  </a:cubicBezTo>
                  <a:cubicBezTo>
                    <a:pt x="12" y="40"/>
                    <a:pt x="23" y="37"/>
                    <a:pt x="30" y="31"/>
                  </a:cubicBezTo>
                  <a:cubicBezTo>
                    <a:pt x="31" y="31"/>
                    <a:pt x="31" y="29"/>
                    <a:pt x="31" y="29"/>
                  </a:cubicBezTo>
                  <a:cubicBezTo>
                    <a:pt x="26" y="21"/>
                    <a:pt x="19" y="20"/>
                    <a:pt x="12" y="16"/>
                  </a:cubicBezTo>
                  <a:cubicBezTo>
                    <a:pt x="12" y="17"/>
                    <a:pt x="12" y="18"/>
                    <a:pt x="13" y="19"/>
                  </a:cubicBezTo>
                  <a:cubicBezTo>
                    <a:pt x="16" y="13"/>
                    <a:pt x="16" y="6"/>
                    <a:pt x="11" y="1"/>
                  </a:cubicBezTo>
                  <a:cubicBezTo>
                    <a:pt x="10" y="0"/>
                    <a:pt x="9" y="0"/>
                    <a:pt x="9" y="1"/>
                  </a:cubicBezTo>
                  <a:cubicBezTo>
                    <a:pt x="7" y="2"/>
                    <a:pt x="5" y="3"/>
                    <a:pt x="4" y="4"/>
                  </a:cubicBezTo>
                  <a:cubicBezTo>
                    <a:pt x="2" y="6"/>
                    <a:pt x="4" y="9"/>
                    <a:pt x="6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75" name="Freeform 192"/>
            <p:cNvSpPr/>
            <p:nvPr/>
          </p:nvSpPr>
          <p:spPr bwMode="auto">
            <a:xfrm>
              <a:off x="1194" y="886"/>
              <a:ext cx="38" cy="31"/>
            </a:xfrm>
            <a:custGeom>
              <a:avLst/>
              <a:gdLst>
                <a:gd name="T0" fmla="*/ 4 w 31"/>
                <a:gd name="T1" fmla="*/ 25 h 26"/>
                <a:gd name="T2" fmla="*/ 23 w 31"/>
                <a:gd name="T3" fmla="*/ 25 h 26"/>
                <a:gd name="T4" fmla="*/ 29 w 31"/>
                <a:gd name="T5" fmla="*/ 13 h 26"/>
                <a:gd name="T6" fmla="*/ 1 w 31"/>
                <a:gd name="T7" fmla="*/ 21 h 26"/>
                <a:gd name="T8" fmla="*/ 5 w 31"/>
                <a:gd name="T9" fmla="*/ 22 h 26"/>
                <a:gd name="T10" fmla="*/ 26 w 31"/>
                <a:gd name="T11" fmla="*/ 17 h 26"/>
                <a:gd name="T12" fmla="*/ 3 w 31"/>
                <a:gd name="T13" fmla="*/ 21 h 26"/>
                <a:gd name="T14" fmla="*/ 4 w 31"/>
                <a:gd name="T15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26">
                  <a:moveTo>
                    <a:pt x="4" y="25"/>
                  </a:moveTo>
                  <a:cubicBezTo>
                    <a:pt x="10" y="24"/>
                    <a:pt x="17" y="26"/>
                    <a:pt x="23" y="25"/>
                  </a:cubicBezTo>
                  <a:cubicBezTo>
                    <a:pt x="29" y="24"/>
                    <a:pt x="31" y="19"/>
                    <a:pt x="29" y="13"/>
                  </a:cubicBezTo>
                  <a:cubicBezTo>
                    <a:pt x="24" y="0"/>
                    <a:pt x="3" y="12"/>
                    <a:pt x="1" y="21"/>
                  </a:cubicBezTo>
                  <a:cubicBezTo>
                    <a:pt x="0" y="24"/>
                    <a:pt x="4" y="25"/>
                    <a:pt x="5" y="22"/>
                  </a:cubicBezTo>
                  <a:cubicBezTo>
                    <a:pt x="7" y="15"/>
                    <a:pt x="24" y="5"/>
                    <a:pt x="26" y="17"/>
                  </a:cubicBezTo>
                  <a:cubicBezTo>
                    <a:pt x="27" y="25"/>
                    <a:pt x="8" y="20"/>
                    <a:pt x="3" y="21"/>
                  </a:cubicBezTo>
                  <a:cubicBezTo>
                    <a:pt x="1" y="22"/>
                    <a:pt x="2" y="26"/>
                    <a:pt x="4" y="2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76" name="Freeform 193"/>
            <p:cNvSpPr/>
            <p:nvPr/>
          </p:nvSpPr>
          <p:spPr bwMode="auto">
            <a:xfrm>
              <a:off x="1241" y="893"/>
              <a:ext cx="31" cy="28"/>
            </a:xfrm>
            <a:custGeom>
              <a:avLst/>
              <a:gdLst>
                <a:gd name="T0" fmla="*/ 3 w 25"/>
                <a:gd name="T1" fmla="*/ 2 h 23"/>
                <a:gd name="T2" fmla="*/ 1 w 25"/>
                <a:gd name="T3" fmla="*/ 14 h 23"/>
                <a:gd name="T4" fmla="*/ 2 w 25"/>
                <a:gd name="T5" fmla="*/ 17 h 23"/>
                <a:gd name="T6" fmla="*/ 22 w 25"/>
                <a:gd name="T7" fmla="*/ 19 h 23"/>
                <a:gd name="T8" fmla="*/ 23 w 25"/>
                <a:gd name="T9" fmla="*/ 15 h 23"/>
                <a:gd name="T10" fmla="*/ 20 w 25"/>
                <a:gd name="T11" fmla="*/ 14 h 23"/>
                <a:gd name="T12" fmla="*/ 17 w 25"/>
                <a:gd name="T13" fmla="*/ 16 h 23"/>
                <a:gd name="T14" fmla="*/ 17 w 25"/>
                <a:gd name="T15" fmla="*/ 19 h 23"/>
                <a:gd name="T16" fmla="*/ 21 w 25"/>
                <a:gd name="T17" fmla="*/ 19 h 23"/>
                <a:gd name="T18" fmla="*/ 21 w 25"/>
                <a:gd name="T19" fmla="*/ 18 h 23"/>
                <a:gd name="T20" fmla="*/ 16 w 25"/>
                <a:gd name="T21" fmla="*/ 18 h 23"/>
                <a:gd name="T22" fmla="*/ 17 w 25"/>
                <a:gd name="T23" fmla="*/ 21 h 23"/>
                <a:gd name="T24" fmla="*/ 21 w 25"/>
                <a:gd name="T25" fmla="*/ 21 h 23"/>
                <a:gd name="T26" fmla="*/ 21 w 25"/>
                <a:gd name="T27" fmla="*/ 16 h 23"/>
                <a:gd name="T28" fmla="*/ 19 w 25"/>
                <a:gd name="T29" fmla="*/ 18 h 23"/>
                <a:gd name="T30" fmla="*/ 21 w 25"/>
                <a:gd name="T31" fmla="*/ 18 h 23"/>
                <a:gd name="T32" fmla="*/ 21 w 25"/>
                <a:gd name="T33" fmla="*/ 15 h 23"/>
                <a:gd name="T34" fmla="*/ 2 w 25"/>
                <a:gd name="T35" fmla="*/ 12 h 23"/>
                <a:gd name="T36" fmla="*/ 4 w 25"/>
                <a:gd name="T37" fmla="*/ 15 h 23"/>
                <a:gd name="T38" fmla="*/ 7 w 25"/>
                <a:gd name="T39" fmla="*/ 4 h 23"/>
                <a:gd name="T40" fmla="*/ 3 w 25"/>
                <a:gd name="T41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3">
                  <a:moveTo>
                    <a:pt x="3" y="2"/>
                  </a:move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1" y="16"/>
                    <a:pt x="2" y="17"/>
                  </a:cubicBezTo>
                  <a:cubicBezTo>
                    <a:pt x="9" y="17"/>
                    <a:pt x="15" y="20"/>
                    <a:pt x="22" y="19"/>
                  </a:cubicBezTo>
                  <a:cubicBezTo>
                    <a:pt x="24" y="18"/>
                    <a:pt x="25" y="16"/>
                    <a:pt x="23" y="15"/>
                  </a:cubicBezTo>
                  <a:cubicBezTo>
                    <a:pt x="22" y="14"/>
                    <a:pt x="21" y="14"/>
                    <a:pt x="20" y="14"/>
                  </a:cubicBezTo>
                  <a:cubicBezTo>
                    <a:pt x="19" y="13"/>
                    <a:pt x="17" y="15"/>
                    <a:pt x="17" y="16"/>
                  </a:cubicBezTo>
                  <a:cubicBezTo>
                    <a:pt x="17" y="17"/>
                    <a:pt x="17" y="18"/>
                    <a:pt x="17" y="19"/>
                  </a:cubicBezTo>
                  <a:cubicBezTo>
                    <a:pt x="18" y="19"/>
                    <a:pt x="20" y="19"/>
                    <a:pt x="21" y="19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5"/>
                    <a:pt x="17" y="15"/>
                    <a:pt x="16" y="18"/>
                  </a:cubicBezTo>
                  <a:cubicBezTo>
                    <a:pt x="16" y="19"/>
                    <a:pt x="17" y="20"/>
                    <a:pt x="17" y="21"/>
                  </a:cubicBezTo>
                  <a:cubicBezTo>
                    <a:pt x="18" y="23"/>
                    <a:pt x="21" y="22"/>
                    <a:pt x="21" y="21"/>
                  </a:cubicBezTo>
                  <a:cubicBezTo>
                    <a:pt x="21" y="19"/>
                    <a:pt x="21" y="17"/>
                    <a:pt x="21" y="16"/>
                  </a:cubicBezTo>
                  <a:cubicBezTo>
                    <a:pt x="21" y="16"/>
                    <a:pt x="20" y="17"/>
                    <a:pt x="19" y="18"/>
                  </a:cubicBezTo>
                  <a:cubicBezTo>
                    <a:pt x="20" y="18"/>
                    <a:pt x="20" y="18"/>
                    <a:pt x="21" y="18"/>
                  </a:cubicBezTo>
                  <a:cubicBezTo>
                    <a:pt x="21" y="17"/>
                    <a:pt x="21" y="16"/>
                    <a:pt x="21" y="15"/>
                  </a:cubicBezTo>
                  <a:cubicBezTo>
                    <a:pt x="15" y="16"/>
                    <a:pt x="9" y="13"/>
                    <a:pt x="2" y="12"/>
                  </a:cubicBezTo>
                  <a:cubicBezTo>
                    <a:pt x="3" y="13"/>
                    <a:pt x="4" y="14"/>
                    <a:pt x="4" y="15"/>
                  </a:cubicBezTo>
                  <a:cubicBezTo>
                    <a:pt x="5" y="11"/>
                    <a:pt x="6" y="7"/>
                    <a:pt x="7" y="4"/>
                  </a:cubicBezTo>
                  <a:cubicBezTo>
                    <a:pt x="7" y="1"/>
                    <a:pt x="3" y="0"/>
                    <a:pt x="3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77" name="Freeform 194"/>
            <p:cNvSpPr/>
            <p:nvPr/>
          </p:nvSpPr>
          <p:spPr bwMode="auto">
            <a:xfrm>
              <a:off x="1257" y="905"/>
              <a:ext cx="12" cy="27"/>
            </a:xfrm>
            <a:custGeom>
              <a:avLst/>
              <a:gdLst>
                <a:gd name="T0" fmla="*/ 5 w 10"/>
                <a:gd name="T1" fmla="*/ 8 h 22"/>
                <a:gd name="T2" fmla="*/ 4 w 10"/>
                <a:gd name="T3" fmla="*/ 8 h 22"/>
                <a:gd name="T4" fmla="*/ 5 w 10"/>
                <a:gd name="T5" fmla="*/ 9 h 22"/>
                <a:gd name="T6" fmla="*/ 5 w 10"/>
                <a:gd name="T7" fmla="*/ 13 h 22"/>
                <a:gd name="T8" fmla="*/ 5 w 10"/>
                <a:gd name="T9" fmla="*/ 20 h 22"/>
                <a:gd name="T10" fmla="*/ 9 w 10"/>
                <a:gd name="T11" fmla="*/ 20 h 22"/>
                <a:gd name="T12" fmla="*/ 8 w 10"/>
                <a:gd name="T13" fmla="*/ 6 h 22"/>
                <a:gd name="T14" fmla="*/ 4 w 10"/>
                <a:gd name="T15" fmla="*/ 8 h 22"/>
                <a:gd name="T16" fmla="*/ 5 w 10"/>
                <a:gd name="T17" fmla="*/ 16 h 22"/>
                <a:gd name="T18" fmla="*/ 9 w 10"/>
                <a:gd name="T19" fmla="*/ 16 h 22"/>
                <a:gd name="T20" fmla="*/ 6 w 10"/>
                <a:gd name="T21" fmla="*/ 5 h 22"/>
                <a:gd name="T22" fmla="*/ 3 w 10"/>
                <a:gd name="T23" fmla="*/ 8 h 22"/>
                <a:gd name="T24" fmla="*/ 5 w 10"/>
                <a:gd name="T25" fmla="*/ 16 h 22"/>
                <a:gd name="T26" fmla="*/ 9 w 10"/>
                <a:gd name="T27" fmla="*/ 16 h 22"/>
                <a:gd name="T28" fmla="*/ 8 w 10"/>
                <a:gd name="T29" fmla="*/ 6 h 22"/>
                <a:gd name="T30" fmla="*/ 4 w 10"/>
                <a:gd name="T31" fmla="*/ 8 h 22"/>
                <a:gd name="T32" fmla="*/ 5 w 10"/>
                <a:gd name="T33" fmla="*/ 20 h 22"/>
                <a:gd name="T34" fmla="*/ 9 w 10"/>
                <a:gd name="T35" fmla="*/ 20 h 22"/>
                <a:gd name="T36" fmla="*/ 3 w 10"/>
                <a:gd name="T37" fmla="*/ 4 h 22"/>
                <a:gd name="T38" fmla="*/ 5 w 10"/>
                <a:gd name="T39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" h="22">
                  <a:moveTo>
                    <a:pt x="5" y="8"/>
                  </a:moveTo>
                  <a:cubicBezTo>
                    <a:pt x="4" y="8"/>
                    <a:pt x="4" y="7"/>
                    <a:pt x="4" y="8"/>
                  </a:cubicBezTo>
                  <a:cubicBezTo>
                    <a:pt x="4" y="8"/>
                    <a:pt x="4" y="8"/>
                    <a:pt x="5" y="9"/>
                  </a:cubicBezTo>
                  <a:cubicBezTo>
                    <a:pt x="5" y="10"/>
                    <a:pt x="5" y="11"/>
                    <a:pt x="5" y="13"/>
                  </a:cubicBezTo>
                  <a:cubicBezTo>
                    <a:pt x="5" y="15"/>
                    <a:pt x="5" y="17"/>
                    <a:pt x="5" y="20"/>
                  </a:cubicBezTo>
                  <a:cubicBezTo>
                    <a:pt x="7" y="20"/>
                    <a:pt x="8" y="20"/>
                    <a:pt x="9" y="20"/>
                  </a:cubicBezTo>
                  <a:cubicBezTo>
                    <a:pt x="10" y="15"/>
                    <a:pt x="9" y="11"/>
                    <a:pt x="8" y="6"/>
                  </a:cubicBezTo>
                  <a:cubicBezTo>
                    <a:pt x="7" y="7"/>
                    <a:pt x="6" y="7"/>
                    <a:pt x="4" y="8"/>
                  </a:cubicBezTo>
                  <a:cubicBezTo>
                    <a:pt x="5" y="10"/>
                    <a:pt x="6" y="13"/>
                    <a:pt x="5" y="16"/>
                  </a:cubicBezTo>
                  <a:cubicBezTo>
                    <a:pt x="5" y="19"/>
                    <a:pt x="9" y="19"/>
                    <a:pt x="9" y="16"/>
                  </a:cubicBezTo>
                  <a:cubicBezTo>
                    <a:pt x="10" y="12"/>
                    <a:pt x="9" y="8"/>
                    <a:pt x="6" y="5"/>
                  </a:cubicBezTo>
                  <a:cubicBezTo>
                    <a:pt x="4" y="3"/>
                    <a:pt x="1" y="6"/>
                    <a:pt x="3" y="8"/>
                  </a:cubicBezTo>
                  <a:cubicBezTo>
                    <a:pt x="5" y="10"/>
                    <a:pt x="6" y="13"/>
                    <a:pt x="5" y="16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10" y="13"/>
                    <a:pt x="10" y="9"/>
                    <a:pt x="8" y="6"/>
                  </a:cubicBezTo>
                  <a:cubicBezTo>
                    <a:pt x="7" y="4"/>
                    <a:pt x="4" y="5"/>
                    <a:pt x="4" y="8"/>
                  </a:cubicBezTo>
                  <a:cubicBezTo>
                    <a:pt x="5" y="11"/>
                    <a:pt x="5" y="15"/>
                    <a:pt x="5" y="20"/>
                  </a:cubicBezTo>
                  <a:cubicBezTo>
                    <a:pt x="5" y="22"/>
                    <a:pt x="9" y="22"/>
                    <a:pt x="9" y="20"/>
                  </a:cubicBezTo>
                  <a:cubicBezTo>
                    <a:pt x="10" y="16"/>
                    <a:pt x="10" y="0"/>
                    <a:pt x="3" y="4"/>
                  </a:cubicBezTo>
                  <a:cubicBezTo>
                    <a:pt x="0" y="5"/>
                    <a:pt x="2" y="9"/>
                    <a:pt x="5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78" name="Freeform 195"/>
            <p:cNvSpPr/>
            <p:nvPr/>
          </p:nvSpPr>
          <p:spPr bwMode="auto">
            <a:xfrm>
              <a:off x="1542" y="1238"/>
              <a:ext cx="221" cy="126"/>
            </a:xfrm>
            <a:custGeom>
              <a:avLst/>
              <a:gdLst>
                <a:gd name="T0" fmla="*/ 1 w 181"/>
                <a:gd name="T1" fmla="*/ 5 h 103"/>
                <a:gd name="T2" fmla="*/ 6 w 181"/>
                <a:gd name="T3" fmla="*/ 64 h 103"/>
                <a:gd name="T4" fmla="*/ 8 w 181"/>
                <a:gd name="T5" fmla="*/ 96 h 103"/>
                <a:gd name="T6" fmla="*/ 9 w 181"/>
                <a:gd name="T7" fmla="*/ 97 h 103"/>
                <a:gd name="T8" fmla="*/ 73 w 181"/>
                <a:gd name="T9" fmla="*/ 92 h 103"/>
                <a:gd name="T10" fmla="*/ 118 w 181"/>
                <a:gd name="T11" fmla="*/ 91 h 103"/>
                <a:gd name="T12" fmla="*/ 160 w 181"/>
                <a:gd name="T13" fmla="*/ 99 h 103"/>
                <a:gd name="T14" fmla="*/ 164 w 181"/>
                <a:gd name="T15" fmla="*/ 99 h 103"/>
                <a:gd name="T16" fmla="*/ 172 w 181"/>
                <a:gd name="T17" fmla="*/ 86 h 103"/>
                <a:gd name="T18" fmla="*/ 170 w 181"/>
                <a:gd name="T19" fmla="*/ 90 h 103"/>
                <a:gd name="T20" fmla="*/ 160 w 181"/>
                <a:gd name="T21" fmla="*/ 87 h 103"/>
                <a:gd name="T22" fmla="*/ 160 w 181"/>
                <a:gd name="T23" fmla="*/ 91 h 103"/>
                <a:gd name="T24" fmla="*/ 167 w 181"/>
                <a:gd name="T25" fmla="*/ 101 h 103"/>
                <a:gd name="T26" fmla="*/ 171 w 181"/>
                <a:gd name="T27" fmla="*/ 102 h 103"/>
                <a:gd name="T28" fmla="*/ 180 w 181"/>
                <a:gd name="T29" fmla="*/ 89 h 103"/>
                <a:gd name="T30" fmla="*/ 180 w 181"/>
                <a:gd name="T31" fmla="*/ 86 h 103"/>
                <a:gd name="T32" fmla="*/ 158 w 181"/>
                <a:gd name="T33" fmla="*/ 78 h 103"/>
                <a:gd name="T34" fmla="*/ 156 w 181"/>
                <a:gd name="T35" fmla="*/ 80 h 103"/>
                <a:gd name="T36" fmla="*/ 160 w 181"/>
                <a:gd name="T37" fmla="*/ 100 h 103"/>
                <a:gd name="T38" fmla="*/ 164 w 181"/>
                <a:gd name="T39" fmla="*/ 99 h 103"/>
                <a:gd name="T40" fmla="*/ 143 w 181"/>
                <a:gd name="T41" fmla="*/ 84 h 103"/>
                <a:gd name="T42" fmla="*/ 48 w 181"/>
                <a:gd name="T43" fmla="*/ 89 h 103"/>
                <a:gd name="T44" fmla="*/ 17 w 181"/>
                <a:gd name="T45" fmla="*/ 93 h 103"/>
                <a:gd name="T46" fmla="*/ 10 w 181"/>
                <a:gd name="T47" fmla="*/ 69 h 103"/>
                <a:gd name="T48" fmla="*/ 4 w 181"/>
                <a:gd name="T49" fmla="*/ 3 h 103"/>
                <a:gd name="T50" fmla="*/ 1 w 181"/>
                <a:gd name="T51" fmla="*/ 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1" h="103">
                  <a:moveTo>
                    <a:pt x="1" y="5"/>
                  </a:moveTo>
                  <a:cubicBezTo>
                    <a:pt x="10" y="23"/>
                    <a:pt x="8" y="44"/>
                    <a:pt x="6" y="64"/>
                  </a:cubicBezTo>
                  <a:cubicBezTo>
                    <a:pt x="6" y="74"/>
                    <a:pt x="3" y="87"/>
                    <a:pt x="8" y="96"/>
                  </a:cubicBezTo>
                  <a:cubicBezTo>
                    <a:pt x="8" y="97"/>
                    <a:pt x="9" y="97"/>
                    <a:pt x="9" y="97"/>
                  </a:cubicBezTo>
                  <a:cubicBezTo>
                    <a:pt x="30" y="95"/>
                    <a:pt x="52" y="93"/>
                    <a:pt x="73" y="92"/>
                  </a:cubicBezTo>
                  <a:cubicBezTo>
                    <a:pt x="88" y="91"/>
                    <a:pt x="103" y="92"/>
                    <a:pt x="118" y="91"/>
                  </a:cubicBezTo>
                  <a:cubicBezTo>
                    <a:pt x="129" y="90"/>
                    <a:pt x="160" y="82"/>
                    <a:pt x="160" y="99"/>
                  </a:cubicBezTo>
                  <a:cubicBezTo>
                    <a:pt x="162" y="99"/>
                    <a:pt x="163" y="99"/>
                    <a:pt x="164" y="99"/>
                  </a:cubicBezTo>
                  <a:cubicBezTo>
                    <a:pt x="161" y="90"/>
                    <a:pt x="158" y="80"/>
                    <a:pt x="172" y="86"/>
                  </a:cubicBezTo>
                  <a:cubicBezTo>
                    <a:pt x="178" y="88"/>
                    <a:pt x="171" y="98"/>
                    <a:pt x="170" y="90"/>
                  </a:cubicBezTo>
                  <a:cubicBezTo>
                    <a:pt x="169" y="86"/>
                    <a:pt x="164" y="86"/>
                    <a:pt x="160" y="87"/>
                  </a:cubicBezTo>
                  <a:cubicBezTo>
                    <a:pt x="158" y="87"/>
                    <a:pt x="158" y="91"/>
                    <a:pt x="160" y="91"/>
                  </a:cubicBezTo>
                  <a:cubicBezTo>
                    <a:pt x="166" y="90"/>
                    <a:pt x="167" y="97"/>
                    <a:pt x="167" y="101"/>
                  </a:cubicBezTo>
                  <a:cubicBezTo>
                    <a:pt x="168" y="102"/>
                    <a:pt x="170" y="103"/>
                    <a:pt x="171" y="102"/>
                  </a:cubicBezTo>
                  <a:cubicBezTo>
                    <a:pt x="175" y="98"/>
                    <a:pt x="177" y="94"/>
                    <a:pt x="180" y="89"/>
                  </a:cubicBezTo>
                  <a:cubicBezTo>
                    <a:pt x="181" y="88"/>
                    <a:pt x="181" y="87"/>
                    <a:pt x="180" y="86"/>
                  </a:cubicBezTo>
                  <a:cubicBezTo>
                    <a:pt x="173" y="81"/>
                    <a:pt x="166" y="78"/>
                    <a:pt x="158" y="78"/>
                  </a:cubicBezTo>
                  <a:cubicBezTo>
                    <a:pt x="157" y="77"/>
                    <a:pt x="156" y="79"/>
                    <a:pt x="156" y="80"/>
                  </a:cubicBezTo>
                  <a:cubicBezTo>
                    <a:pt x="156" y="87"/>
                    <a:pt x="158" y="93"/>
                    <a:pt x="160" y="100"/>
                  </a:cubicBezTo>
                  <a:cubicBezTo>
                    <a:pt x="161" y="102"/>
                    <a:pt x="164" y="102"/>
                    <a:pt x="164" y="99"/>
                  </a:cubicBezTo>
                  <a:cubicBezTo>
                    <a:pt x="165" y="85"/>
                    <a:pt x="157" y="82"/>
                    <a:pt x="143" y="84"/>
                  </a:cubicBezTo>
                  <a:cubicBezTo>
                    <a:pt x="111" y="89"/>
                    <a:pt x="79" y="87"/>
                    <a:pt x="48" y="89"/>
                  </a:cubicBezTo>
                  <a:cubicBezTo>
                    <a:pt x="37" y="90"/>
                    <a:pt x="27" y="93"/>
                    <a:pt x="17" y="93"/>
                  </a:cubicBezTo>
                  <a:cubicBezTo>
                    <a:pt x="5" y="94"/>
                    <a:pt x="10" y="77"/>
                    <a:pt x="10" y="69"/>
                  </a:cubicBezTo>
                  <a:cubicBezTo>
                    <a:pt x="11" y="47"/>
                    <a:pt x="15" y="23"/>
                    <a:pt x="4" y="3"/>
                  </a:cubicBezTo>
                  <a:cubicBezTo>
                    <a:pt x="3" y="0"/>
                    <a:pt x="0" y="2"/>
                    <a:pt x="1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79" name="Freeform 196"/>
            <p:cNvSpPr/>
            <p:nvPr/>
          </p:nvSpPr>
          <p:spPr bwMode="auto">
            <a:xfrm>
              <a:off x="1530" y="1221"/>
              <a:ext cx="32" cy="34"/>
            </a:xfrm>
            <a:custGeom>
              <a:avLst/>
              <a:gdLst>
                <a:gd name="T0" fmla="*/ 5 w 26"/>
                <a:gd name="T1" fmla="*/ 18 h 28"/>
                <a:gd name="T2" fmla="*/ 13 w 26"/>
                <a:gd name="T3" fmla="*/ 4 h 28"/>
                <a:gd name="T4" fmla="*/ 10 w 26"/>
                <a:gd name="T5" fmla="*/ 4 h 28"/>
                <a:gd name="T6" fmla="*/ 22 w 26"/>
                <a:gd name="T7" fmla="*/ 22 h 28"/>
                <a:gd name="T8" fmla="*/ 23 w 26"/>
                <a:gd name="T9" fmla="*/ 20 h 28"/>
                <a:gd name="T10" fmla="*/ 10 w 26"/>
                <a:gd name="T11" fmla="*/ 23 h 28"/>
                <a:gd name="T12" fmla="*/ 12 w 26"/>
                <a:gd name="T13" fmla="*/ 26 h 28"/>
                <a:gd name="T14" fmla="*/ 8 w 26"/>
                <a:gd name="T15" fmla="*/ 16 h 28"/>
                <a:gd name="T16" fmla="*/ 9 w 26"/>
                <a:gd name="T17" fmla="*/ 20 h 28"/>
                <a:gd name="T18" fmla="*/ 9 w 26"/>
                <a:gd name="T19" fmla="*/ 24 h 28"/>
                <a:gd name="T20" fmla="*/ 12 w 26"/>
                <a:gd name="T21" fmla="*/ 27 h 28"/>
                <a:gd name="T22" fmla="*/ 25 w 26"/>
                <a:gd name="T23" fmla="*/ 23 h 28"/>
                <a:gd name="T24" fmla="*/ 26 w 26"/>
                <a:gd name="T25" fmla="*/ 20 h 28"/>
                <a:gd name="T26" fmla="*/ 13 w 26"/>
                <a:gd name="T27" fmla="*/ 1 h 28"/>
                <a:gd name="T28" fmla="*/ 10 w 26"/>
                <a:gd name="T29" fmla="*/ 1 h 28"/>
                <a:gd name="T30" fmla="*/ 2 w 26"/>
                <a:gd name="T31" fmla="*/ 15 h 28"/>
                <a:gd name="T32" fmla="*/ 5 w 26"/>
                <a:gd name="T3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8">
                  <a:moveTo>
                    <a:pt x="5" y="18"/>
                  </a:moveTo>
                  <a:cubicBezTo>
                    <a:pt x="9" y="14"/>
                    <a:pt x="9" y="8"/>
                    <a:pt x="13" y="4"/>
                  </a:cubicBezTo>
                  <a:cubicBezTo>
                    <a:pt x="12" y="4"/>
                    <a:pt x="11" y="4"/>
                    <a:pt x="10" y="4"/>
                  </a:cubicBezTo>
                  <a:cubicBezTo>
                    <a:pt x="14" y="10"/>
                    <a:pt x="18" y="16"/>
                    <a:pt x="22" y="22"/>
                  </a:cubicBezTo>
                  <a:cubicBezTo>
                    <a:pt x="22" y="22"/>
                    <a:pt x="23" y="21"/>
                    <a:pt x="23" y="20"/>
                  </a:cubicBezTo>
                  <a:cubicBezTo>
                    <a:pt x="19" y="22"/>
                    <a:pt x="14" y="21"/>
                    <a:pt x="10" y="23"/>
                  </a:cubicBezTo>
                  <a:cubicBezTo>
                    <a:pt x="11" y="24"/>
                    <a:pt x="12" y="25"/>
                    <a:pt x="12" y="26"/>
                  </a:cubicBezTo>
                  <a:cubicBezTo>
                    <a:pt x="15" y="22"/>
                    <a:pt x="16" y="14"/>
                    <a:pt x="8" y="16"/>
                  </a:cubicBezTo>
                  <a:cubicBezTo>
                    <a:pt x="6" y="16"/>
                    <a:pt x="7" y="20"/>
                    <a:pt x="9" y="20"/>
                  </a:cubicBezTo>
                  <a:cubicBezTo>
                    <a:pt x="12" y="19"/>
                    <a:pt x="9" y="24"/>
                    <a:pt x="9" y="24"/>
                  </a:cubicBezTo>
                  <a:cubicBezTo>
                    <a:pt x="8" y="26"/>
                    <a:pt x="10" y="28"/>
                    <a:pt x="12" y="27"/>
                  </a:cubicBezTo>
                  <a:cubicBezTo>
                    <a:pt x="16" y="25"/>
                    <a:pt x="21" y="26"/>
                    <a:pt x="25" y="23"/>
                  </a:cubicBezTo>
                  <a:cubicBezTo>
                    <a:pt x="26" y="23"/>
                    <a:pt x="26" y="21"/>
                    <a:pt x="26" y="20"/>
                  </a:cubicBezTo>
                  <a:cubicBezTo>
                    <a:pt x="22" y="14"/>
                    <a:pt x="18" y="7"/>
                    <a:pt x="13" y="1"/>
                  </a:cubicBezTo>
                  <a:cubicBezTo>
                    <a:pt x="12" y="0"/>
                    <a:pt x="11" y="0"/>
                    <a:pt x="10" y="1"/>
                  </a:cubicBezTo>
                  <a:cubicBezTo>
                    <a:pt x="6" y="5"/>
                    <a:pt x="6" y="11"/>
                    <a:pt x="2" y="15"/>
                  </a:cubicBezTo>
                  <a:cubicBezTo>
                    <a:pt x="0" y="17"/>
                    <a:pt x="3" y="20"/>
                    <a:pt x="5" y="1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0" name="Freeform 197"/>
            <p:cNvSpPr/>
            <p:nvPr/>
          </p:nvSpPr>
          <p:spPr bwMode="auto">
            <a:xfrm>
              <a:off x="1574" y="1222"/>
              <a:ext cx="149" cy="104"/>
            </a:xfrm>
            <a:custGeom>
              <a:avLst/>
              <a:gdLst>
                <a:gd name="T0" fmla="*/ 5 w 122"/>
                <a:gd name="T1" fmla="*/ 82 h 85"/>
                <a:gd name="T2" fmla="*/ 6 w 122"/>
                <a:gd name="T3" fmla="*/ 74 h 85"/>
                <a:gd name="T4" fmla="*/ 19 w 122"/>
                <a:gd name="T5" fmla="*/ 62 h 85"/>
                <a:gd name="T6" fmla="*/ 29 w 122"/>
                <a:gd name="T7" fmla="*/ 75 h 85"/>
                <a:gd name="T8" fmla="*/ 47 w 122"/>
                <a:gd name="T9" fmla="*/ 45 h 85"/>
                <a:gd name="T10" fmla="*/ 62 w 122"/>
                <a:gd name="T11" fmla="*/ 15 h 85"/>
                <a:gd name="T12" fmla="*/ 68 w 122"/>
                <a:gd name="T13" fmla="*/ 6 h 85"/>
                <a:gd name="T14" fmla="*/ 72 w 122"/>
                <a:gd name="T15" fmla="*/ 16 h 85"/>
                <a:gd name="T16" fmla="*/ 77 w 122"/>
                <a:gd name="T17" fmla="*/ 41 h 85"/>
                <a:gd name="T18" fmla="*/ 86 w 122"/>
                <a:gd name="T19" fmla="*/ 82 h 85"/>
                <a:gd name="T20" fmla="*/ 89 w 122"/>
                <a:gd name="T21" fmla="*/ 82 h 85"/>
                <a:gd name="T22" fmla="*/ 100 w 122"/>
                <a:gd name="T23" fmla="*/ 26 h 85"/>
                <a:gd name="T24" fmla="*/ 109 w 122"/>
                <a:gd name="T25" fmla="*/ 39 h 85"/>
                <a:gd name="T26" fmla="*/ 110 w 122"/>
                <a:gd name="T27" fmla="*/ 51 h 85"/>
                <a:gd name="T28" fmla="*/ 117 w 122"/>
                <a:gd name="T29" fmla="*/ 69 h 85"/>
                <a:gd name="T30" fmla="*/ 120 w 122"/>
                <a:gd name="T31" fmla="*/ 66 h 85"/>
                <a:gd name="T32" fmla="*/ 105 w 122"/>
                <a:gd name="T33" fmla="*/ 17 h 85"/>
                <a:gd name="T34" fmla="*/ 102 w 122"/>
                <a:gd name="T35" fmla="*/ 17 h 85"/>
                <a:gd name="T36" fmla="*/ 92 w 122"/>
                <a:gd name="T37" fmla="*/ 40 h 85"/>
                <a:gd name="T38" fmla="*/ 90 w 122"/>
                <a:gd name="T39" fmla="*/ 65 h 85"/>
                <a:gd name="T40" fmla="*/ 83 w 122"/>
                <a:gd name="T41" fmla="*/ 68 h 85"/>
                <a:gd name="T42" fmla="*/ 70 w 122"/>
                <a:gd name="T43" fmla="*/ 1 h 85"/>
                <a:gd name="T44" fmla="*/ 67 w 122"/>
                <a:gd name="T45" fmla="*/ 1 h 85"/>
                <a:gd name="T46" fmla="*/ 45 w 122"/>
                <a:gd name="T47" fmla="*/ 39 h 85"/>
                <a:gd name="T48" fmla="*/ 24 w 122"/>
                <a:gd name="T49" fmla="*/ 63 h 85"/>
                <a:gd name="T50" fmla="*/ 8 w 122"/>
                <a:gd name="T51" fmla="*/ 52 h 85"/>
                <a:gd name="T52" fmla="*/ 1 w 122"/>
                <a:gd name="T53" fmla="*/ 81 h 85"/>
                <a:gd name="T54" fmla="*/ 5 w 122"/>
                <a:gd name="T55" fmla="*/ 8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2" h="85">
                  <a:moveTo>
                    <a:pt x="5" y="82"/>
                  </a:moveTo>
                  <a:cubicBezTo>
                    <a:pt x="6" y="79"/>
                    <a:pt x="6" y="77"/>
                    <a:pt x="6" y="74"/>
                  </a:cubicBezTo>
                  <a:cubicBezTo>
                    <a:pt x="7" y="69"/>
                    <a:pt x="11" y="48"/>
                    <a:pt x="19" y="62"/>
                  </a:cubicBezTo>
                  <a:cubicBezTo>
                    <a:pt x="22" y="67"/>
                    <a:pt x="24" y="73"/>
                    <a:pt x="29" y="75"/>
                  </a:cubicBezTo>
                  <a:cubicBezTo>
                    <a:pt x="39" y="78"/>
                    <a:pt x="46" y="51"/>
                    <a:pt x="47" y="45"/>
                  </a:cubicBezTo>
                  <a:cubicBezTo>
                    <a:pt x="51" y="35"/>
                    <a:pt x="57" y="24"/>
                    <a:pt x="62" y="15"/>
                  </a:cubicBezTo>
                  <a:cubicBezTo>
                    <a:pt x="64" y="12"/>
                    <a:pt x="66" y="8"/>
                    <a:pt x="68" y="6"/>
                  </a:cubicBezTo>
                  <a:cubicBezTo>
                    <a:pt x="70" y="9"/>
                    <a:pt x="71" y="12"/>
                    <a:pt x="72" y="16"/>
                  </a:cubicBezTo>
                  <a:cubicBezTo>
                    <a:pt x="74" y="24"/>
                    <a:pt x="76" y="32"/>
                    <a:pt x="77" y="41"/>
                  </a:cubicBezTo>
                  <a:cubicBezTo>
                    <a:pt x="78" y="51"/>
                    <a:pt x="75" y="76"/>
                    <a:pt x="86" y="82"/>
                  </a:cubicBezTo>
                  <a:cubicBezTo>
                    <a:pt x="87" y="83"/>
                    <a:pt x="88" y="83"/>
                    <a:pt x="89" y="82"/>
                  </a:cubicBezTo>
                  <a:cubicBezTo>
                    <a:pt x="98" y="64"/>
                    <a:pt x="92" y="44"/>
                    <a:pt x="100" y="26"/>
                  </a:cubicBezTo>
                  <a:cubicBezTo>
                    <a:pt x="105" y="15"/>
                    <a:pt x="110" y="39"/>
                    <a:pt x="109" y="39"/>
                  </a:cubicBezTo>
                  <a:cubicBezTo>
                    <a:pt x="110" y="43"/>
                    <a:pt x="110" y="47"/>
                    <a:pt x="110" y="51"/>
                  </a:cubicBezTo>
                  <a:cubicBezTo>
                    <a:pt x="112" y="58"/>
                    <a:pt x="113" y="64"/>
                    <a:pt x="117" y="69"/>
                  </a:cubicBezTo>
                  <a:cubicBezTo>
                    <a:pt x="119" y="72"/>
                    <a:pt x="122" y="69"/>
                    <a:pt x="120" y="66"/>
                  </a:cubicBezTo>
                  <a:cubicBezTo>
                    <a:pt x="109" y="52"/>
                    <a:pt x="119" y="30"/>
                    <a:pt x="105" y="17"/>
                  </a:cubicBezTo>
                  <a:cubicBezTo>
                    <a:pt x="104" y="17"/>
                    <a:pt x="102" y="17"/>
                    <a:pt x="102" y="17"/>
                  </a:cubicBezTo>
                  <a:cubicBezTo>
                    <a:pt x="96" y="24"/>
                    <a:pt x="93" y="31"/>
                    <a:pt x="92" y="40"/>
                  </a:cubicBezTo>
                  <a:cubicBezTo>
                    <a:pt x="91" y="48"/>
                    <a:pt x="91" y="57"/>
                    <a:pt x="90" y="65"/>
                  </a:cubicBezTo>
                  <a:cubicBezTo>
                    <a:pt x="89" y="73"/>
                    <a:pt x="85" y="78"/>
                    <a:pt x="83" y="68"/>
                  </a:cubicBezTo>
                  <a:cubicBezTo>
                    <a:pt x="79" y="45"/>
                    <a:pt x="81" y="23"/>
                    <a:pt x="70" y="1"/>
                  </a:cubicBezTo>
                  <a:cubicBezTo>
                    <a:pt x="70" y="0"/>
                    <a:pt x="68" y="0"/>
                    <a:pt x="67" y="1"/>
                  </a:cubicBezTo>
                  <a:cubicBezTo>
                    <a:pt x="57" y="11"/>
                    <a:pt x="51" y="27"/>
                    <a:pt x="45" y="39"/>
                  </a:cubicBezTo>
                  <a:cubicBezTo>
                    <a:pt x="42" y="47"/>
                    <a:pt x="34" y="81"/>
                    <a:pt x="24" y="63"/>
                  </a:cubicBezTo>
                  <a:cubicBezTo>
                    <a:pt x="21" y="57"/>
                    <a:pt x="16" y="48"/>
                    <a:pt x="8" y="52"/>
                  </a:cubicBezTo>
                  <a:cubicBezTo>
                    <a:pt x="1" y="56"/>
                    <a:pt x="3" y="75"/>
                    <a:pt x="1" y="81"/>
                  </a:cubicBezTo>
                  <a:cubicBezTo>
                    <a:pt x="0" y="84"/>
                    <a:pt x="4" y="85"/>
                    <a:pt x="5" y="8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1" name="Freeform 198"/>
            <p:cNvSpPr/>
            <p:nvPr/>
          </p:nvSpPr>
          <p:spPr bwMode="auto">
            <a:xfrm>
              <a:off x="1814" y="1226"/>
              <a:ext cx="88" cy="15"/>
            </a:xfrm>
            <a:custGeom>
              <a:avLst/>
              <a:gdLst>
                <a:gd name="T0" fmla="*/ 4 w 72"/>
                <a:gd name="T1" fmla="*/ 11 h 12"/>
                <a:gd name="T2" fmla="*/ 69 w 72"/>
                <a:gd name="T3" fmla="*/ 5 h 12"/>
                <a:gd name="T4" fmla="*/ 68 w 72"/>
                <a:gd name="T5" fmla="*/ 1 h 12"/>
                <a:gd name="T6" fmla="*/ 3 w 72"/>
                <a:gd name="T7" fmla="*/ 7 h 12"/>
                <a:gd name="T8" fmla="*/ 4 w 72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12">
                  <a:moveTo>
                    <a:pt x="4" y="11"/>
                  </a:moveTo>
                  <a:cubicBezTo>
                    <a:pt x="25" y="6"/>
                    <a:pt x="48" y="12"/>
                    <a:pt x="69" y="5"/>
                  </a:cubicBezTo>
                  <a:cubicBezTo>
                    <a:pt x="72" y="4"/>
                    <a:pt x="71" y="0"/>
                    <a:pt x="68" y="1"/>
                  </a:cubicBezTo>
                  <a:cubicBezTo>
                    <a:pt x="47" y="8"/>
                    <a:pt x="24" y="2"/>
                    <a:pt x="3" y="7"/>
                  </a:cubicBezTo>
                  <a:cubicBezTo>
                    <a:pt x="0" y="8"/>
                    <a:pt x="1" y="12"/>
                    <a:pt x="4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2" name="Freeform 199"/>
            <p:cNvSpPr/>
            <p:nvPr/>
          </p:nvSpPr>
          <p:spPr bwMode="auto">
            <a:xfrm>
              <a:off x="1813" y="1254"/>
              <a:ext cx="87" cy="10"/>
            </a:xfrm>
            <a:custGeom>
              <a:avLst/>
              <a:gdLst>
                <a:gd name="T0" fmla="*/ 2 w 71"/>
                <a:gd name="T1" fmla="*/ 4 h 8"/>
                <a:gd name="T2" fmla="*/ 29 w 71"/>
                <a:gd name="T3" fmla="*/ 7 h 8"/>
                <a:gd name="T4" fmla="*/ 68 w 71"/>
                <a:gd name="T5" fmla="*/ 5 h 8"/>
                <a:gd name="T6" fmla="*/ 67 w 71"/>
                <a:gd name="T7" fmla="*/ 1 h 8"/>
                <a:gd name="T8" fmla="*/ 36 w 71"/>
                <a:gd name="T9" fmla="*/ 3 h 8"/>
                <a:gd name="T10" fmla="*/ 4 w 71"/>
                <a:gd name="T11" fmla="*/ 1 h 8"/>
                <a:gd name="T12" fmla="*/ 2 w 71"/>
                <a:gd name="T1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8">
                  <a:moveTo>
                    <a:pt x="2" y="4"/>
                  </a:moveTo>
                  <a:cubicBezTo>
                    <a:pt x="11" y="8"/>
                    <a:pt x="19" y="8"/>
                    <a:pt x="29" y="7"/>
                  </a:cubicBezTo>
                  <a:cubicBezTo>
                    <a:pt x="42" y="6"/>
                    <a:pt x="56" y="8"/>
                    <a:pt x="68" y="5"/>
                  </a:cubicBezTo>
                  <a:cubicBezTo>
                    <a:pt x="71" y="4"/>
                    <a:pt x="70" y="0"/>
                    <a:pt x="67" y="1"/>
                  </a:cubicBezTo>
                  <a:cubicBezTo>
                    <a:pt x="57" y="3"/>
                    <a:pt x="47" y="2"/>
                    <a:pt x="36" y="3"/>
                  </a:cubicBezTo>
                  <a:cubicBezTo>
                    <a:pt x="25" y="3"/>
                    <a:pt x="15" y="6"/>
                    <a:pt x="4" y="1"/>
                  </a:cubicBezTo>
                  <a:cubicBezTo>
                    <a:pt x="2" y="0"/>
                    <a:pt x="0" y="3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3" name="Freeform 200"/>
            <p:cNvSpPr/>
            <p:nvPr/>
          </p:nvSpPr>
          <p:spPr bwMode="auto">
            <a:xfrm>
              <a:off x="1808" y="1281"/>
              <a:ext cx="89" cy="11"/>
            </a:xfrm>
            <a:custGeom>
              <a:avLst/>
              <a:gdLst>
                <a:gd name="T0" fmla="*/ 4 w 73"/>
                <a:gd name="T1" fmla="*/ 9 h 9"/>
                <a:gd name="T2" fmla="*/ 38 w 73"/>
                <a:gd name="T3" fmla="*/ 7 h 9"/>
                <a:gd name="T4" fmla="*/ 70 w 73"/>
                <a:gd name="T5" fmla="*/ 5 h 9"/>
                <a:gd name="T6" fmla="*/ 70 w 73"/>
                <a:gd name="T7" fmla="*/ 1 h 9"/>
                <a:gd name="T8" fmla="*/ 38 w 73"/>
                <a:gd name="T9" fmla="*/ 3 h 9"/>
                <a:gd name="T10" fmla="*/ 3 w 73"/>
                <a:gd name="T11" fmla="*/ 5 h 9"/>
                <a:gd name="T12" fmla="*/ 4 w 73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9">
                  <a:moveTo>
                    <a:pt x="4" y="9"/>
                  </a:moveTo>
                  <a:cubicBezTo>
                    <a:pt x="15" y="8"/>
                    <a:pt x="27" y="8"/>
                    <a:pt x="38" y="7"/>
                  </a:cubicBezTo>
                  <a:cubicBezTo>
                    <a:pt x="49" y="7"/>
                    <a:pt x="59" y="5"/>
                    <a:pt x="70" y="5"/>
                  </a:cubicBezTo>
                  <a:cubicBezTo>
                    <a:pt x="73" y="5"/>
                    <a:pt x="73" y="0"/>
                    <a:pt x="70" y="1"/>
                  </a:cubicBezTo>
                  <a:cubicBezTo>
                    <a:pt x="59" y="1"/>
                    <a:pt x="49" y="2"/>
                    <a:pt x="38" y="3"/>
                  </a:cubicBezTo>
                  <a:cubicBezTo>
                    <a:pt x="26" y="4"/>
                    <a:pt x="15" y="3"/>
                    <a:pt x="3" y="5"/>
                  </a:cubicBezTo>
                  <a:cubicBezTo>
                    <a:pt x="0" y="6"/>
                    <a:pt x="1" y="9"/>
                    <a:pt x="4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4" name="Freeform 201"/>
            <p:cNvSpPr/>
            <p:nvPr/>
          </p:nvSpPr>
          <p:spPr bwMode="auto">
            <a:xfrm>
              <a:off x="1807" y="1309"/>
              <a:ext cx="89" cy="12"/>
            </a:xfrm>
            <a:custGeom>
              <a:avLst/>
              <a:gdLst>
                <a:gd name="T0" fmla="*/ 3 w 73"/>
                <a:gd name="T1" fmla="*/ 7 h 10"/>
                <a:gd name="T2" fmla="*/ 38 w 73"/>
                <a:gd name="T3" fmla="*/ 9 h 10"/>
                <a:gd name="T4" fmla="*/ 70 w 73"/>
                <a:gd name="T5" fmla="*/ 5 h 10"/>
                <a:gd name="T6" fmla="*/ 71 w 73"/>
                <a:gd name="T7" fmla="*/ 1 h 10"/>
                <a:gd name="T8" fmla="*/ 48 w 73"/>
                <a:gd name="T9" fmla="*/ 3 h 10"/>
                <a:gd name="T10" fmla="*/ 4 w 73"/>
                <a:gd name="T11" fmla="*/ 3 h 10"/>
                <a:gd name="T12" fmla="*/ 3 w 73"/>
                <a:gd name="T1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10">
                  <a:moveTo>
                    <a:pt x="3" y="7"/>
                  </a:moveTo>
                  <a:cubicBezTo>
                    <a:pt x="15" y="9"/>
                    <a:pt x="26" y="10"/>
                    <a:pt x="38" y="9"/>
                  </a:cubicBezTo>
                  <a:cubicBezTo>
                    <a:pt x="49" y="8"/>
                    <a:pt x="59" y="3"/>
                    <a:pt x="70" y="5"/>
                  </a:cubicBezTo>
                  <a:cubicBezTo>
                    <a:pt x="72" y="6"/>
                    <a:pt x="73" y="2"/>
                    <a:pt x="71" y="1"/>
                  </a:cubicBezTo>
                  <a:cubicBezTo>
                    <a:pt x="63" y="0"/>
                    <a:pt x="56" y="1"/>
                    <a:pt x="48" y="3"/>
                  </a:cubicBezTo>
                  <a:cubicBezTo>
                    <a:pt x="34" y="6"/>
                    <a:pt x="19" y="6"/>
                    <a:pt x="4" y="3"/>
                  </a:cubicBezTo>
                  <a:cubicBezTo>
                    <a:pt x="2" y="3"/>
                    <a:pt x="0" y="7"/>
                    <a:pt x="3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5" name="Freeform 202"/>
            <p:cNvSpPr/>
            <p:nvPr/>
          </p:nvSpPr>
          <p:spPr bwMode="auto">
            <a:xfrm>
              <a:off x="1811" y="1331"/>
              <a:ext cx="92" cy="12"/>
            </a:xfrm>
            <a:custGeom>
              <a:avLst/>
              <a:gdLst>
                <a:gd name="T0" fmla="*/ 2 w 76"/>
                <a:gd name="T1" fmla="*/ 10 h 10"/>
                <a:gd name="T2" fmla="*/ 42 w 76"/>
                <a:gd name="T3" fmla="*/ 8 h 10"/>
                <a:gd name="T4" fmla="*/ 72 w 76"/>
                <a:gd name="T5" fmla="*/ 6 h 10"/>
                <a:gd name="T6" fmla="*/ 73 w 76"/>
                <a:gd name="T7" fmla="*/ 2 h 10"/>
                <a:gd name="T8" fmla="*/ 46 w 76"/>
                <a:gd name="T9" fmla="*/ 4 h 10"/>
                <a:gd name="T10" fmla="*/ 2 w 76"/>
                <a:gd name="T11" fmla="*/ 6 h 10"/>
                <a:gd name="T12" fmla="*/ 2 w 76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0">
                  <a:moveTo>
                    <a:pt x="2" y="10"/>
                  </a:moveTo>
                  <a:cubicBezTo>
                    <a:pt x="16" y="10"/>
                    <a:pt x="28" y="9"/>
                    <a:pt x="42" y="8"/>
                  </a:cubicBezTo>
                  <a:cubicBezTo>
                    <a:pt x="51" y="7"/>
                    <a:pt x="63" y="3"/>
                    <a:pt x="72" y="6"/>
                  </a:cubicBezTo>
                  <a:cubicBezTo>
                    <a:pt x="75" y="7"/>
                    <a:pt x="76" y="3"/>
                    <a:pt x="73" y="2"/>
                  </a:cubicBezTo>
                  <a:cubicBezTo>
                    <a:pt x="64" y="0"/>
                    <a:pt x="55" y="2"/>
                    <a:pt x="46" y="4"/>
                  </a:cubicBezTo>
                  <a:cubicBezTo>
                    <a:pt x="32" y="5"/>
                    <a:pt x="17" y="6"/>
                    <a:pt x="2" y="6"/>
                  </a:cubicBezTo>
                  <a:cubicBezTo>
                    <a:pt x="0" y="6"/>
                    <a:pt x="0" y="10"/>
                    <a:pt x="2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6" name="Freeform 203"/>
            <p:cNvSpPr/>
            <p:nvPr/>
          </p:nvSpPr>
          <p:spPr bwMode="auto">
            <a:xfrm>
              <a:off x="1807" y="1358"/>
              <a:ext cx="82" cy="19"/>
            </a:xfrm>
            <a:custGeom>
              <a:avLst/>
              <a:gdLst>
                <a:gd name="T0" fmla="*/ 2 w 67"/>
                <a:gd name="T1" fmla="*/ 11 h 16"/>
                <a:gd name="T2" fmla="*/ 64 w 67"/>
                <a:gd name="T3" fmla="*/ 5 h 16"/>
                <a:gd name="T4" fmla="*/ 63 w 67"/>
                <a:gd name="T5" fmla="*/ 0 h 16"/>
                <a:gd name="T6" fmla="*/ 3 w 67"/>
                <a:gd name="T7" fmla="*/ 7 h 16"/>
                <a:gd name="T8" fmla="*/ 2 w 67"/>
                <a:gd name="T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16">
                  <a:moveTo>
                    <a:pt x="2" y="11"/>
                  </a:moveTo>
                  <a:cubicBezTo>
                    <a:pt x="22" y="16"/>
                    <a:pt x="45" y="10"/>
                    <a:pt x="64" y="5"/>
                  </a:cubicBezTo>
                  <a:cubicBezTo>
                    <a:pt x="67" y="4"/>
                    <a:pt x="66" y="0"/>
                    <a:pt x="63" y="0"/>
                  </a:cubicBezTo>
                  <a:cubicBezTo>
                    <a:pt x="45" y="6"/>
                    <a:pt x="23" y="12"/>
                    <a:pt x="3" y="7"/>
                  </a:cubicBezTo>
                  <a:cubicBezTo>
                    <a:pt x="1" y="6"/>
                    <a:pt x="0" y="10"/>
                    <a:pt x="2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7" name="Freeform 204"/>
            <p:cNvSpPr/>
            <p:nvPr/>
          </p:nvSpPr>
          <p:spPr bwMode="auto">
            <a:xfrm>
              <a:off x="1551" y="1380"/>
              <a:ext cx="340" cy="21"/>
            </a:xfrm>
            <a:custGeom>
              <a:avLst/>
              <a:gdLst>
                <a:gd name="T0" fmla="*/ 3 w 279"/>
                <a:gd name="T1" fmla="*/ 18 h 18"/>
                <a:gd name="T2" fmla="*/ 149 w 279"/>
                <a:gd name="T3" fmla="*/ 8 h 18"/>
                <a:gd name="T4" fmla="*/ 218 w 279"/>
                <a:gd name="T5" fmla="*/ 7 h 18"/>
                <a:gd name="T6" fmla="*/ 276 w 279"/>
                <a:gd name="T7" fmla="*/ 5 h 18"/>
                <a:gd name="T8" fmla="*/ 275 w 279"/>
                <a:gd name="T9" fmla="*/ 1 h 18"/>
                <a:gd name="T10" fmla="*/ 212 w 279"/>
                <a:gd name="T11" fmla="*/ 3 h 18"/>
                <a:gd name="T12" fmla="*/ 142 w 279"/>
                <a:gd name="T13" fmla="*/ 4 h 18"/>
                <a:gd name="T14" fmla="*/ 3 w 279"/>
                <a:gd name="T15" fmla="*/ 14 h 18"/>
                <a:gd name="T16" fmla="*/ 3 w 279"/>
                <a:gd name="T1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9" h="18">
                  <a:moveTo>
                    <a:pt x="3" y="18"/>
                  </a:moveTo>
                  <a:cubicBezTo>
                    <a:pt x="51" y="13"/>
                    <a:pt x="100" y="10"/>
                    <a:pt x="149" y="8"/>
                  </a:cubicBezTo>
                  <a:cubicBezTo>
                    <a:pt x="172" y="7"/>
                    <a:pt x="195" y="8"/>
                    <a:pt x="218" y="7"/>
                  </a:cubicBezTo>
                  <a:cubicBezTo>
                    <a:pt x="237" y="7"/>
                    <a:pt x="258" y="9"/>
                    <a:pt x="276" y="5"/>
                  </a:cubicBezTo>
                  <a:cubicBezTo>
                    <a:pt x="279" y="4"/>
                    <a:pt x="278" y="0"/>
                    <a:pt x="275" y="1"/>
                  </a:cubicBezTo>
                  <a:cubicBezTo>
                    <a:pt x="255" y="5"/>
                    <a:pt x="232" y="3"/>
                    <a:pt x="212" y="3"/>
                  </a:cubicBezTo>
                  <a:cubicBezTo>
                    <a:pt x="189" y="4"/>
                    <a:pt x="166" y="4"/>
                    <a:pt x="142" y="4"/>
                  </a:cubicBezTo>
                  <a:cubicBezTo>
                    <a:pt x="96" y="6"/>
                    <a:pt x="49" y="9"/>
                    <a:pt x="3" y="14"/>
                  </a:cubicBezTo>
                  <a:cubicBezTo>
                    <a:pt x="0" y="14"/>
                    <a:pt x="0" y="18"/>
                    <a:pt x="3" y="1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5" name="Group 406"/>
          <p:cNvGrpSpPr/>
          <p:nvPr/>
        </p:nvGrpSpPr>
        <p:grpSpPr bwMode="auto">
          <a:xfrm>
            <a:off x="1287451" y="427045"/>
            <a:ext cx="8948670" cy="2865460"/>
            <a:chOff x="811" y="269"/>
            <a:chExt cx="5637" cy="1805"/>
          </a:xfrm>
        </p:grpSpPr>
        <p:sp>
          <p:nvSpPr>
            <p:cNvPr id="3688" name="Freeform 206"/>
            <p:cNvSpPr/>
            <p:nvPr/>
          </p:nvSpPr>
          <p:spPr bwMode="auto">
            <a:xfrm>
              <a:off x="1558" y="1410"/>
              <a:ext cx="326" cy="13"/>
            </a:xfrm>
            <a:custGeom>
              <a:avLst/>
              <a:gdLst>
                <a:gd name="T0" fmla="*/ 3 w 267"/>
                <a:gd name="T1" fmla="*/ 10 h 11"/>
                <a:gd name="T2" fmla="*/ 134 w 267"/>
                <a:gd name="T3" fmla="*/ 10 h 11"/>
                <a:gd name="T4" fmla="*/ 202 w 267"/>
                <a:gd name="T5" fmla="*/ 7 h 11"/>
                <a:gd name="T6" fmla="*/ 264 w 267"/>
                <a:gd name="T7" fmla="*/ 8 h 11"/>
                <a:gd name="T8" fmla="*/ 265 w 267"/>
                <a:gd name="T9" fmla="*/ 4 h 11"/>
                <a:gd name="T10" fmla="*/ 214 w 267"/>
                <a:gd name="T11" fmla="*/ 3 h 11"/>
                <a:gd name="T12" fmla="*/ 146 w 267"/>
                <a:gd name="T13" fmla="*/ 6 h 11"/>
                <a:gd name="T14" fmla="*/ 3 w 267"/>
                <a:gd name="T15" fmla="*/ 6 h 11"/>
                <a:gd name="T16" fmla="*/ 3 w 267"/>
                <a:gd name="T1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7" h="11">
                  <a:moveTo>
                    <a:pt x="3" y="10"/>
                  </a:moveTo>
                  <a:cubicBezTo>
                    <a:pt x="47" y="5"/>
                    <a:pt x="90" y="11"/>
                    <a:pt x="134" y="10"/>
                  </a:cubicBezTo>
                  <a:cubicBezTo>
                    <a:pt x="157" y="10"/>
                    <a:pt x="179" y="8"/>
                    <a:pt x="202" y="7"/>
                  </a:cubicBezTo>
                  <a:cubicBezTo>
                    <a:pt x="222" y="7"/>
                    <a:pt x="244" y="3"/>
                    <a:pt x="264" y="8"/>
                  </a:cubicBezTo>
                  <a:cubicBezTo>
                    <a:pt x="266" y="9"/>
                    <a:pt x="267" y="5"/>
                    <a:pt x="265" y="4"/>
                  </a:cubicBezTo>
                  <a:cubicBezTo>
                    <a:pt x="248" y="0"/>
                    <a:pt x="231" y="3"/>
                    <a:pt x="214" y="3"/>
                  </a:cubicBezTo>
                  <a:cubicBezTo>
                    <a:pt x="191" y="4"/>
                    <a:pt x="169" y="4"/>
                    <a:pt x="146" y="6"/>
                  </a:cubicBezTo>
                  <a:cubicBezTo>
                    <a:pt x="99" y="9"/>
                    <a:pt x="51" y="0"/>
                    <a:pt x="3" y="6"/>
                  </a:cubicBezTo>
                  <a:cubicBezTo>
                    <a:pt x="0" y="6"/>
                    <a:pt x="0" y="10"/>
                    <a:pt x="3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9" name="Freeform 207"/>
            <p:cNvSpPr/>
            <p:nvPr/>
          </p:nvSpPr>
          <p:spPr bwMode="auto">
            <a:xfrm>
              <a:off x="1707" y="947"/>
              <a:ext cx="204" cy="138"/>
            </a:xfrm>
            <a:custGeom>
              <a:avLst/>
              <a:gdLst>
                <a:gd name="T0" fmla="*/ 26 w 167"/>
                <a:gd name="T1" fmla="*/ 29 h 113"/>
                <a:gd name="T2" fmla="*/ 65 w 167"/>
                <a:gd name="T3" fmla="*/ 105 h 113"/>
                <a:gd name="T4" fmla="*/ 148 w 167"/>
                <a:gd name="T5" fmla="*/ 57 h 113"/>
                <a:gd name="T6" fmla="*/ 127 w 167"/>
                <a:gd name="T7" fmla="*/ 14 h 113"/>
                <a:gd name="T8" fmla="*/ 91 w 167"/>
                <a:gd name="T9" fmla="*/ 13 h 113"/>
                <a:gd name="T10" fmla="*/ 82 w 167"/>
                <a:gd name="T11" fmla="*/ 44 h 113"/>
                <a:gd name="T12" fmla="*/ 63 w 167"/>
                <a:gd name="T13" fmla="*/ 51 h 113"/>
                <a:gd name="T14" fmla="*/ 49 w 167"/>
                <a:gd name="T15" fmla="*/ 37 h 113"/>
                <a:gd name="T16" fmla="*/ 19 w 167"/>
                <a:gd name="T17" fmla="*/ 38 h 113"/>
                <a:gd name="T18" fmla="*/ 23 w 167"/>
                <a:gd name="T19" fmla="*/ 40 h 113"/>
                <a:gd name="T20" fmla="*/ 67 w 167"/>
                <a:gd name="T21" fmla="*/ 60 h 113"/>
                <a:gd name="T22" fmla="*/ 80 w 167"/>
                <a:gd name="T23" fmla="*/ 60 h 113"/>
                <a:gd name="T24" fmla="*/ 90 w 167"/>
                <a:gd name="T25" fmla="*/ 33 h 113"/>
                <a:gd name="T26" fmla="*/ 110 w 167"/>
                <a:gd name="T27" fmla="*/ 10 h 113"/>
                <a:gd name="T28" fmla="*/ 134 w 167"/>
                <a:gd name="T29" fmla="*/ 26 h 113"/>
                <a:gd name="T30" fmla="*/ 86 w 167"/>
                <a:gd name="T31" fmla="*/ 102 h 113"/>
                <a:gd name="T32" fmla="*/ 44 w 167"/>
                <a:gd name="T33" fmla="*/ 92 h 113"/>
                <a:gd name="T34" fmla="*/ 29 w 167"/>
                <a:gd name="T35" fmla="*/ 32 h 113"/>
                <a:gd name="T36" fmla="*/ 26 w 167"/>
                <a:gd name="T37" fmla="*/ 2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7" h="113">
                  <a:moveTo>
                    <a:pt x="26" y="29"/>
                  </a:moveTo>
                  <a:cubicBezTo>
                    <a:pt x="0" y="61"/>
                    <a:pt x="33" y="97"/>
                    <a:pt x="65" y="105"/>
                  </a:cubicBezTo>
                  <a:cubicBezTo>
                    <a:pt x="95" y="113"/>
                    <a:pt x="146" y="92"/>
                    <a:pt x="148" y="57"/>
                  </a:cubicBezTo>
                  <a:cubicBezTo>
                    <a:pt x="150" y="39"/>
                    <a:pt x="141" y="25"/>
                    <a:pt x="127" y="14"/>
                  </a:cubicBezTo>
                  <a:cubicBezTo>
                    <a:pt x="116" y="6"/>
                    <a:pt x="101" y="0"/>
                    <a:pt x="91" y="13"/>
                  </a:cubicBezTo>
                  <a:cubicBezTo>
                    <a:pt x="85" y="21"/>
                    <a:pt x="86" y="35"/>
                    <a:pt x="82" y="44"/>
                  </a:cubicBezTo>
                  <a:cubicBezTo>
                    <a:pt x="79" y="55"/>
                    <a:pt x="73" y="61"/>
                    <a:pt x="63" y="51"/>
                  </a:cubicBezTo>
                  <a:cubicBezTo>
                    <a:pt x="58" y="46"/>
                    <a:pt x="54" y="41"/>
                    <a:pt x="49" y="37"/>
                  </a:cubicBezTo>
                  <a:cubicBezTo>
                    <a:pt x="39" y="27"/>
                    <a:pt x="27" y="25"/>
                    <a:pt x="19" y="38"/>
                  </a:cubicBezTo>
                  <a:cubicBezTo>
                    <a:pt x="18" y="40"/>
                    <a:pt x="21" y="43"/>
                    <a:pt x="23" y="40"/>
                  </a:cubicBezTo>
                  <a:cubicBezTo>
                    <a:pt x="36" y="19"/>
                    <a:pt x="58" y="54"/>
                    <a:pt x="67" y="60"/>
                  </a:cubicBezTo>
                  <a:cubicBezTo>
                    <a:pt x="72" y="64"/>
                    <a:pt x="75" y="64"/>
                    <a:pt x="80" y="60"/>
                  </a:cubicBezTo>
                  <a:cubicBezTo>
                    <a:pt x="86" y="54"/>
                    <a:pt x="88" y="40"/>
                    <a:pt x="90" y="33"/>
                  </a:cubicBezTo>
                  <a:cubicBezTo>
                    <a:pt x="92" y="22"/>
                    <a:pt x="92" y="6"/>
                    <a:pt x="110" y="10"/>
                  </a:cubicBezTo>
                  <a:cubicBezTo>
                    <a:pt x="119" y="12"/>
                    <a:pt x="128" y="19"/>
                    <a:pt x="134" y="26"/>
                  </a:cubicBezTo>
                  <a:cubicBezTo>
                    <a:pt x="167" y="62"/>
                    <a:pt x="119" y="98"/>
                    <a:pt x="86" y="102"/>
                  </a:cubicBezTo>
                  <a:cubicBezTo>
                    <a:pt x="71" y="104"/>
                    <a:pt x="57" y="99"/>
                    <a:pt x="44" y="92"/>
                  </a:cubicBezTo>
                  <a:cubicBezTo>
                    <a:pt x="24" y="80"/>
                    <a:pt x="13" y="51"/>
                    <a:pt x="29" y="32"/>
                  </a:cubicBezTo>
                  <a:cubicBezTo>
                    <a:pt x="30" y="29"/>
                    <a:pt x="27" y="27"/>
                    <a:pt x="26" y="2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0" name="Freeform 208"/>
            <p:cNvSpPr/>
            <p:nvPr/>
          </p:nvSpPr>
          <p:spPr bwMode="auto">
            <a:xfrm>
              <a:off x="1903" y="953"/>
              <a:ext cx="157" cy="113"/>
            </a:xfrm>
            <a:custGeom>
              <a:avLst/>
              <a:gdLst>
                <a:gd name="T0" fmla="*/ 83 w 129"/>
                <a:gd name="T1" fmla="*/ 4 h 93"/>
                <a:gd name="T2" fmla="*/ 18 w 129"/>
                <a:gd name="T3" fmla="*/ 27 h 93"/>
                <a:gd name="T4" fmla="*/ 40 w 129"/>
                <a:gd name="T5" fmla="*/ 92 h 93"/>
                <a:gd name="T6" fmla="*/ 43 w 129"/>
                <a:gd name="T7" fmla="*/ 90 h 93"/>
                <a:gd name="T8" fmla="*/ 41 w 129"/>
                <a:gd name="T9" fmla="*/ 61 h 93"/>
                <a:gd name="T10" fmla="*/ 75 w 129"/>
                <a:gd name="T11" fmla="*/ 47 h 93"/>
                <a:gd name="T12" fmla="*/ 107 w 129"/>
                <a:gd name="T13" fmla="*/ 50 h 93"/>
                <a:gd name="T14" fmla="*/ 117 w 129"/>
                <a:gd name="T15" fmla="*/ 47 h 93"/>
                <a:gd name="T16" fmla="*/ 62 w 129"/>
                <a:gd name="T17" fmla="*/ 6 h 93"/>
                <a:gd name="T18" fmla="*/ 62 w 129"/>
                <a:gd name="T19" fmla="*/ 10 h 93"/>
                <a:gd name="T20" fmla="*/ 93 w 129"/>
                <a:gd name="T21" fmla="*/ 18 h 93"/>
                <a:gd name="T22" fmla="*/ 108 w 129"/>
                <a:gd name="T23" fmla="*/ 27 h 93"/>
                <a:gd name="T24" fmla="*/ 99 w 129"/>
                <a:gd name="T25" fmla="*/ 44 h 93"/>
                <a:gd name="T26" fmla="*/ 41 w 129"/>
                <a:gd name="T27" fmla="*/ 47 h 93"/>
                <a:gd name="T28" fmla="*/ 37 w 129"/>
                <a:gd name="T29" fmla="*/ 62 h 93"/>
                <a:gd name="T30" fmla="*/ 39 w 129"/>
                <a:gd name="T31" fmla="*/ 85 h 93"/>
                <a:gd name="T32" fmla="*/ 19 w 129"/>
                <a:gd name="T33" fmla="*/ 68 h 93"/>
                <a:gd name="T34" fmla="*/ 36 w 129"/>
                <a:gd name="T35" fmla="*/ 15 h 93"/>
                <a:gd name="T36" fmla="*/ 82 w 129"/>
                <a:gd name="T37" fmla="*/ 8 h 93"/>
                <a:gd name="T38" fmla="*/ 83 w 129"/>
                <a:gd name="T39" fmla="*/ 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9" h="93">
                  <a:moveTo>
                    <a:pt x="83" y="4"/>
                  </a:moveTo>
                  <a:cubicBezTo>
                    <a:pt x="58" y="0"/>
                    <a:pt x="34" y="5"/>
                    <a:pt x="18" y="27"/>
                  </a:cubicBezTo>
                  <a:cubicBezTo>
                    <a:pt x="0" y="52"/>
                    <a:pt x="15" y="78"/>
                    <a:pt x="40" y="92"/>
                  </a:cubicBezTo>
                  <a:cubicBezTo>
                    <a:pt x="41" y="93"/>
                    <a:pt x="43" y="92"/>
                    <a:pt x="43" y="90"/>
                  </a:cubicBezTo>
                  <a:cubicBezTo>
                    <a:pt x="43" y="80"/>
                    <a:pt x="43" y="71"/>
                    <a:pt x="41" y="61"/>
                  </a:cubicBezTo>
                  <a:cubicBezTo>
                    <a:pt x="37" y="43"/>
                    <a:pt x="67" y="47"/>
                    <a:pt x="75" y="47"/>
                  </a:cubicBezTo>
                  <a:cubicBezTo>
                    <a:pt x="86" y="48"/>
                    <a:pt x="96" y="48"/>
                    <a:pt x="107" y="50"/>
                  </a:cubicBezTo>
                  <a:cubicBezTo>
                    <a:pt x="110" y="50"/>
                    <a:pt x="115" y="50"/>
                    <a:pt x="117" y="47"/>
                  </a:cubicBezTo>
                  <a:cubicBezTo>
                    <a:pt x="129" y="20"/>
                    <a:pt x="79" y="6"/>
                    <a:pt x="62" y="6"/>
                  </a:cubicBezTo>
                  <a:cubicBezTo>
                    <a:pt x="59" y="6"/>
                    <a:pt x="59" y="10"/>
                    <a:pt x="62" y="10"/>
                  </a:cubicBezTo>
                  <a:cubicBezTo>
                    <a:pt x="72" y="10"/>
                    <a:pt x="83" y="13"/>
                    <a:pt x="93" y="18"/>
                  </a:cubicBezTo>
                  <a:cubicBezTo>
                    <a:pt x="99" y="20"/>
                    <a:pt x="103" y="23"/>
                    <a:pt x="108" y="27"/>
                  </a:cubicBezTo>
                  <a:cubicBezTo>
                    <a:pt x="118" y="37"/>
                    <a:pt x="111" y="46"/>
                    <a:pt x="99" y="44"/>
                  </a:cubicBezTo>
                  <a:cubicBezTo>
                    <a:pt x="83" y="42"/>
                    <a:pt x="55" y="39"/>
                    <a:pt x="41" y="47"/>
                  </a:cubicBezTo>
                  <a:cubicBezTo>
                    <a:pt x="36" y="51"/>
                    <a:pt x="36" y="57"/>
                    <a:pt x="37" y="62"/>
                  </a:cubicBezTo>
                  <a:cubicBezTo>
                    <a:pt x="38" y="70"/>
                    <a:pt x="39" y="77"/>
                    <a:pt x="39" y="85"/>
                  </a:cubicBezTo>
                  <a:cubicBezTo>
                    <a:pt x="38" y="90"/>
                    <a:pt x="20" y="69"/>
                    <a:pt x="19" y="68"/>
                  </a:cubicBezTo>
                  <a:cubicBezTo>
                    <a:pt x="6" y="49"/>
                    <a:pt x="20" y="27"/>
                    <a:pt x="36" y="15"/>
                  </a:cubicBezTo>
                  <a:cubicBezTo>
                    <a:pt x="49" y="6"/>
                    <a:pt x="67" y="5"/>
                    <a:pt x="82" y="8"/>
                  </a:cubicBezTo>
                  <a:cubicBezTo>
                    <a:pt x="85" y="8"/>
                    <a:pt x="86" y="4"/>
                    <a:pt x="8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1" name="Freeform 209"/>
            <p:cNvSpPr/>
            <p:nvPr/>
          </p:nvSpPr>
          <p:spPr bwMode="auto">
            <a:xfrm>
              <a:off x="1971" y="1031"/>
              <a:ext cx="81" cy="49"/>
            </a:xfrm>
            <a:custGeom>
              <a:avLst/>
              <a:gdLst>
                <a:gd name="T0" fmla="*/ 2 w 66"/>
                <a:gd name="T1" fmla="*/ 13 h 40"/>
                <a:gd name="T2" fmla="*/ 2 w 66"/>
                <a:gd name="T3" fmla="*/ 30 h 40"/>
                <a:gd name="T4" fmla="*/ 5 w 66"/>
                <a:gd name="T5" fmla="*/ 32 h 40"/>
                <a:gd name="T6" fmla="*/ 14 w 66"/>
                <a:gd name="T7" fmla="*/ 7 h 40"/>
                <a:gd name="T8" fmla="*/ 46 w 66"/>
                <a:gd name="T9" fmla="*/ 8 h 40"/>
                <a:gd name="T10" fmla="*/ 57 w 66"/>
                <a:gd name="T11" fmla="*/ 21 h 40"/>
                <a:gd name="T12" fmla="*/ 45 w 66"/>
                <a:gd name="T13" fmla="*/ 32 h 40"/>
                <a:gd name="T14" fmla="*/ 15 w 66"/>
                <a:gd name="T15" fmla="*/ 29 h 40"/>
                <a:gd name="T16" fmla="*/ 15 w 66"/>
                <a:gd name="T17" fmla="*/ 32 h 40"/>
                <a:gd name="T18" fmla="*/ 56 w 66"/>
                <a:gd name="T19" fmla="*/ 35 h 40"/>
                <a:gd name="T20" fmla="*/ 54 w 66"/>
                <a:gd name="T21" fmla="*/ 7 h 40"/>
                <a:gd name="T22" fmla="*/ 16 w 66"/>
                <a:gd name="T23" fmla="*/ 3 h 40"/>
                <a:gd name="T24" fmla="*/ 4 w 66"/>
                <a:gd name="T25" fmla="*/ 7 h 40"/>
                <a:gd name="T26" fmla="*/ 2 w 66"/>
                <a:gd name="T27" fmla="*/ 29 h 40"/>
                <a:gd name="T28" fmla="*/ 6 w 66"/>
                <a:gd name="T29" fmla="*/ 30 h 40"/>
                <a:gd name="T30" fmla="*/ 6 w 66"/>
                <a:gd name="T31" fmla="*/ 14 h 40"/>
                <a:gd name="T32" fmla="*/ 2 w 66"/>
                <a:gd name="T33" fmla="*/ 1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40">
                  <a:moveTo>
                    <a:pt x="2" y="13"/>
                  </a:moveTo>
                  <a:cubicBezTo>
                    <a:pt x="0" y="19"/>
                    <a:pt x="2" y="24"/>
                    <a:pt x="2" y="30"/>
                  </a:cubicBezTo>
                  <a:cubicBezTo>
                    <a:pt x="2" y="32"/>
                    <a:pt x="4" y="33"/>
                    <a:pt x="5" y="32"/>
                  </a:cubicBezTo>
                  <a:cubicBezTo>
                    <a:pt x="11" y="24"/>
                    <a:pt x="2" y="8"/>
                    <a:pt x="14" y="7"/>
                  </a:cubicBezTo>
                  <a:cubicBezTo>
                    <a:pt x="24" y="5"/>
                    <a:pt x="36" y="6"/>
                    <a:pt x="46" y="8"/>
                  </a:cubicBezTo>
                  <a:cubicBezTo>
                    <a:pt x="53" y="9"/>
                    <a:pt x="55" y="15"/>
                    <a:pt x="57" y="21"/>
                  </a:cubicBezTo>
                  <a:cubicBezTo>
                    <a:pt x="59" y="31"/>
                    <a:pt x="53" y="33"/>
                    <a:pt x="45" y="32"/>
                  </a:cubicBezTo>
                  <a:cubicBezTo>
                    <a:pt x="35" y="32"/>
                    <a:pt x="25" y="29"/>
                    <a:pt x="15" y="29"/>
                  </a:cubicBezTo>
                  <a:cubicBezTo>
                    <a:pt x="12" y="28"/>
                    <a:pt x="12" y="32"/>
                    <a:pt x="15" y="32"/>
                  </a:cubicBezTo>
                  <a:cubicBezTo>
                    <a:pt x="27" y="34"/>
                    <a:pt x="44" y="40"/>
                    <a:pt x="56" y="35"/>
                  </a:cubicBezTo>
                  <a:cubicBezTo>
                    <a:pt x="66" y="31"/>
                    <a:pt x="61" y="12"/>
                    <a:pt x="54" y="7"/>
                  </a:cubicBezTo>
                  <a:cubicBezTo>
                    <a:pt x="45" y="0"/>
                    <a:pt x="26" y="2"/>
                    <a:pt x="16" y="3"/>
                  </a:cubicBezTo>
                  <a:cubicBezTo>
                    <a:pt x="12" y="3"/>
                    <a:pt x="6" y="3"/>
                    <a:pt x="4" y="7"/>
                  </a:cubicBezTo>
                  <a:cubicBezTo>
                    <a:pt x="1" y="14"/>
                    <a:pt x="7" y="23"/>
                    <a:pt x="2" y="29"/>
                  </a:cubicBezTo>
                  <a:cubicBezTo>
                    <a:pt x="4" y="29"/>
                    <a:pt x="5" y="30"/>
                    <a:pt x="6" y="30"/>
                  </a:cubicBezTo>
                  <a:cubicBezTo>
                    <a:pt x="6" y="25"/>
                    <a:pt x="4" y="19"/>
                    <a:pt x="6" y="14"/>
                  </a:cubicBezTo>
                  <a:cubicBezTo>
                    <a:pt x="6" y="11"/>
                    <a:pt x="2" y="10"/>
                    <a:pt x="2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2" name="Freeform 210"/>
            <p:cNvSpPr/>
            <p:nvPr/>
          </p:nvSpPr>
          <p:spPr bwMode="auto">
            <a:xfrm>
              <a:off x="1756" y="1088"/>
              <a:ext cx="311" cy="22"/>
            </a:xfrm>
            <a:custGeom>
              <a:avLst/>
              <a:gdLst>
                <a:gd name="T0" fmla="*/ 3 w 255"/>
                <a:gd name="T1" fmla="*/ 17 h 18"/>
                <a:gd name="T2" fmla="*/ 132 w 255"/>
                <a:gd name="T3" fmla="*/ 11 h 18"/>
                <a:gd name="T4" fmla="*/ 198 w 255"/>
                <a:gd name="T5" fmla="*/ 9 h 18"/>
                <a:gd name="T6" fmla="*/ 251 w 255"/>
                <a:gd name="T7" fmla="*/ 8 h 18"/>
                <a:gd name="T8" fmla="*/ 252 w 255"/>
                <a:gd name="T9" fmla="*/ 4 h 18"/>
                <a:gd name="T10" fmla="*/ 210 w 255"/>
                <a:gd name="T11" fmla="*/ 5 h 18"/>
                <a:gd name="T12" fmla="*/ 144 w 255"/>
                <a:gd name="T13" fmla="*/ 7 h 18"/>
                <a:gd name="T14" fmla="*/ 3 w 255"/>
                <a:gd name="T15" fmla="*/ 13 h 18"/>
                <a:gd name="T16" fmla="*/ 3 w 255"/>
                <a:gd name="T17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18">
                  <a:moveTo>
                    <a:pt x="3" y="17"/>
                  </a:moveTo>
                  <a:cubicBezTo>
                    <a:pt x="46" y="12"/>
                    <a:pt x="89" y="12"/>
                    <a:pt x="132" y="11"/>
                  </a:cubicBezTo>
                  <a:cubicBezTo>
                    <a:pt x="154" y="11"/>
                    <a:pt x="176" y="10"/>
                    <a:pt x="198" y="9"/>
                  </a:cubicBezTo>
                  <a:cubicBezTo>
                    <a:pt x="215" y="8"/>
                    <a:pt x="235" y="3"/>
                    <a:pt x="251" y="8"/>
                  </a:cubicBezTo>
                  <a:cubicBezTo>
                    <a:pt x="254" y="9"/>
                    <a:pt x="255" y="5"/>
                    <a:pt x="252" y="4"/>
                  </a:cubicBezTo>
                  <a:cubicBezTo>
                    <a:pt x="239" y="0"/>
                    <a:pt x="224" y="3"/>
                    <a:pt x="210" y="5"/>
                  </a:cubicBezTo>
                  <a:cubicBezTo>
                    <a:pt x="188" y="6"/>
                    <a:pt x="166" y="6"/>
                    <a:pt x="144" y="7"/>
                  </a:cubicBezTo>
                  <a:cubicBezTo>
                    <a:pt x="97" y="9"/>
                    <a:pt x="50" y="7"/>
                    <a:pt x="3" y="13"/>
                  </a:cubicBezTo>
                  <a:cubicBezTo>
                    <a:pt x="0" y="14"/>
                    <a:pt x="0" y="18"/>
                    <a:pt x="3" y="1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3" name="Freeform 211"/>
            <p:cNvSpPr/>
            <p:nvPr/>
          </p:nvSpPr>
          <p:spPr bwMode="auto">
            <a:xfrm>
              <a:off x="1768" y="1103"/>
              <a:ext cx="284" cy="23"/>
            </a:xfrm>
            <a:custGeom>
              <a:avLst/>
              <a:gdLst>
                <a:gd name="T0" fmla="*/ 3 w 233"/>
                <a:gd name="T1" fmla="*/ 18 h 19"/>
                <a:gd name="T2" fmla="*/ 128 w 233"/>
                <a:gd name="T3" fmla="*/ 12 h 19"/>
                <a:gd name="T4" fmla="*/ 189 w 233"/>
                <a:gd name="T5" fmla="*/ 10 h 19"/>
                <a:gd name="T6" fmla="*/ 229 w 233"/>
                <a:gd name="T7" fmla="*/ 8 h 19"/>
                <a:gd name="T8" fmla="*/ 231 w 233"/>
                <a:gd name="T9" fmla="*/ 4 h 19"/>
                <a:gd name="T10" fmla="*/ 206 w 233"/>
                <a:gd name="T11" fmla="*/ 4 h 19"/>
                <a:gd name="T12" fmla="*/ 146 w 233"/>
                <a:gd name="T13" fmla="*/ 7 h 19"/>
                <a:gd name="T14" fmla="*/ 3 w 233"/>
                <a:gd name="T15" fmla="*/ 14 h 19"/>
                <a:gd name="T16" fmla="*/ 3 w 233"/>
                <a:gd name="T1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3" h="19">
                  <a:moveTo>
                    <a:pt x="3" y="18"/>
                  </a:moveTo>
                  <a:cubicBezTo>
                    <a:pt x="44" y="13"/>
                    <a:pt x="86" y="13"/>
                    <a:pt x="128" y="12"/>
                  </a:cubicBezTo>
                  <a:cubicBezTo>
                    <a:pt x="148" y="11"/>
                    <a:pt x="169" y="11"/>
                    <a:pt x="189" y="10"/>
                  </a:cubicBezTo>
                  <a:cubicBezTo>
                    <a:pt x="199" y="10"/>
                    <a:pt x="221" y="2"/>
                    <a:pt x="229" y="8"/>
                  </a:cubicBezTo>
                  <a:cubicBezTo>
                    <a:pt x="231" y="10"/>
                    <a:pt x="233" y="6"/>
                    <a:pt x="231" y="4"/>
                  </a:cubicBezTo>
                  <a:cubicBezTo>
                    <a:pt x="225" y="0"/>
                    <a:pt x="213" y="3"/>
                    <a:pt x="206" y="4"/>
                  </a:cubicBezTo>
                  <a:cubicBezTo>
                    <a:pt x="187" y="7"/>
                    <a:pt x="166" y="7"/>
                    <a:pt x="146" y="7"/>
                  </a:cubicBezTo>
                  <a:cubicBezTo>
                    <a:pt x="98" y="8"/>
                    <a:pt x="50" y="8"/>
                    <a:pt x="3" y="14"/>
                  </a:cubicBezTo>
                  <a:cubicBezTo>
                    <a:pt x="0" y="14"/>
                    <a:pt x="0" y="19"/>
                    <a:pt x="3" y="1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4" name="Freeform 212"/>
            <p:cNvSpPr/>
            <p:nvPr/>
          </p:nvSpPr>
          <p:spPr bwMode="auto">
            <a:xfrm>
              <a:off x="1779" y="1126"/>
              <a:ext cx="298" cy="22"/>
            </a:xfrm>
            <a:custGeom>
              <a:avLst/>
              <a:gdLst>
                <a:gd name="T0" fmla="*/ 3 w 245"/>
                <a:gd name="T1" fmla="*/ 14 h 18"/>
                <a:gd name="T2" fmla="*/ 122 w 245"/>
                <a:gd name="T3" fmla="*/ 11 h 18"/>
                <a:gd name="T4" fmla="*/ 242 w 245"/>
                <a:gd name="T5" fmla="*/ 4 h 18"/>
                <a:gd name="T6" fmla="*/ 242 w 245"/>
                <a:gd name="T7" fmla="*/ 0 h 18"/>
                <a:gd name="T8" fmla="*/ 122 w 245"/>
                <a:gd name="T9" fmla="*/ 7 h 18"/>
                <a:gd name="T10" fmla="*/ 3 w 245"/>
                <a:gd name="T11" fmla="*/ 10 h 18"/>
                <a:gd name="T12" fmla="*/ 3 w 245"/>
                <a:gd name="T13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5" h="18">
                  <a:moveTo>
                    <a:pt x="3" y="14"/>
                  </a:moveTo>
                  <a:cubicBezTo>
                    <a:pt x="43" y="18"/>
                    <a:pt x="82" y="14"/>
                    <a:pt x="122" y="11"/>
                  </a:cubicBezTo>
                  <a:cubicBezTo>
                    <a:pt x="162" y="8"/>
                    <a:pt x="202" y="6"/>
                    <a:pt x="242" y="4"/>
                  </a:cubicBezTo>
                  <a:cubicBezTo>
                    <a:pt x="245" y="4"/>
                    <a:pt x="245" y="0"/>
                    <a:pt x="242" y="0"/>
                  </a:cubicBezTo>
                  <a:cubicBezTo>
                    <a:pt x="202" y="2"/>
                    <a:pt x="162" y="4"/>
                    <a:pt x="122" y="7"/>
                  </a:cubicBezTo>
                  <a:cubicBezTo>
                    <a:pt x="82" y="10"/>
                    <a:pt x="43" y="14"/>
                    <a:pt x="3" y="10"/>
                  </a:cubicBezTo>
                  <a:cubicBezTo>
                    <a:pt x="0" y="9"/>
                    <a:pt x="0" y="14"/>
                    <a:pt x="3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5" name="Freeform 213"/>
            <p:cNvSpPr/>
            <p:nvPr/>
          </p:nvSpPr>
          <p:spPr bwMode="auto">
            <a:xfrm>
              <a:off x="1790" y="1148"/>
              <a:ext cx="283" cy="19"/>
            </a:xfrm>
            <a:custGeom>
              <a:avLst/>
              <a:gdLst>
                <a:gd name="T0" fmla="*/ 2 w 232"/>
                <a:gd name="T1" fmla="*/ 16 h 16"/>
                <a:gd name="T2" fmla="*/ 121 w 232"/>
                <a:gd name="T3" fmla="*/ 9 h 16"/>
                <a:gd name="T4" fmla="*/ 229 w 232"/>
                <a:gd name="T5" fmla="*/ 9 h 16"/>
                <a:gd name="T6" fmla="*/ 229 w 232"/>
                <a:gd name="T7" fmla="*/ 4 h 16"/>
                <a:gd name="T8" fmla="*/ 121 w 232"/>
                <a:gd name="T9" fmla="*/ 5 h 16"/>
                <a:gd name="T10" fmla="*/ 2 w 232"/>
                <a:gd name="T11" fmla="*/ 12 h 16"/>
                <a:gd name="T12" fmla="*/ 2 w 232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2" h="16">
                  <a:moveTo>
                    <a:pt x="2" y="16"/>
                  </a:moveTo>
                  <a:cubicBezTo>
                    <a:pt x="42" y="13"/>
                    <a:pt x="81" y="11"/>
                    <a:pt x="121" y="9"/>
                  </a:cubicBezTo>
                  <a:cubicBezTo>
                    <a:pt x="157" y="8"/>
                    <a:pt x="194" y="4"/>
                    <a:pt x="229" y="9"/>
                  </a:cubicBezTo>
                  <a:cubicBezTo>
                    <a:pt x="232" y="9"/>
                    <a:pt x="232" y="5"/>
                    <a:pt x="229" y="4"/>
                  </a:cubicBezTo>
                  <a:cubicBezTo>
                    <a:pt x="194" y="0"/>
                    <a:pt x="157" y="4"/>
                    <a:pt x="121" y="5"/>
                  </a:cubicBezTo>
                  <a:cubicBezTo>
                    <a:pt x="81" y="7"/>
                    <a:pt x="42" y="9"/>
                    <a:pt x="2" y="12"/>
                  </a:cubicBezTo>
                  <a:cubicBezTo>
                    <a:pt x="0" y="12"/>
                    <a:pt x="0" y="16"/>
                    <a:pt x="2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6" name="Freeform 214"/>
            <p:cNvSpPr/>
            <p:nvPr/>
          </p:nvSpPr>
          <p:spPr bwMode="auto">
            <a:xfrm>
              <a:off x="1870" y="1306"/>
              <a:ext cx="36" cy="11"/>
            </a:xfrm>
            <a:custGeom>
              <a:avLst/>
              <a:gdLst>
                <a:gd name="T0" fmla="*/ 26 w 29"/>
                <a:gd name="T1" fmla="*/ 4 h 9"/>
                <a:gd name="T2" fmla="*/ 3 w 29"/>
                <a:gd name="T3" fmla="*/ 1 h 9"/>
                <a:gd name="T4" fmla="*/ 2 w 29"/>
                <a:gd name="T5" fmla="*/ 4 h 9"/>
                <a:gd name="T6" fmla="*/ 25 w 29"/>
                <a:gd name="T7" fmla="*/ 8 h 9"/>
                <a:gd name="T8" fmla="*/ 26 w 29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9">
                  <a:moveTo>
                    <a:pt x="26" y="4"/>
                  </a:moveTo>
                  <a:cubicBezTo>
                    <a:pt x="19" y="3"/>
                    <a:pt x="11" y="3"/>
                    <a:pt x="3" y="1"/>
                  </a:cubicBezTo>
                  <a:cubicBezTo>
                    <a:pt x="1" y="0"/>
                    <a:pt x="0" y="4"/>
                    <a:pt x="2" y="4"/>
                  </a:cubicBezTo>
                  <a:cubicBezTo>
                    <a:pt x="10" y="7"/>
                    <a:pt x="18" y="6"/>
                    <a:pt x="25" y="8"/>
                  </a:cubicBezTo>
                  <a:cubicBezTo>
                    <a:pt x="27" y="9"/>
                    <a:pt x="29" y="5"/>
                    <a:pt x="26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7" name="Freeform 215"/>
            <p:cNvSpPr/>
            <p:nvPr/>
          </p:nvSpPr>
          <p:spPr bwMode="auto">
            <a:xfrm>
              <a:off x="1315" y="975"/>
              <a:ext cx="46" cy="166"/>
            </a:xfrm>
            <a:custGeom>
              <a:avLst/>
              <a:gdLst>
                <a:gd name="T0" fmla="*/ 4 w 38"/>
                <a:gd name="T1" fmla="*/ 134 h 136"/>
                <a:gd name="T2" fmla="*/ 11 w 38"/>
                <a:gd name="T3" fmla="*/ 59 h 136"/>
                <a:gd name="T4" fmla="*/ 12 w 38"/>
                <a:gd name="T5" fmla="*/ 8 h 136"/>
                <a:gd name="T6" fmla="*/ 21 w 38"/>
                <a:gd name="T7" fmla="*/ 9 h 136"/>
                <a:gd name="T8" fmla="*/ 26 w 38"/>
                <a:gd name="T9" fmla="*/ 20 h 136"/>
                <a:gd name="T10" fmla="*/ 27 w 38"/>
                <a:gd name="T11" fmla="*/ 45 h 136"/>
                <a:gd name="T12" fmla="*/ 28 w 38"/>
                <a:gd name="T13" fmla="*/ 84 h 136"/>
                <a:gd name="T14" fmla="*/ 30 w 38"/>
                <a:gd name="T15" fmla="*/ 117 h 136"/>
                <a:gd name="T16" fmla="*/ 9 w 38"/>
                <a:gd name="T17" fmla="*/ 130 h 136"/>
                <a:gd name="T18" fmla="*/ 9 w 38"/>
                <a:gd name="T19" fmla="*/ 134 h 136"/>
                <a:gd name="T20" fmla="*/ 33 w 38"/>
                <a:gd name="T21" fmla="*/ 131 h 136"/>
                <a:gd name="T22" fmla="*/ 33 w 38"/>
                <a:gd name="T23" fmla="*/ 102 h 136"/>
                <a:gd name="T24" fmla="*/ 31 w 38"/>
                <a:gd name="T25" fmla="*/ 45 h 136"/>
                <a:gd name="T26" fmla="*/ 26 w 38"/>
                <a:gd name="T27" fmla="*/ 9 h 136"/>
                <a:gd name="T28" fmla="*/ 10 w 38"/>
                <a:gd name="T29" fmla="*/ 3 h 136"/>
                <a:gd name="T30" fmla="*/ 8 w 38"/>
                <a:gd name="T31" fmla="*/ 22 h 136"/>
                <a:gd name="T32" fmla="*/ 0 w 38"/>
                <a:gd name="T33" fmla="*/ 133 h 136"/>
                <a:gd name="T34" fmla="*/ 4 w 38"/>
                <a:gd name="T35" fmla="*/ 13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8" h="136">
                  <a:moveTo>
                    <a:pt x="4" y="134"/>
                  </a:moveTo>
                  <a:cubicBezTo>
                    <a:pt x="9" y="109"/>
                    <a:pt x="9" y="84"/>
                    <a:pt x="11" y="59"/>
                  </a:cubicBezTo>
                  <a:cubicBezTo>
                    <a:pt x="11" y="42"/>
                    <a:pt x="10" y="25"/>
                    <a:pt x="12" y="8"/>
                  </a:cubicBezTo>
                  <a:cubicBezTo>
                    <a:pt x="15" y="9"/>
                    <a:pt x="18" y="9"/>
                    <a:pt x="21" y="9"/>
                  </a:cubicBezTo>
                  <a:cubicBezTo>
                    <a:pt x="24" y="12"/>
                    <a:pt x="26" y="16"/>
                    <a:pt x="26" y="20"/>
                  </a:cubicBezTo>
                  <a:cubicBezTo>
                    <a:pt x="28" y="28"/>
                    <a:pt x="27" y="37"/>
                    <a:pt x="27" y="45"/>
                  </a:cubicBezTo>
                  <a:cubicBezTo>
                    <a:pt x="27" y="58"/>
                    <a:pt x="27" y="71"/>
                    <a:pt x="28" y="84"/>
                  </a:cubicBezTo>
                  <a:cubicBezTo>
                    <a:pt x="28" y="95"/>
                    <a:pt x="29" y="106"/>
                    <a:pt x="30" y="117"/>
                  </a:cubicBezTo>
                  <a:cubicBezTo>
                    <a:pt x="32" y="132"/>
                    <a:pt x="19" y="130"/>
                    <a:pt x="9" y="130"/>
                  </a:cubicBezTo>
                  <a:cubicBezTo>
                    <a:pt x="6" y="130"/>
                    <a:pt x="6" y="134"/>
                    <a:pt x="9" y="134"/>
                  </a:cubicBezTo>
                  <a:cubicBezTo>
                    <a:pt x="17" y="135"/>
                    <a:pt x="26" y="136"/>
                    <a:pt x="33" y="131"/>
                  </a:cubicBezTo>
                  <a:cubicBezTo>
                    <a:pt x="38" y="126"/>
                    <a:pt x="33" y="108"/>
                    <a:pt x="33" y="102"/>
                  </a:cubicBezTo>
                  <a:cubicBezTo>
                    <a:pt x="32" y="83"/>
                    <a:pt x="31" y="64"/>
                    <a:pt x="31" y="45"/>
                  </a:cubicBezTo>
                  <a:cubicBezTo>
                    <a:pt x="32" y="34"/>
                    <a:pt x="33" y="18"/>
                    <a:pt x="26" y="9"/>
                  </a:cubicBezTo>
                  <a:cubicBezTo>
                    <a:pt x="21" y="3"/>
                    <a:pt x="17" y="0"/>
                    <a:pt x="10" y="3"/>
                  </a:cubicBezTo>
                  <a:cubicBezTo>
                    <a:pt x="6" y="6"/>
                    <a:pt x="8" y="19"/>
                    <a:pt x="8" y="22"/>
                  </a:cubicBezTo>
                  <a:cubicBezTo>
                    <a:pt x="7" y="59"/>
                    <a:pt x="7" y="97"/>
                    <a:pt x="0" y="133"/>
                  </a:cubicBezTo>
                  <a:cubicBezTo>
                    <a:pt x="0" y="135"/>
                    <a:pt x="4" y="136"/>
                    <a:pt x="4" y="13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8" name="Freeform 216"/>
            <p:cNvSpPr/>
            <p:nvPr/>
          </p:nvSpPr>
          <p:spPr bwMode="auto">
            <a:xfrm>
              <a:off x="1352" y="1030"/>
              <a:ext cx="38" cy="108"/>
            </a:xfrm>
            <a:custGeom>
              <a:avLst/>
              <a:gdLst>
                <a:gd name="T0" fmla="*/ 4 w 31"/>
                <a:gd name="T1" fmla="*/ 7 h 89"/>
                <a:gd name="T2" fmla="*/ 23 w 31"/>
                <a:gd name="T3" fmla="*/ 56 h 89"/>
                <a:gd name="T4" fmla="*/ 24 w 31"/>
                <a:gd name="T5" fmla="*/ 72 h 89"/>
                <a:gd name="T6" fmla="*/ 17 w 31"/>
                <a:gd name="T7" fmla="*/ 83 h 89"/>
                <a:gd name="T8" fmla="*/ 5 w 31"/>
                <a:gd name="T9" fmla="*/ 83 h 89"/>
                <a:gd name="T10" fmla="*/ 4 w 31"/>
                <a:gd name="T11" fmla="*/ 87 h 89"/>
                <a:gd name="T12" fmla="*/ 25 w 31"/>
                <a:gd name="T13" fmla="*/ 84 h 89"/>
                <a:gd name="T14" fmla="*/ 27 w 31"/>
                <a:gd name="T15" fmla="*/ 59 h 89"/>
                <a:gd name="T16" fmla="*/ 21 w 31"/>
                <a:gd name="T17" fmla="*/ 8 h 89"/>
                <a:gd name="T18" fmla="*/ 3 w 31"/>
                <a:gd name="T19" fmla="*/ 3 h 89"/>
                <a:gd name="T20" fmla="*/ 4 w 31"/>
                <a:gd name="T21" fmla="*/ 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89">
                  <a:moveTo>
                    <a:pt x="4" y="7"/>
                  </a:moveTo>
                  <a:cubicBezTo>
                    <a:pt x="25" y="1"/>
                    <a:pt x="22" y="43"/>
                    <a:pt x="23" y="56"/>
                  </a:cubicBezTo>
                  <a:cubicBezTo>
                    <a:pt x="24" y="61"/>
                    <a:pt x="24" y="67"/>
                    <a:pt x="24" y="72"/>
                  </a:cubicBezTo>
                  <a:cubicBezTo>
                    <a:pt x="24" y="78"/>
                    <a:pt x="25" y="81"/>
                    <a:pt x="17" y="83"/>
                  </a:cubicBezTo>
                  <a:cubicBezTo>
                    <a:pt x="14" y="84"/>
                    <a:pt x="8" y="85"/>
                    <a:pt x="5" y="83"/>
                  </a:cubicBezTo>
                  <a:cubicBezTo>
                    <a:pt x="2" y="82"/>
                    <a:pt x="1" y="86"/>
                    <a:pt x="4" y="87"/>
                  </a:cubicBezTo>
                  <a:cubicBezTo>
                    <a:pt x="9" y="89"/>
                    <a:pt x="20" y="89"/>
                    <a:pt x="25" y="84"/>
                  </a:cubicBezTo>
                  <a:cubicBezTo>
                    <a:pt x="31" y="79"/>
                    <a:pt x="28" y="66"/>
                    <a:pt x="27" y="59"/>
                  </a:cubicBezTo>
                  <a:cubicBezTo>
                    <a:pt x="26" y="42"/>
                    <a:pt x="26" y="24"/>
                    <a:pt x="21" y="8"/>
                  </a:cubicBezTo>
                  <a:cubicBezTo>
                    <a:pt x="18" y="0"/>
                    <a:pt x="10" y="1"/>
                    <a:pt x="3" y="3"/>
                  </a:cubicBezTo>
                  <a:cubicBezTo>
                    <a:pt x="0" y="4"/>
                    <a:pt x="1" y="8"/>
                    <a:pt x="4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9" name="Freeform 217"/>
            <p:cNvSpPr/>
            <p:nvPr/>
          </p:nvSpPr>
          <p:spPr bwMode="auto">
            <a:xfrm>
              <a:off x="1382" y="1064"/>
              <a:ext cx="34" cy="73"/>
            </a:xfrm>
            <a:custGeom>
              <a:avLst/>
              <a:gdLst>
                <a:gd name="T0" fmla="*/ 7 w 28"/>
                <a:gd name="T1" fmla="*/ 8 h 60"/>
                <a:gd name="T2" fmla="*/ 19 w 28"/>
                <a:gd name="T3" fmla="*/ 30 h 60"/>
                <a:gd name="T4" fmla="*/ 20 w 28"/>
                <a:gd name="T5" fmla="*/ 40 h 60"/>
                <a:gd name="T6" fmla="*/ 4 w 28"/>
                <a:gd name="T7" fmla="*/ 54 h 60"/>
                <a:gd name="T8" fmla="*/ 2 w 28"/>
                <a:gd name="T9" fmla="*/ 58 h 60"/>
                <a:gd name="T10" fmla="*/ 21 w 28"/>
                <a:gd name="T11" fmla="*/ 56 h 60"/>
                <a:gd name="T12" fmla="*/ 23 w 28"/>
                <a:gd name="T13" fmla="*/ 32 h 60"/>
                <a:gd name="T14" fmla="*/ 6 w 28"/>
                <a:gd name="T15" fmla="*/ 4 h 60"/>
                <a:gd name="T16" fmla="*/ 7 w 28"/>
                <a:gd name="T17" fmla="*/ 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60">
                  <a:moveTo>
                    <a:pt x="7" y="8"/>
                  </a:moveTo>
                  <a:cubicBezTo>
                    <a:pt x="21" y="5"/>
                    <a:pt x="19" y="20"/>
                    <a:pt x="19" y="30"/>
                  </a:cubicBezTo>
                  <a:cubicBezTo>
                    <a:pt x="19" y="33"/>
                    <a:pt x="19" y="37"/>
                    <a:pt x="20" y="40"/>
                  </a:cubicBezTo>
                  <a:cubicBezTo>
                    <a:pt x="22" y="52"/>
                    <a:pt x="14" y="59"/>
                    <a:pt x="4" y="54"/>
                  </a:cubicBezTo>
                  <a:cubicBezTo>
                    <a:pt x="1" y="54"/>
                    <a:pt x="0" y="57"/>
                    <a:pt x="2" y="58"/>
                  </a:cubicBezTo>
                  <a:cubicBezTo>
                    <a:pt x="8" y="60"/>
                    <a:pt x="17" y="60"/>
                    <a:pt x="21" y="56"/>
                  </a:cubicBezTo>
                  <a:cubicBezTo>
                    <a:pt x="28" y="49"/>
                    <a:pt x="23" y="40"/>
                    <a:pt x="23" y="32"/>
                  </a:cubicBezTo>
                  <a:cubicBezTo>
                    <a:pt x="23" y="19"/>
                    <a:pt x="25" y="0"/>
                    <a:pt x="6" y="4"/>
                  </a:cubicBezTo>
                  <a:cubicBezTo>
                    <a:pt x="4" y="5"/>
                    <a:pt x="5" y="9"/>
                    <a:pt x="7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0" name="Freeform 218"/>
            <p:cNvSpPr/>
            <p:nvPr/>
          </p:nvSpPr>
          <p:spPr bwMode="auto">
            <a:xfrm>
              <a:off x="1399" y="989"/>
              <a:ext cx="51" cy="164"/>
            </a:xfrm>
            <a:custGeom>
              <a:avLst/>
              <a:gdLst>
                <a:gd name="T0" fmla="*/ 5 w 42"/>
                <a:gd name="T1" fmla="*/ 69 h 134"/>
                <a:gd name="T2" fmla="*/ 5 w 42"/>
                <a:gd name="T3" fmla="*/ 16 h 134"/>
                <a:gd name="T4" fmla="*/ 6 w 42"/>
                <a:gd name="T5" fmla="*/ 8 h 134"/>
                <a:gd name="T6" fmla="*/ 24 w 42"/>
                <a:gd name="T7" fmla="*/ 27 h 134"/>
                <a:gd name="T8" fmla="*/ 24 w 42"/>
                <a:gd name="T9" fmla="*/ 57 h 134"/>
                <a:gd name="T10" fmla="*/ 24 w 42"/>
                <a:gd name="T11" fmla="*/ 85 h 134"/>
                <a:gd name="T12" fmla="*/ 14 w 42"/>
                <a:gd name="T13" fmla="*/ 118 h 134"/>
                <a:gd name="T14" fmla="*/ 12 w 42"/>
                <a:gd name="T15" fmla="*/ 122 h 134"/>
                <a:gd name="T16" fmla="*/ 28 w 42"/>
                <a:gd name="T17" fmla="*/ 80 h 134"/>
                <a:gd name="T18" fmla="*/ 2 w 42"/>
                <a:gd name="T19" fmla="*/ 4 h 134"/>
                <a:gd name="T20" fmla="*/ 0 w 42"/>
                <a:gd name="T21" fmla="*/ 6 h 134"/>
                <a:gd name="T22" fmla="*/ 1 w 42"/>
                <a:gd name="T23" fmla="*/ 68 h 134"/>
                <a:gd name="T24" fmla="*/ 5 w 42"/>
                <a:gd name="T25" fmla="*/ 69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134">
                  <a:moveTo>
                    <a:pt x="5" y="69"/>
                  </a:moveTo>
                  <a:cubicBezTo>
                    <a:pt x="7" y="52"/>
                    <a:pt x="7" y="33"/>
                    <a:pt x="5" y="16"/>
                  </a:cubicBezTo>
                  <a:cubicBezTo>
                    <a:pt x="5" y="17"/>
                    <a:pt x="4" y="8"/>
                    <a:pt x="6" y="8"/>
                  </a:cubicBezTo>
                  <a:cubicBezTo>
                    <a:pt x="17" y="7"/>
                    <a:pt x="23" y="17"/>
                    <a:pt x="24" y="27"/>
                  </a:cubicBezTo>
                  <a:cubicBezTo>
                    <a:pt x="25" y="37"/>
                    <a:pt x="25" y="47"/>
                    <a:pt x="24" y="57"/>
                  </a:cubicBezTo>
                  <a:cubicBezTo>
                    <a:pt x="23" y="66"/>
                    <a:pt x="24" y="75"/>
                    <a:pt x="24" y="85"/>
                  </a:cubicBezTo>
                  <a:cubicBezTo>
                    <a:pt x="24" y="90"/>
                    <a:pt x="25" y="126"/>
                    <a:pt x="14" y="118"/>
                  </a:cubicBezTo>
                  <a:cubicBezTo>
                    <a:pt x="12" y="117"/>
                    <a:pt x="9" y="121"/>
                    <a:pt x="12" y="122"/>
                  </a:cubicBezTo>
                  <a:cubicBezTo>
                    <a:pt x="31" y="134"/>
                    <a:pt x="28" y="88"/>
                    <a:pt x="28" y="80"/>
                  </a:cubicBezTo>
                  <a:cubicBezTo>
                    <a:pt x="27" y="54"/>
                    <a:pt x="42" y="0"/>
                    <a:pt x="2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3" y="26"/>
                    <a:pt x="3" y="48"/>
                    <a:pt x="1" y="68"/>
                  </a:cubicBezTo>
                  <a:cubicBezTo>
                    <a:pt x="0" y="70"/>
                    <a:pt x="4" y="71"/>
                    <a:pt x="5" y="6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1" name="Freeform 219"/>
            <p:cNvSpPr/>
            <p:nvPr/>
          </p:nvSpPr>
          <p:spPr bwMode="auto">
            <a:xfrm>
              <a:off x="1421" y="1092"/>
              <a:ext cx="37" cy="49"/>
            </a:xfrm>
            <a:custGeom>
              <a:avLst/>
              <a:gdLst>
                <a:gd name="T0" fmla="*/ 11 w 31"/>
                <a:gd name="T1" fmla="*/ 4 h 40"/>
                <a:gd name="T2" fmla="*/ 23 w 31"/>
                <a:gd name="T3" fmla="*/ 8 h 40"/>
                <a:gd name="T4" fmla="*/ 25 w 31"/>
                <a:gd name="T5" fmla="*/ 20 h 40"/>
                <a:gd name="T6" fmla="*/ 26 w 31"/>
                <a:gd name="T7" fmla="*/ 28 h 40"/>
                <a:gd name="T8" fmla="*/ 17 w 31"/>
                <a:gd name="T9" fmla="*/ 34 h 40"/>
                <a:gd name="T10" fmla="*/ 3 w 31"/>
                <a:gd name="T11" fmla="*/ 34 h 40"/>
                <a:gd name="T12" fmla="*/ 3 w 31"/>
                <a:gd name="T13" fmla="*/ 38 h 40"/>
                <a:gd name="T14" fmla="*/ 24 w 31"/>
                <a:gd name="T15" fmla="*/ 37 h 40"/>
                <a:gd name="T16" fmla="*/ 30 w 31"/>
                <a:gd name="T17" fmla="*/ 23 h 40"/>
                <a:gd name="T18" fmla="*/ 26 w 31"/>
                <a:gd name="T19" fmla="*/ 5 h 40"/>
                <a:gd name="T20" fmla="*/ 11 w 31"/>
                <a:gd name="T21" fmla="*/ 0 h 40"/>
                <a:gd name="T22" fmla="*/ 11 w 31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0">
                  <a:moveTo>
                    <a:pt x="11" y="4"/>
                  </a:moveTo>
                  <a:cubicBezTo>
                    <a:pt x="15" y="5"/>
                    <a:pt x="21" y="4"/>
                    <a:pt x="23" y="8"/>
                  </a:cubicBezTo>
                  <a:cubicBezTo>
                    <a:pt x="25" y="12"/>
                    <a:pt x="25" y="17"/>
                    <a:pt x="25" y="20"/>
                  </a:cubicBezTo>
                  <a:cubicBezTo>
                    <a:pt x="26" y="23"/>
                    <a:pt x="26" y="26"/>
                    <a:pt x="26" y="28"/>
                  </a:cubicBezTo>
                  <a:cubicBezTo>
                    <a:pt x="26" y="33"/>
                    <a:pt x="21" y="34"/>
                    <a:pt x="17" y="34"/>
                  </a:cubicBezTo>
                  <a:cubicBezTo>
                    <a:pt x="12" y="35"/>
                    <a:pt x="8" y="34"/>
                    <a:pt x="3" y="34"/>
                  </a:cubicBezTo>
                  <a:cubicBezTo>
                    <a:pt x="0" y="34"/>
                    <a:pt x="0" y="38"/>
                    <a:pt x="3" y="38"/>
                  </a:cubicBezTo>
                  <a:cubicBezTo>
                    <a:pt x="9" y="39"/>
                    <a:pt x="18" y="40"/>
                    <a:pt x="24" y="37"/>
                  </a:cubicBezTo>
                  <a:cubicBezTo>
                    <a:pt x="30" y="34"/>
                    <a:pt x="31" y="29"/>
                    <a:pt x="30" y="23"/>
                  </a:cubicBezTo>
                  <a:cubicBezTo>
                    <a:pt x="29" y="17"/>
                    <a:pt x="29" y="10"/>
                    <a:pt x="26" y="5"/>
                  </a:cubicBezTo>
                  <a:cubicBezTo>
                    <a:pt x="22" y="0"/>
                    <a:pt x="16" y="0"/>
                    <a:pt x="11" y="0"/>
                  </a:cubicBezTo>
                  <a:cubicBezTo>
                    <a:pt x="9" y="0"/>
                    <a:pt x="9" y="4"/>
                    <a:pt x="1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2" name="Freeform 220"/>
            <p:cNvSpPr/>
            <p:nvPr/>
          </p:nvSpPr>
          <p:spPr bwMode="auto">
            <a:xfrm>
              <a:off x="1444" y="1059"/>
              <a:ext cx="47" cy="80"/>
            </a:xfrm>
            <a:custGeom>
              <a:avLst/>
              <a:gdLst>
                <a:gd name="T0" fmla="*/ 10 w 39"/>
                <a:gd name="T1" fmla="*/ 55 h 66"/>
                <a:gd name="T2" fmla="*/ 5 w 39"/>
                <a:gd name="T3" fmla="*/ 19 h 66"/>
                <a:gd name="T4" fmla="*/ 10 w 39"/>
                <a:gd name="T5" fmla="*/ 7 h 66"/>
                <a:gd name="T6" fmla="*/ 28 w 39"/>
                <a:gd name="T7" fmla="*/ 15 h 66"/>
                <a:gd name="T8" fmla="*/ 31 w 39"/>
                <a:gd name="T9" fmla="*/ 38 h 66"/>
                <a:gd name="T10" fmla="*/ 32 w 39"/>
                <a:gd name="T11" fmla="*/ 55 h 66"/>
                <a:gd name="T12" fmla="*/ 12 w 39"/>
                <a:gd name="T13" fmla="*/ 61 h 66"/>
                <a:gd name="T14" fmla="*/ 12 w 39"/>
                <a:gd name="T15" fmla="*/ 65 h 66"/>
                <a:gd name="T16" fmla="*/ 35 w 39"/>
                <a:gd name="T17" fmla="*/ 59 h 66"/>
                <a:gd name="T18" fmla="*/ 34 w 39"/>
                <a:gd name="T19" fmla="*/ 32 h 66"/>
                <a:gd name="T20" fmla="*/ 27 w 39"/>
                <a:gd name="T21" fmla="*/ 5 h 66"/>
                <a:gd name="T22" fmla="*/ 3 w 39"/>
                <a:gd name="T23" fmla="*/ 5 h 66"/>
                <a:gd name="T24" fmla="*/ 1 w 39"/>
                <a:gd name="T25" fmla="*/ 7 h 66"/>
                <a:gd name="T26" fmla="*/ 6 w 39"/>
                <a:gd name="T27" fmla="*/ 55 h 66"/>
                <a:gd name="T28" fmla="*/ 10 w 39"/>
                <a:gd name="T29" fmla="*/ 5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66">
                  <a:moveTo>
                    <a:pt x="10" y="55"/>
                  </a:moveTo>
                  <a:cubicBezTo>
                    <a:pt x="9" y="43"/>
                    <a:pt x="7" y="31"/>
                    <a:pt x="5" y="19"/>
                  </a:cubicBezTo>
                  <a:cubicBezTo>
                    <a:pt x="5" y="12"/>
                    <a:pt x="3" y="8"/>
                    <a:pt x="10" y="7"/>
                  </a:cubicBezTo>
                  <a:cubicBezTo>
                    <a:pt x="17" y="6"/>
                    <a:pt x="26" y="6"/>
                    <a:pt x="28" y="15"/>
                  </a:cubicBezTo>
                  <a:cubicBezTo>
                    <a:pt x="30" y="22"/>
                    <a:pt x="30" y="31"/>
                    <a:pt x="31" y="38"/>
                  </a:cubicBezTo>
                  <a:cubicBezTo>
                    <a:pt x="32" y="44"/>
                    <a:pt x="33" y="50"/>
                    <a:pt x="32" y="55"/>
                  </a:cubicBezTo>
                  <a:cubicBezTo>
                    <a:pt x="31" y="63"/>
                    <a:pt x="17" y="61"/>
                    <a:pt x="12" y="61"/>
                  </a:cubicBezTo>
                  <a:cubicBezTo>
                    <a:pt x="10" y="61"/>
                    <a:pt x="10" y="65"/>
                    <a:pt x="12" y="65"/>
                  </a:cubicBezTo>
                  <a:cubicBezTo>
                    <a:pt x="21" y="65"/>
                    <a:pt x="30" y="66"/>
                    <a:pt x="35" y="59"/>
                  </a:cubicBezTo>
                  <a:cubicBezTo>
                    <a:pt x="39" y="52"/>
                    <a:pt x="35" y="39"/>
                    <a:pt x="34" y="32"/>
                  </a:cubicBezTo>
                  <a:cubicBezTo>
                    <a:pt x="33" y="23"/>
                    <a:pt x="34" y="11"/>
                    <a:pt x="27" y="5"/>
                  </a:cubicBezTo>
                  <a:cubicBezTo>
                    <a:pt x="22" y="0"/>
                    <a:pt x="9" y="3"/>
                    <a:pt x="3" y="5"/>
                  </a:cubicBezTo>
                  <a:cubicBezTo>
                    <a:pt x="2" y="5"/>
                    <a:pt x="1" y="6"/>
                    <a:pt x="1" y="7"/>
                  </a:cubicBezTo>
                  <a:cubicBezTo>
                    <a:pt x="0" y="23"/>
                    <a:pt x="5" y="39"/>
                    <a:pt x="6" y="55"/>
                  </a:cubicBezTo>
                  <a:cubicBezTo>
                    <a:pt x="6" y="58"/>
                    <a:pt x="10" y="58"/>
                    <a:pt x="10" y="5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3" name="Freeform 221"/>
            <p:cNvSpPr/>
            <p:nvPr/>
          </p:nvSpPr>
          <p:spPr bwMode="auto">
            <a:xfrm>
              <a:off x="1472" y="1022"/>
              <a:ext cx="55" cy="116"/>
            </a:xfrm>
            <a:custGeom>
              <a:avLst/>
              <a:gdLst>
                <a:gd name="T0" fmla="*/ 7 w 45"/>
                <a:gd name="T1" fmla="*/ 75 h 95"/>
                <a:gd name="T2" fmla="*/ 5 w 45"/>
                <a:gd name="T3" fmla="*/ 33 h 95"/>
                <a:gd name="T4" fmla="*/ 10 w 45"/>
                <a:gd name="T5" fmla="*/ 9 h 95"/>
                <a:gd name="T6" fmla="*/ 34 w 45"/>
                <a:gd name="T7" fmla="*/ 14 h 95"/>
                <a:gd name="T8" fmla="*/ 17 w 45"/>
                <a:gd name="T9" fmla="*/ 87 h 95"/>
                <a:gd name="T10" fmla="*/ 16 w 45"/>
                <a:gd name="T11" fmla="*/ 91 h 95"/>
                <a:gd name="T12" fmla="*/ 41 w 45"/>
                <a:gd name="T13" fmla="*/ 69 h 95"/>
                <a:gd name="T14" fmla="*/ 40 w 45"/>
                <a:gd name="T15" fmla="*/ 36 h 95"/>
                <a:gd name="T16" fmla="*/ 37 w 45"/>
                <a:gd name="T17" fmla="*/ 10 h 95"/>
                <a:gd name="T18" fmla="*/ 5 w 45"/>
                <a:gd name="T19" fmla="*/ 8 h 95"/>
                <a:gd name="T20" fmla="*/ 0 w 45"/>
                <a:gd name="T21" fmla="*/ 25 h 95"/>
                <a:gd name="T22" fmla="*/ 3 w 45"/>
                <a:gd name="T23" fmla="*/ 75 h 95"/>
                <a:gd name="T24" fmla="*/ 7 w 45"/>
                <a:gd name="T25" fmla="*/ 7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95">
                  <a:moveTo>
                    <a:pt x="7" y="75"/>
                  </a:moveTo>
                  <a:cubicBezTo>
                    <a:pt x="7" y="61"/>
                    <a:pt x="5" y="47"/>
                    <a:pt x="5" y="33"/>
                  </a:cubicBezTo>
                  <a:cubicBezTo>
                    <a:pt x="5" y="25"/>
                    <a:pt x="1" y="15"/>
                    <a:pt x="10" y="9"/>
                  </a:cubicBezTo>
                  <a:cubicBezTo>
                    <a:pt x="17" y="5"/>
                    <a:pt x="30" y="5"/>
                    <a:pt x="34" y="14"/>
                  </a:cubicBezTo>
                  <a:cubicBezTo>
                    <a:pt x="40" y="29"/>
                    <a:pt x="45" y="94"/>
                    <a:pt x="17" y="87"/>
                  </a:cubicBezTo>
                  <a:cubicBezTo>
                    <a:pt x="15" y="86"/>
                    <a:pt x="13" y="90"/>
                    <a:pt x="16" y="91"/>
                  </a:cubicBezTo>
                  <a:cubicBezTo>
                    <a:pt x="32" y="95"/>
                    <a:pt x="39" y="83"/>
                    <a:pt x="41" y="69"/>
                  </a:cubicBezTo>
                  <a:cubicBezTo>
                    <a:pt x="43" y="58"/>
                    <a:pt x="41" y="46"/>
                    <a:pt x="40" y="36"/>
                  </a:cubicBezTo>
                  <a:cubicBezTo>
                    <a:pt x="40" y="28"/>
                    <a:pt x="41" y="16"/>
                    <a:pt x="37" y="10"/>
                  </a:cubicBezTo>
                  <a:cubicBezTo>
                    <a:pt x="30" y="1"/>
                    <a:pt x="13" y="0"/>
                    <a:pt x="5" y="8"/>
                  </a:cubicBezTo>
                  <a:cubicBezTo>
                    <a:pt x="0" y="13"/>
                    <a:pt x="0" y="18"/>
                    <a:pt x="0" y="25"/>
                  </a:cubicBezTo>
                  <a:cubicBezTo>
                    <a:pt x="1" y="42"/>
                    <a:pt x="2" y="58"/>
                    <a:pt x="3" y="75"/>
                  </a:cubicBezTo>
                  <a:cubicBezTo>
                    <a:pt x="3" y="78"/>
                    <a:pt x="7" y="78"/>
                    <a:pt x="7" y="7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4" name="Freeform 222"/>
            <p:cNvSpPr/>
            <p:nvPr/>
          </p:nvSpPr>
          <p:spPr bwMode="auto">
            <a:xfrm>
              <a:off x="1536" y="976"/>
              <a:ext cx="99" cy="38"/>
            </a:xfrm>
            <a:custGeom>
              <a:avLst/>
              <a:gdLst>
                <a:gd name="T0" fmla="*/ 46 w 81"/>
                <a:gd name="T1" fmla="*/ 24 h 31"/>
                <a:gd name="T2" fmla="*/ 79 w 81"/>
                <a:gd name="T3" fmla="*/ 6 h 31"/>
                <a:gd name="T4" fmla="*/ 14 w 81"/>
                <a:gd name="T5" fmla="*/ 7 h 31"/>
                <a:gd name="T6" fmla="*/ 20 w 81"/>
                <a:gd name="T7" fmla="*/ 23 h 31"/>
                <a:gd name="T8" fmla="*/ 64 w 81"/>
                <a:gd name="T9" fmla="*/ 19 h 31"/>
                <a:gd name="T10" fmla="*/ 22 w 81"/>
                <a:gd name="T11" fmla="*/ 21 h 31"/>
                <a:gd name="T12" fmla="*/ 61 w 81"/>
                <a:gd name="T13" fmla="*/ 15 h 31"/>
                <a:gd name="T14" fmla="*/ 26 w 81"/>
                <a:gd name="T15" fmla="*/ 16 h 31"/>
                <a:gd name="T16" fmla="*/ 62 w 81"/>
                <a:gd name="T17" fmla="*/ 11 h 31"/>
                <a:gd name="T18" fmla="*/ 17 w 81"/>
                <a:gd name="T19" fmla="*/ 14 h 31"/>
                <a:gd name="T20" fmla="*/ 71 w 81"/>
                <a:gd name="T21" fmla="*/ 8 h 31"/>
                <a:gd name="T22" fmla="*/ 20 w 81"/>
                <a:gd name="T23" fmla="*/ 19 h 31"/>
                <a:gd name="T24" fmla="*/ 66 w 81"/>
                <a:gd name="T25" fmla="*/ 17 h 31"/>
                <a:gd name="T26" fmla="*/ 30 w 81"/>
                <a:gd name="T27" fmla="*/ 23 h 31"/>
                <a:gd name="T28" fmla="*/ 62 w 81"/>
                <a:gd name="T29" fmla="*/ 19 h 31"/>
                <a:gd name="T30" fmla="*/ 32 w 81"/>
                <a:gd name="T31" fmla="*/ 19 h 31"/>
                <a:gd name="T32" fmla="*/ 60 w 81"/>
                <a:gd name="T33" fmla="*/ 19 h 31"/>
                <a:gd name="T34" fmla="*/ 44 w 81"/>
                <a:gd name="T35" fmla="*/ 18 h 31"/>
                <a:gd name="T36" fmla="*/ 51 w 81"/>
                <a:gd name="T37" fmla="*/ 20 h 31"/>
                <a:gd name="T38" fmla="*/ 28 w 81"/>
                <a:gd name="T39" fmla="*/ 16 h 31"/>
                <a:gd name="T40" fmla="*/ 70 w 81"/>
                <a:gd name="T41" fmla="*/ 8 h 31"/>
                <a:gd name="T42" fmla="*/ 18 w 81"/>
                <a:gd name="T43" fmla="*/ 14 h 31"/>
                <a:gd name="T44" fmla="*/ 61 w 81"/>
                <a:gd name="T45" fmla="*/ 10 h 31"/>
                <a:gd name="T46" fmla="*/ 26 w 81"/>
                <a:gd name="T47" fmla="*/ 17 h 31"/>
                <a:gd name="T48" fmla="*/ 60 w 81"/>
                <a:gd name="T49" fmla="*/ 15 h 31"/>
                <a:gd name="T50" fmla="*/ 22 w 81"/>
                <a:gd name="T51" fmla="*/ 21 h 31"/>
                <a:gd name="T52" fmla="*/ 63 w 81"/>
                <a:gd name="T53" fmla="*/ 19 h 31"/>
                <a:gd name="T54" fmla="*/ 14 w 81"/>
                <a:gd name="T55" fmla="*/ 19 h 31"/>
                <a:gd name="T56" fmla="*/ 21 w 81"/>
                <a:gd name="T57" fmla="*/ 11 h 31"/>
                <a:gd name="T58" fmla="*/ 65 w 81"/>
                <a:gd name="T59" fmla="*/ 7 h 31"/>
                <a:gd name="T60" fmla="*/ 60 w 81"/>
                <a:gd name="T61" fmla="*/ 21 h 31"/>
                <a:gd name="T62" fmla="*/ 8 w 81"/>
                <a:gd name="T63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1" h="31">
                  <a:moveTo>
                    <a:pt x="8" y="19"/>
                  </a:moveTo>
                  <a:cubicBezTo>
                    <a:pt x="20" y="26"/>
                    <a:pt x="33" y="25"/>
                    <a:pt x="46" y="24"/>
                  </a:cubicBezTo>
                  <a:cubicBezTo>
                    <a:pt x="56" y="24"/>
                    <a:pt x="66" y="27"/>
                    <a:pt x="75" y="23"/>
                  </a:cubicBezTo>
                  <a:cubicBezTo>
                    <a:pt x="80" y="21"/>
                    <a:pt x="81" y="10"/>
                    <a:pt x="79" y="6"/>
                  </a:cubicBezTo>
                  <a:cubicBezTo>
                    <a:pt x="75" y="0"/>
                    <a:pt x="65" y="3"/>
                    <a:pt x="59" y="4"/>
                  </a:cubicBezTo>
                  <a:cubicBezTo>
                    <a:pt x="44" y="6"/>
                    <a:pt x="29" y="7"/>
                    <a:pt x="14" y="7"/>
                  </a:cubicBezTo>
                  <a:cubicBezTo>
                    <a:pt x="8" y="7"/>
                    <a:pt x="0" y="7"/>
                    <a:pt x="2" y="16"/>
                  </a:cubicBezTo>
                  <a:cubicBezTo>
                    <a:pt x="5" y="25"/>
                    <a:pt x="11" y="24"/>
                    <a:pt x="20" y="23"/>
                  </a:cubicBezTo>
                  <a:cubicBezTo>
                    <a:pt x="35" y="21"/>
                    <a:pt x="50" y="28"/>
                    <a:pt x="64" y="23"/>
                  </a:cubicBezTo>
                  <a:cubicBezTo>
                    <a:pt x="66" y="22"/>
                    <a:pt x="66" y="19"/>
                    <a:pt x="64" y="19"/>
                  </a:cubicBezTo>
                  <a:cubicBezTo>
                    <a:pt x="50" y="15"/>
                    <a:pt x="36" y="17"/>
                    <a:pt x="22" y="17"/>
                  </a:cubicBezTo>
                  <a:cubicBezTo>
                    <a:pt x="19" y="17"/>
                    <a:pt x="19" y="21"/>
                    <a:pt x="22" y="21"/>
                  </a:cubicBezTo>
                  <a:cubicBezTo>
                    <a:pt x="35" y="21"/>
                    <a:pt x="48" y="22"/>
                    <a:pt x="61" y="19"/>
                  </a:cubicBezTo>
                  <a:cubicBezTo>
                    <a:pt x="62" y="18"/>
                    <a:pt x="63" y="16"/>
                    <a:pt x="61" y="15"/>
                  </a:cubicBezTo>
                  <a:cubicBezTo>
                    <a:pt x="50" y="10"/>
                    <a:pt x="38" y="11"/>
                    <a:pt x="26" y="13"/>
                  </a:cubicBezTo>
                  <a:cubicBezTo>
                    <a:pt x="24" y="13"/>
                    <a:pt x="23" y="16"/>
                    <a:pt x="26" y="16"/>
                  </a:cubicBezTo>
                  <a:cubicBezTo>
                    <a:pt x="38" y="19"/>
                    <a:pt x="50" y="18"/>
                    <a:pt x="62" y="14"/>
                  </a:cubicBezTo>
                  <a:cubicBezTo>
                    <a:pt x="63" y="14"/>
                    <a:pt x="64" y="11"/>
                    <a:pt x="62" y="11"/>
                  </a:cubicBezTo>
                  <a:cubicBezTo>
                    <a:pt x="49" y="4"/>
                    <a:pt x="31" y="7"/>
                    <a:pt x="17" y="10"/>
                  </a:cubicBezTo>
                  <a:cubicBezTo>
                    <a:pt x="16" y="10"/>
                    <a:pt x="15" y="13"/>
                    <a:pt x="17" y="14"/>
                  </a:cubicBezTo>
                  <a:cubicBezTo>
                    <a:pt x="33" y="21"/>
                    <a:pt x="54" y="17"/>
                    <a:pt x="71" y="12"/>
                  </a:cubicBezTo>
                  <a:cubicBezTo>
                    <a:pt x="73" y="12"/>
                    <a:pt x="73" y="9"/>
                    <a:pt x="71" y="8"/>
                  </a:cubicBezTo>
                  <a:cubicBezTo>
                    <a:pt x="55" y="4"/>
                    <a:pt x="34" y="6"/>
                    <a:pt x="21" y="16"/>
                  </a:cubicBezTo>
                  <a:cubicBezTo>
                    <a:pt x="20" y="17"/>
                    <a:pt x="20" y="18"/>
                    <a:pt x="20" y="19"/>
                  </a:cubicBezTo>
                  <a:cubicBezTo>
                    <a:pt x="28" y="31"/>
                    <a:pt x="56" y="25"/>
                    <a:pt x="66" y="20"/>
                  </a:cubicBezTo>
                  <a:cubicBezTo>
                    <a:pt x="67" y="19"/>
                    <a:pt x="67" y="17"/>
                    <a:pt x="66" y="17"/>
                  </a:cubicBezTo>
                  <a:cubicBezTo>
                    <a:pt x="57" y="9"/>
                    <a:pt x="39" y="14"/>
                    <a:pt x="31" y="20"/>
                  </a:cubicBezTo>
                  <a:cubicBezTo>
                    <a:pt x="30" y="21"/>
                    <a:pt x="29" y="22"/>
                    <a:pt x="30" y="23"/>
                  </a:cubicBezTo>
                  <a:cubicBezTo>
                    <a:pt x="39" y="31"/>
                    <a:pt x="53" y="27"/>
                    <a:pt x="62" y="23"/>
                  </a:cubicBezTo>
                  <a:cubicBezTo>
                    <a:pt x="64" y="22"/>
                    <a:pt x="63" y="19"/>
                    <a:pt x="62" y="19"/>
                  </a:cubicBezTo>
                  <a:cubicBezTo>
                    <a:pt x="52" y="15"/>
                    <a:pt x="42" y="15"/>
                    <a:pt x="32" y="15"/>
                  </a:cubicBezTo>
                  <a:cubicBezTo>
                    <a:pt x="29" y="15"/>
                    <a:pt x="29" y="19"/>
                    <a:pt x="32" y="19"/>
                  </a:cubicBezTo>
                  <a:cubicBezTo>
                    <a:pt x="42" y="19"/>
                    <a:pt x="51" y="19"/>
                    <a:pt x="61" y="23"/>
                  </a:cubicBezTo>
                  <a:cubicBezTo>
                    <a:pt x="60" y="21"/>
                    <a:pt x="60" y="20"/>
                    <a:pt x="60" y="19"/>
                  </a:cubicBezTo>
                  <a:cubicBezTo>
                    <a:pt x="54" y="22"/>
                    <a:pt x="49" y="23"/>
                    <a:pt x="43" y="23"/>
                  </a:cubicBezTo>
                  <a:cubicBezTo>
                    <a:pt x="25" y="24"/>
                    <a:pt x="40" y="20"/>
                    <a:pt x="44" y="18"/>
                  </a:cubicBezTo>
                  <a:cubicBezTo>
                    <a:pt x="49" y="17"/>
                    <a:pt x="57" y="19"/>
                    <a:pt x="61" y="17"/>
                  </a:cubicBezTo>
                  <a:cubicBezTo>
                    <a:pt x="58" y="19"/>
                    <a:pt x="54" y="19"/>
                    <a:pt x="51" y="20"/>
                  </a:cubicBezTo>
                  <a:cubicBezTo>
                    <a:pt x="46" y="21"/>
                    <a:pt x="41" y="21"/>
                    <a:pt x="36" y="21"/>
                  </a:cubicBezTo>
                  <a:cubicBezTo>
                    <a:pt x="33" y="21"/>
                    <a:pt x="22" y="20"/>
                    <a:pt x="28" y="16"/>
                  </a:cubicBezTo>
                  <a:cubicBezTo>
                    <a:pt x="40" y="9"/>
                    <a:pt x="57" y="9"/>
                    <a:pt x="70" y="12"/>
                  </a:cubicBezTo>
                  <a:cubicBezTo>
                    <a:pt x="70" y="11"/>
                    <a:pt x="70" y="10"/>
                    <a:pt x="70" y="8"/>
                  </a:cubicBezTo>
                  <a:cubicBezTo>
                    <a:pt x="54" y="13"/>
                    <a:pt x="34" y="17"/>
                    <a:pt x="19" y="10"/>
                  </a:cubicBezTo>
                  <a:cubicBezTo>
                    <a:pt x="19" y="11"/>
                    <a:pt x="18" y="13"/>
                    <a:pt x="18" y="14"/>
                  </a:cubicBezTo>
                  <a:cubicBezTo>
                    <a:pt x="31" y="11"/>
                    <a:pt x="48" y="8"/>
                    <a:pt x="60" y="14"/>
                  </a:cubicBezTo>
                  <a:cubicBezTo>
                    <a:pt x="61" y="13"/>
                    <a:pt x="61" y="11"/>
                    <a:pt x="61" y="10"/>
                  </a:cubicBezTo>
                  <a:cubicBezTo>
                    <a:pt x="50" y="14"/>
                    <a:pt x="38" y="15"/>
                    <a:pt x="27" y="13"/>
                  </a:cubicBezTo>
                  <a:cubicBezTo>
                    <a:pt x="27" y="14"/>
                    <a:pt x="27" y="15"/>
                    <a:pt x="26" y="17"/>
                  </a:cubicBezTo>
                  <a:cubicBezTo>
                    <a:pt x="37" y="16"/>
                    <a:pt x="49" y="14"/>
                    <a:pt x="59" y="19"/>
                  </a:cubicBezTo>
                  <a:cubicBezTo>
                    <a:pt x="59" y="17"/>
                    <a:pt x="59" y="16"/>
                    <a:pt x="60" y="15"/>
                  </a:cubicBezTo>
                  <a:cubicBezTo>
                    <a:pt x="47" y="18"/>
                    <a:pt x="34" y="17"/>
                    <a:pt x="22" y="17"/>
                  </a:cubicBezTo>
                  <a:cubicBezTo>
                    <a:pt x="22" y="18"/>
                    <a:pt x="22" y="20"/>
                    <a:pt x="22" y="21"/>
                  </a:cubicBezTo>
                  <a:cubicBezTo>
                    <a:pt x="36" y="21"/>
                    <a:pt x="50" y="19"/>
                    <a:pt x="63" y="23"/>
                  </a:cubicBezTo>
                  <a:cubicBezTo>
                    <a:pt x="63" y="21"/>
                    <a:pt x="63" y="20"/>
                    <a:pt x="63" y="19"/>
                  </a:cubicBezTo>
                  <a:cubicBezTo>
                    <a:pt x="48" y="24"/>
                    <a:pt x="32" y="18"/>
                    <a:pt x="17" y="19"/>
                  </a:cubicBezTo>
                  <a:cubicBezTo>
                    <a:pt x="16" y="19"/>
                    <a:pt x="15" y="19"/>
                    <a:pt x="14" y="19"/>
                  </a:cubicBezTo>
                  <a:cubicBezTo>
                    <a:pt x="9" y="21"/>
                    <a:pt x="8" y="18"/>
                    <a:pt x="12" y="11"/>
                  </a:cubicBezTo>
                  <a:cubicBezTo>
                    <a:pt x="14" y="11"/>
                    <a:pt x="18" y="11"/>
                    <a:pt x="21" y="11"/>
                  </a:cubicBezTo>
                  <a:cubicBezTo>
                    <a:pt x="30" y="11"/>
                    <a:pt x="41" y="9"/>
                    <a:pt x="51" y="9"/>
                  </a:cubicBezTo>
                  <a:cubicBezTo>
                    <a:pt x="56" y="9"/>
                    <a:pt x="60" y="8"/>
                    <a:pt x="65" y="7"/>
                  </a:cubicBezTo>
                  <a:cubicBezTo>
                    <a:pt x="69" y="7"/>
                    <a:pt x="75" y="5"/>
                    <a:pt x="76" y="12"/>
                  </a:cubicBezTo>
                  <a:cubicBezTo>
                    <a:pt x="76" y="23"/>
                    <a:pt x="66" y="21"/>
                    <a:pt x="60" y="21"/>
                  </a:cubicBezTo>
                  <a:cubicBezTo>
                    <a:pt x="45" y="21"/>
                    <a:pt x="24" y="23"/>
                    <a:pt x="10" y="15"/>
                  </a:cubicBezTo>
                  <a:cubicBezTo>
                    <a:pt x="8" y="14"/>
                    <a:pt x="6" y="17"/>
                    <a:pt x="8" y="1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5" name="Freeform 223"/>
            <p:cNvSpPr/>
            <p:nvPr/>
          </p:nvSpPr>
          <p:spPr bwMode="auto">
            <a:xfrm>
              <a:off x="1551" y="1031"/>
              <a:ext cx="65" cy="11"/>
            </a:xfrm>
            <a:custGeom>
              <a:avLst/>
              <a:gdLst>
                <a:gd name="T0" fmla="*/ 3 w 53"/>
                <a:gd name="T1" fmla="*/ 9 h 9"/>
                <a:gd name="T2" fmla="*/ 27 w 53"/>
                <a:gd name="T3" fmla="*/ 6 h 9"/>
                <a:gd name="T4" fmla="*/ 50 w 53"/>
                <a:gd name="T5" fmla="*/ 6 h 9"/>
                <a:gd name="T6" fmla="*/ 51 w 53"/>
                <a:gd name="T7" fmla="*/ 2 h 9"/>
                <a:gd name="T8" fmla="*/ 29 w 53"/>
                <a:gd name="T9" fmla="*/ 2 h 9"/>
                <a:gd name="T10" fmla="*/ 2 w 53"/>
                <a:gd name="T11" fmla="*/ 5 h 9"/>
                <a:gd name="T12" fmla="*/ 3 w 53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9">
                  <a:moveTo>
                    <a:pt x="3" y="9"/>
                  </a:moveTo>
                  <a:cubicBezTo>
                    <a:pt x="11" y="7"/>
                    <a:pt x="19" y="7"/>
                    <a:pt x="27" y="6"/>
                  </a:cubicBezTo>
                  <a:cubicBezTo>
                    <a:pt x="34" y="5"/>
                    <a:pt x="43" y="4"/>
                    <a:pt x="50" y="6"/>
                  </a:cubicBezTo>
                  <a:cubicBezTo>
                    <a:pt x="52" y="7"/>
                    <a:pt x="53" y="3"/>
                    <a:pt x="51" y="2"/>
                  </a:cubicBezTo>
                  <a:cubicBezTo>
                    <a:pt x="44" y="0"/>
                    <a:pt x="36" y="1"/>
                    <a:pt x="29" y="2"/>
                  </a:cubicBezTo>
                  <a:cubicBezTo>
                    <a:pt x="20" y="2"/>
                    <a:pt x="11" y="3"/>
                    <a:pt x="2" y="5"/>
                  </a:cubicBezTo>
                  <a:cubicBezTo>
                    <a:pt x="0" y="5"/>
                    <a:pt x="1" y="9"/>
                    <a:pt x="3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6" name="Freeform 224"/>
            <p:cNvSpPr/>
            <p:nvPr/>
          </p:nvSpPr>
          <p:spPr bwMode="auto">
            <a:xfrm>
              <a:off x="1550" y="1054"/>
              <a:ext cx="72" cy="9"/>
            </a:xfrm>
            <a:custGeom>
              <a:avLst/>
              <a:gdLst>
                <a:gd name="T0" fmla="*/ 3 w 59"/>
                <a:gd name="T1" fmla="*/ 7 h 7"/>
                <a:gd name="T2" fmla="*/ 57 w 59"/>
                <a:gd name="T3" fmla="*/ 4 h 7"/>
                <a:gd name="T4" fmla="*/ 57 w 59"/>
                <a:gd name="T5" fmla="*/ 0 h 7"/>
                <a:gd name="T6" fmla="*/ 2 w 59"/>
                <a:gd name="T7" fmla="*/ 3 h 7"/>
                <a:gd name="T8" fmla="*/ 3 w 59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7">
                  <a:moveTo>
                    <a:pt x="3" y="7"/>
                  </a:moveTo>
                  <a:cubicBezTo>
                    <a:pt x="21" y="5"/>
                    <a:pt x="39" y="4"/>
                    <a:pt x="57" y="4"/>
                  </a:cubicBezTo>
                  <a:cubicBezTo>
                    <a:pt x="59" y="4"/>
                    <a:pt x="59" y="0"/>
                    <a:pt x="57" y="0"/>
                  </a:cubicBezTo>
                  <a:cubicBezTo>
                    <a:pt x="39" y="0"/>
                    <a:pt x="20" y="1"/>
                    <a:pt x="2" y="3"/>
                  </a:cubicBezTo>
                  <a:cubicBezTo>
                    <a:pt x="0" y="4"/>
                    <a:pt x="1" y="7"/>
                    <a:pt x="3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7" name="Freeform 225"/>
            <p:cNvSpPr/>
            <p:nvPr/>
          </p:nvSpPr>
          <p:spPr bwMode="auto">
            <a:xfrm>
              <a:off x="1556" y="1074"/>
              <a:ext cx="67" cy="7"/>
            </a:xfrm>
            <a:custGeom>
              <a:avLst/>
              <a:gdLst>
                <a:gd name="T0" fmla="*/ 2 w 55"/>
                <a:gd name="T1" fmla="*/ 5 h 6"/>
                <a:gd name="T2" fmla="*/ 53 w 55"/>
                <a:gd name="T3" fmla="*/ 6 h 6"/>
                <a:gd name="T4" fmla="*/ 53 w 55"/>
                <a:gd name="T5" fmla="*/ 2 h 6"/>
                <a:gd name="T6" fmla="*/ 2 w 55"/>
                <a:gd name="T7" fmla="*/ 1 h 6"/>
                <a:gd name="T8" fmla="*/ 2 w 55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6">
                  <a:moveTo>
                    <a:pt x="2" y="5"/>
                  </a:moveTo>
                  <a:cubicBezTo>
                    <a:pt x="19" y="6"/>
                    <a:pt x="36" y="4"/>
                    <a:pt x="53" y="6"/>
                  </a:cubicBezTo>
                  <a:cubicBezTo>
                    <a:pt x="55" y="6"/>
                    <a:pt x="55" y="2"/>
                    <a:pt x="53" y="2"/>
                  </a:cubicBezTo>
                  <a:cubicBezTo>
                    <a:pt x="36" y="0"/>
                    <a:pt x="19" y="2"/>
                    <a:pt x="2" y="1"/>
                  </a:cubicBezTo>
                  <a:cubicBezTo>
                    <a:pt x="0" y="1"/>
                    <a:pt x="0" y="5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8" name="Freeform 226"/>
            <p:cNvSpPr/>
            <p:nvPr/>
          </p:nvSpPr>
          <p:spPr bwMode="auto">
            <a:xfrm>
              <a:off x="1562" y="1103"/>
              <a:ext cx="60" cy="8"/>
            </a:xfrm>
            <a:custGeom>
              <a:avLst/>
              <a:gdLst>
                <a:gd name="T0" fmla="*/ 3 w 49"/>
                <a:gd name="T1" fmla="*/ 5 h 7"/>
                <a:gd name="T2" fmla="*/ 47 w 49"/>
                <a:gd name="T3" fmla="*/ 4 h 7"/>
                <a:gd name="T4" fmla="*/ 45 w 49"/>
                <a:gd name="T5" fmla="*/ 2 h 7"/>
                <a:gd name="T6" fmla="*/ 45 w 49"/>
                <a:gd name="T7" fmla="*/ 2 h 7"/>
                <a:gd name="T8" fmla="*/ 47 w 49"/>
                <a:gd name="T9" fmla="*/ 5 h 7"/>
                <a:gd name="T10" fmla="*/ 48 w 49"/>
                <a:gd name="T11" fmla="*/ 4 h 7"/>
                <a:gd name="T12" fmla="*/ 49 w 49"/>
                <a:gd name="T13" fmla="*/ 3 h 7"/>
                <a:gd name="T14" fmla="*/ 49 w 49"/>
                <a:gd name="T15" fmla="*/ 2 h 7"/>
                <a:gd name="T16" fmla="*/ 46 w 49"/>
                <a:gd name="T17" fmla="*/ 0 h 7"/>
                <a:gd name="T18" fmla="*/ 2 w 49"/>
                <a:gd name="T19" fmla="*/ 1 h 7"/>
                <a:gd name="T20" fmla="*/ 3 w 49"/>
                <a:gd name="T2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" h="7">
                  <a:moveTo>
                    <a:pt x="3" y="5"/>
                  </a:moveTo>
                  <a:cubicBezTo>
                    <a:pt x="18" y="3"/>
                    <a:pt x="33" y="6"/>
                    <a:pt x="47" y="4"/>
                  </a:cubicBezTo>
                  <a:cubicBezTo>
                    <a:pt x="47" y="3"/>
                    <a:pt x="46" y="3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3" y="3"/>
                    <a:pt x="45" y="7"/>
                    <a:pt x="47" y="5"/>
                  </a:cubicBezTo>
                  <a:cubicBezTo>
                    <a:pt x="47" y="5"/>
                    <a:pt x="47" y="5"/>
                    <a:pt x="48" y="4"/>
                  </a:cubicBezTo>
                  <a:cubicBezTo>
                    <a:pt x="48" y="4"/>
                    <a:pt x="49" y="3"/>
                    <a:pt x="49" y="3"/>
                  </a:cubicBezTo>
                  <a:cubicBezTo>
                    <a:pt x="49" y="3"/>
                    <a:pt x="49" y="2"/>
                    <a:pt x="49" y="2"/>
                  </a:cubicBezTo>
                  <a:cubicBezTo>
                    <a:pt x="49" y="1"/>
                    <a:pt x="48" y="0"/>
                    <a:pt x="46" y="0"/>
                  </a:cubicBezTo>
                  <a:cubicBezTo>
                    <a:pt x="32" y="2"/>
                    <a:pt x="17" y="0"/>
                    <a:pt x="2" y="1"/>
                  </a:cubicBezTo>
                  <a:cubicBezTo>
                    <a:pt x="0" y="2"/>
                    <a:pt x="1" y="6"/>
                    <a:pt x="3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9" name="Freeform 227"/>
            <p:cNvSpPr/>
            <p:nvPr/>
          </p:nvSpPr>
          <p:spPr bwMode="auto">
            <a:xfrm>
              <a:off x="1563" y="1125"/>
              <a:ext cx="68" cy="11"/>
            </a:xfrm>
            <a:custGeom>
              <a:avLst/>
              <a:gdLst>
                <a:gd name="T0" fmla="*/ 3 w 56"/>
                <a:gd name="T1" fmla="*/ 8 h 9"/>
                <a:gd name="T2" fmla="*/ 54 w 56"/>
                <a:gd name="T3" fmla="*/ 4 h 9"/>
                <a:gd name="T4" fmla="*/ 54 w 56"/>
                <a:gd name="T5" fmla="*/ 0 h 9"/>
                <a:gd name="T6" fmla="*/ 3 w 56"/>
                <a:gd name="T7" fmla="*/ 4 h 9"/>
                <a:gd name="T8" fmla="*/ 3 w 56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9">
                  <a:moveTo>
                    <a:pt x="3" y="8"/>
                  </a:moveTo>
                  <a:cubicBezTo>
                    <a:pt x="20" y="7"/>
                    <a:pt x="37" y="6"/>
                    <a:pt x="54" y="4"/>
                  </a:cubicBezTo>
                  <a:cubicBezTo>
                    <a:pt x="56" y="4"/>
                    <a:pt x="56" y="0"/>
                    <a:pt x="54" y="0"/>
                  </a:cubicBezTo>
                  <a:cubicBezTo>
                    <a:pt x="37" y="2"/>
                    <a:pt x="20" y="3"/>
                    <a:pt x="3" y="4"/>
                  </a:cubicBezTo>
                  <a:cubicBezTo>
                    <a:pt x="0" y="5"/>
                    <a:pt x="0" y="9"/>
                    <a:pt x="3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0" name="Freeform 228"/>
            <p:cNvSpPr/>
            <p:nvPr/>
          </p:nvSpPr>
          <p:spPr bwMode="auto">
            <a:xfrm>
              <a:off x="1579" y="1134"/>
              <a:ext cx="30" cy="9"/>
            </a:xfrm>
            <a:custGeom>
              <a:avLst/>
              <a:gdLst>
                <a:gd name="T0" fmla="*/ 4 w 25"/>
                <a:gd name="T1" fmla="*/ 7 h 7"/>
                <a:gd name="T2" fmla="*/ 23 w 25"/>
                <a:gd name="T3" fmla="*/ 4 h 7"/>
                <a:gd name="T4" fmla="*/ 23 w 25"/>
                <a:gd name="T5" fmla="*/ 0 h 7"/>
                <a:gd name="T6" fmla="*/ 3 w 25"/>
                <a:gd name="T7" fmla="*/ 3 h 7"/>
                <a:gd name="T8" fmla="*/ 4 w 2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7">
                  <a:moveTo>
                    <a:pt x="4" y="7"/>
                  </a:moveTo>
                  <a:cubicBezTo>
                    <a:pt x="10" y="5"/>
                    <a:pt x="16" y="4"/>
                    <a:pt x="23" y="4"/>
                  </a:cubicBezTo>
                  <a:cubicBezTo>
                    <a:pt x="25" y="4"/>
                    <a:pt x="25" y="0"/>
                    <a:pt x="23" y="0"/>
                  </a:cubicBezTo>
                  <a:cubicBezTo>
                    <a:pt x="16" y="0"/>
                    <a:pt x="9" y="1"/>
                    <a:pt x="3" y="3"/>
                  </a:cubicBezTo>
                  <a:cubicBezTo>
                    <a:pt x="0" y="3"/>
                    <a:pt x="1" y="7"/>
                    <a:pt x="4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1" name="Freeform 229"/>
            <p:cNvSpPr/>
            <p:nvPr/>
          </p:nvSpPr>
          <p:spPr bwMode="auto">
            <a:xfrm>
              <a:off x="1113" y="1138"/>
              <a:ext cx="77" cy="10"/>
            </a:xfrm>
            <a:custGeom>
              <a:avLst/>
              <a:gdLst>
                <a:gd name="T0" fmla="*/ 3 w 63"/>
                <a:gd name="T1" fmla="*/ 8 h 8"/>
                <a:gd name="T2" fmla="*/ 61 w 63"/>
                <a:gd name="T3" fmla="*/ 5 h 8"/>
                <a:gd name="T4" fmla="*/ 61 w 63"/>
                <a:gd name="T5" fmla="*/ 1 h 8"/>
                <a:gd name="T6" fmla="*/ 3 w 63"/>
                <a:gd name="T7" fmla="*/ 4 h 8"/>
                <a:gd name="T8" fmla="*/ 3 w 63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8">
                  <a:moveTo>
                    <a:pt x="3" y="8"/>
                  </a:moveTo>
                  <a:cubicBezTo>
                    <a:pt x="22" y="8"/>
                    <a:pt x="41" y="4"/>
                    <a:pt x="61" y="5"/>
                  </a:cubicBezTo>
                  <a:cubicBezTo>
                    <a:pt x="63" y="5"/>
                    <a:pt x="63" y="1"/>
                    <a:pt x="61" y="1"/>
                  </a:cubicBezTo>
                  <a:cubicBezTo>
                    <a:pt x="41" y="0"/>
                    <a:pt x="22" y="4"/>
                    <a:pt x="3" y="4"/>
                  </a:cubicBezTo>
                  <a:cubicBezTo>
                    <a:pt x="0" y="4"/>
                    <a:pt x="0" y="8"/>
                    <a:pt x="3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2" name="Freeform 230"/>
            <p:cNvSpPr/>
            <p:nvPr/>
          </p:nvSpPr>
          <p:spPr bwMode="auto">
            <a:xfrm>
              <a:off x="1134" y="1114"/>
              <a:ext cx="71" cy="17"/>
            </a:xfrm>
            <a:custGeom>
              <a:avLst/>
              <a:gdLst>
                <a:gd name="T0" fmla="*/ 4 w 58"/>
                <a:gd name="T1" fmla="*/ 14 h 14"/>
                <a:gd name="T2" fmla="*/ 56 w 58"/>
                <a:gd name="T3" fmla="*/ 4 h 14"/>
                <a:gd name="T4" fmla="*/ 53 w 58"/>
                <a:gd name="T5" fmla="*/ 1 h 14"/>
                <a:gd name="T6" fmla="*/ 3 w 58"/>
                <a:gd name="T7" fmla="*/ 10 h 14"/>
                <a:gd name="T8" fmla="*/ 4 w 58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4">
                  <a:moveTo>
                    <a:pt x="4" y="14"/>
                  </a:moveTo>
                  <a:cubicBezTo>
                    <a:pt x="21" y="11"/>
                    <a:pt x="40" y="13"/>
                    <a:pt x="56" y="4"/>
                  </a:cubicBezTo>
                  <a:cubicBezTo>
                    <a:pt x="58" y="3"/>
                    <a:pt x="56" y="0"/>
                    <a:pt x="53" y="1"/>
                  </a:cubicBezTo>
                  <a:cubicBezTo>
                    <a:pt x="38" y="9"/>
                    <a:pt x="20" y="7"/>
                    <a:pt x="3" y="10"/>
                  </a:cubicBezTo>
                  <a:cubicBezTo>
                    <a:pt x="0" y="10"/>
                    <a:pt x="1" y="14"/>
                    <a:pt x="4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3" name="Freeform 231"/>
            <p:cNvSpPr/>
            <p:nvPr/>
          </p:nvSpPr>
          <p:spPr bwMode="auto">
            <a:xfrm>
              <a:off x="1138" y="1093"/>
              <a:ext cx="61" cy="13"/>
            </a:xfrm>
            <a:custGeom>
              <a:avLst/>
              <a:gdLst>
                <a:gd name="T0" fmla="*/ 2 w 50"/>
                <a:gd name="T1" fmla="*/ 10 h 11"/>
                <a:gd name="T2" fmla="*/ 47 w 50"/>
                <a:gd name="T3" fmla="*/ 5 h 11"/>
                <a:gd name="T4" fmla="*/ 46 w 50"/>
                <a:gd name="T5" fmla="*/ 1 h 11"/>
                <a:gd name="T6" fmla="*/ 2 w 50"/>
                <a:gd name="T7" fmla="*/ 6 h 11"/>
                <a:gd name="T8" fmla="*/ 2 w 50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11">
                  <a:moveTo>
                    <a:pt x="2" y="10"/>
                  </a:moveTo>
                  <a:cubicBezTo>
                    <a:pt x="17" y="10"/>
                    <a:pt x="33" y="11"/>
                    <a:pt x="47" y="5"/>
                  </a:cubicBezTo>
                  <a:cubicBezTo>
                    <a:pt x="50" y="4"/>
                    <a:pt x="49" y="0"/>
                    <a:pt x="46" y="1"/>
                  </a:cubicBezTo>
                  <a:cubicBezTo>
                    <a:pt x="32" y="7"/>
                    <a:pt x="17" y="6"/>
                    <a:pt x="2" y="6"/>
                  </a:cubicBezTo>
                  <a:cubicBezTo>
                    <a:pt x="0" y="6"/>
                    <a:pt x="0" y="10"/>
                    <a:pt x="2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4" name="Freeform 232"/>
            <p:cNvSpPr/>
            <p:nvPr/>
          </p:nvSpPr>
          <p:spPr bwMode="auto">
            <a:xfrm>
              <a:off x="1148" y="1070"/>
              <a:ext cx="50" cy="10"/>
            </a:xfrm>
            <a:custGeom>
              <a:avLst/>
              <a:gdLst>
                <a:gd name="T0" fmla="*/ 2 w 41"/>
                <a:gd name="T1" fmla="*/ 8 h 8"/>
                <a:gd name="T2" fmla="*/ 38 w 41"/>
                <a:gd name="T3" fmla="*/ 4 h 8"/>
                <a:gd name="T4" fmla="*/ 38 w 41"/>
                <a:gd name="T5" fmla="*/ 0 h 8"/>
                <a:gd name="T6" fmla="*/ 2 w 41"/>
                <a:gd name="T7" fmla="*/ 4 h 8"/>
                <a:gd name="T8" fmla="*/ 2 w 41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8">
                  <a:moveTo>
                    <a:pt x="2" y="8"/>
                  </a:moveTo>
                  <a:cubicBezTo>
                    <a:pt x="14" y="7"/>
                    <a:pt x="26" y="5"/>
                    <a:pt x="38" y="4"/>
                  </a:cubicBezTo>
                  <a:cubicBezTo>
                    <a:pt x="41" y="4"/>
                    <a:pt x="41" y="0"/>
                    <a:pt x="38" y="0"/>
                  </a:cubicBezTo>
                  <a:cubicBezTo>
                    <a:pt x="26" y="1"/>
                    <a:pt x="14" y="3"/>
                    <a:pt x="2" y="4"/>
                  </a:cubicBezTo>
                  <a:cubicBezTo>
                    <a:pt x="0" y="4"/>
                    <a:pt x="0" y="8"/>
                    <a:pt x="2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5" name="Freeform 233"/>
            <p:cNvSpPr/>
            <p:nvPr/>
          </p:nvSpPr>
          <p:spPr bwMode="auto">
            <a:xfrm>
              <a:off x="1051" y="1182"/>
              <a:ext cx="23" cy="18"/>
            </a:xfrm>
            <a:custGeom>
              <a:avLst/>
              <a:gdLst>
                <a:gd name="T0" fmla="*/ 3 w 19"/>
                <a:gd name="T1" fmla="*/ 9 h 15"/>
                <a:gd name="T2" fmla="*/ 10 w 19"/>
                <a:gd name="T3" fmla="*/ 10 h 15"/>
                <a:gd name="T4" fmla="*/ 12 w 19"/>
                <a:gd name="T5" fmla="*/ 6 h 15"/>
                <a:gd name="T6" fmla="*/ 4 w 19"/>
                <a:gd name="T7" fmla="*/ 2 h 15"/>
                <a:gd name="T8" fmla="*/ 2 w 19"/>
                <a:gd name="T9" fmla="*/ 8 h 15"/>
                <a:gd name="T10" fmla="*/ 6 w 19"/>
                <a:gd name="T11" fmla="*/ 12 h 15"/>
                <a:gd name="T12" fmla="*/ 15 w 19"/>
                <a:gd name="T13" fmla="*/ 4 h 15"/>
                <a:gd name="T14" fmla="*/ 14 w 19"/>
                <a:gd name="T15" fmla="*/ 2 h 15"/>
                <a:gd name="T16" fmla="*/ 6 w 19"/>
                <a:gd name="T17" fmla="*/ 1 h 15"/>
                <a:gd name="T18" fmla="*/ 3 w 19"/>
                <a:gd name="T19" fmla="*/ 6 h 15"/>
                <a:gd name="T20" fmla="*/ 9 w 19"/>
                <a:gd name="T21" fmla="*/ 14 h 15"/>
                <a:gd name="T22" fmla="*/ 16 w 19"/>
                <a:gd name="T23" fmla="*/ 4 h 15"/>
                <a:gd name="T24" fmla="*/ 6 w 19"/>
                <a:gd name="T25" fmla="*/ 4 h 15"/>
                <a:gd name="T26" fmla="*/ 3 w 19"/>
                <a:gd name="T27" fmla="*/ 7 h 15"/>
                <a:gd name="T28" fmla="*/ 8 w 19"/>
                <a:gd name="T29" fmla="*/ 12 h 15"/>
                <a:gd name="T30" fmla="*/ 9 w 19"/>
                <a:gd name="T31" fmla="*/ 8 h 15"/>
                <a:gd name="T32" fmla="*/ 7 w 19"/>
                <a:gd name="T33" fmla="*/ 7 h 15"/>
                <a:gd name="T34" fmla="*/ 7 w 19"/>
                <a:gd name="T35" fmla="*/ 7 h 15"/>
                <a:gd name="T36" fmla="*/ 7 w 19"/>
                <a:gd name="T37" fmla="*/ 8 h 15"/>
                <a:gd name="T38" fmla="*/ 7 w 19"/>
                <a:gd name="T39" fmla="*/ 8 h 15"/>
                <a:gd name="T40" fmla="*/ 8 w 19"/>
                <a:gd name="T41" fmla="*/ 7 h 15"/>
                <a:gd name="T42" fmla="*/ 8 w 19"/>
                <a:gd name="T43" fmla="*/ 7 h 15"/>
                <a:gd name="T44" fmla="*/ 9 w 19"/>
                <a:gd name="T45" fmla="*/ 7 h 15"/>
                <a:gd name="T46" fmla="*/ 13 w 19"/>
                <a:gd name="T47" fmla="*/ 7 h 15"/>
                <a:gd name="T48" fmla="*/ 13 w 19"/>
                <a:gd name="T49" fmla="*/ 7 h 15"/>
                <a:gd name="T50" fmla="*/ 13 w 19"/>
                <a:gd name="T51" fmla="*/ 6 h 15"/>
                <a:gd name="T52" fmla="*/ 13 w 19"/>
                <a:gd name="T53" fmla="*/ 6 h 15"/>
                <a:gd name="T54" fmla="*/ 13 w 19"/>
                <a:gd name="T55" fmla="*/ 6 h 15"/>
                <a:gd name="T56" fmla="*/ 12 w 19"/>
                <a:gd name="T57" fmla="*/ 7 h 15"/>
                <a:gd name="T58" fmla="*/ 7 w 19"/>
                <a:gd name="T59" fmla="*/ 10 h 15"/>
                <a:gd name="T60" fmla="*/ 6 w 19"/>
                <a:gd name="T61" fmla="*/ 9 h 15"/>
                <a:gd name="T62" fmla="*/ 7 w 19"/>
                <a:gd name="T63" fmla="*/ 5 h 15"/>
                <a:gd name="T64" fmla="*/ 12 w 19"/>
                <a:gd name="T65" fmla="*/ 5 h 15"/>
                <a:gd name="T66" fmla="*/ 11 w 19"/>
                <a:gd name="T67" fmla="*/ 4 h 15"/>
                <a:gd name="T68" fmla="*/ 7 w 19"/>
                <a:gd name="T69" fmla="*/ 8 h 15"/>
                <a:gd name="T70" fmla="*/ 6 w 19"/>
                <a:gd name="T71" fmla="*/ 8 h 15"/>
                <a:gd name="T72" fmla="*/ 6 w 19"/>
                <a:gd name="T73" fmla="*/ 6 h 15"/>
                <a:gd name="T74" fmla="*/ 7 w 19"/>
                <a:gd name="T75" fmla="*/ 5 h 15"/>
                <a:gd name="T76" fmla="*/ 6 w 19"/>
                <a:gd name="T77" fmla="*/ 5 h 15"/>
                <a:gd name="T78" fmla="*/ 6 w 19"/>
                <a:gd name="T79" fmla="*/ 5 h 15"/>
                <a:gd name="T80" fmla="*/ 6 w 19"/>
                <a:gd name="T81" fmla="*/ 5 h 15"/>
                <a:gd name="T82" fmla="*/ 8 w 19"/>
                <a:gd name="T83" fmla="*/ 7 h 15"/>
                <a:gd name="T84" fmla="*/ 8 w 19"/>
                <a:gd name="T85" fmla="*/ 7 h 15"/>
                <a:gd name="T86" fmla="*/ 8 w 19"/>
                <a:gd name="T87" fmla="*/ 7 h 15"/>
                <a:gd name="T88" fmla="*/ 9 w 19"/>
                <a:gd name="T89" fmla="*/ 6 h 15"/>
                <a:gd name="T90" fmla="*/ 5 w 19"/>
                <a:gd name="T91" fmla="*/ 5 h 15"/>
                <a:gd name="T92" fmla="*/ 3 w 19"/>
                <a:gd name="T93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" h="15">
                  <a:moveTo>
                    <a:pt x="3" y="9"/>
                  </a:moveTo>
                  <a:cubicBezTo>
                    <a:pt x="5" y="10"/>
                    <a:pt x="7" y="11"/>
                    <a:pt x="10" y="10"/>
                  </a:cubicBezTo>
                  <a:cubicBezTo>
                    <a:pt x="11" y="10"/>
                    <a:pt x="12" y="8"/>
                    <a:pt x="12" y="6"/>
                  </a:cubicBezTo>
                  <a:cubicBezTo>
                    <a:pt x="11" y="3"/>
                    <a:pt x="7" y="0"/>
                    <a:pt x="4" y="2"/>
                  </a:cubicBezTo>
                  <a:cubicBezTo>
                    <a:pt x="3" y="3"/>
                    <a:pt x="2" y="5"/>
                    <a:pt x="2" y="8"/>
                  </a:cubicBezTo>
                  <a:cubicBezTo>
                    <a:pt x="2" y="10"/>
                    <a:pt x="3" y="12"/>
                    <a:pt x="6" y="12"/>
                  </a:cubicBezTo>
                  <a:cubicBezTo>
                    <a:pt x="11" y="13"/>
                    <a:pt x="14" y="8"/>
                    <a:pt x="15" y="4"/>
                  </a:cubicBezTo>
                  <a:cubicBezTo>
                    <a:pt x="15" y="3"/>
                    <a:pt x="15" y="2"/>
                    <a:pt x="14" y="2"/>
                  </a:cubicBezTo>
                  <a:cubicBezTo>
                    <a:pt x="11" y="0"/>
                    <a:pt x="9" y="0"/>
                    <a:pt x="6" y="1"/>
                  </a:cubicBezTo>
                  <a:cubicBezTo>
                    <a:pt x="4" y="2"/>
                    <a:pt x="3" y="4"/>
                    <a:pt x="3" y="6"/>
                  </a:cubicBezTo>
                  <a:cubicBezTo>
                    <a:pt x="1" y="10"/>
                    <a:pt x="4" y="15"/>
                    <a:pt x="9" y="14"/>
                  </a:cubicBezTo>
                  <a:cubicBezTo>
                    <a:pt x="12" y="13"/>
                    <a:pt x="19" y="8"/>
                    <a:pt x="16" y="4"/>
                  </a:cubicBezTo>
                  <a:cubicBezTo>
                    <a:pt x="13" y="2"/>
                    <a:pt x="9" y="3"/>
                    <a:pt x="6" y="4"/>
                  </a:cubicBezTo>
                  <a:cubicBezTo>
                    <a:pt x="5" y="4"/>
                    <a:pt x="3" y="6"/>
                    <a:pt x="3" y="7"/>
                  </a:cubicBezTo>
                  <a:cubicBezTo>
                    <a:pt x="3" y="10"/>
                    <a:pt x="6" y="11"/>
                    <a:pt x="8" y="12"/>
                  </a:cubicBezTo>
                  <a:cubicBezTo>
                    <a:pt x="10" y="13"/>
                    <a:pt x="11" y="9"/>
                    <a:pt x="9" y="8"/>
                  </a:cubicBezTo>
                  <a:cubicBezTo>
                    <a:pt x="8" y="7"/>
                    <a:pt x="7" y="7"/>
                    <a:pt x="7" y="7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7" y="8"/>
                    <a:pt x="7" y="8"/>
                  </a:cubicBezTo>
                  <a:cubicBezTo>
                    <a:pt x="7" y="8"/>
                    <a:pt x="8" y="7"/>
                    <a:pt x="7" y="8"/>
                  </a:cubicBezTo>
                  <a:cubicBezTo>
                    <a:pt x="7" y="8"/>
                    <a:pt x="8" y="7"/>
                    <a:pt x="8" y="7"/>
                  </a:cubicBezTo>
                  <a:cubicBezTo>
                    <a:pt x="7" y="8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7"/>
                    <a:pt x="12" y="7"/>
                    <a:pt x="13" y="7"/>
                  </a:cubicBezTo>
                  <a:cubicBezTo>
                    <a:pt x="13" y="7"/>
                    <a:pt x="12" y="7"/>
                    <a:pt x="13" y="7"/>
                  </a:cubicBezTo>
                  <a:cubicBezTo>
                    <a:pt x="13" y="7"/>
                    <a:pt x="13" y="7"/>
                    <a:pt x="13" y="6"/>
                  </a:cubicBezTo>
                  <a:cubicBezTo>
                    <a:pt x="13" y="7"/>
                    <a:pt x="13" y="6"/>
                    <a:pt x="13" y="6"/>
                  </a:cubicBezTo>
                  <a:cubicBezTo>
                    <a:pt x="12" y="7"/>
                    <a:pt x="13" y="6"/>
                    <a:pt x="13" y="6"/>
                  </a:cubicBezTo>
                  <a:cubicBezTo>
                    <a:pt x="12" y="6"/>
                    <a:pt x="12" y="7"/>
                    <a:pt x="12" y="7"/>
                  </a:cubicBezTo>
                  <a:cubicBezTo>
                    <a:pt x="11" y="8"/>
                    <a:pt x="9" y="10"/>
                    <a:pt x="7" y="10"/>
                  </a:cubicBezTo>
                  <a:cubicBezTo>
                    <a:pt x="7" y="10"/>
                    <a:pt x="6" y="9"/>
                    <a:pt x="6" y="9"/>
                  </a:cubicBezTo>
                  <a:cubicBezTo>
                    <a:pt x="6" y="7"/>
                    <a:pt x="7" y="6"/>
                    <a:pt x="7" y="5"/>
                  </a:cubicBezTo>
                  <a:cubicBezTo>
                    <a:pt x="8" y="4"/>
                    <a:pt x="10" y="5"/>
                    <a:pt x="12" y="5"/>
                  </a:cubicBezTo>
                  <a:cubicBezTo>
                    <a:pt x="11" y="5"/>
                    <a:pt x="11" y="4"/>
                    <a:pt x="11" y="4"/>
                  </a:cubicBezTo>
                  <a:cubicBezTo>
                    <a:pt x="11" y="6"/>
                    <a:pt x="9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6" y="6"/>
                    <a:pt x="7" y="5"/>
                    <a:pt x="7" y="5"/>
                  </a:cubicBezTo>
                  <a:cubicBezTo>
                    <a:pt x="7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7" y="6"/>
                    <a:pt x="6" y="5"/>
                  </a:cubicBezTo>
                  <a:cubicBezTo>
                    <a:pt x="7" y="6"/>
                    <a:pt x="7" y="6"/>
                    <a:pt x="8" y="7"/>
                  </a:cubicBezTo>
                  <a:cubicBezTo>
                    <a:pt x="8" y="7"/>
                    <a:pt x="8" y="8"/>
                    <a:pt x="8" y="7"/>
                  </a:cubicBezTo>
                  <a:cubicBezTo>
                    <a:pt x="8" y="8"/>
                    <a:pt x="8" y="7"/>
                    <a:pt x="8" y="7"/>
                  </a:cubicBezTo>
                  <a:cubicBezTo>
                    <a:pt x="8" y="7"/>
                    <a:pt x="8" y="6"/>
                    <a:pt x="9" y="6"/>
                  </a:cubicBezTo>
                  <a:cubicBezTo>
                    <a:pt x="8" y="6"/>
                    <a:pt x="6" y="6"/>
                    <a:pt x="5" y="5"/>
                  </a:cubicBezTo>
                  <a:cubicBezTo>
                    <a:pt x="3" y="4"/>
                    <a:pt x="0" y="8"/>
                    <a:pt x="3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6" name="Freeform 234"/>
            <p:cNvSpPr/>
            <p:nvPr/>
          </p:nvSpPr>
          <p:spPr bwMode="auto">
            <a:xfrm>
              <a:off x="811" y="1147"/>
              <a:ext cx="65" cy="59"/>
            </a:xfrm>
            <a:custGeom>
              <a:avLst/>
              <a:gdLst>
                <a:gd name="T0" fmla="*/ 31 w 53"/>
                <a:gd name="T1" fmla="*/ 6 h 49"/>
                <a:gd name="T2" fmla="*/ 16 w 53"/>
                <a:gd name="T3" fmla="*/ 28 h 49"/>
                <a:gd name="T4" fmla="*/ 41 w 53"/>
                <a:gd name="T5" fmla="*/ 36 h 49"/>
                <a:gd name="T6" fmla="*/ 29 w 53"/>
                <a:gd name="T7" fmla="*/ 44 h 49"/>
                <a:gd name="T8" fmla="*/ 15 w 53"/>
                <a:gd name="T9" fmla="*/ 43 h 49"/>
                <a:gd name="T10" fmla="*/ 14 w 53"/>
                <a:gd name="T11" fmla="*/ 47 h 49"/>
                <a:gd name="T12" fmla="*/ 45 w 53"/>
                <a:gd name="T13" fmla="*/ 34 h 49"/>
                <a:gd name="T14" fmla="*/ 24 w 53"/>
                <a:gd name="T15" fmla="*/ 27 h 49"/>
                <a:gd name="T16" fmla="*/ 14 w 53"/>
                <a:gd name="T17" fmla="*/ 15 h 49"/>
                <a:gd name="T18" fmla="*/ 30 w 53"/>
                <a:gd name="T19" fmla="*/ 10 h 49"/>
                <a:gd name="T20" fmla="*/ 31 w 53"/>
                <a:gd name="T21" fmla="*/ 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49">
                  <a:moveTo>
                    <a:pt x="31" y="6"/>
                  </a:moveTo>
                  <a:cubicBezTo>
                    <a:pt x="17" y="0"/>
                    <a:pt x="0" y="18"/>
                    <a:pt x="16" y="28"/>
                  </a:cubicBezTo>
                  <a:cubicBezTo>
                    <a:pt x="24" y="33"/>
                    <a:pt x="34" y="30"/>
                    <a:pt x="41" y="36"/>
                  </a:cubicBezTo>
                  <a:cubicBezTo>
                    <a:pt x="47" y="41"/>
                    <a:pt x="30" y="44"/>
                    <a:pt x="29" y="44"/>
                  </a:cubicBezTo>
                  <a:cubicBezTo>
                    <a:pt x="24" y="44"/>
                    <a:pt x="19" y="44"/>
                    <a:pt x="15" y="43"/>
                  </a:cubicBezTo>
                  <a:cubicBezTo>
                    <a:pt x="13" y="42"/>
                    <a:pt x="12" y="46"/>
                    <a:pt x="14" y="47"/>
                  </a:cubicBezTo>
                  <a:cubicBezTo>
                    <a:pt x="21" y="49"/>
                    <a:pt x="53" y="49"/>
                    <a:pt x="45" y="34"/>
                  </a:cubicBezTo>
                  <a:cubicBezTo>
                    <a:pt x="41" y="28"/>
                    <a:pt x="30" y="28"/>
                    <a:pt x="24" y="27"/>
                  </a:cubicBezTo>
                  <a:cubicBezTo>
                    <a:pt x="18" y="26"/>
                    <a:pt x="11" y="22"/>
                    <a:pt x="14" y="15"/>
                  </a:cubicBezTo>
                  <a:cubicBezTo>
                    <a:pt x="17" y="9"/>
                    <a:pt x="25" y="7"/>
                    <a:pt x="30" y="10"/>
                  </a:cubicBezTo>
                  <a:cubicBezTo>
                    <a:pt x="33" y="11"/>
                    <a:pt x="34" y="7"/>
                    <a:pt x="31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7" name="Freeform 235"/>
            <p:cNvSpPr/>
            <p:nvPr/>
          </p:nvSpPr>
          <p:spPr bwMode="auto">
            <a:xfrm>
              <a:off x="873" y="1167"/>
              <a:ext cx="13" cy="35"/>
            </a:xfrm>
            <a:custGeom>
              <a:avLst/>
              <a:gdLst>
                <a:gd name="T0" fmla="*/ 1 w 10"/>
                <a:gd name="T1" fmla="*/ 4 h 28"/>
                <a:gd name="T2" fmla="*/ 5 w 10"/>
                <a:gd name="T3" fmla="*/ 25 h 28"/>
                <a:gd name="T4" fmla="*/ 10 w 10"/>
                <a:gd name="T5" fmla="*/ 25 h 28"/>
                <a:gd name="T6" fmla="*/ 5 w 10"/>
                <a:gd name="T7" fmla="*/ 3 h 28"/>
                <a:gd name="T8" fmla="*/ 1 w 10"/>
                <a:gd name="T9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8">
                  <a:moveTo>
                    <a:pt x="1" y="4"/>
                  </a:moveTo>
                  <a:cubicBezTo>
                    <a:pt x="2" y="11"/>
                    <a:pt x="5" y="18"/>
                    <a:pt x="5" y="25"/>
                  </a:cubicBezTo>
                  <a:cubicBezTo>
                    <a:pt x="6" y="28"/>
                    <a:pt x="10" y="28"/>
                    <a:pt x="10" y="25"/>
                  </a:cubicBezTo>
                  <a:cubicBezTo>
                    <a:pt x="9" y="18"/>
                    <a:pt x="6" y="10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8" name="Freeform 236"/>
            <p:cNvSpPr/>
            <p:nvPr/>
          </p:nvSpPr>
          <p:spPr bwMode="auto">
            <a:xfrm>
              <a:off x="865" y="1154"/>
              <a:ext cx="40" cy="15"/>
            </a:xfrm>
            <a:custGeom>
              <a:avLst/>
              <a:gdLst>
                <a:gd name="T0" fmla="*/ 4 w 33"/>
                <a:gd name="T1" fmla="*/ 11 h 12"/>
                <a:gd name="T2" fmla="*/ 31 w 33"/>
                <a:gd name="T3" fmla="*/ 5 h 12"/>
                <a:gd name="T4" fmla="*/ 29 w 33"/>
                <a:gd name="T5" fmla="*/ 2 h 12"/>
                <a:gd name="T6" fmla="*/ 3 w 33"/>
                <a:gd name="T7" fmla="*/ 7 h 12"/>
                <a:gd name="T8" fmla="*/ 4 w 33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2">
                  <a:moveTo>
                    <a:pt x="4" y="11"/>
                  </a:moveTo>
                  <a:cubicBezTo>
                    <a:pt x="13" y="9"/>
                    <a:pt x="23" y="10"/>
                    <a:pt x="31" y="5"/>
                  </a:cubicBezTo>
                  <a:cubicBezTo>
                    <a:pt x="33" y="4"/>
                    <a:pt x="31" y="0"/>
                    <a:pt x="29" y="2"/>
                  </a:cubicBezTo>
                  <a:cubicBezTo>
                    <a:pt x="21" y="6"/>
                    <a:pt x="11" y="5"/>
                    <a:pt x="3" y="7"/>
                  </a:cubicBezTo>
                  <a:cubicBezTo>
                    <a:pt x="0" y="8"/>
                    <a:pt x="2" y="12"/>
                    <a:pt x="4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9" name="Freeform 237"/>
            <p:cNvSpPr/>
            <p:nvPr/>
          </p:nvSpPr>
          <p:spPr bwMode="auto">
            <a:xfrm>
              <a:off x="912" y="1160"/>
              <a:ext cx="41" cy="48"/>
            </a:xfrm>
            <a:custGeom>
              <a:avLst/>
              <a:gdLst>
                <a:gd name="T0" fmla="*/ 5 w 33"/>
                <a:gd name="T1" fmla="*/ 13 h 39"/>
                <a:gd name="T2" fmla="*/ 1 w 33"/>
                <a:gd name="T3" fmla="*/ 36 h 39"/>
                <a:gd name="T4" fmla="*/ 5 w 33"/>
                <a:gd name="T5" fmla="*/ 37 h 39"/>
                <a:gd name="T6" fmla="*/ 14 w 33"/>
                <a:gd name="T7" fmla="*/ 3 h 39"/>
                <a:gd name="T8" fmla="*/ 12 w 33"/>
                <a:gd name="T9" fmla="*/ 4 h 39"/>
                <a:gd name="T10" fmla="*/ 22 w 33"/>
                <a:gd name="T11" fmla="*/ 19 h 39"/>
                <a:gd name="T12" fmla="*/ 28 w 33"/>
                <a:gd name="T13" fmla="*/ 35 h 39"/>
                <a:gd name="T14" fmla="*/ 32 w 33"/>
                <a:gd name="T15" fmla="*/ 33 h 39"/>
                <a:gd name="T16" fmla="*/ 14 w 33"/>
                <a:gd name="T17" fmla="*/ 0 h 39"/>
                <a:gd name="T18" fmla="*/ 11 w 33"/>
                <a:gd name="T19" fmla="*/ 0 h 39"/>
                <a:gd name="T20" fmla="*/ 1 w 33"/>
                <a:gd name="T21" fmla="*/ 36 h 39"/>
                <a:gd name="T22" fmla="*/ 5 w 33"/>
                <a:gd name="T23" fmla="*/ 37 h 39"/>
                <a:gd name="T24" fmla="*/ 9 w 33"/>
                <a:gd name="T25" fmla="*/ 13 h 39"/>
                <a:gd name="T26" fmla="*/ 5 w 33"/>
                <a:gd name="T27" fmla="*/ 1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" h="39">
                  <a:moveTo>
                    <a:pt x="5" y="13"/>
                  </a:moveTo>
                  <a:cubicBezTo>
                    <a:pt x="5" y="21"/>
                    <a:pt x="3" y="28"/>
                    <a:pt x="1" y="36"/>
                  </a:cubicBezTo>
                  <a:cubicBezTo>
                    <a:pt x="2" y="36"/>
                    <a:pt x="4" y="37"/>
                    <a:pt x="5" y="37"/>
                  </a:cubicBezTo>
                  <a:cubicBezTo>
                    <a:pt x="7" y="26"/>
                    <a:pt x="6" y="11"/>
                    <a:pt x="14" y="3"/>
                  </a:cubicBezTo>
                  <a:cubicBezTo>
                    <a:pt x="14" y="4"/>
                    <a:pt x="13" y="4"/>
                    <a:pt x="12" y="4"/>
                  </a:cubicBezTo>
                  <a:cubicBezTo>
                    <a:pt x="17" y="7"/>
                    <a:pt x="19" y="14"/>
                    <a:pt x="22" y="19"/>
                  </a:cubicBezTo>
                  <a:cubicBezTo>
                    <a:pt x="24" y="24"/>
                    <a:pt x="27" y="29"/>
                    <a:pt x="28" y="35"/>
                  </a:cubicBezTo>
                  <a:cubicBezTo>
                    <a:pt x="29" y="37"/>
                    <a:pt x="33" y="36"/>
                    <a:pt x="32" y="33"/>
                  </a:cubicBezTo>
                  <a:cubicBezTo>
                    <a:pt x="30" y="23"/>
                    <a:pt x="23" y="7"/>
                    <a:pt x="14" y="0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2" y="9"/>
                    <a:pt x="4" y="25"/>
                    <a:pt x="1" y="36"/>
                  </a:cubicBezTo>
                  <a:cubicBezTo>
                    <a:pt x="0" y="38"/>
                    <a:pt x="4" y="39"/>
                    <a:pt x="5" y="37"/>
                  </a:cubicBezTo>
                  <a:cubicBezTo>
                    <a:pt x="7" y="29"/>
                    <a:pt x="8" y="21"/>
                    <a:pt x="9" y="13"/>
                  </a:cubicBezTo>
                  <a:cubicBezTo>
                    <a:pt x="10" y="10"/>
                    <a:pt x="6" y="10"/>
                    <a:pt x="5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0" name="Freeform 238"/>
            <p:cNvSpPr/>
            <p:nvPr/>
          </p:nvSpPr>
          <p:spPr bwMode="auto">
            <a:xfrm>
              <a:off x="914" y="1191"/>
              <a:ext cx="6" cy="4"/>
            </a:xfrm>
            <a:custGeom>
              <a:avLst/>
              <a:gdLst>
                <a:gd name="T0" fmla="*/ 3 w 5"/>
                <a:gd name="T1" fmla="*/ 4 h 4"/>
                <a:gd name="T2" fmla="*/ 3 w 5"/>
                <a:gd name="T3" fmla="*/ 0 h 4"/>
                <a:gd name="T4" fmla="*/ 3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5" y="4"/>
                    <a:pt x="5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1" name="Freeform 239"/>
            <p:cNvSpPr/>
            <p:nvPr/>
          </p:nvSpPr>
          <p:spPr bwMode="auto">
            <a:xfrm>
              <a:off x="949" y="1148"/>
              <a:ext cx="46" cy="57"/>
            </a:xfrm>
            <a:custGeom>
              <a:avLst/>
              <a:gdLst>
                <a:gd name="T0" fmla="*/ 2 w 38"/>
                <a:gd name="T1" fmla="*/ 22 h 47"/>
                <a:gd name="T2" fmla="*/ 7 w 38"/>
                <a:gd name="T3" fmla="*/ 39 h 47"/>
                <a:gd name="T4" fmla="*/ 10 w 38"/>
                <a:gd name="T5" fmla="*/ 38 h 47"/>
                <a:gd name="T6" fmla="*/ 11 w 38"/>
                <a:gd name="T7" fmla="*/ 7 h 47"/>
                <a:gd name="T8" fmla="*/ 18 w 38"/>
                <a:gd name="T9" fmla="*/ 8 h 47"/>
                <a:gd name="T10" fmla="*/ 14 w 38"/>
                <a:gd name="T11" fmla="*/ 14 h 47"/>
                <a:gd name="T12" fmla="*/ 7 w 38"/>
                <a:gd name="T13" fmla="*/ 22 h 47"/>
                <a:gd name="T14" fmla="*/ 7 w 38"/>
                <a:gd name="T15" fmla="*/ 25 h 47"/>
                <a:gd name="T16" fmla="*/ 21 w 38"/>
                <a:gd name="T17" fmla="*/ 31 h 47"/>
                <a:gd name="T18" fmla="*/ 33 w 38"/>
                <a:gd name="T19" fmla="*/ 45 h 47"/>
                <a:gd name="T20" fmla="*/ 36 w 38"/>
                <a:gd name="T21" fmla="*/ 42 h 47"/>
                <a:gd name="T22" fmla="*/ 26 w 38"/>
                <a:gd name="T23" fmla="*/ 29 h 47"/>
                <a:gd name="T24" fmla="*/ 9 w 38"/>
                <a:gd name="T25" fmla="*/ 21 h 47"/>
                <a:gd name="T26" fmla="*/ 10 w 38"/>
                <a:gd name="T27" fmla="*/ 24 h 47"/>
                <a:gd name="T28" fmla="*/ 15 w 38"/>
                <a:gd name="T29" fmla="*/ 1 h 47"/>
                <a:gd name="T30" fmla="*/ 7 w 38"/>
                <a:gd name="T31" fmla="*/ 39 h 47"/>
                <a:gd name="T32" fmla="*/ 10 w 38"/>
                <a:gd name="T33" fmla="*/ 38 h 47"/>
                <a:gd name="T34" fmla="*/ 6 w 38"/>
                <a:gd name="T35" fmla="*/ 21 h 47"/>
                <a:gd name="T36" fmla="*/ 2 w 38"/>
                <a:gd name="T37" fmla="*/ 2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47">
                  <a:moveTo>
                    <a:pt x="2" y="22"/>
                  </a:moveTo>
                  <a:cubicBezTo>
                    <a:pt x="4" y="28"/>
                    <a:pt x="5" y="33"/>
                    <a:pt x="7" y="39"/>
                  </a:cubicBezTo>
                  <a:cubicBezTo>
                    <a:pt x="7" y="42"/>
                    <a:pt x="11" y="41"/>
                    <a:pt x="10" y="38"/>
                  </a:cubicBezTo>
                  <a:cubicBezTo>
                    <a:pt x="9" y="29"/>
                    <a:pt x="7" y="16"/>
                    <a:pt x="11" y="7"/>
                  </a:cubicBezTo>
                  <a:cubicBezTo>
                    <a:pt x="13" y="4"/>
                    <a:pt x="20" y="3"/>
                    <a:pt x="18" y="8"/>
                  </a:cubicBezTo>
                  <a:cubicBezTo>
                    <a:pt x="17" y="10"/>
                    <a:pt x="15" y="12"/>
                    <a:pt x="14" y="14"/>
                  </a:cubicBezTo>
                  <a:cubicBezTo>
                    <a:pt x="12" y="17"/>
                    <a:pt x="9" y="19"/>
                    <a:pt x="7" y="22"/>
                  </a:cubicBezTo>
                  <a:cubicBezTo>
                    <a:pt x="6" y="23"/>
                    <a:pt x="6" y="24"/>
                    <a:pt x="7" y="25"/>
                  </a:cubicBezTo>
                  <a:cubicBezTo>
                    <a:pt x="12" y="27"/>
                    <a:pt x="17" y="29"/>
                    <a:pt x="21" y="31"/>
                  </a:cubicBezTo>
                  <a:cubicBezTo>
                    <a:pt x="27" y="34"/>
                    <a:pt x="29" y="40"/>
                    <a:pt x="33" y="45"/>
                  </a:cubicBezTo>
                  <a:cubicBezTo>
                    <a:pt x="35" y="47"/>
                    <a:pt x="38" y="44"/>
                    <a:pt x="36" y="42"/>
                  </a:cubicBezTo>
                  <a:cubicBezTo>
                    <a:pt x="33" y="38"/>
                    <a:pt x="30" y="33"/>
                    <a:pt x="26" y="29"/>
                  </a:cubicBezTo>
                  <a:cubicBezTo>
                    <a:pt x="21" y="25"/>
                    <a:pt x="15" y="24"/>
                    <a:pt x="9" y="21"/>
                  </a:cubicBezTo>
                  <a:cubicBezTo>
                    <a:pt x="9" y="22"/>
                    <a:pt x="10" y="24"/>
                    <a:pt x="10" y="24"/>
                  </a:cubicBezTo>
                  <a:cubicBezTo>
                    <a:pt x="14" y="20"/>
                    <a:pt x="33" y="0"/>
                    <a:pt x="15" y="1"/>
                  </a:cubicBezTo>
                  <a:cubicBezTo>
                    <a:pt x="0" y="1"/>
                    <a:pt x="5" y="31"/>
                    <a:pt x="7" y="39"/>
                  </a:cubicBezTo>
                  <a:cubicBezTo>
                    <a:pt x="8" y="39"/>
                    <a:pt x="9" y="39"/>
                    <a:pt x="10" y="38"/>
                  </a:cubicBezTo>
                  <a:cubicBezTo>
                    <a:pt x="9" y="33"/>
                    <a:pt x="7" y="27"/>
                    <a:pt x="6" y="21"/>
                  </a:cubicBezTo>
                  <a:cubicBezTo>
                    <a:pt x="5" y="18"/>
                    <a:pt x="1" y="19"/>
                    <a:pt x="2" y="2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2" name="Freeform 240"/>
            <p:cNvSpPr/>
            <p:nvPr/>
          </p:nvSpPr>
          <p:spPr bwMode="auto">
            <a:xfrm>
              <a:off x="993" y="1144"/>
              <a:ext cx="58" cy="19"/>
            </a:xfrm>
            <a:custGeom>
              <a:avLst/>
              <a:gdLst>
                <a:gd name="T0" fmla="*/ 5 w 48"/>
                <a:gd name="T1" fmla="*/ 14 h 15"/>
                <a:gd name="T2" fmla="*/ 23 w 48"/>
                <a:gd name="T3" fmla="*/ 9 h 15"/>
                <a:gd name="T4" fmla="*/ 43 w 48"/>
                <a:gd name="T5" fmla="*/ 7 h 15"/>
                <a:gd name="T6" fmla="*/ 46 w 48"/>
                <a:gd name="T7" fmla="*/ 5 h 15"/>
                <a:gd name="T8" fmla="*/ 27 w 48"/>
                <a:gd name="T9" fmla="*/ 4 h 15"/>
                <a:gd name="T10" fmla="*/ 2 w 48"/>
                <a:gd name="T11" fmla="*/ 11 h 15"/>
                <a:gd name="T12" fmla="*/ 5 w 48"/>
                <a:gd name="T1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15">
                  <a:moveTo>
                    <a:pt x="5" y="14"/>
                  </a:moveTo>
                  <a:cubicBezTo>
                    <a:pt x="10" y="11"/>
                    <a:pt x="17" y="10"/>
                    <a:pt x="23" y="9"/>
                  </a:cubicBezTo>
                  <a:cubicBezTo>
                    <a:pt x="26" y="8"/>
                    <a:pt x="40" y="4"/>
                    <a:pt x="43" y="7"/>
                  </a:cubicBezTo>
                  <a:cubicBezTo>
                    <a:pt x="45" y="9"/>
                    <a:pt x="48" y="6"/>
                    <a:pt x="46" y="5"/>
                  </a:cubicBezTo>
                  <a:cubicBezTo>
                    <a:pt x="42" y="0"/>
                    <a:pt x="32" y="3"/>
                    <a:pt x="27" y="4"/>
                  </a:cubicBezTo>
                  <a:cubicBezTo>
                    <a:pt x="19" y="5"/>
                    <a:pt x="9" y="6"/>
                    <a:pt x="2" y="11"/>
                  </a:cubicBezTo>
                  <a:cubicBezTo>
                    <a:pt x="0" y="12"/>
                    <a:pt x="2" y="15"/>
                    <a:pt x="5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3" name="Freeform 241"/>
            <p:cNvSpPr/>
            <p:nvPr/>
          </p:nvSpPr>
          <p:spPr bwMode="auto">
            <a:xfrm>
              <a:off x="1021" y="1163"/>
              <a:ext cx="12" cy="37"/>
            </a:xfrm>
            <a:custGeom>
              <a:avLst/>
              <a:gdLst>
                <a:gd name="T0" fmla="*/ 1 w 10"/>
                <a:gd name="T1" fmla="*/ 3 h 31"/>
                <a:gd name="T2" fmla="*/ 5 w 10"/>
                <a:gd name="T3" fmla="*/ 29 h 31"/>
                <a:gd name="T4" fmla="*/ 9 w 10"/>
                <a:gd name="T5" fmla="*/ 26 h 31"/>
                <a:gd name="T6" fmla="*/ 5 w 10"/>
                <a:gd name="T7" fmla="*/ 2 h 31"/>
                <a:gd name="T8" fmla="*/ 1 w 10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1">
                  <a:moveTo>
                    <a:pt x="1" y="3"/>
                  </a:moveTo>
                  <a:cubicBezTo>
                    <a:pt x="4" y="12"/>
                    <a:pt x="0" y="21"/>
                    <a:pt x="5" y="29"/>
                  </a:cubicBezTo>
                  <a:cubicBezTo>
                    <a:pt x="7" y="31"/>
                    <a:pt x="10" y="29"/>
                    <a:pt x="9" y="26"/>
                  </a:cubicBezTo>
                  <a:cubicBezTo>
                    <a:pt x="4" y="19"/>
                    <a:pt x="7" y="10"/>
                    <a:pt x="5" y="2"/>
                  </a:cubicBezTo>
                  <a:cubicBezTo>
                    <a:pt x="5" y="0"/>
                    <a:pt x="1" y="1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4" name="Freeform 242"/>
            <p:cNvSpPr/>
            <p:nvPr/>
          </p:nvSpPr>
          <p:spPr bwMode="auto">
            <a:xfrm>
              <a:off x="923" y="1180"/>
              <a:ext cx="27" cy="11"/>
            </a:xfrm>
            <a:custGeom>
              <a:avLst/>
              <a:gdLst>
                <a:gd name="T0" fmla="*/ 4 w 22"/>
                <a:gd name="T1" fmla="*/ 8 h 9"/>
                <a:gd name="T2" fmla="*/ 20 w 22"/>
                <a:gd name="T3" fmla="*/ 4 h 9"/>
                <a:gd name="T4" fmla="*/ 19 w 22"/>
                <a:gd name="T5" fmla="*/ 1 h 9"/>
                <a:gd name="T6" fmla="*/ 2 w 22"/>
                <a:gd name="T7" fmla="*/ 4 h 9"/>
                <a:gd name="T8" fmla="*/ 4 w 22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9">
                  <a:moveTo>
                    <a:pt x="4" y="8"/>
                  </a:moveTo>
                  <a:cubicBezTo>
                    <a:pt x="9" y="7"/>
                    <a:pt x="15" y="6"/>
                    <a:pt x="20" y="4"/>
                  </a:cubicBezTo>
                  <a:cubicBezTo>
                    <a:pt x="22" y="4"/>
                    <a:pt x="21" y="0"/>
                    <a:pt x="19" y="1"/>
                  </a:cubicBezTo>
                  <a:cubicBezTo>
                    <a:pt x="14" y="2"/>
                    <a:pt x="8" y="3"/>
                    <a:pt x="2" y="4"/>
                  </a:cubicBezTo>
                  <a:cubicBezTo>
                    <a:pt x="0" y="5"/>
                    <a:pt x="1" y="9"/>
                    <a:pt x="4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5" name="Freeform 243"/>
            <p:cNvSpPr/>
            <p:nvPr/>
          </p:nvSpPr>
          <p:spPr bwMode="auto">
            <a:xfrm>
              <a:off x="1311" y="1231"/>
              <a:ext cx="107" cy="158"/>
            </a:xfrm>
            <a:custGeom>
              <a:avLst/>
              <a:gdLst>
                <a:gd name="T0" fmla="*/ 28 w 88"/>
                <a:gd name="T1" fmla="*/ 11 h 130"/>
                <a:gd name="T2" fmla="*/ 27 w 88"/>
                <a:gd name="T3" fmla="*/ 47 h 130"/>
                <a:gd name="T4" fmla="*/ 27 w 88"/>
                <a:gd name="T5" fmla="*/ 68 h 130"/>
                <a:gd name="T6" fmla="*/ 3 w 88"/>
                <a:gd name="T7" fmla="*/ 80 h 130"/>
                <a:gd name="T8" fmla="*/ 1 w 88"/>
                <a:gd name="T9" fmla="*/ 83 h 130"/>
                <a:gd name="T10" fmla="*/ 27 w 88"/>
                <a:gd name="T11" fmla="*/ 115 h 130"/>
                <a:gd name="T12" fmla="*/ 40 w 88"/>
                <a:gd name="T13" fmla="*/ 129 h 130"/>
                <a:gd name="T14" fmla="*/ 55 w 88"/>
                <a:gd name="T15" fmla="*/ 120 h 130"/>
                <a:gd name="T16" fmla="*/ 85 w 88"/>
                <a:gd name="T17" fmla="*/ 84 h 130"/>
                <a:gd name="T18" fmla="*/ 84 w 88"/>
                <a:gd name="T19" fmla="*/ 80 h 130"/>
                <a:gd name="T20" fmla="*/ 61 w 88"/>
                <a:gd name="T21" fmla="*/ 74 h 130"/>
                <a:gd name="T22" fmla="*/ 62 w 88"/>
                <a:gd name="T23" fmla="*/ 56 h 130"/>
                <a:gd name="T24" fmla="*/ 64 w 88"/>
                <a:gd name="T25" fmla="*/ 24 h 130"/>
                <a:gd name="T26" fmla="*/ 59 w 88"/>
                <a:gd name="T27" fmla="*/ 3 h 130"/>
                <a:gd name="T28" fmla="*/ 34 w 88"/>
                <a:gd name="T29" fmla="*/ 4 h 130"/>
                <a:gd name="T30" fmla="*/ 31 w 88"/>
                <a:gd name="T31" fmla="*/ 7 h 130"/>
                <a:gd name="T32" fmla="*/ 59 w 88"/>
                <a:gd name="T33" fmla="*/ 10 h 130"/>
                <a:gd name="T34" fmla="*/ 58 w 88"/>
                <a:gd name="T35" fmla="*/ 52 h 130"/>
                <a:gd name="T36" fmla="*/ 59 w 88"/>
                <a:gd name="T37" fmla="*/ 82 h 130"/>
                <a:gd name="T38" fmla="*/ 85 w 88"/>
                <a:gd name="T39" fmla="*/ 84 h 130"/>
                <a:gd name="T40" fmla="*/ 83 w 88"/>
                <a:gd name="T41" fmla="*/ 80 h 130"/>
                <a:gd name="T42" fmla="*/ 55 w 88"/>
                <a:gd name="T43" fmla="*/ 111 h 130"/>
                <a:gd name="T44" fmla="*/ 36 w 88"/>
                <a:gd name="T45" fmla="*/ 122 h 130"/>
                <a:gd name="T46" fmla="*/ 29 w 88"/>
                <a:gd name="T47" fmla="*/ 110 h 130"/>
                <a:gd name="T48" fmla="*/ 11 w 88"/>
                <a:gd name="T49" fmla="*/ 89 h 130"/>
                <a:gd name="T50" fmla="*/ 23 w 88"/>
                <a:gd name="T51" fmla="*/ 81 h 130"/>
                <a:gd name="T52" fmla="*/ 31 w 88"/>
                <a:gd name="T53" fmla="*/ 74 h 130"/>
                <a:gd name="T54" fmla="*/ 32 w 88"/>
                <a:gd name="T55" fmla="*/ 12 h 130"/>
                <a:gd name="T56" fmla="*/ 28 w 88"/>
                <a:gd name="T57" fmla="*/ 1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8" h="130">
                  <a:moveTo>
                    <a:pt x="28" y="11"/>
                  </a:moveTo>
                  <a:cubicBezTo>
                    <a:pt x="25" y="23"/>
                    <a:pt x="27" y="35"/>
                    <a:pt x="27" y="47"/>
                  </a:cubicBezTo>
                  <a:cubicBezTo>
                    <a:pt x="27" y="54"/>
                    <a:pt x="27" y="61"/>
                    <a:pt x="27" y="68"/>
                  </a:cubicBezTo>
                  <a:cubicBezTo>
                    <a:pt x="27" y="80"/>
                    <a:pt x="11" y="80"/>
                    <a:pt x="3" y="80"/>
                  </a:cubicBezTo>
                  <a:cubicBezTo>
                    <a:pt x="1" y="80"/>
                    <a:pt x="0" y="82"/>
                    <a:pt x="1" y="83"/>
                  </a:cubicBezTo>
                  <a:cubicBezTo>
                    <a:pt x="9" y="94"/>
                    <a:pt x="20" y="103"/>
                    <a:pt x="27" y="115"/>
                  </a:cubicBezTo>
                  <a:cubicBezTo>
                    <a:pt x="29" y="120"/>
                    <a:pt x="34" y="129"/>
                    <a:pt x="40" y="129"/>
                  </a:cubicBezTo>
                  <a:cubicBezTo>
                    <a:pt x="47" y="129"/>
                    <a:pt x="51" y="125"/>
                    <a:pt x="55" y="120"/>
                  </a:cubicBezTo>
                  <a:cubicBezTo>
                    <a:pt x="64" y="106"/>
                    <a:pt x="69" y="91"/>
                    <a:pt x="85" y="84"/>
                  </a:cubicBezTo>
                  <a:cubicBezTo>
                    <a:pt x="88" y="83"/>
                    <a:pt x="86" y="80"/>
                    <a:pt x="84" y="80"/>
                  </a:cubicBezTo>
                  <a:cubicBezTo>
                    <a:pt x="78" y="81"/>
                    <a:pt x="62" y="84"/>
                    <a:pt x="61" y="74"/>
                  </a:cubicBezTo>
                  <a:cubicBezTo>
                    <a:pt x="61" y="68"/>
                    <a:pt x="61" y="62"/>
                    <a:pt x="62" y="56"/>
                  </a:cubicBezTo>
                  <a:cubicBezTo>
                    <a:pt x="63" y="45"/>
                    <a:pt x="63" y="34"/>
                    <a:pt x="64" y="24"/>
                  </a:cubicBezTo>
                  <a:cubicBezTo>
                    <a:pt x="64" y="19"/>
                    <a:pt x="65" y="6"/>
                    <a:pt x="59" y="3"/>
                  </a:cubicBezTo>
                  <a:cubicBezTo>
                    <a:pt x="52" y="0"/>
                    <a:pt x="41" y="9"/>
                    <a:pt x="34" y="4"/>
                  </a:cubicBezTo>
                  <a:cubicBezTo>
                    <a:pt x="32" y="2"/>
                    <a:pt x="29" y="5"/>
                    <a:pt x="31" y="7"/>
                  </a:cubicBezTo>
                  <a:cubicBezTo>
                    <a:pt x="38" y="13"/>
                    <a:pt x="56" y="2"/>
                    <a:pt x="59" y="10"/>
                  </a:cubicBezTo>
                  <a:cubicBezTo>
                    <a:pt x="63" y="21"/>
                    <a:pt x="59" y="40"/>
                    <a:pt x="58" y="52"/>
                  </a:cubicBezTo>
                  <a:cubicBezTo>
                    <a:pt x="58" y="59"/>
                    <a:pt x="53" y="76"/>
                    <a:pt x="59" y="82"/>
                  </a:cubicBezTo>
                  <a:cubicBezTo>
                    <a:pt x="65" y="88"/>
                    <a:pt x="78" y="85"/>
                    <a:pt x="85" y="84"/>
                  </a:cubicBezTo>
                  <a:cubicBezTo>
                    <a:pt x="84" y="83"/>
                    <a:pt x="84" y="82"/>
                    <a:pt x="83" y="80"/>
                  </a:cubicBezTo>
                  <a:cubicBezTo>
                    <a:pt x="70" y="86"/>
                    <a:pt x="61" y="99"/>
                    <a:pt x="55" y="111"/>
                  </a:cubicBezTo>
                  <a:cubicBezTo>
                    <a:pt x="52" y="116"/>
                    <a:pt x="46" y="130"/>
                    <a:pt x="36" y="122"/>
                  </a:cubicBezTo>
                  <a:cubicBezTo>
                    <a:pt x="33" y="119"/>
                    <a:pt x="31" y="114"/>
                    <a:pt x="29" y="110"/>
                  </a:cubicBezTo>
                  <a:cubicBezTo>
                    <a:pt x="24" y="101"/>
                    <a:pt x="18" y="95"/>
                    <a:pt x="11" y="89"/>
                  </a:cubicBezTo>
                  <a:cubicBezTo>
                    <a:pt x="3" y="81"/>
                    <a:pt x="18" y="83"/>
                    <a:pt x="23" y="81"/>
                  </a:cubicBezTo>
                  <a:cubicBezTo>
                    <a:pt x="27" y="79"/>
                    <a:pt x="30" y="77"/>
                    <a:pt x="31" y="74"/>
                  </a:cubicBezTo>
                  <a:cubicBezTo>
                    <a:pt x="36" y="54"/>
                    <a:pt x="27" y="32"/>
                    <a:pt x="32" y="12"/>
                  </a:cubicBezTo>
                  <a:cubicBezTo>
                    <a:pt x="32" y="10"/>
                    <a:pt x="29" y="9"/>
                    <a:pt x="28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6" name="Freeform 244"/>
            <p:cNvSpPr/>
            <p:nvPr/>
          </p:nvSpPr>
          <p:spPr bwMode="auto">
            <a:xfrm>
              <a:off x="1149" y="1204"/>
              <a:ext cx="188" cy="117"/>
            </a:xfrm>
            <a:custGeom>
              <a:avLst/>
              <a:gdLst>
                <a:gd name="T0" fmla="*/ 142 w 154"/>
                <a:gd name="T1" fmla="*/ 37 h 96"/>
                <a:gd name="T2" fmla="*/ 141 w 154"/>
                <a:gd name="T3" fmla="*/ 60 h 96"/>
                <a:gd name="T4" fmla="*/ 144 w 154"/>
                <a:gd name="T5" fmla="*/ 59 h 96"/>
                <a:gd name="T6" fmla="*/ 131 w 154"/>
                <a:gd name="T7" fmla="*/ 28 h 96"/>
                <a:gd name="T8" fmla="*/ 93 w 154"/>
                <a:gd name="T9" fmla="*/ 35 h 96"/>
                <a:gd name="T10" fmla="*/ 71 w 154"/>
                <a:gd name="T11" fmla="*/ 32 h 96"/>
                <a:gd name="T12" fmla="*/ 67 w 154"/>
                <a:gd name="T13" fmla="*/ 3 h 96"/>
                <a:gd name="T14" fmla="*/ 64 w 154"/>
                <a:gd name="T15" fmla="*/ 1 h 96"/>
                <a:gd name="T16" fmla="*/ 21 w 154"/>
                <a:gd name="T17" fmla="*/ 35 h 96"/>
                <a:gd name="T18" fmla="*/ 2 w 154"/>
                <a:gd name="T19" fmla="*/ 55 h 96"/>
                <a:gd name="T20" fmla="*/ 21 w 154"/>
                <a:gd name="T21" fmla="*/ 74 h 96"/>
                <a:gd name="T22" fmla="*/ 61 w 154"/>
                <a:gd name="T23" fmla="*/ 96 h 96"/>
                <a:gd name="T24" fmla="*/ 63 w 154"/>
                <a:gd name="T25" fmla="*/ 95 h 96"/>
                <a:gd name="T26" fmla="*/ 77 w 154"/>
                <a:gd name="T27" fmla="*/ 60 h 96"/>
                <a:gd name="T28" fmla="*/ 138 w 154"/>
                <a:gd name="T29" fmla="*/ 59 h 96"/>
                <a:gd name="T30" fmla="*/ 141 w 154"/>
                <a:gd name="T31" fmla="*/ 56 h 96"/>
                <a:gd name="T32" fmla="*/ 139 w 154"/>
                <a:gd name="T33" fmla="*/ 54 h 96"/>
                <a:gd name="T34" fmla="*/ 136 w 154"/>
                <a:gd name="T35" fmla="*/ 57 h 96"/>
                <a:gd name="T36" fmla="*/ 138 w 154"/>
                <a:gd name="T37" fmla="*/ 59 h 96"/>
                <a:gd name="T38" fmla="*/ 140 w 154"/>
                <a:gd name="T39" fmla="*/ 55 h 96"/>
                <a:gd name="T40" fmla="*/ 74 w 154"/>
                <a:gd name="T41" fmla="*/ 56 h 96"/>
                <a:gd name="T42" fmla="*/ 61 w 154"/>
                <a:gd name="T43" fmla="*/ 73 h 96"/>
                <a:gd name="T44" fmla="*/ 58 w 154"/>
                <a:gd name="T45" fmla="*/ 90 h 96"/>
                <a:gd name="T46" fmla="*/ 45 w 154"/>
                <a:gd name="T47" fmla="*/ 84 h 96"/>
                <a:gd name="T48" fmla="*/ 11 w 154"/>
                <a:gd name="T49" fmla="*/ 61 h 96"/>
                <a:gd name="T50" fmla="*/ 34 w 154"/>
                <a:gd name="T51" fmla="*/ 31 h 96"/>
                <a:gd name="T52" fmla="*/ 67 w 154"/>
                <a:gd name="T53" fmla="*/ 4 h 96"/>
                <a:gd name="T54" fmla="*/ 63 w 154"/>
                <a:gd name="T55" fmla="*/ 3 h 96"/>
                <a:gd name="T56" fmla="*/ 70 w 154"/>
                <a:gd name="T57" fmla="*/ 38 h 96"/>
                <a:gd name="T58" fmla="*/ 98 w 154"/>
                <a:gd name="T59" fmla="*/ 38 h 96"/>
                <a:gd name="T60" fmla="*/ 118 w 154"/>
                <a:gd name="T61" fmla="*/ 35 h 96"/>
                <a:gd name="T62" fmla="*/ 139 w 154"/>
                <a:gd name="T63" fmla="*/ 42 h 96"/>
                <a:gd name="T64" fmla="*/ 141 w 154"/>
                <a:gd name="T65" fmla="*/ 62 h 96"/>
                <a:gd name="T66" fmla="*/ 145 w 154"/>
                <a:gd name="T67" fmla="*/ 60 h 96"/>
                <a:gd name="T68" fmla="*/ 146 w 154"/>
                <a:gd name="T69" fmla="*/ 38 h 96"/>
                <a:gd name="T70" fmla="*/ 142 w 154"/>
                <a:gd name="T71" fmla="*/ 3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4" h="96">
                  <a:moveTo>
                    <a:pt x="142" y="37"/>
                  </a:moveTo>
                  <a:cubicBezTo>
                    <a:pt x="140" y="45"/>
                    <a:pt x="141" y="52"/>
                    <a:pt x="141" y="60"/>
                  </a:cubicBezTo>
                  <a:cubicBezTo>
                    <a:pt x="142" y="60"/>
                    <a:pt x="143" y="59"/>
                    <a:pt x="144" y="59"/>
                  </a:cubicBezTo>
                  <a:cubicBezTo>
                    <a:pt x="134" y="50"/>
                    <a:pt x="154" y="26"/>
                    <a:pt x="131" y="28"/>
                  </a:cubicBezTo>
                  <a:cubicBezTo>
                    <a:pt x="118" y="30"/>
                    <a:pt x="106" y="33"/>
                    <a:pt x="93" y="35"/>
                  </a:cubicBezTo>
                  <a:cubicBezTo>
                    <a:pt x="88" y="35"/>
                    <a:pt x="74" y="39"/>
                    <a:pt x="71" y="32"/>
                  </a:cubicBezTo>
                  <a:cubicBezTo>
                    <a:pt x="68" y="23"/>
                    <a:pt x="68" y="12"/>
                    <a:pt x="67" y="3"/>
                  </a:cubicBezTo>
                  <a:cubicBezTo>
                    <a:pt x="67" y="1"/>
                    <a:pt x="65" y="0"/>
                    <a:pt x="64" y="1"/>
                  </a:cubicBezTo>
                  <a:cubicBezTo>
                    <a:pt x="50" y="13"/>
                    <a:pt x="35" y="24"/>
                    <a:pt x="21" y="35"/>
                  </a:cubicBezTo>
                  <a:cubicBezTo>
                    <a:pt x="17" y="39"/>
                    <a:pt x="1" y="48"/>
                    <a:pt x="2" y="55"/>
                  </a:cubicBezTo>
                  <a:cubicBezTo>
                    <a:pt x="3" y="63"/>
                    <a:pt x="15" y="69"/>
                    <a:pt x="21" y="74"/>
                  </a:cubicBezTo>
                  <a:cubicBezTo>
                    <a:pt x="34" y="83"/>
                    <a:pt x="47" y="88"/>
                    <a:pt x="61" y="96"/>
                  </a:cubicBezTo>
                  <a:cubicBezTo>
                    <a:pt x="62" y="96"/>
                    <a:pt x="63" y="96"/>
                    <a:pt x="63" y="95"/>
                  </a:cubicBezTo>
                  <a:cubicBezTo>
                    <a:pt x="69" y="84"/>
                    <a:pt x="59" y="59"/>
                    <a:pt x="77" y="60"/>
                  </a:cubicBezTo>
                  <a:cubicBezTo>
                    <a:pt x="98" y="61"/>
                    <a:pt x="118" y="56"/>
                    <a:pt x="138" y="59"/>
                  </a:cubicBezTo>
                  <a:cubicBezTo>
                    <a:pt x="141" y="60"/>
                    <a:pt x="142" y="58"/>
                    <a:pt x="141" y="56"/>
                  </a:cubicBezTo>
                  <a:cubicBezTo>
                    <a:pt x="140" y="55"/>
                    <a:pt x="139" y="55"/>
                    <a:pt x="139" y="54"/>
                  </a:cubicBezTo>
                  <a:cubicBezTo>
                    <a:pt x="137" y="52"/>
                    <a:pt x="134" y="55"/>
                    <a:pt x="136" y="57"/>
                  </a:cubicBezTo>
                  <a:cubicBezTo>
                    <a:pt x="137" y="58"/>
                    <a:pt x="137" y="58"/>
                    <a:pt x="138" y="59"/>
                  </a:cubicBezTo>
                  <a:cubicBezTo>
                    <a:pt x="138" y="58"/>
                    <a:pt x="139" y="57"/>
                    <a:pt x="140" y="55"/>
                  </a:cubicBezTo>
                  <a:cubicBezTo>
                    <a:pt x="118" y="51"/>
                    <a:pt x="96" y="57"/>
                    <a:pt x="74" y="56"/>
                  </a:cubicBezTo>
                  <a:cubicBezTo>
                    <a:pt x="63" y="55"/>
                    <a:pt x="61" y="64"/>
                    <a:pt x="61" y="73"/>
                  </a:cubicBezTo>
                  <a:cubicBezTo>
                    <a:pt x="61" y="74"/>
                    <a:pt x="63" y="92"/>
                    <a:pt x="58" y="90"/>
                  </a:cubicBezTo>
                  <a:cubicBezTo>
                    <a:pt x="54" y="87"/>
                    <a:pt x="50" y="86"/>
                    <a:pt x="45" y="84"/>
                  </a:cubicBezTo>
                  <a:cubicBezTo>
                    <a:pt x="32" y="78"/>
                    <a:pt x="22" y="69"/>
                    <a:pt x="11" y="61"/>
                  </a:cubicBezTo>
                  <a:cubicBezTo>
                    <a:pt x="0" y="52"/>
                    <a:pt x="27" y="36"/>
                    <a:pt x="34" y="31"/>
                  </a:cubicBezTo>
                  <a:cubicBezTo>
                    <a:pt x="45" y="22"/>
                    <a:pt x="56" y="13"/>
                    <a:pt x="67" y="4"/>
                  </a:cubicBezTo>
                  <a:cubicBezTo>
                    <a:pt x="66" y="4"/>
                    <a:pt x="65" y="3"/>
                    <a:pt x="63" y="3"/>
                  </a:cubicBezTo>
                  <a:cubicBezTo>
                    <a:pt x="64" y="13"/>
                    <a:pt x="63" y="29"/>
                    <a:pt x="70" y="38"/>
                  </a:cubicBezTo>
                  <a:cubicBezTo>
                    <a:pt x="74" y="44"/>
                    <a:pt x="93" y="39"/>
                    <a:pt x="98" y="38"/>
                  </a:cubicBezTo>
                  <a:cubicBezTo>
                    <a:pt x="105" y="38"/>
                    <a:pt x="111" y="36"/>
                    <a:pt x="118" y="35"/>
                  </a:cubicBezTo>
                  <a:cubicBezTo>
                    <a:pt x="127" y="33"/>
                    <a:pt x="141" y="27"/>
                    <a:pt x="139" y="42"/>
                  </a:cubicBezTo>
                  <a:cubicBezTo>
                    <a:pt x="138" y="49"/>
                    <a:pt x="135" y="57"/>
                    <a:pt x="141" y="62"/>
                  </a:cubicBezTo>
                  <a:cubicBezTo>
                    <a:pt x="143" y="63"/>
                    <a:pt x="145" y="62"/>
                    <a:pt x="145" y="60"/>
                  </a:cubicBezTo>
                  <a:cubicBezTo>
                    <a:pt x="145" y="53"/>
                    <a:pt x="144" y="45"/>
                    <a:pt x="146" y="38"/>
                  </a:cubicBezTo>
                  <a:cubicBezTo>
                    <a:pt x="146" y="35"/>
                    <a:pt x="142" y="34"/>
                    <a:pt x="142" y="3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7" name="Freeform 245"/>
            <p:cNvSpPr/>
            <p:nvPr/>
          </p:nvSpPr>
          <p:spPr bwMode="auto">
            <a:xfrm>
              <a:off x="1246" y="1293"/>
              <a:ext cx="49" cy="13"/>
            </a:xfrm>
            <a:custGeom>
              <a:avLst/>
              <a:gdLst>
                <a:gd name="T0" fmla="*/ 3 w 40"/>
                <a:gd name="T1" fmla="*/ 6 h 11"/>
                <a:gd name="T2" fmla="*/ 39 w 40"/>
                <a:gd name="T3" fmla="*/ 5 h 11"/>
                <a:gd name="T4" fmla="*/ 39 w 40"/>
                <a:gd name="T5" fmla="*/ 2 h 11"/>
                <a:gd name="T6" fmla="*/ 36 w 40"/>
                <a:gd name="T7" fmla="*/ 1 h 11"/>
                <a:gd name="T8" fmla="*/ 35 w 40"/>
                <a:gd name="T9" fmla="*/ 5 h 11"/>
                <a:gd name="T10" fmla="*/ 37 w 40"/>
                <a:gd name="T11" fmla="*/ 5 h 11"/>
                <a:gd name="T12" fmla="*/ 37 w 40"/>
                <a:gd name="T13" fmla="*/ 2 h 11"/>
                <a:gd name="T14" fmla="*/ 4 w 40"/>
                <a:gd name="T15" fmla="*/ 2 h 11"/>
                <a:gd name="T16" fmla="*/ 3 w 40"/>
                <a:gd name="T17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1">
                  <a:moveTo>
                    <a:pt x="3" y="6"/>
                  </a:moveTo>
                  <a:cubicBezTo>
                    <a:pt x="15" y="9"/>
                    <a:pt x="27" y="11"/>
                    <a:pt x="39" y="5"/>
                  </a:cubicBezTo>
                  <a:cubicBezTo>
                    <a:pt x="40" y="5"/>
                    <a:pt x="40" y="3"/>
                    <a:pt x="39" y="2"/>
                  </a:cubicBezTo>
                  <a:cubicBezTo>
                    <a:pt x="38" y="1"/>
                    <a:pt x="37" y="1"/>
                    <a:pt x="36" y="1"/>
                  </a:cubicBezTo>
                  <a:cubicBezTo>
                    <a:pt x="34" y="0"/>
                    <a:pt x="32" y="4"/>
                    <a:pt x="35" y="5"/>
                  </a:cubicBezTo>
                  <a:cubicBezTo>
                    <a:pt x="36" y="5"/>
                    <a:pt x="36" y="5"/>
                    <a:pt x="37" y="5"/>
                  </a:cubicBezTo>
                  <a:cubicBezTo>
                    <a:pt x="37" y="4"/>
                    <a:pt x="37" y="3"/>
                    <a:pt x="37" y="2"/>
                  </a:cubicBezTo>
                  <a:cubicBezTo>
                    <a:pt x="26" y="7"/>
                    <a:pt x="15" y="4"/>
                    <a:pt x="4" y="2"/>
                  </a:cubicBezTo>
                  <a:cubicBezTo>
                    <a:pt x="2" y="2"/>
                    <a:pt x="0" y="6"/>
                    <a:pt x="3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8" name="Freeform 246"/>
            <p:cNvSpPr/>
            <p:nvPr/>
          </p:nvSpPr>
          <p:spPr bwMode="auto">
            <a:xfrm>
              <a:off x="1248" y="1317"/>
              <a:ext cx="39" cy="10"/>
            </a:xfrm>
            <a:custGeom>
              <a:avLst/>
              <a:gdLst>
                <a:gd name="T0" fmla="*/ 3 w 32"/>
                <a:gd name="T1" fmla="*/ 6 h 8"/>
                <a:gd name="T2" fmla="*/ 19 w 32"/>
                <a:gd name="T3" fmla="*/ 7 h 8"/>
                <a:gd name="T4" fmla="*/ 31 w 32"/>
                <a:gd name="T5" fmla="*/ 5 h 8"/>
                <a:gd name="T6" fmla="*/ 27 w 32"/>
                <a:gd name="T7" fmla="*/ 3 h 8"/>
                <a:gd name="T8" fmla="*/ 15 w 32"/>
                <a:gd name="T9" fmla="*/ 3 h 8"/>
                <a:gd name="T10" fmla="*/ 3 w 32"/>
                <a:gd name="T11" fmla="*/ 3 h 8"/>
                <a:gd name="T12" fmla="*/ 3 w 32"/>
                <a:gd name="T1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8">
                  <a:moveTo>
                    <a:pt x="3" y="6"/>
                  </a:moveTo>
                  <a:cubicBezTo>
                    <a:pt x="8" y="7"/>
                    <a:pt x="14" y="7"/>
                    <a:pt x="19" y="7"/>
                  </a:cubicBezTo>
                  <a:cubicBezTo>
                    <a:pt x="22" y="7"/>
                    <a:pt x="29" y="8"/>
                    <a:pt x="31" y="5"/>
                  </a:cubicBezTo>
                  <a:cubicBezTo>
                    <a:pt x="32" y="2"/>
                    <a:pt x="28" y="0"/>
                    <a:pt x="27" y="3"/>
                  </a:cubicBezTo>
                  <a:cubicBezTo>
                    <a:pt x="27" y="4"/>
                    <a:pt x="17" y="3"/>
                    <a:pt x="15" y="3"/>
                  </a:cubicBezTo>
                  <a:cubicBezTo>
                    <a:pt x="11" y="3"/>
                    <a:pt x="7" y="3"/>
                    <a:pt x="3" y="3"/>
                  </a:cubicBezTo>
                  <a:cubicBezTo>
                    <a:pt x="0" y="2"/>
                    <a:pt x="0" y="6"/>
                    <a:pt x="3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9" name="Freeform 247"/>
            <p:cNvSpPr/>
            <p:nvPr/>
          </p:nvSpPr>
          <p:spPr bwMode="auto">
            <a:xfrm>
              <a:off x="1163" y="1341"/>
              <a:ext cx="110" cy="14"/>
            </a:xfrm>
            <a:custGeom>
              <a:avLst/>
              <a:gdLst>
                <a:gd name="T0" fmla="*/ 3 w 90"/>
                <a:gd name="T1" fmla="*/ 10 h 12"/>
                <a:gd name="T2" fmla="*/ 60 w 90"/>
                <a:gd name="T3" fmla="*/ 11 h 12"/>
                <a:gd name="T4" fmla="*/ 88 w 90"/>
                <a:gd name="T5" fmla="*/ 5 h 12"/>
                <a:gd name="T6" fmla="*/ 85 w 90"/>
                <a:gd name="T7" fmla="*/ 2 h 12"/>
                <a:gd name="T8" fmla="*/ 51 w 90"/>
                <a:gd name="T9" fmla="*/ 7 h 12"/>
                <a:gd name="T10" fmla="*/ 3 w 90"/>
                <a:gd name="T11" fmla="*/ 6 h 12"/>
                <a:gd name="T12" fmla="*/ 3 w 90"/>
                <a:gd name="T1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2">
                  <a:moveTo>
                    <a:pt x="3" y="10"/>
                  </a:moveTo>
                  <a:cubicBezTo>
                    <a:pt x="22" y="9"/>
                    <a:pt x="41" y="11"/>
                    <a:pt x="60" y="11"/>
                  </a:cubicBezTo>
                  <a:cubicBezTo>
                    <a:pt x="69" y="11"/>
                    <a:pt x="81" y="12"/>
                    <a:pt x="88" y="5"/>
                  </a:cubicBezTo>
                  <a:cubicBezTo>
                    <a:pt x="90" y="3"/>
                    <a:pt x="87" y="0"/>
                    <a:pt x="85" y="2"/>
                  </a:cubicBezTo>
                  <a:cubicBezTo>
                    <a:pt x="77" y="10"/>
                    <a:pt x="61" y="7"/>
                    <a:pt x="51" y="7"/>
                  </a:cubicBezTo>
                  <a:cubicBezTo>
                    <a:pt x="35" y="8"/>
                    <a:pt x="19" y="5"/>
                    <a:pt x="3" y="6"/>
                  </a:cubicBezTo>
                  <a:cubicBezTo>
                    <a:pt x="0" y="6"/>
                    <a:pt x="0" y="11"/>
                    <a:pt x="3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0" name="Freeform 248"/>
            <p:cNvSpPr/>
            <p:nvPr/>
          </p:nvSpPr>
          <p:spPr bwMode="auto">
            <a:xfrm>
              <a:off x="1170" y="1371"/>
              <a:ext cx="6" cy="6"/>
            </a:xfrm>
            <a:custGeom>
              <a:avLst/>
              <a:gdLst>
                <a:gd name="T0" fmla="*/ 3 w 5"/>
                <a:gd name="T1" fmla="*/ 5 h 5"/>
                <a:gd name="T2" fmla="*/ 3 w 5"/>
                <a:gd name="T3" fmla="*/ 0 h 5"/>
                <a:gd name="T4" fmla="*/ 3 w 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5" y="5"/>
                    <a:pt x="5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1" name="Freeform 249"/>
            <p:cNvSpPr/>
            <p:nvPr/>
          </p:nvSpPr>
          <p:spPr bwMode="auto">
            <a:xfrm>
              <a:off x="1170" y="1367"/>
              <a:ext cx="112" cy="19"/>
            </a:xfrm>
            <a:custGeom>
              <a:avLst/>
              <a:gdLst>
                <a:gd name="T0" fmla="*/ 2 w 92"/>
                <a:gd name="T1" fmla="*/ 8 h 15"/>
                <a:gd name="T2" fmla="*/ 37 w 92"/>
                <a:gd name="T3" fmla="*/ 11 h 15"/>
                <a:gd name="T4" fmla="*/ 90 w 92"/>
                <a:gd name="T5" fmla="*/ 5 h 15"/>
                <a:gd name="T6" fmla="*/ 89 w 92"/>
                <a:gd name="T7" fmla="*/ 1 h 15"/>
                <a:gd name="T8" fmla="*/ 45 w 92"/>
                <a:gd name="T9" fmla="*/ 7 h 15"/>
                <a:gd name="T10" fmla="*/ 4 w 92"/>
                <a:gd name="T11" fmla="*/ 5 h 15"/>
                <a:gd name="T12" fmla="*/ 2 w 92"/>
                <a:gd name="T13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" h="15">
                  <a:moveTo>
                    <a:pt x="2" y="8"/>
                  </a:moveTo>
                  <a:cubicBezTo>
                    <a:pt x="12" y="15"/>
                    <a:pt x="25" y="13"/>
                    <a:pt x="37" y="11"/>
                  </a:cubicBezTo>
                  <a:cubicBezTo>
                    <a:pt x="55" y="10"/>
                    <a:pt x="73" y="11"/>
                    <a:pt x="90" y="5"/>
                  </a:cubicBezTo>
                  <a:cubicBezTo>
                    <a:pt x="92" y="4"/>
                    <a:pt x="91" y="0"/>
                    <a:pt x="89" y="1"/>
                  </a:cubicBezTo>
                  <a:cubicBezTo>
                    <a:pt x="75" y="6"/>
                    <a:pt x="60" y="7"/>
                    <a:pt x="45" y="7"/>
                  </a:cubicBezTo>
                  <a:cubicBezTo>
                    <a:pt x="32" y="7"/>
                    <a:pt x="15" y="12"/>
                    <a:pt x="4" y="5"/>
                  </a:cubicBezTo>
                  <a:cubicBezTo>
                    <a:pt x="1" y="3"/>
                    <a:pt x="0" y="7"/>
                    <a:pt x="2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2" name="Freeform 250"/>
            <p:cNvSpPr/>
            <p:nvPr/>
          </p:nvSpPr>
          <p:spPr bwMode="auto">
            <a:xfrm>
              <a:off x="1210" y="1384"/>
              <a:ext cx="55" cy="13"/>
            </a:xfrm>
            <a:custGeom>
              <a:avLst/>
              <a:gdLst>
                <a:gd name="T0" fmla="*/ 3 w 45"/>
                <a:gd name="T1" fmla="*/ 10 h 10"/>
                <a:gd name="T2" fmla="*/ 43 w 45"/>
                <a:gd name="T3" fmla="*/ 4 h 10"/>
                <a:gd name="T4" fmla="*/ 43 w 45"/>
                <a:gd name="T5" fmla="*/ 0 h 10"/>
                <a:gd name="T6" fmla="*/ 2 w 45"/>
                <a:gd name="T7" fmla="*/ 6 h 10"/>
                <a:gd name="T8" fmla="*/ 3 w 45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0">
                  <a:moveTo>
                    <a:pt x="3" y="10"/>
                  </a:moveTo>
                  <a:cubicBezTo>
                    <a:pt x="16" y="7"/>
                    <a:pt x="29" y="4"/>
                    <a:pt x="43" y="4"/>
                  </a:cubicBezTo>
                  <a:cubicBezTo>
                    <a:pt x="45" y="5"/>
                    <a:pt x="45" y="0"/>
                    <a:pt x="43" y="0"/>
                  </a:cubicBezTo>
                  <a:cubicBezTo>
                    <a:pt x="29" y="0"/>
                    <a:pt x="15" y="3"/>
                    <a:pt x="2" y="6"/>
                  </a:cubicBezTo>
                  <a:cubicBezTo>
                    <a:pt x="0" y="6"/>
                    <a:pt x="0" y="10"/>
                    <a:pt x="3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3" name="Freeform 251"/>
            <p:cNvSpPr/>
            <p:nvPr/>
          </p:nvSpPr>
          <p:spPr bwMode="auto">
            <a:xfrm>
              <a:off x="1634" y="1462"/>
              <a:ext cx="6" cy="7"/>
            </a:xfrm>
            <a:custGeom>
              <a:avLst/>
              <a:gdLst>
                <a:gd name="T0" fmla="*/ 2 w 5"/>
                <a:gd name="T1" fmla="*/ 5 h 5"/>
                <a:gd name="T2" fmla="*/ 2 w 5"/>
                <a:gd name="T3" fmla="*/ 0 h 5"/>
                <a:gd name="T4" fmla="*/ 2 w 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5"/>
                  </a:moveTo>
                  <a:cubicBezTo>
                    <a:pt x="5" y="5"/>
                    <a:pt x="5" y="0"/>
                    <a:pt x="2" y="0"/>
                  </a:cubicBezTo>
                  <a:cubicBezTo>
                    <a:pt x="0" y="0"/>
                    <a:pt x="0" y="5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4" name="Freeform 252"/>
            <p:cNvSpPr/>
            <p:nvPr/>
          </p:nvSpPr>
          <p:spPr bwMode="auto">
            <a:xfrm>
              <a:off x="1206" y="1415"/>
              <a:ext cx="90" cy="11"/>
            </a:xfrm>
            <a:custGeom>
              <a:avLst/>
              <a:gdLst>
                <a:gd name="T0" fmla="*/ 3 w 74"/>
                <a:gd name="T1" fmla="*/ 9 h 9"/>
                <a:gd name="T2" fmla="*/ 71 w 74"/>
                <a:gd name="T3" fmla="*/ 4 h 9"/>
                <a:gd name="T4" fmla="*/ 71 w 74"/>
                <a:gd name="T5" fmla="*/ 0 h 9"/>
                <a:gd name="T6" fmla="*/ 2 w 74"/>
                <a:gd name="T7" fmla="*/ 5 h 9"/>
                <a:gd name="T8" fmla="*/ 3 w 74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9">
                  <a:moveTo>
                    <a:pt x="3" y="9"/>
                  </a:moveTo>
                  <a:cubicBezTo>
                    <a:pt x="25" y="4"/>
                    <a:pt x="49" y="5"/>
                    <a:pt x="71" y="4"/>
                  </a:cubicBezTo>
                  <a:cubicBezTo>
                    <a:pt x="74" y="4"/>
                    <a:pt x="74" y="0"/>
                    <a:pt x="71" y="0"/>
                  </a:cubicBezTo>
                  <a:cubicBezTo>
                    <a:pt x="49" y="1"/>
                    <a:pt x="24" y="0"/>
                    <a:pt x="2" y="5"/>
                  </a:cubicBezTo>
                  <a:cubicBezTo>
                    <a:pt x="0" y="5"/>
                    <a:pt x="1" y="9"/>
                    <a:pt x="3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5" name="Freeform 253"/>
            <p:cNvSpPr/>
            <p:nvPr/>
          </p:nvSpPr>
          <p:spPr bwMode="auto">
            <a:xfrm>
              <a:off x="1982" y="1217"/>
              <a:ext cx="99" cy="83"/>
            </a:xfrm>
            <a:custGeom>
              <a:avLst/>
              <a:gdLst>
                <a:gd name="T0" fmla="*/ 4 w 81"/>
                <a:gd name="T1" fmla="*/ 21 h 68"/>
                <a:gd name="T2" fmla="*/ 9 w 81"/>
                <a:gd name="T3" fmla="*/ 50 h 68"/>
                <a:gd name="T4" fmla="*/ 13 w 81"/>
                <a:gd name="T5" fmla="*/ 49 h 68"/>
                <a:gd name="T6" fmla="*/ 21 w 81"/>
                <a:gd name="T7" fmla="*/ 12 h 68"/>
                <a:gd name="T8" fmla="*/ 61 w 81"/>
                <a:gd name="T9" fmla="*/ 18 h 68"/>
                <a:gd name="T10" fmla="*/ 67 w 81"/>
                <a:gd name="T11" fmla="*/ 38 h 68"/>
                <a:gd name="T12" fmla="*/ 58 w 81"/>
                <a:gd name="T13" fmla="*/ 60 h 68"/>
                <a:gd name="T14" fmla="*/ 40 w 81"/>
                <a:gd name="T15" fmla="*/ 59 h 68"/>
                <a:gd name="T16" fmla="*/ 9 w 81"/>
                <a:gd name="T17" fmla="*/ 59 h 68"/>
                <a:gd name="T18" fmla="*/ 7 w 81"/>
                <a:gd name="T19" fmla="*/ 63 h 68"/>
                <a:gd name="T20" fmla="*/ 37 w 81"/>
                <a:gd name="T21" fmla="*/ 64 h 68"/>
                <a:gd name="T22" fmla="*/ 69 w 81"/>
                <a:gd name="T23" fmla="*/ 62 h 68"/>
                <a:gd name="T24" fmla="*/ 65 w 81"/>
                <a:gd name="T25" fmla="*/ 16 h 68"/>
                <a:gd name="T26" fmla="*/ 20 w 81"/>
                <a:gd name="T27" fmla="*/ 8 h 68"/>
                <a:gd name="T28" fmla="*/ 9 w 81"/>
                <a:gd name="T29" fmla="*/ 50 h 68"/>
                <a:gd name="T30" fmla="*/ 13 w 81"/>
                <a:gd name="T31" fmla="*/ 49 h 68"/>
                <a:gd name="T32" fmla="*/ 7 w 81"/>
                <a:gd name="T33" fmla="*/ 19 h 68"/>
                <a:gd name="T34" fmla="*/ 4 w 81"/>
                <a:gd name="T35" fmla="*/ 2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1" h="68">
                  <a:moveTo>
                    <a:pt x="4" y="21"/>
                  </a:moveTo>
                  <a:cubicBezTo>
                    <a:pt x="9" y="30"/>
                    <a:pt x="7" y="40"/>
                    <a:pt x="9" y="50"/>
                  </a:cubicBezTo>
                  <a:cubicBezTo>
                    <a:pt x="11" y="50"/>
                    <a:pt x="12" y="49"/>
                    <a:pt x="13" y="49"/>
                  </a:cubicBezTo>
                  <a:cubicBezTo>
                    <a:pt x="9" y="36"/>
                    <a:pt x="4" y="16"/>
                    <a:pt x="21" y="12"/>
                  </a:cubicBezTo>
                  <a:cubicBezTo>
                    <a:pt x="32" y="8"/>
                    <a:pt x="55" y="5"/>
                    <a:pt x="61" y="18"/>
                  </a:cubicBezTo>
                  <a:cubicBezTo>
                    <a:pt x="64" y="24"/>
                    <a:pt x="66" y="31"/>
                    <a:pt x="67" y="38"/>
                  </a:cubicBezTo>
                  <a:cubicBezTo>
                    <a:pt x="70" y="48"/>
                    <a:pt x="72" y="59"/>
                    <a:pt x="58" y="60"/>
                  </a:cubicBezTo>
                  <a:cubicBezTo>
                    <a:pt x="52" y="60"/>
                    <a:pt x="46" y="59"/>
                    <a:pt x="40" y="59"/>
                  </a:cubicBezTo>
                  <a:cubicBezTo>
                    <a:pt x="30" y="60"/>
                    <a:pt x="19" y="64"/>
                    <a:pt x="9" y="59"/>
                  </a:cubicBezTo>
                  <a:cubicBezTo>
                    <a:pt x="7" y="58"/>
                    <a:pt x="5" y="61"/>
                    <a:pt x="7" y="63"/>
                  </a:cubicBezTo>
                  <a:cubicBezTo>
                    <a:pt x="17" y="68"/>
                    <a:pt x="27" y="65"/>
                    <a:pt x="37" y="64"/>
                  </a:cubicBezTo>
                  <a:cubicBezTo>
                    <a:pt x="48" y="62"/>
                    <a:pt x="59" y="66"/>
                    <a:pt x="69" y="62"/>
                  </a:cubicBezTo>
                  <a:cubicBezTo>
                    <a:pt x="81" y="57"/>
                    <a:pt x="68" y="23"/>
                    <a:pt x="65" y="16"/>
                  </a:cubicBezTo>
                  <a:cubicBezTo>
                    <a:pt x="58" y="0"/>
                    <a:pt x="33" y="4"/>
                    <a:pt x="20" y="8"/>
                  </a:cubicBezTo>
                  <a:cubicBezTo>
                    <a:pt x="0" y="13"/>
                    <a:pt x="5" y="34"/>
                    <a:pt x="9" y="50"/>
                  </a:cubicBezTo>
                  <a:cubicBezTo>
                    <a:pt x="10" y="53"/>
                    <a:pt x="14" y="52"/>
                    <a:pt x="13" y="49"/>
                  </a:cubicBezTo>
                  <a:cubicBezTo>
                    <a:pt x="11" y="39"/>
                    <a:pt x="13" y="28"/>
                    <a:pt x="7" y="19"/>
                  </a:cubicBezTo>
                  <a:cubicBezTo>
                    <a:pt x="6" y="17"/>
                    <a:pt x="3" y="19"/>
                    <a:pt x="4" y="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6" name="Freeform 254"/>
            <p:cNvSpPr/>
            <p:nvPr/>
          </p:nvSpPr>
          <p:spPr bwMode="auto">
            <a:xfrm>
              <a:off x="2098" y="1308"/>
              <a:ext cx="65" cy="52"/>
            </a:xfrm>
            <a:custGeom>
              <a:avLst/>
              <a:gdLst>
                <a:gd name="T0" fmla="*/ 5 w 53"/>
                <a:gd name="T1" fmla="*/ 13 h 43"/>
                <a:gd name="T2" fmla="*/ 6 w 53"/>
                <a:gd name="T3" fmla="*/ 28 h 43"/>
                <a:gd name="T4" fmla="*/ 10 w 53"/>
                <a:gd name="T5" fmla="*/ 28 h 43"/>
                <a:gd name="T6" fmla="*/ 16 w 53"/>
                <a:gd name="T7" fmla="*/ 6 h 43"/>
                <a:gd name="T8" fmla="*/ 39 w 53"/>
                <a:gd name="T9" fmla="*/ 15 h 43"/>
                <a:gd name="T10" fmla="*/ 44 w 53"/>
                <a:gd name="T11" fmla="*/ 27 h 43"/>
                <a:gd name="T12" fmla="*/ 35 w 53"/>
                <a:gd name="T13" fmla="*/ 36 h 43"/>
                <a:gd name="T14" fmla="*/ 13 w 53"/>
                <a:gd name="T15" fmla="*/ 38 h 43"/>
                <a:gd name="T16" fmla="*/ 13 w 53"/>
                <a:gd name="T17" fmla="*/ 42 h 43"/>
                <a:gd name="T18" fmla="*/ 44 w 53"/>
                <a:gd name="T19" fmla="*/ 37 h 43"/>
                <a:gd name="T20" fmla="*/ 41 w 53"/>
                <a:gd name="T21" fmla="*/ 10 h 43"/>
                <a:gd name="T22" fmla="*/ 13 w 53"/>
                <a:gd name="T23" fmla="*/ 2 h 43"/>
                <a:gd name="T24" fmla="*/ 6 w 53"/>
                <a:gd name="T25" fmla="*/ 28 h 43"/>
                <a:gd name="T26" fmla="*/ 10 w 53"/>
                <a:gd name="T27" fmla="*/ 28 h 43"/>
                <a:gd name="T28" fmla="*/ 10 w 53"/>
                <a:gd name="T29" fmla="*/ 12 h 43"/>
                <a:gd name="T30" fmla="*/ 5 w 53"/>
                <a:gd name="T31" fmla="*/ 1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3" h="43">
                  <a:moveTo>
                    <a:pt x="5" y="13"/>
                  </a:moveTo>
                  <a:cubicBezTo>
                    <a:pt x="7" y="18"/>
                    <a:pt x="6" y="23"/>
                    <a:pt x="6" y="28"/>
                  </a:cubicBezTo>
                  <a:cubicBezTo>
                    <a:pt x="8" y="28"/>
                    <a:pt x="9" y="28"/>
                    <a:pt x="10" y="28"/>
                  </a:cubicBezTo>
                  <a:cubicBezTo>
                    <a:pt x="10" y="19"/>
                    <a:pt x="4" y="9"/>
                    <a:pt x="16" y="6"/>
                  </a:cubicBezTo>
                  <a:cubicBezTo>
                    <a:pt x="26" y="3"/>
                    <a:pt x="34" y="7"/>
                    <a:pt x="39" y="15"/>
                  </a:cubicBezTo>
                  <a:cubicBezTo>
                    <a:pt x="41" y="19"/>
                    <a:pt x="43" y="23"/>
                    <a:pt x="44" y="27"/>
                  </a:cubicBezTo>
                  <a:cubicBezTo>
                    <a:pt x="46" y="33"/>
                    <a:pt x="40" y="35"/>
                    <a:pt x="35" y="36"/>
                  </a:cubicBezTo>
                  <a:cubicBezTo>
                    <a:pt x="28" y="38"/>
                    <a:pt x="20" y="38"/>
                    <a:pt x="13" y="38"/>
                  </a:cubicBezTo>
                  <a:cubicBezTo>
                    <a:pt x="10" y="38"/>
                    <a:pt x="10" y="42"/>
                    <a:pt x="13" y="42"/>
                  </a:cubicBezTo>
                  <a:cubicBezTo>
                    <a:pt x="22" y="42"/>
                    <a:pt x="36" y="43"/>
                    <a:pt x="44" y="37"/>
                  </a:cubicBezTo>
                  <a:cubicBezTo>
                    <a:pt x="53" y="30"/>
                    <a:pt x="46" y="17"/>
                    <a:pt x="41" y="10"/>
                  </a:cubicBezTo>
                  <a:cubicBezTo>
                    <a:pt x="34" y="1"/>
                    <a:pt x="24" y="0"/>
                    <a:pt x="13" y="2"/>
                  </a:cubicBezTo>
                  <a:cubicBezTo>
                    <a:pt x="0" y="5"/>
                    <a:pt x="5" y="18"/>
                    <a:pt x="6" y="28"/>
                  </a:cubicBezTo>
                  <a:cubicBezTo>
                    <a:pt x="7" y="30"/>
                    <a:pt x="10" y="30"/>
                    <a:pt x="10" y="28"/>
                  </a:cubicBezTo>
                  <a:cubicBezTo>
                    <a:pt x="10" y="22"/>
                    <a:pt x="11" y="17"/>
                    <a:pt x="10" y="12"/>
                  </a:cubicBezTo>
                  <a:cubicBezTo>
                    <a:pt x="9" y="9"/>
                    <a:pt x="5" y="11"/>
                    <a:pt x="5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7" name="Freeform 255"/>
            <p:cNvSpPr/>
            <p:nvPr/>
          </p:nvSpPr>
          <p:spPr bwMode="auto">
            <a:xfrm>
              <a:off x="2091" y="1226"/>
              <a:ext cx="62" cy="15"/>
            </a:xfrm>
            <a:custGeom>
              <a:avLst/>
              <a:gdLst>
                <a:gd name="T0" fmla="*/ 4 w 51"/>
                <a:gd name="T1" fmla="*/ 11 h 12"/>
                <a:gd name="T2" fmla="*/ 48 w 51"/>
                <a:gd name="T3" fmla="*/ 9 h 12"/>
                <a:gd name="T4" fmla="*/ 49 w 51"/>
                <a:gd name="T5" fmla="*/ 5 h 12"/>
                <a:gd name="T6" fmla="*/ 2 w 51"/>
                <a:gd name="T7" fmla="*/ 7 h 12"/>
                <a:gd name="T8" fmla="*/ 4 w 51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12">
                  <a:moveTo>
                    <a:pt x="4" y="11"/>
                  </a:moveTo>
                  <a:cubicBezTo>
                    <a:pt x="16" y="5"/>
                    <a:pt x="35" y="5"/>
                    <a:pt x="48" y="9"/>
                  </a:cubicBezTo>
                  <a:cubicBezTo>
                    <a:pt x="50" y="10"/>
                    <a:pt x="51" y="6"/>
                    <a:pt x="49" y="5"/>
                  </a:cubicBezTo>
                  <a:cubicBezTo>
                    <a:pt x="35" y="0"/>
                    <a:pt x="15" y="0"/>
                    <a:pt x="2" y="7"/>
                  </a:cubicBezTo>
                  <a:cubicBezTo>
                    <a:pt x="0" y="9"/>
                    <a:pt x="2" y="12"/>
                    <a:pt x="4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8" name="Freeform 256"/>
            <p:cNvSpPr/>
            <p:nvPr/>
          </p:nvSpPr>
          <p:spPr bwMode="auto">
            <a:xfrm>
              <a:off x="2108" y="1249"/>
              <a:ext cx="49" cy="10"/>
            </a:xfrm>
            <a:custGeom>
              <a:avLst/>
              <a:gdLst>
                <a:gd name="T0" fmla="*/ 3 w 40"/>
                <a:gd name="T1" fmla="*/ 5 h 8"/>
                <a:gd name="T2" fmla="*/ 18 w 40"/>
                <a:gd name="T3" fmla="*/ 4 h 8"/>
                <a:gd name="T4" fmla="*/ 35 w 40"/>
                <a:gd name="T5" fmla="*/ 6 h 8"/>
                <a:gd name="T6" fmla="*/ 39 w 40"/>
                <a:gd name="T7" fmla="*/ 4 h 8"/>
                <a:gd name="T8" fmla="*/ 24 w 40"/>
                <a:gd name="T9" fmla="*/ 0 h 8"/>
                <a:gd name="T10" fmla="*/ 3 w 40"/>
                <a:gd name="T11" fmla="*/ 1 h 8"/>
                <a:gd name="T12" fmla="*/ 3 w 40"/>
                <a:gd name="T1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8">
                  <a:moveTo>
                    <a:pt x="3" y="5"/>
                  </a:moveTo>
                  <a:cubicBezTo>
                    <a:pt x="8" y="5"/>
                    <a:pt x="13" y="5"/>
                    <a:pt x="18" y="4"/>
                  </a:cubicBezTo>
                  <a:cubicBezTo>
                    <a:pt x="21" y="4"/>
                    <a:pt x="34" y="3"/>
                    <a:pt x="35" y="6"/>
                  </a:cubicBezTo>
                  <a:cubicBezTo>
                    <a:pt x="36" y="8"/>
                    <a:pt x="40" y="6"/>
                    <a:pt x="39" y="4"/>
                  </a:cubicBezTo>
                  <a:cubicBezTo>
                    <a:pt x="36" y="0"/>
                    <a:pt x="28" y="0"/>
                    <a:pt x="24" y="0"/>
                  </a:cubicBezTo>
                  <a:cubicBezTo>
                    <a:pt x="17" y="0"/>
                    <a:pt x="10" y="1"/>
                    <a:pt x="3" y="1"/>
                  </a:cubicBezTo>
                  <a:cubicBezTo>
                    <a:pt x="0" y="1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9" name="Freeform 257"/>
            <p:cNvSpPr/>
            <p:nvPr/>
          </p:nvSpPr>
          <p:spPr bwMode="auto">
            <a:xfrm>
              <a:off x="2099" y="1267"/>
              <a:ext cx="53" cy="13"/>
            </a:xfrm>
            <a:custGeom>
              <a:avLst/>
              <a:gdLst>
                <a:gd name="T0" fmla="*/ 3 w 43"/>
                <a:gd name="T1" fmla="*/ 6 h 10"/>
                <a:gd name="T2" fmla="*/ 38 w 43"/>
                <a:gd name="T3" fmla="*/ 9 h 10"/>
                <a:gd name="T4" fmla="*/ 40 w 43"/>
                <a:gd name="T5" fmla="*/ 5 h 10"/>
                <a:gd name="T6" fmla="*/ 4 w 43"/>
                <a:gd name="T7" fmla="*/ 2 h 10"/>
                <a:gd name="T8" fmla="*/ 3 w 43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10">
                  <a:moveTo>
                    <a:pt x="3" y="6"/>
                  </a:moveTo>
                  <a:cubicBezTo>
                    <a:pt x="14" y="9"/>
                    <a:pt x="28" y="4"/>
                    <a:pt x="38" y="9"/>
                  </a:cubicBezTo>
                  <a:cubicBezTo>
                    <a:pt x="41" y="10"/>
                    <a:pt x="43" y="7"/>
                    <a:pt x="40" y="5"/>
                  </a:cubicBezTo>
                  <a:cubicBezTo>
                    <a:pt x="29" y="0"/>
                    <a:pt x="16" y="5"/>
                    <a:pt x="4" y="2"/>
                  </a:cubicBezTo>
                  <a:cubicBezTo>
                    <a:pt x="2" y="2"/>
                    <a:pt x="0" y="6"/>
                    <a:pt x="3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0" name="Freeform 258"/>
            <p:cNvSpPr/>
            <p:nvPr/>
          </p:nvSpPr>
          <p:spPr bwMode="auto">
            <a:xfrm>
              <a:off x="1987" y="1315"/>
              <a:ext cx="61" cy="11"/>
            </a:xfrm>
            <a:custGeom>
              <a:avLst/>
              <a:gdLst>
                <a:gd name="T0" fmla="*/ 3 w 50"/>
                <a:gd name="T1" fmla="*/ 6 h 9"/>
                <a:gd name="T2" fmla="*/ 48 w 50"/>
                <a:gd name="T3" fmla="*/ 5 h 9"/>
                <a:gd name="T4" fmla="*/ 47 w 50"/>
                <a:gd name="T5" fmla="*/ 1 h 9"/>
                <a:gd name="T6" fmla="*/ 4 w 50"/>
                <a:gd name="T7" fmla="*/ 2 h 9"/>
                <a:gd name="T8" fmla="*/ 3 w 50"/>
                <a:gd name="T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9">
                  <a:moveTo>
                    <a:pt x="3" y="6"/>
                  </a:moveTo>
                  <a:cubicBezTo>
                    <a:pt x="17" y="9"/>
                    <a:pt x="34" y="9"/>
                    <a:pt x="48" y="5"/>
                  </a:cubicBezTo>
                  <a:cubicBezTo>
                    <a:pt x="50" y="4"/>
                    <a:pt x="49" y="0"/>
                    <a:pt x="47" y="1"/>
                  </a:cubicBezTo>
                  <a:cubicBezTo>
                    <a:pt x="34" y="5"/>
                    <a:pt x="18" y="5"/>
                    <a:pt x="4" y="2"/>
                  </a:cubicBezTo>
                  <a:cubicBezTo>
                    <a:pt x="1" y="1"/>
                    <a:pt x="0" y="5"/>
                    <a:pt x="3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1" name="Freeform 259"/>
            <p:cNvSpPr/>
            <p:nvPr/>
          </p:nvSpPr>
          <p:spPr bwMode="auto">
            <a:xfrm>
              <a:off x="1995" y="1334"/>
              <a:ext cx="62" cy="11"/>
            </a:xfrm>
            <a:custGeom>
              <a:avLst/>
              <a:gdLst>
                <a:gd name="T0" fmla="*/ 3 w 51"/>
                <a:gd name="T1" fmla="*/ 9 h 9"/>
                <a:gd name="T2" fmla="*/ 49 w 51"/>
                <a:gd name="T3" fmla="*/ 4 h 9"/>
                <a:gd name="T4" fmla="*/ 49 w 51"/>
                <a:gd name="T5" fmla="*/ 0 h 9"/>
                <a:gd name="T6" fmla="*/ 3 w 51"/>
                <a:gd name="T7" fmla="*/ 5 h 9"/>
                <a:gd name="T8" fmla="*/ 3 w 51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9">
                  <a:moveTo>
                    <a:pt x="3" y="9"/>
                  </a:moveTo>
                  <a:cubicBezTo>
                    <a:pt x="18" y="9"/>
                    <a:pt x="33" y="4"/>
                    <a:pt x="49" y="4"/>
                  </a:cubicBezTo>
                  <a:cubicBezTo>
                    <a:pt x="51" y="4"/>
                    <a:pt x="51" y="0"/>
                    <a:pt x="49" y="0"/>
                  </a:cubicBezTo>
                  <a:cubicBezTo>
                    <a:pt x="33" y="0"/>
                    <a:pt x="18" y="4"/>
                    <a:pt x="3" y="5"/>
                  </a:cubicBezTo>
                  <a:cubicBezTo>
                    <a:pt x="0" y="5"/>
                    <a:pt x="0" y="9"/>
                    <a:pt x="3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2" name="Freeform 260"/>
            <p:cNvSpPr/>
            <p:nvPr/>
          </p:nvSpPr>
          <p:spPr bwMode="auto">
            <a:xfrm>
              <a:off x="1997" y="1362"/>
              <a:ext cx="46" cy="13"/>
            </a:xfrm>
            <a:custGeom>
              <a:avLst/>
              <a:gdLst>
                <a:gd name="T0" fmla="*/ 2 w 38"/>
                <a:gd name="T1" fmla="*/ 6 h 10"/>
                <a:gd name="T2" fmla="*/ 36 w 38"/>
                <a:gd name="T3" fmla="*/ 5 h 10"/>
                <a:gd name="T4" fmla="*/ 34 w 38"/>
                <a:gd name="T5" fmla="*/ 1 h 10"/>
                <a:gd name="T6" fmla="*/ 3 w 38"/>
                <a:gd name="T7" fmla="*/ 2 h 10"/>
                <a:gd name="T8" fmla="*/ 2 w 38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10">
                  <a:moveTo>
                    <a:pt x="2" y="6"/>
                  </a:moveTo>
                  <a:cubicBezTo>
                    <a:pt x="13" y="8"/>
                    <a:pt x="25" y="10"/>
                    <a:pt x="36" y="5"/>
                  </a:cubicBezTo>
                  <a:cubicBezTo>
                    <a:pt x="38" y="4"/>
                    <a:pt x="36" y="0"/>
                    <a:pt x="34" y="1"/>
                  </a:cubicBezTo>
                  <a:cubicBezTo>
                    <a:pt x="24" y="6"/>
                    <a:pt x="13" y="4"/>
                    <a:pt x="3" y="2"/>
                  </a:cubicBezTo>
                  <a:cubicBezTo>
                    <a:pt x="1" y="2"/>
                    <a:pt x="0" y="6"/>
                    <a:pt x="2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3" name="Freeform 261"/>
            <p:cNvSpPr/>
            <p:nvPr/>
          </p:nvSpPr>
          <p:spPr bwMode="auto">
            <a:xfrm>
              <a:off x="1992" y="1400"/>
              <a:ext cx="104" cy="10"/>
            </a:xfrm>
            <a:custGeom>
              <a:avLst/>
              <a:gdLst>
                <a:gd name="T0" fmla="*/ 3 w 85"/>
                <a:gd name="T1" fmla="*/ 8 h 8"/>
                <a:gd name="T2" fmla="*/ 82 w 85"/>
                <a:gd name="T3" fmla="*/ 4 h 8"/>
                <a:gd name="T4" fmla="*/ 82 w 85"/>
                <a:gd name="T5" fmla="*/ 0 h 8"/>
                <a:gd name="T6" fmla="*/ 3 w 85"/>
                <a:gd name="T7" fmla="*/ 4 h 8"/>
                <a:gd name="T8" fmla="*/ 3 w 8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8">
                  <a:moveTo>
                    <a:pt x="3" y="8"/>
                  </a:moveTo>
                  <a:cubicBezTo>
                    <a:pt x="30" y="8"/>
                    <a:pt x="56" y="5"/>
                    <a:pt x="82" y="4"/>
                  </a:cubicBezTo>
                  <a:cubicBezTo>
                    <a:pt x="85" y="4"/>
                    <a:pt x="85" y="0"/>
                    <a:pt x="82" y="0"/>
                  </a:cubicBezTo>
                  <a:cubicBezTo>
                    <a:pt x="56" y="1"/>
                    <a:pt x="30" y="3"/>
                    <a:pt x="3" y="4"/>
                  </a:cubicBezTo>
                  <a:cubicBezTo>
                    <a:pt x="1" y="4"/>
                    <a:pt x="0" y="8"/>
                    <a:pt x="3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4" name="Freeform 262"/>
            <p:cNvSpPr/>
            <p:nvPr/>
          </p:nvSpPr>
          <p:spPr bwMode="auto">
            <a:xfrm>
              <a:off x="2143" y="1398"/>
              <a:ext cx="6" cy="5"/>
            </a:xfrm>
            <a:custGeom>
              <a:avLst/>
              <a:gdLst>
                <a:gd name="T0" fmla="*/ 2 w 5"/>
                <a:gd name="T1" fmla="*/ 4 h 4"/>
                <a:gd name="T2" fmla="*/ 2 w 5"/>
                <a:gd name="T3" fmla="*/ 0 h 4"/>
                <a:gd name="T4" fmla="*/ 2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5" y="4"/>
                    <a:pt x="5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5" name="Freeform 263"/>
            <p:cNvSpPr/>
            <p:nvPr/>
          </p:nvSpPr>
          <p:spPr bwMode="auto">
            <a:xfrm>
              <a:off x="1993" y="1381"/>
              <a:ext cx="173" cy="13"/>
            </a:xfrm>
            <a:custGeom>
              <a:avLst/>
              <a:gdLst>
                <a:gd name="T0" fmla="*/ 4 w 142"/>
                <a:gd name="T1" fmla="*/ 10 h 11"/>
                <a:gd name="T2" fmla="*/ 72 w 142"/>
                <a:gd name="T3" fmla="*/ 7 h 11"/>
                <a:gd name="T4" fmla="*/ 139 w 142"/>
                <a:gd name="T5" fmla="*/ 4 h 11"/>
                <a:gd name="T6" fmla="*/ 139 w 142"/>
                <a:gd name="T7" fmla="*/ 0 h 11"/>
                <a:gd name="T8" fmla="*/ 66 w 142"/>
                <a:gd name="T9" fmla="*/ 3 h 11"/>
                <a:gd name="T10" fmla="*/ 2 w 142"/>
                <a:gd name="T11" fmla="*/ 6 h 11"/>
                <a:gd name="T12" fmla="*/ 4 w 142"/>
                <a:gd name="T13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2" h="11">
                  <a:moveTo>
                    <a:pt x="4" y="10"/>
                  </a:moveTo>
                  <a:cubicBezTo>
                    <a:pt x="26" y="6"/>
                    <a:pt x="49" y="7"/>
                    <a:pt x="72" y="7"/>
                  </a:cubicBezTo>
                  <a:cubicBezTo>
                    <a:pt x="94" y="7"/>
                    <a:pt x="117" y="4"/>
                    <a:pt x="139" y="4"/>
                  </a:cubicBezTo>
                  <a:cubicBezTo>
                    <a:pt x="142" y="4"/>
                    <a:pt x="142" y="0"/>
                    <a:pt x="139" y="0"/>
                  </a:cubicBezTo>
                  <a:cubicBezTo>
                    <a:pt x="115" y="0"/>
                    <a:pt x="90" y="3"/>
                    <a:pt x="66" y="3"/>
                  </a:cubicBezTo>
                  <a:cubicBezTo>
                    <a:pt x="45" y="3"/>
                    <a:pt x="23" y="2"/>
                    <a:pt x="2" y="6"/>
                  </a:cubicBezTo>
                  <a:cubicBezTo>
                    <a:pt x="0" y="7"/>
                    <a:pt x="1" y="11"/>
                    <a:pt x="4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6" name="Freeform 264"/>
            <p:cNvSpPr/>
            <p:nvPr/>
          </p:nvSpPr>
          <p:spPr bwMode="auto">
            <a:xfrm>
              <a:off x="2112" y="1397"/>
              <a:ext cx="62" cy="14"/>
            </a:xfrm>
            <a:custGeom>
              <a:avLst/>
              <a:gdLst>
                <a:gd name="T0" fmla="*/ 3 w 51"/>
                <a:gd name="T1" fmla="*/ 7 h 12"/>
                <a:gd name="T2" fmla="*/ 48 w 51"/>
                <a:gd name="T3" fmla="*/ 11 h 12"/>
                <a:gd name="T4" fmla="*/ 47 w 51"/>
                <a:gd name="T5" fmla="*/ 7 h 12"/>
                <a:gd name="T6" fmla="*/ 46 w 51"/>
                <a:gd name="T7" fmla="*/ 8 h 12"/>
                <a:gd name="T8" fmla="*/ 46 w 51"/>
                <a:gd name="T9" fmla="*/ 12 h 12"/>
                <a:gd name="T10" fmla="*/ 49 w 51"/>
                <a:gd name="T11" fmla="*/ 11 h 12"/>
                <a:gd name="T12" fmla="*/ 49 w 51"/>
                <a:gd name="T13" fmla="*/ 7 h 12"/>
                <a:gd name="T14" fmla="*/ 2 w 51"/>
                <a:gd name="T15" fmla="*/ 3 h 12"/>
                <a:gd name="T16" fmla="*/ 3 w 51"/>
                <a:gd name="T1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12">
                  <a:moveTo>
                    <a:pt x="3" y="7"/>
                  </a:moveTo>
                  <a:cubicBezTo>
                    <a:pt x="18" y="4"/>
                    <a:pt x="33" y="8"/>
                    <a:pt x="48" y="11"/>
                  </a:cubicBezTo>
                  <a:cubicBezTo>
                    <a:pt x="47" y="10"/>
                    <a:pt x="47" y="9"/>
                    <a:pt x="47" y="7"/>
                  </a:cubicBezTo>
                  <a:cubicBezTo>
                    <a:pt x="47" y="8"/>
                    <a:pt x="46" y="8"/>
                    <a:pt x="46" y="8"/>
                  </a:cubicBezTo>
                  <a:cubicBezTo>
                    <a:pt x="43" y="8"/>
                    <a:pt x="43" y="12"/>
                    <a:pt x="46" y="12"/>
                  </a:cubicBezTo>
                  <a:cubicBezTo>
                    <a:pt x="47" y="12"/>
                    <a:pt x="48" y="11"/>
                    <a:pt x="49" y="11"/>
                  </a:cubicBezTo>
                  <a:cubicBezTo>
                    <a:pt x="51" y="10"/>
                    <a:pt x="50" y="7"/>
                    <a:pt x="49" y="7"/>
                  </a:cubicBezTo>
                  <a:cubicBezTo>
                    <a:pt x="33" y="4"/>
                    <a:pt x="18" y="0"/>
                    <a:pt x="2" y="3"/>
                  </a:cubicBezTo>
                  <a:cubicBezTo>
                    <a:pt x="0" y="4"/>
                    <a:pt x="1" y="8"/>
                    <a:pt x="3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7" name="Freeform 265"/>
            <p:cNvSpPr/>
            <p:nvPr/>
          </p:nvSpPr>
          <p:spPr bwMode="auto">
            <a:xfrm>
              <a:off x="1530" y="374"/>
              <a:ext cx="568" cy="239"/>
            </a:xfrm>
            <a:custGeom>
              <a:avLst/>
              <a:gdLst>
                <a:gd name="T0" fmla="*/ 4 w 466"/>
                <a:gd name="T1" fmla="*/ 195 h 196"/>
                <a:gd name="T2" fmla="*/ 79 w 466"/>
                <a:gd name="T3" fmla="*/ 136 h 196"/>
                <a:gd name="T4" fmla="*/ 117 w 466"/>
                <a:gd name="T5" fmla="*/ 103 h 196"/>
                <a:gd name="T6" fmla="*/ 134 w 466"/>
                <a:gd name="T7" fmla="*/ 89 h 196"/>
                <a:gd name="T8" fmla="*/ 148 w 466"/>
                <a:gd name="T9" fmla="*/ 101 h 196"/>
                <a:gd name="T10" fmla="*/ 162 w 466"/>
                <a:gd name="T11" fmla="*/ 144 h 196"/>
                <a:gd name="T12" fmla="*/ 168 w 466"/>
                <a:gd name="T13" fmla="*/ 159 h 196"/>
                <a:gd name="T14" fmla="*/ 180 w 466"/>
                <a:gd name="T15" fmla="*/ 149 h 196"/>
                <a:gd name="T16" fmla="*/ 215 w 466"/>
                <a:gd name="T17" fmla="*/ 116 h 196"/>
                <a:gd name="T18" fmla="*/ 292 w 466"/>
                <a:gd name="T19" fmla="*/ 47 h 196"/>
                <a:gd name="T20" fmla="*/ 311 w 466"/>
                <a:gd name="T21" fmla="*/ 31 h 196"/>
                <a:gd name="T22" fmla="*/ 334 w 466"/>
                <a:gd name="T23" fmla="*/ 49 h 196"/>
                <a:gd name="T24" fmla="*/ 343 w 466"/>
                <a:gd name="T25" fmla="*/ 79 h 196"/>
                <a:gd name="T26" fmla="*/ 352 w 466"/>
                <a:gd name="T27" fmla="*/ 80 h 196"/>
                <a:gd name="T28" fmla="*/ 389 w 466"/>
                <a:gd name="T29" fmla="*/ 54 h 196"/>
                <a:gd name="T30" fmla="*/ 437 w 466"/>
                <a:gd name="T31" fmla="*/ 24 h 196"/>
                <a:gd name="T32" fmla="*/ 464 w 466"/>
                <a:gd name="T33" fmla="*/ 5 h 196"/>
                <a:gd name="T34" fmla="*/ 460 w 466"/>
                <a:gd name="T35" fmla="*/ 3 h 196"/>
                <a:gd name="T36" fmla="*/ 430 w 466"/>
                <a:gd name="T37" fmla="*/ 24 h 196"/>
                <a:gd name="T38" fmla="*/ 398 w 466"/>
                <a:gd name="T39" fmla="*/ 43 h 196"/>
                <a:gd name="T40" fmla="*/ 366 w 466"/>
                <a:gd name="T41" fmla="*/ 64 h 196"/>
                <a:gd name="T42" fmla="*/ 342 w 466"/>
                <a:gd name="T43" fmla="*/ 65 h 196"/>
                <a:gd name="T44" fmla="*/ 326 w 466"/>
                <a:gd name="T45" fmla="*/ 21 h 196"/>
                <a:gd name="T46" fmla="*/ 299 w 466"/>
                <a:gd name="T47" fmla="*/ 36 h 196"/>
                <a:gd name="T48" fmla="*/ 185 w 466"/>
                <a:gd name="T49" fmla="*/ 139 h 196"/>
                <a:gd name="T50" fmla="*/ 171 w 466"/>
                <a:gd name="T51" fmla="*/ 153 h 196"/>
                <a:gd name="T52" fmla="*/ 161 w 466"/>
                <a:gd name="T53" fmla="*/ 125 h 196"/>
                <a:gd name="T54" fmla="*/ 151 w 466"/>
                <a:gd name="T55" fmla="*/ 96 h 196"/>
                <a:gd name="T56" fmla="*/ 141 w 466"/>
                <a:gd name="T57" fmla="*/ 78 h 196"/>
                <a:gd name="T58" fmla="*/ 138 w 466"/>
                <a:gd name="T59" fmla="*/ 78 h 196"/>
                <a:gd name="T60" fmla="*/ 76 w 466"/>
                <a:gd name="T61" fmla="*/ 133 h 196"/>
                <a:gd name="T62" fmla="*/ 2 w 466"/>
                <a:gd name="T63" fmla="*/ 191 h 196"/>
                <a:gd name="T64" fmla="*/ 4 w 466"/>
                <a:gd name="T65" fmla="*/ 195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6" h="196">
                  <a:moveTo>
                    <a:pt x="4" y="195"/>
                  </a:moveTo>
                  <a:cubicBezTo>
                    <a:pt x="31" y="177"/>
                    <a:pt x="54" y="156"/>
                    <a:pt x="79" y="136"/>
                  </a:cubicBezTo>
                  <a:cubicBezTo>
                    <a:pt x="92" y="125"/>
                    <a:pt x="104" y="113"/>
                    <a:pt x="117" y="103"/>
                  </a:cubicBezTo>
                  <a:cubicBezTo>
                    <a:pt x="123" y="98"/>
                    <a:pt x="128" y="94"/>
                    <a:pt x="134" y="89"/>
                  </a:cubicBezTo>
                  <a:cubicBezTo>
                    <a:pt x="144" y="80"/>
                    <a:pt x="146" y="92"/>
                    <a:pt x="148" y="101"/>
                  </a:cubicBezTo>
                  <a:cubicBezTo>
                    <a:pt x="152" y="115"/>
                    <a:pt x="158" y="129"/>
                    <a:pt x="162" y="144"/>
                  </a:cubicBezTo>
                  <a:cubicBezTo>
                    <a:pt x="163" y="149"/>
                    <a:pt x="162" y="157"/>
                    <a:pt x="168" y="159"/>
                  </a:cubicBezTo>
                  <a:cubicBezTo>
                    <a:pt x="173" y="160"/>
                    <a:pt x="178" y="151"/>
                    <a:pt x="180" y="149"/>
                  </a:cubicBezTo>
                  <a:cubicBezTo>
                    <a:pt x="190" y="137"/>
                    <a:pt x="203" y="127"/>
                    <a:pt x="215" y="116"/>
                  </a:cubicBezTo>
                  <a:cubicBezTo>
                    <a:pt x="240" y="93"/>
                    <a:pt x="266" y="69"/>
                    <a:pt x="292" y="47"/>
                  </a:cubicBezTo>
                  <a:cubicBezTo>
                    <a:pt x="298" y="42"/>
                    <a:pt x="305" y="37"/>
                    <a:pt x="311" y="31"/>
                  </a:cubicBezTo>
                  <a:cubicBezTo>
                    <a:pt x="325" y="20"/>
                    <a:pt x="331" y="40"/>
                    <a:pt x="334" y="49"/>
                  </a:cubicBezTo>
                  <a:cubicBezTo>
                    <a:pt x="336" y="57"/>
                    <a:pt x="336" y="74"/>
                    <a:pt x="343" y="79"/>
                  </a:cubicBezTo>
                  <a:cubicBezTo>
                    <a:pt x="346" y="82"/>
                    <a:pt x="349" y="83"/>
                    <a:pt x="352" y="80"/>
                  </a:cubicBezTo>
                  <a:cubicBezTo>
                    <a:pt x="365" y="71"/>
                    <a:pt x="376" y="62"/>
                    <a:pt x="389" y="54"/>
                  </a:cubicBezTo>
                  <a:cubicBezTo>
                    <a:pt x="405" y="44"/>
                    <a:pt x="421" y="34"/>
                    <a:pt x="437" y="24"/>
                  </a:cubicBezTo>
                  <a:cubicBezTo>
                    <a:pt x="446" y="18"/>
                    <a:pt x="457" y="14"/>
                    <a:pt x="464" y="5"/>
                  </a:cubicBezTo>
                  <a:cubicBezTo>
                    <a:pt x="466" y="3"/>
                    <a:pt x="462" y="0"/>
                    <a:pt x="460" y="3"/>
                  </a:cubicBezTo>
                  <a:cubicBezTo>
                    <a:pt x="453" y="12"/>
                    <a:pt x="439" y="18"/>
                    <a:pt x="430" y="24"/>
                  </a:cubicBezTo>
                  <a:cubicBezTo>
                    <a:pt x="419" y="30"/>
                    <a:pt x="408" y="37"/>
                    <a:pt x="398" y="43"/>
                  </a:cubicBezTo>
                  <a:cubicBezTo>
                    <a:pt x="387" y="50"/>
                    <a:pt x="377" y="57"/>
                    <a:pt x="366" y="64"/>
                  </a:cubicBezTo>
                  <a:cubicBezTo>
                    <a:pt x="359" y="69"/>
                    <a:pt x="346" y="81"/>
                    <a:pt x="342" y="65"/>
                  </a:cubicBezTo>
                  <a:cubicBezTo>
                    <a:pt x="338" y="50"/>
                    <a:pt x="336" y="33"/>
                    <a:pt x="326" y="21"/>
                  </a:cubicBezTo>
                  <a:cubicBezTo>
                    <a:pt x="320" y="13"/>
                    <a:pt x="302" y="34"/>
                    <a:pt x="299" y="36"/>
                  </a:cubicBezTo>
                  <a:cubicBezTo>
                    <a:pt x="259" y="69"/>
                    <a:pt x="222" y="104"/>
                    <a:pt x="185" y="139"/>
                  </a:cubicBezTo>
                  <a:cubicBezTo>
                    <a:pt x="180" y="143"/>
                    <a:pt x="176" y="149"/>
                    <a:pt x="171" y="153"/>
                  </a:cubicBezTo>
                  <a:cubicBezTo>
                    <a:pt x="169" y="155"/>
                    <a:pt x="161" y="127"/>
                    <a:pt x="161" y="125"/>
                  </a:cubicBezTo>
                  <a:cubicBezTo>
                    <a:pt x="158" y="115"/>
                    <a:pt x="153" y="106"/>
                    <a:pt x="151" y="96"/>
                  </a:cubicBezTo>
                  <a:cubicBezTo>
                    <a:pt x="149" y="89"/>
                    <a:pt x="146" y="83"/>
                    <a:pt x="141" y="78"/>
                  </a:cubicBezTo>
                  <a:cubicBezTo>
                    <a:pt x="140" y="77"/>
                    <a:pt x="139" y="77"/>
                    <a:pt x="138" y="78"/>
                  </a:cubicBezTo>
                  <a:cubicBezTo>
                    <a:pt x="120" y="98"/>
                    <a:pt x="96" y="115"/>
                    <a:pt x="76" y="133"/>
                  </a:cubicBezTo>
                  <a:cubicBezTo>
                    <a:pt x="52" y="153"/>
                    <a:pt x="28" y="174"/>
                    <a:pt x="2" y="191"/>
                  </a:cubicBezTo>
                  <a:cubicBezTo>
                    <a:pt x="0" y="193"/>
                    <a:pt x="2" y="196"/>
                    <a:pt x="4" y="19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8" name="Freeform 266"/>
            <p:cNvSpPr/>
            <p:nvPr/>
          </p:nvSpPr>
          <p:spPr bwMode="auto">
            <a:xfrm>
              <a:off x="2080" y="351"/>
              <a:ext cx="47" cy="47"/>
            </a:xfrm>
            <a:custGeom>
              <a:avLst/>
              <a:gdLst>
                <a:gd name="T0" fmla="*/ 5 w 39"/>
                <a:gd name="T1" fmla="*/ 18 h 39"/>
                <a:gd name="T2" fmla="*/ 18 w 39"/>
                <a:gd name="T3" fmla="*/ 36 h 39"/>
                <a:gd name="T4" fmla="*/ 21 w 39"/>
                <a:gd name="T5" fmla="*/ 34 h 39"/>
                <a:gd name="T6" fmla="*/ 4 w 39"/>
                <a:gd name="T7" fmla="*/ 12 h 39"/>
                <a:gd name="T8" fmla="*/ 3 w 39"/>
                <a:gd name="T9" fmla="*/ 14 h 39"/>
                <a:gd name="T10" fmla="*/ 22 w 39"/>
                <a:gd name="T11" fmla="*/ 9 h 39"/>
                <a:gd name="T12" fmla="*/ 34 w 39"/>
                <a:gd name="T13" fmla="*/ 9 h 39"/>
                <a:gd name="T14" fmla="*/ 19 w 39"/>
                <a:gd name="T15" fmla="*/ 32 h 39"/>
                <a:gd name="T16" fmla="*/ 23 w 39"/>
                <a:gd name="T17" fmla="*/ 34 h 39"/>
                <a:gd name="T18" fmla="*/ 33 w 39"/>
                <a:gd name="T19" fmla="*/ 11 h 39"/>
                <a:gd name="T20" fmla="*/ 30 w 39"/>
                <a:gd name="T21" fmla="*/ 10 h 39"/>
                <a:gd name="T22" fmla="*/ 18 w 39"/>
                <a:gd name="T23" fmla="*/ 21 h 39"/>
                <a:gd name="T24" fmla="*/ 21 w 39"/>
                <a:gd name="T25" fmla="*/ 23 h 39"/>
                <a:gd name="T26" fmla="*/ 30 w 39"/>
                <a:gd name="T27" fmla="*/ 11 h 39"/>
                <a:gd name="T28" fmla="*/ 28 w 39"/>
                <a:gd name="T29" fmla="*/ 8 h 39"/>
                <a:gd name="T30" fmla="*/ 17 w 39"/>
                <a:gd name="T31" fmla="*/ 16 h 39"/>
                <a:gd name="T32" fmla="*/ 19 w 39"/>
                <a:gd name="T33" fmla="*/ 19 h 39"/>
                <a:gd name="T34" fmla="*/ 25 w 39"/>
                <a:gd name="T35" fmla="*/ 11 h 39"/>
                <a:gd name="T36" fmla="*/ 22 w 39"/>
                <a:gd name="T37" fmla="*/ 9 h 39"/>
                <a:gd name="T38" fmla="*/ 13 w 39"/>
                <a:gd name="T39" fmla="*/ 11 h 39"/>
                <a:gd name="T40" fmla="*/ 14 w 39"/>
                <a:gd name="T41" fmla="*/ 15 h 39"/>
                <a:gd name="T42" fmla="*/ 22 w 39"/>
                <a:gd name="T43" fmla="*/ 13 h 39"/>
                <a:gd name="T44" fmla="*/ 21 w 39"/>
                <a:gd name="T45" fmla="*/ 10 h 39"/>
                <a:gd name="T46" fmla="*/ 16 w 39"/>
                <a:gd name="T47" fmla="*/ 16 h 39"/>
                <a:gd name="T48" fmla="*/ 19 w 39"/>
                <a:gd name="T49" fmla="*/ 20 h 39"/>
                <a:gd name="T50" fmla="*/ 30 w 39"/>
                <a:gd name="T51" fmla="*/ 11 h 39"/>
                <a:gd name="T52" fmla="*/ 28 w 39"/>
                <a:gd name="T53" fmla="*/ 8 h 39"/>
                <a:gd name="T54" fmla="*/ 17 w 39"/>
                <a:gd name="T55" fmla="*/ 22 h 39"/>
                <a:gd name="T56" fmla="*/ 20 w 39"/>
                <a:gd name="T57" fmla="*/ 24 h 39"/>
                <a:gd name="T58" fmla="*/ 32 w 39"/>
                <a:gd name="T59" fmla="*/ 13 h 39"/>
                <a:gd name="T60" fmla="*/ 29 w 39"/>
                <a:gd name="T61" fmla="*/ 12 h 39"/>
                <a:gd name="T62" fmla="*/ 20 w 39"/>
                <a:gd name="T63" fmla="*/ 31 h 39"/>
                <a:gd name="T64" fmla="*/ 23 w 39"/>
                <a:gd name="T65" fmla="*/ 34 h 39"/>
                <a:gd name="T66" fmla="*/ 32 w 39"/>
                <a:gd name="T67" fmla="*/ 21 h 39"/>
                <a:gd name="T68" fmla="*/ 38 w 39"/>
                <a:gd name="T69" fmla="*/ 6 h 39"/>
                <a:gd name="T70" fmla="*/ 28 w 39"/>
                <a:gd name="T71" fmla="*/ 2 h 39"/>
                <a:gd name="T72" fmla="*/ 19 w 39"/>
                <a:gd name="T73" fmla="*/ 6 h 39"/>
                <a:gd name="T74" fmla="*/ 2 w 39"/>
                <a:gd name="T75" fmla="*/ 10 h 39"/>
                <a:gd name="T76" fmla="*/ 0 w 39"/>
                <a:gd name="T77" fmla="*/ 12 h 39"/>
                <a:gd name="T78" fmla="*/ 18 w 39"/>
                <a:gd name="T79" fmla="*/ 36 h 39"/>
                <a:gd name="T80" fmla="*/ 21 w 39"/>
                <a:gd name="T81" fmla="*/ 34 h 39"/>
                <a:gd name="T82" fmla="*/ 8 w 39"/>
                <a:gd name="T83" fmla="*/ 15 h 39"/>
                <a:gd name="T84" fmla="*/ 5 w 39"/>
                <a:gd name="T85" fmla="*/ 1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9" h="39">
                  <a:moveTo>
                    <a:pt x="5" y="18"/>
                  </a:moveTo>
                  <a:cubicBezTo>
                    <a:pt x="10" y="24"/>
                    <a:pt x="14" y="30"/>
                    <a:pt x="18" y="36"/>
                  </a:cubicBezTo>
                  <a:cubicBezTo>
                    <a:pt x="19" y="36"/>
                    <a:pt x="20" y="35"/>
                    <a:pt x="21" y="34"/>
                  </a:cubicBezTo>
                  <a:cubicBezTo>
                    <a:pt x="17" y="27"/>
                    <a:pt x="5" y="21"/>
                    <a:pt x="4" y="12"/>
                  </a:cubicBezTo>
                  <a:cubicBezTo>
                    <a:pt x="4" y="13"/>
                    <a:pt x="3" y="13"/>
                    <a:pt x="3" y="14"/>
                  </a:cubicBezTo>
                  <a:cubicBezTo>
                    <a:pt x="9" y="13"/>
                    <a:pt x="16" y="12"/>
                    <a:pt x="22" y="9"/>
                  </a:cubicBezTo>
                  <a:cubicBezTo>
                    <a:pt x="25" y="7"/>
                    <a:pt x="36" y="1"/>
                    <a:pt x="34" y="9"/>
                  </a:cubicBezTo>
                  <a:cubicBezTo>
                    <a:pt x="31" y="18"/>
                    <a:pt x="23" y="24"/>
                    <a:pt x="19" y="32"/>
                  </a:cubicBezTo>
                  <a:cubicBezTo>
                    <a:pt x="18" y="34"/>
                    <a:pt x="21" y="36"/>
                    <a:pt x="23" y="34"/>
                  </a:cubicBezTo>
                  <a:cubicBezTo>
                    <a:pt x="28" y="29"/>
                    <a:pt x="34" y="19"/>
                    <a:pt x="33" y="11"/>
                  </a:cubicBezTo>
                  <a:cubicBezTo>
                    <a:pt x="33" y="10"/>
                    <a:pt x="31" y="9"/>
                    <a:pt x="30" y="10"/>
                  </a:cubicBezTo>
                  <a:cubicBezTo>
                    <a:pt x="25" y="12"/>
                    <a:pt x="22" y="17"/>
                    <a:pt x="18" y="21"/>
                  </a:cubicBezTo>
                  <a:cubicBezTo>
                    <a:pt x="19" y="22"/>
                    <a:pt x="20" y="22"/>
                    <a:pt x="21" y="23"/>
                  </a:cubicBezTo>
                  <a:cubicBezTo>
                    <a:pt x="23" y="18"/>
                    <a:pt x="27" y="15"/>
                    <a:pt x="30" y="11"/>
                  </a:cubicBezTo>
                  <a:cubicBezTo>
                    <a:pt x="32" y="9"/>
                    <a:pt x="30" y="7"/>
                    <a:pt x="28" y="8"/>
                  </a:cubicBezTo>
                  <a:cubicBezTo>
                    <a:pt x="24" y="10"/>
                    <a:pt x="21" y="14"/>
                    <a:pt x="17" y="16"/>
                  </a:cubicBezTo>
                  <a:cubicBezTo>
                    <a:pt x="18" y="17"/>
                    <a:pt x="18" y="18"/>
                    <a:pt x="19" y="19"/>
                  </a:cubicBezTo>
                  <a:cubicBezTo>
                    <a:pt x="21" y="17"/>
                    <a:pt x="23" y="15"/>
                    <a:pt x="25" y="11"/>
                  </a:cubicBezTo>
                  <a:cubicBezTo>
                    <a:pt x="25" y="10"/>
                    <a:pt x="24" y="9"/>
                    <a:pt x="22" y="9"/>
                  </a:cubicBezTo>
                  <a:cubicBezTo>
                    <a:pt x="19" y="9"/>
                    <a:pt x="16" y="10"/>
                    <a:pt x="13" y="11"/>
                  </a:cubicBezTo>
                  <a:cubicBezTo>
                    <a:pt x="10" y="12"/>
                    <a:pt x="11" y="16"/>
                    <a:pt x="14" y="15"/>
                  </a:cubicBezTo>
                  <a:cubicBezTo>
                    <a:pt x="16" y="14"/>
                    <a:pt x="19" y="13"/>
                    <a:pt x="22" y="13"/>
                  </a:cubicBezTo>
                  <a:cubicBezTo>
                    <a:pt x="22" y="12"/>
                    <a:pt x="21" y="11"/>
                    <a:pt x="21" y="10"/>
                  </a:cubicBezTo>
                  <a:cubicBezTo>
                    <a:pt x="20" y="13"/>
                    <a:pt x="18" y="15"/>
                    <a:pt x="16" y="16"/>
                  </a:cubicBezTo>
                  <a:cubicBezTo>
                    <a:pt x="15" y="18"/>
                    <a:pt x="17" y="21"/>
                    <a:pt x="19" y="20"/>
                  </a:cubicBezTo>
                  <a:cubicBezTo>
                    <a:pt x="23" y="18"/>
                    <a:pt x="26" y="14"/>
                    <a:pt x="30" y="11"/>
                  </a:cubicBezTo>
                  <a:cubicBezTo>
                    <a:pt x="29" y="10"/>
                    <a:pt x="28" y="9"/>
                    <a:pt x="28" y="8"/>
                  </a:cubicBezTo>
                  <a:cubicBezTo>
                    <a:pt x="23" y="12"/>
                    <a:pt x="19" y="16"/>
                    <a:pt x="17" y="22"/>
                  </a:cubicBezTo>
                  <a:cubicBezTo>
                    <a:pt x="16" y="24"/>
                    <a:pt x="19" y="25"/>
                    <a:pt x="20" y="24"/>
                  </a:cubicBezTo>
                  <a:cubicBezTo>
                    <a:pt x="24" y="20"/>
                    <a:pt x="27" y="16"/>
                    <a:pt x="32" y="13"/>
                  </a:cubicBezTo>
                  <a:cubicBezTo>
                    <a:pt x="31" y="13"/>
                    <a:pt x="30" y="12"/>
                    <a:pt x="29" y="12"/>
                  </a:cubicBezTo>
                  <a:cubicBezTo>
                    <a:pt x="30" y="18"/>
                    <a:pt x="24" y="27"/>
                    <a:pt x="20" y="31"/>
                  </a:cubicBezTo>
                  <a:cubicBezTo>
                    <a:pt x="21" y="32"/>
                    <a:pt x="22" y="33"/>
                    <a:pt x="23" y="34"/>
                  </a:cubicBezTo>
                  <a:cubicBezTo>
                    <a:pt x="25" y="29"/>
                    <a:pt x="29" y="25"/>
                    <a:pt x="32" y="21"/>
                  </a:cubicBezTo>
                  <a:cubicBezTo>
                    <a:pt x="35" y="17"/>
                    <a:pt x="39" y="11"/>
                    <a:pt x="38" y="6"/>
                  </a:cubicBezTo>
                  <a:cubicBezTo>
                    <a:pt x="37" y="0"/>
                    <a:pt x="32" y="1"/>
                    <a:pt x="28" y="2"/>
                  </a:cubicBezTo>
                  <a:cubicBezTo>
                    <a:pt x="25" y="3"/>
                    <a:pt x="22" y="5"/>
                    <a:pt x="19" y="6"/>
                  </a:cubicBezTo>
                  <a:cubicBezTo>
                    <a:pt x="13" y="8"/>
                    <a:pt x="7" y="9"/>
                    <a:pt x="2" y="10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1" y="22"/>
                    <a:pt x="13" y="28"/>
                    <a:pt x="18" y="36"/>
                  </a:cubicBezTo>
                  <a:cubicBezTo>
                    <a:pt x="19" y="39"/>
                    <a:pt x="22" y="37"/>
                    <a:pt x="21" y="34"/>
                  </a:cubicBezTo>
                  <a:cubicBezTo>
                    <a:pt x="17" y="27"/>
                    <a:pt x="13" y="21"/>
                    <a:pt x="8" y="15"/>
                  </a:cubicBezTo>
                  <a:cubicBezTo>
                    <a:pt x="6" y="13"/>
                    <a:pt x="3" y="16"/>
                    <a:pt x="5" y="1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9" name="Freeform 267"/>
            <p:cNvSpPr/>
            <p:nvPr/>
          </p:nvSpPr>
          <p:spPr bwMode="auto">
            <a:xfrm>
              <a:off x="1518" y="296"/>
              <a:ext cx="669" cy="324"/>
            </a:xfrm>
            <a:custGeom>
              <a:avLst/>
              <a:gdLst>
                <a:gd name="T0" fmla="*/ 1 w 549"/>
                <a:gd name="T1" fmla="*/ 4 h 266"/>
                <a:gd name="T2" fmla="*/ 12 w 549"/>
                <a:gd name="T3" fmla="*/ 104 h 266"/>
                <a:gd name="T4" fmla="*/ 13 w 549"/>
                <a:gd name="T5" fmla="*/ 208 h 266"/>
                <a:gd name="T6" fmla="*/ 12 w 549"/>
                <a:gd name="T7" fmla="*/ 247 h 266"/>
                <a:gd name="T8" fmla="*/ 15 w 549"/>
                <a:gd name="T9" fmla="*/ 262 h 266"/>
                <a:gd name="T10" fmla="*/ 39 w 549"/>
                <a:gd name="T11" fmla="*/ 264 h 266"/>
                <a:gd name="T12" fmla="*/ 94 w 549"/>
                <a:gd name="T13" fmla="*/ 264 h 266"/>
                <a:gd name="T14" fmla="*/ 307 w 549"/>
                <a:gd name="T15" fmla="*/ 258 h 266"/>
                <a:gd name="T16" fmla="*/ 416 w 549"/>
                <a:gd name="T17" fmla="*/ 258 h 266"/>
                <a:gd name="T18" fmla="*/ 467 w 549"/>
                <a:gd name="T19" fmla="*/ 257 h 266"/>
                <a:gd name="T20" fmla="*/ 523 w 549"/>
                <a:gd name="T21" fmla="*/ 261 h 266"/>
                <a:gd name="T22" fmla="*/ 527 w 549"/>
                <a:gd name="T23" fmla="*/ 261 h 266"/>
                <a:gd name="T24" fmla="*/ 534 w 549"/>
                <a:gd name="T25" fmla="*/ 242 h 266"/>
                <a:gd name="T26" fmla="*/ 528 w 549"/>
                <a:gd name="T27" fmla="*/ 257 h 266"/>
                <a:gd name="T28" fmla="*/ 528 w 549"/>
                <a:gd name="T29" fmla="*/ 241 h 266"/>
                <a:gd name="T30" fmla="*/ 526 w 549"/>
                <a:gd name="T31" fmla="*/ 245 h 266"/>
                <a:gd name="T32" fmla="*/ 523 w 549"/>
                <a:gd name="T33" fmla="*/ 260 h 266"/>
                <a:gd name="T34" fmla="*/ 526 w 549"/>
                <a:gd name="T35" fmla="*/ 262 h 266"/>
                <a:gd name="T36" fmla="*/ 547 w 549"/>
                <a:gd name="T37" fmla="*/ 246 h 266"/>
                <a:gd name="T38" fmla="*/ 526 w 549"/>
                <a:gd name="T39" fmla="*/ 236 h 266"/>
                <a:gd name="T40" fmla="*/ 524 w 549"/>
                <a:gd name="T41" fmla="*/ 238 h 266"/>
                <a:gd name="T42" fmla="*/ 523 w 549"/>
                <a:gd name="T43" fmla="*/ 261 h 266"/>
                <a:gd name="T44" fmla="*/ 527 w 549"/>
                <a:gd name="T45" fmla="*/ 261 h 266"/>
                <a:gd name="T46" fmla="*/ 526 w 549"/>
                <a:gd name="T47" fmla="*/ 251 h 266"/>
                <a:gd name="T48" fmla="*/ 524 w 549"/>
                <a:gd name="T49" fmla="*/ 250 h 266"/>
                <a:gd name="T50" fmla="*/ 326 w 549"/>
                <a:gd name="T51" fmla="*/ 254 h 266"/>
                <a:gd name="T52" fmla="*/ 126 w 549"/>
                <a:gd name="T53" fmla="*/ 259 h 266"/>
                <a:gd name="T54" fmla="*/ 33 w 549"/>
                <a:gd name="T55" fmla="*/ 260 h 266"/>
                <a:gd name="T56" fmla="*/ 16 w 549"/>
                <a:gd name="T57" fmla="*/ 247 h 266"/>
                <a:gd name="T58" fmla="*/ 17 w 549"/>
                <a:gd name="T59" fmla="*/ 233 h 266"/>
                <a:gd name="T60" fmla="*/ 16 w 549"/>
                <a:gd name="T61" fmla="*/ 184 h 266"/>
                <a:gd name="T62" fmla="*/ 16 w 549"/>
                <a:gd name="T63" fmla="*/ 91 h 266"/>
                <a:gd name="T64" fmla="*/ 5 w 549"/>
                <a:gd name="T65" fmla="*/ 3 h 266"/>
                <a:gd name="T66" fmla="*/ 1 w 549"/>
                <a:gd name="T67" fmla="*/ 4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9" h="266">
                  <a:moveTo>
                    <a:pt x="1" y="4"/>
                  </a:moveTo>
                  <a:cubicBezTo>
                    <a:pt x="9" y="36"/>
                    <a:pt x="10" y="71"/>
                    <a:pt x="12" y="104"/>
                  </a:cubicBezTo>
                  <a:cubicBezTo>
                    <a:pt x="15" y="138"/>
                    <a:pt x="12" y="174"/>
                    <a:pt x="13" y="208"/>
                  </a:cubicBezTo>
                  <a:cubicBezTo>
                    <a:pt x="13" y="222"/>
                    <a:pt x="13" y="234"/>
                    <a:pt x="12" y="247"/>
                  </a:cubicBezTo>
                  <a:cubicBezTo>
                    <a:pt x="11" y="251"/>
                    <a:pt x="11" y="259"/>
                    <a:pt x="15" y="262"/>
                  </a:cubicBezTo>
                  <a:cubicBezTo>
                    <a:pt x="22" y="266"/>
                    <a:pt x="31" y="264"/>
                    <a:pt x="39" y="264"/>
                  </a:cubicBezTo>
                  <a:cubicBezTo>
                    <a:pt x="57" y="264"/>
                    <a:pt x="76" y="264"/>
                    <a:pt x="94" y="264"/>
                  </a:cubicBezTo>
                  <a:cubicBezTo>
                    <a:pt x="165" y="262"/>
                    <a:pt x="236" y="259"/>
                    <a:pt x="307" y="258"/>
                  </a:cubicBezTo>
                  <a:cubicBezTo>
                    <a:pt x="344" y="257"/>
                    <a:pt x="380" y="257"/>
                    <a:pt x="416" y="258"/>
                  </a:cubicBezTo>
                  <a:cubicBezTo>
                    <a:pt x="433" y="258"/>
                    <a:pt x="450" y="258"/>
                    <a:pt x="467" y="257"/>
                  </a:cubicBezTo>
                  <a:cubicBezTo>
                    <a:pt x="476" y="257"/>
                    <a:pt x="522" y="250"/>
                    <a:pt x="523" y="261"/>
                  </a:cubicBezTo>
                  <a:cubicBezTo>
                    <a:pt x="524" y="263"/>
                    <a:pt x="528" y="263"/>
                    <a:pt x="527" y="261"/>
                  </a:cubicBezTo>
                  <a:cubicBezTo>
                    <a:pt x="527" y="254"/>
                    <a:pt x="523" y="239"/>
                    <a:pt x="534" y="242"/>
                  </a:cubicBezTo>
                  <a:cubicBezTo>
                    <a:pt x="549" y="245"/>
                    <a:pt x="534" y="253"/>
                    <a:pt x="528" y="257"/>
                  </a:cubicBezTo>
                  <a:cubicBezTo>
                    <a:pt x="534" y="253"/>
                    <a:pt x="533" y="244"/>
                    <a:pt x="528" y="241"/>
                  </a:cubicBezTo>
                  <a:cubicBezTo>
                    <a:pt x="525" y="240"/>
                    <a:pt x="523" y="243"/>
                    <a:pt x="526" y="245"/>
                  </a:cubicBezTo>
                  <a:cubicBezTo>
                    <a:pt x="530" y="247"/>
                    <a:pt x="524" y="256"/>
                    <a:pt x="523" y="260"/>
                  </a:cubicBezTo>
                  <a:cubicBezTo>
                    <a:pt x="522" y="261"/>
                    <a:pt x="524" y="263"/>
                    <a:pt x="526" y="262"/>
                  </a:cubicBezTo>
                  <a:cubicBezTo>
                    <a:pt x="532" y="260"/>
                    <a:pt x="544" y="254"/>
                    <a:pt x="547" y="246"/>
                  </a:cubicBezTo>
                  <a:cubicBezTo>
                    <a:pt x="549" y="239"/>
                    <a:pt x="530" y="237"/>
                    <a:pt x="526" y="236"/>
                  </a:cubicBezTo>
                  <a:cubicBezTo>
                    <a:pt x="525" y="236"/>
                    <a:pt x="524" y="237"/>
                    <a:pt x="524" y="238"/>
                  </a:cubicBezTo>
                  <a:cubicBezTo>
                    <a:pt x="521" y="245"/>
                    <a:pt x="523" y="253"/>
                    <a:pt x="523" y="261"/>
                  </a:cubicBezTo>
                  <a:cubicBezTo>
                    <a:pt x="525" y="261"/>
                    <a:pt x="526" y="261"/>
                    <a:pt x="527" y="261"/>
                  </a:cubicBezTo>
                  <a:cubicBezTo>
                    <a:pt x="527" y="257"/>
                    <a:pt x="527" y="256"/>
                    <a:pt x="526" y="251"/>
                  </a:cubicBezTo>
                  <a:cubicBezTo>
                    <a:pt x="526" y="251"/>
                    <a:pt x="525" y="250"/>
                    <a:pt x="524" y="250"/>
                  </a:cubicBezTo>
                  <a:cubicBezTo>
                    <a:pt x="458" y="255"/>
                    <a:pt x="392" y="253"/>
                    <a:pt x="326" y="254"/>
                  </a:cubicBezTo>
                  <a:cubicBezTo>
                    <a:pt x="260" y="254"/>
                    <a:pt x="193" y="256"/>
                    <a:pt x="126" y="259"/>
                  </a:cubicBezTo>
                  <a:cubicBezTo>
                    <a:pt x="95" y="260"/>
                    <a:pt x="64" y="260"/>
                    <a:pt x="33" y="260"/>
                  </a:cubicBezTo>
                  <a:cubicBezTo>
                    <a:pt x="25" y="259"/>
                    <a:pt x="15" y="258"/>
                    <a:pt x="16" y="247"/>
                  </a:cubicBezTo>
                  <a:cubicBezTo>
                    <a:pt x="16" y="243"/>
                    <a:pt x="17" y="238"/>
                    <a:pt x="17" y="233"/>
                  </a:cubicBezTo>
                  <a:cubicBezTo>
                    <a:pt x="18" y="217"/>
                    <a:pt x="17" y="200"/>
                    <a:pt x="16" y="184"/>
                  </a:cubicBezTo>
                  <a:cubicBezTo>
                    <a:pt x="16" y="153"/>
                    <a:pt x="18" y="122"/>
                    <a:pt x="16" y="91"/>
                  </a:cubicBezTo>
                  <a:cubicBezTo>
                    <a:pt x="13" y="62"/>
                    <a:pt x="12" y="31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0" name="Freeform 268"/>
            <p:cNvSpPr/>
            <p:nvPr/>
          </p:nvSpPr>
          <p:spPr bwMode="auto">
            <a:xfrm>
              <a:off x="1505" y="284"/>
              <a:ext cx="41" cy="35"/>
            </a:xfrm>
            <a:custGeom>
              <a:avLst/>
              <a:gdLst>
                <a:gd name="T0" fmla="*/ 10 w 34"/>
                <a:gd name="T1" fmla="*/ 3 h 29"/>
                <a:gd name="T2" fmla="*/ 1 w 34"/>
                <a:gd name="T3" fmla="*/ 26 h 29"/>
                <a:gd name="T4" fmla="*/ 5 w 34"/>
                <a:gd name="T5" fmla="*/ 27 h 29"/>
                <a:gd name="T6" fmla="*/ 9 w 34"/>
                <a:gd name="T7" fmla="*/ 16 h 29"/>
                <a:gd name="T8" fmla="*/ 16 w 34"/>
                <a:gd name="T9" fmla="*/ 4 h 29"/>
                <a:gd name="T10" fmla="*/ 14 w 34"/>
                <a:gd name="T11" fmla="*/ 2 h 29"/>
                <a:gd name="T12" fmla="*/ 23 w 34"/>
                <a:gd name="T13" fmla="*/ 18 h 29"/>
                <a:gd name="T14" fmla="*/ 24 w 34"/>
                <a:gd name="T15" fmla="*/ 22 h 29"/>
                <a:gd name="T16" fmla="*/ 22 w 34"/>
                <a:gd name="T17" fmla="*/ 23 h 29"/>
                <a:gd name="T18" fmla="*/ 15 w 34"/>
                <a:gd name="T19" fmla="*/ 20 h 29"/>
                <a:gd name="T20" fmla="*/ 12 w 34"/>
                <a:gd name="T21" fmla="*/ 17 h 29"/>
                <a:gd name="T22" fmla="*/ 26 w 34"/>
                <a:gd name="T23" fmla="*/ 26 h 29"/>
                <a:gd name="T24" fmla="*/ 18 w 34"/>
                <a:gd name="T25" fmla="*/ 1 h 29"/>
                <a:gd name="T26" fmla="*/ 15 w 34"/>
                <a:gd name="T27" fmla="*/ 0 h 29"/>
                <a:gd name="T28" fmla="*/ 7 w 34"/>
                <a:gd name="T29" fmla="*/ 9 h 29"/>
                <a:gd name="T30" fmla="*/ 1 w 34"/>
                <a:gd name="T31" fmla="*/ 25 h 29"/>
                <a:gd name="T32" fmla="*/ 5 w 34"/>
                <a:gd name="T33" fmla="*/ 27 h 29"/>
                <a:gd name="T34" fmla="*/ 14 w 34"/>
                <a:gd name="T35" fmla="*/ 5 h 29"/>
                <a:gd name="T36" fmla="*/ 10 w 34"/>
                <a:gd name="T37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29">
                  <a:moveTo>
                    <a:pt x="10" y="3"/>
                  </a:moveTo>
                  <a:cubicBezTo>
                    <a:pt x="6" y="10"/>
                    <a:pt x="3" y="18"/>
                    <a:pt x="1" y="26"/>
                  </a:cubicBezTo>
                  <a:cubicBezTo>
                    <a:pt x="0" y="28"/>
                    <a:pt x="3" y="29"/>
                    <a:pt x="5" y="27"/>
                  </a:cubicBezTo>
                  <a:cubicBezTo>
                    <a:pt x="7" y="24"/>
                    <a:pt x="8" y="20"/>
                    <a:pt x="9" y="16"/>
                  </a:cubicBezTo>
                  <a:cubicBezTo>
                    <a:pt x="10" y="13"/>
                    <a:pt x="12" y="5"/>
                    <a:pt x="16" y="4"/>
                  </a:cubicBezTo>
                  <a:cubicBezTo>
                    <a:pt x="16" y="3"/>
                    <a:pt x="15" y="3"/>
                    <a:pt x="14" y="2"/>
                  </a:cubicBezTo>
                  <a:cubicBezTo>
                    <a:pt x="16" y="8"/>
                    <a:pt x="20" y="13"/>
                    <a:pt x="23" y="18"/>
                  </a:cubicBezTo>
                  <a:cubicBezTo>
                    <a:pt x="23" y="19"/>
                    <a:pt x="24" y="21"/>
                    <a:pt x="24" y="22"/>
                  </a:cubicBezTo>
                  <a:cubicBezTo>
                    <a:pt x="24" y="23"/>
                    <a:pt x="23" y="23"/>
                    <a:pt x="22" y="23"/>
                  </a:cubicBezTo>
                  <a:cubicBezTo>
                    <a:pt x="20" y="23"/>
                    <a:pt x="13" y="22"/>
                    <a:pt x="15" y="20"/>
                  </a:cubicBezTo>
                  <a:cubicBezTo>
                    <a:pt x="17" y="17"/>
                    <a:pt x="13" y="16"/>
                    <a:pt x="12" y="17"/>
                  </a:cubicBezTo>
                  <a:cubicBezTo>
                    <a:pt x="6" y="25"/>
                    <a:pt x="22" y="29"/>
                    <a:pt x="26" y="26"/>
                  </a:cubicBezTo>
                  <a:cubicBezTo>
                    <a:pt x="34" y="21"/>
                    <a:pt x="20" y="6"/>
                    <a:pt x="18" y="1"/>
                  </a:cubicBezTo>
                  <a:cubicBezTo>
                    <a:pt x="17" y="0"/>
                    <a:pt x="17" y="0"/>
                    <a:pt x="15" y="0"/>
                  </a:cubicBezTo>
                  <a:cubicBezTo>
                    <a:pt x="11" y="1"/>
                    <a:pt x="9" y="6"/>
                    <a:pt x="7" y="9"/>
                  </a:cubicBezTo>
                  <a:cubicBezTo>
                    <a:pt x="5" y="15"/>
                    <a:pt x="4" y="20"/>
                    <a:pt x="1" y="25"/>
                  </a:cubicBezTo>
                  <a:cubicBezTo>
                    <a:pt x="2" y="26"/>
                    <a:pt x="4" y="26"/>
                    <a:pt x="5" y="27"/>
                  </a:cubicBezTo>
                  <a:cubicBezTo>
                    <a:pt x="7" y="19"/>
                    <a:pt x="10" y="11"/>
                    <a:pt x="14" y="5"/>
                  </a:cubicBezTo>
                  <a:cubicBezTo>
                    <a:pt x="15" y="2"/>
                    <a:pt x="12" y="0"/>
                    <a:pt x="10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1" name="Freeform 269"/>
            <p:cNvSpPr/>
            <p:nvPr/>
          </p:nvSpPr>
          <p:spPr bwMode="auto">
            <a:xfrm>
              <a:off x="1550" y="520"/>
              <a:ext cx="579" cy="24"/>
            </a:xfrm>
            <a:custGeom>
              <a:avLst/>
              <a:gdLst>
                <a:gd name="T0" fmla="*/ 3 w 475"/>
                <a:gd name="T1" fmla="*/ 20 h 20"/>
                <a:gd name="T2" fmla="*/ 115 w 475"/>
                <a:gd name="T3" fmla="*/ 17 h 20"/>
                <a:gd name="T4" fmla="*/ 237 w 475"/>
                <a:gd name="T5" fmla="*/ 12 h 20"/>
                <a:gd name="T6" fmla="*/ 360 w 475"/>
                <a:gd name="T7" fmla="*/ 9 h 20"/>
                <a:gd name="T8" fmla="*/ 417 w 475"/>
                <a:gd name="T9" fmla="*/ 7 h 20"/>
                <a:gd name="T10" fmla="*/ 471 w 475"/>
                <a:gd name="T11" fmla="*/ 7 h 20"/>
                <a:gd name="T12" fmla="*/ 473 w 475"/>
                <a:gd name="T13" fmla="*/ 3 h 20"/>
                <a:gd name="T14" fmla="*/ 434 w 475"/>
                <a:gd name="T15" fmla="*/ 3 h 20"/>
                <a:gd name="T16" fmla="*/ 374 w 475"/>
                <a:gd name="T17" fmla="*/ 4 h 20"/>
                <a:gd name="T18" fmla="*/ 250 w 475"/>
                <a:gd name="T19" fmla="*/ 7 h 20"/>
                <a:gd name="T20" fmla="*/ 3 w 475"/>
                <a:gd name="T21" fmla="*/ 16 h 20"/>
                <a:gd name="T22" fmla="*/ 3 w 475"/>
                <a:gd name="T2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5" h="20">
                  <a:moveTo>
                    <a:pt x="3" y="20"/>
                  </a:moveTo>
                  <a:cubicBezTo>
                    <a:pt x="40" y="20"/>
                    <a:pt x="78" y="19"/>
                    <a:pt x="115" y="17"/>
                  </a:cubicBezTo>
                  <a:cubicBezTo>
                    <a:pt x="156" y="13"/>
                    <a:pt x="196" y="14"/>
                    <a:pt x="237" y="12"/>
                  </a:cubicBezTo>
                  <a:cubicBezTo>
                    <a:pt x="278" y="9"/>
                    <a:pt x="319" y="10"/>
                    <a:pt x="360" y="9"/>
                  </a:cubicBezTo>
                  <a:cubicBezTo>
                    <a:pt x="380" y="8"/>
                    <a:pt x="398" y="7"/>
                    <a:pt x="417" y="7"/>
                  </a:cubicBezTo>
                  <a:cubicBezTo>
                    <a:pt x="435" y="7"/>
                    <a:pt x="454" y="3"/>
                    <a:pt x="471" y="7"/>
                  </a:cubicBezTo>
                  <a:cubicBezTo>
                    <a:pt x="474" y="7"/>
                    <a:pt x="475" y="4"/>
                    <a:pt x="473" y="3"/>
                  </a:cubicBezTo>
                  <a:cubicBezTo>
                    <a:pt x="460" y="0"/>
                    <a:pt x="447" y="1"/>
                    <a:pt x="434" y="3"/>
                  </a:cubicBezTo>
                  <a:cubicBezTo>
                    <a:pt x="414" y="4"/>
                    <a:pt x="394" y="3"/>
                    <a:pt x="374" y="4"/>
                  </a:cubicBezTo>
                  <a:cubicBezTo>
                    <a:pt x="332" y="6"/>
                    <a:pt x="291" y="5"/>
                    <a:pt x="250" y="7"/>
                  </a:cubicBezTo>
                  <a:cubicBezTo>
                    <a:pt x="168" y="10"/>
                    <a:pt x="85" y="16"/>
                    <a:pt x="3" y="16"/>
                  </a:cubicBezTo>
                  <a:cubicBezTo>
                    <a:pt x="0" y="16"/>
                    <a:pt x="0" y="20"/>
                    <a:pt x="3" y="2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2" name="Freeform 270"/>
            <p:cNvSpPr/>
            <p:nvPr/>
          </p:nvSpPr>
          <p:spPr bwMode="auto">
            <a:xfrm>
              <a:off x="1762" y="527"/>
              <a:ext cx="18" cy="20"/>
            </a:xfrm>
            <a:custGeom>
              <a:avLst/>
              <a:gdLst>
                <a:gd name="T0" fmla="*/ 6 w 15"/>
                <a:gd name="T1" fmla="*/ 1 h 16"/>
                <a:gd name="T2" fmla="*/ 2 w 15"/>
                <a:gd name="T3" fmla="*/ 9 h 16"/>
                <a:gd name="T4" fmla="*/ 10 w 15"/>
                <a:gd name="T5" fmla="*/ 14 h 16"/>
                <a:gd name="T6" fmla="*/ 13 w 15"/>
                <a:gd name="T7" fmla="*/ 7 h 16"/>
                <a:gd name="T8" fmla="*/ 6 w 15"/>
                <a:gd name="T9" fmla="*/ 3 h 16"/>
                <a:gd name="T10" fmla="*/ 5 w 15"/>
                <a:gd name="T11" fmla="*/ 15 h 16"/>
                <a:gd name="T12" fmla="*/ 13 w 15"/>
                <a:gd name="T13" fmla="*/ 11 h 16"/>
                <a:gd name="T14" fmla="*/ 10 w 15"/>
                <a:gd name="T15" fmla="*/ 3 h 16"/>
                <a:gd name="T16" fmla="*/ 7 w 15"/>
                <a:gd name="T17" fmla="*/ 7 h 16"/>
                <a:gd name="T18" fmla="*/ 6 w 15"/>
                <a:gd name="T19" fmla="*/ 11 h 16"/>
                <a:gd name="T20" fmla="*/ 6 w 15"/>
                <a:gd name="T21" fmla="*/ 7 h 16"/>
                <a:gd name="T22" fmla="*/ 9 w 15"/>
                <a:gd name="T23" fmla="*/ 10 h 16"/>
                <a:gd name="T24" fmla="*/ 6 w 15"/>
                <a:gd name="T25" fmla="*/ 8 h 16"/>
                <a:gd name="T26" fmla="*/ 8 w 15"/>
                <a:gd name="T27" fmla="*/ 5 h 16"/>
                <a:gd name="T28" fmla="*/ 6 w 15"/>
                <a:gd name="T2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16">
                  <a:moveTo>
                    <a:pt x="6" y="1"/>
                  </a:moveTo>
                  <a:cubicBezTo>
                    <a:pt x="3" y="3"/>
                    <a:pt x="1" y="6"/>
                    <a:pt x="2" y="9"/>
                  </a:cubicBezTo>
                  <a:cubicBezTo>
                    <a:pt x="3" y="13"/>
                    <a:pt x="6" y="14"/>
                    <a:pt x="10" y="14"/>
                  </a:cubicBezTo>
                  <a:cubicBezTo>
                    <a:pt x="13" y="13"/>
                    <a:pt x="15" y="9"/>
                    <a:pt x="13" y="7"/>
                  </a:cubicBezTo>
                  <a:cubicBezTo>
                    <a:pt x="12" y="4"/>
                    <a:pt x="9" y="2"/>
                    <a:pt x="6" y="3"/>
                  </a:cubicBezTo>
                  <a:cubicBezTo>
                    <a:pt x="0" y="4"/>
                    <a:pt x="0" y="13"/>
                    <a:pt x="5" y="15"/>
                  </a:cubicBezTo>
                  <a:cubicBezTo>
                    <a:pt x="8" y="16"/>
                    <a:pt x="12" y="14"/>
                    <a:pt x="13" y="11"/>
                  </a:cubicBezTo>
                  <a:cubicBezTo>
                    <a:pt x="14" y="8"/>
                    <a:pt x="12" y="5"/>
                    <a:pt x="10" y="3"/>
                  </a:cubicBezTo>
                  <a:cubicBezTo>
                    <a:pt x="7" y="1"/>
                    <a:pt x="5" y="5"/>
                    <a:pt x="7" y="7"/>
                  </a:cubicBezTo>
                  <a:cubicBezTo>
                    <a:pt x="10" y="8"/>
                    <a:pt x="10" y="12"/>
                    <a:pt x="6" y="11"/>
                  </a:cubicBezTo>
                  <a:cubicBezTo>
                    <a:pt x="5" y="11"/>
                    <a:pt x="5" y="8"/>
                    <a:pt x="6" y="7"/>
                  </a:cubicBezTo>
                  <a:cubicBezTo>
                    <a:pt x="8" y="6"/>
                    <a:pt x="11" y="9"/>
                    <a:pt x="9" y="10"/>
                  </a:cubicBezTo>
                  <a:cubicBezTo>
                    <a:pt x="7" y="10"/>
                    <a:pt x="6" y="9"/>
                    <a:pt x="6" y="8"/>
                  </a:cubicBezTo>
                  <a:cubicBezTo>
                    <a:pt x="6" y="6"/>
                    <a:pt x="7" y="5"/>
                    <a:pt x="8" y="5"/>
                  </a:cubicBezTo>
                  <a:cubicBezTo>
                    <a:pt x="10" y="3"/>
                    <a:pt x="8" y="0"/>
                    <a:pt x="6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3" name="Freeform 271"/>
            <p:cNvSpPr/>
            <p:nvPr/>
          </p:nvSpPr>
          <p:spPr bwMode="auto">
            <a:xfrm>
              <a:off x="1717" y="530"/>
              <a:ext cx="18" cy="18"/>
            </a:xfrm>
            <a:custGeom>
              <a:avLst/>
              <a:gdLst>
                <a:gd name="T0" fmla="*/ 8 w 15"/>
                <a:gd name="T1" fmla="*/ 9 h 15"/>
                <a:gd name="T2" fmla="*/ 14 w 15"/>
                <a:gd name="T3" fmla="*/ 7 h 15"/>
                <a:gd name="T4" fmla="*/ 14 w 15"/>
                <a:gd name="T5" fmla="*/ 5 h 15"/>
                <a:gd name="T6" fmla="*/ 2 w 15"/>
                <a:gd name="T7" fmla="*/ 8 h 15"/>
                <a:gd name="T8" fmla="*/ 7 w 15"/>
                <a:gd name="T9" fmla="*/ 14 h 15"/>
                <a:gd name="T10" fmla="*/ 13 w 15"/>
                <a:gd name="T11" fmla="*/ 10 h 15"/>
                <a:gd name="T12" fmla="*/ 6 w 15"/>
                <a:gd name="T13" fmla="*/ 2 h 15"/>
                <a:gd name="T14" fmla="*/ 2 w 15"/>
                <a:gd name="T15" fmla="*/ 4 h 15"/>
                <a:gd name="T16" fmla="*/ 2 w 15"/>
                <a:gd name="T17" fmla="*/ 10 h 15"/>
                <a:gd name="T18" fmla="*/ 5 w 15"/>
                <a:gd name="T19" fmla="*/ 8 h 15"/>
                <a:gd name="T20" fmla="*/ 5 w 15"/>
                <a:gd name="T21" fmla="*/ 7 h 15"/>
                <a:gd name="T22" fmla="*/ 5 w 15"/>
                <a:gd name="T23" fmla="*/ 7 h 15"/>
                <a:gd name="T24" fmla="*/ 5 w 15"/>
                <a:gd name="T25" fmla="*/ 7 h 15"/>
                <a:gd name="T26" fmla="*/ 5 w 15"/>
                <a:gd name="T27" fmla="*/ 7 h 15"/>
                <a:gd name="T28" fmla="*/ 6 w 15"/>
                <a:gd name="T29" fmla="*/ 6 h 15"/>
                <a:gd name="T30" fmla="*/ 8 w 15"/>
                <a:gd name="T31" fmla="*/ 7 h 15"/>
                <a:gd name="T32" fmla="*/ 9 w 15"/>
                <a:gd name="T33" fmla="*/ 8 h 15"/>
                <a:gd name="T34" fmla="*/ 9 w 15"/>
                <a:gd name="T35" fmla="*/ 10 h 15"/>
                <a:gd name="T36" fmla="*/ 6 w 15"/>
                <a:gd name="T37" fmla="*/ 9 h 15"/>
                <a:gd name="T38" fmla="*/ 11 w 15"/>
                <a:gd name="T39" fmla="*/ 7 h 15"/>
                <a:gd name="T40" fmla="*/ 11 w 15"/>
                <a:gd name="T41" fmla="*/ 5 h 15"/>
                <a:gd name="T42" fmla="*/ 8 w 15"/>
                <a:gd name="T43" fmla="*/ 5 h 15"/>
                <a:gd name="T44" fmla="*/ 8 w 15"/>
                <a:gd name="T45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" h="15">
                  <a:moveTo>
                    <a:pt x="8" y="9"/>
                  </a:moveTo>
                  <a:cubicBezTo>
                    <a:pt x="10" y="10"/>
                    <a:pt x="12" y="9"/>
                    <a:pt x="14" y="7"/>
                  </a:cubicBezTo>
                  <a:cubicBezTo>
                    <a:pt x="14" y="7"/>
                    <a:pt x="15" y="6"/>
                    <a:pt x="14" y="5"/>
                  </a:cubicBezTo>
                  <a:cubicBezTo>
                    <a:pt x="11" y="0"/>
                    <a:pt x="2" y="1"/>
                    <a:pt x="2" y="8"/>
                  </a:cubicBezTo>
                  <a:cubicBezTo>
                    <a:pt x="2" y="11"/>
                    <a:pt x="4" y="13"/>
                    <a:pt x="7" y="14"/>
                  </a:cubicBezTo>
                  <a:cubicBezTo>
                    <a:pt x="10" y="15"/>
                    <a:pt x="12" y="13"/>
                    <a:pt x="13" y="10"/>
                  </a:cubicBezTo>
                  <a:cubicBezTo>
                    <a:pt x="15" y="6"/>
                    <a:pt x="10" y="3"/>
                    <a:pt x="6" y="2"/>
                  </a:cubicBezTo>
                  <a:cubicBezTo>
                    <a:pt x="5" y="2"/>
                    <a:pt x="3" y="3"/>
                    <a:pt x="2" y="4"/>
                  </a:cubicBezTo>
                  <a:cubicBezTo>
                    <a:pt x="0" y="6"/>
                    <a:pt x="1" y="8"/>
                    <a:pt x="2" y="10"/>
                  </a:cubicBezTo>
                  <a:cubicBezTo>
                    <a:pt x="3" y="13"/>
                    <a:pt x="6" y="11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5" y="7"/>
                    <a:pt x="5" y="6"/>
                    <a:pt x="5" y="7"/>
                  </a:cubicBezTo>
                  <a:cubicBezTo>
                    <a:pt x="5" y="7"/>
                    <a:pt x="5" y="6"/>
                    <a:pt x="5" y="7"/>
                  </a:cubicBezTo>
                  <a:cubicBezTo>
                    <a:pt x="5" y="7"/>
                    <a:pt x="5" y="6"/>
                    <a:pt x="5" y="7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7" y="7"/>
                    <a:pt x="8" y="7"/>
                  </a:cubicBezTo>
                  <a:cubicBezTo>
                    <a:pt x="8" y="7"/>
                    <a:pt x="9" y="8"/>
                    <a:pt x="9" y="8"/>
                  </a:cubicBezTo>
                  <a:cubicBezTo>
                    <a:pt x="9" y="9"/>
                    <a:pt x="9" y="9"/>
                    <a:pt x="9" y="10"/>
                  </a:cubicBezTo>
                  <a:cubicBezTo>
                    <a:pt x="8" y="11"/>
                    <a:pt x="6" y="10"/>
                    <a:pt x="6" y="9"/>
                  </a:cubicBezTo>
                  <a:cubicBezTo>
                    <a:pt x="5" y="6"/>
                    <a:pt x="9" y="5"/>
                    <a:pt x="11" y="7"/>
                  </a:cubicBezTo>
                  <a:cubicBezTo>
                    <a:pt x="11" y="6"/>
                    <a:pt x="11" y="5"/>
                    <a:pt x="11" y="5"/>
                  </a:cubicBezTo>
                  <a:cubicBezTo>
                    <a:pt x="10" y="6"/>
                    <a:pt x="9" y="5"/>
                    <a:pt x="8" y="5"/>
                  </a:cubicBezTo>
                  <a:cubicBezTo>
                    <a:pt x="5" y="5"/>
                    <a:pt x="5" y="9"/>
                    <a:pt x="8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4" name="Freeform 272"/>
            <p:cNvSpPr/>
            <p:nvPr/>
          </p:nvSpPr>
          <p:spPr bwMode="auto">
            <a:xfrm>
              <a:off x="1612" y="532"/>
              <a:ext cx="19" cy="19"/>
            </a:xfrm>
            <a:custGeom>
              <a:avLst/>
              <a:gdLst>
                <a:gd name="T0" fmla="*/ 4 w 16"/>
                <a:gd name="T1" fmla="*/ 10 h 15"/>
                <a:gd name="T2" fmla="*/ 11 w 16"/>
                <a:gd name="T3" fmla="*/ 12 h 15"/>
                <a:gd name="T4" fmla="*/ 13 w 16"/>
                <a:gd name="T5" fmla="*/ 6 h 15"/>
                <a:gd name="T6" fmla="*/ 1 w 16"/>
                <a:gd name="T7" fmla="*/ 7 h 15"/>
                <a:gd name="T8" fmla="*/ 4 w 16"/>
                <a:gd name="T9" fmla="*/ 14 h 15"/>
                <a:gd name="T10" fmla="*/ 14 w 16"/>
                <a:gd name="T11" fmla="*/ 12 h 15"/>
                <a:gd name="T12" fmla="*/ 12 w 16"/>
                <a:gd name="T13" fmla="*/ 5 h 15"/>
                <a:gd name="T14" fmla="*/ 4 w 16"/>
                <a:gd name="T15" fmla="*/ 6 h 15"/>
                <a:gd name="T16" fmla="*/ 2 w 16"/>
                <a:gd name="T17" fmla="*/ 11 h 15"/>
                <a:gd name="T18" fmla="*/ 6 w 16"/>
                <a:gd name="T19" fmla="*/ 14 h 15"/>
                <a:gd name="T20" fmla="*/ 11 w 16"/>
                <a:gd name="T21" fmla="*/ 11 h 15"/>
                <a:gd name="T22" fmla="*/ 11 w 16"/>
                <a:gd name="T23" fmla="*/ 4 h 15"/>
                <a:gd name="T24" fmla="*/ 7 w 16"/>
                <a:gd name="T25" fmla="*/ 6 h 15"/>
                <a:gd name="T26" fmla="*/ 8 w 16"/>
                <a:gd name="T27" fmla="*/ 8 h 15"/>
                <a:gd name="T28" fmla="*/ 7 w 16"/>
                <a:gd name="T29" fmla="*/ 9 h 15"/>
                <a:gd name="T30" fmla="*/ 7 w 16"/>
                <a:gd name="T31" fmla="*/ 9 h 15"/>
                <a:gd name="T32" fmla="*/ 6 w 16"/>
                <a:gd name="T33" fmla="*/ 9 h 15"/>
                <a:gd name="T34" fmla="*/ 6 w 16"/>
                <a:gd name="T35" fmla="*/ 9 h 15"/>
                <a:gd name="T36" fmla="*/ 6 w 16"/>
                <a:gd name="T37" fmla="*/ 9 h 15"/>
                <a:gd name="T38" fmla="*/ 6 w 16"/>
                <a:gd name="T39" fmla="*/ 9 h 15"/>
                <a:gd name="T40" fmla="*/ 5 w 16"/>
                <a:gd name="T41" fmla="*/ 9 h 15"/>
                <a:gd name="T42" fmla="*/ 6 w 16"/>
                <a:gd name="T43" fmla="*/ 10 h 15"/>
                <a:gd name="T44" fmla="*/ 8 w 16"/>
                <a:gd name="T45" fmla="*/ 8 h 15"/>
                <a:gd name="T46" fmla="*/ 11 w 16"/>
                <a:gd name="T47" fmla="*/ 9 h 15"/>
                <a:gd name="T48" fmla="*/ 11 w 16"/>
                <a:gd name="T49" fmla="*/ 9 h 15"/>
                <a:gd name="T50" fmla="*/ 11 w 16"/>
                <a:gd name="T51" fmla="*/ 9 h 15"/>
                <a:gd name="T52" fmla="*/ 10 w 16"/>
                <a:gd name="T53" fmla="*/ 9 h 15"/>
                <a:gd name="T54" fmla="*/ 5 w 16"/>
                <a:gd name="T55" fmla="*/ 9 h 15"/>
                <a:gd name="T56" fmla="*/ 5 w 16"/>
                <a:gd name="T57" fmla="*/ 7 h 15"/>
                <a:gd name="T58" fmla="*/ 7 w 16"/>
                <a:gd name="T59" fmla="*/ 7 h 15"/>
                <a:gd name="T60" fmla="*/ 9 w 16"/>
                <a:gd name="T61" fmla="*/ 7 h 15"/>
                <a:gd name="T62" fmla="*/ 9 w 16"/>
                <a:gd name="T63" fmla="*/ 7 h 15"/>
                <a:gd name="T64" fmla="*/ 9 w 16"/>
                <a:gd name="T65" fmla="*/ 8 h 15"/>
                <a:gd name="T66" fmla="*/ 9 w 16"/>
                <a:gd name="T67" fmla="*/ 8 h 15"/>
                <a:gd name="T68" fmla="*/ 9 w 16"/>
                <a:gd name="T69" fmla="*/ 8 h 15"/>
                <a:gd name="T70" fmla="*/ 6 w 16"/>
                <a:gd name="T71" fmla="*/ 7 h 15"/>
                <a:gd name="T72" fmla="*/ 4 w 16"/>
                <a:gd name="T73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" h="15">
                  <a:moveTo>
                    <a:pt x="4" y="10"/>
                  </a:moveTo>
                  <a:cubicBezTo>
                    <a:pt x="5" y="12"/>
                    <a:pt x="8" y="13"/>
                    <a:pt x="11" y="12"/>
                  </a:cubicBezTo>
                  <a:cubicBezTo>
                    <a:pt x="13" y="11"/>
                    <a:pt x="14" y="8"/>
                    <a:pt x="13" y="6"/>
                  </a:cubicBezTo>
                  <a:cubicBezTo>
                    <a:pt x="12" y="0"/>
                    <a:pt x="2" y="2"/>
                    <a:pt x="1" y="7"/>
                  </a:cubicBezTo>
                  <a:cubicBezTo>
                    <a:pt x="0" y="10"/>
                    <a:pt x="2" y="12"/>
                    <a:pt x="4" y="14"/>
                  </a:cubicBezTo>
                  <a:cubicBezTo>
                    <a:pt x="7" y="15"/>
                    <a:pt x="11" y="14"/>
                    <a:pt x="14" y="12"/>
                  </a:cubicBezTo>
                  <a:cubicBezTo>
                    <a:pt x="16" y="10"/>
                    <a:pt x="15" y="6"/>
                    <a:pt x="12" y="5"/>
                  </a:cubicBezTo>
                  <a:cubicBezTo>
                    <a:pt x="9" y="3"/>
                    <a:pt x="6" y="4"/>
                    <a:pt x="4" y="6"/>
                  </a:cubicBezTo>
                  <a:cubicBezTo>
                    <a:pt x="2" y="7"/>
                    <a:pt x="1" y="10"/>
                    <a:pt x="2" y="11"/>
                  </a:cubicBezTo>
                  <a:cubicBezTo>
                    <a:pt x="3" y="13"/>
                    <a:pt x="5" y="14"/>
                    <a:pt x="6" y="14"/>
                  </a:cubicBezTo>
                  <a:cubicBezTo>
                    <a:pt x="8" y="14"/>
                    <a:pt x="10" y="13"/>
                    <a:pt x="11" y="11"/>
                  </a:cubicBezTo>
                  <a:cubicBezTo>
                    <a:pt x="12" y="9"/>
                    <a:pt x="12" y="6"/>
                    <a:pt x="11" y="4"/>
                  </a:cubicBezTo>
                  <a:cubicBezTo>
                    <a:pt x="10" y="2"/>
                    <a:pt x="6" y="4"/>
                    <a:pt x="7" y="6"/>
                  </a:cubicBezTo>
                  <a:cubicBezTo>
                    <a:pt x="8" y="7"/>
                    <a:pt x="8" y="8"/>
                    <a:pt x="8" y="8"/>
                  </a:cubicBezTo>
                  <a:cubicBezTo>
                    <a:pt x="8" y="9"/>
                    <a:pt x="8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6" y="9"/>
                  </a:cubicBezTo>
                  <a:cubicBezTo>
                    <a:pt x="6" y="9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6" y="10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0"/>
                    <a:pt x="5" y="10"/>
                    <a:pt x="6" y="10"/>
                  </a:cubicBezTo>
                  <a:cubicBezTo>
                    <a:pt x="6" y="9"/>
                    <a:pt x="7" y="8"/>
                    <a:pt x="8" y="8"/>
                  </a:cubicBezTo>
                  <a:cubicBezTo>
                    <a:pt x="9" y="8"/>
                    <a:pt x="10" y="8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8"/>
                    <a:pt x="11" y="9"/>
                  </a:cubicBezTo>
                  <a:cubicBezTo>
                    <a:pt x="11" y="9"/>
                    <a:pt x="10" y="9"/>
                    <a:pt x="10" y="9"/>
                  </a:cubicBezTo>
                  <a:cubicBezTo>
                    <a:pt x="9" y="10"/>
                    <a:pt x="6" y="11"/>
                    <a:pt x="5" y="9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7" y="7"/>
                    <a:pt x="7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8" y="8"/>
                    <a:pt x="9" y="8"/>
                  </a:cubicBezTo>
                  <a:cubicBezTo>
                    <a:pt x="8" y="8"/>
                    <a:pt x="7" y="8"/>
                    <a:pt x="6" y="7"/>
                  </a:cubicBezTo>
                  <a:cubicBezTo>
                    <a:pt x="5" y="5"/>
                    <a:pt x="2" y="8"/>
                    <a:pt x="4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5" name="Freeform 273"/>
            <p:cNvSpPr/>
            <p:nvPr/>
          </p:nvSpPr>
          <p:spPr bwMode="auto">
            <a:xfrm>
              <a:off x="1618" y="390"/>
              <a:ext cx="22" cy="152"/>
            </a:xfrm>
            <a:custGeom>
              <a:avLst/>
              <a:gdLst>
                <a:gd name="T0" fmla="*/ 15 w 18"/>
                <a:gd name="T1" fmla="*/ 18 h 125"/>
                <a:gd name="T2" fmla="*/ 17 w 18"/>
                <a:gd name="T3" fmla="*/ 3 h 125"/>
                <a:gd name="T4" fmla="*/ 14 w 18"/>
                <a:gd name="T5" fmla="*/ 2 h 125"/>
                <a:gd name="T6" fmla="*/ 7 w 18"/>
                <a:gd name="T7" fmla="*/ 46 h 125"/>
                <a:gd name="T8" fmla="*/ 0 w 18"/>
                <a:gd name="T9" fmla="*/ 122 h 125"/>
                <a:gd name="T10" fmla="*/ 4 w 18"/>
                <a:gd name="T11" fmla="*/ 122 h 125"/>
                <a:gd name="T12" fmla="*/ 4 w 18"/>
                <a:gd name="T13" fmla="*/ 121 h 125"/>
                <a:gd name="T14" fmla="*/ 0 w 18"/>
                <a:gd name="T15" fmla="*/ 121 h 125"/>
                <a:gd name="T16" fmla="*/ 0 w 18"/>
                <a:gd name="T17" fmla="*/ 122 h 125"/>
                <a:gd name="T18" fmla="*/ 4 w 18"/>
                <a:gd name="T19" fmla="*/ 122 h 125"/>
                <a:gd name="T20" fmla="*/ 11 w 18"/>
                <a:gd name="T21" fmla="*/ 63 h 125"/>
                <a:gd name="T22" fmla="*/ 17 w 18"/>
                <a:gd name="T23" fmla="*/ 4 h 125"/>
                <a:gd name="T24" fmla="*/ 13 w 18"/>
                <a:gd name="T25" fmla="*/ 2 h 125"/>
                <a:gd name="T26" fmla="*/ 11 w 18"/>
                <a:gd name="T27" fmla="*/ 18 h 125"/>
                <a:gd name="T28" fmla="*/ 15 w 18"/>
                <a:gd name="T29" fmla="*/ 1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25">
                  <a:moveTo>
                    <a:pt x="15" y="18"/>
                  </a:moveTo>
                  <a:cubicBezTo>
                    <a:pt x="16" y="13"/>
                    <a:pt x="16" y="8"/>
                    <a:pt x="17" y="3"/>
                  </a:cubicBezTo>
                  <a:cubicBezTo>
                    <a:pt x="18" y="1"/>
                    <a:pt x="15" y="0"/>
                    <a:pt x="14" y="2"/>
                  </a:cubicBezTo>
                  <a:cubicBezTo>
                    <a:pt x="7" y="15"/>
                    <a:pt x="8" y="32"/>
                    <a:pt x="7" y="46"/>
                  </a:cubicBezTo>
                  <a:cubicBezTo>
                    <a:pt x="6" y="72"/>
                    <a:pt x="0" y="97"/>
                    <a:pt x="0" y="122"/>
                  </a:cubicBezTo>
                  <a:cubicBezTo>
                    <a:pt x="1" y="122"/>
                    <a:pt x="3" y="122"/>
                    <a:pt x="4" y="122"/>
                  </a:cubicBezTo>
                  <a:cubicBezTo>
                    <a:pt x="4" y="122"/>
                    <a:pt x="4" y="122"/>
                    <a:pt x="4" y="121"/>
                  </a:cubicBezTo>
                  <a:cubicBezTo>
                    <a:pt x="4" y="118"/>
                    <a:pt x="0" y="118"/>
                    <a:pt x="0" y="121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5"/>
                    <a:pt x="4" y="125"/>
                    <a:pt x="4" y="122"/>
                  </a:cubicBezTo>
                  <a:cubicBezTo>
                    <a:pt x="4" y="103"/>
                    <a:pt x="8" y="83"/>
                    <a:pt x="11" y="63"/>
                  </a:cubicBezTo>
                  <a:cubicBezTo>
                    <a:pt x="13" y="44"/>
                    <a:pt x="9" y="22"/>
                    <a:pt x="17" y="4"/>
                  </a:cubicBezTo>
                  <a:cubicBezTo>
                    <a:pt x="16" y="3"/>
                    <a:pt x="15" y="3"/>
                    <a:pt x="13" y="2"/>
                  </a:cubicBezTo>
                  <a:cubicBezTo>
                    <a:pt x="12" y="7"/>
                    <a:pt x="12" y="13"/>
                    <a:pt x="11" y="18"/>
                  </a:cubicBezTo>
                  <a:cubicBezTo>
                    <a:pt x="11" y="20"/>
                    <a:pt x="15" y="20"/>
                    <a:pt x="15" y="1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6" name="Freeform 274"/>
            <p:cNvSpPr/>
            <p:nvPr/>
          </p:nvSpPr>
          <p:spPr bwMode="auto">
            <a:xfrm>
              <a:off x="1568" y="324"/>
              <a:ext cx="22" cy="52"/>
            </a:xfrm>
            <a:custGeom>
              <a:avLst/>
              <a:gdLst>
                <a:gd name="T0" fmla="*/ 3 w 18"/>
                <a:gd name="T1" fmla="*/ 21 h 43"/>
                <a:gd name="T2" fmla="*/ 9 w 18"/>
                <a:gd name="T3" fmla="*/ 41 h 43"/>
                <a:gd name="T4" fmla="*/ 12 w 18"/>
                <a:gd name="T5" fmla="*/ 39 h 43"/>
                <a:gd name="T6" fmla="*/ 6 w 18"/>
                <a:gd name="T7" fmla="*/ 12 h 43"/>
                <a:gd name="T8" fmla="*/ 10 w 18"/>
                <a:gd name="T9" fmla="*/ 7 h 43"/>
                <a:gd name="T10" fmla="*/ 13 w 18"/>
                <a:gd name="T11" fmla="*/ 12 h 43"/>
                <a:gd name="T12" fmla="*/ 8 w 18"/>
                <a:gd name="T13" fmla="*/ 26 h 43"/>
                <a:gd name="T14" fmla="*/ 10 w 18"/>
                <a:gd name="T15" fmla="*/ 30 h 43"/>
                <a:gd name="T16" fmla="*/ 17 w 18"/>
                <a:gd name="T17" fmla="*/ 10 h 43"/>
                <a:gd name="T18" fmla="*/ 6 w 18"/>
                <a:gd name="T19" fmla="*/ 5 h 43"/>
                <a:gd name="T20" fmla="*/ 1 w 18"/>
                <a:gd name="T21" fmla="*/ 26 h 43"/>
                <a:gd name="T22" fmla="*/ 11 w 18"/>
                <a:gd name="T23" fmla="*/ 43 h 43"/>
                <a:gd name="T24" fmla="*/ 13 w 18"/>
                <a:gd name="T25" fmla="*/ 41 h 43"/>
                <a:gd name="T26" fmla="*/ 7 w 18"/>
                <a:gd name="T27" fmla="*/ 19 h 43"/>
                <a:gd name="T28" fmla="*/ 3 w 18"/>
                <a:gd name="T29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43">
                  <a:moveTo>
                    <a:pt x="3" y="21"/>
                  </a:moveTo>
                  <a:cubicBezTo>
                    <a:pt x="4" y="27"/>
                    <a:pt x="9" y="33"/>
                    <a:pt x="9" y="41"/>
                  </a:cubicBezTo>
                  <a:cubicBezTo>
                    <a:pt x="10" y="40"/>
                    <a:pt x="11" y="39"/>
                    <a:pt x="12" y="39"/>
                  </a:cubicBezTo>
                  <a:cubicBezTo>
                    <a:pt x="4" y="37"/>
                    <a:pt x="5" y="18"/>
                    <a:pt x="6" y="12"/>
                  </a:cubicBezTo>
                  <a:cubicBezTo>
                    <a:pt x="7" y="10"/>
                    <a:pt x="8" y="8"/>
                    <a:pt x="10" y="7"/>
                  </a:cubicBezTo>
                  <a:cubicBezTo>
                    <a:pt x="12" y="6"/>
                    <a:pt x="13" y="10"/>
                    <a:pt x="13" y="12"/>
                  </a:cubicBezTo>
                  <a:cubicBezTo>
                    <a:pt x="14" y="17"/>
                    <a:pt x="12" y="23"/>
                    <a:pt x="8" y="26"/>
                  </a:cubicBezTo>
                  <a:cubicBezTo>
                    <a:pt x="6" y="28"/>
                    <a:pt x="8" y="31"/>
                    <a:pt x="10" y="30"/>
                  </a:cubicBezTo>
                  <a:cubicBezTo>
                    <a:pt x="16" y="25"/>
                    <a:pt x="18" y="17"/>
                    <a:pt x="17" y="10"/>
                  </a:cubicBezTo>
                  <a:cubicBezTo>
                    <a:pt x="16" y="5"/>
                    <a:pt x="12" y="0"/>
                    <a:pt x="6" y="5"/>
                  </a:cubicBezTo>
                  <a:cubicBezTo>
                    <a:pt x="0" y="10"/>
                    <a:pt x="1" y="19"/>
                    <a:pt x="1" y="26"/>
                  </a:cubicBezTo>
                  <a:cubicBezTo>
                    <a:pt x="2" y="32"/>
                    <a:pt x="4" y="41"/>
                    <a:pt x="11" y="43"/>
                  </a:cubicBezTo>
                  <a:cubicBezTo>
                    <a:pt x="12" y="43"/>
                    <a:pt x="13" y="42"/>
                    <a:pt x="13" y="41"/>
                  </a:cubicBezTo>
                  <a:cubicBezTo>
                    <a:pt x="14" y="33"/>
                    <a:pt x="8" y="27"/>
                    <a:pt x="7" y="19"/>
                  </a:cubicBezTo>
                  <a:cubicBezTo>
                    <a:pt x="6" y="17"/>
                    <a:pt x="2" y="18"/>
                    <a:pt x="3" y="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7" name="Freeform 275"/>
            <p:cNvSpPr/>
            <p:nvPr/>
          </p:nvSpPr>
          <p:spPr bwMode="auto">
            <a:xfrm>
              <a:off x="1596" y="336"/>
              <a:ext cx="9" cy="34"/>
            </a:xfrm>
            <a:custGeom>
              <a:avLst/>
              <a:gdLst>
                <a:gd name="T0" fmla="*/ 1 w 7"/>
                <a:gd name="T1" fmla="*/ 4 h 28"/>
                <a:gd name="T2" fmla="*/ 2 w 7"/>
                <a:gd name="T3" fmla="*/ 13 h 28"/>
                <a:gd name="T4" fmla="*/ 2 w 7"/>
                <a:gd name="T5" fmla="*/ 23 h 28"/>
                <a:gd name="T6" fmla="*/ 4 w 7"/>
                <a:gd name="T7" fmla="*/ 27 h 28"/>
                <a:gd name="T8" fmla="*/ 7 w 7"/>
                <a:gd name="T9" fmla="*/ 17 h 28"/>
                <a:gd name="T10" fmla="*/ 4 w 7"/>
                <a:gd name="T11" fmla="*/ 3 h 28"/>
                <a:gd name="T12" fmla="*/ 1 w 7"/>
                <a:gd name="T13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8">
                  <a:moveTo>
                    <a:pt x="1" y="4"/>
                  </a:moveTo>
                  <a:cubicBezTo>
                    <a:pt x="1" y="7"/>
                    <a:pt x="2" y="10"/>
                    <a:pt x="2" y="13"/>
                  </a:cubicBezTo>
                  <a:cubicBezTo>
                    <a:pt x="2" y="14"/>
                    <a:pt x="4" y="22"/>
                    <a:pt x="2" y="23"/>
                  </a:cubicBezTo>
                  <a:cubicBezTo>
                    <a:pt x="0" y="25"/>
                    <a:pt x="2" y="28"/>
                    <a:pt x="4" y="27"/>
                  </a:cubicBezTo>
                  <a:cubicBezTo>
                    <a:pt x="7" y="24"/>
                    <a:pt x="7" y="20"/>
                    <a:pt x="7" y="17"/>
                  </a:cubicBezTo>
                  <a:cubicBezTo>
                    <a:pt x="6" y="12"/>
                    <a:pt x="5" y="8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8" name="Freeform 276"/>
            <p:cNvSpPr/>
            <p:nvPr/>
          </p:nvSpPr>
          <p:spPr bwMode="auto">
            <a:xfrm>
              <a:off x="1612" y="334"/>
              <a:ext cx="13" cy="35"/>
            </a:xfrm>
            <a:custGeom>
              <a:avLst/>
              <a:gdLst>
                <a:gd name="T0" fmla="*/ 0 w 11"/>
                <a:gd name="T1" fmla="*/ 4 h 29"/>
                <a:gd name="T2" fmla="*/ 6 w 11"/>
                <a:gd name="T3" fmla="*/ 27 h 29"/>
                <a:gd name="T4" fmla="*/ 10 w 11"/>
                <a:gd name="T5" fmla="*/ 26 h 29"/>
                <a:gd name="T6" fmla="*/ 4 w 11"/>
                <a:gd name="T7" fmla="*/ 3 h 29"/>
                <a:gd name="T8" fmla="*/ 0 w 11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9">
                  <a:moveTo>
                    <a:pt x="0" y="4"/>
                  </a:moveTo>
                  <a:cubicBezTo>
                    <a:pt x="2" y="12"/>
                    <a:pt x="3" y="19"/>
                    <a:pt x="6" y="27"/>
                  </a:cubicBezTo>
                  <a:cubicBezTo>
                    <a:pt x="6" y="29"/>
                    <a:pt x="11" y="28"/>
                    <a:pt x="10" y="26"/>
                  </a:cubicBezTo>
                  <a:cubicBezTo>
                    <a:pt x="7" y="18"/>
                    <a:pt x="6" y="11"/>
                    <a:pt x="4" y="3"/>
                  </a:cubicBezTo>
                  <a:cubicBezTo>
                    <a:pt x="4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9" name="Freeform 277"/>
            <p:cNvSpPr/>
            <p:nvPr/>
          </p:nvSpPr>
          <p:spPr bwMode="auto">
            <a:xfrm>
              <a:off x="1605" y="347"/>
              <a:ext cx="23" cy="12"/>
            </a:xfrm>
            <a:custGeom>
              <a:avLst/>
              <a:gdLst>
                <a:gd name="T0" fmla="*/ 4 w 19"/>
                <a:gd name="T1" fmla="*/ 9 h 10"/>
                <a:gd name="T2" fmla="*/ 17 w 19"/>
                <a:gd name="T3" fmla="*/ 5 h 10"/>
                <a:gd name="T4" fmla="*/ 16 w 19"/>
                <a:gd name="T5" fmla="*/ 1 h 10"/>
                <a:gd name="T6" fmla="*/ 3 w 19"/>
                <a:gd name="T7" fmla="*/ 6 h 10"/>
                <a:gd name="T8" fmla="*/ 4 w 1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0">
                  <a:moveTo>
                    <a:pt x="4" y="9"/>
                  </a:moveTo>
                  <a:cubicBezTo>
                    <a:pt x="8" y="8"/>
                    <a:pt x="12" y="6"/>
                    <a:pt x="17" y="5"/>
                  </a:cubicBezTo>
                  <a:cubicBezTo>
                    <a:pt x="19" y="4"/>
                    <a:pt x="18" y="0"/>
                    <a:pt x="16" y="1"/>
                  </a:cubicBezTo>
                  <a:cubicBezTo>
                    <a:pt x="11" y="2"/>
                    <a:pt x="7" y="4"/>
                    <a:pt x="3" y="6"/>
                  </a:cubicBezTo>
                  <a:cubicBezTo>
                    <a:pt x="0" y="6"/>
                    <a:pt x="1" y="10"/>
                    <a:pt x="4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0" name="Freeform 278"/>
            <p:cNvSpPr/>
            <p:nvPr/>
          </p:nvSpPr>
          <p:spPr bwMode="auto">
            <a:xfrm>
              <a:off x="1631" y="323"/>
              <a:ext cx="32" cy="40"/>
            </a:xfrm>
            <a:custGeom>
              <a:avLst/>
              <a:gdLst>
                <a:gd name="T0" fmla="*/ 5 w 26"/>
                <a:gd name="T1" fmla="*/ 31 h 33"/>
                <a:gd name="T2" fmla="*/ 8 w 26"/>
                <a:gd name="T3" fmla="*/ 3 h 33"/>
                <a:gd name="T4" fmla="*/ 5 w 26"/>
                <a:gd name="T5" fmla="*/ 4 h 33"/>
                <a:gd name="T6" fmla="*/ 22 w 26"/>
                <a:gd name="T7" fmla="*/ 29 h 33"/>
                <a:gd name="T8" fmla="*/ 24 w 26"/>
                <a:gd name="T9" fmla="*/ 26 h 33"/>
                <a:gd name="T10" fmla="*/ 16 w 26"/>
                <a:gd name="T11" fmla="*/ 22 h 33"/>
                <a:gd name="T12" fmla="*/ 5 w 26"/>
                <a:gd name="T13" fmla="*/ 22 h 33"/>
                <a:gd name="T14" fmla="*/ 4 w 26"/>
                <a:gd name="T15" fmla="*/ 26 h 33"/>
                <a:gd name="T16" fmla="*/ 12 w 26"/>
                <a:gd name="T17" fmla="*/ 26 h 33"/>
                <a:gd name="T18" fmla="*/ 22 w 26"/>
                <a:gd name="T19" fmla="*/ 30 h 33"/>
                <a:gd name="T20" fmla="*/ 25 w 26"/>
                <a:gd name="T21" fmla="*/ 27 h 33"/>
                <a:gd name="T22" fmla="*/ 7 w 26"/>
                <a:gd name="T23" fmla="*/ 0 h 33"/>
                <a:gd name="T24" fmla="*/ 4 w 26"/>
                <a:gd name="T25" fmla="*/ 1 h 33"/>
                <a:gd name="T26" fmla="*/ 1 w 26"/>
                <a:gd name="T27" fmla="*/ 31 h 33"/>
                <a:gd name="T28" fmla="*/ 5 w 26"/>
                <a:gd name="T2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33">
                  <a:moveTo>
                    <a:pt x="5" y="31"/>
                  </a:moveTo>
                  <a:cubicBezTo>
                    <a:pt x="5" y="22"/>
                    <a:pt x="4" y="12"/>
                    <a:pt x="8" y="3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13" y="10"/>
                    <a:pt x="18" y="21"/>
                    <a:pt x="22" y="29"/>
                  </a:cubicBezTo>
                  <a:cubicBezTo>
                    <a:pt x="23" y="28"/>
                    <a:pt x="24" y="27"/>
                    <a:pt x="24" y="26"/>
                  </a:cubicBezTo>
                  <a:cubicBezTo>
                    <a:pt x="22" y="25"/>
                    <a:pt x="19" y="23"/>
                    <a:pt x="16" y="22"/>
                  </a:cubicBezTo>
                  <a:cubicBezTo>
                    <a:pt x="13" y="21"/>
                    <a:pt x="9" y="22"/>
                    <a:pt x="5" y="22"/>
                  </a:cubicBezTo>
                  <a:cubicBezTo>
                    <a:pt x="3" y="21"/>
                    <a:pt x="2" y="25"/>
                    <a:pt x="4" y="26"/>
                  </a:cubicBezTo>
                  <a:cubicBezTo>
                    <a:pt x="7" y="26"/>
                    <a:pt x="9" y="26"/>
                    <a:pt x="12" y="26"/>
                  </a:cubicBezTo>
                  <a:cubicBezTo>
                    <a:pt x="16" y="25"/>
                    <a:pt x="19" y="28"/>
                    <a:pt x="22" y="30"/>
                  </a:cubicBezTo>
                  <a:cubicBezTo>
                    <a:pt x="24" y="31"/>
                    <a:pt x="26" y="29"/>
                    <a:pt x="25" y="27"/>
                  </a:cubicBezTo>
                  <a:cubicBezTo>
                    <a:pt x="21" y="18"/>
                    <a:pt x="16" y="6"/>
                    <a:pt x="7" y="0"/>
                  </a:cubicBezTo>
                  <a:cubicBezTo>
                    <a:pt x="6" y="0"/>
                    <a:pt x="5" y="0"/>
                    <a:pt x="4" y="1"/>
                  </a:cubicBezTo>
                  <a:cubicBezTo>
                    <a:pt x="0" y="11"/>
                    <a:pt x="1" y="21"/>
                    <a:pt x="1" y="31"/>
                  </a:cubicBezTo>
                  <a:cubicBezTo>
                    <a:pt x="0" y="33"/>
                    <a:pt x="5" y="33"/>
                    <a:pt x="5" y="3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1" name="Freeform 279"/>
            <p:cNvSpPr/>
            <p:nvPr/>
          </p:nvSpPr>
          <p:spPr bwMode="auto">
            <a:xfrm>
              <a:off x="1656" y="321"/>
              <a:ext cx="28" cy="31"/>
            </a:xfrm>
            <a:custGeom>
              <a:avLst/>
              <a:gdLst>
                <a:gd name="T0" fmla="*/ 11 w 23"/>
                <a:gd name="T1" fmla="*/ 0 h 25"/>
                <a:gd name="T2" fmla="*/ 0 w 23"/>
                <a:gd name="T3" fmla="*/ 7 h 25"/>
                <a:gd name="T4" fmla="*/ 1 w 23"/>
                <a:gd name="T5" fmla="*/ 9 h 25"/>
                <a:gd name="T6" fmla="*/ 9 w 23"/>
                <a:gd name="T7" fmla="*/ 13 h 25"/>
                <a:gd name="T8" fmla="*/ 19 w 23"/>
                <a:gd name="T9" fmla="*/ 19 h 25"/>
                <a:gd name="T10" fmla="*/ 20 w 23"/>
                <a:gd name="T11" fmla="*/ 16 h 25"/>
                <a:gd name="T12" fmla="*/ 9 w 23"/>
                <a:gd name="T13" fmla="*/ 21 h 25"/>
                <a:gd name="T14" fmla="*/ 10 w 23"/>
                <a:gd name="T15" fmla="*/ 25 h 25"/>
                <a:gd name="T16" fmla="*/ 22 w 23"/>
                <a:gd name="T17" fmla="*/ 20 h 25"/>
                <a:gd name="T18" fmla="*/ 23 w 23"/>
                <a:gd name="T19" fmla="*/ 17 h 25"/>
                <a:gd name="T20" fmla="*/ 3 w 23"/>
                <a:gd name="T21" fmla="*/ 6 h 25"/>
                <a:gd name="T22" fmla="*/ 4 w 23"/>
                <a:gd name="T23" fmla="*/ 9 h 25"/>
                <a:gd name="T24" fmla="*/ 11 w 23"/>
                <a:gd name="T25" fmla="*/ 4 h 25"/>
                <a:gd name="T26" fmla="*/ 11 w 23"/>
                <a:gd name="T2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25">
                  <a:moveTo>
                    <a:pt x="11" y="0"/>
                  </a:moveTo>
                  <a:cubicBezTo>
                    <a:pt x="6" y="0"/>
                    <a:pt x="3" y="3"/>
                    <a:pt x="0" y="7"/>
                  </a:cubicBezTo>
                  <a:cubicBezTo>
                    <a:pt x="0" y="7"/>
                    <a:pt x="0" y="9"/>
                    <a:pt x="1" y="9"/>
                  </a:cubicBezTo>
                  <a:cubicBezTo>
                    <a:pt x="3" y="11"/>
                    <a:pt x="6" y="12"/>
                    <a:pt x="9" y="13"/>
                  </a:cubicBezTo>
                  <a:cubicBezTo>
                    <a:pt x="12" y="15"/>
                    <a:pt x="17" y="15"/>
                    <a:pt x="19" y="19"/>
                  </a:cubicBezTo>
                  <a:cubicBezTo>
                    <a:pt x="19" y="18"/>
                    <a:pt x="20" y="17"/>
                    <a:pt x="20" y="16"/>
                  </a:cubicBezTo>
                  <a:cubicBezTo>
                    <a:pt x="16" y="18"/>
                    <a:pt x="13" y="19"/>
                    <a:pt x="9" y="21"/>
                  </a:cubicBezTo>
                  <a:cubicBezTo>
                    <a:pt x="6" y="21"/>
                    <a:pt x="7" y="25"/>
                    <a:pt x="10" y="25"/>
                  </a:cubicBezTo>
                  <a:cubicBezTo>
                    <a:pt x="14" y="23"/>
                    <a:pt x="18" y="22"/>
                    <a:pt x="22" y="20"/>
                  </a:cubicBezTo>
                  <a:cubicBezTo>
                    <a:pt x="23" y="19"/>
                    <a:pt x="23" y="18"/>
                    <a:pt x="23" y="17"/>
                  </a:cubicBezTo>
                  <a:cubicBezTo>
                    <a:pt x="19" y="10"/>
                    <a:pt x="9" y="11"/>
                    <a:pt x="3" y="6"/>
                  </a:cubicBezTo>
                  <a:cubicBezTo>
                    <a:pt x="4" y="7"/>
                    <a:pt x="4" y="8"/>
                    <a:pt x="4" y="9"/>
                  </a:cubicBezTo>
                  <a:cubicBezTo>
                    <a:pt x="6" y="6"/>
                    <a:pt x="8" y="4"/>
                    <a:pt x="11" y="4"/>
                  </a:cubicBezTo>
                  <a:cubicBezTo>
                    <a:pt x="14" y="5"/>
                    <a:pt x="14" y="1"/>
                    <a:pt x="11" y="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2" name="Freeform 280"/>
            <p:cNvSpPr/>
            <p:nvPr/>
          </p:nvSpPr>
          <p:spPr bwMode="auto">
            <a:xfrm>
              <a:off x="1681" y="315"/>
              <a:ext cx="33" cy="43"/>
            </a:xfrm>
            <a:custGeom>
              <a:avLst/>
              <a:gdLst>
                <a:gd name="T0" fmla="*/ 4 w 27"/>
                <a:gd name="T1" fmla="*/ 12 h 35"/>
                <a:gd name="T2" fmla="*/ 7 w 27"/>
                <a:gd name="T3" fmla="*/ 31 h 35"/>
                <a:gd name="T4" fmla="*/ 26 w 27"/>
                <a:gd name="T5" fmla="*/ 23 h 35"/>
                <a:gd name="T6" fmla="*/ 25 w 27"/>
                <a:gd name="T7" fmla="*/ 20 h 35"/>
                <a:gd name="T8" fmla="*/ 8 w 27"/>
                <a:gd name="T9" fmla="*/ 20 h 35"/>
                <a:gd name="T10" fmla="*/ 9 w 27"/>
                <a:gd name="T11" fmla="*/ 23 h 35"/>
                <a:gd name="T12" fmla="*/ 19 w 27"/>
                <a:gd name="T13" fmla="*/ 15 h 35"/>
                <a:gd name="T14" fmla="*/ 19 w 27"/>
                <a:gd name="T15" fmla="*/ 12 h 35"/>
                <a:gd name="T16" fmla="*/ 5 w 27"/>
                <a:gd name="T17" fmla="*/ 11 h 35"/>
                <a:gd name="T18" fmla="*/ 6 w 27"/>
                <a:gd name="T19" fmla="*/ 14 h 35"/>
                <a:gd name="T20" fmla="*/ 18 w 27"/>
                <a:gd name="T21" fmla="*/ 4 h 35"/>
                <a:gd name="T22" fmla="*/ 15 w 27"/>
                <a:gd name="T23" fmla="*/ 1 h 35"/>
                <a:gd name="T24" fmla="*/ 2 w 27"/>
                <a:gd name="T25" fmla="*/ 12 h 35"/>
                <a:gd name="T26" fmla="*/ 3 w 27"/>
                <a:gd name="T27" fmla="*/ 15 h 35"/>
                <a:gd name="T28" fmla="*/ 16 w 27"/>
                <a:gd name="T29" fmla="*/ 15 h 35"/>
                <a:gd name="T30" fmla="*/ 16 w 27"/>
                <a:gd name="T31" fmla="*/ 12 h 35"/>
                <a:gd name="T32" fmla="*/ 6 w 27"/>
                <a:gd name="T33" fmla="*/ 21 h 35"/>
                <a:gd name="T34" fmla="*/ 6 w 27"/>
                <a:gd name="T35" fmla="*/ 23 h 35"/>
                <a:gd name="T36" fmla="*/ 25 w 27"/>
                <a:gd name="T37" fmla="*/ 24 h 35"/>
                <a:gd name="T38" fmla="*/ 23 w 27"/>
                <a:gd name="T39" fmla="*/ 21 h 35"/>
                <a:gd name="T40" fmla="*/ 10 w 27"/>
                <a:gd name="T41" fmla="*/ 28 h 35"/>
                <a:gd name="T42" fmla="*/ 8 w 27"/>
                <a:gd name="T43" fmla="*/ 13 h 35"/>
                <a:gd name="T44" fmla="*/ 4 w 27"/>
                <a:gd name="T45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" h="35">
                  <a:moveTo>
                    <a:pt x="4" y="12"/>
                  </a:moveTo>
                  <a:cubicBezTo>
                    <a:pt x="2" y="19"/>
                    <a:pt x="0" y="26"/>
                    <a:pt x="7" y="31"/>
                  </a:cubicBezTo>
                  <a:cubicBezTo>
                    <a:pt x="13" y="35"/>
                    <a:pt x="23" y="29"/>
                    <a:pt x="26" y="23"/>
                  </a:cubicBezTo>
                  <a:cubicBezTo>
                    <a:pt x="27" y="21"/>
                    <a:pt x="26" y="20"/>
                    <a:pt x="25" y="20"/>
                  </a:cubicBezTo>
                  <a:cubicBezTo>
                    <a:pt x="19" y="20"/>
                    <a:pt x="13" y="23"/>
                    <a:pt x="8" y="20"/>
                  </a:cubicBezTo>
                  <a:cubicBezTo>
                    <a:pt x="9" y="21"/>
                    <a:pt x="9" y="22"/>
                    <a:pt x="9" y="23"/>
                  </a:cubicBezTo>
                  <a:cubicBezTo>
                    <a:pt x="11" y="19"/>
                    <a:pt x="16" y="18"/>
                    <a:pt x="19" y="15"/>
                  </a:cubicBezTo>
                  <a:cubicBezTo>
                    <a:pt x="20" y="15"/>
                    <a:pt x="20" y="13"/>
                    <a:pt x="19" y="12"/>
                  </a:cubicBezTo>
                  <a:cubicBezTo>
                    <a:pt x="14" y="8"/>
                    <a:pt x="10" y="13"/>
                    <a:pt x="5" y="11"/>
                  </a:cubicBezTo>
                  <a:cubicBezTo>
                    <a:pt x="5" y="12"/>
                    <a:pt x="5" y="13"/>
                    <a:pt x="6" y="14"/>
                  </a:cubicBezTo>
                  <a:cubicBezTo>
                    <a:pt x="9" y="10"/>
                    <a:pt x="14" y="8"/>
                    <a:pt x="18" y="4"/>
                  </a:cubicBezTo>
                  <a:cubicBezTo>
                    <a:pt x="20" y="3"/>
                    <a:pt x="18" y="0"/>
                    <a:pt x="15" y="1"/>
                  </a:cubicBezTo>
                  <a:cubicBezTo>
                    <a:pt x="11" y="5"/>
                    <a:pt x="6" y="7"/>
                    <a:pt x="2" y="12"/>
                  </a:cubicBezTo>
                  <a:cubicBezTo>
                    <a:pt x="1" y="13"/>
                    <a:pt x="2" y="15"/>
                    <a:pt x="3" y="15"/>
                  </a:cubicBezTo>
                  <a:cubicBezTo>
                    <a:pt x="7" y="17"/>
                    <a:pt x="13" y="13"/>
                    <a:pt x="16" y="15"/>
                  </a:cubicBezTo>
                  <a:cubicBezTo>
                    <a:pt x="16" y="14"/>
                    <a:pt x="16" y="14"/>
                    <a:pt x="16" y="12"/>
                  </a:cubicBezTo>
                  <a:cubicBezTo>
                    <a:pt x="13" y="16"/>
                    <a:pt x="8" y="17"/>
                    <a:pt x="6" y="21"/>
                  </a:cubicBezTo>
                  <a:cubicBezTo>
                    <a:pt x="5" y="22"/>
                    <a:pt x="5" y="23"/>
                    <a:pt x="6" y="23"/>
                  </a:cubicBezTo>
                  <a:cubicBezTo>
                    <a:pt x="12" y="27"/>
                    <a:pt x="18" y="24"/>
                    <a:pt x="25" y="24"/>
                  </a:cubicBezTo>
                  <a:cubicBezTo>
                    <a:pt x="24" y="23"/>
                    <a:pt x="23" y="22"/>
                    <a:pt x="23" y="21"/>
                  </a:cubicBezTo>
                  <a:cubicBezTo>
                    <a:pt x="21" y="25"/>
                    <a:pt x="15" y="29"/>
                    <a:pt x="10" y="28"/>
                  </a:cubicBezTo>
                  <a:cubicBezTo>
                    <a:pt x="4" y="26"/>
                    <a:pt x="7" y="17"/>
                    <a:pt x="8" y="13"/>
                  </a:cubicBezTo>
                  <a:cubicBezTo>
                    <a:pt x="8" y="11"/>
                    <a:pt x="4" y="10"/>
                    <a:pt x="4" y="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3" name="Freeform 281"/>
            <p:cNvSpPr/>
            <p:nvPr/>
          </p:nvSpPr>
          <p:spPr bwMode="auto">
            <a:xfrm>
              <a:off x="1737" y="294"/>
              <a:ext cx="27" cy="44"/>
            </a:xfrm>
            <a:custGeom>
              <a:avLst/>
              <a:gdLst>
                <a:gd name="T0" fmla="*/ 5 w 22"/>
                <a:gd name="T1" fmla="*/ 32 h 36"/>
                <a:gd name="T2" fmla="*/ 14 w 22"/>
                <a:gd name="T3" fmla="*/ 2 h 36"/>
                <a:gd name="T4" fmla="*/ 10 w 22"/>
                <a:gd name="T5" fmla="*/ 3 h 36"/>
                <a:gd name="T6" fmla="*/ 14 w 22"/>
                <a:gd name="T7" fmla="*/ 17 h 36"/>
                <a:gd name="T8" fmla="*/ 16 w 22"/>
                <a:gd name="T9" fmla="*/ 32 h 36"/>
                <a:gd name="T10" fmla="*/ 20 w 22"/>
                <a:gd name="T11" fmla="*/ 34 h 36"/>
                <a:gd name="T12" fmla="*/ 19 w 22"/>
                <a:gd name="T13" fmla="*/ 20 h 36"/>
                <a:gd name="T14" fmla="*/ 14 w 22"/>
                <a:gd name="T15" fmla="*/ 2 h 36"/>
                <a:gd name="T16" fmla="*/ 9 w 22"/>
                <a:gd name="T17" fmla="*/ 2 h 36"/>
                <a:gd name="T18" fmla="*/ 3 w 22"/>
                <a:gd name="T19" fmla="*/ 29 h 36"/>
                <a:gd name="T20" fmla="*/ 5 w 22"/>
                <a:gd name="T21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6">
                  <a:moveTo>
                    <a:pt x="5" y="32"/>
                  </a:moveTo>
                  <a:cubicBezTo>
                    <a:pt x="14" y="25"/>
                    <a:pt x="14" y="12"/>
                    <a:pt x="14" y="2"/>
                  </a:cubicBezTo>
                  <a:cubicBezTo>
                    <a:pt x="12" y="3"/>
                    <a:pt x="11" y="3"/>
                    <a:pt x="10" y="3"/>
                  </a:cubicBezTo>
                  <a:cubicBezTo>
                    <a:pt x="10" y="8"/>
                    <a:pt x="12" y="12"/>
                    <a:pt x="14" y="17"/>
                  </a:cubicBezTo>
                  <a:cubicBezTo>
                    <a:pt x="15" y="20"/>
                    <a:pt x="18" y="28"/>
                    <a:pt x="16" y="32"/>
                  </a:cubicBezTo>
                  <a:cubicBezTo>
                    <a:pt x="15" y="34"/>
                    <a:pt x="19" y="36"/>
                    <a:pt x="20" y="34"/>
                  </a:cubicBezTo>
                  <a:cubicBezTo>
                    <a:pt x="22" y="30"/>
                    <a:pt x="20" y="24"/>
                    <a:pt x="19" y="20"/>
                  </a:cubicBezTo>
                  <a:cubicBezTo>
                    <a:pt x="17" y="14"/>
                    <a:pt x="15" y="8"/>
                    <a:pt x="14" y="2"/>
                  </a:cubicBezTo>
                  <a:cubicBezTo>
                    <a:pt x="13" y="0"/>
                    <a:pt x="9" y="0"/>
                    <a:pt x="9" y="2"/>
                  </a:cubicBezTo>
                  <a:cubicBezTo>
                    <a:pt x="10" y="11"/>
                    <a:pt x="10" y="23"/>
                    <a:pt x="3" y="29"/>
                  </a:cubicBezTo>
                  <a:cubicBezTo>
                    <a:pt x="0" y="31"/>
                    <a:pt x="3" y="33"/>
                    <a:pt x="5" y="3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4" name="Freeform 282"/>
            <p:cNvSpPr/>
            <p:nvPr/>
          </p:nvSpPr>
          <p:spPr bwMode="auto">
            <a:xfrm>
              <a:off x="1666" y="557"/>
              <a:ext cx="51" cy="130"/>
            </a:xfrm>
            <a:custGeom>
              <a:avLst/>
              <a:gdLst>
                <a:gd name="T0" fmla="*/ 38 w 42"/>
                <a:gd name="T1" fmla="*/ 3 h 107"/>
                <a:gd name="T2" fmla="*/ 20 w 42"/>
                <a:gd name="T3" fmla="*/ 56 h 107"/>
                <a:gd name="T4" fmla="*/ 9 w 42"/>
                <a:gd name="T5" fmla="*/ 82 h 107"/>
                <a:gd name="T6" fmla="*/ 2 w 42"/>
                <a:gd name="T7" fmla="*/ 102 h 107"/>
                <a:gd name="T8" fmla="*/ 5 w 42"/>
                <a:gd name="T9" fmla="*/ 104 h 107"/>
                <a:gd name="T10" fmla="*/ 22 w 42"/>
                <a:gd name="T11" fmla="*/ 62 h 107"/>
                <a:gd name="T12" fmla="*/ 42 w 42"/>
                <a:gd name="T13" fmla="*/ 4 h 107"/>
                <a:gd name="T14" fmla="*/ 38 w 42"/>
                <a:gd name="T15" fmla="*/ 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107">
                  <a:moveTo>
                    <a:pt x="38" y="3"/>
                  </a:moveTo>
                  <a:cubicBezTo>
                    <a:pt x="33" y="21"/>
                    <a:pt x="27" y="39"/>
                    <a:pt x="20" y="56"/>
                  </a:cubicBezTo>
                  <a:cubicBezTo>
                    <a:pt x="16" y="65"/>
                    <a:pt x="12" y="73"/>
                    <a:pt x="9" y="82"/>
                  </a:cubicBezTo>
                  <a:cubicBezTo>
                    <a:pt x="7" y="89"/>
                    <a:pt x="5" y="96"/>
                    <a:pt x="2" y="102"/>
                  </a:cubicBezTo>
                  <a:cubicBezTo>
                    <a:pt x="0" y="105"/>
                    <a:pt x="4" y="107"/>
                    <a:pt x="5" y="104"/>
                  </a:cubicBezTo>
                  <a:cubicBezTo>
                    <a:pt x="13" y="93"/>
                    <a:pt x="16" y="76"/>
                    <a:pt x="22" y="62"/>
                  </a:cubicBezTo>
                  <a:cubicBezTo>
                    <a:pt x="30" y="43"/>
                    <a:pt x="37" y="24"/>
                    <a:pt x="42" y="4"/>
                  </a:cubicBezTo>
                  <a:cubicBezTo>
                    <a:pt x="42" y="1"/>
                    <a:pt x="38" y="0"/>
                    <a:pt x="38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5" name="Freeform 283"/>
            <p:cNvSpPr/>
            <p:nvPr/>
          </p:nvSpPr>
          <p:spPr bwMode="auto">
            <a:xfrm>
              <a:off x="1555" y="704"/>
              <a:ext cx="34" cy="51"/>
            </a:xfrm>
            <a:custGeom>
              <a:avLst/>
              <a:gdLst>
                <a:gd name="T0" fmla="*/ 4 w 28"/>
                <a:gd name="T1" fmla="*/ 25 h 42"/>
                <a:gd name="T2" fmla="*/ 9 w 28"/>
                <a:gd name="T3" fmla="*/ 39 h 42"/>
                <a:gd name="T4" fmla="*/ 13 w 28"/>
                <a:gd name="T5" fmla="*/ 39 h 42"/>
                <a:gd name="T6" fmla="*/ 14 w 28"/>
                <a:gd name="T7" fmla="*/ 7 h 42"/>
                <a:gd name="T8" fmla="*/ 22 w 28"/>
                <a:gd name="T9" fmla="*/ 7 h 42"/>
                <a:gd name="T10" fmla="*/ 21 w 28"/>
                <a:gd name="T11" fmla="*/ 17 h 42"/>
                <a:gd name="T12" fmla="*/ 14 w 28"/>
                <a:gd name="T13" fmla="*/ 29 h 42"/>
                <a:gd name="T14" fmla="*/ 18 w 28"/>
                <a:gd name="T15" fmla="*/ 30 h 42"/>
                <a:gd name="T16" fmla="*/ 24 w 28"/>
                <a:gd name="T17" fmla="*/ 20 h 42"/>
                <a:gd name="T18" fmla="*/ 28 w 28"/>
                <a:gd name="T19" fmla="*/ 10 h 42"/>
                <a:gd name="T20" fmla="*/ 14 w 28"/>
                <a:gd name="T21" fmla="*/ 2 h 42"/>
                <a:gd name="T22" fmla="*/ 10 w 28"/>
                <a:gd name="T23" fmla="*/ 41 h 42"/>
                <a:gd name="T24" fmla="*/ 13 w 28"/>
                <a:gd name="T25" fmla="*/ 40 h 42"/>
                <a:gd name="T26" fmla="*/ 8 w 28"/>
                <a:gd name="T27" fmla="*/ 23 h 42"/>
                <a:gd name="T28" fmla="*/ 4 w 28"/>
                <a:gd name="T29" fmla="*/ 2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42">
                  <a:moveTo>
                    <a:pt x="4" y="25"/>
                  </a:moveTo>
                  <a:cubicBezTo>
                    <a:pt x="7" y="29"/>
                    <a:pt x="11" y="34"/>
                    <a:pt x="9" y="39"/>
                  </a:cubicBezTo>
                  <a:cubicBezTo>
                    <a:pt x="10" y="39"/>
                    <a:pt x="11" y="39"/>
                    <a:pt x="13" y="39"/>
                  </a:cubicBezTo>
                  <a:cubicBezTo>
                    <a:pt x="5" y="32"/>
                    <a:pt x="9" y="14"/>
                    <a:pt x="14" y="7"/>
                  </a:cubicBezTo>
                  <a:cubicBezTo>
                    <a:pt x="17" y="4"/>
                    <a:pt x="20" y="5"/>
                    <a:pt x="22" y="7"/>
                  </a:cubicBezTo>
                  <a:cubicBezTo>
                    <a:pt x="26" y="10"/>
                    <a:pt x="23" y="14"/>
                    <a:pt x="21" y="17"/>
                  </a:cubicBezTo>
                  <a:cubicBezTo>
                    <a:pt x="19" y="21"/>
                    <a:pt x="15" y="25"/>
                    <a:pt x="14" y="29"/>
                  </a:cubicBezTo>
                  <a:cubicBezTo>
                    <a:pt x="13" y="32"/>
                    <a:pt x="17" y="33"/>
                    <a:pt x="18" y="30"/>
                  </a:cubicBezTo>
                  <a:cubicBezTo>
                    <a:pt x="18" y="27"/>
                    <a:pt x="22" y="23"/>
                    <a:pt x="24" y="20"/>
                  </a:cubicBezTo>
                  <a:cubicBezTo>
                    <a:pt x="26" y="17"/>
                    <a:pt x="28" y="14"/>
                    <a:pt x="28" y="10"/>
                  </a:cubicBezTo>
                  <a:cubicBezTo>
                    <a:pt x="28" y="3"/>
                    <a:pt x="19" y="0"/>
                    <a:pt x="14" y="2"/>
                  </a:cubicBezTo>
                  <a:cubicBezTo>
                    <a:pt x="3" y="7"/>
                    <a:pt x="0" y="34"/>
                    <a:pt x="10" y="41"/>
                  </a:cubicBezTo>
                  <a:cubicBezTo>
                    <a:pt x="11" y="42"/>
                    <a:pt x="13" y="42"/>
                    <a:pt x="13" y="40"/>
                  </a:cubicBezTo>
                  <a:cubicBezTo>
                    <a:pt x="15" y="34"/>
                    <a:pt x="11" y="28"/>
                    <a:pt x="8" y="23"/>
                  </a:cubicBezTo>
                  <a:cubicBezTo>
                    <a:pt x="6" y="21"/>
                    <a:pt x="3" y="23"/>
                    <a:pt x="4" y="2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6" name="Freeform 284"/>
            <p:cNvSpPr/>
            <p:nvPr/>
          </p:nvSpPr>
          <p:spPr bwMode="auto">
            <a:xfrm>
              <a:off x="1600" y="716"/>
              <a:ext cx="8" cy="43"/>
            </a:xfrm>
            <a:custGeom>
              <a:avLst/>
              <a:gdLst>
                <a:gd name="T0" fmla="*/ 1 w 7"/>
                <a:gd name="T1" fmla="*/ 3 h 35"/>
                <a:gd name="T2" fmla="*/ 1 w 7"/>
                <a:gd name="T3" fmla="*/ 32 h 35"/>
                <a:gd name="T4" fmla="*/ 5 w 7"/>
                <a:gd name="T5" fmla="*/ 33 h 35"/>
                <a:gd name="T6" fmla="*/ 6 w 7"/>
                <a:gd name="T7" fmla="*/ 28 h 35"/>
                <a:gd name="T8" fmla="*/ 2 w 7"/>
                <a:gd name="T9" fmla="*/ 27 h 35"/>
                <a:gd name="T10" fmla="*/ 1 w 7"/>
                <a:gd name="T11" fmla="*/ 31 h 35"/>
                <a:gd name="T12" fmla="*/ 5 w 7"/>
                <a:gd name="T13" fmla="*/ 32 h 35"/>
                <a:gd name="T14" fmla="*/ 5 w 7"/>
                <a:gd name="T15" fmla="*/ 3 h 35"/>
                <a:gd name="T16" fmla="*/ 1 w 7"/>
                <a:gd name="T17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35">
                  <a:moveTo>
                    <a:pt x="1" y="3"/>
                  </a:moveTo>
                  <a:cubicBezTo>
                    <a:pt x="1" y="13"/>
                    <a:pt x="0" y="22"/>
                    <a:pt x="1" y="32"/>
                  </a:cubicBezTo>
                  <a:cubicBezTo>
                    <a:pt x="1" y="34"/>
                    <a:pt x="4" y="35"/>
                    <a:pt x="5" y="33"/>
                  </a:cubicBezTo>
                  <a:cubicBezTo>
                    <a:pt x="5" y="31"/>
                    <a:pt x="5" y="30"/>
                    <a:pt x="6" y="28"/>
                  </a:cubicBezTo>
                  <a:cubicBezTo>
                    <a:pt x="7" y="26"/>
                    <a:pt x="3" y="25"/>
                    <a:pt x="2" y="27"/>
                  </a:cubicBezTo>
                  <a:cubicBezTo>
                    <a:pt x="1" y="29"/>
                    <a:pt x="1" y="30"/>
                    <a:pt x="1" y="31"/>
                  </a:cubicBezTo>
                  <a:cubicBezTo>
                    <a:pt x="2" y="32"/>
                    <a:pt x="4" y="32"/>
                    <a:pt x="5" y="32"/>
                  </a:cubicBezTo>
                  <a:cubicBezTo>
                    <a:pt x="4" y="22"/>
                    <a:pt x="6" y="13"/>
                    <a:pt x="5" y="3"/>
                  </a:cubicBezTo>
                  <a:cubicBezTo>
                    <a:pt x="5" y="0"/>
                    <a:pt x="1" y="0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7" name="Freeform 285"/>
            <p:cNvSpPr/>
            <p:nvPr/>
          </p:nvSpPr>
          <p:spPr bwMode="auto">
            <a:xfrm>
              <a:off x="1622" y="711"/>
              <a:ext cx="8" cy="37"/>
            </a:xfrm>
            <a:custGeom>
              <a:avLst/>
              <a:gdLst>
                <a:gd name="T0" fmla="*/ 0 w 7"/>
                <a:gd name="T1" fmla="*/ 4 h 30"/>
                <a:gd name="T2" fmla="*/ 2 w 7"/>
                <a:gd name="T3" fmla="*/ 28 h 30"/>
                <a:gd name="T4" fmla="*/ 3 w 7"/>
                <a:gd name="T5" fmla="*/ 26 h 30"/>
                <a:gd name="T6" fmla="*/ 3 w 7"/>
                <a:gd name="T7" fmla="*/ 27 h 30"/>
                <a:gd name="T8" fmla="*/ 5 w 7"/>
                <a:gd name="T9" fmla="*/ 27 h 30"/>
                <a:gd name="T10" fmla="*/ 4 w 7"/>
                <a:gd name="T11" fmla="*/ 26 h 30"/>
                <a:gd name="T12" fmla="*/ 2 w 7"/>
                <a:gd name="T13" fmla="*/ 29 h 30"/>
                <a:gd name="T14" fmla="*/ 3 w 7"/>
                <a:gd name="T15" fmla="*/ 30 h 30"/>
                <a:gd name="T16" fmla="*/ 5 w 7"/>
                <a:gd name="T17" fmla="*/ 30 h 30"/>
                <a:gd name="T18" fmla="*/ 7 w 7"/>
                <a:gd name="T19" fmla="*/ 20 h 30"/>
                <a:gd name="T20" fmla="*/ 4 w 7"/>
                <a:gd name="T21" fmla="*/ 3 h 30"/>
                <a:gd name="T22" fmla="*/ 0 w 7"/>
                <a:gd name="T23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30">
                  <a:moveTo>
                    <a:pt x="0" y="4"/>
                  </a:moveTo>
                  <a:cubicBezTo>
                    <a:pt x="2" y="12"/>
                    <a:pt x="3" y="20"/>
                    <a:pt x="2" y="28"/>
                  </a:cubicBezTo>
                  <a:cubicBezTo>
                    <a:pt x="2" y="27"/>
                    <a:pt x="3" y="27"/>
                    <a:pt x="3" y="26"/>
                  </a:cubicBezTo>
                  <a:cubicBezTo>
                    <a:pt x="3" y="26"/>
                    <a:pt x="3" y="26"/>
                    <a:pt x="3" y="27"/>
                  </a:cubicBezTo>
                  <a:cubicBezTo>
                    <a:pt x="3" y="27"/>
                    <a:pt x="4" y="27"/>
                    <a:pt x="5" y="27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2" y="24"/>
                    <a:pt x="0" y="28"/>
                    <a:pt x="2" y="29"/>
                  </a:cubicBezTo>
                  <a:cubicBezTo>
                    <a:pt x="2" y="30"/>
                    <a:pt x="2" y="30"/>
                    <a:pt x="3" y="30"/>
                  </a:cubicBezTo>
                  <a:cubicBezTo>
                    <a:pt x="3" y="30"/>
                    <a:pt x="4" y="30"/>
                    <a:pt x="5" y="30"/>
                  </a:cubicBezTo>
                  <a:cubicBezTo>
                    <a:pt x="7" y="28"/>
                    <a:pt x="7" y="22"/>
                    <a:pt x="7" y="20"/>
                  </a:cubicBezTo>
                  <a:cubicBezTo>
                    <a:pt x="7" y="14"/>
                    <a:pt x="5" y="8"/>
                    <a:pt x="4" y="3"/>
                  </a:cubicBezTo>
                  <a:cubicBezTo>
                    <a:pt x="4" y="0"/>
                    <a:pt x="0" y="1"/>
                    <a:pt x="0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8" name="Freeform 286"/>
            <p:cNvSpPr/>
            <p:nvPr/>
          </p:nvSpPr>
          <p:spPr bwMode="auto">
            <a:xfrm>
              <a:off x="1611" y="726"/>
              <a:ext cx="22" cy="12"/>
            </a:xfrm>
            <a:custGeom>
              <a:avLst/>
              <a:gdLst>
                <a:gd name="T0" fmla="*/ 3 w 18"/>
                <a:gd name="T1" fmla="*/ 9 h 10"/>
                <a:gd name="T2" fmla="*/ 16 w 18"/>
                <a:gd name="T3" fmla="*/ 5 h 10"/>
                <a:gd name="T4" fmla="*/ 13 w 18"/>
                <a:gd name="T5" fmla="*/ 2 h 10"/>
                <a:gd name="T6" fmla="*/ 2 w 18"/>
                <a:gd name="T7" fmla="*/ 5 h 10"/>
                <a:gd name="T8" fmla="*/ 3 w 18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0">
                  <a:moveTo>
                    <a:pt x="3" y="9"/>
                  </a:moveTo>
                  <a:cubicBezTo>
                    <a:pt x="8" y="9"/>
                    <a:pt x="12" y="7"/>
                    <a:pt x="16" y="5"/>
                  </a:cubicBezTo>
                  <a:cubicBezTo>
                    <a:pt x="18" y="4"/>
                    <a:pt x="16" y="0"/>
                    <a:pt x="13" y="2"/>
                  </a:cubicBezTo>
                  <a:cubicBezTo>
                    <a:pt x="10" y="4"/>
                    <a:pt x="6" y="5"/>
                    <a:pt x="2" y="5"/>
                  </a:cubicBezTo>
                  <a:cubicBezTo>
                    <a:pt x="0" y="6"/>
                    <a:pt x="1" y="10"/>
                    <a:pt x="3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9" name="Freeform 287"/>
            <p:cNvSpPr/>
            <p:nvPr/>
          </p:nvSpPr>
          <p:spPr bwMode="auto">
            <a:xfrm>
              <a:off x="1639" y="708"/>
              <a:ext cx="28" cy="33"/>
            </a:xfrm>
            <a:custGeom>
              <a:avLst/>
              <a:gdLst>
                <a:gd name="T0" fmla="*/ 4 w 23"/>
                <a:gd name="T1" fmla="*/ 24 h 27"/>
                <a:gd name="T2" fmla="*/ 5 w 23"/>
                <a:gd name="T3" fmla="*/ 11 h 27"/>
                <a:gd name="T4" fmla="*/ 8 w 23"/>
                <a:gd name="T5" fmla="*/ 6 h 27"/>
                <a:gd name="T6" fmla="*/ 10 w 23"/>
                <a:gd name="T7" fmla="*/ 7 h 27"/>
                <a:gd name="T8" fmla="*/ 11 w 23"/>
                <a:gd name="T9" fmla="*/ 9 h 27"/>
                <a:gd name="T10" fmla="*/ 16 w 23"/>
                <a:gd name="T11" fmla="*/ 21 h 27"/>
                <a:gd name="T12" fmla="*/ 21 w 23"/>
                <a:gd name="T13" fmla="*/ 25 h 27"/>
                <a:gd name="T14" fmla="*/ 19 w 23"/>
                <a:gd name="T15" fmla="*/ 22 h 27"/>
                <a:gd name="T16" fmla="*/ 19 w 23"/>
                <a:gd name="T17" fmla="*/ 22 h 27"/>
                <a:gd name="T18" fmla="*/ 21 w 23"/>
                <a:gd name="T19" fmla="*/ 22 h 27"/>
                <a:gd name="T20" fmla="*/ 21 w 23"/>
                <a:gd name="T21" fmla="*/ 21 h 27"/>
                <a:gd name="T22" fmla="*/ 19 w 23"/>
                <a:gd name="T23" fmla="*/ 18 h 27"/>
                <a:gd name="T24" fmla="*/ 16 w 23"/>
                <a:gd name="T25" fmla="*/ 10 h 27"/>
                <a:gd name="T26" fmla="*/ 10 w 23"/>
                <a:gd name="T27" fmla="*/ 1 h 27"/>
                <a:gd name="T28" fmla="*/ 2 w 23"/>
                <a:gd name="T29" fmla="*/ 9 h 27"/>
                <a:gd name="T30" fmla="*/ 0 w 23"/>
                <a:gd name="T31" fmla="*/ 24 h 27"/>
                <a:gd name="T32" fmla="*/ 4 w 23"/>
                <a:gd name="T33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7">
                  <a:moveTo>
                    <a:pt x="4" y="24"/>
                  </a:moveTo>
                  <a:cubicBezTo>
                    <a:pt x="4" y="20"/>
                    <a:pt x="4" y="16"/>
                    <a:pt x="5" y="11"/>
                  </a:cubicBezTo>
                  <a:cubicBezTo>
                    <a:pt x="6" y="10"/>
                    <a:pt x="6" y="7"/>
                    <a:pt x="8" y="6"/>
                  </a:cubicBezTo>
                  <a:cubicBezTo>
                    <a:pt x="10" y="5"/>
                    <a:pt x="9" y="6"/>
                    <a:pt x="10" y="7"/>
                  </a:cubicBezTo>
                  <a:cubicBezTo>
                    <a:pt x="10" y="8"/>
                    <a:pt x="11" y="8"/>
                    <a:pt x="11" y="9"/>
                  </a:cubicBezTo>
                  <a:cubicBezTo>
                    <a:pt x="13" y="13"/>
                    <a:pt x="14" y="17"/>
                    <a:pt x="16" y="21"/>
                  </a:cubicBezTo>
                  <a:cubicBezTo>
                    <a:pt x="17" y="22"/>
                    <a:pt x="18" y="27"/>
                    <a:pt x="21" y="25"/>
                  </a:cubicBezTo>
                  <a:cubicBezTo>
                    <a:pt x="23" y="24"/>
                    <a:pt x="21" y="21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20" y="22"/>
                    <a:pt x="20" y="22"/>
                    <a:pt x="21" y="22"/>
                  </a:cubicBezTo>
                  <a:cubicBezTo>
                    <a:pt x="22" y="22"/>
                    <a:pt x="21" y="22"/>
                    <a:pt x="21" y="21"/>
                  </a:cubicBezTo>
                  <a:cubicBezTo>
                    <a:pt x="20" y="20"/>
                    <a:pt x="20" y="19"/>
                    <a:pt x="19" y="18"/>
                  </a:cubicBezTo>
                  <a:cubicBezTo>
                    <a:pt x="18" y="15"/>
                    <a:pt x="17" y="13"/>
                    <a:pt x="16" y="10"/>
                  </a:cubicBezTo>
                  <a:cubicBezTo>
                    <a:pt x="15" y="8"/>
                    <a:pt x="13" y="2"/>
                    <a:pt x="10" y="1"/>
                  </a:cubicBezTo>
                  <a:cubicBezTo>
                    <a:pt x="6" y="0"/>
                    <a:pt x="3" y="6"/>
                    <a:pt x="2" y="9"/>
                  </a:cubicBezTo>
                  <a:cubicBezTo>
                    <a:pt x="0" y="14"/>
                    <a:pt x="0" y="19"/>
                    <a:pt x="0" y="24"/>
                  </a:cubicBezTo>
                  <a:cubicBezTo>
                    <a:pt x="0" y="27"/>
                    <a:pt x="4" y="27"/>
                    <a:pt x="4" y="2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0" name="Freeform 288"/>
            <p:cNvSpPr/>
            <p:nvPr/>
          </p:nvSpPr>
          <p:spPr bwMode="auto">
            <a:xfrm>
              <a:off x="1641" y="731"/>
              <a:ext cx="6" cy="5"/>
            </a:xfrm>
            <a:custGeom>
              <a:avLst/>
              <a:gdLst>
                <a:gd name="T0" fmla="*/ 2 w 5"/>
                <a:gd name="T1" fmla="*/ 4 h 4"/>
                <a:gd name="T2" fmla="*/ 2 w 5"/>
                <a:gd name="T3" fmla="*/ 0 h 4"/>
                <a:gd name="T4" fmla="*/ 2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5" y="4"/>
                    <a:pt x="5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1" name="Freeform 289"/>
            <p:cNvSpPr/>
            <p:nvPr/>
          </p:nvSpPr>
          <p:spPr bwMode="auto">
            <a:xfrm>
              <a:off x="1647" y="721"/>
              <a:ext cx="17" cy="11"/>
            </a:xfrm>
            <a:custGeom>
              <a:avLst/>
              <a:gdLst>
                <a:gd name="T0" fmla="*/ 4 w 14"/>
                <a:gd name="T1" fmla="*/ 8 h 9"/>
                <a:gd name="T2" fmla="*/ 12 w 14"/>
                <a:gd name="T3" fmla="*/ 5 h 9"/>
                <a:gd name="T4" fmla="*/ 10 w 14"/>
                <a:gd name="T5" fmla="*/ 1 h 9"/>
                <a:gd name="T6" fmla="*/ 3 w 14"/>
                <a:gd name="T7" fmla="*/ 4 h 9"/>
                <a:gd name="T8" fmla="*/ 4 w 14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9">
                  <a:moveTo>
                    <a:pt x="4" y="8"/>
                  </a:moveTo>
                  <a:cubicBezTo>
                    <a:pt x="7" y="7"/>
                    <a:pt x="9" y="6"/>
                    <a:pt x="12" y="5"/>
                  </a:cubicBezTo>
                  <a:cubicBezTo>
                    <a:pt x="14" y="3"/>
                    <a:pt x="12" y="0"/>
                    <a:pt x="10" y="1"/>
                  </a:cubicBezTo>
                  <a:cubicBezTo>
                    <a:pt x="8" y="2"/>
                    <a:pt x="5" y="3"/>
                    <a:pt x="3" y="4"/>
                  </a:cubicBezTo>
                  <a:cubicBezTo>
                    <a:pt x="0" y="5"/>
                    <a:pt x="1" y="9"/>
                    <a:pt x="4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2" name="Freeform 290"/>
            <p:cNvSpPr/>
            <p:nvPr/>
          </p:nvSpPr>
          <p:spPr bwMode="auto">
            <a:xfrm>
              <a:off x="1674" y="694"/>
              <a:ext cx="35" cy="44"/>
            </a:xfrm>
            <a:custGeom>
              <a:avLst/>
              <a:gdLst>
                <a:gd name="T0" fmla="*/ 25 w 29"/>
                <a:gd name="T1" fmla="*/ 0 h 36"/>
                <a:gd name="T2" fmla="*/ 1 w 29"/>
                <a:gd name="T3" fmla="*/ 17 h 36"/>
                <a:gd name="T4" fmla="*/ 22 w 29"/>
                <a:gd name="T5" fmla="*/ 25 h 36"/>
                <a:gd name="T6" fmla="*/ 21 w 29"/>
                <a:gd name="T7" fmla="*/ 22 h 36"/>
                <a:gd name="T8" fmla="*/ 5 w 29"/>
                <a:gd name="T9" fmla="*/ 31 h 36"/>
                <a:gd name="T10" fmla="*/ 6 w 29"/>
                <a:gd name="T11" fmla="*/ 35 h 36"/>
                <a:gd name="T12" fmla="*/ 25 w 29"/>
                <a:gd name="T13" fmla="*/ 23 h 36"/>
                <a:gd name="T14" fmla="*/ 24 w 29"/>
                <a:gd name="T15" fmla="*/ 21 h 36"/>
                <a:gd name="T16" fmla="*/ 7 w 29"/>
                <a:gd name="T17" fmla="*/ 19 h 36"/>
                <a:gd name="T18" fmla="*/ 14 w 29"/>
                <a:gd name="T19" fmla="*/ 8 h 36"/>
                <a:gd name="T20" fmla="*/ 26 w 29"/>
                <a:gd name="T21" fmla="*/ 4 h 36"/>
                <a:gd name="T22" fmla="*/ 25 w 29"/>
                <a:gd name="T2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36">
                  <a:moveTo>
                    <a:pt x="25" y="0"/>
                  </a:moveTo>
                  <a:cubicBezTo>
                    <a:pt x="16" y="1"/>
                    <a:pt x="2" y="7"/>
                    <a:pt x="1" y="17"/>
                  </a:cubicBezTo>
                  <a:cubicBezTo>
                    <a:pt x="0" y="26"/>
                    <a:pt x="18" y="23"/>
                    <a:pt x="22" y="25"/>
                  </a:cubicBezTo>
                  <a:cubicBezTo>
                    <a:pt x="21" y="24"/>
                    <a:pt x="21" y="23"/>
                    <a:pt x="21" y="22"/>
                  </a:cubicBezTo>
                  <a:cubicBezTo>
                    <a:pt x="19" y="28"/>
                    <a:pt x="10" y="30"/>
                    <a:pt x="5" y="31"/>
                  </a:cubicBezTo>
                  <a:cubicBezTo>
                    <a:pt x="2" y="32"/>
                    <a:pt x="3" y="36"/>
                    <a:pt x="6" y="35"/>
                  </a:cubicBezTo>
                  <a:cubicBezTo>
                    <a:pt x="13" y="34"/>
                    <a:pt x="22" y="31"/>
                    <a:pt x="25" y="23"/>
                  </a:cubicBezTo>
                  <a:cubicBezTo>
                    <a:pt x="25" y="23"/>
                    <a:pt x="25" y="21"/>
                    <a:pt x="24" y="21"/>
                  </a:cubicBezTo>
                  <a:cubicBezTo>
                    <a:pt x="18" y="18"/>
                    <a:pt x="12" y="20"/>
                    <a:pt x="7" y="19"/>
                  </a:cubicBezTo>
                  <a:cubicBezTo>
                    <a:pt x="1" y="17"/>
                    <a:pt x="13" y="9"/>
                    <a:pt x="14" y="8"/>
                  </a:cubicBezTo>
                  <a:cubicBezTo>
                    <a:pt x="18" y="6"/>
                    <a:pt x="22" y="5"/>
                    <a:pt x="26" y="4"/>
                  </a:cubicBezTo>
                  <a:cubicBezTo>
                    <a:pt x="29" y="4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3" name="Freeform 291"/>
            <p:cNvSpPr/>
            <p:nvPr/>
          </p:nvSpPr>
          <p:spPr bwMode="auto">
            <a:xfrm>
              <a:off x="1716" y="713"/>
              <a:ext cx="28" cy="17"/>
            </a:xfrm>
            <a:custGeom>
              <a:avLst/>
              <a:gdLst>
                <a:gd name="T0" fmla="*/ 0 w 23"/>
                <a:gd name="T1" fmla="*/ 3 h 14"/>
                <a:gd name="T2" fmla="*/ 22 w 23"/>
                <a:gd name="T3" fmla="*/ 4 h 14"/>
                <a:gd name="T4" fmla="*/ 18 w 23"/>
                <a:gd name="T5" fmla="*/ 3 h 14"/>
                <a:gd name="T6" fmla="*/ 4 w 23"/>
                <a:gd name="T7" fmla="*/ 3 h 14"/>
                <a:gd name="T8" fmla="*/ 0 w 23"/>
                <a:gd name="T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4">
                  <a:moveTo>
                    <a:pt x="0" y="3"/>
                  </a:moveTo>
                  <a:cubicBezTo>
                    <a:pt x="1" y="14"/>
                    <a:pt x="19" y="14"/>
                    <a:pt x="22" y="4"/>
                  </a:cubicBezTo>
                  <a:cubicBezTo>
                    <a:pt x="23" y="1"/>
                    <a:pt x="19" y="0"/>
                    <a:pt x="18" y="3"/>
                  </a:cubicBezTo>
                  <a:cubicBezTo>
                    <a:pt x="16" y="9"/>
                    <a:pt x="5" y="10"/>
                    <a:pt x="4" y="3"/>
                  </a:cubicBezTo>
                  <a:cubicBezTo>
                    <a:pt x="4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4" name="Freeform 292"/>
            <p:cNvSpPr/>
            <p:nvPr/>
          </p:nvSpPr>
          <p:spPr bwMode="auto">
            <a:xfrm>
              <a:off x="1719" y="703"/>
              <a:ext cx="18" cy="13"/>
            </a:xfrm>
            <a:custGeom>
              <a:avLst/>
              <a:gdLst>
                <a:gd name="T0" fmla="*/ 3 w 15"/>
                <a:gd name="T1" fmla="*/ 10 h 11"/>
                <a:gd name="T2" fmla="*/ 14 w 15"/>
                <a:gd name="T3" fmla="*/ 5 h 11"/>
                <a:gd name="T4" fmla="*/ 11 w 15"/>
                <a:gd name="T5" fmla="*/ 1 h 11"/>
                <a:gd name="T6" fmla="*/ 2 w 15"/>
                <a:gd name="T7" fmla="*/ 6 h 11"/>
                <a:gd name="T8" fmla="*/ 3 w 15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1">
                  <a:moveTo>
                    <a:pt x="3" y="10"/>
                  </a:moveTo>
                  <a:cubicBezTo>
                    <a:pt x="7" y="9"/>
                    <a:pt x="10" y="7"/>
                    <a:pt x="14" y="5"/>
                  </a:cubicBezTo>
                  <a:cubicBezTo>
                    <a:pt x="15" y="3"/>
                    <a:pt x="14" y="0"/>
                    <a:pt x="11" y="1"/>
                  </a:cubicBezTo>
                  <a:cubicBezTo>
                    <a:pt x="9" y="3"/>
                    <a:pt x="6" y="5"/>
                    <a:pt x="2" y="6"/>
                  </a:cubicBezTo>
                  <a:cubicBezTo>
                    <a:pt x="0" y="7"/>
                    <a:pt x="1" y="11"/>
                    <a:pt x="3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5" name="Freeform 293"/>
            <p:cNvSpPr/>
            <p:nvPr/>
          </p:nvSpPr>
          <p:spPr bwMode="auto">
            <a:xfrm>
              <a:off x="1719" y="693"/>
              <a:ext cx="12" cy="11"/>
            </a:xfrm>
            <a:custGeom>
              <a:avLst/>
              <a:gdLst>
                <a:gd name="T0" fmla="*/ 4 w 10"/>
                <a:gd name="T1" fmla="*/ 7 h 9"/>
                <a:gd name="T2" fmla="*/ 8 w 10"/>
                <a:gd name="T3" fmla="*/ 5 h 9"/>
                <a:gd name="T4" fmla="*/ 6 w 10"/>
                <a:gd name="T5" fmla="*/ 1 h 9"/>
                <a:gd name="T6" fmla="*/ 2 w 10"/>
                <a:gd name="T7" fmla="*/ 4 h 9"/>
                <a:gd name="T8" fmla="*/ 4 w 10"/>
                <a:gd name="T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4" y="7"/>
                  </a:moveTo>
                  <a:cubicBezTo>
                    <a:pt x="6" y="7"/>
                    <a:pt x="7" y="6"/>
                    <a:pt x="8" y="5"/>
                  </a:cubicBezTo>
                  <a:cubicBezTo>
                    <a:pt x="10" y="3"/>
                    <a:pt x="8" y="0"/>
                    <a:pt x="6" y="1"/>
                  </a:cubicBezTo>
                  <a:cubicBezTo>
                    <a:pt x="5" y="2"/>
                    <a:pt x="4" y="3"/>
                    <a:pt x="2" y="4"/>
                  </a:cubicBezTo>
                  <a:cubicBezTo>
                    <a:pt x="0" y="5"/>
                    <a:pt x="2" y="9"/>
                    <a:pt x="4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6" name="Freeform 294"/>
            <p:cNvSpPr/>
            <p:nvPr/>
          </p:nvSpPr>
          <p:spPr bwMode="auto">
            <a:xfrm>
              <a:off x="1752" y="692"/>
              <a:ext cx="31" cy="38"/>
            </a:xfrm>
            <a:custGeom>
              <a:avLst/>
              <a:gdLst>
                <a:gd name="T0" fmla="*/ 12 w 25"/>
                <a:gd name="T1" fmla="*/ 5 h 31"/>
                <a:gd name="T2" fmla="*/ 13 w 25"/>
                <a:gd name="T3" fmla="*/ 4 h 31"/>
                <a:gd name="T4" fmla="*/ 10 w 25"/>
                <a:gd name="T5" fmla="*/ 4 h 31"/>
                <a:gd name="T6" fmla="*/ 4 w 25"/>
                <a:gd name="T7" fmla="*/ 25 h 31"/>
                <a:gd name="T8" fmla="*/ 24 w 25"/>
                <a:gd name="T9" fmla="*/ 22 h 31"/>
                <a:gd name="T10" fmla="*/ 20 w 25"/>
                <a:gd name="T11" fmla="*/ 20 h 31"/>
                <a:gd name="T12" fmla="*/ 11 w 25"/>
                <a:gd name="T13" fmla="*/ 23 h 31"/>
                <a:gd name="T14" fmla="*/ 10 w 25"/>
                <a:gd name="T15" fmla="*/ 16 h 31"/>
                <a:gd name="T16" fmla="*/ 13 w 25"/>
                <a:gd name="T17" fmla="*/ 1 h 31"/>
                <a:gd name="T18" fmla="*/ 10 w 25"/>
                <a:gd name="T19" fmla="*/ 1 h 31"/>
                <a:gd name="T20" fmla="*/ 8 w 25"/>
                <a:gd name="T21" fmla="*/ 3 h 31"/>
                <a:gd name="T22" fmla="*/ 12 w 25"/>
                <a:gd name="T23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31">
                  <a:moveTo>
                    <a:pt x="12" y="5"/>
                  </a:moveTo>
                  <a:cubicBezTo>
                    <a:pt x="12" y="5"/>
                    <a:pt x="13" y="4"/>
                    <a:pt x="13" y="4"/>
                  </a:cubicBezTo>
                  <a:cubicBezTo>
                    <a:pt x="12" y="4"/>
                    <a:pt x="11" y="4"/>
                    <a:pt x="10" y="4"/>
                  </a:cubicBezTo>
                  <a:cubicBezTo>
                    <a:pt x="15" y="10"/>
                    <a:pt x="0" y="17"/>
                    <a:pt x="4" y="25"/>
                  </a:cubicBezTo>
                  <a:cubicBezTo>
                    <a:pt x="8" y="31"/>
                    <a:pt x="21" y="27"/>
                    <a:pt x="24" y="22"/>
                  </a:cubicBezTo>
                  <a:cubicBezTo>
                    <a:pt x="25" y="20"/>
                    <a:pt x="21" y="18"/>
                    <a:pt x="20" y="20"/>
                  </a:cubicBezTo>
                  <a:cubicBezTo>
                    <a:pt x="18" y="23"/>
                    <a:pt x="14" y="23"/>
                    <a:pt x="11" y="23"/>
                  </a:cubicBezTo>
                  <a:cubicBezTo>
                    <a:pt x="5" y="23"/>
                    <a:pt x="8" y="19"/>
                    <a:pt x="10" y="16"/>
                  </a:cubicBezTo>
                  <a:cubicBezTo>
                    <a:pt x="13" y="12"/>
                    <a:pt x="17" y="6"/>
                    <a:pt x="13" y="1"/>
                  </a:cubicBezTo>
                  <a:cubicBezTo>
                    <a:pt x="12" y="0"/>
                    <a:pt x="11" y="0"/>
                    <a:pt x="10" y="1"/>
                  </a:cubicBezTo>
                  <a:cubicBezTo>
                    <a:pt x="9" y="2"/>
                    <a:pt x="9" y="2"/>
                    <a:pt x="8" y="3"/>
                  </a:cubicBezTo>
                  <a:cubicBezTo>
                    <a:pt x="7" y="6"/>
                    <a:pt x="11" y="8"/>
                    <a:pt x="1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7" name="Freeform 295"/>
            <p:cNvSpPr/>
            <p:nvPr/>
          </p:nvSpPr>
          <p:spPr bwMode="auto">
            <a:xfrm>
              <a:off x="1775" y="547"/>
              <a:ext cx="125" cy="107"/>
            </a:xfrm>
            <a:custGeom>
              <a:avLst/>
              <a:gdLst>
                <a:gd name="T0" fmla="*/ 2 w 102"/>
                <a:gd name="T1" fmla="*/ 5 h 88"/>
                <a:gd name="T2" fmla="*/ 47 w 102"/>
                <a:gd name="T3" fmla="*/ 47 h 88"/>
                <a:gd name="T4" fmla="*/ 70 w 102"/>
                <a:gd name="T5" fmla="*/ 66 h 88"/>
                <a:gd name="T6" fmla="*/ 97 w 102"/>
                <a:gd name="T7" fmla="*/ 86 h 88"/>
                <a:gd name="T8" fmla="*/ 100 w 102"/>
                <a:gd name="T9" fmla="*/ 83 h 88"/>
                <a:gd name="T10" fmla="*/ 84 w 102"/>
                <a:gd name="T11" fmla="*/ 71 h 88"/>
                <a:gd name="T12" fmla="*/ 54 w 102"/>
                <a:gd name="T13" fmla="*/ 48 h 88"/>
                <a:gd name="T14" fmla="*/ 30 w 102"/>
                <a:gd name="T15" fmla="*/ 27 h 88"/>
                <a:gd name="T16" fmla="*/ 5 w 102"/>
                <a:gd name="T17" fmla="*/ 2 h 88"/>
                <a:gd name="T18" fmla="*/ 2 w 102"/>
                <a:gd name="T19" fmla="*/ 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2" h="88">
                  <a:moveTo>
                    <a:pt x="2" y="5"/>
                  </a:moveTo>
                  <a:cubicBezTo>
                    <a:pt x="17" y="18"/>
                    <a:pt x="31" y="34"/>
                    <a:pt x="47" y="47"/>
                  </a:cubicBezTo>
                  <a:cubicBezTo>
                    <a:pt x="55" y="53"/>
                    <a:pt x="62" y="60"/>
                    <a:pt x="70" y="66"/>
                  </a:cubicBezTo>
                  <a:cubicBezTo>
                    <a:pt x="78" y="72"/>
                    <a:pt x="90" y="78"/>
                    <a:pt x="97" y="86"/>
                  </a:cubicBezTo>
                  <a:cubicBezTo>
                    <a:pt x="99" y="88"/>
                    <a:pt x="102" y="85"/>
                    <a:pt x="100" y="83"/>
                  </a:cubicBezTo>
                  <a:cubicBezTo>
                    <a:pt x="96" y="78"/>
                    <a:pt x="90" y="75"/>
                    <a:pt x="84" y="71"/>
                  </a:cubicBezTo>
                  <a:cubicBezTo>
                    <a:pt x="73" y="65"/>
                    <a:pt x="64" y="56"/>
                    <a:pt x="54" y="48"/>
                  </a:cubicBezTo>
                  <a:cubicBezTo>
                    <a:pt x="46" y="41"/>
                    <a:pt x="38" y="34"/>
                    <a:pt x="30" y="27"/>
                  </a:cubicBezTo>
                  <a:cubicBezTo>
                    <a:pt x="21" y="19"/>
                    <a:pt x="14" y="10"/>
                    <a:pt x="5" y="2"/>
                  </a:cubicBezTo>
                  <a:cubicBezTo>
                    <a:pt x="3" y="0"/>
                    <a:pt x="0" y="3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8" name="Freeform 296"/>
            <p:cNvSpPr/>
            <p:nvPr/>
          </p:nvSpPr>
          <p:spPr bwMode="auto">
            <a:xfrm>
              <a:off x="1878" y="664"/>
              <a:ext cx="30" cy="41"/>
            </a:xfrm>
            <a:custGeom>
              <a:avLst/>
              <a:gdLst>
                <a:gd name="T0" fmla="*/ 6 w 25"/>
                <a:gd name="T1" fmla="*/ 19 h 34"/>
                <a:gd name="T2" fmla="*/ 12 w 25"/>
                <a:gd name="T3" fmla="*/ 32 h 34"/>
                <a:gd name="T4" fmla="*/ 15 w 25"/>
                <a:gd name="T5" fmla="*/ 29 h 34"/>
                <a:gd name="T6" fmla="*/ 14 w 25"/>
                <a:gd name="T7" fmla="*/ 4 h 34"/>
                <a:gd name="T8" fmla="*/ 18 w 25"/>
                <a:gd name="T9" fmla="*/ 7 h 34"/>
                <a:gd name="T10" fmla="*/ 14 w 25"/>
                <a:gd name="T11" fmla="*/ 12 h 34"/>
                <a:gd name="T12" fmla="*/ 6 w 25"/>
                <a:gd name="T13" fmla="*/ 19 h 34"/>
                <a:gd name="T14" fmla="*/ 10 w 25"/>
                <a:gd name="T15" fmla="*/ 21 h 34"/>
                <a:gd name="T16" fmla="*/ 22 w 25"/>
                <a:gd name="T17" fmla="*/ 8 h 34"/>
                <a:gd name="T18" fmla="*/ 14 w 25"/>
                <a:gd name="T19" fmla="*/ 0 h 34"/>
                <a:gd name="T20" fmla="*/ 13 w 25"/>
                <a:gd name="T21" fmla="*/ 32 h 34"/>
                <a:gd name="T22" fmla="*/ 16 w 25"/>
                <a:gd name="T23" fmla="*/ 30 h 34"/>
                <a:gd name="T24" fmla="*/ 9 w 25"/>
                <a:gd name="T25" fmla="*/ 17 h 34"/>
                <a:gd name="T26" fmla="*/ 6 w 25"/>
                <a:gd name="T27" fmla="*/ 1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34">
                  <a:moveTo>
                    <a:pt x="6" y="19"/>
                  </a:moveTo>
                  <a:cubicBezTo>
                    <a:pt x="8" y="23"/>
                    <a:pt x="9" y="28"/>
                    <a:pt x="12" y="32"/>
                  </a:cubicBezTo>
                  <a:cubicBezTo>
                    <a:pt x="14" y="31"/>
                    <a:pt x="15" y="30"/>
                    <a:pt x="15" y="29"/>
                  </a:cubicBezTo>
                  <a:cubicBezTo>
                    <a:pt x="12" y="25"/>
                    <a:pt x="6" y="7"/>
                    <a:pt x="14" y="4"/>
                  </a:cubicBezTo>
                  <a:cubicBezTo>
                    <a:pt x="17" y="3"/>
                    <a:pt x="20" y="4"/>
                    <a:pt x="18" y="7"/>
                  </a:cubicBezTo>
                  <a:cubicBezTo>
                    <a:pt x="17" y="9"/>
                    <a:pt x="15" y="11"/>
                    <a:pt x="14" y="12"/>
                  </a:cubicBezTo>
                  <a:cubicBezTo>
                    <a:pt x="11" y="15"/>
                    <a:pt x="8" y="16"/>
                    <a:pt x="6" y="19"/>
                  </a:cubicBezTo>
                  <a:cubicBezTo>
                    <a:pt x="5" y="21"/>
                    <a:pt x="9" y="23"/>
                    <a:pt x="10" y="21"/>
                  </a:cubicBezTo>
                  <a:cubicBezTo>
                    <a:pt x="14" y="16"/>
                    <a:pt x="19" y="14"/>
                    <a:pt x="22" y="8"/>
                  </a:cubicBezTo>
                  <a:cubicBezTo>
                    <a:pt x="25" y="3"/>
                    <a:pt x="20" y="0"/>
                    <a:pt x="14" y="0"/>
                  </a:cubicBezTo>
                  <a:cubicBezTo>
                    <a:pt x="0" y="1"/>
                    <a:pt x="8" y="26"/>
                    <a:pt x="13" y="32"/>
                  </a:cubicBezTo>
                  <a:cubicBezTo>
                    <a:pt x="14" y="34"/>
                    <a:pt x="17" y="31"/>
                    <a:pt x="16" y="30"/>
                  </a:cubicBezTo>
                  <a:cubicBezTo>
                    <a:pt x="13" y="26"/>
                    <a:pt x="12" y="21"/>
                    <a:pt x="9" y="17"/>
                  </a:cubicBezTo>
                  <a:cubicBezTo>
                    <a:pt x="8" y="15"/>
                    <a:pt x="5" y="17"/>
                    <a:pt x="6" y="1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9" name="Freeform 297"/>
            <p:cNvSpPr/>
            <p:nvPr/>
          </p:nvSpPr>
          <p:spPr bwMode="auto">
            <a:xfrm>
              <a:off x="1917" y="669"/>
              <a:ext cx="9" cy="27"/>
            </a:xfrm>
            <a:custGeom>
              <a:avLst/>
              <a:gdLst>
                <a:gd name="T0" fmla="*/ 1 w 8"/>
                <a:gd name="T1" fmla="*/ 2 h 22"/>
                <a:gd name="T2" fmla="*/ 0 w 8"/>
                <a:gd name="T3" fmla="*/ 19 h 22"/>
                <a:gd name="T4" fmla="*/ 4 w 8"/>
                <a:gd name="T5" fmla="*/ 20 h 22"/>
                <a:gd name="T6" fmla="*/ 7 w 8"/>
                <a:gd name="T7" fmla="*/ 14 h 22"/>
                <a:gd name="T8" fmla="*/ 3 w 8"/>
                <a:gd name="T9" fmla="*/ 13 h 22"/>
                <a:gd name="T10" fmla="*/ 1 w 8"/>
                <a:gd name="T11" fmla="*/ 18 h 22"/>
                <a:gd name="T12" fmla="*/ 5 w 8"/>
                <a:gd name="T13" fmla="*/ 19 h 22"/>
                <a:gd name="T14" fmla="*/ 5 w 8"/>
                <a:gd name="T15" fmla="*/ 3 h 22"/>
                <a:gd name="T16" fmla="*/ 1 w 8"/>
                <a:gd name="T17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22">
                  <a:moveTo>
                    <a:pt x="1" y="2"/>
                  </a:moveTo>
                  <a:cubicBezTo>
                    <a:pt x="0" y="8"/>
                    <a:pt x="0" y="14"/>
                    <a:pt x="0" y="19"/>
                  </a:cubicBezTo>
                  <a:cubicBezTo>
                    <a:pt x="1" y="21"/>
                    <a:pt x="3" y="22"/>
                    <a:pt x="4" y="20"/>
                  </a:cubicBezTo>
                  <a:cubicBezTo>
                    <a:pt x="5" y="18"/>
                    <a:pt x="6" y="16"/>
                    <a:pt x="7" y="14"/>
                  </a:cubicBezTo>
                  <a:cubicBezTo>
                    <a:pt x="8" y="11"/>
                    <a:pt x="4" y="10"/>
                    <a:pt x="3" y="13"/>
                  </a:cubicBezTo>
                  <a:cubicBezTo>
                    <a:pt x="2" y="15"/>
                    <a:pt x="2" y="16"/>
                    <a:pt x="1" y="18"/>
                  </a:cubicBezTo>
                  <a:cubicBezTo>
                    <a:pt x="2" y="19"/>
                    <a:pt x="3" y="19"/>
                    <a:pt x="5" y="19"/>
                  </a:cubicBezTo>
                  <a:cubicBezTo>
                    <a:pt x="4" y="14"/>
                    <a:pt x="4" y="9"/>
                    <a:pt x="5" y="3"/>
                  </a:cubicBezTo>
                  <a:cubicBezTo>
                    <a:pt x="5" y="1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0" name="Freeform 298"/>
            <p:cNvSpPr/>
            <p:nvPr/>
          </p:nvSpPr>
          <p:spPr bwMode="auto">
            <a:xfrm>
              <a:off x="1929" y="668"/>
              <a:ext cx="10" cy="29"/>
            </a:xfrm>
            <a:custGeom>
              <a:avLst/>
              <a:gdLst>
                <a:gd name="T0" fmla="*/ 2 w 8"/>
                <a:gd name="T1" fmla="*/ 4 h 24"/>
                <a:gd name="T2" fmla="*/ 3 w 8"/>
                <a:gd name="T3" fmla="*/ 21 h 24"/>
                <a:gd name="T4" fmla="*/ 7 w 8"/>
                <a:gd name="T5" fmla="*/ 20 h 24"/>
                <a:gd name="T6" fmla="*/ 5 w 8"/>
                <a:gd name="T7" fmla="*/ 17 h 24"/>
                <a:gd name="T8" fmla="*/ 2 w 8"/>
                <a:gd name="T9" fmla="*/ 19 h 24"/>
                <a:gd name="T10" fmla="*/ 4 w 8"/>
                <a:gd name="T11" fmla="*/ 22 h 24"/>
                <a:gd name="T12" fmla="*/ 7 w 8"/>
                <a:gd name="T13" fmla="*/ 21 h 24"/>
                <a:gd name="T14" fmla="*/ 6 w 8"/>
                <a:gd name="T15" fmla="*/ 3 h 24"/>
                <a:gd name="T16" fmla="*/ 2 w 8"/>
                <a:gd name="T17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24">
                  <a:moveTo>
                    <a:pt x="2" y="4"/>
                  </a:moveTo>
                  <a:cubicBezTo>
                    <a:pt x="3" y="10"/>
                    <a:pt x="3" y="16"/>
                    <a:pt x="3" y="21"/>
                  </a:cubicBezTo>
                  <a:cubicBezTo>
                    <a:pt x="5" y="21"/>
                    <a:pt x="6" y="21"/>
                    <a:pt x="7" y="20"/>
                  </a:cubicBezTo>
                  <a:cubicBezTo>
                    <a:pt x="7" y="19"/>
                    <a:pt x="6" y="18"/>
                    <a:pt x="5" y="17"/>
                  </a:cubicBezTo>
                  <a:cubicBezTo>
                    <a:pt x="4" y="15"/>
                    <a:pt x="0" y="17"/>
                    <a:pt x="2" y="19"/>
                  </a:cubicBezTo>
                  <a:cubicBezTo>
                    <a:pt x="2" y="20"/>
                    <a:pt x="3" y="21"/>
                    <a:pt x="4" y="22"/>
                  </a:cubicBezTo>
                  <a:cubicBezTo>
                    <a:pt x="5" y="24"/>
                    <a:pt x="8" y="23"/>
                    <a:pt x="7" y="21"/>
                  </a:cubicBezTo>
                  <a:cubicBezTo>
                    <a:pt x="7" y="15"/>
                    <a:pt x="7" y="9"/>
                    <a:pt x="6" y="3"/>
                  </a:cubicBezTo>
                  <a:cubicBezTo>
                    <a:pt x="6" y="0"/>
                    <a:pt x="2" y="1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1" name="Freeform 299"/>
            <p:cNvSpPr/>
            <p:nvPr/>
          </p:nvSpPr>
          <p:spPr bwMode="auto">
            <a:xfrm>
              <a:off x="1924" y="675"/>
              <a:ext cx="18" cy="8"/>
            </a:xfrm>
            <a:custGeom>
              <a:avLst/>
              <a:gdLst>
                <a:gd name="T0" fmla="*/ 3 w 15"/>
                <a:gd name="T1" fmla="*/ 7 h 7"/>
                <a:gd name="T2" fmla="*/ 12 w 15"/>
                <a:gd name="T3" fmla="*/ 4 h 7"/>
                <a:gd name="T4" fmla="*/ 11 w 15"/>
                <a:gd name="T5" fmla="*/ 0 h 7"/>
                <a:gd name="T6" fmla="*/ 2 w 15"/>
                <a:gd name="T7" fmla="*/ 3 h 7"/>
                <a:gd name="T8" fmla="*/ 3 w 1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7">
                  <a:moveTo>
                    <a:pt x="3" y="7"/>
                  </a:moveTo>
                  <a:cubicBezTo>
                    <a:pt x="7" y="7"/>
                    <a:pt x="9" y="6"/>
                    <a:pt x="12" y="4"/>
                  </a:cubicBezTo>
                  <a:cubicBezTo>
                    <a:pt x="15" y="4"/>
                    <a:pt x="14" y="0"/>
                    <a:pt x="11" y="0"/>
                  </a:cubicBezTo>
                  <a:cubicBezTo>
                    <a:pt x="8" y="2"/>
                    <a:pt x="5" y="3"/>
                    <a:pt x="2" y="3"/>
                  </a:cubicBezTo>
                  <a:cubicBezTo>
                    <a:pt x="0" y="4"/>
                    <a:pt x="1" y="7"/>
                    <a:pt x="3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2" name="Freeform 300"/>
            <p:cNvSpPr/>
            <p:nvPr/>
          </p:nvSpPr>
          <p:spPr bwMode="auto">
            <a:xfrm>
              <a:off x="1945" y="664"/>
              <a:ext cx="34" cy="28"/>
            </a:xfrm>
            <a:custGeom>
              <a:avLst/>
              <a:gdLst>
                <a:gd name="T0" fmla="*/ 5 w 28"/>
                <a:gd name="T1" fmla="*/ 21 h 23"/>
                <a:gd name="T2" fmla="*/ 8 w 28"/>
                <a:gd name="T3" fmla="*/ 12 h 23"/>
                <a:gd name="T4" fmla="*/ 11 w 28"/>
                <a:gd name="T5" fmla="*/ 7 h 23"/>
                <a:gd name="T6" fmla="*/ 13 w 28"/>
                <a:gd name="T7" fmla="*/ 5 h 23"/>
                <a:gd name="T8" fmla="*/ 13 w 28"/>
                <a:gd name="T9" fmla="*/ 5 h 23"/>
                <a:gd name="T10" fmla="*/ 24 w 28"/>
                <a:gd name="T11" fmla="*/ 21 h 23"/>
                <a:gd name="T12" fmla="*/ 27 w 28"/>
                <a:gd name="T13" fmla="*/ 19 h 23"/>
                <a:gd name="T14" fmla="*/ 12 w 28"/>
                <a:gd name="T15" fmla="*/ 14 h 23"/>
                <a:gd name="T16" fmla="*/ 13 w 28"/>
                <a:gd name="T17" fmla="*/ 17 h 23"/>
                <a:gd name="T18" fmla="*/ 14 w 28"/>
                <a:gd name="T19" fmla="*/ 16 h 23"/>
                <a:gd name="T20" fmla="*/ 11 w 28"/>
                <a:gd name="T21" fmla="*/ 13 h 23"/>
                <a:gd name="T22" fmla="*/ 9 w 28"/>
                <a:gd name="T23" fmla="*/ 15 h 23"/>
                <a:gd name="T24" fmla="*/ 11 w 28"/>
                <a:gd name="T25" fmla="*/ 18 h 23"/>
                <a:gd name="T26" fmla="*/ 25 w 28"/>
                <a:gd name="T27" fmla="*/ 22 h 23"/>
                <a:gd name="T28" fmla="*/ 28 w 28"/>
                <a:gd name="T29" fmla="*/ 20 h 23"/>
                <a:gd name="T30" fmla="*/ 21 w 28"/>
                <a:gd name="T31" fmla="*/ 7 h 23"/>
                <a:gd name="T32" fmla="*/ 17 w 28"/>
                <a:gd name="T33" fmla="*/ 3 h 23"/>
                <a:gd name="T34" fmla="*/ 14 w 28"/>
                <a:gd name="T35" fmla="*/ 0 h 23"/>
                <a:gd name="T36" fmla="*/ 6 w 28"/>
                <a:gd name="T37" fmla="*/ 6 h 23"/>
                <a:gd name="T38" fmla="*/ 1 w 28"/>
                <a:gd name="T39" fmla="*/ 19 h 23"/>
                <a:gd name="T40" fmla="*/ 5 w 28"/>
                <a:gd name="T41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" h="23">
                  <a:moveTo>
                    <a:pt x="5" y="21"/>
                  </a:moveTo>
                  <a:cubicBezTo>
                    <a:pt x="6" y="17"/>
                    <a:pt x="7" y="14"/>
                    <a:pt x="8" y="12"/>
                  </a:cubicBezTo>
                  <a:cubicBezTo>
                    <a:pt x="9" y="10"/>
                    <a:pt x="9" y="8"/>
                    <a:pt x="11" y="7"/>
                  </a:cubicBezTo>
                  <a:cubicBezTo>
                    <a:pt x="11" y="6"/>
                    <a:pt x="12" y="6"/>
                    <a:pt x="13" y="5"/>
                  </a:cubicBezTo>
                  <a:cubicBezTo>
                    <a:pt x="14" y="4"/>
                    <a:pt x="12" y="4"/>
                    <a:pt x="13" y="5"/>
                  </a:cubicBezTo>
                  <a:cubicBezTo>
                    <a:pt x="17" y="10"/>
                    <a:pt x="21" y="15"/>
                    <a:pt x="24" y="21"/>
                  </a:cubicBezTo>
                  <a:cubicBezTo>
                    <a:pt x="25" y="20"/>
                    <a:pt x="26" y="20"/>
                    <a:pt x="27" y="19"/>
                  </a:cubicBezTo>
                  <a:cubicBezTo>
                    <a:pt x="22" y="16"/>
                    <a:pt x="17" y="15"/>
                    <a:pt x="12" y="14"/>
                  </a:cubicBezTo>
                  <a:cubicBezTo>
                    <a:pt x="12" y="15"/>
                    <a:pt x="13" y="16"/>
                    <a:pt x="13" y="17"/>
                  </a:cubicBezTo>
                  <a:cubicBezTo>
                    <a:pt x="13" y="17"/>
                    <a:pt x="13" y="17"/>
                    <a:pt x="14" y="16"/>
                  </a:cubicBezTo>
                  <a:cubicBezTo>
                    <a:pt x="16" y="15"/>
                    <a:pt x="13" y="12"/>
                    <a:pt x="11" y="13"/>
                  </a:cubicBezTo>
                  <a:cubicBezTo>
                    <a:pt x="10" y="14"/>
                    <a:pt x="10" y="14"/>
                    <a:pt x="9" y="15"/>
                  </a:cubicBezTo>
                  <a:cubicBezTo>
                    <a:pt x="9" y="17"/>
                    <a:pt x="10" y="18"/>
                    <a:pt x="11" y="18"/>
                  </a:cubicBezTo>
                  <a:cubicBezTo>
                    <a:pt x="15" y="19"/>
                    <a:pt x="20" y="20"/>
                    <a:pt x="25" y="22"/>
                  </a:cubicBezTo>
                  <a:cubicBezTo>
                    <a:pt x="26" y="23"/>
                    <a:pt x="28" y="22"/>
                    <a:pt x="28" y="20"/>
                  </a:cubicBezTo>
                  <a:cubicBezTo>
                    <a:pt x="26" y="15"/>
                    <a:pt x="24" y="12"/>
                    <a:pt x="21" y="7"/>
                  </a:cubicBezTo>
                  <a:cubicBezTo>
                    <a:pt x="20" y="6"/>
                    <a:pt x="18" y="5"/>
                    <a:pt x="17" y="3"/>
                  </a:cubicBezTo>
                  <a:cubicBezTo>
                    <a:pt x="16" y="2"/>
                    <a:pt x="15" y="1"/>
                    <a:pt x="14" y="0"/>
                  </a:cubicBezTo>
                  <a:cubicBezTo>
                    <a:pt x="11" y="0"/>
                    <a:pt x="7" y="4"/>
                    <a:pt x="6" y="6"/>
                  </a:cubicBezTo>
                  <a:cubicBezTo>
                    <a:pt x="3" y="10"/>
                    <a:pt x="2" y="15"/>
                    <a:pt x="1" y="19"/>
                  </a:cubicBezTo>
                  <a:cubicBezTo>
                    <a:pt x="0" y="22"/>
                    <a:pt x="4" y="23"/>
                    <a:pt x="5" y="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3" name="Freeform 301"/>
            <p:cNvSpPr/>
            <p:nvPr/>
          </p:nvSpPr>
          <p:spPr bwMode="auto">
            <a:xfrm>
              <a:off x="1975" y="658"/>
              <a:ext cx="28" cy="31"/>
            </a:xfrm>
            <a:custGeom>
              <a:avLst/>
              <a:gdLst>
                <a:gd name="T0" fmla="*/ 13 w 23"/>
                <a:gd name="T1" fmla="*/ 0 h 26"/>
                <a:gd name="T2" fmla="*/ 1 w 23"/>
                <a:gd name="T3" fmla="*/ 5 h 26"/>
                <a:gd name="T4" fmla="*/ 0 w 23"/>
                <a:gd name="T5" fmla="*/ 7 h 26"/>
                <a:gd name="T6" fmla="*/ 12 w 23"/>
                <a:gd name="T7" fmla="*/ 13 h 26"/>
                <a:gd name="T8" fmla="*/ 15 w 23"/>
                <a:gd name="T9" fmla="*/ 18 h 26"/>
                <a:gd name="T10" fmla="*/ 8 w 23"/>
                <a:gd name="T11" fmla="*/ 21 h 26"/>
                <a:gd name="T12" fmla="*/ 9 w 23"/>
                <a:gd name="T13" fmla="*/ 25 h 26"/>
                <a:gd name="T14" fmla="*/ 21 w 23"/>
                <a:gd name="T15" fmla="*/ 14 h 26"/>
                <a:gd name="T16" fmla="*/ 14 w 23"/>
                <a:gd name="T17" fmla="*/ 10 h 26"/>
                <a:gd name="T18" fmla="*/ 4 w 23"/>
                <a:gd name="T19" fmla="*/ 6 h 26"/>
                <a:gd name="T20" fmla="*/ 4 w 23"/>
                <a:gd name="T21" fmla="*/ 8 h 26"/>
                <a:gd name="T22" fmla="*/ 13 w 23"/>
                <a:gd name="T23" fmla="*/ 4 h 26"/>
                <a:gd name="T24" fmla="*/ 13 w 23"/>
                <a:gd name="T2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26">
                  <a:moveTo>
                    <a:pt x="13" y="0"/>
                  </a:moveTo>
                  <a:cubicBezTo>
                    <a:pt x="8" y="0"/>
                    <a:pt x="4" y="2"/>
                    <a:pt x="1" y="5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2" y="12"/>
                    <a:pt x="8" y="12"/>
                    <a:pt x="12" y="13"/>
                  </a:cubicBezTo>
                  <a:cubicBezTo>
                    <a:pt x="15" y="14"/>
                    <a:pt x="19" y="15"/>
                    <a:pt x="15" y="18"/>
                  </a:cubicBezTo>
                  <a:cubicBezTo>
                    <a:pt x="13" y="20"/>
                    <a:pt x="10" y="20"/>
                    <a:pt x="8" y="21"/>
                  </a:cubicBezTo>
                  <a:cubicBezTo>
                    <a:pt x="5" y="22"/>
                    <a:pt x="6" y="26"/>
                    <a:pt x="9" y="25"/>
                  </a:cubicBezTo>
                  <a:cubicBezTo>
                    <a:pt x="13" y="24"/>
                    <a:pt x="23" y="21"/>
                    <a:pt x="21" y="14"/>
                  </a:cubicBezTo>
                  <a:cubicBezTo>
                    <a:pt x="20" y="11"/>
                    <a:pt x="17" y="10"/>
                    <a:pt x="14" y="10"/>
                  </a:cubicBezTo>
                  <a:cubicBezTo>
                    <a:pt x="11" y="9"/>
                    <a:pt x="5" y="9"/>
                    <a:pt x="4" y="6"/>
                  </a:cubicBezTo>
                  <a:cubicBezTo>
                    <a:pt x="4" y="6"/>
                    <a:pt x="4" y="7"/>
                    <a:pt x="4" y="8"/>
                  </a:cubicBezTo>
                  <a:cubicBezTo>
                    <a:pt x="6" y="5"/>
                    <a:pt x="9" y="5"/>
                    <a:pt x="13" y="4"/>
                  </a:cubicBezTo>
                  <a:cubicBezTo>
                    <a:pt x="15" y="4"/>
                    <a:pt x="15" y="0"/>
                    <a:pt x="13" y="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4" name="Freeform 302"/>
            <p:cNvSpPr/>
            <p:nvPr/>
          </p:nvSpPr>
          <p:spPr bwMode="auto">
            <a:xfrm>
              <a:off x="2008" y="671"/>
              <a:ext cx="27" cy="16"/>
            </a:xfrm>
            <a:custGeom>
              <a:avLst/>
              <a:gdLst>
                <a:gd name="T0" fmla="*/ 1 w 22"/>
                <a:gd name="T1" fmla="*/ 2 h 13"/>
                <a:gd name="T2" fmla="*/ 12 w 22"/>
                <a:gd name="T3" fmla="*/ 12 h 13"/>
                <a:gd name="T4" fmla="*/ 20 w 22"/>
                <a:gd name="T5" fmla="*/ 4 h 13"/>
                <a:gd name="T6" fmla="*/ 16 w 22"/>
                <a:gd name="T7" fmla="*/ 5 h 13"/>
                <a:gd name="T8" fmla="*/ 11 w 22"/>
                <a:gd name="T9" fmla="*/ 8 h 13"/>
                <a:gd name="T10" fmla="*/ 5 w 22"/>
                <a:gd name="T11" fmla="*/ 2 h 13"/>
                <a:gd name="T12" fmla="*/ 1 w 22"/>
                <a:gd name="T13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3">
                  <a:moveTo>
                    <a:pt x="1" y="2"/>
                  </a:moveTo>
                  <a:cubicBezTo>
                    <a:pt x="1" y="8"/>
                    <a:pt x="5" y="13"/>
                    <a:pt x="12" y="12"/>
                  </a:cubicBezTo>
                  <a:cubicBezTo>
                    <a:pt x="15" y="12"/>
                    <a:pt x="22" y="8"/>
                    <a:pt x="20" y="4"/>
                  </a:cubicBezTo>
                  <a:cubicBezTo>
                    <a:pt x="19" y="1"/>
                    <a:pt x="15" y="2"/>
                    <a:pt x="16" y="5"/>
                  </a:cubicBezTo>
                  <a:cubicBezTo>
                    <a:pt x="17" y="6"/>
                    <a:pt x="13" y="8"/>
                    <a:pt x="11" y="8"/>
                  </a:cubicBezTo>
                  <a:cubicBezTo>
                    <a:pt x="7" y="9"/>
                    <a:pt x="5" y="6"/>
                    <a:pt x="5" y="2"/>
                  </a:cubicBezTo>
                  <a:cubicBezTo>
                    <a:pt x="4" y="0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5" name="Freeform 303"/>
            <p:cNvSpPr/>
            <p:nvPr/>
          </p:nvSpPr>
          <p:spPr bwMode="auto">
            <a:xfrm>
              <a:off x="2010" y="671"/>
              <a:ext cx="8" cy="5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0 h 4"/>
                <a:gd name="T4" fmla="*/ 3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6" y="4"/>
                    <a:pt x="6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6" name="Freeform 304"/>
            <p:cNvSpPr/>
            <p:nvPr/>
          </p:nvSpPr>
          <p:spPr bwMode="auto">
            <a:xfrm>
              <a:off x="1998" y="663"/>
              <a:ext cx="6" cy="5"/>
            </a:xfrm>
            <a:custGeom>
              <a:avLst/>
              <a:gdLst>
                <a:gd name="T0" fmla="*/ 3 w 5"/>
                <a:gd name="T1" fmla="*/ 4 h 4"/>
                <a:gd name="T2" fmla="*/ 3 w 5"/>
                <a:gd name="T3" fmla="*/ 0 h 4"/>
                <a:gd name="T4" fmla="*/ 3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5" y="4"/>
                    <a:pt x="5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7" name="Freeform 305"/>
            <p:cNvSpPr/>
            <p:nvPr/>
          </p:nvSpPr>
          <p:spPr bwMode="auto">
            <a:xfrm>
              <a:off x="2014" y="644"/>
              <a:ext cx="28" cy="20"/>
            </a:xfrm>
            <a:custGeom>
              <a:avLst/>
              <a:gdLst>
                <a:gd name="T0" fmla="*/ 5 w 23"/>
                <a:gd name="T1" fmla="*/ 15 h 16"/>
                <a:gd name="T2" fmla="*/ 21 w 23"/>
                <a:gd name="T3" fmla="*/ 5 h 16"/>
                <a:gd name="T4" fmla="*/ 19 w 23"/>
                <a:gd name="T5" fmla="*/ 2 h 16"/>
                <a:gd name="T6" fmla="*/ 2 w 23"/>
                <a:gd name="T7" fmla="*/ 12 h 16"/>
                <a:gd name="T8" fmla="*/ 5 w 23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6">
                  <a:moveTo>
                    <a:pt x="5" y="15"/>
                  </a:moveTo>
                  <a:cubicBezTo>
                    <a:pt x="9" y="10"/>
                    <a:pt x="16" y="9"/>
                    <a:pt x="21" y="5"/>
                  </a:cubicBezTo>
                  <a:cubicBezTo>
                    <a:pt x="23" y="4"/>
                    <a:pt x="21" y="0"/>
                    <a:pt x="19" y="2"/>
                  </a:cubicBezTo>
                  <a:cubicBezTo>
                    <a:pt x="13" y="6"/>
                    <a:pt x="7" y="7"/>
                    <a:pt x="2" y="12"/>
                  </a:cubicBezTo>
                  <a:cubicBezTo>
                    <a:pt x="0" y="14"/>
                    <a:pt x="3" y="16"/>
                    <a:pt x="5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8" name="Freeform 306"/>
            <p:cNvSpPr/>
            <p:nvPr/>
          </p:nvSpPr>
          <p:spPr bwMode="auto">
            <a:xfrm>
              <a:off x="2015" y="661"/>
              <a:ext cx="19" cy="11"/>
            </a:xfrm>
            <a:custGeom>
              <a:avLst/>
              <a:gdLst>
                <a:gd name="T0" fmla="*/ 5 w 15"/>
                <a:gd name="T1" fmla="*/ 8 h 9"/>
                <a:gd name="T2" fmla="*/ 12 w 15"/>
                <a:gd name="T3" fmla="*/ 5 h 9"/>
                <a:gd name="T4" fmla="*/ 11 w 15"/>
                <a:gd name="T5" fmla="*/ 1 h 9"/>
                <a:gd name="T6" fmla="*/ 3 w 15"/>
                <a:gd name="T7" fmla="*/ 5 h 9"/>
                <a:gd name="T8" fmla="*/ 5 w 15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9">
                  <a:moveTo>
                    <a:pt x="5" y="8"/>
                  </a:moveTo>
                  <a:cubicBezTo>
                    <a:pt x="7" y="7"/>
                    <a:pt x="9" y="6"/>
                    <a:pt x="12" y="5"/>
                  </a:cubicBezTo>
                  <a:cubicBezTo>
                    <a:pt x="15" y="4"/>
                    <a:pt x="13" y="0"/>
                    <a:pt x="11" y="1"/>
                  </a:cubicBezTo>
                  <a:cubicBezTo>
                    <a:pt x="8" y="2"/>
                    <a:pt x="5" y="3"/>
                    <a:pt x="3" y="5"/>
                  </a:cubicBezTo>
                  <a:cubicBezTo>
                    <a:pt x="0" y="6"/>
                    <a:pt x="2" y="9"/>
                    <a:pt x="5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9" name="Freeform 307"/>
            <p:cNvSpPr/>
            <p:nvPr/>
          </p:nvSpPr>
          <p:spPr bwMode="auto">
            <a:xfrm>
              <a:off x="2053" y="644"/>
              <a:ext cx="26" cy="45"/>
            </a:xfrm>
            <a:custGeom>
              <a:avLst/>
              <a:gdLst>
                <a:gd name="T0" fmla="*/ 6 w 21"/>
                <a:gd name="T1" fmla="*/ 9 h 37"/>
                <a:gd name="T2" fmla="*/ 12 w 21"/>
                <a:gd name="T3" fmla="*/ 11 h 37"/>
                <a:gd name="T4" fmla="*/ 4 w 21"/>
                <a:gd name="T5" fmla="*/ 15 h 37"/>
                <a:gd name="T6" fmla="*/ 5 w 21"/>
                <a:gd name="T7" fmla="*/ 19 h 37"/>
                <a:gd name="T8" fmla="*/ 15 w 21"/>
                <a:gd name="T9" fmla="*/ 26 h 37"/>
                <a:gd name="T10" fmla="*/ 3 w 21"/>
                <a:gd name="T11" fmla="*/ 32 h 37"/>
                <a:gd name="T12" fmla="*/ 4 w 21"/>
                <a:gd name="T13" fmla="*/ 36 h 37"/>
                <a:gd name="T14" fmla="*/ 20 w 21"/>
                <a:gd name="T15" fmla="*/ 25 h 37"/>
                <a:gd name="T16" fmla="*/ 5 w 21"/>
                <a:gd name="T17" fmla="*/ 15 h 37"/>
                <a:gd name="T18" fmla="*/ 5 w 21"/>
                <a:gd name="T19" fmla="*/ 19 h 37"/>
                <a:gd name="T20" fmla="*/ 16 w 21"/>
                <a:gd name="T21" fmla="*/ 6 h 37"/>
                <a:gd name="T22" fmla="*/ 2 w 21"/>
                <a:gd name="T23" fmla="*/ 7 h 37"/>
                <a:gd name="T24" fmla="*/ 6 w 21"/>
                <a:gd name="T25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37">
                  <a:moveTo>
                    <a:pt x="6" y="9"/>
                  </a:moveTo>
                  <a:cubicBezTo>
                    <a:pt x="8" y="6"/>
                    <a:pt x="16" y="7"/>
                    <a:pt x="12" y="11"/>
                  </a:cubicBezTo>
                  <a:cubicBezTo>
                    <a:pt x="10" y="13"/>
                    <a:pt x="7" y="14"/>
                    <a:pt x="4" y="15"/>
                  </a:cubicBezTo>
                  <a:cubicBezTo>
                    <a:pt x="2" y="16"/>
                    <a:pt x="2" y="19"/>
                    <a:pt x="5" y="19"/>
                  </a:cubicBezTo>
                  <a:cubicBezTo>
                    <a:pt x="8" y="19"/>
                    <a:pt x="20" y="21"/>
                    <a:pt x="15" y="26"/>
                  </a:cubicBezTo>
                  <a:cubicBezTo>
                    <a:pt x="12" y="29"/>
                    <a:pt x="7" y="31"/>
                    <a:pt x="3" y="32"/>
                  </a:cubicBezTo>
                  <a:cubicBezTo>
                    <a:pt x="0" y="33"/>
                    <a:pt x="1" y="37"/>
                    <a:pt x="4" y="36"/>
                  </a:cubicBezTo>
                  <a:cubicBezTo>
                    <a:pt x="9" y="35"/>
                    <a:pt x="19" y="31"/>
                    <a:pt x="20" y="25"/>
                  </a:cubicBezTo>
                  <a:cubicBezTo>
                    <a:pt x="21" y="17"/>
                    <a:pt x="10" y="15"/>
                    <a:pt x="5" y="15"/>
                  </a:cubicBezTo>
                  <a:cubicBezTo>
                    <a:pt x="5" y="16"/>
                    <a:pt x="5" y="18"/>
                    <a:pt x="5" y="19"/>
                  </a:cubicBezTo>
                  <a:cubicBezTo>
                    <a:pt x="10" y="17"/>
                    <a:pt x="20" y="13"/>
                    <a:pt x="16" y="6"/>
                  </a:cubicBezTo>
                  <a:cubicBezTo>
                    <a:pt x="13" y="0"/>
                    <a:pt x="5" y="3"/>
                    <a:pt x="2" y="7"/>
                  </a:cubicBezTo>
                  <a:cubicBezTo>
                    <a:pt x="1" y="9"/>
                    <a:pt x="4" y="11"/>
                    <a:pt x="6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0" name="Freeform 308"/>
            <p:cNvSpPr/>
            <p:nvPr/>
          </p:nvSpPr>
          <p:spPr bwMode="auto">
            <a:xfrm>
              <a:off x="2025" y="438"/>
              <a:ext cx="87" cy="77"/>
            </a:xfrm>
            <a:custGeom>
              <a:avLst/>
              <a:gdLst>
                <a:gd name="T0" fmla="*/ 35 w 71"/>
                <a:gd name="T1" fmla="*/ 26 h 63"/>
                <a:gd name="T2" fmla="*/ 40 w 71"/>
                <a:gd name="T3" fmla="*/ 4 h 63"/>
                <a:gd name="T4" fmla="*/ 37 w 71"/>
                <a:gd name="T5" fmla="*/ 4 h 63"/>
                <a:gd name="T6" fmla="*/ 48 w 71"/>
                <a:gd name="T7" fmla="*/ 24 h 63"/>
                <a:gd name="T8" fmla="*/ 68 w 71"/>
                <a:gd name="T9" fmla="*/ 23 h 63"/>
                <a:gd name="T10" fmla="*/ 67 w 71"/>
                <a:gd name="T11" fmla="*/ 20 h 63"/>
                <a:gd name="T12" fmla="*/ 54 w 71"/>
                <a:gd name="T13" fmla="*/ 32 h 63"/>
                <a:gd name="T14" fmla="*/ 54 w 71"/>
                <a:gd name="T15" fmla="*/ 35 h 63"/>
                <a:gd name="T16" fmla="*/ 61 w 71"/>
                <a:gd name="T17" fmla="*/ 53 h 63"/>
                <a:gd name="T18" fmla="*/ 63 w 71"/>
                <a:gd name="T19" fmla="*/ 51 h 63"/>
                <a:gd name="T20" fmla="*/ 42 w 71"/>
                <a:gd name="T21" fmla="*/ 39 h 63"/>
                <a:gd name="T22" fmla="*/ 27 w 71"/>
                <a:gd name="T23" fmla="*/ 59 h 63"/>
                <a:gd name="T24" fmla="*/ 31 w 71"/>
                <a:gd name="T25" fmla="*/ 59 h 63"/>
                <a:gd name="T26" fmla="*/ 22 w 71"/>
                <a:gd name="T27" fmla="*/ 38 h 63"/>
                <a:gd name="T28" fmla="*/ 14 w 71"/>
                <a:gd name="T29" fmla="*/ 36 h 63"/>
                <a:gd name="T30" fmla="*/ 28 w 71"/>
                <a:gd name="T31" fmla="*/ 31 h 63"/>
                <a:gd name="T32" fmla="*/ 30 w 71"/>
                <a:gd name="T33" fmla="*/ 30 h 63"/>
                <a:gd name="T34" fmla="*/ 30 w 71"/>
                <a:gd name="T35" fmla="*/ 28 h 63"/>
                <a:gd name="T36" fmla="*/ 26 w 71"/>
                <a:gd name="T37" fmla="*/ 28 h 63"/>
                <a:gd name="T38" fmla="*/ 5 w 71"/>
                <a:gd name="T39" fmla="*/ 35 h 63"/>
                <a:gd name="T40" fmla="*/ 16 w 71"/>
                <a:gd name="T41" fmla="*/ 40 h 63"/>
                <a:gd name="T42" fmla="*/ 27 w 71"/>
                <a:gd name="T43" fmla="*/ 61 h 63"/>
                <a:gd name="T44" fmla="*/ 31 w 71"/>
                <a:gd name="T45" fmla="*/ 61 h 63"/>
                <a:gd name="T46" fmla="*/ 47 w 71"/>
                <a:gd name="T47" fmla="*/ 45 h 63"/>
                <a:gd name="T48" fmla="*/ 62 w 71"/>
                <a:gd name="T49" fmla="*/ 55 h 63"/>
                <a:gd name="T50" fmla="*/ 65 w 71"/>
                <a:gd name="T51" fmla="*/ 53 h 63"/>
                <a:gd name="T52" fmla="*/ 60 w 71"/>
                <a:gd name="T53" fmla="*/ 36 h 63"/>
                <a:gd name="T54" fmla="*/ 70 w 71"/>
                <a:gd name="T55" fmla="*/ 22 h 63"/>
                <a:gd name="T56" fmla="*/ 69 w 71"/>
                <a:gd name="T57" fmla="*/ 19 h 63"/>
                <a:gd name="T58" fmla="*/ 55 w 71"/>
                <a:gd name="T59" fmla="*/ 21 h 63"/>
                <a:gd name="T60" fmla="*/ 41 w 71"/>
                <a:gd name="T61" fmla="*/ 2 h 63"/>
                <a:gd name="T62" fmla="*/ 38 w 71"/>
                <a:gd name="T63" fmla="*/ 1 h 63"/>
                <a:gd name="T64" fmla="*/ 31 w 71"/>
                <a:gd name="T65" fmla="*/ 25 h 63"/>
                <a:gd name="T66" fmla="*/ 35 w 71"/>
                <a:gd name="T67" fmla="*/ 26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63">
                  <a:moveTo>
                    <a:pt x="35" y="26"/>
                  </a:moveTo>
                  <a:cubicBezTo>
                    <a:pt x="37" y="19"/>
                    <a:pt x="36" y="9"/>
                    <a:pt x="40" y="4"/>
                  </a:cubicBezTo>
                  <a:cubicBezTo>
                    <a:pt x="39" y="4"/>
                    <a:pt x="38" y="4"/>
                    <a:pt x="37" y="4"/>
                  </a:cubicBezTo>
                  <a:cubicBezTo>
                    <a:pt x="42" y="10"/>
                    <a:pt x="41" y="19"/>
                    <a:pt x="48" y="24"/>
                  </a:cubicBezTo>
                  <a:cubicBezTo>
                    <a:pt x="53" y="29"/>
                    <a:pt x="62" y="22"/>
                    <a:pt x="68" y="23"/>
                  </a:cubicBezTo>
                  <a:cubicBezTo>
                    <a:pt x="67" y="22"/>
                    <a:pt x="67" y="21"/>
                    <a:pt x="67" y="20"/>
                  </a:cubicBezTo>
                  <a:cubicBezTo>
                    <a:pt x="64" y="26"/>
                    <a:pt x="59" y="29"/>
                    <a:pt x="54" y="32"/>
                  </a:cubicBezTo>
                  <a:cubicBezTo>
                    <a:pt x="54" y="33"/>
                    <a:pt x="53" y="34"/>
                    <a:pt x="54" y="35"/>
                  </a:cubicBezTo>
                  <a:cubicBezTo>
                    <a:pt x="58" y="40"/>
                    <a:pt x="60" y="46"/>
                    <a:pt x="61" y="53"/>
                  </a:cubicBezTo>
                  <a:cubicBezTo>
                    <a:pt x="62" y="52"/>
                    <a:pt x="63" y="52"/>
                    <a:pt x="63" y="51"/>
                  </a:cubicBezTo>
                  <a:cubicBezTo>
                    <a:pt x="57" y="49"/>
                    <a:pt x="49" y="37"/>
                    <a:pt x="42" y="39"/>
                  </a:cubicBezTo>
                  <a:cubicBezTo>
                    <a:pt x="33" y="41"/>
                    <a:pt x="32" y="53"/>
                    <a:pt x="27" y="59"/>
                  </a:cubicBezTo>
                  <a:cubicBezTo>
                    <a:pt x="28" y="59"/>
                    <a:pt x="30" y="59"/>
                    <a:pt x="31" y="59"/>
                  </a:cubicBezTo>
                  <a:cubicBezTo>
                    <a:pt x="27" y="54"/>
                    <a:pt x="29" y="41"/>
                    <a:pt x="22" y="38"/>
                  </a:cubicBezTo>
                  <a:cubicBezTo>
                    <a:pt x="20" y="37"/>
                    <a:pt x="17" y="36"/>
                    <a:pt x="14" y="36"/>
                  </a:cubicBezTo>
                  <a:cubicBezTo>
                    <a:pt x="5" y="34"/>
                    <a:pt x="25" y="32"/>
                    <a:pt x="28" y="31"/>
                  </a:cubicBezTo>
                  <a:cubicBezTo>
                    <a:pt x="29" y="31"/>
                    <a:pt x="30" y="31"/>
                    <a:pt x="30" y="30"/>
                  </a:cubicBezTo>
                  <a:cubicBezTo>
                    <a:pt x="30" y="29"/>
                    <a:pt x="30" y="28"/>
                    <a:pt x="30" y="28"/>
                  </a:cubicBezTo>
                  <a:cubicBezTo>
                    <a:pt x="30" y="25"/>
                    <a:pt x="26" y="25"/>
                    <a:pt x="26" y="28"/>
                  </a:cubicBezTo>
                  <a:cubicBezTo>
                    <a:pt x="26" y="28"/>
                    <a:pt x="0" y="28"/>
                    <a:pt x="5" y="35"/>
                  </a:cubicBezTo>
                  <a:cubicBezTo>
                    <a:pt x="7" y="39"/>
                    <a:pt x="12" y="39"/>
                    <a:pt x="16" y="40"/>
                  </a:cubicBezTo>
                  <a:cubicBezTo>
                    <a:pt x="25" y="42"/>
                    <a:pt x="23" y="55"/>
                    <a:pt x="27" y="61"/>
                  </a:cubicBezTo>
                  <a:cubicBezTo>
                    <a:pt x="28" y="63"/>
                    <a:pt x="30" y="63"/>
                    <a:pt x="31" y="61"/>
                  </a:cubicBezTo>
                  <a:cubicBezTo>
                    <a:pt x="35" y="55"/>
                    <a:pt x="38" y="40"/>
                    <a:pt x="47" y="45"/>
                  </a:cubicBezTo>
                  <a:cubicBezTo>
                    <a:pt x="52" y="48"/>
                    <a:pt x="56" y="52"/>
                    <a:pt x="62" y="55"/>
                  </a:cubicBezTo>
                  <a:cubicBezTo>
                    <a:pt x="64" y="55"/>
                    <a:pt x="65" y="54"/>
                    <a:pt x="65" y="53"/>
                  </a:cubicBezTo>
                  <a:cubicBezTo>
                    <a:pt x="64" y="46"/>
                    <a:pt x="63" y="41"/>
                    <a:pt x="60" y="36"/>
                  </a:cubicBezTo>
                  <a:cubicBezTo>
                    <a:pt x="59" y="34"/>
                    <a:pt x="69" y="25"/>
                    <a:pt x="70" y="22"/>
                  </a:cubicBezTo>
                  <a:cubicBezTo>
                    <a:pt x="71" y="21"/>
                    <a:pt x="70" y="20"/>
                    <a:pt x="69" y="19"/>
                  </a:cubicBezTo>
                  <a:cubicBezTo>
                    <a:pt x="64" y="18"/>
                    <a:pt x="60" y="20"/>
                    <a:pt x="55" y="21"/>
                  </a:cubicBezTo>
                  <a:cubicBezTo>
                    <a:pt x="46" y="24"/>
                    <a:pt x="44" y="6"/>
                    <a:pt x="41" y="2"/>
                  </a:cubicBezTo>
                  <a:cubicBezTo>
                    <a:pt x="40" y="1"/>
                    <a:pt x="39" y="0"/>
                    <a:pt x="38" y="1"/>
                  </a:cubicBezTo>
                  <a:cubicBezTo>
                    <a:pt x="32" y="7"/>
                    <a:pt x="33" y="17"/>
                    <a:pt x="31" y="25"/>
                  </a:cubicBezTo>
                  <a:cubicBezTo>
                    <a:pt x="30" y="27"/>
                    <a:pt x="34" y="28"/>
                    <a:pt x="35" y="2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1" name="Freeform 309"/>
            <p:cNvSpPr/>
            <p:nvPr/>
          </p:nvSpPr>
          <p:spPr bwMode="auto">
            <a:xfrm>
              <a:off x="2020" y="412"/>
              <a:ext cx="22" cy="20"/>
            </a:xfrm>
            <a:custGeom>
              <a:avLst/>
              <a:gdLst>
                <a:gd name="T0" fmla="*/ 10 w 18"/>
                <a:gd name="T1" fmla="*/ 8 h 17"/>
                <a:gd name="T2" fmla="*/ 12 w 18"/>
                <a:gd name="T3" fmla="*/ 7 h 17"/>
                <a:gd name="T4" fmla="*/ 13 w 18"/>
                <a:gd name="T5" fmla="*/ 4 h 17"/>
                <a:gd name="T6" fmla="*/ 11 w 18"/>
                <a:gd name="T7" fmla="*/ 2 h 17"/>
                <a:gd name="T8" fmla="*/ 8 w 18"/>
                <a:gd name="T9" fmla="*/ 14 h 17"/>
                <a:gd name="T10" fmla="*/ 15 w 18"/>
                <a:gd name="T11" fmla="*/ 9 h 17"/>
                <a:gd name="T12" fmla="*/ 8 w 18"/>
                <a:gd name="T13" fmla="*/ 4 h 17"/>
                <a:gd name="T14" fmla="*/ 8 w 18"/>
                <a:gd name="T15" fmla="*/ 16 h 17"/>
                <a:gd name="T16" fmla="*/ 13 w 18"/>
                <a:gd name="T17" fmla="*/ 9 h 17"/>
                <a:gd name="T18" fmla="*/ 7 w 18"/>
                <a:gd name="T19" fmla="*/ 3 h 17"/>
                <a:gd name="T20" fmla="*/ 1 w 18"/>
                <a:gd name="T21" fmla="*/ 7 h 17"/>
                <a:gd name="T22" fmla="*/ 6 w 18"/>
                <a:gd name="T23" fmla="*/ 13 h 17"/>
                <a:gd name="T24" fmla="*/ 16 w 18"/>
                <a:gd name="T25" fmla="*/ 11 h 17"/>
                <a:gd name="T26" fmla="*/ 15 w 18"/>
                <a:gd name="T27" fmla="*/ 3 h 17"/>
                <a:gd name="T28" fmla="*/ 6 w 18"/>
                <a:gd name="T29" fmla="*/ 14 h 17"/>
                <a:gd name="T30" fmla="*/ 12 w 18"/>
                <a:gd name="T31" fmla="*/ 14 h 17"/>
                <a:gd name="T32" fmla="*/ 16 w 18"/>
                <a:gd name="T33" fmla="*/ 9 h 17"/>
                <a:gd name="T34" fmla="*/ 9 w 18"/>
                <a:gd name="T35" fmla="*/ 3 h 17"/>
                <a:gd name="T36" fmla="*/ 1 w 18"/>
                <a:gd name="T37" fmla="*/ 10 h 17"/>
                <a:gd name="T38" fmla="*/ 6 w 18"/>
                <a:gd name="T39" fmla="*/ 10 h 17"/>
                <a:gd name="T40" fmla="*/ 12 w 18"/>
                <a:gd name="T41" fmla="*/ 9 h 17"/>
                <a:gd name="T42" fmla="*/ 11 w 18"/>
                <a:gd name="T43" fmla="*/ 11 h 17"/>
                <a:gd name="T44" fmla="*/ 9 w 18"/>
                <a:gd name="T45" fmla="*/ 11 h 17"/>
                <a:gd name="T46" fmla="*/ 9 w 18"/>
                <a:gd name="T47" fmla="*/ 11 h 17"/>
                <a:gd name="T48" fmla="*/ 9 w 18"/>
                <a:gd name="T49" fmla="*/ 11 h 17"/>
                <a:gd name="T50" fmla="*/ 11 w 18"/>
                <a:gd name="T51" fmla="*/ 7 h 17"/>
                <a:gd name="T52" fmla="*/ 13 w 18"/>
                <a:gd name="T53" fmla="*/ 7 h 17"/>
                <a:gd name="T54" fmla="*/ 11 w 18"/>
                <a:gd name="T55" fmla="*/ 9 h 17"/>
                <a:gd name="T56" fmla="*/ 5 w 18"/>
                <a:gd name="T57" fmla="*/ 8 h 17"/>
                <a:gd name="T58" fmla="*/ 6 w 18"/>
                <a:gd name="T59" fmla="*/ 7 h 17"/>
                <a:gd name="T60" fmla="*/ 9 w 18"/>
                <a:gd name="T61" fmla="*/ 9 h 17"/>
                <a:gd name="T62" fmla="*/ 9 w 18"/>
                <a:gd name="T63" fmla="*/ 11 h 17"/>
                <a:gd name="T64" fmla="*/ 7 w 18"/>
                <a:gd name="T65" fmla="*/ 11 h 17"/>
                <a:gd name="T66" fmla="*/ 10 w 18"/>
                <a:gd name="T67" fmla="*/ 8 h 17"/>
                <a:gd name="T68" fmla="*/ 8 w 18"/>
                <a:gd name="T69" fmla="*/ 10 h 17"/>
                <a:gd name="T70" fmla="*/ 11 w 18"/>
                <a:gd name="T71" fmla="*/ 6 h 17"/>
                <a:gd name="T72" fmla="*/ 9 w 18"/>
                <a:gd name="T73" fmla="*/ 4 h 17"/>
                <a:gd name="T74" fmla="*/ 9 w 18"/>
                <a:gd name="T75" fmla="*/ 4 h 17"/>
                <a:gd name="T76" fmla="*/ 7 w 18"/>
                <a:gd name="T77" fmla="*/ 5 h 17"/>
                <a:gd name="T78" fmla="*/ 10 w 18"/>
                <a:gd name="T79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7">
                  <a:moveTo>
                    <a:pt x="10" y="8"/>
                  </a:moveTo>
                  <a:cubicBezTo>
                    <a:pt x="11" y="7"/>
                    <a:pt x="11" y="7"/>
                    <a:pt x="12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3" y="3"/>
                    <a:pt x="12" y="2"/>
                    <a:pt x="11" y="2"/>
                  </a:cubicBezTo>
                  <a:cubicBezTo>
                    <a:pt x="4" y="1"/>
                    <a:pt x="1" y="12"/>
                    <a:pt x="8" y="14"/>
                  </a:cubicBezTo>
                  <a:cubicBezTo>
                    <a:pt x="11" y="15"/>
                    <a:pt x="15" y="12"/>
                    <a:pt x="15" y="9"/>
                  </a:cubicBezTo>
                  <a:cubicBezTo>
                    <a:pt x="15" y="5"/>
                    <a:pt x="11" y="3"/>
                    <a:pt x="8" y="4"/>
                  </a:cubicBezTo>
                  <a:cubicBezTo>
                    <a:pt x="1" y="5"/>
                    <a:pt x="1" y="17"/>
                    <a:pt x="8" y="16"/>
                  </a:cubicBezTo>
                  <a:cubicBezTo>
                    <a:pt x="12" y="15"/>
                    <a:pt x="14" y="13"/>
                    <a:pt x="13" y="9"/>
                  </a:cubicBezTo>
                  <a:cubicBezTo>
                    <a:pt x="13" y="6"/>
                    <a:pt x="10" y="4"/>
                    <a:pt x="7" y="3"/>
                  </a:cubicBezTo>
                  <a:cubicBezTo>
                    <a:pt x="4" y="2"/>
                    <a:pt x="1" y="4"/>
                    <a:pt x="1" y="7"/>
                  </a:cubicBezTo>
                  <a:cubicBezTo>
                    <a:pt x="0" y="11"/>
                    <a:pt x="4" y="13"/>
                    <a:pt x="6" y="13"/>
                  </a:cubicBezTo>
                  <a:cubicBezTo>
                    <a:pt x="10" y="14"/>
                    <a:pt x="13" y="14"/>
                    <a:pt x="16" y="11"/>
                  </a:cubicBezTo>
                  <a:cubicBezTo>
                    <a:pt x="18" y="9"/>
                    <a:pt x="17" y="5"/>
                    <a:pt x="15" y="3"/>
                  </a:cubicBezTo>
                  <a:cubicBezTo>
                    <a:pt x="9" y="0"/>
                    <a:pt x="2" y="9"/>
                    <a:pt x="6" y="14"/>
                  </a:cubicBezTo>
                  <a:cubicBezTo>
                    <a:pt x="8" y="16"/>
                    <a:pt x="11" y="15"/>
                    <a:pt x="12" y="14"/>
                  </a:cubicBezTo>
                  <a:cubicBezTo>
                    <a:pt x="15" y="13"/>
                    <a:pt x="16" y="11"/>
                    <a:pt x="16" y="9"/>
                  </a:cubicBezTo>
                  <a:cubicBezTo>
                    <a:pt x="15" y="5"/>
                    <a:pt x="12" y="3"/>
                    <a:pt x="9" y="3"/>
                  </a:cubicBezTo>
                  <a:cubicBezTo>
                    <a:pt x="5" y="3"/>
                    <a:pt x="2" y="7"/>
                    <a:pt x="1" y="10"/>
                  </a:cubicBezTo>
                  <a:cubicBezTo>
                    <a:pt x="1" y="13"/>
                    <a:pt x="5" y="13"/>
                    <a:pt x="6" y="10"/>
                  </a:cubicBezTo>
                  <a:cubicBezTo>
                    <a:pt x="6" y="7"/>
                    <a:pt x="11" y="6"/>
                    <a:pt x="12" y="9"/>
                  </a:cubicBezTo>
                  <a:cubicBezTo>
                    <a:pt x="12" y="10"/>
                    <a:pt x="11" y="10"/>
                    <a:pt x="11" y="11"/>
                  </a:cubicBezTo>
                  <a:cubicBezTo>
                    <a:pt x="10" y="11"/>
                    <a:pt x="10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9"/>
                    <a:pt x="10" y="8"/>
                    <a:pt x="11" y="7"/>
                  </a:cubicBezTo>
                  <a:cubicBezTo>
                    <a:pt x="12" y="7"/>
                    <a:pt x="13" y="7"/>
                    <a:pt x="13" y="7"/>
                  </a:cubicBezTo>
                  <a:cubicBezTo>
                    <a:pt x="13" y="8"/>
                    <a:pt x="12" y="9"/>
                    <a:pt x="11" y="9"/>
                  </a:cubicBezTo>
                  <a:cubicBezTo>
                    <a:pt x="10" y="10"/>
                    <a:pt x="5" y="9"/>
                    <a:pt x="5" y="8"/>
                  </a:cubicBezTo>
                  <a:cubicBezTo>
                    <a:pt x="4" y="7"/>
                    <a:pt x="6" y="7"/>
                    <a:pt x="6" y="7"/>
                  </a:cubicBezTo>
                  <a:cubicBezTo>
                    <a:pt x="7" y="7"/>
                    <a:pt x="8" y="8"/>
                    <a:pt x="9" y="9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8" y="12"/>
                    <a:pt x="7" y="12"/>
                    <a:pt x="7" y="11"/>
                  </a:cubicBezTo>
                  <a:cubicBezTo>
                    <a:pt x="6" y="9"/>
                    <a:pt x="9" y="7"/>
                    <a:pt x="10" y="8"/>
                  </a:cubicBezTo>
                  <a:cubicBezTo>
                    <a:pt x="11" y="9"/>
                    <a:pt x="9" y="11"/>
                    <a:pt x="8" y="10"/>
                  </a:cubicBezTo>
                  <a:cubicBezTo>
                    <a:pt x="8" y="8"/>
                    <a:pt x="9" y="6"/>
                    <a:pt x="11" y="6"/>
                  </a:cubicBezTo>
                  <a:cubicBezTo>
                    <a:pt x="10" y="5"/>
                    <a:pt x="9" y="5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5"/>
                    <a:pt x="7" y="5"/>
                  </a:cubicBezTo>
                  <a:cubicBezTo>
                    <a:pt x="5" y="7"/>
                    <a:pt x="8" y="9"/>
                    <a:pt x="10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2" name="Freeform 310"/>
            <p:cNvSpPr/>
            <p:nvPr/>
          </p:nvSpPr>
          <p:spPr bwMode="auto">
            <a:xfrm>
              <a:off x="2103" y="433"/>
              <a:ext cx="48" cy="43"/>
            </a:xfrm>
            <a:custGeom>
              <a:avLst/>
              <a:gdLst>
                <a:gd name="T0" fmla="*/ 21 w 39"/>
                <a:gd name="T1" fmla="*/ 13 h 35"/>
                <a:gd name="T2" fmla="*/ 22 w 39"/>
                <a:gd name="T3" fmla="*/ 32 h 35"/>
                <a:gd name="T4" fmla="*/ 26 w 39"/>
                <a:gd name="T5" fmla="*/ 32 h 35"/>
                <a:gd name="T6" fmla="*/ 23 w 39"/>
                <a:gd name="T7" fmla="*/ 6 h 35"/>
                <a:gd name="T8" fmla="*/ 3 w 39"/>
                <a:gd name="T9" fmla="*/ 6 h 35"/>
                <a:gd name="T10" fmla="*/ 3 w 39"/>
                <a:gd name="T11" fmla="*/ 10 h 35"/>
                <a:gd name="T12" fmla="*/ 37 w 39"/>
                <a:gd name="T13" fmla="*/ 5 h 35"/>
                <a:gd name="T14" fmla="*/ 34 w 39"/>
                <a:gd name="T15" fmla="*/ 2 h 35"/>
                <a:gd name="T16" fmla="*/ 2 w 39"/>
                <a:gd name="T17" fmla="*/ 6 h 35"/>
                <a:gd name="T18" fmla="*/ 3 w 39"/>
                <a:gd name="T19" fmla="*/ 10 h 35"/>
                <a:gd name="T20" fmla="*/ 21 w 39"/>
                <a:gd name="T21" fmla="*/ 14 h 35"/>
                <a:gd name="T22" fmla="*/ 22 w 39"/>
                <a:gd name="T23" fmla="*/ 34 h 35"/>
                <a:gd name="T24" fmla="*/ 26 w 39"/>
                <a:gd name="T25" fmla="*/ 34 h 35"/>
                <a:gd name="T26" fmla="*/ 24 w 39"/>
                <a:gd name="T27" fmla="*/ 11 h 35"/>
                <a:gd name="T28" fmla="*/ 21 w 39"/>
                <a:gd name="T29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35">
                  <a:moveTo>
                    <a:pt x="21" y="13"/>
                  </a:moveTo>
                  <a:cubicBezTo>
                    <a:pt x="23" y="19"/>
                    <a:pt x="24" y="26"/>
                    <a:pt x="22" y="32"/>
                  </a:cubicBezTo>
                  <a:cubicBezTo>
                    <a:pt x="23" y="32"/>
                    <a:pt x="25" y="32"/>
                    <a:pt x="26" y="32"/>
                  </a:cubicBezTo>
                  <a:cubicBezTo>
                    <a:pt x="23" y="25"/>
                    <a:pt x="29" y="12"/>
                    <a:pt x="23" y="6"/>
                  </a:cubicBezTo>
                  <a:cubicBezTo>
                    <a:pt x="17" y="1"/>
                    <a:pt x="9" y="5"/>
                    <a:pt x="3" y="6"/>
                  </a:cubicBezTo>
                  <a:cubicBezTo>
                    <a:pt x="3" y="7"/>
                    <a:pt x="3" y="8"/>
                    <a:pt x="3" y="10"/>
                  </a:cubicBezTo>
                  <a:cubicBezTo>
                    <a:pt x="14" y="6"/>
                    <a:pt x="27" y="13"/>
                    <a:pt x="37" y="5"/>
                  </a:cubicBezTo>
                  <a:cubicBezTo>
                    <a:pt x="39" y="3"/>
                    <a:pt x="36" y="0"/>
                    <a:pt x="34" y="2"/>
                  </a:cubicBezTo>
                  <a:cubicBezTo>
                    <a:pt x="26" y="8"/>
                    <a:pt x="12" y="3"/>
                    <a:pt x="2" y="6"/>
                  </a:cubicBezTo>
                  <a:cubicBezTo>
                    <a:pt x="0" y="7"/>
                    <a:pt x="0" y="10"/>
                    <a:pt x="3" y="10"/>
                  </a:cubicBezTo>
                  <a:cubicBezTo>
                    <a:pt x="9" y="9"/>
                    <a:pt x="20" y="4"/>
                    <a:pt x="21" y="14"/>
                  </a:cubicBezTo>
                  <a:cubicBezTo>
                    <a:pt x="22" y="21"/>
                    <a:pt x="20" y="27"/>
                    <a:pt x="22" y="34"/>
                  </a:cubicBezTo>
                  <a:cubicBezTo>
                    <a:pt x="23" y="35"/>
                    <a:pt x="25" y="35"/>
                    <a:pt x="26" y="34"/>
                  </a:cubicBezTo>
                  <a:cubicBezTo>
                    <a:pt x="28" y="26"/>
                    <a:pt x="27" y="18"/>
                    <a:pt x="24" y="11"/>
                  </a:cubicBezTo>
                  <a:cubicBezTo>
                    <a:pt x="23" y="9"/>
                    <a:pt x="20" y="11"/>
                    <a:pt x="21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3" name="Freeform 311"/>
            <p:cNvSpPr/>
            <p:nvPr/>
          </p:nvSpPr>
          <p:spPr bwMode="auto">
            <a:xfrm>
              <a:off x="2140" y="443"/>
              <a:ext cx="37" cy="36"/>
            </a:xfrm>
            <a:custGeom>
              <a:avLst/>
              <a:gdLst>
                <a:gd name="T0" fmla="*/ 7 w 31"/>
                <a:gd name="T1" fmla="*/ 15 h 29"/>
                <a:gd name="T2" fmla="*/ 28 w 31"/>
                <a:gd name="T3" fmla="*/ 17 h 29"/>
                <a:gd name="T4" fmla="*/ 1 w 31"/>
                <a:gd name="T5" fmla="*/ 11 h 29"/>
                <a:gd name="T6" fmla="*/ 5 w 31"/>
                <a:gd name="T7" fmla="*/ 13 h 29"/>
                <a:gd name="T8" fmla="*/ 24 w 31"/>
                <a:gd name="T9" fmla="*/ 15 h 29"/>
                <a:gd name="T10" fmla="*/ 17 w 31"/>
                <a:gd name="T11" fmla="*/ 21 h 29"/>
                <a:gd name="T12" fmla="*/ 11 w 31"/>
                <a:gd name="T13" fmla="*/ 15 h 29"/>
                <a:gd name="T14" fmla="*/ 7 w 31"/>
                <a:gd name="T15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29">
                  <a:moveTo>
                    <a:pt x="7" y="15"/>
                  </a:moveTo>
                  <a:cubicBezTo>
                    <a:pt x="5" y="28"/>
                    <a:pt x="25" y="29"/>
                    <a:pt x="28" y="17"/>
                  </a:cubicBezTo>
                  <a:cubicBezTo>
                    <a:pt x="31" y="3"/>
                    <a:pt x="6" y="0"/>
                    <a:pt x="1" y="11"/>
                  </a:cubicBezTo>
                  <a:cubicBezTo>
                    <a:pt x="0" y="13"/>
                    <a:pt x="4" y="16"/>
                    <a:pt x="5" y="13"/>
                  </a:cubicBezTo>
                  <a:cubicBezTo>
                    <a:pt x="8" y="6"/>
                    <a:pt x="23" y="7"/>
                    <a:pt x="24" y="15"/>
                  </a:cubicBezTo>
                  <a:cubicBezTo>
                    <a:pt x="24" y="19"/>
                    <a:pt x="20" y="21"/>
                    <a:pt x="17" y="21"/>
                  </a:cubicBezTo>
                  <a:cubicBezTo>
                    <a:pt x="12" y="22"/>
                    <a:pt x="10" y="19"/>
                    <a:pt x="11" y="15"/>
                  </a:cubicBezTo>
                  <a:cubicBezTo>
                    <a:pt x="11" y="12"/>
                    <a:pt x="7" y="12"/>
                    <a:pt x="7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4" name="Freeform 312"/>
            <p:cNvSpPr/>
            <p:nvPr/>
          </p:nvSpPr>
          <p:spPr bwMode="auto">
            <a:xfrm>
              <a:off x="2173" y="435"/>
              <a:ext cx="39" cy="42"/>
            </a:xfrm>
            <a:custGeom>
              <a:avLst/>
              <a:gdLst>
                <a:gd name="T0" fmla="*/ 4 w 32"/>
                <a:gd name="T1" fmla="*/ 14 h 35"/>
                <a:gd name="T2" fmla="*/ 7 w 32"/>
                <a:gd name="T3" fmla="*/ 33 h 35"/>
                <a:gd name="T4" fmla="*/ 11 w 32"/>
                <a:gd name="T5" fmla="*/ 33 h 35"/>
                <a:gd name="T6" fmla="*/ 11 w 32"/>
                <a:gd name="T7" fmla="*/ 6 h 35"/>
                <a:gd name="T8" fmla="*/ 24 w 32"/>
                <a:gd name="T9" fmla="*/ 16 h 35"/>
                <a:gd name="T10" fmla="*/ 8 w 32"/>
                <a:gd name="T11" fmla="*/ 20 h 35"/>
                <a:gd name="T12" fmla="*/ 8 w 32"/>
                <a:gd name="T13" fmla="*/ 24 h 35"/>
                <a:gd name="T14" fmla="*/ 27 w 32"/>
                <a:gd name="T15" fmla="*/ 17 h 35"/>
                <a:gd name="T16" fmla="*/ 17 w 32"/>
                <a:gd name="T17" fmla="*/ 2 h 35"/>
                <a:gd name="T18" fmla="*/ 2 w 32"/>
                <a:gd name="T19" fmla="*/ 9 h 35"/>
                <a:gd name="T20" fmla="*/ 7 w 32"/>
                <a:gd name="T21" fmla="*/ 33 h 35"/>
                <a:gd name="T22" fmla="*/ 11 w 32"/>
                <a:gd name="T23" fmla="*/ 32 h 35"/>
                <a:gd name="T24" fmla="*/ 8 w 32"/>
                <a:gd name="T25" fmla="*/ 13 h 35"/>
                <a:gd name="T26" fmla="*/ 4 w 32"/>
                <a:gd name="T27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35">
                  <a:moveTo>
                    <a:pt x="4" y="14"/>
                  </a:moveTo>
                  <a:cubicBezTo>
                    <a:pt x="5" y="21"/>
                    <a:pt x="6" y="27"/>
                    <a:pt x="7" y="33"/>
                  </a:cubicBezTo>
                  <a:cubicBezTo>
                    <a:pt x="7" y="35"/>
                    <a:pt x="11" y="35"/>
                    <a:pt x="11" y="33"/>
                  </a:cubicBezTo>
                  <a:cubicBezTo>
                    <a:pt x="10" y="26"/>
                    <a:pt x="0" y="7"/>
                    <a:pt x="11" y="6"/>
                  </a:cubicBezTo>
                  <a:cubicBezTo>
                    <a:pt x="15" y="5"/>
                    <a:pt x="28" y="11"/>
                    <a:pt x="24" y="16"/>
                  </a:cubicBezTo>
                  <a:cubicBezTo>
                    <a:pt x="20" y="19"/>
                    <a:pt x="12" y="20"/>
                    <a:pt x="8" y="20"/>
                  </a:cubicBezTo>
                  <a:cubicBezTo>
                    <a:pt x="5" y="20"/>
                    <a:pt x="5" y="24"/>
                    <a:pt x="8" y="24"/>
                  </a:cubicBezTo>
                  <a:cubicBezTo>
                    <a:pt x="14" y="24"/>
                    <a:pt x="24" y="23"/>
                    <a:pt x="27" y="17"/>
                  </a:cubicBezTo>
                  <a:cubicBezTo>
                    <a:pt x="32" y="10"/>
                    <a:pt x="22" y="4"/>
                    <a:pt x="17" y="2"/>
                  </a:cubicBezTo>
                  <a:cubicBezTo>
                    <a:pt x="11" y="0"/>
                    <a:pt x="3" y="2"/>
                    <a:pt x="2" y="9"/>
                  </a:cubicBezTo>
                  <a:cubicBezTo>
                    <a:pt x="0" y="17"/>
                    <a:pt x="6" y="25"/>
                    <a:pt x="7" y="33"/>
                  </a:cubicBezTo>
                  <a:cubicBezTo>
                    <a:pt x="8" y="32"/>
                    <a:pt x="10" y="32"/>
                    <a:pt x="11" y="32"/>
                  </a:cubicBezTo>
                  <a:cubicBezTo>
                    <a:pt x="10" y="26"/>
                    <a:pt x="9" y="20"/>
                    <a:pt x="8" y="13"/>
                  </a:cubicBezTo>
                  <a:cubicBezTo>
                    <a:pt x="7" y="11"/>
                    <a:pt x="3" y="12"/>
                    <a:pt x="4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5" name="Freeform 313"/>
            <p:cNvSpPr/>
            <p:nvPr/>
          </p:nvSpPr>
          <p:spPr bwMode="auto">
            <a:xfrm>
              <a:off x="2030" y="438"/>
              <a:ext cx="10" cy="24"/>
            </a:xfrm>
            <a:custGeom>
              <a:avLst/>
              <a:gdLst>
                <a:gd name="T0" fmla="*/ 1 w 8"/>
                <a:gd name="T1" fmla="*/ 4 h 19"/>
                <a:gd name="T2" fmla="*/ 3 w 8"/>
                <a:gd name="T3" fmla="*/ 16 h 19"/>
                <a:gd name="T4" fmla="*/ 7 w 8"/>
                <a:gd name="T5" fmla="*/ 16 h 19"/>
                <a:gd name="T6" fmla="*/ 5 w 8"/>
                <a:gd name="T7" fmla="*/ 3 h 19"/>
                <a:gd name="T8" fmla="*/ 1 w 8"/>
                <a:gd name="T9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9">
                  <a:moveTo>
                    <a:pt x="1" y="4"/>
                  </a:moveTo>
                  <a:cubicBezTo>
                    <a:pt x="2" y="8"/>
                    <a:pt x="4" y="12"/>
                    <a:pt x="3" y="16"/>
                  </a:cubicBezTo>
                  <a:cubicBezTo>
                    <a:pt x="3" y="19"/>
                    <a:pt x="7" y="19"/>
                    <a:pt x="7" y="16"/>
                  </a:cubicBezTo>
                  <a:cubicBezTo>
                    <a:pt x="8" y="12"/>
                    <a:pt x="6" y="7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6" name="Freeform 314"/>
            <p:cNvSpPr/>
            <p:nvPr/>
          </p:nvSpPr>
          <p:spPr bwMode="auto">
            <a:xfrm>
              <a:off x="2029" y="480"/>
              <a:ext cx="7" cy="22"/>
            </a:xfrm>
            <a:custGeom>
              <a:avLst/>
              <a:gdLst>
                <a:gd name="T0" fmla="*/ 1 w 6"/>
                <a:gd name="T1" fmla="*/ 3 h 18"/>
                <a:gd name="T2" fmla="*/ 1 w 6"/>
                <a:gd name="T3" fmla="*/ 14 h 18"/>
                <a:gd name="T4" fmla="*/ 5 w 6"/>
                <a:gd name="T5" fmla="*/ 15 h 18"/>
                <a:gd name="T6" fmla="*/ 5 w 6"/>
                <a:gd name="T7" fmla="*/ 3 h 18"/>
                <a:gd name="T8" fmla="*/ 1 w 6"/>
                <a:gd name="T9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8">
                  <a:moveTo>
                    <a:pt x="1" y="3"/>
                  </a:moveTo>
                  <a:cubicBezTo>
                    <a:pt x="1" y="6"/>
                    <a:pt x="2" y="11"/>
                    <a:pt x="1" y="14"/>
                  </a:cubicBezTo>
                  <a:cubicBezTo>
                    <a:pt x="0" y="17"/>
                    <a:pt x="4" y="18"/>
                    <a:pt x="5" y="15"/>
                  </a:cubicBezTo>
                  <a:cubicBezTo>
                    <a:pt x="6" y="11"/>
                    <a:pt x="5" y="7"/>
                    <a:pt x="5" y="3"/>
                  </a:cubicBezTo>
                  <a:cubicBezTo>
                    <a:pt x="5" y="0"/>
                    <a:pt x="1" y="0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7" name="Freeform 315"/>
            <p:cNvSpPr/>
            <p:nvPr/>
          </p:nvSpPr>
          <p:spPr bwMode="auto">
            <a:xfrm>
              <a:off x="2028" y="518"/>
              <a:ext cx="10" cy="23"/>
            </a:xfrm>
            <a:custGeom>
              <a:avLst/>
              <a:gdLst>
                <a:gd name="T0" fmla="*/ 3 w 9"/>
                <a:gd name="T1" fmla="*/ 2 h 19"/>
                <a:gd name="T2" fmla="*/ 2 w 9"/>
                <a:gd name="T3" fmla="*/ 14 h 19"/>
                <a:gd name="T4" fmla="*/ 5 w 9"/>
                <a:gd name="T5" fmla="*/ 17 h 19"/>
                <a:gd name="T6" fmla="*/ 7 w 9"/>
                <a:gd name="T7" fmla="*/ 2 h 19"/>
                <a:gd name="T8" fmla="*/ 3 w 9"/>
                <a:gd name="T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9">
                  <a:moveTo>
                    <a:pt x="3" y="2"/>
                  </a:moveTo>
                  <a:cubicBezTo>
                    <a:pt x="3" y="6"/>
                    <a:pt x="5" y="11"/>
                    <a:pt x="2" y="14"/>
                  </a:cubicBezTo>
                  <a:cubicBezTo>
                    <a:pt x="0" y="16"/>
                    <a:pt x="3" y="19"/>
                    <a:pt x="5" y="17"/>
                  </a:cubicBezTo>
                  <a:cubicBezTo>
                    <a:pt x="9" y="13"/>
                    <a:pt x="7" y="8"/>
                    <a:pt x="7" y="2"/>
                  </a:cubicBezTo>
                  <a:cubicBezTo>
                    <a:pt x="8" y="0"/>
                    <a:pt x="4" y="0"/>
                    <a:pt x="3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8" name="Freeform 316"/>
            <p:cNvSpPr/>
            <p:nvPr/>
          </p:nvSpPr>
          <p:spPr bwMode="auto">
            <a:xfrm>
              <a:off x="2032" y="559"/>
              <a:ext cx="9" cy="20"/>
            </a:xfrm>
            <a:custGeom>
              <a:avLst/>
              <a:gdLst>
                <a:gd name="T0" fmla="*/ 1 w 7"/>
                <a:gd name="T1" fmla="*/ 3 h 16"/>
                <a:gd name="T2" fmla="*/ 2 w 7"/>
                <a:gd name="T3" fmla="*/ 13 h 16"/>
                <a:gd name="T4" fmla="*/ 6 w 7"/>
                <a:gd name="T5" fmla="*/ 14 h 16"/>
                <a:gd name="T6" fmla="*/ 5 w 7"/>
                <a:gd name="T7" fmla="*/ 2 h 16"/>
                <a:gd name="T8" fmla="*/ 1 w 7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6">
                  <a:moveTo>
                    <a:pt x="1" y="3"/>
                  </a:moveTo>
                  <a:cubicBezTo>
                    <a:pt x="1" y="6"/>
                    <a:pt x="3" y="10"/>
                    <a:pt x="2" y="13"/>
                  </a:cubicBezTo>
                  <a:cubicBezTo>
                    <a:pt x="1" y="15"/>
                    <a:pt x="5" y="16"/>
                    <a:pt x="6" y="14"/>
                  </a:cubicBezTo>
                  <a:cubicBezTo>
                    <a:pt x="7" y="10"/>
                    <a:pt x="6" y="6"/>
                    <a:pt x="5" y="2"/>
                  </a:cubicBezTo>
                  <a:cubicBezTo>
                    <a:pt x="4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9" name="Freeform 317"/>
            <p:cNvSpPr/>
            <p:nvPr/>
          </p:nvSpPr>
          <p:spPr bwMode="auto">
            <a:xfrm>
              <a:off x="2035" y="591"/>
              <a:ext cx="6" cy="5"/>
            </a:xfrm>
            <a:custGeom>
              <a:avLst/>
              <a:gdLst>
                <a:gd name="T0" fmla="*/ 3 w 5"/>
                <a:gd name="T1" fmla="*/ 4 h 4"/>
                <a:gd name="T2" fmla="*/ 3 w 5"/>
                <a:gd name="T3" fmla="*/ 0 h 4"/>
                <a:gd name="T4" fmla="*/ 3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5" y="4"/>
                    <a:pt x="5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0" name="Freeform 318"/>
            <p:cNvSpPr/>
            <p:nvPr/>
          </p:nvSpPr>
          <p:spPr bwMode="auto">
            <a:xfrm>
              <a:off x="2029" y="598"/>
              <a:ext cx="19" cy="21"/>
            </a:xfrm>
            <a:custGeom>
              <a:avLst/>
              <a:gdLst>
                <a:gd name="T0" fmla="*/ 6 w 16"/>
                <a:gd name="T1" fmla="*/ 9 h 17"/>
                <a:gd name="T2" fmla="*/ 9 w 16"/>
                <a:gd name="T3" fmla="*/ 7 h 17"/>
                <a:gd name="T4" fmla="*/ 5 w 16"/>
                <a:gd name="T5" fmla="*/ 4 h 17"/>
                <a:gd name="T6" fmla="*/ 3 w 16"/>
                <a:gd name="T7" fmla="*/ 13 h 17"/>
                <a:gd name="T8" fmla="*/ 9 w 16"/>
                <a:gd name="T9" fmla="*/ 14 h 17"/>
                <a:gd name="T10" fmla="*/ 9 w 16"/>
                <a:gd name="T11" fmla="*/ 8 h 17"/>
                <a:gd name="T12" fmla="*/ 3 w 16"/>
                <a:gd name="T13" fmla="*/ 3 h 17"/>
                <a:gd name="T14" fmla="*/ 1 w 16"/>
                <a:gd name="T15" fmla="*/ 4 h 17"/>
                <a:gd name="T16" fmla="*/ 4 w 16"/>
                <a:gd name="T17" fmla="*/ 13 h 17"/>
                <a:gd name="T18" fmla="*/ 14 w 16"/>
                <a:gd name="T19" fmla="*/ 11 h 17"/>
                <a:gd name="T20" fmla="*/ 13 w 16"/>
                <a:gd name="T21" fmla="*/ 2 h 17"/>
                <a:gd name="T22" fmla="*/ 4 w 16"/>
                <a:gd name="T23" fmla="*/ 5 h 17"/>
                <a:gd name="T24" fmla="*/ 4 w 16"/>
                <a:gd name="T25" fmla="*/ 13 h 17"/>
                <a:gd name="T26" fmla="*/ 11 w 16"/>
                <a:gd name="T27" fmla="*/ 13 h 17"/>
                <a:gd name="T28" fmla="*/ 15 w 16"/>
                <a:gd name="T29" fmla="*/ 5 h 17"/>
                <a:gd name="T30" fmla="*/ 8 w 16"/>
                <a:gd name="T31" fmla="*/ 2 h 17"/>
                <a:gd name="T32" fmla="*/ 5 w 16"/>
                <a:gd name="T33" fmla="*/ 11 h 17"/>
                <a:gd name="T34" fmla="*/ 7 w 16"/>
                <a:gd name="T35" fmla="*/ 12 h 17"/>
                <a:gd name="T36" fmla="*/ 11 w 16"/>
                <a:gd name="T37" fmla="*/ 5 h 17"/>
                <a:gd name="T38" fmla="*/ 7 w 16"/>
                <a:gd name="T39" fmla="*/ 5 h 17"/>
                <a:gd name="T40" fmla="*/ 5 w 16"/>
                <a:gd name="T41" fmla="*/ 9 h 17"/>
                <a:gd name="T42" fmla="*/ 8 w 16"/>
                <a:gd name="T43" fmla="*/ 9 h 17"/>
                <a:gd name="T44" fmla="*/ 9 w 16"/>
                <a:gd name="T45" fmla="*/ 6 h 17"/>
                <a:gd name="T46" fmla="*/ 11 w 16"/>
                <a:gd name="T47" fmla="*/ 5 h 17"/>
                <a:gd name="T48" fmla="*/ 11 w 16"/>
                <a:gd name="T49" fmla="*/ 6 h 17"/>
                <a:gd name="T50" fmla="*/ 9 w 16"/>
                <a:gd name="T51" fmla="*/ 9 h 17"/>
                <a:gd name="T52" fmla="*/ 7 w 16"/>
                <a:gd name="T53" fmla="*/ 10 h 17"/>
                <a:gd name="T54" fmla="*/ 7 w 16"/>
                <a:gd name="T55" fmla="*/ 10 h 17"/>
                <a:gd name="T56" fmla="*/ 9 w 16"/>
                <a:gd name="T57" fmla="*/ 6 h 17"/>
                <a:gd name="T58" fmla="*/ 12 w 16"/>
                <a:gd name="T59" fmla="*/ 7 h 17"/>
                <a:gd name="T60" fmla="*/ 5 w 16"/>
                <a:gd name="T61" fmla="*/ 6 h 17"/>
                <a:gd name="T62" fmla="*/ 3 w 16"/>
                <a:gd name="T63" fmla="*/ 7 h 17"/>
                <a:gd name="T64" fmla="*/ 6 w 16"/>
                <a:gd name="T65" fmla="*/ 11 h 17"/>
                <a:gd name="T66" fmla="*/ 6 w 16"/>
                <a:gd name="T67" fmla="*/ 12 h 17"/>
                <a:gd name="T68" fmla="*/ 6 w 16"/>
                <a:gd name="T69" fmla="*/ 12 h 17"/>
                <a:gd name="T70" fmla="*/ 7 w 16"/>
                <a:gd name="T71" fmla="*/ 11 h 17"/>
                <a:gd name="T72" fmla="*/ 8 w 16"/>
                <a:gd name="T73" fmla="*/ 7 h 17"/>
                <a:gd name="T74" fmla="*/ 5 w 16"/>
                <a:gd name="T75" fmla="*/ 5 h 17"/>
                <a:gd name="T76" fmla="*/ 4 w 16"/>
                <a:gd name="T77" fmla="*/ 6 h 17"/>
                <a:gd name="T78" fmla="*/ 6 w 16"/>
                <a:gd name="T79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17">
                  <a:moveTo>
                    <a:pt x="6" y="9"/>
                  </a:moveTo>
                  <a:cubicBezTo>
                    <a:pt x="7" y="9"/>
                    <a:pt x="8" y="8"/>
                    <a:pt x="9" y="7"/>
                  </a:cubicBezTo>
                  <a:cubicBezTo>
                    <a:pt x="10" y="5"/>
                    <a:pt x="7" y="3"/>
                    <a:pt x="5" y="4"/>
                  </a:cubicBezTo>
                  <a:cubicBezTo>
                    <a:pt x="3" y="7"/>
                    <a:pt x="2" y="10"/>
                    <a:pt x="3" y="13"/>
                  </a:cubicBezTo>
                  <a:cubicBezTo>
                    <a:pt x="5" y="15"/>
                    <a:pt x="8" y="17"/>
                    <a:pt x="9" y="14"/>
                  </a:cubicBezTo>
                  <a:cubicBezTo>
                    <a:pt x="10" y="12"/>
                    <a:pt x="10" y="10"/>
                    <a:pt x="9" y="8"/>
                  </a:cubicBezTo>
                  <a:cubicBezTo>
                    <a:pt x="8" y="5"/>
                    <a:pt x="6" y="3"/>
                    <a:pt x="3" y="3"/>
                  </a:cubicBezTo>
                  <a:cubicBezTo>
                    <a:pt x="2" y="3"/>
                    <a:pt x="2" y="4"/>
                    <a:pt x="1" y="4"/>
                  </a:cubicBezTo>
                  <a:cubicBezTo>
                    <a:pt x="0" y="7"/>
                    <a:pt x="1" y="11"/>
                    <a:pt x="4" y="13"/>
                  </a:cubicBezTo>
                  <a:cubicBezTo>
                    <a:pt x="7" y="15"/>
                    <a:pt x="11" y="14"/>
                    <a:pt x="14" y="11"/>
                  </a:cubicBezTo>
                  <a:cubicBezTo>
                    <a:pt x="16" y="9"/>
                    <a:pt x="16" y="5"/>
                    <a:pt x="13" y="2"/>
                  </a:cubicBezTo>
                  <a:cubicBezTo>
                    <a:pt x="10" y="0"/>
                    <a:pt x="6" y="2"/>
                    <a:pt x="4" y="5"/>
                  </a:cubicBezTo>
                  <a:cubicBezTo>
                    <a:pt x="2" y="7"/>
                    <a:pt x="1" y="11"/>
                    <a:pt x="4" y="13"/>
                  </a:cubicBezTo>
                  <a:cubicBezTo>
                    <a:pt x="6" y="15"/>
                    <a:pt x="9" y="14"/>
                    <a:pt x="11" y="13"/>
                  </a:cubicBezTo>
                  <a:cubicBezTo>
                    <a:pt x="14" y="11"/>
                    <a:pt x="15" y="8"/>
                    <a:pt x="15" y="5"/>
                  </a:cubicBezTo>
                  <a:cubicBezTo>
                    <a:pt x="14" y="1"/>
                    <a:pt x="11" y="0"/>
                    <a:pt x="8" y="2"/>
                  </a:cubicBezTo>
                  <a:cubicBezTo>
                    <a:pt x="4" y="3"/>
                    <a:pt x="3" y="8"/>
                    <a:pt x="5" y="11"/>
                  </a:cubicBezTo>
                  <a:cubicBezTo>
                    <a:pt x="5" y="12"/>
                    <a:pt x="6" y="13"/>
                    <a:pt x="7" y="12"/>
                  </a:cubicBezTo>
                  <a:cubicBezTo>
                    <a:pt x="10" y="10"/>
                    <a:pt x="11" y="8"/>
                    <a:pt x="11" y="5"/>
                  </a:cubicBezTo>
                  <a:cubicBezTo>
                    <a:pt x="11" y="3"/>
                    <a:pt x="7" y="3"/>
                    <a:pt x="7" y="5"/>
                  </a:cubicBezTo>
                  <a:cubicBezTo>
                    <a:pt x="7" y="6"/>
                    <a:pt x="6" y="8"/>
                    <a:pt x="5" y="9"/>
                  </a:cubicBezTo>
                  <a:cubicBezTo>
                    <a:pt x="6" y="9"/>
                    <a:pt x="7" y="9"/>
                    <a:pt x="8" y="9"/>
                  </a:cubicBezTo>
                  <a:cubicBezTo>
                    <a:pt x="7" y="8"/>
                    <a:pt x="8" y="7"/>
                    <a:pt x="9" y="6"/>
                  </a:cubicBezTo>
                  <a:cubicBezTo>
                    <a:pt x="10" y="6"/>
                    <a:pt x="10" y="5"/>
                    <a:pt x="11" y="5"/>
                  </a:cubicBezTo>
                  <a:cubicBezTo>
                    <a:pt x="10" y="5"/>
                    <a:pt x="11" y="5"/>
                    <a:pt x="11" y="6"/>
                  </a:cubicBezTo>
                  <a:cubicBezTo>
                    <a:pt x="11" y="7"/>
                    <a:pt x="10" y="9"/>
                    <a:pt x="9" y="9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7" y="10"/>
                    <a:pt x="6" y="10"/>
                    <a:pt x="7" y="10"/>
                  </a:cubicBezTo>
                  <a:cubicBezTo>
                    <a:pt x="6" y="9"/>
                    <a:pt x="8" y="7"/>
                    <a:pt x="9" y="6"/>
                  </a:cubicBezTo>
                  <a:cubicBezTo>
                    <a:pt x="10" y="6"/>
                    <a:pt x="12" y="6"/>
                    <a:pt x="12" y="7"/>
                  </a:cubicBezTo>
                  <a:cubicBezTo>
                    <a:pt x="11" y="11"/>
                    <a:pt x="3" y="10"/>
                    <a:pt x="5" y="6"/>
                  </a:cubicBezTo>
                  <a:cubicBezTo>
                    <a:pt x="4" y="7"/>
                    <a:pt x="4" y="7"/>
                    <a:pt x="3" y="7"/>
                  </a:cubicBezTo>
                  <a:cubicBezTo>
                    <a:pt x="5" y="7"/>
                    <a:pt x="6" y="10"/>
                    <a:pt x="6" y="11"/>
                  </a:cubicBezTo>
                  <a:cubicBezTo>
                    <a:pt x="6" y="11"/>
                    <a:pt x="5" y="12"/>
                    <a:pt x="6" y="12"/>
                  </a:cubicBezTo>
                  <a:cubicBezTo>
                    <a:pt x="5" y="12"/>
                    <a:pt x="6" y="12"/>
                    <a:pt x="6" y="12"/>
                  </a:cubicBezTo>
                  <a:cubicBezTo>
                    <a:pt x="8" y="11"/>
                    <a:pt x="7" y="12"/>
                    <a:pt x="7" y="11"/>
                  </a:cubicBezTo>
                  <a:cubicBezTo>
                    <a:pt x="6" y="10"/>
                    <a:pt x="7" y="8"/>
                    <a:pt x="8" y="7"/>
                  </a:cubicBezTo>
                  <a:cubicBezTo>
                    <a:pt x="7" y="6"/>
                    <a:pt x="6" y="6"/>
                    <a:pt x="5" y="5"/>
                  </a:cubicBezTo>
                  <a:cubicBezTo>
                    <a:pt x="5" y="6"/>
                    <a:pt x="4" y="6"/>
                    <a:pt x="4" y="6"/>
                  </a:cubicBezTo>
                  <a:cubicBezTo>
                    <a:pt x="2" y="8"/>
                    <a:pt x="4" y="11"/>
                    <a:pt x="6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1" name="Freeform 319"/>
            <p:cNvSpPr/>
            <p:nvPr/>
          </p:nvSpPr>
          <p:spPr bwMode="auto">
            <a:xfrm>
              <a:off x="2187" y="619"/>
              <a:ext cx="45" cy="42"/>
            </a:xfrm>
            <a:custGeom>
              <a:avLst/>
              <a:gdLst>
                <a:gd name="T0" fmla="*/ 4 w 37"/>
                <a:gd name="T1" fmla="*/ 14 h 35"/>
                <a:gd name="T2" fmla="*/ 22 w 37"/>
                <a:gd name="T3" fmla="*/ 31 h 35"/>
                <a:gd name="T4" fmla="*/ 24 w 37"/>
                <a:gd name="T5" fmla="*/ 28 h 35"/>
                <a:gd name="T6" fmla="*/ 1 w 37"/>
                <a:gd name="T7" fmla="*/ 31 h 35"/>
                <a:gd name="T8" fmla="*/ 4 w 37"/>
                <a:gd name="T9" fmla="*/ 33 h 35"/>
                <a:gd name="T10" fmla="*/ 20 w 37"/>
                <a:gd name="T11" fmla="*/ 16 h 35"/>
                <a:gd name="T12" fmla="*/ 35 w 37"/>
                <a:gd name="T13" fmla="*/ 4 h 35"/>
                <a:gd name="T14" fmla="*/ 33 w 37"/>
                <a:gd name="T15" fmla="*/ 2 h 35"/>
                <a:gd name="T16" fmla="*/ 12 w 37"/>
                <a:gd name="T17" fmla="*/ 17 h 35"/>
                <a:gd name="T18" fmla="*/ 0 w 37"/>
                <a:gd name="T19" fmla="*/ 33 h 35"/>
                <a:gd name="T20" fmla="*/ 3 w 37"/>
                <a:gd name="T21" fmla="*/ 35 h 35"/>
                <a:gd name="T22" fmla="*/ 22 w 37"/>
                <a:gd name="T23" fmla="*/ 31 h 35"/>
                <a:gd name="T24" fmla="*/ 24 w 37"/>
                <a:gd name="T25" fmla="*/ 28 h 35"/>
                <a:gd name="T26" fmla="*/ 7 w 37"/>
                <a:gd name="T27" fmla="*/ 11 h 35"/>
                <a:gd name="T28" fmla="*/ 4 w 37"/>
                <a:gd name="T2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7" h="35">
                  <a:moveTo>
                    <a:pt x="4" y="14"/>
                  </a:moveTo>
                  <a:cubicBezTo>
                    <a:pt x="9" y="21"/>
                    <a:pt x="14" y="28"/>
                    <a:pt x="22" y="31"/>
                  </a:cubicBezTo>
                  <a:cubicBezTo>
                    <a:pt x="24" y="33"/>
                    <a:pt x="26" y="29"/>
                    <a:pt x="24" y="28"/>
                  </a:cubicBezTo>
                  <a:cubicBezTo>
                    <a:pt x="16" y="24"/>
                    <a:pt x="8" y="28"/>
                    <a:pt x="1" y="31"/>
                  </a:cubicBezTo>
                  <a:cubicBezTo>
                    <a:pt x="2" y="32"/>
                    <a:pt x="3" y="32"/>
                    <a:pt x="4" y="33"/>
                  </a:cubicBezTo>
                  <a:cubicBezTo>
                    <a:pt x="5" y="25"/>
                    <a:pt x="14" y="20"/>
                    <a:pt x="20" y="16"/>
                  </a:cubicBezTo>
                  <a:cubicBezTo>
                    <a:pt x="25" y="12"/>
                    <a:pt x="31" y="9"/>
                    <a:pt x="35" y="4"/>
                  </a:cubicBezTo>
                  <a:cubicBezTo>
                    <a:pt x="37" y="3"/>
                    <a:pt x="35" y="0"/>
                    <a:pt x="33" y="2"/>
                  </a:cubicBezTo>
                  <a:cubicBezTo>
                    <a:pt x="27" y="7"/>
                    <a:pt x="19" y="11"/>
                    <a:pt x="12" y="17"/>
                  </a:cubicBezTo>
                  <a:cubicBezTo>
                    <a:pt x="7" y="21"/>
                    <a:pt x="1" y="26"/>
                    <a:pt x="0" y="33"/>
                  </a:cubicBezTo>
                  <a:cubicBezTo>
                    <a:pt x="0" y="35"/>
                    <a:pt x="2" y="35"/>
                    <a:pt x="3" y="35"/>
                  </a:cubicBezTo>
                  <a:cubicBezTo>
                    <a:pt x="9" y="32"/>
                    <a:pt x="16" y="28"/>
                    <a:pt x="22" y="31"/>
                  </a:cubicBezTo>
                  <a:cubicBezTo>
                    <a:pt x="22" y="30"/>
                    <a:pt x="23" y="29"/>
                    <a:pt x="24" y="28"/>
                  </a:cubicBezTo>
                  <a:cubicBezTo>
                    <a:pt x="17" y="24"/>
                    <a:pt x="12" y="17"/>
                    <a:pt x="7" y="11"/>
                  </a:cubicBezTo>
                  <a:cubicBezTo>
                    <a:pt x="5" y="9"/>
                    <a:pt x="2" y="12"/>
                    <a:pt x="4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2" name="Freeform 320"/>
            <p:cNvSpPr/>
            <p:nvPr/>
          </p:nvSpPr>
          <p:spPr bwMode="auto">
            <a:xfrm>
              <a:off x="1458" y="305"/>
              <a:ext cx="33" cy="64"/>
            </a:xfrm>
            <a:custGeom>
              <a:avLst/>
              <a:gdLst>
                <a:gd name="T0" fmla="*/ 2 w 27"/>
                <a:gd name="T1" fmla="*/ 3 h 52"/>
                <a:gd name="T2" fmla="*/ 3 w 27"/>
                <a:gd name="T3" fmla="*/ 23 h 52"/>
                <a:gd name="T4" fmla="*/ 6 w 27"/>
                <a:gd name="T5" fmla="*/ 24 h 52"/>
                <a:gd name="T6" fmla="*/ 20 w 27"/>
                <a:gd name="T7" fmla="*/ 12 h 52"/>
                <a:gd name="T8" fmla="*/ 18 w 27"/>
                <a:gd name="T9" fmla="*/ 10 h 52"/>
                <a:gd name="T10" fmla="*/ 17 w 27"/>
                <a:gd name="T11" fmla="*/ 49 h 52"/>
                <a:gd name="T12" fmla="*/ 21 w 27"/>
                <a:gd name="T13" fmla="*/ 49 h 52"/>
                <a:gd name="T14" fmla="*/ 21 w 27"/>
                <a:gd name="T15" fmla="*/ 9 h 52"/>
                <a:gd name="T16" fmla="*/ 19 w 27"/>
                <a:gd name="T17" fmla="*/ 8 h 52"/>
                <a:gd name="T18" fmla="*/ 4 w 27"/>
                <a:gd name="T19" fmla="*/ 20 h 52"/>
                <a:gd name="T20" fmla="*/ 7 w 27"/>
                <a:gd name="T21" fmla="*/ 21 h 52"/>
                <a:gd name="T22" fmla="*/ 6 w 27"/>
                <a:gd name="T23" fmla="*/ 3 h 52"/>
                <a:gd name="T24" fmla="*/ 2 w 27"/>
                <a:gd name="T25" fmla="*/ 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52">
                  <a:moveTo>
                    <a:pt x="2" y="3"/>
                  </a:moveTo>
                  <a:cubicBezTo>
                    <a:pt x="1" y="10"/>
                    <a:pt x="0" y="17"/>
                    <a:pt x="3" y="23"/>
                  </a:cubicBezTo>
                  <a:cubicBezTo>
                    <a:pt x="4" y="24"/>
                    <a:pt x="5" y="24"/>
                    <a:pt x="6" y="24"/>
                  </a:cubicBezTo>
                  <a:cubicBezTo>
                    <a:pt x="12" y="21"/>
                    <a:pt x="14" y="13"/>
                    <a:pt x="20" y="12"/>
                  </a:cubicBezTo>
                  <a:cubicBezTo>
                    <a:pt x="19" y="11"/>
                    <a:pt x="18" y="11"/>
                    <a:pt x="18" y="10"/>
                  </a:cubicBezTo>
                  <a:cubicBezTo>
                    <a:pt x="22" y="23"/>
                    <a:pt x="18" y="36"/>
                    <a:pt x="17" y="49"/>
                  </a:cubicBezTo>
                  <a:cubicBezTo>
                    <a:pt x="17" y="52"/>
                    <a:pt x="21" y="52"/>
                    <a:pt x="21" y="49"/>
                  </a:cubicBezTo>
                  <a:cubicBezTo>
                    <a:pt x="22" y="36"/>
                    <a:pt x="27" y="22"/>
                    <a:pt x="21" y="9"/>
                  </a:cubicBezTo>
                  <a:cubicBezTo>
                    <a:pt x="21" y="8"/>
                    <a:pt x="20" y="7"/>
                    <a:pt x="19" y="8"/>
                  </a:cubicBezTo>
                  <a:cubicBezTo>
                    <a:pt x="12" y="10"/>
                    <a:pt x="11" y="18"/>
                    <a:pt x="4" y="20"/>
                  </a:cubicBezTo>
                  <a:cubicBezTo>
                    <a:pt x="5" y="20"/>
                    <a:pt x="6" y="21"/>
                    <a:pt x="7" y="21"/>
                  </a:cubicBezTo>
                  <a:cubicBezTo>
                    <a:pt x="4" y="15"/>
                    <a:pt x="5" y="9"/>
                    <a:pt x="6" y="3"/>
                  </a:cubicBezTo>
                  <a:cubicBezTo>
                    <a:pt x="6" y="0"/>
                    <a:pt x="2" y="0"/>
                    <a:pt x="2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3" name="Freeform 321"/>
            <p:cNvSpPr/>
            <p:nvPr/>
          </p:nvSpPr>
          <p:spPr bwMode="auto">
            <a:xfrm>
              <a:off x="1072" y="340"/>
              <a:ext cx="61" cy="212"/>
            </a:xfrm>
            <a:custGeom>
              <a:avLst/>
              <a:gdLst>
                <a:gd name="T0" fmla="*/ 4 w 50"/>
                <a:gd name="T1" fmla="*/ 18 h 174"/>
                <a:gd name="T2" fmla="*/ 21 w 50"/>
                <a:gd name="T3" fmla="*/ 171 h 174"/>
                <a:gd name="T4" fmla="*/ 25 w 50"/>
                <a:gd name="T5" fmla="*/ 172 h 174"/>
                <a:gd name="T6" fmla="*/ 33 w 50"/>
                <a:gd name="T7" fmla="*/ 99 h 174"/>
                <a:gd name="T8" fmla="*/ 46 w 50"/>
                <a:gd name="T9" fmla="*/ 26 h 174"/>
                <a:gd name="T10" fmla="*/ 38 w 50"/>
                <a:gd name="T11" fmla="*/ 3 h 174"/>
                <a:gd name="T12" fmla="*/ 2 w 50"/>
                <a:gd name="T13" fmla="*/ 13 h 174"/>
                <a:gd name="T14" fmla="*/ 5 w 50"/>
                <a:gd name="T15" fmla="*/ 16 h 174"/>
                <a:gd name="T16" fmla="*/ 29 w 50"/>
                <a:gd name="T17" fmla="*/ 7 h 174"/>
                <a:gd name="T18" fmla="*/ 42 w 50"/>
                <a:gd name="T19" fmla="*/ 25 h 174"/>
                <a:gd name="T20" fmla="*/ 33 w 50"/>
                <a:gd name="T21" fmla="*/ 74 h 174"/>
                <a:gd name="T22" fmla="*/ 25 w 50"/>
                <a:gd name="T23" fmla="*/ 121 h 174"/>
                <a:gd name="T24" fmla="*/ 21 w 50"/>
                <a:gd name="T25" fmla="*/ 171 h 174"/>
                <a:gd name="T26" fmla="*/ 25 w 50"/>
                <a:gd name="T27" fmla="*/ 171 h 174"/>
                <a:gd name="T28" fmla="*/ 7 w 50"/>
                <a:gd name="T29" fmla="*/ 18 h 174"/>
                <a:gd name="T30" fmla="*/ 4 w 50"/>
                <a:gd name="T31" fmla="*/ 1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0" h="174">
                  <a:moveTo>
                    <a:pt x="4" y="18"/>
                  </a:moveTo>
                  <a:cubicBezTo>
                    <a:pt x="7" y="69"/>
                    <a:pt x="21" y="120"/>
                    <a:pt x="21" y="171"/>
                  </a:cubicBezTo>
                  <a:cubicBezTo>
                    <a:pt x="21" y="173"/>
                    <a:pt x="24" y="174"/>
                    <a:pt x="25" y="172"/>
                  </a:cubicBezTo>
                  <a:cubicBezTo>
                    <a:pt x="29" y="148"/>
                    <a:pt x="29" y="123"/>
                    <a:pt x="33" y="99"/>
                  </a:cubicBezTo>
                  <a:cubicBezTo>
                    <a:pt x="37" y="75"/>
                    <a:pt x="40" y="50"/>
                    <a:pt x="46" y="26"/>
                  </a:cubicBezTo>
                  <a:cubicBezTo>
                    <a:pt x="49" y="16"/>
                    <a:pt x="50" y="7"/>
                    <a:pt x="38" y="3"/>
                  </a:cubicBezTo>
                  <a:cubicBezTo>
                    <a:pt x="26" y="0"/>
                    <a:pt x="11" y="5"/>
                    <a:pt x="2" y="13"/>
                  </a:cubicBezTo>
                  <a:cubicBezTo>
                    <a:pt x="0" y="15"/>
                    <a:pt x="3" y="18"/>
                    <a:pt x="5" y="16"/>
                  </a:cubicBezTo>
                  <a:cubicBezTo>
                    <a:pt x="12" y="9"/>
                    <a:pt x="20" y="8"/>
                    <a:pt x="29" y="7"/>
                  </a:cubicBezTo>
                  <a:cubicBezTo>
                    <a:pt x="44" y="6"/>
                    <a:pt x="44" y="15"/>
                    <a:pt x="42" y="25"/>
                  </a:cubicBezTo>
                  <a:cubicBezTo>
                    <a:pt x="38" y="41"/>
                    <a:pt x="37" y="58"/>
                    <a:pt x="33" y="74"/>
                  </a:cubicBezTo>
                  <a:cubicBezTo>
                    <a:pt x="31" y="90"/>
                    <a:pt x="28" y="105"/>
                    <a:pt x="25" y="121"/>
                  </a:cubicBezTo>
                  <a:cubicBezTo>
                    <a:pt x="23" y="138"/>
                    <a:pt x="24" y="155"/>
                    <a:pt x="21" y="171"/>
                  </a:cubicBezTo>
                  <a:cubicBezTo>
                    <a:pt x="22" y="171"/>
                    <a:pt x="23" y="171"/>
                    <a:pt x="25" y="171"/>
                  </a:cubicBezTo>
                  <a:cubicBezTo>
                    <a:pt x="25" y="120"/>
                    <a:pt x="11" y="69"/>
                    <a:pt x="7" y="18"/>
                  </a:cubicBezTo>
                  <a:cubicBezTo>
                    <a:pt x="7" y="15"/>
                    <a:pt x="3" y="15"/>
                    <a:pt x="4" y="1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4" name="Freeform 322"/>
            <p:cNvSpPr/>
            <p:nvPr/>
          </p:nvSpPr>
          <p:spPr bwMode="auto">
            <a:xfrm>
              <a:off x="1078" y="347"/>
              <a:ext cx="46" cy="166"/>
            </a:xfrm>
            <a:custGeom>
              <a:avLst/>
              <a:gdLst>
                <a:gd name="T0" fmla="*/ 11 w 38"/>
                <a:gd name="T1" fmla="*/ 82 h 136"/>
                <a:gd name="T2" fmla="*/ 18 w 38"/>
                <a:gd name="T3" fmla="*/ 131 h 136"/>
                <a:gd name="T4" fmla="*/ 18 w 38"/>
                <a:gd name="T5" fmla="*/ 46 h 136"/>
                <a:gd name="T6" fmla="*/ 16 w 38"/>
                <a:gd name="T7" fmla="*/ 124 h 136"/>
                <a:gd name="T8" fmla="*/ 22 w 38"/>
                <a:gd name="T9" fmla="*/ 74 h 136"/>
                <a:gd name="T10" fmla="*/ 14 w 38"/>
                <a:gd name="T11" fmla="*/ 133 h 136"/>
                <a:gd name="T12" fmla="*/ 25 w 38"/>
                <a:gd name="T13" fmla="*/ 94 h 136"/>
                <a:gd name="T14" fmla="*/ 18 w 38"/>
                <a:gd name="T15" fmla="*/ 123 h 136"/>
                <a:gd name="T16" fmla="*/ 37 w 38"/>
                <a:gd name="T17" fmla="*/ 59 h 136"/>
                <a:gd name="T18" fmla="*/ 27 w 38"/>
                <a:gd name="T19" fmla="*/ 91 h 136"/>
                <a:gd name="T20" fmla="*/ 37 w 38"/>
                <a:gd name="T21" fmla="*/ 40 h 136"/>
                <a:gd name="T22" fmla="*/ 28 w 38"/>
                <a:gd name="T23" fmla="*/ 61 h 136"/>
                <a:gd name="T24" fmla="*/ 37 w 38"/>
                <a:gd name="T25" fmla="*/ 21 h 136"/>
                <a:gd name="T26" fmla="*/ 25 w 38"/>
                <a:gd name="T27" fmla="*/ 61 h 136"/>
                <a:gd name="T28" fmla="*/ 34 w 38"/>
                <a:gd name="T29" fmla="*/ 16 h 136"/>
                <a:gd name="T30" fmla="*/ 23 w 38"/>
                <a:gd name="T31" fmla="*/ 55 h 136"/>
                <a:gd name="T32" fmla="*/ 30 w 38"/>
                <a:gd name="T33" fmla="*/ 18 h 136"/>
                <a:gd name="T34" fmla="*/ 21 w 38"/>
                <a:gd name="T35" fmla="*/ 51 h 136"/>
                <a:gd name="T36" fmla="*/ 22 w 38"/>
                <a:gd name="T37" fmla="*/ 17 h 136"/>
                <a:gd name="T38" fmla="*/ 13 w 38"/>
                <a:gd name="T39" fmla="*/ 55 h 136"/>
                <a:gd name="T40" fmla="*/ 15 w 38"/>
                <a:gd name="T41" fmla="*/ 12 h 136"/>
                <a:gd name="T42" fmla="*/ 15 w 38"/>
                <a:gd name="T43" fmla="*/ 58 h 136"/>
                <a:gd name="T44" fmla="*/ 14 w 38"/>
                <a:gd name="T45" fmla="*/ 17 h 136"/>
                <a:gd name="T46" fmla="*/ 28 w 38"/>
                <a:gd name="T47" fmla="*/ 8 h 136"/>
                <a:gd name="T48" fmla="*/ 12 w 38"/>
                <a:gd name="T49" fmla="*/ 7 h 136"/>
                <a:gd name="T50" fmla="*/ 28 w 38"/>
                <a:gd name="T51" fmla="*/ 8 h 136"/>
                <a:gd name="T52" fmla="*/ 27 w 38"/>
                <a:gd name="T53" fmla="*/ 12 h 136"/>
                <a:gd name="T54" fmla="*/ 28 w 38"/>
                <a:gd name="T55" fmla="*/ 13 h 136"/>
                <a:gd name="T56" fmla="*/ 24 w 38"/>
                <a:gd name="T57" fmla="*/ 45 h 136"/>
                <a:gd name="T58" fmla="*/ 26 w 38"/>
                <a:gd name="T59" fmla="*/ 80 h 136"/>
                <a:gd name="T60" fmla="*/ 22 w 38"/>
                <a:gd name="T61" fmla="*/ 79 h 136"/>
                <a:gd name="T62" fmla="*/ 26 w 38"/>
                <a:gd name="T63" fmla="*/ 82 h 136"/>
                <a:gd name="T64" fmla="*/ 28 w 38"/>
                <a:gd name="T65" fmla="*/ 12 h 136"/>
                <a:gd name="T66" fmla="*/ 29 w 38"/>
                <a:gd name="T67" fmla="*/ 8 h 136"/>
                <a:gd name="T68" fmla="*/ 12 w 38"/>
                <a:gd name="T69" fmla="*/ 6 h 136"/>
                <a:gd name="T70" fmla="*/ 28 w 38"/>
                <a:gd name="T71" fmla="*/ 8 h 136"/>
                <a:gd name="T72" fmla="*/ 10 w 38"/>
                <a:gd name="T73" fmla="*/ 21 h 136"/>
                <a:gd name="T74" fmla="*/ 14 w 38"/>
                <a:gd name="T75" fmla="*/ 18 h 136"/>
                <a:gd name="T76" fmla="*/ 15 w 38"/>
                <a:gd name="T77" fmla="*/ 58 h 136"/>
                <a:gd name="T78" fmla="*/ 15 w 38"/>
                <a:gd name="T79" fmla="*/ 12 h 136"/>
                <a:gd name="T80" fmla="*/ 13 w 38"/>
                <a:gd name="T81" fmla="*/ 56 h 136"/>
                <a:gd name="T82" fmla="*/ 22 w 38"/>
                <a:gd name="T83" fmla="*/ 17 h 136"/>
                <a:gd name="T84" fmla="*/ 21 w 38"/>
                <a:gd name="T85" fmla="*/ 52 h 136"/>
                <a:gd name="T86" fmla="*/ 30 w 38"/>
                <a:gd name="T87" fmla="*/ 16 h 136"/>
                <a:gd name="T88" fmla="*/ 23 w 38"/>
                <a:gd name="T89" fmla="*/ 55 h 136"/>
                <a:gd name="T90" fmla="*/ 34 w 38"/>
                <a:gd name="T91" fmla="*/ 15 h 136"/>
                <a:gd name="T92" fmla="*/ 25 w 38"/>
                <a:gd name="T93" fmla="*/ 63 h 136"/>
                <a:gd name="T94" fmla="*/ 38 w 38"/>
                <a:gd name="T95" fmla="*/ 20 h 136"/>
                <a:gd name="T96" fmla="*/ 28 w 38"/>
                <a:gd name="T97" fmla="*/ 61 h 136"/>
                <a:gd name="T98" fmla="*/ 37 w 38"/>
                <a:gd name="T99" fmla="*/ 40 h 136"/>
                <a:gd name="T100" fmla="*/ 27 w 38"/>
                <a:gd name="T101" fmla="*/ 92 h 136"/>
                <a:gd name="T102" fmla="*/ 38 w 38"/>
                <a:gd name="T103" fmla="*/ 58 h 136"/>
                <a:gd name="T104" fmla="*/ 18 w 38"/>
                <a:gd name="T105" fmla="*/ 123 h 136"/>
                <a:gd name="T106" fmla="*/ 25 w 38"/>
                <a:gd name="T107" fmla="*/ 93 h 136"/>
                <a:gd name="T108" fmla="*/ 14 w 38"/>
                <a:gd name="T109" fmla="*/ 133 h 136"/>
                <a:gd name="T110" fmla="*/ 22 w 38"/>
                <a:gd name="T111" fmla="*/ 74 h 136"/>
                <a:gd name="T112" fmla="*/ 16 w 38"/>
                <a:gd name="T113" fmla="*/ 123 h 136"/>
                <a:gd name="T114" fmla="*/ 21 w 38"/>
                <a:gd name="T115" fmla="*/ 88 h 136"/>
                <a:gd name="T116" fmla="*/ 18 w 38"/>
                <a:gd name="T117" fmla="*/ 46 h 136"/>
                <a:gd name="T118" fmla="*/ 18 w 38"/>
                <a:gd name="T119" fmla="*/ 130 h 136"/>
                <a:gd name="T120" fmla="*/ 15 w 38"/>
                <a:gd name="T121" fmla="*/ 76 h 136"/>
                <a:gd name="T122" fmla="*/ 4 w 38"/>
                <a:gd name="T123" fmla="*/ 17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" h="136">
                  <a:moveTo>
                    <a:pt x="4" y="17"/>
                  </a:moveTo>
                  <a:cubicBezTo>
                    <a:pt x="8" y="38"/>
                    <a:pt x="10" y="60"/>
                    <a:pt x="11" y="82"/>
                  </a:cubicBezTo>
                  <a:cubicBezTo>
                    <a:pt x="11" y="97"/>
                    <a:pt x="9" y="117"/>
                    <a:pt x="14" y="132"/>
                  </a:cubicBezTo>
                  <a:cubicBezTo>
                    <a:pt x="14" y="134"/>
                    <a:pt x="17" y="133"/>
                    <a:pt x="18" y="131"/>
                  </a:cubicBezTo>
                  <a:cubicBezTo>
                    <a:pt x="19" y="103"/>
                    <a:pt x="21" y="75"/>
                    <a:pt x="22" y="46"/>
                  </a:cubicBezTo>
                  <a:cubicBezTo>
                    <a:pt x="21" y="46"/>
                    <a:pt x="20" y="46"/>
                    <a:pt x="18" y="46"/>
                  </a:cubicBezTo>
                  <a:cubicBezTo>
                    <a:pt x="18" y="60"/>
                    <a:pt x="18" y="74"/>
                    <a:pt x="17" y="88"/>
                  </a:cubicBezTo>
                  <a:cubicBezTo>
                    <a:pt x="16" y="100"/>
                    <a:pt x="13" y="112"/>
                    <a:pt x="16" y="124"/>
                  </a:cubicBezTo>
                  <a:cubicBezTo>
                    <a:pt x="16" y="126"/>
                    <a:pt x="20" y="125"/>
                    <a:pt x="20" y="123"/>
                  </a:cubicBezTo>
                  <a:cubicBezTo>
                    <a:pt x="19" y="107"/>
                    <a:pt x="18" y="91"/>
                    <a:pt x="22" y="74"/>
                  </a:cubicBezTo>
                  <a:cubicBezTo>
                    <a:pt x="21" y="74"/>
                    <a:pt x="20" y="74"/>
                    <a:pt x="18" y="74"/>
                  </a:cubicBezTo>
                  <a:cubicBezTo>
                    <a:pt x="19" y="94"/>
                    <a:pt x="14" y="113"/>
                    <a:pt x="14" y="133"/>
                  </a:cubicBezTo>
                  <a:cubicBezTo>
                    <a:pt x="14" y="136"/>
                    <a:pt x="18" y="136"/>
                    <a:pt x="18" y="133"/>
                  </a:cubicBezTo>
                  <a:cubicBezTo>
                    <a:pt x="19" y="120"/>
                    <a:pt x="18" y="106"/>
                    <a:pt x="25" y="94"/>
                  </a:cubicBezTo>
                  <a:cubicBezTo>
                    <a:pt x="23" y="94"/>
                    <a:pt x="22" y="94"/>
                    <a:pt x="21" y="94"/>
                  </a:cubicBezTo>
                  <a:cubicBezTo>
                    <a:pt x="23" y="104"/>
                    <a:pt x="19" y="113"/>
                    <a:pt x="18" y="123"/>
                  </a:cubicBezTo>
                  <a:cubicBezTo>
                    <a:pt x="17" y="126"/>
                    <a:pt x="21" y="127"/>
                    <a:pt x="22" y="124"/>
                  </a:cubicBezTo>
                  <a:cubicBezTo>
                    <a:pt x="27" y="102"/>
                    <a:pt x="28" y="80"/>
                    <a:pt x="37" y="59"/>
                  </a:cubicBezTo>
                  <a:cubicBezTo>
                    <a:pt x="36" y="59"/>
                    <a:pt x="35" y="58"/>
                    <a:pt x="33" y="58"/>
                  </a:cubicBezTo>
                  <a:cubicBezTo>
                    <a:pt x="34" y="70"/>
                    <a:pt x="31" y="81"/>
                    <a:pt x="27" y="91"/>
                  </a:cubicBezTo>
                  <a:cubicBezTo>
                    <a:pt x="29" y="91"/>
                    <a:pt x="30" y="92"/>
                    <a:pt x="31" y="92"/>
                  </a:cubicBezTo>
                  <a:cubicBezTo>
                    <a:pt x="29" y="74"/>
                    <a:pt x="36" y="58"/>
                    <a:pt x="37" y="40"/>
                  </a:cubicBezTo>
                  <a:cubicBezTo>
                    <a:pt x="37" y="38"/>
                    <a:pt x="33" y="38"/>
                    <a:pt x="33" y="40"/>
                  </a:cubicBezTo>
                  <a:cubicBezTo>
                    <a:pt x="32" y="48"/>
                    <a:pt x="30" y="54"/>
                    <a:pt x="28" y="61"/>
                  </a:cubicBezTo>
                  <a:cubicBezTo>
                    <a:pt x="30" y="61"/>
                    <a:pt x="31" y="61"/>
                    <a:pt x="32" y="61"/>
                  </a:cubicBezTo>
                  <a:cubicBezTo>
                    <a:pt x="31" y="50"/>
                    <a:pt x="30" y="31"/>
                    <a:pt x="37" y="21"/>
                  </a:cubicBezTo>
                  <a:cubicBezTo>
                    <a:pt x="36" y="21"/>
                    <a:pt x="35" y="21"/>
                    <a:pt x="33" y="20"/>
                  </a:cubicBezTo>
                  <a:cubicBezTo>
                    <a:pt x="32" y="34"/>
                    <a:pt x="33" y="49"/>
                    <a:pt x="25" y="61"/>
                  </a:cubicBezTo>
                  <a:cubicBezTo>
                    <a:pt x="26" y="61"/>
                    <a:pt x="28" y="61"/>
                    <a:pt x="29" y="62"/>
                  </a:cubicBezTo>
                  <a:cubicBezTo>
                    <a:pt x="26" y="49"/>
                    <a:pt x="30" y="29"/>
                    <a:pt x="34" y="16"/>
                  </a:cubicBezTo>
                  <a:cubicBezTo>
                    <a:pt x="32" y="16"/>
                    <a:pt x="31" y="16"/>
                    <a:pt x="30" y="15"/>
                  </a:cubicBezTo>
                  <a:cubicBezTo>
                    <a:pt x="29" y="29"/>
                    <a:pt x="28" y="42"/>
                    <a:pt x="23" y="55"/>
                  </a:cubicBezTo>
                  <a:cubicBezTo>
                    <a:pt x="24" y="55"/>
                    <a:pt x="26" y="56"/>
                    <a:pt x="27" y="56"/>
                  </a:cubicBezTo>
                  <a:cubicBezTo>
                    <a:pt x="29" y="43"/>
                    <a:pt x="28" y="30"/>
                    <a:pt x="30" y="18"/>
                  </a:cubicBezTo>
                  <a:cubicBezTo>
                    <a:pt x="29" y="18"/>
                    <a:pt x="28" y="18"/>
                    <a:pt x="26" y="18"/>
                  </a:cubicBezTo>
                  <a:cubicBezTo>
                    <a:pt x="29" y="29"/>
                    <a:pt x="25" y="40"/>
                    <a:pt x="21" y="51"/>
                  </a:cubicBezTo>
                  <a:cubicBezTo>
                    <a:pt x="22" y="51"/>
                    <a:pt x="23" y="51"/>
                    <a:pt x="25" y="51"/>
                  </a:cubicBezTo>
                  <a:cubicBezTo>
                    <a:pt x="22" y="40"/>
                    <a:pt x="22" y="29"/>
                    <a:pt x="22" y="17"/>
                  </a:cubicBezTo>
                  <a:cubicBezTo>
                    <a:pt x="22" y="15"/>
                    <a:pt x="18" y="15"/>
                    <a:pt x="18" y="17"/>
                  </a:cubicBezTo>
                  <a:cubicBezTo>
                    <a:pt x="17" y="30"/>
                    <a:pt x="16" y="42"/>
                    <a:pt x="13" y="55"/>
                  </a:cubicBezTo>
                  <a:cubicBezTo>
                    <a:pt x="14" y="55"/>
                    <a:pt x="16" y="55"/>
                    <a:pt x="17" y="55"/>
                  </a:cubicBezTo>
                  <a:cubicBezTo>
                    <a:pt x="15" y="41"/>
                    <a:pt x="15" y="27"/>
                    <a:pt x="15" y="12"/>
                  </a:cubicBezTo>
                  <a:cubicBezTo>
                    <a:pt x="14" y="12"/>
                    <a:pt x="12" y="12"/>
                    <a:pt x="11" y="13"/>
                  </a:cubicBezTo>
                  <a:cubicBezTo>
                    <a:pt x="15" y="27"/>
                    <a:pt x="16" y="43"/>
                    <a:pt x="15" y="58"/>
                  </a:cubicBezTo>
                  <a:cubicBezTo>
                    <a:pt x="16" y="58"/>
                    <a:pt x="18" y="58"/>
                    <a:pt x="19" y="57"/>
                  </a:cubicBezTo>
                  <a:cubicBezTo>
                    <a:pt x="16" y="44"/>
                    <a:pt x="17" y="30"/>
                    <a:pt x="14" y="17"/>
                  </a:cubicBezTo>
                  <a:cubicBezTo>
                    <a:pt x="14" y="14"/>
                    <a:pt x="11" y="15"/>
                    <a:pt x="11" y="17"/>
                  </a:cubicBezTo>
                  <a:cubicBezTo>
                    <a:pt x="16" y="14"/>
                    <a:pt x="22" y="11"/>
                    <a:pt x="28" y="8"/>
                  </a:cubicBezTo>
                  <a:cubicBezTo>
                    <a:pt x="30" y="9"/>
                    <a:pt x="31" y="5"/>
                    <a:pt x="29" y="4"/>
                  </a:cubicBezTo>
                  <a:cubicBezTo>
                    <a:pt x="22" y="2"/>
                    <a:pt x="18" y="2"/>
                    <a:pt x="12" y="7"/>
                  </a:cubicBezTo>
                  <a:cubicBezTo>
                    <a:pt x="10" y="8"/>
                    <a:pt x="11" y="11"/>
                    <a:pt x="13" y="10"/>
                  </a:cubicBezTo>
                  <a:cubicBezTo>
                    <a:pt x="18" y="9"/>
                    <a:pt x="23" y="8"/>
                    <a:pt x="28" y="8"/>
                  </a:cubicBezTo>
                  <a:cubicBezTo>
                    <a:pt x="28" y="7"/>
                    <a:pt x="28" y="5"/>
                    <a:pt x="28" y="4"/>
                  </a:cubicBezTo>
                  <a:cubicBezTo>
                    <a:pt x="5" y="8"/>
                    <a:pt x="20" y="21"/>
                    <a:pt x="27" y="12"/>
                  </a:cubicBezTo>
                  <a:cubicBezTo>
                    <a:pt x="28" y="11"/>
                    <a:pt x="27" y="8"/>
                    <a:pt x="25" y="9"/>
                  </a:cubicBezTo>
                  <a:cubicBezTo>
                    <a:pt x="13" y="10"/>
                    <a:pt x="22" y="26"/>
                    <a:pt x="28" y="13"/>
                  </a:cubicBezTo>
                  <a:cubicBezTo>
                    <a:pt x="27" y="12"/>
                    <a:pt x="25" y="12"/>
                    <a:pt x="24" y="12"/>
                  </a:cubicBezTo>
                  <a:cubicBezTo>
                    <a:pt x="25" y="23"/>
                    <a:pt x="24" y="34"/>
                    <a:pt x="24" y="45"/>
                  </a:cubicBezTo>
                  <a:cubicBezTo>
                    <a:pt x="23" y="55"/>
                    <a:pt x="27" y="70"/>
                    <a:pt x="23" y="79"/>
                  </a:cubicBezTo>
                  <a:cubicBezTo>
                    <a:pt x="24" y="80"/>
                    <a:pt x="25" y="80"/>
                    <a:pt x="26" y="80"/>
                  </a:cubicBezTo>
                  <a:cubicBezTo>
                    <a:pt x="26" y="79"/>
                    <a:pt x="26" y="78"/>
                    <a:pt x="26" y="78"/>
                  </a:cubicBezTo>
                  <a:cubicBezTo>
                    <a:pt x="25" y="75"/>
                    <a:pt x="21" y="76"/>
                    <a:pt x="22" y="79"/>
                  </a:cubicBezTo>
                  <a:cubicBezTo>
                    <a:pt x="22" y="79"/>
                    <a:pt x="22" y="80"/>
                    <a:pt x="22" y="81"/>
                  </a:cubicBezTo>
                  <a:cubicBezTo>
                    <a:pt x="23" y="83"/>
                    <a:pt x="25" y="83"/>
                    <a:pt x="26" y="82"/>
                  </a:cubicBezTo>
                  <a:cubicBezTo>
                    <a:pt x="29" y="74"/>
                    <a:pt x="28" y="67"/>
                    <a:pt x="28" y="59"/>
                  </a:cubicBezTo>
                  <a:cubicBezTo>
                    <a:pt x="27" y="44"/>
                    <a:pt x="29" y="28"/>
                    <a:pt x="28" y="12"/>
                  </a:cubicBezTo>
                  <a:cubicBezTo>
                    <a:pt x="28" y="10"/>
                    <a:pt x="25" y="9"/>
                    <a:pt x="24" y="11"/>
                  </a:cubicBezTo>
                  <a:cubicBezTo>
                    <a:pt x="25" y="9"/>
                    <a:pt x="25" y="9"/>
                    <a:pt x="29" y="8"/>
                  </a:cubicBezTo>
                  <a:cubicBezTo>
                    <a:pt x="31" y="8"/>
                    <a:pt x="30" y="4"/>
                    <a:pt x="28" y="4"/>
                  </a:cubicBezTo>
                  <a:cubicBezTo>
                    <a:pt x="23" y="4"/>
                    <a:pt x="17" y="5"/>
                    <a:pt x="12" y="6"/>
                  </a:cubicBezTo>
                  <a:cubicBezTo>
                    <a:pt x="12" y="8"/>
                    <a:pt x="13" y="9"/>
                    <a:pt x="14" y="10"/>
                  </a:cubicBezTo>
                  <a:cubicBezTo>
                    <a:pt x="18" y="9"/>
                    <a:pt x="23" y="9"/>
                    <a:pt x="28" y="8"/>
                  </a:cubicBezTo>
                  <a:cubicBezTo>
                    <a:pt x="28" y="7"/>
                    <a:pt x="28" y="6"/>
                    <a:pt x="29" y="4"/>
                  </a:cubicBezTo>
                  <a:cubicBezTo>
                    <a:pt x="17" y="0"/>
                    <a:pt x="0" y="9"/>
                    <a:pt x="10" y="21"/>
                  </a:cubicBezTo>
                  <a:cubicBezTo>
                    <a:pt x="11" y="23"/>
                    <a:pt x="13" y="22"/>
                    <a:pt x="14" y="21"/>
                  </a:cubicBezTo>
                  <a:cubicBezTo>
                    <a:pt x="14" y="20"/>
                    <a:pt x="14" y="19"/>
                    <a:pt x="14" y="18"/>
                  </a:cubicBezTo>
                  <a:cubicBezTo>
                    <a:pt x="13" y="18"/>
                    <a:pt x="12" y="18"/>
                    <a:pt x="11" y="18"/>
                  </a:cubicBezTo>
                  <a:cubicBezTo>
                    <a:pt x="13" y="31"/>
                    <a:pt x="12" y="45"/>
                    <a:pt x="15" y="58"/>
                  </a:cubicBezTo>
                  <a:cubicBezTo>
                    <a:pt x="15" y="61"/>
                    <a:pt x="19" y="60"/>
                    <a:pt x="19" y="58"/>
                  </a:cubicBezTo>
                  <a:cubicBezTo>
                    <a:pt x="20" y="42"/>
                    <a:pt x="19" y="27"/>
                    <a:pt x="15" y="12"/>
                  </a:cubicBezTo>
                  <a:cubicBezTo>
                    <a:pt x="14" y="9"/>
                    <a:pt x="11" y="10"/>
                    <a:pt x="11" y="12"/>
                  </a:cubicBezTo>
                  <a:cubicBezTo>
                    <a:pt x="11" y="27"/>
                    <a:pt x="11" y="42"/>
                    <a:pt x="13" y="56"/>
                  </a:cubicBezTo>
                  <a:cubicBezTo>
                    <a:pt x="14" y="58"/>
                    <a:pt x="17" y="58"/>
                    <a:pt x="17" y="56"/>
                  </a:cubicBezTo>
                  <a:cubicBezTo>
                    <a:pt x="20" y="43"/>
                    <a:pt x="21" y="30"/>
                    <a:pt x="22" y="17"/>
                  </a:cubicBezTo>
                  <a:cubicBezTo>
                    <a:pt x="20" y="17"/>
                    <a:pt x="19" y="17"/>
                    <a:pt x="18" y="17"/>
                  </a:cubicBezTo>
                  <a:cubicBezTo>
                    <a:pt x="18" y="29"/>
                    <a:pt x="18" y="41"/>
                    <a:pt x="21" y="52"/>
                  </a:cubicBezTo>
                  <a:cubicBezTo>
                    <a:pt x="21" y="54"/>
                    <a:pt x="24" y="54"/>
                    <a:pt x="25" y="52"/>
                  </a:cubicBezTo>
                  <a:cubicBezTo>
                    <a:pt x="29" y="41"/>
                    <a:pt x="34" y="29"/>
                    <a:pt x="30" y="16"/>
                  </a:cubicBezTo>
                  <a:cubicBezTo>
                    <a:pt x="30" y="15"/>
                    <a:pt x="27" y="14"/>
                    <a:pt x="26" y="16"/>
                  </a:cubicBezTo>
                  <a:cubicBezTo>
                    <a:pt x="24" y="29"/>
                    <a:pt x="25" y="42"/>
                    <a:pt x="23" y="55"/>
                  </a:cubicBezTo>
                  <a:cubicBezTo>
                    <a:pt x="22" y="58"/>
                    <a:pt x="26" y="58"/>
                    <a:pt x="27" y="56"/>
                  </a:cubicBezTo>
                  <a:cubicBezTo>
                    <a:pt x="32" y="43"/>
                    <a:pt x="33" y="29"/>
                    <a:pt x="34" y="15"/>
                  </a:cubicBezTo>
                  <a:cubicBezTo>
                    <a:pt x="34" y="13"/>
                    <a:pt x="30" y="13"/>
                    <a:pt x="30" y="15"/>
                  </a:cubicBezTo>
                  <a:cubicBezTo>
                    <a:pt x="26" y="29"/>
                    <a:pt x="22" y="48"/>
                    <a:pt x="25" y="63"/>
                  </a:cubicBezTo>
                  <a:cubicBezTo>
                    <a:pt x="25" y="64"/>
                    <a:pt x="28" y="65"/>
                    <a:pt x="29" y="63"/>
                  </a:cubicBezTo>
                  <a:cubicBezTo>
                    <a:pt x="37" y="51"/>
                    <a:pt x="36" y="35"/>
                    <a:pt x="38" y="20"/>
                  </a:cubicBezTo>
                  <a:cubicBezTo>
                    <a:pt x="38" y="18"/>
                    <a:pt x="35" y="18"/>
                    <a:pt x="34" y="19"/>
                  </a:cubicBezTo>
                  <a:cubicBezTo>
                    <a:pt x="26" y="30"/>
                    <a:pt x="27" y="49"/>
                    <a:pt x="28" y="61"/>
                  </a:cubicBezTo>
                  <a:cubicBezTo>
                    <a:pt x="28" y="64"/>
                    <a:pt x="32" y="64"/>
                    <a:pt x="32" y="62"/>
                  </a:cubicBezTo>
                  <a:cubicBezTo>
                    <a:pt x="35" y="55"/>
                    <a:pt x="36" y="48"/>
                    <a:pt x="37" y="40"/>
                  </a:cubicBezTo>
                  <a:cubicBezTo>
                    <a:pt x="36" y="40"/>
                    <a:pt x="34" y="40"/>
                    <a:pt x="33" y="40"/>
                  </a:cubicBezTo>
                  <a:cubicBezTo>
                    <a:pt x="32" y="58"/>
                    <a:pt x="25" y="74"/>
                    <a:pt x="27" y="92"/>
                  </a:cubicBezTo>
                  <a:cubicBezTo>
                    <a:pt x="28" y="94"/>
                    <a:pt x="31" y="95"/>
                    <a:pt x="31" y="92"/>
                  </a:cubicBezTo>
                  <a:cubicBezTo>
                    <a:pt x="35" y="81"/>
                    <a:pt x="38" y="70"/>
                    <a:pt x="38" y="58"/>
                  </a:cubicBezTo>
                  <a:cubicBezTo>
                    <a:pt x="37" y="56"/>
                    <a:pt x="35" y="55"/>
                    <a:pt x="34" y="57"/>
                  </a:cubicBezTo>
                  <a:cubicBezTo>
                    <a:pt x="24" y="78"/>
                    <a:pt x="23" y="101"/>
                    <a:pt x="18" y="123"/>
                  </a:cubicBezTo>
                  <a:cubicBezTo>
                    <a:pt x="19" y="123"/>
                    <a:pt x="20" y="124"/>
                    <a:pt x="22" y="124"/>
                  </a:cubicBezTo>
                  <a:cubicBezTo>
                    <a:pt x="23" y="114"/>
                    <a:pt x="27" y="104"/>
                    <a:pt x="25" y="93"/>
                  </a:cubicBezTo>
                  <a:cubicBezTo>
                    <a:pt x="25" y="91"/>
                    <a:pt x="22" y="91"/>
                    <a:pt x="21" y="92"/>
                  </a:cubicBezTo>
                  <a:cubicBezTo>
                    <a:pt x="14" y="105"/>
                    <a:pt x="15" y="120"/>
                    <a:pt x="14" y="133"/>
                  </a:cubicBezTo>
                  <a:cubicBezTo>
                    <a:pt x="16" y="133"/>
                    <a:pt x="17" y="133"/>
                    <a:pt x="18" y="133"/>
                  </a:cubicBezTo>
                  <a:cubicBezTo>
                    <a:pt x="18" y="113"/>
                    <a:pt x="23" y="94"/>
                    <a:pt x="22" y="74"/>
                  </a:cubicBezTo>
                  <a:cubicBezTo>
                    <a:pt x="22" y="72"/>
                    <a:pt x="19" y="71"/>
                    <a:pt x="18" y="73"/>
                  </a:cubicBezTo>
                  <a:cubicBezTo>
                    <a:pt x="14" y="90"/>
                    <a:pt x="15" y="106"/>
                    <a:pt x="16" y="123"/>
                  </a:cubicBezTo>
                  <a:cubicBezTo>
                    <a:pt x="17" y="123"/>
                    <a:pt x="18" y="123"/>
                    <a:pt x="20" y="122"/>
                  </a:cubicBezTo>
                  <a:cubicBezTo>
                    <a:pt x="17" y="111"/>
                    <a:pt x="20" y="100"/>
                    <a:pt x="21" y="88"/>
                  </a:cubicBezTo>
                  <a:cubicBezTo>
                    <a:pt x="22" y="74"/>
                    <a:pt x="22" y="60"/>
                    <a:pt x="22" y="46"/>
                  </a:cubicBezTo>
                  <a:cubicBezTo>
                    <a:pt x="22" y="44"/>
                    <a:pt x="18" y="44"/>
                    <a:pt x="18" y="46"/>
                  </a:cubicBezTo>
                  <a:cubicBezTo>
                    <a:pt x="17" y="75"/>
                    <a:pt x="15" y="103"/>
                    <a:pt x="14" y="131"/>
                  </a:cubicBezTo>
                  <a:cubicBezTo>
                    <a:pt x="15" y="131"/>
                    <a:pt x="16" y="131"/>
                    <a:pt x="18" y="130"/>
                  </a:cubicBezTo>
                  <a:cubicBezTo>
                    <a:pt x="15" y="122"/>
                    <a:pt x="16" y="112"/>
                    <a:pt x="16" y="104"/>
                  </a:cubicBezTo>
                  <a:cubicBezTo>
                    <a:pt x="15" y="94"/>
                    <a:pt x="15" y="85"/>
                    <a:pt x="15" y="76"/>
                  </a:cubicBezTo>
                  <a:cubicBezTo>
                    <a:pt x="14" y="56"/>
                    <a:pt x="12" y="36"/>
                    <a:pt x="8" y="16"/>
                  </a:cubicBezTo>
                  <a:cubicBezTo>
                    <a:pt x="7" y="13"/>
                    <a:pt x="3" y="15"/>
                    <a:pt x="4" y="1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5" name="Freeform 323"/>
            <p:cNvSpPr/>
            <p:nvPr/>
          </p:nvSpPr>
          <p:spPr bwMode="auto">
            <a:xfrm>
              <a:off x="1113" y="343"/>
              <a:ext cx="135" cy="225"/>
            </a:xfrm>
            <a:custGeom>
              <a:avLst/>
              <a:gdLst>
                <a:gd name="T0" fmla="*/ 5 w 110"/>
                <a:gd name="T1" fmla="*/ 182 h 184"/>
                <a:gd name="T2" fmla="*/ 13 w 110"/>
                <a:gd name="T3" fmla="*/ 144 h 184"/>
                <a:gd name="T4" fmla="*/ 25 w 110"/>
                <a:gd name="T5" fmla="*/ 97 h 184"/>
                <a:gd name="T6" fmla="*/ 35 w 110"/>
                <a:gd name="T7" fmla="*/ 46 h 184"/>
                <a:gd name="T8" fmla="*/ 42 w 110"/>
                <a:gd name="T9" fmla="*/ 18 h 184"/>
                <a:gd name="T10" fmla="*/ 67 w 110"/>
                <a:gd name="T11" fmla="*/ 11 h 184"/>
                <a:gd name="T12" fmla="*/ 98 w 110"/>
                <a:gd name="T13" fmla="*/ 53 h 184"/>
                <a:gd name="T14" fmla="*/ 66 w 110"/>
                <a:gd name="T15" fmla="*/ 97 h 184"/>
                <a:gd name="T16" fmla="*/ 36 w 110"/>
                <a:gd name="T17" fmla="*/ 136 h 184"/>
                <a:gd name="T18" fmla="*/ 6 w 110"/>
                <a:gd name="T19" fmla="*/ 179 h 184"/>
                <a:gd name="T20" fmla="*/ 10 w 110"/>
                <a:gd name="T21" fmla="*/ 181 h 184"/>
                <a:gd name="T22" fmla="*/ 46 w 110"/>
                <a:gd name="T23" fmla="*/ 128 h 184"/>
                <a:gd name="T24" fmla="*/ 91 w 110"/>
                <a:gd name="T25" fmla="*/ 71 h 184"/>
                <a:gd name="T26" fmla="*/ 106 w 110"/>
                <a:gd name="T27" fmla="*/ 39 h 184"/>
                <a:gd name="T28" fmla="*/ 73 w 110"/>
                <a:gd name="T29" fmla="*/ 9 h 184"/>
                <a:gd name="T30" fmla="*/ 43 w 110"/>
                <a:gd name="T31" fmla="*/ 6 h 184"/>
                <a:gd name="T32" fmla="*/ 38 w 110"/>
                <a:gd name="T33" fmla="*/ 17 h 184"/>
                <a:gd name="T34" fmla="*/ 30 w 110"/>
                <a:gd name="T35" fmla="*/ 51 h 184"/>
                <a:gd name="T36" fmla="*/ 15 w 110"/>
                <a:gd name="T37" fmla="*/ 117 h 184"/>
                <a:gd name="T38" fmla="*/ 1 w 110"/>
                <a:gd name="T39" fmla="*/ 180 h 184"/>
                <a:gd name="T40" fmla="*/ 5 w 110"/>
                <a:gd name="T41" fmla="*/ 182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84">
                  <a:moveTo>
                    <a:pt x="5" y="182"/>
                  </a:moveTo>
                  <a:cubicBezTo>
                    <a:pt x="10" y="170"/>
                    <a:pt x="10" y="157"/>
                    <a:pt x="13" y="144"/>
                  </a:cubicBezTo>
                  <a:cubicBezTo>
                    <a:pt x="16" y="128"/>
                    <a:pt x="20" y="113"/>
                    <a:pt x="25" y="97"/>
                  </a:cubicBezTo>
                  <a:cubicBezTo>
                    <a:pt x="30" y="80"/>
                    <a:pt x="32" y="63"/>
                    <a:pt x="35" y="46"/>
                  </a:cubicBezTo>
                  <a:cubicBezTo>
                    <a:pt x="37" y="37"/>
                    <a:pt x="40" y="27"/>
                    <a:pt x="42" y="18"/>
                  </a:cubicBezTo>
                  <a:cubicBezTo>
                    <a:pt x="45" y="4"/>
                    <a:pt x="57" y="8"/>
                    <a:pt x="67" y="11"/>
                  </a:cubicBezTo>
                  <a:cubicBezTo>
                    <a:pt x="82" y="16"/>
                    <a:pt x="109" y="35"/>
                    <a:pt x="98" y="53"/>
                  </a:cubicBezTo>
                  <a:cubicBezTo>
                    <a:pt x="88" y="68"/>
                    <a:pt x="78" y="83"/>
                    <a:pt x="66" y="97"/>
                  </a:cubicBezTo>
                  <a:cubicBezTo>
                    <a:pt x="56" y="110"/>
                    <a:pt x="45" y="123"/>
                    <a:pt x="36" y="136"/>
                  </a:cubicBezTo>
                  <a:cubicBezTo>
                    <a:pt x="26" y="150"/>
                    <a:pt x="13" y="163"/>
                    <a:pt x="6" y="179"/>
                  </a:cubicBezTo>
                  <a:cubicBezTo>
                    <a:pt x="5" y="181"/>
                    <a:pt x="9" y="183"/>
                    <a:pt x="10" y="181"/>
                  </a:cubicBezTo>
                  <a:cubicBezTo>
                    <a:pt x="18" y="162"/>
                    <a:pt x="34" y="145"/>
                    <a:pt x="46" y="128"/>
                  </a:cubicBezTo>
                  <a:cubicBezTo>
                    <a:pt x="61" y="109"/>
                    <a:pt x="77" y="91"/>
                    <a:pt x="91" y="71"/>
                  </a:cubicBezTo>
                  <a:cubicBezTo>
                    <a:pt x="95" y="65"/>
                    <a:pt x="110" y="48"/>
                    <a:pt x="106" y="39"/>
                  </a:cubicBezTo>
                  <a:cubicBezTo>
                    <a:pt x="99" y="26"/>
                    <a:pt x="87" y="16"/>
                    <a:pt x="73" y="9"/>
                  </a:cubicBezTo>
                  <a:cubicBezTo>
                    <a:pt x="67" y="7"/>
                    <a:pt x="49" y="0"/>
                    <a:pt x="43" y="6"/>
                  </a:cubicBezTo>
                  <a:cubicBezTo>
                    <a:pt x="40" y="9"/>
                    <a:pt x="39" y="13"/>
                    <a:pt x="38" y="17"/>
                  </a:cubicBezTo>
                  <a:cubicBezTo>
                    <a:pt x="35" y="28"/>
                    <a:pt x="32" y="39"/>
                    <a:pt x="30" y="51"/>
                  </a:cubicBezTo>
                  <a:cubicBezTo>
                    <a:pt x="26" y="74"/>
                    <a:pt x="21" y="95"/>
                    <a:pt x="15" y="117"/>
                  </a:cubicBezTo>
                  <a:cubicBezTo>
                    <a:pt x="9" y="137"/>
                    <a:pt x="10" y="161"/>
                    <a:pt x="1" y="180"/>
                  </a:cubicBezTo>
                  <a:cubicBezTo>
                    <a:pt x="0" y="182"/>
                    <a:pt x="4" y="184"/>
                    <a:pt x="5" y="18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6" name="Freeform 324"/>
            <p:cNvSpPr/>
            <p:nvPr/>
          </p:nvSpPr>
          <p:spPr bwMode="auto">
            <a:xfrm>
              <a:off x="1129" y="436"/>
              <a:ext cx="217" cy="145"/>
            </a:xfrm>
            <a:custGeom>
              <a:avLst/>
              <a:gdLst>
                <a:gd name="T0" fmla="*/ 4 w 178"/>
                <a:gd name="T1" fmla="*/ 112 h 119"/>
                <a:gd name="T2" fmla="*/ 98 w 178"/>
                <a:gd name="T3" fmla="*/ 50 h 119"/>
                <a:gd name="T4" fmla="*/ 143 w 178"/>
                <a:gd name="T5" fmla="*/ 16 h 119"/>
                <a:gd name="T6" fmla="*/ 165 w 178"/>
                <a:gd name="T7" fmla="*/ 38 h 119"/>
                <a:gd name="T8" fmla="*/ 173 w 178"/>
                <a:gd name="T9" fmla="*/ 72 h 119"/>
                <a:gd name="T10" fmla="*/ 172 w 178"/>
                <a:gd name="T11" fmla="*/ 97 h 119"/>
                <a:gd name="T12" fmla="*/ 160 w 178"/>
                <a:gd name="T13" fmla="*/ 111 h 119"/>
                <a:gd name="T14" fmla="*/ 109 w 178"/>
                <a:gd name="T15" fmla="*/ 109 h 119"/>
                <a:gd name="T16" fmla="*/ 48 w 178"/>
                <a:gd name="T17" fmla="*/ 107 h 119"/>
                <a:gd name="T18" fmla="*/ 4 w 178"/>
                <a:gd name="T19" fmla="*/ 108 h 119"/>
                <a:gd name="T20" fmla="*/ 5 w 178"/>
                <a:gd name="T21" fmla="*/ 112 h 119"/>
                <a:gd name="T22" fmla="*/ 36 w 178"/>
                <a:gd name="T23" fmla="*/ 111 h 119"/>
                <a:gd name="T24" fmla="*/ 72 w 178"/>
                <a:gd name="T25" fmla="*/ 111 h 119"/>
                <a:gd name="T26" fmla="*/ 151 w 178"/>
                <a:gd name="T27" fmla="*/ 114 h 119"/>
                <a:gd name="T28" fmla="*/ 174 w 178"/>
                <a:gd name="T29" fmla="*/ 112 h 119"/>
                <a:gd name="T30" fmla="*/ 176 w 178"/>
                <a:gd name="T31" fmla="*/ 97 h 119"/>
                <a:gd name="T32" fmla="*/ 177 w 178"/>
                <a:gd name="T33" fmla="*/ 65 h 119"/>
                <a:gd name="T34" fmla="*/ 157 w 178"/>
                <a:gd name="T35" fmla="*/ 10 h 119"/>
                <a:gd name="T36" fmla="*/ 125 w 178"/>
                <a:gd name="T37" fmla="*/ 24 h 119"/>
                <a:gd name="T38" fmla="*/ 2 w 178"/>
                <a:gd name="T39" fmla="*/ 109 h 119"/>
                <a:gd name="T40" fmla="*/ 4 w 178"/>
                <a:gd name="T41" fmla="*/ 11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8" h="119">
                  <a:moveTo>
                    <a:pt x="4" y="112"/>
                  </a:moveTo>
                  <a:cubicBezTo>
                    <a:pt x="35" y="91"/>
                    <a:pt x="67" y="72"/>
                    <a:pt x="98" y="50"/>
                  </a:cubicBezTo>
                  <a:cubicBezTo>
                    <a:pt x="113" y="39"/>
                    <a:pt x="128" y="28"/>
                    <a:pt x="143" y="16"/>
                  </a:cubicBezTo>
                  <a:cubicBezTo>
                    <a:pt x="157" y="6"/>
                    <a:pt x="162" y="30"/>
                    <a:pt x="165" y="38"/>
                  </a:cubicBezTo>
                  <a:cubicBezTo>
                    <a:pt x="170" y="49"/>
                    <a:pt x="172" y="60"/>
                    <a:pt x="173" y="72"/>
                  </a:cubicBezTo>
                  <a:cubicBezTo>
                    <a:pt x="174" y="80"/>
                    <a:pt x="172" y="89"/>
                    <a:pt x="172" y="97"/>
                  </a:cubicBezTo>
                  <a:cubicBezTo>
                    <a:pt x="171" y="106"/>
                    <a:pt x="170" y="112"/>
                    <a:pt x="160" y="111"/>
                  </a:cubicBezTo>
                  <a:cubicBezTo>
                    <a:pt x="143" y="109"/>
                    <a:pt x="125" y="109"/>
                    <a:pt x="109" y="109"/>
                  </a:cubicBezTo>
                  <a:cubicBezTo>
                    <a:pt x="88" y="107"/>
                    <a:pt x="68" y="107"/>
                    <a:pt x="48" y="107"/>
                  </a:cubicBezTo>
                  <a:cubicBezTo>
                    <a:pt x="35" y="107"/>
                    <a:pt x="17" y="103"/>
                    <a:pt x="4" y="108"/>
                  </a:cubicBezTo>
                  <a:cubicBezTo>
                    <a:pt x="2" y="109"/>
                    <a:pt x="3" y="113"/>
                    <a:pt x="5" y="112"/>
                  </a:cubicBezTo>
                  <a:cubicBezTo>
                    <a:pt x="15" y="109"/>
                    <a:pt x="27" y="111"/>
                    <a:pt x="36" y="111"/>
                  </a:cubicBezTo>
                  <a:cubicBezTo>
                    <a:pt x="48" y="111"/>
                    <a:pt x="60" y="111"/>
                    <a:pt x="72" y="111"/>
                  </a:cubicBezTo>
                  <a:cubicBezTo>
                    <a:pt x="99" y="112"/>
                    <a:pt x="125" y="114"/>
                    <a:pt x="151" y="114"/>
                  </a:cubicBezTo>
                  <a:cubicBezTo>
                    <a:pt x="157" y="114"/>
                    <a:pt x="170" y="119"/>
                    <a:pt x="174" y="112"/>
                  </a:cubicBezTo>
                  <a:cubicBezTo>
                    <a:pt x="176" y="108"/>
                    <a:pt x="175" y="102"/>
                    <a:pt x="176" y="97"/>
                  </a:cubicBezTo>
                  <a:cubicBezTo>
                    <a:pt x="177" y="86"/>
                    <a:pt x="178" y="76"/>
                    <a:pt x="177" y="65"/>
                  </a:cubicBezTo>
                  <a:cubicBezTo>
                    <a:pt x="174" y="46"/>
                    <a:pt x="166" y="26"/>
                    <a:pt x="157" y="10"/>
                  </a:cubicBezTo>
                  <a:cubicBezTo>
                    <a:pt x="150" y="0"/>
                    <a:pt x="129" y="22"/>
                    <a:pt x="125" y="24"/>
                  </a:cubicBezTo>
                  <a:cubicBezTo>
                    <a:pt x="85" y="54"/>
                    <a:pt x="44" y="81"/>
                    <a:pt x="2" y="109"/>
                  </a:cubicBezTo>
                  <a:cubicBezTo>
                    <a:pt x="0" y="110"/>
                    <a:pt x="2" y="113"/>
                    <a:pt x="4" y="1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7" name="Freeform 325"/>
            <p:cNvSpPr/>
            <p:nvPr/>
          </p:nvSpPr>
          <p:spPr bwMode="auto">
            <a:xfrm>
              <a:off x="1162" y="536"/>
              <a:ext cx="20" cy="29"/>
            </a:xfrm>
            <a:custGeom>
              <a:avLst/>
              <a:gdLst>
                <a:gd name="T0" fmla="*/ 4 w 16"/>
                <a:gd name="T1" fmla="*/ 22 h 24"/>
                <a:gd name="T2" fmla="*/ 15 w 16"/>
                <a:gd name="T3" fmla="*/ 5 h 24"/>
                <a:gd name="T4" fmla="*/ 12 w 16"/>
                <a:gd name="T5" fmla="*/ 3 h 24"/>
                <a:gd name="T6" fmla="*/ 1 w 16"/>
                <a:gd name="T7" fmla="*/ 20 h 24"/>
                <a:gd name="T8" fmla="*/ 4 w 16"/>
                <a:gd name="T9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4">
                  <a:moveTo>
                    <a:pt x="4" y="22"/>
                  </a:moveTo>
                  <a:cubicBezTo>
                    <a:pt x="9" y="17"/>
                    <a:pt x="12" y="11"/>
                    <a:pt x="15" y="5"/>
                  </a:cubicBezTo>
                  <a:cubicBezTo>
                    <a:pt x="16" y="2"/>
                    <a:pt x="13" y="0"/>
                    <a:pt x="12" y="3"/>
                  </a:cubicBezTo>
                  <a:cubicBezTo>
                    <a:pt x="9" y="9"/>
                    <a:pt x="6" y="15"/>
                    <a:pt x="1" y="20"/>
                  </a:cubicBezTo>
                  <a:cubicBezTo>
                    <a:pt x="0" y="21"/>
                    <a:pt x="2" y="24"/>
                    <a:pt x="4" y="2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8" name="Freeform 326"/>
            <p:cNvSpPr/>
            <p:nvPr/>
          </p:nvSpPr>
          <p:spPr bwMode="auto">
            <a:xfrm>
              <a:off x="1188" y="515"/>
              <a:ext cx="24" cy="49"/>
            </a:xfrm>
            <a:custGeom>
              <a:avLst/>
              <a:gdLst>
                <a:gd name="T0" fmla="*/ 5 w 20"/>
                <a:gd name="T1" fmla="*/ 38 h 40"/>
                <a:gd name="T2" fmla="*/ 19 w 20"/>
                <a:gd name="T3" fmla="*/ 5 h 40"/>
                <a:gd name="T4" fmla="*/ 16 w 20"/>
                <a:gd name="T5" fmla="*/ 3 h 40"/>
                <a:gd name="T6" fmla="*/ 1 w 20"/>
                <a:gd name="T7" fmla="*/ 36 h 40"/>
                <a:gd name="T8" fmla="*/ 5 w 20"/>
                <a:gd name="T9" fmla="*/ 3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0">
                  <a:moveTo>
                    <a:pt x="5" y="38"/>
                  </a:moveTo>
                  <a:cubicBezTo>
                    <a:pt x="10" y="27"/>
                    <a:pt x="14" y="15"/>
                    <a:pt x="19" y="5"/>
                  </a:cubicBezTo>
                  <a:cubicBezTo>
                    <a:pt x="20" y="2"/>
                    <a:pt x="17" y="0"/>
                    <a:pt x="16" y="3"/>
                  </a:cubicBezTo>
                  <a:cubicBezTo>
                    <a:pt x="11" y="13"/>
                    <a:pt x="7" y="25"/>
                    <a:pt x="1" y="36"/>
                  </a:cubicBezTo>
                  <a:cubicBezTo>
                    <a:pt x="0" y="38"/>
                    <a:pt x="3" y="40"/>
                    <a:pt x="5" y="3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9" name="Freeform 327"/>
            <p:cNvSpPr/>
            <p:nvPr/>
          </p:nvSpPr>
          <p:spPr bwMode="auto">
            <a:xfrm>
              <a:off x="1216" y="492"/>
              <a:ext cx="33" cy="73"/>
            </a:xfrm>
            <a:custGeom>
              <a:avLst/>
              <a:gdLst>
                <a:gd name="T0" fmla="*/ 4 w 27"/>
                <a:gd name="T1" fmla="*/ 57 h 60"/>
                <a:gd name="T2" fmla="*/ 26 w 27"/>
                <a:gd name="T3" fmla="*/ 4 h 60"/>
                <a:gd name="T4" fmla="*/ 23 w 27"/>
                <a:gd name="T5" fmla="*/ 2 h 60"/>
                <a:gd name="T6" fmla="*/ 1 w 27"/>
                <a:gd name="T7" fmla="*/ 55 h 60"/>
                <a:gd name="T8" fmla="*/ 4 w 27"/>
                <a:gd name="T9" fmla="*/ 5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60">
                  <a:moveTo>
                    <a:pt x="4" y="57"/>
                  </a:moveTo>
                  <a:cubicBezTo>
                    <a:pt x="13" y="40"/>
                    <a:pt x="17" y="21"/>
                    <a:pt x="26" y="4"/>
                  </a:cubicBezTo>
                  <a:cubicBezTo>
                    <a:pt x="27" y="2"/>
                    <a:pt x="24" y="0"/>
                    <a:pt x="23" y="2"/>
                  </a:cubicBezTo>
                  <a:cubicBezTo>
                    <a:pt x="13" y="19"/>
                    <a:pt x="9" y="38"/>
                    <a:pt x="1" y="55"/>
                  </a:cubicBezTo>
                  <a:cubicBezTo>
                    <a:pt x="0" y="58"/>
                    <a:pt x="3" y="60"/>
                    <a:pt x="4" y="5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0" name="Freeform 328"/>
            <p:cNvSpPr/>
            <p:nvPr/>
          </p:nvSpPr>
          <p:spPr bwMode="auto">
            <a:xfrm>
              <a:off x="1241" y="469"/>
              <a:ext cx="44" cy="95"/>
            </a:xfrm>
            <a:custGeom>
              <a:avLst/>
              <a:gdLst>
                <a:gd name="T0" fmla="*/ 5 w 36"/>
                <a:gd name="T1" fmla="*/ 76 h 78"/>
                <a:gd name="T2" fmla="*/ 20 w 36"/>
                <a:gd name="T3" fmla="*/ 35 h 78"/>
                <a:gd name="T4" fmla="*/ 35 w 36"/>
                <a:gd name="T5" fmla="*/ 4 h 78"/>
                <a:gd name="T6" fmla="*/ 31 w 36"/>
                <a:gd name="T7" fmla="*/ 3 h 78"/>
                <a:gd name="T8" fmla="*/ 15 w 36"/>
                <a:gd name="T9" fmla="*/ 38 h 78"/>
                <a:gd name="T10" fmla="*/ 1 w 36"/>
                <a:gd name="T11" fmla="*/ 75 h 78"/>
                <a:gd name="T12" fmla="*/ 5 w 36"/>
                <a:gd name="T13" fmla="*/ 7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8">
                  <a:moveTo>
                    <a:pt x="5" y="76"/>
                  </a:moveTo>
                  <a:cubicBezTo>
                    <a:pt x="10" y="62"/>
                    <a:pt x="15" y="49"/>
                    <a:pt x="20" y="35"/>
                  </a:cubicBezTo>
                  <a:cubicBezTo>
                    <a:pt x="25" y="25"/>
                    <a:pt x="31" y="15"/>
                    <a:pt x="35" y="4"/>
                  </a:cubicBezTo>
                  <a:cubicBezTo>
                    <a:pt x="36" y="1"/>
                    <a:pt x="32" y="0"/>
                    <a:pt x="31" y="3"/>
                  </a:cubicBezTo>
                  <a:cubicBezTo>
                    <a:pt x="27" y="15"/>
                    <a:pt x="20" y="26"/>
                    <a:pt x="15" y="38"/>
                  </a:cubicBezTo>
                  <a:cubicBezTo>
                    <a:pt x="10" y="50"/>
                    <a:pt x="6" y="63"/>
                    <a:pt x="1" y="75"/>
                  </a:cubicBezTo>
                  <a:cubicBezTo>
                    <a:pt x="0" y="77"/>
                    <a:pt x="4" y="78"/>
                    <a:pt x="5" y="7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1" name="Freeform 329"/>
            <p:cNvSpPr/>
            <p:nvPr/>
          </p:nvSpPr>
          <p:spPr bwMode="auto">
            <a:xfrm>
              <a:off x="1273" y="453"/>
              <a:ext cx="45" cy="111"/>
            </a:xfrm>
            <a:custGeom>
              <a:avLst/>
              <a:gdLst>
                <a:gd name="T0" fmla="*/ 4 w 37"/>
                <a:gd name="T1" fmla="*/ 89 h 91"/>
                <a:gd name="T2" fmla="*/ 23 w 37"/>
                <a:gd name="T3" fmla="*/ 36 h 91"/>
                <a:gd name="T4" fmla="*/ 37 w 37"/>
                <a:gd name="T5" fmla="*/ 4 h 91"/>
                <a:gd name="T6" fmla="*/ 33 w 37"/>
                <a:gd name="T7" fmla="*/ 2 h 91"/>
                <a:gd name="T8" fmla="*/ 18 w 37"/>
                <a:gd name="T9" fmla="*/ 38 h 91"/>
                <a:gd name="T10" fmla="*/ 0 w 37"/>
                <a:gd name="T11" fmla="*/ 88 h 91"/>
                <a:gd name="T12" fmla="*/ 4 w 37"/>
                <a:gd name="T13" fmla="*/ 8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91">
                  <a:moveTo>
                    <a:pt x="4" y="89"/>
                  </a:moveTo>
                  <a:cubicBezTo>
                    <a:pt x="10" y="71"/>
                    <a:pt x="15" y="53"/>
                    <a:pt x="23" y="36"/>
                  </a:cubicBezTo>
                  <a:cubicBezTo>
                    <a:pt x="28" y="25"/>
                    <a:pt x="35" y="16"/>
                    <a:pt x="37" y="4"/>
                  </a:cubicBezTo>
                  <a:cubicBezTo>
                    <a:pt x="37" y="1"/>
                    <a:pt x="33" y="0"/>
                    <a:pt x="33" y="2"/>
                  </a:cubicBezTo>
                  <a:cubicBezTo>
                    <a:pt x="31" y="16"/>
                    <a:pt x="23" y="26"/>
                    <a:pt x="18" y="38"/>
                  </a:cubicBezTo>
                  <a:cubicBezTo>
                    <a:pt x="11" y="54"/>
                    <a:pt x="6" y="71"/>
                    <a:pt x="0" y="88"/>
                  </a:cubicBezTo>
                  <a:cubicBezTo>
                    <a:pt x="0" y="90"/>
                    <a:pt x="3" y="91"/>
                    <a:pt x="4" y="8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2" name="Freeform 330"/>
            <p:cNvSpPr/>
            <p:nvPr/>
          </p:nvSpPr>
          <p:spPr bwMode="auto">
            <a:xfrm>
              <a:off x="1296" y="481"/>
              <a:ext cx="37" cy="80"/>
            </a:xfrm>
            <a:custGeom>
              <a:avLst/>
              <a:gdLst>
                <a:gd name="T0" fmla="*/ 5 w 30"/>
                <a:gd name="T1" fmla="*/ 64 h 66"/>
                <a:gd name="T2" fmla="*/ 29 w 30"/>
                <a:gd name="T3" fmla="*/ 5 h 66"/>
                <a:gd name="T4" fmla="*/ 25 w 30"/>
                <a:gd name="T5" fmla="*/ 3 h 66"/>
                <a:gd name="T6" fmla="*/ 1 w 30"/>
                <a:gd name="T7" fmla="*/ 63 h 66"/>
                <a:gd name="T8" fmla="*/ 5 w 30"/>
                <a:gd name="T9" fmla="*/ 6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6">
                  <a:moveTo>
                    <a:pt x="5" y="64"/>
                  </a:moveTo>
                  <a:cubicBezTo>
                    <a:pt x="11" y="43"/>
                    <a:pt x="20" y="24"/>
                    <a:pt x="29" y="5"/>
                  </a:cubicBezTo>
                  <a:cubicBezTo>
                    <a:pt x="30" y="2"/>
                    <a:pt x="26" y="0"/>
                    <a:pt x="25" y="3"/>
                  </a:cubicBezTo>
                  <a:cubicBezTo>
                    <a:pt x="17" y="23"/>
                    <a:pt x="7" y="42"/>
                    <a:pt x="1" y="63"/>
                  </a:cubicBezTo>
                  <a:cubicBezTo>
                    <a:pt x="0" y="65"/>
                    <a:pt x="4" y="66"/>
                    <a:pt x="5" y="6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3" name="Freeform 331"/>
            <p:cNvSpPr/>
            <p:nvPr/>
          </p:nvSpPr>
          <p:spPr bwMode="auto">
            <a:xfrm>
              <a:off x="1128" y="579"/>
              <a:ext cx="212" cy="195"/>
            </a:xfrm>
            <a:custGeom>
              <a:avLst/>
              <a:gdLst>
                <a:gd name="T0" fmla="*/ 3 w 174"/>
                <a:gd name="T1" fmla="*/ 6 h 160"/>
                <a:gd name="T2" fmla="*/ 65 w 174"/>
                <a:gd name="T3" fmla="*/ 19 h 160"/>
                <a:gd name="T4" fmla="*/ 125 w 174"/>
                <a:gd name="T5" fmla="*/ 29 h 160"/>
                <a:gd name="T6" fmla="*/ 155 w 174"/>
                <a:gd name="T7" fmla="*/ 31 h 160"/>
                <a:gd name="T8" fmla="*/ 165 w 174"/>
                <a:gd name="T9" fmla="*/ 31 h 160"/>
                <a:gd name="T10" fmla="*/ 163 w 174"/>
                <a:gd name="T11" fmla="*/ 47 h 160"/>
                <a:gd name="T12" fmla="*/ 124 w 174"/>
                <a:gd name="T13" fmla="*/ 105 h 160"/>
                <a:gd name="T14" fmla="*/ 72 w 174"/>
                <a:gd name="T15" fmla="*/ 139 h 160"/>
                <a:gd name="T16" fmla="*/ 41 w 174"/>
                <a:gd name="T17" fmla="*/ 150 h 160"/>
                <a:gd name="T18" fmla="*/ 26 w 174"/>
                <a:gd name="T19" fmla="*/ 154 h 160"/>
                <a:gd name="T20" fmla="*/ 18 w 174"/>
                <a:gd name="T21" fmla="*/ 143 h 160"/>
                <a:gd name="T22" fmla="*/ 10 w 174"/>
                <a:gd name="T23" fmla="*/ 76 h 160"/>
                <a:gd name="T24" fmla="*/ 8 w 174"/>
                <a:gd name="T25" fmla="*/ 2 h 160"/>
                <a:gd name="T26" fmla="*/ 4 w 174"/>
                <a:gd name="T27" fmla="*/ 2 h 160"/>
                <a:gd name="T28" fmla="*/ 7 w 174"/>
                <a:gd name="T29" fmla="*/ 83 h 160"/>
                <a:gd name="T30" fmla="*/ 13 w 174"/>
                <a:gd name="T31" fmla="*/ 126 h 160"/>
                <a:gd name="T32" fmla="*/ 16 w 174"/>
                <a:gd name="T33" fmla="*/ 159 h 160"/>
                <a:gd name="T34" fmla="*/ 18 w 174"/>
                <a:gd name="T35" fmla="*/ 160 h 160"/>
                <a:gd name="T36" fmla="*/ 167 w 174"/>
                <a:gd name="T37" fmla="*/ 49 h 160"/>
                <a:gd name="T38" fmla="*/ 168 w 174"/>
                <a:gd name="T39" fmla="*/ 28 h 160"/>
                <a:gd name="T40" fmla="*/ 162 w 174"/>
                <a:gd name="T41" fmla="*/ 27 h 160"/>
                <a:gd name="T42" fmla="*/ 131 w 174"/>
                <a:gd name="T43" fmla="*/ 26 h 160"/>
                <a:gd name="T44" fmla="*/ 67 w 174"/>
                <a:gd name="T45" fmla="*/ 16 h 160"/>
                <a:gd name="T46" fmla="*/ 4 w 174"/>
                <a:gd name="T47" fmla="*/ 2 h 160"/>
                <a:gd name="T48" fmla="*/ 3 w 174"/>
                <a:gd name="T49" fmla="*/ 6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4" h="160">
                  <a:moveTo>
                    <a:pt x="3" y="6"/>
                  </a:moveTo>
                  <a:cubicBezTo>
                    <a:pt x="23" y="13"/>
                    <a:pt x="44" y="16"/>
                    <a:pt x="65" y="19"/>
                  </a:cubicBezTo>
                  <a:cubicBezTo>
                    <a:pt x="85" y="22"/>
                    <a:pt x="105" y="27"/>
                    <a:pt x="125" y="29"/>
                  </a:cubicBezTo>
                  <a:cubicBezTo>
                    <a:pt x="135" y="31"/>
                    <a:pt x="145" y="31"/>
                    <a:pt x="155" y="31"/>
                  </a:cubicBezTo>
                  <a:cubicBezTo>
                    <a:pt x="159" y="31"/>
                    <a:pt x="162" y="31"/>
                    <a:pt x="165" y="31"/>
                  </a:cubicBezTo>
                  <a:cubicBezTo>
                    <a:pt x="169" y="30"/>
                    <a:pt x="163" y="46"/>
                    <a:pt x="163" y="47"/>
                  </a:cubicBezTo>
                  <a:cubicBezTo>
                    <a:pt x="154" y="70"/>
                    <a:pt x="141" y="88"/>
                    <a:pt x="124" y="105"/>
                  </a:cubicBezTo>
                  <a:cubicBezTo>
                    <a:pt x="108" y="119"/>
                    <a:pt x="90" y="130"/>
                    <a:pt x="72" y="139"/>
                  </a:cubicBezTo>
                  <a:cubicBezTo>
                    <a:pt x="62" y="144"/>
                    <a:pt x="52" y="148"/>
                    <a:pt x="41" y="150"/>
                  </a:cubicBezTo>
                  <a:cubicBezTo>
                    <a:pt x="36" y="151"/>
                    <a:pt x="31" y="152"/>
                    <a:pt x="26" y="154"/>
                  </a:cubicBezTo>
                  <a:cubicBezTo>
                    <a:pt x="18" y="156"/>
                    <a:pt x="18" y="150"/>
                    <a:pt x="18" y="143"/>
                  </a:cubicBezTo>
                  <a:cubicBezTo>
                    <a:pt x="19" y="121"/>
                    <a:pt x="13" y="98"/>
                    <a:pt x="10" y="76"/>
                  </a:cubicBezTo>
                  <a:cubicBezTo>
                    <a:pt x="7" y="52"/>
                    <a:pt x="10" y="27"/>
                    <a:pt x="8" y="2"/>
                  </a:cubicBezTo>
                  <a:cubicBezTo>
                    <a:pt x="8" y="0"/>
                    <a:pt x="3" y="0"/>
                    <a:pt x="4" y="2"/>
                  </a:cubicBezTo>
                  <a:cubicBezTo>
                    <a:pt x="7" y="29"/>
                    <a:pt x="4" y="56"/>
                    <a:pt x="7" y="83"/>
                  </a:cubicBezTo>
                  <a:cubicBezTo>
                    <a:pt x="9" y="97"/>
                    <a:pt x="11" y="111"/>
                    <a:pt x="13" y="126"/>
                  </a:cubicBezTo>
                  <a:cubicBezTo>
                    <a:pt x="14" y="137"/>
                    <a:pt x="13" y="148"/>
                    <a:pt x="16" y="159"/>
                  </a:cubicBezTo>
                  <a:cubicBezTo>
                    <a:pt x="16" y="160"/>
                    <a:pt x="17" y="160"/>
                    <a:pt x="18" y="160"/>
                  </a:cubicBezTo>
                  <a:cubicBezTo>
                    <a:pt x="81" y="146"/>
                    <a:pt x="143" y="112"/>
                    <a:pt x="167" y="49"/>
                  </a:cubicBezTo>
                  <a:cubicBezTo>
                    <a:pt x="168" y="44"/>
                    <a:pt x="174" y="32"/>
                    <a:pt x="168" y="28"/>
                  </a:cubicBezTo>
                  <a:cubicBezTo>
                    <a:pt x="166" y="26"/>
                    <a:pt x="165" y="27"/>
                    <a:pt x="162" y="27"/>
                  </a:cubicBezTo>
                  <a:cubicBezTo>
                    <a:pt x="152" y="28"/>
                    <a:pt x="141" y="27"/>
                    <a:pt x="131" y="26"/>
                  </a:cubicBezTo>
                  <a:cubicBezTo>
                    <a:pt x="110" y="25"/>
                    <a:pt x="88" y="18"/>
                    <a:pt x="67" y="16"/>
                  </a:cubicBezTo>
                  <a:cubicBezTo>
                    <a:pt x="45" y="13"/>
                    <a:pt x="24" y="9"/>
                    <a:pt x="4" y="2"/>
                  </a:cubicBezTo>
                  <a:cubicBezTo>
                    <a:pt x="1" y="2"/>
                    <a:pt x="0" y="6"/>
                    <a:pt x="3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4" name="Freeform 332"/>
            <p:cNvSpPr/>
            <p:nvPr/>
          </p:nvSpPr>
          <p:spPr bwMode="auto">
            <a:xfrm>
              <a:off x="1150" y="736"/>
              <a:ext cx="22" cy="29"/>
            </a:xfrm>
            <a:custGeom>
              <a:avLst/>
              <a:gdLst>
                <a:gd name="T0" fmla="*/ 1 w 18"/>
                <a:gd name="T1" fmla="*/ 4 h 24"/>
                <a:gd name="T2" fmla="*/ 13 w 18"/>
                <a:gd name="T3" fmla="*/ 22 h 24"/>
                <a:gd name="T4" fmla="*/ 17 w 18"/>
                <a:gd name="T5" fmla="*/ 20 h 24"/>
                <a:gd name="T6" fmla="*/ 5 w 18"/>
                <a:gd name="T7" fmla="*/ 2 h 24"/>
                <a:gd name="T8" fmla="*/ 1 w 18"/>
                <a:gd name="T9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4">
                  <a:moveTo>
                    <a:pt x="1" y="4"/>
                  </a:moveTo>
                  <a:cubicBezTo>
                    <a:pt x="6" y="10"/>
                    <a:pt x="9" y="16"/>
                    <a:pt x="13" y="22"/>
                  </a:cubicBezTo>
                  <a:cubicBezTo>
                    <a:pt x="15" y="24"/>
                    <a:pt x="18" y="22"/>
                    <a:pt x="17" y="20"/>
                  </a:cubicBezTo>
                  <a:cubicBezTo>
                    <a:pt x="12" y="14"/>
                    <a:pt x="9" y="8"/>
                    <a:pt x="5" y="2"/>
                  </a:cubicBezTo>
                  <a:cubicBezTo>
                    <a:pt x="3" y="0"/>
                    <a:pt x="0" y="2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5" name="Freeform 333"/>
            <p:cNvSpPr/>
            <p:nvPr/>
          </p:nvSpPr>
          <p:spPr bwMode="auto">
            <a:xfrm>
              <a:off x="1140" y="675"/>
              <a:ext cx="49" cy="86"/>
            </a:xfrm>
            <a:custGeom>
              <a:avLst/>
              <a:gdLst>
                <a:gd name="T0" fmla="*/ 1 w 40"/>
                <a:gd name="T1" fmla="*/ 3 h 71"/>
                <a:gd name="T2" fmla="*/ 21 w 40"/>
                <a:gd name="T3" fmla="*/ 44 h 71"/>
                <a:gd name="T4" fmla="*/ 34 w 40"/>
                <a:gd name="T5" fmla="*/ 67 h 71"/>
                <a:gd name="T6" fmla="*/ 37 w 40"/>
                <a:gd name="T7" fmla="*/ 69 h 71"/>
                <a:gd name="T8" fmla="*/ 30 w 40"/>
                <a:gd name="T9" fmla="*/ 50 h 71"/>
                <a:gd name="T10" fmla="*/ 5 w 40"/>
                <a:gd name="T11" fmla="*/ 2 h 71"/>
                <a:gd name="T12" fmla="*/ 1 w 40"/>
                <a:gd name="T13" fmla="*/ 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71">
                  <a:moveTo>
                    <a:pt x="1" y="3"/>
                  </a:moveTo>
                  <a:cubicBezTo>
                    <a:pt x="6" y="18"/>
                    <a:pt x="14" y="31"/>
                    <a:pt x="21" y="44"/>
                  </a:cubicBezTo>
                  <a:cubicBezTo>
                    <a:pt x="24" y="47"/>
                    <a:pt x="35" y="63"/>
                    <a:pt x="34" y="67"/>
                  </a:cubicBezTo>
                  <a:cubicBezTo>
                    <a:pt x="32" y="69"/>
                    <a:pt x="36" y="71"/>
                    <a:pt x="37" y="69"/>
                  </a:cubicBezTo>
                  <a:cubicBezTo>
                    <a:pt x="40" y="64"/>
                    <a:pt x="32" y="54"/>
                    <a:pt x="30" y="50"/>
                  </a:cubicBezTo>
                  <a:cubicBezTo>
                    <a:pt x="21" y="34"/>
                    <a:pt x="11" y="19"/>
                    <a:pt x="5" y="2"/>
                  </a:cubicBezTo>
                  <a:cubicBezTo>
                    <a:pt x="4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6" name="Freeform 334"/>
            <p:cNvSpPr/>
            <p:nvPr/>
          </p:nvSpPr>
          <p:spPr bwMode="auto">
            <a:xfrm>
              <a:off x="1145" y="631"/>
              <a:ext cx="68" cy="118"/>
            </a:xfrm>
            <a:custGeom>
              <a:avLst/>
              <a:gdLst>
                <a:gd name="T0" fmla="*/ 1 w 56"/>
                <a:gd name="T1" fmla="*/ 5 h 97"/>
                <a:gd name="T2" fmla="*/ 52 w 56"/>
                <a:gd name="T3" fmla="*/ 95 h 97"/>
                <a:gd name="T4" fmla="*/ 55 w 56"/>
                <a:gd name="T5" fmla="*/ 94 h 97"/>
                <a:gd name="T6" fmla="*/ 54 w 56"/>
                <a:gd name="T7" fmla="*/ 92 h 97"/>
                <a:gd name="T8" fmla="*/ 51 w 56"/>
                <a:gd name="T9" fmla="*/ 93 h 97"/>
                <a:gd name="T10" fmla="*/ 51 w 56"/>
                <a:gd name="T11" fmla="*/ 95 h 97"/>
                <a:gd name="T12" fmla="*/ 55 w 56"/>
                <a:gd name="T13" fmla="*/ 93 h 97"/>
                <a:gd name="T14" fmla="*/ 5 w 56"/>
                <a:gd name="T15" fmla="*/ 3 h 97"/>
                <a:gd name="T16" fmla="*/ 1 w 56"/>
                <a:gd name="T17" fmla="*/ 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97">
                  <a:moveTo>
                    <a:pt x="1" y="5"/>
                  </a:moveTo>
                  <a:cubicBezTo>
                    <a:pt x="19" y="34"/>
                    <a:pt x="35" y="65"/>
                    <a:pt x="52" y="95"/>
                  </a:cubicBezTo>
                  <a:cubicBezTo>
                    <a:pt x="53" y="97"/>
                    <a:pt x="56" y="96"/>
                    <a:pt x="55" y="94"/>
                  </a:cubicBezTo>
                  <a:cubicBezTo>
                    <a:pt x="55" y="93"/>
                    <a:pt x="55" y="92"/>
                    <a:pt x="54" y="92"/>
                  </a:cubicBezTo>
                  <a:cubicBezTo>
                    <a:pt x="54" y="89"/>
                    <a:pt x="50" y="90"/>
                    <a:pt x="51" y="93"/>
                  </a:cubicBezTo>
                  <a:cubicBezTo>
                    <a:pt x="51" y="93"/>
                    <a:pt x="51" y="94"/>
                    <a:pt x="51" y="95"/>
                  </a:cubicBezTo>
                  <a:cubicBezTo>
                    <a:pt x="53" y="94"/>
                    <a:pt x="54" y="94"/>
                    <a:pt x="55" y="93"/>
                  </a:cubicBezTo>
                  <a:cubicBezTo>
                    <a:pt x="38" y="63"/>
                    <a:pt x="22" y="33"/>
                    <a:pt x="5" y="3"/>
                  </a:cubicBezTo>
                  <a:cubicBezTo>
                    <a:pt x="3" y="0"/>
                    <a:pt x="0" y="3"/>
                    <a:pt x="1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7" name="Freeform 335"/>
            <p:cNvSpPr/>
            <p:nvPr/>
          </p:nvSpPr>
          <p:spPr bwMode="auto">
            <a:xfrm>
              <a:off x="1150" y="600"/>
              <a:ext cx="93" cy="141"/>
            </a:xfrm>
            <a:custGeom>
              <a:avLst/>
              <a:gdLst>
                <a:gd name="T0" fmla="*/ 2 w 76"/>
                <a:gd name="T1" fmla="*/ 5 h 115"/>
                <a:gd name="T2" fmla="*/ 41 w 76"/>
                <a:gd name="T3" fmla="*/ 65 h 115"/>
                <a:gd name="T4" fmla="*/ 58 w 76"/>
                <a:gd name="T5" fmla="*/ 92 h 115"/>
                <a:gd name="T6" fmla="*/ 72 w 76"/>
                <a:gd name="T7" fmla="*/ 112 h 115"/>
                <a:gd name="T8" fmla="*/ 76 w 76"/>
                <a:gd name="T9" fmla="*/ 112 h 115"/>
                <a:gd name="T10" fmla="*/ 70 w 76"/>
                <a:gd name="T11" fmla="*/ 101 h 115"/>
                <a:gd name="T12" fmla="*/ 50 w 76"/>
                <a:gd name="T13" fmla="*/ 73 h 115"/>
                <a:gd name="T14" fmla="*/ 5 w 76"/>
                <a:gd name="T15" fmla="*/ 3 h 115"/>
                <a:gd name="T16" fmla="*/ 2 w 76"/>
                <a:gd name="T17" fmla="*/ 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5">
                  <a:moveTo>
                    <a:pt x="2" y="5"/>
                  </a:moveTo>
                  <a:cubicBezTo>
                    <a:pt x="14" y="25"/>
                    <a:pt x="29" y="45"/>
                    <a:pt x="41" y="65"/>
                  </a:cubicBezTo>
                  <a:cubicBezTo>
                    <a:pt x="47" y="75"/>
                    <a:pt x="52" y="84"/>
                    <a:pt x="58" y="92"/>
                  </a:cubicBezTo>
                  <a:cubicBezTo>
                    <a:pt x="62" y="98"/>
                    <a:pt x="71" y="105"/>
                    <a:pt x="72" y="112"/>
                  </a:cubicBezTo>
                  <a:cubicBezTo>
                    <a:pt x="72" y="115"/>
                    <a:pt x="76" y="115"/>
                    <a:pt x="76" y="112"/>
                  </a:cubicBezTo>
                  <a:cubicBezTo>
                    <a:pt x="75" y="108"/>
                    <a:pt x="73" y="105"/>
                    <a:pt x="70" y="101"/>
                  </a:cubicBezTo>
                  <a:cubicBezTo>
                    <a:pt x="63" y="92"/>
                    <a:pt x="56" y="83"/>
                    <a:pt x="50" y="73"/>
                  </a:cubicBezTo>
                  <a:cubicBezTo>
                    <a:pt x="36" y="49"/>
                    <a:pt x="19" y="27"/>
                    <a:pt x="5" y="3"/>
                  </a:cubicBezTo>
                  <a:cubicBezTo>
                    <a:pt x="4" y="0"/>
                    <a:pt x="0" y="2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8" name="Freeform 336"/>
            <p:cNvSpPr/>
            <p:nvPr/>
          </p:nvSpPr>
          <p:spPr bwMode="auto">
            <a:xfrm>
              <a:off x="1190" y="613"/>
              <a:ext cx="72" cy="107"/>
            </a:xfrm>
            <a:custGeom>
              <a:avLst/>
              <a:gdLst>
                <a:gd name="T0" fmla="*/ 1 w 59"/>
                <a:gd name="T1" fmla="*/ 5 h 88"/>
                <a:gd name="T2" fmla="*/ 54 w 59"/>
                <a:gd name="T3" fmla="*/ 86 h 88"/>
                <a:gd name="T4" fmla="*/ 57 w 59"/>
                <a:gd name="T5" fmla="*/ 83 h 88"/>
                <a:gd name="T6" fmla="*/ 5 w 59"/>
                <a:gd name="T7" fmla="*/ 3 h 88"/>
                <a:gd name="T8" fmla="*/ 1 w 59"/>
                <a:gd name="T9" fmla="*/ 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88">
                  <a:moveTo>
                    <a:pt x="1" y="5"/>
                  </a:moveTo>
                  <a:cubicBezTo>
                    <a:pt x="21" y="31"/>
                    <a:pt x="33" y="62"/>
                    <a:pt x="54" y="86"/>
                  </a:cubicBezTo>
                  <a:cubicBezTo>
                    <a:pt x="56" y="88"/>
                    <a:pt x="59" y="85"/>
                    <a:pt x="57" y="83"/>
                  </a:cubicBezTo>
                  <a:cubicBezTo>
                    <a:pt x="36" y="59"/>
                    <a:pt x="24" y="28"/>
                    <a:pt x="5" y="3"/>
                  </a:cubicBezTo>
                  <a:cubicBezTo>
                    <a:pt x="3" y="0"/>
                    <a:pt x="0" y="2"/>
                    <a:pt x="1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9" name="Freeform 337"/>
            <p:cNvSpPr/>
            <p:nvPr/>
          </p:nvSpPr>
          <p:spPr bwMode="auto">
            <a:xfrm>
              <a:off x="1223" y="621"/>
              <a:ext cx="56" cy="79"/>
            </a:xfrm>
            <a:custGeom>
              <a:avLst/>
              <a:gdLst>
                <a:gd name="T0" fmla="*/ 1 w 46"/>
                <a:gd name="T1" fmla="*/ 4 h 65"/>
                <a:gd name="T2" fmla="*/ 42 w 46"/>
                <a:gd name="T3" fmla="*/ 63 h 65"/>
                <a:gd name="T4" fmla="*/ 45 w 46"/>
                <a:gd name="T5" fmla="*/ 62 h 65"/>
                <a:gd name="T6" fmla="*/ 45 w 46"/>
                <a:gd name="T7" fmla="*/ 60 h 65"/>
                <a:gd name="T8" fmla="*/ 41 w 46"/>
                <a:gd name="T9" fmla="*/ 61 h 65"/>
                <a:gd name="T10" fmla="*/ 41 w 46"/>
                <a:gd name="T11" fmla="*/ 61 h 65"/>
                <a:gd name="T12" fmla="*/ 45 w 46"/>
                <a:gd name="T13" fmla="*/ 60 h 65"/>
                <a:gd name="T14" fmla="*/ 5 w 46"/>
                <a:gd name="T15" fmla="*/ 2 h 65"/>
                <a:gd name="T16" fmla="*/ 1 w 46"/>
                <a:gd name="T17" fmla="*/ 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65">
                  <a:moveTo>
                    <a:pt x="1" y="4"/>
                  </a:moveTo>
                  <a:cubicBezTo>
                    <a:pt x="16" y="23"/>
                    <a:pt x="27" y="45"/>
                    <a:pt x="42" y="63"/>
                  </a:cubicBezTo>
                  <a:cubicBezTo>
                    <a:pt x="43" y="65"/>
                    <a:pt x="45" y="64"/>
                    <a:pt x="45" y="62"/>
                  </a:cubicBezTo>
                  <a:cubicBezTo>
                    <a:pt x="46" y="62"/>
                    <a:pt x="46" y="61"/>
                    <a:pt x="45" y="60"/>
                  </a:cubicBezTo>
                  <a:cubicBezTo>
                    <a:pt x="44" y="58"/>
                    <a:pt x="41" y="59"/>
                    <a:pt x="41" y="61"/>
                  </a:cubicBezTo>
                  <a:cubicBezTo>
                    <a:pt x="41" y="61"/>
                    <a:pt x="41" y="61"/>
                    <a:pt x="41" y="61"/>
                  </a:cubicBezTo>
                  <a:cubicBezTo>
                    <a:pt x="43" y="61"/>
                    <a:pt x="44" y="61"/>
                    <a:pt x="45" y="60"/>
                  </a:cubicBezTo>
                  <a:cubicBezTo>
                    <a:pt x="30" y="42"/>
                    <a:pt x="19" y="21"/>
                    <a:pt x="5" y="2"/>
                  </a:cubicBezTo>
                  <a:cubicBezTo>
                    <a:pt x="3" y="0"/>
                    <a:pt x="0" y="2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0" name="Freeform 338"/>
            <p:cNvSpPr/>
            <p:nvPr/>
          </p:nvSpPr>
          <p:spPr bwMode="auto">
            <a:xfrm>
              <a:off x="1261" y="629"/>
              <a:ext cx="40" cy="50"/>
            </a:xfrm>
            <a:custGeom>
              <a:avLst/>
              <a:gdLst>
                <a:gd name="T0" fmla="*/ 2 w 33"/>
                <a:gd name="T1" fmla="*/ 5 h 41"/>
                <a:gd name="T2" fmla="*/ 28 w 33"/>
                <a:gd name="T3" fmla="*/ 38 h 41"/>
                <a:gd name="T4" fmla="*/ 32 w 33"/>
                <a:gd name="T5" fmla="*/ 37 h 41"/>
                <a:gd name="T6" fmla="*/ 5 w 33"/>
                <a:gd name="T7" fmla="*/ 2 h 41"/>
                <a:gd name="T8" fmla="*/ 2 w 33"/>
                <a:gd name="T9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41">
                  <a:moveTo>
                    <a:pt x="2" y="5"/>
                  </a:moveTo>
                  <a:cubicBezTo>
                    <a:pt x="12" y="14"/>
                    <a:pt x="23" y="25"/>
                    <a:pt x="28" y="38"/>
                  </a:cubicBezTo>
                  <a:cubicBezTo>
                    <a:pt x="29" y="41"/>
                    <a:pt x="33" y="39"/>
                    <a:pt x="32" y="37"/>
                  </a:cubicBezTo>
                  <a:cubicBezTo>
                    <a:pt x="27" y="23"/>
                    <a:pt x="15" y="12"/>
                    <a:pt x="5" y="2"/>
                  </a:cubicBezTo>
                  <a:cubicBezTo>
                    <a:pt x="3" y="0"/>
                    <a:pt x="0" y="3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1" name="Freeform 339"/>
            <p:cNvSpPr/>
            <p:nvPr/>
          </p:nvSpPr>
          <p:spPr bwMode="auto">
            <a:xfrm>
              <a:off x="1287" y="626"/>
              <a:ext cx="6" cy="6"/>
            </a:xfrm>
            <a:custGeom>
              <a:avLst/>
              <a:gdLst>
                <a:gd name="T0" fmla="*/ 3 w 5"/>
                <a:gd name="T1" fmla="*/ 5 h 5"/>
                <a:gd name="T2" fmla="*/ 3 w 5"/>
                <a:gd name="T3" fmla="*/ 0 h 5"/>
                <a:gd name="T4" fmla="*/ 3 w 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5" y="5"/>
                    <a:pt x="5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2" name="Freeform 340"/>
            <p:cNvSpPr/>
            <p:nvPr/>
          </p:nvSpPr>
          <p:spPr bwMode="auto">
            <a:xfrm>
              <a:off x="1034" y="552"/>
              <a:ext cx="87" cy="223"/>
            </a:xfrm>
            <a:custGeom>
              <a:avLst/>
              <a:gdLst>
                <a:gd name="T0" fmla="*/ 50 w 71"/>
                <a:gd name="T1" fmla="*/ 20 h 183"/>
                <a:gd name="T2" fmla="*/ 54 w 71"/>
                <a:gd name="T3" fmla="*/ 68 h 183"/>
                <a:gd name="T4" fmla="*/ 59 w 71"/>
                <a:gd name="T5" fmla="*/ 107 h 183"/>
                <a:gd name="T6" fmla="*/ 63 w 71"/>
                <a:gd name="T7" fmla="*/ 152 h 183"/>
                <a:gd name="T8" fmla="*/ 66 w 71"/>
                <a:gd name="T9" fmla="*/ 170 h 183"/>
                <a:gd name="T10" fmla="*/ 45 w 71"/>
                <a:gd name="T11" fmla="*/ 171 h 183"/>
                <a:gd name="T12" fmla="*/ 9 w 71"/>
                <a:gd name="T13" fmla="*/ 145 h 183"/>
                <a:gd name="T14" fmla="*/ 27 w 71"/>
                <a:gd name="T15" fmla="*/ 95 h 183"/>
                <a:gd name="T16" fmla="*/ 44 w 71"/>
                <a:gd name="T17" fmla="*/ 46 h 183"/>
                <a:gd name="T18" fmla="*/ 64 w 71"/>
                <a:gd name="T19" fmla="*/ 4 h 183"/>
                <a:gd name="T20" fmla="*/ 60 w 71"/>
                <a:gd name="T21" fmla="*/ 3 h 183"/>
                <a:gd name="T22" fmla="*/ 33 w 71"/>
                <a:gd name="T23" fmla="*/ 62 h 183"/>
                <a:gd name="T24" fmla="*/ 12 w 71"/>
                <a:gd name="T25" fmla="*/ 126 h 183"/>
                <a:gd name="T26" fmla="*/ 5 w 71"/>
                <a:gd name="T27" fmla="*/ 153 h 183"/>
                <a:gd name="T28" fmla="*/ 44 w 71"/>
                <a:gd name="T29" fmla="*/ 174 h 183"/>
                <a:gd name="T30" fmla="*/ 70 w 71"/>
                <a:gd name="T31" fmla="*/ 177 h 183"/>
                <a:gd name="T32" fmla="*/ 71 w 71"/>
                <a:gd name="T33" fmla="*/ 172 h 183"/>
                <a:gd name="T34" fmla="*/ 66 w 71"/>
                <a:gd name="T35" fmla="*/ 141 h 183"/>
                <a:gd name="T36" fmla="*/ 58 w 71"/>
                <a:gd name="T37" fmla="*/ 78 h 183"/>
                <a:gd name="T38" fmla="*/ 54 w 71"/>
                <a:gd name="T39" fmla="*/ 19 h 183"/>
                <a:gd name="T40" fmla="*/ 50 w 71"/>
                <a:gd name="T41" fmla="*/ 2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1" h="183">
                  <a:moveTo>
                    <a:pt x="50" y="20"/>
                  </a:moveTo>
                  <a:cubicBezTo>
                    <a:pt x="55" y="36"/>
                    <a:pt x="54" y="52"/>
                    <a:pt x="54" y="68"/>
                  </a:cubicBezTo>
                  <a:cubicBezTo>
                    <a:pt x="54" y="81"/>
                    <a:pt x="57" y="94"/>
                    <a:pt x="59" y="107"/>
                  </a:cubicBezTo>
                  <a:cubicBezTo>
                    <a:pt x="61" y="122"/>
                    <a:pt x="61" y="137"/>
                    <a:pt x="63" y="152"/>
                  </a:cubicBezTo>
                  <a:cubicBezTo>
                    <a:pt x="64" y="158"/>
                    <a:pt x="65" y="164"/>
                    <a:pt x="66" y="170"/>
                  </a:cubicBezTo>
                  <a:cubicBezTo>
                    <a:pt x="68" y="179"/>
                    <a:pt x="47" y="171"/>
                    <a:pt x="45" y="171"/>
                  </a:cubicBezTo>
                  <a:cubicBezTo>
                    <a:pt x="37" y="168"/>
                    <a:pt x="5" y="157"/>
                    <a:pt x="9" y="145"/>
                  </a:cubicBezTo>
                  <a:cubicBezTo>
                    <a:pt x="15" y="128"/>
                    <a:pt x="22" y="113"/>
                    <a:pt x="27" y="95"/>
                  </a:cubicBezTo>
                  <a:cubicBezTo>
                    <a:pt x="31" y="78"/>
                    <a:pt x="37" y="62"/>
                    <a:pt x="44" y="46"/>
                  </a:cubicBezTo>
                  <a:cubicBezTo>
                    <a:pt x="50" y="32"/>
                    <a:pt x="59" y="18"/>
                    <a:pt x="64" y="4"/>
                  </a:cubicBezTo>
                  <a:cubicBezTo>
                    <a:pt x="65" y="1"/>
                    <a:pt x="61" y="0"/>
                    <a:pt x="60" y="3"/>
                  </a:cubicBezTo>
                  <a:cubicBezTo>
                    <a:pt x="53" y="23"/>
                    <a:pt x="41" y="42"/>
                    <a:pt x="33" y="62"/>
                  </a:cubicBezTo>
                  <a:cubicBezTo>
                    <a:pt x="24" y="83"/>
                    <a:pt x="21" y="105"/>
                    <a:pt x="12" y="126"/>
                  </a:cubicBezTo>
                  <a:cubicBezTo>
                    <a:pt x="9" y="132"/>
                    <a:pt x="0" y="146"/>
                    <a:pt x="5" y="153"/>
                  </a:cubicBezTo>
                  <a:cubicBezTo>
                    <a:pt x="14" y="164"/>
                    <a:pt x="31" y="170"/>
                    <a:pt x="44" y="174"/>
                  </a:cubicBezTo>
                  <a:cubicBezTo>
                    <a:pt x="51" y="177"/>
                    <a:pt x="64" y="183"/>
                    <a:pt x="70" y="177"/>
                  </a:cubicBezTo>
                  <a:cubicBezTo>
                    <a:pt x="71" y="176"/>
                    <a:pt x="71" y="174"/>
                    <a:pt x="71" y="172"/>
                  </a:cubicBezTo>
                  <a:cubicBezTo>
                    <a:pt x="68" y="162"/>
                    <a:pt x="67" y="151"/>
                    <a:pt x="66" y="141"/>
                  </a:cubicBezTo>
                  <a:cubicBezTo>
                    <a:pt x="64" y="120"/>
                    <a:pt x="61" y="99"/>
                    <a:pt x="58" y="78"/>
                  </a:cubicBezTo>
                  <a:cubicBezTo>
                    <a:pt x="56" y="58"/>
                    <a:pt x="59" y="39"/>
                    <a:pt x="54" y="19"/>
                  </a:cubicBezTo>
                  <a:cubicBezTo>
                    <a:pt x="54" y="17"/>
                    <a:pt x="50" y="18"/>
                    <a:pt x="50" y="2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3" name="Freeform 341"/>
            <p:cNvSpPr/>
            <p:nvPr/>
          </p:nvSpPr>
          <p:spPr bwMode="auto">
            <a:xfrm>
              <a:off x="899" y="336"/>
              <a:ext cx="194" cy="371"/>
            </a:xfrm>
            <a:custGeom>
              <a:avLst/>
              <a:gdLst>
                <a:gd name="T0" fmla="*/ 148 w 159"/>
                <a:gd name="T1" fmla="*/ 194 h 304"/>
                <a:gd name="T2" fmla="*/ 101 w 159"/>
                <a:gd name="T3" fmla="*/ 274 h 304"/>
                <a:gd name="T4" fmla="*/ 93 w 159"/>
                <a:gd name="T5" fmla="*/ 290 h 304"/>
                <a:gd name="T6" fmla="*/ 85 w 159"/>
                <a:gd name="T7" fmla="*/ 292 h 304"/>
                <a:gd name="T8" fmla="*/ 54 w 159"/>
                <a:gd name="T9" fmla="*/ 264 h 304"/>
                <a:gd name="T10" fmla="*/ 29 w 159"/>
                <a:gd name="T11" fmla="*/ 89 h 304"/>
                <a:gd name="T12" fmla="*/ 86 w 159"/>
                <a:gd name="T13" fmla="*/ 21 h 304"/>
                <a:gd name="T14" fmla="*/ 100 w 159"/>
                <a:gd name="T15" fmla="*/ 12 h 304"/>
                <a:gd name="T16" fmla="*/ 119 w 159"/>
                <a:gd name="T17" fmla="*/ 16 h 304"/>
                <a:gd name="T18" fmla="*/ 123 w 159"/>
                <a:gd name="T19" fmla="*/ 53 h 304"/>
                <a:gd name="T20" fmla="*/ 144 w 159"/>
                <a:gd name="T21" fmla="*/ 140 h 304"/>
                <a:gd name="T22" fmla="*/ 149 w 159"/>
                <a:gd name="T23" fmla="*/ 186 h 304"/>
                <a:gd name="T24" fmla="*/ 127 w 159"/>
                <a:gd name="T25" fmla="*/ 219 h 304"/>
                <a:gd name="T26" fmla="*/ 131 w 159"/>
                <a:gd name="T27" fmla="*/ 221 h 304"/>
                <a:gd name="T28" fmla="*/ 154 w 159"/>
                <a:gd name="T29" fmla="*/ 183 h 304"/>
                <a:gd name="T30" fmla="*/ 145 w 159"/>
                <a:gd name="T31" fmla="*/ 127 h 304"/>
                <a:gd name="T32" fmla="*/ 128 w 159"/>
                <a:gd name="T33" fmla="*/ 63 h 304"/>
                <a:gd name="T34" fmla="*/ 120 w 159"/>
                <a:gd name="T35" fmla="*/ 2 h 304"/>
                <a:gd name="T36" fmla="*/ 118 w 159"/>
                <a:gd name="T37" fmla="*/ 1 h 304"/>
                <a:gd name="T38" fmla="*/ 9 w 159"/>
                <a:gd name="T39" fmla="*/ 141 h 304"/>
                <a:gd name="T40" fmla="*/ 24 w 159"/>
                <a:gd name="T41" fmla="*/ 227 h 304"/>
                <a:gd name="T42" fmla="*/ 51 w 159"/>
                <a:gd name="T43" fmla="*/ 267 h 304"/>
                <a:gd name="T44" fmla="*/ 89 w 159"/>
                <a:gd name="T45" fmla="*/ 303 h 304"/>
                <a:gd name="T46" fmla="*/ 92 w 159"/>
                <a:gd name="T47" fmla="*/ 302 h 304"/>
                <a:gd name="T48" fmla="*/ 119 w 159"/>
                <a:gd name="T49" fmla="*/ 251 h 304"/>
                <a:gd name="T50" fmla="*/ 152 w 159"/>
                <a:gd name="T51" fmla="*/ 197 h 304"/>
                <a:gd name="T52" fmla="*/ 148 w 159"/>
                <a:gd name="T53" fmla="*/ 194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9" h="304">
                  <a:moveTo>
                    <a:pt x="148" y="194"/>
                  </a:moveTo>
                  <a:cubicBezTo>
                    <a:pt x="132" y="221"/>
                    <a:pt x="116" y="248"/>
                    <a:pt x="101" y="274"/>
                  </a:cubicBezTo>
                  <a:cubicBezTo>
                    <a:pt x="98" y="279"/>
                    <a:pt x="95" y="284"/>
                    <a:pt x="93" y="290"/>
                  </a:cubicBezTo>
                  <a:cubicBezTo>
                    <a:pt x="90" y="296"/>
                    <a:pt x="91" y="298"/>
                    <a:pt x="85" y="292"/>
                  </a:cubicBezTo>
                  <a:cubicBezTo>
                    <a:pt x="75" y="282"/>
                    <a:pt x="63" y="274"/>
                    <a:pt x="54" y="264"/>
                  </a:cubicBezTo>
                  <a:cubicBezTo>
                    <a:pt x="9" y="216"/>
                    <a:pt x="0" y="147"/>
                    <a:pt x="29" y="89"/>
                  </a:cubicBezTo>
                  <a:cubicBezTo>
                    <a:pt x="43" y="62"/>
                    <a:pt x="61" y="38"/>
                    <a:pt x="86" y="21"/>
                  </a:cubicBezTo>
                  <a:cubicBezTo>
                    <a:pt x="91" y="18"/>
                    <a:pt x="95" y="15"/>
                    <a:pt x="100" y="12"/>
                  </a:cubicBezTo>
                  <a:cubicBezTo>
                    <a:pt x="110" y="6"/>
                    <a:pt x="117" y="1"/>
                    <a:pt x="119" y="16"/>
                  </a:cubicBezTo>
                  <a:cubicBezTo>
                    <a:pt x="120" y="28"/>
                    <a:pt x="121" y="40"/>
                    <a:pt x="123" y="53"/>
                  </a:cubicBezTo>
                  <a:cubicBezTo>
                    <a:pt x="127" y="82"/>
                    <a:pt x="137" y="111"/>
                    <a:pt x="144" y="140"/>
                  </a:cubicBezTo>
                  <a:cubicBezTo>
                    <a:pt x="147" y="154"/>
                    <a:pt x="153" y="171"/>
                    <a:pt x="149" y="186"/>
                  </a:cubicBezTo>
                  <a:cubicBezTo>
                    <a:pt x="146" y="198"/>
                    <a:pt x="134" y="209"/>
                    <a:pt x="127" y="219"/>
                  </a:cubicBezTo>
                  <a:cubicBezTo>
                    <a:pt x="126" y="221"/>
                    <a:pt x="129" y="223"/>
                    <a:pt x="131" y="221"/>
                  </a:cubicBezTo>
                  <a:cubicBezTo>
                    <a:pt x="139" y="209"/>
                    <a:pt x="150" y="198"/>
                    <a:pt x="154" y="183"/>
                  </a:cubicBezTo>
                  <a:cubicBezTo>
                    <a:pt x="159" y="166"/>
                    <a:pt x="149" y="143"/>
                    <a:pt x="145" y="127"/>
                  </a:cubicBezTo>
                  <a:cubicBezTo>
                    <a:pt x="139" y="105"/>
                    <a:pt x="133" y="85"/>
                    <a:pt x="128" y="63"/>
                  </a:cubicBezTo>
                  <a:cubicBezTo>
                    <a:pt x="125" y="43"/>
                    <a:pt x="126" y="22"/>
                    <a:pt x="120" y="2"/>
                  </a:cubicBezTo>
                  <a:cubicBezTo>
                    <a:pt x="120" y="1"/>
                    <a:pt x="119" y="0"/>
                    <a:pt x="118" y="1"/>
                  </a:cubicBezTo>
                  <a:cubicBezTo>
                    <a:pt x="58" y="16"/>
                    <a:pt x="17" y="85"/>
                    <a:pt x="9" y="141"/>
                  </a:cubicBezTo>
                  <a:cubicBezTo>
                    <a:pt x="4" y="171"/>
                    <a:pt x="11" y="200"/>
                    <a:pt x="24" y="227"/>
                  </a:cubicBezTo>
                  <a:cubicBezTo>
                    <a:pt x="31" y="241"/>
                    <a:pt x="40" y="254"/>
                    <a:pt x="51" y="267"/>
                  </a:cubicBezTo>
                  <a:cubicBezTo>
                    <a:pt x="62" y="280"/>
                    <a:pt x="77" y="289"/>
                    <a:pt x="89" y="303"/>
                  </a:cubicBezTo>
                  <a:cubicBezTo>
                    <a:pt x="90" y="304"/>
                    <a:pt x="92" y="303"/>
                    <a:pt x="92" y="302"/>
                  </a:cubicBezTo>
                  <a:cubicBezTo>
                    <a:pt x="99" y="284"/>
                    <a:pt x="110" y="267"/>
                    <a:pt x="119" y="251"/>
                  </a:cubicBezTo>
                  <a:cubicBezTo>
                    <a:pt x="129" y="232"/>
                    <a:pt x="141" y="215"/>
                    <a:pt x="152" y="197"/>
                  </a:cubicBezTo>
                  <a:cubicBezTo>
                    <a:pt x="153" y="194"/>
                    <a:pt x="150" y="192"/>
                    <a:pt x="148" y="19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4" name="Freeform 342"/>
            <p:cNvSpPr/>
            <p:nvPr/>
          </p:nvSpPr>
          <p:spPr bwMode="auto">
            <a:xfrm>
              <a:off x="978" y="664"/>
              <a:ext cx="54" cy="17"/>
            </a:xfrm>
            <a:custGeom>
              <a:avLst/>
              <a:gdLst>
                <a:gd name="T0" fmla="*/ 3 w 44"/>
                <a:gd name="T1" fmla="*/ 5 h 14"/>
                <a:gd name="T2" fmla="*/ 41 w 44"/>
                <a:gd name="T3" fmla="*/ 7 h 14"/>
                <a:gd name="T4" fmla="*/ 39 w 44"/>
                <a:gd name="T5" fmla="*/ 3 h 14"/>
                <a:gd name="T6" fmla="*/ 4 w 44"/>
                <a:gd name="T7" fmla="*/ 0 h 14"/>
                <a:gd name="T8" fmla="*/ 3 w 44"/>
                <a:gd name="T9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4">
                  <a:moveTo>
                    <a:pt x="3" y="5"/>
                  </a:moveTo>
                  <a:cubicBezTo>
                    <a:pt x="15" y="7"/>
                    <a:pt x="29" y="14"/>
                    <a:pt x="41" y="7"/>
                  </a:cubicBezTo>
                  <a:cubicBezTo>
                    <a:pt x="44" y="6"/>
                    <a:pt x="41" y="2"/>
                    <a:pt x="39" y="3"/>
                  </a:cubicBezTo>
                  <a:cubicBezTo>
                    <a:pt x="29" y="9"/>
                    <a:pt x="15" y="3"/>
                    <a:pt x="4" y="0"/>
                  </a:cubicBezTo>
                  <a:cubicBezTo>
                    <a:pt x="1" y="0"/>
                    <a:pt x="0" y="4"/>
                    <a:pt x="3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5" name="Freeform 343"/>
            <p:cNvSpPr/>
            <p:nvPr/>
          </p:nvSpPr>
          <p:spPr bwMode="auto">
            <a:xfrm>
              <a:off x="964" y="631"/>
              <a:ext cx="75" cy="13"/>
            </a:xfrm>
            <a:custGeom>
              <a:avLst/>
              <a:gdLst>
                <a:gd name="T0" fmla="*/ 3 w 62"/>
                <a:gd name="T1" fmla="*/ 6 h 11"/>
                <a:gd name="T2" fmla="*/ 60 w 62"/>
                <a:gd name="T3" fmla="*/ 4 h 11"/>
                <a:gd name="T4" fmla="*/ 59 w 62"/>
                <a:gd name="T5" fmla="*/ 0 h 11"/>
                <a:gd name="T6" fmla="*/ 3 w 62"/>
                <a:gd name="T7" fmla="*/ 2 h 11"/>
                <a:gd name="T8" fmla="*/ 3 w 62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11">
                  <a:moveTo>
                    <a:pt x="3" y="6"/>
                  </a:moveTo>
                  <a:cubicBezTo>
                    <a:pt x="21" y="7"/>
                    <a:pt x="42" y="11"/>
                    <a:pt x="60" y="4"/>
                  </a:cubicBezTo>
                  <a:cubicBezTo>
                    <a:pt x="62" y="3"/>
                    <a:pt x="61" y="0"/>
                    <a:pt x="59" y="0"/>
                  </a:cubicBezTo>
                  <a:cubicBezTo>
                    <a:pt x="41" y="7"/>
                    <a:pt x="21" y="3"/>
                    <a:pt x="3" y="2"/>
                  </a:cubicBezTo>
                  <a:cubicBezTo>
                    <a:pt x="0" y="2"/>
                    <a:pt x="0" y="6"/>
                    <a:pt x="3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6" name="Freeform 344"/>
            <p:cNvSpPr/>
            <p:nvPr/>
          </p:nvSpPr>
          <p:spPr bwMode="auto">
            <a:xfrm>
              <a:off x="947" y="600"/>
              <a:ext cx="112" cy="15"/>
            </a:xfrm>
            <a:custGeom>
              <a:avLst/>
              <a:gdLst>
                <a:gd name="T0" fmla="*/ 3 w 92"/>
                <a:gd name="T1" fmla="*/ 4 h 12"/>
                <a:gd name="T2" fmla="*/ 90 w 92"/>
                <a:gd name="T3" fmla="*/ 6 h 12"/>
                <a:gd name="T4" fmla="*/ 89 w 92"/>
                <a:gd name="T5" fmla="*/ 2 h 12"/>
                <a:gd name="T6" fmla="*/ 3 w 92"/>
                <a:gd name="T7" fmla="*/ 0 h 12"/>
                <a:gd name="T8" fmla="*/ 3 w 92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12">
                  <a:moveTo>
                    <a:pt x="3" y="4"/>
                  </a:moveTo>
                  <a:cubicBezTo>
                    <a:pt x="31" y="6"/>
                    <a:pt x="62" y="12"/>
                    <a:pt x="90" y="6"/>
                  </a:cubicBezTo>
                  <a:cubicBezTo>
                    <a:pt x="92" y="5"/>
                    <a:pt x="91" y="1"/>
                    <a:pt x="89" y="2"/>
                  </a:cubicBezTo>
                  <a:cubicBezTo>
                    <a:pt x="62" y="8"/>
                    <a:pt x="30" y="2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7" name="Freeform 345"/>
            <p:cNvSpPr/>
            <p:nvPr/>
          </p:nvSpPr>
          <p:spPr bwMode="auto">
            <a:xfrm>
              <a:off x="944" y="568"/>
              <a:ext cx="124" cy="18"/>
            </a:xfrm>
            <a:custGeom>
              <a:avLst/>
              <a:gdLst>
                <a:gd name="T0" fmla="*/ 3 w 102"/>
                <a:gd name="T1" fmla="*/ 4 h 15"/>
                <a:gd name="T2" fmla="*/ 99 w 102"/>
                <a:gd name="T3" fmla="*/ 8 h 15"/>
                <a:gd name="T4" fmla="*/ 98 w 102"/>
                <a:gd name="T5" fmla="*/ 4 h 15"/>
                <a:gd name="T6" fmla="*/ 3 w 102"/>
                <a:gd name="T7" fmla="*/ 0 h 15"/>
                <a:gd name="T8" fmla="*/ 3 w 102"/>
                <a:gd name="T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15">
                  <a:moveTo>
                    <a:pt x="3" y="4"/>
                  </a:moveTo>
                  <a:cubicBezTo>
                    <a:pt x="35" y="7"/>
                    <a:pt x="67" y="15"/>
                    <a:pt x="99" y="8"/>
                  </a:cubicBezTo>
                  <a:cubicBezTo>
                    <a:pt x="102" y="8"/>
                    <a:pt x="101" y="4"/>
                    <a:pt x="98" y="4"/>
                  </a:cubicBezTo>
                  <a:cubicBezTo>
                    <a:pt x="66" y="11"/>
                    <a:pt x="34" y="3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8" name="Freeform 346"/>
            <p:cNvSpPr/>
            <p:nvPr/>
          </p:nvSpPr>
          <p:spPr bwMode="auto">
            <a:xfrm>
              <a:off x="933" y="542"/>
              <a:ext cx="140" cy="23"/>
            </a:xfrm>
            <a:custGeom>
              <a:avLst/>
              <a:gdLst>
                <a:gd name="T0" fmla="*/ 3 w 115"/>
                <a:gd name="T1" fmla="*/ 5 h 19"/>
                <a:gd name="T2" fmla="*/ 65 w 115"/>
                <a:gd name="T3" fmla="*/ 12 h 19"/>
                <a:gd name="T4" fmla="*/ 112 w 115"/>
                <a:gd name="T5" fmla="*/ 19 h 19"/>
                <a:gd name="T6" fmla="*/ 112 w 115"/>
                <a:gd name="T7" fmla="*/ 15 h 19"/>
                <a:gd name="T8" fmla="*/ 60 w 115"/>
                <a:gd name="T9" fmla="*/ 7 h 19"/>
                <a:gd name="T10" fmla="*/ 3 w 115"/>
                <a:gd name="T11" fmla="*/ 1 h 19"/>
                <a:gd name="T12" fmla="*/ 3 w 115"/>
                <a:gd name="T13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5" h="19">
                  <a:moveTo>
                    <a:pt x="3" y="5"/>
                  </a:moveTo>
                  <a:cubicBezTo>
                    <a:pt x="23" y="7"/>
                    <a:pt x="44" y="9"/>
                    <a:pt x="65" y="12"/>
                  </a:cubicBezTo>
                  <a:cubicBezTo>
                    <a:pt x="81" y="14"/>
                    <a:pt x="96" y="19"/>
                    <a:pt x="112" y="19"/>
                  </a:cubicBezTo>
                  <a:cubicBezTo>
                    <a:pt x="115" y="19"/>
                    <a:pt x="115" y="15"/>
                    <a:pt x="112" y="15"/>
                  </a:cubicBezTo>
                  <a:cubicBezTo>
                    <a:pt x="95" y="15"/>
                    <a:pt x="77" y="9"/>
                    <a:pt x="60" y="7"/>
                  </a:cubicBezTo>
                  <a:cubicBezTo>
                    <a:pt x="41" y="5"/>
                    <a:pt x="21" y="3"/>
                    <a:pt x="3" y="1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9" name="Freeform 347"/>
            <p:cNvSpPr/>
            <p:nvPr/>
          </p:nvSpPr>
          <p:spPr bwMode="auto">
            <a:xfrm>
              <a:off x="937" y="516"/>
              <a:ext cx="148" cy="22"/>
            </a:xfrm>
            <a:custGeom>
              <a:avLst/>
              <a:gdLst>
                <a:gd name="T0" fmla="*/ 3 w 122"/>
                <a:gd name="T1" fmla="*/ 4 h 18"/>
                <a:gd name="T2" fmla="*/ 84 w 122"/>
                <a:gd name="T3" fmla="*/ 11 h 18"/>
                <a:gd name="T4" fmla="*/ 120 w 122"/>
                <a:gd name="T5" fmla="*/ 14 h 18"/>
                <a:gd name="T6" fmla="*/ 118 w 122"/>
                <a:gd name="T7" fmla="*/ 10 h 18"/>
                <a:gd name="T8" fmla="*/ 77 w 122"/>
                <a:gd name="T9" fmla="*/ 6 h 18"/>
                <a:gd name="T10" fmla="*/ 3 w 122"/>
                <a:gd name="T11" fmla="*/ 0 h 18"/>
                <a:gd name="T12" fmla="*/ 3 w 122"/>
                <a:gd name="T13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2" h="18">
                  <a:moveTo>
                    <a:pt x="3" y="4"/>
                  </a:moveTo>
                  <a:cubicBezTo>
                    <a:pt x="30" y="6"/>
                    <a:pt x="57" y="7"/>
                    <a:pt x="84" y="11"/>
                  </a:cubicBezTo>
                  <a:cubicBezTo>
                    <a:pt x="95" y="12"/>
                    <a:pt x="109" y="18"/>
                    <a:pt x="120" y="14"/>
                  </a:cubicBezTo>
                  <a:cubicBezTo>
                    <a:pt x="122" y="13"/>
                    <a:pt x="121" y="9"/>
                    <a:pt x="118" y="10"/>
                  </a:cubicBezTo>
                  <a:cubicBezTo>
                    <a:pt x="107" y="15"/>
                    <a:pt x="89" y="7"/>
                    <a:pt x="77" y="6"/>
                  </a:cubicBezTo>
                  <a:cubicBezTo>
                    <a:pt x="52" y="3"/>
                    <a:pt x="27" y="2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0" name="Freeform 348"/>
            <p:cNvSpPr/>
            <p:nvPr/>
          </p:nvSpPr>
          <p:spPr bwMode="auto">
            <a:xfrm>
              <a:off x="948" y="486"/>
              <a:ext cx="122" cy="23"/>
            </a:xfrm>
            <a:custGeom>
              <a:avLst/>
              <a:gdLst>
                <a:gd name="T0" fmla="*/ 2 w 100"/>
                <a:gd name="T1" fmla="*/ 4 h 19"/>
                <a:gd name="T2" fmla="*/ 59 w 100"/>
                <a:gd name="T3" fmla="*/ 13 h 19"/>
                <a:gd name="T4" fmla="*/ 97 w 100"/>
                <a:gd name="T5" fmla="*/ 19 h 19"/>
                <a:gd name="T6" fmla="*/ 99 w 100"/>
                <a:gd name="T7" fmla="*/ 18 h 19"/>
                <a:gd name="T8" fmla="*/ 99 w 100"/>
                <a:gd name="T9" fmla="*/ 14 h 19"/>
                <a:gd name="T10" fmla="*/ 95 w 100"/>
                <a:gd name="T11" fmla="*/ 16 h 19"/>
                <a:gd name="T12" fmla="*/ 71 w 100"/>
                <a:gd name="T13" fmla="*/ 11 h 19"/>
                <a:gd name="T14" fmla="*/ 48 w 100"/>
                <a:gd name="T15" fmla="*/ 7 h 19"/>
                <a:gd name="T16" fmla="*/ 2 w 100"/>
                <a:gd name="T17" fmla="*/ 1 h 19"/>
                <a:gd name="T18" fmla="*/ 2 w 100"/>
                <a:gd name="T19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9">
                  <a:moveTo>
                    <a:pt x="2" y="4"/>
                  </a:moveTo>
                  <a:cubicBezTo>
                    <a:pt x="21" y="6"/>
                    <a:pt x="40" y="9"/>
                    <a:pt x="59" y="13"/>
                  </a:cubicBezTo>
                  <a:cubicBezTo>
                    <a:pt x="72" y="15"/>
                    <a:pt x="84" y="19"/>
                    <a:pt x="97" y="19"/>
                  </a:cubicBezTo>
                  <a:cubicBezTo>
                    <a:pt x="98" y="19"/>
                    <a:pt x="98" y="19"/>
                    <a:pt x="99" y="18"/>
                  </a:cubicBezTo>
                  <a:cubicBezTo>
                    <a:pt x="100" y="16"/>
                    <a:pt x="100" y="16"/>
                    <a:pt x="99" y="14"/>
                  </a:cubicBezTo>
                  <a:cubicBezTo>
                    <a:pt x="97" y="12"/>
                    <a:pt x="94" y="14"/>
                    <a:pt x="95" y="16"/>
                  </a:cubicBezTo>
                  <a:cubicBezTo>
                    <a:pt x="93" y="13"/>
                    <a:pt x="76" y="12"/>
                    <a:pt x="71" y="11"/>
                  </a:cubicBezTo>
                  <a:cubicBezTo>
                    <a:pt x="63" y="10"/>
                    <a:pt x="55" y="8"/>
                    <a:pt x="48" y="7"/>
                  </a:cubicBezTo>
                  <a:cubicBezTo>
                    <a:pt x="33" y="4"/>
                    <a:pt x="18" y="2"/>
                    <a:pt x="2" y="1"/>
                  </a:cubicBezTo>
                  <a:cubicBezTo>
                    <a:pt x="0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1" name="Freeform 349"/>
            <p:cNvSpPr/>
            <p:nvPr/>
          </p:nvSpPr>
          <p:spPr bwMode="auto">
            <a:xfrm>
              <a:off x="954" y="459"/>
              <a:ext cx="105" cy="23"/>
            </a:xfrm>
            <a:custGeom>
              <a:avLst/>
              <a:gdLst>
                <a:gd name="T0" fmla="*/ 2 w 86"/>
                <a:gd name="T1" fmla="*/ 4 h 19"/>
                <a:gd name="T2" fmla="*/ 51 w 86"/>
                <a:gd name="T3" fmla="*/ 12 h 19"/>
                <a:gd name="T4" fmla="*/ 83 w 86"/>
                <a:gd name="T5" fmla="*/ 19 h 19"/>
                <a:gd name="T6" fmla="*/ 83 w 86"/>
                <a:gd name="T7" fmla="*/ 14 h 19"/>
                <a:gd name="T8" fmla="*/ 46 w 86"/>
                <a:gd name="T9" fmla="*/ 7 h 19"/>
                <a:gd name="T10" fmla="*/ 3 w 86"/>
                <a:gd name="T11" fmla="*/ 0 h 19"/>
                <a:gd name="T12" fmla="*/ 2 w 86"/>
                <a:gd name="T13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19">
                  <a:moveTo>
                    <a:pt x="2" y="4"/>
                  </a:moveTo>
                  <a:cubicBezTo>
                    <a:pt x="18" y="6"/>
                    <a:pt x="35" y="9"/>
                    <a:pt x="51" y="12"/>
                  </a:cubicBezTo>
                  <a:cubicBezTo>
                    <a:pt x="62" y="14"/>
                    <a:pt x="72" y="19"/>
                    <a:pt x="83" y="19"/>
                  </a:cubicBezTo>
                  <a:cubicBezTo>
                    <a:pt x="86" y="19"/>
                    <a:pt x="86" y="14"/>
                    <a:pt x="83" y="14"/>
                  </a:cubicBezTo>
                  <a:cubicBezTo>
                    <a:pt x="71" y="14"/>
                    <a:pt x="58" y="9"/>
                    <a:pt x="46" y="7"/>
                  </a:cubicBezTo>
                  <a:cubicBezTo>
                    <a:pt x="32" y="5"/>
                    <a:pt x="17" y="2"/>
                    <a:pt x="3" y="0"/>
                  </a:cubicBezTo>
                  <a:cubicBezTo>
                    <a:pt x="1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2" name="Freeform 350"/>
            <p:cNvSpPr/>
            <p:nvPr/>
          </p:nvSpPr>
          <p:spPr bwMode="auto">
            <a:xfrm>
              <a:off x="970" y="436"/>
              <a:ext cx="85" cy="24"/>
            </a:xfrm>
            <a:custGeom>
              <a:avLst/>
              <a:gdLst>
                <a:gd name="T0" fmla="*/ 2 w 70"/>
                <a:gd name="T1" fmla="*/ 5 h 20"/>
                <a:gd name="T2" fmla="*/ 35 w 70"/>
                <a:gd name="T3" fmla="*/ 13 h 20"/>
                <a:gd name="T4" fmla="*/ 66 w 70"/>
                <a:gd name="T5" fmla="*/ 20 h 20"/>
                <a:gd name="T6" fmla="*/ 67 w 70"/>
                <a:gd name="T7" fmla="*/ 16 h 20"/>
                <a:gd name="T8" fmla="*/ 65 w 70"/>
                <a:gd name="T9" fmla="*/ 16 h 20"/>
                <a:gd name="T10" fmla="*/ 65 w 70"/>
                <a:gd name="T11" fmla="*/ 20 h 20"/>
                <a:gd name="T12" fmla="*/ 67 w 70"/>
                <a:gd name="T13" fmla="*/ 20 h 20"/>
                <a:gd name="T14" fmla="*/ 67 w 70"/>
                <a:gd name="T15" fmla="*/ 16 h 20"/>
                <a:gd name="T16" fmla="*/ 41 w 70"/>
                <a:gd name="T17" fmla="*/ 10 h 20"/>
                <a:gd name="T18" fmla="*/ 3 w 70"/>
                <a:gd name="T19" fmla="*/ 0 h 20"/>
                <a:gd name="T20" fmla="*/ 2 w 70"/>
                <a:gd name="T21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20">
                  <a:moveTo>
                    <a:pt x="2" y="5"/>
                  </a:moveTo>
                  <a:cubicBezTo>
                    <a:pt x="13" y="8"/>
                    <a:pt x="24" y="11"/>
                    <a:pt x="35" y="13"/>
                  </a:cubicBezTo>
                  <a:cubicBezTo>
                    <a:pt x="45" y="16"/>
                    <a:pt x="56" y="16"/>
                    <a:pt x="66" y="20"/>
                  </a:cubicBezTo>
                  <a:cubicBezTo>
                    <a:pt x="67" y="18"/>
                    <a:pt x="67" y="17"/>
                    <a:pt x="67" y="16"/>
                  </a:cubicBezTo>
                  <a:cubicBezTo>
                    <a:pt x="66" y="16"/>
                    <a:pt x="66" y="16"/>
                    <a:pt x="65" y="16"/>
                  </a:cubicBezTo>
                  <a:cubicBezTo>
                    <a:pt x="63" y="16"/>
                    <a:pt x="62" y="20"/>
                    <a:pt x="65" y="20"/>
                  </a:cubicBezTo>
                  <a:cubicBezTo>
                    <a:pt x="66" y="20"/>
                    <a:pt x="66" y="20"/>
                    <a:pt x="67" y="20"/>
                  </a:cubicBezTo>
                  <a:cubicBezTo>
                    <a:pt x="69" y="19"/>
                    <a:pt x="70" y="16"/>
                    <a:pt x="67" y="16"/>
                  </a:cubicBezTo>
                  <a:cubicBezTo>
                    <a:pt x="59" y="13"/>
                    <a:pt x="50" y="12"/>
                    <a:pt x="41" y="10"/>
                  </a:cubicBezTo>
                  <a:cubicBezTo>
                    <a:pt x="28" y="8"/>
                    <a:pt x="16" y="4"/>
                    <a:pt x="3" y="0"/>
                  </a:cubicBezTo>
                  <a:cubicBezTo>
                    <a:pt x="1" y="0"/>
                    <a:pt x="0" y="4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3" name="Freeform 351"/>
            <p:cNvSpPr/>
            <p:nvPr/>
          </p:nvSpPr>
          <p:spPr bwMode="auto">
            <a:xfrm>
              <a:off x="984" y="413"/>
              <a:ext cx="61" cy="13"/>
            </a:xfrm>
            <a:custGeom>
              <a:avLst/>
              <a:gdLst>
                <a:gd name="T0" fmla="*/ 2 w 50"/>
                <a:gd name="T1" fmla="*/ 4 h 11"/>
                <a:gd name="T2" fmla="*/ 31 w 50"/>
                <a:gd name="T3" fmla="*/ 8 h 11"/>
                <a:gd name="T4" fmla="*/ 48 w 50"/>
                <a:gd name="T5" fmla="*/ 10 h 11"/>
                <a:gd name="T6" fmla="*/ 49 w 50"/>
                <a:gd name="T7" fmla="*/ 6 h 11"/>
                <a:gd name="T8" fmla="*/ 46 w 50"/>
                <a:gd name="T9" fmla="*/ 4 h 11"/>
                <a:gd name="T10" fmla="*/ 44 w 50"/>
                <a:gd name="T11" fmla="*/ 7 h 11"/>
                <a:gd name="T12" fmla="*/ 46 w 50"/>
                <a:gd name="T13" fmla="*/ 9 h 11"/>
                <a:gd name="T14" fmla="*/ 47 w 50"/>
                <a:gd name="T15" fmla="*/ 6 h 11"/>
                <a:gd name="T16" fmla="*/ 23 w 50"/>
                <a:gd name="T17" fmla="*/ 3 h 11"/>
                <a:gd name="T18" fmla="*/ 2 w 50"/>
                <a:gd name="T19" fmla="*/ 0 h 11"/>
                <a:gd name="T20" fmla="*/ 2 w 50"/>
                <a:gd name="T2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11">
                  <a:moveTo>
                    <a:pt x="2" y="4"/>
                  </a:moveTo>
                  <a:cubicBezTo>
                    <a:pt x="12" y="6"/>
                    <a:pt x="22" y="7"/>
                    <a:pt x="31" y="8"/>
                  </a:cubicBezTo>
                  <a:cubicBezTo>
                    <a:pt x="37" y="9"/>
                    <a:pt x="43" y="11"/>
                    <a:pt x="48" y="10"/>
                  </a:cubicBezTo>
                  <a:cubicBezTo>
                    <a:pt x="50" y="9"/>
                    <a:pt x="50" y="7"/>
                    <a:pt x="49" y="6"/>
                  </a:cubicBezTo>
                  <a:cubicBezTo>
                    <a:pt x="48" y="5"/>
                    <a:pt x="48" y="5"/>
                    <a:pt x="46" y="4"/>
                  </a:cubicBezTo>
                  <a:cubicBezTo>
                    <a:pt x="44" y="3"/>
                    <a:pt x="42" y="6"/>
                    <a:pt x="44" y="7"/>
                  </a:cubicBezTo>
                  <a:cubicBezTo>
                    <a:pt x="45" y="8"/>
                    <a:pt x="45" y="8"/>
                    <a:pt x="46" y="9"/>
                  </a:cubicBezTo>
                  <a:cubicBezTo>
                    <a:pt x="46" y="8"/>
                    <a:pt x="47" y="7"/>
                    <a:pt x="47" y="6"/>
                  </a:cubicBezTo>
                  <a:cubicBezTo>
                    <a:pt x="40" y="8"/>
                    <a:pt x="29" y="4"/>
                    <a:pt x="23" y="3"/>
                  </a:cubicBezTo>
                  <a:cubicBezTo>
                    <a:pt x="16" y="2"/>
                    <a:pt x="9" y="1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4" name="Freeform 352"/>
            <p:cNvSpPr/>
            <p:nvPr/>
          </p:nvSpPr>
          <p:spPr bwMode="auto">
            <a:xfrm>
              <a:off x="1006" y="392"/>
              <a:ext cx="39" cy="9"/>
            </a:xfrm>
            <a:custGeom>
              <a:avLst/>
              <a:gdLst>
                <a:gd name="T0" fmla="*/ 3 w 32"/>
                <a:gd name="T1" fmla="*/ 4 h 7"/>
                <a:gd name="T2" fmla="*/ 30 w 32"/>
                <a:gd name="T3" fmla="*/ 7 h 7"/>
                <a:gd name="T4" fmla="*/ 31 w 32"/>
                <a:gd name="T5" fmla="*/ 3 h 7"/>
                <a:gd name="T6" fmla="*/ 28 w 32"/>
                <a:gd name="T7" fmla="*/ 2 h 7"/>
                <a:gd name="T8" fmla="*/ 27 w 32"/>
                <a:gd name="T9" fmla="*/ 6 h 7"/>
                <a:gd name="T10" fmla="*/ 28 w 32"/>
                <a:gd name="T11" fmla="*/ 7 h 7"/>
                <a:gd name="T12" fmla="*/ 30 w 32"/>
                <a:gd name="T13" fmla="*/ 3 h 7"/>
                <a:gd name="T14" fmla="*/ 3 w 32"/>
                <a:gd name="T15" fmla="*/ 0 h 7"/>
                <a:gd name="T16" fmla="*/ 3 w 32"/>
                <a:gd name="T1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7">
                  <a:moveTo>
                    <a:pt x="3" y="4"/>
                  </a:moveTo>
                  <a:cubicBezTo>
                    <a:pt x="12" y="5"/>
                    <a:pt x="21" y="6"/>
                    <a:pt x="30" y="7"/>
                  </a:cubicBezTo>
                  <a:cubicBezTo>
                    <a:pt x="32" y="7"/>
                    <a:pt x="32" y="4"/>
                    <a:pt x="31" y="3"/>
                  </a:cubicBezTo>
                  <a:cubicBezTo>
                    <a:pt x="30" y="3"/>
                    <a:pt x="29" y="2"/>
                    <a:pt x="28" y="2"/>
                  </a:cubicBezTo>
                  <a:cubicBezTo>
                    <a:pt x="26" y="1"/>
                    <a:pt x="25" y="5"/>
                    <a:pt x="27" y="6"/>
                  </a:cubicBezTo>
                  <a:cubicBezTo>
                    <a:pt x="28" y="6"/>
                    <a:pt x="28" y="7"/>
                    <a:pt x="28" y="7"/>
                  </a:cubicBezTo>
                  <a:cubicBezTo>
                    <a:pt x="29" y="5"/>
                    <a:pt x="29" y="4"/>
                    <a:pt x="30" y="3"/>
                  </a:cubicBezTo>
                  <a:cubicBezTo>
                    <a:pt x="21" y="2"/>
                    <a:pt x="12" y="1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5" name="Freeform 353"/>
            <p:cNvSpPr/>
            <p:nvPr/>
          </p:nvSpPr>
          <p:spPr bwMode="auto">
            <a:xfrm>
              <a:off x="1018" y="368"/>
              <a:ext cx="27" cy="7"/>
            </a:xfrm>
            <a:custGeom>
              <a:avLst/>
              <a:gdLst>
                <a:gd name="T0" fmla="*/ 3 w 22"/>
                <a:gd name="T1" fmla="*/ 6 h 6"/>
                <a:gd name="T2" fmla="*/ 19 w 22"/>
                <a:gd name="T3" fmla="*/ 4 h 6"/>
                <a:gd name="T4" fmla="*/ 18 w 22"/>
                <a:gd name="T5" fmla="*/ 0 h 6"/>
                <a:gd name="T6" fmla="*/ 3 w 22"/>
                <a:gd name="T7" fmla="*/ 2 h 6"/>
                <a:gd name="T8" fmla="*/ 3 w 2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6">
                  <a:moveTo>
                    <a:pt x="3" y="6"/>
                  </a:moveTo>
                  <a:cubicBezTo>
                    <a:pt x="8" y="5"/>
                    <a:pt x="14" y="5"/>
                    <a:pt x="19" y="4"/>
                  </a:cubicBezTo>
                  <a:cubicBezTo>
                    <a:pt x="22" y="4"/>
                    <a:pt x="21" y="0"/>
                    <a:pt x="18" y="0"/>
                  </a:cubicBezTo>
                  <a:cubicBezTo>
                    <a:pt x="13" y="1"/>
                    <a:pt x="8" y="1"/>
                    <a:pt x="3" y="2"/>
                  </a:cubicBezTo>
                  <a:cubicBezTo>
                    <a:pt x="0" y="2"/>
                    <a:pt x="0" y="6"/>
                    <a:pt x="3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6" name="Freeform 354"/>
            <p:cNvSpPr/>
            <p:nvPr/>
          </p:nvSpPr>
          <p:spPr bwMode="auto">
            <a:xfrm>
              <a:off x="843" y="465"/>
              <a:ext cx="41" cy="33"/>
            </a:xfrm>
            <a:custGeom>
              <a:avLst/>
              <a:gdLst>
                <a:gd name="T0" fmla="*/ 2 w 34"/>
                <a:gd name="T1" fmla="*/ 5 h 27"/>
                <a:gd name="T2" fmla="*/ 30 w 34"/>
                <a:gd name="T3" fmla="*/ 26 h 27"/>
                <a:gd name="T4" fmla="*/ 32 w 34"/>
                <a:gd name="T5" fmla="*/ 22 h 27"/>
                <a:gd name="T6" fmla="*/ 4 w 34"/>
                <a:gd name="T7" fmla="*/ 2 h 27"/>
                <a:gd name="T8" fmla="*/ 2 w 34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7">
                  <a:moveTo>
                    <a:pt x="2" y="5"/>
                  </a:moveTo>
                  <a:cubicBezTo>
                    <a:pt x="11" y="12"/>
                    <a:pt x="20" y="21"/>
                    <a:pt x="30" y="26"/>
                  </a:cubicBezTo>
                  <a:cubicBezTo>
                    <a:pt x="32" y="27"/>
                    <a:pt x="34" y="23"/>
                    <a:pt x="32" y="22"/>
                  </a:cubicBezTo>
                  <a:cubicBezTo>
                    <a:pt x="22" y="17"/>
                    <a:pt x="14" y="9"/>
                    <a:pt x="4" y="2"/>
                  </a:cubicBezTo>
                  <a:cubicBezTo>
                    <a:pt x="2" y="0"/>
                    <a:pt x="0" y="4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7" name="Freeform 355"/>
            <p:cNvSpPr/>
            <p:nvPr/>
          </p:nvSpPr>
          <p:spPr bwMode="auto">
            <a:xfrm>
              <a:off x="859" y="454"/>
              <a:ext cx="28" cy="42"/>
            </a:xfrm>
            <a:custGeom>
              <a:avLst/>
              <a:gdLst>
                <a:gd name="T0" fmla="*/ 5 w 23"/>
                <a:gd name="T1" fmla="*/ 32 h 34"/>
                <a:gd name="T2" fmla="*/ 23 w 23"/>
                <a:gd name="T3" fmla="*/ 4 h 34"/>
                <a:gd name="T4" fmla="*/ 19 w 23"/>
                <a:gd name="T5" fmla="*/ 3 h 34"/>
                <a:gd name="T6" fmla="*/ 2 w 23"/>
                <a:gd name="T7" fmla="*/ 30 h 34"/>
                <a:gd name="T8" fmla="*/ 5 w 23"/>
                <a:gd name="T9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4">
                  <a:moveTo>
                    <a:pt x="5" y="32"/>
                  </a:moveTo>
                  <a:cubicBezTo>
                    <a:pt x="12" y="23"/>
                    <a:pt x="19" y="15"/>
                    <a:pt x="23" y="4"/>
                  </a:cubicBezTo>
                  <a:cubicBezTo>
                    <a:pt x="23" y="1"/>
                    <a:pt x="19" y="0"/>
                    <a:pt x="19" y="3"/>
                  </a:cubicBezTo>
                  <a:cubicBezTo>
                    <a:pt x="15" y="13"/>
                    <a:pt x="8" y="21"/>
                    <a:pt x="2" y="30"/>
                  </a:cubicBezTo>
                  <a:cubicBezTo>
                    <a:pt x="0" y="32"/>
                    <a:pt x="4" y="34"/>
                    <a:pt x="5" y="3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8" name="Freeform 356"/>
            <p:cNvSpPr/>
            <p:nvPr/>
          </p:nvSpPr>
          <p:spPr bwMode="auto">
            <a:xfrm>
              <a:off x="1037" y="786"/>
              <a:ext cx="48" cy="42"/>
            </a:xfrm>
            <a:custGeom>
              <a:avLst/>
              <a:gdLst>
                <a:gd name="T0" fmla="*/ 23 w 40"/>
                <a:gd name="T1" fmla="*/ 4 h 35"/>
                <a:gd name="T2" fmla="*/ 17 w 40"/>
                <a:gd name="T3" fmla="*/ 18 h 35"/>
                <a:gd name="T4" fmla="*/ 6 w 40"/>
                <a:gd name="T5" fmla="*/ 11 h 35"/>
                <a:gd name="T6" fmla="*/ 16 w 40"/>
                <a:gd name="T7" fmla="*/ 10 h 35"/>
                <a:gd name="T8" fmla="*/ 24 w 40"/>
                <a:gd name="T9" fmla="*/ 18 h 35"/>
                <a:gd name="T10" fmla="*/ 36 w 40"/>
                <a:gd name="T11" fmla="*/ 34 h 35"/>
                <a:gd name="T12" fmla="*/ 38 w 40"/>
                <a:gd name="T13" fmla="*/ 30 h 35"/>
                <a:gd name="T14" fmla="*/ 26 w 40"/>
                <a:gd name="T15" fmla="*/ 13 h 35"/>
                <a:gd name="T16" fmla="*/ 14 w 40"/>
                <a:gd name="T17" fmla="*/ 5 h 35"/>
                <a:gd name="T18" fmla="*/ 3 w 40"/>
                <a:gd name="T19" fmla="*/ 19 h 35"/>
                <a:gd name="T20" fmla="*/ 27 w 40"/>
                <a:gd name="T21" fmla="*/ 2 h 35"/>
                <a:gd name="T22" fmla="*/ 23 w 40"/>
                <a:gd name="T23" fmla="*/ 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35">
                  <a:moveTo>
                    <a:pt x="23" y="4"/>
                  </a:moveTo>
                  <a:cubicBezTo>
                    <a:pt x="26" y="9"/>
                    <a:pt x="21" y="15"/>
                    <a:pt x="17" y="18"/>
                  </a:cubicBezTo>
                  <a:cubicBezTo>
                    <a:pt x="11" y="23"/>
                    <a:pt x="5" y="19"/>
                    <a:pt x="6" y="11"/>
                  </a:cubicBezTo>
                  <a:cubicBezTo>
                    <a:pt x="8" y="6"/>
                    <a:pt x="14" y="9"/>
                    <a:pt x="16" y="10"/>
                  </a:cubicBezTo>
                  <a:cubicBezTo>
                    <a:pt x="20" y="12"/>
                    <a:pt x="22" y="15"/>
                    <a:pt x="24" y="18"/>
                  </a:cubicBezTo>
                  <a:cubicBezTo>
                    <a:pt x="28" y="24"/>
                    <a:pt x="30" y="30"/>
                    <a:pt x="36" y="34"/>
                  </a:cubicBezTo>
                  <a:cubicBezTo>
                    <a:pt x="38" y="35"/>
                    <a:pt x="40" y="32"/>
                    <a:pt x="38" y="30"/>
                  </a:cubicBezTo>
                  <a:cubicBezTo>
                    <a:pt x="32" y="26"/>
                    <a:pt x="30" y="19"/>
                    <a:pt x="26" y="13"/>
                  </a:cubicBezTo>
                  <a:cubicBezTo>
                    <a:pt x="23" y="9"/>
                    <a:pt x="19" y="6"/>
                    <a:pt x="14" y="5"/>
                  </a:cubicBezTo>
                  <a:cubicBezTo>
                    <a:pt x="4" y="1"/>
                    <a:pt x="0" y="11"/>
                    <a:pt x="3" y="19"/>
                  </a:cubicBezTo>
                  <a:cubicBezTo>
                    <a:pt x="9" y="34"/>
                    <a:pt x="33" y="16"/>
                    <a:pt x="27" y="2"/>
                  </a:cubicBezTo>
                  <a:cubicBezTo>
                    <a:pt x="26" y="0"/>
                    <a:pt x="22" y="2"/>
                    <a:pt x="2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9" name="Freeform 357"/>
            <p:cNvSpPr/>
            <p:nvPr/>
          </p:nvSpPr>
          <p:spPr bwMode="auto">
            <a:xfrm>
              <a:off x="1257" y="741"/>
              <a:ext cx="78" cy="44"/>
            </a:xfrm>
            <a:custGeom>
              <a:avLst/>
              <a:gdLst>
                <a:gd name="T0" fmla="*/ 16 w 64"/>
                <a:gd name="T1" fmla="*/ 5 h 36"/>
                <a:gd name="T2" fmla="*/ 39 w 64"/>
                <a:gd name="T3" fmla="*/ 14 h 36"/>
                <a:gd name="T4" fmla="*/ 36 w 64"/>
                <a:gd name="T5" fmla="*/ 15 h 36"/>
                <a:gd name="T6" fmla="*/ 56 w 64"/>
                <a:gd name="T7" fmla="*/ 22 h 36"/>
                <a:gd name="T8" fmla="*/ 63 w 64"/>
                <a:gd name="T9" fmla="*/ 3 h 36"/>
                <a:gd name="T10" fmla="*/ 59 w 64"/>
                <a:gd name="T11" fmla="*/ 3 h 36"/>
                <a:gd name="T12" fmla="*/ 59 w 64"/>
                <a:gd name="T13" fmla="*/ 12 h 36"/>
                <a:gd name="T14" fmla="*/ 45 w 64"/>
                <a:gd name="T15" fmla="*/ 17 h 36"/>
                <a:gd name="T16" fmla="*/ 39 w 64"/>
                <a:gd name="T17" fmla="*/ 12 h 36"/>
                <a:gd name="T18" fmla="*/ 35 w 64"/>
                <a:gd name="T19" fmla="*/ 13 h 36"/>
                <a:gd name="T20" fmla="*/ 19 w 64"/>
                <a:gd name="T21" fmla="*/ 8 h 36"/>
                <a:gd name="T22" fmla="*/ 16 w 64"/>
                <a:gd name="T23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4" h="36">
                  <a:moveTo>
                    <a:pt x="16" y="5"/>
                  </a:moveTo>
                  <a:cubicBezTo>
                    <a:pt x="0" y="24"/>
                    <a:pt x="35" y="36"/>
                    <a:pt x="39" y="14"/>
                  </a:cubicBezTo>
                  <a:cubicBezTo>
                    <a:pt x="38" y="14"/>
                    <a:pt x="37" y="14"/>
                    <a:pt x="36" y="15"/>
                  </a:cubicBezTo>
                  <a:cubicBezTo>
                    <a:pt x="41" y="21"/>
                    <a:pt x="48" y="25"/>
                    <a:pt x="56" y="22"/>
                  </a:cubicBezTo>
                  <a:cubicBezTo>
                    <a:pt x="64" y="19"/>
                    <a:pt x="63" y="10"/>
                    <a:pt x="63" y="3"/>
                  </a:cubicBezTo>
                  <a:cubicBezTo>
                    <a:pt x="63" y="0"/>
                    <a:pt x="59" y="0"/>
                    <a:pt x="59" y="3"/>
                  </a:cubicBezTo>
                  <a:cubicBezTo>
                    <a:pt x="59" y="6"/>
                    <a:pt x="59" y="9"/>
                    <a:pt x="59" y="12"/>
                  </a:cubicBezTo>
                  <a:cubicBezTo>
                    <a:pt x="56" y="19"/>
                    <a:pt x="51" y="21"/>
                    <a:pt x="45" y="17"/>
                  </a:cubicBezTo>
                  <a:cubicBezTo>
                    <a:pt x="42" y="16"/>
                    <a:pt x="40" y="14"/>
                    <a:pt x="39" y="12"/>
                  </a:cubicBezTo>
                  <a:cubicBezTo>
                    <a:pt x="38" y="10"/>
                    <a:pt x="35" y="11"/>
                    <a:pt x="35" y="13"/>
                  </a:cubicBezTo>
                  <a:cubicBezTo>
                    <a:pt x="32" y="30"/>
                    <a:pt x="8" y="21"/>
                    <a:pt x="19" y="8"/>
                  </a:cubicBezTo>
                  <a:cubicBezTo>
                    <a:pt x="20" y="6"/>
                    <a:pt x="18" y="3"/>
                    <a:pt x="16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0" name="Freeform 358"/>
            <p:cNvSpPr/>
            <p:nvPr/>
          </p:nvSpPr>
          <p:spPr bwMode="auto">
            <a:xfrm>
              <a:off x="1357" y="470"/>
              <a:ext cx="48" cy="72"/>
            </a:xfrm>
            <a:custGeom>
              <a:avLst/>
              <a:gdLst>
                <a:gd name="T0" fmla="*/ 5 w 39"/>
                <a:gd name="T1" fmla="*/ 9 h 59"/>
                <a:gd name="T2" fmla="*/ 23 w 39"/>
                <a:gd name="T3" fmla="*/ 31 h 59"/>
                <a:gd name="T4" fmla="*/ 22 w 39"/>
                <a:gd name="T5" fmla="*/ 50 h 59"/>
                <a:gd name="T6" fmla="*/ 14 w 39"/>
                <a:gd name="T7" fmla="*/ 38 h 59"/>
                <a:gd name="T8" fmla="*/ 37 w 39"/>
                <a:gd name="T9" fmla="*/ 5 h 59"/>
                <a:gd name="T10" fmla="*/ 34 w 39"/>
                <a:gd name="T11" fmla="*/ 2 h 59"/>
                <a:gd name="T12" fmla="*/ 13 w 39"/>
                <a:gd name="T13" fmla="*/ 51 h 59"/>
                <a:gd name="T14" fmla="*/ 31 w 39"/>
                <a:gd name="T15" fmla="*/ 44 h 59"/>
                <a:gd name="T16" fmla="*/ 8 w 39"/>
                <a:gd name="T17" fmla="*/ 7 h 59"/>
                <a:gd name="T18" fmla="*/ 5 w 39"/>
                <a:gd name="T19" fmla="*/ 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59">
                  <a:moveTo>
                    <a:pt x="5" y="9"/>
                  </a:moveTo>
                  <a:cubicBezTo>
                    <a:pt x="11" y="17"/>
                    <a:pt x="18" y="23"/>
                    <a:pt x="23" y="31"/>
                  </a:cubicBezTo>
                  <a:cubicBezTo>
                    <a:pt x="27" y="37"/>
                    <a:pt x="30" y="47"/>
                    <a:pt x="22" y="50"/>
                  </a:cubicBezTo>
                  <a:cubicBezTo>
                    <a:pt x="13" y="54"/>
                    <a:pt x="13" y="42"/>
                    <a:pt x="14" y="38"/>
                  </a:cubicBezTo>
                  <a:cubicBezTo>
                    <a:pt x="18" y="26"/>
                    <a:pt x="28" y="14"/>
                    <a:pt x="37" y="5"/>
                  </a:cubicBezTo>
                  <a:cubicBezTo>
                    <a:pt x="39" y="3"/>
                    <a:pt x="36" y="0"/>
                    <a:pt x="34" y="2"/>
                  </a:cubicBezTo>
                  <a:cubicBezTo>
                    <a:pt x="25" y="11"/>
                    <a:pt x="0" y="37"/>
                    <a:pt x="13" y="51"/>
                  </a:cubicBezTo>
                  <a:cubicBezTo>
                    <a:pt x="20" y="59"/>
                    <a:pt x="29" y="52"/>
                    <a:pt x="31" y="44"/>
                  </a:cubicBezTo>
                  <a:cubicBezTo>
                    <a:pt x="34" y="30"/>
                    <a:pt x="16" y="17"/>
                    <a:pt x="8" y="7"/>
                  </a:cubicBezTo>
                  <a:cubicBezTo>
                    <a:pt x="7" y="5"/>
                    <a:pt x="3" y="7"/>
                    <a:pt x="5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1" name="Freeform 359"/>
            <p:cNvSpPr/>
            <p:nvPr/>
          </p:nvSpPr>
          <p:spPr bwMode="auto">
            <a:xfrm>
              <a:off x="1200" y="288"/>
              <a:ext cx="54" cy="61"/>
            </a:xfrm>
            <a:custGeom>
              <a:avLst/>
              <a:gdLst>
                <a:gd name="T0" fmla="*/ 9 w 44"/>
                <a:gd name="T1" fmla="*/ 21 h 50"/>
                <a:gd name="T2" fmla="*/ 11 w 44"/>
                <a:gd name="T3" fmla="*/ 28 h 50"/>
                <a:gd name="T4" fmla="*/ 15 w 44"/>
                <a:gd name="T5" fmla="*/ 28 h 50"/>
                <a:gd name="T6" fmla="*/ 12 w 44"/>
                <a:gd name="T7" fmla="*/ 11 h 50"/>
                <a:gd name="T8" fmla="*/ 27 w 44"/>
                <a:gd name="T9" fmla="*/ 5 h 50"/>
                <a:gd name="T10" fmla="*/ 39 w 44"/>
                <a:gd name="T11" fmla="*/ 47 h 50"/>
                <a:gd name="T12" fmla="*/ 43 w 44"/>
                <a:gd name="T13" fmla="*/ 46 h 50"/>
                <a:gd name="T14" fmla="*/ 38 w 44"/>
                <a:gd name="T15" fmla="*/ 8 h 50"/>
                <a:gd name="T16" fmla="*/ 28 w 44"/>
                <a:gd name="T17" fmla="*/ 1 h 50"/>
                <a:gd name="T18" fmla="*/ 17 w 44"/>
                <a:gd name="T19" fmla="*/ 4 h 50"/>
                <a:gd name="T20" fmla="*/ 8 w 44"/>
                <a:gd name="T21" fmla="*/ 8 h 50"/>
                <a:gd name="T22" fmla="*/ 11 w 44"/>
                <a:gd name="T23" fmla="*/ 28 h 50"/>
                <a:gd name="T24" fmla="*/ 15 w 44"/>
                <a:gd name="T25" fmla="*/ 28 h 50"/>
                <a:gd name="T26" fmla="*/ 13 w 44"/>
                <a:gd name="T27" fmla="*/ 20 h 50"/>
                <a:gd name="T28" fmla="*/ 9 w 44"/>
                <a:gd name="T29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50">
                  <a:moveTo>
                    <a:pt x="9" y="21"/>
                  </a:moveTo>
                  <a:cubicBezTo>
                    <a:pt x="10" y="23"/>
                    <a:pt x="10" y="26"/>
                    <a:pt x="11" y="28"/>
                  </a:cubicBezTo>
                  <a:cubicBezTo>
                    <a:pt x="11" y="31"/>
                    <a:pt x="15" y="31"/>
                    <a:pt x="15" y="28"/>
                  </a:cubicBezTo>
                  <a:cubicBezTo>
                    <a:pt x="15" y="24"/>
                    <a:pt x="7" y="13"/>
                    <a:pt x="12" y="11"/>
                  </a:cubicBezTo>
                  <a:cubicBezTo>
                    <a:pt x="16" y="8"/>
                    <a:pt x="22" y="7"/>
                    <a:pt x="27" y="5"/>
                  </a:cubicBezTo>
                  <a:cubicBezTo>
                    <a:pt x="38" y="1"/>
                    <a:pt x="38" y="40"/>
                    <a:pt x="39" y="47"/>
                  </a:cubicBezTo>
                  <a:cubicBezTo>
                    <a:pt x="40" y="50"/>
                    <a:pt x="44" y="49"/>
                    <a:pt x="43" y="46"/>
                  </a:cubicBezTo>
                  <a:cubicBezTo>
                    <a:pt x="41" y="33"/>
                    <a:pt x="41" y="21"/>
                    <a:pt x="38" y="8"/>
                  </a:cubicBezTo>
                  <a:cubicBezTo>
                    <a:pt x="36" y="2"/>
                    <a:pt x="33" y="0"/>
                    <a:pt x="28" y="1"/>
                  </a:cubicBezTo>
                  <a:cubicBezTo>
                    <a:pt x="24" y="1"/>
                    <a:pt x="21" y="3"/>
                    <a:pt x="17" y="4"/>
                  </a:cubicBezTo>
                  <a:cubicBezTo>
                    <a:pt x="14" y="5"/>
                    <a:pt x="10" y="6"/>
                    <a:pt x="8" y="8"/>
                  </a:cubicBezTo>
                  <a:cubicBezTo>
                    <a:pt x="0" y="14"/>
                    <a:pt x="11" y="21"/>
                    <a:pt x="11" y="28"/>
                  </a:cubicBezTo>
                  <a:cubicBezTo>
                    <a:pt x="12" y="28"/>
                    <a:pt x="13" y="28"/>
                    <a:pt x="15" y="28"/>
                  </a:cubicBezTo>
                  <a:cubicBezTo>
                    <a:pt x="14" y="25"/>
                    <a:pt x="14" y="23"/>
                    <a:pt x="13" y="20"/>
                  </a:cubicBezTo>
                  <a:cubicBezTo>
                    <a:pt x="13" y="17"/>
                    <a:pt x="9" y="18"/>
                    <a:pt x="9" y="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2" name="Freeform 360"/>
            <p:cNvSpPr/>
            <p:nvPr/>
          </p:nvSpPr>
          <p:spPr bwMode="auto">
            <a:xfrm>
              <a:off x="1073" y="269"/>
              <a:ext cx="38" cy="66"/>
            </a:xfrm>
            <a:custGeom>
              <a:avLst/>
              <a:gdLst>
                <a:gd name="T0" fmla="*/ 1 w 31"/>
                <a:gd name="T1" fmla="*/ 12 h 54"/>
                <a:gd name="T2" fmla="*/ 16 w 31"/>
                <a:gd name="T3" fmla="*/ 37 h 54"/>
                <a:gd name="T4" fmla="*/ 16 w 31"/>
                <a:gd name="T5" fmla="*/ 41 h 54"/>
                <a:gd name="T6" fmla="*/ 10 w 31"/>
                <a:gd name="T7" fmla="*/ 44 h 54"/>
                <a:gd name="T8" fmla="*/ 12 w 31"/>
                <a:gd name="T9" fmla="*/ 35 h 54"/>
                <a:gd name="T10" fmla="*/ 30 w 31"/>
                <a:gd name="T11" fmla="*/ 4 h 54"/>
                <a:gd name="T12" fmla="*/ 26 w 31"/>
                <a:gd name="T13" fmla="*/ 2 h 54"/>
                <a:gd name="T14" fmla="*/ 11 w 31"/>
                <a:gd name="T15" fmla="*/ 27 h 54"/>
                <a:gd name="T16" fmla="*/ 7 w 31"/>
                <a:gd name="T17" fmla="*/ 48 h 54"/>
                <a:gd name="T18" fmla="*/ 20 w 31"/>
                <a:gd name="T19" fmla="*/ 43 h 54"/>
                <a:gd name="T20" fmla="*/ 5 w 31"/>
                <a:gd name="T21" fmla="*/ 10 h 54"/>
                <a:gd name="T22" fmla="*/ 1 w 31"/>
                <a:gd name="T23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54">
                  <a:moveTo>
                    <a:pt x="1" y="12"/>
                  </a:moveTo>
                  <a:cubicBezTo>
                    <a:pt x="6" y="20"/>
                    <a:pt x="14" y="27"/>
                    <a:pt x="16" y="37"/>
                  </a:cubicBezTo>
                  <a:cubicBezTo>
                    <a:pt x="16" y="38"/>
                    <a:pt x="16" y="39"/>
                    <a:pt x="16" y="41"/>
                  </a:cubicBezTo>
                  <a:cubicBezTo>
                    <a:pt x="17" y="44"/>
                    <a:pt x="11" y="49"/>
                    <a:pt x="10" y="44"/>
                  </a:cubicBezTo>
                  <a:cubicBezTo>
                    <a:pt x="10" y="41"/>
                    <a:pt x="11" y="38"/>
                    <a:pt x="12" y="35"/>
                  </a:cubicBezTo>
                  <a:cubicBezTo>
                    <a:pt x="16" y="24"/>
                    <a:pt x="24" y="14"/>
                    <a:pt x="30" y="4"/>
                  </a:cubicBezTo>
                  <a:cubicBezTo>
                    <a:pt x="31" y="2"/>
                    <a:pt x="28" y="0"/>
                    <a:pt x="26" y="2"/>
                  </a:cubicBezTo>
                  <a:cubicBezTo>
                    <a:pt x="21" y="11"/>
                    <a:pt x="16" y="18"/>
                    <a:pt x="11" y="27"/>
                  </a:cubicBezTo>
                  <a:cubicBezTo>
                    <a:pt x="9" y="32"/>
                    <a:pt x="3" y="42"/>
                    <a:pt x="7" y="48"/>
                  </a:cubicBezTo>
                  <a:cubicBezTo>
                    <a:pt x="12" y="54"/>
                    <a:pt x="20" y="49"/>
                    <a:pt x="20" y="43"/>
                  </a:cubicBezTo>
                  <a:cubicBezTo>
                    <a:pt x="22" y="30"/>
                    <a:pt x="11" y="20"/>
                    <a:pt x="5" y="10"/>
                  </a:cubicBezTo>
                  <a:cubicBezTo>
                    <a:pt x="4" y="7"/>
                    <a:pt x="0" y="9"/>
                    <a:pt x="1" y="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3" name="Freeform 361"/>
            <p:cNvSpPr/>
            <p:nvPr/>
          </p:nvSpPr>
          <p:spPr bwMode="auto">
            <a:xfrm>
              <a:off x="1105" y="305"/>
              <a:ext cx="11" cy="25"/>
            </a:xfrm>
            <a:custGeom>
              <a:avLst/>
              <a:gdLst>
                <a:gd name="T0" fmla="*/ 1 w 9"/>
                <a:gd name="T1" fmla="*/ 7 h 20"/>
                <a:gd name="T2" fmla="*/ 4 w 9"/>
                <a:gd name="T3" fmla="*/ 17 h 20"/>
                <a:gd name="T4" fmla="*/ 8 w 9"/>
                <a:gd name="T5" fmla="*/ 17 h 20"/>
                <a:gd name="T6" fmla="*/ 7 w 9"/>
                <a:gd name="T7" fmla="*/ 9 h 20"/>
                <a:gd name="T8" fmla="*/ 5 w 9"/>
                <a:gd name="T9" fmla="*/ 2 h 20"/>
                <a:gd name="T10" fmla="*/ 2 w 9"/>
                <a:gd name="T11" fmla="*/ 4 h 20"/>
                <a:gd name="T12" fmla="*/ 3 w 9"/>
                <a:gd name="T13" fmla="*/ 10 h 20"/>
                <a:gd name="T14" fmla="*/ 4 w 9"/>
                <a:gd name="T15" fmla="*/ 18 h 20"/>
                <a:gd name="T16" fmla="*/ 8 w 9"/>
                <a:gd name="T17" fmla="*/ 17 h 20"/>
                <a:gd name="T18" fmla="*/ 4 w 9"/>
                <a:gd name="T19" fmla="*/ 4 h 20"/>
                <a:gd name="T20" fmla="*/ 1 w 9"/>
                <a:gd name="T21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20">
                  <a:moveTo>
                    <a:pt x="1" y="7"/>
                  </a:moveTo>
                  <a:cubicBezTo>
                    <a:pt x="4" y="10"/>
                    <a:pt x="4" y="14"/>
                    <a:pt x="4" y="17"/>
                  </a:cubicBezTo>
                  <a:cubicBezTo>
                    <a:pt x="6" y="17"/>
                    <a:pt x="7" y="17"/>
                    <a:pt x="8" y="17"/>
                  </a:cubicBezTo>
                  <a:cubicBezTo>
                    <a:pt x="7" y="14"/>
                    <a:pt x="7" y="11"/>
                    <a:pt x="7" y="9"/>
                  </a:cubicBezTo>
                  <a:cubicBezTo>
                    <a:pt x="7" y="6"/>
                    <a:pt x="6" y="4"/>
                    <a:pt x="5" y="2"/>
                  </a:cubicBezTo>
                  <a:cubicBezTo>
                    <a:pt x="4" y="0"/>
                    <a:pt x="0" y="2"/>
                    <a:pt x="2" y="4"/>
                  </a:cubicBezTo>
                  <a:cubicBezTo>
                    <a:pt x="3" y="6"/>
                    <a:pt x="3" y="9"/>
                    <a:pt x="3" y="10"/>
                  </a:cubicBezTo>
                  <a:cubicBezTo>
                    <a:pt x="3" y="13"/>
                    <a:pt x="4" y="16"/>
                    <a:pt x="4" y="18"/>
                  </a:cubicBezTo>
                  <a:cubicBezTo>
                    <a:pt x="5" y="20"/>
                    <a:pt x="8" y="20"/>
                    <a:pt x="8" y="17"/>
                  </a:cubicBezTo>
                  <a:cubicBezTo>
                    <a:pt x="9" y="13"/>
                    <a:pt x="7" y="8"/>
                    <a:pt x="4" y="4"/>
                  </a:cubicBezTo>
                  <a:cubicBezTo>
                    <a:pt x="3" y="2"/>
                    <a:pt x="0" y="5"/>
                    <a:pt x="1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4" name="Freeform 362"/>
            <p:cNvSpPr/>
            <p:nvPr/>
          </p:nvSpPr>
          <p:spPr bwMode="auto">
            <a:xfrm>
              <a:off x="1408" y="514"/>
              <a:ext cx="27" cy="35"/>
            </a:xfrm>
            <a:custGeom>
              <a:avLst/>
              <a:gdLst>
                <a:gd name="T0" fmla="*/ 4 w 22"/>
                <a:gd name="T1" fmla="*/ 9 h 29"/>
                <a:gd name="T2" fmla="*/ 7 w 22"/>
                <a:gd name="T3" fmla="*/ 7 h 29"/>
                <a:gd name="T4" fmla="*/ 6 w 22"/>
                <a:gd name="T5" fmla="*/ 10 h 29"/>
                <a:gd name="T6" fmla="*/ 2 w 22"/>
                <a:gd name="T7" fmla="*/ 15 h 29"/>
                <a:gd name="T8" fmla="*/ 2 w 22"/>
                <a:gd name="T9" fmla="*/ 24 h 29"/>
                <a:gd name="T10" fmla="*/ 20 w 22"/>
                <a:gd name="T11" fmla="*/ 23 h 29"/>
                <a:gd name="T12" fmla="*/ 18 w 22"/>
                <a:gd name="T13" fmla="*/ 19 h 29"/>
                <a:gd name="T14" fmla="*/ 7 w 22"/>
                <a:gd name="T15" fmla="*/ 22 h 29"/>
                <a:gd name="T16" fmla="*/ 9 w 22"/>
                <a:gd name="T17" fmla="*/ 13 h 29"/>
                <a:gd name="T18" fmla="*/ 8 w 22"/>
                <a:gd name="T19" fmla="*/ 2 h 29"/>
                <a:gd name="T20" fmla="*/ 0 w 22"/>
                <a:gd name="T21" fmla="*/ 9 h 29"/>
                <a:gd name="T22" fmla="*/ 4 w 22"/>
                <a:gd name="T23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29">
                  <a:moveTo>
                    <a:pt x="4" y="9"/>
                  </a:moveTo>
                  <a:cubicBezTo>
                    <a:pt x="4" y="9"/>
                    <a:pt x="6" y="4"/>
                    <a:pt x="7" y="7"/>
                  </a:cubicBezTo>
                  <a:cubicBezTo>
                    <a:pt x="7" y="8"/>
                    <a:pt x="7" y="9"/>
                    <a:pt x="6" y="10"/>
                  </a:cubicBezTo>
                  <a:cubicBezTo>
                    <a:pt x="5" y="11"/>
                    <a:pt x="3" y="13"/>
                    <a:pt x="2" y="15"/>
                  </a:cubicBezTo>
                  <a:cubicBezTo>
                    <a:pt x="0" y="17"/>
                    <a:pt x="0" y="22"/>
                    <a:pt x="2" y="24"/>
                  </a:cubicBezTo>
                  <a:cubicBezTo>
                    <a:pt x="7" y="29"/>
                    <a:pt x="16" y="26"/>
                    <a:pt x="20" y="23"/>
                  </a:cubicBezTo>
                  <a:cubicBezTo>
                    <a:pt x="22" y="21"/>
                    <a:pt x="20" y="18"/>
                    <a:pt x="18" y="19"/>
                  </a:cubicBezTo>
                  <a:cubicBezTo>
                    <a:pt x="15" y="22"/>
                    <a:pt x="11" y="23"/>
                    <a:pt x="7" y="22"/>
                  </a:cubicBezTo>
                  <a:cubicBezTo>
                    <a:pt x="1" y="21"/>
                    <a:pt x="7" y="15"/>
                    <a:pt x="9" y="13"/>
                  </a:cubicBezTo>
                  <a:cubicBezTo>
                    <a:pt x="12" y="9"/>
                    <a:pt x="12" y="5"/>
                    <a:pt x="8" y="2"/>
                  </a:cubicBezTo>
                  <a:cubicBezTo>
                    <a:pt x="4" y="0"/>
                    <a:pt x="1" y="6"/>
                    <a:pt x="0" y="9"/>
                  </a:cubicBezTo>
                  <a:cubicBezTo>
                    <a:pt x="0" y="12"/>
                    <a:pt x="4" y="12"/>
                    <a:pt x="4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5" name="Freeform 363"/>
            <p:cNvSpPr/>
            <p:nvPr/>
          </p:nvSpPr>
          <p:spPr bwMode="auto">
            <a:xfrm>
              <a:off x="5882" y="1801"/>
              <a:ext cx="408" cy="225"/>
            </a:xfrm>
            <a:custGeom>
              <a:avLst/>
              <a:gdLst>
                <a:gd name="T0" fmla="*/ 178 w 335"/>
                <a:gd name="T1" fmla="*/ 2 h 184"/>
                <a:gd name="T2" fmla="*/ 55 w 335"/>
                <a:gd name="T3" fmla="*/ 39 h 184"/>
                <a:gd name="T4" fmla="*/ 6 w 335"/>
                <a:gd name="T5" fmla="*/ 125 h 184"/>
                <a:gd name="T6" fmla="*/ 85 w 335"/>
                <a:gd name="T7" fmla="*/ 179 h 184"/>
                <a:gd name="T8" fmla="*/ 204 w 335"/>
                <a:gd name="T9" fmla="*/ 177 h 184"/>
                <a:gd name="T10" fmla="*/ 307 w 335"/>
                <a:gd name="T11" fmla="*/ 119 h 184"/>
                <a:gd name="T12" fmla="*/ 328 w 335"/>
                <a:gd name="T13" fmla="*/ 74 h 184"/>
                <a:gd name="T14" fmla="*/ 313 w 335"/>
                <a:gd name="T15" fmla="*/ 53 h 184"/>
                <a:gd name="T16" fmla="*/ 176 w 335"/>
                <a:gd name="T17" fmla="*/ 88 h 184"/>
                <a:gd name="T18" fmla="*/ 140 w 335"/>
                <a:gd name="T19" fmla="*/ 99 h 184"/>
                <a:gd name="T20" fmla="*/ 122 w 335"/>
                <a:gd name="T21" fmla="*/ 99 h 184"/>
                <a:gd name="T22" fmla="*/ 141 w 335"/>
                <a:gd name="T23" fmla="*/ 79 h 184"/>
                <a:gd name="T24" fmla="*/ 166 w 335"/>
                <a:gd name="T25" fmla="*/ 52 h 184"/>
                <a:gd name="T26" fmla="*/ 200 w 335"/>
                <a:gd name="T27" fmla="*/ 14 h 184"/>
                <a:gd name="T28" fmla="*/ 171 w 335"/>
                <a:gd name="T29" fmla="*/ 1 h 184"/>
                <a:gd name="T30" fmla="*/ 169 w 335"/>
                <a:gd name="T31" fmla="*/ 4 h 184"/>
                <a:gd name="T32" fmla="*/ 188 w 335"/>
                <a:gd name="T33" fmla="*/ 10 h 184"/>
                <a:gd name="T34" fmla="*/ 163 w 335"/>
                <a:gd name="T35" fmla="*/ 49 h 184"/>
                <a:gd name="T36" fmla="*/ 131 w 335"/>
                <a:gd name="T37" fmla="*/ 83 h 184"/>
                <a:gd name="T38" fmla="*/ 112 w 335"/>
                <a:gd name="T39" fmla="*/ 107 h 184"/>
                <a:gd name="T40" fmla="*/ 114 w 335"/>
                <a:gd name="T41" fmla="*/ 109 h 184"/>
                <a:gd name="T42" fmla="*/ 135 w 335"/>
                <a:gd name="T43" fmla="*/ 104 h 184"/>
                <a:gd name="T44" fmla="*/ 189 w 335"/>
                <a:gd name="T45" fmla="*/ 89 h 184"/>
                <a:gd name="T46" fmla="*/ 294 w 335"/>
                <a:gd name="T47" fmla="*/ 61 h 184"/>
                <a:gd name="T48" fmla="*/ 310 w 335"/>
                <a:gd name="T49" fmla="*/ 57 h 184"/>
                <a:gd name="T50" fmla="*/ 316 w 335"/>
                <a:gd name="T51" fmla="*/ 99 h 184"/>
                <a:gd name="T52" fmla="*/ 278 w 335"/>
                <a:gd name="T53" fmla="*/ 140 h 184"/>
                <a:gd name="T54" fmla="*/ 183 w 335"/>
                <a:gd name="T55" fmla="*/ 176 h 184"/>
                <a:gd name="T56" fmla="*/ 96 w 335"/>
                <a:gd name="T57" fmla="*/ 176 h 184"/>
                <a:gd name="T58" fmla="*/ 10 w 335"/>
                <a:gd name="T59" fmla="*/ 124 h 184"/>
                <a:gd name="T60" fmla="*/ 28 w 335"/>
                <a:gd name="T61" fmla="*/ 71 h 184"/>
                <a:gd name="T62" fmla="*/ 71 w 335"/>
                <a:gd name="T63" fmla="*/ 34 h 184"/>
                <a:gd name="T64" fmla="*/ 178 w 335"/>
                <a:gd name="T65" fmla="*/ 6 h 184"/>
                <a:gd name="T66" fmla="*/ 178 w 335"/>
                <a:gd name="T67" fmla="*/ 2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5" h="184">
                  <a:moveTo>
                    <a:pt x="178" y="2"/>
                  </a:moveTo>
                  <a:cubicBezTo>
                    <a:pt x="133" y="2"/>
                    <a:pt x="93" y="14"/>
                    <a:pt x="55" y="39"/>
                  </a:cubicBezTo>
                  <a:cubicBezTo>
                    <a:pt x="29" y="57"/>
                    <a:pt x="0" y="91"/>
                    <a:pt x="6" y="125"/>
                  </a:cubicBezTo>
                  <a:cubicBezTo>
                    <a:pt x="12" y="159"/>
                    <a:pt x="56" y="174"/>
                    <a:pt x="85" y="179"/>
                  </a:cubicBezTo>
                  <a:cubicBezTo>
                    <a:pt x="124" y="184"/>
                    <a:pt x="166" y="183"/>
                    <a:pt x="204" y="177"/>
                  </a:cubicBezTo>
                  <a:cubicBezTo>
                    <a:pt x="243" y="171"/>
                    <a:pt x="282" y="149"/>
                    <a:pt x="307" y="119"/>
                  </a:cubicBezTo>
                  <a:cubicBezTo>
                    <a:pt x="318" y="106"/>
                    <a:pt x="326" y="91"/>
                    <a:pt x="328" y="74"/>
                  </a:cubicBezTo>
                  <a:cubicBezTo>
                    <a:pt x="329" y="65"/>
                    <a:pt x="324" y="51"/>
                    <a:pt x="313" y="53"/>
                  </a:cubicBezTo>
                  <a:cubicBezTo>
                    <a:pt x="267" y="59"/>
                    <a:pt x="221" y="76"/>
                    <a:pt x="176" y="88"/>
                  </a:cubicBezTo>
                  <a:cubicBezTo>
                    <a:pt x="164" y="91"/>
                    <a:pt x="152" y="95"/>
                    <a:pt x="140" y="99"/>
                  </a:cubicBezTo>
                  <a:cubicBezTo>
                    <a:pt x="136" y="100"/>
                    <a:pt x="112" y="111"/>
                    <a:pt x="122" y="99"/>
                  </a:cubicBezTo>
                  <a:cubicBezTo>
                    <a:pt x="127" y="92"/>
                    <a:pt x="135" y="86"/>
                    <a:pt x="141" y="79"/>
                  </a:cubicBezTo>
                  <a:cubicBezTo>
                    <a:pt x="149" y="70"/>
                    <a:pt x="157" y="61"/>
                    <a:pt x="166" y="52"/>
                  </a:cubicBezTo>
                  <a:cubicBezTo>
                    <a:pt x="172" y="45"/>
                    <a:pt x="205" y="25"/>
                    <a:pt x="200" y="14"/>
                  </a:cubicBezTo>
                  <a:cubicBezTo>
                    <a:pt x="196" y="3"/>
                    <a:pt x="180" y="5"/>
                    <a:pt x="171" y="1"/>
                  </a:cubicBezTo>
                  <a:cubicBezTo>
                    <a:pt x="169" y="0"/>
                    <a:pt x="167" y="3"/>
                    <a:pt x="169" y="4"/>
                  </a:cubicBezTo>
                  <a:cubicBezTo>
                    <a:pt x="175" y="7"/>
                    <a:pt x="182" y="8"/>
                    <a:pt x="188" y="10"/>
                  </a:cubicBezTo>
                  <a:cubicBezTo>
                    <a:pt x="206" y="15"/>
                    <a:pt x="169" y="44"/>
                    <a:pt x="163" y="49"/>
                  </a:cubicBezTo>
                  <a:cubicBezTo>
                    <a:pt x="152" y="59"/>
                    <a:pt x="142" y="72"/>
                    <a:pt x="131" y="83"/>
                  </a:cubicBezTo>
                  <a:cubicBezTo>
                    <a:pt x="124" y="91"/>
                    <a:pt x="116" y="97"/>
                    <a:pt x="112" y="107"/>
                  </a:cubicBezTo>
                  <a:cubicBezTo>
                    <a:pt x="112" y="108"/>
                    <a:pt x="113" y="109"/>
                    <a:pt x="114" y="109"/>
                  </a:cubicBezTo>
                  <a:cubicBezTo>
                    <a:pt x="121" y="111"/>
                    <a:pt x="128" y="107"/>
                    <a:pt x="135" y="104"/>
                  </a:cubicBezTo>
                  <a:cubicBezTo>
                    <a:pt x="152" y="98"/>
                    <a:pt x="171" y="94"/>
                    <a:pt x="189" y="89"/>
                  </a:cubicBezTo>
                  <a:cubicBezTo>
                    <a:pt x="224" y="79"/>
                    <a:pt x="258" y="69"/>
                    <a:pt x="294" y="61"/>
                  </a:cubicBezTo>
                  <a:cubicBezTo>
                    <a:pt x="299" y="60"/>
                    <a:pt x="305" y="59"/>
                    <a:pt x="310" y="57"/>
                  </a:cubicBezTo>
                  <a:cubicBezTo>
                    <a:pt x="335" y="51"/>
                    <a:pt x="318" y="94"/>
                    <a:pt x="316" y="99"/>
                  </a:cubicBezTo>
                  <a:cubicBezTo>
                    <a:pt x="307" y="116"/>
                    <a:pt x="293" y="129"/>
                    <a:pt x="278" y="140"/>
                  </a:cubicBezTo>
                  <a:cubicBezTo>
                    <a:pt x="249" y="161"/>
                    <a:pt x="218" y="172"/>
                    <a:pt x="183" y="176"/>
                  </a:cubicBezTo>
                  <a:cubicBezTo>
                    <a:pt x="154" y="178"/>
                    <a:pt x="124" y="178"/>
                    <a:pt x="96" y="176"/>
                  </a:cubicBezTo>
                  <a:cubicBezTo>
                    <a:pt x="62" y="173"/>
                    <a:pt x="20" y="160"/>
                    <a:pt x="10" y="124"/>
                  </a:cubicBezTo>
                  <a:cubicBezTo>
                    <a:pt x="5" y="105"/>
                    <a:pt x="18" y="85"/>
                    <a:pt x="28" y="71"/>
                  </a:cubicBezTo>
                  <a:cubicBezTo>
                    <a:pt x="39" y="55"/>
                    <a:pt x="54" y="44"/>
                    <a:pt x="71" y="34"/>
                  </a:cubicBezTo>
                  <a:cubicBezTo>
                    <a:pt x="104" y="14"/>
                    <a:pt x="140" y="6"/>
                    <a:pt x="178" y="6"/>
                  </a:cubicBezTo>
                  <a:cubicBezTo>
                    <a:pt x="181" y="6"/>
                    <a:pt x="181" y="2"/>
                    <a:pt x="178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6" name="Freeform 364"/>
            <p:cNvSpPr/>
            <p:nvPr/>
          </p:nvSpPr>
          <p:spPr bwMode="auto">
            <a:xfrm>
              <a:off x="5890" y="1948"/>
              <a:ext cx="14" cy="83"/>
            </a:xfrm>
            <a:custGeom>
              <a:avLst/>
              <a:gdLst>
                <a:gd name="T0" fmla="*/ 0 w 12"/>
                <a:gd name="T1" fmla="*/ 3 h 68"/>
                <a:gd name="T2" fmla="*/ 2 w 12"/>
                <a:gd name="T3" fmla="*/ 41 h 68"/>
                <a:gd name="T4" fmla="*/ 7 w 12"/>
                <a:gd name="T5" fmla="*/ 66 h 68"/>
                <a:gd name="T6" fmla="*/ 11 w 12"/>
                <a:gd name="T7" fmla="*/ 64 h 68"/>
                <a:gd name="T8" fmla="*/ 6 w 12"/>
                <a:gd name="T9" fmla="*/ 37 h 68"/>
                <a:gd name="T10" fmla="*/ 4 w 12"/>
                <a:gd name="T11" fmla="*/ 3 h 68"/>
                <a:gd name="T12" fmla="*/ 0 w 12"/>
                <a:gd name="T13" fmla="*/ 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68">
                  <a:moveTo>
                    <a:pt x="0" y="3"/>
                  </a:moveTo>
                  <a:cubicBezTo>
                    <a:pt x="1" y="16"/>
                    <a:pt x="1" y="28"/>
                    <a:pt x="2" y="41"/>
                  </a:cubicBezTo>
                  <a:cubicBezTo>
                    <a:pt x="3" y="49"/>
                    <a:pt x="3" y="59"/>
                    <a:pt x="7" y="66"/>
                  </a:cubicBezTo>
                  <a:cubicBezTo>
                    <a:pt x="9" y="68"/>
                    <a:pt x="12" y="66"/>
                    <a:pt x="11" y="64"/>
                  </a:cubicBezTo>
                  <a:cubicBezTo>
                    <a:pt x="6" y="58"/>
                    <a:pt x="6" y="44"/>
                    <a:pt x="6" y="37"/>
                  </a:cubicBezTo>
                  <a:cubicBezTo>
                    <a:pt x="6" y="26"/>
                    <a:pt x="5" y="14"/>
                    <a:pt x="4" y="3"/>
                  </a:cubicBezTo>
                  <a:cubicBezTo>
                    <a:pt x="4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7" name="Freeform 365"/>
            <p:cNvSpPr/>
            <p:nvPr/>
          </p:nvSpPr>
          <p:spPr bwMode="auto">
            <a:xfrm>
              <a:off x="6267" y="2055"/>
              <a:ext cx="6" cy="5"/>
            </a:xfrm>
            <a:custGeom>
              <a:avLst/>
              <a:gdLst>
                <a:gd name="T0" fmla="*/ 2 w 5"/>
                <a:gd name="T1" fmla="*/ 4 h 4"/>
                <a:gd name="T2" fmla="*/ 2 w 5"/>
                <a:gd name="T3" fmla="*/ 0 h 4"/>
                <a:gd name="T4" fmla="*/ 2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5" y="4"/>
                    <a:pt x="5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8" name="Freeform 366"/>
            <p:cNvSpPr/>
            <p:nvPr/>
          </p:nvSpPr>
          <p:spPr bwMode="auto">
            <a:xfrm>
              <a:off x="5904" y="1901"/>
              <a:ext cx="377" cy="173"/>
            </a:xfrm>
            <a:custGeom>
              <a:avLst/>
              <a:gdLst>
                <a:gd name="T0" fmla="*/ 2 w 309"/>
                <a:gd name="T1" fmla="*/ 104 h 142"/>
                <a:gd name="T2" fmla="*/ 31 w 309"/>
                <a:gd name="T3" fmla="*/ 120 h 142"/>
                <a:gd name="T4" fmla="*/ 46 w 309"/>
                <a:gd name="T5" fmla="*/ 122 h 142"/>
                <a:gd name="T6" fmla="*/ 73 w 309"/>
                <a:gd name="T7" fmla="*/ 132 h 142"/>
                <a:gd name="T8" fmla="*/ 96 w 309"/>
                <a:gd name="T9" fmla="*/ 137 h 142"/>
                <a:gd name="T10" fmla="*/ 195 w 309"/>
                <a:gd name="T11" fmla="*/ 128 h 142"/>
                <a:gd name="T12" fmla="*/ 240 w 309"/>
                <a:gd name="T13" fmla="*/ 116 h 142"/>
                <a:gd name="T14" fmla="*/ 280 w 309"/>
                <a:gd name="T15" fmla="*/ 89 h 142"/>
                <a:gd name="T16" fmla="*/ 307 w 309"/>
                <a:gd name="T17" fmla="*/ 56 h 142"/>
                <a:gd name="T18" fmla="*/ 308 w 309"/>
                <a:gd name="T19" fmla="*/ 38 h 142"/>
                <a:gd name="T20" fmla="*/ 308 w 309"/>
                <a:gd name="T21" fmla="*/ 3 h 142"/>
                <a:gd name="T22" fmla="*/ 304 w 309"/>
                <a:gd name="T23" fmla="*/ 3 h 142"/>
                <a:gd name="T24" fmla="*/ 302 w 309"/>
                <a:gd name="T25" fmla="*/ 57 h 142"/>
                <a:gd name="T26" fmla="*/ 269 w 309"/>
                <a:gd name="T27" fmla="*/ 93 h 142"/>
                <a:gd name="T28" fmla="*/ 214 w 309"/>
                <a:gd name="T29" fmla="*/ 118 h 142"/>
                <a:gd name="T30" fmla="*/ 173 w 309"/>
                <a:gd name="T31" fmla="*/ 130 h 142"/>
                <a:gd name="T32" fmla="*/ 78 w 309"/>
                <a:gd name="T33" fmla="*/ 129 h 142"/>
                <a:gd name="T34" fmla="*/ 42 w 309"/>
                <a:gd name="T35" fmla="*/ 118 h 142"/>
                <a:gd name="T36" fmla="*/ 18 w 309"/>
                <a:gd name="T37" fmla="*/ 104 h 142"/>
                <a:gd name="T38" fmla="*/ 2 w 309"/>
                <a:gd name="T39" fmla="*/ 100 h 142"/>
                <a:gd name="T40" fmla="*/ 2 w 309"/>
                <a:gd name="T41" fmla="*/ 104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142">
                  <a:moveTo>
                    <a:pt x="2" y="104"/>
                  </a:moveTo>
                  <a:cubicBezTo>
                    <a:pt x="17" y="106"/>
                    <a:pt x="20" y="114"/>
                    <a:pt x="31" y="120"/>
                  </a:cubicBezTo>
                  <a:cubicBezTo>
                    <a:pt x="35" y="122"/>
                    <a:pt x="42" y="122"/>
                    <a:pt x="46" y="122"/>
                  </a:cubicBezTo>
                  <a:cubicBezTo>
                    <a:pt x="56" y="123"/>
                    <a:pt x="64" y="128"/>
                    <a:pt x="73" y="132"/>
                  </a:cubicBezTo>
                  <a:cubicBezTo>
                    <a:pt x="80" y="135"/>
                    <a:pt x="88" y="136"/>
                    <a:pt x="96" y="137"/>
                  </a:cubicBezTo>
                  <a:cubicBezTo>
                    <a:pt x="129" y="142"/>
                    <a:pt x="164" y="138"/>
                    <a:pt x="195" y="128"/>
                  </a:cubicBezTo>
                  <a:cubicBezTo>
                    <a:pt x="210" y="124"/>
                    <a:pt x="226" y="122"/>
                    <a:pt x="240" y="116"/>
                  </a:cubicBezTo>
                  <a:cubicBezTo>
                    <a:pt x="256" y="109"/>
                    <a:pt x="267" y="99"/>
                    <a:pt x="280" y="89"/>
                  </a:cubicBezTo>
                  <a:cubicBezTo>
                    <a:pt x="290" y="80"/>
                    <a:pt x="302" y="68"/>
                    <a:pt x="307" y="56"/>
                  </a:cubicBezTo>
                  <a:cubicBezTo>
                    <a:pt x="309" y="51"/>
                    <a:pt x="308" y="44"/>
                    <a:pt x="308" y="38"/>
                  </a:cubicBezTo>
                  <a:cubicBezTo>
                    <a:pt x="308" y="27"/>
                    <a:pt x="308" y="15"/>
                    <a:pt x="308" y="3"/>
                  </a:cubicBezTo>
                  <a:cubicBezTo>
                    <a:pt x="308" y="0"/>
                    <a:pt x="304" y="0"/>
                    <a:pt x="304" y="3"/>
                  </a:cubicBezTo>
                  <a:cubicBezTo>
                    <a:pt x="304" y="19"/>
                    <a:pt x="308" y="42"/>
                    <a:pt x="302" y="57"/>
                  </a:cubicBezTo>
                  <a:cubicBezTo>
                    <a:pt x="296" y="71"/>
                    <a:pt x="279" y="84"/>
                    <a:pt x="269" y="93"/>
                  </a:cubicBezTo>
                  <a:cubicBezTo>
                    <a:pt x="253" y="107"/>
                    <a:pt x="235" y="116"/>
                    <a:pt x="214" y="118"/>
                  </a:cubicBezTo>
                  <a:cubicBezTo>
                    <a:pt x="200" y="120"/>
                    <a:pt x="187" y="127"/>
                    <a:pt x="173" y="130"/>
                  </a:cubicBezTo>
                  <a:cubicBezTo>
                    <a:pt x="144" y="137"/>
                    <a:pt x="108" y="138"/>
                    <a:pt x="78" y="129"/>
                  </a:cubicBezTo>
                  <a:cubicBezTo>
                    <a:pt x="64" y="125"/>
                    <a:pt x="56" y="119"/>
                    <a:pt x="42" y="118"/>
                  </a:cubicBezTo>
                  <a:cubicBezTo>
                    <a:pt x="24" y="117"/>
                    <a:pt x="28" y="109"/>
                    <a:pt x="18" y="104"/>
                  </a:cubicBezTo>
                  <a:cubicBezTo>
                    <a:pt x="12" y="102"/>
                    <a:pt x="8" y="101"/>
                    <a:pt x="2" y="100"/>
                  </a:cubicBezTo>
                  <a:cubicBezTo>
                    <a:pt x="0" y="100"/>
                    <a:pt x="0" y="104"/>
                    <a:pt x="2" y="10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9" name="Freeform 367"/>
            <p:cNvSpPr/>
            <p:nvPr/>
          </p:nvSpPr>
          <p:spPr bwMode="auto">
            <a:xfrm>
              <a:off x="6440" y="1935"/>
              <a:ext cx="8" cy="5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0 h 4"/>
                <a:gd name="T4" fmla="*/ 3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6" y="4"/>
                    <a:pt x="6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0" name="Freeform 368"/>
            <p:cNvSpPr/>
            <p:nvPr/>
          </p:nvSpPr>
          <p:spPr bwMode="auto">
            <a:xfrm>
              <a:off x="6100" y="1825"/>
              <a:ext cx="41" cy="64"/>
            </a:xfrm>
            <a:custGeom>
              <a:avLst/>
              <a:gdLst>
                <a:gd name="T0" fmla="*/ 20 w 33"/>
                <a:gd name="T1" fmla="*/ 3 h 53"/>
                <a:gd name="T2" fmla="*/ 24 w 33"/>
                <a:gd name="T3" fmla="*/ 18 h 53"/>
                <a:gd name="T4" fmla="*/ 25 w 33"/>
                <a:gd name="T5" fmla="*/ 33 h 53"/>
                <a:gd name="T6" fmla="*/ 2 w 33"/>
                <a:gd name="T7" fmla="*/ 48 h 53"/>
                <a:gd name="T8" fmla="*/ 5 w 33"/>
                <a:gd name="T9" fmla="*/ 51 h 53"/>
                <a:gd name="T10" fmla="*/ 23 w 33"/>
                <a:gd name="T11" fmla="*/ 38 h 53"/>
                <a:gd name="T12" fmla="*/ 31 w 33"/>
                <a:gd name="T13" fmla="*/ 32 h 53"/>
                <a:gd name="T14" fmla="*/ 30 w 33"/>
                <a:gd name="T15" fmla="*/ 23 h 53"/>
                <a:gd name="T16" fmla="*/ 24 w 33"/>
                <a:gd name="T17" fmla="*/ 2 h 53"/>
                <a:gd name="T18" fmla="*/ 20 w 33"/>
                <a:gd name="T19" fmla="*/ 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53">
                  <a:moveTo>
                    <a:pt x="20" y="3"/>
                  </a:moveTo>
                  <a:cubicBezTo>
                    <a:pt x="22" y="8"/>
                    <a:pt x="23" y="13"/>
                    <a:pt x="24" y="18"/>
                  </a:cubicBezTo>
                  <a:cubicBezTo>
                    <a:pt x="25" y="23"/>
                    <a:pt x="30" y="29"/>
                    <a:pt x="25" y="33"/>
                  </a:cubicBezTo>
                  <a:cubicBezTo>
                    <a:pt x="17" y="38"/>
                    <a:pt x="9" y="42"/>
                    <a:pt x="2" y="48"/>
                  </a:cubicBezTo>
                  <a:cubicBezTo>
                    <a:pt x="0" y="50"/>
                    <a:pt x="3" y="53"/>
                    <a:pt x="5" y="51"/>
                  </a:cubicBezTo>
                  <a:cubicBezTo>
                    <a:pt x="10" y="46"/>
                    <a:pt x="16" y="42"/>
                    <a:pt x="23" y="38"/>
                  </a:cubicBezTo>
                  <a:cubicBezTo>
                    <a:pt x="26" y="37"/>
                    <a:pt x="29" y="35"/>
                    <a:pt x="31" y="32"/>
                  </a:cubicBezTo>
                  <a:cubicBezTo>
                    <a:pt x="33" y="29"/>
                    <a:pt x="31" y="25"/>
                    <a:pt x="30" y="23"/>
                  </a:cubicBezTo>
                  <a:cubicBezTo>
                    <a:pt x="27" y="16"/>
                    <a:pt x="27" y="9"/>
                    <a:pt x="24" y="2"/>
                  </a:cubicBezTo>
                  <a:cubicBezTo>
                    <a:pt x="23" y="0"/>
                    <a:pt x="20" y="1"/>
                    <a:pt x="20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1" name="Freeform 369"/>
            <p:cNvSpPr/>
            <p:nvPr/>
          </p:nvSpPr>
          <p:spPr bwMode="auto">
            <a:xfrm>
              <a:off x="6077" y="1898"/>
              <a:ext cx="12" cy="11"/>
            </a:xfrm>
            <a:custGeom>
              <a:avLst/>
              <a:gdLst>
                <a:gd name="T0" fmla="*/ 5 w 10"/>
                <a:gd name="T1" fmla="*/ 1 h 9"/>
                <a:gd name="T2" fmla="*/ 2 w 10"/>
                <a:gd name="T3" fmla="*/ 4 h 9"/>
                <a:gd name="T4" fmla="*/ 5 w 10"/>
                <a:gd name="T5" fmla="*/ 7 h 9"/>
                <a:gd name="T6" fmla="*/ 8 w 10"/>
                <a:gd name="T7" fmla="*/ 4 h 9"/>
                <a:gd name="T8" fmla="*/ 5 w 10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5" y="1"/>
                  </a:moveTo>
                  <a:cubicBezTo>
                    <a:pt x="5" y="2"/>
                    <a:pt x="3" y="3"/>
                    <a:pt x="2" y="4"/>
                  </a:cubicBezTo>
                  <a:cubicBezTo>
                    <a:pt x="0" y="6"/>
                    <a:pt x="3" y="9"/>
                    <a:pt x="5" y="7"/>
                  </a:cubicBezTo>
                  <a:cubicBezTo>
                    <a:pt x="6" y="6"/>
                    <a:pt x="7" y="5"/>
                    <a:pt x="8" y="4"/>
                  </a:cubicBezTo>
                  <a:cubicBezTo>
                    <a:pt x="10" y="2"/>
                    <a:pt x="8" y="0"/>
                    <a:pt x="5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2" name="Freeform 370"/>
            <p:cNvSpPr/>
            <p:nvPr/>
          </p:nvSpPr>
          <p:spPr bwMode="auto">
            <a:xfrm>
              <a:off x="6066" y="1914"/>
              <a:ext cx="6" cy="4"/>
            </a:xfrm>
            <a:custGeom>
              <a:avLst/>
              <a:gdLst>
                <a:gd name="T0" fmla="*/ 2 w 5"/>
                <a:gd name="T1" fmla="*/ 4 h 4"/>
                <a:gd name="T2" fmla="*/ 2 w 5"/>
                <a:gd name="T3" fmla="*/ 0 h 4"/>
                <a:gd name="T4" fmla="*/ 2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5" y="4"/>
                    <a:pt x="5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3" name="Freeform 371"/>
            <p:cNvSpPr/>
            <p:nvPr/>
          </p:nvSpPr>
          <p:spPr bwMode="auto">
            <a:xfrm>
              <a:off x="6070" y="1871"/>
              <a:ext cx="58" cy="50"/>
            </a:xfrm>
            <a:custGeom>
              <a:avLst/>
              <a:gdLst>
                <a:gd name="T0" fmla="*/ 5 w 48"/>
                <a:gd name="T1" fmla="*/ 37 h 41"/>
                <a:gd name="T2" fmla="*/ 38 w 48"/>
                <a:gd name="T3" fmla="*/ 12 h 41"/>
                <a:gd name="T4" fmla="*/ 36 w 48"/>
                <a:gd name="T5" fmla="*/ 8 h 41"/>
                <a:gd name="T6" fmla="*/ 19 w 48"/>
                <a:gd name="T7" fmla="*/ 22 h 41"/>
                <a:gd name="T8" fmla="*/ 2 w 48"/>
                <a:gd name="T9" fmla="*/ 37 h 41"/>
                <a:gd name="T10" fmla="*/ 4 w 48"/>
                <a:gd name="T11" fmla="*/ 40 h 41"/>
                <a:gd name="T12" fmla="*/ 22 w 48"/>
                <a:gd name="T13" fmla="*/ 21 h 41"/>
                <a:gd name="T14" fmla="*/ 46 w 48"/>
                <a:gd name="T15" fmla="*/ 4 h 41"/>
                <a:gd name="T16" fmla="*/ 44 w 48"/>
                <a:gd name="T17" fmla="*/ 1 h 41"/>
                <a:gd name="T18" fmla="*/ 19 w 48"/>
                <a:gd name="T19" fmla="*/ 18 h 41"/>
                <a:gd name="T20" fmla="*/ 0 w 48"/>
                <a:gd name="T21" fmla="*/ 37 h 41"/>
                <a:gd name="T22" fmla="*/ 3 w 48"/>
                <a:gd name="T23" fmla="*/ 41 h 41"/>
                <a:gd name="T24" fmla="*/ 17 w 48"/>
                <a:gd name="T25" fmla="*/ 30 h 41"/>
                <a:gd name="T26" fmla="*/ 38 w 48"/>
                <a:gd name="T27" fmla="*/ 12 h 41"/>
                <a:gd name="T28" fmla="*/ 36 w 48"/>
                <a:gd name="T29" fmla="*/ 8 h 41"/>
                <a:gd name="T30" fmla="*/ 2 w 48"/>
                <a:gd name="T31" fmla="*/ 35 h 41"/>
                <a:gd name="T32" fmla="*/ 5 w 48"/>
                <a:gd name="T33" fmla="*/ 3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41">
                  <a:moveTo>
                    <a:pt x="5" y="37"/>
                  </a:moveTo>
                  <a:cubicBezTo>
                    <a:pt x="13" y="28"/>
                    <a:pt x="24" y="15"/>
                    <a:pt x="38" y="12"/>
                  </a:cubicBezTo>
                  <a:cubicBezTo>
                    <a:pt x="37" y="11"/>
                    <a:pt x="36" y="10"/>
                    <a:pt x="36" y="8"/>
                  </a:cubicBezTo>
                  <a:cubicBezTo>
                    <a:pt x="30" y="12"/>
                    <a:pt x="24" y="17"/>
                    <a:pt x="19" y="22"/>
                  </a:cubicBezTo>
                  <a:cubicBezTo>
                    <a:pt x="14" y="27"/>
                    <a:pt x="9" y="35"/>
                    <a:pt x="2" y="37"/>
                  </a:cubicBezTo>
                  <a:cubicBezTo>
                    <a:pt x="2" y="37"/>
                    <a:pt x="3" y="39"/>
                    <a:pt x="4" y="40"/>
                  </a:cubicBezTo>
                  <a:cubicBezTo>
                    <a:pt x="8" y="32"/>
                    <a:pt x="16" y="27"/>
                    <a:pt x="22" y="21"/>
                  </a:cubicBezTo>
                  <a:cubicBezTo>
                    <a:pt x="29" y="14"/>
                    <a:pt x="36" y="8"/>
                    <a:pt x="46" y="4"/>
                  </a:cubicBezTo>
                  <a:cubicBezTo>
                    <a:pt x="48" y="3"/>
                    <a:pt x="46" y="0"/>
                    <a:pt x="44" y="1"/>
                  </a:cubicBezTo>
                  <a:cubicBezTo>
                    <a:pt x="34" y="5"/>
                    <a:pt x="27" y="11"/>
                    <a:pt x="19" y="18"/>
                  </a:cubicBezTo>
                  <a:cubicBezTo>
                    <a:pt x="13" y="24"/>
                    <a:pt x="5" y="30"/>
                    <a:pt x="0" y="37"/>
                  </a:cubicBezTo>
                  <a:cubicBezTo>
                    <a:pt x="0" y="39"/>
                    <a:pt x="1" y="41"/>
                    <a:pt x="3" y="41"/>
                  </a:cubicBezTo>
                  <a:cubicBezTo>
                    <a:pt x="8" y="39"/>
                    <a:pt x="13" y="34"/>
                    <a:pt x="17" y="30"/>
                  </a:cubicBezTo>
                  <a:cubicBezTo>
                    <a:pt x="23" y="24"/>
                    <a:pt x="30" y="17"/>
                    <a:pt x="38" y="12"/>
                  </a:cubicBezTo>
                  <a:cubicBezTo>
                    <a:pt x="40" y="11"/>
                    <a:pt x="39" y="8"/>
                    <a:pt x="36" y="8"/>
                  </a:cubicBezTo>
                  <a:cubicBezTo>
                    <a:pt x="23" y="12"/>
                    <a:pt x="11" y="24"/>
                    <a:pt x="2" y="35"/>
                  </a:cubicBezTo>
                  <a:cubicBezTo>
                    <a:pt x="0" y="37"/>
                    <a:pt x="3" y="40"/>
                    <a:pt x="5" y="3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4" name="Freeform 372"/>
            <p:cNvSpPr/>
            <p:nvPr/>
          </p:nvSpPr>
          <p:spPr bwMode="auto">
            <a:xfrm>
              <a:off x="6115" y="1834"/>
              <a:ext cx="11" cy="44"/>
            </a:xfrm>
            <a:custGeom>
              <a:avLst/>
              <a:gdLst>
                <a:gd name="T0" fmla="*/ 1 w 9"/>
                <a:gd name="T1" fmla="*/ 4 h 36"/>
                <a:gd name="T2" fmla="*/ 3 w 9"/>
                <a:gd name="T3" fmla="*/ 17 h 36"/>
                <a:gd name="T4" fmla="*/ 3 w 9"/>
                <a:gd name="T5" fmla="*/ 31 h 36"/>
                <a:gd name="T6" fmla="*/ 5 w 9"/>
                <a:gd name="T7" fmla="*/ 34 h 36"/>
                <a:gd name="T8" fmla="*/ 7 w 9"/>
                <a:gd name="T9" fmla="*/ 21 h 36"/>
                <a:gd name="T10" fmla="*/ 5 w 9"/>
                <a:gd name="T11" fmla="*/ 3 h 36"/>
                <a:gd name="T12" fmla="*/ 1 w 9"/>
                <a:gd name="T13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36">
                  <a:moveTo>
                    <a:pt x="1" y="4"/>
                  </a:moveTo>
                  <a:cubicBezTo>
                    <a:pt x="2" y="8"/>
                    <a:pt x="2" y="12"/>
                    <a:pt x="3" y="17"/>
                  </a:cubicBezTo>
                  <a:cubicBezTo>
                    <a:pt x="3" y="19"/>
                    <a:pt x="5" y="29"/>
                    <a:pt x="3" y="31"/>
                  </a:cubicBezTo>
                  <a:cubicBezTo>
                    <a:pt x="1" y="32"/>
                    <a:pt x="3" y="36"/>
                    <a:pt x="5" y="34"/>
                  </a:cubicBezTo>
                  <a:cubicBezTo>
                    <a:pt x="9" y="32"/>
                    <a:pt x="8" y="25"/>
                    <a:pt x="7" y="21"/>
                  </a:cubicBezTo>
                  <a:cubicBezTo>
                    <a:pt x="7" y="15"/>
                    <a:pt x="6" y="9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5" name="Freeform 373"/>
            <p:cNvSpPr/>
            <p:nvPr/>
          </p:nvSpPr>
          <p:spPr bwMode="auto">
            <a:xfrm>
              <a:off x="6098" y="1850"/>
              <a:ext cx="16" cy="32"/>
            </a:xfrm>
            <a:custGeom>
              <a:avLst/>
              <a:gdLst>
                <a:gd name="T0" fmla="*/ 2 w 13"/>
                <a:gd name="T1" fmla="*/ 4 h 26"/>
                <a:gd name="T2" fmla="*/ 9 w 13"/>
                <a:gd name="T3" fmla="*/ 24 h 26"/>
                <a:gd name="T4" fmla="*/ 9 w 13"/>
                <a:gd name="T5" fmla="*/ 22 h 26"/>
                <a:gd name="T6" fmla="*/ 9 w 13"/>
                <a:gd name="T7" fmla="*/ 23 h 26"/>
                <a:gd name="T8" fmla="*/ 11 w 13"/>
                <a:gd name="T9" fmla="*/ 22 h 26"/>
                <a:gd name="T10" fmla="*/ 11 w 13"/>
                <a:gd name="T11" fmla="*/ 22 h 26"/>
                <a:gd name="T12" fmla="*/ 8 w 13"/>
                <a:gd name="T13" fmla="*/ 25 h 26"/>
                <a:gd name="T14" fmla="*/ 9 w 13"/>
                <a:gd name="T15" fmla="*/ 26 h 26"/>
                <a:gd name="T16" fmla="*/ 12 w 13"/>
                <a:gd name="T17" fmla="*/ 25 h 26"/>
                <a:gd name="T18" fmla="*/ 12 w 13"/>
                <a:gd name="T19" fmla="*/ 24 h 26"/>
                <a:gd name="T20" fmla="*/ 12 w 13"/>
                <a:gd name="T21" fmla="*/ 22 h 26"/>
                <a:gd name="T22" fmla="*/ 5 w 13"/>
                <a:gd name="T23" fmla="*/ 2 h 26"/>
                <a:gd name="T24" fmla="*/ 2 w 13"/>
                <a:gd name="T25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26">
                  <a:moveTo>
                    <a:pt x="2" y="4"/>
                  </a:moveTo>
                  <a:cubicBezTo>
                    <a:pt x="6" y="10"/>
                    <a:pt x="5" y="18"/>
                    <a:pt x="9" y="24"/>
                  </a:cubicBezTo>
                  <a:cubicBezTo>
                    <a:pt x="9" y="24"/>
                    <a:pt x="9" y="23"/>
                    <a:pt x="9" y="22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10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9" y="20"/>
                    <a:pt x="6" y="23"/>
                    <a:pt x="8" y="25"/>
                  </a:cubicBezTo>
                  <a:cubicBezTo>
                    <a:pt x="9" y="25"/>
                    <a:pt x="9" y="25"/>
                    <a:pt x="9" y="26"/>
                  </a:cubicBezTo>
                  <a:cubicBezTo>
                    <a:pt x="10" y="26"/>
                    <a:pt x="11" y="26"/>
                    <a:pt x="12" y="25"/>
                  </a:cubicBezTo>
                  <a:cubicBezTo>
                    <a:pt x="12" y="25"/>
                    <a:pt x="12" y="25"/>
                    <a:pt x="12" y="24"/>
                  </a:cubicBezTo>
                  <a:cubicBezTo>
                    <a:pt x="13" y="24"/>
                    <a:pt x="13" y="23"/>
                    <a:pt x="12" y="22"/>
                  </a:cubicBezTo>
                  <a:cubicBezTo>
                    <a:pt x="9" y="16"/>
                    <a:pt x="10" y="8"/>
                    <a:pt x="5" y="2"/>
                  </a:cubicBezTo>
                  <a:cubicBezTo>
                    <a:pt x="4" y="0"/>
                    <a:pt x="0" y="2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6" name="Freeform 374"/>
            <p:cNvSpPr/>
            <p:nvPr/>
          </p:nvSpPr>
          <p:spPr bwMode="auto">
            <a:xfrm>
              <a:off x="6089" y="1864"/>
              <a:ext cx="13" cy="34"/>
            </a:xfrm>
            <a:custGeom>
              <a:avLst/>
              <a:gdLst>
                <a:gd name="T0" fmla="*/ 0 w 10"/>
                <a:gd name="T1" fmla="*/ 2 h 28"/>
                <a:gd name="T2" fmla="*/ 3 w 10"/>
                <a:gd name="T3" fmla="*/ 23 h 28"/>
                <a:gd name="T4" fmla="*/ 7 w 10"/>
                <a:gd name="T5" fmla="*/ 25 h 28"/>
                <a:gd name="T6" fmla="*/ 4 w 10"/>
                <a:gd name="T7" fmla="*/ 2 h 28"/>
                <a:gd name="T8" fmla="*/ 0 w 10"/>
                <a:gd name="T9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8">
                  <a:moveTo>
                    <a:pt x="0" y="2"/>
                  </a:moveTo>
                  <a:cubicBezTo>
                    <a:pt x="0" y="9"/>
                    <a:pt x="6" y="17"/>
                    <a:pt x="3" y="23"/>
                  </a:cubicBezTo>
                  <a:cubicBezTo>
                    <a:pt x="2" y="26"/>
                    <a:pt x="6" y="28"/>
                    <a:pt x="7" y="25"/>
                  </a:cubicBezTo>
                  <a:cubicBezTo>
                    <a:pt x="10" y="17"/>
                    <a:pt x="4" y="10"/>
                    <a:pt x="4" y="2"/>
                  </a:cubicBezTo>
                  <a:cubicBezTo>
                    <a:pt x="4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7" name="Freeform 375"/>
            <p:cNvSpPr/>
            <p:nvPr/>
          </p:nvSpPr>
          <p:spPr bwMode="auto">
            <a:xfrm>
              <a:off x="6074" y="1875"/>
              <a:ext cx="9" cy="28"/>
            </a:xfrm>
            <a:custGeom>
              <a:avLst/>
              <a:gdLst>
                <a:gd name="T0" fmla="*/ 0 w 8"/>
                <a:gd name="T1" fmla="*/ 3 h 23"/>
                <a:gd name="T2" fmla="*/ 1 w 8"/>
                <a:gd name="T3" fmla="*/ 11 h 23"/>
                <a:gd name="T4" fmla="*/ 3 w 8"/>
                <a:gd name="T5" fmla="*/ 19 h 23"/>
                <a:gd name="T6" fmla="*/ 6 w 8"/>
                <a:gd name="T7" fmla="*/ 20 h 23"/>
                <a:gd name="T8" fmla="*/ 4 w 8"/>
                <a:gd name="T9" fmla="*/ 3 h 23"/>
                <a:gd name="T10" fmla="*/ 0 w 8"/>
                <a:gd name="T11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3">
                  <a:moveTo>
                    <a:pt x="0" y="3"/>
                  </a:moveTo>
                  <a:cubicBezTo>
                    <a:pt x="0" y="6"/>
                    <a:pt x="0" y="8"/>
                    <a:pt x="1" y="11"/>
                  </a:cubicBezTo>
                  <a:cubicBezTo>
                    <a:pt x="2" y="13"/>
                    <a:pt x="3" y="17"/>
                    <a:pt x="3" y="19"/>
                  </a:cubicBezTo>
                  <a:cubicBezTo>
                    <a:pt x="2" y="22"/>
                    <a:pt x="6" y="23"/>
                    <a:pt x="6" y="20"/>
                  </a:cubicBezTo>
                  <a:cubicBezTo>
                    <a:pt x="8" y="15"/>
                    <a:pt x="4" y="9"/>
                    <a:pt x="4" y="3"/>
                  </a:cubicBezTo>
                  <a:cubicBezTo>
                    <a:pt x="4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8" name="Freeform 376"/>
            <p:cNvSpPr/>
            <p:nvPr/>
          </p:nvSpPr>
          <p:spPr bwMode="auto">
            <a:xfrm>
              <a:off x="6059" y="1892"/>
              <a:ext cx="13" cy="33"/>
            </a:xfrm>
            <a:custGeom>
              <a:avLst/>
              <a:gdLst>
                <a:gd name="T0" fmla="*/ 1 w 11"/>
                <a:gd name="T1" fmla="*/ 4 h 27"/>
                <a:gd name="T2" fmla="*/ 3 w 11"/>
                <a:gd name="T3" fmla="*/ 12 h 27"/>
                <a:gd name="T4" fmla="*/ 4 w 11"/>
                <a:gd name="T5" fmla="*/ 22 h 27"/>
                <a:gd name="T6" fmla="*/ 8 w 11"/>
                <a:gd name="T7" fmla="*/ 24 h 27"/>
                <a:gd name="T8" fmla="*/ 5 w 11"/>
                <a:gd name="T9" fmla="*/ 2 h 27"/>
                <a:gd name="T10" fmla="*/ 1 w 11"/>
                <a:gd name="T11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27">
                  <a:moveTo>
                    <a:pt x="1" y="4"/>
                  </a:moveTo>
                  <a:cubicBezTo>
                    <a:pt x="1" y="6"/>
                    <a:pt x="2" y="9"/>
                    <a:pt x="3" y="12"/>
                  </a:cubicBezTo>
                  <a:cubicBezTo>
                    <a:pt x="4" y="15"/>
                    <a:pt x="6" y="19"/>
                    <a:pt x="4" y="22"/>
                  </a:cubicBezTo>
                  <a:cubicBezTo>
                    <a:pt x="3" y="24"/>
                    <a:pt x="7" y="27"/>
                    <a:pt x="8" y="24"/>
                  </a:cubicBezTo>
                  <a:cubicBezTo>
                    <a:pt x="11" y="17"/>
                    <a:pt x="6" y="9"/>
                    <a:pt x="5" y="2"/>
                  </a:cubicBezTo>
                  <a:cubicBezTo>
                    <a:pt x="4" y="0"/>
                    <a:pt x="0" y="1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9" name="Freeform 377"/>
            <p:cNvSpPr/>
            <p:nvPr/>
          </p:nvSpPr>
          <p:spPr bwMode="auto">
            <a:xfrm>
              <a:off x="6047" y="1896"/>
              <a:ext cx="6" cy="5"/>
            </a:xfrm>
            <a:custGeom>
              <a:avLst/>
              <a:gdLst>
                <a:gd name="T0" fmla="*/ 3 w 5"/>
                <a:gd name="T1" fmla="*/ 4 h 4"/>
                <a:gd name="T2" fmla="*/ 3 w 5"/>
                <a:gd name="T3" fmla="*/ 0 h 4"/>
                <a:gd name="T4" fmla="*/ 3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5" y="4"/>
                    <a:pt x="5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0" name="Freeform 378"/>
            <p:cNvSpPr/>
            <p:nvPr/>
          </p:nvSpPr>
          <p:spPr bwMode="auto">
            <a:xfrm>
              <a:off x="5911" y="1993"/>
              <a:ext cx="15" cy="46"/>
            </a:xfrm>
            <a:custGeom>
              <a:avLst/>
              <a:gdLst>
                <a:gd name="T0" fmla="*/ 4 w 12"/>
                <a:gd name="T1" fmla="*/ 25 h 38"/>
                <a:gd name="T2" fmla="*/ 6 w 12"/>
                <a:gd name="T3" fmla="*/ 2 h 38"/>
                <a:gd name="T4" fmla="*/ 2 w 12"/>
                <a:gd name="T5" fmla="*/ 2 h 38"/>
                <a:gd name="T6" fmla="*/ 4 w 12"/>
                <a:gd name="T7" fmla="*/ 17 h 38"/>
                <a:gd name="T8" fmla="*/ 6 w 12"/>
                <a:gd name="T9" fmla="*/ 33 h 38"/>
                <a:gd name="T10" fmla="*/ 9 w 12"/>
                <a:gd name="T11" fmla="*/ 36 h 38"/>
                <a:gd name="T12" fmla="*/ 9 w 12"/>
                <a:gd name="T13" fmla="*/ 23 h 38"/>
                <a:gd name="T14" fmla="*/ 6 w 12"/>
                <a:gd name="T15" fmla="*/ 2 h 38"/>
                <a:gd name="T16" fmla="*/ 2 w 12"/>
                <a:gd name="T17" fmla="*/ 2 h 38"/>
                <a:gd name="T18" fmla="*/ 1 w 12"/>
                <a:gd name="T19" fmla="*/ 24 h 38"/>
                <a:gd name="T20" fmla="*/ 4 w 12"/>
                <a:gd name="T21" fmla="*/ 2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38">
                  <a:moveTo>
                    <a:pt x="4" y="25"/>
                  </a:moveTo>
                  <a:cubicBezTo>
                    <a:pt x="6" y="18"/>
                    <a:pt x="6" y="10"/>
                    <a:pt x="6" y="2"/>
                  </a:cubicBezTo>
                  <a:cubicBezTo>
                    <a:pt x="6" y="0"/>
                    <a:pt x="2" y="0"/>
                    <a:pt x="2" y="2"/>
                  </a:cubicBezTo>
                  <a:cubicBezTo>
                    <a:pt x="2" y="7"/>
                    <a:pt x="3" y="12"/>
                    <a:pt x="4" y="17"/>
                  </a:cubicBezTo>
                  <a:cubicBezTo>
                    <a:pt x="5" y="19"/>
                    <a:pt x="8" y="31"/>
                    <a:pt x="6" y="33"/>
                  </a:cubicBezTo>
                  <a:cubicBezTo>
                    <a:pt x="4" y="35"/>
                    <a:pt x="7" y="38"/>
                    <a:pt x="9" y="36"/>
                  </a:cubicBezTo>
                  <a:cubicBezTo>
                    <a:pt x="12" y="34"/>
                    <a:pt x="10" y="26"/>
                    <a:pt x="9" y="23"/>
                  </a:cubicBezTo>
                  <a:cubicBezTo>
                    <a:pt x="8" y="16"/>
                    <a:pt x="6" y="9"/>
                    <a:pt x="6" y="2"/>
                  </a:cubicBezTo>
                  <a:cubicBezTo>
                    <a:pt x="5" y="2"/>
                    <a:pt x="3" y="2"/>
                    <a:pt x="2" y="2"/>
                  </a:cubicBezTo>
                  <a:cubicBezTo>
                    <a:pt x="2" y="9"/>
                    <a:pt x="2" y="17"/>
                    <a:pt x="1" y="24"/>
                  </a:cubicBezTo>
                  <a:cubicBezTo>
                    <a:pt x="0" y="26"/>
                    <a:pt x="4" y="27"/>
                    <a:pt x="4" y="2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1" name="Freeform 379"/>
            <p:cNvSpPr/>
            <p:nvPr/>
          </p:nvSpPr>
          <p:spPr bwMode="auto">
            <a:xfrm>
              <a:off x="5938" y="2011"/>
              <a:ext cx="16" cy="35"/>
            </a:xfrm>
            <a:custGeom>
              <a:avLst/>
              <a:gdLst>
                <a:gd name="T0" fmla="*/ 2 w 13"/>
                <a:gd name="T1" fmla="*/ 4 h 29"/>
                <a:gd name="T2" fmla="*/ 8 w 13"/>
                <a:gd name="T3" fmla="*/ 28 h 29"/>
                <a:gd name="T4" fmla="*/ 10 w 13"/>
                <a:gd name="T5" fmla="*/ 25 h 29"/>
                <a:gd name="T6" fmla="*/ 8 w 13"/>
                <a:gd name="T7" fmla="*/ 13 h 29"/>
                <a:gd name="T8" fmla="*/ 6 w 13"/>
                <a:gd name="T9" fmla="*/ 2 h 29"/>
                <a:gd name="T10" fmla="*/ 2 w 13"/>
                <a:gd name="T11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9">
                  <a:moveTo>
                    <a:pt x="2" y="4"/>
                  </a:moveTo>
                  <a:cubicBezTo>
                    <a:pt x="6" y="10"/>
                    <a:pt x="0" y="24"/>
                    <a:pt x="8" y="28"/>
                  </a:cubicBezTo>
                  <a:cubicBezTo>
                    <a:pt x="11" y="29"/>
                    <a:pt x="13" y="26"/>
                    <a:pt x="10" y="25"/>
                  </a:cubicBezTo>
                  <a:cubicBezTo>
                    <a:pt x="7" y="23"/>
                    <a:pt x="8" y="16"/>
                    <a:pt x="8" y="13"/>
                  </a:cubicBezTo>
                  <a:cubicBezTo>
                    <a:pt x="8" y="10"/>
                    <a:pt x="8" y="5"/>
                    <a:pt x="6" y="2"/>
                  </a:cubicBezTo>
                  <a:cubicBezTo>
                    <a:pt x="4" y="0"/>
                    <a:pt x="1" y="2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2" name="Freeform 380"/>
            <p:cNvSpPr/>
            <p:nvPr/>
          </p:nvSpPr>
          <p:spPr bwMode="auto">
            <a:xfrm>
              <a:off x="5959" y="2016"/>
              <a:ext cx="16" cy="33"/>
            </a:xfrm>
            <a:custGeom>
              <a:avLst/>
              <a:gdLst>
                <a:gd name="T0" fmla="*/ 1 w 13"/>
                <a:gd name="T1" fmla="*/ 5 h 27"/>
                <a:gd name="T2" fmla="*/ 9 w 13"/>
                <a:gd name="T3" fmla="*/ 25 h 27"/>
                <a:gd name="T4" fmla="*/ 11 w 13"/>
                <a:gd name="T5" fmla="*/ 22 h 27"/>
                <a:gd name="T6" fmla="*/ 4 w 13"/>
                <a:gd name="T7" fmla="*/ 3 h 27"/>
                <a:gd name="T8" fmla="*/ 1 w 13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" y="5"/>
                  </a:moveTo>
                  <a:cubicBezTo>
                    <a:pt x="5" y="11"/>
                    <a:pt x="4" y="19"/>
                    <a:pt x="9" y="25"/>
                  </a:cubicBezTo>
                  <a:cubicBezTo>
                    <a:pt x="10" y="27"/>
                    <a:pt x="13" y="24"/>
                    <a:pt x="11" y="22"/>
                  </a:cubicBezTo>
                  <a:cubicBezTo>
                    <a:pt x="7" y="17"/>
                    <a:pt x="9" y="8"/>
                    <a:pt x="4" y="3"/>
                  </a:cubicBezTo>
                  <a:cubicBezTo>
                    <a:pt x="3" y="0"/>
                    <a:pt x="0" y="3"/>
                    <a:pt x="1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3" name="Freeform 381"/>
            <p:cNvSpPr/>
            <p:nvPr/>
          </p:nvSpPr>
          <p:spPr bwMode="auto">
            <a:xfrm>
              <a:off x="5987" y="2023"/>
              <a:ext cx="11" cy="43"/>
            </a:xfrm>
            <a:custGeom>
              <a:avLst/>
              <a:gdLst>
                <a:gd name="T0" fmla="*/ 1 w 9"/>
                <a:gd name="T1" fmla="*/ 2 h 35"/>
                <a:gd name="T2" fmla="*/ 4 w 9"/>
                <a:gd name="T3" fmla="*/ 32 h 35"/>
                <a:gd name="T4" fmla="*/ 8 w 9"/>
                <a:gd name="T5" fmla="*/ 30 h 35"/>
                <a:gd name="T6" fmla="*/ 5 w 9"/>
                <a:gd name="T7" fmla="*/ 2 h 35"/>
                <a:gd name="T8" fmla="*/ 1 w 9"/>
                <a:gd name="T9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5">
                  <a:moveTo>
                    <a:pt x="1" y="2"/>
                  </a:moveTo>
                  <a:cubicBezTo>
                    <a:pt x="2" y="12"/>
                    <a:pt x="0" y="23"/>
                    <a:pt x="4" y="32"/>
                  </a:cubicBezTo>
                  <a:cubicBezTo>
                    <a:pt x="5" y="35"/>
                    <a:pt x="9" y="33"/>
                    <a:pt x="8" y="30"/>
                  </a:cubicBezTo>
                  <a:cubicBezTo>
                    <a:pt x="4" y="22"/>
                    <a:pt x="6" y="11"/>
                    <a:pt x="5" y="2"/>
                  </a:cubicBezTo>
                  <a:cubicBezTo>
                    <a:pt x="5" y="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4" name="Freeform 382"/>
            <p:cNvSpPr/>
            <p:nvPr/>
          </p:nvSpPr>
          <p:spPr bwMode="auto">
            <a:xfrm>
              <a:off x="6016" y="2018"/>
              <a:ext cx="20" cy="55"/>
            </a:xfrm>
            <a:custGeom>
              <a:avLst/>
              <a:gdLst>
                <a:gd name="T0" fmla="*/ 2 w 16"/>
                <a:gd name="T1" fmla="*/ 5 h 45"/>
                <a:gd name="T2" fmla="*/ 7 w 16"/>
                <a:gd name="T3" fmla="*/ 42 h 45"/>
                <a:gd name="T4" fmla="*/ 11 w 16"/>
                <a:gd name="T5" fmla="*/ 41 h 45"/>
                <a:gd name="T6" fmla="*/ 5 w 16"/>
                <a:gd name="T7" fmla="*/ 2 h 45"/>
                <a:gd name="T8" fmla="*/ 2 w 16"/>
                <a:gd name="T9" fmla="*/ 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5">
                  <a:moveTo>
                    <a:pt x="2" y="5"/>
                  </a:moveTo>
                  <a:cubicBezTo>
                    <a:pt x="11" y="14"/>
                    <a:pt x="4" y="30"/>
                    <a:pt x="7" y="42"/>
                  </a:cubicBezTo>
                  <a:cubicBezTo>
                    <a:pt x="8" y="45"/>
                    <a:pt x="12" y="44"/>
                    <a:pt x="11" y="41"/>
                  </a:cubicBezTo>
                  <a:cubicBezTo>
                    <a:pt x="8" y="28"/>
                    <a:pt x="16" y="13"/>
                    <a:pt x="5" y="2"/>
                  </a:cubicBezTo>
                  <a:cubicBezTo>
                    <a:pt x="3" y="0"/>
                    <a:pt x="0" y="3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5" name="Freeform 383"/>
            <p:cNvSpPr/>
            <p:nvPr/>
          </p:nvSpPr>
          <p:spPr bwMode="auto">
            <a:xfrm>
              <a:off x="6055" y="2024"/>
              <a:ext cx="11" cy="47"/>
            </a:xfrm>
            <a:custGeom>
              <a:avLst/>
              <a:gdLst>
                <a:gd name="T0" fmla="*/ 0 w 9"/>
                <a:gd name="T1" fmla="*/ 3 h 38"/>
                <a:gd name="T2" fmla="*/ 5 w 9"/>
                <a:gd name="T3" fmla="*/ 36 h 38"/>
                <a:gd name="T4" fmla="*/ 9 w 9"/>
                <a:gd name="T5" fmla="*/ 35 h 38"/>
                <a:gd name="T6" fmla="*/ 4 w 9"/>
                <a:gd name="T7" fmla="*/ 3 h 38"/>
                <a:gd name="T8" fmla="*/ 0 w 9"/>
                <a:gd name="T9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8">
                  <a:moveTo>
                    <a:pt x="0" y="3"/>
                  </a:moveTo>
                  <a:cubicBezTo>
                    <a:pt x="1" y="14"/>
                    <a:pt x="3" y="25"/>
                    <a:pt x="5" y="36"/>
                  </a:cubicBezTo>
                  <a:cubicBezTo>
                    <a:pt x="5" y="38"/>
                    <a:pt x="9" y="37"/>
                    <a:pt x="9" y="35"/>
                  </a:cubicBezTo>
                  <a:cubicBezTo>
                    <a:pt x="7" y="24"/>
                    <a:pt x="5" y="13"/>
                    <a:pt x="4" y="3"/>
                  </a:cubicBezTo>
                  <a:cubicBezTo>
                    <a:pt x="4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6" name="Freeform 384"/>
            <p:cNvSpPr/>
            <p:nvPr/>
          </p:nvSpPr>
          <p:spPr bwMode="auto">
            <a:xfrm>
              <a:off x="6092" y="2026"/>
              <a:ext cx="11" cy="48"/>
            </a:xfrm>
            <a:custGeom>
              <a:avLst/>
              <a:gdLst>
                <a:gd name="T0" fmla="*/ 0 w 9"/>
                <a:gd name="T1" fmla="*/ 4 h 40"/>
                <a:gd name="T2" fmla="*/ 5 w 9"/>
                <a:gd name="T3" fmla="*/ 37 h 40"/>
                <a:gd name="T4" fmla="*/ 8 w 9"/>
                <a:gd name="T5" fmla="*/ 36 h 40"/>
                <a:gd name="T6" fmla="*/ 4 w 9"/>
                <a:gd name="T7" fmla="*/ 3 h 40"/>
                <a:gd name="T8" fmla="*/ 0 w 9"/>
                <a:gd name="T9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0" y="4"/>
                  </a:moveTo>
                  <a:cubicBezTo>
                    <a:pt x="2" y="15"/>
                    <a:pt x="2" y="26"/>
                    <a:pt x="5" y="37"/>
                  </a:cubicBezTo>
                  <a:cubicBezTo>
                    <a:pt x="5" y="40"/>
                    <a:pt x="9" y="39"/>
                    <a:pt x="8" y="36"/>
                  </a:cubicBezTo>
                  <a:cubicBezTo>
                    <a:pt x="6" y="25"/>
                    <a:pt x="6" y="14"/>
                    <a:pt x="4" y="3"/>
                  </a:cubicBezTo>
                  <a:cubicBezTo>
                    <a:pt x="4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7" name="Freeform 385"/>
            <p:cNvSpPr/>
            <p:nvPr/>
          </p:nvSpPr>
          <p:spPr bwMode="auto">
            <a:xfrm>
              <a:off x="6120" y="2026"/>
              <a:ext cx="10" cy="33"/>
            </a:xfrm>
            <a:custGeom>
              <a:avLst/>
              <a:gdLst>
                <a:gd name="T0" fmla="*/ 0 w 8"/>
                <a:gd name="T1" fmla="*/ 4 h 27"/>
                <a:gd name="T2" fmla="*/ 4 w 8"/>
                <a:gd name="T3" fmla="*/ 25 h 27"/>
                <a:gd name="T4" fmla="*/ 8 w 8"/>
                <a:gd name="T5" fmla="*/ 24 h 27"/>
                <a:gd name="T6" fmla="*/ 4 w 8"/>
                <a:gd name="T7" fmla="*/ 3 h 27"/>
                <a:gd name="T8" fmla="*/ 0 w 8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7">
                  <a:moveTo>
                    <a:pt x="0" y="4"/>
                  </a:moveTo>
                  <a:cubicBezTo>
                    <a:pt x="1" y="11"/>
                    <a:pt x="2" y="18"/>
                    <a:pt x="4" y="25"/>
                  </a:cubicBezTo>
                  <a:cubicBezTo>
                    <a:pt x="5" y="27"/>
                    <a:pt x="8" y="26"/>
                    <a:pt x="8" y="24"/>
                  </a:cubicBezTo>
                  <a:cubicBezTo>
                    <a:pt x="6" y="17"/>
                    <a:pt x="5" y="10"/>
                    <a:pt x="4" y="3"/>
                  </a:cubicBezTo>
                  <a:cubicBezTo>
                    <a:pt x="4" y="0"/>
                    <a:pt x="0" y="1"/>
                    <a:pt x="0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8" name="Freeform 386"/>
            <p:cNvSpPr/>
            <p:nvPr/>
          </p:nvSpPr>
          <p:spPr bwMode="auto">
            <a:xfrm>
              <a:off x="6152" y="2010"/>
              <a:ext cx="17" cy="40"/>
            </a:xfrm>
            <a:custGeom>
              <a:avLst/>
              <a:gdLst>
                <a:gd name="T0" fmla="*/ 1 w 14"/>
                <a:gd name="T1" fmla="*/ 4 h 33"/>
                <a:gd name="T2" fmla="*/ 6 w 14"/>
                <a:gd name="T3" fmla="*/ 22 h 33"/>
                <a:gd name="T4" fmla="*/ 10 w 14"/>
                <a:gd name="T5" fmla="*/ 32 h 33"/>
                <a:gd name="T6" fmla="*/ 12 w 14"/>
                <a:gd name="T7" fmla="*/ 28 h 33"/>
                <a:gd name="T8" fmla="*/ 9 w 14"/>
                <a:gd name="T9" fmla="*/ 17 h 33"/>
                <a:gd name="T10" fmla="*/ 4 w 14"/>
                <a:gd name="T11" fmla="*/ 3 h 33"/>
                <a:gd name="T12" fmla="*/ 1 w 14"/>
                <a:gd name="T13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33">
                  <a:moveTo>
                    <a:pt x="1" y="4"/>
                  </a:moveTo>
                  <a:cubicBezTo>
                    <a:pt x="3" y="10"/>
                    <a:pt x="5" y="16"/>
                    <a:pt x="6" y="22"/>
                  </a:cubicBezTo>
                  <a:cubicBezTo>
                    <a:pt x="7" y="26"/>
                    <a:pt x="7" y="29"/>
                    <a:pt x="10" y="32"/>
                  </a:cubicBezTo>
                  <a:cubicBezTo>
                    <a:pt x="12" y="33"/>
                    <a:pt x="14" y="30"/>
                    <a:pt x="12" y="28"/>
                  </a:cubicBezTo>
                  <a:cubicBezTo>
                    <a:pt x="10" y="27"/>
                    <a:pt x="10" y="20"/>
                    <a:pt x="9" y="17"/>
                  </a:cubicBezTo>
                  <a:cubicBezTo>
                    <a:pt x="8" y="12"/>
                    <a:pt x="6" y="8"/>
                    <a:pt x="4" y="3"/>
                  </a:cubicBezTo>
                  <a:cubicBezTo>
                    <a:pt x="3" y="0"/>
                    <a:pt x="0" y="1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9" name="Freeform 387"/>
            <p:cNvSpPr/>
            <p:nvPr/>
          </p:nvSpPr>
          <p:spPr bwMode="auto">
            <a:xfrm>
              <a:off x="6181" y="2005"/>
              <a:ext cx="13" cy="37"/>
            </a:xfrm>
            <a:custGeom>
              <a:avLst/>
              <a:gdLst>
                <a:gd name="T0" fmla="*/ 1 w 11"/>
                <a:gd name="T1" fmla="*/ 4 h 30"/>
                <a:gd name="T2" fmla="*/ 6 w 11"/>
                <a:gd name="T3" fmla="*/ 28 h 30"/>
                <a:gd name="T4" fmla="*/ 10 w 11"/>
                <a:gd name="T5" fmla="*/ 27 h 30"/>
                <a:gd name="T6" fmla="*/ 5 w 11"/>
                <a:gd name="T7" fmla="*/ 3 h 30"/>
                <a:gd name="T8" fmla="*/ 1 w 11"/>
                <a:gd name="T9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0">
                  <a:moveTo>
                    <a:pt x="1" y="4"/>
                  </a:moveTo>
                  <a:cubicBezTo>
                    <a:pt x="3" y="12"/>
                    <a:pt x="3" y="20"/>
                    <a:pt x="6" y="28"/>
                  </a:cubicBezTo>
                  <a:cubicBezTo>
                    <a:pt x="7" y="30"/>
                    <a:pt x="11" y="29"/>
                    <a:pt x="10" y="27"/>
                  </a:cubicBezTo>
                  <a:cubicBezTo>
                    <a:pt x="7" y="19"/>
                    <a:pt x="7" y="11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0" name="Freeform 388"/>
            <p:cNvSpPr/>
            <p:nvPr/>
          </p:nvSpPr>
          <p:spPr bwMode="auto">
            <a:xfrm>
              <a:off x="6205" y="1990"/>
              <a:ext cx="10" cy="38"/>
            </a:xfrm>
            <a:custGeom>
              <a:avLst/>
              <a:gdLst>
                <a:gd name="T0" fmla="*/ 0 w 8"/>
                <a:gd name="T1" fmla="*/ 3 h 31"/>
                <a:gd name="T2" fmla="*/ 3 w 8"/>
                <a:gd name="T3" fmla="*/ 29 h 31"/>
                <a:gd name="T4" fmla="*/ 7 w 8"/>
                <a:gd name="T5" fmla="*/ 28 h 31"/>
                <a:gd name="T6" fmla="*/ 4 w 8"/>
                <a:gd name="T7" fmla="*/ 3 h 31"/>
                <a:gd name="T8" fmla="*/ 0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3"/>
                  </a:moveTo>
                  <a:cubicBezTo>
                    <a:pt x="1" y="11"/>
                    <a:pt x="0" y="20"/>
                    <a:pt x="3" y="29"/>
                  </a:cubicBezTo>
                  <a:cubicBezTo>
                    <a:pt x="4" y="31"/>
                    <a:pt x="8" y="30"/>
                    <a:pt x="7" y="28"/>
                  </a:cubicBezTo>
                  <a:cubicBezTo>
                    <a:pt x="4" y="20"/>
                    <a:pt x="5" y="11"/>
                    <a:pt x="4" y="3"/>
                  </a:cubicBezTo>
                  <a:cubicBezTo>
                    <a:pt x="4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1" name="Freeform 389"/>
            <p:cNvSpPr/>
            <p:nvPr/>
          </p:nvSpPr>
          <p:spPr bwMode="auto">
            <a:xfrm>
              <a:off x="6230" y="1984"/>
              <a:ext cx="10" cy="22"/>
            </a:xfrm>
            <a:custGeom>
              <a:avLst/>
              <a:gdLst>
                <a:gd name="T0" fmla="*/ 1 w 9"/>
                <a:gd name="T1" fmla="*/ 4 h 18"/>
                <a:gd name="T2" fmla="*/ 4 w 9"/>
                <a:gd name="T3" fmla="*/ 15 h 18"/>
                <a:gd name="T4" fmla="*/ 8 w 9"/>
                <a:gd name="T5" fmla="*/ 14 h 18"/>
                <a:gd name="T6" fmla="*/ 5 w 9"/>
                <a:gd name="T7" fmla="*/ 3 h 18"/>
                <a:gd name="T8" fmla="*/ 1 w 9"/>
                <a:gd name="T9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8">
                  <a:moveTo>
                    <a:pt x="1" y="4"/>
                  </a:moveTo>
                  <a:cubicBezTo>
                    <a:pt x="2" y="8"/>
                    <a:pt x="3" y="12"/>
                    <a:pt x="4" y="15"/>
                  </a:cubicBezTo>
                  <a:cubicBezTo>
                    <a:pt x="5" y="18"/>
                    <a:pt x="9" y="17"/>
                    <a:pt x="8" y="14"/>
                  </a:cubicBezTo>
                  <a:cubicBezTo>
                    <a:pt x="7" y="10"/>
                    <a:pt x="6" y="7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2" name="Freeform 390"/>
            <p:cNvSpPr/>
            <p:nvPr/>
          </p:nvSpPr>
          <p:spPr bwMode="auto">
            <a:xfrm>
              <a:off x="6251" y="1961"/>
              <a:ext cx="13" cy="27"/>
            </a:xfrm>
            <a:custGeom>
              <a:avLst/>
              <a:gdLst>
                <a:gd name="T0" fmla="*/ 1 w 10"/>
                <a:gd name="T1" fmla="*/ 4 h 22"/>
                <a:gd name="T2" fmla="*/ 5 w 10"/>
                <a:gd name="T3" fmla="*/ 19 h 22"/>
                <a:gd name="T4" fmla="*/ 9 w 10"/>
                <a:gd name="T5" fmla="*/ 18 h 22"/>
                <a:gd name="T6" fmla="*/ 5 w 10"/>
                <a:gd name="T7" fmla="*/ 3 h 22"/>
                <a:gd name="T8" fmla="*/ 1 w 10"/>
                <a:gd name="T9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2">
                  <a:moveTo>
                    <a:pt x="1" y="4"/>
                  </a:moveTo>
                  <a:cubicBezTo>
                    <a:pt x="2" y="9"/>
                    <a:pt x="4" y="14"/>
                    <a:pt x="5" y="19"/>
                  </a:cubicBezTo>
                  <a:cubicBezTo>
                    <a:pt x="6" y="22"/>
                    <a:pt x="10" y="21"/>
                    <a:pt x="9" y="18"/>
                  </a:cubicBezTo>
                  <a:cubicBezTo>
                    <a:pt x="8" y="13"/>
                    <a:pt x="6" y="8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3" name="Freeform 391"/>
            <p:cNvSpPr/>
            <p:nvPr/>
          </p:nvSpPr>
          <p:spPr bwMode="auto">
            <a:xfrm>
              <a:off x="6264" y="1950"/>
              <a:ext cx="9" cy="24"/>
            </a:xfrm>
            <a:custGeom>
              <a:avLst/>
              <a:gdLst>
                <a:gd name="T0" fmla="*/ 1 w 8"/>
                <a:gd name="T1" fmla="*/ 4 h 20"/>
                <a:gd name="T2" fmla="*/ 4 w 8"/>
                <a:gd name="T3" fmla="*/ 17 h 20"/>
                <a:gd name="T4" fmla="*/ 7 w 8"/>
                <a:gd name="T5" fmla="*/ 16 h 20"/>
                <a:gd name="T6" fmla="*/ 5 w 8"/>
                <a:gd name="T7" fmla="*/ 3 h 20"/>
                <a:gd name="T8" fmla="*/ 1 w 8"/>
                <a:gd name="T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0">
                  <a:moveTo>
                    <a:pt x="1" y="4"/>
                  </a:moveTo>
                  <a:cubicBezTo>
                    <a:pt x="2" y="9"/>
                    <a:pt x="2" y="13"/>
                    <a:pt x="4" y="17"/>
                  </a:cubicBezTo>
                  <a:cubicBezTo>
                    <a:pt x="4" y="20"/>
                    <a:pt x="8" y="19"/>
                    <a:pt x="7" y="16"/>
                  </a:cubicBezTo>
                  <a:cubicBezTo>
                    <a:pt x="7" y="12"/>
                    <a:pt x="5" y="8"/>
                    <a:pt x="5" y="3"/>
                  </a:cubicBezTo>
                  <a:cubicBezTo>
                    <a:pt x="4" y="0"/>
                    <a:pt x="0" y="2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4" name="Freeform 392"/>
            <p:cNvSpPr/>
            <p:nvPr/>
          </p:nvSpPr>
          <p:spPr bwMode="auto">
            <a:xfrm>
              <a:off x="6166" y="1715"/>
              <a:ext cx="227" cy="152"/>
            </a:xfrm>
            <a:custGeom>
              <a:avLst/>
              <a:gdLst>
                <a:gd name="T0" fmla="*/ 4 w 186"/>
                <a:gd name="T1" fmla="*/ 100 h 125"/>
                <a:gd name="T2" fmla="*/ 34 w 186"/>
                <a:gd name="T3" fmla="*/ 65 h 125"/>
                <a:gd name="T4" fmla="*/ 68 w 186"/>
                <a:gd name="T5" fmla="*/ 32 h 125"/>
                <a:gd name="T6" fmla="*/ 82 w 186"/>
                <a:gd name="T7" fmla="*/ 17 h 125"/>
                <a:gd name="T8" fmla="*/ 117 w 186"/>
                <a:gd name="T9" fmla="*/ 9 h 125"/>
                <a:gd name="T10" fmla="*/ 162 w 186"/>
                <a:gd name="T11" fmla="*/ 46 h 125"/>
                <a:gd name="T12" fmla="*/ 169 w 186"/>
                <a:gd name="T13" fmla="*/ 68 h 125"/>
                <a:gd name="T14" fmla="*/ 142 w 186"/>
                <a:gd name="T15" fmla="*/ 75 h 125"/>
                <a:gd name="T16" fmla="*/ 86 w 186"/>
                <a:gd name="T17" fmla="*/ 80 h 125"/>
                <a:gd name="T18" fmla="*/ 38 w 186"/>
                <a:gd name="T19" fmla="*/ 89 h 125"/>
                <a:gd name="T20" fmla="*/ 2 w 186"/>
                <a:gd name="T21" fmla="*/ 97 h 125"/>
                <a:gd name="T22" fmla="*/ 2 w 186"/>
                <a:gd name="T23" fmla="*/ 100 h 125"/>
                <a:gd name="T24" fmla="*/ 6 w 186"/>
                <a:gd name="T25" fmla="*/ 122 h 125"/>
                <a:gd name="T26" fmla="*/ 9 w 186"/>
                <a:gd name="T27" fmla="*/ 123 h 125"/>
                <a:gd name="T28" fmla="*/ 72 w 186"/>
                <a:gd name="T29" fmla="*/ 118 h 125"/>
                <a:gd name="T30" fmla="*/ 132 w 186"/>
                <a:gd name="T31" fmla="*/ 104 h 125"/>
                <a:gd name="T32" fmla="*/ 164 w 186"/>
                <a:gd name="T33" fmla="*/ 102 h 125"/>
                <a:gd name="T34" fmla="*/ 178 w 186"/>
                <a:gd name="T35" fmla="*/ 100 h 125"/>
                <a:gd name="T36" fmla="*/ 175 w 186"/>
                <a:gd name="T37" fmla="*/ 74 h 125"/>
                <a:gd name="T38" fmla="*/ 171 w 186"/>
                <a:gd name="T39" fmla="*/ 74 h 125"/>
                <a:gd name="T40" fmla="*/ 176 w 186"/>
                <a:gd name="T41" fmla="*/ 88 h 125"/>
                <a:gd name="T42" fmla="*/ 156 w 186"/>
                <a:gd name="T43" fmla="*/ 97 h 125"/>
                <a:gd name="T44" fmla="*/ 116 w 186"/>
                <a:gd name="T45" fmla="*/ 106 h 125"/>
                <a:gd name="T46" fmla="*/ 19 w 186"/>
                <a:gd name="T47" fmla="*/ 114 h 125"/>
                <a:gd name="T48" fmla="*/ 10 w 186"/>
                <a:gd name="T49" fmla="*/ 118 h 125"/>
                <a:gd name="T50" fmla="*/ 9 w 186"/>
                <a:gd name="T51" fmla="*/ 108 h 125"/>
                <a:gd name="T52" fmla="*/ 7 w 186"/>
                <a:gd name="T53" fmla="*/ 100 h 125"/>
                <a:gd name="T54" fmla="*/ 22 w 186"/>
                <a:gd name="T55" fmla="*/ 97 h 125"/>
                <a:gd name="T56" fmla="*/ 74 w 186"/>
                <a:gd name="T57" fmla="*/ 86 h 125"/>
                <a:gd name="T58" fmla="*/ 136 w 186"/>
                <a:gd name="T59" fmla="*/ 80 h 125"/>
                <a:gd name="T60" fmla="*/ 171 w 186"/>
                <a:gd name="T61" fmla="*/ 75 h 125"/>
                <a:gd name="T62" fmla="*/ 172 w 186"/>
                <a:gd name="T63" fmla="*/ 62 h 125"/>
                <a:gd name="T64" fmla="*/ 123 w 186"/>
                <a:gd name="T65" fmla="*/ 8 h 125"/>
                <a:gd name="T66" fmla="*/ 96 w 186"/>
                <a:gd name="T67" fmla="*/ 2 h 125"/>
                <a:gd name="T68" fmla="*/ 69 w 186"/>
                <a:gd name="T69" fmla="*/ 25 h 125"/>
                <a:gd name="T70" fmla="*/ 35 w 186"/>
                <a:gd name="T71" fmla="*/ 58 h 125"/>
                <a:gd name="T72" fmla="*/ 1 w 186"/>
                <a:gd name="T73" fmla="*/ 97 h 125"/>
                <a:gd name="T74" fmla="*/ 4 w 186"/>
                <a:gd name="T75" fmla="*/ 10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6" h="125">
                  <a:moveTo>
                    <a:pt x="4" y="100"/>
                  </a:moveTo>
                  <a:cubicBezTo>
                    <a:pt x="14" y="88"/>
                    <a:pt x="23" y="76"/>
                    <a:pt x="34" y="65"/>
                  </a:cubicBezTo>
                  <a:cubicBezTo>
                    <a:pt x="45" y="53"/>
                    <a:pt x="58" y="44"/>
                    <a:pt x="68" y="32"/>
                  </a:cubicBezTo>
                  <a:cubicBezTo>
                    <a:pt x="73" y="27"/>
                    <a:pt x="77" y="22"/>
                    <a:pt x="82" y="17"/>
                  </a:cubicBezTo>
                  <a:cubicBezTo>
                    <a:pt x="93" y="6"/>
                    <a:pt x="103" y="5"/>
                    <a:pt x="117" y="9"/>
                  </a:cubicBezTo>
                  <a:cubicBezTo>
                    <a:pt x="136" y="16"/>
                    <a:pt x="152" y="28"/>
                    <a:pt x="162" y="46"/>
                  </a:cubicBezTo>
                  <a:cubicBezTo>
                    <a:pt x="166" y="53"/>
                    <a:pt x="168" y="61"/>
                    <a:pt x="169" y="68"/>
                  </a:cubicBezTo>
                  <a:cubicBezTo>
                    <a:pt x="171" y="74"/>
                    <a:pt x="145" y="74"/>
                    <a:pt x="142" y="75"/>
                  </a:cubicBezTo>
                  <a:cubicBezTo>
                    <a:pt x="123" y="77"/>
                    <a:pt x="105" y="79"/>
                    <a:pt x="86" y="80"/>
                  </a:cubicBezTo>
                  <a:cubicBezTo>
                    <a:pt x="70" y="82"/>
                    <a:pt x="54" y="86"/>
                    <a:pt x="38" y="89"/>
                  </a:cubicBezTo>
                  <a:cubicBezTo>
                    <a:pt x="27" y="91"/>
                    <a:pt x="13" y="92"/>
                    <a:pt x="2" y="97"/>
                  </a:cubicBezTo>
                  <a:cubicBezTo>
                    <a:pt x="1" y="98"/>
                    <a:pt x="1" y="99"/>
                    <a:pt x="2" y="100"/>
                  </a:cubicBezTo>
                  <a:cubicBezTo>
                    <a:pt x="6" y="106"/>
                    <a:pt x="4" y="115"/>
                    <a:pt x="6" y="122"/>
                  </a:cubicBezTo>
                  <a:cubicBezTo>
                    <a:pt x="6" y="123"/>
                    <a:pt x="7" y="125"/>
                    <a:pt x="9" y="123"/>
                  </a:cubicBezTo>
                  <a:cubicBezTo>
                    <a:pt x="25" y="112"/>
                    <a:pt x="53" y="119"/>
                    <a:pt x="72" y="118"/>
                  </a:cubicBezTo>
                  <a:cubicBezTo>
                    <a:pt x="93" y="118"/>
                    <a:pt x="112" y="110"/>
                    <a:pt x="132" y="104"/>
                  </a:cubicBezTo>
                  <a:cubicBezTo>
                    <a:pt x="143" y="101"/>
                    <a:pt x="153" y="101"/>
                    <a:pt x="164" y="102"/>
                  </a:cubicBezTo>
                  <a:cubicBezTo>
                    <a:pt x="168" y="102"/>
                    <a:pt x="175" y="102"/>
                    <a:pt x="178" y="100"/>
                  </a:cubicBezTo>
                  <a:cubicBezTo>
                    <a:pt x="186" y="93"/>
                    <a:pt x="178" y="81"/>
                    <a:pt x="175" y="74"/>
                  </a:cubicBezTo>
                  <a:cubicBezTo>
                    <a:pt x="174" y="71"/>
                    <a:pt x="170" y="72"/>
                    <a:pt x="171" y="74"/>
                  </a:cubicBezTo>
                  <a:cubicBezTo>
                    <a:pt x="173" y="79"/>
                    <a:pt x="175" y="83"/>
                    <a:pt x="176" y="88"/>
                  </a:cubicBezTo>
                  <a:cubicBezTo>
                    <a:pt x="181" y="100"/>
                    <a:pt x="160" y="97"/>
                    <a:pt x="156" y="97"/>
                  </a:cubicBezTo>
                  <a:cubicBezTo>
                    <a:pt x="142" y="97"/>
                    <a:pt x="129" y="101"/>
                    <a:pt x="116" y="106"/>
                  </a:cubicBezTo>
                  <a:cubicBezTo>
                    <a:pt x="84" y="117"/>
                    <a:pt x="52" y="112"/>
                    <a:pt x="19" y="114"/>
                  </a:cubicBezTo>
                  <a:cubicBezTo>
                    <a:pt x="15" y="114"/>
                    <a:pt x="13" y="116"/>
                    <a:pt x="10" y="118"/>
                  </a:cubicBezTo>
                  <a:cubicBezTo>
                    <a:pt x="8" y="119"/>
                    <a:pt x="9" y="111"/>
                    <a:pt x="9" y="108"/>
                  </a:cubicBezTo>
                  <a:cubicBezTo>
                    <a:pt x="8" y="105"/>
                    <a:pt x="8" y="102"/>
                    <a:pt x="7" y="100"/>
                  </a:cubicBezTo>
                  <a:cubicBezTo>
                    <a:pt x="6" y="99"/>
                    <a:pt x="21" y="97"/>
                    <a:pt x="22" y="97"/>
                  </a:cubicBezTo>
                  <a:cubicBezTo>
                    <a:pt x="40" y="94"/>
                    <a:pt x="57" y="89"/>
                    <a:pt x="74" y="86"/>
                  </a:cubicBezTo>
                  <a:cubicBezTo>
                    <a:pt x="94" y="83"/>
                    <a:pt x="115" y="82"/>
                    <a:pt x="136" y="80"/>
                  </a:cubicBezTo>
                  <a:cubicBezTo>
                    <a:pt x="146" y="78"/>
                    <a:pt x="161" y="80"/>
                    <a:pt x="171" y="75"/>
                  </a:cubicBezTo>
                  <a:cubicBezTo>
                    <a:pt x="176" y="73"/>
                    <a:pt x="174" y="67"/>
                    <a:pt x="172" y="62"/>
                  </a:cubicBezTo>
                  <a:cubicBezTo>
                    <a:pt x="166" y="35"/>
                    <a:pt x="148" y="18"/>
                    <a:pt x="123" y="8"/>
                  </a:cubicBezTo>
                  <a:cubicBezTo>
                    <a:pt x="116" y="4"/>
                    <a:pt x="105" y="0"/>
                    <a:pt x="96" y="2"/>
                  </a:cubicBezTo>
                  <a:cubicBezTo>
                    <a:pt x="85" y="5"/>
                    <a:pt x="76" y="17"/>
                    <a:pt x="69" y="25"/>
                  </a:cubicBezTo>
                  <a:cubicBezTo>
                    <a:pt x="58" y="37"/>
                    <a:pt x="47" y="47"/>
                    <a:pt x="35" y="58"/>
                  </a:cubicBezTo>
                  <a:cubicBezTo>
                    <a:pt x="22" y="70"/>
                    <a:pt x="13" y="84"/>
                    <a:pt x="1" y="97"/>
                  </a:cubicBezTo>
                  <a:cubicBezTo>
                    <a:pt x="0" y="99"/>
                    <a:pt x="3" y="102"/>
                    <a:pt x="4" y="10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5" name="Freeform 393"/>
            <p:cNvSpPr/>
            <p:nvPr/>
          </p:nvSpPr>
          <p:spPr bwMode="auto">
            <a:xfrm>
              <a:off x="6186" y="1834"/>
              <a:ext cx="17" cy="25"/>
            </a:xfrm>
            <a:custGeom>
              <a:avLst/>
              <a:gdLst>
                <a:gd name="T0" fmla="*/ 2 w 14"/>
                <a:gd name="T1" fmla="*/ 5 h 20"/>
                <a:gd name="T2" fmla="*/ 9 w 14"/>
                <a:gd name="T3" fmla="*/ 18 h 20"/>
                <a:gd name="T4" fmla="*/ 13 w 14"/>
                <a:gd name="T5" fmla="*/ 15 h 20"/>
                <a:gd name="T6" fmla="*/ 5 w 14"/>
                <a:gd name="T7" fmla="*/ 2 h 20"/>
                <a:gd name="T8" fmla="*/ 2 w 14"/>
                <a:gd name="T9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0">
                  <a:moveTo>
                    <a:pt x="2" y="5"/>
                  </a:moveTo>
                  <a:cubicBezTo>
                    <a:pt x="6" y="8"/>
                    <a:pt x="6" y="14"/>
                    <a:pt x="9" y="18"/>
                  </a:cubicBezTo>
                  <a:cubicBezTo>
                    <a:pt x="11" y="20"/>
                    <a:pt x="14" y="17"/>
                    <a:pt x="13" y="15"/>
                  </a:cubicBezTo>
                  <a:cubicBezTo>
                    <a:pt x="9" y="11"/>
                    <a:pt x="9" y="5"/>
                    <a:pt x="5" y="2"/>
                  </a:cubicBezTo>
                  <a:cubicBezTo>
                    <a:pt x="3" y="0"/>
                    <a:pt x="0" y="3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6" name="Freeform 394"/>
            <p:cNvSpPr/>
            <p:nvPr/>
          </p:nvSpPr>
          <p:spPr bwMode="auto">
            <a:xfrm>
              <a:off x="6215" y="1833"/>
              <a:ext cx="15" cy="24"/>
            </a:xfrm>
            <a:custGeom>
              <a:avLst/>
              <a:gdLst>
                <a:gd name="T0" fmla="*/ 0 w 12"/>
                <a:gd name="T1" fmla="*/ 3 h 20"/>
                <a:gd name="T2" fmla="*/ 7 w 12"/>
                <a:gd name="T3" fmla="*/ 18 h 20"/>
                <a:gd name="T4" fmla="*/ 10 w 12"/>
                <a:gd name="T5" fmla="*/ 15 h 20"/>
                <a:gd name="T6" fmla="*/ 4 w 12"/>
                <a:gd name="T7" fmla="*/ 2 h 20"/>
                <a:gd name="T8" fmla="*/ 0 w 12"/>
                <a:gd name="T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0">
                  <a:moveTo>
                    <a:pt x="0" y="3"/>
                  </a:moveTo>
                  <a:cubicBezTo>
                    <a:pt x="2" y="8"/>
                    <a:pt x="3" y="14"/>
                    <a:pt x="7" y="18"/>
                  </a:cubicBezTo>
                  <a:cubicBezTo>
                    <a:pt x="9" y="20"/>
                    <a:pt x="12" y="17"/>
                    <a:pt x="10" y="15"/>
                  </a:cubicBezTo>
                  <a:cubicBezTo>
                    <a:pt x="6" y="12"/>
                    <a:pt x="6" y="7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7" name="Freeform 395"/>
            <p:cNvSpPr/>
            <p:nvPr/>
          </p:nvSpPr>
          <p:spPr bwMode="auto">
            <a:xfrm>
              <a:off x="6240" y="1832"/>
              <a:ext cx="15" cy="23"/>
            </a:xfrm>
            <a:custGeom>
              <a:avLst/>
              <a:gdLst>
                <a:gd name="T0" fmla="*/ 1 w 12"/>
                <a:gd name="T1" fmla="*/ 3 h 19"/>
                <a:gd name="T2" fmla="*/ 8 w 12"/>
                <a:gd name="T3" fmla="*/ 18 h 19"/>
                <a:gd name="T4" fmla="*/ 10 w 12"/>
                <a:gd name="T5" fmla="*/ 14 h 19"/>
                <a:gd name="T6" fmla="*/ 5 w 12"/>
                <a:gd name="T7" fmla="*/ 2 h 19"/>
                <a:gd name="T8" fmla="*/ 1 w 12"/>
                <a:gd name="T9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9">
                  <a:moveTo>
                    <a:pt x="1" y="3"/>
                  </a:moveTo>
                  <a:cubicBezTo>
                    <a:pt x="3" y="8"/>
                    <a:pt x="3" y="15"/>
                    <a:pt x="8" y="18"/>
                  </a:cubicBezTo>
                  <a:cubicBezTo>
                    <a:pt x="11" y="19"/>
                    <a:pt x="12" y="15"/>
                    <a:pt x="10" y="14"/>
                  </a:cubicBezTo>
                  <a:cubicBezTo>
                    <a:pt x="6" y="12"/>
                    <a:pt x="6" y="6"/>
                    <a:pt x="5" y="2"/>
                  </a:cubicBezTo>
                  <a:cubicBezTo>
                    <a:pt x="3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8" name="Freeform 396"/>
            <p:cNvSpPr/>
            <p:nvPr/>
          </p:nvSpPr>
          <p:spPr bwMode="auto">
            <a:xfrm>
              <a:off x="6264" y="1825"/>
              <a:ext cx="15" cy="21"/>
            </a:xfrm>
            <a:custGeom>
              <a:avLst/>
              <a:gdLst>
                <a:gd name="T0" fmla="*/ 1 w 13"/>
                <a:gd name="T1" fmla="*/ 4 h 18"/>
                <a:gd name="T2" fmla="*/ 8 w 13"/>
                <a:gd name="T3" fmla="*/ 16 h 18"/>
                <a:gd name="T4" fmla="*/ 11 w 13"/>
                <a:gd name="T5" fmla="*/ 13 h 18"/>
                <a:gd name="T6" fmla="*/ 5 w 13"/>
                <a:gd name="T7" fmla="*/ 2 h 18"/>
                <a:gd name="T8" fmla="*/ 1 w 13"/>
                <a:gd name="T9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8">
                  <a:moveTo>
                    <a:pt x="1" y="4"/>
                  </a:moveTo>
                  <a:cubicBezTo>
                    <a:pt x="3" y="8"/>
                    <a:pt x="5" y="13"/>
                    <a:pt x="8" y="16"/>
                  </a:cubicBezTo>
                  <a:cubicBezTo>
                    <a:pt x="10" y="18"/>
                    <a:pt x="13" y="15"/>
                    <a:pt x="11" y="13"/>
                  </a:cubicBezTo>
                  <a:cubicBezTo>
                    <a:pt x="8" y="10"/>
                    <a:pt x="6" y="6"/>
                    <a:pt x="5" y="2"/>
                  </a:cubicBezTo>
                  <a:cubicBezTo>
                    <a:pt x="4" y="0"/>
                    <a:pt x="0" y="2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9" name="Freeform 397"/>
            <p:cNvSpPr/>
            <p:nvPr/>
          </p:nvSpPr>
          <p:spPr bwMode="auto">
            <a:xfrm>
              <a:off x="6287" y="1815"/>
              <a:ext cx="6" cy="5"/>
            </a:xfrm>
            <a:custGeom>
              <a:avLst/>
              <a:gdLst>
                <a:gd name="T0" fmla="*/ 2 w 5"/>
                <a:gd name="T1" fmla="*/ 4 h 4"/>
                <a:gd name="T2" fmla="*/ 2 w 5"/>
                <a:gd name="T3" fmla="*/ 0 h 4"/>
                <a:gd name="T4" fmla="*/ 2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5" y="4"/>
                    <a:pt x="5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0" name="Freeform 398"/>
            <p:cNvSpPr/>
            <p:nvPr/>
          </p:nvSpPr>
          <p:spPr bwMode="auto">
            <a:xfrm>
              <a:off x="6310" y="1812"/>
              <a:ext cx="7" cy="5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0 h 4"/>
                <a:gd name="T4" fmla="*/ 3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6" y="4"/>
                    <a:pt x="6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1" name="Freeform 399"/>
            <p:cNvSpPr/>
            <p:nvPr/>
          </p:nvSpPr>
          <p:spPr bwMode="auto">
            <a:xfrm>
              <a:off x="6329" y="1809"/>
              <a:ext cx="8" cy="5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0 h 4"/>
                <a:gd name="T4" fmla="*/ 3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6" y="4"/>
                    <a:pt x="6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2" name="Freeform 400"/>
            <p:cNvSpPr/>
            <p:nvPr/>
          </p:nvSpPr>
          <p:spPr bwMode="auto">
            <a:xfrm>
              <a:off x="6357" y="1810"/>
              <a:ext cx="7" cy="5"/>
            </a:xfrm>
            <a:custGeom>
              <a:avLst/>
              <a:gdLst>
                <a:gd name="T0" fmla="*/ 3 w 5"/>
                <a:gd name="T1" fmla="*/ 4 h 4"/>
                <a:gd name="T2" fmla="*/ 3 w 5"/>
                <a:gd name="T3" fmla="*/ 0 h 4"/>
                <a:gd name="T4" fmla="*/ 3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5" y="4"/>
                    <a:pt x="5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3" name="Freeform 401"/>
            <p:cNvSpPr/>
            <p:nvPr/>
          </p:nvSpPr>
          <p:spPr bwMode="auto">
            <a:xfrm>
              <a:off x="6288" y="1822"/>
              <a:ext cx="12" cy="26"/>
            </a:xfrm>
            <a:custGeom>
              <a:avLst/>
              <a:gdLst>
                <a:gd name="T0" fmla="*/ 1 w 10"/>
                <a:gd name="T1" fmla="*/ 3 h 21"/>
                <a:gd name="T2" fmla="*/ 6 w 10"/>
                <a:gd name="T3" fmla="*/ 19 h 21"/>
                <a:gd name="T4" fmla="*/ 8 w 10"/>
                <a:gd name="T5" fmla="*/ 20 h 21"/>
                <a:gd name="T6" fmla="*/ 9 w 10"/>
                <a:gd name="T7" fmla="*/ 20 h 21"/>
                <a:gd name="T8" fmla="*/ 10 w 10"/>
                <a:gd name="T9" fmla="*/ 18 h 21"/>
                <a:gd name="T10" fmla="*/ 10 w 10"/>
                <a:gd name="T11" fmla="*/ 18 h 21"/>
                <a:gd name="T12" fmla="*/ 6 w 10"/>
                <a:gd name="T13" fmla="*/ 18 h 21"/>
                <a:gd name="T14" fmla="*/ 6 w 10"/>
                <a:gd name="T15" fmla="*/ 18 h 21"/>
                <a:gd name="T16" fmla="*/ 7 w 10"/>
                <a:gd name="T17" fmla="*/ 16 h 21"/>
                <a:gd name="T18" fmla="*/ 6 w 10"/>
                <a:gd name="T19" fmla="*/ 17 h 21"/>
                <a:gd name="T20" fmla="*/ 9 w 10"/>
                <a:gd name="T21" fmla="*/ 18 h 21"/>
                <a:gd name="T22" fmla="*/ 5 w 10"/>
                <a:gd name="T23" fmla="*/ 2 h 21"/>
                <a:gd name="T24" fmla="*/ 1 w 10"/>
                <a:gd name="T2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21">
                  <a:moveTo>
                    <a:pt x="1" y="3"/>
                  </a:moveTo>
                  <a:cubicBezTo>
                    <a:pt x="3" y="8"/>
                    <a:pt x="5" y="13"/>
                    <a:pt x="6" y="19"/>
                  </a:cubicBezTo>
                  <a:cubicBezTo>
                    <a:pt x="6" y="20"/>
                    <a:pt x="8" y="21"/>
                    <a:pt x="8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10" y="19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5"/>
                    <a:pt x="6" y="15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7"/>
                    <a:pt x="7" y="16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8" y="17"/>
                    <a:pt x="8" y="18"/>
                    <a:pt x="9" y="18"/>
                  </a:cubicBezTo>
                  <a:cubicBezTo>
                    <a:pt x="9" y="13"/>
                    <a:pt x="7" y="7"/>
                    <a:pt x="5" y="2"/>
                  </a:cubicBezTo>
                  <a:cubicBezTo>
                    <a:pt x="4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4" name="Freeform 402"/>
            <p:cNvSpPr/>
            <p:nvPr/>
          </p:nvSpPr>
          <p:spPr bwMode="auto">
            <a:xfrm>
              <a:off x="6309" y="1818"/>
              <a:ext cx="17" cy="26"/>
            </a:xfrm>
            <a:custGeom>
              <a:avLst/>
              <a:gdLst>
                <a:gd name="T0" fmla="*/ 1 w 14"/>
                <a:gd name="T1" fmla="*/ 5 h 21"/>
                <a:gd name="T2" fmla="*/ 9 w 14"/>
                <a:gd name="T3" fmla="*/ 20 h 21"/>
                <a:gd name="T4" fmla="*/ 11 w 14"/>
                <a:gd name="T5" fmla="*/ 20 h 21"/>
                <a:gd name="T6" fmla="*/ 13 w 14"/>
                <a:gd name="T7" fmla="*/ 19 h 21"/>
                <a:gd name="T8" fmla="*/ 10 w 14"/>
                <a:gd name="T9" fmla="*/ 16 h 21"/>
                <a:gd name="T10" fmla="*/ 9 w 14"/>
                <a:gd name="T11" fmla="*/ 17 h 21"/>
                <a:gd name="T12" fmla="*/ 12 w 14"/>
                <a:gd name="T13" fmla="*/ 18 h 21"/>
                <a:gd name="T14" fmla="*/ 4 w 14"/>
                <a:gd name="T15" fmla="*/ 3 h 21"/>
                <a:gd name="T16" fmla="*/ 1 w 14"/>
                <a:gd name="T1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1">
                  <a:moveTo>
                    <a:pt x="1" y="5"/>
                  </a:moveTo>
                  <a:cubicBezTo>
                    <a:pt x="3" y="10"/>
                    <a:pt x="5" y="15"/>
                    <a:pt x="9" y="20"/>
                  </a:cubicBezTo>
                  <a:cubicBezTo>
                    <a:pt x="9" y="21"/>
                    <a:pt x="10" y="21"/>
                    <a:pt x="11" y="20"/>
                  </a:cubicBezTo>
                  <a:cubicBezTo>
                    <a:pt x="12" y="20"/>
                    <a:pt x="12" y="20"/>
                    <a:pt x="13" y="19"/>
                  </a:cubicBezTo>
                  <a:cubicBezTo>
                    <a:pt x="14" y="17"/>
                    <a:pt x="11" y="14"/>
                    <a:pt x="10" y="16"/>
                  </a:cubicBezTo>
                  <a:cubicBezTo>
                    <a:pt x="10" y="16"/>
                    <a:pt x="9" y="17"/>
                    <a:pt x="9" y="17"/>
                  </a:cubicBezTo>
                  <a:cubicBezTo>
                    <a:pt x="10" y="17"/>
                    <a:pt x="11" y="17"/>
                    <a:pt x="12" y="18"/>
                  </a:cubicBezTo>
                  <a:cubicBezTo>
                    <a:pt x="9" y="13"/>
                    <a:pt x="7" y="8"/>
                    <a:pt x="4" y="3"/>
                  </a:cubicBezTo>
                  <a:cubicBezTo>
                    <a:pt x="3" y="0"/>
                    <a:pt x="0" y="2"/>
                    <a:pt x="1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5" name="Freeform 403"/>
            <p:cNvSpPr/>
            <p:nvPr/>
          </p:nvSpPr>
          <p:spPr bwMode="auto">
            <a:xfrm>
              <a:off x="6340" y="1811"/>
              <a:ext cx="15" cy="27"/>
            </a:xfrm>
            <a:custGeom>
              <a:avLst/>
              <a:gdLst>
                <a:gd name="T0" fmla="*/ 1 w 12"/>
                <a:gd name="T1" fmla="*/ 4 h 22"/>
                <a:gd name="T2" fmla="*/ 7 w 12"/>
                <a:gd name="T3" fmla="*/ 19 h 22"/>
                <a:gd name="T4" fmla="*/ 11 w 12"/>
                <a:gd name="T5" fmla="*/ 17 h 22"/>
                <a:gd name="T6" fmla="*/ 5 w 12"/>
                <a:gd name="T7" fmla="*/ 3 h 22"/>
                <a:gd name="T8" fmla="*/ 1 w 12"/>
                <a:gd name="T9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2">
                  <a:moveTo>
                    <a:pt x="1" y="4"/>
                  </a:moveTo>
                  <a:cubicBezTo>
                    <a:pt x="3" y="9"/>
                    <a:pt x="5" y="14"/>
                    <a:pt x="7" y="19"/>
                  </a:cubicBezTo>
                  <a:cubicBezTo>
                    <a:pt x="9" y="22"/>
                    <a:pt x="12" y="19"/>
                    <a:pt x="11" y="17"/>
                  </a:cubicBezTo>
                  <a:cubicBezTo>
                    <a:pt x="8" y="13"/>
                    <a:pt x="7" y="8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6" name="Freeform 404"/>
            <p:cNvSpPr/>
            <p:nvPr/>
          </p:nvSpPr>
          <p:spPr bwMode="auto">
            <a:xfrm>
              <a:off x="6357" y="1814"/>
              <a:ext cx="14" cy="22"/>
            </a:xfrm>
            <a:custGeom>
              <a:avLst/>
              <a:gdLst>
                <a:gd name="T0" fmla="*/ 1 w 11"/>
                <a:gd name="T1" fmla="*/ 3 h 18"/>
                <a:gd name="T2" fmla="*/ 5 w 11"/>
                <a:gd name="T3" fmla="*/ 16 h 18"/>
                <a:gd name="T4" fmla="*/ 9 w 11"/>
                <a:gd name="T5" fmla="*/ 14 h 18"/>
                <a:gd name="T6" fmla="*/ 5 w 11"/>
                <a:gd name="T7" fmla="*/ 2 h 18"/>
                <a:gd name="T8" fmla="*/ 1 w 11"/>
                <a:gd name="T9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8">
                  <a:moveTo>
                    <a:pt x="1" y="3"/>
                  </a:moveTo>
                  <a:cubicBezTo>
                    <a:pt x="2" y="8"/>
                    <a:pt x="3" y="12"/>
                    <a:pt x="5" y="16"/>
                  </a:cubicBezTo>
                  <a:cubicBezTo>
                    <a:pt x="7" y="18"/>
                    <a:pt x="11" y="16"/>
                    <a:pt x="9" y="14"/>
                  </a:cubicBezTo>
                  <a:cubicBezTo>
                    <a:pt x="7" y="10"/>
                    <a:pt x="6" y="6"/>
                    <a:pt x="5" y="2"/>
                  </a:cubicBezTo>
                  <a:cubicBezTo>
                    <a:pt x="4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7" name="Freeform 405"/>
            <p:cNvSpPr/>
            <p:nvPr/>
          </p:nvSpPr>
          <p:spPr bwMode="auto">
            <a:xfrm>
              <a:off x="6381" y="1728"/>
              <a:ext cx="63" cy="65"/>
            </a:xfrm>
            <a:custGeom>
              <a:avLst/>
              <a:gdLst>
                <a:gd name="T0" fmla="*/ 2 w 52"/>
                <a:gd name="T1" fmla="*/ 8 h 53"/>
                <a:gd name="T2" fmla="*/ 30 w 52"/>
                <a:gd name="T3" fmla="*/ 24 h 53"/>
                <a:gd name="T4" fmla="*/ 51 w 52"/>
                <a:gd name="T5" fmla="*/ 4 h 53"/>
                <a:gd name="T6" fmla="*/ 47 w 52"/>
                <a:gd name="T7" fmla="*/ 2 h 53"/>
                <a:gd name="T8" fmla="*/ 35 w 52"/>
                <a:gd name="T9" fmla="*/ 27 h 53"/>
                <a:gd name="T10" fmla="*/ 25 w 52"/>
                <a:gd name="T11" fmla="*/ 48 h 53"/>
                <a:gd name="T12" fmla="*/ 28 w 52"/>
                <a:gd name="T13" fmla="*/ 50 h 53"/>
                <a:gd name="T14" fmla="*/ 28 w 52"/>
                <a:gd name="T15" fmla="*/ 48 h 53"/>
                <a:gd name="T16" fmla="*/ 25 w 52"/>
                <a:gd name="T17" fmla="*/ 47 h 53"/>
                <a:gd name="T18" fmla="*/ 24 w 52"/>
                <a:gd name="T19" fmla="*/ 49 h 53"/>
                <a:gd name="T20" fmla="*/ 28 w 52"/>
                <a:gd name="T21" fmla="*/ 51 h 53"/>
                <a:gd name="T22" fmla="*/ 37 w 52"/>
                <a:gd name="T23" fmla="*/ 34 h 53"/>
                <a:gd name="T24" fmla="*/ 51 w 52"/>
                <a:gd name="T25" fmla="*/ 4 h 53"/>
                <a:gd name="T26" fmla="*/ 47 w 52"/>
                <a:gd name="T27" fmla="*/ 2 h 53"/>
                <a:gd name="T28" fmla="*/ 29 w 52"/>
                <a:gd name="T29" fmla="*/ 20 h 53"/>
                <a:gd name="T30" fmla="*/ 5 w 52"/>
                <a:gd name="T31" fmla="*/ 5 h 53"/>
                <a:gd name="T32" fmla="*/ 2 w 52"/>
                <a:gd name="T33" fmla="*/ 8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3">
                  <a:moveTo>
                    <a:pt x="2" y="8"/>
                  </a:moveTo>
                  <a:cubicBezTo>
                    <a:pt x="8" y="15"/>
                    <a:pt x="20" y="23"/>
                    <a:pt x="30" y="24"/>
                  </a:cubicBezTo>
                  <a:cubicBezTo>
                    <a:pt x="41" y="26"/>
                    <a:pt x="46" y="11"/>
                    <a:pt x="51" y="4"/>
                  </a:cubicBezTo>
                  <a:cubicBezTo>
                    <a:pt x="52" y="2"/>
                    <a:pt x="49" y="0"/>
                    <a:pt x="47" y="2"/>
                  </a:cubicBezTo>
                  <a:cubicBezTo>
                    <a:pt x="42" y="10"/>
                    <a:pt x="38" y="18"/>
                    <a:pt x="35" y="27"/>
                  </a:cubicBezTo>
                  <a:cubicBezTo>
                    <a:pt x="32" y="34"/>
                    <a:pt x="31" y="43"/>
                    <a:pt x="25" y="48"/>
                  </a:cubicBezTo>
                  <a:cubicBezTo>
                    <a:pt x="26" y="49"/>
                    <a:pt x="27" y="50"/>
                    <a:pt x="28" y="50"/>
                  </a:cubicBezTo>
                  <a:cubicBezTo>
                    <a:pt x="28" y="50"/>
                    <a:pt x="28" y="49"/>
                    <a:pt x="28" y="48"/>
                  </a:cubicBezTo>
                  <a:cubicBezTo>
                    <a:pt x="29" y="46"/>
                    <a:pt x="25" y="45"/>
                    <a:pt x="25" y="47"/>
                  </a:cubicBezTo>
                  <a:cubicBezTo>
                    <a:pt x="25" y="48"/>
                    <a:pt x="24" y="49"/>
                    <a:pt x="24" y="49"/>
                  </a:cubicBezTo>
                  <a:cubicBezTo>
                    <a:pt x="24" y="51"/>
                    <a:pt x="26" y="53"/>
                    <a:pt x="28" y="51"/>
                  </a:cubicBezTo>
                  <a:cubicBezTo>
                    <a:pt x="33" y="46"/>
                    <a:pt x="35" y="40"/>
                    <a:pt x="37" y="34"/>
                  </a:cubicBezTo>
                  <a:cubicBezTo>
                    <a:pt x="40" y="23"/>
                    <a:pt x="45" y="13"/>
                    <a:pt x="51" y="4"/>
                  </a:cubicBezTo>
                  <a:cubicBezTo>
                    <a:pt x="49" y="3"/>
                    <a:pt x="48" y="3"/>
                    <a:pt x="47" y="2"/>
                  </a:cubicBezTo>
                  <a:cubicBezTo>
                    <a:pt x="43" y="8"/>
                    <a:pt x="38" y="22"/>
                    <a:pt x="29" y="20"/>
                  </a:cubicBezTo>
                  <a:cubicBezTo>
                    <a:pt x="21" y="18"/>
                    <a:pt x="11" y="11"/>
                    <a:pt x="5" y="5"/>
                  </a:cubicBezTo>
                  <a:cubicBezTo>
                    <a:pt x="3" y="3"/>
                    <a:pt x="0" y="6"/>
                    <a:pt x="2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234" name="Group 607"/>
          <p:cNvGrpSpPr/>
          <p:nvPr/>
        </p:nvGrpSpPr>
        <p:grpSpPr bwMode="auto">
          <a:xfrm>
            <a:off x="2973364" y="923934"/>
            <a:ext cx="7662802" cy="5341980"/>
            <a:chOff x="1873" y="582"/>
            <a:chExt cx="4827" cy="3365"/>
          </a:xfrm>
        </p:grpSpPr>
        <p:sp>
          <p:nvSpPr>
            <p:cNvPr id="3488" name="Freeform 407"/>
            <p:cNvSpPr/>
            <p:nvPr/>
          </p:nvSpPr>
          <p:spPr bwMode="auto">
            <a:xfrm>
              <a:off x="6443" y="1726"/>
              <a:ext cx="36" cy="63"/>
            </a:xfrm>
            <a:custGeom>
              <a:avLst/>
              <a:gdLst>
                <a:gd name="T0" fmla="*/ 22 w 30"/>
                <a:gd name="T1" fmla="*/ 6 h 52"/>
                <a:gd name="T2" fmla="*/ 2 w 30"/>
                <a:gd name="T3" fmla="*/ 29 h 52"/>
                <a:gd name="T4" fmla="*/ 28 w 30"/>
                <a:gd name="T5" fmla="*/ 42 h 52"/>
                <a:gd name="T6" fmla="*/ 25 w 30"/>
                <a:gd name="T7" fmla="*/ 40 h 52"/>
                <a:gd name="T8" fmla="*/ 9 w 30"/>
                <a:gd name="T9" fmla="*/ 38 h 52"/>
                <a:gd name="T10" fmla="*/ 6 w 30"/>
                <a:gd name="T11" fmla="*/ 28 h 52"/>
                <a:gd name="T12" fmla="*/ 21 w 30"/>
                <a:gd name="T13" fmla="*/ 10 h 52"/>
                <a:gd name="T14" fmla="*/ 22 w 30"/>
                <a:gd name="T15" fmla="*/ 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52">
                  <a:moveTo>
                    <a:pt x="22" y="6"/>
                  </a:moveTo>
                  <a:cubicBezTo>
                    <a:pt x="10" y="0"/>
                    <a:pt x="3" y="20"/>
                    <a:pt x="2" y="29"/>
                  </a:cubicBezTo>
                  <a:cubicBezTo>
                    <a:pt x="0" y="42"/>
                    <a:pt x="19" y="52"/>
                    <a:pt x="28" y="42"/>
                  </a:cubicBezTo>
                  <a:cubicBezTo>
                    <a:pt x="30" y="41"/>
                    <a:pt x="27" y="38"/>
                    <a:pt x="25" y="40"/>
                  </a:cubicBezTo>
                  <a:cubicBezTo>
                    <a:pt x="21" y="44"/>
                    <a:pt x="14" y="42"/>
                    <a:pt x="9" y="38"/>
                  </a:cubicBezTo>
                  <a:cubicBezTo>
                    <a:pt x="6" y="35"/>
                    <a:pt x="5" y="32"/>
                    <a:pt x="6" y="28"/>
                  </a:cubicBezTo>
                  <a:cubicBezTo>
                    <a:pt x="7" y="22"/>
                    <a:pt x="12" y="6"/>
                    <a:pt x="21" y="10"/>
                  </a:cubicBezTo>
                  <a:cubicBezTo>
                    <a:pt x="23" y="11"/>
                    <a:pt x="25" y="7"/>
                    <a:pt x="22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9" name="Freeform 408"/>
            <p:cNvSpPr/>
            <p:nvPr/>
          </p:nvSpPr>
          <p:spPr bwMode="auto">
            <a:xfrm>
              <a:off x="6453" y="1750"/>
              <a:ext cx="25" cy="12"/>
            </a:xfrm>
            <a:custGeom>
              <a:avLst/>
              <a:gdLst>
                <a:gd name="T0" fmla="*/ 2 w 21"/>
                <a:gd name="T1" fmla="*/ 10 h 10"/>
                <a:gd name="T2" fmla="*/ 19 w 21"/>
                <a:gd name="T3" fmla="*/ 6 h 10"/>
                <a:gd name="T4" fmla="*/ 21 w 21"/>
                <a:gd name="T5" fmla="*/ 4 h 10"/>
                <a:gd name="T6" fmla="*/ 20 w 21"/>
                <a:gd name="T7" fmla="*/ 3 h 10"/>
                <a:gd name="T8" fmla="*/ 16 w 21"/>
                <a:gd name="T9" fmla="*/ 4 h 10"/>
                <a:gd name="T10" fmla="*/ 17 w 21"/>
                <a:gd name="T11" fmla="*/ 5 h 10"/>
                <a:gd name="T12" fmla="*/ 19 w 21"/>
                <a:gd name="T13" fmla="*/ 3 h 10"/>
                <a:gd name="T14" fmla="*/ 2 w 21"/>
                <a:gd name="T15" fmla="*/ 6 h 10"/>
                <a:gd name="T16" fmla="*/ 2 w 21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0">
                  <a:moveTo>
                    <a:pt x="2" y="10"/>
                  </a:moveTo>
                  <a:cubicBezTo>
                    <a:pt x="8" y="9"/>
                    <a:pt x="14" y="8"/>
                    <a:pt x="19" y="6"/>
                  </a:cubicBezTo>
                  <a:cubicBezTo>
                    <a:pt x="20" y="6"/>
                    <a:pt x="21" y="5"/>
                    <a:pt x="21" y="4"/>
                  </a:cubicBezTo>
                  <a:cubicBezTo>
                    <a:pt x="21" y="4"/>
                    <a:pt x="20" y="3"/>
                    <a:pt x="20" y="3"/>
                  </a:cubicBezTo>
                  <a:cubicBezTo>
                    <a:pt x="19" y="0"/>
                    <a:pt x="16" y="1"/>
                    <a:pt x="16" y="4"/>
                  </a:cubicBezTo>
                  <a:cubicBezTo>
                    <a:pt x="17" y="4"/>
                    <a:pt x="17" y="5"/>
                    <a:pt x="17" y="5"/>
                  </a:cubicBezTo>
                  <a:cubicBezTo>
                    <a:pt x="18" y="4"/>
                    <a:pt x="18" y="3"/>
                    <a:pt x="19" y="3"/>
                  </a:cubicBezTo>
                  <a:cubicBezTo>
                    <a:pt x="13" y="4"/>
                    <a:pt x="8" y="5"/>
                    <a:pt x="2" y="6"/>
                  </a:cubicBezTo>
                  <a:cubicBezTo>
                    <a:pt x="0" y="6"/>
                    <a:pt x="0" y="10"/>
                    <a:pt x="2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0" name="Freeform 409"/>
            <p:cNvSpPr/>
            <p:nvPr/>
          </p:nvSpPr>
          <p:spPr bwMode="auto">
            <a:xfrm>
              <a:off x="6484" y="1723"/>
              <a:ext cx="43" cy="50"/>
            </a:xfrm>
            <a:custGeom>
              <a:avLst/>
              <a:gdLst>
                <a:gd name="T0" fmla="*/ 24 w 35"/>
                <a:gd name="T1" fmla="*/ 10 h 41"/>
                <a:gd name="T2" fmla="*/ 5 w 35"/>
                <a:gd name="T3" fmla="*/ 18 h 41"/>
                <a:gd name="T4" fmla="*/ 22 w 35"/>
                <a:gd name="T5" fmla="*/ 26 h 41"/>
                <a:gd name="T6" fmla="*/ 27 w 35"/>
                <a:gd name="T7" fmla="*/ 28 h 41"/>
                <a:gd name="T8" fmla="*/ 24 w 35"/>
                <a:gd name="T9" fmla="*/ 35 h 41"/>
                <a:gd name="T10" fmla="*/ 10 w 35"/>
                <a:gd name="T11" fmla="*/ 36 h 41"/>
                <a:gd name="T12" fmla="*/ 9 w 35"/>
                <a:gd name="T13" fmla="*/ 40 h 41"/>
                <a:gd name="T14" fmla="*/ 28 w 35"/>
                <a:gd name="T15" fmla="*/ 38 h 41"/>
                <a:gd name="T16" fmla="*/ 32 w 35"/>
                <a:gd name="T17" fmla="*/ 27 h 41"/>
                <a:gd name="T18" fmla="*/ 17 w 35"/>
                <a:gd name="T19" fmla="*/ 20 h 41"/>
                <a:gd name="T20" fmla="*/ 10 w 35"/>
                <a:gd name="T21" fmla="*/ 12 h 41"/>
                <a:gd name="T22" fmla="*/ 20 w 35"/>
                <a:gd name="T23" fmla="*/ 11 h 41"/>
                <a:gd name="T24" fmla="*/ 24 w 35"/>
                <a:gd name="T25" fmla="*/ 1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41">
                  <a:moveTo>
                    <a:pt x="24" y="10"/>
                  </a:moveTo>
                  <a:cubicBezTo>
                    <a:pt x="20" y="0"/>
                    <a:pt x="0" y="8"/>
                    <a:pt x="5" y="18"/>
                  </a:cubicBezTo>
                  <a:cubicBezTo>
                    <a:pt x="7" y="23"/>
                    <a:pt x="17" y="25"/>
                    <a:pt x="22" y="26"/>
                  </a:cubicBezTo>
                  <a:cubicBezTo>
                    <a:pt x="24" y="27"/>
                    <a:pt x="25" y="27"/>
                    <a:pt x="27" y="28"/>
                  </a:cubicBezTo>
                  <a:cubicBezTo>
                    <a:pt x="31" y="30"/>
                    <a:pt x="27" y="34"/>
                    <a:pt x="24" y="35"/>
                  </a:cubicBezTo>
                  <a:cubicBezTo>
                    <a:pt x="20" y="37"/>
                    <a:pt x="15" y="36"/>
                    <a:pt x="10" y="36"/>
                  </a:cubicBezTo>
                  <a:cubicBezTo>
                    <a:pt x="8" y="35"/>
                    <a:pt x="7" y="39"/>
                    <a:pt x="9" y="40"/>
                  </a:cubicBezTo>
                  <a:cubicBezTo>
                    <a:pt x="16" y="41"/>
                    <a:pt x="22" y="40"/>
                    <a:pt x="28" y="38"/>
                  </a:cubicBezTo>
                  <a:cubicBezTo>
                    <a:pt x="32" y="36"/>
                    <a:pt x="35" y="30"/>
                    <a:pt x="32" y="27"/>
                  </a:cubicBezTo>
                  <a:cubicBezTo>
                    <a:pt x="28" y="23"/>
                    <a:pt x="21" y="22"/>
                    <a:pt x="17" y="20"/>
                  </a:cubicBezTo>
                  <a:cubicBezTo>
                    <a:pt x="13" y="19"/>
                    <a:pt x="5" y="17"/>
                    <a:pt x="10" y="12"/>
                  </a:cubicBezTo>
                  <a:cubicBezTo>
                    <a:pt x="11" y="11"/>
                    <a:pt x="19" y="7"/>
                    <a:pt x="20" y="11"/>
                  </a:cubicBezTo>
                  <a:cubicBezTo>
                    <a:pt x="21" y="13"/>
                    <a:pt x="25" y="12"/>
                    <a:pt x="24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1" name="Freeform 410"/>
            <p:cNvSpPr/>
            <p:nvPr/>
          </p:nvSpPr>
          <p:spPr bwMode="auto">
            <a:xfrm>
              <a:off x="5804" y="1870"/>
              <a:ext cx="54" cy="74"/>
            </a:xfrm>
            <a:custGeom>
              <a:avLst/>
              <a:gdLst>
                <a:gd name="T0" fmla="*/ 10 w 44"/>
                <a:gd name="T1" fmla="*/ 58 h 61"/>
                <a:gd name="T2" fmla="*/ 10 w 44"/>
                <a:gd name="T3" fmla="*/ 33 h 61"/>
                <a:gd name="T4" fmla="*/ 10 w 44"/>
                <a:gd name="T5" fmla="*/ 27 h 61"/>
                <a:gd name="T6" fmla="*/ 19 w 44"/>
                <a:gd name="T7" fmla="*/ 33 h 61"/>
                <a:gd name="T8" fmla="*/ 32 w 44"/>
                <a:gd name="T9" fmla="*/ 52 h 61"/>
                <a:gd name="T10" fmla="*/ 36 w 44"/>
                <a:gd name="T11" fmla="*/ 51 h 61"/>
                <a:gd name="T12" fmla="*/ 36 w 44"/>
                <a:gd name="T13" fmla="*/ 34 h 61"/>
                <a:gd name="T14" fmla="*/ 43 w 44"/>
                <a:gd name="T15" fmla="*/ 4 h 61"/>
                <a:gd name="T16" fmla="*/ 39 w 44"/>
                <a:gd name="T17" fmla="*/ 2 h 61"/>
                <a:gd name="T18" fmla="*/ 32 w 44"/>
                <a:gd name="T19" fmla="*/ 24 h 61"/>
                <a:gd name="T20" fmla="*/ 32 w 44"/>
                <a:gd name="T21" fmla="*/ 50 h 61"/>
                <a:gd name="T22" fmla="*/ 35 w 44"/>
                <a:gd name="T23" fmla="*/ 50 h 61"/>
                <a:gd name="T24" fmla="*/ 9 w 44"/>
                <a:gd name="T25" fmla="*/ 22 h 61"/>
                <a:gd name="T26" fmla="*/ 6 w 44"/>
                <a:gd name="T27" fmla="*/ 57 h 61"/>
                <a:gd name="T28" fmla="*/ 10 w 44"/>
                <a:gd name="T29" fmla="*/ 5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61">
                  <a:moveTo>
                    <a:pt x="10" y="58"/>
                  </a:moveTo>
                  <a:cubicBezTo>
                    <a:pt x="12" y="50"/>
                    <a:pt x="10" y="41"/>
                    <a:pt x="10" y="33"/>
                  </a:cubicBezTo>
                  <a:cubicBezTo>
                    <a:pt x="10" y="31"/>
                    <a:pt x="10" y="29"/>
                    <a:pt x="10" y="27"/>
                  </a:cubicBezTo>
                  <a:cubicBezTo>
                    <a:pt x="11" y="25"/>
                    <a:pt x="18" y="33"/>
                    <a:pt x="19" y="33"/>
                  </a:cubicBezTo>
                  <a:cubicBezTo>
                    <a:pt x="24" y="39"/>
                    <a:pt x="28" y="45"/>
                    <a:pt x="32" y="52"/>
                  </a:cubicBezTo>
                  <a:cubicBezTo>
                    <a:pt x="33" y="53"/>
                    <a:pt x="35" y="53"/>
                    <a:pt x="36" y="51"/>
                  </a:cubicBezTo>
                  <a:cubicBezTo>
                    <a:pt x="37" y="46"/>
                    <a:pt x="36" y="40"/>
                    <a:pt x="36" y="34"/>
                  </a:cubicBezTo>
                  <a:cubicBezTo>
                    <a:pt x="35" y="23"/>
                    <a:pt x="38" y="14"/>
                    <a:pt x="43" y="4"/>
                  </a:cubicBezTo>
                  <a:cubicBezTo>
                    <a:pt x="44" y="2"/>
                    <a:pt x="41" y="0"/>
                    <a:pt x="39" y="2"/>
                  </a:cubicBezTo>
                  <a:cubicBezTo>
                    <a:pt x="36" y="9"/>
                    <a:pt x="33" y="16"/>
                    <a:pt x="32" y="24"/>
                  </a:cubicBezTo>
                  <a:cubicBezTo>
                    <a:pt x="30" y="33"/>
                    <a:pt x="33" y="41"/>
                    <a:pt x="32" y="50"/>
                  </a:cubicBezTo>
                  <a:cubicBezTo>
                    <a:pt x="33" y="50"/>
                    <a:pt x="34" y="50"/>
                    <a:pt x="35" y="50"/>
                  </a:cubicBezTo>
                  <a:cubicBezTo>
                    <a:pt x="33" y="45"/>
                    <a:pt x="18" y="17"/>
                    <a:pt x="9" y="22"/>
                  </a:cubicBezTo>
                  <a:cubicBezTo>
                    <a:pt x="0" y="27"/>
                    <a:pt x="8" y="49"/>
                    <a:pt x="6" y="57"/>
                  </a:cubicBezTo>
                  <a:cubicBezTo>
                    <a:pt x="6" y="60"/>
                    <a:pt x="10" y="61"/>
                    <a:pt x="10" y="5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2" name="Freeform 411"/>
            <p:cNvSpPr/>
            <p:nvPr/>
          </p:nvSpPr>
          <p:spPr bwMode="auto">
            <a:xfrm>
              <a:off x="5857" y="1893"/>
              <a:ext cx="30" cy="36"/>
            </a:xfrm>
            <a:custGeom>
              <a:avLst/>
              <a:gdLst>
                <a:gd name="T0" fmla="*/ 2 w 25"/>
                <a:gd name="T1" fmla="*/ 11 h 30"/>
                <a:gd name="T2" fmla="*/ 8 w 25"/>
                <a:gd name="T3" fmla="*/ 28 h 30"/>
                <a:gd name="T4" fmla="*/ 25 w 25"/>
                <a:gd name="T5" fmla="*/ 12 h 30"/>
                <a:gd name="T6" fmla="*/ 14 w 25"/>
                <a:gd name="T7" fmla="*/ 0 h 30"/>
                <a:gd name="T8" fmla="*/ 3 w 25"/>
                <a:gd name="T9" fmla="*/ 13 h 30"/>
                <a:gd name="T10" fmla="*/ 7 w 25"/>
                <a:gd name="T11" fmla="*/ 13 h 30"/>
                <a:gd name="T12" fmla="*/ 14 w 25"/>
                <a:gd name="T13" fmla="*/ 4 h 30"/>
                <a:gd name="T14" fmla="*/ 21 w 25"/>
                <a:gd name="T15" fmla="*/ 12 h 30"/>
                <a:gd name="T16" fmla="*/ 16 w 25"/>
                <a:gd name="T17" fmla="*/ 21 h 30"/>
                <a:gd name="T18" fmla="*/ 7 w 25"/>
                <a:gd name="T19" fmla="*/ 23 h 30"/>
                <a:gd name="T20" fmla="*/ 6 w 25"/>
                <a:gd name="T21" fmla="*/ 11 h 30"/>
                <a:gd name="T22" fmla="*/ 2 w 25"/>
                <a:gd name="T23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30">
                  <a:moveTo>
                    <a:pt x="2" y="11"/>
                  </a:moveTo>
                  <a:cubicBezTo>
                    <a:pt x="1" y="17"/>
                    <a:pt x="0" y="26"/>
                    <a:pt x="8" y="28"/>
                  </a:cubicBezTo>
                  <a:cubicBezTo>
                    <a:pt x="17" y="30"/>
                    <a:pt x="24" y="20"/>
                    <a:pt x="25" y="12"/>
                  </a:cubicBezTo>
                  <a:cubicBezTo>
                    <a:pt x="25" y="6"/>
                    <a:pt x="21" y="0"/>
                    <a:pt x="14" y="0"/>
                  </a:cubicBezTo>
                  <a:cubicBezTo>
                    <a:pt x="7" y="0"/>
                    <a:pt x="3" y="7"/>
                    <a:pt x="3" y="13"/>
                  </a:cubicBezTo>
                  <a:cubicBezTo>
                    <a:pt x="4" y="16"/>
                    <a:pt x="7" y="16"/>
                    <a:pt x="7" y="13"/>
                  </a:cubicBezTo>
                  <a:cubicBezTo>
                    <a:pt x="7" y="9"/>
                    <a:pt x="9" y="4"/>
                    <a:pt x="14" y="4"/>
                  </a:cubicBezTo>
                  <a:cubicBezTo>
                    <a:pt x="19" y="4"/>
                    <a:pt x="21" y="8"/>
                    <a:pt x="21" y="12"/>
                  </a:cubicBezTo>
                  <a:cubicBezTo>
                    <a:pt x="21" y="16"/>
                    <a:pt x="19" y="19"/>
                    <a:pt x="16" y="21"/>
                  </a:cubicBezTo>
                  <a:cubicBezTo>
                    <a:pt x="14" y="23"/>
                    <a:pt x="10" y="25"/>
                    <a:pt x="7" y="23"/>
                  </a:cubicBezTo>
                  <a:cubicBezTo>
                    <a:pt x="4" y="22"/>
                    <a:pt x="6" y="14"/>
                    <a:pt x="6" y="11"/>
                  </a:cubicBezTo>
                  <a:cubicBezTo>
                    <a:pt x="6" y="9"/>
                    <a:pt x="2" y="9"/>
                    <a:pt x="2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3" name="Freeform 412"/>
            <p:cNvSpPr/>
            <p:nvPr/>
          </p:nvSpPr>
          <p:spPr bwMode="auto">
            <a:xfrm>
              <a:off x="6153" y="1838"/>
              <a:ext cx="6" cy="6"/>
            </a:xfrm>
            <a:custGeom>
              <a:avLst/>
              <a:gdLst>
                <a:gd name="T0" fmla="*/ 3 w 5"/>
                <a:gd name="T1" fmla="*/ 5 h 5"/>
                <a:gd name="T2" fmla="*/ 3 w 5"/>
                <a:gd name="T3" fmla="*/ 0 h 5"/>
                <a:gd name="T4" fmla="*/ 3 w 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5" y="5"/>
                    <a:pt x="5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4" name="Freeform 413"/>
            <p:cNvSpPr/>
            <p:nvPr/>
          </p:nvSpPr>
          <p:spPr bwMode="auto">
            <a:xfrm>
              <a:off x="6439" y="1920"/>
              <a:ext cx="6" cy="5"/>
            </a:xfrm>
            <a:custGeom>
              <a:avLst/>
              <a:gdLst>
                <a:gd name="T0" fmla="*/ 2 w 5"/>
                <a:gd name="T1" fmla="*/ 4 h 4"/>
                <a:gd name="T2" fmla="*/ 2 w 5"/>
                <a:gd name="T3" fmla="*/ 0 h 4"/>
                <a:gd name="T4" fmla="*/ 2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5" y="4"/>
                    <a:pt x="5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5" name="Freeform 414"/>
            <p:cNvSpPr/>
            <p:nvPr/>
          </p:nvSpPr>
          <p:spPr bwMode="auto">
            <a:xfrm>
              <a:off x="6482" y="1928"/>
              <a:ext cx="6" cy="5"/>
            </a:xfrm>
            <a:custGeom>
              <a:avLst/>
              <a:gdLst>
                <a:gd name="T0" fmla="*/ 2 w 5"/>
                <a:gd name="T1" fmla="*/ 4 h 4"/>
                <a:gd name="T2" fmla="*/ 2 w 5"/>
                <a:gd name="T3" fmla="*/ 0 h 4"/>
                <a:gd name="T4" fmla="*/ 2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5" y="4"/>
                    <a:pt x="5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6" name="Freeform 415"/>
            <p:cNvSpPr/>
            <p:nvPr/>
          </p:nvSpPr>
          <p:spPr bwMode="auto">
            <a:xfrm>
              <a:off x="6520" y="1917"/>
              <a:ext cx="7" cy="5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0 h 4"/>
                <a:gd name="T4" fmla="*/ 3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6" y="4"/>
                    <a:pt x="6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7" name="Freeform 416"/>
            <p:cNvSpPr/>
            <p:nvPr/>
          </p:nvSpPr>
          <p:spPr bwMode="auto">
            <a:xfrm>
              <a:off x="4347" y="3581"/>
              <a:ext cx="285" cy="110"/>
            </a:xfrm>
            <a:custGeom>
              <a:avLst/>
              <a:gdLst>
                <a:gd name="T0" fmla="*/ 5 w 234"/>
                <a:gd name="T1" fmla="*/ 24 h 90"/>
                <a:gd name="T2" fmla="*/ 4 w 234"/>
                <a:gd name="T3" fmla="*/ 69 h 90"/>
                <a:gd name="T4" fmla="*/ 8 w 234"/>
                <a:gd name="T5" fmla="*/ 81 h 90"/>
                <a:gd name="T6" fmla="*/ 19 w 234"/>
                <a:gd name="T7" fmla="*/ 82 h 90"/>
                <a:gd name="T8" fmla="*/ 44 w 234"/>
                <a:gd name="T9" fmla="*/ 83 h 90"/>
                <a:gd name="T10" fmla="*/ 100 w 234"/>
                <a:gd name="T11" fmla="*/ 83 h 90"/>
                <a:gd name="T12" fmla="*/ 151 w 234"/>
                <a:gd name="T13" fmla="*/ 81 h 90"/>
                <a:gd name="T14" fmla="*/ 206 w 234"/>
                <a:gd name="T15" fmla="*/ 83 h 90"/>
                <a:gd name="T16" fmla="*/ 231 w 234"/>
                <a:gd name="T17" fmla="*/ 69 h 90"/>
                <a:gd name="T18" fmla="*/ 227 w 234"/>
                <a:gd name="T19" fmla="*/ 24 h 90"/>
                <a:gd name="T20" fmla="*/ 225 w 234"/>
                <a:gd name="T21" fmla="*/ 4 h 90"/>
                <a:gd name="T22" fmla="*/ 210 w 234"/>
                <a:gd name="T23" fmla="*/ 2 h 90"/>
                <a:gd name="T24" fmla="*/ 155 w 234"/>
                <a:gd name="T25" fmla="*/ 3 h 90"/>
                <a:gd name="T26" fmla="*/ 50 w 234"/>
                <a:gd name="T27" fmla="*/ 6 h 90"/>
                <a:gd name="T28" fmla="*/ 7 w 234"/>
                <a:gd name="T29" fmla="*/ 24 h 90"/>
                <a:gd name="T30" fmla="*/ 11 w 234"/>
                <a:gd name="T31" fmla="*/ 23 h 90"/>
                <a:gd name="T32" fmla="*/ 50 w 234"/>
                <a:gd name="T33" fmla="*/ 10 h 90"/>
                <a:gd name="T34" fmla="*/ 87 w 234"/>
                <a:gd name="T35" fmla="*/ 8 h 90"/>
                <a:gd name="T36" fmla="*/ 161 w 234"/>
                <a:gd name="T37" fmla="*/ 7 h 90"/>
                <a:gd name="T38" fmla="*/ 198 w 234"/>
                <a:gd name="T39" fmla="*/ 7 h 90"/>
                <a:gd name="T40" fmla="*/ 222 w 234"/>
                <a:gd name="T41" fmla="*/ 13 h 90"/>
                <a:gd name="T42" fmla="*/ 226 w 234"/>
                <a:gd name="T43" fmla="*/ 66 h 90"/>
                <a:gd name="T44" fmla="*/ 220 w 234"/>
                <a:gd name="T45" fmla="*/ 79 h 90"/>
                <a:gd name="T46" fmla="*/ 212 w 234"/>
                <a:gd name="T47" fmla="*/ 78 h 90"/>
                <a:gd name="T48" fmla="*/ 176 w 234"/>
                <a:gd name="T49" fmla="*/ 80 h 90"/>
                <a:gd name="T50" fmla="*/ 100 w 234"/>
                <a:gd name="T51" fmla="*/ 78 h 90"/>
                <a:gd name="T52" fmla="*/ 25 w 234"/>
                <a:gd name="T53" fmla="*/ 78 h 90"/>
                <a:gd name="T54" fmla="*/ 8 w 234"/>
                <a:gd name="T55" fmla="*/ 69 h 90"/>
                <a:gd name="T56" fmla="*/ 9 w 234"/>
                <a:gd name="T57" fmla="*/ 56 h 90"/>
                <a:gd name="T58" fmla="*/ 9 w 234"/>
                <a:gd name="T59" fmla="*/ 23 h 90"/>
                <a:gd name="T60" fmla="*/ 5 w 234"/>
                <a:gd name="T61" fmla="*/ 2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4" h="90">
                  <a:moveTo>
                    <a:pt x="5" y="24"/>
                  </a:moveTo>
                  <a:cubicBezTo>
                    <a:pt x="8" y="38"/>
                    <a:pt x="6" y="54"/>
                    <a:pt x="4" y="69"/>
                  </a:cubicBezTo>
                  <a:cubicBezTo>
                    <a:pt x="3" y="74"/>
                    <a:pt x="4" y="78"/>
                    <a:pt x="8" y="81"/>
                  </a:cubicBezTo>
                  <a:cubicBezTo>
                    <a:pt x="10" y="82"/>
                    <a:pt x="18" y="82"/>
                    <a:pt x="19" y="82"/>
                  </a:cubicBezTo>
                  <a:cubicBezTo>
                    <a:pt x="28" y="82"/>
                    <a:pt x="36" y="83"/>
                    <a:pt x="44" y="83"/>
                  </a:cubicBezTo>
                  <a:cubicBezTo>
                    <a:pt x="63" y="83"/>
                    <a:pt x="81" y="83"/>
                    <a:pt x="100" y="83"/>
                  </a:cubicBezTo>
                  <a:cubicBezTo>
                    <a:pt x="117" y="82"/>
                    <a:pt x="134" y="80"/>
                    <a:pt x="151" y="81"/>
                  </a:cubicBezTo>
                  <a:cubicBezTo>
                    <a:pt x="169" y="82"/>
                    <a:pt x="187" y="84"/>
                    <a:pt x="206" y="83"/>
                  </a:cubicBezTo>
                  <a:cubicBezTo>
                    <a:pt x="222" y="82"/>
                    <a:pt x="234" y="90"/>
                    <a:pt x="231" y="69"/>
                  </a:cubicBezTo>
                  <a:cubicBezTo>
                    <a:pt x="228" y="54"/>
                    <a:pt x="227" y="39"/>
                    <a:pt x="227" y="24"/>
                  </a:cubicBezTo>
                  <a:cubicBezTo>
                    <a:pt x="226" y="18"/>
                    <a:pt x="228" y="10"/>
                    <a:pt x="225" y="4"/>
                  </a:cubicBezTo>
                  <a:cubicBezTo>
                    <a:pt x="223" y="0"/>
                    <a:pt x="213" y="2"/>
                    <a:pt x="210" y="2"/>
                  </a:cubicBezTo>
                  <a:cubicBezTo>
                    <a:pt x="192" y="4"/>
                    <a:pt x="173" y="3"/>
                    <a:pt x="155" y="3"/>
                  </a:cubicBezTo>
                  <a:cubicBezTo>
                    <a:pt x="120" y="3"/>
                    <a:pt x="85" y="4"/>
                    <a:pt x="50" y="6"/>
                  </a:cubicBezTo>
                  <a:cubicBezTo>
                    <a:pt x="39" y="6"/>
                    <a:pt x="0" y="2"/>
                    <a:pt x="7" y="24"/>
                  </a:cubicBezTo>
                  <a:cubicBezTo>
                    <a:pt x="7" y="26"/>
                    <a:pt x="11" y="25"/>
                    <a:pt x="11" y="23"/>
                  </a:cubicBezTo>
                  <a:cubicBezTo>
                    <a:pt x="7" y="8"/>
                    <a:pt x="43" y="11"/>
                    <a:pt x="50" y="10"/>
                  </a:cubicBezTo>
                  <a:cubicBezTo>
                    <a:pt x="63" y="9"/>
                    <a:pt x="75" y="8"/>
                    <a:pt x="87" y="8"/>
                  </a:cubicBezTo>
                  <a:cubicBezTo>
                    <a:pt x="112" y="7"/>
                    <a:pt x="136" y="7"/>
                    <a:pt x="161" y="7"/>
                  </a:cubicBezTo>
                  <a:cubicBezTo>
                    <a:pt x="173" y="7"/>
                    <a:pt x="186" y="7"/>
                    <a:pt x="198" y="7"/>
                  </a:cubicBezTo>
                  <a:cubicBezTo>
                    <a:pt x="205" y="7"/>
                    <a:pt x="222" y="3"/>
                    <a:pt x="222" y="13"/>
                  </a:cubicBezTo>
                  <a:cubicBezTo>
                    <a:pt x="222" y="30"/>
                    <a:pt x="222" y="49"/>
                    <a:pt x="226" y="66"/>
                  </a:cubicBezTo>
                  <a:cubicBezTo>
                    <a:pt x="227" y="71"/>
                    <a:pt x="231" y="81"/>
                    <a:pt x="220" y="79"/>
                  </a:cubicBezTo>
                  <a:cubicBezTo>
                    <a:pt x="217" y="78"/>
                    <a:pt x="216" y="78"/>
                    <a:pt x="212" y="78"/>
                  </a:cubicBezTo>
                  <a:cubicBezTo>
                    <a:pt x="199" y="78"/>
                    <a:pt x="188" y="80"/>
                    <a:pt x="176" y="80"/>
                  </a:cubicBezTo>
                  <a:cubicBezTo>
                    <a:pt x="150" y="78"/>
                    <a:pt x="126" y="77"/>
                    <a:pt x="100" y="78"/>
                  </a:cubicBezTo>
                  <a:cubicBezTo>
                    <a:pt x="75" y="80"/>
                    <a:pt x="50" y="79"/>
                    <a:pt x="25" y="78"/>
                  </a:cubicBezTo>
                  <a:cubicBezTo>
                    <a:pt x="19" y="78"/>
                    <a:pt x="7" y="78"/>
                    <a:pt x="8" y="69"/>
                  </a:cubicBezTo>
                  <a:cubicBezTo>
                    <a:pt x="9" y="64"/>
                    <a:pt x="9" y="60"/>
                    <a:pt x="9" y="56"/>
                  </a:cubicBezTo>
                  <a:cubicBezTo>
                    <a:pt x="10" y="44"/>
                    <a:pt x="11" y="34"/>
                    <a:pt x="9" y="23"/>
                  </a:cubicBezTo>
                  <a:cubicBezTo>
                    <a:pt x="8" y="20"/>
                    <a:pt x="4" y="21"/>
                    <a:pt x="5" y="2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8" name="Freeform 417"/>
            <p:cNvSpPr/>
            <p:nvPr/>
          </p:nvSpPr>
          <p:spPr bwMode="auto">
            <a:xfrm>
              <a:off x="4522" y="3457"/>
              <a:ext cx="112" cy="130"/>
            </a:xfrm>
            <a:custGeom>
              <a:avLst/>
              <a:gdLst>
                <a:gd name="T0" fmla="*/ 5 w 92"/>
                <a:gd name="T1" fmla="*/ 105 h 107"/>
                <a:gd name="T2" fmla="*/ 90 w 92"/>
                <a:gd name="T3" fmla="*/ 5 h 107"/>
                <a:gd name="T4" fmla="*/ 87 w 92"/>
                <a:gd name="T5" fmla="*/ 2 h 107"/>
                <a:gd name="T6" fmla="*/ 2 w 92"/>
                <a:gd name="T7" fmla="*/ 102 h 107"/>
                <a:gd name="T8" fmla="*/ 5 w 92"/>
                <a:gd name="T9" fmla="*/ 105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107">
                  <a:moveTo>
                    <a:pt x="5" y="105"/>
                  </a:moveTo>
                  <a:cubicBezTo>
                    <a:pt x="32" y="71"/>
                    <a:pt x="60" y="37"/>
                    <a:pt x="90" y="5"/>
                  </a:cubicBezTo>
                  <a:cubicBezTo>
                    <a:pt x="92" y="3"/>
                    <a:pt x="89" y="0"/>
                    <a:pt x="87" y="2"/>
                  </a:cubicBezTo>
                  <a:cubicBezTo>
                    <a:pt x="57" y="34"/>
                    <a:pt x="29" y="68"/>
                    <a:pt x="2" y="102"/>
                  </a:cubicBezTo>
                  <a:cubicBezTo>
                    <a:pt x="0" y="104"/>
                    <a:pt x="3" y="107"/>
                    <a:pt x="5" y="10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9" name="Freeform 418"/>
            <p:cNvSpPr/>
            <p:nvPr/>
          </p:nvSpPr>
          <p:spPr bwMode="auto">
            <a:xfrm>
              <a:off x="4610" y="3366"/>
              <a:ext cx="234" cy="104"/>
            </a:xfrm>
            <a:custGeom>
              <a:avLst/>
              <a:gdLst>
                <a:gd name="T0" fmla="*/ 0 w 192"/>
                <a:gd name="T1" fmla="*/ 19 h 86"/>
                <a:gd name="T2" fmla="*/ 2 w 192"/>
                <a:gd name="T3" fmla="*/ 56 h 86"/>
                <a:gd name="T4" fmla="*/ 5 w 192"/>
                <a:gd name="T5" fmla="*/ 75 h 86"/>
                <a:gd name="T6" fmla="*/ 50 w 192"/>
                <a:gd name="T7" fmla="*/ 81 h 86"/>
                <a:gd name="T8" fmla="*/ 137 w 192"/>
                <a:gd name="T9" fmla="*/ 80 h 86"/>
                <a:gd name="T10" fmla="*/ 176 w 192"/>
                <a:gd name="T11" fmla="*/ 83 h 86"/>
                <a:gd name="T12" fmla="*/ 184 w 192"/>
                <a:gd name="T13" fmla="*/ 77 h 86"/>
                <a:gd name="T14" fmla="*/ 185 w 192"/>
                <a:gd name="T15" fmla="*/ 29 h 86"/>
                <a:gd name="T16" fmla="*/ 167 w 192"/>
                <a:gd name="T17" fmla="*/ 4 h 86"/>
                <a:gd name="T18" fmla="*/ 90 w 192"/>
                <a:gd name="T19" fmla="*/ 8 h 86"/>
                <a:gd name="T20" fmla="*/ 5 w 192"/>
                <a:gd name="T21" fmla="*/ 11 h 86"/>
                <a:gd name="T22" fmla="*/ 5 w 192"/>
                <a:gd name="T23" fmla="*/ 15 h 86"/>
                <a:gd name="T24" fmla="*/ 121 w 192"/>
                <a:gd name="T25" fmla="*/ 10 h 86"/>
                <a:gd name="T26" fmla="*/ 177 w 192"/>
                <a:gd name="T27" fmla="*/ 14 h 86"/>
                <a:gd name="T28" fmla="*/ 183 w 192"/>
                <a:gd name="T29" fmla="*/ 60 h 86"/>
                <a:gd name="T30" fmla="*/ 143 w 192"/>
                <a:gd name="T31" fmla="*/ 76 h 86"/>
                <a:gd name="T32" fmla="*/ 81 w 192"/>
                <a:gd name="T33" fmla="*/ 76 h 86"/>
                <a:gd name="T34" fmla="*/ 20 w 192"/>
                <a:gd name="T35" fmla="*/ 76 h 86"/>
                <a:gd name="T36" fmla="*/ 4 w 192"/>
                <a:gd name="T37" fmla="*/ 19 h 86"/>
                <a:gd name="T38" fmla="*/ 0 w 192"/>
                <a:gd name="T39" fmla="*/ 19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2" h="86">
                  <a:moveTo>
                    <a:pt x="0" y="19"/>
                  </a:moveTo>
                  <a:cubicBezTo>
                    <a:pt x="2" y="31"/>
                    <a:pt x="2" y="43"/>
                    <a:pt x="2" y="56"/>
                  </a:cubicBezTo>
                  <a:cubicBezTo>
                    <a:pt x="2" y="62"/>
                    <a:pt x="2" y="69"/>
                    <a:pt x="5" y="75"/>
                  </a:cubicBezTo>
                  <a:cubicBezTo>
                    <a:pt x="10" y="86"/>
                    <a:pt x="42" y="81"/>
                    <a:pt x="50" y="81"/>
                  </a:cubicBezTo>
                  <a:cubicBezTo>
                    <a:pt x="80" y="81"/>
                    <a:pt x="108" y="79"/>
                    <a:pt x="137" y="80"/>
                  </a:cubicBezTo>
                  <a:cubicBezTo>
                    <a:pt x="150" y="81"/>
                    <a:pt x="164" y="84"/>
                    <a:pt x="176" y="83"/>
                  </a:cubicBezTo>
                  <a:cubicBezTo>
                    <a:pt x="180" y="82"/>
                    <a:pt x="181" y="81"/>
                    <a:pt x="184" y="77"/>
                  </a:cubicBezTo>
                  <a:cubicBezTo>
                    <a:pt x="192" y="64"/>
                    <a:pt x="187" y="43"/>
                    <a:pt x="185" y="29"/>
                  </a:cubicBezTo>
                  <a:cubicBezTo>
                    <a:pt x="183" y="16"/>
                    <a:pt x="181" y="6"/>
                    <a:pt x="167" y="4"/>
                  </a:cubicBezTo>
                  <a:cubicBezTo>
                    <a:pt x="143" y="0"/>
                    <a:pt x="115" y="6"/>
                    <a:pt x="90" y="8"/>
                  </a:cubicBezTo>
                  <a:cubicBezTo>
                    <a:pt x="62" y="10"/>
                    <a:pt x="33" y="12"/>
                    <a:pt x="5" y="11"/>
                  </a:cubicBezTo>
                  <a:cubicBezTo>
                    <a:pt x="2" y="11"/>
                    <a:pt x="2" y="15"/>
                    <a:pt x="5" y="15"/>
                  </a:cubicBezTo>
                  <a:cubicBezTo>
                    <a:pt x="44" y="16"/>
                    <a:pt x="83" y="13"/>
                    <a:pt x="121" y="10"/>
                  </a:cubicBezTo>
                  <a:cubicBezTo>
                    <a:pt x="134" y="9"/>
                    <a:pt x="168" y="1"/>
                    <a:pt x="177" y="14"/>
                  </a:cubicBezTo>
                  <a:cubicBezTo>
                    <a:pt x="184" y="25"/>
                    <a:pt x="184" y="48"/>
                    <a:pt x="183" y="60"/>
                  </a:cubicBezTo>
                  <a:cubicBezTo>
                    <a:pt x="183" y="84"/>
                    <a:pt x="160" y="77"/>
                    <a:pt x="143" y="76"/>
                  </a:cubicBezTo>
                  <a:cubicBezTo>
                    <a:pt x="123" y="75"/>
                    <a:pt x="102" y="75"/>
                    <a:pt x="81" y="76"/>
                  </a:cubicBezTo>
                  <a:cubicBezTo>
                    <a:pt x="61" y="77"/>
                    <a:pt x="40" y="77"/>
                    <a:pt x="20" y="76"/>
                  </a:cubicBezTo>
                  <a:cubicBezTo>
                    <a:pt x="0" y="76"/>
                    <a:pt x="6" y="33"/>
                    <a:pt x="4" y="19"/>
                  </a:cubicBezTo>
                  <a:cubicBezTo>
                    <a:pt x="4" y="16"/>
                    <a:pt x="0" y="16"/>
                    <a:pt x="0" y="1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0" name="Freeform 419"/>
            <p:cNvSpPr/>
            <p:nvPr/>
          </p:nvSpPr>
          <p:spPr bwMode="auto">
            <a:xfrm>
              <a:off x="4510" y="3358"/>
              <a:ext cx="100" cy="58"/>
            </a:xfrm>
            <a:custGeom>
              <a:avLst/>
              <a:gdLst>
                <a:gd name="T0" fmla="*/ 80 w 82"/>
                <a:gd name="T1" fmla="*/ 42 h 47"/>
                <a:gd name="T2" fmla="*/ 48 w 82"/>
                <a:gd name="T3" fmla="*/ 27 h 47"/>
                <a:gd name="T4" fmla="*/ 4 w 82"/>
                <a:gd name="T5" fmla="*/ 1 h 47"/>
                <a:gd name="T6" fmla="*/ 2 w 82"/>
                <a:gd name="T7" fmla="*/ 5 h 47"/>
                <a:gd name="T8" fmla="*/ 43 w 82"/>
                <a:gd name="T9" fmla="*/ 29 h 47"/>
                <a:gd name="T10" fmla="*/ 78 w 82"/>
                <a:gd name="T11" fmla="*/ 45 h 47"/>
                <a:gd name="T12" fmla="*/ 80 w 82"/>
                <a:gd name="T13" fmla="*/ 4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" h="47">
                  <a:moveTo>
                    <a:pt x="80" y="42"/>
                  </a:moveTo>
                  <a:cubicBezTo>
                    <a:pt x="71" y="34"/>
                    <a:pt x="60" y="31"/>
                    <a:pt x="48" y="27"/>
                  </a:cubicBezTo>
                  <a:cubicBezTo>
                    <a:pt x="32" y="21"/>
                    <a:pt x="18" y="11"/>
                    <a:pt x="4" y="1"/>
                  </a:cubicBezTo>
                  <a:cubicBezTo>
                    <a:pt x="2" y="0"/>
                    <a:pt x="0" y="4"/>
                    <a:pt x="2" y="5"/>
                  </a:cubicBezTo>
                  <a:cubicBezTo>
                    <a:pt x="15" y="14"/>
                    <a:pt x="28" y="23"/>
                    <a:pt x="43" y="29"/>
                  </a:cubicBezTo>
                  <a:cubicBezTo>
                    <a:pt x="55" y="34"/>
                    <a:pt x="67" y="37"/>
                    <a:pt x="78" y="45"/>
                  </a:cubicBezTo>
                  <a:cubicBezTo>
                    <a:pt x="80" y="47"/>
                    <a:pt x="82" y="43"/>
                    <a:pt x="80" y="4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1" name="Freeform 420"/>
            <p:cNvSpPr/>
            <p:nvPr/>
          </p:nvSpPr>
          <p:spPr bwMode="auto">
            <a:xfrm>
              <a:off x="4373" y="3285"/>
              <a:ext cx="152" cy="100"/>
            </a:xfrm>
            <a:custGeom>
              <a:avLst/>
              <a:gdLst>
                <a:gd name="T0" fmla="*/ 6 w 124"/>
                <a:gd name="T1" fmla="*/ 17 h 82"/>
                <a:gd name="T2" fmla="*/ 7 w 124"/>
                <a:gd name="T3" fmla="*/ 70 h 82"/>
                <a:gd name="T4" fmla="*/ 39 w 124"/>
                <a:gd name="T5" fmla="*/ 79 h 82"/>
                <a:gd name="T6" fmla="*/ 108 w 124"/>
                <a:gd name="T7" fmla="*/ 80 h 82"/>
                <a:gd name="T8" fmla="*/ 118 w 124"/>
                <a:gd name="T9" fmla="*/ 62 h 82"/>
                <a:gd name="T10" fmla="*/ 116 w 124"/>
                <a:gd name="T11" fmla="*/ 19 h 82"/>
                <a:gd name="T12" fmla="*/ 84 w 124"/>
                <a:gd name="T13" fmla="*/ 10 h 82"/>
                <a:gd name="T14" fmla="*/ 29 w 124"/>
                <a:gd name="T15" fmla="*/ 4 h 82"/>
                <a:gd name="T16" fmla="*/ 16 w 124"/>
                <a:gd name="T17" fmla="*/ 27 h 82"/>
                <a:gd name="T18" fmla="*/ 20 w 124"/>
                <a:gd name="T19" fmla="*/ 27 h 82"/>
                <a:gd name="T20" fmla="*/ 30 w 124"/>
                <a:gd name="T21" fmla="*/ 8 h 82"/>
                <a:gd name="T22" fmla="*/ 51 w 124"/>
                <a:gd name="T23" fmla="*/ 9 h 82"/>
                <a:gd name="T24" fmla="*/ 81 w 124"/>
                <a:gd name="T25" fmla="*/ 14 h 82"/>
                <a:gd name="T26" fmla="*/ 110 w 124"/>
                <a:gd name="T27" fmla="*/ 18 h 82"/>
                <a:gd name="T28" fmla="*/ 114 w 124"/>
                <a:gd name="T29" fmla="*/ 62 h 82"/>
                <a:gd name="T30" fmla="*/ 114 w 124"/>
                <a:gd name="T31" fmla="*/ 72 h 82"/>
                <a:gd name="T32" fmla="*/ 91 w 124"/>
                <a:gd name="T33" fmla="*/ 76 h 82"/>
                <a:gd name="T34" fmla="*/ 45 w 124"/>
                <a:gd name="T35" fmla="*/ 75 h 82"/>
                <a:gd name="T36" fmla="*/ 9 w 124"/>
                <a:gd name="T37" fmla="*/ 54 h 82"/>
                <a:gd name="T38" fmla="*/ 10 w 124"/>
                <a:gd name="T39" fmla="*/ 17 h 82"/>
                <a:gd name="T40" fmla="*/ 6 w 124"/>
                <a:gd name="T41" fmla="*/ 17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4" h="82">
                  <a:moveTo>
                    <a:pt x="6" y="17"/>
                  </a:moveTo>
                  <a:cubicBezTo>
                    <a:pt x="4" y="32"/>
                    <a:pt x="0" y="56"/>
                    <a:pt x="7" y="70"/>
                  </a:cubicBezTo>
                  <a:cubicBezTo>
                    <a:pt x="13" y="82"/>
                    <a:pt x="27" y="79"/>
                    <a:pt x="39" y="79"/>
                  </a:cubicBezTo>
                  <a:cubicBezTo>
                    <a:pt x="62" y="79"/>
                    <a:pt x="85" y="81"/>
                    <a:pt x="108" y="80"/>
                  </a:cubicBezTo>
                  <a:cubicBezTo>
                    <a:pt x="121" y="80"/>
                    <a:pt x="118" y="71"/>
                    <a:pt x="118" y="62"/>
                  </a:cubicBezTo>
                  <a:cubicBezTo>
                    <a:pt x="118" y="50"/>
                    <a:pt x="124" y="29"/>
                    <a:pt x="116" y="19"/>
                  </a:cubicBezTo>
                  <a:cubicBezTo>
                    <a:pt x="109" y="10"/>
                    <a:pt x="95" y="10"/>
                    <a:pt x="84" y="10"/>
                  </a:cubicBezTo>
                  <a:cubicBezTo>
                    <a:pt x="66" y="10"/>
                    <a:pt x="47" y="0"/>
                    <a:pt x="29" y="4"/>
                  </a:cubicBezTo>
                  <a:cubicBezTo>
                    <a:pt x="18" y="6"/>
                    <a:pt x="17" y="18"/>
                    <a:pt x="16" y="27"/>
                  </a:cubicBezTo>
                  <a:cubicBezTo>
                    <a:pt x="16" y="29"/>
                    <a:pt x="20" y="29"/>
                    <a:pt x="20" y="27"/>
                  </a:cubicBezTo>
                  <a:cubicBezTo>
                    <a:pt x="21" y="19"/>
                    <a:pt x="21" y="11"/>
                    <a:pt x="30" y="8"/>
                  </a:cubicBezTo>
                  <a:cubicBezTo>
                    <a:pt x="36" y="5"/>
                    <a:pt x="45" y="8"/>
                    <a:pt x="51" y="9"/>
                  </a:cubicBezTo>
                  <a:cubicBezTo>
                    <a:pt x="61" y="11"/>
                    <a:pt x="71" y="14"/>
                    <a:pt x="81" y="14"/>
                  </a:cubicBezTo>
                  <a:cubicBezTo>
                    <a:pt x="91" y="15"/>
                    <a:pt x="101" y="14"/>
                    <a:pt x="110" y="18"/>
                  </a:cubicBezTo>
                  <a:cubicBezTo>
                    <a:pt x="120" y="23"/>
                    <a:pt x="114" y="53"/>
                    <a:pt x="114" y="62"/>
                  </a:cubicBezTo>
                  <a:cubicBezTo>
                    <a:pt x="114" y="65"/>
                    <a:pt x="114" y="69"/>
                    <a:pt x="114" y="72"/>
                  </a:cubicBezTo>
                  <a:cubicBezTo>
                    <a:pt x="115" y="78"/>
                    <a:pt x="94" y="76"/>
                    <a:pt x="91" y="76"/>
                  </a:cubicBezTo>
                  <a:cubicBezTo>
                    <a:pt x="76" y="75"/>
                    <a:pt x="60" y="75"/>
                    <a:pt x="45" y="75"/>
                  </a:cubicBezTo>
                  <a:cubicBezTo>
                    <a:pt x="29" y="75"/>
                    <a:pt x="11" y="79"/>
                    <a:pt x="9" y="54"/>
                  </a:cubicBezTo>
                  <a:cubicBezTo>
                    <a:pt x="8" y="42"/>
                    <a:pt x="9" y="30"/>
                    <a:pt x="10" y="17"/>
                  </a:cubicBezTo>
                  <a:cubicBezTo>
                    <a:pt x="10" y="15"/>
                    <a:pt x="6" y="15"/>
                    <a:pt x="6" y="1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2" name="Freeform 421"/>
            <p:cNvSpPr/>
            <p:nvPr/>
          </p:nvSpPr>
          <p:spPr bwMode="auto">
            <a:xfrm>
              <a:off x="4243" y="3496"/>
              <a:ext cx="113" cy="101"/>
            </a:xfrm>
            <a:custGeom>
              <a:avLst/>
              <a:gdLst>
                <a:gd name="T0" fmla="*/ 92 w 93"/>
                <a:gd name="T1" fmla="*/ 78 h 83"/>
                <a:gd name="T2" fmla="*/ 5 w 93"/>
                <a:gd name="T3" fmla="*/ 1 h 83"/>
                <a:gd name="T4" fmla="*/ 3 w 93"/>
                <a:gd name="T5" fmla="*/ 4 h 83"/>
                <a:gd name="T6" fmla="*/ 89 w 93"/>
                <a:gd name="T7" fmla="*/ 81 h 83"/>
                <a:gd name="T8" fmla="*/ 92 w 93"/>
                <a:gd name="T9" fmla="*/ 7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83">
                  <a:moveTo>
                    <a:pt x="92" y="78"/>
                  </a:moveTo>
                  <a:cubicBezTo>
                    <a:pt x="64" y="51"/>
                    <a:pt x="34" y="26"/>
                    <a:pt x="5" y="1"/>
                  </a:cubicBezTo>
                  <a:cubicBezTo>
                    <a:pt x="3" y="0"/>
                    <a:pt x="0" y="3"/>
                    <a:pt x="3" y="4"/>
                  </a:cubicBezTo>
                  <a:cubicBezTo>
                    <a:pt x="32" y="29"/>
                    <a:pt x="61" y="54"/>
                    <a:pt x="89" y="81"/>
                  </a:cubicBezTo>
                  <a:cubicBezTo>
                    <a:pt x="91" y="83"/>
                    <a:pt x="93" y="80"/>
                    <a:pt x="92" y="7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3" name="Freeform 422"/>
            <p:cNvSpPr/>
            <p:nvPr/>
          </p:nvSpPr>
          <p:spPr bwMode="auto">
            <a:xfrm>
              <a:off x="4085" y="3390"/>
              <a:ext cx="276" cy="108"/>
            </a:xfrm>
            <a:custGeom>
              <a:avLst/>
              <a:gdLst>
                <a:gd name="T0" fmla="*/ 6 w 227"/>
                <a:gd name="T1" fmla="*/ 39 h 89"/>
                <a:gd name="T2" fmla="*/ 19 w 227"/>
                <a:gd name="T3" fmla="*/ 78 h 89"/>
                <a:gd name="T4" fmla="*/ 56 w 227"/>
                <a:gd name="T5" fmla="*/ 82 h 89"/>
                <a:gd name="T6" fmla="*/ 111 w 227"/>
                <a:gd name="T7" fmla="*/ 84 h 89"/>
                <a:gd name="T8" fmla="*/ 190 w 227"/>
                <a:gd name="T9" fmla="*/ 89 h 89"/>
                <a:gd name="T10" fmla="*/ 216 w 227"/>
                <a:gd name="T11" fmla="*/ 62 h 89"/>
                <a:gd name="T12" fmla="*/ 208 w 227"/>
                <a:gd name="T13" fmla="*/ 11 h 89"/>
                <a:gd name="T14" fmla="*/ 132 w 227"/>
                <a:gd name="T15" fmla="*/ 3 h 89"/>
                <a:gd name="T16" fmla="*/ 35 w 227"/>
                <a:gd name="T17" fmla="*/ 10 h 89"/>
                <a:gd name="T18" fmla="*/ 11 w 227"/>
                <a:gd name="T19" fmla="*/ 15 h 89"/>
                <a:gd name="T20" fmla="*/ 0 w 227"/>
                <a:gd name="T21" fmla="*/ 42 h 89"/>
                <a:gd name="T22" fmla="*/ 4 w 227"/>
                <a:gd name="T23" fmla="*/ 43 h 89"/>
                <a:gd name="T24" fmla="*/ 25 w 227"/>
                <a:gd name="T25" fmla="*/ 14 h 89"/>
                <a:gd name="T26" fmla="*/ 53 w 227"/>
                <a:gd name="T27" fmla="*/ 12 h 89"/>
                <a:gd name="T28" fmla="*/ 120 w 227"/>
                <a:gd name="T29" fmla="*/ 8 h 89"/>
                <a:gd name="T30" fmla="*/ 186 w 227"/>
                <a:gd name="T31" fmla="*/ 10 h 89"/>
                <a:gd name="T32" fmla="*/ 203 w 227"/>
                <a:gd name="T33" fmla="*/ 13 h 89"/>
                <a:gd name="T34" fmla="*/ 211 w 227"/>
                <a:gd name="T35" fmla="*/ 51 h 89"/>
                <a:gd name="T36" fmla="*/ 200 w 227"/>
                <a:gd name="T37" fmla="*/ 84 h 89"/>
                <a:gd name="T38" fmla="*/ 178 w 227"/>
                <a:gd name="T39" fmla="*/ 84 h 89"/>
                <a:gd name="T40" fmla="*/ 124 w 227"/>
                <a:gd name="T41" fmla="*/ 81 h 89"/>
                <a:gd name="T42" fmla="*/ 62 w 227"/>
                <a:gd name="T43" fmla="*/ 78 h 89"/>
                <a:gd name="T44" fmla="*/ 29 w 227"/>
                <a:gd name="T45" fmla="*/ 76 h 89"/>
                <a:gd name="T46" fmla="*/ 10 w 227"/>
                <a:gd name="T47" fmla="*/ 40 h 89"/>
                <a:gd name="T48" fmla="*/ 6 w 227"/>
                <a:gd name="T49" fmla="*/ 3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7" h="89">
                  <a:moveTo>
                    <a:pt x="6" y="39"/>
                  </a:moveTo>
                  <a:cubicBezTo>
                    <a:pt x="3" y="56"/>
                    <a:pt x="2" y="71"/>
                    <a:pt x="19" y="78"/>
                  </a:cubicBezTo>
                  <a:cubicBezTo>
                    <a:pt x="30" y="83"/>
                    <a:pt x="45" y="82"/>
                    <a:pt x="56" y="82"/>
                  </a:cubicBezTo>
                  <a:cubicBezTo>
                    <a:pt x="74" y="83"/>
                    <a:pt x="93" y="83"/>
                    <a:pt x="111" y="84"/>
                  </a:cubicBezTo>
                  <a:cubicBezTo>
                    <a:pt x="137" y="87"/>
                    <a:pt x="164" y="89"/>
                    <a:pt x="190" y="89"/>
                  </a:cubicBezTo>
                  <a:cubicBezTo>
                    <a:pt x="209" y="89"/>
                    <a:pt x="217" y="81"/>
                    <a:pt x="216" y="62"/>
                  </a:cubicBezTo>
                  <a:cubicBezTo>
                    <a:pt x="214" y="45"/>
                    <a:pt x="227" y="20"/>
                    <a:pt x="208" y="11"/>
                  </a:cubicBezTo>
                  <a:cubicBezTo>
                    <a:pt x="187" y="0"/>
                    <a:pt x="154" y="2"/>
                    <a:pt x="132" y="3"/>
                  </a:cubicBezTo>
                  <a:cubicBezTo>
                    <a:pt x="100" y="4"/>
                    <a:pt x="67" y="6"/>
                    <a:pt x="35" y="10"/>
                  </a:cubicBezTo>
                  <a:cubicBezTo>
                    <a:pt x="27" y="10"/>
                    <a:pt x="17" y="9"/>
                    <a:pt x="11" y="15"/>
                  </a:cubicBezTo>
                  <a:cubicBezTo>
                    <a:pt x="4" y="22"/>
                    <a:pt x="2" y="32"/>
                    <a:pt x="0" y="42"/>
                  </a:cubicBezTo>
                  <a:cubicBezTo>
                    <a:pt x="0" y="44"/>
                    <a:pt x="4" y="45"/>
                    <a:pt x="4" y="43"/>
                  </a:cubicBezTo>
                  <a:cubicBezTo>
                    <a:pt x="7" y="31"/>
                    <a:pt x="7" y="17"/>
                    <a:pt x="25" y="14"/>
                  </a:cubicBezTo>
                  <a:cubicBezTo>
                    <a:pt x="34" y="13"/>
                    <a:pt x="44" y="12"/>
                    <a:pt x="53" y="12"/>
                  </a:cubicBezTo>
                  <a:cubicBezTo>
                    <a:pt x="75" y="10"/>
                    <a:pt x="98" y="10"/>
                    <a:pt x="120" y="8"/>
                  </a:cubicBezTo>
                  <a:cubicBezTo>
                    <a:pt x="142" y="6"/>
                    <a:pt x="164" y="6"/>
                    <a:pt x="186" y="10"/>
                  </a:cubicBezTo>
                  <a:cubicBezTo>
                    <a:pt x="192" y="10"/>
                    <a:pt x="198" y="11"/>
                    <a:pt x="203" y="13"/>
                  </a:cubicBezTo>
                  <a:cubicBezTo>
                    <a:pt x="220" y="18"/>
                    <a:pt x="212" y="38"/>
                    <a:pt x="211" y="51"/>
                  </a:cubicBezTo>
                  <a:cubicBezTo>
                    <a:pt x="210" y="62"/>
                    <a:pt x="216" y="80"/>
                    <a:pt x="200" y="84"/>
                  </a:cubicBezTo>
                  <a:cubicBezTo>
                    <a:pt x="193" y="86"/>
                    <a:pt x="185" y="85"/>
                    <a:pt x="178" y="84"/>
                  </a:cubicBezTo>
                  <a:cubicBezTo>
                    <a:pt x="160" y="83"/>
                    <a:pt x="142" y="83"/>
                    <a:pt x="124" y="81"/>
                  </a:cubicBezTo>
                  <a:cubicBezTo>
                    <a:pt x="103" y="80"/>
                    <a:pt x="83" y="78"/>
                    <a:pt x="62" y="78"/>
                  </a:cubicBezTo>
                  <a:cubicBezTo>
                    <a:pt x="51" y="78"/>
                    <a:pt x="40" y="78"/>
                    <a:pt x="29" y="76"/>
                  </a:cubicBezTo>
                  <a:cubicBezTo>
                    <a:pt x="9" y="74"/>
                    <a:pt x="7" y="56"/>
                    <a:pt x="10" y="40"/>
                  </a:cubicBezTo>
                  <a:cubicBezTo>
                    <a:pt x="10" y="38"/>
                    <a:pt x="6" y="37"/>
                    <a:pt x="6" y="3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4" name="Freeform 423"/>
            <p:cNvSpPr/>
            <p:nvPr/>
          </p:nvSpPr>
          <p:spPr bwMode="auto">
            <a:xfrm>
              <a:off x="4287" y="3679"/>
              <a:ext cx="84" cy="75"/>
            </a:xfrm>
            <a:custGeom>
              <a:avLst/>
              <a:gdLst>
                <a:gd name="T0" fmla="*/ 65 w 69"/>
                <a:gd name="T1" fmla="*/ 1 h 62"/>
                <a:gd name="T2" fmla="*/ 2 w 69"/>
                <a:gd name="T3" fmla="*/ 57 h 62"/>
                <a:gd name="T4" fmla="*/ 5 w 69"/>
                <a:gd name="T5" fmla="*/ 60 h 62"/>
                <a:gd name="T6" fmla="*/ 67 w 69"/>
                <a:gd name="T7" fmla="*/ 5 h 62"/>
                <a:gd name="T8" fmla="*/ 65 w 69"/>
                <a:gd name="T9" fmla="*/ 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2">
                  <a:moveTo>
                    <a:pt x="65" y="1"/>
                  </a:moveTo>
                  <a:cubicBezTo>
                    <a:pt x="41" y="17"/>
                    <a:pt x="24" y="39"/>
                    <a:pt x="2" y="57"/>
                  </a:cubicBezTo>
                  <a:cubicBezTo>
                    <a:pt x="0" y="59"/>
                    <a:pt x="3" y="62"/>
                    <a:pt x="5" y="60"/>
                  </a:cubicBezTo>
                  <a:cubicBezTo>
                    <a:pt x="26" y="42"/>
                    <a:pt x="43" y="20"/>
                    <a:pt x="67" y="5"/>
                  </a:cubicBezTo>
                  <a:cubicBezTo>
                    <a:pt x="69" y="3"/>
                    <a:pt x="67" y="0"/>
                    <a:pt x="65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5" name="Freeform 424"/>
            <p:cNvSpPr/>
            <p:nvPr/>
          </p:nvSpPr>
          <p:spPr bwMode="auto">
            <a:xfrm>
              <a:off x="4161" y="3730"/>
              <a:ext cx="222" cy="118"/>
            </a:xfrm>
            <a:custGeom>
              <a:avLst/>
              <a:gdLst>
                <a:gd name="T0" fmla="*/ 0 w 182"/>
                <a:gd name="T1" fmla="*/ 38 h 97"/>
                <a:gd name="T2" fmla="*/ 7 w 182"/>
                <a:gd name="T3" fmla="*/ 83 h 97"/>
                <a:gd name="T4" fmla="*/ 55 w 182"/>
                <a:gd name="T5" fmla="*/ 90 h 97"/>
                <a:gd name="T6" fmla="*/ 150 w 182"/>
                <a:gd name="T7" fmla="*/ 87 h 97"/>
                <a:gd name="T8" fmla="*/ 181 w 182"/>
                <a:gd name="T9" fmla="*/ 68 h 97"/>
                <a:gd name="T10" fmla="*/ 180 w 182"/>
                <a:gd name="T11" fmla="*/ 41 h 97"/>
                <a:gd name="T12" fmla="*/ 175 w 182"/>
                <a:gd name="T13" fmla="*/ 21 h 97"/>
                <a:gd name="T14" fmla="*/ 115 w 182"/>
                <a:gd name="T15" fmla="*/ 4 h 97"/>
                <a:gd name="T16" fmla="*/ 67 w 182"/>
                <a:gd name="T17" fmla="*/ 2 h 97"/>
                <a:gd name="T18" fmla="*/ 29 w 182"/>
                <a:gd name="T19" fmla="*/ 0 h 97"/>
                <a:gd name="T20" fmla="*/ 0 w 182"/>
                <a:gd name="T21" fmla="*/ 28 h 97"/>
                <a:gd name="T22" fmla="*/ 4 w 182"/>
                <a:gd name="T23" fmla="*/ 29 h 97"/>
                <a:gd name="T24" fmla="*/ 25 w 182"/>
                <a:gd name="T25" fmla="*/ 4 h 97"/>
                <a:gd name="T26" fmla="*/ 43 w 182"/>
                <a:gd name="T27" fmla="*/ 4 h 97"/>
                <a:gd name="T28" fmla="*/ 104 w 182"/>
                <a:gd name="T29" fmla="*/ 8 h 97"/>
                <a:gd name="T30" fmla="*/ 159 w 182"/>
                <a:gd name="T31" fmla="*/ 17 h 97"/>
                <a:gd name="T32" fmla="*/ 177 w 182"/>
                <a:gd name="T33" fmla="*/ 63 h 97"/>
                <a:gd name="T34" fmla="*/ 120 w 182"/>
                <a:gd name="T35" fmla="*/ 83 h 97"/>
                <a:gd name="T36" fmla="*/ 69 w 182"/>
                <a:gd name="T37" fmla="*/ 83 h 97"/>
                <a:gd name="T38" fmla="*/ 8 w 182"/>
                <a:gd name="T39" fmla="*/ 75 h 97"/>
                <a:gd name="T40" fmla="*/ 4 w 182"/>
                <a:gd name="T41" fmla="*/ 38 h 97"/>
                <a:gd name="T42" fmla="*/ 0 w 182"/>
                <a:gd name="T43" fmla="*/ 3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2" h="97">
                  <a:moveTo>
                    <a:pt x="0" y="38"/>
                  </a:moveTo>
                  <a:cubicBezTo>
                    <a:pt x="2" y="53"/>
                    <a:pt x="0" y="69"/>
                    <a:pt x="7" y="83"/>
                  </a:cubicBezTo>
                  <a:cubicBezTo>
                    <a:pt x="16" y="97"/>
                    <a:pt x="42" y="92"/>
                    <a:pt x="55" y="90"/>
                  </a:cubicBezTo>
                  <a:cubicBezTo>
                    <a:pt x="87" y="85"/>
                    <a:pt x="118" y="88"/>
                    <a:pt x="150" y="87"/>
                  </a:cubicBezTo>
                  <a:cubicBezTo>
                    <a:pt x="166" y="86"/>
                    <a:pt x="179" y="85"/>
                    <a:pt x="181" y="68"/>
                  </a:cubicBezTo>
                  <a:cubicBezTo>
                    <a:pt x="182" y="59"/>
                    <a:pt x="180" y="49"/>
                    <a:pt x="180" y="41"/>
                  </a:cubicBezTo>
                  <a:cubicBezTo>
                    <a:pt x="180" y="35"/>
                    <a:pt x="180" y="26"/>
                    <a:pt x="175" y="21"/>
                  </a:cubicBezTo>
                  <a:cubicBezTo>
                    <a:pt x="161" y="8"/>
                    <a:pt x="133" y="6"/>
                    <a:pt x="115" y="4"/>
                  </a:cubicBezTo>
                  <a:cubicBezTo>
                    <a:pt x="99" y="3"/>
                    <a:pt x="83" y="4"/>
                    <a:pt x="67" y="2"/>
                  </a:cubicBezTo>
                  <a:cubicBezTo>
                    <a:pt x="54" y="1"/>
                    <a:pt x="42" y="0"/>
                    <a:pt x="29" y="0"/>
                  </a:cubicBezTo>
                  <a:cubicBezTo>
                    <a:pt x="8" y="0"/>
                    <a:pt x="6" y="10"/>
                    <a:pt x="0" y="28"/>
                  </a:cubicBezTo>
                  <a:cubicBezTo>
                    <a:pt x="0" y="30"/>
                    <a:pt x="4" y="32"/>
                    <a:pt x="4" y="29"/>
                  </a:cubicBezTo>
                  <a:cubicBezTo>
                    <a:pt x="7" y="17"/>
                    <a:pt x="9" y="6"/>
                    <a:pt x="25" y="4"/>
                  </a:cubicBezTo>
                  <a:cubicBezTo>
                    <a:pt x="31" y="4"/>
                    <a:pt x="37" y="4"/>
                    <a:pt x="43" y="4"/>
                  </a:cubicBezTo>
                  <a:cubicBezTo>
                    <a:pt x="63" y="5"/>
                    <a:pt x="83" y="8"/>
                    <a:pt x="104" y="8"/>
                  </a:cubicBezTo>
                  <a:cubicBezTo>
                    <a:pt x="122" y="8"/>
                    <a:pt x="140" y="13"/>
                    <a:pt x="159" y="17"/>
                  </a:cubicBezTo>
                  <a:cubicBezTo>
                    <a:pt x="179" y="22"/>
                    <a:pt x="176" y="47"/>
                    <a:pt x="177" y="63"/>
                  </a:cubicBezTo>
                  <a:cubicBezTo>
                    <a:pt x="179" y="89"/>
                    <a:pt x="136" y="83"/>
                    <a:pt x="120" y="83"/>
                  </a:cubicBezTo>
                  <a:cubicBezTo>
                    <a:pt x="104" y="83"/>
                    <a:pt x="86" y="81"/>
                    <a:pt x="69" y="83"/>
                  </a:cubicBezTo>
                  <a:cubicBezTo>
                    <a:pt x="52" y="86"/>
                    <a:pt x="17" y="97"/>
                    <a:pt x="8" y="75"/>
                  </a:cubicBezTo>
                  <a:cubicBezTo>
                    <a:pt x="4" y="64"/>
                    <a:pt x="6" y="50"/>
                    <a:pt x="4" y="38"/>
                  </a:cubicBezTo>
                  <a:cubicBezTo>
                    <a:pt x="4" y="36"/>
                    <a:pt x="0" y="36"/>
                    <a:pt x="0" y="3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6" name="Freeform 425"/>
            <p:cNvSpPr/>
            <p:nvPr/>
          </p:nvSpPr>
          <p:spPr bwMode="auto">
            <a:xfrm>
              <a:off x="4086" y="3552"/>
              <a:ext cx="144" cy="105"/>
            </a:xfrm>
            <a:custGeom>
              <a:avLst/>
              <a:gdLst>
                <a:gd name="T0" fmla="*/ 5 w 118"/>
                <a:gd name="T1" fmla="*/ 36 h 86"/>
                <a:gd name="T2" fmla="*/ 10 w 118"/>
                <a:gd name="T3" fmla="*/ 78 h 86"/>
                <a:gd name="T4" fmla="*/ 24 w 118"/>
                <a:gd name="T5" fmla="*/ 81 h 86"/>
                <a:gd name="T6" fmla="*/ 62 w 118"/>
                <a:gd name="T7" fmla="*/ 83 h 86"/>
                <a:gd name="T8" fmla="*/ 106 w 118"/>
                <a:gd name="T9" fmla="*/ 80 h 86"/>
                <a:gd name="T10" fmla="*/ 109 w 118"/>
                <a:gd name="T11" fmla="*/ 49 h 86"/>
                <a:gd name="T12" fmla="*/ 103 w 118"/>
                <a:gd name="T13" fmla="*/ 11 h 86"/>
                <a:gd name="T14" fmla="*/ 65 w 118"/>
                <a:gd name="T15" fmla="*/ 2 h 86"/>
                <a:gd name="T16" fmla="*/ 19 w 118"/>
                <a:gd name="T17" fmla="*/ 6 h 86"/>
                <a:gd name="T18" fmla="*/ 7 w 118"/>
                <a:gd name="T19" fmla="*/ 37 h 86"/>
                <a:gd name="T20" fmla="*/ 11 w 118"/>
                <a:gd name="T21" fmla="*/ 38 h 86"/>
                <a:gd name="T22" fmla="*/ 24 w 118"/>
                <a:gd name="T23" fmla="*/ 9 h 86"/>
                <a:gd name="T24" fmla="*/ 58 w 118"/>
                <a:gd name="T25" fmla="*/ 7 h 86"/>
                <a:gd name="T26" fmla="*/ 89 w 118"/>
                <a:gd name="T27" fmla="*/ 7 h 86"/>
                <a:gd name="T28" fmla="*/ 103 w 118"/>
                <a:gd name="T29" fmla="*/ 43 h 86"/>
                <a:gd name="T30" fmla="*/ 97 w 118"/>
                <a:gd name="T31" fmla="*/ 79 h 86"/>
                <a:gd name="T32" fmla="*/ 62 w 118"/>
                <a:gd name="T33" fmla="*/ 79 h 86"/>
                <a:gd name="T34" fmla="*/ 24 w 118"/>
                <a:gd name="T35" fmla="*/ 78 h 86"/>
                <a:gd name="T36" fmla="*/ 9 w 118"/>
                <a:gd name="T37" fmla="*/ 36 h 86"/>
                <a:gd name="T38" fmla="*/ 5 w 118"/>
                <a:gd name="T39" fmla="*/ 3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8" h="86">
                  <a:moveTo>
                    <a:pt x="5" y="36"/>
                  </a:moveTo>
                  <a:cubicBezTo>
                    <a:pt x="5" y="49"/>
                    <a:pt x="0" y="68"/>
                    <a:pt x="10" y="78"/>
                  </a:cubicBezTo>
                  <a:cubicBezTo>
                    <a:pt x="13" y="82"/>
                    <a:pt x="20" y="81"/>
                    <a:pt x="24" y="81"/>
                  </a:cubicBezTo>
                  <a:cubicBezTo>
                    <a:pt x="37" y="82"/>
                    <a:pt x="49" y="82"/>
                    <a:pt x="62" y="83"/>
                  </a:cubicBezTo>
                  <a:cubicBezTo>
                    <a:pt x="77" y="84"/>
                    <a:pt x="92" y="86"/>
                    <a:pt x="106" y="80"/>
                  </a:cubicBezTo>
                  <a:cubicBezTo>
                    <a:pt x="118" y="74"/>
                    <a:pt x="111" y="58"/>
                    <a:pt x="109" y="49"/>
                  </a:cubicBezTo>
                  <a:cubicBezTo>
                    <a:pt x="106" y="38"/>
                    <a:pt x="111" y="21"/>
                    <a:pt x="103" y="11"/>
                  </a:cubicBezTo>
                  <a:cubicBezTo>
                    <a:pt x="94" y="0"/>
                    <a:pt x="78" y="1"/>
                    <a:pt x="65" y="2"/>
                  </a:cubicBezTo>
                  <a:cubicBezTo>
                    <a:pt x="50" y="3"/>
                    <a:pt x="33" y="1"/>
                    <a:pt x="19" y="6"/>
                  </a:cubicBezTo>
                  <a:cubicBezTo>
                    <a:pt x="9" y="11"/>
                    <a:pt x="8" y="27"/>
                    <a:pt x="7" y="37"/>
                  </a:cubicBezTo>
                  <a:cubicBezTo>
                    <a:pt x="6" y="39"/>
                    <a:pt x="10" y="40"/>
                    <a:pt x="11" y="38"/>
                  </a:cubicBezTo>
                  <a:cubicBezTo>
                    <a:pt x="12" y="28"/>
                    <a:pt x="12" y="14"/>
                    <a:pt x="24" y="9"/>
                  </a:cubicBezTo>
                  <a:cubicBezTo>
                    <a:pt x="34" y="5"/>
                    <a:pt x="47" y="7"/>
                    <a:pt x="58" y="7"/>
                  </a:cubicBezTo>
                  <a:cubicBezTo>
                    <a:pt x="68" y="6"/>
                    <a:pt x="79" y="5"/>
                    <a:pt x="89" y="7"/>
                  </a:cubicBezTo>
                  <a:cubicBezTo>
                    <a:pt x="106" y="10"/>
                    <a:pt x="103" y="30"/>
                    <a:pt x="103" y="43"/>
                  </a:cubicBezTo>
                  <a:cubicBezTo>
                    <a:pt x="104" y="54"/>
                    <a:pt x="117" y="72"/>
                    <a:pt x="97" y="79"/>
                  </a:cubicBezTo>
                  <a:cubicBezTo>
                    <a:pt x="86" y="82"/>
                    <a:pt x="73" y="80"/>
                    <a:pt x="62" y="79"/>
                  </a:cubicBezTo>
                  <a:cubicBezTo>
                    <a:pt x="50" y="78"/>
                    <a:pt x="37" y="78"/>
                    <a:pt x="24" y="78"/>
                  </a:cubicBezTo>
                  <a:cubicBezTo>
                    <a:pt x="2" y="77"/>
                    <a:pt x="9" y="48"/>
                    <a:pt x="9" y="36"/>
                  </a:cubicBezTo>
                  <a:cubicBezTo>
                    <a:pt x="9" y="33"/>
                    <a:pt x="5" y="33"/>
                    <a:pt x="5" y="3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7" name="Freeform 426"/>
            <p:cNvSpPr/>
            <p:nvPr/>
          </p:nvSpPr>
          <p:spPr bwMode="auto">
            <a:xfrm>
              <a:off x="4174" y="3659"/>
              <a:ext cx="39" cy="74"/>
            </a:xfrm>
            <a:custGeom>
              <a:avLst/>
              <a:gdLst>
                <a:gd name="T0" fmla="*/ 1 w 32"/>
                <a:gd name="T1" fmla="*/ 5 h 60"/>
                <a:gd name="T2" fmla="*/ 27 w 32"/>
                <a:gd name="T3" fmla="*/ 58 h 60"/>
                <a:gd name="T4" fmla="*/ 31 w 32"/>
                <a:gd name="T5" fmla="*/ 57 h 60"/>
                <a:gd name="T6" fmla="*/ 4 w 32"/>
                <a:gd name="T7" fmla="*/ 2 h 60"/>
                <a:gd name="T8" fmla="*/ 1 w 32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60">
                  <a:moveTo>
                    <a:pt x="1" y="5"/>
                  </a:moveTo>
                  <a:cubicBezTo>
                    <a:pt x="14" y="20"/>
                    <a:pt x="20" y="39"/>
                    <a:pt x="27" y="58"/>
                  </a:cubicBezTo>
                  <a:cubicBezTo>
                    <a:pt x="28" y="60"/>
                    <a:pt x="32" y="59"/>
                    <a:pt x="31" y="57"/>
                  </a:cubicBezTo>
                  <a:cubicBezTo>
                    <a:pt x="24" y="37"/>
                    <a:pt x="17" y="18"/>
                    <a:pt x="4" y="2"/>
                  </a:cubicBezTo>
                  <a:cubicBezTo>
                    <a:pt x="3" y="0"/>
                    <a:pt x="0" y="3"/>
                    <a:pt x="1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8" name="Freeform 427"/>
            <p:cNvSpPr/>
            <p:nvPr/>
          </p:nvSpPr>
          <p:spPr bwMode="auto">
            <a:xfrm>
              <a:off x="4235" y="3614"/>
              <a:ext cx="125" cy="28"/>
            </a:xfrm>
            <a:custGeom>
              <a:avLst/>
              <a:gdLst>
                <a:gd name="T0" fmla="*/ 2 w 103"/>
                <a:gd name="T1" fmla="*/ 5 h 23"/>
                <a:gd name="T2" fmla="*/ 58 w 103"/>
                <a:gd name="T3" fmla="*/ 14 h 23"/>
                <a:gd name="T4" fmla="*/ 100 w 103"/>
                <a:gd name="T5" fmla="*/ 23 h 23"/>
                <a:gd name="T6" fmla="*/ 100 w 103"/>
                <a:gd name="T7" fmla="*/ 19 h 23"/>
                <a:gd name="T8" fmla="*/ 46 w 103"/>
                <a:gd name="T9" fmla="*/ 8 h 23"/>
                <a:gd name="T10" fmla="*/ 2 w 103"/>
                <a:gd name="T11" fmla="*/ 0 h 23"/>
                <a:gd name="T12" fmla="*/ 2 w 103"/>
                <a:gd name="T13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23">
                  <a:moveTo>
                    <a:pt x="2" y="5"/>
                  </a:moveTo>
                  <a:cubicBezTo>
                    <a:pt x="21" y="7"/>
                    <a:pt x="39" y="11"/>
                    <a:pt x="58" y="14"/>
                  </a:cubicBezTo>
                  <a:cubicBezTo>
                    <a:pt x="72" y="17"/>
                    <a:pt x="86" y="22"/>
                    <a:pt x="100" y="23"/>
                  </a:cubicBezTo>
                  <a:cubicBezTo>
                    <a:pt x="103" y="23"/>
                    <a:pt x="103" y="19"/>
                    <a:pt x="100" y="19"/>
                  </a:cubicBezTo>
                  <a:cubicBezTo>
                    <a:pt x="82" y="18"/>
                    <a:pt x="64" y="12"/>
                    <a:pt x="46" y="8"/>
                  </a:cubicBezTo>
                  <a:cubicBezTo>
                    <a:pt x="31" y="5"/>
                    <a:pt x="17" y="2"/>
                    <a:pt x="2" y="0"/>
                  </a:cubicBezTo>
                  <a:cubicBezTo>
                    <a:pt x="0" y="0"/>
                    <a:pt x="0" y="4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9" name="Freeform 428"/>
            <p:cNvSpPr/>
            <p:nvPr/>
          </p:nvSpPr>
          <p:spPr bwMode="auto">
            <a:xfrm>
              <a:off x="4589" y="3685"/>
              <a:ext cx="83" cy="99"/>
            </a:xfrm>
            <a:custGeom>
              <a:avLst/>
              <a:gdLst>
                <a:gd name="T0" fmla="*/ 2 w 68"/>
                <a:gd name="T1" fmla="*/ 5 h 81"/>
                <a:gd name="T2" fmla="*/ 33 w 68"/>
                <a:gd name="T3" fmla="*/ 42 h 81"/>
                <a:gd name="T4" fmla="*/ 63 w 68"/>
                <a:gd name="T5" fmla="*/ 79 h 81"/>
                <a:gd name="T6" fmla="*/ 66 w 68"/>
                <a:gd name="T7" fmla="*/ 76 h 81"/>
                <a:gd name="T8" fmla="*/ 40 w 68"/>
                <a:gd name="T9" fmla="*/ 44 h 81"/>
                <a:gd name="T10" fmla="*/ 5 w 68"/>
                <a:gd name="T11" fmla="*/ 2 h 81"/>
                <a:gd name="T12" fmla="*/ 2 w 68"/>
                <a:gd name="T13" fmla="*/ 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81">
                  <a:moveTo>
                    <a:pt x="2" y="5"/>
                  </a:moveTo>
                  <a:cubicBezTo>
                    <a:pt x="13" y="17"/>
                    <a:pt x="23" y="29"/>
                    <a:pt x="33" y="42"/>
                  </a:cubicBezTo>
                  <a:cubicBezTo>
                    <a:pt x="43" y="54"/>
                    <a:pt x="51" y="69"/>
                    <a:pt x="63" y="79"/>
                  </a:cubicBezTo>
                  <a:cubicBezTo>
                    <a:pt x="65" y="81"/>
                    <a:pt x="68" y="78"/>
                    <a:pt x="66" y="76"/>
                  </a:cubicBezTo>
                  <a:cubicBezTo>
                    <a:pt x="55" y="67"/>
                    <a:pt x="48" y="55"/>
                    <a:pt x="40" y="44"/>
                  </a:cubicBezTo>
                  <a:cubicBezTo>
                    <a:pt x="29" y="29"/>
                    <a:pt x="17" y="15"/>
                    <a:pt x="5" y="2"/>
                  </a:cubicBezTo>
                  <a:cubicBezTo>
                    <a:pt x="3" y="0"/>
                    <a:pt x="0" y="2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0" name="Freeform 429"/>
            <p:cNvSpPr/>
            <p:nvPr/>
          </p:nvSpPr>
          <p:spPr bwMode="auto">
            <a:xfrm>
              <a:off x="4549" y="3780"/>
              <a:ext cx="262" cy="167"/>
            </a:xfrm>
            <a:custGeom>
              <a:avLst/>
              <a:gdLst>
                <a:gd name="T0" fmla="*/ 147 w 215"/>
                <a:gd name="T1" fmla="*/ 4 h 137"/>
                <a:gd name="T2" fmla="*/ 95 w 215"/>
                <a:gd name="T3" fmla="*/ 2 h 137"/>
                <a:gd name="T4" fmla="*/ 45 w 215"/>
                <a:gd name="T5" fmla="*/ 3 h 137"/>
                <a:gd name="T6" fmla="*/ 3 w 215"/>
                <a:gd name="T7" fmla="*/ 47 h 137"/>
                <a:gd name="T8" fmla="*/ 2 w 215"/>
                <a:gd name="T9" fmla="*/ 89 h 137"/>
                <a:gd name="T10" fmla="*/ 3 w 215"/>
                <a:gd name="T11" fmla="*/ 114 h 137"/>
                <a:gd name="T12" fmla="*/ 70 w 215"/>
                <a:gd name="T13" fmla="*/ 125 h 137"/>
                <a:gd name="T14" fmla="*/ 179 w 215"/>
                <a:gd name="T15" fmla="*/ 118 h 137"/>
                <a:gd name="T16" fmla="*/ 214 w 215"/>
                <a:gd name="T17" fmla="*/ 103 h 137"/>
                <a:gd name="T18" fmla="*/ 209 w 215"/>
                <a:gd name="T19" fmla="*/ 55 h 137"/>
                <a:gd name="T20" fmla="*/ 202 w 215"/>
                <a:gd name="T21" fmla="*/ 13 h 137"/>
                <a:gd name="T22" fmla="*/ 181 w 215"/>
                <a:gd name="T23" fmla="*/ 5 h 137"/>
                <a:gd name="T24" fmla="*/ 134 w 215"/>
                <a:gd name="T25" fmla="*/ 6 h 137"/>
                <a:gd name="T26" fmla="*/ 134 w 215"/>
                <a:gd name="T27" fmla="*/ 10 h 137"/>
                <a:gd name="T28" fmla="*/ 201 w 215"/>
                <a:gd name="T29" fmla="*/ 23 h 137"/>
                <a:gd name="T30" fmla="*/ 205 w 215"/>
                <a:gd name="T31" fmla="*/ 61 h 137"/>
                <a:gd name="T32" fmla="*/ 210 w 215"/>
                <a:gd name="T33" fmla="*/ 98 h 137"/>
                <a:gd name="T34" fmla="*/ 158 w 215"/>
                <a:gd name="T35" fmla="*/ 112 h 137"/>
                <a:gd name="T36" fmla="*/ 76 w 215"/>
                <a:gd name="T37" fmla="*/ 120 h 137"/>
                <a:gd name="T38" fmla="*/ 6 w 215"/>
                <a:gd name="T39" fmla="*/ 110 h 137"/>
                <a:gd name="T40" fmla="*/ 7 w 215"/>
                <a:gd name="T41" fmla="*/ 86 h 137"/>
                <a:gd name="T42" fmla="*/ 7 w 215"/>
                <a:gd name="T43" fmla="*/ 53 h 137"/>
                <a:gd name="T44" fmla="*/ 27 w 215"/>
                <a:gd name="T45" fmla="*/ 12 h 137"/>
                <a:gd name="T46" fmla="*/ 70 w 215"/>
                <a:gd name="T47" fmla="*/ 6 h 137"/>
                <a:gd name="T48" fmla="*/ 147 w 215"/>
                <a:gd name="T49" fmla="*/ 8 h 137"/>
                <a:gd name="T50" fmla="*/ 147 w 215"/>
                <a:gd name="T51" fmla="*/ 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15" h="137">
                  <a:moveTo>
                    <a:pt x="147" y="4"/>
                  </a:moveTo>
                  <a:cubicBezTo>
                    <a:pt x="130" y="3"/>
                    <a:pt x="112" y="3"/>
                    <a:pt x="95" y="2"/>
                  </a:cubicBezTo>
                  <a:cubicBezTo>
                    <a:pt x="78" y="2"/>
                    <a:pt x="61" y="0"/>
                    <a:pt x="45" y="3"/>
                  </a:cubicBezTo>
                  <a:cubicBezTo>
                    <a:pt x="17" y="8"/>
                    <a:pt x="5" y="18"/>
                    <a:pt x="3" y="47"/>
                  </a:cubicBezTo>
                  <a:cubicBezTo>
                    <a:pt x="2" y="61"/>
                    <a:pt x="4" y="75"/>
                    <a:pt x="2" y="89"/>
                  </a:cubicBezTo>
                  <a:cubicBezTo>
                    <a:pt x="1" y="97"/>
                    <a:pt x="0" y="107"/>
                    <a:pt x="3" y="114"/>
                  </a:cubicBezTo>
                  <a:cubicBezTo>
                    <a:pt x="13" y="137"/>
                    <a:pt x="51" y="127"/>
                    <a:pt x="70" y="125"/>
                  </a:cubicBezTo>
                  <a:cubicBezTo>
                    <a:pt x="106" y="121"/>
                    <a:pt x="143" y="113"/>
                    <a:pt x="179" y="118"/>
                  </a:cubicBezTo>
                  <a:cubicBezTo>
                    <a:pt x="193" y="120"/>
                    <a:pt x="214" y="122"/>
                    <a:pt x="214" y="103"/>
                  </a:cubicBezTo>
                  <a:cubicBezTo>
                    <a:pt x="215" y="87"/>
                    <a:pt x="211" y="71"/>
                    <a:pt x="209" y="55"/>
                  </a:cubicBezTo>
                  <a:cubicBezTo>
                    <a:pt x="207" y="41"/>
                    <a:pt x="208" y="25"/>
                    <a:pt x="202" y="13"/>
                  </a:cubicBezTo>
                  <a:cubicBezTo>
                    <a:pt x="198" y="6"/>
                    <a:pt x="188" y="5"/>
                    <a:pt x="181" y="5"/>
                  </a:cubicBezTo>
                  <a:cubicBezTo>
                    <a:pt x="165" y="4"/>
                    <a:pt x="150" y="8"/>
                    <a:pt x="134" y="6"/>
                  </a:cubicBezTo>
                  <a:cubicBezTo>
                    <a:pt x="131" y="6"/>
                    <a:pt x="131" y="10"/>
                    <a:pt x="134" y="10"/>
                  </a:cubicBezTo>
                  <a:cubicBezTo>
                    <a:pt x="152" y="12"/>
                    <a:pt x="194" y="0"/>
                    <a:pt x="201" y="23"/>
                  </a:cubicBezTo>
                  <a:cubicBezTo>
                    <a:pt x="204" y="35"/>
                    <a:pt x="204" y="49"/>
                    <a:pt x="205" y="61"/>
                  </a:cubicBezTo>
                  <a:cubicBezTo>
                    <a:pt x="207" y="73"/>
                    <a:pt x="210" y="85"/>
                    <a:pt x="210" y="98"/>
                  </a:cubicBezTo>
                  <a:cubicBezTo>
                    <a:pt x="212" y="124"/>
                    <a:pt x="174" y="113"/>
                    <a:pt x="158" y="112"/>
                  </a:cubicBezTo>
                  <a:cubicBezTo>
                    <a:pt x="131" y="112"/>
                    <a:pt x="103" y="117"/>
                    <a:pt x="76" y="120"/>
                  </a:cubicBezTo>
                  <a:cubicBezTo>
                    <a:pt x="58" y="122"/>
                    <a:pt x="13" y="133"/>
                    <a:pt x="6" y="110"/>
                  </a:cubicBezTo>
                  <a:cubicBezTo>
                    <a:pt x="4" y="102"/>
                    <a:pt x="6" y="93"/>
                    <a:pt x="7" y="86"/>
                  </a:cubicBezTo>
                  <a:cubicBezTo>
                    <a:pt x="8" y="75"/>
                    <a:pt x="7" y="64"/>
                    <a:pt x="7" y="53"/>
                  </a:cubicBezTo>
                  <a:cubicBezTo>
                    <a:pt x="7" y="35"/>
                    <a:pt x="10" y="19"/>
                    <a:pt x="27" y="12"/>
                  </a:cubicBezTo>
                  <a:cubicBezTo>
                    <a:pt x="40" y="6"/>
                    <a:pt x="56" y="6"/>
                    <a:pt x="70" y="6"/>
                  </a:cubicBezTo>
                  <a:cubicBezTo>
                    <a:pt x="96" y="5"/>
                    <a:pt x="122" y="7"/>
                    <a:pt x="147" y="8"/>
                  </a:cubicBezTo>
                  <a:cubicBezTo>
                    <a:pt x="150" y="8"/>
                    <a:pt x="150" y="4"/>
                    <a:pt x="147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1" name="Freeform 430"/>
            <p:cNvSpPr/>
            <p:nvPr/>
          </p:nvSpPr>
          <p:spPr bwMode="auto">
            <a:xfrm>
              <a:off x="4752" y="3611"/>
              <a:ext cx="7" cy="4"/>
            </a:xfrm>
            <a:custGeom>
              <a:avLst/>
              <a:gdLst>
                <a:gd name="T0" fmla="*/ 2 w 5"/>
                <a:gd name="T1" fmla="*/ 4 h 4"/>
                <a:gd name="T2" fmla="*/ 2 w 5"/>
                <a:gd name="T3" fmla="*/ 0 h 4"/>
                <a:gd name="T4" fmla="*/ 2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5" y="4"/>
                    <a:pt x="5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2" name="Freeform 431"/>
            <p:cNvSpPr/>
            <p:nvPr/>
          </p:nvSpPr>
          <p:spPr bwMode="auto">
            <a:xfrm>
              <a:off x="4749" y="3551"/>
              <a:ext cx="207" cy="132"/>
            </a:xfrm>
            <a:custGeom>
              <a:avLst/>
              <a:gdLst>
                <a:gd name="T0" fmla="*/ 8 w 170"/>
                <a:gd name="T1" fmla="*/ 50 h 108"/>
                <a:gd name="T2" fmla="*/ 11 w 170"/>
                <a:gd name="T3" fmla="*/ 47 h 108"/>
                <a:gd name="T4" fmla="*/ 7 w 170"/>
                <a:gd name="T5" fmla="*/ 45 h 108"/>
                <a:gd name="T6" fmla="*/ 11 w 170"/>
                <a:gd name="T7" fmla="*/ 94 h 108"/>
                <a:gd name="T8" fmla="*/ 31 w 170"/>
                <a:gd name="T9" fmla="*/ 98 h 108"/>
                <a:gd name="T10" fmla="*/ 76 w 170"/>
                <a:gd name="T11" fmla="*/ 103 h 108"/>
                <a:gd name="T12" fmla="*/ 118 w 170"/>
                <a:gd name="T13" fmla="*/ 105 h 108"/>
                <a:gd name="T14" fmla="*/ 153 w 170"/>
                <a:gd name="T15" fmla="*/ 104 h 108"/>
                <a:gd name="T16" fmla="*/ 154 w 170"/>
                <a:gd name="T17" fmla="*/ 65 h 108"/>
                <a:gd name="T18" fmla="*/ 130 w 170"/>
                <a:gd name="T19" fmla="*/ 11 h 108"/>
                <a:gd name="T20" fmla="*/ 69 w 170"/>
                <a:gd name="T21" fmla="*/ 6 h 108"/>
                <a:gd name="T22" fmla="*/ 20 w 170"/>
                <a:gd name="T23" fmla="*/ 11 h 108"/>
                <a:gd name="T24" fmla="*/ 6 w 170"/>
                <a:gd name="T25" fmla="*/ 63 h 108"/>
                <a:gd name="T26" fmla="*/ 10 w 170"/>
                <a:gd name="T27" fmla="*/ 64 h 108"/>
                <a:gd name="T28" fmla="*/ 20 w 170"/>
                <a:gd name="T29" fmla="*/ 15 h 108"/>
                <a:gd name="T30" fmla="*/ 63 w 170"/>
                <a:gd name="T31" fmla="*/ 10 h 108"/>
                <a:gd name="T32" fmla="*/ 104 w 170"/>
                <a:gd name="T33" fmla="*/ 9 h 108"/>
                <a:gd name="T34" fmla="*/ 136 w 170"/>
                <a:gd name="T35" fmla="*/ 22 h 108"/>
                <a:gd name="T36" fmla="*/ 145 w 170"/>
                <a:gd name="T37" fmla="*/ 49 h 108"/>
                <a:gd name="T38" fmla="*/ 149 w 170"/>
                <a:gd name="T39" fmla="*/ 101 h 108"/>
                <a:gd name="T40" fmla="*/ 94 w 170"/>
                <a:gd name="T41" fmla="*/ 100 h 108"/>
                <a:gd name="T42" fmla="*/ 35 w 170"/>
                <a:gd name="T43" fmla="*/ 94 h 108"/>
                <a:gd name="T44" fmla="*/ 9 w 170"/>
                <a:gd name="T45" fmla="*/ 74 h 108"/>
                <a:gd name="T46" fmla="*/ 11 w 170"/>
                <a:gd name="T47" fmla="*/ 46 h 108"/>
                <a:gd name="T48" fmla="*/ 7 w 170"/>
                <a:gd name="T49" fmla="*/ 45 h 108"/>
                <a:gd name="T50" fmla="*/ 5 w 170"/>
                <a:gd name="T51" fmla="*/ 48 h 108"/>
                <a:gd name="T52" fmla="*/ 8 w 170"/>
                <a:gd name="T53" fmla="*/ 5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0" h="108">
                  <a:moveTo>
                    <a:pt x="8" y="50"/>
                  </a:moveTo>
                  <a:cubicBezTo>
                    <a:pt x="9" y="49"/>
                    <a:pt x="10" y="48"/>
                    <a:pt x="11" y="47"/>
                  </a:cubicBezTo>
                  <a:cubicBezTo>
                    <a:pt x="9" y="46"/>
                    <a:pt x="8" y="46"/>
                    <a:pt x="7" y="45"/>
                  </a:cubicBezTo>
                  <a:cubicBezTo>
                    <a:pt x="5" y="59"/>
                    <a:pt x="0" y="83"/>
                    <a:pt x="11" y="94"/>
                  </a:cubicBezTo>
                  <a:cubicBezTo>
                    <a:pt x="15" y="99"/>
                    <a:pt x="25" y="98"/>
                    <a:pt x="31" y="98"/>
                  </a:cubicBezTo>
                  <a:cubicBezTo>
                    <a:pt x="46" y="99"/>
                    <a:pt x="61" y="101"/>
                    <a:pt x="76" y="103"/>
                  </a:cubicBezTo>
                  <a:cubicBezTo>
                    <a:pt x="90" y="104"/>
                    <a:pt x="104" y="105"/>
                    <a:pt x="118" y="105"/>
                  </a:cubicBezTo>
                  <a:cubicBezTo>
                    <a:pt x="128" y="106"/>
                    <a:pt x="143" y="108"/>
                    <a:pt x="153" y="104"/>
                  </a:cubicBezTo>
                  <a:cubicBezTo>
                    <a:pt x="170" y="99"/>
                    <a:pt x="157" y="76"/>
                    <a:pt x="154" y="65"/>
                  </a:cubicBezTo>
                  <a:cubicBezTo>
                    <a:pt x="149" y="47"/>
                    <a:pt x="147" y="22"/>
                    <a:pt x="130" y="11"/>
                  </a:cubicBezTo>
                  <a:cubicBezTo>
                    <a:pt x="113" y="0"/>
                    <a:pt x="88" y="6"/>
                    <a:pt x="69" y="6"/>
                  </a:cubicBezTo>
                  <a:cubicBezTo>
                    <a:pt x="53" y="6"/>
                    <a:pt x="35" y="3"/>
                    <a:pt x="20" y="11"/>
                  </a:cubicBezTo>
                  <a:cubicBezTo>
                    <a:pt x="2" y="20"/>
                    <a:pt x="11" y="46"/>
                    <a:pt x="6" y="63"/>
                  </a:cubicBezTo>
                  <a:cubicBezTo>
                    <a:pt x="6" y="66"/>
                    <a:pt x="9" y="67"/>
                    <a:pt x="10" y="64"/>
                  </a:cubicBezTo>
                  <a:cubicBezTo>
                    <a:pt x="14" y="52"/>
                    <a:pt x="9" y="23"/>
                    <a:pt x="20" y="15"/>
                  </a:cubicBezTo>
                  <a:cubicBezTo>
                    <a:pt x="31" y="8"/>
                    <a:pt x="50" y="10"/>
                    <a:pt x="63" y="10"/>
                  </a:cubicBezTo>
                  <a:cubicBezTo>
                    <a:pt x="77" y="10"/>
                    <a:pt x="91" y="9"/>
                    <a:pt x="104" y="9"/>
                  </a:cubicBezTo>
                  <a:cubicBezTo>
                    <a:pt x="116" y="9"/>
                    <a:pt x="129" y="12"/>
                    <a:pt x="136" y="22"/>
                  </a:cubicBezTo>
                  <a:cubicBezTo>
                    <a:pt x="141" y="29"/>
                    <a:pt x="143" y="40"/>
                    <a:pt x="145" y="49"/>
                  </a:cubicBezTo>
                  <a:cubicBezTo>
                    <a:pt x="147" y="56"/>
                    <a:pt x="166" y="99"/>
                    <a:pt x="149" y="101"/>
                  </a:cubicBezTo>
                  <a:cubicBezTo>
                    <a:pt x="131" y="103"/>
                    <a:pt x="112" y="101"/>
                    <a:pt x="94" y="100"/>
                  </a:cubicBezTo>
                  <a:cubicBezTo>
                    <a:pt x="74" y="99"/>
                    <a:pt x="54" y="96"/>
                    <a:pt x="35" y="94"/>
                  </a:cubicBezTo>
                  <a:cubicBezTo>
                    <a:pt x="22" y="93"/>
                    <a:pt x="9" y="93"/>
                    <a:pt x="9" y="74"/>
                  </a:cubicBezTo>
                  <a:cubicBezTo>
                    <a:pt x="9" y="65"/>
                    <a:pt x="9" y="55"/>
                    <a:pt x="11" y="46"/>
                  </a:cubicBezTo>
                  <a:cubicBezTo>
                    <a:pt x="11" y="44"/>
                    <a:pt x="8" y="43"/>
                    <a:pt x="7" y="45"/>
                  </a:cubicBezTo>
                  <a:cubicBezTo>
                    <a:pt x="6" y="46"/>
                    <a:pt x="5" y="47"/>
                    <a:pt x="5" y="48"/>
                  </a:cubicBezTo>
                  <a:cubicBezTo>
                    <a:pt x="3" y="50"/>
                    <a:pt x="7" y="52"/>
                    <a:pt x="8" y="5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3" name="Freeform 432"/>
            <p:cNvSpPr/>
            <p:nvPr/>
          </p:nvSpPr>
          <p:spPr bwMode="auto">
            <a:xfrm>
              <a:off x="4634" y="3620"/>
              <a:ext cx="118" cy="5"/>
            </a:xfrm>
            <a:custGeom>
              <a:avLst/>
              <a:gdLst>
                <a:gd name="T0" fmla="*/ 94 w 97"/>
                <a:gd name="T1" fmla="*/ 1 h 4"/>
                <a:gd name="T2" fmla="*/ 3 w 97"/>
                <a:gd name="T3" fmla="*/ 1 h 4"/>
                <a:gd name="T4" fmla="*/ 3 w 97"/>
                <a:gd name="T5" fmla="*/ 4 h 4"/>
                <a:gd name="T6" fmla="*/ 94 w 97"/>
                <a:gd name="T7" fmla="*/ 4 h 4"/>
                <a:gd name="T8" fmla="*/ 94 w 9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4">
                  <a:moveTo>
                    <a:pt x="94" y="1"/>
                  </a:moveTo>
                  <a:cubicBezTo>
                    <a:pt x="64" y="1"/>
                    <a:pt x="33" y="0"/>
                    <a:pt x="3" y="1"/>
                  </a:cubicBezTo>
                  <a:cubicBezTo>
                    <a:pt x="0" y="1"/>
                    <a:pt x="0" y="4"/>
                    <a:pt x="3" y="4"/>
                  </a:cubicBezTo>
                  <a:cubicBezTo>
                    <a:pt x="33" y="4"/>
                    <a:pt x="64" y="4"/>
                    <a:pt x="94" y="4"/>
                  </a:cubicBezTo>
                  <a:cubicBezTo>
                    <a:pt x="97" y="4"/>
                    <a:pt x="97" y="1"/>
                    <a:pt x="94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4" name="Freeform 433"/>
            <p:cNvSpPr/>
            <p:nvPr/>
          </p:nvSpPr>
          <p:spPr bwMode="auto">
            <a:xfrm>
              <a:off x="4378" y="3618"/>
              <a:ext cx="33" cy="34"/>
            </a:xfrm>
            <a:custGeom>
              <a:avLst/>
              <a:gdLst>
                <a:gd name="T0" fmla="*/ 14 w 27"/>
                <a:gd name="T1" fmla="*/ 0 h 28"/>
                <a:gd name="T2" fmla="*/ 4 w 27"/>
                <a:gd name="T3" fmla="*/ 20 h 28"/>
                <a:gd name="T4" fmla="*/ 25 w 27"/>
                <a:gd name="T5" fmla="*/ 22 h 28"/>
                <a:gd name="T6" fmla="*/ 23 w 27"/>
                <a:gd name="T7" fmla="*/ 18 h 28"/>
                <a:gd name="T8" fmla="*/ 8 w 27"/>
                <a:gd name="T9" fmla="*/ 18 h 28"/>
                <a:gd name="T10" fmla="*/ 16 w 27"/>
                <a:gd name="T11" fmla="*/ 5 h 28"/>
                <a:gd name="T12" fmla="*/ 14 w 27"/>
                <a:gd name="T1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28">
                  <a:moveTo>
                    <a:pt x="14" y="0"/>
                  </a:moveTo>
                  <a:cubicBezTo>
                    <a:pt x="7" y="3"/>
                    <a:pt x="0" y="12"/>
                    <a:pt x="4" y="20"/>
                  </a:cubicBezTo>
                  <a:cubicBezTo>
                    <a:pt x="9" y="28"/>
                    <a:pt x="18" y="26"/>
                    <a:pt x="25" y="22"/>
                  </a:cubicBezTo>
                  <a:cubicBezTo>
                    <a:pt x="27" y="21"/>
                    <a:pt x="25" y="17"/>
                    <a:pt x="23" y="18"/>
                  </a:cubicBezTo>
                  <a:cubicBezTo>
                    <a:pt x="18" y="21"/>
                    <a:pt x="12" y="24"/>
                    <a:pt x="8" y="18"/>
                  </a:cubicBezTo>
                  <a:cubicBezTo>
                    <a:pt x="4" y="13"/>
                    <a:pt x="10" y="6"/>
                    <a:pt x="16" y="5"/>
                  </a:cubicBezTo>
                  <a:cubicBezTo>
                    <a:pt x="19" y="4"/>
                    <a:pt x="17" y="0"/>
                    <a:pt x="14" y="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5" name="Freeform 434"/>
            <p:cNvSpPr/>
            <p:nvPr/>
          </p:nvSpPr>
          <p:spPr bwMode="auto">
            <a:xfrm>
              <a:off x="4421" y="3620"/>
              <a:ext cx="30" cy="36"/>
            </a:xfrm>
            <a:custGeom>
              <a:avLst/>
              <a:gdLst>
                <a:gd name="T0" fmla="*/ 6 w 25"/>
                <a:gd name="T1" fmla="*/ 2 h 29"/>
                <a:gd name="T2" fmla="*/ 3 w 25"/>
                <a:gd name="T3" fmla="*/ 24 h 29"/>
                <a:gd name="T4" fmla="*/ 23 w 25"/>
                <a:gd name="T5" fmla="*/ 26 h 29"/>
                <a:gd name="T6" fmla="*/ 21 w 25"/>
                <a:gd name="T7" fmla="*/ 22 h 29"/>
                <a:gd name="T8" fmla="*/ 6 w 25"/>
                <a:gd name="T9" fmla="*/ 20 h 29"/>
                <a:gd name="T10" fmla="*/ 10 w 25"/>
                <a:gd name="T11" fmla="*/ 3 h 29"/>
                <a:gd name="T12" fmla="*/ 6 w 25"/>
                <a:gd name="T13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9">
                  <a:moveTo>
                    <a:pt x="6" y="2"/>
                  </a:moveTo>
                  <a:cubicBezTo>
                    <a:pt x="4" y="9"/>
                    <a:pt x="0" y="17"/>
                    <a:pt x="3" y="24"/>
                  </a:cubicBezTo>
                  <a:cubicBezTo>
                    <a:pt x="6" y="29"/>
                    <a:pt x="18" y="28"/>
                    <a:pt x="23" y="26"/>
                  </a:cubicBezTo>
                  <a:cubicBezTo>
                    <a:pt x="25" y="25"/>
                    <a:pt x="24" y="21"/>
                    <a:pt x="21" y="22"/>
                  </a:cubicBezTo>
                  <a:cubicBezTo>
                    <a:pt x="18" y="24"/>
                    <a:pt x="8" y="25"/>
                    <a:pt x="6" y="20"/>
                  </a:cubicBezTo>
                  <a:cubicBezTo>
                    <a:pt x="5" y="15"/>
                    <a:pt x="8" y="8"/>
                    <a:pt x="10" y="3"/>
                  </a:cubicBezTo>
                  <a:cubicBezTo>
                    <a:pt x="10" y="1"/>
                    <a:pt x="6" y="0"/>
                    <a:pt x="6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6" name="Freeform 435"/>
            <p:cNvSpPr/>
            <p:nvPr/>
          </p:nvSpPr>
          <p:spPr bwMode="auto">
            <a:xfrm>
              <a:off x="4461" y="3619"/>
              <a:ext cx="33" cy="31"/>
            </a:xfrm>
            <a:custGeom>
              <a:avLst/>
              <a:gdLst>
                <a:gd name="T0" fmla="*/ 7 w 27"/>
                <a:gd name="T1" fmla="*/ 15 h 25"/>
                <a:gd name="T2" fmla="*/ 20 w 27"/>
                <a:gd name="T3" fmla="*/ 24 h 25"/>
                <a:gd name="T4" fmla="*/ 26 w 27"/>
                <a:gd name="T5" fmla="*/ 11 h 25"/>
                <a:gd name="T6" fmla="*/ 2 w 27"/>
                <a:gd name="T7" fmla="*/ 8 h 25"/>
                <a:gd name="T8" fmla="*/ 5 w 27"/>
                <a:gd name="T9" fmla="*/ 11 h 25"/>
                <a:gd name="T10" fmla="*/ 20 w 27"/>
                <a:gd name="T11" fmla="*/ 9 h 25"/>
                <a:gd name="T12" fmla="*/ 20 w 27"/>
                <a:gd name="T13" fmla="*/ 19 h 25"/>
                <a:gd name="T14" fmla="*/ 10 w 27"/>
                <a:gd name="T15" fmla="*/ 13 h 25"/>
                <a:gd name="T16" fmla="*/ 7 w 27"/>
                <a:gd name="T17" fmla="*/ 1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25">
                  <a:moveTo>
                    <a:pt x="7" y="15"/>
                  </a:moveTo>
                  <a:cubicBezTo>
                    <a:pt x="9" y="20"/>
                    <a:pt x="13" y="25"/>
                    <a:pt x="20" y="24"/>
                  </a:cubicBezTo>
                  <a:cubicBezTo>
                    <a:pt x="26" y="23"/>
                    <a:pt x="27" y="16"/>
                    <a:pt x="26" y="11"/>
                  </a:cubicBezTo>
                  <a:cubicBezTo>
                    <a:pt x="24" y="0"/>
                    <a:pt x="9" y="3"/>
                    <a:pt x="2" y="8"/>
                  </a:cubicBezTo>
                  <a:cubicBezTo>
                    <a:pt x="0" y="10"/>
                    <a:pt x="2" y="13"/>
                    <a:pt x="5" y="11"/>
                  </a:cubicBezTo>
                  <a:cubicBezTo>
                    <a:pt x="8" y="8"/>
                    <a:pt x="15" y="6"/>
                    <a:pt x="20" y="9"/>
                  </a:cubicBezTo>
                  <a:cubicBezTo>
                    <a:pt x="24" y="11"/>
                    <a:pt x="23" y="17"/>
                    <a:pt x="20" y="19"/>
                  </a:cubicBezTo>
                  <a:cubicBezTo>
                    <a:pt x="16" y="24"/>
                    <a:pt x="12" y="16"/>
                    <a:pt x="10" y="13"/>
                  </a:cubicBezTo>
                  <a:cubicBezTo>
                    <a:pt x="9" y="11"/>
                    <a:pt x="5" y="13"/>
                    <a:pt x="7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7" name="Freeform 436"/>
            <p:cNvSpPr/>
            <p:nvPr/>
          </p:nvSpPr>
          <p:spPr bwMode="auto">
            <a:xfrm>
              <a:off x="4505" y="3618"/>
              <a:ext cx="28" cy="28"/>
            </a:xfrm>
            <a:custGeom>
              <a:avLst/>
              <a:gdLst>
                <a:gd name="T0" fmla="*/ 0 w 23"/>
                <a:gd name="T1" fmla="*/ 9 h 23"/>
                <a:gd name="T2" fmla="*/ 13 w 23"/>
                <a:gd name="T3" fmla="*/ 22 h 23"/>
                <a:gd name="T4" fmla="*/ 22 w 23"/>
                <a:gd name="T5" fmla="*/ 14 h 23"/>
                <a:gd name="T6" fmla="*/ 19 w 23"/>
                <a:gd name="T7" fmla="*/ 2 h 23"/>
                <a:gd name="T8" fmla="*/ 15 w 23"/>
                <a:gd name="T9" fmla="*/ 4 h 23"/>
                <a:gd name="T10" fmla="*/ 18 w 23"/>
                <a:gd name="T11" fmla="*/ 11 h 23"/>
                <a:gd name="T12" fmla="*/ 12 w 23"/>
                <a:gd name="T13" fmla="*/ 18 h 23"/>
                <a:gd name="T14" fmla="*/ 4 w 23"/>
                <a:gd name="T15" fmla="*/ 8 h 23"/>
                <a:gd name="T16" fmla="*/ 0 w 23"/>
                <a:gd name="T17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3">
                  <a:moveTo>
                    <a:pt x="0" y="9"/>
                  </a:moveTo>
                  <a:cubicBezTo>
                    <a:pt x="1" y="15"/>
                    <a:pt x="6" y="23"/>
                    <a:pt x="13" y="22"/>
                  </a:cubicBezTo>
                  <a:cubicBezTo>
                    <a:pt x="17" y="21"/>
                    <a:pt x="20" y="17"/>
                    <a:pt x="22" y="14"/>
                  </a:cubicBezTo>
                  <a:cubicBezTo>
                    <a:pt x="23" y="10"/>
                    <a:pt x="21" y="6"/>
                    <a:pt x="19" y="2"/>
                  </a:cubicBezTo>
                  <a:cubicBezTo>
                    <a:pt x="18" y="0"/>
                    <a:pt x="14" y="2"/>
                    <a:pt x="15" y="4"/>
                  </a:cubicBezTo>
                  <a:cubicBezTo>
                    <a:pt x="16" y="6"/>
                    <a:pt x="18" y="9"/>
                    <a:pt x="18" y="11"/>
                  </a:cubicBezTo>
                  <a:cubicBezTo>
                    <a:pt x="18" y="14"/>
                    <a:pt x="15" y="17"/>
                    <a:pt x="12" y="18"/>
                  </a:cubicBezTo>
                  <a:cubicBezTo>
                    <a:pt x="7" y="19"/>
                    <a:pt x="5" y="11"/>
                    <a:pt x="4" y="8"/>
                  </a:cubicBezTo>
                  <a:cubicBezTo>
                    <a:pt x="4" y="5"/>
                    <a:pt x="0" y="6"/>
                    <a:pt x="0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8" name="Freeform 437"/>
            <p:cNvSpPr/>
            <p:nvPr/>
          </p:nvSpPr>
          <p:spPr bwMode="auto">
            <a:xfrm>
              <a:off x="4548" y="3618"/>
              <a:ext cx="33" cy="33"/>
            </a:xfrm>
            <a:custGeom>
              <a:avLst/>
              <a:gdLst>
                <a:gd name="T0" fmla="*/ 5 w 27"/>
                <a:gd name="T1" fmla="*/ 9 h 27"/>
                <a:gd name="T2" fmla="*/ 7 w 27"/>
                <a:gd name="T3" fmla="*/ 22 h 27"/>
                <a:gd name="T4" fmla="*/ 11 w 27"/>
                <a:gd name="T5" fmla="*/ 21 h 27"/>
                <a:gd name="T6" fmla="*/ 8 w 27"/>
                <a:gd name="T7" fmla="*/ 12 h 27"/>
                <a:gd name="T8" fmla="*/ 6 w 27"/>
                <a:gd name="T9" fmla="*/ 7 h 27"/>
                <a:gd name="T10" fmla="*/ 5 w 27"/>
                <a:gd name="T11" fmla="*/ 5 h 27"/>
                <a:gd name="T12" fmla="*/ 5 w 27"/>
                <a:gd name="T13" fmla="*/ 5 h 27"/>
                <a:gd name="T14" fmla="*/ 18 w 27"/>
                <a:gd name="T15" fmla="*/ 10 h 27"/>
                <a:gd name="T16" fmla="*/ 12 w 27"/>
                <a:gd name="T17" fmla="*/ 22 h 27"/>
                <a:gd name="T18" fmla="*/ 12 w 27"/>
                <a:gd name="T19" fmla="*/ 27 h 27"/>
                <a:gd name="T20" fmla="*/ 25 w 27"/>
                <a:gd name="T21" fmla="*/ 13 h 27"/>
                <a:gd name="T22" fmla="*/ 9 w 27"/>
                <a:gd name="T23" fmla="*/ 1 h 27"/>
                <a:gd name="T24" fmla="*/ 1 w 27"/>
                <a:gd name="T25" fmla="*/ 6 h 27"/>
                <a:gd name="T26" fmla="*/ 7 w 27"/>
                <a:gd name="T27" fmla="*/ 22 h 27"/>
                <a:gd name="T28" fmla="*/ 11 w 27"/>
                <a:gd name="T29" fmla="*/ 21 h 27"/>
                <a:gd name="T30" fmla="*/ 9 w 27"/>
                <a:gd name="T31" fmla="*/ 9 h 27"/>
                <a:gd name="T32" fmla="*/ 5 w 27"/>
                <a:gd name="T33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7">
                  <a:moveTo>
                    <a:pt x="5" y="9"/>
                  </a:moveTo>
                  <a:cubicBezTo>
                    <a:pt x="6" y="13"/>
                    <a:pt x="6" y="18"/>
                    <a:pt x="7" y="22"/>
                  </a:cubicBezTo>
                  <a:cubicBezTo>
                    <a:pt x="8" y="25"/>
                    <a:pt x="12" y="24"/>
                    <a:pt x="11" y="21"/>
                  </a:cubicBezTo>
                  <a:cubicBezTo>
                    <a:pt x="10" y="18"/>
                    <a:pt x="9" y="15"/>
                    <a:pt x="8" y="12"/>
                  </a:cubicBezTo>
                  <a:cubicBezTo>
                    <a:pt x="7" y="10"/>
                    <a:pt x="6" y="9"/>
                    <a:pt x="6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9" y="4"/>
                    <a:pt x="15" y="8"/>
                    <a:pt x="18" y="10"/>
                  </a:cubicBezTo>
                  <a:cubicBezTo>
                    <a:pt x="24" y="14"/>
                    <a:pt x="18" y="23"/>
                    <a:pt x="12" y="22"/>
                  </a:cubicBezTo>
                  <a:cubicBezTo>
                    <a:pt x="9" y="22"/>
                    <a:pt x="9" y="26"/>
                    <a:pt x="12" y="27"/>
                  </a:cubicBezTo>
                  <a:cubicBezTo>
                    <a:pt x="18" y="27"/>
                    <a:pt x="27" y="20"/>
                    <a:pt x="25" y="13"/>
                  </a:cubicBezTo>
                  <a:cubicBezTo>
                    <a:pt x="23" y="6"/>
                    <a:pt x="15" y="3"/>
                    <a:pt x="9" y="1"/>
                  </a:cubicBezTo>
                  <a:cubicBezTo>
                    <a:pt x="5" y="0"/>
                    <a:pt x="0" y="0"/>
                    <a:pt x="1" y="6"/>
                  </a:cubicBezTo>
                  <a:cubicBezTo>
                    <a:pt x="2" y="12"/>
                    <a:pt x="6" y="17"/>
                    <a:pt x="7" y="22"/>
                  </a:cubicBezTo>
                  <a:cubicBezTo>
                    <a:pt x="8" y="22"/>
                    <a:pt x="10" y="21"/>
                    <a:pt x="11" y="21"/>
                  </a:cubicBezTo>
                  <a:cubicBezTo>
                    <a:pt x="10" y="17"/>
                    <a:pt x="10" y="13"/>
                    <a:pt x="9" y="9"/>
                  </a:cubicBezTo>
                  <a:cubicBezTo>
                    <a:pt x="9" y="6"/>
                    <a:pt x="5" y="6"/>
                    <a:pt x="5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9" name="Freeform 438"/>
            <p:cNvSpPr/>
            <p:nvPr/>
          </p:nvSpPr>
          <p:spPr bwMode="auto">
            <a:xfrm>
              <a:off x="4401" y="3329"/>
              <a:ext cx="33" cy="28"/>
            </a:xfrm>
            <a:custGeom>
              <a:avLst/>
              <a:gdLst>
                <a:gd name="T0" fmla="*/ 0 w 27"/>
                <a:gd name="T1" fmla="*/ 4 h 23"/>
                <a:gd name="T2" fmla="*/ 12 w 27"/>
                <a:gd name="T3" fmla="*/ 22 h 23"/>
                <a:gd name="T4" fmla="*/ 22 w 27"/>
                <a:gd name="T5" fmla="*/ 18 h 23"/>
                <a:gd name="T6" fmla="*/ 26 w 27"/>
                <a:gd name="T7" fmla="*/ 4 h 23"/>
                <a:gd name="T8" fmla="*/ 22 w 27"/>
                <a:gd name="T9" fmla="*/ 2 h 23"/>
                <a:gd name="T10" fmla="*/ 13 w 27"/>
                <a:gd name="T11" fmla="*/ 18 h 23"/>
                <a:gd name="T12" fmla="*/ 4 w 27"/>
                <a:gd name="T13" fmla="*/ 4 h 23"/>
                <a:gd name="T14" fmla="*/ 0 w 27"/>
                <a:gd name="T1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23">
                  <a:moveTo>
                    <a:pt x="0" y="4"/>
                  </a:moveTo>
                  <a:cubicBezTo>
                    <a:pt x="1" y="11"/>
                    <a:pt x="4" y="20"/>
                    <a:pt x="12" y="22"/>
                  </a:cubicBezTo>
                  <a:cubicBezTo>
                    <a:pt x="16" y="23"/>
                    <a:pt x="20" y="21"/>
                    <a:pt x="22" y="18"/>
                  </a:cubicBezTo>
                  <a:cubicBezTo>
                    <a:pt x="26" y="14"/>
                    <a:pt x="24" y="8"/>
                    <a:pt x="26" y="4"/>
                  </a:cubicBezTo>
                  <a:cubicBezTo>
                    <a:pt x="27" y="2"/>
                    <a:pt x="24" y="0"/>
                    <a:pt x="22" y="2"/>
                  </a:cubicBezTo>
                  <a:cubicBezTo>
                    <a:pt x="20" y="7"/>
                    <a:pt x="22" y="19"/>
                    <a:pt x="13" y="18"/>
                  </a:cubicBezTo>
                  <a:cubicBezTo>
                    <a:pt x="7" y="17"/>
                    <a:pt x="5" y="8"/>
                    <a:pt x="4" y="4"/>
                  </a:cubicBezTo>
                  <a:cubicBezTo>
                    <a:pt x="4" y="1"/>
                    <a:pt x="0" y="1"/>
                    <a:pt x="0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0" name="Freeform 439"/>
            <p:cNvSpPr/>
            <p:nvPr/>
          </p:nvSpPr>
          <p:spPr bwMode="auto">
            <a:xfrm>
              <a:off x="4442" y="3322"/>
              <a:ext cx="19" cy="39"/>
            </a:xfrm>
            <a:custGeom>
              <a:avLst/>
              <a:gdLst>
                <a:gd name="T0" fmla="*/ 8 w 16"/>
                <a:gd name="T1" fmla="*/ 2 h 32"/>
                <a:gd name="T2" fmla="*/ 3 w 16"/>
                <a:gd name="T3" fmla="*/ 12 h 32"/>
                <a:gd name="T4" fmla="*/ 9 w 16"/>
                <a:gd name="T5" fmla="*/ 16 h 32"/>
                <a:gd name="T6" fmla="*/ 11 w 16"/>
                <a:gd name="T7" fmla="*/ 20 h 32"/>
                <a:gd name="T8" fmla="*/ 6 w 16"/>
                <a:gd name="T9" fmla="*/ 25 h 32"/>
                <a:gd name="T10" fmla="*/ 4 w 16"/>
                <a:gd name="T11" fmla="*/ 28 h 32"/>
                <a:gd name="T12" fmla="*/ 15 w 16"/>
                <a:gd name="T13" fmla="*/ 20 h 32"/>
                <a:gd name="T14" fmla="*/ 11 w 16"/>
                <a:gd name="T15" fmla="*/ 13 h 32"/>
                <a:gd name="T16" fmla="*/ 8 w 16"/>
                <a:gd name="T17" fmla="*/ 10 h 32"/>
                <a:gd name="T18" fmla="*/ 10 w 16"/>
                <a:gd name="T19" fmla="*/ 5 h 32"/>
                <a:gd name="T20" fmla="*/ 8 w 16"/>
                <a:gd name="T21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32">
                  <a:moveTo>
                    <a:pt x="8" y="2"/>
                  </a:moveTo>
                  <a:cubicBezTo>
                    <a:pt x="4" y="4"/>
                    <a:pt x="0" y="7"/>
                    <a:pt x="3" y="12"/>
                  </a:cubicBezTo>
                  <a:cubicBezTo>
                    <a:pt x="5" y="13"/>
                    <a:pt x="7" y="15"/>
                    <a:pt x="9" y="16"/>
                  </a:cubicBezTo>
                  <a:cubicBezTo>
                    <a:pt x="10" y="17"/>
                    <a:pt x="11" y="19"/>
                    <a:pt x="11" y="20"/>
                  </a:cubicBezTo>
                  <a:cubicBezTo>
                    <a:pt x="12" y="23"/>
                    <a:pt x="9" y="27"/>
                    <a:pt x="6" y="25"/>
                  </a:cubicBezTo>
                  <a:cubicBezTo>
                    <a:pt x="4" y="23"/>
                    <a:pt x="2" y="27"/>
                    <a:pt x="4" y="28"/>
                  </a:cubicBezTo>
                  <a:cubicBezTo>
                    <a:pt x="10" y="32"/>
                    <a:pt x="15" y="26"/>
                    <a:pt x="15" y="20"/>
                  </a:cubicBezTo>
                  <a:cubicBezTo>
                    <a:pt x="16" y="17"/>
                    <a:pt x="13" y="15"/>
                    <a:pt x="11" y="13"/>
                  </a:cubicBezTo>
                  <a:cubicBezTo>
                    <a:pt x="10" y="12"/>
                    <a:pt x="9" y="11"/>
                    <a:pt x="8" y="10"/>
                  </a:cubicBezTo>
                  <a:cubicBezTo>
                    <a:pt x="5" y="8"/>
                    <a:pt x="8" y="6"/>
                    <a:pt x="10" y="5"/>
                  </a:cubicBezTo>
                  <a:cubicBezTo>
                    <a:pt x="12" y="4"/>
                    <a:pt x="10" y="0"/>
                    <a:pt x="8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1" name="Freeform 440"/>
            <p:cNvSpPr/>
            <p:nvPr/>
          </p:nvSpPr>
          <p:spPr bwMode="auto">
            <a:xfrm>
              <a:off x="4467" y="3323"/>
              <a:ext cx="26" cy="38"/>
            </a:xfrm>
            <a:custGeom>
              <a:avLst/>
              <a:gdLst>
                <a:gd name="T0" fmla="*/ 2 w 21"/>
                <a:gd name="T1" fmla="*/ 16 h 31"/>
                <a:gd name="T2" fmla="*/ 6 w 21"/>
                <a:gd name="T3" fmla="*/ 25 h 31"/>
                <a:gd name="T4" fmla="*/ 10 w 21"/>
                <a:gd name="T5" fmla="*/ 23 h 31"/>
                <a:gd name="T6" fmla="*/ 6 w 21"/>
                <a:gd name="T7" fmla="*/ 9 h 31"/>
                <a:gd name="T8" fmla="*/ 6 w 21"/>
                <a:gd name="T9" fmla="*/ 6 h 31"/>
                <a:gd name="T10" fmla="*/ 7 w 21"/>
                <a:gd name="T11" fmla="*/ 5 h 31"/>
                <a:gd name="T12" fmla="*/ 6 w 21"/>
                <a:gd name="T13" fmla="*/ 9 h 31"/>
                <a:gd name="T14" fmla="*/ 13 w 21"/>
                <a:gd name="T15" fmla="*/ 16 h 31"/>
                <a:gd name="T16" fmla="*/ 6 w 21"/>
                <a:gd name="T17" fmla="*/ 27 h 31"/>
                <a:gd name="T18" fmla="*/ 6 w 21"/>
                <a:gd name="T19" fmla="*/ 31 h 31"/>
                <a:gd name="T20" fmla="*/ 20 w 21"/>
                <a:gd name="T21" fmla="*/ 20 h 31"/>
                <a:gd name="T22" fmla="*/ 16 w 21"/>
                <a:gd name="T23" fmla="*/ 14 h 31"/>
                <a:gd name="T24" fmla="*/ 12 w 21"/>
                <a:gd name="T25" fmla="*/ 11 h 31"/>
                <a:gd name="T26" fmla="*/ 11 w 21"/>
                <a:gd name="T27" fmla="*/ 6 h 31"/>
                <a:gd name="T28" fmla="*/ 9 w 21"/>
                <a:gd name="T29" fmla="*/ 0 h 31"/>
                <a:gd name="T30" fmla="*/ 3 w 21"/>
                <a:gd name="T31" fmla="*/ 4 h 31"/>
                <a:gd name="T32" fmla="*/ 6 w 21"/>
                <a:gd name="T33" fmla="*/ 25 h 31"/>
                <a:gd name="T34" fmla="*/ 10 w 21"/>
                <a:gd name="T35" fmla="*/ 23 h 31"/>
                <a:gd name="T36" fmla="*/ 6 w 21"/>
                <a:gd name="T37" fmla="*/ 14 h 31"/>
                <a:gd name="T38" fmla="*/ 2 w 21"/>
                <a:gd name="T39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" h="31">
                  <a:moveTo>
                    <a:pt x="2" y="16"/>
                  </a:moveTo>
                  <a:cubicBezTo>
                    <a:pt x="4" y="19"/>
                    <a:pt x="5" y="22"/>
                    <a:pt x="6" y="25"/>
                  </a:cubicBezTo>
                  <a:cubicBezTo>
                    <a:pt x="8" y="24"/>
                    <a:pt x="9" y="24"/>
                    <a:pt x="10" y="23"/>
                  </a:cubicBezTo>
                  <a:cubicBezTo>
                    <a:pt x="7" y="19"/>
                    <a:pt x="6" y="14"/>
                    <a:pt x="6" y="9"/>
                  </a:cubicBezTo>
                  <a:cubicBezTo>
                    <a:pt x="6" y="8"/>
                    <a:pt x="6" y="7"/>
                    <a:pt x="6" y="6"/>
                  </a:cubicBezTo>
                  <a:cubicBezTo>
                    <a:pt x="6" y="6"/>
                    <a:pt x="8" y="3"/>
                    <a:pt x="7" y="5"/>
                  </a:cubicBezTo>
                  <a:cubicBezTo>
                    <a:pt x="6" y="7"/>
                    <a:pt x="5" y="8"/>
                    <a:pt x="6" y="9"/>
                  </a:cubicBezTo>
                  <a:cubicBezTo>
                    <a:pt x="7" y="12"/>
                    <a:pt x="10" y="14"/>
                    <a:pt x="13" y="16"/>
                  </a:cubicBezTo>
                  <a:cubicBezTo>
                    <a:pt x="19" y="20"/>
                    <a:pt x="12" y="27"/>
                    <a:pt x="6" y="27"/>
                  </a:cubicBezTo>
                  <a:cubicBezTo>
                    <a:pt x="4" y="26"/>
                    <a:pt x="4" y="30"/>
                    <a:pt x="6" y="31"/>
                  </a:cubicBezTo>
                  <a:cubicBezTo>
                    <a:pt x="12" y="31"/>
                    <a:pt x="19" y="26"/>
                    <a:pt x="20" y="20"/>
                  </a:cubicBezTo>
                  <a:cubicBezTo>
                    <a:pt x="21" y="17"/>
                    <a:pt x="19" y="15"/>
                    <a:pt x="16" y="14"/>
                  </a:cubicBezTo>
                  <a:cubicBezTo>
                    <a:pt x="15" y="12"/>
                    <a:pt x="14" y="12"/>
                    <a:pt x="12" y="11"/>
                  </a:cubicBezTo>
                  <a:cubicBezTo>
                    <a:pt x="9" y="9"/>
                    <a:pt x="10" y="8"/>
                    <a:pt x="11" y="6"/>
                  </a:cubicBezTo>
                  <a:cubicBezTo>
                    <a:pt x="12" y="4"/>
                    <a:pt x="11" y="1"/>
                    <a:pt x="9" y="0"/>
                  </a:cubicBezTo>
                  <a:cubicBezTo>
                    <a:pt x="6" y="0"/>
                    <a:pt x="4" y="2"/>
                    <a:pt x="3" y="4"/>
                  </a:cubicBezTo>
                  <a:cubicBezTo>
                    <a:pt x="0" y="11"/>
                    <a:pt x="3" y="20"/>
                    <a:pt x="6" y="25"/>
                  </a:cubicBezTo>
                  <a:cubicBezTo>
                    <a:pt x="8" y="27"/>
                    <a:pt x="11" y="25"/>
                    <a:pt x="10" y="23"/>
                  </a:cubicBezTo>
                  <a:cubicBezTo>
                    <a:pt x="9" y="20"/>
                    <a:pt x="7" y="17"/>
                    <a:pt x="6" y="14"/>
                  </a:cubicBezTo>
                  <a:cubicBezTo>
                    <a:pt x="4" y="12"/>
                    <a:pt x="1" y="14"/>
                    <a:pt x="2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2" name="Freeform 441"/>
            <p:cNvSpPr/>
            <p:nvPr/>
          </p:nvSpPr>
          <p:spPr bwMode="auto">
            <a:xfrm>
              <a:off x="4629" y="3406"/>
              <a:ext cx="27" cy="35"/>
            </a:xfrm>
            <a:custGeom>
              <a:avLst/>
              <a:gdLst>
                <a:gd name="T0" fmla="*/ 14 w 22"/>
                <a:gd name="T1" fmla="*/ 2 h 29"/>
                <a:gd name="T2" fmla="*/ 4 w 22"/>
                <a:gd name="T3" fmla="*/ 10 h 29"/>
                <a:gd name="T4" fmla="*/ 12 w 22"/>
                <a:gd name="T5" fmla="*/ 15 h 29"/>
                <a:gd name="T6" fmla="*/ 13 w 22"/>
                <a:gd name="T7" fmla="*/ 25 h 29"/>
                <a:gd name="T8" fmla="*/ 15 w 22"/>
                <a:gd name="T9" fmla="*/ 29 h 29"/>
                <a:gd name="T10" fmla="*/ 19 w 22"/>
                <a:gd name="T11" fmla="*/ 17 h 29"/>
                <a:gd name="T12" fmla="*/ 14 w 22"/>
                <a:gd name="T13" fmla="*/ 12 h 29"/>
                <a:gd name="T14" fmla="*/ 10 w 22"/>
                <a:gd name="T15" fmla="*/ 10 h 29"/>
                <a:gd name="T16" fmla="*/ 13 w 22"/>
                <a:gd name="T17" fmla="*/ 6 h 29"/>
                <a:gd name="T18" fmla="*/ 14 w 22"/>
                <a:gd name="T19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9">
                  <a:moveTo>
                    <a:pt x="14" y="2"/>
                  </a:moveTo>
                  <a:cubicBezTo>
                    <a:pt x="9" y="0"/>
                    <a:pt x="0" y="4"/>
                    <a:pt x="4" y="10"/>
                  </a:cubicBezTo>
                  <a:cubicBezTo>
                    <a:pt x="6" y="13"/>
                    <a:pt x="9" y="14"/>
                    <a:pt x="12" y="15"/>
                  </a:cubicBezTo>
                  <a:cubicBezTo>
                    <a:pt x="16" y="17"/>
                    <a:pt x="19" y="23"/>
                    <a:pt x="13" y="25"/>
                  </a:cubicBezTo>
                  <a:cubicBezTo>
                    <a:pt x="11" y="25"/>
                    <a:pt x="12" y="29"/>
                    <a:pt x="15" y="29"/>
                  </a:cubicBezTo>
                  <a:cubicBezTo>
                    <a:pt x="20" y="27"/>
                    <a:pt x="22" y="23"/>
                    <a:pt x="19" y="17"/>
                  </a:cubicBezTo>
                  <a:cubicBezTo>
                    <a:pt x="18" y="15"/>
                    <a:pt x="16" y="13"/>
                    <a:pt x="14" y="12"/>
                  </a:cubicBezTo>
                  <a:cubicBezTo>
                    <a:pt x="13" y="11"/>
                    <a:pt x="11" y="10"/>
                    <a:pt x="10" y="10"/>
                  </a:cubicBezTo>
                  <a:cubicBezTo>
                    <a:pt x="6" y="7"/>
                    <a:pt x="9" y="5"/>
                    <a:pt x="13" y="6"/>
                  </a:cubicBezTo>
                  <a:cubicBezTo>
                    <a:pt x="15" y="6"/>
                    <a:pt x="16" y="3"/>
                    <a:pt x="14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3" name="Freeform 442"/>
            <p:cNvSpPr/>
            <p:nvPr/>
          </p:nvSpPr>
          <p:spPr bwMode="auto">
            <a:xfrm>
              <a:off x="4664" y="3411"/>
              <a:ext cx="6" cy="5"/>
            </a:xfrm>
            <a:custGeom>
              <a:avLst/>
              <a:gdLst>
                <a:gd name="T0" fmla="*/ 2 w 5"/>
                <a:gd name="T1" fmla="*/ 4 h 4"/>
                <a:gd name="T2" fmla="*/ 2 w 5"/>
                <a:gd name="T3" fmla="*/ 0 h 4"/>
                <a:gd name="T4" fmla="*/ 2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5" y="4"/>
                    <a:pt x="5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4" name="Freeform 443"/>
            <p:cNvSpPr/>
            <p:nvPr/>
          </p:nvSpPr>
          <p:spPr bwMode="auto">
            <a:xfrm>
              <a:off x="4661" y="3407"/>
              <a:ext cx="23" cy="9"/>
            </a:xfrm>
            <a:custGeom>
              <a:avLst/>
              <a:gdLst>
                <a:gd name="T0" fmla="*/ 3 w 19"/>
                <a:gd name="T1" fmla="*/ 7 h 7"/>
                <a:gd name="T2" fmla="*/ 17 w 19"/>
                <a:gd name="T3" fmla="*/ 5 h 7"/>
                <a:gd name="T4" fmla="*/ 15 w 19"/>
                <a:gd name="T5" fmla="*/ 2 h 7"/>
                <a:gd name="T6" fmla="*/ 3 w 19"/>
                <a:gd name="T7" fmla="*/ 3 h 7"/>
                <a:gd name="T8" fmla="*/ 3 w 19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7">
                  <a:moveTo>
                    <a:pt x="3" y="7"/>
                  </a:moveTo>
                  <a:cubicBezTo>
                    <a:pt x="8" y="7"/>
                    <a:pt x="12" y="7"/>
                    <a:pt x="17" y="5"/>
                  </a:cubicBezTo>
                  <a:cubicBezTo>
                    <a:pt x="19" y="4"/>
                    <a:pt x="17" y="0"/>
                    <a:pt x="15" y="2"/>
                  </a:cubicBezTo>
                  <a:cubicBezTo>
                    <a:pt x="11" y="3"/>
                    <a:pt x="7" y="3"/>
                    <a:pt x="3" y="3"/>
                  </a:cubicBezTo>
                  <a:cubicBezTo>
                    <a:pt x="0" y="3"/>
                    <a:pt x="0" y="7"/>
                    <a:pt x="3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5" name="Freeform 444"/>
            <p:cNvSpPr/>
            <p:nvPr/>
          </p:nvSpPr>
          <p:spPr bwMode="auto">
            <a:xfrm>
              <a:off x="4673" y="3417"/>
              <a:ext cx="9" cy="25"/>
            </a:xfrm>
            <a:custGeom>
              <a:avLst/>
              <a:gdLst>
                <a:gd name="T0" fmla="*/ 0 w 7"/>
                <a:gd name="T1" fmla="*/ 3 h 21"/>
                <a:gd name="T2" fmla="*/ 1 w 7"/>
                <a:gd name="T3" fmla="*/ 10 h 21"/>
                <a:gd name="T4" fmla="*/ 1 w 7"/>
                <a:gd name="T5" fmla="*/ 13 h 21"/>
                <a:gd name="T6" fmla="*/ 2 w 7"/>
                <a:gd name="T7" fmla="*/ 18 h 21"/>
                <a:gd name="T8" fmla="*/ 5 w 7"/>
                <a:gd name="T9" fmla="*/ 18 h 21"/>
                <a:gd name="T10" fmla="*/ 5 w 7"/>
                <a:gd name="T11" fmla="*/ 17 h 21"/>
                <a:gd name="T12" fmla="*/ 2 w 7"/>
                <a:gd name="T13" fmla="*/ 19 h 21"/>
                <a:gd name="T14" fmla="*/ 2 w 7"/>
                <a:gd name="T15" fmla="*/ 20 h 21"/>
                <a:gd name="T16" fmla="*/ 5 w 7"/>
                <a:gd name="T17" fmla="*/ 20 h 21"/>
                <a:gd name="T18" fmla="*/ 5 w 7"/>
                <a:gd name="T19" fmla="*/ 13 h 21"/>
                <a:gd name="T20" fmla="*/ 4 w 7"/>
                <a:gd name="T21" fmla="*/ 3 h 21"/>
                <a:gd name="T22" fmla="*/ 0 w 7"/>
                <a:gd name="T23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21">
                  <a:moveTo>
                    <a:pt x="0" y="3"/>
                  </a:moveTo>
                  <a:cubicBezTo>
                    <a:pt x="0" y="5"/>
                    <a:pt x="1" y="8"/>
                    <a:pt x="1" y="10"/>
                  </a:cubicBezTo>
                  <a:cubicBezTo>
                    <a:pt x="1" y="11"/>
                    <a:pt x="1" y="12"/>
                    <a:pt x="1" y="13"/>
                  </a:cubicBezTo>
                  <a:cubicBezTo>
                    <a:pt x="2" y="14"/>
                    <a:pt x="2" y="18"/>
                    <a:pt x="2" y="18"/>
                  </a:cubicBezTo>
                  <a:cubicBezTo>
                    <a:pt x="3" y="18"/>
                    <a:pt x="4" y="18"/>
                    <a:pt x="5" y="18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4" y="15"/>
                    <a:pt x="0" y="17"/>
                    <a:pt x="2" y="19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3" y="21"/>
                    <a:pt x="5" y="21"/>
                    <a:pt x="5" y="20"/>
                  </a:cubicBezTo>
                  <a:cubicBezTo>
                    <a:pt x="7" y="18"/>
                    <a:pt x="6" y="15"/>
                    <a:pt x="5" y="13"/>
                  </a:cubicBezTo>
                  <a:cubicBezTo>
                    <a:pt x="5" y="10"/>
                    <a:pt x="4" y="6"/>
                    <a:pt x="4" y="3"/>
                  </a:cubicBezTo>
                  <a:cubicBezTo>
                    <a:pt x="4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6" name="Freeform 445"/>
            <p:cNvSpPr/>
            <p:nvPr/>
          </p:nvSpPr>
          <p:spPr bwMode="auto">
            <a:xfrm>
              <a:off x="4692" y="3409"/>
              <a:ext cx="28" cy="31"/>
            </a:xfrm>
            <a:custGeom>
              <a:avLst/>
              <a:gdLst>
                <a:gd name="T0" fmla="*/ 4 w 23"/>
                <a:gd name="T1" fmla="*/ 11 h 25"/>
                <a:gd name="T2" fmla="*/ 9 w 23"/>
                <a:gd name="T3" fmla="*/ 24 h 25"/>
                <a:gd name="T4" fmla="*/ 21 w 23"/>
                <a:gd name="T5" fmla="*/ 17 h 25"/>
                <a:gd name="T6" fmla="*/ 16 w 23"/>
                <a:gd name="T7" fmla="*/ 3 h 25"/>
                <a:gd name="T8" fmla="*/ 1 w 23"/>
                <a:gd name="T9" fmla="*/ 9 h 25"/>
                <a:gd name="T10" fmla="*/ 4 w 23"/>
                <a:gd name="T11" fmla="*/ 11 h 25"/>
                <a:gd name="T12" fmla="*/ 14 w 23"/>
                <a:gd name="T13" fmla="*/ 6 h 25"/>
                <a:gd name="T14" fmla="*/ 17 w 23"/>
                <a:gd name="T15" fmla="*/ 15 h 25"/>
                <a:gd name="T16" fmla="*/ 11 w 23"/>
                <a:gd name="T17" fmla="*/ 20 h 25"/>
                <a:gd name="T18" fmla="*/ 8 w 23"/>
                <a:gd name="T19" fmla="*/ 12 h 25"/>
                <a:gd name="T20" fmla="*/ 4 w 23"/>
                <a:gd name="T21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5">
                  <a:moveTo>
                    <a:pt x="4" y="11"/>
                  </a:moveTo>
                  <a:cubicBezTo>
                    <a:pt x="2" y="16"/>
                    <a:pt x="3" y="23"/>
                    <a:pt x="9" y="24"/>
                  </a:cubicBezTo>
                  <a:cubicBezTo>
                    <a:pt x="14" y="25"/>
                    <a:pt x="19" y="21"/>
                    <a:pt x="21" y="17"/>
                  </a:cubicBezTo>
                  <a:cubicBezTo>
                    <a:pt x="23" y="11"/>
                    <a:pt x="21" y="5"/>
                    <a:pt x="16" y="3"/>
                  </a:cubicBezTo>
                  <a:cubicBezTo>
                    <a:pt x="10" y="0"/>
                    <a:pt x="4" y="4"/>
                    <a:pt x="1" y="9"/>
                  </a:cubicBezTo>
                  <a:cubicBezTo>
                    <a:pt x="0" y="11"/>
                    <a:pt x="3" y="13"/>
                    <a:pt x="4" y="11"/>
                  </a:cubicBezTo>
                  <a:cubicBezTo>
                    <a:pt x="6" y="8"/>
                    <a:pt x="10" y="5"/>
                    <a:pt x="14" y="6"/>
                  </a:cubicBezTo>
                  <a:cubicBezTo>
                    <a:pt x="18" y="7"/>
                    <a:pt x="19" y="11"/>
                    <a:pt x="17" y="15"/>
                  </a:cubicBezTo>
                  <a:cubicBezTo>
                    <a:pt x="17" y="18"/>
                    <a:pt x="14" y="20"/>
                    <a:pt x="11" y="20"/>
                  </a:cubicBezTo>
                  <a:cubicBezTo>
                    <a:pt x="7" y="20"/>
                    <a:pt x="7" y="15"/>
                    <a:pt x="8" y="12"/>
                  </a:cubicBezTo>
                  <a:cubicBezTo>
                    <a:pt x="9" y="10"/>
                    <a:pt x="5" y="9"/>
                    <a:pt x="4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7" name="Freeform 446"/>
            <p:cNvSpPr/>
            <p:nvPr/>
          </p:nvSpPr>
          <p:spPr bwMode="auto">
            <a:xfrm>
              <a:off x="4723" y="3405"/>
              <a:ext cx="25" cy="36"/>
            </a:xfrm>
            <a:custGeom>
              <a:avLst/>
              <a:gdLst>
                <a:gd name="T0" fmla="*/ 1 w 20"/>
                <a:gd name="T1" fmla="*/ 12 h 30"/>
                <a:gd name="T2" fmla="*/ 2 w 20"/>
                <a:gd name="T3" fmla="*/ 28 h 30"/>
                <a:gd name="T4" fmla="*/ 6 w 20"/>
                <a:gd name="T5" fmla="*/ 27 h 30"/>
                <a:gd name="T6" fmla="*/ 5 w 20"/>
                <a:gd name="T7" fmla="*/ 10 h 30"/>
                <a:gd name="T8" fmla="*/ 7 w 20"/>
                <a:gd name="T9" fmla="*/ 5 h 30"/>
                <a:gd name="T10" fmla="*/ 9 w 20"/>
                <a:gd name="T11" fmla="*/ 7 h 30"/>
                <a:gd name="T12" fmla="*/ 6 w 20"/>
                <a:gd name="T13" fmla="*/ 10 h 30"/>
                <a:gd name="T14" fmla="*/ 17 w 20"/>
                <a:gd name="T15" fmla="*/ 24 h 30"/>
                <a:gd name="T16" fmla="*/ 17 w 20"/>
                <a:gd name="T17" fmla="*/ 20 h 30"/>
                <a:gd name="T18" fmla="*/ 9 w 20"/>
                <a:gd name="T19" fmla="*/ 14 h 30"/>
                <a:gd name="T20" fmla="*/ 13 w 20"/>
                <a:gd name="T21" fmla="*/ 8 h 30"/>
                <a:gd name="T22" fmla="*/ 7 w 20"/>
                <a:gd name="T23" fmla="*/ 0 h 30"/>
                <a:gd name="T24" fmla="*/ 1 w 20"/>
                <a:gd name="T25" fmla="*/ 9 h 30"/>
                <a:gd name="T26" fmla="*/ 2 w 20"/>
                <a:gd name="T27" fmla="*/ 28 h 30"/>
                <a:gd name="T28" fmla="*/ 6 w 20"/>
                <a:gd name="T29" fmla="*/ 28 h 30"/>
                <a:gd name="T30" fmla="*/ 5 w 20"/>
                <a:gd name="T31" fmla="*/ 11 h 30"/>
                <a:gd name="T32" fmla="*/ 1 w 20"/>
                <a:gd name="T33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0">
                  <a:moveTo>
                    <a:pt x="1" y="12"/>
                  </a:moveTo>
                  <a:cubicBezTo>
                    <a:pt x="2" y="17"/>
                    <a:pt x="2" y="22"/>
                    <a:pt x="2" y="28"/>
                  </a:cubicBezTo>
                  <a:cubicBezTo>
                    <a:pt x="4" y="27"/>
                    <a:pt x="5" y="27"/>
                    <a:pt x="6" y="27"/>
                  </a:cubicBezTo>
                  <a:cubicBezTo>
                    <a:pt x="5" y="22"/>
                    <a:pt x="4" y="16"/>
                    <a:pt x="5" y="10"/>
                  </a:cubicBezTo>
                  <a:cubicBezTo>
                    <a:pt x="6" y="8"/>
                    <a:pt x="6" y="7"/>
                    <a:pt x="7" y="5"/>
                  </a:cubicBezTo>
                  <a:cubicBezTo>
                    <a:pt x="8" y="4"/>
                    <a:pt x="10" y="5"/>
                    <a:pt x="9" y="7"/>
                  </a:cubicBezTo>
                  <a:cubicBezTo>
                    <a:pt x="8" y="8"/>
                    <a:pt x="7" y="9"/>
                    <a:pt x="6" y="10"/>
                  </a:cubicBezTo>
                  <a:cubicBezTo>
                    <a:pt x="1" y="17"/>
                    <a:pt x="11" y="24"/>
                    <a:pt x="17" y="24"/>
                  </a:cubicBezTo>
                  <a:cubicBezTo>
                    <a:pt x="20" y="24"/>
                    <a:pt x="20" y="20"/>
                    <a:pt x="17" y="20"/>
                  </a:cubicBezTo>
                  <a:cubicBezTo>
                    <a:pt x="15" y="20"/>
                    <a:pt x="8" y="17"/>
                    <a:pt x="9" y="14"/>
                  </a:cubicBezTo>
                  <a:cubicBezTo>
                    <a:pt x="9" y="12"/>
                    <a:pt x="12" y="10"/>
                    <a:pt x="13" y="8"/>
                  </a:cubicBezTo>
                  <a:cubicBezTo>
                    <a:pt x="14" y="5"/>
                    <a:pt x="11" y="0"/>
                    <a:pt x="7" y="0"/>
                  </a:cubicBezTo>
                  <a:cubicBezTo>
                    <a:pt x="4" y="1"/>
                    <a:pt x="2" y="6"/>
                    <a:pt x="1" y="9"/>
                  </a:cubicBezTo>
                  <a:cubicBezTo>
                    <a:pt x="0" y="15"/>
                    <a:pt x="0" y="22"/>
                    <a:pt x="2" y="28"/>
                  </a:cubicBezTo>
                  <a:cubicBezTo>
                    <a:pt x="3" y="30"/>
                    <a:pt x="6" y="30"/>
                    <a:pt x="6" y="28"/>
                  </a:cubicBezTo>
                  <a:cubicBezTo>
                    <a:pt x="6" y="22"/>
                    <a:pt x="6" y="16"/>
                    <a:pt x="5" y="11"/>
                  </a:cubicBezTo>
                  <a:cubicBezTo>
                    <a:pt x="5" y="8"/>
                    <a:pt x="0" y="10"/>
                    <a:pt x="1" y="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8" name="Freeform 447"/>
            <p:cNvSpPr/>
            <p:nvPr/>
          </p:nvSpPr>
          <p:spPr bwMode="auto">
            <a:xfrm>
              <a:off x="4744" y="3405"/>
              <a:ext cx="33" cy="34"/>
            </a:xfrm>
            <a:custGeom>
              <a:avLst/>
              <a:gdLst>
                <a:gd name="T0" fmla="*/ 9 w 27"/>
                <a:gd name="T1" fmla="*/ 24 h 28"/>
                <a:gd name="T2" fmla="*/ 8 w 27"/>
                <a:gd name="T3" fmla="*/ 8 h 28"/>
                <a:gd name="T4" fmla="*/ 18 w 27"/>
                <a:gd name="T5" fmla="*/ 11 h 28"/>
                <a:gd name="T6" fmla="*/ 23 w 27"/>
                <a:gd name="T7" fmla="*/ 22 h 28"/>
                <a:gd name="T8" fmla="*/ 25 w 27"/>
                <a:gd name="T9" fmla="*/ 20 h 28"/>
                <a:gd name="T10" fmla="*/ 23 w 27"/>
                <a:gd name="T11" fmla="*/ 18 h 28"/>
                <a:gd name="T12" fmla="*/ 21 w 27"/>
                <a:gd name="T13" fmla="*/ 22 h 28"/>
                <a:gd name="T14" fmla="*/ 24 w 27"/>
                <a:gd name="T15" fmla="*/ 23 h 28"/>
                <a:gd name="T16" fmla="*/ 27 w 27"/>
                <a:gd name="T17" fmla="*/ 22 h 28"/>
                <a:gd name="T18" fmla="*/ 8 w 27"/>
                <a:gd name="T19" fmla="*/ 3 h 28"/>
                <a:gd name="T20" fmla="*/ 5 w 27"/>
                <a:gd name="T21" fmla="*/ 25 h 28"/>
                <a:gd name="T22" fmla="*/ 9 w 27"/>
                <a:gd name="T23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8">
                  <a:moveTo>
                    <a:pt x="9" y="24"/>
                  </a:moveTo>
                  <a:cubicBezTo>
                    <a:pt x="7" y="20"/>
                    <a:pt x="4" y="12"/>
                    <a:pt x="8" y="8"/>
                  </a:cubicBezTo>
                  <a:cubicBezTo>
                    <a:pt x="11" y="5"/>
                    <a:pt x="16" y="8"/>
                    <a:pt x="18" y="11"/>
                  </a:cubicBezTo>
                  <a:cubicBezTo>
                    <a:pt x="21" y="13"/>
                    <a:pt x="23" y="18"/>
                    <a:pt x="23" y="22"/>
                  </a:cubicBezTo>
                  <a:cubicBezTo>
                    <a:pt x="24" y="21"/>
                    <a:pt x="24" y="20"/>
                    <a:pt x="25" y="20"/>
                  </a:cubicBezTo>
                  <a:cubicBezTo>
                    <a:pt x="24" y="19"/>
                    <a:pt x="24" y="19"/>
                    <a:pt x="23" y="18"/>
                  </a:cubicBezTo>
                  <a:cubicBezTo>
                    <a:pt x="21" y="17"/>
                    <a:pt x="19" y="21"/>
                    <a:pt x="21" y="22"/>
                  </a:cubicBezTo>
                  <a:cubicBezTo>
                    <a:pt x="22" y="23"/>
                    <a:pt x="23" y="23"/>
                    <a:pt x="24" y="23"/>
                  </a:cubicBezTo>
                  <a:cubicBezTo>
                    <a:pt x="25" y="24"/>
                    <a:pt x="27" y="23"/>
                    <a:pt x="27" y="22"/>
                  </a:cubicBezTo>
                  <a:cubicBezTo>
                    <a:pt x="27" y="13"/>
                    <a:pt x="18" y="0"/>
                    <a:pt x="8" y="3"/>
                  </a:cubicBezTo>
                  <a:cubicBezTo>
                    <a:pt x="0" y="7"/>
                    <a:pt x="3" y="19"/>
                    <a:pt x="5" y="25"/>
                  </a:cubicBezTo>
                  <a:cubicBezTo>
                    <a:pt x="6" y="28"/>
                    <a:pt x="10" y="27"/>
                    <a:pt x="9" y="2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9" name="Freeform 448"/>
            <p:cNvSpPr/>
            <p:nvPr/>
          </p:nvSpPr>
          <p:spPr bwMode="auto">
            <a:xfrm>
              <a:off x="4756" y="3419"/>
              <a:ext cx="12" cy="8"/>
            </a:xfrm>
            <a:custGeom>
              <a:avLst/>
              <a:gdLst>
                <a:gd name="T0" fmla="*/ 3 w 10"/>
                <a:gd name="T1" fmla="*/ 5 h 6"/>
                <a:gd name="T2" fmla="*/ 7 w 10"/>
                <a:gd name="T3" fmla="*/ 5 h 6"/>
                <a:gd name="T4" fmla="*/ 7 w 10"/>
                <a:gd name="T5" fmla="*/ 1 h 6"/>
                <a:gd name="T6" fmla="*/ 2 w 10"/>
                <a:gd name="T7" fmla="*/ 1 h 6"/>
                <a:gd name="T8" fmla="*/ 3 w 10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3" y="5"/>
                  </a:moveTo>
                  <a:cubicBezTo>
                    <a:pt x="5" y="5"/>
                    <a:pt x="6" y="5"/>
                    <a:pt x="7" y="5"/>
                  </a:cubicBezTo>
                  <a:cubicBezTo>
                    <a:pt x="10" y="5"/>
                    <a:pt x="10" y="0"/>
                    <a:pt x="7" y="1"/>
                  </a:cubicBezTo>
                  <a:cubicBezTo>
                    <a:pt x="6" y="1"/>
                    <a:pt x="4" y="1"/>
                    <a:pt x="2" y="1"/>
                  </a:cubicBezTo>
                  <a:cubicBezTo>
                    <a:pt x="0" y="2"/>
                    <a:pt x="1" y="6"/>
                    <a:pt x="3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0" name="Freeform 449"/>
            <p:cNvSpPr/>
            <p:nvPr/>
          </p:nvSpPr>
          <p:spPr bwMode="auto">
            <a:xfrm>
              <a:off x="4772" y="3405"/>
              <a:ext cx="28" cy="37"/>
            </a:xfrm>
            <a:custGeom>
              <a:avLst/>
              <a:gdLst>
                <a:gd name="T0" fmla="*/ 7 w 23"/>
                <a:gd name="T1" fmla="*/ 2 h 31"/>
                <a:gd name="T2" fmla="*/ 5 w 23"/>
                <a:gd name="T3" fmla="*/ 21 h 31"/>
                <a:gd name="T4" fmla="*/ 13 w 23"/>
                <a:gd name="T5" fmla="*/ 20 h 31"/>
                <a:gd name="T6" fmla="*/ 17 w 23"/>
                <a:gd name="T7" fmla="*/ 17 h 31"/>
                <a:gd name="T8" fmla="*/ 16 w 23"/>
                <a:gd name="T9" fmla="*/ 17 h 31"/>
                <a:gd name="T10" fmla="*/ 17 w 23"/>
                <a:gd name="T11" fmla="*/ 19 h 31"/>
                <a:gd name="T12" fmla="*/ 17 w 23"/>
                <a:gd name="T13" fmla="*/ 26 h 31"/>
                <a:gd name="T14" fmla="*/ 21 w 23"/>
                <a:gd name="T15" fmla="*/ 28 h 31"/>
                <a:gd name="T16" fmla="*/ 21 w 23"/>
                <a:gd name="T17" fmla="*/ 17 h 31"/>
                <a:gd name="T18" fmla="*/ 15 w 23"/>
                <a:gd name="T19" fmla="*/ 13 h 31"/>
                <a:gd name="T20" fmla="*/ 7 w 23"/>
                <a:gd name="T21" fmla="*/ 16 h 31"/>
                <a:gd name="T22" fmla="*/ 10 w 23"/>
                <a:gd name="T23" fmla="*/ 5 h 31"/>
                <a:gd name="T24" fmla="*/ 7 w 23"/>
                <a:gd name="T25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31">
                  <a:moveTo>
                    <a:pt x="7" y="2"/>
                  </a:moveTo>
                  <a:cubicBezTo>
                    <a:pt x="4" y="7"/>
                    <a:pt x="0" y="16"/>
                    <a:pt x="5" y="21"/>
                  </a:cubicBezTo>
                  <a:cubicBezTo>
                    <a:pt x="7" y="23"/>
                    <a:pt x="11" y="21"/>
                    <a:pt x="13" y="20"/>
                  </a:cubicBezTo>
                  <a:cubicBezTo>
                    <a:pt x="15" y="19"/>
                    <a:pt x="16" y="18"/>
                    <a:pt x="17" y="17"/>
                  </a:cubicBezTo>
                  <a:cubicBezTo>
                    <a:pt x="17" y="17"/>
                    <a:pt x="16" y="17"/>
                    <a:pt x="16" y="17"/>
                  </a:cubicBezTo>
                  <a:cubicBezTo>
                    <a:pt x="17" y="17"/>
                    <a:pt x="17" y="18"/>
                    <a:pt x="17" y="19"/>
                  </a:cubicBezTo>
                  <a:cubicBezTo>
                    <a:pt x="19" y="21"/>
                    <a:pt x="19" y="24"/>
                    <a:pt x="17" y="26"/>
                  </a:cubicBezTo>
                  <a:cubicBezTo>
                    <a:pt x="16" y="28"/>
                    <a:pt x="20" y="31"/>
                    <a:pt x="21" y="28"/>
                  </a:cubicBezTo>
                  <a:cubicBezTo>
                    <a:pt x="23" y="25"/>
                    <a:pt x="23" y="20"/>
                    <a:pt x="21" y="17"/>
                  </a:cubicBezTo>
                  <a:cubicBezTo>
                    <a:pt x="20" y="15"/>
                    <a:pt x="18" y="12"/>
                    <a:pt x="15" y="13"/>
                  </a:cubicBezTo>
                  <a:cubicBezTo>
                    <a:pt x="14" y="14"/>
                    <a:pt x="8" y="21"/>
                    <a:pt x="7" y="16"/>
                  </a:cubicBezTo>
                  <a:cubicBezTo>
                    <a:pt x="7" y="12"/>
                    <a:pt x="8" y="8"/>
                    <a:pt x="10" y="5"/>
                  </a:cubicBezTo>
                  <a:cubicBezTo>
                    <a:pt x="12" y="2"/>
                    <a:pt x="8" y="0"/>
                    <a:pt x="7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1" name="Freeform 450"/>
            <p:cNvSpPr/>
            <p:nvPr/>
          </p:nvSpPr>
          <p:spPr bwMode="auto">
            <a:xfrm>
              <a:off x="4802" y="3417"/>
              <a:ext cx="21" cy="11"/>
            </a:xfrm>
            <a:custGeom>
              <a:avLst/>
              <a:gdLst>
                <a:gd name="T0" fmla="*/ 3 w 17"/>
                <a:gd name="T1" fmla="*/ 7 h 9"/>
                <a:gd name="T2" fmla="*/ 16 w 17"/>
                <a:gd name="T3" fmla="*/ 3 h 9"/>
                <a:gd name="T4" fmla="*/ 12 w 17"/>
                <a:gd name="T5" fmla="*/ 2 h 9"/>
                <a:gd name="T6" fmla="*/ 4 w 17"/>
                <a:gd name="T7" fmla="*/ 4 h 9"/>
                <a:gd name="T8" fmla="*/ 3 w 17"/>
                <a:gd name="T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9">
                  <a:moveTo>
                    <a:pt x="3" y="7"/>
                  </a:moveTo>
                  <a:cubicBezTo>
                    <a:pt x="7" y="9"/>
                    <a:pt x="14" y="9"/>
                    <a:pt x="16" y="3"/>
                  </a:cubicBezTo>
                  <a:cubicBezTo>
                    <a:pt x="17" y="1"/>
                    <a:pt x="13" y="0"/>
                    <a:pt x="12" y="2"/>
                  </a:cubicBezTo>
                  <a:cubicBezTo>
                    <a:pt x="11" y="5"/>
                    <a:pt x="7" y="4"/>
                    <a:pt x="4" y="4"/>
                  </a:cubicBezTo>
                  <a:cubicBezTo>
                    <a:pt x="2" y="2"/>
                    <a:pt x="0" y="6"/>
                    <a:pt x="3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2" name="Freeform 451"/>
            <p:cNvSpPr/>
            <p:nvPr/>
          </p:nvSpPr>
          <p:spPr bwMode="auto">
            <a:xfrm>
              <a:off x="4793" y="3414"/>
              <a:ext cx="6" cy="5"/>
            </a:xfrm>
            <a:custGeom>
              <a:avLst/>
              <a:gdLst>
                <a:gd name="T0" fmla="*/ 2 w 5"/>
                <a:gd name="T1" fmla="*/ 4 h 4"/>
                <a:gd name="T2" fmla="*/ 2 w 5"/>
                <a:gd name="T3" fmla="*/ 0 h 4"/>
                <a:gd name="T4" fmla="*/ 2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5" y="4"/>
                    <a:pt x="5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3" name="Freeform 452"/>
            <p:cNvSpPr/>
            <p:nvPr/>
          </p:nvSpPr>
          <p:spPr bwMode="auto">
            <a:xfrm>
              <a:off x="4788" y="3402"/>
              <a:ext cx="6" cy="5"/>
            </a:xfrm>
            <a:custGeom>
              <a:avLst/>
              <a:gdLst>
                <a:gd name="T0" fmla="*/ 3 w 5"/>
                <a:gd name="T1" fmla="*/ 4 h 4"/>
                <a:gd name="T2" fmla="*/ 3 w 5"/>
                <a:gd name="T3" fmla="*/ 0 h 4"/>
                <a:gd name="T4" fmla="*/ 3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5" y="4"/>
                    <a:pt x="5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4" name="Freeform 453"/>
            <p:cNvSpPr/>
            <p:nvPr/>
          </p:nvSpPr>
          <p:spPr bwMode="auto">
            <a:xfrm>
              <a:off x="4798" y="3402"/>
              <a:ext cx="25" cy="14"/>
            </a:xfrm>
            <a:custGeom>
              <a:avLst/>
              <a:gdLst>
                <a:gd name="T0" fmla="*/ 2 w 21"/>
                <a:gd name="T1" fmla="*/ 11 h 11"/>
                <a:gd name="T2" fmla="*/ 18 w 21"/>
                <a:gd name="T3" fmla="*/ 2 h 11"/>
                <a:gd name="T4" fmla="*/ 14 w 21"/>
                <a:gd name="T5" fmla="*/ 5 h 11"/>
                <a:gd name="T6" fmla="*/ 14 w 21"/>
                <a:gd name="T7" fmla="*/ 4 h 11"/>
                <a:gd name="T8" fmla="*/ 13 w 21"/>
                <a:gd name="T9" fmla="*/ 5 h 11"/>
                <a:gd name="T10" fmla="*/ 10 w 21"/>
                <a:gd name="T11" fmla="*/ 6 h 11"/>
                <a:gd name="T12" fmla="*/ 2 w 21"/>
                <a:gd name="T13" fmla="*/ 7 h 11"/>
                <a:gd name="T14" fmla="*/ 2 w 21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1">
                  <a:moveTo>
                    <a:pt x="2" y="11"/>
                  </a:moveTo>
                  <a:cubicBezTo>
                    <a:pt x="7" y="10"/>
                    <a:pt x="21" y="10"/>
                    <a:pt x="18" y="2"/>
                  </a:cubicBezTo>
                  <a:cubicBezTo>
                    <a:pt x="17" y="0"/>
                    <a:pt x="13" y="2"/>
                    <a:pt x="14" y="5"/>
                  </a:cubicBezTo>
                  <a:cubicBezTo>
                    <a:pt x="14" y="4"/>
                    <a:pt x="15" y="4"/>
                    <a:pt x="14" y="4"/>
                  </a:cubicBezTo>
                  <a:cubicBezTo>
                    <a:pt x="14" y="4"/>
                    <a:pt x="13" y="5"/>
                    <a:pt x="13" y="5"/>
                  </a:cubicBezTo>
                  <a:cubicBezTo>
                    <a:pt x="12" y="5"/>
                    <a:pt x="10" y="6"/>
                    <a:pt x="10" y="6"/>
                  </a:cubicBezTo>
                  <a:cubicBezTo>
                    <a:pt x="7" y="6"/>
                    <a:pt x="5" y="6"/>
                    <a:pt x="2" y="7"/>
                  </a:cubicBezTo>
                  <a:cubicBezTo>
                    <a:pt x="0" y="7"/>
                    <a:pt x="0" y="11"/>
                    <a:pt x="2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5" name="Freeform 454"/>
            <p:cNvSpPr/>
            <p:nvPr/>
          </p:nvSpPr>
          <p:spPr bwMode="auto">
            <a:xfrm>
              <a:off x="4794" y="3394"/>
              <a:ext cx="26" cy="11"/>
            </a:xfrm>
            <a:custGeom>
              <a:avLst/>
              <a:gdLst>
                <a:gd name="T0" fmla="*/ 4 w 21"/>
                <a:gd name="T1" fmla="*/ 8 h 9"/>
                <a:gd name="T2" fmla="*/ 13 w 21"/>
                <a:gd name="T3" fmla="*/ 6 h 9"/>
                <a:gd name="T4" fmla="*/ 19 w 21"/>
                <a:gd name="T5" fmla="*/ 5 h 9"/>
                <a:gd name="T6" fmla="*/ 21 w 21"/>
                <a:gd name="T7" fmla="*/ 4 h 9"/>
                <a:gd name="T8" fmla="*/ 20 w 21"/>
                <a:gd name="T9" fmla="*/ 2 h 9"/>
                <a:gd name="T10" fmla="*/ 17 w 21"/>
                <a:gd name="T11" fmla="*/ 5 h 9"/>
                <a:gd name="T12" fmla="*/ 16 w 21"/>
                <a:gd name="T13" fmla="*/ 4 h 9"/>
                <a:gd name="T14" fmla="*/ 18 w 21"/>
                <a:gd name="T15" fmla="*/ 2 h 9"/>
                <a:gd name="T16" fmla="*/ 16 w 21"/>
                <a:gd name="T17" fmla="*/ 2 h 9"/>
                <a:gd name="T18" fmla="*/ 13 w 21"/>
                <a:gd name="T19" fmla="*/ 2 h 9"/>
                <a:gd name="T20" fmla="*/ 2 w 21"/>
                <a:gd name="T21" fmla="*/ 4 h 9"/>
                <a:gd name="T22" fmla="*/ 4 w 21"/>
                <a:gd name="T2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9">
                  <a:moveTo>
                    <a:pt x="4" y="8"/>
                  </a:moveTo>
                  <a:cubicBezTo>
                    <a:pt x="7" y="7"/>
                    <a:pt x="10" y="7"/>
                    <a:pt x="13" y="6"/>
                  </a:cubicBezTo>
                  <a:cubicBezTo>
                    <a:pt x="14" y="6"/>
                    <a:pt x="17" y="6"/>
                    <a:pt x="19" y="5"/>
                  </a:cubicBezTo>
                  <a:cubicBezTo>
                    <a:pt x="20" y="5"/>
                    <a:pt x="21" y="5"/>
                    <a:pt x="21" y="4"/>
                  </a:cubicBezTo>
                  <a:cubicBezTo>
                    <a:pt x="21" y="3"/>
                    <a:pt x="20" y="2"/>
                    <a:pt x="20" y="2"/>
                  </a:cubicBezTo>
                  <a:cubicBezTo>
                    <a:pt x="17" y="0"/>
                    <a:pt x="14" y="3"/>
                    <a:pt x="17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3"/>
                    <a:pt x="17" y="2"/>
                    <a:pt x="18" y="2"/>
                  </a:cubicBezTo>
                  <a:cubicBezTo>
                    <a:pt x="17" y="2"/>
                    <a:pt x="16" y="2"/>
                    <a:pt x="16" y="2"/>
                  </a:cubicBezTo>
                  <a:cubicBezTo>
                    <a:pt x="14" y="2"/>
                    <a:pt x="14" y="2"/>
                    <a:pt x="13" y="2"/>
                  </a:cubicBezTo>
                  <a:cubicBezTo>
                    <a:pt x="9" y="3"/>
                    <a:pt x="6" y="4"/>
                    <a:pt x="2" y="4"/>
                  </a:cubicBezTo>
                  <a:cubicBezTo>
                    <a:pt x="0" y="5"/>
                    <a:pt x="1" y="9"/>
                    <a:pt x="4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6" name="Freeform 455"/>
            <p:cNvSpPr/>
            <p:nvPr/>
          </p:nvSpPr>
          <p:spPr bwMode="auto">
            <a:xfrm>
              <a:off x="4785" y="3600"/>
              <a:ext cx="33" cy="31"/>
            </a:xfrm>
            <a:custGeom>
              <a:avLst/>
              <a:gdLst>
                <a:gd name="T0" fmla="*/ 0 w 27"/>
                <a:gd name="T1" fmla="*/ 13 h 26"/>
                <a:gd name="T2" fmla="*/ 5 w 27"/>
                <a:gd name="T3" fmla="*/ 25 h 26"/>
                <a:gd name="T4" fmla="*/ 8 w 27"/>
                <a:gd name="T5" fmla="*/ 24 h 26"/>
                <a:gd name="T6" fmla="*/ 6 w 27"/>
                <a:gd name="T7" fmla="*/ 6 h 26"/>
                <a:gd name="T8" fmla="*/ 3 w 27"/>
                <a:gd name="T9" fmla="*/ 8 h 26"/>
                <a:gd name="T10" fmla="*/ 21 w 27"/>
                <a:gd name="T11" fmla="*/ 4 h 26"/>
                <a:gd name="T12" fmla="*/ 18 w 27"/>
                <a:gd name="T13" fmla="*/ 3 h 26"/>
                <a:gd name="T14" fmla="*/ 22 w 27"/>
                <a:gd name="T15" fmla="*/ 23 h 26"/>
                <a:gd name="T16" fmla="*/ 26 w 27"/>
                <a:gd name="T17" fmla="*/ 21 h 26"/>
                <a:gd name="T18" fmla="*/ 23 w 27"/>
                <a:gd name="T19" fmla="*/ 1 h 26"/>
                <a:gd name="T20" fmla="*/ 20 w 27"/>
                <a:gd name="T21" fmla="*/ 0 h 26"/>
                <a:gd name="T22" fmla="*/ 4 w 27"/>
                <a:gd name="T23" fmla="*/ 4 h 26"/>
                <a:gd name="T24" fmla="*/ 2 w 27"/>
                <a:gd name="T25" fmla="*/ 7 h 26"/>
                <a:gd name="T26" fmla="*/ 4 w 27"/>
                <a:gd name="T27" fmla="*/ 23 h 26"/>
                <a:gd name="T28" fmla="*/ 7 w 27"/>
                <a:gd name="T29" fmla="*/ 22 h 26"/>
                <a:gd name="T30" fmla="*/ 5 w 27"/>
                <a:gd name="T31" fmla="*/ 12 h 26"/>
                <a:gd name="T32" fmla="*/ 0 w 27"/>
                <a:gd name="T33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6">
                  <a:moveTo>
                    <a:pt x="0" y="13"/>
                  </a:moveTo>
                  <a:cubicBezTo>
                    <a:pt x="2" y="17"/>
                    <a:pt x="1" y="22"/>
                    <a:pt x="5" y="25"/>
                  </a:cubicBezTo>
                  <a:cubicBezTo>
                    <a:pt x="6" y="26"/>
                    <a:pt x="7" y="26"/>
                    <a:pt x="8" y="24"/>
                  </a:cubicBezTo>
                  <a:cubicBezTo>
                    <a:pt x="10" y="18"/>
                    <a:pt x="7" y="12"/>
                    <a:pt x="6" y="6"/>
                  </a:cubicBezTo>
                  <a:cubicBezTo>
                    <a:pt x="5" y="7"/>
                    <a:pt x="4" y="8"/>
                    <a:pt x="3" y="8"/>
                  </a:cubicBezTo>
                  <a:cubicBezTo>
                    <a:pt x="10" y="10"/>
                    <a:pt x="15" y="5"/>
                    <a:pt x="21" y="4"/>
                  </a:cubicBezTo>
                  <a:cubicBezTo>
                    <a:pt x="20" y="3"/>
                    <a:pt x="20" y="3"/>
                    <a:pt x="18" y="3"/>
                  </a:cubicBezTo>
                  <a:cubicBezTo>
                    <a:pt x="20" y="9"/>
                    <a:pt x="20" y="16"/>
                    <a:pt x="22" y="23"/>
                  </a:cubicBezTo>
                  <a:cubicBezTo>
                    <a:pt x="23" y="25"/>
                    <a:pt x="27" y="24"/>
                    <a:pt x="26" y="21"/>
                  </a:cubicBezTo>
                  <a:cubicBezTo>
                    <a:pt x="24" y="15"/>
                    <a:pt x="24" y="8"/>
                    <a:pt x="23" y="1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5" y="1"/>
                    <a:pt x="10" y="6"/>
                    <a:pt x="4" y="4"/>
                  </a:cubicBezTo>
                  <a:cubicBezTo>
                    <a:pt x="3" y="4"/>
                    <a:pt x="1" y="5"/>
                    <a:pt x="2" y="7"/>
                  </a:cubicBezTo>
                  <a:cubicBezTo>
                    <a:pt x="3" y="12"/>
                    <a:pt x="6" y="18"/>
                    <a:pt x="4" y="23"/>
                  </a:cubicBezTo>
                  <a:cubicBezTo>
                    <a:pt x="5" y="23"/>
                    <a:pt x="6" y="23"/>
                    <a:pt x="7" y="22"/>
                  </a:cubicBezTo>
                  <a:cubicBezTo>
                    <a:pt x="5" y="20"/>
                    <a:pt x="5" y="15"/>
                    <a:pt x="5" y="12"/>
                  </a:cubicBezTo>
                  <a:cubicBezTo>
                    <a:pt x="4" y="9"/>
                    <a:pt x="0" y="11"/>
                    <a:pt x="0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7" name="Freeform 456"/>
            <p:cNvSpPr/>
            <p:nvPr/>
          </p:nvSpPr>
          <p:spPr bwMode="auto">
            <a:xfrm>
              <a:off x="4828" y="3608"/>
              <a:ext cx="24" cy="27"/>
            </a:xfrm>
            <a:custGeom>
              <a:avLst/>
              <a:gdLst>
                <a:gd name="T0" fmla="*/ 3 w 20"/>
                <a:gd name="T1" fmla="*/ 9 h 22"/>
                <a:gd name="T2" fmla="*/ 2 w 20"/>
                <a:gd name="T3" fmla="*/ 20 h 22"/>
                <a:gd name="T4" fmla="*/ 6 w 20"/>
                <a:gd name="T5" fmla="*/ 20 h 22"/>
                <a:gd name="T6" fmla="*/ 6 w 20"/>
                <a:gd name="T7" fmla="*/ 12 h 22"/>
                <a:gd name="T8" fmla="*/ 8 w 20"/>
                <a:gd name="T9" fmla="*/ 5 h 22"/>
                <a:gd name="T10" fmla="*/ 14 w 20"/>
                <a:gd name="T11" fmla="*/ 20 h 22"/>
                <a:gd name="T12" fmla="*/ 17 w 20"/>
                <a:gd name="T13" fmla="*/ 18 h 22"/>
                <a:gd name="T14" fmla="*/ 7 w 20"/>
                <a:gd name="T15" fmla="*/ 12 h 22"/>
                <a:gd name="T16" fmla="*/ 6 w 20"/>
                <a:gd name="T17" fmla="*/ 16 h 22"/>
                <a:gd name="T18" fmla="*/ 18 w 20"/>
                <a:gd name="T19" fmla="*/ 15 h 22"/>
                <a:gd name="T20" fmla="*/ 17 w 20"/>
                <a:gd name="T21" fmla="*/ 11 h 22"/>
                <a:gd name="T22" fmla="*/ 6 w 20"/>
                <a:gd name="T23" fmla="*/ 12 h 22"/>
                <a:gd name="T24" fmla="*/ 5 w 20"/>
                <a:gd name="T25" fmla="*/ 16 h 22"/>
                <a:gd name="T26" fmla="*/ 15 w 20"/>
                <a:gd name="T27" fmla="*/ 22 h 22"/>
                <a:gd name="T28" fmla="*/ 18 w 20"/>
                <a:gd name="T29" fmla="*/ 19 h 22"/>
                <a:gd name="T30" fmla="*/ 14 w 20"/>
                <a:gd name="T31" fmla="*/ 8 h 22"/>
                <a:gd name="T32" fmla="*/ 7 w 20"/>
                <a:gd name="T33" fmla="*/ 1 h 22"/>
                <a:gd name="T34" fmla="*/ 2 w 20"/>
                <a:gd name="T35" fmla="*/ 20 h 22"/>
                <a:gd name="T36" fmla="*/ 6 w 20"/>
                <a:gd name="T37" fmla="*/ 20 h 22"/>
                <a:gd name="T38" fmla="*/ 7 w 20"/>
                <a:gd name="T39" fmla="*/ 10 h 22"/>
                <a:gd name="T40" fmla="*/ 3 w 20"/>
                <a:gd name="T41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" h="22">
                  <a:moveTo>
                    <a:pt x="3" y="9"/>
                  </a:moveTo>
                  <a:cubicBezTo>
                    <a:pt x="3" y="12"/>
                    <a:pt x="2" y="16"/>
                    <a:pt x="2" y="20"/>
                  </a:cubicBezTo>
                  <a:cubicBezTo>
                    <a:pt x="4" y="20"/>
                    <a:pt x="5" y="20"/>
                    <a:pt x="6" y="20"/>
                  </a:cubicBezTo>
                  <a:cubicBezTo>
                    <a:pt x="6" y="17"/>
                    <a:pt x="6" y="15"/>
                    <a:pt x="6" y="12"/>
                  </a:cubicBezTo>
                  <a:cubicBezTo>
                    <a:pt x="6" y="11"/>
                    <a:pt x="6" y="5"/>
                    <a:pt x="8" y="5"/>
                  </a:cubicBezTo>
                  <a:cubicBezTo>
                    <a:pt x="9" y="4"/>
                    <a:pt x="14" y="19"/>
                    <a:pt x="14" y="20"/>
                  </a:cubicBezTo>
                  <a:cubicBezTo>
                    <a:pt x="15" y="20"/>
                    <a:pt x="17" y="19"/>
                    <a:pt x="17" y="18"/>
                  </a:cubicBezTo>
                  <a:cubicBezTo>
                    <a:pt x="14" y="16"/>
                    <a:pt x="10" y="14"/>
                    <a:pt x="7" y="12"/>
                  </a:cubicBezTo>
                  <a:cubicBezTo>
                    <a:pt x="6" y="14"/>
                    <a:pt x="6" y="15"/>
                    <a:pt x="6" y="16"/>
                  </a:cubicBezTo>
                  <a:cubicBezTo>
                    <a:pt x="10" y="17"/>
                    <a:pt x="14" y="16"/>
                    <a:pt x="18" y="15"/>
                  </a:cubicBezTo>
                  <a:cubicBezTo>
                    <a:pt x="20" y="15"/>
                    <a:pt x="20" y="11"/>
                    <a:pt x="17" y="11"/>
                  </a:cubicBezTo>
                  <a:cubicBezTo>
                    <a:pt x="13" y="12"/>
                    <a:pt x="9" y="13"/>
                    <a:pt x="6" y="12"/>
                  </a:cubicBezTo>
                  <a:cubicBezTo>
                    <a:pt x="4" y="12"/>
                    <a:pt x="3" y="15"/>
                    <a:pt x="5" y="16"/>
                  </a:cubicBezTo>
                  <a:cubicBezTo>
                    <a:pt x="8" y="18"/>
                    <a:pt x="12" y="20"/>
                    <a:pt x="15" y="22"/>
                  </a:cubicBezTo>
                  <a:cubicBezTo>
                    <a:pt x="17" y="22"/>
                    <a:pt x="19" y="21"/>
                    <a:pt x="18" y="19"/>
                  </a:cubicBezTo>
                  <a:cubicBezTo>
                    <a:pt x="17" y="16"/>
                    <a:pt x="15" y="11"/>
                    <a:pt x="14" y="8"/>
                  </a:cubicBezTo>
                  <a:cubicBezTo>
                    <a:pt x="13" y="5"/>
                    <a:pt x="11" y="0"/>
                    <a:pt x="7" y="1"/>
                  </a:cubicBezTo>
                  <a:cubicBezTo>
                    <a:pt x="0" y="2"/>
                    <a:pt x="2" y="15"/>
                    <a:pt x="2" y="20"/>
                  </a:cubicBezTo>
                  <a:cubicBezTo>
                    <a:pt x="3" y="22"/>
                    <a:pt x="6" y="22"/>
                    <a:pt x="6" y="20"/>
                  </a:cubicBezTo>
                  <a:cubicBezTo>
                    <a:pt x="6" y="16"/>
                    <a:pt x="6" y="13"/>
                    <a:pt x="7" y="10"/>
                  </a:cubicBezTo>
                  <a:cubicBezTo>
                    <a:pt x="8" y="7"/>
                    <a:pt x="4" y="6"/>
                    <a:pt x="3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8" name="Freeform 457"/>
            <p:cNvSpPr/>
            <p:nvPr/>
          </p:nvSpPr>
          <p:spPr bwMode="auto">
            <a:xfrm>
              <a:off x="4860" y="3605"/>
              <a:ext cx="6" cy="4"/>
            </a:xfrm>
            <a:custGeom>
              <a:avLst/>
              <a:gdLst>
                <a:gd name="T0" fmla="*/ 3 w 5"/>
                <a:gd name="T1" fmla="*/ 4 h 4"/>
                <a:gd name="T2" fmla="*/ 3 w 5"/>
                <a:gd name="T3" fmla="*/ 0 h 4"/>
                <a:gd name="T4" fmla="*/ 3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5" y="4"/>
                    <a:pt x="5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9" name="Freeform 458"/>
            <p:cNvSpPr/>
            <p:nvPr/>
          </p:nvSpPr>
          <p:spPr bwMode="auto">
            <a:xfrm>
              <a:off x="4862" y="3607"/>
              <a:ext cx="23" cy="32"/>
            </a:xfrm>
            <a:custGeom>
              <a:avLst/>
              <a:gdLst>
                <a:gd name="T0" fmla="*/ 15 w 19"/>
                <a:gd name="T1" fmla="*/ 8 h 26"/>
                <a:gd name="T2" fmla="*/ 13 w 19"/>
                <a:gd name="T3" fmla="*/ 19 h 26"/>
                <a:gd name="T4" fmla="*/ 15 w 19"/>
                <a:gd name="T5" fmla="*/ 17 h 26"/>
                <a:gd name="T6" fmla="*/ 7 w 19"/>
                <a:gd name="T7" fmla="*/ 3 h 26"/>
                <a:gd name="T8" fmla="*/ 3 w 19"/>
                <a:gd name="T9" fmla="*/ 3 h 26"/>
                <a:gd name="T10" fmla="*/ 3 w 19"/>
                <a:gd name="T11" fmla="*/ 12 h 26"/>
                <a:gd name="T12" fmla="*/ 3 w 19"/>
                <a:gd name="T13" fmla="*/ 21 h 26"/>
                <a:gd name="T14" fmla="*/ 4 w 19"/>
                <a:gd name="T15" fmla="*/ 25 h 26"/>
                <a:gd name="T16" fmla="*/ 7 w 19"/>
                <a:gd name="T17" fmla="*/ 3 h 26"/>
                <a:gd name="T18" fmla="*/ 3 w 19"/>
                <a:gd name="T19" fmla="*/ 3 h 26"/>
                <a:gd name="T20" fmla="*/ 15 w 19"/>
                <a:gd name="T21" fmla="*/ 21 h 26"/>
                <a:gd name="T22" fmla="*/ 17 w 19"/>
                <a:gd name="T23" fmla="*/ 20 h 26"/>
                <a:gd name="T24" fmla="*/ 19 w 19"/>
                <a:gd name="T25" fmla="*/ 9 h 26"/>
                <a:gd name="T26" fmla="*/ 15 w 19"/>
                <a:gd name="T27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26">
                  <a:moveTo>
                    <a:pt x="15" y="8"/>
                  </a:moveTo>
                  <a:cubicBezTo>
                    <a:pt x="14" y="12"/>
                    <a:pt x="14" y="15"/>
                    <a:pt x="13" y="19"/>
                  </a:cubicBezTo>
                  <a:cubicBezTo>
                    <a:pt x="14" y="18"/>
                    <a:pt x="14" y="18"/>
                    <a:pt x="15" y="17"/>
                  </a:cubicBezTo>
                  <a:cubicBezTo>
                    <a:pt x="10" y="17"/>
                    <a:pt x="5" y="8"/>
                    <a:pt x="7" y="3"/>
                  </a:cubicBezTo>
                  <a:cubicBezTo>
                    <a:pt x="7" y="1"/>
                    <a:pt x="3" y="0"/>
                    <a:pt x="3" y="3"/>
                  </a:cubicBezTo>
                  <a:cubicBezTo>
                    <a:pt x="2" y="5"/>
                    <a:pt x="2" y="9"/>
                    <a:pt x="3" y="12"/>
                  </a:cubicBezTo>
                  <a:cubicBezTo>
                    <a:pt x="3" y="13"/>
                    <a:pt x="4" y="21"/>
                    <a:pt x="3" y="21"/>
                  </a:cubicBezTo>
                  <a:cubicBezTo>
                    <a:pt x="0" y="22"/>
                    <a:pt x="1" y="26"/>
                    <a:pt x="4" y="25"/>
                  </a:cubicBezTo>
                  <a:cubicBezTo>
                    <a:pt x="11" y="23"/>
                    <a:pt x="5" y="9"/>
                    <a:pt x="7" y="3"/>
                  </a:cubicBezTo>
                  <a:cubicBezTo>
                    <a:pt x="5" y="3"/>
                    <a:pt x="4" y="3"/>
                    <a:pt x="3" y="3"/>
                  </a:cubicBezTo>
                  <a:cubicBezTo>
                    <a:pt x="1" y="9"/>
                    <a:pt x="7" y="22"/>
                    <a:pt x="15" y="21"/>
                  </a:cubicBezTo>
                  <a:cubicBezTo>
                    <a:pt x="16" y="21"/>
                    <a:pt x="17" y="20"/>
                    <a:pt x="17" y="20"/>
                  </a:cubicBezTo>
                  <a:cubicBezTo>
                    <a:pt x="18" y="16"/>
                    <a:pt x="18" y="12"/>
                    <a:pt x="19" y="9"/>
                  </a:cubicBezTo>
                  <a:cubicBezTo>
                    <a:pt x="19" y="6"/>
                    <a:pt x="16" y="5"/>
                    <a:pt x="15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0" name="Freeform 459"/>
            <p:cNvSpPr/>
            <p:nvPr/>
          </p:nvSpPr>
          <p:spPr bwMode="auto">
            <a:xfrm>
              <a:off x="4882" y="3607"/>
              <a:ext cx="35" cy="38"/>
            </a:xfrm>
            <a:custGeom>
              <a:avLst/>
              <a:gdLst>
                <a:gd name="T0" fmla="*/ 2 w 29"/>
                <a:gd name="T1" fmla="*/ 3 h 31"/>
                <a:gd name="T2" fmla="*/ 6 w 29"/>
                <a:gd name="T3" fmla="*/ 26 h 31"/>
                <a:gd name="T4" fmla="*/ 27 w 29"/>
                <a:gd name="T5" fmla="*/ 24 h 31"/>
                <a:gd name="T6" fmla="*/ 24 w 29"/>
                <a:gd name="T7" fmla="*/ 21 h 31"/>
                <a:gd name="T8" fmla="*/ 7 w 29"/>
                <a:gd name="T9" fmla="*/ 20 h 31"/>
                <a:gd name="T10" fmla="*/ 6 w 29"/>
                <a:gd name="T11" fmla="*/ 3 h 31"/>
                <a:gd name="T12" fmla="*/ 2 w 29"/>
                <a:gd name="T13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31">
                  <a:moveTo>
                    <a:pt x="2" y="3"/>
                  </a:moveTo>
                  <a:cubicBezTo>
                    <a:pt x="3" y="10"/>
                    <a:pt x="0" y="20"/>
                    <a:pt x="6" y="26"/>
                  </a:cubicBezTo>
                  <a:cubicBezTo>
                    <a:pt x="10" y="31"/>
                    <a:pt x="22" y="28"/>
                    <a:pt x="27" y="24"/>
                  </a:cubicBezTo>
                  <a:cubicBezTo>
                    <a:pt x="29" y="23"/>
                    <a:pt x="26" y="20"/>
                    <a:pt x="24" y="21"/>
                  </a:cubicBezTo>
                  <a:cubicBezTo>
                    <a:pt x="19" y="25"/>
                    <a:pt x="9" y="26"/>
                    <a:pt x="7" y="20"/>
                  </a:cubicBezTo>
                  <a:cubicBezTo>
                    <a:pt x="5" y="14"/>
                    <a:pt x="7" y="8"/>
                    <a:pt x="6" y="3"/>
                  </a:cubicBezTo>
                  <a:cubicBezTo>
                    <a:pt x="6" y="0"/>
                    <a:pt x="2" y="0"/>
                    <a:pt x="2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1" name="Freeform 460"/>
            <p:cNvSpPr/>
            <p:nvPr/>
          </p:nvSpPr>
          <p:spPr bwMode="auto">
            <a:xfrm>
              <a:off x="4646" y="3811"/>
              <a:ext cx="9" cy="30"/>
            </a:xfrm>
            <a:custGeom>
              <a:avLst/>
              <a:gdLst>
                <a:gd name="T0" fmla="*/ 1 w 7"/>
                <a:gd name="T1" fmla="*/ 4 h 25"/>
                <a:gd name="T2" fmla="*/ 2 w 7"/>
                <a:gd name="T3" fmla="*/ 22 h 25"/>
                <a:gd name="T4" fmla="*/ 6 w 7"/>
                <a:gd name="T5" fmla="*/ 21 h 25"/>
                <a:gd name="T6" fmla="*/ 4 w 7"/>
                <a:gd name="T7" fmla="*/ 3 h 25"/>
                <a:gd name="T8" fmla="*/ 1 w 7"/>
                <a:gd name="T9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5">
                  <a:moveTo>
                    <a:pt x="1" y="4"/>
                  </a:moveTo>
                  <a:cubicBezTo>
                    <a:pt x="2" y="10"/>
                    <a:pt x="0" y="17"/>
                    <a:pt x="2" y="22"/>
                  </a:cubicBezTo>
                  <a:cubicBezTo>
                    <a:pt x="3" y="25"/>
                    <a:pt x="7" y="24"/>
                    <a:pt x="6" y="21"/>
                  </a:cubicBezTo>
                  <a:cubicBezTo>
                    <a:pt x="4" y="15"/>
                    <a:pt x="6" y="9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2" name="Freeform 461"/>
            <p:cNvSpPr/>
            <p:nvPr/>
          </p:nvSpPr>
          <p:spPr bwMode="auto">
            <a:xfrm>
              <a:off x="4672" y="3814"/>
              <a:ext cx="9" cy="27"/>
            </a:xfrm>
            <a:custGeom>
              <a:avLst/>
              <a:gdLst>
                <a:gd name="T0" fmla="*/ 1 w 7"/>
                <a:gd name="T1" fmla="*/ 3 h 22"/>
                <a:gd name="T2" fmla="*/ 3 w 7"/>
                <a:gd name="T3" fmla="*/ 20 h 22"/>
                <a:gd name="T4" fmla="*/ 6 w 7"/>
                <a:gd name="T5" fmla="*/ 18 h 22"/>
                <a:gd name="T6" fmla="*/ 5 w 7"/>
                <a:gd name="T7" fmla="*/ 3 h 22"/>
                <a:gd name="T8" fmla="*/ 1 w 7"/>
                <a:gd name="T9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2">
                  <a:moveTo>
                    <a:pt x="1" y="3"/>
                  </a:moveTo>
                  <a:cubicBezTo>
                    <a:pt x="1" y="9"/>
                    <a:pt x="0" y="15"/>
                    <a:pt x="3" y="20"/>
                  </a:cubicBezTo>
                  <a:cubicBezTo>
                    <a:pt x="4" y="22"/>
                    <a:pt x="7" y="20"/>
                    <a:pt x="6" y="18"/>
                  </a:cubicBezTo>
                  <a:cubicBezTo>
                    <a:pt x="4" y="14"/>
                    <a:pt x="5" y="8"/>
                    <a:pt x="5" y="3"/>
                  </a:cubicBezTo>
                  <a:cubicBezTo>
                    <a:pt x="5" y="0"/>
                    <a:pt x="1" y="0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3" name="Freeform 462"/>
            <p:cNvSpPr/>
            <p:nvPr/>
          </p:nvSpPr>
          <p:spPr bwMode="auto">
            <a:xfrm>
              <a:off x="4665" y="3802"/>
              <a:ext cx="27" cy="12"/>
            </a:xfrm>
            <a:custGeom>
              <a:avLst/>
              <a:gdLst>
                <a:gd name="T0" fmla="*/ 3 w 22"/>
                <a:gd name="T1" fmla="*/ 10 h 10"/>
                <a:gd name="T2" fmla="*/ 20 w 22"/>
                <a:gd name="T3" fmla="*/ 5 h 10"/>
                <a:gd name="T4" fmla="*/ 19 w 22"/>
                <a:gd name="T5" fmla="*/ 1 h 10"/>
                <a:gd name="T6" fmla="*/ 2 w 22"/>
                <a:gd name="T7" fmla="*/ 6 h 10"/>
                <a:gd name="T8" fmla="*/ 3 w 22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0">
                  <a:moveTo>
                    <a:pt x="3" y="10"/>
                  </a:moveTo>
                  <a:cubicBezTo>
                    <a:pt x="9" y="8"/>
                    <a:pt x="15" y="7"/>
                    <a:pt x="20" y="5"/>
                  </a:cubicBezTo>
                  <a:cubicBezTo>
                    <a:pt x="22" y="4"/>
                    <a:pt x="21" y="0"/>
                    <a:pt x="19" y="1"/>
                  </a:cubicBezTo>
                  <a:cubicBezTo>
                    <a:pt x="14" y="3"/>
                    <a:pt x="8" y="4"/>
                    <a:pt x="2" y="6"/>
                  </a:cubicBezTo>
                  <a:cubicBezTo>
                    <a:pt x="0" y="6"/>
                    <a:pt x="1" y="10"/>
                    <a:pt x="3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4" name="Freeform 463"/>
            <p:cNvSpPr/>
            <p:nvPr/>
          </p:nvSpPr>
          <p:spPr bwMode="auto">
            <a:xfrm>
              <a:off x="4189" y="3773"/>
              <a:ext cx="47" cy="36"/>
            </a:xfrm>
            <a:custGeom>
              <a:avLst/>
              <a:gdLst>
                <a:gd name="T0" fmla="*/ 3 w 38"/>
                <a:gd name="T1" fmla="*/ 9 h 30"/>
                <a:gd name="T2" fmla="*/ 6 w 38"/>
                <a:gd name="T3" fmla="*/ 26 h 30"/>
                <a:gd name="T4" fmla="*/ 10 w 38"/>
                <a:gd name="T5" fmla="*/ 25 h 30"/>
                <a:gd name="T6" fmla="*/ 4 w 38"/>
                <a:gd name="T7" fmla="*/ 4 h 30"/>
                <a:gd name="T8" fmla="*/ 2 w 38"/>
                <a:gd name="T9" fmla="*/ 7 h 30"/>
                <a:gd name="T10" fmla="*/ 27 w 38"/>
                <a:gd name="T11" fmla="*/ 12 h 30"/>
                <a:gd name="T12" fmla="*/ 11 w 38"/>
                <a:gd name="T13" fmla="*/ 26 h 30"/>
                <a:gd name="T14" fmla="*/ 11 w 38"/>
                <a:gd name="T15" fmla="*/ 30 h 30"/>
                <a:gd name="T16" fmla="*/ 33 w 38"/>
                <a:gd name="T17" fmla="*/ 13 h 30"/>
                <a:gd name="T18" fmla="*/ 1 w 38"/>
                <a:gd name="T19" fmla="*/ 3 h 30"/>
                <a:gd name="T20" fmla="*/ 0 w 38"/>
                <a:gd name="T21" fmla="*/ 6 h 30"/>
                <a:gd name="T22" fmla="*/ 6 w 38"/>
                <a:gd name="T23" fmla="*/ 27 h 30"/>
                <a:gd name="T24" fmla="*/ 10 w 38"/>
                <a:gd name="T25" fmla="*/ 26 h 30"/>
                <a:gd name="T26" fmla="*/ 7 w 38"/>
                <a:gd name="T27" fmla="*/ 7 h 30"/>
                <a:gd name="T28" fmla="*/ 3 w 38"/>
                <a:gd name="T29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" h="30">
                  <a:moveTo>
                    <a:pt x="3" y="9"/>
                  </a:moveTo>
                  <a:cubicBezTo>
                    <a:pt x="4" y="14"/>
                    <a:pt x="5" y="21"/>
                    <a:pt x="6" y="26"/>
                  </a:cubicBezTo>
                  <a:cubicBezTo>
                    <a:pt x="7" y="26"/>
                    <a:pt x="8" y="26"/>
                    <a:pt x="10" y="25"/>
                  </a:cubicBezTo>
                  <a:cubicBezTo>
                    <a:pt x="7" y="18"/>
                    <a:pt x="7" y="11"/>
                    <a:pt x="4" y="4"/>
                  </a:cubicBezTo>
                  <a:cubicBezTo>
                    <a:pt x="3" y="5"/>
                    <a:pt x="3" y="6"/>
                    <a:pt x="2" y="7"/>
                  </a:cubicBezTo>
                  <a:cubicBezTo>
                    <a:pt x="10" y="4"/>
                    <a:pt x="21" y="7"/>
                    <a:pt x="27" y="12"/>
                  </a:cubicBezTo>
                  <a:cubicBezTo>
                    <a:pt x="38" y="20"/>
                    <a:pt x="16" y="26"/>
                    <a:pt x="11" y="26"/>
                  </a:cubicBezTo>
                  <a:cubicBezTo>
                    <a:pt x="8" y="26"/>
                    <a:pt x="8" y="30"/>
                    <a:pt x="11" y="30"/>
                  </a:cubicBezTo>
                  <a:cubicBezTo>
                    <a:pt x="20" y="30"/>
                    <a:pt x="37" y="24"/>
                    <a:pt x="33" y="13"/>
                  </a:cubicBezTo>
                  <a:cubicBezTo>
                    <a:pt x="30" y="3"/>
                    <a:pt x="10" y="0"/>
                    <a:pt x="1" y="3"/>
                  </a:cubicBezTo>
                  <a:cubicBezTo>
                    <a:pt x="0" y="3"/>
                    <a:pt x="0" y="5"/>
                    <a:pt x="0" y="6"/>
                  </a:cubicBezTo>
                  <a:cubicBezTo>
                    <a:pt x="4" y="13"/>
                    <a:pt x="3" y="21"/>
                    <a:pt x="6" y="27"/>
                  </a:cubicBezTo>
                  <a:cubicBezTo>
                    <a:pt x="7" y="29"/>
                    <a:pt x="10" y="28"/>
                    <a:pt x="10" y="26"/>
                  </a:cubicBezTo>
                  <a:cubicBezTo>
                    <a:pt x="9" y="20"/>
                    <a:pt x="8" y="14"/>
                    <a:pt x="7" y="7"/>
                  </a:cubicBezTo>
                  <a:cubicBezTo>
                    <a:pt x="6" y="5"/>
                    <a:pt x="2" y="6"/>
                    <a:pt x="3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5" name="Freeform 464"/>
            <p:cNvSpPr/>
            <p:nvPr/>
          </p:nvSpPr>
          <p:spPr bwMode="auto">
            <a:xfrm>
              <a:off x="4237" y="3786"/>
              <a:ext cx="23" cy="16"/>
            </a:xfrm>
            <a:custGeom>
              <a:avLst/>
              <a:gdLst>
                <a:gd name="T0" fmla="*/ 1 w 19"/>
                <a:gd name="T1" fmla="*/ 4 h 13"/>
                <a:gd name="T2" fmla="*/ 11 w 19"/>
                <a:gd name="T3" fmla="*/ 13 h 13"/>
                <a:gd name="T4" fmla="*/ 17 w 19"/>
                <a:gd name="T5" fmla="*/ 11 h 13"/>
                <a:gd name="T6" fmla="*/ 18 w 19"/>
                <a:gd name="T7" fmla="*/ 6 h 13"/>
                <a:gd name="T8" fmla="*/ 14 w 19"/>
                <a:gd name="T9" fmla="*/ 7 h 13"/>
                <a:gd name="T10" fmla="*/ 12 w 19"/>
                <a:gd name="T11" fmla="*/ 9 h 13"/>
                <a:gd name="T12" fmla="*/ 9 w 19"/>
                <a:gd name="T13" fmla="*/ 7 h 13"/>
                <a:gd name="T14" fmla="*/ 5 w 19"/>
                <a:gd name="T15" fmla="*/ 2 h 13"/>
                <a:gd name="T16" fmla="*/ 1 w 19"/>
                <a:gd name="T1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3">
                  <a:moveTo>
                    <a:pt x="1" y="4"/>
                  </a:moveTo>
                  <a:cubicBezTo>
                    <a:pt x="4" y="8"/>
                    <a:pt x="6" y="12"/>
                    <a:pt x="11" y="13"/>
                  </a:cubicBezTo>
                  <a:cubicBezTo>
                    <a:pt x="13" y="13"/>
                    <a:pt x="15" y="13"/>
                    <a:pt x="17" y="11"/>
                  </a:cubicBezTo>
                  <a:cubicBezTo>
                    <a:pt x="18" y="10"/>
                    <a:pt x="19" y="8"/>
                    <a:pt x="18" y="6"/>
                  </a:cubicBezTo>
                  <a:cubicBezTo>
                    <a:pt x="18" y="3"/>
                    <a:pt x="14" y="4"/>
                    <a:pt x="14" y="7"/>
                  </a:cubicBezTo>
                  <a:cubicBezTo>
                    <a:pt x="15" y="8"/>
                    <a:pt x="13" y="9"/>
                    <a:pt x="12" y="9"/>
                  </a:cubicBezTo>
                  <a:cubicBezTo>
                    <a:pt x="11" y="9"/>
                    <a:pt x="10" y="8"/>
                    <a:pt x="9" y="7"/>
                  </a:cubicBezTo>
                  <a:cubicBezTo>
                    <a:pt x="7" y="6"/>
                    <a:pt x="6" y="4"/>
                    <a:pt x="5" y="2"/>
                  </a:cubicBezTo>
                  <a:cubicBezTo>
                    <a:pt x="3" y="0"/>
                    <a:pt x="0" y="2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6" name="Freeform 465"/>
            <p:cNvSpPr/>
            <p:nvPr/>
          </p:nvSpPr>
          <p:spPr bwMode="auto">
            <a:xfrm>
              <a:off x="4239" y="3775"/>
              <a:ext cx="17" cy="15"/>
            </a:xfrm>
            <a:custGeom>
              <a:avLst/>
              <a:gdLst>
                <a:gd name="T0" fmla="*/ 4 w 14"/>
                <a:gd name="T1" fmla="*/ 10 h 12"/>
                <a:gd name="T2" fmla="*/ 11 w 14"/>
                <a:gd name="T3" fmla="*/ 5 h 12"/>
                <a:gd name="T4" fmla="*/ 9 w 14"/>
                <a:gd name="T5" fmla="*/ 2 h 12"/>
                <a:gd name="T6" fmla="*/ 2 w 14"/>
                <a:gd name="T7" fmla="*/ 7 h 12"/>
                <a:gd name="T8" fmla="*/ 4 w 14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4" y="10"/>
                  </a:moveTo>
                  <a:cubicBezTo>
                    <a:pt x="6" y="9"/>
                    <a:pt x="9" y="7"/>
                    <a:pt x="11" y="5"/>
                  </a:cubicBezTo>
                  <a:cubicBezTo>
                    <a:pt x="14" y="3"/>
                    <a:pt x="11" y="0"/>
                    <a:pt x="9" y="2"/>
                  </a:cubicBezTo>
                  <a:cubicBezTo>
                    <a:pt x="6" y="4"/>
                    <a:pt x="4" y="5"/>
                    <a:pt x="2" y="7"/>
                  </a:cubicBezTo>
                  <a:cubicBezTo>
                    <a:pt x="0" y="8"/>
                    <a:pt x="2" y="12"/>
                    <a:pt x="4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7" name="Freeform 466"/>
            <p:cNvSpPr/>
            <p:nvPr/>
          </p:nvSpPr>
          <p:spPr bwMode="auto">
            <a:xfrm>
              <a:off x="4232" y="3769"/>
              <a:ext cx="21" cy="12"/>
            </a:xfrm>
            <a:custGeom>
              <a:avLst/>
              <a:gdLst>
                <a:gd name="T0" fmla="*/ 4 w 17"/>
                <a:gd name="T1" fmla="*/ 10 h 10"/>
                <a:gd name="T2" fmla="*/ 16 w 17"/>
                <a:gd name="T3" fmla="*/ 4 h 10"/>
                <a:gd name="T4" fmla="*/ 12 w 17"/>
                <a:gd name="T5" fmla="*/ 2 h 10"/>
                <a:gd name="T6" fmla="*/ 3 w 17"/>
                <a:gd name="T7" fmla="*/ 6 h 10"/>
                <a:gd name="T8" fmla="*/ 4 w 17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4" y="10"/>
                  </a:moveTo>
                  <a:cubicBezTo>
                    <a:pt x="9" y="9"/>
                    <a:pt x="13" y="8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ubicBezTo>
                    <a:pt x="10" y="5"/>
                    <a:pt x="6" y="5"/>
                    <a:pt x="3" y="6"/>
                  </a:cubicBezTo>
                  <a:cubicBezTo>
                    <a:pt x="0" y="6"/>
                    <a:pt x="2" y="10"/>
                    <a:pt x="4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8" name="Freeform 467"/>
            <p:cNvSpPr/>
            <p:nvPr/>
          </p:nvSpPr>
          <p:spPr bwMode="auto">
            <a:xfrm>
              <a:off x="4260" y="3767"/>
              <a:ext cx="25" cy="33"/>
            </a:xfrm>
            <a:custGeom>
              <a:avLst/>
              <a:gdLst>
                <a:gd name="T0" fmla="*/ 1 w 20"/>
                <a:gd name="T1" fmla="*/ 9 h 27"/>
                <a:gd name="T2" fmla="*/ 9 w 20"/>
                <a:gd name="T3" fmla="*/ 26 h 27"/>
                <a:gd name="T4" fmla="*/ 12 w 20"/>
                <a:gd name="T5" fmla="*/ 27 h 27"/>
                <a:gd name="T6" fmla="*/ 19 w 20"/>
                <a:gd name="T7" fmla="*/ 3 h 27"/>
                <a:gd name="T8" fmla="*/ 15 w 20"/>
                <a:gd name="T9" fmla="*/ 2 h 27"/>
                <a:gd name="T10" fmla="*/ 14 w 20"/>
                <a:gd name="T11" fmla="*/ 11 h 27"/>
                <a:gd name="T12" fmla="*/ 10 w 20"/>
                <a:gd name="T13" fmla="*/ 23 h 27"/>
                <a:gd name="T14" fmla="*/ 13 w 20"/>
                <a:gd name="T15" fmla="*/ 24 h 27"/>
                <a:gd name="T16" fmla="*/ 5 w 20"/>
                <a:gd name="T17" fmla="*/ 7 h 27"/>
                <a:gd name="T18" fmla="*/ 1 w 20"/>
                <a:gd name="T19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27">
                  <a:moveTo>
                    <a:pt x="1" y="9"/>
                  </a:moveTo>
                  <a:cubicBezTo>
                    <a:pt x="4" y="15"/>
                    <a:pt x="6" y="21"/>
                    <a:pt x="9" y="26"/>
                  </a:cubicBezTo>
                  <a:cubicBezTo>
                    <a:pt x="10" y="27"/>
                    <a:pt x="11" y="27"/>
                    <a:pt x="12" y="27"/>
                  </a:cubicBezTo>
                  <a:cubicBezTo>
                    <a:pt x="19" y="21"/>
                    <a:pt x="18" y="11"/>
                    <a:pt x="19" y="3"/>
                  </a:cubicBezTo>
                  <a:cubicBezTo>
                    <a:pt x="20" y="1"/>
                    <a:pt x="16" y="0"/>
                    <a:pt x="15" y="2"/>
                  </a:cubicBezTo>
                  <a:cubicBezTo>
                    <a:pt x="15" y="5"/>
                    <a:pt x="14" y="8"/>
                    <a:pt x="14" y="11"/>
                  </a:cubicBezTo>
                  <a:cubicBezTo>
                    <a:pt x="13" y="15"/>
                    <a:pt x="13" y="21"/>
                    <a:pt x="10" y="23"/>
                  </a:cubicBezTo>
                  <a:cubicBezTo>
                    <a:pt x="11" y="23"/>
                    <a:pt x="12" y="23"/>
                    <a:pt x="13" y="24"/>
                  </a:cubicBezTo>
                  <a:cubicBezTo>
                    <a:pt x="9" y="19"/>
                    <a:pt x="7" y="13"/>
                    <a:pt x="5" y="7"/>
                  </a:cubicBezTo>
                  <a:cubicBezTo>
                    <a:pt x="3" y="5"/>
                    <a:pt x="0" y="7"/>
                    <a:pt x="1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9" name="Freeform 468"/>
            <p:cNvSpPr/>
            <p:nvPr/>
          </p:nvSpPr>
          <p:spPr bwMode="auto">
            <a:xfrm>
              <a:off x="4292" y="3775"/>
              <a:ext cx="7" cy="23"/>
            </a:xfrm>
            <a:custGeom>
              <a:avLst/>
              <a:gdLst>
                <a:gd name="T0" fmla="*/ 1 w 6"/>
                <a:gd name="T1" fmla="*/ 3 h 19"/>
                <a:gd name="T2" fmla="*/ 2 w 6"/>
                <a:gd name="T3" fmla="*/ 16 h 19"/>
                <a:gd name="T4" fmla="*/ 6 w 6"/>
                <a:gd name="T5" fmla="*/ 16 h 19"/>
                <a:gd name="T6" fmla="*/ 5 w 6"/>
                <a:gd name="T7" fmla="*/ 2 h 19"/>
                <a:gd name="T8" fmla="*/ 1 w 6"/>
                <a:gd name="T9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9">
                  <a:moveTo>
                    <a:pt x="1" y="3"/>
                  </a:moveTo>
                  <a:cubicBezTo>
                    <a:pt x="1" y="8"/>
                    <a:pt x="1" y="12"/>
                    <a:pt x="2" y="16"/>
                  </a:cubicBezTo>
                  <a:cubicBezTo>
                    <a:pt x="2" y="19"/>
                    <a:pt x="6" y="19"/>
                    <a:pt x="6" y="16"/>
                  </a:cubicBezTo>
                  <a:cubicBezTo>
                    <a:pt x="5" y="12"/>
                    <a:pt x="5" y="7"/>
                    <a:pt x="5" y="2"/>
                  </a:cubicBezTo>
                  <a:cubicBezTo>
                    <a:pt x="4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0" name="Freeform 469"/>
            <p:cNvSpPr/>
            <p:nvPr/>
          </p:nvSpPr>
          <p:spPr bwMode="auto">
            <a:xfrm>
              <a:off x="4302" y="3775"/>
              <a:ext cx="21" cy="31"/>
            </a:xfrm>
            <a:custGeom>
              <a:avLst/>
              <a:gdLst>
                <a:gd name="T0" fmla="*/ 10 w 18"/>
                <a:gd name="T1" fmla="*/ 0 h 25"/>
                <a:gd name="T2" fmla="*/ 1 w 18"/>
                <a:gd name="T3" fmla="*/ 7 h 25"/>
                <a:gd name="T4" fmla="*/ 3 w 18"/>
                <a:gd name="T5" fmla="*/ 16 h 25"/>
                <a:gd name="T6" fmla="*/ 17 w 18"/>
                <a:gd name="T7" fmla="*/ 17 h 25"/>
                <a:gd name="T8" fmla="*/ 13 w 18"/>
                <a:gd name="T9" fmla="*/ 16 h 25"/>
                <a:gd name="T10" fmla="*/ 6 w 18"/>
                <a:gd name="T11" fmla="*/ 14 h 25"/>
                <a:gd name="T12" fmla="*/ 11 w 18"/>
                <a:gd name="T13" fmla="*/ 4 h 25"/>
                <a:gd name="T14" fmla="*/ 10 w 18"/>
                <a:gd name="T1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5">
                  <a:moveTo>
                    <a:pt x="10" y="0"/>
                  </a:moveTo>
                  <a:cubicBezTo>
                    <a:pt x="6" y="1"/>
                    <a:pt x="2" y="3"/>
                    <a:pt x="1" y="7"/>
                  </a:cubicBezTo>
                  <a:cubicBezTo>
                    <a:pt x="0" y="10"/>
                    <a:pt x="1" y="14"/>
                    <a:pt x="3" y="16"/>
                  </a:cubicBezTo>
                  <a:cubicBezTo>
                    <a:pt x="7" y="22"/>
                    <a:pt x="14" y="25"/>
                    <a:pt x="17" y="17"/>
                  </a:cubicBezTo>
                  <a:cubicBezTo>
                    <a:pt x="18" y="15"/>
                    <a:pt x="14" y="14"/>
                    <a:pt x="13" y="16"/>
                  </a:cubicBezTo>
                  <a:cubicBezTo>
                    <a:pt x="12" y="20"/>
                    <a:pt x="7" y="16"/>
                    <a:pt x="6" y="14"/>
                  </a:cubicBezTo>
                  <a:cubicBezTo>
                    <a:pt x="3" y="9"/>
                    <a:pt x="6" y="5"/>
                    <a:pt x="11" y="4"/>
                  </a:cubicBezTo>
                  <a:cubicBezTo>
                    <a:pt x="14" y="4"/>
                    <a:pt x="13" y="0"/>
                    <a:pt x="10" y="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1" name="Freeform 470"/>
            <p:cNvSpPr/>
            <p:nvPr/>
          </p:nvSpPr>
          <p:spPr bwMode="auto">
            <a:xfrm>
              <a:off x="4330" y="3779"/>
              <a:ext cx="30" cy="24"/>
            </a:xfrm>
            <a:custGeom>
              <a:avLst/>
              <a:gdLst>
                <a:gd name="T0" fmla="*/ 2 w 25"/>
                <a:gd name="T1" fmla="*/ 2 h 20"/>
                <a:gd name="T2" fmla="*/ 9 w 25"/>
                <a:gd name="T3" fmla="*/ 20 h 20"/>
                <a:gd name="T4" fmla="*/ 21 w 25"/>
                <a:gd name="T5" fmla="*/ 13 h 20"/>
                <a:gd name="T6" fmla="*/ 18 w 25"/>
                <a:gd name="T7" fmla="*/ 15 h 20"/>
                <a:gd name="T8" fmla="*/ 14 w 25"/>
                <a:gd name="T9" fmla="*/ 16 h 20"/>
                <a:gd name="T10" fmla="*/ 8 w 25"/>
                <a:gd name="T11" fmla="*/ 15 h 20"/>
                <a:gd name="T12" fmla="*/ 6 w 25"/>
                <a:gd name="T13" fmla="*/ 2 h 20"/>
                <a:gd name="T14" fmla="*/ 2 w 25"/>
                <a:gd name="T15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20">
                  <a:moveTo>
                    <a:pt x="2" y="2"/>
                  </a:moveTo>
                  <a:cubicBezTo>
                    <a:pt x="2" y="9"/>
                    <a:pt x="0" y="18"/>
                    <a:pt x="9" y="20"/>
                  </a:cubicBezTo>
                  <a:cubicBezTo>
                    <a:pt x="13" y="20"/>
                    <a:pt x="25" y="19"/>
                    <a:pt x="21" y="13"/>
                  </a:cubicBezTo>
                  <a:cubicBezTo>
                    <a:pt x="20" y="10"/>
                    <a:pt x="17" y="12"/>
                    <a:pt x="18" y="15"/>
                  </a:cubicBezTo>
                  <a:cubicBezTo>
                    <a:pt x="18" y="15"/>
                    <a:pt x="14" y="16"/>
                    <a:pt x="14" y="16"/>
                  </a:cubicBezTo>
                  <a:cubicBezTo>
                    <a:pt x="12" y="16"/>
                    <a:pt x="10" y="16"/>
                    <a:pt x="8" y="15"/>
                  </a:cubicBezTo>
                  <a:cubicBezTo>
                    <a:pt x="4" y="13"/>
                    <a:pt x="6" y="6"/>
                    <a:pt x="6" y="2"/>
                  </a:cubicBezTo>
                  <a:cubicBezTo>
                    <a:pt x="6" y="0"/>
                    <a:pt x="2" y="0"/>
                    <a:pt x="2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2" name="Freeform 471"/>
            <p:cNvSpPr/>
            <p:nvPr/>
          </p:nvSpPr>
          <p:spPr bwMode="auto">
            <a:xfrm>
              <a:off x="4338" y="3779"/>
              <a:ext cx="17" cy="10"/>
            </a:xfrm>
            <a:custGeom>
              <a:avLst/>
              <a:gdLst>
                <a:gd name="T0" fmla="*/ 3 w 14"/>
                <a:gd name="T1" fmla="*/ 7 h 8"/>
                <a:gd name="T2" fmla="*/ 13 w 14"/>
                <a:gd name="T3" fmla="*/ 5 h 8"/>
                <a:gd name="T4" fmla="*/ 10 w 14"/>
                <a:gd name="T5" fmla="*/ 1 h 8"/>
                <a:gd name="T6" fmla="*/ 3 w 14"/>
                <a:gd name="T7" fmla="*/ 3 h 8"/>
                <a:gd name="T8" fmla="*/ 3 w 14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3" y="7"/>
                  </a:moveTo>
                  <a:cubicBezTo>
                    <a:pt x="6" y="7"/>
                    <a:pt x="10" y="7"/>
                    <a:pt x="13" y="5"/>
                  </a:cubicBezTo>
                  <a:cubicBezTo>
                    <a:pt x="14" y="3"/>
                    <a:pt x="13" y="0"/>
                    <a:pt x="10" y="1"/>
                  </a:cubicBezTo>
                  <a:cubicBezTo>
                    <a:pt x="8" y="3"/>
                    <a:pt x="5" y="3"/>
                    <a:pt x="3" y="3"/>
                  </a:cubicBezTo>
                  <a:cubicBezTo>
                    <a:pt x="0" y="4"/>
                    <a:pt x="0" y="8"/>
                    <a:pt x="3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3" name="Freeform 472"/>
            <p:cNvSpPr/>
            <p:nvPr/>
          </p:nvSpPr>
          <p:spPr bwMode="auto">
            <a:xfrm>
              <a:off x="4337" y="3769"/>
              <a:ext cx="13" cy="9"/>
            </a:xfrm>
            <a:custGeom>
              <a:avLst/>
              <a:gdLst>
                <a:gd name="T0" fmla="*/ 3 w 11"/>
                <a:gd name="T1" fmla="*/ 6 h 7"/>
                <a:gd name="T2" fmla="*/ 9 w 11"/>
                <a:gd name="T3" fmla="*/ 4 h 7"/>
                <a:gd name="T4" fmla="*/ 7 w 11"/>
                <a:gd name="T5" fmla="*/ 0 h 7"/>
                <a:gd name="T6" fmla="*/ 2 w 11"/>
                <a:gd name="T7" fmla="*/ 2 h 7"/>
                <a:gd name="T8" fmla="*/ 3 w 11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3" y="6"/>
                  </a:moveTo>
                  <a:cubicBezTo>
                    <a:pt x="5" y="5"/>
                    <a:pt x="6" y="5"/>
                    <a:pt x="9" y="4"/>
                  </a:cubicBezTo>
                  <a:cubicBezTo>
                    <a:pt x="11" y="3"/>
                    <a:pt x="10" y="0"/>
                    <a:pt x="7" y="0"/>
                  </a:cubicBezTo>
                  <a:cubicBezTo>
                    <a:pt x="6" y="1"/>
                    <a:pt x="4" y="1"/>
                    <a:pt x="2" y="2"/>
                  </a:cubicBezTo>
                  <a:cubicBezTo>
                    <a:pt x="0" y="3"/>
                    <a:pt x="0" y="7"/>
                    <a:pt x="3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4" name="Freeform 473"/>
            <p:cNvSpPr/>
            <p:nvPr/>
          </p:nvSpPr>
          <p:spPr bwMode="auto">
            <a:xfrm>
              <a:off x="4121" y="3584"/>
              <a:ext cx="33" cy="40"/>
            </a:xfrm>
            <a:custGeom>
              <a:avLst/>
              <a:gdLst>
                <a:gd name="T0" fmla="*/ 5 w 27"/>
                <a:gd name="T1" fmla="*/ 19 h 33"/>
                <a:gd name="T2" fmla="*/ 10 w 27"/>
                <a:gd name="T3" fmla="*/ 31 h 33"/>
                <a:gd name="T4" fmla="*/ 13 w 27"/>
                <a:gd name="T5" fmla="*/ 29 h 33"/>
                <a:gd name="T6" fmla="*/ 10 w 27"/>
                <a:gd name="T7" fmla="*/ 9 h 33"/>
                <a:gd name="T8" fmla="*/ 19 w 27"/>
                <a:gd name="T9" fmla="*/ 9 h 33"/>
                <a:gd name="T10" fmla="*/ 15 w 27"/>
                <a:gd name="T11" fmla="*/ 16 h 33"/>
                <a:gd name="T12" fmla="*/ 15 w 27"/>
                <a:gd name="T13" fmla="*/ 20 h 33"/>
                <a:gd name="T14" fmla="*/ 13 w 27"/>
                <a:gd name="T15" fmla="*/ 2 h 33"/>
                <a:gd name="T16" fmla="*/ 10 w 27"/>
                <a:gd name="T17" fmla="*/ 32 h 33"/>
                <a:gd name="T18" fmla="*/ 13 w 27"/>
                <a:gd name="T19" fmla="*/ 30 h 33"/>
                <a:gd name="T20" fmla="*/ 9 w 27"/>
                <a:gd name="T21" fmla="*/ 18 h 33"/>
                <a:gd name="T22" fmla="*/ 5 w 27"/>
                <a:gd name="T23" fmla="*/ 1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33">
                  <a:moveTo>
                    <a:pt x="5" y="19"/>
                  </a:moveTo>
                  <a:cubicBezTo>
                    <a:pt x="7" y="23"/>
                    <a:pt x="9" y="27"/>
                    <a:pt x="10" y="31"/>
                  </a:cubicBezTo>
                  <a:cubicBezTo>
                    <a:pt x="11" y="30"/>
                    <a:pt x="12" y="30"/>
                    <a:pt x="13" y="29"/>
                  </a:cubicBezTo>
                  <a:cubicBezTo>
                    <a:pt x="7" y="25"/>
                    <a:pt x="6" y="15"/>
                    <a:pt x="10" y="9"/>
                  </a:cubicBezTo>
                  <a:cubicBezTo>
                    <a:pt x="12" y="6"/>
                    <a:pt x="19" y="4"/>
                    <a:pt x="19" y="9"/>
                  </a:cubicBezTo>
                  <a:cubicBezTo>
                    <a:pt x="20" y="11"/>
                    <a:pt x="18" y="16"/>
                    <a:pt x="15" y="16"/>
                  </a:cubicBezTo>
                  <a:cubicBezTo>
                    <a:pt x="13" y="16"/>
                    <a:pt x="13" y="20"/>
                    <a:pt x="15" y="20"/>
                  </a:cubicBezTo>
                  <a:cubicBezTo>
                    <a:pt x="26" y="20"/>
                    <a:pt x="27" y="0"/>
                    <a:pt x="13" y="2"/>
                  </a:cubicBezTo>
                  <a:cubicBezTo>
                    <a:pt x="0" y="5"/>
                    <a:pt x="1" y="25"/>
                    <a:pt x="10" y="32"/>
                  </a:cubicBezTo>
                  <a:cubicBezTo>
                    <a:pt x="12" y="33"/>
                    <a:pt x="14" y="32"/>
                    <a:pt x="13" y="30"/>
                  </a:cubicBezTo>
                  <a:cubicBezTo>
                    <a:pt x="13" y="25"/>
                    <a:pt x="11" y="22"/>
                    <a:pt x="9" y="18"/>
                  </a:cubicBezTo>
                  <a:cubicBezTo>
                    <a:pt x="8" y="15"/>
                    <a:pt x="4" y="16"/>
                    <a:pt x="5" y="1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5" name="Freeform 474"/>
            <p:cNvSpPr/>
            <p:nvPr/>
          </p:nvSpPr>
          <p:spPr bwMode="auto">
            <a:xfrm>
              <a:off x="4157" y="3586"/>
              <a:ext cx="35" cy="37"/>
            </a:xfrm>
            <a:custGeom>
              <a:avLst/>
              <a:gdLst>
                <a:gd name="T0" fmla="*/ 12 w 29"/>
                <a:gd name="T1" fmla="*/ 2 h 30"/>
                <a:gd name="T2" fmla="*/ 8 w 29"/>
                <a:gd name="T3" fmla="*/ 26 h 30"/>
                <a:gd name="T4" fmla="*/ 28 w 29"/>
                <a:gd name="T5" fmla="*/ 24 h 30"/>
                <a:gd name="T6" fmla="*/ 24 w 29"/>
                <a:gd name="T7" fmla="*/ 22 h 30"/>
                <a:gd name="T8" fmla="*/ 11 w 29"/>
                <a:gd name="T9" fmla="*/ 23 h 30"/>
                <a:gd name="T10" fmla="*/ 15 w 29"/>
                <a:gd name="T11" fmla="*/ 5 h 30"/>
                <a:gd name="T12" fmla="*/ 12 w 29"/>
                <a:gd name="T13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30">
                  <a:moveTo>
                    <a:pt x="12" y="2"/>
                  </a:moveTo>
                  <a:cubicBezTo>
                    <a:pt x="6" y="8"/>
                    <a:pt x="0" y="20"/>
                    <a:pt x="8" y="26"/>
                  </a:cubicBezTo>
                  <a:cubicBezTo>
                    <a:pt x="14" y="30"/>
                    <a:pt x="24" y="30"/>
                    <a:pt x="28" y="24"/>
                  </a:cubicBezTo>
                  <a:cubicBezTo>
                    <a:pt x="29" y="22"/>
                    <a:pt x="26" y="20"/>
                    <a:pt x="24" y="22"/>
                  </a:cubicBezTo>
                  <a:cubicBezTo>
                    <a:pt x="22" y="26"/>
                    <a:pt x="14" y="25"/>
                    <a:pt x="11" y="23"/>
                  </a:cubicBezTo>
                  <a:cubicBezTo>
                    <a:pt x="5" y="18"/>
                    <a:pt x="11" y="9"/>
                    <a:pt x="15" y="5"/>
                  </a:cubicBezTo>
                  <a:cubicBezTo>
                    <a:pt x="17" y="3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6" name="Freeform 475"/>
            <p:cNvSpPr/>
            <p:nvPr/>
          </p:nvSpPr>
          <p:spPr bwMode="auto">
            <a:xfrm>
              <a:off x="4124" y="3429"/>
              <a:ext cx="56" cy="33"/>
            </a:xfrm>
            <a:custGeom>
              <a:avLst/>
              <a:gdLst>
                <a:gd name="T0" fmla="*/ 2 w 46"/>
                <a:gd name="T1" fmla="*/ 9 h 27"/>
                <a:gd name="T2" fmla="*/ 4 w 46"/>
                <a:gd name="T3" fmla="*/ 25 h 27"/>
                <a:gd name="T4" fmla="*/ 10 w 46"/>
                <a:gd name="T5" fmla="*/ 27 h 27"/>
                <a:gd name="T6" fmla="*/ 23 w 46"/>
                <a:gd name="T7" fmla="*/ 25 h 27"/>
                <a:gd name="T8" fmla="*/ 26 w 46"/>
                <a:gd name="T9" fmla="*/ 24 h 27"/>
                <a:gd name="T10" fmla="*/ 35 w 46"/>
                <a:gd name="T11" fmla="*/ 10 h 27"/>
                <a:gd name="T12" fmla="*/ 41 w 46"/>
                <a:gd name="T13" fmla="*/ 24 h 27"/>
                <a:gd name="T14" fmla="*/ 45 w 46"/>
                <a:gd name="T15" fmla="*/ 22 h 27"/>
                <a:gd name="T16" fmla="*/ 43 w 46"/>
                <a:gd name="T17" fmla="*/ 19 h 27"/>
                <a:gd name="T18" fmla="*/ 40 w 46"/>
                <a:gd name="T19" fmla="*/ 21 h 27"/>
                <a:gd name="T20" fmla="*/ 41 w 46"/>
                <a:gd name="T21" fmla="*/ 24 h 27"/>
                <a:gd name="T22" fmla="*/ 44 w 46"/>
                <a:gd name="T23" fmla="*/ 21 h 27"/>
                <a:gd name="T24" fmla="*/ 29 w 46"/>
                <a:gd name="T25" fmla="*/ 4 h 27"/>
                <a:gd name="T26" fmla="*/ 22 w 46"/>
                <a:gd name="T27" fmla="*/ 25 h 27"/>
                <a:gd name="T28" fmla="*/ 26 w 46"/>
                <a:gd name="T29" fmla="*/ 23 h 27"/>
                <a:gd name="T30" fmla="*/ 17 w 46"/>
                <a:gd name="T31" fmla="*/ 21 h 27"/>
                <a:gd name="T32" fmla="*/ 7 w 46"/>
                <a:gd name="T33" fmla="*/ 20 h 27"/>
                <a:gd name="T34" fmla="*/ 7 w 46"/>
                <a:gd name="T35" fmla="*/ 9 h 27"/>
                <a:gd name="T36" fmla="*/ 2 w 46"/>
                <a:gd name="T37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27">
                  <a:moveTo>
                    <a:pt x="2" y="9"/>
                  </a:moveTo>
                  <a:cubicBezTo>
                    <a:pt x="2" y="13"/>
                    <a:pt x="0" y="21"/>
                    <a:pt x="4" y="25"/>
                  </a:cubicBezTo>
                  <a:cubicBezTo>
                    <a:pt x="6" y="26"/>
                    <a:pt x="8" y="27"/>
                    <a:pt x="10" y="27"/>
                  </a:cubicBezTo>
                  <a:cubicBezTo>
                    <a:pt x="13" y="27"/>
                    <a:pt x="21" y="23"/>
                    <a:pt x="23" y="25"/>
                  </a:cubicBezTo>
                  <a:cubicBezTo>
                    <a:pt x="24" y="27"/>
                    <a:pt x="27" y="26"/>
                    <a:pt x="26" y="24"/>
                  </a:cubicBezTo>
                  <a:cubicBezTo>
                    <a:pt x="26" y="20"/>
                    <a:pt x="28" y="0"/>
                    <a:pt x="35" y="10"/>
                  </a:cubicBezTo>
                  <a:cubicBezTo>
                    <a:pt x="38" y="15"/>
                    <a:pt x="38" y="20"/>
                    <a:pt x="41" y="24"/>
                  </a:cubicBezTo>
                  <a:cubicBezTo>
                    <a:pt x="43" y="26"/>
                    <a:pt x="46" y="24"/>
                    <a:pt x="45" y="22"/>
                  </a:cubicBezTo>
                  <a:cubicBezTo>
                    <a:pt x="44" y="21"/>
                    <a:pt x="44" y="20"/>
                    <a:pt x="43" y="19"/>
                  </a:cubicBezTo>
                  <a:cubicBezTo>
                    <a:pt x="41" y="17"/>
                    <a:pt x="38" y="19"/>
                    <a:pt x="40" y="21"/>
                  </a:cubicBezTo>
                  <a:cubicBezTo>
                    <a:pt x="40" y="22"/>
                    <a:pt x="41" y="23"/>
                    <a:pt x="41" y="24"/>
                  </a:cubicBezTo>
                  <a:cubicBezTo>
                    <a:pt x="42" y="23"/>
                    <a:pt x="43" y="22"/>
                    <a:pt x="44" y="21"/>
                  </a:cubicBezTo>
                  <a:cubicBezTo>
                    <a:pt x="39" y="16"/>
                    <a:pt x="40" y="2"/>
                    <a:pt x="29" y="4"/>
                  </a:cubicBezTo>
                  <a:cubicBezTo>
                    <a:pt x="21" y="5"/>
                    <a:pt x="21" y="20"/>
                    <a:pt x="22" y="25"/>
                  </a:cubicBezTo>
                  <a:cubicBezTo>
                    <a:pt x="24" y="24"/>
                    <a:pt x="25" y="24"/>
                    <a:pt x="26" y="23"/>
                  </a:cubicBezTo>
                  <a:cubicBezTo>
                    <a:pt x="24" y="20"/>
                    <a:pt x="21" y="20"/>
                    <a:pt x="17" y="21"/>
                  </a:cubicBezTo>
                  <a:cubicBezTo>
                    <a:pt x="14" y="22"/>
                    <a:pt x="8" y="25"/>
                    <a:pt x="7" y="20"/>
                  </a:cubicBezTo>
                  <a:cubicBezTo>
                    <a:pt x="5" y="17"/>
                    <a:pt x="7" y="12"/>
                    <a:pt x="7" y="9"/>
                  </a:cubicBezTo>
                  <a:cubicBezTo>
                    <a:pt x="7" y="6"/>
                    <a:pt x="3" y="6"/>
                    <a:pt x="2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7" name="Freeform 476"/>
            <p:cNvSpPr/>
            <p:nvPr/>
          </p:nvSpPr>
          <p:spPr bwMode="auto">
            <a:xfrm>
              <a:off x="4159" y="3441"/>
              <a:ext cx="18" cy="10"/>
            </a:xfrm>
            <a:custGeom>
              <a:avLst/>
              <a:gdLst>
                <a:gd name="T0" fmla="*/ 3 w 15"/>
                <a:gd name="T1" fmla="*/ 8 h 8"/>
                <a:gd name="T2" fmla="*/ 13 w 15"/>
                <a:gd name="T3" fmla="*/ 5 h 8"/>
                <a:gd name="T4" fmla="*/ 10 w 15"/>
                <a:gd name="T5" fmla="*/ 2 h 8"/>
                <a:gd name="T6" fmla="*/ 3 w 15"/>
                <a:gd name="T7" fmla="*/ 4 h 8"/>
                <a:gd name="T8" fmla="*/ 3 w 1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">
                  <a:moveTo>
                    <a:pt x="3" y="8"/>
                  </a:moveTo>
                  <a:cubicBezTo>
                    <a:pt x="7" y="8"/>
                    <a:pt x="11" y="8"/>
                    <a:pt x="13" y="5"/>
                  </a:cubicBezTo>
                  <a:cubicBezTo>
                    <a:pt x="15" y="3"/>
                    <a:pt x="12" y="0"/>
                    <a:pt x="10" y="2"/>
                  </a:cubicBezTo>
                  <a:cubicBezTo>
                    <a:pt x="8" y="4"/>
                    <a:pt x="6" y="4"/>
                    <a:pt x="3" y="4"/>
                  </a:cubicBezTo>
                  <a:cubicBezTo>
                    <a:pt x="0" y="4"/>
                    <a:pt x="0" y="8"/>
                    <a:pt x="3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8" name="Freeform 477"/>
            <p:cNvSpPr/>
            <p:nvPr/>
          </p:nvSpPr>
          <p:spPr bwMode="auto">
            <a:xfrm>
              <a:off x="4183" y="3430"/>
              <a:ext cx="22" cy="31"/>
            </a:xfrm>
            <a:custGeom>
              <a:avLst/>
              <a:gdLst>
                <a:gd name="T0" fmla="*/ 4 w 18"/>
                <a:gd name="T1" fmla="*/ 14 h 25"/>
                <a:gd name="T2" fmla="*/ 7 w 18"/>
                <a:gd name="T3" fmla="*/ 22 h 25"/>
                <a:gd name="T4" fmla="*/ 10 w 18"/>
                <a:gd name="T5" fmla="*/ 21 h 25"/>
                <a:gd name="T6" fmla="*/ 9 w 18"/>
                <a:gd name="T7" fmla="*/ 7 h 25"/>
                <a:gd name="T8" fmla="*/ 13 w 18"/>
                <a:gd name="T9" fmla="*/ 7 h 25"/>
                <a:gd name="T10" fmla="*/ 11 w 18"/>
                <a:gd name="T11" fmla="*/ 11 h 25"/>
                <a:gd name="T12" fmla="*/ 10 w 18"/>
                <a:gd name="T13" fmla="*/ 13 h 25"/>
                <a:gd name="T14" fmla="*/ 10 w 18"/>
                <a:gd name="T15" fmla="*/ 14 h 25"/>
                <a:gd name="T16" fmla="*/ 7 w 18"/>
                <a:gd name="T17" fmla="*/ 16 h 25"/>
                <a:gd name="T18" fmla="*/ 15 w 18"/>
                <a:gd name="T19" fmla="*/ 12 h 25"/>
                <a:gd name="T20" fmla="*/ 11 w 18"/>
                <a:gd name="T21" fmla="*/ 1 h 25"/>
                <a:gd name="T22" fmla="*/ 7 w 18"/>
                <a:gd name="T23" fmla="*/ 22 h 25"/>
                <a:gd name="T24" fmla="*/ 10 w 18"/>
                <a:gd name="T25" fmla="*/ 21 h 25"/>
                <a:gd name="T26" fmla="*/ 8 w 18"/>
                <a:gd name="T27" fmla="*/ 12 h 25"/>
                <a:gd name="T28" fmla="*/ 4 w 18"/>
                <a:gd name="T29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25">
                  <a:moveTo>
                    <a:pt x="4" y="14"/>
                  </a:moveTo>
                  <a:cubicBezTo>
                    <a:pt x="5" y="17"/>
                    <a:pt x="6" y="19"/>
                    <a:pt x="7" y="22"/>
                  </a:cubicBezTo>
                  <a:cubicBezTo>
                    <a:pt x="7" y="25"/>
                    <a:pt x="11" y="24"/>
                    <a:pt x="10" y="21"/>
                  </a:cubicBezTo>
                  <a:cubicBezTo>
                    <a:pt x="10" y="17"/>
                    <a:pt x="7" y="11"/>
                    <a:pt x="9" y="7"/>
                  </a:cubicBezTo>
                  <a:cubicBezTo>
                    <a:pt x="9" y="4"/>
                    <a:pt x="13" y="5"/>
                    <a:pt x="13" y="7"/>
                  </a:cubicBezTo>
                  <a:cubicBezTo>
                    <a:pt x="12" y="9"/>
                    <a:pt x="12" y="10"/>
                    <a:pt x="11" y="11"/>
                  </a:cubicBezTo>
                  <a:cubicBezTo>
                    <a:pt x="10" y="12"/>
                    <a:pt x="10" y="12"/>
                    <a:pt x="10" y="13"/>
                  </a:cubicBezTo>
                  <a:cubicBezTo>
                    <a:pt x="8" y="14"/>
                    <a:pt x="9" y="12"/>
                    <a:pt x="10" y="14"/>
                  </a:cubicBezTo>
                  <a:cubicBezTo>
                    <a:pt x="9" y="12"/>
                    <a:pt x="5" y="14"/>
                    <a:pt x="7" y="16"/>
                  </a:cubicBezTo>
                  <a:cubicBezTo>
                    <a:pt x="10" y="20"/>
                    <a:pt x="14" y="14"/>
                    <a:pt x="15" y="12"/>
                  </a:cubicBezTo>
                  <a:cubicBezTo>
                    <a:pt x="18" y="7"/>
                    <a:pt x="17" y="2"/>
                    <a:pt x="11" y="1"/>
                  </a:cubicBezTo>
                  <a:cubicBezTo>
                    <a:pt x="0" y="0"/>
                    <a:pt x="5" y="17"/>
                    <a:pt x="7" y="22"/>
                  </a:cubicBezTo>
                  <a:cubicBezTo>
                    <a:pt x="8" y="22"/>
                    <a:pt x="9" y="21"/>
                    <a:pt x="10" y="21"/>
                  </a:cubicBezTo>
                  <a:cubicBezTo>
                    <a:pt x="10" y="18"/>
                    <a:pt x="9" y="15"/>
                    <a:pt x="8" y="12"/>
                  </a:cubicBezTo>
                  <a:cubicBezTo>
                    <a:pt x="7" y="10"/>
                    <a:pt x="3" y="11"/>
                    <a:pt x="4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9" name="Freeform 478"/>
            <p:cNvSpPr/>
            <p:nvPr/>
          </p:nvSpPr>
          <p:spPr bwMode="auto">
            <a:xfrm>
              <a:off x="4217" y="3431"/>
              <a:ext cx="8" cy="5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0 h 4"/>
                <a:gd name="T4" fmla="*/ 3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6" y="4"/>
                    <a:pt x="6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0" name="Freeform 479"/>
            <p:cNvSpPr/>
            <p:nvPr/>
          </p:nvSpPr>
          <p:spPr bwMode="auto">
            <a:xfrm>
              <a:off x="4207" y="3433"/>
              <a:ext cx="6" cy="4"/>
            </a:xfrm>
            <a:custGeom>
              <a:avLst/>
              <a:gdLst>
                <a:gd name="T0" fmla="*/ 3 w 5"/>
                <a:gd name="T1" fmla="*/ 4 h 4"/>
                <a:gd name="T2" fmla="*/ 3 w 5"/>
                <a:gd name="T3" fmla="*/ 0 h 4"/>
                <a:gd name="T4" fmla="*/ 3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5" y="4"/>
                    <a:pt x="5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1" name="Freeform 480"/>
            <p:cNvSpPr/>
            <p:nvPr/>
          </p:nvSpPr>
          <p:spPr bwMode="auto">
            <a:xfrm>
              <a:off x="4211" y="3425"/>
              <a:ext cx="36" cy="32"/>
            </a:xfrm>
            <a:custGeom>
              <a:avLst/>
              <a:gdLst>
                <a:gd name="T0" fmla="*/ 4 w 29"/>
                <a:gd name="T1" fmla="*/ 8 h 26"/>
                <a:gd name="T2" fmla="*/ 27 w 29"/>
                <a:gd name="T3" fmla="*/ 5 h 26"/>
                <a:gd name="T4" fmla="*/ 26 w 29"/>
                <a:gd name="T5" fmla="*/ 1 h 26"/>
                <a:gd name="T6" fmla="*/ 14 w 29"/>
                <a:gd name="T7" fmla="*/ 4 h 26"/>
                <a:gd name="T8" fmla="*/ 13 w 29"/>
                <a:gd name="T9" fmla="*/ 6 h 26"/>
                <a:gd name="T10" fmla="*/ 14 w 29"/>
                <a:gd name="T11" fmla="*/ 23 h 26"/>
                <a:gd name="T12" fmla="*/ 17 w 29"/>
                <a:gd name="T13" fmla="*/ 22 h 26"/>
                <a:gd name="T14" fmla="*/ 16 w 29"/>
                <a:gd name="T15" fmla="*/ 22 h 26"/>
                <a:gd name="T16" fmla="*/ 17 w 29"/>
                <a:gd name="T17" fmla="*/ 24 h 26"/>
                <a:gd name="T18" fmla="*/ 17 w 29"/>
                <a:gd name="T19" fmla="*/ 22 h 26"/>
                <a:gd name="T20" fmla="*/ 13 w 29"/>
                <a:gd name="T21" fmla="*/ 23 h 26"/>
                <a:gd name="T22" fmla="*/ 13 w 29"/>
                <a:gd name="T23" fmla="*/ 24 h 26"/>
                <a:gd name="T24" fmla="*/ 14 w 29"/>
                <a:gd name="T25" fmla="*/ 25 h 26"/>
                <a:gd name="T26" fmla="*/ 15 w 29"/>
                <a:gd name="T27" fmla="*/ 26 h 26"/>
                <a:gd name="T28" fmla="*/ 17 w 29"/>
                <a:gd name="T29" fmla="*/ 25 h 26"/>
                <a:gd name="T30" fmla="*/ 17 w 29"/>
                <a:gd name="T31" fmla="*/ 6 h 26"/>
                <a:gd name="T32" fmla="*/ 16 w 29"/>
                <a:gd name="T33" fmla="*/ 8 h 26"/>
                <a:gd name="T34" fmla="*/ 26 w 29"/>
                <a:gd name="T35" fmla="*/ 5 h 26"/>
                <a:gd name="T36" fmla="*/ 26 w 29"/>
                <a:gd name="T37" fmla="*/ 1 h 26"/>
                <a:gd name="T38" fmla="*/ 2 w 29"/>
                <a:gd name="T39" fmla="*/ 4 h 26"/>
                <a:gd name="T40" fmla="*/ 4 w 29"/>
                <a:gd name="T41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9" h="26">
                  <a:moveTo>
                    <a:pt x="4" y="8"/>
                  </a:moveTo>
                  <a:cubicBezTo>
                    <a:pt x="11" y="7"/>
                    <a:pt x="19" y="6"/>
                    <a:pt x="27" y="5"/>
                  </a:cubicBezTo>
                  <a:cubicBezTo>
                    <a:pt x="29" y="4"/>
                    <a:pt x="29" y="0"/>
                    <a:pt x="26" y="1"/>
                  </a:cubicBezTo>
                  <a:cubicBezTo>
                    <a:pt x="22" y="1"/>
                    <a:pt x="18" y="2"/>
                    <a:pt x="14" y="4"/>
                  </a:cubicBezTo>
                  <a:cubicBezTo>
                    <a:pt x="13" y="4"/>
                    <a:pt x="13" y="5"/>
                    <a:pt x="13" y="6"/>
                  </a:cubicBezTo>
                  <a:cubicBezTo>
                    <a:pt x="13" y="12"/>
                    <a:pt x="16" y="18"/>
                    <a:pt x="14" y="23"/>
                  </a:cubicBezTo>
                  <a:cubicBezTo>
                    <a:pt x="15" y="23"/>
                    <a:pt x="16" y="23"/>
                    <a:pt x="17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7" y="23"/>
                    <a:pt x="17" y="24"/>
                  </a:cubicBezTo>
                  <a:cubicBezTo>
                    <a:pt x="17" y="23"/>
                    <a:pt x="17" y="23"/>
                    <a:pt x="17" y="22"/>
                  </a:cubicBezTo>
                  <a:cubicBezTo>
                    <a:pt x="16" y="19"/>
                    <a:pt x="13" y="21"/>
                    <a:pt x="13" y="23"/>
                  </a:cubicBezTo>
                  <a:cubicBezTo>
                    <a:pt x="13" y="23"/>
                    <a:pt x="13" y="23"/>
                    <a:pt x="13" y="24"/>
                  </a:cubicBezTo>
                  <a:cubicBezTo>
                    <a:pt x="13" y="24"/>
                    <a:pt x="13" y="25"/>
                    <a:pt x="14" y="25"/>
                  </a:cubicBezTo>
                  <a:cubicBezTo>
                    <a:pt x="14" y="25"/>
                    <a:pt x="14" y="26"/>
                    <a:pt x="15" y="26"/>
                  </a:cubicBezTo>
                  <a:cubicBezTo>
                    <a:pt x="16" y="26"/>
                    <a:pt x="17" y="26"/>
                    <a:pt x="17" y="25"/>
                  </a:cubicBezTo>
                  <a:cubicBezTo>
                    <a:pt x="20" y="19"/>
                    <a:pt x="17" y="12"/>
                    <a:pt x="17" y="6"/>
                  </a:cubicBezTo>
                  <a:cubicBezTo>
                    <a:pt x="17" y="6"/>
                    <a:pt x="16" y="7"/>
                    <a:pt x="16" y="8"/>
                  </a:cubicBezTo>
                  <a:cubicBezTo>
                    <a:pt x="19" y="6"/>
                    <a:pt x="23" y="5"/>
                    <a:pt x="26" y="5"/>
                  </a:cubicBezTo>
                  <a:cubicBezTo>
                    <a:pt x="26" y="3"/>
                    <a:pt x="26" y="2"/>
                    <a:pt x="26" y="1"/>
                  </a:cubicBezTo>
                  <a:cubicBezTo>
                    <a:pt x="18" y="2"/>
                    <a:pt x="10" y="3"/>
                    <a:pt x="2" y="4"/>
                  </a:cubicBezTo>
                  <a:cubicBezTo>
                    <a:pt x="0" y="5"/>
                    <a:pt x="1" y="9"/>
                    <a:pt x="4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2" name="Freeform 481"/>
            <p:cNvSpPr/>
            <p:nvPr/>
          </p:nvSpPr>
          <p:spPr bwMode="auto">
            <a:xfrm>
              <a:off x="4249" y="3431"/>
              <a:ext cx="32" cy="30"/>
            </a:xfrm>
            <a:custGeom>
              <a:avLst/>
              <a:gdLst>
                <a:gd name="T0" fmla="*/ 4 w 26"/>
                <a:gd name="T1" fmla="*/ 7 h 24"/>
                <a:gd name="T2" fmla="*/ 6 w 26"/>
                <a:gd name="T3" fmla="*/ 21 h 24"/>
                <a:gd name="T4" fmla="*/ 21 w 26"/>
                <a:gd name="T5" fmla="*/ 15 h 24"/>
                <a:gd name="T6" fmla="*/ 0 w 26"/>
                <a:gd name="T7" fmla="*/ 13 h 24"/>
                <a:gd name="T8" fmla="*/ 4 w 26"/>
                <a:gd name="T9" fmla="*/ 14 h 24"/>
                <a:gd name="T10" fmla="*/ 11 w 26"/>
                <a:gd name="T11" fmla="*/ 8 h 24"/>
                <a:gd name="T12" fmla="*/ 18 w 26"/>
                <a:gd name="T13" fmla="*/ 12 h 24"/>
                <a:gd name="T14" fmla="*/ 7 w 26"/>
                <a:gd name="T15" fmla="*/ 10 h 24"/>
                <a:gd name="T16" fmla="*/ 4 w 26"/>
                <a:gd name="T17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4">
                  <a:moveTo>
                    <a:pt x="4" y="7"/>
                  </a:moveTo>
                  <a:cubicBezTo>
                    <a:pt x="0" y="12"/>
                    <a:pt x="0" y="18"/>
                    <a:pt x="6" y="21"/>
                  </a:cubicBezTo>
                  <a:cubicBezTo>
                    <a:pt x="12" y="24"/>
                    <a:pt x="19" y="21"/>
                    <a:pt x="21" y="15"/>
                  </a:cubicBezTo>
                  <a:cubicBezTo>
                    <a:pt x="26" y="3"/>
                    <a:pt x="2" y="0"/>
                    <a:pt x="0" y="13"/>
                  </a:cubicBezTo>
                  <a:cubicBezTo>
                    <a:pt x="0" y="15"/>
                    <a:pt x="3" y="16"/>
                    <a:pt x="4" y="14"/>
                  </a:cubicBezTo>
                  <a:cubicBezTo>
                    <a:pt x="5" y="10"/>
                    <a:pt x="7" y="9"/>
                    <a:pt x="11" y="8"/>
                  </a:cubicBezTo>
                  <a:cubicBezTo>
                    <a:pt x="13" y="8"/>
                    <a:pt x="18" y="9"/>
                    <a:pt x="18" y="12"/>
                  </a:cubicBezTo>
                  <a:cubicBezTo>
                    <a:pt x="18" y="22"/>
                    <a:pt x="0" y="19"/>
                    <a:pt x="7" y="10"/>
                  </a:cubicBezTo>
                  <a:cubicBezTo>
                    <a:pt x="9" y="8"/>
                    <a:pt x="6" y="5"/>
                    <a:pt x="4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3" name="Freeform 482"/>
            <p:cNvSpPr/>
            <p:nvPr/>
          </p:nvSpPr>
          <p:spPr bwMode="auto">
            <a:xfrm>
              <a:off x="4282" y="3425"/>
              <a:ext cx="29" cy="36"/>
            </a:xfrm>
            <a:custGeom>
              <a:avLst/>
              <a:gdLst>
                <a:gd name="T0" fmla="*/ 2 w 24"/>
                <a:gd name="T1" fmla="*/ 16 h 29"/>
                <a:gd name="T2" fmla="*/ 5 w 24"/>
                <a:gd name="T3" fmla="*/ 27 h 29"/>
                <a:gd name="T4" fmla="*/ 9 w 24"/>
                <a:gd name="T5" fmla="*/ 26 h 29"/>
                <a:gd name="T6" fmla="*/ 9 w 24"/>
                <a:gd name="T7" fmla="*/ 6 h 29"/>
                <a:gd name="T8" fmla="*/ 7 w 24"/>
                <a:gd name="T9" fmla="*/ 16 h 29"/>
                <a:gd name="T10" fmla="*/ 6 w 24"/>
                <a:gd name="T11" fmla="*/ 20 h 29"/>
                <a:gd name="T12" fmla="*/ 14 w 24"/>
                <a:gd name="T13" fmla="*/ 2 h 29"/>
                <a:gd name="T14" fmla="*/ 1 w 24"/>
                <a:gd name="T15" fmla="*/ 8 h 29"/>
                <a:gd name="T16" fmla="*/ 5 w 24"/>
                <a:gd name="T17" fmla="*/ 27 h 29"/>
                <a:gd name="T18" fmla="*/ 9 w 24"/>
                <a:gd name="T19" fmla="*/ 25 h 29"/>
                <a:gd name="T20" fmla="*/ 6 w 24"/>
                <a:gd name="T21" fmla="*/ 15 h 29"/>
                <a:gd name="T22" fmla="*/ 2 w 24"/>
                <a:gd name="T23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9">
                  <a:moveTo>
                    <a:pt x="2" y="16"/>
                  </a:moveTo>
                  <a:cubicBezTo>
                    <a:pt x="2" y="20"/>
                    <a:pt x="3" y="24"/>
                    <a:pt x="5" y="27"/>
                  </a:cubicBezTo>
                  <a:cubicBezTo>
                    <a:pt x="6" y="29"/>
                    <a:pt x="9" y="28"/>
                    <a:pt x="9" y="26"/>
                  </a:cubicBezTo>
                  <a:cubicBezTo>
                    <a:pt x="7" y="21"/>
                    <a:pt x="1" y="8"/>
                    <a:pt x="9" y="6"/>
                  </a:cubicBezTo>
                  <a:cubicBezTo>
                    <a:pt x="20" y="2"/>
                    <a:pt x="11" y="18"/>
                    <a:pt x="7" y="16"/>
                  </a:cubicBezTo>
                  <a:cubicBezTo>
                    <a:pt x="5" y="15"/>
                    <a:pt x="4" y="19"/>
                    <a:pt x="6" y="20"/>
                  </a:cubicBezTo>
                  <a:cubicBezTo>
                    <a:pt x="14" y="23"/>
                    <a:pt x="24" y="5"/>
                    <a:pt x="14" y="2"/>
                  </a:cubicBezTo>
                  <a:cubicBezTo>
                    <a:pt x="9" y="0"/>
                    <a:pt x="3" y="2"/>
                    <a:pt x="1" y="8"/>
                  </a:cubicBezTo>
                  <a:cubicBezTo>
                    <a:pt x="0" y="14"/>
                    <a:pt x="3" y="21"/>
                    <a:pt x="5" y="27"/>
                  </a:cubicBezTo>
                  <a:cubicBezTo>
                    <a:pt x="6" y="26"/>
                    <a:pt x="7" y="26"/>
                    <a:pt x="9" y="25"/>
                  </a:cubicBezTo>
                  <a:cubicBezTo>
                    <a:pt x="7" y="22"/>
                    <a:pt x="6" y="19"/>
                    <a:pt x="6" y="15"/>
                  </a:cubicBezTo>
                  <a:cubicBezTo>
                    <a:pt x="5" y="13"/>
                    <a:pt x="1" y="14"/>
                    <a:pt x="2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4" name="Freeform 483"/>
            <p:cNvSpPr/>
            <p:nvPr/>
          </p:nvSpPr>
          <p:spPr bwMode="auto">
            <a:xfrm>
              <a:off x="4515" y="3476"/>
              <a:ext cx="47" cy="61"/>
            </a:xfrm>
            <a:custGeom>
              <a:avLst/>
              <a:gdLst>
                <a:gd name="T0" fmla="*/ 9 w 39"/>
                <a:gd name="T1" fmla="*/ 34 h 50"/>
                <a:gd name="T2" fmla="*/ 1 w 39"/>
                <a:gd name="T3" fmla="*/ 47 h 50"/>
                <a:gd name="T4" fmla="*/ 4 w 39"/>
                <a:gd name="T5" fmla="*/ 49 h 50"/>
                <a:gd name="T6" fmla="*/ 22 w 39"/>
                <a:gd name="T7" fmla="*/ 26 h 50"/>
                <a:gd name="T8" fmla="*/ 39 w 39"/>
                <a:gd name="T9" fmla="*/ 4 h 50"/>
                <a:gd name="T10" fmla="*/ 36 w 39"/>
                <a:gd name="T11" fmla="*/ 2 h 50"/>
                <a:gd name="T12" fmla="*/ 20 w 39"/>
                <a:gd name="T13" fmla="*/ 11 h 50"/>
                <a:gd name="T14" fmla="*/ 23 w 39"/>
                <a:gd name="T15" fmla="*/ 13 h 50"/>
                <a:gd name="T16" fmla="*/ 33 w 39"/>
                <a:gd name="T17" fmla="*/ 23 h 50"/>
                <a:gd name="T18" fmla="*/ 36 w 39"/>
                <a:gd name="T19" fmla="*/ 21 h 50"/>
                <a:gd name="T20" fmla="*/ 32 w 39"/>
                <a:gd name="T21" fmla="*/ 18 h 50"/>
                <a:gd name="T22" fmla="*/ 37 w 39"/>
                <a:gd name="T23" fmla="*/ 9 h 50"/>
                <a:gd name="T24" fmla="*/ 35 w 39"/>
                <a:gd name="T25" fmla="*/ 7 h 50"/>
                <a:gd name="T26" fmla="*/ 33 w 39"/>
                <a:gd name="T27" fmla="*/ 16 h 50"/>
                <a:gd name="T28" fmla="*/ 37 w 39"/>
                <a:gd name="T29" fmla="*/ 17 h 50"/>
                <a:gd name="T30" fmla="*/ 36 w 39"/>
                <a:gd name="T31" fmla="*/ 11 h 50"/>
                <a:gd name="T32" fmla="*/ 33 w 39"/>
                <a:gd name="T33" fmla="*/ 10 h 50"/>
                <a:gd name="T34" fmla="*/ 22 w 39"/>
                <a:gd name="T35" fmla="*/ 13 h 50"/>
                <a:gd name="T36" fmla="*/ 21 w 39"/>
                <a:gd name="T37" fmla="*/ 17 h 50"/>
                <a:gd name="T38" fmla="*/ 35 w 39"/>
                <a:gd name="T39" fmla="*/ 13 h 50"/>
                <a:gd name="T40" fmla="*/ 32 w 39"/>
                <a:gd name="T41" fmla="*/ 12 h 50"/>
                <a:gd name="T42" fmla="*/ 33 w 39"/>
                <a:gd name="T43" fmla="*/ 17 h 50"/>
                <a:gd name="T44" fmla="*/ 37 w 39"/>
                <a:gd name="T45" fmla="*/ 18 h 50"/>
                <a:gd name="T46" fmla="*/ 39 w 39"/>
                <a:gd name="T47" fmla="*/ 7 h 50"/>
                <a:gd name="T48" fmla="*/ 36 w 39"/>
                <a:gd name="T49" fmla="*/ 5 h 50"/>
                <a:gd name="T50" fmla="*/ 24 w 39"/>
                <a:gd name="T51" fmla="*/ 13 h 50"/>
                <a:gd name="T52" fmla="*/ 34 w 39"/>
                <a:gd name="T53" fmla="*/ 24 h 50"/>
                <a:gd name="T54" fmla="*/ 37 w 39"/>
                <a:gd name="T55" fmla="*/ 22 h 50"/>
                <a:gd name="T56" fmla="*/ 20 w 39"/>
                <a:gd name="T57" fmla="*/ 11 h 50"/>
                <a:gd name="T58" fmla="*/ 22 w 39"/>
                <a:gd name="T59" fmla="*/ 14 h 50"/>
                <a:gd name="T60" fmla="*/ 37 w 39"/>
                <a:gd name="T61" fmla="*/ 6 h 50"/>
                <a:gd name="T62" fmla="*/ 35 w 39"/>
                <a:gd name="T63" fmla="*/ 3 h 50"/>
                <a:gd name="T64" fmla="*/ 19 w 39"/>
                <a:gd name="T65" fmla="*/ 24 h 50"/>
                <a:gd name="T66" fmla="*/ 1 w 39"/>
                <a:gd name="T67" fmla="*/ 46 h 50"/>
                <a:gd name="T68" fmla="*/ 4 w 39"/>
                <a:gd name="T69" fmla="*/ 49 h 50"/>
                <a:gd name="T70" fmla="*/ 12 w 39"/>
                <a:gd name="T71" fmla="*/ 36 h 50"/>
                <a:gd name="T72" fmla="*/ 9 w 39"/>
                <a:gd name="T73" fmla="*/ 3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" h="50">
                  <a:moveTo>
                    <a:pt x="9" y="34"/>
                  </a:moveTo>
                  <a:cubicBezTo>
                    <a:pt x="6" y="38"/>
                    <a:pt x="3" y="42"/>
                    <a:pt x="1" y="47"/>
                  </a:cubicBezTo>
                  <a:cubicBezTo>
                    <a:pt x="0" y="49"/>
                    <a:pt x="3" y="50"/>
                    <a:pt x="4" y="49"/>
                  </a:cubicBezTo>
                  <a:cubicBezTo>
                    <a:pt x="12" y="43"/>
                    <a:pt x="17" y="34"/>
                    <a:pt x="22" y="26"/>
                  </a:cubicBezTo>
                  <a:cubicBezTo>
                    <a:pt x="28" y="18"/>
                    <a:pt x="36" y="13"/>
                    <a:pt x="39" y="4"/>
                  </a:cubicBezTo>
                  <a:cubicBezTo>
                    <a:pt x="39" y="3"/>
                    <a:pt x="38" y="1"/>
                    <a:pt x="36" y="2"/>
                  </a:cubicBezTo>
                  <a:cubicBezTo>
                    <a:pt x="30" y="4"/>
                    <a:pt x="25" y="7"/>
                    <a:pt x="20" y="11"/>
                  </a:cubicBezTo>
                  <a:cubicBezTo>
                    <a:pt x="21" y="12"/>
                    <a:pt x="22" y="12"/>
                    <a:pt x="23" y="13"/>
                  </a:cubicBezTo>
                  <a:cubicBezTo>
                    <a:pt x="27" y="8"/>
                    <a:pt x="32" y="22"/>
                    <a:pt x="33" y="23"/>
                  </a:cubicBezTo>
                  <a:cubicBezTo>
                    <a:pt x="34" y="23"/>
                    <a:pt x="35" y="22"/>
                    <a:pt x="36" y="21"/>
                  </a:cubicBezTo>
                  <a:cubicBezTo>
                    <a:pt x="35" y="20"/>
                    <a:pt x="33" y="19"/>
                    <a:pt x="32" y="18"/>
                  </a:cubicBezTo>
                  <a:cubicBezTo>
                    <a:pt x="25" y="14"/>
                    <a:pt x="33" y="10"/>
                    <a:pt x="37" y="9"/>
                  </a:cubicBezTo>
                  <a:cubicBezTo>
                    <a:pt x="36" y="9"/>
                    <a:pt x="35" y="8"/>
                    <a:pt x="35" y="7"/>
                  </a:cubicBezTo>
                  <a:cubicBezTo>
                    <a:pt x="35" y="10"/>
                    <a:pt x="35" y="13"/>
                    <a:pt x="33" y="16"/>
                  </a:cubicBezTo>
                  <a:cubicBezTo>
                    <a:pt x="35" y="16"/>
                    <a:pt x="36" y="16"/>
                    <a:pt x="37" y="17"/>
                  </a:cubicBezTo>
                  <a:cubicBezTo>
                    <a:pt x="37" y="15"/>
                    <a:pt x="37" y="13"/>
                    <a:pt x="36" y="11"/>
                  </a:cubicBezTo>
                  <a:cubicBezTo>
                    <a:pt x="36" y="10"/>
                    <a:pt x="35" y="9"/>
                    <a:pt x="33" y="10"/>
                  </a:cubicBezTo>
                  <a:cubicBezTo>
                    <a:pt x="29" y="12"/>
                    <a:pt x="27" y="14"/>
                    <a:pt x="22" y="13"/>
                  </a:cubicBezTo>
                  <a:cubicBezTo>
                    <a:pt x="20" y="12"/>
                    <a:pt x="19" y="16"/>
                    <a:pt x="21" y="17"/>
                  </a:cubicBezTo>
                  <a:cubicBezTo>
                    <a:pt x="27" y="18"/>
                    <a:pt x="31" y="16"/>
                    <a:pt x="35" y="13"/>
                  </a:cubicBezTo>
                  <a:cubicBezTo>
                    <a:pt x="35" y="13"/>
                    <a:pt x="33" y="12"/>
                    <a:pt x="32" y="12"/>
                  </a:cubicBezTo>
                  <a:cubicBezTo>
                    <a:pt x="33" y="14"/>
                    <a:pt x="33" y="15"/>
                    <a:pt x="33" y="17"/>
                  </a:cubicBezTo>
                  <a:cubicBezTo>
                    <a:pt x="33" y="19"/>
                    <a:pt x="36" y="19"/>
                    <a:pt x="37" y="18"/>
                  </a:cubicBezTo>
                  <a:cubicBezTo>
                    <a:pt x="39" y="14"/>
                    <a:pt x="39" y="11"/>
                    <a:pt x="39" y="7"/>
                  </a:cubicBezTo>
                  <a:cubicBezTo>
                    <a:pt x="38" y="6"/>
                    <a:pt x="37" y="5"/>
                    <a:pt x="36" y="5"/>
                  </a:cubicBezTo>
                  <a:cubicBezTo>
                    <a:pt x="33" y="6"/>
                    <a:pt x="25" y="9"/>
                    <a:pt x="24" y="13"/>
                  </a:cubicBezTo>
                  <a:cubicBezTo>
                    <a:pt x="23" y="19"/>
                    <a:pt x="29" y="21"/>
                    <a:pt x="34" y="24"/>
                  </a:cubicBezTo>
                  <a:cubicBezTo>
                    <a:pt x="35" y="25"/>
                    <a:pt x="38" y="25"/>
                    <a:pt x="37" y="22"/>
                  </a:cubicBezTo>
                  <a:cubicBezTo>
                    <a:pt x="35" y="15"/>
                    <a:pt x="27" y="0"/>
                    <a:pt x="20" y="11"/>
                  </a:cubicBezTo>
                  <a:cubicBezTo>
                    <a:pt x="18" y="13"/>
                    <a:pt x="21" y="15"/>
                    <a:pt x="22" y="14"/>
                  </a:cubicBezTo>
                  <a:cubicBezTo>
                    <a:pt x="27" y="11"/>
                    <a:pt x="32" y="8"/>
                    <a:pt x="37" y="6"/>
                  </a:cubicBezTo>
                  <a:cubicBezTo>
                    <a:pt x="36" y="5"/>
                    <a:pt x="36" y="4"/>
                    <a:pt x="35" y="3"/>
                  </a:cubicBezTo>
                  <a:cubicBezTo>
                    <a:pt x="32" y="12"/>
                    <a:pt x="24" y="17"/>
                    <a:pt x="19" y="24"/>
                  </a:cubicBezTo>
                  <a:cubicBezTo>
                    <a:pt x="13" y="31"/>
                    <a:pt x="8" y="40"/>
                    <a:pt x="1" y="46"/>
                  </a:cubicBezTo>
                  <a:cubicBezTo>
                    <a:pt x="2" y="47"/>
                    <a:pt x="3" y="48"/>
                    <a:pt x="4" y="49"/>
                  </a:cubicBezTo>
                  <a:cubicBezTo>
                    <a:pt x="6" y="44"/>
                    <a:pt x="9" y="40"/>
                    <a:pt x="12" y="36"/>
                  </a:cubicBezTo>
                  <a:cubicBezTo>
                    <a:pt x="14" y="34"/>
                    <a:pt x="10" y="32"/>
                    <a:pt x="9" y="3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5" name="Freeform 484"/>
            <p:cNvSpPr/>
            <p:nvPr/>
          </p:nvSpPr>
          <p:spPr bwMode="auto">
            <a:xfrm>
              <a:off x="4503" y="3519"/>
              <a:ext cx="26" cy="32"/>
            </a:xfrm>
            <a:custGeom>
              <a:avLst/>
              <a:gdLst>
                <a:gd name="T0" fmla="*/ 2 w 22"/>
                <a:gd name="T1" fmla="*/ 10 h 26"/>
                <a:gd name="T2" fmla="*/ 0 w 22"/>
                <a:gd name="T3" fmla="*/ 23 h 26"/>
                <a:gd name="T4" fmla="*/ 5 w 22"/>
                <a:gd name="T5" fmla="*/ 23 h 26"/>
                <a:gd name="T6" fmla="*/ 9 w 22"/>
                <a:gd name="T7" fmla="*/ 6 h 26"/>
                <a:gd name="T8" fmla="*/ 14 w 22"/>
                <a:gd name="T9" fmla="*/ 11 h 26"/>
                <a:gd name="T10" fmla="*/ 18 w 22"/>
                <a:gd name="T11" fmla="*/ 18 h 26"/>
                <a:gd name="T12" fmla="*/ 19 w 22"/>
                <a:gd name="T13" fmla="*/ 15 h 26"/>
                <a:gd name="T14" fmla="*/ 9 w 22"/>
                <a:gd name="T15" fmla="*/ 20 h 26"/>
                <a:gd name="T16" fmla="*/ 11 w 22"/>
                <a:gd name="T17" fmla="*/ 22 h 26"/>
                <a:gd name="T18" fmla="*/ 14 w 22"/>
                <a:gd name="T19" fmla="*/ 14 h 26"/>
                <a:gd name="T20" fmla="*/ 11 w 22"/>
                <a:gd name="T21" fmla="*/ 11 h 26"/>
                <a:gd name="T22" fmla="*/ 5 w 22"/>
                <a:gd name="T23" fmla="*/ 15 h 26"/>
                <a:gd name="T24" fmla="*/ 8 w 22"/>
                <a:gd name="T25" fmla="*/ 17 h 26"/>
                <a:gd name="T26" fmla="*/ 11 w 22"/>
                <a:gd name="T27" fmla="*/ 12 h 26"/>
                <a:gd name="T28" fmla="*/ 7 w 22"/>
                <a:gd name="T29" fmla="*/ 10 h 26"/>
                <a:gd name="T30" fmla="*/ 5 w 22"/>
                <a:gd name="T31" fmla="*/ 13 h 26"/>
                <a:gd name="T32" fmla="*/ 8 w 22"/>
                <a:gd name="T33" fmla="*/ 15 h 26"/>
                <a:gd name="T34" fmla="*/ 11 w 22"/>
                <a:gd name="T35" fmla="*/ 12 h 26"/>
                <a:gd name="T36" fmla="*/ 7 w 22"/>
                <a:gd name="T37" fmla="*/ 10 h 26"/>
                <a:gd name="T38" fmla="*/ 4 w 22"/>
                <a:gd name="T39" fmla="*/ 16 h 26"/>
                <a:gd name="T40" fmla="*/ 7 w 22"/>
                <a:gd name="T41" fmla="*/ 19 h 26"/>
                <a:gd name="T42" fmla="*/ 13 w 22"/>
                <a:gd name="T43" fmla="*/ 15 h 26"/>
                <a:gd name="T44" fmla="*/ 11 w 22"/>
                <a:gd name="T45" fmla="*/ 12 h 26"/>
                <a:gd name="T46" fmla="*/ 7 w 22"/>
                <a:gd name="T47" fmla="*/ 23 h 26"/>
                <a:gd name="T48" fmla="*/ 10 w 22"/>
                <a:gd name="T49" fmla="*/ 24 h 26"/>
                <a:gd name="T50" fmla="*/ 20 w 22"/>
                <a:gd name="T51" fmla="*/ 19 h 26"/>
                <a:gd name="T52" fmla="*/ 22 w 22"/>
                <a:gd name="T53" fmla="*/ 16 h 26"/>
                <a:gd name="T54" fmla="*/ 15 w 22"/>
                <a:gd name="T55" fmla="*/ 5 h 26"/>
                <a:gd name="T56" fmla="*/ 8 w 22"/>
                <a:gd name="T57" fmla="*/ 2 h 26"/>
                <a:gd name="T58" fmla="*/ 2 w 22"/>
                <a:gd name="T59" fmla="*/ 11 h 26"/>
                <a:gd name="T60" fmla="*/ 0 w 22"/>
                <a:gd name="T61" fmla="*/ 23 h 26"/>
                <a:gd name="T62" fmla="*/ 5 w 22"/>
                <a:gd name="T63" fmla="*/ 23 h 26"/>
                <a:gd name="T64" fmla="*/ 6 w 22"/>
                <a:gd name="T65" fmla="*/ 11 h 26"/>
                <a:gd name="T66" fmla="*/ 2 w 22"/>
                <a:gd name="T67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" h="26">
                  <a:moveTo>
                    <a:pt x="2" y="10"/>
                  </a:moveTo>
                  <a:cubicBezTo>
                    <a:pt x="1" y="14"/>
                    <a:pt x="1" y="19"/>
                    <a:pt x="0" y="23"/>
                  </a:cubicBezTo>
                  <a:cubicBezTo>
                    <a:pt x="2" y="23"/>
                    <a:pt x="3" y="23"/>
                    <a:pt x="5" y="23"/>
                  </a:cubicBezTo>
                  <a:cubicBezTo>
                    <a:pt x="4" y="18"/>
                    <a:pt x="5" y="10"/>
                    <a:pt x="9" y="6"/>
                  </a:cubicBezTo>
                  <a:cubicBezTo>
                    <a:pt x="10" y="4"/>
                    <a:pt x="13" y="9"/>
                    <a:pt x="14" y="11"/>
                  </a:cubicBezTo>
                  <a:cubicBezTo>
                    <a:pt x="15" y="13"/>
                    <a:pt x="17" y="16"/>
                    <a:pt x="18" y="18"/>
                  </a:cubicBezTo>
                  <a:cubicBezTo>
                    <a:pt x="18" y="17"/>
                    <a:pt x="19" y="16"/>
                    <a:pt x="19" y="15"/>
                  </a:cubicBezTo>
                  <a:cubicBezTo>
                    <a:pt x="16" y="17"/>
                    <a:pt x="13" y="19"/>
                    <a:pt x="9" y="20"/>
                  </a:cubicBezTo>
                  <a:cubicBezTo>
                    <a:pt x="9" y="21"/>
                    <a:pt x="10" y="21"/>
                    <a:pt x="11" y="22"/>
                  </a:cubicBezTo>
                  <a:cubicBezTo>
                    <a:pt x="11" y="19"/>
                    <a:pt x="13" y="16"/>
                    <a:pt x="14" y="14"/>
                  </a:cubicBezTo>
                  <a:cubicBezTo>
                    <a:pt x="15" y="12"/>
                    <a:pt x="13" y="10"/>
                    <a:pt x="11" y="11"/>
                  </a:cubicBezTo>
                  <a:cubicBezTo>
                    <a:pt x="9" y="13"/>
                    <a:pt x="7" y="14"/>
                    <a:pt x="5" y="15"/>
                  </a:cubicBezTo>
                  <a:cubicBezTo>
                    <a:pt x="6" y="16"/>
                    <a:pt x="7" y="17"/>
                    <a:pt x="8" y="17"/>
                  </a:cubicBezTo>
                  <a:cubicBezTo>
                    <a:pt x="9" y="15"/>
                    <a:pt x="10" y="14"/>
                    <a:pt x="11" y="12"/>
                  </a:cubicBezTo>
                  <a:cubicBezTo>
                    <a:pt x="13" y="10"/>
                    <a:pt x="9" y="8"/>
                    <a:pt x="7" y="10"/>
                  </a:cubicBezTo>
                  <a:cubicBezTo>
                    <a:pt x="7" y="11"/>
                    <a:pt x="6" y="12"/>
                    <a:pt x="5" y="13"/>
                  </a:cubicBezTo>
                  <a:cubicBezTo>
                    <a:pt x="4" y="15"/>
                    <a:pt x="7" y="17"/>
                    <a:pt x="8" y="15"/>
                  </a:cubicBezTo>
                  <a:cubicBezTo>
                    <a:pt x="9" y="14"/>
                    <a:pt x="10" y="13"/>
                    <a:pt x="11" y="12"/>
                  </a:cubicBezTo>
                  <a:cubicBezTo>
                    <a:pt x="10" y="12"/>
                    <a:pt x="8" y="11"/>
                    <a:pt x="7" y="10"/>
                  </a:cubicBezTo>
                  <a:cubicBezTo>
                    <a:pt x="6" y="12"/>
                    <a:pt x="5" y="14"/>
                    <a:pt x="4" y="16"/>
                  </a:cubicBezTo>
                  <a:cubicBezTo>
                    <a:pt x="4" y="18"/>
                    <a:pt x="6" y="19"/>
                    <a:pt x="7" y="19"/>
                  </a:cubicBezTo>
                  <a:cubicBezTo>
                    <a:pt x="9" y="18"/>
                    <a:pt x="11" y="16"/>
                    <a:pt x="13" y="15"/>
                  </a:cubicBezTo>
                  <a:cubicBezTo>
                    <a:pt x="12" y="14"/>
                    <a:pt x="11" y="13"/>
                    <a:pt x="11" y="12"/>
                  </a:cubicBezTo>
                  <a:cubicBezTo>
                    <a:pt x="9" y="16"/>
                    <a:pt x="7" y="19"/>
                    <a:pt x="7" y="23"/>
                  </a:cubicBezTo>
                  <a:cubicBezTo>
                    <a:pt x="7" y="24"/>
                    <a:pt x="9" y="24"/>
                    <a:pt x="10" y="24"/>
                  </a:cubicBezTo>
                  <a:cubicBezTo>
                    <a:pt x="14" y="23"/>
                    <a:pt x="17" y="20"/>
                    <a:pt x="20" y="19"/>
                  </a:cubicBezTo>
                  <a:cubicBezTo>
                    <a:pt x="22" y="19"/>
                    <a:pt x="22" y="17"/>
                    <a:pt x="22" y="16"/>
                  </a:cubicBezTo>
                  <a:cubicBezTo>
                    <a:pt x="20" y="12"/>
                    <a:pt x="17" y="9"/>
                    <a:pt x="15" y="5"/>
                  </a:cubicBezTo>
                  <a:cubicBezTo>
                    <a:pt x="14" y="3"/>
                    <a:pt x="11" y="0"/>
                    <a:pt x="8" y="2"/>
                  </a:cubicBezTo>
                  <a:cubicBezTo>
                    <a:pt x="4" y="3"/>
                    <a:pt x="3" y="8"/>
                    <a:pt x="2" y="11"/>
                  </a:cubicBezTo>
                  <a:cubicBezTo>
                    <a:pt x="1" y="15"/>
                    <a:pt x="0" y="19"/>
                    <a:pt x="0" y="23"/>
                  </a:cubicBezTo>
                  <a:cubicBezTo>
                    <a:pt x="1" y="26"/>
                    <a:pt x="4" y="25"/>
                    <a:pt x="5" y="23"/>
                  </a:cubicBezTo>
                  <a:cubicBezTo>
                    <a:pt x="5" y="19"/>
                    <a:pt x="5" y="15"/>
                    <a:pt x="6" y="11"/>
                  </a:cubicBezTo>
                  <a:cubicBezTo>
                    <a:pt x="7" y="9"/>
                    <a:pt x="3" y="8"/>
                    <a:pt x="2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6" name="Freeform 485"/>
            <p:cNvSpPr/>
            <p:nvPr/>
          </p:nvSpPr>
          <p:spPr bwMode="auto">
            <a:xfrm>
              <a:off x="4334" y="3517"/>
              <a:ext cx="38" cy="38"/>
            </a:xfrm>
            <a:custGeom>
              <a:avLst/>
              <a:gdLst>
                <a:gd name="T0" fmla="*/ 8 w 31"/>
                <a:gd name="T1" fmla="*/ 16 h 31"/>
                <a:gd name="T2" fmla="*/ 26 w 31"/>
                <a:gd name="T3" fmla="*/ 30 h 31"/>
                <a:gd name="T4" fmla="*/ 29 w 31"/>
                <a:gd name="T5" fmla="*/ 26 h 31"/>
                <a:gd name="T6" fmla="*/ 10 w 31"/>
                <a:gd name="T7" fmla="*/ 5 h 31"/>
                <a:gd name="T8" fmla="*/ 6 w 31"/>
                <a:gd name="T9" fmla="*/ 7 h 31"/>
                <a:gd name="T10" fmla="*/ 5 w 31"/>
                <a:gd name="T11" fmla="*/ 15 h 31"/>
                <a:gd name="T12" fmla="*/ 8 w 31"/>
                <a:gd name="T13" fmla="*/ 14 h 31"/>
                <a:gd name="T14" fmla="*/ 4 w 31"/>
                <a:gd name="T15" fmla="*/ 2 h 31"/>
                <a:gd name="T16" fmla="*/ 2 w 31"/>
                <a:gd name="T17" fmla="*/ 4 h 31"/>
                <a:gd name="T18" fmla="*/ 12 w 31"/>
                <a:gd name="T19" fmla="*/ 6 h 31"/>
                <a:gd name="T20" fmla="*/ 7 w 31"/>
                <a:gd name="T21" fmla="*/ 15 h 31"/>
                <a:gd name="T22" fmla="*/ 10 w 31"/>
                <a:gd name="T23" fmla="*/ 17 h 31"/>
                <a:gd name="T24" fmla="*/ 10 w 31"/>
                <a:gd name="T25" fmla="*/ 4 h 31"/>
                <a:gd name="T26" fmla="*/ 7 w 31"/>
                <a:gd name="T27" fmla="*/ 7 h 31"/>
                <a:gd name="T28" fmla="*/ 6 w 31"/>
                <a:gd name="T29" fmla="*/ 17 h 31"/>
                <a:gd name="T30" fmla="*/ 9 w 31"/>
                <a:gd name="T31" fmla="*/ 18 h 31"/>
                <a:gd name="T32" fmla="*/ 17 w 31"/>
                <a:gd name="T33" fmla="*/ 5 h 31"/>
                <a:gd name="T34" fmla="*/ 2 w 31"/>
                <a:gd name="T35" fmla="*/ 0 h 31"/>
                <a:gd name="T36" fmla="*/ 0 w 31"/>
                <a:gd name="T37" fmla="*/ 2 h 31"/>
                <a:gd name="T38" fmla="*/ 6 w 31"/>
                <a:gd name="T39" fmla="*/ 18 h 31"/>
                <a:gd name="T40" fmla="*/ 9 w 31"/>
                <a:gd name="T41" fmla="*/ 16 h 31"/>
                <a:gd name="T42" fmla="*/ 10 w 31"/>
                <a:gd name="T43" fmla="*/ 7 h 31"/>
                <a:gd name="T44" fmla="*/ 7 w 31"/>
                <a:gd name="T45" fmla="*/ 8 h 31"/>
                <a:gd name="T46" fmla="*/ 26 w 31"/>
                <a:gd name="T47" fmla="*/ 29 h 31"/>
                <a:gd name="T48" fmla="*/ 28 w 31"/>
                <a:gd name="T49" fmla="*/ 26 h 31"/>
                <a:gd name="T50" fmla="*/ 11 w 31"/>
                <a:gd name="T51" fmla="*/ 13 h 31"/>
                <a:gd name="T52" fmla="*/ 8 w 31"/>
                <a:gd name="T53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" h="31">
                  <a:moveTo>
                    <a:pt x="8" y="16"/>
                  </a:moveTo>
                  <a:cubicBezTo>
                    <a:pt x="14" y="21"/>
                    <a:pt x="20" y="25"/>
                    <a:pt x="26" y="30"/>
                  </a:cubicBezTo>
                  <a:cubicBezTo>
                    <a:pt x="28" y="31"/>
                    <a:pt x="31" y="28"/>
                    <a:pt x="29" y="26"/>
                  </a:cubicBezTo>
                  <a:cubicBezTo>
                    <a:pt x="21" y="20"/>
                    <a:pt x="17" y="12"/>
                    <a:pt x="10" y="5"/>
                  </a:cubicBezTo>
                  <a:cubicBezTo>
                    <a:pt x="8" y="4"/>
                    <a:pt x="6" y="5"/>
                    <a:pt x="6" y="7"/>
                  </a:cubicBezTo>
                  <a:cubicBezTo>
                    <a:pt x="6" y="10"/>
                    <a:pt x="6" y="12"/>
                    <a:pt x="5" y="15"/>
                  </a:cubicBezTo>
                  <a:cubicBezTo>
                    <a:pt x="7" y="15"/>
                    <a:pt x="7" y="14"/>
                    <a:pt x="8" y="14"/>
                  </a:cubicBezTo>
                  <a:cubicBezTo>
                    <a:pt x="5" y="11"/>
                    <a:pt x="4" y="6"/>
                    <a:pt x="4" y="2"/>
                  </a:cubicBezTo>
                  <a:cubicBezTo>
                    <a:pt x="4" y="3"/>
                    <a:pt x="3" y="3"/>
                    <a:pt x="2" y="4"/>
                  </a:cubicBezTo>
                  <a:cubicBezTo>
                    <a:pt x="6" y="4"/>
                    <a:pt x="9" y="5"/>
                    <a:pt x="12" y="6"/>
                  </a:cubicBezTo>
                  <a:cubicBezTo>
                    <a:pt x="18" y="9"/>
                    <a:pt x="9" y="13"/>
                    <a:pt x="7" y="15"/>
                  </a:cubicBezTo>
                  <a:cubicBezTo>
                    <a:pt x="8" y="16"/>
                    <a:pt x="9" y="16"/>
                    <a:pt x="10" y="17"/>
                  </a:cubicBezTo>
                  <a:cubicBezTo>
                    <a:pt x="10" y="12"/>
                    <a:pt x="14" y="8"/>
                    <a:pt x="10" y="4"/>
                  </a:cubicBezTo>
                  <a:cubicBezTo>
                    <a:pt x="7" y="3"/>
                    <a:pt x="5" y="5"/>
                    <a:pt x="7" y="7"/>
                  </a:cubicBezTo>
                  <a:cubicBezTo>
                    <a:pt x="9" y="9"/>
                    <a:pt x="6" y="14"/>
                    <a:pt x="6" y="17"/>
                  </a:cubicBezTo>
                  <a:cubicBezTo>
                    <a:pt x="6" y="19"/>
                    <a:pt x="8" y="19"/>
                    <a:pt x="9" y="18"/>
                  </a:cubicBezTo>
                  <a:cubicBezTo>
                    <a:pt x="14" y="14"/>
                    <a:pt x="21" y="12"/>
                    <a:pt x="17" y="5"/>
                  </a:cubicBezTo>
                  <a:cubicBezTo>
                    <a:pt x="15" y="2"/>
                    <a:pt x="6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7"/>
                    <a:pt x="2" y="14"/>
                    <a:pt x="6" y="18"/>
                  </a:cubicBezTo>
                  <a:cubicBezTo>
                    <a:pt x="7" y="18"/>
                    <a:pt x="9" y="18"/>
                    <a:pt x="9" y="16"/>
                  </a:cubicBezTo>
                  <a:cubicBezTo>
                    <a:pt x="10" y="13"/>
                    <a:pt x="10" y="10"/>
                    <a:pt x="10" y="7"/>
                  </a:cubicBezTo>
                  <a:cubicBezTo>
                    <a:pt x="9" y="7"/>
                    <a:pt x="8" y="7"/>
                    <a:pt x="7" y="8"/>
                  </a:cubicBezTo>
                  <a:cubicBezTo>
                    <a:pt x="14" y="15"/>
                    <a:pt x="18" y="23"/>
                    <a:pt x="26" y="29"/>
                  </a:cubicBezTo>
                  <a:cubicBezTo>
                    <a:pt x="27" y="28"/>
                    <a:pt x="27" y="27"/>
                    <a:pt x="28" y="26"/>
                  </a:cubicBezTo>
                  <a:cubicBezTo>
                    <a:pt x="23" y="22"/>
                    <a:pt x="17" y="17"/>
                    <a:pt x="11" y="13"/>
                  </a:cubicBezTo>
                  <a:cubicBezTo>
                    <a:pt x="9" y="11"/>
                    <a:pt x="7" y="14"/>
                    <a:pt x="8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7" name="Freeform 486"/>
            <p:cNvSpPr/>
            <p:nvPr/>
          </p:nvSpPr>
          <p:spPr bwMode="auto">
            <a:xfrm>
              <a:off x="4361" y="3544"/>
              <a:ext cx="21" cy="19"/>
            </a:xfrm>
            <a:custGeom>
              <a:avLst/>
              <a:gdLst>
                <a:gd name="T0" fmla="*/ 0 w 17"/>
                <a:gd name="T1" fmla="*/ 13 h 16"/>
                <a:gd name="T2" fmla="*/ 1 w 17"/>
                <a:gd name="T3" fmla="*/ 13 h 16"/>
                <a:gd name="T4" fmla="*/ 2 w 17"/>
                <a:gd name="T5" fmla="*/ 11 h 16"/>
                <a:gd name="T6" fmla="*/ 2 w 17"/>
                <a:gd name="T7" fmla="*/ 11 h 16"/>
                <a:gd name="T8" fmla="*/ 4 w 17"/>
                <a:gd name="T9" fmla="*/ 13 h 16"/>
                <a:gd name="T10" fmla="*/ 13 w 17"/>
                <a:gd name="T11" fmla="*/ 5 h 16"/>
                <a:gd name="T12" fmla="*/ 11 w 17"/>
                <a:gd name="T13" fmla="*/ 4 h 16"/>
                <a:gd name="T14" fmla="*/ 12 w 17"/>
                <a:gd name="T15" fmla="*/ 13 h 16"/>
                <a:gd name="T16" fmla="*/ 13 w 17"/>
                <a:gd name="T17" fmla="*/ 12 h 16"/>
                <a:gd name="T18" fmla="*/ 10 w 17"/>
                <a:gd name="T19" fmla="*/ 11 h 16"/>
                <a:gd name="T20" fmla="*/ 12 w 17"/>
                <a:gd name="T21" fmla="*/ 13 h 16"/>
                <a:gd name="T22" fmla="*/ 12 w 17"/>
                <a:gd name="T23" fmla="*/ 11 h 16"/>
                <a:gd name="T24" fmla="*/ 10 w 17"/>
                <a:gd name="T25" fmla="*/ 8 h 16"/>
                <a:gd name="T26" fmla="*/ 7 w 17"/>
                <a:gd name="T27" fmla="*/ 13 h 16"/>
                <a:gd name="T28" fmla="*/ 8 w 17"/>
                <a:gd name="T29" fmla="*/ 15 h 16"/>
                <a:gd name="T30" fmla="*/ 14 w 17"/>
                <a:gd name="T31" fmla="*/ 15 h 16"/>
                <a:gd name="T32" fmla="*/ 16 w 17"/>
                <a:gd name="T33" fmla="*/ 13 h 16"/>
                <a:gd name="T34" fmla="*/ 15 w 17"/>
                <a:gd name="T35" fmla="*/ 2 h 16"/>
                <a:gd name="T36" fmla="*/ 12 w 17"/>
                <a:gd name="T37" fmla="*/ 1 h 16"/>
                <a:gd name="T38" fmla="*/ 0 w 17"/>
                <a:gd name="T39" fmla="*/ 12 h 16"/>
                <a:gd name="T40" fmla="*/ 1 w 17"/>
                <a:gd name="T41" fmla="*/ 15 h 16"/>
                <a:gd name="T42" fmla="*/ 4 w 17"/>
                <a:gd name="T43" fmla="*/ 15 h 16"/>
                <a:gd name="T44" fmla="*/ 5 w 17"/>
                <a:gd name="T45" fmla="*/ 12 h 16"/>
                <a:gd name="T46" fmla="*/ 4 w 17"/>
                <a:gd name="T47" fmla="*/ 12 h 16"/>
                <a:gd name="T48" fmla="*/ 4 w 17"/>
                <a:gd name="T49" fmla="*/ 12 h 16"/>
                <a:gd name="T50" fmla="*/ 0 w 17"/>
                <a:gd name="T51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" h="16">
                  <a:moveTo>
                    <a:pt x="0" y="13"/>
                  </a:moveTo>
                  <a:cubicBezTo>
                    <a:pt x="1" y="13"/>
                    <a:pt x="2" y="15"/>
                    <a:pt x="1" y="13"/>
                  </a:cubicBezTo>
                  <a:cubicBezTo>
                    <a:pt x="1" y="13"/>
                    <a:pt x="2" y="12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2"/>
                    <a:pt x="3" y="13"/>
                    <a:pt x="4" y="13"/>
                  </a:cubicBezTo>
                  <a:cubicBezTo>
                    <a:pt x="5" y="9"/>
                    <a:pt x="10" y="6"/>
                    <a:pt x="13" y="5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13" y="7"/>
                    <a:pt x="12" y="10"/>
                    <a:pt x="12" y="13"/>
                  </a:cubicBezTo>
                  <a:cubicBezTo>
                    <a:pt x="12" y="13"/>
                    <a:pt x="12" y="12"/>
                    <a:pt x="13" y="12"/>
                  </a:cubicBezTo>
                  <a:cubicBezTo>
                    <a:pt x="12" y="12"/>
                    <a:pt x="11" y="12"/>
                    <a:pt x="10" y="11"/>
                  </a:cubicBezTo>
                  <a:cubicBezTo>
                    <a:pt x="11" y="12"/>
                    <a:pt x="11" y="12"/>
                    <a:pt x="12" y="13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5" y="9"/>
                    <a:pt x="12" y="6"/>
                    <a:pt x="10" y="8"/>
                  </a:cubicBezTo>
                  <a:cubicBezTo>
                    <a:pt x="8" y="9"/>
                    <a:pt x="7" y="11"/>
                    <a:pt x="7" y="13"/>
                  </a:cubicBezTo>
                  <a:cubicBezTo>
                    <a:pt x="7" y="14"/>
                    <a:pt x="8" y="14"/>
                    <a:pt x="8" y="15"/>
                  </a:cubicBezTo>
                  <a:cubicBezTo>
                    <a:pt x="10" y="16"/>
                    <a:pt x="12" y="16"/>
                    <a:pt x="14" y="15"/>
                  </a:cubicBezTo>
                  <a:cubicBezTo>
                    <a:pt x="15" y="15"/>
                    <a:pt x="16" y="14"/>
                    <a:pt x="16" y="13"/>
                  </a:cubicBezTo>
                  <a:cubicBezTo>
                    <a:pt x="16" y="9"/>
                    <a:pt x="17" y="5"/>
                    <a:pt x="15" y="2"/>
                  </a:cubicBezTo>
                  <a:cubicBezTo>
                    <a:pt x="15" y="1"/>
                    <a:pt x="13" y="0"/>
                    <a:pt x="12" y="1"/>
                  </a:cubicBezTo>
                  <a:cubicBezTo>
                    <a:pt x="7" y="3"/>
                    <a:pt x="1" y="7"/>
                    <a:pt x="0" y="12"/>
                  </a:cubicBezTo>
                  <a:cubicBezTo>
                    <a:pt x="0" y="13"/>
                    <a:pt x="0" y="15"/>
                    <a:pt x="1" y="15"/>
                  </a:cubicBezTo>
                  <a:cubicBezTo>
                    <a:pt x="2" y="15"/>
                    <a:pt x="3" y="15"/>
                    <a:pt x="4" y="15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4" y="12"/>
                    <a:pt x="4" y="12"/>
                  </a:cubicBezTo>
                  <a:cubicBezTo>
                    <a:pt x="4" y="11"/>
                    <a:pt x="4" y="11"/>
                    <a:pt x="4" y="12"/>
                  </a:cubicBezTo>
                  <a:cubicBezTo>
                    <a:pt x="4" y="9"/>
                    <a:pt x="0" y="10"/>
                    <a:pt x="0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8" name="Freeform 487"/>
            <p:cNvSpPr/>
            <p:nvPr/>
          </p:nvSpPr>
          <p:spPr bwMode="auto">
            <a:xfrm>
              <a:off x="4250" y="3575"/>
              <a:ext cx="50" cy="32"/>
            </a:xfrm>
            <a:custGeom>
              <a:avLst/>
              <a:gdLst>
                <a:gd name="T0" fmla="*/ 17 w 41"/>
                <a:gd name="T1" fmla="*/ 16 h 26"/>
                <a:gd name="T2" fmla="*/ 38 w 41"/>
                <a:gd name="T3" fmla="*/ 25 h 26"/>
                <a:gd name="T4" fmla="*/ 39 w 41"/>
                <a:gd name="T5" fmla="*/ 22 h 26"/>
                <a:gd name="T6" fmla="*/ 13 w 41"/>
                <a:gd name="T7" fmla="*/ 10 h 26"/>
                <a:gd name="T8" fmla="*/ 10 w 41"/>
                <a:gd name="T9" fmla="*/ 13 h 26"/>
                <a:gd name="T10" fmla="*/ 17 w 41"/>
                <a:gd name="T11" fmla="*/ 23 h 26"/>
                <a:gd name="T12" fmla="*/ 19 w 41"/>
                <a:gd name="T13" fmla="*/ 21 h 26"/>
                <a:gd name="T14" fmla="*/ 10 w 41"/>
                <a:gd name="T15" fmla="*/ 14 h 26"/>
                <a:gd name="T16" fmla="*/ 13 w 41"/>
                <a:gd name="T17" fmla="*/ 8 h 26"/>
                <a:gd name="T18" fmla="*/ 15 w 41"/>
                <a:gd name="T19" fmla="*/ 15 h 26"/>
                <a:gd name="T20" fmla="*/ 19 w 41"/>
                <a:gd name="T21" fmla="*/ 16 h 26"/>
                <a:gd name="T22" fmla="*/ 7 w 41"/>
                <a:gd name="T23" fmla="*/ 7 h 26"/>
                <a:gd name="T24" fmla="*/ 18 w 41"/>
                <a:gd name="T25" fmla="*/ 25 h 26"/>
                <a:gd name="T26" fmla="*/ 20 w 41"/>
                <a:gd name="T27" fmla="*/ 22 h 26"/>
                <a:gd name="T28" fmla="*/ 14 w 41"/>
                <a:gd name="T29" fmla="*/ 11 h 26"/>
                <a:gd name="T30" fmla="*/ 12 w 41"/>
                <a:gd name="T31" fmla="*/ 14 h 26"/>
                <a:gd name="T32" fmla="*/ 37 w 41"/>
                <a:gd name="T33" fmla="*/ 25 h 26"/>
                <a:gd name="T34" fmla="*/ 39 w 41"/>
                <a:gd name="T35" fmla="*/ 21 h 26"/>
                <a:gd name="T36" fmla="*/ 19 w 41"/>
                <a:gd name="T37" fmla="*/ 12 h 26"/>
                <a:gd name="T38" fmla="*/ 17 w 41"/>
                <a:gd name="T39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" h="26">
                  <a:moveTo>
                    <a:pt x="17" y="16"/>
                  </a:moveTo>
                  <a:cubicBezTo>
                    <a:pt x="23" y="20"/>
                    <a:pt x="30" y="24"/>
                    <a:pt x="38" y="25"/>
                  </a:cubicBezTo>
                  <a:cubicBezTo>
                    <a:pt x="40" y="26"/>
                    <a:pt x="41" y="23"/>
                    <a:pt x="39" y="22"/>
                  </a:cubicBezTo>
                  <a:cubicBezTo>
                    <a:pt x="31" y="17"/>
                    <a:pt x="22" y="12"/>
                    <a:pt x="13" y="10"/>
                  </a:cubicBezTo>
                  <a:cubicBezTo>
                    <a:pt x="11" y="10"/>
                    <a:pt x="9" y="12"/>
                    <a:pt x="10" y="13"/>
                  </a:cubicBezTo>
                  <a:cubicBezTo>
                    <a:pt x="13" y="17"/>
                    <a:pt x="15" y="19"/>
                    <a:pt x="17" y="23"/>
                  </a:cubicBezTo>
                  <a:cubicBezTo>
                    <a:pt x="17" y="22"/>
                    <a:pt x="18" y="21"/>
                    <a:pt x="19" y="21"/>
                  </a:cubicBezTo>
                  <a:cubicBezTo>
                    <a:pt x="15" y="20"/>
                    <a:pt x="12" y="17"/>
                    <a:pt x="10" y="14"/>
                  </a:cubicBezTo>
                  <a:cubicBezTo>
                    <a:pt x="8" y="11"/>
                    <a:pt x="10" y="9"/>
                    <a:pt x="13" y="8"/>
                  </a:cubicBezTo>
                  <a:cubicBezTo>
                    <a:pt x="18" y="6"/>
                    <a:pt x="15" y="13"/>
                    <a:pt x="15" y="15"/>
                  </a:cubicBezTo>
                  <a:cubicBezTo>
                    <a:pt x="14" y="17"/>
                    <a:pt x="18" y="18"/>
                    <a:pt x="19" y="16"/>
                  </a:cubicBezTo>
                  <a:cubicBezTo>
                    <a:pt x="23" y="6"/>
                    <a:pt x="15" y="0"/>
                    <a:pt x="7" y="7"/>
                  </a:cubicBezTo>
                  <a:cubicBezTo>
                    <a:pt x="0" y="13"/>
                    <a:pt x="12" y="23"/>
                    <a:pt x="18" y="25"/>
                  </a:cubicBezTo>
                  <a:cubicBezTo>
                    <a:pt x="19" y="25"/>
                    <a:pt x="21" y="24"/>
                    <a:pt x="20" y="22"/>
                  </a:cubicBezTo>
                  <a:cubicBezTo>
                    <a:pt x="19" y="18"/>
                    <a:pt x="17" y="15"/>
                    <a:pt x="14" y="11"/>
                  </a:cubicBezTo>
                  <a:cubicBezTo>
                    <a:pt x="13" y="12"/>
                    <a:pt x="13" y="13"/>
                    <a:pt x="12" y="14"/>
                  </a:cubicBezTo>
                  <a:cubicBezTo>
                    <a:pt x="21" y="16"/>
                    <a:pt x="29" y="21"/>
                    <a:pt x="37" y="25"/>
                  </a:cubicBezTo>
                  <a:cubicBezTo>
                    <a:pt x="38" y="24"/>
                    <a:pt x="38" y="23"/>
                    <a:pt x="39" y="21"/>
                  </a:cubicBezTo>
                  <a:cubicBezTo>
                    <a:pt x="31" y="20"/>
                    <a:pt x="25" y="16"/>
                    <a:pt x="19" y="12"/>
                  </a:cubicBezTo>
                  <a:cubicBezTo>
                    <a:pt x="17" y="10"/>
                    <a:pt x="15" y="14"/>
                    <a:pt x="17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9" name="Freeform 488"/>
            <p:cNvSpPr/>
            <p:nvPr/>
          </p:nvSpPr>
          <p:spPr bwMode="auto">
            <a:xfrm>
              <a:off x="4217" y="3674"/>
              <a:ext cx="22" cy="32"/>
            </a:xfrm>
            <a:custGeom>
              <a:avLst/>
              <a:gdLst>
                <a:gd name="T0" fmla="*/ 2 w 18"/>
                <a:gd name="T1" fmla="*/ 3 h 26"/>
                <a:gd name="T2" fmla="*/ 7 w 18"/>
                <a:gd name="T3" fmla="*/ 14 h 26"/>
                <a:gd name="T4" fmla="*/ 9 w 18"/>
                <a:gd name="T5" fmla="*/ 20 h 26"/>
                <a:gd name="T6" fmla="*/ 4 w 18"/>
                <a:gd name="T7" fmla="*/ 19 h 26"/>
                <a:gd name="T8" fmla="*/ 3 w 18"/>
                <a:gd name="T9" fmla="*/ 21 h 26"/>
                <a:gd name="T10" fmla="*/ 15 w 18"/>
                <a:gd name="T11" fmla="*/ 18 h 26"/>
                <a:gd name="T12" fmla="*/ 14 w 18"/>
                <a:gd name="T13" fmla="*/ 15 h 26"/>
                <a:gd name="T14" fmla="*/ 12 w 18"/>
                <a:gd name="T15" fmla="*/ 20 h 26"/>
                <a:gd name="T16" fmla="*/ 13 w 18"/>
                <a:gd name="T17" fmla="*/ 19 h 26"/>
                <a:gd name="T18" fmla="*/ 13 w 18"/>
                <a:gd name="T19" fmla="*/ 20 h 26"/>
                <a:gd name="T20" fmla="*/ 13 w 18"/>
                <a:gd name="T21" fmla="*/ 18 h 26"/>
                <a:gd name="T22" fmla="*/ 9 w 18"/>
                <a:gd name="T23" fmla="*/ 18 h 26"/>
                <a:gd name="T24" fmla="*/ 13 w 18"/>
                <a:gd name="T25" fmla="*/ 23 h 26"/>
                <a:gd name="T26" fmla="*/ 15 w 18"/>
                <a:gd name="T27" fmla="*/ 22 h 26"/>
                <a:gd name="T28" fmla="*/ 17 w 18"/>
                <a:gd name="T29" fmla="*/ 16 h 26"/>
                <a:gd name="T30" fmla="*/ 15 w 18"/>
                <a:gd name="T31" fmla="*/ 14 h 26"/>
                <a:gd name="T32" fmla="*/ 1 w 18"/>
                <a:gd name="T33" fmla="*/ 18 h 26"/>
                <a:gd name="T34" fmla="*/ 1 w 18"/>
                <a:gd name="T35" fmla="*/ 21 h 26"/>
                <a:gd name="T36" fmla="*/ 9 w 18"/>
                <a:gd name="T37" fmla="*/ 26 h 26"/>
                <a:gd name="T38" fmla="*/ 13 w 18"/>
                <a:gd name="T39" fmla="*/ 21 h 26"/>
                <a:gd name="T40" fmla="*/ 5 w 18"/>
                <a:gd name="T41" fmla="*/ 2 h 26"/>
                <a:gd name="T42" fmla="*/ 2 w 18"/>
                <a:gd name="T43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26">
                  <a:moveTo>
                    <a:pt x="2" y="3"/>
                  </a:moveTo>
                  <a:cubicBezTo>
                    <a:pt x="3" y="7"/>
                    <a:pt x="5" y="10"/>
                    <a:pt x="7" y="14"/>
                  </a:cubicBezTo>
                  <a:cubicBezTo>
                    <a:pt x="8" y="16"/>
                    <a:pt x="8" y="18"/>
                    <a:pt x="9" y="20"/>
                  </a:cubicBezTo>
                  <a:cubicBezTo>
                    <a:pt x="10" y="24"/>
                    <a:pt x="5" y="20"/>
                    <a:pt x="4" y="19"/>
                  </a:cubicBezTo>
                  <a:cubicBezTo>
                    <a:pt x="4" y="20"/>
                    <a:pt x="3" y="20"/>
                    <a:pt x="3" y="21"/>
                  </a:cubicBezTo>
                  <a:cubicBezTo>
                    <a:pt x="7" y="20"/>
                    <a:pt x="11" y="18"/>
                    <a:pt x="15" y="18"/>
                  </a:cubicBezTo>
                  <a:cubicBezTo>
                    <a:pt x="15" y="17"/>
                    <a:pt x="14" y="16"/>
                    <a:pt x="14" y="15"/>
                  </a:cubicBezTo>
                  <a:cubicBezTo>
                    <a:pt x="13" y="17"/>
                    <a:pt x="12" y="19"/>
                    <a:pt x="12" y="20"/>
                  </a:cubicBezTo>
                  <a:cubicBezTo>
                    <a:pt x="12" y="20"/>
                    <a:pt x="13" y="20"/>
                    <a:pt x="13" y="19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19"/>
                    <a:pt x="13" y="19"/>
                    <a:pt x="13" y="18"/>
                  </a:cubicBezTo>
                  <a:cubicBezTo>
                    <a:pt x="13" y="16"/>
                    <a:pt x="9" y="16"/>
                    <a:pt x="9" y="18"/>
                  </a:cubicBezTo>
                  <a:cubicBezTo>
                    <a:pt x="9" y="21"/>
                    <a:pt x="10" y="23"/>
                    <a:pt x="13" y="23"/>
                  </a:cubicBezTo>
                  <a:cubicBezTo>
                    <a:pt x="14" y="23"/>
                    <a:pt x="15" y="23"/>
                    <a:pt x="15" y="22"/>
                  </a:cubicBezTo>
                  <a:cubicBezTo>
                    <a:pt x="16" y="20"/>
                    <a:pt x="17" y="19"/>
                    <a:pt x="17" y="16"/>
                  </a:cubicBezTo>
                  <a:cubicBezTo>
                    <a:pt x="18" y="15"/>
                    <a:pt x="17" y="14"/>
                    <a:pt x="15" y="14"/>
                  </a:cubicBezTo>
                  <a:cubicBezTo>
                    <a:pt x="11" y="14"/>
                    <a:pt x="6" y="16"/>
                    <a:pt x="1" y="18"/>
                  </a:cubicBezTo>
                  <a:cubicBezTo>
                    <a:pt x="0" y="18"/>
                    <a:pt x="0" y="20"/>
                    <a:pt x="1" y="21"/>
                  </a:cubicBezTo>
                  <a:cubicBezTo>
                    <a:pt x="2" y="23"/>
                    <a:pt x="5" y="26"/>
                    <a:pt x="9" y="26"/>
                  </a:cubicBezTo>
                  <a:cubicBezTo>
                    <a:pt x="12" y="26"/>
                    <a:pt x="14" y="24"/>
                    <a:pt x="13" y="21"/>
                  </a:cubicBezTo>
                  <a:cubicBezTo>
                    <a:pt x="13" y="14"/>
                    <a:pt x="8" y="8"/>
                    <a:pt x="5" y="2"/>
                  </a:cubicBezTo>
                  <a:cubicBezTo>
                    <a:pt x="5" y="0"/>
                    <a:pt x="1" y="1"/>
                    <a:pt x="2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0" name="Freeform 489"/>
            <p:cNvSpPr/>
            <p:nvPr/>
          </p:nvSpPr>
          <p:spPr bwMode="auto">
            <a:xfrm>
              <a:off x="4288" y="3672"/>
              <a:ext cx="40" cy="31"/>
            </a:xfrm>
            <a:custGeom>
              <a:avLst/>
              <a:gdLst>
                <a:gd name="T0" fmla="*/ 5 w 33"/>
                <a:gd name="T1" fmla="*/ 24 h 26"/>
                <a:gd name="T2" fmla="*/ 24 w 33"/>
                <a:gd name="T3" fmla="*/ 8 h 26"/>
                <a:gd name="T4" fmla="*/ 20 w 33"/>
                <a:gd name="T5" fmla="*/ 9 h 26"/>
                <a:gd name="T6" fmla="*/ 25 w 33"/>
                <a:gd name="T7" fmla="*/ 15 h 26"/>
                <a:gd name="T8" fmla="*/ 27 w 33"/>
                <a:gd name="T9" fmla="*/ 13 h 26"/>
                <a:gd name="T10" fmla="*/ 18 w 33"/>
                <a:gd name="T11" fmla="*/ 4 h 26"/>
                <a:gd name="T12" fmla="*/ 16 w 33"/>
                <a:gd name="T13" fmla="*/ 6 h 26"/>
                <a:gd name="T14" fmla="*/ 26 w 33"/>
                <a:gd name="T15" fmla="*/ 8 h 26"/>
                <a:gd name="T16" fmla="*/ 23 w 33"/>
                <a:gd name="T17" fmla="*/ 16 h 26"/>
                <a:gd name="T18" fmla="*/ 26 w 33"/>
                <a:gd name="T19" fmla="*/ 18 h 26"/>
                <a:gd name="T20" fmla="*/ 18 w 33"/>
                <a:gd name="T21" fmla="*/ 7 h 26"/>
                <a:gd name="T22" fmla="*/ 18 w 33"/>
                <a:gd name="T23" fmla="*/ 11 h 26"/>
                <a:gd name="T24" fmla="*/ 23 w 33"/>
                <a:gd name="T25" fmla="*/ 16 h 26"/>
                <a:gd name="T26" fmla="*/ 26 w 33"/>
                <a:gd name="T27" fmla="*/ 18 h 26"/>
                <a:gd name="T28" fmla="*/ 29 w 33"/>
                <a:gd name="T29" fmla="*/ 3 h 26"/>
                <a:gd name="T30" fmla="*/ 15 w 33"/>
                <a:gd name="T31" fmla="*/ 2 h 26"/>
                <a:gd name="T32" fmla="*/ 14 w 33"/>
                <a:gd name="T33" fmla="*/ 4 h 26"/>
                <a:gd name="T34" fmla="*/ 26 w 33"/>
                <a:gd name="T35" fmla="*/ 16 h 26"/>
                <a:gd name="T36" fmla="*/ 29 w 33"/>
                <a:gd name="T37" fmla="*/ 14 h 26"/>
                <a:gd name="T38" fmla="*/ 23 w 33"/>
                <a:gd name="T39" fmla="*/ 6 h 26"/>
                <a:gd name="T40" fmla="*/ 20 w 33"/>
                <a:gd name="T41" fmla="*/ 7 h 26"/>
                <a:gd name="T42" fmla="*/ 2 w 33"/>
                <a:gd name="T43" fmla="*/ 21 h 26"/>
                <a:gd name="T44" fmla="*/ 5 w 33"/>
                <a:gd name="T45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3" h="26">
                  <a:moveTo>
                    <a:pt x="5" y="24"/>
                  </a:moveTo>
                  <a:cubicBezTo>
                    <a:pt x="11" y="19"/>
                    <a:pt x="21" y="16"/>
                    <a:pt x="24" y="8"/>
                  </a:cubicBezTo>
                  <a:cubicBezTo>
                    <a:pt x="23" y="8"/>
                    <a:pt x="22" y="8"/>
                    <a:pt x="20" y="9"/>
                  </a:cubicBezTo>
                  <a:cubicBezTo>
                    <a:pt x="22" y="11"/>
                    <a:pt x="24" y="13"/>
                    <a:pt x="25" y="15"/>
                  </a:cubicBezTo>
                  <a:cubicBezTo>
                    <a:pt x="26" y="14"/>
                    <a:pt x="26" y="13"/>
                    <a:pt x="27" y="13"/>
                  </a:cubicBezTo>
                  <a:cubicBezTo>
                    <a:pt x="23" y="11"/>
                    <a:pt x="19" y="7"/>
                    <a:pt x="18" y="4"/>
                  </a:cubicBezTo>
                  <a:cubicBezTo>
                    <a:pt x="17" y="4"/>
                    <a:pt x="17" y="5"/>
                    <a:pt x="16" y="6"/>
                  </a:cubicBezTo>
                  <a:cubicBezTo>
                    <a:pt x="18" y="6"/>
                    <a:pt x="27" y="3"/>
                    <a:pt x="26" y="8"/>
                  </a:cubicBezTo>
                  <a:cubicBezTo>
                    <a:pt x="26" y="11"/>
                    <a:pt x="24" y="13"/>
                    <a:pt x="23" y="16"/>
                  </a:cubicBezTo>
                  <a:cubicBezTo>
                    <a:pt x="22" y="19"/>
                    <a:pt x="25" y="20"/>
                    <a:pt x="26" y="18"/>
                  </a:cubicBezTo>
                  <a:cubicBezTo>
                    <a:pt x="30" y="12"/>
                    <a:pt x="24" y="8"/>
                    <a:pt x="18" y="7"/>
                  </a:cubicBezTo>
                  <a:cubicBezTo>
                    <a:pt x="15" y="7"/>
                    <a:pt x="15" y="11"/>
                    <a:pt x="18" y="11"/>
                  </a:cubicBezTo>
                  <a:cubicBezTo>
                    <a:pt x="21" y="11"/>
                    <a:pt x="25" y="12"/>
                    <a:pt x="23" y="16"/>
                  </a:cubicBezTo>
                  <a:cubicBezTo>
                    <a:pt x="24" y="16"/>
                    <a:pt x="25" y="17"/>
                    <a:pt x="26" y="18"/>
                  </a:cubicBezTo>
                  <a:cubicBezTo>
                    <a:pt x="28" y="14"/>
                    <a:pt x="33" y="7"/>
                    <a:pt x="29" y="3"/>
                  </a:cubicBezTo>
                  <a:cubicBezTo>
                    <a:pt x="26" y="0"/>
                    <a:pt x="20" y="1"/>
                    <a:pt x="15" y="2"/>
                  </a:cubicBezTo>
                  <a:cubicBezTo>
                    <a:pt x="14" y="2"/>
                    <a:pt x="13" y="4"/>
                    <a:pt x="14" y="4"/>
                  </a:cubicBezTo>
                  <a:cubicBezTo>
                    <a:pt x="16" y="10"/>
                    <a:pt x="21" y="15"/>
                    <a:pt x="26" y="16"/>
                  </a:cubicBezTo>
                  <a:cubicBezTo>
                    <a:pt x="28" y="17"/>
                    <a:pt x="29" y="16"/>
                    <a:pt x="29" y="14"/>
                  </a:cubicBezTo>
                  <a:cubicBezTo>
                    <a:pt x="28" y="11"/>
                    <a:pt x="25" y="9"/>
                    <a:pt x="23" y="6"/>
                  </a:cubicBezTo>
                  <a:cubicBezTo>
                    <a:pt x="22" y="5"/>
                    <a:pt x="20" y="6"/>
                    <a:pt x="20" y="7"/>
                  </a:cubicBezTo>
                  <a:cubicBezTo>
                    <a:pt x="17" y="14"/>
                    <a:pt x="8" y="17"/>
                    <a:pt x="2" y="21"/>
                  </a:cubicBezTo>
                  <a:cubicBezTo>
                    <a:pt x="0" y="23"/>
                    <a:pt x="3" y="26"/>
                    <a:pt x="5" y="2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1" name="Freeform 490"/>
            <p:cNvSpPr/>
            <p:nvPr/>
          </p:nvSpPr>
          <p:spPr bwMode="auto">
            <a:xfrm>
              <a:off x="4542" y="3707"/>
              <a:ext cx="39" cy="47"/>
            </a:xfrm>
            <a:custGeom>
              <a:avLst/>
              <a:gdLst>
                <a:gd name="T0" fmla="*/ 10 w 32"/>
                <a:gd name="T1" fmla="*/ 16 h 39"/>
                <a:gd name="T2" fmla="*/ 27 w 32"/>
                <a:gd name="T3" fmla="*/ 37 h 39"/>
                <a:gd name="T4" fmla="*/ 30 w 32"/>
                <a:gd name="T5" fmla="*/ 35 h 39"/>
                <a:gd name="T6" fmla="*/ 9 w 32"/>
                <a:gd name="T7" fmla="*/ 3 h 39"/>
                <a:gd name="T8" fmla="*/ 6 w 32"/>
                <a:gd name="T9" fmla="*/ 4 h 39"/>
                <a:gd name="T10" fmla="*/ 5 w 32"/>
                <a:gd name="T11" fmla="*/ 19 h 39"/>
                <a:gd name="T12" fmla="*/ 9 w 32"/>
                <a:gd name="T13" fmla="*/ 18 h 39"/>
                <a:gd name="T14" fmla="*/ 5 w 32"/>
                <a:gd name="T15" fmla="*/ 2 h 39"/>
                <a:gd name="T16" fmla="*/ 2 w 32"/>
                <a:gd name="T17" fmla="*/ 4 h 39"/>
                <a:gd name="T18" fmla="*/ 8 w 32"/>
                <a:gd name="T19" fmla="*/ 7 h 39"/>
                <a:gd name="T20" fmla="*/ 6 w 32"/>
                <a:gd name="T21" fmla="*/ 16 h 39"/>
                <a:gd name="T22" fmla="*/ 8 w 32"/>
                <a:gd name="T23" fmla="*/ 19 h 39"/>
                <a:gd name="T24" fmla="*/ 13 w 32"/>
                <a:gd name="T25" fmla="*/ 13 h 39"/>
                <a:gd name="T26" fmla="*/ 11 w 32"/>
                <a:gd name="T27" fmla="*/ 10 h 39"/>
                <a:gd name="T28" fmla="*/ 5 w 32"/>
                <a:gd name="T29" fmla="*/ 16 h 39"/>
                <a:gd name="T30" fmla="*/ 7 w 32"/>
                <a:gd name="T31" fmla="*/ 20 h 39"/>
                <a:gd name="T32" fmla="*/ 17 w 32"/>
                <a:gd name="T33" fmla="*/ 9 h 39"/>
                <a:gd name="T34" fmla="*/ 3 w 32"/>
                <a:gd name="T35" fmla="*/ 1 h 39"/>
                <a:gd name="T36" fmla="*/ 0 w 32"/>
                <a:gd name="T37" fmla="*/ 3 h 39"/>
                <a:gd name="T38" fmla="*/ 5 w 32"/>
                <a:gd name="T39" fmla="*/ 20 h 39"/>
                <a:gd name="T40" fmla="*/ 9 w 32"/>
                <a:gd name="T41" fmla="*/ 19 h 39"/>
                <a:gd name="T42" fmla="*/ 10 w 32"/>
                <a:gd name="T43" fmla="*/ 6 h 39"/>
                <a:gd name="T44" fmla="*/ 7 w 32"/>
                <a:gd name="T45" fmla="*/ 7 h 39"/>
                <a:gd name="T46" fmla="*/ 27 w 32"/>
                <a:gd name="T47" fmla="*/ 38 h 39"/>
                <a:gd name="T48" fmla="*/ 30 w 32"/>
                <a:gd name="T49" fmla="*/ 35 h 39"/>
                <a:gd name="T50" fmla="*/ 13 w 32"/>
                <a:gd name="T51" fmla="*/ 13 h 39"/>
                <a:gd name="T52" fmla="*/ 10 w 32"/>
                <a:gd name="T53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2" h="39">
                  <a:moveTo>
                    <a:pt x="10" y="16"/>
                  </a:moveTo>
                  <a:cubicBezTo>
                    <a:pt x="16" y="23"/>
                    <a:pt x="22" y="29"/>
                    <a:pt x="27" y="37"/>
                  </a:cubicBezTo>
                  <a:cubicBezTo>
                    <a:pt x="28" y="36"/>
                    <a:pt x="29" y="36"/>
                    <a:pt x="30" y="35"/>
                  </a:cubicBezTo>
                  <a:cubicBezTo>
                    <a:pt x="22" y="25"/>
                    <a:pt x="20" y="10"/>
                    <a:pt x="9" y="3"/>
                  </a:cubicBezTo>
                  <a:cubicBezTo>
                    <a:pt x="8" y="3"/>
                    <a:pt x="7" y="3"/>
                    <a:pt x="6" y="4"/>
                  </a:cubicBezTo>
                  <a:cubicBezTo>
                    <a:pt x="3" y="9"/>
                    <a:pt x="5" y="14"/>
                    <a:pt x="5" y="19"/>
                  </a:cubicBezTo>
                  <a:cubicBezTo>
                    <a:pt x="6" y="19"/>
                    <a:pt x="8" y="18"/>
                    <a:pt x="9" y="18"/>
                  </a:cubicBezTo>
                  <a:cubicBezTo>
                    <a:pt x="6" y="13"/>
                    <a:pt x="5" y="7"/>
                    <a:pt x="5" y="2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4" y="5"/>
                    <a:pt x="6" y="6"/>
                    <a:pt x="8" y="7"/>
                  </a:cubicBezTo>
                  <a:cubicBezTo>
                    <a:pt x="14" y="11"/>
                    <a:pt x="11" y="14"/>
                    <a:pt x="6" y="16"/>
                  </a:cubicBezTo>
                  <a:cubicBezTo>
                    <a:pt x="7" y="17"/>
                    <a:pt x="7" y="17"/>
                    <a:pt x="8" y="19"/>
                  </a:cubicBezTo>
                  <a:cubicBezTo>
                    <a:pt x="9" y="16"/>
                    <a:pt x="11" y="14"/>
                    <a:pt x="13" y="13"/>
                  </a:cubicBezTo>
                  <a:cubicBezTo>
                    <a:pt x="15" y="12"/>
                    <a:pt x="13" y="8"/>
                    <a:pt x="11" y="10"/>
                  </a:cubicBezTo>
                  <a:cubicBezTo>
                    <a:pt x="8" y="11"/>
                    <a:pt x="6" y="13"/>
                    <a:pt x="5" y="16"/>
                  </a:cubicBezTo>
                  <a:cubicBezTo>
                    <a:pt x="4" y="18"/>
                    <a:pt x="5" y="20"/>
                    <a:pt x="7" y="20"/>
                  </a:cubicBezTo>
                  <a:cubicBezTo>
                    <a:pt x="12" y="18"/>
                    <a:pt x="19" y="15"/>
                    <a:pt x="17" y="9"/>
                  </a:cubicBezTo>
                  <a:cubicBezTo>
                    <a:pt x="15" y="5"/>
                    <a:pt x="7" y="2"/>
                    <a:pt x="3" y="1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2" y="9"/>
                    <a:pt x="2" y="15"/>
                    <a:pt x="5" y="20"/>
                  </a:cubicBezTo>
                  <a:cubicBezTo>
                    <a:pt x="6" y="22"/>
                    <a:pt x="9" y="21"/>
                    <a:pt x="9" y="19"/>
                  </a:cubicBezTo>
                  <a:cubicBezTo>
                    <a:pt x="9" y="15"/>
                    <a:pt x="7" y="10"/>
                    <a:pt x="10" y="6"/>
                  </a:cubicBezTo>
                  <a:cubicBezTo>
                    <a:pt x="9" y="7"/>
                    <a:pt x="8" y="7"/>
                    <a:pt x="7" y="7"/>
                  </a:cubicBezTo>
                  <a:cubicBezTo>
                    <a:pt x="17" y="14"/>
                    <a:pt x="19" y="29"/>
                    <a:pt x="27" y="38"/>
                  </a:cubicBezTo>
                  <a:cubicBezTo>
                    <a:pt x="29" y="39"/>
                    <a:pt x="32" y="37"/>
                    <a:pt x="30" y="35"/>
                  </a:cubicBezTo>
                  <a:cubicBezTo>
                    <a:pt x="25" y="27"/>
                    <a:pt x="19" y="20"/>
                    <a:pt x="13" y="13"/>
                  </a:cubicBezTo>
                  <a:cubicBezTo>
                    <a:pt x="12" y="11"/>
                    <a:pt x="9" y="14"/>
                    <a:pt x="10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2" name="Freeform 491"/>
            <p:cNvSpPr/>
            <p:nvPr/>
          </p:nvSpPr>
          <p:spPr bwMode="auto">
            <a:xfrm>
              <a:off x="4566" y="3746"/>
              <a:ext cx="21" cy="19"/>
            </a:xfrm>
            <a:custGeom>
              <a:avLst/>
              <a:gdLst>
                <a:gd name="T0" fmla="*/ 6 w 17"/>
                <a:gd name="T1" fmla="*/ 12 h 16"/>
                <a:gd name="T2" fmla="*/ 14 w 17"/>
                <a:gd name="T3" fmla="*/ 16 h 16"/>
                <a:gd name="T4" fmla="*/ 15 w 17"/>
                <a:gd name="T5" fmla="*/ 11 h 16"/>
                <a:gd name="T6" fmla="*/ 10 w 17"/>
                <a:gd name="T7" fmla="*/ 10 h 16"/>
                <a:gd name="T8" fmla="*/ 5 w 17"/>
                <a:gd name="T9" fmla="*/ 9 h 16"/>
                <a:gd name="T10" fmla="*/ 8 w 17"/>
                <a:gd name="T11" fmla="*/ 6 h 16"/>
                <a:gd name="T12" fmla="*/ 13 w 17"/>
                <a:gd name="T13" fmla="*/ 4 h 16"/>
                <a:gd name="T14" fmla="*/ 11 w 17"/>
                <a:gd name="T15" fmla="*/ 2 h 16"/>
                <a:gd name="T16" fmla="*/ 11 w 17"/>
                <a:gd name="T17" fmla="*/ 13 h 16"/>
                <a:gd name="T18" fmla="*/ 14 w 17"/>
                <a:gd name="T19" fmla="*/ 10 h 16"/>
                <a:gd name="T20" fmla="*/ 10 w 17"/>
                <a:gd name="T21" fmla="*/ 7 h 16"/>
                <a:gd name="T22" fmla="*/ 6 w 17"/>
                <a:gd name="T23" fmla="*/ 9 h 16"/>
                <a:gd name="T24" fmla="*/ 12 w 17"/>
                <a:gd name="T25" fmla="*/ 14 h 16"/>
                <a:gd name="T26" fmla="*/ 15 w 17"/>
                <a:gd name="T27" fmla="*/ 12 h 16"/>
                <a:gd name="T28" fmla="*/ 15 w 17"/>
                <a:gd name="T29" fmla="*/ 1 h 16"/>
                <a:gd name="T30" fmla="*/ 12 w 17"/>
                <a:gd name="T31" fmla="*/ 0 h 16"/>
                <a:gd name="T32" fmla="*/ 1 w 17"/>
                <a:gd name="T33" fmla="*/ 9 h 16"/>
                <a:gd name="T34" fmla="*/ 14 w 17"/>
                <a:gd name="T35" fmla="*/ 16 h 16"/>
                <a:gd name="T36" fmla="*/ 15 w 17"/>
                <a:gd name="T37" fmla="*/ 11 h 16"/>
                <a:gd name="T38" fmla="*/ 6 w 17"/>
                <a:gd name="T39" fmla="*/ 8 h 16"/>
                <a:gd name="T40" fmla="*/ 6 w 17"/>
                <a:gd name="T41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6">
                  <a:moveTo>
                    <a:pt x="6" y="12"/>
                  </a:moveTo>
                  <a:cubicBezTo>
                    <a:pt x="8" y="13"/>
                    <a:pt x="11" y="14"/>
                    <a:pt x="14" y="16"/>
                  </a:cubicBezTo>
                  <a:cubicBezTo>
                    <a:pt x="14" y="14"/>
                    <a:pt x="15" y="13"/>
                    <a:pt x="15" y="11"/>
                  </a:cubicBezTo>
                  <a:cubicBezTo>
                    <a:pt x="13" y="11"/>
                    <a:pt x="11" y="11"/>
                    <a:pt x="10" y="10"/>
                  </a:cubicBezTo>
                  <a:cubicBezTo>
                    <a:pt x="9" y="10"/>
                    <a:pt x="5" y="10"/>
                    <a:pt x="5" y="9"/>
                  </a:cubicBezTo>
                  <a:cubicBezTo>
                    <a:pt x="4" y="8"/>
                    <a:pt x="7" y="6"/>
                    <a:pt x="8" y="6"/>
                  </a:cubicBezTo>
                  <a:cubicBezTo>
                    <a:pt x="9" y="5"/>
                    <a:pt x="11" y="4"/>
                    <a:pt x="13" y="4"/>
                  </a:cubicBezTo>
                  <a:cubicBezTo>
                    <a:pt x="12" y="3"/>
                    <a:pt x="12" y="3"/>
                    <a:pt x="11" y="2"/>
                  </a:cubicBezTo>
                  <a:cubicBezTo>
                    <a:pt x="11" y="6"/>
                    <a:pt x="10" y="9"/>
                    <a:pt x="11" y="13"/>
                  </a:cubicBezTo>
                  <a:cubicBezTo>
                    <a:pt x="12" y="12"/>
                    <a:pt x="13" y="11"/>
                    <a:pt x="14" y="10"/>
                  </a:cubicBezTo>
                  <a:cubicBezTo>
                    <a:pt x="12" y="10"/>
                    <a:pt x="11" y="9"/>
                    <a:pt x="10" y="7"/>
                  </a:cubicBezTo>
                  <a:cubicBezTo>
                    <a:pt x="10" y="5"/>
                    <a:pt x="6" y="6"/>
                    <a:pt x="6" y="9"/>
                  </a:cubicBezTo>
                  <a:cubicBezTo>
                    <a:pt x="8" y="11"/>
                    <a:pt x="9" y="13"/>
                    <a:pt x="12" y="14"/>
                  </a:cubicBezTo>
                  <a:cubicBezTo>
                    <a:pt x="14" y="15"/>
                    <a:pt x="15" y="14"/>
                    <a:pt x="15" y="12"/>
                  </a:cubicBezTo>
                  <a:cubicBezTo>
                    <a:pt x="14" y="8"/>
                    <a:pt x="15" y="5"/>
                    <a:pt x="15" y="1"/>
                  </a:cubicBezTo>
                  <a:cubicBezTo>
                    <a:pt x="15" y="0"/>
                    <a:pt x="13" y="0"/>
                    <a:pt x="12" y="0"/>
                  </a:cubicBezTo>
                  <a:cubicBezTo>
                    <a:pt x="8" y="0"/>
                    <a:pt x="0" y="4"/>
                    <a:pt x="1" y="9"/>
                  </a:cubicBezTo>
                  <a:cubicBezTo>
                    <a:pt x="1" y="15"/>
                    <a:pt x="10" y="14"/>
                    <a:pt x="14" y="16"/>
                  </a:cubicBezTo>
                  <a:cubicBezTo>
                    <a:pt x="16" y="16"/>
                    <a:pt x="17" y="12"/>
                    <a:pt x="15" y="11"/>
                  </a:cubicBezTo>
                  <a:cubicBezTo>
                    <a:pt x="12" y="10"/>
                    <a:pt x="9" y="9"/>
                    <a:pt x="6" y="8"/>
                  </a:cubicBezTo>
                  <a:cubicBezTo>
                    <a:pt x="4" y="7"/>
                    <a:pt x="3" y="11"/>
                    <a:pt x="6" y="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3" name="Freeform 492"/>
            <p:cNvSpPr/>
            <p:nvPr/>
          </p:nvSpPr>
          <p:spPr bwMode="auto">
            <a:xfrm>
              <a:off x="4666" y="3647"/>
              <a:ext cx="50" cy="23"/>
            </a:xfrm>
            <a:custGeom>
              <a:avLst/>
              <a:gdLst>
                <a:gd name="T0" fmla="*/ 2 w 41"/>
                <a:gd name="T1" fmla="*/ 13 h 19"/>
                <a:gd name="T2" fmla="*/ 36 w 41"/>
                <a:gd name="T3" fmla="*/ 15 h 19"/>
                <a:gd name="T4" fmla="*/ 38 w 41"/>
                <a:gd name="T5" fmla="*/ 13 h 19"/>
                <a:gd name="T6" fmla="*/ 35 w 41"/>
                <a:gd name="T7" fmla="*/ 2 h 19"/>
                <a:gd name="T8" fmla="*/ 31 w 41"/>
                <a:gd name="T9" fmla="*/ 3 h 19"/>
                <a:gd name="T10" fmla="*/ 30 w 41"/>
                <a:gd name="T11" fmla="*/ 17 h 19"/>
                <a:gd name="T12" fmla="*/ 32 w 41"/>
                <a:gd name="T13" fmla="*/ 19 h 19"/>
                <a:gd name="T14" fmla="*/ 40 w 41"/>
                <a:gd name="T15" fmla="*/ 16 h 19"/>
                <a:gd name="T16" fmla="*/ 38 w 41"/>
                <a:gd name="T17" fmla="*/ 12 h 19"/>
                <a:gd name="T18" fmla="*/ 34 w 41"/>
                <a:gd name="T19" fmla="*/ 12 h 19"/>
                <a:gd name="T20" fmla="*/ 34 w 41"/>
                <a:gd name="T21" fmla="*/ 16 h 19"/>
                <a:gd name="T22" fmla="*/ 38 w 41"/>
                <a:gd name="T23" fmla="*/ 16 h 19"/>
                <a:gd name="T24" fmla="*/ 37 w 41"/>
                <a:gd name="T25" fmla="*/ 13 h 19"/>
                <a:gd name="T26" fmla="*/ 32 w 41"/>
                <a:gd name="T27" fmla="*/ 15 h 19"/>
                <a:gd name="T28" fmla="*/ 34 w 41"/>
                <a:gd name="T29" fmla="*/ 17 h 19"/>
                <a:gd name="T30" fmla="*/ 35 w 41"/>
                <a:gd name="T31" fmla="*/ 3 h 19"/>
                <a:gd name="T32" fmla="*/ 31 w 41"/>
                <a:gd name="T33" fmla="*/ 3 h 19"/>
                <a:gd name="T34" fmla="*/ 34 w 41"/>
                <a:gd name="T35" fmla="*/ 13 h 19"/>
                <a:gd name="T36" fmla="*/ 36 w 41"/>
                <a:gd name="T37" fmla="*/ 11 h 19"/>
                <a:gd name="T38" fmla="*/ 2 w 41"/>
                <a:gd name="T39" fmla="*/ 9 h 19"/>
                <a:gd name="T40" fmla="*/ 2 w 41"/>
                <a:gd name="T41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19">
                  <a:moveTo>
                    <a:pt x="2" y="13"/>
                  </a:moveTo>
                  <a:cubicBezTo>
                    <a:pt x="14" y="13"/>
                    <a:pt x="25" y="15"/>
                    <a:pt x="36" y="15"/>
                  </a:cubicBezTo>
                  <a:cubicBezTo>
                    <a:pt x="37" y="15"/>
                    <a:pt x="38" y="14"/>
                    <a:pt x="38" y="13"/>
                  </a:cubicBezTo>
                  <a:cubicBezTo>
                    <a:pt x="38" y="9"/>
                    <a:pt x="37" y="6"/>
                    <a:pt x="35" y="2"/>
                  </a:cubicBezTo>
                  <a:cubicBezTo>
                    <a:pt x="34" y="0"/>
                    <a:pt x="31" y="0"/>
                    <a:pt x="31" y="3"/>
                  </a:cubicBezTo>
                  <a:cubicBezTo>
                    <a:pt x="31" y="8"/>
                    <a:pt x="30" y="12"/>
                    <a:pt x="30" y="17"/>
                  </a:cubicBezTo>
                  <a:cubicBezTo>
                    <a:pt x="30" y="18"/>
                    <a:pt x="31" y="19"/>
                    <a:pt x="32" y="19"/>
                  </a:cubicBezTo>
                  <a:cubicBezTo>
                    <a:pt x="35" y="19"/>
                    <a:pt x="38" y="18"/>
                    <a:pt x="40" y="16"/>
                  </a:cubicBezTo>
                  <a:cubicBezTo>
                    <a:pt x="41" y="14"/>
                    <a:pt x="40" y="12"/>
                    <a:pt x="38" y="12"/>
                  </a:cubicBezTo>
                  <a:cubicBezTo>
                    <a:pt x="37" y="12"/>
                    <a:pt x="35" y="12"/>
                    <a:pt x="34" y="12"/>
                  </a:cubicBezTo>
                  <a:cubicBezTo>
                    <a:pt x="31" y="12"/>
                    <a:pt x="31" y="16"/>
                    <a:pt x="34" y="16"/>
                  </a:cubicBezTo>
                  <a:cubicBezTo>
                    <a:pt x="35" y="16"/>
                    <a:pt x="37" y="16"/>
                    <a:pt x="38" y="16"/>
                  </a:cubicBezTo>
                  <a:cubicBezTo>
                    <a:pt x="38" y="15"/>
                    <a:pt x="38" y="14"/>
                    <a:pt x="37" y="13"/>
                  </a:cubicBezTo>
                  <a:cubicBezTo>
                    <a:pt x="35" y="14"/>
                    <a:pt x="34" y="14"/>
                    <a:pt x="32" y="15"/>
                  </a:cubicBezTo>
                  <a:cubicBezTo>
                    <a:pt x="33" y="16"/>
                    <a:pt x="34" y="17"/>
                    <a:pt x="34" y="17"/>
                  </a:cubicBezTo>
                  <a:cubicBezTo>
                    <a:pt x="34" y="12"/>
                    <a:pt x="35" y="8"/>
                    <a:pt x="35" y="3"/>
                  </a:cubicBezTo>
                  <a:cubicBezTo>
                    <a:pt x="34" y="3"/>
                    <a:pt x="33" y="3"/>
                    <a:pt x="31" y="3"/>
                  </a:cubicBezTo>
                  <a:cubicBezTo>
                    <a:pt x="32" y="6"/>
                    <a:pt x="34" y="9"/>
                    <a:pt x="34" y="13"/>
                  </a:cubicBezTo>
                  <a:cubicBezTo>
                    <a:pt x="35" y="12"/>
                    <a:pt x="35" y="12"/>
                    <a:pt x="36" y="11"/>
                  </a:cubicBezTo>
                  <a:cubicBezTo>
                    <a:pt x="25" y="11"/>
                    <a:pt x="14" y="9"/>
                    <a:pt x="2" y="9"/>
                  </a:cubicBezTo>
                  <a:cubicBezTo>
                    <a:pt x="0" y="9"/>
                    <a:pt x="0" y="13"/>
                    <a:pt x="2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4" name="Freeform 493"/>
            <p:cNvSpPr/>
            <p:nvPr/>
          </p:nvSpPr>
          <p:spPr bwMode="auto">
            <a:xfrm>
              <a:off x="4650" y="3650"/>
              <a:ext cx="22" cy="25"/>
            </a:xfrm>
            <a:custGeom>
              <a:avLst/>
              <a:gdLst>
                <a:gd name="T0" fmla="*/ 12 w 18"/>
                <a:gd name="T1" fmla="*/ 4 h 21"/>
                <a:gd name="T2" fmla="*/ 10 w 18"/>
                <a:gd name="T3" fmla="*/ 17 h 21"/>
                <a:gd name="T4" fmla="*/ 14 w 18"/>
                <a:gd name="T5" fmla="*/ 19 h 21"/>
                <a:gd name="T6" fmla="*/ 16 w 18"/>
                <a:gd name="T7" fmla="*/ 3 h 21"/>
                <a:gd name="T8" fmla="*/ 13 w 18"/>
                <a:gd name="T9" fmla="*/ 1 h 21"/>
                <a:gd name="T10" fmla="*/ 2 w 18"/>
                <a:gd name="T11" fmla="*/ 8 h 21"/>
                <a:gd name="T12" fmla="*/ 8 w 18"/>
                <a:gd name="T13" fmla="*/ 19 h 21"/>
                <a:gd name="T14" fmla="*/ 11 w 18"/>
                <a:gd name="T15" fmla="*/ 18 h 21"/>
                <a:gd name="T16" fmla="*/ 13 w 18"/>
                <a:gd name="T17" fmla="*/ 15 h 21"/>
                <a:gd name="T18" fmla="*/ 9 w 18"/>
                <a:gd name="T19" fmla="*/ 14 h 21"/>
                <a:gd name="T20" fmla="*/ 8 w 18"/>
                <a:gd name="T21" fmla="*/ 16 h 21"/>
                <a:gd name="T22" fmla="*/ 11 w 18"/>
                <a:gd name="T23" fmla="*/ 15 h 21"/>
                <a:gd name="T24" fmla="*/ 6 w 18"/>
                <a:gd name="T25" fmla="*/ 9 h 21"/>
                <a:gd name="T26" fmla="*/ 14 w 18"/>
                <a:gd name="T27" fmla="*/ 5 h 21"/>
                <a:gd name="T28" fmla="*/ 12 w 18"/>
                <a:gd name="T29" fmla="*/ 2 h 21"/>
                <a:gd name="T30" fmla="*/ 10 w 18"/>
                <a:gd name="T31" fmla="*/ 18 h 21"/>
                <a:gd name="T32" fmla="*/ 14 w 18"/>
                <a:gd name="T33" fmla="*/ 19 h 21"/>
                <a:gd name="T34" fmla="*/ 16 w 18"/>
                <a:gd name="T35" fmla="*/ 3 h 21"/>
                <a:gd name="T36" fmla="*/ 12 w 18"/>
                <a:gd name="T37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21">
                  <a:moveTo>
                    <a:pt x="12" y="4"/>
                  </a:moveTo>
                  <a:cubicBezTo>
                    <a:pt x="14" y="8"/>
                    <a:pt x="13" y="14"/>
                    <a:pt x="10" y="17"/>
                  </a:cubicBezTo>
                  <a:cubicBezTo>
                    <a:pt x="11" y="18"/>
                    <a:pt x="13" y="18"/>
                    <a:pt x="14" y="19"/>
                  </a:cubicBezTo>
                  <a:cubicBezTo>
                    <a:pt x="15" y="14"/>
                    <a:pt x="15" y="9"/>
                    <a:pt x="16" y="3"/>
                  </a:cubicBezTo>
                  <a:cubicBezTo>
                    <a:pt x="16" y="2"/>
                    <a:pt x="15" y="1"/>
                    <a:pt x="13" y="1"/>
                  </a:cubicBezTo>
                  <a:cubicBezTo>
                    <a:pt x="9" y="2"/>
                    <a:pt x="4" y="4"/>
                    <a:pt x="2" y="8"/>
                  </a:cubicBezTo>
                  <a:cubicBezTo>
                    <a:pt x="0" y="13"/>
                    <a:pt x="5" y="17"/>
                    <a:pt x="8" y="19"/>
                  </a:cubicBezTo>
                  <a:cubicBezTo>
                    <a:pt x="10" y="19"/>
                    <a:pt x="11" y="19"/>
                    <a:pt x="11" y="18"/>
                  </a:cubicBezTo>
                  <a:cubicBezTo>
                    <a:pt x="12" y="17"/>
                    <a:pt x="12" y="16"/>
                    <a:pt x="13" y="15"/>
                  </a:cubicBezTo>
                  <a:cubicBezTo>
                    <a:pt x="14" y="13"/>
                    <a:pt x="10" y="12"/>
                    <a:pt x="9" y="14"/>
                  </a:cubicBezTo>
                  <a:cubicBezTo>
                    <a:pt x="8" y="15"/>
                    <a:pt x="8" y="16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8" y="14"/>
                    <a:pt x="5" y="12"/>
                    <a:pt x="6" y="9"/>
                  </a:cubicBezTo>
                  <a:cubicBezTo>
                    <a:pt x="8" y="6"/>
                    <a:pt x="12" y="5"/>
                    <a:pt x="14" y="5"/>
                  </a:cubicBezTo>
                  <a:cubicBezTo>
                    <a:pt x="14" y="4"/>
                    <a:pt x="13" y="3"/>
                    <a:pt x="12" y="2"/>
                  </a:cubicBezTo>
                  <a:cubicBezTo>
                    <a:pt x="11" y="7"/>
                    <a:pt x="11" y="13"/>
                    <a:pt x="10" y="18"/>
                  </a:cubicBezTo>
                  <a:cubicBezTo>
                    <a:pt x="9" y="20"/>
                    <a:pt x="12" y="21"/>
                    <a:pt x="14" y="19"/>
                  </a:cubicBezTo>
                  <a:cubicBezTo>
                    <a:pt x="17" y="15"/>
                    <a:pt x="18" y="8"/>
                    <a:pt x="16" y="3"/>
                  </a:cubicBezTo>
                  <a:cubicBezTo>
                    <a:pt x="15" y="0"/>
                    <a:pt x="12" y="1"/>
                    <a:pt x="1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5" name="Freeform 494"/>
            <p:cNvSpPr/>
            <p:nvPr/>
          </p:nvSpPr>
          <p:spPr bwMode="auto">
            <a:xfrm>
              <a:off x="4759" y="3481"/>
              <a:ext cx="32" cy="45"/>
            </a:xfrm>
            <a:custGeom>
              <a:avLst/>
              <a:gdLst>
                <a:gd name="T0" fmla="*/ 12 w 27"/>
                <a:gd name="T1" fmla="*/ 34 h 37"/>
                <a:gd name="T2" fmla="*/ 24 w 27"/>
                <a:gd name="T3" fmla="*/ 31 h 37"/>
                <a:gd name="T4" fmla="*/ 22 w 27"/>
                <a:gd name="T5" fmla="*/ 27 h 37"/>
                <a:gd name="T6" fmla="*/ 3 w 27"/>
                <a:gd name="T7" fmla="*/ 32 h 37"/>
                <a:gd name="T8" fmla="*/ 5 w 27"/>
                <a:gd name="T9" fmla="*/ 34 h 37"/>
                <a:gd name="T10" fmla="*/ 11 w 27"/>
                <a:gd name="T11" fmla="*/ 18 h 37"/>
                <a:gd name="T12" fmla="*/ 14 w 27"/>
                <a:gd name="T13" fmla="*/ 9 h 37"/>
                <a:gd name="T14" fmla="*/ 16 w 27"/>
                <a:gd name="T15" fmla="*/ 6 h 37"/>
                <a:gd name="T16" fmla="*/ 16 w 27"/>
                <a:gd name="T17" fmla="*/ 4 h 37"/>
                <a:gd name="T18" fmla="*/ 16 w 27"/>
                <a:gd name="T19" fmla="*/ 0 h 37"/>
                <a:gd name="T20" fmla="*/ 8 w 27"/>
                <a:gd name="T21" fmla="*/ 13 h 37"/>
                <a:gd name="T22" fmla="*/ 1 w 27"/>
                <a:gd name="T23" fmla="*/ 34 h 37"/>
                <a:gd name="T24" fmla="*/ 3 w 27"/>
                <a:gd name="T25" fmla="*/ 36 h 37"/>
                <a:gd name="T26" fmla="*/ 25 w 27"/>
                <a:gd name="T27" fmla="*/ 30 h 37"/>
                <a:gd name="T28" fmla="*/ 24 w 27"/>
                <a:gd name="T29" fmla="*/ 27 h 37"/>
                <a:gd name="T30" fmla="*/ 11 w 27"/>
                <a:gd name="T31" fmla="*/ 30 h 37"/>
                <a:gd name="T32" fmla="*/ 12 w 27"/>
                <a:gd name="T33" fmla="*/ 3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37">
                  <a:moveTo>
                    <a:pt x="12" y="34"/>
                  </a:moveTo>
                  <a:cubicBezTo>
                    <a:pt x="16" y="33"/>
                    <a:pt x="20" y="31"/>
                    <a:pt x="24" y="31"/>
                  </a:cubicBezTo>
                  <a:cubicBezTo>
                    <a:pt x="24" y="30"/>
                    <a:pt x="23" y="29"/>
                    <a:pt x="22" y="27"/>
                  </a:cubicBezTo>
                  <a:cubicBezTo>
                    <a:pt x="18" y="32"/>
                    <a:pt x="9" y="33"/>
                    <a:pt x="3" y="32"/>
                  </a:cubicBezTo>
                  <a:cubicBezTo>
                    <a:pt x="3" y="33"/>
                    <a:pt x="4" y="34"/>
                    <a:pt x="5" y="34"/>
                  </a:cubicBezTo>
                  <a:cubicBezTo>
                    <a:pt x="5" y="29"/>
                    <a:pt x="9" y="23"/>
                    <a:pt x="11" y="18"/>
                  </a:cubicBezTo>
                  <a:cubicBezTo>
                    <a:pt x="12" y="15"/>
                    <a:pt x="13" y="12"/>
                    <a:pt x="14" y="9"/>
                  </a:cubicBezTo>
                  <a:cubicBezTo>
                    <a:pt x="15" y="8"/>
                    <a:pt x="16" y="7"/>
                    <a:pt x="16" y="6"/>
                  </a:cubicBezTo>
                  <a:cubicBezTo>
                    <a:pt x="17" y="5"/>
                    <a:pt x="18" y="4"/>
                    <a:pt x="16" y="4"/>
                  </a:cubicBezTo>
                  <a:cubicBezTo>
                    <a:pt x="19" y="4"/>
                    <a:pt x="19" y="0"/>
                    <a:pt x="16" y="0"/>
                  </a:cubicBezTo>
                  <a:cubicBezTo>
                    <a:pt x="12" y="0"/>
                    <a:pt x="9" y="10"/>
                    <a:pt x="8" y="13"/>
                  </a:cubicBezTo>
                  <a:cubicBezTo>
                    <a:pt x="5" y="20"/>
                    <a:pt x="1" y="27"/>
                    <a:pt x="1" y="34"/>
                  </a:cubicBezTo>
                  <a:cubicBezTo>
                    <a:pt x="0" y="36"/>
                    <a:pt x="1" y="36"/>
                    <a:pt x="3" y="36"/>
                  </a:cubicBezTo>
                  <a:cubicBezTo>
                    <a:pt x="10" y="37"/>
                    <a:pt x="19" y="36"/>
                    <a:pt x="25" y="30"/>
                  </a:cubicBezTo>
                  <a:cubicBezTo>
                    <a:pt x="27" y="29"/>
                    <a:pt x="26" y="27"/>
                    <a:pt x="24" y="27"/>
                  </a:cubicBezTo>
                  <a:cubicBezTo>
                    <a:pt x="19" y="27"/>
                    <a:pt x="15" y="29"/>
                    <a:pt x="11" y="30"/>
                  </a:cubicBezTo>
                  <a:cubicBezTo>
                    <a:pt x="9" y="30"/>
                    <a:pt x="9" y="34"/>
                    <a:pt x="12" y="3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6" name="Freeform 495"/>
            <p:cNvSpPr/>
            <p:nvPr/>
          </p:nvSpPr>
          <p:spPr bwMode="auto">
            <a:xfrm>
              <a:off x="4776" y="3513"/>
              <a:ext cx="8" cy="18"/>
            </a:xfrm>
            <a:custGeom>
              <a:avLst/>
              <a:gdLst>
                <a:gd name="T0" fmla="*/ 1 w 7"/>
                <a:gd name="T1" fmla="*/ 4 h 15"/>
                <a:gd name="T2" fmla="*/ 2 w 7"/>
                <a:gd name="T3" fmla="*/ 13 h 15"/>
                <a:gd name="T4" fmla="*/ 5 w 7"/>
                <a:gd name="T5" fmla="*/ 11 h 15"/>
                <a:gd name="T6" fmla="*/ 5 w 7"/>
                <a:gd name="T7" fmla="*/ 11 h 15"/>
                <a:gd name="T8" fmla="*/ 5 w 7"/>
                <a:gd name="T9" fmla="*/ 13 h 15"/>
                <a:gd name="T10" fmla="*/ 5 w 7"/>
                <a:gd name="T11" fmla="*/ 13 h 15"/>
                <a:gd name="T12" fmla="*/ 6 w 7"/>
                <a:gd name="T13" fmla="*/ 12 h 15"/>
                <a:gd name="T14" fmla="*/ 2 w 7"/>
                <a:gd name="T15" fmla="*/ 12 h 15"/>
                <a:gd name="T16" fmla="*/ 2 w 7"/>
                <a:gd name="T17" fmla="*/ 12 h 15"/>
                <a:gd name="T18" fmla="*/ 2 w 7"/>
                <a:gd name="T19" fmla="*/ 13 h 15"/>
                <a:gd name="T20" fmla="*/ 4 w 7"/>
                <a:gd name="T21" fmla="*/ 15 h 15"/>
                <a:gd name="T22" fmla="*/ 6 w 7"/>
                <a:gd name="T23" fmla="*/ 13 h 15"/>
                <a:gd name="T24" fmla="*/ 5 w 7"/>
                <a:gd name="T25" fmla="*/ 3 h 15"/>
                <a:gd name="T26" fmla="*/ 1 w 7"/>
                <a:gd name="T27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5">
                  <a:moveTo>
                    <a:pt x="1" y="4"/>
                  </a:moveTo>
                  <a:cubicBezTo>
                    <a:pt x="2" y="7"/>
                    <a:pt x="3" y="10"/>
                    <a:pt x="2" y="13"/>
                  </a:cubicBezTo>
                  <a:cubicBezTo>
                    <a:pt x="3" y="12"/>
                    <a:pt x="4" y="12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3"/>
                    <a:pt x="6" y="12"/>
                    <a:pt x="6" y="12"/>
                  </a:cubicBezTo>
                  <a:cubicBezTo>
                    <a:pt x="5" y="9"/>
                    <a:pt x="2" y="9"/>
                    <a:pt x="2" y="12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2"/>
                    <a:pt x="2" y="13"/>
                    <a:pt x="2" y="13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5"/>
                    <a:pt x="6" y="14"/>
                    <a:pt x="6" y="13"/>
                  </a:cubicBezTo>
                  <a:cubicBezTo>
                    <a:pt x="7" y="10"/>
                    <a:pt x="6" y="6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7" name="Freeform 496"/>
            <p:cNvSpPr/>
            <p:nvPr/>
          </p:nvSpPr>
          <p:spPr bwMode="auto">
            <a:xfrm>
              <a:off x="4799" y="3486"/>
              <a:ext cx="35" cy="47"/>
            </a:xfrm>
            <a:custGeom>
              <a:avLst/>
              <a:gdLst>
                <a:gd name="T0" fmla="*/ 7 w 29"/>
                <a:gd name="T1" fmla="*/ 33 h 38"/>
                <a:gd name="T2" fmla="*/ 21 w 29"/>
                <a:gd name="T3" fmla="*/ 31 h 38"/>
                <a:gd name="T4" fmla="*/ 17 w 29"/>
                <a:gd name="T5" fmla="*/ 20 h 38"/>
                <a:gd name="T6" fmla="*/ 8 w 29"/>
                <a:gd name="T7" fmla="*/ 20 h 38"/>
                <a:gd name="T8" fmla="*/ 7 w 29"/>
                <a:gd name="T9" fmla="*/ 14 h 38"/>
                <a:gd name="T10" fmla="*/ 25 w 29"/>
                <a:gd name="T11" fmla="*/ 6 h 38"/>
                <a:gd name="T12" fmla="*/ 26 w 29"/>
                <a:gd name="T13" fmla="*/ 2 h 38"/>
                <a:gd name="T14" fmla="*/ 1 w 29"/>
                <a:gd name="T15" fmla="*/ 16 h 38"/>
                <a:gd name="T16" fmla="*/ 6 w 29"/>
                <a:gd name="T17" fmla="*/ 24 h 38"/>
                <a:gd name="T18" fmla="*/ 14 w 29"/>
                <a:gd name="T19" fmla="*/ 24 h 38"/>
                <a:gd name="T20" fmla="*/ 10 w 29"/>
                <a:gd name="T21" fmla="*/ 30 h 38"/>
                <a:gd name="T22" fmla="*/ 7 w 29"/>
                <a:gd name="T23" fmla="*/ 3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38">
                  <a:moveTo>
                    <a:pt x="7" y="33"/>
                  </a:moveTo>
                  <a:cubicBezTo>
                    <a:pt x="12" y="38"/>
                    <a:pt x="18" y="35"/>
                    <a:pt x="21" y="31"/>
                  </a:cubicBezTo>
                  <a:cubicBezTo>
                    <a:pt x="24" y="27"/>
                    <a:pt x="21" y="20"/>
                    <a:pt x="17" y="20"/>
                  </a:cubicBezTo>
                  <a:cubicBezTo>
                    <a:pt x="14" y="19"/>
                    <a:pt x="11" y="20"/>
                    <a:pt x="8" y="20"/>
                  </a:cubicBezTo>
                  <a:cubicBezTo>
                    <a:pt x="4" y="21"/>
                    <a:pt x="6" y="16"/>
                    <a:pt x="7" y="14"/>
                  </a:cubicBezTo>
                  <a:cubicBezTo>
                    <a:pt x="11" y="10"/>
                    <a:pt x="20" y="4"/>
                    <a:pt x="25" y="6"/>
                  </a:cubicBezTo>
                  <a:cubicBezTo>
                    <a:pt x="28" y="7"/>
                    <a:pt x="29" y="3"/>
                    <a:pt x="26" y="2"/>
                  </a:cubicBezTo>
                  <a:cubicBezTo>
                    <a:pt x="18" y="0"/>
                    <a:pt x="4" y="8"/>
                    <a:pt x="1" y="16"/>
                  </a:cubicBezTo>
                  <a:cubicBezTo>
                    <a:pt x="0" y="19"/>
                    <a:pt x="2" y="23"/>
                    <a:pt x="6" y="24"/>
                  </a:cubicBezTo>
                  <a:cubicBezTo>
                    <a:pt x="9" y="25"/>
                    <a:pt x="12" y="24"/>
                    <a:pt x="14" y="24"/>
                  </a:cubicBezTo>
                  <a:cubicBezTo>
                    <a:pt x="23" y="23"/>
                    <a:pt x="16" y="36"/>
                    <a:pt x="10" y="30"/>
                  </a:cubicBezTo>
                  <a:cubicBezTo>
                    <a:pt x="9" y="28"/>
                    <a:pt x="6" y="31"/>
                    <a:pt x="7" y="3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8" name="Freeform 497"/>
            <p:cNvSpPr/>
            <p:nvPr/>
          </p:nvSpPr>
          <p:spPr bwMode="auto">
            <a:xfrm>
              <a:off x="4839" y="3486"/>
              <a:ext cx="33" cy="42"/>
            </a:xfrm>
            <a:custGeom>
              <a:avLst/>
              <a:gdLst>
                <a:gd name="T0" fmla="*/ 23 w 27"/>
                <a:gd name="T1" fmla="*/ 2 h 34"/>
                <a:gd name="T2" fmla="*/ 2 w 27"/>
                <a:gd name="T3" fmla="*/ 29 h 34"/>
                <a:gd name="T4" fmla="*/ 4 w 27"/>
                <a:gd name="T5" fmla="*/ 32 h 34"/>
                <a:gd name="T6" fmla="*/ 26 w 27"/>
                <a:gd name="T7" fmla="*/ 5 h 34"/>
                <a:gd name="T8" fmla="*/ 23 w 27"/>
                <a:gd name="T9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4">
                  <a:moveTo>
                    <a:pt x="23" y="2"/>
                  </a:moveTo>
                  <a:cubicBezTo>
                    <a:pt x="15" y="10"/>
                    <a:pt x="12" y="23"/>
                    <a:pt x="2" y="29"/>
                  </a:cubicBezTo>
                  <a:cubicBezTo>
                    <a:pt x="0" y="30"/>
                    <a:pt x="2" y="34"/>
                    <a:pt x="4" y="32"/>
                  </a:cubicBezTo>
                  <a:cubicBezTo>
                    <a:pt x="15" y="26"/>
                    <a:pt x="17" y="13"/>
                    <a:pt x="26" y="5"/>
                  </a:cubicBezTo>
                  <a:cubicBezTo>
                    <a:pt x="27" y="3"/>
                    <a:pt x="25" y="0"/>
                    <a:pt x="23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9" name="Freeform 498"/>
            <p:cNvSpPr/>
            <p:nvPr/>
          </p:nvSpPr>
          <p:spPr bwMode="auto">
            <a:xfrm>
              <a:off x="4845" y="3489"/>
              <a:ext cx="7" cy="5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0 h 4"/>
                <a:gd name="T4" fmla="*/ 3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6" y="4"/>
                    <a:pt x="6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0" name="Freeform 499"/>
            <p:cNvSpPr/>
            <p:nvPr/>
          </p:nvSpPr>
          <p:spPr bwMode="auto">
            <a:xfrm>
              <a:off x="4860" y="3512"/>
              <a:ext cx="6" cy="5"/>
            </a:xfrm>
            <a:custGeom>
              <a:avLst/>
              <a:gdLst>
                <a:gd name="T0" fmla="*/ 2 w 5"/>
                <a:gd name="T1" fmla="*/ 4 h 4"/>
                <a:gd name="T2" fmla="*/ 2 w 5"/>
                <a:gd name="T3" fmla="*/ 0 h 4"/>
                <a:gd name="T4" fmla="*/ 2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5" y="4"/>
                    <a:pt x="5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1" name="Freeform 500"/>
            <p:cNvSpPr/>
            <p:nvPr/>
          </p:nvSpPr>
          <p:spPr bwMode="auto">
            <a:xfrm>
              <a:off x="4768" y="3724"/>
              <a:ext cx="27" cy="45"/>
            </a:xfrm>
            <a:custGeom>
              <a:avLst/>
              <a:gdLst>
                <a:gd name="T0" fmla="*/ 11 w 22"/>
                <a:gd name="T1" fmla="*/ 7 h 37"/>
                <a:gd name="T2" fmla="*/ 16 w 22"/>
                <a:gd name="T3" fmla="*/ 8 h 37"/>
                <a:gd name="T4" fmla="*/ 10 w 22"/>
                <a:gd name="T5" fmla="*/ 16 h 37"/>
                <a:gd name="T6" fmla="*/ 1 w 22"/>
                <a:gd name="T7" fmla="*/ 23 h 37"/>
                <a:gd name="T8" fmla="*/ 1 w 22"/>
                <a:gd name="T9" fmla="*/ 25 h 37"/>
                <a:gd name="T10" fmla="*/ 18 w 22"/>
                <a:gd name="T11" fmla="*/ 36 h 37"/>
                <a:gd name="T12" fmla="*/ 19 w 22"/>
                <a:gd name="T13" fmla="*/ 32 h 37"/>
                <a:gd name="T14" fmla="*/ 4 w 22"/>
                <a:gd name="T15" fmla="*/ 23 h 37"/>
                <a:gd name="T16" fmla="*/ 4 w 22"/>
                <a:gd name="T17" fmla="*/ 25 h 37"/>
                <a:gd name="T18" fmla="*/ 20 w 22"/>
                <a:gd name="T19" fmla="*/ 5 h 37"/>
                <a:gd name="T20" fmla="*/ 14 w 22"/>
                <a:gd name="T21" fmla="*/ 0 h 37"/>
                <a:gd name="T22" fmla="*/ 7 w 22"/>
                <a:gd name="T23" fmla="*/ 6 h 37"/>
                <a:gd name="T24" fmla="*/ 11 w 22"/>
                <a:gd name="T25" fmla="*/ 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37">
                  <a:moveTo>
                    <a:pt x="11" y="7"/>
                  </a:moveTo>
                  <a:cubicBezTo>
                    <a:pt x="13" y="3"/>
                    <a:pt x="16" y="5"/>
                    <a:pt x="16" y="8"/>
                  </a:cubicBezTo>
                  <a:cubicBezTo>
                    <a:pt x="16" y="12"/>
                    <a:pt x="13" y="15"/>
                    <a:pt x="10" y="16"/>
                  </a:cubicBezTo>
                  <a:cubicBezTo>
                    <a:pt x="7" y="18"/>
                    <a:pt x="4" y="20"/>
                    <a:pt x="1" y="23"/>
                  </a:cubicBezTo>
                  <a:cubicBezTo>
                    <a:pt x="0" y="24"/>
                    <a:pt x="0" y="25"/>
                    <a:pt x="1" y="25"/>
                  </a:cubicBezTo>
                  <a:cubicBezTo>
                    <a:pt x="6" y="31"/>
                    <a:pt x="12" y="34"/>
                    <a:pt x="18" y="36"/>
                  </a:cubicBezTo>
                  <a:cubicBezTo>
                    <a:pt x="20" y="37"/>
                    <a:pt x="22" y="33"/>
                    <a:pt x="19" y="32"/>
                  </a:cubicBezTo>
                  <a:cubicBezTo>
                    <a:pt x="13" y="30"/>
                    <a:pt x="8" y="27"/>
                    <a:pt x="4" y="23"/>
                  </a:cubicBezTo>
                  <a:cubicBezTo>
                    <a:pt x="4" y="24"/>
                    <a:pt x="4" y="25"/>
                    <a:pt x="4" y="25"/>
                  </a:cubicBezTo>
                  <a:cubicBezTo>
                    <a:pt x="10" y="20"/>
                    <a:pt x="22" y="17"/>
                    <a:pt x="20" y="5"/>
                  </a:cubicBezTo>
                  <a:cubicBezTo>
                    <a:pt x="19" y="3"/>
                    <a:pt x="17" y="0"/>
                    <a:pt x="14" y="0"/>
                  </a:cubicBezTo>
                  <a:cubicBezTo>
                    <a:pt x="10" y="0"/>
                    <a:pt x="8" y="3"/>
                    <a:pt x="7" y="6"/>
                  </a:cubicBezTo>
                  <a:cubicBezTo>
                    <a:pt x="6" y="9"/>
                    <a:pt x="10" y="10"/>
                    <a:pt x="11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2" name="Freeform 501"/>
            <p:cNvSpPr/>
            <p:nvPr/>
          </p:nvSpPr>
          <p:spPr bwMode="auto">
            <a:xfrm>
              <a:off x="4815" y="3726"/>
              <a:ext cx="29" cy="41"/>
            </a:xfrm>
            <a:custGeom>
              <a:avLst/>
              <a:gdLst>
                <a:gd name="T0" fmla="*/ 3 w 24"/>
                <a:gd name="T1" fmla="*/ 27 h 33"/>
                <a:gd name="T2" fmla="*/ 14 w 24"/>
                <a:gd name="T3" fmla="*/ 30 h 33"/>
                <a:gd name="T4" fmla="*/ 15 w 24"/>
                <a:gd name="T5" fmla="*/ 19 h 33"/>
                <a:gd name="T6" fmla="*/ 6 w 24"/>
                <a:gd name="T7" fmla="*/ 10 h 33"/>
                <a:gd name="T8" fmla="*/ 20 w 24"/>
                <a:gd name="T9" fmla="*/ 6 h 33"/>
                <a:gd name="T10" fmla="*/ 22 w 24"/>
                <a:gd name="T11" fmla="*/ 2 h 33"/>
                <a:gd name="T12" fmla="*/ 2 w 24"/>
                <a:gd name="T13" fmla="*/ 10 h 33"/>
                <a:gd name="T14" fmla="*/ 6 w 24"/>
                <a:gd name="T15" fmla="*/ 19 h 33"/>
                <a:gd name="T16" fmla="*/ 12 w 24"/>
                <a:gd name="T17" fmla="*/ 21 h 33"/>
                <a:gd name="T18" fmla="*/ 7 w 24"/>
                <a:gd name="T19" fmla="*/ 25 h 33"/>
                <a:gd name="T20" fmla="*/ 3 w 24"/>
                <a:gd name="T21" fmla="*/ 2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33">
                  <a:moveTo>
                    <a:pt x="3" y="27"/>
                  </a:moveTo>
                  <a:cubicBezTo>
                    <a:pt x="6" y="31"/>
                    <a:pt x="10" y="33"/>
                    <a:pt x="14" y="30"/>
                  </a:cubicBezTo>
                  <a:cubicBezTo>
                    <a:pt x="18" y="27"/>
                    <a:pt x="18" y="22"/>
                    <a:pt x="15" y="19"/>
                  </a:cubicBezTo>
                  <a:cubicBezTo>
                    <a:pt x="13" y="16"/>
                    <a:pt x="2" y="15"/>
                    <a:pt x="6" y="10"/>
                  </a:cubicBezTo>
                  <a:cubicBezTo>
                    <a:pt x="9" y="6"/>
                    <a:pt x="16" y="5"/>
                    <a:pt x="20" y="6"/>
                  </a:cubicBezTo>
                  <a:cubicBezTo>
                    <a:pt x="23" y="7"/>
                    <a:pt x="24" y="3"/>
                    <a:pt x="22" y="2"/>
                  </a:cubicBezTo>
                  <a:cubicBezTo>
                    <a:pt x="16" y="0"/>
                    <a:pt x="4" y="3"/>
                    <a:pt x="2" y="10"/>
                  </a:cubicBezTo>
                  <a:cubicBezTo>
                    <a:pt x="0" y="13"/>
                    <a:pt x="3" y="17"/>
                    <a:pt x="6" y="19"/>
                  </a:cubicBezTo>
                  <a:cubicBezTo>
                    <a:pt x="8" y="20"/>
                    <a:pt x="10" y="20"/>
                    <a:pt x="12" y="21"/>
                  </a:cubicBezTo>
                  <a:cubicBezTo>
                    <a:pt x="16" y="23"/>
                    <a:pt x="10" y="30"/>
                    <a:pt x="7" y="25"/>
                  </a:cubicBezTo>
                  <a:cubicBezTo>
                    <a:pt x="5" y="23"/>
                    <a:pt x="2" y="25"/>
                    <a:pt x="3" y="2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3" name="Freeform 502"/>
            <p:cNvSpPr/>
            <p:nvPr/>
          </p:nvSpPr>
          <p:spPr bwMode="auto">
            <a:xfrm>
              <a:off x="4860" y="3728"/>
              <a:ext cx="31" cy="41"/>
            </a:xfrm>
            <a:custGeom>
              <a:avLst/>
              <a:gdLst>
                <a:gd name="T0" fmla="*/ 22 w 26"/>
                <a:gd name="T1" fmla="*/ 2 h 34"/>
                <a:gd name="T2" fmla="*/ 1 w 26"/>
                <a:gd name="T3" fmla="*/ 31 h 34"/>
                <a:gd name="T4" fmla="*/ 4 w 26"/>
                <a:gd name="T5" fmla="*/ 31 h 34"/>
                <a:gd name="T6" fmla="*/ 4 w 26"/>
                <a:gd name="T7" fmla="*/ 30 h 34"/>
                <a:gd name="T8" fmla="*/ 4 w 26"/>
                <a:gd name="T9" fmla="*/ 33 h 34"/>
                <a:gd name="T10" fmla="*/ 5 w 26"/>
                <a:gd name="T11" fmla="*/ 31 h 34"/>
                <a:gd name="T12" fmla="*/ 1 w 26"/>
                <a:gd name="T13" fmla="*/ 30 h 34"/>
                <a:gd name="T14" fmla="*/ 1 w 26"/>
                <a:gd name="T15" fmla="*/ 31 h 34"/>
                <a:gd name="T16" fmla="*/ 1 w 26"/>
                <a:gd name="T17" fmla="*/ 33 h 34"/>
                <a:gd name="T18" fmla="*/ 1 w 26"/>
                <a:gd name="T19" fmla="*/ 34 h 34"/>
                <a:gd name="T20" fmla="*/ 4 w 26"/>
                <a:gd name="T21" fmla="*/ 34 h 34"/>
                <a:gd name="T22" fmla="*/ 25 w 26"/>
                <a:gd name="T23" fmla="*/ 4 h 34"/>
                <a:gd name="T24" fmla="*/ 22 w 26"/>
                <a:gd name="T25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34">
                  <a:moveTo>
                    <a:pt x="22" y="2"/>
                  </a:moveTo>
                  <a:cubicBezTo>
                    <a:pt x="16" y="12"/>
                    <a:pt x="10" y="22"/>
                    <a:pt x="1" y="31"/>
                  </a:cubicBezTo>
                  <a:cubicBezTo>
                    <a:pt x="2" y="31"/>
                    <a:pt x="3" y="31"/>
                    <a:pt x="4" y="31"/>
                  </a:cubicBezTo>
                  <a:cubicBezTo>
                    <a:pt x="4" y="31"/>
                    <a:pt x="4" y="31"/>
                    <a:pt x="4" y="30"/>
                  </a:cubicBezTo>
                  <a:cubicBezTo>
                    <a:pt x="4" y="31"/>
                    <a:pt x="4" y="32"/>
                    <a:pt x="4" y="33"/>
                  </a:cubicBezTo>
                  <a:cubicBezTo>
                    <a:pt x="4" y="32"/>
                    <a:pt x="4" y="32"/>
                    <a:pt x="5" y="31"/>
                  </a:cubicBezTo>
                  <a:cubicBezTo>
                    <a:pt x="5" y="29"/>
                    <a:pt x="1" y="28"/>
                    <a:pt x="1" y="30"/>
                  </a:cubicBezTo>
                  <a:cubicBezTo>
                    <a:pt x="1" y="30"/>
                    <a:pt x="1" y="31"/>
                    <a:pt x="1" y="31"/>
                  </a:cubicBezTo>
                  <a:cubicBezTo>
                    <a:pt x="0" y="31"/>
                    <a:pt x="0" y="32"/>
                    <a:pt x="1" y="33"/>
                  </a:cubicBezTo>
                  <a:cubicBezTo>
                    <a:pt x="1" y="33"/>
                    <a:pt x="1" y="34"/>
                    <a:pt x="1" y="34"/>
                  </a:cubicBezTo>
                  <a:cubicBezTo>
                    <a:pt x="2" y="34"/>
                    <a:pt x="4" y="34"/>
                    <a:pt x="4" y="34"/>
                  </a:cubicBezTo>
                  <a:cubicBezTo>
                    <a:pt x="13" y="25"/>
                    <a:pt x="20" y="15"/>
                    <a:pt x="25" y="4"/>
                  </a:cubicBezTo>
                  <a:cubicBezTo>
                    <a:pt x="26" y="2"/>
                    <a:pt x="23" y="0"/>
                    <a:pt x="22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4" name="Freeform 503"/>
            <p:cNvSpPr/>
            <p:nvPr/>
          </p:nvSpPr>
          <p:spPr bwMode="auto">
            <a:xfrm>
              <a:off x="4858" y="3731"/>
              <a:ext cx="7" cy="5"/>
            </a:xfrm>
            <a:custGeom>
              <a:avLst/>
              <a:gdLst>
                <a:gd name="T0" fmla="*/ 2 w 5"/>
                <a:gd name="T1" fmla="*/ 4 h 4"/>
                <a:gd name="T2" fmla="*/ 2 w 5"/>
                <a:gd name="T3" fmla="*/ 0 h 4"/>
                <a:gd name="T4" fmla="*/ 2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5" y="4"/>
                    <a:pt x="5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5" name="Freeform 504"/>
            <p:cNvSpPr/>
            <p:nvPr/>
          </p:nvSpPr>
          <p:spPr bwMode="auto">
            <a:xfrm>
              <a:off x="4885" y="3758"/>
              <a:ext cx="8" cy="6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6" name="Freeform 505"/>
            <p:cNvSpPr/>
            <p:nvPr/>
          </p:nvSpPr>
          <p:spPr bwMode="auto">
            <a:xfrm>
              <a:off x="4411" y="3809"/>
              <a:ext cx="38" cy="55"/>
            </a:xfrm>
            <a:custGeom>
              <a:avLst/>
              <a:gdLst>
                <a:gd name="T0" fmla="*/ 5 w 31"/>
                <a:gd name="T1" fmla="*/ 12 h 45"/>
                <a:gd name="T2" fmla="*/ 13 w 31"/>
                <a:gd name="T3" fmla="*/ 18 h 45"/>
                <a:gd name="T4" fmla="*/ 13 w 31"/>
                <a:gd name="T5" fmla="*/ 21 h 45"/>
                <a:gd name="T6" fmla="*/ 21 w 31"/>
                <a:gd name="T7" fmla="*/ 35 h 45"/>
                <a:gd name="T8" fmla="*/ 4 w 31"/>
                <a:gd name="T9" fmla="*/ 37 h 45"/>
                <a:gd name="T10" fmla="*/ 2 w 31"/>
                <a:gd name="T11" fmla="*/ 40 h 45"/>
                <a:gd name="T12" fmla="*/ 24 w 31"/>
                <a:gd name="T13" fmla="*/ 38 h 45"/>
                <a:gd name="T14" fmla="*/ 16 w 31"/>
                <a:gd name="T15" fmla="*/ 18 h 45"/>
                <a:gd name="T16" fmla="*/ 16 w 31"/>
                <a:gd name="T17" fmla="*/ 21 h 45"/>
                <a:gd name="T18" fmla="*/ 14 w 31"/>
                <a:gd name="T19" fmla="*/ 5 h 45"/>
                <a:gd name="T20" fmla="*/ 0 w 31"/>
                <a:gd name="T21" fmla="*/ 11 h 45"/>
                <a:gd name="T22" fmla="*/ 5 w 31"/>
                <a:gd name="T23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5">
                  <a:moveTo>
                    <a:pt x="5" y="12"/>
                  </a:moveTo>
                  <a:cubicBezTo>
                    <a:pt x="8" y="1"/>
                    <a:pt x="19" y="13"/>
                    <a:pt x="13" y="18"/>
                  </a:cubicBezTo>
                  <a:cubicBezTo>
                    <a:pt x="12" y="19"/>
                    <a:pt x="12" y="21"/>
                    <a:pt x="13" y="21"/>
                  </a:cubicBezTo>
                  <a:cubicBezTo>
                    <a:pt x="17" y="25"/>
                    <a:pt x="25" y="29"/>
                    <a:pt x="21" y="35"/>
                  </a:cubicBezTo>
                  <a:cubicBezTo>
                    <a:pt x="18" y="41"/>
                    <a:pt x="8" y="39"/>
                    <a:pt x="4" y="37"/>
                  </a:cubicBezTo>
                  <a:cubicBezTo>
                    <a:pt x="2" y="35"/>
                    <a:pt x="0" y="39"/>
                    <a:pt x="2" y="40"/>
                  </a:cubicBezTo>
                  <a:cubicBezTo>
                    <a:pt x="8" y="44"/>
                    <a:pt x="19" y="45"/>
                    <a:pt x="24" y="38"/>
                  </a:cubicBezTo>
                  <a:cubicBezTo>
                    <a:pt x="31" y="30"/>
                    <a:pt x="22" y="24"/>
                    <a:pt x="16" y="18"/>
                  </a:cubicBezTo>
                  <a:cubicBezTo>
                    <a:pt x="16" y="19"/>
                    <a:pt x="16" y="20"/>
                    <a:pt x="16" y="21"/>
                  </a:cubicBezTo>
                  <a:cubicBezTo>
                    <a:pt x="21" y="17"/>
                    <a:pt x="19" y="9"/>
                    <a:pt x="14" y="5"/>
                  </a:cubicBezTo>
                  <a:cubicBezTo>
                    <a:pt x="8" y="0"/>
                    <a:pt x="3" y="5"/>
                    <a:pt x="0" y="11"/>
                  </a:cubicBezTo>
                  <a:cubicBezTo>
                    <a:pt x="0" y="14"/>
                    <a:pt x="4" y="15"/>
                    <a:pt x="5" y="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7" name="Freeform 506"/>
            <p:cNvSpPr/>
            <p:nvPr/>
          </p:nvSpPr>
          <p:spPr bwMode="auto">
            <a:xfrm>
              <a:off x="4461" y="3815"/>
              <a:ext cx="10" cy="39"/>
            </a:xfrm>
            <a:custGeom>
              <a:avLst/>
              <a:gdLst>
                <a:gd name="T0" fmla="*/ 3 w 8"/>
                <a:gd name="T1" fmla="*/ 2 h 32"/>
                <a:gd name="T2" fmla="*/ 2 w 8"/>
                <a:gd name="T3" fmla="*/ 17 h 32"/>
                <a:gd name="T4" fmla="*/ 2 w 8"/>
                <a:gd name="T5" fmla="*/ 29 h 32"/>
                <a:gd name="T6" fmla="*/ 6 w 8"/>
                <a:gd name="T7" fmla="*/ 28 h 32"/>
                <a:gd name="T8" fmla="*/ 6 w 8"/>
                <a:gd name="T9" fmla="*/ 16 h 32"/>
                <a:gd name="T10" fmla="*/ 7 w 8"/>
                <a:gd name="T11" fmla="*/ 4 h 32"/>
                <a:gd name="T12" fmla="*/ 3 w 8"/>
                <a:gd name="T13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2">
                  <a:moveTo>
                    <a:pt x="3" y="2"/>
                  </a:moveTo>
                  <a:cubicBezTo>
                    <a:pt x="2" y="7"/>
                    <a:pt x="2" y="12"/>
                    <a:pt x="2" y="17"/>
                  </a:cubicBezTo>
                  <a:cubicBezTo>
                    <a:pt x="1" y="21"/>
                    <a:pt x="0" y="26"/>
                    <a:pt x="2" y="29"/>
                  </a:cubicBezTo>
                  <a:cubicBezTo>
                    <a:pt x="3" y="32"/>
                    <a:pt x="7" y="30"/>
                    <a:pt x="6" y="28"/>
                  </a:cubicBezTo>
                  <a:cubicBezTo>
                    <a:pt x="4" y="25"/>
                    <a:pt x="6" y="19"/>
                    <a:pt x="6" y="16"/>
                  </a:cubicBezTo>
                  <a:cubicBezTo>
                    <a:pt x="6" y="12"/>
                    <a:pt x="6" y="7"/>
                    <a:pt x="7" y="4"/>
                  </a:cubicBezTo>
                  <a:cubicBezTo>
                    <a:pt x="8" y="1"/>
                    <a:pt x="4" y="0"/>
                    <a:pt x="3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8" name="Freeform 507"/>
            <p:cNvSpPr/>
            <p:nvPr/>
          </p:nvSpPr>
          <p:spPr bwMode="auto">
            <a:xfrm>
              <a:off x="4498" y="3818"/>
              <a:ext cx="19" cy="33"/>
            </a:xfrm>
            <a:custGeom>
              <a:avLst/>
              <a:gdLst>
                <a:gd name="T0" fmla="*/ 12 w 16"/>
                <a:gd name="T1" fmla="*/ 2 h 27"/>
                <a:gd name="T2" fmla="*/ 7 w 16"/>
                <a:gd name="T3" fmla="*/ 13 h 27"/>
                <a:gd name="T4" fmla="*/ 2 w 16"/>
                <a:gd name="T5" fmla="*/ 23 h 27"/>
                <a:gd name="T6" fmla="*/ 5 w 16"/>
                <a:gd name="T7" fmla="*/ 25 h 27"/>
                <a:gd name="T8" fmla="*/ 10 w 16"/>
                <a:gd name="T9" fmla="*/ 17 h 27"/>
                <a:gd name="T10" fmla="*/ 15 w 16"/>
                <a:gd name="T11" fmla="*/ 4 h 27"/>
                <a:gd name="T12" fmla="*/ 12 w 16"/>
                <a:gd name="T13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7">
                  <a:moveTo>
                    <a:pt x="12" y="2"/>
                  </a:moveTo>
                  <a:cubicBezTo>
                    <a:pt x="10" y="6"/>
                    <a:pt x="8" y="9"/>
                    <a:pt x="7" y="13"/>
                  </a:cubicBezTo>
                  <a:cubicBezTo>
                    <a:pt x="5" y="15"/>
                    <a:pt x="4" y="20"/>
                    <a:pt x="2" y="23"/>
                  </a:cubicBezTo>
                  <a:cubicBezTo>
                    <a:pt x="0" y="24"/>
                    <a:pt x="3" y="27"/>
                    <a:pt x="5" y="25"/>
                  </a:cubicBezTo>
                  <a:cubicBezTo>
                    <a:pt x="7" y="23"/>
                    <a:pt x="8" y="19"/>
                    <a:pt x="10" y="17"/>
                  </a:cubicBezTo>
                  <a:cubicBezTo>
                    <a:pt x="11" y="12"/>
                    <a:pt x="13" y="8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9" name="Freeform 508"/>
            <p:cNvSpPr/>
            <p:nvPr/>
          </p:nvSpPr>
          <p:spPr bwMode="auto">
            <a:xfrm>
              <a:off x="4501" y="3812"/>
              <a:ext cx="7" cy="5"/>
            </a:xfrm>
            <a:custGeom>
              <a:avLst/>
              <a:gdLst>
                <a:gd name="T0" fmla="*/ 3 w 5"/>
                <a:gd name="T1" fmla="*/ 4 h 4"/>
                <a:gd name="T2" fmla="*/ 3 w 5"/>
                <a:gd name="T3" fmla="*/ 0 h 4"/>
                <a:gd name="T4" fmla="*/ 3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5" y="4"/>
                    <a:pt x="5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0" name="Freeform 509"/>
            <p:cNvSpPr/>
            <p:nvPr/>
          </p:nvSpPr>
          <p:spPr bwMode="auto">
            <a:xfrm>
              <a:off x="4523" y="3837"/>
              <a:ext cx="6" cy="5"/>
            </a:xfrm>
            <a:custGeom>
              <a:avLst/>
              <a:gdLst>
                <a:gd name="T0" fmla="*/ 3 w 5"/>
                <a:gd name="T1" fmla="*/ 4 h 4"/>
                <a:gd name="T2" fmla="*/ 3 w 5"/>
                <a:gd name="T3" fmla="*/ 0 h 4"/>
                <a:gd name="T4" fmla="*/ 3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5" y="4"/>
                    <a:pt x="5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1" name="Freeform 510"/>
            <p:cNvSpPr/>
            <p:nvPr/>
          </p:nvSpPr>
          <p:spPr bwMode="auto">
            <a:xfrm>
              <a:off x="4111" y="3679"/>
              <a:ext cx="26" cy="40"/>
            </a:xfrm>
            <a:custGeom>
              <a:avLst/>
              <a:gdLst>
                <a:gd name="T0" fmla="*/ 3 w 21"/>
                <a:gd name="T1" fmla="*/ 33 h 33"/>
                <a:gd name="T2" fmla="*/ 17 w 21"/>
                <a:gd name="T3" fmla="*/ 20 h 33"/>
                <a:gd name="T4" fmla="*/ 11 w 21"/>
                <a:gd name="T5" fmla="*/ 16 h 33"/>
                <a:gd name="T6" fmla="*/ 9 w 21"/>
                <a:gd name="T7" fmla="*/ 5 h 33"/>
                <a:gd name="T8" fmla="*/ 19 w 21"/>
                <a:gd name="T9" fmla="*/ 4 h 33"/>
                <a:gd name="T10" fmla="*/ 18 w 21"/>
                <a:gd name="T11" fmla="*/ 1 h 33"/>
                <a:gd name="T12" fmla="*/ 5 w 21"/>
                <a:gd name="T13" fmla="*/ 3 h 33"/>
                <a:gd name="T14" fmla="*/ 2 w 21"/>
                <a:gd name="T15" fmla="*/ 13 h 33"/>
                <a:gd name="T16" fmla="*/ 8 w 21"/>
                <a:gd name="T17" fmla="*/ 19 h 33"/>
                <a:gd name="T18" fmla="*/ 11 w 21"/>
                <a:gd name="T19" fmla="*/ 20 h 33"/>
                <a:gd name="T20" fmla="*/ 11 w 21"/>
                <a:gd name="T21" fmla="*/ 26 h 33"/>
                <a:gd name="T22" fmla="*/ 3 w 21"/>
                <a:gd name="T23" fmla="*/ 29 h 33"/>
                <a:gd name="T24" fmla="*/ 3 w 21"/>
                <a:gd name="T2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33">
                  <a:moveTo>
                    <a:pt x="3" y="33"/>
                  </a:moveTo>
                  <a:cubicBezTo>
                    <a:pt x="10" y="33"/>
                    <a:pt x="18" y="28"/>
                    <a:pt x="17" y="20"/>
                  </a:cubicBezTo>
                  <a:cubicBezTo>
                    <a:pt x="17" y="17"/>
                    <a:pt x="13" y="16"/>
                    <a:pt x="11" y="16"/>
                  </a:cubicBezTo>
                  <a:cubicBezTo>
                    <a:pt x="5" y="15"/>
                    <a:pt x="4" y="7"/>
                    <a:pt x="9" y="5"/>
                  </a:cubicBezTo>
                  <a:cubicBezTo>
                    <a:pt x="12" y="4"/>
                    <a:pt x="16" y="5"/>
                    <a:pt x="19" y="4"/>
                  </a:cubicBezTo>
                  <a:cubicBezTo>
                    <a:pt x="21" y="4"/>
                    <a:pt x="20" y="0"/>
                    <a:pt x="18" y="1"/>
                  </a:cubicBezTo>
                  <a:cubicBezTo>
                    <a:pt x="14" y="1"/>
                    <a:pt x="8" y="0"/>
                    <a:pt x="5" y="3"/>
                  </a:cubicBezTo>
                  <a:cubicBezTo>
                    <a:pt x="2" y="6"/>
                    <a:pt x="0" y="10"/>
                    <a:pt x="2" y="13"/>
                  </a:cubicBezTo>
                  <a:cubicBezTo>
                    <a:pt x="3" y="16"/>
                    <a:pt x="5" y="19"/>
                    <a:pt x="8" y="19"/>
                  </a:cubicBezTo>
                  <a:cubicBezTo>
                    <a:pt x="9" y="20"/>
                    <a:pt x="10" y="20"/>
                    <a:pt x="11" y="20"/>
                  </a:cubicBezTo>
                  <a:cubicBezTo>
                    <a:pt x="13" y="21"/>
                    <a:pt x="13" y="24"/>
                    <a:pt x="11" y="26"/>
                  </a:cubicBezTo>
                  <a:cubicBezTo>
                    <a:pt x="9" y="28"/>
                    <a:pt x="6" y="29"/>
                    <a:pt x="3" y="29"/>
                  </a:cubicBezTo>
                  <a:cubicBezTo>
                    <a:pt x="1" y="29"/>
                    <a:pt x="1" y="33"/>
                    <a:pt x="3" y="3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2" name="Freeform 511"/>
            <p:cNvSpPr/>
            <p:nvPr/>
          </p:nvSpPr>
          <p:spPr bwMode="auto">
            <a:xfrm>
              <a:off x="4144" y="3689"/>
              <a:ext cx="22" cy="28"/>
            </a:xfrm>
            <a:custGeom>
              <a:avLst/>
              <a:gdLst>
                <a:gd name="T0" fmla="*/ 5 w 18"/>
                <a:gd name="T1" fmla="*/ 21 h 23"/>
                <a:gd name="T2" fmla="*/ 16 w 18"/>
                <a:gd name="T3" fmla="*/ 5 h 23"/>
                <a:gd name="T4" fmla="*/ 13 w 18"/>
                <a:gd name="T5" fmla="*/ 2 h 23"/>
                <a:gd name="T6" fmla="*/ 1 w 18"/>
                <a:gd name="T7" fmla="*/ 19 h 23"/>
                <a:gd name="T8" fmla="*/ 5 w 18"/>
                <a:gd name="T9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3">
                  <a:moveTo>
                    <a:pt x="5" y="21"/>
                  </a:moveTo>
                  <a:cubicBezTo>
                    <a:pt x="8" y="15"/>
                    <a:pt x="11" y="9"/>
                    <a:pt x="16" y="5"/>
                  </a:cubicBezTo>
                  <a:cubicBezTo>
                    <a:pt x="18" y="3"/>
                    <a:pt x="15" y="0"/>
                    <a:pt x="13" y="2"/>
                  </a:cubicBezTo>
                  <a:cubicBezTo>
                    <a:pt x="8" y="7"/>
                    <a:pt x="4" y="13"/>
                    <a:pt x="1" y="19"/>
                  </a:cubicBezTo>
                  <a:cubicBezTo>
                    <a:pt x="0" y="21"/>
                    <a:pt x="4" y="23"/>
                    <a:pt x="5" y="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3" name="Freeform 512"/>
            <p:cNvSpPr/>
            <p:nvPr/>
          </p:nvSpPr>
          <p:spPr bwMode="auto">
            <a:xfrm>
              <a:off x="4148" y="3685"/>
              <a:ext cx="6" cy="5"/>
            </a:xfrm>
            <a:custGeom>
              <a:avLst/>
              <a:gdLst>
                <a:gd name="T0" fmla="*/ 3 w 5"/>
                <a:gd name="T1" fmla="*/ 4 h 4"/>
                <a:gd name="T2" fmla="*/ 3 w 5"/>
                <a:gd name="T3" fmla="*/ 0 h 4"/>
                <a:gd name="T4" fmla="*/ 3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5" y="4"/>
                    <a:pt x="5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4" name="Freeform 513"/>
            <p:cNvSpPr/>
            <p:nvPr/>
          </p:nvSpPr>
          <p:spPr bwMode="auto">
            <a:xfrm>
              <a:off x="4166" y="3706"/>
              <a:ext cx="6" cy="5"/>
            </a:xfrm>
            <a:custGeom>
              <a:avLst/>
              <a:gdLst>
                <a:gd name="T0" fmla="*/ 3 w 5"/>
                <a:gd name="T1" fmla="*/ 4 h 4"/>
                <a:gd name="T2" fmla="*/ 3 w 5"/>
                <a:gd name="T3" fmla="*/ 0 h 4"/>
                <a:gd name="T4" fmla="*/ 3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5" y="4"/>
                    <a:pt x="5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5" name="Freeform 514"/>
            <p:cNvSpPr/>
            <p:nvPr/>
          </p:nvSpPr>
          <p:spPr bwMode="auto">
            <a:xfrm>
              <a:off x="4131" y="3503"/>
              <a:ext cx="26" cy="42"/>
            </a:xfrm>
            <a:custGeom>
              <a:avLst/>
              <a:gdLst>
                <a:gd name="T0" fmla="*/ 12 w 21"/>
                <a:gd name="T1" fmla="*/ 8 h 34"/>
                <a:gd name="T2" fmla="*/ 14 w 21"/>
                <a:gd name="T3" fmla="*/ 9 h 34"/>
                <a:gd name="T4" fmla="*/ 12 w 21"/>
                <a:gd name="T5" fmla="*/ 14 h 34"/>
                <a:gd name="T6" fmla="*/ 2 w 21"/>
                <a:gd name="T7" fmla="*/ 21 h 34"/>
                <a:gd name="T8" fmla="*/ 1 w 21"/>
                <a:gd name="T9" fmla="*/ 25 h 34"/>
                <a:gd name="T10" fmla="*/ 17 w 21"/>
                <a:gd name="T11" fmla="*/ 33 h 34"/>
                <a:gd name="T12" fmla="*/ 19 w 21"/>
                <a:gd name="T13" fmla="*/ 29 h 34"/>
                <a:gd name="T14" fmla="*/ 4 w 21"/>
                <a:gd name="T15" fmla="*/ 22 h 34"/>
                <a:gd name="T16" fmla="*/ 3 w 21"/>
                <a:gd name="T17" fmla="*/ 25 h 34"/>
                <a:gd name="T18" fmla="*/ 18 w 21"/>
                <a:gd name="T19" fmla="*/ 8 h 34"/>
                <a:gd name="T20" fmla="*/ 14 w 21"/>
                <a:gd name="T21" fmla="*/ 2 h 34"/>
                <a:gd name="T22" fmla="*/ 8 w 21"/>
                <a:gd name="T23" fmla="*/ 7 h 34"/>
                <a:gd name="T24" fmla="*/ 12 w 21"/>
                <a:gd name="T25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34">
                  <a:moveTo>
                    <a:pt x="12" y="8"/>
                  </a:moveTo>
                  <a:cubicBezTo>
                    <a:pt x="13" y="4"/>
                    <a:pt x="14" y="7"/>
                    <a:pt x="14" y="9"/>
                  </a:cubicBezTo>
                  <a:cubicBezTo>
                    <a:pt x="14" y="11"/>
                    <a:pt x="13" y="13"/>
                    <a:pt x="12" y="14"/>
                  </a:cubicBezTo>
                  <a:cubicBezTo>
                    <a:pt x="10" y="18"/>
                    <a:pt x="6" y="21"/>
                    <a:pt x="2" y="21"/>
                  </a:cubicBezTo>
                  <a:cubicBezTo>
                    <a:pt x="1" y="21"/>
                    <a:pt x="0" y="24"/>
                    <a:pt x="1" y="25"/>
                  </a:cubicBezTo>
                  <a:cubicBezTo>
                    <a:pt x="6" y="28"/>
                    <a:pt x="12" y="30"/>
                    <a:pt x="17" y="33"/>
                  </a:cubicBezTo>
                  <a:cubicBezTo>
                    <a:pt x="19" y="34"/>
                    <a:pt x="21" y="31"/>
                    <a:pt x="19" y="29"/>
                  </a:cubicBezTo>
                  <a:cubicBezTo>
                    <a:pt x="14" y="27"/>
                    <a:pt x="8" y="25"/>
                    <a:pt x="4" y="22"/>
                  </a:cubicBezTo>
                  <a:cubicBezTo>
                    <a:pt x="4" y="23"/>
                    <a:pt x="4" y="24"/>
                    <a:pt x="3" y="25"/>
                  </a:cubicBezTo>
                  <a:cubicBezTo>
                    <a:pt x="11" y="24"/>
                    <a:pt x="19" y="16"/>
                    <a:pt x="18" y="8"/>
                  </a:cubicBezTo>
                  <a:cubicBezTo>
                    <a:pt x="18" y="5"/>
                    <a:pt x="16" y="3"/>
                    <a:pt x="14" y="2"/>
                  </a:cubicBezTo>
                  <a:cubicBezTo>
                    <a:pt x="11" y="0"/>
                    <a:pt x="9" y="5"/>
                    <a:pt x="8" y="7"/>
                  </a:cubicBezTo>
                  <a:cubicBezTo>
                    <a:pt x="8" y="9"/>
                    <a:pt x="12" y="10"/>
                    <a:pt x="12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6" name="Freeform 515"/>
            <p:cNvSpPr/>
            <p:nvPr/>
          </p:nvSpPr>
          <p:spPr bwMode="auto">
            <a:xfrm>
              <a:off x="4163" y="3507"/>
              <a:ext cx="28" cy="35"/>
            </a:xfrm>
            <a:custGeom>
              <a:avLst/>
              <a:gdLst>
                <a:gd name="T0" fmla="*/ 6 w 23"/>
                <a:gd name="T1" fmla="*/ 26 h 29"/>
                <a:gd name="T2" fmla="*/ 17 w 23"/>
                <a:gd name="T3" fmla="*/ 24 h 29"/>
                <a:gd name="T4" fmla="*/ 12 w 23"/>
                <a:gd name="T5" fmla="*/ 15 h 29"/>
                <a:gd name="T6" fmla="*/ 5 w 23"/>
                <a:gd name="T7" fmla="*/ 14 h 29"/>
                <a:gd name="T8" fmla="*/ 9 w 23"/>
                <a:gd name="T9" fmla="*/ 9 h 29"/>
                <a:gd name="T10" fmla="*/ 20 w 23"/>
                <a:gd name="T11" fmla="*/ 5 h 29"/>
                <a:gd name="T12" fmla="*/ 19 w 23"/>
                <a:gd name="T13" fmla="*/ 1 h 29"/>
                <a:gd name="T14" fmla="*/ 1 w 23"/>
                <a:gd name="T15" fmla="*/ 11 h 29"/>
                <a:gd name="T16" fmla="*/ 5 w 23"/>
                <a:gd name="T17" fmla="*/ 19 h 29"/>
                <a:gd name="T18" fmla="*/ 10 w 23"/>
                <a:gd name="T19" fmla="*/ 19 h 29"/>
                <a:gd name="T20" fmla="*/ 15 w 23"/>
                <a:gd name="T21" fmla="*/ 21 h 29"/>
                <a:gd name="T22" fmla="*/ 9 w 23"/>
                <a:gd name="T23" fmla="*/ 23 h 29"/>
                <a:gd name="T24" fmla="*/ 6 w 23"/>
                <a:gd name="T25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29">
                  <a:moveTo>
                    <a:pt x="6" y="26"/>
                  </a:moveTo>
                  <a:cubicBezTo>
                    <a:pt x="9" y="29"/>
                    <a:pt x="15" y="29"/>
                    <a:pt x="17" y="24"/>
                  </a:cubicBezTo>
                  <a:cubicBezTo>
                    <a:pt x="20" y="20"/>
                    <a:pt x="17" y="14"/>
                    <a:pt x="12" y="15"/>
                  </a:cubicBezTo>
                  <a:cubicBezTo>
                    <a:pt x="9" y="15"/>
                    <a:pt x="6" y="17"/>
                    <a:pt x="5" y="14"/>
                  </a:cubicBezTo>
                  <a:cubicBezTo>
                    <a:pt x="4" y="12"/>
                    <a:pt x="8" y="10"/>
                    <a:pt x="9" y="9"/>
                  </a:cubicBezTo>
                  <a:cubicBezTo>
                    <a:pt x="13" y="7"/>
                    <a:pt x="17" y="6"/>
                    <a:pt x="20" y="5"/>
                  </a:cubicBezTo>
                  <a:cubicBezTo>
                    <a:pt x="23" y="4"/>
                    <a:pt x="22" y="0"/>
                    <a:pt x="19" y="1"/>
                  </a:cubicBezTo>
                  <a:cubicBezTo>
                    <a:pt x="14" y="3"/>
                    <a:pt x="5" y="5"/>
                    <a:pt x="1" y="11"/>
                  </a:cubicBezTo>
                  <a:cubicBezTo>
                    <a:pt x="0" y="14"/>
                    <a:pt x="2" y="18"/>
                    <a:pt x="5" y="19"/>
                  </a:cubicBezTo>
                  <a:cubicBezTo>
                    <a:pt x="6" y="20"/>
                    <a:pt x="8" y="20"/>
                    <a:pt x="10" y="19"/>
                  </a:cubicBezTo>
                  <a:cubicBezTo>
                    <a:pt x="12" y="19"/>
                    <a:pt x="14" y="18"/>
                    <a:pt x="15" y="21"/>
                  </a:cubicBezTo>
                  <a:cubicBezTo>
                    <a:pt x="15" y="24"/>
                    <a:pt x="10" y="24"/>
                    <a:pt x="9" y="23"/>
                  </a:cubicBezTo>
                  <a:cubicBezTo>
                    <a:pt x="7" y="21"/>
                    <a:pt x="4" y="24"/>
                    <a:pt x="6" y="2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7" name="Freeform 516"/>
            <p:cNvSpPr/>
            <p:nvPr/>
          </p:nvSpPr>
          <p:spPr bwMode="auto">
            <a:xfrm>
              <a:off x="4202" y="3514"/>
              <a:ext cx="25" cy="26"/>
            </a:xfrm>
            <a:custGeom>
              <a:avLst/>
              <a:gdLst>
                <a:gd name="T0" fmla="*/ 5 w 21"/>
                <a:gd name="T1" fmla="*/ 19 h 21"/>
                <a:gd name="T2" fmla="*/ 20 w 21"/>
                <a:gd name="T3" fmla="*/ 4 h 21"/>
                <a:gd name="T4" fmla="*/ 16 w 21"/>
                <a:gd name="T5" fmla="*/ 2 h 21"/>
                <a:gd name="T6" fmla="*/ 2 w 21"/>
                <a:gd name="T7" fmla="*/ 17 h 21"/>
                <a:gd name="T8" fmla="*/ 5 w 21"/>
                <a:gd name="T9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5" y="19"/>
                  </a:moveTo>
                  <a:cubicBezTo>
                    <a:pt x="9" y="14"/>
                    <a:pt x="16" y="9"/>
                    <a:pt x="20" y="4"/>
                  </a:cubicBezTo>
                  <a:cubicBezTo>
                    <a:pt x="21" y="2"/>
                    <a:pt x="18" y="0"/>
                    <a:pt x="16" y="2"/>
                  </a:cubicBezTo>
                  <a:cubicBezTo>
                    <a:pt x="12" y="7"/>
                    <a:pt x="6" y="12"/>
                    <a:pt x="2" y="17"/>
                  </a:cubicBezTo>
                  <a:cubicBezTo>
                    <a:pt x="0" y="19"/>
                    <a:pt x="4" y="21"/>
                    <a:pt x="5" y="1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8" name="Freeform 517"/>
            <p:cNvSpPr/>
            <p:nvPr/>
          </p:nvSpPr>
          <p:spPr bwMode="auto">
            <a:xfrm>
              <a:off x="4202" y="3509"/>
              <a:ext cx="7" cy="5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0 h 4"/>
                <a:gd name="T4" fmla="*/ 3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6" y="4"/>
                    <a:pt x="6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9" name="Freeform 518"/>
            <p:cNvSpPr/>
            <p:nvPr/>
          </p:nvSpPr>
          <p:spPr bwMode="auto">
            <a:xfrm>
              <a:off x="4221" y="3534"/>
              <a:ext cx="6" cy="5"/>
            </a:xfrm>
            <a:custGeom>
              <a:avLst/>
              <a:gdLst>
                <a:gd name="T0" fmla="*/ 2 w 5"/>
                <a:gd name="T1" fmla="*/ 4 h 4"/>
                <a:gd name="T2" fmla="*/ 2 w 5"/>
                <a:gd name="T3" fmla="*/ 0 h 4"/>
                <a:gd name="T4" fmla="*/ 2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5" y="4"/>
                    <a:pt x="5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0" name="Freeform 519"/>
            <p:cNvSpPr/>
            <p:nvPr/>
          </p:nvSpPr>
          <p:spPr bwMode="auto">
            <a:xfrm>
              <a:off x="4246" y="3329"/>
              <a:ext cx="20" cy="35"/>
            </a:xfrm>
            <a:custGeom>
              <a:avLst/>
              <a:gdLst>
                <a:gd name="T0" fmla="*/ 4 w 17"/>
                <a:gd name="T1" fmla="*/ 26 h 29"/>
                <a:gd name="T2" fmla="*/ 13 w 17"/>
                <a:gd name="T3" fmla="*/ 3 h 29"/>
                <a:gd name="T4" fmla="*/ 9 w 17"/>
                <a:gd name="T5" fmla="*/ 3 h 29"/>
                <a:gd name="T6" fmla="*/ 9 w 17"/>
                <a:gd name="T7" fmla="*/ 25 h 29"/>
                <a:gd name="T8" fmla="*/ 13 w 17"/>
                <a:gd name="T9" fmla="*/ 27 h 29"/>
                <a:gd name="T10" fmla="*/ 13 w 17"/>
                <a:gd name="T11" fmla="*/ 2 h 29"/>
                <a:gd name="T12" fmla="*/ 9 w 17"/>
                <a:gd name="T13" fmla="*/ 3 h 29"/>
                <a:gd name="T14" fmla="*/ 1 w 17"/>
                <a:gd name="T15" fmla="*/ 23 h 29"/>
                <a:gd name="T16" fmla="*/ 4 w 17"/>
                <a:gd name="T17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29">
                  <a:moveTo>
                    <a:pt x="4" y="26"/>
                  </a:moveTo>
                  <a:cubicBezTo>
                    <a:pt x="10" y="19"/>
                    <a:pt x="13" y="12"/>
                    <a:pt x="13" y="3"/>
                  </a:cubicBezTo>
                  <a:cubicBezTo>
                    <a:pt x="12" y="3"/>
                    <a:pt x="11" y="3"/>
                    <a:pt x="9" y="3"/>
                  </a:cubicBezTo>
                  <a:cubicBezTo>
                    <a:pt x="12" y="10"/>
                    <a:pt x="13" y="19"/>
                    <a:pt x="9" y="25"/>
                  </a:cubicBezTo>
                  <a:cubicBezTo>
                    <a:pt x="8" y="27"/>
                    <a:pt x="12" y="29"/>
                    <a:pt x="13" y="27"/>
                  </a:cubicBezTo>
                  <a:cubicBezTo>
                    <a:pt x="17" y="20"/>
                    <a:pt x="16" y="10"/>
                    <a:pt x="13" y="2"/>
                  </a:cubicBezTo>
                  <a:cubicBezTo>
                    <a:pt x="12" y="0"/>
                    <a:pt x="9" y="0"/>
                    <a:pt x="9" y="3"/>
                  </a:cubicBezTo>
                  <a:cubicBezTo>
                    <a:pt x="9" y="11"/>
                    <a:pt x="6" y="17"/>
                    <a:pt x="1" y="23"/>
                  </a:cubicBezTo>
                  <a:cubicBezTo>
                    <a:pt x="0" y="25"/>
                    <a:pt x="3" y="28"/>
                    <a:pt x="4" y="2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1" name="Freeform 520"/>
            <p:cNvSpPr/>
            <p:nvPr/>
          </p:nvSpPr>
          <p:spPr bwMode="auto">
            <a:xfrm>
              <a:off x="4276" y="3334"/>
              <a:ext cx="26" cy="33"/>
            </a:xfrm>
            <a:custGeom>
              <a:avLst/>
              <a:gdLst>
                <a:gd name="T0" fmla="*/ 5 w 21"/>
                <a:gd name="T1" fmla="*/ 21 h 27"/>
                <a:gd name="T2" fmla="*/ 13 w 21"/>
                <a:gd name="T3" fmla="*/ 3 h 27"/>
                <a:gd name="T4" fmla="*/ 9 w 21"/>
                <a:gd name="T5" fmla="*/ 5 h 27"/>
                <a:gd name="T6" fmla="*/ 12 w 21"/>
                <a:gd name="T7" fmla="*/ 23 h 27"/>
                <a:gd name="T8" fmla="*/ 15 w 21"/>
                <a:gd name="T9" fmla="*/ 25 h 27"/>
                <a:gd name="T10" fmla="*/ 12 w 21"/>
                <a:gd name="T11" fmla="*/ 2 h 27"/>
                <a:gd name="T12" fmla="*/ 9 w 21"/>
                <a:gd name="T13" fmla="*/ 3 h 27"/>
                <a:gd name="T14" fmla="*/ 1 w 21"/>
                <a:gd name="T15" fmla="*/ 19 h 27"/>
                <a:gd name="T16" fmla="*/ 5 w 21"/>
                <a:gd name="T17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7">
                  <a:moveTo>
                    <a:pt x="5" y="21"/>
                  </a:moveTo>
                  <a:cubicBezTo>
                    <a:pt x="8" y="15"/>
                    <a:pt x="12" y="10"/>
                    <a:pt x="13" y="3"/>
                  </a:cubicBezTo>
                  <a:cubicBezTo>
                    <a:pt x="11" y="4"/>
                    <a:pt x="10" y="4"/>
                    <a:pt x="9" y="5"/>
                  </a:cubicBezTo>
                  <a:cubicBezTo>
                    <a:pt x="11" y="9"/>
                    <a:pt x="17" y="18"/>
                    <a:pt x="12" y="23"/>
                  </a:cubicBezTo>
                  <a:cubicBezTo>
                    <a:pt x="10" y="24"/>
                    <a:pt x="13" y="27"/>
                    <a:pt x="15" y="25"/>
                  </a:cubicBezTo>
                  <a:cubicBezTo>
                    <a:pt x="21" y="19"/>
                    <a:pt x="15" y="9"/>
                    <a:pt x="12" y="2"/>
                  </a:cubicBezTo>
                  <a:cubicBezTo>
                    <a:pt x="11" y="0"/>
                    <a:pt x="9" y="2"/>
                    <a:pt x="9" y="3"/>
                  </a:cubicBezTo>
                  <a:cubicBezTo>
                    <a:pt x="8" y="9"/>
                    <a:pt x="4" y="14"/>
                    <a:pt x="1" y="19"/>
                  </a:cubicBezTo>
                  <a:cubicBezTo>
                    <a:pt x="0" y="21"/>
                    <a:pt x="4" y="24"/>
                    <a:pt x="5" y="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2" name="Freeform 521"/>
            <p:cNvSpPr/>
            <p:nvPr/>
          </p:nvSpPr>
          <p:spPr bwMode="auto">
            <a:xfrm>
              <a:off x="4305" y="3331"/>
              <a:ext cx="28" cy="44"/>
            </a:xfrm>
            <a:custGeom>
              <a:avLst/>
              <a:gdLst>
                <a:gd name="T0" fmla="*/ 18 w 23"/>
                <a:gd name="T1" fmla="*/ 2 h 36"/>
                <a:gd name="T2" fmla="*/ 12 w 23"/>
                <a:gd name="T3" fmla="*/ 17 h 36"/>
                <a:gd name="T4" fmla="*/ 3 w 23"/>
                <a:gd name="T5" fmla="*/ 31 h 36"/>
                <a:gd name="T6" fmla="*/ 4 w 23"/>
                <a:gd name="T7" fmla="*/ 35 h 36"/>
                <a:gd name="T8" fmla="*/ 13 w 23"/>
                <a:gd name="T9" fmla="*/ 24 h 36"/>
                <a:gd name="T10" fmla="*/ 22 w 23"/>
                <a:gd name="T11" fmla="*/ 5 h 36"/>
                <a:gd name="T12" fmla="*/ 18 w 23"/>
                <a:gd name="T13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6">
                  <a:moveTo>
                    <a:pt x="18" y="2"/>
                  </a:moveTo>
                  <a:cubicBezTo>
                    <a:pt x="16" y="7"/>
                    <a:pt x="14" y="12"/>
                    <a:pt x="12" y="17"/>
                  </a:cubicBezTo>
                  <a:cubicBezTo>
                    <a:pt x="10" y="20"/>
                    <a:pt x="7" y="31"/>
                    <a:pt x="3" y="31"/>
                  </a:cubicBezTo>
                  <a:cubicBezTo>
                    <a:pt x="0" y="32"/>
                    <a:pt x="1" y="36"/>
                    <a:pt x="4" y="35"/>
                  </a:cubicBezTo>
                  <a:cubicBezTo>
                    <a:pt x="8" y="35"/>
                    <a:pt x="11" y="27"/>
                    <a:pt x="13" y="24"/>
                  </a:cubicBezTo>
                  <a:cubicBezTo>
                    <a:pt x="16" y="18"/>
                    <a:pt x="19" y="11"/>
                    <a:pt x="22" y="5"/>
                  </a:cubicBezTo>
                  <a:cubicBezTo>
                    <a:pt x="23" y="2"/>
                    <a:pt x="19" y="0"/>
                    <a:pt x="18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3" name="Freeform 522"/>
            <p:cNvSpPr/>
            <p:nvPr/>
          </p:nvSpPr>
          <p:spPr bwMode="auto">
            <a:xfrm>
              <a:off x="4308" y="3336"/>
              <a:ext cx="6" cy="5"/>
            </a:xfrm>
            <a:custGeom>
              <a:avLst/>
              <a:gdLst>
                <a:gd name="T0" fmla="*/ 3 w 5"/>
                <a:gd name="T1" fmla="*/ 4 h 4"/>
                <a:gd name="T2" fmla="*/ 3 w 5"/>
                <a:gd name="T3" fmla="*/ 0 h 4"/>
                <a:gd name="T4" fmla="*/ 3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5" y="4"/>
                    <a:pt x="5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4" name="Freeform 523"/>
            <p:cNvSpPr/>
            <p:nvPr/>
          </p:nvSpPr>
          <p:spPr bwMode="auto">
            <a:xfrm>
              <a:off x="4334" y="3359"/>
              <a:ext cx="7" cy="5"/>
            </a:xfrm>
            <a:custGeom>
              <a:avLst/>
              <a:gdLst>
                <a:gd name="T0" fmla="*/ 3 w 5"/>
                <a:gd name="T1" fmla="*/ 4 h 4"/>
                <a:gd name="T2" fmla="*/ 3 w 5"/>
                <a:gd name="T3" fmla="*/ 0 h 4"/>
                <a:gd name="T4" fmla="*/ 3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5" y="4"/>
                    <a:pt x="5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5" name="Freeform 524"/>
            <p:cNvSpPr/>
            <p:nvPr/>
          </p:nvSpPr>
          <p:spPr bwMode="auto">
            <a:xfrm>
              <a:off x="4549" y="3302"/>
              <a:ext cx="46" cy="46"/>
            </a:xfrm>
            <a:custGeom>
              <a:avLst/>
              <a:gdLst>
                <a:gd name="T0" fmla="*/ 19 w 38"/>
                <a:gd name="T1" fmla="*/ 1 h 38"/>
                <a:gd name="T2" fmla="*/ 8 w 38"/>
                <a:gd name="T3" fmla="*/ 13 h 38"/>
                <a:gd name="T4" fmla="*/ 20 w 38"/>
                <a:gd name="T5" fmla="*/ 20 h 38"/>
                <a:gd name="T6" fmla="*/ 28 w 38"/>
                <a:gd name="T7" fmla="*/ 25 h 38"/>
                <a:gd name="T8" fmla="*/ 19 w 38"/>
                <a:gd name="T9" fmla="*/ 33 h 38"/>
                <a:gd name="T10" fmla="*/ 17 w 38"/>
                <a:gd name="T11" fmla="*/ 24 h 38"/>
                <a:gd name="T12" fmla="*/ 22 w 38"/>
                <a:gd name="T13" fmla="*/ 13 h 38"/>
                <a:gd name="T14" fmla="*/ 22 w 38"/>
                <a:gd name="T15" fmla="*/ 3 h 38"/>
                <a:gd name="T16" fmla="*/ 11 w 38"/>
                <a:gd name="T17" fmla="*/ 4 h 38"/>
                <a:gd name="T18" fmla="*/ 13 w 38"/>
                <a:gd name="T19" fmla="*/ 7 h 38"/>
                <a:gd name="T20" fmla="*/ 16 w 38"/>
                <a:gd name="T21" fmla="*/ 18 h 38"/>
                <a:gd name="T22" fmla="*/ 10 w 38"/>
                <a:gd name="T23" fmla="*/ 29 h 38"/>
                <a:gd name="T24" fmla="*/ 20 w 38"/>
                <a:gd name="T25" fmla="*/ 37 h 38"/>
                <a:gd name="T26" fmla="*/ 32 w 38"/>
                <a:gd name="T27" fmla="*/ 22 h 38"/>
                <a:gd name="T28" fmla="*/ 20 w 38"/>
                <a:gd name="T29" fmla="*/ 16 h 38"/>
                <a:gd name="T30" fmla="*/ 13 w 38"/>
                <a:gd name="T31" fmla="*/ 12 h 38"/>
                <a:gd name="T32" fmla="*/ 14 w 38"/>
                <a:gd name="T33" fmla="*/ 5 h 38"/>
                <a:gd name="T34" fmla="*/ 19 w 38"/>
                <a:gd name="T35" fmla="*/ 5 h 38"/>
                <a:gd name="T36" fmla="*/ 19 w 38"/>
                <a:gd name="T37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8">
                  <a:moveTo>
                    <a:pt x="19" y="1"/>
                  </a:moveTo>
                  <a:cubicBezTo>
                    <a:pt x="13" y="0"/>
                    <a:pt x="0" y="5"/>
                    <a:pt x="8" y="13"/>
                  </a:cubicBezTo>
                  <a:cubicBezTo>
                    <a:pt x="11" y="16"/>
                    <a:pt x="16" y="18"/>
                    <a:pt x="20" y="20"/>
                  </a:cubicBezTo>
                  <a:cubicBezTo>
                    <a:pt x="23" y="22"/>
                    <a:pt x="26" y="23"/>
                    <a:pt x="28" y="25"/>
                  </a:cubicBezTo>
                  <a:cubicBezTo>
                    <a:pt x="32" y="28"/>
                    <a:pt x="21" y="32"/>
                    <a:pt x="19" y="33"/>
                  </a:cubicBezTo>
                  <a:cubicBezTo>
                    <a:pt x="11" y="35"/>
                    <a:pt x="14" y="29"/>
                    <a:pt x="17" y="24"/>
                  </a:cubicBezTo>
                  <a:cubicBezTo>
                    <a:pt x="19" y="20"/>
                    <a:pt x="21" y="17"/>
                    <a:pt x="22" y="13"/>
                  </a:cubicBezTo>
                  <a:cubicBezTo>
                    <a:pt x="23" y="11"/>
                    <a:pt x="24" y="5"/>
                    <a:pt x="22" y="3"/>
                  </a:cubicBezTo>
                  <a:cubicBezTo>
                    <a:pt x="18" y="0"/>
                    <a:pt x="14" y="2"/>
                    <a:pt x="11" y="4"/>
                  </a:cubicBezTo>
                  <a:cubicBezTo>
                    <a:pt x="9" y="5"/>
                    <a:pt x="11" y="9"/>
                    <a:pt x="13" y="7"/>
                  </a:cubicBezTo>
                  <a:cubicBezTo>
                    <a:pt x="22" y="2"/>
                    <a:pt x="18" y="14"/>
                    <a:pt x="16" y="18"/>
                  </a:cubicBezTo>
                  <a:cubicBezTo>
                    <a:pt x="14" y="22"/>
                    <a:pt x="11" y="25"/>
                    <a:pt x="10" y="29"/>
                  </a:cubicBezTo>
                  <a:cubicBezTo>
                    <a:pt x="7" y="37"/>
                    <a:pt x="14" y="38"/>
                    <a:pt x="20" y="37"/>
                  </a:cubicBezTo>
                  <a:cubicBezTo>
                    <a:pt x="26" y="35"/>
                    <a:pt x="38" y="30"/>
                    <a:pt x="32" y="22"/>
                  </a:cubicBezTo>
                  <a:cubicBezTo>
                    <a:pt x="29" y="19"/>
                    <a:pt x="24" y="18"/>
                    <a:pt x="20" y="16"/>
                  </a:cubicBezTo>
                  <a:cubicBezTo>
                    <a:pt x="18" y="15"/>
                    <a:pt x="16" y="14"/>
                    <a:pt x="13" y="12"/>
                  </a:cubicBezTo>
                  <a:cubicBezTo>
                    <a:pt x="10" y="11"/>
                    <a:pt x="10" y="6"/>
                    <a:pt x="14" y="5"/>
                  </a:cubicBezTo>
                  <a:cubicBezTo>
                    <a:pt x="15" y="4"/>
                    <a:pt x="17" y="5"/>
                    <a:pt x="19" y="5"/>
                  </a:cubicBezTo>
                  <a:cubicBezTo>
                    <a:pt x="22" y="5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6" name="Freeform 525"/>
            <p:cNvSpPr/>
            <p:nvPr/>
          </p:nvSpPr>
          <p:spPr bwMode="auto">
            <a:xfrm>
              <a:off x="4605" y="3300"/>
              <a:ext cx="33" cy="40"/>
            </a:xfrm>
            <a:custGeom>
              <a:avLst/>
              <a:gdLst>
                <a:gd name="T0" fmla="*/ 4 w 27"/>
                <a:gd name="T1" fmla="*/ 31 h 33"/>
                <a:gd name="T2" fmla="*/ 25 w 27"/>
                <a:gd name="T3" fmla="*/ 5 h 33"/>
                <a:gd name="T4" fmla="*/ 22 w 27"/>
                <a:gd name="T5" fmla="*/ 2 h 33"/>
                <a:gd name="T6" fmla="*/ 1 w 27"/>
                <a:gd name="T7" fmla="*/ 28 h 33"/>
                <a:gd name="T8" fmla="*/ 4 w 27"/>
                <a:gd name="T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3">
                  <a:moveTo>
                    <a:pt x="4" y="31"/>
                  </a:moveTo>
                  <a:cubicBezTo>
                    <a:pt x="10" y="21"/>
                    <a:pt x="17" y="12"/>
                    <a:pt x="25" y="5"/>
                  </a:cubicBezTo>
                  <a:cubicBezTo>
                    <a:pt x="27" y="3"/>
                    <a:pt x="24" y="0"/>
                    <a:pt x="22" y="2"/>
                  </a:cubicBezTo>
                  <a:cubicBezTo>
                    <a:pt x="14" y="10"/>
                    <a:pt x="7" y="19"/>
                    <a:pt x="1" y="28"/>
                  </a:cubicBezTo>
                  <a:cubicBezTo>
                    <a:pt x="0" y="31"/>
                    <a:pt x="3" y="33"/>
                    <a:pt x="4" y="3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7" name="Freeform 526"/>
            <p:cNvSpPr/>
            <p:nvPr/>
          </p:nvSpPr>
          <p:spPr bwMode="auto">
            <a:xfrm>
              <a:off x="4603" y="3303"/>
              <a:ext cx="6" cy="5"/>
            </a:xfrm>
            <a:custGeom>
              <a:avLst/>
              <a:gdLst>
                <a:gd name="T0" fmla="*/ 3 w 5"/>
                <a:gd name="T1" fmla="*/ 4 h 4"/>
                <a:gd name="T2" fmla="*/ 3 w 5"/>
                <a:gd name="T3" fmla="*/ 0 h 4"/>
                <a:gd name="T4" fmla="*/ 3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5" y="4"/>
                    <a:pt x="5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8" name="Freeform 527"/>
            <p:cNvSpPr/>
            <p:nvPr/>
          </p:nvSpPr>
          <p:spPr bwMode="auto">
            <a:xfrm>
              <a:off x="4634" y="3327"/>
              <a:ext cx="6" cy="4"/>
            </a:xfrm>
            <a:custGeom>
              <a:avLst/>
              <a:gdLst>
                <a:gd name="T0" fmla="*/ 3 w 5"/>
                <a:gd name="T1" fmla="*/ 4 h 4"/>
                <a:gd name="T2" fmla="*/ 3 w 5"/>
                <a:gd name="T3" fmla="*/ 0 h 4"/>
                <a:gd name="T4" fmla="*/ 3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5" y="4"/>
                    <a:pt x="5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9" name="Freeform 528"/>
            <p:cNvSpPr/>
            <p:nvPr/>
          </p:nvSpPr>
          <p:spPr bwMode="auto">
            <a:xfrm>
              <a:off x="5123" y="935"/>
              <a:ext cx="6" cy="4"/>
            </a:xfrm>
            <a:custGeom>
              <a:avLst/>
              <a:gdLst>
                <a:gd name="T0" fmla="*/ 2 w 5"/>
                <a:gd name="T1" fmla="*/ 4 h 4"/>
                <a:gd name="T2" fmla="*/ 2 w 5"/>
                <a:gd name="T3" fmla="*/ 0 h 4"/>
                <a:gd name="T4" fmla="*/ 2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5" y="4"/>
                    <a:pt x="5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0" name="Freeform 529"/>
            <p:cNvSpPr/>
            <p:nvPr/>
          </p:nvSpPr>
          <p:spPr bwMode="auto">
            <a:xfrm>
              <a:off x="5166" y="1013"/>
              <a:ext cx="19" cy="8"/>
            </a:xfrm>
            <a:custGeom>
              <a:avLst/>
              <a:gdLst>
                <a:gd name="T0" fmla="*/ 4 w 16"/>
                <a:gd name="T1" fmla="*/ 6 h 7"/>
                <a:gd name="T2" fmla="*/ 8 w 16"/>
                <a:gd name="T3" fmla="*/ 4 h 7"/>
                <a:gd name="T4" fmla="*/ 6 w 16"/>
                <a:gd name="T5" fmla="*/ 1 h 7"/>
                <a:gd name="T6" fmla="*/ 2 w 16"/>
                <a:gd name="T7" fmla="*/ 2 h 7"/>
                <a:gd name="T8" fmla="*/ 3 w 16"/>
                <a:gd name="T9" fmla="*/ 6 h 7"/>
                <a:gd name="T10" fmla="*/ 14 w 16"/>
                <a:gd name="T11" fmla="*/ 5 h 7"/>
                <a:gd name="T12" fmla="*/ 13 w 16"/>
                <a:gd name="T13" fmla="*/ 1 h 7"/>
                <a:gd name="T14" fmla="*/ 3 w 16"/>
                <a:gd name="T15" fmla="*/ 2 h 7"/>
                <a:gd name="T16" fmla="*/ 5 w 16"/>
                <a:gd name="T17" fmla="*/ 5 h 7"/>
                <a:gd name="T18" fmla="*/ 13 w 16"/>
                <a:gd name="T19" fmla="*/ 5 h 7"/>
                <a:gd name="T20" fmla="*/ 13 w 16"/>
                <a:gd name="T21" fmla="*/ 1 h 7"/>
                <a:gd name="T22" fmla="*/ 2 w 16"/>
                <a:gd name="T23" fmla="*/ 2 h 7"/>
                <a:gd name="T24" fmla="*/ 3 w 16"/>
                <a:gd name="T25" fmla="*/ 6 h 7"/>
                <a:gd name="T26" fmla="*/ 7 w 16"/>
                <a:gd name="T27" fmla="*/ 5 h 7"/>
                <a:gd name="T28" fmla="*/ 5 w 16"/>
                <a:gd name="T29" fmla="*/ 2 h 7"/>
                <a:gd name="T30" fmla="*/ 4 w 16"/>
                <a:gd name="T31" fmla="*/ 2 h 7"/>
                <a:gd name="T32" fmla="*/ 4 w 16"/>
                <a:gd name="T3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7">
                  <a:moveTo>
                    <a:pt x="4" y="6"/>
                  </a:moveTo>
                  <a:cubicBezTo>
                    <a:pt x="6" y="6"/>
                    <a:pt x="7" y="5"/>
                    <a:pt x="8" y="4"/>
                  </a:cubicBezTo>
                  <a:cubicBezTo>
                    <a:pt x="9" y="3"/>
                    <a:pt x="7" y="1"/>
                    <a:pt x="6" y="1"/>
                  </a:cubicBezTo>
                  <a:cubicBezTo>
                    <a:pt x="5" y="1"/>
                    <a:pt x="3" y="2"/>
                    <a:pt x="2" y="2"/>
                  </a:cubicBezTo>
                  <a:cubicBezTo>
                    <a:pt x="0" y="3"/>
                    <a:pt x="1" y="6"/>
                    <a:pt x="3" y="6"/>
                  </a:cubicBezTo>
                  <a:cubicBezTo>
                    <a:pt x="7" y="5"/>
                    <a:pt x="10" y="5"/>
                    <a:pt x="14" y="5"/>
                  </a:cubicBezTo>
                  <a:cubicBezTo>
                    <a:pt x="16" y="4"/>
                    <a:pt x="15" y="1"/>
                    <a:pt x="13" y="1"/>
                  </a:cubicBezTo>
                  <a:cubicBezTo>
                    <a:pt x="10" y="0"/>
                    <a:pt x="6" y="0"/>
                    <a:pt x="3" y="2"/>
                  </a:cubicBezTo>
                  <a:cubicBezTo>
                    <a:pt x="1" y="3"/>
                    <a:pt x="3" y="7"/>
                    <a:pt x="5" y="5"/>
                  </a:cubicBezTo>
                  <a:cubicBezTo>
                    <a:pt x="7" y="4"/>
                    <a:pt x="11" y="4"/>
                    <a:pt x="13" y="5"/>
                  </a:cubicBezTo>
                  <a:cubicBezTo>
                    <a:pt x="13" y="3"/>
                    <a:pt x="13" y="2"/>
                    <a:pt x="13" y="1"/>
                  </a:cubicBezTo>
                  <a:cubicBezTo>
                    <a:pt x="9" y="2"/>
                    <a:pt x="6" y="1"/>
                    <a:pt x="2" y="2"/>
                  </a:cubicBezTo>
                  <a:cubicBezTo>
                    <a:pt x="2" y="3"/>
                    <a:pt x="3" y="5"/>
                    <a:pt x="3" y="6"/>
                  </a:cubicBezTo>
                  <a:cubicBezTo>
                    <a:pt x="4" y="6"/>
                    <a:pt x="6" y="5"/>
                    <a:pt x="7" y="5"/>
                  </a:cubicBezTo>
                  <a:cubicBezTo>
                    <a:pt x="6" y="4"/>
                    <a:pt x="5" y="3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2" y="2"/>
                    <a:pt x="2" y="6"/>
                    <a:pt x="4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1" name="Freeform 530"/>
            <p:cNvSpPr/>
            <p:nvPr/>
          </p:nvSpPr>
          <p:spPr bwMode="auto">
            <a:xfrm>
              <a:off x="5448" y="927"/>
              <a:ext cx="6" cy="5"/>
            </a:xfrm>
            <a:custGeom>
              <a:avLst/>
              <a:gdLst>
                <a:gd name="T0" fmla="*/ 2 w 5"/>
                <a:gd name="T1" fmla="*/ 4 h 4"/>
                <a:gd name="T2" fmla="*/ 2 w 5"/>
                <a:gd name="T3" fmla="*/ 0 h 4"/>
                <a:gd name="T4" fmla="*/ 2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5" y="4"/>
                    <a:pt x="5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2" name="Freeform 531"/>
            <p:cNvSpPr/>
            <p:nvPr/>
          </p:nvSpPr>
          <p:spPr bwMode="auto">
            <a:xfrm>
              <a:off x="5947" y="1167"/>
              <a:ext cx="7" cy="5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0 h 4"/>
                <a:gd name="T4" fmla="*/ 3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6" y="4"/>
                    <a:pt x="6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3" name="Freeform 532"/>
            <p:cNvSpPr/>
            <p:nvPr/>
          </p:nvSpPr>
          <p:spPr bwMode="auto">
            <a:xfrm>
              <a:off x="3193" y="1371"/>
              <a:ext cx="521" cy="311"/>
            </a:xfrm>
            <a:custGeom>
              <a:avLst/>
              <a:gdLst>
                <a:gd name="T0" fmla="*/ 73 w 428"/>
                <a:gd name="T1" fmla="*/ 244 h 255"/>
                <a:gd name="T2" fmla="*/ 213 w 428"/>
                <a:gd name="T3" fmla="*/ 245 h 255"/>
                <a:gd name="T4" fmla="*/ 351 w 428"/>
                <a:gd name="T5" fmla="*/ 244 h 255"/>
                <a:gd name="T6" fmla="*/ 422 w 428"/>
                <a:gd name="T7" fmla="*/ 174 h 255"/>
                <a:gd name="T8" fmla="*/ 380 w 428"/>
                <a:gd name="T9" fmla="*/ 100 h 255"/>
                <a:gd name="T10" fmla="*/ 355 w 428"/>
                <a:gd name="T11" fmla="*/ 97 h 255"/>
                <a:gd name="T12" fmla="*/ 329 w 428"/>
                <a:gd name="T13" fmla="*/ 98 h 255"/>
                <a:gd name="T14" fmla="*/ 289 w 428"/>
                <a:gd name="T15" fmla="*/ 71 h 255"/>
                <a:gd name="T16" fmla="*/ 264 w 428"/>
                <a:gd name="T17" fmla="*/ 73 h 255"/>
                <a:gd name="T18" fmla="*/ 255 w 428"/>
                <a:gd name="T19" fmla="*/ 77 h 255"/>
                <a:gd name="T20" fmla="*/ 240 w 428"/>
                <a:gd name="T21" fmla="*/ 65 h 255"/>
                <a:gd name="T22" fmla="*/ 206 w 428"/>
                <a:gd name="T23" fmla="*/ 24 h 255"/>
                <a:gd name="T24" fmla="*/ 102 w 428"/>
                <a:gd name="T25" fmla="*/ 19 h 255"/>
                <a:gd name="T26" fmla="*/ 47 w 428"/>
                <a:gd name="T27" fmla="*/ 100 h 255"/>
                <a:gd name="T28" fmla="*/ 32 w 428"/>
                <a:gd name="T29" fmla="*/ 114 h 255"/>
                <a:gd name="T30" fmla="*/ 17 w 428"/>
                <a:gd name="T31" fmla="*/ 130 h 255"/>
                <a:gd name="T32" fmla="*/ 3 w 428"/>
                <a:gd name="T33" fmla="*/ 182 h 255"/>
                <a:gd name="T34" fmla="*/ 84 w 428"/>
                <a:gd name="T35" fmla="*/ 247 h 255"/>
                <a:gd name="T36" fmla="*/ 84 w 428"/>
                <a:gd name="T37" fmla="*/ 243 h 255"/>
                <a:gd name="T38" fmla="*/ 12 w 428"/>
                <a:gd name="T39" fmla="*/ 195 h 255"/>
                <a:gd name="T40" fmla="*/ 14 w 428"/>
                <a:gd name="T41" fmla="*/ 145 h 255"/>
                <a:gd name="T42" fmla="*/ 52 w 428"/>
                <a:gd name="T43" fmla="*/ 111 h 255"/>
                <a:gd name="T44" fmla="*/ 53 w 428"/>
                <a:gd name="T45" fmla="*/ 108 h 255"/>
                <a:gd name="T46" fmla="*/ 52 w 428"/>
                <a:gd name="T47" fmla="*/ 80 h 255"/>
                <a:gd name="T48" fmla="*/ 69 w 428"/>
                <a:gd name="T49" fmla="*/ 49 h 255"/>
                <a:gd name="T50" fmla="*/ 116 w 428"/>
                <a:gd name="T51" fmla="*/ 16 h 255"/>
                <a:gd name="T52" fmla="*/ 224 w 428"/>
                <a:gd name="T53" fmla="*/ 50 h 255"/>
                <a:gd name="T54" fmla="*/ 240 w 428"/>
                <a:gd name="T55" fmla="*/ 72 h 255"/>
                <a:gd name="T56" fmla="*/ 247 w 428"/>
                <a:gd name="T57" fmla="*/ 82 h 255"/>
                <a:gd name="T58" fmla="*/ 253 w 428"/>
                <a:gd name="T59" fmla="*/ 82 h 255"/>
                <a:gd name="T60" fmla="*/ 279 w 428"/>
                <a:gd name="T61" fmla="*/ 74 h 255"/>
                <a:gd name="T62" fmla="*/ 314 w 428"/>
                <a:gd name="T63" fmla="*/ 87 h 255"/>
                <a:gd name="T64" fmla="*/ 329 w 428"/>
                <a:gd name="T65" fmla="*/ 103 h 255"/>
                <a:gd name="T66" fmla="*/ 333 w 428"/>
                <a:gd name="T67" fmla="*/ 104 h 255"/>
                <a:gd name="T68" fmla="*/ 360 w 428"/>
                <a:gd name="T69" fmla="*/ 101 h 255"/>
                <a:gd name="T70" fmla="*/ 415 w 428"/>
                <a:gd name="T71" fmla="*/ 186 h 255"/>
                <a:gd name="T72" fmla="*/ 314 w 428"/>
                <a:gd name="T73" fmla="*/ 244 h 255"/>
                <a:gd name="T74" fmla="*/ 196 w 428"/>
                <a:gd name="T75" fmla="*/ 241 h 255"/>
                <a:gd name="T76" fmla="*/ 74 w 428"/>
                <a:gd name="T77" fmla="*/ 240 h 255"/>
                <a:gd name="T78" fmla="*/ 73 w 428"/>
                <a:gd name="T79" fmla="*/ 244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28" h="255">
                  <a:moveTo>
                    <a:pt x="73" y="244"/>
                  </a:moveTo>
                  <a:cubicBezTo>
                    <a:pt x="119" y="250"/>
                    <a:pt x="166" y="244"/>
                    <a:pt x="213" y="245"/>
                  </a:cubicBezTo>
                  <a:cubicBezTo>
                    <a:pt x="259" y="246"/>
                    <a:pt x="306" y="255"/>
                    <a:pt x="351" y="244"/>
                  </a:cubicBezTo>
                  <a:cubicBezTo>
                    <a:pt x="387" y="236"/>
                    <a:pt x="416" y="210"/>
                    <a:pt x="422" y="174"/>
                  </a:cubicBezTo>
                  <a:cubicBezTo>
                    <a:pt x="428" y="142"/>
                    <a:pt x="411" y="111"/>
                    <a:pt x="380" y="100"/>
                  </a:cubicBezTo>
                  <a:cubicBezTo>
                    <a:pt x="372" y="97"/>
                    <a:pt x="364" y="97"/>
                    <a:pt x="355" y="97"/>
                  </a:cubicBezTo>
                  <a:cubicBezTo>
                    <a:pt x="349" y="97"/>
                    <a:pt x="333" y="102"/>
                    <a:pt x="329" y="98"/>
                  </a:cubicBezTo>
                  <a:cubicBezTo>
                    <a:pt x="316" y="86"/>
                    <a:pt x="309" y="73"/>
                    <a:pt x="289" y="71"/>
                  </a:cubicBezTo>
                  <a:cubicBezTo>
                    <a:pt x="280" y="70"/>
                    <a:pt x="272" y="71"/>
                    <a:pt x="264" y="73"/>
                  </a:cubicBezTo>
                  <a:cubicBezTo>
                    <a:pt x="261" y="74"/>
                    <a:pt x="257" y="76"/>
                    <a:pt x="255" y="77"/>
                  </a:cubicBezTo>
                  <a:cubicBezTo>
                    <a:pt x="247" y="80"/>
                    <a:pt x="243" y="69"/>
                    <a:pt x="240" y="65"/>
                  </a:cubicBezTo>
                  <a:cubicBezTo>
                    <a:pt x="231" y="51"/>
                    <a:pt x="220" y="35"/>
                    <a:pt x="206" y="24"/>
                  </a:cubicBezTo>
                  <a:cubicBezTo>
                    <a:pt x="176" y="3"/>
                    <a:pt x="134" y="2"/>
                    <a:pt x="102" y="19"/>
                  </a:cubicBezTo>
                  <a:cubicBezTo>
                    <a:pt x="73" y="33"/>
                    <a:pt x="41" y="65"/>
                    <a:pt x="47" y="100"/>
                  </a:cubicBezTo>
                  <a:cubicBezTo>
                    <a:pt x="49" y="110"/>
                    <a:pt x="40" y="110"/>
                    <a:pt x="32" y="114"/>
                  </a:cubicBezTo>
                  <a:cubicBezTo>
                    <a:pt x="27" y="118"/>
                    <a:pt x="21" y="125"/>
                    <a:pt x="17" y="130"/>
                  </a:cubicBezTo>
                  <a:cubicBezTo>
                    <a:pt x="9" y="144"/>
                    <a:pt x="0" y="166"/>
                    <a:pt x="3" y="182"/>
                  </a:cubicBezTo>
                  <a:cubicBezTo>
                    <a:pt x="10" y="216"/>
                    <a:pt x="50" y="247"/>
                    <a:pt x="84" y="247"/>
                  </a:cubicBezTo>
                  <a:cubicBezTo>
                    <a:pt x="86" y="247"/>
                    <a:pt x="86" y="243"/>
                    <a:pt x="84" y="243"/>
                  </a:cubicBezTo>
                  <a:cubicBezTo>
                    <a:pt x="54" y="243"/>
                    <a:pt x="27" y="220"/>
                    <a:pt x="12" y="195"/>
                  </a:cubicBezTo>
                  <a:cubicBezTo>
                    <a:pt x="2" y="179"/>
                    <a:pt x="9" y="161"/>
                    <a:pt x="14" y="145"/>
                  </a:cubicBezTo>
                  <a:cubicBezTo>
                    <a:pt x="21" y="127"/>
                    <a:pt x="34" y="116"/>
                    <a:pt x="52" y="111"/>
                  </a:cubicBezTo>
                  <a:cubicBezTo>
                    <a:pt x="53" y="111"/>
                    <a:pt x="54" y="109"/>
                    <a:pt x="53" y="108"/>
                  </a:cubicBezTo>
                  <a:cubicBezTo>
                    <a:pt x="52" y="98"/>
                    <a:pt x="50" y="90"/>
                    <a:pt x="52" y="80"/>
                  </a:cubicBezTo>
                  <a:cubicBezTo>
                    <a:pt x="55" y="68"/>
                    <a:pt x="62" y="58"/>
                    <a:pt x="69" y="49"/>
                  </a:cubicBezTo>
                  <a:cubicBezTo>
                    <a:pt x="81" y="34"/>
                    <a:pt x="99" y="23"/>
                    <a:pt x="116" y="16"/>
                  </a:cubicBezTo>
                  <a:cubicBezTo>
                    <a:pt x="155" y="0"/>
                    <a:pt x="201" y="17"/>
                    <a:pt x="224" y="50"/>
                  </a:cubicBezTo>
                  <a:cubicBezTo>
                    <a:pt x="230" y="57"/>
                    <a:pt x="235" y="65"/>
                    <a:pt x="240" y="72"/>
                  </a:cubicBezTo>
                  <a:cubicBezTo>
                    <a:pt x="242" y="75"/>
                    <a:pt x="244" y="80"/>
                    <a:pt x="247" y="82"/>
                  </a:cubicBezTo>
                  <a:cubicBezTo>
                    <a:pt x="250" y="83"/>
                    <a:pt x="252" y="83"/>
                    <a:pt x="253" y="82"/>
                  </a:cubicBezTo>
                  <a:cubicBezTo>
                    <a:pt x="263" y="80"/>
                    <a:pt x="269" y="75"/>
                    <a:pt x="279" y="74"/>
                  </a:cubicBezTo>
                  <a:cubicBezTo>
                    <a:pt x="292" y="73"/>
                    <a:pt x="305" y="79"/>
                    <a:pt x="314" y="87"/>
                  </a:cubicBezTo>
                  <a:cubicBezTo>
                    <a:pt x="320" y="91"/>
                    <a:pt x="324" y="98"/>
                    <a:pt x="329" y="103"/>
                  </a:cubicBezTo>
                  <a:cubicBezTo>
                    <a:pt x="330" y="104"/>
                    <a:pt x="332" y="105"/>
                    <a:pt x="333" y="104"/>
                  </a:cubicBezTo>
                  <a:cubicBezTo>
                    <a:pt x="342" y="102"/>
                    <a:pt x="351" y="101"/>
                    <a:pt x="360" y="101"/>
                  </a:cubicBezTo>
                  <a:cubicBezTo>
                    <a:pt x="407" y="101"/>
                    <a:pt x="427" y="147"/>
                    <a:pt x="415" y="186"/>
                  </a:cubicBezTo>
                  <a:cubicBezTo>
                    <a:pt x="402" y="229"/>
                    <a:pt x="354" y="244"/>
                    <a:pt x="314" y="244"/>
                  </a:cubicBezTo>
                  <a:cubicBezTo>
                    <a:pt x="275" y="245"/>
                    <a:pt x="235" y="241"/>
                    <a:pt x="196" y="241"/>
                  </a:cubicBezTo>
                  <a:cubicBezTo>
                    <a:pt x="155" y="240"/>
                    <a:pt x="114" y="245"/>
                    <a:pt x="74" y="240"/>
                  </a:cubicBezTo>
                  <a:cubicBezTo>
                    <a:pt x="71" y="239"/>
                    <a:pt x="70" y="243"/>
                    <a:pt x="73" y="24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4" name="Freeform 533"/>
            <p:cNvSpPr/>
            <p:nvPr/>
          </p:nvSpPr>
          <p:spPr bwMode="auto">
            <a:xfrm>
              <a:off x="3299" y="1545"/>
              <a:ext cx="51" cy="71"/>
            </a:xfrm>
            <a:custGeom>
              <a:avLst/>
              <a:gdLst>
                <a:gd name="T0" fmla="*/ 28 w 42"/>
                <a:gd name="T1" fmla="*/ 14 h 58"/>
                <a:gd name="T2" fmla="*/ 5 w 42"/>
                <a:gd name="T3" fmla="*/ 29 h 58"/>
                <a:gd name="T4" fmla="*/ 24 w 42"/>
                <a:gd name="T5" fmla="*/ 36 h 58"/>
                <a:gd name="T6" fmla="*/ 31 w 42"/>
                <a:gd name="T7" fmla="*/ 51 h 58"/>
                <a:gd name="T8" fmla="*/ 12 w 42"/>
                <a:gd name="T9" fmla="*/ 50 h 58"/>
                <a:gd name="T10" fmla="*/ 9 w 42"/>
                <a:gd name="T11" fmla="*/ 53 h 58"/>
                <a:gd name="T12" fmla="*/ 30 w 42"/>
                <a:gd name="T13" fmla="*/ 56 h 58"/>
                <a:gd name="T14" fmla="*/ 39 w 42"/>
                <a:gd name="T15" fmla="*/ 41 h 58"/>
                <a:gd name="T16" fmla="*/ 20 w 42"/>
                <a:gd name="T17" fmla="*/ 31 h 58"/>
                <a:gd name="T18" fmla="*/ 9 w 42"/>
                <a:gd name="T19" fmla="*/ 23 h 58"/>
                <a:gd name="T20" fmla="*/ 25 w 42"/>
                <a:gd name="T21" fmla="*/ 16 h 58"/>
                <a:gd name="T22" fmla="*/ 28 w 42"/>
                <a:gd name="T23" fmla="*/ 1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" h="58">
                  <a:moveTo>
                    <a:pt x="28" y="14"/>
                  </a:moveTo>
                  <a:cubicBezTo>
                    <a:pt x="22" y="0"/>
                    <a:pt x="0" y="18"/>
                    <a:pt x="5" y="29"/>
                  </a:cubicBezTo>
                  <a:cubicBezTo>
                    <a:pt x="8" y="36"/>
                    <a:pt x="18" y="35"/>
                    <a:pt x="24" y="36"/>
                  </a:cubicBezTo>
                  <a:cubicBezTo>
                    <a:pt x="32" y="37"/>
                    <a:pt x="41" y="45"/>
                    <a:pt x="31" y="51"/>
                  </a:cubicBezTo>
                  <a:cubicBezTo>
                    <a:pt x="26" y="55"/>
                    <a:pt x="17" y="55"/>
                    <a:pt x="12" y="50"/>
                  </a:cubicBezTo>
                  <a:cubicBezTo>
                    <a:pt x="10" y="49"/>
                    <a:pt x="8" y="51"/>
                    <a:pt x="9" y="53"/>
                  </a:cubicBezTo>
                  <a:cubicBezTo>
                    <a:pt x="15" y="58"/>
                    <a:pt x="23" y="58"/>
                    <a:pt x="30" y="56"/>
                  </a:cubicBezTo>
                  <a:cubicBezTo>
                    <a:pt x="36" y="55"/>
                    <a:pt x="42" y="48"/>
                    <a:pt x="39" y="41"/>
                  </a:cubicBezTo>
                  <a:cubicBezTo>
                    <a:pt x="36" y="34"/>
                    <a:pt x="27" y="32"/>
                    <a:pt x="20" y="31"/>
                  </a:cubicBezTo>
                  <a:cubicBezTo>
                    <a:pt x="14" y="30"/>
                    <a:pt x="7" y="30"/>
                    <a:pt x="9" y="23"/>
                  </a:cubicBezTo>
                  <a:cubicBezTo>
                    <a:pt x="11" y="18"/>
                    <a:pt x="21" y="8"/>
                    <a:pt x="25" y="16"/>
                  </a:cubicBezTo>
                  <a:cubicBezTo>
                    <a:pt x="26" y="18"/>
                    <a:pt x="29" y="16"/>
                    <a:pt x="28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5" name="Freeform 534"/>
            <p:cNvSpPr/>
            <p:nvPr/>
          </p:nvSpPr>
          <p:spPr bwMode="auto">
            <a:xfrm>
              <a:off x="3353" y="1505"/>
              <a:ext cx="58" cy="113"/>
            </a:xfrm>
            <a:custGeom>
              <a:avLst/>
              <a:gdLst>
                <a:gd name="T0" fmla="*/ 3 w 47"/>
                <a:gd name="T1" fmla="*/ 3 h 93"/>
                <a:gd name="T2" fmla="*/ 4 w 47"/>
                <a:gd name="T3" fmla="*/ 45 h 93"/>
                <a:gd name="T4" fmla="*/ 5 w 47"/>
                <a:gd name="T5" fmla="*/ 90 h 93"/>
                <a:gd name="T6" fmla="*/ 9 w 47"/>
                <a:gd name="T7" fmla="*/ 90 h 93"/>
                <a:gd name="T8" fmla="*/ 10 w 47"/>
                <a:gd name="T9" fmla="*/ 72 h 93"/>
                <a:gd name="T10" fmla="*/ 36 w 47"/>
                <a:gd name="T11" fmla="*/ 52 h 93"/>
                <a:gd name="T12" fmla="*/ 40 w 47"/>
                <a:gd name="T13" fmla="*/ 88 h 93"/>
                <a:gd name="T14" fmla="*/ 44 w 47"/>
                <a:gd name="T15" fmla="*/ 89 h 93"/>
                <a:gd name="T16" fmla="*/ 32 w 47"/>
                <a:gd name="T17" fmla="*/ 43 h 93"/>
                <a:gd name="T18" fmla="*/ 5 w 47"/>
                <a:gd name="T19" fmla="*/ 90 h 93"/>
                <a:gd name="T20" fmla="*/ 9 w 47"/>
                <a:gd name="T21" fmla="*/ 90 h 93"/>
                <a:gd name="T22" fmla="*/ 8 w 47"/>
                <a:gd name="T23" fmla="*/ 51 h 93"/>
                <a:gd name="T24" fmla="*/ 7 w 47"/>
                <a:gd name="T25" fmla="*/ 4 h 93"/>
                <a:gd name="T26" fmla="*/ 3 w 47"/>
                <a:gd name="T27" fmla="*/ 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93">
                  <a:moveTo>
                    <a:pt x="3" y="3"/>
                  </a:moveTo>
                  <a:cubicBezTo>
                    <a:pt x="0" y="16"/>
                    <a:pt x="3" y="31"/>
                    <a:pt x="4" y="45"/>
                  </a:cubicBezTo>
                  <a:cubicBezTo>
                    <a:pt x="4" y="60"/>
                    <a:pt x="3" y="76"/>
                    <a:pt x="5" y="90"/>
                  </a:cubicBezTo>
                  <a:cubicBezTo>
                    <a:pt x="5" y="93"/>
                    <a:pt x="9" y="93"/>
                    <a:pt x="9" y="90"/>
                  </a:cubicBezTo>
                  <a:cubicBezTo>
                    <a:pt x="9" y="84"/>
                    <a:pt x="9" y="78"/>
                    <a:pt x="10" y="72"/>
                  </a:cubicBezTo>
                  <a:cubicBezTo>
                    <a:pt x="11" y="61"/>
                    <a:pt x="24" y="34"/>
                    <a:pt x="36" y="52"/>
                  </a:cubicBezTo>
                  <a:cubicBezTo>
                    <a:pt x="42" y="61"/>
                    <a:pt x="42" y="77"/>
                    <a:pt x="40" y="88"/>
                  </a:cubicBezTo>
                  <a:cubicBezTo>
                    <a:pt x="39" y="90"/>
                    <a:pt x="43" y="91"/>
                    <a:pt x="44" y="89"/>
                  </a:cubicBezTo>
                  <a:cubicBezTo>
                    <a:pt x="46" y="78"/>
                    <a:pt x="47" y="46"/>
                    <a:pt x="32" y="43"/>
                  </a:cubicBezTo>
                  <a:cubicBezTo>
                    <a:pt x="6" y="38"/>
                    <a:pt x="6" y="74"/>
                    <a:pt x="5" y="90"/>
                  </a:cubicBezTo>
                  <a:cubicBezTo>
                    <a:pt x="6" y="90"/>
                    <a:pt x="8" y="90"/>
                    <a:pt x="9" y="90"/>
                  </a:cubicBezTo>
                  <a:cubicBezTo>
                    <a:pt x="7" y="78"/>
                    <a:pt x="9" y="64"/>
                    <a:pt x="8" y="51"/>
                  </a:cubicBezTo>
                  <a:cubicBezTo>
                    <a:pt x="7" y="36"/>
                    <a:pt x="4" y="18"/>
                    <a:pt x="7" y="4"/>
                  </a:cubicBezTo>
                  <a:cubicBezTo>
                    <a:pt x="8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6" name="Freeform 535"/>
            <p:cNvSpPr/>
            <p:nvPr/>
          </p:nvSpPr>
          <p:spPr bwMode="auto">
            <a:xfrm>
              <a:off x="3425" y="1551"/>
              <a:ext cx="50" cy="60"/>
            </a:xfrm>
            <a:custGeom>
              <a:avLst/>
              <a:gdLst>
                <a:gd name="T0" fmla="*/ 6 w 41"/>
                <a:gd name="T1" fmla="*/ 10 h 49"/>
                <a:gd name="T2" fmla="*/ 27 w 41"/>
                <a:gd name="T3" fmla="*/ 17 h 49"/>
                <a:gd name="T4" fmla="*/ 31 w 41"/>
                <a:gd name="T5" fmla="*/ 41 h 49"/>
                <a:gd name="T6" fmla="*/ 35 w 41"/>
                <a:gd name="T7" fmla="*/ 40 h 49"/>
                <a:gd name="T8" fmla="*/ 4 w 41"/>
                <a:gd name="T9" fmla="*/ 27 h 49"/>
                <a:gd name="T10" fmla="*/ 12 w 41"/>
                <a:gd name="T11" fmla="*/ 46 h 49"/>
                <a:gd name="T12" fmla="*/ 39 w 41"/>
                <a:gd name="T13" fmla="*/ 34 h 49"/>
                <a:gd name="T14" fmla="*/ 36 w 41"/>
                <a:gd name="T15" fmla="*/ 32 h 49"/>
                <a:gd name="T16" fmla="*/ 25 w 41"/>
                <a:gd name="T17" fmla="*/ 41 h 49"/>
                <a:gd name="T18" fmla="*/ 7 w 41"/>
                <a:gd name="T19" fmla="*/ 30 h 49"/>
                <a:gd name="T20" fmla="*/ 23 w 41"/>
                <a:gd name="T21" fmla="*/ 26 h 49"/>
                <a:gd name="T22" fmla="*/ 31 w 41"/>
                <a:gd name="T23" fmla="*/ 40 h 49"/>
                <a:gd name="T24" fmla="*/ 35 w 41"/>
                <a:gd name="T25" fmla="*/ 40 h 49"/>
                <a:gd name="T26" fmla="*/ 24 w 41"/>
                <a:gd name="T27" fmla="*/ 6 h 49"/>
                <a:gd name="T28" fmla="*/ 3 w 41"/>
                <a:gd name="T29" fmla="*/ 8 h 49"/>
                <a:gd name="T30" fmla="*/ 6 w 41"/>
                <a:gd name="T31" fmla="*/ 1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" h="49">
                  <a:moveTo>
                    <a:pt x="6" y="10"/>
                  </a:moveTo>
                  <a:cubicBezTo>
                    <a:pt x="13" y="1"/>
                    <a:pt x="23" y="9"/>
                    <a:pt x="27" y="17"/>
                  </a:cubicBezTo>
                  <a:cubicBezTo>
                    <a:pt x="29" y="24"/>
                    <a:pt x="29" y="33"/>
                    <a:pt x="31" y="41"/>
                  </a:cubicBezTo>
                  <a:cubicBezTo>
                    <a:pt x="32" y="43"/>
                    <a:pt x="35" y="42"/>
                    <a:pt x="35" y="40"/>
                  </a:cubicBezTo>
                  <a:cubicBezTo>
                    <a:pt x="35" y="25"/>
                    <a:pt x="14" y="11"/>
                    <a:pt x="4" y="27"/>
                  </a:cubicBezTo>
                  <a:cubicBezTo>
                    <a:pt x="0" y="34"/>
                    <a:pt x="5" y="43"/>
                    <a:pt x="12" y="46"/>
                  </a:cubicBezTo>
                  <a:cubicBezTo>
                    <a:pt x="23" y="49"/>
                    <a:pt x="31" y="41"/>
                    <a:pt x="39" y="34"/>
                  </a:cubicBezTo>
                  <a:cubicBezTo>
                    <a:pt x="41" y="33"/>
                    <a:pt x="38" y="30"/>
                    <a:pt x="36" y="32"/>
                  </a:cubicBezTo>
                  <a:cubicBezTo>
                    <a:pt x="33" y="35"/>
                    <a:pt x="29" y="38"/>
                    <a:pt x="25" y="41"/>
                  </a:cubicBezTo>
                  <a:cubicBezTo>
                    <a:pt x="17" y="45"/>
                    <a:pt x="5" y="40"/>
                    <a:pt x="7" y="30"/>
                  </a:cubicBezTo>
                  <a:cubicBezTo>
                    <a:pt x="9" y="22"/>
                    <a:pt x="18" y="23"/>
                    <a:pt x="23" y="26"/>
                  </a:cubicBezTo>
                  <a:cubicBezTo>
                    <a:pt x="28" y="29"/>
                    <a:pt x="31" y="35"/>
                    <a:pt x="31" y="40"/>
                  </a:cubicBezTo>
                  <a:cubicBezTo>
                    <a:pt x="32" y="40"/>
                    <a:pt x="34" y="40"/>
                    <a:pt x="35" y="40"/>
                  </a:cubicBezTo>
                  <a:cubicBezTo>
                    <a:pt x="33" y="29"/>
                    <a:pt x="34" y="13"/>
                    <a:pt x="24" y="6"/>
                  </a:cubicBezTo>
                  <a:cubicBezTo>
                    <a:pt x="17" y="0"/>
                    <a:pt x="8" y="1"/>
                    <a:pt x="3" y="8"/>
                  </a:cubicBezTo>
                  <a:cubicBezTo>
                    <a:pt x="1" y="10"/>
                    <a:pt x="5" y="12"/>
                    <a:pt x="6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7" name="Freeform 536"/>
            <p:cNvSpPr/>
            <p:nvPr/>
          </p:nvSpPr>
          <p:spPr bwMode="auto">
            <a:xfrm>
              <a:off x="3480" y="1558"/>
              <a:ext cx="48" cy="50"/>
            </a:xfrm>
            <a:custGeom>
              <a:avLst/>
              <a:gdLst>
                <a:gd name="T0" fmla="*/ 1 w 39"/>
                <a:gd name="T1" fmla="*/ 10 h 41"/>
                <a:gd name="T2" fmla="*/ 6 w 39"/>
                <a:gd name="T3" fmla="*/ 38 h 41"/>
                <a:gd name="T4" fmla="*/ 10 w 39"/>
                <a:gd name="T5" fmla="*/ 36 h 41"/>
                <a:gd name="T6" fmla="*/ 12 w 39"/>
                <a:gd name="T7" fmla="*/ 16 h 41"/>
                <a:gd name="T8" fmla="*/ 36 w 39"/>
                <a:gd name="T9" fmla="*/ 5 h 41"/>
                <a:gd name="T10" fmla="*/ 35 w 39"/>
                <a:gd name="T11" fmla="*/ 1 h 41"/>
                <a:gd name="T12" fmla="*/ 6 w 39"/>
                <a:gd name="T13" fmla="*/ 16 h 41"/>
                <a:gd name="T14" fmla="*/ 7 w 39"/>
                <a:gd name="T15" fmla="*/ 39 h 41"/>
                <a:gd name="T16" fmla="*/ 10 w 39"/>
                <a:gd name="T17" fmla="*/ 38 h 41"/>
                <a:gd name="T18" fmla="*/ 5 w 39"/>
                <a:gd name="T19" fmla="*/ 9 h 41"/>
                <a:gd name="T20" fmla="*/ 1 w 39"/>
                <a:gd name="T21" fmla="*/ 1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41">
                  <a:moveTo>
                    <a:pt x="1" y="10"/>
                  </a:moveTo>
                  <a:cubicBezTo>
                    <a:pt x="2" y="19"/>
                    <a:pt x="7" y="28"/>
                    <a:pt x="6" y="38"/>
                  </a:cubicBezTo>
                  <a:cubicBezTo>
                    <a:pt x="7" y="37"/>
                    <a:pt x="8" y="37"/>
                    <a:pt x="10" y="36"/>
                  </a:cubicBezTo>
                  <a:cubicBezTo>
                    <a:pt x="4" y="30"/>
                    <a:pt x="7" y="21"/>
                    <a:pt x="12" y="16"/>
                  </a:cubicBezTo>
                  <a:cubicBezTo>
                    <a:pt x="18" y="10"/>
                    <a:pt x="28" y="8"/>
                    <a:pt x="36" y="5"/>
                  </a:cubicBezTo>
                  <a:cubicBezTo>
                    <a:pt x="39" y="4"/>
                    <a:pt x="38" y="0"/>
                    <a:pt x="35" y="1"/>
                  </a:cubicBezTo>
                  <a:cubicBezTo>
                    <a:pt x="26" y="4"/>
                    <a:pt x="12" y="7"/>
                    <a:pt x="6" y="16"/>
                  </a:cubicBezTo>
                  <a:cubicBezTo>
                    <a:pt x="2" y="23"/>
                    <a:pt x="1" y="32"/>
                    <a:pt x="7" y="39"/>
                  </a:cubicBezTo>
                  <a:cubicBezTo>
                    <a:pt x="8" y="41"/>
                    <a:pt x="10" y="39"/>
                    <a:pt x="10" y="38"/>
                  </a:cubicBezTo>
                  <a:cubicBezTo>
                    <a:pt x="11" y="28"/>
                    <a:pt x="6" y="19"/>
                    <a:pt x="5" y="9"/>
                  </a:cubicBezTo>
                  <a:cubicBezTo>
                    <a:pt x="4" y="6"/>
                    <a:pt x="0" y="7"/>
                    <a:pt x="1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8" name="Freeform 537"/>
            <p:cNvSpPr/>
            <p:nvPr/>
          </p:nvSpPr>
          <p:spPr bwMode="auto">
            <a:xfrm>
              <a:off x="3518" y="1554"/>
              <a:ext cx="58" cy="61"/>
            </a:xfrm>
            <a:custGeom>
              <a:avLst/>
              <a:gdLst>
                <a:gd name="T0" fmla="*/ 13 w 48"/>
                <a:gd name="T1" fmla="*/ 19 h 50"/>
                <a:gd name="T2" fmla="*/ 37 w 48"/>
                <a:gd name="T3" fmla="*/ 23 h 50"/>
                <a:gd name="T4" fmla="*/ 41 w 48"/>
                <a:gd name="T5" fmla="*/ 7 h 50"/>
                <a:gd name="T6" fmla="*/ 25 w 48"/>
                <a:gd name="T7" fmla="*/ 1 h 50"/>
                <a:gd name="T8" fmla="*/ 10 w 48"/>
                <a:gd name="T9" fmla="*/ 39 h 50"/>
                <a:gd name="T10" fmla="*/ 47 w 48"/>
                <a:gd name="T11" fmla="*/ 38 h 50"/>
                <a:gd name="T12" fmla="*/ 44 w 48"/>
                <a:gd name="T13" fmla="*/ 35 h 50"/>
                <a:gd name="T14" fmla="*/ 21 w 48"/>
                <a:gd name="T15" fmla="*/ 41 h 50"/>
                <a:gd name="T16" fmla="*/ 15 w 48"/>
                <a:gd name="T17" fmla="*/ 15 h 50"/>
                <a:gd name="T18" fmla="*/ 28 w 48"/>
                <a:gd name="T19" fmla="*/ 5 h 50"/>
                <a:gd name="T20" fmla="*/ 37 w 48"/>
                <a:gd name="T21" fmla="*/ 17 h 50"/>
                <a:gd name="T22" fmla="*/ 17 w 48"/>
                <a:gd name="T23" fmla="*/ 20 h 50"/>
                <a:gd name="T24" fmla="*/ 13 w 48"/>
                <a:gd name="T25" fmla="*/ 1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8" h="50">
                  <a:moveTo>
                    <a:pt x="13" y="19"/>
                  </a:moveTo>
                  <a:cubicBezTo>
                    <a:pt x="11" y="31"/>
                    <a:pt x="32" y="26"/>
                    <a:pt x="37" y="23"/>
                  </a:cubicBezTo>
                  <a:cubicBezTo>
                    <a:pt x="42" y="20"/>
                    <a:pt x="43" y="12"/>
                    <a:pt x="41" y="7"/>
                  </a:cubicBezTo>
                  <a:cubicBezTo>
                    <a:pt x="39" y="1"/>
                    <a:pt x="31" y="0"/>
                    <a:pt x="25" y="1"/>
                  </a:cubicBezTo>
                  <a:cubicBezTo>
                    <a:pt x="12" y="5"/>
                    <a:pt x="0" y="27"/>
                    <a:pt x="10" y="39"/>
                  </a:cubicBezTo>
                  <a:cubicBezTo>
                    <a:pt x="18" y="50"/>
                    <a:pt x="37" y="47"/>
                    <a:pt x="47" y="38"/>
                  </a:cubicBezTo>
                  <a:cubicBezTo>
                    <a:pt x="48" y="36"/>
                    <a:pt x="46" y="33"/>
                    <a:pt x="44" y="35"/>
                  </a:cubicBezTo>
                  <a:cubicBezTo>
                    <a:pt x="37" y="41"/>
                    <a:pt x="29" y="43"/>
                    <a:pt x="21" y="41"/>
                  </a:cubicBezTo>
                  <a:cubicBezTo>
                    <a:pt x="8" y="39"/>
                    <a:pt x="9" y="24"/>
                    <a:pt x="15" y="15"/>
                  </a:cubicBezTo>
                  <a:cubicBezTo>
                    <a:pt x="18" y="10"/>
                    <a:pt x="22" y="6"/>
                    <a:pt x="28" y="5"/>
                  </a:cubicBezTo>
                  <a:cubicBezTo>
                    <a:pt x="36" y="3"/>
                    <a:pt x="40" y="11"/>
                    <a:pt x="37" y="17"/>
                  </a:cubicBezTo>
                  <a:cubicBezTo>
                    <a:pt x="35" y="21"/>
                    <a:pt x="16" y="25"/>
                    <a:pt x="17" y="20"/>
                  </a:cubicBezTo>
                  <a:cubicBezTo>
                    <a:pt x="17" y="18"/>
                    <a:pt x="13" y="17"/>
                    <a:pt x="13" y="1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9" name="Freeform 538"/>
            <p:cNvSpPr/>
            <p:nvPr/>
          </p:nvSpPr>
          <p:spPr bwMode="auto">
            <a:xfrm>
              <a:off x="3417" y="1689"/>
              <a:ext cx="11" cy="99"/>
            </a:xfrm>
            <a:custGeom>
              <a:avLst/>
              <a:gdLst>
                <a:gd name="T0" fmla="*/ 5 w 9"/>
                <a:gd name="T1" fmla="*/ 2 h 81"/>
                <a:gd name="T2" fmla="*/ 4 w 9"/>
                <a:gd name="T3" fmla="*/ 32 h 81"/>
                <a:gd name="T4" fmla="*/ 1 w 9"/>
                <a:gd name="T5" fmla="*/ 78 h 81"/>
                <a:gd name="T6" fmla="*/ 5 w 9"/>
                <a:gd name="T7" fmla="*/ 79 h 81"/>
                <a:gd name="T8" fmla="*/ 5 w 9"/>
                <a:gd name="T9" fmla="*/ 77 h 81"/>
                <a:gd name="T10" fmla="*/ 1 w 9"/>
                <a:gd name="T11" fmla="*/ 76 h 81"/>
                <a:gd name="T12" fmla="*/ 1 w 9"/>
                <a:gd name="T13" fmla="*/ 78 h 81"/>
                <a:gd name="T14" fmla="*/ 5 w 9"/>
                <a:gd name="T15" fmla="*/ 79 h 81"/>
                <a:gd name="T16" fmla="*/ 8 w 9"/>
                <a:gd name="T17" fmla="*/ 44 h 81"/>
                <a:gd name="T18" fmla="*/ 9 w 9"/>
                <a:gd name="T19" fmla="*/ 4 h 81"/>
                <a:gd name="T20" fmla="*/ 5 w 9"/>
                <a:gd name="T21" fmla="*/ 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81">
                  <a:moveTo>
                    <a:pt x="5" y="2"/>
                  </a:moveTo>
                  <a:cubicBezTo>
                    <a:pt x="3" y="12"/>
                    <a:pt x="4" y="22"/>
                    <a:pt x="4" y="32"/>
                  </a:cubicBezTo>
                  <a:cubicBezTo>
                    <a:pt x="3" y="47"/>
                    <a:pt x="3" y="62"/>
                    <a:pt x="1" y="78"/>
                  </a:cubicBezTo>
                  <a:cubicBezTo>
                    <a:pt x="0" y="80"/>
                    <a:pt x="4" y="81"/>
                    <a:pt x="5" y="79"/>
                  </a:cubicBezTo>
                  <a:cubicBezTo>
                    <a:pt x="5" y="78"/>
                    <a:pt x="5" y="78"/>
                    <a:pt x="5" y="77"/>
                  </a:cubicBezTo>
                  <a:cubicBezTo>
                    <a:pt x="6" y="74"/>
                    <a:pt x="2" y="73"/>
                    <a:pt x="1" y="76"/>
                  </a:cubicBezTo>
                  <a:cubicBezTo>
                    <a:pt x="1" y="77"/>
                    <a:pt x="1" y="77"/>
                    <a:pt x="1" y="78"/>
                  </a:cubicBezTo>
                  <a:cubicBezTo>
                    <a:pt x="2" y="78"/>
                    <a:pt x="3" y="78"/>
                    <a:pt x="5" y="79"/>
                  </a:cubicBezTo>
                  <a:cubicBezTo>
                    <a:pt x="6" y="67"/>
                    <a:pt x="7" y="55"/>
                    <a:pt x="8" y="44"/>
                  </a:cubicBezTo>
                  <a:cubicBezTo>
                    <a:pt x="8" y="31"/>
                    <a:pt x="6" y="16"/>
                    <a:pt x="9" y="4"/>
                  </a:cubicBezTo>
                  <a:cubicBezTo>
                    <a:pt x="9" y="1"/>
                    <a:pt x="5" y="0"/>
                    <a:pt x="5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0" name="Freeform 539"/>
            <p:cNvSpPr/>
            <p:nvPr/>
          </p:nvSpPr>
          <p:spPr bwMode="auto">
            <a:xfrm>
              <a:off x="3464" y="1689"/>
              <a:ext cx="9" cy="101"/>
            </a:xfrm>
            <a:custGeom>
              <a:avLst/>
              <a:gdLst>
                <a:gd name="T0" fmla="*/ 1 w 7"/>
                <a:gd name="T1" fmla="*/ 2 h 83"/>
                <a:gd name="T2" fmla="*/ 1 w 7"/>
                <a:gd name="T3" fmla="*/ 80 h 83"/>
                <a:gd name="T4" fmla="*/ 5 w 7"/>
                <a:gd name="T5" fmla="*/ 80 h 83"/>
                <a:gd name="T6" fmla="*/ 6 w 7"/>
                <a:gd name="T7" fmla="*/ 2 h 83"/>
                <a:gd name="T8" fmla="*/ 1 w 7"/>
                <a:gd name="T9" fmla="*/ 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3">
                  <a:moveTo>
                    <a:pt x="1" y="2"/>
                  </a:moveTo>
                  <a:cubicBezTo>
                    <a:pt x="2" y="28"/>
                    <a:pt x="3" y="55"/>
                    <a:pt x="1" y="80"/>
                  </a:cubicBezTo>
                  <a:cubicBezTo>
                    <a:pt x="0" y="83"/>
                    <a:pt x="5" y="83"/>
                    <a:pt x="5" y="80"/>
                  </a:cubicBezTo>
                  <a:cubicBezTo>
                    <a:pt x="7" y="55"/>
                    <a:pt x="6" y="28"/>
                    <a:pt x="6" y="2"/>
                  </a:cubicBezTo>
                  <a:cubicBezTo>
                    <a:pt x="6" y="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1" name="Freeform 540"/>
            <p:cNvSpPr/>
            <p:nvPr/>
          </p:nvSpPr>
          <p:spPr bwMode="auto">
            <a:xfrm>
              <a:off x="3367" y="1762"/>
              <a:ext cx="169" cy="128"/>
            </a:xfrm>
            <a:custGeom>
              <a:avLst/>
              <a:gdLst>
                <a:gd name="T0" fmla="*/ 2 w 139"/>
                <a:gd name="T1" fmla="*/ 11 h 105"/>
                <a:gd name="T2" fmla="*/ 51 w 139"/>
                <a:gd name="T3" fmla="*/ 66 h 105"/>
                <a:gd name="T4" fmla="*/ 71 w 139"/>
                <a:gd name="T5" fmla="*/ 98 h 105"/>
                <a:gd name="T6" fmla="*/ 79 w 139"/>
                <a:gd name="T7" fmla="*/ 104 h 105"/>
                <a:gd name="T8" fmla="*/ 97 w 139"/>
                <a:gd name="T9" fmla="*/ 66 h 105"/>
                <a:gd name="T10" fmla="*/ 116 w 139"/>
                <a:gd name="T11" fmla="*/ 32 h 105"/>
                <a:gd name="T12" fmla="*/ 137 w 139"/>
                <a:gd name="T13" fmla="*/ 4 h 105"/>
                <a:gd name="T14" fmla="*/ 134 w 139"/>
                <a:gd name="T15" fmla="*/ 2 h 105"/>
                <a:gd name="T16" fmla="*/ 104 w 139"/>
                <a:gd name="T17" fmla="*/ 44 h 105"/>
                <a:gd name="T18" fmla="*/ 81 w 139"/>
                <a:gd name="T19" fmla="*/ 95 h 105"/>
                <a:gd name="T20" fmla="*/ 65 w 139"/>
                <a:gd name="T21" fmla="*/ 78 h 105"/>
                <a:gd name="T22" fmla="*/ 47 w 139"/>
                <a:gd name="T23" fmla="*/ 54 h 105"/>
                <a:gd name="T24" fmla="*/ 5 w 139"/>
                <a:gd name="T25" fmla="*/ 8 h 105"/>
                <a:gd name="T26" fmla="*/ 2 w 139"/>
                <a:gd name="T27" fmla="*/ 1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9" h="105">
                  <a:moveTo>
                    <a:pt x="2" y="11"/>
                  </a:moveTo>
                  <a:cubicBezTo>
                    <a:pt x="21" y="27"/>
                    <a:pt x="36" y="47"/>
                    <a:pt x="51" y="66"/>
                  </a:cubicBezTo>
                  <a:cubicBezTo>
                    <a:pt x="59" y="76"/>
                    <a:pt x="66" y="86"/>
                    <a:pt x="71" y="98"/>
                  </a:cubicBezTo>
                  <a:cubicBezTo>
                    <a:pt x="73" y="101"/>
                    <a:pt x="76" y="104"/>
                    <a:pt x="79" y="104"/>
                  </a:cubicBezTo>
                  <a:cubicBezTo>
                    <a:pt x="87" y="105"/>
                    <a:pt x="96" y="70"/>
                    <a:pt x="97" y="66"/>
                  </a:cubicBezTo>
                  <a:cubicBezTo>
                    <a:pt x="103" y="54"/>
                    <a:pt x="109" y="43"/>
                    <a:pt x="116" y="32"/>
                  </a:cubicBezTo>
                  <a:cubicBezTo>
                    <a:pt x="122" y="22"/>
                    <a:pt x="130" y="14"/>
                    <a:pt x="137" y="4"/>
                  </a:cubicBezTo>
                  <a:cubicBezTo>
                    <a:pt x="139" y="2"/>
                    <a:pt x="135" y="0"/>
                    <a:pt x="134" y="2"/>
                  </a:cubicBezTo>
                  <a:cubicBezTo>
                    <a:pt x="124" y="16"/>
                    <a:pt x="113" y="29"/>
                    <a:pt x="104" y="44"/>
                  </a:cubicBezTo>
                  <a:cubicBezTo>
                    <a:pt x="94" y="60"/>
                    <a:pt x="89" y="78"/>
                    <a:pt x="81" y="95"/>
                  </a:cubicBezTo>
                  <a:cubicBezTo>
                    <a:pt x="78" y="103"/>
                    <a:pt x="66" y="79"/>
                    <a:pt x="65" y="78"/>
                  </a:cubicBezTo>
                  <a:cubicBezTo>
                    <a:pt x="60" y="69"/>
                    <a:pt x="53" y="61"/>
                    <a:pt x="47" y="54"/>
                  </a:cubicBezTo>
                  <a:cubicBezTo>
                    <a:pt x="34" y="38"/>
                    <a:pt x="20" y="22"/>
                    <a:pt x="5" y="8"/>
                  </a:cubicBezTo>
                  <a:cubicBezTo>
                    <a:pt x="3" y="7"/>
                    <a:pt x="0" y="10"/>
                    <a:pt x="2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2" name="Freeform 541"/>
            <p:cNvSpPr/>
            <p:nvPr/>
          </p:nvSpPr>
          <p:spPr bwMode="auto">
            <a:xfrm>
              <a:off x="6010" y="967"/>
              <a:ext cx="6" cy="7"/>
            </a:xfrm>
            <a:custGeom>
              <a:avLst/>
              <a:gdLst>
                <a:gd name="T0" fmla="*/ 3 w 5"/>
                <a:gd name="T1" fmla="*/ 5 h 5"/>
                <a:gd name="T2" fmla="*/ 3 w 5"/>
                <a:gd name="T3" fmla="*/ 0 h 5"/>
                <a:gd name="T4" fmla="*/ 3 w 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5" y="5"/>
                    <a:pt x="5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3" name="Freeform 542"/>
            <p:cNvSpPr/>
            <p:nvPr/>
          </p:nvSpPr>
          <p:spPr bwMode="auto">
            <a:xfrm>
              <a:off x="5151" y="718"/>
              <a:ext cx="7" cy="4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0 h 4"/>
                <a:gd name="T4" fmla="*/ 3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6" y="4"/>
                    <a:pt x="6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4" name="Freeform 543"/>
            <p:cNvSpPr/>
            <p:nvPr/>
          </p:nvSpPr>
          <p:spPr bwMode="auto">
            <a:xfrm>
              <a:off x="4829" y="616"/>
              <a:ext cx="112" cy="214"/>
            </a:xfrm>
            <a:custGeom>
              <a:avLst/>
              <a:gdLst>
                <a:gd name="T0" fmla="*/ 5 w 92"/>
                <a:gd name="T1" fmla="*/ 72 h 175"/>
                <a:gd name="T2" fmla="*/ 38 w 92"/>
                <a:gd name="T3" fmla="*/ 22 h 175"/>
                <a:gd name="T4" fmla="*/ 47 w 92"/>
                <a:gd name="T5" fmla="*/ 11 h 175"/>
                <a:gd name="T6" fmla="*/ 63 w 92"/>
                <a:gd name="T7" fmla="*/ 26 h 175"/>
                <a:gd name="T8" fmla="*/ 76 w 92"/>
                <a:gd name="T9" fmla="*/ 56 h 175"/>
                <a:gd name="T10" fmla="*/ 85 w 92"/>
                <a:gd name="T11" fmla="*/ 75 h 175"/>
                <a:gd name="T12" fmla="*/ 66 w 92"/>
                <a:gd name="T13" fmla="*/ 78 h 175"/>
                <a:gd name="T14" fmla="*/ 63 w 92"/>
                <a:gd name="T15" fmla="*/ 106 h 175"/>
                <a:gd name="T16" fmla="*/ 48 w 92"/>
                <a:gd name="T17" fmla="*/ 166 h 175"/>
                <a:gd name="T18" fmla="*/ 28 w 92"/>
                <a:gd name="T19" fmla="*/ 156 h 175"/>
                <a:gd name="T20" fmla="*/ 26 w 92"/>
                <a:gd name="T21" fmla="*/ 122 h 175"/>
                <a:gd name="T22" fmla="*/ 32 w 92"/>
                <a:gd name="T23" fmla="*/ 88 h 175"/>
                <a:gd name="T24" fmla="*/ 33 w 92"/>
                <a:gd name="T25" fmla="*/ 76 h 175"/>
                <a:gd name="T26" fmla="*/ 7 w 92"/>
                <a:gd name="T27" fmla="*/ 69 h 175"/>
                <a:gd name="T28" fmla="*/ 7 w 92"/>
                <a:gd name="T29" fmla="*/ 73 h 175"/>
                <a:gd name="T30" fmla="*/ 28 w 92"/>
                <a:gd name="T31" fmla="*/ 87 h 175"/>
                <a:gd name="T32" fmla="*/ 22 w 92"/>
                <a:gd name="T33" fmla="*/ 129 h 175"/>
                <a:gd name="T34" fmla="*/ 25 w 92"/>
                <a:gd name="T35" fmla="*/ 163 h 175"/>
                <a:gd name="T36" fmla="*/ 34 w 92"/>
                <a:gd name="T37" fmla="*/ 171 h 175"/>
                <a:gd name="T38" fmla="*/ 67 w 92"/>
                <a:gd name="T39" fmla="*/ 154 h 175"/>
                <a:gd name="T40" fmla="*/ 67 w 92"/>
                <a:gd name="T41" fmla="*/ 112 h 175"/>
                <a:gd name="T42" fmla="*/ 67 w 92"/>
                <a:gd name="T43" fmla="*/ 91 h 175"/>
                <a:gd name="T44" fmla="*/ 89 w 92"/>
                <a:gd name="T45" fmla="*/ 80 h 175"/>
                <a:gd name="T46" fmla="*/ 91 w 92"/>
                <a:gd name="T47" fmla="*/ 77 h 175"/>
                <a:gd name="T48" fmla="*/ 65 w 92"/>
                <a:gd name="T49" fmla="*/ 21 h 175"/>
                <a:gd name="T50" fmla="*/ 50 w 92"/>
                <a:gd name="T51" fmla="*/ 2 h 175"/>
                <a:gd name="T52" fmla="*/ 29 w 92"/>
                <a:gd name="T53" fmla="*/ 28 h 175"/>
                <a:gd name="T54" fmla="*/ 1 w 92"/>
                <a:gd name="T55" fmla="*/ 71 h 175"/>
                <a:gd name="T56" fmla="*/ 5 w 92"/>
                <a:gd name="T57" fmla="*/ 72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2" h="175">
                  <a:moveTo>
                    <a:pt x="5" y="72"/>
                  </a:moveTo>
                  <a:cubicBezTo>
                    <a:pt x="11" y="54"/>
                    <a:pt x="27" y="38"/>
                    <a:pt x="38" y="22"/>
                  </a:cubicBezTo>
                  <a:cubicBezTo>
                    <a:pt x="41" y="18"/>
                    <a:pt x="44" y="15"/>
                    <a:pt x="47" y="11"/>
                  </a:cubicBezTo>
                  <a:cubicBezTo>
                    <a:pt x="54" y="0"/>
                    <a:pt x="62" y="24"/>
                    <a:pt x="63" y="26"/>
                  </a:cubicBezTo>
                  <a:cubicBezTo>
                    <a:pt x="67" y="36"/>
                    <a:pt x="72" y="46"/>
                    <a:pt x="76" y="56"/>
                  </a:cubicBezTo>
                  <a:cubicBezTo>
                    <a:pt x="79" y="62"/>
                    <a:pt x="82" y="69"/>
                    <a:pt x="85" y="75"/>
                  </a:cubicBezTo>
                  <a:cubicBezTo>
                    <a:pt x="85" y="75"/>
                    <a:pt x="69" y="76"/>
                    <a:pt x="66" y="78"/>
                  </a:cubicBezTo>
                  <a:cubicBezTo>
                    <a:pt x="58" y="80"/>
                    <a:pt x="63" y="102"/>
                    <a:pt x="63" y="106"/>
                  </a:cubicBezTo>
                  <a:cubicBezTo>
                    <a:pt x="63" y="120"/>
                    <a:pt x="70" y="166"/>
                    <a:pt x="48" y="166"/>
                  </a:cubicBezTo>
                  <a:cubicBezTo>
                    <a:pt x="40" y="166"/>
                    <a:pt x="28" y="168"/>
                    <a:pt x="28" y="156"/>
                  </a:cubicBezTo>
                  <a:cubicBezTo>
                    <a:pt x="28" y="145"/>
                    <a:pt x="26" y="134"/>
                    <a:pt x="26" y="122"/>
                  </a:cubicBezTo>
                  <a:cubicBezTo>
                    <a:pt x="26" y="111"/>
                    <a:pt x="29" y="99"/>
                    <a:pt x="32" y="88"/>
                  </a:cubicBezTo>
                  <a:cubicBezTo>
                    <a:pt x="33" y="85"/>
                    <a:pt x="35" y="79"/>
                    <a:pt x="33" y="76"/>
                  </a:cubicBezTo>
                  <a:cubicBezTo>
                    <a:pt x="28" y="67"/>
                    <a:pt x="16" y="72"/>
                    <a:pt x="7" y="69"/>
                  </a:cubicBezTo>
                  <a:cubicBezTo>
                    <a:pt x="5" y="69"/>
                    <a:pt x="4" y="73"/>
                    <a:pt x="7" y="73"/>
                  </a:cubicBezTo>
                  <a:cubicBezTo>
                    <a:pt x="15" y="76"/>
                    <a:pt x="32" y="71"/>
                    <a:pt x="28" y="87"/>
                  </a:cubicBezTo>
                  <a:cubicBezTo>
                    <a:pt x="25" y="101"/>
                    <a:pt x="22" y="114"/>
                    <a:pt x="22" y="129"/>
                  </a:cubicBezTo>
                  <a:cubicBezTo>
                    <a:pt x="22" y="140"/>
                    <a:pt x="22" y="153"/>
                    <a:pt x="25" y="163"/>
                  </a:cubicBezTo>
                  <a:cubicBezTo>
                    <a:pt x="26" y="170"/>
                    <a:pt x="28" y="171"/>
                    <a:pt x="34" y="171"/>
                  </a:cubicBezTo>
                  <a:cubicBezTo>
                    <a:pt x="50" y="169"/>
                    <a:pt x="66" y="175"/>
                    <a:pt x="67" y="154"/>
                  </a:cubicBezTo>
                  <a:cubicBezTo>
                    <a:pt x="67" y="140"/>
                    <a:pt x="68" y="126"/>
                    <a:pt x="67" y="112"/>
                  </a:cubicBezTo>
                  <a:cubicBezTo>
                    <a:pt x="67" y="105"/>
                    <a:pt x="67" y="98"/>
                    <a:pt x="67" y="91"/>
                  </a:cubicBezTo>
                  <a:cubicBezTo>
                    <a:pt x="66" y="77"/>
                    <a:pt x="82" y="80"/>
                    <a:pt x="89" y="80"/>
                  </a:cubicBezTo>
                  <a:cubicBezTo>
                    <a:pt x="91" y="80"/>
                    <a:pt x="92" y="78"/>
                    <a:pt x="91" y="77"/>
                  </a:cubicBezTo>
                  <a:cubicBezTo>
                    <a:pt x="81" y="61"/>
                    <a:pt x="72" y="39"/>
                    <a:pt x="65" y="21"/>
                  </a:cubicBezTo>
                  <a:cubicBezTo>
                    <a:pt x="63" y="17"/>
                    <a:pt x="58" y="0"/>
                    <a:pt x="50" y="2"/>
                  </a:cubicBezTo>
                  <a:cubicBezTo>
                    <a:pt x="42" y="4"/>
                    <a:pt x="34" y="21"/>
                    <a:pt x="29" y="28"/>
                  </a:cubicBezTo>
                  <a:cubicBezTo>
                    <a:pt x="19" y="42"/>
                    <a:pt x="6" y="55"/>
                    <a:pt x="1" y="71"/>
                  </a:cubicBezTo>
                  <a:cubicBezTo>
                    <a:pt x="0" y="74"/>
                    <a:pt x="4" y="75"/>
                    <a:pt x="5" y="7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5" name="Freeform 544"/>
            <p:cNvSpPr/>
            <p:nvPr/>
          </p:nvSpPr>
          <p:spPr bwMode="auto">
            <a:xfrm>
              <a:off x="5273" y="738"/>
              <a:ext cx="6" cy="5"/>
            </a:xfrm>
            <a:custGeom>
              <a:avLst/>
              <a:gdLst>
                <a:gd name="T0" fmla="*/ 2 w 5"/>
                <a:gd name="T1" fmla="*/ 4 h 4"/>
                <a:gd name="T2" fmla="*/ 2 w 5"/>
                <a:gd name="T3" fmla="*/ 0 h 4"/>
                <a:gd name="T4" fmla="*/ 2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5" y="4"/>
                    <a:pt x="5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6" name="Freeform 545"/>
            <p:cNvSpPr/>
            <p:nvPr/>
          </p:nvSpPr>
          <p:spPr bwMode="auto">
            <a:xfrm>
              <a:off x="4957" y="614"/>
              <a:ext cx="111" cy="228"/>
            </a:xfrm>
            <a:custGeom>
              <a:avLst/>
              <a:gdLst>
                <a:gd name="T0" fmla="*/ 30 w 91"/>
                <a:gd name="T1" fmla="*/ 13 h 187"/>
                <a:gd name="T2" fmla="*/ 30 w 91"/>
                <a:gd name="T3" fmla="*/ 89 h 187"/>
                <a:gd name="T4" fmla="*/ 13 w 91"/>
                <a:gd name="T5" fmla="*/ 108 h 187"/>
                <a:gd name="T6" fmla="*/ 7 w 91"/>
                <a:gd name="T7" fmla="*/ 109 h 187"/>
                <a:gd name="T8" fmla="*/ 4 w 91"/>
                <a:gd name="T9" fmla="*/ 119 h 187"/>
                <a:gd name="T10" fmla="*/ 17 w 91"/>
                <a:gd name="T11" fmla="*/ 146 h 187"/>
                <a:gd name="T12" fmla="*/ 36 w 91"/>
                <a:gd name="T13" fmla="*/ 177 h 187"/>
                <a:gd name="T14" fmla="*/ 60 w 91"/>
                <a:gd name="T15" fmla="*/ 152 h 187"/>
                <a:gd name="T16" fmla="*/ 84 w 91"/>
                <a:gd name="T17" fmla="*/ 125 h 187"/>
                <a:gd name="T18" fmla="*/ 89 w 91"/>
                <a:gd name="T19" fmla="*/ 111 h 187"/>
                <a:gd name="T20" fmla="*/ 71 w 91"/>
                <a:gd name="T21" fmla="*/ 90 h 187"/>
                <a:gd name="T22" fmla="*/ 72 w 91"/>
                <a:gd name="T23" fmla="*/ 47 h 187"/>
                <a:gd name="T24" fmla="*/ 63 w 91"/>
                <a:gd name="T25" fmla="*/ 4 h 187"/>
                <a:gd name="T26" fmla="*/ 31 w 91"/>
                <a:gd name="T27" fmla="*/ 8 h 187"/>
                <a:gd name="T28" fmla="*/ 34 w 91"/>
                <a:gd name="T29" fmla="*/ 10 h 187"/>
                <a:gd name="T30" fmla="*/ 54 w 91"/>
                <a:gd name="T31" fmla="*/ 6 h 187"/>
                <a:gd name="T32" fmla="*/ 69 w 91"/>
                <a:gd name="T33" fmla="*/ 42 h 187"/>
                <a:gd name="T34" fmla="*/ 67 w 91"/>
                <a:gd name="T35" fmla="*/ 94 h 187"/>
                <a:gd name="T36" fmla="*/ 70 w 91"/>
                <a:gd name="T37" fmla="*/ 103 h 187"/>
                <a:gd name="T38" fmla="*/ 81 w 91"/>
                <a:gd name="T39" fmla="*/ 122 h 187"/>
                <a:gd name="T40" fmla="*/ 50 w 91"/>
                <a:gd name="T41" fmla="*/ 160 h 187"/>
                <a:gd name="T42" fmla="*/ 34 w 91"/>
                <a:gd name="T43" fmla="*/ 166 h 187"/>
                <a:gd name="T44" fmla="*/ 18 w 91"/>
                <a:gd name="T45" fmla="*/ 140 h 187"/>
                <a:gd name="T46" fmla="*/ 17 w 91"/>
                <a:gd name="T47" fmla="*/ 112 h 187"/>
                <a:gd name="T48" fmla="*/ 29 w 91"/>
                <a:gd name="T49" fmla="*/ 109 h 187"/>
                <a:gd name="T50" fmla="*/ 35 w 91"/>
                <a:gd name="T51" fmla="*/ 77 h 187"/>
                <a:gd name="T52" fmla="*/ 34 w 91"/>
                <a:gd name="T53" fmla="*/ 14 h 187"/>
                <a:gd name="T54" fmla="*/ 30 w 91"/>
                <a:gd name="T55" fmla="*/ 1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1" h="187">
                  <a:moveTo>
                    <a:pt x="30" y="13"/>
                  </a:moveTo>
                  <a:cubicBezTo>
                    <a:pt x="25" y="38"/>
                    <a:pt x="32" y="63"/>
                    <a:pt x="30" y="89"/>
                  </a:cubicBezTo>
                  <a:cubicBezTo>
                    <a:pt x="30" y="99"/>
                    <a:pt x="24" y="107"/>
                    <a:pt x="13" y="108"/>
                  </a:cubicBezTo>
                  <a:cubicBezTo>
                    <a:pt x="11" y="108"/>
                    <a:pt x="9" y="108"/>
                    <a:pt x="7" y="109"/>
                  </a:cubicBezTo>
                  <a:cubicBezTo>
                    <a:pt x="3" y="111"/>
                    <a:pt x="2" y="115"/>
                    <a:pt x="4" y="119"/>
                  </a:cubicBezTo>
                  <a:cubicBezTo>
                    <a:pt x="7" y="129"/>
                    <a:pt x="12" y="137"/>
                    <a:pt x="17" y="146"/>
                  </a:cubicBezTo>
                  <a:cubicBezTo>
                    <a:pt x="24" y="156"/>
                    <a:pt x="29" y="167"/>
                    <a:pt x="36" y="177"/>
                  </a:cubicBezTo>
                  <a:cubicBezTo>
                    <a:pt x="44" y="187"/>
                    <a:pt x="58" y="156"/>
                    <a:pt x="60" y="152"/>
                  </a:cubicBezTo>
                  <a:cubicBezTo>
                    <a:pt x="67" y="142"/>
                    <a:pt x="76" y="134"/>
                    <a:pt x="84" y="125"/>
                  </a:cubicBezTo>
                  <a:cubicBezTo>
                    <a:pt x="88" y="121"/>
                    <a:pt x="90" y="117"/>
                    <a:pt x="89" y="111"/>
                  </a:cubicBezTo>
                  <a:cubicBezTo>
                    <a:pt x="87" y="100"/>
                    <a:pt x="73" y="108"/>
                    <a:pt x="71" y="90"/>
                  </a:cubicBezTo>
                  <a:cubicBezTo>
                    <a:pt x="69" y="76"/>
                    <a:pt x="71" y="61"/>
                    <a:pt x="72" y="47"/>
                  </a:cubicBezTo>
                  <a:cubicBezTo>
                    <a:pt x="74" y="32"/>
                    <a:pt x="82" y="11"/>
                    <a:pt x="63" y="4"/>
                  </a:cubicBezTo>
                  <a:cubicBezTo>
                    <a:pt x="55" y="1"/>
                    <a:pt x="36" y="0"/>
                    <a:pt x="31" y="8"/>
                  </a:cubicBezTo>
                  <a:cubicBezTo>
                    <a:pt x="29" y="10"/>
                    <a:pt x="33" y="12"/>
                    <a:pt x="34" y="10"/>
                  </a:cubicBezTo>
                  <a:cubicBezTo>
                    <a:pt x="38" y="5"/>
                    <a:pt x="49" y="6"/>
                    <a:pt x="54" y="6"/>
                  </a:cubicBezTo>
                  <a:cubicBezTo>
                    <a:pt x="74" y="7"/>
                    <a:pt x="71" y="28"/>
                    <a:pt x="69" y="42"/>
                  </a:cubicBezTo>
                  <a:cubicBezTo>
                    <a:pt x="67" y="59"/>
                    <a:pt x="65" y="77"/>
                    <a:pt x="67" y="94"/>
                  </a:cubicBezTo>
                  <a:cubicBezTo>
                    <a:pt x="68" y="96"/>
                    <a:pt x="69" y="101"/>
                    <a:pt x="70" y="103"/>
                  </a:cubicBezTo>
                  <a:cubicBezTo>
                    <a:pt x="75" y="108"/>
                    <a:pt x="91" y="110"/>
                    <a:pt x="81" y="122"/>
                  </a:cubicBezTo>
                  <a:cubicBezTo>
                    <a:pt x="71" y="135"/>
                    <a:pt x="59" y="146"/>
                    <a:pt x="50" y="160"/>
                  </a:cubicBezTo>
                  <a:cubicBezTo>
                    <a:pt x="45" y="168"/>
                    <a:pt x="42" y="181"/>
                    <a:pt x="34" y="166"/>
                  </a:cubicBezTo>
                  <a:cubicBezTo>
                    <a:pt x="29" y="157"/>
                    <a:pt x="24" y="148"/>
                    <a:pt x="18" y="140"/>
                  </a:cubicBezTo>
                  <a:cubicBezTo>
                    <a:pt x="14" y="132"/>
                    <a:pt x="0" y="113"/>
                    <a:pt x="17" y="112"/>
                  </a:cubicBezTo>
                  <a:cubicBezTo>
                    <a:pt x="21" y="111"/>
                    <a:pt x="25" y="111"/>
                    <a:pt x="29" y="109"/>
                  </a:cubicBezTo>
                  <a:cubicBezTo>
                    <a:pt x="38" y="106"/>
                    <a:pt x="35" y="83"/>
                    <a:pt x="35" y="77"/>
                  </a:cubicBezTo>
                  <a:cubicBezTo>
                    <a:pt x="36" y="56"/>
                    <a:pt x="30" y="35"/>
                    <a:pt x="34" y="14"/>
                  </a:cubicBezTo>
                  <a:cubicBezTo>
                    <a:pt x="35" y="11"/>
                    <a:pt x="31" y="10"/>
                    <a:pt x="30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7" name="Freeform 546"/>
            <p:cNvSpPr/>
            <p:nvPr/>
          </p:nvSpPr>
          <p:spPr bwMode="auto">
            <a:xfrm>
              <a:off x="5361" y="743"/>
              <a:ext cx="6" cy="5"/>
            </a:xfrm>
            <a:custGeom>
              <a:avLst/>
              <a:gdLst>
                <a:gd name="T0" fmla="*/ 3 w 5"/>
                <a:gd name="T1" fmla="*/ 4 h 4"/>
                <a:gd name="T2" fmla="*/ 3 w 5"/>
                <a:gd name="T3" fmla="*/ 0 h 4"/>
                <a:gd name="T4" fmla="*/ 3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5" y="4"/>
                    <a:pt x="5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8" name="Freeform 547"/>
            <p:cNvSpPr/>
            <p:nvPr/>
          </p:nvSpPr>
          <p:spPr bwMode="auto">
            <a:xfrm>
              <a:off x="5101" y="604"/>
              <a:ext cx="124" cy="123"/>
            </a:xfrm>
            <a:custGeom>
              <a:avLst/>
              <a:gdLst>
                <a:gd name="T0" fmla="*/ 1 w 102"/>
                <a:gd name="T1" fmla="*/ 29 h 101"/>
                <a:gd name="T2" fmla="*/ 0 w 102"/>
                <a:gd name="T3" fmla="*/ 63 h 101"/>
                <a:gd name="T4" fmla="*/ 6 w 102"/>
                <a:gd name="T5" fmla="*/ 73 h 101"/>
                <a:gd name="T6" fmla="*/ 21 w 102"/>
                <a:gd name="T7" fmla="*/ 73 h 101"/>
                <a:gd name="T8" fmla="*/ 40 w 102"/>
                <a:gd name="T9" fmla="*/ 92 h 101"/>
                <a:gd name="T10" fmla="*/ 53 w 102"/>
                <a:gd name="T11" fmla="*/ 96 h 101"/>
                <a:gd name="T12" fmla="*/ 75 w 102"/>
                <a:gd name="T13" fmla="*/ 83 h 101"/>
                <a:gd name="T14" fmla="*/ 95 w 102"/>
                <a:gd name="T15" fmla="*/ 70 h 101"/>
                <a:gd name="T16" fmla="*/ 80 w 102"/>
                <a:gd name="T17" fmla="*/ 32 h 101"/>
                <a:gd name="T18" fmla="*/ 60 w 102"/>
                <a:gd name="T19" fmla="*/ 8 h 101"/>
                <a:gd name="T20" fmla="*/ 45 w 102"/>
                <a:gd name="T21" fmla="*/ 4 h 101"/>
                <a:gd name="T22" fmla="*/ 42 w 102"/>
                <a:gd name="T23" fmla="*/ 16 h 101"/>
                <a:gd name="T24" fmla="*/ 6 w 102"/>
                <a:gd name="T25" fmla="*/ 26 h 101"/>
                <a:gd name="T26" fmla="*/ 7 w 102"/>
                <a:gd name="T27" fmla="*/ 30 h 101"/>
                <a:gd name="T28" fmla="*/ 44 w 102"/>
                <a:gd name="T29" fmla="*/ 25 h 101"/>
                <a:gd name="T30" fmla="*/ 54 w 102"/>
                <a:gd name="T31" fmla="*/ 8 h 101"/>
                <a:gd name="T32" fmla="*/ 73 w 102"/>
                <a:gd name="T33" fmla="*/ 30 h 101"/>
                <a:gd name="T34" fmla="*/ 83 w 102"/>
                <a:gd name="T35" fmla="*/ 74 h 101"/>
                <a:gd name="T36" fmla="*/ 48 w 102"/>
                <a:gd name="T37" fmla="*/ 94 h 101"/>
                <a:gd name="T38" fmla="*/ 42 w 102"/>
                <a:gd name="T39" fmla="*/ 72 h 101"/>
                <a:gd name="T40" fmla="*/ 24 w 102"/>
                <a:gd name="T41" fmla="*/ 69 h 101"/>
                <a:gd name="T42" fmla="*/ 14 w 102"/>
                <a:gd name="T43" fmla="*/ 70 h 101"/>
                <a:gd name="T44" fmla="*/ 6 w 102"/>
                <a:gd name="T45" fmla="*/ 49 h 101"/>
                <a:gd name="T46" fmla="*/ 5 w 102"/>
                <a:gd name="T47" fmla="*/ 28 h 101"/>
                <a:gd name="T48" fmla="*/ 1 w 102"/>
                <a:gd name="T49" fmla="*/ 2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2" h="101">
                  <a:moveTo>
                    <a:pt x="1" y="29"/>
                  </a:moveTo>
                  <a:cubicBezTo>
                    <a:pt x="3" y="40"/>
                    <a:pt x="0" y="51"/>
                    <a:pt x="0" y="63"/>
                  </a:cubicBezTo>
                  <a:cubicBezTo>
                    <a:pt x="0" y="68"/>
                    <a:pt x="3" y="71"/>
                    <a:pt x="6" y="73"/>
                  </a:cubicBezTo>
                  <a:cubicBezTo>
                    <a:pt x="10" y="75"/>
                    <a:pt x="17" y="74"/>
                    <a:pt x="21" y="73"/>
                  </a:cubicBezTo>
                  <a:cubicBezTo>
                    <a:pt x="35" y="71"/>
                    <a:pt x="41" y="78"/>
                    <a:pt x="40" y="92"/>
                  </a:cubicBezTo>
                  <a:cubicBezTo>
                    <a:pt x="40" y="101"/>
                    <a:pt x="48" y="100"/>
                    <a:pt x="53" y="96"/>
                  </a:cubicBezTo>
                  <a:cubicBezTo>
                    <a:pt x="60" y="91"/>
                    <a:pt x="66" y="87"/>
                    <a:pt x="75" y="83"/>
                  </a:cubicBezTo>
                  <a:cubicBezTo>
                    <a:pt x="81" y="80"/>
                    <a:pt x="91" y="76"/>
                    <a:pt x="95" y="70"/>
                  </a:cubicBezTo>
                  <a:cubicBezTo>
                    <a:pt x="102" y="57"/>
                    <a:pt x="86" y="41"/>
                    <a:pt x="80" y="32"/>
                  </a:cubicBezTo>
                  <a:cubicBezTo>
                    <a:pt x="74" y="24"/>
                    <a:pt x="68" y="15"/>
                    <a:pt x="60" y="8"/>
                  </a:cubicBezTo>
                  <a:cubicBezTo>
                    <a:pt x="57" y="5"/>
                    <a:pt x="50" y="0"/>
                    <a:pt x="45" y="4"/>
                  </a:cubicBezTo>
                  <a:cubicBezTo>
                    <a:pt x="43" y="7"/>
                    <a:pt x="43" y="12"/>
                    <a:pt x="42" y="16"/>
                  </a:cubicBezTo>
                  <a:cubicBezTo>
                    <a:pt x="42" y="27"/>
                    <a:pt x="14" y="25"/>
                    <a:pt x="6" y="26"/>
                  </a:cubicBezTo>
                  <a:cubicBezTo>
                    <a:pt x="3" y="27"/>
                    <a:pt x="4" y="31"/>
                    <a:pt x="7" y="30"/>
                  </a:cubicBezTo>
                  <a:cubicBezTo>
                    <a:pt x="17" y="28"/>
                    <a:pt x="35" y="32"/>
                    <a:pt x="44" y="25"/>
                  </a:cubicBezTo>
                  <a:cubicBezTo>
                    <a:pt x="48" y="22"/>
                    <a:pt x="44" y="3"/>
                    <a:pt x="54" y="8"/>
                  </a:cubicBezTo>
                  <a:cubicBezTo>
                    <a:pt x="62" y="13"/>
                    <a:pt x="68" y="23"/>
                    <a:pt x="73" y="30"/>
                  </a:cubicBezTo>
                  <a:cubicBezTo>
                    <a:pt x="81" y="41"/>
                    <a:pt x="102" y="62"/>
                    <a:pt x="83" y="74"/>
                  </a:cubicBezTo>
                  <a:cubicBezTo>
                    <a:pt x="71" y="82"/>
                    <a:pt x="59" y="86"/>
                    <a:pt x="48" y="94"/>
                  </a:cubicBezTo>
                  <a:cubicBezTo>
                    <a:pt x="44" y="97"/>
                    <a:pt x="44" y="73"/>
                    <a:pt x="42" y="72"/>
                  </a:cubicBezTo>
                  <a:cubicBezTo>
                    <a:pt x="36" y="67"/>
                    <a:pt x="30" y="68"/>
                    <a:pt x="24" y="69"/>
                  </a:cubicBezTo>
                  <a:cubicBezTo>
                    <a:pt x="20" y="69"/>
                    <a:pt x="17" y="70"/>
                    <a:pt x="14" y="70"/>
                  </a:cubicBezTo>
                  <a:cubicBezTo>
                    <a:pt x="2" y="71"/>
                    <a:pt x="5" y="55"/>
                    <a:pt x="6" y="49"/>
                  </a:cubicBezTo>
                  <a:cubicBezTo>
                    <a:pt x="6" y="42"/>
                    <a:pt x="6" y="35"/>
                    <a:pt x="5" y="28"/>
                  </a:cubicBezTo>
                  <a:cubicBezTo>
                    <a:pt x="5" y="25"/>
                    <a:pt x="1" y="26"/>
                    <a:pt x="1" y="2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9" name="Freeform 548"/>
            <p:cNvSpPr/>
            <p:nvPr/>
          </p:nvSpPr>
          <p:spPr bwMode="auto">
            <a:xfrm>
              <a:off x="5094" y="731"/>
              <a:ext cx="128" cy="107"/>
            </a:xfrm>
            <a:custGeom>
              <a:avLst/>
              <a:gdLst>
                <a:gd name="T0" fmla="*/ 51 w 105"/>
                <a:gd name="T1" fmla="*/ 5 h 88"/>
                <a:gd name="T2" fmla="*/ 7 w 105"/>
                <a:gd name="T3" fmla="*/ 38 h 88"/>
                <a:gd name="T4" fmla="*/ 15 w 105"/>
                <a:gd name="T5" fmla="*/ 58 h 88"/>
                <a:gd name="T6" fmla="*/ 51 w 105"/>
                <a:gd name="T7" fmla="*/ 84 h 88"/>
                <a:gd name="T8" fmla="*/ 80 w 105"/>
                <a:gd name="T9" fmla="*/ 70 h 88"/>
                <a:gd name="T10" fmla="*/ 98 w 105"/>
                <a:gd name="T11" fmla="*/ 61 h 88"/>
                <a:gd name="T12" fmla="*/ 99 w 105"/>
                <a:gd name="T13" fmla="*/ 28 h 88"/>
                <a:gd name="T14" fmla="*/ 92 w 105"/>
                <a:gd name="T15" fmla="*/ 23 h 88"/>
                <a:gd name="T16" fmla="*/ 84 w 105"/>
                <a:gd name="T17" fmla="*/ 22 h 88"/>
                <a:gd name="T18" fmla="*/ 67 w 105"/>
                <a:gd name="T19" fmla="*/ 7 h 88"/>
                <a:gd name="T20" fmla="*/ 54 w 105"/>
                <a:gd name="T21" fmla="*/ 5 h 88"/>
                <a:gd name="T22" fmla="*/ 56 w 105"/>
                <a:gd name="T23" fmla="*/ 8 h 88"/>
                <a:gd name="T24" fmla="*/ 78 w 105"/>
                <a:gd name="T25" fmla="*/ 27 h 88"/>
                <a:gd name="T26" fmla="*/ 89 w 105"/>
                <a:gd name="T27" fmla="*/ 26 h 88"/>
                <a:gd name="T28" fmla="*/ 96 w 105"/>
                <a:gd name="T29" fmla="*/ 49 h 88"/>
                <a:gd name="T30" fmla="*/ 95 w 105"/>
                <a:gd name="T31" fmla="*/ 60 h 88"/>
                <a:gd name="T32" fmla="*/ 72 w 105"/>
                <a:gd name="T33" fmla="*/ 65 h 88"/>
                <a:gd name="T34" fmla="*/ 65 w 105"/>
                <a:gd name="T35" fmla="*/ 70 h 88"/>
                <a:gd name="T36" fmla="*/ 35 w 105"/>
                <a:gd name="T37" fmla="*/ 68 h 88"/>
                <a:gd name="T38" fmla="*/ 19 w 105"/>
                <a:gd name="T39" fmla="*/ 33 h 88"/>
                <a:gd name="T40" fmla="*/ 53 w 105"/>
                <a:gd name="T41" fmla="*/ 9 h 88"/>
                <a:gd name="T42" fmla="*/ 51 w 105"/>
                <a:gd name="T43" fmla="*/ 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5" h="88">
                  <a:moveTo>
                    <a:pt x="51" y="5"/>
                  </a:moveTo>
                  <a:cubicBezTo>
                    <a:pt x="37" y="15"/>
                    <a:pt x="18" y="24"/>
                    <a:pt x="7" y="38"/>
                  </a:cubicBezTo>
                  <a:cubicBezTo>
                    <a:pt x="1" y="45"/>
                    <a:pt x="11" y="54"/>
                    <a:pt x="15" y="58"/>
                  </a:cubicBezTo>
                  <a:cubicBezTo>
                    <a:pt x="24" y="67"/>
                    <a:pt x="39" y="80"/>
                    <a:pt x="51" y="84"/>
                  </a:cubicBezTo>
                  <a:cubicBezTo>
                    <a:pt x="67" y="88"/>
                    <a:pt x="64" y="67"/>
                    <a:pt x="80" y="70"/>
                  </a:cubicBezTo>
                  <a:cubicBezTo>
                    <a:pt x="89" y="71"/>
                    <a:pt x="95" y="69"/>
                    <a:pt x="98" y="61"/>
                  </a:cubicBezTo>
                  <a:cubicBezTo>
                    <a:pt x="101" y="54"/>
                    <a:pt x="105" y="34"/>
                    <a:pt x="99" y="28"/>
                  </a:cubicBezTo>
                  <a:cubicBezTo>
                    <a:pt x="98" y="25"/>
                    <a:pt x="96" y="23"/>
                    <a:pt x="92" y="23"/>
                  </a:cubicBezTo>
                  <a:cubicBezTo>
                    <a:pt x="89" y="22"/>
                    <a:pt x="87" y="22"/>
                    <a:pt x="84" y="22"/>
                  </a:cubicBezTo>
                  <a:cubicBezTo>
                    <a:pt x="74" y="24"/>
                    <a:pt x="71" y="16"/>
                    <a:pt x="67" y="7"/>
                  </a:cubicBezTo>
                  <a:cubicBezTo>
                    <a:pt x="64" y="0"/>
                    <a:pt x="60" y="2"/>
                    <a:pt x="54" y="5"/>
                  </a:cubicBezTo>
                  <a:cubicBezTo>
                    <a:pt x="52" y="6"/>
                    <a:pt x="54" y="9"/>
                    <a:pt x="56" y="8"/>
                  </a:cubicBezTo>
                  <a:cubicBezTo>
                    <a:pt x="64" y="4"/>
                    <a:pt x="67" y="26"/>
                    <a:pt x="78" y="27"/>
                  </a:cubicBezTo>
                  <a:cubicBezTo>
                    <a:pt x="78" y="27"/>
                    <a:pt x="90" y="26"/>
                    <a:pt x="89" y="26"/>
                  </a:cubicBezTo>
                  <a:cubicBezTo>
                    <a:pt x="102" y="25"/>
                    <a:pt x="98" y="43"/>
                    <a:pt x="96" y="49"/>
                  </a:cubicBezTo>
                  <a:cubicBezTo>
                    <a:pt x="96" y="52"/>
                    <a:pt x="95" y="56"/>
                    <a:pt x="95" y="60"/>
                  </a:cubicBezTo>
                  <a:cubicBezTo>
                    <a:pt x="92" y="69"/>
                    <a:pt x="78" y="65"/>
                    <a:pt x="72" y="65"/>
                  </a:cubicBezTo>
                  <a:cubicBezTo>
                    <a:pt x="69" y="65"/>
                    <a:pt x="66" y="68"/>
                    <a:pt x="65" y="70"/>
                  </a:cubicBezTo>
                  <a:cubicBezTo>
                    <a:pt x="57" y="86"/>
                    <a:pt x="44" y="75"/>
                    <a:pt x="35" y="68"/>
                  </a:cubicBezTo>
                  <a:cubicBezTo>
                    <a:pt x="24" y="61"/>
                    <a:pt x="0" y="46"/>
                    <a:pt x="19" y="33"/>
                  </a:cubicBezTo>
                  <a:cubicBezTo>
                    <a:pt x="30" y="25"/>
                    <a:pt x="42" y="17"/>
                    <a:pt x="53" y="9"/>
                  </a:cubicBezTo>
                  <a:cubicBezTo>
                    <a:pt x="56" y="8"/>
                    <a:pt x="53" y="4"/>
                    <a:pt x="51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0" name="Freeform 549"/>
            <p:cNvSpPr/>
            <p:nvPr/>
          </p:nvSpPr>
          <p:spPr bwMode="auto">
            <a:xfrm>
              <a:off x="5236" y="582"/>
              <a:ext cx="271" cy="245"/>
            </a:xfrm>
            <a:custGeom>
              <a:avLst/>
              <a:gdLst>
                <a:gd name="T0" fmla="*/ 27 w 222"/>
                <a:gd name="T1" fmla="*/ 32 h 201"/>
                <a:gd name="T2" fmla="*/ 6 w 222"/>
                <a:gd name="T3" fmla="*/ 63 h 201"/>
                <a:gd name="T4" fmla="*/ 31 w 222"/>
                <a:gd name="T5" fmla="*/ 80 h 201"/>
                <a:gd name="T6" fmla="*/ 59 w 222"/>
                <a:gd name="T7" fmla="*/ 96 h 201"/>
                <a:gd name="T8" fmla="*/ 71 w 222"/>
                <a:gd name="T9" fmla="*/ 114 h 201"/>
                <a:gd name="T10" fmla="*/ 40 w 222"/>
                <a:gd name="T11" fmla="*/ 137 h 201"/>
                <a:gd name="T12" fmla="*/ 17 w 222"/>
                <a:gd name="T13" fmla="*/ 150 h 201"/>
                <a:gd name="T14" fmla="*/ 18 w 222"/>
                <a:gd name="T15" fmla="*/ 174 h 201"/>
                <a:gd name="T16" fmla="*/ 41 w 222"/>
                <a:gd name="T17" fmla="*/ 198 h 201"/>
                <a:gd name="T18" fmla="*/ 76 w 222"/>
                <a:gd name="T19" fmla="*/ 167 h 201"/>
                <a:gd name="T20" fmla="*/ 114 w 222"/>
                <a:gd name="T21" fmla="*/ 150 h 201"/>
                <a:gd name="T22" fmla="*/ 140 w 222"/>
                <a:gd name="T23" fmla="*/ 176 h 201"/>
                <a:gd name="T24" fmla="*/ 162 w 222"/>
                <a:gd name="T25" fmla="*/ 196 h 201"/>
                <a:gd name="T26" fmla="*/ 172 w 222"/>
                <a:gd name="T27" fmla="*/ 200 h 201"/>
                <a:gd name="T28" fmla="*/ 178 w 222"/>
                <a:gd name="T29" fmla="*/ 195 h 201"/>
                <a:gd name="T30" fmla="*/ 199 w 222"/>
                <a:gd name="T31" fmla="*/ 169 h 201"/>
                <a:gd name="T32" fmla="*/ 157 w 222"/>
                <a:gd name="T33" fmla="*/ 93 h 201"/>
                <a:gd name="T34" fmla="*/ 186 w 222"/>
                <a:gd name="T35" fmla="*/ 70 h 201"/>
                <a:gd name="T36" fmla="*/ 200 w 222"/>
                <a:gd name="T37" fmla="*/ 58 h 201"/>
                <a:gd name="T38" fmla="*/ 179 w 222"/>
                <a:gd name="T39" fmla="*/ 29 h 201"/>
                <a:gd name="T40" fmla="*/ 85 w 222"/>
                <a:gd name="T41" fmla="*/ 57 h 201"/>
                <a:gd name="T42" fmla="*/ 30 w 222"/>
                <a:gd name="T43" fmla="*/ 32 h 201"/>
                <a:gd name="T44" fmla="*/ 32 w 222"/>
                <a:gd name="T45" fmla="*/ 35 h 201"/>
                <a:gd name="T46" fmla="*/ 113 w 222"/>
                <a:gd name="T47" fmla="*/ 71 h 201"/>
                <a:gd name="T48" fmla="*/ 173 w 222"/>
                <a:gd name="T49" fmla="*/ 30 h 201"/>
                <a:gd name="T50" fmla="*/ 189 w 222"/>
                <a:gd name="T51" fmla="*/ 64 h 201"/>
                <a:gd name="T52" fmla="*/ 166 w 222"/>
                <a:gd name="T53" fmla="*/ 79 h 201"/>
                <a:gd name="T54" fmla="*/ 145 w 222"/>
                <a:gd name="T55" fmla="*/ 108 h 201"/>
                <a:gd name="T56" fmla="*/ 167 w 222"/>
                <a:gd name="T57" fmla="*/ 129 h 201"/>
                <a:gd name="T58" fmla="*/ 185 w 222"/>
                <a:gd name="T59" fmla="*/ 143 h 201"/>
                <a:gd name="T60" fmla="*/ 193 w 222"/>
                <a:gd name="T61" fmla="*/ 170 h 201"/>
                <a:gd name="T62" fmla="*/ 182 w 222"/>
                <a:gd name="T63" fmla="*/ 183 h 201"/>
                <a:gd name="T64" fmla="*/ 176 w 222"/>
                <a:gd name="T65" fmla="*/ 190 h 201"/>
                <a:gd name="T66" fmla="*/ 159 w 222"/>
                <a:gd name="T67" fmla="*/ 187 h 201"/>
                <a:gd name="T68" fmla="*/ 135 w 222"/>
                <a:gd name="T69" fmla="*/ 165 h 201"/>
                <a:gd name="T70" fmla="*/ 107 w 222"/>
                <a:gd name="T71" fmla="*/ 142 h 201"/>
                <a:gd name="T72" fmla="*/ 74 w 222"/>
                <a:gd name="T73" fmla="*/ 164 h 201"/>
                <a:gd name="T74" fmla="*/ 56 w 222"/>
                <a:gd name="T75" fmla="*/ 181 h 201"/>
                <a:gd name="T76" fmla="*/ 46 w 222"/>
                <a:gd name="T77" fmla="*/ 191 h 201"/>
                <a:gd name="T78" fmla="*/ 27 w 222"/>
                <a:gd name="T79" fmla="*/ 181 h 201"/>
                <a:gd name="T80" fmla="*/ 29 w 222"/>
                <a:gd name="T81" fmla="*/ 148 h 201"/>
                <a:gd name="T82" fmla="*/ 51 w 222"/>
                <a:gd name="T83" fmla="*/ 134 h 201"/>
                <a:gd name="T84" fmla="*/ 81 w 222"/>
                <a:gd name="T85" fmla="*/ 109 h 201"/>
                <a:gd name="T86" fmla="*/ 67 w 222"/>
                <a:gd name="T87" fmla="*/ 95 h 201"/>
                <a:gd name="T88" fmla="*/ 21 w 222"/>
                <a:gd name="T89" fmla="*/ 71 h 201"/>
                <a:gd name="T90" fmla="*/ 31 w 222"/>
                <a:gd name="T91" fmla="*/ 34 h 201"/>
                <a:gd name="T92" fmla="*/ 27 w 222"/>
                <a:gd name="T93" fmla="*/ 32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2" h="201">
                  <a:moveTo>
                    <a:pt x="27" y="32"/>
                  </a:moveTo>
                  <a:cubicBezTo>
                    <a:pt x="23" y="43"/>
                    <a:pt x="6" y="49"/>
                    <a:pt x="6" y="63"/>
                  </a:cubicBezTo>
                  <a:cubicBezTo>
                    <a:pt x="7" y="72"/>
                    <a:pt x="24" y="77"/>
                    <a:pt x="31" y="80"/>
                  </a:cubicBezTo>
                  <a:cubicBezTo>
                    <a:pt x="41" y="85"/>
                    <a:pt x="50" y="91"/>
                    <a:pt x="59" y="96"/>
                  </a:cubicBezTo>
                  <a:cubicBezTo>
                    <a:pt x="66" y="100"/>
                    <a:pt x="83" y="104"/>
                    <a:pt x="71" y="114"/>
                  </a:cubicBezTo>
                  <a:cubicBezTo>
                    <a:pt x="61" y="122"/>
                    <a:pt x="51" y="130"/>
                    <a:pt x="40" y="137"/>
                  </a:cubicBezTo>
                  <a:cubicBezTo>
                    <a:pt x="33" y="142"/>
                    <a:pt x="24" y="145"/>
                    <a:pt x="17" y="150"/>
                  </a:cubicBezTo>
                  <a:cubicBezTo>
                    <a:pt x="8" y="157"/>
                    <a:pt x="14" y="167"/>
                    <a:pt x="18" y="174"/>
                  </a:cubicBezTo>
                  <a:cubicBezTo>
                    <a:pt x="22" y="181"/>
                    <a:pt x="30" y="201"/>
                    <a:pt x="41" y="198"/>
                  </a:cubicBezTo>
                  <a:cubicBezTo>
                    <a:pt x="54" y="195"/>
                    <a:pt x="67" y="176"/>
                    <a:pt x="76" y="167"/>
                  </a:cubicBezTo>
                  <a:cubicBezTo>
                    <a:pt x="83" y="161"/>
                    <a:pt x="103" y="140"/>
                    <a:pt x="114" y="150"/>
                  </a:cubicBezTo>
                  <a:cubicBezTo>
                    <a:pt x="123" y="158"/>
                    <a:pt x="131" y="167"/>
                    <a:pt x="140" y="176"/>
                  </a:cubicBezTo>
                  <a:cubicBezTo>
                    <a:pt x="148" y="182"/>
                    <a:pt x="155" y="189"/>
                    <a:pt x="162" y="196"/>
                  </a:cubicBezTo>
                  <a:cubicBezTo>
                    <a:pt x="165" y="200"/>
                    <a:pt x="168" y="201"/>
                    <a:pt x="172" y="200"/>
                  </a:cubicBezTo>
                  <a:cubicBezTo>
                    <a:pt x="175" y="200"/>
                    <a:pt x="177" y="197"/>
                    <a:pt x="178" y="195"/>
                  </a:cubicBezTo>
                  <a:cubicBezTo>
                    <a:pt x="184" y="186"/>
                    <a:pt x="193" y="178"/>
                    <a:pt x="199" y="169"/>
                  </a:cubicBezTo>
                  <a:cubicBezTo>
                    <a:pt x="222" y="137"/>
                    <a:pt x="129" y="126"/>
                    <a:pt x="157" y="93"/>
                  </a:cubicBezTo>
                  <a:cubicBezTo>
                    <a:pt x="165" y="84"/>
                    <a:pt x="176" y="77"/>
                    <a:pt x="186" y="70"/>
                  </a:cubicBezTo>
                  <a:cubicBezTo>
                    <a:pt x="192" y="67"/>
                    <a:pt x="197" y="64"/>
                    <a:pt x="200" y="58"/>
                  </a:cubicBezTo>
                  <a:cubicBezTo>
                    <a:pt x="206" y="49"/>
                    <a:pt x="185" y="33"/>
                    <a:pt x="179" y="29"/>
                  </a:cubicBezTo>
                  <a:cubicBezTo>
                    <a:pt x="142" y="0"/>
                    <a:pt x="118" y="98"/>
                    <a:pt x="85" y="57"/>
                  </a:cubicBezTo>
                  <a:cubicBezTo>
                    <a:pt x="71" y="40"/>
                    <a:pt x="53" y="16"/>
                    <a:pt x="30" y="32"/>
                  </a:cubicBezTo>
                  <a:cubicBezTo>
                    <a:pt x="28" y="33"/>
                    <a:pt x="30" y="37"/>
                    <a:pt x="32" y="35"/>
                  </a:cubicBezTo>
                  <a:cubicBezTo>
                    <a:pt x="67" y="11"/>
                    <a:pt x="83" y="95"/>
                    <a:pt x="113" y="71"/>
                  </a:cubicBezTo>
                  <a:cubicBezTo>
                    <a:pt x="127" y="59"/>
                    <a:pt x="151" y="20"/>
                    <a:pt x="173" y="30"/>
                  </a:cubicBezTo>
                  <a:cubicBezTo>
                    <a:pt x="181" y="33"/>
                    <a:pt x="204" y="53"/>
                    <a:pt x="189" y="64"/>
                  </a:cubicBezTo>
                  <a:cubicBezTo>
                    <a:pt x="181" y="69"/>
                    <a:pt x="173" y="73"/>
                    <a:pt x="166" y="79"/>
                  </a:cubicBezTo>
                  <a:cubicBezTo>
                    <a:pt x="159" y="85"/>
                    <a:pt x="144" y="97"/>
                    <a:pt x="145" y="108"/>
                  </a:cubicBezTo>
                  <a:cubicBezTo>
                    <a:pt x="145" y="120"/>
                    <a:pt x="158" y="124"/>
                    <a:pt x="167" y="129"/>
                  </a:cubicBezTo>
                  <a:cubicBezTo>
                    <a:pt x="174" y="134"/>
                    <a:pt x="179" y="139"/>
                    <a:pt x="185" y="143"/>
                  </a:cubicBezTo>
                  <a:cubicBezTo>
                    <a:pt x="193" y="149"/>
                    <a:pt x="205" y="157"/>
                    <a:pt x="193" y="170"/>
                  </a:cubicBezTo>
                  <a:cubicBezTo>
                    <a:pt x="189" y="174"/>
                    <a:pt x="185" y="179"/>
                    <a:pt x="182" y="183"/>
                  </a:cubicBezTo>
                  <a:cubicBezTo>
                    <a:pt x="180" y="186"/>
                    <a:pt x="178" y="187"/>
                    <a:pt x="176" y="190"/>
                  </a:cubicBezTo>
                  <a:cubicBezTo>
                    <a:pt x="169" y="201"/>
                    <a:pt x="163" y="191"/>
                    <a:pt x="159" y="187"/>
                  </a:cubicBezTo>
                  <a:cubicBezTo>
                    <a:pt x="151" y="179"/>
                    <a:pt x="143" y="173"/>
                    <a:pt x="135" y="165"/>
                  </a:cubicBezTo>
                  <a:cubicBezTo>
                    <a:pt x="127" y="158"/>
                    <a:pt x="119" y="143"/>
                    <a:pt x="107" y="142"/>
                  </a:cubicBezTo>
                  <a:cubicBezTo>
                    <a:pt x="96" y="141"/>
                    <a:pt x="81" y="157"/>
                    <a:pt x="74" y="164"/>
                  </a:cubicBezTo>
                  <a:cubicBezTo>
                    <a:pt x="68" y="170"/>
                    <a:pt x="62" y="176"/>
                    <a:pt x="56" y="181"/>
                  </a:cubicBezTo>
                  <a:cubicBezTo>
                    <a:pt x="53" y="185"/>
                    <a:pt x="49" y="188"/>
                    <a:pt x="46" y="191"/>
                  </a:cubicBezTo>
                  <a:cubicBezTo>
                    <a:pt x="37" y="199"/>
                    <a:pt x="30" y="186"/>
                    <a:pt x="27" y="181"/>
                  </a:cubicBezTo>
                  <a:cubicBezTo>
                    <a:pt x="19" y="170"/>
                    <a:pt x="15" y="155"/>
                    <a:pt x="29" y="148"/>
                  </a:cubicBezTo>
                  <a:cubicBezTo>
                    <a:pt x="36" y="144"/>
                    <a:pt x="44" y="139"/>
                    <a:pt x="51" y="134"/>
                  </a:cubicBezTo>
                  <a:cubicBezTo>
                    <a:pt x="59" y="129"/>
                    <a:pt x="79" y="119"/>
                    <a:pt x="81" y="109"/>
                  </a:cubicBezTo>
                  <a:cubicBezTo>
                    <a:pt x="84" y="101"/>
                    <a:pt x="72" y="98"/>
                    <a:pt x="67" y="95"/>
                  </a:cubicBezTo>
                  <a:cubicBezTo>
                    <a:pt x="51" y="87"/>
                    <a:pt x="36" y="79"/>
                    <a:pt x="21" y="71"/>
                  </a:cubicBezTo>
                  <a:cubicBezTo>
                    <a:pt x="0" y="61"/>
                    <a:pt x="26" y="46"/>
                    <a:pt x="31" y="34"/>
                  </a:cubicBezTo>
                  <a:cubicBezTo>
                    <a:pt x="32" y="31"/>
                    <a:pt x="28" y="30"/>
                    <a:pt x="27" y="3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1" name="Freeform 550"/>
            <p:cNvSpPr/>
            <p:nvPr/>
          </p:nvSpPr>
          <p:spPr bwMode="auto">
            <a:xfrm>
              <a:off x="5352" y="697"/>
              <a:ext cx="29" cy="34"/>
            </a:xfrm>
            <a:custGeom>
              <a:avLst/>
              <a:gdLst>
                <a:gd name="T0" fmla="*/ 3 w 24"/>
                <a:gd name="T1" fmla="*/ 7 h 28"/>
                <a:gd name="T2" fmla="*/ 6 w 24"/>
                <a:gd name="T3" fmla="*/ 24 h 28"/>
                <a:gd name="T4" fmla="*/ 21 w 24"/>
                <a:gd name="T5" fmla="*/ 19 h 28"/>
                <a:gd name="T6" fmla="*/ 21 w 24"/>
                <a:gd name="T7" fmla="*/ 5 h 28"/>
                <a:gd name="T8" fmla="*/ 7 w 24"/>
                <a:gd name="T9" fmla="*/ 4 h 28"/>
                <a:gd name="T10" fmla="*/ 9 w 24"/>
                <a:gd name="T11" fmla="*/ 8 h 28"/>
                <a:gd name="T12" fmla="*/ 18 w 24"/>
                <a:gd name="T13" fmla="*/ 7 h 28"/>
                <a:gd name="T14" fmla="*/ 18 w 24"/>
                <a:gd name="T15" fmla="*/ 16 h 28"/>
                <a:gd name="T16" fmla="*/ 8 w 24"/>
                <a:gd name="T17" fmla="*/ 21 h 28"/>
                <a:gd name="T18" fmla="*/ 7 w 24"/>
                <a:gd name="T19" fmla="*/ 10 h 28"/>
                <a:gd name="T20" fmla="*/ 3 w 24"/>
                <a:gd name="T21" fmla="*/ 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8">
                  <a:moveTo>
                    <a:pt x="3" y="7"/>
                  </a:moveTo>
                  <a:cubicBezTo>
                    <a:pt x="0" y="12"/>
                    <a:pt x="0" y="20"/>
                    <a:pt x="6" y="24"/>
                  </a:cubicBezTo>
                  <a:cubicBezTo>
                    <a:pt x="11" y="28"/>
                    <a:pt x="18" y="25"/>
                    <a:pt x="21" y="19"/>
                  </a:cubicBezTo>
                  <a:cubicBezTo>
                    <a:pt x="24" y="15"/>
                    <a:pt x="24" y="9"/>
                    <a:pt x="21" y="5"/>
                  </a:cubicBezTo>
                  <a:cubicBezTo>
                    <a:pt x="17" y="0"/>
                    <a:pt x="11" y="1"/>
                    <a:pt x="7" y="4"/>
                  </a:cubicBezTo>
                  <a:cubicBezTo>
                    <a:pt x="5" y="6"/>
                    <a:pt x="7" y="10"/>
                    <a:pt x="9" y="8"/>
                  </a:cubicBezTo>
                  <a:cubicBezTo>
                    <a:pt x="11" y="6"/>
                    <a:pt x="15" y="4"/>
                    <a:pt x="18" y="7"/>
                  </a:cubicBezTo>
                  <a:cubicBezTo>
                    <a:pt x="20" y="10"/>
                    <a:pt x="19" y="14"/>
                    <a:pt x="18" y="16"/>
                  </a:cubicBezTo>
                  <a:cubicBezTo>
                    <a:pt x="16" y="20"/>
                    <a:pt x="12" y="23"/>
                    <a:pt x="8" y="21"/>
                  </a:cubicBezTo>
                  <a:cubicBezTo>
                    <a:pt x="4" y="19"/>
                    <a:pt x="5" y="13"/>
                    <a:pt x="7" y="10"/>
                  </a:cubicBezTo>
                  <a:cubicBezTo>
                    <a:pt x="8" y="7"/>
                    <a:pt x="5" y="5"/>
                    <a:pt x="3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2" name="Freeform 551"/>
            <p:cNvSpPr/>
            <p:nvPr/>
          </p:nvSpPr>
          <p:spPr bwMode="auto">
            <a:xfrm>
              <a:off x="5350" y="788"/>
              <a:ext cx="25" cy="37"/>
            </a:xfrm>
            <a:custGeom>
              <a:avLst/>
              <a:gdLst>
                <a:gd name="T0" fmla="*/ 5 w 21"/>
                <a:gd name="T1" fmla="*/ 19 h 30"/>
                <a:gd name="T2" fmla="*/ 12 w 21"/>
                <a:gd name="T3" fmla="*/ 7 h 30"/>
                <a:gd name="T4" fmla="*/ 14 w 21"/>
                <a:gd name="T5" fmla="*/ 7 h 30"/>
                <a:gd name="T6" fmla="*/ 15 w 21"/>
                <a:gd name="T7" fmla="*/ 11 h 30"/>
                <a:gd name="T8" fmla="*/ 17 w 21"/>
                <a:gd name="T9" fmla="*/ 28 h 30"/>
                <a:gd name="T10" fmla="*/ 17 w 21"/>
                <a:gd name="T11" fmla="*/ 26 h 30"/>
                <a:gd name="T12" fmla="*/ 17 w 21"/>
                <a:gd name="T13" fmla="*/ 27 h 30"/>
                <a:gd name="T14" fmla="*/ 20 w 21"/>
                <a:gd name="T15" fmla="*/ 27 h 30"/>
                <a:gd name="T16" fmla="*/ 19 w 21"/>
                <a:gd name="T17" fmla="*/ 26 h 30"/>
                <a:gd name="T18" fmla="*/ 16 w 21"/>
                <a:gd name="T19" fmla="*/ 29 h 30"/>
                <a:gd name="T20" fmla="*/ 16 w 21"/>
                <a:gd name="T21" fmla="*/ 29 h 30"/>
                <a:gd name="T22" fmla="*/ 19 w 21"/>
                <a:gd name="T23" fmla="*/ 30 h 30"/>
                <a:gd name="T24" fmla="*/ 20 w 21"/>
                <a:gd name="T25" fmla="*/ 29 h 30"/>
                <a:gd name="T26" fmla="*/ 20 w 21"/>
                <a:gd name="T27" fmla="*/ 27 h 30"/>
                <a:gd name="T28" fmla="*/ 17 w 21"/>
                <a:gd name="T29" fmla="*/ 4 h 30"/>
                <a:gd name="T30" fmla="*/ 10 w 21"/>
                <a:gd name="T31" fmla="*/ 2 h 30"/>
                <a:gd name="T32" fmla="*/ 7 w 21"/>
                <a:gd name="T33" fmla="*/ 8 h 30"/>
                <a:gd name="T34" fmla="*/ 1 w 21"/>
                <a:gd name="T35" fmla="*/ 17 h 30"/>
                <a:gd name="T36" fmla="*/ 5 w 21"/>
                <a:gd name="T37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" h="30">
                  <a:moveTo>
                    <a:pt x="5" y="19"/>
                  </a:moveTo>
                  <a:cubicBezTo>
                    <a:pt x="7" y="15"/>
                    <a:pt x="9" y="11"/>
                    <a:pt x="12" y="7"/>
                  </a:cubicBezTo>
                  <a:cubicBezTo>
                    <a:pt x="13" y="6"/>
                    <a:pt x="12" y="5"/>
                    <a:pt x="14" y="7"/>
                  </a:cubicBezTo>
                  <a:cubicBezTo>
                    <a:pt x="14" y="8"/>
                    <a:pt x="15" y="10"/>
                    <a:pt x="15" y="11"/>
                  </a:cubicBezTo>
                  <a:cubicBezTo>
                    <a:pt x="16" y="17"/>
                    <a:pt x="16" y="23"/>
                    <a:pt x="17" y="28"/>
                  </a:cubicBezTo>
                  <a:cubicBezTo>
                    <a:pt x="17" y="28"/>
                    <a:pt x="17" y="27"/>
                    <a:pt x="17" y="26"/>
                  </a:cubicBezTo>
                  <a:cubicBezTo>
                    <a:pt x="17" y="26"/>
                    <a:pt x="17" y="26"/>
                    <a:pt x="17" y="27"/>
                  </a:cubicBezTo>
                  <a:cubicBezTo>
                    <a:pt x="17" y="27"/>
                    <a:pt x="19" y="27"/>
                    <a:pt x="20" y="27"/>
                  </a:cubicBezTo>
                  <a:cubicBezTo>
                    <a:pt x="19" y="27"/>
                    <a:pt x="19" y="26"/>
                    <a:pt x="19" y="26"/>
                  </a:cubicBezTo>
                  <a:cubicBezTo>
                    <a:pt x="17" y="24"/>
                    <a:pt x="15" y="27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7" y="30"/>
                    <a:pt x="18" y="30"/>
                    <a:pt x="19" y="30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1" y="28"/>
                    <a:pt x="20" y="27"/>
                  </a:cubicBezTo>
                  <a:cubicBezTo>
                    <a:pt x="19" y="20"/>
                    <a:pt x="21" y="10"/>
                    <a:pt x="17" y="4"/>
                  </a:cubicBezTo>
                  <a:cubicBezTo>
                    <a:pt x="15" y="2"/>
                    <a:pt x="12" y="0"/>
                    <a:pt x="10" y="2"/>
                  </a:cubicBezTo>
                  <a:cubicBezTo>
                    <a:pt x="8" y="4"/>
                    <a:pt x="7" y="7"/>
                    <a:pt x="7" y="8"/>
                  </a:cubicBezTo>
                  <a:cubicBezTo>
                    <a:pt x="5" y="11"/>
                    <a:pt x="3" y="14"/>
                    <a:pt x="1" y="17"/>
                  </a:cubicBezTo>
                  <a:cubicBezTo>
                    <a:pt x="0" y="20"/>
                    <a:pt x="4" y="22"/>
                    <a:pt x="5" y="1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3" name="Freeform 552"/>
            <p:cNvSpPr/>
            <p:nvPr/>
          </p:nvSpPr>
          <p:spPr bwMode="auto">
            <a:xfrm>
              <a:off x="5464" y="694"/>
              <a:ext cx="25" cy="33"/>
            </a:xfrm>
            <a:custGeom>
              <a:avLst/>
              <a:gdLst>
                <a:gd name="T0" fmla="*/ 5 w 20"/>
                <a:gd name="T1" fmla="*/ 9 h 27"/>
                <a:gd name="T2" fmla="*/ 8 w 20"/>
                <a:gd name="T3" fmla="*/ 5 h 27"/>
                <a:gd name="T4" fmla="*/ 9 w 20"/>
                <a:gd name="T5" fmla="*/ 6 h 27"/>
                <a:gd name="T6" fmla="*/ 7 w 20"/>
                <a:gd name="T7" fmla="*/ 9 h 27"/>
                <a:gd name="T8" fmla="*/ 3 w 20"/>
                <a:gd name="T9" fmla="*/ 20 h 27"/>
                <a:gd name="T10" fmla="*/ 19 w 20"/>
                <a:gd name="T11" fmla="*/ 23 h 27"/>
                <a:gd name="T12" fmla="*/ 19 w 20"/>
                <a:gd name="T13" fmla="*/ 20 h 27"/>
                <a:gd name="T14" fmla="*/ 18 w 20"/>
                <a:gd name="T15" fmla="*/ 18 h 27"/>
                <a:gd name="T16" fmla="*/ 15 w 20"/>
                <a:gd name="T17" fmla="*/ 22 h 27"/>
                <a:gd name="T18" fmla="*/ 16 w 20"/>
                <a:gd name="T19" fmla="*/ 22 h 27"/>
                <a:gd name="T20" fmla="*/ 17 w 20"/>
                <a:gd name="T21" fmla="*/ 19 h 27"/>
                <a:gd name="T22" fmla="*/ 7 w 20"/>
                <a:gd name="T23" fmla="*/ 20 h 27"/>
                <a:gd name="T24" fmla="*/ 12 w 20"/>
                <a:gd name="T25" fmla="*/ 8 h 27"/>
                <a:gd name="T26" fmla="*/ 9 w 20"/>
                <a:gd name="T27" fmla="*/ 0 h 27"/>
                <a:gd name="T28" fmla="*/ 1 w 20"/>
                <a:gd name="T29" fmla="*/ 7 h 27"/>
                <a:gd name="T30" fmla="*/ 5 w 20"/>
                <a:gd name="T31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27">
                  <a:moveTo>
                    <a:pt x="5" y="9"/>
                  </a:moveTo>
                  <a:cubicBezTo>
                    <a:pt x="6" y="7"/>
                    <a:pt x="7" y="6"/>
                    <a:pt x="8" y="5"/>
                  </a:cubicBezTo>
                  <a:cubicBezTo>
                    <a:pt x="9" y="4"/>
                    <a:pt x="9" y="5"/>
                    <a:pt x="9" y="6"/>
                  </a:cubicBezTo>
                  <a:cubicBezTo>
                    <a:pt x="8" y="7"/>
                    <a:pt x="7" y="8"/>
                    <a:pt x="7" y="9"/>
                  </a:cubicBezTo>
                  <a:cubicBezTo>
                    <a:pt x="5" y="12"/>
                    <a:pt x="2" y="15"/>
                    <a:pt x="3" y="20"/>
                  </a:cubicBezTo>
                  <a:cubicBezTo>
                    <a:pt x="4" y="27"/>
                    <a:pt x="14" y="26"/>
                    <a:pt x="19" y="23"/>
                  </a:cubicBezTo>
                  <a:cubicBezTo>
                    <a:pt x="19" y="22"/>
                    <a:pt x="20" y="21"/>
                    <a:pt x="19" y="20"/>
                  </a:cubicBezTo>
                  <a:cubicBezTo>
                    <a:pt x="19" y="19"/>
                    <a:pt x="18" y="19"/>
                    <a:pt x="18" y="18"/>
                  </a:cubicBezTo>
                  <a:cubicBezTo>
                    <a:pt x="15" y="17"/>
                    <a:pt x="13" y="20"/>
                    <a:pt x="15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1"/>
                    <a:pt x="16" y="20"/>
                    <a:pt x="17" y="19"/>
                  </a:cubicBezTo>
                  <a:cubicBezTo>
                    <a:pt x="15" y="21"/>
                    <a:pt x="8" y="24"/>
                    <a:pt x="7" y="20"/>
                  </a:cubicBezTo>
                  <a:cubicBezTo>
                    <a:pt x="6" y="16"/>
                    <a:pt x="11" y="11"/>
                    <a:pt x="12" y="8"/>
                  </a:cubicBezTo>
                  <a:cubicBezTo>
                    <a:pt x="13" y="5"/>
                    <a:pt x="12" y="1"/>
                    <a:pt x="9" y="0"/>
                  </a:cubicBezTo>
                  <a:cubicBezTo>
                    <a:pt x="6" y="0"/>
                    <a:pt x="2" y="4"/>
                    <a:pt x="1" y="7"/>
                  </a:cubicBezTo>
                  <a:cubicBezTo>
                    <a:pt x="0" y="9"/>
                    <a:pt x="3" y="11"/>
                    <a:pt x="5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4" name="Freeform 553"/>
            <p:cNvSpPr/>
            <p:nvPr/>
          </p:nvSpPr>
          <p:spPr bwMode="auto">
            <a:xfrm>
              <a:off x="5348" y="598"/>
              <a:ext cx="31" cy="43"/>
            </a:xfrm>
            <a:custGeom>
              <a:avLst/>
              <a:gdLst>
                <a:gd name="T0" fmla="*/ 5 w 25"/>
                <a:gd name="T1" fmla="*/ 11 h 35"/>
                <a:gd name="T2" fmla="*/ 10 w 25"/>
                <a:gd name="T3" fmla="*/ 9 h 35"/>
                <a:gd name="T4" fmla="*/ 8 w 25"/>
                <a:gd name="T5" fmla="*/ 15 h 35"/>
                <a:gd name="T6" fmla="*/ 9 w 25"/>
                <a:gd name="T7" fmla="*/ 19 h 35"/>
                <a:gd name="T8" fmla="*/ 18 w 25"/>
                <a:gd name="T9" fmla="*/ 28 h 35"/>
                <a:gd name="T10" fmla="*/ 5 w 25"/>
                <a:gd name="T11" fmla="*/ 29 h 35"/>
                <a:gd name="T12" fmla="*/ 5 w 25"/>
                <a:gd name="T13" fmla="*/ 33 h 35"/>
                <a:gd name="T14" fmla="*/ 24 w 25"/>
                <a:gd name="T15" fmla="*/ 27 h 35"/>
                <a:gd name="T16" fmla="*/ 7 w 25"/>
                <a:gd name="T17" fmla="*/ 15 h 35"/>
                <a:gd name="T18" fmla="*/ 9 w 25"/>
                <a:gd name="T19" fmla="*/ 19 h 35"/>
                <a:gd name="T20" fmla="*/ 14 w 25"/>
                <a:gd name="T21" fmla="*/ 7 h 35"/>
                <a:gd name="T22" fmla="*/ 2 w 25"/>
                <a:gd name="T23" fmla="*/ 9 h 35"/>
                <a:gd name="T24" fmla="*/ 5 w 25"/>
                <a:gd name="T25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35">
                  <a:moveTo>
                    <a:pt x="5" y="11"/>
                  </a:moveTo>
                  <a:cubicBezTo>
                    <a:pt x="6" y="9"/>
                    <a:pt x="9" y="5"/>
                    <a:pt x="10" y="9"/>
                  </a:cubicBezTo>
                  <a:cubicBezTo>
                    <a:pt x="11" y="12"/>
                    <a:pt x="10" y="15"/>
                    <a:pt x="8" y="15"/>
                  </a:cubicBezTo>
                  <a:cubicBezTo>
                    <a:pt x="8" y="17"/>
                    <a:pt x="9" y="18"/>
                    <a:pt x="9" y="19"/>
                  </a:cubicBezTo>
                  <a:cubicBezTo>
                    <a:pt x="14" y="17"/>
                    <a:pt x="24" y="24"/>
                    <a:pt x="18" y="28"/>
                  </a:cubicBezTo>
                  <a:cubicBezTo>
                    <a:pt x="15" y="31"/>
                    <a:pt x="9" y="29"/>
                    <a:pt x="5" y="29"/>
                  </a:cubicBezTo>
                  <a:cubicBezTo>
                    <a:pt x="2" y="29"/>
                    <a:pt x="2" y="33"/>
                    <a:pt x="5" y="33"/>
                  </a:cubicBezTo>
                  <a:cubicBezTo>
                    <a:pt x="11" y="34"/>
                    <a:pt x="22" y="35"/>
                    <a:pt x="24" y="27"/>
                  </a:cubicBezTo>
                  <a:cubicBezTo>
                    <a:pt x="25" y="19"/>
                    <a:pt x="13" y="12"/>
                    <a:pt x="7" y="15"/>
                  </a:cubicBezTo>
                  <a:cubicBezTo>
                    <a:pt x="5" y="17"/>
                    <a:pt x="7" y="20"/>
                    <a:pt x="9" y="19"/>
                  </a:cubicBezTo>
                  <a:cubicBezTo>
                    <a:pt x="14" y="18"/>
                    <a:pt x="16" y="11"/>
                    <a:pt x="14" y="7"/>
                  </a:cubicBezTo>
                  <a:cubicBezTo>
                    <a:pt x="10" y="0"/>
                    <a:pt x="4" y="5"/>
                    <a:pt x="2" y="9"/>
                  </a:cubicBezTo>
                  <a:cubicBezTo>
                    <a:pt x="0" y="11"/>
                    <a:pt x="4" y="14"/>
                    <a:pt x="5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5" name="Freeform 554"/>
            <p:cNvSpPr/>
            <p:nvPr/>
          </p:nvSpPr>
          <p:spPr bwMode="auto">
            <a:xfrm>
              <a:off x="5250" y="699"/>
              <a:ext cx="27" cy="38"/>
            </a:xfrm>
            <a:custGeom>
              <a:avLst/>
              <a:gdLst>
                <a:gd name="T0" fmla="*/ 4 w 22"/>
                <a:gd name="T1" fmla="*/ 2 h 31"/>
                <a:gd name="T2" fmla="*/ 3 w 22"/>
                <a:gd name="T3" fmla="*/ 17 h 31"/>
                <a:gd name="T4" fmla="*/ 8 w 22"/>
                <a:gd name="T5" fmla="*/ 21 h 31"/>
                <a:gd name="T6" fmla="*/ 15 w 22"/>
                <a:gd name="T7" fmla="*/ 18 h 31"/>
                <a:gd name="T8" fmla="*/ 13 w 22"/>
                <a:gd name="T9" fmla="*/ 17 h 31"/>
                <a:gd name="T10" fmla="*/ 14 w 22"/>
                <a:gd name="T11" fmla="*/ 18 h 31"/>
                <a:gd name="T12" fmla="*/ 14 w 22"/>
                <a:gd name="T13" fmla="*/ 22 h 31"/>
                <a:gd name="T14" fmla="*/ 18 w 22"/>
                <a:gd name="T15" fmla="*/ 29 h 31"/>
                <a:gd name="T16" fmla="*/ 21 w 22"/>
                <a:gd name="T17" fmla="*/ 26 h 31"/>
                <a:gd name="T18" fmla="*/ 17 w 22"/>
                <a:gd name="T19" fmla="*/ 15 h 31"/>
                <a:gd name="T20" fmla="*/ 14 w 22"/>
                <a:gd name="T21" fmla="*/ 14 h 31"/>
                <a:gd name="T22" fmla="*/ 6 w 22"/>
                <a:gd name="T23" fmla="*/ 14 h 31"/>
                <a:gd name="T24" fmla="*/ 8 w 22"/>
                <a:gd name="T25" fmla="*/ 4 h 31"/>
                <a:gd name="T26" fmla="*/ 4 w 22"/>
                <a:gd name="T27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31">
                  <a:moveTo>
                    <a:pt x="4" y="2"/>
                  </a:moveTo>
                  <a:cubicBezTo>
                    <a:pt x="2" y="7"/>
                    <a:pt x="0" y="13"/>
                    <a:pt x="3" y="17"/>
                  </a:cubicBezTo>
                  <a:cubicBezTo>
                    <a:pt x="4" y="20"/>
                    <a:pt x="6" y="20"/>
                    <a:pt x="8" y="21"/>
                  </a:cubicBezTo>
                  <a:cubicBezTo>
                    <a:pt x="11" y="21"/>
                    <a:pt x="13" y="18"/>
                    <a:pt x="15" y="18"/>
                  </a:cubicBezTo>
                  <a:cubicBezTo>
                    <a:pt x="15" y="18"/>
                    <a:pt x="14" y="17"/>
                    <a:pt x="13" y="17"/>
                  </a:cubicBezTo>
                  <a:cubicBezTo>
                    <a:pt x="13" y="17"/>
                    <a:pt x="13" y="18"/>
                    <a:pt x="14" y="18"/>
                  </a:cubicBezTo>
                  <a:cubicBezTo>
                    <a:pt x="14" y="20"/>
                    <a:pt x="14" y="21"/>
                    <a:pt x="14" y="22"/>
                  </a:cubicBezTo>
                  <a:cubicBezTo>
                    <a:pt x="15" y="25"/>
                    <a:pt x="15" y="27"/>
                    <a:pt x="18" y="29"/>
                  </a:cubicBezTo>
                  <a:cubicBezTo>
                    <a:pt x="20" y="31"/>
                    <a:pt x="22" y="28"/>
                    <a:pt x="21" y="26"/>
                  </a:cubicBezTo>
                  <a:cubicBezTo>
                    <a:pt x="18" y="23"/>
                    <a:pt x="19" y="19"/>
                    <a:pt x="17" y="15"/>
                  </a:cubicBezTo>
                  <a:cubicBezTo>
                    <a:pt x="17" y="14"/>
                    <a:pt x="15" y="13"/>
                    <a:pt x="14" y="14"/>
                  </a:cubicBezTo>
                  <a:cubicBezTo>
                    <a:pt x="12" y="15"/>
                    <a:pt x="7" y="18"/>
                    <a:pt x="6" y="14"/>
                  </a:cubicBezTo>
                  <a:cubicBezTo>
                    <a:pt x="5" y="11"/>
                    <a:pt x="6" y="7"/>
                    <a:pt x="8" y="4"/>
                  </a:cubicBezTo>
                  <a:cubicBezTo>
                    <a:pt x="9" y="2"/>
                    <a:pt x="5" y="0"/>
                    <a:pt x="4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6" name="Freeform 555"/>
            <p:cNvSpPr/>
            <p:nvPr/>
          </p:nvSpPr>
          <p:spPr bwMode="auto">
            <a:xfrm>
              <a:off x="4817" y="861"/>
              <a:ext cx="269" cy="193"/>
            </a:xfrm>
            <a:custGeom>
              <a:avLst/>
              <a:gdLst>
                <a:gd name="T0" fmla="*/ 4 w 221"/>
                <a:gd name="T1" fmla="*/ 96 h 158"/>
                <a:gd name="T2" fmla="*/ 81 w 221"/>
                <a:gd name="T3" fmla="*/ 15 h 158"/>
                <a:gd name="T4" fmla="*/ 140 w 221"/>
                <a:gd name="T5" fmla="*/ 24 h 158"/>
                <a:gd name="T6" fmla="*/ 177 w 221"/>
                <a:gd name="T7" fmla="*/ 75 h 158"/>
                <a:gd name="T8" fmla="*/ 179 w 221"/>
                <a:gd name="T9" fmla="*/ 76 h 158"/>
                <a:gd name="T10" fmla="*/ 194 w 221"/>
                <a:gd name="T11" fmla="*/ 69 h 158"/>
                <a:gd name="T12" fmla="*/ 208 w 221"/>
                <a:gd name="T13" fmla="*/ 60 h 158"/>
                <a:gd name="T14" fmla="*/ 214 w 221"/>
                <a:gd name="T15" fmla="*/ 77 h 158"/>
                <a:gd name="T16" fmla="*/ 194 w 221"/>
                <a:gd name="T17" fmla="*/ 149 h 158"/>
                <a:gd name="T18" fmla="*/ 164 w 221"/>
                <a:gd name="T19" fmla="*/ 135 h 158"/>
                <a:gd name="T20" fmla="*/ 137 w 221"/>
                <a:gd name="T21" fmla="*/ 104 h 158"/>
                <a:gd name="T22" fmla="*/ 154 w 221"/>
                <a:gd name="T23" fmla="*/ 82 h 158"/>
                <a:gd name="T24" fmla="*/ 78 w 221"/>
                <a:gd name="T25" fmla="*/ 53 h 158"/>
                <a:gd name="T26" fmla="*/ 51 w 221"/>
                <a:gd name="T27" fmla="*/ 96 h 158"/>
                <a:gd name="T28" fmla="*/ 32 w 221"/>
                <a:gd name="T29" fmla="*/ 101 h 158"/>
                <a:gd name="T30" fmla="*/ 6 w 221"/>
                <a:gd name="T31" fmla="*/ 95 h 158"/>
                <a:gd name="T32" fmla="*/ 5 w 221"/>
                <a:gd name="T33" fmla="*/ 99 h 158"/>
                <a:gd name="T34" fmla="*/ 26 w 221"/>
                <a:gd name="T35" fmla="*/ 104 h 158"/>
                <a:gd name="T36" fmla="*/ 47 w 221"/>
                <a:gd name="T37" fmla="*/ 114 h 158"/>
                <a:gd name="T38" fmla="*/ 48 w 221"/>
                <a:gd name="T39" fmla="*/ 114 h 158"/>
                <a:gd name="T40" fmla="*/ 64 w 221"/>
                <a:gd name="T41" fmla="*/ 74 h 158"/>
                <a:gd name="T42" fmla="*/ 136 w 221"/>
                <a:gd name="T43" fmla="*/ 61 h 158"/>
                <a:gd name="T44" fmla="*/ 144 w 221"/>
                <a:gd name="T45" fmla="*/ 95 h 158"/>
                <a:gd name="T46" fmla="*/ 132 w 221"/>
                <a:gd name="T47" fmla="*/ 102 h 158"/>
                <a:gd name="T48" fmla="*/ 131 w 221"/>
                <a:gd name="T49" fmla="*/ 118 h 158"/>
                <a:gd name="T50" fmla="*/ 173 w 221"/>
                <a:gd name="T51" fmla="*/ 145 h 158"/>
                <a:gd name="T52" fmla="*/ 201 w 221"/>
                <a:gd name="T53" fmla="*/ 152 h 158"/>
                <a:gd name="T54" fmla="*/ 209 w 221"/>
                <a:gd name="T55" fmla="*/ 119 h 158"/>
                <a:gd name="T56" fmla="*/ 221 w 221"/>
                <a:gd name="T57" fmla="*/ 63 h 158"/>
                <a:gd name="T58" fmla="*/ 178 w 221"/>
                <a:gd name="T59" fmla="*/ 65 h 158"/>
                <a:gd name="T60" fmla="*/ 116 w 221"/>
                <a:gd name="T61" fmla="*/ 11 h 158"/>
                <a:gd name="T62" fmla="*/ 0 w 221"/>
                <a:gd name="T63" fmla="*/ 96 h 158"/>
                <a:gd name="T64" fmla="*/ 4 w 221"/>
                <a:gd name="T65" fmla="*/ 9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1" h="158">
                  <a:moveTo>
                    <a:pt x="4" y="96"/>
                  </a:moveTo>
                  <a:cubicBezTo>
                    <a:pt x="8" y="56"/>
                    <a:pt x="42" y="24"/>
                    <a:pt x="81" y="15"/>
                  </a:cubicBezTo>
                  <a:cubicBezTo>
                    <a:pt x="101" y="11"/>
                    <a:pt x="122" y="14"/>
                    <a:pt x="140" y="24"/>
                  </a:cubicBezTo>
                  <a:cubicBezTo>
                    <a:pt x="162" y="35"/>
                    <a:pt x="167" y="56"/>
                    <a:pt x="177" y="75"/>
                  </a:cubicBezTo>
                  <a:cubicBezTo>
                    <a:pt x="178" y="76"/>
                    <a:pt x="178" y="76"/>
                    <a:pt x="179" y="76"/>
                  </a:cubicBezTo>
                  <a:cubicBezTo>
                    <a:pt x="185" y="76"/>
                    <a:pt x="189" y="72"/>
                    <a:pt x="194" y="69"/>
                  </a:cubicBezTo>
                  <a:cubicBezTo>
                    <a:pt x="199" y="66"/>
                    <a:pt x="203" y="63"/>
                    <a:pt x="208" y="60"/>
                  </a:cubicBezTo>
                  <a:cubicBezTo>
                    <a:pt x="221" y="52"/>
                    <a:pt x="215" y="76"/>
                    <a:pt x="214" y="77"/>
                  </a:cubicBezTo>
                  <a:cubicBezTo>
                    <a:pt x="213" y="84"/>
                    <a:pt x="203" y="151"/>
                    <a:pt x="194" y="149"/>
                  </a:cubicBezTo>
                  <a:cubicBezTo>
                    <a:pt x="185" y="148"/>
                    <a:pt x="171" y="140"/>
                    <a:pt x="164" y="135"/>
                  </a:cubicBezTo>
                  <a:cubicBezTo>
                    <a:pt x="159" y="132"/>
                    <a:pt x="123" y="114"/>
                    <a:pt x="137" y="104"/>
                  </a:cubicBezTo>
                  <a:cubicBezTo>
                    <a:pt x="146" y="97"/>
                    <a:pt x="156" y="96"/>
                    <a:pt x="154" y="82"/>
                  </a:cubicBezTo>
                  <a:cubicBezTo>
                    <a:pt x="148" y="47"/>
                    <a:pt x="104" y="35"/>
                    <a:pt x="78" y="53"/>
                  </a:cubicBezTo>
                  <a:cubicBezTo>
                    <a:pt x="63" y="63"/>
                    <a:pt x="56" y="80"/>
                    <a:pt x="51" y="96"/>
                  </a:cubicBezTo>
                  <a:cubicBezTo>
                    <a:pt x="47" y="110"/>
                    <a:pt x="43" y="107"/>
                    <a:pt x="32" y="101"/>
                  </a:cubicBezTo>
                  <a:cubicBezTo>
                    <a:pt x="23" y="98"/>
                    <a:pt x="14" y="98"/>
                    <a:pt x="6" y="95"/>
                  </a:cubicBezTo>
                  <a:cubicBezTo>
                    <a:pt x="3" y="95"/>
                    <a:pt x="2" y="99"/>
                    <a:pt x="5" y="99"/>
                  </a:cubicBezTo>
                  <a:cubicBezTo>
                    <a:pt x="12" y="102"/>
                    <a:pt x="19" y="102"/>
                    <a:pt x="26" y="104"/>
                  </a:cubicBezTo>
                  <a:cubicBezTo>
                    <a:pt x="34" y="105"/>
                    <a:pt x="39" y="112"/>
                    <a:pt x="47" y="114"/>
                  </a:cubicBezTo>
                  <a:cubicBezTo>
                    <a:pt x="47" y="114"/>
                    <a:pt x="48" y="114"/>
                    <a:pt x="48" y="114"/>
                  </a:cubicBezTo>
                  <a:cubicBezTo>
                    <a:pt x="57" y="104"/>
                    <a:pt x="58" y="86"/>
                    <a:pt x="64" y="74"/>
                  </a:cubicBezTo>
                  <a:cubicBezTo>
                    <a:pt x="80" y="47"/>
                    <a:pt x="112" y="40"/>
                    <a:pt x="136" y="61"/>
                  </a:cubicBezTo>
                  <a:cubicBezTo>
                    <a:pt x="144" y="67"/>
                    <a:pt x="157" y="86"/>
                    <a:pt x="144" y="95"/>
                  </a:cubicBezTo>
                  <a:cubicBezTo>
                    <a:pt x="140" y="98"/>
                    <a:pt x="135" y="99"/>
                    <a:pt x="132" y="102"/>
                  </a:cubicBezTo>
                  <a:cubicBezTo>
                    <a:pt x="128" y="107"/>
                    <a:pt x="124" y="113"/>
                    <a:pt x="131" y="118"/>
                  </a:cubicBezTo>
                  <a:cubicBezTo>
                    <a:pt x="143" y="127"/>
                    <a:pt x="158" y="140"/>
                    <a:pt x="173" y="145"/>
                  </a:cubicBezTo>
                  <a:cubicBezTo>
                    <a:pt x="177" y="147"/>
                    <a:pt x="195" y="158"/>
                    <a:pt x="201" y="152"/>
                  </a:cubicBezTo>
                  <a:cubicBezTo>
                    <a:pt x="208" y="144"/>
                    <a:pt x="207" y="129"/>
                    <a:pt x="209" y="119"/>
                  </a:cubicBezTo>
                  <a:cubicBezTo>
                    <a:pt x="214" y="102"/>
                    <a:pt x="221" y="81"/>
                    <a:pt x="221" y="63"/>
                  </a:cubicBezTo>
                  <a:cubicBezTo>
                    <a:pt x="221" y="33"/>
                    <a:pt x="183" y="83"/>
                    <a:pt x="178" y="65"/>
                  </a:cubicBezTo>
                  <a:cubicBezTo>
                    <a:pt x="170" y="35"/>
                    <a:pt x="144" y="17"/>
                    <a:pt x="116" y="11"/>
                  </a:cubicBezTo>
                  <a:cubicBezTo>
                    <a:pt x="62" y="0"/>
                    <a:pt x="6" y="43"/>
                    <a:pt x="0" y="96"/>
                  </a:cubicBezTo>
                  <a:cubicBezTo>
                    <a:pt x="0" y="99"/>
                    <a:pt x="4" y="99"/>
                    <a:pt x="4" y="9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7" name="Freeform 556"/>
            <p:cNvSpPr/>
            <p:nvPr/>
          </p:nvSpPr>
          <p:spPr bwMode="auto">
            <a:xfrm>
              <a:off x="4828" y="953"/>
              <a:ext cx="16" cy="32"/>
            </a:xfrm>
            <a:custGeom>
              <a:avLst/>
              <a:gdLst>
                <a:gd name="T0" fmla="*/ 1 w 13"/>
                <a:gd name="T1" fmla="*/ 4 h 26"/>
                <a:gd name="T2" fmla="*/ 8 w 13"/>
                <a:gd name="T3" fmla="*/ 24 h 26"/>
                <a:gd name="T4" fmla="*/ 12 w 13"/>
                <a:gd name="T5" fmla="*/ 23 h 26"/>
                <a:gd name="T6" fmla="*/ 5 w 13"/>
                <a:gd name="T7" fmla="*/ 2 h 26"/>
                <a:gd name="T8" fmla="*/ 1 w 13"/>
                <a:gd name="T9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6">
                  <a:moveTo>
                    <a:pt x="1" y="4"/>
                  </a:moveTo>
                  <a:cubicBezTo>
                    <a:pt x="6" y="10"/>
                    <a:pt x="6" y="17"/>
                    <a:pt x="8" y="24"/>
                  </a:cubicBezTo>
                  <a:cubicBezTo>
                    <a:pt x="9" y="26"/>
                    <a:pt x="13" y="25"/>
                    <a:pt x="12" y="23"/>
                  </a:cubicBezTo>
                  <a:cubicBezTo>
                    <a:pt x="9" y="16"/>
                    <a:pt x="9" y="8"/>
                    <a:pt x="5" y="2"/>
                  </a:cubicBezTo>
                  <a:cubicBezTo>
                    <a:pt x="3" y="0"/>
                    <a:pt x="0" y="2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8" name="Freeform 557"/>
            <p:cNvSpPr/>
            <p:nvPr/>
          </p:nvSpPr>
          <p:spPr bwMode="auto">
            <a:xfrm>
              <a:off x="4841" y="930"/>
              <a:ext cx="24" cy="64"/>
            </a:xfrm>
            <a:custGeom>
              <a:avLst/>
              <a:gdLst>
                <a:gd name="T0" fmla="*/ 1 w 19"/>
                <a:gd name="T1" fmla="*/ 4 h 53"/>
                <a:gd name="T2" fmla="*/ 14 w 19"/>
                <a:gd name="T3" fmla="*/ 51 h 53"/>
                <a:gd name="T4" fmla="*/ 18 w 19"/>
                <a:gd name="T5" fmla="*/ 50 h 53"/>
                <a:gd name="T6" fmla="*/ 5 w 19"/>
                <a:gd name="T7" fmla="*/ 3 h 53"/>
                <a:gd name="T8" fmla="*/ 1 w 19"/>
                <a:gd name="T9" fmla="*/ 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3">
                  <a:moveTo>
                    <a:pt x="1" y="4"/>
                  </a:moveTo>
                  <a:cubicBezTo>
                    <a:pt x="5" y="20"/>
                    <a:pt x="9" y="35"/>
                    <a:pt x="14" y="51"/>
                  </a:cubicBezTo>
                  <a:cubicBezTo>
                    <a:pt x="15" y="53"/>
                    <a:pt x="19" y="52"/>
                    <a:pt x="18" y="50"/>
                  </a:cubicBezTo>
                  <a:cubicBezTo>
                    <a:pt x="14" y="34"/>
                    <a:pt x="9" y="19"/>
                    <a:pt x="5" y="3"/>
                  </a:cubicBezTo>
                  <a:cubicBezTo>
                    <a:pt x="4" y="0"/>
                    <a:pt x="0" y="2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9" name="Freeform 558"/>
            <p:cNvSpPr/>
            <p:nvPr/>
          </p:nvSpPr>
          <p:spPr bwMode="auto">
            <a:xfrm>
              <a:off x="4865" y="908"/>
              <a:ext cx="19" cy="72"/>
            </a:xfrm>
            <a:custGeom>
              <a:avLst/>
              <a:gdLst>
                <a:gd name="T0" fmla="*/ 1 w 16"/>
                <a:gd name="T1" fmla="*/ 4 h 59"/>
                <a:gd name="T2" fmla="*/ 7 w 16"/>
                <a:gd name="T3" fmla="*/ 37 h 59"/>
                <a:gd name="T4" fmla="*/ 11 w 16"/>
                <a:gd name="T5" fmla="*/ 56 h 59"/>
                <a:gd name="T6" fmla="*/ 15 w 16"/>
                <a:gd name="T7" fmla="*/ 54 h 59"/>
                <a:gd name="T8" fmla="*/ 11 w 16"/>
                <a:gd name="T9" fmla="*/ 36 h 59"/>
                <a:gd name="T10" fmla="*/ 5 w 16"/>
                <a:gd name="T11" fmla="*/ 3 h 59"/>
                <a:gd name="T12" fmla="*/ 1 w 16"/>
                <a:gd name="T13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59">
                  <a:moveTo>
                    <a:pt x="1" y="4"/>
                  </a:moveTo>
                  <a:cubicBezTo>
                    <a:pt x="3" y="15"/>
                    <a:pt x="5" y="26"/>
                    <a:pt x="7" y="37"/>
                  </a:cubicBezTo>
                  <a:cubicBezTo>
                    <a:pt x="8" y="44"/>
                    <a:pt x="8" y="51"/>
                    <a:pt x="11" y="56"/>
                  </a:cubicBezTo>
                  <a:cubicBezTo>
                    <a:pt x="12" y="59"/>
                    <a:pt x="16" y="57"/>
                    <a:pt x="15" y="54"/>
                  </a:cubicBezTo>
                  <a:cubicBezTo>
                    <a:pt x="11" y="49"/>
                    <a:pt x="12" y="42"/>
                    <a:pt x="11" y="36"/>
                  </a:cubicBezTo>
                  <a:cubicBezTo>
                    <a:pt x="9" y="25"/>
                    <a:pt x="7" y="14"/>
                    <a:pt x="5" y="3"/>
                  </a:cubicBezTo>
                  <a:cubicBezTo>
                    <a:pt x="5" y="0"/>
                    <a:pt x="0" y="1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0" name="Freeform 559"/>
            <p:cNvSpPr/>
            <p:nvPr/>
          </p:nvSpPr>
          <p:spPr bwMode="auto">
            <a:xfrm>
              <a:off x="4889" y="893"/>
              <a:ext cx="8" cy="51"/>
            </a:xfrm>
            <a:custGeom>
              <a:avLst/>
              <a:gdLst>
                <a:gd name="T0" fmla="*/ 1 w 7"/>
                <a:gd name="T1" fmla="*/ 2 h 42"/>
                <a:gd name="T2" fmla="*/ 1 w 7"/>
                <a:gd name="T3" fmla="*/ 21 h 42"/>
                <a:gd name="T4" fmla="*/ 2 w 7"/>
                <a:gd name="T5" fmla="*/ 39 h 42"/>
                <a:gd name="T6" fmla="*/ 6 w 7"/>
                <a:gd name="T7" fmla="*/ 38 h 42"/>
                <a:gd name="T8" fmla="*/ 6 w 7"/>
                <a:gd name="T9" fmla="*/ 24 h 42"/>
                <a:gd name="T10" fmla="*/ 5 w 7"/>
                <a:gd name="T11" fmla="*/ 3 h 42"/>
                <a:gd name="T12" fmla="*/ 1 w 7"/>
                <a:gd name="T13" fmla="*/ 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42">
                  <a:moveTo>
                    <a:pt x="1" y="2"/>
                  </a:moveTo>
                  <a:cubicBezTo>
                    <a:pt x="0" y="9"/>
                    <a:pt x="1" y="15"/>
                    <a:pt x="1" y="21"/>
                  </a:cubicBezTo>
                  <a:cubicBezTo>
                    <a:pt x="2" y="27"/>
                    <a:pt x="1" y="33"/>
                    <a:pt x="2" y="39"/>
                  </a:cubicBezTo>
                  <a:cubicBezTo>
                    <a:pt x="3" y="42"/>
                    <a:pt x="7" y="41"/>
                    <a:pt x="6" y="38"/>
                  </a:cubicBezTo>
                  <a:cubicBezTo>
                    <a:pt x="5" y="33"/>
                    <a:pt x="6" y="29"/>
                    <a:pt x="6" y="24"/>
                  </a:cubicBezTo>
                  <a:cubicBezTo>
                    <a:pt x="6" y="17"/>
                    <a:pt x="4" y="10"/>
                    <a:pt x="5" y="3"/>
                  </a:cubicBezTo>
                  <a:cubicBezTo>
                    <a:pt x="6" y="1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1" name="Freeform 560"/>
            <p:cNvSpPr/>
            <p:nvPr/>
          </p:nvSpPr>
          <p:spPr bwMode="auto">
            <a:xfrm>
              <a:off x="4912" y="885"/>
              <a:ext cx="16" cy="40"/>
            </a:xfrm>
            <a:custGeom>
              <a:avLst/>
              <a:gdLst>
                <a:gd name="T0" fmla="*/ 9 w 13"/>
                <a:gd name="T1" fmla="*/ 3 h 33"/>
                <a:gd name="T2" fmla="*/ 1 w 13"/>
                <a:gd name="T3" fmla="*/ 29 h 33"/>
                <a:gd name="T4" fmla="*/ 4 w 13"/>
                <a:gd name="T5" fmla="*/ 31 h 33"/>
                <a:gd name="T6" fmla="*/ 5 w 13"/>
                <a:gd name="T7" fmla="*/ 30 h 33"/>
                <a:gd name="T8" fmla="*/ 2 w 13"/>
                <a:gd name="T9" fmla="*/ 28 h 33"/>
                <a:gd name="T10" fmla="*/ 2 w 13"/>
                <a:gd name="T11" fmla="*/ 28 h 33"/>
                <a:gd name="T12" fmla="*/ 5 w 13"/>
                <a:gd name="T13" fmla="*/ 30 h 33"/>
                <a:gd name="T14" fmla="*/ 13 w 13"/>
                <a:gd name="T15" fmla="*/ 4 h 33"/>
                <a:gd name="T16" fmla="*/ 9 w 13"/>
                <a:gd name="T1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3">
                  <a:moveTo>
                    <a:pt x="9" y="3"/>
                  </a:moveTo>
                  <a:cubicBezTo>
                    <a:pt x="6" y="12"/>
                    <a:pt x="4" y="21"/>
                    <a:pt x="1" y="29"/>
                  </a:cubicBezTo>
                  <a:cubicBezTo>
                    <a:pt x="0" y="31"/>
                    <a:pt x="3" y="33"/>
                    <a:pt x="4" y="31"/>
                  </a:cubicBezTo>
                  <a:cubicBezTo>
                    <a:pt x="5" y="31"/>
                    <a:pt x="5" y="31"/>
                    <a:pt x="5" y="30"/>
                  </a:cubicBezTo>
                  <a:cubicBezTo>
                    <a:pt x="7" y="28"/>
                    <a:pt x="4" y="26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9"/>
                    <a:pt x="3" y="30"/>
                    <a:pt x="5" y="30"/>
                  </a:cubicBezTo>
                  <a:cubicBezTo>
                    <a:pt x="8" y="22"/>
                    <a:pt x="10" y="13"/>
                    <a:pt x="13" y="4"/>
                  </a:cubicBezTo>
                  <a:cubicBezTo>
                    <a:pt x="13" y="1"/>
                    <a:pt x="9" y="0"/>
                    <a:pt x="9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2" name="Freeform 561"/>
            <p:cNvSpPr/>
            <p:nvPr/>
          </p:nvSpPr>
          <p:spPr bwMode="auto">
            <a:xfrm>
              <a:off x="4934" y="882"/>
              <a:ext cx="13" cy="32"/>
            </a:xfrm>
            <a:custGeom>
              <a:avLst/>
              <a:gdLst>
                <a:gd name="T0" fmla="*/ 6 w 11"/>
                <a:gd name="T1" fmla="*/ 3 h 26"/>
                <a:gd name="T2" fmla="*/ 1 w 11"/>
                <a:gd name="T3" fmla="*/ 21 h 26"/>
                <a:gd name="T4" fmla="*/ 5 w 11"/>
                <a:gd name="T5" fmla="*/ 23 h 26"/>
                <a:gd name="T6" fmla="*/ 10 w 11"/>
                <a:gd name="T7" fmla="*/ 4 h 26"/>
                <a:gd name="T8" fmla="*/ 6 w 11"/>
                <a:gd name="T9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6">
                  <a:moveTo>
                    <a:pt x="6" y="3"/>
                  </a:moveTo>
                  <a:cubicBezTo>
                    <a:pt x="5" y="9"/>
                    <a:pt x="4" y="16"/>
                    <a:pt x="1" y="21"/>
                  </a:cubicBezTo>
                  <a:cubicBezTo>
                    <a:pt x="0" y="24"/>
                    <a:pt x="3" y="26"/>
                    <a:pt x="5" y="23"/>
                  </a:cubicBezTo>
                  <a:cubicBezTo>
                    <a:pt x="8" y="18"/>
                    <a:pt x="9" y="10"/>
                    <a:pt x="10" y="4"/>
                  </a:cubicBezTo>
                  <a:cubicBezTo>
                    <a:pt x="11" y="1"/>
                    <a:pt x="7" y="0"/>
                    <a:pt x="6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3" name="Freeform 562"/>
            <p:cNvSpPr/>
            <p:nvPr/>
          </p:nvSpPr>
          <p:spPr bwMode="auto">
            <a:xfrm>
              <a:off x="4960" y="888"/>
              <a:ext cx="20" cy="31"/>
            </a:xfrm>
            <a:custGeom>
              <a:avLst/>
              <a:gdLst>
                <a:gd name="T0" fmla="*/ 12 w 17"/>
                <a:gd name="T1" fmla="*/ 2 h 25"/>
                <a:gd name="T2" fmla="*/ 2 w 17"/>
                <a:gd name="T3" fmla="*/ 21 h 25"/>
                <a:gd name="T4" fmla="*/ 5 w 17"/>
                <a:gd name="T5" fmla="*/ 23 h 25"/>
                <a:gd name="T6" fmla="*/ 16 w 17"/>
                <a:gd name="T7" fmla="*/ 4 h 25"/>
                <a:gd name="T8" fmla="*/ 12 w 17"/>
                <a:gd name="T9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5">
                  <a:moveTo>
                    <a:pt x="12" y="2"/>
                  </a:moveTo>
                  <a:cubicBezTo>
                    <a:pt x="9" y="9"/>
                    <a:pt x="6" y="15"/>
                    <a:pt x="2" y="21"/>
                  </a:cubicBezTo>
                  <a:cubicBezTo>
                    <a:pt x="0" y="23"/>
                    <a:pt x="4" y="25"/>
                    <a:pt x="5" y="23"/>
                  </a:cubicBezTo>
                  <a:cubicBezTo>
                    <a:pt x="10" y="17"/>
                    <a:pt x="12" y="11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4" name="Freeform 563"/>
            <p:cNvSpPr/>
            <p:nvPr/>
          </p:nvSpPr>
          <p:spPr bwMode="auto">
            <a:xfrm>
              <a:off x="4982" y="898"/>
              <a:ext cx="12" cy="28"/>
            </a:xfrm>
            <a:custGeom>
              <a:avLst/>
              <a:gdLst>
                <a:gd name="T0" fmla="*/ 6 w 10"/>
                <a:gd name="T1" fmla="*/ 3 h 23"/>
                <a:gd name="T2" fmla="*/ 4 w 10"/>
                <a:gd name="T3" fmla="*/ 10 h 23"/>
                <a:gd name="T4" fmla="*/ 1 w 10"/>
                <a:gd name="T5" fmla="*/ 17 h 23"/>
                <a:gd name="T6" fmla="*/ 3 w 10"/>
                <a:gd name="T7" fmla="*/ 22 h 23"/>
                <a:gd name="T8" fmla="*/ 2 w 10"/>
                <a:gd name="T9" fmla="*/ 18 h 23"/>
                <a:gd name="T10" fmla="*/ 2 w 10"/>
                <a:gd name="T11" fmla="*/ 18 h 23"/>
                <a:gd name="T12" fmla="*/ 4 w 10"/>
                <a:gd name="T13" fmla="*/ 19 h 23"/>
                <a:gd name="T14" fmla="*/ 4 w 10"/>
                <a:gd name="T15" fmla="*/ 18 h 23"/>
                <a:gd name="T16" fmla="*/ 4 w 10"/>
                <a:gd name="T17" fmla="*/ 20 h 23"/>
                <a:gd name="T18" fmla="*/ 7 w 10"/>
                <a:gd name="T19" fmla="*/ 13 h 23"/>
                <a:gd name="T20" fmla="*/ 10 w 10"/>
                <a:gd name="T21" fmla="*/ 4 h 23"/>
                <a:gd name="T22" fmla="*/ 6 w 10"/>
                <a:gd name="T23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23">
                  <a:moveTo>
                    <a:pt x="6" y="3"/>
                  </a:moveTo>
                  <a:cubicBezTo>
                    <a:pt x="6" y="5"/>
                    <a:pt x="5" y="8"/>
                    <a:pt x="4" y="10"/>
                  </a:cubicBezTo>
                  <a:cubicBezTo>
                    <a:pt x="3" y="12"/>
                    <a:pt x="2" y="15"/>
                    <a:pt x="1" y="17"/>
                  </a:cubicBezTo>
                  <a:cubicBezTo>
                    <a:pt x="0" y="19"/>
                    <a:pt x="0" y="23"/>
                    <a:pt x="3" y="22"/>
                  </a:cubicBezTo>
                  <a:cubicBezTo>
                    <a:pt x="6" y="21"/>
                    <a:pt x="5" y="17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3" y="18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20"/>
                    <a:pt x="4" y="20"/>
                  </a:cubicBezTo>
                  <a:cubicBezTo>
                    <a:pt x="5" y="18"/>
                    <a:pt x="6" y="15"/>
                    <a:pt x="7" y="13"/>
                  </a:cubicBezTo>
                  <a:cubicBezTo>
                    <a:pt x="8" y="10"/>
                    <a:pt x="9" y="7"/>
                    <a:pt x="10" y="4"/>
                  </a:cubicBezTo>
                  <a:cubicBezTo>
                    <a:pt x="10" y="1"/>
                    <a:pt x="6" y="0"/>
                    <a:pt x="6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5" name="Freeform 564"/>
            <p:cNvSpPr/>
            <p:nvPr/>
          </p:nvSpPr>
          <p:spPr bwMode="auto">
            <a:xfrm>
              <a:off x="4994" y="913"/>
              <a:ext cx="18" cy="30"/>
            </a:xfrm>
            <a:custGeom>
              <a:avLst/>
              <a:gdLst>
                <a:gd name="T0" fmla="*/ 10 w 15"/>
                <a:gd name="T1" fmla="*/ 2 h 25"/>
                <a:gd name="T2" fmla="*/ 2 w 15"/>
                <a:gd name="T3" fmla="*/ 21 h 25"/>
                <a:gd name="T4" fmla="*/ 5 w 15"/>
                <a:gd name="T5" fmla="*/ 23 h 25"/>
                <a:gd name="T6" fmla="*/ 14 w 15"/>
                <a:gd name="T7" fmla="*/ 3 h 25"/>
                <a:gd name="T8" fmla="*/ 10 w 15"/>
                <a:gd name="T9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5">
                  <a:moveTo>
                    <a:pt x="10" y="2"/>
                  </a:moveTo>
                  <a:cubicBezTo>
                    <a:pt x="9" y="8"/>
                    <a:pt x="7" y="17"/>
                    <a:pt x="2" y="21"/>
                  </a:cubicBezTo>
                  <a:cubicBezTo>
                    <a:pt x="0" y="22"/>
                    <a:pt x="3" y="25"/>
                    <a:pt x="5" y="23"/>
                  </a:cubicBezTo>
                  <a:cubicBezTo>
                    <a:pt x="10" y="19"/>
                    <a:pt x="13" y="10"/>
                    <a:pt x="14" y="3"/>
                  </a:cubicBezTo>
                  <a:cubicBezTo>
                    <a:pt x="15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6" name="Freeform 565"/>
            <p:cNvSpPr/>
            <p:nvPr/>
          </p:nvSpPr>
          <p:spPr bwMode="auto">
            <a:xfrm>
              <a:off x="4986" y="931"/>
              <a:ext cx="38" cy="74"/>
            </a:xfrm>
            <a:custGeom>
              <a:avLst/>
              <a:gdLst>
                <a:gd name="T0" fmla="*/ 27 w 31"/>
                <a:gd name="T1" fmla="*/ 2 h 61"/>
                <a:gd name="T2" fmla="*/ 14 w 31"/>
                <a:gd name="T3" fmla="*/ 30 h 61"/>
                <a:gd name="T4" fmla="*/ 1 w 31"/>
                <a:gd name="T5" fmla="*/ 57 h 61"/>
                <a:gd name="T6" fmla="*/ 5 w 31"/>
                <a:gd name="T7" fmla="*/ 59 h 61"/>
                <a:gd name="T8" fmla="*/ 19 w 31"/>
                <a:gd name="T9" fmla="*/ 29 h 61"/>
                <a:gd name="T10" fmla="*/ 31 w 31"/>
                <a:gd name="T11" fmla="*/ 4 h 61"/>
                <a:gd name="T12" fmla="*/ 27 w 31"/>
                <a:gd name="T13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61">
                  <a:moveTo>
                    <a:pt x="27" y="2"/>
                  </a:moveTo>
                  <a:cubicBezTo>
                    <a:pt x="25" y="12"/>
                    <a:pt x="19" y="21"/>
                    <a:pt x="14" y="30"/>
                  </a:cubicBezTo>
                  <a:cubicBezTo>
                    <a:pt x="9" y="39"/>
                    <a:pt x="5" y="48"/>
                    <a:pt x="1" y="57"/>
                  </a:cubicBezTo>
                  <a:cubicBezTo>
                    <a:pt x="0" y="59"/>
                    <a:pt x="4" y="61"/>
                    <a:pt x="5" y="59"/>
                  </a:cubicBezTo>
                  <a:cubicBezTo>
                    <a:pt x="9" y="49"/>
                    <a:pt x="14" y="39"/>
                    <a:pt x="19" y="29"/>
                  </a:cubicBezTo>
                  <a:cubicBezTo>
                    <a:pt x="23" y="20"/>
                    <a:pt x="28" y="13"/>
                    <a:pt x="31" y="4"/>
                  </a:cubicBezTo>
                  <a:cubicBezTo>
                    <a:pt x="31" y="1"/>
                    <a:pt x="27" y="0"/>
                    <a:pt x="27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7" name="Freeform 566"/>
            <p:cNvSpPr/>
            <p:nvPr/>
          </p:nvSpPr>
          <p:spPr bwMode="auto">
            <a:xfrm>
              <a:off x="5010" y="956"/>
              <a:ext cx="26" cy="54"/>
            </a:xfrm>
            <a:custGeom>
              <a:avLst/>
              <a:gdLst>
                <a:gd name="T0" fmla="*/ 17 w 22"/>
                <a:gd name="T1" fmla="*/ 3 h 44"/>
                <a:gd name="T2" fmla="*/ 1 w 22"/>
                <a:gd name="T3" fmla="*/ 40 h 44"/>
                <a:gd name="T4" fmla="*/ 5 w 22"/>
                <a:gd name="T5" fmla="*/ 41 h 44"/>
                <a:gd name="T6" fmla="*/ 21 w 22"/>
                <a:gd name="T7" fmla="*/ 5 h 44"/>
                <a:gd name="T8" fmla="*/ 17 w 22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44">
                  <a:moveTo>
                    <a:pt x="17" y="3"/>
                  </a:moveTo>
                  <a:cubicBezTo>
                    <a:pt x="11" y="15"/>
                    <a:pt x="5" y="27"/>
                    <a:pt x="1" y="40"/>
                  </a:cubicBezTo>
                  <a:cubicBezTo>
                    <a:pt x="0" y="43"/>
                    <a:pt x="4" y="44"/>
                    <a:pt x="5" y="41"/>
                  </a:cubicBezTo>
                  <a:cubicBezTo>
                    <a:pt x="9" y="29"/>
                    <a:pt x="15" y="17"/>
                    <a:pt x="21" y="5"/>
                  </a:cubicBezTo>
                  <a:cubicBezTo>
                    <a:pt x="22" y="3"/>
                    <a:pt x="18" y="0"/>
                    <a:pt x="17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8" name="Freeform 567"/>
            <p:cNvSpPr/>
            <p:nvPr/>
          </p:nvSpPr>
          <p:spPr bwMode="auto">
            <a:xfrm>
              <a:off x="5017" y="948"/>
              <a:ext cx="45" cy="82"/>
            </a:xfrm>
            <a:custGeom>
              <a:avLst/>
              <a:gdLst>
                <a:gd name="T0" fmla="*/ 32 w 37"/>
                <a:gd name="T1" fmla="*/ 2 h 67"/>
                <a:gd name="T2" fmla="*/ 15 w 37"/>
                <a:gd name="T3" fmla="*/ 33 h 67"/>
                <a:gd name="T4" fmla="*/ 1 w 37"/>
                <a:gd name="T5" fmla="*/ 62 h 67"/>
                <a:gd name="T6" fmla="*/ 4 w 37"/>
                <a:gd name="T7" fmla="*/ 64 h 67"/>
                <a:gd name="T8" fmla="*/ 17 w 37"/>
                <a:gd name="T9" fmla="*/ 39 h 67"/>
                <a:gd name="T10" fmla="*/ 35 w 37"/>
                <a:gd name="T11" fmla="*/ 4 h 67"/>
                <a:gd name="T12" fmla="*/ 32 w 37"/>
                <a:gd name="T13" fmla="*/ 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67">
                  <a:moveTo>
                    <a:pt x="32" y="2"/>
                  </a:moveTo>
                  <a:cubicBezTo>
                    <a:pt x="26" y="12"/>
                    <a:pt x="21" y="22"/>
                    <a:pt x="15" y="33"/>
                  </a:cubicBezTo>
                  <a:cubicBezTo>
                    <a:pt x="10" y="42"/>
                    <a:pt x="6" y="53"/>
                    <a:pt x="1" y="62"/>
                  </a:cubicBezTo>
                  <a:cubicBezTo>
                    <a:pt x="0" y="65"/>
                    <a:pt x="3" y="67"/>
                    <a:pt x="4" y="64"/>
                  </a:cubicBezTo>
                  <a:cubicBezTo>
                    <a:pt x="9" y="56"/>
                    <a:pt x="12" y="47"/>
                    <a:pt x="17" y="39"/>
                  </a:cubicBezTo>
                  <a:cubicBezTo>
                    <a:pt x="23" y="27"/>
                    <a:pt x="29" y="15"/>
                    <a:pt x="35" y="4"/>
                  </a:cubicBezTo>
                  <a:cubicBezTo>
                    <a:pt x="37" y="2"/>
                    <a:pt x="33" y="0"/>
                    <a:pt x="32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9" name="Freeform 568"/>
            <p:cNvSpPr/>
            <p:nvPr/>
          </p:nvSpPr>
          <p:spPr bwMode="auto">
            <a:xfrm>
              <a:off x="5038" y="976"/>
              <a:ext cx="26" cy="46"/>
            </a:xfrm>
            <a:custGeom>
              <a:avLst/>
              <a:gdLst>
                <a:gd name="T0" fmla="*/ 17 w 22"/>
                <a:gd name="T1" fmla="*/ 2 h 38"/>
                <a:gd name="T2" fmla="*/ 1 w 22"/>
                <a:gd name="T3" fmla="*/ 34 h 38"/>
                <a:gd name="T4" fmla="*/ 5 w 22"/>
                <a:gd name="T5" fmla="*/ 36 h 38"/>
                <a:gd name="T6" fmla="*/ 20 w 22"/>
                <a:gd name="T7" fmla="*/ 4 h 38"/>
                <a:gd name="T8" fmla="*/ 17 w 22"/>
                <a:gd name="T9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8">
                  <a:moveTo>
                    <a:pt x="17" y="2"/>
                  </a:moveTo>
                  <a:cubicBezTo>
                    <a:pt x="12" y="13"/>
                    <a:pt x="6" y="23"/>
                    <a:pt x="1" y="34"/>
                  </a:cubicBezTo>
                  <a:cubicBezTo>
                    <a:pt x="0" y="36"/>
                    <a:pt x="4" y="38"/>
                    <a:pt x="5" y="36"/>
                  </a:cubicBezTo>
                  <a:cubicBezTo>
                    <a:pt x="10" y="26"/>
                    <a:pt x="15" y="15"/>
                    <a:pt x="20" y="4"/>
                  </a:cubicBezTo>
                  <a:cubicBezTo>
                    <a:pt x="22" y="2"/>
                    <a:pt x="18" y="0"/>
                    <a:pt x="17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0" name="Freeform 569"/>
            <p:cNvSpPr/>
            <p:nvPr/>
          </p:nvSpPr>
          <p:spPr bwMode="auto">
            <a:xfrm>
              <a:off x="5121" y="842"/>
              <a:ext cx="260" cy="247"/>
            </a:xfrm>
            <a:custGeom>
              <a:avLst/>
              <a:gdLst>
                <a:gd name="T0" fmla="*/ 84 w 214"/>
                <a:gd name="T1" fmla="*/ 77 h 203"/>
                <a:gd name="T2" fmla="*/ 77 w 214"/>
                <a:gd name="T3" fmla="*/ 57 h 203"/>
                <a:gd name="T4" fmla="*/ 38 w 214"/>
                <a:gd name="T5" fmla="*/ 57 h 203"/>
                <a:gd name="T6" fmla="*/ 9 w 214"/>
                <a:gd name="T7" fmla="*/ 149 h 203"/>
                <a:gd name="T8" fmla="*/ 93 w 214"/>
                <a:gd name="T9" fmla="*/ 201 h 203"/>
                <a:gd name="T10" fmla="*/ 183 w 214"/>
                <a:gd name="T11" fmla="*/ 147 h 203"/>
                <a:gd name="T12" fmla="*/ 185 w 214"/>
                <a:gd name="T13" fmla="*/ 52 h 203"/>
                <a:gd name="T14" fmla="*/ 180 w 214"/>
                <a:gd name="T15" fmla="*/ 46 h 203"/>
                <a:gd name="T16" fmla="*/ 198 w 214"/>
                <a:gd name="T17" fmla="*/ 34 h 203"/>
                <a:gd name="T18" fmla="*/ 212 w 214"/>
                <a:gd name="T19" fmla="*/ 19 h 203"/>
                <a:gd name="T20" fmla="*/ 188 w 214"/>
                <a:gd name="T21" fmla="*/ 13 h 203"/>
                <a:gd name="T22" fmla="*/ 121 w 214"/>
                <a:gd name="T23" fmla="*/ 1 h 203"/>
                <a:gd name="T24" fmla="*/ 107 w 214"/>
                <a:gd name="T25" fmla="*/ 18 h 203"/>
                <a:gd name="T26" fmla="*/ 107 w 214"/>
                <a:gd name="T27" fmla="*/ 78 h 203"/>
                <a:gd name="T28" fmla="*/ 142 w 214"/>
                <a:gd name="T29" fmla="*/ 75 h 203"/>
                <a:gd name="T30" fmla="*/ 159 w 214"/>
                <a:gd name="T31" fmla="*/ 77 h 203"/>
                <a:gd name="T32" fmla="*/ 160 w 214"/>
                <a:gd name="T33" fmla="*/ 113 h 203"/>
                <a:gd name="T34" fmla="*/ 123 w 214"/>
                <a:gd name="T35" fmla="*/ 158 h 203"/>
                <a:gd name="T36" fmla="*/ 44 w 214"/>
                <a:gd name="T37" fmla="*/ 114 h 203"/>
                <a:gd name="T38" fmla="*/ 54 w 214"/>
                <a:gd name="T39" fmla="*/ 93 h 203"/>
                <a:gd name="T40" fmla="*/ 77 w 214"/>
                <a:gd name="T41" fmla="*/ 88 h 203"/>
                <a:gd name="T42" fmla="*/ 89 w 214"/>
                <a:gd name="T43" fmla="*/ 67 h 203"/>
                <a:gd name="T44" fmla="*/ 85 w 214"/>
                <a:gd name="T45" fmla="*/ 66 h 203"/>
                <a:gd name="T46" fmla="*/ 74 w 214"/>
                <a:gd name="T47" fmla="*/ 83 h 203"/>
                <a:gd name="T48" fmla="*/ 63 w 214"/>
                <a:gd name="T49" fmla="*/ 83 h 203"/>
                <a:gd name="T50" fmla="*/ 45 w 214"/>
                <a:gd name="T51" fmla="*/ 99 h 203"/>
                <a:gd name="T52" fmla="*/ 51 w 214"/>
                <a:gd name="T53" fmla="*/ 153 h 203"/>
                <a:gd name="T54" fmla="*/ 161 w 214"/>
                <a:gd name="T55" fmla="*/ 122 h 203"/>
                <a:gd name="T56" fmla="*/ 165 w 214"/>
                <a:gd name="T57" fmla="*/ 87 h 203"/>
                <a:gd name="T58" fmla="*/ 156 w 214"/>
                <a:gd name="T59" fmla="*/ 64 h 203"/>
                <a:gd name="T60" fmla="*/ 136 w 214"/>
                <a:gd name="T61" fmla="*/ 75 h 203"/>
                <a:gd name="T62" fmla="*/ 110 w 214"/>
                <a:gd name="T63" fmla="*/ 71 h 203"/>
                <a:gd name="T64" fmla="*/ 111 w 214"/>
                <a:gd name="T65" fmla="*/ 54 h 203"/>
                <a:gd name="T66" fmla="*/ 111 w 214"/>
                <a:gd name="T67" fmla="*/ 24 h 203"/>
                <a:gd name="T68" fmla="*/ 121 w 214"/>
                <a:gd name="T69" fmla="*/ 6 h 203"/>
                <a:gd name="T70" fmla="*/ 137 w 214"/>
                <a:gd name="T71" fmla="*/ 9 h 203"/>
                <a:gd name="T72" fmla="*/ 192 w 214"/>
                <a:gd name="T73" fmla="*/ 18 h 203"/>
                <a:gd name="T74" fmla="*/ 205 w 214"/>
                <a:gd name="T75" fmla="*/ 24 h 203"/>
                <a:gd name="T76" fmla="*/ 190 w 214"/>
                <a:gd name="T77" fmla="*/ 34 h 203"/>
                <a:gd name="T78" fmla="*/ 174 w 214"/>
                <a:gd name="T79" fmla="*/ 47 h 203"/>
                <a:gd name="T80" fmla="*/ 175 w 214"/>
                <a:gd name="T81" fmla="*/ 50 h 203"/>
                <a:gd name="T82" fmla="*/ 195 w 214"/>
                <a:gd name="T83" fmla="*/ 98 h 203"/>
                <a:gd name="T84" fmla="*/ 176 w 214"/>
                <a:gd name="T85" fmla="*/ 150 h 203"/>
                <a:gd name="T86" fmla="*/ 87 w 214"/>
                <a:gd name="T87" fmla="*/ 197 h 203"/>
                <a:gd name="T88" fmla="*/ 38 w 214"/>
                <a:gd name="T89" fmla="*/ 180 h 203"/>
                <a:gd name="T90" fmla="*/ 9 w 214"/>
                <a:gd name="T91" fmla="*/ 127 h 203"/>
                <a:gd name="T92" fmla="*/ 26 w 214"/>
                <a:gd name="T93" fmla="*/ 73 h 203"/>
                <a:gd name="T94" fmla="*/ 49 w 214"/>
                <a:gd name="T95" fmla="*/ 57 h 203"/>
                <a:gd name="T96" fmla="*/ 66 w 214"/>
                <a:gd name="T97" fmla="*/ 56 h 203"/>
                <a:gd name="T98" fmla="*/ 80 w 214"/>
                <a:gd name="T99" fmla="*/ 75 h 203"/>
                <a:gd name="T100" fmla="*/ 84 w 214"/>
                <a:gd name="T101" fmla="*/ 77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4" h="203">
                  <a:moveTo>
                    <a:pt x="84" y="77"/>
                  </a:moveTo>
                  <a:cubicBezTo>
                    <a:pt x="88" y="69"/>
                    <a:pt x="84" y="62"/>
                    <a:pt x="77" y="57"/>
                  </a:cubicBezTo>
                  <a:cubicBezTo>
                    <a:pt x="65" y="48"/>
                    <a:pt x="51" y="51"/>
                    <a:pt x="38" y="57"/>
                  </a:cubicBezTo>
                  <a:cubicBezTo>
                    <a:pt x="5" y="74"/>
                    <a:pt x="0" y="118"/>
                    <a:pt x="9" y="149"/>
                  </a:cubicBezTo>
                  <a:cubicBezTo>
                    <a:pt x="19" y="185"/>
                    <a:pt x="59" y="199"/>
                    <a:pt x="93" y="201"/>
                  </a:cubicBezTo>
                  <a:cubicBezTo>
                    <a:pt x="132" y="203"/>
                    <a:pt x="163" y="179"/>
                    <a:pt x="183" y="147"/>
                  </a:cubicBezTo>
                  <a:cubicBezTo>
                    <a:pt x="200" y="121"/>
                    <a:pt x="209" y="78"/>
                    <a:pt x="185" y="52"/>
                  </a:cubicBezTo>
                  <a:cubicBezTo>
                    <a:pt x="182" y="50"/>
                    <a:pt x="177" y="48"/>
                    <a:pt x="180" y="46"/>
                  </a:cubicBezTo>
                  <a:cubicBezTo>
                    <a:pt x="185" y="41"/>
                    <a:pt x="192" y="38"/>
                    <a:pt x="198" y="34"/>
                  </a:cubicBezTo>
                  <a:cubicBezTo>
                    <a:pt x="201" y="32"/>
                    <a:pt x="214" y="25"/>
                    <a:pt x="212" y="19"/>
                  </a:cubicBezTo>
                  <a:cubicBezTo>
                    <a:pt x="209" y="13"/>
                    <a:pt x="193" y="14"/>
                    <a:pt x="188" y="13"/>
                  </a:cubicBezTo>
                  <a:cubicBezTo>
                    <a:pt x="165" y="10"/>
                    <a:pt x="143" y="4"/>
                    <a:pt x="121" y="1"/>
                  </a:cubicBezTo>
                  <a:cubicBezTo>
                    <a:pt x="111" y="0"/>
                    <a:pt x="108" y="10"/>
                    <a:pt x="107" y="18"/>
                  </a:cubicBezTo>
                  <a:cubicBezTo>
                    <a:pt x="106" y="38"/>
                    <a:pt x="106" y="58"/>
                    <a:pt x="107" y="78"/>
                  </a:cubicBezTo>
                  <a:cubicBezTo>
                    <a:pt x="108" y="101"/>
                    <a:pt x="134" y="82"/>
                    <a:pt x="142" y="75"/>
                  </a:cubicBezTo>
                  <a:cubicBezTo>
                    <a:pt x="151" y="68"/>
                    <a:pt x="154" y="66"/>
                    <a:pt x="159" y="77"/>
                  </a:cubicBezTo>
                  <a:cubicBezTo>
                    <a:pt x="163" y="89"/>
                    <a:pt x="161" y="101"/>
                    <a:pt x="160" y="113"/>
                  </a:cubicBezTo>
                  <a:cubicBezTo>
                    <a:pt x="156" y="133"/>
                    <a:pt x="141" y="148"/>
                    <a:pt x="123" y="158"/>
                  </a:cubicBezTo>
                  <a:cubicBezTo>
                    <a:pt x="90" y="175"/>
                    <a:pt x="37" y="158"/>
                    <a:pt x="44" y="114"/>
                  </a:cubicBezTo>
                  <a:cubicBezTo>
                    <a:pt x="45" y="106"/>
                    <a:pt x="49" y="99"/>
                    <a:pt x="54" y="93"/>
                  </a:cubicBezTo>
                  <a:cubicBezTo>
                    <a:pt x="61" y="85"/>
                    <a:pt x="68" y="88"/>
                    <a:pt x="77" y="88"/>
                  </a:cubicBezTo>
                  <a:cubicBezTo>
                    <a:pt x="83" y="88"/>
                    <a:pt x="88" y="72"/>
                    <a:pt x="89" y="67"/>
                  </a:cubicBezTo>
                  <a:cubicBezTo>
                    <a:pt x="90" y="65"/>
                    <a:pt x="86" y="64"/>
                    <a:pt x="85" y="66"/>
                  </a:cubicBezTo>
                  <a:cubicBezTo>
                    <a:pt x="85" y="68"/>
                    <a:pt x="79" y="84"/>
                    <a:pt x="74" y="83"/>
                  </a:cubicBezTo>
                  <a:cubicBezTo>
                    <a:pt x="71" y="83"/>
                    <a:pt x="68" y="81"/>
                    <a:pt x="63" y="83"/>
                  </a:cubicBezTo>
                  <a:cubicBezTo>
                    <a:pt x="55" y="85"/>
                    <a:pt x="49" y="91"/>
                    <a:pt x="45" y="99"/>
                  </a:cubicBezTo>
                  <a:cubicBezTo>
                    <a:pt x="35" y="117"/>
                    <a:pt x="38" y="138"/>
                    <a:pt x="51" y="153"/>
                  </a:cubicBezTo>
                  <a:cubicBezTo>
                    <a:pt x="85" y="189"/>
                    <a:pt x="145" y="161"/>
                    <a:pt x="161" y="122"/>
                  </a:cubicBezTo>
                  <a:cubicBezTo>
                    <a:pt x="165" y="112"/>
                    <a:pt x="167" y="98"/>
                    <a:pt x="165" y="87"/>
                  </a:cubicBezTo>
                  <a:cubicBezTo>
                    <a:pt x="164" y="83"/>
                    <a:pt x="162" y="66"/>
                    <a:pt x="156" y="64"/>
                  </a:cubicBezTo>
                  <a:cubicBezTo>
                    <a:pt x="148" y="62"/>
                    <a:pt x="142" y="70"/>
                    <a:pt x="136" y="75"/>
                  </a:cubicBezTo>
                  <a:cubicBezTo>
                    <a:pt x="127" y="82"/>
                    <a:pt x="110" y="89"/>
                    <a:pt x="110" y="71"/>
                  </a:cubicBezTo>
                  <a:cubicBezTo>
                    <a:pt x="110" y="65"/>
                    <a:pt x="111" y="60"/>
                    <a:pt x="111" y="54"/>
                  </a:cubicBezTo>
                  <a:cubicBezTo>
                    <a:pt x="111" y="44"/>
                    <a:pt x="111" y="34"/>
                    <a:pt x="111" y="24"/>
                  </a:cubicBezTo>
                  <a:cubicBezTo>
                    <a:pt x="109" y="15"/>
                    <a:pt x="113" y="9"/>
                    <a:pt x="121" y="6"/>
                  </a:cubicBezTo>
                  <a:cubicBezTo>
                    <a:pt x="126" y="6"/>
                    <a:pt x="132" y="8"/>
                    <a:pt x="137" y="9"/>
                  </a:cubicBezTo>
                  <a:cubicBezTo>
                    <a:pt x="155" y="13"/>
                    <a:pt x="173" y="15"/>
                    <a:pt x="192" y="18"/>
                  </a:cubicBezTo>
                  <a:cubicBezTo>
                    <a:pt x="195" y="18"/>
                    <a:pt x="210" y="19"/>
                    <a:pt x="205" y="24"/>
                  </a:cubicBezTo>
                  <a:cubicBezTo>
                    <a:pt x="200" y="28"/>
                    <a:pt x="195" y="31"/>
                    <a:pt x="190" y="34"/>
                  </a:cubicBezTo>
                  <a:cubicBezTo>
                    <a:pt x="184" y="38"/>
                    <a:pt x="177" y="41"/>
                    <a:pt x="174" y="47"/>
                  </a:cubicBezTo>
                  <a:cubicBezTo>
                    <a:pt x="173" y="48"/>
                    <a:pt x="174" y="50"/>
                    <a:pt x="175" y="50"/>
                  </a:cubicBezTo>
                  <a:cubicBezTo>
                    <a:pt x="192" y="55"/>
                    <a:pt x="195" y="84"/>
                    <a:pt x="195" y="98"/>
                  </a:cubicBezTo>
                  <a:cubicBezTo>
                    <a:pt x="196" y="116"/>
                    <a:pt x="186" y="134"/>
                    <a:pt x="176" y="150"/>
                  </a:cubicBezTo>
                  <a:cubicBezTo>
                    <a:pt x="156" y="181"/>
                    <a:pt x="124" y="199"/>
                    <a:pt x="87" y="197"/>
                  </a:cubicBezTo>
                  <a:cubicBezTo>
                    <a:pt x="69" y="196"/>
                    <a:pt x="52" y="189"/>
                    <a:pt x="38" y="180"/>
                  </a:cubicBezTo>
                  <a:cubicBezTo>
                    <a:pt x="19" y="168"/>
                    <a:pt x="11" y="148"/>
                    <a:pt x="9" y="127"/>
                  </a:cubicBezTo>
                  <a:cubicBezTo>
                    <a:pt x="6" y="107"/>
                    <a:pt x="14" y="88"/>
                    <a:pt x="26" y="73"/>
                  </a:cubicBezTo>
                  <a:cubicBezTo>
                    <a:pt x="32" y="65"/>
                    <a:pt x="40" y="61"/>
                    <a:pt x="49" y="57"/>
                  </a:cubicBezTo>
                  <a:cubicBezTo>
                    <a:pt x="54" y="55"/>
                    <a:pt x="60" y="55"/>
                    <a:pt x="66" y="56"/>
                  </a:cubicBezTo>
                  <a:cubicBezTo>
                    <a:pt x="73" y="57"/>
                    <a:pt x="86" y="66"/>
                    <a:pt x="80" y="75"/>
                  </a:cubicBezTo>
                  <a:cubicBezTo>
                    <a:pt x="79" y="77"/>
                    <a:pt x="83" y="79"/>
                    <a:pt x="84" y="7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1" name="Freeform 570"/>
            <p:cNvSpPr/>
            <p:nvPr/>
          </p:nvSpPr>
          <p:spPr bwMode="auto">
            <a:xfrm>
              <a:off x="4810" y="1036"/>
              <a:ext cx="367" cy="183"/>
            </a:xfrm>
            <a:custGeom>
              <a:avLst/>
              <a:gdLst>
                <a:gd name="T0" fmla="*/ 4 w 301"/>
                <a:gd name="T1" fmla="*/ 40 h 150"/>
                <a:gd name="T2" fmla="*/ 3 w 301"/>
                <a:gd name="T3" fmla="*/ 112 h 150"/>
                <a:gd name="T4" fmla="*/ 16 w 301"/>
                <a:gd name="T5" fmla="*/ 140 h 150"/>
                <a:gd name="T6" fmla="*/ 69 w 301"/>
                <a:gd name="T7" fmla="*/ 143 h 150"/>
                <a:gd name="T8" fmla="*/ 107 w 301"/>
                <a:gd name="T9" fmla="*/ 130 h 150"/>
                <a:gd name="T10" fmla="*/ 111 w 301"/>
                <a:gd name="T11" fmla="*/ 104 h 150"/>
                <a:gd name="T12" fmla="*/ 113 w 301"/>
                <a:gd name="T13" fmla="*/ 78 h 150"/>
                <a:gd name="T14" fmla="*/ 155 w 301"/>
                <a:gd name="T15" fmla="*/ 78 h 150"/>
                <a:gd name="T16" fmla="*/ 154 w 301"/>
                <a:gd name="T17" fmla="*/ 119 h 150"/>
                <a:gd name="T18" fmla="*/ 169 w 301"/>
                <a:gd name="T19" fmla="*/ 141 h 150"/>
                <a:gd name="T20" fmla="*/ 191 w 301"/>
                <a:gd name="T21" fmla="*/ 139 h 150"/>
                <a:gd name="T22" fmla="*/ 232 w 301"/>
                <a:gd name="T23" fmla="*/ 134 h 150"/>
                <a:gd name="T24" fmla="*/ 276 w 301"/>
                <a:gd name="T25" fmla="*/ 129 h 150"/>
                <a:gd name="T26" fmla="*/ 287 w 301"/>
                <a:gd name="T27" fmla="*/ 78 h 150"/>
                <a:gd name="T28" fmla="*/ 298 w 301"/>
                <a:gd name="T29" fmla="*/ 69 h 150"/>
                <a:gd name="T30" fmla="*/ 286 w 301"/>
                <a:gd name="T31" fmla="*/ 54 h 150"/>
                <a:gd name="T32" fmla="*/ 264 w 301"/>
                <a:gd name="T33" fmla="*/ 22 h 150"/>
                <a:gd name="T34" fmla="*/ 218 w 301"/>
                <a:gd name="T35" fmla="*/ 66 h 150"/>
                <a:gd name="T36" fmla="*/ 224 w 301"/>
                <a:gd name="T37" fmla="*/ 82 h 150"/>
                <a:gd name="T38" fmla="*/ 246 w 301"/>
                <a:gd name="T39" fmla="*/ 90 h 150"/>
                <a:gd name="T40" fmla="*/ 210 w 301"/>
                <a:gd name="T41" fmla="*/ 109 h 150"/>
                <a:gd name="T42" fmla="*/ 192 w 301"/>
                <a:gd name="T43" fmla="*/ 85 h 150"/>
                <a:gd name="T44" fmla="*/ 190 w 301"/>
                <a:gd name="T45" fmla="*/ 54 h 150"/>
                <a:gd name="T46" fmla="*/ 165 w 301"/>
                <a:gd name="T47" fmla="*/ 34 h 150"/>
                <a:gd name="T48" fmla="*/ 77 w 301"/>
                <a:gd name="T49" fmla="*/ 53 h 150"/>
                <a:gd name="T50" fmla="*/ 58 w 301"/>
                <a:gd name="T51" fmla="*/ 107 h 150"/>
                <a:gd name="T52" fmla="*/ 33 w 301"/>
                <a:gd name="T53" fmla="*/ 90 h 150"/>
                <a:gd name="T54" fmla="*/ 34 w 301"/>
                <a:gd name="T55" fmla="*/ 55 h 150"/>
                <a:gd name="T56" fmla="*/ 31 w 301"/>
                <a:gd name="T57" fmla="*/ 28 h 150"/>
                <a:gd name="T58" fmla="*/ 5 w 301"/>
                <a:gd name="T59" fmla="*/ 38 h 150"/>
                <a:gd name="T60" fmla="*/ 9 w 301"/>
                <a:gd name="T61" fmla="*/ 39 h 150"/>
                <a:gd name="T62" fmla="*/ 27 w 301"/>
                <a:gd name="T63" fmla="*/ 32 h 150"/>
                <a:gd name="T64" fmla="*/ 31 w 301"/>
                <a:gd name="T65" fmla="*/ 44 h 150"/>
                <a:gd name="T66" fmla="*/ 29 w 301"/>
                <a:gd name="T67" fmla="*/ 78 h 150"/>
                <a:gd name="T68" fmla="*/ 37 w 301"/>
                <a:gd name="T69" fmla="*/ 109 h 150"/>
                <a:gd name="T70" fmla="*/ 72 w 301"/>
                <a:gd name="T71" fmla="*/ 109 h 150"/>
                <a:gd name="T72" fmla="*/ 81 w 301"/>
                <a:gd name="T73" fmla="*/ 78 h 150"/>
                <a:gd name="T74" fmla="*/ 96 w 301"/>
                <a:gd name="T75" fmla="*/ 37 h 150"/>
                <a:gd name="T76" fmla="*/ 135 w 301"/>
                <a:gd name="T77" fmla="*/ 35 h 150"/>
                <a:gd name="T78" fmla="*/ 169 w 301"/>
                <a:gd name="T79" fmla="*/ 39 h 150"/>
                <a:gd name="T80" fmla="*/ 187 w 301"/>
                <a:gd name="T81" fmla="*/ 79 h 150"/>
                <a:gd name="T82" fmla="*/ 193 w 301"/>
                <a:gd name="T83" fmla="*/ 112 h 150"/>
                <a:gd name="T84" fmla="*/ 244 w 301"/>
                <a:gd name="T85" fmla="*/ 110 h 150"/>
                <a:gd name="T86" fmla="*/ 250 w 301"/>
                <a:gd name="T87" fmla="*/ 89 h 150"/>
                <a:gd name="T88" fmla="*/ 232 w 301"/>
                <a:gd name="T89" fmla="*/ 77 h 150"/>
                <a:gd name="T90" fmla="*/ 228 w 301"/>
                <a:gd name="T91" fmla="*/ 55 h 150"/>
                <a:gd name="T92" fmla="*/ 251 w 301"/>
                <a:gd name="T93" fmla="*/ 23 h 150"/>
                <a:gd name="T94" fmla="*/ 276 w 301"/>
                <a:gd name="T95" fmla="*/ 48 h 150"/>
                <a:gd name="T96" fmla="*/ 283 w 301"/>
                <a:gd name="T97" fmla="*/ 57 h 150"/>
                <a:gd name="T98" fmla="*/ 287 w 301"/>
                <a:gd name="T99" fmla="*/ 74 h 150"/>
                <a:gd name="T100" fmla="*/ 275 w 301"/>
                <a:gd name="T101" fmla="*/ 85 h 150"/>
                <a:gd name="T102" fmla="*/ 275 w 301"/>
                <a:gd name="T103" fmla="*/ 116 h 150"/>
                <a:gd name="T104" fmla="*/ 227 w 301"/>
                <a:gd name="T105" fmla="*/ 130 h 150"/>
                <a:gd name="T106" fmla="*/ 158 w 301"/>
                <a:gd name="T107" fmla="*/ 119 h 150"/>
                <a:gd name="T108" fmla="*/ 155 w 301"/>
                <a:gd name="T109" fmla="*/ 70 h 150"/>
                <a:gd name="T110" fmla="*/ 116 w 301"/>
                <a:gd name="T111" fmla="*/ 67 h 150"/>
                <a:gd name="T112" fmla="*/ 108 w 301"/>
                <a:gd name="T113" fmla="*/ 81 h 150"/>
                <a:gd name="T114" fmla="*/ 106 w 301"/>
                <a:gd name="T115" fmla="*/ 114 h 150"/>
                <a:gd name="T116" fmla="*/ 63 w 301"/>
                <a:gd name="T117" fmla="*/ 139 h 150"/>
                <a:gd name="T118" fmla="*/ 21 w 301"/>
                <a:gd name="T119" fmla="*/ 137 h 150"/>
                <a:gd name="T120" fmla="*/ 9 w 301"/>
                <a:gd name="T121" fmla="*/ 88 h 150"/>
                <a:gd name="T122" fmla="*/ 8 w 301"/>
                <a:gd name="T123" fmla="*/ 40 h 150"/>
                <a:gd name="T124" fmla="*/ 4 w 301"/>
                <a:gd name="T125" fmla="*/ 4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1" h="150">
                  <a:moveTo>
                    <a:pt x="4" y="40"/>
                  </a:moveTo>
                  <a:cubicBezTo>
                    <a:pt x="4" y="64"/>
                    <a:pt x="5" y="88"/>
                    <a:pt x="3" y="112"/>
                  </a:cubicBezTo>
                  <a:cubicBezTo>
                    <a:pt x="3" y="126"/>
                    <a:pt x="0" y="135"/>
                    <a:pt x="16" y="140"/>
                  </a:cubicBezTo>
                  <a:cubicBezTo>
                    <a:pt x="32" y="146"/>
                    <a:pt x="53" y="143"/>
                    <a:pt x="69" y="143"/>
                  </a:cubicBezTo>
                  <a:cubicBezTo>
                    <a:pt x="84" y="142"/>
                    <a:pt x="98" y="144"/>
                    <a:pt x="107" y="130"/>
                  </a:cubicBezTo>
                  <a:cubicBezTo>
                    <a:pt x="111" y="123"/>
                    <a:pt x="110" y="111"/>
                    <a:pt x="111" y="104"/>
                  </a:cubicBezTo>
                  <a:cubicBezTo>
                    <a:pt x="113" y="95"/>
                    <a:pt x="111" y="87"/>
                    <a:pt x="113" y="78"/>
                  </a:cubicBezTo>
                  <a:cubicBezTo>
                    <a:pt x="116" y="60"/>
                    <a:pt x="150" y="66"/>
                    <a:pt x="155" y="78"/>
                  </a:cubicBezTo>
                  <a:cubicBezTo>
                    <a:pt x="159" y="90"/>
                    <a:pt x="155" y="107"/>
                    <a:pt x="154" y="119"/>
                  </a:cubicBezTo>
                  <a:cubicBezTo>
                    <a:pt x="153" y="131"/>
                    <a:pt x="157" y="138"/>
                    <a:pt x="169" y="141"/>
                  </a:cubicBezTo>
                  <a:cubicBezTo>
                    <a:pt x="176" y="142"/>
                    <a:pt x="184" y="140"/>
                    <a:pt x="191" y="139"/>
                  </a:cubicBezTo>
                  <a:cubicBezTo>
                    <a:pt x="204" y="137"/>
                    <a:pt x="218" y="134"/>
                    <a:pt x="232" y="134"/>
                  </a:cubicBezTo>
                  <a:cubicBezTo>
                    <a:pt x="244" y="133"/>
                    <a:pt x="267" y="141"/>
                    <a:pt x="276" y="129"/>
                  </a:cubicBezTo>
                  <a:cubicBezTo>
                    <a:pt x="283" y="118"/>
                    <a:pt x="272" y="79"/>
                    <a:pt x="287" y="78"/>
                  </a:cubicBezTo>
                  <a:cubicBezTo>
                    <a:pt x="291" y="78"/>
                    <a:pt x="301" y="76"/>
                    <a:pt x="298" y="69"/>
                  </a:cubicBezTo>
                  <a:cubicBezTo>
                    <a:pt x="296" y="63"/>
                    <a:pt x="290" y="59"/>
                    <a:pt x="286" y="54"/>
                  </a:cubicBezTo>
                  <a:cubicBezTo>
                    <a:pt x="277" y="44"/>
                    <a:pt x="271" y="33"/>
                    <a:pt x="264" y="22"/>
                  </a:cubicBezTo>
                  <a:cubicBezTo>
                    <a:pt x="250" y="0"/>
                    <a:pt x="222" y="56"/>
                    <a:pt x="218" y="66"/>
                  </a:cubicBezTo>
                  <a:cubicBezTo>
                    <a:pt x="215" y="74"/>
                    <a:pt x="216" y="80"/>
                    <a:pt x="224" y="82"/>
                  </a:cubicBezTo>
                  <a:cubicBezTo>
                    <a:pt x="232" y="84"/>
                    <a:pt x="243" y="77"/>
                    <a:pt x="246" y="90"/>
                  </a:cubicBezTo>
                  <a:cubicBezTo>
                    <a:pt x="250" y="112"/>
                    <a:pt x="224" y="109"/>
                    <a:pt x="210" y="109"/>
                  </a:cubicBezTo>
                  <a:cubicBezTo>
                    <a:pt x="193" y="110"/>
                    <a:pt x="193" y="99"/>
                    <a:pt x="192" y="85"/>
                  </a:cubicBezTo>
                  <a:cubicBezTo>
                    <a:pt x="191" y="75"/>
                    <a:pt x="190" y="65"/>
                    <a:pt x="190" y="54"/>
                  </a:cubicBezTo>
                  <a:cubicBezTo>
                    <a:pt x="190" y="40"/>
                    <a:pt x="177" y="37"/>
                    <a:pt x="165" y="34"/>
                  </a:cubicBezTo>
                  <a:cubicBezTo>
                    <a:pt x="140" y="29"/>
                    <a:pt x="85" y="19"/>
                    <a:pt x="77" y="53"/>
                  </a:cubicBezTo>
                  <a:cubicBezTo>
                    <a:pt x="72" y="71"/>
                    <a:pt x="89" y="104"/>
                    <a:pt x="58" y="107"/>
                  </a:cubicBezTo>
                  <a:cubicBezTo>
                    <a:pt x="45" y="108"/>
                    <a:pt x="33" y="105"/>
                    <a:pt x="33" y="90"/>
                  </a:cubicBezTo>
                  <a:cubicBezTo>
                    <a:pt x="33" y="78"/>
                    <a:pt x="34" y="67"/>
                    <a:pt x="34" y="55"/>
                  </a:cubicBezTo>
                  <a:cubicBezTo>
                    <a:pt x="35" y="52"/>
                    <a:pt x="42" y="27"/>
                    <a:pt x="31" y="28"/>
                  </a:cubicBezTo>
                  <a:cubicBezTo>
                    <a:pt x="18" y="29"/>
                    <a:pt x="10" y="24"/>
                    <a:pt x="5" y="38"/>
                  </a:cubicBezTo>
                  <a:cubicBezTo>
                    <a:pt x="4" y="40"/>
                    <a:pt x="8" y="41"/>
                    <a:pt x="9" y="39"/>
                  </a:cubicBezTo>
                  <a:cubicBezTo>
                    <a:pt x="13" y="29"/>
                    <a:pt x="21" y="32"/>
                    <a:pt x="27" y="32"/>
                  </a:cubicBezTo>
                  <a:cubicBezTo>
                    <a:pt x="35" y="33"/>
                    <a:pt x="31" y="41"/>
                    <a:pt x="31" y="44"/>
                  </a:cubicBezTo>
                  <a:cubicBezTo>
                    <a:pt x="30" y="55"/>
                    <a:pt x="30" y="67"/>
                    <a:pt x="29" y="78"/>
                  </a:cubicBezTo>
                  <a:cubicBezTo>
                    <a:pt x="29" y="89"/>
                    <a:pt x="27" y="102"/>
                    <a:pt x="37" y="109"/>
                  </a:cubicBezTo>
                  <a:cubicBezTo>
                    <a:pt x="44" y="114"/>
                    <a:pt x="65" y="112"/>
                    <a:pt x="72" y="109"/>
                  </a:cubicBezTo>
                  <a:cubicBezTo>
                    <a:pt x="84" y="103"/>
                    <a:pt x="81" y="89"/>
                    <a:pt x="81" y="78"/>
                  </a:cubicBezTo>
                  <a:cubicBezTo>
                    <a:pt x="80" y="62"/>
                    <a:pt x="77" y="45"/>
                    <a:pt x="96" y="37"/>
                  </a:cubicBezTo>
                  <a:cubicBezTo>
                    <a:pt x="108" y="32"/>
                    <a:pt x="122" y="33"/>
                    <a:pt x="135" y="35"/>
                  </a:cubicBezTo>
                  <a:cubicBezTo>
                    <a:pt x="146" y="37"/>
                    <a:pt x="158" y="37"/>
                    <a:pt x="169" y="39"/>
                  </a:cubicBezTo>
                  <a:cubicBezTo>
                    <a:pt x="190" y="43"/>
                    <a:pt x="185" y="64"/>
                    <a:pt x="187" y="79"/>
                  </a:cubicBezTo>
                  <a:cubicBezTo>
                    <a:pt x="188" y="85"/>
                    <a:pt x="185" y="108"/>
                    <a:pt x="193" y="112"/>
                  </a:cubicBezTo>
                  <a:cubicBezTo>
                    <a:pt x="207" y="117"/>
                    <a:pt x="230" y="115"/>
                    <a:pt x="244" y="110"/>
                  </a:cubicBezTo>
                  <a:cubicBezTo>
                    <a:pt x="253" y="107"/>
                    <a:pt x="251" y="96"/>
                    <a:pt x="250" y="89"/>
                  </a:cubicBezTo>
                  <a:cubicBezTo>
                    <a:pt x="248" y="78"/>
                    <a:pt x="243" y="75"/>
                    <a:pt x="232" y="77"/>
                  </a:cubicBezTo>
                  <a:cubicBezTo>
                    <a:pt x="212" y="82"/>
                    <a:pt x="225" y="59"/>
                    <a:pt x="228" y="55"/>
                  </a:cubicBezTo>
                  <a:cubicBezTo>
                    <a:pt x="235" y="43"/>
                    <a:pt x="242" y="33"/>
                    <a:pt x="251" y="23"/>
                  </a:cubicBezTo>
                  <a:cubicBezTo>
                    <a:pt x="259" y="16"/>
                    <a:pt x="273" y="45"/>
                    <a:pt x="276" y="48"/>
                  </a:cubicBezTo>
                  <a:cubicBezTo>
                    <a:pt x="278" y="51"/>
                    <a:pt x="280" y="54"/>
                    <a:pt x="283" y="57"/>
                  </a:cubicBezTo>
                  <a:cubicBezTo>
                    <a:pt x="284" y="58"/>
                    <a:pt x="300" y="73"/>
                    <a:pt x="287" y="74"/>
                  </a:cubicBezTo>
                  <a:cubicBezTo>
                    <a:pt x="279" y="75"/>
                    <a:pt x="276" y="77"/>
                    <a:pt x="275" y="85"/>
                  </a:cubicBezTo>
                  <a:cubicBezTo>
                    <a:pt x="275" y="95"/>
                    <a:pt x="276" y="106"/>
                    <a:pt x="275" y="116"/>
                  </a:cubicBezTo>
                  <a:cubicBezTo>
                    <a:pt x="273" y="138"/>
                    <a:pt x="240" y="129"/>
                    <a:pt x="227" y="130"/>
                  </a:cubicBezTo>
                  <a:cubicBezTo>
                    <a:pt x="210" y="130"/>
                    <a:pt x="157" y="150"/>
                    <a:pt x="158" y="119"/>
                  </a:cubicBezTo>
                  <a:cubicBezTo>
                    <a:pt x="159" y="106"/>
                    <a:pt x="167" y="80"/>
                    <a:pt x="155" y="70"/>
                  </a:cubicBezTo>
                  <a:cubicBezTo>
                    <a:pt x="145" y="61"/>
                    <a:pt x="128" y="61"/>
                    <a:pt x="116" y="67"/>
                  </a:cubicBezTo>
                  <a:cubicBezTo>
                    <a:pt x="111" y="69"/>
                    <a:pt x="109" y="76"/>
                    <a:pt x="108" y="81"/>
                  </a:cubicBezTo>
                  <a:cubicBezTo>
                    <a:pt x="107" y="92"/>
                    <a:pt x="107" y="103"/>
                    <a:pt x="106" y="114"/>
                  </a:cubicBezTo>
                  <a:cubicBezTo>
                    <a:pt x="102" y="142"/>
                    <a:pt x="82" y="138"/>
                    <a:pt x="63" y="139"/>
                  </a:cubicBezTo>
                  <a:cubicBezTo>
                    <a:pt x="49" y="139"/>
                    <a:pt x="35" y="140"/>
                    <a:pt x="21" y="137"/>
                  </a:cubicBezTo>
                  <a:cubicBezTo>
                    <a:pt x="0" y="134"/>
                    <a:pt x="8" y="102"/>
                    <a:pt x="9" y="88"/>
                  </a:cubicBezTo>
                  <a:cubicBezTo>
                    <a:pt x="9" y="72"/>
                    <a:pt x="8" y="56"/>
                    <a:pt x="8" y="40"/>
                  </a:cubicBezTo>
                  <a:cubicBezTo>
                    <a:pt x="8" y="38"/>
                    <a:pt x="4" y="38"/>
                    <a:pt x="4" y="4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2" name="Freeform 571"/>
            <p:cNvSpPr/>
            <p:nvPr/>
          </p:nvSpPr>
          <p:spPr bwMode="auto">
            <a:xfrm>
              <a:off x="5239" y="1005"/>
              <a:ext cx="284" cy="200"/>
            </a:xfrm>
            <a:custGeom>
              <a:avLst/>
              <a:gdLst>
                <a:gd name="T0" fmla="*/ 5 w 233"/>
                <a:gd name="T1" fmla="*/ 126 h 164"/>
                <a:gd name="T2" fmla="*/ 53 w 233"/>
                <a:gd name="T3" fmla="*/ 96 h 164"/>
                <a:gd name="T4" fmla="*/ 73 w 233"/>
                <a:gd name="T5" fmla="*/ 127 h 164"/>
                <a:gd name="T6" fmla="*/ 107 w 233"/>
                <a:gd name="T7" fmla="*/ 94 h 164"/>
                <a:gd name="T8" fmla="*/ 123 w 233"/>
                <a:gd name="T9" fmla="*/ 76 h 164"/>
                <a:gd name="T10" fmla="*/ 150 w 233"/>
                <a:gd name="T11" fmla="*/ 88 h 164"/>
                <a:gd name="T12" fmla="*/ 174 w 233"/>
                <a:gd name="T13" fmla="*/ 66 h 164"/>
                <a:gd name="T14" fmla="*/ 174 w 233"/>
                <a:gd name="T15" fmla="*/ 48 h 164"/>
                <a:gd name="T16" fmla="*/ 163 w 233"/>
                <a:gd name="T17" fmla="*/ 32 h 164"/>
                <a:gd name="T18" fmla="*/ 187 w 233"/>
                <a:gd name="T19" fmla="*/ 17 h 164"/>
                <a:gd name="T20" fmla="*/ 221 w 233"/>
                <a:gd name="T21" fmla="*/ 20 h 164"/>
                <a:gd name="T22" fmla="*/ 225 w 233"/>
                <a:gd name="T23" fmla="*/ 53 h 164"/>
                <a:gd name="T24" fmla="*/ 212 w 233"/>
                <a:gd name="T25" fmla="*/ 78 h 164"/>
                <a:gd name="T26" fmla="*/ 196 w 233"/>
                <a:gd name="T27" fmla="*/ 75 h 164"/>
                <a:gd name="T28" fmla="*/ 170 w 233"/>
                <a:gd name="T29" fmla="*/ 104 h 164"/>
                <a:gd name="T30" fmla="*/ 136 w 233"/>
                <a:gd name="T31" fmla="*/ 116 h 164"/>
                <a:gd name="T32" fmla="*/ 124 w 233"/>
                <a:gd name="T33" fmla="*/ 111 h 164"/>
                <a:gd name="T34" fmla="*/ 104 w 233"/>
                <a:gd name="T35" fmla="*/ 131 h 164"/>
                <a:gd name="T36" fmla="*/ 90 w 233"/>
                <a:gd name="T37" fmla="*/ 148 h 164"/>
                <a:gd name="T38" fmla="*/ 53 w 233"/>
                <a:gd name="T39" fmla="*/ 129 h 164"/>
                <a:gd name="T40" fmla="*/ 38 w 233"/>
                <a:gd name="T41" fmla="*/ 119 h 164"/>
                <a:gd name="T42" fmla="*/ 25 w 233"/>
                <a:gd name="T43" fmla="*/ 135 h 164"/>
                <a:gd name="T44" fmla="*/ 7 w 233"/>
                <a:gd name="T45" fmla="*/ 122 h 164"/>
                <a:gd name="T46" fmla="*/ 3 w 233"/>
                <a:gd name="T47" fmla="*/ 123 h 164"/>
                <a:gd name="T48" fmla="*/ 21 w 233"/>
                <a:gd name="T49" fmla="*/ 141 h 164"/>
                <a:gd name="T50" fmla="*/ 28 w 233"/>
                <a:gd name="T51" fmla="*/ 138 h 164"/>
                <a:gd name="T52" fmla="*/ 33 w 233"/>
                <a:gd name="T53" fmla="*/ 131 h 164"/>
                <a:gd name="T54" fmla="*/ 52 w 233"/>
                <a:gd name="T55" fmla="*/ 134 h 164"/>
                <a:gd name="T56" fmla="*/ 79 w 233"/>
                <a:gd name="T57" fmla="*/ 157 h 164"/>
                <a:gd name="T58" fmla="*/ 105 w 233"/>
                <a:gd name="T59" fmla="*/ 136 h 164"/>
                <a:gd name="T60" fmla="*/ 140 w 233"/>
                <a:gd name="T61" fmla="*/ 125 h 164"/>
                <a:gd name="T62" fmla="*/ 149 w 233"/>
                <a:gd name="T63" fmla="*/ 129 h 164"/>
                <a:gd name="T64" fmla="*/ 182 w 233"/>
                <a:gd name="T65" fmla="*/ 93 h 164"/>
                <a:gd name="T66" fmla="*/ 207 w 233"/>
                <a:gd name="T67" fmla="*/ 81 h 164"/>
                <a:gd name="T68" fmla="*/ 215 w 233"/>
                <a:gd name="T69" fmla="*/ 83 h 164"/>
                <a:gd name="T70" fmla="*/ 225 w 233"/>
                <a:gd name="T71" fmla="*/ 82 h 164"/>
                <a:gd name="T72" fmla="*/ 228 w 233"/>
                <a:gd name="T73" fmla="*/ 34 h 164"/>
                <a:gd name="T74" fmla="*/ 213 w 233"/>
                <a:gd name="T75" fmla="*/ 4 h 164"/>
                <a:gd name="T76" fmla="*/ 166 w 233"/>
                <a:gd name="T77" fmla="*/ 25 h 164"/>
                <a:gd name="T78" fmla="*/ 154 w 233"/>
                <a:gd name="T79" fmla="*/ 40 h 164"/>
                <a:gd name="T80" fmla="*/ 166 w 233"/>
                <a:gd name="T81" fmla="*/ 48 h 164"/>
                <a:gd name="T82" fmla="*/ 145 w 233"/>
                <a:gd name="T83" fmla="*/ 78 h 164"/>
                <a:gd name="T84" fmla="*/ 97 w 233"/>
                <a:gd name="T85" fmla="*/ 107 h 164"/>
                <a:gd name="T86" fmla="*/ 69 w 233"/>
                <a:gd name="T87" fmla="*/ 115 h 164"/>
                <a:gd name="T88" fmla="*/ 56 w 233"/>
                <a:gd name="T89" fmla="*/ 94 h 164"/>
                <a:gd name="T90" fmla="*/ 29 w 233"/>
                <a:gd name="T91" fmla="*/ 84 h 164"/>
                <a:gd name="T92" fmla="*/ 1 w 233"/>
                <a:gd name="T93" fmla="*/ 124 h 164"/>
                <a:gd name="T94" fmla="*/ 5 w 233"/>
                <a:gd name="T95" fmla="*/ 126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33" h="164">
                  <a:moveTo>
                    <a:pt x="5" y="126"/>
                  </a:moveTo>
                  <a:cubicBezTo>
                    <a:pt x="14" y="113"/>
                    <a:pt x="31" y="67"/>
                    <a:pt x="53" y="96"/>
                  </a:cubicBezTo>
                  <a:cubicBezTo>
                    <a:pt x="59" y="104"/>
                    <a:pt x="64" y="122"/>
                    <a:pt x="73" y="127"/>
                  </a:cubicBezTo>
                  <a:cubicBezTo>
                    <a:pt x="91" y="136"/>
                    <a:pt x="101" y="107"/>
                    <a:pt x="107" y="94"/>
                  </a:cubicBezTo>
                  <a:cubicBezTo>
                    <a:pt x="111" y="87"/>
                    <a:pt x="116" y="80"/>
                    <a:pt x="123" y="76"/>
                  </a:cubicBezTo>
                  <a:cubicBezTo>
                    <a:pt x="142" y="63"/>
                    <a:pt x="139" y="87"/>
                    <a:pt x="150" y="88"/>
                  </a:cubicBezTo>
                  <a:cubicBezTo>
                    <a:pt x="162" y="89"/>
                    <a:pt x="169" y="75"/>
                    <a:pt x="174" y="66"/>
                  </a:cubicBezTo>
                  <a:cubicBezTo>
                    <a:pt x="178" y="60"/>
                    <a:pt x="183" y="54"/>
                    <a:pt x="174" y="48"/>
                  </a:cubicBezTo>
                  <a:cubicBezTo>
                    <a:pt x="172" y="47"/>
                    <a:pt x="152" y="38"/>
                    <a:pt x="163" y="32"/>
                  </a:cubicBezTo>
                  <a:cubicBezTo>
                    <a:pt x="171" y="27"/>
                    <a:pt x="179" y="22"/>
                    <a:pt x="187" y="17"/>
                  </a:cubicBezTo>
                  <a:cubicBezTo>
                    <a:pt x="198" y="11"/>
                    <a:pt x="215" y="1"/>
                    <a:pt x="221" y="20"/>
                  </a:cubicBezTo>
                  <a:cubicBezTo>
                    <a:pt x="225" y="30"/>
                    <a:pt x="225" y="42"/>
                    <a:pt x="225" y="53"/>
                  </a:cubicBezTo>
                  <a:cubicBezTo>
                    <a:pt x="225" y="62"/>
                    <a:pt x="227" y="82"/>
                    <a:pt x="212" y="78"/>
                  </a:cubicBezTo>
                  <a:cubicBezTo>
                    <a:pt x="207" y="77"/>
                    <a:pt x="201" y="74"/>
                    <a:pt x="196" y="75"/>
                  </a:cubicBezTo>
                  <a:cubicBezTo>
                    <a:pt x="183" y="79"/>
                    <a:pt x="176" y="94"/>
                    <a:pt x="170" y="104"/>
                  </a:cubicBezTo>
                  <a:cubicBezTo>
                    <a:pt x="162" y="115"/>
                    <a:pt x="152" y="131"/>
                    <a:pt x="136" y="116"/>
                  </a:cubicBezTo>
                  <a:cubicBezTo>
                    <a:pt x="132" y="113"/>
                    <a:pt x="129" y="111"/>
                    <a:pt x="124" y="111"/>
                  </a:cubicBezTo>
                  <a:cubicBezTo>
                    <a:pt x="115" y="111"/>
                    <a:pt x="108" y="125"/>
                    <a:pt x="104" y="131"/>
                  </a:cubicBezTo>
                  <a:cubicBezTo>
                    <a:pt x="99" y="137"/>
                    <a:pt x="95" y="143"/>
                    <a:pt x="90" y="148"/>
                  </a:cubicBezTo>
                  <a:cubicBezTo>
                    <a:pt x="74" y="164"/>
                    <a:pt x="60" y="138"/>
                    <a:pt x="53" y="129"/>
                  </a:cubicBezTo>
                  <a:cubicBezTo>
                    <a:pt x="51" y="126"/>
                    <a:pt x="43" y="115"/>
                    <a:pt x="38" y="119"/>
                  </a:cubicBezTo>
                  <a:cubicBezTo>
                    <a:pt x="33" y="123"/>
                    <a:pt x="30" y="129"/>
                    <a:pt x="25" y="135"/>
                  </a:cubicBezTo>
                  <a:cubicBezTo>
                    <a:pt x="19" y="142"/>
                    <a:pt x="7" y="123"/>
                    <a:pt x="7" y="122"/>
                  </a:cubicBezTo>
                  <a:cubicBezTo>
                    <a:pt x="6" y="119"/>
                    <a:pt x="2" y="120"/>
                    <a:pt x="3" y="123"/>
                  </a:cubicBezTo>
                  <a:cubicBezTo>
                    <a:pt x="6" y="133"/>
                    <a:pt x="10" y="138"/>
                    <a:pt x="21" y="141"/>
                  </a:cubicBezTo>
                  <a:cubicBezTo>
                    <a:pt x="24" y="142"/>
                    <a:pt x="26" y="140"/>
                    <a:pt x="28" y="138"/>
                  </a:cubicBezTo>
                  <a:cubicBezTo>
                    <a:pt x="30" y="137"/>
                    <a:pt x="33" y="132"/>
                    <a:pt x="33" y="131"/>
                  </a:cubicBezTo>
                  <a:cubicBezTo>
                    <a:pt x="41" y="119"/>
                    <a:pt x="45" y="125"/>
                    <a:pt x="52" y="134"/>
                  </a:cubicBezTo>
                  <a:cubicBezTo>
                    <a:pt x="58" y="142"/>
                    <a:pt x="67" y="158"/>
                    <a:pt x="79" y="157"/>
                  </a:cubicBezTo>
                  <a:cubicBezTo>
                    <a:pt x="92" y="156"/>
                    <a:pt x="99" y="145"/>
                    <a:pt x="105" y="136"/>
                  </a:cubicBezTo>
                  <a:cubicBezTo>
                    <a:pt x="114" y="123"/>
                    <a:pt x="123" y="110"/>
                    <a:pt x="140" y="125"/>
                  </a:cubicBezTo>
                  <a:cubicBezTo>
                    <a:pt x="142" y="126"/>
                    <a:pt x="146" y="129"/>
                    <a:pt x="149" y="129"/>
                  </a:cubicBezTo>
                  <a:cubicBezTo>
                    <a:pt x="165" y="126"/>
                    <a:pt x="174" y="104"/>
                    <a:pt x="182" y="93"/>
                  </a:cubicBezTo>
                  <a:cubicBezTo>
                    <a:pt x="188" y="85"/>
                    <a:pt x="197" y="78"/>
                    <a:pt x="207" y="81"/>
                  </a:cubicBezTo>
                  <a:cubicBezTo>
                    <a:pt x="210" y="82"/>
                    <a:pt x="213" y="83"/>
                    <a:pt x="215" y="83"/>
                  </a:cubicBezTo>
                  <a:cubicBezTo>
                    <a:pt x="218" y="84"/>
                    <a:pt x="223" y="84"/>
                    <a:pt x="225" y="82"/>
                  </a:cubicBezTo>
                  <a:cubicBezTo>
                    <a:pt x="233" y="71"/>
                    <a:pt x="230" y="47"/>
                    <a:pt x="228" y="34"/>
                  </a:cubicBezTo>
                  <a:cubicBezTo>
                    <a:pt x="227" y="25"/>
                    <a:pt x="225" y="7"/>
                    <a:pt x="213" y="4"/>
                  </a:cubicBezTo>
                  <a:cubicBezTo>
                    <a:pt x="199" y="0"/>
                    <a:pt x="177" y="18"/>
                    <a:pt x="166" y="25"/>
                  </a:cubicBezTo>
                  <a:cubicBezTo>
                    <a:pt x="162" y="28"/>
                    <a:pt x="149" y="32"/>
                    <a:pt x="154" y="40"/>
                  </a:cubicBezTo>
                  <a:cubicBezTo>
                    <a:pt x="156" y="44"/>
                    <a:pt x="162" y="46"/>
                    <a:pt x="166" y="48"/>
                  </a:cubicBezTo>
                  <a:cubicBezTo>
                    <a:pt x="185" y="59"/>
                    <a:pt x="156" y="91"/>
                    <a:pt x="145" y="78"/>
                  </a:cubicBezTo>
                  <a:cubicBezTo>
                    <a:pt x="123" y="53"/>
                    <a:pt x="105" y="90"/>
                    <a:pt x="97" y="107"/>
                  </a:cubicBezTo>
                  <a:cubicBezTo>
                    <a:pt x="91" y="118"/>
                    <a:pt x="79" y="131"/>
                    <a:pt x="69" y="115"/>
                  </a:cubicBezTo>
                  <a:cubicBezTo>
                    <a:pt x="64" y="108"/>
                    <a:pt x="61" y="101"/>
                    <a:pt x="56" y="94"/>
                  </a:cubicBezTo>
                  <a:cubicBezTo>
                    <a:pt x="49" y="84"/>
                    <a:pt x="40" y="78"/>
                    <a:pt x="29" y="84"/>
                  </a:cubicBezTo>
                  <a:cubicBezTo>
                    <a:pt x="15" y="93"/>
                    <a:pt x="10" y="112"/>
                    <a:pt x="1" y="124"/>
                  </a:cubicBezTo>
                  <a:cubicBezTo>
                    <a:pt x="0" y="127"/>
                    <a:pt x="3" y="129"/>
                    <a:pt x="5" y="12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3" name="Freeform 572"/>
            <p:cNvSpPr/>
            <p:nvPr/>
          </p:nvSpPr>
          <p:spPr bwMode="auto">
            <a:xfrm>
              <a:off x="6693" y="903"/>
              <a:ext cx="7" cy="5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0 h 4"/>
                <a:gd name="T4" fmla="*/ 3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6" y="4"/>
                    <a:pt x="6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4" name="Freeform 573"/>
            <p:cNvSpPr/>
            <p:nvPr/>
          </p:nvSpPr>
          <p:spPr bwMode="auto">
            <a:xfrm>
              <a:off x="1875" y="1661"/>
              <a:ext cx="55" cy="48"/>
            </a:xfrm>
            <a:custGeom>
              <a:avLst/>
              <a:gdLst>
                <a:gd name="T0" fmla="*/ 1 w 45"/>
                <a:gd name="T1" fmla="*/ 4 h 39"/>
                <a:gd name="T2" fmla="*/ 26 w 45"/>
                <a:gd name="T3" fmla="*/ 28 h 39"/>
                <a:gd name="T4" fmla="*/ 42 w 45"/>
                <a:gd name="T5" fmla="*/ 39 h 39"/>
                <a:gd name="T6" fmla="*/ 42 w 45"/>
                <a:gd name="T7" fmla="*/ 35 h 39"/>
                <a:gd name="T8" fmla="*/ 28 w 45"/>
                <a:gd name="T9" fmla="*/ 24 h 39"/>
                <a:gd name="T10" fmla="*/ 5 w 45"/>
                <a:gd name="T11" fmla="*/ 2 h 39"/>
                <a:gd name="T12" fmla="*/ 1 w 45"/>
                <a:gd name="T13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39">
                  <a:moveTo>
                    <a:pt x="1" y="4"/>
                  </a:moveTo>
                  <a:cubicBezTo>
                    <a:pt x="8" y="14"/>
                    <a:pt x="17" y="20"/>
                    <a:pt x="26" y="28"/>
                  </a:cubicBezTo>
                  <a:cubicBezTo>
                    <a:pt x="30" y="31"/>
                    <a:pt x="36" y="39"/>
                    <a:pt x="42" y="39"/>
                  </a:cubicBezTo>
                  <a:cubicBezTo>
                    <a:pt x="45" y="39"/>
                    <a:pt x="45" y="35"/>
                    <a:pt x="42" y="35"/>
                  </a:cubicBezTo>
                  <a:cubicBezTo>
                    <a:pt x="37" y="35"/>
                    <a:pt x="31" y="27"/>
                    <a:pt x="28" y="24"/>
                  </a:cubicBezTo>
                  <a:cubicBezTo>
                    <a:pt x="20" y="17"/>
                    <a:pt x="11" y="11"/>
                    <a:pt x="5" y="2"/>
                  </a:cubicBezTo>
                  <a:cubicBezTo>
                    <a:pt x="3" y="0"/>
                    <a:pt x="0" y="2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5" name="Freeform 574"/>
            <p:cNvSpPr/>
            <p:nvPr/>
          </p:nvSpPr>
          <p:spPr bwMode="auto">
            <a:xfrm>
              <a:off x="1880" y="1627"/>
              <a:ext cx="121" cy="85"/>
            </a:xfrm>
            <a:custGeom>
              <a:avLst/>
              <a:gdLst>
                <a:gd name="T0" fmla="*/ 4 w 99"/>
                <a:gd name="T1" fmla="*/ 27 h 70"/>
                <a:gd name="T2" fmla="*/ 46 w 99"/>
                <a:gd name="T3" fmla="*/ 8 h 70"/>
                <a:gd name="T4" fmla="*/ 78 w 99"/>
                <a:gd name="T5" fmla="*/ 27 h 70"/>
                <a:gd name="T6" fmla="*/ 90 w 99"/>
                <a:gd name="T7" fmla="*/ 32 h 70"/>
                <a:gd name="T8" fmla="*/ 78 w 99"/>
                <a:gd name="T9" fmla="*/ 45 h 70"/>
                <a:gd name="T10" fmla="*/ 44 w 99"/>
                <a:gd name="T11" fmla="*/ 65 h 70"/>
                <a:gd name="T12" fmla="*/ 45 w 99"/>
                <a:gd name="T13" fmla="*/ 69 h 70"/>
                <a:gd name="T14" fmla="*/ 76 w 99"/>
                <a:gd name="T15" fmla="*/ 52 h 70"/>
                <a:gd name="T16" fmla="*/ 98 w 99"/>
                <a:gd name="T17" fmla="*/ 35 h 70"/>
                <a:gd name="T18" fmla="*/ 98 w 99"/>
                <a:gd name="T19" fmla="*/ 33 h 70"/>
                <a:gd name="T20" fmla="*/ 75 w 99"/>
                <a:gd name="T21" fmla="*/ 20 h 70"/>
                <a:gd name="T22" fmla="*/ 45 w 99"/>
                <a:gd name="T23" fmla="*/ 3 h 70"/>
                <a:gd name="T24" fmla="*/ 31 w 99"/>
                <a:gd name="T25" fmla="*/ 5 h 70"/>
                <a:gd name="T26" fmla="*/ 2 w 99"/>
                <a:gd name="T27" fmla="*/ 25 h 70"/>
                <a:gd name="T28" fmla="*/ 4 w 99"/>
                <a:gd name="T29" fmla="*/ 2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9" h="70">
                  <a:moveTo>
                    <a:pt x="4" y="27"/>
                  </a:moveTo>
                  <a:cubicBezTo>
                    <a:pt x="13" y="21"/>
                    <a:pt x="34" y="2"/>
                    <a:pt x="46" y="8"/>
                  </a:cubicBezTo>
                  <a:cubicBezTo>
                    <a:pt x="57" y="13"/>
                    <a:pt x="67" y="21"/>
                    <a:pt x="78" y="27"/>
                  </a:cubicBezTo>
                  <a:cubicBezTo>
                    <a:pt x="81" y="28"/>
                    <a:pt x="87" y="30"/>
                    <a:pt x="90" y="32"/>
                  </a:cubicBezTo>
                  <a:cubicBezTo>
                    <a:pt x="98" y="36"/>
                    <a:pt x="80" y="44"/>
                    <a:pt x="78" y="45"/>
                  </a:cubicBezTo>
                  <a:cubicBezTo>
                    <a:pt x="67" y="52"/>
                    <a:pt x="56" y="60"/>
                    <a:pt x="44" y="65"/>
                  </a:cubicBezTo>
                  <a:cubicBezTo>
                    <a:pt x="42" y="66"/>
                    <a:pt x="43" y="70"/>
                    <a:pt x="45" y="69"/>
                  </a:cubicBezTo>
                  <a:cubicBezTo>
                    <a:pt x="56" y="65"/>
                    <a:pt x="66" y="58"/>
                    <a:pt x="76" y="52"/>
                  </a:cubicBezTo>
                  <a:cubicBezTo>
                    <a:pt x="82" y="48"/>
                    <a:pt x="95" y="43"/>
                    <a:pt x="98" y="35"/>
                  </a:cubicBezTo>
                  <a:cubicBezTo>
                    <a:pt x="99" y="34"/>
                    <a:pt x="98" y="34"/>
                    <a:pt x="98" y="33"/>
                  </a:cubicBezTo>
                  <a:cubicBezTo>
                    <a:pt x="91" y="27"/>
                    <a:pt x="83" y="25"/>
                    <a:pt x="75" y="20"/>
                  </a:cubicBezTo>
                  <a:cubicBezTo>
                    <a:pt x="65" y="15"/>
                    <a:pt x="55" y="8"/>
                    <a:pt x="45" y="3"/>
                  </a:cubicBezTo>
                  <a:cubicBezTo>
                    <a:pt x="40" y="0"/>
                    <a:pt x="35" y="3"/>
                    <a:pt x="31" y="5"/>
                  </a:cubicBezTo>
                  <a:cubicBezTo>
                    <a:pt x="21" y="11"/>
                    <a:pt x="11" y="17"/>
                    <a:pt x="2" y="25"/>
                  </a:cubicBezTo>
                  <a:cubicBezTo>
                    <a:pt x="0" y="26"/>
                    <a:pt x="2" y="29"/>
                    <a:pt x="4" y="2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6" name="Freeform 575"/>
            <p:cNvSpPr/>
            <p:nvPr/>
          </p:nvSpPr>
          <p:spPr bwMode="auto">
            <a:xfrm>
              <a:off x="1925" y="1709"/>
              <a:ext cx="10" cy="340"/>
            </a:xfrm>
            <a:custGeom>
              <a:avLst/>
              <a:gdLst>
                <a:gd name="T0" fmla="*/ 1 w 8"/>
                <a:gd name="T1" fmla="*/ 2 h 279"/>
                <a:gd name="T2" fmla="*/ 3 w 8"/>
                <a:gd name="T3" fmla="*/ 139 h 279"/>
                <a:gd name="T4" fmla="*/ 1 w 8"/>
                <a:gd name="T5" fmla="*/ 208 h 279"/>
                <a:gd name="T6" fmla="*/ 1 w 8"/>
                <a:gd name="T7" fmla="*/ 275 h 279"/>
                <a:gd name="T8" fmla="*/ 5 w 8"/>
                <a:gd name="T9" fmla="*/ 276 h 279"/>
                <a:gd name="T10" fmla="*/ 5 w 8"/>
                <a:gd name="T11" fmla="*/ 220 h 279"/>
                <a:gd name="T12" fmla="*/ 7 w 8"/>
                <a:gd name="T13" fmla="*/ 152 h 279"/>
                <a:gd name="T14" fmla="*/ 5 w 8"/>
                <a:gd name="T15" fmla="*/ 2 h 279"/>
                <a:gd name="T16" fmla="*/ 1 w 8"/>
                <a:gd name="T17" fmla="*/ 2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279">
                  <a:moveTo>
                    <a:pt x="1" y="2"/>
                  </a:moveTo>
                  <a:cubicBezTo>
                    <a:pt x="1" y="48"/>
                    <a:pt x="2" y="94"/>
                    <a:pt x="3" y="139"/>
                  </a:cubicBezTo>
                  <a:cubicBezTo>
                    <a:pt x="3" y="162"/>
                    <a:pt x="2" y="185"/>
                    <a:pt x="1" y="208"/>
                  </a:cubicBezTo>
                  <a:cubicBezTo>
                    <a:pt x="0" y="230"/>
                    <a:pt x="5" y="254"/>
                    <a:pt x="1" y="275"/>
                  </a:cubicBezTo>
                  <a:cubicBezTo>
                    <a:pt x="1" y="278"/>
                    <a:pt x="5" y="279"/>
                    <a:pt x="5" y="276"/>
                  </a:cubicBezTo>
                  <a:cubicBezTo>
                    <a:pt x="8" y="258"/>
                    <a:pt x="5" y="239"/>
                    <a:pt x="5" y="220"/>
                  </a:cubicBezTo>
                  <a:cubicBezTo>
                    <a:pt x="5" y="198"/>
                    <a:pt x="7" y="175"/>
                    <a:pt x="7" y="152"/>
                  </a:cubicBezTo>
                  <a:cubicBezTo>
                    <a:pt x="7" y="102"/>
                    <a:pt x="5" y="52"/>
                    <a:pt x="5" y="2"/>
                  </a:cubicBezTo>
                  <a:cubicBezTo>
                    <a:pt x="5" y="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7" name="Freeform 576"/>
            <p:cNvSpPr/>
            <p:nvPr/>
          </p:nvSpPr>
          <p:spPr bwMode="auto">
            <a:xfrm>
              <a:off x="1873" y="1664"/>
              <a:ext cx="63" cy="391"/>
            </a:xfrm>
            <a:custGeom>
              <a:avLst/>
              <a:gdLst>
                <a:gd name="T0" fmla="*/ 3 w 52"/>
                <a:gd name="T1" fmla="*/ 3 h 321"/>
                <a:gd name="T2" fmla="*/ 3 w 52"/>
                <a:gd name="T3" fmla="*/ 94 h 321"/>
                <a:gd name="T4" fmla="*/ 7 w 52"/>
                <a:gd name="T5" fmla="*/ 193 h 321"/>
                <a:gd name="T6" fmla="*/ 6 w 52"/>
                <a:gd name="T7" fmla="*/ 240 h 321"/>
                <a:gd name="T8" fmla="*/ 6 w 52"/>
                <a:gd name="T9" fmla="*/ 281 h 321"/>
                <a:gd name="T10" fmla="*/ 20 w 52"/>
                <a:gd name="T11" fmla="*/ 294 h 321"/>
                <a:gd name="T12" fmla="*/ 47 w 52"/>
                <a:gd name="T13" fmla="*/ 319 h 321"/>
                <a:gd name="T14" fmla="*/ 49 w 52"/>
                <a:gd name="T15" fmla="*/ 316 h 321"/>
                <a:gd name="T16" fmla="*/ 29 w 52"/>
                <a:gd name="T17" fmla="*/ 296 h 321"/>
                <a:gd name="T18" fmla="*/ 19 w 52"/>
                <a:gd name="T19" fmla="*/ 289 h 321"/>
                <a:gd name="T20" fmla="*/ 9 w 52"/>
                <a:gd name="T21" fmla="*/ 263 h 321"/>
                <a:gd name="T22" fmla="*/ 10 w 52"/>
                <a:gd name="T23" fmla="*/ 174 h 321"/>
                <a:gd name="T24" fmla="*/ 7 w 52"/>
                <a:gd name="T25" fmla="*/ 88 h 321"/>
                <a:gd name="T26" fmla="*/ 8 w 52"/>
                <a:gd name="T27" fmla="*/ 3 h 321"/>
                <a:gd name="T28" fmla="*/ 3 w 52"/>
                <a:gd name="T29" fmla="*/ 3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321">
                  <a:moveTo>
                    <a:pt x="3" y="3"/>
                  </a:moveTo>
                  <a:cubicBezTo>
                    <a:pt x="0" y="32"/>
                    <a:pt x="3" y="64"/>
                    <a:pt x="3" y="94"/>
                  </a:cubicBezTo>
                  <a:cubicBezTo>
                    <a:pt x="3" y="127"/>
                    <a:pt x="6" y="160"/>
                    <a:pt x="7" y="193"/>
                  </a:cubicBezTo>
                  <a:cubicBezTo>
                    <a:pt x="7" y="209"/>
                    <a:pt x="7" y="224"/>
                    <a:pt x="6" y="240"/>
                  </a:cubicBezTo>
                  <a:cubicBezTo>
                    <a:pt x="6" y="252"/>
                    <a:pt x="2" y="270"/>
                    <a:pt x="6" y="281"/>
                  </a:cubicBezTo>
                  <a:cubicBezTo>
                    <a:pt x="9" y="288"/>
                    <a:pt x="14" y="291"/>
                    <a:pt x="20" y="294"/>
                  </a:cubicBezTo>
                  <a:cubicBezTo>
                    <a:pt x="31" y="301"/>
                    <a:pt x="37" y="313"/>
                    <a:pt x="47" y="319"/>
                  </a:cubicBezTo>
                  <a:cubicBezTo>
                    <a:pt x="50" y="321"/>
                    <a:pt x="52" y="317"/>
                    <a:pt x="49" y="316"/>
                  </a:cubicBezTo>
                  <a:cubicBezTo>
                    <a:pt x="42" y="312"/>
                    <a:pt x="36" y="301"/>
                    <a:pt x="29" y="296"/>
                  </a:cubicBezTo>
                  <a:cubicBezTo>
                    <a:pt x="26" y="293"/>
                    <a:pt x="22" y="291"/>
                    <a:pt x="19" y="289"/>
                  </a:cubicBezTo>
                  <a:cubicBezTo>
                    <a:pt x="9" y="283"/>
                    <a:pt x="9" y="274"/>
                    <a:pt x="9" y="263"/>
                  </a:cubicBezTo>
                  <a:cubicBezTo>
                    <a:pt x="10" y="234"/>
                    <a:pt x="11" y="204"/>
                    <a:pt x="10" y="174"/>
                  </a:cubicBezTo>
                  <a:cubicBezTo>
                    <a:pt x="10" y="145"/>
                    <a:pt x="7" y="117"/>
                    <a:pt x="7" y="88"/>
                  </a:cubicBezTo>
                  <a:cubicBezTo>
                    <a:pt x="7" y="60"/>
                    <a:pt x="4" y="30"/>
                    <a:pt x="8" y="3"/>
                  </a:cubicBezTo>
                  <a:cubicBezTo>
                    <a:pt x="8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8" name="Freeform 577"/>
            <p:cNvSpPr/>
            <p:nvPr/>
          </p:nvSpPr>
          <p:spPr bwMode="auto">
            <a:xfrm>
              <a:off x="1935" y="1672"/>
              <a:ext cx="68" cy="377"/>
            </a:xfrm>
            <a:custGeom>
              <a:avLst/>
              <a:gdLst>
                <a:gd name="T0" fmla="*/ 45 w 56"/>
                <a:gd name="T1" fmla="*/ 4 h 309"/>
                <a:gd name="T2" fmla="*/ 47 w 56"/>
                <a:gd name="T3" fmla="*/ 43 h 309"/>
                <a:gd name="T4" fmla="*/ 48 w 56"/>
                <a:gd name="T5" fmla="*/ 88 h 309"/>
                <a:gd name="T6" fmla="*/ 48 w 56"/>
                <a:gd name="T7" fmla="*/ 171 h 309"/>
                <a:gd name="T8" fmla="*/ 50 w 56"/>
                <a:gd name="T9" fmla="*/ 249 h 309"/>
                <a:gd name="T10" fmla="*/ 35 w 56"/>
                <a:gd name="T11" fmla="*/ 281 h 309"/>
                <a:gd name="T12" fmla="*/ 2 w 56"/>
                <a:gd name="T13" fmla="*/ 304 h 309"/>
                <a:gd name="T14" fmla="*/ 2 w 56"/>
                <a:gd name="T15" fmla="*/ 308 h 309"/>
                <a:gd name="T16" fmla="*/ 18 w 56"/>
                <a:gd name="T17" fmla="*/ 299 h 309"/>
                <a:gd name="T18" fmla="*/ 51 w 56"/>
                <a:gd name="T19" fmla="*/ 273 h 309"/>
                <a:gd name="T20" fmla="*/ 54 w 56"/>
                <a:gd name="T21" fmla="*/ 249 h 309"/>
                <a:gd name="T22" fmla="*/ 53 w 56"/>
                <a:gd name="T23" fmla="*/ 203 h 309"/>
                <a:gd name="T24" fmla="*/ 52 w 56"/>
                <a:gd name="T25" fmla="*/ 100 h 309"/>
                <a:gd name="T26" fmla="*/ 51 w 56"/>
                <a:gd name="T27" fmla="*/ 49 h 309"/>
                <a:gd name="T28" fmla="*/ 49 w 56"/>
                <a:gd name="T29" fmla="*/ 3 h 309"/>
                <a:gd name="T30" fmla="*/ 45 w 56"/>
                <a:gd name="T31" fmla="*/ 4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" h="309">
                  <a:moveTo>
                    <a:pt x="45" y="4"/>
                  </a:moveTo>
                  <a:cubicBezTo>
                    <a:pt x="47" y="16"/>
                    <a:pt x="46" y="30"/>
                    <a:pt x="47" y="43"/>
                  </a:cubicBezTo>
                  <a:cubicBezTo>
                    <a:pt x="48" y="58"/>
                    <a:pt x="48" y="73"/>
                    <a:pt x="48" y="88"/>
                  </a:cubicBezTo>
                  <a:cubicBezTo>
                    <a:pt x="48" y="115"/>
                    <a:pt x="48" y="143"/>
                    <a:pt x="48" y="171"/>
                  </a:cubicBezTo>
                  <a:cubicBezTo>
                    <a:pt x="49" y="197"/>
                    <a:pt x="49" y="223"/>
                    <a:pt x="50" y="249"/>
                  </a:cubicBezTo>
                  <a:cubicBezTo>
                    <a:pt x="50" y="263"/>
                    <a:pt x="45" y="272"/>
                    <a:pt x="35" y="281"/>
                  </a:cubicBezTo>
                  <a:cubicBezTo>
                    <a:pt x="27" y="287"/>
                    <a:pt x="13" y="303"/>
                    <a:pt x="2" y="304"/>
                  </a:cubicBezTo>
                  <a:cubicBezTo>
                    <a:pt x="0" y="304"/>
                    <a:pt x="0" y="309"/>
                    <a:pt x="2" y="308"/>
                  </a:cubicBezTo>
                  <a:cubicBezTo>
                    <a:pt x="9" y="308"/>
                    <a:pt x="13" y="303"/>
                    <a:pt x="18" y="299"/>
                  </a:cubicBezTo>
                  <a:cubicBezTo>
                    <a:pt x="29" y="290"/>
                    <a:pt x="41" y="283"/>
                    <a:pt x="51" y="273"/>
                  </a:cubicBezTo>
                  <a:cubicBezTo>
                    <a:pt x="56" y="268"/>
                    <a:pt x="54" y="256"/>
                    <a:pt x="54" y="249"/>
                  </a:cubicBezTo>
                  <a:cubicBezTo>
                    <a:pt x="53" y="234"/>
                    <a:pt x="53" y="218"/>
                    <a:pt x="53" y="203"/>
                  </a:cubicBezTo>
                  <a:cubicBezTo>
                    <a:pt x="52" y="169"/>
                    <a:pt x="52" y="135"/>
                    <a:pt x="52" y="100"/>
                  </a:cubicBezTo>
                  <a:cubicBezTo>
                    <a:pt x="52" y="83"/>
                    <a:pt x="52" y="66"/>
                    <a:pt x="51" y="49"/>
                  </a:cubicBezTo>
                  <a:cubicBezTo>
                    <a:pt x="50" y="34"/>
                    <a:pt x="52" y="18"/>
                    <a:pt x="49" y="3"/>
                  </a:cubicBezTo>
                  <a:cubicBezTo>
                    <a:pt x="49" y="0"/>
                    <a:pt x="45" y="1"/>
                    <a:pt x="45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9" name="Freeform 578"/>
            <p:cNvSpPr/>
            <p:nvPr/>
          </p:nvSpPr>
          <p:spPr bwMode="auto">
            <a:xfrm>
              <a:off x="1996" y="1738"/>
              <a:ext cx="63" cy="83"/>
            </a:xfrm>
            <a:custGeom>
              <a:avLst/>
              <a:gdLst>
                <a:gd name="T0" fmla="*/ 6 w 52"/>
                <a:gd name="T1" fmla="*/ 67 h 68"/>
                <a:gd name="T2" fmla="*/ 28 w 52"/>
                <a:gd name="T3" fmla="*/ 53 h 68"/>
                <a:gd name="T4" fmla="*/ 50 w 52"/>
                <a:gd name="T5" fmla="*/ 40 h 68"/>
                <a:gd name="T6" fmla="*/ 51 w 52"/>
                <a:gd name="T7" fmla="*/ 37 h 68"/>
                <a:gd name="T8" fmla="*/ 36 w 52"/>
                <a:gd name="T9" fmla="*/ 23 h 68"/>
                <a:gd name="T10" fmla="*/ 5 w 52"/>
                <a:gd name="T11" fmla="*/ 2 h 68"/>
                <a:gd name="T12" fmla="*/ 3 w 52"/>
                <a:gd name="T13" fmla="*/ 5 h 68"/>
                <a:gd name="T14" fmla="*/ 30 w 52"/>
                <a:gd name="T15" fmla="*/ 23 h 68"/>
                <a:gd name="T16" fmla="*/ 36 w 52"/>
                <a:gd name="T17" fmla="*/ 29 h 68"/>
                <a:gd name="T18" fmla="*/ 45 w 52"/>
                <a:gd name="T19" fmla="*/ 37 h 68"/>
                <a:gd name="T20" fmla="*/ 26 w 52"/>
                <a:gd name="T21" fmla="*/ 49 h 68"/>
                <a:gd name="T22" fmla="*/ 3 w 52"/>
                <a:gd name="T23" fmla="*/ 64 h 68"/>
                <a:gd name="T24" fmla="*/ 6 w 52"/>
                <a:gd name="T25" fmla="*/ 6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68">
                  <a:moveTo>
                    <a:pt x="6" y="67"/>
                  </a:moveTo>
                  <a:cubicBezTo>
                    <a:pt x="13" y="61"/>
                    <a:pt x="20" y="57"/>
                    <a:pt x="28" y="53"/>
                  </a:cubicBezTo>
                  <a:cubicBezTo>
                    <a:pt x="35" y="48"/>
                    <a:pt x="42" y="43"/>
                    <a:pt x="50" y="40"/>
                  </a:cubicBezTo>
                  <a:cubicBezTo>
                    <a:pt x="51" y="40"/>
                    <a:pt x="52" y="38"/>
                    <a:pt x="51" y="37"/>
                  </a:cubicBezTo>
                  <a:cubicBezTo>
                    <a:pt x="49" y="30"/>
                    <a:pt x="41" y="28"/>
                    <a:pt x="36" y="23"/>
                  </a:cubicBezTo>
                  <a:cubicBezTo>
                    <a:pt x="26" y="14"/>
                    <a:pt x="16" y="9"/>
                    <a:pt x="5" y="2"/>
                  </a:cubicBezTo>
                  <a:cubicBezTo>
                    <a:pt x="2" y="0"/>
                    <a:pt x="0" y="4"/>
                    <a:pt x="3" y="5"/>
                  </a:cubicBezTo>
                  <a:cubicBezTo>
                    <a:pt x="12" y="11"/>
                    <a:pt x="22" y="15"/>
                    <a:pt x="30" y="23"/>
                  </a:cubicBezTo>
                  <a:cubicBezTo>
                    <a:pt x="32" y="25"/>
                    <a:pt x="34" y="28"/>
                    <a:pt x="36" y="29"/>
                  </a:cubicBezTo>
                  <a:cubicBezTo>
                    <a:pt x="36" y="29"/>
                    <a:pt x="47" y="37"/>
                    <a:pt x="45" y="37"/>
                  </a:cubicBezTo>
                  <a:cubicBezTo>
                    <a:pt x="38" y="40"/>
                    <a:pt x="32" y="45"/>
                    <a:pt x="26" y="49"/>
                  </a:cubicBezTo>
                  <a:cubicBezTo>
                    <a:pt x="18" y="54"/>
                    <a:pt x="10" y="58"/>
                    <a:pt x="3" y="64"/>
                  </a:cubicBezTo>
                  <a:cubicBezTo>
                    <a:pt x="1" y="66"/>
                    <a:pt x="4" y="68"/>
                    <a:pt x="6" y="6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0" name="Freeform 579"/>
            <p:cNvSpPr/>
            <p:nvPr/>
          </p:nvSpPr>
          <p:spPr bwMode="auto">
            <a:xfrm>
              <a:off x="2004" y="1784"/>
              <a:ext cx="59" cy="211"/>
            </a:xfrm>
            <a:custGeom>
              <a:avLst/>
              <a:gdLst>
                <a:gd name="T0" fmla="*/ 40 w 48"/>
                <a:gd name="T1" fmla="*/ 3 h 173"/>
                <a:gd name="T2" fmla="*/ 42 w 48"/>
                <a:gd name="T3" fmla="*/ 89 h 173"/>
                <a:gd name="T4" fmla="*/ 41 w 48"/>
                <a:gd name="T5" fmla="*/ 129 h 173"/>
                <a:gd name="T6" fmla="*/ 2 w 48"/>
                <a:gd name="T7" fmla="*/ 168 h 173"/>
                <a:gd name="T8" fmla="*/ 4 w 48"/>
                <a:gd name="T9" fmla="*/ 171 h 173"/>
                <a:gd name="T10" fmla="*/ 42 w 48"/>
                <a:gd name="T11" fmla="*/ 141 h 173"/>
                <a:gd name="T12" fmla="*/ 46 w 48"/>
                <a:gd name="T13" fmla="*/ 115 h 173"/>
                <a:gd name="T14" fmla="*/ 44 w 48"/>
                <a:gd name="T15" fmla="*/ 3 h 173"/>
                <a:gd name="T16" fmla="*/ 40 w 48"/>
                <a:gd name="T17" fmla="*/ 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173">
                  <a:moveTo>
                    <a:pt x="40" y="3"/>
                  </a:moveTo>
                  <a:cubicBezTo>
                    <a:pt x="42" y="32"/>
                    <a:pt x="41" y="60"/>
                    <a:pt x="42" y="89"/>
                  </a:cubicBezTo>
                  <a:cubicBezTo>
                    <a:pt x="42" y="102"/>
                    <a:pt x="42" y="116"/>
                    <a:pt x="41" y="129"/>
                  </a:cubicBezTo>
                  <a:cubicBezTo>
                    <a:pt x="41" y="144"/>
                    <a:pt x="12" y="160"/>
                    <a:pt x="2" y="168"/>
                  </a:cubicBezTo>
                  <a:cubicBezTo>
                    <a:pt x="0" y="169"/>
                    <a:pt x="2" y="173"/>
                    <a:pt x="4" y="171"/>
                  </a:cubicBezTo>
                  <a:cubicBezTo>
                    <a:pt x="17" y="162"/>
                    <a:pt x="31" y="152"/>
                    <a:pt x="42" y="141"/>
                  </a:cubicBezTo>
                  <a:cubicBezTo>
                    <a:pt x="48" y="135"/>
                    <a:pt x="45" y="122"/>
                    <a:pt x="46" y="115"/>
                  </a:cubicBezTo>
                  <a:cubicBezTo>
                    <a:pt x="47" y="78"/>
                    <a:pt x="46" y="40"/>
                    <a:pt x="44" y="3"/>
                  </a:cubicBezTo>
                  <a:cubicBezTo>
                    <a:pt x="44" y="1"/>
                    <a:pt x="40" y="0"/>
                    <a:pt x="40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1" name="Freeform 580"/>
            <p:cNvSpPr/>
            <p:nvPr/>
          </p:nvSpPr>
          <p:spPr bwMode="auto">
            <a:xfrm>
              <a:off x="1989" y="1547"/>
              <a:ext cx="134" cy="240"/>
            </a:xfrm>
            <a:custGeom>
              <a:avLst/>
              <a:gdLst>
                <a:gd name="T0" fmla="*/ 58 w 110"/>
                <a:gd name="T1" fmla="*/ 194 h 197"/>
                <a:gd name="T2" fmla="*/ 57 w 110"/>
                <a:gd name="T3" fmla="*/ 86 h 197"/>
                <a:gd name="T4" fmla="*/ 55 w 110"/>
                <a:gd name="T5" fmla="*/ 63 h 197"/>
                <a:gd name="T6" fmla="*/ 27 w 110"/>
                <a:gd name="T7" fmla="*/ 46 h 197"/>
                <a:gd name="T8" fmla="*/ 10 w 110"/>
                <a:gd name="T9" fmla="*/ 36 h 197"/>
                <a:gd name="T10" fmla="*/ 20 w 110"/>
                <a:gd name="T11" fmla="*/ 25 h 197"/>
                <a:gd name="T12" fmla="*/ 35 w 110"/>
                <a:gd name="T13" fmla="*/ 15 h 197"/>
                <a:gd name="T14" fmla="*/ 74 w 110"/>
                <a:gd name="T15" fmla="*/ 16 h 197"/>
                <a:gd name="T16" fmla="*/ 90 w 110"/>
                <a:gd name="T17" fmla="*/ 23 h 197"/>
                <a:gd name="T18" fmla="*/ 98 w 110"/>
                <a:gd name="T19" fmla="*/ 25 h 197"/>
                <a:gd name="T20" fmla="*/ 96 w 110"/>
                <a:gd name="T21" fmla="*/ 35 h 197"/>
                <a:gd name="T22" fmla="*/ 53 w 110"/>
                <a:gd name="T23" fmla="*/ 61 h 197"/>
                <a:gd name="T24" fmla="*/ 55 w 110"/>
                <a:gd name="T25" fmla="*/ 65 h 197"/>
                <a:gd name="T26" fmla="*/ 86 w 110"/>
                <a:gd name="T27" fmla="*/ 46 h 197"/>
                <a:gd name="T28" fmla="*/ 110 w 110"/>
                <a:gd name="T29" fmla="*/ 29 h 197"/>
                <a:gd name="T30" fmla="*/ 109 w 110"/>
                <a:gd name="T31" fmla="*/ 26 h 197"/>
                <a:gd name="T32" fmla="*/ 80 w 110"/>
                <a:gd name="T33" fmla="*/ 14 h 197"/>
                <a:gd name="T34" fmla="*/ 45 w 110"/>
                <a:gd name="T35" fmla="*/ 4 h 197"/>
                <a:gd name="T36" fmla="*/ 11 w 110"/>
                <a:gd name="T37" fmla="*/ 25 h 197"/>
                <a:gd name="T38" fmla="*/ 1 w 110"/>
                <a:gd name="T39" fmla="*/ 34 h 197"/>
                <a:gd name="T40" fmla="*/ 20 w 110"/>
                <a:gd name="T41" fmla="*/ 46 h 197"/>
                <a:gd name="T42" fmla="*/ 53 w 110"/>
                <a:gd name="T43" fmla="*/ 78 h 197"/>
                <a:gd name="T44" fmla="*/ 54 w 110"/>
                <a:gd name="T45" fmla="*/ 194 h 197"/>
                <a:gd name="T46" fmla="*/ 58 w 110"/>
                <a:gd name="T47" fmla="*/ 194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0" h="197">
                  <a:moveTo>
                    <a:pt x="58" y="194"/>
                  </a:moveTo>
                  <a:cubicBezTo>
                    <a:pt x="58" y="158"/>
                    <a:pt x="58" y="122"/>
                    <a:pt x="57" y="86"/>
                  </a:cubicBezTo>
                  <a:cubicBezTo>
                    <a:pt x="56" y="80"/>
                    <a:pt x="60" y="68"/>
                    <a:pt x="55" y="63"/>
                  </a:cubicBezTo>
                  <a:cubicBezTo>
                    <a:pt x="47" y="56"/>
                    <a:pt x="36" y="51"/>
                    <a:pt x="27" y="46"/>
                  </a:cubicBezTo>
                  <a:cubicBezTo>
                    <a:pt x="22" y="42"/>
                    <a:pt x="16" y="39"/>
                    <a:pt x="10" y="36"/>
                  </a:cubicBezTo>
                  <a:cubicBezTo>
                    <a:pt x="2" y="32"/>
                    <a:pt x="17" y="27"/>
                    <a:pt x="20" y="25"/>
                  </a:cubicBezTo>
                  <a:cubicBezTo>
                    <a:pt x="25" y="22"/>
                    <a:pt x="30" y="18"/>
                    <a:pt x="35" y="15"/>
                  </a:cubicBezTo>
                  <a:cubicBezTo>
                    <a:pt x="49" y="4"/>
                    <a:pt x="60" y="11"/>
                    <a:pt x="74" y="16"/>
                  </a:cubicBezTo>
                  <a:cubicBezTo>
                    <a:pt x="79" y="18"/>
                    <a:pt x="85" y="21"/>
                    <a:pt x="90" y="23"/>
                  </a:cubicBezTo>
                  <a:cubicBezTo>
                    <a:pt x="93" y="23"/>
                    <a:pt x="95" y="24"/>
                    <a:pt x="98" y="25"/>
                  </a:cubicBezTo>
                  <a:cubicBezTo>
                    <a:pt x="109" y="29"/>
                    <a:pt x="102" y="31"/>
                    <a:pt x="96" y="35"/>
                  </a:cubicBezTo>
                  <a:cubicBezTo>
                    <a:pt x="83" y="42"/>
                    <a:pt x="68" y="59"/>
                    <a:pt x="53" y="61"/>
                  </a:cubicBezTo>
                  <a:cubicBezTo>
                    <a:pt x="51" y="62"/>
                    <a:pt x="52" y="66"/>
                    <a:pt x="55" y="65"/>
                  </a:cubicBezTo>
                  <a:cubicBezTo>
                    <a:pt x="66" y="64"/>
                    <a:pt x="76" y="52"/>
                    <a:pt x="86" y="46"/>
                  </a:cubicBezTo>
                  <a:cubicBezTo>
                    <a:pt x="94" y="41"/>
                    <a:pt x="104" y="37"/>
                    <a:pt x="110" y="29"/>
                  </a:cubicBezTo>
                  <a:cubicBezTo>
                    <a:pt x="110" y="28"/>
                    <a:pt x="110" y="27"/>
                    <a:pt x="109" y="26"/>
                  </a:cubicBezTo>
                  <a:cubicBezTo>
                    <a:pt x="101" y="20"/>
                    <a:pt x="89" y="18"/>
                    <a:pt x="80" y="14"/>
                  </a:cubicBezTo>
                  <a:cubicBezTo>
                    <a:pt x="71" y="11"/>
                    <a:pt x="54" y="0"/>
                    <a:pt x="45" y="4"/>
                  </a:cubicBezTo>
                  <a:cubicBezTo>
                    <a:pt x="32" y="9"/>
                    <a:pt x="23" y="20"/>
                    <a:pt x="11" y="25"/>
                  </a:cubicBezTo>
                  <a:cubicBezTo>
                    <a:pt x="8" y="26"/>
                    <a:pt x="0" y="29"/>
                    <a:pt x="1" y="34"/>
                  </a:cubicBezTo>
                  <a:cubicBezTo>
                    <a:pt x="3" y="40"/>
                    <a:pt x="16" y="44"/>
                    <a:pt x="20" y="46"/>
                  </a:cubicBezTo>
                  <a:cubicBezTo>
                    <a:pt x="33" y="54"/>
                    <a:pt x="54" y="61"/>
                    <a:pt x="53" y="78"/>
                  </a:cubicBezTo>
                  <a:cubicBezTo>
                    <a:pt x="51" y="117"/>
                    <a:pt x="54" y="156"/>
                    <a:pt x="54" y="194"/>
                  </a:cubicBezTo>
                  <a:cubicBezTo>
                    <a:pt x="54" y="197"/>
                    <a:pt x="58" y="197"/>
                    <a:pt x="58" y="19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2" name="Freeform 581"/>
            <p:cNvSpPr/>
            <p:nvPr/>
          </p:nvSpPr>
          <p:spPr bwMode="auto">
            <a:xfrm>
              <a:off x="1993" y="1590"/>
              <a:ext cx="19" cy="160"/>
            </a:xfrm>
            <a:custGeom>
              <a:avLst/>
              <a:gdLst>
                <a:gd name="T0" fmla="*/ 1 w 15"/>
                <a:gd name="T1" fmla="*/ 3 h 131"/>
                <a:gd name="T2" fmla="*/ 9 w 15"/>
                <a:gd name="T3" fmla="*/ 63 h 131"/>
                <a:gd name="T4" fmla="*/ 11 w 15"/>
                <a:gd name="T5" fmla="*/ 128 h 131"/>
                <a:gd name="T6" fmla="*/ 15 w 15"/>
                <a:gd name="T7" fmla="*/ 128 h 131"/>
                <a:gd name="T8" fmla="*/ 13 w 15"/>
                <a:gd name="T9" fmla="*/ 63 h 131"/>
                <a:gd name="T10" fmla="*/ 5 w 15"/>
                <a:gd name="T11" fmla="*/ 2 h 131"/>
                <a:gd name="T12" fmla="*/ 1 w 15"/>
                <a:gd name="T13" fmla="*/ 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1">
                  <a:moveTo>
                    <a:pt x="1" y="3"/>
                  </a:moveTo>
                  <a:cubicBezTo>
                    <a:pt x="8" y="22"/>
                    <a:pt x="10" y="43"/>
                    <a:pt x="9" y="63"/>
                  </a:cubicBezTo>
                  <a:cubicBezTo>
                    <a:pt x="9" y="85"/>
                    <a:pt x="10" y="106"/>
                    <a:pt x="11" y="128"/>
                  </a:cubicBezTo>
                  <a:cubicBezTo>
                    <a:pt x="11" y="131"/>
                    <a:pt x="15" y="131"/>
                    <a:pt x="15" y="128"/>
                  </a:cubicBezTo>
                  <a:cubicBezTo>
                    <a:pt x="14" y="106"/>
                    <a:pt x="13" y="85"/>
                    <a:pt x="13" y="63"/>
                  </a:cubicBezTo>
                  <a:cubicBezTo>
                    <a:pt x="14" y="42"/>
                    <a:pt x="12" y="21"/>
                    <a:pt x="5" y="2"/>
                  </a:cubicBezTo>
                  <a:cubicBezTo>
                    <a:pt x="4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3" name="Freeform 582"/>
            <p:cNvSpPr/>
            <p:nvPr/>
          </p:nvSpPr>
          <p:spPr bwMode="auto">
            <a:xfrm>
              <a:off x="2058" y="1582"/>
              <a:ext cx="68" cy="368"/>
            </a:xfrm>
            <a:custGeom>
              <a:avLst/>
              <a:gdLst>
                <a:gd name="T0" fmla="*/ 48 w 56"/>
                <a:gd name="T1" fmla="*/ 3 h 302"/>
                <a:gd name="T2" fmla="*/ 50 w 56"/>
                <a:gd name="T3" fmla="*/ 82 h 302"/>
                <a:gd name="T4" fmla="*/ 48 w 56"/>
                <a:gd name="T5" fmla="*/ 163 h 302"/>
                <a:gd name="T6" fmla="*/ 50 w 56"/>
                <a:gd name="T7" fmla="*/ 242 h 302"/>
                <a:gd name="T8" fmla="*/ 39 w 56"/>
                <a:gd name="T9" fmla="*/ 277 h 302"/>
                <a:gd name="T10" fmla="*/ 3 w 56"/>
                <a:gd name="T11" fmla="*/ 297 h 302"/>
                <a:gd name="T12" fmla="*/ 4 w 56"/>
                <a:gd name="T13" fmla="*/ 301 h 302"/>
                <a:gd name="T14" fmla="*/ 33 w 56"/>
                <a:gd name="T15" fmla="*/ 285 h 302"/>
                <a:gd name="T16" fmla="*/ 53 w 56"/>
                <a:gd name="T17" fmla="*/ 270 h 302"/>
                <a:gd name="T18" fmla="*/ 54 w 56"/>
                <a:gd name="T19" fmla="*/ 242 h 302"/>
                <a:gd name="T20" fmla="*/ 53 w 56"/>
                <a:gd name="T21" fmla="*/ 193 h 302"/>
                <a:gd name="T22" fmla="*/ 52 w 56"/>
                <a:gd name="T23" fmla="*/ 100 h 302"/>
                <a:gd name="T24" fmla="*/ 52 w 56"/>
                <a:gd name="T25" fmla="*/ 3 h 302"/>
                <a:gd name="T26" fmla="*/ 48 w 56"/>
                <a:gd name="T27" fmla="*/ 3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6" h="302">
                  <a:moveTo>
                    <a:pt x="48" y="3"/>
                  </a:moveTo>
                  <a:cubicBezTo>
                    <a:pt x="49" y="29"/>
                    <a:pt x="51" y="55"/>
                    <a:pt x="50" y="82"/>
                  </a:cubicBezTo>
                  <a:cubicBezTo>
                    <a:pt x="48" y="109"/>
                    <a:pt x="48" y="136"/>
                    <a:pt x="48" y="163"/>
                  </a:cubicBezTo>
                  <a:cubicBezTo>
                    <a:pt x="49" y="189"/>
                    <a:pt x="50" y="216"/>
                    <a:pt x="50" y="242"/>
                  </a:cubicBezTo>
                  <a:cubicBezTo>
                    <a:pt x="50" y="256"/>
                    <a:pt x="53" y="268"/>
                    <a:pt x="39" y="277"/>
                  </a:cubicBezTo>
                  <a:cubicBezTo>
                    <a:pt x="27" y="284"/>
                    <a:pt x="16" y="292"/>
                    <a:pt x="3" y="297"/>
                  </a:cubicBezTo>
                  <a:cubicBezTo>
                    <a:pt x="0" y="298"/>
                    <a:pt x="1" y="302"/>
                    <a:pt x="4" y="301"/>
                  </a:cubicBezTo>
                  <a:cubicBezTo>
                    <a:pt x="15" y="297"/>
                    <a:pt x="24" y="292"/>
                    <a:pt x="33" y="285"/>
                  </a:cubicBezTo>
                  <a:cubicBezTo>
                    <a:pt x="39" y="281"/>
                    <a:pt x="50" y="278"/>
                    <a:pt x="53" y="270"/>
                  </a:cubicBezTo>
                  <a:cubicBezTo>
                    <a:pt x="56" y="261"/>
                    <a:pt x="54" y="251"/>
                    <a:pt x="54" y="242"/>
                  </a:cubicBezTo>
                  <a:cubicBezTo>
                    <a:pt x="54" y="226"/>
                    <a:pt x="53" y="210"/>
                    <a:pt x="53" y="193"/>
                  </a:cubicBezTo>
                  <a:cubicBezTo>
                    <a:pt x="52" y="162"/>
                    <a:pt x="51" y="131"/>
                    <a:pt x="52" y="100"/>
                  </a:cubicBezTo>
                  <a:cubicBezTo>
                    <a:pt x="54" y="68"/>
                    <a:pt x="53" y="36"/>
                    <a:pt x="52" y="3"/>
                  </a:cubicBezTo>
                  <a:cubicBezTo>
                    <a:pt x="52" y="0"/>
                    <a:pt x="48" y="0"/>
                    <a:pt x="48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4" name="Freeform 583"/>
            <p:cNvSpPr/>
            <p:nvPr/>
          </p:nvSpPr>
          <p:spPr bwMode="auto">
            <a:xfrm>
              <a:off x="2121" y="1793"/>
              <a:ext cx="58" cy="116"/>
            </a:xfrm>
            <a:custGeom>
              <a:avLst/>
              <a:gdLst>
                <a:gd name="T0" fmla="*/ 4 w 47"/>
                <a:gd name="T1" fmla="*/ 28 h 95"/>
                <a:gd name="T2" fmla="*/ 18 w 47"/>
                <a:gd name="T3" fmla="*/ 22 h 95"/>
                <a:gd name="T4" fmla="*/ 30 w 47"/>
                <a:gd name="T5" fmla="*/ 11 h 95"/>
                <a:gd name="T6" fmla="*/ 38 w 47"/>
                <a:gd name="T7" fmla="*/ 20 h 95"/>
                <a:gd name="T8" fmla="*/ 34 w 47"/>
                <a:gd name="T9" fmla="*/ 64 h 95"/>
                <a:gd name="T10" fmla="*/ 20 w 47"/>
                <a:gd name="T11" fmla="*/ 75 h 95"/>
                <a:gd name="T12" fmla="*/ 2 w 47"/>
                <a:gd name="T13" fmla="*/ 90 h 95"/>
                <a:gd name="T14" fmla="*/ 4 w 47"/>
                <a:gd name="T15" fmla="*/ 94 h 95"/>
                <a:gd name="T16" fmla="*/ 23 w 47"/>
                <a:gd name="T17" fmla="*/ 78 h 95"/>
                <a:gd name="T18" fmla="*/ 40 w 47"/>
                <a:gd name="T19" fmla="*/ 64 h 95"/>
                <a:gd name="T20" fmla="*/ 41 w 47"/>
                <a:gd name="T21" fmla="*/ 3 h 95"/>
                <a:gd name="T22" fmla="*/ 38 w 47"/>
                <a:gd name="T23" fmla="*/ 1 h 95"/>
                <a:gd name="T24" fmla="*/ 4 w 47"/>
                <a:gd name="T25" fmla="*/ 24 h 95"/>
                <a:gd name="T26" fmla="*/ 4 w 47"/>
                <a:gd name="T27" fmla="*/ 28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95">
                  <a:moveTo>
                    <a:pt x="4" y="28"/>
                  </a:moveTo>
                  <a:cubicBezTo>
                    <a:pt x="9" y="28"/>
                    <a:pt x="13" y="25"/>
                    <a:pt x="18" y="22"/>
                  </a:cubicBezTo>
                  <a:cubicBezTo>
                    <a:pt x="22" y="18"/>
                    <a:pt x="26" y="15"/>
                    <a:pt x="30" y="11"/>
                  </a:cubicBezTo>
                  <a:cubicBezTo>
                    <a:pt x="40" y="4"/>
                    <a:pt x="37" y="12"/>
                    <a:pt x="38" y="20"/>
                  </a:cubicBezTo>
                  <a:cubicBezTo>
                    <a:pt x="38" y="31"/>
                    <a:pt x="42" y="55"/>
                    <a:pt x="34" y="64"/>
                  </a:cubicBezTo>
                  <a:cubicBezTo>
                    <a:pt x="31" y="67"/>
                    <a:pt x="24" y="72"/>
                    <a:pt x="20" y="75"/>
                  </a:cubicBezTo>
                  <a:cubicBezTo>
                    <a:pt x="14" y="80"/>
                    <a:pt x="9" y="86"/>
                    <a:pt x="2" y="90"/>
                  </a:cubicBezTo>
                  <a:cubicBezTo>
                    <a:pt x="0" y="92"/>
                    <a:pt x="2" y="95"/>
                    <a:pt x="4" y="94"/>
                  </a:cubicBezTo>
                  <a:cubicBezTo>
                    <a:pt x="12" y="90"/>
                    <a:pt x="17" y="83"/>
                    <a:pt x="23" y="78"/>
                  </a:cubicBezTo>
                  <a:cubicBezTo>
                    <a:pt x="27" y="74"/>
                    <a:pt x="37" y="69"/>
                    <a:pt x="40" y="64"/>
                  </a:cubicBezTo>
                  <a:cubicBezTo>
                    <a:pt x="47" y="47"/>
                    <a:pt x="42" y="20"/>
                    <a:pt x="41" y="3"/>
                  </a:cubicBezTo>
                  <a:cubicBezTo>
                    <a:pt x="40" y="1"/>
                    <a:pt x="39" y="0"/>
                    <a:pt x="38" y="1"/>
                  </a:cubicBezTo>
                  <a:cubicBezTo>
                    <a:pt x="30" y="7"/>
                    <a:pt x="14" y="23"/>
                    <a:pt x="4" y="24"/>
                  </a:cubicBezTo>
                  <a:cubicBezTo>
                    <a:pt x="1" y="25"/>
                    <a:pt x="1" y="29"/>
                    <a:pt x="4" y="2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5" name="Freeform 584"/>
            <p:cNvSpPr/>
            <p:nvPr/>
          </p:nvSpPr>
          <p:spPr bwMode="auto">
            <a:xfrm>
              <a:off x="2114" y="1779"/>
              <a:ext cx="44" cy="14"/>
            </a:xfrm>
            <a:custGeom>
              <a:avLst/>
              <a:gdLst>
                <a:gd name="T0" fmla="*/ 34 w 36"/>
                <a:gd name="T1" fmla="*/ 7 h 11"/>
                <a:gd name="T2" fmla="*/ 3 w 36"/>
                <a:gd name="T3" fmla="*/ 1 h 11"/>
                <a:gd name="T4" fmla="*/ 2 w 36"/>
                <a:gd name="T5" fmla="*/ 5 h 11"/>
                <a:gd name="T6" fmla="*/ 33 w 36"/>
                <a:gd name="T7" fmla="*/ 11 h 11"/>
                <a:gd name="T8" fmla="*/ 34 w 36"/>
                <a:gd name="T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11">
                  <a:moveTo>
                    <a:pt x="34" y="7"/>
                  </a:moveTo>
                  <a:cubicBezTo>
                    <a:pt x="24" y="5"/>
                    <a:pt x="13" y="5"/>
                    <a:pt x="3" y="1"/>
                  </a:cubicBezTo>
                  <a:cubicBezTo>
                    <a:pt x="1" y="0"/>
                    <a:pt x="0" y="4"/>
                    <a:pt x="2" y="5"/>
                  </a:cubicBezTo>
                  <a:cubicBezTo>
                    <a:pt x="12" y="9"/>
                    <a:pt x="23" y="8"/>
                    <a:pt x="33" y="11"/>
                  </a:cubicBezTo>
                  <a:cubicBezTo>
                    <a:pt x="35" y="11"/>
                    <a:pt x="36" y="7"/>
                    <a:pt x="34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6" name="Freeform 585"/>
            <p:cNvSpPr/>
            <p:nvPr/>
          </p:nvSpPr>
          <p:spPr bwMode="auto">
            <a:xfrm>
              <a:off x="2154" y="1786"/>
              <a:ext cx="15" cy="13"/>
            </a:xfrm>
            <a:custGeom>
              <a:avLst/>
              <a:gdLst>
                <a:gd name="T0" fmla="*/ 2 w 12"/>
                <a:gd name="T1" fmla="*/ 5 h 11"/>
                <a:gd name="T2" fmla="*/ 8 w 12"/>
                <a:gd name="T3" fmla="*/ 9 h 11"/>
                <a:gd name="T4" fmla="*/ 11 w 12"/>
                <a:gd name="T5" fmla="*/ 6 h 11"/>
                <a:gd name="T6" fmla="*/ 4 w 12"/>
                <a:gd name="T7" fmla="*/ 1 h 11"/>
                <a:gd name="T8" fmla="*/ 2 w 12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2" y="5"/>
                  </a:moveTo>
                  <a:cubicBezTo>
                    <a:pt x="4" y="6"/>
                    <a:pt x="6" y="7"/>
                    <a:pt x="8" y="9"/>
                  </a:cubicBezTo>
                  <a:cubicBezTo>
                    <a:pt x="9" y="11"/>
                    <a:pt x="12" y="8"/>
                    <a:pt x="11" y="6"/>
                  </a:cubicBezTo>
                  <a:cubicBezTo>
                    <a:pt x="9" y="4"/>
                    <a:pt x="6" y="3"/>
                    <a:pt x="4" y="1"/>
                  </a:cubicBezTo>
                  <a:cubicBezTo>
                    <a:pt x="2" y="0"/>
                    <a:pt x="0" y="4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7" name="Freeform 586"/>
            <p:cNvSpPr/>
            <p:nvPr/>
          </p:nvSpPr>
          <p:spPr bwMode="auto">
            <a:xfrm>
              <a:off x="2116" y="1639"/>
              <a:ext cx="53" cy="157"/>
            </a:xfrm>
            <a:custGeom>
              <a:avLst/>
              <a:gdLst>
                <a:gd name="T0" fmla="*/ 43 w 43"/>
                <a:gd name="T1" fmla="*/ 126 h 129"/>
                <a:gd name="T2" fmla="*/ 40 w 43"/>
                <a:gd name="T3" fmla="*/ 40 h 129"/>
                <a:gd name="T4" fmla="*/ 37 w 43"/>
                <a:gd name="T5" fmla="*/ 23 h 129"/>
                <a:gd name="T6" fmla="*/ 4 w 43"/>
                <a:gd name="T7" fmla="*/ 1 h 129"/>
                <a:gd name="T8" fmla="*/ 1 w 43"/>
                <a:gd name="T9" fmla="*/ 4 h 129"/>
                <a:gd name="T10" fmla="*/ 22 w 43"/>
                <a:gd name="T11" fmla="*/ 19 h 129"/>
                <a:gd name="T12" fmla="*/ 37 w 43"/>
                <a:gd name="T13" fmla="*/ 50 h 129"/>
                <a:gd name="T14" fmla="*/ 39 w 43"/>
                <a:gd name="T15" fmla="*/ 126 h 129"/>
                <a:gd name="T16" fmla="*/ 43 w 43"/>
                <a:gd name="T17" fmla="*/ 12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129">
                  <a:moveTo>
                    <a:pt x="43" y="126"/>
                  </a:moveTo>
                  <a:cubicBezTo>
                    <a:pt x="42" y="97"/>
                    <a:pt x="41" y="69"/>
                    <a:pt x="40" y="40"/>
                  </a:cubicBezTo>
                  <a:cubicBezTo>
                    <a:pt x="40" y="33"/>
                    <a:pt x="40" y="28"/>
                    <a:pt x="37" y="23"/>
                  </a:cubicBezTo>
                  <a:cubicBezTo>
                    <a:pt x="29" y="14"/>
                    <a:pt x="13" y="10"/>
                    <a:pt x="4" y="1"/>
                  </a:cubicBezTo>
                  <a:cubicBezTo>
                    <a:pt x="2" y="0"/>
                    <a:pt x="0" y="3"/>
                    <a:pt x="1" y="4"/>
                  </a:cubicBezTo>
                  <a:cubicBezTo>
                    <a:pt x="8" y="10"/>
                    <a:pt x="15" y="14"/>
                    <a:pt x="22" y="19"/>
                  </a:cubicBezTo>
                  <a:cubicBezTo>
                    <a:pt x="35" y="26"/>
                    <a:pt x="36" y="36"/>
                    <a:pt x="37" y="50"/>
                  </a:cubicBezTo>
                  <a:cubicBezTo>
                    <a:pt x="37" y="75"/>
                    <a:pt x="38" y="101"/>
                    <a:pt x="39" y="126"/>
                  </a:cubicBezTo>
                  <a:cubicBezTo>
                    <a:pt x="39" y="129"/>
                    <a:pt x="43" y="129"/>
                    <a:pt x="43" y="12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8" name="Freeform 587"/>
            <p:cNvSpPr/>
            <p:nvPr/>
          </p:nvSpPr>
          <p:spPr bwMode="auto">
            <a:xfrm>
              <a:off x="2120" y="1623"/>
              <a:ext cx="7" cy="5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0 h 4"/>
                <a:gd name="T4" fmla="*/ 3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6" y="4"/>
                    <a:pt x="6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9" name="Freeform 588"/>
            <p:cNvSpPr/>
            <p:nvPr/>
          </p:nvSpPr>
          <p:spPr bwMode="auto">
            <a:xfrm>
              <a:off x="2120" y="1593"/>
              <a:ext cx="110" cy="77"/>
            </a:xfrm>
            <a:custGeom>
              <a:avLst/>
              <a:gdLst>
                <a:gd name="T0" fmla="*/ 1 w 90"/>
                <a:gd name="T1" fmla="*/ 28 h 63"/>
                <a:gd name="T2" fmla="*/ 1 w 90"/>
                <a:gd name="T3" fmla="*/ 30 h 63"/>
                <a:gd name="T4" fmla="*/ 4 w 90"/>
                <a:gd name="T5" fmla="*/ 32 h 63"/>
                <a:gd name="T6" fmla="*/ 23 w 90"/>
                <a:gd name="T7" fmla="*/ 20 h 63"/>
                <a:gd name="T8" fmla="*/ 36 w 90"/>
                <a:gd name="T9" fmla="*/ 10 h 63"/>
                <a:gd name="T10" fmla="*/ 60 w 90"/>
                <a:gd name="T11" fmla="*/ 13 h 63"/>
                <a:gd name="T12" fmla="*/ 71 w 90"/>
                <a:gd name="T13" fmla="*/ 25 h 63"/>
                <a:gd name="T14" fmla="*/ 58 w 90"/>
                <a:gd name="T15" fmla="*/ 38 h 63"/>
                <a:gd name="T16" fmla="*/ 33 w 90"/>
                <a:gd name="T17" fmla="*/ 59 h 63"/>
                <a:gd name="T18" fmla="*/ 36 w 90"/>
                <a:gd name="T19" fmla="*/ 61 h 63"/>
                <a:gd name="T20" fmla="*/ 73 w 90"/>
                <a:gd name="T21" fmla="*/ 16 h 63"/>
                <a:gd name="T22" fmla="*/ 41 w 90"/>
                <a:gd name="T23" fmla="*/ 2 h 63"/>
                <a:gd name="T24" fmla="*/ 27 w 90"/>
                <a:gd name="T25" fmla="*/ 12 h 63"/>
                <a:gd name="T26" fmla="*/ 2 w 90"/>
                <a:gd name="T27" fmla="*/ 29 h 63"/>
                <a:gd name="T28" fmla="*/ 5 w 90"/>
                <a:gd name="T29" fmla="*/ 31 h 63"/>
                <a:gd name="T30" fmla="*/ 5 w 90"/>
                <a:gd name="T31" fmla="*/ 29 h 63"/>
                <a:gd name="T32" fmla="*/ 1 w 90"/>
                <a:gd name="T33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63">
                  <a:moveTo>
                    <a:pt x="1" y="28"/>
                  </a:moveTo>
                  <a:cubicBezTo>
                    <a:pt x="1" y="29"/>
                    <a:pt x="1" y="29"/>
                    <a:pt x="1" y="30"/>
                  </a:cubicBezTo>
                  <a:cubicBezTo>
                    <a:pt x="0" y="32"/>
                    <a:pt x="2" y="33"/>
                    <a:pt x="4" y="32"/>
                  </a:cubicBezTo>
                  <a:cubicBezTo>
                    <a:pt x="10" y="29"/>
                    <a:pt x="17" y="25"/>
                    <a:pt x="23" y="20"/>
                  </a:cubicBezTo>
                  <a:cubicBezTo>
                    <a:pt x="27" y="17"/>
                    <a:pt x="32" y="13"/>
                    <a:pt x="36" y="10"/>
                  </a:cubicBezTo>
                  <a:cubicBezTo>
                    <a:pt x="44" y="4"/>
                    <a:pt x="53" y="10"/>
                    <a:pt x="60" y="13"/>
                  </a:cubicBezTo>
                  <a:cubicBezTo>
                    <a:pt x="64" y="15"/>
                    <a:pt x="74" y="18"/>
                    <a:pt x="71" y="25"/>
                  </a:cubicBezTo>
                  <a:cubicBezTo>
                    <a:pt x="69" y="30"/>
                    <a:pt x="62" y="35"/>
                    <a:pt x="58" y="38"/>
                  </a:cubicBezTo>
                  <a:cubicBezTo>
                    <a:pt x="50" y="45"/>
                    <a:pt x="40" y="51"/>
                    <a:pt x="33" y="59"/>
                  </a:cubicBezTo>
                  <a:cubicBezTo>
                    <a:pt x="31" y="60"/>
                    <a:pt x="34" y="63"/>
                    <a:pt x="36" y="61"/>
                  </a:cubicBezTo>
                  <a:cubicBezTo>
                    <a:pt x="40" y="57"/>
                    <a:pt x="90" y="26"/>
                    <a:pt x="73" y="16"/>
                  </a:cubicBezTo>
                  <a:cubicBezTo>
                    <a:pt x="66" y="11"/>
                    <a:pt x="50" y="0"/>
                    <a:pt x="41" y="2"/>
                  </a:cubicBezTo>
                  <a:cubicBezTo>
                    <a:pt x="36" y="4"/>
                    <a:pt x="31" y="9"/>
                    <a:pt x="27" y="12"/>
                  </a:cubicBezTo>
                  <a:cubicBezTo>
                    <a:pt x="19" y="18"/>
                    <a:pt x="11" y="24"/>
                    <a:pt x="2" y="29"/>
                  </a:cubicBezTo>
                  <a:cubicBezTo>
                    <a:pt x="3" y="30"/>
                    <a:pt x="4" y="30"/>
                    <a:pt x="5" y="31"/>
                  </a:cubicBezTo>
                  <a:cubicBezTo>
                    <a:pt x="5" y="31"/>
                    <a:pt x="5" y="30"/>
                    <a:pt x="5" y="29"/>
                  </a:cubicBezTo>
                  <a:cubicBezTo>
                    <a:pt x="5" y="27"/>
                    <a:pt x="1" y="26"/>
                    <a:pt x="1" y="2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0" name="Freeform 589"/>
            <p:cNvSpPr/>
            <p:nvPr/>
          </p:nvSpPr>
          <p:spPr bwMode="auto">
            <a:xfrm>
              <a:off x="2157" y="1623"/>
              <a:ext cx="70" cy="256"/>
            </a:xfrm>
            <a:custGeom>
              <a:avLst/>
              <a:gdLst>
                <a:gd name="T0" fmla="*/ 42 w 58"/>
                <a:gd name="T1" fmla="*/ 3 h 210"/>
                <a:gd name="T2" fmla="*/ 46 w 58"/>
                <a:gd name="T3" fmla="*/ 122 h 210"/>
                <a:gd name="T4" fmla="*/ 42 w 58"/>
                <a:gd name="T5" fmla="*/ 179 h 210"/>
                <a:gd name="T6" fmla="*/ 3 w 58"/>
                <a:gd name="T7" fmla="*/ 206 h 210"/>
                <a:gd name="T8" fmla="*/ 4 w 58"/>
                <a:gd name="T9" fmla="*/ 210 h 210"/>
                <a:gd name="T10" fmla="*/ 44 w 58"/>
                <a:gd name="T11" fmla="*/ 183 h 210"/>
                <a:gd name="T12" fmla="*/ 53 w 58"/>
                <a:gd name="T13" fmla="*/ 153 h 210"/>
                <a:gd name="T14" fmla="*/ 46 w 58"/>
                <a:gd name="T15" fmla="*/ 3 h 210"/>
                <a:gd name="T16" fmla="*/ 42 w 58"/>
                <a:gd name="T17" fmla="*/ 3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210">
                  <a:moveTo>
                    <a:pt x="42" y="3"/>
                  </a:moveTo>
                  <a:cubicBezTo>
                    <a:pt x="42" y="43"/>
                    <a:pt x="42" y="82"/>
                    <a:pt x="46" y="122"/>
                  </a:cubicBezTo>
                  <a:cubicBezTo>
                    <a:pt x="47" y="138"/>
                    <a:pt x="58" y="168"/>
                    <a:pt x="42" y="179"/>
                  </a:cubicBezTo>
                  <a:cubicBezTo>
                    <a:pt x="29" y="188"/>
                    <a:pt x="19" y="202"/>
                    <a:pt x="3" y="206"/>
                  </a:cubicBezTo>
                  <a:cubicBezTo>
                    <a:pt x="0" y="206"/>
                    <a:pt x="2" y="210"/>
                    <a:pt x="4" y="210"/>
                  </a:cubicBezTo>
                  <a:cubicBezTo>
                    <a:pt x="21" y="206"/>
                    <a:pt x="30" y="191"/>
                    <a:pt x="44" y="183"/>
                  </a:cubicBezTo>
                  <a:cubicBezTo>
                    <a:pt x="56" y="175"/>
                    <a:pt x="55" y="167"/>
                    <a:pt x="53" y="153"/>
                  </a:cubicBezTo>
                  <a:cubicBezTo>
                    <a:pt x="49" y="103"/>
                    <a:pt x="46" y="53"/>
                    <a:pt x="46" y="3"/>
                  </a:cubicBezTo>
                  <a:cubicBezTo>
                    <a:pt x="46" y="0"/>
                    <a:pt x="42" y="0"/>
                    <a:pt x="42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1" name="Freeform 590"/>
            <p:cNvSpPr/>
            <p:nvPr/>
          </p:nvSpPr>
          <p:spPr bwMode="auto">
            <a:xfrm>
              <a:off x="2125" y="1625"/>
              <a:ext cx="16" cy="28"/>
            </a:xfrm>
            <a:custGeom>
              <a:avLst/>
              <a:gdLst>
                <a:gd name="T0" fmla="*/ 8 w 13"/>
                <a:gd name="T1" fmla="*/ 3 h 23"/>
                <a:gd name="T2" fmla="*/ 1 w 13"/>
                <a:gd name="T3" fmla="*/ 18 h 23"/>
                <a:gd name="T4" fmla="*/ 5 w 13"/>
                <a:gd name="T5" fmla="*/ 20 h 23"/>
                <a:gd name="T6" fmla="*/ 12 w 13"/>
                <a:gd name="T7" fmla="*/ 5 h 23"/>
                <a:gd name="T8" fmla="*/ 8 w 13"/>
                <a:gd name="T9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3">
                  <a:moveTo>
                    <a:pt x="8" y="3"/>
                  </a:moveTo>
                  <a:cubicBezTo>
                    <a:pt x="5" y="8"/>
                    <a:pt x="4" y="13"/>
                    <a:pt x="1" y="18"/>
                  </a:cubicBezTo>
                  <a:cubicBezTo>
                    <a:pt x="0" y="21"/>
                    <a:pt x="3" y="23"/>
                    <a:pt x="5" y="20"/>
                  </a:cubicBezTo>
                  <a:cubicBezTo>
                    <a:pt x="8" y="16"/>
                    <a:pt x="9" y="10"/>
                    <a:pt x="12" y="5"/>
                  </a:cubicBezTo>
                  <a:cubicBezTo>
                    <a:pt x="13" y="3"/>
                    <a:pt x="10" y="0"/>
                    <a:pt x="8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2" name="Freeform 591"/>
            <p:cNvSpPr/>
            <p:nvPr/>
          </p:nvSpPr>
          <p:spPr bwMode="auto">
            <a:xfrm>
              <a:off x="2136" y="1611"/>
              <a:ext cx="24" cy="45"/>
            </a:xfrm>
            <a:custGeom>
              <a:avLst/>
              <a:gdLst>
                <a:gd name="T0" fmla="*/ 15 w 20"/>
                <a:gd name="T1" fmla="*/ 3 h 37"/>
                <a:gd name="T2" fmla="*/ 2 w 20"/>
                <a:gd name="T3" fmla="*/ 33 h 37"/>
                <a:gd name="T4" fmla="*/ 5 w 20"/>
                <a:gd name="T5" fmla="*/ 35 h 37"/>
                <a:gd name="T6" fmla="*/ 19 w 20"/>
                <a:gd name="T7" fmla="*/ 4 h 37"/>
                <a:gd name="T8" fmla="*/ 15 w 20"/>
                <a:gd name="T9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15" y="3"/>
                  </a:moveTo>
                  <a:cubicBezTo>
                    <a:pt x="11" y="13"/>
                    <a:pt x="7" y="23"/>
                    <a:pt x="2" y="33"/>
                  </a:cubicBezTo>
                  <a:cubicBezTo>
                    <a:pt x="0" y="35"/>
                    <a:pt x="4" y="37"/>
                    <a:pt x="5" y="35"/>
                  </a:cubicBezTo>
                  <a:cubicBezTo>
                    <a:pt x="11" y="25"/>
                    <a:pt x="14" y="14"/>
                    <a:pt x="19" y="4"/>
                  </a:cubicBezTo>
                  <a:cubicBezTo>
                    <a:pt x="20" y="1"/>
                    <a:pt x="16" y="0"/>
                    <a:pt x="15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3" name="Freeform 592"/>
            <p:cNvSpPr/>
            <p:nvPr/>
          </p:nvSpPr>
          <p:spPr bwMode="auto">
            <a:xfrm>
              <a:off x="2144" y="1608"/>
              <a:ext cx="31" cy="54"/>
            </a:xfrm>
            <a:custGeom>
              <a:avLst/>
              <a:gdLst>
                <a:gd name="T0" fmla="*/ 20 w 25"/>
                <a:gd name="T1" fmla="*/ 2 h 45"/>
                <a:gd name="T2" fmla="*/ 2 w 25"/>
                <a:gd name="T3" fmla="*/ 40 h 45"/>
                <a:gd name="T4" fmla="*/ 4 w 25"/>
                <a:gd name="T5" fmla="*/ 43 h 45"/>
                <a:gd name="T6" fmla="*/ 24 w 25"/>
                <a:gd name="T7" fmla="*/ 3 h 45"/>
                <a:gd name="T8" fmla="*/ 20 w 25"/>
                <a:gd name="T9" fmla="*/ 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45">
                  <a:moveTo>
                    <a:pt x="20" y="2"/>
                  </a:moveTo>
                  <a:cubicBezTo>
                    <a:pt x="15" y="15"/>
                    <a:pt x="11" y="29"/>
                    <a:pt x="2" y="40"/>
                  </a:cubicBezTo>
                  <a:cubicBezTo>
                    <a:pt x="0" y="42"/>
                    <a:pt x="3" y="45"/>
                    <a:pt x="4" y="43"/>
                  </a:cubicBezTo>
                  <a:cubicBezTo>
                    <a:pt x="14" y="32"/>
                    <a:pt x="19" y="17"/>
                    <a:pt x="24" y="3"/>
                  </a:cubicBezTo>
                  <a:cubicBezTo>
                    <a:pt x="25" y="1"/>
                    <a:pt x="21" y="0"/>
                    <a:pt x="2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4" name="Freeform 593"/>
            <p:cNvSpPr/>
            <p:nvPr/>
          </p:nvSpPr>
          <p:spPr bwMode="auto">
            <a:xfrm>
              <a:off x="2159" y="1611"/>
              <a:ext cx="31" cy="55"/>
            </a:xfrm>
            <a:custGeom>
              <a:avLst/>
              <a:gdLst>
                <a:gd name="T0" fmla="*/ 20 w 25"/>
                <a:gd name="T1" fmla="*/ 3 h 45"/>
                <a:gd name="T2" fmla="*/ 10 w 25"/>
                <a:gd name="T3" fmla="*/ 24 h 45"/>
                <a:gd name="T4" fmla="*/ 2 w 25"/>
                <a:gd name="T5" fmla="*/ 40 h 45"/>
                <a:gd name="T6" fmla="*/ 5 w 25"/>
                <a:gd name="T7" fmla="*/ 43 h 45"/>
                <a:gd name="T8" fmla="*/ 12 w 25"/>
                <a:gd name="T9" fmla="*/ 29 h 45"/>
                <a:gd name="T10" fmla="*/ 24 w 25"/>
                <a:gd name="T11" fmla="*/ 4 h 45"/>
                <a:gd name="T12" fmla="*/ 20 w 25"/>
                <a:gd name="T13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45">
                  <a:moveTo>
                    <a:pt x="20" y="3"/>
                  </a:moveTo>
                  <a:cubicBezTo>
                    <a:pt x="17" y="10"/>
                    <a:pt x="14" y="17"/>
                    <a:pt x="10" y="24"/>
                  </a:cubicBezTo>
                  <a:cubicBezTo>
                    <a:pt x="7" y="29"/>
                    <a:pt x="5" y="36"/>
                    <a:pt x="2" y="40"/>
                  </a:cubicBezTo>
                  <a:cubicBezTo>
                    <a:pt x="0" y="42"/>
                    <a:pt x="3" y="45"/>
                    <a:pt x="5" y="43"/>
                  </a:cubicBezTo>
                  <a:cubicBezTo>
                    <a:pt x="8" y="39"/>
                    <a:pt x="10" y="33"/>
                    <a:pt x="12" y="29"/>
                  </a:cubicBezTo>
                  <a:cubicBezTo>
                    <a:pt x="16" y="20"/>
                    <a:pt x="21" y="12"/>
                    <a:pt x="24" y="4"/>
                  </a:cubicBezTo>
                  <a:cubicBezTo>
                    <a:pt x="25" y="1"/>
                    <a:pt x="21" y="0"/>
                    <a:pt x="20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5" name="Freeform 594"/>
            <p:cNvSpPr/>
            <p:nvPr/>
          </p:nvSpPr>
          <p:spPr bwMode="auto">
            <a:xfrm>
              <a:off x="2180" y="1625"/>
              <a:ext cx="19" cy="29"/>
            </a:xfrm>
            <a:custGeom>
              <a:avLst/>
              <a:gdLst>
                <a:gd name="T0" fmla="*/ 11 w 16"/>
                <a:gd name="T1" fmla="*/ 3 h 24"/>
                <a:gd name="T2" fmla="*/ 2 w 16"/>
                <a:gd name="T3" fmla="*/ 19 h 24"/>
                <a:gd name="T4" fmla="*/ 5 w 16"/>
                <a:gd name="T5" fmla="*/ 22 h 24"/>
                <a:gd name="T6" fmla="*/ 15 w 16"/>
                <a:gd name="T7" fmla="*/ 5 h 24"/>
                <a:gd name="T8" fmla="*/ 11 w 16"/>
                <a:gd name="T9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4">
                  <a:moveTo>
                    <a:pt x="11" y="3"/>
                  </a:moveTo>
                  <a:cubicBezTo>
                    <a:pt x="8" y="8"/>
                    <a:pt x="6" y="14"/>
                    <a:pt x="2" y="19"/>
                  </a:cubicBezTo>
                  <a:cubicBezTo>
                    <a:pt x="0" y="21"/>
                    <a:pt x="3" y="24"/>
                    <a:pt x="5" y="22"/>
                  </a:cubicBezTo>
                  <a:cubicBezTo>
                    <a:pt x="9" y="17"/>
                    <a:pt x="11" y="11"/>
                    <a:pt x="15" y="5"/>
                  </a:cubicBezTo>
                  <a:cubicBezTo>
                    <a:pt x="16" y="2"/>
                    <a:pt x="12" y="0"/>
                    <a:pt x="1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6" name="Freeform 595"/>
            <p:cNvSpPr/>
            <p:nvPr/>
          </p:nvSpPr>
          <p:spPr bwMode="auto">
            <a:xfrm>
              <a:off x="2119" y="1789"/>
              <a:ext cx="16" cy="31"/>
            </a:xfrm>
            <a:custGeom>
              <a:avLst/>
              <a:gdLst>
                <a:gd name="T0" fmla="*/ 8 w 13"/>
                <a:gd name="T1" fmla="*/ 3 h 25"/>
                <a:gd name="T2" fmla="*/ 7 w 13"/>
                <a:gd name="T3" fmla="*/ 11 h 25"/>
                <a:gd name="T4" fmla="*/ 2 w 13"/>
                <a:gd name="T5" fmla="*/ 20 h 25"/>
                <a:gd name="T6" fmla="*/ 4 w 13"/>
                <a:gd name="T7" fmla="*/ 24 h 25"/>
                <a:gd name="T8" fmla="*/ 12 w 13"/>
                <a:gd name="T9" fmla="*/ 4 h 25"/>
                <a:gd name="T10" fmla="*/ 8 w 13"/>
                <a:gd name="T11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5">
                  <a:moveTo>
                    <a:pt x="8" y="3"/>
                  </a:moveTo>
                  <a:cubicBezTo>
                    <a:pt x="8" y="6"/>
                    <a:pt x="7" y="8"/>
                    <a:pt x="7" y="11"/>
                  </a:cubicBezTo>
                  <a:cubicBezTo>
                    <a:pt x="6" y="14"/>
                    <a:pt x="5" y="19"/>
                    <a:pt x="2" y="20"/>
                  </a:cubicBezTo>
                  <a:cubicBezTo>
                    <a:pt x="0" y="21"/>
                    <a:pt x="2" y="25"/>
                    <a:pt x="4" y="24"/>
                  </a:cubicBezTo>
                  <a:cubicBezTo>
                    <a:pt x="11" y="21"/>
                    <a:pt x="11" y="10"/>
                    <a:pt x="12" y="4"/>
                  </a:cubicBezTo>
                  <a:cubicBezTo>
                    <a:pt x="13" y="1"/>
                    <a:pt x="9" y="0"/>
                    <a:pt x="8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7" name="Freeform 596"/>
            <p:cNvSpPr/>
            <p:nvPr/>
          </p:nvSpPr>
          <p:spPr bwMode="auto">
            <a:xfrm>
              <a:off x="2134" y="1793"/>
              <a:ext cx="13" cy="27"/>
            </a:xfrm>
            <a:custGeom>
              <a:avLst/>
              <a:gdLst>
                <a:gd name="T0" fmla="*/ 7 w 11"/>
                <a:gd name="T1" fmla="*/ 3 h 22"/>
                <a:gd name="T2" fmla="*/ 6 w 11"/>
                <a:gd name="T3" fmla="*/ 9 h 22"/>
                <a:gd name="T4" fmla="*/ 5 w 11"/>
                <a:gd name="T5" fmla="*/ 13 h 22"/>
                <a:gd name="T6" fmla="*/ 4 w 11"/>
                <a:gd name="T7" fmla="*/ 15 h 22"/>
                <a:gd name="T8" fmla="*/ 5 w 11"/>
                <a:gd name="T9" fmla="*/ 16 h 22"/>
                <a:gd name="T10" fmla="*/ 2 w 11"/>
                <a:gd name="T11" fmla="*/ 19 h 22"/>
                <a:gd name="T12" fmla="*/ 11 w 11"/>
                <a:gd name="T13" fmla="*/ 4 h 22"/>
                <a:gd name="T14" fmla="*/ 7 w 11"/>
                <a:gd name="T1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2">
                  <a:moveTo>
                    <a:pt x="7" y="3"/>
                  </a:moveTo>
                  <a:cubicBezTo>
                    <a:pt x="7" y="5"/>
                    <a:pt x="6" y="7"/>
                    <a:pt x="6" y="9"/>
                  </a:cubicBezTo>
                  <a:cubicBezTo>
                    <a:pt x="5" y="11"/>
                    <a:pt x="5" y="12"/>
                    <a:pt x="5" y="13"/>
                  </a:cubicBezTo>
                  <a:cubicBezTo>
                    <a:pt x="5" y="14"/>
                    <a:pt x="4" y="14"/>
                    <a:pt x="4" y="15"/>
                  </a:cubicBezTo>
                  <a:cubicBezTo>
                    <a:pt x="3" y="16"/>
                    <a:pt x="3" y="15"/>
                    <a:pt x="5" y="16"/>
                  </a:cubicBezTo>
                  <a:cubicBezTo>
                    <a:pt x="2" y="14"/>
                    <a:pt x="0" y="18"/>
                    <a:pt x="2" y="19"/>
                  </a:cubicBezTo>
                  <a:cubicBezTo>
                    <a:pt x="9" y="22"/>
                    <a:pt x="11" y="7"/>
                    <a:pt x="11" y="4"/>
                  </a:cubicBezTo>
                  <a:cubicBezTo>
                    <a:pt x="11" y="1"/>
                    <a:pt x="8" y="0"/>
                    <a:pt x="7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8" name="Freeform 597"/>
            <p:cNvSpPr/>
            <p:nvPr/>
          </p:nvSpPr>
          <p:spPr bwMode="auto">
            <a:xfrm>
              <a:off x="2012" y="1555"/>
              <a:ext cx="26" cy="38"/>
            </a:xfrm>
            <a:custGeom>
              <a:avLst/>
              <a:gdLst>
                <a:gd name="T0" fmla="*/ 5 w 22"/>
                <a:gd name="T1" fmla="*/ 29 h 31"/>
                <a:gd name="T2" fmla="*/ 20 w 22"/>
                <a:gd name="T3" fmla="*/ 5 h 31"/>
                <a:gd name="T4" fmla="*/ 17 w 22"/>
                <a:gd name="T5" fmla="*/ 2 h 31"/>
                <a:gd name="T6" fmla="*/ 2 w 22"/>
                <a:gd name="T7" fmla="*/ 27 h 31"/>
                <a:gd name="T8" fmla="*/ 5 w 22"/>
                <a:gd name="T9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1">
                  <a:moveTo>
                    <a:pt x="5" y="29"/>
                  </a:moveTo>
                  <a:cubicBezTo>
                    <a:pt x="10" y="21"/>
                    <a:pt x="14" y="12"/>
                    <a:pt x="20" y="5"/>
                  </a:cubicBezTo>
                  <a:cubicBezTo>
                    <a:pt x="22" y="3"/>
                    <a:pt x="19" y="0"/>
                    <a:pt x="17" y="2"/>
                  </a:cubicBezTo>
                  <a:cubicBezTo>
                    <a:pt x="11" y="10"/>
                    <a:pt x="6" y="18"/>
                    <a:pt x="2" y="27"/>
                  </a:cubicBezTo>
                  <a:cubicBezTo>
                    <a:pt x="0" y="29"/>
                    <a:pt x="4" y="31"/>
                    <a:pt x="5" y="2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9" name="Freeform 598"/>
            <p:cNvSpPr/>
            <p:nvPr/>
          </p:nvSpPr>
          <p:spPr bwMode="auto">
            <a:xfrm>
              <a:off x="2028" y="1559"/>
              <a:ext cx="35" cy="46"/>
            </a:xfrm>
            <a:custGeom>
              <a:avLst/>
              <a:gdLst>
                <a:gd name="T0" fmla="*/ 5 w 29"/>
                <a:gd name="T1" fmla="*/ 35 h 38"/>
                <a:gd name="T2" fmla="*/ 17 w 29"/>
                <a:gd name="T3" fmla="*/ 19 h 38"/>
                <a:gd name="T4" fmla="*/ 27 w 29"/>
                <a:gd name="T5" fmla="*/ 4 h 38"/>
                <a:gd name="T6" fmla="*/ 24 w 29"/>
                <a:gd name="T7" fmla="*/ 1 h 38"/>
                <a:gd name="T8" fmla="*/ 16 w 29"/>
                <a:gd name="T9" fmla="*/ 13 h 38"/>
                <a:gd name="T10" fmla="*/ 1 w 29"/>
                <a:gd name="T11" fmla="*/ 34 h 38"/>
                <a:gd name="T12" fmla="*/ 5 w 29"/>
                <a:gd name="T13" fmla="*/ 3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38">
                  <a:moveTo>
                    <a:pt x="5" y="35"/>
                  </a:moveTo>
                  <a:cubicBezTo>
                    <a:pt x="8" y="30"/>
                    <a:pt x="13" y="24"/>
                    <a:pt x="17" y="19"/>
                  </a:cubicBezTo>
                  <a:cubicBezTo>
                    <a:pt x="20" y="14"/>
                    <a:pt x="23" y="8"/>
                    <a:pt x="27" y="4"/>
                  </a:cubicBezTo>
                  <a:cubicBezTo>
                    <a:pt x="29" y="3"/>
                    <a:pt x="26" y="0"/>
                    <a:pt x="24" y="1"/>
                  </a:cubicBezTo>
                  <a:cubicBezTo>
                    <a:pt x="20" y="5"/>
                    <a:pt x="18" y="9"/>
                    <a:pt x="16" y="13"/>
                  </a:cubicBezTo>
                  <a:cubicBezTo>
                    <a:pt x="11" y="20"/>
                    <a:pt x="6" y="26"/>
                    <a:pt x="1" y="34"/>
                  </a:cubicBezTo>
                  <a:cubicBezTo>
                    <a:pt x="0" y="36"/>
                    <a:pt x="3" y="38"/>
                    <a:pt x="5" y="3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0" name="Freeform 599"/>
            <p:cNvSpPr/>
            <p:nvPr/>
          </p:nvSpPr>
          <p:spPr bwMode="auto">
            <a:xfrm>
              <a:off x="2046" y="1564"/>
              <a:ext cx="35" cy="48"/>
            </a:xfrm>
            <a:custGeom>
              <a:avLst/>
              <a:gdLst>
                <a:gd name="T0" fmla="*/ 5 w 29"/>
                <a:gd name="T1" fmla="*/ 38 h 40"/>
                <a:gd name="T2" fmla="*/ 16 w 29"/>
                <a:gd name="T3" fmla="*/ 21 h 40"/>
                <a:gd name="T4" fmla="*/ 28 w 29"/>
                <a:gd name="T5" fmla="*/ 4 h 40"/>
                <a:gd name="T6" fmla="*/ 25 w 29"/>
                <a:gd name="T7" fmla="*/ 1 h 40"/>
                <a:gd name="T8" fmla="*/ 15 w 29"/>
                <a:gd name="T9" fmla="*/ 15 h 40"/>
                <a:gd name="T10" fmla="*/ 1 w 29"/>
                <a:gd name="T11" fmla="*/ 36 h 40"/>
                <a:gd name="T12" fmla="*/ 5 w 29"/>
                <a:gd name="T13" fmla="*/ 3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40">
                  <a:moveTo>
                    <a:pt x="5" y="38"/>
                  </a:moveTo>
                  <a:cubicBezTo>
                    <a:pt x="8" y="32"/>
                    <a:pt x="12" y="27"/>
                    <a:pt x="16" y="21"/>
                  </a:cubicBezTo>
                  <a:cubicBezTo>
                    <a:pt x="20" y="16"/>
                    <a:pt x="23" y="9"/>
                    <a:pt x="28" y="4"/>
                  </a:cubicBezTo>
                  <a:cubicBezTo>
                    <a:pt x="29" y="3"/>
                    <a:pt x="27" y="0"/>
                    <a:pt x="25" y="1"/>
                  </a:cubicBezTo>
                  <a:cubicBezTo>
                    <a:pt x="21" y="5"/>
                    <a:pt x="18" y="10"/>
                    <a:pt x="15" y="15"/>
                  </a:cubicBezTo>
                  <a:cubicBezTo>
                    <a:pt x="10" y="22"/>
                    <a:pt x="5" y="29"/>
                    <a:pt x="1" y="36"/>
                  </a:cubicBezTo>
                  <a:cubicBezTo>
                    <a:pt x="0" y="38"/>
                    <a:pt x="3" y="40"/>
                    <a:pt x="5" y="3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1" name="Freeform 600"/>
            <p:cNvSpPr/>
            <p:nvPr/>
          </p:nvSpPr>
          <p:spPr bwMode="auto">
            <a:xfrm>
              <a:off x="2067" y="1570"/>
              <a:ext cx="35" cy="44"/>
            </a:xfrm>
            <a:custGeom>
              <a:avLst/>
              <a:gdLst>
                <a:gd name="T0" fmla="*/ 5 w 29"/>
                <a:gd name="T1" fmla="*/ 34 h 36"/>
                <a:gd name="T2" fmla="*/ 27 w 29"/>
                <a:gd name="T3" fmla="*/ 4 h 36"/>
                <a:gd name="T4" fmla="*/ 24 w 29"/>
                <a:gd name="T5" fmla="*/ 2 h 36"/>
                <a:gd name="T6" fmla="*/ 2 w 29"/>
                <a:gd name="T7" fmla="*/ 32 h 36"/>
                <a:gd name="T8" fmla="*/ 5 w 29"/>
                <a:gd name="T9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6">
                  <a:moveTo>
                    <a:pt x="5" y="34"/>
                  </a:moveTo>
                  <a:cubicBezTo>
                    <a:pt x="12" y="24"/>
                    <a:pt x="18" y="12"/>
                    <a:pt x="27" y="4"/>
                  </a:cubicBezTo>
                  <a:cubicBezTo>
                    <a:pt x="29" y="3"/>
                    <a:pt x="26" y="0"/>
                    <a:pt x="24" y="2"/>
                  </a:cubicBezTo>
                  <a:cubicBezTo>
                    <a:pt x="14" y="9"/>
                    <a:pt x="9" y="21"/>
                    <a:pt x="2" y="32"/>
                  </a:cubicBezTo>
                  <a:cubicBezTo>
                    <a:pt x="0" y="34"/>
                    <a:pt x="4" y="36"/>
                    <a:pt x="5" y="3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2" name="Freeform 601"/>
            <p:cNvSpPr/>
            <p:nvPr/>
          </p:nvSpPr>
          <p:spPr bwMode="auto">
            <a:xfrm>
              <a:off x="1999" y="1747"/>
              <a:ext cx="21" cy="21"/>
            </a:xfrm>
            <a:custGeom>
              <a:avLst/>
              <a:gdLst>
                <a:gd name="T0" fmla="*/ 5 w 17"/>
                <a:gd name="T1" fmla="*/ 17 h 18"/>
                <a:gd name="T2" fmla="*/ 15 w 17"/>
                <a:gd name="T3" fmla="*/ 4 h 18"/>
                <a:gd name="T4" fmla="*/ 12 w 17"/>
                <a:gd name="T5" fmla="*/ 2 h 18"/>
                <a:gd name="T6" fmla="*/ 2 w 17"/>
                <a:gd name="T7" fmla="*/ 14 h 18"/>
                <a:gd name="T8" fmla="*/ 5 w 17"/>
                <a:gd name="T9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8">
                  <a:moveTo>
                    <a:pt x="5" y="17"/>
                  </a:moveTo>
                  <a:cubicBezTo>
                    <a:pt x="8" y="12"/>
                    <a:pt x="11" y="8"/>
                    <a:pt x="15" y="4"/>
                  </a:cubicBezTo>
                  <a:cubicBezTo>
                    <a:pt x="17" y="3"/>
                    <a:pt x="14" y="0"/>
                    <a:pt x="12" y="2"/>
                  </a:cubicBezTo>
                  <a:cubicBezTo>
                    <a:pt x="9" y="5"/>
                    <a:pt x="5" y="9"/>
                    <a:pt x="2" y="14"/>
                  </a:cubicBezTo>
                  <a:cubicBezTo>
                    <a:pt x="0" y="15"/>
                    <a:pt x="3" y="18"/>
                    <a:pt x="5" y="1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3" name="Freeform 602"/>
            <p:cNvSpPr/>
            <p:nvPr/>
          </p:nvSpPr>
          <p:spPr bwMode="auto">
            <a:xfrm>
              <a:off x="2001" y="1765"/>
              <a:ext cx="27" cy="31"/>
            </a:xfrm>
            <a:custGeom>
              <a:avLst/>
              <a:gdLst>
                <a:gd name="T0" fmla="*/ 6 w 22"/>
                <a:gd name="T1" fmla="*/ 24 h 26"/>
                <a:gd name="T2" fmla="*/ 20 w 22"/>
                <a:gd name="T3" fmla="*/ 4 h 26"/>
                <a:gd name="T4" fmla="*/ 17 w 22"/>
                <a:gd name="T5" fmla="*/ 2 h 26"/>
                <a:gd name="T6" fmla="*/ 2 w 22"/>
                <a:gd name="T7" fmla="*/ 22 h 26"/>
                <a:gd name="T8" fmla="*/ 6 w 22"/>
                <a:gd name="T9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6">
                  <a:moveTo>
                    <a:pt x="6" y="24"/>
                  </a:moveTo>
                  <a:cubicBezTo>
                    <a:pt x="10" y="18"/>
                    <a:pt x="15" y="11"/>
                    <a:pt x="20" y="4"/>
                  </a:cubicBezTo>
                  <a:cubicBezTo>
                    <a:pt x="22" y="2"/>
                    <a:pt x="18" y="0"/>
                    <a:pt x="17" y="2"/>
                  </a:cubicBezTo>
                  <a:cubicBezTo>
                    <a:pt x="12" y="9"/>
                    <a:pt x="7" y="15"/>
                    <a:pt x="2" y="22"/>
                  </a:cubicBezTo>
                  <a:cubicBezTo>
                    <a:pt x="0" y="24"/>
                    <a:pt x="4" y="26"/>
                    <a:pt x="6" y="2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4" name="Freeform 603"/>
            <p:cNvSpPr/>
            <p:nvPr/>
          </p:nvSpPr>
          <p:spPr bwMode="auto">
            <a:xfrm>
              <a:off x="2017" y="1773"/>
              <a:ext cx="24" cy="30"/>
            </a:xfrm>
            <a:custGeom>
              <a:avLst/>
              <a:gdLst>
                <a:gd name="T0" fmla="*/ 5 w 20"/>
                <a:gd name="T1" fmla="*/ 22 h 24"/>
                <a:gd name="T2" fmla="*/ 19 w 20"/>
                <a:gd name="T3" fmla="*/ 4 h 24"/>
                <a:gd name="T4" fmla="*/ 15 w 20"/>
                <a:gd name="T5" fmla="*/ 2 h 24"/>
                <a:gd name="T6" fmla="*/ 2 w 20"/>
                <a:gd name="T7" fmla="*/ 19 h 24"/>
                <a:gd name="T8" fmla="*/ 5 w 20"/>
                <a:gd name="T9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4">
                  <a:moveTo>
                    <a:pt x="5" y="22"/>
                  </a:moveTo>
                  <a:cubicBezTo>
                    <a:pt x="10" y="16"/>
                    <a:pt x="14" y="10"/>
                    <a:pt x="19" y="4"/>
                  </a:cubicBezTo>
                  <a:cubicBezTo>
                    <a:pt x="20" y="2"/>
                    <a:pt x="17" y="0"/>
                    <a:pt x="15" y="2"/>
                  </a:cubicBezTo>
                  <a:cubicBezTo>
                    <a:pt x="11" y="8"/>
                    <a:pt x="6" y="13"/>
                    <a:pt x="2" y="19"/>
                  </a:cubicBezTo>
                  <a:cubicBezTo>
                    <a:pt x="0" y="21"/>
                    <a:pt x="3" y="24"/>
                    <a:pt x="5" y="2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5" name="Freeform 604"/>
            <p:cNvSpPr/>
            <p:nvPr/>
          </p:nvSpPr>
          <p:spPr bwMode="auto">
            <a:xfrm>
              <a:off x="1890" y="1634"/>
              <a:ext cx="33" cy="41"/>
            </a:xfrm>
            <a:custGeom>
              <a:avLst/>
              <a:gdLst>
                <a:gd name="T0" fmla="*/ 5 w 27"/>
                <a:gd name="T1" fmla="*/ 31 h 33"/>
                <a:gd name="T2" fmla="*/ 26 w 27"/>
                <a:gd name="T3" fmla="*/ 4 h 33"/>
                <a:gd name="T4" fmla="*/ 22 w 27"/>
                <a:gd name="T5" fmla="*/ 2 h 33"/>
                <a:gd name="T6" fmla="*/ 1 w 27"/>
                <a:gd name="T7" fmla="*/ 29 h 33"/>
                <a:gd name="T8" fmla="*/ 5 w 27"/>
                <a:gd name="T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3">
                  <a:moveTo>
                    <a:pt x="5" y="31"/>
                  </a:moveTo>
                  <a:cubicBezTo>
                    <a:pt x="11" y="22"/>
                    <a:pt x="19" y="13"/>
                    <a:pt x="26" y="4"/>
                  </a:cubicBezTo>
                  <a:cubicBezTo>
                    <a:pt x="27" y="2"/>
                    <a:pt x="24" y="0"/>
                    <a:pt x="22" y="2"/>
                  </a:cubicBezTo>
                  <a:cubicBezTo>
                    <a:pt x="16" y="11"/>
                    <a:pt x="8" y="20"/>
                    <a:pt x="1" y="29"/>
                  </a:cubicBezTo>
                  <a:cubicBezTo>
                    <a:pt x="0" y="31"/>
                    <a:pt x="3" y="33"/>
                    <a:pt x="5" y="3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6" name="Freeform 605"/>
            <p:cNvSpPr/>
            <p:nvPr/>
          </p:nvSpPr>
          <p:spPr bwMode="auto">
            <a:xfrm>
              <a:off x="1906" y="1639"/>
              <a:ext cx="41" cy="48"/>
            </a:xfrm>
            <a:custGeom>
              <a:avLst/>
              <a:gdLst>
                <a:gd name="T0" fmla="*/ 5 w 34"/>
                <a:gd name="T1" fmla="*/ 38 h 39"/>
                <a:gd name="T2" fmla="*/ 20 w 34"/>
                <a:gd name="T3" fmla="*/ 19 h 39"/>
                <a:gd name="T4" fmla="*/ 32 w 34"/>
                <a:gd name="T5" fmla="*/ 5 h 39"/>
                <a:gd name="T6" fmla="*/ 30 w 34"/>
                <a:gd name="T7" fmla="*/ 1 h 39"/>
                <a:gd name="T8" fmla="*/ 18 w 34"/>
                <a:gd name="T9" fmla="*/ 14 h 39"/>
                <a:gd name="T10" fmla="*/ 2 w 34"/>
                <a:gd name="T11" fmla="*/ 35 h 39"/>
                <a:gd name="T12" fmla="*/ 5 w 34"/>
                <a:gd name="T13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9">
                  <a:moveTo>
                    <a:pt x="5" y="38"/>
                  </a:moveTo>
                  <a:cubicBezTo>
                    <a:pt x="10" y="32"/>
                    <a:pt x="15" y="25"/>
                    <a:pt x="20" y="19"/>
                  </a:cubicBezTo>
                  <a:cubicBezTo>
                    <a:pt x="23" y="15"/>
                    <a:pt x="27" y="7"/>
                    <a:pt x="32" y="5"/>
                  </a:cubicBezTo>
                  <a:cubicBezTo>
                    <a:pt x="34" y="3"/>
                    <a:pt x="32" y="0"/>
                    <a:pt x="30" y="1"/>
                  </a:cubicBezTo>
                  <a:cubicBezTo>
                    <a:pt x="25" y="4"/>
                    <a:pt x="22" y="10"/>
                    <a:pt x="18" y="14"/>
                  </a:cubicBezTo>
                  <a:cubicBezTo>
                    <a:pt x="13" y="21"/>
                    <a:pt x="8" y="28"/>
                    <a:pt x="2" y="35"/>
                  </a:cubicBezTo>
                  <a:cubicBezTo>
                    <a:pt x="0" y="37"/>
                    <a:pt x="3" y="39"/>
                    <a:pt x="5" y="3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7" name="Freeform 606"/>
            <p:cNvSpPr/>
            <p:nvPr/>
          </p:nvSpPr>
          <p:spPr bwMode="auto">
            <a:xfrm>
              <a:off x="1920" y="1651"/>
              <a:ext cx="37" cy="44"/>
            </a:xfrm>
            <a:custGeom>
              <a:avLst/>
              <a:gdLst>
                <a:gd name="T0" fmla="*/ 5 w 30"/>
                <a:gd name="T1" fmla="*/ 33 h 36"/>
                <a:gd name="T2" fmla="*/ 28 w 30"/>
                <a:gd name="T3" fmla="*/ 5 h 36"/>
                <a:gd name="T4" fmla="*/ 26 w 30"/>
                <a:gd name="T5" fmla="*/ 2 h 36"/>
                <a:gd name="T6" fmla="*/ 2 w 30"/>
                <a:gd name="T7" fmla="*/ 31 h 36"/>
                <a:gd name="T8" fmla="*/ 5 w 30"/>
                <a:gd name="T9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6">
                  <a:moveTo>
                    <a:pt x="5" y="33"/>
                  </a:moveTo>
                  <a:cubicBezTo>
                    <a:pt x="12" y="24"/>
                    <a:pt x="19" y="13"/>
                    <a:pt x="28" y="5"/>
                  </a:cubicBezTo>
                  <a:cubicBezTo>
                    <a:pt x="30" y="3"/>
                    <a:pt x="27" y="0"/>
                    <a:pt x="26" y="2"/>
                  </a:cubicBezTo>
                  <a:cubicBezTo>
                    <a:pt x="16" y="11"/>
                    <a:pt x="10" y="21"/>
                    <a:pt x="2" y="31"/>
                  </a:cubicBezTo>
                  <a:cubicBezTo>
                    <a:pt x="0" y="33"/>
                    <a:pt x="3" y="36"/>
                    <a:pt x="5" y="3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235" name="Group 808"/>
          <p:cNvGrpSpPr/>
          <p:nvPr/>
        </p:nvGrpSpPr>
        <p:grpSpPr bwMode="auto">
          <a:xfrm>
            <a:off x="1416055" y="955697"/>
            <a:ext cx="9255146" cy="5403973"/>
            <a:chOff x="892" y="602"/>
            <a:chExt cx="5830" cy="3404"/>
          </a:xfrm>
        </p:grpSpPr>
        <p:sp>
          <p:nvSpPr>
            <p:cNvPr id="3288" name="Freeform 608"/>
            <p:cNvSpPr/>
            <p:nvPr/>
          </p:nvSpPr>
          <p:spPr bwMode="auto">
            <a:xfrm>
              <a:off x="1943" y="1655"/>
              <a:ext cx="36" cy="39"/>
            </a:xfrm>
            <a:custGeom>
              <a:avLst/>
              <a:gdLst>
                <a:gd name="T0" fmla="*/ 5 w 29"/>
                <a:gd name="T1" fmla="*/ 30 h 32"/>
                <a:gd name="T2" fmla="*/ 28 w 29"/>
                <a:gd name="T3" fmla="*/ 4 h 32"/>
                <a:gd name="T4" fmla="*/ 25 w 29"/>
                <a:gd name="T5" fmla="*/ 2 h 32"/>
                <a:gd name="T6" fmla="*/ 1 w 29"/>
                <a:gd name="T7" fmla="*/ 28 h 32"/>
                <a:gd name="T8" fmla="*/ 5 w 29"/>
                <a:gd name="T9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2">
                  <a:moveTo>
                    <a:pt x="5" y="30"/>
                  </a:moveTo>
                  <a:cubicBezTo>
                    <a:pt x="12" y="21"/>
                    <a:pt x="20" y="13"/>
                    <a:pt x="28" y="4"/>
                  </a:cubicBezTo>
                  <a:cubicBezTo>
                    <a:pt x="29" y="2"/>
                    <a:pt x="26" y="0"/>
                    <a:pt x="25" y="2"/>
                  </a:cubicBezTo>
                  <a:cubicBezTo>
                    <a:pt x="16" y="10"/>
                    <a:pt x="8" y="19"/>
                    <a:pt x="1" y="28"/>
                  </a:cubicBezTo>
                  <a:cubicBezTo>
                    <a:pt x="0" y="30"/>
                    <a:pt x="3" y="32"/>
                    <a:pt x="5" y="3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9" name="Freeform 609"/>
            <p:cNvSpPr/>
            <p:nvPr/>
          </p:nvSpPr>
          <p:spPr bwMode="auto">
            <a:xfrm>
              <a:off x="1948" y="1943"/>
              <a:ext cx="33" cy="53"/>
            </a:xfrm>
            <a:custGeom>
              <a:avLst/>
              <a:gdLst>
                <a:gd name="T0" fmla="*/ 5 w 27"/>
                <a:gd name="T1" fmla="*/ 42 h 44"/>
                <a:gd name="T2" fmla="*/ 8 w 27"/>
                <a:gd name="T3" fmla="*/ 30 h 44"/>
                <a:gd name="T4" fmla="*/ 10 w 27"/>
                <a:gd name="T5" fmla="*/ 8 h 44"/>
                <a:gd name="T6" fmla="*/ 13 w 27"/>
                <a:gd name="T7" fmla="*/ 6 h 44"/>
                <a:gd name="T8" fmla="*/ 17 w 27"/>
                <a:gd name="T9" fmla="*/ 16 h 44"/>
                <a:gd name="T10" fmla="*/ 21 w 27"/>
                <a:gd name="T11" fmla="*/ 32 h 44"/>
                <a:gd name="T12" fmla="*/ 24 w 27"/>
                <a:gd name="T13" fmla="*/ 34 h 44"/>
                <a:gd name="T14" fmla="*/ 21 w 27"/>
                <a:gd name="T15" fmla="*/ 15 h 44"/>
                <a:gd name="T16" fmla="*/ 12 w 27"/>
                <a:gd name="T17" fmla="*/ 0 h 44"/>
                <a:gd name="T18" fmla="*/ 1 w 27"/>
                <a:gd name="T19" fmla="*/ 40 h 44"/>
                <a:gd name="T20" fmla="*/ 5 w 27"/>
                <a:gd name="T21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44">
                  <a:moveTo>
                    <a:pt x="5" y="42"/>
                  </a:moveTo>
                  <a:cubicBezTo>
                    <a:pt x="7" y="39"/>
                    <a:pt x="7" y="34"/>
                    <a:pt x="8" y="30"/>
                  </a:cubicBezTo>
                  <a:cubicBezTo>
                    <a:pt x="8" y="23"/>
                    <a:pt x="8" y="15"/>
                    <a:pt x="10" y="8"/>
                  </a:cubicBezTo>
                  <a:cubicBezTo>
                    <a:pt x="11" y="5"/>
                    <a:pt x="11" y="3"/>
                    <a:pt x="13" y="6"/>
                  </a:cubicBezTo>
                  <a:cubicBezTo>
                    <a:pt x="15" y="9"/>
                    <a:pt x="16" y="13"/>
                    <a:pt x="17" y="16"/>
                  </a:cubicBezTo>
                  <a:cubicBezTo>
                    <a:pt x="18" y="20"/>
                    <a:pt x="22" y="30"/>
                    <a:pt x="21" y="32"/>
                  </a:cubicBezTo>
                  <a:cubicBezTo>
                    <a:pt x="20" y="35"/>
                    <a:pt x="23" y="37"/>
                    <a:pt x="24" y="34"/>
                  </a:cubicBezTo>
                  <a:cubicBezTo>
                    <a:pt x="27" y="29"/>
                    <a:pt x="22" y="20"/>
                    <a:pt x="21" y="15"/>
                  </a:cubicBezTo>
                  <a:cubicBezTo>
                    <a:pt x="20" y="12"/>
                    <a:pt x="17" y="0"/>
                    <a:pt x="12" y="0"/>
                  </a:cubicBezTo>
                  <a:cubicBezTo>
                    <a:pt x="0" y="0"/>
                    <a:pt x="6" y="33"/>
                    <a:pt x="1" y="40"/>
                  </a:cubicBezTo>
                  <a:cubicBezTo>
                    <a:pt x="0" y="43"/>
                    <a:pt x="3" y="44"/>
                    <a:pt x="5" y="4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0" name="Freeform 610"/>
            <p:cNvSpPr/>
            <p:nvPr/>
          </p:nvSpPr>
          <p:spPr bwMode="auto">
            <a:xfrm>
              <a:off x="1958" y="1960"/>
              <a:ext cx="17" cy="16"/>
            </a:xfrm>
            <a:custGeom>
              <a:avLst/>
              <a:gdLst>
                <a:gd name="T0" fmla="*/ 5 w 14"/>
                <a:gd name="T1" fmla="*/ 11 h 13"/>
                <a:gd name="T2" fmla="*/ 12 w 14"/>
                <a:gd name="T3" fmla="*/ 5 h 13"/>
                <a:gd name="T4" fmla="*/ 9 w 14"/>
                <a:gd name="T5" fmla="*/ 2 h 13"/>
                <a:gd name="T6" fmla="*/ 2 w 14"/>
                <a:gd name="T7" fmla="*/ 8 h 13"/>
                <a:gd name="T8" fmla="*/ 5 w 14"/>
                <a:gd name="T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3">
                  <a:moveTo>
                    <a:pt x="5" y="11"/>
                  </a:moveTo>
                  <a:cubicBezTo>
                    <a:pt x="7" y="9"/>
                    <a:pt x="10" y="7"/>
                    <a:pt x="12" y="5"/>
                  </a:cubicBezTo>
                  <a:cubicBezTo>
                    <a:pt x="14" y="3"/>
                    <a:pt x="11" y="0"/>
                    <a:pt x="9" y="2"/>
                  </a:cubicBezTo>
                  <a:cubicBezTo>
                    <a:pt x="7" y="5"/>
                    <a:pt x="4" y="6"/>
                    <a:pt x="2" y="8"/>
                  </a:cubicBezTo>
                  <a:cubicBezTo>
                    <a:pt x="0" y="10"/>
                    <a:pt x="3" y="13"/>
                    <a:pt x="5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1" name="Freeform 611"/>
            <p:cNvSpPr/>
            <p:nvPr/>
          </p:nvSpPr>
          <p:spPr bwMode="auto">
            <a:xfrm>
              <a:off x="2012" y="1895"/>
              <a:ext cx="29" cy="51"/>
            </a:xfrm>
            <a:custGeom>
              <a:avLst/>
              <a:gdLst>
                <a:gd name="T0" fmla="*/ 5 w 24"/>
                <a:gd name="T1" fmla="*/ 19 h 42"/>
                <a:gd name="T2" fmla="*/ 8 w 24"/>
                <a:gd name="T3" fmla="*/ 36 h 42"/>
                <a:gd name="T4" fmla="*/ 12 w 24"/>
                <a:gd name="T5" fmla="*/ 36 h 42"/>
                <a:gd name="T6" fmla="*/ 9 w 24"/>
                <a:gd name="T7" fmla="*/ 16 h 42"/>
                <a:gd name="T8" fmla="*/ 12 w 24"/>
                <a:gd name="T9" fmla="*/ 6 h 42"/>
                <a:gd name="T10" fmla="*/ 13 w 24"/>
                <a:gd name="T11" fmla="*/ 11 h 42"/>
                <a:gd name="T12" fmla="*/ 11 w 24"/>
                <a:gd name="T13" fmla="*/ 16 h 42"/>
                <a:gd name="T14" fmla="*/ 12 w 24"/>
                <a:gd name="T15" fmla="*/ 18 h 42"/>
                <a:gd name="T16" fmla="*/ 16 w 24"/>
                <a:gd name="T17" fmla="*/ 19 h 42"/>
                <a:gd name="T18" fmla="*/ 18 w 24"/>
                <a:gd name="T19" fmla="*/ 27 h 42"/>
                <a:gd name="T20" fmla="*/ 12 w 24"/>
                <a:gd name="T21" fmla="*/ 38 h 42"/>
                <a:gd name="T22" fmla="*/ 15 w 24"/>
                <a:gd name="T23" fmla="*/ 40 h 42"/>
                <a:gd name="T24" fmla="*/ 24 w 24"/>
                <a:gd name="T25" fmla="*/ 22 h 42"/>
                <a:gd name="T26" fmla="*/ 13 w 24"/>
                <a:gd name="T27" fmla="*/ 15 h 42"/>
                <a:gd name="T28" fmla="*/ 15 w 24"/>
                <a:gd name="T29" fmla="*/ 17 h 42"/>
                <a:gd name="T30" fmla="*/ 18 w 24"/>
                <a:gd name="T31" fmla="*/ 4 h 42"/>
                <a:gd name="T32" fmla="*/ 11 w 24"/>
                <a:gd name="T33" fmla="*/ 2 h 42"/>
                <a:gd name="T34" fmla="*/ 8 w 24"/>
                <a:gd name="T35" fmla="*/ 37 h 42"/>
                <a:gd name="T36" fmla="*/ 12 w 24"/>
                <a:gd name="T37" fmla="*/ 36 h 42"/>
                <a:gd name="T38" fmla="*/ 9 w 24"/>
                <a:gd name="T39" fmla="*/ 18 h 42"/>
                <a:gd name="T40" fmla="*/ 5 w 24"/>
                <a:gd name="T41" fmla="*/ 1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42">
                  <a:moveTo>
                    <a:pt x="5" y="19"/>
                  </a:moveTo>
                  <a:cubicBezTo>
                    <a:pt x="6" y="25"/>
                    <a:pt x="8" y="30"/>
                    <a:pt x="8" y="36"/>
                  </a:cubicBezTo>
                  <a:cubicBezTo>
                    <a:pt x="10" y="36"/>
                    <a:pt x="11" y="36"/>
                    <a:pt x="12" y="36"/>
                  </a:cubicBezTo>
                  <a:cubicBezTo>
                    <a:pt x="10" y="30"/>
                    <a:pt x="9" y="23"/>
                    <a:pt x="9" y="16"/>
                  </a:cubicBezTo>
                  <a:cubicBezTo>
                    <a:pt x="9" y="13"/>
                    <a:pt x="10" y="9"/>
                    <a:pt x="12" y="6"/>
                  </a:cubicBezTo>
                  <a:cubicBezTo>
                    <a:pt x="14" y="8"/>
                    <a:pt x="15" y="10"/>
                    <a:pt x="13" y="11"/>
                  </a:cubicBezTo>
                  <a:cubicBezTo>
                    <a:pt x="13" y="13"/>
                    <a:pt x="12" y="14"/>
                    <a:pt x="11" y="16"/>
                  </a:cubicBezTo>
                  <a:cubicBezTo>
                    <a:pt x="11" y="17"/>
                    <a:pt x="11" y="18"/>
                    <a:pt x="12" y="18"/>
                  </a:cubicBezTo>
                  <a:cubicBezTo>
                    <a:pt x="14" y="19"/>
                    <a:pt x="15" y="19"/>
                    <a:pt x="16" y="19"/>
                  </a:cubicBezTo>
                  <a:cubicBezTo>
                    <a:pt x="21" y="20"/>
                    <a:pt x="20" y="25"/>
                    <a:pt x="18" y="27"/>
                  </a:cubicBezTo>
                  <a:cubicBezTo>
                    <a:pt x="16" y="31"/>
                    <a:pt x="14" y="34"/>
                    <a:pt x="12" y="38"/>
                  </a:cubicBezTo>
                  <a:cubicBezTo>
                    <a:pt x="10" y="40"/>
                    <a:pt x="14" y="42"/>
                    <a:pt x="15" y="40"/>
                  </a:cubicBezTo>
                  <a:cubicBezTo>
                    <a:pt x="19" y="34"/>
                    <a:pt x="23" y="29"/>
                    <a:pt x="24" y="22"/>
                  </a:cubicBezTo>
                  <a:cubicBezTo>
                    <a:pt x="24" y="16"/>
                    <a:pt x="18" y="16"/>
                    <a:pt x="13" y="15"/>
                  </a:cubicBezTo>
                  <a:cubicBezTo>
                    <a:pt x="14" y="16"/>
                    <a:pt x="14" y="17"/>
                    <a:pt x="15" y="17"/>
                  </a:cubicBezTo>
                  <a:cubicBezTo>
                    <a:pt x="17" y="13"/>
                    <a:pt x="20" y="9"/>
                    <a:pt x="18" y="4"/>
                  </a:cubicBezTo>
                  <a:cubicBezTo>
                    <a:pt x="17" y="1"/>
                    <a:pt x="14" y="0"/>
                    <a:pt x="11" y="2"/>
                  </a:cubicBezTo>
                  <a:cubicBezTo>
                    <a:pt x="0" y="8"/>
                    <a:pt x="5" y="29"/>
                    <a:pt x="8" y="37"/>
                  </a:cubicBezTo>
                  <a:cubicBezTo>
                    <a:pt x="9" y="39"/>
                    <a:pt x="13" y="39"/>
                    <a:pt x="12" y="36"/>
                  </a:cubicBezTo>
                  <a:cubicBezTo>
                    <a:pt x="12" y="30"/>
                    <a:pt x="10" y="24"/>
                    <a:pt x="9" y="18"/>
                  </a:cubicBezTo>
                  <a:cubicBezTo>
                    <a:pt x="8" y="15"/>
                    <a:pt x="4" y="16"/>
                    <a:pt x="5" y="1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2" name="Freeform 612"/>
            <p:cNvSpPr/>
            <p:nvPr/>
          </p:nvSpPr>
          <p:spPr bwMode="auto">
            <a:xfrm>
              <a:off x="2069" y="1856"/>
              <a:ext cx="29" cy="44"/>
            </a:xfrm>
            <a:custGeom>
              <a:avLst/>
              <a:gdLst>
                <a:gd name="T0" fmla="*/ 12 w 24"/>
                <a:gd name="T1" fmla="*/ 2 h 36"/>
                <a:gd name="T2" fmla="*/ 3 w 24"/>
                <a:gd name="T3" fmla="*/ 26 h 36"/>
                <a:gd name="T4" fmla="*/ 22 w 24"/>
                <a:gd name="T5" fmla="*/ 18 h 36"/>
                <a:gd name="T6" fmla="*/ 18 w 24"/>
                <a:gd name="T7" fmla="*/ 16 h 36"/>
                <a:gd name="T8" fmla="*/ 13 w 24"/>
                <a:gd name="T9" fmla="*/ 23 h 36"/>
                <a:gd name="T10" fmla="*/ 9 w 24"/>
                <a:gd name="T11" fmla="*/ 25 h 36"/>
                <a:gd name="T12" fmla="*/ 7 w 24"/>
                <a:gd name="T13" fmla="*/ 22 h 36"/>
                <a:gd name="T14" fmla="*/ 15 w 24"/>
                <a:gd name="T15" fmla="*/ 5 h 36"/>
                <a:gd name="T16" fmla="*/ 12 w 24"/>
                <a:gd name="T17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36">
                  <a:moveTo>
                    <a:pt x="12" y="2"/>
                  </a:moveTo>
                  <a:cubicBezTo>
                    <a:pt x="6" y="7"/>
                    <a:pt x="0" y="19"/>
                    <a:pt x="3" y="26"/>
                  </a:cubicBezTo>
                  <a:cubicBezTo>
                    <a:pt x="7" y="36"/>
                    <a:pt x="19" y="22"/>
                    <a:pt x="22" y="18"/>
                  </a:cubicBezTo>
                  <a:cubicBezTo>
                    <a:pt x="24" y="16"/>
                    <a:pt x="20" y="14"/>
                    <a:pt x="18" y="16"/>
                  </a:cubicBezTo>
                  <a:cubicBezTo>
                    <a:pt x="17" y="18"/>
                    <a:pt x="15" y="21"/>
                    <a:pt x="13" y="23"/>
                  </a:cubicBezTo>
                  <a:cubicBezTo>
                    <a:pt x="12" y="24"/>
                    <a:pt x="10" y="25"/>
                    <a:pt x="9" y="25"/>
                  </a:cubicBezTo>
                  <a:cubicBezTo>
                    <a:pt x="7" y="26"/>
                    <a:pt x="7" y="23"/>
                    <a:pt x="7" y="22"/>
                  </a:cubicBezTo>
                  <a:cubicBezTo>
                    <a:pt x="7" y="16"/>
                    <a:pt x="10" y="8"/>
                    <a:pt x="15" y="5"/>
                  </a:cubicBezTo>
                  <a:cubicBezTo>
                    <a:pt x="17" y="3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3" name="Freeform 613"/>
            <p:cNvSpPr/>
            <p:nvPr/>
          </p:nvSpPr>
          <p:spPr bwMode="auto">
            <a:xfrm>
              <a:off x="2131" y="1826"/>
              <a:ext cx="29" cy="36"/>
            </a:xfrm>
            <a:custGeom>
              <a:avLst/>
              <a:gdLst>
                <a:gd name="T0" fmla="*/ 4 w 24"/>
                <a:gd name="T1" fmla="*/ 13 h 30"/>
                <a:gd name="T2" fmla="*/ 5 w 24"/>
                <a:gd name="T3" fmla="*/ 25 h 30"/>
                <a:gd name="T4" fmla="*/ 9 w 24"/>
                <a:gd name="T5" fmla="*/ 25 h 30"/>
                <a:gd name="T6" fmla="*/ 7 w 24"/>
                <a:gd name="T7" fmla="*/ 11 h 30"/>
                <a:gd name="T8" fmla="*/ 15 w 24"/>
                <a:gd name="T9" fmla="*/ 9 h 30"/>
                <a:gd name="T10" fmla="*/ 6 w 24"/>
                <a:gd name="T11" fmla="*/ 25 h 30"/>
                <a:gd name="T12" fmla="*/ 7 w 24"/>
                <a:gd name="T13" fmla="*/ 29 h 30"/>
                <a:gd name="T14" fmla="*/ 18 w 24"/>
                <a:gd name="T15" fmla="*/ 4 h 30"/>
                <a:gd name="T16" fmla="*/ 6 w 24"/>
                <a:gd name="T17" fmla="*/ 4 h 30"/>
                <a:gd name="T18" fmla="*/ 5 w 24"/>
                <a:gd name="T19" fmla="*/ 25 h 30"/>
                <a:gd name="T20" fmla="*/ 9 w 24"/>
                <a:gd name="T21" fmla="*/ 25 h 30"/>
                <a:gd name="T22" fmla="*/ 7 w 24"/>
                <a:gd name="T23" fmla="*/ 11 h 30"/>
                <a:gd name="T24" fmla="*/ 4 w 24"/>
                <a:gd name="T25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30">
                  <a:moveTo>
                    <a:pt x="4" y="13"/>
                  </a:moveTo>
                  <a:cubicBezTo>
                    <a:pt x="4" y="17"/>
                    <a:pt x="5" y="21"/>
                    <a:pt x="5" y="25"/>
                  </a:cubicBezTo>
                  <a:cubicBezTo>
                    <a:pt x="5" y="28"/>
                    <a:pt x="9" y="28"/>
                    <a:pt x="9" y="25"/>
                  </a:cubicBezTo>
                  <a:cubicBezTo>
                    <a:pt x="9" y="20"/>
                    <a:pt x="7" y="16"/>
                    <a:pt x="7" y="11"/>
                  </a:cubicBezTo>
                  <a:cubicBezTo>
                    <a:pt x="7" y="6"/>
                    <a:pt x="15" y="2"/>
                    <a:pt x="15" y="9"/>
                  </a:cubicBezTo>
                  <a:cubicBezTo>
                    <a:pt x="15" y="14"/>
                    <a:pt x="10" y="22"/>
                    <a:pt x="6" y="25"/>
                  </a:cubicBezTo>
                  <a:cubicBezTo>
                    <a:pt x="3" y="27"/>
                    <a:pt x="6" y="30"/>
                    <a:pt x="7" y="29"/>
                  </a:cubicBezTo>
                  <a:cubicBezTo>
                    <a:pt x="13" y="25"/>
                    <a:pt x="24" y="11"/>
                    <a:pt x="18" y="4"/>
                  </a:cubicBezTo>
                  <a:cubicBezTo>
                    <a:pt x="15" y="0"/>
                    <a:pt x="9" y="1"/>
                    <a:pt x="6" y="4"/>
                  </a:cubicBezTo>
                  <a:cubicBezTo>
                    <a:pt x="0" y="10"/>
                    <a:pt x="5" y="19"/>
                    <a:pt x="5" y="25"/>
                  </a:cubicBezTo>
                  <a:cubicBezTo>
                    <a:pt x="6" y="25"/>
                    <a:pt x="8" y="25"/>
                    <a:pt x="9" y="25"/>
                  </a:cubicBezTo>
                  <a:cubicBezTo>
                    <a:pt x="9" y="21"/>
                    <a:pt x="8" y="16"/>
                    <a:pt x="7" y="11"/>
                  </a:cubicBezTo>
                  <a:cubicBezTo>
                    <a:pt x="7" y="9"/>
                    <a:pt x="3" y="10"/>
                    <a:pt x="4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4" name="Freeform 614"/>
            <p:cNvSpPr/>
            <p:nvPr/>
          </p:nvSpPr>
          <p:spPr bwMode="auto">
            <a:xfrm>
              <a:off x="2176" y="1795"/>
              <a:ext cx="29" cy="32"/>
            </a:xfrm>
            <a:custGeom>
              <a:avLst/>
              <a:gdLst>
                <a:gd name="T0" fmla="*/ 3 w 24"/>
                <a:gd name="T1" fmla="*/ 3 h 26"/>
                <a:gd name="T2" fmla="*/ 5 w 24"/>
                <a:gd name="T3" fmla="*/ 25 h 26"/>
                <a:gd name="T4" fmla="*/ 8 w 24"/>
                <a:gd name="T5" fmla="*/ 25 h 26"/>
                <a:gd name="T6" fmla="*/ 23 w 24"/>
                <a:gd name="T7" fmla="*/ 12 h 26"/>
                <a:gd name="T8" fmla="*/ 19 w 24"/>
                <a:gd name="T9" fmla="*/ 11 h 26"/>
                <a:gd name="T10" fmla="*/ 5 w 24"/>
                <a:gd name="T11" fmla="*/ 22 h 26"/>
                <a:gd name="T12" fmla="*/ 8 w 24"/>
                <a:gd name="T13" fmla="*/ 22 h 26"/>
                <a:gd name="T14" fmla="*/ 7 w 24"/>
                <a:gd name="T15" fmla="*/ 12 h 26"/>
                <a:gd name="T16" fmla="*/ 7 w 24"/>
                <a:gd name="T17" fmla="*/ 2 h 26"/>
                <a:gd name="T18" fmla="*/ 3 w 24"/>
                <a:gd name="T19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6">
                  <a:moveTo>
                    <a:pt x="3" y="3"/>
                  </a:moveTo>
                  <a:cubicBezTo>
                    <a:pt x="5" y="10"/>
                    <a:pt x="0" y="20"/>
                    <a:pt x="5" y="25"/>
                  </a:cubicBezTo>
                  <a:cubicBezTo>
                    <a:pt x="6" y="26"/>
                    <a:pt x="7" y="26"/>
                    <a:pt x="8" y="25"/>
                  </a:cubicBezTo>
                  <a:cubicBezTo>
                    <a:pt x="13" y="21"/>
                    <a:pt x="22" y="20"/>
                    <a:pt x="23" y="12"/>
                  </a:cubicBezTo>
                  <a:cubicBezTo>
                    <a:pt x="24" y="10"/>
                    <a:pt x="20" y="9"/>
                    <a:pt x="19" y="11"/>
                  </a:cubicBezTo>
                  <a:cubicBezTo>
                    <a:pt x="18" y="17"/>
                    <a:pt x="10" y="19"/>
                    <a:pt x="5" y="22"/>
                  </a:cubicBezTo>
                  <a:cubicBezTo>
                    <a:pt x="6" y="22"/>
                    <a:pt x="7" y="22"/>
                    <a:pt x="8" y="22"/>
                  </a:cubicBezTo>
                  <a:cubicBezTo>
                    <a:pt x="6" y="20"/>
                    <a:pt x="7" y="15"/>
                    <a:pt x="7" y="12"/>
                  </a:cubicBezTo>
                  <a:cubicBezTo>
                    <a:pt x="8" y="9"/>
                    <a:pt x="8" y="5"/>
                    <a:pt x="7" y="2"/>
                  </a:cubicBezTo>
                  <a:cubicBezTo>
                    <a:pt x="6" y="0"/>
                    <a:pt x="2" y="1"/>
                    <a:pt x="3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5" name="Freeform 615"/>
            <p:cNvSpPr/>
            <p:nvPr/>
          </p:nvSpPr>
          <p:spPr bwMode="auto">
            <a:xfrm>
              <a:off x="2182" y="1795"/>
              <a:ext cx="15" cy="16"/>
            </a:xfrm>
            <a:custGeom>
              <a:avLst/>
              <a:gdLst>
                <a:gd name="T0" fmla="*/ 4 w 12"/>
                <a:gd name="T1" fmla="*/ 12 h 13"/>
                <a:gd name="T2" fmla="*/ 11 w 12"/>
                <a:gd name="T3" fmla="*/ 3 h 13"/>
                <a:gd name="T4" fmla="*/ 7 w 12"/>
                <a:gd name="T5" fmla="*/ 2 h 13"/>
                <a:gd name="T6" fmla="*/ 2 w 12"/>
                <a:gd name="T7" fmla="*/ 8 h 13"/>
                <a:gd name="T8" fmla="*/ 4 w 12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4" y="12"/>
                  </a:moveTo>
                  <a:cubicBezTo>
                    <a:pt x="7" y="10"/>
                    <a:pt x="10" y="7"/>
                    <a:pt x="11" y="3"/>
                  </a:cubicBezTo>
                  <a:cubicBezTo>
                    <a:pt x="12" y="1"/>
                    <a:pt x="8" y="0"/>
                    <a:pt x="7" y="2"/>
                  </a:cubicBezTo>
                  <a:cubicBezTo>
                    <a:pt x="7" y="5"/>
                    <a:pt x="4" y="7"/>
                    <a:pt x="2" y="8"/>
                  </a:cubicBezTo>
                  <a:cubicBezTo>
                    <a:pt x="0" y="9"/>
                    <a:pt x="2" y="13"/>
                    <a:pt x="4" y="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6" name="Freeform 616"/>
            <p:cNvSpPr/>
            <p:nvPr/>
          </p:nvSpPr>
          <p:spPr bwMode="auto">
            <a:xfrm>
              <a:off x="2180" y="1775"/>
              <a:ext cx="21" cy="21"/>
            </a:xfrm>
            <a:custGeom>
              <a:avLst/>
              <a:gdLst>
                <a:gd name="T0" fmla="*/ 5 w 17"/>
                <a:gd name="T1" fmla="*/ 16 h 18"/>
                <a:gd name="T2" fmla="*/ 15 w 17"/>
                <a:gd name="T3" fmla="*/ 5 h 18"/>
                <a:gd name="T4" fmla="*/ 13 w 17"/>
                <a:gd name="T5" fmla="*/ 2 h 18"/>
                <a:gd name="T6" fmla="*/ 1 w 17"/>
                <a:gd name="T7" fmla="*/ 14 h 18"/>
                <a:gd name="T8" fmla="*/ 5 w 17"/>
                <a:gd name="T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8">
                  <a:moveTo>
                    <a:pt x="5" y="16"/>
                  </a:moveTo>
                  <a:cubicBezTo>
                    <a:pt x="8" y="12"/>
                    <a:pt x="12" y="8"/>
                    <a:pt x="15" y="5"/>
                  </a:cubicBezTo>
                  <a:cubicBezTo>
                    <a:pt x="17" y="3"/>
                    <a:pt x="14" y="0"/>
                    <a:pt x="13" y="2"/>
                  </a:cubicBezTo>
                  <a:cubicBezTo>
                    <a:pt x="8" y="6"/>
                    <a:pt x="5" y="10"/>
                    <a:pt x="1" y="14"/>
                  </a:cubicBezTo>
                  <a:cubicBezTo>
                    <a:pt x="0" y="16"/>
                    <a:pt x="4" y="18"/>
                    <a:pt x="5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7" name="Freeform 617"/>
            <p:cNvSpPr/>
            <p:nvPr/>
          </p:nvSpPr>
          <p:spPr bwMode="auto">
            <a:xfrm>
              <a:off x="1822" y="2026"/>
              <a:ext cx="81" cy="67"/>
            </a:xfrm>
            <a:custGeom>
              <a:avLst/>
              <a:gdLst>
                <a:gd name="T0" fmla="*/ 63 w 67"/>
                <a:gd name="T1" fmla="*/ 1 h 55"/>
                <a:gd name="T2" fmla="*/ 30 w 67"/>
                <a:gd name="T3" fmla="*/ 27 h 55"/>
                <a:gd name="T4" fmla="*/ 18 w 67"/>
                <a:gd name="T5" fmla="*/ 37 h 55"/>
                <a:gd name="T6" fmla="*/ 3 w 67"/>
                <a:gd name="T7" fmla="*/ 50 h 55"/>
                <a:gd name="T8" fmla="*/ 5 w 67"/>
                <a:gd name="T9" fmla="*/ 54 h 55"/>
                <a:gd name="T10" fmla="*/ 32 w 67"/>
                <a:gd name="T11" fmla="*/ 31 h 55"/>
                <a:gd name="T12" fmla="*/ 65 w 67"/>
                <a:gd name="T13" fmla="*/ 5 h 55"/>
                <a:gd name="T14" fmla="*/ 63 w 67"/>
                <a:gd name="T15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" h="55">
                  <a:moveTo>
                    <a:pt x="63" y="1"/>
                  </a:moveTo>
                  <a:cubicBezTo>
                    <a:pt x="51" y="9"/>
                    <a:pt x="41" y="19"/>
                    <a:pt x="30" y="27"/>
                  </a:cubicBezTo>
                  <a:cubicBezTo>
                    <a:pt x="26" y="30"/>
                    <a:pt x="22" y="33"/>
                    <a:pt x="18" y="37"/>
                  </a:cubicBezTo>
                  <a:cubicBezTo>
                    <a:pt x="12" y="41"/>
                    <a:pt x="9" y="47"/>
                    <a:pt x="3" y="50"/>
                  </a:cubicBezTo>
                  <a:cubicBezTo>
                    <a:pt x="0" y="51"/>
                    <a:pt x="2" y="55"/>
                    <a:pt x="5" y="54"/>
                  </a:cubicBezTo>
                  <a:cubicBezTo>
                    <a:pt x="15" y="48"/>
                    <a:pt x="23" y="38"/>
                    <a:pt x="32" y="31"/>
                  </a:cubicBezTo>
                  <a:cubicBezTo>
                    <a:pt x="43" y="22"/>
                    <a:pt x="53" y="12"/>
                    <a:pt x="65" y="5"/>
                  </a:cubicBezTo>
                  <a:cubicBezTo>
                    <a:pt x="67" y="3"/>
                    <a:pt x="65" y="0"/>
                    <a:pt x="63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8" name="Freeform 618"/>
            <p:cNvSpPr/>
            <p:nvPr/>
          </p:nvSpPr>
          <p:spPr bwMode="auto">
            <a:xfrm>
              <a:off x="2220" y="1683"/>
              <a:ext cx="139" cy="115"/>
            </a:xfrm>
            <a:custGeom>
              <a:avLst/>
              <a:gdLst>
                <a:gd name="T0" fmla="*/ 5 w 114"/>
                <a:gd name="T1" fmla="*/ 92 h 94"/>
                <a:gd name="T2" fmla="*/ 32 w 114"/>
                <a:gd name="T3" fmla="*/ 68 h 94"/>
                <a:gd name="T4" fmla="*/ 64 w 114"/>
                <a:gd name="T5" fmla="*/ 41 h 94"/>
                <a:gd name="T6" fmla="*/ 99 w 114"/>
                <a:gd name="T7" fmla="*/ 16 h 94"/>
                <a:gd name="T8" fmla="*/ 112 w 114"/>
                <a:gd name="T9" fmla="*/ 4 h 94"/>
                <a:gd name="T10" fmla="*/ 110 w 114"/>
                <a:gd name="T11" fmla="*/ 1 h 94"/>
                <a:gd name="T12" fmla="*/ 85 w 114"/>
                <a:gd name="T13" fmla="*/ 11 h 94"/>
                <a:gd name="T14" fmla="*/ 87 w 114"/>
                <a:gd name="T15" fmla="*/ 14 h 94"/>
                <a:gd name="T16" fmla="*/ 108 w 114"/>
                <a:gd name="T17" fmla="*/ 5 h 94"/>
                <a:gd name="T18" fmla="*/ 104 w 114"/>
                <a:gd name="T19" fmla="*/ 17 h 94"/>
                <a:gd name="T20" fmla="*/ 89 w 114"/>
                <a:gd name="T21" fmla="*/ 18 h 94"/>
                <a:gd name="T22" fmla="*/ 101 w 114"/>
                <a:gd name="T23" fmla="*/ 10 h 94"/>
                <a:gd name="T24" fmla="*/ 99 w 114"/>
                <a:gd name="T25" fmla="*/ 6 h 94"/>
                <a:gd name="T26" fmla="*/ 89 w 114"/>
                <a:gd name="T27" fmla="*/ 16 h 94"/>
                <a:gd name="T28" fmla="*/ 91 w 114"/>
                <a:gd name="T29" fmla="*/ 20 h 94"/>
                <a:gd name="T30" fmla="*/ 100 w 114"/>
                <a:gd name="T31" fmla="*/ 16 h 94"/>
                <a:gd name="T32" fmla="*/ 98 w 114"/>
                <a:gd name="T33" fmla="*/ 13 h 94"/>
                <a:gd name="T34" fmla="*/ 94 w 114"/>
                <a:gd name="T35" fmla="*/ 21 h 94"/>
                <a:gd name="T36" fmla="*/ 95 w 114"/>
                <a:gd name="T37" fmla="*/ 23 h 94"/>
                <a:gd name="T38" fmla="*/ 95 w 114"/>
                <a:gd name="T39" fmla="*/ 31 h 94"/>
                <a:gd name="T40" fmla="*/ 99 w 114"/>
                <a:gd name="T41" fmla="*/ 33 h 94"/>
                <a:gd name="T42" fmla="*/ 101 w 114"/>
                <a:gd name="T43" fmla="*/ 25 h 94"/>
                <a:gd name="T44" fmla="*/ 101 w 114"/>
                <a:gd name="T45" fmla="*/ 16 h 94"/>
                <a:gd name="T46" fmla="*/ 98 w 114"/>
                <a:gd name="T47" fmla="*/ 13 h 94"/>
                <a:gd name="T48" fmla="*/ 90 w 114"/>
                <a:gd name="T49" fmla="*/ 16 h 94"/>
                <a:gd name="T50" fmla="*/ 92 w 114"/>
                <a:gd name="T51" fmla="*/ 19 h 94"/>
                <a:gd name="T52" fmla="*/ 102 w 114"/>
                <a:gd name="T53" fmla="*/ 9 h 94"/>
                <a:gd name="T54" fmla="*/ 100 w 114"/>
                <a:gd name="T55" fmla="*/ 6 h 94"/>
                <a:gd name="T56" fmla="*/ 82 w 114"/>
                <a:gd name="T57" fmla="*/ 13 h 94"/>
                <a:gd name="T58" fmla="*/ 81 w 114"/>
                <a:gd name="T59" fmla="*/ 16 h 94"/>
                <a:gd name="T60" fmla="*/ 102 w 114"/>
                <a:gd name="T61" fmla="*/ 30 h 94"/>
                <a:gd name="T62" fmla="*/ 112 w 114"/>
                <a:gd name="T63" fmla="*/ 2 h 94"/>
                <a:gd name="T64" fmla="*/ 110 w 114"/>
                <a:gd name="T65" fmla="*/ 0 h 94"/>
                <a:gd name="T66" fmla="*/ 85 w 114"/>
                <a:gd name="T67" fmla="*/ 11 h 94"/>
                <a:gd name="T68" fmla="*/ 87 w 114"/>
                <a:gd name="T69" fmla="*/ 14 h 94"/>
                <a:gd name="T70" fmla="*/ 111 w 114"/>
                <a:gd name="T71" fmla="*/ 5 h 94"/>
                <a:gd name="T72" fmla="*/ 109 w 114"/>
                <a:gd name="T73" fmla="*/ 2 h 94"/>
                <a:gd name="T74" fmla="*/ 80 w 114"/>
                <a:gd name="T75" fmla="*/ 24 h 94"/>
                <a:gd name="T76" fmla="*/ 52 w 114"/>
                <a:gd name="T77" fmla="*/ 46 h 94"/>
                <a:gd name="T78" fmla="*/ 2 w 114"/>
                <a:gd name="T79" fmla="*/ 90 h 94"/>
                <a:gd name="T80" fmla="*/ 5 w 114"/>
                <a:gd name="T81" fmla="*/ 9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4" h="94">
                  <a:moveTo>
                    <a:pt x="5" y="92"/>
                  </a:moveTo>
                  <a:cubicBezTo>
                    <a:pt x="12" y="82"/>
                    <a:pt x="23" y="76"/>
                    <a:pt x="32" y="68"/>
                  </a:cubicBezTo>
                  <a:cubicBezTo>
                    <a:pt x="43" y="59"/>
                    <a:pt x="53" y="50"/>
                    <a:pt x="64" y="41"/>
                  </a:cubicBezTo>
                  <a:cubicBezTo>
                    <a:pt x="75" y="32"/>
                    <a:pt x="88" y="24"/>
                    <a:pt x="99" y="16"/>
                  </a:cubicBezTo>
                  <a:cubicBezTo>
                    <a:pt x="104" y="12"/>
                    <a:pt x="110" y="9"/>
                    <a:pt x="112" y="4"/>
                  </a:cubicBezTo>
                  <a:cubicBezTo>
                    <a:pt x="113" y="2"/>
                    <a:pt x="112" y="0"/>
                    <a:pt x="110" y="1"/>
                  </a:cubicBezTo>
                  <a:cubicBezTo>
                    <a:pt x="101" y="3"/>
                    <a:pt x="93" y="7"/>
                    <a:pt x="85" y="11"/>
                  </a:cubicBezTo>
                  <a:cubicBezTo>
                    <a:pt x="83" y="12"/>
                    <a:pt x="85" y="15"/>
                    <a:pt x="87" y="14"/>
                  </a:cubicBezTo>
                  <a:cubicBezTo>
                    <a:pt x="94" y="11"/>
                    <a:pt x="100" y="7"/>
                    <a:pt x="108" y="5"/>
                  </a:cubicBezTo>
                  <a:cubicBezTo>
                    <a:pt x="111" y="4"/>
                    <a:pt x="106" y="14"/>
                    <a:pt x="104" y="17"/>
                  </a:cubicBezTo>
                  <a:cubicBezTo>
                    <a:pt x="101" y="28"/>
                    <a:pt x="94" y="24"/>
                    <a:pt x="89" y="18"/>
                  </a:cubicBezTo>
                  <a:cubicBezTo>
                    <a:pt x="83" y="11"/>
                    <a:pt x="96" y="11"/>
                    <a:pt x="101" y="10"/>
                  </a:cubicBezTo>
                  <a:cubicBezTo>
                    <a:pt x="100" y="9"/>
                    <a:pt x="100" y="7"/>
                    <a:pt x="99" y="6"/>
                  </a:cubicBezTo>
                  <a:cubicBezTo>
                    <a:pt x="96" y="9"/>
                    <a:pt x="92" y="13"/>
                    <a:pt x="89" y="16"/>
                  </a:cubicBezTo>
                  <a:cubicBezTo>
                    <a:pt x="88" y="18"/>
                    <a:pt x="89" y="21"/>
                    <a:pt x="91" y="20"/>
                  </a:cubicBezTo>
                  <a:cubicBezTo>
                    <a:pt x="95" y="18"/>
                    <a:pt x="96" y="18"/>
                    <a:pt x="100" y="16"/>
                  </a:cubicBezTo>
                  <a:cubicBezTo>
                    <a:pt x="99" y="15"/>
                    <a:pt x="99" y="14"/>
                    <a:pt x="98" y="13"/>
                  </a:cubicBezTo>
                  <a:cubicBezTo>
                    <a:pt x="95" y="16"/>
                    <a:pt x="94" y="18"/>
                    <a:pt x="94" y="21"/>
                  </a:cubicBezTo>
                  <a:cubicBezTo>
                    <a:pt x="94" y="22"/>
                    <a:pt x="94" y="23"/>
                    <a:pt x="95" y="23"/>
                  </a:cubicBezTo>
                  <a:cubicBezTo>
                    <a:pt x="98" y="25"/>
                    <a:pt x="99" y="28"/>
                    <a:pt x="95" y="31"/>
                  </a:cubicBezTo>
                  <a:cubicBezTo>
                    <a:pt x="94" y="34"/>
                    <a:pt x="98" y="36"/>
                    <a:pt x="99" y="33"/>
                  </a:cubicBezTo>
                  <a:cubicBezTo>
                    <a:pt x="100" y="31"/>
                    <a:pt x="103" y="27"/>
                    <a:pt x="101" y="25"/>
                  </a:cubicBezTo>
                  <a:cubicBezTo>
                    <a:pt x="99" y="20"/>
                    <a:pt x="96" y="21"/>
                    <a:pt x="101" y="16"/>
                  </a:cubicBezTo>
                  <a:cubicBezTo>
                    <a:pt x="102" y="14"/>
                    <a:pt x="100" y="12"/>
                    <a:pt x="98" y="13"/>
                  </a:cubicBezTo>
                  <a:cubicBezTo>
                    <a:pt x="95" y="14"/>
                    <a:pt x="93" y="15"/>
                    <a:pt x="90" y="16"/>
                  </a:cubicBezTo>
                  <a:cubicBezTo>
                    <a:pt x="91" y="17"/>
                    <a:pt x="92" y="18"/>
                    <a:pt x="92" y="19"/>
                  </a:cubicBezTo>
                  <a:cubicBezTo>
                    <a:pt x="95" y="16"/>
                    <a:pt x="99" y="12"/>
                    <a:pt x="102" y="9"/>
                  </a:cubicBezTo>
                  <a:cubicBezTo>
                    <a:pt x="104" y="8"/>
                    <a:pt x="102" y="5"/>
                    <a:pt x="100" y="6"/>
                  </a:cubicBezTo>
                  <a:cubicBezTo>
                    <a:pt x="93" y="7"/>
                    <a:pt x="87" y="9"/>
                    <a:pt x="82" y="13"/>
                  </a:cubicBezTo>
                  <a:cubicBezTo>
                    <a:pt x="81" y="14"/>
                    <a:pt x="80" y="15"/>
                    <a:pt x="81" y="16"/>
                  </a:cubicBezTo>
                  <a:cubicBezTo>
                    <a:pt x="85" y="19"/>
                    <a:pt x="95" y="36"/>
                    <a:pt x="102" y="30"/>
                  </a:cubicBezTo>
                  <a:cubicBezTo>
                    <a:pt x="108" y="25"/>
                    <a:pt x="114" y="9"/>
                    <a:pt x="112" y="2"/>
                  </a:cubicBezTo>
                  <a:cubicBezTo>
                    <a:pt x="112" y="0"/>
                    <a:pt x="111" y="0"/>
                    <a:pt x="110" y="0"/>
                  </a:cubicBezTo>
                  <a:cubicBezTo>
                    <a:pt x="101" y="2"/>
                    <a:pt x="93" y="7"/>
                    <a:pt x="85" y="11"/>
                  </a:cubicBezTo>
                  <a:cubicBezTo>
                    <a:pt x="86" y="12"/>
                    <a:pt x="86" y="13"/>
                    <a:pt x="87" y="14"/>
                  </a:cubicBezTo>
                  <a:cubicBezTo>
                    <a:pt x="94" y="11"/>
                    <a:pt x="104" y="6"/>
                    <a:pt x="111" y="5"/>
                  </a:cubicBezTo>
                  <a:cubicBezTo>
                    <a:pt x="110" y="4"/>
                    <a:pt x="109" y="3"/>
                    <a:pt x="109" y="2"/>
                  </a:cubicBezTo>
                  <a:cubicBezTo>
                    <a:pt x="105" y="11"/>
                    <a:pt x="88" y="19"/>
                    <a:pt x="80" y="24"/>
                  </a:cubicBezTo>
                  <a:cubicBezTo>
                    <a:pt x="70" y="30"/>
                    <a:pt x="61" y="38"/>
                    <a:pt x="52" y="46"/>
                  </a:cubicBezTo>
                  <a:cubicBezTo>
                    <a:pt x="36" y="60"/>
                    <a:pt x="14" y="73"/>
                    <a:pt x="2" y="90"/>
                  </a:cubicBezTo>
                  <a:cubicBezTo>
                    <a:pt x="0" y="92"/>
                    <a:pt x="4" y="94"/>
                    <a:pt x="5" y="9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9" name="Freeform 619"/>
            <p:cNvSpPr/>
            <p:nvPr/>
          </p:nvSpPr>
          <p:spPr bwMode="auto">
            <a:xfrm>
              <a:off x="1818" y="1632"/>
              <a:ext cx="51" cy="453"/>
            </a:xfrm>
            <a:custGeom>
              <a:avLst/>
              <a:gdLst>
                <a:gd name="T0" fmla="*/ 11 w 42"/>
                <a:gd name="T1" fmla="*/ 321 h 372"/>
                <a:gd name="T2" fmla="*/ 19 w 42"/>
                <a:gd name="T3" fmla="*/ 184 h 372"/>
                <a:gd name="T4" fmla="*/ 21 w 42"/>
                <a:gd name="T5" fmla="*/ 39 h 372"/>
                <a:gd name="T6" fmla="*/ 16 w 42"/>
                <a:gd name="T7" fmla="*/ 2 h 372"/>
                <a:gd name="T8" fmla="*/ 8 w 42"/>
                <a:gd name="T9" fmla="*/ 29 h 372"/>
                <a:gd name="T10" fmla="*/ 26 w 42"/>
                <a:gd name="T11" fmla="*/ 29 h 372"/>
                <a:gd name="T12" fmla="*/ 25 w 42"/>
                <a:gd name="T13" fmla="*/ 30 h 372"/>
                <a:gd name="T14" fmla="*/ 11 w 42"/>
                <a:gd name="T15" fmla="*/ 24 h 372"/>
                <a:gd name="T16" fmla="*/ 22 w 42"/>
                <a:gd name="T17" fmla="*/ 20 h 372"/>
                <a:gd name="T18" fmla="*/ 14 w 42"/>
                <a:gd name="T19" fmla="*/ 18 h 372"/>
                <a:gd name="T20" fmla="*/ 24 w 42"/>
                <a:gd name="T21" fmla="*/ 14 h 372"/>
                <a:gd name="T22" fmla="*/ 1 w 42"/>
                <a:gd name="T23" fmla="*/ 33 h 372"/>
                <a:gd name="T24" fmla="*/ 15 w 42"/>
                <a:gd name="T25" fmla="*/ 24 h 372"/>
                <a:gd name="T26" fmla="*/ 29 w 42"/>
                <a:gd name="T27" fmla="*/ 21 h 372"/>
                <a:gd name="T28" fmla="*/ 22 w 42"/>
                <a:gd name="T29" fmla="*/ 22 h 372"/>
                <a:gd name="T30" fmla="*/ 29 w 42"/>
                <a:gd name="T31" fmla="*/ 22 h 372"/>
                <a:gd name="T32" fmla="*/ 20 w 42"/>
                <a:gd name="T33" fmla="*/ 28 h 372"/>
                <a:gd name="T34" fmla="*/ 23 w 42"/>
                <a:gd name="T35" fmla="*/ 32 h 372"/>
                <a:gd name="T36" fmla="*/ 29 w 42"/>
                <a:gd name="T37" fmla="*/ 22 h 372"/>
                <a:gd name="T38" fmla="*/ 22 w 42"/>
                <a:gd name="T39" fmla="*/ 22 h 372"/>
                <a:gd name="T40" fmla="*/ 30 w 42"/>
                <a:gd name="T41" fmla="*/ 20 h 372"/>
                <a:gd name="T42" fmla="*/ 16 w 42"/>
                <a:gd name="T43" fmla="*/ 18 h 372"/>
                <a:gd name="T44" fmla="*/ 1 w 42"/>
                <a:gd name="T45" fmla="*/ 33 h 372"/>
                <a:gd name="T46" fmla="*/ 23 w 42"/>
                <a:gd name="T47" fmla="*/ 15 h 372"/>
                <a:gd name="T48" fmla="*/ 13 w 42"/>
                <a:gd name="T49" fmla="*/ 19 h 372"/>
                <a:gd name="T50" fmla="*/ 21 w 42"/>
                <a:gd name="T51" fmla="*/ 20 h 372"/>
                <a:gd name="T52" fmla="*/ 10 w 42"/>
                <a:gd name="T53" fmla="*/ 25 h 372"/>
                <a:gd name="T54" fmla="*/ 7 w 42"/>
                <a:gd name="T55" fmla="*/ 32 h 372"/>
                <a:gd name="T56" fmla="*/ 35 w 42"/>
                <a:gd name="T57" fmla="*/ 28 h 372"/>
                <a:gd name="T58" fmla="*/ 16 w 42"/>
                <a:gd name="T59" fmla="*/ 1 h 372"/>
                <a:gd name="T60" fmla="*/ 7 w 42"/>
                <a:gd name="T61" fmla="*/ 30 h 372"/>
                <a:gd name="T62" fmla="*/ 16 w 42"/>
                <a:gd name="T63" fmla="*/ 4 h 372"/>
                <a:gd name="T64" fmla="*/ 16 w 42"/>
                <a:gd name="T65" fmla="*/ 100 h 372"/>
                <a:gd name="T66" fmla="*/ 11 w 42"/>
                <a:gd name="T67" fmla="*/ 242 h 372"/>
                <a:gd name="T68" fmla="*/ 6 w 42"/>
                <a:gd name="T69" fmla="*/ 369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2" h="372">
                  <a:moveTo>
                    <a:pt x="10" y="368"/>
                  </a:moveTo>
                  <a:cubicBezTo>
                    <a:pt x="6" y="353"/>
                    <a:pt x="10" y="336"/>
                    <a:pt x="11" y="321"/>
                  </a:cubicBezTo>
                  <a:cubicBezTo>
                    <a:pt x="13" y="306"/>
                    <a:pt x="12" y="292"/>
                    <a:pt x="12" y="277"/>
                  </a:cubicBezTo>
                  <a:cubicBezTo>
                    <a:pt x="13" y="246"/>
                    <a:pt x="17" y="215"/>
                    <a:pt x="19" y="184"/>
                  </a:cubicBezTo>
                  <a:cubicBezTo>
                    <a:pt x="20" y="152"/>
                    <a:pt x="20" y="120"/>
                    <a:pt x="21" y="87"/>
                  </a:cubicBezTo>
                  <a:cubicBezTo>
                    <a:pt x="21" y="71"/>
                    <a:pt x="21" y="55"/>
                    <a:pt x="21" y="39"/>
                  </a:cubicBezTo>
                  <a:cubicBezTo>
                    <a:pt x="21" y="27"/>
                    <a:pt x="22" y="14"/>
                    <a:pt x="20" y="3"/>
                  </a:cubicBezTo>
                  <a:cubicBezTo>
                    <a:pt x="19" y="1"/>
                    <a:pt x="17" y="1"/>
                    <a:pt x="16" y="2"/>
                  </a:cubicBezTo>
                  <a:cubicBezTo>
                    <a:pt x="11" y="10"/>
                    <a:pt x="8" y="19"/>
                    <a:pt x="4" y="28"/>
                  </a:cubicBezTo>
                  <a:cubicBezTo>
                    <a:pt x="5" y="28"/>
                    <a:pt x="6" y="29"/>
                    <a:pt x="8" y="29"/>
                  </a:cubicBezTo>
                  <a:cubicBezTo>
                    <a:pt x="9" y="26"/>
                    <a:pt x="16" y="2"/>
                    <a:pt x="22" y="8"/>
                  </a:cubicBezTo>
                  <a:cubicBezTo>
                    <a:pt x="26" y="13"/>
                    <a:pt x="36" y="24"/>
                    <a:pt x="26" y="29"/>
                  </a:cubicBezTo>
                  <a:cubicBezTo>
                    <a:pt x="25" y="30"/>
                    <a:pt x="5" y="36"/>
                    <a:pt x="15" y="34"/>
                  </a:cubicBezTo>
                  <a:cubicBezTo>
                    <a:pt x="19" y="33"/>
                    <a:pt x="22" y="32"/>
                    <a:pt x="25" y="30"/>
                  </a:cubicBezTo>
                  <a:cubicBezTo>
                    <a:pt x="26" y="29"/>
                    <a:pt x="26" y="27"/>
                    <a:pt x="25" y="26"/>
                  </a:cubicBezTo>
                  <a:cubicBezTo>
                    <a:pt x="20" y="24"/>
                    <a:pt x="17" y="24"/>
                    <a:pt x="11" y="24"/>
                  </a:cubicBezTo>
                  <a:cubicBezTo>
                    <a:pt x="12" y="26"/>
                    <a:pt x="12" y="27"/>
                    <a:pt x="13" y="28"/>
                  </a:cubicBezTo>
                  <a:cubicBezTo>
                    <a:pt x="16" y="25"/>
                    <a:pt x="19" y="23"/>
                    <a:pt x="22" y="20"/>
                  </a:cubicBezTo>
                  <a:cubicBezTo>
                    <a:pt x="23" y="18"/>
                    <a:pt x="22" y="16"/>
                    <a:pt x="20" y="16"/>
                  </a:cubicBezTo>
                  <a:cubicBezTo>
                    <a:pt x="16" y="17"/>
                    <a:pt x="17" y="17"/>
                    <a:pt x="14" y="18"/>
                  </a:cubicBezTo>
                  <a:cubicBezTo>
                    <a:pt x="15" y="20"/>
                    <a:pt x="16" y="21"/>
                    <a:pt x="16" y="22"/>
                  </a:cubicBezTo>
                  <a:cubicBezTo>
                    <a:pt x="19" y="19"/>
                    <a:pt x="21" y="17"/>
                    <a:pt x="24" y="14"/>
                  </a:cubicBezTo>
                  <a:cubicBezTo>
                    <a:pt x="25" y="13"/>
                    <a:pt x="23" y="10"/>
                    <a:pt x="21" y="11"/>
                  </a:cubicBezTo>
                  <a:cubicBezTo>
                    <a:pt x="12" y="16"/>
                    <a:pt x="5" y="24"/>
                    <a:pt x="1" y="33"/>
                  </a:cubicBezTo>
                  <a:cubicBezTo>
                    <a:pt x="0" y="35"/>
                    <a:pt x="2" y="37"/>
                    <a:pt x="4" y="36"/>
                  </a:cubicBezTo>
                  <a:cubicBezTo>
                    <a:pt x="5" y="34"/>
                    <a:pt x="14" y="23"/>
                    <a:pt x="15" y="24"/>
                  </a:cubicBezTo>
                  <a:cubicBezTo>
                    <a:pt x="16" y="25"/>
                    <a:pt x="17" y="26"/>
                    <a:pt x="18" y="25"/>
                  </a:cubicBezTo>
                  <a:cubicBezTo>
                    <a:pt x="21" y="23"/>
                    <a:pt x="25" y="22"/>
                    <a:pt x="29" y="21"/>
                  </a:cubicBezTo>
                  <a:cubicBezTo>
                    <a:pt x="28" y="20"/>
                    <a:pt x="28" y="18"/>
                    <a:pt x="27" y="17"/>
                  </a:cubicBezTo>
                  <a:cubicBezTo>
                    <a:pt x="25" y="19"/>
                    <a:pt x="24" y="20"/>
                    <a:pt x="22" y="22"/>
                  </a:cubicBezTo>
                  <a:cubicBezTo>
                    <a:pt x="20" y="23"/>
                    <a:pt x="22" y="26"/>
                    <a:pt x="24" y="25"/>
                  </a:cubicBezTo>
                  <a:cubicBezTo>
                    <a:pt x="26" y="24"/>
                    <a:pt x="27" y="23"/>
                    <a:pt x="29" y="22"/>
                  </a:cubicBezTo>
                  <a:cubicBezTo>
                    <a:pt x="28" y="21"/>
                    <a:pt x="27" y="20"/>
                    <a:pt x="27" y="19"/>
                  </a:cubicBezTo>
                  <a:cubicBezTo>
                    <a:pt x="24" y="22"/>
                    <a:pt x="22" y="25"/>
                    <a:pt x="20" y="28"/>
                  </a:cubicBezTo>
                  <a:cubicBezTo>
                    <a:pt x="20" y="30"/>
                    <a:pt x="20" y="31"/>
                    <a:pt x="21" y="32"/>
                  </a:cubicBezTo>
                  <a:cubicBezTo>
                    <a:pt x="22" y="32"/>
                    <a:pt x="22" y="32"/>
                    <a:pt x="23" y="32"/>
                  </a:cubicBezTo>
                  <a:cubicBezTo>
                    <a:pt x="25" y="33"/>
                    <a:pt x="26" y="29"/>
                    <a:pt x="24" y="28"/>
                  </a:cubicBezTo>
                  <a:cubicBezTo>
                    <a:pt x="26" y="26"/>
                    <a:pt x="28" y="24"/>
                    <a:pt x="29" y="22"/>
                  </a:cubicBezTo>
                  <a:cubicBezTo>
                    <a:pt x="31" y="20"/>
                    <a:pt x="29" y="18"/>
                    <a:pt x="27" y="19"/>
                  </a:cubicBezTo>
                  <a:cubicBezTo>
                    <a:pt x="25" y="20"/>
                    <a:pt x="24" y="21"/>
                    <a:pt x="22" y="22"/>
                  </a:cubicBezTo>
                  <a:cubicBezTo>
                    <a:pt x="23" y="23"/>
                    <a:pt x="23" y="24"/>
                    <a:pt x="24" y="25"/>
                  </a:cubicBezTo>
                  <a:cubicBezTo>
                    <a:pt x="28" y="23"/>
                    <a:pt x="27" y="23"/>
                    <a:pt x="30" y="20"/>
                  </a:cubicBezTo>
                  <a:cubicBezTo>
                    <a:pt x="31" y="19"/>
                    <a:pt x="31" y="17"/>
                    <a:pt x="29" y="17"/>
                  </a:cubicBezTo>
                  <a:cubicBezTo>
                    <a:pt x="26" y="17"/>
                    <a:pt x="18" y="21"/>
                    <a:pt x="16" y="18"/>
                  </a:cubicBezTo>
                  <a:cubicBezTo>
                    <a:pt x="16" y="17"/>
                    <a:pt x="14" y="17"/>
                    <a:pt x="13" y="18"/>
                  </a:cubicBezTo>
                  <a:cubicBezTo>
                    <a:pt x="9" y="22"/>
                    <a:pt x="5" y="28"/>
                    <a:pt x="1" y="33"/>
                  </a:cubicBezTo>
                  <a:cubicBezTo>
                    <a:pt x="2" y="34"/>
                    <a:pt x="3" y="34"/>
                    <a:pt x="4" y="35"/>
                  </a:cubicBezTo>
                  <a:cubicBezTo>
                    <a:pt x="9" y="27"/>
                    <a:pt x="15" y="19"/>
                    <a:pt x="23" y="15"/>
                  </a:cubicBezTo>
                  <a:cubicBezTo>
                    <a:pt x="22" y="14"/>
                    <a:pt x="21" y="13"/>
                    <a:pt x="21" y="11"/>
                  </a:cubicBezTo>
                  <a:cubicBezTo>
                    <a:pt x="18" y="14"/>
                    <a:pt x="16" y="16"/>
                    <a:pt x="13" y="19"/>
                  </a:cubicBezTo>
                  <a:cubicBezTo>
                    <a:pt x="12" y="21"/>
                    <a:pt x="14" y="23"/>
                    <a:pt x="16" y="22"/>
                  </a:cubicBezTo>
                  <a:cubicBezTo>
                    <a:pt x="17" y="21"/>
                    <a:pt x="19" y="21"/>
                    <a:pt x="21" y="20"/>
                  </a:cubicBezTo>
                  <a:cubicBezTo>
                    <a:pt x="20" y="19"/>
                    <a:pt x="19" y="18"/>
                    <a:pt x="19" y="17"/>
                  </a:cubicBezTo>
                  <a:cubicBezTo>
                    <a:pt x="16" y="20"/>
                    <a:pt x="13" y="22"/>
                    <a:pt x="10" y="25"/>
                  </a:cubicBezTo>
                  <a:cubicBezTo>
                    <a:pt x="9" y="26"/>
                    <a:pt x="9" y="29"/>
                    <a:pt x="11" y="28"/>
                  </a:cubicBezTo>
                  <a:cubicBezTo>
                    <a:pt x="24" y="27"/>
                    <a:pt x="12" y="31"/>
                    <a:pt x="7" y="32"/>
                  </a:cubicBezTo>
                  <a:cubicBezTo>
                    <a:pt x="6" y="32"/>
                    <a:pt x="5" y="34"/>
                    <a:pt x="6" y="35"/>
                  </a:cubicBezTo>
                  <a:cubicBezTo>
                    <a:pt x="12" y="42"/>
                    <a:pt x="30" y="33"/>
                    <a:pt x="35" y="28"/>
                  </a:cubicBezTo>
                  <a:cubicBezTo>
                    <a:pt x="42" y="21"/>
                    <a:pt x="23" y="3"/>
                    <a:pt x="19" y="0"/>
                  </a:cubicBezTo>
                  <a:cubicBezTo>
                    <a:pt x="18" y="0"/>
                    <a:pt x="16" y="0"/>
                    <a:pt x="16" y="1"/>
                  </a:cubicBezTo>
                  <a:cubicBezTo>
                    <a:pt x="12" y="10"/>
                    <a:pt x="7" y="19"/>
                    <a:pt x="4" y="28"/>
                  </a:cubicBezTo>
                  <a:cubicBezTo>
                    <a:pt x="3" y="31"/>
                    <a:pt x="6" y="32"/>
                    <a:pt x="7" y="30"/>
                  </a:cubicBezTo>
                  <a:cubicBezTo>
                    <a:pt x="12" y="21"/>
                    <a:pt x="15" y="12"/>
                    <a:pt x="20" y="4"/>
                  </a:cubicBezTo>
                  <a:cubicBezTo>
                    <a:pt x="18" y="4"/>
                    <a:pt x="17" y="4"/>
                    <a:pt x="16" y="4"/>
                  </a:cubicBezTo>
                  <a:cubicBezTo>
                    <a:pt x="19" y="18"/>
                    <a:pt x="17" y="36"/>
                    <a:pt x="17" y="51"/>
                  </a:cubicBezTo>
                  <a:cubicBezTo>
                    <a:pt x="17" y="67"/>
                    <a:pt x="17" y="83"/>
                    <a:pt x="16" y="100"/>
                  </a:cubicBezTo>
                  <a:cubicBezTo>
                    <a:pt x="15" y="131"/>
                    <a:pt x="16" y="163"/>
                    <a:pt x="14" y="195"/>
                  </a:cubicBezTo>
                  <a:cubicBezTo>
                    <a:pt x="13" y="211"/>
                    <a:pt x="11" y="227"/>
                    <a:pt x="11" y="242"/>
                  </a:cubicBezTo>
                  <a:cubicBezTo>
                    <a:pt x="11" y="258"/>
                    <a:pt x="7" y="273"/>
                    <a:pt x="8" y="289"/>
                  </a:cubicBezTo>
                  <a:cubicBezTo>
                    <a:pt x="10" y="315"/>
                    <a:pt x="0" y="344"/>
                    <a:pt x="6" y="369"/>
                  </a:cubicBezTo>
                  <a:cubicBezTo>
                    <a:pt x="6" y="372"/>
                    <a:pt x="10" y="371"/>
                    <a:pt x="10" y="36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0" name="Freeform 620"/>
            <p:cNvSpPr/>
            <p:nvPr/>
          </p:nvSpPr>
          <p:spPr bwMode="auto">
            <a:xfrm>
              <a:off x="1829" y="1765"/>
              <a:ext cx="18" cy="17"/>
            </a:xfrm>
            <a:custGeom>
              <a:avLst/>
              <a:gdLst>
                <a:gd name="T0" fmla="*/ 7 w 15"/>
                <a:gd name="T1" fmla="*/ 4 h 14"/>
                <a:gd name="T2" fmla="*/ 3 w 15"/>
                <a:gd name="T3" fmla="*/ 6 h 14"/>
                <a:gd name="T4" fmla="*/ 5 w 15"/>
                <a:gd name="T5" fmla="*/ 9 h 14"/>
                <a:gd name="T6" fmla="*/ 13 w 15"/>
                <a:gd name="T7" fmla="*/ 5 h 14"/>
                <a:gd name="T8" fmla="*/ 12 w 15"/>
                <a:gd name="T9" fmla="*/ 1 h 14"/>
                <a:gd name="T10" fmla="*/ 2 w 15"/>
                <a:gd name="T11" fmla="*/ 9 h 14"/>
                <a:gd name="T12" fmla="*/ 5 w 15"/>
                <a:gd name="T13" fmla="*/ 12 h 14"/>
                <a:gd name="T14" fmla="*/ 14 w 15"/>
                <a:gd name="T15" fmla="*/ 5 h 14"/>
                <a:gd name="T16" fmla="*/ 12 w 15"/>
                <a:gd name="T17" fmla="*/ 1 h 14"/>
                <a:gd name="T18" fmla="*/ 2 w 15"/>
                <a:gd name="T19" fmla="*/ 7 h 14"/>
                <a:gd name="T20" fmla="*/ 4 w 15"/>
                <a:gd name="T21" fmla="*/ 10 h 14"/>
                <a:gd name="T22" fmla="*/ 9 w 15"/>
                <a:gd name="T23" fmla="*/ 8 h 14"/>
                <a:gd name="T24" fmla="*/ 7 w 15"/>
                <a:gd name="T2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14">
                  <a:moveTo>
                    <a:pt x="7" y="4"/>
                  </a:moveTo>
                  <a:cubicBezTo>
                    <a:pt x="5" y="5"/>
                    <a:pt x="4" y="6"/>
                    <a:pt x="3" y="6"/>
                  </a:cubicBezTo>
                  <a:cubicBezTo>
                    <a:pt x="4" y="7"/>
                    <a:pt x="4" y="8"/>
                    <a:pt x="5" y="9"/>
                  </a:cubicBezTo>
                  <a:cubicBezTo>
                    <a:pt x="7" y="7"/>
                    <a:pt x="10" y="6"/>
                    <a:pt x="13" y="5"/>
                  </a:cubicBezTo>
                  <a:cubicBezTo>
                    <a:pt x="13" y="4"/>
                    <a:pt x="12" y="2"/>
                    <a:pt x="12" y="1"/>
                  </a:cubicBezTo>
                  <a:cubicBezTo>
                    <a:pt x="8" y="4"/>
                    <a:pt x="5" y="6"/>
                    <a:pt x="2" y="9"/>
                  </a:cubicBezTo>
                  <a:cubicBezTo>
                    <a:pt x="0" y="11"/>
                    <a:pt x="3" y="14"/>
                    <a:pt x="5" y="12"/>
                  </a:cubicBezTo>
                  <a:cubicBezTo>
                    <a:pt x="7" y="9"/>
                    <a:pt x="11" y="7"/>
                    <a:pt x="14" y="5"/>
                  </a:cubicBezTo>
                  <a:cubicBezTo>
                    <a:pt x="15" y="3"/>
                    <a:pt x="14" y="0"/>
                    <a:pt x="12" y="1"/>
                  </a:cubicBezTo>
                  <a:cubicBezTo>
                    <a:pt x="8" y="2"/>
                    <a:pt x="4" y="4"/>
                    <a:pt x="2" y="7"/>
                  </a:cubicBezTo>
                  <a:cubicBezTo>
                    <a:pt x="1" y="8"/>
                    <a:pt x="2" y="10"/>
                    <a:pt x="4" y="10"/>
                  </a:cubicBezTo>
                  <a:cubicBezTo>
                    <a:pt x="6" y="9"/>
                    <a:pt x="7" y="9"/>
                    <a:pt x="9" y="8"/>
                  </a:cubicBezTo>
                  <a:cubicBezTo>
                    <a:pt x="11" y="6"/>
                    <a:pt x="9" y="3"/>
                    <a:pt x="7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1" name="Freeform 621"/>
            <p:cNvSpPr/>
            <p:nvPr/>
          </p:nvSpPr>
          <p:spPr bwMode="auto">
            <a:xfrm>
              <a:off x="1826" y="1836"/>
              <a:ext cx="21" cy="20"/>
            </a:xfrm>
            <a:custGeom>
              <a:avLst/>
              <a:gdLst>
                <a:gd name="T0" fmla="*/ 12 w 17"/>
                <a:gd name="T1" fmla="*/ 6 h 17"/>
                <a:gd name="T2" fmla="*/ 15 w 17"/>
                <a:gd name="T3" fmla="*/ 5 h 17"/>
                <a:gd name="T4" fmla="*/ 13 w 17"/>
                <a:gd name="T5" fmla="*/ 1 h 17"/>
                <a:gd name="T6" fmla="*/ 6 w 17"/>
                <a:gd name="T7" fmla="*/ 7 h 17"/>
                <a:gd name="T8" fmla="*/ 9 w 17"/>
                <a:gd name="T9" fmla="*/ 10 h 17"/>
                <a:gd name="T10" fmla="*/ 13 w 17"/>
                <a:gd name="T11" fmla="*/ 7 h 17"/>
                <a:gd name="T12" fmla="*/ 10 w 17"/>
                <a:gd name="T13" fmla="*/ 5 h 17"/>
                <a:gd name="T14" fmla="*/ 2 w 17"/>
                <a:gd name="T15" fmla="*/ 12 h 17"/>
                <a:gd name="T16" fmla="*/ 4 w 17"/>
                <a:gd name="T17" fmla="*/ 15 h 17"/>
                <a:gd name="T18" fmla="*/ 14 w 17"/>
                <a:gd name="T19" fmla="*/ 7 h 17"/>
                <a:gd name="T20" fmla="*/ 11 w 17"/>
                <a:gd name="T21" fmla="*/ 4 h 17"/>
                <a:gd name="T22" fmla="*/ 6 w 17"/>
                <a:gd name="T23" fmla="*/ 7 h 17"/>
                <a:gd name="T24" fmla="*/ 9 w 17"/>
                <a:gd name="T25" fmla="*/ 10 h 17"/>
                <a:gd name="T26" fmla="*/ 16 w 17"/>
                <a:gd name="T27" fmla="*/ 4 h 17"/>
                <a:gd name="T28" fmla="*/ 14 w 17"/>
                <a:gd name="T29" fmla="*/ 1 h 17"/>
                <a:gd name="T30" fmla="*/ 9 w 17"/>
                <a:gd name="T31" fmla="*/ 3 h 17"/>
                <a:gd name="T32" fmla="*/ 12 w 17"/>
                <a:gd name="T33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17">
                  <a:moveTo>
                    <a:pt x="12" y="6"/>
                  </a:moveTo>
                  <a:cubicBezTo>
                    <a:pt x="13" y="5"/>
                    <a:pt x="14" y="5"/>
                    <a:pt x="15" y="5"/>
                  </a:cubicBezTo>
                  <a:cubicBezTo>
                    <a:pt x="14" y="3"/>
                    <a:pt x="13" y="2"/>
                    <a:pt x="13" y="1"/>
                  </a:cubicBezTo>
                  <a:cubicBezTo>
                    <a:pt x="11" y="3"/>
                    <a:pt x="8" y="5"/>
                    <a:pt x="6" y="7"/>
                  </a:cubicBezTo>
                  <a:cubicBezTo>
                    <a:pt x="4" y="8"/>
                    <a:pt x="7" y="11"/>
                    <a:pt x="9" y="10"/>
                  </a:cubicBezTo>
                  <a:cubicBezTo>
                    <a:pt x="10" y="9"/>
                    <a:pt x="12" y="8"/>
                    <a:pt x="13" y="7"/>
                  </a:cubicBezTo>
                  <a:cubicBezTo>
                    <a:pt x="12" y="7"/>
                    <a:pt x="11" y="5"/>
                    <a:pt x="10" y="5"/>
                  </a:cubicBezTo>
                  <a:cubicBezTo>
                    <a:pt x="9" y="8"/>
                    <a:pt x="5" y="10"/>
                    <a:pt x="2" y="12"/>
                  </a:cubicBezTo>
                  <a:cubicBezTo>
                    <a:pt x="0" y="13"/>
                    <a:pt x="2" y="17"/>
                    <a:pt x="4" y="15"/>
                  </a:cubicBezTo>
                  <a:cubicBezTo>
                    <a:pt x="8" y="13"/>
                    <a:pt x="12" y="10"/>
                    <a:pt x="14" y="7"/>
                  </a:cubicBezTo>
                  <a:cubicBezTo>
                    <a:pt x="15" y="5"/>
                    <a:pt x="13" y="2"/>
                    <a:pt x="11" y="4"/>
                  </a:cubicBezTo>
                  <a:cubicBezTo>
                    <a:pt x="10" y="5"/>
                    <a:pt x="8" y="6"/>
                    <a:pt x="6" y="7"/>
                  </a:cubicBezTo>
                  <a:cubicBezTo>
                    <a:pt x="7" y="8"/>
                    <a:pt x="8" y="9"/>
                    <a:pt x="9" y="10"/>
                  </a:cubicBezTo>
                  <a:cubicBezTo>
                    <a:pt x="11" y="8"/>
                    <a:pt x="14" y="6"/>
                    <a:pt x="16" y="4"/>
                  </a:cubicBezTo>
                  <a:cubicBezTo>
                    <a:pt x="17" y="2"/>
                    <a:pt x="16" y="0"/>
                    <a:pt x="14" y="1"/>
                  </a:cubicBezTo>
                  <a:cubicBezTo>
                    <a:pt x="12" y="1"/>
                    <a:pt x="11" y="2"/>
                    <a:pt x="9" y="3"/>
                  </a:cubicBezTo>
                  <a:cubicBezTo>
                    <a:pt x="7" y="5"/>
                    <a:pt x="10" y="8"/>
                    <a:pt x="12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2" name="Freeform 622"/>
            <p:cNvSpPr/>
            <p:nvPr/>
          </p:nvSpPr>
          <p:spPr bwMode="auto">
            <a:xfrm>
              <a:off x="1822" y="1912"/>
              <a:ext cx="18" cy="17"/>
            </a:xfrm>
            <a:custGeom>
              <a:avLst/>
              <a:gdLst>
                <a:gd name="T0" fmla="*/ 5 w 15"/>
                <a:gd name="T1" fmla="*/ 7 h 14"/>
                <a:gd name="T2" fmla="*/ 3 w 15"/>
                <a:gd name="T3" fmla="*/ 7 h 14"/>
                <a:gd name="T4" fmla="*/ 5 w 15"/>
                <a:gd name="T5" fmla="*/ 11 h 14"/>
                <a:gd name="T6" fmla="*/ 13 w 15"/>
                <a:gd name="T7" fmla="*/ 5 h 14"/>
                <a:gd name="T8" fmla="*/ 10 w 15"/>
                <a:gd name="T9" fmla="*/ 2 h 14"/>
                <a:gd name="T10" fmla="*/ 6 w 15"/>
                <a:gd name="T11" fmla="*/ 6 h 14"/>
                <a:gd name="T12" fmla="*/ 9 w 15"/>
                <a:gd name="T13" fmla="*/ 9 h 14"/>
                <a:gd name="T14" fmla="*/ 13 w 15"/>
                <a:gd name="T15" fmla="*/ 5 h 14"/>
                <a:gd name="T16" fmla="*/ 11 w 15"/>
                <a:gd name="T17" fmla="*/ 2 h 14"/>
                <a:gd name="T18" fmla="*/ 2 w 15"/>
                <a:gd name="T19" fmla="*/ 9 h 14"/>
                <a:gd name="T20" fmla="*/ 4 w 15"/>
                <a:gd name="T21" fmla="*/ 12 h 14"/>
                <a:gd name="T22" fmla="*/ 13 w 15"/>
                <a:gd name="T23" fmla="*/ 5 h 14"/>
                <a:gd name="T24" fmla="*/ 11 w 15"/>
                <a:gd name="T25" fmla="*/ 2 h 14"/>
                <a:gd name="T26" fmla="*/ 6 w 15"/>
                <a:gd name="T27" fmla="*/ 6 h 14"/>
                <a:gd name="T28" fmla="*/ 8 w 15"/>
                <a:gd name="T29" fmla="*/ 10 h 14"/>
                <a:gd name="T30" fmla="*/ 14 w 15"/>
                <a:gd name="T31" fmla="*/ 5 h 14"/>
                <a:gd name="T32" fmla="*/ 12 w 15"/>
                <a:gd name="T33" fmla="*/ 2 h 14"/>
                <a:gd name="T34" fmla="*/ 2 w 15"/>
                <a:gd name="T35" fmla="*/ 8 h 14"/>
                <a:gd name="T36" fmla="*/ 4 w 15"/>
                <a:gd name="T37" fmla="*/ 11 h 14"/>
                <a:gd name="T38" fmla="*/ 7 w 15"/>
                <a:gd name="T39" fmla="*/ 10 h 14"/>
                <a:gd name="T40" fmla="*/ 5 w 15"/>
                <a:gd name="T4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14">
                  <a:moveTo>
                    <a:pt x="5" y="7"/>
                  </a:moveTo>
                  <a:cubicBezTo>
                    <a:pt x="4" y="7"/>
                    <a:pt x="4" y="7"/>
                    <a:pt x="3" y="7"/>
                  </a:cubicBezTo>
                  <a:cubicBezTo>
                    <a:pt x="4" y="8"/>
                    <a:pt x="4" y="10"/>
                    <a:pt x="5" y="11"/>
                  </a:cubicBezTo>
                  <a:cubicBezTo>
                    <a:pt x="7" y="9"/>
                    <a:pt x="10" y="6"/>
                    <a:pt x="13" y="5"/>
                  </a:cubicBezTo>
                  <a:cubicBezTo>
                    <a:pt x="12" y="4"/>
                    <a:pt x="11" y="3"/>
                    <a:pt x="10" y="2"/>
                  </a:cubicBezTo>
                  <a:cubicBezTo>
                    <a:pt x="10" y="4"/>
                    <a:pt x="8" y="5"/>
                    <a:pt x="6" y="6"/>
                  </a:cubicBezTo>
                  <a:cubicBezTo>
                    <a:pt x="7" y="7"/>
                    <a:pt x="8" y="8"/>
                    <a:pt x="9" y="9"/>
                  </a:cubicBezTo>
                  <a:cubicBezTo>
                    <a:pt x="10" y="8"/>
                    <a:pt x="12" y="6"/>
                    <a:pt x="13" y="5"/>
                  </a:cubicBezTo>
                  <a:cubicBezTo>
                    <a:pt x="13" y="4"/>
                    <a:pt x="11" y="3"/>
                    <a:pt x="11" y="2"/>
                  </a:cubicBezTo>
                  <a:cubicBezTo>
                    <a:pt x="8" y="5"/>
                    <a:pt x="5" y="6"/>
                    <a:pt x="2" y="9"/>
                  </a:cubicBezTo>
                  <a:cubicBezTo>
                    <a:pt x="0" y="10"/>
                    <a:pt x="1" y="14"/>
                    <a:pt x="4" y="12"/>
                  </a:cubicBezTo>
                  <a:cubicBezTo>
                    <a:pt x="7" y="10"/>
                    <a:pt x="11" y="8"/>
                    <a:pt x="13" y="5"/>
                  </a:cubicBezTo>
                  <a:cubicBezTo>
                    <a:pt x="15" y="3"/>
                    <a:pt x="13" y="0"/>
                    <a:pt x="11" y="2"/>
                  </a:cubicBezTo>
                  <a:cubicBezTo>
                    <a:pt x="9" y="3"/>
                    <a:pt x="7" y="5"/>
                    <a:pt x="6" y="6"/>
                  </a:cubicBezTo>
                  <a:cubicBezTo>
                    <a:pt x="4" y="8"/>
                    <a:pt x="6" y="11"/>
                    <a:pt x="8" y="10"/>
                  </a:cubicBezTo>
                  <a:cubicBezTo>
                    <a:pt x="11" y="8"/>
                    <a:pt x="13" y="7"/>
                    <a:pt x="14" y="5"/>
                  </a:cubicBezTo>
                  <a:cubicBezTo>
                    <a:pt x="15" y="3"/>
                    <a:pt x="13" y="1"/>
                    <a:pt x="12" y="2"/>
                  </a:cubicBezTo>
                  <a:cubicBezTo>
                    <a:pt x="8" y="2"/>
                    <a:pt x="5" y="6"/>
                    <a:pt x="2" y="8"/>
                  </a:cubicBezTo>
                  <a:cubicBezTo>
                    <a:pt x="0" y="9"/>
                    <a:pt x="2" y="12"/>
                    <a:pt x="4" y="11"/>
                  </a:cubicBezTo>
                  <a:cubicBezTo>
                    <a:pt x="5" y="11"/>
                    <a:pt x="6" y="11"/>
                    <a:pt x="7" y="10"/>
                  </a:cubicBezTo>
                  <a:cubicBezTo>
                    <a:pt x="9" y="9"/>
                    <a:pt x="7" y="6"/>
                    <a:pt x="5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3" name="Freeform 623"/>
            <p:cNvSpPr/>
            <p:nvPr/>
          </p:nvSpPr>
          <p:spPr bwMode="auto">
            <a:xfrm>
              <a:off x="1822" y="2004"/>
              <a:ext cx="15" cy="10"/>
            </a:xfrm>
            <a:custGeom>
              <a:avLst/>
              <a:gdLst>
                <a:gd name="T0" fmla="*/ 7 w 13"/>
                <a:gd name="T1" fmla="*/ 6 h 8"/>
                <a:gd name="T2" fmla="*/ 10 w 13"/>
                <a:gd name="T3" fmla="*/ 4 h 8"/>
                <a:gd name="T4" fmla="*/ 8 w 13"/>
                <a:gd name="T5" fmla="*/ 1 h 8"/>
                <a:gd name="T6" fmla="*/ 3 w 13"/>
                <a:gd name="T7" fmla="*/ 4 h 8"/>
                <a:gd name="T8" fmla="*/ 3 w 13"/>
                <a:gd name="T9" fmla="*/ 8 h 8"/>
                <a:gd name="T10" fmla="*/ 11 w 13"/>
                <a:gd name="T11" fmla="*/ 4 h 8"/>
                <a:gd name="T12" fmla="*/ 9 w 13"/>
                <a:gd name="T13" fmla="*/ 0 h 8"/>
                <a:gd name="T14" fmla="*/ 4 w 13"/>
                <a:gd name="T15" fmla="*/ 3 h 8"/>
                <a:gd name="T16" fmla="*/ 7 w 13"/>
                <a:gd name="T1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8">
                  <a:moveTo>
                    <a:pt x="7" y="6"/>
                  </a:moveTo>
                  <a:cubicBezTo>
                    <a:pt x="8" y="5"/>
                    <a:pt x="9" y="5"/>
                    <a:pt x="10" y="4"/>
                  </a:cubicBezTo>
                  <a:cubicBezTo>
                    <a:pt x="9" y="3"/>
                    <a:pt x="9" y="2"/>
                    <a:pt x="8" y="1"/>
                  </a:cubicBezTo>
                  <a:cubicBezTo>
                    <a:pt x="7" y="3"/>
                    <a:pt x="5" y="4"/>
                    <a:pt x="3" y="4"/>
                  </a:cubicBezTo>
                  <a:cubicBezTo>
                    <a:pt x="0" y="4"/>
                    <a:pt x="0" y="8"/>
                    <a:pt x="3" y="8"/>
                  </a:cubicBezTo>
                  <a:cubicBezTo>
                    <a:pt x="6" y="8"/>
                    <a:pt x="9" y="6"/>
                    <a:pt x="11" y="4"/>
                  </a:cubicBezTo>
                  <a:cubicBezTo>
                    <a:pt x="13" y="2"/>
                    <a:pt x="11" y="0"/>
                    <a:pt x="9" y="0"/>
                  </a:cubicBezTo>
                  <a:cubicBezTo>
                    <a:pt x="7" y="1"/>
                    <a:pt x="6" y="2"/>
                    <a:pt x="4" y="3"/>
                  </a:cubicBezTo>
                  <a:cubicBezTo>
                    <a:pt x="2" y="5"/>
                    <a:pt x="5" y="8"/>
                    <a:pt x="7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4" name="Freeform 624"/>
            <p:cNvSpPr/>
            <p:nvPr/>
          </p:nvSpPr>
          <p:spPr bwMode="auto">
            <a:xfrm>
              <a:off x="6259" y="874"/>
              <a:ext cx="130" cy="246"/>
            </a:xfrm>
            <a:custGeom>
              <a:avLst/>
              <a:gdLst>
                <a:gd name="T0" fmla="*/ 0 w 107"/>
                <a:gd name="T1" fmla="*/ 57 h 202"/>
                <a:gd name="T2" fmla="*/ 27 w 107"/>
                <a:gd name="T3" fmla="*/ 187 h 202"/>
                <a:gd name="T4" fmla="*/ 30 w 107"/>
                <a:gd name="T5" fmla="*/ 185 h 202"/>
                <a:gd name="T6" fmla="*/ 6 w 107"/>
                <a:gd name="T7" fmla="*/ 61 h 202"/>
                <a:gd name="T8" fmla="*/ 46 w 107"/>
                <a:gd name="T9" fmla="*/ 28 h 202"/>
                <a:gd name="T10" fmla="*/ 97 w 107"/>
                <a:gd name="T11" fmla="*/ 24 h 202"/>
                <a:gd name="T12" fmla="*/ 94 w 107"/>
                <a:gd name="T13" fmla="*/ 68 h 202"/>
                <a:gd name="T14" fmla="*/ 83 w 107"/>
                <a:gd name="T15" fmla="*/ 117 h 202"/>
                <a:gd name="T16" fmla="*/ 75 w 107"/>
                <a:gd name="T17" fmla="*/ 175 h 202"/>
                <a:gd name="T18" fmla="*/ 75 w 107"/>
                <a:gd name="T19" fmla="*/ 187 h 202"/>
                <a:gd name="T20" fmla="*/ 62 w 107"/>
                <a:gd name="T21" fmla="*/ 196 h 202"/>
                <a:gd name="T22" fmla="*/ 38 w 107"/>
                <a:gd name="T23" fmla="*/ 195 h 202"/>
                <a:gd name="T24" fmla="*/ 40 w 107"/>
                <a:gd name="T25" fmla="*/ 199 h 202"/>
                <a:gd name="T26" fmla="*/ 53 w 107"/>
                <a:gd name="T27" fmla="*/ 192 h 202"/>
                <a:gd name="T28" fmla="*/ 53 w 107"/>
                <a:gd name="T29" fmla="*/ 188 h 202"/>
                <a:gd name="T30" fmla="*/ 44 w 107"/>
                <a:gd name="T31" fmla="*/ 188 h 202"/>
                <a:gd name="T32" fmla="*/ 45 w 107"/>
                <a:gd name="T33" fmla="*/ 192 h 202"/>
                <a:gd name="T34" fmla="*/ 51 w 107"/>
                <a:gd name="T35" fmla="*/ 192 h 202"/>
                <a:gd name="T36" fmla="*/ 51 w 107"/>
                <a:gd name="T37" fmla="*/ 189 h 202"/>
                <a:gd name="T38" fmla="*/ 38 w 107"/>
                <a:gd name="T39" fmla="*/ 195 h 202"/>
                <a:gd name="T40" fmla="*/ 39 w 107"/>
                <a:gd name="T41" fmla="*/ 199 h 202"/>
                <a:gd name="T42" fmla="*/ 78 w 107"/>
                <a:gd name="T43" fmla="*/ 202 h 202"/>
                <a:gd name="T44" fmla="*/ 80 w 107"/>
                <a:gd name="T45" fmla="*/ 199 h 202"/>
                <a:gd name="T46" fmla="*/ 86 w 107"/>
                <a:gd name="T47" fmla="*/ 118 h 202"/>
                <a:gd name="T48" fmla="*/ 100 w 107"/>
                <a:gd name="T49" fmla="*/ 62 h 202"/>
                <a:gd name="T50" fmla="*/ 75 w 107"/>
                <a:gd name="T51" fmla="*/ 10 h 202"/>
                <a:gd name="T52" fmla="*/ 32 w 107"/>
                <a:gd name="T53" fmla="*/ 30 h 202"/>
                <a:gd name="T54" fmla="*/ 2 w 107"/>
                <a:gd name="T55" fmla="*/ 55 h 202"/>
                <a:gd name="T56" fmla="*/ 8 w 107"/>
                <a:gd name="T57" fmla="*/ 116 h 202"/>
                <a:gd name="T58" fmla="*/ 27 w 107"/>
                <a:gd name="T59" fmla="*/ 187 h 202"/>
                <a:gd name="T60" fmla="*/ 31 w 107"/>
                <a:gd name="T61" fmla="*/ 186 h 202"/>
                <a:gd name="T62" fmla="*/ 4 w 107"/>
                <a:gd name="T63" fmla="*/ 56 h 202"/>
                <a:gd name="T64" fmla="*/ 0 w 107"/>
                <a:gd name="T65" fmla="*/ 57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7" h="202">
                  <a:moveTo>
                    <a:pt x="0" y="57"/>
                  </a:moveTo>
                  <a:cubicBezTo>
                    <a:pt x="11" y="100"/>
                    <a:pt x="14" y="144"/>
                    <a:pt x="27" y="187"/>
                  </a:cubicBezTo>
                  <a:cubicBezTo>
                    <a:pt x="28" y="186"/>
                    <a:pt x="29" y="186"/>
                    <a:pt x="30" y="185"/>
                  </a:cubicBezTo>
                  <a:cubicBezTo>
                    <a:pt x="14" y="146"/>
                    <a:pt x="10" y="104"/>
                    <a:pt x="6" y="61"/>
                  </a:cubicBezTo>
                  <a:cubicBezTo>
                    <a:pt x="4" y="43"/>
                    <a:pt x="33" y="34"/>
                    <a:pt x="46" y="28"/>
                  </a:cubicBezTo>
                  <a:cubicBezTo>
                    <a:pt x="60" y="21"/>
                    <a:pt x="88" y="0"/>
                    <a:pt x="97" y="24"/>
                  </a:cubicBezTo>
                  <a:cubicBezTo>
                    <a:pt x="102" y="37"/>
                    <a:pt x="98" y="55"/>
                    <a:pt x="94" y="68"/>
                  </a:cubicBezTo>
                  <a:cubicBezTo>
                    <a:pt x="91" y="84"/>
                    <a:pt x="87" y="101"/>
                    <a:pt x="83" y="117"/>
                  </a:cubicBezTo>
                  <a:cubicBezTo>
                    <a:pt x="78" y="136"/>
                    <a:pt x="74" y="155"/>
                    <a:pt x="75" y="175"/>
                  </a:cubicBezTo>
                  <a:cubicBezTo>
                    <a:pt x="75" y="179"/>
                    <a:pt x="75" y="183"/>
                    <a:pt x="75" y="187"/>
                  </a:cubicBezTo>
                  <a:cubicBezTo>
                    <a:pt x="76" y="198"/>
                    <a:pt x="72" y="197"/>
                    <a:pt x="62" y="196"/>
                  </a:cubicBezTo>
                  <a:cubicBezTo>
                    <a:pt x="54" y="195"/>
                    <a:pt x="46" y="194"/>
                    <a:pt x="38" y="195"/>
                  </a:cubicBezTo>
                  <a:cubicBezTo>
                    <a:pt x="39" y="196"/>
                    <a:pt x="39" y="198"/>
                    <a:pt x="40" y="199"/>
                  </a:cubicBezTo>
                  <a:cubicBezTo>
                    <a:pt x="45" y="197"/>
                    <a:pt x="49" y="195"/>
                    <a:pt x="53" y="192"/>
                  </a:cubicBezTo>
                  <a:cubicBezTo>
                    <a:pt x="54" y="191"/>
                    <a:pt x="54" y="189"/>
                    <a:pt x="53" y="188"/>
                  </a:cubicBezTo>
                  <a:cubicBezTo>
                    <a:pt x="48" y="187"/>
                    <a:pt x="49" y="187"/>
                    <a:pt x="44" y="188"/>
                  </a:cubicBezTo>
                  <a:cubicBezTo>
                    <a:pt x="42" y="189"/>
                    <a:pt x="43" y="193"/>
                    <a:pt x="45" y="192"/>
                  </a:cubicBezTo>
                  <a:cubicBezTo>
                    <a:pt x="47" y="192"/>
                    <a:pt x="50" y="192"/>
                    <a:pt x="51" y="192"/>
                  </a:cubicBezTo>
                  <a:cubicBezTo>
                    <a:pt x="51" y="191"/>
                    <a:pt x="51" y="190"/>
                    <a:pt x="51" y="189"/>
                  </a:cubicBezTo>
                  <a:cubicBezTo>
                    <a:pt x="47" y="191"/>
                    <a:pt x="42" y="193"/>
                    <a:pt x="38" y="195"/>
                  </a:cubicBezTo>
                  <a:cubicBezTo>
                    <a:pt x="35" y="196"/>
                    <a:pt x="37" y="200"/>
                    <a:pt x="39" y="199"/>
                  </a:cubicBezTo>
                  <a:cubicBezTo>
                    <a:pt x="52" y="197"/>
                    <a:pt x="65" y="201"/>
                    <a:pt x="78" y="202"/>
                  </a:cubicBezTo>
                  <a:cubicBezTo>
                    <a:pt x="79" y="202"/>
                    <a:pt x="80" y="201"/>
                    <a:pt x="80" y="199"/>
                  </a:cubicBezTo>
                  <a:cubicBezTo>
                    <a:pt x="80" y="171"/>
                    <a:pt x="80" y="146"/>
                    <a:pt x="86" y="118"/>
                  </a:cubicBezTo>
                  <a:cubicBezTo>
                    <a:pt x="91" y="99"/>
                    <a:pt x="96" y="81"/>
                    <a:pt x="100" y="62"/>
                  </a:cubicBezTo>
                  <a:cubicBezTo>
                    <a:pt x="104" y="41"/>
                    <a:pt x="107" y="3"/>
                    <a:pt x="75" y="10"/>
                  </a:cubicBezTo>
                  <a:cubicBezTo>
                    <a:pt x="60" y="13"/>
                    <a:pt x="46" y="23"/>
                    <a:pt x="32" y="30"/>
                  </a:cubicBezTo>
                  <a:cubicBezTo>
                    <a:pt x="24" y="34"/>
                    <a:pt x="3" y="43"/>
                    <a:pt x="2" y="55"/>
                  </a:cubicBezTo>
                  <a:cubicBezTo>
                    <a:pt x="0" y="74"/>
                    <a:pt x="5" y="97"/>
                    <a:pt x="8" y="116"/>
                  </a:cubicBezTo>
                  <a:cubicBezTo>
                    <a:pt x="11" y="141"/>
                    <a:pt x="17" y="165"/>
                    <a:pt x="27" y="187"/>
                  </a:cubicBezTo>
                  <a:cubicBezTo>
                    <a:pt x="28" y="189"/>
                    <a:pt x="32" y="188"/>
                    <a:pt x="31" y="186"/>
                  </a:cubicBezTo>
                  <a:cubicBezTo>
                    <a:pt x="18" y="143"/>
                    <a:pt x="14" y="99"/>
                    <a:pt x="4" y="56"/>
                  </a:cubicBezTo>
                  <a:cubicBezTo>
                    <a:pt x="3" y="54"/>
                    <a:pt x="0" y="55"/>
                    <a:pt x="0" y="5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5" name="Freeform 625"/>
            <p:cNvSpPr/>
            <p:nvPr/>
          </p:nvSpPr>
          <p:spPr bwMode="auto">
            <a:xfrm>
              <a:off x="6294" y="1167"/>
              <a:ext cx="71" cy="71"/>
            </a:xfrm>
            <a:custGeom>
              <a:avLst/>
              <a:gdLst>
                <a:gd name="T0" fmla="*/ 12 w 58"/>
                <a:gd name="T1" fmla="*/ 38 h 58"/>
                <a:gd name="T2" fmla="*/ 30 w 58"/>
                <a:gd name="T3" fmla="*/ 58 h 58"/>
                <a:gd name="T4" fmla="*/ 48 w 58"/>
                <a:gd name="T5" fmla="*/ 42 h 58"/>
                <a:gd name="T6" fmla="*/ 10 w 58"/>
                <a:gd name="T7" fmla="*/ 19 h 58"/>
                <a:gd name="T8" fmla="*/ 13 w 58"/>
                <a:gd name="T9" fmla="*/ 46 h 58"/>
                <a:gd name="T10" fmla="*/ 39 w 58"/>
                <a:gd name="T11" fmla="*/ 47 h 58"/>
                <a:gd name="T12" fmla="*/ 19 w 58"/>
                <a:gd name="T13" fmla="*/ 11 h 58"/>
                <a:gd name="T14" fmla="*/ 10 w 58"/>
                <a:gd name="T15" fmla="*/ 37 h 58"/>
                <a:gd name="T16" fmla="*/ 31 w 58"/>
                <a:gd name="T17" fmla="*/ 46 h 58"/>
                <a:gd name="T18" fmla="*/ 44 w 58"/>
                <a:gd name="T19" fmla="*/ 22 h 58"/>
                <a:gd name="T20" fmla="*/ 25 w 58"/>
                <a:gd name="T21" fmla="*/ 10 h 58"/>
                <a:gd name="T22" fmla="*/ 23 w 58"/>
                <a:gd name="T23" fmla="*/ 49 h 58"/>
                <a:gd name="T24" fmla="*/ 34 w 58"/>
                <a:gd name="T25" fmla="*/ 6 h 58"/>
                <a:gd name="T26" fmla="*/ 12 w 58"/>
                <a:gd name="T27" fmla="*/ 28 h 58"/>
                <a:gd name="T28" fmla="*/ 15 w 58"/>
                <a:gd name="T29" fmla="*/ 25 h 58"/>
                <a:gd name="T30" fmla="*/ 31 w 58"/>
                <a:gd name="T31" fmla="*/ 9 h 58"/>
                <a:gd name="T32" fmla="*/ 31 w 58"/>
                <a:gd name="T33" fmla="*/ 42 h 58"/>
                <a:gd name="T34" fmla="*/ 17 w 58"/>
                <a:gd name="T35" fmla="*/ 19 h 58"/>
                <a:gd name="T36" fmla="*/ 40 w 58"/>
                <a:gd name="T37" fmla="*/ 29 h 58"/>
                <a:gd name="T38" fmla="*/ 13 w 58"/>
                <a:gd name="T39" fmla="*/ 34 h 58"/>
                <a:gd name="T40" fmla="*/ 21 w 58"/>
                <a:gd name="T41" fmla="*/ 15 h 58"/>
                <a:gd name="T42" fmla="*/ 39 w 58"/>
                <a:gd name="T43" fmla="*/ 20 h 58"/>
                <a:gd name="T44" fmla="*/ 21 w 58"/>
                <a:gd name="T45" fmla="*/ 46 h 58"/>
                <a:gd name="T46" fmla="*/ 10 w 58"/>
                <a:gd name="T47" fmla="*/ 29 h 58"/>
                <a:gd name="T48" fmla="*/ 24 w 58"/>
                <a:gd name="T49" fmla="*/ 18 h 58"/>
                <a:gd name="T50" fmla="*/ 42 w 58"/>
                <a:gd name="T51" fmla="*/ 46 h 58"/>
                <a:gd name="T52" fmla="*/ 28 w 58"/>
                <a:gd name="T53" fmla="*/ 53 h 58"/>
                <a:gd name="T54" fmla="*/ 16 w 58"/>
                <a:gd name="T55" fmla="*/ 37 h 58"/>
                <a:gd name="T56" fmla="*/ 12 w 58"/>
                <a:gd name="T57" fmla="*/ 3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8" h="58">
                  <a:moveTo>
                    <a:pt x="12" y="38"/>
                  </a:moveTo>
                  <a:cubicBezTo>
                    <a:pt x="14" y="48"/>
                    <a:pt x="19" y="58"/>
                    <a:pt x="30" y="58"/>
                  </a:cubicBezTo>
                  <a:cubicBezTo>
                    <a:pt x="39" y="58"/>
                    <a:pt x="46" y="50"/>
                    <a:pt x="48" y="42"/>
                  </a:cubicBezTo>
                  <a:cubicBezTo>
                    <a:pt x="52" y="24"/>
                    <a:pt x="25" y="5"/>
                    <a:pt x="10" y="19"/>
                  </a:cubicBezTo>
                  <a:cubicBezTo>
                    <a:pt x="3" y="25"/>
                    <a:pt x="6" y="39"/>
                    <a:pt x="13" y="46"/>
                  </a:cubicBezTo>
                  <a:cubicBezTo>
                    <a:pt x="19" y="53"/>
                    <a:pt x="31" y="52"/>
                    <a:pt x="39" y="47"/>
                  </a:cubicBezTo>
                  <a:cubicBezTo>
                    <a:pt x="58" y="32"/>
                    <a:pt x="40" y="3"/>
                    <a:pt x="19" y="11"/>
                  </a:cubicBezTo>
                  <a:cubicBezTo>
                    <a:pt x="10" y="15"/>
                    <a:pt x="6" y="28"/>
                    <a:pt x="10" y="37"/>
                  </a:cubicBezTo>
                  <a:cubicBezTo>
                    <a:pt x="14" y="45"/>
                    <a:pt x="23" y="49"/>
                    <a:pt x="31" y="46"/>
                  </a:cubicBezTo>
                  <a:cubicBezTo>
                    <a:pt x="41" y="43"/>
                    <a:pt x="46" y="32"/>
                    <a:pt x="44" y="22"/>
                  </a:cubicBezTo>
                  <a:cubicBezTo>
                    <a:pt x="43" y="14"/>
                    <a:pt x="33" y="10"/>
                    <a:pt x="25" y="10"/>
                  </a:cubicBezTo>
                  <a:cubicBezTo>
                    <a:pt x="4" y="12"/>
                    <a:pt x="3" y="47"/>
                    <a:pt x="23" y="49"/>
                  </a:cubicBezTo>
                  <a:cubicBezTo>
                    <a:pt x="44" y="51"/>
                    <a:pt x="52" y="16"/>
                    <a:pt x="34" y="6"/>
                  </a:cubicBezTo>
                  <a:cubicBezTo>
                    <a:pt x="21" y="0"/>
                    <a:pt x="0" y="15"/>
                    <a:pt x="12" y="28"/>
                  </a:cubicBezTo>
                  <a:cubicBezTo>
                    <a:pt x="14" y="30"/>
                    <a:pt x="17" y="27"/>
                    <a:pt x="15" y="25"/>
                  </a:cubicBezTo>
                  <a:cubicBezTo>
                    <a:pt x="6" y="15"/>
                    <a:pt x="22" y="7"/>
                    <a:pt x="31" y="9"/>
                  </a:cubicBezTo>
                  <a:cubicBezTo>
                    <a:pt x="46" y="13"/>
                    <a:pt x="40" y="36"/>
                    <a:pt x="31" y="42"/>
                  </a:cubicBezTo>
                  <a:cubicBezTo>
                    <a:pt x="16" y="52"/>
                    <a:pt x="8" y="28"/>
                    <a:pt x="17" y="19"/>
                  </a:cubicBezTo>
                  <a:cubicBezTo>
                    <a:pt x="25" y="9"/>
                    <a:pt x="42" y="16"/>
                    <a:pt x="40" y="29"/>
                  </a:cubicBezTo>
                  <a:cubicBezTo>
                    <a:pt x="38" y="43"/>
                    <a:pt x="19" y="49"/>
                    <a:pt x="13" y="34"/>
                  </a:cubicBezTo>
                  <a:cubicBezTo>
                    <a:pt x="11" y="27"/>
                    <a:pt x="14" y="18"/>
                    <a:pt x="21" y="15"/>
                  </a:cubicBezTo>
                  <a:cubicBezTo>
                    <a:pt x="27" y="12"/>
                    <a:pt x="35" y="16"/>
                    <a:pt x="39" y="20"/>
                  </a:cubicBezTo>
                  <a:cubicBezTo>
                    <a:pt x="51" y="32"/>
                    <a:pt x="35" y="50"/>
                    <a:pt x="21" y="46"/>
                  </a:cubicBezTo>
                  <a:cubicBezTo>
                    <a:pt x="13" y="44"/>
                    <a:pt x="10" y="37"/>
                    <a:pt x="10" y="29"/>
                  </a:cubicBezTo>
                  <a:cubicBezTo>
                    <a:pt x="10" y="22"/>
                    <a:pt x="16" y="18"/>
                    <a:pt x="24" y="18"/>
                  </a:cubicBezTo>
                  <a:cubicBezTo>
                    <a:pt x="37" y="19"/>
                    <a:pt x="49" y="33"/>
                    <a:pt x="42" y="46"/>
                  </a:cubicBezTo>
                  <a:cubicBezTo>
                    <a:pt x="39" y="51"/>
                    <a:pt x="33" y="54"/>
                    <a:pt x="28" y="53"/>
                  </a:cubicBezTo>
                  <a:cubicBezTo>
                    <a:pt x="20" y="52"/>
                    <a:pt x="17" y="43"/>
                    <a:pt x="16" y="37"/>
                  </a:cubicBezTo>
                  <a:cubicBezTo>
                    <a:pt x="15" y="34"/>
                    <a:pt x="11" y="35"/>
                    <a:pt x="12" y="3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6" name="Freeform 626"/>
            <p:cNvSpPr/>
            <p:nvPr/>
          </p:nvSpPr>
          <p:spPr bwMode="auto">
            <a:xfrm>
              <a:off x="6145" y="953"/>
              <a:ext cx="83" cy="180"/>
            </a:xfrm>
            <a:custGeom>
              <a:avLst/>
              <a:gdLst>
                <a:gd name="T0" fmla="*/ 51 w 68"/>
                <a:gd name="T1" fmla="*/ 20 h 148"/>
                <a:gd name="T2" fmla="*/ 54 w 68"/>
                <a:gd name="T3" fmla="*/ 56 h 148"/>
                <a:gd name="T4" fmla="*/ 64 w 68"/>
                <a:gd name="T5" fmla="*/ 118 h 148"/>
                <a:gd name="T6" fmla="*/ 68 w 68"/>
                <a:gd name="T7" fmla="*/ 117 h 148"/>
                <a:gd name="T8" fmla="*/ 57 w 68"/>
                <a:gd name="T9" fmla="*/ 63 h 148"/>
                <a:gd name="T10" fmla="*/ 54 w 68"/>
                <a:gd name="T11" fmla="*/ 14 h 148"/>
                <a:gd name="T12" fmla="*/ 9 w 68"/>
                <a:gd name="T13" fmla="*/ 27 h 148"/>
                <a:gd name="T14" fmla="*/ 8 w 68"/>
                <a:gd name="T15" fmla="*/ 56 h 148"/>
                <a:gd name="T16" fmla="*/ 21 w 68"/>
                <a:gd name="T17" fmla="*/ 121 h 148"/>
                <a:gd name="T18" fmla="*/ 32 w 68"/>
                <a:gd name="T19" fmla="*/ 143 h 148"/>
                <a:gd name="T20" fmla="*/ 61 w 68"/>
                <a:gd name="T21" fmla="*/ 131 h 148"/>
                <a:gd name="T22" fmla="*/ 59 w 68"/>
                <a:gd name="T23" fmla="*/ 127 h 148"/>
                <a:gd name="T24" fmla="*/ 48 w 68"/>
                <a:gd name="T25" fmla="*/ 124 h 148"/>
                <a:gd name="T26" fmla="*/ 44 w 68"/>
                <a:gd name="T27" fmla="*/ 126 h 148"/>
                <a:gd name="T28" fmla="*/ 60 w 68"/>
                <a:gd name="T29" fmla="*/ 131 h 148"/>
                <a:gd name="T30" fmla="*/ 59 w 68"/>
                <a:gd name="T31" fmla="*/ 127 h 148"/>
                <a:gd name="T32" fmla="*/ 26 w 68"/>
                <a:gd name="T33" fmla="*/ 130 h 148"/>
                <a:gd name="T34" fmla="*/ 21 w 68"/>
                <a:gd name="T35" fmla="*/ 101 h 148"/>
                <a:gd name="T36" fmla="*/ 21 w 68"/>
                <a:gd name="T37" fmla="*/ 22 h 148"/>
                <a:gd name="T38" fmla="*/ 51 w 68"/>
                <a:gd name="T39" fmla="*/ 19 h 148"/>
                <a:gd name="T40" fmla="*/ 52 w 68"/>
                <a:gd name="T41" fmla="*/ 51 h 148"/>
                <a:gd name="T42" fmla="*/ 64 w 68"/>
                <a:gd name="T43" fmla="*/ 117 h 148"/>
                <a:gd name="T44" fmla="*/ 68 w 68"/>
                <a:gd name="T45" fmla="*/ 117 h 148"/>
                <a:gd name="T46" fmla="*/ 61 w 68"/>
                <a:gd name="T47" fmla="*/ 66 h 148"/>
                <a:gd name="T48" fmla="*/ 55 w 68"/>
                <a:gd name="T49" fmla="*/ 21 h 148"/>
                <a:gd name="T50" fmla="*/ 51 w 68"/>
                <a:gd name="T51" fmla="*/ 2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8" h="148">
                  <a:moveTo>
                    <a:pt x="51" y="20"/>
                  </a:moveTo>
                  <a:cubicBezTo>
                    <a:pt x="48" y="32"/>
                    <a:pt x="51" y="44"/>
                    <a:pt x="54" y="56"/>
                  </a:cubicBezTo>
                  <a:cubicBezTo>
                    <a:pt x="59" y="76"/>
                    <a:pt x="61" y="97"/>
                    <a:pt x="64" y="118"/>
                  </a:cubicBezTo>
                  <a:cubicBezTo>
                    <a:pt x="65" y="120"/>
                    <a:pt x="68" y="120"/>
                    <a:pt x="68" y="117"/>
                  </a:cubicBezTo>
                  <a:cubicBezTo>
                    <a:pt x="67" y="99"/>
                    <a:pt x="59" y="81"/>
                    <a:pt x="57" y="63"/>
                  </a:cubicBezTo>
                  <a:cubicBezTo>
                    <a:pt x="55" y="47"/>
                    <a:pt x="57" y="30"/>
                    <a:pt x="54" y="14"/>
                  </a:cubicBezTo>
                  <a:cubicBezTo>
                    <a:pt x="51" y="0"/>
                    <a:pt x="14" y="21"/>
                    <a:pt x="9" y="27"/>
                  </a:cubicBezTo>
                  <a:cubicBezTo>
                    <a:pt x="3" y="34"/>
                    <a:pt x="6" y="47"/>
                    <a:pt x="8" y="56"/>
                  </a:cubicBezTo>
                  <a:cubicBezTo>
                    <a:pt x="12" y="78"/>
                    <a:pt x="17" y="99"/>
                    <a:pt x="21" y="121"/>
                  </a:cubicBezTo>
                  <a:cubicBezTo>
                    <a:pt x="23" y="131"/>
                    <a:pt x="20" y="140"/>
                    <a:pt x="32" y="143"/>
                  </a:cubicBezTo>
                  <a:cubicBezTo>
                    <a:pt x="41" y="145"/>
                    <a:pt x="54" y="135"/>
                    <a:pt x="61" y="131"/>
                  </a:cubicBezTo>
                  <a:cubicBezTo>
                    <a:pt x="63" y="129"/>
                    <a:pt x="61" y="126"/>
                    <a:pt x="59" y="127"/>
                  </a:cubicBezTo>
                  <a:cubicBezTo>
                    <a:pt x="55" y="130"/>
                    <a:pt x="51" y="129"/>
                    <a:pt x="48" y="124"/>
                  </a:cubicBezTo>
                  <a:cubicBezTo>
                    <a:pt x="47" y="122"/>
                    <a:pt x="43" y="124"/>
                    <a:pt x="44" y="126"/>
                  </a:cubicBezTo>
                  <a:cubicBezTo>
                    <a:pt x="47" y="134"/>
                    <a:pt x="53" y="134"/>
                    <a:pt x="60" y="131"/>
                  </a:cubicBezTo>
                  <a:cubicBezTo>
                    <a:pt x="60" y="130"/>
                    <a:pt x="59" y="128"/>
                    <a:pt x="59" y="127"/>
                  </a:cubicBezTo>
                  <a:cubicBezTo>
                    <a:pt x="53" y="131"/>
                    <a:pt x="28" y="148"/>
                    <a:pt x="26" y="130"/>
                  </a:cubicBezTo>
                  <a:cubicBezTo>
                    <a:pt x="25" y="121"/>
                    <a:pt x="23" y="111"/>
                    <a:pt x="21" y="101"/>
                  </a:cubicBezTo>
                  <a:cubicBezTo>
                    <a:pt x="18" y="81"/>
                    <a:pt x="0" y="36"/>
                    <a:pt x="21" y="22"/>
                  </a:cubicBezTo>
                  <a:cubicBezTo>
                    <a:pt x="24" y="20"/>
                    <a:pt x="50" y="8"/>
                    <a:pt x="51" y="19"/>
                  </a:cubicBezTo>
                  <a:cubicBezTo>
                    <a:pt x="52" y="30"/>
                    <a:pt x="52" y="40"/>
                    <a:pt x="52" y="51"/>
                  </a:cubicBezTo>
                  <a:cubicBezTo>
                    <a:pt x="52" y="74"/>
                    <a:pt x="63" y="95"/>
                    <a:pt x="64" y="117"/>
                  </a:cubicBezTo>
                  <a:cubicBezTo>
                    <a:pt x="65" y="117"/>
                    <a:pt x="67" y="117"/>
                    <a:pt x="68" y="117"/>
                  </a:cubicBezTo>
                  <a:cubicBezTo>
                    <a:pt x="65" y="100"/>
                    <a:pt x="64" y="83"/>
                    <a:pt x="61" y="66"/>
                  </a:cubicBezTo>
                  <a:cubicBezTo>
                    <a:pt x="58" y="52"/>
                    <a:pt x="51" y="36"/>
                    <a:pt x="55" y="21"/>
                  </a:cubicBezTo>
                  <a:cubicBezTo>
                    <a:pt x="56" y="18"/>
                    <a:pt x="52" y="17"/>
                    <a:pt x="51" y="2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7" name="Freeform 627"/>
            <p:cNvSpPr/>
            <p:nvPr/>
          </p:nvSpPr>
          <p:spPr bwMode="auto">
            <a:xfrm>
              <a:off x="6191" y="1167"/>
              <a:ext cx="40" cy="50"/>
            </a:xfrm>
            <a:custGeom>
              <a:avLst/>
              <a:gdLst>
                <a:gd name="T0" fmla="*/ 9 w 33"/>
                <a:gd name="T1" fmla="*/ 30 h 41"/>
                <a:gd name="T2" fmla="*/ 27 w 33"/>
                <a:gd name="T3" fmla="*/ 32 h 41"/>
                <a:gd name="T4" fmla="*/ 27 w 33"/>
                <a:gd name="T5" fmla="*/ 14 h 41"/>
                <a:gd name="T6" fmla="*/ 8 w 33"/>
                <a:gd name="T7" fmla="*/ 7 h 41"/>
                <a:gd name="T8" fmla="*/ 2 w 33"/>
                <a:gd name="T9" fmla="*/ 25 h 41"/>
                <a:gd name="T10" fmla="*/ 16 w 33"/>
                <a:gd name="T11" fmla="*/ 40 h 41"/>
                <a:gd name="T12" fmla="*/ 31 w 33"/>
                <a:gd name="T13" fmla="*/ 25 h 41"/>
                <a:gd name="T14" fmla="*/ 2 w 33"/>
                <a:gd name="T15" fmla="*/ 16 h 41"/>
                <a:gd name="T16" fmla="*/ 5 w 33"/>
                <a:gd name="T17" fmla="*/ 18 h 41"/>
                <a:gd name="T18" fmla="*/ 28 w 33"/>
                <a:gd name="T19" fmla="*/ 23 h 41"/>
                <a:gd name="T20" fmla="*/ 18 w 33"/>
                <a:gd name="T21" fmla="*/ 36 h 41"/>
                <a:gd name="T22" fmla="*/ 7 w 33"/>
                <a:gd name="T23" fmla="*/ 25 h 41"/>
                <a:gd name="T24" fmla="*/ 9 w 33"/>
                <a:gd name="T25" fmla="*/ 12 h 41"/>
                <a:gd name="T26" fmla="*/ 23 w 33"/>
                <a:gd name="T27" fmla="*/ 15 h 41"/>
                <a:gd name="T28" fmla="*/ 25 w 33"/>
                <a:gd name="T29" fmla="*/ 28 h 41"/>
                <a:gd name="T30" fmla="*/ 11 w 33"/>
                <a:gd name="T31" fmla="*/ 27 h 41"/>
                <a:gd name="T32" fmla="*/ 9 w 33"/>
                <a:gd name="T33" fmla="*/ 3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41">
                  <a:moveTo>
                    <a:pt x="9" y="30"/>
                  </a:moveTo>
                  <a:cubicBezTo>
                    <a:pt x="14" y="35"/>
                    <a:pt x="22" y="37"/>
                    <a:pt x="27" y="32"/>
                  </a:cubicBezTo>
                  <a:cubicBezTo>
                    <a:pt x="32" y="27"/>
                    <a:pt x="31" y="19"/>
                    <a:pt x="27" y="14"/>
                  </a:cubicBezTo>
                  <a:cubicBezTo>
                    <a:pt x="23" y="8"/>
                    <a:pt x="15" y="5"/>
                    <a:pt x="8" y="7"/>
                  </a:cubicBezTo>
                  <a:cubicBezTo>
                    <a:pt x="2" y="10"/>
                    <a:pt x="1" y="19"/>
                    <a:pt x="2" y="25"/>
                  </a:cubicBezTo>
                  <a:cubicBezTo>
                    <a:pt x="3" y="32"/>
                    <a:pt x="8" y="40"/>
                    <a:pt x="16" y="40"/>
                  </a:cubicBezTo>
                  <a:cubicBezTo>
                    <a:pt x="24" y="41"/>
                    <a:pt x="31" y="32"/>
                    <a:pt x="31" y="25"/>
                  </a:cubicBezTo>
                  <a:cubicBezTo>
                    <a:pt x="33" y="9"/>
                    <a:pt x="10" y="0"/>
                    <a:pt x="2" y="16"/>
                  </a:cubicBezTo>
                  <a:cubicBezTo>
                    <a:pt x="0" y="18"/>
                    <a:pt x="4" y="20"/>
                    <a:pt x="5" y="18"/>
                  </a:cubicBezTo>
                  <a:cubicBezTo>
                    <a:pt x="11" y="7"/>
                    <a:pt x="26" y="11"/>
                    <a:pt x="28" y="23"/>
                  </a:cubicBezTo>
                  <a:cubicBezTo>
                    <a:pt x="28" y="29"/>
                    <a:pt x="23" y="34"/>
                    <a:pt x="18" y="36"/>
                  </a:cubicBezTo>
                  <a:cubicBezTo>
                    <a:pt x="11" y="38"/>
                    <a:pt x="8" y="30"/>
                    <a:pt x="7" y="25"/>
                  </a:cubicBezTo>
                  <a:cubicBezTo>
                    <a:pt x="5" y="21"/>
                    <a:pt x="6" y="15"/>
                    <a:pt x="9" y="12"/>
                  </a:cubicBezTo>
                  <a:cubicBezTo>
                    <a:pt x="13" y="8"/>
                    <a:pt x="20" y="12"/>
                    <a:pt x="23" y="15"/>
                  </a:cubicBezTo>
                  <a:cubicBezTo>
                    <a:pt x="26" y="19"/>
                    <a:pt x="28" y="24"/>
                    <a:pt x="25" y="28"/>
                  </a:cubicBezTo>
                  <a:cubicBezTo>
                    <a:pt x="22" y="34"/>
                    <a:pt x="14" y="30"/>
                    <a:pt x="11" y="27"/>
                  </a:cubicBezTo>
                  <a:cubicBezTo>
                    <a:pt x="9" y="25"/>
                    <a:pt x="7" y="29"/>
                    <a:pt x="9" y="3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8" name="Freeform 628"/>
            <p:cNvSpPr/>
            <p:nvPr/>
          </p:nvSpPr>
          <p:spPr bwMode="auto">
            <a:xfrm>
              <a:off x="3158" y="1369"/>
              <a:ext cx="7" cy="4"/>
            </a:xfrm>
            <a:custGeom>
              <a:avLst/>
              <a:gdLst>
                <a:gd name="T0" fmla="*/ 3 w 5"/>
                <a:gd name="T1" fmla="*/ 4 h 4"/>
                <a:gd name="T2" fmla="*/ 3 w 5"/>
                <a:gd name="T3" fmla="*/ 0 h 4"/>
                <a:gd name="T4" fmla="*/ 3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5" y="4"/>
                    <a:pt x="5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9" name="Freeform 629"/>
            <p:cNvSpPr/>
            <p:nvPr/>
          </p:nvSpPr>
          <p:spPr bwMode="auto">
            <a:xfrm>
              <a:off x="3128" y="1203"/>
              <a:ext cx="123" cy="157"/>
            </a:xfrm>
            <a:custGeom>
              <a:avLst/>
              <a:gdLst>
                <a:gd name="T0" fmla="*/ 15 w 101"/>
                <a:gd name="T1" fmla="*/ 57 h 129"/>
                <a:gd name="T2" fmla="*/ 32 w 101"/>
                <a:gd name="T3" fmla="*/ 25 h 129"/>
                <a:gd name="T4" fmla="*/ 81 w 101"/>
                <a:gd name="T5" fmla="*/ 39 h 129"/>
                <a:gd name="T6" fmla="*/ 82 w 101"/>
                <a:gd name="T7" fmla="*/ 59 h 129"/>
                <a:gd name="T8" fmla="*/ 71 w 101"/>
                <a:gd name="T9" fmla="*/ 62 h 129"/>
                <a:gd name="T10" fmla="*/ 64 w 101"/>
                <a:gd name="T11" fmla="*/ 82 h 129"/>
                <a:gd name="T12" fmla="*/ 63 w 101"/>
                <a:gd name="T13" fmla="*/ 114 h 129"/>
                <a:gd name="T14" fmla="*/ 33 w 101"/>
                <a:gd name="T15" fmla="*/ 120 h 129"/>
                <a:gd name="T16" fmla="*/ 29 w 101"/>
                <a:gd name="T17" fmla="*/ 91 h 129"/>
                <a:gd name="T18" fmla="*/ 26 w 101"/>
                <a:gd name="T19" fmla="*/ 75 h 129"/>
                <a:gd name="T20" fmla="*/ 19 w 101"/>
                <a:gd name="T21" fmla="*/ 74 h 129"/>
                <a:gd name="T22" fmla="*/ 21 w 101"/>
                <a:gd name="T23" fmla="*/ 53 h 129"/>
                <a:gd name="T24" fmla="*/ 18 w 101"/>
                <a:gd name="T25" fmla="*/ 50 h 129"/>
                <a:gd name="T26" fmla="*/ 8 w 101"/>
                <a:gd name="T27" fmla="*/ 77 h 129"/>
                <a:gd name="T28" fmla="*/ 26 w 101"/>
                <a:gd name="T29" fmla="*/ 86 h 129"/>
                <a:gd name="T30" fmla="*/ 25 w 101"/>
                <a:gd name="T31" fmla="*/ 113 h 129"/>
                <a:gd name="T32" fmla="*/ 50 w 101"/>
                <a:gd name="T33" fmla="*/ 127 h 129"/>
                <a:gd name="T34" fmla="*/ 68 w 101"/>
                <a:gd name="T35" fmla="*/ 99 h 129"/>
                <a:gd name="T36" fmla="*/ 80 w 101"/>
                <a:gd name="T37" fmla="*/ 63 h 129"/>
                <a:gd name="T38" fmla="*/ 94 w 101"/>
                <a:gd name="T39" fmla="*/ 59 h 129"/>
                <a:gd name="T40" fmla="*/ 76 w 101"/>
                <a:gd name="T41" fmla="*/ 28 h 129"/>
                <a:gd name="T42" fmla="*/ 37 w 101"/>
                <a:gd name="T43" fmla="*/ 12 h 129"/>
                <a:gd name="T44" fmla="*/ 24 w 101"/>
                <a:gd name="T45" fmla="*/ 31 h 129"/>
                <a:gd name="T46" fmla="*/ 11 w 101"/>
                <a:gd name="T47" fmla="*/ 56 h 129"/>
                <a:gd name="T48" fmla="*/ 15 w 101"/>
                <a:gd name="T49" fmla="*/ 5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1" h="129">
                  <a:moveTo>
                    <a:pt x="15" y="57"/>
                  </a:moveTo>
                  <a:cubicBezTo>
                    <a:pt x="18" y="46"/>
                    <a:pt x="26" y="35"/>
                    <a:pt x="32" y="25"/>
                  </a:cubicBezTo>
                  <a:cubicBezTo>
                    <a:pt x="46" y="0"/>
                    <a:pt x="69" y="27"/>
                    <a:pt x="81" y="39"/>
                  </a:cubicBezTo>
                  <a:cubicBezTo>
                    <a:pt x="86" y="44"/>
                    <a:pt x="95" y="56"/>
                    <a:pt x="82" y="59"/>
                  </a:cubicBezTo>
                  <a:cubicBezTo>
                    <a:pt x="78" y="59"/>
                    <a:pt x="75" y="61"/>
                    <a:pt x="71" y="62"/>
                  </a:cubicBezTo>
                  <a:cubicBezTo>
                    <a:pt x="63" y="66"/>
                    <a:pt x="64" y="75"/>
                    <a:pt x="64" y="82"/>
                  </a:cubicBezTo>
                  <a:cubicBezTo>
                    <a:pt x="64" y="93"/>
                    <a:pt x="65" y="104"/>
                    <a:pt x="63" y="114"/>
                  </a:cubicBezTo>
                  <a:cubicBezTo>
                    <a:pt x="60" y="126"/>
                    <a:pt x="40" y="126"/>
                    <a:pt x="33" y="120"/>
                  </a:cubicBezTo>
                  <a:cubicBezTo>
                    <a:pt x="25" y="114"/>
                    <a:pt x="29" y="99"/>
                    <a:pt x="29" y="91"/>
                  </a:cubicBezTo>
                  <a:cubicBezTo>
                    <a:pt x="30" y="86"/>
                    <a:pt x="31" y="78"/>
                    <a:pt x="26" y="75"/>
                  </a:cubicBezTo>
                  <a:cubicBezTo>
                    <a:pt x="24" y="73"/>
                    <a:pt x="21" y="74"/>
                    <a:pt x="19" y="74"/>
                  </a:cubicBezTo>
                  <a:cubicBezTo>
                    <a:pt x="4" y="74"/>
                    <a:pt x="17" y="57"/>
                    <a:pt x="21" y="53"/>
                  </a:cubicBezTo>
                  <a:cubicBezTo>
                    <a:pt x="23" y="51"/>
                    <a:pt x="20" y="48"/>
                    <a:pt x="18" y="50"/>
                  </a:cubicBezTo>
                  <a:cubicBezTo>
                    <a:pt x="13" y="55"/>
                    <a:pt x="0" y="69"/>
                    <a:pt x="8" y="77"/>
                  </a:cubicBezTo>
                  <a:cubicBezTo>
                    <a:pt x="13" y="82"/>
                    <a:pt x="25" y="71"/>
                    <a:pt x="26" y="86"/>
                  </a:cubicBezTo>
                  <a:cubicBezTo>
                    <a:pt x="26" y="95"/>
                    <a:pt x="23" y="103"/>
                    <a:pt x="25" y="113"/>
                  </a:cubicBezTo>
                  <a:cubicBezTo>
                    <a:pt x="27" y="125"/>
                    <a:pt x="38" y="129"/>
                    <a:pt x="50" y="127"/>
                  </a:cubicBezTo>
                  <a:cubicBezTo>
                    <a:pt x="66" y="125"/>
                    <a:pt x="68" y="115"/>
                    <a:pt x="68" y="99"/>
                  </a:cubicBezTo>
                  <a:cubicBezTo>
                    <a:pt x="69" y="88"/>
                    <a:pt x="63" y="68"/>
                    <a:pt x="80" y="63"/>
                  </a:cubicBezTo>
                  <a:cubicBezTo>
                    <a:pt x="83" y="62"/>
                    <a:pt x="92" y="63"/>
                    <a:pt x="94" y="59"/>
                  </a:cubicBezTo>
                  <a:cubicBezTo>
                    <a:pt x="101" y="49"/>
                    <a:pt x="82" y="34"/>
                    <a:pt x="76" y="28"/>
                  </a:cubicBezTo>
                  <a:cubicBezTo>
                    <a:pt x="66" y="19"/>
                    <a:pt x="51" y="2"/>
                    <a:pt x="37" y="12"/>
                  </a:cubicBezTo>
                  <a:cubicBezTo>
                    <a:pt x="31" y="16"/>
                    <a:pt x="27" y="25"/>
                    <a:pt x="24" y="31"/>
                  </a:cubicBezTo>
                  <a:cubicBezTo>
                    <a:pt x="19" y="39"/>
                    <a:pt x="13" y="47"/>
                    <a:pt x="11" y="56"/>
                  </a:cubicBezTo>
                  <a:cubicBezTo>
                    <a:pt x="10" y="59"/>
                    <a:pt x="14" y="60"/>
                    <a:pt x="15" y="5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0" name="Freeform 630"/>
            <p:cNvSpPr/>
            <p:nvPr/>
          </p:nvSpPr>
          <p:spPr bwMode="auto">
            <a:xfrm>
              <a:off x="3169" y="1330"/>
              <a:ext cx="31" cy="28"/>
            </a:xfrm>
            <a:custGeom>
              <a:avLst/>
              <a:gdLst>
                <a:gd name="T0" fmla="*/ 5 w 25"/>
                <a:gd name="T1" fmla="*/ 22 h 23"/>
                <a:gd name="T2" fmla="*/ 24 w 25"/>
                <a:gd name="T3" fmla="*/ 5 h 23"/>
                <a:gd name="T4" fmla="*/ 21 w 25"/>
                <a:gd name="T5" fmla="*/ 2 h 23"/>
                <a:gd name="T6" fmla="*/ 2 w 25"/>
                <a:gd name="T7" fmla="*/ 19 h 23"/>
                <a:gd name="T8" fmla="*/ 5 w 25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3">
                  <a:moveTo>
                    <a:pt x="5" y="22"/>
                  </a:moveTo>
                  <a:cubicBezTo>
                    <a:pt x="11" y="16"/>
                    <a:pt x="18" y="11"/>
                    <a:pt x="24" y="5"/>
                  </a:cubicBezTo>
                  <a:cubicBezTo>
                    <a:pt x="25" y="3"/>
                    <a:pt x="22" y="0"/>
                    <a:pt x="21" y="2"/>
                  </a:cubicBezTo>
                  <a:cubicBezTo>
                    <a:pt x="15" y="8"/>
                    <a:pt x="8" y="13"/>
                    <a:pt x="2" y="19"/>
                  </a:cubicBezTo>
                  <a:cubicBezTo>
                    <a:pt x="0" y="21"/>
                    <a:pt x="3" y="23"/>
                    <a:pt x="5" y="2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1" name="Freeform 631"/>
            <p:cNvSpPr/>
            <p:nvPr/>
          </p:nvSpPr>
          <p:spPr bwMode="auto">
            <a:xfrm>
              <a:off x="3158" y="1308"/>
              <a:ext cx="44" cy="37"/>
            </a:xfrm>
            <a:custGeom>
              <a:avLst/>
              <a:gdLst>
                <a:gd name="T0" fmla="*/ 4 w 36"/>
                <a:gd name="T1" fmla="*/ 29 h 31"/>
                <a:gd name="T2" fmla="*/ 20 w 36"/>
                <a:gd name="T3" fmla="*/ 17 h 31"/>
                <a:gd name="T4" fmla="*/ 35 w 36"/>
                <a:gd name="T5" fmla="*/ 5 h 31"/>
                <a:gd name="T6" fmla="*/ 31 w 36"/>
                <a:gd name="T7" fmla="*/ 2 h 31"/>
                <a:gd name="T8" fmla="*/ 19 w 36"/>
                <a:gd name="T9" fmla="*/ 13 h 31"/>
                <a:gd name="T10" fmla="*/ 2 w 36"/>
                <a:gd name="T11" fmla="*/ 26 h 31"/>
                <a:gd name="T12" fmla="*/ 4 w 36"/>
                <a:gd name="T13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31">
                  <a:moveTo>
                    <a:pt x="4" y="29"/>
                  </a:moveTo>
                  <a:cubicBezTo>
                    <a:pt x="10" y="25"/>
                    <a:pt x="15" y="21"/>
                    <a:pt x="20" y="17"/>
                  </a:cubicBezTo>
                  <a:cubicBezTo>
                    <a:pt x="25" y="13"/>
                    <a:pt x="31" y="10"/>
                    <a:pt x="35" y="5"/>
                  </a:cubicBezTo>
                  <a:cubicBezTo>
                    <a:pt x="36" y="2"/>
                    <a:pt x="33" y="0"/>
                    <a:pt x="31" y="2"/>
                  </a:cubicBezTo>
                  <a:cubicBezTo>
                    <a:pt x="28" y="7"/>
                    <a:pt x="23" y="9"/>
                    <a:pt x="19" y="13"/>
                  </a:cubicBezTo>
                  <a:cubicBezTo>
                    <a:pt x="14" y="17"/>
                    <a:pt x="8" y="22"/>
                    <a:pt x="2" y="26"/>
                  </a:cubicBezTo>
                  <a:cubicBezTo>
                    <a:pt x="0" y="27"/>
                    <a:pt x="2" y="31"/>
                    <a:pt x="4" y="2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2" name="Freeform 632"/>
            <p:cNvSpPr/>
            <p:nvPr/>
          </p:nvSpPr>
          <p:spPr bwMode="auto">
            <a:xfrm>
              <a:off x="3158" y="1286"/>
              <a:ext cx="49" cy="36"/>
            </a:xfrm>
            <a:custGeom>
              <a:avLst/>
              <a:gdLst>
                <a:gd name="T0" fmla="*/ 5 w 40"/>
                <a:gd name="T1" fmla="*/ 28 h 30"/>
                <a:gd name="T2" fmla="*/ 38 w 40"/>
                <a:gd name="T3" fmla="*/ 5 h 30"/>
                <a:gd name="T4" fmla="*/ 35 w 40"/>
                <a:gd name="T5" fmla="*/ 2 h 30"/>
                <a:gd name="T6" fmla="*/ 3 w 40"/>
                <a:gd name="T7" fmla="*/ 25 h 30"/>
                <a:gd name="T8" fmla="*/ 5 w 40"/>
                <a:gd name="T9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0">
                  <a:moveTo>
                    <a:pt x="5" y="28"/>
                  </a:moveTo>
                  <a:cubicBezTo>
                    <a:pt x="16" y="21"/>
                    <a:pt x="28" y="14"/>
                    <a:pt x="38" y="5"/>
                  </a:cubicBezTo>
                  <a:cubicBezTo>
                    <a:pt x="40" y="3"/>
                    <a:pt x="37" y="0"/>
                    <a:pt x="35" y="2"/>
                  </a:cubicBezTo>
                  <a:cubicBezTo>
                    <a:pt x="26" y="11"/>
                    <a:pt x="14" y="18"/>
                    <a:pt x="3" y="25"/>
                  </a:cubicBezTo>
                  <a:cubicBezTo>
                    <a:pt x="0" y="26"/>
                    <a:pt x="3" y="30"/>
                    <a:pt x="5" y="2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3" name="Freeform 633"/>
            <p:cNvSpPr/>
            <p:nvPr/>
          </p:nvSpPr>
          <p:spPr bwMode="auto">
            <a:xfrm>
              <a:off x="3145" y="1247"/>
              <a:ext cx="80" cy="46"/>
            </a:xfrm>
            <a:custGeom>
              <a:avLst/>
              <a:gdLst>
                <a:gd name="T0" fmla="*/ 5 w 66"/>
                <a:gd name="T1" fmla="*/ 37 h 38"/>
                <a:gd name="T2" fmla="*/ 64 w 66"/>
                <a:gd name="T3" fmla="*/ 5 h 38"/>
                <a:gd name="T4" fmla="*/ 62 w 66"/>
                <a:gd name="T5" fmla="*/ 2 h 38"/>
                <a:gd name="T6" fmla="*/ 3 w 66"/>
                <a:gd name="T7" fmla="*/ 34 h 38"/>
                <a:gd name="T8" fmla="*/ 5 w 66"/>
                <a:gd name="T9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38">
                  <a:moveTo>
                    <a:pt x="5" y="37"/>
                  </a:moveTo>
                  <a:cubicBezTo>
                    <a:pt x="25" y="27"/>
                    <a:pt x="45" y="17"/>
                    <a:pt x="64" y="5"/>
                  </a:cubicBezTo>
                  <a:cubicBezTo>
                    <a:pt x="66" y="4"/>
                    <a:pt x="64" y="0"/>
                    <a:pt x="62" y="2"/>
                  </a:cubicBezTo>
                  <a:cubicBezTo>
                    <a:pt x="43" y="14"/>
                    <a:pt x="23" y="24"/>
                    <a:pt x="3" y="34"/>
                  </a:cubicBezTo>
                  <a:cubicBezTo>
                    <a:pt x="0" y="35"/>
                    <a:pt x="2" y="38"/>
                    <a:pt x="5" y="3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4" name="Freeform 634"/>
            <p:cNvSpPr/>
            <p:nvPr/>
          </p:nvSpPr>
          <p:spPr bwMode="auto">
            <a:xfrm>
              <a:off x="3151" y="1234"/>
              <a:ext cx="56" cy="38"/>
            </a:xfrm>
            <a:custGeom>
              <a:avLst/>
              <a:gdLst>
                <a:gd name="T0" fmla="*/ 5 w 46"/>
                <a:gd name="T1" fmla="*/ 29 h 31"/>
                <a:gd name="T2" fmla="*/ 44 w 46"/>
                <a:gd name="T3" fmla="*/ 5 h 31"/>
                <a:gd name="T4" fmla="*/ 41 w 46"/>
                <a:gd name="T5" fmla="*/ 2 h 31"/>
                <a:gd name="T6" fmla="*/ 3 w 46"/>
                <a:gd name="T7" fmla="*/ 26 h 31"/>
                <a:gd name="T8" fmla="*/ 5 w 46"/>
                <a:gd name="T9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1">
                  <a:moveTo>
                    <a:pt x="5" y="29"/>
                  </a:moveTo>
                  <a:cubicBezTo>
                    <a:pt x="18" y="22"/>
                    <a:pt x="34" y="17"/>
                    <a:pt x="44" y="5"/>
                  </a:cubicBezTo>
                  <a:cubicBezTo>
                    <a:pt x="46" y="2"/>
                    <a:pt x="43" y="0"/>
                    <a:pt x="41" y="2"/>
                  </a:cubicBezTo>
                  <a:cubicBezTo>
                    <a:pt x="31" y="14"/>
                    <a:pt x="16" y="18"/>
                    <a:pt x="3" y="26"/>
                  </a:cubicBezTo>
                  <a:cubicBezTo>
                    <a:pt x="0" y="27"/>
                    <a:pt x="3" y="31"/>
                    <a:pt x="5" y="2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5" name="Freeform 635"/>
            <p:cNvSpPr/>
            <p:nvPr/>
          </p:nvSpPr>
          <p:spPr bwMode="auto">
            <a:xfrm>
              <a:off x="3165" y="1231"/>
              <a:ext cx="18" cy="12"/>
            </a:xfrm>
            <a:custGeom>
              <a:avLst/>
              <a:gdLst>
                <a:gd name="T0" fmla="*/ 4 w 15"/>
                <a:gd name="T1" fmla="*/ 9 h 10"/>
                <a:gd name="T2" fmla="*/ 13 w 15"/>
                <a:gd name="T3" fmla="*/ 5 h 10"/>
                <a:gd name="T4" fmla="*/ 10 w 15"/>
                <a:gd name="T5" fmla="*/ 1 h 10"/>
                <a:gd name="T6" fmla="*/ 2 w 15"/>
                <a:gd name="T7" fmla="*/ 5 h 10"/>
                <a:gd name="T8" fmla="*/ 4 w 15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0">
                  <a:moveTo>
                    <a:pt x="4" y="9"/>
                  </a:moveTo>
                  <a:cubicBezTo>
                    <a:pt x="7" y="7"/>
                    <a:pt x="10" y="6"/>
                    <a:pt x="13" y="5"/>
                  </a:cubicBezTo>
                  <a:cubicBezTo>
                    <a:pt x="15" y="4"/>
                    <a:pt x="13" y="0"/>
                    <a:pt x="10" y="1"/>
                  </a:cubicBezTo>
                  <a:cubicBezTo>
                    <a:pt x="8" y="3"/>
                    <a:pt x="5" y="4"/>
                    <a:pt x="2" y="5"/>
                  </a:cubicBezTo>
                  <a:cubicBezTo>
                    <a:pt x="0" y="6"/>
                    <a:pt x="2" y="10"/>
                    <a:pt x="4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6" name="Freeform 636"/>
            <p:cNvSpPr/>
            <p:nvPr/>
          </p:nvSpPr>
          <p:spPr bwMode="auto">
            <a:xfrm>
              <a:off x="3140" y="1344"/>
              <a:ext cx="84" cy="71"/>
            </a:xfrm>
            <a:custGeom>
              <a:avLst/>
              <a:gdLst>
                <a:gd name="T0" fmla="*/ 55 w 69"/>
                <a:gd name="T1" fmla="*/ 8 h 58"/>
                <a:gd name="T2" fmla="*/ 2 w 69"/>
                <a:gd name="T3" fmla="*/ 21 h 58"/>
                <a:gd name="T4" fmla="*/ 62 w 69"/>
                <a:gd name="T5" fmla="*/ 5 h 58"/>
                <a:gd name="T6" fmla="*/ 25 w 69"/>
                <a:gd name="T7" fmla="*/ 14 h 58"/>
                <a:gd name="T8" fmla="*/ 5 w 69"/>
                <a:gd name="T9" fmla="*/ 28 h 58"/>
                <a:gd name="T10" fmla="*/ 63 w 69"/>
                <a:gd name="T11" fmla="*/ 1 h 58"/>
                <a:gd name="T12" fmla="*/ 14 w 69"/>
                <a:gd name="T13" fmla="*/ 27 h 58"/>
                <a:gd name="T14" fmla="*/ 65 w 69"/>
                <a:gd name="T15" fmla="*/ 3 h 58"/>
                <a:gd name="T16" fmla="*/ 19 w 69"/>
                <a:gd name="T17" fmla="*/ 31 h 58"/>
                <a:gd name="T18" fmla="*/ 63 w 69"/>
                <a:gd name="T19" fmla="*/ 15 h 58"/>
                <a:gd name="T20" fmla="*/ 25 w 69"/>
                <a:gd name="T21" fmla="*/ 32 h 58"/>
                <a:gd name="T22" fmla="*/ 56 w 69"/>
                <a:gd name="T23" fmla="*/ 24 h 58"/>
                <a:gd name="T24" fmla="*/ 32 w 69"/>
                <a:gd name="T25" fmla="*/ 36 h 58"/>
                <a:gd name="T26" fmla="*/ 59 w 69"/>
                <a:gd name="T27" fmla="*/ 28 h 58"/>
                <a:gd name="T28" fmla="*/ 34 w 69"/>
                <a:gd name="T29" fmla="*/ 39 h 58"/>
                <a:gd name="T30" fmla="*/ 52 w 69"/>
                <a:gd name="T31" fmla="*/ 37 h 58"/>
                <a:gd name="T32" fmla="*/ 40 w 69"/>
                <a:gd name="T33" fmla="*/ 41 h 58"/>
                <a:gd name="T34" fmla="*/ 50 w 69"/>
                <a:gd name="T35" fmla="*/ 44 h 58"/>
                <a:gd name="T36" fmla="*/ 42 w 69"/>
                <a:gd name="T37" fmla="*/ 46 h 58"/>
                <a:gd name="T38" fmla="*/ 46 w 69"/>
                <a:gd name="T39" fmla="*/ 54 h 58"/>
                <a:gd name="T40" fmla="*/ 44 w 69"/>
                <a:gd name="T41" fmla="*/ 46 h 58"/>
                <a:gd name="T42" fmla="*/ 51 w 69"/>
                <a:gd name="T43" fmla="*/ 43 h 58"/>
                <a:gd name="T44" fmla="*/ 41 w 69"/>
                <a:gd name="T45" fmla="*/ 41 h 58"/>
                <a:gd name="T46" fmla="*/ 53 w 69"/>
                <a:gd name="T47" fmla="*/ 36 h 58"/>
                <a:gd name="T48" fmla="*/ 34 w 69"/>
                <a:gd name="T49" fmla="*/ 39 h 58"/>
                <a:gd name="T50" fmla="*/ 59 w 69"/>
                <a:gd name="T51" fmla="*/ 28 h 58"/>
                <a:gd name="T52" fmla="*/ 32 w 69"/>
                <a:gd name="T53" fmla="*/ 36 h 58"/>
                <a:gd name="T54" fmla="*/ 58 w 69"/>
                <a:gd name="T55" fmla="*/ 24 h 58"/>
                <a:gd name="T56" fmla="*/ 25 w 69"/>
                <a:gd name="T57" fmla="*/ 32 h 58"/>
                <a:gd name="T58" fmla="*/ 64 w 69"/>
                <a:gd name="T59" fmla="*/ 14 h 58"/>
                <a:gd name="T60" fmla="*/ 47 w 69"/>
                <a:gd name="T61" fmla="*/ 15 h 58"/>
                <a:gd name="T62" fmla="*/ 19 w 69"/>
                <a:gd name="T63" fmla="*/ 31 h 58"/>
                <a:gd name="T64" fmla="*/ 65 w 69"/>
                <a:gd name="T65" fmla="*/ 3 h 58"/>
                <a:gd name="T66" fmla="*/ 15 w 69"/>
                <a:gd name="T67" fmla="*/ 27 h 58"/>
                <a:gd name="T68" fmla="*/ 63 w 69"/>
                <a:gd name="T69" fmla="*/ 1 h 58"/>
                <a:gd name="T70" fmla="*/ 6 w 69"/>
                <a:gd name="T71" fmla="*/ 27 h 58"/>
                <a:gd name="T72" fmla="*/ 62 w 69"/>
                <a:gd name="T73" fmla="*/ 5 h 58"/>
                <a:gd name="T74" fmla="*/ 2 w 69"/>
                <a:gd name="T75" fmla="*/ 21 h 58"/>
                <a:gd name="T76" fmla="*/ 55 w 69"/>
                <a:gd name="T77" fmla="*/ 8 h 58"/>
                <a:gd name="T78" fmla="*/ 21 w 69"/>
                <a:gd name="T79" fmla="*/ 1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9" h="58">
                  <a:moveTo>
                    <a:pt x="25" y="17"/>
                  </a:moveTo>
                  <a:cubicBezTo>
                    <a:pt x="28" y="10"/>
                    <a:pt x="48" y="10"/>
                    <a:pt x="55" y="8"/>
                  </a:cubicBezTo>
                  <a:cubicBezTo>
                    <a:pt x="57" y="7"/>
                    <a:pt x="56" y="3"/>
                    <a:pt x="54" y="4"/>
                  </a:cubicBezTo>
                  <a:cubicBezTo>
                    <a:pt x="36" y="8"/>
                    <a:pt x="18" y="13"/>
                    <a:pt x="2" y="21"/>
                  </a:cubicBezTo>
                  <a:cubicBezTo>
                    <a:pt x="0" y="22"/>
                    <a:pt x="1" y="26"/>
                    <a:pt x="3" y="25"/>
                  </a:cubicBezTo>
                  <a:cubicBezTo>
                    <a:pt x="23" y="19"/>
                    <a:pt x="42" y="10"/>
                    <a:pt x="62" y="5"/>
                  </a:cubicBezTo>
                  <a:cubicBezTo>
                    <a:pt x="62" y="4"/>
                    <a:pt x="62" y="3"/>
                    <a:pt x="61" y="1"/>
                  </a:cubicBezTo>
                  <a:cubicBezTo>
                    <a:pt x="49" y="5"/>
                    <a:pt x="37" y="10"/>
                    <a:pt x="25" y="14"/>
                  </a:cubicBezTo>
                  <a:cubicBezTo>
                    <a:pt x="17" y="16"/>
                    <a:pt x="9" y="19"/>
                    <a:pt x="3" y="24"/>
                  </a:cubicBezTo>
                  <a:cubicBezTo>
                    <a:pt x="2" y="26"/>
                    <a:pt x="3" y="28"/>
                    <a:pt x="5" y="28"/>
                  </a:cubicBezTo>
                  <a:cubicBezTo>
                    <a:pt x="25" y="20"/>
                    <a:pt x="44" y="11"/>
                    <a:pt x="65" y="5"/>
                  </a:cubicBezTo>
                  <a:cubicBezTo>
                    <a:pt x="64" y="4"/>
                    <a:pt x="64" y="2"/>
                    <a:pt x="63" y="1"/>
                  </a:cubicBezTo>
                  <a:cubicBezTo>
                    <a:pt x="47" y="8"/>
                    <a:pt x="28" y="13"/>
                    <a:pt x="12" y="24"/>
                  </a:cubicBezTo>
                  <a:cubicBezTo>
                    <a:pt x="11" y="25"/>
                    <a:pt x="12" y="28"/>
                    <a:pt x="14" y="27"/>
                  </a:cubicBezTo>
                  <a:cubicBezTo>
                    <a:pt x="32" y="22"/>
                    <a:pt x="48" y="13"/>
                    <a:pt x="66" y="7"/>
                  </a:cubicBezTo>
                  <a:cubicBezTo>
                    <a:pt x="66" y="6"/>
                    <a:pt x="65" y="4"/>
                    <a:pt x="65" y="3"/>
                  </a:cubicBezTo>
                  <a:cubicBezTo>
                    <a:pt x="48" y="11"/>
                    <a:pt x="32" y="19"/>
                    <a:pt x="17" y="27"/>
                  </a:cubicBezTo>
                  <a:cubicBezTo>
                    <a:pt x="15" y="29"/>
                    <a:pt x="17" y="32"/>
                    <a:pt x="19" y="31"/>
                  </a:cubicBezTo>
                  <a:cubicBezTo>
                    <a:pt x="27" y="27"/>
                    <a:pt x="35" y="24"/>
                    <a:pt x="44" y="21"/>
                  </a:cubicBezTo>
                  <a:cubicBezTo>
                    <a:pt x="50" y="18"/>
                    <a:pt x="56" y="15"/>
                    <a:pt x="63" y="15"/>
                  </a:cubicBezTo>
                  <a:cubicBezTo>
                    <a:pt x="62" y="13"/>
                    <a:pt x="62" y="12"/>
                    <a:pt x="62" y="11"/>
                  </a:cubicBezTo>
                  <a:cubicBezTo>
                    <a:pt x="50" y="18"/>
                    <a:pt x="37" y="25"/>
                    <a:pt x="25" y="32"/>
                  </a:cubicBezTo>
                  <a:cubicBezTo>
                    <a:pt x="23" y="33"/>
                    <a:pt x="24" y="36"/>
                    <a:pt x="26" y="36"/>
                  </a:cubicBezTo>
                  <a:cubicBezTo>
                    <a:pt x="36" y="32"/>
                    <a:pt x="45" y="26"/>
                    <a:pt x="56" y="24"/>
                  </a:cubicBezTo>
                  <a:cubicBezTo>
                    <a:pt x="56" y="23"/>
                    <a:pt x="55" y="22"/>
                    <a:pt x="55" y="21"/>
                  </a:cubicBezTo>
                  <a:cubicBezTo>
                    <a:pt x="48" y="27"/>
                    <a:pt x="39" y="30"/>
                    <a:pt x="32" y="36"/>
                  </a:cubicBezTo>
                  <a:cubicBezTo>
                    <a:pt x="30" y="37"/>
                    <a:pt x="31" y="40"/>
                    <a:pt x="33" y="39"/>
                  </a:cubicBezTo>
                  <a:cubicBezTo>
                    <a:pt x="42" y="37"/>
                    <a:pt x="50" y="32"/>
                    <a:pt x="59" y="28"/>
                  </a:cubicBezTo>
                  <a:cubicBezTo>
                    <a:pt x="58" y="27"/>
                    <a:pt x="57" y="26"/>
                    <a:pt x="56" y="25"/>
                  </a:cubicBezTo>
                  <a:cubicBezTo>
                    <a:pt x="50" y="32"/>
                    <a:pt x="42" y="34"/>
                    <a:pt x="34" y="39"/>
                  </a:cubicBezTo>
                  <a:cubicBezTo>
                    <a:pt x="32" y="40"/>
                    <a:pt x="34" y="43"/>
                    <a:pt x="36" y="42"/>
                  </a:cubicBezTo>
                  <a:cubicBezTo>
                    <a:pt x="42" y="40"/>
                    <a:pt x="46" y="37"/>
                    <a:pt x="52" y="37"/>
                  </a:cubicBezTo>
                  <a:cubicBezTo>
                    <a:pt x="51" y="35"/>
                    <a:pt x="51" y="34"/>
                    <a:pt x="50" y="33"/>
                  </a:cubicBezTo>
                  <a:cubicBezTo>
                    <a:pt x="47" y="36"/>
                    <a:pt x="43" y="39"/>
                    <a:pt x="40" y="41"/>
                  </a:cubicBezTo>
                  <a:cubicBezTo>
                    <a:pt x="38" y="42"/>
                    <a:pt x="38" y="45"/>
                    <a:pt x="41" y="45"/>
                  </a:cubicBezTo>
                  <a:cubicBezTo>
                    <a:pt x="45" y="45"/>
                    <a:pt x="45" y="45"/>
                    <a:pt x="50" y="44"/>
                  </a:cubicBezTo>
                  <a:cubicBezTo>
                    <a:pt x="49" y="43"/>
                    <a:pt x="48" y="42"/>
                    <a:pt x="47" y="41"/>
                  </a:cubicBezTo>
                  <a:cubicBezTo>
                    <a:pt x="46" y="43"/>
                    <a:pt x="44" y="45"/>
                    <a:pt x="42" y="46"/>
                  </a:cubicBezTo>
                  <a:cubicBezTo>
                    <a:pt x="41" y="47"/>
                    <a:pt x="41" y="50"/>
                    <a:pt x="43" y="50"/>
                  </a:cubicBezTo>
                  <a:cubicBezTo>
                    <a:pt x="46" y="50"/>
                    <a:pt x="47" y="51"/>
                    <a:pt x="46" y="54"/>
                  </a:cubicBezTo>
                  <a:cubicBezTo>
                    <a:pt x="45" y="57"/>
                    <a:pt x="49" y="58"/>
                    <a:pt x="50" y="56"/>
                  </a:cubicBezTo>
                  <a:cubicBezTo>
                    <a:pt x="52" y="49"/>
                    <a:pt x="50" y="47"/>
                    <a:pt x="44" y="46"/>
                  </a:cubicBezTo>
                  <a:cubicBezTo>
                    <a:pt x="44" y="47"/>
                    <a:pt x="44" y="48"/>
                    <a:pt x="45" y="49"/>
                  </a:cubicBezTo>
                  <a:cubicBezTo>
                    <a:pt x="47" y="47"/>
                    <a:pt x="49" y="45"/>
                    <a:pt x="51" y="43"/>
                  </a:cubicBezTo>
                  <a:cubicBezTo>
                    <a:pt x="52" y="41"/>
                    <a:pt x="50" y="39"/>
                    <a:pt x="49" y="40"/>
                  </a:cubicBezTo>
                  <a:cubicBezTo>
                    <a:pt x="46" y="40"/>
                    <a:pt x="43" y="41"/>
                    <a:pt x="41" y="41"/>
                  </a:cubicBezTo>
                  <a:cubicBezTo>
                    <a:pt x="41" y="42"/>
                    <a:pt x="41" y="43"/>
                    <a:pt x="42" y="45"/>
                  </a:cubicBezTo>
                  <a:cubicBezTo>
                    <a:pt x="46" y="42"/>
                    <a:pt x="49" y="39"/>
                    <a:pt x="53" y="36"/>
                  </a:cubicBezTo>
                  <a:cubicBezTo>
                    <a:pt x="54" y="34"/>
                    <a:pt x="53" y="32"/>
                    <a:pt x="51" y="33"/>
                  </a:cubicBezTo>
                  <a:cubicBezTo>
                    <a:pt x="45" y="33"/>
                    <a:pt x="40" y="36"/>
                    <a:pt x="34" y="39"/>
                  </a:cubicBezTo>
                  <a:cubicBezTo>
                    <a:pt x="35" y="40"/>
                    <a:pt x="36" y="41"/>
                    <a:pt x="36" y="42"/>
                  </a:cubicBezTo>
                  <a:cubicBezTo>
                    <a:pt x="44" y="37"/>
                    <a:pt x="53" y="35"/>
                    <a:pt x="59" y="28"/>
                  </a:cubicBezTo>
                  <a:cubicBezTo>
                    <a:pt x="61" y="26"/>
                    <a:pt x="59" y="24"/>
                    <a:pt x="57" y="25"/>
                  </a:cubicBezTo>
                  <a:cubicBezTo>
                    <a:pt x="48" y="29"/>
                    <a:pt x="41" y="33"/>
                    <a:pt x="32" y="36"/>
                  </a:cubicBezTo>
                  <a:cubicBezTo>
                    <a:pt x="33" y="37"/>
                    <a:pt x="33" y="38"/>
                    <a:pt x="34" y="39"/>
                  </a:cubicBezTo>
                  <a:cubicBezTo>
                    <a:pt x="41" y="34"/>
                    <a:pt x="51" y="31"/>
                    <a:pt x="58" y="24"/>
                  </a:cubicBezTo>
                  <a:cubicBezTo>
                    <a:pt x="59" y="23"/>
                    <a:pt x="58" y="20"/>
                    <a:pt x="56" y="20"/>
                  </a:cubicBezTo>
                  <a:cubicBezTo>
                    <a:pt x="45" y="21"/>
                    <a:pt x="36" y="28"/>
                    <a:pt x="25" y="32"/>
                  </a:cubicBezTo>
                  <a:cubicBezTo>
                    <a:pt x="26" y="33"/>
                    <a:pt x="26" y="34"/>
                    <a:pt x="27" y="36"/>
                  </a:cubicBezTo>
                  <a:cubicBezTo>
                    <a:pt x="39" y="28"/>
                    <a:pt x="52" y="22"/>
                    <a:pt x="64" y="14"/>
                  </a:cubicBezTo>
                  <a:cubicBezTo>
                    <a:pt x="66" y="13"/>
                    <a:pt x="65" y="11"/>
                    <a:pt x="63" y="11"/>
                  </a:cubicBezTo>
                  <a:cubicBezTo>
                    <a:pt x="57" y="10"/>
                    <a:pt x="52" y="13"/>
                    <a:pt x="47" y="15"/>
                  </a:cubicBezTo>
                  <a:cubicBezTo>
                    <a:pt x="37" y="19"/>
                    <a:pt x="27" y="23"/>
                    <a:pt x="17" y="27"/>
                  </a:cubicBezTo>
                  <a:cubicBezTo>
                    <a:pt x="18" y="29"/>
                    <a:pt x="18" y="30"/>
                    <a:pt x="19" y="31"/>
                  </a:cubicBezTo>
                  <a:cubicBezTo>
                    <a:pt x="35" y="22"/>
                    <a:pt x="51" y="14"/>
                    <a:pt x="67" y="7"/>
                  </a:cubicBezTo>
                  <a:cubicBezTo>
                    <a:pt x="69" y="6"/>
                    <a:pt x="67" y="2"/>
                    <a:pt x="65" y="3"/>
                  </a:cubicBezTo>
                  <a:cubicBezTo>
                    <a:pt x="47" y="9"/>
                    <a:pt x="31" y="18"/>
                    <a:pt x="13" y="23"/>
                  </a:cubicBezTo>
                  <a:cubicBezTo>
                    <a:pt x="13" y="25"/>
                    <a:pt x="14" y="26"/>
                    <a:pt x="15" y="27"/>
                  </a:cubicBezTo>
                  <a:cubicBezTo>
                    <a:pt x="29" y="17"/>
                    <a:pt x="48" y="12"/>
                    <a:pt x="65" y="5"/>
                  </a:cubicBezTo>
                  <a:cubicBezTo>
                    <a:pt x="67" y="4"/>
                    <a:pt x="66" y="0"/>
                    <a:pt x="63" y="1"/>
                  </a:cubicBezTo>
                  <a:cubicBezTo>
                    <a:pt x="43" y="7"/>
                    <a:pt x="24" y="16"/>
                    <a:pt x="4" y="24"/>
                  </a:cubicBezTo>
                  <a:cubicBezTo>
                    <a:pt x="5" y="25"/>
                    <a:pt x="5" y="26"/>
                    <a:pt x="6" y="27"/>
                  </a:cubicBezTo>
                  <a:cubicBezTo>
                    <a:pt x="13" y="21"/>
                    <a:pt x="24" y="19"/>
                    <a:pt x="33" y="16"/>
                  </a:cubicBezTo>
                  <a:cubicBezTo>
                    <a:pt x="43" y="13"/>
                    <a:pt x="52" y="8"/>
                    <a:pt x="62" y="5"/>
                  </a:cubicBezTo>
                  <a:cubicBezTo>
                    <a:pt x="65" y="4"/>
                    <a:pt x="64" y="1"/>
                    <a:pt x="61" y="1"/>
                  </a:cubicBezTo>
                  <a:cubicBezTo>
                    <a:pt x="41" y="6"/>
                    <a:pt x="22" y="15"/>
                    <a:pt x="2" y="21"/>
                  </a:cubicBezTo>
                  <a:cubicBezTo>
                    <a:pt x="3" y="22"/>
                    <a:pt x="3" y="24"/>
                    <a:pt x="4" y="25"/>
                  </a:cubicBezTo>
                  <a:cubicBezTo>
                    <a:pt x="20" y="17"/>
                    <a:pt x="37" y="12"/>
                    <a:pt x="55" y="8"/>
                  </a:cubicBezTo>
                  <a:cubicBezTo>
                    <a:pt x="54" y="6"/>
                    <a:pt x="54" y="5"/>
                    <a:pt x="54" y="4"/>
                  </a:cubicBezTo>
                  <a:cubicBezTo>
                    <a:pt x="45" y="7"/>
                    <a:pt x="25" y="5"/>
                    <a:pt x="21" y="16"/>
                  </a:cubicBezTo>
                  <a:cubicBezTo>
                    <a:pt x="20" y="18"/>
                    <a:pt x="24" y="19"/>
                    <a:pt x="25" y="1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7" name="Freeform 637"/>
            <p:cNvSpPr/>
            <p:nvPr/>
          </p:nvSpPr>
          <p:spPr bwMode="auto">
            <a:xfrm>
              <a:off x="6538" y="611"/>
              <a:ext cx="21" cy="36"/>
            </a:xfrm>
            <a:custGeom>
              <a:avLst/>
              <a:gdLst>
                <a:gd name="T0" fmla="*/ 14 w 17"/>
                <a:gd name="T1" fmla="*/ 4 h 29"/>
                <a:gd name="T2" fmla="*/ 4 w 17"/>
                <a:gd name="T3" fmla="*/ 2 h 29"/>
                <a:gd name="T4" fmla="*/ 3 w 17"/>
                <a:gd name="T5" fmla="*/ 10 h 29"/>
                <a:gd name="T6" fmla="*/ 13 w 17"/>
                <a:gd name="T7" fmla="*/ 16 h 29"/>
                <a:gd name="T8" fmla="*/ 4 w 17"/>
                <a:gd name="T9" fmla="*/ 22 h 29"/>
                <a:gd name="T10" fmla="*/ 3 w 17"/>
                <a:gd name="T11" fmla="*/ 26 h 29"/>
                <a:gd name="T12" fmla="*/ 17 w 17"/>
                <a:gd name="T13" fmla="*/ 17 h 29"/>
                <a:gd name="T14" fmla="*/ 12 w 17"/>
                <a:gd name="T15" fmla="*/ 10 h 29"/>
                <a:gd name="T16" fmla="*/ 7 w 17"/>
                <a:gd name="T17" fmla="*/ 8 h 29"/>
                <a:gd name="T18" fmla="*/ 7 w 17"/>
                <a:gd name="T19" fmla="*/ 5 h 29"/>
                <a:gd name="T20" fmla="*/ 11 w 17"/>
                <a:gd name="T21" fmla="*/ 7 h 29"/>
                <a:gd name="T22" fmla="*/ 14 w 17"/>
                <a:gd name="T23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29">
                  <a:moveTo>
                    <a:pt x="14" y="4"/>
                  </a:moveTo>
                  <a:cubicBezTo>
                    <a:pt x="12" y="1"/>
                    <a:pt x="7" y="0"/>
                    <a:pt x="4" y="2"/>
                  </a:cubicBezTo>
                  <a:cubicBezTo>
                    <a:pt x="2" y="3"/>
                    <a:pt x="0" y="8"/>
                    <a:pt x="3" y="10"/>
                  </a:cubicBezTo>
                  <a:cubicBezTo>
                    <a:pt x="6" y="12"/>
                    <a:pt x="11" y="12"/>
                    <a:pt x="13" y="16"/>
                  </a:cubicBezTo>
                  <a:cubicBezTo>
                    <a:pt x="15" y="20"/>
                    <a:pt x="8" y="24"/>
                    <a:pt x="4" y="22"/>
                  </a:cubicBezTo>
                  <a:cubicBezTo>
                    <a:pt x="2" y="22"/>
                    <a:pt x="1" y="26"/>
                    <a:pt x="3" y="26"/>
                  </a:cubicBezTo>
                  <a:cubicBezTo>
                    <a:pt x="10" y="29"/>
                    <a:pt x="16" y="24"/>
                    <a:pt x="17" y="17"/>
                  </a:cubicBezTo>
                  <a:cubicBezTo>
                    <a:pt x="17" y="14"/>
                    <a:pt x="15" y="11"/>
                    <a:pt x="12" y="10"/>
                  </a:cubicBezTo>
                  <a:cubicBezTo>
                    <a:pt x="10" y="9"/>
                    <a:pt x="9" y="8"/>
                    <a:pt x="7" y="8"/>
                  </a:cubicBezTo>
                  <a:cubicBezTo>
                    <a:pt x="5" y="7"/>
                    <a:pt x="6" y="5"/>
                    <a:pt x="7" y="5"/>
                  </a:cubicBezTo>
                  <a:cubicBezTo>
                    <a:pt x="9" y="5"/>
                    <a:pt x="10" y="6"/>
                    <a:pt x="11" y="7"/>
                  </a:cubicBezTo>
                  <a:cubicBezTo>
                    <a:pt x="13" y="9"/>
                    <a:pt x="15" y="6"/>
                    <a:pt x="14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8" name="Freeform 638"/>
            <p:cNvSpPr/>
            <p:nvPr/>
          </p:nvSpPr>
          <p:spPr bwMode="auto">
            <a:xfrm>
              <a:off x="6561" y="618"/>
              <a:ext cx="21" cy="22"/>
            </a:xfrm>
            <a:custGeom>
              <a:avLst/>
              <a:gdLst>
                <a:gd name="T0" fmla="*/ 5 w 17"/>
                <a:gd name="T1" fmla="*/ 12 h 18"/>
                <a:gd name="T2" fmla="*/ 13 w 17"/>
                <a:gd name="T3" fmla="*/ 16 h 18"/>
                <a:gd name="T4" fmla="*/ 17 w 17"/>
                <a:gd name="T5" fmla="*/ 7 h 18"/>
                <a:gd name="T6" fmla="*/ 10 w 17"/>
                <a:gd name="T7" fmla="*/ 1 h 18"/>
                <a:gd name="T8" fmla="*/ 2 w 17"/>
                <a:gd name="T9" fmla="*/ 6 h 18"/>
                <a:gd name="T10" fmla="*/ 5 w 17"/>
                <a:gd name="T11" fmla="*/ 8 h 18"/>
                <a:gd name="T12" fmla="*/ 12 w 17"/>
                <a:gd name="T13" fmla="*/ 7 h 18"/>
                <a:gd name="T14" fmla="*/ 12 w 17"/>
                <a:gd name="T15" fmla="*/ 12 h 18"/>
                <a:gd name="T16" fmla="*/ 8 w 17"/>
                <a:gd name="T17" fmla="*/ 10 h 18"/>
                <a:gd name="T18" fmla="*/ 5 w 17"/>
                <a:gd name="T19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8">
                  <a:moveTo>
                    <a:pt x="5" y="12"/>
                  </a:moveTo>
                  <a:cubicBezTo>
                    <a:pt x="6" y="15"/>
                    <a:pt x="10" y="18"/>
                    <a:pt x="13" y="16"/>
                  </a:cubicBezTo>
                  <a:cubicBezTo>
                    <a:pt x="17" y="14"/>
                    <a:pt x="17" y="11"/>
                    <a:pt x="17" y="7"/>
                  </a:cubicBezTo>
                  <a:cubicBezTo>
                    <a:pt x="16" y="4"/>
                    <a:pt x="14" y="1"/>
                    <a:pt x="10" y="1"/>
                  </a:cubicBezTo>
                  <a:cubicBezTo>
                    <a:pt x="7" y="0"/>
                    <a:pt x="4" y="3"/>
                    <a:pt x="2" y="6"/>
                  </a:cubicBezTo>
                  <a:cubicBezTo>
                    <a:pt x="0" y="8"/>
                    <a:pt x="4" y="10"/>
                    <a:pt x="5" y="8"/>
                  </a:cubicBezTo>
                  <a:cubicBezTo>
                    <a:pt x="7" y="5"/>
                    <a:pt x="11" y="3"/>
                    <a:pt x="12" y="7"/>
                  </a:cubicBezTo>
                  <a:cubicBezTo>
                    <a:pt x="13" y="9"/>
                    <a:pt x="13" y="11"/>
                    <a:pt x="12" y="12"/>
                  </a:cubicBezTo>
                  <a:cubicBezTo>
                    <a:pt x="11" y="14"/>
                    <a:pt x="8" y="11"/>
                    <a:pt x="8" y="10"/>
                  </a:cubicBezTo>
                  <a:cubicBezTo>
                    <a:pt x="7" y="8"/>
                    <a:pt x="3" y="10"/>
                    <a:pt x="5" y="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9" name="Freeform 639"/>
            <p:cNvSpPr/>
            <p:nvPr/>
          </p:nvSpPr>
          <p:spPr bwMode="auto">
            <a:xfrm>
              <a:off x="6584" y="611"/>
              <a:ext cx="22" cy="32"/>
            </a:xfrm>
            <a:custGeom>
              <a:avLst/>
              <a:gdLst>
                <a:gd name="T0" fmla="*/ 2 w 18"/>
                <a:gd name="T1" fmla="*/ 14 h 26"/>
                <a:gd name="T2" fmla="*/ 4 w 18"/>
                <a:gd name="T3" fmla="*/ 23 h 26"/>
                <a:gd name="T4" fmla="*/ 8 w 18"/>
                <a:gd name="T5" fmla="*/ 22 h 26"/>
                <a:gd name="T6" fmla="*/ 6 w 18"/>
                <a:gd name="T7" fmla="*/ 10 h 26"/>
                <a:gd name="T8" fmla="*/ 15 w 18"/>
                <a:gd name="T9" fmla="*/ 5 h 26"/>
                <a:gd name="T10" fmla="*/ 15 w 18"/>
                <a:gd name="T11" fmla="*/ 1 h 26"/>
                <a:gd name="T12" fmla="*/ 2 w 18"/>
                <a:gd name="T13" fmla="*/ 7 h 26"/>
                <a:gd name="T14" fmla="*/ 4 w 18"/>
                <a:gd name="T15" fmla="*/ 23 h 26"/>
                <a:gd name="T16" fmla="*/ 8 w 18"/>
                <a:gd name="T17" fmla="*/ 22 h 26"/>
                <a:gd name="T18" fmla="*/ 6 w 18"/>
                <a:gd name="T19" fmla="*/ 14 h 26"/>
                <a:gd name="T20" fmla="*/ 2 w 18"/>
                <a:gd name="T21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26">
                  <a:moveTo>
                    <a:pt x="2" y="14"/>
                  </a:moveTo>
                  <a:cubicBezTo>
                    <a:pt x="3" y="17"/>
                    <a:pt x="3" y="20"/>
                    <a:pt x="4" y="23"/>
                  </a:cubicBezTo>
                  <a:cubicBezTo>
                    <a:pt x="5" y="23"/>
                    <a:pt x="7" y="23"/>
                    <a:pt x="8" y="22"/>
                  </a:cubicBezTo>
                  <a:cubicBezTo>
                    <a:pt x="7" y="18"/>
                    <a:pt x="5" y="14"/>
                    <a:pt x="6" y="10"/>
                  </a:cubicBezTo>
                  <a:cubicBezTo>
                    <a:pt x="6" y="5"/>
                    <a:pt x="11" y="4"/>
                    <a:pt x="15" y="5"/>
                  </a:cubicBezTo>
                  <a:cubicBezTo>
                    <a:pt x="18" y="5"/>
                    <a:pt x="18" y="1"/>
                    <a:pt x="15" y="1"/>
                  </a:cubicBezTo>
                  <a:cubicBezTo>
                    <a:pt x="10" y="0"/>
                    <a:pt x="5" y="2"/>
                    <a:pt x="2" y="7"/>
                  </a:cubicBezTo>
                  <a:cubicBezTo>
                    <a:pt x="0" y="12"/>
                    <a:pt x="2" y="19"/>
                    <a:pt x="4" y="23"/>
                  </a:cubicBezTo>
                  <a:cubicBezTo>
                    <a:pt x="5" y="26"/>
                    <a:pt x="9" y="25"/>
                    <a:pt x="8" y="22"/>
                  </a:cubicBezTo>
                  <a:cubicBezTo>
                    <a:pt x="7" y="19"/>
                    <a:pt x="7" y="17"/>
                    <a:pt x="6" y="14"/>
                  </a:cubicBezTo>
                  <a:cubicBezTo>
                    <a:pt x="6" y="12"/>
                    <a:pt x="2" y="12"/>
                    <a:pt x="2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0" name="Freeform 640"/>
            <p:cNvSpPr/>
            <p:nvPr/>
          </p:nvSpPr>
          <p:spPr bwMode="auto">
            <a:xfrm>
              <a:off x="6590" y="625"/>
              <a:ext cx="16" cy="8"/>
            </a:xfrm>
            <a:custGeom>
              <a:avLst/>
              <a:gdLst>
                <a:gd name="T0" fmla="*/ 4 w 13"/>
                <a:gd name="T1" fmla="*/ 6 h 7"/>
                <a:gd name="T2" fmla="*/ 10 w 13"/>
                <a:gd name="T3" fmla="*/ 5 h 7"/>
                <a:gd name="T4" fmla="*/ 9 w 13"/>
                <a:gd name="T5" fmla="*/ 1 h 7"/>
                <a:gd name="T6" fmla="*/ 3 w 13"/>
                <a:gd name="T7" fmla="*/ 2 h 7"/>
                <a:gd name="T8" fmla="*/ 4 w 13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4" y="6"/>
                  </a:moveTo>
                  <a:cubicBezTo>
                    <a:pt x="6" y="6"/>
                    <a:pt x="8" y="5"/>
                    <a:pt x="10" y="5"/>
                  </a:cubicBezTo>
                  <a:cubicBezTo>
                    <a:pt x="13" y="4"/>
                    <a:pt x="12" y="0"/>
                    <a:pt x="9" y="1"/>
                  </a:cubicBezTo>
                  <a:cubicBezTo>
                    <a:pt x="7" y="1"/>
                    <a:pt x="5" y="2"/>
                    <a:pt x="3" y="2"/>
                  </a:cubicBezTo>
                  <a:cubicBezTo>
                    <a:pt x="0" y="3"/>
                    <a:pt x="2" y="7"/>
                    <a:pt x="4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1" name="Freeform 641"/>
            <p:cNvSpPr/>
            <p:nvPr/>
          </p:nvSpPr>
          <p:spPr bwMode="auto">
            <a:xfrm>
              <a:off x="6617" y="620"/>
              <a:ext cx="7" cy="24"/>
            </a:xfrm>
            <a:custGeom>
              <a:avLst/>
              <a:gdLst>
                <a:gd name="T0" fmla="*/ 0 w 6"/>
                <a:gd name="T1" fmla="*/ 3 h 20"/>
                <a:gd name="T2" fmla="*/ 2 w 6"/>
                <a:gd name="T3" fmla="*/ 17 h 20"/>
                <a:gd name="T4" fmla="*/ 6 w 6"/>
                <a:gd name="T5" fmla="*/ 17 h 20"/>
                <a:gd name="T6" fmla="*/ 4 w 6"/>
                <a:gd name="T7" fmla="*/ 2 h 20"/>
                <a:gd name="T8" fmla="*/ 0 w 6"/>
                <a:gd name="T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0">
                  <a:moveTo>
                    <a:pt x="0" y="3"/>
                  </a:moveTo>
                  <a:cubicBezTo>
                    <a:pt x="1" y="8"/>
                    <a:pt x="2" y="12"/>
                    <a:pt x="2" y="17"/>
                  </a:cubicBezTo>
                  <a:cubicBezTo>
                    <a:pt x="2" y="20"/>
                    <a:pt x="6" y="20"/>
                    <a:pt x="6" y="17"/>
                  </a:cubicBezTo>
                  <a:cubicBezTo>
                    <a:pt x="6" y="12"/>
                    <a:pt x="5" y="7"/>
                    <a:pt x="4" y="2"/>
                  </a:cubicBezTo>
                  <a:cubicBezTo>
                    <a:pt x="4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2" name="Freeform 642"/>
            <p:cNvSpPr/>
            <p:nvPr/>
          </p:nvSpPr>
          <p:spPr bwMode="auto">
            <a:xfrm>
              <a:off x="6611" y="610"/>
              <a:ext cx="23" cy="11"/>
            </a:xfrm>
            <a:custGeom>
              <a:avLst/>
              <a:gdLst>
                <a:gd name="T0" fmla="*/ 2 w 19"/>
                <a:gd name="T1" fmla="*/ 9 h 9"/>
                <a:gd name="T2" fmla="*/ 17 w 19"/>
                <a:gd name="T3" fmla="*/ 5 h 9"/>
                <a:gd name="T4" fmla="*/ 14 w 19"/>
                <a:gd name="T5" fmla="*/ 2 h 9"/>
                <a:gd name="T6" fmla="*/ 2 w 19"/>
                <a:gd name="T7" fmla="*/ 5 h 9"/>
                <a:gd name="T8" fmla="*/ 2 w 19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9">
                  <a:moveTo>
                    <a:pt x="2" y="9"/>
                  </a:moveTo>
                  <a:cubicBezTo>
                    <a:pt x="7" y="9"/>
                    <a:pt x="13" y="9"/>
                    <a:pt x="17" y="5"/>
                  </a:cubicBezTo>
                  <a:cubicBezTo>
                    <a:pt x="19" y="3"/>
                    <a:pt x="16" y="0"/>
                    <a:pt x="14" y="2"/>
                  </a:cubicBezTo>
                  <a:cubicBezTo>
                    <a:pt x="11" y="5"/>
                    <a:pt x="6" y="5"/>
                    <a:pt x="2" y="5"/>
                  </a:cubicBezTo>
                  <a:cubicBezTo>
                    <a:pt x="0" y="5"/>
                    <a:pt x="0" y="9"/>
                    <a:pt x="2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3" name="Freeform 643"/>
            <p:cNvSpPr/>
            <p:nvPr/>
          </p:nvSpPr>
          <p:spPr bwMode="auto">
            <a:xfrm>
              <a:off x="6634" y="609"/>
              <a:ext cx="24" cy="26"/>
            </a:xfrm>
            <a:custGeom>
              <a:avLst/>
              <a:gdLst>
                <a:gd name="T0" fmla="*/ 1 w 20"/>
                <a:gd name="T1" fmla="*/ 9 h 21"/>
                <a:gd name="T2" fmla="*/ 5 w 20"/>
                <a:gd name="T3" fmla="*/ 21 h 21"/>
                <a:gd name="T4" fmla="*/ 8 w 20"/>
                <a:gd name="T5" fmla="*/ 21 h 21"/>
                <a:gd name="T6" fmla="*/ 12 w 20"/>
                <a:gd name="T7" fmla="*/ 7 h 21"/>
                <a:gd name="T8" fmla="*/ 9 w 20"/>
                <a:gd name="T9" fmla="*/ 8 h 21"/>
                <a:gd name="T10" fmla="*/ 11 w 20"/>
                <a:gd name="T11" fmla="*/ 16 h 21"/>
                <a:gd name="T12" fmla="*/ 16 w 20"/>
                <a:gd name="T13" fmla="*/ 18 h 21"/>
                <a:gd name="T14" fmla="*/ 20 w 20"/>
                <a:gd name="T15" fmla="*/ 3 h 21"/>
                <a:gd name="T16" fmla="*/ 16 w 20"/>
                <a:gd name="T17" fmla="*/ 3 h 21"/>
                <a:gd name="T18" fmla="*/ 14 w 20"/>
                <a:gd name="T19" fmla="*/ 14 h 21"/>
                <a:gd name="T20" fmla="*/ 14 w 20"/>
                <a:gd name="T21" fmla="*/ 14 h 21"/>
                <a:gd name="T22" fmla="*/ 13 w 20"/>
                <a:gd name="T23" fmla="*/ 11 h 21"/>
                <a:gd name="T24" fmla="*/ 12 w 20"/>
                <a:gd name="T25" fmla="*/ 6 h 21"/>
                <a:gd name="T26" fmla="*/ 8 w 20"/>
                <a:gd name="T27" fmla="*/ 6 h 21"/>
                <a:gd name="T28" fmla="*/ 5 w 20"/>
                <a:gd name="T29" fmla="*/ 18 h 21"/>
                <a:gd name="T30" fmla="*/ 7 w 20"/>
                <a:gd name="T31" fmla="*/ 18 h 21"/>
                <a:gd name="T32" fmla="*/ 5 w 20"/>
                <a:gd name="T33" fmla="*/ 9 h 21"/>
                <a:gd name="T34" fmla="*/ 1 w 20"/>
                <a:gd name="T35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" h="21">
                  <a:moveTo>
                    <a:pt x="1" y="9"/>
                  </a:moveTo>
                  <a:cubicBezTo>
                    <a:pt x="2" y="14"/>
                    <a:pt x="1" y="18"/>
                    <a:pt x="5" y="21"/>
                  </a:cubicBezTo>
                  <a:cubicBezTo>
                    <a:pt x="6" y="21"/>
                    <a:pt x="7" y="21"/>
                    <a:pt x="8" y="21"/>
                  </a:cubicBezTo>
                  <a:cubicBezTo>
                    <a:pt x="11" y="17"/>
                    <a:pt x="11" y="12"/>
                    <a:pt x="12" y="7"/>
                  </a:cubicBezTo>
                  <a:cubicBezTo>
                    <a:pt x="11" y="7"/>
                    <a:pt x="10" y="8"/>
                    <a:pt x="9" y="8"/>
                  </a:cubicBezTo>
                  <a:cubicBezTo>
                    <a:pt x="10" y="10"/>
                    <a:pt x="9" y="14"/>
                    <a:pt x="11" y="16"/>
                  </a:cubicBezTo>
                  <a:cubicBezTo>
                    <a:pt x="11" y="18"/>
                    <a:pt x="14" y="20"/>
                    <a:pt x="16" y="18"/>
                  </a:cubicBezTo>
                  <a:cubicBezTo>
                    <a:pt x="20" y="15"/>
                    <a:pt x="20" y="8"/>
                    <a:pt x="20" y="3"/>
                  </a:cubicBezTo>
                  <a:cubicBezTo>
                    <a:pt x="20" y="0"/>
                    <a:pt x="16" y="0"/>
                    <a:pt x="16" y="3"/>
                  </a:cubicBezTo>
                  <a:cubicBezTo>
                    <a:pt x="16" y="7"/>
                    <a:pt x="16" y="11"/>
                    <a:pt x="14" y="14"/>
                  </a:cubicBezTo>
                  <a:cubicBezTo>
                    <a:pt x="14" y="15"/>
                    <a:pt x="14" y="15"/>
                    <a:pt x="14" y="14"/>
                  </a:cubicBezTo>
                  <a:cubicBezTo>
                    <a:pt x="14" y="13"/>
                    <a:pt x="14" y="12"/>
                    <a:pt x="13" y="11"/>
                  </a:cubicBezTo>
                  <a:cubicBezTo>
                    <a:pt x="13" y="9"/>
                    <a:pt x="13" y="7"/>
                    <a:pt x="12" y="6"/>
                  </a:cubicBezTo>
                  <a:cubicBezTo>
                    <a:pt x="11" y="4"/>
                    <a:pt x="9" y="4"/>
                    <a:pt x="8" y="6"/>
                  </a:cubicBezTo>
                  <a:cubicBezTo>
                    <a:pt x="8" y="10"/>
                    <a:pt x="8" y="15"/>
                    <a:pt x="5" y="18"/>
                  </a:cubicBezTo>
                  <a:cubicBezTo>
                    <a:pt x="5" y="18"/>
                    <a:pt x="6" y="18"/>
                    <a:pt x="7" y="18"/>
                  </a:cubicBezTo>
                  <a:cubicBezTo>
                    <a:pt x="5" y="16"/>
                    <a:pt x="5" y="12"/>
                    <a:pt x="5" y="9"/>
                  </a:cubicBezTo>
                  <a:cubicBezTo>
                    <a:pt x="5" y="7"/>
                    <a:pt x="0" y="7"/>
                    <a:pt x="1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4" name="Freeform 644"/>
            <p:cNvSpPr/>
            <p:nvPr/>
          </p:nvSpPr>
          <p:spPr bwMode="auto">
            <a:xfrm>
              <a:off x="6663" y="608"/>
              <a:ext cx="21" cy="32"/>
            </a:xfrm>
            <a:custGeom>
              <a:avLst/>
              <a:gdLst>
                <a:gd name="T0" fmla="*/ 6 w 17"/>
                <a:gd name="T1" fmla="*/ 23 h 26"/>
                <a:gd name="T2" fmla="*/ 9 w 17"/>
                <a:gd name="T3" fmla="*/ 4 h 26"/>
                <a:gd name="T4" fmla="*/ 6 w 17"/>
                <a:gd name="T5" fmla="*/ 4 h 26"/>
                <a:gd name="T6" fmla="*/ 13 w 17"/>
                <a:gd name="T7" fmla="*/ 24 h 26"/>
                <a:gd name="T8" fmla="*/ 16 w 17"/>
                <a:gd name="T9" fmla="*/ 23 h 26"/>
                <a:gd name="T10" fmla="*/ 16 w 17"/>
                <a:gd name="T11" fmla="*/ 21 h 26"/>
                <a:gd name="T12" fmla="*/ 12 w 17"/>
                <a:gd name="T13" fmla="*/ 23 h 26"/>
                <a:gd name="T14" fmla="*/ 13 w 17"/>
                <a:gd name="T15" fmla="*/ 24 h 26"/>
                <a:gd name="T16" fmla="*/ 16 w 17"/>
                <a:gd name="T17" fmla="*/ 23 h 26"/>
                <a:gd name="T18" fmla="*/ 8 w 17"/>
                <a:gd name="T19" fmla="*/ 1 h 26"/>
                <a:gd name="T20" fmla="*/ 5 w 17"/>
                <a:gd name="T21" fmla="*/ 1 h 26"/>
                <a:gd name="T22" fmla="*/ 2 w 17"/>
                <a:gd name="T23" fmla="*/ 24 h 26"/>
                <a:gd name="T24" fmla="*/ 6 w 17"/>
                <a:gd name="T25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26">
                  <a:moveTo>
                    <a:pt x="6" y="23"/>
                  </a:moveTo>
                  <a:cubicBezTo>
                    <a:pt x="4" y="16"/>
                    <a:pt x="6" y="9"/>
                    <a:pt x="9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12" y="8"/>
                    <a:pt x="11" y="18"/>
                    <a:pt x="13" y="24"/>
                  </a:cubicBezTo>
                  <a:cubicBezTo>
                    <a:pt x="14" y="23"/>
                    <a:pt x="15" y="23"/>
                    <a:pt x="16" y="23"/>
                  </a:cubicBezTo>
                  <a:cubicBezTo>
                    <a:pt x="16" y="22"/>
                    <a:pt x="16" y="21"/>
                    <a:pt x="16" y="21"/>
                  </a:cubicBezTo>
                  <a:cubicBezTo>
                    <a:pt x="14" y="19"/>
                    <a:pt x="11" y="21"/>
                    <a:pt x="12" y="23"/>
                  </a:cubicBezTo>
                  <a:cubicBezTo>
                    <a:pt x="12" y="23"/>
                    <a:pt x="12" y="23"/>
                    <a:pt x="13" y="24"/>
                  </a:cubicBezTo>
                  <a:cubicBezTo>
                    <a:pt x="13" y="26"/>
                    <a:pt x="17" y="25"/>
                    <a:pt x="16" y="23"/>
                  </a:cubicBezTo>
                  <a:cubicBezTo>
                    <a:pt x="15" y="15"/>
                    <a:pt x="15" y="5"/>
                    <a:pt x="8" y="1"/>
                  </a:cubicBezTo>
                  <a:cubicBezTo>
                    <a:pt x="7" y="0"/>
                    <a:pt x="6" y="1"/>
                    <a:pt x="5" y="1"/>
                  </a:cubicBezTo>
                  <a:cubicBezTo>
                    <a:pt x="1" y="8"/>
                    <a:pt x="0" y="17"/>
                    <a:pt x="2" y="24"/>
                  </a:cubicBezTo>
                  <a:cubicBezTo>
                    <a:pt x="3" y="26"/>
                    <a:pt x="7" y="25"/>
                    <a:pt x="6" y="2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5" name="Freeform 645"/>
            <p:cNvSpPr/>
            <p:nvPr/>
          </p:nvSpPr>
          <p:spPr bwMode="auto">
            <a:xfrm>
              <a:off x="6668" y="622"/>
              <a:ext cx="6" cy="5"/>
            </a:xfrm>
            <a:custGeom>
              <a:avLst/>
              <a:gdLst>
                <a:gd name="T0" fmla="*/ 3 w 5"/>
                <a:gd name="T1" fmla="*/ 4 h 4"/>
                <a:gd name="T2" fmla="*/ 3 w 5"/>
                <a:gd name="T3" fmla="*/ 0 h 4"/>
                <a:gd name="T4" fmla="*/ 3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5" y="4"/>
                    <a:pt x="5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6" name="Freeform 646"/>
            <p:cNvSpPr/>
            <p:nvPr/>
          </p:nvSpPr>
          <p:spPr bwMode="auto">
            <a:xfrm>
              <a:off x="6683" y="605"/>
              <a:ext cx="23" cy="36"/>
            </a:xfrm>
            <a:custGeom>
              <a:avLst/>
              <a:gdLst>
                <a:gd name="T0" fmla="*/ 2 w 19"/>
                <a:gd name="T1" fmla="*/ 10 h 29"/>
                <a:gd name="T2" fmla="*/ 2 w 19"/>
                <a:gd name="T3" fmla="*/ 23 h 29"/>
                <a:gd name="T4" fmla="*/ 6 w 19"/>
                <a:gd name="T5" fmla="*/ 23 h 29"/>
                <a:gd name="T6" fmla="*/ 9 w 19"/>
                <a:gd name="T7" fmla="*/ 4 h 29"/>
                <a:gd name="T8" fmla="*/ 6 w 19"/>
                <a:gd name="T9" fmla="*/ 4 h 29"/>
                <a:gd name="T10" fmla="*/ 6 w 19"/>
                <a:gd name="T11" fmla="*/ 18 h 29"/>
                <a:gd name="T12" fmla="*/ 14 w 19"/>
                <a:gd name="T13" fmla="*/ 27 h 29"/>
                <a:gd name="T14" fmla="*/ 17 w 19"/>
                <a:gd name="T15" fmla="*/ 25 h 29"/>
                <a:gd name="T16" fmla="*/ 9 w 19"/>
                <a:gd name="T17" fmla="*/ 17 h 29"/>
                <a:gd name="T18" fmla="*/ 11 w 19"/>
                <a:gd name="T19" fmla="*/ 8 h 29"/>
                <a:gd name="T20" fmla="*/ 10 w 19"/>
                <a:gd name="T21" fmla="*/ 2 h 29"/>
                <a:gd name="T22" fmla="*/ 7 w 19"/>
                <a:gd name="T23" fmla="*/ 1 h 29"/>
                <a:gd name="T24" fmla="*/ 2 w 19"/>
                <a:gd name="T25" fmla="*/ 23 h 29"/>
                <a:gd name="T26" fmla="*/ 6 w 19"/>
                <a:gd name="T27" fmla="*/ 23 h 29"/>
                <a:gd name="T28" fmla="*/ 6 w 19"/>
                <a:gd name="T29" fmla="*/ 9 h 29"/>
                <a:gd name="T30" fmla="*/ 2 w 19"/>
                <a:gd name="T31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29">
                  <a:moveTo>
                    <a:pt x="2" y="10"/>
                  </a:moveTo>
                  <a:cubicBezTo>
                    <a:pt x="3" y="14"/>
                    <a:pt x="2" y="19"/>
                    <a:pt x="2" y="23"/>
                  </a:cubicBezTo>
                  <a:cubicBezTo>
                    <a:pt x="3" y="23"/>
                    <a:pt x="4" y="23"/>
                    <a:pt x="6" y="23"/>
                  </a:cubicBezTo>
                  <a:cubicBezTo>
                    <a:pt x="6" y="18"/>
                    <a:pt x="4" y="7"/>
                    <a:pt x="9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9" y="8"/>
                    <a:pt x="4" y="13"/>
                    <a:pt x="6" y="18"/>
                  </a:cubicBezTo>
                  <a:cubicBezTo>
                    <a:pt x="7" y="23"/>
                    <a:pt x="12" y="23"/>
                    <a:pt x="14" y="27"/>
                  </a:cubicBezTo>
                  <a:cubicBezTo>
                    <a:pt x="15" y="29"/>
                    <a:pt x="19" y="27"/>
                    <a:pt x="17" y="25"/>
                  </a:cubicBezTo>
                  <a:cubicBezTo>
                    <a:pt x="15" y="21"/>
                    <a:pt x="10" y="20"/>
                    <a:pt x="9" y="17"/>
                  </a:cubicBezTo>
                  <a:cubicBezTo>
                    <a:pt x="8" y="14"/>
                    <a:pt x="11" y="10"/>
                    <a:pt x="11" y="8"/>
                  </a:cubicBezTo>
                  <a:cubicBezTo>
                    <a:pt x="12" y="6"/>
                    <a:pt x="11" y="4"/>
                    <a:pt x="10" y="2"/>
                  </a:cubicBezTo>
                  <a:cubicBezTo>
                    <a:pt x="9" y="1"/>
                    <a:pt x="8" y="0"/>
                    <a:pt x="7" y="1"/>
                  </a:cubicBezTo>
                  <a:cubicBezTo>
                    <a:pt x="0" y="5"/>
                    <a:pt x="1" y="16"/>
                    <a:pt x="2" y="23"/>
                  </a:cubicBezTo>
                  <a:cubicBezTo>
                    <a:pt x="2" y="26"/>
                    <a:pt x="5" y="26"/>
                    <a:pt x="6" y="23"/>
                  </a:cubicBezTo>
                  <a:cubicBezTo>
                    <a:pt x="6" y="18"/>
                    <a:pt x="7" y="14"/>
                    <a:pt x="6" y="9"/>
                  </a:cubicBezTo>
                  <a:cubicBezTo>
                    <a:pt x="6" y="6"/>
                    <a:pt x="2" y="7"/>
                    <a:pt x="2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7" name="Freeform 647"/>
            <p:cNvSpPr/>
            <p:nvPr/>
          </p:nvSpPr>
          <p:spPr bwMode="auto">
            <a:xfrm>
              <a:off x="6706" y="621"/>
              <a:ext cx="16" cy="12"/>
            </a:xfrm>
            <a:custGeom>
              <a:avLst/>
              <a:gdLst>
                <a:gd name="T0" fmla="*/ 4 w 13"/>
                <a:gd name="T1" fmla="*/ 9 h 10"/>
                <a:gd name="T2" fmla="*/ 11 w 13"/>
                <a:gd name="T3" fmla="*/ 5 h 10"/>
                <a:gd name="T4" fmla="*/ 9 w 13"/>
                <a:gd name="T5" fmla="*/ 2 h 10"/>
                <a:gd name="T6" fmla="*/ 3 w 13"/>
                <a:gd name="T7" fmla="*/ 5 h 10"/>
                <a:gd name="T8" fmla="*/ 4 w 13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0">
                  <a:moveTo>
                    <a:pt x="4" y="9"/>
                  </a:moveTo>
                  <a:cubicBezTo>
                    <a:pt x="6" y="8"/>
                    <a:pt x="9" y="7"/>
                    <a:pt x="11" y="5"/>
                  </a:cubicBezTo>
                  <a:cubicBezTo>
                    <a:pt x="13" y="4"/>
                    <a:pt x="11" y="0"/>
                    <a:pt x="9" y="2"/>
                  </a:cubicBezTo>
                  <a:cubicBezTo>
                    <a:pt x="7" y="3"/>
                    <a:pt x="5" y="4"/>
                    <a:pt x="3" y="5"/>
                  </a:cubicBezTo>
                  <a:cubicBezTo>
                    <a:pt x="0" y="5"/>
                    <a:pt x="1" y="10"/>
                    <a:pt x="4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8" name="Freeform 648"/>
            <p:cNvSpPr/>
            <p:nvPr/>
          </p:nvSpPr>
          <p:spPr bwMode="auto">
            <a:xfrm>
              <a:off x="6706" y="611"/>
              <a:ext cx="13" cy="10"/>
            </a:xfrm>
            <a:custGeom>
              <a:avLst/>
              <a:gdLst>
                <a:gd name="T0" fmla="*/ 2 w 11"/>
                <a:gd name="T1" fmla="*/ 8 h 8"/>
                <a:gd name="T2" fmla="*/ 9 w 11"/>
                <a:gd name="T3" fmla="*/ 5 h 8"/>
                <a:gd name="T4" fmla="*/ 6 w 11"/>
                <a:gd name="T5" fmla="*/ 3 h 8"/>
                <a:gd name="T6" fmla="*/ 2 w 11"/>
                <a:gd name="T7" fmla="*/ 4 h 8"/>
                <a:gd name="T8" fmla="*/ 0 w 11"/>
                <a:gd name="T9" fmla="*/ 6 h 8"/>
                <a:gd name="T10" fmla="*/ 2 w 11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8">
                  <a:moveTo>
                    <a:pt x="2" y="8"/>
                  </a:moveTo>
                  <a:cubicBezTo>
                    <a:pt x="5" y="8"/>
                    <a:pt x="8" y="7"/>
                    <a:pt x="9" y="5"/>
                  </a:cubicBezTo>
                  <a:cubicBezTo>
                    <a:pt x="11" y="3"/>
                    <a:pt x="7" y="0"/>
                    <a:pt x="6" y="3"/>
                  </a:cubicBezTo>
                  <a:cubicBezTo>
                    <a:pt x="5" y="4"/>
                    <a:pt x="3" y="4"/>
                    <a:pt x="2" y="4"/>
                  </a:cubicBezTo>
                  <a:cubicBezTo>
                    <a:pt x="1" y="4"/>
                    <a:pt x="0" y="5"/>
                    <a:pt x="0" y="6"/>
                  </a:cubicBezTo>
                  <a:cubicBezTo>
                    <a:pt x="0" y="7"/>
                    <a:pt x="1" y="8"/>
                    <a:pt x="2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9" name="Freeform 649"/>
            <p:cNvSpPr/>
            <p:nvPr/>
          </p:nvSpPr>
          <p:spPr bwMode="auto">
            <a:xfrm>
              <a:off x="6700" y="602"/>
              <a:ext cx="17" cy="12"/>
            </a:xfrm>
            <a:custGeom>
              <a:avLst/>
              <a:gdLst>
                <a:gd name="T0" fmla="*/ 5 w 14"/>
                <a:gd name="T1" fmla="*/ 9 h 10"/>
                <a:gd name="T2" fmla="*/ 12 w 14"/>
                <a:gd name="T3" fmla="*/ 4 h 10"/>
                <a:gd name="T4" fmla="*/ 9 w 14"/>
                <a:gd name="T5" fmla="*/ 1 h 10"/>
                <a:gd name="T6" fmla="*/ 3 w 14"/>
                <a:gd name="T7" fmla="*/ 5 h 10"/>
                <a:gd name="T8" fmla="*/ 5 w 14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0">
                  <a:moveTo>
                    <a:pt x="5" y="9"/>
                  </a:moveTo>
                  <a:cubicBezTo>
                    <a:pt x="7" y="7"/>
                    <a:pt x="10" y="6"/>
                    <a:pt x="12" y="4"/>
                  </a:cubicBezTo>
                  <a:cubicBezTo>
                    <a:pt x="14" y="3"/>
                    <a:pt x="11" y="0"/>
                    <a:pt x="9" y="1"/>
                  </a:cubicBezTo>
                  <a:cubicBezTo>
                    <a:pt x="7" y="3"/>
                    <a:pt x="5" y="4"/>
                    <a:pt x="3" y="5"/>
                  </a:cubicBezTo>
                  <a:cubicBezTo>
                    <a:pt x="0" y="7"/>
                    <a:pt x="2" y="10"/>
                    <a:pt x="5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0" name="Freeform 650"/>
            <p:cNvSpPr/>
            <p:nvPr/>
          </p:nvSpPr>
          <p:spPr bwMode="auto">
            <a:xfrm>
              <a:off x="6446" y="809"/>
              <a:ext cx="43" cy="48"/>
            </a:xfrm>
            <a:custGeom>
              <a:avLst/>
              <a:gdLst>
                <a:gd name="T0" fmla="*/ 6 w 35"/>
                <a:gd name="T1" fmla="*/ 11 h 39"/>
                <a:gd name="T2" fmla="*/ 1 w 35"/>
                <a:gd name="T3" fmla="*/ 23 h 39"/>
                <a:gd name="T4" fmla="*/ 9 w 35"/>
                <a:gd name="T5" fmla="*/ 34 h 39"/>
                <a:gd name="T6" fmla="*/ 30 w 35"/>
                <a:gd name="T7" fmla="*/ 30 h 39"/>
                <a:gd name="T8" fmla="*/ 28 w 35"/>
                <a:gd name="T9" fmla="*/ 6 h 39"/>
                <a:gd name="T10" fmla="*/ 4 w 35"/>
                <a:gd name="T11" fmla="*/ 10 h 39"/>
                <a:gd name="T12" fmla="*/ 5 w 35"/>
                <a:gd name="T13" fmla="*/ 14 h 39"/>
                <a:gd name="T14" fmla="*/ 18 w 35"/>
                <a:gd name="T15" fmla="*/ 8 h 39"/>
                <a:gd name="T16" fmla="*/ 28 w 35"/>
                <a:gd name="T17" fmla="*/ 24 h 39"/>
                <a:gd name="T18" fmla="*/ 14 w 35"/>
                <a:gd name="T19" fmla="*/ 33 h 39"/>
                <a:gd name="T20" fmla="*/ 5 w 35"/>
                <a:gd name="T21" fmla="*/ 24 h 39"/>
                <a:gd name="T22" fmla="*/ 9 w 35"/>
                <a:gd name="T23" fmla="*/ 13 h 39"/>
                <a:gd name="T24" fmla="*/ 6 w 35"/>
                <a:gd name="T25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39">
                  <a:moveTo>
                    <a:pt x="6" y="11"/>
                  </a:moveTo>
                  <a:cubicBezTo>
                    <a:pt x="4" y="14"/>
                    <a:pt x="0" y="19"/>
                    <a:pt x="1" y="23"/>
                  </a:cubicBezTo>
                  <a:cubicBezTo>
                    <a:pt x="2" y="28"/>
                    <a:pt x="5" y="32"/>
                    <a:pt x="9" y="34"/>
                  </a:cubicBezTo>
                  <a:cubicBezTo>
                    <a:pt x="16" y="39"/>
                    <a:pt x="25" y="38"/>
                    <a:pt x="30" y="30"/>
                  </a:cubicBezTo>
                  <a:cubicBezTo>
                    <a:pt x="34" y="24"/>
                    <a:pt x="35" y="11"/>
                    <a:pt x="28" y="6"/>
                  </a:cubicBezTo>
                  <a:cubicBezTo>
                    <a:pt x="20" y="0"/>
                    <a:pt x="11" y="7"/>
                    <a:pt x="4" y="10"/>
                  </a:cubicBezTo>
                  <a:cubicBezTo>
                    <a:pt x="1" y="11"/>
                    <a:pt x="2" y="15"/>
                    <a:pt x="5" y="14"/>
                  </a:cubicBezTo>
                  <a:cubicBezTo>
                    <a:pt x="9" y="12"/>
                    <a:pt x="14" y="10"/>
                    <a:pt x="18" y="8"/>
                  </a:cubicBezTo>
                  <a:cubicBezTo>
                    <a:pt x="28" y="5"/>
                    <a:pt x="30" y="17"/>
                    <a:pt x="28" y="24"/>
                  </a:cubicBezTo>
                  <a:cubicBezTo>
                    <a:pt x="27" y="30"/>
                    <a:pt x="21" y="35"/>
                    <a:pt x="14" y="33"/>
                  </a:cubicBezTo>
                  <a:cubicBezTo>
                    <a:pt x="10" y="31"/>
                    <a:pt x="7" y="27"/>
                    <a:pt x="5" y="24"/>
                  </a:cubicBezTo>
                  <a:cubicBezTo>
                    <a:pt x="4" y="20"/>
                    <a:pt x="7" y="16"/>
                    <a:pt x="9" y="13"/>
                  </a:cubicBezTo>
                  <a:cubicBezTo>
                    <a:pt x="10" y="10"/>
                    <a:pt x="7" y="8"/>
                    <a:pt x="6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1" name="Freeform 651"/>
            <p:cNvSpPr/>
            <p:nvPr/>
          </p:nvSpPr>
          <p:spPr bwMode="auto">
            <a:xfrm>
              <a:off x="6411" y="632"/>
              <a:ext cx="157" cy="173"/>
            </a:xfrm>
            <a:custGeom>
              <a:avLst/>
              <a:gdLst>
                <a:gd name="T0" fmla="*/ 40 w 129"/>
                <a:gd name="T1" fmla="*/ 124 h 142"/>
                <a:gd name="T2" fmla="*/ 48 w 129"/>
                <a:gd name="T3" fmla="*/ 83 h 142"/>
                <a:gd name="T4" fmla="*/ 69 w 129"/>
                <a:gd name="T5" fmla="*/ 74 h 142"/>
                <a:gd name="T6" fmla="*/ 79 w 129"/>
                <a:gd name="T7" fmla="*/ 46 h 142"/>
                <a:gd name="T8" fmla="*/ 23 w 129"/>
                <a:gd name="T9" fmla="*/ 56 h 142"/>
                <a:gd name="T10" fmla="*/ 23 w 129"/>
                <a:gd name="T11" fmla="*/ 57 h 142"/>
                <a:gd name="T12" fmla="*/ 6 w 129"/>
                <a:gd name="T13" fmla="*/ 61 h 142"/>
                <a:gd name="T14" fmla="*/ 9 w 129"/>
                <a:gd name="T15" fmla="*/ 34 h 142"/>
                <a:gd name="T16" fmla="*/ 53 w 129"/>
                <a:gd name="T17" fmla="*/ 6 h 142"/>
                <a:gd name="T18" fmla="*/ 112 w 129"/>
                <a:gd name="T19" fmla="*/ 42 h 142"/>
                <a:gd name="T20" fmla="*/ 69 w 129"/>
                <a:gd name="T21" fmla="*/ 96 h 142"/>
                <a:gd name="T22" fmla="*/ 60 w 129"/>
                <a:gd name="T23" fmla="*/ 101 h 142"/>
                <a:gd name="T24" fmla="*/ 59 w 129"/>
                <a:gd name="T25" fmla="*/ 105 h 142"/>
                <a:gd name="T26" fmla="*/ 59 w 129"/>
                <a:gd name="T27" fmla="*/ 109 h 142"/>
                <a:gd name="T28" fmla="*/ 42 w 129"/>
                <a:gd name="T29" fmla="*/ 119 h 142"/>
                <a:gd name="T30" fmla="*/ 38 w 129"/>
                <a:gd name="T31" fmla="*/ 120 h 142"/>
                <a:gd name="T32" fmla="*/ 63 w 129"/>
                <a:gd name="T33" fmla="*/ 125 h 142"/>
                <a:gd name="T34" fmla="*/ 65 w 129"/>
                <a:gd name="T35" fmla="*/ 116 h 142"/>
                <a:gd name="T36" fmla="*/ 83 w 129"/>
                <a:gd name="T37" fmla="*/ 97 h 142"/>
                <a:gd name="T38" fmla="*/ 111 w 129"/>
                <a:gd name="T39" fmla="*/ 80 h 142"/>
                <a:gd name="T40" fmla="*/ 109 w 129"/>
                <a:gd name="T41" fmla="*/ 29 h 142"/>
                <a:gd name="T42" fmla="*/ 47 w 129"/>
                <a:gd name="T43" fmla="*/ 3 h 142"/>
                <a:gd name="T44" fmla="*/ 1 w 129"/>
                <a:gd name="T45" fmla="*/ 46 h 142"/>
                <a:gd name="T46" fmla="*/ 21 w 129"/>
                <a:gd name="T47" fmla="*/ 75 h 142"/>
                <a:gd name="T48" fmla="*/ 26 w 129"/>
                <a:gd name="T49" fmla="*/ 66 h 142"/>
                <a:gd name="T50" fmla="*/ 27 w 129"/>
                <a:gd name="T51" fmla="*/ 61 h 142"/>
                <a:gd name="T52" fmla="*/ 41 w 129"/>
                <a:gd name="T53" fmla="*/ 40 h 142"/>
                <a:gd name="T54" fmla="*/ 76 w 129"/>
                <a:gd name="T55" fmla="*/ 54 h 142"/>
                <a:gd name="T56" fmla="*/ 54 w 129"/>
                <a:gd name="T57" fmla="*/ 76 h 142"/>
                <a:gd name="T58" fmla="*/ 34 w 129"/>
                <a:gd name="T59" fmla="*/ 91 h 142"/>
                <a:gd name="T60" fmla="*/ 36 w 129"/>
                <a:gd name="T61" fmla="*/ 125 h 142"/>
                <a:gd name="T62" fmla="*/ 40 w 129"/>
                <a:gd name="T63" fmla="*/ 124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9" h="142">
                  <a:moveTo>
                    <a:pt x="40" y="124"/>
                  </a:moveTo>
                  <a:cubicBezTo>
                    <a:pt x="35" y="108"/>
                    <a:pt x="32" y="93"/>
                    <a:pt x="48" y="83"/>
                  </a:cubicBezTo>
                  <a:cubicBezTo>
                    <a:pt x="54" y="78"/>
                    <a:pt x="63" y="78"/>
                    <a:pt x="69" y="74"/>
                  </a:cubicBezTo>
                  <a:cubicBezTo>
                    <a:pt x="80" y="69"/>
                    <a:pt x="82" y="56"/>
                    <a:pt x="79" y="46"/>
                  </a:cubicBezTo>
                  <a:cubicBezTo>
                    <a:pt x="70" y="20"/>
                    <a:pt x="26" y="35"/>
                    <a:pt x="23" y="56"/>
                  </a:cubicBezTo>
                  <a:cubicBezTo>
                    <a:pt x="23" y="56"/>
                    <a:pt x="23" y="57"/>
                    <a:pt x="23" y="57"/>
                  </a:cubicBezTo>
                  <a:cubicBezTo>
                    <a:pt x="24" y="65"/>
                    <a:pt x="19" y="66"/>
                    <a:pt x="6" y="61"/>
                  </a:cubicBezTo>
                  <a:cubicBezTo>
                    <a:pt x="3" y="52"/>
                    <a:pt x="5" y="42"/>
                    <a:pt x="9" y="34"/>
                  </a:cubicBezTo>
                  <a:cubicBezTo>
                    <a:pt x="15" y="19"/>
                    <a:pt x="37" y="8"/>
                    <a:pt x="53" y="6"/>
                  </a:cubicBezTo>
                  <a:cubicBezTo>
                    <a:pt x="77" y="3"/>
                    <a:pt x="101" y="22"/>
                    <a:pt x="112" y="42"/>
                  </a:cubicBezTo>
                  <a:cubicBezTo>
                    <a:pt x="129" y="74"/>
                    <a:pt x="93" y="90"/>
                    <a:pt x="69" y="96"/>
                  </a:cubicBezTo>
                  <a:cubicBezTo>
                    <a:pt x="66" y="96"/>
                    <a:pt x="62" y="98"/>
                    <a:pt x="60" y="101"/>
                  </a:cubicBezTo>
                  <a:cubicBezTo>
                    <a:pt x="60" y="102"/>
                    <a:pt x="59" y="104"/>
                    <a:pt x="59" y="105"/>
                  </a:cubicBezTo>
                  <a:cubicBezTo>
                    <a:pt x="59" y="106"/>
                    <a:pt x="59" y="107"/>
                    <a:pt x="59" y="109"/>
                  </a:cubicBezTo>
                  <a:cubicBezTo>
                    <a:pt x="62" y="117"/>
                    <a:pt x="56" y="120"/>
                    <a:pt x="42" y="119"/>
                  </a:cubicBezTo>
                  <a:cubicBezTo>
                    <a:pt x="41" y="116"/>
                    <a:pt x="37" y="117"/>
                    <a:pt x="38" y="120"/>
                  </a:cubicBezTo>
                  <a:cubicBezTo>
                    <a:pt x="40" y="131"/>
                    <a:pt x="59" y="142"/>
                    <a:pt x="63" y="125"/>
                  </a:cubicBezTo>
                  <a:cubicBezTo>
                    <a:pt x="64" y="122"/>
                    <a:pt x="65" y="119"/>
                    <a:pt x="65" y="116"/>
                  </a:cubicBezTo>
                  <a:cubicBezTo>
                    <a:pt x="62" y="100"/>
                    <a:pt x="72" y="99"/>
                    <a:pt x="83" y="97"/>
                  </a:cubicBezTo>
                  <a:cubicBezTo>
                    <a:pt x="94" y="94"/>
                    <a:pt x="103" y="88"/>
                    <a:pt x="111" y="80"/>
                  </a:cubicBezTo>
                  <a:cubicBezTo>
                    <a:pt x="125" y="65"/>
                    <a:pt x="120" y="45"/>
                    <a:pt x="109" y="29"/>
                  </a:cubicBezTo>
                  <a:cubicBezTo>
                    <a:pt x="95" y="11"/>
                    <a:pt x="70" y="0"/>
                    <a:pt x="47" y="3"/>
                  </a:cubicBezTo>
                  <a:cubicBezTo>
                    <a:pt x="26" y="5"/>
                    <a:pt x="4" y="25"/>
                    <a:pt x="1" y="46"/>
                  </a:cubicBezTo>
                  <a:cubicBezTo>
                    <a:pt x="0" y="52"/>
                    <a:pt x="7" y="87"/>
                    <a:pt x="21" y="75"/>
                  </a:cubicBezTo>
                  <a:cubicBezTo>
                    <a:pt x="25" y="71"/>
                    <a:pt x="24" y="72"/>
                    <a:pt x="26" y="66"/>
                  </a:cubicBezTo>
                  <a:cubicBezTo>
                    <a:pt x="27" y="65"/>
                    <a:pt x="27" y="63"/>
                    <a:pt x="27" y="61"/>
                  </a:cubicBezTo>
                  <a:cubicBezTo>
                    <a:pt x="27" y="49"/>
                    <a:pt x="32" y="45"/>
                    <a:pt x="41" y="40"/>
                  </a:cubicBezTo>
                  <a:cubicBezTo>
                    <a:pt x="54" y="32"/>
                    <a:pt x="74" y="36"/>
                    <a:pt x="76" y="54"/>
                  </a:cubicBezTo>
                  <a:cubicBezTo>
                    <a:pt x="78" y="67"/>
                    <a:pt x="65" y="72"/>
                    <a:pt x="54" y="76"/>
                  </a:cubicBezTo>
                  <a:cubicBezTo>
                    <a:pt x="45" y="78"/>
                    <a:pt x="39" y="83"/>
                    <a:pt x="34" y="91"/>
                  </a:cubicBezTo>
                  <a:cubicBezTo>
                    <a:pt x="27" y="102"/>
                    <a:pt x="33" y="114"/>
                    <a:pt x="36" y="125"/>
                  </a:cubicBezTo>
                  <a:cubicBezTo>
                    <a:pt x="36" y="128"/>
                    <a:pt x="41" y="127"/>
                    <a:pt x="40" y="12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2" name="Freeform 652"/>
            <p:cNvSpPr/>
            <p:nvPr/>
          </p:nvSpPr>
          <p:spPr bwMode="auto">
            <a:xfrm>
              <a:off x="3077" y="3402"/>
              <a:ext cx="893" cy="422"/>
            </a:xfrm>
            <a:custGeom>
              <a:avLst/>
              <a:gdLst>
                <a:gd name="T0" fmla="*/ 20 w 733"/>
                <a:gd name="T1" fmla="*/ 3 h 346"/>
                <a:gd name="T2" fmla="*/ 17 w 733"/>
                <a:gd name="T3" fmla="*/ 135 h 346"/>
                <a:gd name="T4" fmla="*/ 6 w 733"/>
                <a:gd name="T5" fmla="*/ 279 h 346"/>
                <a:gd name="T6" fmla="*/ 8 w 733"/>
                <a:gd name="T7" fmla="*/ 310 h 346"/>
                <a:gd name="T8" fmla="*/ 53 w 733"/>
                <a:gd name="T9" fmla="*/ 317 h 346"/>
                <a:gd name="T10" fmla="*/ 195 w 733"/>
                <a:gd name="T11" fmla="*/ 328 h 346"/>
                <a:gd name="T12" fmla="*/ 333 w 733"/>
                <a:gd name="T13" fmla="*/ 330 h 346"/>
                <a:gd name="T14" fmla="*/ 479 w 733"/>
                <a:gd name="T15" fmla="*/ 331 h 346"/>
                <a:gd name="T16" fmla="*/ 627 w 733"/>
                <a:gd name="T17" fmla="*/ 327 h 346"/>
                <a:gd name="T18" fmla="*/ 674 w 733"/>
                <a:gd name="T19" fmla="*/ 327 h 346"/>
                <a:gd name="T20" fmla="*/ 688 w 733"/>
                <a:gd name="T21" fmla="*/ 306 h 346"/>
                <a:gd name="T22" fmla="*/ 684 w 733"/>
                <a:gd name="T23" fmla="*/ 306 h 346"/>
                <a:gd name="T24" fmla="*/ 688 w 733"/>
                <a:gd name="T25" fmla="*/ 335 h 346"/>
                <a:gd name="T26" fmla="*/ 692 w 733"/>
                <a:gd name="T27" fmla="*/ 334 h 346"/>
                <a:gd name="T28" fmla="*/ 689 w 733"/>
                <a:gd name="T29" fmla="*/ 310 h 346"/>
                <a:gd name="T30" fmla="*/ 694 w 733"/>
                <a:gd name="T31" fmla="*/ 303 h 346"/>
                <a:gd name="T32" fmla="*/ 715 w 733"/>
                <a:gd name="T33" fmla="*/ 311 h 346"/>
                <a:gd name="T34" fmla="*/ 700 w 733"/>
                <a:gd name="T35" fmla="*/ 339 h 346"/>
                <a:gd name="T36" fmla="*/ 699 w 733"/>
                <a:gd name="T37" fmla="*/ 333 h 346"/>
                <a:gd name="T38" fmla="*/ 710 w 733"/>
                <a:gd name="T39" fmla="*/ 319 h 346"/>
                <a:gd name="T40" fmla="*/ 708 w 733"/>
                <a:gd name="T41" fmla="*/ 316 h 346"/>
                <a:gd name="T42" fmla="*/ 694 w 733"/>
                <a:gd name="T43" fmla="*/ 317 h 346"/>
                <a:gd name="T44" fmla="*/ 691 w 733"/>
                <a:gd name="T45" fmla="*/ 320 h 346"/>
                <a:gd name="T46" fmla="*/ 710 w 733"/>
                <a:gd name="T47" fmla="*/ 319 h 346"/>
                <a:gd name="T48" fmla="*/ 707 w 733"/>
                <a:gd name="T49" fmla="*/ 316 h 346"/>
                <a:gd name="T50" fmla="*/ 693 w 733"/>
                <a:gd name="T51" fmla="*/ 344 h 346"/>
                <a:gd name="T52" fmla="*/ 695 w 733"/>
                <a:gd name="T53" fmla="*/ 346 h 346"/>
                <a:gd name="T54" fmla="*/ 726 w 733"/>
                <a:gd name="T55" fmla="*/ 318 h 346"/>
                <a:gd name="T56" fmla="*/ 720 w 733"/>
                <a:gd name="T57" fmla="*/ 308 h 346"/>
                <a:gd name="T58" fmla="*/ 688 w 733"/>
                <a:gd name="T59" fmla="*/ 295 h 346"/>
                <a:gd name="T60" fmla="*/ 685 w 733"/>
                <a:gd name="T61" fmla="*/ 297 h 346"/>
                <a:gd name="T62" fmla="*/ 688 w 733"/>
                <a:gd name="T63" fmla="*/ 335 h 346"/>
                <a:gd name="T64" fmla="*/ 692 w 733"/>
                <a:gd name="T65" fmla="*/ 335 h 346"/>
                <a:gd name="T66" fmla="*/ 688 w 733"/>
                <a:gd name="T67" fmla="*/ 305 h 346"/>
                <a:gd name="T68" fmla="*/ 684 w 733"/>
                <a:gd name="T69" fmla="*/ 305 h 346"/>
                <a:gd name="T70" fmla="*/ 671 w 733"/>
                <a:gd name="T71" fmla="*/ 323 h 346"/>
                <a:gd name="T72" fmla="*/ 652 w 733"/>
                <a:gd name="T73" fmla="*/ 323 h 346"/>
                <a:gd name="T74" fmla="*/ 594 w 733"/>
                <a:gd name="T75" fmla="*/ 324 h 346"/>
                <a:gd name="T76" fmla="*/ 460 w 733"/>
                <a:gd name="T77" fmla="*/ 327 h 346"/>
                <a:gd name="T78" fmla="*/ 201 w 733"/>
                <a:gd name="T79" fmla="*/ 324 h 346"/>
                <a:gd name="T80" fmla="*/ 78 w 733"/>
                <a:gd name="T81" fmla="*/ 315 h 346"/>
                <a:gd name="T82" fmla="*/ 14 w 733"/>
                <a:gd name="T83" fmla="*/ 308 h 346"/>
                <a:gd name="T84" fmla="*/ 14 w 733"/>
                <a:gd name="T85" fmla="*/ 242 h 346"/>
                <a:gd name="T86" fmla="*/ 22 w 733"/>
                <a:gd name="T87" fmla="*/ 116 h 346"/>
                <a:gd name="T88" fmla="*/ 24 w 733"/>
                <a:gd name="T89" fmla="*/ 2 h 346"/>
                <a:gd name="T90" fmla="*/ 20 w 733"/>
                <a:gd name="T91" fmla="*/ 3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33" h="346">
                  <a:moveTo>
                    <a:pt x="20" y="3"/>
                  </a:moveTo>
                  <a:cubicBezTo>
                    <a:pt x="26" y="47"/>
                    <a:pt x="19" y="92"/>
                    <a:pt x="17" y="135"/>
                  </a:cubicBezTo>
                  <a:cubicBezTo>
                    <a:pt x="14" y="183"/>
                    <a:pt x="12" y="231"/>
                    <a:pt x="6" y="279"/>
                  </a:cubicBezTo>
                  <a:cubicBezTo>
                    <a:pt x="5" y="285"/>
                    <a:pt x="0" y="306"/>
                    <a:pt x="8" y="310"/>
                  </a:cubicBezTo>
                  <a:cubicBezTo>
                    <a:pt x="20" y="316"/>
                    <a:pt x="40" y="316"/>
                    <a:pt x="53" y="317"/>
                  </a:cubicBezTo>
                  <a:cubicBezTo>
                    <a:pt x="100" y="322"/>
                    <a:pt x="148" y="326"/>
                    <a:pt x="195" y="328"/>
                  </a:cubicBezTo>
                  <a:cubicBezTo>
                    <a:pt x="241" y="330"/>
                    <a:pt x="287" y="329"/>
                    <a:pt x="333" y="330"/>
                  </a:cubicBezTo>
                  <a:cubicBezTo>
                    <a:pt x="382" y="331"/>
                    <a:pt x="430" y="332"/>
                    <a:pt x="479" y="331"/>
                  </a:cubicBezTo>
                  <a:cubicBezTo>
                    <a:pt x="528" y="330"/>
                    <a:pt x="577" y="329"/>
                    <a:pt x="627" y="327"/>
                  </a:cubicBezTo>
                  <a:cubicBezTo>
                    <a:pt x="642" y="327"/>
                    <a:pt x="659" y="328"/>
                    <a:pt x="674" y="327"/>
                  </a:cubicBezTo>
                  <a:cubicBezTo>
                    <a:pt x="687" y="326"/>
                    <a:pt x="685" y="316"/>
                    <a:pt x="688" y="306"/>
                  </a:cubicBezTo>
                  <a:cubicBezTo>
                    <a:pt x="687" y="306"/>
                    <a:pt x="685" y="306"/>
                    <a:pt x="684" y="306"/>
                  </a:cubicBezTo>
                  <a:cubicBezTo>
                    <a:pt x="686" y="316"/>
                    <a:pt x="687" y="325"/>
                    <a:pt x="688" y="335"/>
                  </a:cubicBezTo>
                  <a:cubicBezTo>
                    <a:pt x="690" y="334"/>
                    <a:pt x="691" y="334"/>
                    <a:pt x="692" y="334"/>
                  </a:cubicBezTo>
                  <a:cubicBezTo>
                    <a:pt x="691" y="326"/>
                    <a:pt x="690" y="318"/>
                    <a:pt x="689" y="310"/>
                  </a:cubicBezTo>
                  <a:cubicBezTo>
                    <a:pt x="688" y="303"/>
                    <a:pt x="687" y="300"/>
                    <a:pt x="694" y="303"/>
                  </a:cubicBezTo>
                  <a:cubicBezTo>
                    <a:pt x="701" y="307"/>
                    <a:pt x="708" y="309"/>
                    <a:pt x="715" y="311"/>
                  </a:cubicBezTo>
                  <a:cubicBezTo>
                    <a:pt x="733" y="316"/>
                    <a:pt x="704" y="336"/>
                    <a:pt x="700" y="339"/>
                  </a:cubicBezTo>
                  <a:cubicBezTo>
                    <a:pt x="694" y="343"/>
                    <a:pt x="697" y="336"/>
                    <a:pt x="699" y="333"/>
                  </a:cubicBezTo>
                  <a:cubicBezTo>
                    <a:pt x="702" y="328"/>
                    <a:pt x="706" y="323"/>
                    <a:pt x="710" y="319"/>
                  </a:cubicBezTo>
                  <a:cubicBezTo>
                    <a:pt x="712" y="317"/>
                    <a:pt x="709" y="314"/>
                    <a:pt x="708" y="316"/>
                  </a:cubicBezTo>
                  <a:cubicBezTo>
                    <a:pt x="704" y="320"/>
                    <a:pt x="700" y="320"/>
                    <a:pt x="694" y="317"/>
                  </a:cubicBezTo>
                  <a:cubicBezTo>
                    <a:pt x="692" y="315"/>
                    <a:pt x="690" y="318"/>
                    <a:pt x="691" y="320"/>
                  </a:cubicBezTo>
                  <a:cubicBezTo>
                    <a:pt x="697" y="328"/>
                    <a:pt x="702" y="325"/>
                    <a:pt x="710" y="319"/>
                  </a:cubicBezTo>
                  <a:cubicBezTo>
                    <a:pt x="709" y="318"/>
                    <a:pt x="708" y="317"/>
                    <a:pt x="707" y="316"/>
                  </a:cubicBezTo>
                  <a:cubicBezTo>
                    <a:pt x="700" y="323"/>
                    <a:pt x="690" y="334"/>
                    <a:pt x="693" y="344"/>
                  </a:cubicBezTo>
                  <a:cubicBezTo>
                    <a:pt x="693" y="345"/>
                    <a:pt x="694" y="346"/>
                    <a:pt x="695" y="346"/>
                  </a:cubicBezTo>
                  <a:cubicBezTo>
                    <a:pt x="707" y="341"/>
                    <a:pt x="722" y="331"/>
                    <a:pt x="726" y="318"/>
                  </a:cubicBezTo>
                  <a:cubicBezTo>
                    <a:pt x="727" y="313"/>
                    <a:pt x="724" y="310"/>
                    <a:pt x="720" y="308"/>
                  </a:cubicBezTo>
                  <a:cubicBezTo>
                    <a:pt x="710" y="303"/>
                    <a:pt x="698" y="301"/>
                    <a:pt x="688" y="295"/>
                  </a:cubicBezTo>
                  <a:cubicBezTo>
                    <a:pt x="686" y="295"/>
                    <a:pt x="685" y="295"/>
                    <a:pt x="685" y="297"/>
                  </a:cubicBezTo>
                  <a:cubicBezTo>
                    <a:pt x="684" y="310"/>
                    <a:pt x="686" y="322"/>
                    <a:pt x="688" y="335"/>
                  </a:cubicBezTo>
                  <a:cubicBezTo>
                    <a:pt x="689" y="337"/>
                    <a:pt x="692" y="337"/>
                    <a:pt x="692" y="335"/>
                  </a:cubicBezTo>
                  <a:cubicBezTo>
                    <a:pt x="691" y="325"/>
                    <a:pt x="690" y="315"/>
                    <a:pt x="688" y="305"/>
                  </a:cubicBezTo>
                  <a:cubicBezTo>
                    <a:pt x="687" y="303"/>
                    <a:pt x="684" y="303"/>
                    <a:pt x="684" y="305"/>
                  </a:cubicBezTo>
                  <a:cubicBezTo>
                    <a:pt x="682" y="314"/>
                    <a:pt x="682" y="322"/>
                    <a:pt x="671" y="323"/>
                  </a:cubicBezTo>
                  <a:cubicBezTo>
                    <a:pt x="664" y="324"/>
                    <a:pt x="658" y="323"/>
                    <a:pt x="652" y="323"/>
                  </a:cubicBezTo>
                  <a:cubicBezTo>
                    <a:pt x="633" y="322"/>
                    <a:pt x="613" y="324"/>
                    <a:pt x="594" y="324"/>
                  </a:cubicBezTo>
                  <a:cubicBezTo>
                    <a:pt x="549" y="325"/>
                    <a:pt x="505" y="327"/>
                    <a:pt x="460" y="327"/>
                  </a:cubicBezTo>
                  <a:cubicBezTo>
                    <a:pt x="374" y="328"/>
                    <a:pt x="287" y="327"/>
                    <a:pt x="201" y="324"/>
                  </a:cubicBezTo>
                  <a:cubicBezTo>
                    <a:pt x="160" y="323"/>
                    <a:pt x="119" y="318"/>
                    <a:pt x="78" y="315"/>
                  </a:cubicBezTo>
                  <a:cubicBezTo>
                    <a:pt x="57" y="314"/>
                    <a:pt x="35" y="312"/>
                    <a:pt x="14" y="308"/>
                  </a:cubicBezTo>
                  <a:cubicBezTo>
                    <a:pt x="2" y="306"/>
                    <a:pt x="13" y="251"/>
                    <a:pt x="14" y="242"/>
                  </a:cubicBezTo>
                  <a:cubicBezTo>
                    <a:pt x="17" y="200"/>
                    <a:pt x="19" y="158"/>
                    <a:pt x="22" y="116"/>
                  </a:cubicBezTo>
                  <a:cubicBezTo>
                    <a:pt x="24" y="78"/>
                    <a:pt x="29" y="40"/>
                    <a:pt x="24" y="2"/>
                  </a:cubicBezTo>
                  <a:cubicBezTo>
                    <a:pt x="24" y="0"/>
                    <a:pt x="20" y="1"/>
                    <a:pt x="20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3" name="Freeform 653"/>
            <p:cNvSpPr/>
            <p:nvPr/>
          </p:nvSpPr>
          <p:spPr bwMode="auto">
            <a:xfrm>
              <a:off x="3077" y="3351"/>
              <a:ext cx="41" cy="56"/>
            </a:xfrm>
            <a:custGeom>
              <a:avLst/>
              <a:gdLst>
                <a:gd name="T0" fmla="*/ 9 w 34"/>
                <a:gd name="T1" fmla="*/ 7 h 46"/>
                <a:gd name="T2" fmla="*/ 1 w 34"/>
                <a:gd name="T3" fmla="*/ 37 h 46"/>
                <a:gd name="T4" fmla="*/ 6 w 34"/>
                <a:gd name="T5" fmla="*/ 37 h 46"/>
                <a:gd name="T6" fmla="*/ 5 w 34"/>
                <a:gd name="T7" fmla="*/ 22 h 46"/>
                <a:gd name="T8" fmla="*/ 11 w 34"/>
                <a:gd name="T9" fmla="*/ 4 h 46"/>
                <a:gd name="T10" fmla="*/ 8 w 34"/>
                <a:gd name="T11" fmla="*/ 4 h 46"/>
                <a:gd name="T12" fmla="*/ 31 w 34"/>
                <a:gd name="T13" fmla="*/ 38 h 46"/>
                <a:gd name="T14" fmla="*/ 31 w 34"/>
                <a:gd name="T15" fmla="*/ 35 h 46"/>
                <a:gd name="T16" fmla="*/ 16 w 34"/>
                <a:gd name="T17" fmla="*/ 29 h 46"/>
                <a:gd name="T18" fmla="*/ 13 w 34"/>
                <a:gd name="T19" fmla="*/ 26 h 46"/>
                <a:gd name="T20" fmla="*/ 34 w 34"/>
                <a:gd name="T21" fmla="*/ 38 h 46"/>
                <a:gd name="T22" fmla="*/ 34 w 34"/>
                <a:gd name="T23" fmla="*/ 36 h 46"/>
                <a:gd name="T24" fmla="*/ 12 w 34"/>
                <a:gd name="T25" fmla="*/ 2 h 46"/>
                <a:gd name="T26" fmla="*/ 8 w 34"/>
                <a:gd name="T27" fmla="*/ 1 h 46"/>
                <a:gd name="T28" fmla="*/ 1 w 34"/>
                <a:gd name="T29" fmla="*/ 18 h 46"/>
                <a:gd name="T30" fmla="*/ 1 w 34"/>
                <a:gd name="T31" fmla="*/ 38 h 46"/>
                <a:gd name="T32" fmla="*/ 6 w 34"/>
                <a:gd name="T33" fmla="*/ 38 h 46"/>
                <a:gd name="T34" fmla="*/ 13 w 34"/>
                <a:gd name="T35" fmla="*/ 8 h 46"/>
                <a:gd name="T36" fmla="*/ 9 w 34"/>
                <a:gd name="T37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46">
                  <a:moveTo>
                    <a:pt x="9" y="7"/>
                  </a:moveTo>
                  <a:cubicBezTo>
                    <a:pt x="6" y="17"/>
                    <a:pt x="4" y="27"/>
                    <a:pt x="1" y="37"/>
                  </a:cubicBezTo>
                  <a:cubicBezTo>
                    <a:pt x="3" y="37"/>
                    <a:pt x="4" y="37"/>
                    <a:pt x="6" y="37"/>
                  </a:cubicBezTo>
                  <a:cubicBezTo>
                    <a:pt x="4" y="32"/>
                    <a:pt x="4" y="27"/>
                    <a:pt x="5" y="22"/>
                  </a:cubicBezTo>
                  <a:cubicBezTo>
                    <a:pt x="6" y="16"/>
                    <a:pt x="7" y="8"/>
                    <a:pt x="11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15" y="15"/>
                    <a:pt x="24" y="26"/>
                    <a:pt x="31" y="38"/>
                  </a:cubicBezTo>
                  <a:cubicBezTo>
                    <a:pt x="31" y="37"/>
                    <a:pt x="31" y="36"/>
                    <a:pt x="31" y="35"/>
                  </a:cubicBezTo>
                  <a:cubicBezTo>
                    <a:pt x="26" y="40"/>
                    <a:pt x="10" y="35"/>
                    <a:pt x="16" y="29"/>
                  </a:cubicBezTo>
                  <a:cubicBezTo>
                    <a:pt x="18" y="28"/>
                    <a:pt x="15" y="25"/>
                    <a:pt x="13" y="26"/>
                  </a:cubicBezTo>
                  <a:cubicBezTo>
                    <a:pt x="2" y="36"/>
                    <a:pt x="25" y="46"/>
                    <a:pt x="34" y="38"/>
                  </a:cubicBezTo>
                  <a:cubicBezTo>
                    <a:pt x="34" y="38"/>
                    <a:pt x="34" y="37"/>
                    <a:pt x="34" y="36"/>
                  </a:cubicBezTo>
                  <a:cubicBezTo>
                    <a:pt x="27" y="24"/>
                    <a:pt x="19" y="13"/>
                    <a:pt x="12" y="2"/>
                  </a:cubicBezTo>
                  <a:cubicBezTo>
                    <a:pt x="11" y="0"/>
                    <a:pt x="9" y="0"/>
                    <a:pt x="8" y="1"/>
                  </a:cubicBezTo>
                  <a:cubicBezTo>
                    <a:pt x="4" y="5"/>
                    <a:pt x="3" y="12"/>
                    <a:pt x="1" y="18"/>
                  </a:cubicBezTo>
                  <a:cubicBezTo>
                    <a:pt x="0" y="24"/>
                    <a:pt x="0" y="32"/>
                    <a:pt x="1" y="38"/>
                  </a:cubicBezTo>
                  <a:cubicBezTo>
                    <a:pt x="2" y="40"/>
                    <a:pt x="5" y="40"/>
                    <a:pt x="6" y="38"/>
                  </a:cubicBezTo>
                  <a:cubicBezTo>
                    <a:pt x="8" y="28"/>
                    <a:pt x="9" y="18"/>
                    <a:pt x="13" y="8"/>
                  </a:cubicBezTo>
                  <a:cubicBezTo>
                    <a:pt x="14" y="6"/>
                    <a:pt x="10" y="4"/>
                    <a:pt x="9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4" name="Freeform 654"/>
            <p:cNvSpPr/>
            <p:nvPr/>
          </p:nvSpPr>
          <p:spPr bwMode="auto">
            <a:xfrm>
              <a:off x="3102" y="3407"/>
              <a:ext cx="847" cy="332"/>
            </a:xfrm>
            <a:custGeom>
              <a:avLst/>
              <a:gdLst>
                <a:gd name="T0" fmla="*/ 8 w 695"/>
                <a:gd name="T1" fmla="*/ 226 h 272"/>
                <a:gd name="T2" fmla="*/ 88 w 695"/>
                <a:gd name="T3" fmla="*/ 178 h 272"/>
                <a:gd name="T4" fmla="*/ 163 w 695"/>
                <a:gd name="T5" fmla="*/ 84 h 272"/>
                <a:gd name="T6" fmla="*/ 382 w 695"/>
                <a:gd name="T7" fmla="*/ 52 h 272"/>
                <a:gd name="T8" fmla="*/ 510 w 695"/>
                <a:gd name="T9" fmla="*/ 204 h 272"/>
                <a:gd name="T10" fmla="*/ 596 w 695"/>
                <a:gd name="T11" fmla="*/ 254 h 272"/>
                <a:gd name="T12" fmla="*/ 650 w 695"/>
                <a:gd name="T13" fmla="*/ 253 h 272"/>
                <a:gd name="T14" fmla="*/ 693 w 695"/>
                <a:gd name="T15" fmla="*/ 244 h 272"/>
                <a:gd name="T16" fmla="*/ 691 w 695"/>
                <a:gd name="T17" fmla="*/ 240 h 272"/>
                <a:gd name="T18" fmla="*/ 630 w 695"/>
                <a:gd name="T19" fmla="*/ 247 h 272"/>
                <a:gd name="T20" fmla="*/ 568 w 695"/>
                <a:gd name="T21" fmla="*/ 228 h 272"/>
                <a:gd name="T22" fmla="*/ 487 w 695"/>
                <a:gd name="T23" fmla="*/ 138 h 272"/>
                <a:gd name="T24" fmla="*/ 331 w 695"/>
                <a:gd name="T25" fmla="*/ 9 h 272"/>
                <a:gd name="T26" fmla="*/ 162 w 695"/>
                <a:gd name="T27" fmla="*/ 94 h 272"/>
                <a:gd name="T28" fmla="*/ 2 w 695"/>
                <a:gd name="T29" fmla="*/ 218 h 272"/>
                <a:gd name="T30" fmla="*/ 2 w 695"/>
                <a:gd name="T31" fmla="*/ 221 h 272"/>
                <a:gd name="T32" fmla="*/ 132 w 695"/>
                <a:gd name="T33" fmla="*/ 131 h 272"/>
                <a:gd name="T34" fmla="*/ 322 w 695"/>
                <a:gd name="T35" fmla="*/ 34 h 272"/>
                <a:gd name="T36" fmla="*/ 481 w 695"/>
                <a:gd name="T37" fmla="*/ 163 h 272"/>
                <a:gd name="T38" fmla="*/ 560 w 695"/>
                <a:gd name="T39" fmla="*/ 223 h 272"/>
                <a:gd name="T40" fmla="*/ 604 w 695"/>
                <a:gd name="T41" fmla="*/ 235 h 272"/>
                <a:gd name="T42" fmla="*/ 669 w 695"/>
                <a:gd name="T43" fmla="*/ 235 h 272"/>
                <a:gd name="T44" fmla="*/ 668 w 695"/>
                <a:gd name="T45" fmla="*/ 231 h 272"/>
                <a:gd name="T46" fmla="*/ 539 w 695"/>
                <a:gd name="T47" fmla="*/ 192 h 272"/>
                <a:gd name="T48" fmla="*/ 452 w 695"/>
                <a:gd name="T49" fmla="*/ 85 h 272"/>
                <a:gd name="T50" fmla="*/ 331 w 695"/>
                <a:gd name="T51" fmla="*/ 13 h 272"/>
                <a:gd name="T52" fmla="*/ 184 w 695"/>
                <a:gd name="T53" fmla="*/ 51 h 272"/>
                <a:gd name="T54" fmla="*/ 185 w 695"/>
                <a:gd name="T55" fmla="*/ 55 h 272"/>
                <a:gd name="T56" fmla="*/ 347 w 695"/>
                <a:gd name="T57" fmla="*/ 20 h 272"/>
                <a:gd name="T58" fmla="*/ 479 w 695"/>
                <a:gd name="T59" fmla="*/ 124 h 272"/>
                <a:gd name="T60" fmla="*/ 670 w 695"/>
                <a:gd name="T61" fmla="*/ 235 h 272"/>
                <a:gd name="T62" fmla="*/ 669 w 695"/>
                <a:gd name="T63" fmla="*/ 231 h 272"/>
                <a:gd name="T64" fmla="*/ 610 w 695"/>
                <a:gd name="T65" fmla="*/ 232 h 272"/>
                <a:gd name="T66" fmla="*/ 548 w 695"/>
                <a:gd name="T67" fmla="*/ 212 h 272"/>
                <a:gd name="T68" fmla="*/ 464 w 695"/>
                <a:gd name="T69" fmla="*/ 139 h 272"/>
                <a:gd name="T70" fmla="*/ 313 w 695"/>
                <a:gd name="T71" fmla="*/ 28 h 272"/>
                <a:gd name="T72" fmla="*/ 144 w 695"/>
                <a:gd name="T73" fmla="*/ 110 h 272"/>
                <a:gd name="T74" fmla="*/ 2 w 695"/>
                <a:gd name="T75" fmla="*/ 218 h 272"/>
                <a:gd name="T76" fmla="*/ 2 w 695"/>
                <a:gd name="T77" fmla="*/ 221 h 272"/>
                <a:gd name="T78" fmla="*/ 148 w 695"/>
                <a:gd name="T79" fmla="*/ 117 h 272"/>
                <a:gd name="T80" fmla="*/ 340 w 695"/>
                <a:gd name="T81" fmla="*/ 15 h 272"/>
                <a:gd name="T82" fmla="*/ 439 w 695"/>
                <a:gd name="T83" fmla="*/ 80 h 272"/>
                <a:gd name="T84" fmla="*/ 511 w 695"/>
                <a:gd name="T85" fmla="*/ 180 h 272"/>
                <a:gd name="T86" fmla="*/ 584 w 695"/>
                <a:gd name="T87" fmla="*/ 241 h 272"/>
                <a:gd name="T88" fmla="*/ 692 w 695"/>
                <a:gd name="T89" fmla="*/ 244 h 272"/>
                <a:gd name="T90" fmla="*/ 691 w 695"/>
                <a:gd name="T91" fmla="*/ 240 h 272"/>
                <a:gd name="T92" fmla="*/ 636 w 695"/>
                <a:gd name="T93" fmla="*/ 251 h 272"/>
                <a:gd name="T94" fmla="*/ 565 w 695"/>
                <a:gd name="T95" fmla="*/ 240 h 272"/>
                <a:gd name="T96" fmla="*/ 486 w 695"/>
                <a:gd name="T97" fmla="*/ 167 h 272"/>
                <a:gd name="T98" fmla="*/ 361 w 695"/>
                <a:gd name="T99" fmla="*/ 38 h 272"/>
                <a:gd name="T100" fmla="*/ 180 w 695"/>
                <a:gd name="T101" fmla="*/ 63 h 272"/>
                <a:gd name="T102" fmla="*/ 108 w 695"/>
                <a:gd name="T103" fmla="*/ 145 h 272"/>
                <a:gd name="T104" fmla="*/ 8 w 695"/>
                <a:gd name="T105" fmla="*/ 222 h 272"/>
                <a:gd name="T106" fmla="*/ 8 w 695"/>
                <a:gd name="T107" fmla="*/ 226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5" h="272">
                  <a:moveTo>
                    <a:pt x="8" y="226"/>
                  </a:moveTo>
                  <a:cubicBezTo>
                    <a:pt x="42" y="222"/>
                    <a:pt x="67" y="204"/>
                    <a:pt x="88" y="178"/>
                  </a:cubicBezTo>
                  <a:cubicBezTo>
                    <a:pt x="113" y="147"/>
                    <a:pt x="134" y="113"/>
                    <a:pt x="163" y="84"/>
                  </a:cubicBezTo>
                  <a:cubicBezTo>
                    <a:pt x="220" y="27"/>
                    <a:pt x="310" y="12"/>
                    <a:pt x="382" y="52"/>
                  </a:cubicBezTo>
                  <a:cubicBezTo>
                    <a:pt x="442" y="85"/>
                    <a:pt x="466" y="155"/>
                    <a:pt x="510" y="204"/>
                  </a:cubicBezTo>
                  <a:cubicBezTo>
                    <a:pt x="533" y="229"/>
                    <a:pt x="562" y="247"/>
                    <a:pt x="596" y="254"/>
                  </a:cubicBezTo>
                  <a:cubicBezTo>
                    <a:pt x="614" y="257"/>
                    <a:pt x="632" y="255"/>
                    <a:pt x="650" y="253"/>
                  </a:cubicBezTo>
                  <a:cubicBezTo>
                    <a:pt x="665" y="252"/>
                    <a:pt x="680" y="251"/>
                    <a:pt x="693" y="244"/>
                  </a:cubicBezTo>
                  <a:cubicBezTo>
                    <a:pt x="695" y="242"/>
                    <a:pt x="693" y="240"/>
                    <a:pt x="691" y="240"/>
                  </a:cubicBezTo>
                  <a:cubicBezTo>
                    <a:pt x="671" y="243"/>
                    <a:pt x="651" y="248"/>
                    <a:pt x="630" y="247"/>
                  </a:cubicBezTo>
                  <a:cubicBezTo>
                    <a:pt x="608" y="247"/>
                    <a:pt x="587" y="239"/>
                    <a:pt x="568" y="228"/>
                  </a:cubicBezTo>
                  <a:cubicBezTo>
                    <a:pt x="532" y="207"/>
                    <a:pt x="509" y="172"/>
                    <a:pt x="487" y="138"/>
                  </a:cubicBezTo>
                  <a:cubicBezTo>
                    <a:pt x="451" y="84"/>
                    <a:pt x="401" y="16"/>
                    <a:pt x="331" y="9"/>
                  </a:cubicBezTo>
                  <a:cubicBezTo>
                    <a:pt x="264" y="3"/>
                    <a:pt x="203" y="46"/>
                    <a:pt x="162" y="94"/>
                  </a:cubicBezTo>
                  <a:cubicBezTo>
                    <a:pt x="119" y="144"/>
                    <a:pt x="75" y="213"/>
                    <a:pt x="2" y="218"/>
                  </a:cubicBezTo>
                  <a:cubicBezTo>
                    <a:pt x="0" y="218"/>
                    <a:pt x="0" y="221"/>
                    <a:pt x="2" y="221"/>
                  </a:cubicBezTo>
                  <a:cubicBezTo>
                    <a:pt x="60" y="222"/>
                    <a:pt x="98" y="172"/>
                    <a:pt x="132" y="131"/>
                  </a:cubicBezTo>
                  <a:cubicBezTo>
                    <a:pt x="177" y="76"/>
                    <a:pt x="245" y="17"/>
                    <a:pt x="322" y="34"/>
                  </a:cubicBezTo>
                  <a:cubicBezTo>
                    <a:pt x="391" y="48"/>
                    <a:pt x="435" y="116"/>
                    <a:pt x="481" y="163"/>
                  </a:cubicBezTo>
                  <a:cubicBezTo>
                    <a:pt x="504" y="186"/>
                    <a:pt x="530" y="208"/>
                    <a:pt x="560" y="223"/>
                  </a:cubicBezTo>
                  <a:cubicBezTo>
                    <a:pt x="574" y="229"/>
                    <a:pt x="589" y="233"/>
                    <a:pt x="604" y="235"/>
                  </a:cubicBezTo>
                  <a:cubicBezTo>
                    <a:pt x="626" y="238"/>
                    <a:pt x="648" y="233"/>
                    <a:pt x="669" y="235"/>
                  </a:cubicBezTo>
                  <a:cubicBezTo>
                    <a:pt x="669" y="233"/>
                    <a:pt x="669" y="232"/>
                    <a:pt x="668" y="231"/>
                  </a:cubicBezTo>
                  <a:cubicBezTo>
                    <a:pt x="620" y="253"/>
                    <a:pt x="574" y="225"/>
                    <a:pt x="539" y="192"/>
                  </a:cubicBezTo>
                  <a:cubicBezTo>
                    <a:pt x="506" y="160"/>
                    <a:pt x="483" y="119"/>
                    <a:pt x="452" y="85"/>
                  </a:cubicBezTo>
                  <a:cubicBezTo>
                    <a:pt x="420" y="50"/>
                    <a:pt x="379" y="18"/>
                    <a:pt x="331" y="13"/>
                  </a:cubicBezTo>
                  <a:cubicBezTo>
                    <a:pt x="280" y="7"/>
                    <a:pt x="230" y="34"/>
                    <a:pt x="184" y="51"/>
                  </a:cubicBezTo>
                  <a:cubicBezTo>
                    <a:pt x="181" y="53"/>
                    <a:pt x="182" y="56"/>
                    <a:pt x="185" y="55"/>
                  </a:cubicBezTo>
                  <a:cubicBezTo>
                    <a:pt x="236" y="36"/>
                    <a:pt x="290" y="8"/>
                    <a:pt x="347" y="20"/>
                  </a:cubicBezTo>
                  <a:cubicBezTo>
                    <a:pt x="401" y="31"/>
                    <a:pt x="447" y="82"/>
                    <a:pt x="479" y="124"/>
                  </a:cubicBezTo>
                  <a:cubicBezTo>
                    <a:pt x="522" y="181"/>
                    <a:pt x="588" y="272"/>
                    <a:pt x="670" y="235"/>
                  </a:cubicBezTo>
                  <a:cubicBezTo>
                    <a:pt x="672" y="233"/>
                    <a:pt x="671" y="231"/>
                    <a:pt x="669" y="231"/>
                  </a:cubicBezTo>
                  <a:cubicBezTo>
                    <a:pt x="649" y="229"/>
                    <a:pt x="630" y="232"/>
                    <a:pt x="610" y="232"/>
                  </a:cubicBezTo>
                  <a:cubicBezTo>
                    <a:pt x="588" y="231"/>
                    <a:pt x="567" y="223"/>
                    <a:pt x="548" y="212"/>
                  </a:cubicBezTo>
                  <a:cubicBezTo>
                    <a:pt x="516" y="194"/>
                    <a:pt x="489" y="166"/>
                    <a:pt x="464" y="139"/>
                  </a:cubicBezTo>
                  <a:cubicBezTo>
                    <a:pt x="422" y="93"/>
                    <a:pt x="378" y="39"/>
                    <a:pt x="313" y="28"/>
                  </a:cubicBezTo>
                  <a:cubicBezTo>
                    <a:pt x="247" y="17"/>
                    <a:pt x="186" y="65"/>
                    <a:pt x="144" y="110"/>
                  </a:cubicBezTo>
                  <a:cubicBezTo>
                    <a:pt x="105" y="153"/>
                    <a:pt x="68" y="218"/>
                    <a:pt x="2" y="218"/>
                  </a:cubicBezTo>
                  <a:cubicBezTo>
                    <a:pt x="2" y="219"/>
                    <a:pt x="2" y="220"/>
                    <a:pt x="2" y="221"/>
                  </a:cubicBezTo>
                  <a:cubicBezTo>
                    <a:pt x="66" y="218"/>
                    <a:pt x="110" y="164"/>
                    <a:pt x="148" y="117"/>
                  </a:cubicBezTo>
                  <a:cubicBezTo>
                    <a:pt x="194" y="60"/>
                    <a:pt x="260" y="0"/>
                    <a:pt x="340" y="15"/>
                  </a:cubicBezTo>
                  <a:cubicBezTo>
                    <a:pt x="379" y="22"/>
                    <a:pt x="413" y="52"/>
                    <a:pt x="439" y="80"/>
                  </a:cubicBezTo>
                  <a:cubicBezTo>
                    <a:pt x="467" y="111"/>
                    <a:pt x="486" y="148"/>
                    <a:pt x="511" y="180"/>
                  </a:cubicBezTo>
                  <a:cubicBezTo>
                    <a:pt x="530" y="206"/>
                    <a:pt x="555" y="229"/>
                    <a:pt x="584" y="241"/>
                  </a:cubicBezTo>
                  <a:cubicBezTo>
                    <a:pt x="621" y="255"/>
                    <a:pt x="654" y="250"/>
                    <a:pt x="692" y="244"/>
                  </a:cubicBezTo>
                  <a:cubicBezTo>
                    <a:pt x="692" y="242"/>
                    <a:pt x="691" y="241"/>
                    <a:pt x="691" y="240"/>
                  </a:cubicBezTo>
                  <a:cubicBezTo>
                    <a:pt x="674" y="249"/>
                    <a:pt x="655" y="248"/>
                    <a:pt x="636" y="251"/>
                  </a:cubicBezTo>
                  <a:cubicBezTo>
                    <a:pt x="611" y="253"/>
                    <a:pt x="588" y="250"/>
                    <a:pt x="565" y="240"/>
                  </a:cubicBezTo>
                  <a:cubicBezTo>
                    <a:pt x="531" y="225"/>
                    <a:pt x="507" y="196"/>
                    <a:pt x="486" y="167"/>
                  </a:cubicBezTo>
                  <a:cubicBezTo>
                    <a:pt x="451" y="115"/>
                    <a:pt x="422" y="62"/>
                    <a:pt x="361" y="38"/>
                  </a:cubicBezTo>
                  <a:cubicBezTo>
                    <a:pt x="303" y="13"/>
                    <a:pt x="230" y="24"/>
                    <a:pt x="180" y="63"/>
                  </a:cubicBezTo>
                  <a:cubicBezTo>
                    <a:pt x="151" y="86"/>
                    <a:pt x="129" y="115"/>
                    <a:pt x="108" y="145"/>
                  </a:cubicBezTo>
                  <a:cubicBezTo>
                    <a:pt x="82" y="181"/>
                    <a:pt x="55" y="217"/>
                    <a:pt x="8" y="222"/>
                  </a:cubicBezTo>
                  <a:cubicBezTo>
                    <a:pt x="6" y="223"/>
                    <a:pt x="5" y="227"/>
                    <a:pt x="8" y="22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5" name="Freeform 655"/>
            <p:cNvSpPr/>
            <p:nvPr/>
          </p:nvSpPr>
          <p:spPr bwMode="auto">
            <a:xfrm>
              <a:off x="3134" y="3470"/>
              <a:ext cx="834" cy="241"/>
            </a:xfrm>
            <a:custGeom>
              <a:avLst/>
              <a:gdLst>
                <a:gd name="T0" fmla="*/ 4 w 684"/>
                <a:gd name="T1" fmla="*/ 30 h 197"/>
                <a:gd name="T2" fmla="*/ 160 w 684"/>
                <a:gd name="T3" fmla="*/ 120 h 197"/>
                <a:gd name="T4" fmla="*/ 205 w 684"/>
                <a:gd name="T5" fmla="*/ 180 h 197"/>
                <a:gd name="T6" fmla="*/ 281 w 684"/>
                <a:gd name="T7" fmla="*/ 180 h 197"/>
                <a:gd name="T8" fmla="*/ 456 w 684"/>
                <a:gd name="T9" fmla="*/ 49 h 197"/>
                <a:gd name="T10" fmla="*/ 565 w 684"/>
                <a:gd name="T11" fmla="*/ 14 h 197"/>
                <a:gd name="T12" fmla="*/ 679 w 684"/>
                <a:gd name="T13" fmla="*/ 42 h 197"/>
                <a:gd name="T14" fmla="*/ 681 w 684"/>
                <a:gd name="T15" fmla="*/ 38 h 197"/>
                <a:gd name="T16" fmla="*/ 489 w 684"/>
                <a:gd name="T17" fmla="*/ 27 h 197"/>
                <a:gd name="T18" fmla="*/ 398 w 684"/>
                <a:gd name="T19" fmla="*/ 85 h 197"/>
                <a:gd name="T20" fmla="*/ 301 w 684"/>
                <a:gd name="T21" fmla="*/ 163 h 197"/>
                <a:gd name="T22" fmla="*/ 246 w 684"/>
                <a:gd name="T23" fmla="*/ 188 h 197"/>
                <a:gd name="T24" fmla="*/ 195 w 684"/>
                <a:gd name="T25" fmla="*/ 165 h 197"/>
                <a:gd name="T26" fmla="*/ 145 w 684"/>
                <a:gd name="T27" fmla="*/ 90 h 197"/>
                <a:gd name="T28" fmla="*/ 2 w 684"/>
                <a:gd name="T29" fmla="*/ 26 h 197"/>
                <a:gd name="T30" fmla="*/ 4 w 684"/>
                <a:gd name="T31" fmla="*/ 3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84" h="197">
                  <a:moveTo>
                    <a:pt x="4" y="30"/>
                  </a:moveTo>
                  <a:cubicBezTo>
                    <a:pt x="69" y="2"/>
                    <a:pt x="130" y="70"/>
                    <a:pt x="160" y="120"/>
                  </a:cubicBezTo>
                  <a:cubicBezTo>
                    <a:pt x="172" y="141"/>
                    <a:pt x="185" y="166"/>
                    <a:pt x="205" y="180"/>
                  </a:cubicBezTo>
                  <a:cubicBezTo>
                    <a:pt x="230" y="197"/>
                    <a:pt x="256" y="193"/>
                    <a:pt x="281" y="180"/>
                  </a:cubicBezTo>
                  <a:cubicBezTo>
                    <a:pt x="347" y="148"/>
                    <a:pt x="393" y="86"/>
                    <a:pt x="456" y="49"/>
                  </a:cubicBezTo>
                  <a:cubicBezTo>
                    <a:pt x="489" y="29"/>
                    <a:pt x="526" y="15"/>
                    <a:pt x="565" y="14"/>
                  </a:cubicBezTo>
                  <a:cubicBezTo>
                    <a:pt x="605" y="12"/>
                    <a:pt x="645" y="23"/>
                    <a:pt x="679" y="42"/>
                  </a:cubicBezTo>
                  <a:cubicBezTo>
                    <a:pt x="681" y="43"/>
                    <a:pt x="684" y="39"/>
                    <a:pt x="681" y="38"/>
                  </a:cubicBezTo>
                  <a:cubicBezTo>
                    <a:pt x="622" y="6"/>
                    <a:pt x="552" y="0"/>
                    <a:pt x="489" y="27"/>
                  </a:cubicBezTo>
                  <a:cubicBezTo>
                    <a:pt x="456" y="42"/>
                    <a:pt x="426" y="62"/>
                    <a:pt x="398" y="85"/>
                  </a:cubicBezTo>
                  <a:cubicBezTo>
                    <a:pt x="365" y="111"/>
                    <a:pt x="336" y="140"/>
                    <a:pt x="301" y="163"/>
                  </a:cubicBezTo>
                  <a:cubicBezTo>
                    <a:pt x="284" y="175"/>
                    <a:pt x="267" y="185"/>
                    <a:pt x="246" y="188"/>
                  </a:cubicBezTo>
                  <a:cubicBezTo>
                    <a:pt x="226" y="190"/>
                    <a:pt x="208" y="179"/>
                    <a:pt x="195" y="165"/>
                  </a:cubicBezTo>
                  <a:cubicBezTo>
                    <a:pt x="174" y="143"/>
                    <a:pt x="163" y="114"/>
                    <a:pt x="145" y="90"/>
                  </a:cubicBezTo>
                  <a:cubicBezTo>
                    <a:pt x="112" y="48"/>
                    <a:pt x="59" y="2"/>
                    <a:pt x="2" y="26"/>
                  </a:cubicBezTo>
                  <a:cubicBezTo>
                    <a:pt x="0" y="27"/>
                    <a:pt x="2" y="31"/>
                    <a:pt x="4" y="3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6" name="Freeform 656"/>
            <p:cNvSpPr/>
            <p:nvPr/>
          </p:nvSpPr>
          <p:spPr bwMode="auto">
            <a:xfrm>
              <a:off x="3650" y="3553"/>
              <a:ext cx="15" cy="242"/>
            </a:xfrm>
            <a:custGeom>
              <a:avLst/>
              <a:gdLst>
                <a:gd name="T0" fmla="*/ 7 w 13"/>
                <a:gd name="T1" fmla="*/ 6 h 198"/>
                <a:gd name="T2" fmla="*/ 7 w 13"/>
                <a:gd name="T3" fmla="*/ 23 h 198"/>
                <a:gd name="T4" fmla="*/ 5 w 13"/>
                <a:gd name="T5" fmla="*/ 44 h 198"/>
                <a:gd name="T6" fmla="*/ 2 w 13"/>
                <a:gd name="T7" fmla="*/ 98 h 198"/>
                <a:gd name="T8" fmla="*/ 2 w 13"/>
                <a:gd name="T9" fmla="*/ 156 h 198"/>
                <a:gd name="T10" fmla="*/ 2 w 13"/>
                <a:gd name="T11" fmla="*/ 195 h 198"/>
                <a:gd name="T12" fmla="*/ 6 w 13"/>
                <a:gd name="T13" fmla="*/ 196 h 198"/>
                <a:gd name="T14" fmla="*/ 6 w 13"/>
                <a:gd name="T15" fmla="*/ 163 h 198"/>
                <a:gd name="T16" fmla="*/ 6 w 13"/>
                <a:gd name="T17" fmla="*/ 98 h 198"/>
                <a:gd name="T18" fmla="*/ 10 w 13"/>
                <a:gd name="T19" fmla="*/ 40 h 198"/>
                <a:gd name="T20" fmla="*/ 9 w 13"/>
                <a:gd name="T21" fmla="*/ 2 h 198"/>
                <a:gd name="T22" fmla="*/ 6 w 13"/>
                <a:gd name="T23" fmla="*/ 1 h 198"/>
                <a:gd name="T24" fmla="*/ 4 w 13"/>
                <a:gd name="T25" fmla="*/ 3 h 198"/>
                <a:gd name="T26" fmla="*/ 7 w 13"/>
                <a:gd name="T27" fmla="*/ 6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198">
                  <a:moveTo>
                    <a:pt x="7" y="6"/>
                  </a:moveTo>
                  <a:cubicBezTo>
                    <a:pt x="6" y="7"/>
                    <a:pt x="7" y="20"/>
                    <a:pt x="7" y="23"/>
                  </a:cubicBezTo>
                  <a:cubicBezTo>
                    <a:pt x="7" y="30"/>
                    <a:pt x="6" y="37"/>
                    <a:pt x="5" y="44"/>
                  </a:cubicBezTo>
                  <a:cubicBezTo>
                    <a:pt x="3" y="62"/>
                    <a:pt x="3" y="80"/>
                    <a:pt x="2" y="98"/>
                  </a:cubicBezTo>
                  <a:cubicBezTo>
                    <a:pt x="0" y="118"/>
                    <a:pt x="2" y="137"/>
                    <a:pt x="2" y="156"/>
                  </a:cubicBezTo>
                  <a:cubicBezTo>
                    <a:pt x="2" y="167"/>
                    <a:pt x="6" y="185"/>
                    <a:pt x="2" y="195"/>
                  </a:cubicBezTo>
                  <a:cubicBezTo>
                    <a:pt x="1" y="198"/>
                    <a:pt x="5" y="198"/>
                    <a:pt x="6" y="196"/>
                  </a:cubicBezTo>
                  <a:cubicBezTo>
                    <a:pt x="10" y="187"/>
                    <a:pt x="6" y="173"/>
                    <a:pt x="6" y="163"/>
                  </a:cubicBezTo>
                  <a:cubicBezTo>
                    <a:pt x="6" y="141"/>
                    <a:pt x="5" y="120"/>
                    <a:pt x="6" y="98"/>
                  </a:cubicBezTo>
                  <a:cubicBezTo>
                    <a:pt x="6" y="79"/>
                    <a:pt x="8" y="60"/>
                    <a:pt x="10" y="40"/>
                  </a:cubicBezTo>
                  <a:cubicBezTo>
                    <a:pt x="11" y="28"/>
                    <a:pt x="13" y="14"/>
                    <a:pt x="9" y="2"/>
                  </a:cubicBezTo>
                  <a:cubicBezTo>
                    <a:pt x="9" y="0"/>
                    <a:pt x="7" y="0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2" y="5"/>
                    <a:pt x="5" y="8"/>
                    <a:pt x="7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7" name="Freeform 657"/>
            <p:cNvSpPr/>
            <p:nvPr/>
          </p:nvSpPr>
          <p:spPr bwMode="auto">
            <a:xfrm>
              <a:off x="3416" y="3706"/>
              <a:ext cx="18" cy="101"/>
            </a:xfrm>
            <a:custGeom>
              <a:avLst/>
              <a:gdLst>
                <a:gd name="T0" fmla="*/ 1 w 15"/>
                <a:gd name="T1" fmla="*/ 5 h 83"/>
                <a:gd name="T2" fmla="*/ 9 w 15"/>
                <a:gd name="T3" fmla="*/ 39 h 83"/>
                <a:gd name="T4" fmla="*/ 5 w 15"/>
                <a:gd name="T5" fmla="*/ 79 h 83"/>
                <a:gd name="T6" fmla="*/ 9 w 15"/>
                <a:gd name="T7" fmla="*/ 80 h 83"/>
                <a:gd name="T8" fmla="*/ 13 w 15"/>
                <a:gd name="T9" fmla="*/ 36 h 83"/>
                <a:gd name="T10" fmla="*/ 4 w 15"/>
                <a:gd name="T11" fmla="*/ 2 h 83"/>
                <a:gd name="T12" fmla="*/ 1 w 15"/>
                <a:gd name="T13" fmla="*/ 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83">
                  <a:moveTo>
                    <a:pt x="1" y="5"/>
                  </a:moveTo>
                  <a:cubicBezTo>
                    <a:pt x="10" y="13"/>
                    <a:pt x="9" y="28"/>
                    <a:pt x="9" y="39"/>
                  </a:cubicBezTo>
                  <a:cubicBezTo>
                    <a:pt x="9" y="52"/>
                    <a:pt x="10" y="66"/>
                    <a:pt x="5" y="79"/>
                  </a:cubicBezTo>
                  <a:cubicBezTo>
                    <a:pt x="4" y="82"/>
                    <a:pt x="8" y="83"/>
                    <a:pt x="9" y="80"/>
                  </a:cubicBezTo>
                  <a:cubicBezTo>
                    <a:pt x="15" y="66"/>
                    <a:pt x="13" y="51"/>
                    <a:pt x="13" y="36"/>
                  </a:cubicBezTo>
                  <a:cubicBezTo>
                    <a:pt x="13" y="25"/>
                    <a:pt x="13" y="11"/>
                    <a:pt x="4" y="2"/>
                  </a:cubicBezTo>
                  <a:cubicBezTo>
                    <a:pt x="3" y="0"/>
                    <a:pt x="0" y="3"/>
                    <a:pt x="1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8" name="Freeform 658"/>
            <p:cNvSpPr/>
            <p:nvPr/>
          </p:nvSpPr>
          <p:spPr bwMode="auto">
            <a:xfrm>
              <a:off x="3431" y="3878"/>
              <a:ext cx="35" cy="43"/>
            </a:xfrm>
            <a:custGeom>
              <a:avLst/>
              <a:gdLst>
                <a:gd name="T0" fmla="*/ 3 w 28"/>
                <a:gd name="T1" fmla="*/ 2 h 36"/>
                <a:gd name="T2" fmla="*/ 5 w 28"/>
                <a:gd name="T3" fmla="*/ 31 h 36"/>
                <a:gd name="T4" fmla="*/ 9 w 28"/>
                <a:gd name="T5" fmla="*/ 31 h 36"/>
                <a:gd name="T6" fmla="*/ 20 w 28"/>
                <a:gd name="T7" fmla="*/ 8 h 36"/>
                <a:gd name="T8" fmla="*/ 16 w 28"/>
                <a:gd name="T9" fmla="*/ 7 h 36"/>
                <a:gd name="T10" fmla="*/ 25 w 28"/>
                <a:gd name="T11" fmla="*/ 35 h 36"/>
                <a:gd name="T12" fmla="*/ 26 w 28"/>
                <a:gd name="T13" fmla="*/ 31 h 36"/>
                <a:gd name="T14" fmla="*/ 22 w 28"/>
                <a:gd name="T15" fmla="*/ 17 h 36"/>
                <a:gd name="T16" fmla="*/ 20 w 28"/>
                <a:gd name="T17" fmla="*/ 6 h 36"/>
                <a:gd name="T18" fmla="*/ 17 w 28"/>
                <a:gd name="T19" fmla="*/ 5 h 36"/>
                <a:gd name="T20" fmla="*/ 5 w 28"/>
                <a:gd name="T21" fmla="*/ 29 h 36"/>
                <a:gd name="T22" fmla="*/ 9 w 28"/>
                <a:gd name="T23" fmla="*/ 29 h 36"/>
                <a:gd name="T24" fmla="*/ 7 w 28"/>
                <a:gd name="T25" fmla="*/ 2 h 36"/>
                <a:gd name="T26" fmla="*/ 3 w 28"/>
                <a:gd name="T27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36">
                  <a:moveTo>
                    <a:pt x="3" y="2"/>
                  </a:moveTo>
                  <a:cubicBezTo>
                    <a:pt x="3" y="12"/>
                    <a:pt x="0" y="23"/>
                    <a:pt x="5" y="31"/>
                  </a:cubicBezTo>
                  <a:cubicBezTo>
                    <a:pt x="6" y="32"/>
                    <a:pt x="8" y="32"/>
                    <a:pt x="9" y="31"/>
                  </a:cubicBezTo>
                  <a:cubicBezTo>
                    <a:pt x="13" y="24"/>
                    <a:pt x="13" y="14"/>
                    <a:pt x="20" y="8"/>
                  </a:cubicBezTo>
                  <a:cubicBezTo>
                    <a:pt x="18" y="8"/>
                    <a:pt x="17" y="7"/>
                    <a:pt x="16" y="7"/>
                  </a:cubicBezTo>
                  <a:cubicBezTo>
                    <a:pt x="19" y="14"/>
                    <a:pt x="16" y="31"/>
                    <a:pt x="25" y="35"/>
                  </a:cubicBezTo>
                  <a:cubicBezTo>
                    <a:pt x="27" y="36"/>
                    <a:pt x="28" y="32"/>
                    <a:pt x="26" y="31"/>
                  </a:cubicBezTo>
                  <a:cubicBezTo>
                    <a:pt x="23" y="29"/>
                    <a:pt x="23" y="20"/>
                    <a:pt x="22" y="17"/>
                  </a:cubicBezTo>
                  <a:cubicBezTo>
                    <a:pt x="22" y="13"/>
                    <a:pt x="22" y="9"/>
                    <a:pt x="20" y="6"/>
                  </a:cubicBezTo>
                  <a:cubicBezTo>
                    <a:pt x="20" y="4"/>
                    <a:pt x="18" y="4"/>
                    <a:pt x="17" y="5"/>
                  </a:cubicBezTo>
                  <a:cubicBezTo>
                    <a:pt x="10" y="11"/>
                    <a:pt x="10" y="22"/>
                    <a:pt x="5" y="29"/>
                  </a:cubicBezTo>
                  <a:cubicBezTo>
                    <a:pt x="6" y="29"/>
                    <a:pt x="8" y="29"/>
                    <a:pt x="9" y="29"/>
                  </a:cubicBezTo>
                  <a:cubicBezTo>
                    <a:pt x="4" y="22"/>
                    <a:pt x="7" y="11"/>
                    <a:pt x="7" y="2"/>
                  </a:cubicBezTo>
                  <a:cubicBezTo>
                    <a:pt x="7" y="0"/>
                    <a:pt x="3" y="0"/>
                    <a:pt x="3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9" name="Freeform 659"/>
            <p:cNvSpPr/>
            <p:nvPr/>
          </p:nvSpPr>
          <p:spPr bwMode="auto">
            <a:xfrm>
              <a:off x="3431" y="3859"/>
              <a:ext cx="52" cy="17"/>
            </a:xfrm>
            <a:custGeom>
              <a:avLst/>
              <a:gdLst>
                <a:gd name="T0" fmla="*/ 3 w 42"/>
                <a:gd name="T1" fmla="*/ 14 h 14"/>
                <a:gd name="T2" fmla="*/ 40 w 42"/>
                <a:gd name="T3" fmla="*/ 5 h 14"/>
                <a:gd name="T4" fmla="*/ 37 w 42"/>
                <a:gd name="T5" fmla="*/ 2 h 14"/>
                <a:gd name="T6" fmla="*/ 3 w 42"/>
                <a:gd name="T7" fmla="*/ 10 h 14"/>
                <a:gd name="T8" fmla="*/ 3 w 42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4">
                  <a:moveTo>
                    <a:pt x="3" y="14"/>
                  </a:moveTo>
                  <a:cubicBezTo>
                    <a:pt x="16" y="13"/>
                    <a:pt x="29" y="13"/>
                    <a:pt x="40" y="5"/>
                  </a:cubicBezTo>
                  <a:cubicBezTo>
                    <a:pt x="42" y="3"/>
                    <a:pt x="39" y="0"/>
                    <a:pt x="37" y="2"/>
                  </a:cubicBezTo>
                  <a:cubicBezTo>
                    <a:pt x="28" y="10"/>
                    <a:pt x="15" y="9"/>
                    <a:pt x="3" y="10"/>
                  </a:cubicBezTo>
                  <a:cubicBezTo>
                    <a:pt x="1" y="10"/>
                    <a:pt x="0" y="14"/>
                    <a:pt x="3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0" name="Freeform 660"/>
            <p:cNvSpPr/>
            <p:nvPr/>
          </p:nvSpPr>
          <p:spPr bwMode="auto">
            <a:xfrm>
              <a:off x="3266" y="3586"/>
              <a:ext cx="9" cy="42"/>
            </a:xfrm>
            <a:custGeom>
              <a:avLst/>
              <a:gdLst>
                <a:gd name="T0" fmla="*/ 3 w 8"/>
                <a:gd name="T1" fmla="*/ 2 h 34"/>
                <a:gd name="T2" fmla="*/ 4 w 8"/>
                <a:gd name="T3" fmla="*/ 32 h 34"/>
                <a:gd name="T4" fmla="*/ 7 w 8"/>
                <a:gd name="T5" fmla="*/ 30 h 34"/>
                <a:gd name="T6" fmla="*/ 7 w 8"/>
                <a:gd name="T7" fmla="*/ 3 h 34"/>
                <a:gd name="T8" fmla="*/ 3 w 8"/>
                <a:gd name="T9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4">
                  <a:moveTo>
                    <a:pt x="3" y="2"/>
                  </a:moveTo>
                  <a:cubicBezTo>
                    <a:pt x="1" y="11"/>
                    <a:pt x="0" y="23"/>
                    <a:pt x="4" y="32"/>
                  </a:cubicBezTo>
                  <a:cubicBezTo>
                    <a:pt x="5" y="34"/>
                    <a:pt x="8" y="32"/>
                    <a:pt x="7" y="30"/>
                  </a:cubicBezTo>
                  <a:cubicBezTo>
                    <a:pt x="4" y="22"/>
                    <a:pt x="6" y="11"/>
                    <a:pt x="7" y="3"/>
                  </a:cubicBezTo>
                  <a:cubicBezTo>
                    <a:pt x="8" y="1"/>
                    <a:pt x="4" y="0"/>
                    <a:pt x="3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1" name="Freeform 661"/>
            <p:cNvSpPr/>
            <p:nvPr/>
          </p:nvSpPr>
          <p:spPr bwMode="auto">
            <a:xfrm>
              <a:off x="3262" y="3668"/>
              <a:ext cx="10" cy="30"/>
            </a:xfrm>
            <a:custGeom>
              <a:avLst/>
              <a:gdLst>
                <a:gd name="T0" fmla="*/ 3 w 8"/>
                <a:gd name="T1" fmla="*/ 3 h 25"/>
                <a:gd name="T2" fmla="*/ 0 w 8"/>
                <a:gd name="T3" fmla="*/ 23 h 25"/>
                <a:gd name="T4" fmla="*/ 5 w 8"/>
                <a:gd name="T5" fmla="*/ 23 h 25"/>
                <a:gd name="T6" fmla="*/ 8 w 8"/>
                <a:gd name="T7" fmla="*/ 4 h 25"/>
                <a:gd name="T8" fmla="*/ 3 w 8"/>
                <a:gd name="T9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5">
                  <a:moveTo>
                    <a:pt x="3" y="3"/>
                  </a:moveTo>
                  <a:cubicBezTo>
                    <a:pt x="2" y="9"/>
                    <a:pt x="0" y="16"/>
                    <a:pt x="0" y="23"/>
                  </a:cubicBezTo>
                  <a:cubicBezTo>
                    <a:pt x="0" y="25"/>
                    <a:pt x="5" y="25"/>
                    <a:pt x="5" y="23"/>
                  </a:cubicBezTo>
                  <a:cubicBezTo>
                    <a:pt x="5" y="16"/>
                    <a:pt x="6" y="10"/>
                    <a:pt x="8" y="4"/>
                  </a:cubicBezTo>
                  <a:cubicBezTo>
                    <a:pt x="8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2" name="Freeform 662"/>
            <p:cNvSpPr/>
            <p:nvPr/>
          </p:nvSpPr>
          <p:spPr bwMode="auto">
            <a:xfrm>
              <a:off x="3252" y="3746"/>
              <a:ext cx="10" cy="32"/>
            </a:xfrm>
            <a:custGeom>
              <a:avLst/>
              <a:gdLst>
                <a:gd name="T0" fmla="*/ 4 w 8"/>
                <a:gd name="T1" fmla="*/ 3 h 26"/>
                <a:gd name="T2" fmla="*/ 1 w 8"/>
                <a:gd name="T3" fmla="*/ 23 h 26"/>
                <a:gd name="T4" fmla="*/ 5 w 8"/>
                <a:gd name="T5" fmla="*/ 24 h 26"/>
                <a:gd name="T6" fmla="*/ 8 w 8"/>
                <a:gd name="T7" fmla="*/ 3 h 26"/>
                <a:gd name="T8" fmla="*/ 4 w 8"/>
                <a:gd name="T9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6">
                  <a:moveTo>
                    <a:pt x="4" y="3"/>
                  </a:moveTo>
                  <a:cubicBezTo>
                    <a:pt x="4" y="10"/>
                    <a:pt x="4" y="17"/>
                    <a:pt x="1" y="23"/>
                  </a:cubicBezTo>
                  <a:cubicBezTo>
                    <a:pt x="0" y="25"/>
                    <a:pt x="4" y="26"/>
                    <a:pt x="5" y="24"/>
                  </a:cubicBezTo>
                  <a:cubicBezTo>
                    <a:pt x="8" y="17"/>
                    <a:pt x="8" y="10"/>
                    <a:pt x="8" y="3"/>
                  </a:cubicBezTo>
                  <a:cubicBezTo>
                    <a:pt x="8" y="0"/>
                    <a:pt x="5" y="0"/>
                    <a:pt x="4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3" name="Freeform 663"/>
            <p:cNvSpPr/>
            <p:nvPr/>
          </p:nvSpPr>
          <p:spPr bwMode="auto">
            <a:xfrm>
              <a:off x="3216" y="3854"/>
              <a:ext cx="36" cy="47"/>
            </a:xfrm>
            <a:custGeom>
              <a:avLst/>
              <a:gdLst>
                <a:gd name="T0" fmla="*/ 0 w 30"/>
                <a:gd name="T1" fmla="*/ 4 h 38"/>
                <a:gd name="T2" fmla="*/ 4 w 30"/>
                <a:gd name="T3" fmla="*/ 27 h 38"/>
                <a:gd name="T4" fmla="*/ 8 w 30"/>
                <a:gd name="T5" fmla="*/ 27 h 38"/>
                <a:gd name="T6" fmla="*/ 19 w 30"/>
                <a:gd name="T7" fmla="*/ 4 h 38"/>
                <a:gd name="T8" fmla="*/ 17 w 30"/>
                <a:gd name="T9" fmla="*/ 4 h 38"/>
                <a:gd name="T10" fmla="*/ 23 w 30"/>
                <a:gd name="T11" fmla="*/ 27 h 38"/>
                <a:gd name="T12" fmla="*/ 27 w 30"/>
                <a:gd name="T13" fmla="*/ 38 h 38"/>
                <a:gd name="T14" fmla="*/ 28 w 30"/>
                <a:gd name="T15" fmla="*/ 34 h 38"/>
                <a:gd name="T16" fmla="*/ 26 w 30"/>
                <a:gd name="T17" fmla="*/ 14 h 38"/>
                <a:gd name="T18" fmla="*/ 18 w 30"/>
                <a:gd name="T19" fmla="*/ 0 h 38"/>
                <a:gd name="T20" fmla="*/ 16 w 30"/>
                <a:gd name="T21" fmla="*/ 1 h 38"/>
                <a:gd name="T22" fmla="*/ 4 w 30"/>
                <a:gd name="T23" fmla="*/ 25 h 38"/>
                <a:gd name="T24" fmla="*/ 8 w 30"/>
                <a:gd name="T25" fmla="*/ 25 h 38"/>
                <a:gd name="T26" fmla="*/ 4 w 30"/>
                <a:gd name="T27" fmla="*/ 4 h 38"/>
                <a:gd name="T28" fmla="*/ 0 w 30"/>
                <a:gd name="T29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38">
                  <a:moveTo>
                    <a:pt x="0" y="4"/>
                  </a:moveTo>
                  <a:cubicBezTo>
                    <a:pt x="1" y="12"/>
                    <a:pt x="0" y="21"/>
                    <a:pt x="4" y="27"/>
                  </a:cubicBezTo>
                  <a:cubicBezTo>
                    <a:pt x="5" y="29"/>
                    <a:pt x="7" y="29"/>
                    <a:pt x="8" y="27"/>
                  </a:cubicBezTo>
                  <a:cubicBezTo>
                    <a:pt x="13" y="20"/>
                    <a:pt x="14" y="11"/>
                    <a:pt x="19" y="4"/>
                  </a:cubicBezTo>
                  <a:cubicBezTo>
                    <a:pt x="18" y="4"/>
                    <a:pt x="17" y="4"/>
                    <a:pt x="17" y="4"/>
                  </a:cubicBezTo>
                  <a:cubicBezTo>
                    <a:pt x="23" y="7"/>
                    <a:pt x="22" y="21"/>
                    <a:pt x="23" y="27"/>
                  </a:cubicBezTo>
                  <a:cubicBezTo>
                    <a:pt x="23" y="30"/>
                    <a:pt x="23" y="37"/>
                    <a:pt x="27" y="38"/>
                  </a:cubicBezTo>
                  <a:cubicBezTo>
                    <a:pt x="29" y="38"/>
                    <a:pt x="30" y="34"/>
                    <a:pt x="28" y="34"/>
                  </a:cubicBezTo>
                  <a:cubicBezTo>
                    <a:pt x="26" y="33"/>
                    <a:pt x="26" y="17"/>
                    <a:pt x="26" y="14"/>
                  </a:cubicBezTo>
                  <a:cubicBezTo>
                    <a:pt x="25" y="9"/>
                    <a:pt x="24" y="3"/>
                    <a:pt x="18" y="0"/>
                  </a:cubicBezTo>
                  <a:cubicBezTo>
                    <a:pt x="17" y="0"/>
                    <a:pt x="16" y="1"/>
                    <a:pt x="16" y="1"/>
                  </a:cubicBezTo>
                  <a:cubicBezTo>
                    <a:pt x="11" y="9"/>
                    <a:pt x="9" y="18"/>
                    <a:pt x="4" y="25"/>
                  </a:cubicBezTo>
                  <a:cubicBezTo>
                    <a:pt x="6" y="25"/>
                    <a:pt x="7" y="25"/>
                    <a:pt x="8" y="25"/>
                  </a:cubicBezTo>
                  <a:cubicBezTo>
                    <a:pt x="4" y="19"/>
                    <a:pt x="5" y="11"/>
                    <a:pt x="4" y="4"/>
                  </a:cubicBezTo>
                  <a:cubicBezTo>
                    <a:pt x="4" y="2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4" name="Freeform 664"/>
            <p:cNvSpPr/>
            <p:nvPr/>
          </p:nvSpPr>
          <p:spPr bwMode="auto">
            <a:xfrm>
              <a:off x="3191" y="3828"/>
              <a:ext cx="91" cy="19"/>
            </a:xfrm>
            <a:custGeom>
              <a:avLst/>
              <a:gdLst>
                <a:gd name="T0" fmla="*/ 3 w 74"/>
                <a:gd name="T1" fmla="*/ 15 h 16"/>
                <a:gd name="T2" fmla="*/ 71 w 74"/>
                <a:gd name="T3" fmla="*/ 4 h 16"/>
                <a:gd name="T4" fmla="*/ 70 w 74"/>
                <a:gd name="T5" fmla="*/ 0 h 16"/>
                <a:gd name="T6" fmla="*/ 2 w 74"/>
                <a:gd name="T7" fmla="*/ 11 h 16"/>
                <a:gd name="T8" fmla="*/ 3 w 74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16">
                  <a:moveTo>
                    <a:pt x="3" y="15"/>
                  </a:moveTo>
                  <a:cubicBezTo>
                    <a:pt x="25" y="7"/>
                    <a:pt x="49" y="10"/>
                    <a:pt x="71" y="4"/>
                  </a:cubicBezTo>
                  <a:cubicBezTo>
                    <a:pt x="74" y="3"/>
                    <a:pt x="73" y="0"/>
                    <a:pt x="70" y="0"/>
                  </a:cubicBezTo>
                  <a:cubicBezTo>
                    <a:pt x="48" y="6"/>
                    <a:pt x="24" y="3"/>
                    <a:pt x="2" y="11"/>
                  </a:cubicBezTo>
                  <a:cubicBezTo>
                    <a:pt x="0" y="12"/>
                    <a:pt x="1" y="16"/>
                    <a:pt x="3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5" name="Freeform 665"/>
            <p:cNvSpPr/>
            <p:nvPr/>
          </p:nvSpPr>
          <p:spPr bwMode="auto">
            <a:xfrm>
              <a:off x="3233" y="3945"/>
              <a:ext cx="40" cy="55"/>
            </a:xfrm>
            <a:custGeom>
              <a:avLst/>
              <a:gdLst>
                <a:gd name="T0" fmla="*/ 4 w 33"/>
                <a:gd name="T1" fmla="*/ 6 h 45"/>
                <a:gd name="T2" fmla="*/ 8 w 33"/>
                <a:gd name="T3" fmla="*/ 10 h 45"/>
                <a:gd name="T4" fmla="*/ 5 w 33"/>
                <a:gd name="T5" fmla="*/ 18 h 45"/>
                <a:gd name="T6" fmla="*/ 3 w 33"/>
                <a:gd name="T7" fmla="*/ 33 h 45"/>
                <a:gd name="T8" fmla="*/ 33 w 33"/>
                <a:gd name="T9" fmla="*/ 25 h 45"/>
                <a:gd name="T10" fmla="*/ 29 w 33"/>
                <a:gd name="T11" fmla="*/ 24 h 45"/>
                <a:gd name="T12" fmla="*/ 12 w 33"/>
                <a:gd name="T13" fmla="*/ 34 h 45"/>
                <a:gd name="T14" fmla="*/ 8 w 33"/>
                <a:gd name="T15" fmla="*/ 21 h 45"/>
                <a:gd name="T16" fmla="*/ 4 w 33"/>
                <a:gd name="T17" fmla="*/ 2 h 45"/>
                <a:gd name="T18" fmla="*/ 4 w 33"/>
                <a:gd name="T19" fmla="*/ 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45">
                  <a:moveTo>
                    <a:pt x="4" y="6"/>
                  </a:moveTo>
                  <a:cubicBezTo>
                    <a:pt x="7" y="6"/>
                    <a:pt x="8" y="6"/>
                    <a:pt x="8" y="10"/>
                  </a:cubicBezTo>
                  <a:cubicBezTo>
                    <a:pt x="7" y="13"/>
                    <a:pt x="6" y="16"/>
                    <a:pt x="5" y="18"/>
                  </a:cubicBezTo>
                  <a:cubicBezTo>
                    <a:pt x="3" y="24"/>
                    <a:pt x="0" y="28"/>
                    <a:pt x="3" y="33"/>
                  </a:cubicBezTo>
                  <a:cubicBezTo>
                    <a:pt x="11" y="45"/>
                    <a:pt x="30" y="35"/>
                    <a:pt x="33" y="25"/>
                  </a:cubicBezTo>
                  <a:cubicBezTo>
                    <a:pt x="33" y="22"/>
                    <a:pt x="29" y="21"/>
                    <a:pt x="29" y="24"/>
                  </a:cubicBezTo>
                  <a:cubicBezTo>
                    <a:pt x="27" y="31"/>
                    <a:pt x="18" y="35"/>
                    <a:pt x="12" y="34"/>
                  </a:cubicBezTo>
                  <a:cubicBezTo>
                    <a:pt x="3" y="33"/>
                    <a:pt x="6" y="25"/>
                    <a:pt x="8" y="21"/>
                  </a:cubicBezTo>
                  <a:cubicBezTo>
                    <a:pt x="11" y="14"/>
                    <a:pt x="17" y="0"/>
                    <a:pt x="4" y="2"/>
                  </a:cubicBezTo>
                  <a:cubicBezTo>
                    <a:pt x="2" y="2"/>
                    <a:pt x="2" y="6"/>
                    <a:pt x="4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6" name="Freeform 666"/>
            <p:cNvSpPr/>
            <p:nvPr/>
          </p:nvSpPr>
          <p:spPr bwMode="auto">
            <a:xfrm>
              <a:off x="3174" y="3925"/>
              <a:ext cx="98" cy="38"/>
            </a:xfrm>
            <a:custGeom>
              <a:avLst/>
              <a:gdLst>
                <a:gd name="T0" fmla="*/ 75 w 80"/>
                <a:gd name="T1" fmla="*/ 1 h 31"/>
                <a:gd name="T2" fmla="*/ 3 w 80"/>
                <a:gd name="T3" fmla="*/ 26 h 31"/>
                <a:gd name="T4" fmla="*/ 3 w 80"/>
                <a:gd name="T5" fmla="*/ 30 h 31"/>
                <a:gd name="T6" fmla="*/ 78 w 80"/>
                <a:gd name="T7" fmla="*/ 5 h 31"/>
                <a:gd name="T8" fmla="*/ 75 w 80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31">
                  <a:moveTo>
                    <a:pt x="75" y="1"/>
                  </a:moveTo>
                  <a:cubicBezTo>
                    <a:pt x="53" y="12"/>
                    <a:pt x="29" y="27"/>
                    <a:pt x="3" y="26"/>
                  </a:cubicBezTo>
                  <a:cubicBezTo>
                    <a:pt x="0" y="26"/>
                    <a:pt x="0" y="30"/>
                    <a:pt x="3" y="30"/>
                  </a:cubicBezTo>
                  <a:cubicBezTo>
                    <a:pt x="30" y="31"/>
                    <a:pt x="54" y="16"/>
                    <a:pt x="78" y="5"/>
                  </a:cubicBezTo>
                  <a:cubicBezTo>
                    <a:pt x="80" y="4"/>
                    <a:pt x="78" y="0"/>
                    <a:pt x="75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7" name="Freeform 667"/>
            <p:cNvSpPr/>
            <p:nvPr/>
          </p:nvSpPr>
          <p:spPr bwMode="auto">
            <a:xfrm>
              <a:off x="3604" y="3874"/>
              <a:ext cx="36" cy="26"/>
            </a:xfrm>
            <a:custGeom>
              <a:avLst/>
              <a:gdLst>
                <a:gd name="T0" fmla="*/ 2 w 29"/>
                <a:gd name="T1" fmla="*/ 4 h 21"/>
                <a:gd name="T2" fmla="*/ 1 w 29"/>
                <a:gd name="T3" fmla="*/ 19 h 21"/>
                <a:gd name="T4" fmla="*/ 3 w 29"/>
                <a:gd name="T5" fmla="*/ 20 h 21"/>
                <a:gd name="T6" fmla="*/ 27 w 29"/>
                <a:gd name="T7" fmla="*/ 13 h 21"/>
                <a:gd name="T8" fmla="*/ 25 w 29"/>
                <a:gd name="T9" fmla="*/ 10 h 21"/>
                <a:gd name="T10" fmla="*/ 3 w 29"/>
                <a:gd name="T11" fmla="*/ 16 h 21"/>
                <a:gd name="T12" fmla="*/ 5 w 29"/>
                <a:gd name="T13" fmla="*/ 18 h 21"/>
                <a:gd name="T14" fmla="*/ 6 w 29"/>
                <a:gd name="T15" fmla="*/ 3 h 21"/>
                <a:gd name="T16" fmla="*/ 2 w 29"/>
                <a:gd name="T17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21">
                  <a:moveTo>
                    <a:pt x="2" y="4"/>
                  </a:moveTo>
                  <a:cubicBezTo>
                    <a:pt x="3" y="9"/>
                    <a:pt x="0" y="14"/>
                    <a:pt x="1" y="19"/>
                  </a:cubicBezTo>
                  <a:cubicBezTo>
                    <a:pt x="1" y="20"/>
                    <a:pt x="2" y="20"/>
                    <a:pt x="3" y="20"/>
                  </a:cubicBezTo>
                  <a:cubicBezTo>
                    <a:pt x="11" y="21"/>
                    <a:pt x="20" y="18"/>
                    <a:pt x="27" y="13"/>
                  </a:cubicBezTo>
                  <a:cubicBezTo>
                    <a:pt x="29" y="12"/>
                    <a:pt x="27" y="8"/>
                    <a:pt x="25" y="10"/>
                  </a:cubicBezTo>
                  <a:cubicBezTo>
                    <a:pt x="18" y="14"/>
                    <a:pt x="11" y="17"/>
                    <a:pt x="3" y="16"/>
                  </a:cubicBezTo>
                  <a:cubicBezTo>
                    <a:pt x="3" y="17"/>
                    <a:pt x="4" y="17"/>
                    <a:pt x="5" y="18"/>
                  </a:cubicBezTo>
                  <a:cubicBezTo>
                    <a:pt x="4" y="13"/>
                    <a:pt x="7" y="8"/>
                    <a:pt x="6" y="3"/>
                  </a:cubicBezTo>
                  <a:cubicBezTo>
                    <a:pt x="5" y="0"/>
                    <a:pt x="1" y="1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8" name="Freeform 668"/>
            <p:cNvSpPr/>
            <p:nvPr/>
          </p:nvSpPr>
          <p:spPr bwMode="auto">
            <a:xfrm>
              <a:off x="3585" y="3835"/>
              <a:ext cx="43" cy="41"/>
            </a:xfrm>
            <a:custGeom>
              <a:avLst/>
              <a:gdLst>
                <a:gd name="T0" fmla="*/ 23 w 35"/>
                <a:gd name="T1" fmla="*/ 31 h 34"/>
                <a:gd name="T2" fmla="*/ 22 w 35"/>
                <a:gd name="T3" fmla="*/ 3 h 34"/>
                <a:gd name="T4" fmla="*/ 6 w 35"/>
                <a:gd name="T5" fmla="*/ 22 h 34"/>
                <a:gd name="T6" fmla="*/ 9 w 35"/>
                <a:gd name="T7" fmla="*/ 20 h 34"/>
                <a:gd name="T8" fmla="*/ 24 w 35"/>
                <a:gd name="T9" fmla="*/ 11 h 34"/>
                <a:gd name="T10" fmla="*/ 19 w 35"/>
                <a:gd name="T11" fmla="*/ 31 h 34"/>
                <a:gd name="T12" fmla="*/ 23 w 35"/>
                <a:gd name="T13" fmla="*/ 3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4">
                  <a:moveTo>
                    <a:pt x="23" y="31"/>
                  </a:moveTo>
                  <a:cubicBezTo>
                    <a:pt x="22" y="23"/>
                    <a:pt x="35" y="7"/>
                    <a:pt x="22" y="3"/>
                  </a:cubicBezTo>
                  <a:cubicBezTo>
                    <a:pt x="14" y="0"/>
                    <a:pt x="0" y="15"/>
                    <a:pt x="6" y="22"/>
                  </a:cubicBezTo>
                  <a:cubicBezTo>
                    <a:pt x="7" y="24"/>
                    <a:pt x="11" y="22"/>
                    <a:pt x="9" y="20"/>
                  </a:cubicBezTo>
                  <a:cubicBezTo>
                    <a:pt x="4" y="13"/>
                    <a:pt x="23" y="1"/>
                    <a:pt x="24" y="11"/>
                  </a:cubicBezTo>
                  <a:cubicBezTo>
                    <a:pt x="24" y="18"/>
                    <a:pt x="18" y="24"/>
                    <a:pt x="19" y="31"/>
                  </a:cubicBezTo>
                  <a:cubicBezTo>
                    <a:pt x="19" y="34"/>
                    <a:pt x="23" y="34"/>
                    <a:pt x="23" y="3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9" name="Freeform 669"/>
            <p:cNvSpPr/>
            <p:nvPr/>
          </p:nvSpPr>
          <p:spPr bwMode="auto">
            <a:xfrm>
              <a:off x="3604" y="3901"/>
              <a:ext cx="50" cy="24"/>
            </a:xfrm>
            <a:custGeom>
              <a:avLst/>
              <a:gdLst>
                <a:gd name="T0" fmla="*/ 3 w 41"/>
                <a:gd name="T1" fmla="*/ 19 h 20"/>
                <a:gd name="T2" fmla="*/ 39 w 41"/>
                <a:gd name="T3" fmla="*/ 5 h 20"/>
                <a:gd name="T4" fmla="*/ 37 w 41"/>
                <a:gd name="T5" fmla="*/ 2 h 20"/>
                <a:gd name="T6" fmla="*/ 2 w 41"/>
                <a:gd name="T7" fmla="*/ 15 h 20"/>
                <a:gd name="T8" fmla="*/ 3 w 41"/>
                <a:gd name="T9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20">
                  <a:moveTo>
                    <a:pt x="3" y="19"/>
                  </a:moveTo>
                  <a:cubicBezTo>
                    <a:pt x="15" y="14"/>
                    <a:pt x="29" y="13"/>
                    <a:pt x="39" y="5"/>
                  </a:cubicBezTo>
                  <a:cubicBezTo>
                    <a:pt x="41" y="4"/>
                    <a:pt x="39" y="0"/>
                    <a:pt x="37" y="2"/>
                  </a:cubicBezTo>
                  <a:cubicBezTo>
                    <a:pt x="27" y="9"/>
                    <a:pt x="14" y="11"/>
                    <a:pt x="2" y="15"/>
                  </a:cubicBezTo>
                  <a:cubicBezTo>
                    <a:pt x="0" y="16"/>
                    <a:pt x="1" y="20"/>
                    <a:pt x="3" y="1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0" name="Freeform 670"/>
            <p:cNvSpPr/>
            <p:nvPr/>
          </p:nvSpPr>
          <p:spPr bwMode="auto">
            <a:xfrm>
              <a:off x="3617" y="3947"/>
              <a:ext cx="36" cy="59"/>
            </a:xfrm>
            <a:custGeom>
              <a:avLst/>
              <a:gdLst>
                <a:gd name="T0" fmla="*/ 5 w 30"/>
                <a:gd name="T1" fmla="*/ 5 h 48"/>
                <a:gd name="T2" fmla="*/ 8 w 30"/>
                <a:gd name="T3" fmla="*/ 4 h 48"/>
                <a:gd name="T4" fmla="*/ 6 w 30"/>
                <a:gd name="T5" fmla="*/ 2 h 48"/>
                <a:gd name="T6" fmla="*/ 2 w 30"/>
                <a:gd name="T7" fmla="*/ 17 h 48"/>
                <a:gd name="T8" fmla="*/ 4 w 30"/>
                <a:gd name="T9" fmla="*/ 20 h 48"/>
                <a:gd name="T10" fmla="*/ 20 w 30"/>
                <a:gd name="T11" fmla="*/ 22 h 48"/>
                <a:gd name="T12" fmla="*/ 9 w 30"/>
                <a:gd name="T13" fmla="*/ 41 h 48"/>
                <a:gd name="T14" fmla="*/ 7 w 30"/>
                <a:gd name="T15" fmla="*/ 44 h 48"/>
                <a:gd name="T16" fmla="*/ 28 w 30"/>
                <a:gd name="T17" fmla="*/ 28 h 48"/>
                <a:gd name="T18" fmla="*/ 5 w 30"/>
                <a:gd name="T19" fmla="*/ 16 h 48"/>
                <a:gd name="T20" fmla="*/ 6 w 30"/>
                <a:gd name="T21" fmla="*/ 19 h 48"/>
                <a:gd name="T22" fmla="*/ 10 w 30"/>
                <a:gd name="T23" fmla="*/ 1 h 48"/>
                <a:gd name="T24" fmla="*/ 7 w 30"/>
                <a:gd name="T25" fmla="*/ 0 h 48"/>
                <a:gd name="T26" fmla="*/ 3 w 30"/>
                <a:gd name="T27" fmla="*/ 1 h 48"/>
                <a:gd name="T28" fmla="*/ 5 w 30"/>
                <a:gd name="T29" fmla="*/ 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48">
                  <a:moveTo>
                    <a:pt x="5" y="5"/>
                  </a:moveTo>
                  <a:cubicBezTo>
                    <a:pt x="6" y="4"/>
                    <a:pt x="7" y="4"/>
                    <a:pt x="8" y="4"/>
                  </a:cubicBezTo>
                  <a:cubicBezTo>
                    <a:pt x="8" y="3"/>
                    <a:pt x="7" y="3"/>
                    <a:pt x="6" y="2"/>
                  </a:cubicBezTo>
                  <a:cubicBezTo>
                    <a:pt x="8" y="8"/>
                    <a:pt x="5" y="12"/>
                    <a:pt x="2" y="17"/>
                  </a:cubicBezTo>
                  <a:cubicBezTo>
                    <a:pt x="2" y="18"/>
                    <a:pt x="2" y="20"/>
                    <a:pt x="4" y="20"/>
                  </a:cubicBezTo>
                  <a:cubicBezTo>
                    <a:pt x="9" y="22"/>
                    <a:pt x="14" y="20"/>
                    <a:pt x="20" y="22"/>
                  </a:cubicBezTo>
                  <a:cubicBezTo>
                    <a:pt x="30" y="24"/>
                    <a:pt x="17" y="44"/>
                    <a:pt x="9" y="41"/>
                  </a:cubicBezTo>
                  <a:cubicBezTo>
                    <a:pt x="6" y="40"/>
                    <a:pt x="5" y="43"/>
                    <a:pt x="7" y="44"/>
                  </a:cubicBezTo>
                  <a:cubicBezTo>
                    <a:pt x="16" y="48"/>
                    <a:pt x="26" y="37"/>
                    <a:pt x="28" y="28"/>
                  </a:cubicBezTo>
                  <a:cubicBezTo>
                    <a:pt x="30" y="15"/>
                    <a:pt x="12" y="18"/>
                    <a:pt x="5" y="16"/>
                  </a:cubicBezTo>
                  <a:cubicBezTo>
                    <a:pt x="5" y="17"/>
                    <a:pt x="6" y="18"/>
                    <a:pt x="6" y="19"/>
                  </a:cubicBezTo>
                  <a:cubicBezTo>
                    <a:pt x="9" y="13"/>
                    <a:pt x="12" y="8"/>
                    <a:pt x="10" y="1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5" y="0"/>
                    <a:pt x="5" y="0"/>
                    <a:pt x="3" y="1"/>
                  </a:cubicBezTo>
                  <a:cubicBezTo>
                    <a:pt x="0" y="2"/>
                    <a:pt x="2" y="6"/>
                    <a:pt x="5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1" name="Freeform 671"/>
            <p:cNvSpPr/>
            <p:nvPr/>
          </p:nvSpPr>
          <p:spPr bwMode="auto">
            <a:xfrm>
              <a:off x="3659" y="3853"/>
              <a:ext cx="45" cy="67"/>
            </a:xfrm>
            <a:custGeom>
              <a:avLst/>
              <a:gdLst>
                <a:gd name="T0" fmla="*/ 10 w 37"/>
                <a:gd name="T1" fmla="*/ 34 h 55"/>
                <a:gd name="T2" fmla="*/ 12 w 37"/>
                <a:gd name="T3" fmla="*/ 53 h 55"/>
                <a:gd name="T4" fmla="*/ 16 w 37"/>
                <a:gd name="T5" fmla="*/ 54 h 55"/>
                <a:gd name="T6" fmla="*/ 27 w 37"/>
                <a:gd name="T7" fmla="*/ 26 h 55"/>
                <a:gd name="T8" fmla="*/ 24 w 37"/>
                <a:gd name="T9" fmla="*/ 26 h 55"/>
                <a:gd name="T10" fmla="*/ 29 w 37"/>
                <a:gd name="T11" fmla="*/ 48 h 55"/>
                <a:gd name="T12" fmla="*/ 33 w 37"/>
                <a:gd name="T13" fmla="*/ 47 h 55"/>
                <a:gd name="T14" fmla="*/ 16 w 37"/>
                <a:gd name="T15" fmla="*/ 32 h 55"/>
                <a:gd name="T16" fmla="*/ 35 w 37"/>
                <a:gd name="T17" fmla="*/ 5 h 55"/>
                <a:gd name="T18" fmla="*/ 33 w 37"/>
                <a:gd name="T19" fmla="*/ 1 h 55"/>
                <a:gd name="T20" fmla="*/ 7 w 37"/>
                <a:gd name="T21" fmla="*/ 23 h 55"/>
                <a:gd name="T22" fmla="*/ 29 w 37"/>
                <a:gd name="T23" fmla="*/ 48 h 55"/>
                <a:gd name="T24" fmla="*/ 33 w 37"/>
                <a:gd name="T25" fmla="*/ 47 h 55"/>
                <a:gd name="T26" fmla="*/ 27 w 37"/>
                <a:gd name="T27" fmla="*/ 24 h 55"/>
                <a:gd name="T28" fmla="*/ 24 w 37"/>
                <a:gd name="T29" fmla="*/ 23 h 55"/>
                <a:gd name="T30" fmla="*/ 13 w 37"/>
                <a:gd name="T31" fmla="*/ 52 h 55"/>
                <a:gd name="T32" fmla="*/ 16 w 37"/>
                <a:gd name="T33" fmla="*/ 52 h 55"/>
                <a:gd name="T34" fmla="*/ 14 w 37"/>
                <a:gd name="T35" fmla="*/ 34 h 55"/>
                <a:gd name="T36" fmla="*/ 10 w 37"/>
                <a:gd name="T37" fmla="*/ 3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" h="55">
                  <a:moveTo>
                    <a:pt x="10" y="34"/>
                  </a:moveTo>
                  <a:cubicBezTo>
                    <a:pt x="11" y="40"/>
                    <a:pt x="11" y="47"/>
                    <a:pt x="12" y="53"/>
                  </a:cubicBezTo>
                  <a:cubicBezTo>
                    <a:pt x="13" y="55"/>
                    <a:pt x="15" y="55"/>
                    <a:pt x="16" y="54"/>
                  </a:cubicBezTo>
                  <a:cubicBezTo>
                    <a:pt x="22" y="46"/>
                    <a:pt x="19" y="33"/>
                    <a:pt x="27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8" y="32"/>
                    <a:pt x="27" y="41"/>
                    <a:pt x="29" y="48"/>
                  </a:cubicBezTo>
                  <a:cubicBezTo>
                    <a:pt x="30" y="48"/>
                    <a:pt x="31" y="47"/>
                    <a:pt x="33" y="47"/>
                  </a:cubicBezTo>
                  <a:cubicBezTo>
                    <a:pt x="30" y="39"/>
                    <a:pt x="22" y="36"/>
                    <a:pt x="16" y="32"/>
                  </a:cubicBezTo>
                  <a:cubicBezTo>
                    <a:pt x="0" y="22"/>
                    <a:pt x="28" y="10"/>
                    <a:pt x="35" y="5"/>
                  </a:cubicBezTo>
                  <a:cubicBezTo>
                    <a:pt x="37" y="3"/>
                    <a:pt x="35" y="0"/>
                    <a:pt x="33" y="1"/>
                  </a:cubicBezTo>
                  <a:cubicBezTo>
                    <a:pt x="24" y="8"/>
                    <a:pt x="10" y="12"/>
                    <a:pt x="7" y="23"/>
                  </a:cubicBezTo>
                  <a:cubicBezTo>
                    <a:pt x="3" y="35"/>
                    <a:pt x="26" y="39"/>
                    <a:pt x="29" y="48"/>
                  </a:cubicBezTo>
                  <a:cubicBezTo>
                    <a:pt x="29" y="51"/>
                    <a:pt x="33" y="49"/>
                    <a:pt x="33" y="47"/>
                  </a:cubicBezTo>
                  <a:cubicBezTo>
                    <a:pt x="31" y="39"/>
                    <a:pt x="32" y="30"/>
                    <a:pt x="27" y="24"/>
                  </a:cubicBezTo>
                  <a:cubicBezTo>
                    <a:pt x="26" y="22"/>
                    <a:pt x="25" y="22"/>
                    <a:pt x="24" y="23"/>
                  </a:cubicBezTo>
                  <a:cubicBezTo>
                    <a:pt x="15" y="30"/>
                    <a:pt x="19" y="43"/>
                    <a:pt x="13" y="52"/>
                  </a:cubicBezTo>
                  <a:cubicBezTo>
                    <a:pt x="14" y="52"/>
                    <a:pt x="15" y="52"/>
                    <a:pt x="16" y="52"/>
                  </a:cubicBezTo>
                  <a:cubicBezTo>
                    <a:pt x="15" y="46"/>
                    <a:pt x="15" y="40"/>
                    <a:pt x="14" y="34"/>
                  </a:cubicBezTo>
                  <a:cubicBezTo>
                    <a:pt x="14" y="31"/>
                    <a:pt x="10" y="31"/>
                    <a:pt x="10" y="3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2" name="Freeform 672"/>
            <p:cNvSpPr/>
            <p:nvPr/>
          </p:nvSpPr>
          <p:spPr bwMode="auto">
            <a:xfrm>
              <a:off x="3876" y="3719"/>
              <a:ext cx="10" cy="77"/>
            </a:xfrm>
            <a:custGeom>
              <a:avLst/>
              <a:gdLst>
                <a:gd name="T0" fmla="*/ 1 w 8"/>
                <a:gd name="T1" fmla="*/ 2 h 63"/>
                <a:gd name="T2" fmla="*/ 0 w 8"/>
                <a:gd name="T3" fmla="*/ 30 h 63"/>
                <a:gd name="T4" fmla="*/ 2 w 8"/>
                <a:gd name="T5" fmla="*/ 59 h 63"/>
                <a:gd name="T6" fmla="*/ 6 w 8"/>
                <a:gd name="T7" fmla="*/ 60 h 63"/>
                <a:gd name="T8" fmla="*/ 6 w 8"/>
                <a:gd name="T9" fmla="*/ 42 h 63"/>
                <a:gd name="T10" fmla="*/ 5 w 8"/>
                <a:gd name="T11" fmla="*/ 3 h 63"/>
                <a:gd name="T12" fmla="*/ 1 w 8"/>
                <a:gd name="T13" fmla="*/ 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63">
                  <a:moveTo>
                    <a:pt x="1" y="2"/>
                  </a:moveTo>
                  <a:cubicBezTo>
                    <a:pt x="0" y="12"/>
                    <a:pt x="0" y="21"/>
                    <a:pt x="0" y="30"/>
                  </a:cubicBezTo>
                  <a:cubicBezTo>
                    <a:pt x="1" y="39"/>
                    <a:pt x="5" y="51"/>
                    <a:pt x="2" y="59"/>
                  </a:cubicBezTo>
                  <a:cubicBezTo>
                    <a:pt x="1" y="62"/>
                    <a:pt x="5" y="63"/>
                    <a:pt x="6" y="60"/>
                  </a:cubicBezTo>
                  <a:cubicBezTo>
                    <a:pt x="8" y="54"/>
                    <a:pt x="7" y="48"/>
                    <a:pt x="6" y="42"/>
                  </a:cubicBezTo>
                  <a:cubicBezTo>
                    <a:pt x="4" y="30"/>
                    <a:pt x="3" y="16"/>
                    <a:pt x="5" y="3"/>
                  </a:cubicBezTo>
                  <a:cubicBezTo>
                    <a:pt x="6" y="1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3" name="Freeform 673"/>
            <p:cNvSpPr/>
            <p:nvPr/>
          </p:nvSpPr>
          <p:spPr bwMode="auto">
            <a:xfrm>
              <a:off x="3857" y="3881"/>
              <a:ext cx="25" cy="43"/>
            </a:xfrm>
            <a:custGeom>
              <a:avLst/>
              <a:gdLst>
                <a:gd name="T0" fmla="*/ 2 w 21"/>
                <a:gd name="T1" fmla="*/ 2 h 35"/>
                <a:gd name="T2" fmla="*/ 1 w 21"/>
                <a:gd name="T3" fmla="*/ 29 h 35"/>
                <a:gd name="T4" fmla="*/ 5 w 21"/>
                <a:gd name="T5" fmla="*/ 30 h 35"/>
                <a:gd name="T6" fmla="*/ 13 w 21"/>
                <a:gd name="T7" fmla="*/ 7 h 35"/>
                <a:gd name="T8" fmla="*/ 10 w 21"/>
                <a:gd name="T9" fmla="*/ 7 h 35"/>
                <a:gd name="T10" fmla="*/ 15 w 21"/>
                <a:gd name="T11" fmla="*/ 31 h 35"/>
                <a:gd name="T12" fmla="*/ 19 w 21"/>
                <a:gd name="T13" fmla="*/ 32 h 35"/>
                <a:gd name="T14" fmla="*/ 13 w 21"/>
                <a:gd name="T15" fmla="*/ 4 h 35"/>
                <a:gd name="T16" fmla="*/ 10 w 21"/>
                <a:gd name="T17" fmla="*/ 5 h 35"/>
                <a:gd name="T18" fmla="*/ 2 w 21"/>
                <a:gd name="T19" fmla="*/ 28 h 35"/>
                <a:gd name="T20" fmla="*/ 5 w 21"/>
                <a:gd name="T21" fmla="*/ 29 h 35"/>
                <a:gd name="T22" fmla="*/ 6 w 21"/>
                <a:gd name="T23" fmla="*/ 2 h 35"/>
                <a:gd name="T24" fmla="*/ 2 w 21"/>
                <a:gd name="T25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35">
                  <a:moveTo>
                    <a:pt x="2" y="2"/>
                  </a:moveTo>
                  <a:cubicBezTo>
                    <a:pt x="2" y="11"/>
                    <a:pt x="0" y="20"/>
                    <a:pt x="1" y="29"/>
                  </a:cubicBezTo>
                  <a:cubicBezTo>
                    <a:pt x="2" y="31"/>
                    <a:pt x="4" y="31"/>
                    <a:pt x="5" y="30"/>
                  </a:cubicBezTo>
                  <a:cubicBezTo>
                    <a:pt x="10" y="23"/>
                    <a:pt x="10" y="14"/>
                    <a:pt x="13" y="7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15" y="13"/>
                    <a:pt x="17" y="24"/>
                    <a:pt x="15" y="31"/>
                  </a:cubicBezTo>
                  <a:cubicBezTo>
                    <a:pt x="15" y="34"/>
                    <a:pt x="19" y="35"/>
                    <a:pt x="19" y="32"/>
                  </a:cubicBezTo>
                  <a:cubicBezTo>
                    <a:pt x="21" y="24"/>
                    <a:pt x="19" y="11"/>
                    <a:pt x="13" y="4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2"/>
                    <a:pt x="7" y="21"/>
                    <a:pt x="2" y="28"/>
                  </a:cubicBezTo>
                  <a:cubicBezTo>
                    <a:pt x="3" y="28"/>
                    <a:pt x="4" y="28"/>
                    <a:pt x="5" y="29"/>
                  </a:cubicBezTo>
                  <a:cubicBezTo>
                    <a:pt x="5" y="20"/>
                    <a:pt x="6" y="11"/>
                    <a:pt x="6" y="2"/>
                  </a:cubicBezTo>
                  <a:cubicBezTo>
                    <a:pt x="6" y="0"/>
                    <a:pt x="2" y="0"/>
                    <a:pt x="2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4" name="Freeform 674"/>
            <p:cNvSpPr/>
            <p:nvPr/>
          </p:nvSpPr>
          <p:spPr bwMode="auto">
            <a:xfrm>
              <a:off x="3843" y="3847"/>
              <a:ext cx="50" cy="23"/>
            </a:xfrm>
            <a:custGeom>
              <a:avLst/>
              <a:gdLst>
                <a:gd name="T0" fmla="*/ 4 w 41"/>
                <a:gd name="T1" fmla="*/ 18 h 19"/>
                <a:gd name="T2" fmla="*/ 28 w 41"/>
                <a:gd name="T3" fmla="*/ 13 h 19"/>
                <a:gd name="T4" fmla="*/ 40 w 41"/>
                <a:gd name="T5" fmla="*/ 2 h 19"/>
                <a:gd name="T6" fmla="*/ 36 w 41"/>
                <a:gd name="T7" fmla="*/ 2 h 19"/>
                <a:gd name="T8" fmla="*/ 3 w 41"/>
                <a:gd name="T9" fmla="*/ 14 h 19"/>
                <a:gd name="T10" fmla="*/ 4 w 41"/>
                <a:gd name="T11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19">
                  <a:moveTo>
                    <a:pt x="4" y="18"/>
                  </a:moveTo>
                  <a:cubicBezTo>
                    <a:pt x="12" y="17"/>
                    <a:pt x="20" y="16"/>
                    <a:pt x="28" y="13"/>
                  </a:cubicBezTo>
                  <a:cubicBezTo>
                    <a:pt x="33" y="11"/>
                    <a:pt x="41" y="9"/>
                    <a:pt x="40" y="2"/>
                  </a:cubicBezTo>
                  <a:cubicBezTo>
                    <a:pt x="40" y="0"/>
                    <a:pt x="36" y="0"/>
                    <a:pt x="36" y="2"/>
                  </a:cubicBezTo>
                  <a:cubicBezTo>
                    <a:pt x="37" y="11"/>
                    <a:pt x="8" y="13"/>
                    <a:pt x="3" y="14"/>
                  </a:cubicBezTo>
                  <a:cubicBezTo>
                    <a:pt x="0" y="15"/>
                    <a:pt x="1" y="19"/>
                    <a:pt x="4" y="1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5" name="Freeform 675"/>
            <p:cNvSpPr/>
            <p:nvPr/>
          </p:nvSpPr>
          <p:spPr bwMode="auto">
            <a:xfrm>
              <a:off x="3798" y="3887"/>
              <a:ext cx="34" cy="56"/>
            </a:xfrm>
            <a:custGeom>
              <a:avLst/>
              <a:gdLst>
                <a:gd name="T0" fmla="*/ 8 w 28"/>
                <a:gd name="T1" fmla="*/ 5 h 46"/>
                <a:gd name="T2" fmla="*/ 1 w 28"/>
                <a:gd name="T3" fmla="*/ 35 h 46"/>
                <a:gd name="T4" fmla="*/ 25 w 28"/>
                <a:gd name="T5" fmla="*/ 36 h 46"/>
                <a:gd name="T6" fmla="*/ 24 w 28"/>
                <a:gd name="T7" fmla="*/ 32 h 46"/>
                <a:gd name="T8" fmla="*/ 10 w 28"/>
                <a:gd name="T9" fmla="*/ 36 h 46"/>
                <a:gd name="T10" fmla="*/ 8 w 28"/>
                <a:gd name="T11" fmla="*/ 24 h 46"/>
                <a:gd name="T12" fmla="*/ 11 w 28"/>
                <a:gd name="T13" fmla="*/ 3 h 46"/>
                <a:gd name="T14" fmla="*/ 8 w 28"/>
                <a:gd name="T15" fmla="*/ 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46">
                  <a:moveTo>
                    <a:pt x="8" y="5"/>
                  </a:moveTo>
                  <a:cubicBezTo>
                    <a:pt x="13" y="14"/>
                    <a:pt x="0" y="25"/>
                    <a:pt x="1" y="35"/>
                  </a:cubicBezTo>
                  <a:cubicBezTo>
                    <a:pt x="3" y="46"/>
                    <a:pt x="20" y="38"/>
                    <a:pt x="25" y="36"/>
                  </a:cubicBezTo>
                  <a:cubicBezTo>
                    <a:pt x="28" y="35"/>
                    <a:pt x="27" y="31"/>
                    <a:pt x="24" y="32"/>
                  </a:cubicBezTo>
                  <a:cubicBezTo>
                    <a:pt x="20" y="34"/>
                    <a:pt x="15" y="36"/>
                    <a:pt x="10" y="36"/>
                  </a:cubicBezTo>
                  <a:cubicBezTo>
                    <a:pt x="2" y="37"/>
                    <a:pt x="6" y="28"/>
                    <a:pt x="8" y="24"/>
                  </a:cubicBezTo>
                  <a:cubicBezTo>
                    <a:pt x="11" y="17"/>
                    <a:pt x="16" y="9"/>
                    <a:pt x="11" y="3"/>
                  </a:cubicBezTo>
                  <a:cubicBezTo>
                    <a:pt x="10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6" name="Freeform 676"/>
            <p:cNvSpPr/>
            <p:nvPr/>
          </p:nvSpPr>
          <p:spPr bwMode="auto">
            <a:xfrm>
              <a:off x="3778" y="3886"/>
              <a:ext cx="29" cy="25"/>
            </a:xfrm>
            <a:custGeom>
              <a:avLst/>
              <a:gdLst>
                <a:gd name="T0" fmla="*/ 22 w 24"/>
                <a:gd name="T1" fmla="*/ 5 h 20"/>
                <a:gd name="T2" fmla="*/ 8 w 24"/>
                <a:gd name="T3" fmla="*/ 3 h 20"/>
                <a:gd name="T4" fmla="*/ 0 w 24"/>
                <a:gd name="T5" fmla="*/ 17 h 20"/>
                <a:gd name="T6" fmla="*/ 4 w 24"/>
                <a:gd name="T7" fmla="*/ 17 h 20"/>
                <a:gd name="T8" fmla="*/ 14 w 24"/>
                <a:gd name="T9" fmla="*/ 6 h 20"/>
                <a:gd name="T10" fmla="*/ 14 w 24"/>
                <a:gd name="T11" fmla="*/ 1 h 20"/>
                <a:gd name="T12" fmla="*/ 0 w 24"/>
                <a:gd name="T13" fmla="*/ 17 h 20"/>
                <a:gd name="T14" fmla="*/ 4 w 24"/>
                <a:gd name="T15" fmla="*/ 18 h 20"/>
                <a:gd name="T16" fmla="*/ 8 w 24"/>
                <a:gd name="T17" fmla="*/ 8 h 20"/>
                <a:gd name="T18" fmla="*/ 19 w 24"/>
                <a:gd name="T19" fmla="*/ 8 h 20"/>
                <a:gd name="T20" fmla="*/ 22 w 24"/>
                <a:gd name="T21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0">
                  <a:moveTo>
                    <a:pt x="22" y="5"/>
                  </a:moveTo>
                  <a:cubicBezTo>
                    <a:pt x="18" y="2"/>
                    <a:pt x="13" y="0"/>
                    <a:pt x="8" y="3"/>
                  </a:cubicBezTo>
                  <a:cubicBezTo>
                    <a:pt x="4" y="6"/>
                    <a:pt x="2" y="12"/>
                    <a:pt x="0" y="17"/>
                  </a:cubicBezTo>
                  <a:cubicBezTo>
                    <a:pt x="2" y="17"/>
                    <a:pt x="3" y="17"/>
                    <a:pt x="4" y="17"/>
                  </a:cubicBezTo>
                  <a:cubicBezTo>
                    <a:pt x="5" y="12"/>
                    <a:pt x="8" y="5"/>
                    <a:pt x="14" y="6"/>
                  </a:cubicBezTo>
                  <a:cubicBezTo>
                    <a:pt x="17" y="6"/>
                    <a:pt x="17" y="2"/>
                    <a:pt x="14" y="1"/>
                  </a:cubicBezTo>
                  <a:cubicBezTo>
                    <a:pt x="5" y="1"/>
                    <a:pt x="1" y="9"/>
                    <a:pt x="0" y="17"/>
                  </a:cubicBezTo>
                  <a:cubicBezTo>
                    <a:pt x="0" y="20"/>
                    <a:pt x="4" y="20"/>
                    <a:pt x="4" y="18"/>
                  </a:cubicBezTo>
                  <a:cubicBezTo>
                    <a:pt x="5" y="15"/>
                    <a:pt x="6" y="11"/>
                    <a:pt x="8" y="8"/>
                  </a:cubicBezTo>
                  <a:cubicBezTo>
                    <a:pt x="12" y="4"/>
                    <a:pt x="16" y="5"/>
                    <a:pt x="19" y="8"/>
                  </a:cubicBezTo>
                  <a:cubicBezTo>
                    <a:pt x="21" y="10"/>
                    <a:pt x="24" y="7"/>
                    <a:pt x="2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7" name="Freeform 677"/>
            <p:cNvSpPr/>
            <p:nvPr/>
          </p:nvSpPr>
          <p:spPr bwMode="auto">
            <a:xfrm>
              <a:off x="3048" y="3847"/>
              <a:ext cx="47" cy="44"/>
            </a:xfrm>
            <a:custGeom>
              <a:avLst/>
              <a:gdLst>
                <a:gd name="T0" fmla="*/ 4 w 39"/>
                <a:gd name="T1" fmla="*/ 9 h 36"/>
                <a:gd name="T2" fmla="*/ 15 w 39"/>
                <a:gd name="T3" fmla="*/ 33 h 36"/>
                <a:gd name="T4" fmla="*/ 37 w 39"/>
                <a:gd name="T5" fmla="*/ 15 h 36"/>
                <a:gd name="T6" fmla="*/ 23 w 39"/>
                <a:gd name="T7" fmla="*/ 0 h 36"/>
                <a:gd name="T8" fmla="*/ 0 w 39"/>
                <a:gd name="T9" fmla="*/ 17 h 36"/>
                <a:gd name="T10" fmla="*/ 4 w 39"/>
                <a:gd name="T11" fmla="*/ 18 h 36"/>
                <a:gd name="T12" fmla="*/ 20 w 39"/>
                <a:gd name="T13" fmla="*/ 5 h 36"/>
                <a:gd name="T14" fmla="*/ 33 w 39"/>
                <a:gd name="T15" fmla="*/ 12 h 36"/>
                <a:gd name="T16" fmla="*/ 18 w 39"/>
                <a:gd name="T17" fmla="*/ 29 h 36"/>
                <a:gd name="T18" fmla="*/ 8 w 39"/>
                <a:gd name="T19" fmla="*/ 10 h 36"/>
                <a:gd name="T20" fmla="*/ 4 w 39"/>
                <a:gd name="T21" fmla="*/ 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36">
                  <a:moveTo>
                    <a:pt x="4" y="9"/>
                  </a:moveTo>
                  <a:cubicBezTo>
                    <a:pt x="2" y="19"/>
                    <a:pt x="5" y="30"/>
                    <a:pt x="15" y="33"/>
                  </a:cubicBezTo>
                  <a:cubicBezTo>
                    <a:pt x="27" y="36"/>
                    <a:pt x="35" y="25"/>
                    <a:pt x="37" y="15"/>
                  </a:cubicBezTo>
                  <a:cubicBezTo>
                    <a:pt x="39" y="5"/>
                    <a:pt x="32" y="0"/>
                    <a:pt x="23" y="0"/>
                  </a:cubicBezTo>
                  <a:cubicBezTo>
                    <a:pt x="13" y="0"/>
                    <a:pt x="4" y="8"/>
                    <a:pt x="0" y="17"/>
                  </a:cubicBezTo>
                  <a:cubicBezTo>
                    <a:pt x="0" y="19"/>
                    <a:pt x="3" y="20"/>
                    <a:pt x="4" y="18"/>
                  </a:cubicBezTo>
                  <a:cubicBezTo>
                    <a:pt x="7" y="11"/>
                    <a:pt x="13" y="7"/>
                    <a:pt x="20" y="5"/>
                  </a:cubicBezTo>
                  <a:cubicBezTo>
                    <a:pt x="26" y="3"/>
                    <a:pt x="33" y="5"/>
                    <a:pt x="33" y="12"/>
                  </a:cubicBezTo>
                  <a:cubicBezTo>
                    <a:pt x="34" y="20"/>
                    <a:pt x="27" y="29"/>
                    <a:pt x="18" y="29"/>
                  </a:cubicBezTo>
                  <a:cubicBezTo>
                    <a:pt x="8" y="29"/>
                    <a:pt x="6" y="17"/>
                    <a:pt x="8" y="10"/>
                  </a:cubicBezTo>
                  <a:cubicBezTo>
                    <a:pt x="9" y="7"/>
                    <a:pt x="5" y="6"/>
                    <a:pt x="4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8" name="Freeform 678"/>
            <p:cNvSpPr/>
            <p:nvPr/>
          </p:nvSpPr>
          <p:spPr bwMode="auto">
            <a:xfrm>
              <a:off x="3104" y="3434"/>
              <a:ext cx="315" cy="25"/>
            </a:xfrm>
            <a:custGeom>
              <a:avLst/>
              <a:gdLst>
                <a:gd name="T0" fmla="*/ 255 w 259"/>
                <a:gd name="T1" fmla="*/ 0 h 21"/>
                <a:gd name="T2" fmla="*/ 118 w 259"/>
                <a:gd name="T3" fmla="*/ 10 h 21"/>
                <a:gd name="T4" fmla="*/ 48 w 259"/>
                <a:gd name="T5" fmla="*/ 11 h 21"/>
                <a:gd name="T6" fmla="*/ 4 w 259"/>
                <a:gd name="T7" fmla="*/ 11 h 21"/>
                <a:gd name="T8" fmla="*/ 2 w 259"/>
                <a:gd name="T9" fmla="*/ 14 h 21"/>
                <a:gd name="T10" fmla="*/ 36 w 259"/>
                <a:gd name="T11" fmla="*/ 17 h 21"/>
                <a:gd name="T12" fmla="*/ 105 w 259"/>
                <a:gd name="T13" fmla="*/ 14 h 21"/>
                <a:gd name="T14" fmla="*/ 256 w 259"/>
                <a:gd name="T15" fmla="*/ 4 h 21"/>
                <a:gd name="T16" fmla="*/ 255 w 259"/>
                <a:gd name="T1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9" h="21">
                  <a:moveTo>
                    <a:pt x="255" y="0"/>
                  </a:moveTo>
                  <a:cubicBezTo>
                    <a:pt x="210" y="8"/>
                    <a:pt x="164" y="10"/>
                    <a:pt x="118" y="10"/>
                  </a:cubicBezTo>
                  <a:cubicBezTo>
                    <a:pt x="95" y="10"/>
                    <a:pt x="71" y="10"/>
                    <a:pt x="48" y="11"/>
                  </a:cubicBezTo>
                  <a:cubicBezTo>
                    <a:pt x="34" y="12"/>
                    <a:pt x="16" y="19"/>
                    <a:pt x="4" y="11"/>
                  </a:cubicBezTo>
                  <a:cubicBezTo>
                    <a:pt x="2" y="9"/>
                    <a:pt x="0" y="13"/>
                    <a:pt x="2" y="14"/>
                  </a:cubicBezTo>
                  <a:cubicBezTo>
                    <a:pt x="12" y="21"/>
                    <a:pt x="25" y="18"/>
                    <a:pt x="36" y="17"/>
                  </a:cubicBezTo>
                  <a:cubicBezTo>
                    <a:pt x="59" y="14"/>
                    <a:pt x="82" y="14"/>
                    <a:pt x="105" y="14"/>
                  </a:cubicBezTo>
                  <a:cubicBezTo>
                    <a:pt x="156" y="15"/>
                    <a:pt x="206" y="12"/>
                    <a:pt x="256" y="4"/>
                  </a:cubicBezTo>
                  <a:cubicBezTo>
                    <a:pt x="259" y="4"/>
                    <a:pt x="258" y="0"/>
                    <a:pt x="255" y="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9" name="Freeform 679"/>
            <p:cNvSpPr/>
            <p:nvPr/>
          </p:nvSpPr>
          <p:spPr bwMode="auto">
            <a:xfrm>
              <a:off x="2991" y="3405"/>
              <a:ext cx="58" cy="100"/>
            </a:xfrm>
            <a:custGeom>
              <a:avLst/>
              <a:gdLst>
                <a:gd name="T0" fmla="*/ 23 w 47"/>
                <a:gd name="T1" fmla="*/ 25 h 82"/>
                <a:gd name="T2" fmla="*/ 41 w 47"/>
                <a:gd name="T3" fmla="*/ 52 h 82"/>
                <a:gd name="T4" fmla="*/ 3 w 47"/>
                <a:gd name="T5" fmla="*/ 56 h 82"/>
                <a:gd name="T6" fmla="*/ 16 w 47"/>
                <a:gd name="T7" fmla="*/ 26 h 82"/>
                <a:gd name="T8" fmla="*/ 37 w 47"/>
                <a:gd name="T9" fmla="*/ 52 h 82"/>
                <a:gd name="T10" fmla="*/ 15 w 47"/>
                <a:gd name="T11" fmla="*/ 25 h 82"/>
                <a:gd name="T12" fmla="*/ 4 w 47"/>
                <a:gd name="T13" fmla="*/ 58 h 82"/>
                <a:gd name="T14" fmla="*/ 42 w 47"/>
                <a:gd name="T15" fmla="*/ 53 h 82"/>
                <a:gd name="T16" fmla="*/ 31 w 47"/>
                <a:gd name="T17" fmla="*/ 10 h 82"/>
                <a:gd name="T18" fmla="*/ 9 w 47"/>
                <a:gd name="T19" fmla="*/ 48 h 82"/>
                <a:gd name="T20" fmla="*/ 28 w 47"/>
                <a:gd name="T21" fmla="*/ 18 h 82"/>
                <a:gd name="T22" fmla="*/ 37 w 47"/>
                <a:gd name="T23" fmla="*/ 66 h 82"/>
                <a:gd name="T24" fmla="*/ 32 w 47"/>
                <a:gd name="T25" fmla="*/ 63 h 82"/>
                <a:gd name="T26" fmla="*/ 33 w 47"/>
                <a:gd name="T27" fmla="*/ 78 h 82"/>
                <a:gd name="T28" fmla="*/ 38 w 47"/>
                <a:gd name="T29" fmla="*/ 81 h 82"/>
                <a:gd name="T30" fmla="*/ 40 w 47"/>
                <a:gd name="T31" fmla="*/ 71 h 82"/>
                <a:gd name="T32" fmla="*/ 34 w 47"/>
                <a:gd name="T33" fmla="*/ 76 h 82"/>
                <a:gd name="T34" fmla="*/ 41 w 47"/>
                <a:gd name="T35" fmla="*/ 69 h 82"/>
                <a:gd name="T36" fmla="*/ 36 w 47"/>
                <a:gd name="T37" fmla="*/ 75 h 82"/>
                <a:gd name="T38" fmla="*/ 34 w 47"/>
                <a:gd name="T39" fmla="*/ 66 h 82"/>
                <a:gd name="T40" fmla="*/ 35 w 47"/>
                <a:gd name="T41" fmla="*/ 77 h 82"/>
                <a:gd name="T42" fmla="*/ 42 w 47"/>
                <a:gd name="T43" fmla="*/ 68 h 82"/>
                <a:gd name="T44" fmla="*/ 34 w 47"/>
                <a:gd name="T45" fmla="*/ 76 h 82"/>
                <a:gd name="T46" fmla="*/ 38 w 47"/>
                <a:gd name="T47" fmla="*/ 79 h 82"/>
                <a:gd name="T48" fmla="*/ 33 w 47"/>
                <a:gd name="T49" fmla="*/ 72 h 82"/>
                <a:gd name="T50" fmla="*/ 33 w 47"/>
                <a:gd name="T51" fmla="*/ 78 h 82"/>
                <a:gd name="T52" fmla="*/ 32 w 47"/>
                <a:gd name="T53" fmla="*/ 63 h 82"/>
                <a:gd name="T54" fmla="*/ 37 w 47"/>
                <a:gd name="T55" fmla="*/ 67 h 82"/>
                <a:gd name="T56" fmla="*/ 25 w 47"/>
                <a:gd name="T57" fmla="*/ 5 h 82"/>
                <a:gd name="T58" fmla="*/ 9 w 47"/>
                <a:gd name="T59" fmla="*/ 49 h 82"/>
                <a:gd name="T60" fmla="*/ 42 w 47"/>
                <a:gd name="T61" fmla="*/ 54 h 82"/>
                <a:gd name="T62" fmla="*/ 23 w 47"/>
                <a:gd name="T63" fmla="*/ 12 h 82"/>
                <a:gd name="T64" fmla="*/ 3 w 47"/>
                <a:gd name="T65" fmla="*/ 60 h 82"/>
                <a:gd name="T66" fmla="*/ 27 w 47"/>
                <a:gd name="T67" fmla="*/ 29 h 82"/>
                <a:gd name="T68" fmla="*/ 33 w 47"/>
                <a:gd name="T69" fmla="*/ 53 h 82"/>
                <a:gd name="T70" fmla="*/ 21 w 47"/>
                <a:gd name="T71" fmla="*/ 20 h 82"/>
                <a:gd name="T72" fmla="*/ 7 w 47"/>
                <a:gd name="T73" fmla="*/ 58 h 82"/>
                <a:gd name="T74" fmla="*/ 33 w 47"/>
                <a:gd name="T75" fmla="*/ 44 h 82"/>
                <a:gd name="T76" fmla="*/ 41 w 47"/>
                <a:gd name="T77" fmla="*/ 53 h 82"/>
                <a:gd name="T78" fmla="*/ 4 w 47"/>
                <a:gd name="T79" fmla="*/ 5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" h="82">
                  <a:moveTo>
                    <a:pt x="8" y="55"/>
                  </a:moveTo>
                  <a:cubicBezTo>
                    <a:pt x="13" y="45"/>
                    <a:pt x="16" y="34"/>
                    <a:pt x="23" y="25"/>
                  </a:cubicBezTo>
                  <a:cubicBezTo>
                    <a:pt x="30" y="17"/>
                    <a:pt x="37" y="51"/>
                    <a:pt x="37" y="54"/>
                  </a:cubicBezTo>
                  <a:cubicBezTo>
                    <a:pt x="38" y="53"/>
                    <a:pt x="40" y="53"/>
                    <a:pt x="41" y="52"/>
                  </a:cubicBezTo>
                  <a:cubicBezTo>
                    <a:pt x="37" y="48"/>
                    <a:pt x="36" y="15"/>
                    <a:pt x="25" y="19"/>
                  </a:cubicBezTo>
                  <a:cubicBezTo>
                    <a:pt x="12" y="24"/>
                    <a:pt x="8" y="45"/>
                    <a:pt x="3" y="56"/>
                  </a:cubicBezTo>
                  <a:cubicBezTo>
                    <a:pt x="5" y="56"/>
                    <a:pt x="6" y="57"/>
                    <a:pt x="7" y="57"/>
                  </a:cubicBezTo>
                  <a:cubicBezTo>
                    <a:pt x="10" y="47"/>
                    <a:pt x="9" y="35"/>
                    <a:pt x="16" y="26"/>
                  </a:cubicBezTo>
                  <a:cubicBezTo>
                    <a:pt x="25" y="14"/>
                    <a:pt x="32" y="50"/>
                    <a:pt x="33" y="53"/>
                  </a:cubicBezTo>
                  <a:cubicBezTo>
                    <a:pt x="34" y="53"/>
                    <a:pt x="36" y="53"/>
                    <a:pt x="37" y="52"/>
                  </a:cubicBezTo>
                  <a:cubicBezTo>
                    <a:pt x="33" y="43"/>
                    <a:pt x="35" y="23"/>
                    <a:pt x="24" y="19"/>
                  </a:cubicBezTo>
                  <a:cubicBezTo>
                    <a:pt x="20" y="18"/>
                    <a:pt x="16" y="22"/>
                    <a:pt x="15" y="25"/>
                  </a:cubicBezTo>
                  <a:cubicBezTo>
                    <a:pt x="9" y="35"/>
                    <a:pt x="11" y="49"/>
                    <a:pt x="1" y="56"/>
                  </a:cubicBezTo>
                  <a:cubicBezTo>
                    <a:pt x="2" y="57"/>
                    <a:pt x="3" y="57"/>
                    <a:pt x="4" y="58"/>
                  </a:cubicBezTo>
                  <a:cubicBezTo>
                    <a:pt x="4" y="45"/>
                    <a:pt x="9" y="29"/>
                    <a:pt x="17" y="19"/>
                  </a:cubicBezTo>
                  <a:cubicBezTo>
                    <a:pt x="33" y="0"/>
                    <a:pt x="43" y="44"/>
                    <a:pt x="42" y="53"/>
                  </a:cubicBezTo>
                  <a:cubicBezTo>
                    <a:pt x="43" y="53"/>
                    <a:pt x="45" y="53"/>
                    <a:pt x="46" y="53"/>
                  </a:cubicBezTo>
                  <a:cubicBezTo>
                    <a:pt x="43" y="43"/>
                    <a:pt x="43" y="14"/>
                    <a:pt x="31" y="10"/>
                  </a:cubicBezTo>
                  <a:cubicBezTo>
                    <a:pt x="17" y="7"/>
                    <a:pt x="9" y="39"/>
                    <a:pt x="5" y="47"/>
                  </a:cubicBezTo>
                  <a:cubicBezTo>
                    <a:pt x="7" y="47"/>
                    <a:pt x="8" y="48"/>
                    <a:pt x="9" y="48"/>
                  </a:cubicBezTo>
                  <a:cubicBezTo>
                    <a:pt x="9" y="42"/>
                    <a:pt x="10" y="35"/>
                    <a:pt x="11" y="29"/>
                  </a:cubicBezTo>
                  <a:cubicBezTo>
                    <a:pt x="13" y="21"/>
                    <a:pt x="22" y="0"/>
                    <a:pt x="28" y="18"/>
                  </a:cubicBezTo>
                  <a:cubicBezTo>
                    <a:pt x="33" y="34"/>
                    <a:pt x="31" y="51"/>
                    <a:pt x="33" y="67"/>
                  </a:cubicBezTo>
                  <a:cubicBezTo>
                    <a:pt x="34" y="67"/>
                    <a:pt x="35" y="67"/>
                    <a:pt x="37" y="66"/>
                  </a:cubicBezTo>
                  <a:cubicBezTo>
                    <a:pt x="37" y="65"/>
                    <a:pt x="36" y="64"/>
                    <a:pt x="36" y="62"/>
                  </a:cubicBezTo>
                  <a:cubicBezTo>
                    <a:pt x="36" y="60"/>
                    <a:pt x="32" y="61"/>
                    <a:pt x="32" y="63"/>
                  </a:cubicBezTo>
                  <a:cubicBezTo>
                    <a:pt x="32" y="68"/>
                    <a:pt x="31" y="72"/>
                    <a:pt x="29" y="77"/>
                  </a:cubicBezTo>
                  <a:cubicBezTo>
                    <a:pt x="28" y="79"/>
                    <a:pt x="32" y="80"/>
                    <a:pt x="33" y="78"/>
                  </a:cubicBezTo>
                  <a:cubicBezTo>
                    <a:pt x="33" y="79"/>
                    <a:pt x="34" y="79"/>
                    <a:pt x="34" y="80"/>
                  </a:cubicBezTo>
                  <a:cubicBezTo>
                    <a:pt x="35" y="82"/>
                    <a:pt x="37" y="82"/>
                    <a:pt x="38" y="81"/>
                  </a:cubicBezTo>
                  <a:cubicBezTo>
                    <a:pt x="40" y="79"/>
                    <a:pt x="41" y="77"/>
                    <a:pt x="42" y="74"/>
                  </a:cubicBezTo>
                  <a:cubicBezTo>
                    <a:pt x="42" y="72"/>
                    <a:pt x="41" y="71"/>
                    <a:pt x="40" y="71"/>
                  </a:cubicBezTo>
                  <a:cubicBezTo>
                    <a:pt x="37" y="71"/>
                    <a:pt x="36" y="72"/>
                    <a:pt x="33" y="72"/>
                  </a:cubicBezTo>
                  <a:cubicBezTo>
                    <a:pt x="33" y="73"/>
                    <a:pt x="34" y="75"/>
                    <a:pt x="34" y="76"/>
                  </a:cubicBezTo>
                  <a:cubicBezTo>
                    <a:pt x="40" y="74"/>
                    <a:pt x="38" y="75"/>
                    <a:pt x="44" y="72"/>
                  </a:cubicBezTo>
                  <a:cubicBezTo>
                    <a:pt x="43" y="71"/>
                    <a:pt x="42" y="70"/>
                    <a:pt x="41" y="69"/>
                  </a:cubicBezTo>
                  <a:cubicBezTo>
                    <a:pt x="39" y="71"/>
                    <a:pt x="36" y="73"/>
                    <a:pt x="33" y="74"/>
                  </a:cubicBezTo>
                  <a:cubicBezTo>
                    <a:pt x="34" y="74"/>
                    <a:pt x="35" y="75"/>
                    <a:pt x="36" y="75"/>
                  </a:cubicBezTo>
                  <a:cubicBezTo>
                    <a:pt x="37" y="73"/>
                    <a:pt x="37" y="70"/>
                    <a:pt x="38" y="68"/>
                  </a:cubicBezTo>
                  <a:cubicBezTo>
                    <a:pt x="39" y="65"/>
                    <a:pt x="36" y="63"/>
                    <a:pt x="34" y="66"/>
                  </a:cubicBezTo>
                  <a:cubicBezTo>
                    <a:pt x="32" y="71"/>
                    <a:pt x="32" y="69"/>
                    <a:pt x="32" y="75"/>
                  </a:cubicBezTo>
                  <a:cubicBezTo>
                    <a:pt x="32" y="77"/>
                    <a:pt x="34" y="78"/>
                    <a:pt x="35" y="77"/>
                  </a:cubicBezTo>
                  <a:cubicBezTo>
                    <a:pt x="39" y="76"/>
                    <a:pt x="41" y="74"/>
                    <a:pt x="44" y="71"/>
                  </a:cubicBezTo>
                  <a:cubicBezTo>
                    <a:pt x="46" y="70"/>
                    <a:pt x="44" y="67"/>
                    <a:pt x="42" y="68"/>
                  </a:cubicBezTo>
                  <a:cubicBezTo>
                    <a:pt x="39" y="69"/>
                    <a:pt x="36" y="71"/>
                    <a:pt x="33" y="72"/>
                  </a:cubicBezTo>
                  <a:cubicBezTo>
                    <a:pt x="31" y="73"/>
                    <a:pt x="31" y="76"/>
                    <a:pt x="34" y="76"/>
                  </a:cubicBezTo>
                  <a:cubicBezTo>
                    <a:pt x="34" y="77"/>
                    <a:pt x="35" y="77"/>
                    <a:pt x="35" y="78"/>
                  </a:cubicBezTo>
                  <a:cubicBezTo>
                    <a:pt x="36" y="78"/>
                    <a:pt x="37" y="79"/>
                    <a:pt x="38" y="79"/>
                  </a:cubicBezTo>
                  <a:cubicBezTo>
                    <a:pt x="37" y="76"/>
                    <a:pt x="37" y="75"/>
                    <a:pt x="36" y="73"/>
                  </a:cubicBezTo>
                  <a:cubicBezTo>
                    <a:pt x="35" y="71"/>
                    <a:pt x="33" y="71"/>
                    <a:pt x="33" y="72"/>
                  </a:cubicBezTo>
                  <a:cubicBezTo>
                    <a:pt x="31" y="74"/>
                    <a:pt x="31" y="74"/>
                    <a:pt x="29" y="76"/>
                  </a:cubicBezTo>
                  <a:cubicBezTo>
                    <a:pt x="31" y="77"/>
                    <a:pt x="32" y="77"/>
                    <a:pt x="33" y="78"/>
                  </a:cubicBezTo>
                  <a:cubicBezTo>
                    <a:pt x="35" y="73"/>
                    <a:pt x="36" y="68"/>
                    <a:pt x="36" y="63"/>
                  </a:cubicBezTo>
                  <a:cubicBezTo>
                    <a:pt x="35" y="63"/>
                    <a:pt x="34" y="63"/>
                    <a:pt x="32" y="63"/>
                  </a:cubicBezTo>
                  <a:cubicBezTo>
                    <a:pt x="33" y="65"/>
                    <a:pt x="33" y="66"/>
                    <a:pt x="33" y="68"/>
                  </a:cubicBezTo>
                  <a:cubicBezTo>
                    <a:pt x="33" y="70"/>
                    <a:pt x="37" y="69"/>
                    <a:pt x="37" y="67"/>
                  </a:cubicBezTo>
                  <a:cubicBezTo>
                    <a:pt x="36" y="54"/>
                    <a:pt x="36" y="41"/>
                    <a:pt x="34" y="29"/>
                  </a:cubicBezTo>
                  <a:cubicBezTo>
                    <a:pt x="33" y="23"/>
                    <a:pt x="32" y="8"/>
                    <a:pt x="25" y="5"/>
                  </a:cubicBezTo>
                  <a:cubicBezTo>
                    <a:pt x="9" y="0"/>
                    <a:pt x="5" y="39"/>
                    <a:pt x="5" y="48"/>
                  </a:cubicBezTo>
                  <a:cubicBezTo>
                    <a:pt x="5" y="50"/>
                    <a:pt x="8" y="51"/>
                    <a:pt x="9" y="49"/>
                  </a:cubicBezTo>
                  <a:cubicBezTo>
                    <a:pt x="11" y="45"/>
                    <a:pt x="25" y="7"/>
                    <a:pt x="32" y="16"/>
                  </a:cubicBezTo>
                  <a:cubicBezTo>
                    <a:pt x="39" y="26"/>
                    <a:pt x="38" y="42"/>
                    <a:pt x="42" y="54"/>
                  </a:cubicBezTo>
                  <a:cubicBezTo>
                    <a:pt x="43" y="56"/>
                    <a:pt x="46" y="56"/>
                    <a:pt x="46" y="53"/>
                  </a:cubicBezTo>
                  <a:cubicBezTo>
                    <a:pt x="47" y="38"/>
                    <a:pt x="42" y="12"/>
                    <a:pt x="23" y="12"/>
                  </a:cubicBezTo>
                  <a:cubicBezTo>
                    <a:pt x="6" y="11"/>
                    <a:pt x="0" y="47"/>
                    <a:pt x="0" y="58"/>
                  </a:cubicBezTo>
                  <a:cubicBezTo>
                    <a:pt x="0" y="59"/>
                    <a:pt x="2" y="61"/>
                    <a:pt x="3" y="60"/>
                  </a:cubicBezTo>
                  <a:cubicBezTo>
                    <a:pt x="12" y="53"/>
                    <a:pt x="13" y="42"/>
                    <a:pt x="16" y="32"/>
                  </a:cubicBezTo>
                  <a:cubicBezTo>
                    <a:pt x="18" y="25"/>
                    <a:pt x="24" y="21"/>
                    <a:pt x="27" y="29"/>
                  </a:cubicBezTo>
                  <a:cubicBezTo>
                    <a:pt x="28" y="31"/>
                    <a:pt x="29" y="34"/>
                    <a:pt x="29" y="37"/>
                  </a:cubicBezTo>
                  <a:cubicBezTo>
                    <a:pt x="30" y="42"/>
                    <a:pt x="31" y="48"/>
                    <a:pt x="33" y="53"/>
                  </a:cubicBezTo>
                  <a:cubicBezTo>
                    <a:pt x="34" y="56"/>
                    <a:pt x="38" y="55"/>
                    <a:pt x="37" y="52"/>
                  </a:cubicBezTo>
                  <a:cubicBezTo>
                    <a:pt x="35" y="45"/>
                    <a:pt x="33" y="19"/>
                    <a:pt x="21" y="20"/>
                  </a:cubicBezTo>
                  <a:cubicBezTo>
                    <a:pt x="5" y="21"/>
                    <a:pt x="6" y="45"/>
                    <a:pt x="3" y="56"/>
                  </a:cubicBezTo>
                  <a:cubicBezTo>
                    <a:pt x="3" y="59"/>
                    <a:pt x="6" y="60"/>
                    <a:pt x="7" y="58"/>
                  </a:cubicBezTo>
                  <a:cubicBezTo>
                    <a:pt x="12" y="47"/>
                    <a:pt x="15" y="35"/>
                    <a:pt x="22" y="26"/>
                  </a:cubicBezTo>
                  <a:cubicBezTo>
                    <a:pt x="29" y="17"/>
                    <a:pt x="33" y="41"/>
                    <a:pt x="33" y="44"/>
                  </a:cubicBezTo>
                  <a:cubicBezTo>
                    <a:pt x="34" y="48"/>
                    <a:pt x="35" y="52"/>
                    <a:pt x="38" y="55"/>
                  </a:cubicBezTo>
                  <a:cubicBezTo>
                    <a:pt x="39" y="56"/>
                    <a:pt x="42" y="55"/>
                    <a:pt x="41" y="53"/>
                  </a:cubicBezTo>
                  <a:cubicBezTo>
                    <a:pt x="39" y="44"/>
                    <a:pt x="38" y="22"/>
                    <a:pt x="27" y="19"/>
                  </a:cubicBezTo>
                  <a:cubicBezTo>
                    <a:pt x="16" y="16"/>
                    <a:pt x="8" y="46"/>
                    <a:pt x="4" y="52"/>
                  </a:cubicBezTo>
                  <a:cubicBezTo>
                    <a:pt x="3" y="55"/>
                    <a:pt x="7" y="57"/>
                    <a:pt x="8" y="5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0" name="Freeform 680"/>
            <p:cNvSpPr/>
            <p:nvPr/>
          </p:nvSpPr>
          <p:spPr bwMode="auto">
            <a:xfrm>
              <a:off x="3013" y="3469"/>
              <a:ext cx="48" cy="36"/>
            </a:xfrm>
            <a:custGeom>
              <a:avLst/>
              <a:gdLst>
                <a:gd name="T0" fmla="*/ 25 w 39"/>
                <a:gd name="T1" fmla="*/ 16 h 29"/>
                <a:gd name="T2" fmla="*/ 37 w 39"/>
                <a:gd name="T3" fmla="*/ 7 h 29"/>
                <a:gd name="T4" fmla="*/ 35 w 39"/>
                <a:gd name="T5" fmla="*/ 3 h 29"/>
                <a:gd name="T6" fmla="*/ 11 w 39"/>
                <a:gd name="T7" fmla="*/ 18 h 29"/>
                <a:gd name="T8" fmla="*/ 13 w 39"/>
                <a:gd name="T9" fmla="*/ 21 h 29"/>
                <a:gd name="T10" fmla="*/ 28 w 39"/>
                <a:gd name="T11" fmla="*/ 10 h 29"/>
                <a:gd name="T12" fmla="*/ 26 w 39"/>
                <a:gd name="T13" fmla="*/ 7 h 29"/>
                <a:gd name="T14" fmla="*/ 4 w 39"/>
                <a:gd name="T15" fmla="*/ 25 h 29"/>
                <a:gd name="T16" fmla="*/ 6 w 39"/>
                <a:gd name="T17" fmla="*/ 28 h 29"/>
                <a:gd name="T18" fmla="*/ 33 w 39"/>
                <a:gd name="T19" fmla="*/ 9 h 29"/>
                <a:gd name="T20" fmla="*/ 30 w 39"/>
                <a:gd name="T21" fmla="*/ 6 h 29"/>
                <a:gd name="T22" fmla="*/ 6 w 39"/>
                <a:gd name="T23" fmla="*/ 21 h 29"/>
                <a:gd name="T24" fmla="*/ 8 w 39"/>
                <a:gd name="T25" fmla="*/ 25 h 29"/>
                <a:gd name="T26" fmla="*/ 29 w 39"/>
                <a:gd name="T27" fmla="*/ 7 h 29"/>
                <a:gd name="T28" fmla="*/ 26 w 39"/>
                <a:gd name="T29" fmla="*/ 4 h 29"/>
                <a:gd name="T30" fmla="*/ 2 w 39"/>
                <a:gd name="T31" fmla="*/ 20 h 29"/>
                <a:gd name="T32" fmla="*/ 4 w 39"/>
                <a:gd name="T33" fmla="*/ 23 h 29"/>
                <a:gd name="T34" fmla="*/ 34 w 39"/>
                <a:gd name="T35" fmla="*/ 4 h 29"/>
                <a:gd name="T36" fmla="*/ 31 w 39"/>
                <a:gd name="T37" fmla="*/ 1 h 29"/>
                <a:gd name="T38" fmla="*/ 7 w 39"/>
                <a:gd name="T39" fmla="*/ 22 h 29"/>
                <a:gd name="T40" fmla="*/ 9 w 39"/>
                <a:gd name="T41" fmla="*/ 25 h 29"/>
                <a:gd name="T42" fmla="*/ 36 w 39"/>
                <a:gd name="T43" fmla="*/ 9 h 29"/>
                <a:gd name="T44" fmla="*/ 34 w 39"/>
                <a:gd name="T45" fmla="*/ 5 h 29"/>
                <a:gd name="T46" fmla="*/ 15 w 39"/>
                <a:gd name="T47" fmla="*/ 14 h 29"/>
                <a:gd name="T48" fmla="*/ 12 w 39"/>
                <a:gd name="T49" fmla="*/ 17 h 29"/>
                <a:gd name="T50" fmla="*/ 36 w 39"/>
                <a:gd name="T51" fmla="*/ 9 h 29"/>
                <a:gd name="T52" fmla="*/ 34 w 39"/>
                <a:gd name="T53" fmla="*/ 5 h 29"/>
                <a:gd name="T54" fmla="*/ 8 w 39"/>
                <a:gd name="T55" fmla="*/ 21 h 29"/>
                <a:gd name="T56" fmla="*/ 10 w 39"/>
                <a:gd name="T57" fmla="*/ 24 h 29"/>
                <a:gd name="T58" fmla="*/ 34 w 39"/>
                <a:gd name="T59" fmla="*/ 4 h 29"/>
                <a:gd name="T60" fmla="*/ 31 w 39"/>
                <a:gd name="T61" fmla="*/ 1 h 29"/>
                <a:gd name="T62" fmla="*/ 2 w 39"/>
                <a:gd name="T63" fmla="*/ 20 h 29"/>
                <a:gd name="T64" fmla="*/ 4 w 39"/>
                <a:gd name="T65" fmla="*/ 23 h 29"/>
                <a:gd name="T66" fmla="*/ 29 w 39"/>
                <a:gd name="T67" fmla="*/ 8 h 29"/>
                <a:gd name="T68" fmla="*/ 26 w 39"/>
                <a:gd name="T69" fmla="*/ 4 h 29"/>
                <a:gd name="T70" fmla="*/ 6 w 39"/>
                <a:gd name="T71" fmla="*/ 21 h 29"/>
                <a:gd name="T72" fmla="*/ 8 w 39"/>
                <a:gd name="T73" fmla="*/ 25 h 29"/>
                <a:gd name="T74" fmla="*/ 32 w 39"/>
                <a:gd name="T75" fmla="*/ 9 h 29"/>
                <a:gd name="T76" fmla="*/ 30 w 39"/>
                <a:gd name="T77" fmla="*/ 7 h 29"/>
                <a:gd name="T78" fmla="*/ 5 w 39"/>
                <a:gd name="T79" fmla="*/ 25 h 29"/>
                <a:gd name="T80" fmla="*/ 7 w 39"/>
                <a:gd name="T81" fmla="*/ 28 h 29"/>
                <a:gd name="T82" fmla="*/ 29 w 39"/>
                <a:gd name="T83" fmla="*/ 10 h 29"/>
                <a:gd name="T84" fmla="*/ 26 w 39"/>
                <a:gd name="T85" fmla="*/ 7 h 29"/>
                <a:gd name="T86" fmla="*/ 10 w 39"/>
                <a:gd name="T87" fmla="*/ 18 h 29"/>
                <a:gd name="T88" fmla="*/ 13 w 39"/>
                <a:gd name="T89" fmla="*/ 22 h 29"/>
                <a:gd name="T90" fmla="*/ 37 w 39"/>
                <a:gd name="T91" fmla="*/ 7 h 29"/>
                <a:gd name="T92" fmla="*/ 35 w 39"/>
                <a:gd name="T93" fmla="*/ 3 h 29"/>
                <a:gd name="T94" fmla="*/ 21 w 39"/>
                <a:gd name="T95" fmla="*/ 15 h 29"/>
                <a:gd name="T96" fmla="*/ 25 w 39"/>
                <a:gd name="T97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9" h="29">
                  <a:moveTo>
                    <a:pt x="25" y="16"/>
                  </a:moveTo>
                  <a:cubicBezTo>
                    <a:pt x="27" y="11"/>
                    <a:pt x="32" y="9"/>
                    <a:pt x="37" y="7"/>
                  </a:cubicBezTo>
                  <a:cubicBezTo>
                    <a:pt x="36" y="6"/>
                    <a:pt x="35" y="4"/>
                    <a:pt x="35" y="3"/>
                  </a:cubicBezTo>
                  <a:cubicBezTo>
                    <a:pt x="26" y="8"/>
                    <a:pt x="19" y="13"/>
                    <a:pt x="11" y="18"/>
                  </a:cubicBezTo>
                  <a:cubicBezTo>
                    <a:pt x="11" y="19"/>
                    <a:pt x="12" y="20"/>
                    <a:pt x="13" y="21"/>
                  </a:cubicBezTo>
                  <a:cubicBezTo>
                    <a:pt x="18" y="17"/>
                    <a:pt x="23" y="14"/>
                    <a:pt x="28" y="10"/>
                  </a:cubicBezTo>
                  <a:cubicBezTo>
                    <a:pt x="28" y="9"/>
                    <a:pt x="27" y="8"/>
                    <a:pt x="26" y="7"/>
                  </a:cubicBezTo>
                  <a:cubicBezTo>
                    <a:pt x="20" y="14"/>
                    <a:pt x="11" y="19"/>
                    <a:pt x="4" y="25"/>
                  </a:cubicBezTo>
                  <a:cubicBezTo>
                    <a:pt x="3" y="26"/>
                    <a:pt x="5" y="29"/>
                    <a:pt x="6" y="28"/>
                  </a:cubicBezTo>
                  <a:cubicBezTo>
                    <a:pt x="18" y="27"/>
                    <a:pt x="27" y="18"/>
                    <a:pt x="33" y="9"/>
                  </a:cubicBezTo>
                  <a:cubicBezTo>
                    <a:pt x="34" y="7"/>
                    <a:pt x="32" y="5"/>
                    <a:pt x="30" y="6"/>
                  </a:cubicBezTo>
                  <a:cubicBezTo>
                    <a:pt x="22" y="10"/>
                    <a:pt x="14" y="16"/>
                    <a:pt x="6" y="21"/>
                  </a:cubicBezTo>
                  <a:cubicBezTo>
                    <a:pt x="3" y="22"/>
                    <a:pt x="5" y="26"/>
                    <a:pt x="8" y="25"/>
                  </a:cubicBezTo>
                  <a:cubicBezTo>
                    <a:pt x="15" y="19"/>
                    <a:pt x="23" y="14"/>
                    <a:pt x="29" y="7"/>
                  </a:cubicBezTo>
                  <a:cubicBezTo>
                    <a:pt x="31" y="6"/>
                    <a:pt x="29" y="3"/>
                    <a:pt x="26" y="4"/>
                  </a:cubicBezTo>
                  <a:cubicBezTo>
                    <a:pt x="18" y="9"/>
                    <a:pt x="11" y="15"/>
                    <a:pt x="2" y="20"/>
                  </a:cubicBezTo>
                  <a:cubicBezTo>
                    <a:pt x="0" y="21"/>
                    <a:pt x="2" y="25"/>
                    <a:pt x="4" y="23"/>
                  </a:cubicBezTo>
                  <a:cubicBezTo>
                    <a:pt x="15" y="19"/>
                    <a:pt x="25" y="12"/>
                    <a:pt x="34" y="4"/>
                  </a:cubicBezTo>
                  <a:cubicBezTo>
                    <a:pt x="33" y="3"/>
                    <a:pt x="32" y="2"/>
                    <a:pt x="31" y="1"/>
                  </a:cubicBezTo>
                  <a:cubicBezTo>
                    <a:pt x="23" y="9"/>
                    <a:pt x="13" y="12"/>
                    <a:pt x="7" y="22"/>
                  </a:cubicBezTo>
                  <a:cubicBezTo>
                    <a:pt x="6" y="24"/>
                    <a:pt x="7" y="25"/>
                    <a:pt x="9" y="25"/>
                  </a:cubicBezTo>
                  <a:cubicBezTo>
                    <a:pt x="19" y="23"/>
                    <a:pt x="28" y="15"/>
                    <a:pt x="36" y="9"/>
                  </a:cubicBezTo>
                  <a:cubicBezTo>
                    <a:pt x="38" y="7"/>
                    <a:pt x="36" y="3"/>
                    <a:pt x="34" y="5"/>
                  </a:cubicBezTo>
                  <a:cubicBezTo>
                    <a:pt x="30" y="8"/>
                    <a:pt x="19" y="19"/>
                    <a:pt x="15" y="14"/>
                  </a:cubicBezTo>
                  <a:cubicBezTo>
                    <a:pt x="13" y="12"/>
                    <a:pt x="10" y="15"/>
                    <a:pt x="12" y="17"/>
                  </a:cubicBezTo>
                  <a:cubicBezTo>
                    <a:pt x="19" y="24"/>
                    <a:pt x="30" y="13"/>
                    <a:pt x="36" y="9"/>
                  </a:cubicBezTo>
                  <a:cubicBezTo>
                    <a:pt x="35" y="7"/>
                    <a:pt x="35" y="6"/>
                    <a:pt x="34" y="5"/>
                  </a:cubicBezTo>
                  <a:cubicBezTo>
                    <a:pt x="26" y="11"/>
                    <a:pt x="18" y="19"/>
                    <a:pt x="8" y="21"/>
                  </a:cubicBezTo>
                  <a:cubicBezTo>
                    <a:pt x="9" y="22"/>
                    <a:pt x="9" y="23"/>
                    <a:pt x="10" y="24"/>
                  </a:cubicBezTo>
                  <a:cubicBezTo>
                    <a:pt x="16" y="15"/>
                    <a:pt x="27" y="12"/>
                    <a:pt x="34" y="4"/>
                  </a:cubicBezTo>
                  <a:cubicBezTo>
                    <a:pt x="36" y="2"/>
                    <a:pt x="33" y="0"/>
                    <a:pt x="31" y="1"/>
                  </a:cubicBezTo>
                  <a:cubicBezTo>
                    <a:pt x="23" y="9"/>
                    <a:pt x="13" y="15"/>
                    <a:pt x="2" y="20"/>
                  </a:cubicBezTo>
                  <a:cubicBezTo>
                    <a:pt x="3" y="21"/>
                    <a:pt x="4" y="22"/>
                    <a:pt x="4" y="23"/>
                  </a:cubicBezTo>
                  <a:cubicBezTo>
                    <a:pt x="13" y="19"/>
                    <a:pt x="20" y="12"/>
                    <a:pt x="29" y="8"/>
                  </a:cubicBezTo>
                  <a:cubicBezTo>
                    <a:pt x="28" y="7"/>
                    <a:pt x="27" y="6"/>
                    <a:pt x="26" y="4"/>
                  </a:cubicBezTo>
                  <a:cubicBezTo>
                    <a:pt x="20" y="11"/>
                    <a:pt x="13" y="16"/>
                    <a:pt x="6" y="21"/>
                  </a:cubicBezTo>
                  <a:cubicBezTo>
                    <a:pt x="6" y="22"/>
                    <a:pt x="7" y="23"/>
                    <a:pt x="8" y="25"/>
                  </a:cubicBezTo>
                  <a:cubicBezTo>
                    <a:pt x="16" y="19"/>
                    <a:pt x="24" y="14"/>
                    <a:pt x="32" y="9"/>
                  </a:cubicBezTo>
                  <a:cubicBezTo>
                    <a:pt x="32" y="8"/>
                    <a:pt x="31" y="8"/>
                    <a:pt x="30" y="7"/>
                  </a:cubicBezTo>
                  <a:cubicBezTo>
                    <a:pt x="24" y="15"/>
                    <a:pt x="16" y="23"/>
                    <a:pt x="5" y="25"/>
                  </a:cubicBezTo>
                  <a:cubicBezTo>
                    <a:pt x="6" y="26"/>
                    <a:pt x="7" y="27"/>
                    <a:pt x="7" y="28"/>
                  </a:cubicBezTo>
                  <a:cubicBezTo>
                    <a:pt x="14" y="22"/>
                    <a:pt x="22" y="17"/>
                    <a:pt x="29" y="10"/>
                  </a:cubicBezTo>
                  <a:cubicBezTo>
                    <a:pt x="30" y="8"/>
                    <a:pt x="28" y="6"/>
                    <a:pt x="26" y="7"/>
                  </a:cubicBezTo>
                  <a:cubicBezTo>
                    <a:pt x="21" y="10"/>
                    <a:pt x="15" y="14"/>
                    <a:pt x="10" y="18"/>
                  </a:cubicBezTo>
                  <a:cubicBezTo>
                    <a:pt x="9" y="20"/>
                    <a:pt x="11" y="23"/>
                    <a:pt x="13" y="22"/>
                  </a:cubicBezTo>
                  <a:cubicBezTo>
                    <a:pt x="21" y="16"/>
                    <a:pt x="29" y="12"/>
                    <a:pt x="37" y="7"/>
                  </a:cubicBezTo>
                  <a:cubicBezTo>
                    <a:pt x="39" y="5"/>
                    <a:pt x="37" y="2"/>
                    <a:pt x="35" y="3"/>
                  </a:cubicBezTo>
                  <a:cubicBezTo>
                    <a:pt x="29" y="6"/>
                    <a:pt x="23" y="9"/>
                    <a:pt x="21" y="15"/>
                  </a:cubicBezTo>
                  <a:cubicBezTo>
                    <a:pt x="20" y="18"/>
                    <a:pt x="25" y="19"/>
                    <a:pt x="25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1" name="Freeform 681"/>
            <p:cNvSpPr/>
            <p:nvPr/>
          </p:nvSpPr>
          <p:spPr bwMode="auto">
            <a:xfrm>
              <a:off x="981" y="3761"/>
              <a:ext cx="6" cy="4"/>
            </a:xfrm>
            <a:custGeom>
              <a:avLst/>
              <a:gdLst>
                <a:gd name="T0" fmla="*/ 2 w 5"/>
                <a:gd name="T1" fmla="*/ 4 h 4"/>
                <a:gd name="T2" fmla="*/ 2 w 5"/>
                <a:gd name="T3" fmla="*/ 0 h 4"/>
                <a:gd name="T4" fmla="*/ 2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5" y="4"/>
                    <a:pt x="5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2" name="Freeform 682"/>
            <p:cNvSpPr/>
            <p:nvPr/>
          </p:nvSpPr>
          <p:spPr bwMode="auto">
            <a:xfrm>
              <a:off x="977" y="3743"/>
              <a:ext cx="65" cy="72"/>
            </a:xfrm>
            <a:custGeom>
              <a:avLst/>
              <a:gdLst>
                <a:gd name="T0" fmla="*/ 5 w 53"/>
                <a:gd name="T1" fmla="*/ 19 h 59"/>
                <a:gd name="T2" fmla="*/ 18 w 53"/>
                <a:gd name="T3" fmla="*/ 55 h 59"/>
                <a:gd name="T4" fmla="*/ 48 w 53"/>
                <a:gd name="T5" fmla="*/ 42 h 59"/>
                <a:gd name="T6" fmla="*/ 37 w 53"/>
                <a:gd name="T7" fmla="*/ 6 h 59"/>
                <a:gd name="T8" fmla="*/ 8 w 53"/>
                <a:gd name="T9" fmla="*/ 18 h 59"/>
                <a:gd name="T10" fmla="*/ 11 w 53"/>
                <a:gd name="T11" fmla="*/ 21 h 59"/>
                <a:gd name="T12" fmla="*/ 34 w 53"/>
                <a:gd name="T13" fmla="*/ 9 h 59"/>
                <a:gd name="T14" fmla="*/ 45 w 53"/>
                <a:gd name="T15" fmla="*/ 39 h 59"/>
                <a:gd name="T16" fmla="*/ 21 w 53"/>
                <a:gd name="T17" fmla="*/ 51 h 59"/>
                <a:gd name="T18" fmla="*/ 9 w 53"/>
                <a:gd name="T19" fmla="*/ 20 h 59"/>
                <a:gd name="T20" fmla="*/ 5 w 53"/>
                <a:gd name="T21" fmla="*/ 1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59">
                  <a:moveTo>
                    <a:pt x="5" y="19"/>
                  </a:moveTo>
                  <a:cubicBezTo>
                    <a:pt x="0" y="32"/>
                    <a:pt x="4" y="50"/>
                    <a:pt x="18" y="55"/>
                  </a:cubicBezTo>
                  <a:cubicBezTo>
                    <a:pt x="31" y="59"/>
                    <a:pt x="44" y="54"/>
                    <a:pt x="48" y="42"/>
                  </a:cubicBezTo>
                  <a:cubicBezTo>
                    <a:pt x="53" y="30"/>
                    <a:pt x="50" y="12"/>
                    <a:pt x="37" y="6"/>
                  </a:cubicBezTo>
                  <a:cubicBezTo>
                    <a:pt x="26" y="0"/>
                    <a:pt x="13" y="8"/>
                    <a:pt x="8" y="18"/>
                  </a:cubicBezTo>
                  <a:cubicBezTo>
                    <a:pt x="6" y="21"/>
                    <a:pt x="10" y="23"/>
                    <a:pt x="11" y="21"/>
                  </a:cubicBezTo>
                  <a:cubicBezTo>
                    <a:pt x="15" y="12"/>
                    <a:pt x="25" y="6"/>
                    <a:pt x="34" y="9"/>
                  </a:cubicBezTo>
                  <a:cubicBezTo>
                    <a:pt x="47" y="12"/>
                    <a:pt x="47" y="29"/>
                    <a:pt x="45" y="39"/>
                  </a:cubicBezTo>
                  <a:cubicBezTo>
                    <a:pt x="42" y="50"/>
                    <a:pt x="31" y="54"/>
                    <a:pt x="21" y="51"/>
                  </a:cubicBezTo>
                  <a:cubicBezTo>
                    <a:pt x="7" y="48"/>
                    <a:pt x="4" y="31"/>
                    <a:pt x="9" y="20"/>
                  </a:cubicBezTo>
                  <a:cubicBezTo>
                    <a:pt x="10" y="18"/>
                    <a:pt x="6" y="17"/>
                    <a:pt x="5" y="1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3" name="Freeform 683"/>
            <p:cNvSpPr/>
            <p:nvPr/>
          </p:nvSpPr>
          <p:spPr bwMode="auto">
            <a:xfrm>
              <a:off x="934" y="3691"/>
              <a:ext cx="160" cy="178"/>
            </a:xfrm>
            <a:custGeom>
              <a:avLst/>
              <a:gdLst>
                <a:gd name="T0" fmla="*/ 21 w 131"/>
                <a:gd name="T1" fmla="*/ 30 h 146"/>
                <a:gd name="T2" fmla="*/ 1 w 131"/>
                <a:gd name="T3" fmla="*/ 82 h 146"/>
                <a:gd name="T4" fmla="*/ 25 w 131"/>
                <a:gd name="T5" fmla="*/ 123 h 146"/>
                <a:gd name="T6" fmla="*/ 109 w 131"/>
                <a:gd name="T7" fmla="*/ 109 h 146"/>
                <a:gd name="T8" fmla="*/ 99 w 131"/>
                <a:gd name="T9" fmla="*/ 22 h 146"/>
                <a:gd name="T10" fmla="*/ 21 w 131"/>
                <a:gd name="T11" fmla="*/ 35 h 146"/>
                <a:gd name="T12" fmla="*/ 24 w 131"/>
                <a:gd name="T13" fmla="*/ 37 h 146"/>
                <a:gd name="T14" fmla="*/ 99 w 131"/>
                <a:gd name="T15" fmla="*/ 28 h 146"/>
                <a:gd name="T16" fmla="*/ 104 w 131"/>
                <a:gd name="T17" fmla="*/ 110 h 146"/>
                <a:gd name="T18" fmla="*/ 25 w 131"/>
                <a:gd name="T19" fmla="*/ 117 h 146"/>
                <a:gd name="T20" fmla="*/ 5 w 131"/>
                <a:gd name="T21" fmla="*/ 76 h 146"/>
                <a:gd name="T22" fmla="*/ 24 w 131"/>
                <a:gd name="T23" fmla="*/ 33 h 146"/>
                <a:gd name="T24" fmla="*/ 21 w 131"/>
                <a:gd name="T25" fmla="*/ 3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1" h="146">
                  <a:moveTo>
                    <a:pt x="21" y="30"/>
                  </a:moveTo>
                  <a:cubicBezTo>
                    <a:pt x="8" y="47"/>
                    <a:pt x="0" y="60"/>
                    <a:pt x="1" y="82"/>
                  </a:cubicBezTo>
                  <a:cubicBezTo>
                    <a:pt x="2" y="99"/>
                    <a:pt x="12" y="113"/>
                    <a:pt x="25" y="123"/>
                  </a:cubicBezTo>
                  <a:cubicBezTo>
                    <a:pt x="54" y="146"/>
                    <a:pt x="88" y="136"/>
                    <a:pt x="109" y="109"/>
                  </a:cubicBezTo>
                  <a:cubicBezTo>
                    <a:pt x="131" y="82"/>
                    <a:pt x="124" y="44"/>
                    <a:pt x="99" y="22"/>
                  </a:cubicBezTo>
                  <a:cubicBezTo>
                    <a:pt x="73" y="0"/>
                    <a:pt x="37" y="6"/>
                    <a:pt x="21" y="35"/>
                  </a:cubicBezTo>
                  <a:cubicBezTo>
                    <a:pt x="19" y="37"/>
                    <a:pt x="23" y="39"/>
                    <a:pt x="24" y="37"/>
                  </a:cubicBezTo>
                  <a:cubicBezTo>
                    <a:pt x="41" y="7"/>
                    <a:pt x="75" y="7"/>
                    <a:pt x="99" y="28"/>
                  </a:cubicBezTo>
                  <a:cubicBezTo>
                    <a:pt x="124" y="50"/>
                    <a:pt x="123" y="85"/>
                    <a:pt x="104" y="110"/>
                  </a:cubicBezTo>
                  <a:cubicBezTo>
                    <a:pt x="83" y="137"/>
                    <a:pt x="50" y="138"/>
                    <a:pt x="25" y="117"/>
                  </a:cubicBezTo>
                  <a:cubicBezTo>
                    <a:pt x="12" y="107"/>
                    <a:pt x="6" y="92"/>
                    <a:pt x="5" y="76"/>
                  </a:cubicBezTo>
                  <a:cubicBezTo>
                    <a:pt x="4" y="58"/>
                    <a:pt x="14" y="46"/>
                    <a:pt x="24" y="33"/>
                  </a:cubicBezTo>
                  <a:cubicBezTo>
                    <a:pt x="26" y="30"/>
                    <a:pt x="22" y="29"/>
                    <a:pt x="21" y="3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4" name="Freeform 684"/>
            <p:cNvSpPr/>
            <p:nvPr/>
          </p:nvSpPr>
          <p:spPr bwMode="auto">
            <a:xfrm>
              <a:off x="1011" y="3706"/>
              <a:ext cx="11" cy="42"/>
            </a:xfrm>
            <a:custGeom>
              <a:avLst/>
              <a:gdLst>
                <a:gd name="T0" fmla="*/ 8 w 9"/>
                <a:gd name="T1" fmla="*/ 27 h 35"/>
                <a:gd name="T2" fmla="*/ 8 w 9"/>
                <a:gd name="T3" fmla="*/ 6 h 35"/>
                <a:gd name="T4" fmla="*/ 4 w 9"/>
                <a:gd name="T5" fmla="*/ 5 h 35"/>
                <a:gd name="T6" fmla="*/ 0 w 9"/>
                <a:gd name="T7" fmla="*/ 31 h 35"/>
                <a:gd name="T8" fmla="*/ 4 w 9"/>
                <a:gd name="T9" fmla="*/ 33 h 35"/>
                <a:gd name="T10" fmla="*/ 5 w 9"/>
                <a:gd name="T11" fmla="*/ 3 h 35"/>
                <a:gd name="T12" fmla="*/ 2 w 9"/>
                <a:gd name="T13" fmla="*/ 4 h 35"/>
                <a:gd name="T14" fmla="*/ 0 w 9"/>
                <a:gd name="T15" fmla="*/ 31 h 35"/>
                <a:gd name="T16" fmla="*/ 4 w 9"/>
                <a:gd name="T17" fmla="*/ 33 h 35"/>
                <a:gd name="T18" fmla="*/ 8 w 9"/>
                <a:gd name="T19" fmla="*/ 6 h 35"/>
                <a:gd name="T20" fmla="*/ 4 w 9"/>
                <a:gd name="T21" fmla="*/ 6 h 35"/>
                <a:gd name="T22" fmla="*/ 3 w 9"/>
                <a:gd name="T23" fmla="*/ 27 h 35"/>
                <a:gd name="T24" fmla="*/ 8 w 9"/>
                <a:gd name="T25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5">
                  <a:moveTo>
                    <a:pt x="8" y="27"/>
                  </a:moveTo>
                  <a:cubicBezTo>
                    <a:pt x="8" y="20"/>
                    <a:pt x="7" y="13"/>
                    <a:pt x="8" y="6"/>
                  </a:cubicBezTo>
                  <a:cubicBezTo>
                    <a:pt x="9" y="3"/>
                    <a:pt x="5" y="3"/>
                    <a:pt x="4" y="5"/>
                  </a:cubicBezTo>
                  <a:cubicBezTo>
                    <a:pt x="2" y="14"/>
                    <a:pt x="3" y="23"/>
                    <a:pt x="0" y="31"/>
                  </a:cubicBezTo>
                  <a:cubicBezTo>
                    <a:pt x="2" y="32"/>
                    <a:pt x="3" y="32"/>
                    <a:pt x="4" y="33"/>
                  </a:cubicBezTo>
                  <a:cubicBezTo>
                    <a:pt x="7" y="23"/>
                    <a:pt x="7" y="12"/>
                    <a:pt x="5" y="3"/>
                  </a:cubicBezTo>
                  <a:cubicBezTo>
                    <a:pt x="5" y="0"/>
                    <a:pt x="1" y="2"/>
                    <a:pt x="2" y="4"/>
                  </a:cubicBezTo>
                  <a:cubicBezTo>
                    <a:pt x="3" y="13"/>
                    <a:pt x="2" y="23"/>
                    <a:pt x="0" y="31"/>
                  </a:cubicBezTo>
                  <a:cubicBezTo>
                    <a:pt x="0" y="34"/>
                    <a:pt x="3" y="35"/>
                    <a:pt x="4" y="33"/>
                  </a:cubicBezTo>
                  <a:cubicBezTo>
                    <a:pt x="7" y="24"/>
                    <a:pt x="6" y="15"/>
                    <a:pt x="8" y="6"/>
                  </a:cubicBezTo>
                  <a:cubicBezTo>
                    <a:pt x="7" y="6"/>
                    <a:pt x="6" y="6"/>
                    <a:pt x="4" y="6"/>
                  </a:cubicBezTo>
                  <a:cubicBezTo>
                    <a:pt x="3" y="13"/>
                    <a:pt x="3" y="20"/>
                    <a:pt x="3" y="27"/>
                  </a:cubicBezTo>
                  <a:cubicBezTo>
                    <a:pt x="3" y="30"/>
                    <a:pt x="8" y="30"/>
                    <a:pt x="8" y="2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5" name="Freeform 685"/>
            <p:cNvSpPr/>
            <p:nvPr/>
          </p:nvSpPr>
          <p:spPr bwMode="auto">
            <a:xfrm>
              <a:off x="947" y="3802"/>
              <a:ext cx="34" cy="20"/>
            </a:xfrm>
            <a:custGeom>
              <a:avLst/>
              <a:gdLst>
                <a:gd name="T0" fmla="*/ 24 w 28"/>
                <a:gd name="T1" fmla="*/ 1 h 16"/>
                <a:gd name="T2" fmla="*/ 3 w 28"/>
                <a:gd name="T3" fmla="*/ 11 h 16"/>
                <a:gd name="T4" fmla="*/ 3 w 28"/>
                <a:gd name="T5" fmla="*/ 15 h 16"/>
                <a:gd name="T6" fmla="*/ 26 w 28"/>
                <a:gd name="T7" fmla="*/ 5 h 16"/>
                <a:gd name="T8" fmla="*/ 24 w 28"/>
                <a:gd name="T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6">
                  <a:moveTo>
                    <a:pt x="24" y="1"/>
                  </a:moveTo>
                  <a:cubicBezTo>
                    <a:pt x="17" y="4"/>
                    <a:pt x="10" y="12"/>
                    <a:pt x="3" y="11"/>
                  </a:cubicBezTo>
                  <a:cubicBezTo>
                    <a:pt x="0" y="11"/>
                    <a:pt x="0" y="15"/>
                    <a:pt x="3" y="15"/>
                  </a:cubicBezTo>
                  <a:cubicBezTo>
                    <a:pt x="12" y="16"/>
                    <a:pt x="19" y="8"/>
                    <a:pt x="26" y="5"/>
                  </a:cubicBezTo>
                  <a:cubicBezTo>
                    <a:pt x="28" y="4"/>
                    <a:pt x="26" y="0"/>
                    <a:pt x="24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6" name="Freeform 686"/>
            <p:cNvSpPr/>
            <p:nvPr/>
          </p:nvSpPr>
          <p:spPr bwMode="auto">
            <a:xfrm>
              <a:off x="948" y="3789"/>
              <a:ext cx="36" cy="26"/>
            </a:xfrm>
            <a:custGeom>
              <a:avLst/>
              <a:gdLst>
                <a:gd name="T0" fmla="*/ 4 w 30"/>
                <a:gd name="T1" fmla="*/ 21 h 22"/>
                <a:gd name="T2" fmla="*/ 29 w 30"/>
                <a:gd name="T3" fmla="*/ 4 h 22"/>
                <a:gd name="T4" fmla="*/ 25 w 30"/>
                <a:gd name="T5" fmla="*/ 2 h 22"/>
                <a:gd name="T6" fmla="*/ 2 w 30"/>
                <a:gd name="T7" fmla="*/ 17 h 22"/>
                <a:gd name="T8" fmla="*/ 4 w 30"/>
                <a:gd name="T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2">
                  <a:moveTo>
                    <a:pt x="4" y="21"/>
                  </a:moveTo>
                  <a:cubicBezTo>
                    <a:pt x="13" y="16"/>
                    <a:pt x="23" y="12"/>
                    <a:pt x="29" y="4"/>
                  </a:cubicBezTo>
                  <a:cubicBezTo>
                    <a:pt x="30" y="2"/>
                    <a:pt x="26" y="0"/>
                    <a:pt x="25" y="2"/>
                  </a:cubicBezTo>
                  <a:cubicBezTo>
                    <a:pt x="20" y="10"/>
                    <a:pt x="10" y="13"/>
                    <a:pt x="2" y="17"/>
                  </a:cubicBezTo>
                  <a:cubicBezTo>
                    <a:pt x="0" y="19"/>
                    <a:pt x="2" y="22"/>
                    <a:pt x="4" y="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7" name="Freeform 687"/>
            <p:cNvSpPr/>
            <p:nvPr/>
          </p:nvSpPr>
          <p:spPr bwMode="auto">
            <a:xfrm>
              <a:off x="958" y="3790"/>
              <a:ext cx="15" cy="12"/>
            </a:xfrm>
            <a:custGeom>
              <a:avLst/>
              <a:gdLst>
                <a:gd name="T0" fmla="*/ 4 w 13"/>
                <a:gd name="T1" fmla="*/ 8 h 10"/>
                <a:gd name="T2" fmla="*/ 11 w 13"/>
                <a:gd name="T3" fmla="*/ 4 h 10"/>
                <a:gd name="T4" fmla="*/ 9 w 13"/>
                <a:gd name="T5" fmla="*/ 1 h 10"/>
                <a:gd name="T6" fmla="*/ 2 w 13"/>
                <a:gd name="T7" fmla="*/ 5 h 10"/>
                <a:gd name="T8" fmla="*/ 4 w 13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0">
                  <a:moveTo>
                    <a:pt x="4" y="8"/>
                  </a:moveTo>
                  <a:cubicBezTo>
                    <a:pt x="7" y="7"/>
                    <a:pt x="9" y="6"/>
                    <a:pt x="11" y="4"/>
                  </a:cubicBezTo>
                  <a:cubicBezTo>
                    <a:pt x="13" y="3"/>
                    <a:pt x="11" y="0"/>
                    <a:pt x="9" y="1"/>
                  </a:cubicBezTo>
                  <a:cubicBezTo>
                    <a:pt x="7" y="2"/>
                    <a:pt x="4" y="3"/>
                    <a:pt x="2" y="5"/>
                  </a:cubicBezTo>
                  <a:cubicBezTo>
                    <a:pt x="0" y="6"/>
                    <a:pt x="2" y="10"/>
                    <a:pt x="4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8" name="Freeform 688"/>
            <p:cNvSpPr/>
            <p:nvPr/>
          </p:nvSpPr>
          <p:spPr bwMode="auto">
            <a:xfrm>
              <a:off x="939" y="3800"/>
              <a:ext cx="8" cy="4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0 h 4"/>
                <a:gd name="T4" fmla="*/ 3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6" y="4"/>
                    <a:pt x="6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9" name="Freeform 689"/>
            <p:cNvSpPr/>
            <p:nvPr/>
          </p:nvSpPr>
          <p:spPr bwMode="auto">
            <a:xfrm>
              <a:off x="943" y="3791"/>
              <a:ext cx="7" cy="5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0 h 4"/>
                <a:gd name="T4" fmla="*/ 3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6" y="4"/>
                    <a:pt x="6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0" name="Freeform 690"/>
            <p:cNvSpPr/>
            <p:nvPr/>
          </p:nvSpPr>
          <p:spPr bwMode="auto">
            <a:xfrm>
              <a:off x="938" y="3797"/>
              <a:ext cx="6" cy="5"/>
            </a:xfrm>
            <a:custGeom>
              <a:avLst/>
              <a:gdLst>
                <a:gd name="T0" fmla="*/ 3 w 5"/>
                <a:gd name="T1" fmla="*/ 4 h 4"/>
                <a:gd name="T2" fmla="*/ 3 w 5"/>
                <a:gd name="T3" fmla="*/ 0 h 4"/>
                <a:gd name="T4" fmla="*/ 3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5" y="4"/>
                    <a:pt x="5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1" name="Freeform 691"/>
            <p:cNvSpPr/>
            <p:nvPr/>
          </p:nvSpPr>
          <p:spPr bwMode="auto">
            <a:xfrm>
              <a:off x="944" y="3708"/>
              <a:ext cx="77" cy="95"/>
            </a:xfrm>
            <a:custGeom>
              <a:avLst/>
              <a:gdLst>
                <a:gd name="T0" fmla="*/ 14 w 63"/>
                <a:gd name="T1" fmla="*/ 68 h 78"/>
                <a:gd name="T2" fmla="*/ 26 w 63"/>
                <a:gd name="T3" fmla="*/ 66 h 78"/>
                <a:gd name="T4" fmla="*/ 4 w 63"/>
                <a:gd name="T5" fmla="*/ 76 h 78"/>
                <a:gd name="T6" fmla="*/ 9 w 63"/>
                <a:gd name="T7" fmla="*/ 62 h 78"/>
                <a:gd name="T8" fmla="*/ 20 w 63"/>
                <a:gd name="T9" fmla="*/ 58 h 78"/>
                <a:gd name="T10" fmla="*/ 26 w 63"/>
                <a:gd name="T11" fmla="*/ 60 h 78"/>
                <a:gd name="T12" fmla="*/ 5 w 63"/>
                <a:gd name="T13" fmla="*/ 62 h 78"/>
                <a:gd name="T14" fmla="*/ 6 w 63"/>
                <a:gd name="T15" fmla="*/ 50 h 78"/>
                <a:gd name="T16" fmla="*/ 28 w 63"/>
                <a:gd name="T17" fmla="*/ 48 h 78"/>
                <a:gd name="T18" fmla="*/ 29 w 63"/>
                <a:gd name="T19" fmla="*/ 48 h 78"/>
                <a:gd name="T20" fmla="*/ 13 w 63"/>
                <a:gd name="T21" fmla="*/ 40 h 78"/>
                <a:gd name="T22" fmla="*/ 16 w 63"/>
                <a:gd name="T23" fmla="*/ 28 h 78"/>
                <a:gd name="T24" fmla="*/ 33 w 63"/>
                <a:gd name="T25" fmla="*/ 38 h 78"/>
                <a:gd name="T26" fmla="*/ 34 w 63"/>
                <a:gd name="T27" fmla="*/ 40 h 78"/>
                <a:gd name="T28" fmla="*/ 26 w 63"/>
                <a:gd name="T29" fmla="*/ 24 h 78"/>
                <a:gd name="T30" fmla="*/ 36 w 63"/>
                <a:gd name="T31" fmla="*/ 14 h 78"/>
                <a:gd name="T32" fmla="*/ 44 w 63"/>
                <a:gd name="T33" fmla="*/ 31 h 78"/>
                <a:gd name="T34" fmla="*/ 45 w 63"/>
                <a:gd name="T35" fmla="*/ 27 h 78"/>
                <a:gd name="T36" fmla="*/ 44 w 63"/>
                <a:gd name="T37" fmla="*/ 7 h 78"/>
                <a:gd name="T38" fmla="*/ 57 w 63"/>
                <a:gd name="T39" fmla="*/ 3 h 78"/>
                <a:gd name="T40" fmla="*/ 58 w 63"/>
                <a:gd name="T41" fmla="*/ 22 h 78"/>
                <a:gd name="T42" fmla="*/ 56 w 63"/>
                <a:gd name="T43" fmla="*/ 19 h 78"/>
                <a:gd name="T44" fmla="*/ 53 w 63"/>
                <a:gd name="T45" fmla="*/ 1 h 78"/>
                <a:gd name="T46" fmla="*/ 46 w 63"/>
                <a:gd name="T47" fmla="*/ 4 h 78"/>
                <a:gd name="T48" fmla="*/ 49 w 63"/>
                <a:gd name="T49" fmla="*/ 25 h 78"/>
                <a:gd name="T50" fmla="*/ 40 w 63"/>
                <a:gd name="T51" fmla="*/ 30 h 78"/>
                <a:gd name="T52" fmla="*/ 32 w 63"/>
                <a:gd name="T53" fmla="*/ 14 h 78"/>
                <a:gd name="T54" fmla="*/ 28 w 63"/>
                <a:gd name="T55" fmla="*/ 20 h 78"/>
                <a:gd name="T56" fmla="*/ 36 w 63"/>
                <a:gd name="T57" fmla="*/ 36 h 78"/>
                <a:gd name="T58" fmla="*/ 29 w 63"/>
                <a:gd name="T59" fmla="*/ 40 h 78"/>
                <a:gd name="T60" fmla="*/ 13 w 63"/>
                <a:gd name="T61" fmla="*/ 31 h 78"/>
                <a:gd name="T62" fmla="*/ 12 w 63"/>
                <a:gd name="T63" fmla="*/ 36 h 78"/>
                <a:gd name="T64" fmla="*/ 29 w 63"/>
                <a:gd name="T65" fmla="*/ 44 h 78"/>
                <a:gd name="T66" fmla="*/ 27 w 63"/>
                <a:gd name="T67" fmla="*/ 52 h 78"/>
                <a:gd name="T68" fmla="*/ 5 w 63"/>
                <a:gd name="T69" fmla="*/ 53 h 78"/>
                <a:gd name="T70" fmla="*/ 4 w 63"/>
                <a:gd name="T71" fmla="*/ 58 h 78"/>
                <a:gd name="T72" fmla="*/ 25 w 63"/>
                <a:gd name="T73" fmla="*/ 56 h 78"/>
                <a:gd name="T74" fmla="*/ 21 w 63"/>
                <a:gd name="T75" fmla="*/ 62 h 78"/>
                <a:gd name="T76" fmla="*/ 9 w 63"/>
                <a:gd name="T77" fmla="*/ 66 h 78"/>
                <a:gd name="T78" fmla="*/ 4 w 63"/>
                <a:gd name="T79" fmla="*/ 71 h 78"/>
                <a:gd name="T80" fmla="*/ 24 w 63"/>
                <a:gd name="T81" fmla="*/ 63 h 78"/>
                <a:gd name="T82" fmla="*/ 15 w 63"/>
                <a:gd name="T83" fmla="*/ 72 h 78"/>
                <a:gd name="T84" fmla="*/ 11 w 63"/>
                <a:gd name="T85" fmla="*/ 7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3" h="78">
                  <a:moveTo>
                    <a:pt x="11" y="77"/>
                  </a:moveTo>
                  <a:cubicBezTo>
                    <a:pt x="13" y="76"/>
                    <a:pt x="15" y="74"/>
                    <a:pt x="16" y="72"/>
                  </a:cubicBezTo>
                  <a:cubicBezTo>
                    <a:pt x="18" y="70"/>
                    <a:pt x="16" y="68"/>
                    <a:pt x="14" y="68"/>
                  </a:cubicBezTo>
                  <a:cubicBezTo>
                    <a:pt x="9" y="70"/>
                    <a:pt x="11" y="69"/>
                    <a:pt x="6" y="71"/>
                  </a:cubicBezTo>
                  <a:cubicBezTo>
                    <a:pt x="4" y="73"/>
                    <a:pt x="6" y="76"/>
                    <a:pt x="8" y="75"/>
                  </a:cubicBezTo>
                  <a:cubicBezTo>
                    <a:pt x="15" y="73"/>
                    <a:pt x="20" y="69"/>
                    <a:pt x="26" y="66"/>
                  </a:cubicBezTo>
                  <a:cubicBezTo>
                    <a:pt x="28" y="65"/>
                    <a:pt x="27" y="62"/>
                    <a:pt x="25" y="62"/>
                  </a:cubicBezTo>
                  <a:cubicBezTo>
                    <a:pt x="17" y="65"/>
                    <a:pt x="9" y="67"/>
                    <a:pt x="3" y="72"/>
                  </a:cubicBezTo>
                  <a:cubicBezTo>
                    <a:pt x="1" y="73"/>
                    <a:pt x="2" y="76"/>
                    <a:pt x="4" y="76"/>
                  </a:cubicBezTo>
                  <a:cubicBezTo>
                    <a:pt x="12" y="75"/>
                    <a:pt x="19" y="71"/>
                    <a:pt x="25" y="65"/>
                  </a:cubicBezTo>
                  <a:cubicBezTo>
                    <a:pt x="27" y="64"/>
                    <a:pt x="26" y="62"/>
                    <a:pt x="24" y="62"/>
                  </a:cubicBezTo>
                  <a:cubicBezTo>
                    <a:pt x="19" y="62"/>
                    <a:pt x="14" y="62"/>
                    <a:pt x="9" y="62"/>
                  </a:cubicBezTo>
                  <a:cubicBezTo>
                    <a:pt x="9" y="64"/>
                    <a:pt x="9" y="65"/>
                    <a:pt x="10" y="66"/>
                  </a:cubicBezTo>
                  <a:cubicBezTo>
                    <a:pt x="14" y="65"/>
                    <a:pt x="17" y="63"/>
                    <a:pt x="21" y="62"/>
                  </a:cubicBezTo>
                  <a:cubicBezTo>
                    <a:pt x="24" y="61"/>
                    <a:pt x="23" y="57"/>
                    <a:pt x="20" y="58"/>
                  </a:cubicBezTo>
                  <a:cubicBezTo>
                    <a:pt x="14" y="59"/>
                    <a:pt x="8" y="61"/>
                    <a:pt x="2" y="63"/>
                  </a:cubicBezTo>
                  <a:cubicBezTo>
                    <a:pt x="0" y="63"/>
                    <a:pt x="1" y="67"/>
                    <a:pt x="4" y="67"/>
                  </a:cubicBezTo>
                  <a:cubicBezTo>
                    <a:pt x="11" y="65"/>
                    <a:pt x="19" y="62"/>
                    <a:pt x="26" y="60"/>
                  </a:cubicBezTo>
                  <a:cubicBezTo>
                    <a:pt x="29" y="59"/>
                    <a:pt x="28" y="56"/>
                    <a:pt x="26" y="56"/>
                  </a:cubicBezTo>
                  <a:cubicBezTo>
                    <a:pt x="19" y="57"/>
                    <a:pt x="12" y="58"/>
                    <a:pt x="5" y="58"/>
                  </a:cubicBezTo>
                  <a:cubicBezTo>
                    <a:pt x="5" y="59"/>
                    <a:pt x="5" y="61"/>
                    <a:pt x="5" y="62"/>
                  </a:cubicBezTo>
                  <a:cubicBezTo>
                    <a:pt x="12" y="60"/>
                    <a:pt x="18" y="58"/>
                    <a:pt x="25" y="56"/>
                  </a:cubicBezTo>
                  <a:cubicBezTo>
                    <a:pt x="27" y="55"/>
                    <a:pt x="27" y="52"/>
                    <a:pt x="24" y="52"/>
                  </a:cubicBezTo>
                  <a:cubicBezTo>
                    <a:pt x="18" y="51"/>
                    <a:pt x="12" y="51"/>
                    <a:pt x="6" y="50"/>
                  </a:cubicBezTo>
                  <a:cubicBezTo>
                    <a:pt x="6" y="51"/>
                    <a:pt x="6" y="52"/>
                    <a:pt x="6" y="53"/>
                  </a:cubicBezTo>
                  <a:cubicBezTo>
                    <a:pt x="13" y="52"/>
                    <a:pt x="21" y="53"/>
                    <a:pt x="28" y="52"/>
                  </a:cubicBezTo>
                  <a:cubicBezTo>
                    <a:pt x="30" y="51"/>
                    <a:pt x="30" y="48"/>
                    <a:pt x="28" y="48"/>
                  </a:cubicBezTo>
                  <a:cubicBezTo>
                    <a:pt x="22" y="47"/>
                    <a:pt x="16" y="46"/>
                    <a:pt x="10" y="44"/>
                  </a:cubicBezTo>
                  <a:cubicBezTo>
                    <a:pt x="10" y="46"/>
                    <a:pt x="10" y="47"/>
                    <a:pt x="10" y="48"/>
                  </a:cubicBezTo>
                  <a:cubicBezTo>
                    <a:pt x="16" y="47"/>
                    <a:pt x="22" y="48"/>
                    <a:pt x="29" y="48"/>
                  </a:cubicBezTo>
                  <a:cubicBezTo>
                    <a:pt x="31" y="48"/>
                    <a:pt x="31" y="45"/>
                    <a:pt x="29" y="44"/>
                  </a:cubicBezTo>
                  <a:cubicBezTo>
                    <a:pt x="23" y="42"/>
                    <a:pt x="18" y="40"/>
                    <a:pt x="13" y="36"/>
                  </a:cubicBezTo>
                  <a:cubicBezTo>
                    <a:pt x="13" y="38"/>
                    <a:pt x="13" y="39"/>
                    <a:pt x="13" y="40"/>
                  </a:cubicBezTo>
                  <a:cubicBezTo>
                    <a:pt x="18" y="39"/>
                    <a:pt x="24" y="41"/>
                    <a:pt x="29" y="42"/>
                  </a:cubicBezTo>
                  <a:cubicBezTo>
                    <a:pt x="31" y="43"/>
                    <a:pt x="32" y="40"/>
                    <a:pt x="30" y="38"/>
                  </a:cubicBezTo>
                  <a:cubicBezTo>
                    <a:pt x="25" y="35"/>
                    <a:pt x="21" y="32"/>
                    <a:pt x="16" y="28"/>
                  </a:cubicBezTo>
                  <a:cubicBezTo>
                    <a:pt x="15" y="29"/>
                    <a:pt x="15" y="30"/>
                    <a:pt x="14" y="31"/>
                  </a:cubicBezTo>
                  <a:cubicBezTo>
                    <a:pt x="20" y="33"/>
                    <a:pt x="25" y="37"/>
                    <a:pt x="29" y="41"/>
                  </a:cubicBezTo>
                  <a:cubicBezTo>
                    <a:pt x="31" y="42"/>
                    <a:pt x="34" y="40"/>
                    <a:pt x="33" y="38"/>
                  </a:cubicBezTo>
                  <a:cubicBezTo>
                    <a:pt x="29" y="33"/>
                    <a:pt x="24" y="29"/>
                    <a:pt x="21" y="23"/>
                  </a:cubicBezTo>
                  <a:cubicBezTo>
                    <a:pt x="20" y="24"/>
                    <a:pt x="19" y="25"/>
                    <a:pt x="18" y="26"/>
                  </a:cubicBezTo>
                  <a:cubicBezTo>
                    <a:pt x="25" y="29"/>
                    <a:pt x="27" y="37"/>
                    <a:pt x="34" y="40"/>
                  </a:cubicBezTo>
                  <a:cubicBezTo>
                    <a:pt x="36" y="41"/>
                    <a:pt x="37" y="39"/>
                    <a:pt x="37" y="38"/>
                  </a:cubicBezTo>
                  <a:cubicBezTo>
                    <a:pt x="36" y="31"/>
                    <a:pt x="32" y="27"/>
                    <a:pt x="29" y="21"/>
                  </a:cubicBezTo>
                  <a:cubicBezTo>
                    <a:pt x="28" y="22"/>
                    <a:pt x="27" y="23"/>
                    <a:pt x="26" y="24"/>
                  </a:cubicBezTo>
                  <a:cubicBezTo>
                    <a:pt x="31" y="26"/>
                    <a:pt x="33" y="32"/>
                    <a:pt x="36" y="36"/>
                  </a:cubicBezTo>
                  <a:cubicBezTo>
                    <a:pt x="37" y="38"/>
                    <a:pt x="40" y="38"/>
                    <a:pt x="40" y="35"/>
                  </a:cubicBezTo>
                  <a:cubicBezTo>
                    <a:pt x="39" y="28"/>
                    <a:pt x="37" y="21"/>
                    <a:pt x="36" y="14"/>
                  </a:cubicBezTo>
                  <a:cubicBezTo>
                    <a:pt x="35" y="15"/>
                    <a:pt x="34" y="15"/>
                    <a:pt x="33" y="15"/>
                  </a:cubicBezTo>
                  <a:cubicBezTo>
                    <a:pt x="35" y="21"/>
                    <a:pt x="37" y="26"/>
                    <a:pt x="41" y="31"/>
                  </a:cubicBezTo>
                  <a:cubicBezTo>
                    <a:pt x="41" y="33"/>
                    <a:pt x="44" y="33"/>
                    <a:pt x="44" y="31"/>
                  </a:cubicBezTo>
                  <a:cubicBezTo>
                    <a:pt x="46" y="23"/>
                    <a:pt x="42" y="16"/>
                    <a:pt x="40" y="8"/>
                  </a:cubicBezTo>
                  <a:cubicBezTo>
                    <a:pt x="39" y="9"/>
                    <a:pt x="38" y="10"/>
                    <a:pt x="37" y="10"/>
                  </a:cubicBezTo>
                  <a:cubicBezTo>
                    <a:pt x="42" y="14"/>
                    <a:pt x="42" y="22"/>
                    <a:pt x="45" y="27"/>
                  </a:cubicBezTo>
                  <a:cubicBezTo>
                    <a:pt x="46" y="29"/>
                    <a:pt x="49" y="28"/>
                    <a:pt x="49" y="26"/>
                  </a:cubicBezTo>
                  <a:cubicBezTo>
                    <a:pt x="50" y="19"/>
                    <a:pt x="47" y="13"/>
                    <a:pt x="47" y="5"/>
                  </a:cubicBezTo>
                  <a:cubicBezTo>
                    <a:pt x="46" y="6"/>
                    <a:pt x="45" y="6"/>
                    <a:pt x="44" y="7"/>
                  </a:cubicBezTo>
                  <a:cubicBezTo>
                    <a:pt x="48" y="12"/>
                    <a:pt x="47" y="17"/>
                    <a:pt x="49" y="22"/>
                  </a:cubicBezTo>
                  <a:cubicBezTo>
                    <a:pt x="50" y="24"/>
                    <a:pt x="52" y="24"/>
                    <a:pt x="53" y="22"/>
                  </a:cubicBezTo>
                  <a:cubicBezTo>
                    <a:pt x="55" y="16"/>
                    <a:pt x="56" y="9"/>
                    <a:pt x="57" y="3"/>
                  </a:cubicBezTo>
                  <a:cubicBezTo>
                    <a:pt x="56" y="3"/>
                    <a:pt x="54" y="3"/>
                    <a:pt x="53" y="3"/>
                  </a:cubicBezTo>
                  <a:cubicBezTo>
                    <a:pt x="56" y="9"/>
                    <a:pt x="56" y="14"/>
                    <a:pt x="55" y="20"/>
                  </a:cubicBezTo>
                  <a:cubicBezTo>
                    <a:pt x="55" y="22"/>
                    <a:pt x="57" y="23"/>
                    <a:pt x="58" y="22"/>
                  </a:cubicBezTo>
                  <a:cubicBezTo>
                    <a:pt x="60" y="20"/>
                    <a:pt x="60" y="20"/>
                    <a:pt x="62" y="18"/>
                  </a:cubicBezTo>
                  <a:cubicBezTo>
                    <a:pt x="63" y="16"/>
                    <a:pt x="60" y="13"/>
                    <a:pt x="58" y="16"/>
                  </a:cubicBezTo>
                  <a:cubicBezTo>
                    <a:pt x="57" y="17"/>
                    <a:pt x="57" y="18"/>
                    <a:pt x="56" y="19"/>
                  </a:cubicBezTo>
                  <a:cubicBezTo>
                    <a:pt x="57" y="19"/>
                    <a:pt x="58" y="20"/>
                    <a:pt x="59" y="20"/>
                  </a:cubicBezTo>
                  <a:cubicBezTo>
                    <a:pt x="60" y="13"/>
                    <a:pt x="60" y="7"/>
                    <a:pt x="57" y="1"/>
                  </a:cubicBezTo>
                  <a:cubicBezTo>
                    <a:pt x="56" y="0"/>
                    <a:pt x="53" y="0"/>
                    <a:pt x="53" y="1"/>
                  </a:cubicBezTo>
                  <a:cubicBezTo>
                    <a:pt x="52" y="8"/>
                    <a:pt x="51" y="15"/>
                    <a:pt x="49" y="21"/>
                  </a:cubicBezTo>
                  <a:cubicBezTo>
                    <a:pt x="50" y="21"/>
                    <a:pt x="52" y="21"/>
                    <a:pt x="53" y="21"/>
                  </a:cubicBezTo>
                  <a:cubicBezTo>
                    <a:pt x="51" y="15"/>
                    <a:pt x="51" y="9"/>
                    <a:pt x="46" y="4"/>
                  </a:cubicBezTo>
                  <a:cubicBezTo>
                    <a:pt x="45" y="3"/>
                    <a:pt x="43" y="4"/>
                    <a:pt x="43" y="5"/>
                  </a:cubicBezTo>
                  <a:cubicBezTo>
                    <a:pt x="43" y="12"/>
                    <a:pt x="46" y="19"/>
                    <a:pt x="45" y="26"/>
                  </a:cubicBezTo>
                  <a:cubicBezTo>
                    <a:pt x="46" y="25"/>
                    <a:pt x="47" y="25"/>
                    <a:pt x="49" y="25"/>
                  </a:cubicBezTo>
                  <a:cubicBezTo>
                    <a:pt x="45" y="19"/>
                    <a:pt x="45" y="12"/>
                    <a:pt x="40" y="7"/>
                  </a:cubicBezTo>
                  <a:cubicBezTo>
                    <a:pt x="38" y="6"/>
                    <a:pt x="36" y="7"/>
                    <a:pt x="36" y="9"/>
                  </a:cubicBezTo>
                  <a:cubicBezTo>
                    <a:pt x="37" y="16"/>
                    <a:pt x="41" y="23"/>
                    <a:pt x="40" y="30"/>
                  </a:cubicBezTo>
                  <a:cubicBezTo>
                    <a:pt x="42" y="30"/>
                    <a:pt x="43" y="30"/>
                    <a:pt x="44" y="30"/>
                  </a:cubicBezTo>
                  <a:cubicBezTo>
                    <a:pt x="41" y="24"/>
                    <a:pt x="39" y="19"/>
                    <a:pt x="36" y="13"/>
                  </a:cubicBezTo>
                  <a:cubicBezTo>
                    <a:pt x="35" y="11"/>
                    <a:pt x="32" y="12"/>
                    <a:pt x="32" y="14"/>
                  </a:cubicBezTo>
                  <a:cubicBezTo>
                    <a:pt x="33" y="21"/>
                    <a:pt x="35" y="28"/>
                    <a:pt x="36" y="35"/>
                  </a:cubicBezTo>
                  <a:cubicBezTo>
                    <a:pt x="37" y="35"/>
                    <a:pt x="38" y="35"/>
                    <a:pt x="40" y="34"/>
                  </a:cubicBezTo>
                  <a:cubicBezTo>
                    <a:pt x="36" y="29"/>
                    <a:pt x="34" y="24"/>
                    <a:pt x="28" y="20"/>
                  </a:cubicBezTo>
                  <a:cubicBezTo>
                    <a:pt x="27" y="19"/>
                    <a:pt x="25" y="21"/>
                    <a:pt x="26" y="23"/>
                  </a:cubicBezTo>
                  <a:cubicBezTo>
                    <a:pt x="28" y="28"/>
                    <a:pt x="32" y="33"/>
                    <a:pt x="33" y="38"/>
                  </a:cubicBezTo>
                  <a:cubicBezTo>
                    <a:pt x="34" y="38"/>
                    <a:pt x="35" y="37"/>
                    <a:pt x="36" y="36"/>
                  </a:cubicBezTo>
                  <a:cubicBezTo>
                    <a:pt x="29" y="33"/>
                    <a:pt x="27" y="25"/>
                    <a:pt x="20" y="22"/>
                  </a:cubicBezTo>
                  <a:cubicBezTo>
                    <a:pt x="18" y="22"/>
                    <a:pt x="16" y="23"/>
                    <a:pt x="17" y="25"/>
                  </a:cubicBezTo>
                  <a:cubicBezTo>
                    <a:pt x="20" y="31"/>
                    <a:pt x="25" y="35"/>
                    <a:pt x="29" y="40"/>
                  </a:cubicBezTo>
                  <a:cubicBezTo>
                    <a:pt x="30" y="40"/>
                    <a:pt x="31" y="39"/>
                    <a:pt x="32" y="38"/>
                  </a:cubicBezTo>
                  <a:cubicBezTo>
                    <a:pt x="27" y="33"/>
                    <a:pt x="22" y="29"/>
                    <a:pt x="15" y="27"/>
                  </a:cubicBezTo>
                  <a:cubicBezTo>
                    <a:pt x="13" y="27"/>
                    <a:pt x="12" y="29"/>
                    <a:pt x="13" y="31"/>
                  </a:cubicBezTo>
                  <a:cubicBezTo>
                    <a:pt x="18" y="35"/>
                    <a:pt x="23" y="38"/>
                    <a:pt x="28" y="42"/>
                  </a:cubicBezTo>
                  <a:cubicBezTo>
                    <a:pt x="29" y="41"/>
                    <a:pt x="29" y="40"/>
                    <a:pt x="30" y="38"/>
                  </a:cubicBezTo>
                  <a:cubicBezTo>
                    <a:pt x="24" y="37"/>
                    <a:pt x="18" y="35"/>
                    <a:pt x="12" y="36"/>
                  </a:cubicBezTo>
                  <a:cubicBezTo>
                    <a:pt x="10" y="37"/>
                    <a:pt x="10" y="39"/>
                    <a:pt x="11" y="40"/>
                  </a:cubicBezTo>
                  <a:cubicBezTo>
                    <a:pt x="17" y="44"/>
                    <a:pt x="22" y="46"/>
                    <a:pt x="28" y="48"/>
                  </a:cubicBezTo>
                  <a:cubicBezTo>
                    <a:pt x="28" y="47"/>
                    <a:pt x="28" y="46"/>
                    <a:pt x="29" y="44"/>
                  </a:cubicBezTo>
                  <a:cubicBezTo>
                    <a:pt x="22" y="44"/>
                    <a:pt x="15" y="43"/>
                    <a:pt x="9" y="44"/>
                  </a:cubicBezTo>
                  <a:cubicBezTo>
                    <a:pt x="6" y="45"/>
                    <a:pt x="7" y="48"/>
                    <a:pt x="9" y="48"/>
                  </a:cubicBezTo>
                  <a:cubicBezTo>
                    <a:pt x="15" y="50"/>
                    <a:pt x="21" y="50"/>
                    <a:pt x="27" y="52"/>
                  </a:cubicBezTo>
                  <a:cubicBezTo>
                    <a:pt x="27" y="50"/>
                    <a:pt x="27" y="49"/>
                    <a:pt x="27" y="48"/>
                  </a:cubicBezTo>
                  <a:cubicBezTo>
                    <a:pt x="19" y="49"/>
                    <a:pt x="12" y="48"/>
                    <a:pt x="5" y="50"/>
                  </a:cubicBezTo>
                  <a:cubicBezTo>
                    <a:pt x="2" y="50"/>
                    <a:pt x="3" y="53"/>
                    <a:pt x="5" y="53"/>
                  </a:cubicBezTo>
                  <a:cubicBezTo>
                    <a:pt x="11" y="55"/>
                    <a:pt x="18" y="55"/>
                    <a:pt x="24" y="56"/>
                  </a:cubicBezTo>
                  <a:cubicBezTo>
                    <a:pt x="24" y="55"/>
                    <a:pt x="24" y="53"/>
                    <a:pt x="24" y="52"/>
                  </a:cubicBezTo>
                  <a:cubicBezTo>
                    <a:pt x="17" y="54"/>
                    <a:pt x="11" y="56"/>
                    <a:pt x="4" y="58"/>
                  </a:cubicBezTo>
                  <a:cubicBezTo>
                    <a:pt x="2" y="59"/>
                    <a:pt x="2" y="62"/>
                    <a:pt x="5" y="62"/>
                  </a:cubicBezTo>
                  <a:cubicBezTo>
                    <a:pt x="12" y="62"/>
                    <a:pt x="19" y="61"/>
                    <a:pt x="26" y="60"/>
                  </a:cubicBezTo>
                  <a:cubicBezTo>
                    <a:pt x="26" y="59"/>
                    <a:pt x="25" y="57"/>
                    <a:pt x="25" y="56"/>
                  </a:cubicBezTo>
                  <a:cubicBezTo>
                    <a:pt x="18" y="58"/>
                    <a:pt x="10" y="60"/>
                    <a:pt x="2" y="63"/>
                  </a:cubicBezTo>
                  <a:cubicBezTo>
                    <a:pt x="3" y="64"/>
                    <a:pt x="3" y="65"/>
                    <a:pt x="4" y="67"/>
                  </a:cubicBezTo>
                  <a:cubicBezTo>
                    <a:pt x="9" y="65"/>
                    <a:pt x="15" y="63"/>
                    <a:pt x="21" y="62"/>
                  </a:cubicBezTo>
                  <a:cubicBezTo>
                    <a:pt x="21" y="60"/>
                    <a:pt x="21" y="59"/>
                    <a:pt x="20" y="58"/>
                  </a:cubicBezTo>
                  <a:cubicBezTo>
                    <a:pt x="16" y="59"/>
                    <a:pt x="12" y="61"/>
                    <a:pt x="8" y="63"/>
                  </a:cubicBezTo>
                  <a:cubicBezTo>
                    <a:pt x="6" y="64"/>
                    <a:pt x="7" y="66"/>
                    <a:pt x="9" y="66"/>
                  </a:cubicBezTo>
                  <a:cubicBezTo>
                    <a:pt x="14" y="66"/>
                    <a:pt x="19" y="66"/>
                    <a:pt x="24" y="66"/>
                  </a:cubicBezTo>
                  <a:cubicBezTo>
                    <a:pt x="24" y="65"/>
                    <a:pt x="23" y="64"/>
                    <a:pt x="23" y="63"/>
                  </a:cubicBezTo>
                  <a:cubicBezTo>
                    <a:pt x="17" y="67"/>
                    <a:pt x="11" y="71"/>
                    <a:pt x="4" y="71"/>
                  </a:cubicBezTo>
                  <a:cubicBezTo>
                    <a:pt x="4" y="73"/>
                    <a:pt x="4" y="74"/>
                    <a:pt x="5" y="75"/>
                  </a:cubicBezTo>
                  <a:cubicBezTo>
                    <a:pt x="11" y="71"/>
                    <a:pt x="18" y="69"/>
                    <a:pt x="26" y="66"/>
                  </a:cubicBezTo>
                  <a:cubicBezTo>
                    <a:pt x="25" y="65"/>
                    <a:pt x="25" y="64"/>
                    <a:pt x="24" y="63"/>
                  </a:cubicBezTo>
                  <a:cubicBezTo>
                    <a:pt x="18" y="66"/>
                    <a:pt x="13" y="69"/>
                    <a:pt x="7" y="71"/>
                  </a:cubicBezTo>
                  <a:cubicBezTo>
                    <a:pt x="8" y="73"/>
                    <a:pt x="8" y="74"/>
                    <a:pt x="9" y="75"/>
                  </a:cubicBezTo>
                  <a:cubicBezTo>
                    <a:pt x="11" y="74"/>
                    <a:pt x="13" y="73"/>
                    <a:pt x="15" y="72"/>
                  </a:cubicBezTo>
                  <a:cubicBezTo>
                    <a:pt x="15" y="71"/>
                    <a:pt x="14" y="70"/>
                    <a:pt x="14" y="69"/>
                  </a:cubicBezTo>
                  <a:cubicBezTo>
                    <a:pt x="12" y="71"/>
                    <a:pt x="10" y="73"/>
                    <a:pt x="8" y="74"/>
                  </a:cubicBezTo>
                  <a:cubicBezTo>
                    <a:pt x="6" y="76"/>
                    <a:pt x="9" y="78"/>
                    <a:pt x="11" y="7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2" name="Freeform 692"/>
            <p:cNvSpPr/>
            <p:nvPr/>
          </p:nvSpPr>
          <p:spPr bwMode="auto">
            <a:xfrm>
              <a:off x="892" y="3654"/>
              <a:ext cx="36" cy="59"/>
            </a:xfrm>
            <a:custGeom>
              <a:avLst/>
              <a:gdLst>
                <a:gd name="T0" fmla="*/ 4 w 30"/>
                <a:gd name="T1" fmla="*/ 11 h 48"/>
                <a:gd name="T2" fmla="*/ 13 w 30"/>
                <a:gd name="T3" fmla="*/ 15 h 48"/>
                <a:gd name="T4" fmla="*/ 9 w 30"/>
                <a:gd name="T5" fmla="*/ 21 h 48"/>
                <a:gd name="T6" fmla="*/ 9 w 30"/>
                <a:gd name="T7" fmla="*/ 24 h 48"/>
                <a:gd name="T8" fmla="*/ 22 w 30"/>
                <a:gd name="T9" fmla="*/ 35 h 48"/>
                <a:gd name="T10" fmla="*/ 12 w 30"/>
                <a:gd name="T11" fmla="*/ 43 h 48"/>
                <a:gd name="T12" fmla="*/ 8 w 30"/>
                <a:gd name="T13" fmla="*/ 42 h 48"/>
                <a:gd name="T14" fmla="*/ 4 w 30"/>
                <a:gd name="T15" fmla="*/ 44 h 48"/>
                <a:gd name="T16" fmla="*/ 5 w 30"/>
                <a:gd name="T17" fmla="*/ 46 h 48"/>
                <a:gd name="T18" fmla="*/ 7 w 30"/>
                <a:gd name="T19" fmla="*/ 48 h 48"/>
                <a:gd name="T20" fmla="*/ 27 w 30"/>
                <a:gd name="T21" fmla="*/ 34 h 48"/>
                <a:gd name="T22" fmla="*/ 11 w 30"/>
                <a:gd name="T23" fmla="*/ 21 h 48"/>
                <a:gd name="T24" fmla="*/ 12 w 30"/>
                <a:gd name="T25" fmla="*/ 24 h 48"/>
                <a:gd name="T26" fmla="*/ 14 w 30"/>
                <a:gd name="T27" fmla="*/ 4 h 48"/>
                <a:gd name="T28" fmla="*/ 0 w 30"/>
                <a:gd name="T29" fmla="*/ 11 h 48"/>
                <a:gd name="T30" fmla="*/ 4 w 30"/>
                <a:gd name="T31" fmla="*/ 1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" h="48">
                  <a:moveTo>
                    <a:pt x="4" y="11"/>
                  </a:moveTo>
                  <a:cubicBezTo>
                    <a:pt x="5" y="5"/>
                    <a:pt x="18" y="4"/>
                    <a:pt x="13" y="15"/>
                  </a:cubicBezTo>
                  <a:cubicBezTo>
                    <a:pt x="12" y="18"/>
                    <a:pt x="10" y="19"/>
                    <a:pt x="9" y="21"/>
                  </a:cubicBezTo>
                  <a:cubicBezTo>
                    <a:pt x="8" y="22"/>
                    <a:pt x="8" y="24"/>
                    <a:pt x="9" y="24"/>
                  </a:cubicBezTo>
                  <a:cubicBezTo>
                    <a:pt x="14" y="27"/>
                    <a:pt x="26" y="27"/>
                    <a:pt x="22" y="35"/>
                  </a:cubicBezTo>
                  <a:cubicBezTo>
                    <a:pt x="20" y="39"/>
                    <a:pt x="15" y="41"/>
                    <a:pt x="12" y="43"/>
                  </a:cubicBezTo>
                  <a:cubicBezTo>
                    <a:pt x="9" y="44"/>
                    <a:pt x="9" y="44"/>
                    <a:pt x="8" y="42"/>
                  </a:cubicBezTo>
                  <a:cubicBezTo>
                    <a:pt x="7" y="40"/>
                    <a:pt x="3" y="42"/>
                    <a:pt x="4" y="44"/>
                  </a:cubicBezTo>
                  <a:cubicBezTo>
                    <a:pt x="4" y="45"/>
                    <a:pt x="5" y="45"/>
                    <a:pt x="5" y="46"/>
                  </a:cubicBezTo>
                  <a:cubicBezTo>
                    <a:pt x="5" y="47"/>
                    <a:pt x="6" y="48"/>
                    <a:pt x="7" y="48"/>
                  </a:cubicBezTo>
                  <a:cubicBezTo>
                    <a:pt x="15" y="48"/>
                    <a:pt x="24" y="42"/>
                    <a:pt x="27" y="34"/>
                  </a:cubicBezTo>
                  <a:cubicBezTo>
                    <a:pt x="30" y="25"/>
                    <a:pt x="16" y="24"/>
                    <a:pt x="11" y="21"/>
                  </a:cubicBezTo>
                  <a:cubicBezTo>
                    <a:pt x="11" y="22"/>
                    <a:pt x="11" y="23"/>
                    <a:pt x="12" y="24"/>
                  </a:cubicBezTo>
                  <a:cubicBezTo>
                    <a:pt x="16" y="18"/>
                    <a:pt x="23" y="9"/>
                    <a:pt x="14" y="4"/>
                  </a:cubicBezTo>
                  <a:cubicBezTo>
                    <a:pt x="8" y="0"/>
                    <a:pt x="1" y="5"/>
                    <a:pt x="0" y="11"/>
                  </a:cubicBezTo>
                  <a:cubicBezTo>
                    <a:pt x="0" y="14"/>
                    <a:pt x="4" y="14"/>
                    <a:pt x="4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3" name="Freeform 693"/>
            <p:cNvSpPr/>
            <p:nvPr/>
          </p:nvSpPr>
          <p:spPr bwMode="auto">
            <a:xfrm>
              <a:off x="926" y="3646"/>
              <a:ext cx="40" cy="56"/>
            </a:xfrm>
            <a:custGeom>
              <a:avLst/>
              <a:gdLst>
                <a:gd name="T0" fmla="*/ 4 w 33"/>
                <a:gd name="T1" fmla="*/ 8 h 46"/>
                <a:gd name="T2" fmla="*/ 13 w 33"/>
                <a:gd name="T3" fmla="*/ 12 h 46"/>
                <a:gd name="T4" fmla="*/ 12 w 33"/>
                <a:gd name="T5" fmla="*/ 15 h 46"/>
                <a:gd name="T6" fmla="*/ 12 w 33"/>
                <a:gd name="T7" fmla="*/ 17 h 46"/>
                <a:gd name="T8" fmla="*/ 23 w 33"/>
                <a:gd name="T9" fmla="*/ 22 h 46"/>
                <a:gd name="T10" fmla="*/ 15 w 33"/>
                <a:gd name="T11" fmla="*/ 37 h 46"/>
                <a:gd name="T12" fmla="*/ 13 w 33"/>
                <a:gd name="T13" fmla="*/ 41 h 46"/>
                <a:gd name="T14" fmla="*/ 30 w 33"/>
                <a:gd name="T15" fmla="*/ 31 h 46"/>
                <a:gd name="T16" fmla="*/ 14 w 33"/>
                <a:gd name="T17" fmla="*/ 14 h 46"/>
                <a:gd name="T18" fmla="*/ 15 w 33"/>
                <a:gd name="T19" fmla="*/ 16 h 46"/>
                <a:gd name="T20" fmla="*/ 12 w 33"/>
                <a:gd name="T21" fmla="*/ 2 h 46"/>
                <a:gd name="T22" fmla="*/ 0 w 33"/>
                <a:gd name="T23" fmla="*/ 7 h 46"/>
                <a:gd name="T24" fmla="*/ 4 w 33"/>
                <a:gd name="T25" fmla="*/ 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46">
                  <a:moveTo>
                    <a:pt x="4" y="8"/>
                  </a:moveTo>
                  <a:cubicBezTo>
                    <a:pt x="8" y="4"/>
                    <a:pt x="11" y="4"/>
                    <a:pt x="13" y="12"/>
                  </a:cubicBezTo>
                  <a:cubicBezTo>
                    <a:pt x="12" y="13"/>
                    <a:pt x="12" y="14"/>
                    <a:pt x="12" y="15"/>
                  </a:cubicBezTo>
                  <a:cubicBezTo>
                    <a:pt x="11" y="16"/>
                    <a:pt x="12" y="17"/>
                    <a:pt x="12" y="17"/>
                  </a:cubicBezTo>
                  <a:cubicBezTo>
                    <a:pt x="16" y="19"/>
                    <a:pt x="20" y="20"/>
                    <a:pt x="23" y="22"/>
                  </a:cubicBezTo>
                  <a:cubicBezTo>
                    <a:pt x="32" y="27"/>
                    <a:pt x="23" y="43"/>
                    <a:pt x="15" y="37"/>
                  </a:cubicBezTo>
                  <a:cubicBezTo>
                    <a:pt x="13" y="36"/>
                    <a:pt x="11" y="40"/>
                    <a:pt x="13" y="41"/>
                  </a:cubicBezTo>
                  <a:cubicBezTo>
                    <a:pt x="21" y="46"/>
                    <a:pt x="29" y="38"/>
                    <a:pt x="30" y="31"/>
                  </a:cubicBezTo>
                  <a:cubicBezTo>
                    <a:pt x="33" y="20"/>
                    <a:pt x="21" y="18"/>
                    <a:pt x="14" y="14"/>
                  </a:cubicBezTo>
                  <a:cubicBezTo>
                    <a:pt x="15" y="15"/>
                    <a:pt x="15" y="15"/>
                    <a:pt x="15" y="16"/>
                  </a:cubicBezTo>
                  <a:cubicBezTo>
                    <a:pt x="17" y="11"/>
                    <a:pt x="18" y="4"/>
                    <a:pt x="12" y="2"/>
                  </a:cubicBezTo>
                  <a:cubicBezTo>
                    <a:pt x="7" y="0"/>
                    <a:pt x="2" y="2"/>
                    <a:pt x="0" y="7"/>
                  </a:cubicBezTo>
                  <a:cubicBezTo>
                    <a:pt x="0" y="10"/>
                    <a:pt x="3" y="11"/>
                    <a:pt x="4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4" name="Freeform 694"/>
            <p:cNvSpPr/>
            <p:nvPr/>
          </p:nvSpPr>
          <p:spPr bwMode="auto">
            <a:xfrm>
              <a:off x="1088" y="3786"/>
              <a:ext cx="44" cy="53"/>
            </a:xfrm>
            <a:custGeom>
              <a:avLst/>
              <a:gdLst>
                <a:gd name="T0" fmla="*/ 23 w 36"/>
                <a:gd name="T1" fmla="*/ 1 h 43"/>
                <a:gd name="T2" fmla="*/ 13 w 36"/>
                <a:gd name="T3" fmla="*/ 39 h 43"/>
                <a:gd name="T4" fmla="*/ 35 w 36"/>
                <a:gd name="T5" fmla="*/ 32 h 43"/>
                <a:gd name="T6" fmla="*/ 30 w 36"/>
                <a:gd name="T7" fmla="*/ 26 h 43"/>
                <a:gd name="T8" fmla="*/ 17 w 36"/>
                <a:gd name="T9" fmla="*/ 29 h 43"/>
                <a:gd name="T10" fmla="*/ 20 w 36"/>
                <a:gd name="T11" fmla="*/ 32 h 43"/>
                <a:gd name="T12" fmla="*/ 24 w 36"/>
                <a:gd name="T13" fmla="*/ 29 h 43"/>
                <a:gd name="T14" fmla="*/ 28 w 36"/>
                <a:gd name="T15" fmla="*/ 34 h 43"/>
                <a:gd name="T16" fmla="*/ 19 w 36"/>
                <a:gd name="T17" fmla="*/ 36 h 43"/>
                <a:gd name="T18" fmla="*/ 12 w 36"/>
                <a:gd name="T19" fmla="*/ 28 h 43"/>
                <a:gd name="T20" fmla="*/ 25 w 36"/>
                <a:gd name="T21" fmla="*/ 5 h 43"/>
                <a:gd name="T22" fmla="*/ 23 w 36"/>
                <a:gd name="T23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43">
                  <a:moveTo>
                    <a:pt x="23" y="1"/>
                  </a:moveTo>
                  <a:cubicBezTo>
                    <a:pt x="13" y="7"/>
                    <a:pt x="0" y="31"/>
                    <a:pt x="13" y="39"/>
                  </a:cubicBezTo>
                  <a:cubicBezTo>
                    <a:pt x="19" y="43"/>
                    <a:pt x="33" y="39"/>
                    <a:pt x="35" y="32"/>
                  </a:cubicBezTo>
                  <a:cubicBezTo>
                    <a:pt x="36" y="29"/>
                    <a:pt x="32" y="27"/>
                    <a:pt x="30" y="26"/>
                  </a:cubicBezTo>
                  <a:cubicBezTo>
                    <a:pt x="25" y="24"/>
                    <a:pt x="20" y="26"/>
                    <a:pt x="17" y="29"/>
                  </a:cubicBezTo>
                  <a:cubicBezTo>
                    <a:pt x="15" y="31"/>
                    <a:pt x="18" y="34"/>
                    <a:pt x="20" y="32"/>
                  </a:cubicBezTo>
                  <a:cubicBezTo>
                    <a:pt x="21" y="31"/>
                    <a:pt x="23" y="30"/>
                    <a:pt x="24" y="29"/>
                  </a:cubicBezTo>
                  <a:cubicBezTo>
                    <a:pt x="25" y="29"/>
                    <a:pt x="34" y="30"/>
                    <a:pt x="28" y="34"/>
                  </a:cubicBezTo>
                  <a:cubicBezTo>
                    <a:pt x="26" y="35"/>
                    <a:pt x="22" y="36"/>
                    <a:pt x="19" y="36"/>
                  </a:cubicBezTo>
                  <a:cubicBezTo>
                    <a:pt x="14" y="37"/>
                    <a:pt x="12" y="33"/>
                    <a:pt x="12" y="28"/>
                  </a:cubicBezTo>
                  <a:cubicBezTo>
                    <a:pt x="12" y="19"/>
                    <a:pt x="18" y="9"/>
                    <a:pt x="25" y="5"/>
                  </a:cubicBezTo>
                  <a:cubicBezTo>
                    <a:pt x="27" y="3"/>
                    <a:pt x="25" y="0"/>
                    <a:pt x="23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5" name="Freeform 695"/>
            <p:cNvSpPr/>
            <p:nvPr/>
          </p:nvSpPr>
          <p:spPr bwMode="auto">
            <a:xfrm>
              <a:off x="1140" y="3779"/>
              <a:ext cx="27" cy="53"/>
            </a:xfrm>
            <a:custGeom>
              <a:avLst/>
              <a:gdLst>
                <a:gd name="T0" fmla="*/ 3 w 22"/>
                <a:gd name="T1" fmla="*/ 7 h 44"/>
                <a:gd name="T2" fmla="*/ 12 w 22"/>
                <a:gd name="T3" fmla="*/ 4 h 44"/>
                <a:gd name="T4" fmla="*/ 9 w 22"/>
                <a:gd name="T5" fmla="*/ 2 h 44"/>
                <a:gd name="T6" fmla="*/ 13 w 22"/>
                <a:gd name="T7" fmla="*/ 43 h 44"/>
                <a:gd name="T8" fmla="*/ 15 w 22"/>
                <a:gd name="T9" fmla="*/ 40 h 44"/>
                <a:gd name="T10" fmla="*/ 8 w 22"/>
                <a:gd name="T11" fmla="*/ 39 h 44"/>
                <a:gd name="T12" fmla="*/ 12 w 22"/>
                <a:gd name="T13" fmla="*/ 28 h 44"/>
                <a:gd name="T14" fmla="*/ 21 w 22"/>
                <a:gd name="T15" fmla="*/ 19 h 44"/>
                <a:gd name="T16" fmla="*/ 17 w 22"/>
                <a:gd name="T17" fmla="*/ 17 h 44"/>
                <a:gd name="T18" fmla="*/ 2 w 22"/>
                <a:gd name="T19" fmla="*/ 35 h 44"/>
                <a:gd name="T20" fmla="*/ 14 w 22"/>
                <a:gd name="T21" fmla="*/ 44 h 44"/>
                <a:gd name="T22" fmla="*/ 16 w 22"/>
                <a:gd name="T23" fmla="*/ 41 h 44"/>
                <a:gd name="T24" fmla="*/ 13 w 22"/>
                <a:gd name="T25" fmla="*/ 3 h 44"/>
                <a:gd name="T26" fmla="*/ 10 w 22"/>
                <a:gd name="T27" fmla="*/ 1 h 44"/>
                <a:gd name="T28" fmla="*/ 3 w 22"/>
                <a:gd name="T29" fmla="*/ 3 h 44"/>
                <a:gd name="T30" fmla="*/ 3 w 22"/>
                <a:gd name="T31" fmla="*/ 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44">
                  <a:moveTo>
                    <a:pt x="3" y="7"/>
                  </a:moveTo>
                  <a:cubicBezTo>
                    <a:pt x="7" y="7"/>
                    <a:pt x="9" y="6"/>
                    <a:pt x="12" y="4"/>
                  </a:cubicBezTo>
                  <a:cubicBezTo>
                    <a:pt x="11" y="3"/>
                    <a:pt x="10" y="3"/>
                    <a:pt x="9" y="2"/>
                  </a:cubicBezTo>
                  <a:cubicBezTo>
                    <a:pt x="7" y="16"/>
                    <a:pt x="5" y="31"/>
                    <a:pt x="13" y="43"/>
                  </a:cubicBezTo>
                  <a:cubicBezTo>
                    <a:pt x="13" y="42"/>
                    <a:pt x="14" y="41"/>
                    <a:pt x="15" y="40"/>
                  </a:cubicBezTo>
                  <a:cubicBezTo>
                    <a:pt x="13" y="40"/>
                    <a:pt x="11" y="40"/>
                    <a:pt x="8" y="39"/>
                  </a:cubicBezTo>
                  <a:cubicBezTo>
                    <a:pt x="1" y="35"/>
                    <a:pt x="10" y="29"/>
                    <a:pt x="12" y="28"/>
                  </a:cubicBezTo>
                  <a:cubicBezTo>
                    <a:pt x="16" y="25"/>
                    <a:pt x="19" y="23"/>
                    <a:pt x="21" y="19"/>
                  </a:cubicBezTo>
                  <a:cubicBezTo>
                    <a:pt x="22" y="17"/>
                    <a:pt x="19" y="15"/>
                    <a:pt x="17" y="17"/>
                  </a:cubicBezTo>
                  <a:cubicBezTo>
                    <a:pt x="14" y="25"/>
                    <a:pt x="3" y="26"/>
                    <a:pt x="2" y="35"/>
                  </a:cubicBezTo>
                  <a:cubicBezTo>
                    <a:pt x="1" y="41"/>
                    <a:pt x="9" y="44"/>
                    <a:pt x="14" y="44"/>
                  </a:cubicBezTo>
                  <a:cubicBezTo>
                    <a:pt x="15" y="44"/>
                    <a:pt x="17" y="43"/>
                    <a:pt x="16" y="41"/>
                  </a:cubicBezTo>
                  <a:cubicBezTo>
                    <a:pt x="9" y="30"/>
                    <a:pt x="11" y="16"/>
                    <a:pt x="13" y="3"/>
                  </a:cubicBezTo>
                  <a:cubicBezTo>
                    <a:pt x="13" y="1"/>
                    <a:pt x="11" y="0"/>
                    <a:pt x="10" y="1"/>
                  </a:cubicBezTo>
                  <a:cubicBezTo>
                    <a:pt x="7" y="2"/>
                    <a:pt x="5" y="2"/>
                    <a:pt x="3" y="3"/>
                  </a:cubicBezTo>
                  <a:cubicBezTo>
                    <a:pt x="0" y="3"/>
                    <a:pt x="0" y="7"/>
                    <a:pt x="3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6" name="Freeform 696"/>
            <p:cNvSpPr/>
            <p:nvPr/>
          </p:nvSpPr>
          <p:spPr bwMode="auto">
            <a:xfrm>
              <a:off x="1230" y="3676"/>
              <a:ext cx="180" cy="187"/>
            </a:xfrm>
            <a:custGeom>
              <a:avLst/>
              <a:gdLst>
                <a:gd name="T0" fmla="*/ 50 w 147"/>
                <a:gd name="T1" fmla="*/ 22 h 153"/>
                <a:gd name="T2" fmla="*/ 8 w 147"/>
                <a:gd name="T3" fmla="*/ 104 h 153"/>
                <a:gd name="T4" fmla="*/ 94 w 147"/>
                <a:gd name="T5" fmla="*/ 139 h 153"/>
                <a:gd name="T6" fmla="*/ 131 w 147"/>
                <a:gd name="T7" fmla="*/ 45 h 153"/>
                <a:gd name="T8" fmla="*/ 43 w 147"/>
                <a:gd name="T9" fmla="*/ 30 h 153"/>
                <a:gd name="T10" fmla="*/ 46 w 147"/>
                <a:gd name="T11" fmla="*/ 33 h 153"/>
                <a:gd name="T12" fmla="*/ 129 w 147"/>
                <a:gd name="T13" fmla="*/ 51 h 153"/>
                <a:gd name="T14" fmla="*/ 95 w 147"/>
                <a:gd name="T15" fmla="*/ 133 h 153"/>
                <a:gd name="T16" fmla="*/ 12 w 147"/>
                <a:gd name="T17" fmla="*/ 103 h 153"/>
                <a:gd name="T18" fmla="*/ 51 w 147"/>
                <a:gd name="T19" fmla="*/ 26 h 153"/>
                <a:gd name="T20" fmla="*/ 50 w 147"/>
                <a:gd name="T21" fmla="*/ 22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7" h="153">
                  <a:moveTo>
                    <a:pt x="50" y="22"/>
                  </a:moveTo>
                  <a:cubicBezTo>
                    <a:pt x="16" y="31"/>
                    <a:pt x="0" y="72"/>
                    <a:pt x="8" y="104"/>
                  </a:cubicBezTo>
                  <a:cubicBezTo>
                    <a:pt x="17" y="143"/>
                    <a:pt x="61" y="153"/>
                    <a:pt x="94" y="139"/>
                  </a:cubicBezTo>
                  <a:cubicBezTo>
                    <a:pt x="128" y="124"/>
                    <a:pt x="147" y="80"/>
                    <a:pt x="131" y="45"/>
                  </a:cubicBezTo>
                  <a:cubicBezTo>
                    <a:pt x="114" y="9"/>
                    <a:pt x="71" y="0"/>
                    <a:pt x="43" y="30"/>
                  </a:cubicBezTo>
                  <a:cubicBezTo>
                    <a:pt x="41" y="32"/>
                    <a:pt x="44" y="35"/>
                    <a:pt x="46" y="33"/>
                  </a:cubicBezTo>
                  <a:cubicBezTo>
                    <a:pt x="74" y="3"/>
                    <a:pt x="115" y="14"/>
                    <a:pt x="129" y="51"/>
                  </a:cubicBezTo>
                  <a:cubicBezTo>
                    <a:pt x="141" y="83"/>
                    <a:pt x="123" y="117"/>
                    <a:pt x="95" y="133"/>
                  </a:cubicBezTo>
                  <a:cubicBezTo>
                    <a:pt x="63" y="152"/>
                    <a:pt x="23" y="138"/>
                    <a:pt x="12" y="103"/>
                  </a:cubicBezTo>
                  <a:cubicBezTo>
                    <a:pt x="3" y="73"/>
                    <a:pt x="21" y="34"/>
                    <a:pt x="51" y="26"/>
                  </a:cubicBezTo>
                  <a:cubicBezTo>
                    <a:pt x="54" y="25"/>
                    <a:pt x="53" y="21"/>
                    <a:pt x="50" y="2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7" name="Freeform 697"/>
            <p:cNvSpPr/>
            <p:nvPr/>
          </p:nvSpPr>
          <p:spPr bwMode="auto">
            <a:xfrm>
              <a:off x="1298" y="3757"/>
              <a:ext cx="40" cy="33"/>
            </a:xfrm>
            <a:custGeom>
              <a:avLst/>
              <a:gdLst>
                <a:gd name="T0" fmla="*/ 7 w 33"/>
                <a:gd name="T1" fmla="*/ 9 h 27"/>
                <a:gd name="T2" fmla="*/ 5 w 33"/>
                <a:gd name="T3" fmla="*/ 22 h 27"/>
                <a:gd name="T4" fmla="*/ 23 w 33"/>
                <a:gd name="T5" fmla="*/ 24 h 27"/>
                <a:gd name="T6" fmla="*/ 28 w 33"/>
                <a:gd name="T7" fmla="*/ 6 h 27"/>
                <a:gd name="T8" fmla="*/ 7 w 33"/>
                <a:gd name="T9" fmla="*/ 5 h 27"/>
                <a:gd name="T10" fmla="*/ 9 w 33"/>
                <a:gd name="T11" fmla="*/ 9 h 27"/>
                <a:gd name="T12" fmla="*/ 23 w 33"/>
                <a:gd name="T13" fmla="*/ 8 h 27"/>
                <a:gd name="T14" fmla="*/ 21 w 33"/>
                <a:gd name="T15" fmla="*/ 20 h 27"/>
                <a:gd name="T16" fmla="*/ 9 w 33"/>
                <a:gd name="T17" fmla="*/ 20 h 27"/>
                <a:gd name="T18" fmla="*/ 6 w 33"/>
                <a:gd name="T19" fmla="*/ 16 h 27"/>
                <a:gd name="T20" fmla="*/ 9 w 33"/>
                <a:gd name="T21" fmla="*/ 12 h 27"/>
                <a:gd name="T22" fmla="*/ 7 w 33"/>
                <a:gd name="T23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27">
                  <a:moveTo>
                    <a:pt x="7" y="9"/>
                  </a:moveTo>
                  <a:cubicBezTo>
                    <a:pt x="2" y="12"/>
                    <a:pt x="0" y="17"/>
                    <a:pt x="5" y="22"/>
                  </a:cubicBezTo>
                  <a:cubicBezTo>
                    <a:pt x="10" y="26"/>
                    <a:pt x="18" y="27"/>
                    <a:pt x="23" y="24"/>
                  </a:cubicBezTo>
                  <a:cubicBezTo>
                    <a:pt x="29" y="20"/>
                    <a:pt x="33" y="12"/>
                    <a:pt x="28" y="6"/>
                  </a:cubicBezTo>
                  <a:cubicBezTo>
                    <a:pt x="23" y="0"/>
                    <a:pt x="13" y="1"/>
                    <a:pt x="7" y="5"/>
                  </a:cubicBezTo>
                  <a:cubicBezTo>
                    <a:pt x="5" y="7"/>
                    <a:pt x="7" y="10"/>
                    <a:pt x="9" y="9"/>
                  </a:cubicBezTo>
                  <a:cubicBezTo>
                    <a:pt x="13" y="6"/>
                    <a:pt x="19" y="5"/>
                    <a:pt x="23" y="8"/>
                  </a:cubicBezTo>
                  <a:cubicBezTo>
                    <a:pt x="29" y="11"/>
                    <a:pt x="25" y="18"/>
                    <a:pt x="21" y="20"/>
                  </a:cubicBezTo>
                  <a:cubicBezTo>
                    <a:pt x="17" y="23"/>
                    <a:pt x="13" y="22"/>
                    <a:pt x="9" y="20"/>
                  </a:cubicBezTo>
                  <a:cubicBezTo>
                    <a:pt x="7" y="19"/>
                    <a:pt x="6" y="18"/>
                    <a:pt x="6" y="16"/>
                  </a:cubicBezTo>
                  <a:cubicBezTo>
                    <a:pt x="5" y="15"/>
                    <a:pt x="8" y="13"/>
                    <a:pt x="9" y="12"/>
                  </a:cubicBezTo>
                  <a:cubicBezTo>
                    <a:pt x="12" y="11"/>
                    <a:pt x="9" y="7"/>
                    <a:pt x="7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8" name="Freeform 698"/>
            <p:cNvSpPr/>
            <p:nvPr/>
          </p:nvSpPr>
          <p:spPr bwMode="auto">
            <a:xfrm>
              <a:off x="1287" y="3698"/>
              <a:ext cx="47" cy="88"/>
            </a:xfrm>
            <a:custGeom>
              <a:avLst/>
              <a:gdLst>
                <a:gd name="T0" fmla="*/ 34 w 39"/>
                <a:gd name="T1" fmla="*/ 2 h 72"/>
                <a:gd name="T2" fmla="*/ 26 w 39"/>
                <a:gd name="T3" fmla="*/ 39 h 72"/>
                <a:gd name="T4" fmla="*/ 30 w 39"/>
                <a:gd name="T5" fmla="*/ 41 h 72"/>
                <a:gd name="T6" fmla="*/ 37 w 39"/>
                <a:gd name="T7" fmla="*/ 6 h 72"/>
                <a:gd name="T8" fmla="*/ 33 w 39"/>
                <a:gd name="T9" fmla="*/ 5 h 72"/>
                <a:gd name="T10" fmla="*/ 21 w 39"/>
                <a:gd name="T11" fmla="*/ 44 h 72"/>
                <a:gd name="T12" fmla="*/ 24 w 39"/>
                <a:gd name="T13" fmla="*/ 46 h 72"/>
                <a:gd name="T14" fmla="*/ 26 w 39"/>
                <a:gd name="T15" fmla="*/ 8 h 72"/>
                <a:gd name="T16" fmla="*/ 22 w 39"/>
                <a:gd name="T17" fmla="*/ 7 h 72"/>
                <a:gd name="T18" fmla="*/ 13 w 39"/>
                <a:gd name="T19" fmla="*/ 45 h 72"/>
                <a:gd name="T20" fmla="*/ 17 w 39"/>
                <a:gd name="T21" fmla="*/ 46 h 72"/>
                <a:gd name="T22" fmla="*/ 16 w 39"/>
                <a:gd name="T23" fmla="*/ 16 h 72"/>
                <a:gd name="T24" fmla="*/ 12 w 39"/>
                <a:gd name="T25" fmla="*/ 16 h 72"/>
                <a:gd name="T26" fmla="*/ 6 w 39"/>
                <a:gd name="T27" fmla="*/ 56 h 72"/>
                <a:gd name="T28" fmla="*/ 10 w 39"/>
                <a:gd name="T29" fmla="*/ 57 h 72"/>
                <a:gd name="T30" fmla="*/ 13 w 39"/>
                <a:gd name="T31" fmla="*/ 20 h 72"/>
                <a:gd name="T32" fmla="*/ 9 w 39"/>
                <a:gd name="T33" fmla="*/ 20 h 72"/>
                <a:gd name="T34" fmla="*/ 5 w 39"/>
                <a:gd name="T35" fmla="*/ 69 h 72"/>
                <a:gd name="T36" fmla="*/ 9 w 39"/>
                <a:gd name="T37" fmla="*/ 69 h 72"/>
                <a:gd name="T38" fmla="*/ 10 w 39"/>
                <a:gd name="T39" fmla="*/ 40 h 72"/>
                <a:gd name="T40" fmla="*/ 6 w 39"/>
                <a:gd name="T41" fmla="*/ 39 h 72"/>
                <a:gd name="T42" fmla="*/ 0 w 39"/>
                <a:gd name="T43" fmla="*/ 65 h 72"/>
                <a:gd name="T44" fmla="*/ 4 w 39"/>
                <a:gd name="T45" fmla="*/ 65 h 72"/>
                <a:gd name="T46" fmla="*/ 10 w 39"/>
                <a:gd name="T47" fmla="*/ 40 h 72"/>
                <a:gd name="T48" fmla="*/ 6 w 39"/>
                <a:gd name="T49" fmla="*/ 39 h 72"/>
                <a:gd name="T50" fmla="*/ 5 w 39"/>
                <a:gd name="T51" fmla="*/ 69 h 72"/>
                <a:gd name="T52" fmla="*/ 9 w 39"/>
                <a:gd name="T53" fmla="*/ 70 h 72"/>
                <a:gd name="T54" fmla="*/ 13 w 39"/>
                <a:gd name="T55" fmla="*/ 20 h 72"/>
                <a:gd name="T56" fmla="*/ 9 w 39"/>
                <a:gd name="T57" fmla="*/ 19 h 72"/>
                <a:gd name="T58" fmla="*/ 6 w 39"/>
                <a:gd name="T59" fmla="*/ 57 h 72"/>
                <a:gd name="T60" fmla="*/ 10 w 39"/>
                <a:gd name="T61" fmla="*/ 58 h 72"/>
                <a:gd name="T62" fmla="*/ 16 w 39"/>
                <a:gd name="T63" fmla="*/ 17 h 72"/>
                <a:gd name="T64" fmla="*/ 12 w 39"/>
                <a:gd name="T65" fmla="*/ 17 h 72"/>
                <a:gd name="T66" fmla="*/ 13 w 39"/>
                <a:gd name="T67" fmla="*/ 46 h 72"/>
                <a:gd name="T68" fmla="*/ 17 w 39"/>
                <a:gd name="T69" fmla="*/ 46 h 72"/>
                <a:gd name="T70" fmla="*/ 26 w 39"/>
                <a:gd name="T71" fmla="*/ 8 h 72"/>
                <a:gd name="T72" fmla="*/ 22 w 39"/>
                <a:gd name="T73" fmla="*/ 8 h 72"/>
                <a:gd name="T74" fmla="*/ 20 w 39"/>
                <a:gd name="T75" fmla="*/ 46 h 72"/>
                <a:gd name="T76" fmla="*/ 24 w 39"/>
                <a:gd name="T77" fmla="*/ 47 h 72"/>
                <a:gd name="T78" fmla="*/ 36 w 39"/>
                <a:gd name="T79" fmla="*/ 8 h 72"/>
                <a:gd name="T80" fmla="*/ 32 w 39"/>
                <a:gd name="T81" fmla="*/ 6 h 72"/>
                <a:gd name="T82" fmla="*/ 27 w 39"/>
                <a:gd name="T83" fmla="*/ 39 h 72"/>
                <a:gd name="T84" fmla="*/ 30 w 39"/>
                <a:gd name="T85" fmla="*/ 39 h 72"/>
                <a:gd name="T86" fmla="*/ 38 w 39"/>
                <a:gd name="T87" fmla="*/ 3 h 72"/>
                <a:gd name="T88" fmla="*/ 34 w 39"/>
                <a:gd name="T89" fmla="*/ 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9" h="72">
                  <a:moveTo>
                    <a:pt x="34" y="2"/>
                  </a:moveTo>
                  <a:cubicBezTo>
                    <a:pt x="29" y="14"/>
                    <a:pt x="27" y="27"/>
                    <a:pt x="26" y="39"/>
                  </a:cubicBezTo>
                  <a:cubicBezTo>
                    <a:pt x="26" y="41"/>
                    <a:pt x="29" y="42"/>
                    <a:pt x="30" y="41"/>
                  </a:cubicBezTo>
                  <a:cubicBezTo>
                    <a:pt x="35" y="30"/>
                    <a:pt x="38" y="18"/>
                    <a:pt x="37" y="6"/>
                  </a:cubicBezTo>
                  <a:cubicBezTo>
                    <a:pt x="36" y="4"/>
                    <a:pt x="34" y="3"/>
                    <a:pt x="33" y="5"/>
                  </a:cubicBezTo>
                  <a:cubicBezTo>
                    <a:pt x="22" y="15"/>
                    <a:pt x="31" y="33"/>
                    <a:pt x="21" y="44"/>
                  </a:cubicBezTo>
                  <a:cubicBezTo>
                    <a:pt x="22" y="45"/>
                    <a:pt x="23" y="45"/>
                    <a:pt x="24" y="46"/>
                  </a:cubicBezTo>
                  <a:cubicBezTo>
                    <a:pt x="25" y="33"/>
                    <a:pt x="26" y="20"/>
                    <a:pt x="26" y="8"/>
                  </a:cubicBezTo>
                  <a:cubicBezTo>
                    <a:pt x="26" y="5"/>
                    <a:pt x="23" y="5"/>
                    <a:pt x="22" y="7"/>
                  </a:cubicBezTo>
                  <a:cubicBezTo>
                    <a:pt x="18" y="20"/>
                    <a:pt x="17" y="33"/>
                    <a:pt x="13" y="45"/>
                  </a:cubicBezTo>
                  <a:cubicBezTo>
                    <a:pt x="14" y="46"/>
                    <a:pt x="16" y="46"/>
                    <a:pt x="17" y="46"/>
                  </a:cubicBezTo>
                  <a:cubicBezTo>
                    <a:pt x="16" y="36"/>
                    <a:pt x="18" y="26"/>
                    <a:pt x="16" y="16"/>
                  </a:cubicBezTo>
                  <a:cubicBezTo>
                    <a:pt x="15" y="14"/>
                    <a:pt x="12" y="14"/>
                    <a:pt x="12" y="16"/>
                  </a:cubicBezTo>
                  <a:cubicBezTo>
                    <a:pt x="8" y="29"/>
                    <a:pt x="10" y="43"/>
                    <a:pt x="6" y="56"/>
                  </a:cubicBezTo>
                  <a:cubicBezTo>
                    <a:pt x="7" y="56"/>
                    <a:pt x="8" y="57"/>
                    <a:pt x="10" y="57"/>
                  </a:cubicBezTo>
                  <a:cubicBezTo>
                    <a:pt x="10" y="45"/>
                    <a:pt x="11" y="32"/>
                    <a:pt x="13" y="20"/>
                  </a:cubicBezTo>
                  <a:cubicBezTo>
                    <a:pt x="12" y="20"/>
                    <a:pt x="11" y="20"/>
                    <a:pt x="9" y="20"/>
                  </a:cubicBezTo>
                  <a:cubicBezTo>
                    <a:pt x="9" y="36"/>
                    <a:pt x="8" y="53"/>
                    <a:pt x="5" y="69"/>
                  </a:cubicBezTo>
                  <a:cubicBezTo>
                    <a:pt x="6" y="69"/>
                    <a:pt x="8" y="69"/>
                    <a:pt x="9" y="69"/>
                  </a:cubicBezTo>
                  <a:cubicBezTo>
                    <a:pt x="9" y="59"/>
                    <a:pt x="8" y="50"/>
                    <a:pt x="10" y="40"/>
                  </a:cubicBezTo>
                  <a:cubicBezTo>
                    <a:pt x="10" y="37"/>
                    <a:pt x="7" y="36"/>
                    <a:pt x="6" y="39"/>
                  </a:cubicBezTo>
                  <a:cubicBezTo>
                    <a:pt x="2" y="47"/>
                    <a:pt x="1" y="56"/>
                    <a:pt x="0" y="65"/>
                  </a:cubicBezTo>
                  <a:cubicBezTo>
                    <a:pt x="0" y="68"/>
                    <a:pt x="4" y="68"/>
                    <a:pt x="4" y="65"/>
                  </a:cubicBezTo>
                  <a:cubicBezTo>
                    <a:pt x="5" y="56"/>
                    <a:pt x="6" y="48"/>
                    <a:pt x="10" y="40"/>
                  </a:cubicBezTo>
                  <a:cubicBezTo>
                    <a:pt x="8" y="39"/>
                    <a:pt x="7" y="39"/>
                    <a:pt x="6" y="39"/>
                  </a:cubicBezTo>
                  <a:cubicBezTo>
                    <a:pt x="4" y="49"/>
                    <a:pt x="5" y="59"/>
                    <a:pt x="5" y="69"/>
                  </a:cubicBezTo>
                  <a:cubicBezTo>
                    <a:pt x="5" y="71"/>
                    <a:pt x="8" y="72"/>
                    <a:pt x="9" y="70"/>
                  </a:cubicBezTo>
                  <a:cubicBezTo>
                    <a:pt x="12" y="53"/>
                    <a:pt x="13" y="36"/>
                    <a:pt x="13" y="20"/>
                  </a:cubicBezTo>
                  <a:cubicBezTo>
                    <a:pt x="13" y="18"/>
                    <a:pt x="10" y="17"/>
                    <a:pt x="9" y="19"/>
                  </a:cubicBezTo>
                  <a:cubicBezTo>
                    <a:pt x="7" y="32"/>
                    <a:pt x="6" y="44"/>
                    <a:pt x="6" y="57"/>
                  </a:cubicBezTo>
                  <a:cubicBezTo>
                    <a:pt x="6" y="59"/>
                    <a:pt x="9" y="60"/>
                    <a:pt x="10" y="58"/>
                  </a:cubicBezTo>
                  <a:cubicBezTo>
                    <a:pt x="14" y="44"/>
                    <a:pt x="12" y="30"/>
                    <a:pt x="16" y="17"/>
                  </a:cubicBezTo>
                  <a:cubicBezTo>
                    <a:pt x="14" y="17"/>
                    <a:pt x="13" y="17"/>
                    <a:pt x="12" y="17"/>
                  </a:cubicBezTo>
                  <a:cubicBezTo>
                    <a:pt x="14" y="27"/>
                    <a:pt x="12" y="36"/>
                    <a:pt x="13" y="46"/>
                  </a:cubicBezTo>
                  <a:cubicBezTo>
                    <a:pt x="13" y="48"/>
                    <a:pt x="16" y="49"/>
                    <a:pt x="17" y="46"/>
                  </a:cubicBezTo>
                  <a:cubicBezTo>
                    <a:pt x="21" y="34"/>
                    <a:pt x="22" y="21"/>
                    <a:pt x="26" y="8"/>
                  </a:cubicBezTo>
                  <a:cubicBezTo>
                    <a:pt x="25" y="8"/>
                    <a:pt x="23" y="8"/>
                    <a:pt x="22" y="8"/>
                  </a:cubicBezTo>
                  <a:cubicBezTo>
                    <a:pt x="22" y="20"/>
                    <a:pt x="20" y="33"/>
                    <a:pt x="20" y="46"/>
                  </a:cubicBezTo>
                  <a:cubicBezTo>
                    <a:pt x="20" y="47"/>
                    <a:pt x="22" y="48"/>
                    <a:pt x="24" y="47"/>
                  </a:cubicBezTo>
                  <a:cubicBezTo>
                    <a:pt x="34" y="36"/>
                    <a:pt x="25" y="17"/>
                    <a:pt x="36" y="8"/>
                  </a:cubicBezTo>
                  <a:cubicBezTo>
                    <a:pt x="35" y="7"/>
                    <a:pt x="34" y="6"/>
                    <a:pt x="32" y="6"/>
                  </a:cubicBezTo>
                  <a:cubicBezTo>
                    <a:pt x="34" y="17"/>
                    <a:pt x="31" y="29"/>
                    <a:pt x="27" y="39"/>
                  </a:cubicBezTo>
                  <a:cubicBezTo>
                    <a:pt x="28" y="39"/>
                    <a:pt x="29" y="39"/>
                    <a:pt x="30" y="39"/>
                  </a:cubicBezTo>
                  <a:cubicBezTo>
                    <a:pt x="31" y="27"/>
                    <a:pt x="34" y="15"/>
                    <a:pt x="38" y="3"/>
                  </a:cubicBezTo>
                  <a:cubicBezTo>
                    <a:pt x="39" y="1"/>
                    <a:pt x="35" y="0"/>
                    <a:pt x="34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9" name="Freeform 699"/>
            <p:cNvSpPr/>
            <p:nvPr/>
          </p:nvSpPr>
          <p:spPr bwMode="auto">
            <a:xfrm>
              <a:off x="1238" y="3729"/>
              <a:ext cx="79" cy="121"/>
            </a:xfrm>
            <a:custGeom>
              <a:avLst/>
              <a:gdLst>
                <a:gd name="T0" fmla="*/ 52 w 65"/>
                <a:gd name="T1" fmla="*/ 96 h 99"/>
                <a:gd name="T2" fmla="*/ 60 w 65"/>
                <a:gd name="T3" fmla="*/ 66 h 99"/>
                <a:gd name="T4" fmla="*/ 53 w 65"/>
                <a:gd name="T5" fmla="*/ 88 h 99"/>
                <a:gd name="T6" fmla="*/ 64 w 65"/>
                <a:gd name="T7" fmla="*/ 51 h 99"/>
                <a:gd name="T8" fmla="*/ 53 w 65"/>
                <a:gd name="T9" fmla="*/ 87 h 99"/>
                <a:gd name="T10" fmla="*/ 61 w 65"/>
                <a:gd name="T11" fmla="*/ 51 h 99"/>
                <a:gd name="T12" fmla="*/ 48 w 65"/>
                <a:gd name="T13" fmla="*/ 82 h 99"/>
                <a:gd name="T14" fmla="*/ 55 w 65"/>
                <a:gd name="T15" fmla="*/ 48 h 99"/>
                <a:gd name="T16" fmla="*/ 45 w 65"/>
                <a:gd name="T17" fmla="*/ 81 h 99"/>
                <a:gd name="T18" fmla="*/ 52 w 65"/>
                <a:gd name="T19" fmla="*/ 46 h 99"/>
                <a:gd name="T20" fmla="*/ 45 w 65"/>
                <a:gd name="T21" fmla="*/ 60 h 99"/>
                <a:gd name="T22" fmla="*/ 48 w 65"/>
                <a:gd name="T23" fmla="*/ 31 h 99"/>
                <a:gd name="T24" fmla="*/ 30 w 65"/>
                <a:gd name="T25" fmla="*/ 77 h 99"/>
                <a:gd name="T26" fmla="*/ 45 w 65"/>
                <a:gd name="T27" fmla="*/ 13 h 99"/>
                <a:gd name="T28" fmla="*/ 25 w 65"/>
                <a:gd name="T29" fmla="*/ 74 h 99"/>
                <a:gd name="T30" fmla="*/ 33 w 65"/>
                <a:gd name="T31" fmla="*/ 35 h 99"/>
                <a:gd name="T32" fmla="*/ 38 w 65"/>
                <a:gd name="T33" fmla="*/ 2 h 99"/>
                <a:gd name="T34" fmla="*/ 23 w 65"/>
                <a:gd name="T35" fmla="*/ 66 h 99"/>
                <a:gd name="T36" fmla="*/ 27 w 65"/>
                <a:gd name="T37" fmla="*/ 8 h 99"/>
                <a:gd name="T38" fmla="*/ 14 w 65"/>
                <a:gd name="T39" fmla="*/ 66 h 99"/>
                <a:gd name="T40" fmla="*/ 21 w 65"/>
                <a:gd name="T41" fmla="*/ 8 h 99"/>
                <a:gd name="T42" fmla="*/ 8 w 65"/>
                <a:gd name="T43" fmla="*/ 53 h 99"/>
                <a:gd name="T44" fmla="*/ 16 w 65"/>
                <a:gd name="T45" fmla="*/ 7 h 99"/>
                <a:gd name="T46" fmla="*/ 9 w 65"/>
                <a:gd name="T47" fmla="*/ 30 h 99"/>
                <a:gd name="T48" fmla="*/ 11 w 65"/>
                <a:gd name="T49" fmla="*/ 13 h 99"/>
                <a:gd name="T50" fmla="*/ 8 w 65"/>
                <a:gd name="T51" fmla="*/ 32 h 99"/>
                <a:gd name="T52" fmla="*/ 17 w 65"/>
                <a:gd name="T53" fmla="*/ 7 h 99"/>
                <a:gd name="T54" fmla="*/ 8 w 65"/>
                <a:gd name="T55" fmla="*/ 55 h 99"/>
                <a:gd name="T56" fmla="*/ 21 w 65"/>
                <a:gd name="T57" fmla="*/ 7 h 99"/>
                <a:gd name="T58" fmla="*/ 10 w 65"/>
                <a:gd name="T59" fmla="*/ 66 h 99"/>
                <a:gd name="T60" fmla="*/ 31 w 65"/>
                <a:gd name="T61" fmla="*/ 10 h 99"/>
                <a:gd name="T62" fmla="*/ 19 w 65"/>
                <a:gd name="T63" fmla="*/ 66 h 99"/>
                <a:gd name="T64" fmla="*/ 42 w 65"/>
                <a:gd name="T65" fmla="*/ 4 h 99"/>
                <a:gd name="T66" fmla="*/ 29 w 65"/>
                <a:gd name="T67" fmla="*/ 34 h 99"/>
                <a:gd name="T68" fmla="*/ 29 w 65"/>
                <a:gd name="T69" fmla="*/ 75 h 99"/>
                <a:gd name="T70" fmla="*/ 41 w 65"/>
                <a:gd name="T71" fmla="*/ 13 h 99"/>
                <a:gd name="T72" fmla="*/ 34 w 65"/>
                <a:gd name="T73" fmla="*/ 78 h 99"/>
                <a:gd name="T74" fmla="*/ 44 w 65"/>
                <a:gd name="T75" fmla="*/ 31 h 99"/>
                <a:gd name="T76" fmla="*/ 39 w 65"/>
                <a:gd name="T77" fmla="*/ 87 h 99"/>
                <a:gd name="T78" fmla="*/ 48 w 65"/>
                <a:gd name="T79" fmla="*/ 45 h 99"/>
                <a:gd name="T80" fmla="*/ 49 w 65"/>
                <a:gd name="T81" fmla="*/ 82 h 99"/>
                <a:gd name="T82" fmla="*/ 51 w 65"/>
                <a:gd name="T83" fmla="*/ 47 h 99"/>
                <a:gd name="T84" fmla="*/ 52 w 65"/>
                <a:gd name="T85" fmla="*/ 83 h 99"/>
                <a:gd name="T86" fmla="*/ 57 w 65"/>
                <a:gd name="T87" fmla="*/ 52 h 99"/>
                <a:gd name="T88" fmla="*/ 56 w 65"/>
                <a:gd name="T89" fmla="*/ 88 h 99"/>
                <a:gd name="T90" fmla="*/ 60 w 65"/>
                <a:gd name="T91" fmla="*/ 50 h 99"/>
                <a:gd name="T92" fmla="*/ 57 w 65"/>
                <a:gd name="T93" fmla="*/ 89 h 99"/>
                <a:gd name="T94" fmla="*/ 56 w 65"/>
                <a:gd name="T95" fmla="*/ 65 h 99"/>
                <a:gd name="T96" fmla="*/ 56 w 65"/>
                <a:gd name="T97" fmla="*/ 97 h 99"/>
                <a:gd name="T98" fmla="*/ 55 w 65"/>
                <a:gd name="T99" fmla="*/ 7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5" h="99">
                  <a:moveTo>
                    <a:pt x="55" y="73"/>
                  </a:moveTo>
                  <a:cubicBezTo>
                    <a:pt x="54" y="81"/>
                    <a:pt x="53" y="88"/>
                    <a:pt x="52" y="96"/>
                  </a:cubicBezTo>
                  <a:cubicBezTo>
                    <a:pt x="53" y="96"/>
                    <a:pt x="54" y="96"/>
                    <a:pt x="56" y="96"/>
                  </a:cubicBezTo>
                  <a:cubicBezTo>
                    <a:pt x="56" y="86"/>
                    <a:pt x="58" y="76"/>
                    <a:pt x="60" y="66"/>
                  </a:cubicBezTo>
                  <a:cubicBezTo>
                    <a:pt x="59" y="66"/>
                    <a:pt x="57" y="65"/>
                    <a:pt x="56" y="65"/>
                  </a:cubicBezTo>
                  <a:cubicBezTo>
                    <a:pt x="55" y="73"/>
                    <a:pt x="54" y="81"/>
                    <a:pt x="53" y="88"/>
                  </a:cubicBezTo>
                  <a:cubicBezTo>
                    <a:pt x="54" y="89"/>
                    <a:pt x="56" y="89"/>
                    <a:pt x="57" y="89"/>
                  </a:cubicBezTo>
                  <a:cubicBezTo>
                    <a:pt x="59" y="76"/>
                    <a:pt x="60" y="63"/>
                    <a:pt x="64" y="51"/>
                  </a:cubicBezTo>
                  <a:cubicBezTo>
                    <a:pt x="63" y="51"/>
                    <a:pt x="62" y="50"/>
                    <a:pt x="60" y="50"/>
                  </a:cubicBezTo>
                  <a:cubicBezTo>
                    <a:pt x="59" y="63"/>
                    <a:pt x="56" y="75"/>
                    <a:pt x="53" y="87"/>
                  </a:cubicBezTo>
                  <a:cubicBezTo>
                    <a:pt x="52" y="90"/>
                    <a:pt x="56" y="91"/>
                    <a:pt x="56" y="88"/>
                  </a:cubicBezTo>
                  <a:cubicBezTo>
                    <a:pt x="60" y="76"/>
                    <a:pt x="64" y="63"/>
                    <a:pt x="61" y="51"/>
                  </a:cubicBezTo>
                  <a:cubicBezTo>
                    <a:pt x="60" y="49"/>
                    <a:pt x="58" y="49"/>
                    <a:pt x="57" y="50"/>
                  </a:cubicBezTo>
                  <a:cubicBezTo>
                    <a:pt x="51" y="60"/>
                    <a:pt x="50" y="71"/>
                    <a:pt x="48" y="82"/>
                  </a:cubicBezTo>
                  <a:cubicBezTo>
                    <a:pt x="49" y="82"/>
                    <a:pt x="51" y="82"/>
                    <a:pt x="52" y="82"/>
                  </a:cubicBezTo>
                  <a:cubicBezTo>
                    <a:pt x="51" y="71"/>
                    <a:pt x="51" y="59"/>
                    <a:pt x="55" y="48"/>
                  </a:cubicBezTo>
                  <a:cubicBezTo>
                    <a:pt x="53" y="48"/>
                    <a:pt x="52" y="48"/>
                    <a:pt x="51" y="47"/>
                  </a:cubicBezTo>
                  <a:cubicBezTo>
                    <a:pt x="50" y="59"/>
                    <a:pt x="50" y="70"/>
                    <a:pt x="45" y="81"/>
                  </a:cubicBezTo>
                  <a:cubicBezTo>
                    <a:pt x="47" y="81"/>
                    <a:pt x="48" y="81"/>
                    <a:pt x="49" y="81"/>
                  </a:cubicBezTo>
                  <a:cubicBezTo>
                    <a:pt x="48" y="69"/>
                    <a:pt x="50" y="58"/>
                    <a:pt x="52" y="46"/>
                  </a:cubicBezTo>
                  <a:cubicBezTo>
                    <a:pt x="52" y="44"/>
                    <a:pt x="48" y="43"/>
                    <a:pt x="48" y="45"/>
                  </a:cubicBezTo>
                  <a:cubicBezTo>
                    <a:pt x="47" y="50"/>
                    <a:pt x="46" y="55"/>
                    <a:pt x="45" y="60"/>
                  </a:cubicBezTo>
                  <a:cubicBezTo>
                    <a:pt x="45" y="63"/>
                    <a:pt x="39" y="84"/>
                    <a:pt x="39" y="76"/>
                  </a:cubicBezTo>
                  <a:cubicBezTo>
                    <a:pt x="40" y="61"/>
                    <a:pt x="48" y="47"/>
                    <a:pt x="48" y="31"/>
                  </a:cubicBezTo>
                  <a:cubicBezTo>
                    <a:pt x="48" y="29"/>
                    <a:pt x="45" y="29"/>
                    <a:pt x="44" y="31"/>
                  </a:cubicBezTo>
                  <a:cubicBezTo>
                    <a:pt x="38" y="46"/>
                    <a:pt x="35" y="62"/>
                    <a:pt x="30" y="77"/>
                  </a:cubicBezTo>
                  <a:cubicBezTo>
                    <a:pt x="31" y="77"/>
                    <a:pt x="33" y="77"/>
                    <a:pt x="34" y="77"/>
                  </a:cubicBezTo>
                  <a:cubicBezTo>
                    <a:pt x="33" y="55"/>
                    <a:pt x="46" y="35"/>
                    <a:pt x="45" y="13"/>
                  </a:cubicBezTo>
                  <a:cubicBezTo>
                    <a:pt x="45" y="11"/>
                    <a:pt x="42" y="10"/>
                    <a:pt x="41" y="12"/>
                  </a:cubicBezTo>
                  <a:cubicBezTo>
                    <a:pt x="30" y="31"/>
                    <a:pt x="29" y="53"/>
                    <a:pt x="25" y="74"/>
                  </a:cubicBezTo>
                  <a:cubicBezTo>
                    <a:pt x="26" y="74"/>
                    <a:pt x="27" y="74"/>
                    <a:pt x="29" y="74"/>
                  </a:cubicBezTo>
                  <a:cubicBezTo>
                    <a:pt x="28" y="61"/>
                    <a:pt x="31" y="48"/>
                    <a:pt x="33" y="35"/>
                  </a:cubicBezTo>
                  <a:cubicBezTo>
                    <a:pt x="35" y="25"/>
                    <a:pt x="36" y="13"/>
                    <a:pt x="42" y="4"/>
                  </a:cubicBezTo>
                  <a:cubicBezTo>
                    <a:pt x="41" y="3"/>
                    <a:pt x="39" y="3"/>
                    <a:pt x="38" y="2"/>
                  </a:cubicBezTo>
                  <a:cubicBezTo>
                    <a:pt x="33" y="22"/>
                    <a:pt x="29" y="46"/>
                    <a:pt x="20" y="64"/>
                  </a:cubicBezTo>
                  <a:cubicBezTo>
                    <a:pt x="21" y="65"/>
                    <a:pt x="22" y="65"/>
                    <a:pt x="23" y="66"/>
                  </a:cubicBezTo>
                  <a:cubicBezTo>
                    <a:pt x="24" y="46"/>
                    <a:pt x="29" y="28"/>
                    <a:pt x="31" y="9"/>
                  </a:cubicBezTo>
                  <a:cubicBezTo>
                    <a:pt x="31" y="7"/>
                    <a:pt x="28" y="7"/>
                    <a:pt x="27" y="8"/>
                  </a:cubicBezTo>
                  <a:cubicBezTo>
                    <a:pt x="18" y="26"/>
                    <a:pt x="17" y="47"/>
                    <a:pt x="10" y="66"/>
                  </a:cubicBezTo>
                  <a:cubicBezTo>
                    <a:pt x="11" y="66"/>
                    <a:pt x="13" y="66"/>
                    <a:pt x="14" y="66"/>
                  </a:cubicBezTo>
                  <a:cubicBezTo>
                    <a:pt x="13" y="50"/>
                    <a:pt x="17" y="23"/>
                    <a:pt x="25" y="9"/>
                  </a:cubicBezTo>
                  <a:cubicBezTo>
                    <a:pt x="24" y="8"/>
                    <a:pt x="23" y="8"/>
                    <a:pt x="21" y="8"/>
                  </a:cubicBezTo>
                  <a:cubicBezTo>
                    <a:pt x="19" y="24"/>
                    <a:pt x="14" y="40"/>
                    <a:pt x="5" y="53"/>
                  </a:cubicBezTo>
                  <a:cubicBezTo>
                    <a:pt x="6" y="53"/>
                    <a:pt x="7" y="53"/>
                    <a:pt x="8" y="53"/>
                  </a:cubicBezTo>
                  <a:cubicBezTo>
                    <a:pt x="5" y="39"/>
                    <a:pt x="13" y="21"/>
                    <a:pt x="20" y="9"/>
                  </a:cubicBezTo>
                  <a:cubicBezTo>
                    <a:pt x="19" y="8"/>
                    <a:pt x="18" y="8"/>
                    <a:pt x="16" y="7"/>
                  </a:cubicBezTo>
                  <a:cubicBezTo>
                    <a:pt x="14" y="16"/>
                    <a:pt x="11" y="23"/>
                    <a:pt x="5" y="29"/>
                  </a:cubicBezTo>
                  <a:cubicBezTo>
                    <a:pt x="6" y="30"/>
                    <a:pt x="7" y="30"/>
                    <a:pt x="9" y="30"/>
                  </a:cubicBezTo>
                  <a:cubicBezTo>
                    <a:pt x="8" y="25"/>
                    <a:pt x="11" y="20"/>
                    <a:pt x="14" y="15"/>
                  </a:cubicBezTo>
                  <a:cubicBezTo>
                    <a:pt x="16" y="13"/>
                    <a:pt x="12" y="11"/>
                    <a:pt x="11" y="13"/>
                  </a:cubicBezTo>
                  <a:cubicBezTo>
                    <a:pt x="7" y="18"/>
                    <a:pt x="4" y="24"/>
                    <a:pt x="5" y="30"/>
                  </a:cubicBezTo>
                  <a:cubicBezTo>
                    <a:pt x="5" y="33"/>
                    <a:pt x="7" y="33"/>
                    <a:pt x="8" y="32"/>
                  </a:cubicBezTo>
                  <a:cubicBezTo>
                    <a:pt x="15" y="26"/>
                    <a:pt x="18" y="17"/>
                    <a:pt x="20" y="8"/>
                  </a:cubicBezTo>
                  <a:cubicBezTo>
                    <a:pt x="21" y="6"/>
                    <a:pt x="18" y="5"/>
                    <a:pt x="17" y="7"/>
                  </a:cubicBezTo>
                  <a:cubicBezTo>
                    <a:pt x="9" y="20"/>
                    <a:pt x="0" y="39"/>
                    <a:pt x="5" y="54"/>
                  </a:cubicBezTo>
                  <a:cubicBezTo>
                    <a:pt x="5" y="56"/>
                    <a:pt x="7" y="56"/>
                    <a:pt x="8" y="55"/>
                  </a:cubicBezTo>
                  <a:cubicBezTo>
                    <a:pt x="18" y="41"/>
                    <a:pt x="23" y="25"/>
                    <a:pt x="25" y="8"/>
                  </a:cubicBezTo>
                  <a:cubicBezTo>
                    <a:pt x="26" y="6"/>
                    <a:pt x="22" y="5"/>
                    <a:pt x="21" y="7"/>
                  </a:cubicBezTo>
                  <a:cubicBezTo>
                    <a:pt x="17" y="15"/>
                    <a:pt x="16" y="24"/>
                    <a:pt x="14" y="33"/>
                  </a:cubicBezTo>
                  <a:cubicBezTo>
                    <a:pt x="12" y="45"/>
                    <a:pt x="9" y="55"/>
                    <a:pt x="10" y="66"/>
                  </a:cubicBezTo>
                  <a:cubicBezTo>
                    <a:pt x="10" y="69"/>
                    <a:pt x="13" y="69"/>
                    <a:pt x="14" y="67"/>
                  </a:cubicBezTo>
                  <a:cubicBezTo>
                    <a:pt x="20" y="49"/>
                    <a:pt x="22" y="27"/>
                    <a:pt x="31" y="10"/>
                  </a:cubicBezTo>
                  <a:cubicBezTo>
                    <a:pt x="30" y="10"/>
                    <a:pt x="28" y="10"/>
                    <a:pt x="27" y="9"/>
                  </a:cubicBezTo>
                  <a:cubicBezTo>
                    <a:pt x="25" y="28"/>
                    <a:pt x="20" y="46"/>
                    <a:pt x="19" y="66"/>
                  </a:cubicBezTo>
                  <a:cubicBezTo>
                    <a:pt x="19" y="67"/>
                    <a:pt x="22" y="68"/>
                    <a:pt x="23" y="66"/>
                  </a:cubicBezTo>
                  <a:cubicBezTo>
                    <a:pt x="32" y="48"/>
                    <a:pt x="37" y="24"/>
                    <a:pt x="42" y="4"/>
                  </a:cubicBezTo>
                  <a:cubicBezTo>
                    <a:pt x="43" y="1"/>
                    <a:pt x="40" y="0"/>
                    <a:pt x="38" y="2"/>
                  </a:cubicBezTo>
                  <a:cubicBezTo>
                    <a:pt x="32" y="11"/>
                    <a:pt x="31" y="23"/>
                    <a:pt x="29" y="34"/>
                  </a:cubicBezTo>
                  <a:cubicBezTo>
                    <a:pt x="27" y="48"/>
                    <a:pt x="24" y="61"/>
                    <a:pt x="25" y="74"/>
                  </a:cubicBezTo>
                  <a:cubicBezTo>
                    <a:pt x="25" y="77"/>
                    <a:pt x="28" y="77"/>
                    <a:pt x="29" y="75"/>
                  </a:cubicBezTo>
                  <a:cubicBezTo>
                    <a:pt x="33" y="54"/>
                    <a:pt x="34" y="33"/>
                    <a:pt x="44" y="14"/>
                  </a:cubicBezTo>
                  <a:cubicBezTo>
                    <a:pt x="43" y="14"/>
                    <a:pt x="42" y="13"/>
                    <a:pt x="41" y="13"/>
                  </a:cubicBezTo>
                  <a:cubicBezTo>
                    <a:pt x="42" y="35"/>
                    <a:pt x="29" y="55"/>
                    <a:pt x="30" y="77"/>
                  </a:cubicBezTo>
                  <a:cubicBezTo>
                    <a:pt x="30" y="80"/>
                    <a:pt x="33" y="80"/>
                    <a:pt x="34" y="78"/>
                  </a:cubicBezTo>
                  <a:cubicBezTo>
                    <a:pt x="39" y="63"/>
                    <a:pt x="42" y="47"/>
                    <a:pt x="48" y="32"/>
                  </a:cubicBezTo>
                  <a:cubicBezTo>
                    <a:pt x="47" y="32"/>
                    <a:pt x="46" y="32"/>
                    <a:pt x="44" y="31"/>
                  </a:cubicBezTo>
                  <a:cubicBezTo>
                    <a:pt x="44" y="50"/>
                    <a:pt x="33" y="67"/>
                    <a:pt x="36" y="86"/>
                  </a:cubicBezTo>
                  <a:cubicBezTo>
                    <a:pt x="36" y="88"/>
                    <a:pt x="39" y="88"/>
                    <a:pt x="39" y="87"/>
                  </a:cubicBezTo>
                  <a:cubicBezTo>
                    <a:pt x="48" y="76"/>
                    <a:pt x="49" y="60"/>
                    <a:pt x="52" y="46"/>
                  </a:cubicBezTo>
                  <a:cubicBezTo>
                    <a:pt x="50" y="46"/>
                    <a:pt x="49" y="46"/>
                    <a:pt x="48" y="45"/>
                  </a:cubicBezTo>
                  <a:cubicBezTo>
                    <a:pt x="46" y="58"/>
                    <a:pt x="44" y="69"/>
                    <a:pt x="45" y="82"/>
                  </a:cubicBezTo>
                  <a:cubicBezTo>
                    <a:pt x="46" y="84"/>
                    <a:pt x="49" y="84"/>
                    <a:pt x="49" y="82"/>
                  </a:cubicBezTo>
                  <a:cubicBezTo>
                    <a:pt x="54" y="71"/>
                    <a:pt x="54" y="59"/>
                    <a:pt x="55" y="47"/>
                  </a:cubicBezTo>
                  <a:cubicBezTo>
                    <a:pt x="55" y="45"/>
                    <a:pt x="51" y="45"/>
                    <a:pt x="51" y="47"/>
                  </a:cubicBezTo>
                  <a:cubicBezTo>
                    <a:pt x="47" y="58"/>
                    <a:pt x="47" y="70"/>
                    <a:pt x="48" y="82"/>
                  </a:cubicBezTo>
                  <a:cubicBezTo>
                    <a:pt x="48" y="84"/>
                    <a:pt x="52" y="85"/>
                    <a:pt x="52" y="83"/>
                  </a:cubicBezTo>
                  <a:cubicBezTo>
                    <a:pt x="54" y="72"/>
                    <a:pt x="54" y="61"/>
                    <a:pt x="60" y="52"/>
                  </a:cubicBezTo>
                  <a:cubicBezTo>
                    <a:pt x="59" y="52"/>
                    <a:pt x="58" y="52"/>
                    <a:pt x="57" y="52"/>
                  </a:cubicBezTo>
                  <a:cubicBezTo>
                    <a:pt x="60" y="64"/>
                    <a:pt x="56" y="76"/>
                    <a:pt x="53" y="87"/>
                  </a:cubicBezTo>
                  <a:cubicBezTo>
                    <a:pt x="54" y="87"/>
                    <a:pt x="55" y="88"/>
                    <a:pt x="56" y="88"/>
                  </a:cubicBezTo>
                  <a:cubicBezTo>
                    <a:pt x="60" y="76"/>
                    <a:pt x="63" y="63"/>
                    <a:pt x="64" y="50"/>
                  </a:cubicBezTo>
                  <a:cubicBezTo>
                    <a:pt x="65" y="48"/>
                    <a:pt x="61" y="48"/>
                    <a:pt x="60" y="50"/>
                  </a:cubicBezTo>
                  <a:cubicBezTo>
                    <a:pt x="56" y="62"/>
                    <a:pt x="55" y="75"/>
                    <a:pt x="53" y="88"/>
                  </a:cubicBezTo>
                  <a:cubicBezTo>
                    <a:pt x="53" y="91"/>
                    <a:pt x="56" y="92"/>
                    <a:pt x="57" y="89"/>
                  </a:cubicBezTo>
                  <a:cubicBezTo>
                    <a:pt x="58" y="82"/>
                    <a:pt x="59" y="74"/>
                    <a:pt x="60" y="66"/>
                  </a:cubicBezTo>
                  <a:cubicBezTo>
                    <a:pt x="60" y="63"/>
                    <a:pt x="57" y="62"/>
                    <a:pt x="56" y="65"/>
                  </a:cubicBezTo>
                  <a:cubicBezTo>
                    <a:pt x="54" y="75"/>
                    <a:pt x="52" y="86"/>
                    <a:pt x="51" y="96"/>
                  </a:cubicBezTo>
                  <a:cubicBezTo>
                    <a:pt x="51" y="99"/>
                    <a:pt x="55" y="99"/>
                    <a:pt x="56" y="97"/>
                  </a:cubicBezTo>
                  <a:cubicBezTo>
                    <a:pt x="57" y="90"/>
                    <a:pt x="58" y="82"/>
                    <a:pt x="59" y="75"/>
                  </a:cubicBezTo>
                  <a:cubicBezTo>
                    <a:pt x="60" y="72"/>
                    <a:pt x="56" y="71"/>
                    <a:pt x="55" y="7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0" name="Freeform 700"/>
            <p:cNvSpPr/>
            <p:nvPr/>
          </p:nvSpPr>
          <p:spPr bwMode="auto">
            <a:xfrm>
              <a:off x="1177" y="3654"/>
              <a:ext cx="46" cy="65"/>
            </a:xfrm>
            <a:custGeom>
              <a:avLst/>
              <a:gdLst>
                <a:gd name="T0" fmla="*/ 3 w 38"/>
                <a:gd name="T1" fmla="*/ 50 h 53"/>
                <a:gd name="T2" fmla="*/ 18 w 38"/>
                <a:gd name="T3" fmla="*/ 31 h 53"/>
                <a:gd name="T4" fmla="*/ 7 w 38"/>
                <a:gd name="T5" fmla="*/ 25 h 53"/>
                <a:gd name="T6" fmla="*/ 12 w 38"/>
                <a:gd name="T7" fmla="*/ 12 h 53"/>
                <a:gd name="T8" fmla="*/ 35 w 38"/>
                <a:gd name="T9" fmla="*/ 7 h 53"/>
                <a:gd name="T10" fmla="*/ 36 w 38"/>
                <a:gd name="T11" fmla="*/ 3 h 53"/>
                <a:gd name="T12" fmla="*/ 3 w 38"/>
                <a:gd name="T13" fmla="*/ 14 h 53"/>
                <a:gd name="T14" fmla="*/ 4 w 38"/>
                <a:gd name="T15" fmla="*/ 29 h 53"/>
                <a:gd name="T16" fmla="*/ 10 w 38"/>
                <a:gd name="T17" fmla="*/ 32 h 53"/>
                <a:gd name="T18" fmla="*/ 16 w 38"/>
                <a:gd name="T19" fmla="*/ 41 h 53"/>
                <a:gd name="T20" fmla="*/ 4 w 38"/>
                <a:gd name="T21" fmla="*/ 46 h 53"/>
                <a:gd name="T22" fmla="*/ 3 w 38"/>
                <a:gd name="T23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53">
                  <a:moveTo>
                    <a:pt x="3" y="50"/>
                  </a:moveTo>
                  <a:cubicBezTo>
                    <a:pt x="13" y="53"/>
                    <a:pt x="30" y="37"/>
                    <a:pt x="18" y="31"/>
                  </a:cubicBezTo>
                  <a:cubicBezTo>
                    <a:pt x="14" y="29"/>
                    <a:pt x="9" y="29"/>
                    <a:pt x="7" y="25"/>
                  </a:cubicBezTo>
                  <a:cubicBezTo>
                    <a:pt x="3" y="20"/>
                    <a:pt x="8" y="15"/>
                    <a:pt x="12" y="12"/>
                  </a:cubicBezTo>
                  <a:cubicBezTo>
                    <a:pt x="18" y="8"/>
                    <a:pt x="28" y="5"/>
                    <a:pt x="35" y="7"/>
                  </a:cubicBezTo>
                  <a:cubicBezTo>
                    <a:pt x="37" y="8"/>
                    <a:pt x="38" y="4"/>
                    <a:pt x="36" y="3"/>
                  </a:cubicBezTo>
                  <a:cubicBezTo>
                    <a:pt x="25" y="0"/>
                    <a:pt x="10" y="5"/>
                    <a:pt x="3" y="14"/>
                  </a:cubicBezTo>
                  <a:cubicBezTo>
                    <a:pt x="0" y="19"/>
                    <a:pt x="1" y="25"/>
                    <a:pt x="4" y="29"/>
                  </a:cubicBezTo>
                  <a:cubicBezTo>
                    <a:pt x="6" y="30"/>
                    <a:pt x="8" y="31"/>
                    <a:pt x="10" y="32"/>
                  </a:cubicBezTo>
                  <a:cubicBezTo>
                    <a:pt x="13" y="33"/>
                    <a:pt x="20" y="34"/>
                    <a:pt x="16" y="41"/>
                  </a:cubicBezTo>
                  <a:cubicBezTo>
                    <a:pt x="15" y="45"/>
                    <a:pt x="9" y="47"/>
                    <a:pt x="4" y="46"/>
                  </a:cubicBezTo>
                  <a:cubicBezTo>
                    <a:pt x="2" y="45"/>
                    <a:pt x="1" y="49"/>
                    <a:pt x="3" y="5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1" name="Freeform 701"/>
            <p:cNvSpPr/>
            <p:nvPr/>
          </p:nvSpPr>
          <p:spPr bwMode="auto">
            <a:xfrm>
              <a:off x="1221" y="3674"/>
              <a:ext cx="29" cy="28"/>
            </a:xfrm>
            <a:custGeom>
              <a:avLst/>
              <a:gdLst>
                <a:gd name="T0" fmla="*/ 5 w 24"/>
                <a:gd name="T1" fmla="*/ 14 h 23"/>
                <a:gd name="T2" fmla="*/ 16 w 24"/>
                <a:gd name="T3" fmla="*/ 21 h 23"/>
                <a:gd name="T4" fmla="*/ 23 w 24"/>
                <a:gd name="T5" fmla="*/ 8 h 23"/>
                <a:gd name="T6" fmla="*/ 9 w 24"/>
                <a:gd name="T7" fmla="*/ 2 h 23"/>
                <a:gd name="T8" fmla="*/ 1 w 24"/>
                <a:gd name="T9" fmla="*/ 15 h 23"/>
                <a:gd name="T10" fmla="*/ 5 w 24"/>
                <a:gd name="T11" fmla="*/ 14 h 23"/>
                <a:gd name="T12" fmla="*/ 19 w 24"/>
                <a:gd name="T13" fmla="*/ 9 h 23"/>
                <a:gd name="T14" fmla="*/ 15 w 24"/>
                <a:gd name="T15" fmla="*/ 17 h 23"/>
                <a:gd name="T16" fmla="*/ 9 w 24"/>
                <a:gd name="T17" fmla="*/ 13 h 23"/>
                <a:gd name="T18" fmla="*/ 5 w 24"/>
                <a:gd name="T19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3">
                  <a:moveTo>
                    <a:pt x="5" y="14"/>
                  </a:moveTo>
                  <a:cubicBezTo>
                    <a:pt x="6" y="19"/>
                    <a:pt x="10" y="23"/>
                    <a:pt x="16" y="21"/>
                  </a:cubicBezTo>
                  <a:cubicBezTo>
                    <a:pt x="21" y="20"/>
                    <a:pt x="24" y="14"/>
                    <a:pt x="23" y="8"/>
                  </a:cubicBezTo>
                  <a:cubicBezTo>
                    <a:pt x="21" y="2"/>
                    <a:pt x="15" y="0"/>
                    <a:pt x="9" y="2"/>
                  </a:cubicBezTo>
                  <a:cubicBezTo>
                    <a:pt x="4" y="4"/>
                    <a:pt x="0" y="9"/>
                    <a:pt x="1" y="15"/>
                  </a:cubicBezTo>
                  <a:cubicBezTo>
                    <a:pt x="2" y="18"/>
                    <a:pt x="5" y="17"/>
                    <a:pt x="5" y="14"/>
                  </a:cubicBezTo>
                  <a:cubicBezTo>
                    <a:pt x="4" y="7"/>
                    <a:pt x="15" y="1"/>
                    <a:pt x="19" y="9"/>
                  </a:cubicBezTo>
                  <a:cubicBezTo>
                    <a:pt x="20" y="12"/>
                    <a:pt x="18" y="15"/>
                    <a:pt x="15" y="17"/>
                  </a:cubicBezTo>
                  <a:cubicBezTo>
                    <a:pt x="12" y="19"/>
                    <a:pt x="9" y="16"/>
                    <a:pt x="9" y="13"/>
                  </a:cubicBezTo>
                  <a:cubicBezTo>
                    <a:pt x="8" y="10"/>
                    <a:pt x="4" y="11"/>
                    <a:pt x="5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2" name="Freeform 702"/>
            <p:cNvSpPr/>
            <p:nvPr/>
          </p:nvSpPr>
          <p:spPr bwMode="auto">
            <a:xfrm>
              <a:off x="1395" y="3817"/>
              <a:ext cx="40" cy="57"/>
            </a:xfrm>
            <a:custGeom>
              <a:avLst/>
              <a:gdLst>
                <a:gd name="T0" fmla="*/ 5 w 33"/>
                <a:gd name="T1" fmla="*/ 45 h 47"/>
                <a:gd name="T2" fmla="*/ 23 w 33"/>
                <a:gd name="T3" fmla="*/ 27 h 47"/>
                <a:gd name="T4" fmla="*/ 5 w 33"/>
                <a:gd name="T5" fmla="*/ 18 h 47"/>
                <a:gd name="T6" fmla="*/ 12 w 33"/>
                <a:gd name="T7" fmla="*/ 9 h 47"/>
                <a:gd name="T8" fmla="*/ 25 w 33"/>
                <a:gd name="T9" fmla="*/ 9 h 47"/>
                <a:gd name="T10" fmla="*/ 28 w 33"/>
                <a:gd name="T11" fmla="*/ 5 h 47"/>
                <a:gd name="T12" fmla="*/ 0 w 33"/>
                <a:gd name="T13" fmla="*/ 18 h 47"/>
                <a:gd name="T14" fmla="*/ 11 w 33"/>
                <a:gd name="T15" fmla="*/ 28 h 47"/>
                <a:gd name="T16" fmla="*/ 21 w 33"/>
                <a:gd name="T17" fmla="*/ 36 h 47"/>
                <a:gd name="T18" fmla="*/ 6 w 33"/>
                <a:gd name="T19" fmla="*/ 41 h 47"/>
                <a:gd name="T20" fmla="*/ 5 w 33"/>
                <a:gd name="T21" fmla="*/ 4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47">
                  <a:moveTo>
                    <a:pt x="5" y="45"/>
                  </a:moveTo>
                  <a:cubicBezTo>
                    <a:pt x="14" y="47"/>
                    <a:pt x="33" y="39"/>
                    <a:pt x="23" y="27"/>
                  </a:cubicBezTo>
                  <a:cubicBezTo>
                    <a:pt x="18" y="21"/>
                    <a:pt x="7" y="27"/>
                    <a:pt x="5" y="18"/>
                  </a:cubicBezTo>
                  <a:cubicBezTo>
                    <a:pt x="3" y="14"/>
                    <a:pt x="9" y="11"/>
                    <a:pt x="12" y="9"/>
                  </a:cubicBezTo>
                  <a:cubicBezTo>
                    <a:pt x="16" y="7"/>
                    <a:pt x="21" y="6"/>
                    <a:pt x="25" y="9"/>
                  </a:cubicBezTo>
                  <a:cubicBezTo>
                    <a:pt x="28" y="10"/>
                    <a:pt x="30" y="7"/>
                    <a:pt x="28" y="5"/>
                  </a:cubicBezTo>
                  <a:cubicBezTo>
                    <a:pt x="18" y="0"/>
                    <a:pt x="0" y="6"/>
                    <a:pt x="0" y="18"/>
                  </a:cubicBezTo>
                  <a:cubicBezTo>
                    <a:pt x="0" y="24"/>
                    <a:pt x="6" y="27"/>
                    <a:pt x="11" y="28"/>
                  </a:cubicBezTo>
                  <a:cubicBezTo>
                    <a:pt x="15" y="29"/>
                    <a:pt x="24" y="29"/>
                    <a:pt x="21" y="36"/>
                  </a:cubicBezTo>
                  <a:cubicBezTo>
                    <a:pt x="18" y="41"/>
                    <a:pt x="10" y="42"/>
                    <a:pt x="6" y="41"/>
                  </a:cubicBezTo>
                  <a:cubicBezTo>
                    <a:pt x="3" y="40"/>
                    <a:pt x="2" y="44"/>
                    <a:pt x="5" y="4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3" name="Freeform 703"/>
            <p:cNvSpPr/>
            <p:nvPr/>
          </p:nvSpPr>
          <p:spPr bwMode="auto">
            <a:xfrm>
              <a:off x="1444" y="3831"/>
              <a:ext cx="35" cy="28"/>
            </a:xfrm>
            <a:custGeom>
              <a:avLst/>
              <a:gdLst>
                <a:gd name="T0" fmla="*/ 7 w 29"/>
                <a:gd name="T1" fmla="*/ 13 h 23"/>
                <a:gd name="T2" fmla="*/ 19 w 29"/>
                <a:gd name="T3" fmla="*/ 22 h 23"/>
                <a:gd name="T4" fmla="*/ 28 w 29"/>
                <a:gd name="T5" fmla="*/ 12 h 23"/>
                <a:gd name="T6" fmla="*/ 18 w 29"/>
                <a:gd name="T7" fmla="*/ 1 h 23"/>
                <a:gd name="T8" fmla="*/ 2 w 29"/>
                <a:gd name="T9" fmla="*/ 9 h 23"/>
                <a:gd name="T10" fmla="*/ 4 w 29"/>
                <a:gd name="T11" fmla="*/ 13 h 23"/>
                <a:gd name="T12" fmla="*/ 22 w 29"/>
                <a:gd name="T13" fmla="*/ 7 h 23"/>
                <a:gd name="T14" fmla="*/ 11 w 29"/>
                <a:gd name="T15" fmla="*/ 12 h 23"/>
                <a:gd name="T16" fmla="*/ 7 w 29"/>
                <a:gd name="T17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23">
                  <a:moveTo>
                    <a:pt x="7" y="13"/>
                  </a:moveTo>
                  <a:cubicBezTo>
                    <a:pt x="9" y="19"/>
                    <a:pt x="13" y="22"/>
                    <a:pt x="19" y="22"/>
                  </a:cubicBezTo>
                  <a:cubicBezTo>
                    <a:pt x="24" y="22"/>
                    <a:pt x="28" y="17"/>
                    <a:pt x="28" y="12"/>
                  </a:cubicBezTo>
                  <a:cubicBezTo>
                    <a:pt x="28" y="6"/>
                    <a:pt x="24" y="0"/>
                    <a:pt x="18" y="1"/>
                  </a:cubicBezTo>
                  <a:cubicBezTo>
                    <a:pt x="12" y="1"/>
                    <a:pt x="7" y="6"/>
                    <a:pt x="2" y="9"/>
                  </a:cubicBezTo>
                  <a:cubicBezTo>
                    <a:pt x="0" y="11"/>
                    <a:pt x="2" y="15"/>
                    <a:pt x="4" y="13"/>
                  </a:cubicBezTo>
                  <a:cubicBezTo>
                    <a:pt x="8" y="10"/>
                    <a:pt x="18" y="0"/>
                    <a:pt x="22" y="7"/>
                  </a:cubicBezTo>
                  <a:cubicBezTo>
                    <a:pt x="29" y="16"/>
                    <a:pt x="14" y="23"/>
                    <a:pt x="11" y="12"/>
                  </a:cubicBezTo>
                  <a:cubicBezTo>
                    <a:pt x="10" y="10"/>
                    <a:pt x="6" y="11"/>
                    <a:pt x="7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4" name="Freeform 704"/>
            <p:cNvSpPr/>
            <p:nvPr/>
          </p:nvSpPr>
          <p:spPr bwMode="auto">
            <a:xfrm>
              <a:off x="1499" y="3667"/>
              <a:ext cx="206" cy="185"/>
            </a:xfrm>
            <a:custGeom>
              <a:avLst/>
              <a:gdLst>
                <a:gd name="T0" fmla="*/ 69 w 169"/>
                <a:gd name="T1" fmla="*/ 10 h 152"/>
                <a:gd name="T2" fmla="*/ 24 w 169"/>
                <a:gd name="T3" fmla="*/ 86 h 152"/>
                <a:gd name="T4" fmla="*/ 100 w 169"/>
                <a:gd name="T5" fmla="*/ 137 h 152"/>
                <a:gd name="T6" fmla="*/ 153 w 169"/>
                <a:gd name="T7" fmla="*/ 50 h 152"/>
                <a:gd name="T8" fmla="*/ 113 w 169"/>
                <a:gd name="T9" fmla="*/ 8 h 152"/>
                <a:gd name="T10" fmla="*/ 58 w 169"/>
                <a:gd name="T11" fmla="*/ 17 h 152"/>
                <a:gd name="T12" fmla="*/ 60 w 169"/>
                <a:gd name="T13" fmla="*/ 21 h 152"/>
                <a:gd name="T14" fmla="*/ 108 w 169"/>
                <a:gd name="T15" fmla="*/ 10 h 152"/>
                <a:gd name="T16" fmla="*/ 151 w 169"/>
                <a:gd name="T17" fmla="*/ 56 h 152"/>
                <a:gd name="T18" fmla="*/ 99 w 169"/>
                <a:gd name="T19" fmla="*/ 133 h 152"/>
                <a:gd name="T20" fmla="*/ 70 w 169"/>
                <a:gd name="T21" fmla="*/ 14 h 152"/>
                <a:gd name="T22" fmla="*/ 69 w 169"/>
                <a:gd name="T23" fmla="*/ 1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9" h="152">
                  <a:moveTo>
                    <a:pt x="69" y="10"/>
                  </a:moveTo>
                  <a:cubicBezTo>
                    <a:pt x="36" y="21"/>
                    <a:pt x="20" y="52"/>
                    <a:pt x="24" y="86"/>
                  </a:cubicBezTo>
                  <a:cubicBezTo>
                    <a:pt x="30" y="125"/>
                    <a:pt x="64" y="144"/>
                    <a:pt x="100" y="137"/>
                  </a:cubicBezTo>
                  <a:cubicBezTo>
                    <a:pt x="138" y="129"/>
                    <a:pt x="169" y="87"/>
                    <a:pt x="153" y="50"/>
                  </a:cubicBezTo>
                  <a:cubicBezTo>
                    <a:pt x="147" y="34"/>
                    <a:pt x="130" y="14"/>
                    <a:pt x="113" y="8"/>
                  </a:cubicBezTo>
                  <a:cubicBezTo>
                    <a:pt x="93" y="0"/>
                    <a:pt x="75" y="6"/>
                    <a:pt x="58" y="17"/>
                  </a:cubicBezTo>
                  <a:cubicBezTo>
                    <a:pt x="56" y="19"/>
                    <a:pt x="58" y="23"/>
                    <a:pt x="60" y="21"/>
                  </a:cubicBezTo>
                  <a:cubicBezTo>
                    <a:pt x="74" y="11"/>
                    <a:pt x="90" y="5"/>
                    <a:pt x="108" y="10"/>
                  </a:cubicBezTo>
                  <a:cubicBezTo>
                    <a:pt x="127" y="14"/>
                    <a:pt x="144" y="39"/>
                    <a:pt x="151" y="56"/>
                  </a:cubicBezTo>
                  <a:cubicBezTo>
                    <a:pt x="166" y="90"/>
                    <a:pt x="129" y="125"/>
                    <a:pt x="99" y="133"/>
                  </a:cubicBezTo>
                  <a:cubicBezTo>
                    <a:pt x="24" y="152"/>
                    <a:pt x="0" y="36"/>
                    <a:pt x="70" y="14"/>
                  </a:cubicBezTo>
                  <a:cubicBezTo>
                    <a:pt x="73" y="13"/>
                    <a:pt x="72" y="9"/>
                    <a:pt x="69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5" name="Freeform 705"/>
            <p:cNvSpPr/>
            <p:nvPr/>
          </p:nvSpPr>
          <p:spPr bwMode="auto">
            <a:xfrm>
              <a:off x="1594" y="3743"/>
              <a:ext cx="31" cy="32"/>
            </a:xfrm>
            <a:custGeom>
              <a:avLst/>
              <a:gdLst>
                <a:gd name="T0" fmla="*/ 8 w 26"/>
                <a:gd name="T1" fmla="*/ 10 h 26"/>
                <a:gd name="T2" fmla="*/ 23 w 26"/>
                <a:gd name="T3" fmla="*/ 18 h 26"/>
                <a:gd name="T4" fmla="*/ 19 w 26"/>
                <a:gd name="T5" fmla="*/ 3 h 26"/>
                <a:gd name="T6" fmla="*/ 4 w 26"/>
                <a:gd name="T7" fmla="*/ 9 h 26"/>
                <a:gd name="T8" fmla="*/ 9 w 26"/>
                <a:gd name="T9" fmla="*/ 10 h 26"/>
                <a:gd name="T10" fmla="*/ 20 w 26"/>
                <a:gd name="T11" fmla="*/ 15 h 26"/>
                <a:gd name="T12" fmla="*/ 11 w 26"/>
                <a:gd name="T13" fmla="*/ 13 h 26"/>
                <a:gd name="T14" fmla="*/ 8 w 26"/>
                <a:gd name="T15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26">
                  <a:moveTo>
                    <a:pt x="8" y="10"/>
                  </a:moveTo>
                  <a:cubicBezTo>
                    <a:pt x="0" y="19"/>
                    <a:pt x="18" y="26"/>
                    <a:pt x="23" y="18"/>
                  </a:cubicBezTo>
                  <a:cubicBezTo>
                    <a:pt x="26" y="13"/>
                    <a:pt x="24" y="6"/>
                    <a:pt x="19" y="3"/>
                  </a:cubicBezTo>
                  <a:cubicBezTo>
                    <a:pt x="13" y="0"/>
                    <a:pt x="7" y="4"/>
                    <a:pt x="4" y="9"/>
                  </a:cubicBezTo>
                  <a:cubicBezTo>
                    <a:pt x="4" y="12"/>
                    <a:pt x="7" y="13"/>
                    <a:pt x="9" y="10"/>
                  </a:cubicBezTo>
                  <a:cubicBezTo>
                    <a:pt x="12" y="2"/>
                    <a:pt x="25" y="9"/>
                    <a:pt x="20" y="15"/>
                  </a:cubicBezTo>
                  <a:cubicBezTo>
                    <a:pt x="17" y="19"/>
                    <a:pt x="7" y="18"/>
                    <a:pt x="11" y="13"/>
                  </a:cubicBezTo>
                  <a:cubicBezTo>
                    <a:pt x="13" y="11"/>
                    <a:pt x="10" y="8"/>
                    <a:pt x="8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6" name="Freeform 706"/>
            <p:cNvSpPr/>
            <p:nvPr/>
          </p:nvSpPr>
          <p:spPr bwMode="auto">
            <a:xfrm>
              <a:off x="1611" y="3774"/>
              <a:ext cx="27" cy="55"/>
            </a:xfrm>
            <a:custGeom>
              <a:avLst/>
              <a:gdLst>
                <a:gd name="T0" fmla="*/ 4 w 22"/>
                <a:gd name="T1" fmla="*/ 11 h 45"/>
                <a:gd name="T2" fmla="*/ 13 w 22"/>
                <a:gd name="T3" fmla="*/ 42 h 45"/>
                <a:gd name="T4" fmla="*/ 17 w 22"/>
                <a:gd name="T5" fmla="*/ 41 h 45"/>
                <a:gd name="T6" fmla="*/ 12 w 22"/>
                <a:gd name="T7" fmla="*/ 24 h 45"/>
                <a:gd name="T8" fmla="*/ 5 w 22"/>
                <a:gd name="T9" fmla="*/ 2 h 45"/>
                <a:gd name="T10" fmla="*/ 2 w 22"/>
                <a:gd name="T11" fmla="*/ 4 h 45"/>
                <a:gd name="T12" fmla="*/ 11 w 22"/>
                <a:gd name="T13" fmla="*/ 21 h 45"/>
                <a:gd name="T14" fmla="*/ 15 w 22"/>
                <a:gd name="T15" fmla="*/ 33 h 45"/>
                <a:gd name="T16" fmla="*/ 14 w 22"/>
                <a:gd name="T17" fmla="*/ 37 h 45"/>
                <a:gd name="T18" fmla="*/ 17 w 22"/>
                <a:gd name="T19" fmla="*/ 24 h 45"/>
                <a:gd name="T20" fmla="*/ 4 w 22"/>
                <a:gd name="T21" fmla="*/ 1 h 45"/>
                <a:gd name="T22" fmla="*/ 1 w 22"/>
                <a:gd name="T23" fmla="*/ 3 h 45"/>
                <a:gd name="T24" fmla="*/ 7 w 22"/>
                <a:gd name="T25" fmla="*/ 24 h 45"/>
                <a:gd name="T26" fmla="*/ 13 w 22"/>
                <a:gd name="T27" fmla="*/ 42 h 45"/>
                <a:gd name="T28" fmla="*/ 17 w 22"/>
                <a:gd name="T29" fmla="*/ 40 h 45"/>
                <a:gd name="T30" fmla="*/ 8 w 22"/>
                <a:gd name="T31" fmla="*/ 10 h 45"/>
                <a:gd name="T32" fmla="*/ 4 w 22"/>
                <a:gd name="T33" fmla="*/ 1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45">
                  <a:moveTo>
                    <a:pt x="4" y="11"/>
                  </a:moveTo>
                  <a:cubicBezTo>
                    <a:pt x="7" y="22"/>
                    <a:pt x="9" y="32"/>
                    <a:pt x="13" y="42"/>
                  </a:cubicBezTo>
                  <a:cubicBezTo>
                    <a:pt x="15" y="45"/>
                    <a:pt x="17" y="43"/>
                    <a:pt x="17" y="41"/>
                  </a:cubicBezTo>
                  <a:cubicBezTo>
                    <a:pt x="16" y="35"/>
                    <a:pt x="14" y="30"/>
                    <a:pt x="12" y="24"/>
                  </a:cubicBezTo>
                  <a:cubicBezTo>
                    <a:pt x="8" y="17"/>
                    <a:pt x="7" y="9"/>
                    <a:pt x="5" y="2"/>
                  </a:cubicBezTo>
                  <a:cubicBezTo>
                    <a:pt x="4" y="3"/>
                    <a:pt x="3" y="3"/>
                    <a:pt x="2" y="4"/>
                  </a:cubicBezTo>
                  <a:cubicBezTo>
                    <a:pt x="7" y="8"/>
                    <a:pt x="9" y="15"/>
                    <a:pt x="11" y="21"/>
                  </a:cubicBezTo>
                  <a:cubicBezTo>
                    <a:pt x="12" y="23"/>
                    <a:pt x="16" y="33"/>
                    <a:pt x="15" y="33"/>
                  </a:cubicBezTo>
                  <a:cubicBezTo>
                    <a:pt x="13" y="32"/>
                    <a:pt x="12" y="36"/>
                    <a:pt x="14" y="37"/>
                  </a:cubicBezTo>
                  <a:cubicBezTo>
                    <a:pt x="22" y="40"/>
                    <a:pt x="19" y="28"/>
                    <a:pt x="17" y="24"/>
                  </a:cubicBezTo>
                  <a:cubicBezTo>
                    <a:pt x="14" y="17"/>
                    <a:pt x="12" y="6"/>
                    <a:pt x="4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3" y="10"/>
                    <a:pt x="4" y="17"/>
                    <a:pt x="7" y="24"/>
                  </a:cubicBezTo>
                  <a:cubicBezTo>
                    <a:pt x="9" y="30"/>
                    <a:pt x="12" y="35"/>
                    <a:pt x="13" y="42"/>
                  </a:cubicBezTo>
                  <a:cubicBezTo>
                    <a:pt x="14" y="41"/>
                    <a:pt x="16" y="41"/>
                    <a:pt x="17" y="40"/>
                  </a:cubicBezTo>
                  <a:cubicBezTo>
                    <a:pt x="12" y="31"/>
                    <a:pt x="10" y="20"/>
                    <a:pt x="8" y="10"/>
                  </a:cubicBezTo>
                  <a:cubicBezTo>
                    <a:pt x="7" y="8"/>
                    <a:pt x="3" y="9"/>
                    <a:pt x="4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7" name="Freeform 707"/>
            <p:cNvSpPr/>
            <p:nvPr/>
          </p:nvSpPr>
          <p:spPr bwMode="auto">
            <a:xfrm>
              <a:off x="1540" y="3689"/>
              <a:ext cx="146" cy="140"/>
            </a:xfrm>
            <a:custGeom>
              <a:avLst/>
              <a:gdLst>
                <a:gd name="T0" fmla="*/ 78 w 120"/>
                <a:gd name="T1" fmla="*/ 46 h 115"/>
                <a:gd name="T2" fmla="*/ 108 w 120"/>
                <a:gd name="T3" fmla="*/ 33 h 115"/>
                <a:gd name="T4" fmla="*/ 107 w 120"/>
                <a:gd name="T5" fmla="*/ 33 h 115"/>
                <a:gd name="T6" fmla="*/ 66 w 120"/>
                <a:gd name="T7" fmla="*/ 37 h 115"/>
                <a:gd name="T8" fmla="*/ 61 w 120"/>
                <a:gd name="T9" fmla="*/ 43 h 115"/>
                <a:gd name="T10" fmla="*/ 81 w 120"/>
                <a:gd name="T11" fmla="*/ 8 h 115"/>
                <a:gd name="T12" fmla="*/ 68 w 120"/>
                <a:gd name="T13" fmla="*/ 3 h 115"/>
                <a:gd name="T14" fmla="*/ 53 w 120"/>
                <a:gd name="T15" fmla="*/ 34 h 115"/>
                <a:gd name="T16" fmla="*/ 54 w 120"/>
                <a:gd name="T17" fmla="*/ 32 h 115"/>
                <a:gd name="T18" fmla="*/ 42 w 120"/>
                <a:gd name="T19" fmla="*/ 7 h 115"/>
                <a:gd name="T20" fmla="*/ 34 w 120"/>
                <a:gd name="T21" fmla="*/ 11 h 115"/>
                <a:gd name="T22" fmla="*/ 45 w 120"/>
                <a:gd name="T23" fmla="*/ 32 h 115"/>
                <a:gd name="T24" fmla="*/ 43 w 120"/>
                <a:gd name="T25" fmla="*/ 33 h 115"/>
                <a:gd name="T26" fmla="*/ 11 w 120"/>
                <a:gd name="T27" fmla="*/ 27 h 115"/>
                <a:gd name="T28" fmla="*/ 7 w 120"/>
                <a:gd name="T29" fmla="*/ 47 h 115"/>
                <a:gd name="T30" fmla="*/ 31 w 120"/>
                <a:gd name="T31" fmla="*/ 50 h 115"/>
                <a:gd name="T32" fmla="*/ 29 w 120"/>
                <a:gd name="T33" fmla="*/ 51 h 115"/>
                <a:gd name="T34" fmla="*/ 2 w 120"/>
                <a:gd name="T35" fmla="*/ 88 h 115"/>
                <a:gd name="T36" fmla="*/ 11 w 120"/>
                <a:gd name="T37" fmla="*/ 93 h 115"/>
                <a:gd name="T38" fmla="*/ 41 w 120"/>
                <a:gd name="T39" fmla="*/ 77 h 115"/>
                <a:gd name="T40" fmla="*/ 43 w 120"/>
                <a:gd name="T41" fmla="*/ 78 h 115"/>
                <a:gd name="T42" fmla="*/ 37 w 120"/>
                <a:gd name="T43" fmla="*/ 103 h 115"/>
                <a:gd name="T44" fmla="*/ 42 w 120"/>
                <a:gd name="T45" fmla="*/ 112 h 115"/>
                <a:gd name="T46" fmla="*/ 63 w 120"/>
                <a:gd name="T47" fmla="*/ 96 h 115"/>
                <a:gd name="T48" fmla="*/ 62 w 120"/>
                <a:gd name="T49" fmla="*/ 101 h 115"/>
                <a:gd name="T50" fmla="*/ 66 w 120"/>
                <a:gd name="T51" fmla="*/ 101 h 115"/>
                <a:gd name="T52" fmla="*/ 60 w 120"/>
                <a:gd name="T53" fmla="*/ 93 h 115"/>
                <a:gd name="T54" fmla="*/ 39 w 120"/>
                <a:gd name="T55" fmla="*/ 109 h 115"/>
                <a:gd name="T56" fmla="*/ 41 w 120"/>
                <a:gd name="T57" fmla="*/ 105 h 115"/>
                <a:gd name="T58" fmla="*/ 46 w 120"/>
                <a:gd name="T59" fmla="*/ 80 h 115"/>
                <a:gd name="T60" fmla="*/ 38 w 120"/>
                <a:gd name="T61" fmla="*/ 74 h 115"/>
                <a:gd name="T62" fmla="*/ 8 w 120"/>
                <a:gd name="T63" fmla="*/ 90 h 115"/>
                <a:gd name="T64" fmla="*/ 5 w 120"/>
                <a:gd name="T65" fmla="*/ 91 h 115"/>
                <a:gd name="T66" fmla="*/ 32 w 120"/>
                <a:gd name="T67" fmla="*/ 54 h 115"/>
                <a:gd name="T68" fmla="*/ 29 w 120"/>
                <a:gd name="T69" fmla="*/ 47 h 115"/>
                <a:gd name="T70" fmla="*/ 18 w 120"/>
                <a:gd name="T71" fmla="*/ 42 h 115"/>
                <a:gd name="T72" fmla="*/ 21 w 120"/>
                <a:gd name="T73" fmla="*/ 32 h 115"/>
                <a:gd name="T74" fmla="*/ 17 w 120"/>
                <a:gd name="T75" fmla="*/ 24 h 115"/>
                <a:gd name="T76" fmla="*/ 45 w 120"/>
                <a:gd name="T77" fmla="*/ 32 h 115"/>
                <a:gd name="T78" fmla="*/ 53 w 120"/>
                <a:gd name="T79" fmla="*/ 30 h 115"/>
                <a:gd name="T80" fmla="*/ 42 w 120"/>
                <a:gd name="T81" fmla="*/ 7 h 115"/>
                <a:gd name="T82" fmla="*/ 45 w 120"/>
                <a:gd name="T83" fmla="*/ 5 h 115"/>
                <a:gd name="T84" fmla="*/ 53 w 120"/>
                <a:gd name="T85" fmla="*/ 35 h 115"/>
                <a:gd name="T86" fmla="*/ 58 w 120"/>
                <a:gd name="T87" fmla="*/ 36 h 115"/>
                <a:gd name="T88" fmla="*/ 81 w 120"/>
                <a:gd name="T89" fmla="*/ 9 h 115"/>
                <a:gd name="T90" fmla="*/ 78 w 120"/>
                <a:gd name="T91" fmla="*/ 14 h 115"/>
                <a:gd name="T92" fmla="*/ 65 w 120"/>
                <a:gd name="T93" fmla="*/ 38 h 115"/>
                <a:gd name="T94" fmla="*/ 76 w 120"/>
                <a:gd name="T95" fmla="*/ 39 h 115"/>
                <a:gd name="T96" fmla="*/ 109 w 120"/>
                <a:gd name="T97" fmla="*/ 33 h 115"/>
                <a:gd name="T98" fmla="*/ 104 w 120"/>
                <a:gd name="T99" fmla="*/ 26 h 115"/>
                <a:gd name="T100" fmla="*/ 70 w 120"/>
                <a:gd name="T101" fmla="*/ 46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0" h="115">
                  <a:moveTo>
                    <a:pt x="71" y="50"/>
                  </a:moveTo>
                  <a:cubicBezTo>
                    <a:pt x="86" y="47"/>
                    <a:pt x="102" y="45"/>
                    <a:pt x="117" y="43"/>
                  </a:cubicBezTo>
                  <a:cubicBezTo>
                    <a:pt x="119" y="43"/>
                    <a:pt x="120" y="40"/>
                    <a:pt x="118" y="39"/>
                  </a:cubicBezTo>
                  <a:cubicBezTo>
                    <a:pt x="104" y="33"/>
                    <a:pt x="89" y="39"/>
                    <a:pt x="76" y="42"/>
                  </a:cubicBezTo>
                  <a:cubicBezTo>
                    <a:pt x="77" y="43"/>
                    <a:pt x="77" y="44"/>
                    <a:pt x="78" y="46"/>
                  </a:cubicBezTo>
                  <a:cubicBezTo>
                    <a:pt x="86" y="38"/>
                    <a:pt x="97" y="34"/>
                    <a:pt x="106" y="30"/>
                  </a:cubicBezTo>
                  <a:cubicBezTo>
                    <a:pt x="108" y="29"/>
                    <a:pt x="107" y="25"/>
                    <a:pt x="105" y="26"/>
                  </a:cubicBezTo>
                  <a:cubicBezTo>
                    <a:pt x="93" y="31"/>
                    <a:pt x="81" y="35"/>
                    <a:pt x="69" y="41"/>
                  </a:cubicBezTo>
                  <a:cubicBezTo>
                    <a:pt x="67" y="42"/>
                    <a:pt x="69" y="46"/>
                    <a:pt x="71" y="44"/>
                  </a:cubicBezTo>
                  <a:cubicBezTo>
                    <a:pt x="83" y="39"/>
                    <a:pt x="95" y="34"/>
                    <a:pt x="108" y="33"/>
                  </a:cubicBezTo>
                  <a:cubicBezTo>
                    <a:pt x="107" y="32"/>
                    <a:pt x="107" y="31"/>
                    <a:pt x="107" y="29"/>
                  </a:cubicBezTo>
                  <a:cubicBezTo>
                    <a:pt x="100" y="33"/>
                    <a:pt x="92" y="34"/>
                    <a:pt x="85" y="37"/>
                  </a:cubicBezTo>
                  <a:cubicBezTo>
                    <a:pt x="83" y="38"/>
                    <a:pt x="83" y="40"/>
                    <a:pt x="85" y="41"/>
                  </a:cubicBezTo>
                  <a:cubicBezTo>
                    <a:pt x="93" y="42"/>
                    <a:pt x="100" y="40"/>
                    <a:pt x="108" y="37"/>
                  </a:cubicBezTo>
                  <a:cubicBezTo>
                    <a:pt x="110" y="36"/>
                    <a:pt x="108" y="33"/>
                    <a:pt x="107" y="33"/>
                  </a:cubicBezTo>
                  <a:cubicBezTo>
                    <a:pt x="96" y="32"/>
                    <a:pt x="86" y="33"/>
                    <a:pt x="75" y="35"/>
                  </a:cubicBezTo>
                  <a:cubicBezTo>
                    <a:pt x="76" y="37"/>
                    <a:pt x="77" y="38"/>
                    <a:pt x="77" y="39"/>
                  </a:cubicBezTo>
                  <a:cubicBezTo>
                    <a:pt x="83" y="32"/>
                    <a:pt x="93" y="29"/>
                    <a:pt x="101" y="25"/>
                  </a:cubicBezTo>
                  <a:cubicBezTo>
                    <a:pt x="103" y="23"/>
                    <a:pt x="102" y="20"/>
                    <a:pt x="99" y="21"/>
                  </a:cubicBezTo>
                  <a:cubicBezTo>
                    <a:pt x="88" y="25"/>
                    <a:pt x="77" y="32"/>
                    <a:pt x="66" y="37"/>
                  </a:cubicBezTo>
                  <a:cubicBezTo>
                    <a:pt x="66" y="38"/>
                    <a:pt x="67" y="40"/>
                    <a:pt x="68" y="41"/>
                  </a:cubicBezTo>
                  <a:cubicBezTo>
                    <a:pt x="75" y="32"/>
                    <a:pt x="83" y="27"/>
                    <a:pt x="91" y="20"/>
                  </a:cubicBezTo>
                  <a:cubicBezTo>
                    <a:pt x="93" y="18"/>
                    <a:pt x="91" y="16"/>
                    <a:pt x="89" y="16"/>
                  </a:cubicBezTo>
                  <a:cubicBezTo>
                    <a:pt x="76" y="21"/>
                    <a:pt x="69" y="32"/>
                    <a:pt x="58" y="40"/>
                  </a:cubicBezTo>
                  <a:cubicBezTo>
                    <a:pt x="59" y="41"/>
                    <a:pt x="60" y="42"/>
                    <a:pt x="61" y="43"/>
                  </a:cubicBezTo>
                  <a:cubicBezTo>
                    <a:pt x="67" y="32"/>
                    <a:pt x="78" y="27"/>
                    <a:pt x="82" y="15"/>
                  </a:cubicBezTo>
                  <a:cubicBezTo>
                    <a:pt x="83" y="13"/>
                    <a:pt x="81" y="12"/>
                    <a:pt x="79" y="13"/>
                  </a:cubicBezTo>
                  <a:cubicBezTo>
                    <a:pt x="68" y="20"/>
                    <a:pt x="59" y="31"/>
                    <a:pt x="53" y="43"/>
                  </a:cubicBezTo>
                  <a:cubicBezTo>
                    <a:pt x="52" y="45"/>
                    <a:pt x="55" y="47"/>
                    <a:pt x="57" y="44"/>
                  </a:cubicBezTo>
                  <a:cubicBezTo>
                    <a:pt x="66" y="33"/>
                    <a:pt x="75" y="22"/>
                    <a:pt x="81" y="8"/>
                  </a:cubicBezTo>
                  <a:cubicBezTo>
                    <a:pt x="83" y="6"/>
                    <a:pt x="80" y="4"/>
                    <a:pt x="78" y="6"/>
                  </a:cubicBezTo>
                  <a:cubicBezTo>
                    <a:pt x="70" y="16"/>
                    <a:pt x="64" y="28"/>
                    <a:pt x="55" y="37"/>
                  </a:cubicBezTo>
                  <a:cubicBezTo>
                    <a:pt x="56" y="38"/>
                    <a:pt x="57" y="38"/>
                    <a:pt x="58" y="39"/>
                  </a:cubicBezTo>
                  <a:cubicBezTo>
                    <a:pt x="59" y="28"/>
                    <a:pt x="68" y="16"/>
                    <a:pt x="72" y="5"/>
                  </a:cubicBezTo>
                  <a:cubicBezTo>
                    <a:pt x="73" y="3"/>
                    <a:pt x="70" y="2"/>
                    <a:pt x="68" y="3"/>
                  </a:cubicBezTo>
                  <a:cubicBezTo>
                    <a:pt x="60" y="11"/>
                    <a:pt x="57" y="24"/>
                    <a:pt x="54" y="35"/>
                  </a:cubicBezTo>
                  <a:cubicBezTo>
                    <a:pt x="54" y="37"/>
                    <a:pt x="57" y="38"/>
                    <a:pt x="58" y="37"/>
                  </a:cubicBezTo>
                  <a:cubicBezTo>
                    <a:pt x="64" y="26"/>
                    <a:pt x="65" y="15"/>
                    <a:pt x="65" y="4"/>
                  </a:cubicBezTo>
                  <a:cubicBezTo>
                    <a:pt x="65" y="1"/>
                    <a:pt x="62" y="1"/>
                    <a:pt x="62" y="3"/>
                  </a:cubicBezTo>
                  <a:cubicBezTo>
                    <a:pt x="58" y="13"/>
                    <a:pt x="56" y="24"/>
                    <a:pt x="53" y="34"/>
                  </a:cubicBezTo>
                  <a:cubicBezTo>
                    <a:pt x="55" y="34"/>
                    <a:pt x="56" y="34"/>
                    <a:pt x="57" y="34"/>
                  </a:cubicBezTo>
                  <a:cubicBezTo>
                    <a:pt x="56" y="24"/>
                    <a:pt x="56" y="13"/>
                    <a:pt x="57" y="2"/>
                  </a:cubicBezTo>
                  <a:cubicBezTo>
                    <a:pt x="56" y="2"/>
                    <a:pt x="54" y="2"/>
                    <a:pt x="53" y="2"/>
                  </a:cubicBezTo>
                  <a:cubicBezTo>
                    <a:pt x="52" y="12"/>
                    <a:pt x="52" y="22"/>
                    <a:pt x="50" y="32"/>
                  </a:cubicBezTo>
                  <a:cubicBezTo>
                    <a:pt x="51" y="32"/>
                    <a:pt x="53" y="32"/>
                    <a:pt x="54" y="32"/>
                  </a:cubicBezTo>
                  <a:cubicBezTo>
                    <a:pt x="52" y="23"/>
                    <a:pt x="50" y="14"/>
                    <a:pt x="49" y="5"/>
                  </a:cubicBezTo>
                  <a:cubicBezTo>
                    <a:pt x="48" y="5"/>
                    <a:pt x="46" y="6"/>
                    <a:pt x="45" y="6"/>
                  </a:cubicBezTo>
                  <a:cubicBezTo>
                    <a:pt x="48" y="14"/>
                    <a:pt x="50" y="21"/>
                    <a:pt x="51" y="29"/>
                  </a:cubicBezTo>
                  <a:cubicBezTo>
                    <a:pt x="52" y="29"/>
                    <a:pt x="53" y="28"/>
                    <a:pt x="54" y="28"/>
                  </a:cubicBezTo>
                  <a:cubicBezTo>
                    <a:pt x="50" y="21"/>
                    <a:pt x="46" y="14"/>
                    <a:pt x="42" y="7"/>
                  </a:cubicBezTo>
                  <a:cubicBezTo>
                    <a:pt x="41" y="7"/>
                    <a:pt x="40" y="8"/>
                    <a:pt x="39" y="9"/>
                  </a:cubicBezTo>
                  <a:cubicBezTo>
                    <a:pt x="44" y="16"/>
                    <a:pt x="47" y="24"/>
                    <a:pt x="50" y="33"/>
                  </a:cubicBezTo>
                  <a:cubicBezTo>
                    <a:pt x="51" y="32"/>
                    <a:pt x="52" y="31"/>
                    <a:pt x="53" y="31"/>
                  </a:cubicBezTo>
                  <a:cubicBezTo>
                    <a:pt x="45" y="26"/>
                    <a:pt x="41" y="18"/>
                    <a:pt x="38" y="10"/>
                  </a:cubicBezTo>
                  <a:cubicBezTo>
                    <a:pt x="37" y="11"/>
                    <a:pt x="36" y="11"/>
                    <a:pt x="34" y="11"/>
                  </a:cubicBezTo>
                  <a:cubicBezTo>
                    <a:pt x="40" y="18"/>
                    <a:pt x="44" y="25"/>
                    <a:pt x="49" y="32"/>
                  </a:cubicBezTo>
                  <a:cubicBezTo>
                    <a:pt x="50" y="31"/>
                    <a:pt x="51" y="31"/>
                    <a:pt x="52" y="29"/>
                  </a:cubicBezTo>
                  <a:cubicBezTo>
                    <a:pt x="45" y="24"/>
                    <a:pt x="40" y="17"/>
                    <a:pt x="35" y="10"/>
                  </a:cubicBezTo>
                  <a:cubicBezTo>
                    <a:pt x="33" y="8"/>
                    <a:pt x="30" y="9"/>
                    <a:pt x="31" y="11"/>
                  </a:cubicBezTo>
                  <a:cubicBezTo>
                    <a:pt x="32" y="20"/>
                    <a:pt x="38" y="27"/>
                    <a:pt x="45" y="32"/>
                  </a:cubicBezTo>
                  <a:cubicBezTo>
                    <a:pt x="47" y="33"/>
                    <a:pt x="49" y="30"/>
                    <a:pt x="48" y="29"/>
                  </a:cubicBezTo>
                  <a:cubicBezTo>
                    <a:pt x="41" y="22"/>
                    <a:pt x="34" y="16"/>
                    <a:pt x="25" y="13"/>
                  </a:cubicBezTo>
                  <a:cubicBezTo>
                    <a:pt x="24" y="12"/>
                    <a:pt x="23" y="14"/>
                    <a:pt x="23" y="15"/>
                  </a:cubicBezTo>
                  <a:cubicBezTo>
                    <a:pt x="24" y="26"/>
                    <a:pt x="33" y="31"/>
                    <a:pt x="41" y="37"/>
                  </a:cubicBezTo>
                  <a:cubicBezTo>
                    <a:pt x="42" y="36"/>
                    <a:pt x="42" y="34"/>
                    <a:pt x="43" y="33"/>
                  </a:cubicBezTo>
                  <a:cubicBezTo>
                    <a:pt x="34" y="30"/>
                    <a:pt x="27" y="25"/>
                    <a:pt x="20" y="20"/>
                  </a:cubicBezTo>
                  <a:cubicBezTo>
                    <a:pt x="17" y="19"/>
                    <a:pt x="16" y="22"/>
                    <a:pt x="17" y="23"/>
                  </a:cubicBezTo>
                  <a:cubicBezTo>
                    <a:pt x="23" y="31"/>
                    <a:pt x="33" y="35"/>
                    <a:pt x="41" y="40"/>
                  </a:cubicBezTo>
                  <a:cubicBezTo>
                    <a:pt x="42" y="39"/>
                    <a:pt x="42" y="38"/>
                    <a:pt x="43" y="37"/>
                  </a:cubicBezTo>
                  <a:cubicBezTo>
                    <a:pt x="32" y="33"/>
                    <a:pt x="22" y="25"/>
                    <a:pt x="11" y="27"/>
                  </a:cubicBezTo>
                  <a:cubicBezTo>
                    <a:pt x="9" y="27"/>
                    <a:pt x="9" y="29"/>
                    <a:pt x="9" y="29"/>
                  </a:cubicBezTo>
                  <a:cubicBezTo>
                    <a:pt x="11" y="41"/>
                    <a:pt x="30" y="40"/>
                    <a:pt x="38" y="41"/>
                  </a:cubicBezTo>
                  <a:cubicBezTo>
                    <a:pt x="38" y="40"/>
                    <a:pt x="38" y="38"/>
                    <a:pt x="38" y="37"/>
                  </a:cubicBezTo>
                  <a:cubicBezTo>
                    <a:pt x="29" y="40"/>
                    <a:pt x="10" y="34"/>
                    <a:pt x="5" y="44"/>
                  </a:cubicBezTo>
                  <a:cubicBezTo>
                    <a:pt x="5" y="46"/>
                    <a:pt x="5" y="47"/>
                    <a:pt x="7" y="47"/>
                  </a:cubicBezTo>
                  <a:cubicBezTo>
                    <a:pt x="17" y="47"/>
                    <a:pt x="25" y="44"/>
                    <a:pt x="35" y="43"/>
                  </a:cubicBezTo>
                  <a:cubicBezTo>
                    <a:pt x="34" y="42"/>
                    <a:pt x="34" y="40"/>
                    <a:pt x="33" y="39"/>
                  </a:cubicBezTo>
                  <a:cubicBezTo>
                    <a:pt x="22" y="45"/>
                    <a:pt x="10" y="49"/>
                    <a:pt x="2" y="59"/>
                  </a:cubicBezTo>
                  <a:cubicBezTo>
                    <a:pt x="1" y="61"/>
                    <a:pt x="1" y="63"/>
                    <a:pt x="3" y="63"/>
                  </a:cubicBezTo>
                  <a:cubicBezTo>
                    <a:pt x="14" y="62"/>
                    <a:pt x="22" y="55"/>
                    <a:pt x="31" y="50"/>
                  </a:cubicBezTo>
                  <a:cubicBezTo>
                    <a:pt x="31" y="49"/>
                    <a:pt x="30" y="48"/>
                    <a:pt x="29" y="47"/>
                  </a:cubicBezTo>
                  <a:cubicBezTo>
                    <a:pt x="20" y="52"/>
                    <a:pt x="10" y="57"/>
                    <a:pt x="4" y="67"/>
                  </a:cubicBezTo>
                  <a:cubicBezTo>
                    <a:pt x="3" y="69"/>
                    <a:pt x="5" y="71"/>
                    <a:pt x="7" y="70"/>
                  </a:cubicBezTo>
                  <a:cubicBezTo>
                    <a:pt x="16" y="66"/>
                    <a:pt x="23" y="61"/>
                    <a:pt x="32" y="54"/>
                  </a:cubicBezTo>
                  <a:cubicBezTo>
                    <a:pt x="31" y="54"/>
                    <a:pt x="30" y="53"/>
                    <a:pt x="29" y="51"/>
                  </a:cubicBezTo>
                  <a:cubicBezTo>
                    <a:pt x="20" y="61"/>
                    <a:pt x="9" y="68"/>
                    <a:pt x="1" y="79"/>
                  </a:cubicBezTo>
                  <a:cubicBezTo>
                    <a:pt x="0" y="81"/>
                    <a:pt x="2" y="83"/>
                    <a:pt x="4" y="82"/>
                  </a:cubicBezTo>
                  <a:cubicBezTo>
                    <a:pt x="15" y="76"/>
                    <a:pt x="24" y="67"/>
                    <a:pt x="35" y="61"/>
                  </a:cubicBezTo>
                  <a:cubicBezTo>
                    <a:pt x="34" y="60"/>
                    <a:pt x="34" y="59"/>
                    <a:pt x="33" y="58"/>
                  </a:cubicBezTo>
                  <a:cubicBezTo>
                    <a:pt x="24" y="69"/>
                    <a:pt x="13" y="79"/>
                    <a:pt x="2" y="88"/>
                  </a:cubicBezTo>
                  <a:cubicBezTo>
                    <a:pt x="3" y="89"/>
                    <a:pt x="4" y="90"/>
                    <a:pt x="5" y="90"/>
                  </a:cubicBezTo>
                  <a:cubicBezTo>
                    <a:pt x="12" y="80"/>
                    <a:pt x="23" y="74"/>
                    <a:pt x="33" y="68"/>
                  </a:cubicBezTo>
                  <a:cubicBezTo>
                    <a:pt x="32" y="68"/>
                    <a:pt x="31" y="67"/>
                    <a:pt x="30" y="66"/>
                  </a:cubicBezTo>
                  <a:cubicBezTo>
                    <a:pt x="28" y="76"/>
                    <a:pt x="15" y="83"/>
                    <a:pt x="8" y="90"/>
                  </a:cubicBezTo>
                  <a:cubicBezTo>
                    <a:pt x="6" y="91"/>
                    <a:pt x="9" y="94"/>
                    <a:pt x="11" y="93"/>
                  </a:cubicBezTo>
                  <a:cubicBezTo>
                    <a:pt x="19" y="86"/>
                    <a:pt x="26" y="77"/>
                    <a:pt x="35" y="73"/>
                  </a:cubicBezTo>
                  <a:cubicBezTo>
                    <a:pt x="35" y="72"/>
                    <a:pt x="34" y="71"/>
                    <a:pt x="33" y="70"/>
                  </a:cubicBezTo>
                  <a:cubicBezTo>
                    <a:pt x="27" y="80"/>
                    <a:pt x="19" y="88"/>
                    <a:pt x="12" y="98"/>
                  </a:cubicBezTo>
                  <a:cubicBezTo>
                    <a:pt x="11" y="100"/>
                    <a:pt x="14" y="102"/>
                    <a:pt x="15" y="100"/>
                  </a:cubicBezTo>
                  <a:cubicBezTo>
                    <a:pt x="25" y="93"/>
                    <a:pt x="32" y="84"/>
                    <a:pt x="41" y="77"/>
                  </a:cubicBezTo>
                  <a:cubicBezTo>
                    <a:pt x="40" y="76"/>
                    <a:pt x="39" y="75"/>
                    <a:pt x="38" y="75"/>
                  </a:cubicBezTo>
                  <a:cubicBezTo>
                    <a:pt x="31" y="85"/>
                    <a:pt x="22" y="93"/>
                    <a:pt x="18" y="104"/>
                  </a:cubicBezTo>
                  <a:cubicBezTo>
                    <a:pt x="18" y="106"/>
                    <a:pt x="20" y="108"/>
                    <a:pt x="21" y="106"/>
                  </a:cubicBezTo>
                  <a:cubicBezTo>
                    <a:pt x="32" y="100"/>
                    <a:pt x="38" y="89"/>
                    <a:pt x="46" y="80"/>
                  </a:cubicBezTo>
                  <a:cubicBezTo>
                    <a:pt x="45" y="79"/>
                    <a:pt x="44" y="78"/>
                    <a:pt x="43" y="78"/>
                  </a:cubicBezTo>
                  <a:cubicBezTo>
                    <a:pt x="38" y="87"/>
                    <a:pt x="31" y="95"/>
                    <a:pt x="25" y="105"/>
                  </a:cubicBezTo>
                  <a:cubicBezTo>
                    <a:pt x="24" y="107"/>
                    <a:pt x="27" y="108"/>
                    <a:pt x="28" y="107"/>
                  </a:cubicBezTo>
                  <a:cubicBezTo>
                    <a:pt x="38" y="99"/>
                    <a:pt x="45" y="88"/>
                    <a:pt x="53" y="79"/>
                  </a:cubicBezTo>
                  <a:cubicBezTo>
                    <a:pt x="52" y="78"/>
                    <a:pt x="51" y="77"/>
                    <a:pt x="50" y="76"/>
                  </a:cubicBezTo>
                  <a:cubicBezTo>
                    <a:pt x="45" y="85"/>
                    <a:pt x="39" y="93"/>
                    <a:pt x="37" y="103"/>
                  </a:cubicBezTo>
                  <a:cubicBezTo>
                    <a:pt x="36" y="105"/>
                    <a:pt x="38" y="107"/>
                    <a:pt x="40" y="105"/>
                  </a:cubicBezTo>
                  <a:cubicBezTo>
                    <a:pt x="47" y="98"/>
                    <a:pt x="51" y="88"/>
                    <a:pt x="58" y="80"/>
                  </a:cubicBezTo>
                  <a:cubicBezTo>
                    <a:pt x="57" y="79"/>
                    <a:pt x="56" y="78"/>
                    <a:pt x="55" y="78"/>
                  </a:cubicBezTo>
                  <a:cubicBezTo>
                    <a:pt x="51" y="89"/>
                    <a:pt x="44" y="99"/>
                    <a:pt x="39" y="110"/>
                  </a:cubicBezTo>
                  <a:cubicBezTo>
                    <a:pt x="38" y="112"/>
                    <a:pt x="41" y="114"/>
                    <a:pt x="42" y="112"/>
                  </a:cubicBezTo>
                  <a:cubicBezTo>
                    <a:pt x="48" y="105"/>
                    <a:pt x="52" y="96"/>
                    <a:pt x="59" y="88"/>
                  </a:cubicBezTo>
                  <a:cubicBezTo>
                    <a:pt x="57" y="88"/>
                    <a:pt x="56" y="87"/>
                    <a:pt x="55" y="87"/>
                  </a:cubicBezTo>
                  <a:cubicBezTo>
                    <a:pt x="55" y="96"/>
                    <a:pt x="48" y="103"/>
                    <a:pt x="47" y="112"/>
                  </a:cubicBezTo>
                  <a:cubicBezTo>
                    <a:pt x="47" y="114"/>
                    <a:pt x="49" y="115"/>
                    <a:pt x="50" y="114"/>
                  </a:cubicBezTo>
                  <a:cubicBezTo>
                    <a:pt x="55" y="108"/>
                    <a:pt x="58" y="102"/>
                    <a:pt x="63" y="96"/>
                  </a:cubicBezTo>
                  <a:cubicBezTo>
                    <a:pt x="62" y="96"/>
                    <a:pt x="61" y="95"/>
                    <a:pt x="59" y="95"/>
                  </a:cubicBezTo>
                  <a:cubicBezTo>
                    <a:pt x="59" y="99"/>
                    <a:pt x="59" y="103"/>
                    <a:pt x="57" y="107"/>
                  </a:cubicBezTo>
                  <a:cubicBezTo>
                    <a:pt x="56" y="109"/>
                    <a:pt x="59" y="110"/>
                    <a:pt x="61" y="108"/>
                  </a:cubicBezTo>
                  <a:cubicBezTo>
                    <a:pt x="62" y="106"/>
                    <a:pt x="64" y="104"/>
                    <a:pt x="66" y="102"/>
                  </a:cubicBezTo>
                  <a:cubicBezTo>
                    <a:pt x="65" y="102"/>
                    <a:pt x="63" y="101"/>
                    <a:pt x="62" y="101"/>
                  </a:cubicBezTo>
                  <a:cubicBezTo>
                    <a:pt x="61" y="105"/>
                    <a:pt x="61" y="103"/>
                    <a:pt x="62" y="94"/>
                  </a:cubicBezTo>
                  <a:cubicBezTo>
                    <a:pt x="62" y="92"/>
                    <a:pt x="59" y="91"/>
                    <a:pt x="58" y="93"/>
                  </a:cubicBezTo>
                  <a:cubicBezTo>
                    <a:pt x="57" y="99"/>
                    <a:pt x="57" y="102"/>
                    <a:pt x="59" y="108"/>
                  </a:cubicBezTo>
                  <a:cubicBezTo>
                    <a:pt x="60" y="109"/>
                    <a:pt x="62" y="110"/>
                    <a:pt x="63" y="109"/>
                  </a:cubicBezTo>
                  <a:cubicBezTo>
                    <a:pt x="66" y="105"/>
                    <a:pt x="66" y="106"/>
                    <a:pt x="66" y="101"/>
                  </a:cubicBezTo>
                  <a:cubicBezTo>
                    <a:pt x="66" y="99"/>
                    <a:pt x="64" y="98"/>
                    <a:pt x="63" y="99"/>
                  </a:cubicBezTo>
                  <a:cubicBezTo>
                    <a:pt x="61" y="102"/>
                    <a:pt x="59" y="104"/>
                    <a:pt x="57" y="107"/>
                  </a:cubicBezTo>
                  <a:cubicBezTo>
                    <a:pt x="58" y="107"/>
                    <a:pt x="59" y="108"/>
                    <a:pt x="61" y="108"/>
                  </a:cubicBezTo>
                  <a:cubicBezTo>
                    <a:pt x="63" y="103"/>
                    <a:pt x="64" y="100"/>
                    <a:pt x="64" y="95"/>
                  </a:cubicBezTo>
                  <a:cubicBezTo>
                    <a:pt x="64" y="93"/>
                    <a:pt x="61" y="92"/>
                    <a:pt x="60" y="93"/>
                  </a:cubicBezTo>
                  <a:cubicBezTo>
                    <a:pt x="56" y="99"/>
                    <a:pt x="53" y="105"/>
                    <a:pt x="48" y="111"/>
                  </a:cubicBezTo>
                  <a:cubicBezTo>
                    <a:pt x="49" y="111"/>
                    <a:pt x="50" y="112"/>
                    <a:pt x="51" y="112"/>
                  </a:cubicBezTo>
                  <a:cubicBezTo>
                    <a:pt x="52" y="103"/>
                    <a:pt x="59" y="96"/>
                    <a:pt x="59" y="87"/>
                  </a:cubicBezTo>
                  <a:cubicBezTo>
                    <a:pt x="59" y="85"/>
                    <a:pt x="57" y="84"/>
                    <a:pt x="56" y="85"/>
                  </a:cubicBezTo>
                  <a:cubicBezTo>
                    <a:pt x="49" y="93"/>
                    <a:pt x="45" y="102"/>
                    <a:pt x="39" y="109"/>
                  </a:cubicBezTo>
                  <a:cubicBezTo>
                    <a:pt x="40" y="110"/>
                    <a:pt x="41" y="111"/>
                    <a:pt x="42" y="112"/>
                  </a:cubicBezTo>
                  <a:cubicBezTo>
                    <a:pt x="48" y="101"/>
                    <a:pt x="54" y="90"/>
                    <a:pt x="59" y="79"/>
                  </a:cubicBezTo>
                  <a:cubicBezTo>
                    <a:pt x="60" y="77"/>
                    <a:pt x="57" y="75"/>
                    <a:pt x="56" y="77"/>
                  </a:cubicBezTo>
                  <a:cubicBezTo>
                    <a:pt x="49" y="85"/>
                    <a:pt x="44" y="95"/>
                    <a:pt x="37" y="103"/>
                  </a:cubicBezTo>
                  <a:cubicBezTo>
                    <a:pt x="38" y="103"/>
                    <a:pt x="39" y="104"/>
                    <a:pt x="41" y="105"/>
                  </a:cubicBezTo>
                  <a:cubicBezTo>
                    <a:pt x="43" y="95"/>
                    <a:pt x="49" y="87"/>
                    <a:pt x="54" y="78"/>
                  </a:cubicBezTo>
                  <a:cubicBezTo>
                    <a:pt x="55" y="76"/>
                    <a:pt x="52" y="74"/>
                    <a:pt x="50" y="76"/>
                  </a:cubicBezTo>
                  <a:cubicBezTo>
                    <a:pt x="42" y="85"/>
                    <a:pt x="35" y="96"/>
                    <a:pt x="25" y="104"/>
                  </a:cubicBezTo>
                  <a:cubicBezTo>
                    <a:pt x="27" y="105"/>
                    <a:pt x="28" y="106"/>
                    <a:pt x="29" y="107"/>
                  </a:cubicBezTo>
                  <a:cubicBezTo>
                    <a:pt x="34" y="97"/>
                    <a:pt x="41" y="89"/>
                    <a:pt x="46" y="80"/>
                  </a:cubicBezTo>
                  <a:cubicBezTo>
                    <a:pt x="47" y="78"/>
                    <a:pt x="45" y="75"/>
                    <a:pt x="43" y="77"/>
                  </a:cubicBezTo>
                  <a:cubicBezTo>
                    <a:pt x="35" y="86"/>
                    <a:pt x="30" y="97"/>
                    <a:pt x="19" y="103"/>
                  </a:cubicBezTo>
                  <a:cubicBezTo>
                    <a:pt x="20" y="104"/>
                    <a:pt x="21" y="104"/>
                    <a:pt x="22" y="105"/>
                  </a:cubicBezTo>
                  <a:cubicBezTo>
                    <a:pt x="26" y="94"/>
                    <a:pt x="35" y="86"/>
                    <a:pt x="41" y="76"/>
                  </a:cubicBezTo>
                  <a:cubicBezTo>
                    <a:pt x="42" y="75"/>
                    <a:pt x="40" y="73"/>
                    <a:pt x="38" y="74"/>
                  </a:cubicBezTo>
                  <a:cubicBezTo>
                    <a:pt x="29" y="82"/>
                    <a:pt x="22" y="90"/>
                    <a:pt x="13" y="97"/>
                  </a:cubicBezTo>
                  <a:cubicBezTo>
                    <a:pt x="14" y="98"/>
                    <a:pt x="15" y="99"/>
                    <a:pt x="16" y="100"/>
                  </a:cubicBezTo>
                  <a:cubicBezTo>
                    <a:pt x="22" y="90"/>
                    <a:pt x="31" y="82"/>
                    <a:pt x="37" y="72"/>
                  </a:cubicBezTo>
                  <a:cubicBezTo>
                    <a:pt x="38" y="71"/>
                    <a:pt x="36" y="68"/>
                    <a:pt x="34" y="69"/>
                  </a:cubicBezTo>
                  <a:cubicBezTo>
                    <a:pt x="24" y="73"/>
                    <a:pt x="17" y="82"/>
                    <a:pt x="8" y="90"/>
                  </a:cubicBezTo>
                  <a:cubicBezTo>
                    <a:pt x="9" y="91"/>
                    <a:pt x="10" y="92"/>
                    <a:pt x="11" y="93"/>
                  </a:cubicBezTo>
                  <a:cubicBezTo>
                    <a:pt x="19" y="85"/>
                    <a:pt x="32" y="78"/>
                    <a:pt x="34" y="67"/>
                  </a:cubicBezTo>
                  <a:cubicBezTo>
                    <a:pt x="35" y="66"/>
                    <a:pt x="33" y="64"/>
                    <a:pt x="31" y="65"/>
                  </a:cubicBezTo>
                  <a:cubicBezTo>
                    <a:pt x="20" y="71"/>
                    <a:pt x="8" y="77"/>
                    <a:pt x="2" y="88"/>
                  </a:cubicBezTo>
                  <a:cubicBezTo>
                    <a:pt x="1" y="90"/>
                    <a:pt x="3" y="92"/>
                    <a:pt x="5" y="91"/>
                  </a:cubicBezTo>
                  <a:cubicBezTo>
                    <a:pt x="16" y="82"/>
                    <a:pt x="27" y="72"/>
                    <a:pt x="36" y="61"/>
                  </a:cubicBezTo>
                  <a:cubicBezTo>
                    <a:pt x="37" y="59"/>
                    <a:pt x="35" y="57"/>
                    <a:pt x="33" y="58"/>
                  </a:cubicBezTo>
                  <a:cubicBezTo>
                    <a:pt x="22" y="63"/>
                    <a:pt x="13" y="72"/>
                    <a:pt x="2" y="79"/>
                  </a:cubicBezTo>
                  <a:cubicBezTo>
                    <a:pt x="3" y="80"/>
                    <a:pt x="4" y="81"/>
                    <a:pt x="5" y="82"/>
                  </a:cubicBezTo>
                  <a:cubicBezTo>
                    <a:pt x="12" y="71"/>
                    <a:pt x="23" y="63"/>
                    <a:pt x="32" y="54"/>
                  </a:cubicBezTo>
                  <a:cubicBezTo>
                    <a:pt x="34" y="53"/>
                    <a:pt x="31" y="50"/>
                    <a:pt x="29" y="51"/>
                  </a:cubicBezTo>
                  <a:cubicBezTo>
                    <a:pt x="22" y="57"/>
                    <a:pt x="15" y="63"/>
                    <a:pt x="5" y="66"/>
                  </a:cubicBezTo>
                  <a:cubicBezTo>
                    <a:pt x="6" y="67"/>
                    <a:pt x="7" y="68"/>
                    <a:pt x="8" y="69"/>
                  </a:cubicBezTo>
                  <a:cubicBezTo>
                    <a:pt x="13" y="60"/>
                    <a:pt x="22" y="55"/>
                    <a:pt x="31" y="50"/>
                  </a:cubicBezTo>
                  <a:cubicBezTo>
                    <a:pt x="34" y="49"/>
                    <a:pt x="32" y="46"/>
                    <a:pt x="29" y="47"/>
                  </a:cubicBezTo>
                  <a:cubicBezTo>
                    <a:pt x="21" y="51"/>
                    <a:pt x="13" y="58"/>
                    <a:pt x="3" y="59"/>
                  </a:cubicBezTo>
                  <a:cubicBezTo>
                    <a:pt x="4" y="60"/>
                    <a:pt x="4" y="61"/>
                    <a:pt x="5" y="62"/>
                  </a:cubicBezTo>
                  <a:cubicBezTo>
                    <a:pt x="12" y="52"/>
                    <a:pt x="25" y="49"/>
                    <a:pt x="35" y="43"/>
                  </a:cubicBezTo>
                  <a:cubicBezTo>
                    <a:pt x="37" y="41"/>
                    <a:pt x="36" y="38"/>
                    <a:pt x="34" y="39"/>
                  </a:cubicBezTo>
                  <a:cubicBezTo>
                    <a:pt x="28" y="40"/>
                    <a:pt x="23" y="41"/>
                    <a:pt x="18" y="42"/>
                  </a:cubicBezTo>
                  <a:cubicBezTo>
                    <a:pt x="4" y="45"/>
                    <a:pt x="18" y="43"/>
                    <a:pt x="21" y="43"/>
                  </a:cubicBezTo>
                  <a:cubicBezTo>
                    <a:pt x="27" y="42"/>
                    <a:pt x="33" y="43"/>
                    <a:pt x="39" y="41"/>
                  </a:cubicBezTo>
                  <a:cubicBezTo>
                    <a:pt x="41" y="41"/>
                    <a:pt x="41" y="38"/>
                    <a:pt x="39" y="37"/>
                  </a:cubicBezTo>
                  <a:cubicBezTo>
                    <a:pt x="31" y="36"/>
                    <a:pt x="23" y="36"/>
                    <a:pt x="16" y="32"/>
                  </a:cubicBezTo>
                  <a:cubicBezTo>
                    <a:pt x="17" y="32"/>
                    <a:pt x="19" y="32"/>
                    <a:pt x="21" y="32"/>
                  </a:cubicBezTo>
                  <a:cubicBezTo>
                    <a:pt x="24" y="33"/>
                    <a:pt x="28" y="34"/>
                    <a:pt x="31" y="36"/>
                  </a:cubicBezTo>
                  <a:cubicBezTo>
                    <a:pt x="35" y="38"/>
                    <a:pt x="38" y="39"/>
                    <a:pt x="42" y="41"/>
                  </a:cubicBezTo>
                  <a:cubicBezTo>
                    <a:pt x="44" y="41"/>
                    <a:pt x="45" y="38"/>
                    <a:pt x="43" y="37"/>
                  </a:cubicBezTo>
                  <a:cubicBezTo>
                    <a:pt x="35" y="32"/>
                    <a:pt x="26" y="28"/>
                    <a:pt x="20" y="20"/>
                  </a:cubicBezTo>
                  <a:cubicBezTo>
                    <a:pt x="19" y="22"/>
                    <a:pt x="18" y="23"/>
                    <a:pt x="17" y="24"/>
                  </a:cubicBezTo>
                  <a:cubicBezTo>
                    <a:pt x="25" y="28"/>
                    <a:pt x="33" y="34"/>
                    <a:pt x="42" y="37"/>
                  </a:cubicBezTo>
                  <a:cubicBezTo>
                    <a:pt x="44" y="38"/>
                    <a:pt x="45" y="35"/>
                    <a:pt x="43" y="33"/>
                  </a:cubicBezTo>
                  <a:cubicBezTo>
                    <a:pt x="39" y="30"/>
                    <a:pt x="35" y="27"/>
                    <a:pt x="31" y="23"/>
                  </a:cubicBezTo>
                  <a:cubicBezTo>
                    <a:pt x="31" y="18"/>
                    <a:pt x="34" y="19"/>
                    <a:pt x="38" y="26"/>
                  </a:cubicBezTo>
                  <a:cubicBezTo>
                    <a:pt x="41" y="28"/>
                    <a:pt x="43" y="29"/>
                    <a:pt x="45" y="32"/>
                  </a:cubicBezTo>
                  <a:cubicBezTo>
                    <a:pt x="46" y="31"/>
                    <a:pt x="47" y="29"/>
                    <a:pt x="47" y="28"/>
                  </a:cubicBezTo>
                  <a:cubicBezTo>
                    <a:pt x="41" y="24"/>
                    <a:pt x="36" y="18"/>
                    <a:pt x="35" y="11"/>
                  </a:cubicBezTo>
                  <a:cubicBezTo>
                    <a:pt x="34" y="11"/>
                    <a:pt x="32" y="11"/>
                    <a:pt x="31" y="12"/>
                  </a:cubicBezTo>
                  <a:cubicBezTo>
                    <a:pt x="37" y="20"/>
                    <a:pt x="42" y="28"/>
                    <a:pt x="50" y="33"/>
                  </a:cubicBezTo>
                  <a:cubicBezTo>
                    <a:pt x="52" y="34"/>
                    <a:pt x="54" y="32"/>
                    <a:pt x="53" y="30"/>
                  </a:cubicBezTo>
                  <a:cubicBezTo>
                    <a:pt x="48" y="23"/>
                    <a:pt x="43" y="16"/>
                    <a:pt x="38" y="10"/>
                  </a:cubicBezTo>
                  <a:cubicBezTo>
                    <a:pt x="37" y="8"/>
                    <a:pt x="33" y="9"/>
                    <a:pt x="34" y="11"/>
                  </a:cubicBezTo>
                  <a:cubicBezTo>
                    <a:pt x="38" y="20"/>
                    <a:pt x="42" y="29"/>
                    <a:pt x="50" y="34"/>
                  </a:cubicBezTo>
                  <a:cubicBezTo>
                    <a:pt x="52" y="35"/>
                    <a:pt x="54" y="33"/>
                    <a:pt x="54" y="32"/>
                  </a:cubicBezTo>
                  <a:cubicBezTo>
                    <a:pt x="51" y="23"/>
                    <a:pt x="47" y="15"/>
                    <a:pt x="42" y="7"/>
                  </a:cubicBezTo>
                  <a:cubicBezTo>
                    <a:pt x="41" y="4"/>
                    <a:pt x="38" y="6"/>
                    <a:pt x="39" y="9"/>
                  </a:cubicBezTo>
                  <a:cubicBezTo>
                    <a:pt x="42" y="16"/>
                    <a:pt x="46" y="23"/>
                    <a:pt x="51" y="30"/>
                  </a:cubicBezTo>
                  <a:cubicBezTo>
                    <a:pt x="52" y="32"/>
                    <a:pt x="55" y="31"/>
                    <a:pt x="55" y="28"/>
                  </a:cubicBezTo>
                  <a:cubicBezTo>
                    <a:pt x="53" y="20"/>
                    <a:pt x="51" y="13"/>
                    <a:pt x="49" y="5"/>
                  </a:cubicBezTo>
                  <a:cubicBezTo>
                    <a:pt x="48" y="3"/>
                    <a:pt x="44" y="3"/>
                    <a:pt x="45" y="5"/>
                  </a:cubicBezTo>
                  <a:cubicBezTo>
                    <a:pt x="46" y="15"/>
                    <a:pt x="48" y="24"/>
                    <a:pt x="50" y="33"/>
                  </a:cubicBezTo>
                  <a:cubicBezTo>
                    <a:pt x="50" y="35"/>
                    <a:pt x="54" y="35"/>
                    <a:pt x="54" y="33"/>
                  </a:cubicBezTo>
                  <a:cubicBezTo>
                    <a:pt x="56" y="23"/>
                    <a:pt x="56" y="13"/>
                    <a:pt x="57" y="2"/>
                  </a:cubicBezTo>
                  <a:cubicBezTo>
                    <a:pt x="57" y="0"/>
                    <a:pt x="53" y="0"/>
                    <a:pt x="53" y="2"/>
                  </a:cubicBezTo>
                  <a:cubicBezTo>
                    <a:pt x="52" y="13"/>
                    <a:pt x="52" y="24"/>
                    <a:pt x="53" y="35"/>
                  </a:cubicBezTo>
                  <a:cubicBezTo>
                    <a:pt x="54" y="37"/>
                    <a:pt x="57" y="37"/>
                    <a:pt x="57" y="35"/>
                  </a:cubicBezTo>
                  <a:cubicBezTo>
                    <a:pt x="60" y="25"/>
                    <a:pt x="62" y="14"/>
                    <a:pt x="65" y="4"/>
                  </a:cubicBezTo>
                  <a:cubicBezTo>
                    <a:pt x="64" y="4"/>
                    <a:pt x="63" y="4"/>
                    <a:pt x="62" y="4"/>
                  </a:cubicBezTo>
                  <a:cubicBezTo>
                    <a:pt x="62" y="14"/>
                    <a:pt x="60" y="25"/>
                    <a:pt x="55" y="34"/>
                  </a:cubicBezTo>
                  <a:cubicBezTo>
                    <a:pt x="56" y="35"/>
                    <a:pt x="57" y="35"/>
                    <a:pt x="58" y="36"/>
                  </a:cubicBezTo>
                  <a:cubicBezTo>
                    <a:pt x="61" y="26"/>
                    <a:pt x="64" y="14"/>
                    <a:pt x="71" y="6"/>
                  </a:cubicBezTo>
                  <a:cubicBezTo>
                    <a:pt x="70" y="6"/>
                    <a:pt x="69" y="5"/>
                    <a:pt x="68" y="4"/>
                  </a:cubicBezTo>
                  <a:cubicBezTo>
                    <a:pt x="64" y="16"/>
                    <a:pt x="56" y="27"/>
                    <a:pt x="54" y="39"/>
                  </a:cubicBezTo>
                  <a:cubicBezTo>
                    <a:pt x="54" y="41"/>
                    <a:pt x="57" y="41"/>
                    <a:pt x="58" y="40"/>
                  </a:cubicBezTo>
                  <a:cubicBezTo>
                    <a:pt x="67" y="31"/>
                    <a:pt x="72" y="19"/>
                    <a:pt x="81" y="9"/>
                  </a:cubicBezTo>
                  <a:cubicBezTo>
                    <a:pt x="80" y="8"/>
                    <a:pt x="79" y="7"/>
                    <a:pt x="78" y="6"/>
                  </a:cubicBezTo>
                  <a:cubicBezTo>
                    <a:pt x="71" y="19"/>
                    <a:pt x="62" y="31"/>
                    <a:pt x="53" y="43"/>
                  </a:cubicBezTo>
                  <a:cubicBezTo>
                    <a:pt x="54" y="43"/>
                    <a:pt x="56" y="44"/>
                    <a:pt x="57" y="44"/>
                  </a:cubicBezTo>
                  <a:cubicBezTo>
                    <a:pt x="63" y="34"/>
                    <a:pt x="70" y="23"/>
                    <a:pt x="81" y="16"/>
                  </a:cubicBezTo>
                  <a:cubicBezTo>
                    <a:pt x="80" y="16"/>
                    <a:pt x="79" y="15"/>
                    <a:pt x="78" y="14"/>
                  </a:cubicBezTo>
                  <a:cubicBezTo>
                    <a:pt x="74" y="25"/>
                    <a:pt x="63" y="31"/>
                    <a:pt x="58" y="41"/>
                  </a:cubicBezTo>
                  <a:cubicBezTo>
                    <a:pt x="57" y="43"/>
                    <a:pt x="59" y="45"/>
                    <a:pt x="60" y="44"/>
                  </a:cubicBezTo>
                  <a:cubicBezTo>
                    <a:pt x="70" y="36"/>
                    <a:pt x="78" y="25"/>
                    <a:pt x="90" y="20"/>
                  </a:cubicBezTo>
                  <a:cubicBezTo>
                    <a:pt x="90" y="19"/>
                    <a:pt x="89" y="18"/>
                    <a:pt x="88" y="17"/>
                  </a:cubicBezTo>
                  <a:cubicBezTo>
                    <a:pt x="80" y="24"/>
                    <a:pt x="72" y="30"/>
                    <a:pt x="65" y="38"/>
                  </a:cubicBezTo>
                  <a:cubicBezTo>
                    <a:pt x="64" y="40"/>
                    <a:pt x="65" y="42"/>
                    <a:pt x="68" y="41"/>
                  </a:cubicBezTo>
                  <a:cubicBezTo>
                    <a:pt x="79" y="36"/>
                    <a:pt x="89" y="29"/>
                    <a:pt x="101" y="25"/>
                  </a:cubicBezTo>
                  <a:cubicBezTo>
                    <a:pt x="100" y="23"/>
                    <a:pt x="99" y="22"/>
                    <a:pt x="99" y="21"/>
                  </a:cubicBezTo>
                  <a:cubicBezTo>
                    <a:pt x="91" y="26"/>
                    <a:pt x="81" y="28"/>
                    <a:pt x="74" y="36"/>
                  </a:cubicBezTo>
                  <a:cubicBezTo>
                    <a:pt x="73" y="38"/>
                    <a:pt x="74" y="40"/>
                    <a:pt x="76" y="39"/>
                  </a:cubicBezTo>
                  <a:cubicBezTo>
                    <a:pt x="86" y="37"/>
                    <a:pt x="96" y="37"/>
                    <a:pt x="107" y="37"/>
                  </a:cubicBezTo>
                  <a:cubicBezTo>
                    <a:pt x="106" y="36"/>
                    <a:pt x="106" y="35"/>
                    <a:pt x="105" y="33"/>
                  </a:cubicBezTo>
                  <a:cubicBezTo>
                    <a:pt x="99" y="37"/>
                    <a:pt x="93" y="38"/>
                    <a:pt x="86" y="37"/>
                  </a:cubicBezTo>
                  <a:cubicBezTo>
                    <a:pt x="86" y="38"/>
                    <a:pt x="87" y="39"/>
                    <a:pt x="87" y="40"/>
                  </a:cubicBezTo>
                  <a:cubicBezTo>
                    <a:pt x="94" y="37"/>
                    <a:pt x="102" y="37"/>
                    <a:pt x="109" y="33"/>
                  </a:cubicBezTo>
                  <a:cubicBezTo>
                    <a:pt x="111" y="32"/>
                    <a:pt x="110" y="29"/>
                    <a:pt x="108" y="29"/>
                  </a:cubicBezTo>
                  <a:cubicBezTo>
                    <a:pt x="94" y="30"/>
                    <a:pt x="82" y="35"/>
                    <a:pt x="69" y="41"/>
                  </a:cubicBezTo>
                  <a:cubicBezTo>
                    <a:pt x="70" y="42"/>
                    <a:pt x="71" y="44"/>
                    <a:pt x="71" y="44"/>
                  </a:cubicBezTo>
                  <a:cubicBezTo>
                    <a:pt x="82" y="39"/>
                    <a:pt x="94" y="34"/>
                    <a:pt x="106" y="30"/>
                  </a:cubicBezTo>
                  <a:cubicBezTo>
                    <a:pt x="105" y="29"/>
                    <a:pt x="105" y="28"/>
                    <a:pt x="104" y="26"/>
                  </a:cubicBezTo>
                  <a:cubicBezTo>
                    <a:pt x="94" y="31"/>
                    <a:pt x="83" y="35"/>
                    <a:pt x="75" y="43"/>
                  </a:cubicBezTo>
                  <a:cubicBezTo>
                    <a:pt x="74" y="44"/>
                    <a:pt x="75" y="47"/>
                    <a:pt x="77" y="46"/>
                  </a:cubicBezTo>
                  <a:cubicBezTo>
                    <a:pt x="90" y="43"/>
                    <a:pt x="104" y="38"/>
                    <a:pt x="117" y="43"/>
                  </a:cubicBezTo>
                  <a:cubicBezTo>
                    <a:pt x="117" y="41"/>
                    <a:pt x="117" y="40"/>
                    <a:pt x="117" y="39"/>
                  </a:cubicBezTo>
                  <a:cubicBezTo>
                    <a:pt x="101" y="41"/>
                    <a:pt x="85" y="44"/>
                    <a:pt x="70" y="46"/>
                  </a:cubicBezTo>
                  <a:cubicBezTo>
                    <a:pt x="67" y="47"/>
                    <a:pt x="68" y="51"/>
                    <a:pt x="71" y="5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8" name="Freeform 708"/>
            <p:cNvSpPr/>
            <p:nvPr/>
          </p:nvSpPr>
          <p:spPr bwMode="auto">
            <a:xfrm>
              <a:off x="1573" y="3729"/>
              <a:ext cx="40" cy="47"/>
            </a:xfrm>
            <a:custGeom>
              <a:avLst/>
              <a:gdLst>
                <a:gd name="T0" fmla="*/ 6 w 33"/>
                <a:gd name="T1" fmla="*/ 14 h 39"/>
                <a:gd name="T2" fmla="*/ 6 w 33"/>
                <a:gd name="T3" fmla="*/ 26 h 39"/>
                <a:gd name="T4" fmla="*/ 10 w 33"/>
                <a:gd name="T5" fmla="*/ 26 h 39"/>
                <a:gd name="T6" fmla="*/ 15 w 33"/>
                <a:gd name="T7" fmla="*/ 16 h 39"/>
                <a:gd name="T8" fmla="*/ 11 w 33"/>
                <a:gd name="T9" fmla="*/ 14 h 39"/>
                <a:gd name="T10" fmla="*/ 7 w 33"/>
                <a:gd name="T11" fmla="*/ 31 h 39"/>
                <a:gd name="T12" fmla="*/ 11 w 33"/>
                <a:gd name="T13" fmla="*/ 33 h 39"/>
                <a:gd name="T14" fmla="*/ 19 w 33"/>
                <a:gd name="T15" fmla="*/ 16 h 39"/>
                <a:gd name="T16" fmla="*/ 16 w 33"/>
                <a:gd name="T17" fmla="*/ 13 h 39"/>
                <a:gd name="T18" fmla="*/ 11 w 33"/>
                <a:gd name="T19" fmla="*/ 24 h 39"/>
                <a:gd name="T20" fmla="*/ 14 w 33"/>
                <a:gd name="T21" fmla="*/ 25 h 39"/>
                <a:gd name="T22" fmla="*/ 31 w 33"/>
                <a:gd name="T23" fmla="*/ 4 h 39"/>
                <a:gd name="T24" fmla="*/ 29 w 33"/>
                <a:gd name="T25" fmla="*/ 1 h 39"/>
                <a:gd name="T26" fmla="*/ 16 w 33"/>
                <a:gd name="T27" fmla="*/ 13 h 39"/>
                <a:gd name="T28" fmla="*/ 19 w 33"/>
                <a:gd name="T29" fmla="*/ 15 h 39"/>
                <a:gd name="T30" fmla="*/ 21 w 33"/>
                <a:gd name="T31" fmla="*/ 9 h 39"/>
                <a:gd name="T32" fmla="*/ 18 w 33"/>
                <a:gd name="T33" fmla="*/ 7 h 39"/>
                <a:gd name="T34" fmla="*/ 12 w 33"/>
                <a:gd name="T35" fmla="*/ 37 h 39"/>
                <a:gd name="T36" fmla="*/ 15 w 33"/>
                <a:gd name="T37" fmla="*/ 36 h 39"/>
                <a:gd name="T38" fmla="*/ 16 w 33"/>
                <a:gd name="T39" fmla="*/ 33 h 39"/>
                <a:gd name="T40" fmla="*/ 12 w 33"/>
                <a:gd name="T41" fmla="*/ 34 h 39"/>
                <a:gd name="T42" fmla="*/ 17 w 33"/>
                <a:gd name="T43" fmla="*/ 38 h 39"/>
                <a:gd name="T44" fmla="*/ 20 w 33"/>
                <a:gd name="T45" fmla="*/ 37 h 39"/>
                <a:gd name="T46" fmla="*/ 23 w 33"/>
                <a:gd name="T47" fmla="*/ 34 h 39"/>
                <a:gd name="T48" fmla="*/ 23 w 33"/>
                <a:gd name="T49" fmla="*/ 30 h 39"/>
                <a:gd name="T50" fmla="*/ 19 w 33"/>
                <a:gd name="T51" fmla="*/ 30 h 39"/>
                <a:gd name="T52" fmla="*/ 19 w 33"/>
                <a:gd name="T53" fmla="*/ 33 h 39"/>
                <a:gd name="T54" fmla="*/ 23 w 33"/>
                <a:gd name="T55" fmla="*/ 34 h 39"/>
                <a:gd name="T56" fmla="*/ 23 w 33"/>
                <a:gd name="T57" fmla="*/ 30 h 39"/>
                <a:gd name="T58" fmla="*/ 16 w 33"/>
                <a:gd name="T59" fmla="*/ 36 h 39"/>
                <a:gd name="T60" fmla="*/ 20 w 33"/>
                <a:gd name="T61" fmla="*/ 35 h 39"/>
                <a:gd name="T62" fmla="*/ 15 w 33"/>
                <a:gd name="T63" fmla="*/ 31 h 39"/>
                <a:gd name="T64" fmla="*/ 12 w 33"/>
                <a:gd name="T65" fmla="*/ 32 h 39"/>
                <a:gd name="T66" fmla="*/ 11 w 33"/>
                <a:gd name="T67" fmla="*/ 34 h 39"/>
                <a:gd name="T68" fmla="*/ 14 w 33"/>
                <a:gd name="T69" fmla="*/ 33 h 39"/>
                <a:gd name="T70" fmla="*/ 21 w 33"/>
                <a:gd name="T71" fmla="*/ 9 h 39"/>
                <a:gd name="T72" fmla="*/ 18 w 33"/>
                <a:gd name="T73" fmla="*/ 7 h 39"/>
                <a:gd name="T74" fmla="*/ 15 w 33"/>
                <a:gd name="T75" fmla="*/ 14 h 39"/>
                <a:gd name="T76" fmla="*/ 18 w 33"/>
                <a:gd name="T77" fmla="*/ 16 h 39"/>
                <a:gd name="T78" fmla="*/ 31 w 33"/>
                <a:gd name="T79" fmla="*/ 4 h 39"/>
                <a:gd name="T80" fmla="*/ 29 w 33"/>
                <a:gd name="T81" fmla="*/ 1 h 39"/>
                <a:gd name="T82" fmla="*/ 11 w 33"/>
                <a:gd name="T83" fmla="*/ 24 h 39"/>
                <a:gd name="T84" fmla="*/ 14 w 33"/>
                <a:gd name="T85" fmla="*/ 26 h 39"/>
                <a:gd name="T86" fmla="*/ 20 w 33"/>
                <a:gd name="T87" fmla="*/ 14 h 39"/>
                <a:gd name="T88" fmla="*/ 16 w 33"/>
                <a:gd name="T89" fmla="*/ 13 h 39"/>
                <a:gd name="T90" fmla="*/ 7 w 33"/>
                <a:gd name="T91" fmla="*/ 31 h 39"/>
                <a:gd name="T92" fmla="*/ 11 w 33"/>
                <a:gd name="T93" fmla="*/ 33 h 39"/>
                <a:gd name="T94" fmla="*/ 15 w 33"/>
                <a:gd name="T95" fmla="*/ 15 h 39"/>
                <a:gd name="T96" fmla="*/ 12 w 33"/>
                <a:gd name="T97" fmla="*/ 13 h 39"/>
                <a:gd name="T98" fmla="*/ 6 w 33"/>
                <a:gd name="T99" fmla="*/ 25 h 39"/>
                <a:gd name="T100" fmla="*/ 10 w 33"/>
                <a:gd name="T101" fmla="*/ 25 h 39"/>
                <a:gd name="T102" fmla="*/ 10 w 33"/>
                <a:gd name="T103" fmla="*/ 15 h 39"/>
                <a:gd name="T104" fmla="*/ 6 w 33"/>
                <a:gd name="T105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3" h="39">
                  <a:moveTo>
                    <a:pt x="6" y="14"/>
                  </a:moveTo>
                  <a:cubicBezTo>
                    <a:pt x="5" y="18"/>
                    <a:pt x="5" y="22"/>
                    <a:pt x="6" y="26"/>
                  </a:cubicBezTo>
                  <a:cubicBezTo>
                    <a:pt x="6" y="28"/>
                    <a:pt x="9" y="28"/>
                    <a:pt x="10" y="26"/>
                  </a:cubicBezTo>
                  <a:cubicBezTo>
                    <a:pt x="11" y="22"/>
                    <a:pt x="12" y="19"/>
                    <a:pt x="15" y="16"/>
                  </a:cubicBezTo>
                  <a:cubicBezTo>
                    <a:pt x="13" y="16"/>
                    <a:pt x="12" y="15"/>
                    <a:pt x="11" y="14"/>
                  </a:cubicBezTo>
                  <a:cubicBezTo>
                    <a:pt x="10" y="20"/>
                    <a:pt x="8" y="25"/>
                    <a:pt x="7" y="31"/>
                  </a:cubicBezTo>
                  <a:cubicBezTo>
                    <a:pt x="8" y="32"/>
                    <a:pt x="9" y="32"/>
                    <a:pt x="11" y="33"/>
                  </a:cubicBezTo>
                  <a:cubicBezTo>
                    <a:pt x="12" y="26"/>
                    <a:pt x="14" y="20"/>
                    <a:pt x="19" y="16"/>
                  </a:cubicBezTo>
                  <a:cubicBezTo>
                    <a:pt x="18" y="15"/>
                    <a:pt x="17" y="14"/>
                    <a:pt x="16" y="13"/>
                  </a:cubicBezTo>
                  <a:cubicBezTo>
                    <a:pt x="15" y="17"/>
                    <a:pt x="13" y="21"/>
                    <a:pt x="11" y="24"/>
                  </a:cubicBezTo>
                  <a:cubicBezTo>
                    <a:pt x="12" y="24"/>
                    <a:pt x="13" y="25"/>
                    <a:pt x="14" y="25"/>
                  </a:cubicBezTo>
                  <a:cubicBezTo>
                    <a:pt x="17" y="17"/>
                    <a:pt x="25" y="10"/>
                    <a:pt x="31" y="4"/>
                  </a:cubicBezTo>
                  <a:cubicBezTo>
                    <a:pt x="33" y="3"/>
                    <a:pt x="31" y="0"/>
                    <a:pt x="29" y="1"/>
                  </a:cubicBezTo>
                  <a:cubicBezTo>
                    <a:pt x="24" y="5"/>
                    <a:pt x="21" y="9"/>
                    <a:pt x="16" y="13"/>
                  </a:cubicBezTo>
                  <a:cubicBezTo>
                    <a:pt x="17" y="13"/>
                    <a:pt x="18" y="14"/>
                    <a:pt x="19" y="15"/>
                  </a:cubicBezTo>
                  <a:cubicBezTo>
                    <a:pt x="19" y="13"/>
                    <a:pt x="20" y="11"/>
                    <a:pt x="21" y="9"/>
                  </a:cubicBezTo>
                  <a:cubicBezTo>
                    <a:pt x="20" y="8"/>
                    <a:pt x="19" y="7"/>
                    <a:pt x="18" y="7"/>
                  </a:cubicBezTo>
                  <a:cubicBezTo>
                    <a:pt x="15" y="12"/>
                    <a:pt x="0" y="34"/>
                    <a:pt x="12" y="37"/>
                  </a:cubicBezTo>
                  <a:cubicBezTo>
                    <a:pt x="14" y="37"/>
                    <a:pt x="15" y="37"/>
                    <a:pt x="15" y="36"/>
                  </a:cubicBezTo>
                  <a:cubicBezTo>
                    <a:pt x="15" y="35"/>
                    <a:pt x="15" y="34"/>
                    <a:pt x="16" y="33"/>
                  </a:cubicBezTo>
                  <a:cubicBezTo>
                    <a:pt x="15" y="33"/>
                    <a:pt x="14" y="33"/>
                    <a:pt x="12" y="34"/>
                  </a:cubicBezTo>
                  <a:cubicBezTo>
                    <a:pt x="14" y="35"/>
                    <a:pt x="15" y="36"/>
                    <a:pt x="17" y="38"/>
                  </a:cubicBezTo>
                  <a:cubicBezTo>
                    <a:pt x="18" y="39"/>
                    <a:pt x="20" y="38"/>
                    <a:pt x="20" y="37"/>
                  </a:cubicBezTo>
                  <a:cubicBezTo>
                    <a:pt x="21" y="36"/>
                    <a:pt x="22" y="35"/>
                    <a:pt x="23" y="34"/>
                  </a:cubicBezTo>
                  <a:cubicBezTo>
                    <a:pt x="26" y="34"/>
                    <a:pt x="26" y="30"/>
                    <a:pt x="23" y="30"/>
                  </a:cubicBezTo>
                  <a:cubicBezTo>
                    <a:pt x="22" y="30"/>
                    <a:pt x="20" y="30"/>
                    <a:pt x="19" y="30"/>
                  </a:cubicBezTo>
                  <a:cubicBezTo>
                    <a:pt x="16" y="29"/>
                    <a:pt x="16" y="33"/>
                    <a:pt x="19" y="33"/>
                  </a:cubicBezTo>
                  <a:cubicBezTo>
                    <a:pt x="20" y="33"/>
                    <a:pt x="22" y="34"/>
                    <a:pt x="23" y="34"/>
                  </a:cubicBezTo>
                  <a:cubicBezTo>
                    <a:pt x="23" y="33"/>
                    <a:pt x="23" y="31"/>
                    <a:pt x="23" y="30"/>
                  </a:cubicBezTo>
                  <a:cubicBezTo>
                    <a:pt x="19" y="30"/>
                    <a:pt x="17" y="32"/>
                    <a:pt x="16" y="36"/>
                  </a:cubicBezTo>
                  <a:cubicBezTo>
                    <a:pt x="17" y="35"/>
                    <a:pt x="19" y="35"/>
                    <a:pt x="20" y="35"/>
                  </a:cubicBezTo>
                  <a:cubicBezTo>
                    <a:pt x="18" y="33"/>
                    <a:pt x="17" y="33"/>
                    <a:pt x="15" y="31"/>
                  </a:cubicBezTo>
                  <a:cubicBezTo>
                    <a:pt x="14" y="30"/>
                    <a:pt x="12" y="30"/>
                    <a:pt x="12" y="32"/>
                  </a:cubicBezTo>
                  <a:cubicBezTo>
                    <a:pt x="11" y="33"/>
                    <a:pt x="11" y="33"/>
                    <a:pt x="11" y="34"/>
                  </a:cubicBezTo>
                  <a:cubicBezTo>
                    <a:pt x="12" y="34"/>
                    <a:pt x="13" y="33"/>
                    <a:pt x="14" y="33"/>
                  </a:cubicBezTo>
                  <a:cubicBezTo>
                    <a:pt x="8" y="31"/>
                    <a:pt x="20" y="12"/>
                    <a:pt x="21" y="9"/>
                  </a:cubicBezTo>
                  <a:cubicBezTo>
                    <a:pt x="23" y="7"/>
                    <a:pt x="19" y="4"/>
                    <a:pt x="18" y="7"/>
                  </a:cubicBezTo>
                  <a:cubicBezTo>
                    <a:pt x="17" y="9"/>
                    <a:pt x="15" y="11"/>
                    <a:pt x="15" y="14"/>
                  </a:cubicBezTo>
                  <a:cubicBezTo>
                    <a:pt x="14" y="16"/>
                    <a:pt x="16" y="17"/>
                    <a:pt x="18" y="16"/>
                  </a:cubicBezTo>
                  <a:cubicBezTo>
                    <a:pt x="23" y="13"/>
                    <a:pt x="27" y="8"/>
                    <a:pt x="31" y="4"/>
                  </a:cubicBezTo>
                  <a:cubicBezTo>
                    <a:pt x="30" y="4"/>
                    <a:pt x="29" y="2"/>
                    <a:pt x="29" y="1"/>
                  </a:cubicBezTo>
                  <a:cubicBezTo>
                    <a:pt x="22" y="8"/>
                    <a:pt x="14" y="15"/>
                    <a:pt x="11" y="24"/>
                  </a:cubicBezTo>
                  <a:cubicBezTo>
                    <a:pt x="10" y="27"/>
                    <a:pt x="13" y="28"/>
                    <a:pt x="14" y="26"/>
                  </a:cubicBezTo>
                  <a:cubicBezTo>
                    <a:pt x="17" y="22"/>
                    <a:pt x="19" y="19"/>
                    <a:pt x="20" y="14"/>
                  </a:cubicBezTo>
                  <a:cubicBezTo>
                    <a:pt x="20" y="13"/>
                    <a:pt x="18" y="11"/>
                    <a:pt x="16" y="13"/>
                  </a:cubicBezTo>
                  <a:cubicBezTo>
                    <a:pt x="11" y="17"/>
                    <a:pt x="8" y="24"/>
                    <a:pt x="7" y="31"/>
                  </a:cubicBezTo>
                  <a:cubicBezTo>
                    <a:pt x="6" y="34"/>
                    <a:pt x="10" y="35"/>
                    <a:pt x="11" y="33"/>
                  </a:cubicBezTo>
                  <a:cubicBezTo>
                    <a:pt x="12" y="27"/>
                    <a:pt x="14" y="21"/>
                    <a:pt x="15" y="15"/>
                  </a:cubicBezTo>
                  <a:cubicBezTo>
                    <a:pt x="15" y="13"/>
                    <a:pt x="13" y="11"/>
                    <a:pt x="12" y="13"/>
                  </a:cubicBezTo>
                  <a:cubicBezTo>
                    <a:pt x="8" y="17"/>
                    <a:pt x="7" y="21"/>
                    <a:pt x="6" y="25"/>
                  </a:cubicBezTo>
                  <a:cubicBezTo>
                    <a:pt x="7" y="25"/>
                    <a:pt x="8" y="25"/>
                    <a:pt x="10" y="25"/>
                  </a:cubicBezTo>
                  <a:cubicBezTo>
                    <a:pt x="9" y="21"/>
                    <a:pt x="10" y="19"/>
                    <a:pt x="10" y="15"/>
                  </a:cubicBezTo>
                  <a:cubicBezTo>
                    <a:pt x="10" y="13"/>
                    <a:pt x="7" y="11"/>
                    <a:pt x="6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9" name="Freeform 709"/>
            <p:cNvSpPr/>
            <p:nvPr/>
          </p:nvSpPr>
          <p:spPr bwMode="auto">
            <a:xfrm>
              <a:off x="1708" y="3781"/>
              <a:ext cx="40" cy="77"/>
            </a:xfrm>
            <a:custGeom>
              <a:avLst/>
              <a:gdLst>
                <a:gd name="T0" fmla="*/ 16 w 33"/>
                <a:gd name="T1" fmla="*/ 12 h 63"/>
                <a:gd name="T2" fmla="*/ 25 w 33"/>
                <a:gd name="T3" fmla="*/ 11 h 63"/>
                <a:gd name="T4" fmla="*/ 24 w 33"/>
                <a:gd name="T5" fmla="*/ 21 h 63"/>
                <a:gd name="T6" fmla="*/ 17 w 33"/>
                <a:gd name="T7" fmla="*/ 28 h 63"/>
                <a:gd name="T8" fmla="*/ 2 w 33"/>
                <a:gd name="T9" fmla="*/ 36 h 63"/>
                <a:gd name="T10" fmla="*/ 1 w 33"/>
                <a:gd name="T11" fmla="*/ 38 h 63"/>
                <a:gd name="T12" fmla="*/ 9 w 33"/>
                <a:gd name="T13" fmla="*/ 48 h 63"/>
                <a:gd name="T14" fmla="*/ 19 w 33"/>
                <a:gd name="T15" fmla="*/ 52 h 63"/>
                <a:gd name="T16" fmla="*/ 29 w 33"/>
                <a:gd name="T17" fmla="*/ 59 h 63"/>
                <a:gd name="T18" fmla="*/ 29 w 33"/>
                <a:gd name="T19" fmla="*/ 63 h 63"/>
                <a:gd name="T20" fmla="*/ 32 w 33"/>
                <a:gd name="T21" fmla="*/ 62 h 63"/>
                <a:gd name="T22" fmla="*/ 33 w 33"/>
                <a:gd name="T23" fmla="*/ 60 h 63"/>
                <a:gd name="T24" fmla="*/ 5 w 33"/>
                <a:gd name="T25" fmla="*/ 37 h 63"/>
                <a:gd name="T26" fmla="*/ 3 w 33"/>
                <a:gd name="T27" fmla="*/ 40 h 63"/>
                <a:gd name="T28" fmla="*/ 30 w 33"/>
                <a:gd name="T29" fmla="*/ 13 h 63"/>
                <a:gd name="T30" fmla="*/ 12 w 33"/>
                <a:gd name="T31" fmla="*/ 12 h 63"/>
                <a:gd name="T32" fmla="*/ 16 w 33"/>
                <a:gd name="T33" fmla="*/ 1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63">
                  <a:moveTo>
                    <a:pt x="16" y="12"/>
                  </a:moveTo>
                  <a:cubicBezTo>
                    <a:pt x="19" y="12"/>
                    <a:pt x="22" y="11"/>
                    <a:pt x="25" y="11"/>
                  </a:cubicBezTo>
                  <a:cubicBezTo>
                    <a:pt x="26" y="15"/>
                    <a:pt x="26" y="18"/>
                    <a:pt x="24" y="21"/>
                  </a:cubicBezTo>
                  <a:cubicBezTo>
                    <a:pt x="23" y="24"/>
                    <a:pt x="20" y="26"/>
                    <a:pt x="17" y="28"/>
                  </a:cubicBezTo>
                  <a:cubicBezTo>
                    <a:pt x="13" y="32"/>
                    <a:pt x="7" y="34"/>
                    <a:pt x="2" y="36"/>
                  </a:cubicBezTo>
                  <a:cubicBezTo>
                    <a:pt x="1" y="36"/>
                    <a:pt x="0" y="37"/>
                    <a:pt x="1" y="38"/>
                  </a:cubicBezTo>
                  <a:cubicBezTo>
                    <a:pt x="2" y="43"/>
                    <a:pt x="5" y="45"/>
                    <a:pt x="9" y="48"/>
                  </a:cubicBezTo>
                  <a:cubicBezTo>
                    <a:pt x="12" y="49"/>
                    <a:pt x="16" y="51"/>
                    <a:pt x="19" y="52"/>
                  </a:cubicBezTo>
                  <a:cubicBezTo>
                    <a:pt x="21" y="53"/>
                    <a:pt x="27" y="59"/>
                    <a:pt x="29" y="59"/>
                  </a:cubicBezTo>
                  <a:cubicBezTo>
                    <a:pt x="26" y="59"/>
                    <a:pt x="26" y="63"/>
                    <a:pt x="29" y="63"/>
                  </a:cubicBezTo>
                  <a:cubicBezTo>
                    <a:pt x="30" y="63"/>
                    <a:pt x="31" y="63"/>
                    <a:pt x="32" y="62"/>
                  </a:cubicBezTo>
                  <a:cubicBezTo>
                    <a:pt x="33" y="61"/>
                    <a:pt x="33" y="60"/>
                    <a:pt x="33" y="60"/>
                  </a:cubicBezTo>
                  <a:cubicBezTo>
                    <a:pt x="28" y="48"/>
                    <a:pt x="8" y="49"/>
                    <a:pt x="5" y="37"/>
                  </a:cubicBezTo>
                  <a:cubicBezTo>
                    <a:pt x="4" y="38"/>
                    <a:pt x="4" y="39"/>
                    <a:pt x="3" y="40"/>
                  </a:cubicBezTo>
                  <a:cubicBezTo>
                    <a:pt x="13" y="36"/>
                    <a:pt x="33" y="28"/>
                    <a:pt x="30" y="13"/>
                  </a:cubicBezTo>
                  <a:cubicBezTo>
                    <a:pt x="27" y="3"/>
                    <a:pt x="14" y="0"/>
                    <a:pt x="12" y="12"/>
                  </a:cubicBezTo>
                  <a:cubicBezTo>
                    <a:pt x="12" y="15"/>
                    <a:pt x="16" y="15"/>
                    <a:pt x="16" y="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0" name="Freeform 710"/>
            <p:cNvSpPr/>
            <p:nvPr/>
          </p:nvSpPr>
          <p:spPr bwMode="auto">
            <a:xfrm>
              <a:off x="1753" y="3796"/>
              <a:ext cx="48" cy="47"/>
            </a:xfrm>
            <a:custGeom>
              <a:avLst/>
              <a:gdLst>
                <a:gd name="T0" fmla="*/ 5 w 39"/>
                <a:gd name="T1" fmla="*/ 27 h 39"/>
                <a:gd name="T2" fmla="*/ 24 w 39"/>
                <a:gd name="T3" fmla="*/ 35 h 39"/>
                <a:gd name="T4" fmla="*/ 34 w 39"/>
                <a:gd name="T5" fmla="*/ 13 h 39"/>
                <a:gd name="T6" fmla="*/ 2 w 39"/>
                <a:gd name="T7" fmla="*/ 28 h 39"/>
                <a:gd name="T8" fmla="*/ 5 w 39"/>
                <a:gd name="T9" fmla="*/ 31 h 39"/>
                <a:gd name="T10" fmla="*/ 25 w 39"/>
                <a:gd name="T11" fmla="*/ 14 h 39"/>
                <a:gd name="T12" fmla="*/ 30 w 39"/>
                <a:gd name="T13" fmla="*/ 16 h 39"/>
                <a:gd name="T14" fmla="*/ 26 w 39"/>
                <a:gd name="T15" fmla="*/ 29 h 39"/>
                <a:gd name="T16" fmla="*/ 16 w 39"/>
                <a:gd name="T17" fmla="*/ 33 h 39"/>
                <a:gd name="T18" fmla="*/ 8 w 39"/>
                <a:gd name="T19" fmla="*/ 25 h 39"/>
                <a:gd name="T20" fmla="*/ 5 w 39"/>
                <a:gd name="T21" fmla="*/ 2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39">
                  <a:moveTo>
                    <a:pt x="5" y="27"/>
                  </a:moveTo>
                  <a:cubicBezTo>
                    <a:pt x="10" y="36"/>
                    <a:pt x="15" y="39"/>
                    <a:pt x="24" y="35"/>
                  </a:cubicBezTo>
                  <a:cubicBezTo>
                    <a:pt x="33" y="31"/>
                    <a:pt x="39" y="22"/>
                    <a:pt x="34" y="13"/>
                  </a:cubicBezTo>
                  <a:cubicBezTo>
                    <a:pt x="26" y="0"/>
                    <a:pt x="7" y="23"/>
                    <a:pt x="2" y="28"/>
                  </a:cubicBezTo>
                  <a:cubicBezTo>
                    <a:pt x="0" y="30"/>
                    <a:pt x="3" y="32"/>
                    <a:pt x="5" y="31"/>
                  </a:cubicBezTo>
                  <a:cubicBezTo>
                    <a:pt x="11" y="25"/>
                    <a:pt x="17" y="16"/>
                    <a:pt x="25" y="14"/>
                  </a:cubicBezTo>
                  <a:cubicBezTo>
                    <a:pt x="28" y="13"/>
                    <a:pt x="29" y="14"/>
                    <a:pt x="30" y="16"/>
                  </a:cubicBezTo>
                  <a:cubicBezTo>
                    <a:pt x="34" y="21"/>
                    <a:pt x="30" y="26"/>
                    <a:pt x="26" y="29"/>
                  </a:cubicBezTo>
                  <a:cubicBezTo>
                    <a:pt x="23" y="31"/>
                    <a:pt x="20" y="33"/>
                    <a:pt x="16" y="33"/>
                  </a:cubicBezTo>
                  <a:cubicBezTo>
                    <a:pt x="12" y="33"/>
                    <a:pt x="10" y="28"/>
                    <a:pt x="8" y="25"/>
                  </a:cubicBezTo>
                  <a:cubicBezTo>
                    <a:pt x="7" y="23"/>
                    <a:pt x="4" y="25"/>
                    <a:pt x="5" y="2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1" name="Freeform 711"/>
            <p:cNvSpPr/>
            <p:nvPr/>
          </p:nvSpPr>
          <p:spPr bwMode="auto">
            <a:xfrm>
              <a:off x="1486" y="3620"/>
              <a:ext cx="64" cy="50"/>
            </a:xfrm>
            <a:custGeom>
              <a:avLst/>
              <a:gdLst>
                <a:gd name="T0" fmla="*/ 7 w 52"/>
                <a:gd name="T1" fmla="*/ 17 h 41"/>
                <a:gd name="T2" fmla="*/ 23 w 52"/>
                <a:gd name="T3" fmla="*/ 22 h 41"/>
                <a:gd name="T4" fmla="*/ 29 w 52"/>
                <a:gd name="T5" fmla="*/ 32 h 41"/>
                <a:gd name="T6" fmla="*/ 17 w 52"/>
                <a:gd name="T7" fmla="*/ 36 h 41"/>
                <a:gd name="T8" fmla="*/ 19 w 52"/>
                <a:gd name="T9" fmla="*/ 39 h 41"/>
                <a:gd name="T10" fmla="*/ 36 w 52"/>
                <a:gd name="T11" fmla="*/ 4 h 41"/>
                <a:gd name="T12" fmla="*/ 12 w 52"/>
                <a:gd name="T13" fmla="*/ 21 h 41"/>
                <a:gd name="T14" fmla="*/ 15 w 52"/>
                <a:gd name="T15" fmla="*/ 18 h 41"/>
                <a:gd name="T16" fmla="*/ 35 w 52"/>
                <a:gd name="T17" fmla="*/ 13 h 41"/>
                <a:gd name="T18" fmla="*/ 15 w 52"/>
                <a:gd name="T19" fmla="*/ 37 h 41"/>
                <a:gd name="T20" fmla="*/ 17 w 52"/>
                <a:gd name="T21" fmla="*/ 40 h 41"/>
                <a:gd name="T22" fmla="*/ 34 w 52"/>
                <a:gd name="T23" fmla="*/ 26 h 41"/>
                <a:gd name="T24" fmla="*/ 9 w 52"/>
                <a:gd name="T25" fmla="*/ 14 h 41"/>
                <a:gd name="T26" fmla="*/ 7 w 52"/>
                <a:gd name="T27" fmla="*/ 1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" h="41">
                  <a:moveTo>
                    <a:pt x="7" y="17"/>
                  </a:moveTo>
                  <a:cubicBezTo>
                    <a:pt x="12" y="20"/>
                    <a:pt x="18" y="20"/>
                    <a:pt x="23" y="22"/>
                  </a:cubicBezTo>
                  <a:cubicBezTo>
                    <a:pt x="27" y="24"/>
                    <a:pt x="33" y="27"/>
                    <a:pt x="29" y="32"/>
                  </a:cubicBezTo>
                  <a:cubicBezTo>
                    <a:pt x="26" y="35"/>
                    <a:pt x="21" y="37"/>
                    <a:pt x="17" y="36"/>
                  </a:cubicBezTo>
                  <a:cubicBezTo>
                    <a:pt x="17" y="37"/>
                    <a:pt x="18" y="38"/>
                    <a:pt x="19" y="39"/>
                  </a:cubicBezTo>
                  <a:cubicBezTo>
                    <a:pt x="21" y="32"/>
                    <a:pt x="52" y="11"/>
                    <a:pt x="36" y="4"/>
                  </a:cubicBezTo>
                  <a:cubicBezTo>
                    <a:pt x="28" y="0"/>
                    <a:pt x="0" y="11"/>
                    <a:pt x="12" y="21"/>
                  </a:cubicBezTo>
                  <a:cubicBezTo>
                    <a:pt x="14" y="23"/>
                    <a:pt x="17" y="20"/>
                    <a:pt x="15" y="18"/>
                  </a:cubicBezTo>
                  <a:cubicBezTo>
                    <a:pt x="6" y="11"/>
                    <a:pt x="42" y="0"/>
                    <a:pt x="35" y="13"/>
                  </a:cubicBezTo>
                  <a:cubicBezTo>
                    <a:pt x="31" y="22"/>
                    <a:pt x="18" y="27"/>
                    <a:pt x="15" y="37"/>
                  </a:cubicBezTo>
                  <a:cubicBezTo>
                    <a:pt x="14" y="39"/>
                    <a:pt x="15" y="40"/>
                    <a:pt x="17" y="40"/>
                  </a:cubicBezTo>
                  <a:cubicBezTo>
                    <a:pt x="25" y="41"/>
                    <a:pt x="36" y="35"/>
                    <a:pt x="34" y="26"/>
                  </a:cubicBezTo>
                  <a:cubicBezTo>
                    <a:pt x="31" y="16"/>
                    <a:pt x="16" y="17"/>
                    <a:pt x="9" y="14"/>
                  </a:cubicBezTo>
                  <a:cubicBezTo>
                    <a:pt x="7" y="13"/>
                    <a:pt x="5" y="16"/>
                    <a:pt x="7" y="1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2" name="Freeform 712"/>
            <p:cNvSpPr/>
            <p:nvPr/>
          </p:nvSpPr>
          <p:spPr bwMode="auto">
            <a:xfrm>
              <a:off x="1547" y="3622"/>
              <a:ext cx="50" cy="31"/>
            </a:xfrm>
            <a:custGeom>
              <a:avLst/>
              <a:gdLst>
                <a:gd name="T0" fmla="*/ 16 w 41"/>
                <a:gd name="T1" fmla="*/ 4 h 26"/>
                <a:gd name="T2" fmla="*/ 11 w 41"/>
                <a:gd name="T3" fmla="*/ 23 h 26"/>
                <a:gd name="T4" fmla="*/ 35 w 41"/>
                <a:gd name="T5" fmla="*/ 15 h 26"/>
                <a:gd name="T6" fmla="*/ 29 w 41"/>
                <a:gd name="T7" fmla="*/ 0 h 26"/>
                <a:gd name="T8" fmla="*/ 5 w 41"/>
                <a:gd name="T9" fmla="*/ 14 h 26"/>
                <a:gd name="T10" fmla="*/ 8 w 41"/>
                <a:gd name="T11" fmla="*/ 15 h 26"/>
                <a:gd name="T12" fmla="*/ 25 w 41"/>
                <a:gd name="T13" fmla="*/ 5 h 26"/>
                <a:gd name="T14" fmla="*/ 33 w 41"/>
                <a:gd name="T15" fmla="*/ 5 h 26"/>
                <a:gd name="T16" fmla="*/ 32 w 41"/>
                <a:gd name="T17" fmla="*/ 13 h 26"/>
                <a:gd name="T18" fmla="*/ 15 w 41"/>
                <a:gd name="T19" fmla="*/ 19 h 26"/>
                <a:gd name="T20" fmla="*/ 19 w 41"/>
                <a:gd name="T21" fmla="*/ 7 h 26"/>
                <a:gd name="T22" fmla="*/ 16 w 41"/>
                <a:gd name="T23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26">
                  <a:moveTo>
                    <a:pt x="16" y="4"/>
                  </a:moveTo>
                  <a:cubicBezTo>
                    <a:pt x="11" y="8"/>
                    <a:pt x="0" y="19"/>
                    <a:pt x="11" y="23"/>
                  </a:cubicBezTo>
                  <a:cubicBezTo>
                    <a:pt x="19" y="26"/>
                    <a:pt x="30" y="21"/>
                    <a:pt x="35" y="15"/>
                  </a:cubicBezTo>
                  <a:cubicBezTo>
                    <a:pt x="41" y="8"/>
                    <a:pt x="38" y="1"/>
                    <a:pt x="29" y="0"/>
                  </a:cubicBezTo>
                  <a:cubicBezTo>
                    <a:pt x="21" y="0"/>
                    <a:pt x="8" y="5"/>
                    <a:pt x="5" y="14"/>
                  </a:cubicBezTo>
                  <a:cubicBezTo>
                    <a:pt x="4" y="16"/>
                    <a:pt x="7" y="18"/>
                    <a:pt x="8" y="15"/>
                  </a:cubicBezTo>
                  <a:cubicBezTo>
                    <a:pt x="11" y="9"/>
                    <a:pt x="18" y="6"/>
                    <a:pt x="25" y="5"/>
                  </a:cubicBezTo>
                  <a:cubicBezTo>
                    <a:pt x="27" y="4"/>
                    <a:pt x="31" y="4"/>
                    <a:pt x="33" y="5"/>
                  </a:cubicBezTo>
                  <a:cubicBezTo>
                    <a:pt x="36" y="7"/>
                    <a:pt x="33" y="11"/>
                    <a:pt x="32" y="13"/>
                  </a:cubicBezTo>
                  <a:cubicBezTo>
                    <a:pt x="28" y="18"/>
                    <a:pt x="21" y="20"/>
                    <a:pt x="15" y="19"/>
                  </a:cubicBezTo>
                  <a:cubicBezTo>
                    <a:pt x="5" y="19"/>
                    <a:pt x="16" y="10"/>
                    <a:pt x="19" y="7"/>
                  </a:cubicBezTo>
                  <a:cubicBezTo>
                    <a:pt x="21" y="6"/>
                    <a:pt x="18" y="3"/>
                    <a:pt x="16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3" name="Freeform 713"/>
            <p:cNvSpPr/>
            <p:nvPr/>
          </p:nvSpPr>
          <p:spPr bwMode="auto">
            <a:xfrm>
              <a:off x="1006" y="3870"/>
              <a:ext cx="44" cy="55"/>
            </a:xfrm>
            <a:custGeom>
              <a:avLst/>
              <a:gdLst>
                <a:gd name="T0" fmla="*/ 6 w 36"/>
                <a:gd name="T1" fmla="*/ 18 h 45"/>
                <a:gd name="T2" fmla="*/ 0 w 36"/>
                <a:gd name="T3" fmla="*/ 43 h 45"/>
                <a:gd name="T4" fmla="*/ 4 w 36"/>
                <a:gd name="T5" fmla="*/ 43 h 45"/>
                <a:gd name="T6" fmla="*/ 14 w 36"/>
                <a:gd name="T7" fmla="*/ 3 h 45"/>
                <a:gd name="T8" fmla="*/ 10 w 36"/>
                <a:gd name="T9" fmla="*/ 4 h 45"/>
                <a:gd name="T10" fmla="*/ 19 w 36"/>
                <a:gd name="T11" fmla="*/ 19 h 45"/>
                <a:gd name="T12" fmla="*/ 31 w 36"/>
                <a:gd name="T13" fmla="*/ 41 h 45"/>
                <a:gd name="T14" fmla="*/ 34 w 36"/>
                <a:gd name="T15" fmla="*/ 39 h 45"/>
                <a:gd name="T16" fmla="*/ 27 w 36"/>
                <a:gd name="T17" fmla="*/ 32 h 45"/>
                <a:gd name="T18" fmla="*/ 13 w 36"/>
                <a:gd name="T19" fmla="*/ 27 h 45"/>
                <a:gd name="T20" fmla="*/ 10 w 36"/>
                <a:gd name="T21" fmla="*/ 30 h 45"/>
                <a:gd name="T22" fmla="*/ 16 w 36"/>
                <a:gd name="T23" fmla="*/ 33 h 45"/>
                <a:gd name="T24" fmla="*/ 31 w 36"/>
                <a:gd name="T25" fmla="*/ 42 h 45"/>
                <a:gd name="T26" fmla="*/ 35 w 36"/>
                <a:gd name="T27" fmla="*/ 39 h 45"/>
                <a:gd name="T28" fmla="*/ 22 w 36"/>
                <a:gd name="T29" fmla="*/ 16 h 45"/>
                <a:gd name="T30" fmla="*/ 13 w 36"/>
                <a:gd name="T31" fmla="*/ 1 h 45"/>
                <a:gd name="T32" fmla="*/ 10 w 36"/>
                <a:gd name="T33" fmla="*/ 2 h 45"/>
                <a:gd name="T34" fmla="*/ 1 w 36"/>
                <a:gd name="T35" fmla="*/ 42 h 45"/>
                <a:gd name="T36" fmla="*/ 4 w 36"/>
                <a:gd name="T37" fmla="*/ 43 h 45"/>
                <a:gd name="T38" fmla="*/ 9 w 36"/>
                <a:gd name="T39" fmla="*/ 19 h 45"/>
                <a:gd name="T40" fmla="*/ 6 w 36"/>
                <a:gd name="T41" fmla="*/ 1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" h="45">
                  <a:moveTo>
                    <a:pt x="6" y="18"/>
                  </a:moveTo>
                  <a:cubicBezTo>
                    <a:pt x="3" y="26"/>
                    <a:pt x="1" y="34"/>
                    <a:pt x="0" y="43"/>
                  </a:cubicBezTo>
                  <a:cubicBezTo>
                    <a:pt x="0" y="45"/>
                    <a:pt x="3" y="45"/>
                    <a:pt x="4" y="43"/>
                  </a:cubicBezTo>
                  <a:cubicBezTo>
                    <a:pt x="10" y="31"/>
                    <a:pt x="9" y="16"/>
                    <a:pt x="14" y="3"/>
                  </a:cubicBezTo>
                  <a:cubicBezTo>
                    <a:pt x="13" y="4"/>
                    <a:pt x="11" y="4"/>
                    <a:pt x="10" y="4"/>
                  </a:cubicBezTo>
                  <a:cubicBezTo>
                    <a:pt x="15" y="8"/>
                    <a:pt x="17" y="13"/>
                    <a:pt x="19" y="19"/>
                  </a:cubicBezTo>
                  <a:cubicBezTo>
                    <a:pt x="22" y="26"/>
                    <a:pt x="27" y="34"/>
                    <a:pt x="31" y="41"/>
                  </a:cubicBezTo>
                  <a:cubicBezTo>
                    <a:pt x="32" y="40"/>
                    <a:pt x="33" y="40"/>
                    <a:pt x="34" y="39"/>
                  </a:cubicBezTo>
                  <a:cubicBezTo>
                    <a:pt x="32" y="36"/>
                    <a:pt x="29" y="34"/>
                    <a:pt x="27" y="32"/>
                  </a:cubicBezTo>
                  <a:cubicBezTo>
                    <a:pt x="23" y="30"/>
                    <a:pt x="16" y="30"/>
                    <a:pt x="13" y="27"/>
                  </a:cubicBezTo>
                  <a:cubicBezTo>
                    <a:pt x="11" y="25"/>
                    <a:pt x="9" y="28"/>
                    <a:pt x="10" y="30"/>
                  </a:cubicBezTo>
                  <a:cubicBezTo>
                    <a:pt x="12" y="32"/>
                    <a:pt x="14" y="32"/>
                    <a:pt x="16" y="33"/>
                  </a:cubicBezTo>
                  <a:cubicBezTo>
                    <a:pt x="23" y="34"/>
                    <a:pt x="27" y="37"/>
                    <a:pt x="31" y="42"/>
                  </a:cubicBezTo>
                  <a:cubicBezTo>
                    <a:pt x="33" y="43"/>
                    <a:pt x="36" y="41"/>
                    <a:pt x="35" y="39"/>
                  </a:cubicBezTo>
                  <a:cubicBezTo>
                    <a:pt x="31" y="32"/>
                    <a:pt x="26" y="24"/>
                    <a:pt x="22" y="16"/>
                  </a:cubicBezTo>
                  <a:cubicBezTo>
                    <a:pt x="20" y="11"/>
                    <a:pt x="18" y="5"/>
                    <a:pt x="13" y="1"/>
                  </a:cubicBezTo>
                  <a:cubicBezTo>
                    <a:pt x="12" y="0"/>
                    <a:pt x="10" y="1"/>
                    <a:pt x="10" y="2"/>
                  </a:cubicBezTo>
                  <a:cubicBezTo>
                    <a:pt x="5" y="15"/>
                    <a:pt x="6" y="29"/>
                    <a:pt x="1" y="42"/>
                  </a:cubicBezTo>
                  <a:cubicBezTo>
                    <a:pt x="2" y="42"/>
                    <a:pt x="3" y="42"/>
                    <a:pt x="4" y="43"/>
                  </a:cubicBezTo>
                  <a:cubicBezTo>
                    <a:pt x="5" y="34"/>
                    <a:pt x="7" y="27"/>
                    <a:pt x="9" y="19"/>
                  </a:cubicBezTo>
                  <a:cubicBezTo>
                    <a:pt x="10" y="16"/>
                    <a:pt x="6" y="15"/>
                    <a:pt x="6" y="1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4" name="Freeform 714"/>
            <p:cNvSpPr/>
            <p:nvPr/>
          </p:nvSpPr>
          <p:spPr bwMode="auto">
            <a:xfrm>
              <a:off x="1308" y="3868"/>
              <a:ext cx="53" cy="56"/>
            </a:xfrm>
            <a:custGeom>
              <a:avLst/>
              <a:gdLst>
                <a:gd name="T0" fmla="*/ 1 w 43"/>
                <a:gd name="T1" fmla="*/ 23 h 46"/>
                <a:gd name="T2" fmla="*/ 10 w 43"/>
                <a:gd name="T3" fmla="*/ 42 h 46"/>
                <a:gd name="T4" fmla="*/ 13 w 43"/>
                <a:gd name="T5" fmla="*/ 39 h 46"/>
                <a:gd name="T6" fmla="*/ 9 w 43"/>
                <a:gd name="T7" fmla="*/ 20 h 46"/>
                <a:gd name="T8" fmla="*/ 12 w 43"/>
                <a:gd name="T9" fmla="*/ 11 h 46"/>
                <a:gd name="T10" fmla="*/ 18 w 43"/>
                <a:gd name="T11" fmla="*/ 7 h 46"/>
                <a:gd name="T12" fmla="*/ 17 w 43"/>
                <a:gd name="T13" fmla="*/ 15 h 46"/>
                <a:gd name="T14" fmla="*/ 19 w 43"/>
                <a:gd name="T15" fmla="*/ 17 h 46"/>
                <a:gd name="T16" fmla="*/ 34 w 43"/>
                <a:gd name="T17" fmla="*/ 31 h 46"/>
                <a:gd name="T18" fmla="*/ 12 w 43"/>
                <a:gd name="T19" fmla="*/ 40 h 46"/>
                <a:gd name="T20" fmla="*/ 14 w 43"/>
                <a:gd name="T21" fmla="*/ 42 h 46"/>
                <a:gd name="T22" fmla="*/ 15 w 43"/>
                <a:gd name="T23" fmla="*/ 37 h 46"/>
                <a:gd name="T24" fmla="*/ 11 w 43"/>
                <a:gd name="T25" fmla="*/ 36 h 46"/>
                <a:gd name="T26" fmla="*/ 10 w 43"/>
                <a:gd name="T27" fmla="*/ 41 h 46"/>
                <a:gd name="T28" fmla="*/ 11 w 43"/>
                <a:gd name="T29" fmla="*/ 44 h 46"/>
                <a:gd name="T30" fmla="*/ 38 w 43"/>
                <a:gd name="T31" fmla="*/ 32 h 46"/>
                <a:gd name="T32" fmla="*/ 20 w 43"/>
                <a:gd name="T33" fmla="*/ 13 h 46"/>
                <a:gd name="T34" fmla="*/ 21 w 43"/>
                <a:gd name="T35" fmla="*/ 16 h 46"/>
                <a:gd name="T36" fmla="*/ 19 w 43"/>
                <a:gd name="T37" fmla="*/ 3 h 46"/>
                <a:gd name="T38" fmla="*/ 10 w 43"/>
                <a:gd name="T39" fmla="*/ 7 h 46"/>
                <a:gd name="T40" fmla="*/ 10 w 43"/>
                <a:gd name="T41" fmla="*/ 42 h 46"/>
                <a:gd name="T42" fmla="*/ 13 w 43"/>
                <a:gd name="T43" fmla="*/ 39 h 46"/>
                <a:gd name="T44" fmla="*/ 5 w 43"/>
                <a:gd name="T45" fmla="*/ 22 h 46"/>
                <a:gd name="T46" fmla="*/ 1 w 43"/>
                <a:gd name="T47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3" h="46">
                  <a:moveTo>
                    <a:pt x="1" y="23"/>
                  </a:moveTo>
                  <a:cubicBezTo>
                    <a:pt x="3" y="29"/>
                    <a:pt x="5" y="36"/>
                    <a:pt x="10" y="42"/>
                  </a:cubicBezTo>
                  <a:cubicBezTo>
                    <a:pt x="11" y="41"/>
                    <a:pt x="12" y="40"/>
                    <a:pt x="13" y="39"/>
                  </a:cubicBezTo>
                  <a:cubicBezTo>
                    <a:pt x="7" y="34"/>
                    <a:pt x="8" y="26"/>
                    <a:pt x="9" y="20"/>
                  </a:cubicBezTo>
                  <a:cubicBezTo>
                    <a:pt x="10" y="17"/>
                    <a:pt x="11" y="14"/>
                    <a:pt x="12" y="11"/>
                  </a:cubicBezTo>
                  <a:cubicBezTo>
                    <a:pt x="12" y="11"/>
                    <a:pt x="17" y="4"/>
                    <a:pt x="18" y="7"/>
                  </a:cubicBezTo>
                  <a:cubicBezTo>
                    <a:pt x="19" y="9"/>
                    <a:pt x="18" y="12"/>
                    <a:pt x="17" y="15"/>
                  </a:cubicBezTo>
                  <a:cubicBezTo>
                    <a:pt x="17" y="16"/>
                    <a:pt x="17" y="17"/>
                    <a:pt x="19" y="17"/>
                  </a:cubicBezTo>
                  <a:cubicBezTo>
                    <a:pt x="24" y="19"/>
                    <a:pt x="38" y="23"/>
                    <a:pt x="34" y="31"/>
                  </a:cubicBezTo>
                  <a:cubicBezTo>
                    <a:pt x="31" y="38"/>
                    <a:pt x="19" y="42"/>
                    <a:pt x="12" y="40"/>
                  </a:cubicBezTo>
                  <a:cubicBezTo>
                    <a:pt x="13" y="41"/>
                    <a:pt x="13" y="42"/>
                    <a:pt x="14" y="42"/>
                  </a:cubicBezTo>
                  <a:cubicBezTo>
                    <a:pt x="14" y="41"/>
                    <a:pt x="15" y="39"/>
                    <a:pt x="15" y="37"/>
                  </a:cubicBezTo>
                  <a:cubicBezTo>
                    <a:pt x="16" y="35"/>
                    <a:pt x="12" y="34"/>
                    <a:pt x="11" y="36"/>
                  </a:cubicBezTo>
                  <a:cubicBezTo>
                    <a:pt x="11" y="38"/>
                    <a:pt x="10" y="40"/>
                    <a:pt x="10" y="41"/>
                  </a:cubicBezTo>
                  <a:cubicBezTo>
                    <a:pt x="10" y="42"/>
                    <a:pt x="10" y="43"/>
                    <a:pt x="11" y="44"/>
                  </a:cubicBezTo>
                  <a:cubicBezTo>
                    <a:pt x="20" y="46"/>
                    <a:pt x="34" y="41"/>
                    <a:pt x="38" y="32"/>
                  </a:cubicBezTo>
                  <a:cubicBezTo>
                    <a:pt x="43" y="21"/>
                    <a:pt x="27" y="15"/>
                    <a:pt x="20" y="13"/>
                  </a:cubicBezTo>
                  <a:cubicBezTo>
                    <a:pt x="20" y="14"/>
                    <a:pt x="21" y="15"/>
                    <a:pt x="21" y="16"/>
                  </a:cubicBezTo>
                  <a:cubicBezTo>
                    <a:pt x="22" y="11"/>
                    <a:pt x="23" y="6"/>
                    <a:pt x="19" y="3"/>
                  </a:cubicBezTo>
                  <a:cubicBezTo>
                    <a:pt x="16" y="0"/>
                    <a:pt x="11" y="5"/>
                    <a:pt x="10" y="7"/>
                  </a:cubicBezTo>
                  <a:cubicBezTo>
                    <a:pt x="3" y="16"/>
                    <a:pt x="1" y="34"/>
                    <a:pt x="10" y="42"/>
                  </a:cubicBezTo>
                  <a:cubicBezTo>
                    <a:pt x="12" y="43"/>
                    <a:pt x="15" y="42"/>
                    <a:pt x="13" y="39"/>
                  </a:cubicBezTo>
                  <a:cubicBezTo>
                    <a:pt x="9" y="34"/>
                    <a:pt x="7" y="28"/>
                    <a:pt x="5" y="22"/>
                  </a:cubicBezTo>
                  <a:cubicBezTo>
                    <a:pt x="4" y="19"/>
                    <a:pt x="0" y="20"/>
                    <a:pt x="1" y="2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5" name="Freeform 715"/>
            <p:cNvSpPr/>
            <p:nvPr/>
          </p:nvSpPr>
          <p:spPr bwMode="auto">
            <a:xfrm>
              <a:off x="1579" y="3851"/>
              <a:ext cx="51" cy="64"/>
            </a:xfrm>
            <a:custGeom>
              <a:avLst/>
              <a:gdLst>
                <a:gd name="T0" fmla="*/ 33 w 42"/>
                <a:gd name="T1" fmla="*/ 15 h 53"/>
                <a:gd name="T2" fmla="*/ 3 w 42"/>
                <a:gd name="T3" fmla="*/ 29 h 53"/>
                <a:gd name="T4" fmla="*/ 8 w 42"/>
                <a:gd name="T5" fmla="*/ 47 h 53"/>
                <a:gd name="T6" fmla="*/ 40 w 42"/>
                <a:gd name="T7" fmla="*/ 47 h 53"/>
                <a:gd name="T8" fmla="*/ 39 w 42"/>
                <a:gd name="T9" fmla="*/ 43 h 53"/>
                <a:gd name="T10" fmla="*/ 39 w 42"/>
                <a:gd name="T11" fmla="*/ 43 h 53"/>
                <a:gd name="T12" fmla="*/ 36 w 42"/>
                <a:gd name="T13" fmla="*/ 46 h 53"/>
                <a:gd name="T14" fmla="*/ 40 w 42"/>
                <a:gd name="T15" fmla="*/ 47 h 53"/>
                <a:gd name="T16" fmla="*/ 40 w 42"/>
                <a:gd name="T17" fmla="*/ 43 h 53"/>
                <a:gd name="T18" fmla="*/ 6 w 42"/>
                <a:gd name="T19" fmla="*/ 32 h 53"/>
                <a:gd name="T20" fmla="*/ 29 w 42"/>
                <a:gd name="T21" fmla="*/ 17 h 53"/>
                <a:gd name="T22" fmla="*/ 33 w 42"/>
                <a:gd name="T23" fmla="*/ 1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" h="53">
                  <a:moveTo>
                    <a:pt x="33" y="15"/>
                  </a:moveTo>
                  <a:cubicBezTo>
                    <a:pt x="22" y="0"/>
                    <a:pt x="6" y="17"/>
                    <a:pt x="3" y="29"/>
                  </a:cubicBezTo>
                  <a:cubicBezTo>
                    <a:pt x="0" y="35"/>
                    <a:pt x="2" y="43"/>
                    <a:pt x="8" y="47"/>
                  </a:cubicBezTo>
                  <a:cubicBezTo>
                    <a:pt x="18" y="53"/>
                    <a:pt x="29" y="47"/>
                    <a:pt x="40" y="47"/>
                  </a:cubicBezTo>
                  <a:cubicBezTo>
                    <a:pt x="39" y="45"/>
                    <a:pt x="39" y="44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6" y="41"/>
                    <a:pt x="34" y="45"/>
                    <a:pt x="36" y="46"/>
                  </a:cubicBezTo>
                  <a:cubicBezTo>
                    <a:pt x="38" y="47"/>
                    <a:pt x="39" y="47"/>
                    <a:pt x="40" y="47"/>
                  </a:cubicBezTo>
                  <a:cubicBezTo>
                    <a:pt x="42" y="46"/>
                    <a:pt x="42" y="43"/>
                    <a:pt x="40" y="43"/>
                  </a:cubicBezTo>
                  <a:cubicBezTo>
                    <a:pt x="29" y="44"/>
                    <a:pt x="3" y="52"/>
                    <a:pt x="6" y="32"/>
                  </a:cubicBezTo>
                  <a:cubicBezTo>
                    <a:pt x="7" y="24"/>
                    <a:pt x="21" y="5"/>
                    <a:pt x="29" y="17"/>
                  </a:cubicBezTo>
                  <a:cubicBezTo>
                    <a:pt x="31" y="19"/>
                    <a:pt x="34" y="17"/>
                    <a:pt x="33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6" name="Freeform 716"/>
            <p:cNvSpPr/>
            <p:nvPr/>
          </p:nvSpPr>
          <p:spPr bwMode="auto">
            <a:xfrm>
              <a:off x="1100" y="3869"/>
              <a:ext cx="167" cy="45"/>
            </a:xfrm>
            <a:custGeom>
              <a:avLst/>
              <a:gdLst>
                <a:gd name="T0" fmla="*/ 4 w 137"/>
                <a:gd name="T1" fmla="*/ 30 h 37"/>
                <a:gd name="T2" fmla="*/ 63 w 137"/>
                <a:gd name="T3" fmla="*/ 24 h 37"/>
                <a:gd name="T4" fmla="*/ 87 w 137"/>
                <a:gd name="T5" fmla="*/ 24 h 37"/>
                <a:gd name="T6" fmla="*/ 94 w 137"/>
                <a:gd name="T7" fmla="*/ 35 h 37"/>
                <a:gd name="T8" fmla="*/ 97 w 137"/>
                <a:gd name="T9" fmla="*/ 34 h 37"/>
                <a:gd name="T10" fmla="*/ 97 w 137"/>
                <a:gd name="T11" fmla="*/ 25 h 37"/>
                <a:gd name="T12" fmla="*/ 101 w 137"/>
                <a:gd name="T13" fmla="*/ 7 h 37"/>
                <a:gd name="T14" fmla="*/ 108 w 137"/>
                <a:gd name="T15" fmla="*/ 9 h 37"/>
                <a:gd name="T16" fmla="*/ 104 w 137"/>
                <a:gd name="T17" fmla="*/ 32 h 37"/>
                <a:gd name="T18" fmla="*/ 107 w 137"/>
                <a:gd name="T19" fmla="*/ 34 h 37"/>
                <a:gd name="T20" fmla="*/ 115 w 137"/>
                <a:gd name="T21" fmla="*/ 16 h 37"/>
                <a:gd name="T22" fmla="*/ 112 w 137"/>
                <a:gd name="T23" fmla="*/ 14 h 37"/>
                <a:gd name="T24" fmla="*/ 105 w 137"/>
                <a:gd name="T25" fmla="*/ 20 h 37"/>
                <a:gd name="T26" fmla="*/ 108 w 137"/>
                <a:gd name="T27" fmla="*/ 22 h 37"/>
                <a:gd name="T28" fmla="*/ 113 w 137"/>
                <a:gd name="T29" fmla="*/ 13 h 37"/>
                <a:gd name="T30" fmla="*/ 110 w 137"/>
                <a:gd name="T31" fmla="*/ 10 h 37"/>
                <a:gd name="T32" fmla="*/ 98 w 137"/>
                <a:gd name="T33" fmla="*/ 10 h 37"/>
                <a:gd name="T34" fmla="*/ 97 w 137"/>
                <a:gd name="T35" fmla="*/ 13 h 37"/>
                <a:gd name="T36" fmla="*/ 97 w 137"/>
                <a:gd name="T37" fmla="*/ 17 h 37"/>
                <a:gd name="T38" fmla="*/ 99 w 137"/>
                <a:gd name="T39" fmla="*/ 20 h 37"/>
                <a:gd name="T40" fmla="*/ 95 w 137"/>
                <a:gd name="T41" fmla="*/ 23 h 37"/>
                <a:gd name="T42" fmla="*/ 93 w 137"/>
                <a:gd name="T43" fmla="*/ 26 h 37"/>
                <a:gd name="T44" fmla="*/ 97 w 137"/>
                <a:gd name="T45" fmla="*/ 30 h 37"/>
                <a:gd name="T46" fmla="*/ 99 w 137"/>
                <a:gd name="T47" fmla="*/ 26 h 37"/>
                <a:gd name="T48" fmla="*/ 95 w 137"/>
                <a:gd name="T49" fmla="*/ 23 h 37"/>
                <a:gd name="T50" fmla="*/ 93 w 137"/>
                <a:gd name="T51" fmla="*/ 26 h 37"/>
                <a:gd name="T52" fmla="*/ 94 w 137"/>
                <a:gd name="T53" fmla="*/ 27 h 37"/>
                <a:gd name="T54" fmla="*/ 97 w 137"/>
                <a:gd name="T55" fmla="*/ 26 h 37"/>
                <a:gd name="T56" fmla="*/ 101 w 137"/>
                <a:gd name="T57" fmla="*/ 18 h 37"/>
                <a:gd name="T58" fmla="*/ 99 w 137"/>
                <a:gd name="T59" fmla="*/ 16 h 37"/>
                <a:gd name="T60" fmla="*/ 104 w 137"/>
                <a:gd name="T61" fmla="*/ 14 h 37"/>
                <a:gd name="T62" fmla="*/ 112 w 137"/>
                <a:gd name="T63" fmla="*/ 14 h 37"/>
                <a:gd name="T64" fmla="*/ 109 w 137"/>
                <a:gd name="T65" fmla="*/ 11 h 37"/>
                <a:gd name="T66" fmla="*/ 104 w 137"/>
                <a:gd name="T67" fmla="*/ 21 h 37"/>
                <a:gd name="T68" fmla="*/ 108 w 137"/>
                <a:gd name="T69" fmla="*/ 23 h 37"/>
                <a:gd name="T70" fmla="*/ 115 w 137"/>
                <a:gd name="T71" fmla="*/ 17 h 37"/>
                <a:gd name="T72" fmla="*/ 111 w 137"/>
                <a:gd name="T73" fmla="*/ 15 h 37"/>
                <a:gd name="T74" fmla="*/ 104 w 137"/>
                <a:gd name="T75" fmla="*/ 32 h 37"/>
                <a:gd name="T76" fmla="*/ 107 w 137"/>
                <a:gd name="T77" fmla="*/ 34 h 37"/>
                <a:gd name="T78" fmla="*/ 112 w 137"/>
                <a:gd name="T79" fmla="*/ 5 h 37"/>
                <a:gd name="T80" fmla="*/ 91 w 137"/>
                <a:gd name="T81" fmla="*/ 4 h 37"/>
                <a:gd name="T82" fmla="*/ 93 w 137"/>
                <a:gd name="T83" fmla="*/ 34 h 37"/>
                <a:gd name="T84" fmla="*/ 97 w 137"/>
                <a:gd name="T85" fmla="*/ 33 h 37"/>
                <a:gd name="T86" fmla="*/ 95 w 137"/>
                <a:gd name="T87" fmla="*/ 23 h 37"/>
                <a:gd name="T88" fmla="*/ 93 w 137"/>
                <a:gd name="T89" fmla="*/ 20 h 37"/>
                <a:gd name="T90" fmla="*/ 2 w 137"/>
                <a:gd name="T91" fmla="*/ 26 h 37"/>
                <a:gd name="T92" fmla="*/ 4 w 137"/>
                <a:gd name="T93" fmla="*/ 3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7" h="37">
                  <a:moveTo>
                    <a:pt x="4" y="30"/>
                  </a:moveTo>
                  <a:cubicBezTo>
                    <a:pt x="23" y="26"/>
                    <a:pt x="43" y="24"/>
                    <a:pt x="63" y="24"/>
                  </a:cubicBezTo>
                  <a:cubicBezTo>
                    <a:pt x="71" y="24"/>
                    <a:pt x="79" y="24"/>
                    <a:pt x="87" y="24"/>
                  </a:cubicBezTo>
                  <a:cubicBezTo>
                    <a:pt x="92" y="24"/>
                    <a:pt x="92" y="32"/>
                    <a:pt x="94" y="35"/>
                  </a:cubicBezTo>
                  <a:cubicBezTo>
                    <a:pt x="95" y="37"/>
                    <a:pt x="97" y="36"/>
                    <a:pt x="97" y="34"/>
                  </a:cubicBezTo>
                  <a:cubicBezTo>
                    <a:pt x="98" y="29"/>
                    <a:pt x="98" y="30"/>
                    <a:pt x="97" y="25"/>
                  </a:cubicBezTo>
                  <a:cubicBezTo>
                    <a:pt x="93" y="19"/>
                    <a:pt x="95" y="13"/>
                    <a:pt x="101" y="7"/>
                  </a:cubicBezTo>
                  <a:cubicBezTo>
                    <a:pt x="103" y="8"/>
                    <a:pt x="105" y="8"/>
                    <a:pt x="108" y="9"/>
                  </a:cubicBezTo>
                  <a:cubicBezTo>
                    <a:pt x="127" y="11"/>
                    <a:pt x="110" y="24"/>
                    <a:pt x="104" y="32"/>
                  </a:cubicBezTo>
                  <a:cubicBezTo>
                    <a:pt x="105" y="32"/>
                    <a:pt x="106" y="33"/>
                    <a:pt x="107" y="34"/>
                  </a:cubicBezTo>
                  <a:cubicBezTo>
                    <a:pt x="111" y="28"/>
                    <a:pt x="114" y="23"/>
                    <a:pt x="115" y="16"/>
                  </a:cubicBezTo>
                  <a:cubicBezTo>
                    <a:pt x="116" y="14"/>
                    <a:pt x="113" y="13"/>
                    <a:pt x="112" y="14"/>
                  </a:cubicBezTo>
                  <a:cubicBezTo>
                    <a:pt x="109" y="16"/>
                    <a:pt x="107" y="18"/>
                    <a:pt x="105" y="20"/>
                  </a:cubicBezTo>
                  <a:cubicBezTo>
                    <a:pt x="106" y="21"/>
                    <a:pt x="107" y="22"/>
                    <a:pt x="108" y="22"/>
                  </a:cubicBezTo>
                  <a:cubicBezTo>
                    <a:pt x="110" y="19"/>
                    <a:pt x="111" y="16"/>
                    <a:pt x="113" y="13"/>
                  </a:cubicBezTo>
                  <a:cubicBezTo>
                    <a:pt x="113" y="11"/>
                    <a:pt x="112" y="9"/>
                    <a:pt x="110" y="10"/>
                  </a:cubicBezTo>
                  <a:cubicBezTo>
                    <a:pt x="105" y="12"/>
                    <a:pt x="102" y="8"/>
                    <a:pt x="98" y="10"/>
                  </a:cubicBezTo>
                  <a:cubicBezTo>
                    <a:pt x="97" y="11"/>
                    <a:pt x="96" y="12"/>
                    <a:pt x="97" y="13"/>
                  </a:cubicBezTo>
                  <a:cubicBezTo>
                    <a:pt x="97" y="14"/>
                    <a:pt x="97" y="16"/>
                    <a:pt x="97" y="17"/>
                  </a:cubicBezTo>
                  <a:cubicBezTo>
                    <a:pt x="96" y="19"/>
                    <a:pt x="98" y="20"/>
                    <a:pt x="99" y="20"/>
                  </a:cubicBezTo>
                  <a:cubicBezTo>
                    <a:pt x="98" y="21"/>
                    <a:pt x="97" y="22"/>
                    <a:pt x="95" y="23"/>
                  </a:cubicBezTo>
                  <a:cubicBezTo>
                    <a:pt x="93" y="21"/>
                    <a:pt x="91" y="23"/>
                    <a:pt x="93" y="26"/>
                  </a:cubicBezTo>
                  <a:cubicBezTo>
                    <a:pt x="95" y="29"/>
                    <a:pt x="94" y="28"/>
                    <a:pt x="97" y="30"/>
                  </a:cubicBezTo>
                  <a:cubicBezTo>
                    <a:pt x="100" y="31"/>
                    <a:pt x="102" y="27"/>
                    <a:pt x="99" y="26"/>
                  </a:cubicBezTo>
                  <a:cubicBezTo>
                    <a:pt x="98" y="25"/>
                    <a:pt x="97" y="24"/>
                    <a:pt x="95" y="23"/>
                  </a:cubicBezTo>
                  <a:cubicBezTo>
                    <a:pt x="94" y="23"/>
                    <a:pt x="93" y="25"/>
                    <a:pt x="93" y="26"/>
                  </a:cubicBezTo>
                  <a:cubicBezTo>
                    <a:pt x="93" y="26"/>
                    <a:pt x="93" y="26"/>
                    <a:pt x="94" y="27"/>
                  </a:cubicBezTo>
                  <a:cubicBezTo>
                    <a:pt x="95" y="28"/>
                    <a:pt x="96" y="28"/>
                    <a:pt x="97" y="26"/>
                  </a:cubicBezTo>
                  <a:cubicBezTo>
                    <a:pt x="100" y="22"/>
                    <a:pt x="99" y="23"/>
                    <a:pt x="101" y="18"/>
                  </a:cubicBezTo>
                  <a:cubicBezTo>
                    <a:pt x="102" y="17"/>
                    <a:pt x="100" y="15"/>
                    <a:pt x="99" y="16"/>
                  </a:cubicBezTo>
                  <a:cubicBezTo>
                    <a:pt x="104" y="15"/>
                    <a:pt x="100" y="12"/>
                    <a:pt x="104" y="14"/>
                  </a:cubicBezTo>
                  <a:cubicBezTo>
                    <a:pt x="107" y="16"/>
                    <a:pt x="109" y="15"/>
                    <a:pt x="112" y="14"/>
                  </a:cubicBezTo>
                  <a:cubicBezTo>
                    <a:pt x="111" y="13"/>
                    <a:pt x="110" y="12"/>
                    <a:pt x="109" y="11"/>
                  </a:cubicBezTo>
                  <a:cubicBezTo>
                    <a:pt x="107" y="15"/>
                    <a:pt x="106" y="17"/>
                    <a:pt x="104" y="21"/>
                  </a:cubicBezTo>
                  <a:cubicBezTo>
                    <a:pt x="104" y="23"/>
                    <a:pt x="107" y="24"/>
                    <a:pt x="108" y="23"/>
                  </a:cubicBezTo>
                  <a:cubicBezTo>
                    <a:pt x="110" y="21"/>
                    <a:pt x="112" y="19"/>
                    <a:pt x="115" y="17"/>
                  </a:cubicBezTo>
                  <a:cubicBezTo>
                    <a:pt x="114" y="16"/>
                    <a:pt x="113" y="15"/>
                    <a:pt x="111" y="15"/>
                  </a:cubicBezTo>
                  <a:cubicBezTo>
                    <a:pt x="110" y="22"/>
                    <a:pt x="107" y="26"/>
                    <a:pt x="104" y="32"/>
                  </a:cubicBezTo>
                  <a:cubicBezTo>
                    <a:pt x="102" y="34"/>
                    <a:pt x="106" y="36"/>
                    <a:pt x="107" y="34"/>
                  </a:cubicBezTo>
                  <a:cubicBezTo>
                    <a:pt x="114" y="24"/>
                    <a:pt x="137" y="8"/>
                    <a:pt x="112" y="5"/>
                  </a:cubicBezTo>
                  <a:cubicBezTo>
                    <a:pt x="108" y="5"/>
                    <a:pt x="96" y="0"/>
                    <a:pt x="91" y="4"/>
                  </a:cubicBezTo>
                  <a:cubicBezTo>
                    <a:pt x="84" y="11"/>
                    <a:pt x="94" y="26"/>
                    <a:pt x="93" y="34"/>
                  </a:cubicBezTo>
                  <a:cubicBezTo>
                    <a:pt x="95" y="34"/>
                    <a:pt x="96" y="34"/>
                    <a:pt x="97" y="33"/>
                  </a:cubicBezTo>
                  <a:cubicBezTo>
                    <a:pt x="97" y="30"/>
                    <a:pt x="96" y="26"/>
                    <a:pt x="95" y="23"/>
                  </a:cubicBezTo>
                  <a:cubicBezTo>
                    <a:pt x="95" y="21"/>
                    <a:pt x="94" y="20"/>
                    <a:pt x="93" y="20"/>
                  </a:cubicBezTo>
                  <a:cubicBezTo>
                    <a:pt x="63" y="19"/>
                    <a:pt x="32" y="19"/>
                    <a:pt x="2" y="26"/>
                  </a:cubicBezTo>
                  <a:cubicBezTo>
                    <a:pt x="0" y="26"/>
                    <a:pt x="1" y="30"/>
                    <a:pt x="4" y="3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7" name="Freeform 717"/>
            <p:cNvSpPr/>
            <p:nvPr/>
          </p:nvSpPr>
          <p:spPr bwMode="auto">
            <a:xfrm>
              <a:off x="1434" y="3864"/>
              <a:ext cx="111" cy="53"/>
            </a:xfrm>
            <a:custGeom>
              <a:avLst/>
              <a:gdLst>
                <a:gd name="T0" fmla="*/ 3 w 91"/>
                <a:gd name="T1" fmla="*/ 35 h 43"/>
                <a:gd name="T2" fmla="*/ 64 w 91"/>
                <a:gd name="T3" fmla="*/ 34 h 43"/>
                <a:gd name="T4" fmla="*/ 68 w 91"/>
                <a:gd name="T5" fmla="*/ 18 h 43"/>
                <a:gd name="T6" fmla="*/ 64 w 91"/>
                <a:gd name="T7" fmla="*/ 18 h 43"/>
                <a:gd name="T8" fmla="*/ 59 w 91"/>
                <a:gd name="T9" fmla="*/ 37 h 43"/>
                <a:gd name="T10" fmla="*/ 63 w 91"/>
                <a:gd name="T11" fmla="*/ 38 h 43"/>
                <a:gd name="T12" fmla="*/ 60 w 91"/>
                <a:gd name="T13" fmla="*/ 20 h 43"/>
                <a:gd name="T14" fmla="*/ 56 w 91"/>
                <a:gd name="T15" fmla="*/ 20 h 43"/>
                <a:gd name="T16" fmla="*/ 56 w 91"/>
                <a:gd name="T17" fmla="*/ 36 h 43"/>
                <a:gd name="T18" fmla="*/ 60 w 91"/>
                <a:gd name="T19" fmla="*/ 36 h 43"/>
                <a:gd name="T20" fmla="*/ 67 w 91"/>
                <a:gd name="T21" fmla="*/ 13 h 43"/>
                <a:gd name="T22" fmla="*/ 76 w 91"/>
                <a:gd name="T23" fmla="*/ 27 h 43"/>
                <a:gd name="T24" fmla="*/ 67 w 91"/>
                <a:gd name="T25" fmla="*/ 39 h 43"/>
                <a:gd name="T26" fmla="*/ 71 w 91"/>
                <a:gd name="T27" fmla="*/ 41 h 43"/>
                <a:gd name="T28" fmla="*/ 74 w 91"/>
                <a:gd name="T29" fmla="*/ 23 h 43"/>
                <a:gd name="T30" fmla="*/ 70 w 91"/>
                <a:gd name="T31" fmla="*/ 22 h 43"/>
                <a:gd name="T32" fmla="*/ 73 w 91"/>
                <a:gd name="T33" fmla="*/ 20 h 43"/>
                <a:gd name="T34" fmla="*/ 69 w 91"/>
                <a:gd name="T35" fmla="*/ 18 h 43"/>
                <a:gd name="T36" fmla="*/ 67 w 91"/>
                <a:gd name="T37" fmla="*/ 30 h 43"/>
                <a:gd name="T38" fmla="*/ 70 w 91"/>
                <a:gd name="T39" fmla="*/ 32 h 43"/>
                <a:gd name="T40" fmla="*/ 74 w 91"/>
                <a:gd name="T41" fmla="*/ 23 h 43"/>
                <a:gd name="T42" fmla="*/ 70 w 91"/>
                <a:gd name="T43" fmla="*/ 22 h 43"/>
                <a:gd name="T44" fmla="*/ 66 w 91"/>
                <a:gd name="T45" fmla="*/ 41 h 43"/>
                <a:gd name="T46" fmla="*/ 70 w 91"/>
                <a:gd name="T47" fmla="*/ 42 h 43"/>
                <a:gd name="T48" fmla="*/ 75 w 91"/>
                <a:gd name="T49" fmla="*/ 12 h 43"/>
                <a:gd name="T50" fmla="*/ 56 w 91"/>
                <a:gd name="T51" fmla="*/ 35 h 43"/>
                <a:gd name="T52" fmla="*/ 60 w 91"/>
                <a:gd name="T53" fmla="*/ 35 h 43"/>
                <a:gd name="T54" fmla="*/ 60 w 91"/>
                <a:gd name="T55" fmla="*/ 20 h 43"/>
                <a:gd name="T56" fmla="*/ 56 w 91"/>
                <a:gd name="T57" fmla="*/ 21 h 43"/>
                <a:gd name="T58" fmla="*/ 59 w 91"/>
                <a:gd name="T59" fmla="*/ 38 h 43"/>
                <a:gd name="T60" fmla="*/ 63 w 91"/>
                <a:gd name="T61" fmla="*/ 38 h 43"/>
                <a:gd name="T62" fmla="*/ 68 w 91"/>
                <a:gd name="T63" fmla="*/ 19 h 43"/>
                <a:gd name="T64" fmla="*/ 64 w 91"/>
                <a:gd name="T65" fmla="*/ 19 h 43"/>
                <a:gd name="T66" fmla="*/ 39 w 91"/>
                <a:gd name="T67" fmla="*/ 30 h 43"/>
                <a:gd name="T68" fmla="*/ 3 w 91"/>
                <a:gd name="T69" fmla="*/ 30 h 43"/>
                <a:gd name="T70" fmla="*/ 3 w 91"/>
                <a:gd name="T71" fmla="*/ 3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1" h="43">
                  <a:moveTo>
                    <a:pt x="3" y="35"/>
                  </a:moveTo>
                  <a:cubicBezTo>
                    <a:pt x="22" y="35"/>
                    <a:pt x="44" y="37"/>
                    <a:pt x="64" y="34"/>
                  </a:cubicBezTo>
                  <a:cubicBezTo>
                    <a:pt x="72" y="33"/>
                    <a:pt x="69" y="23"/>
                    <a:pt x="68" y="18"/>
                  </a:cubicBezTo>
                  <a:cubicBezTo>
                    <a:pt x="68" y="16"/>
                    <a:pt x="65" y="16"/>
                    <a:pt x="64" y="18"/>
                  </a:cubicBezTo>
                  <a:cubicBezTo>
                    <a:pt x="62" y="24"/>
                    <a:pt x="61" y="31"/>
                    <a:pt x="59" y="37"/>
                  </a:cubicBezTo>
                  <a:cubicBezTo>
                    <a:pt x="61" y="37"/>
                    <a:pt x="62" y="37"/>
                    <a:pt x="63" y="38"/>
                  </a:cubicBezTo>
                  <a:cubicBezTo>
                    <a:pt x="63" y="31"/>
                    <a:pt x="62" y="26"/>
                    <a:pt x="60" y="20"/>
                  </a:cubicBezTo>
                  <a:cubicBezTo>
                    <a:pt x="60" y="18"/>
                    <a:pt x="57" y="18"/>
                    <a:pt x="56" y="20"/>
                  </a:cubicBezTo>
                  <a:cubicBezTo>
                    <a:pt x="56" y="26"/>
                    <a:pt x="55" y="31"/>
                    <a:pt x="56" y="36"/>
                  </a:cubicBezTo>
                  <a:cubicBezTo>
                    <a:pt x="57" y="38"/>
                    <a:pt x="60" y="38"/>
                    <a:pt x="60" y="36"/>
                  </a:cubicBezTo>
                  <a:cubicBezTo>
                    <a:pt x="62" y="30"/>
                    <a:pt x="58" y="9"/>
                    <a:pt x="67" y="13"/>
                  </a:cubicBezTo>
                  <a:cubicBezTo>
                    <a:pt x="74" y="16"/>
                    <a:pt x="81" y="18"/>
                    <a:pt x="76" y="27"/>
                  </a:cubicBezTo>
                  <a:cubicBezTo>
                    <a:pt x="74" y="31"/>
                    <a:pt x="70" y="35"/>
                    <a:pt x="67" y="39"/>
                  </a:cubicBezTo>
                  <a:cubicBezTo>
                    <a:pt x="68" y="40"/>
                    <a:pt x="69" y="40"/>
                    <a:pt x="71" y="41"/>
                  </a:cubicBezTo>
                  <a:cubicBezTo>
                    <a:pt x="70" y="34"/>
                    <a:pt x="72" y="29"/>
                    <a:pt x="74" y="23"/>
                  </a:cubicBezTo>
                  <a:cubicBezTo>
                    <a:pt x="73" y="23"/>
                    <a:pt x="71" y="22"/>
                    <a:pt x="70" y="22"/>
                  </a:cubicBezTo>
                  <a:cubicBezTo>
                    <a:pt x="71" y="21"/>
                    <a:pt x="72" y="21"/>
                    <a:pt x="73" y="20"/>
                  </a:cubicBezTo>
                  <a:cubicBezTo>
                    <a:pt x="74" y="18"/>
                    <a:pt x="70" y="16"/>
                    <a:pt x="69" y="18"/>
                  </a:cubicBezTo>
                  <a:cubicBezTo>
                    <a:pt x="66" y="23"/>
                    <a:pt x="65" y="25"/>
                    <a:pt x="67" y="30"/>
                  </a:cubicBezTo>
                  <a:cubicBezTo>
                    <a:pt x="67" y="32"/>
                    <a:pt x="69" y="33"/>
                    <a:pt x="70" y="32"/>
                  </a:cubicBezTo>
                  <a:cubicBezTo>
                    <a:pt x="74" y="27"/>
                    <a:pt x="73" y="29"/>
                    <a:pt x="74" y="23"/>
                  </a:cubicBezTo>
                  <a:cubicBezTo>
                    <a:pt x="74" y="20"/>
                    <a:pt x="71" y="19"/>
                    <a:pt x="70" y="22"/>
                  </a:cubicBezTo>
                  <a:cubicBezTo>
                    <a:pt x="68" y="28"/>
                    <a:pt x="66" y="34"/>
                    <a:pt x="66" y="41"/>
                  </a:cubicBezTo>
                  <a:cubicBezTo>
                    <a:pt x="66" y="42"/>
                    <a:pt x="69" y="43"/>
                    <a:pt x="70" y="42"/>
                  </a:cubicBezTo>
                  <a:cubicBezTo>
                    <a:pt x="77" y="33"/>
                    <a:pt x="91" y="19"/>
                    <a:pt x="75" y="12"/>
                  </a:cubicBezTo>
                  <a:cubicBezTo>
                    <a:pt x="50" y="0"/>
                    <a:pt x="62" y="16"/>
                    <a:pt x="56" y="35"/>
                  </a:cubicBezTo>
                  <a:cubicBezTo>
                    <a:pt x="58" y="35"/>
                    <a:pt x="59" y="35"/>
                    <a:pt x="60" y="35"/>
                  </a:cubicBezTo>
                  <a:cubicBezTo>
                    <a:pt x="59" y="30"/>
                    <a:pt x="60" y="25"/>
                    <a:pt x="60" y="20"/>
                  </a:cubicBezTo>
                  <a:cubicBezTo>
                    <a:pt x="59" y="21"/>
                    <a:pt x="58" y="21"/>
                    <a:pt x="56" y="21"/>
                  </a:cubicBezTo>
                  <a:cubicBezTo>
                    <a:pt x="58" y="26"/>
                    <a:pt x="59" y="32"/>
                    <a:pt x="59" y="38"/>
                  </a:cubicBezTo>
                  <a:cubicBezTo>
                    <a:pt x="60" y="40"/>
                    <a:pt x="63" y="40"/>
                    <a:pt x="63" y="38"/>
                  </a:cubicBezTo>
                  <a:cubicBezTo>
                    <a:pt x="65" y="32"/>
                    <a:pt x="66" y="25"/>
                    <a:pt x="68" y="19"/>
                  </a:cubicBezTo>
                  <a:cubicBezTo>
                    <a:pt x="67" y="19"/>
                    <a:pt x="65" y="19"/>
                    <a:pt x="64" y="19"/>
                  </a:cubicBezTo>
                  <a:cubicBezTo>
                    <a:pt x="68" y="34"/>
                    <a:pt x="47" y="30"/>
                    <a:pt x="39" y="30"/>
                  </a:cubicBezTo>
                  <a:cubicBezTo>
                    <a:pt x="27" y="30"/>
                    <a:pt x="15" y="30"/>
                    <a:pt x="3" y="30"/>
                  </a:cubicBezTo>
                  <a:cubicBezTo>
                    <a:pt x="0" y="30"/>
                    <a:pt x="0" y="35"/>
                    <a:pt x="3" y="3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8" name="Freeform 718"/>
            <p:cNvSpPr/>
            <p:nvPr/>
          </p:nvSpPr>
          <p:spPr bwMode="auto">
            <a:xfrm>
              <a:off x="4940" y="1237"/>
              <a:ext cx="6" cy="5"/>
            </a:xfrm>
            <a:custGeom>
              <a:avLst/>
              <a:gdLst>
                <a:gd name="T0" fmla="*/ 3 w 5"/>
                <a:gd name="T1" fmla="*/ 4 h 4"/>
                <a:gd name="T2" fmla="*/ 3 w 5"/>
                <a:gd name="T3" fmla="*/ 0 h 4"/>
                <a:gd name="T4" fmla="*/ 3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5" y="4"/>
                    <a:pt x="5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9" name="Freeform 719"/>
            <p:cNvSpPr/>
            <p:nvPr/>
          </p:nvSpPr>
          <p:spPr bwMode="auto">
            <a:xfrm>
              <a:off x="5317" y="1284"/>
              <a:ext cx="96" cy="86"/>
            </a:xfrm>
            <a:custGeom>
              <a:avLst/>
              <a:gdLst>
                <a:gd name="T0" fmla="*/ 6 w 79"/>
                <a:gd name="T1" fmla="*/ 14 h 70"/>
                <a:gd name="T2" fmla="*/ 2 w 79"/>
                <a:gd name="T3" fmla="*/ 50 h 70"/>
                <a:gd name="T4" fmla="*/ 23 w 79"/>
                <a:gd name="T5" fmla="*/ 62 h 70"/>
                <a:gd name="T6" fmla="*/ 73 w 79"/>
                <a:gd name="T7" fmla="*/ 58 h 70"/>
                <a:gd name="T8" fmla="*/ 76 w 79"/>
                <a:gd name="T9" fmla="*/ 32 h 70"/>
                <a:gd name="T10" fmla="*/ 73 w 79"/>
                <a:gd name="T11" fmla="*/ 6 h 70"/>
                <a:gd name="T12" fmla="*/ 48 w 79"/>
                <a:gd name="T13" fmla="*/ 6 h 70"/>
                <a:gd name="T14" fmla="*/ 24 w 79"/>
                <a:gd name="T15" fmla="*/ 9 h 70"/>
                <a:gd name="T16" fmla="*/ 11 w 79"/>
                <a:gd name="T17" fmla="*/ 11 h 70"/>
                <a:gd name="T18" fmla="*/ 8 w 79"/>
                <a:gd name="T19" fmla="*/ 12 h 70"/>
                <a:gd name="T20" fmla="*/ 5 w 79"/>
                <a:gd name="T21" fmla="*/ 10 h 70"/>
                <a:gd name="T22" fmla="*/ 5 w 79"/>
                <a:gd name="T23" fmla="*/ 11 h 70"/>
                <a:gd name="T24" fmla="*/ 5 w 79"/>
                <a:gd name="T25" fmla="*/ 13 h 70"/>
                <a:gd name="T26" fmla="*/ 24 w 79"/>
                <a:gd name="T27" fmla="*/ 12 h 70"/>
                <a:gd name="T28" fmla="*/ 49 w 79"/>
                <a:gd name="T29" fmla="*/ 9 h 70"/>
                <a:gd name="T30" fmla="*/ 65 w 79"/>
                <a:gd name="T31" fmla="*/ 7 h 70"/>
                <a:gd name="T32" fmla="*/ 73 w 79"/>
                <a:gd name="T33" fmla="*/ 24 h 70"/>
                <a:gd name="T34" fmla="*/ 73 w 79"/>
                <a:gd name="T35" fmla="*/ 48 h 70"/>
                <a:gd name="T36" fmla="*/ 28 w 79"/>
                <a:gd name="T37" fmla="*/ 59 h 70"/>
                <a:gd name="T38" fmla="*/ 18 w 79"/>
                <a:gd name="T39" fmla="*/ 58 h 70"/>
                <a:gd name="T40" fmla="*/ 6 w 79"/>
                <a:gd name="T41" fmla="*/ 37 h 70"/>
                <a:gd name="T42" fmla="*/ 9 w 79"/>
                <a:gd name="T43" fmla="*/ 14 h 70"/>
                <a:gd name="T44" fmla="*/ 6 w 79"/>
                <a:gd name="T45" fmla="*/ 1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9" h="70">
                  <a:moveTo>
                    <a:pt x="6" y="14"/>
                  </a:moveTo>
                  <a:cubicBezTo>
                    <a:pt x="6" y="26"/>
                    <a:pt x="0" y="38"/>
                    <a:pt x="2" y="50"/>
                  </a:cubicBezTo>
                  <a:cubicBezTo>
                    <a:pt x="3" y="60"/>
                    <a:pt x="15" y="61"/>
                    <a:pt x="23" y="62"/>
                  </a:cubicBezTo>
                  <a:cubicBezTo>
                    <a:pt x="38" y="64"/>
                    <a:pt x="61" y="70"/>
                    <a:pt x="73" y="58"/>
                  </a:cubicBezTo>
                  <a:cubicBezTo>
                    <a:pt x="79" y="53"/>
                    <a:pt x="76" y="39"/>
                    <a:pt x="76" y="32"/>
                  </a:cubicBezTo>
                  <a:cubicBezTo>
                    <a:pt x="76" y="24"/>
                    <a:pt x="79" y="14"/>
                    <a:pt x="73" y="6"/>
                  </a:cubicBezTo>
                  <a:cubicBezTo>
                    <a:pt x="68" y="0"/>
                    <a:pt x="54" y="5"/>
                    <a:pt x="48" y="6"/>
                  </a:cubicBezTo>
                  <a:cubicBezTo>
                    <a:pt x="40" y="8"/>
                    <a:pt x="32" y="9"/>
                    <a:pt x="24" y="9"/>
                  </a:cubicBezTo>
                  <a:cubicBezTo>
                    <a:pt x="19" y="10"/>
                    <a:pt x="15" y="10"/>
                    <a:pt x="11" y="11"/>
                  </a:cubicBezTo>
                  <a:cubicBezTo>
                    <a:pt x="7" y="11"/>
                    <a:pt x="7" y="14"/>
                    <a:pt x="8" y="12"/>
                  </a:cubicBezTo>
                  <a:cubicBezTo>
                    <a:pt x="9" y="10"/>
                    <a:pt x="6" y="8"/>
                    <a:pt x="5" y="10"/>
                  </a:cubicBezTo>
                  <a:cubicBezTo>
                    <a:pt x="5" y="10"/>
                    <a:pt x="5" y="11"/>
                    <a:pt x="5" y="11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9" y="16"/>
                    <a:pt x="19" y="13"/>
                    <a:pt x="24" y="12"/>
                  </a:cubicBezTo>
                  <a:cubicBezTo>
                    <a:pt x="32" y="12"/>
                    <a:pt x="40" y="11"/>
                    <a:pt x="49" y="9"/>
                  </a:cubicBezTo>
                  <a:cubicBezTo>
                    <a:pt x="54" y="8"/>
                    <a:pt x="59" y="7"/>
                    <a:pt x="65" y="7"/>
                  </a:cubicBezTo>
                  <a:cubicBezTo>
                    <a:pt x="76" y="6"/>
                    <a:pt x="73" y="18"/>
                    <a:pt x="73" y="24"/>
                  </a:cubicBezTo>
                  <a:cubicBezTo>
                    <a:pt x="72" y="32"/>
                    <a:pt x="73" y="40"/>
                    <a:pt x="73" y="48"/>
                  </a:cubicBezTo>
                  <a:cubicBezTo>
                    <a:pt x="72" y="67"/>
                    <a:pt x="40" y="61"/>
                    <a:pt x="28" y="59"/>
                  </a:cubicBezTo>
                  <a:cubicBezTo>
                    <a:pt x="24" y="59"/>
                    <a:pt x="21" y="58"/>
                    <a:pt x="18" y="58"/>
                  </a:cubicBezTo>
                  <a:cubicBezTo>
                    <a:pt x="5" y="56"/>
                    <a:pt x="4" y="47"/>
                    <a:pt x="6" y="37"/>
                  </a:cubicBezTo>
                  <a:cubicBezTo>
                    <a:pt x="7" y="30"/>
                    <a:pt x="9" y="22"/>
                    <a:pt x="9" y="14"/>
                  </a:cubicBezTo>
                  <a:cubicBezTo>
                    <a:pt x="9" y="12"/>
                    <a:pt x="6" y="12"/>
                    <a:pt x="6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0" name="Freeform 720"/>
            <p:cNvSpPr/>
            <p:nvPr/>
          </p:nvSpPr>
          <p:spPr bwMode="auto">
            <a:xfrm>
              <a:off x="5344" y="1360"/>
              <a:ext cx="37" cy="89"/>
            </a:xfrm>
            <a:custGeom>
              <a:avLst/>
              <a:gdLst>
                <a:gd name="T0" fmla="*/ 14 w 31"/>
                <a:gd name="T1" fmla="*/ 2 h 73"/>
                <a:gd name="T2" fmla="*/ 12 w 31"/>
                <a:gd name="T3" fmla="*/ 46 h 73"/>
                <a:gd name="T4" fmla="*/ 12 w 31"/>
                <a:gd name="T5" fmla="*/ 71 h 73"/>
                <a:gd name="T6" fmla="*/ 14 w 31"/>
                <a:gd name="T7" fmla="*/ 72 h 73"/>
                <a:gd name="T8" fmla="*/ 12 w 31"/>
                <a:gd name="T9" fmla="*/ 72 h 73"/>
                <a:gd name="T10" fmla="*/ 14 w 31"/>
                <a:gd name="T11" fmla="*/ 72 h 73"/>
                <a:gd name="T12" fmla="*/ 15 w 31"/>
                <a:gd name="T13" fmla="*/ 63 h 73"/>
                <a:gd name="T14" fmla="*/ 13 w 31"/>
                <a:gd name="T15" fmla="*/ 63 h 73"/>
                <a:gd name="T16" fmla="*/ 11 w 31"/>
                <a:gd name="T17" fmla="*/ 70 h 73"/>
                <a:gd name="T18" fmla="*/ 13 w 31"/>
                <a:gd name="T19" fmla="*/ 70 h 73"/>
                <a:gd name="T20" fmla="*/ 10 w 31"/>
                <a:gd name="T21" fmla="*/ 60 h 73"/>
                <a:gd name="T22" fmla="*/ 9 w 31"/>
                <a:gd name="T23" fmla="*/ 63 h 73"/>
                <a:gd name="T24" fmla="*/ 11 w 31"/>
                <a:gd name="T25" fmla="*/ 69 h 73"/>
                <a:gd name="T26" fmla="*/ 14 w 31"/>
                <a:gd name="T27" fmla="*/ 70 h 73"/>
                <a:gd name="T28" fmla="*/ 16 w 31"/>
                <a:gd name="T29" fmla="*/ 67 h 73"/>
                <a:gd name="T30" fmla="*/ 14 w 31"/>
                <a:gd name="T31" fmla="*/ 64 h 73"/>
                <a:gd name="T32" fmla="*/ 16 w 31"/>
                <a:gd name="T33" fmla="*/ 49 h 73"/>
                <a:gd name="T34" fmla="*/ 18 w 31"/>
                <a:gd name="T35" fmla="*/ 2 h 73"/>
                <a:gd name="T36" fmla="*/ 14 w 31"/>
                <a:gd name="T37" fmla="*/ 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73">
                  <a:moveTo>
                    <a:pt x="14" y="2"/>
                  </a:moveTo>
                  <a:cubicBezTo>
                    <a:pt x="14" y="17"/>
                    <a:pt x="13" y="32"/>
                    <a:pt x="12" y="46"/>
                  </a:cubicBezTo>
                  <a:cubicBezTo>
                    <a:pt x="12" y="54"/>
                    <a:pt x="9" y="63"/>
                    <a:pt x="12" y="71"/>
                  </a:cubicBezTo>
                  <a:cubicBezTo>
                    <a:pt x="12" y="72"/>
                    <a:pt x="13" y="72"/>
                    <a:pt x="14" y="72"/>
                  </a:cubicBezTo>
                  <a:cubicBezTo>
                    <a:pt x="31" y="66"/>
                    <a:pt x="0" y="57"/>
                    <a:pt x="12" y="72"/>
                  </a:cubicBezTo>
                  <a:cubicBezTo>
                    <a:pt x="12" y="73"/>
                    <a:pt x="14" y="73"/>
                    <a:pt x="14" y="72"/>
                  </a:cubicBezTo>
                  <a:cubicBezTo>
                    <a:pt x="17" y="68"/>
                    <a:pt x="18" y="67"/>
                    <a:pt x="15" y="63"/>
                  </a:cubicBezTo>
                  <a:cubicBezTo>
                    <a:pt x="15" y="62"/>
                    <a:pt x="13" y="62"/>
                    <a:pt x="13" y="63"/>
                  </a:cubicBezTo>
                  <a:cubicBezTo>
                    <a:pt x="11" y="65"/>
                    <a:pt x="10" y="67"/>
                    <a:pt x="11" y="70"/>
                  </a:cubicBezTo>
                  <a:cubicBezTo>
                    <a:pt x="11" y="71"/>
                    <a:pt x="13" y="72"/>
                    <a:pt x="13" y="70"/>
                  </a:cubicBezTo>
                  <a:cubicBezTo>
                    <a:pt x="17" y="66"/>
                    <a:pt x="15" y="63"/>
                    <a:pt x="10" y="60"/>
                  </a:cubicBezTo>
                  <a:cubicBezTo>
                    <a:pt x="9" y="59"/>
                    <a:pt x="7" y="62"/>
                    <a:pt x="9" y="63"/>
                  </a:cubicBezTo>
                  <a:cubicBezTo>
                    <a:pt x="9" y="65"/>
                    <a:pt x="10" y="67"/>
                    <a:pt x="11" y="69"/>
                  </a:cubicBezTo>
                  <a:cubicBezTo>
                    <a:pt x="12" y="69"/>
                    <a:pt x="13" y="69"/>
                    <a:pt x="14" y="70"/>
                  </a:cubicBezTo>
                  <a:cubicBezTo>
                    <a:pt x="12" y="66"/>
                    <a:pt x="13" y="65"/>
                    <a:pt x="16" y="67"/>
                  </a:cubicBezTo>
                  <a:cubicBezTo>
                    <a:pt x="14" y="67"/>
                    <a:pt x="13" y="66"/>
                    <a:pt x="14" y="64"/>
                  </a:cubicBezTo>
                  <a:cubicBezTo>
                    <a:pt x="14" y="59"/>
                    <a:pt x="15" y="53"/>
                    <a:pt x="16" y="49"/>
                  </a:cubicBezTo>
                  <a:cubicBezTo>
                    <a:pt x="17" y="33"/>
                    <a:pt x="17" y="18"/>
                    <a:pt x="18" y="2"/>
                  </a:cubicBezTo>
                  <a:cubicBezTo>
                    <a:pt x="18" y="0"/>
                    <a:pt x="14" y="0"/>
                    <a:pt x="14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1" name="Freeform 721"/>
            <p:cNvSpPr/>
            <p:nvPr/>
          </p:nvSpPr>
          <p:spPr bwMode="auto">
            <a:xfrm>
              <a:off x="5364" y="1392"/>
              <a:ext cx="227" cy="80"/>
            </a:xfrm>
            <a:custGeom>
              <a:avLst/>
              <a:gdLst>
                <a:gd name="T0" fmla="*/ 3 w 186"/>
                <a:gd name="T1" fmla="*/ 41 h 66"/>
                <a:gd name="T2" fmla="*/ 73 w 186"/>
                <a:gd name="T3" fmla="*/ 38 h 66"/>
                <a:gd name="T4" fmla="*/ 115 w 186"/>
                <a:gd name="T5" fmla="*/ 31 h 66"/>
                <a:gd name="T6" fmla="*/ 118 w 186"/>
                <a:gd name="T7" fmla="*/ 30 h 66"/>
                <a:gd name="T8" fmla="*/ 118 w 186"/>
                <a:gd name="T9" fmla="*/ 12 h 66"/>
                <a:gd name="T10" fmla="*/ 115 w 186"/>
                <a:gd name="T11" fmla="*/ 12 h 66"/>
                <a:gd name="T12" fmla="*/ 121 w 186"/>
                <a:gd name="T13" fmla="*/ 61 h 66"/>
                <a:gd name="T14" fmla="*/ 152 w 186"/>
                <a:gd name="T15" fmla="*/ 64 h 66"/>
                <a:gd name="T16" fmla="*/ 171 w 186"/>
                <a:gd name="T17" fmla="*/ 58 h 66"/>
                <a:gd name="T18" fmla="*/ 177 w 186"/>
                <a:gd name="T19" fmla="*/ 6 h 66"/>
                <a:gd name="T20" fmla="*/ 156 w 186"/>
                <a:gd name="T21" fmla="*/ 2 h 66"/>
                <a:gd name="T22" fmla="*/ 120 w 186"/>
                <a:gd name="T23" fmla="*/ 4 h 66"/>
                <a:gd name="T24" fmla="*/ 119 w 186"/>
                <a:gd name="T25" fmla="*/ 8 h 66"/>
                <a:gd name="T26" fmla="*/ 162 w 186"/>
                <a:gd name="T27" fmla="*/ 5 h 66"/>
                <a:gd name="T28" fmla="*/ 172 w 186"/>
                <a:gd name="T29" fmla="*/ 49 h 66"/>
                <a:gd name="T30" fmla="*/ 125 w 186"/>
                <a:gd name="T31" fmla="*/ 59 h 66"/>
                <a:gd name="T32" fmla="*/ 118 w 186"/>
                <a:gd name="T33" fmla="*/ 12 h 66"/>
                <a:gd name="T34" fmla="*/ 115 w 186"/>
                <a:gd name="T35" fmla="*/ 12 h 66"/>
                <a:gd name="T36" fmla="*/ 115 w 186"/>
                <a:gd name="T37" fmla="*/ 30 h 66"/>
                <a:gd name="T38" fmla="*/ 117 w 186"/>
                <a:gd name="T39" fmla="*/ 29 h 66"/>
                <a:gd name="T40" fmla="*/ 116 w 186"/>
                <a:gd name="T41" fmla="*/ 27 h 66"/>
                <a:gd name="T42" fmla="*/ 114 w 186"/>
                <a:gd name="T43" fmla="*/ 27 h 66"/>
                <a:gd name="T44" fmla="*/ 64 w 186"/>
                <a:gd name="T45" fmla="*/ 34 h 66"/>
                <a:gd name="T46" fmla="*/ 2 w 186"/>
                <a:gd name="T47" fmla="*/ 38 h 66"/>
                <a:gd name="T48" fmla="*/ 3 w 186"/>
                <a:gd name="T49" fmla="*/ 4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6" h="66">
                  <a:moveTo>
                    <a:pt x="3" y="41"/>
                  </a:moveTo>
                  <a:cubicBezTo>
                    <a:pt x="26" y="35"/>
                    <a:pt x="49" y="37"/>
                    <a:pt x="73" y="38"/>
                  </a:cubicBezTo>
                  <a:cubicBezTo>
                    <a:pt x="75" y="38"/>
                    <a:pt x="117" y="36"/>
                    <a:pt x="115" y="31"/>
                  </a:cubicBezTo>
                  <a:cubicBezTo>
                    <a:pt x="115" y="32"/>
                    <a:pt x="117" y="31"/>
                    <a:pt x="118" y="30"/>
                  </a:cubicBezTo>
                  <a:cubicBezTo>
                    <a:pt x="120" y="25"/>
                    <a:pt x="118" y="17"/>
                    <a:pt x="118" y="12"/>
                  </a:cubicBezTo>
                  <a:cubicBezTo>
                    <a:pt x="118" y="10"/>
                    <a:pt x="115" y="10"/>
                    <a:pt x="115" y="12"/>
                  </a:cubicBezTo>
                  <a:cubicBezTo>
                    <a:pt x="114" y="22"/>
                    <a:pt x="108" y="56"/>
                    <a:pt x="121" y="61"/>
                  </a:cubicBezTo>
                  <a:cubicBezTo>
                    <a:pt x="131" y="64"/>
                    <a:pt x="142" y="64"/>
                    <a:pt x="152" y="64"/>
                  </a:cubicBezTo>
                  <a:cubicBezTo>
                    <a:pt x="158" y="64"/>
                    <a:pt x="166" y="64"/>
                    <a:pt x="171" y="58"/>
                  </a:cubicBezTo>
                  <a:cubicBezTo>
                    <a:pt x="179" y="47"/>
                    <a:pt x="186" y="18"/>
                    <a:pt x="177" y="6"/>
                  </a:cubicBezTo>
                  <a:cubicBezTo>
                    <a:pt x="173" y="0"/>
                    <a:pt x="162" y="2"/>
                    <a:pt x="156" y="2"/>
                  </a:cubicBezTo>
                  <a:cubicBezTo>
                    <a:pt x="145" y="3"/>
                    <a:pt x="132" y="8"/>
                    <a:pt x="120" y="4"/>
                  </a:cubicBezTo>
                  <a:cubicBezTo>
                    <a:pt x="118" y="4"/>
                    <a:pt x="117" y="7"/>
                    <a:pt x="119" y="8"/>
                  </a:cubicBezTo>
                  <a:cubicBezTo>
                    <a:pt x="133" y="11"/>
                    <a:pt x="148" y="6"/>
                    <a:pt x="162" y="5"/>
                  </a:cubicBezTo>
                  <a:cubicBezTo>
                    <a:pt x="185" y="4"/>
                    <a:pt x="176" y="35"/>
                    <a:pt x="172" y="49"/>
                  </a:cubicBezTo>
                  <a:cubicBezTo>
                    <a:pt x="166" y="66"/>
                    <a:pt x="139" y="62"/>
                    <a:pt x="125" y="59"/>
                  </a:cubicBezTo>
                  <a:cubicBezTo>
                    <a:pt x="111" y="56"/>
                    <a:pt x="117" y="22"/>
                    <a:pt x="118" y="12"/>
                  </a:cubicBezTo>
                  <a:cubicBezTo>
                    <a:pt x="117" y="12"/>
                    <a:pt x="116" y="12"/>
                    <a:pt x="115" y="12"/>
                  </a:cubicBezTo>
                  <a:cubicBezTo>
                    <a:pt x="115" y="17"/>
                    <a:pt x="116" y="25"/>
                    <a:pt x="115" y="30"/>
                  </a:cubicBezTo>
                  <a:cubicBezTo>
                    <a:pt x="115" y="29"/>
                    <a:pt x="116" y="29"/>
                    <a:pt x="117" y="29"/>
                  </a:cubicBezTo>
                  <a:cubicBezTo>
                    <a:pt x="117" y="29"/>
                    <a:pt x="117" y="28"/>
                    <a:pt x="116" y="27"/>
                  </a:cubicBezTo>
                  <a:cubicBezTo>
                    <a:pt x="116" y="26"/>
                    <a:pt x="115" y="26"/>
                    <a:pt x="114" y="27"/>
                  </a:cubicBezTo>
                  <a:cubicBezTo>
                    <a:pt x="101" y="38"/>
                    <a:pt x="80" y="34"/>
                    <a:pt x="64" y="34"/>
                  </a:cubicBezTo>
                  <a:cubicBezTo>
                    <a:pt x="43" y="34"/>
                    <a:pt x="23" y="32"/>
                    <a:pt x="2" y="38"/>
                  </a:cubicBezTo>
                  <a:cubicBezTo>
                    <a:pt x="0" y="38"/>
                    <a:pt x="1" y="41"/>
                    <a:pt x="3" y="4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2" name="Freeform 722"/>
            <p:cNvSpPr/>
            <p:nvPr/>
          </p:nvSpPr>
          <p:spPr bwMode="auto">
            <a:xfrm>
              <a:off x="5357" y="1433"/>
              <a:ext cx="191" cy="206"/>
            </a:xfrm>
            <a:custGeom>
              <a:avLst/>
              <a:gdLst>
                <a:gd name="T0" fmla="*/ 3 w 157"/>
                <a:gd name="T1" fmla="*/ 3 h 169"/>
                <a:gd name="T2" fmla="*/ 1 w 157"/>
                <a:gd name="T3" fmla="*/ 65 h 169"/>
                <a:gd name="T4" fmla="*/ 2 w 157"/>
                <a:gd name="T5" fmla="*/ 67 h 169"/>
                <a:gd name="T6" fmla="*/ 75 w 157"/>
                <a:gd name="T7" fmla="*/ 65 h 169"/>
                <a:gd name="T8" fmla="*/ 99 w 157"/>
                <a:gd name="T9" fmla="*/ 60 h 169"/>
                <a:gd name="T10" fmla="*/ 117 w 157"/>
                <a:gd name="T11" fmla="*/ 64 h 169"/>
                <a:gd name="T12" fmla="*/ 117 w 157"/>
                <a:gd name="T13" fmla="*/ 81 h 169"/>
                <a:gd name="T14" fmla="*/ 118 w 157"/>
                <a:gd name="T15" fmla="*/ 111 h 169"/>
                <a:gd name="T16" fmla="*/ 112 w 157"/>
                <a:gd name="T17" fmla="*/ 128 h 169"/>
                <a:gd name="T18" fmla="*/ 99 w 157"/>
                <a:gd name="T19" fmla="*/ 129 h 169"/>
                <a:gd name="T20" fmla="*/ 87 w 157"/>
                <a:gd name="T21" fmla="*/ 156 h 169"/>
                <a:gd name="T22" fmla="*/ 107 w 157"/>
                <a:gd name="T23" fmla="*/ 165 h 169"/>
                <a:gd name="T24" fmla="*/ 145 w 157"/>
                <a:gd name="T25" fmla="*/ 162 h 169"/>
                <a:gd name="T26" fmla="*/ 152 w 157"/>
                <a:gd name="T27" fmla="*/ 154 h 169"/>
                <a:gd name="T28" fmla="*/ 151 w 157"/>
                <a:gd name="T29" fmla="*/ 123 h 169"/>
                <a:gd name="T30" fmla="*/ 110 w 157"/>
                <a:gd name="T31" fmla="*/ 117 h 169"/>
                <a:gd name="T32" fmla="*/ 108 w 157"/>
                <a:gd name="T33" fmla="*/ 120 h 169"/>
                <a:gd name="T34" fmla="*/ 150 w 157"/>
                <a:gd name="T35" fmla="*/ 131 h 169"/>
                <a:gd name="T36" fmla="*/ 149 w 157"/>
                <a:gd name="T37" fmla="*/ 153 h 169"/>
                <a:gd name="T38" fmla="*/ 115 w 157"/>
                <a:gd name="T39" fmla="*/ 160 h 169"/>
                <a:gd name="T40" fmla="*/ 99 w 157"/>
                <a:gd name="T41" fmla="*/ 163 h 169"/>
                <a:gd name="T42" fmla="*/ 90 w 157"/>
                <a:gd name="T43" fmla="*/ 151 h 169"/>
                <a:gd name="T44" fmla="*/ 90 w 157"/>
                <a:gd name="T45" fmla="*/ 140 h 169"/>
                <a:gd name="T46" fmla="*/ 109 w 157"/>
                <a:gd name="T47" fmla="*/ 131 h 169"/>
                <a:gd name="T48" fmla="*/ 120 w 157"/>
                <a:gd name="T49" fmla="*/ 106 h 169"/>
                <a:gd name="T50" fmla="*/ 121 w 157"/>
                <a:gd name="T51" fmla="*/ 75 h 169"/>
                <a:gd name="T52" fmla="*/ 118 w 157"/>
                <a:gd name="T53" fmla="*/ 59 h 169"/>
                <a:gd name="T54" fmla="*/ 83 w 157"/>
                <a:gd name="T55" fmla="*/ 60 h 169"/>
                <a:gd name="T56" fmla="*/ 6 w 157"/>
                <a:gd name="T57" fmla="*/ 64 h 169"/>
                <a:gd name="T58" fmla="*/ 7 w 157"/>
                <a:gd name="T59" fmla="*/ 27 h 169"/>
                <a:gd name="T60" fmla="*/ 6 w 157"/>
                <a:gd name="T61" fmla="*/ 2 h 169"/>
                <a:gd name="T62" fmla="*/ 3 w 157"/>
                <a:gd name="T63" fmla="*/ 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7" h="169">
                  <a:moveTo>
                    <a:pt x="3" y="3"/>
                  </a:moveTo>
                  <a:cubicBezTo>
                    <a:pt x="9" y="22"/>
                    <a:pt x="0" y="45"/>
                    <a:pt x="1" y="65"/>
                  </a:cubicBezTo>
                  <a:cubicBezTo>
                    <a:pt x="1" y="66"/>
                    <a:pt x="1" y="66"/>
                    <a:pt x="2" y="67"/>
                  </a:cubicBezTo>
                  <a:cubicBezTo>
                    <a:pt x="26" y="70"/>
                    <a:pt x="51" y="67"/>
                    <a:pt x="75" y="65"/>
                  </a:cubicBezTo>
                  <a:cubicBezTo>
                    <a:pt x="83" y="63"/>
                    <a:pt x="91" y="62"/>
                    <a:pt x="99" y="60"/>
                  </a:cubicBezTo>
                  <a:cubicBezTo>
                    <a:pt x="104" y="60"/>
                    <a:pt x="115" y="58"/>
                    <a:pt x="117" y="64"/>
                  </a:cubicBezTo>
                  <a:cubicBezTo>
                    <a:pt x="119" y="69"/>
                    <a:pt x="117" y="76"/>
                    <a:pt x="117" y="81"/>
                  </a:cubicBezTo>
                  <a:cubicBezTo>
                    <a:pt x="117" y="91"/>
                    <a:pt x="117" y="101"/>
                    <a:pt x="118" y="111"/>
                  </a:cubicBezTo>
                  <a:cubicBezTo>
                    <a:pt x="118" y="116"/>
                    <a:pt x="121" y="127"/>
                    <a:pt x="112" y="128"/>
                  </a:cubicBezTo>
                  <a:cubicBezTo>
                    <a:pt x="107" y="128"/>
                    <a:pt x="103" y="128"/>
                    <a:pt x="99" y="129"/>
                  </a:cubicBezTo>
                  <a:cubicBezTo>
                    <a:pt x="84" y="131"/>
                    <a:pt x="86" y="142"/>
                    <a:pt x="87" y="156"/>
                  </a:cubicBezTo>
                  <a:cubicBezTo>
                    <a:pt x="89" y="169"/>
                    <a:pt x="97" y="167"/>
                    <a:pt x="107" y="165"/>
                  </a:cubicBezTo>
                  <a:cubicBezTo>
                    <a:pt x="120" y="163"/>
                    <a:pt x="132" y="163"/>
                    <a:pt x="145" y="162"/>
                  </a:cubicBezTo>
                  <a:cubicBezTo>
                    <a:pt x="149" y="162"/>
                    <a:pt x="151" y="158"/>
                    <a:pt x="152" y="154"/>
                  </a:cubicBezTo>
                  <a:cubicBezTo>
                    <a:pt x="154" y="147"/>
                    <a:pt x="157" y="129"/>
                    <a:pt x="151" y="123"/>
                  </a:cubicBezTo>
                  <a:cubicBezTo>
                    <a:pt x="139" y="113"/>
                    <a:pt x="122" y="123"/>
                    <a:pt x="110" y="117"/>
                  </a:cubicBezTo>
                  <a:cubicBezTo>
                    <a:pt x="108" y="116"/>
                    <a:pt x="106" y="119"/>
                    <a:pt x="108" y="120"/>
                  </a:cubicBezTo>
                  <a:cubicBezTo>
                    <a:pt x="119" y="125"/>
                    <a:pt x="149" y="115"/>
                    <a:pt x="150" y="131"/>
                  </a:cubicBezTo>
                  <a:cubicBezTo>
                    <a:pt x="151" y="138"/>
                    <a:pt x="151" y="146"/>
                    <a:pt x="149" y="153"/>
                  </a:cubicBezTo>
                  <a:cubicBezTo>
                    <a:pt x="147" y="162"/>
                    <a:pt x="121" y="160"/>
                    <a:pt x="115" y="160"/>
                  </a:cubicBezTo>
                  <a:cubicBezTo>
                    <a:pt x="109" y="161"/>
                    <a:pt x="104" y="162"/>
                    <a:pt x="99" y="163"/>
                  </a:cubicBezTo>
                  <a:cubicBezTo>
                    <a:pt x="90" y="164"/>
                    <a:pt x="90" y="156"/>
                    <a:pt x="90" y="151"/>
                  </a:cubicBezTo>
                  <a:cubicBezTo>
                    <a:pt x="90" y="148"/>
                    <a:pt x="90" y="144"/>
                    <a:pt x="90" y="140"/>
                  </a:cubicBezTo>
                  <a:cubicBezTo>
                    <a:pt x="90" y="131"/>
                    <a:pt x="102" y="132"/>
                    <a:pt x="109" y="131"/>
                  </a:cubicBezTo>
                  <a:cubicBezTo>
                    <a:pt x="125" y="130"/>
                    <a:pt x="121" y="120"/>
                    <a:pt x="120" y="106"/>
                  </a:cubicBezTo>
                  <a:cubicBezTo>
                    <a:pt x="120" y="96"/>
                    <a:pt x="120" y="85"/>
                    <a:pt x="121" y="75"/>
                  </a:cubicBezTo>
                  <a:cubicBezTo>
                    <a:pt x="121" y="70"/>
                    <a:pt x="121" y="63"/>
                    <a:pt x="118" y="59"/>
                  </a:cubicBezTo>
                  <a:cubicBezTo>
                    <a:pt x="111" y="51"/>
                    <a:pt x="90" y="59"/>
                    <a:pt x="83" y="60"/>
                  </a:cubicBezTo>
                  <a:cubicBezTo>
                    <a:pt x="58" y="65"/>
                    <a:pt x="32" y="66"/>
                    <a:pt x="6" y="64"/>
                  </a:cubicBezTo>
                  <a:cubicBezTo>
                    <a:pt x="1" y="63"/>
                    <a:pt x="7" y="32"/>
                    <a:pt x="7" y="27"/>
                  </a:cubicBezTo>
                  <a:cubicBezTo>
                    <a:pt x="8" y="19"/>
                    <a:pt x="9" y="10"/>
                    <a:pt x="6" y="2"/>
                  </a:cubicBezTo>
                  <a:cubicBezTo>
                    <a:pt x="6" y="0"/>
                    <a:pt x="3" y="1"/>
                    <a:pt x="3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3" name="Freeform 723"/>
            <p:cNvSpPr/>
            <p:nvPr/>
          </p:nvSpPr>
          <p:spPr bwMode="auto">
            <a:xfrm>
              <a:off x="5311" y="1514"/>
              <a:ext cx="84" cy="130"/>
            </a:xfrm>
            <a:custGeom>
              <a:avLst/>
              <a:gdLst>
                <a:gd name="T0" fmla="*/ 39 w 69"/>
                <a:gd name="T1" fmla="*/ 2 h 107"/>
                <a:gd name="T2" fmla="*/ 39 w 69"/>
                <a:gd name="T3" fmla="*/ 37 h 107"/>
                <a:gd name="T4" fmla="*/ 29 w 69"/>
                <a:gd name="T5" fmla="*/ 64 h 107"/>
                <a:gd name="T6" fmla="*/ 8 w 69"/>
                <a:gd name="T7" fmla="*/ 79 h 107"/>
                <a:gd name="T8" fmla="*/ 8 w 69"/>
                <a:gd name="T9" fmla="*/ 100 h 107"/>
                <a:gd name="T10" fmla="*/ 23 w 69"/>
                <a:gd name="T11" fmla="*/ 101 h 107"/>
                <a:gd name="T12" fmla="*/ 53 w 69"/>
                <a:gd name="T13" fmla="*/ 106 h 107"/>
                <a:gd name="T14" fmla="*/ 56 w 69"/>
                <a:gd name="T15" fmla="*/ 106 h 107"/>
                <a:gd name="T16" fmla="*/ 68 w 69"/>
                <a:gd name="T17" fmla="*/ 71 h 107"/>
                <a:gd name="T18" fmla="*/ 32 w 69"/>
                <a:gd name="T19" fmla="*/ 59 h 107"/>
                <a:gd name="T20" fmla="*/ 30 w 69"/>
                <a:gd name="T21" fmla="*/ 62 h 107"/>
                <a:gd name="T22" fmla="*/ 51 w 69"/>
                <a:gd name="T23" fmla="*/ 65 h 107"/>
                <a:gd name="T24" fmla="*/ 61 w 69"/>
                <a:gd name="T25" fmla="*/ 90 h 107"/>
                <a:gd name="T26" fmla="*/ 54 w 69"/>
                <a:gd name="T27" fmla="*/ 103 h 107"/>
                <a:gd name="T28" fmla="*/ 47 w 69"/>
                <a:gd name="T29" fmla="*/ 98 h 107"/>
                <a:gd name="T30" fmla="*/ 20 w 69"/>
                <a:gd name="T31" fmla="*/ 98 h 107"/>
                <a:gd name="T32" fmla="*/ 17 w 69"/>
                <a:gd name="T33" fmla="*/ 70 h 107"/>
                <a:gd name="T34" fmla="*/ 39 w 69"/>
                <a:gd name="T35" fmla="*/ 65 h 107"/>
                <a:gd name="T36" fmla="*/ 42 w 69"/>
                <a:gd name="T37" fmla="*/ 42 h 107"/>
                <a:gd name="T38" fmla="*/ 42 w 69"/>
                <a:gd name="T39" fmla="*/ 2 h 107"/>
                <a:gd name="T40" fmla="*/ 39 w 69"/>
                <a:gd name="T41" fmla="*/ 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9" h="107">
                  <a:moveTo>
                    <a:pt x="39" y="2"/>
                  </a:moveTo>
                  <a:cubicBezTo>
                    <a:pt x="41" y="14"/>
                    <a:pt x="40" y="26"/>
                    <a:pt x="39" y="37"/>
                  </a:cubicBezTo>
                  <a:cubicBezTo>
                    <a:pt x="38" y="46"/>
                    <a:pt x="42" y="63"/>
                    <a:pt x="29" y="64"/>
                  </a:cubicBezTo>
                  <a:cubicBezTo>
                    <a:pt x="17" y="65"/>
                    <a:pt x="13" y="68"/>
                    <a:pt x="8" y="79"/>
                  </a:cubicBezTo>
                  <a:cubicBezTo>
                    <a:pt x="5" y="85"/>
                    <a:pt x="2" y="96"/>
                    <a:pt x="8" y="100"/>
                  </a:cubicBezTo>
                  <a:cubicBezTo>
                    <a:pt x="12" y="103"/>
                    <a:pt x="19" y="101"/>
                    <a:pt x="23" y="101"/>
                  </a:cubicBezTo>
                  <a:cubicBezTo>
                    <a:pt x="34" y="99"/>
                    <a:pt x="45" y="98"/>
                    <a:pt x="53" y="106"/>
                  </a:cubicBezTo>
                  <a:cubicBezTo>
                    <a:pt x="54" y="107"/>
                    <a:pt x="55" y="107"/>
                    <a:pt x="56" y="106"/>
                  </a:cubicBezTo>
                  <a:cubicBezTo>
                    <a:pt x="63" y="100"/>
                    <a:pt x="69" y="81"/>
                    <a:pt x="68" y="71"/>
                  </a:cubicBezTo>
                  <a:cubicBezTo>
                    <a:pt x="65" y="56"/>
                    <a:pt x="41" y="64"/>
                    <a:pt x="32" y="59"/>
                  </a:cubicBezTo>
                  <a:cubicBezTo>
                    <a:pt x="30" y="58"/>
                    <a:pt x="29" y="61"/>
                    <a:pt x="30" y="62"/>
                  </a:cubicBezTo>
                  <a:cubicBezTo>
                    <a:pt x="37" y="65"/>
                    <a:pt x="44" y="64"/>
                    <a:pt x="51" y="65"/>
                  </a:cubicBezTo>
                  <a:cubicBezTo>
                    <a:pt x="69" y="65"/>
                    <a:pt x="65" y="78"/>
                    <a:pt x="61" y="90"/>
                  </a:cubicBezTo>
                  <a:cubicBezTo>
                    <a:pt x="59" y="94"/>
                    <a:pt x="57" y="99"/>
                    <a:pt x="54" y="103"/>
                  </a:cubicBezTo>
                  <a:cubicBezTo>
                    <a:pt x="55" y="102"/>
                    <a:pt x="47" y="98"/>
                    <a:pt x="47" y="98"/>
                  </a:cubicBezTo>
                  <a:cubicBezTo>
                    <a:pt x="37" y="96"/>
                    <a:pt x="29" y="97"/>
                    <a:pt x="20" y="98"/>
                  </a:cubicBezTo>
                  <a:cubicBezTo>
                    <a:pt x="0" y="101"/>
                    <a:pt x="10" y="78"/>
                    <a:pt x="17" y="70"/>
                  </a:cubicBezTo>
                  <a:cubicBezTo>
                    <a:pt x="23" y="64"/>
                    <a:pt x="35" y="71"/>
                    <a:pt x="39" y="65"/>
                  </a:cubicBezTo>
                  <a:cubicBezTo>
                    <a:pt x="45" y="59"/>
                    <a:pt x="42" y="50"/>
                    <a:pt x="42" y="42"/>
                  </a:cubicBezTo>
                  <a:cubicBezTo>
                    <a:pt x="42" y="28"/>
                    <a:pt x="44" y="15"/>
                    <a:pt x="42" y="2"/>
                  </a:cubicBezTo>
                  <a:cubicBezTo>
                    <a:pt x="41" y="0"/>
                    <a:pt x="38" y="0"/>
                    <a:pt x="39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4" name="Freeform 724"/>
            <p:cNvSpPr/>
            <p:nvPr/>
          </p:nvSpPr>
          <p:spPr bwMode="auto">
            <a:xfrm>
              <a:off x="5350" y="1503"/>
              <a:ext cx="15" cy="16"/>
            </a:xfrm>
            <a:custGeom>
              <a:avLst/>
              <a:gdLst>
                <a:gd name="T0" fmla="*/ 10 w 13"/>
                <a:gd name="T1" fmla="*/ 9 h 13"/>
                <a:gd name="T2" fmla="*/ 12 w 13"/>
                <a:gd name="T3" fmla="*/ 4 h 13"/>
                <a:gd name="T4" fmla="*/ 8 w 13"/>
                <a:gd name="T5" fmla="*/ 2 h 13"/>
                <a:gd name="T6" fmla="*/ 5 w 13"/>
                <a:gd name="T7" fmla="*/ 11 h 13"/>
                <a:gd name="T8" fmla="*/ 7 w 13"/>
                <a:gd name="T9" fmla="*/ 12 h 13"/>
                <a:gd name="T10" fmla="*/ 10 w 13"/>
                <a:gd name="T11" fmla="*/ 2 h 13"/>
                <a:gd name="T12" fmla="*/ 8 w 13"/>
                <a:gd name="T13" fmla="*/ 2 h 13"/>
                <a:gd name="T14" fmla="*/ 6 w 13"/>
                <a:gd name="T15" fmla="*/ 12 h 13"/>
                <a:gd name="T16" fmla="*/ 9 w 13"/>
                <a:gd name="T17" fmla="*/ 12 h 13"/>
                <a:gd name="T18" fmla="*/ 7 w 13"/>
                <a:gd name="T19" fmla="*/ 1 h 13"/>
                <a:gd name="T20" fmla="*/ 6 w 13"/>
                <a:gd name="T21" fmla="*/ 1 h 13"/>
                <a:gd name="T22" fmla="*/ 2 w 13"/>
                <a:gd name="T23" fmla="*/ 2 h 13"/>
                <a:gd name="T24" fmla="*/ 4 w 13"/>
                <a:gd name="T25" fmla="*/ 5 h 13"/>
                <a:gd name="T26" fmla="*/ 7 w 13"/>
                <a:gd name="T27" fmla="*/ 3 h 13"/>
                <a:gd name="T28" fmla="*/ 5 w 13"/>
                <a:gd name="T29" fmla="*/ 3 h 13"/>
                <a:gd name="T30" fmla="*/ 6 w 13"/>
                <a:gd name="T31" fmla="*/ 11 h 13"/>
                <a:gd name="T32" fmla="*/ 9 w 13"/>
                <a:gd name="T33" fmla="*/ 11 h 13"/>
                <a:gd name="T34" fmla="*/ 10 w 13"/>
                <a:gd name="T35" fmla="*/ 4 h 13"/>
                <a:gd name="T36" fmla="*/ 8 w 13"/>
                <a:gd name="T37" fmla="*/ 4 h 13"/>
                <a:gd name="T38" fmla="*/ 6 w 13"/>
                <a:gd name="T39" fmla="*/ 9 h 13"/>
                <a:gd name="T40" fmla="*/ 8 w 13"/>
                <a:gd name="T41" fmla="*/ 9 h 13"/>
                <a:gd name="T42" fmla="*/ 8 w 13"/>
                <a:gd name="T43" fmla="*/ 5 h 13"/>
                <a:gd name="T44" fmla="*/ 9 w 13"/>
                <a:gd name="T45" fmla="*/ 5 h 13"/>
                <a:gd name="T46" fmla="*/ 9 w 13"/>
                <a:gd name="T47" fmla="*/ 5 h 13"/>
                <a:gd name="T48" fmla="*/ 9 w 13"/>
                <a:gd name="T49" fmla="*/ 5 h 13"/>
                <a:gd name="T50" fmla="*/ 8 w 13"/>
                <a:gd name="T51" fmla="*/ 6 h 13"/>
                <a:gd name="T52" fmla="*/ 10 w 13"/>
                <a:gd name="T53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" h="13">
                  <a:moveTo>
                    <a:pt x="10" y="9"/>
                  </a:moveTo>
                  <a:cubicBezTo>
                    <a:pt x="11" y="7"/>
                    <a:pt x="13" y="5"/>
                    <a:pt x="12" y="4"/>
                  </a:cubicBezTo>
                  <a:cubicBezTo>
                    <a:pt x="11" y="2"/>
                    <a:pt x="9" y="2"/>
                    <a:pt x="8" y="2"/>
                  </a:cubicBezTo>
                  <a:cubicBezTo>
                    <a:pt x="3" y="2"/>
                    <a:pt x="3" y="8"/>
                    <a:pt x="5" y="11"/>
                  </a:cubicBezTo>
                  <a:cubicBezTo>
                    <a:pt x="6" y="12"/>
                    <a:pt x="7" y="12"/>
                    <a:pt x="7" y="12"/>
                  </a:cubicBezTo>
                  <a:cubicBezTo>
                    <a:pt x="11" y="10"/>
                    <a:pt x="13" y="6"/>
                    <a:pt x="10" y="2"/>
                  </a:cubicBezTo>
                  <a:cubicBezTo>
                    <a:pt x="10" y="1"/>
                    <a:pt x="9" y="1"/>
                    <a:pt x="8" y="2"/>
                  </a:cubicBezTo>
                  <a:cubicBezTo>
                    <a:pt x="4" y="4"/>
                    <a:pt x="3" y="9"/>
                    <a:pt x="6" y="12"/>
                  </a:cubicBezTo>
                  <a:cubicBezTo>
                    <a:pt x="7" y="13"/>
                    <a:pt x="8" y="13"/>
                    <a:pt x="9" y="12"/>
                  </a:cubicBezTo>
                  <a:cubicBezTo>
                    <a:pt x="11" y="9"/>
                    <a:pt x="10" y="4"/>
                    <a:pt x="7" y="1"/>
                  </a:cubicBezTo>
                  <a:cubicBezTo>
                    <a:pt x="7" y="0"/>
                    <a:pt x="6" y="0"/>
                    <a:pt x="6" y="1"/>
                  </a:cubicBezTo>
                  <a:cubicBezTo>
                    <a:pt x="4" y="1"/>
                    <a:pt x="3" y="2"/>
                    <a:pt x="2" y="2"/>
                  </a:cubicBezTo>
                  <a:cubicBezTo>
                    <a:pt x="0" y="4"/>
                    <a:pt x="2" y="6"/>
                    <a:pt x="4" y="5"/>
                  </a:cubicBezTo>
                  <a:cubicBezTo>
                    <a:pt x="5" y="4"/>
                    <a:pt x="6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7" y="6"/>
                    <a:pt x="8" y="8"/>
                    <a:pt x="6" y="11"/>
                  </a:cubicBezTo>
                  <a:cubicBezTo>
                    <a:pt x="7" y="11"/>
                    <a:pt x="8" y="11"/>
                    <a:pt x="9" y="11"/>
                  </a:cubicBezTo>
                  <a:cubicBezTo>
                    <a:pt x="7" y="8"/>
                    <a:pt x="7" y="6"/>
                    <a:pt x="10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9" y="6"/>
                    <a:pt x="8" y="8"/>
                    <a:pt x="6" y="9"/>
                  </a:cubicBezTo>
                  <a:cubicBezTo>
                    <a:pt x="7" y="9"/>
                    <a:pt x="7" y="9"/>
                    <a:pt x="8" y="9"/>
                  </a:cubicBezTo>
                  <a:cubicBezTo>
                    <a:pt x="7" y="8"/>
                    <a:pt x="6" y="6"/>
                    <a:pt x="8" y="5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8" y="6"/>
                    <a:pt x="8" y="6"/>
                  </a:cubicBezTo>
                  <a:cubicBezTo>
                    <a:pt x="7" y="8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5" name="Freeform 725"/>
            <p:cNvSpPr/>
            <p:nvPr/>
          </p:nvSpPr>
          <p:spPr bwMode="auto">
            <a:xfrm>
              <a:off x="5179" y="1497"/>
              <a:ext cx="176" cy="148"/>
            </a:xfrm>
            <a:custGeom>
              <a:avLst/>
              <a:gdLst>
                <a:gd name="T0" fmla="*/ 142 w 144"/>
                <a:gd name="T1" fmla="*/ 5 h 122"/>
                <a:gd name="T2" fmla="*/ 71 w 144"/>
                <a:gd name="T3" fmla="*/ 6 h 122"/>
                <a:gd name="T4" fmla="*/ 37 w 144"/>
                <a:gd name="T5" fmla="*/ 14 h 122"/>
                <a:gd name="T6" fmla="*/ 38 w 144"/>
                <a:gd name="T7" fmla="*/ 40 h 122"/>
                <a:gd name="T8" fmla="*/ 38 w 144"/>
                <a:gd name="T9" fmla="*/ 60 h 122"/>
                <a:gd name="T10" fmla="*/ 35 w 144"/>
                <a:gd name="T11" fmla="*/ 70 h 122"/>
                <a:gd name="T12" fmla="*/ 16 w 144"/>
                <a:gd name="T13" fmla="*/ 72 h 122"/>
                <a:gd name="T14" fmla="*/ 6 w 144"/>
                <a:gd name="T15" fmla="*/ 86 h 122"/>
                <a:gd name="T16" fmla="*/ 10 w 144"/>
                <a:gd name="T17" fmla="*/ 119 h 122"/>
                <a:gd name="T18" fmla="*/ 32 w 144"/>
                <a:gd name="T19" fmla="*/ 118 h 122"/>
                <a:gd name="T20" fmla="*/ 55 w 144"/>
                <a:gd name="T21" fmla="*/ 115 h 122"/>
                <a:gd name="T22" fmla="*/ 61 w 144"/>
                <a:gd name="T23" fmla="*/ 101 h 122"/>
                <a:gd name="T24" fmla="*/ 65 w 144"/>
                <a:gd name="T25" fmla="*/ 70 h 122"/>
                <a:gd name="T26" fmla="*/ 61 w 144"/>
                <a:gd name="T27" fmla="*/ 66 h 122"/>
                <a:gd name="T28" fmla="*/ 28 w 144"/>
                <a:gd name="T29" fmla="*/ 70 h 122"/>
                <a:gd name="T30" fmla="*/ 28 w 144"/>
                <a:gd name="T31" fmla="*/ 73 h 122"/>
                <a:gd name="T32" fmla="*/ 61 w 144"/>
                <a:gd name="T33" fmla="*/ 74 h 122"/>
                <a:gd name="T34" fmla="*/ 58 w 144"/>
                <a:gd name="T35" fmla="*/ 96 h 122"/>
                <a:gd name="T36" fmla="*/ 53 w 144"/>
                <a:gd name="T37" fmla="*/ 112 h 122"/>
                <a:gd name="T38" fmla="*/ 43 w 144"/>
                <a:gd name="T39" fmla="*/ 113 h 122"/>
                <a:gd name="T40" fmla="*/ 20 w 144"/>
                <a:gd name="T41" fmla="*/ 117 h 122"/>
                <a:gd name="T42" fmla="*/ 7 w 144"/>
                <a:gd name="T43" fmla="*/ 96 h 122"/>
                <a:gd name="T44" fmla="*/ 25 w 144"/>
                <a:gd name="T45" fmla="*/ 72 h 122"/>
                <a:gd name="T46" fmla="*/ 40 w 144"/>
                <a:gd name="T47" fmla="*/ 73 h 122"/>
                <a:gd name="T48" fmla="*/ 41 w 144"/>
                <a:gd name="T49" fmla="*/ 61 h 122"/>
                <a:gd name="T50" fmla="*/ 41 w 144"/>
                <a:gd name="T51" fmla="*/ 30 h 122"/>
                <a:gd name="T52" fmla="*/ 48 w 144"/>
                <a:gd name="T53" fmla="*/ 8 h 122"/>
                <a:gd name="T54" fmla="*/ 84 w 144"/>
                <a:gd name="T55" fmla="*/ 10 h 122"/>
                <a:gd name="T56" fmla="*/ 142 w 144"/>
                <a:gd name="T57" fmla="*/ 9 h 122"/>
                <a:gd name="T58" fmla="*/ 142 w 144"/>
                <a:gd name="T59" fmla="*/ 5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4" h="122">
                  <a:moveTo>
                    <a:pt x="142" y="5"/>
                  </a:moveTo>
                  <a:cubicBezTo>
                    <a:pt x="118" y="6"/>
                    <a:pt x="94" y="9"/>
                    <a:pt x="71" y="6"/>
                  </a:cubicBezTo>
                  <a:cubicBezTo>
                    <a:pt x="60" y="4"/>
                    <a:pt x="42" y="0"/>
                    <a:pt x="37" y="14"/>
                  </a:cubicBezTo>
                  <a:cubicBezTo>
                    <a:pt x="35" y="22"/>
                    <a:pt x="39" y="33"/>
                    <a:pt x="38" y="40"/>
                  </a:cubicBezTo>
                  <a:cubicBezTo>
                    <a:pt x="38" y="47"/>
                    <a:pt x="38" y="53"/>
                    <a:pt x="38" y="60"/>
                  </a:cubicBezTo>
                  <a:cubicBezTo>
                    <a:pt x="38" y="64"/>
                    <a:pt x="42" y="71"/>
                    <a:pt x="35" y="70"/>
                  </a:cubicBezTo>
                  <a:cubicBezTo>
                    <a:pt x="28" y="70"/>
                    <a:pt x="23" y="68"/>
                    <a:pt x="16" y="72"/>
                  </a:cubicBezTo>
                  <a:cubicBezTo>
                    <a:pt x="11" y="74"/>
                    <a:pt x="8" y="81"/>
                    <a:pt x="6" y="86"/>
                  </a:cubicBezTo>
                  <a:cubicBezTo>
                    <a:pt x="3" y="95"/>
                    <a:pt x="0" y="114"/>
                    <a:pt x="10" y="119"/>
                  </a:cubicBezTo>
                  <a:cubicBezTo>
                    <a:pt x="16" y="122"/>
                    <a:pt x="26" y="119"/>
                    <a:pt x="32" y="118"/>
                  </a:cubicBezTo>
                  <a:cubicBezTo>
                    <a:pt x="39" y="117"/>
                    <a:pt x="50" y="118"/>
                    <a:pt x="55" y="115"/>
                  </a:cubicBezTo>
                  <a:cubicBezTo>
                    <a:pt x="59" y="112"/>
                    <a:pt x="61" y="105"/>
                    <a:pt x="61" y="101"/>
                  </a:cubicBezTo>
                  <a:cubicBezTo>
                    <a:pt x="62" y="91"/>
                    <a:pt x="65" y="80"/>
                    <a:pt x="65" y="70"/>
                  </a:cubicBezTo>
                  <a:cubicBezTo>
                    <a:pt x="65" y="67"/>
                    <a:pt x="63" y="66"/>
                    <a:pt x="61" y="66"/>
                  </a:cubicBezTo>
                  <a:cubicBezTo>
                    <a:pt x="50" y="65"/>
                    <a:pt x="40" y="72"/>
                    <a:pt x="28" y="70"/>
                  </a:cubicBezTo>
                  <a:cubicBezTo>
                    <a:pt x="26" y="70"/>
                    <a:pt x="26" y="73"/>
                    <a:pt x="28" y="73"/>
                  </a:cubicBezTo>
                  <a:cubicBezTo>
                    <a:pt x="35" y="74"/>
                    <a:pt x="64" y="63"/>
                    <a:pt x="61" y="74"/>
                  </a:cubicBezTo>
                  <a:cubicBezTo>
                    <a:pt x="59" y="82"/>
                    <a:pt x="59" y="89"/>
                    <a:pt x="58" y="96"/>
                  </a:cubicBezTo>
                  <a:cubicBezTo>
                    <a:pt x="58" y="100"/>
                    <a:pt x="58" y="110"/>
                    <a:pt x="53" y="112"/>
                  </a:cubicBezTo>
                  <a:cubicBezTo>
                    <a:pt x="50" y="113"/>
                    <a:pt x="46" y="113"/>
                    <a:pt x="43" y="113"/>
                  </a:cubicBezTo>
                  <a:cubicBezTo>
                    <a:pt x="36" y="114"/>
                    <a:pt x="28" y="116"/>
                    <a:pt x="20" y="117"/>
                  </a:cubicBezTo>
                  <a:cubicBezTo>
                    <a:pt x="7" y="118"/>
                    <a:pt x="7" y="105"/>
                    <a:pt x="7" y="96"/>
                  </a:cubicBezTo>
                  <a:cubicBezTo>
                    <a:pt x="8" y="86"/>
                    <a:pt x="13" y="73"/>
                    <a:pt x="25" y="72"/>
                  </a:cubicBezTo>
                  <a:cubicBezTo>
                    <a:pt x="29" y="71"/>
                    <a:pt x="34" y="74"/>
                    <a:pt x="40" y="73"/>
                  </a:cubicBezTo>
                  <a:cubicBezTo>
                    <a:pt x="46" y="73"/>
                    <a:pt x="43" y="64"/>
                    <a:pt x="41" y="61"/>
                  </a:cubicBezTo>
                  <a:cubicBezTo>
                    <a:pt x="39" y="52"/>
                    <a:pt x="42" y="40"/>
                    <a:pt x="41" y="30"/>
                  </a:cubicBezTo>
                  <a:cubicBezTo>
                    <a:pt x="41" y="22"/>
                    <a:pt x="37" y="11"/>
                    <a:pt x="48" y="8"/>
                  </a:cubicBezTo>
                  <a:cubicBezTo>
                    <a:pt x="59" y="5"/>
                    <a:pt x="72" y="10"/>
                    <a:pt x="84" y="10"/>
                  </a:cubicBezTo>
                  <a:cubicBezTo>
                    <a:pt x="103" y="11"/>
                    <a:pt x="123" y="9"/>
                    <a:pt x="142" y="9"/>
                  </a:cubicBezTo>
                  <a:cubicBezTo>
                    <a:pt x="144" y="9"/>
                    <a:pt x="144" y="5"/>
                    <a:pt x="14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6" name="Freeform 726"/>
            <p:cNvSpPr/>
            <p:nvPr/>
          </p:nvSpPr>
          <p:spPr bwMode="auto">
            <a:xfrm>
              <a:off x="5216" y="1645"/>
              <a:ext cx="179" cy="195"/>
            </a:xfrm>
            <a:custGeom>
              <a:avLst/>
              <a:gdLst>
                <a:gd name="T0" fmla="*/ 2 w 147"/>
                <a:gd name="T1" fmla="*/ 3 h 160"/>
                <a:gd name="T2" fmla="*/ 2 w 147"/>
                <a:gd name="T3" fmla="*/ 39 h 160"/>
                <a:gd name="T4" fmla="*/ 3 w 147"/>
                <a:gd name="T5" fmla="*/ 53 h 160"/>
                <a:gd name="T6" fmla="*/ 42 w 147"/>
                <a:gd name="T7" fmla="*/ 52 h 160"/>
                <a:gd name="T8" fmla="*/ 67 w 147"/>
                <a:gd name="T9" fmla="*/ 49 h 160"/>
                <a:gd name="T10" fmla="*/ 111 w 147"/>
                <a:gd name="T11" fmla="*/ 52 h 160"/>
                <a:gd name="T12" fmla="*/ 111 w 147"/>
                <a:gd name="T13" fmla="*/ 80 h 160"/>
                <a:gd name="T14" fmla="*/ 110 w 147"/>
                <a:gd name="T15" fmla="*/ 104 h 160"/>
                <a:gd name="T16" fmla="*/ 94 w 147"/>
                <a:gd name="T17" fmla="*/ 111 h 160"/>
                <a:gd name="T18" fmla="*/ 85 w 147"/>
                <a:gd name="T19" fmla="*/ 149 h 160"/>
                <a:gd name="T20" fmla="*/ 126 w 147"/>
                <a:gd name="T21" fmla="*/ 149 h 160"/>
                <a:gd name="T22" fmla="*/ 143 w 147"/>
                <a:gd name="T23" fmla="*/ 143 h 160"/>
                <a:gd name="T24" fmla="*/ 147 w 147"/>
                <a:gd name="T25" fmla="*/ 122 h 160"/>
                <a:gd name="T26" fmla="*/ 107 w 147"/>
                <a:gd name="T27" fmla="*/ 103 h 160"/>
                <a:gd name="T28" fmla="*/ 107 w 147"/>
                <a:gd name="T29" fmla="*/ 106 h 160"/>
                <a:gd name="T30" fmla="*/ 143 w 147"/>
                <a:gd name="T31" fmla="*/ 116 h 160"/>
                <a:gd name="T32" fmla="*/ 132 w 147"/>
                <a:gd name="T33" fmla="*/ 145 h 160"/>
                <a:gd name="T34" fmla="*/ 85 w 147"/>
                <a:gd name="T35" fmla="*/ 140 h 160"/>
                <a:gd name="T36" fmla="*/ 103 w 147"/>
                <a:gd name="T37" fmla="*/ 112 h 160"/>
                <a:gd name="T38" fmla="*/ 112 w 147"/>
                <a:gd name="T39" fmla="*/ 107 h 160"/>
                <a:gd name="T40" fmla="*/ 114 w 147"/>
                <a:gd name="T41" fmla="*/ 84 h 160"/>
                <a:gd name="T42" fmla="*/ 116 w 147"/>
                <a:gd name="T43" fmla="*/ 59 h 160"/>
                <a:gd name="T44" fmla="*/ 100 w 147"/>
                <a:gd name="T45" fmla="*/ 40 h 160"/>
                <a:gd name="T46" fmla="*/ 90 w 147"/>
                <a:gd name="T47" fmla="*/ 43 h 160"/>
                <a:gd name="T48" fmla="*/ 67 w 147"/>
                <a:gd name="T49" fmla="*/ 45 h 160"/>
                <a:gd name="T50" fmla="*/ 52 w 147"/>
                <a:gd name="T51" fmla="*/ 47 h 160"/>
                <a:gd name="T52" fmla="*/ 7 w 147"/>
                <a:gd name="T53" fmla="*/ 51 h 160"/>
                <a:gd name="T54" fmla="*/ 6 w 147"/>
                <a:gd name="T55" fmla="*/ 32 h 160"/>
                <a:gd name="T56" fmla="*/ 5 w 147"/>
                <a:gd name="T57" fmla="*/ 2 h 160"/>
                <a:gd name="T58" fmla="*/ 2 w 147"/>
                <a:gd name="T59" fmla="*/ 3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7" h="160">
                  <a:moveTo>
                    <a:pt x="2" y="3"/>
                  </a:moveTo>
                  <a:cubicBezTo>
                    <a:pt x="5" y="14"/>
                    <a:pt x="3" y="27"/>
                    <a:pt x="2" y="39"/>
                  </a:cubicBezTo>
                  <a:cubicBezTo>
                    <a:pt x="2" y="43"/>
                    <a:pt x="0" y="49"/>
                    <a:pt x="3" y="53"/>
                  </a:cubicBezTo>
                  <a:cubicBezTo>
                    <a:pt x="11" y="60"/>
                    <a:pt x="33" y="54"/>
                    <a:pt x="42" y="52"/>
                  </a:cubicBezTo>
                  <a:cubicBezTo>
                    <a:pt x="51" y="51"/>
                    <a:pt x="59" y="49"/>
                    <a:pt x="67" y="49"/>
                  </a:cubicBezTo>
                  <a:cubicBezTo>
                    <a:pt x="79" y="48"/>
                    <a:pt x="106" y="39"/>
                    <a:pt x="111" y="52"/>
                  </a:cubicBezTo>
                  <a:cubicBezTo>
                    <a:pt x="115" y="60"/>
                    <a:pt x="112" y="71"/>
                    <a:pt x="111" y="80"/>
                  </a:cubicBezTo>
                  <a:cubicBezTo>
                    <a:pt x="111" y="88"/>
                    <a:pt x="111" y="96"/>
                    <a:pt x="110" y="104"/>
                  </a:cubicBezTo>
                  <a:cubicBezTo>
                    <a:pt x="108" y="110"/>
                    <a:pt x="98" y="109"/>
                    <a:pt x="94" y="111"/>
                  </a:cubicBezTo>
                  <a:cubicBezTo>
                    <a:pt x="80" y="118"/>
                    <a:pt x="78" y="136"/>
                    <a:pt x="85" y="149"/>
                  </a:cubicBezTo>
                  <a:cubicBezTo>
                    <a:pt x="92" y="160"/>
                    <a:pt x="118" y="152"/>
                    <a:pt x="126" y="149"/>
                  </a:cubicBezTo>
                  <a:cubicBezTo>
                    <a:pt x="132" y="148"/>
                    <a:pt x="139" y="147"/>
                    <a:pt x="143" y="143"/>
                  </a:cubicBezTo>
                  <a:cubicBezTo>
                    <a:pt x="147" y="139"/>
                    <a:pt x="146" y="128"/>
                    <a:pt x="147" y="122"/>
                  </a:cubicBezTo>
                  <a:cubicBezTo>
                    <a:pt x="147" y="101"/>
                    <a:pt x="122" y="103"/>
                    <a:pt x="107" y="103"/>
                  </a:cubicBezTo>
                  <a:cubicBezTo>
                    <a:pt x="105" y="103"/>
                    <a:pt x="105" y="106"/>
                    <a:pt x="107" y="106"/>
                  </a:cubicBezTo>
                  <a:cubicBezTo>
                    <a:pt x="118" y="107"/>
                    <a:pt x="137" y="104"/>
                    <a:pt x="143" y="116"/>
                  </a:cubicBezTo>
                  <a:cubicBezTo>
                    <a:pt x="147" y="126"/>
                    <a:pt x="142" y="142"/>
                    <a:pt x="132" y="145"/>
                  </a:cubicBezTo>
                  <a:cubicBezTo>
                    <a:pt x="118" y="148"/>
                    <a:pt x="91" y="159"/>
                    <a:pt x="85" y="140"/>
                  </a:cubicBezTo>
                  <a:cubicBezTo>
                    <a:pt x="82" y="125"/>
                    <a:pt x="89" y="115"/>
                    <a:pt x="103" y="112"/>
                  </a:cubicBezTo>
                  <a:cubicBezTo>
                    <a:pt x="107" y="111"/>
                    <a:pt x="110" y="110"/>
                    <a:pt x="112" y="107"/>
                  </a:cubicBezTo>
                  <a:cubicBezTo>
                    <a:pt x="116" y="101"/>
                    <a:pt x="114" y="91"/>
                    <a:pt x="114" y="84"/>
                  </a:cubicBezTo>
                  <a:cubicBezTo>
                    <a:pt x="114" y="76"/>
                    <a:pt x="116" y="67"/>
                    <a:pt x="116" y="59"/>
                  </a:cubicBezTo>
                  <a:cubicBezTo>
                    <a:pt x="115" y="48"/>
                    <a:pt x="111" y="40"/>
                    <a:pt x="100" y="40"/>
                  </a:cubicBezTo>
                  <a:cubicBezTo>
                    <a:pt x="96" y="40"/>
                    <a:pt x="93" y="42"/>
                    <a:pt x="90" y="43"/>
                  </a:cubicBezTo>
                  <a:cubicBezTo>
                    <a:pt x="83" y="45"/>
                    <a:pt x="75" y="45"/>
                    <a:pt x="67" y="45"/>
                  </a:cubicBezTo>
                  <a:cubicBezTo>
                    <a:pt x="62" y="46"/>
                    <a:pt x="57" y="46"/>
                    <a:pt x="52" y="47"/>
                  </a:cubicBezTo>
                  <a:cubicBezTo>
                    <a:pt x="38" y="50"/>
                    <a:pt x="21" y="55"/>
                    <a:pt x="7" y="51"/>
                  </a:cubicBezTo>
                  <a:cubicBezTo>
                    <a:pt x="2" y="50"/>
                    <a:pt x="6" y="36"/>
                    <a:pt x="6" y="32"/>
                  </a:cubicBezTo>
                  <a:cubicBezTo>
                    <a:pt x="7" y="22"/>
                    <a:pt x="7" y="12"/>
                    <a:pt x="5" y="2"/>
                  </a:cubicBezTo>
                  <a:cubicBezTo>
                    <a:pt x="4" y="0"/>
                    <a:pt x="1" y="1"/>
                    <a:pt x="2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7" name="Freeform 727"/>
            <p:cNvSpPr/>
            <p:nvPr/>
          </p:nvSpPr>
          <p:spPr bwMode="auto">
            <a:xfrm>
              <a:off x="5179" y="1706"/>
              <a:ext cx="88" cy="125"/>
            </a:xfrm>
            <a:custGeom>
              <a:avLst/>
              <a:gdLst>
                <a:gd name="T0" fmla="*/ 29 w 72"/>
                <a:gd name="T1" fmla="*/ 3 h 102"/>
                <a:gd name="T2" fmla="*/ 32 w 72"/>
                <a:gd name="T3" fmla="*/ 38 h 102"/>
                <a:gd name="T4" fmla="*/ 34 w 72"/>
                <a:gd name="T5" fmla="*/ 50 h 102"/>
                <a:gd name="T6" fmla="*/ 20 w 72"/>
                <a:gd name="T7" fmla="*/ 55 h 102"/>
                <a:gd name="T8" fmla="*/ 2 w 72"/>
                <a:gd name="T9" fmla="*/ 70 h 102"/>
                <a:gd name="T10" fmla="*/ 7 w 72"/>
                <a:gd name="T11" fmla="*/ 100 h 102"/>
                <a:gd name="T12" fmla="*/ 23 w 72"/>
                <a:gd name="T13" fmla="*/ 101 h 102"/>
                <a:gd name="T14" fmla="*/ 62 w 72"/>
                <a:gd name="T15" fmla="*/ 97 h 102"/>
                <a:gd name="T16" fmla="*/ 63 w 72"/>
                <a:gd name="T17" fmla="*/ 96 h 102"/>
                <a:gd name="T18" fmla="*/ 67 w 72"/>
                <a:gd name="T19" fmla="*/ 58 h 102"/>
                <a:gd name="T20" fmla="*/ 30 w 72"/>
                <a:gd name="T21" fmla="*/ 51 h 102"/>
                <a:gd name="T22" fmla="*/ 30 w 72"/>
                <a:gd name="T23" fmla="*/ 54 h 102"/>
                <a:gd name="T24" fmla="*/ 56 w 72"/>
                <a:gd name="T25" fmla="*/ 53 h 102"/>
                <a:gd name="T26" fmla="*/ 63 w 72"/>
                <a:gd name="T27" fmla="*/ 89 h 102"/>
                <a:gd name="T28" fmla="*/ 54 w 72"/>
                <a:gd name="T29" fmla="*/ 93 h 102"/>
                <a:gd name="T30" fmla="*/ 38 w 72"/>
                <a:gd name="T31" fmla="*/ 94 h 102"/>
                <a:gd name="T32" fmla="*/ 22 w 72"/>
                <a:gd name="T33" fmla="*/ 98 h 102"/>
                <a:gd name="T34" fmla="*/ 5 w 72"/>
                <a:gd name="T35" fmla="*/ 84 h 102"/>
                <a:gd name="T36" fmla="*/ 20 w 72"/>
                <a:gd name="T37" fmla="*/ 58 h 102"/>
                <a:gd name="T38" fmla="*/ 36 w 72"/>
                <a:gd name="T39" fmla="*/ 56 h 102"/>
                <a:gd name="T40" fmla="*/ 36 w 72"/>
                <a:gd name="T41" fmla="*/ 41 h 102"/>
                <a:gd name="T42" fmla="*/ 32 w 72"/>
                <a:gd name="T43" fmla="*/ 2 h 102"/>
                <a:gd name="T44" fmla="*/ 29 w 72"/>
                <a:gd name="T45" fmla="*/ 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102">
                  <a:moveTo>
                    <a:pt x="29" y="3"/>
                  </a:moveTo>
                  <a:cubicBezTo>
                    <a:pt x="31" y="15"/>
                    <a:pt x="30" y="26"/>
                    <a:pt x="32" y="38"/>
                  </a:cubicBezTo>
                  <a:cubicBezTo>
                    <a:pt x="32" y="42"/>
                    <a:pt x="33" y="46"/>
                    <a:pt x="34" y="50"/>
                  </a:cubicBezTo>
                  <a:cubicBezTo>
                    <a:pt x="35" y="58"/>
                    <a:pt x="24" y="56"/>
                    <a:pt x="20" y="55"/>
                  </a:cubicBezTo>
                  <a:cubicBezTo>
                    <a:pt x="10" y="54"/>
                    <a:pt x="3" y="60"/>
                    <a:pt x="2" y="70"/>
                  </a:cubicBezTo>
                  <a:cubicBezTo>
                    <a:pt x="2" y="76"/>
                    <a:pt x="0" y="96"/>
                    <a:pt x="7" y="100"/>
                  </a:cubicBezTo>
                  <a:cubicBezTo>
                    <a:pt x="13" y="102"/>
                    <a:pt x="18" y="102"/>
                    <a:pt x="23" y="101"/>
                  </a:cubicBezTo>
                  <a:cubicBezTo>
                    <a:pt x="36" y="99"/>
                    <a:pt x="48" y="94"/>
                    <a:pt x="62" y="97"/>
                  </a:cubicBezTo>
                  <a:cubicBezTo>
                    <a:pt x="62" y="97"/>
                    <a:pt x="63" y="97"/>
                    <a:pt x="63" y="96"/>
                  </a:cubicBezTo>
                  <a:cubicBezTo>
                    <a:pt x="69" y="87"/>
                    <a:pt x="72" y="68"/>
                    <a:pt x="67" y="58"/>
                  </a:cubicBezTo>
                  <a:cubicBezTo>
                    <a:pt x="60" y="43"/>
                    <a:pt x="42" y="51"/>
                    <a:pt x="30" y="51"/>
                  </a:cubicBezTo>
                  <a:cubicBezTo>
                    <a:pt x="28" y="51"/>
                    <a:pt x="28" y="54"/>
                    <a:pt x="30" y="54"/>
                  </a:cubicBezTo>
                  <a:cubicBezTo>
                    <a:pt x="39" y="55"/>
                    <a:pt x="47" y="51"/>
                    <a:pt x="56" y="53"/>
                  </a:cubicBezTo>
                  <a:cubicBezTo>
                    <a:pt x="71" y="55"/>
                    <a:pt x="65" y="80"/>
                    <a:pt x="63" y="89"/>
                  </a:cubicBezTo>
                  <a:cubicBezTo>
                    <a:pt x="62" y="95"/>
                    <a:pt x="59" y="93"/>
                    <a:pt x="54" y="93"/>
                  </a:cubicBezTo>
                  <a:cubicBezTo>
                    <a:pt x="49" y="92"/>
                    <a:pt x="43" y="93"/>
                    <a:pt x="38" y="94"/>
                  </a:cubicBezTo>
                  <a:cubicBezTo>
                    <a:pt x="32" y="95"/>
                    <a:pt x="28" y="97"/>
                    <a:pt x="22" y="98"/>
                  </a:cubicBezTo>
                  <a:cubicBezTo>
                    <a:pt x="10" y="100"/>
                    <a:pt x="6" y="94"/>
                    <a:pt x="5" y="84"/>
                  </a:cubicBezTo>
                  <a:cubicBezTo>
                    <a:pt x="4" y="72"/>
                    <a:pt x="4" y="58"/>
                    <a:pt x="20" y="58"/>
                  </a:cubicBezTo>
                  <a:cubicBezTo>
                    <a:pt x="24" y="59"/>
                    <a:pt x="33" y="61"/>
                    <a:pt x="36" y="56"/>
                  </a:cubicBezTo>
                  <a:cubicBezTo>
                    <a:pt x="38" y="52"/>
                    <a:pt x="37" y="46"/>
                    <a:pt x="36" y="41"/>
                  </a:cubicBezTo>
                  <a:cubicBezTo>
                    <a:pt x="33" y="29"/>
                    <a:pt x="35" y="15"/>
                    <a:pt x="32" y="2"/>
                  </a:cubicBezTo>
                  <a:cubicBezTo>
                    <a:pt x="32" y="0"/>
                    <a:pt x="29" y="1"/>
                    <a:pt x="29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8" name="Freeform 728"/>
            <p:cNvSpPr/>
            <p:nvPr/>
          </p:nvSpPr>
          <p:spPr bwMode="auto">
            <a:xfrm>
              <a:off x="5420" y="1631"/>
              <a:ext cx="100" cy="173"/>
            </a:xfrm>
            <a:custGeom>
              <a:avLst/>
              <a:gdLst>
                <a:gd name="T0" fmla="*/ 71 w 82"/>
                <a:gd name="T1" fmla="*/ 1 h 142"/>
                <a:gd name="T2" fmla="*/ 72 w 82"/>
                <a:gd name="T3" fmla="*/ 26 h 142"/>
                <a:gd name="T4" fmla="*/ 47 w 82"/>
                <a:gd name="T5" fmla="*/ 43 h 142"/>
                <a:gd name="T6" fmla="*/ 25 w 82"/>
                <a:gd name="T7" fmla="*/ 53 h 142"/>
                <a:gd name="T8" fmla="*/ 13 w 82"/>
                <a:gd name="T9" fmla="*/ 103 h 142"/>
                <a:gd name="T10" fmla="*/ 1 w 82"/>
                <a:gd name="T11" fmla="*/ 125 h 142"/>
                <a:gd name="T12" fmla="*/ 22 w 82"/>
                <a:gd name="T13" fmla="*/ 141 h 142"/>
                <a:gd name="T14" fmla="*/ 47 w 82"/>
                <a:gd name="T15" fmla="*/ 128 h 142"/>
                <a:gd name="T16" fmla="*/ 49 w 82"/>
                <a:gd name="T17" fmla="*/ 107 h 142"/>
                <a:gd name="T18" fmla="*/ 16 w 82"/>
                <a:gd name="T19" fmla="*/ 102 h 142"/>
                <a:gd name="T20" fmla="*/ 13 w 82"/>
                <a:gd name="T21" fmla="*/ 101 h 142"/>
                <a:gd name="T22" fmla="*/ 49 w 82"/>
                <a:gd name="T23" fmla="*/ 114 h 142"/>
                <a:gd name="T24" fmla="*/ 42 w 82"/>
                <a:gd name="T25" fmla="*/ 130 h 142"/>
                <a:gd name="T26" fmla="*/ 16 w 82"/>
                <a:gd name="T27" fmla="*/ 137 h 142"/>
                <a:gd name="T28" fmla="*/ 4 w 82"/>
                <a:gd name="T29" fmla="*/ 113 h 142"/>
                <a:gd name="T30" fmla="*/ 20 w 82"/>
                <a:gd name="T31" fmla="*/ 104 h 142"/>
                <a:gd name="T32" fmla="*/ 30 w 82"/>
                <a:gd name="T33" fmla="*/ 80 h 142"/>
                <a:gd name="T34" fmla="*/ 28 w 82"/>
                <a:gd name="T35" fmla="*/ 61 h 142"/>
                <a:gd name="T36" fmla="*/ 45 w 82"/>
                <a:gd name="T37" fmla="*/ 46 h 142"/>
                <a:gd name="T38" fmla="*/ 73 w 82"/>
                <a:gd name="T39" fmla="*/ 42 h 142"/>
                <a:gd name="T40" fmla="*/ 75 w 82"/>
                <a:gd name="T41" fmla="*/ 2 h 142"/>
                <a:gd name="T42" fmla="*/ 71 w 82"/>
                <a:gd name="T43" fmla="*/ 1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2" h="142">
                  <a:moveTo>
                    <a:pt x="71" y="1"/>
                  </a:moveTo>
                  <a:cubicBezTo>
                    <a:pt x="69" y="10"/>
                    <a:pt x="71" y="18"/>
                    <a:pt x="72" y="26"/>
                  </a:cubicBezTo>
                  <a:cubicBezTo>
                    <a:pt x="75" y="43"/>
                    <a:pt x="60" y="44"/>
                    <a:pt x="47" y="43"/>
                  </a:cubicBezTo>
                  <a:cubicBezTo>
                    <a:pt x="38" y="43"/>
                    <a:pt x="28" y="43"/>
                    <a:pt x="25" y="53"/>
                  </a:cubicBezTo>
                  <a:cubicBezTo>
                    <a:pt x="21" y="71"/>
                    <a:pt x="38" y="95"/>
                    <a:pt x="13" y="103"/>
                  </a:cubicBezTo>
                  <a:cubicBezTo>
                    <a:pt x="1" y="107"/>
                    <a:pt x="0" y="112"/>
                    <a:pt x="1" y="125"/>
                  </a:cubicBezTo>
                  <a:cubicBezTo>
                    <a:pt x="2" y="136"/>
                    <a:pt x="12" y="140"/>
                    <a:pt x="22" y="141"/>
                  </a:cubicBezTo>
                  <a:cubicBezTo>
                    <a:pt x="35" y="142"/>
                    <a:pt x="41" y="139"/>
                    <a:pt x="47" y="128"/>
                  </a:cubicBezTo>
                  <a:cubicBezTo>
                    <a:pt x="50" y="122"/>
                    <a:pt x="56" y="112"/>
                    <a:pt x="49" y="107"/>
                  </a:cubicBezTo>
                  <a:cubicBezTo>
                    <a:pt x="45" y="105"/>
                    <a:pt x="15" y="105"/>
                    <a:pt x="16" y="102"/>
                  </a:cubicBezTo>
                  <a:cubicBezTo>
                    <a:pt x="17" y="100"/>
                    <a:pt x="14" y="99"/>
                    <a:pt x="13" y="101"/>
                  </a:cubicBezTo>
                  <a:cubicBezTo>
                    <a:pt x="9" y="115"/>
                    <a:pt x="51" y="101"/>
                    <a:pt x="49" y="114"/>
                  </a:cubicBezTo>
                  <a:cubicBezTo>
                    <a:pt x="48" y="120"/>
                    <a:pt x="45" y="125"/>
                    <a:pt x="42" y="130"/>
                  </a:cubicBezTo>
                  <a:cubicBezTo>
                    <a:pt x="37" y="140"/>
                    <a:pt x="25" y="139"/>
                    <a:pt x="16" y="137"/>
                  </a:cubicBezTo>
                  <a:cubicBezTo>
                    <a:pt x="4" y="136"/>
                    <a:pt x="3" y="123"/>
                    <a:pt x="4" y="113"/>
                  </a:cubicBezTo>
                  <a:cubicBezTo>
                    <a:pt x="5" y="106"/>
                    <a:pt x="15" y="106"/>
                    <a:pt x="20" y="104"/>
                  </a:cubicBezTo>
                  <a:cubicBezTo>
                    <a:pt x="30" y="99"/>
                    <a:pt x="31" y="91"/>
                    <a:pt x="30" y="80"/>
                  </a:cubicBezTo>
                  <a:cubicBezTo>
                    <a:pt x="29" y="74"/>
                    <a:pt x="28" y="68"/>
                    <a:pt x="28" y="61"/>
                  </a:cubicBezTo>
                  <a:cubicBezTo>
                    <a:pt x="27" y="49"/>
                    <a:pt x="34" y="47"/>
                    <a:pt x="45" y="46"/>
                  </a:cubicBezTo>
                  <a:cubicBezTo>
                    <a:pt x="54" y="46"/>
                    <a:pt x="65" y="49"/>
                    <a:pt x="73" y="42"/>
                  </a:cubicBezTo>
                  <a:cubicBezTo>
                    <a:pt x="82" y="34"/>
                    <a:pt x="72" y="12"/>
                    <a:pt x="75" y="2"/>
                  </a:cubicBezTo>
                  <a:cubicBezTo>
                    <a:pt x="75" y="0"/>
                    <a:pt x="72" y="0"/>
                    <a:pt x="71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9" name="Freeform 729"/>
            <p:cNvSpPr/>
            <p:nvPr/>
          </p:nvSpPr>
          <p:spPr bwMode="auto">
            <a:xfrm>
              <a:off x="5492" y="1687"/>
              <a:ext cx="61" cy="89"/>
            </a:xfrm>
            <a:custGeom>
              <a:avLst/>
              <a:gdLst>
                <a:gd name="T0" fmla="*/ 18 w 50"/>
                <a:gd name="T1" fmla="*/ 3 h 73"/>
                <a:gd name="T2" fmla="*/ 12 w 50"/>
                <a:gd name="T3" fmla="*/ 37 h 73"/>
                <a:gd name="T4" fmla="*/ 1 w 50"/>
                <a:gd name="T5" fmla="*/ 47 h 73"/>
                <a:gd name="T6" fmla="*/ 7 w 50"/>
                <a:gd name="T7" fmla="*/ 67 h 73"/>
                <a:gd name="T8" fmla="*/ 28 w 50"/>
                <a:gd name="T9" fmla="*/ 67 h 73"/>
                <a:gd name="T10" fmla="*/ 44 w 50"/>
                <a:gd name="T11" fmla="*/ 63 h 73"/>
                <a:gd name="T12" fmla="*/ 46 w 50"/>
                <a:gd name="T13" fmla="*/ 44 h 73"/>
                <a:gd name="T14" fmla="*/ 14 w 50"/>
                <a:gd name="T15" fmla="*/ 42 h 73"/>
                <a:gd name="T16" fmla="*/ 15 w 50"/>
                <a:gd name="T17" fmla="*/ 45 h 73"/>
                <a:gd name="T18" fmla="*/ 43 w 50"/>
                <a:gd name="T19" fmla="*/ 47 h 73"/>
                <a:gd name="T20" fmla="*/ 5 w 50"/>
                <a:gd name="T21" fmla="*/ 59 h 73"/>
                <a:gd name="T22" fmla="*/ 15 w 50"/>
                <a:gd name="T23" fmla="*/ 40 h 73"/>
                <a:gd name="T24" fmla="*/ 18 w 50"/>
                <a:gd name="T25" fmla="*/ 38 h 73"/>
                <a:gd name="T26" fmla="*/ 20 w 50"/>
                <a:gd name="T27" fmla="*/ 27 h 73"/>
                <a:gd name="T28" fmla="*/ 21 w 50"/>
                <a:gd name="T29" fmla="*/ 3 h 73"/>
                <a:gd name="T30" fmla="*/ 18 w 50"/>
                <a:gd name="T31" fmla="*/ 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0" h="73">
                  <a:moveTo>
                    <a:pt x="18" y="3"/>
                  </a:moveTo>
                  <a:cubicBezTo>
                    <a:pt x="18" y="11"/>
                    <a:pt x="20" y="34"/>
                    <a:pt x="12" y="37"/>
                  </a:cubicBezTo>
                  <a:cubicBezTo>
                    <a:pt x="8" y="39"/>
                    <a:pt x="1" y="42"/>
                    <a:pt x="1" y="47"/>
                  </a:cubicBezTo>
                  <a:cubicBezTo>
                    <a:pt x="0" y="55"/>
                    <a:pt x="1" y="63"/>
                    <a:pt x="7" y="67"/>
                  </a:cubicBezTo>
                  <a:cubicBezTo>
                    <a:pt x="12" y="72"/>
                    <a:pt x="23" y="68"/>
                    <a:pt x="28" y="67"/>
                  </a:cubicBezTo>
                  <a:cubicBezTo>
                    <a:pt x="33" y="67"/>
                    <a:pt x="41" y="68"/>
                    <a:pt x="44" y="63"/>
                  </a:cubicBezTo>
                  <a:cubicBezTo>
                    <a:pt x="46" y="58"/>
                    <a:pt x="49" y="49"/>
                    <a:pt x="46" y="44"/>
                  </a:cubicBezTo>
                  <a:cubicBezTo>
                    <a:pt x="40" y="34"/>
                    <a:pt x="23" y="41"/>
                    <a:pt x="14" y="42"/>
                  </a:cubicBezTo>
                  <a:cubicBezTo>
                    <a:pt x="12" y="43"/>
                    <a:pt x="13" y="46"/>
                    <a:pt x="15" y="45"/>
                  </a:cubicBezTo>
                  <a:cubicBezTo>
                    <a:pt x="22" y="44"/>
                    <a:pt x="40" y="37"/>
                    <a:pt x="43" y="47"/>
                  </a:cubicBezTo>
                  <a:cubicBezTo>
                    <a:pt x="50" y="64"/>
                    <a:pt x="10" y="73"/>
                    <a:pt x="5" y="59"/>
                  </a:cubicBezTo>
                  <a:cubicBezTo>
                    <a:pt x="1" y="49"/>
                    <a:pt x="6" y="43"/>
                    <a:pt x="15" y="40"/>
                  </a:cubicBezTo>
                  <a:cubicBezTo>
                    <a:pt x="16" y="39"/>
                    <a:pt x="17" y="39"/>
                    <a:pt x="18" y="38"/>
                  </a:cubicBezTo>
                  <a:cubicBezTo>
                    <a:pt x="19" y="36"/>
                    <a:pt x="19" y="30"/>
                    <a:pt x="20" y="27"/>
                  </a:cubicBezTo>
                  <a:cubicBezTo>
                    <a:pt x="21" y="19"/>
                    <a:pt x="21" y="11"/>
                    <a:pt x="21" y="3"/>
                  </a:cubicBezTo>
                  <a:cubicBezTo>
                    <a:pt x="21" y="0"/>
                    <a:pt x="18" y="0"/>
                    <a:pt x="18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0" name="Freeform 730"/>
            <p:cNvSpPr/>
            <p:nvPr/>
          </p:nvSpPr>
          <p:spPr bwMode="auto">
            <a:xfrm>
              <a:off x="5526" y="1672"/>
              <a:ext cx="112" cy="112"/>
            </a:xfrm>
            <a:custGeom>
              <a:avLst/>
              <a:gdLst>
                <a:gd name="T0" fmla="*/ 2 w 92"/>
                <a:gd name="T1" fmla="*/ 11 h 92"/>
                <a:gd name="T2" fmla="*/ 43 w 92"/>
                <a:gd name="T3" fmla="*/ 9 h 92"/>
                <a:gd name="T4" fmla="*/ 58 w 92"/>
                <a:gd name="T5" fmla="*/ 47 h 92"/>
                <a:gd name="T6" fmla="*/ 36 w 92"/>
                <a:gd name="T7" fmla="*/ 69 h 92"/>
                <a:gd name="T8" fmla="*/ 39 w 92"/>
                <a:gd name="T9" fmla="*/ 86 h 92"/>
                <a:gd name="T10" fmla="*/ 83 w 92"/>
                <a:gd name="T11" fmla="*/ 76 h 92"/>
                <a:gd name="T12" fmla="*/ 84 w 92"/>
                <a:gd name="T13" fmla="*/ 56 h 92"/>
                <a:gd name="T14" fmla="*/ 50 w 92"/>
                <a:gd name="T15" fmla="*/ 60 h 92"/>
                <a:gd name="T16" fmla="*/ 51 w 92"/>
                <a:gd name="T17" fmla="*/ 63 h 92"/>
                <a:gd name="T18" fmla="*/ 65 w 92"/>
                <a:gd name="T19" fmla="*/ 58 h 92"/>
                <a:gd name="T20" fmla="*/ 84 w 92"/>
                <a:gd name="T21" fmla="*/ 68 h 92"/>
                <a:gd name="T22" fmla="*/ 76 w 92"/>
                <a:gd name="T23" fmla="*/ 77 h 92"/>
                <a:gd name="T24" fmla="*/ 48 w 92"/>
                <a:gd name="T25" fmla="*/ 85 h 92"/>
                <a:gd name="T26" fmla="*/ 39 w 92"/>
                <a:gd name="T27" fmla="*/ 71 h 92"/>
                <a:gd name="T28" fmla="*/ 48 w 92"/>
                <a:gd name="T29" fmla="*/ 63 h 92"/>
                <a:gd name="T30" fmla="*/ 58 w 92"/>
                <a:gd name="T31" fmla="*/ 59 h 92"/>
                <a:gd name="T32" fmla="*/ 61 w 92"/>
                <a:gd name="T33" fmla="*/ 47 h 92"/>
                <a:gd name="T34" fmla="*/ 52 w 92"/>
                <a:gd name="T35" fmla="*/ 9 h 92"/>
                <a:gd name="T36" fmla="*/ 2 w 92"/>
                <a:gd name="T37" fmla="*/ 8 h 92"/>
                <a:gd name="T38" fmla="*/ 2 w 92"/>
                <a:gd name="T39" fmla="*/ 11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2" h="92">
                  <a:moveTo>
                    <a:pt x="2" y="11"/>
                  </a:moveTo>
                  <a:cubicBezTo>
                    <a:pt x="16" y="10"/>
                    <a:pt x="30" y="6"/>
                    <a:pt x="43" y="9"/>
                  </a:cubicBezTo>
                  <a:cubicBezTo>
                    <a:pt x="61" y="11"/>
                    <a:pt x="58" y="34"/>
                    <a:pt x="58" y="47"/>
                  </a:cubicBezTo>
                  <a:cubicBezTo>
                    <a:pt x="58" y="58"/>
                    <a:pt x="42" y="61"/>
                    <a:pt x="36" y="69"/>
                  </a:cubicBezTo>
                  <a:cubicBezTo>
                    <a:pt x="34" y="74"/>
                    <a:pt x="33" y="83"/>
                    <a:pt x="39" y="86"/>
                  </a:cubicBezTo>
                  <a:cubicBezTo>
                    <a:pt x="51" y="92"/>
                    <a:pt x="75" y="87"/>
                    <a:pt x="83" y="76"/>
                  </a:cubicBezTo>
                  <a:cubicBezTo>
                    <a:pt x="87" y="68"/>
                    <a:pt x="92" y="62"/>
                    <a:pt x="84" y="56"/>
                  </a:cubicBezTo>
                  <a:cubicBezTo>
                    <a:pt x="75" y="48"/>
                    <a:pt x="59" y="57"/>
                    <a:pt x="50" y="60"/>
                  </a:cubicBezTo>
                  <a:cubicBezTo>
                    <a:pt x="48" y="60"/>
                    <a:pt x="49" y="63"/>
                    <a:pt x="51" y="63"/>
                  </a:cubicBezTo>
                  <a:cubicBezTo>
                    <a:pt x="56" y="61"/>
                    <a:pt x="60" y="59"/>
                    <a:pt x="65" y="58"/>
                  </a:cubicBezTo>
                  <a:cubicBezTo>
                    <a:pt x="73" y="54"/>
                    <a:pt x="79" y="58"/>
                    <a:pt x="84" y="68"/>
                  </a:cubicBezTo>
                  <a:cubicBezTo>
                    <a:pt x="82" y="72"/>
                    <a:pt x="79" y="75"/>
                    <a:pt x="76" y="77"/>
                  </a:cubicBezTo>
                  <a:cubicBezTo>
                    <a:pt x="68" y="83"/>
                    <a:pt x="57" y="85"/>
                    <a:pt x="48" y="85"/>
                  </a:cubicBezTo>
                  <a:cubicBezTo>
                    <a:pt x="41" y="86"/>
                    <a:pt x="38" y="81"/>
                    <a:pt x="39" y="71"/>
                  </a:cubicBezTo>
                  <a:cubicBezTo>
                    <a:pt x="41" y="67"/>
                    <a:pt x="44" y="65"/>
                    <a:pt x="48" y="63"/>
                  </a:cubicBezTo>
                  <a:cubicBezTo>
                    <a:pt x="51" y="61"/>
                    <a:pt x="55" y="60"/>
                    <a:pt x="58" y="59"/>
                  </a:cubicBezTo>
                  <a:cubicBezTo>
                    <a:pt x="62" y="57"/>
                    <a:pt x="61" y="50"/>
                    <a:pt x="61" y="47"/>
                  </a:cubicBezTo>
                  <a:cubicBezTo>
                    <a:pt x="61" y="37"/>
                    <a:pt x="64" y="15"/>
                    <a:pt x="52" y="9"/>
                  </a:cubicBezTo>
                  <a:cubicBezTo>
                    <a:pt x="37" y="0"/>
                    <a:pt x="18" y="7"/>
                    <a:pt x="2" y="8"/>
                  </a:cubicBezTo>
                  <a:cubicBezTo>
                    <a:pt x="0" y="8"/>
                    <a:pt x="0" y="11"/>
                    <a:pt x="2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1" name="Freeform 731"/>
            <p:cNvSpPr/>
            <p:nvPr/>
          </p:nvSpPr>
          <p:spPr bwMode="auto">
            <a:xfrm>
              <a:off x="5570" y="1739"/>
              <a:ext cx="55" cy="37"/>
            </a:xfrm>
            <a:custGeom>
              <a:avLst/>
              <a:gdLst>
                <a:gd name="T0" fmla="*/ 10 w 45"/>
                <a:gd name="T1" fmla="*/ 13 h 30"/>
                <a:gd name="T2" fmla="*/ 12 w 45"/>
                <a:gd name="T3" fmla="*/ 13 h 30"/>
                <a:gd name="T4" fmla="*/ 10 w 45"/>
                <a:gd name="T5" fmla="*/ 10 h 30"/>
                <a:gd name="T6" fmla="*/ 2 w 45"/>
                <a:gd name="T7" fmla="*/ 20 h 30"/>
                <a:gd name="T8" fmla="*/ 4 w 45"/>
                <a:gd name="T9" fmla="*/ 22 h 30"/>
                <a:gd name="T10" fmla="*/ 20 w 45"/>
                <a:gd name="T11" fmla="*/ 5 h 30"/>
                <a:gd name="T12" fmla="*/ 17 w 45"/>
                <a:gd name="T13" fmla="*/ 3 h 30"/>
                <a:gd name="T14" fmla="*/ 8 w 45"/>
                <a:gd name="T15" fmla="*/ 21 h 30"/>
                <a:gd name="T16" fmla="*/ 10 w 45"/>
                <a:gd name="T17" fmla="*/ 23 h 30"/>
                <a:gd name="T18" fmla="*/ 24 w 45"/>
                <a:gd name="T19" fmla="*/ 5 h 30"/>
                <a:gd name="T20" fmla="*/ 22 w 45"/>
                <a:gd name="T21" fmla="*/ 3 h 30"/>
                <a:gd name="T22" fmla="*/ 10 w 45"/>
                <a:gd name="T23" fmla="*/ 22 h 30"/>
                <a:gd name="T24" fmla="*/ 13 w 45"/>
                <a:gd name="T25" fmla="*/ 24 h 30"/>
                <a:gd name="T26" fmla="*/ 30 w 45"/>
                <a:gd name="T27" fmla="*/ 4 h 30"/>
                <a:gd name="T28" fmla="*/ 27 w 45"/>
                <a:gd name="T29" fmla="*/ 2 h 30"/>
                <a:gd name="T30" fmla="*/ 14 w 45"/>
                <a:gd name="T31" fmla="*/ 27 h 30"/>
                <a:gd name="T32" fmla="*/ 17 w 45"/>
                <a:gd name="T33" fmla="*/ 28 h 30"/>
                <a:gd name="T34" fmla="*/ 35 w 45"/>
                <a:gd name="T35" fmla="*/ 8 h 30"/>
                <a:gd name="T36" fmla="*/ 33 w 45"/>
                <a:gd name="T37" fmla="*/ 7 h 30"/>
                <a:gd name="T38" fmla="*/ 21 w 45"/>
                <a:gd name="T39" fmla="*/ 27 h 30"/>
                <a:gd name="T40" fmla="*/ 23 w 45"/>
                <a:gd name="T41" fmla="*/ 29 h 30"/>
                <a:gd name="T42" fmla="*/ 38 w 45"/>
                <a:gd name="T43" fmla="*/ 11 h 30"/>
                <a:gd name="T44" fmla="*/ 36 w 45"/>
                <a:gd name="T45" fmla="*/ 9 h 30"/>
                <a:gd name="T46" fmla="*/ 27 w 45"/>
                <a:gd name="T47" fmla="*/ 25 h 30"/>
                <a:gd name="T48" fmla="*/ 29 w 45"/>
                <a:gd name="T49" fmla="*/ 27 h 30"/>
                <a:gd name="T50" fmla="*/ 44 w 45"/>
                <a:gd name="T51" fmla="*/ 12 h 30"/>
                <a:gd name="T52" fmla="*/ 42 w 45"/>
                <a:gd name="T53" fmla="*/ 11 h 30"/>
                <a:gd name="T54" fmla="*/ 39 w 45"/>
                <a:gd name="T55" fmla="*/ 13 h 30"/>
                <a:gd name="T56" fmla="*/ 41 w 45"/>
                <a:gd name="T57" fmla="*/ 16 h 30"/>
                <a:gd name="T58" fmla="*/ 45 w 45"/>
                <a:gd name="T59" fmla="*/ 11 h 30"/>
                <a:gd name="T60" fmla="*/ 42 w 45"/>
                <a:gd name="T61" fmla="*/ 10 h 30"/>
                <a:gd name="T62" fmla="*/ 27 w 45"/>
                <a:gd name="T63" fmla="*/ 25 h 30"/>
                <a:gd name="T64" fmla="*/ 29 w 45"/>
                <a:gd name="T65" fmla="*/ 27 h 30"/>
                <a:gd name="T66" fmla="*/ 38 w 45"/>
                <a:gd name="T67" fmla="*/ 11 h 30"/>
                <a:gd name="T68" fmla="*/ 36 w 45"/>
                <a:gd name="T69" fmla="*/ 9 h 30"/>
                <a:gd name="T70" fmla="*/ 21 w 45"/>
                <a:gd name="T71" fmla="*/ 26 h 30"/>
                <a:gd name="T72" fmla="*/ 23 w 45"/>
                <a:gd name="T73" fmla="*/ 28 h 30"/>
                <a:gd name="T74" fmla="*/ 36 w 45"/>
                <a:gd name="T75" fmla="*/ 8 h 30"/>
                <a:gd name="T76" fmla="*/ 33 w 45"/>
                <a:gd name="T77" fmla="*/ 6 h 30"/>
                <a:gd name="T78" fmla="*/ 14 w 45"/>
                <a:gd name="T79" fmla="*/ 27 h 30"/>
                <a:gd name="T80" fmla="*/ 17 w 45"/>
                <a:gd name="T81" fmla="*/ 28 h 30"/>
                <a:gd name="T82" fmla="*/ 30 w 45"/>
                <a:gd name="T83" fmla="*/ 3 h 30"/>
                <a:gd name="T84" fmla="*/ 28 w 45"/>
                <a:gd name="T85" fmla="*/ 1 h 30"/>
                <a:gd name="T86" fmla="*/ 10 w 45"/>
                <a:gd name="T87" fmla="*/ 22 h 30"/>
                <a:gd name="T88" fmla="*/ 13 w 45"/>
                <a:gd name="T89" fmla="*/ 24 h 30"/>
                <a:gd name="T90" fmla="*/ 25 w 45"/>
                <a:gd name="T91" fmla="*/ 5 h 30"/>
                <a:gd name="T92" fmla="*/ 22 w 45"/>
                <a:gd name="T93" fmla="*/ 3 h 30"/>
                <a:gd name="T94" fmla="*/ 8 w 45"/>
                <a:gd name="T95" fmla="*/ 20 h 30"/>
                <a:gd name="T96" fmla="*/ 11 w 45"/>
                <a:gd name="T97" fmla="*/ 22 h 30"/>
                <a:gd name="T98" fmla="*/ 20 w 45"/>
                <a:gd name="T99" fmla="*/ 5 h 30"/>
                <a:gd name="T100" fmla="*/ 18 w 45"/>
                <a:gd name="T101" fmla="*/ 3 h 30"/>
                <a:gd name="T102" fmla="*/ 2 w 45"/>
                <a:gd name="T103" fmla="*/ 20 h 30"/>
                <a:gd name="T104" fmla="*/ 4 w 45"/>
                <a:gd name="T105" fmla="*/ 22 h 30"/>
                <a:gd name="T106" fmla="*/ 13 w 45"/>
                <a:gd name="T107" fmla="*/ 12 h 30"/>
                <a:gd name="T108" fmla="*/ 11 w 45"/>
                <a:gd name="T109" fmla="*/ 10 h 30"/>
                <a:gd name="T110" fmla="*/ 9 w 45"/>
                <a:gd name="T111" fmla="*/ 10 h 30"/>
                <a:gd name="T112" fmla="*/ 10 w 45"/>
                <a:gd name="T113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5" h="30">
                  <a:moveTo>
                    <a:pt x="10" y="13"/>
                  </a:moveTo>
                  <a:cubicBezTo>
                    <a:pt x="10" y="13"/>
                    <a:pt x="11" y="13"/>
                    <a:pt x="12" y="13"/>
                  </a:cubicBezTo>
                  <a:cubicBezTo>
                    <a:pt x="12" y="12"/>
                    <a:pt x="11" y="11"/>
                    <a:pt x="10" y="10"/>
                  </a:cubicBezTo>
                  <a:cubicBezTo>
                    <a:pt x="8" y="14"/>
                    <a:pt x="5" y="17"/>
                    <a:pt x="2" y="20"/>
                  </a:cubicBezTo>
                  <a:cubicBezTo>
                    <a:pt x="0" y="21"/>
                    <a:pt x="3" y="24"/>
                    <a:pt x="4" y="22"/>
                  </a:cubicBezTo>
                  <a:cubicBezTo>
                    <a:pt x="10" y="17"/>
                    <a:pt x="15" y="11"/>
                    <a:pt x="20" y="5"/>
                  </a:cubicBezTo>
                  <a:cubicBezTo>
                    <a:pt x="19" y="4"/>
                    <a:pt x="18" y="4"/>
                    <a:pt x="17" y="3"/>
                  </a:cubicBezTo>
                  <a:cubicBezTo>
                    <a:pt x="15" y="9"/>
                    <a:pt x="10" y="15"/>
                    <a:pt x="8" y="21"/>
                  </a:cubicBezTo>
                  <a:cubicBezTo>
                    <a:pt x="7" y="23"/>
                    <a:pt x="9" y="24"/>
                    <a:pt x="10" y="23"/>
                  </a:cubicBezTo>
                  <a:cubicBezTo>
                    <a:pt x="16" y="17"/>
                    <a:pt x="19" y="10"/>
                    <a:pt x="24" y="5"/>
                  </a:cubicBezTo>
                  <a:cubicBezTo>
                    <a:pt x="24" y="4"/>
                    <a:pt x="23" y="4"/>
                    <a:pt x="22" y="3"/>
                  </a:cubicBezTo>
                  <a:cubicBezTo>
                    <a:pt x="18" y="9"/>
                    <a:pt x="15" y="16"/>
                    <a:pt x="10" y="22"/>
                  </a:cubicBezTo>
                  <a:cubicBezTo>
                    <a:pt x="12" y="23"/>
                    <a:pt x="12" y="23"/>
                    <a:pt x="13" y="24"/>
                  </a:cubicBezTo>
                  <a:cubicBezTo>
                    <a:pt x="17" y="16"/>
                    <a:pt x="22" y="8"/>
                    <a:pt x="30" y="4"/>
                  </a:cubicBezTo>
                  <a:cubicBezTo>
                    <a:pt x="29" y="3"/>
                    <a:pt x="28" y="3"/>
                    <a:pt x="27" y="2"/>
                  </a:cubicBezTo>
                  <a:cubicBezTo>
                    <a:pt x="26" y="11"/>
                    <a:pt x="19" y="19"/>
                    <a:pt x="14" y="27"/>
                  </a:cubicBezTo>
                  <a:cubicBezTo>
                    <a:pt x="15" y="27"/>
                    <a:pt x="16" y="27"/>
                    <a:pt x="17" y="28"/>
                  </a:cubicBezTo>
                  <a:cubicBezTo>
                    <a:pt x="19" y="20"/>
                    <a:pt x="28" y="12"/>
                    <a:pt x="35" y="8"/>
                  </a:cubicBezTo>
                  <a:cubicBezTo>
                    <a:pt x="34" y="8"/>
                    <a:pt x="33" y="7"/>
                    <a:pt x="33" y="7"/>
                  </a:cubicBezTo>
                  <a:cubicBezTo>
                    <a:pt x="30" y="14"/>
                    <a:pt x="25" y="20"/>
                    <a:pt x="21" y="27"/>
                  </a:cubicBezTo>
                  <a:cubicBezTo>
                    <a:pt x="19" y="28"/>
                    <a:pt x="22" y="30"/>
                    <a:pt x="23" y="29"/>
                  </a:cubicBezTo>
                  <a:cubicBezTo>
                    <a:pt x="29" y="24"/>
                    <a:pt x="33" y="17"/>
                    <a:pt x="38" y="11"/>
                  </a:cubicBezTo>
                  <a:cubicBezTo>
                    <a:pt x="38" y="10"/>
                    <a:pt x="36" y="10"/>
                    <a:pt x="36" y="9"/>
                  </a:cubicBezTo>
                  <a:cubicBezTo>
                    <a:pt x="32" y="14"/>
                    <a:pt x="29" y="19"/>
                    <a:pt x="27" y="25"/>
                  </a:cubicBezTo>
                  <a:cubicBezTo>
                    <a:pt x="26" y="27"/>
                    <a:pt x="28" y="28"/>
                    <a:pt x="29" y="27"/>
                  </a:cubicBezTo>
                  <a:cubicBezTo>
                    <a:pt x="34" y="22"/>
                    <a:pt x="38" y="17"/>
                    <a:pt x="44" y="12"/>
                  </a:cubicBezTo>
                  <a:cubicBezTo>
                    <a:pt x="43" y="12"/>
                    <a:pt x="42" y="11"/>
                    <a:pt x="42" y="11"/>
                  </a:cubicBezTo>
                  <a:cubicBezTo>
                    <a:pt x="41" y="12"/>
                    <a:pt x="40" y="12"/>
                    <a:pt x="39" y="13"/>
                  </a:cubicBezTo>
                  <a:cubicBezTo>
                    <a:pt x="37" y="14"/>
                    <a:pt x="39" y="17"/>
                    <a:pt x="41" y="16"/>
                  </a:cubicBezTo>
                  <a:cubicBezTo>
                    <a:pt x="43" y="14"/>
                    <a:pt x="44" y="14"/>
                    <a:pt x="45" y="11"/>
                  </a:cubicBezTo>
                  <a:cubicBezTo>
                    <a:pt x="45" y="10"/>
                    <a:pt x="44" y="9"/>
                    <a:pt x="42" y="10"/>
                  </a:cubicBezTo>
                  <a:cubicBezTo>
                    <a:pt x="37" y="14"/>
                    <a:pt x="32" y="20"/>
                    <a:pt x="27" y="25"/>
                  </a:cubicBezTo>
                  <a:cubicBezTo>
                    <a:pt x="28" y="25"/>
                    <a:pt x="28" y="26"/>
                    <a:pt x="29" y="27"/>
                  </a:cubicBezTo>
                  <a:cubicBezTo>
                    <a:pt x="32" y="21"/>
                    <a:pt x="35" y="16"/>
                    <a:pt x="38" y="11"/>
                  </a:cubicBezTo>
                  <a:cubicBezTo>
                    <a:pt x="39" y="9"/>
                    <a:pt x="37" y="8"/>
                    <a:pt x="36" y="9"/>
                  </a:cubicBezTo>
                  <a:cubicBezTo>
                    <a:pt x="31" y="15"/>
                    <a:pt x="27" y="21"/>
                    <a:pt x="21" y="26"/>
                  </a:cubicBezTo>
                  <a:cubicBezTo>
                    <a:pt x="22" y="27"/>
                    <a:pt x="22" y="28"/>
                    <a:pt x="23" y="28"/>
                  </a:cubicBezTo>
                  <a:cubicBezTo>
                    <a:pt x="28" y="22"/>
                    <a:pt x="33" y="15"/>
                    <a:pt x="36" y="8"/>
                  </a:cubicBezTo>
                  <a:cubicBezTo>
                    <a:pt x="36" y="6"/>
                    <a:pt x="35" y="5"/>
                    <a:pt x="33" y="6"/>
                  </a:cubicBezTo>
                  <a:cubicBezTo>
                    <a:pt x="25" y="9"/>
                    <a:pt x="16" y="18"/>
                    <a:pt x="14" y="27"/>
                  </a:cubicBezTo>
                  <a:cubicBezTo>
                    <a:pt x="13" y="29"/>
                    <a:pt x="16" y="30"/>
                    <a:pt x="17" y="28"/>
                  </a:cubicBezTo>
                  <a:cubicBezTo>
                    <a:pt x="22" y="21"/>
                    <a:pt x="29" y="12"/>
                    <a:pt x="30" y="3"/>
                  </a:cubicBezTo>
                  <a:cubicBezTo>
                    <a:pt x="30" y="2"/>
                    <a:pt x="29" y="0"/>
                    <a:pt x="28" y="1"/>
                  </a:cubicBezTo>
                  <a:cubicBezTo>
                    <a:pt x="21" y="6"/>
                    <a:pt x="14" y="14"/>
                    <a:pt x="10" y="22"/>
                  </a:cubicBezTo>
                  <a:cubicBezTo>
                    <a:pt x="10" y="24"/>
                    <a:pt x="12" y="26"/>
                    <a:pt x="13" y="24"/>
                  </a:cubicBezTo>
                  <a:cubicBezTo>
                    <a:pt x="18" y="18"/>
                    <a:pt x="21" y="11"/>
                    <a:pt x="25" y="5"/>
                  </a:cubicBezTo>
                  <a:cubicBezTo>
                    <a:pt x="25" y="3"/>
                    <a:pt x="23" y="1"/>
                    <a:pt x="22" y="3"/>
                  </a:cubicBezTo>
                  <a:cubicBezTo>
                    <a:pt x="17" y="8"/>
                    <a:pt x="13" y="15"/>
                    <a:pt x="8" y="20"/>
                  </a:cubicBezTo>
                  <a:cubicBezTo>
                    <a:pt x="9" y="21"/>
                    <a:pt x="10" y="21"/>
                    <a:pt x="11" y="22"/>
                  </a:cubicBezTo>
                  <a:cubicBezTo>
                    <a:pt x="13" y="16"/>
                    <a:pt x="17" y="10"/>
                    <a:pt x="20" y="5"/>
                  </a:cubicBezTo>
                  <a:cubicBezTo>
                    <a:pt x="21" y="3"/>
                    <a:pt x="19" y="1"/>
                    <a:pt x="18" y="3"/>
                  </a:cubicBezTo>
                  <a:cubicBezTo>
                    <a:pt x="13" y="9"/>
                    <a:pt x="8" y="15"/>
                    <a:pt x="2" y="20"/>
                  </a:cubicBezTo>
                  <a:cubicBezTo>
                    <a:pt x="3" y="21"/>
                    <a:pt x="3" y="21"/>
                    <a:pt x="4" y="22"/>
                  </a:cubicBezTo>
                  <a:cubicBezTo>
                    <a:pt x="7" y="19"/>
                    <a:pt x="10" y="16"/>
                    <a:pt x="13" y="12"/>
                  </a:cubicBezTo>
                  <a:cubicBezTo>
                    <a:pt x="14" y="11"/>
                    <a:pt x="12" y="10"/>
                    <a:pt x="11" y="10"/>
                  </a:cubicBezTo>
                  <a:cubicBezTo>
                    <a:pt x="10" y="10"/>
                    <a:pt x="10" y="10"/>
                    <a:pt x="9" y="10"/>
                  </a:cubicBezTo>
                  <a:cubicBezTo>
                    <a:pt x="7" y="10"/>
                    <a:pt x="7" y="13"/>
                    <a:pt x="10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2" name="Freeform 732"/>
            <p:cNvSpPr/>
            <p:nvPr/>
          </p:nvSpPr>
          <p:spPr bwMode="auto">
            <a:xfrm>
              <a:off x="5498" y="1737"/>
              <a:ext cx="44" cy="33"/>
            </a:xfrm>
            <a:custGeom>
              <a:avLst/>
              <a:gdLst>
                <a:gd name="T0" fmla="*/ 2 w 36"/>
                <a:gd name="T1" fmla="*/ 11 h 27"/>
                <a:gd name="T2" fmla="*/ 10 w 36"/>
                <a:gd name="T3" fmla="*/ 4 h 27"/>
                <a:gd name="T4" fmla="*/ 7 w 36"/>
                <a:gd name="T5" fmla="*/ 3 h 27"/>
                <a:gd name="T6" fmla="*/ 5 w 36"/>
                <a:gd name="T7" fmla="*/ 14 h 27"/>
                <a:gd name="T8" fmla="*/ 8 w 36"/>
                <a:gd name="T9" fmla="*/ 15 h 27"/>
                <a:gd name="T10" fmla="*/ 15 w 36"/>
                <a:gd name="T11" fmla="*/ 3 h 27"/>
                <a:gd name="T12" fmla="*/ 13 w 36"/>
                <a:gd name="T13" fmla="*/ 2 h 27"/>
                <a:gd name="T14" fmla="*/ 7 w 36"/>
                <a:gd name="T15" fmla="*/ 15 h 27"/>
                <a:gd name="T16" fmla="*/ 9 w 36"/>
                <a:gd name="T17" fmla="*/ 17 h 27"/>
                <a:gd name="T18" fmla="*/ 21 w 36"/>
                <a:gd name="T19" fmla="*/ 3 h 27"/>
                <a:gd name="T20" fmla="*/ 18 w 36"/>
                <a:gd name="T21" fmla="*/ 1 h 27"/>
                <a:gd name="T22" fmla="*/ 10 w 36"/>
                <a:gd name="T23" fmla="*/ 17 h 27"/>
                <a:gd name="T24" fmla="*/ 12 w 36"/>
                <a:gd name="T25" fmla="*/ 19 h 27"/>
                <a:gd name="T26" fmla="*/ 23 w 36"/>
                <a:gd name="T27" fmla="*/ 8 h 27"/>
                <a:gd name="T28" fmla="*/ 21 w 36"/>
                <a:gd name="T29" fmla="*/ 7 h 27"/>
                <a:gd name="T30" fmla="*/ 12 w 36"/>
                <a:gd name="T31" fmla="*/ 20 h 27"/>
                <a:gd name="T32" fmla="*/ 15 w 36"/>
                <a:gd name="T33" fmla="*/ 22 h 27"/>
                <a:gd name="T34" fmla="*/ 29 w 36"/>
                <a:gd name="T35" fmla="*/ 11 h 27"/>
                <a:gd name="T36" fmla="*/ 27 w 36"/>
                <a:gd name="T37" fmla="*/ 8 h 27"/>
                <a:gd name="T38" fmla="*/ 19 w 36"/>
                <a:gd name="T39" fmla="*/ 23 h 27"/>
                <a:gd name="T40" fmla="*/ 21 w 36"/>
                <a:gd name="T41" fmla="*/ 26 h 27"/>
                <a:gd name="T42" fmla="*/ 35 w 36"/>
                <a:gd name="T43" fmla="*/ 14 h 27"/>
                <a:gd name="T44" fmla="*/ 33 w 36"/>
                <a:gd name="T45" fmla="*/ 12 h 27"/>
                <a:gd name="T46" fmla="*/ 28 w 36"/>
                <a:gd name="T47" fmla="*/ 14 h 27"/>
                <a:gd name="T48" fmla="*/ 29 w 36"/>
                <a:gd name="T49" fmla="*/ 17 h 27"/>
                <a:gd name="T50" fmla="*/ 35 w 36"/>
                <a:gd name="T51" fmla="*/ 14 h 27"/>
                <a:gd name="T52" fmla="*/ 33 w 36"/>
                <a:gd name="T53" fmla="*/ 12 h 27"/>
                <a:gd name="T54" fmla="*/ 19 w 36"/>
                <a:gd name="T55" fmla="*/ 23 h 27"/>
                <a:gd name="T56" fmla="*/ 21 w 36"/>
                <a:gd name="T57" fmla="*/ 25 h 27"/>
                <a:gd name="T58" fmla="*/ 30 w 36"/>
                <a:gd name="T59" fmla="*/ 10 h 27"/>
                <a:gd name="T60" fmla="*/ 28 w 36"/>
                <a:gd name="T61" fmla="*/ 8 h 27"/>
                <a:gd name="T62" fmla="*/ 13 w 36"/>
                <a:gd name="T63" fmla="*/ 19 h 27"/>
                <a:gd name="T64" fmla="*/ 15 w 36"/>
                <a:gd name="T65" fmla="*/ 22 h 27"/>
                <a:gd name="T66" fmla="*/ 24 w 36"/>
                <a:gd name="T67" fmla="*/ 7 h 27"/>
                <a:gd name="T68" fmla="*/ 21 w 36"/>
                <a:gd name="T69" fmla="*/ 5 h 27"/>
                <a:gd name="T70" fmla="*/ 10 w 36"/>
                <a:gd name="T71" fmla="*/ 17 h 27"/>
                <a:gd name="T72" fmla="*/ 12 w 36"/>
                <a:gd name="T73" fmla="*/ 19 h 27"/>
                <a:gd name="T74" fmla="*/ 21 w 36"/>
                <a:gd name="T75" fmla="*/ 3 h 27"/>
                <a:gd name="T76" fmla="*/ 19 w 36"/>
                <a:gd name="T77" fmla="*/ 1 h 27"/>
                <a:gd name="T78" fmla="*/ 7 w 36"/>
                <a:gd name="T79" fmla="*/ 15 h 27"/>
                <a:gd name="T80" fmla="*/ 10 w 36"/>
                <a:gd name="T81" fmla="*/ 17 h 27"/>
                <a:gd name="T82" fmla="*/ 16 w 36"/>
                <a:gd name="T83" fmla="*/ 3 h 27"/>
                <a:gd name="T84" fmla="*/ 13 w 36"/>
                <a:gd name="T85" fmla="*/ 1 h 27"/>
                <a:gd name="T86" fmla="*/ 5 w 36"/>
                <a:gd name="T87" fmla="*/ 13 h 27"/>
                <a:gd name="T88" fmla="*/ 8 w 36"/>
                <a:gd name="T89" fmla="*/ 15 h 27"/>
                <a:gd name="T90" fmla="*/ 10 w 36"/>
                <a:gd name="T91" fmla="*/ 4 h 27"/>
                <a:gd name="T92" fmla="*/ 7 w 36"/>
                <a:gd name="T93" fmla="*/ 2 h 27"/>
                <a:gd name="T94" fmla="*/ 3 w 36"/>
                <a:gd name="T95" fmla="*/ 8 h 27"/>
                <a:gd name="T96" fmla="*/ 2 w 36"/>
                <a:gd name="T97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6" h="27">
                  <a:moveTo>
                    <a:pt x="2" y="11"/>
                  </a:moveTo>
                  <a:cubicBezTo>
                    <a:pt x="6" y="12"/>
                    <a:pt x="8" y="7"/>
                    <a:pt x="10" y="4"/>
                  </a:cubicBezTo>
                  <a:cubicBezTo>
                    <a:pt x="9" y="4"/>
                    <a:pt x="8" y="3"/>
                    <a:pt x="7" y="3"/>
                  </a:cubicBezTo>
                  <a:cubicBezTo>
                    <a:pt x="7" y="6"/>
                    <a:pt x="5" y="10"/>
                    <a:pt x="5" y="14"/>
                  </a:cubicBezTo>
                  <a:cubicBezTo>
                    <a:pt x="5" y="16"/>
                    <a:pt x="6" y="17"/>
                    <a:pt x="8" y="15"/>
                  </a:cubicBezTo>
                  <a:cubicBezTo>
                    <a:pt x="10" y="11"/>
                    <a:pt x="12" y="7"/>
                    <a:pt x="15" y="3"/>
                  </a:cubicBezTo>
                  <a:cubicBezTo>
                    <a:pt x="14" y="3"/>
                    <a:pt x="14" y="2"/>
                    <a:pt x="13" y="2"/>
                  </a:cubicBezTo>
                  <a:cubicBezTo>
                    <a:pt x="12" y="7"/>
                    <a:pt x="9" y="10"/>
                    <a:pt x="7" y="15"/>
                  </a:cubicBezTo>
                  <a:cubicBezTo>
                    <a:pt x="6" y="17"/>
                    <a:pt x="8" y="18"/>
                    <a:pt x="9" y="17"/>
                  </a:cubicBezTo>
                  <a:cubicBezTo>
                    <a:pt x="14" y="13"/>
                    <a:pt x="16" y="7"/>
                    <a:pt x="21" y="3"/>
                  </a:cubicBezTo>
                  <a:cubicBezTo>
                    <a:pt x="20" y="2"/>
                    <a:pt x="19" y="2"/>
                    <a:pt x="18" y="1"/>
                  </a:cubicBezTo>
                  <a:cubicBezTo>
                    <a:pt x="15" y="6"/>
                    <a:pt x="12" y="12"/>
                    <a:pt x="10" y="17"/>
                  </a:cubicBezTo>
                  <a:cubicBezTo>
                    <a:pt x="9" y="19"/>
                    <a:pt x="11" y="20"/>
                    <a:pt x="12" y="19"/>
                  </a:cubicBezTo>
                  <a:cubicBezTo>
                    <a:pt x="16" y="15"/>
                    <a:pt x="20" y="11"/>
                    <a:pt x="23" y="8"/>
                  </a:cubicBezTo>
                  <a:cubicBezTo>
                    <a:pt x="23" y="7"/>
                    <a:pt x="22" y="7"/>
                    <a:pt x="21" y="7"/>
                  </a:cubicBezTo>
                  <a:cubicBezTo>
                    <a:pt x="20" y="12"/>
                    <a:pt x="15" y="15"/>
                    <a:pt x="12" y="20"/>
                  </a:cubicBezTo>
                  <a:cubicBezTo>
                    <a:pt x="12" y="21"/>
                    <a:pt x="13" y="23"/>
                    <a:pt x="15" y="22"/>
                  </a:cubicBezTo>
                  <a:cubicBezTo>
                    <a:pt x="20" y="19"/>
                    <a:pt x="23" y="13"/>
                    <a:pt x="29" y="11"/>
                  </a:cubicBezTo>
                  <a:cubicBezTo>
                    <a:pt x="28" y="10"/>
                    <a:pt x="28" y="9"/>
                    <a:pt x="27" y="8"/>
                  </a:cubicBezTo>
                  <a:cubicBezTo>
                    <a:pt x="24" y="13"/>
                    <a:pt x="21" y="18"/>
                    <a:pt x="19" y="23"/>
                  </a:cubicBezTo>
                  <a:cubicBezTo>
                    <a:pt x="18" y="25"/>
                    <a:pt x="20" y="27"/>
                    <a:pt x="21" y="26"/>
                  </a:cubicBezTo>
                  <a:cubicBezTo>
                    <a:pt x="26" y="22"/>
                    <a:pt x="30" y="18"/>
                    <a:pt x="35" y="14"/>
                  </a:cubicBezTo>
                  <a:cubicBezTo>
                    <a:pt x="34" y="14"/>
                    <a:pt x="33" y="13"/>
                    <a:pt x="33" y="12"/>
                  </a:cubicBezTo>
                  <a:cubicBezTo>
                    <a:pt x="32" y="14"/>
                    <a:pt x="30" y="13"/>
                    <a:pt x="28" y="14"/>
                  </a:cubicBezTo>
                  <a:cubicBezTo>
                    <a:pt x="26" y="14"/>
                    <a:pt x="27" y="17"/>
                    <a:pt x="29" y="17"/>
                  </a:cubicBezTo>
                  <a:cubicBezTo>
                    <a:pt x="32" y="16"/>
                    <a:pt x="34" y="16"/>
                    <a:pt x="35" y="14"/>
                  </a:cubicBezTo>
                  <a:cubicBezTo>
                    <a:pt x="36" y="12"/>
                    <a:pt x="35" y="11"/>
                    <a:pt x="33" y="12"/>
                  </a:cubicBezTo>
                  <a:cubicBezTo>
                    <a:pt x="28" y="15"/>
                    <a:pt x="24" y="20"/>
                    <a:pt x="19" y="23"/>
                  </a:cubicBezTo>
                  <a:cubicBezTo>
                    <a:pt x="20" y="24"/>
                    <a:pt x="21" y="24"/>
                    <a:pt x="21" y="25"/>
                  </a:cubicBezTo>
                  <a:cubicBezTo>
                    <a:pt x="24" y="20"/>
                    <a:pt x="27" y="15"/>
                    <a:pt x="30" y="10"/>
                  </a:cubicBezTo>
                  <a:cubicBezTo>
                    <a:pt x="30" y="9"/>
                    <a:pt x="29" y="7"/>
                    <a:pt x="28" y="8"/>
                  </a:cubicBezTo>
                  <a:cubicBezTo>
                    <a:pt x="22" y="10"/>
                    <a:pt x="19" y="16"/>
                    <a:pt x="13" y="19"/>
                  </a:cubicBezTo>
                  <a:cubicBezTo>
                    <a:pt x="14" y="20"/>
                    <a:pt x="14" y="21"/>
                    <a:pt x="15" y="22"/>
                  </a:cubicBezTo>
                  <a:cubicBezTo>
                    <a:pt x="18" y="16"/>
                    <a:pt x="23" y="13"/>
                    <a:pt x="24" y="7"/>
                  </a:cubicBezTo>
                  <a:cubicBezTo>
                    <a:pt x="24" y="5"/>
                    <a:pt x="22" y="4"/>
                    <a:pt x="21" y="5"/>
                  </a:cubicBezTo>
                  <a:cubicBezTo>
                    <a:pt x="17" y="9"/>
                    <a:pt x="14" y="13"/>
                    <a:pt x="10" y="17"/>
                  </a:cubicBezTo>
                  <a:cubicBezTo>
                    <a:pt x="11" y="17"/>
                    <a:pt x="12" y="18"/>
                    <a:pt x="12" y="19"/>
                  </a:cubicBezTo>
                  <a:cubicBezTo>
                    <a:pt x="15" y="13"/>
                    <a:pt x="18" y="8"/>
                    <a:pt x="21" y="3"/>
                  </a:cubicBezTo>
                  <a:cubicBezTo>
                    <a:pt x="22" y="1"/>
                    <a:pt x="20" y="0"/>
                    <a:pt x="19" y="1"/>
                  </a:cubicBezTo>
                  <a:cubicBezTo>
                    <a:pt x="14" y="5"/>
                    <a:pt x="11" y="10"/>
                    <a:pt x="7" y="15"/>
                  </a:cubicBezTo>
                  <a:cubicBezTo>
                    <a:pt x="8" y="15"/>
                    <a:pt x="9" y="16"/>
                    <a:pt x="10" y="17"/>
                  </a:cubicBezTo>
                  <a:cubicBezTo>
                    <a:pt x="12" y="12"/>
                    <a:pt x="15" y="8"/>
                    <a:pt x="16" y="3"/>
                  </a:cubicBezTo>
                  <a:cubicBezTo>
                    <a:pt x="16" y="1"/>
                    <a:pt x="14" y="0"/>
                    <a:pt x="13" y="1"/>
                  </a:cubicBezTo>
                  <a:cubicBezTo>
                    <a:pt x="10" y="5"/>
                    <a:pt x="8" y="9"/>
                    <a:pt x="5" y="13"/>
                  </a:cubicBezTo>
                  <a:cubicBezTo>
                    <a:pt x="6" y="14"/>
                    <a:pt x="7" y="14"/>
                    <a:pt x="8" y="15"/>
                  </a:cubicBezTo>
                  <a:cubicBezTo>
                    <a:pt x="8" y="11"/>
                    <a:pt x="10" y="7"/>
                    <a:pt x="10" y="4"/>
                  </a:cubicBezTo>
                  <a:cubicBezTo>
                    <a:pt x="11" y="2"/>
                    <a:pt x="8" y="1"/>
                    <a:pt x="7" y="2"/>
                  </a:cubicBezTo>
                  <a:cubicBezTo>
                    <a:pt x="7" y="3"/>
                    <a:pt x="4" y="9"/>
                    <a:pt x="3" y="8"/>
                  </a:cubicBezTo>
                  <a:cubicBezTo>
                    <a:pt x="1" y="8"/>
                    <a:pt x="0" y="11"/>
                    <a:pt x="2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3" name="Freeform 733"/>
            <p:cNvSpPr/>
            <p:nvPr/>
          </p:nvSpPr>
          <p:spPr bwMode="auto">
            <a:xfrm>
              <a:off x="5431" y="1759"/>
              <a:ext cx="42" cy="37"/>
            </a:xfrm>
            <a:custGeom>
              <a:avLst/>
              <a:gdLst>
                <a:gd name="T0" fmla="*/ 10 w 34"/>
                <a:gd name="T1" fmla="*/ 5 h 31"/>
                <a:gd name="T2" fmla="*/ 2 w 34"/>
                <a:gd name="T3" fmla="*/ 14 h 31"/>
                <a:gd name="T4" fmla="*/ 18 w 34"/>
                <a:gd name="T5" fmla="*/ 3 h 31"/>
                <a:gd name="T6" fmla="*/ 6 w 34"/>
                <a:gd name="T7" fmla="*/ 20 h 31"/>
                <a:gd name="T8" fmla="*/ 25 w 34"/>
                <a:gd name="T9" fmla="*/ 7 h 31"/>
                <a:gd name="T10" fmla="*/ 14 w 34"/>
                <a:gd name="T11" fmla="*/ 17 h 31"/>
                <a:gd name="T12" fmla="*/ 27 w 34"/>
                <a:gd name="T13" fmla="*/ 9 h 31"/>
                <a:gd name="T14" fmla="*/ 13 w 34"/>
                <a:gd name="T15" fmla="*/ 25 h 31"/>
                <a:gd name="T16" fmla="*/ 28 w 34"/>
                <a:gd name="T17" fmla="*/ 16 h 31"/>
                <a:gd name="T18" fmla="*/ 19 w 34"/>
                <a:gd name="T19" fmla="*/ 27 h 31"/>
                <a:gd name="T20" fmla="*/ 31 w 34"/>
                <a:gd name="T21" fmla="*/ 19 h 31"/>
                <a:gd name="T22" fmla="*/ 24 w 34"/>
                <a:gd name="T23" fmla="*/ 28 h 31"/>
                <a:gd name="T24" fmla="*/ 34 w 34"/>
                <a:gd name="T25" fmla="*/ 14 h 31"/>
                <a:gd name="T26" fmla="*/ 18 w 34"/>
                <a:gd name="T27" fmla="*/ 26 h 31"/>
                <a:gd name="T28" fmla="*/ 31 w 34"/>
                <a:gd name="T29" fmla="*/ 10 h 31"/>
                <a:gd name="T30" fmla="*/ 13 w 34"/>
                <a:gd name="T31" fmla="*/ 22 h 31"/>
                <a:gd name="T32" fmla="*/ 24 w 34"/>
                <a:gd name="T33" fmla="*/ 12 h 31"/>
                <a:gd name="T34" fmla="*/ 10 w 34"/>
                <a:gd name="T35" fmla="*/ 19 h 31"/>
                <a:gd name="T36" fmla="*/ 16 w 34"/>
                <a:gd name="T37" fmla="*/ 7 h 31"/>
                <a:gd name="T38" fmla="*/ 1 w 34"/>
                <a:gd name="T39" fmla="*/ 18 h 31"/>
                <a:gd name="T40" fmla="*/ 7 w 34"/>
                <a:gd name="T41" fmla="*/ 7 h 31"/>
                <a:gd name="T42" fmla="*/ 0 w 34"/>
                <a:gd name="T43" fmla="*/ 19 h 31"/>
                <a:gd name="T44" fmla="*/ 15 w 34"/>
                <a:gd name="T45" fmla="*/ 9 h 31"/>
                <a:gd name="T46" fmla="*/ 10 w 34"/>
                <a:gd name="T47" fmla="*/ 21 h 31"/>
                <a:gd name="T48" fmla="*/ 23 w 34"/>
                <a:gd name="T49" fmla="*/ 12 h 31"/>
                <a:gd name="T50" fmla="*/ 13 w 34"/>
                <a:gd name="T51" fmla="*/ 22 h 31"/>
                <a:gd name="T52" fmla="*/ 30 w 34"/>
                <a:gd name="T53" fmla="*/ 10 h 31"/>
                <a:gd name="T54" fmla="*/ 18 w 34"/>
                <a:gd name="T55" fmla="*/ 27 h 31"/>
                <a:gd name="T56" fmla="*/ 33 w 34"/>
                <a:gd name="T57" fmla="*/ 15 h 31"/>
                <a:gd name="T58" fmla="*/ 24 w 34"/>
                <a:gd name="T59" fmla="*/ 27 h 31"/>
                <a:gd name="T60" fmla="*/ 32 w 34"/>
                <a:gd name="T61" fmla="*/ 19 h 31"/>
                <a:gd name="T62" fmla="*/ 19 w 34"/>
                <a:gd name="T63" fmla="*/ 26 h 31"/>
                <a:gd name="T64" fmla="*/ 29 w 34"/>
                <a:gd name="T65" fmla="*/ 15 h 31"/>
                <a:gd name="T66" fmla="*/ 13 w 34"/>
                <a:gd name="T67" fmla="*/ 25 h 31"/>
                <a:gd name="T68" fmla="*/ 28 w 34"/>
                <a:gd name="T69" fmla="*/ 8 h 31"/>
                <a:gd name="T70" fmla="*/ 14 w 34"/>
                <a:gd name="T71" fmla="*/ 17 h 31"/>
                <a:gd name="T72" fmla="*/ 26 w 34"/>
                <a:gd name="T73" fmla="*/ 6 h 31"/>
                <a:gd name="T74" fmla="*/ 6 w 34"/>
                <a:gd name="T75" fmla="*/ 20 h 31"/>
                <a:gd name="T76" fmla="*/ 19 w 34"/>
                <a:gd name="T77" fmla="*/ 2 h 31"/>
                <a:gd name="T78" fmla="*/ 2 w 34"/>
                <a:gd name="T79" fmla="*/ 14 h 31"/>
                <a:gd name="T80" fmla="*/ 11 w 34"/>
                <a:gd name="T81" fmla="*/ 5 h 31"/>
                <a:gd name="T82" fmla="*/ 4 w 34"/>
                <a:gd name="T83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4" h="31">
                  <a:moveTo>
                    <a:pt x="6" y="10"/>
                  </a:moveTo>
                  <a:cubicBezTo>
                    <a:pt x="7" y="8"/>
                    <a:pt x="9" y="6"/>
                    <a:pt x="10" y="5"/>
                  </a:cubicBezTo>
                  <a:cubicBezTo>
                    <a:pt x="10" y="4"/>
                    <a:pt x="9" y="4"/>
                    <a:pt x="8" y="3"/>
                  </a:cubicBezTo>
                  <a:cubicBezTo>
                    <a:pt x="6" y="7"/>
                    <a:pt x="4" y="10"/>
                    <a:pt x="2" y="14"/>
                  </a:cubicBezTo>
                  <a:cubicBezTo>
                    <a:pt x="1" y="16"/>
                    <a:pt x="4" y="17"/>
                    <a:pt x="5" y="15"/>
                  </a:cubicBezTo>
                  <a:cubicBezTo>
                    <a:pt x="8" y="11"/>
                    <a:pt x="12" y="5"/>
                    <a:pt x="18" y="3"/>
                  </a:cubicBezTo>
                  <a:cubicBezTo>
                    <a:pt x="17" y="3"/>
                    <a:pt x="16" y="2"/>
                    <a:pt x="16" y="2"/>
                  </a:cubicBezTo>
                  <a:cubicBezTo>
                    <a:pt x="13" y="8"/>
                    <a:pt x="10" y="14"/>
                    <a:pt x="6" y="20"/>
                  </a:cubicBezTo>
                  <a:cubicBezTo>
                    <a:pt x="6" y="20"/>
                    <a:pt x="7" y="21"/>
                    <a:pt x="8" y="21"/>
                  </a:cubicBezTo>
                  <a:cubicBezTo>
                    <a:pt x="12" y="15"/>
                    <a:pt x="17" y="9"/>
                    <a:pt x="25" y="7"/>
                  </a:cubicBezTo>
                  <a:cubicBezTo>
                    <a:pt x="24" y="6"/>
                    <a:pt x="24" y="5"/>
                    <a:pt x="23" y="4"/>
                  </a:cubicBezTo>
                  <a:cubicBezTo>
                    <a:pt x="20" y="9"/>
                    <a:pt x="17" y="13"/>
                    <a:pt x="14" y="17"/>
                  </a:cubicBezTo>
                  <a:cubicBezTo>
                    <a:pt x="12" y="18"/>
                    <a:pt x="15" y="20"/>
                    <a:pt x="16" y="19"/>
                  </a:cubicBezTo>
                  <a:cubicBezTo>
                    <a:pt x="20" y="16"/>
                    <a:pt x="24" y="12"/>
                    <a:pt x="27" y="9"/>
                  </a:cubicBezTo>
                  <a:cubicBezTo>
                    <a:pt x="26" y="8"/>
                    <a:pt x="25" y="8"/>
                    <a:pt x="25" y="7"/>
                  </a:cubicBezTo>
                  <a:cubicBezTo>
                    <a:pt x="23" y="14"/>
                    <a:pt x="16" y="19"/>
                    <a:pt x="13" y="25"/>
                  </a:cubicBezTo>
                  <a:cubicBezTo>
                    <a:pt x="12" y="27"/>
                    <a:pt x="13" y="28"/>
                    <a:pt x="15" y="27"/>
                  </a:cubicBezTo>
                  <a:cubicBezTo>
                    <a:pt x="20" y="24"/>
                    <a:pt x="23" y="19"/>
                    <a:pt x="28" y="16"/>
                  </a:cubicBezTo>
                  <a:cubicBezTo>
                    <a:pt x="27" y="15"/>
                    <a:pt x="27" y="15"/>
                    <a:pt x="26" y="14"/>
                  </a:cubicBezTo>
                  <a:cubicBezTo>
                    <a:pt x="24" y="19"/>
                    <a:pt x="22" y="23"/>
                    <a:pt x="19" y="27"/>
                  </a:cubicBezTo>
                  <a:cubicBezTo>
                    <a:pt x="18" y="28"/>
                    <a:pt x="20" y="30"/>
                    <a:pt x="22" y="29"/>
                  </a:cubicBezTo>
                  <a:cubicBezTo>
                    <a:pt x="24" y="25"/>
                    <a:pt x="27" y="22"/>
                    <a:pt x="31" y="19"/>
                  </a:cubicBezTo>
                  <a:cubicBezTo>
                    <a:pt x="31" y="19"/>
                    <a:pt x="30" y="18"/>
                    <a:pt x="29" y="18"/>
                  </a:cubicBezTo>
                  <a:cubicBezTo>
                    <a:pt x="28" y="21"/>
                    <a:pt x="26" y="25"/>
                    <a:pt x="24" y="28"/>
                  </a:cubicBezTo>
                  <a:cubicBezTo>
                    <a:pt x="22" y="29"/>
                    <a:pt x="25" y="31"/>
                    <a:pt x="26" y="30"/>
                  </a:cubicBezTo>
                  <a:cubicBezTo>
                    <a:pt x="30" y="25"/>
                    <a:pt x="33" y="20"/>
                    <a:pt x="34" y="14"/>
                  </a:cubicBezTo>
                  <a:cubicBezTo>
                    <a:pt x="34" y="12"/>
                    <a:pt x="32" y="12"/>
                    <a:pt x="31" y="13"/>
                  </a:cubicBezTo>
                  <a:cubicBezTo>
                    <a:pt x="26" y="17"/>
                    <a:pt x="22" y="22"/>
                    <a:pt x="18" y="26"/>
                  </a:cubicBezTo>
                  <a:cubicBezTo>
                    <a:pt x="19" y="27"/>
                    <a:pt x="20" y="28"/>
                    <a:pt x="21" y="28"/>
                  </a:cubicBezTo>
                  <a:cubicBezTo>
                    <a:pt x="24" y="22"/>
                    <a:pt x="27" y="16"/>
                    <a:pt x="31" y="10"/>
                  </a:cubicBezTo>
                  <a:cubicBezTo>
                    <a:pt x="32" y="8"/>
                    <a:pt x="30" y="7"/>
                    <a:pt x="29" y="8"/>
                  </a:cubicBezTo>
                  <a:cubicBezTo>
                    <a:pt x="23" y="11"/>
                    <a:pt x="18" y="16"/>
                    <a:pt x="13" y="22"/>
                  </a:cubicBezTo>
                  <a:cubicBezTo>
                    <a:pt x="14" y="22"/>
                    <a:pt x="15" y="23"/>
                    <a:pt x="16" y="23"/>
                  </a:cubicBezTo>
                  <a:cubicBezTo>
                    <a:pt x="17" y="19"/>
                    <a:pt x="20" y="15"/>
                    <a:pt x="24" y="12"/>
                  </a:cubicBezTo>
                  <a:cubicBezTo>
                    <a:pt x="25" y="11"/>
                    <a:pt x="23" y="8"/>
                    <a:pt x="22" y="9"/>
                  </a:cubicBezTo>
                  <a:cubicBezTo>
                    <a:pt x="18" y="13"/>
                    <a:pt x="14" y="16"/>
                    <a:pt x="10" y="19"/>
                  </a:cubicBezTo>
                  <a:cubicBezTo>
                    <a:pt x="11" y="20"/>
                    <a:pt x="12" y="20"/>
                    <a:pt x="13" y="20"/>
                  </a:cubicBezTo>
                  <a:cubicBezTo>
                    <a:pt x="12" y="16"/>
                    <a:pt x="16" y="11"/>
                    <a:pt x="16" y="7"/>
                  </a:cubicBezTo>
                  <a:cubicBezTo>
                    <a:pt x="16" y="6"/>
                    <a:pt x="15" y="5"/>
                    <a:pt x="14" y="6"/>
                  </a:cubicBezTo>
                  <a:cubicBezTo>
                    <a:pt x="8" y="9"/>
                    <a:pt x="6" y="15"/>
                    <a:pt x="1" y="18"/>
                  </a:cubicBezTo>
                  <a:cubicBezTo>
                    <a:pt x="2" y="19"/>
                    <a:pt x="2" y="20"/>
                    <a:pt x="3" y="20"/>
                  </a:cubicBezTo>
                  <a:cubicBezTo>
                    <a:pt x="4" y="16"/>
                    <a:pt x="6" y="11"/>
                    <a:pt x="7" y="7"/>
                  </a:cubicBezTo>
                  <a:cubicBezTo>
                    <a:pt x="8" y="5"/>
                    <a:pt x="5" y="4"/>
                    <a:pt x="4" y="6"/>
                  </a:cubicBezTo>
                  <a:cubicBezTo>
                    <a:pt x="3" y="10"/>
                    <a:pt x="1" y="15"/>
                    <a:pt x="0" y="19"/>
                  </a:cubicBezTo>
                  <a:cubicBezTo>
                    <a:pt x="0" y="21"/>
                    <a:pt x="1" y="22"/>
                    <a:pt x="2" y="21"/>
                  </a:cubicBezTo>
                  <a:cubicBezTo>
                    <a:pt x="7" y="18"/>
                    <a:pt x="10" y="11"/>
                    <a:pt x="15" y="9"/>
                  </a:cubicBezTo>
                  <a:cubicBezTo>
                    <a:pt x="15" y="8"/>
                    <a:pt x="14" y="8"/>
                    <a:pt x="13" y="7"/>
                  </a:cubicBezTo>
                  <a:cubicBezTo>
                    <a:pt x="12" y="12"/>
                    <a:pt x="9" y="16"/>
                    <a:pt x="10" y="21"/>
                  </a:cubicBezTo>
                  <a:cubicBezTo>
                    <a:pt x="10" y="22"/>
                    <a:pt x="12" y="22"/>
                    <a:pt x="12" y="22"/>
                  </a:cubicBezTo>
                  <a:cubicBezTo>
                    <a:pt x="16" y="19"/>
                    <a:pt x="19" y="15"/>
                    <a:pt x="23" y="12"/>
                  </a:cubicBezTo>
                  <a:cubicBezTo>
                    <a:pt x="23" y="11"/>
                    <a:pt x="22" y="11"/>
                    <a:pt x="21" y="10"/>
                  </a:cubicBezTo>
                  <a:cubicBezTo>
                    <a:pt x="18" y="13"/>
                    <a:pt x="14" y="17"/>
                    <a:pt x="13" y="22"/>
                  </a:cubicBezTo>
                  <a:cubicBezTo>
                    <a:pt x="13" y="24"/>
                    <a:pt x="15" y="25"/>
                    <a:pt x="16" y="24"/>
                  </a:cubicBezTo>
                  <a:cubicBezTo>
                    <a:pt x="20" y="19"/>
                    <a:pt x="25" y="14"/>
                    <a:pt x="30" y="10"/>
                  </a:cubicBezTo>
                  <a:cubicBezTo>
                    <a:pt x="30" y="10"/>
                    <a:pt x="29" y="9"/>
                    <a:pt x="28" y="8"/>
                  </a:cubicBezTo>
                  <a:cubicBezTo>
                    <a:pt x="25" y="14"/>
                    <a:pt x="21" y="20"/>
                    <a:pt x="18" y="27"/>
                  </a:cubicBezTo>
                  <a:cubicBezTo>
                    <a:pt x="17" y="28"/>
                    <a:pt x="19" y="30"/>
                    <a:pt x="20" y="29"/>
                  </a:cubicBezTo>
                  <a:cubicBezTo>
                    <a:pt x="25" y="24"/>
                    <a:pt x="28" y="19"/>
                    <a:pt x="33" y="15"/>
                  </a:cubicBezTo>
                  <a:cubicBezTo>
                    <a:pt x="32" y="15"/>
                    <a:pt x="31" y="14"/>
                    <a:pt x="30" y="14"/>
                  </a:cubicBezTo>
                  <a:cubicBezTo>
                    <a:pt x="30" y="19"/>
                    <a:pt x="27" y="23"/>
                    <a:pt x="24" y="27"/>
                  </a:cubicBezTo>
                  <a:cubicBezTo>
                    <a:pt x="25" y="28"/>
                    <a:pt x="25" y="29"/>
                    <a:pt x="26" y="29"/>
                  </a:cubicBezTo>
                  <a:cubicBezTo>
                    <a:pt x="29" y="26"/>
                    <a:pt x="31" y="23"/>
                    <a:pt x="32" y="19"/>
                  </a:cubicBezTo>
                  <a:cubicBezTo>
                    <a:pt x="33" y="17"/>
                    <a:pt x="31" y="16"/>
                    <a:pt x="30" y="17"/>
                  </a:cubicBezTo>
                  <a:cubicBezTo>
                    <a:pt x="26" y="19"/>
                    <a:pt x="22" y="23"/>
                    <a:pt x="19" y="26"/>
                  </a:cubicBezTo>
                  <a:cubicBezTo>
                    <a:pt x="20" y="27"/>
                    <a:pt x="21" y="28"/>
                    <a:pt x="22" y="29"/>
                  </a:cubicBezTo>
                  <a:cubicBezTo>
                    <a:pt x="24" y="24"/>
                    <a:pt x="27" y="20"/>
                    <a:pt x="29" y="15"/>
                  </a:cubicBezTo>
                  <a:cubicBezTo>
                    <a:pt x="29" y="14"/>
                    <a:pt x="27" y="12"/>
                    <a:pt x="26" y="13"/>
                  </a:cubicBezTo>
                  <a:cubicBezTo>
                    <a:pt x="22" y="16"/>
                    <a:pt x="18" y="21"/>
                    <a:pt x="13" y="25"/>
                  </a:cubicBezTo>
                  <a:cubicBezTo>
                    <a:pt x="14" y="25"/>
                    <a:pt x="15" y="26"/>
                    <a:pt x="15" y="27"/>
                  </a:cubicBezTo>
                  <a:cubicBezTo>
                    <a:pt x="19" y="20"/>
                    <a:pt x="26" y="16"/>
                    <a:pt x="28" y="8"/>
                  </a:cubicBezTo>
                  <a:cubicBezTo>
                    <a:pt x="28" y="6"/>
                    <a:pt x="26" y="5"/>
                    <a:pt x="25" y="6"/>
                  </a:cubicBezTo>
                  <a:cubicBezTo>
                    <a:pt x="21" y="10"/>
                    <a:pt x="18" y="13"/>
                    <a:pt x="14" y="17"/>
                  </a:cubicBezTo>
                  <a:cubicBezTo>
                    <a:pt x="15" y="17"/>
                    <a:pt x="15" y="18"/>
                    <a:pt x="16" y="19"/>
                  </a:cubicBezTo>
                  <a:cubicBezTo>
                    <a:pt x="20" y="15"/>
                    <a:pt x="23" y="11"/>
                    <a:pt x="26" y="6"/>
                  </a:cubicBezTo>
                  <a:cubicBezTo>
                    <a:pt x="26" y="5"/>
                    <a:pt x="25" y="3"/>
                    <a:pt x="24" y="4"/>
                  </a:cubicBezTo>
                  <a:cubicBezTo>
                    <a:pt x="16" y="6"/>
                    <a:pt x="10" y="13"/>
                    <a:pt x="6" y="20"/>
                  </a:cubicBezTo>
                  <a:cubicBezTo>
                    <a:pt x="4" y="21"/>
                    <a:pt x="7" y="23"/>
                    <a:pt x="8" y="21"/>
                  </a:cubicBezTo>
                  <a:cubicBezTo>
                    <a:pt x="13" y="15"/>
                    <a:pt x="16" y="9"/>
                    <a:pt x="19" y="2"/>
                  </a:cubicBezTo>
                  <a:cubicBezTo>
                    <a:pt x="19" y="1"/>
                    <a:pt x="18" y="0"/>
                    <a:pt x="17" y="0"/>
                  </a:cubicBezTo>
                  <a:cubicBezTo>
                    <a:pt x="10" y="2"/>
                    <a:pt x="6" y="8"/>
                    <a:pt x="2" y="14"/>
                  </a:cubicBezTo>
                  <a:cubicBezTo>
                    <a:pt x="3" y="14"/>
                    <a:pt x="4" y="15"/>
                    <a:pt x="5" y="15"/>
                  </a:cubicBezTo>
                  <a:cubicBezTo>
                    <a:pt x="7" y="12"/>
                    <a:pt x="9" y="8"/>
                    <a:pt x="11" y="5"/>
                  </a:cubicBezTo>
                  <a:cubicBezTo>
                    <a:pt x="12" y="3"/>
                    <a:pt x="10" y="2"/>
                    <a:pt x="8" y="3"/>
                  </a:cubicBezTo>
                  <a:cubicBezTo>
                    <a:pt x="6" y="4"/>
                    <a:pt x="5" y="6"/>
                    <a:pt x="4" y="8"/>
                  </a:cubicBezTo>
                  <a:cubicBezTo>
                    <a:pt x="2" y="10"/>
                    <a:pt x="5" y="11"/>
                    <a:pt x="6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4" name="Freeform 734"/>
            <p:cNvSpPr/>
            <p:nvPr/>
          </p:nvSpPr>
          <p:spPr bwMode="auto">
            <a:xfrm>
              <a:off x="5469" y="1584"/>
              <a:ext cx="73" cy="47"/>
            </a:xfrm>
            <a:custGeom>
              <a:avLst/>
              <a:gdLst>
                <a:gd name="T0" fmla="*/ 8 w 60"/>
                <a:gd name="T1" fmla="*/ 11 h 38"/>
                <a:gd name="T2" fmla="*/ 13 w 60"/>
                <a:gd name="T3" fmla="*/ 9 h 38"/>
                <a:gd name="T4" fmla="*/ 11 w 60"/>
                <a:gd name="T5" fmla="*/ 7 h 38"/>
                <a:gd name="T6" fmla="*/ 1 w 60"/>
                <a:gd name="T7" fmla="*/ 22 h 38"/>
                <a:gd name="T8" fmla="*/ 3 w 60"/>
                <a:gd name="T9" fmla="*/ 24 h 38"/>
                <a:gd name="T10" fmla="*/ 22 w 60"/>
                <a:gd name="T11" fmla="*/ 4 h 38"/>
                <a:gd name="T12" fmla="*/ 20 w 60"/>
                <a:gd name="T13" fmla="*/ 2 h 38"/>
                <a:gd name="T14" fmla="*/ 2 w 60"/>
                <a:gd name="T15" fmla="*/ 32 h 38"/>
                <a:gd name="T16" fmla="*/ 5 w 60"/>
                <a:gd name="T17" fmla="*/ 34 h 38"/>
                <a:gd name="T18" fmla="*/ 29 w 60"/>
                <a:gd name="T19" fmla="*/ 9 h 38"/>
                <a:gd name="T20" fmla="*/ 28 w 60"/>
                <a:gd name="T21" fmla="*/ 7 h 38"/>
                <a:gd name="T22" fmla="*/ 13 w 60"/>
                <a:gd name="T23" fmla="*/ 30 h 38"/>
                <a:gd name="T24" fmla="*/ 15 w 60"/>
                <a:gd name="T25" fmla="*/ 32 h 38"/>
                <a:gd name="T26" fmla="*/ 38 w 60"/>
                <a:gd name="T27" fmla="*/ 7 h 38"/>
                <a:gd name="T28" fmla="*/ 35 w 60"/>
                <a:gd name="T29" fmla="*/ 6 h 38"/>
                <a:gd name="T30" fmla="*/ 21 w 60"/>
                <a:gd name="T31" fmla="*/ 29 h 38"/>
                <a:gd name="T32" fmla="*/ 23 w 60"/>
                <a:gd name="T33" fmla="*/ 31 h 38"/>
                <a:gd name="T34" fmla="*/ 44 w 60"/>
                <a:gd name="T35" fmla="*/ 7 h 38"/>
                <a:gd name="T36" fmla="*/ 41 w 60"/>
                <a:gd name="T37" fmla="*/ 5 h 38"/>
                <a:gd name="T38" fmla="*/ 29 w 60"/>
                <a:gd name="T39" fmla="*/ 33 h 38"/>
                <a:gd name="T40" fmla="*/ 32 w 60"/>
                <a:gd name="T41" fmla="*/ 35 h 38"/>
                <a:gd name="T42" fmla="*/ 49 w 60"/>
                <a:gd name="T43" fmla="*/ 16 h 38"/>
                <a:gd name="T44" fmla="*/ 47 w 60"/>
                <a:gd name="T45" fmla="*/ 14 h 38"/>
                <a:gd name="T46" fmla="*/ 38 w 60"/>
                <a:gd name="T47" fmla="*/ 35 h 38"/>
                <a:gd name="T48" fmla="*/ 41 w 60"/>
                <a:gd name="T49" fmla="*/ 37 h 38"/>
                <a:gd name="T50" fmla="*/ 47 w 60"/>
                <a:gd name="T51" fmla="*/ 28 h 38"/>
                <a:gd name="T52" fmla="*/ 52 w 60"/>
                <a:gd name="T53" fmla="*/ 23 h 38"/>
                <a:gd name="T54" fmla="*/ 57 w 60"/>
                <a:gd name="T55" fmla="*/ 30 h 38"/>
                <a:gd name="T56" fmla="*/ 60 w 60"/>
                <a:gd name="T57" fmla="*/ 30 h 38"/>
                <a:gd name="T58" fmla="*/ 55 w 60"/>
                <a:gd name="T59" fmla="*/ 19 h 38"/>
                <a:gd name="T60" fmla="*/ 38 w 60"/>
                <a:gd name="T61" fmla="*/ 35 h 38"/>
                <a:gd name="T62" fmla="*/ 41 w 60"/>
                <a:gd name="T63" fmla="*/ 37 h 38"/>
                <a:gd name="T64" fmla="*/ 50 w 60"/>
                <a:gd name="T65" fmla="*/ 15 h 38"/>
                <a:gd name="T66" fmla="*/ 47 w 60"/>
                <a:gd name="T67" fmla="*/ 13 h 38"/>
                <a:gd name="T68" fmla="*/ 29 w 60"/>
                <a:gd name="T69" fmla="*/ 33 h 38"/>
                <a:gd name="T70" fmla="*/ 32 w 60"/>
                <a:gd name="T71" fmla="*/ 35 h 38"/>
                <a:gd name="T72" fmla="*/ 45 w 60"/>
                <a:gd name="T73" fmla="*/ 6 h 38"/>
                <a:gd name="T74" fmla="*/ 42 w 60"/>
                <a:gd name="T75" fmla="*/ 5 h 38"/>
                <a:gd name="T76" fmla="*/ 20 w 60"/>
                <a:gd name="T77" fmla="*/ 29 h 38"/>
                <a:gd name="T78" fmla="*/ 23 w 60"/>
                <a:gd name="T79" fmla="*/ 31 h 38"/>
                <a:gd name="T80" fmla="*/ 38 w 60"/>
                <a:gd name="T81" fmla="*/ 7 h 38"/>
                <a:gd name="T82" fmla="*/ 36 w 60"/>
                <a:gd name="T83" fmla="*/ 5 h 38"/>
                <a:gd name="T84" fmla="*/ 13 w 60"/>
                <a:gd name="T85" fmla="*/ 29 h 38"/>
                <a:gd name="T86" fmla="*/ 16 w 60"/>
                <a:gd name="T87" fmla="*/ 31 h 38"/>
                <a:gd name="T88" fmla="*/ 30 w 60"/>
                <a:gd name="T89" fmla="*/ 9 h 38"/>
                <a:gd name="T90" fmla="*/ 29 w 60"/>
                <a:gd name="T91" fmla="*/ 6 h 38"/>
                <a:gd name="T92" fmla="*/ 2 w 60"/>
                <a:gd name="T93" fmla="*/ 32 h 38"/>
                <a:gd name="T94" fmla="*/ 5 w 60"/>
                <a:gd name="T95" fmla="*/ 34 h 38"/>
                <a:gd name="T96" fmla="*/ 23 w 60"/>
                <a:gd name="T97" fmla="*/ 3 h 38"/>
                <a:gd name="T98" fmla="*/ 20 w 60"/>
                <a:gd name="T99" fmla="*/ 1 h 38"/>
                <a:gd name="T100" fmla="*/ 0 w 60"/>
                <a:gd name="T101" fmla="*/ 23 h 38"/>
                <a:gd name="T102" fmla="*/ 3 w 60"/>
                <a:gd name="T103" fmla="*/ 25 h 38"/>
                <a:gd name="T104" fmla="*/ 14 w 60"/>
                <a:gd name="T105" fmla="*/ 8 h 38"/>
                <a:gd name="T106" fmla="*/ 11 w 60"/>
                <a:gd name="T107" fmla="*/ 6 h 38"/>
                <a:gd name="T108" fmla="*/ 6 w 60"/>
                <a:gd name="T109" fmla="*/ 12 h 38"/>
                <a:gd name="T110" fmla="*/ 6 w 60"/>
                <a:gd name="T111" fmla="*/ 13 h 38"/>
                <a:gd name="T112" fmla="*/ 6 w 60"/>
                <a:gd name="T113" fmla="*/ 14 h 38"/>
                <a:gd name="T114" fmla="*/ 9 w 60"/>
                <a:gd name="T115" fmla="*/ 14 h 38"/>
                <a:gd name="T116" fmla="*/ 10 w 60"/>
                <a:gd name="T117" fmla="*/ 13 h 38"/>
                <a:gd name="T118" fmla="*/ 8 w 60"/>
                <a:gd name="T119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0" h="38">
                  <a:moveTo>
                    <a:pt x="8" y="11"/>
                  </a:moveTo>
                  <a:cubicBezTo>
                    <a:pt x="9" y="10"/>
                    <a:pt x="11" y="10"/>
                    <a:pt x="13" y="9"/>
                  </a:cubicBezTo>
                  <a:cubicBezTo>
                    <a:pt x="12" y="8"/>
                    <a:pt x="12" y="8"/>
                    <a:pt x="11" y="7"/>
                  </a:cubicBezTo>
                  <a:cubicBezTo>
                    <a:pt x="8" y="13"/>
                    <a:pt x="5" y="18"/>
                    <a:pt x="1" y="22"/>
                  </a:cubicBezTo>
                  <a:cubicBezTo>
                    <a:pt x="2" y="23"/>
                    <a:pt x="3" y="23"/>
                    <a:pt x="3" y="24"/>
                  </a:cubicBezTo>
                  <a:cubicBezTo>
                    <a:pt x="7" y="15"/>
                    <a:pt x="15" y="9"/>
                    <a:pt x="22" y="4"/>
                  </a:cubicBezTo>
                  <a:cubicBezTo>
                    <a:pt x="21" y="3"/>
                    <a:pt x="21" y="2"/>
                    <a:pt x="20" y="2"/>
                  </a:cubicBezTo>
                  <a:cubicBezTo>
                    <a:pt x="18" y="14"/>
                    <a:pt x="9" y="23"/>
                    <a:pt x="2" y="32"/>
                  </a:cubicBezTo>
                  <a:cubicBezTo>
                    <a:pt x="1" y="34"/>
                    <a:pt x="4" y="36"/>
                    <a:pt x="5" y="34"/>
                  </a:cubicBezTo>
                  <a:cubicBezTo>
                    <a:pt x="12" y="25"/>
                    <a:pt x="18" y="13"/>
                    <a:pt x="29" y="9"/>
                  </a:cubicBezTo>
                  <a:cubicBezTo>
                    <a:pt x="29" y="9"/>
                    <a:pt x="28" y="8"/>
                    <a:pt x="28" y="7"/>
                  </a:cubicBezTo>
                  <a:cubicBezTo>
                    <a:pt x="22" y="14"/>
                    <a:pt x="18" y="22"/>
                    <a:pt x="13" y="30"/>
                  </a:cubicBezTo>
                  <a:cubicBezTo>
                    <a:pt x="12" y="31"/>
                    <a:pt x="14" y="33"/>
                    <a:pt x="15" y="32"/>
                  </a:cubicBezTo>
                  <a:cubicBezTo>
                    <a:pt x="24" y="24"/>
                    <a:pt x="30" y="15"/>
                    <a:pt x="38" y="7"/>
                  </a:cubicBezTo>
                  <a:cubicBezTo>
                    <a:pt x="37" y="7"/>
                    <a:pt x="36" y="6"/>
                    <a:pt x="35" y="6"/>
                  </a:cubicBezTo>
                  <a:cubicBezTo>
                    <a:pt x="33" y="15"/>
                    <a:pt x="27" y="22"/>
                    <a:pt x="21" y="29"/>
                  </a:cubicBezTo>
                  <a:cubicBezTo>
                    <a:pt x="21" y="29"/>
                    <a:pt x="22" y="30"/>
                    <a:pt x="23" y="31"/>
                  </a:cubicBezTo>
                  <a:cubicBezTo>
                    <a:pt x="29" y="22"/>
                    <a:pt x="36" y="14"/>
                    <a:pt x="44" y="7"/>
                  </a:cubicBezTo>
                  <a:cubicBezTo>
                    <a:pt x="43" y="7"/>
                    <a:pt x="42" y="6"/>
                    <a:pt x="41" y="5"/>
                  </a:cubicBezTo>
                  <a:cubicBezTo>
                    <a:pt x="40" y="16"/>
                    <a:pt x="33" y="24"/>
                    <a:pt x="29" y="33"/>
                  </a:cubicBezTo>
                  <a:cubicBezTo>
                    <a:pt x="28" y="35"/>
                    <a:pt x="31" y="37"/>
                    <a:pt x="32" y="35"/>
                  </a:cubicBezTo>
                  <a:cubicBezTo>
                    <a:pt x="36" y="28"/>
                    <a:pt x="41" y="20"/>
                    <a:pt x="49" y="16"/>
                  </a:cubicBezTo>
                  <a:cubicBezTo>
                    <a:pt x="48" y="16"/>
                    <a:pt x="47" y="15"/>
                    <a:pt x="47" y="14"/>
                  </a:cubicBezTo>
                  <a:cubicBezTo>
                    <a:pt x="45" y="22"/>
                    <a:pt x="42" y="29"/>
                    <a:pt x="38" y="35"/>
                  </a:cubicBezTo>
                  <a:cubicBezTo>
                    <a:pt x="37" y="37"/>
                    <a:pt x="40" y="38"/>
                    <a:pt x="41" y="37"/>
                  </a:cubicBezTo>
                  <a:cubicBezTo>
                    <a:pt x="43" y="34"/>
                    <a:pt x="45" y="31"/>
                    <a:pt x="47" y="28"/>
                  </a:cubicBezTo>
                  <a:cubicBezTo>
                    <a:pt x="49" y="26"/>
                    <a:pt x="50" y="25"/>
                    <a:pt x="52" y="23"/>
                  </a:cubicBezTo>
                  <a:cubicBezTo>
                    <a:pt x="57" y="20"/>
                    <a:pt x="57" y="28"/>
                    <a:pt x="57" y="30"/>
                  </a:cubicBezTo>
                  <a:cubicBezTo>
                    <a:pt x="56" y="32"/>
                    <a:pt x="59" y="33"/>
                    <a:pt x="60" y="30"/>
                  </a:cubicBezTo>
                  <a:cubicBezTo>
                    <a:pt x="60" y="27"/>
                    <a:pt x="60" y="19"/>
                    <a:pt x="55" y="19"/>
                  </a:cubicBezTo>
                  <a:cubicBezTo>
                    <a:pt x="47" y="19"/>
                    <a:pt x="42" y="30"/>
                    <a:pt x="38" y="35"/>
                  </a:cubicBezTo>
                  <a:cubicBezTo>
                    <a:pt x="39" y="36"/>
                    <a:pt x="40" y="36"/>
                    <a:pt x="41" y="37"/>
                  </a:cubicBezTo>
                  <a:cubicBezTo>
                    <a:pt x="45" y="30"/>
                    <a:pt x="48" y="23"/>
                    <a:pt x="50" y="15"/>
                  </a:cubicBezTo>
                  <a:cubicBezTo>
                    <a:pt x="50" y="14"/>
                    <a:pt x="49" y="13"/>
                    <a:pt x="47" y="13"/>
                  </a:cubicBezTo>
                  <a:cubicBezTo>
                    <a:pt x="38" y="17"/>
                    <a:pt x="34" y="26"/>
                    <a:pt x="29" y="33"/>
                  </a:cubicBezTo>
                  <a:cubicBezTo>
                    <a:pt x="30" y="34"/>
                    <a:pt x="31" y="35"/>
                    <a:pt x="32" y="35"/>
                  </a:cubicBezTo>
                  <a:cubicBezTo>
                    <a:pt x="36" y="25"/>
                    <a:pt x="43" y="17"/>
                    <a:pt x="45" y="6"/>
                  </a:cubicBezTo>
                  <a:cubicBezTo>
                    <a:pt x="45" y="5"/>
                    <a:pt x="43" y="4"/>
                    <a:pt x="42" y="5"/>
                  </a:cubicBezTo>
                  <a:cubicBezTo>
                    <a:pt x="33" y="12"/>
                    <a:pt x="27" y="20"/>
                    <a:pt x="20" y="29"/>
                  </a:cubicBezTo>
                  <a:cubicBezTo>
                    <a:pt x="19" y="30"/>
                    <a:pt x="22" y="32"/>
                    <a:pt x="23" y="31"/>
                  </a:cubicBezTo>
                  <a:cubicBezTo>
                    <a:pt x="29" y="24"/>
                    <a:pt x="36" y="16"/>
                    <a:pt x="38" y="7"/>
                  </a:cubicBezTo>
                  <a:cubicBezTo>
                    <a:pt x="39" y="5"/>
                    <a:pt x="37" y="4"/>
                    <a:pt x="36" y="5"/>
                  </a:cubicBezTo>
                  <a:cubicBezTo>
                    <a:pt x="28" y="13"/>
                    <a:pt x="21" y="22"/>
                    <a:pt x="13" y="29"/>
                  </a:cubicBezTo>
                  <a:cubicBezTo>
                    <a:pt x="14" y="30"/>
                    <a:pt x="15" y="31"/>
                    <a:pt x="16" y="31"/>
                  </a:cubicBezTo>
                  <a:cubicBezTo>
                    <a:pt x="21" y="24"/>
                    <a:pt x="25" y="16"/>
                    <a:pt x="30" y="9"/>
                  </a:cubicBezTo>
                  <a:cubicBezTo>
                    <a:pt x="31" y="8"/>
                    <a:pt x="30" y="6"/>
                    <a:pt x="29" y="6"/>
                  </a:cubicBezTo>
                  <a:cubicBezTo>
                    <a:pt x="17" y="10"/>
                    <a:pt x="10" y="23"/>
                    <a:pt x="2" y="32"/>
                  </a:cubicBezTo>
                  <a:cubicBezTo>
                    <a:pt x="3" y="33"/>
                    <a:pt x="4" y="33"/>
                    <a:pt x="5" y="34"/>
                  </a:cubicBezTo>
                  <a:cubicBezTo>
                    <a:pt x="12" y="24"/>
                    <a:pt x="21" y="15"/>
                    <a:pt x="23" y="3"/>
                  </a:cubicBezTo>
                  <a:cubicBezTo>
                    <a:pt x="23" y="1"/>
                    <a:pt x="21" y="0"/>
                    <a:pt x="20" y="1"/>
                  </a:cubicBezTo>
                  <a:cubicBezTo>
                    <a:pt x="12" y="8"/>
                    <a:pt x="4" y="13"/>
                    <a:pt x="0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7" y="20"/>
                    <a:pt x="11" y="14"/>
                    <a:pt x="14" y="8"/>
                  </a:cubicBezTo>
                  <a:cubicBezTo>
                    <a:pt x="14" y="7"/>
                    <a:pt x="13" y="5"/>
                    <a:pt x="11" y="6"/>
                  </a:cubicBezTo>
                  <a:cubicBezTo>
                    <a:pt x="9" y="8"/>
                    <a:pt x="8" y="9"/>
                    <a:pt x="6" y="12"/>
                  </a:cubicBezTo>
                  <a:cubicBezTo>
                    <a:pt x="5" y="12"/>
                    <a:pt x="5" y="13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5"/>
                    <a:pt x="8" y="15"/>
                    <a:pt x="9" y="14"/>
                  </a:cubicBezTo>
                  <a:cubicBezTo>
                    <a:pt x="9" y="14"/>
                    <a:pt x="9" y="14"/>
                    <a:pt x="10" y="13"/>
                  </a:cubicBezTo>
                  <a:cubicBezTo>
                    <a:pt x="11" y="12"/>
                    <a:pt x="9" y="10"/>
                    <a:pt x="8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5" name="Freeform 735"/>
            <p:cNvSpPr/>
            <p:nvPr/>
          </p:nvSpPr>
          <p:spPr bwMode="auto">
            <a:xfrm>
              <a:off x="5587" y="1411"/>
              <a:ext cx="150" cy="145"/>
            </a:xfrm>
            <a:custGeom>
              <a:avLst/>
              <a:gdLst>
                <a:gd name="T0" fmla="*/ 44 w 123"/>
                <a:gd name="T1" fmla="*/ 13 h 119"/>
                <a:gd name="T2" fmla="*/ 86 w 123"/>
                <a:gd name="T3" fmla="*/ 54 h 119"/>
                <a:gd name="T4" fmla="*/ 63 w 123"/>
                <a:gd name="T5" fmla="*/ 83 h 119"/>
                <a:gd name="T6" fmla="*/ 62 w 123"/>
                <a:gd name="T7" fmla="*/ 115 h 119"/>
                <a:gd name="T8" fmla="*/ 109 w 123"/>
                <a:gd name="T9" fmla="*/ 117 h 119"/>
                <a:gd name="T10" fmla="*/ 105 w 123"/>
                <a:gd name="T11" fmla="*/ 76 h 119"/>
                <a:gd name="T12" fmla="*/ 76 w 123"/>
                <a:gd name="T13" fmla="*/ 81 h 119"/>
                <a:gd name="T14" fmla="*/ 67 w 123"/>
                <a:gd name="T15" fmla="*/ 99 h 119"/>
                <a:gd name="T16" fmla="*/ 82 w 123"/>
                <a:gd name="T17" fmla="*/ 80 h 119"/>
                <a:gd name="T18" fmla="*/ 71 w 123"/>
                <a:gd name="T19" fmla="*/ 105 h 119"/>
                <a:gd name="T20" fmla="*/ 91 w 123"/>
                <a:gd name="T21" fmla="*/ 80 h 119"/>
                <a:gd name="T22" fmla="*/ 78 w 123"/>
                <a:gd name="T23" fmla="*/ 107 h 119"/>
                <a:gd name="T24" fmla="*/ 98 w 123"/>
                <a:gd name="T25" fmla="*/ 84 h 119"/>
                <a:gd name="T26" fmla="*/ 84 w 123"/>
                <a:gd name="T27" fmla="*/ 110 h 119"/>
                <a:gd name="T28" fmla="*/ 99 w 123"/>
                <a:gd name="T29" fmla="*/ 101 h 119"/>
                <a:gd name="T30" fmla="*/ 96 w 123"/>
                <a:gd name="T31" fmla="*/ 110 h 119"/>
                <a:gd name="T32" fmla="*/ 111 w 123"/>
                <a:gd name="T33" fmla="*/ 99 h 119"/>
                <a:gd name="T34" fmla="*/ 115 w 123"/>
                <a:gd name="T35" fmla="*/ 98 h 119"/>
                <a:gd name="T36" fmla="*/ 93 w 123"/>
                <a:gd name="T37" fmla="*/ 109 h 119"/>
                <a:gd name="T38" fmla="*/ 106 w 123"/>
                <a:gd name="T39" fmla="*/ 91 h 119"/>
                <a:gd name="T40" fmla="*/ 82 w 123"/>
                <a:gd name="T41" fmla="*/ 108 h 119"/>
                <a:gd name="T42" fmla="*/ 101 w 123"/>
                <a:gd name="T43" fmla="*/ 84 h 119"/>
                <a:gd name="T44" fmla="*/ 75 w 123"/>
                <a:gd name="T45" fmla="*/ 105 h 119"/>
                <a:gd name="T46" fmla="*/ 95 w 123"/>
                <a:gd name="T47" fmla="*/ 80 h 119"/>
                <a:gd name="T48" fmla="*/ 69 w 123"/>
                <a:gd name="T49" fmla="*/ 103 h 119"/>
                <a:gd name="T50" fmla="*/ 85 w 123"/>
                <a:gd name="T51" fmla="*/ 81 h 119"/>
                <a:gd name="T52" fmla="*/ 65 w 123"/>
                <a:gd name="T53" fmla="*/ 96 h 119"/>
                <a:gd name="T54" fmla="*/ 78 w 123"/>
                <a:gd name="T55" fmla="*/ 79 h 119"/>
                <a:gd name="T56" fmla="*/ 71 w 123"/>
                <a:gd name="T57" fmla="*/ 78 h 119"/>
                <a:gd name="T58" fmla="*/ 120 w 123"/>
                <a:gd name="T59" fmla="*/ 92 h 119"/>
                <a:gd name="T60" fmla="*/ 87 w 123"/>
                <a:gd name="T61" fmla="*/ 114 h 119"/>
                <a:gd name="T62" fmla="*/ 71 w 123"/>
                <a:gd name="T63" fmla="*/ 83 h 119"/>
                <a:gd name="T64" fmla="*/ 90 w 123"/>
                <a:gd name="T65" fmla="*/ 79 h 119"/>
                <a:gd name="T66" fmla="*/ 3 w 123"/>
                <a:gd name="T67" fmla="*/ 1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3" h="119">
                  <a:moveTo>
                    <a:pt x="2" y="18"/>
                  </a:moveTo>
                  <a:cubicBezTo>
                    <a:pt x="16" y="23"/>
                    <a:pt x="31" y="16"/>
                    <a:pt x="44" y="13"/>
                  </a:cubicBezTo>
                  <a:cubicBezTo>
                    <a:pt x="54" y="10"/>
                    <a:pt x="65" y="8"/>
                    <a:pt x="74" y="13"/>
                  </a:cubicBezTo>
                  <a:cubicBezTo>
                    <a:pt x="87" y="21"/>
                    <a:pt x="86" y="41"/>
                    <a:pt x="86" y="54"/>
                  </a:cubicBezTo>
                  <a:cubicBezTo>
                    <a:pt x="86" y="56"/>
                    <a:pt x="87" y="78"/>
                    <a:pt x="85" y="78"/>
                  </a:cubicBezTo>
                  <a:cubicBezTo>
                    <a:pt x="79" y="79"/>
                    <a:pt x="68" y="77"/>
                    <a:pt x="63" y="83"/>
                  </a:cubicBezTo>
                  <a:cubicBezTo>
                    <a:pt x="59" y="88"/>
                    <a:pt x="60" y="94"/>
                    <a:pt x="60" y="100"/>
                  </a:cubicBezTo>
                  <a:cubicBezTo>
                    <a:pt x="60" y="105"/>
                    <a:pt x="58" y="111"/>
                    <a:pt x="62" y="115"/>
                  </a:cubicBezTo>
                  <a:cubicBezTo>
                    <a:pt x="66" y="119"/>
                    <a:pt x="72" y="119"/>
                    <a:pt x="77" y="118"/>
                  </a:cubicBezTo>
                  <a:cubicBezTo>
                    <a:pt x="89" y="118"/>
                    <a:pt x="98" y="115"/>
                    <a:pt x="109" y="117"/>
                  </a:cubicBezTo>
                  <a:cubicBezTo>
                    <a:pt x="121" y="119"/>
                    <a:pt x="122" y="98"/>
                    <a:pt x="123" y="92"/>
                  </a:cubicBezTo>
                  <a:cubicBezTo>
                    <a:pt x="123" y="81"/>
                    <a:pt x="115" y="76"/>
                    <a:pt x="105" y="76"/>
                  </a:cubicBezTo>
                  <a:cubicBezTo>
                    <a:pt x="99" y="76"/>
                    <a:pt x="92" y="78"/>
                    <a:pt x="86" y="80"/>
                  </a:cubicBezTo>
                  <a:cubicBezTo>
                    <a:pt x="83" y="80"/>
                    <a:pt x="79" y="81"/>
                    <a:pt x="76" y="81"/>
                  </a:cubicBezTo>
                  <a:cubicBezTo>
                    <a:pt x="71" y="81"/>
                    <a:pt x="68" y="92"/>
                    <a:pt x="65" y="97"/>
                  </a:cubicBezTo>
                  <a:cubicBezTo>
                    <a:pt x="64" y="98"/>
                    <a:pt x="66" y="100"/>
                    <a:pt x="67" y="99"/>
                  </a:cubicBezTo>
                  <a:cubicBezTo>
                    <a:pt x="72" y="93"/>
                    <a:pt x="76" y="85"/>
                    <a:pt x="84" y="82"/>
                  </a:cubicBezTo>
                  <a:cubicBezTo>
                    <a:pt x="84" y="81"/>
                    <a:pt x="83" y="81"/>
                    <a:pt x="82" y="80"/>
                  </a:cubicBezTo>
                  <a:cubicBezTo>
                    <a:pt x="79" y="88"/>
                    <a:pt x="74" y="96"/>
                    <a:pt x="68" y="103"/>
                  </a:cubicBezTo>
                  <a:cubicBezTo>
                    <a:pt x="67" y="105"/>
                    <a:pt x="70" y="106"/>
                    <a:pt x="71" y="105"/>
                  </a:cubicBezTo>
                  <a:cubicBezTo>
                    <a:pt x="79" y="97"/>
                    <a:pt x="86" y="89"/>
                    <a:pt x="94" y="81"/>
                  </a:cubicBezTo>
                  <a:cubicBezTo>
                    <a:pt x="93" y="81"/>
                    <a:pt x="92" y="81"/>
                    <a:pt x="91" y="80"/>
                  </a:cubicBezTo>
                  <a:cubicBezTo>
                    <a:pt x="91" y="89"/>
                    <a:pt x="82" y="99"/>
                    <a:pt x="75" y="105"/>
                  </a:cubicBezTo>
                  <a:cubicBezTo>
                    <a:pt x="76" y="106"/>
                    <a:pt x="77" y="106"/>
                    <a:pt x="78" y="107"/>
                  </a:cubicBezTo>
                  <a:cubicBezTo>
                    <a:pt x="85" y="99"/>
                    <a:pt x="92" y="92"/>
                    <a:pt x="100" y="85"/>
                  </a:cubicBezTo>
                  <a:cubicBezTo>
                    <a:pt x="99" y="84"/>
                    <a:pt x="99" y="84"/>
                    <a:pt x="98" y="84"/>
                  </a:cubicBezTo>
                  <a:cubicBezTo>
                    <a:pt x="96" y="94"/>
                    <a:pt x="88" y="101"/>
                    <a:pt x="82" y="108"/>
                  </a:cubicBezTo>
                  <a:cubicBezTo>
                    <a:pt x="81" y="110"/>
                    <a:pt x="83" y="111"/>
                    <a:pt x="84" y="110"/>
                  </a:cubicBezTo>
                  <a:cubicBezTo>
                    <a:pt x="90" y="105"/>
                    <a:pt x="96" y="99"/>
                    <a:pt x="102" y="94"/>
                  </a:cubicBezTo>
                  <a:cubicBezTo>
                    <a:pt x="102" y="97"/>
                    <a:pt x="100" y="99"/>
                    <a:pt x="99" y="101"/>
                  </a:cubicBezTo>
                  <a:cubicBezTo>
                    <a:pt x="97" y="104"/>
                    <a:pt x="95" y="106"/>
                    <a:pt x="93" y="109"/>
                  </a:cubicBezTo>
                  <a:cubicBezTo>
                    <a:pt x="92" y="111"/>
                    <a:pt x="95" y="112"/>
                    <a:pt x="96" y="110"/>
                  </a:cubicBezTo>
                  <a:cubicBezTo>
                    <a:pt x="98" y="108"/>
                    <a:pt x="100" y="106"/>
                    <a:pt x="102" y="104"/>
                  </a:cubicBezTo>
                  <a:cubicBezTo>
                    <a:pt x="105" y="101"/>
                    <a:pt x="108" y="99"/>
                    <a:pt x="111" y="99"/>
                  </a:cubicBezTo>
                  <a:cubicBezTo>
                    <a:pt x="110" y="100"/>
                    <a:pt x="113" y="102"/>
                    <a:pt x="114" y="100"/>
                  </a:cubicBezTo>
                  <a:cubicBezTo>
                    <a:pt x="114" y="99"/>
                    <a:pt x="115" y="98"/>
                    <a:pt x="115" y="98"/>
                  </a:cubicBezTo>
                  <a:cubicBezTo>
                    <a:pt x="116" y="96"/>
                    <a:pt x="115" y="95"/>
                    <a:pt x="114" y="95"/>
                  </a:cubicBezTo>
                  <a:cubicBezTo>
                    <a:pt x="105" y="94"/>
                    <a:pt x="99" y="102"/>
                    <a:pt x="93" y="109"/>
                  </a:cubicBezTo>
                  <a:cubicBezTo>
                    <a:pt x="95" y="109"/>
                    <a:pt x="95" y="110"/>
                    <a:pt x="96" y="110"/>
                  </a:cubicBezTo>
                  <a:cubicBezTo>
                    <a:pt x="100" y="104"/>
                    <a:pt x="106" y="99"/>
                    <a:pt x="106" y="91"/>
                  </a:cubicBezTo>
                  <a:cubicBezTo>
                    <a:pt x="106" y="90"/>
                    <a:pt x="105" y="89"/>
                    <a:pt x="104" y="89"/>
                  </a:cubicBezTo>
                  <a:cubicBezTo>
                    <a:pt x="96" y="95"/>
                    <a:pt x="89" y="101"/>
                    <a:pt x="82" y="108"/>
                  </a:cubicBezTo>
                  <a:cubicBezTo>
                    <a:pt x="83" y="109"/>
                    <a:pt x="84" y="109"/>
                    <a:pt x="85" y="110"/>
                  </a:cubicBezTo>
                  <a:cubicBezTo>
                    <a:pt x="91" y="102"/>
                    <a:pt x="99" y="95"/>
                    <a:pt x="101" y="84"/>
                  </a:cubicBezTo>
                  <a:cubicBezTo>
                    <a:pt x="101" y="82"/>
                    <a:pt x="99" y="82"/>
                    <a:pt x="98" y="83"/>
                  </a:cubicBezTo>
                  <a:cubicBezTo>
                    <a:pt x="90" y="90"/>
                    <a:pt x="82" y="97"/>
                    <a:pt x="75" y="105"/>
                  </a:cubicBezTo>
                  <a:cubicBezTo>
                    <a:pt x="74" y="106"/>
                    <a:pt x="76" y="108"/>
                    <a:pt x="78" y="107"/>
                  </a:cubicBezTo>
                  <a:cubicBezTo>
                    <a:pt x="85" y="101"/>
                    <a:pt x="94" y="90"/>
                    <a:pt x="95" y="80"/>
                  </a:cubicBezTo>
                  <a:cubicBezTo>
                    <a:pt x="95" y="79"/>
                    <a:pt x="93" y="78"/>
                    <a:pt x="92" y="79"/>
                  </a:cubicBezTo>
                  <a:cubicBezTo>
                    <a:pt x="84" y="87"/>
                    <a:pt x="76" y="95"/>
                    <a:pt x="69" y="103"/>
                  </a:cubicBezTo>
                  <a:cubicBezTo>
                    <a:pt x="69" y="103"/>
                    <a:pt x="70" y="104"/>
                    <a:pt x="71" y="105"/>
                  </a:cubicBezTo>
                  <a:cubicBezTo>
                    <a:pt x="76" y="97"/>
                    <a:pt x="81" y="90"/>
                    <a:pt x="85" y="81"/>
                  </a:cubicBezTo>
                  <a:cubicBezTo>
                    <a:pt x="86" y="80"/>
                    <a:pt x="85" y="79"/>
                    <a:pt x="83" y="79"/>
                  </a:cubicBezTo>
                  <a:cubicBezTo>
                    <a:pt x="75" y="82"/>
                    <a:pt x="71" y="90"/>
                    <a:pt x="65" y="96"/>
                  </a:cubicBezTo>
                  <a:cubicBezTo>
                    <a:pt x="66" y="97"/>
                    <a:pt x="67" y="98"/>
                    <a:pt x="68" y="98"/>
                  </a:cubicBezTo>
                  <a:cubicBezTo>
                    <a:pt x="71" y="92"/>
                    <a:pt x="75" y="86"/>
                    <a:pt x="78" y="79"/>
                  </a:cubicBezTo>
                  <a:cubicBezTo>
                    <a:pt x="78" y="78"/>
                    <a:pt x="78" y="77"/>
                    <a:pt x="76" y="77"/>
                  </a:cubicBezTo>
                  <a:cubicBezTo>
                    <a:pt x="73" y="77"/>
                    <a:pt x="73" y="77"/>
                    <a:pt x="71" y="78"/>
                  </a:cubicBezTo>
                  <a:cubicBezTo>
                    <a:pt x="70" y="79"/>
                    <a:pt x="70" y="80"/>
                    <a:pt x="70" y="81"/>
                  </a:cubicBezTo>
                  <a:cubicBezTo>
                    <a:pt x="78" y="96"/>
                    <a:pt x="120" y="61"/>
                    <a:pt x="120" y="92"/>
                  </a:cubicBezTo>
                  <a:cubicBezTo>
                    <a:pt x="119" y="100"/>
                    <a:pt x="117" y="116"/>
                    <a:pt x="105" y="113"/>
                  </a:cubicBezTo>
                  <a:cubicBezTo>
                    <a:pt x="99" y="111"/>
                    <a:pt x="93" y="112"/>
                    <a:pt x="87" y="114"/>
                  </a:cubicBezTo>
                  <a:cubicBezTo>
                    <a:pt x="77" y="115"/>
                    <a:pt x="61" y="119"/>
                    <a:pt x="63" y="103"/>
                  </a:cubicBezTo>
                  <a:cubicBezTo>
                    <a:pt x="63" y="96"/>
                    <a:pt x="61" y="87"/>
                    <a:pt x="71" y="83"/>
                  </a:cubicBezTo>
                  <a:cubicBezTo>
                    <a:pt x="76" y="81"/>
                    <a:pt x="83" y="82"/>
                    <a:pt x="88" y="81"/>
                  </a:cubicBezTo>
                  <a:cubicBezTo>
                    <a:pt x="90" y="81"/>
                    <a:pt x="90" y="80"/>
                    <a:pt x="90" y="79"/>
                  </a:cubicBezTo>
                  <a:cubicBezTo>
                    <a:pt x="86" y="60"/>
                    <a:pt x="98" y="19"/>
                    <a:pt x="73" y="9"/>
                  </a:cubicBezTo>
                  <a:cubicBezTo>
                    <a:pt x="50" y="0"/>
                    <a:pt x="26" y="22"/>
                    <a:pt x="3" y="15"/>
                  </a:cubicBezTo>
                  <a:cubicBezTo>
                    <a:pt x="1" y="15"/>
                    <a:pt x="0" y="18"/>
                    <a:pt x="2" y="1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6" name="Freeform 736"/>
            <p:cNvSpPr/>
            <p:nvPr/>
          </p:nvSpPr>
          <p:spPr bwMode="auto">
            <a:xfrm>
              <a:off x="5578" y="1544"/>
              <a:ext cx="115" cy="132"/>
            </a:xfrm>
            <a:custGeom>
              <a:avLst/>
              <a:gdLst>
                <a:gd name="T0" fmla="*/ 91 w 95"/>
                <a:gd name="T1" fmla="*/ 28 h 108"/>
                <a:gd name="T2" fmla="*/ 52 w 95"/>
                <a:gd name="T3" fmla="*/ 40 h 108"/>
                <a:gd name="T4" fmla="*/ 25 w 95"/>
                <a:gd name="T5" fmla="*/ 69 h 108"/>
                <a:gd name="T6" fmla="*/ 12 w 95"/>
                <a:gd name="T7" fmla="*/ 80 h 108"/>
                <a:gd name="T8" fmla="*/ 9 w 95"/>
                <a:gd name="T9" fmla="*/ 107 h 108"/>
                <a:gd name="T10" fmla="*/ 42 w 95"/>
                <a:gd name="T11" fmla="*/ 83 h 108"/>
                <a:gd name="T12" fmla="*/ 13 w 95"/>
                <a:gd name="T13" fmla="*/ 90 h 108"/>
                <a:gd name="T14" fmla="*/ 34 w 95"/>
                <a:gd name="T15" fmla="*/ 82 h 108"/>
                <a:gd name="T16" fmla="*/ 22 w 95"/>
                <a:gd name="T17" fmla="*/ 93 h 108"/>
                <a:gd name="T18" fmla="*/ 34 w 95"/>
                <a:gd name="T19" fmla="*/ 90 h 108"/>
                <a:gd name="T20" fmla="*/ 33 w 95"/>
                <a:gd name="T21" fmla="*/ 100 h 108"/>
                <a:gd name="T22" fmla="*/ 20 w 95"/>
                <a:gd name="T23" fmla="*/ 101 h 108"/>
                <a:gd name="T24" fmla="*/ 25 w 95"/>
                <a:gd name="T25" fmla="*/ 102 h 108"/>
                <a:gd name="T26" fmla="*/ 11 w 95"/>
                <a:gd name="T27" fmla="*/ 103 h 108"/>
                <a:gd name="T28" fmla="*/ 21 w 95"/>
                <a:gd name="T29" fmla="*/ 98 h 108"/>
                <a:gd name="T30" fmla="*/ 8 w 95"/>
                <a:gd name="T31" fmla="*/ 97 h 108"/>
                <a:gd name="T32" fmla="*/ 21 w 95"/>
                <a:gd name="T33" fmla="*/ 93 h 108"/>
                <a:gd name="T34" fmla="*/ 6 w 95"/>
                <a:gd name="T35" fmla="*/ 92 h 108"/>
                <a:gd name="T36" fmla="*/ 36 w 95"/>
                <a:gd name="T37" fmla="*/ 79 h 108"/>
                <a:gd name="T38" fmla="*/ 7 w 95"/>
                <a:gd name="T39" fmla="*/ 92 h 108"/>
                <a:gd name="T40" fmla="*/ 9 w 95"/>
                <a:gd name="T41" fmla="*/ 96 h 108"/>
                <a:gd name="T42" fmla="*/ 11 w 95"/>
                <a:gd name="T43" fmla="*/ 103 h 108"/>
                <a:gd name="T44" fmla="*/ 25 w 95"/>
                <a:gd name="T45" fmla="*/ 102 h 108"/>
                <a:gd name="T46" fmla="*/ 20 w 95"/>
                <a:gd name="T47" fmla="*/ 101 h 108"/>
                <a:gd name="T48" fmla="*/ 32 w 95"/>
                <a:gd name="T49" fmla="*/ 100 h 108"/>
                <a:gd name="T50" fmla="*/ 29 w 95"/>
                <a:gd name="T51" fmla="*/ 95 h 108"/>
                <a:gd name="T52" fmla="*/ 34 w 95"/>
                <a:gd name="T53" fmla="*/ 90 h 108"/>
                <a:gd name="T54" fmla="*/ 35 w 95"/>
                <a:gd name="T55" fmla="*/ 82 h 108"/>
                <a:gd name="T56" fmla="*/ 15 w 95"/>
                <a:gd name="T57" fmla="*/ 90 h 108"/>
                <a:gd name="T58" fmla="*/ 24 w 95"/>
                <a:gd name="T59" fmla="*/ 102 h 108"/>
                <a:gd name="T60" fmla="*/ 27 w 95"/>
                <a:gd name="T61" fmla="*/ 82 h 108"/>
                <a:gd name="T62" fmla="*/ 27 w 95"/>
                <a:gd name="T63" fmla="*/ 64 h 108"/>
                <a:gd name="T64" fmla="*/ 45 w 95"/>
                <a:gd name="T65" fmla="*/ 42 h 108"/>
                <a:gd name="T66" fmla="*/ 94 w 95"/>
                <a:gd name="T67" fmla="*/ 34 h 108"/>
                <a:gd name="T68" fmla="*/ 93 w 95"/>
                <a:gd name="T69" fmla="*/ 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5" h="108">
                  <a:moveTo>
                    <a:pt x="89" y="2"/>
                  </a:moveTo>
                  <a:cubicBezTo>
                    <a:pt x="89" y="11"/>
                    <a:pt x="89" y="19"/>
                    <a:pt x="91" y="28"/>
                  </a:cubicBezTo>
                  <a:cubicBezTo>
                    <a:pt x="93" y="36"/>
                    <a:pt x="77" y="37"/>
                    <a:pt x="72" y="38"/>
                  </a:cubicBezTo>
                  <a:cubicBezTo>
                    <a:pt x="66" y="39"/>
                    <a:pt x="59" y="40"/>
                    <a:pt x="52" y="40"/>
                  </a:cubicBezTo>
                  <a:cubicBezTo>
                    <a:pt x="45" y="40"/>
                    <a:pt x="38" y="37"/>
                    <a:pt x="30" y="38"/>
                  </a:cubicBezTo>
                  <a:cubicBezTo>
                    <a:pt x="18" y="40"/>
                    <a:pt x="24" y="62"/>
                    <a:pt x="25" y="69"/>
                  </a:cubicBezTo>
                  <a:cubicBezTo>
                    <a:pt x="26" y="74"/>
                    <a:pt x="28" y="79"/>
                    <a:pt x="22" y="79"/>
                  </a:cubicBezTo>
                  <a:cubicBezTo>
                    <a:pt x="18" y="79"/>
                    <a:pt x="15" y="80"/>
                    <a:pt x="12" y="80"/>
                  </a:cubicBezTo>
                  <a:cubicBezTo>
                    <a:pt x="8" y="81"/>
                    <a:pt x="3" y="84"/>
                    <a:pt x="2" y="88"/>
                  </a:cubicBezTo>
                  <a:cubicBezTo>
                    <a:pt x="1" y="94"/>
                    <a:pt x="0" y="107"/>
                    <a:pt x="9" y="107"/>
                  </a:cubicBezTo>
                  <a:cubicBezTo>
                    <a:pt x="19" y="107"/>
                    <a:pt x="34" y="106"/>
                    <a:pt x="44" y="101"/>
                  </a:cubicBezTo>
                  <a:cubicBezTo>
                    <a:pt x="50" y="98"/>
                    <a:pt x="48" y="87"/>
                    <a:pt x="42" y="83"/>
                  </a:cubicBezTo>
                  <a:cubicBezTo>
                    <a:pt x="33" y="77"/>
                    <a:pt x="19" y="79"/>
                    <a:pt x="12" y="88"/>
                  </a:cubicBezTo>
                  <a:cubicBezTo>
                    <a:pt x="12" y="89"/>
                    <a:pt x="12" y="91"/>
                    <a:pt x="13" y="90"/>
                  </a:cubicBezTo>
                  <a:cubicBezTo>
                    <a:pt x="22" y="90"/>
                    <a:pt x="28" y="87"/>
                    <a:pt x="36" y="85"/>
                  </a:cubicBezTo>
                  <a:cubicBezTo>
                    <a:pt x="35" y="84"/>
                    <a:pt x="35" y="83"/>
                    <a:pt x="34" y="82"/>
                  </a:cubicBezTo>
                  <a:cubicBezTo>
                    <a:pt x="30" y="85"/>
                    <a:pt x="25" y="87"/>
                    <a:pt x="21" y="91"/>
                  </a:cubicBezTo>
                  <a:cubicBezTo>
                    <a:pt x="20" y="91"/>
                    <a:pt x="21" y="93"/>
                    <a:pt x="22" y="93"/>
                  </a:cubicBezTo>
                  <a:cubicBezTo>
                    <a:pt x="26" y="94"/>
                    <a:pt x="30" y="94"/>
                    <a:pt x="35" y="93"/>
                  </a:cubicBezTo>
                  <a:cubicBezTo>
                    <a:pt x="35" y="92"/>
                    <a:pt x="34" y="91"/>
                    <a:pt x="34" y="90"/>
                  </a:cubicBezTo>
                  <a:cubicBezTo>
                    <a:pt x="31" y="91"/>
                    <a:pt x="20" y="92"/>
                    <a:pt x="21" y="98"/>
                  </a:cubicBezTo>
                  <a:cubicBezTo>
                    <a:pt x="22" y="104"/>
                    <a:pt x="28" y="102"/>
                    <a:pt x="33" y="100"/>
                  </a:cubicBezTo>
                  <a:cubicBezTo>
                    <a:pt x="34" y="99"/>
                    <a:pt x="33" y="97"/>
                    <a:pt x="32" y="97"/>
                  </a:cubicBezTo>
                  <a:cubicBezTo>
                    <a:pt x="27" y="98"/>
                    <a:pt x="24" y="99"/>
                    <a:pt x="20" y="101"/>
                  </a:cubicBezTo>
                  <a:cubicBezTo>
                    <a:pt x="18" y="102"/>
                    <a:pt x="19" y="104"/>
                    <a:pt x="21" y="104"/>
                  </a:cubicBezTo>
                  <a:cubicBezTo>
                    <a:pt x="23" y="104"/>
                    <a:pt x="24" y="103"/>
                    <a:pt x="25" y="102"/>
                  </a:cubicBezTo>
                  <a:cubicBezTo>
                    <a:pt x="27" y="102"/>
                    <a:pt x="27" y="99"/>
                    <a:pt x="25" y="99"/>
                  </a:cubicBezTo>
                  <a:cubicBezTo>
                    <a:pt x="20" y="100"/>
                    <a:pt x="16" y="101"/>
                    <a:pt x="11" y="103"/>
                  </a:cubicBezTo>
                  <a:cubicBezTo>
                    <a:pt x="12" y="104"/>
                    <a:pt x="12" y="105"/>
                    <a:pt x="12" y="106"/>
                  </a:cubicBezTo>
                  <a:cubicBezTo>
                    <a:pt x="16" y="103"/>
                    <a:pt x="18" y="101"/>
                    <a:pt x="21" y="98"/>
                  </a:cubicBezTo>
                  <a:cubicBezTo>
                    <a:pt x="21" y="97"/>
                    <a:pt x="21" y="96"/>
                    <a:pt x="21" y="96"/>
                  </a:cubicBezTo>
                  <a:cubicBezTo>
                    <a:pt x="16" y="92"/>
                    <a:pt x="12" y="92"/>
                    <a:pt x="8" y="97"/>
                  </a:cubicBezTo>
                  <a:cubicBezTo>
                    <a:pt x="7" y="98"/>
                    <a:pt x="8" y="100"/>
                    <a:pt x="9" y="100"/>
                  </a:cubicBezTo>
                  <a:cubicBezTo>
                    <a:pt x="15" y="99"/>
                    <a:pt x="18" y="97"/>
                    <a:pt x="21" y="93"/>
                  </a:cubicBezTo>
                  <a:cubicBezTo>
                    <a:pt x="21" y="92"/>
                    <a:pt x="21" y="90"/>
                    <a:pt x="20" y="90"/>
                  </a:cubicBezTo>
                  <a:cubicBezTo>
                    <a:pt x="14" y="89"/>
                    <a:pt x="11" y="90"/>
                    <a:pt x="6" y="92"/>
                  </a:cubicBezTo>
                  <a:cubicBezTo>
                    <a:pt x="5" y="93"/>
                    <a:pt x="5" y="95"/>
                    <a:pt x="7" y="95"/>
                  </a:cubicBezTo>
                  <a:cubicBezTo>
                    <a:pt x="17" y="98"/>
                    <a:pt x="29" y="86"/>
                    <a:pt x="36" y="79"/>
                  </a:cubicBezTo>
                  <a:cubicBezTo>
                    <a:pt x="37" y="78"/>
                    <a:pt x="35" y="76"/>
                    <a:pt x="33" y="77"/>
                  </a:cubicBezTo>
                  <a:cubicBezTo>
                    <a:pt x="27" y="83"/>
                    <a:pt x="16" y="95"/>
                    <a:pt x="7" y="92"/>
                  </a:cubicBezTo>
                  <a:cubicBezTo>
                    <a:pt x="7" y="93"/>
                    <a:pt x="8" y="94"/>
                    <a:pt x="8" y="95"/>
                  </a:cubicBezTo>
                  <a:cubicBezTo>
                    <a:pt x="8" y="96"/>
                    <a:pt x="9" y="96"/>
                    <a:pt x="9" y="96"/>
                  </a:cubicBezTo>
                  <a:cubicBezTo>
                    <a:pt x="10" y="97"/>
                    <a:pt x="10" y="98"/>
                    <a:pt x="10" y="99"/>
                  </a:cubicBezTo>
                  <a:cubicBezTo>
                    <a:pt x="11" y="100"/>
                    <a:pt x="11" y="102"/>
                    <a:pt x="11" y="103"/>
                  </a:cubicBezTo>
                  <a:cubicBezTo>
                    <a:pt x="9" y="104"/>
                    <a:pt x="10" y="106"/>
                    <a:pt x="12" y="106"/>
                  </a:cubicBezTo>
                  <a:cubicBezTo>
                    <a:pt x="16" y="104"/>
                    <a:pt x="21" y="103"/>
                    <a:pt x="25" y="102"/>
                  </a:cubicBezTo>
                  <a:cubicBezTo>
                    <a:pt x="25" y="101"/>
                    <a:pt x="25" y="100"/>
                    <a:pt x="25" y="99"/>
                  </a:cubicBezTo>
                  <a:cubicBezTo>
                    <a:pt x="23" y="100"/>
                    <a:pt x="22" y="100"/>
                    <a:pt x="20" y="101"/>
                  </a:cubicBezTo>
                  <a:cubicBezTo>
                    <a:pt x="21" y="102"/>
                    <a:pt x="21" y="103"/>
                    <a:pt x="21" y="104"/>
                  </a:cubicBezTo>
                  <a:cubicBezTo>
                    <a:pt x="25" y="102"/>
                    <a:pt x="28" y="100"/>
                    <a:pt x="32" y="100"/>
                  </a:cubicBezTo>
                  <a:cubicBezTo>
                    <a:pt x="32" y="99"/>
                    <a:pt x="32" y="98"/>
                    <a:pt x="31" y="97"/>
                  </a:cubicBezTo>
                  <a:cubicBezTo>
                    <a:pt x="27" y="99"/>
                    <a:pt x="22" y="97"/>
                    <a:pt x="29" y="95"/>
                  </a:cubicBezTo>
                  <a:cubicBezTo>
                    <a:pt x="31" y="94"/>
                    <a:pt x="33" y="94"/>
                    <a:pt x="35" y="93"/>
                  </a:cubicBezTo>
                  <a:cubicBezTo>
                    <a:pt x="37" y="93"/>
                    <a:pt x="36" y="90"/>
                    <a:pt x="34" y="90"/>
                  </a:cubicBezTo>
                  <a:cubicBezTo>
                    <a:pt x="21" y="93"/>
                    <a:pt x="34" y="86"/>
                    <a:pt x="37" y="84"/>
                  </a:cubicBezTo>
                  <a:cubicBezTo>
                    <a:pt x="38" y="83"/>
                    <a:pt x="36" y="81"/>
                    <a:pt x="35" y="82"/>
                  </a:cubicBezTo>
                  <a:cubicBezTo>
                    <a:pt x="28" y="84"/>
                    <a:pt x="21" y="87"/>
                    <a:pt x="13" y="87"/>
                  </a:cubicBezTo>
                  <a:cubicBezTo>
                    <a:pt x="14" y="88"/>
                    <a:pt x="14" y="89"/>
                    <a:pt x="15" y="90"/>
                  </a:cubicBezTo>
                  <a:cubicBezTo>
                    <a:pt x="22" y="81"/>
                    <a:pt x="39" y="79"/>
                    <a:pt x="44" y="92"/>
                  </a:cubicBezTo>
                  <a:cubicBezTo>
                    <a:pt x="48" y="102"/>
                    <a:pt x="30" y="102"/>
                    <a:pt x="24" y="102"/>
                  </a:cubicBezTo>
                  <a:cubicBezTo>
                    <a:pt x="18" y="102"/>
                    <a:pt x="6" y="108"/>
                    <a:pt x="5" y="98"/>
                  </a:cubicBezTo>
                  <a:cubicBezTo>
                    <a:pt x="4" y="84"/>
                    <a:pt x="16" y="82"/>
                    <a:pt x="27" y="82"/>
                  </a:cubicBezTo>
                  <a:cubicBezTo>
                    <a:pt x="28" y="82"/>
                    <a:pt x="29" y="82"/>
                    <a:pt x="29" y="81"/>
                  </a:cubicBezTo>
                  <a:cubicBezTo>
                    <a:pt x="29" y="75"/>
                    <a:pt x="28" y="70"/>
                    <a:pt x="27" y="64"/>
                  </a:cubicBezTo>
                  <a:cubicBezTo>
                    <a:pt x="27" y="60"/>
                    <a:pt x="26" y="56"/>
                    <a:pt x="26" y="51"/>
                  </a:cubicBezTo>
                  <a:cubicBezTo>
                    <a:pt x="25" y="37"/>
                    <a:pt x="39" y="41"/>
                    <a:pt x="45" y="42"/>
                  </a:cubicBezTo>
                  <a:cubicBezTo>
                    <a:pt x="54" y="44"/>
                    <a:pt x="62" y="42"/>
                    <a:pt x="70" y="41"/>
                  </a:cubicBezTo>
                  <a:cubicBezTo>
                    <a:pt x="78" y="40"/>
                    <a:pt x="87" y="39"/>
                    <a:pt x="94" y="34"/>
                  </a:cubicBezTo>
                  <a:cubicBezTo>
                    <a:pt x="95" y="33"/>
                    <a:pt x="95" y="31"/>
                    <a:pt x="95" y="30"/>
                  </a:cubicBezTo>
                  <a:cubicBezTo>
                    <a:pt x="93" y="20"/>
                    <a:pt x="93" y="11"/>
                    <a:pt x="93" y="2"/>
                  </a:cubicBezTo>
                  <a:cubicBezTo>
                    <a:pt x="93" y="0"/>
                    <a:pt x="89" y="0"/>
                    <a:pt x="89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7" name="Freeform 737"/>
            <p:cNvSpPr/>
            <p:nvPr/>
          </p:nvSpPr>
          <p:spPr bwMode="auto">
            <a:xfrm>
              <a:off x="5660" y="1586"/>
              <a:ext cx="61" cy="91"/>
            </a:xfrm>
            <a:custGeom>
              <a:avLst/>
              <a:gdLst>
                <a:gd name="T0" fmla="*/ 27 w 50"/>
                <a:gd name="T1" fmla="*/ 2 h 75"/>
                <a:gd name="T2" fmla="*/ 17 w 50"/>
                <a:gd name="T3" fmla="*/ 38 h 75"/>
                <a:gd name="T4" fmla="*/ 4 w 50"/>
                <a:gd name="T5" fmla="*/ 49 h 75"/>
                <a:gd name="T6" fmla="*/ 26 w 50"/>
                <a:gd name="T7" fmla="*/ 71 h 75"/>
                <a:gd name="T8" fmla="*/ 45 w 50"/>
                <a:gd name="T9" fmla="*/ 59 h 75"/>
                <a:gd name="T10" fmla="*/ 46 w 50"/>
                <a:gd name="T11" fmla="*/ 43 h 75"/>
                <a:gd name="T12" fmla="*/ 10 w 50"/>
                <a:gd name="T13" fmla="*/ 46 h 75"/>
                <a:gd name="T14" fmla="*/ 11 w 50"/>
                <a:gd name="T15" fmla="*/ 49 h 75"/>
                <a:gd name="T16" fmla="*/ 32 w 50"/>
                <a:gd name="T17" fmla="*/ 48 h 75"/>
                <a:gd name="T18" fmla="*/ 31 w 50"/>
                <a:gd name="T19" fmla="*/ 45 h 75"/>
                <a:gd name="T20" fmla="*/ 17 w 50"/>
                <a:gd name="T21" fmla="*/ 54 h 75"/>
                <a:gd name="T22" fmla="*/ 18 w 50"/>
                <a:gd name="T23" fmla="*/ 57 h 75"/>
                <a:gd name="T24" fmla="*/ 31 w 50"/>
                <a:gd name="T25" fmla="*/ 53 h 75"/>
                <a:gd name="T26" fmla="*/ 29 w 50"/>
                <a:gd name="T27" fmla="*/ 50 h 75"/>
                <a:gd name="T28" fmla="*/ 16 w 50"/>
                <a:gd name="T29" fmla="*/ 62 h 75"/>
                <a:gd name="T30" fmla="*/ 18 w 50"/>
                <a:gd name="T31" fmla="*/ 65 h 75"/>
                <a:gd name="T32" fmla="*/ 31 w 50"/>
                <a:gd name="T33" fmla="*/ 61 h 75"/>
                <a:gd name="T34" fmla="*/ 29 w 50"/>
                <a:gd name="T35" fmla="*/ 58 h 75"/>
                <a:gd name="T36" fmla="*/ 15 w 50"/>
                <a:gd name="T37" fmla="*/ 67 h 75"/>
                <a:gd name="T38" fmla="*/ 16 w 50"/>
                <a:gd name="T39" fmla="*/ 70 h 75"/>
                <a:gd name="T40" fmla="*/ 30 w 50"/>
                <a:gd name="T41" fmla="*/ 63 h 75"/>
                <a:gd name="T42" fmla="*/ 30 w 50"/>
                <a:gd name="T43" fmla="*/ 62 h 75"/>
                <a:gd name="T44" fmla="*/ 13 w 50"/>
                <a:gd name="T45" fmla="*/ 56 h 75"/>
                <a:gd name="T46" fmla="*/ 13 w 50"/>
                <a:gd name="T47" fmla="*/ 59 h 75"/>
                <a:gd name="T48" fmla="*/ 31 w 50"/>
                <a:gd name="T49" fmla="*/ 50 h 75"/>
                <a:gd name="T50" fmla="*/ 30 w 50"/>
                <a:gd name="T51" fmla="*/ 47 h 75"/>
                <a:gd name="T52" fmla="*/ 16 w 50"/>
                <a:gd name="T53" fmla="*/ 47 h 75"/>
                <a:gd name="T54" fmla="*/ 16 w 50"/>
                <a:gd name="T55" fmla="*/ 50 h 75"/>
                <a:gd name="T56" fmla="*/ 29 w 50"/>
                <a:gd name="T57" fmla="*/ 40 h 75"/>
                <a:gd name="T58" fmla="*/ 26 w 50"/>
                <a:gd name="T59" fmla="*/ 38 h 75"/>
                <a:gd name="T60" fmla="*/ 16 w 50"/>
                <a:gd name="T61" fmla="*/ 47 h 75"/>
                <a:gd name="T62" fmla="*/ 16 w 50"/>
                <a:gd name="T63" fmla="*/ 50 h 75"/>
                <a:gd name="T64" fmla="*/ 30 w 50"/>
                <a:gd name="T65" fmla="*/ 50 h 75"/>
                <a:gd name="T66" fmla="*/ 29 w 50"/>
                <a:gd name="T67" fmla="*/ 47 h 75"/>
                <a:gd name="T68" fmla="*/ 12 w 50"/>
                <a:gd name="T69" fmla="*/ 56 h 75"/>
                <a:gd name="T70" fmla="*/ 13 w 50"/>
                <a:gd name="T71" fmla="*/ 59 h 75"/>
                <a:gd name="T72" fmla="*/ 15 w 50"/>
                <a:gd name="T73" fmla="*/ 59 h 75"/>
                <a:gd name="T74" fmla="*/ 16 w 50"/>
                <a:gd name="T75" fmla="*/ 67 h 75"/>
                <a:gd name="T76" fmla="*/ 17 w 50"/>
                <a:gd name="T77" fmla="*/ 70 h 75"/>
                <a:gd name="T78" fmla="*/ 31 w 50"/>
                <a:gd name="T79" fmla="*/ 61 h 75"/>
                <a:gd name="T80" fmla="*/ 29 w 50"/>
                <a:gd name="T81" fmla="*/ 58 h 75"/>
                <a:gd name="T82" fmla="*/ 31 w 50"/>
                <a:gd name="T83" fmla="*/ 53 h 75"/>
                <a:gd name="T84" fmla="*/ 29 w 50"/>
                <a:gd name="T85" fmla="*/ 50 h 75"/>
                <a:gd name="T86" fmla="*/ 18 w 50"/>
                <a:gd name="T87" fmla="*/ 54 h 75"/>
                <a:gd name="T88" fmla="*/ 19 w 50"/>
                <a:gd name="T89" fmla="*/ 57 h 75"/>
                <a:gd name="T90" fmla="*/ 33 w 50"/>
                <a:gd name="T91" fmla="*/ 47 h 75"/>
                <a:gd name="T92" fmla="*/ 32 w 50"/>
                <a:gd name="T93" fmla="*/ 44 h 75"/>
                <a:gd name="T94" fmla="*/ 11 w 50"/>
                <a:gd name="T95" fmla="*/ 46 h 75"/>
                <a:gd name="T96" fmla="*/ 11 w 50"/>
                <a:gd name="T97" fmla="*/ 49 h 75"/>
                <a:gd name="T98" fmla="*/ 38 w 50"/>
                <a:gd name="T99" fmla="*/ 43 h 75"/>
                <a:gd name="T100" fmla="*/ 44 w 50"/>
                <a:gd name="T101" fmla="*/ 53 h 75"/>
                <a:gd name="T102" fmla="*/ 33 w 50"/>
                <a:gd name="T103" fmla="*/ 65 h 75"/>
                <a:gd name="T104" fmla="*/ 7 w 50"/>
                <a:gd name="T105" fmla="*/ 60 h 75"/>
                <a:gd name="T106" fmla="*/ 18 w 50"/>
                <a:gd name="T107" fmla="*/ 41 h 75"/>
                <a:gd name="T108" fmla="*/ 28 w 50"/>
                <a:gd name="T109" fmla="*/ 37 h 75"/>
                <a:gd name="T110" fmla="*/ 30 w 50"/>
                <a:gd name="T111" fmla="*/ 2 h 75"/>
                <a:gd name="T112" fmla="*/ 27 w 50"/>
                <a:gd name="T113" fmla="*/ 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0" h="75">
                  <a:moveTo>
                    <a:pt x="27" y="2"/>
                  </a:moveTo>
                  <a:cubicBezTo>
                    <a:pt x="27" y="14"/>
                    <a:pt x="34" y="35"/>
                    <a:pt x="17" y="38"/>
                  </a:cubicBezTo>
                  <a:cubicBezTo>
                    <a:pt x="10" y="39"/>
                    <a:pt x="7" y="42"/>
                    <a:pt x="4" y="49"/>
                  </a:cubicBezTo>
                  <a:cubicBezTo>
                    <a:pt x="0" y="67"/>
                    <a:pt x="10" y="75"/>
                    <a:pt x="26" y="71"/>
                  </a:cubicBezTo>
                  <a:cubicBezTo>
                    <a:pt x="32" y="69"/>
                    <a:pt x="42" y="65"/>
                    <a:pt x="45" y="59"/>
                  </a:cubicBezTo>
                  <a:cubicBezTo>
                    <a:pt x="48" y="55"/>
                    <a:pt x="50" y="47"/>
                    <a:pt x="46" y="43"/>
                  </a:cubicBezTo>
                  <a:cubicBezTo>
                    <a:pt x="38" y="35"/>
                    <a:pt x="20" y="43"/>
                    <a:pt x="10" y="46"/>
                  </a:cubicBezTo>
                  <a:cubicBezTo>
                    <a:pt x="8" y="46"/>
                    <a:pt x="9" y="49"/>
                    <a:pt x="11" y="49"/>
                  </a:cubicBezTo>
                  <a:cubicBezTo>
                    <a:pt x="18" y="50"/>
                    <a:pt x="24" y="48"/>
                    <a:pt x="32" y="48"/>
                  </a:cubicBezTo>
                  <a:cubicBezTo>
                    <a:pt x="31" y="47"/>
                    <a:pt x="31" y="46"/>
                    <a:pt x="31" y="45"/>
                  </a:cubicBezTo>
                  <a:cubicBezTo>
                    <a:pt x="26" y="48"/>
                    <a:pt x="21" y="50"/>
                    <a:pt x="17" y="54"/>
                  </a:cubicBezTo>
                  <a:cubicBezTo>
                    <a:pt x="16" y="56"/>
                    <a:pt x="16" y="57"/>
                    <a:pt x="18" y="57"/>
                  </a:cubicBezTo>
                  <a:cubicBezTo>
                    <a:pt x="23" y="57"/>
                    <a:pt x="26" y="55"/>
                    <a:pt x="31" y="53"/>
                  </a:cubicBezTo>
                  <a:cubicBezTo>
                    <a:pt x="30" y="52"/>
                    <a:pt x="30" y="51"/>
                    <a:pt x="29" y="50"/>
                  </a:cubicBezTo>
                  <a:cubicBezTo>
                    <a:pt x="24" y="54"/>
                    <a:pt x="20" y="57"/>
                    <a:pt x="16" y="62"/>
                  </a:cubicBezTo>
                  <a:cubicBezTo>
                    <a:pt x="16" y="63"/>
                    <a:pt x="16" y="65"/>
                    <a:pt x="18" y="65"/>
                  </a:cubicBezTo>
                  <a:cubicBezTo>
                    <a:pt x="23" y="65"/>
                    <a:pt x="26" y="63"/>
                    <a:pt x="31" y="61"/>
                  </a:cubicBezTo>
                  <a:cubicBezTo>
                    <a:pt x="30" y="60"/>
                    <a:pt x="30" y="59"/>
                    <a:pt x="29" y="58"/>
                  </a:cubicBezTo>
                  <a:cubicBezTo>
                    <a:pt x="24" y="61"/>
                    <a:pt x="19" y="63"/>
                    <a:pt x="15" y="67"/>
                  </a:cubicBezTo>
                  <a:cubicBezTo>
                    <a:pt x="14" y="68"/>
                    <a:pt x="15" y="70"/>
                    <a:pt x="16" y="70"/>
                  </a:cubicBezTo>
                  <a:cubicBezTo>
                    <a:pt x="22" y="70"/>
                    <a:pt x="25" y="68"/>
                    <a:pt x="30" y="63"/>
                  </a:cubicBezTo>
                  <a:cubicBezTo>
                    <a:pt x="30" y="63"/>
                    <a:pt x="30" y="62"/>
                    <a:pt x="30" y="62"/>
                  </a:cubicBezTo>
                  <a:cubicBezTo>
                    <a:pt x="26" y="56"/>
                    <a:pt x="19" y="56"/>
                    <a:pt x="13" y="56"/>
                  </a:cubicBezTo>
                  <a:cubicBezTo>
                    <a:pt x="13" y="57"/>
                    <a:pt x="13" y="58"/>
                    <a:pt x="13" y="59"/>
                  </a:cubicBezTo>
                  <a:cubicBezTo>
                    <a:pt x="19" y="56"/>
                    <a:pt x="25" y="54"/>
                    <a:pt x="31" y="50"/>
                  </a:cubicBezTo>
                  <a:cubicBezTo>
                    <a:pt x="32" y="49"/>
                    <a:pt x="32" y="47"/>
                    <a:pt x="30" y="47"/>
                  </a:cubicBezTo>
                  <a:cubicBezTo>
                    <a:pt x="25" y="46"/>
                    <a:pt x="21" y="46"/>
                    <a:pt x="16" y="47"/>
                  </a:cubicBezTo>
                  <a:cubicBezTo>
                    <a:pt x="16" y="48"/>
                    <a:pt x="16" y="49"/>
                    <a:pt x="16" y="50"/>
                  </a:cubicBezTo>
                  <a:cubicBezTo>
                    <a:pt x="23" y="49"/>
                    <a:pt x="26" y="46"/>
                    <a:pt x="29" y="40"/>
                  </a:cubicBezTo>
                  <a:cubicBezTo>
                    <a:pt x="30" y="38"/>
                    <a:pt x="27" y="36"/>
                    <a:pt x="26" y="38"/>
                  </a:cubicBezTo>
                  <a:cubicBezTo>
                    <a:pt x="25" y="43"/>
                    <a:pt x="21" y="46"/>
                    <a:pt x="16" y="47"/>
                  </a:cubicBezTo>
                  <a:cubicBezTo>
                    <a:pt x="13" y="48"/>
                    <a:pt x="15" y="51"/>
                    <a:pt x="16" y="50"/>
                  </a:cubicBezTo>
                  <a:cubicBezTo>
                    <a:pt x="21" y="49"/>
                    <a:pt x="25" y="49"/>
                    <a:pt x="30" y="50"/>
                  </a:cubicBezTo>
                  <a:cubicBezTo>
                    <a:pt x="29" y="49"/>
                    <a:pt x="29" y="48"/>
                    <a:pt x="29" y="47"/>
                  </a:cubicBezTo>
                  <a:cubicBezTo>
                    <a:pt x="24" y="51"/>
                    <a:pt x="18" y="53"/>
                    <a:pt x="12" y="56"/>
                  </a:cubicBezTo>
                  <a:cubicBezTo>
                    <a:pt x="10" y="57"/>
                    <a:pt x="11" y="59"/>
                    <a:pt x="13" y="59"/>
                  </a:cubicBezTo>
                  <a:cubicBezTo>
                    <a:pt x="13" y="59"/>
                    <a:pt x="15" y="59"/>
                    <a:pt x="15" y="59"/>
                  </a:cubicBezTo>
                  <a:cubicBezTo>
                    <a:pt x="20" y="58"/>
                    <a:pt x="21" y="61"/>
                    <a:pt x="16" y="67"/>
                  </a:cubicBezTo>
                  <a:cubicBezTo>
                    <a:pt x="16" y="68"/>
                    <a:pt x="17" y="69"/>
                    <a:pt x="17" y="70"/>
                  </a:cubicBezTo>
                  <a:cubicBezTo>
                    <a:pt x="21" y="66"/>
                    <a:pt x="26" y="64"/>
                    <a:pt x="31" y="61"/>
                  </a:cubicBezTo>
                  <a:cubicBezTo>
                    <a:pt x="32" y="60"/>
                    <a:pt x="31" y="57"/>
                    <a:pt x="29" y="58"/>
                  </a:cubicBezTo>
                  <a:cubicBezTo>
                    <a:pt x="16" y="65"/>
                    <a:pt x="28" y="55"/>
                    <a:pt x="31" y="53"/>
                  </a:cubicBezTo>
                  <a:cubicBezTo>
                    <a:pt x="32" y="52"/>
                    <a:pt x="31" y="49"/>
                    <a:pt x="29" y="50"/>
                  </a:cubicBezTo>
                  <a:cubicBezTo>
                    <a:pt x="26" y="52"/>
                    <a:pt x="22" y="53"/>
                    <a:pt x="18" y="54"/>
                  </a:cubicBezTo>
                  <a:cubicBezTo>
                    <a:pt x="18" y="55"/>
                    <a:pt x="19" y="56"/>
                    <a:pt x="19" y="57"/>
                  </a:cubicBezTo>
                  <a:cubicBezTo>
                    <a:pt x="23" y="52"/>
                    <a:pt x="27" y="50"/>
                    <a:pt x="33" y="47"/>
                  </a:cubicBezTo>
                  <a:cubicBezTo>
                    <a:pt x="34" y="47"/>
                    <a:pt x="33" y="44"/>
                    <a:pt x="32" y="44"/>
                  </a:cubicBezTo>
                  <a:cubicBezTo>
                    <a:pt x="25" y="44"/>
                    <a:pt x="18" y="47"/>
                    <a:pt x="11" y="46"/>
                  </a:cubicBezTo>
                  <a:cubicBezTo>
                    <a:pt x="11" y="47"/>
                    <a:pt x="11" y="48"/>
                    <a:pt x="11" y="49"/>
                  </a:cubicBezTo>
                  <a:cubicBezTo>
                    <a:pt x="20" y="46"/>
                    <a:pt x="29" y="43"/>
                    <a:pt x="38" y="43"/>
                  </a:cubicBezTo>
                  <a:cubicBezTo>
                    <a:pt x="44" y="43"/>
                    <a:pt x="45" y="48"/>
                    <a:pt x="44" y="53"/>
                  </a:cubicBezTo>
                  <a:cubicBezTo>
                    <a:pt x="43" y="59"/>
                    <a:pt x="38" y="62"/>
                    <a:pt x="33" y="65"/>
                  </a:cubicBezTo>
                  <a:cubicBezTo>
                    <a:pt x="25" y="69"/>
                    <a:pt x="9" y="74"/>
                    <a:pt x="7" y="60"/>
                  </a:cubicBezTo>
                  <a:cubicBezTo>
                    <a:pt x="6" y="51"/>
                    <a:pt x="8" y="43"/>
                    <a:pt x="18" y="41"/>
                  </a:cubicBezTo>
                  <a:cubicBezTo>
                    <a:pt x="22" y="40"/>
                    <a:pt x="26" y="41"/>
                    <a:pt x="28" y="37"/>
                  </a:cubicBezTo>
                  <a:cubicBezTo>
                    <a:pt x="35" y="29"/>
                    <a:pt x="30" y="12"/>
                    <a:pt x="30" y="2"/>
                  </a:cubicBezTo>
                  <a:cubicBezTo>
                    <a:pt x="30" y="0"/>
                    <a:pt x="27" y="0"/>
                    <a:pt x="27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8" name="Freeform 738"/>
            <p:cNvSpPr/>
            <p:nvPr/>
          </p:nvSpPr>
          <p:spPr bwMode="auto">
            <a:xfrm>
              <a:off x="5701" y="1578"/>
              <a:ext cx="123" cy="84"/>
            </a:xfrm>
            <a:custGeom>
              <a:avLst/>
              <a:gdLst>
                <a:gd name="T0" fmla="*/ 2 w 101"/>
                <a:gd name="T1" fmla="*/ 6 h 69"/>
                <a:gd name="T2" fmla="*/ 30 w 101"/>
                <a:gd name="T3" fmla="*/ 6 h 69"/>
                <a:gd name="T4" fmla="*/ 62 w 101"/>
                <a:gd name="T5" fmla="*/ 3 h 69"/>
                <a:gd name="T6" fmla="*/ 70 w 101"/>
                <a:gd name="T7" fmla="*/ 26 h 69"/>
                <a:gd name="T8" fmla="*/ 52 w 101"/>
                <a:gd name="T9" fmla="*/ 36 h 69"/>
                <a:gd name="T10" fmla="*/ 43 w 101"/>
                <a:gd name="T11" fmla="*/ 50 h 69"/>
                <a:gd name="T12" fmla="*/ 59 w 101"/>
                <a:gd name="T13" fmla="*/ 68 h 69"/>
                <a:gd name="T14" fmla="*/ 92 w 101"/>
                <a:gd name="T15" fmla="*/ 59 h 69"/>
                <a:gd name="T16" fmla="*/ 101 w 101"/>
                <a:gd name="T17" fmla="*/ 33 h 69"/>
                <a:gd name="T18" fmla="*/ 55 w 101"/>
                <a:gd name="T19" fmla="*/ 39 h 69"/>
                <a:gd name="T20" fmla="*/ 56 w 101"/>
                <a:gd name="T21" fmla="*/ 42 h 69"/>
                <a:gd name="T22" fmla="*/ 83 w 101"/>
                <a:gd name="T23" fmla="*/ 37 h 69"/>
                <a:gd name="T24" fmla="*/ 82 w 101"/>
                <a:gd name="T25" fmla="*/ 33 h 69"/>
                <a:gd name="T26" fmla="*/ 54 w 101"/>
                <a:gd name="T27" fmla="*/ 48 h 69"/>
                <a:gd name="T28" fmla="*/ 54 w 101"/>
                <a:gd name="T29" fmla="*/ 51 h 69"/>
                <a:gd name="T30" fmla="*/ 76 w 101"/>
                <a:gd name="T31" fmla="*/ 47 h 69"/>
                <a:gd name="T32" fmla="*/ 76 w 101"/>
                <a:gd name="T33" fmla="*/ 44 h 69"/>
                <a:gd name="T34" fmla="*/ 53 w 101"/>
                <a:gd name="T35" fmla="*/ 54 h 69"/>
                <a:gd name="T36" fmla="*/ 53 w 101"/>
                <a:gd name="T37" fmla="*/ 56 h 69"/>
                <a:gd name="T38" fmla="*/ 79 w 101"/>
                <a:gd name="T39" fmla="*/ 50 h 69"/>
                <a:gd name="T40" fmla="*/ 78 w 101"/>
                <a:gd name="T41" fmla="*/ 47 h 69"/>
                <a:gd name="T42" fmla="*/ 57 w 101"/>
                <a:gd name="T43" fmla="*/ 61 h 69"/>
                <a:gd name="T44" fmla="*/ 59 w 101"/>
                <a:gd name="T45" fmla="*/ 63 h 69"/>
                <a:gd name="T46" fmla="*/ 75 w 101"/>
                <a:gd name="T47" fmla="*/ 56 h 69"/>
                <a:gd name="T48" fmla="*/ 73 w 101"/>
                <a:gd name="T49" fmla="*/ 54 h 69"/>
                <a:gd name="T50" fmla="*/ 59 w 101"/>
                <a:gd name="T51" fmla="*/ 59 h 69"/>
                <a:gd name="T52" fmla="*/ 59 w 101"/>
                <a:gd name="T53" fmla="*/ 62 h 69"/>
                <a:gd name="T54" fmla="*/ 75 w 101"/>
                <a:gd name="T55" fmla="*/ 56 h 69"/>
                <a:gd name="T56" fmla="*/ 73 w 101"/>
                <a:gd name="T57" fmla="*/ 54 h 69"/>
                <a:gd name="T58" fmla="*/ 69 w 101"/>
                <a:gd name="T59" fmla="*/ 54 h 69"/>
                <a:gd name="T60" fmla="*/ 79 w 101"/>
                <a:gd name="T61" fmla="*/ 50 h 69"/>
                <a:gd name="T62" fmla="*/ 78 w 101"/>
                <a:gd name="T63" fmla="*/ 47 h 69"/>
                <a:gd name="T64" fmla="*/ 54 w 101"/>
                <a:gd name="T65" fmla="*/ 53 h 69"/>
                <a:gd name="T66" fmla="*/ 55 w 101"/>
                <a:gd name="T67" fmla="*/ 56 h 69"/>
                <a:gd name="T68" fmla="*/ 76 w 101"/>
                <a:gd name="T69" fmla="*/ 47 h 69"/>
                <a:gd name="T70" fmla="*/ 76 w 101"/>
                <a:gd name="T71" fmla="*/ 44 h 69"/>
                <a:gd name="T72" fmla="*/ 63 w 101"/>
                <a:gd name="T73" fmla="*/ 49 h 69"/>
                <a:gd name="T74" fmla="*/ 67 w 101"/>
                <a:gd name="T75" fmla="*/ 43 h 69"/>
                <a:gd name="T76" fmla="*/ 83 w 101"/>
                <a:gd name="T77" fmla="*/ 37 h 69"/>
                <a:gd name="T78" fmla="*/ 82 w 101"/>
                <a:gd name="T79" fmla="*/ 33 h 69"/>
                <a:gd name="T80" fmla="*/ 56 w 101"/>
                <a:gd name="T81" fmla="*/ 39 h 69"/>
                <a:gd name="T82" fmla="*/ 56 w 101"/>
                <a:gd name="T83" fmla="*/ 42 h 69"/>
                <a:gd name="T84" fmla="*/ 82 w 101"/>
                <a:gd name="T85" fmla="*/ 33 h 69"/>
                <a:gd name="T86" fmla="*/ 98 w 101"/>
                <a:gd name="T87" fmla="*/ 35 h 69"/>
                <a:gd name="T88" fmla="*/ 92 w 101"/>
                <a:gd name="T89" fmla="*/ 54 h 69"/>
                <a:gd name="T90" fmla="*/ 52 w 101"/>
                <a:gd name="T91" fmla="*/ 59 h 69"/>
                <a:gd name="T92" fmla="*/ 48 w 101"/>
                <a:gd name="T93" fmla="*/ 50 h 69"/>
                <a:gd name="T94" fmla="*/ 63 w 101"/>
                <a:gd name="T95" fmla="*/ 36 h 69"/>
                <a:gd name="T96" fmla="*/ 73 w 101"/>
                <a:gd name="T97" fmla="*/ 28 h 69"/>
                <a:gd name="T98" fmla="*/ 69 w 101"/>
                <a:gd name="T99" fmla="*/ 6 h 69"/>
                <a:gd name="T100" fmla="*/ 58 w 101"/>
                <a:gd name="T101" fmla="*/ 0 h 69"/>
                <a:gd name="T102" fmla="*/ 2 w 101"/>
                <a:gd name="T103" fmla="*/ 3 h 69"/>
                <a:gd name="T104" fmla="*/ 2 w 101"/>
                <a:gd name="T105" fmla="*/ 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1" h="69">
                  <a:moveTo>
                    <a:pt x="2" y="6"/>
                  </a:moveTo>
                  <a:cubicBezTo>
                    <a:pt x="11" y="7"/>
                    <a:pt x="21" y="7"/>
                    <a:pt x="30" y="6"/>
                  </a:cubicBezTo>
                  <a:cubicBezTo>
                    <a:pt x="41" y="5"/>
                    <a:pt x="52" y="2"/>
                    <a:pt x="62" y="3"/>
                  </a:cubicBezTo>
                  <a:cubicBezTo>
                    <a:pt x="69" y="4"/>
                    <a:pt x="70" y="22"/>
                    <a:pt x="70" y="26"/>
                  </a:cubicBezTo>
                  <a:cubicBezTo>
                    <a:pt x="70" y="32"/>
                    <a:pt x="56" y="34"/>
                    <a:pt x="52" y="36"/>
                  </a:cubicBezTo>
                  <a:cubicBezTo>
                    <a:pt x="46" y="38"/>
                    <a:pt x="38" y="43"/>
                    <a:pt x="43" y="50"/>
                  </a:cubicBezTo>
                  <a:cubicBezTo>
                    <a:pt x="49" y="57"/>
                    <a:pt x="49" y="68"/>
                    <a:pt x="59" y="68"/>
                  </a:cubicBezTo>
                  <a:cubicBezTo>
                    <a:pt x="67" y="68"/>
                    <a:pt x="86" y="66"/>
                    <a:pt x="92" y="59"/>
                  </a:cubicBezTo>
                  <a:cubicBezTo>
                    <a:pt x="98" y="53"/>
                    <a:pt x="101" y="42"/>
                    <a:pt x="101" y="33"/>
                  </a:cubicBezTo>
                  <a:cubicBezTo>
                    <a:pt x="101" y="18"/>
                    <a:pt x="61" y="38"/>
                    <a:pt x="55" y="39"/>
                  </a:cubicBezTo>
                  <a:cubicBezTo>
                    <a:pt x="53" y="40"/>
                    <a:pt x="54" y="42"/>
                    <a:pt x="56" y="42"/>
                  </a:cubicBezTo>
                  <a:cubicBezTo>
                    <a:pt x="65" y="43"/>
                    <a:pt x="74" y="39"/>
                    <a:pt x="83" y="37"/>
                  </a:cubicBezTo>
                  <a:cubicBezTo>
                    <a:pt x="82" y="35"/>
                    <a:pt x="82" y="34"/>
                    <a:pt x="82" y="33"/>
                  </a:cubicBezTo>
                  <a:cubicBezTo>
                    <a:pt x="72" y="37"/>
                    <a:pt x="63" y="42"/>
                    <a:pt x="54" y="48"/>
                  </a:cubicBezTo>
                  <a:cubicBezTo>
                    <a:pt x="54" y="49"/>
                    <a:pt x="54" y="50"/>
                    <a:pt x="54" y="51"/>
                  </a:cubicBezTo>
                  <a:cubicBezTo>
                    <a:pt x="61" y="56"/>
                    <a:pt x="70" y="49"/>
                    <a:pt x="76" y="47"/>
                  </a:cubicBezTo>
                  <a:cubicBezTo>
                    <a:pt x="76" y="46"/>
                    <a:pt x="76" y="45"/>
                    <a:pt x="76" y="44"/>
                  </a:cubicBezTo>
                  <a:cubicBezTo>
                    <a:pt x="68" y="46"/>
                    <a:pt x="60" y="49"/>
                    <a:pt x="53" y="54"/>
                  </a:cubicBezTo>
                  <a:cubicBezTo>
                    <a:pt x="52" y="54"/>
                    <a:pt x="52" y="56"/>
                    <a:pt x="53" y="56"/>
                  </a:cubicBezTo>
                  <a:cubicBezTo>
                    <a:pt x="63" y="59"/>
                    <a:pt x="72" y="55"/>
                    <a:pt x="79" y="50"/>
                  </a:cubicBezTo>
                  <a:cubicBezTo>
                    <a:pt x="81" y="49"/>
                    <a:pt x="80" y="47"/>
                    <a:pt x="78" y="47"/>
                  </a:cubicBezTo>
                  <a:cubicBezTo>
                    <a:pt x="70" y="50"/>
                    <a:pt x="61" y="53"/>
                    <a:pt x="57" y="61"/>
                  </a:cubicBezTo>
                  <a:cubicBezTo>
                    <a:pt x="57" y="62"/>
                    <a:pt x="58" y="63"/>
                    <a:pt x="59" y="63"/>
                  </a:cubicBezTo>
                  <a:cubicBezTo>
                    <a:pt x="65" y="63"/>
                    <a:pt x="71" y="61"/>
                    <a:pt x="75" y="56"/>
                  </a:cubicBezTo>
                  <a:cubicBezTo>
                    <a:pt x="77" y="55"/>
                    <a:pt x="75" y="53"/>
                    <a:pt x="73" y="54"/>
                  </a:cubicBezTo>
                  <a:cubicBezTo>
                    <a:pt x="69" y="57"/>
                    <a:pt x="64" y="58"/>
                    <a:pt x="59" y="59"/>
                  </a:cubicBezTo>
                  <a:cubicBezTo>
                    <a:pt x="57" y="59"/>
                    <a:pt x="57" y="62"/>
                    <a:pt x="59" y="62"/>
                  </a:cubicBezTo>
                  <a:cubicBezTo>
                    <a:pt x="65" y="61"/>
                    <a:pt x="70" y="60"/>
                    <a:pt x="75" y="56"/>
                  </a:cubicBezTo>
                  <a:cubicBezTo>
                    <a:pt x="74" y="56"/>
                    <a:pt x="74" y="55"/>
                    <a:pt x="73" y="54"/>
                  </a:cubicBezTo>
                  <a:cubicBezTo>
                    <a:pt x="67" y="60"/>
                    <a:pt x="65" y="56"/>
                    <a:pt x="69" y="54"/>
                  </a:cubicBezTo>
                  <a:cubicBezTo>
                    <a:pt x="72" y="52"/>
                    <a:pt x="75" y="51"/>
                    <a:pt x="79" y="50"/>
                  </a:cubicBezTo>
                  <a:cubicBezTo>
                    <a:pt x="78" y="49"/>
                    <a:pt x="78" y="48"/>
                    <a:pt x="78" y="47"/>
                  </a:cubicBezTo>
                  <a:cubicBezTo>
                    <a:pt x="71" y="52"/>
                    <a:pt x="63" y="56"/>
                    <a:pt x="54" y="53"/>
                  </a:cubicBezTo>
                  <a:cubicBezTo>
                    <a:pt x="54" y="54"/>
                    <a:pt x="54" y="55"/>
                    <a:pt x="55" y="56"/>
                  </a:cubicBezTo>
                  <a:cubicBezTo>
                    <a:pt x="61" y="51"/>
                    <a:pt x="69" y="49"/>
                    <a:pt x="76" y="47"/>
                  </a:cubicBezTo>
                  <a:cubicBezTo>
                    <a:pt x="78" y="46"/>
                    <a:pt x="78" y="43"/>
                    <a:pt x="76" y="44"/>
                  </a:cubicBezTo>
                  <a:cubicBezTo>
                    <a:pt x="72" y="45"/>
                    <a:pt x="67" y="47"/>
                    <a:pt x="63" y="49"/>
                  </a:cubicBezTo>
                  <a:cubicBezTo>
                    <a:pt x="62" y="46"/>
                    <a:pt x="64" y="44"/>
                    <a:pt x="67" y="43"/>
                  </a:cubicBezTo>
                  <a:cubicBezTo>
                    <a:pt x="72" y="41"/>
                    <a:pt x="77" y="39"/>
                    <a:pt x="83" y="37"/>
                  </a:cubicBezTo>
                  <a:cubicBezTo>
                    <a:pt x="84" y="36"/>
                    <a:pt x="84" y="33"/>
                    <a:pt x="82" y="33"/>
                  </a:cubicBezTo>
                  <a:cubicBezTo>
                    <a:pt x="73" y="36"/>
                    <a:pt x="64" y="40"/>
                    <a:pt x="56" y="39"/>
                  </a:cubicBezTo>
                  <a:cubicBezTo>
                    <a:pt x="56" y="40"/>
                    <a:pt x="56" y="41"/>
                    <a:pt x="56" y="42"/>
                  </a:cubicBezTo>
                  <a:cubicBezTo>
                    <a:pt x="65" y="40"/>
                    <a:pt x="73" y="36"/>
                    <a:pt x="82" y="33"/>
                  </a:cubicBezTo>
                  <a:cubicBezTo>
                    <a:pt x="85" y="32"/>
                    <a:pt x="98" y="27"/>
                    <a:pt x="98" y="35"/>
                  </a:cubicBezTo>
                  <a:cubicBezTo>
                    <a:pt x="98" y="41"/>
                    <a:pt x="95" y="48"/>
                    <a:pt x="92" y="54"/>
                  </a:cubicBezTo>
                  <a:cubicBezTo>
                    <a:pt x="88" y="63"/>
                    <a:pt x="56" y="69"/>
                    <a:pt x="52" y="59"/>
                  </a:cubicBezTo>
                  <a:cubicBezTo>
                    <a:pt x="51" y="56"/>
                    <a:pt x="49" y="53"/>
                    <a:pt x="48" y="50"/>
                  </a:cubicBezTo>
                  <a:cubicBezTo>
                    <a:pt x="40" y="41"/>
                    <a:pt x="57" y="37"/>
                    <a:pt x="63" y="36"/>
                  </a:cubicBezTo>
                  <a:cubicBezTo>
                    <a:pt x="67" y="34"/>
                    <a:pt x="72" y="33"/>
                    <a:pt x="73" y="28"/>
                  </a:cubicBezTo>
                  <a:cubicBezTo>
                    <a:pt x="75" y="22"/>
                    <a:pt x="71" y="11"/>
                    <a:pt x="69" y="6"/>
                  </a:cubicBezTo>
                  <a:cubicBezTo>
                    <a:pt x="67" y="1"/>
                    <a:pt x="62" y="0"/>
                    <a:pt x="58" y="0"/>
                  </a:cubicBezTo>
                  <a:cubicBezTo>
                    <a:pt x="39" y="0"/>
                    <a:pt x="21" y="4"/>
                    <a:pt x="2" y="3"/>
                  </a:cubicBezTo>
                  <a:cubicBezTo>
                    <a:pt x="0" y="3"/>
                    <a:pt x="0" y="6"/>
                    <a:pt x="2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9" name="Freeform 739"/>
            <p:cNvSpPr/>
            <p:nvPr/>
          </p:nvSpPr>
          <p:spPr bwMode="auto">
            <a:xfrm>
              <a:off x="5194" y="1772"/>
              <a:ext cx="65" cy="51"/>
            </a:xfrm>
            <a:custGeom>
              <a:avLst/>
              <a:gdLst>
                <a:gd name="T0" fmla="*/ 32 w 54"/>
                <a:gd name="T1" fmla="*/ 33 h 42"/>
                <a:gd name="T2" fmla="*/ 36 w 54"/>
                <a:gd name="T3" fmla="*/ 32 h 42"/>
                <a:gd name="T4" fmla="*/ 12 w 54"/>
                <a:gd name="T5" fmla="*/ 36 h 42"/>
                <a:gd name="T6" fmla="*/ 14 w 54"/>
                <a:gd name="T7" fmla="*/ 25 h 42"/>
                <a:gd name="T8" fmla="*/ 37 w 54"/>
                <a:gd name="T9" fmla="*/ 14 h 42"/>
                <a:gd name="T10" fmla="*/ 36 w 54"/>
                <a:gd name="T11" fmla="*/ 10 h 42"/>
                <a:gd name="T12" fmla="*/ 12 w 54"/>
                <a:gd name="T13" fmla="*/ 10 h 42"/>
                <a:gd name="T14" fmla="*/ 11 w 54"/>
                <a:gd name="T15" fmla="*/ 10 h 42"/>
                <a:gd name="T16" fmla="*/ 38 w 54"/>
                <a:gd name="T17" fmla="*/ 10 h 42"/>
                <a:gd name="T18" fmla="*/ 17 w 54"/>
                <a:gd name="T19" fmla="*/ 21 h 42"/>
                <a:gd name="T20" fmla="*/ 22 w 54"/>
                <a:gd name="T21" fmla="*/ 35 h 42"/>
                <a:gd name="T22" fmla="*/ 44 w 54"/>
                <a:gd name="T23" fmla="*/ 25 h 42"/>
                <a:gd name="T24" fmla="*/ 45 w 54"/>
                <a:gd name="T25" fmla="*/ 31 h 42"/>
                <a:gd name="T26" fmla="*/ 44 w 54"/>
                <a:gd name="T27" fmla="*/ 33 h 42"/>
                <a:gd name="T28" fmla="*/ 47 w 54"/>
                <a:gd name="T29" fmla="*/ 17 h 42"/>
                <a:gd name="T30" fmla="*/ 53 w 54"/>
                <a:gd name="T31" fmla="*/ 13 h 42"/>
                <a:gd name="T32" fmla="*/ 48 w 54"/>
                <a:gd name="T33" fmla="*/ 25 h 42"/>
                <a:gd name="T34" fmla="*/ 38 w 54"/>
                <a:gd name="T35" fmla="*/ 30 h 42"/>
                <a:gd name="T36" fmla="*/ 44 w 54"/>
                <a:gd name="T37" fmla="*/ 8 h 42"/>
                <a:gd name="T38" fmla="*/ 40 w 54"/>
                <a:gd name="T39" fmla="*/ 11 h 42"/>
                <a:gd name="T40" fmla="*/ 27 w 54"/>
                <a:gd name="T41" fmla="*/ 36 h 42"/>
                <a:gd name="T42" fmla="*/ 13 w 54"/>
                <a:gd name="T43" fmla="*/ 31 h 42"/>
                <a:gd name="T44" fmla="*/ 12 w 54"/>
                <a:gd name="T45" fmla="*/ 16 h 42"/>
                <a:gd name="T46" fmla="*/ 10 w 54"/>
                <a:gd name="T47" fmla="*/ 15 h 42"/>
                <a:gd name="T48" fmla="*/ 6 w 54"/>
                <a:gd name="T49" fmla="*/ 24 h 42"/>
                <a:gd name="T50" fmla="*/ 0 w 54"/>
                <a:gd name="T51" fmla="*/ 16 h 42"/>
                <a:gd name="T52" fmla="*/ 3 w 54"/>
                <a:gd name="T53" fmla="*/ 14 h 42"/>
                <a:gd name="T54" fmla="*/ 3 w 54"/>
                <a:gd name="T55" fmla="*/ 24 h 42"/>
                <a:gd name="T56" fmla="*/ 7 w 54"/>
                <a:gd name="T57" fmla="*/ 15 h 42"/>
                <a:gd name="T58" fmla="*/ 14 w 54"/>
                <a:gd name="T59" fmla="*/ 18 h 42"/>
                <a:gd name="T60" fmla="*/ 14 w 54"/>
                <a:gd name="T61" fmla="*/ 34 h 42"/>
                <a:gd name="T62" fmla="*/ 24 w 54"/>
                <a:gd name="T63" fmla="*/ 36 h 42"/>
                <a:gd name="T64" fmla="*/ 37 w 54"/>
                <a:gd name="T65" fmla="*/ 10 h 42"/>
                <a:gd name="T66" fmla="*/ 46 w 54"/>
                <a:gd name="T67" fmla="*/ 9 h 42"/>
                <a:gd name="T68" fmla="*/ 41 w 54"/>
                <a:gd name="T69" fmla="*/ 31 h 42"/>
                <a:gd name="T70" fmla="*/ 45 w 54"/>
                <a:gd name="T71" fmla="*/ 25 h 42"/>
                <a:gd name="T72" fmla="*/ 50 w 54"/>
                <a:gd name="T73" fmla="*/ 12 h 42"/>
                <a:gd name="T74" fmla="*/ 49 w 54"/>
                <a:gd name="T75" fmla="*/ 19 h 42"/>
                <a:gd name="T76" fmla="*/ 47 w 54"/>
                <a:gd name="T77" fmla="*/ 34 h 42"/>
                <a:gd name="T78" fmla="*/ 43 w 54"/>
                <a:gd name="T79" fmla="*/ 29 h 42"/>
                <a:gd name="T80" fmla="*/ 41 w 54"/>
                <a:gd name="T81" fmla="*/ 23 h 42"/>
                <a:gd name="T82" fmla="*/ 20 w 54"/>
                <a:gd name="T83" fmla="*/ 33 h 42"/>
                <a:gd name="T84" fmla="*/ 22 w 54"/>
                <a:gd name="T85" fmla="*/ 12 h 42"/>
                <a:gd name="T86" fmla="*/ 38 w 54"/>
                <a:gd name="T87" fmla="*/ 13 h 42"/>
                <a:gd name="T88" fmla="*/ 14 w 54"/>
                <a:gd name="T89" fmla="*/ 12 h 42"/>
                <a:gd name="T90" fmla="*/ 14 w 54"/>
                <a:gd name="T91" fmla="*/ 7 h 42"/>
                <a:gd name="T92" fmla="*/ 30 w 54"/>
                <a:gd name="T93" fmla="*/ 12 h 42"/>
                <a:gd name="T94" fmla="*/ 36 w 54"/>
                <a:gd name="T95" fmla="*/ 16 h 42"/>
                <a:gd name="T96" fmla="*/ 13 w 54"/>
                <a:gd name="T97" fmla="*/ 28 h 42"/>
                <a:gd name="T98" fmla="*/ 12 w 54"/>
                <a:gd name="T99" fmla="*/ 32 h 42"/>
                <a:gd name="T100" fmla="*/ 34 w 54"/>
                <a:gd name="T101" fmla="*/ 30 h 42"/>
                <a:gd name="T102" fmla="*/ 34 w 54"/>
                <a:gd name="T103" fmla="*/ 35 h 42"/>
                <a:gd name="T104" fmla="*/ 23 w 54"/>
                <a:gd name="T105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4" h="42">
                  <a:moveTo>
                    <a:pt x="23" y="33"/>
                  </a:moveTo>
                  <a:cubicBezTo>
                    <a:pt x="26" y="34"/>
                    <a:pt x="29" y="35"/>
                    <a:pt x="32" y="36"/>
                  </a:cubicBezTo>
                  <a:cubicBezTo>
                    <a:pt x="32" y="35"/>
                    <a:pt x="32" y="34"/>
                    <a:pt x="32" y="33"/>
                  </a:cubicBezTo>
                  <a:cubicBezTo>
                    <a:pt x="26" y="35"/>
                    <a:pt x="20" y="36"/>
                    <a:pt x="14" y="38"/>
                  </a:cubicBezTo>
                  <a:cubicBezTo>
                    <a:pt x="12" y="39"/>
                    <a:pt x="12" y="42"/>
                    <a:pt x="14" y="42"/>
                  </a:cubicBezTo>
                  <a:cubicBezTo>
                    <a:pt x="22" y="42"/>
                    <a:pt x="31" y="39"/>
                    <a:pt x="36" y="32"/>
                  </a:cubicBezTo>
                  <a:cubicBezTo>
                    <a:pt x="37" y="31"/>
                    <a:pt x="36" y="30"/>
                    <a:pt x="35" y="30"/>
                  </a:cubicBezTo>
                  <a:cubicBezTo>
                    <a:pt x="27" y="29"/>
                    <a:pt x="19" y="30"/>
                    <a:pt x="12" y="32"/>
                  </a:cubicBezTo>
                  <a:cubicBezTo>
                    <a:pt x="10" y="33"/>
                    <a:pt x="10" y="35"/>
                    <a:pt x="12" y="36"/>
                  </a:cubicBezTo>
                  <a:cubicBezTo>
                    <a:pt x="20" y="36"/>
                    <a:pt x="29" y="35"/>
                    <a:pt x="34" y="30"/>
                  </a:cubicBezTo>
                  <a:cubicBezTo>
                    <a:pt x="35" y="29"/>
                    <a:pt x="35" y="27"/>
                    <a:pt x="34" y="27"/>
                  </a:cubicBezTo>
                  <a:cubicBezTo>
                    <a:pt x="27" y="26"/>
                    <a:pt x="20" y="26"/>
                    <a:pt x="14" y="25"/>
                  </a:cubicBezTo>
                  <a:cubicBezTo>
                    <a:pt x="14" y="26"/>
                    <a:pt x="14" y="27"/>
                    <a:pt x="14" y="28"/>
                  </a:cubicBezTo>
                  <a:cubicBezTo>
                    <a:pt x="22" y="25"/>
                    <a:pt x="31" y="23"/>
                    <a:pt x="38" y="16"/>
                  </a:cubicBezTo>
                  <a:cubicBezTo>
                    <a:pt x="38" y="15"/>
                    <a:pt x="38" y="14"/>
                    <a:pt x="37" y="14"/>
                  </a:cubicBezTo>
                  <a:cubicBezTo>
                    <a:pt x="30" y="9"/>
                    <a:pt x="17" y="11"/>
                    <a:pt x="11" y="16"/>
                  </a:cubicBezTo>
                  <a:cubicBezTo>
                    <a:pt x="10" y="17"/>
                    <a:pt x="10" y="18"/>
                    <a:pt x="11" y="19"/>
                  </a:cubicBezTo>
                  <a:cubicBezTo>
                    <a:pt x="20" y="22"/>
                    <a:pt x="31" y="16"/>
                    <a:pt x="36" y="10"/>
                  </a:cubicBezTo>
                  <a:cubicBezTo>
                    <a:pt x="37" y="9"/>
                    <a:pt x="37" y="8"/>
                    <a:pt x="36" y="8"/>
                  </a:cubicBezTo>
                  <a:cubicBezTo>
                    <a:pt x="30" y="2"/>
                    <a:pt x="19" y="3"/>
                    <a:pt x="12" y="7"/>
                  </a:cubicBezTo>
                  <a:cubicBezTo>
                    <a:pt x="11" y="8"/>
                    <a:pt x="11" y="9"/>
                    <a:pt x="12" y="10"/>
                  </a:cubicBezTo>
                  <a:cubicBezTo>
                    <a:pt x="22" y="16"/>
                    <a:pt x="35" y="10"/>
                    <a:pt x="44" y="5"/>
                  </a:cubicBezTo>
                  <a:cubicBezTo>
                    <a:pt x="46" y="4"/>
                    <a:pt x="45" y="2"/>
                    <a:pt x="44" y="2"/>
                  </a:cubicBezTo>
                  <a:cubicBezTo>
                    <a:pt x="34" y="0"/>
                    <a:pt x="19" y="2"/>
                    <a:pt x="11" y="10"/>
                  </a:cubicBezTo>
                  <a:cubicBezTo>
                    <a:pt x="11" y="11"/>
                    <a:pt x="11" y="12"/>
                    <a:pt x="12" y="13"/>
                  </a:cubicBezTo>
                  <a:cubicBezTo>
                    <a:pt x="20" y="18"/>
                    <a:pt x="30" y="16"/>
                    <a:pt x="38" y="13"/>
                  </a:cubicBezTo>
                  <a:cubicBezTo>
                    <a:pt x="40" y="13"/>
                    <a:pt x="40" y="10"/>
                    <a:pt x="38" y="10"/>
                  </a:cubicBezTo>
                  <a:cubicBezTo>
                    <a:pt x="25" y="13"/>
                    <a:pt x="13" y="18"/>
                    <a:pt x="8" y="30"/>
                  </a:cubicBezTo>
                  <a:cubicBezTo>
                    <a:pt x="7" y="32"/>
                    <a:pt x="9" y="34"/>
                    <a:pt x="10" y="32"/>
                  </a:cubicBezTo>
                  <a:cubicBezTo>
                    <a:pt x="13" y="29"/>
                    <a:pt x="15" y="25"/>
                    <a:pt x="17" y="21"/>
                  </a:cubicBezTo>
                  <a:cubicBezTo>
                    <a:pt x="22" y="13"/>
                    <a:pt x="23" y="22"/>
                    <a:pt x="22" y="26"/>
                  </a:cubicBezTo>
                  <a:cubicBezTo>
                    <a:pt x="21" y="28"/>
                    <a:pt x="20" y="31"/>
                    <a:pt x="19" y="34"/>
                  </a:cubicBezTo>
                  <a:cubicBezTo>
                    <a:pt x="19" y="35"/>
                    <a:pt x="21" y="37"/>
                    <a:pt x="22" y="35"/>
                  </a:cubicBezTo>
                  <a:cubicBezTo>
                    <a:pt x="25" y="32"/>
                    <a:pt x="38" y="19"/>
                    <a:pt x="36" y="31"/>
                  </a:cubicBezTo>
                  <a:cubicBezTo>
                    <a:pt x="36" y="32"/>
                    <a:pt x="38" y="33"/>
                    <a:pt x="39" y="32"/>
                  </a:cubicBezTo>
                  <a:cubicBezTo>
                    <a:pt x="40" y="29"/>
                    <a:pt x="41" y="27"/>
                    <a:pt x="44" y="25"/>
                  </a:cubicBezTo>
                  <a:cubicBezTo>
                    <a:pt x="43" y="25"/>
                    <a:pt x="42" y="25"/>
                    <a:pt x="41" y="25"/>
                  </a:cubicBezTo>
                  <a:cubicBezTo>
                    <a:pt x="42" y="27"/>
                    <a:pt x="42" y="28"/>
                    <a:pt x="43" y="30"/>
                  </a:cubicBezTo>
                  <a:cubicBezTo>
                    <a:pt x="43" y="32"/>
                    <a:pt x="45" y="32"/>
                    <a:pt x="45" y="31"/>
                  </a:cubicBezTo>
                  <a:cubicBezTo>
                    <a:pt x="49" y="26"/>
                    <a:pt x="50" y="22"/>
                    <a:pt x="52" y="17"/>
                  </a:cubicBezTo>
                  <a:cubicBezTo>
                    <a:pt x="52" y="15"/>
                    <a:pt x="50" y="14"/>
                    <a:pt x="49" y="15"/>
                  </a:cubicBezTo>
                  <a:cubicBezTo>
                    <a:pt x="46" y="21"/>
                    <a:pt x="46" y="27"/>
                    <a:pt x="44" y="33"/>
                  </a:cubicBezTo>
                  <a:cubicBezTo>
                    <a:pt x="45" y="33"/>
                    <a:pt x="46" y="33"/>
                    <a:pt x="47" y="34"/>
                  </a:cubicBezTo>
                  <a:cubicBezTo>
                    <a:pt x="46" y="28"/>
                    <a:pt x="49" y="24"/>
                    <a:pt x="49" y="18"/>
                  </a:cubicBezTo>
                  <a:cubicBezTo>
                    <a:pt x="50" y="17"/>
                    <a:pt x="47" y="15"/>
                    <a:pt x="47" y="17"/>
                  </a:cubicBezTo>
                  <a:cubicBezTo>
                    <a:pt x="46" y="19"/>
                    <a:pt x="45" y="22"/>
                    <a:pt x="44" y="24"/>
                  </a:cubicBezTo>
                  <a:cubicBezTo>
                    <a:pt x="44" y="26"/>
                    <a:pt x="46" y="27"/>
                    <a:pt x="47" y="26"/>
                  </a:cubicBezTo>
                  <a:cubicBezTo>
                    <a:pt x="49" y="22"/>
                    <a:pt x="51" y="18"/>
                    <a:pt x="53" y="13"/>
                  </a:cubicBezTo>
                  <a:cubicBezTo>
                    <a:pt x="52" y="13"/>
                    <a:pt x="52" y="12"/>
                    <a:pt x="50" y="12"/>
                  </a:cubicBezTo>
                  <a:cubicBezTo>
                    <a:pt x="49" y="16"/>
                    <a:pt x="47" y="20"/>
                    <a:pt x="45" y="24"/>
                  </a:cubicBezTo>
                  <a:cubicBezTo>
                    <a:pt x="46" y="25"/>
                    <a:pt x="47" y="25"/>
                    <a:pt x="48" y="25"/>
                  </a:cubicBezTo>
                  <a:cubicBezTo>
                    <a:pt x="48" y="21"/>
                    <a:pt x="49" y="17"/>
                    <a:pt x="49" y="13"/>
                  </a:cubicBezTo>
                  <a:cubicBezTo>
                    <a:pt x="50" y="12"/>
                    <a:pt x="48" y="11"/>
                    <a:pt x="47" y="12"/>
                  </a:cubicBezTo>
                  <a:cubicBezTo>
                    <a:pt x="41" y="16"/>
                    <a:pt x="40" y="24"/>
                    <a:pt x="38" y="30"/>
                  </a:cubicBezTo>
                  <a:cubicBezTo>
                    <a:pt x="39" y="30"/>
                    <a:pt x="40" y="31"/>
                    <a:pt x="41" y="31"/>
                  </a:cubicBezTo>
                  <a:cubicBezTo>
                    <a:pt x="41" y="23"/>
                    <a:pt x="44" y="16"/>
                    <a:pt x="46" y="9"/>
                  </a:cubicBezTo>
                  <a:cubicBezTo>
                    <a:pt x="47" y="7"/>
                    <a:pt x="44" y="6"/>
                    <a:pt x="44" y="8"/>
                  </a:cubicBezTo>
                  <a:cubicBezTo>
                    <a:pt x="39" y="15"/>
                    <a:pt x="37" y="23"/>
                    <a:pt x="34" y="31"/>
                  </a:cubicBezTo>
                  <a:cubicBezTo>
                    <a:pt x="35" y="31"/>
                    <a:pt x="36" y="32"/>
                    <a:pt x="37" y="32"/>
                  </a:cubicBezTo>
                  <a:cubicBezTo>
                    <a:pt x="37" y="25"/>
                    <a:pt x="39" y="18"/>
                    <a:pt x="40" y="11"/>
                  </a:cubicBezTo>
                  <a:cubicBezTo>
                    <a:pt x="40" y="9"/>
                    <a:pt x="38" y="8"/>
                    <a:pt x="37" y="9"/>
                  </a:cubicBezTo>
                  <a:cubicBezTo>
                    <a:pt x="33" y="18"/>
                    <a:pt x="31" y="28"/>
                    <a:pt x="25" y="35"/>
                  </a:cubicBezTo>
                  <a:cubicBezTo>
                    <a:pt x="26" y="35"/>
                    <a:pt x="26" y="35"/>
                    <a:pt x="27" y="36"/>
                  </a:cubicBezTo>
                  <a:cubicBezTo>
                    <a:pt x="27" y="28"/>
                    <a:pt x="32" y="20"/>
                    <a:pt x="28" y="12"/>
                  </a:cubicBezTo>
                  <a:cubicBezTo>
                    <a:pt x="28" y="11"/>
                    <a:pt x="26" y="11"/>
                    <a:pt x="26" y="12"/>
                  </a:cubicBezTo>
                  <a:cubicBezTo>
                    <a:pt x="21" y="18"/>
                    <a:pt x="20" y="27"/>
                    <a:pt x="13" y="31"/>
                  </a:cubicBezTo>
                  <a:cubicBezTo>
                    <a:pt x="13" y="31"/>
                    <a:pt x="14" y="31"/>
                    <a:pt x="15" y="32"/>
                  </a:cubicBezTo>
                  <a:cubicBezTo>
                    <a:pt x="14" y="27"/>
                    <a:pt x="15" y="22"/>
                    <a:pt x="15" y="17"/>
                  </a:cubicBezTo>
                  <a:cubicBezTo>
                    <a:pt x="14" y="16"/>
                    <a:pt x="13" y="15"/>
                    <a:pt x="12" y="16"/>
                  </a:cubicBezTo>
                  <a:cubicBezTo>
                    <a:pt x="8" y="22"/>
                    <a:pt x="8" y="28"/>
                    <a:pt x="6" y="34"/>
                  </a:cubicBezTo>
                  <a:cubicBezTo>
                    <a:pt x="7" y="34"/>
                    <a:pt x="8" y="34"/>
                    <a:pt x="9" y="34"/>
                  </a:cubicBezTo>
                  <a:cubicBezTo>
                    <a:pt x="8" y="28"/>
                    <a:pt x="10" y="22"/>
                    <a:pt x="10" y="15"/>
                  </a:cubicBezTo>
                  <a:cubicBezTo>
                    <a:pt x="10" y="14"/>
                    <a:pt x="8" y="13"/>
                    <a:pt x="7" y="15"/>
                  </a:cubicBezTo>
                  <a:cubicBezTo>
                    <a:pt x="6" y="18"/>
                    <a:pt x="5" y="20"/>
                    <a:pt x="3" y="24"/>
                  </a:cubicBezTo>
                  <a:cubicBezTo>
                    <a:pt x="4" y="24"/>
                    <a:pt x="5" y="24"/>
                    <a:pt x="6" y="24"/>
                  </a:cubicBezTo>
                  <a:cubicBezTo>
                    <a:pt x="8" y="20"/>
                    <a:pt x="8" y="16"/>
                    <a:pt x="7" y="11"/>
                  </a:cubicBezTo>
                  <a:cubicBezTo>
                    <a:pt x="7" y="10"/>
                    <a:pt x="6" y="9"/>
                    <a:pt x="5" y="9"/>
                  </a:cubicBezTo>
                  <a:cubicBezTo>
                    <a:pt x="3" y="11"/>
                    <a:pt x="0" y="13"/>
                    <a:pt x="0" y="16"/>
                  </a:cubicBezTo>
                  <a:cubicBezTo>
                    <a:pt x="0" y="16"/>
                    <a:pt x="0" y="17"/>
                    <a:pt x="1" y="17"/>
                  </a:cubicBezTo>
                  <a:cubicBezTo>
                    <a:pt x="1" y="17"/>
                    <a:pt x="2" y="17"/>
                    <a:pt x="2" y="18"/>
                  </a:cubicBezTo>
                  <a:cubicBezTo>
                    <a:pt x="4" y="18"/>
                    <a:pt x="5" y="15"/>
                    <a:pt x="3" y="14"/>
                  </a:cubicBezTo>
                  <a:cubicBezTo>
                    <a:pt x="4" y="14"/>
                    <a:pt x="5" y="13"/>
                    <a:pt x="7" y="12"/>
                  </a:cubicBezTo>
                  <a:cubicBezTo>
                    <a:pt x="6" y="12"/>
                    <a:pt x="5" y="11"/>
                    <a:pt x="4" y="11"/>
                  </a:cubicBezTo>
                  <a:cubicBezTo>
                    <a:pt x="5" y="15"/>
                    <a:pt x="4" y="19"/>
                    <a:pt x="3" y="24"/>
                  </a:cubicBezTo>
                  <a:cubicBezTo>
                    <a:pt x="3" y="25"/>
                    <a:pt x="5" y="26"/>
                    <a:pt x="6" y="24"/>
                  </a:cubicBezTo>
                  <a:cubicBezTo>
                    <a:pt x="7" y="21"/>
                    <a:pt x="8" y="19"/>
                    <a:pt x="10" y="16"/>
                  </a:cubicBezTo>
                  <a:cubicBezTo>
                    <a:pt x="9" y="16"/>
                    <a:pt x="8" y="16"/>
                    <a:pt x="7" y="15"/>
                  </a:cubicBezTo>
                  <a:cubicBezTo>
                    <a:pt x="7" y="22"/>
                    <a:pt x="5" y="28"/>
                    <a:pt x="6" y="34"/>
                  </a:cubicBezTo>
                  <a:cubicBezTo>
                    <a:pt x="6" y="36"/>
                    <a:pt x="8" y="36"/>
                    <a:pt x="9" y="35"/>
                  </a:cubicBezTo>
                  <a:cubicBezTo>
                    <a:pt x="10" y="29"/>
                    <a:pt x="11" y="23"/>
                    <a:pt x="14" y="18"/>
                  </a:cubicBezTo>
                  <a:cubicBezTo>
                    <a:pt x="13" y="18"/>
                    <a:pt x="13" y="18"/>
                    <a:pt x="11" y="17"/>
                  </a:cubicBezTo>
                  <a:cubicBezTo>
                    <a:pt x="12" y="22"/>
                    <a:pt x="11" y="27"/>
                    <a:pt x="12" y="33"/>
                  </a:cubicBezTo>
                  <a:cubicBezTo>
                    <a:pt x="12" y="34"/>
                    <a:pt x="13" y="34"/>
                    <a:pt x="14" y="34"/>
                  </a:cubicBezTo>
                  <a:cubicBezTo>
                    <a:pt x="22" y="29"/>
                    <a:pt x="24" y="21"/>
                    <a:pt x="28" y="14"/>
                  </a:cubicBezTo>
                  <a:cubicBezTo>
                    <a:pt x="27" y="14"/>
                    <a:pt x="26" y="14"/>
                    <a:pt x="26" y="14"/>
                  </a:cubicBezTo>
                  <a:cubicBezTo>
                    <a:pt x="29" y="20"/>
                    <a:pt x="24" y="29"/>
                    <a:pt x="24" y="36"/>
                  </a:cubicBezTo>
                  <a:cubicBezTo>
                    <a:pt x="24" y="37"/>
                    <a:pt x="26" y="38"/>
                    <a:pt x="27" y="37"/>
                  </a:cubicBezTo>
                  <a:cubicBezTo>
                    <a:pt x="34" y="30"/>
                    <a:pt x="35" y="20"/>
                    <a:pt x="40" y="11"/>
                  </a:cubicBezTo>
                  <a:cubicBezTo>
                    <a:pt x="39" y="11"/>
                    <a:pt x="38" y="10"/>
                    <a:pt x="37" y="10"/>
                  </a:cubicBezTo>
                  <a:cubicBezTo>
                    <a:pt x="36" y="17"/>
                    <a:pt x="34" y="24"/>
                    <a:pt x="34" y="32"/>
                  </a:cubicBezTo>
                  <a:cubicBezTo>
                    <a:pt x="33" y="33"/>
                    <a:pt x="36" y="34"/>
                    <a:pt x="36" y="33"/>
                  </a:cubicBezTo>
                  <a:cubicBezTo>
                    <a:pt x="40" y="25"/>
                    <a:pt x="42" y="17"/>
                    <a:pt x="46" y="9"/>
                  </a:cubicBezTo>
                  <a:cubicBezTo>
                    <a:pt x="45" y="9"/>
                    <a:pt x="44" y="8"/>
                    <a:pt x="43" y="8"/>
                  </a:cubicBezTo>
                  <a:cubicBezTo>
                    <a:pt x="41" y="16"/>
                    <a:pt x="38" y="23"/>
                    <a:pt x="38" y="31"/>
                  </a:cubicBezTo>
                  <a:cubicBezTo>
                    <a:pt x="38" y="33"/>
                    <a:pt x="40" y="33"/>
                    <a:pt x="41" y="31"/>
                  </a:cubicBezTo>
                  <a:cubicBezTo>
                    <a:pt x="43" y="26"/>
                    <a:pt x="44" y="18"/>
                    <a:pt x="49" y="15"/>
                  </a:cubicBezTo>
                  <a:cubicBezTo>
                    <a:pt x="48" y="14"/>
                    <a:pt x="47" y="14"/>
                    <a:pt x="46" y="13"/>
                  </a:cubicBezTo>
                  <a:cubicBezTo>
                    <a:pt x="46" y="17"/>
                    <a:pt x="45" y="21"/>
                    <a:pt x="45" y="25"/>
                  </a:cubicBezTo>
                  <a:cubicBezTo>
                    <a:pt x="45" y="27"/>
                    <a:pt x="47" y="28"/>
                    <a:pt x="48" y="26"/>
                  </a:cubicBezTo>
                  <a:cubicBezTo>
                    <a:pt x="50" y="22"/>
                    <a:pt x="52" y="18"/>
                    <a:pt x="53" y="13"/>
                  </a:cubicBezTo>
                  <a:cubicBezTo>
                    <a:pt x="54" y="11"/>
                    <a:pt x="51" y="10"/>
                    <a:pt x="50" y="12"/>
                  </a:cubicBezTo>
                  <a:cubicBezTo>
                    <a:pt x="49" y="16"/>
                    <a:pt x="47" y="20"/>
                    <a:pt x="44" y="24"/>
                  </a:cubicBezTo>
                  <a:cubicBezTo>
                    <a:pt x="45" y="24"/>
                    <a:pt x="46" y="25"/>
                    <a:pt x="47" y="25"/>
                  </a:cubicBezTo>
                  <a:cubicBezTo>
                    <a:pt x="48" y="23"/>
                    <a:pt x="48" y="21"/>
                    <a:pt x="49" y="19"/>
                  </a:cubicBezTo>
                  <a:cubicBezTo>
                    <a:pt x="48" y="18"/>
                    <a:pt x="47" y="18"/>
                    <a:pt x="46" y="18"/>
                  </a:cubicBezTo>
                  <a:cubicBezTo>
                    <a:pt x="46" y="23"/>
                    <a:pt x="43" y="28"/>
                    <a:pt x="44" y="34"/>
                  </a:cubicBezTo>
                  <a:cubicBezTo>
                    <a:pt x="44" y="35"/>
                    <a:pt x="46" y="36"/>
                    <a:pt x="47" y="34"/>
                  </a:cubicBezTo>
                  <a:cubicBezTo>
                    <a:pt x="48" y="28"/>
                    <a:pt x="49" y="22"/>
                    <a:pt x="52" y="17"/>
                  </a:cubicBezTo>
                  <a:cubicBezTo>
                    <a:pt x="51" y="17"/>
                    <a:pt x="50" y="16"/>
                    <a:pt x="49" y="16"/>
                  </a:cubicBezTo>
                  <a:cubicBezTo>
                    <a:pt x="47" y="21"/>
                    <a:pt x="46" y="25"/>
                    <a:pt x="43" y="29"/>
                  </a:cubicBezTo>
                  <a:cubicBezTo>
                    <a:pt x="44" y="29"/>
                    <a:pt x="45" y="30"/>
                    <a:pt x="46" y="30"/>
                  </a:cubicBezTo>
                  <a:cubicBezTo>
                    <a:pt x="45" y="28"/>
                    <a:pt x="45" y="26"/>
                    <a:pt x="44" y="24"/>
                  </a:cubicBezTo>
                  <a:cubicBezTo>
                    <a:pt x="44" y="23"/>
                    <a:pt x="43" y="22"/>
                    <a:pt x="41" y="23"/>
                  </a:cubicBezTo>
                  <a:cubicBezTo>
                    <a:pt x="39" y="25"/>
                    <a:pt x="38" y="27"/>
                    <a:pt x="36" y="30"/>
                  </a:cubicBezTo>
                  <a:cubicBezTo>
                    <a:pt x="37" y="31"/>
                    <a:pt x="38" y="31"/>
                    <a:pt x="39" y="31"/>
                  </a:cubicBezTo>
                  <a:cubicBezTo>
                    <a:pt x="43" y="13"/>
                    <a:pt x="26" y="27"/>
                    <a:pt x="20" y="33"/>
                  </a:cubicBezTo>
                  <a:cubicBezTo>
                    <a:pt x="21" y="34"/>
                    <a:pt x="22" y="34"/>
                    <a:pt x="23" y="35"/>
                  </a:cubicBezTo>
                  <a:cubicBezTo>
                    <a:pt x="25" y="27"/>
                    <a:pt x="28" y="20"/>
                    <a:pt x="25" y="12"/>
                  </a:cubicBezTo>
                  <a:cubicBezTo>
                    <a:pt x="24" y="12"/>
                    <a:pt x="23" y="11"/>
                    <a:pt x="22" y="12"/>
                  </a:cubicBezTo>
                  <a:cubicBezTo>
                    <a:pt x="15" y="16"/>
                    <a:pt x="13" y="24"/>
                    <a:pt x="8" y="30"/>
                  </a:cubicBezTo>
                  <a:cubicBezTo>
                    <a:pt x="8" y="30"/>
                    <a:pt x="9" y="31"/>
                    <a:pt x="10" y="32"/>
                  </a:cubicBezTo>
                  <a:cubicBezTo>
                    <a:pt x="15" y="20"/>
                    <a:pt x="27" y="16"/>
                    <a:pt x="38" y="13"/>
                  </a:cubicBezTo>
                  <a:cubicBezTo>
                    <a:pt x="38" y="12"/>
                    <a:pt x="38" y="11"/>
                    <a:pt x="38" y="10"/>
                  </a:cubicBezTo>
                  <a:cubicBezTo>
                    <a:pt x="30" y="12"/>
                    <a:pt x="20" y="14"/>
                    <a:pt x="13" y="10"/>
                  </a:cubicBezTo>
                  <a:cubicBezTo>
                    <a:pt x="13" y="11"/>
                    <a:pt x="14" y="12"/>
                    <a:pt x="14" y="12"/>
                  </a:cubicBezTo>
                  <a:cubicBezTo>
                    <a:pt x="20" y="5"/>
                    <a:pt x="34" y="3"/>
                    <a:pt x="43" y="5"/>
                  </a:cubicBezTo>
                  <a:cubicBezTo>
                    <a:pt x="43" y="4"/>
                    <a:pt x="43" y="3"/>
                    <a:pt x="43" y="2"/>
                  </a:cubicBezTo>
                  <a:cubicBezTo>
                    <a:pt x="34" y="6"/>
                    <a:pt x="23" y="12"/>
                    <a:pt x="14" y="7"/>
                  </a:cubicBezTo>
                  <a:cubicBezTo>
                    <a:pt x="14" y="8"/>
                    <a:pt x="14" y="9"/>
                    <a:pt x="14" y="10"/>
                  </a:cubicBezTo>
                  <a:cubicBezTo>
                    <a:pt x="16" y="8"/>
                    <a:pt x="19" y="8"/>
                    <a:pt x="23" y="7"/>
                  </a:cubicBezTo>
                  <a:cubicBezTo>
                    <a:pt x="24" y="7"/>
                    <a:pt x="35" y="8"/>
                    <a:pt x="30" y="12"/>
                  </a:cubicBezTo>
                  <a:cubicBezTo>
                    <a:pt x="25" y="15"/>
                    <a:pt x="18" y="18"/>
                    <a:pt x="12" y="16"/>
                  </a:cubicBezTo>
                  <a:cubicBezTo>
                    <a:pt x="12" y="17"/>
                    <a:pt x="13" y="18"/>
                    <a:pt x="13" y="19"/>
                  </a:cubicBezTo>
                  <a:cubicBezTo>
                    <a:pt x="18" y="15"/>
                    <a:pt x="29" y="13"/>
                    <a:pt x="36" y="16"/>
                  </a:cubicBezTo>
                  <a:cubicBezTo>
                    <a:pt x="35" y="16"/>
                    <a:pt x="35" y="15"/>
                    <a:pt x="35" y="14"/>
                  </a:cubicBezTo>
                  <a:cubicBezTo>
                    <a:pt x="29" y="21"/>
                    <a:pt x="21" y="22"/>
                    <a:pt x="13" y="25"/>
                  </a:cubicBezTo>
                  <a:cubicBezTo>
                    <a:pt x="12" y="25"/>
                    <a:pt x="12" y="28"/>
                    <a:pt x="13" y="28"/>
                  </a:cubicBezTo>
                  <a:cubicBezTo>
                    <a:pt x="20" y="29"/>
                    <a:pt x="26" y="29"/>
                    <a:pt x="33" y="30"/>
                  </a:cubicBezTo>
                  <a:cubicBezTo>
                    <a:pt x="33" y="29"/>
                    <a:pt x="32" y="28"/>
                    <a:pt x="32" y="27"/>
                  </a:cubicBezTo>
                  <a:cubicBezTo>
                    <a:pt x="27" y="32"/>
                    <a:pt x="19" y="33"/>
                    <a:pt x="12" y="32"/>
                  </a:cubicBezTo>
                  <a:cubicBezTo>
                    <a:pt x="12" y="33"/>
                    <a:pt x="13" y="34"/>
                    <a:pt x="13" y="35"/>
                  </a:cubicBezTo>
                  <a:cubicBezTo>
                    <a:pt x="20" y="33"/>
                    <a:pt x="27" y="32"/>
                    <a:pt x="35" y="33"/>
                  </a:cubicBezTo>
                  <a:cubicBezTo>
                    <a:pt x="34" y="32"/>
                    <a:pt x="34" y="31"/>
                    <a:pt x="34" y="30"/>
                  </a:cubicBezTo>
                  <a:cubicBezTo>
                    <a:pt x="29" y="36"/>
                    <a:pt x="21" y="39"/>
                    <a:pt x="14" y="38"/>
                  </a:cubicBezTo>
                  <a:cubicBezTo>
                    <a:pt x="14" y="39"/>
                    <a:pt x="14" y="41"/>
                    <a:pt x="14" y="42"/>
                  </a:cubicBezTo>
                  <a:cubicBezTo>
                    <a:pt x="20" y="39"/>
                    <a:pt x="27" y="38"/>
                    <a:pt x="34" y="35"/>
                  </a:cubicBezTo>
                  <a:cubicBezTo>
                    <a:pt x="35" y="35"/>
                    <a:pt x="34" y="33"/>
                    <a:pt x="33" y="33"/>
                  </a:cubicBezTo>
                  <a:cubicBezTo>
                    <a:pt x="30" y="32"/>
                    <a:pt x="27" y="31"/>
                    <a:pt x="24" y="30"/>
                  </a:cubicBezTo>
                  <a:cubicBezTo>
                    <a:pt x="22" y="29"/>
                    <a:pt x="21" y="32"/>
                    <a:pt x="23" y="3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0" name="Freeform 740"/>
            <p:cNvSpPr/>
            <p:nvPr/>
          </p:nvSpPr>
          <p:spPr bwMode="auto">
            <a:xfrm>
              <a:off x="5319" y="1782"/>
              <a:ext cx="65" cy="47"/>
            </a:xfrm>
            <a:custGeom>
              <a:avLst/>
              <a:gdLst>
                <a:gd name="T0" fmla="*/ 10 w 53"/>
                <a:gd name="T1" fmla="*/ 4 h 39"/>
                <a:gd name="T2" fmla="*/ 14 w 53"/>
                <a:gd name="T3" fmla="*/ 3 h 39"/>
                <a:gd name="T4" fmla="*/ 0 w 53"/>
                <a:gd name="T5" fmla="*/ 22 h 39"/>
                <a:gd name="T6" fmla="*/ 13 w 53"/>
                <a:gd name="T7" fmla="*/ 7 h 39"/>
                <a:gd name="T8" fmla="*/ 2 w 53"/>
                <a:gd name="T9" fmla="*/ 23 h 39"/>
                <a:gd name="T10" fmla="*/ 19 w 53"/>
                <a:gd name="T11" fmla="*/ 7 h 39"/>
                <a:gd name="T12" fmla="*/ 5 w 53"/>
                <a:gd name="T13" fmla="*/ 29 h 39"/>
                <a:gd name="T14" fmla="*/ 25 w 53"/>
                <a:gd name="T15" fmla="*/ 6 h 39"/>
                <a:gd name="T16" fmla="*/ 11 w 53"/>
                <a:gd name="T17" fmla="*/ 28 h 39"/>
                <a:gd name="T18" fmla="*/ 30 w 53"/>
                <a:gd name="T19" fmla="*/ 6 h 39"/>
                <a:gd name="T20" fmla="*/ 15 w 53"/>
                <a:gd name="T21" fmla="*/ 29 h 39"/>
                <a:gd name="T22" fmla="*/ 34 w 53"/>
                <a:gd name="T23" fmla="*/ 4 h 39"/>
                <a:gd name="T24" fmla="*/ 19 w 53"/>
                <a:gd name="T25" fmla="*/ 31 h 39"/>
                <a:gd name="T26" fmla="*/ 42 w 53"/>
                <a:gd name="T27" fmla="*/ 4 h 39"/>
                <a:gd name="T28" fmla="*/ 21 w 53"/>
                <a:gd name="T29" fmla="*/ 35 h 39"/>
                <a:gd name="T30" fmla="*/ 46 w 53"/>
                <a:gd name="T31" fmla="*/ 4 h 39"/>
                <a:gd name="T32" fmla="*/ 31 w 53"/>
                <a:gd name="T33" fmla="*/ 30 h 39"/>
                <a:gd name="T34" fmla="*/ 46 w 53"/>
                <a:gd name="T35" fmla="*/ 13 h 39"/>
                <a:gd name="T36" fmla="*/ 38 w 53"/>
                <a:gd name="T37" fmla="*/ 26 h 39"/>
                <a:gd name="T38" fmla="*/ 50 w 53"/>
                <a:gd name="T39" fmla="*/ 21 h 39"/>
                <a:gd name="T40" fmla="*/ 53 w 53"/>
                <a:gd name="T41" fmla="*/ 19 h 39"/>
                <a:gd name="T42" fmla="*/ 50 w 53"/>
                <a:gd name="T43" fmla="*/ 22 h 39"/>
                <a:gd name="T44" fmla="*/ 53 w 53"/>
                <a:gd name="T45" fmla="*/ 21 h 39"/>
                <a:gd name="T46" fmla="*/ 38 w 53"/>
                <a:gd name="T47" fmla="*/ 26 h 39"/>
                <a:gd name="T48" fmla="*/ 47 w 53"/>
                <a:gd name="T49" fmla="*/ 12 h 39"/>
                <a:gd name="T50" fmla="*/ 31 w 53"/>
                <a:gd name="T51" fmla="*/ 30 h 39"/>
                <a:gd name="T52" fmla="*/ 47 w 53"/>
                <a:gd name="T53" fmla="*/ 3 h 39"/>
                <a:gd name="T54" fmla="*/ 21 w 53"/>
                <a:gd name="T55" fmla="*/ 35 h 39"/>
                <a:gd name="T56" fmla="*/ 42 w 53"/>
                <a:gd name="T57" fmla="*/ 3 h 39"/>
                <a:gd name="T58" fmla="*/ 19 w 53"/>
                <a:gd name="T59" fmla="*/ 31 h 39"/>
                <a:gd name="T60" fmla="*/ 35 w 53"/>
                <a:gd name="T61" fmla="*/ 3 h 39"/>
                <a:gd name="T62" fmla="*/ 16 w 53"/>
                <a:gd name="T63" fmla="*/ 28 h 39"/>
                <a:gd name="T64" fmla="*/ 30 w 53"/>
                <a:gd name="T65" fmla="*/ 6 h 39"/>
                <a:gd name="T66" fmla="*/ 11 w 53"/>
                <a:gd name="T67" fmla="*/ 27 h 39"/>
                <a:gd name="T68" fmla="*/ 25 w 53"/>
                <a:gd name="T69" fmla="*/ 6 h 39"/>
                <a:gd name="T70" fmla="*/ 5 w 53"/>
                <a:gd name="T71" fmla="*/ 29 h 39"/>
                <a:gd name="T72" fmla="*/ 19 w 53"/>
                <a:gd name="T73" fmla="*/ 5 h 39"/>
                <a:gd name="T74" fmla="*/ 2 w 53"/>
                <a:gd name="T75" fmla="*/ 23 h 39"/>
                <a:gd name="T76" fmla="*/ 14 w 53"/>
                <a:gd name="T77" fmla="*/ 7 h 39"/>
                <a:gd name="T78" fmla="*/ 0 w 53"/>
                <a:gd name="T79" fmla="*/ 23 h 39"/>
                <a:gd name="T80" fmla="*/ 14 w 53"/>
                <a:gd name="T81" fmla="*/ 3 h 39"/>
                <a:gd name="T82" fmla="*/ 10 w 53"/>
                <a:gd name="T83" fmla="*/ 5 h 39"/>
                <a:gd name="T84" fmla="*/ 13 w 53"/>
                <a:gd name="T85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3" h="39">
                  <a:moveTo>
                    <a:pt x="10" y="4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1" y="5"/>
                    <a:pt x="12" y="5"/>
                    <a:pt x="13" y="6"/>
                  </a:cubicBezTo>
                  <a:cubicBezTo>
                    <a:pt x="13" y="5"/>
                    <a:pt x="13" y="4"/>
                    <a:pt x="14" y="3"/>
                  </a:cubicBezTo>
                  <a:cubicBezTo>
                    <a:pt x="13" y="3"/>
                    <a:pt x="12" y="3"/>
                    <a:pt x="11" y="2"/>
                  </a:cubicBezTo>
                  <a:cubicBezTo>
                    <a:pt x="9" y="10"/>
                    <a:pt x="4" y="16"/>
                    <a:pt x="0" y="22"/>
                  </a:cubicBezTo>
                  <a:cubicBezTo>
                    <a:pt x="1" y="23"/>
                    <a:pt x="2" y="23"/>
                    <a:pt x="3" y="23"/>
                  </a:cubicBezTo>
                  <a:cubicBezTo>
                    <a:pt x="6" y="17"/>
                    <a:pt x="9" y="12"/>
                    <a:pt x="13" y="7"/>
                  </a:cubicBezTo>
                  <a:cubicBezTo>
                    <a:pt x="13" y="7"/>
                    <a:pt x="12" y="6"/>
                    <a:pt x="11" y="6"/>
                  </a:cubicBezTo>
                  <a:cubicBezTo>
                    <a:pt x="9" y="12"/>
                    <a:pt x="6" y="17"/>
                    <a:pt x="2" y="23"/>
                  </a:cubicBezTo>
                  <a:cubicBezTo>
                    <a:pt x="1" y="24"/>
                    <a:pt x="3" y="26"/>
                    <a:pt x="4" y="25"/>
                  </a:cubicBezTo>
                  <a:cubicBezTo>
                    <a:pt x="9" y="19"/>
                    <a:pt x="13" y="12"/>
                    <a:pt x="19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5" y="14"/>
                    <a:pt x="9" y="22"/>
                    <a:pt x="5" y="29"/>
                  </a:cubicBezTo>
                  <a:cubicBezTo>
                    <a:pt x="4" y="30"/>
                    <a:pt x="6" y="32"/>
                    <a:pt x="7" y="31"/>
                  </a:cubicBezTo>
                  <a:cubicBezTo>
                    <a:pt x="14" y="23"/>
                    <a:pt x="19" y="14"/>
                    <a:pt x="25" y="6"/>
                  </a:cubicBezTo>
                  <a:cubicBezTo>
                    <a:pt x="24" y="6"/>
                    <a:pt x="23" y="5"/>
                    <a:pt x="22" y="5"/>
                  </a:cubicBezTo>
                  <a:cubicBezTo>
                    <a:pt x="20" y="13"/>
                    <a:pt x="15" y="20"/>
                    <a:pt x="11" y="28"/>
                  </a:cubicBezTo>
                  <a:cubicBezTo>
                    <a:pt x="10" y="29"/>
                    <a:pt x="12" y="31"/>
                    <a:pt x="13" y="30"/>
                  </a:cubicBezTo>
                  <a:cubicBezTo>
                    <a:pt x="21" y="23"/>
                    <a:pt x="24" y="14"/>
                    <a:pt x="30" y="6"/>
                  </a:cubicBezTo>
                  <a:cubicBezTo>
                    <a:pt x="29" y="6"/>
                    <a:pt x="28" y="5"/>
                    <a:pt x="27" y="5"/>
                  </a:cubicBezTo>
                  <a:cubicBezTo>
                    <a:pt x="22" y="12"/>
                    <a:pt x="18" y="20"/>
                    <a:pt x="15" y="29"/>
                  </a:cubicBezTo>
                  <a:cubicBezTo>
                    <a:pt x="15" y="30"/>
                    <a:pt x="17" y="31"/>
                    <a:pt x="18" y="30"/>
                  </a:cubicBezTo>
                  <a:cubicBezTo>
                    <a:pt x="26" y="23"/>
                    <a:pt x="29" y="13"/>
                    <a:pt x="34" y="4"/>
                  </a:cubicBezTo>
                  <a:cubicBezTo>
                    <a:pt x="33" y="3"/>
                    <a:pt x="32" y="3"/>
                    <a:pt x="32" y="3"/>
                  </a:cubicBezTo>
                  <a:cubicBezTo>
                    <a:pt x="28" y="12"/>
                    <a:pt x="24" y="22"/>
                    <a:pt x="19" y="31"/>
                  </a:cubicBezTo>
                  <a:cubicBezTo>
                    <a:pt x="19" y="33"/>
                    <a:pt x="21" y="34"/>
                    <a:pt x="22" y="33"/>
                  </a:cubicBezTo>
                  <a:cubicBezTo>
                    <a:pt x="29" y="23"/>
                    <a:pt x="34" y="12"/>
                    <a:pt x="42" y="4"/>
                  </a:cubicBezTo>
                  <a:cubicBezTo>
                    <a:pt x="41" y="3"/>
                    <a:pt x="41" y="2"/>
                    <a:pt x="40" y="2"/>
                  </a:cubicBezTo>
                  <a:cubicBezTo>
                    <a:pt x="34" y="13"/>
                    <a:pt x="29" y="25"/>
                    <a:pt x="21" y="35"/>
                  </a:cubicBezTo>
                  <a:cubicBezTo>
                    <a:pt x="22" y="36"/>
                    <a:pt x="23" y="37"/>
                    <a:pt x="23" y="37"/>
                  </a:cubicBezTo>
                  <a:cubicBezTo>
                    <a:pt x="30" y="27"/>
                    <a:pt x="35" y="10"/>
                    <a:pt x="46" y="4"/>
                  </a:cubicBezTo>
                  <a:cubicBezTo>
                    <a:pt x="46" y="3"/>
                    <a:pt x="45" y="2"/>
                    <a:pt x="44" y="2"/>
                  </a:cubicBezTo>
                  <a:cubicBezTo>
                    <a:pt x="42" y="12"/>
                    <a:pt x="37" y="22"/>
                    <a:pt x="31" y="30"/>
                  </a:cubicBezTo>
                  <a:cubicBezTo>
                    <a:pt x="32" y="30"/>
                    <a:pt x="33" y="31"/>
                    <a:pt x="33" y="31"/>
                  </a:cubicBezTo>
                  <a:cubicBezTo>
                    <a:pt x="37" y="25"/>
                    <a:pt x="42" y="19"/>
                    <a:pt x="46" y="13"/>
                  </a:cubicBezTo>
                  <a:cubicBezTo>
                    <a:pt x="45" y="13"/>
                    <a:pt x="44" y="13"/>
                    <a:pt x="43" y="12"/>
                  </a:cubicBezTo>
                  <a:cubicBezTo>
                    <a:pt x="43" y="17"/>
                    <a:pt x="39" y="22"/>
                    <a:pt x="38" y="26"/>
                  </a:cubicBezTo>
                  <a:cubicBezTo>
                    <a:pt x="38" y="28"/>
                    <a:pt x="39" y="29"/>
                    <a:pt x="41" y="28"/>
                  </a:cubicBezTo>
                  <a:cubicBezTo>
                    <a:pt x="42" y="27"/>
                    <a:pt x="51" y="19"/>
                    <a:pt x="50" y="21"/>
                  </a:cubicBezTo>
                  <a:cubicBezTo>
                    <a:pt x="51" y="21"/>
                    <a:pt x="52" y="21"/>
                    <a:pt x="53" y="21"/>
                  </a:cubicBezTo>
                  <a:cubicBezTo>
                    <a:pt x="53" y="20"/>
                    <a:pt x="53" y="20"/>
                    <a:pt x="53" y="19"/>
                  </a:cubicBezTo>
                  <a:cubicBezTo>
                    <a:pt x="52" y="17"/>
                    <a:pt x="49" y="18"/>
                    <a:pt x="50" y="20"/>
                  </a:cubicBezTo>
                  <a:cubicBezTo>
                    <a:pt x="50" y="20"/>
                    <a:pt x="50" y="21"/>
                    <a:pt x="50" y="22"/>
                  </a:cubicBezTo>
                  <a:cubicBezTo>
                    <a:pt x="51" y="23"/>
                    <a:pt x="53" y="23"/>
                    <a:pt x="53" y="22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20"/>
                    <a:pt x="53" y="19"/>
                    <a:pt x="52" y="19"/>
                  </a:cubicBezTo>
                  <a:cubicBezTo>
                    <a:pt x="46" y="17"/>
                    <a:pt x="43" y="21"/>
                    <a:pt x="38" y="26"/>
                  </a:cubicBezTo>
                  <a:cubicBezTo>
                    <a:pt x="39" y="26"/>
                    <a:pt x="40" y="27"/>
                    <a:pt x="41" y="27"/>
                  </a:cubicBezTo>
                  <a:cubicBezTo>
                    <a:pt x="42" y="22"/>
                    <a:pt x="46" y="18"/>
                    <a:pt x="47" y="12"/>
                  </a:cubicBezTo>
                  <a:cubicBezTo>
                    <a:pt x="47" y="11"/>
                    <a:pt x="45" y="10"/>
                    <a:pt x="44" y="11"/>
                  </a:cubicBezTo>
                  <a:cubicBezTo>
                    <a:pt x="39" y="17"/>
                    <a:pt x="34" y="23"/>
                    <a:pt x="31" y="30"/>
                  </a:cubicBezTo>
                  <a:cubicBezTo>
                    <a:pt x="30" y="31"/>
                    <a:pt x="32" y="33"/>
                    <a:pt x="33" y="32"/>
                  </a:cubicBezTo>
                  <a:cubicBezTo>
                    <a:pt x="40" y="23"/>
                    <a:pt x="45" y="13"/>
                    <a:pt x="47" y="3"/>
                  </a:cubicBezTo>
                  <a:cubicBezTo>
                    <a:pt x="47" y="1"/>
                    <a:pt x="46" y="0"/>
                    <a:pt x="45" y="1"/>
                  </a:cubicBezTo>
                  <a:cubicBezTo>
                    <a:pt x="33" y="7"/>
                    <a:pt x="28" y="24"/>
                    <a:pt x="21" y="35"/>
                  </a:cubicBezTo>
                  <a:cubicBezTo>
                    <a:pt x="19" y="37"/>
                    <a:pt x="22" y="39"/>
                    <a:pt x="23" y="37"/>
                  </a:cubicBezTo>
                  <a:cubicBezTo>
                    <a:pt x="32" y="27"/>
                    <a:pt x="37" y="15"/>
                    <a:pt x="42" y="3"/>
                  </a:cubicBezTo>
                  <a:cubicBezTo>
                    <a:pt x="43" y="2"/>
                    <a:pt x="41" y="0"/>
                    <a:pt x="40" y="1"/>
                  </a:cubicBezTo>
                  <a:cubicBezTo>
                    <a:pt x="31" y="10"/>
                    <a:pt x="27" y="22"/>
                    <a:pt x="19" y="31"/>
                  </a:cubicBezTo>
                  <a:cubicBezTo>
                    <a:pt x="20" y="32"/>
                    <a:pt x="21" y="32"/>
                    <a:pt x="22" y="33"/>
                  </a:cubicBezTo>
                  <a:cubicBezTo>
                    <a:pt x="27" y="23"/>
                    <a:pt x="31" y="13"/>
                    <a:pt x="35" y="3"/>
                  </a:cubicBezTo>
                  <a:cubicBezTo>
                    <a:pt x="35" y="2"/>
                    <a:pt x="33" y="1"/>
                    <a:pt x="32" y="2"/>
                  </a:cubicBezTo>
                  <a:cubicBezTo>
                    <a:pt x="26" y="11"/>
                    <a:pt x="24" y="21"/>
                    <a:pt x="16" y="28"/>
                  </a:cubicBezTo>
                  <a:cubicBezTo>
                    <a:pt x="16" y="28"/>
                    <a:pt x="18" y="29"/>
                    <a:pt x="18" y="30"/>
                  </a:cubicBezTo>
                  <a:cubicBezTo>
                    <a:pt x="21" y="21"/>
                    <a:pt x="25" y="14"/>
                    <a:pt x="30" y="6"/>
                  </a:cubicBezTo>
                  <a:cubicBezTo>
                    <a:pt x="31" y="5"/>
                    <a:pt x="28" y="3"/>
                    <a:pt x="27" y="5"/>
                  </a:cubicBezTo>
                  <a:cubicBezTo>
                    <a:pt x="21" y="12"/>
                    <a:pt x="18" y="21"/>
                    <a:pt x="11" y="27"/>
                  </a:cubicBezTo>
                  <a:cubicBezTo>
                    <a:pt x="12" y="28"/>
                    <a:pt x="12" y="29"/>
                    <a:pt x="13" y="29"/>
                  </a:cubicBezTo>
                  <a:cubicBezTo>
                    <a:pt x="17" y="22"/>
                    <a:pt x="23" y="14"/>
                    <a:pt x="25" y="6"/>
                  </a:cubicBezTo>
                  <a:cubicBezTo>
                    <a:pt x="25" y="4"/>
                    <a:pt x="23" y="3"/>
                    <a:pt x="22" y="5"/>
                  </a:cubicBezTo>
                  <a:cubicBezTo>
                    <a:pt x="16" y="13"/>
                    <a:pt x="11" y="21"/>
                    <a:pt x="5" y="29"/>
                  </a:cubicBezTo>
                  <a:cubicBezTo>
                    <a:pt x="6" y="29"/>
                    <a:pt x="7" y="30"/>
                    <a:pt x="7" y="31"/>
                  </a:cubicBezTo>
                  <a:cubicBezTo>
                    <a:pt x="12" y="23"/>
                    <a:pt x="19" y="15"/>
                    <a:pt x="19" y="5"/>
                  </a:cubicBezTo>
                  <a:cubicBezTo>
                    <a:pt x="19" y="4"/>
                    <a:pt x="18" y="3"/>
                    <a:pt x="17" y="4"/>
                  </a:cubicBezTo>
                  <a:cubicBezTo>
                    <a:pt x="11" y="10"/>
                    <a:pt x="7" y="17"/>
                    <a:pt x="2" y="23"/>
                  </a:cubicBezTo>
                  <a:cubicBezTo>
                    <a:pt x="3" y="23"/>
                    <a:pt x="4" y="24"/>
                    <a:pt x="4" y="24"/>
                  </a:cubicBezTo>
                  <a:cubicBezTo>
                    <a:pt x="9" y="19"/>
                    <a:pt x="12" y="13"/>
                    <a:pt x="14" y="7"/>
                  </a:cubicBezTo>
                  <a:cubicBezTo>
                    <a:pt x="14" y="5"/>
                    <a:pt x="12" y="4"/>
                    <a:pt x="11" y="5"/>
                  </a:cubicBezTo>
                  <a:cubicBezTo>
                    <a:pt x="7" y="10"/>
                    <a:pt x="3" y="16"/>
                    <a:pt x="0" y="23"/>
                  </a:cubicBezTo>
                  <a:cubicBezTo>
                    <a:pt x="0" y="24"/>
                    <a:pt x="2" y="25"/>
                    <a:pt x="3" y="24"/>
                  </a:cubicBezTo>
                  <a:cubicBezTo>
                    <a:pt x="7" y="17"/>
                    <a:pt x="12" y="11"/>
                    <a:pt x="14" y="3"/>
                  </a:cubicBezTo>
                  <a:cubicBezTo>
                    <a:pt x="14" y="1"/>
                    <a:pt x="12" y="1"/>
                    <a:pt x="11" y="2"/>
                  </a:cubicBezTo>
                  <a:cubicBezTo>
                    <a:pt x="10" y="3"/>
                    <a:pt x="10" y="4"/>
                    <a:pt x="10" y="5"/>
                  </a:cubicBezTo>
                  <a:cubicBezTo>
                    <a:pt x="9" y="7"/>
                    <a:pt x="11" y="8"/>
                    <a:pt x="12" y="7"/>
                  </a:cubicBezTo>
                  <a:cubicBezTo>
                    <a:pt x="12" y="7"/>
                    <a:pt x="13" y="7"/>
                    <a:pt x="13" y="6"/>
                  </a:cubicBezTo>
                  <a:cubicBezTo>
                    <a:pt x="14" y="5"/>
                    <a:pt x="12" y="3"/>
                    <a:pt x="10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1" name="Freeform 741"/>
            <p:cNvSpPr/>
            <p:nvPr/>
          </p:nvSpPr>
          <p:spPr bwMode="auto">
            <a:xfrm>
              <a:off x="5506" y="1306"/>
              <a:ext cx="41" cy="52"/>
            </a:xfrm>
            <a:custGeom>
              <a:avLst/>
              <a:gdLst>
                <a:gd name="T0" fmla="*/ 13 w 34"/>
                <a:gd name="T1" fmla="*/ 22 h 42"/>
                <a:gd name="T2" fmla="*/ 24 w 34"/>
                <a:gd name="T3" fmla="*/ 30 h 42"/>
                <a:gd name="T4" fmla="*/ 14 w 34"/>
                <a:gd name="T5" fmla="*/ 39 h 42"/>
                <a:gd name="T6" fmla="*/ 15 w 34"/>
                <a:gd name="T7" fmla="*/ 40 h 42"/>
                <a:gd name="T8" fmla="*/ 25 w 34"/>
                <a:gd name="T9" fmla="*/ 7 h 42"/>
                <a:gd name="T10" fmla="*/ 0 w 34"/>
                <a:gd name="T11" fmla="*/ 16 h 42"/>
                <a:gd name="T12" fmla="*/ 4 w 34"/>
                <a:gd name="T13" fmla="*/ 17 h 42"/>
                <a:gd name="T14" fmla="*/ 24 w 34"/>
                <a:gd name="T15" fmla="*/ 16 h 42"/>
                <a:gd name="T16" fmla="*/ 12 w 34"/>
                <a:gd name="T17" fmla="*/ 40 h 42"/>
                <a:gd name="T18" fmla="*/ 14 w 34"/>
                <a:gd name="T19" fmla="*/ 42 h 42"/>
                <a:gd name="T20" fmla="*/ 27 w 34"/>
                <a:gd name="T21" fmla="*/ 32 h 42"/>
                <a:gd name="T22" fmla="*/ 14 w 34"/>
                <a:gd name="T23" fmla="*/ 19 h 42"/>
                <a:gd name="T24" fmla="*/ 13 w 34"/>
                <a:gd name="T25" fmla="*/ 2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42">
                  <a:moveTo>
                    <a:pt x="13" y="22"/>
                  </a:moveTo>
                  <a:cubicBezTo>
                    <a:pt x="18" y="23"/>
                    <a:pt x="23" y="25"/>
                    <a:pt x="24" y="30"/>
                  </a:cubicBezTo>
                  <a:cubicBezTo>
                    <a:pt x="24" y="36"/>
                    <a:pt x="18" y="39"/>
                    <a:pt x="14" y="39"/>
                  </a:cubicBezTo>
                  <a:cubicBezTo>
                    <a:pt x="14" y="39"/>
                    <a:pt x="15" y="40"/>
                    <a:pt x="15" y="40"/>
                  </a:cubicBezTo>
                  <a:cubicBezTo>
                    <a:pt x="18" y="32"/>
                    <a:pt x="34" y="16"/>
                    <a:pt x="25" y="7"/>
                  </a:cubicBezTo>
                  <a:cubicBezTo>
                    <a:pt x="17" y="0"/>
                    <a:pt x="4" y="8"/>
                    <a:pt x="0" y="16"/>
                  </a:cubicBezTo>
                  <a:cubicBezTo>
                    <a:pt x="0" y="18"/>
                    <a:pt x="3" y="19"/>
                    <a:pt x="4" y="17"/>
                  </a:cubicBezTo>
                  <a:cubicBezTo>
                    <a:pt x="6" y="9"/>
                    <a:pt x="26" y="2"/>
                    <a:pt x="24" y="16"/>
                  </a:cubicBezTo>
                  <a:cubicBezTo>
                    <a:pt x="23" y="25"/>
                    <a:pt x="15" y="31"/>
                    <a:pt x="12" y="40"/>
                  </a:cubicBezTo>
                  <a:cubicBezTo>
                    <a:pt x="12" y="41"/>
                    <a:pt x="13" y="42"/>
                    <a:pt x="14" y="42"/>
                  </a:cubicBezTo>
                  <a:cubicBezTo>
                    <a:pt x="20" y="42"/>
                    <a:pt x="26" y="39"/>
                    <a:pt x="27" y="32"/>
                  </a:cubicBezTo>
                  <a:cubicBezTo>
                    <a:pt x="27" y="25"/>
                    <a:pt x="21" y="20"/>
                    <a:pt x="14" y="19"/>
                  </a:cubicBezTo>
                  <a:cubicBezTo>
                    <a:pt x="12" y="19"/>
                    <a:pt x="11" y="22"/>
                    <a:pt x="13" y="2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2" name="Freeform 742"/>
            <p:cNvSpPr/>
            <p:nvPr/>
          </p:nvSpPr>
          <p:spPr bwMode="auto">
            <a:xfrm>
              <a:off x="5547" y="1304"/>
              <a:ext cx="38" cy="44"/>
            </a:xfrm>
            <a:custGeom>
              <a:avLst/>
              <a:gdLst>
                <a:gd name="T0" fmla="*/ 7 w 31"/>
                <a:gd name="T1" fmla="*/ 21 h 36"/>
                <a:gd name="T2" fmla="*/ 11 w 31"/>
                <a:gd name="T3" fmla="*/ 33 h 36"/>
                <a:gd name="T4" fmla="*/ 14 w 31"/>
                <a:gd name="T5" fmla="*/ 35 h 36"/>
                <a:gd name="T6" fmla="*/ 22 w 31"/>
                <a:gd name="T7" fmla="*/ 7 h 36"/>
                <a:gd name="T8" fmla="*/ 1 w 31"/>
                <a:gd name="T9" fmla="*/ 17 h 36"/>
                <a:gd name="T10" fmla="*/ 4 w 31"/>
                <a:gd name="T11" fmla="*/ 17 h 36"/>
                <a:gd name="T12" fmla="*/ 22 w 31"/>
                <a:gd name="T13" fmla="*/ 14 h 36"/>
                <a:gd name="T14" fmla="*/ 11 w 31"/>
                <a:gd name="T15" fmla="*/ 34 h 36"/>
                <a:gd name="T16" fmla="*/ 13 w 31"/>
                <a:gd name="T17" fmla="*/ 35 h 36"/>
                <a:gd name="T18" fmla="*/ 10 w 31"/>
                <a:gd name="T19" fmla="*/ 19 h 36"/>
                <a:gd name="T20" fmla="*/ 7 w 31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36">
                  <a:moveTo>
                    <a:pt x="7" y="21"/>
                  </a:moveTo>
                  <a:cubicBezTo>
                    <a:pt x="10" y="24"/>
                    <a:pt x="17" y="29"/>
                    <a:pt x="11" y="33"/>
                  </a:cubicBezTo>
                  <a:cubicBezTo>
                    <a:pt x="12" y="33"/>
                    <a:pt x="13" y="34"/>
                    <a:pt x="14" y="35"/>
                  </a:cubicBezTo>
                  <a:cubicBezTo>
                    <a:pt x="16" y="26"/>
                    <a:pt x="31" y="16"/>
                    <a:pt x="22" y="7"/>
                  </a:cubicBezTo>
                  <a:cubicBezTo>
                    <a:pt x="16" y="0"/>
                    <a:pt x="2" y="10"/>
                    <a:pt x="1" y="17"/>
                  </a:cubicBezTo>
                  <a:cubicBezTo>
                    <a:pt x="0" y="19"/>
                    <a:pt x="3" y="19"/>
                    <a:pt x="4" y="17"/>
                  </a:cubicBezTo>
                  <a:cubicBezTo>
                    <a:pt x="5" y="10"/>
                    <a:pt x="23" y="3"/>
                    <a:pt x="22" y="14"/>
                  </a:cubicBezTo>
                  <a:cubicBezTo>
                    <a:pt x="20" y="22"/>
                    <a:pt x="12" y="26"/>
                    <a:pt x="11" y="34"/>
                  </a:cubicBezTo>
                  <a:cubicBezTo>
                    <a:pt x="10" y="35"/>
                    <a:pt x="12" y="36"/>
                    <a:pt x="13" y="35"/>
                  </a:cubicBezTo>
                  <a:cubicBezTo>
                    <a:pt x="21" y="31"/>
                    <a:pt x="14" y="23"/>
                    <a:pt x="10" y="19"/>
                  </a:cubicBezTo>
                  <a:cubicBezTo>
                    <a:pt x="8" y="17"/>
                    <a:pt x="6" y="19"/>
                    <a:pt x="7" y="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3" name="Freeform 743"/>
            <p:cNvSpPr/>
            <p:nvPr/>
          </p:nvSpPr>
          <p:spPr bwMode="auto">
            <a:xfrm>
              <a:off x="5585" y="1342"/>
              <a:ext cx="5" cy="3"/>
            </a:xfrm>
            <a:custGeom>
              <a:avLst/>
              <a:gdLst>
                <a:gd name="T0" fmla="*/ 2 w 4"/>
                <a:gd name="T1" fmla="*/ 3 h 3"/>
                <a:gd name="T2" fmla="*/ 2 w 4"/>
                <a:gd name="T3" fmla="*/ 0 h 3"/>
                <a:gd name="T4" fmla="*/ 2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4" y="3"/>
                    <a:pt x="4" y="0"/>
                    <a:pt x="2" y="0"/>
                  </a:cubicBezTo>
                  <a:cubicBezTo>
                    <a:pt x="0" y="0"/>
                    <a:pt x="0" y="3"/>
                    <a:pt x="2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4" name="Freeform 744"/>
            <p:cNvSpPr/>
            <p:nvPr/>
          </p:nvSpPr>
          <p:spPr bwMode="auto">
            <a:xfrm>
              <a:off x="5581" y="1349"/>
              <a:ext cx="14" cy="12"/>
            </a:xfrm>
            <a:custGeom>
              <a:avLst/>
              <a:gdLst>
                <a:gd name="T0" fmla="*/ 7 w 11"/>
                <a:gd name="T1" fmla="*/ 5 h 10"/>
                <a:gd name="T2" fmla="*/ 5 w 11"/>
                <a:gd name="T3" fmla="*/ 7 h 10"/>
                <a:gd name="T4" fmla="*/ 7 w 11"/>
                <a:gd name="T5" fmla="*/ 9 h 10"/>
                <a:gd name="T6" fmla="*/ 6 w 11"/>
                <a:gd name="T7" fmla="*/ 2 h 10"/>
                <a:gd name="T8" fmla="*/ 5 w 11"/>
                <a:gd name="T9" fmla="*/ 1 h 10"/>
                <a:gd name="T10" fmla="*/ 3 w 11"/>
                <a:gd name="T11" fmla="*/ 2 h 10"/>
                <a:gd name="T12" fmla="*/ 0 w 11"/>
                <a:gd name="T13" fmla="*/ 7 h 10"/>
                <a:gd name="T14" fmla="*/ 4 w 11"/>
                <a:gd name="T15" fmla="*/ 8 h 10"/>
                <a:gd name="T16" fmla="*/ 6 w 11"/>
                <a:gd name="T17" fmla="*/ 3 h 10"/>
                <a:gd name="T18" fmla="*/ 3 w 11"/>
                <a:gd name="T19" fmla="*/ 2 h 10"/>
                <a:gd name="T20" fmla="*/ 3 w 11"/>
                <a:gd name="T21" fmla="*/ 9 h 10"/>
                <a:gd name="T22" fmla="*/ 6 w 11"/>
                <a:gd name="T23" fmla="*/ 10 h 10"/>
                <a:gd name="T24" fmla="*/ 9 w 11"/>
                <a:gd name="T25" fmla="*/ 7 h 10"/>
                <a:gd name="T26" fmla="*/ 7 w 11"/>
                <a:gd name="T2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0">
                  <a:moveTo>
                    <a:pt x="7" y="5"/>
                  </a:moveTo>
                  <a:cubicBezTo>
                    <a:pt x="6" y="6"/>
                    <a:pt x="6" y="7"/>
                    <a:pt x="5" y="7"/>
                  </a:cubicBezTo>
                  <a:cubicBezTo>
                    <a:pt x="5" y="7"/>
                    <a:pt x="6" y="8"/>
                    <a:pt x="7" y="9"/>
                  </a:cubicBezTo>
                  <a:cubicBezTo>
                    <a:pt x="7" y="6"/>
                    <a:pt x="6" y="4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4" y="0"/>
                    <a:pt x="3" y="1"/>
                    <a:pt x="3" y="2"/>
                  </a:cubicBezTo>
                  <a:cubicBezTo>
                    <a:pt x="2" y="4"/>
                    <a:pt x="1" y="5"/>
                    <a:pt x="0" y="7"/>
                  </a:cubicBezTo>
                  <a:cubicBezTo>
                    <a:pt x="0" y="9"/>
                    <a:pt x="3" y="10"/>
                    <a:pt x="4" y="8"/>
                  </a:cubicBezTo>
                  <a:cubicBezTo>
                    <a:pt x="4" y="6"/>
                    <a:pt x="5" y="4"/>
                    <a:pt x="6" y="3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3" y="4"/>
                    <a:pt x="3" y="6"/>
                    <a:pt x="3" y="9"/>
                  </a:cubicBezTo>
                  <a:cubicBezTo>
                    <a:pt x="3" y="9"/>
                    <a:pt x="4" y="10"/>
                    <a:pt x="6" y="10"/>
                  </a:cubicBezTo>
                  <a:cubicBezTo>
                    <a:pt x="7" y="9"/>
                    <a:pt x="8" y="8"/>
                    <a:pt x="9" y="7"/>
                  </a:cubicBezTo>
                  <a:cubicBezTo>
                    <a:pt x="11" y="6"/>
                    <a:pt x="9" y="4"/>
                    <a:pt x="7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5" name="Freeform 745"/>
            <p:cNvSpPr/>
            <p:nvPr/>
          </p:nvSpPr>
          <p:spPr bwMode="auto">
            <a:xfrm>
              <a:off x="5618" y="1317"/>
              <a:ext cx="8" cy="32"/>
            </a:xfrm>
            <a:custGeom>
              <a:avLst/>
              <a:gdLst>
                <a:gd name="T0" fmla="*/ 1 w 7"/>
                <a:gd name="T1" fmla="*/ 3 h 26"/>
                <a:gd name="T2" fmla="*/ 3 w 7"/>
                <a:gd name="T3" fmla="*/ 12 h 26"/>
                <a:gd name="T4" fmla="*/ 3 w 7"/>
                <a:gd name="T5" fmla="*/ 22 h 26"/>
                <a:gd name="T6" fmla="*/ 4 w 7"/>
                <a:gd name="T7" fmla="*/ 24 h 26"/>
                <a:gd name="T8" fmla="*/ 6 w 7"/>
                <a:gd name="T9" fmla="*/ 16 h 26"/>
                <a:gd name="T10" fmla="*/ 4 w 7"/>
                <a:gd name="T11" fmla="*/ 3 h 26"/>
                <a:gd name="T12" fmla="*/ 1 w 7"/>
                <a:gd name="T13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6">
                  <a:moveTo>
                    <a:pt x="1" y="3"/>
                  </a:moveTo>
                  <a:cubicBezTo>
                    <a:pt x="1" y="5"/>
                    <a:pt x="2" y="9"/>
                    <a:pt x="3" y="12"/>
                  </a:cubicBezTo>
                  <a:cubicBezTo>
                    <a:pt x="3" y="13"/>
                    <a:pt x="5" y="20"/>
                    <a:pt x="3" y="22"/>
                  </a:cubicBezTo>
                  <a:cubicBezTo>
                    <a:pt x="1" y="23"/>
                    <a:pt x="2" y="26"/>
                    <a:pt x="4" y="24"/>
                  </a:cubicBezTo>
                  <a:cubicBezTo>
                    <a:pt x="7" y="23"/>
                    <a:pt x="7" y="19"/>
                    <a:pt x="6" y="16"/>
                  </a:cubicBezTo>
                  <a:cubicBezTo>
                    <a:pt x="6" y="12"/>
                    <a:pt x="5" y="7"/>
                    <a:pt x="4" y="3"/>
                  </a:cubicBezTo>
                  <a:cubicBezTo>
                    <a:pt x="4" y="0"/>
                    <a:pt x="0" y="0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6" name="Freeform 746"/>
            <p:cNvSpPr/>
            <p:nvPr/>
          </p:nvSpPr>
          <p:spPr bwMode="auto">
            <a:xfrm>
              <a:off x="5641" y="1314"/>
              <a:ext cx="28" cy="33"/>
            </a:xfrm>
            <a:custGeom>
              <a:avLst/>
              <a:gdLst>
                <a:gd name="T0" fmla="*/ 7 w 23"/>
                <a:gd name="T1" fmla="*/ 24 h 27"/>
                <a:gd name="T2" fmla="*/ 20 w 23"/>
                <a:gd name="T3" fmla="*/ 23 h 27"/>
                <a:gd name="T4" fmla="*/ 20 w 23"/>
                <a:gd name="T5" fmla="*/ 21 h 27"/>
                <a:gd name="T6" fmla="*/ 5 w 23"/>
                <a:gd name="T7" fmla="*/ 17 h 27"/>
                <a:gd name="T8" fmla="*/ 4 w 23"/>
                <a:gd name="T9" fmla="*/ 11 h 27"/>
                <a:gd name="T10" fmla="*/ 9 w 23"/>
                <a:gd name="T11" fmla="*/ 6 h 27"/>
                <a:gd name="T12" fmla="*/ 21 w 23"/>
                <a:gd name="T13" fmla="*/ 3 h 27"/>
                <a:gd name="T14" fmla="*/ 20 w 23"/>
                <a:gd name="T15" fmla="*/ 0 h 27"/>
                <a:gd name="T16" fmla="*/ 0 w 23"/>
                <a:gd name="T17" fmla="*/ 15 h 27"/>
                <a:gd name="T18" fmla="*/ 6 w 23"/>
                <a:gd name="T19" fmla="*/ 21 h 27"/>
                <a:gd name="T20" fmla="*/ 17 w 23"/>
                <a:gd name="T21" fmla="*/ 22 h 27"/>
                <a:gd name="T22" fmla="*/ 17 w 23"/>
                <a:gd name="T23" fmla="*/ 21 h 27"/>
                <a:gd name="T24" fmla="*/ 9 w 23"/>
                <a:gd name="T25" fmla="*/ 21 h 27"/>
                <a:gd name="T26" fmla="*/ 7 w 23"/>
                <a:gd name="T27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27">
                  <a:moveTo>
                    <a:pt x="7" y="24"/>
                  </a:moveTo>
                  <a:cubicBezTo>
                    <a:pt x="11" y="27"/>
                    <a:pt x="16" y="27"/>
                    <a:pt x="20" y="23"/>
                  </a:cubicBezTo>
                  <a:cubicBezTo>
                    <a:pt x="20" y="22"/>
                    <a:pt x="20" y="21"/>
                    <a:pt x="20" y="21"/>
                  </a:cubicBezTo>
                  <a:cubicBezTo>
                    <a:pt x="17" y="15"/>
                    <a:pt x="10" y="19"/>
                    <a:pt x="5" y="17"/>
                  </a:cubicBezTo>
                  <a:cubicBezTo>
                    <a:pt x="3" y="16"/>
                    <a:pt x="4" y="13"/>
                    <a:pt x="4" y="11"/>
                  </a:cubicBezTo>
                  <a:cubicBezTo>
                    <a:pt x="4" y="9"/>
                    <a:pt x="7" y="7"/>
                    <a:pt x="9" y="6"/>
                  </a:cubicBezTo>
                  <a:cubicBezTo>
                    <a:pt x="13" y="5"/>
                    <a:pt x="17" y="5"/>
                    <a:pt x="21" y="3"/>
                  </a:cubicBezTo>
                  <a:cubicBezTo>
                    <a:pt x="23" y="3"/>
                    <a:pt x="22" y="0"/>
                    <a:pt x="20" y="0"/>
                  </a:cubicBezTo>
                  <a:cubicBezTo>
                    <a:pt x="12" y="3"/>
                    <a:pt x="0" y="3"/>
                    <a:pt x="0" y="15"/>
                  </a:cubicBezTo>
                  <a:cubicBezTo>
                    <a:pt x="1" y="18"/>
                    <a:pt x="3" y="20"/>
                    <a:pt x="6" y="21"/>
                  </a:cubicBezTo>
                  <a:cubicBezTo>
                    <a:pt x="9" y="21"/>
                    <a:pt x="15" y="19"/>
                    <a:pt x="17" y="22"/>
                  </a:cubicBezTo>
                  <a:cubicBezTo>
                    <a:pt x="17" y="22"/>
                    <a:pt x="17" y="21"/>
                    <a:pt x="17" y="21"/>
                  </a:cubicBezTo>
                  <a:cubicBezTo>
                    <a:pt x="14" y="23"/>
                    <a:pt x="11" y="23"/>
                    <a:pt x="9" y="21"/>
                  </a:cubicBezTo>
                  <a:cubicBezTo>
                    <a:pt x="7" y="20"/>
                    <a:pt x="5" y="23"/>
                    <a:pt x="7" y="2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7" name="Freeform 747"/>
            <p:cNvSpPr/>
            <p:nvPr/>
          </p:nvSpPr>
          <p:spPr bwMode="auto">
            <a:xfrm>
              <a:off x="5748" y="1687"/>
              <a:ext cx="26" cy="35"/>
            </a:xfrm>
            <a:custGeom>
              <a:avLst/>
              <a:gdLst>
                <a:gd name="T0" fmla="*/ 12 w 21"/>
                <a:gd name="T1" fmla="*/ 1 h 29"/>
                <a:gd name="T2" fmla="*/ 4 w 21"/>
                <a:gd name="T3" fmla="*/ 21 h 29"/>
                <a:gd name="T4" fmla="*/ 20 w 21"/>
                <a:gd name="T5" fmla="*/ 21 h 29"/>
                <a:gd name="T6" fmla="*/ 20 w 21"/>
                <a:gd name="T7" fmla="*/ 19 h 29"/>
                <a:gd name="T8" fmla="*/ 1 w 21"/>
                <a:gd name="T9" fmla="*/ 23 h 29"/>
                <a:gd name="T10" fmla="*/ 3 w 21"/>
                <a:gd name="T11" fmla="*/ 25 h 29"/>
                <a:gd name="T12" fmla="*/ 18 w 21"/>
                <a:gd name="T13" fmla="*/ 22 h 29"/>
                <a:gd name="T14" fmla="*/ 18 w 21"/>
                <a:gd name="T15" fmla="*/ 20 h 29"/>
                <a:gd name="T16" fmla="*/ 9 w 21"/>
                <a:gd name="T17" fmla="*/ 22 h 29"/>
                <a:gd name="T18" fmla="*/ 8 w 21"/>
                <a:gd name="T19" fmla="*/ 15 h 29"/>
                <a:gd name="T20" fmla="*/ 14 w 21"/>
                <a:gd name="T21" fmla="*/ 4 h 29"/>
                <a:gd name="T22" fmla="*/ 12 w 21"/>
                <a:gd name="T23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9">
                  <a:moveTo>
                    <a:pt x="12" y="1"/>
                  </a:moveTo>
                  <a:cubicBezTo>
                    <a:pt x="7" y="6"/>
                    <a:pt x="3" y="14"/>
                    <a:pt x="4" y="21"/>
                  </a:cubicBezTo>
                  <a:cubicBezTo>
                    <a:pt x="6" y="29"/>
                    <a:pt x="17" y="27"/>
                    <a:pt x="20" y="21"/>
                  </a:cubicBezTo>
                  <a:cubicBezTo>
                    <a:pt x="21" y="21"/>
                    <a:pt x="21" y="20"/>
                    <a:pt x="20" y="19"/>
                  </a:cubicBezTo>
                  <a:cubicBezTo>
                    <a:pt x="15" y="15"/>
                    <a:pt x="6" y="19"/>
                    <a:pt x="1" y="23"/>
                  </a:cubicBezTo>
                  <a:cubicBezTo>
                    <a:pt x="0" y="24"/>
                    <a:pt x="1" y="27"/>
                    <a:pt x="3" y="25"/>
                  </a:cubicBezTo>
                  <a:cubicBezTo>
                    <a:pt x="6" y="23"/>
                    <a:pt x="14" y="18"/>
                    <a:pt x="18" y="22"/>
                  </a:cubicBezTo>
                  <a:cubicBezTo>
                    <a:pt x="18" y="21"/>
                    <a:pt x="18" y="20"/>
                    <a:pt x="18" y="20"/>
                  </a:cubicBezTo>
                  <a:cubicBezTo>
                    <a:pt x="16" y="23"/>
                    <a:pt x="13" y="24"/>
                    <a:pt x="9" y="22"/>
                  </a:cubicBezTo>
                  <a:cubicBezTo>
                    <a:pt x="7" y="21"/>
                    <a:pt x="7" y="18"/>
                    <a:pt x="8" y="15"/>
                  </a:cubicBezTo>
                  <a:cubicBezTo>
                    <a:pt x="9" y="11"/>
                    <a:pt x="11" y="7"/>
                    <a:pt x="14" y="4"/>
                  </a:cubicBezTo>
                  <a:cubicBezTo>
                    <a:pt x="15" y="2"/>
                    <a:pt x="13" y="0"/>
                    <a:pt x="12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8" name="Freeform 748"/>
            <p:cNvSpPr/>
            <p:nvPr/>
          </p:nvSpPr>
          <p:spPr bwMode="auto">
            <a:xfrm>
              <a:off x="5781" y="1678"/>
              <a:ext cx="26" cy="33"/>
            </a:xfrm>
            <a:custGeom>
              <a:avLst/>
              <a:gdLst>
                <a:gd name="T0" fmla="*/ 8 w 21"/>
                <a:gd name="T1" fmla="*/ 2 h 27"/>
                <a:gd name="T2" fmla="*/ 4 w 21"/>
                <a:gd name="T3" fmla="*/ 22 h 27"/>
                <a:gd name="T4" fmla="*/ 13 w 21"/>
                <a:gd name="T5" fmla="*/ 26 h 27"/>
                <a:gd name="T6" fmla="*/ 20 w 21"/>
                <a:gd name="T7" fmla="*/ 19 h 27"/>
                <a:gd name="T8" fmla="*/ 19 w 21"/>
                <a:gd name="T9" fmla="*/ 17 h 27"/>
                <a:gd name="T10" fmla="*/ 6 w 21"/>
                <a:gd name="T11" fmla="*/ 20 h 27"/>
                <a:gd name="T12" fmla="*/ 7 w 21"/>
                <a:gd name="T13" fmla="*/ 23 h 27"/>
                <a:gd name="T14" fmla="*/ 18 w 21"/>
                <a:gd name="T15" fmla="*/ 20 h 27"/>
                <a:gd name="T16" fmla="*/ 17 w 21"/>
                <a:gd name="T17" fmla="*/ 18 h 27"/>
                <a:gd name="T18" fmla="*/ 6 w 21"/>
                <a:gd name="T19" fmla="*/ 15 h 27"/>
                <a:gd name="T20" fmla="*/ 10 w 21"/>
                <a:gd name="T21" fmla="*/ 3 h 27"/>
                <a:gd name="T22" fmla="*/ 8 w 21"/>
                <a:gd name="T23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7">
                  <a:moveTo>
                    <a:pt x="8" y="2"/>
                  </a:moveTo>
                  <a:cubicBezTo>
                    <a:pt x="5" y="7"/>
                    <a:pt x="0" y="16"/>
                    <a:pt x="4" y="22"/>
                  </a:cubicBezTo>
                  <a:cubicBezTo>
                    <a:pt x="6" y="25"/>
                    <a:pt x="10" y="27"/>
                    <a:pt x="13" y="26"/>
                  </a:cubicBezTo>
                  <a:cubicBezTo>
                    <a:pt x="17" y="25"/>
                    <a:pt x="19" y="23"/>
                    <a:pt x="20" y="19"/>
                  </a:cubicBezTo>
                  <a:cubicBezTo>
                    <a:pt x="21" y="18"/>
                    <a:pt x="20" y="17"/>
                    <a:pt x="19" y="17"/>
                  </a:cubicBezTo>
                  <a:cubicBezTo>
                    <a:pt x="14" y="15"/>
                    <a:pt x="10" y="17"/>
                    <a:pt x="6" y="20"/>
                  </a:cubicBezTo>
                  <a:cubicBezTo>
                    <a:pt x="4" y="21"/>
                    <a:pt x="6" y="24"/>
                    <a:pt x="7" y="23"/>
                  </a:cubicBezTo>
                  <a:cubicBezTo>
                    <a:pt x="11" y="20"/>
                    <a:pt x="14" y="18"/>
                    <a:pt x="18" y="20"/>
                  </a:cubicBezTo>
                  <a:cubicBezTo>
                    <a:pt x="18" y="19"/>
                    <a:pt x="18" y="19"/>
                    <a:pt x="17" y="18"/>
                  </a:cubicBezTo>
                  <a:cubicBezTo>
                    <a:pt x="15" y="26"/>
                    <a:pt x="4" y="23"/>
                    <a:pt x="6" y="15"/>
                  </a:cubicBezTo>
                  <a:cubicBezTo>
                    <a:pt x="6" y="11"/>
                    <a:pt x="9" y="7"/>
                    <a:pt x="10" y="3"/>
                  </a:cubicBezTo>
                  <a:cubicBezTo>
                    <a:pt x="12" y="1"/>
                    <a:pt x="9" y="0"/>
                    <a:pt x="8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9" name="Freeform 749"/>
            <p:cNvSpPr/>
            <p:nvPr/>
          </p:nvSpPr>
          <p:spPr bwMode="auto">
            <a:xfrm>
              <a:off x="5597" y="1790"/>
              <a:ext cx="22" cy="47"/>
            </a:xfrm>
            <a:custGeom>
              <a:avLst/>
              <a:gdLst>
                <a:gd name="T0" fmla="*/ 3 w 18"/>
                <a:gd name="T1" fmla="*/ 27 h 38"/>
                <a:gd name="T2" fmla="*/ 14 w 18"/>
                <a:gd name="T3" fmla="*/ 3 h 38"/>
                <a:gd name="T4" fmla="*/ 11 w 18"/>
                <a:gd name="T5" fmla="*/ 3 h 38"/>
                <a:gd name="T6" fmla="*/ 14 w 18"/>
                <a:gd name="T7" fmla="*/ 36 h 38"/>
                <a:gd name="T8" fmla="*/ 17 w 18"/>
                <a:gd name="T9" fmla="*/ 36 h 38"/>
                <a:gd name="T10" fmla="*/ 15 w 18"/>
                <a:gd name="T11" fmla="*/ 3 h 38"/>
                <a:gd name="T12" fmla="*/ 11 w 18"/>
                <a:gd name="T13" fmla="*/ 2 h 38"/>
                <a:gd name="T14" fmla="*/ 2 w 18"/>
                <a:gd name="T15" fmla="*/ 25 h 38"/>
                <a:gd name="T16" fmla="*/ 3 w 18"/>
                <a:gd name="T17" fmla="*/ 2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38">
                  <a:moveTo>
                    <a:pt x="3" y="27"/>
                  </a:moveTo>
                  <a:cubicBezTo>
                    <a:pt x="11" y="21"/>
                    <a:pt x="10" y="12"/>
                    <a:pt x="14" y="3"/>
                  </a:cubicBezTo>
                  <a:cubicBezTo>
                    <a:pt x="13" y="3"/>
                    <a:pt x="12" y="3"/>
                    <a:pt x="11" y="3"/>
                  </a:cubicBezTo>
                  <a:cubicBezTo>
                    <a:pt x="11" y="14"/>
                    <a:pt x="11" y="26"/>
                    <a:pt x="14" y="36"/>
                  </a:cubicBezTo>
                  <a:cubicBezTo>
                    <a:pt x="15" y="38"/>
                    <a:pt x="18" y="37"/>
                    <a:pt x="17" y="36"/>
                  </a:cubicBezTo>
                  <a:cubicBezTo>
                    <a:pt x="14" y="25"/>
                    <a:pt x="15" y="14"/>
                    <a:pt x="15" y="3"/>
                  </a:cubicBezTo>
                  <a:cubicBezTo>
                    <a:pt x="15" y="1"/>
                    <a:pt x="12" y="0"/>
                    <a:pt x="11" y="2"/>
                  </a:cubicBezTo>
                  <a:cubicBezTo>
                    <a:pt x="8" y="9"/>
                    <a:pt x="9" y="19"/>
                    <a:pt x="2" y="25"/>
                  </a:cubicBezTo>
                  <a:cubicBezTo>
                    <a:pt x="0" y="26"/>
                    <a:pt x="2" y="29"/>
                    <a:pt x="3" y="2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0" name="Freeform 750"/>
            <p:cNvSpPr/>
            <p:nvPr/>
          </p:nvSpPr>
          <p:spPr bwMode="auto">
            <a:xfrm>
              <a:off x="5632" y="1783"/>
              <a:ext cx="30" cy="39"/>
            </a:xfrm>
            <a:custGeom>
              <a:avLst/>
              <a:gdLst>
                <a:gd name="T0" fmla="*/ 7 w 24"/>
                <a:gd name="T1" fmla="*/ 31 h 32"/>
                <a:gd name="T2" fmla="*/ 18 w 24"/>
                <a:gd name="T3" fmla="*/ 28 h 32"/>
                <a:gd name="T4" fmla="*/ 16 w 24"/>
                <a:gd name="T5" fmla="*/ 20 h 32"/>
                <a:gd name="T6" fmla="*/ 9 w 24"/>
                <a:gd name="T7" fmla="*/ 18 h 32"/>
                <a:gd name="T8" fmla="*/ 6 w 24"/>
                <a:gd name="T9" fmla="*/ 11 h 32"/>
                <a:gd name="T10" fmla="*/ 22 w 24"/>
                <a:gd name="T11" fmla="*/ 4 h 32"/>
                <a:gd name="T12" fmla="*/ 20 w 24"/>
                <a:gd name="T13" fmla="*/ 1 h 32"/>
                <a:gd name="T14" fmla="*/ 1 w 24"/>
                <a:gd name="T15" fmla="*/ 13 h 32"/>
                <a:gd name="T16" fmla="*/ 7 w 24"/>
                <a:gd name="T17" fmla="*/ 21 h 32"/>
                <a:gd name="T18" fmla="*/ 11 w 24"/>
                <a:gd name="T19" fmla="*/ 22 h 32"/>
                <a:gd name="T20" fmla="*/ 12 w 24"/>
                <a:gd name="T21" fmla="*/ 22 h 32"/>
                <a:gd name="T22" fmla="*/ 14 w 24"/>
                <a:gd name="T23" fmla="*/ 27 h 32"/>
                <a:gd name="T24" fmla="*/ 8 w 24"/>
                <a:gd name="T25" fmla="*/ 28 h 32"/>
                <a:gd name="T26" fmla="*/ 7 w 24"/>
                <a:gd name="T27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2">
                  <a:moveTo>
                    <a:pt x="7" y="31"/>
                  </a:moveTo>
                  <a:cubicBezTo>
                    <a:pt x="11" y="32"/>
                    <a:pt x="15" y="31"/>
                    <a:pt x="18" y="28"/>
                  </a:cubicBezTo>
                  <a:cubicBezTo>
                    <a:pt x="20" y="25"/>
                    <a:pt x="19" y="21"/>
                    <a:pt x="16" y="20"/>
                  </a:cubicBezTo>
                  <a:cubicBezTo>
                    <a:pt x="14" y="19"/>
                    <a:pt x="11" y="19"/>
                    <a:pt x="9" y="18"/>
                  </a:cubicBezTo>
                  <a:cubicBezTo>
                    <a:pt x="5" y="18"/>
                    <a:pt x="2" y="14"/>
                    <a:pt x="6" y="11"/>
                  </a:cubicBezTo>
                  <a:cubicBezTo>
                    <a:pt x="11" y="8"/>
                    <a:pt x="17" y="6"/>
                    <a:pt x="22" y="4"/>
                  </a:cubicBezTo>
                  <a:cubicBezTo>
                    <a:pt x="24" y="3"/>
                    <a:pt x="22" y="0"/>
                    <a:pt x="20" y="1"/>
                  </a:cubicBezTo>
                  <a:cubicBezTo>
                    <a:pt x="16" y="3"/>
                    <a:pt x="1" y="7"/>
                    <a:pt x="1" y="13"/>
                  </a:cubicBezTo>
                  <a:cubicBezTo>
                    <a:pt x="0" y="17"/>
                    <a:pt x="4" y="19"/>
                    <a:pt x="7" y="21"/>
                  </a:cubicBezTo>
                  <a:cubicBezTo>
                    <a:pt x="8" y="22"/>
                    <a:pt x="10" y="22"/>
                    <a:pt x="11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5" y="22"/>
                    <a:pt x="15" y="24"/>
                    <a:pt x="14" y="27"/>
                  </a:cubicBezTo>
                  <a:cubicBezTo>
                    <a:pt x="12" y="28"/>
                    <a:pt x="10" y="28"/>
                    <a:pt x="8" y="28"/>
                  </a:cubicBezTo>
                  <a:cubicBezTo>
                    <a:pt x="6" y="27"/>
                    <a:pt x="5" y="30"/>
                    <a:pt x="7" y="3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1" name="Freeform 751"/>
            <p:cNvSpPr/>
            <p:nvPr/>
          </p:nvSpPr>
          <p:spPr bwMode="auto">
            <a:xfrm>
              <a:off x="5674" y="1682"/>
              <a:ext cx="29" cy="40"/>
            </a:xfrm>
            <a:custGeom>
              <a:avLst/>
              <a:gdLst>
                <a:gd name="T0" fmla="*/ 4 w 24"/>
                <a:gd name="T1" fmla="*/ 10 h 33"/>
                <a:gd name="T2" fmla="*/ 16 w 24"/>
                <a:gd name="T3" fmla="*/ 4 h 33"/>
                <a:gd name="T4" fmla="*/ 13 w 24"/>
                <a:gd name="T5" fmla="*/ 3 h 33"/>
                <a:gd name="T6" fmla="*/ 13 w 24"/>
                <a:gd name="T7" fmla="*/ 31 h 33"/>
                <a:gd name="T8" fmla="*/ 16 w 24"/>
                <a:gd name="T9" fmla="*/ 29 h 33"/>
                <a:gd name="T10" fmla="*/ 9 w 24"/>
                <a:gd name="T11" fmla="*/ 22 h 33"/>
                <a:gd name="T12" fmla="*/ 8 w 24"/>
                <a:gd name="T13" fmla="*/ 25 h 33"/>
                <a:gd name="T14" fmla="*/ 22 w 24"/>
                <a:gd name="T15" fmla="*/ 18 h 33"/>
                <a:gd name="T16" fmla="*/ 20 w 24"/>
                <a:gd name="T17" fmla="*/ 16 h 33"/>
                <a:gd name="T18" fmla="*/ 7 w 24"/>
                <a:gd name="T19" fmla="*/ 22 h 33"/>
                <a:gd name="T20" fmla="*/ 7 w 24"/>
                <a:gd name="T21" fmla="*/ 25 h 33"/>
                <a:gd name="T22" fmla="*/ 14 w 24"/>
                <a:gd name="T23" fmla="*/ 32 h 33"/>
                <a:gd name="T24" fmla="*/ 16 w 24"/>
                <a:gd name="T25" fmla="*/ 30 h 33"/>
                <a:gd name="T26" fmla="*/ 16 w 24"/>
                <a:gd name="T27" fmla="*/ 2 h 33"/>
                <a:gd name="T28" fmla="*/ 14 w 24"/>
                <a:gd name="T29" fmla="*/ 1 h 33"/>
                <a:gd name="T30" fmla="*/ 2 w 24"/>
                <a:gd name="T31" fmla="*/ 7 h 33"/>
                <a:gd name="T32" fmla="*/ 4 w 24"/>
                <a:gd name="T33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33">
                  <a:moveTo>
                    <a:pt x="4" y="10"/>
                  </a:moveTo>
                  <a:cubicBezTo>
                    <a:pt x="8" y="8"/>
                    <a:pt x="12" y="6"/>
                    <a:pt x="16" y="4"/>
                  </a:cubicBezTo>
                  <a:cubicBezTo>
                    <a:pt x="15" y="3"/>
                    <a:pt x="14" y="3"/>
                    <a:pt x="13" y="3"/>
                  </a:cubicBezTo>
                  <a:cubicBezTo>
                    <a:pt x="15" y="13"/>
                    <a:pt x="8" y="22"/>
                    <a:pt x="13" y="31"/>
                  </a:cubicBezTo>
                  <a:cubicBezTo>
                    <a:pt x="14" y="31"/>
                    <a:pt x="15" y="30"/>
                    <a:pt x="16" y="29"/>
                  </a:cubicBezTo>
                  <a:cubicBezTo>
                    <a:pt x="14" y="27"/>
                    <a:pt x="11" y="25"/>
                    <a:pt x="9" y="22"/>
                  </a:cubicBezTo>
                  <a:cubicBezTo>
                    <a:pt x="9" y="23"/>
                    <a:pt x="8" y="24"/>
                    <a:pt x="8" y="25"/>
                  </a:cubicBezTo>
                  <a:cubicBezTo>
                    <a:pt x="13" y="23"/>
                    <a:pt x="18" y="22"/>
                    <a:pt x="22" y="18"/>
                  </a:cubicBezTo>
                  <a:cubicBezTo>
                    <a:pt x="24" y="17"/>
                    <a:pt x="21" y="15"/>
                    <a:pt x="20" y="16"/>
                  </a:cubicBezTo>
                  <a:cubicBezTo>
                    <a:pt x="16" y="19"/>
                    <a:pt x="12" y="20"/>
                    <a:pt x="7" y="22"/>
                  </a:cubicBezTo>
                  <a:cubicBezTo>
                    <a:pt x="6" y="22"/>
                    <a:pt x="6" y="24"/>
                    <a:pt x="7" y="25"/>
                  </a:cubicBezTo>
                  <a:cubicBezTo>
                    <a:pt x="9" y="27"/>
                    <a:pt x="11" y="29"/>
                    <a:pt x="14" y="32"/>
                  </a:cubicBezTo>
                  <a:cubicBezTo>
                    <a:pt x="15" y="33"/>
                    <a:pt x="17" y="31"/>
                    <a:pt x="16" y="30"/>
                  </a:cubicBezTo>
                  <a:cubicBezTo>
                    <a:pt x="11" y="21"/>
                    <a:pt x="18" y="11"/>
                    <a:pt x="16" y="2"/>
                  </a:cubicBezTo>
                  <a:cubicBezTo>
                    <a:pt x="16" y="1"/>
                    <a:pt x="15" y="0"/>
                    <a:pt x="14" y="1"/>
                  </a:cubicBezTo>
                  <a:cubicBezTo>
                    <a:pt x="10" y="3"/>
                    <a:pt x="6" y="5"/>
                    <a:pt x="2" y="7"/>
                  </a:cubicBezTo>
                  <a:cubicBezTo>
                    <a:pt x="0" y="8"/>
                    <a:pt x="2" y="10"/>
                    <a:pt x="4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2" name="Freeform 752"/>
            <p:cNvSpPr/>
            <p:nvPr/>
          </p:nvSpPr>
          <p:spPr bwMode="auto">
            <a:xfrm>
              <a:off x="5530" y="1778"/>
              <a:ext cx="28" cy="49"/>
            </a:xfrm>
            <a:custGeom>
              <a:avLst/>
              <a:gdLst>
                <a:gd name="T0" fmla="*/ 1 w 23"/>
                <a:gd name="T1" fmla="*/ 27 h 40"/>
                <a:gd name="T2" fmla="*/ 9 w 23"/>
                <a:gd name="T3" fmla="*/ 38 h 40"/>
                <a:gd name="T4" fmla="*/ 12 w 23"/>
                <a:gd name="T5" fmla="*/ 37 h 40"/>
                <a:gd name="T6" fmla="*/ 9 w 23"/>
                <a:gd name="T7" fmla="*/ 7 h 40"/>
                <a:gd name="T8" fmla="*/ 11 w 23"/>
                <a:gd name="T9" fmla="*/ 10 h 40"/>
                <a:gd name="T10" fmla="*/ 13 w 23"/>
                <a:gd name="T11" fmla="*/ 14 h 40"/>
                <a:gd name="T12" fmla="*/ 11 w 23"/>
                <a:gd name="T13" fmla="*/ 24 h 40"/>
                <a:gd name="T14" fmla="*/ 9 w 23"/>
                <a:gd name="T15" fmla="*/ 38 h 40"/>
                <a:gd name="T16" fmla="*/ 12 w 23"/>
                <a:gd name="T17" fmla="*/ 37 h 40"/>
                <a:gd name="T18" fmla="*/ 4 w 23"/>
                <a:gd name="T19" fmla="*/ 25 h 40"/>
                <a:gd name="T20" fmla="*/ 1 w 23"/>
                <a:gd name="T21" fmla="*/ 2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40">
                  <a:moveTo>
                    <a:pt x="1" y="27"/>
                  </a:moveTo>
                  <a:cubicBezTo>
                    <a:pt x="4" y="31"/>
                    <a:pt x="7" y="34"/>
                    <a:pt x="9" y="38"/>
                  </a:cubicBezTo>
                  <a:cubicBezTo>
                    <a:pt x="10" y="40"/>
                    <a:pt x="12" y="39"/>
                    <a:pt x="12" y="37"/>
                  </a:cubicBezTo>
                  <a:cubicBezTo>
                    <a:pt x="12" y="33"/>
                    <a:pt x="23" y="0"/>
                    <a:pt x="9" y="7"/>
                  </a:cubicBezTo>
                  <a:cubicBezTo>
                    <a:pt x="7" y="8"/>
                    <a:pt x="9" y="10"/>
                    <a:pt x="11" y="10"/>
                  </a:cubicBezTo>
                  <a:cubicBezTo>
                    <a:pt x="14" y="8"/>
                    <a:pt x="13" y="12"/>
                    <a:pt x="13" y="14"/>
                  </a:cubicBezTo>
                  <a:cubicBezTo>
                    <a:pt x="13" y="17"/>
                    <a:pt x="12" y="21"/>
                    <a:pt x="11" y="24"/>
                  </a:cubicBezTo>
                  <a:cubicBezTo>
                    <a:pt x="10" y="28"/>
                    <a:pt x="9" y="33"/>
                    <a:pt x="9" y="38"/>
                  </a:cubicBezTo>
                  <a:cubicBezTo>
                    <a:pt x="10" y="38"/>
                    <a:pt x="11" y="37"/>
                    <a:pt x="12" y="37"/>
                  </a:cubicBezTo>
                  <a:cubicBezTo>
                    <a:pt x="10" y="32"/>
                    <a:pt x="7" y="29"/>
                    <a:pt x="4" y="25"/>
                  </a:cubicBezTo>
                  <a:cubicBezTo>
                    <a:pt x="2" y="23"/>
                    <a:pt x="0" y="26"/>
                    <a:pt x="1" y="2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3" name="Freeform 753"/>
            <p:cNvSpPr/>
            <p:nvPr/>
          </p:nvSpPr>
          <p:spPr bwMode="auto">
            <a:xfrm>
              <a:off x="5441" y="1826"/>
              <a:ext cx="13" cy="45"/>
            </a:xfrm>
            <a:custGeom>
              <a:avLst/>
              <a:gdLst>
                <a:gd name="T0" fmla="*/ 1 w 11"/>
                <a:gd name="T1" fmla="*/ 10 h 37"/>
                <a:gd name="T2" fmla="*/ 3 w 11"/>
                <a:gd name="T3" fmla="*/ 13 h 37"/>
                <a:gd name="T4" fmla="*/ 5 w 11"/>
                <a:gd name="T5" fmla="*/ 12 h 37"/>
                <a:gd name="T6" fmla="*/ 8 w 11"/>
                <a:gd name="T7" fmla="*/ 2 h 37"/>
                <a:gd name="T8" fmla="*/ 5 w 11"/>
                <a:gd name="T9" fmla="*/ 2 h 37"/>
                <a:gd name="T10" fmla="*/ 5 w 11"/>
                <a:gd name="T11" fmla="*/ 34 h 37"/>
                <a:gd name="T12" fmla="*/ 8 w 11"/>
                <a:gd name="T13" fmla="*/ 35 h 37"/>
                <a:gd name="T14" fmla="*/ 8 w 11"/>
                <a:gd name="T15" fmla="*/ 2 h 37"/>
                <a:gd name="T16" fmla="*/ 5 w 11"/>
                <a:gd name="T17" fmla="*/ 2 h 37"/>
                <a:gd name="T18" fmla="*/ 3 w 11"/>
                <a:gd name="T19" fmla="*/ 11 h 37"/>
                <a:gd name="T20" fmla="*/ 5 w 11"/>
                <a:gd name="T21" fmla="*/ 10 h 37"/>
                <a:gd name="T22" fmla="*/ 4 w 11"/>
                <a:gd name="T23" fmla="*/ 9 h 37"/>
                <a:gd name="T24" fmla="*/ 1 w 11"/>
                <a:gd name="T25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37">
                  <a:moveTo>
                    <a:pt x="1" y="10"/>
                  </a:moveTo>
                  <a:cubicBezTo>
                    <a:pt x="2" y="12"/>
                    <a:pt x="2" y="12"/>
                    <a:pt x="3" y="13"/>
                  </a:cubicBezTo>
                  <a:cubicBezTo>
                    <a:pt x="4" y="13"/>
                    <a:pt x="5" y="13"/>
                    <a:pt x="5" y="12"/>
                  </a:cubicBezTo>
                  <a:cubicBezTo>
                    <a:pt x="8" y="9"/>
                    <a:pt x="8" y="6"/>
                    <a:pt x="8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6" y="13"/>
                    <a:pt x="8" y="24"/>
                    <a:pt x="5" y="34"/>
                  </a:cubicBezTo>
                  <a:cubicBezTo>
                    <a:pt x="5" y="36"/>
                    <a:pt x="8" y="37"/>
                    <a:pt x="8" y="35"/>
                  </a:cubicBezTo>
                  <a:cubicBezTo>
                    <a:pt x="11" y="24"/>
                    <a:pt x="9" y="13"/>
                    <a:pt x="8" y="2"/>
                  </a:cubicBezTo>
                  <a:cubicBezTo>
                    <a:pt x="8" y="0"/>
                    <a:pt x="5" y="0"/>
                    <a:pt x="5" y="2"/>
                  </a:cubicBezTo>
                  <a:cubicBezTo>
                    <a:pt x="5" y="5"/>
                    <a:pt x="5" y="8"/>
                    <a:pt x="3" y="11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4" y="10"/>
                    <a:pt x="4" y="9"/>
                    <a:pt x="4" y="9"/>
                  </a:cubicBezTo>
                  <a:cubicBezTo>
                    <a:pt x="3" y="7"/>
                    <a:pt x="0" y="9"/>
                    <a:pt x="1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4" name="Freeform 754"/>
            <p:cNvSpPr/>
            <p:nvPr/>
          </p:nvSpPr>
          <p:spPr bwMode="auto">
            <a:xfrm>
              <a:off x="5470" y="1820"/>
              <a:ext cx="16" cy="28"/>
            </a:xfrm>
            <a:custGeom>
              <a:avLst/>
              <a:gdLst>
                <a:gd name="T0" fmla="*/ 3 w 13"/>
                <a:gd name="T1" fmla="*/ 21 h 23"/>
                <a:gd name="T2" fmla="*/ 12 w 13"/>
                <a:gd name="T3" fmla="*/ 3 h 23"/>
                <a:gd name="T4" fmla="*/ 9 w 13"/>
                <a:gd name="T5" fmla="*/ 1 h 23"/>
                <a:gd name="T6" fmla="*/ 0 w 13"/>
                <a:gd name="T7" fmla="*/ 21 h 23"/>
                <a:gd name="T8" fmla="*/ 3 w 13"/>
                <a:gd name="T9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3">
                  <a:moveTo>
                    <a:pt x="3" y="21"/>
                  </a:moveTo>
                  <a:cubicBezTo>
                    <a:pt x="4" y="14"/>
                    <a:pt x="6" y="8"/>
                    <a:pt x="12" y="3"/>
                  </a:cubicBezTo>
                  <a:cubicBezTo>
                    <a:pt x="13" y="2"/>
                    <a:pt x="11" y="0"/>
                    <a:pt x="9" y="1"/>
                  </a:cubicBezTo>
                  <a:cubicBezTo>
                    <a:pt x="4" y="6"/>
                    <a:pt x="1" y="13"/>
                    <a:pt x="0" y="21"/>
                  </a:cubicBezTo>
                  <a:cubicBezTo>
                    <a:pt x="0" y="23"/>
                    <a:pt x="3" y="23"/>
                    <a:pt x="3" y="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5" name="Freeform 755"/>
            <p:cNvSpPr/>
            <p:nvPr/>
          </p:nvSpPr>
          <p:spPr bwMode="auto">
            <a:xfrm>
              <a:off x="5358" y="1846"/>
              <a:ext cx="39" cy="46"/>
            </a:xfrm>
            <a:custGeom>
              <a:avLst/>
              <a:gdLst>
                <a:gd name="T0" fmla="*/ 4 w 32"/>
                <a:gd name="T1" fmla="*/ 7 h 37"/>
                <a:gd name="T2" fmla="*/ 11 w 32"/>
                <a:gd name="T3" fmla="*/ 3 h 37"/>
                <a:gd name="T4" fmla="*/ 9 w 32"/>
                <a:gd name="T5" fmla="*/ 2 h 37"/>
                <a:gd name="T6" fmla="*/ 6 w 32"/>
                <a:gd name="T7" fmla="*/ 29 h 37"/>
                <a:gd name="T8" fmla="*/ 31 w 32"/>
                <a:gd name="T9" fmla="*/ 24 h 37"/>
                <a:gd name="T10" fmla="*/ 29 w 32"/>
                <a:gd name="T11" fmla="*/ 22 h 37"/>
                <a:gd name="T12" fmla="*/ 8 w 32"/>
                <a:gd name="T13" fmla="*/ 24 h 37"/>
                <a:gd name="T14" fmla="*/ 12 w 32"/>
                <a:gd name="T15" fmla="*/ 2 h 37"/>
                <a:gd name="T16" fmla="*/ 11 w 32"/>
                <a:gd name="T17" fmla="*/ 0 h 37"/>
                <a:gd name="T18" fmla="*/ 1 w 32"/>
                <a:gd name="T19" fmla="*/ 5 h 37"/>
                <a:gd name="T20" fmla="*/ 4 w 32"/>
                <a:gd name="T21" fmla="*/ 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37">
                  <a:moveTo>
                    <a:pt x="4" y="7"/>
                  </a:moveTo>
                  <a:cubicBezTo>
                    <a:pt x="6" y="4"/>
                    <a:pt x="8" y="3"/>
                    <a:pt x="11" y="3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10" y="10"/>
                    <a:pt x="0" y="22"/>
                    <a:pt x="6" y="29"/>
                  </a:cubicBezTo>
                  <a:cubicBezTo>
                    <a:pt x="11" y="37"/>
                    <a:pt x="26" y="28"/>
                    <a:pt x="31" y="24"/>
                  </a:cubicBezTo>
                  <a:cubicBezTo>
                    <a:pt x="32" y="23"/>
                    <a:pt x="31" y="20"/>
                    <a:pt x="29" y="22"/>
                  </a:cubicBezTo>
                  <a:cubicBezTo>
                    <a:pt x="25" y="25"/>
                    <a:pt x="7" y="34"/>
                    <a:pt x="8" y="24"/>
                  </a:cubicBezTo>
                  <a:cubicBezTo>
                    <a:pt x="8" y="17"/>
                    <a:pt x="13" y="9"/>
                    <a:pt x="12" y="2"/>
                  </a:cubicBezTo>
                  <a:cubicBezTo>
                    <a:pt x="12" y="1"/>
                    <a:pt x="12" y="0"/>
                    <a:pt x="11" y="0"/>
                  </a:cubicBezTo>
                  <a:cubicBezTo>
                    <a:pt x="7" y="0"/>
                    <a:pt x="4" y="2"/>
                    <a:pt x="1" y="5"/>
                  </a:cubicBezTo>
                  <a:cubicBezTo>
                    <a:pt x="0" y="7"/>
                    <a:pt x="3" y="8"/>
                    <a:pt x="4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6" name="Freeform 756"/>
            <p:cNvSpPr/>
            <p:nvPr/>
          </p:nvSpPr>
          <p:spPr bwMode="auto">
            <a:xfrm>
              <a:off x="5234" y="1840"/>
              <a:ext cx="35" cy="56"/>
            </a:xfrm>
            <a:custGeom>
              <a:avLst/>
              <a:gdLst>
                <a:gd name="T0" fmla="*/ 3 w 29"/>
                <a:gd name="T1" fmla="*/ 10 h 46"/>
                <a:gd name="T2" fmla="*/ 8 w 29"/>
                <a:gd name="T3" fmla="*/ 7 h 46"/>
                <a:gd name="T4" fmla="*/ 7 w 29"/>
                <a:gd name="T5" fmla="*/ 13 h 46"/>
                <a:gd name="T6" fmla="*/ 4 w 29"/>
                <a:gd name="T7" fmla="*/ 22 h 46"/>
                <a:gd name="T8" fmla="*/ 6 w 29"/>
                <a:gd name="T9" fmla="*/ 24 h 46"/>
                <a:gd name="T10" fmla="*/ 20 w 29"/>
                <a:gd name="T11" fmla="*/ 26 h 46"/>
                <a:gd name="T12" fmla="*/ 10 w 29"/>
                <a:gd name="T13" fmla="*/ 43 h 46"/>
                <a:gd name="T14" fmla="*/ 10 w 29"/>
                <a:gd name="T15" fmla="*/ 46 h 46"/>
                <a:gd name="T16" fmla="*/ 26 w 29"/>
                <a:gd name="T17" fmla="*/ 30 h 46"/>
                <a:gd name="T18" fmla="*/ 6 w 29"/>
                <a:gd name="T19" fmla="*/ 21 h 46"/>
                <a:gd name="T20" fmla="*/ 7 w 29"/>
                <a:gd name="T21" fmla="*/ 23 h 46"/>
                <a:gd name="T22" fmla="*/ 12 w 29"/>
                <a:gd name="T23" fmla="*/ 7 h 46"/>
                <a:gd name="T24" fmla="*/ 1 w 29"/>
                <a:gd name="T25" fmla="*/ 7 h 46"/>
                <a:gd name="T26" fmla="*/ 3 w 29"/>
                <a:gd name="T27" fmla="*/ 1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" h="46">
                  <a:moveTo>
                    <a:pt x="3" y="10"/>
                  </a:moveTo>
                  <a:cubicBezTo>
                    <a:pt x="3" y="9"/>
                    <a:pt x="8" y="5"/>
                    <a:pt x="8" y="7"/>
                  </a:cubicBezTo>
                  <a:cubicBezTo>
                    <a:pt x="8" y="9"/>
                    <a:pt x="8" y="11"/>
                    <a:pt x="7" y="13"/>
                  </a:cubicBezTo>
                  <a:cubicBezTo>
                    <a:pt x="6" y="16"/>
                    <a:pt x="5" y="19"/>
                    <a:pt x="4" y="22"/>
                  </a:cubicBezTo>
                  <a:cubicBezTo>
                    <a:pt x="4" y="23"/>
                    <a:pt x="5" y="24"/>
                    <a:pt x="6" y="24"/>
                  </a:cubicBezTo>
                  <a:cubicBezTo>
                    <a:pt x="10" y="24"/>
                    <a:pt x="15" y="24"/>
                    <a:pt x="20" y="26"/>
                  </a:cubicBezTo>
                  <a:cubicBezTo>
                    <a:pt x="29" y="30"/>
                    <a:pt x="16" y="42"/>
                    <a:pt x="10" y="43"/>
                  </a:cubicBezTo>
                  <a:cubicBezTo>
                    <a:pt x="8" y="43"/>
                    <a:pt x="8" y="46"/>
                    <a:pt x="10" y="46"/>
                  </a:cubicBezTo>
                  <a:cubicBezTo>
                    <a:pt x="17" y="46"/>
                    <a:pt x="26" y="38"/>
                    <a:pt x="26" y="30"/>
                  </a:cubicBezTo>
                  <a:cubicBezTo>
                    <a:pt x="26" y="21"/>
                    <a:pt x="12" y="21"/>
                    <a:pt x="6" y="21"/>
                  </a:cubicBezTo>
                  <a:cubicBezTo>
                    <a:pt x="6" y="22"/>
                    <a:pt x="7" y="22"/>
                    <a:pt x="7" y="23"/>
                  </a:cubicBezTo>
                  <a:cubicBezTo>
                    <a:pt x="8" y="18"/>
                    <a:pt x="12" y="13"/>
                    <a:pt x="12" y="7"/>
                  </a:cubicBezTo>
                  <a:cubicBezTo>
                    <a:pt x="12" y="0"/>
                    <a:pt x="4" y="5"/>
                    <a:pt x="1" y="7"/>
                  </a:cubicBezTo>
                  <a:cubicBezTo>
                    <a:pt x="0" y="8"/>
                    <a:pt x="1" y="11"/>
                    <a:pt x="3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7" name="Freeform 757"/>
            <p:cNvSpPr/>
            <p:nvPr/>
          </p:nvSpPr>
          <p:spPr bwMode="auto">
            <a:xfrm>
              <a:off x="5123" y="1598"/>
              <a:ext cx="8" cy="35"/>
            </a:xfrm>
            <a:custGeom>
              <a:avLst/>
              <a:gdLst>
                <a:gd name="T0" fmla="*/ 1 w 7"/>
                <a:gd name="T1" fmla="*/ 2 h 29"/>
                <a:gd name="T2" fmla="*/ 3 w 7"/>
                <a:gd name="T3" fmla="*/ 27 h 29"/>
                <a:gd name="T4" fmla="*/ 7 w 7"/>
                <a:gd name="T5" fmla="*/ 27 h 29"/>
                <a:gd name="T6" fmla="*/ 4 w 7"/>
                <a:gd name="T7" fmla="*/ 2 h 29"/>
                <a:gd name="T8" fmla="*/ 1 w 7"/>
                <a:gd name="T9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1" y="2"/>
                  </a:moveTo>
                  <a:cubicBezTo>
                    <a:pt x="2" y="11"/>
                    <a:pt x="4" y="19"/>
                    <a:pt x="3" y="27"/>
                  </a:cubicBezTo>
                  <a:cubicBezTo>
                    <a:pt x="3" y="29"/>
                    <a:pt x="6" y="29"/>
                    <a:pt x="7" y="27"/>
                  </a:cubicBezTo>
                  <a:cubicBezTo>
                    <a:pt x="7" y="18"/>
                    <a:pt x="6" y="10"/>
                    <a:pt x="4" y="2"/>
                  </a:cubicBezTo>
                  <a:cubicBezTo>
                    <a:pt x="3" y="0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8" name="Freeform 758"/>
            <p:cNvSpPr/>
            <p:nvPr/>
          </p:nvSpPr>
          <p:spPr bwMode="auto">
            <a:xfrm>
              <a:off x="5152" y="1595"/>
              <a:ext cx="28" cy="50"/>
            </a:xfrm>
            <a:custGeom>
              <a:avLst/>
              <a:gdLst>
                <a:gd name="T0" fmla="*/ 2 w 23"/>
                <a:gd name="T1" fmla="*/ 2 h 41"/>
                <a:gd name="T2" fmla="*/ 2 w 23"/>
                <a:gd name="T3" fmla="*/ 27 h 41"/>
                <a:gd name="T4" fmla="*/ 4 w 23"/>
                <a:gd name="T5" fmla="*/ 28 h 41"/>
                <a:gd name="T6" fmla="*/ 19 w 23"/>
                <a:gd name="T7" fmla="*/ 13 h 41"/>
                <a:gd name="T8" fmla="*/ 16 w 23"/>
                <a:gd name="T9" fmla="*/ 12 h 41"/>
                <a:gd name="T10" fmla="*/ 15 w 23"/>
                <a:gd name="T11" fmla="*/ 39 h 41"/>
                <a:gd name="T12" fmla="*/ 18 w 23"/>
                <a:gd name="T13" fmla="*/ 39 h 41"/>
                <a:gd name="T14" fmla="*/ 19 w 23"/>
                <a:gd name="T15" fmla="*/ 11 h 41"/>
                <a:gd name="T16" fmla="*/ 17 w 23"/>
                <a:gd name="T17" fmla="*/ 10 h 41"/>
                <a:gd name="T18" fmla="*/ 3 w 23"/>
                <a:gd name="T19" fmla="*/ 25 h 41"/>
                <a:gd name="T20" fmla="*/ 5 w 23"/>
                <a:gd name="T21" fmla="*/ 26 h 41"/>
                <a:gd name="T22" fmla="*/ 5 w 23"/>
                <a:gd name="T23" fmla="*/ 2 h 41"/>
                <a:gd name="T24" fmla="*/ 2 w 23"/>
                <a:gd name="T25" fmla="*/ 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41">
                  <a:moveTo>
                    <a:pt x="2" y="2"/>
                  </a:moveTo>
                  <a:cubicBezTo>
                    <a:pt x="2" y="10"/>
                    <a:pt x="0" y="19"/>
                    <a:pt x="2" y="27"/>
                  </a:cubicBezTo>
                  <a:cubicBezTo>
                    <a:pt x="2" y="27"/>
                    <a:pt x="3" y="28"/>
                    <a:pt x="4" y="28"/>
                  </a:cubicBezTo>
                  <a:cubicBezTo>
                    <a:pt x="11" y="25"/>
                    <a:pt x="13" y="18"/>
                    <a:pt x="19" y="13"/>
                  </a:cubicBezTo>
                  <a:cubicBezTo>
                    <a:pt x="18" y="13"/>
                    <a:pt x="17" y="12"/>
                    <a:pt x="16" y="12"/>
                  </a:cubicBezTo>
                  <a:cubicBezTo>
                    <a:pt x="19" y="20"/>
                    <a:pt x="17" y="31"/>
                    <a:pt x="15" y="39"/>
                  </a:cubicBezTo>
                  <a:cubicBezTo>
                    <a:pt x="14" y="40"/>
                    <a:pt x="17" y="41"/>
                    <a:pt x="18" y="39"/>
                  </a:cubicBezTo>
                  <a:cubicBezTo>
                    <a:pt x="20" y="31"/>
                    <a:pt x="23" y="20"/>
                    <a:pt x="19" y="11"/>
                  </a:cubicBezTo>
                  <a:cubicBezTo>
                    <a:pt x="19" y="10"/>
                    <a:pt x="17" y="10"/>
                    <a:pt x="17" y="10"/>
                  </a:cubicBezTo>
                  <a:cubicBezTo>
                    <a:pt x="12" y="15"/>
                    <a:pt x="9" y="22"/>
                    <a:pt x="3" y="25"/>
                  </a:cubicBezTo>
                  <a:cubicBezTo>
                    <a:pt x="4" y="25"/>
                    <a:pt x="4" y="26"/>
                    <a:pt x="5" y="26"/>
                  </a:cubicBezTo>
                  <a:cubicBezTo>
                    <a:pt x="3" y="18"/>
                    <a:pt x="5" y="10"/>
                    <a:pt x="5" y="2"/>
                  </a:cubicBezTo>
                  <a:cubicBezTo>
                    <a:pt x="5" y="0"/>
                    <a:pt x="2" y="0"/>
                    <a:pt x="2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9" name="Freeform 759"/>
            <p:cNvSpPr/>
            <p:nvPr/>
          </p:nvSpPr>
          <p:spPr bwMode="auto">
            <a:xfrm>
              <a:off x="5253" y="1310"/>
              <a:ext cx="26" cy="48"/>
            </a:xfrm>
            <a:custGeom>
              <a:avLst/>
              <a:gdLst>
                <a:gd name="T0" fmla="*/ 3 w 21"/>
                <a:gd name="T1" fmla="*/ 27 h 39"/>
                <a:gd name="T2" fmla="*/ 20 w 21"/>
                <a:gd name="T3" fmla="*/ 3 h 39"/>
                <a:gd name="T4" fmla="*/ 17 w 21"/>
                <a:gd name="T5" fmla="*/ 2 h 39"/>
                <a:gd name="T6" fmla="*/ 15 w 21"/>
                <a:gd name="T7" fmla="*/ 37 h 39"/>
                <a:gd name="T8" fmla="*/ 18 w 21"/>
                <a:gd name="T9" fmla="*/ 37 h 39"/>
                <a:gd name="T10" fmla="*/ 21 w 21"/>
                <a:gd name="T11" fmla="*/ 2 h 39"/>
                <a:gd name="T12" fmla="*/ 18 w 21"/>
                <a:gd name="T13" fmla="*/ 2 h 39"/>
                <a:gd name="T14" fmla="*/ 1 w 21"/>
                <a:gd name="T15" fmla="*/ 24 h 39"/>
                <a:gd name="T16" fmla="*/ 3 w 21"/>
                <a:gd name="T17" fmla="*/ 2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39">
                  <a:moveTo>
                    <a:pt x="3" y="27"/>
                  </a:moveTo>
                  <a:cubicBezTo>
                    <a:pt x="9" y="19"/>
                    <a:pt x="15" y="11"/>
                    <a:pt x="20" y="3"/>
                  </a:cubicBezTo>
                  <a:cubicBezTo>
                    <a:pt x="19" y="3"/>
                    <a:pt x="18" y="3"/>
                    <a:pt x="17" y="2"/>
                  </a:cubicBezTo>
                  <a:cubicBezTo>
                    <a:pt x="17" y="14"/>
                    <a:pt x="15" y="26"/>
                    <a:pt x="15" y="37"/>
                  </a:cubicBezTo>
                  <a:cubicBezTo>
                    <a:pt x="15" y="39"/>
                    <a:pt x="18" y="39"/>
                    <a:pt x="18" y="37"/>
                  </a:cubicBezTo>
                  <a:cubicBezTo>
                    <a:pt x="18" y="26"/>
                    <a:pt x="20" y="14"/>
                    <a:pt x="21" y="2"/>
                  </a:cubicBezTo>
                  <a:cubicBezTo>
                    <a:pt x="21" y="1"/>
                    <a:pt x="18" y="0"/>
                    <a:pt x="18" y="2"/>
                  </a:cubicBezTo>
                  <a:cubicBezTo>
                    <a:pt x="12" y="10"/>
                    <a:pt x="7" y="17"/>
                    <a:pt x="1" y="24"/>
                  </a:cubicBezTo>
                  <a:cubicBezTo>
                    <a:pt x="0" y="26"/>
                    <a:pt x="2" y="28"/>
                    <a:pt x="3" y="2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0" name="Freeform 760"/>
            <p:cNvSpPr/>
            <p:nvPr/>
          </p:nvSpPr>
          <p:spPr bwMode="auto">
            <a:xfrm>
              <a:off x="5386" y="1654"/>
              <a:ext cx="26" cy="35"/>
            </a:xfrm>
            <a:custGeom>
              <a:avLst/>
              <a:gdLst>
                <a:gd name="T0" fmla="*/ 4 w 21"/>
                <a:gd name="T1" fmla="*/ 6 h 29"/>
                <a:gd name="T2" fmla="*/ 5 w 21"/>
                <a:gd name="T3" fmla="*/ 3 h 29"/>
                <a:gd name="T4" fmla="*/ 3 w 21"/>
                <a:gd name="T5" fmla="*/ 3 h 29"/>
                <a:gd name="T6" fmla="*/ 5 w 21"/>
                <a:gd name="T7" fmla="*/ 12 h 29"/>
                <a:gd name="T8" fmla="*/ 4 w 21"/>
                <a:gd name="T9" fmla="*/ 23 h 29"/>
                <a:gd name="T10" fmla="*/ 8 w 21"/>
                <a:gd name="T11" fmla="*/ 28 h 29"/>
                <a:gd name="T12" fmla="*/ 20 w 21"/>
                <a:gd name="T13" fmla="*/ 20 h 29"/>
                <a:gd name="T14" fmla="*/ 17 w 21"/>
                <a:gd name="T15" fmla="*/ 18 h 29"/>
                <a:gd name="T16" fmla="*/ 8 w 21"/>
                <a:gd name="T17" fmla="*/ 25 h 29"/>
                <a:gd name="T18" fmla="*/ 8 w 21"/>
                <a:gd name="T19" fmla="*/ 19 h 29"/>
                <a:gd name="T20" fmla="*/ 5 w 21"/>
                <a:gd name="T21" fmla="*/ 1 h 29"/>
                <a:gd name="T22" fmla="*/ 3 w 21"/>
                <a:gd name="T23" fmla="*/ 1 h 29"/>
                <a:gd name="T24" fmla="*/ 1 w 21"/>
                <a:gd name="T25" fmla="*/ 5 h 29"/>
                <a:gd name="T26" fmla="*/ 4 w 21"/>
                <a:gd name="T27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29">
                  <a:moveTo>
                    <a:pt x="4" y="6"/>
                  </a:moveTo>
                  <a:cubicBezTo>
                    <a:pt x="4" y="5"/>
                    <a:pt x="5" y="4"/>
                    <a:pt x="5" y="3"/>
                  </a:cubicBezTo>
                  <a:cubicBezTo>
                    <a:pt x="5" y="3"/>
                    <a:pt x="4" y="3"/>
                    <a:pt x="3" y="3"/>
                  </a:cubicBezTo>
                  <a:cubicBezTo>
                    <a:pt x="5" y="5"/>
                    <a:pt x="5" y="9"/>
                    <a:pt x="5" y="12"/>
                  </a:cubicBezTo>
                  <a:cubicBezTo>
                    <a:pt x="4" y="16"/>
                    <a:pt x="4" y="20"/>
                    <a:pt x="4" y="23"/>
                  </a:cubicBezTo>
                  <a:cubicBezTo>
                    <a:pt x="5" y="26"/>
                    <a:pt x="6" y="28"/>
                    <a:pt x="8" y="28"/>
                  </a:cubicBezTo>
                  <a:cubicBezTo>
                    <a:pt x="13" y="29"/>
                    <a:pt x="17" y="23"/>
                    <a:pt x="20" y="20"/>
                  </a:cubicBezTo>
                  <a:cubicBezTo>
                    <a:pt x="21" y="18"/>
                    <a:pt x="19" y="16"/>
                    <a:pt x="17" y="18"/>
                  </a:cubicBezTo>
                  <a:cubicBezTo>
                    <a:pt x="16" y="19"/>
                    <a:pt x="11" y="26"/>
                    <a:pt x="8" y="25"/>
                  </a:cubicBezTo>
                  <a:cubicBezTo>
                    <a:pt x="7" y="25"/>
                    <a:pt x="8" y="19"/>
                    <a:pt x="8" y="19"/>
                  </a:cubicBezTo>
                  <a:cubicBezTo>
                    <a:pt x="8" y="14"/>
                    <a:pt x="10" y="4"/>
                    <a:pt x="5" y="1"/>
                  </a:cubicBezTo>
                  <a:cubicBezTo>
                    <a:pt x="5" y="0"/>
                    <a:pt x="4" y="0"/>
                    <a:pt x="3" y="1"/>
                  </a:cubicBezTo>
                  <a:cubicBezTo>
                    <a:pt x="2" y="2"/>
                    <a:pt x="1" y="3"/>
                    <a:pt x="1" y="5"/>
                  </a:cubicBezTo>
                  <a:cubicBezTo>
                    <a:pt x="0" y="7"/>
                    <a:pt x="3" y="8"/>
                    <a:pt x="4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1" name="Freeform 761"/>
            <p:cNvSpPr/>
            <p:nvPr/>
          </p:nvSpPr>
          <p:spPr bwMode="auto">
            <a:xfrm>
              <a:off x="5420" y="1625"/>
              <a:ext cx="26" cy="47"/>
            </a:xfrm>
            <a:custGeom>
              <a:avLst/>
              <a:gdLst>
                <a:gd name="T0" fmla="*/ 4 w 21"/>
                <a:gd name="T1" fmla="*/ 12 h 39"/>
                <a:gd name="T2" fmla="*/ 8 w 21"/>
                <a:gd name="T3" fmla="*/ 10 h 39"/>
                <a:gd name="T4" fmla="*/ 7 w 21"/>
                <a:gd name="T5" fmla="*/ 19 h 39"/>
                <a:gd name="T6" fmla="*/ 9 w 21"/>
                <a:gd name="T7" fmla="*/ 22 h 39"/>
                <a:gd name="T8" fmla="*/ 18 w 21"/>
                <a:gd name="T9" fmla="*/ 25 h 39"/>
                <a:gd name="T10" fmla="*/ 10 w 21"/>
                <a:gd name="T11" fmla="*/ 35 h 39"/>
                <a:gd name="T12" fmla="*/ 12 w 21"/>
                <a:gd name="T13" fmla="*/ 38 h 39"/>
                <a:gd name="T14" fmla="*/ 21 w 21"/>
                <a:gd name="T15" fmla="*/ 23 h 39"/>
                <a:gd name="T16" fmla="*/ 8 w 21"/>
                <a:gd name="T17" fmla="*/ 19 h 39"/>
                <a:gd name="T18" fmla="*/ 10 w 21"/>
                <a:gd name="T19" fmla="*/ 21 h 39"/>
                <a:gd name="T20" fmla="*/ 9 w 21"/>
                <a:gd name="T21" fmla="*/ 5 h 39"/>
                <a:gd name="T22" fmla="*/ 1 w 21"/>
                <a:gd name="T23" fmla="*/ 11 h 39"/>
                <a:gd name="T24" fmla="*/ 4 w 21"/>
                <a:gd name="T25" fmla="*/ 1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39">
                  <a:moveTo>
                    <a:pt x="4" y="12"/>
                  </a:moveTo>
                  <a:cubicBezTo>
                    <a:pt x="4" y="9"/>
                    <a:pt x="6" y="5"/>
                    <a:pt x="8" y="10"/>
                  </a:cubicBezTo>
                  <a:cubicBezTo>
                    <a:pt x="9" y="13"/>
                    <a:pt x="9" y="16"/>
                    <a:pt x="7" y="19"/>
                  </a:cubicBezTo>
                  <a:cubicBezTo>
                    <a:pt x="7" y="20"/>
                    <a:pt x="7" y="22"/>
                    <a:pt x="9" y="22"/>
                  </a:cubicBezTo>
                  <a:cubicBezTo>
                    <a:pt x="13" y="20"/>
                    <a:pt x="19" y="19"/>
                    <a:pt x="18" y="25"/>
                  </a:cubicBezTo>
                  <a:cubicBezTo>
                    <a:pt x="17" y="29"/>
                    <a:pt x="14" y="33"/>
                    <a:pt x="10" y="35"/>
                  </a:cubicBezTo>
                  <a:cubicBezTo>
                    <a:pt x="9" y="36"/>
                    <a:pt x="10" y="39"/>
                    <a:pt x="12" y="38"/>
                  </a:cubicBezTo>
                  <a:cubicBezTo>
                    <a:pt x="17" y="35"/>
                    <a:pt x="21" y="29"/>
                    <a:pt x="21" y="23"/>
                  </a:cubicBezTo>
                  <a:cubicBezTo>
                    <a:pt x="21" y="16"/>
                    <a:pt x="13" y="17"/>
                    <a:pt x="8" y="19"/>
                  </a:cubicBezTo>
                  <a:cubicBezTo>
                    <a:pt x="9" y="19"/>
                    <a:pt x="9" y="20"/>
                    <a:pt x="10" y="21"/>
                  </a:cubicBezTo>
                  <a:cubicBezTo>
                    <a:pt x="12" y="16"/>
                    <a:pt x="13" y="10"/>
                    <a:pt x="9" y="5"/>
                  </a:cubicBezTo>
                  <a:cubicBezTo>
                    <a:pt x="4" y="0"/>
                    <a:pt x="1" y="8"/>
                    <a:pt x="1" y="11"/>
                  </a:cubicBezTo>
                  <a:cubicBezTo>
                    <a:pt x="0" y="13"/>
                    <a:pt x="3" y="14"/>
                    <a:pt x="4" y="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2" name="Freeform 762"/>
            <p:cNvSpPr/>
            <p:nvPr/>
          </p:nvSpPr>
          <p:spPr bwMode="auto">
            <a:xfrm>
              <a:off x="5738" y="1473"/>
              <a:ext cx="39" cy="56"/>
            </a:xfrm>
            <a:custGeom>
              <a:avLst/>
              <a:gdLst>
                <a:gd name="T0" fmla="*/ 9 w 32"/>
                <a:gd name="T1" fmla="*/ 2 h 46"/>
                <a:gd name="T2" fmla="*/ 5 w 32"/>
                <a:gd name="T3" fmla="*/ 35 h 46"/>
                <a:gd name="T4" fmla="*/ 7 w 32"/>
                <a:gd name="T5" fmla="*/ 36 h 46"/>
                <a:gd name="T6" fmla="*/ 29 w 32"/>
                <a:gd name="T7" fmla="*/ 19 h 46"/>
                <a:gd name="T8" fmla="*/ 25 w 32"/>
                <a:gd name="T9" fmla="*/ 18 h 46"/>
                <a:gd name="T10" fmla="*/ 28 w 32"/>
                <a:gd name="T11" fmla="*/ 45 h 46"/>
                <a:gd name="T12" fmla="*/ 30 w 32"/>
                <a:gd name="T13" fmla="*/ 43 h 46"/>
                <a:gd name="T14" fmla="*/ 29 w 32"/>
                <a:gd name="T15" fmla="*/ 18 h 46"/>
                <a:gd name="T16" fmla="*/ 26 w 32"/>
                <a:gd name="T17" fmla="*/ 17 h 46"/>
                <a:gd name="T18" fmla="*/ 14 w 32"/>
                <a:gd name="T19" fmla="*/ 29 h 46"/>
                <a:gd name="T20" fmla="*/ 8 w 32"/>
                <a:gd name="T21" fmla="*/ 32 h 46"/>
                <a:gd name="T22" fmla="*/ 7 w 32"/>
                <a:gd name="T23" fmla="*/ 22 h 46"/>
                <a:gd name="T24" fmla="*/ 13 w 32"/>
                <a:gd name="T25" fmla="*/ 2 h 46"/>
                <a:gd name="T26" fmla="*/ 9 w 32"/>
                <a:gd name="T27" fmla="*/ 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46">
                  <a:moveTo>
                    <a:pt x="9" y="2"/>
                  </a:moveTo>
                  <a:cubicBezTo>
                    <a:pt x="9" y="13"/>
                    <a:pt x="0" y="23"/>
                    <a:pt x="5" y="35"/>
                  </a:cubicBezTo>
                  <a:cubicBezTo>
                    <a:pt x="5" y="36"/>
                    <a:pt x="6" y="36"/>
                    <a:pt x="7" y="36"/>
                  </a:cubicBezTo>
                  <a:cubicBezTo>
                    <a:pt x="16" y="34"/>
                    <a:pt x="23" y="26"/>
                    <a:pt x="29" y="19"/>
                  </a:cubicBezTo>
                  <a:cubicBezTo>
                    <a:pt x="27" y="19"/>
                    <a:pt x="26" y="18"/>
                    <a:pt x="25" y="18"/>
                  </a:cubicBezTo>
                  <a:cubicBezTo>
                    <a:pt x="26" y="24"/>
                    <a:pt x="21" y="42"/>
                    <a:pt x="28" y="45"/>
                  </a:cubicBezTo>
                  <a:cubicBezTo>
                    <a:pt x="30" y="46"/>
                    <a:pt x="32" y="43"/>
                    <a:pt x="30" y="43"/>
                  </a:cubicBezTo>
                  <a:cubicBezTo>
                    <a:pt x="25" y="41"/>
                    <a:pt x="29" y="22"/>
                    <a:pt x="29" y="18"/>
                  </a:cubicBezTo>
                  <a:cubicBezTo>
                    <a:pt x="29" y="16"/>
                    <a:pt x="27" y="16"/>
                    <a:pt x="26" y="17"/>
                  </a:cubicBezTo>
                  <a:cubicBezTo>
                    <a:pt x="22" y="22"/>
                    <a:pt x="18" y="26"/>
                    <a:pt x="14" y="29"/>
                  </a:cubicBezTo>
                  <a:cubicBezTo>
                    <a:pt x="12" y="30"/>
                    <a:pt x="10" y="31"/>
                    <a:pt x="8" y="32"/>
                  </a:cubicBezTo>
                  <a:cubicBezTo>
                    <a:pt x="5" y="33"/>
                    <a:pt x="7" y="23"/>
                    <a:pt x="7" y="22"/>
                  </a:cubicBezTo>
                  <a:cubicBezTo>
                    <a:pt x="9" y="15"/>
                    <a:pt x="12" y="9"/>
                    <a:pt x="13" y="2"/>
                  </a:cubicBezTo>
                  <a:cubicBezTo>
                    <a:pt x="13" y="0"/>
                    <a:pt x="9" y="0"/>
                    <a:pt x="9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3" name="Freeform 763"/>
            <p:cNvSpPr/>
            <p:nvPr/>
          </p:nvSpPr>
          <p:spPr bwMode="auto">
            <a:xfrm>
              <a:off x="5776" y="1476"/>
              <a:ext cx="42" cy="43"/>
            </a:xfrm>
            <a:custGeom>
              <a:avLst/>
              <a:gdLst>
                <a:gd name="T0" fmla="*/ 6 w 34"/>
                <a:gd name="T1" fmla="*/ 4 h 35"/>
                <a:gd name="T2" fmla="*/ 6 w 34"/>
                <a:gd name="T3" fmla="*/ 27 h 35"/>
                <a:gd name="T4" fmla="*/ 32 w 34"/>
                <a:gd name="T5" fmla="*/ 22 h 35"/>
                <a:gd name="T6" fmla="*/ 30 w 34"/>
                <a:gd name="T7" fmla="*/ 19 h 35"/>
                <a:gd name="T8" fmla="*/ 17 w 34"/>
                <a:gd name="T9" fmla="*/ 26 h 35"/>
                <a:gd name="T10" fmla="*/ 9 w 34"/>
                <a:gd name="T11" fmla="*/ 26 h 35"/>
                <a:gd name="T12" fmla="*/ 8 w 34"/>
                <a:gd name="T13" fmla="*/ 19 h 35"/>
                <a:gd name="T14" fmla="*/ 8 w 34"/>
                <a:gd name="T15" fmla="*/ 1 h 35"/>
                <a:gd name="T16" fmla="*/ 6 w 34"/>
                <a:gd name="T17" fmla="*/ 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35">
                  <a:moveTo>
                    <a:pt x="6" y="4"/>
                  </a:moveTo>
                  <a:cubicBezTo>
                    <a:pt x="14" y="8"/>
                    <a:pt x="0" y="21"/>
                    <a:pt x="6" y="27"/>
                  </a:cubicBezTo>
                  <a:cubicBezTo>
                    <a:pt x="13" y="35"/>
                    <a:pt x="26" y="27"/>
                    <a:pt x="32" y="22"/>
                  </a:cubicBezTo>
                  <a:cubicBezTo>
                    <a:pt x="34" y="20"/>
                    <a:pt x="31" y="18"/>
                    <a:pt x="30" y="19"/>
                  </a:cubicBezTo>
                  <a:cubicBezTo>
                    <a:pt x="26" y="22"/>
                    <a:pt x="22" y="25"/>
                    <a:pt x="17" y="26"/>
                  </a:cubicBezTo>
                  <a:cubicBezTo>
                    <a:pt x="14" y="27"/>
                    <a:pt x="11" y="28"/>
                    <a:pt x="9" y="26"/>
                  </a:cubicBezTo>
                  <a:cubicBezTo>
                    <a:pt x="7" y="24"/>
                    <a:pt x="8" y="21"/>
                    <a:pt x="8" y="19"/>
                  </a:cubicBezTo>
                  <a:cubicBezTo>
                    <a:pt x="10" y="13"/>
                    <a:pt x="15" y="5"/>
                    <a:pt x="8" y="1"/>
                  </a:cubicBezTo>
                  <a:cubicBezTo>
                    <a:pt x="6" y="0"/>
                    <a:pt x="4" y="3"/>
                    <a:pt x="6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4" name="Freeform 764"/>
            <p:cNvSpPr/>
            <p:nvPr/>
          </p:nvSpPr>
          <p:spPr bwMode="auto">
            <a:xfrm>
              <a:off x="5021" y="1261"/>
              <a:ext cx="6" cy="5"/>
            </a:xfrm>
            <a:custGeom>
              <a:avLst/>
              <a:gdLst>
                <a:gd name="T0" fmla="*/ 2 w 5"/>
                <a:gd name="T1" fmla="*/ 4 h 4"/>
                <a:gd name="T2" fmla="*/ 2 w 5"/>
                <a:gd name="T3" fmla="*/ 0 h 4"/>
                <a:gd name="T4" fmla="*/ 2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5" y="4"/>
                    <a:pt x="5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5" name="Freeform 765"/>
            <p:cNvSpPr/>
            <p:nvPr/>
          </p:nvSpPr>
          <p:spPr bwMode="auto">
            <a:xfrm>
              <a:off x="1996" y="3283"/>
              <a:ext cx="302" cy="159"/>
            </a:xfrm>
            <a:custGeom>
              <a:avLst/>
              <a:gdLst>
                <a:gd name="T0" fmla="*/ 5 w 248"/>
                <a:gd name="T1" fmla="*/ 129 h 131"/>
                <a:gd name="T2" fmla="*/ 112 w 248"/>
                <a:gd name="T3" fmla="*/ 18 h 131"/>
                <a:gd name="T4" fmla="*/ 198 w 248"/>
                <a:gd name="T5" fmla="*/ 8 h 131"/>
                <a:gd name="T6" fmla="*/ 229 w 248"/>
                <a:gd name="T7" fmla="*/ 21 h 131"/>
                <a:gd name="T8" fmla="*/ 245 w 248"/>
                <a:gd name="T9" fmla="*/ 28 h 131"/>
                <a:gd name="T10" fmla="*/ 245 w 248"/>
                <a:gd name="T11" fmla="*/ 24 h 131"/>
                <a:gd name="T12" fmla="*/ 219 w 248"/>
                <a:gd name="T13" fmla="*/ 10 h 131"/>
                <a:gd name="T14" fmla="*/ 183 w 248"/>
                <a:gd name="T15" fmla="*/ 2 h 131"/>
                <a:gd name="T16" fmla="*/ 106 w 248"/>
                <a:gd name="T17" fmla="*/ 17 h 131"/>
                <a:gd name="T18" fmla="*/ 1 w 248"/>
                <a:gd name="T19" fmla="*/ 128 h 131"/>
                <a:gd name="T20" fmla="*/ 5 w 248"/>
                <a:gd name="T21" fmla="*/ 12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8" h="131">
                  <a:moveTo>
                    <a:pt x="5" y="129"/>
                  </a:moveTo>
                  <a:cubicBezTo>
                    <a:pt x="20" y="79"/>
                    <a:pt x="65" y="38"/>
                    <a:pt x="112" y="18"/>
                  </a:cubicBezTo>
                  <a:cubicBezTo>
                    <a:pt x="139" y="7"/>
                    <a:pt x="169" y="3"/>
                    <a:pt x="198" y="8"/>
                  </a:cubicBezTo>
                  <a:cubicBezTo>
                    <a:pt x="210" y="10"/>
                    <a:pt x="219" y="15"/>
                    <a:pt x="229" y="21"/>
                  </a:cubicBezTo>
                  <a:cubicBezTo>
                    <a:pt x="234" y="25"/>
                    <a:pt x="239" y="28"/>
                    <a:pt x="245" y="28"/>
                  </a:cubicBezTo>
                  <a:cubicBezTo>
                    <a:pt x="248" y="28"/>
                    <a:pt x="248" y="24"/>
                    <a:pt x="245" y="24"/>
                  </a:cubicBezTo>
                  <a:cubicBezTo>
                    <a:pt x="235" y="24"/>
                    <a:pt x="228" y="13"/>
                    <a:pt x="219" y="10"/>
                  </a:cubicBezTo>
                  <a:cubicBezTo>
                    <a:pt x="207" y="5"/>
                    <a:pt x="195" y="3"/>
                    <a:pt x="183" y="2"/>
                  </a:cubicBezTo>
                  <a:cubicBezTo>
                    <a:pt x="157" y="0"/>
                    <a:pt x="129" y="6"/>
                    <a:pt x="106" y="17"/>
                  </a:cubicBezTo>
                  <a:cubicBezTo>
                    <a:pt x="60" y="37"/>
                    <a:pt x="16" y="78"/>
                    <a:pt x="1" y="128"/>
                  </a:cubicBezTo>
                  <a:cubicBezTo>
                    <a:pt x="0" y="130"/>
                    <a:pt x="4" y="131"/>
                    <a:pt x="5" y="12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6" name="Freeform 766"/>
            <p:cNvSpPr/>
            <p:nvPr/>
          </p:nvSpPr>
          <p:spPr bwMode="auto">
            <a:xfrm>
              <a:off x="2286" y="3318"/>
              <a:ext cx="261" cy="455"/>
            </a:xfrm>
            <a:custGeom>
              <a:avLst/>
              <a:gdLst>
                <a:gd name="T0" fmla="*/ 13 w 214"/>
                <a:gd name="T1" fmla="*/ 3 h 373"/>
                <a:gd name="T2" fmla="*/ 48 w 214"/>
                <a:gd name="T3" fmla="*/ 44 h 373"/>
                <a:gd name="T4" fmla="*/ 105 w 214"/>
                <a:gd name="T5" fmla="*/ 106 h 373"/>
                <a:gd name="T6" fmla="*/ 162 w 214"/>
                <a:gd name="T7" fmla="*/ 172 h 373"/>
                <a:gd name="T8" fmla="*/ 191 w 214"/>
                <a:gd name="T9" fmla="*/ 209 h 373"/>
                <a:gd name="T10" fmla="*/ 210 w 214"/>
                <a:gd name="T11" fmla="*/ 243 h 373"/>
                <a:gd name="T12" fmla="*/ 212 w 214"/>
                <a:gd name="T13" fmla="*/ 240 h 373"/>
                <a:gd name="T14" fmla="*/ 141 w 214"/>
                <a:gd name="T15" fmla="*/ 238 h 373"/>
                <a:gd name="T16" fmla="*/ 67 w 214"/>
                <a:gd name="T17" fmla="*/ 269 h 373"/>
                <a:gd name="T18" fmla="*/ 21 w 214"/>
                <a:gd name="T19" fmla="*/ 319 h 373"/>
                <a:gd name="T20" fmla="*/ 4 w 214"/>
                <a:gd name="T21" fmla="*/ 370 h 373"/>
                <a:gd name="T22" fmla="*/ 8 w 214"/>
                <a:gd name="T23" fmla="*/ 369 h 373"/>
                <a:gd name="T24" fmla="*/ 28 w 214"/>
                <a:gd name="T25" fmla="*/ 317 h 373"/>
                <a:gd name="T26" fmla="*/ 78 w 214"/>
                <a:gd name="T27" fmla="*/ 266 h 373"/>
                <a:gd name="T28" fmla="*/ 211 w 214"/>
                <a:gd name="T29" fmla="*/ 244 h 373"/>
                <a:gd name="T30" fmla="*/ 213 w 214"/>
                <a:gd name="T31" fmla="*/ 241 h 373"/>
                <a:gd name="T32" fmla="*/ 177 w 214"/>
                <a:gd name="T33" fmla="*/ 183 h 373"/>
                <a:gd name="T34" fmla="*/ 124 w 214"/>
                <a:gd name="T35" fmla="*/ 121 h 373"/>
                <a:gd name="T36" fmla="*/ 71 w 214"/>
                <a:gd name="T37" fmla="*/ 63 h 373"/>
                <a:gd name="T38" fmla="*/ 43 w 214"/>
                <a:gd name="T39" fmla="*/ 33 h 373"/>
                <a:gd name="T40" fmla="*/ 16 w 214"/>
                <a:gd name="T41" fmla="*/ 2 h 373"/>
                <a:gd name="T42" fmla="*/ 13 w 214"/>
                <a:gd name="T43" fmla="*/ 3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4" h="373">
                  <a:moveTo>
                    <a:pt x="13" y="3"/>
                  </a:moveTo>
                  <a:cubicBezTo>
                    <a:pt x="18" y="19"/>
                    <a:pt x="36" y="32"/>
                    <a:pt x="48" y="44"/>
                  </a:cubicBezTo>
                  <a:cubicBezTo>
                    <a:pt x="68" y="64"/>
                    <a:pt x="86" y="85"/>
                    <a:pt x="105" y="106"/>
                  </a:cubicBezTo>
                  <a:cubicBezTo>
                    <a:pt x="125" y="127"/>
                    <a:pt x="143" y="150"/>
                    <a:pt x="162" y="172"/>
                  </a:cubicBezTo>
                  <a:cubicBezTo>
                    <a:pt x="172" y="184"/>
                    <a:pt x="183" y="195"/>
                    <a:pt x="191" y="209"/>
                  </a:cubicBezTo>
                  <a:cubicBezTo>
                    <a:pt x="198" y="220"/>
                    <a:pt x="203" y="232"/>
                    <a:pt x="210" y="243"/>
                  </a:cubicBezTo>
                  <a:cubicBezTo>
                    <a:pt x="210" y="242"/>
                    <a:pt x="211" y="241"/>
                    <a:pt x="212" y="240"/>
                  </a:cubicBezTo>
                  <a:cubicBezTo>
                    <a:pt x="189" y="233"/>
                    <a:pt x="164" y="234"/>
                    <a:pt x="141" y="238"/>
                  </a:cubicBezTo>
                  <a:cubicBezTo>
                    <a:pt x="113" y="242"/>
                    <a:pt x="89" y="252"/>
                    <a:pt x="67" y="269"/>
                  </a:cubicBezTo>
                  <a:cubicBezTo>
                    <a:pt x="49" y="283"/>
                    <a:pt x="35" y="301"/>
                    <a:pt x="21" y="319"/>
                  </a:cubicBezTo>
                  <a:cubicBezTo>
                    <a:pt x="11" y="333"/>
                    <a:pt x="0" y="353"/>
                    <a:pt x="4" y="370"/>
                  </a:cubicBezTo>
                  <a:cubicBezTo>
                    <a:pt x="5" y="373"/>
                    <a:pt x="9" y="372"/>
                    <a:pt x="8" y="369"/>
                  </a:cubicBezTo>
                  <a:cubicBezTo>
                    <a:pt x="4" y="351"/>
                    <a:pt x="17" y="331"/>
                    <a:pt x="28" y="317"/>
                  </a:cubicBezTo>
                  <a:cubicBezTo>
                    <a:pt x="42" y="298"/>
                    <a:pt x="58" y="280"/>
                    <a:pt x="78" y="266"/>
                  </a:cubicBezTo>
                  <a:cubicBezTo>
                    <a:pt x="112" y="241"/>
                    <a:pt x="170" y="230"/>
                    <a:pt x="211" y="244"/>
                  </a:cubicBezTo>
                  <a:cubicBezTo>
                    <a:pt x="213" y="245"/>
                    <a:pt x="214" y="243"/>
                    <a:pt x="213" y="241"/>
                  </a:cubicBezTo>
                  <a:cubicBezTo>
                    <a:pt x="202" y="221"/>
                    <a:pt x="193" y="201"/>
                    <a:pt x="177" y="183"/>
                  </a:cubicBezTo>
                  <a:cubicBezTo>
                    <a:pt x="159" y="163"/>
                    <a:pt x="142" y="142"/>
                    <a:pt x="124" y="121"/>
                  </a:cubicBezTo>
                  <a:cubicBezTo>
                    <a:pt x="107" y="101"/>
                    <a:pt x="88" y="83"/>
                    <a:pt x="71" y="63"/>
                  </a:cubicBezTo>
                  <a:cubicBezTo>
                    <a:pt x="62" y="52"/>
                    <a:pt x="52" y="43"/>
                    <a:pt x="43" y="33"/>
                  </a:cubicBezTo>
                  <a:cubicBezTo>
                    <a:pt x="34" y="24"/>
                    <a:pt x="21" y="15"/>
                    <a:pt x="16" y="2"/>
                  </a:cubicBezTo>
                  <a:cubicBezTo>
                    <a:pt x="16" y="0"/>
                    <a:pt x="12" y="1"/>
                    <a:pt x="13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7" name="Freeform 767"/>
            <p:cNvSpPr/>
            <p:nvPr/>
          </p:nvSpPr>
          <p:spPr bwMode="auto">
            <a:xfrm>
              <a:off x="1991" y="3444"/>
              <a:ext cx="299" cy="364"/>
            </a:xfrm>
            <a:custGeom>
              <a:avLst/>
              <a:gdLst>
                <a:gd name="T0" fmla="*/ 2 w 245"/>
                <a:gd name="T1" fmla="*/ 5 h 299"/>
                <a:gd name="T2" fmla="*/ 69 w 245"/>
                <a:gd name="T3" fmla="*/ 97 h 299"/>
                <a:gd name="T4" fmla="*/ 107 w 245"/>
                <a:gd name="T5" fmla="*/ 142 h 299"/>
                <a:gd name="T6" fmla="*/ 139 w 245"/>
                <a:gd name="T7" fmla="*/ 189 h 299"/>
                <a:gd name="T8" fmla="*/ 178 w 245"/>
                <a:gd name="T9" fmla="*/ 235 h 299"/>
                <a:gd name="T10" fmla="*/ 213 w 245"/>
                <a:gd name="T11" fmla="*/ 280 h 299"/>
                <a:gd name="T12" fmla="*/ 244 w 245"/>
                <a:gd name="T13" fmla="*/ 262 h 299"/>
                <a:gd name="T14" fmla="*/ 240 w 245"/>
                <a:gd name="T15" fmla="*/ 261 h 299"/>
                <a:gd name="T16" fmla="*/ 233 w 245"/>
                <a:gd name="T17" fmla="*/ 278 h 299"/>
                <a:gd name="T18" fmla="*/ 206 w 245"/>
                <a:gd name="T19" fmla="*/ 264 h 299"/>
                <a:gd name="T20" fmla="*/ 180 w 245"/>
                <a:gd name="T21" fmla="*/ 232 h 299"/>
                <a:gd name="T22" fmla="*/ 119 w 245"/>
                <a:gd name="T23" fmla="*/ 154 h 299"/>
                <a:gd name="T24" fmla="*/ 69 w 245"/>
                <a:gd name="T25" fmla="*/ 91 h 299"/>
                <a:gd name="T26" fmla="*/ 5 w 245"/>
                <a:gd name="T27" fmla="*/ 2 h 299"/>
                <a:gd name="T28" fmla="*/ 2 w 245"/>
                <a:gd name="T29" fmla="*/ 5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5" h="299">
                  <a:moveTo>
                    <a:pt x="2" y="5"/>
                  </a:moveTo>
                  <a:cubicBezTo>
                    <a:pt x="23" y="36"/>
                    <a:pt x="43" y="70"/>
                    <a:pt x="69" y="97"/>
                  </a:cubicBezTo>
                  <a:cubicBezTo>
                    <a:pt x="83" y="112"/>
                    <a:pt x="96" y="125"/>
                    <a:pt x="107" y="142"/>
                  </a:cubicBezTo>
                  <a:cubicBezTo>
                    <a:pt x="117" y="158"/>
                    <a:pt x="127" y="174"/>
                    <a:pt x="139" y="189"/>
                  </a:cubicBezTo>
                  <a:cubicBezTo>
                    <a:pt x="151" y="205"/>
                    <a:pt x="165" y="220"/>
                    <a:pt x="178" y="235"/>
                  </a:cubicBezTo>
                  <a:cubicBezTo>
                    <a:pt x="190" y="250"/>
                    <a:pt x="200" y="265"/>
                    <a:pt x="213" y="280"/>
                  </a:cubicBezTo>
                  <a:cubicBezTo>
                    <a:pt x="229" y="299"/>
                    <a:pt x="238" y="277"/>
                    <a:pt x="244" y="262"/>
                  </a:cubicBezTo>
                  <a:cubicBezTo>
                    <a:pt x="245" y="259"/>
                    <a:pt x="241" y="258"/>
                    <a:pt x="240" y="261"/>
                  </a:cubicBezTo>
                  <a:cubicBezTo>
                    <a:pt x="238" y="267"/>
                    <a:pt x="236" y="272"/>
                    <a:pt x="233" y="278"/>
                  </a:cubicBezTo>
                  <a:cubicBezTo>
                    <a:pt x="224" y="294"/>
                    <a:pt x="210" y="269"/>
                    <a:pt x="206" y="264"/>
                  </a:cubicBezTo>
                  <a:cubicBezTo>
                    <a:pt x="198" y="253"/>
                    <a:pt x="189" y="242"/>
                    <a:pt x="180" y="232"/>
                  </a:cubicBezTo>
                  <a:cubicBezTo>
                    <a:pt x="159" y="207"/>
                    <a:pt x="136" y="182"/>
                    <a:pt x="119" y="154"/>
                  </a:cubicBezTo>
                  <a:cubicBezTo>
                    <a:pt x="104" y="130"/>
                    <a:pt x="88" y="111"/>
                    <a:pt x="69" y="91"/>
                  </a:cubicBezTo>
                  <a:cubicBezTo>
                    <a:pt x="44" y="65"/>
                    <a:pt x="25" y="32"/>
                    <a:pt x="5" y="2"/>
                  </a:cubicBezTo>
                  <a:cubicBezTo>
                    <a:pt x="4" y="0"/>
                    <a:pt x="0" y="2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8" name="Freeform 768"/>
            <p:cNvSpPr/>
            <p:nvPr/>
          </p:nvSpPr>
          <p:spPr bwMode="auto">
            <a:xfrm>
              <a:off x="2549" y="3614"/>
              <a:ext cx="20" cy="58"/>
            </a:xfrm>
            <a:custGeom>
              <a:avLst/>
              <a:gdLst>
                <a:gd name="T0" fmla="*/ 2 w 16"/>
                <a:gd name="T1" fmla="*/ 5 h 47"/>
                <a:gd name="T2" fmla="*/ 12 w 16"/>
                <a:gd name="T3" fmla="*/ 30 h 47"/>
                <a:gd name="T4" fmla="*/ 12 w 16"/>
                <a:gd name="T5" fmla="*/ 45 h 47"/>
                <a:gd name="T6" fmla="*/ 14 w 16"/>
                <a:gd name="T7" fmla="*/ 42 h 47"/>
                <a:gd name="T8" fmla="*/ 15 w 16"/>
                <a:gd name="T9" fmla="*/ 41 h 47"/>
                <a:gd name="T10" fmla="*/ 15 w 16"/>
                <a:gd name="T11" fmla="*/ 36 h 47"/>
                <a:gd name="T12" fmla="*/ 16 w 16"/>
                <a:gd name="T13" fmla="*/ 24 h 47"/>
                <a:gd name="T14" fmla="*/ 5 w 16"/>
                <a:gd name="T15" fmla="*/ 2 h 47"/>
                <a:gd name="T16" fmla="*/ 2 w 16"/>
                <a:gd name="T17" fmla="*/ 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7">
                  <a:moveTo>
                    <a:pt x="2" y="5"/>
                  </a:moveTo>
                  <a:cubicBezTo>
                    <a:pt x="10" y="12"/>
                    <a:pt x="12" y="20"/>
                    <a:pt x="12" y="30"/>
                  </a:cubicBezTo>
                  <a:cubicBezTo>
                    <a:pt x="12" y="33"/>
                    <a:pt x="9" y="42"/>
                    <a:pt x="12" y="45"/>
                  </a:cubicBezTo>
                  <a:cubicBezTo>
                    <a:pt x="13" y="47"/>
                    <a:pt x="16" y="44"/>
                    <a:pt x="14" y="42"/>
                  </a:cubicBezTo>
                  <a:cubicBezTo>
                    <a:pt x="16" y="43"/>
                    <a:pt x="15" y="42"/>
                    <a:pt x="15" y="41"/>
                  </a:cubicBezTo>
                  <a:cubicBezTo>
                    <a:pt x="15" y="39"/>
                    <a:pt x="15" y="37"/>
                    <a:pt x="15" y="36"/>
                  </a:cubicBezTo>
                  <a:cubicBezTo>
                    <a:pt x="16" y="32"/>
                    <a:pt x="16" y="28"/>
                    <a:pt x="16" y="24"/>
                  </a:cubicBezTo>
                  <a:cubicBezTo>
                    <a:pt x="15" y="15"/>
                    <a:pt x="12" y="8"/>
                    <a:pt x="5" y="2"/>
                  </a:cubicBezTo>
                  <a:cubicBezTo>
                    <a:pt x="3" y="0"/>
                    <a:pt x="0" y="3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9" name="Freeform 769"/>
            <p:cNvSpPr/>
            <p:nvPr/>
          </p:nvSpPr>
          <p:spPr bwMode="auto">
            <a:xfrm>
              <a:off x="2244" y="3657"/>
              <a:ext cx="340" cy="195"/>
            </a:xfrm>
            <a:custGeom>
              <a:avLst/>
              <a:gdLst>
                <a:gd name="T0" fmla="*/ 260 w 279"/>
                <a:gd name="T1" fmla="*/ 4 h 160"/>
                <a:gd name="T2" fmla="*/ 195 w 279"/>
                <a:gd name="T3" fmla="*/ 31 h 160"/>
                <a:gd name="T4" fmla="*/ 115 w 279"/>
                <a:gd name="T5" fmla="*/ 72 h 160"/>
                <a:gd name="T6" fmla="*/ 36 w 279"/>
                <a:gd name="T7" fmla="*/ 118 h 160"/>
                <a:gd name="T8" fmla="*/ 0 w 279"/>
                <a:gd name="T9" fmla="*/ 153 h 160"/>
                <a:gd name="T10" fmla="*/ 1 w 279"/>
                <a:gd name="T11" fmla="*/ 156 h 160"/>
                <a:gd name="T12" fmla="*/ 53 w 279"/>
                <a:gd name="T13" fmla="*/ 130 h 160"/>
                <a:gd name="T14" fmla="*/ 151 w 279"/>
                <a:gd name="T15" fmla="*/ 75 h 160"/>
                <a:gd name="T16" fmla="*/ 251 w 279"/>
                <a:gd name="T17" fmla="*/ 25 h 160"/>
                <a:gd name="T18" fmla="*/ 263 w 279"/>
                <a:gd name="T19" fmla="*/ 1 h 160"/>
                <a:gd name="T20" fmla="*/ 261 w 279"/>
                <a:gd name="T21" fmla="*/ 4 h 160"/>
                <a:gd name="T22" fmla="*/ 249 w 279"/>
                <a:gd name="T23" fmla="*/ 21 h 160"/>
                <a:gd name="T24" fmla="*/ 213 w 279"/>
                <a:gd name="T25" fmla="*/ 39 h 160"/>
                <a:gd name="T26" fmla="*/ 138 w 279"/>
                <a:gd name="T27" fmla="*/ 77 h 160"/>
                <a:gd name="T28" fmla="*/ 70 w 279"/>
                <a:gd name="T29" fmla="*/ 115 h 160"/>
                <a:gd name="T30" fmla="*/ 18 w 279"/>
                <a:gd name="T31" fmla="*/ 148 h 160"/>
                <a:gd name="T32" fmla="*/ 4 w 279"/>
                <a:gd name="T33" fmla="*/ 150 h 160"/>
                <a:gd name="T34" fmla="*/ 19 w 279"/>
                <a:gd name="T35" fmla="*/ 134 h 160"/>
                <a:gd name="T36" fmla="*/ 48 w 279"/>
                <a:gd name="T37" fmla="*/ 115 h 160"/>
                <a:gd name="T38" fmla="*/ 123 w 279"/>
                <a:gd name="T39" fmla="*/ 73 h 160"/>
                <a:gd name="T40" fmla="*/ 191 w 279"/>
                <a:gd name="T41" fmla="*/ 37 h 160"/>
                <a:gd name="T42" fmla="*/ 261 w 279"/>
                <a:gd name="T43" fmla="*/ 8 h 160"/>
                <a:gd name="T44" fmla="*/ 260 w 279"/>
                <a:gd name="T4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9" h="160">
                  <a:moveTo>
                    <a:pt x="260" y="4"/>
                  </a:moveTo>
                  <a:cubicBezTo>
                    <a:pt x="236" y="8"/>
                    <a:pt x="216" y="22"/>
                    <a:pt x="195" y="31"/>
                  </a:cubicBezTo>
                  <a:cubicBezTo>
                    <a:pt x="168" y="44"/>
                    <a:pt x="141" y="58"/>
                    <a:pt x="115" y="72"/>
                  </a:cubicBezTo>
                  <a:cubicBezTo>
                    <a:pt x="88" y="86"/>
                    <a:pt x="61" y="101"/>
                    <a:pt x="36" y="118"/>
                  </a:cubicBezTo>
                  <a:cubicBezTo>
                    <a:pt x="22" y="127"/>
                    <a:pt x="3" y="135"/>
                    <a:pt x="0" y="153"/>
                  </a:cubicBezTo>
                  <a:cubicBezTo>
                    <a:pt x="0" y="155"/>
                    <a:pt x="0" y="156"/>
                    <a:pt x="1" y="156"/>
                  </a:cubicBezTo>
                  <a:cubicBezTo>
                    <a:pt x="18" y="160"/>
                    <a:pt x="41" y="139"/>
                    <a:pt x="53" y="130"/>
                  </a:cubicBezTo>
                  <a:cubicBezTo>
                    <a:pt x="84" y="109"/>
                    <a:pt x="119" y="94"/>
                    <a:pt x="151" y="75"/>
                  </a:cubicBezTo>
                  <a:cubicBezTo>
                    <a:pt x="183" y="56"/>
                    <a:pt x="218" y="42"/>
                    <a:pt x="251" y="25"/>
                  </a:cubicBezTo>
                  <a:cubicBezTo>
                    <a:pt x="259" y="21"/>
                    <a:pt x="279" y="8"/>
                    <a:pt x="263" y="1"/>
                  </a:cubicBezTo>
                  <a:cubicBezTo>
                    <a:pt x="261" y="0"/>
                    <a:pt x="259" y="3"/>
                    <a:pt x="261" y="4"/>
                  </a:cubicBezTo>
                  <a:cubicBezTo>
                    <a:pt x="272" y="9"/>
                    <a:pt x="252" y="20"/>
                    <a:pt x="249" y="21"/>
                  </a:cubicBezTo>
                  <a:cubicBezTo>
                    <a:pt x="237" y="27"/>
                    <a:pt x="226" y="34"/>
                    <a:pt x="213" y="39"/>
                  </a:cubicBezTo>
                  <a:cubicBezTo>
                    <a:pt x="188" y="51"/>
                    <a:pt x="163" y="63"/>
                    <a:pt x="138" y="77"/>
                  </a:cubicBezTo>
                  <a:cubicBezTo>
                    <a:pt x="116" y="91"/>
                    <a:pt x="93" y="102"/>
                    <a:pt x="70" y="115"/>
                  </a:cubicBezTo>
                  <a:cubicBezTo>
                    <a:pt x="52" y="125"/>
                    <a:pt x="36" y="138"/>
                    <a:pt x="18" y="148"/>
                  </a:cubicBezTo>
                  <a:cubicBezTo>
                    <a:pt x="19" y="147"/>
                    <a:pt x="4" y="155"/>
                    <a:pt x="4" y="150"/>
                  </a:cubicBezTo>
                  <a:cubicBezTo>
                    <a:pt x="5" y="144"/>
                    <a:pt x="13" y="138"/>
                    <a:pt x="19" y="134"/>
                  </a:cubicBezTo>
                  <a:cubicBezTo>
                    <a:pt x="28" y="127"/>
                    <a:pt x="38" y="121"/>
                    <a:pt x="48" y="115"/>
                  </a:cubicBezTo>
                  <a:cubicBezTo>
                    <a:pt x="72" y="99"/>
                    <a:pt x="97" y="86"/>
                    <a:pt x="123" y="73"/>
                  </a:cubicBezTo>
                  <a:cubicBezTo>
                    <a:pt x="145" y="61"/>
                    <a:pt x="168" y="48"/>
                    <a:pt x="191" y="37"/>
                  </a:cubicBezTo>
                  <a:cubicBezTo>
                    <a:pt x="214" y="27"/>
                    <a:pt x="236" y="12"/>
                    <a:pt x="261" y="8"/>
                  </a:cubicBezTo>
                  <a:cubicBezTo>
                    <a:pt x="263" y="8"/>
                    <a:pt x="262" y="4"/>
                    <a:pt x="260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0" name="Freeform 770"/>
            <p:cNvSpPr/>
            <p:nvPr/>
          </p:nvSpPr>
          <p:spPr bwMode="auto">
            <a:xfrm>
              <a:off x="2569" y="3657"/>
              <a:ext cx="332" cy="95"/>
            </a:xfrm>
            <a:custGeom>
              <a:avLst/>
              <a:gdLst>
                <a:gd name="T0" fmla="*/ 2 w 273"/>
                <a:gd name="T1" fmla="*/ 19 h 78"/>
                <a:gd name="T2" fmla="*/ 108 w 273"/>
                <a:gd name="T3" fmla="*/ 36 h 78"/>
                <a:gd name="T4" fmla="*/ 199 w 273"/>
                <a:gd name="T5" fmla="*/ 55 h 78"/>
                <a:gd name="T6" fmla="*/ 268 w 273"/>
                <a:gd name="T7" fmla="*/ 57 h 78"/>
                <a:gd name="T8" fmla="*/ 196 w 273"/>
                <a:gd name="T9" fmla="*/ 32 h 78"/>
                <a:gd name="T10" fmla="*/ 104 w 273"/>
                <a:gd name="T11" fmla="*/ 12 h 78"/>
                <a:gd name="T12" fmla="*/ 5 w 273"/>
                <a:gd name="T13" fmla="*/ 0 h 78"/>
                <a:gd name="T14" fmla="*/ 5 w 273"/>
                <a:gd name="T15" fmla="*/ 4 h 78"/>
                <a:gd name="T16" fmla="*/ 175 w 273"/>
                <a:gd name="T17" fmla="*/ 32 h 78"/>
                <a:gd name="T18" fmla="*/ 216 w 273"/>
                <a:gd name="T19" fmla="*/ 38 h 78"/>
                <a:gd name="T20" fmla="*/ 243 w 273"/>
                <a:gd name="T21" fmla="*/ 43 h 78"/>
                <a:gd name="T22" fmla="*/ 261 w 273"/>
                <a:gd name="T23" fmla="*/ 60 h 78"/>
                <a:gd name="T24" fmla="*/ 216 w 273"/>
                <a:gd name="T25" fmla="*/ 56 h 78"/>
                <a:gd name="T26" fmla="*/ 165 w 273"/>
                <a:gd name="T27" fmla="*/ 44 h 78"/>
                <a:gd name="T28" fmla="*/ 2 w 273"/>
                <a:gd name="T29" fmla="*/ 14 h 78"/>
                <a:gd name="T30" fmla="*/ 2 w 273"/>
                <a:gd name="T31" fmla="*/ 1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3" h="78">
                  <a:moveTo>
                    <a:pt x="2" y="19"/>
                  </a:moveTo>
                  <a:cubicBezTo>
                    <a:pt x="38" y="22"/>
                    <a:pt x="73" y="28"/>
                    <a:pt x="108" y="36"/>
                  </a:cubicBezTo>
                  <a:cubicBezTo>
                    <a:pt x="138" y="42"/>
                    <a:pt x="169" y="48"/>
                    <a:pt x="199" y="55"/>
                  </a:cubicBezTo>
                  <a:cubicBezTo>
                    <a:pt x="207" y="58"/>
                    <a:pt x="269" y="78"/>
                    <a:pt x="268" y="57"/>
                  </a:cubicBezTo>
                  <a:cubicBezTo>
                    <a:pt x="266" y="33"/>
                    <a:pt x="213" y="34"/>
                    <a:pt x="196" y="32"/>
                  </a:cubicBezTo>
                  <a:cubicBezTo>
                    <a:pt x="165" y="27"/>
                    <a:pt x="134" y="18"/>
                    <a:pt x="104" y="12"/>
                  </a:cubicBezTo>
                  <a:cubicBezTo>
                    <a:pt x="71" y="5"/>
                    <a:pt x="39" y="0"/>
                    <a:pt x="5" y="0"/>
                  </a:cubicBezTo>
                  <a:cubicBezTo>
                    <a:pt x="3" y="0"/>
                    <a:pt x="3" y="4"/>
                    <a:pt x="5" y="4"/>
                  </a:cubicBezTo>
                  <a:cubicBezTo>
                    <a:pt x="63" y="4"/>
                    <a:pt x="119" y="19"/>
                    <a:pt x="175" y="32"/>
                  </a:cubicBezTo>
                  <a:cubicBezTo>
                    <a:pt x="189" y="35"/>
                    <a:pt x="202" y="37"/>
                    <a:pt x="216" y="38"/>
                  </a:cubicBezTo>
                  <a:cubicBezTo>
                    <a:pt x="225" y="39"/>
                    <a:pt x="234" y="41"/>
                    <a:pt x="243" y="43"/>
                  </a:cubicBezTo>
                  <a:cubicBezTo>
                    <a:pt x="246" y="44"/>
                    <a:pt x="273" y="52"/>
                    <a:pt x="261" y="60"/>
                  </a:cubicBezTo>
                  <a:cubicBezTo>
                    <a:pt x="251" y="68"/>
                    <a:pt x="227" y="59"/>
                    <a:pt x="216" y="56"/>
                  </a:cubicBezTo>
                  <a:cubicBezTo>
                    <a:pt x="199" y="52"/>
                    <a:pt x="182" y="48"/>
                    <a:pt x="165" y="44"/>
                  </a:cubicBezTo>
                  <a:cubicBezTo>
                    <a:pt x="111" y="33"/>
                    <a:pt x="57" y="20"/>
                    <a:pt x="2" y="14"/>
                  </a:cubicBezTo>
                  <a:cubicBezTo>
                    <a:pt x="0" y="14"/>
                    <a:pt x="0" y="18"/>
                    <a:pt x="2" y="1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1" name="Freeform 771"/>
            <p:cNvSpPr/>
            <p:nvPr/>
          </p:nvSpPr>
          <p:spPr bwMode="auto">
            <a:xfrm>
              <a:off x="1976" y="3496"/>
              <a:ext cx="270" cy="343"/>
            </a:xfrm>
            <a:custGeom>
              <a:avLst/>
              <a:gdLst>
                <a:gd name="T0" fmla="*/ 219 w 221"/>
                <a:gd name="T1" fmla="*/ 276 h 281"/>
                <a:gd name="T2" fmla="*/ 192 w 221"/>
                <a:gd name="T3" fmla="*/ 245 h 281"/>
                <a:gd name="T4" fmla="*/ 162 w 221"/>
                <a:gd name="T5" fmla="*/ 209 h 281"/>
                <a:gd name="T6" fmla="*/ 103 w 221"/>
                <a:gd name="T7" fmla="*/ 133 h 281"/>
                <a:gd name="T8" fmla="*/ 53 w 221"/>
                <a:gd name="T9" fmla="*/ 64 h 281"/>
                <a:gd name="T10" fmla="*/ 24 w 221"/>
                <a:gd name="T11" fmla="*/ 27 h 281"/>
                <a:gd name="T12" fmla="*/ 4 w 221"/>
                <a:gd name="T13" fmla="*/ 2 h 281"/>
                <a:gd name="T14" fmla="*/ 2 w 221"/>
                <a:gd name="T15" fmla="*/ 5 h 281"/>
                <a:gd name="T16" fmla="*/ 28 w 221"/>
                <a:gd name="T17" fmla="*/ 41 h 281"/>
                <a:gd name="T18" fmla="*/ 53 w 221"/>
                <a:gd name="T19" fmla="*/ 71 h 281"/>
                <a:gd name="T20" fmla="*/ 79 w 221"/>
                <a:gd name="T21" fmla="*/ 106 h 281"/>
                <a:gd name="T22" fmla="*/ 105 w 221"/>
                <a:gd name="T23" fmla="*/ 145 h 281"/>
                <a:gd name="T24" fmla="*/ 165 w 221"/>
                <a:gd name="T25" fmla="*/ 221 h 281"/>
                <a:gd name="T26" fmla="*/ 192 w 221"/>
                <a:gd name="T27" fmla="*/ 251 h 281"/>
                <a:gd name="T28" fmla="*/ 216 w 221"/>
                <a:gd name="T29" fmla="*/ 279 h 281"/>
                <a:gd name="T30" fmla="*/ 219 w 221"/>
                <a:gd name="T31" fmla="*/ 276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1" h="281">
                  <a:moveTo>
                    <a:pt x="219" y="276"/>
                  </a:moveTo>
                  <a:cubicBezTo>
                    <a:pt x="208" y="267"/>
                    <a:pt x="201" y="256"/>
                    <a:pt x="192" y="245"/>
                  </a:cubicBezTo>
                  <a:cubicBezTo>
                    <a:pt x="183" y="232"/>
                    <a:pt x="171" y="223"/>
                    <a:pt x="162" y="209"/>
                  </a:cubicBezTo>
                  <a:cubicBezTo>
                    <a:pt x="144" y="183"/>
                    <a:pt x="120" y="160"/>
                    <a:pt x="103" y="133"/>
                  </a:cubicBezTo>
                  <a:cubicBezTo>
                    <a:pt x="88" y="109"/>
                    <a:pt x="72" y="85"/>
                    <a:pt x="53" y="64"/>
                  </a:cubicBezTo>
                  <a:cubicBezTo>
                    <a:pt x="42" y="52"/>
                    <a:pt x="31" y="41"/>
                    <a:pt x="24" y="27"/>
                  </a:cubicBezTo>
                  <a:cubicBezTo>
                    <a:pt x="19" y="16"/>
                    <a:pt x="14" y="8"/>
                    <a:pt x="4" y="2"/>
                  </a:cubicBezTo>
                  <a:cubicBezTo>
                    <a:pt x="2" y="0"/>
                    <a:pt x="0" y="4"/>
                    <a:pt x="2" y="5"/>
                  </a:cubicBezTo>
                  <a:cubicBezTo>
                    <a:pt x="16" y="14"/>
                    <a:pt x="20" y="28"/>
                    <a:pt x="28" y="41"/>
                  </a:cubicBezTo>
                  <a:cubicBezTo>
                    <a:pt x="35" y="52"/>
                    <a:pt x="45" y="61"/>
                    <a:pt x="53" y="71"/>
                  </a:cubicBezTo>
                  <a:cubicBezTo>
                    <a:pt x="63" y="82"/>
                    <a:pt x="71" y="94"/>
                    <a:pt x="79" y="106"/>
                  </a:cubicBezTo>
                  <a:cubicBezTo>
                    <a:pt x="89" y="118"/>
                    <a:pt x="96" y="132"/>
                    <a:pt x="105" y="145"/>
                  </a:cubicBezTo>
                  <a:cubicBezTo>
                    <a:pt x="125" y="170"/>
                    <a:pt x="148" y="194"/>
                    <a:pt x="165" y="221"/>
                  </a:cubicBezTo>
                  <a:cubicBezTo>
                    <a:pt x="172" y="232"/>
                    <a:pt x="184" y="240"/>
                    <a:pt x="192" y="251"/>
                  </a:cubicBezTo>
                  <a:cubicBezTo>
                    <a:pt x="199" y="261"/>
                    <a:pt x="206" y="271"/>
                    <a:pt x="216" y="279"/>
                  </a:cubicBezTo>
                  <a:cubicBezTo>
                    <a:pt x="218" y="281"/>
                    <a:pt x="221" y="278"/>
                    <a:pt x="219" y="27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2" name="Freeform 772"/>
            <p:cNvSpPr/>
            <p:nvPr/>
          </p:nvSpPr>
          <p:spPr bwMode="auto">
            <a:xfrm>
              <a:off x="1978" y="3469"/>
              <a:ext cx="29" cy="31"/>
            </a:xfrm>
            <a:custGeom>
              <a:avLst/>
              <a:gdLst>
                <a:gd name="T0" fmla="*/ 5 w 24"/>
                <a:gd name="T1" fmla="*/ 23 h 25"/>
                <a:gd name="T2" fmla="*/ 22 w 24"/>
                <a:gd name="T3" fmla="*/ 5 h 25"/>
                <a:gd name="T4" fmla="*/ 20 w 24"/>
                <a:gd name="T5" fmla="*/ 2 h 25"/>
                <a:gd name="T6" fmla="*/ 2 w 24"/>
                <a:gd name="T7" fmla="*/ 21 h 25"/>
                <a:gd name="T8" fmla="*/ 5 w 24"/>
                <a:gd name="T9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5">
                  <a:moveTo>
                    <a:pt x="5" y="23"/>
                  </a:moveTo>
                  <a:cubicBezTo>
                    <a:pt x="9" y="16"/>
                    <a:pt x="15" y="10"/>
                    <a:pt x="22" y="5"/>
                  </a:cubicBezTo>
                  <a:cubicBezTo>
                    <a:pt x="24" y="4"/>
                    <a:pt x="22" y="0"/>
                    <a:pt x="20" y="2"/>
                  </a:cubicBezTo>
                  <a:cubicBezTo>
                    <a:pt x="12" y="7"/>
                    <a:pt x="6" y="13"/>
                    <a:pt x="2" y="21"/>
                  </a:cubicBezTo>
                  <a:cubicBezTo>
                    <a:pt x="0" y="23"/>
                    <a:pt x="4" y="25"/>
                    <a:pt x="5" y="2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3" name="Freeform 773"/>
            <p:cNvSpPr/>
            <p:nvPr/>
          </p:nvSpPr>
          <p:spPr bwMode="auto">
            <a:xfrm>
              <a:off x="1995" y="3461"/>
              <a:ext cx="7" cy="20"/>
            </a:xfrm>
            <a:custGeom>
              <a:avLst/>
              <a:gdLst>
                <a:gd name="T0" fmla="*/ 1 w 6"/>
                <a:gd name="T1" fmla="*/ 3 h 17"/>
                <a:gd name="T2" fmla="*/ 0 w 6"/>
                <a:gd name="T3" fmla="*/ 14 h 17"/>
                <a:gd name="T4" fmla="*/ 4 w 6"/>
                <a:gd name="T5" fmla="*/ 14 h 17"/>
                <a:gd name="T6" fmla="*/ 5 w 6"/>
                <a:gd name="T7" fmla="*/ 4 h 17"/>
                <a:gd name="T8" fmla="*/ 1 w 6"/>
                <a:gd name="T9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7">
                  <a:moveTo>
                    <a:pt x="1" y="3"/>
                  </a:moveTo>
                  <a:cubicBezTo>
                    <a:pt x="0" y="6"/>
                    <a:pt x="0" y="10"/>
                    <a:pt x="0" y="14"/>
                  </a:cubicBezTo>
                  <a:cubicBezTo>
                    <a:pt x="0" y="17"/>
                    <a:pt x="4" y="17"/>
                    <a:pt x="4" y="14"/>
                  </a:cubicBezTo>
                  <a:cubicBezTo>
                    <a:pt x="4" y="11"/>
                    <a:pt x="4" y="7"/>
                    <a:pt x="5" y="4"/>
                  </a:cubicBezTo>
                  <a:cubicBezTo>
                    <a:pt x="6" y="1"/>
                    <a:pt x="2" y="0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4" name="Freeform 774"/>
            <p:cNvSpPr/>
            <p:nvPr/>
          </p:nvSpPr>
          <p:spPr bwMode="auto">
            <a:xfrm>
              <a:off x="1998" y="3475"/>
              <a:ext cx="271" cy="338"/>
            </a:xfrm>
            <a:custGeom>
              <a:avLst/>
              <a:gdLst>
                <a:gd name="T0" fmla="*/ 6 w 222"/>
                <a:gd name="T1" fmla="*/ 3 h 277"/>
                <a:gd name="T2" fmla="*/ 0 w 222"/>
                <a:gd name="T3" fmla="*/ 17 h 277"/>
                <a:gd name="T4" fmla="*/ 4 w 222"/>
                <a:gd name="T5" fmla="*/ 19 h 277"/>
                <a:gd name="T6" fmla="*/ 4 w 222"/>
                <a:gd name="T7" fmla="*/ 9 h 277"/>
                <a:gd name="T8" fmla="*/ 0 w 222"/>
                <a:gd name="T9" fmla="*/ 10 h 277"/>
                <a:gd name="T10" fmla="*/ 16 w 222"/>
                <a:gd name="T11" fmla="*/ 40 h 277"/>
                <a:gd name="T12" fmla="*/ 41 w 222"/>
                <a:gd name="T13" fmla="*/ 73 h 277"/>
                <a:gd name="T14" fmla="*/ 92 w 222"/>
                <a:gd name="T15" fmla="*/ 142 h 277"/>
                <a:gd name="T16" fmla="*/ 157 w 222"/>
                <a:gd name="T17" fmla="*/ 213 h 277"/>
                <a:gd name="T18" fmla="*/ 209 w 222"/>
                <a:gd name="T19" fmla="*/ 277 h 277"/>
                <a:gd name="T20" fmla="*/ 211 w 222"/>
                <a:gd name="T21" fmla="*/ 276 h 277"/>
                <a:gd name="T22" fmla="*/ 221 w 222"/>
                <a:gd name="T23" fmla="*/ 265 h 277"/>
                <a:gd name="T24" fmla="*/ 217 w 222"/>
                <a:gd name="T25" fmla="*/ 263 h 277"/>
                <a:gd name="T26" fmla="*/ 201 w 222"/>
                <a:gd name="T27" fmla="*/ 265 h 277"/>
                <a:gd name="T28" fmla="*/ 186 w 222"/>
                <a:gd name="T29" fmla="*/ 247 h 277"/>
                <a:gd name="T30" fmla="*/ 164 w 222"/>
                <a:gd name="T31" fmla="*/ 215 h 277"/>
                <a:gd name="T32" fmla="*/ 103 w 222"/>
                <a:gd name="T33" fmla="*/ 148 h 277"/>
                <a:gd name="T34" fmla="*/ 48 w 222"/>
                <a:gd name="T35" fmla="*/ 75 h 277"/>
                <a:gd name="T36" fmla="*/ 28 w 222"/>
                <a:gd name="T37" fmla="*/ 50 h 277"/>
                <a:gd name="T38" fmla="*/ 4 w 222"/>
                <a:gd name="T39" fmla="*/ 8 h 277"/>
                <a:gd name="T40" fmla="*/ 0 w 222"/>
                <a:gd name="T41" fmla="*/ 9 h 277"/>
                <a:gd name="T42" fmla="*/ 0 w 222"/>
                <a:gd name="T43" fmla="*/ 19 h 277"/>
                <a:gd name="T44" fmla="*/ 4 w 222"/>
                <a:gd name="T45" fmla="*/ 20 h 277"/>
                <a:gd name="T46" fmla="*/ 9 w 222"/>
                <a:gd name="T47" fmla="*/ 4 h 277"/>
                <a:gd name="T48" fmla="*/ 6 w 222"/>
                <a:gd name="T49" fmla="*/ 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2" h="277">
                  <a:moveTo>
                    <a:pt x="6" y="3"/>
                  </a:moveTo>
                  <a:cubicBezTo>
                    <a:pt x="4" y="8"/>
                    <a:pt x="2" y="13"/>
                    <a:pt x="0" y="17"/>
                  </a:cubicBezTo>
                  <a:cubicBezTo>
                    <a:pt x="2" y="18"/>
                    <a:pt x="3" y="18"/>
                    <a:pt x="4" y="19"/>
                  </a:cubicBezTo>
                  <a:cubicBezTo>
                    <a:pt x="4" y="16"/>
                    <a:pt x="4" y="12"/>
                    <a:pt x="4" y="9"/>
                  </a:cubicBezTo>
                  <a:cubicBezTo>
                    <a:pt x="3" y="9"/>
                    <a:pt x="1" y="9"/>
                    <a:pt x="0" y="10"/>
                  </a:cubicBezTo>
                  <a:cubicBezTo>
                    <a:pt x="2" y="21"/>
                    <a:pt x="10" y="30"/>
                    <a:pt x="16" y="40"/>
                  </a:cubicBezTo>
                  <a:cubicBezTo>
                    <a:pt x="23" y="52"/>
                    <a:pt x="33" y="62"/>
                    <a:pt x="41" y="73"/>
                  </a:cubicBezTo>
                  <a:cubicBezTo>
                    <a:pt x="58" y="96"/>
                    <a:pt x="73" y="120"/>
                    <a:pt x="92" y="142"/>
                  </a:cubicBezTo>
                  <a:cubicBezTo>
                    <a:pt x="113" y="167"/>
                    <a:pt x="136" y="189"/>
                    <a:pt x="157" y="213"/>
                  </a:cubicBezTo>
                  <a:cubicBezTo>
                    <a:pt x="175" y="234"/>
                    <a:pt x="186" y="260"/>
                    <a:pt x="209" y="277"/>
                  </a:cubicBezTo>
                  <a:cubicBezTo>
                    <a:pt x="210" y="277"/>
                    <a:pt x="211" y="277"/>
                    <a:pt x="211" y="276"/>
                  </a:cubicBezTo>
                  <a:cubicBezTo>
                    <a:pt x="215" y="273"/>
                    <a:pt x="218" y="269"/>
                    <a:pt x="221" y="265"/>
                  </a:cubicBezTo>
                  <a:cubicBezTo>
                    <a:pt x="222" y="262"/>
                    <a:pt x="219" y="260"/>
                    <a:pt x="217" y="263"/>
                  </a:cubicBezTo>
                  <a:cubicBezTo>
                    <a:pt x="212" y="272"/>
                    <a:pt x="209" y="272"/>
                    <a:pt x="201" y="265"/>
                  </a:cubicBezTo>
                  <a:cubicBezTo>
                    <a:pt x="196" y="259"/>
                    <a:pt x="191" y="253"/>
                    <a:pt x="186" y="247"/>
                  </a:cubicBezTo>
                  <a:cubicBezTo>
                    <a:pt x="179" y="237"/>
                    <a:pt x="172" y="225"/>
                    <a:pt x="164" y="215"/>
                  </a:cubicBezTo>
                  <a:cubicBezTo>
                    <a:pt x="145" y="192"/>
                    <a:pt x="123" y="171"/>
                    <a:pt x="103" y="148"/>
                  </a:cubicBezTo>
                  <a:cubicBezTo>
                    <a:pt x="82" y="126"/>
                    <a:pt x="65" y="101"/>
                    <a:pt x="48" y="75"/>
                  </a:cubicBezTo>
                  <a:cubicBezTo>
                    <a:pt x="42" y="67"/>
                    <a:pt x="35" y="58"/>
                    <a:pt x="28" y="50"/>
                  </a:cubicBezTo>
                  <a:cubicBezTo>
                    <a:pt x="19" y="39"/>
                    <a:pt x="6" y="22"/>
                    <a:pt x="4" y="8"/>
                  </a:cubicBezTo>
                  <a:cubicBezTo>
                    <a:pt x="4" y="6"/>
                    <a:pt x="0" y="7"/>
                    <a:pt x="0" y="9"/>
                  </a:cubicBezTo>
                  <a:cubicBezTo>
                    <a:pt x="0" y="12"/>
                    <a:pt x="0" y="16"/>
                    <a:pt x="0" y="19"/>
                  </a:cubicBezTo>
                  <a:cubicBezTo>
                    <a:pt x="0" y="20"/>
                    <a:pt x="3" y="22"/>
                    <a:pt x="4" y="20"/>
                  </a:cubicBezTo>
                  <a:cubicBezTo>
                    <a:pt x="6" y="14"/>
                    <a:pt x="8" y="9"/>
                    <a:pt x="9" y="4"/>
                  </a:cubicBezTo>
                  <a:cubicBezTo>
                    <a:pt x="10" y="1"/>
                    <a:pt x="6" y="0"/>
                    <a:pt x="6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5" name="Freeform 775"/>
            <p:cNvSpPr/>
            <p:nvPr/>
          </p:nvSpPr>
          <p:spPr bwMode="auto">
            <a:xfrm>
              <a:off x="2293" y="3623"/>
              <a:ext cx="259" cy="131"/>
            </a:xfrm>
            <a:custGeom>
              <a:avLst/>
              <a:gdLst>
                <a:gd name="T0" fmla="*/ 211 w 212"/>
                <a:gd name="T1" fmla="*/ 13 h 108"/>
                <a:gd name="T2" fmla="*/ 178 w 212"/>
                <a:gd name="T3" fmla="*/ 1 h 108"/>
                <a:gd name="T4" fmla="*/ 110 w 212"/>
                <a:gd name="T5" fmla="*/ 11 h 108"/>
                <a:gd name="T6" fmla="*/ 46 w 212"/>
                <a:gd name="T7" fmla="*/ 48 h 108"/>
                <a:gd name="T8" fmla="*/ 1 w 212"/>
                <a:gd name="T9" fmla="*/ 104 h 108"/>
                <a:gd name="T10" fmla="*/ 5 w 212"/>
                <a:gd name="T11" fmla="*/ 106 h 108"/>
                <a:gd name="T12" fmla="*/ 37 w 212"/>
                <a:gd name="T13" fmla="*/ 61 h 108"/>
                <a:gd name="T14" fmla="*/ 91 w 212"/>
                <a:gd name="T15" fmla="*/ 24 h 108"/>
                <a:gd name="T16" fmla="*/ 159 w 212"/>
                <a:gd name="T17" fmla="*/ 4 h 108"/>
                <a:gd name="T18" fmla="*/ 208 w 212"/>
                <a:gd name="T19" fmla="*/ 15 h 108"/>
                <a:gd name="T20" fmla="*/ 211 w 212"/>
                <a:gd name="T21" fmla="*/ 13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2" h="108">
                  <a:moveTo>
                    <a:pt x="211" y="13"/>
                  </a:moveTo>
                  <a:cubicBezTo>
                    <a:pt x="204" y="2"/>
                    <a:pt x="190" y="1"/>
                    <a:pt x="178" y="1"/>
                  </a:cubicBezTo>
                  <a:cubicBezTo>
                    <a:pt x="153" y="0"/>
                    <a:pt x="133" y="1"/>
                    <a:pt x="110" y="11"/>
                  </a:cubicBezTo>
                  <a:cubicBezTo>
                    <a:pt x="88" y="20"/>
                    <a:pt x="65" y="33"/>
                    <a:pt x="46" y="48"/>
                  </a:cubicBezTo>
                  <a:cubicBezTo>
                    <a:pt x="27" y="63"/>
                    <a:pt x="16" y="85"/>
                    <a:pt x="1" y="104"/>
                  </a:cubicBezTo>
                  <a:cubicBezTo>
                    <a:pt x="0" y="106"/>
                    <a:pt x="3" y="108"/>
                    <a:pt x="5" y="106"/>
                  </a:cubicBezTo>
                  <a:cubicBezTo>
                    <a:pt x="16" y="91"/>
                    <a:pt x="25" y="75"/>
                    <a:pt x="37" y="61"/>
                  </a:cubicBezTo>
                  <a:cubicBezTo>
                    <a:pt x="52" y="45"/>
                    <a:pt x="73" y="34"/>
                    <a:pt x="91" y="24"/>
                  </a:cubicBezTo>
                  <a:cubicBezTo>
                    <a:pt x="113" y="13"/>
                    <a:pt x="135" y="4"/>
                    <a:pt x="159" y="4"/>
                  </a:cubicBezTo>
                  <a:cubicBezTo>
                    <a:pt x="174" y="4"/>
                    <a:pt x="199" y="2"/>
                    <a:pt x="208" y="15"/>
                  </a:cubicBezTo>
                  <a:cubicBezTo>
                    <a:pt x="209" y="17"/>
                    <a:pt x="212" y="15"/>
                    <a:pt x="211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6" name="Freeform 776"/>
            <p:cNvSpPr/>
            <p:nvPr/>
          </p:nvSpPr>
          <p:spPr bwMode="auto">
            <a:xfrm>
              <a:off x="2285" y="3635"/>
              <a:ext cx="249" cy="138"/>
            </a:xfrm>
            <a:custGeom>
              <a:avLst/>
              <a:gdLst>
                <a:gd name="T0" fmla="*/ 202 w 205"/>
                <a:gd name="T1" fmla="*/ 12 h 113"/>
                <a:gd name="T2" fmla="*/ 86 w 205"/>
                <a:gd name="T3" fmla="*/ 25 h 113"/>
                <a:gd name="T4" fmla="*/ 2 w 205"/>
                <a:gd name="T5" fmla="*/ 109 h 113"/>
                <a:gd name="T6" fmla="*/ 5 w 205"/>
                <a:gd name="T7" fmla="*/ 111 h 113"/>
                <a:gd name="T8" fmla="*/ 79 w 205"/>
                <a:gd name="T9" fmla="*/ 34 h 113"/>
                <a:gd name="T10" fmla="*/ 201 w 205"/>
                <a:gd name="T11" fmla="*/ 16 h 113"/>
                <a:gd name="T12" fmla="*/ 202 w 205"/>
                <a:gd name="T13" fmla="*/ 1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5" h="113">
                  <a:moveTo>
                    <a:pt x="202" y="12"/>
                  </a:moveTo>
                  <a:cubicBezTo>
                    <a:pt x="163" y="0"/>
                    <a:pt x="123" y="7"/>
                    <a:pt x="86" y="25"/>
                  </a:cubicBezTo>
                  <a:cubicBezTo>
                    <a:pt x="50" y="43"/>
                    <a:pt x="25" y="78"/>
                    <a:pt x="2" y="109"/>
                  </a:cubicBezTo>
                  <a:cubicBezTo>
                    <a:pt x="0" y="111"/>
                    <a:pt x="4" y="113"/>
                    <a:pt x="5" y="111"/>
                  </a:cubicBezTo>
                  <a:cubicBezTo>
                    <a:pt x="27" y="82"/>
                    <a:pt x="49" y="54"/>
                    <a:pt x="79" y="34"/>
                  </a:cubicBezTo>
                  <a:cubicBezTo>
                    <a:pt x="115" y="11"/>
                    <a:pt x="161" y="4"/>
                    <a:pt x="201" y="16"/>
                  </a:cubicBezTo>
                  <a:cubicBezTo>
                    <a:pt x="203" y="17"/>
                    <a:pt x="205" y="13"/>
                    <a:pt x="202" y="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7" name="Freeform 777"/>
            <p:cNvSpPr/>
            <p:nvPr/>
          </p:nvSpPr>
          <p:spPr bwMode="auto">
            <a:xfrm>
              <a:off x="2286" y="3658"/>
              <a:ext cx="236" cy="132"/>
            </a:xfrm>
            <a:custGeom>
              <a:avLst/>
              <a:gdLst>
                <a:gd name="T0" fmla="*/ 191 w 194"/>
                <a:gd name="T1" fmla="*/ 0 h 108"/>
                <a:gd name="T2" fmla="*/ 79 w 194"/>
                <a:gd name="T3" fmla="*/ 28 h 108"/>
                <a:gd name="T4" fmla="*/ 2 w 194"/>
                <a:gd name="T5" fmla="*/ 103 h 108"/>
                <a:gd name="T6" fmla="*/ 5 w 194"/>
                <a:gd name="T7" fmla="*/ 106 h 108"/>
                <a:gd name="T8" fmla="*/ 77 w 194"/>
                <a:gd name="T9" fmla="*/ 34 h 108"/>
                <a:gd name="T10" fmla="*/ 191 w 194"/>
                <a:gd name="T11" fmla="*/ 4 h 108"/>
                <a:gd name="T12" fmla="*/ 191 w 194"/>
                <a:gd name="T13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4" h="108">
                  <a:moveTo>
                    <a:pt x="191" y="0"/>
                  </a:moveTo>
                  <a:cubicBezTo>
                    <a:pt x="153" y="0"/>
                    <a:pt x="114" y="11"/>
                    <a:pt x="79" y="28"/>
                  </a:cubicBezTo>
                  <a:cubicBezTo>
                    <a:pt x="47" y="44"/>
                    <a:pt x="23" y="75"/>
                    <a:pt x="2" y="103"/>
                  </a:cubicBezTo>
                  <a:cubicBezTo>
                    <a:pt x="0" y="106"/>
                    <a:pt x="4" y="108"/>
                    <a:pt x="5" y="106"/>
                  </a:cubicBezTo>
                  <a:cubicBezTo>
                    <a:pt x="26" y="79"/>
                    <a:pt x="47" y="52"/>
                    <a:pt x="77" y="34"/>
                  </a:cubicBezTo>
                  <a:cubicBezTo>
                    <a:pt x="110" y="14"/>
                    <a:pt x="153" y="4"/>
                    <a:pt x="191" y="4"/>
                  </a:cubicBezTo>
                  <a:cubicBezTo>
                    <a:pt x="194" y="4"/>
                    <a:pt x="194" y="0"/>
                    <a:pt x="191" y="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8" name="Freeform 778"/>
            <p:cNvSpPr/>
            <p:nvPr/>
          </p:nvSpPr>
          <p:spPr bwMode="auto">
            <a:xfrm>
              <a:off x="2296" y="3668"/>
              <a:ext cx="212" cy="124"/>
            </a:xfrm>
            <a:custGeom>
              <a:avLst/>
              <a:gdLst>
                <a:gd name="T0" fmla="*/ 170 w 174"/>
                <a:gd name="T1" fmla="*/ 1 h 102"/>
                <a:gd name="T2" fmla="*/ 74 w 174"/>
                <a:gd name="T3" fmla="*/ 37 h 102"/>
                <a:gd name="T4" fmla="*/ 2 w 174"/>
                <a:gd name="T5" fmla="*/ 97 h 102"/>
                <a:gd name="T6" fmla="*/ 5 w 174"/>
                <a:gd name="T7" fmla="*/ 100 h 102"/>
                <a:gd name="T8" fmla="*/ 71 w 174"/>
                <a:gd name="T9" fmla="*/ 43 h 102"/>
                <a:gd name="T10" fmla="*/ 171 w 174"/>
                <a:gd name="T11" fmla="*/ 5 h 102"/>
                <a:gd name="T12" fmla="*/ 170 w 174"/>
                <a:gd name="T13" fmla="*/ 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4" h="102">
                  <a:moveTo>
                    <a:pt x="170" y="1"/>
                  </a:moveTo>
                  <a:cubicBezTo>
                    <a:pt x="136" y="7"/>
                    <a:pt x="104" y="21"/>
                    <a:pt x="74" y="37"/>
                  </a:cubicBezTo>
                  <a:cubicBezTo>
                    <a:pt x="46" y="51"/>
                    <a:pt x="24" y="74"/>
                    <a:pt x="2" y="97"/>
                  </a:cubicBezTo>
                  <a:cubicBezTo>
                    <a:pt x="0" y="99"/>
                    <a:pt x="3" y="102"/>
                    <a:pt x="5" y="100"/>
                  </a:cubicBezTo>
                  <a:cubicBezTo>
                    <a:pt x="25" y="78"/>
                    <a:pt x="46" y="58"/>
                    <a:pt x="71" y="43"/>
                  </a:cubicBezTo>
                  <a:cubicBezTo>
                    <a:pt x="102" y="25"/>
                    <a:pt x="137" y="11"/>
                    <a:pt x="171" y="5"/>
                  </a:cubicBezTo>
                  <a:cubicBezTo>
                    <a:pt x="174" y="4"/>
                    <a:pt x="173" y="0"/>
                    <a:pt x="170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9" name="Freeform 779"/>
            <p:cNvSpPr/>
            <p:nvPr/>
          </p:nvSpPr>
          <p:spPr bwMode="auto">
            <a:xfrm>
              <a:off x="2560" y="3573"/>
              <a:ext cx="294" cy="91"/>
            </a:xfrm>
            <a:custGeom>
              <a:avLst/>
              <a:gdLst>
                <a:gd name="T0" fmla="*/ 4 w 241"/>
                <a:gd name="T1" fmla="*/ 35 h 75"/>
                <a:gd name="T2" fmla="*/ 120 w 241"/>
                <a:gd name="T3" fmla="*/ 8 h 75"/>
                <a:gd name="T4" fmla="*/ 236 w 241"/>
                <a:gd name="T5" fmla="*/ 72 h 75"/>
                <a:gd name="T6" fmla="*/ 240 w 241"/>
                <a:gd name="T7" fmla="*/ 71 h 75"/>
                <a:gd name="T8" fmla="*/ 142 w 241"/>
                <a:gd name="T9" fmla="*/ 6 h 75"/>
                <a:gd name="T10" fmla="*/ 2 w 241"/>
                <a:gd name="T11" fmla="*/ 31 h 75"/>
                <a:gd name="T12" fmla="*/ 4 w 241"/>
                <a:gd name="T13" fmla="*/ 3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1" h="75">
                  <a:moveTo>
                    <a:pt x="4" y="35"/>
                  </a:moveTo>
                  <a:cubicBezTo>
                    <a:pt x="39" y="10"/>
                    <a:pt x="79" y="5"/>
                    <a:pt x="120" y="8"/>
                  </a:cubicBezTo>
                  <a:cubicBezTo>
                    <a:pt x="167" y="12"/>
                    <a:pt x="219" y="22"/>
                    <a:pt x="236" y="72"/>
                  </a:cubicBezTo>
                  <a:cubicBezTo>
                    <a:pt x="237" y="75"/>
                    <a:pt x="241" y="74"/>
                    <a:pt x="240" y="71"/>
                  </a:cubicBezTo>
                  <a:cubicBezTo>
                    <a:pt x="225" y="27"/>
                    <a:pt x="185" y="12"/>
                    <a:pt x="142" y="6"/>
                  </a:cubicBezTo>
                  <a:cubicBezTo>
                    <a:pt x="92" y="0"/>
                    <a:pt x="44" y="2"/>
                    <a:pt x="2" y="31"/>
                  </a:cubicBezTo>
                  <a:cubicBezTo>
                    <a:pt x="0" y="33"/>
                    <a:pt x="2" y="37"/>
                    <a:pt x="4" y="3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0" name="Freeform 780"/>
            <p:cNvSpPr/>
            <p:nvPr/>
          </p:nvSpPr>
          <p:spPr bwMode="auto">
            <a:xfrm>
              <a:off x="2294" y="3219"/>
              <a:ext cx="551" cy="423"/>
            </a:xfrm>
            <a:custGeom>
              <a:avLst/>
              <a:gdLst>
                <a:gd name="T0" fmla="*/ 450 w 452"/>
                <a:gd name="T1" fmla="*/ 344 h 347"/>
                <a:gd name="T2" fmla="*/ 353 w 452"/>
                <a:gd name="T3" fmla="*/ 226 h 347"/>
                <a:gd name="T4" fmla="*/ 295 w 452"/>
                <a:gd name="T5" fmla="*/ 153 h 347"/>
                <a:gd name="T6" fmla="*/ 230 w 452"/>
                <a:gd name="T7" fmla="*/ 84 h 347"/>
                <a:gd name="T8" fmla="*/ 202 w 452"/>
                <a:gd name="T9" fmla="*/ 52 h 347"/>
                <a:gd name="T10" fmla="*/ 179 w 452"/>
                <a:gd name="T11" fmla="*/ 31 h 347"/>
                <a:gd name="T12" fmla="*/ 108 w 452"/>
                <a:gd name="T13" fmla="*/ 6 h 347"/>
                <a:gd name="T14" fmla="*/ 1 w 452"/>
                <a:gd name="T15" fmla="*/ 82 h 347"/>
                <a:gd name="T16" fmla="*/ 5 w 452"/>
                <a:gd name="T17" fmla="*/ 84 h 347"/>
                <a:gd name="T18" fmla="*/ 129 w 452"/>
                <a:gd name="T19" fmla="*/ 12 h 347"/>
                <a:gd name="T20" fmla="*/ 198 w 452"/>
                <a:gd name="T21" fmla="*/ 54 h 347"/>
                <a:gd name="T22" fmla="*/ 244 w 452"/>
                <a:gd name="T23" fmla="*/ 104 h 347"/>
                <a:gd name="T24" fmla="*/ 296 w 452"/>
                <a:gd name="T25" fmla="*/ 160 h 347"/>
                <a:gd name="T26" fmla="*/ 346 w 452"/>
                <a:gd name="T27" fmla="*/ 224 h 347"/>
                <a:gd name="T28" fmla="*/ 446 w 452"/>
                <a:gd name="T29" fmla="*/ 345 h 347"/>
                <a:gd name="T30" fmla="*/ 450 w 452"/>
                <a:gd name="T31" fmla="*/ 344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52" h="347">
                  <a:moveTo>
                    <a:pt x="450" y="344"/>
                  </a:moveTo>
                  <a:cubicBezTo>
                    <a:pt x="432" y="296"/>
                    <a:pt x="384" y="264"/>
                    <a:pt x="353" y="226"/>
                  </a:cubicBezTo>
                  <a:cubicBezTo>
                    <a:pt x="333" y="202"/>
                    <a:pt x="316" y="176"/>
                    <a:pt x="295" y="153"/>
                  </a:cubicBezTo>
                  <a:cubicBezTo>
                    <a:pt x="274" y="130"/>
                    <a:pt x="252" y="107"/>
                    <a:pt x="230" y="84"/>
                  </a:cubicBezTo>
                  <a:cubicBezTo>
                    <a:pt x="220" y="73"/>
                    <a:pt x="210" y="64"/>
                    <a:pt x="202" y="52"/>
                  </a:cubicBezTo>
                  <a:cubicBezTo>
                    <a:pt x="196" y="43"/>
                    <a:pt x="187" y="37"/>
                    <a:pt x="179" y="31"/>
                  </a:cubicBezTo>
                  <a:cubicBezTo>
                    <a:pt x="158" y="18"/>
                    <a:pt x="133" y="6"/>
                    <a:pt x="108" y="6"/>
                  </a:cubicBezTo>
                  <a:cubicBezTo>
                    <a:pt x="61" y="5"/>
                    <a:pt x="19" y="42"/>
                    <a:pt x="1" y="82"/>
                  </a:cubicBezTo>
                  <a:cubicBezTo>
                    <a:pt x="0" y="84"/>
                    <a:pt x="3" y="86"/>
                    <a:pt x="5" y="84"/>
                  </a:cubicBezTo>
                  <a:cubicBezTo>
                    <a:pt x="26" y="38"/>
                    <a:pt x="76" y="0"/>
                    <a:pt x="129" y="12"/>
                  </a:cubicBezTo>
                  <a:cubicBezTo>
                    <a:pt x="153" y="18"/>
                    <a:pt x="183" y="34"/>
                    <a:pt x="198" y="54"/>
                  </a:cubicBezTo>
                  <a:cubicBezTo>
                    <a:pt x="212" y="72"/>
                    <a:pt x="228" y="88"/>
                    <a:pt x="244" y="104"/>
                  </a:cubicBezTo>
                  <a:cubicBezTo>
                    <a:pt x="261" y="123"/>
                    <a:pt x="279" y="141"/>
                    <a:pt x="296" y="160"/>
                  </a:cubicBezTo>
                  <a:cubicBezTo>
                    <a:pt x="315" y="180"/>
                    <a:pt x="329" y="202"/>
                    <a:pt x="346" y="224"/>
                  </a:cubicBezTo>
                  <a:cubicBezTo>
                    <a:pt x="378" y="264"/>
                    <a:pt x="428" y="296"/>
                    <a:pt x="446" y="345"/>
                  </a:cubicBezTo>
                  <a:cubicBezTo>
                    <a:pt x="448" y="347"/>
                    <a:pt x="452" y="346"/>
                    <a:pt x="450" y="34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1" name="Freeform 781"/>
            <p:cNvSpPr/>
            <p:nvPr/>
          </p:nvSpPr>
          <p:spPr bwMode="auto">
            <a:xfrm>
              <a:off x="2575" y="3590"/>
              <a:ext cx="286" cy="84"/>
            </a:xfrm>
            <a:custGeom>
              <a:avLst/>
              <a:gdLst>
                <a:gd name="T0" fmla="*/ 4 w 235"/>
                <a:gd name="T1" fmla="*/ 28 h 69"/>
                <a:gd name="T2" fmla="*/ 123 w 235"/>
                <a:gd name="T3" fmla="*/ 10 h 69"/>
                <a:gd name="T4" fmla="*/ 186 w 235"/>
                <a:gd name="T5" fmla="*/ 33 h 69"/>
                <a:gd name="T6" fmla="*/ 232 w 235"/>
                <a:gd name="T7" fmla="*/ 68 h 69"/>
                <a:gd name="T8" fmla="*/ 235 w 235"/>
                <a:gd name="T9" fmla="*/ 66 h 69"/>
                <a:gd name="T10" fmla="*/ 225 w 235"/>
                <a:gd name="T11" fmla="*/ 38 h 69"/>
                <a:gd name="T12" fmla="*/ 221 w 235"/>
                <a:gd name="T13" fmla="*/ 40 h 69"/>
                <a:gd name="T14" fmla="*/ 231 w 235"/>
                <a:gd name="T15" fmla="*/ 67 h 69"/>
                <a:gd name="T16" fmla="*/ 234 w 235"/>
                <a:gd name="T17" fmla="*/ 65 h 69"/>
                <a:gd name="T18" fmla="*/ 183 w 235"/>
                <a:gd name="T19" fmla="*/ 26 h 69"/>
                <a:gd name="T20" fmla="*/ 119 w 235"/>
                <a:gd name="T21" fmla="*/ 6 h 69"/>
                <a:gd name="T22" fmla="*/ 2 w 235"/>
                <a:gd name="T23" fmla="*/ 25 h 69"/>
                <a:gd name="T24" fmla="*/ 4 w 235"/>
                <a:gd name="T25" fmla="*/ 2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5" h="69">
                  <a:moveTo>
                    <a:pt x="4" y="28"/>
                  </a:moveTo>
                  <a:cubicBezTo>
                    <a:pt x="40" y="5"/>
                    <a:pt x="82" y="5"/>
                    <a:pt x="123" y="10"/>
                  </a:cubicBezTo>
                  <a:cubicBezTo>
                    <a:pt x="145" y="13"/>
                    <a:pt x="167" y="22"/>
                    <a:pt x="186" y="33"/>
                  </a:cubicBezTo>
                  <a:cubicBezTo>
                    <a:pt x="203" y="43"/>
                    <a:pt x="215" y="58"/>
                    <a:pt x="232" y="68"/>
                  </a:cubicBezTo>
                  <a:cubicBezTo>
                    <a:pt x="234" y="69"/>
                    <a:pt x="235" y="68"/>
                    <a:pt x="235" y="66"/>
                  </a:cubicBezTo>
                  <a:cubicBezTo>
                    <a:pt x="233" y="56"/>
                    <a:pt x="230" y="47"/>
                    <a:pt x="225" y="38"/>
                  </a:cubicBezTo>
                  <a:cubicBezTo>
                    <a:pt x="224" y="36"/>
                    <a:pt x="220" y="38"/>
                    <a:pt x="221" y="40"/>
                  </a:cubicBezTo>
                  <a:cubicBezTo>
                    <a:pt x="226" y="49"/>
                    <a:pt x="229" y="57"/>
                    <a:pt x="231" y="67"/>
                  </a:cubicBezTo>
                  <a:cubicBezTo>
                    <a:pt x="232" y="66"/>
                    <a:pt x="233" y="66"/>
                    <a:pt x="234" y="65"/>
                  </a:cubicBezTo>
                  <a:cubicBezTo>
                    <a:pt x="216" y="54"/>
                    <a:pt x="202" y="37"/>
                    <a:pt x="183" y="26"/>
                  </a:cubicBezTo>
                  <a:cubicBezTo>
                    <a:pt x="164" y="15"/>
                    <a:pt x="141" y="9"/>
                    <a:pt x="119" y="6"/>
                  </a:cubicBezTo>
                  <a:cubicBezTo>
                    <a:pt x="79" y="0"/>
                    <a:pt x="37" y="2"/>
                    <a:pt x="2" y="25"/>
                  </a:cubicBezTo>
                  <a:cubicBezTo>
                    <a:pt x="0" y="26"/>
                    <a:pt x="2" y="30"/>
                    <a:pt x="4" y="2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2" name="Freeform 782"/>
            <p:cNvSpPr/>
            <p:nvPr/>
          </p:nvSpPr>
          <p:spPr bwMode="auto">
            <a:xfrm>
              <a:off x="2597" y="3608"/>
              <a:ext cx="249" cy="81"/>
            </a:xfrm>
            <a:custGeom>
              <a:avLst/>
              <a:gdLst>
                <a:gd name="T0" fmla="*/ 4 w 205"/>
                <a:gd name="T1" fmla="*/ 19 h 66"/>
                <a:gd name="T2" fmla="*/ 122 w 205"/>
                <a:gd name="T3" fmla="*/ 23 h 66"/>
                <a:gd name="T4" fmla="*/ 200 w 205"/>
                <a:gd name="T5" fmla="*/ 63 h 66"/>
                <a:gd name="T6" fmla="*/ 204 w 205"/>
                <a:gd name="T7" fmla="*/ 62 h 66"/>
                <a:gd name="T8" fmla="*/ 132 w 205"/>
                <a:gd name="T9" fmla="*/ 21 h 66"/>
                <a:gd name="T10" fmla="*/ 3 w 205"/>
                <a:gd name="T11" fmla="*/ 15 h 66"/>
                <a:gd name="T12" fmla="*/ 4 w 205"/>
                <a:gd name="T13" fmla="*/ 1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5" h="66">
                  <a:moveTo>
                    <a:pt x="4" y="19"/>
                  </a:moveTo>
                  <a:cubicBezTo>
                    <a:pt x="42" y="5"/>
                    <a:pt x="84" y="15"/>
                    <a:pt x="122" y="23"/>
                  </a:cubicBezTo>
                  <a:cubicBezTo>
                    <a:pt x="148" y="29"/>
                    <a:pt x="191" y="35"/>
                    <a:pt x="200" y="63"/>
                  </a:cubicBezTo>
                  <a:cubicBezTo>
                    <a:pt x="201" y="66"/>
                    <a:pt x="205" y="65"/>
                    <a:pt x="204" y="62"/>
                  </a:cubicBezTo>
                  <a:cubicBezTo>
                    <a:pt x="196" y="35"/>
                    <a:pt x="157" y="27"/>
                    <a:pt x="132" y="21"/>
                  </a:cubicBezTo>
                  <a:cubicBezTo>
                    <a:pt x="91" y="12"/>
                    <a:pt x="44" y="0"/>
                    <a:pt x="3" y="15"/>
                  </a:cubicBezTo>
                  <a:cubicBezTo>
                    <a:pt x="0" y="16"/>
                    <a:pt x="1" y="20"/>
                    <a:pt x="4" y="1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3" name="Freeform 783"/>
            <p:cNvSpPr/>
            <p:nvPr/>
          </p:nvSpPr>
          <p:spPr bwMode="auto">
            <a:xfrm>
              <a:off x="2606" y="3630"/>
              <a:ext cx="248" cy="72"/>
            </a:xfrm>
            <a:custGeom>
              <a:avLst/>
              <a:gdLst>
                <a:gd name="T0" fmla="*/ 3 w 203"/>
                <a:gd name="T1" fmla="*/ 8 h 59"/>
                <a:gd name="T2" fmla="*/ 112 w 203"/>
                <a:gd name="T3" fmla="*/ 18 h 59"/>
                <a:gd name="T4" fmla="*/ 198 w 203"/>
                <a:gd name="T5" fmla="*/ 57 h 59"/>
                <a:gd name="T6" fmla="*/ 201 w 203"/>
                <a:gd name="T7" fmla="*/ 55 h 59"/>
                <a:gd name="T8" fmla="*/ 119 w 203"/>
                <a:gd name="T9" fmla="*/ 16 h 59"/>
                <a:gd name="T10" fmla="*/ 3 w 203"/>
                <a:gd name="T11" fmla="*/ 3 h 59"/>
                <a:gd name="T12" fmla="*/ 3 w 203"/>
                <a:gd name="T13" fmla="*/ 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3" h="59">
                  <a:moveTo>
                    <a:pt x="3" y="8"/>
                  </a:moveTo>
                  <a:cubicBezTo>
                    <a:pt x="40" y="4"/>
                    <a:pt x="76" y="10"/>
                    <a:pt x="112" y="18"/>
                  </a:cubicBezTo>
                  <a:cubicBezTo>
                    <a:pt x="143" y="26"/>
                    <a:pt x="175" y="34"/>
                    <a:pt x="198" y="57"/>
                  </a:cubicBezTo>
                  <a:cubicBezTo>
                    <a:pt x="200" y="59"/>
                    <a:pt x="203" y="56"/>
                    <a:pt x="201" y="55"/>
                  </a:cubicBezTo>
                  <a:cubicBezTo>
                    <a:pt x="179" y="31"/>
                    <a:pt x="149" y="24"/>
                    <a:pt x="119" y="16"/>
                  </a:cubicBezTo>
                  <a:cubicBezTo>
                    <a:pt x="81" y="6"/>
                    <a:pt x="42" y="0"/>
                    <a:pt x="3" y="3"/>
                  </a:cubicBezTo>
                  <a:cubicBezTo>
                    <a:pt x="0" y="4"/>
                    <a:pt x="0" y="8"/>
                    <a:pt x="3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4" name="Freeform 784"/>
            <p:cNvSpPr/>
            <p:nvPr/>
          </p:nvSpPr>
          <p:spPr bwMode="auto">
            <a:xfrm>
              <a:off x="2636" y="3639"/>
              <a:ext cx="160" cy="54"/>
            </a:xfrm>
            <a:custGeom>
              <a:avLst/>
              <a:gdLst>
                <a:gd name="T0" fmla="*/ 2 w 132"/>
                <a:gd name="T1" fmla="*/ 4 h 45"/>
                <a:gd name="T2" fmla="*/ 66 w 132"/>
                <a:gd name="T3" fmla="*/ 21 h 45"/>
                <a:gd name="T4" fmla="*/ 100 w 132"/>
                <a:gd name="T5" fmla="*/ 33 h 45"/>
                <a:gd name="T6" fmla="*/ 129 w 132"/>
                <a:gd name="T7" fmla="*/ 44 h 45"/>
                <a:gd name="T8" fmla="*/ 130 w 132"/>
                <a:gd name="T9" fmla="*/ 40 h 45"/>
                <a:gd name="T10" fmla="*/ 101 w 132"/>
                <a:gd name="T11" fmla="*/ 29 h 45"/>
                <a:gd name="T12" fmla="*/ 67 w 132"/>
                <a:gd name="T13" fmla="*/ 16 h 45"/>
                <a:gd name="T14" fmla="*/ 2 w 132"/>
                <a:gd name="T15" fmla="*/ 0 h 45"/>
                <a:gd name="T16" fmla="*/ 2 w 132"/>
                <a:gd name="T17" fmla="*/ 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2" h="45">
                  <a:moveTo>
                    <a:pt x="2" y="4"/>
                  </a:moveTo>
                  <a:cubicBezTo>
                    <a:pt x="25" y="4"/>
                    <a:pt x="45" y="13"/>
                    <a:pt x="66" y="21"/>
                  </a:cubicBezTo>
                  <a:cubicBezTo>
                    <a:pt x="77" y="25"/>
                    <a:pt x="89" y="28"/>
                    <a:pt x="100" y="33"/>
                  </a:cubicBezTo>
                  <a:cubicBezTo>
                    <a:pt x="110" y="37"/>
                    <a:pt x="118" y="43"/>
                    <a:pt x="129" y="44"/>
                  </a:cubicBezTo>
                  <a:cubicBezTo>
                    <a:pt x="131" y="45"/>
                    <a:pt x="132" y="41"/>
                    <a:pt x="130" y="40"/>
                  </a:cubicBezTo>
                  <a:cubicBezTo>
                    <a:pt x="120" y="38"/>
                    <a:pt x="111" y="33"/>
                    <a:pt x="101" y="29"/>
                  </a:cubicBezTo>
                  <a:cubicBezTo>
                    <a:pt x="90" y="24"/>
                    <a:pt x="78" y="21"/>
                    <a:pt x="67" y="16"/>
                  </a:cubicBezTo>
                  <a:cubicBezTo>
                    <a:pt x="45" y="9"/>
                    <a:pt x="26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5" name="Freeform 785"/>
            <p:cNvSpPr/>
            <p:nvPr/>
          </p:nvSpPr>
          <p:spPr bwMode="auto">
            <a:xfrm>
              <a:off x="2258" y="3674"/>
              <a:ext cx="289" cy="162"/>
            </a:xfrm>
            <a:custGeom>
              <a:avLst/>
              <a:gdLst>
                <a:gd name="T0" fmla="*/ 196 w 237"/>
                <a:gd name="T1" fmla="*/ 21 h 133"/>
                <a:gd name="T2" fmla="*/ 134 w 237"/>
                <a:gd name="T3" fmla="*/ 59 h 133"/>
                <a:gd name="T4" fmla="*/ 222 w 237"/>
                <a:gd name="T5" fmla="*/ 8 h 133"/>
                <a:gd name="T6" fmla="*/ 163 w 237"/>
                <a:gd name="T7" fmla="*/ 43 h 133"/>
                <a:gd name="T8" fmla="*/ 233 w 237"/>
                <a:gd name="T9" fmla="*/ 1 h 133"/>
                <a:gd name="T10" fmla="*/ 195 w 237"/>
                <a:gd name="T11" fmla="*/ 24 h 133"/>
                <a:gd name="T12" fmla="*/ 186 w 237"/>
                <a:gd name="T13" fmla="*/ 21 h 133"/>
                <a:gd name="T14" fmla="*/ 183 w 237"/>
                <a:gd name="T15" fmla="*/ 36 h 133"/>
                <a:gd name="T16" fmla="*/ 167 w 237"/>
                <a:gd name="T17" fmla="*/ 32 h 133"/>
                <a:gd name="T18" fmla="*/ 143 w 237"/>
                <a:gd name="T19" fmla="*/ 54 h 133"/>
                <a:gd name="T20" fmla="*/ 134 w 237"/>
                <a:gd name="T21" fmla="*/ 53 h 133"/>
                <a:gd name="T22" fmla="*/ 125 w 237"/>
                <a:gd name="T23" fmla="*/ 64 h 133"/>
                <a:gd name="T24" fmla="*/ 98 w 237"/>
                <a:gd name="T25" fmla="*/ 70 h 133"/>
                <a:gd name="T26" fmla="*/ 75 w 237"/>
                <a:gd name="T27" fmla="*/ 97 h 133"/>
                <a:gd name="T28" fmla="*/ 90 w 237"/>
                <a:gd name="T29" fmla="*/ 74 h 133"/>
                <a:gd name="T30" fmla="*/ 115 w 237"/>
                <a:gd name="T31" fmla="*/ 68 h 133"/>
                <a:gd name="T32" fmla="*/ 5 w 237"/>
                <a:gd name="T33" fmla="*/ 125 h 133"/>
                <a:gd name="T34" fmla="*/ 89 w 237"/>
                <a:gd name="T35" fmla="*/ 81 h 133"/>
                <a:gd name="T36" fmla="*/ 13 w 237"/>
                <a:gd name="T37" fmla="*/ 119 h 133"/>
                <a:gd name="T38" fmla="*/ 99 w 237"/>
                <a:gd name="T39" fmla="*/ 79 h 133"/>
                <a:gd name="T40" fmla="*/ 1 w 237"/>
                <a:gd name="T41" fmla="*/ 128 h 133"/>
                <a:gd name="T42" fmla="*/ 139 w 237"/>
                <a:gd name="T43" fmla="*/ 53 h 133"/>
                <a:gd name="T44" fmla="*/ 120 w 237"/>
                <a:gd name="T45" fmla="*/ 55 h 133"/>
                <a:gd name="T46" fmla="*/ 147 w 237"/>
                <a:gd name="T47" fmla="*/ 49 h 133"/>
                <a:gd name="T48" fmla="*/ 112 w 237"/>
                <a:gd name="T49" fmla="*/ 69 h 133"/>
                <a:gd name="T50" fmla="*/ 233 w 237"/>
                <a:gd name="T51" fmla="*/ 2 h 133"/>
                <a:gd name="T52" fmla="*/ 104 w 237"/>
                <a:gd name="T53" fmla="*/ 79 h 133"/>
                <a:gd name="T54" fmla="*/ 233 w 237"/>
                <a:gd name="T55" fmla="*/ 2 h 133"/>
                <a:gd name="T56" fmla="*/ 224 w 237"/>
                <a:gd name="T57" fmla="*/ 7 h 133"/>
                <a:gd name="T58" fmla="*/ 53 w 237"/>
                <a:gd name="T59" fmla="*/ 96 h 133"/>
                <a:gd name="T60" fmla="*/ 170 w 237"/>
                <a:gd name="T61" fmla="*/ 34 h 133"/>
                <a:gd name="T62" fmla="*/ 86 w 237"/>
                <a:gd name="T63" fmla="*/ 79 h 133"/>
                <a:gd name="T64" fmla="*/ 49 w 237"/>
                <a:gd name="T65" fmla="*/ 103 h 133"/>
                <a:gd name="T66" fmla="*/ 63 w 237"/>
                <a:gd name="T67" fmla="*/ 97 h 133"/>
                <a:gd name="T68" fmla="*/ 28 w 237"/>
                <a:gd name="T69" fmla="*/ 108 h 133"/>
                <a:gd name="T70" fmla="*/ 86 w 237"/>
                <a:gd name="T71" fmla="*/ 78 h 133"/>
                <a:gd name="T72" fmla="*/ 7 w 237"/>
                <a:gd name="T73" fmla="*/ 129 h 133"/>
                <a:gd name="T74" fmla="*/ 113 w 237"/>
                <a:gd name="T75" fmla="*/ 64 h 133"/>
                <a:gd name="T76" fmla="*/ 78 w 237"/>
                <a:gd name="T77" fmla="*/ 86 h 133"/>
                <a:gd name="T78" fmla="*/ 110 w 237"/>
                <a:gd name="T79" fmla="*/ 72 h 133"/>
                <a:gd name="T80" fmla="*/ 33 w 237"/>
                <a:gd name="T81" fmla="*/ 113 h 133"/>
                <a:gd name="T82" fmla="*/ 159 w 237"/>
                <a:gd name="T83" fmla="*/ 40 h 133"/>
                <a:gd name="T84" fmla="*/ 67 w 237"/>
                <a:gd name="T85" fmla="*/ 92 h 133"/>
                <a:gd name="T86" fmla="*/ 199 w 237"/>
                <a:gd name="T87" fmla="*/ 23 h 133"/>
                <a:gd name="T88" fmla="*/ 100 w 237"/>
                <a:gd name="T89" fmla="*/ 76 h 133"/>
                <a:gd name="T90" fmla="*/ 227 w 237"/>
                <a:gd name="T91" fmla="*/ 7 h 133"/>
                <a:gd name="T92" fmla="*/ 145 w 237"/>
                <a:gd name="T93" fmla="*/ 50 h 133"/>
                <a:gd name="T94" fmla="*/ 230 w 237"/>
                <a:gd name="T95" fmla="*/ 1 h 133"/>
                <a:gd name="T96" fmla="*/ 169 w 237"/>
                <a:gd name="T97" fmla="*/ 36 h 133"/>
                <a:gd name="T98" fmla="*/ 196 w 237"/>
                <a:gd name="T99" fmla="*/ 22 h 133"/>
                <a:gd name="T100" fmla="*/ 187 w 237"/>
                <a:gd name="T101" fmla="*/ 27 h 133"/>
                <a:gd name="T102" fmla="*/ 184 w 237"/>
                <a:gd name="T103" fmla="*/ 29 h 133"/>
                <a:gd name="T104" fmla="*/ 164 w 237"/>
                <a:gd name="T105" fmla="*/ 41 h 133"/>
                <a:gd name="T106" fmla="*/ 155 w 237"/>
                <a:gd name="T107" fmla="*/ 41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7" h="133">
                  <a:moveTo>
                    <a:pt x="156" y="45"/>
                  </a:moveTo>
                  <a:cubicBezTo>
                    <a:pt x="171" y="40"/>
                    <a:pt x="184" y="33"/>
                    <a:pt x="197" y="25"/>
                  </a:cubicBezTo>
                  <a:cubicBezTo>
                    <a:pt x="199" y="24"/>
                    <a:pt x="198" y="21"/>
                    <a:pt x="196" y="21"/>
                  </a:cubicBezTo>
                  <a:cubicBezTo>
                    <a:pt x="187" y="22"/>
                    <a:pt x="179" y="27"/>
                    <a:pt x="171" y="32"/>
                  </a:cubicBezTo>
                  <a:cubicBezTo>
                    <a:pt x="158" y="40"/>
                    <a:pt x="145" y="47"/>
                    <a:pt x="132" y="56"/>
                  </a:cubicBezTo>
                  <a:cubicBezTo>
                    <a:pt x="130" y="57"/>
                    <a:pt x="132" y="60"/>
                    <a:pt x="134" y="59"/>
                  </a:cubicBezTo>
                  <a:cubicBezTo>
                    <a:pt x="153" y="49"/>
                    <a:pt x="172" y="38"/>
                    <a:pt x="193" y="30"/>
                  </a:cubicBezTo>
                  <a:cubicBezTo>
                    <a:pt x="203" y="25"/>
                    <a:pt x="215" y="21"/>
                    <a:pt x="223" y="11"/>
                  </a:cubicBezTo>
                  <a:cubicBezTo>
                    <a:pt x="224" y="10"/>
                    <a:pt x="224" y="8"/>
                    <a:pt x="222" y="8"/>
                  </a:cubicBezTo>
                  <a:cubicBezTo>
                    <a:pt x="211" y="8"/>
                    <a:pt x="202" y="14"/>
                    <a:pt x="193" y="19"/>
                  </a:cubicBezTo>
                  <a:cubicBezTo>
                    <a:pt x="181" y="25"/>
                    <a:pt x="170" y="30"/>
                    <a:pt x="161" y="40"/>
                  </a:cubicBezTo>
                  <a:cubicBezTo>
                    <a:pt x="160" y="41"/>
                    <a:pt x="161" y="43"/>
                    <a:pt x="163" y="43"/>
                  </a:cubicBezTo>
                  <a:cubicBezTo>
                    <a:pt x="174" y="40"/>
                    <a:pt x="184" y="34"/>
                    <a:pt x="194" y="28"/>
                  </a:cubicBezTo>
                  <a:cubicBezTo>
                    <a:pt x="208" y="20"/>
                    <a:pt x="221" y="14"/>
                    <a:pt x="234" y="5"/>
                  </a:cubicBezTo>
                  <a:cubicBezTo>
                    <a:pt x="236" y="4"/>
                    <a:pt x="235" y="1"/>
                    <a:pt x="233" y="1"/>
                  </a:cubicBezTo>
                  <a:cubicBezTo>
                    <a:pt x="209" y="8"/>
                    <a:pt x="188" y="20"/>
                    <a:pt x="167" y="33"/>
                  </a:cubicBezTo>
                  <a:cubicBezTo>
                    <a:pt x="165" y="34"/>
                    <a:pt x="166" y="37"/>
                    <a:pt x="168" y="37"/>
                  </a:cubicBezTo>
                  <a:cubicBezTo>
                    <a:pt x="178" y="34"/>
                    <a:pt x="187" y="29"/>
                    <a:pt x="195" y="24"/>
                  </a:cubicBezTo>
                  <a:cubicBezTo>
                    <a:pt x="208" y="18"/>
                    <a:pt x="220" y="12"/>
                    <a:pt x="231" y="4"/>
                  </a:cubicBezTo>
                  <a:cubicBezTo>
                    <a:pt x="233" y="3"/>
                    <a:pt x="232" y="0"/>
                    <a:pt x="230" y="0"/>
                  </a:cubicBezTo>
                  <a:cubicBezTo>
                    <a:pt x="214" y="5"/>
                    <a:pt x="200" y="13"/>
                    <a:pt x="186" y="21"/>
                  </a:cubicBezTo>
                  <a:cubicBezTo>
                    <a:pt x="171" y="29"/>
                    <a:pt x="155" y="36"/>
                    <a:pt x="143" y="47"/>
                  </a:cubicBezTo>
                  <a:cubicBezTo>
                    <a:pt x="141" y="48"/>
                    <a:pt x="142" y="50"/>
                    <a:pt x="144" y="50"/>
                  </a:cubicBezTo>
                  <a:cubicBezTo>
                    <a:pt x="158" y="50"/>
                    <a:pt x="171" y="43"/>
                    <a:pt x="183" y="36"/>
                  </a:cubicBezTo>
                  <a:cubicBezTo>
                    <a:pt x="199" y="28"/>
                    <a:pt x="216" y="22"/>
                    <a:pt x="230" y="10"/>
                  </a:cubicBezTo>
                  <a:cubicBezTo>
                    <a:pt x="232" y="9"/>
                    <a:pt x="230" y="7"/>
                    <a:pt x="228" y="7"/>
                  </a:cubicBezTo>
                  <a:cubicBezTo>
                    <a:pt x="206" y="10"/>
                    <a:pt x="187" y="22"/>
                    <a:pt x="167" y="32"/>
                  </a:cubicBezTo>
                  <a:cubicBezTo>
                    <a:pt x="143" y="44"/>
                    <a:pt x="121" y="59"/>
                    <a:pt x="98" y="73"/>
                  </a:cubicBezTo>
                  <a:cubicBezTo>
                    <a:pt x="96" y="74"/>
                    <a:pt x="97" y="78"/>
                    <a:pt x="99" y="77"/>
                  </a:cubicBezTo>
                  <a:cubicBezTo>
                    <a:pt x="115" y="71"/>
                    <a:pt x="129" y="62"/>
                    <a:pt x="143" y="54"/>
                  </a:cubicBezTo>
                  <a:cubicBezTo>
                    <a:pt x="161" y="44"/>
                    <a:pt x="181" y="35"/>
                    <a:pt x="200" y="28"/>
                  </a:cubicBezTo>
                  <a:cubicBezTo>
                    <a:pt x="200" y="26"/>
                    <a:pt x="199" y="25"/>
                    <a:pt x="199" y="23"/>
                  </a:cubicBezTo>
                  <a:cubicBezTo>
                    <a:pt x="177" y="34"/>
                    <a:pt x="155" y="43"/>
                    <a:pt x="134" y="53"/>
                  </a:cubicBezTo>
                  <a:cubicBezTo>
                    <a:pt x="111" y="65"/>
                    <a:pt x="90" y="79"/>
                    <a:pt x="66" y="88"/>
                  </a:cubicBezTo>
                  <a:cubicBezTo>
                    <a:pt x="67" y="90"/>
                    <a:pt x="67" y="91"/>
                    <a:pt x="68" y="92"/>
                  </a:cubicBezTo>
                  <a:cubicBezTo>
                    <a:pt x="86" y="81"/>
                    <a:pt x="106" y="72"/>
                    <a:pt x="125" y="64"/>
                  </a:cubicBezTo>
                  <a:cubicBezTo>
                    <a:pt x="138" y="58"/>
                    <a:pt x="151" y="53"/>
                    <a:pt x="161" y="43"/>
                  </a:cubicBezTo>
                  <a:cubicBezTo>
                    <a:pt x="163" y="42"/>
                    <a:pt x="162" y="40"/>
                    <a:pt x="160" y="40"/>
                  </a:cubicBezTo>
                  <a:cubicBezTo>
                    <a:pt x="137" y="41"/>
                    <a:pt x="117" y="58"/>
                    <a:pt x="98" y="70"/>
                  </a:cubicBezTo>
                  <a:cubicBezTo>
                    <a:pt x="75" y="83"/>
                    <a:pt x="48" y="89"/>
                    <a:pt x="30" y="111"/>
                  </a:cubicBezTo>
                  <a:cubicBezTo>
                    <a:pt x="29" y="112"/>
                    <a:pt x="30" y="114"/>
                    <a:pt x="32" y="114"/>
                  </a:cubicBezTo>
                  <a:cubicBezTo>
                    <a:pt x="47" y="116"/>
                    <a:pt x="63" y="105"/>
                    <a:pt x="75" y="97"/>
                  </a:cubicBezTo>
                  <a:cubicBezTo>
                    <a:pt x="95" y="85"/>
                    <a:pt x="116" y="76"/>
                    <a:pt x="133" y="60"/>
                  </a:cubicBezTo>
                  <a:cubicBezTo>
                    <a:pt x="134" y="59"/>
                    <a:pt x="134" y="57"/>
                    <a:pt x="133" y="56"/>
                  </a:cubicBezTo>
                  <a:cubicBezTo>
                    <a:pt x="118" y="53"/>
                    <a:pt x="101" y="66"/>
                    <a:pt x="90" y="74"/>
                  </a:cubicBezTo>
                  <a:cubicBezTo>
                    <a:pt x="66" y="89"/>
                    <a:pt x="40" y="103"/>
                    <a:pt x="15" y="119"/>
                  </a:cubicBezTo>
                  <a:cubicBezTo>
                    <a:pt x="16" y="120"/>
                    <a:pt x="17" y="121"/>
                    <a:pt x="18" y="122"/>
                  </a:cubicBezTo>
                  <a:cubicBezTo>
                    <a:pt x="48" y="101"/>
                    <a:pt x="83" y="87"/>
                    <a:pt x="115" y="68"/>
                  </a:cubicBezTo>
                  <a:cubicBezTo>
                    <a:pt x="114" y="67"/>
                    <a:pt x="113" y="66"/>
                    <a:pt x="112" y="65"/>
                  </a:cubicBezTo>
                  <a:cubicBezTo>
                    <a:pt x="97" y="77"/>
                    <a:pt x="79" y="84"/>
                    <a:pt x="62" y="92"/>
                  </a:cubicBezTo>
                  <a:cubicBezTo>
                    <a:pt x="42" y="102"/>
                    <a:pt x="23" y="113"/>
                    <a:pt x="5" y="125"/>
                  </a:cubicBezTo>
                  <a:cubicBezTo>
                    <a:pt x="4" y="126"/>
                    <a:pt x="5" y="130"/>
                    <a:pt x="7" y="129"/>
                  </a:cubicBezTo>
                  <a:cubicBezTo>
                    <a:pt x="24" y="124"/>
                    <a:pt x="37" y="114"/>
                    <a:pt x="52" y="105"/>
                  </a:cubicBezTo>
                  <a:cubicBezTo>
                    <a:pt x="65" y="97"/>
                    <a:pt x="78" y="92"/>
                    <a:pt x="89" y="81"/>
                  </a:cubicBezTo>
                  <a:cubicBezTo>
                    <a:pt x="91" y="79"/>
                    <a:pt x="90" y="78"/>
                    <a:pt x="88" y="78"/>
                  </a:cubicBezTo>
                  <a:cubicBezTo>
                    <a:pt x="70" y="77"/>
                    <a:pt x="57" y="88"/>
                    <a:pt x="42" y="95"/>
                  </a:cubicBezTo>
                  <a:cubicBezTo>
                    <a:pt x="32" y="100"/>
                    <a:pt x="15" y="106"/>
                    <a:pt x="13" y="119"/>
                  </a:cubicBezTo>
                  <a:cubicBezTo>
                    <a:pt x="12" y="120"/>
                    <a:pt x="13" y="121"/>
                    <a:pt x="14" y="121"/>
                  </a:cubicBezTo>
                  <a:cubicBezTo>
                    <a:pt x="28" y="124"/>
                    <a:pt x="41" y="115"/>
                    <a:pt x="52" y="108"/>
                  </a:cubicBezTo>
                  <a:cubicBezTo>
                    <a:pt x="68" y="98"/>
                    <a:pt x="87" y="93"/>
                    <a:pt x="99" y="79"/>
                  </a:cubicBezTo>
                  <a:cubicBezTo>
                    <a:pt x="101" y="77"/>
                    <a:pt x="99" y="75"/>
                    <a:pt x="97" y="75"/>
                  </a:cubicBezTo>
                  <a:cubicBezTo>
                    <a:pt x="80" y="78"/>
                    <a:pt x="66" y="88"/>
                    <a:pt x="51" y="97"/>
                  </a:cubicBezTo>
                  <a:cubicBezTo>
                    <a:pt x="34" y="107"/>
                    <a:pt x="16" y="115"/>
                    <a:pt x="1" y="128"/>
                  </a:cubicBezTo>
                  <a:cubicBezTo>
                    <a:pt x="0" y="130"/>
                    <a:pt x="2" y="133"/>
                    <a:pt x="4" y="132"/>
                  </a:cubicBezTo>
                  <a:cubicBezTo>
                    <a:pt x="30" y="112"/>
                    <a:pt x="60" y="99"/>
                    <a:pt x="88" y="83"/>
                  </a:cubicBezTo>
                  <a:cubicBezTo>
                    <a:pt x="105" y="73"/>
                    <a:pt x="122" y="63"/>
                    <a:pt x="139" y="53"/>
                  </a:cubicBezTo>
                  <a:cubicBezTo>
                    <a:pt x="150" y="47"/>
                    <a:pt x="162" y="42"/>
                    <a:pt x="172" y="34"/>
                  </a:cubicBezTo>
                  <a:cubicBezTo>
                    <a:pt x="173" y="32"/>
                    <a:pt x="172" y="30"/>
                    <a:pt x="170" y="30"/>
                  </a:cubicBezTo>
                  <a:cubicBezTo>
                    <a:pt x="151" y="32"/>
                    <a:pt x="136" y="45"/>
                    <a:pt x="120" y="55"/>
                  </a:cubicBezTo>
                  <a:cubicBezTo>
                    <a:pt x="98" y="69"/>
                    <a:pt x="76" y="82"/>
                    <a:pt x="53" y="96"/>
                  </a:cubicBezTo>
                  <a:cubicBezTo>
                    <a:pt x="54" y="97"/>
                    <a:pt x="55" y="98"/>
                    <a:pt x="55" y="99"/>
                  </a:cubicBezTo>
                  <a:cubicBezTo>
                    <a:pt x="85" y="81"/>
                    <a:pt x="116" y="65"/>
                    <a:pt x="147" y="49"/>
                  </a:cubicBezTo>
                  <a:cubicBezTo>
                    <a:pt x="173" y="35"/>
                    <a:pt x="202" y="25"/>
                    <a:pt x="225" y="6"/>
                  </a:cubicBezTo>
                  <a:cubicBezTo>
                    <a:pt x="226" y="5"/>
                    <a:pt x="225" y="2"/>
                    <a:pt x="223" y="3"/>
                  </a:cubicBezTo>
                  <a:cubicBezTo>
                    <a:pt x="182" y="18"/>
                    <a:pt x="151" y="50"/>
                    <a:pt x="112" y="69"/>
                  </a:cubicBezTo>
                  <a:cubicBezTo>
                    <a:pt x="112" y="70"/>
                    <a:pt x="113" y="71"/>
                    <a:pt x="114" y="72"/>
                  </a:cubicBezTo>
                  <a:cubicBezTo>
                    <a:pt x="151" y="44"/>
                    <a:pt x="193" y="25"/>
                    <a:pt x="235" y="6"/>
                  </a:cubicBezTo>
                  <a:cubicBezTo>
                    <a:pt x="234" y="5"/>
                    <a:pt x="233" y="4"/>
                    <a:pt x="233" y="2"/>
                  </a:cubicBezTo>
                  <a:cubicBezTo>
                    <a:pt x="214" y="17"/>
                    <a:pt x="192" y="27"/>
                    <a:pt x="171" y="39"/>
                  </a:cubicBezTo>
                  <a:cubicBezTo>
                    <a:pt x="149" y="52"/>
                    <a:pt x="125" y="64"/>
                    <a:pt x="101" y="76"/>
                  </a:cubicBezTo>
                  <a:cubicBezTo>
                    <a:pt x="99" y="77"/>
                    <a:pt x="101" y="81"/>
                    <a:pt x="104" y="79"/>
                  </a:cubicBezTo>
                  <a:cubicBezTo>
                    <a:pt x="127" y="67"/>
                    <a:pt x="151" y="56"/>
                    <a:pt x="174" y="43"/>
                  </a:cubicBezTo>
                  <a:cubicBezTo>
                    <a:pt x="194" y="31"/>
                    <a:pt x="216" y="20"/>
                    <a:pt x="235" y="6"/>
                  </a:cubicBezTo>
                  <a:cubicBezTo>
                    <a:pt x="237" y="5"/>
                    <a:pt x="235" y="1"/>
                    <a:pt x="233" y="2"/>
                  </a:cubicBezTo>
                  <a:cubicBezTo>
                    <a:pt x="191" y="21"/>
                    <a:pt x="149" y="41"/>
                    <a:pt x="112" y="69"/>
                  </a:cubicBezTo>
                  <a:cubicBezTo>
                    <a:pt x="110" y="70"/>
                    <a:pt x="111" y="73"/>
                    <a:pt x="114" y="72"/>
                  </a:cubicBezTo>
                  <a:cubicBezTo>
                    <a:pt x="153" y="53"/>
                    <a:pt x="183" y="22"/>
                    <a:pt x="224" y="7"/>
                  </a:cubicBezTo>
                  <a:cubicBezTo>
                    <a:pt x="223" y="6"/>
                    <a:pt x="223" y="4"/>
                    <a:pt x="222" y="3"/>
                  </a:cubicBezTo>
                  <a:cubicBezTo>
                    <a:pt x="200" y="22"/>
                    <a:pt x="171" y="32"/>
                    <a:pt x="145" y="45"/>
                  </a:cubicBezTo>
                  <a:cubicBezTo>
                    <a:pt x="114" y="62"/>
                    <a:pt x="83" y="78"/>
                    <a:pt x="53" y="96"/>
                  </a:cubicBezTo>
                  <a:cubicBezTo>
                    <a:pt x="51" y="97"/>
                    <a:pt x="53" y="101"/>
                    <a:pt x="55" y="99"/>
                  </a:cubicBezTo>
                  <a:cubicBezTo>
                    <a:pt x="75" y="87"/>
                    <a:pt x="95" y="75"/>
                    <a:pt x="115" y="63"/>
                  </a:cubicBezTo>
                  <a:cubicBezTo>
                    <a:pt x="133" y="53"/>
                    <a:pt x="149" y="37"/>
                    <a:pt x="170" y="34"/>
                  </a:cubicBezTo>
                  <a:cubicBezTo>
                    <a:pt x="170" y="33"/>
                    <a:pt x="169" y="32"/>
                    <a:pt x="169" y="31"/>
                  </a:cubicBezTo>
                  <a:cubicBezTo>
                    <a:pt x="158" y="40"/>
                    <a:pt x="143" y="46"/>
                    <a:pt x="131" y="53"/>
                  </a:cubicBezTo>
                  <a:cubicBezTo>
                    <a:pt x="116" y="62"/>
                    <a:pt x="101" y="70"/>
                    <a:pt x="86" y="79"/>
                  </a:cubicBezTo>
                  <a:cubicBezTo>
                    <a:pt x="58" y="96"/>
                    <a:pt x="28" y="109"/>
                    <a:pt x="2" y="128"/>
                  </a:cubicBezTo>
                  <a:cubicBezTo>
                    <a:pt x="3" y="129"/>
                    <a:pt x="3" y="130"/>
                    <a:pt x="4" y="131"/>
                  </a:cubicBezTo>
                  <a:cubicBezTo>
                    <a:pt x="18" y="120"/>
                    <a:pt x="33" y="112"/>
                    <a:pt x="49" y="103"/>
                  </a:cubicBezTo>
                  <a:cubicBezTo>
                    <a:pt x="65" y="94"/>
                    <a:pt x="80" y="83"/>
                    <a:pt x="98" y="79"/>
                  </a:cubicBezTo>
                  <a:cubicBezTo>
                    <a:pt x="98" y="78"/>
                    <a:pt x="97" y="77"/>
                    <a:pt x="96" y="76"/>
                  </a:cubicBezTo>
                  <a:cubicBezTo>
                    <a:pt x="88" y="86"/>
                    <a:pt x="75" y="92"/>
                    <a:pt x="63" y="97"/>
                  </a:cubicBezTo>
                  <a:cubicBezTo>
                    <a:pt x="51" y="103"/>
                    <a:pt x="41" y="111"/>
                    <a:pt x="28" y="116"/>
                  </a:cubicBezTo>
                  <a:cubicBezTo>
                    <a:pt x="25" y="118"/>
                    <a:pt x="22" y="117"/>
                    <a:pt x="20" y="114"/>
                  </a:cubicBezTo>
                  <a:cubicBezTo>
                    <a:pt x="22" y="111"/>
                    <a:pt x="25" y="109"/>
                    <a:pt x="28" y="108"/>
                  </a:cubicBezTo>
                  <a:cubicBezTo>
                    <a:pt x="33" y="104"/>
                    <a:pt x="39" y="102"/>
                    <a:pt x="44" y="99"/>
                  </a:cubicBezTo>
                  <a:cubicBezTo>
                    <a:pt x="58" y="92"/>
                    <a:pt x="71" y="81"/>
                    <a:pt x="88" y="81"/>
                  </a:cubicBezTo>
                  <a:cubicBezTo>
                    <a:pt x="87" y="80"/>
                    <a:pt x="87" y="79"/>
                    <a:pt x="86" y="78"/>
                  </a:cubicBezTo>
                  <a:cubicBezTo>
                    <a:pt x="76" y="88"/>
                    <a:pt x="63" y="94"/>
                    <a:pt x="50" y="102"/>
                  </a:cubicBezTo>
                  <a:cubicBezTo>
                    <a:pt x="35" y="109"/>
                    <a:pt x="22" y="120"/>
                    <a:pt x="6" y="125"/>
                  </a:cubicBezTo>
                  <a:cubicBezTo>
                    <a:pt x="6" y="126"/>
                    <a:pt x="7" y="127"/>
                    <a:pt x="7" y="129"/>
                  </a:cubicBezTo>
                  <a:cubicBezTo>
                    <a:pt x="27" y="115"/>
                    <a:pt x="47" y="104"/>
                    <a:pt x="68" y="94"/>
                  </a:cubicBezTo>
                  <a:cubicBezTo>
                    <a:pt x="84" y="86"/>
                    <a:pt x="101" y="79"/>
                    <a:pt x="115" y="68"/>
                  </a:cubicBezTo>
                  <a:cubicBezTo>
                    <a:pt x="117" y="66"/>
                    <a:pt x="115" y="63"/>
                    <a:pt x="113" y="64"/>
                  </a:cubicBezTo>
                  <a:cubicBezTo>
                    <a:pt x="81" y="83"/>
                    <a:pt x="46" y="98"/>
                    <a:pt x="15" y="119"/>
                  </a:cubicBezTo>
                  <a:cubicBezTo>
                    <a:pt x="13" y="120"/>
                    <a:pt x="15" y="124"/>
                    <a:pt x="18" y="122"/>
                  </a:cubicBezTo>
                  <a:cubicBezTo>
                    <a:pt x="37" y="109"/>
                    <a:pt x="57" y="97"/>
                    <a:pt x="78" y="86"/>
                  </a:cubicBezTo>
                  <a:cubicBezTo>
                    <a:pt x="91" y="79"/>
                    <a:pt x="103" y="70"/>
                    <a:pt x="116" y="63"/>
                  </a:cubicBezTo>
                  <a:cubicBezTo>
                    <a:pt x="115" y="64"/>
                    <a:pt x="127" y="61"/>
                    <a:pt x="127" y="60"/>
                  </a:cubicBezTo>
                  <a:cubicBezTo>
                    <a:pt x="122" y="65"/>
                    <a:pt x="116" y="69"/>
                    <a:pt x="110" y="72"/>
                  </a:cubicBezTo>
                  <a:cubicBezTo>
                    <a:pt x="101" y="78"/>
                    <a:pt x="92" y="83"/>
                    <a:pt x="83" y="88"/>
                  </a:cubicBezTo>
                  <a:cubicBezTo>
                    <a:pt x="68" y="96"/>
                    <a:pt x="50" y="112"/>
                    <a:pt x="32" y="110"/>
                  </a:cubicBezTo>
                  <a:cubicBezTo>
                    <a:pt x="32" y="111"/>
                    <a:pt x="33" y="112"/>
                    <a:pt x="33" y="113"/>
                  </a:cubicBezTo>
                  <a:cubicBezTo>
                    <a:pt x="49" y="95"/>
                    <a:pt x="73" y="87"/>
                    <a:pt x="93" y="77"/>
                  </a:cubicBezTo>
                  <a:cubicBezTo>
                    <a:pt x="115" y="66"/>
                    <a:pt x="135" y="45"/>
                    <a:pt x="160" y="44"/>
                  </a:cubicBezTo>
                  <a:cubicBezTo>
                    <a:pt x="160" y="43"/>
                    <a:pt x="159" y="41"/>
                    <a:pt x="159" y="40"/>
                  </a:cubicBezTo>
                  <a:cubicBezTo>
                    <a:pt x="146" y="52"/>
                    <a:pt x="130" y="57"/>
                    <a:pt x="115" y="64"/>
                  </a:cubicBezTo>
                  <a:cubicBezTo>
                    <a:pt x="98" y="71"/>
                    <a:pt x="82" y="79"/>
                    <a:pt x="66" y="88"/>
                  </a:cubicBezTo>
                  <a:cubicBezTo>
                    <a:pt x="64" y="90"/>
                    <a:pt x="65" y="93"/>
                    <a:pt x="67" y="92"/>
                  </a:cubicBezTo>
                  <a:cubicBezTo>
                    <a:pt x="89" y="83"/>
                    <a:pt x="110" y="71"/>
                    <a:pt x="131" y="60"/>
                  </a:cubicBezTo>
                  <a:cubicBezTo>
                    <a:pt x="154" y="48"/>
                    <a:pt x="177" y="38"/>
                    <a:pt x="201" y="27"/>
                  </a:cubicBezTo>
                  <a:cubicBezTo>
                    <a:pt x="203" y="26"/>
                    <a:pt x="201" y="23"/>
                    <a:pt x="199" y="23"/>
                  </a:cubicBezTo>
                  <a:cubicBezTo>
                    <a:pt x="183" y="30"/>
                    <a:pt x="167" y="38"/>
                    <a:pt x="151" y="45"/>
                  </a:cubicBezTo>
                  <a:cubicBezTo>
                    <a:pt x="133" y="54"/>
                    <a:pt x="117" y="66"/>
                    <a:pt x="98" y="73"/>
                  </a:cubicBezTo>
                  <a:cubicBezTo>
                    <a:pt x="99" y="74"/>
                    <a:pt x="99" y="75"/>
                    <a:pt x="100" y="76"/>
                  </a:cubicBezTo>
                  <a:cubicBezTo>
                    <a:pt x="120" y="65"/>
                    <a:pt x="139" y="52"/>
                    <a:pt x="159" y="41"/>
                  </a:cubicBezTo>
                  <a:cubicBezTo>
                    <a:pt x="181" y="28"/>
                    <a:pt x="205" y="14"/>
                    <a:pt x="229" y="11"/>
                  </a:cubicBezTo>
                  <a:cubicBezTo>
                    <a:pt x="229" y="10"/>
                    <a:pt x="228" y="8"/>
                    <a:pt x="227" y="7"/>
                  </a:cubicBezTo>
                  <a:cubicBezTo>
                    <a:pt x="215" y="17"/>
                    <a:pt x="202" y="22"/>
                    <a:pt x="188" y="29"/>
                  </a:cubicBezTo>
                  <a:cubicBezTo>
                    <a:pt x="174" y="35"/>
                    <a:pt x="161" y="46"/>
                    <a:pt x="144" y="46"/>
                  </a:cubicBezTo>
                  <a:cubicBezTo>
                    <a:pt x="145" y="48"/>
                    <a:pt x="145" y="49"/>
                    <a:pt x="145" y="50"/>
                  </a:cubicBezTo>
                  <a:cubicBezTo>
                    <a:pt x="157" y="40"/>
                    <a:pt x="170" y="34"/>
                    <a:pt x="183" y="27"/>
                  </a:cubicBezTo>
                  <a:cubicBezTo>
                    <a:pt x="199" y="19"/>
                    <a:pt x="214" y="9"/>
                    <a:pt x="231" y="4"/>
                  </a:cubicBezTo>
                  <a:cubicBezTo>
                    <a:pt x="231" y="3"/>
                    <a:pt x="230" y="2"/>
                    <a:pt x="230" y="1"/>
                  </a:cubicBezTo>
                  <a:cubicBezTo>
                    <a:pt x="221" y="6"/>
                    <a:pt x="212" y="11"/>
                    <a:pt x="203" y="16"/>
                  </a:cubicBezTo>
                  <a:cubicBezTo>
                    <a:pt x="191" y="22"/>
                    <a:pt x="180" y="29"/>
                    <a:pt x="167" y="32"/>
                  </a:cubicBezTo>
                  <a:cubicBezTo>
                    <a:pt x="168" y="34"/>
                    <a:pt x="168" y="35"/>
                    <a:pt x="169" y="36"/>
                  </a:cubicBezTo>
                  <a:cubicBezTo>
                    <a:pt x="190" y="24"/>
                    <a:pt x="210" y="12"/>
                    <a:pt x="234" y="5"/>
                  </a:cubicBezTo>
                  <a:cubicBezTo>
                    <a:pt x="233" y="4"/>
                    <a:pt x="233" y="3"/>
                    <a:pt x="232" y="2"/>
                  </a:cubicBezTo>
                  <a:cubicBezTo>
                    <a:pt x="221" y="9"/>
                    <a:pt x="208" y="16"/>
                    <a:pt x="196" y="22"/>
                  </a:cubicBezTo>
                  <a:cubicBezTo>
                    <a:pt x="185" y="28"/>
                    <a:pt x="175" y="36"/>
                    <a:pt x="162" y="39"/>
                  </a:cubicBezTo>
                  <a:cubicBezTo>
                    <a:pt x="163" y="40"/>
                    <a:pt x="163" y="41"/>
                    <a:pt x="164" y="43"/>
                  </a:cubicBezTo>
                  <a:cubicBezTo>
                    <a:pt x="170" y="35"/>
                    <a:pt x="178" y="31"/>
                    <a:pt x="187" y="27"/>
                  </a:cubicBezTo>
                  <a:cubicBezTo>
                    <a:pt x="198" y="21"/>
                    <a:pt x="209" y="13"/>
                    <a:pt x="222" y="12"/>
                  </a:cubicBezTo>
                  <a:cubicBezTo>
                    <a:pt x="221" y="11"/>
                    <a:pt x="221" y="10"/>
                    <a:pt x="220" y="8"/>
                  </a:cubicBezTo>
                  <a:cubicBezTo>
                    <a:pt x="211" y="19"/>
                    <a:pt x="197" y="23"/>
                    <a:pt x="184" y="29"/>
                  </a:cubicBezTo>
                  <a:cubicBezTo>
                    <a:pt x="166" y="36"/>
                    <a:pt x="149" y="46"/>
                    <a:pt x="132" y="56"/>
                  </a:cubicBezTo>
                  <a:cubicBezTo>
                    <a:pt x="133" y="56"/>
                    <a:pt x="133" y="58"/>
                    <a:pt x="134" y="59"/>
                  </a:cubicBezTo>
                  <a:cubicBezTo>
                    <a:pt x="144" y="52"/>
                    <a:pt x="154" y="46"/>
                    <a:pt x="164" y="41"/>
                  </a:cubicBezTo>
                  <a:cubicBezTo>
                    <a:pt x="174" y="35"/>
                    <a:pt x="185" y="26"/>
                    <a:pt x="196" y="25"/>
                  </a:cubicBezTo>
                  <a:cubicBezTo>
                    <a:pt x="196" y="24"/>
                    <a:pt x="195" y="23"/>
                    <a:pt x="195" y="22"/>
                  </a:cubicBezTo>
                  <a:cubicBezTo>
                    <a:pt x="182" y="29"/>
                    <a:pt x="170" y="36"/>
                    <a:pt x="155" y="41"/>
                  </a:cubicBezTo>
                  <a:cubicBezTo>
                    <a:pt x="153" y="41"/>
                    <a:pt x="154" y="46"/>
                    <a:pt x="156" y="4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6" name="Freeform 786"/>
            <p:cNvSpPr/>
            <p:nvPr/>
          </p:nvSpPr>
          <p:spPr bwMode="auto">
            <a:xfrm>
              <a:off x="1985" y="3478"/>
              <a:ext cx="301" cy="364"/>
            </a:xfrm>
            <a:custGeom>
              <a:avLst/>
              <a:gdLst>
                <a:gd name="T0" fmla="*/ 220 w 247"/>
                <a:gd name="T1" fmla="*/ 291 h 299"/>
                <a:gd name="T2" fmla="*/ 217 w 247"/>
                <a:gd name="T3" fmla="*/ 294 h 299"/>
                <a:gd name="T4" fmla="*/ 229 w 247"/>
                <a:gd name="T5" fmla="*/ 286 h 299"/>
                <a:gd name="T6" fmla="*/ 208 w 247"/>
                <a:gd name="T7" fmla="*/ 289 h 299"/>
                <a:gd name="T8" fmla="*/ 206 w 247"/>
                <a:gd name="T9" fmla="*/ 287 h 299"/>
                <a:gd name="T10" fmla="*/ 202 w 247"/>
                <a:gd name="T11" fmla="*/ 286 h 299"/>
                <a:gd name="T12" fmla="*/ 207 w 247"/>
                <a:gd name="T13" fmla="*/ 282 h 299"/>
                <a:gd name="T14" fmla="*/ 206 w 247"/>
                <a:gd name="T15" fmla="*/ 277 h 299"/>
                <a:gd name="T16" fmla="*/ 212 w 247"/>
                <a:gd name="T17" fmla="*/ 279 h 299"/>
                <a:gd name="T18" fmla="*/ 216 w 247"/>
                <a:gd name="T19" fmla="*/ 280 h 299"/>
                <a:gd name="T20" fmla="*/ 195 w 247"/>
                <a:gd name="T21" fmla="*/ 269 h 299"/>
                <a:gd name="T22" fmla="*/ 163 w 247"/>
                <a:gd name="T23" fmla="*/ 225 h 299"/>
                <a:gd name="T24" fmla="*/ 130 w 247"/>
                <a:gd name="T25" fmla="*/ 189 h 299"/>
                <a:gd name="T26" fmla="*/ 127 w 247"/>
                <a:gd name="T27" fmla="*/ 171 h 299"/>
                <a:gd name="T28" fmla="*/ 128 w 247"/>
                <a:gd name="T29" fmla="*/ 175 h 299"/>
                <a:gd name="T30" fmla="*/ 114 w 247"/>
                <a:gd name="T31" fmla="*/ 161 h 299"/>
                <a:gd name="T32" fmla="*/ 99 w 247"/>
                <a:gd name="T33" fmla="*/ 145 h 299"/>
                <a:gd name="T34" fmla="*/ 149 w 247"/>
                <a:gd name="T35" fmla="*/ 205 h 299"/>
                <a:gd name="T36" fmla="*/ 144 w 247"/>
                <a:gd name="T37" fmla="*/ 196 h 299"/>
                <a:gd name="T38" fmla="*/ 85 w 247"/>
                <a:gd name="T39" fmla="*/ 124 h 299"/>
                <a:gd name="T40" fmla="*/ 76 w 247"/>
                <a:gd name="T41" fmla="*/ 108 h 299"/>
                <a:gd name="T42" fmla="*/ 68 w 247"/>
                <a:gd name="T43" fmla="*/ 94 h 299"/>
                <a:gd name="T44" fmla="*/ 54 w 247"/>
                <a:gd name="T45" fmla="*/ 81 h 299"/>
                <a:gd name="T46" fmla="*/ 43 w 247"/>
                <a:gd name="T47" fmla="*/ 65 h 299"/>
                <a:gd name="T48" fmla="*/ 32 w 247"/>
                <a:gd name="T49" fmla="*/ 46 h 299"/>
                <a:gd name="T50" fmla="*/ 26 w 247"/>
                <a:gd name="T51" fmla="*/ 33 h 299"/>
                <a:gd name="T52" fmla="*/ 15 w 247"/>
                <a:gd name="T53" fmla="*/ 26 h 299"/>
                <a:gd name="T54" fmla="*/ 11 w 247"/>
                <a:gd name="T55" fmla="*/ 21 h 299"/>
                <a:gd name="T56" fmla="*/ 4 w 247"/>
                <a:gd name="T57" fmla="*/ 15 h 299"/>
                <a:gd name="T58" fmla="*/ 7 w 247"/>
                <a:gd name="T59" fmla="*/ 3 h 299"/>
                <a:gd name="T60" fmla="*/ 7 w 247"/>
                <a:gd name="T61" fmla="*/ 3 h 299"/>
                <a:gd name="T62" fmla="*/ 5 w 247"/>
                <a:gd name="T63" fmla="*/ 15 h 299"/>
                <a:gd name="T64" fmla="*/ 11 w 247"/>
                <a:gd name="T65" fmla="*/ 22 h 299"/>
                <a:gd name="T66" fmla="*/ 15 w 247"/>
                <a:gd name="T67" fmla="*/ 26 h 299"/>
                <a:gd name="T68" fmla="*/ 27 w 247"/>
                <a:gd name="T69" fmla="*/ 34 h 299"/>
                <a:gd name="T70" fmla="*/ 32 w 247"/>
                <a:gd name="T71" fmla="*/ 46 h 299"/>
                <a:gd name="T72" fmla="*/ 43 w 247"/>
                <a:gd name="T73" fmla="*/ 65 h 299"/>
                <a:gd name="T74" fmla="*/ 54 w 247"/>
                <a:gd name="T75" fmla="*/ 81 h 299"/>
                <a:gd name="T76" fmla="*/ 68 w 247"/>
                <a:gd name="T77" fmla="*/ 95 h 299"/>
                <a:gd name="T78" fmla="*/ 75 w 247"/>
                <a:gd name="T79" fmla="*/ 107 h 299"/>
                <a:gd name="T80" fmla="*/ 130 w 247"/>
                <a:gd name="T81" fmla="*/ 171 h 299"/>
                <a:gd name="T82" fmla="*/ 145 w 247"/>
                <a:gd name="T83" fmla="*/ 196 h 299"/>
                <a:gd name="T84" fmla="*/ 92 w 247"/>
                <a:gd name="T85" fmla="*/ 135 h 299"/>
                <a:gd name="T86" fmla="*/ 100 w 247"/>
                <a:gd name="T87" fmla="*/ 146 h 299"/>
                <a:gd name="T88" fmla="*/ 157 w 247"/>
                <a:gd name="T89" fmla="*/ 214 h 299"/>
                <a:gd name="T90" fmla="*/ 175 w 247"/>
                <a:gd name="T91" fmla="*/ 227 h 299"/>
                <a:gd name="T92" fmla="*/ 176 w 247"/>
                <a:gd name="T93" fmla="*/ 233 h 299"/>
                <a:gd name="T94" fmla="*/ 177 w 247"/>
                <a:gd name="T95" fmla="*/ 243 h 299"/>
                <a:gd name="T96" fmla="*/ 184 w 247"/>
                <a:gd name="T97" fmla="*/ 253 h 299"/>
                <a:gd name="T98" fmla="*/ 195 w 247"/>
                <a:gd name="T99" fmla="*/ 269 h 299"/>
                <a:gd name="T100" fmla="*/ 217 w 247"/>
                <a:gd name="T101" fmla="*/ 281 h 299"/>
                <a:gd name="T102" fmla="*/ 212 w 247"/>
                <a:gd name="T103" fmla="*/ 279 h 299"/>
                <a:gd name="T104" fmla="*/ 206 w 247"/>
                <a:gd name="T105" fmla="*/ 277 h 299"/>
                <a:gd name="T106" fmla="*/ 207 w 247"/>
                <a:gd name="T107" fmla="*/ 282 h 299"/>
                <a:gd name="T108" fmla="*/ 203 w 247"/>
                <a:gd name="T109" fmla="*/ 287 h 299"/>
                <a:gd name="T110" fmla="*/ 206 w 247"/>
                <a:gd name="T111" fmla="*/ 287 h 299"/>
                <a:gd name="T112" fmla="*/ 209 w 247"/>
                <a:gd name="T113" fmla="*/ 290 h 299"/>
                <a:gd name="T114" fmla="*/ 217 w 247"/>
                <a:gd name="T115" fmla="*/ 296 h 299"/>
                <a:gd name="T116" fmla="*/ 220 w 247"/>
                <a:gd name="T117" fmla="*/ 296 h 299"/>
                <a:gd name="T118" fmla="*/ 223 w 247"/>
                <a:gd name="T119" fmla="*/ 294 h 299"/>
                <a:gd name="T120" fmla="*/ 231 w 247"/>
                <a:gd name="T121" fmla="*/ 287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7" h="299">
                  <a:moveTo>
                    <a:pt x="231" y="287"/>
                  </a:moveTo>
                  <a:cubicBezTo>
                    <a:pt x="237" y="286"/>
                    <a:pt x="242" y="285"/>
                    <a:pt x="246" y="280"/>
                  </a:cubicBezTo>
                  <a:cubicBezTo>
                    <a:pt x="247" y="278"/>
                    <a:pt x="245" y="276"/>
                    <a:pt x="243" y="276"/>
                  </a:cubicBezTo>
                  <a:cubicBezTo>
                    <a:pt x="235" y="280"/>
                    <a:pt x="227" y="284"/>
                    <a:pt x="220" y="291"/>
                  </a:cubicBezTo>
                  <a:cubicBezTo>
                    <a:pt x="218" y="293"/>
                    <a:pt x="221" y="295"/>
                    <a:pt x="223" y="294"/>
                  </a:cubicBezTo>
                  <a:cubicBezTo>
                    <a:pt x="229" y="291"/>
                    <a:pt x="234" y="288"/>
                    <a:pt x="239" y="283"/>
                  </a:cubicBezTo>
                  <a:cubicBezTo>
                    <a:pt x="240" y="281"/>
                    <a:pt x="239" y="279"/>
                    <a:pt x="237" y="279"/>
                  </a:cubicBezTo>
                  <a:cubicBezTo>
                    <a:pt x="228" y="281"/>
                    <a:pt x="221" y="286"/>
                    <a:pt x="217" y="294"/>
                  </a:cubicBezTo>
                  <a:cubicBezTo>
                    <a:pt x="216" y="295"/>
                    <a:pt x="217" y="297"/>
                    <a:pt x="219" y="297"/>
                  </a:cubicBezTo>
                  <a:cubicBezTo>
                    <a:pt x="228" y="293"/>
                    <a:pt x="233" y="287"/>
                    <a:pt x="240" y="281"/>
                  </a:cubicBezTo>
                  <a:cubicBezTo>
                    <a:pt x="239" y="280"/>
                    <a:pt x="238" y="279"/>
                    <a:pt x="237" y="278"/>
                  </a:cubicBezTo>
                  <a:cubicBezTo>
                    <a:pt x="234" y="281"/>
                    <a:pt x="232" y="283"/>
                    <a:pt x="229" y="286"/>
                  </a:cubicBezTo>
                  <a:cubicBezTo>
                    <a:pt x="218" y="297"/>
                    <a:pt x="214" y="289"/>
                    <a:pt x="209" y="282"/>
                  </a:cubicBezTo>
                  <a:cubicBezTo>
                    <a:pt x="206" y="278"/>
                    <a:pt x="203" y="273"/>
                    <a:pt x="200" y="269"/>
                  </a:cubicBezTo>
                  <a:cubicBezTo>
                    <a:pt x="198" y="267"/>
                    <a:pt x="195" y="269"/>
                    <a:pt x="196" y="271"/>
                  </a:cubicBezTo>
                  <a:cubicBezTo>
                    <a:pt x="199" y="278"/>
                    <a:pt x="203" y="283"/>
                    <a:pt x="208" y="289"/>
                  </a:cubicBezTo>
                  <a:cubicBezTo>
                    <a:pt x="209" y="288"/>
                    <a:pt x="209" y="287"/>
                    <a:pt x="210" y="286"/>
                  </a:cubicBezTo>
                  <a:cubicBezTo>
                    <a:pt x="197" y="282"/>
                    <a:pt x="190" y="269"/>
                    <a:pt x="184" y="257"/>
                  </a:cubicBezTo>
                  <a:cubicBezTo>
                    <a:pt x="183" y="258"/>
                    <a:pt x="182" y="259"/>
                    <a:pt x="181" y="260"/>
                  </a:cubicBezTo>
                  <a:cubicBezTo>
                    <a:pt x="190" y="268"/>
                    <a:pt x="198" y="277"/>
                    <a:pt x="206" y="287"/>
                  </a:cubicBezTo>
                  <a:cubicBezTo>
                    <a:pt x="207" y="286"/>
                    <a:pt x="207" y="285"/>
                    <a:pt x="208" y="284"/>
                  </a:cubicBezTo>
                  <a:cubicBezTo>
                    <a:pt x="192" y="274"/>
                    <a:pt x="182" y="257"/>
                    <a:pt x="173" y="242"/>
                  </a:cubicBezTo>
                  <a:cubicBezTo>
                    <a:pt x="172" y="242"/>
                    <a:pt x="171" y="243"/>
                    <a:pt x="170" y="244"/>
                  </a:cubicBezTo>
                  <a:cubicBezTo>
                    <a:pt x="181" y="258"/>
                    <a:pt x="192" y="272"/>
                    <a:pt x="202" y="286"/>
                  </a:cubicBezTo>
                  <a:cubicBezTo>
                    <a:pt x="203" y="286"/>
                    <a:pt x="205" y="285"/>
                    <a:pt x="206" y="284"/>
                  </a:cubicBezTo>
                  <a:cubicBezTo>
                    <a:pt x="187" y="269"/>
                    <a:pt x="175" y="248"/>
                    <a:pt x="165" y="226"/>
                  </a:cubicBezTo>
                  <a:cubicBezTo>
                    <a:pt x="164" y="227"/>
                    <a:pt x="163" y="228"/>
                    <a:pt x="162" y="229"/>
                  </a:cubicBezTo>
                  <a:cubicBezTo>
                    <a:pt x="179" y="245"/>
                    <a:pt x="192" y="264"/>
                    <a:pt x="207" y="282"/>
                  </a:cubicBezTo>
                  <a:cubicBezTo>
                    <a:pt x="208" y="281"/>
                    <a:pt x="209" y="280"/>
                    <a:pt x="210" y="279"/>
                  </a:cubicBezTo>
                  <a:cubicBezTo>
                    <a:pt x="195" y="267"/>
                    <a:pt x="181" y="250"/>
                    <a:pt x="174" y="232"/>
                  </a:cubicBezTo>
                  <a:cubicBezTo>
                    <a:pt x="174" y="233"/>
                    <a:pt x="173" y="233"/>
                    <a:pt x="172" y="234"/>
                  </a:cubicBezTo>
                  <a:cubicBezTo>
                    <a:pt x="186" y="245"/>
                    <a:pt x="198" y="260"/>
                    <a:pt x="206" y="277"/>
                  </a:cubicBezTo>
                  <a:cubicBezTo>
                    <a:pt x="207" y="276"/>
                    <a:pt x="208" y="275"/>
                    <a:pt x="210" y="275"/>
                  </a:cubicBezTo>
                  <a:cubicBezTo>
                    <a:pt x="200" y="262"/>
                    <a:pt x="190" y="249"/>
                    <a:pt x="184" y="234"/>
                  </a:cubicBezTo>
                  <a:cubicBezTo>
                    <a:pt x="183" y="235"/>
                    <a:pt x="181" y="236"/>
                    <a:pt x="180" y="236"/>
                  </a:cubicBezTo>
                  <a:cubicBezTo>
                    <a:pt x="191" y="251"/>
                    <a:pt x="201" y="265"/>
                    <a:pt x="212" y="279"/>
                  </a:cubicBezTo>
                  <a:cubicBezTo>
                    <a:pt x="213" y="278"/>
                    <a:pt x="214" y="277"/>
                    <a:pt x="215" y="276"/>
                  </a:cubicBezTo>
                  <a:cubicBezTo>
                    <a:pt x="205" y="265"/>
                    <a:pt x="197" y="252"/>
                    <a:pt x="190" y="238"/>
                  </a:cubicBezTo>
                  <a:cubicBezTo>
                    <a:pt x="189" y="239"/>
                    <a:pt x="188" y="240"/>
                    <a:pt x="187" y="240"/>
                  </a:cubicBezTo>
                  <a:cubicBezTo>
                    <a:pt x="199" y="251"/>
                    <a:pt x="212" y="264"/>
                    <a:pt x="216" y="280"/>
                  </a:cubicBezTo>
                  <a:cubicBezTo>
                    <a:pt x="218" y="279"/>
                    <a:pt x="219" y="278"/>
                    <a:pt x="220" y="278"/>
                  </a:cubicBezTo>
                  <a:cubicBezTo>
                    <a:pt x="202" y="263"/>
                    <a:pt x="191" y="241"/>
                    <a:pt x="175" y="224"/>
                  </a:cubicBezTo>
                  <a:cubicBezTo>
                    <a:pt x="174" y="222"/>
                    <a:pt x="171" y="224"/>
                    <a:pt x="171" y="226"/>
                  </a:cubicBezTo>
                  <a:cubicBezTo>
                    <a:pt x="177" y="242"/>
                    <a:pt x="188" y="254"/>
                    <a:pt x="195" y="269"/>
                  </a:cubicBezTo>
                  <a:cubicBezTo>
                    <a:pt x="196" y="268"/>
                    <a:pt x="197" y="267"/>
                    <a:pt x="198" y="266"/>
                  </a:cubicBezTo>
                  <a:cubicBezTo>
                    <a:pt x="179" y="244"/>
                    <a:pt x="163" y="221"/>
                    <a:pt x="147" y="197"/>
                  </a:cubicBezTo>
                  <a:cubicBezTo>
                    <a:pt x="146" y="198"/>
                    <a:pt x="145" y="199"/>
                    <a:pt x="144" y="200"/>
                  </a:cubicBezTo>
                  <a:cubicBezTo>
                    <a:pt x="152" y="207"/>
                    <a:pt x="157" y="216"/>
                    <a:pt x="163" y="225"/>
                  </a:cubicBezTo>
                  <a:cubicBezTo>
                    <a:pt x="169" y="235"/>
                    <a:pt x="177" y="243"/>
                    <a:pt x="180" y="254"/>
                  </a:cubicBezTo>
                  <a:cubicBezTo>
                    <a:pt x="182" y="253"/>
                    <a:pt x="183" y="253"/>
                    <a:pt x="184" y="252"/>
                  </a:cubicBezTo>
                  <a:cubicBezTo>
                    <a:pt x="162" y="235"/>
                    <a:pt x="147" y="210"/>
                    <a:pt x="133" y="186"/>
                  </a:cubicBezTo>
                  <a:cubicBezTo>
                    <a:pt x="132" y="187"/>
                    <a:pt x="131" y="188"/>
                    <a:pt x="130" y="189"/>
                  </a:cubicBezTo>
                  <a:cubicBezTo>
                    <a:pt x="145" y="207"/>
                    <a:pt x="157" y="228"/>
                    <a:pt x="174" y="246"/>
                  </a:cubicBezTo>
                  <a:cubicBezTo>
                    <a:pt x="176" y="248"/>
                    <a:pt x="178" y="245"/>
                    <a:pt x="177" y="243"/>
                  </a:cubicBezTo>
                  <a:cubicBezTo>
                    <a:pt x="165" y="216"/>
                    <a:pt x="141" y="197"/>
                    <a:pt x="130" y="169"/>
                  </a:cubicBezTo>
                  <a:cubicBezTo>
                    <a:pt x="129" y="170"/>
                    <a:pt x="128" y="171"/>
                    <a:pt x="127" y="171"/>
                  </a:cubicBezTo>
                  <a:cubicBezTo>
                    <a:pt x="143" y="192"/>
                    <a:pt x="158" y="214"/>
                    <a:pt x="173" y="235"/>
                  </a:cubicBezTo>
                  <a:cubicBezTo>
                    <a:pt x="174" y="235"/>
                    <a:pt x="175" y="234"/>
                    <a:pt x="176" y="233"/>
                  </a:cubicBezTo>
                  <a:cubicBezTo>
                    <a:pt x="162" y="213"/>
                    <a:pt x="146" y="193"/>
                    <a:pt x="132" y="173"/>
                  </a:cubicBezTo>
                  <a:cubicBezTo>
                    <a:pt x="130" y="174"/>
                    <a:pt x="129" y="174"/>
                    <a:pt x="128" y="175"/>
                  </a:cubicBezTo>
                  <a:cubicBezTo>
                    <a:pt x="142" y="193"/>
                    <a:pt x="158" y="210"/>
                    <a:pt x="172" y="229"/>
                  </a:cubicBezTo>
                  <a:cubicBezTo>
                    <a:pt x="173" y="228"/>
                    <a:pt x="174" y="227"/>
                    <a:pt x="175" y="226"/>
                  </a:cubicBezTo>
                  <a:cubicBezTo>
                    <a:pt x="153" y="205"/>
                    <a:pt x="138" y="180"/>
                    <a:pt x="117" y="159"/>
                  </a:cubicBezTo>
                  <a:cubicBezTo>
                    <a:pt x="116" y="157"/>
                    <a:pt x="113" y="159"/>
                    <a:pt x="114" y="161"/>
                  </a:cubicBezTo>
                  <a:cubicBezTo>
                    <a:pt x="126" y="181"/>
                    <a:pt x="144" y="195"/>
                    <a:pt x="154" y="216"/>
                  </a:cubicBezTo>
                  <a:cubicBezTo>
                    <a:pt x="155" y="215"/>
                    <a:pt x="156" y="214"/>
                    <a:pt x="157" y="213"/>
                  </a:cubicBezTo>
                  <a:cubicBezTo>
                    <a:pt x="144" y="201"/>
                    <a:pt x="132" y="188"/>
                    <a:pt x="122" y="173"/>
                  </a:cubicBezTo>
                  <a:cubicBezTo>
                    <a:pt x="115" y="163"/>
                    <a:pt x="109" y="153"/>
                    <a:pt x="99" y="145"/>
                  </a:cubicBezTo>
                  <a:cubicBezTo>
                    <a:pt x="97" y="144"/>
                    <a:pt x="96" y="147"/>
                    <a:pt x="97" y="148"/>
                  </a:cubicBezTo>
                  <a:cubicBezTo>
                    <a:pt x="101" y="158"/>
                    <a:pt x="108" y="166"/>
                    <a:pt x="116" y="174"/>
                  </a:cubicBezTo>
                  <a:cubicBezTo>
                    <a:pt x="127" y="184"/>
                    <a:pt x="137" y="197"/>
                    <a:pt x="147" y="208"/>
                  </a:cubicBezTo>
                  <a:cubicBezTo>
                    <a:pt x="147" y="207"/>
                    <a:pt x="148" y="206"/>
                    <a:pt x="149" y="205"/>
                  </a:cubicBezTo>
                  <a:cubicBezTo>
                    <a:pt x="128" y="184"/>
                    <a:pt x="112" y="158"/>
                    <a:pt x="96" y="133"/>
                  </a:cubicBezTo>
                  <a:cubicBezTo>
                    <a:pt x="95" y="133"/>
                    <a:pt x="94" y="134"/>
                    <a:pt x="93" y="135"/>
                  </a:cubicBezTo>
                  <a:cubicBezTo>
                    <a:pt x="103" y="143"/>
                    <a:pt x="109" y="154"/>
                    <a:pt x="117" y="164"/>
                  </a:cubicBezTo>
                  <a:cubicBezTo>
                    <a:pt x="126" y="175"/>
                    <a:pt x="136" y="184"/>
                    <a:pt x="144" y="196"/>
                  </a:cubicBezTo>
                  <a:cubicBezTo>
                    <a:pt x="145" y="195"/>
                    <a:pt x="146" y="194"/>
                    <a:pt x="147" y="193"/>
                  </a:cubicBezTo>
                  <a:cubicBezTo>
                    <a:pt x="135" y="187"/>
                    <a:pt x="128" y="174"/>
                    <a:pt x="120" y="164"/>
                  </a:cubicBezTo>
                  <a:cubicBezTo>
                    <a:pt x="108" y="150"/>
                    <a:pt x="95" y="138"/>
                    <a:pt x="87" y="121"/>
                  </a:cubicBezTo>
                  <a:cubicBezTo>
                    <a:pt x="87" y="122"/>
                    <a:pt x="86" y="123"/>
                    <a:pt x="85" y="124"/>
                  </a:cubicBezTo>
                  <a:cubicBezTo>
                    <a:pt x="102" y="137"/>
                    <a:pt x="117" y="154"/>
                    <a:pt x="126" y="173"/>
                  </a:cubicBezTo>
                  <a:cubicBezTo>
                    <a:pt x="127" y="172"/>
                    <a:pt x="128" y="171"/>
                    <a:pt x="129" y="170"/>
                  </a:cubicBezTo>
                  <a:cubicBezTo>
                    <a:pt x="118" y="164"/>
                    <a:pt x="111" y="154"/>
                    <a:pt x="103" y="145"/>
                  </a:cubicBezTo>
                  <a:cubicBezTo>
                    <a:pt x="94" y="133"/>
                    <a:pt x="84" y="121"/>
                    <a:pt x="76" y="108"/>
                  </a:cubicBezTo>
                  <a:cubicBezTo>
                    <a:pt x="75" y="109"/>
                    <a:pt x="74" y="110"/>
                    <a:pt x="73" y="111"/>
                  </a:cubicBezTo>
                  <a:cubicBezTo>
                    <a:pt x="91" y="124"/>
                    <a:pt x="104" y="141"/>
                    <a:pt x="115" y="159"/>
                  </a:cubicBezTo>
                  <a:cubicBezTo>
                    <a:pt x="116" y="159"/>
                    <a:pt x="117" y="158"/>
                    <a:pt x="118" y="157"/>
                  </a:cubicBezTo>
                  <a:cubicBezTo>
                    <a:pt x="99" y="138"/>
                    <a:pt x="86" y="114"/>
                    <a:pt x="68" y="94"/>
                  </a:cubicBezTo>
                  <a:cubicBezTo>
                    <a:pt x="66" y="93"/>
                    <a:pt x="63" y="95"/>
                    <a:pt x="64" y="97"/>
                  </a:cubicBezTo>
                  <a:cubicBezTo>
                    <a:pt x="77" y="114"/>
                    <a:pt x="90" y="130"/>
                    <a:pt x="102" y="148"/>
                  </a:cubicBezTo>
                  <a:cubicBezTo>
                    <a:pt x="103" y="147"/>
                    <a:pt x="104" y="146"/>
                    <a:pt x="105" y="145"/>
                  </a:cubicBezTo>
                  <a:cubicBezTo>
                    <a:pt x="85" y="127"/>
                    <a:pt x="70" y="103"/>
                    <a:pt x="54" y="81"/>
                  </a:cubicBezTo>
                  <a:cubicBezTo>
                    <a:pt x="53" y="82"/>
                    <a:pt x="52" y="82"/>
                    <a:pt x="51" y="83"/>
                  </a:cubicBezTo>
                  <a:cubicBezTo>
                    <a:pt x="66" y="103"/>
                    <a:pt x="82" y="122"/>
                    <a:pt x="94" y="144"/>
                  </a:cubicBezTo>
                  <a:cubicBezTo>
                    <a:pt x="96" y="143"/>
                    <a:pt x="97" y="142"/>
                    <a:pt x="98" y="141"/>
                  </a:cubicBezTo>
                  <a:cubicBezTo>
                    <a:pt x="77" y="118"/>
                    <a:pt x="61" y="90"/>
                    <a:pt x="43" y="65"/>
                  </a:cubicBezTo>
                  <a:cubicBezTo>
                    <a:pt x="41" y="63"/>
                    <a:pt x="38" y="65"/>
                    <a:pt x="39" y="67"/>
                  </a:cubicBezTo>
                  <a:cubicBezTo>
                    <a:pt x="49" y="87"/>
                    <a:pt x="66" y="102"/>
                    <a:pt x="79" y="120"/>
                  </a:cubicBezTo>
                  <a:cubicBezTo>
                    <a:pt x="81" y="119"/>
                    <a:pt x="82" y="118"/>
                    <a:pt x="83" y="117"/>
                  </a:cubicBezTo>
                  <a:cubicBezTo>
                    <a:pt x="63" y="96"/>
                    <a:pt x="48" y="71"/>
                    <a:pt x="32" y="46"/>
                  </a:cubicBezTo>
                  <a:cubicBezTo>
                    <a:pt x="31" y="44"/>
                    <a:pt x="27" y="46"/>
                    <a:pt x="29" y="48"/>
                  </a:cubicBezTo>
                  <a:cubicBezTo>
                    <a:pt x="39" y="67"/>
                    <a:pt x="54" y="83"/>
                    <a:pt x="66" y="100"/>
                  </a:cubicBezTo>
                  <a:cubicBezTo>
                    <a:pt x="67" y="102"/>
                    <a:pt x="71" y="100"/>
                    <a:pt x="70" y="98"/>
                  </a:cubicBezTo>
                  <a:cubicBezTo>
                    <a:pt x="56" y="76"/>
                    <a:pt x="43" y="53"/>
                    <a:pt x="26" y="33"/>
                  </a:cubicBezTo>
                  <a:cubicBezTo>
                    <a:pt x="25" y="31"/>
                    <a:pt x="22" y="33"/>
                    <a:pt x="23" y="35"/>
                  </a:cubicBezTo>
                  <a:cubicBezTo>
                    <a:pt x="27" y="54"/>
                    <a:pt x="41" y="70"/>
                    <a:pt x="53" y="86"/>
                  </a:cubicBezTo>
                  <a:cubicBezTo>
                    <a:pt x="54" y="85"/>
                    <a:pt x="55" y="85"/>
                    <a:pt x="56" y="84"/>
                  </a:cubicBezTo>
                  <a:cubicBezTo>
                    <a:pt x="39" y="67"/>
                    <a:pt x="29" y="45"/>
                    <a:pt x="15" y="26"/>
                  </a:cubicBezTo>
                  <a:cubicBezTo>
                    <a:pt x="14" y="24"/>
                    <a:pt x="10" y="26"/>
                    <a:pt x="12" y="29"/>
                  </a:cubicBezTo>
                  <a:cubicBezTo>
                    <a:pt x="21" y="47"/>
                    <a:pt x="32" y="68"/>
                    <a:pt x="49" y="80"/>
                  </a:cubicBezTo>
                  <a:cubicBezTo>
                    <a:pt x="51" y="81"/>
                    <a:pt x="53" y="79"/>
                    <a:pt x="52" y="77"/>
                  </a:cubicBezTo>
                  <a:cubicBezTo>
                    <a:pt x="39" y="58"/>
                    <a:pt x="28" y="37"/>
                    <a:pt x="11" y="21"/>
                  </a:cubicBezTo>
                  <a:cubicBezTo>
                    <a:pt x="9" y="20"/>
                    <a:pt x="6" y="21"/>
                    <a:pt x="7" y="23"/>
                  </a:cubicBezTo>
                  <a:cubicBezTo>
                    <a:pt x="13" y="37"/>
                    <a:pt x="21" y="50"/>
                    <a:pt x="31" y="62"/>
                  </a:cubicBezTo>
                  <a:cubicBezTo>
                    <a:pt x="33" y="64"/>
                    <a:pt x="36" y="61"/>
                    <a:pt x="34" y="59"/>
                  </a:cubicBezTo>
                  <a:cubicBezTo>
                    <a:pt x="23" y="45"/>
                    <a:pt x="16" y="28"/>
                    <a:pt x="4" y="15"/>
                  </a:cubicBezTo>
                  <a:cubicBezTo>
                    <a:pt x="3" y="13"/>
                    <a:pt x="0" y="15"/>
                    <a:pt x="1" y="17"/>
                  </a:cubicBezTo>
                  <a:cubicBezTo>
                    <a:pt x="5" y="25"/>
                    <a:pt x="10" y="31"/>
                    <a:pt x="16" y="37"/>
                  </a:cubicBezTo>
                  <a:cubicBezTo>
                    <a:pt x="18" y="39"/>
                    <a:pt x="20" y="37"/>
                    <a:pt x="20" y="35"/>
                  </a:cubicBezTo>
                  <a:cubicBezTo>
                    <a:pt x="18" y="24"/>
                    <a:pt x="11" y="14"/>
                    <a:pt x="7" y="3"/>
                  </a:cubicBezTo>
                  <a:cubicBezTo>
                    <a:pt x="7" y="0"/>
                    <a:pt x="3" y="1"/>
                    <a:pt x="3" y="4"/>
                  </a:cubicBezTo>
                  <a:cubicBezTo>
                    <a:pt x="6" y="16"/>
                    <a:pt x="15" y="26"/>
                    <a:pt x="22" y="36"/>
                  </a:cubicBezTo>
                  <a:cubicBezTo>
                    <a:pt x="24" y="38"/>
                    <a:pt x="27" y="36"/>
                    <a:pt x="26" y="34"/>
                  </a:cubicBezTo>
                  <a:cubicBezTo>
                    <a:pt x="19" y="24"/>
                    <a:pt x="10" y="15"/>
                    <a:pt x="7" y="3"/>
                  </a:cubicBezTo>
                  <a:cubicBezTo>
                    <a:pt x="6" y="3"/>
                    <a:pt x="5" y="3"/>
                    <a:pt x="3" y="4"/>
                  </a:cubicBezTo>
                  <a:cubicBezTo>
                    <a:pt x="7" y="15"/>
                    <a:pt x="14" y="25"/>
                    <a:pt x="16" y="36"/>
                  </a:cubicBezTo>
                  <a:cubicBezTo>
                    <a:pt x="17" y="36"/>
                    <a:pt x="18" y="35"/>
                    <a:pt x="19" y="34"/>
                  </a:cubicBezTo>
                  <a:cubicBezTo>
                    <a:pt x="13" y="29"/>
                    <a:pt x="8" y="23"/>
                    <a:pt x="5" y="15"/>
                  </a:cubicBezTo>
                  <a:cubicBezTo>
                    <a:pt x="3" y="16"/>
                    <a:pt x="2" y="17"/>
                    <a:pt x="1" y="18"/>
                  </a:cubicBezTo>
                  <a:cubicBezTo>
                    <a:pt x="13" y="31"/>
                    <a:pt x="20" y="48"/>
                    <a:pt x="31" y="62"/>
                  </a:cubicBezTo>
                  <a:cubicBezTo>
                    <a:pt x="32" y="61"/>
                    <a:pt x="33" y="60"/>
                    <a:pt x="34" y="59"/>
                  </a:cubicBezTo>
                  <a:cubicBezTo>
                    <a:pt x="25" y="48"/>
                    <a:pt x="17" y="36"/>
                    <a:pt x="11" y="22"/>
                  </a:cubicBezTo>
                  <a:cubicBezTo>
                    <a:pt x="10" y="23"/>
                    <a:pt x="9" y="23"/>
                    <a:pt x="8" y="24"/>
                  </a:cubicBezTo>
                  <a:cubicBezTo>
                    <a:pt x="25" y="39"/>
                    <a:pt x="36" y="60"/>
                    <a:pt x="49" y="79"/>
                  </a:cubicBezTo>
                  <a:cubicBezTo>
                    <a:pt x="50" y="78"/>
                    <a:pt x="51" y="77"/>
                    <a:pt x="52" y="76"/>
                  </a:cubicBezTo>
                  <a:cubicBezTo>
                    <a:pt x="34" y="65"/>
                    <a:pt x="24" y="44"/>
                    <a:pt x="15" y="26"/>
                  </a:cubicBezTo>
                  <a:cubicBezTo>
                    <a:pt x="14" y="27"/>
                    <a:pt x="13" y="28"/>
                    <a:pt x="12" y="29"/>
                  </a:cubicBezTo>
                  <a:cubicBezTo>
                    <a:pt x="26" y="48"/>
                    <a:pt x="36" y="69"/>
                    <a:pt x="53" y="87"/>
                  </a:cubicBezTo>
                  <a:cubicBezTo>
                    <a:pt x="55" y="88"/>
                    <a:pt x="58" y="86"/>
                    <a:pt x="56" y="84"/>
                  </a:cubicBezTo>
                  <a:cubicBezTo>
                    <a:pt x="45" y="69"/>
                    <a:pt x="31" y="53"/>
                    <a:pt x="27" y="34"/>
                  </a:cubicBezTo>
                  <a:cubicBezTo>
                    <a:pt x="26" y="34"/>
                    <a:pt x="24" y="35"/>
                    <a:pt x="23" y="36"/>
                  </a:cubicBezTo>
                  <a:cubicBezTo>
                    <a:pt x="40" y="55"/>
                    <a:pt x="53" y="78"/>
                    <a:pt x="66" y="100"/>
                  </a:cubicBezTo>
                  <a:cubicBezTo>
                    <a:pt x="67" y="99"/>
                    <a:pt x="68" y="99"/>
                    <a:pt x="70" y="98"/>
                  </a:cubicBezTo>
                  <a:cubicBezTo>
                    <a:pt x="57" y="81"/>
                    <a:pt x="42" y="65"/>
                    <a:pt x="32" y="46"/>
                  </a:cubicBezTo>
                  <a:cubicBezTo>
                    <a:pt x="31" y="47"/>
                    <a:pt x="30" y="48"/>
                    <a:pt x="29" y="48"/>
                  </a:cubicBezTo>
                  <a:cubicBezTo>
                    <a:pt x="44" y="73"/>
                    <a:pt x="60" y="98"/>
                    <a:pt x="80" y="120"/>
                  </a:cubicBezTo>
                  <a:cubicBezTo>
                    <a:pt x="81" y="122"/>
                    <a:pt x="84" y="119"/>
                    <a:pt x="83" y="118"/>
                  </a:cubicBezTo>
                  <a:cubicBezTo>
                    <a:pt x="70" y="100"/>
                    <a:pt x="52" y="85"/>
                    <a:pt x="43" y="65"/>
                  </a:cubicBezTo>
                  <a:cubicBezTo>
                    <a:pt x="41" y="66"/>
                    <a:pt x="40" y="66"/>
                    <a:pt x="39" y="67"/>
                  </a:cubicBezTo>
                  <a:cubicBezTo>
                    <a:pt x="58" y="93"/>
                    <a:pt x="74" y="120"/>
                    <a:pt x="95" y="144"/>
                  </a:cubicBezTo>
                  <a:cubicBezTo>
                    <a:pt x="96" y="146"/>
                    <a:pt x="99" y="144"/>
                    <a:pt x="98" y="142"/>
                  </a:cubicBezTo>
                  <a:cubicBezTo>
                    <a:pt x="86" y="120"/>
                    <a:pt x="70" y="101"/>
                    <a:pt x="54" y="81"/>
                  </a:cubicBezTo>
                  <a:cubicBezTo>
                    <a:pt x="53" y="79"/>
                    <a:pt x="49" y="81"/>
                    <a:pt x="51" y="83"/>
                  </a:cubicBezTo>
                  <a:cubicBezTo>
                    <a:pt x="67" y="106"/>
                    <a:pt x="82" y="129"/>
                    <a:pt x="102" y="148"/>
                  </a:cubicBezTo>
                  <a:cubicBezTo>
                    <a:pt x="104" y="150"/>
                    <a:pt x="107" y="148"/>
                    <a:pt x="105" y="146"/>
                  </a:cubicBezTo>
                  <a:cubicBezTo>
                    <a:pt x="94" y="128"/>
                    <a:pt x="81" y="112"/>
                    <a:pt x="68" y="95"/>
                  </a:cubicBezTo>
                  <a:cubicBezTo>
                    <a:pt x="67" y="96"/>
                    <a:pt x="66" y="96"/>
                    <a:pt x="65" y="97"/>
                  </a:cubicBezTo>
                  <a:cubicBezTo>
                    <a:pt x="83" y="117"/>
                    <a:pt x="96" y="141"/>
                    <a:pt x="115" y="160"/>
                  </a:cubicBezTo>
                  <a:cubicBezTo>
                    <a:pt x="117" y="161"/>
                    <a:pt x="120" y="159"/>
                    <a:pt x="118" y="157"/>
                  </a:cubicBezTo>
                  <a:cubicBezTo>
                    <a:pt x="107" y="139"/>
                    <a:pt x="93" y="121"/>
                    <a:pt x="75" y="107"/>
                  </a:cubicBezTo>
                  <a:cubicBezTo>
                    <a:pt x="74" y="106"/>
                    <a:pt x="71" y="109"/>
                    <a:pt x="73" y="110"/>
                  </a:cubicBezTo>
                  <a:cubicBezTo>
                    <a:pt x="80" y="124"/>
                    <a:pt x="91" y="136"/>
                    <a:pt x="101" y="148"/>
                  </a:cubicBezTo>
                  <a:cubicBezTo>
                    <a:pt x="109" y="157"/>
                    <a:pt x="116" y="168"/>
                    <a:pt x="127" y="174"/>
                  </a:cubicBezTo>
                  <a:cubicBezTo>
                    <a:pt x="129" y="175"/>
                    <a:pt x="131" y="173"/>
                    <a:pt x="130" y="171"/>
                  </a:cubicBezTo>
                  <a:cubicBezTo>
                    <a:pt x="120" y="151"/>
                    <a:pt x="105" y="134"/>
                    <a:pt x="87" y="121"/>
                  </a:cubicBezTo>
                  <a:cubicBezTo>
                    <a:pt x="85" y="119"/>
                    <a:pt x="83" y="122"/>
                    <a:pt x="84" y="124"/>
                  </a:cubicBezTo>
                  <a:cubicBezTo>
                    <a:pt x="91" y="139"/>
                    <a:pt x="103" y="150"/>
                    <a:pt x="113" y="163"/>
                  </a:cubicBezTo>
                  <a:cubicBezTo>
                    <a:pt x="123" y="174"/>
                    <a:pt x="131" y="189"/>
                    <a:pt x="145" y="196"/>
                  </a:cubicBezTo>
                  <a:cubicBezTo>
                    <a:pt x="146" y="197"/>
                    <a:pt x="149" y="195"/>
                    <a:pt x="148" y="193"/>
                  </a:cubicBezTo>
                  <a:cubicBezTo>
                    <a:pt x="140" y="183"/>
                    <a:pt x="131" y="174"/>
                    <a:pt x="123" y="165"/>
                  </a:cubicBezTo>
                  <a:cubicBezTo>
                    <a:pt x="114" y="154"/>
                    <a:pt x="107" y="142"/>
                    <a:pt x="96" y="132"/>
                  </a:cubicBezTo>
                  <a:cubicBezTo>
                    <a:pt x="94" y="131"/>
                    <a:pt x="91" y="133"/>
                    <a:pt x="92" y="135"/>
                  </a:cubicBezTo>
                  <a:cubicBezTo>
                    <a:pt x="109" y="160"/>
                    <a:pt x="125" y="187"/>
                    <a:pt x="147" y="208"/>
                  </a:cubicBezTo>
                  <a:cubicBezTo>
                    <a:pt x="148" y="210"/>
                    <a:pt x="151" y="207"/>
                    <a:pt x="149" y="205"/>
                  </a:cubicBezTo>
                  <a:cubicBezTo>
                    <a:pt x="141" y="195"/>
                    <a:pt x="131" y="184"/>
                    <a:pt x="122" y="174"/>
                  </a:cubicBezTo>
                  <a:cubicBezTo>
                    <a:pt x="114" y="165"/>
                    <a:pt x="105" y="157"/>
                    <a:pt x="100" y="146"/>
                  </a:cubicBezTo>
                  <a:cubicBezTo>
                    <a:pt x="99" y="147"/>
                    <a:pt x="98" y="148"/>
                    <a:pt x="97" y="149"/>
                  </a:cubicBezTo>
                  <a:cubicBezTo>
                    <a:pt x="109" y="158"/>
                    <a:pt x="115" y="171"/>
                    <a:pt x="123" y="183"/>
                  </a:cubicBezTo>
                  <a:cubicBezTo>
                    <a:pt x="132" y="195"/>
                    <a:pt x="143" y="206"/>
                    <a:pt x="154" y="216"/>
                  </a:cubicBezTo>
                  <a:cubicBezTo>
                    <a:pt x="156" y="218"/>
                    <a:pt x="158" y="216"/>
                    <a:pt x="157" y="214"/>
                  </a:cubicBezTo>
                  <a:cubicBezTo>
                    <a:pt x="148" y="193"/>
                    <a:pt x="129" y="179"/>
                    <a:pt x="118" y="159"/>
                  </a:cubicBezTo>
                  <a:cubicBezTo>
                    <a:pt x="116" y="160"/>
                    <a:pt x="115" y="161"/>
                    <a:pt x="114" y="162"/>
                  </a:cubicBezTo>
                  <a:cubicBezTo>
                    <a:pt x="135" y="183"/>
                    <a:pt x="151" y="208"/>
                    <a:pt x="172" y="229"/>
                  </a:cubicBezTo>
                  <a:cubicBezTo>
                    <a:pt x="174" y="231"/>
                    <a:pt x="177" y="229"/>
                    <a:pt x="175" y="227"/>
                  </a:cubicBezTo>
                  <a:cubicBezTo>
                    <a:pt x="161" y="208"/>
                    <a:pt x="145" y="191"/>
                    <a:pt x="132" y="173"/>
                  </a:cubicBezTo>
                  <a:cubicBezTo>
                    <a:pt x="130" y="171"/>
                    <a:pt x="127" y="173"/>
                    <a:pt x="128" y="175"/>
                  </a:cubicBezTo>
                  <a:cubicBezTo>
                    <a:pt x="143" y="195"/>
                    <a:pt x="158" y="215"/>
                    <a:pt x="173" y="235"/>
                  </a:cubicBezTo>
                  <a:cubicBezTo>
                    <a:pt x="174" y="237"/>
                    <a:pt x="178" y="235"/>
                    <a:pt x="176" y="233"/>
                  </a:cubicBezTo>
                  <a:cubicBezTo>
                    <a:pt x="161" y="211"/>
                    <a:pt x="146" y="189"/>
                    <a:pt x="130" y="168"/>
                  </a:cubicBezTo>
                  <a:cubicBezTo>
                    <a:pt x="128" y="167"/>
                    <a:pt x="125" y="168"/>
                    <a:pt x="126" y="170"/>
                  </a:cubicBezTo>
                  <a:cubicBezTo>
                    <a:pt x="137" y="198"/>
                    <a:pt x="162" y="217"/>
                    <a:pt x="174" y="245"/>
                  </a:cubicBezTo>
                  <a:cubicBezTo>
                    <a:pt x="175" y="244"/>
                    <a:pt x="176" y="244"/>
                    <a:pt x="177" y="243"/>
                  </a:cubicBezTo>
                  <a:cubicBezTo>
                    <a:pt x="160" y="225"/>
                    <a:pt x="148" y="204"/>
                    <a:pt x="132" y="186"/>
                  </a:cubicBezTo>
                  <a:cubicBezTo>
                    <a:pt x="131" y="184"/>
                    <a:pt x="128" y="186"/>
                    <a:pt x="129" y="188"/>
                  </a:cubicBezTo>
                  <a:cubicBezTo>
                    <a:pt x="143" y="213"/>
                    <a:pt x="159" y="237"/>
                    <a:pt x="181" y="255"/>
                  </a:cubicBezTo>
                  <a:cubicBezTo>
                    <a:pt x="182" y="256"/>
                    <a:pt x="185" y="255"/>
                    <a:pt x="184" y="253"/>
                  </a:cubicBezTo>
                  <a:cubicBezTo>
                    <a:pt x="182" y="243"/>
                    <a:pt x="175" y="235"/>
                    <a:pt x="169" y="227"/>
                  </a:cubicBezTo>
                  <a:cubicBezTo>
                    <a:pt x="162" y="216"/>
                    <a:pt x="156" y="205"/>
                    <a:pt x="147" y="197"/>
                  </a:cubicBezTo>
                  <a:cubicBezTo>
                    <a:pt x="145" y="195"/>
                    <a:pt x="142" y="197"/>
                    <a:pt x="144" y="199"/>
                  </a:cubicBezTo>
                  <a:cubicBezTo>
                    <a:pt x="160" y="224"/>
                    <a:pt x="176" y="247"/>
                    <a:pt x="195" y="269"/>
                  </a:cubicBezTo>
                  <a:cubicBezTo>
                    <a:pt x="197" y="271"/>
                    <a:pt x="199" y="269"/>
                    <a:pt x="198" y="267"/>
                  </a:cubicBezTo>
                  <a:cubicBezTo>
                    <a:pt x="191" y="252"/>
                    <a:pt x="181" y="240"/>
                    <a:pt x="175" y="225"/>
                  </a:cubicBezTo>
                  <a:cubicBezTo>
                    <a:pt x="174" y="226"/>
                    <a:pt x="173" y="226"/>
                    <a:pt x="172" y="227"/>
                  </a:cubicBezTo>
                  <a:cubicBezTo>
                    <a:pt x="188" y="244"/>
                    <a:pt x="199" y="265"/>
                    <a:pt x="217" y="281"/>
                  </a:cubicBezTo>
                  <a:cubicBezTo>
                    <a:pt x="218" y="282"/>
                    <a:pt x="221" y="281"/>
                    <a:pt x="220" y="279"/>
                  </a:cubicBezTo>
                  <a:cubicBezTo>
                    <a:pt x="216" y="263"/>
                    <a:pt x="202" y="248"/>
                    <a:pt x="190" y="238"/>
                  </a:cubicBezTo>
                  <a:cubicBezTo>
                    <a:pt x="188" y="236"/>
                    <a:pt x="185" y="238"/>
                    <a:pt x="186" y="240"/>
                  </a:cubicBezTo>
                  <a:cubicBezTo>
                    <a:pt x="193" y="255"/>
                    <a:pt x="202" y="267"/>
                    <a:pt x="212" y="279"/>
                  </a:cubicBezTo>
                  <a:cubicBezTo>
                    <a:pt x="214" y="281"/>
                    <a:pt x="217" y="279"/>
                    <a:pt x="215" y="277"/>
                  </a:cubicBezTo>
                  <a:cubicBezTo>
                    <a:pt x="205" y="263"/>
                    <a:pt x="194" y="249"/>
                    <a:pt x="184" y="234"/>
                  </a:cubicBezTo>
                  <a:cubicBezTo>
                    <a:pt x="182" y="232"/>
                    <a:pt x="179" y="234"/>
                    <a:pt x="180" y="236"/>
                  </a:cubicBezTo>
                  <a:cubicBezTo>
                    <a:pt x="187" y="251"/>
                    <a:pt x="197" y="264"/>
                    <a:pt x="206" y="277"/>
                  </a:cubicBezTo>
                  <a:cubicBezTo>
                    <a:pt x="208" y="279"/>
                    <a:pt x="211" y="277"/>
                    <a:pt x="210" y="275"/>
                  </a:cubicBezTo>
                  <a:cubicBezTo>
                    <a:pt x="201" y="258"/>
                    <a:pt x="189" y="242"/>
                    <a:pt x="174" y="230"/>
                  </a:cubicBezTo>
                  <a:cubicBezTo>
                    <a:pt x="172" y="230"/>
                    <a:pt x="170" y="231"/>
                    <a:pt x="171" y="233"/>
                  </a:cubicBezTo>
                  <a:cubicBezTo>
                    <a:pt x="177" y="252"/>
                    <a:pt x="191" y="269"/>
                    <a:pt x="207" y="282"/>
                  </a:cubicBezTo>
                  <a:cubicBezTo>
                    <a:pt x="209" y="284"/>
                    <a:pt x="212" y="281"/>
                    <a:pt x="210" y="279"/>
                  </a:cubicBezTo>
                  <a:cubicBezTo>
                    <a:pt x="195" y="261"/>
                    <a:pt x="182" y="242"/>
                    <a:pt x="165" y="226"/>
                  </a:cubicBezTo>
                  <a:cubicBezTo>
                    <a:pt x="163" y="224"/>
                    <a:pt x="161" y="226"/>
                    <a:pt x="162" y="228"/>
                  </a:cubicBezTo>
                  <a:cubicBezTo>
                    <a:pt x="171" y="250"/>
                    <a:pt x="184" y="272"/>
                    <a:pt x="203" y="287"/>
                  </a:cubicBezTo>
                  <a:cubicBezTo>
                    <a:pt x="204" y="288"/>
                    <a:pt x="207" y="287"/>
                    <a:pt x="206" y="284"/>
                  </a:cubicBezTo>
                  <a:cubicBezTo>
                    <a:pt x="196" y="269"/>
                    <a:pt x="184" y="255"/>
                    <a:pt x="173" y="241"/>
                  </a:cubicBezTo>
                  <a:cubicBezTo>
                    <a:pt x="172" y="239"/>
                    <a:pt x="169" y="242"/>
                    <a:pt x="170" y="244"/>
                  </a:cubicBezTo>
                  <a:cubicBezTo>
                    <a:pt x="179" y="260"/>
                    <a:pt x="189" y="278"/>
                    <a:pt x="206" y="287"/>
                  </a:cubicBezTo>
                  <a:cubicBezTo>
                    <a:pt x="208" y="289"/>
                    <a:pt x="210" y="286"/>
                    <a:pt x="209" y="284"/>
                  </a:cubicBezTo>
                  <a:cubicBezTo>
                    <a:pt x="201" y="275"/>
                    <a:pt x="193" y="265"/>
                    <a:pt x="184" y="257"/>
                  </a:cubicBezTo>
                  <a:cubicBezTo>
                    <a:pt x="182" y="255"/>
                    <a:pt x="180" y="257"/>
                    <a:pt x="181" y="259"/>
                  </a:cubicBezTo>
                  <a:cubicBezTo>
                    <a:pt x="187" y="272"/>
                    <a:pt x="195" y="285"/>
                    <a:pt x="209" y="290"/>
                  </a:cubicBezTo>
                  <a:cubicBezTo>
                    <a:pt x="211" y="291"/>
                    <a:pt x="212" y="289"/>
                    <a:pt x="211" y="287"/>
                  </a:cubicBezTo>
                  <a:cubicBezTo>
                    <a:pt x="207" y="281"/>
                    <a:pt x="203" y="276"/>
                    <a:pt x="200" y="269"/>
                  </a:cubicBezTo>
                  <a:cubicBezTo>
                    <a:pt x="199" y="270"/>
                    <a:pt x="198" y="271"/>
                    <a:pt x="197" y="272"/>
                  </a:cubicBezTo>
                  <a:cubicBezTo>
                    <a:pt x="203" y="279"/>
                    <a:pt x="207" y="291"/>
                    <a:pt x="217" y="296"/>
                  </a:cubicBezTo>
                  <a:cubicBezTo>
                    <a:pt x="225" y="299"/>
                    <a:pt x="235" y="285"/>
                    <a:pt x="240" y="281"/>
                  </a:cubicBezTo>
                  <a:cubicBezTo>
                    <a:pt x="242" y="279"/>
                    <a:pt x="239" y="276"/>
                    <a:pt x="237" y="278"/>
                  </a:cubicBezTo>
                  <a:cubicBezTo>
                    <a:pt x="231" y="284"/>
                    <a:pt x="226" y="290"/>
                    <a:pt x="218" y="293"/>
                  </a:cubicBezTo>
                  <a:cubicBezTo>
                    <a:pt x="218" y="294"/>
                    <a:pt x="219" y="295"/>
                    <a:pt x="220" y="296"/>
                  </a:cubicBezTo>
                  <a:cubicBezTo>
                    <a:pt x="224" y="289"/>
                    <a:pt x="230" y="285"/>
                    <a:pt x="238" y="283"/>
                  </a:cubicBezTo>
                  <a:cubicBezTo>
                    <a:pt x="237" y="282"/>
                    <a:pt x="236" y="281"/>
                    <a:pt x="236" y="280"/>
                  </a:cubicBezTo>
                  <a:cubicBezTo>
                    <a:pt x="231" y="284"/>
                    <a:pt x="226" y="288"/>
                    <a:pt x="221" y="290"/>
                  </a:cubicBezTo>
                  <a:cubicBezTo>
                    <a:pt x="221" y="292"/>
                    <a:pt x="222" y="293"/>
                    <a:pt x="223" y="294"/>
                  </a:cubicBezTo>
                  <a:cubicBezTo>
                    <a:pt x="230" y="287"/>
                    <a:pt x="237" y="284"/>
                    <a:pt x="245" y="280"/>
                  </a:cubicBezTo>
                  <a:cubicBezTo>
                    <a:pt x="244" y="279"/>
                    <a:pt x="244" y="278"/>
                    <a:pt x="243" y="277"/>
                  </a:cubicBezTo>
                  <a:cubicBezTo>
                    <a:pt x="239" y="279"/>
                    <a:pt x="235" y="281"/>
                    <a:pt x="231" y="282"/>
                  </a:cubicBezTo>
                  <a:cubicBezTo>
                    <a:pt x="228" y="283"/>
                    <a:pt x="228" y="287"/>
                    <a:pt x="231" y="28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7" name="Freeform 787"/>
            <p:cNvSpPr/>
            <p:nvPr/>
          </p:nvSpPr>
          <p:spPr bwMode="auto">
            <a:xfrm>
              <a:off x="2263" y="3661"/>
              <a:ext cx="290" cy="157"/>
            </a:xfrm>
            <a:custGeom>
              <a:avLst/>
              <a:gdLst>
                <a:gd name="T0" fmla="*/ 115 w 238"/>
                <a:gd name="T1" fmla="*/ 60 h 129"/>
                <a:gd name="T2" fmla="*/ 55 w 238"/>
                <a:gd name="T3" fmla="*/ 93 h 129"/>
                <a:gd name="T4" fmla="*/ 103 w 238"/>
                <a:gd name="T5" fmla="*/ 60 h 129"/>
                <a:gd name="T6" fmla="*/ 37 w 238"/>
                <a:gd name="T7" fmla="*/ 102 h 129"/>
                <a:gd name="T8" fmla="*/ 82 w 238"/>
                <a:gd name="T9" fmla="*/ 71 h 129"/>
                <a:gd name="T10" fmla="*/ 31 w 238"/>
                <a:gd name="T11" fmla="*/ 101 h 129"/>
                <a:gd name="T12" fmla="*/ 82 w 238"/>
                <a:gd name="T13" fmla="*/ 67 h 129"/>
                <a:gd name="T14" fmla="*/ 47 w 238"/>
                <a:gd name="T15" fmla="*/ 89 h 129"/>
                <a:gd name="T16" fmla="*/ 73 w 238"/>
                <a:gd name="T17" fmla="*/ 72 h 129"/>
                <a:gd name="T18" fmla="*/ 170 w 238"/>
                <a:gd name="T19" fmla="*/ 25 h 129"/>
                <a:gd name="T20" fmla="*/ 87 w 238"/>
                <a:gd name="T21" fmla="*/ 61 h 129"/>
                <a:gd name="T22" fmla="*/ 172 w 238"/>
                <a:gd name="T23" fmla="*/ 30 h 129"/>
                <a:gd name="T24" fmla="*/ 136 w 238"/>
                <a:gd name="T25" fmla="*/ 43 h 129"/>
                <a:gd name="T26" fmla="*/ 100 w 238"/>
                <a:gd name="T27" fmla="*/ 67 h 129"/>
                <a:gd name="T28" fmla="*/ 190 w 238"/>
                <a:gd name="T29" fmla="*/ 24 h 129"/>
                <a:gd name="T30" fmla="*/ 158 w 238"/>
                <a:gd name="T31" fmla="*/ 37 h 129"/>
                <a:gd name="T32" fmla="*/ 129 w 238"/>
                <a:gd name="T33" fmla="*/ 44 h 129"/>
                <a:gd name="T34" fmla="*/ 200 w 238"/>
                <a:gd name="T35" fmla="*/ 12 h 129"/>
                <a:gd name="T36" fmla="*/ 157 w 238"/>
                <a:gd name="T37" fmla="*/ 26 h 129"/>
                <a:gd name="T38" fmla="*/ 217 w 238"/>
                <a:gd name="T39" fmla="*/ 8 h 129"/>
                <a:gd name="T40" fmla="*/ 189 w 238"/>
                <a:gd name="T41" fmla="*/ 18 h 129"/>
                <a:gd name="T42" fmla="*/ 235 w 238"/>
                <a:gd name="T43" fmla="*/ 5 h 129"/>
                <a:gd name="T44" fmla="*/ 195 w 238"/>
                <a:gd name="T45" fmla="*/ 15 h 129"/>
                <a:gd name="T46" fmla="*/ 82 w 238"/>
                <a:gd name="T47" fmla="*/ 67 h 129"/>
                <a:gd name="T48" fmla="*/ 29 w 238"/>
                <a:gd name="T49" fmla="*/ 103 h 129"/>
                <a:gd name="T50" fmla="*/ 43 w 238"/>
                <a:gd name="T51" fmla="*/ 96 h 129"/>
                <a:gd name="T52" fmla="*/ 18 w 238"/>
                <a:gd name="T53" fmla="*/ 112 h 129"/>
                <a:gd name="T54" fmla="*/ 32 w 238"/>
                <a:gd name="T55" fmla="*/ 104 h 129"/>
                <a:gd name="T56" fmla="*/ 15 w 238"/>
                <a:gd name="T57" fmla="*/ 115 h 129"/>
                <a:gd name="T58" fmla="*/ 1 w 238"/>
                <a:gd name="T59" fmla="*/ 125 h 129"/>
                <a:gd name="T60" fmla="*/ 6 w 238"/>
                <a:gd name="T61" fmla="*/ 128 h 129"/>
                <a:gd name="T62" fmla="*/ 16 w 238"/>
                <a:gd name="T63" fmla="*/ 114 h 129"/>
                <a:gd name="T64" fmla="*/ 6 w 238"/>
                <a:gd name="T65" fmla="*/ 118 h 129"/>
                <a:gd name="T66" fmla="*/ 32 w 238"/>
                <a:gd name="T67" fmla="*/ 104 h 129"/>
                <a:gd name="T68" fmla="*/ 18 w 238"/>
                <a:gd name="T69" fmla="*/ 112 h 129"/>
                <a:gd name="T70" fmla="*/ 43 w 238"/>
                <a:gd name="T71" fmla="*/ 96 h 129"/>
                <a:gd name="T72" fmla="*/ 29 w 238"/>
                <a:gd name="T73" fmla="*/ 104 h 129"/>
                <a:gd name="T74" fmla="*/ 80 w 238"/>
                <a:gd name="T75" fmla="*/ 73 h 129"/>
                <a:gd name="T76" fmla="*/ 157 w 238"/>
                <a:gd name="T77" fmla="*/ 37 h 129"/>
                <a:gd name="T78" fmla="*/ 236 w 238"/>
                <a:gd name="T79" fmla="*/ 4 h 129"/>
                <a:gd name="T80" fmla="*/ 212 w 238"/>
                <a:gd name="T81" fmla="*/ 7 h 129"/>
                <a:gd name="T82" fmla="*/ 188 w 238"/>
                <a:gd name="T83" fmla="*/ 19 h 129"/>
                <a:gd name="T84" fmla="*/ 219 w 238"/>
                <a:gd name="T85" fmla="*/ 7 h 129"/>
                <a:gd name="T86" fmla="*/ 157 w 238"/>
                <a:gd name="T87" fmla="*/ 26 h 129"/>
                <a:gd name="T88" fmla="*/ 199 w 238"/>
                <a:gd name="T89" fmla="*/ 12 h 129"/>
                <a:gd name="T90" fmla="*/ 115 w 238"/>
                <a:gd name="T91" fmla="*/ 52 h 129"/>
                <a:gd name="T92" fmla="*/ 191 w 238"/>
                <a:gd name="T93" fmla="*/ 24 h 129"/>
                <a:gd name="T94" fmla="*/ 141 w 238"/>
                <a:gd name="T95" fmla="*/ 41 h 129"/>
                <a:gd name="T96" fmla="*/ 99 w 238"/>
                <a:gd name="T97" fmla="*/ 67 h 129"/>
                <a:gd name="T98" fmla="*/ 172 w 238"/>
                <a:gd name="T99" fmla="*/ 30 h 129"/>
                <a:gd name="T100" fmla="*/ 87 w 238"/>
                <a:gd name="T101" fmla="*/ 61 h 129"/>
                <a:gd name="T102" fmla="*/ 170 w 238"/>
                <a:gd name="T103" fmla="*/ 25 h 129"/>
                <a:gd name="T104" fmla="*/ 102 w 238"/>
                <a:gd name="T105" fmla="*/ 51 h 129"/>
                <a:gd name="T106" fmla="*/ 45 w 238"/>
                <a:gd name="T107" fmla="*/ 89 h 129"/>
                <a:gd name="T108" fmla="*/ 83 w 238"/>
                <a:gd name="T109" fmla="*/ 66 h 129"/>
                <a:gd name="T110" fmla="*/ 30 w 238"/>
                <a:gd name="T111" fmla="*/ 101 h 129"/>
                <a:gd name="T112" fmla="*/ 82 w 238"/>
                <a:gd name="T113" fmla="*/ 70 h 129"/>
                <a:gd name="T114" fmla="*/ 36 w 238"/>
                <a:gd name="T115" fmla="*/ 103 h 129"/>
                <a:gd name="T116" fmla="*/ 104 w 238"/>
                <a:gd name="T117" fmla="*/ 59 h 129"/>
                <a:gd name="T118" fmla="*/ 55 w 238"/>
                <a:gd name="T119" fmla="*/ 93 h 129"/>
                <a:gd name="T120" fmla="*/ 115 w 238"/>
                <a:gd name="T121" fmla="*/ 60 h 129"/>
                <a:gd name="T122" fmla="*/ 85 w 238"/>
                <a:gd name="T123" fmla="*/ 71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8" h="129">
                  <a:moveTo>
                    <a:pt x="87" y="75"/>
                  </a:moveTo>
                  <a:cubicBezTo>
                    <a:pt x="96" y="69"/>
                    <a:pt x="105" y="64"/>
                    <a:pt x="115" y="60"/>
                  </a:cubicBezTo>
                  <a:cubicBezTo>
                    <a:pt x="114" y="58"/>
                    <a:pt x="114" y="57"/>
                    <a:pt x="113" y="56"/>
                  </a:cubicBezTo>
                  <a:cubicBezTo>
                    <a:pt x="95" y="70"/>
                    <a:pt x="75" y="80"/>
                    <a:pt x="55" y="93"/>
                  </a:cubicBezTo>
                  <a:cubicBezTo>
                    <a:pt x="56" y="94"/>
                    <a:pt x="57" y="95"/>
                    <a:pt x="58" y="96"/>
                  </a:cubicBezTo>
                  <a:cubicBezTo>
                    <a:pt x="71" y="81"/>
                    <a:pt x="87" y="70"/>
                    <a:pt x="103" y="60"/>
                  </a:cubicBezTo>
                  <a:cubicBezTo>
                    <a:pt x="102" y="58"/>
                    <a:pt x="102" y="57"/>
                    <a:pt x="101" y="56"/>
                  </a:cubicBezTo>
                  <a:cubicBezTo>
                    <a:pt x="83" y="75"/>
                    <a:pt x="62" y="95"/>
                    <a:pt x="37" y="102"/>
                  </a:cubicBezTo>
                  <a:cubicBezTo>
                    <a:pt x="37" y="103"/>
                    <a:pt x="38" y="104"/>
                    <a:pt x="39" y="105"/>
                  </a:cubicBezTo>
                  <a:cubicBezTo>
                    <a:pt x="51" y="91"/>
                    <a:pt x="66" y="81"/>
                    <a:pt x="82" y="71"/>
                  </a:cubicBezTo>
                  <a:cubicBezTo>
                    <a:pt x="81" y="70"/>
                    <a:pt x="80" y="69"/>
                    <a:pt x="79" y="68"/>
                  </a:cubicBezTo>
                  <a:cubicBezTo>
                    <a:pt x="69" y="84"/>
                    <a:pt x="48" y="93"/>
                    <a:pt x="31" y="101"/>
                  </a:cubicBezTo>
                  <a:cubicBezTo>
                    <a:pt x="32" y="102"/>
                    <a:pt x="33" y="103"/>
                    <a:pt x="33" y="104"/>
                  </a:cubicBezTo>
                  <a:cubicBezTo>
                    <a:pt x="49" y="91"/>
                    <a:pt x="65" y="79"/>
                    <a:pt x="82" y="67"/>
                  </a:cubicBezTo>
                  <a:cubicBezTo>
                    <a:pt x="81" y="67"/>
                    <a:pt x="80" y="66"/>
                    <a:pt x="79" y="65"/>
                  </a:cubicBezTo>
                  <a:cubicBezTo>
                    <a:pt x="77" y="77"/>
                    <a:pt x="57" y="86"/>
                    <a:pt x="47" y="89"/>
                  </a:cubicBezTo>
                  <a:cubicBezTo>
                    <a:pt x="47" y="89"/>
                    <a:pt x="48" y="90"/>
                    <a:pt x="49" y="91"/>
                  </a:cubicBezTo>
                  <a:cubicBezTo>
                    <a:pt x="54" y="82"/>
                    <a:pt x="65" y="77"/>
                    <a:pt x="73" y="72"/>
                  </a:cubicBezTo>
                  <a:cubicBezTo>
                    <a:pt x="83" y="65"/>
                    <a:pt x="94" y="60"/>
                    <a:pt x="104" y="54"/>
                  </a:cubicBezTo>
                  <a:cubicBezTo>
                    <a:pt x="126" y="43"/>
                    <a:pt x="146" y="31"/>
                    <a:pt x="170" y="25"/>
                  </a:cubicBezTo>
                  <a:cubicBezTo>
                    <a:pt x="173" y="25"/>
                    <a:pt x="172" y="21"/>
                    <a:pt x="169" y="21"/>
                  </a:cubicBezTo>
                  <a:cubicBezTo>
                    <a:pt x="140" y="26"/>
                    <a:pt x="111" y="46"/>
                    <a:pt x="87" y="61"/>
                  </a:cubicBezTo>
                  <a:cubicBezTo>
                    <a:pt x="85" y="62"/>
                    <a:pt x="87" y="66"/>
                    <a:pt x="89" y="64"/>
                  </a:cubicBezTo>
                  <a:cubicBezTo>
                    <a:pt x="117" y="52"/>
                    <a:pt x="143" y="38"/>
                    <a:pt x="172" y="30"/>
                  </a:cubicBezTo>
                  <a:cubicBezTo>
                    <a:pt x="172" y="28"/>
                    <a:pt x="171" y="27"/>
                    <a:pt x="170" y="26"/>
                  </a:cubicBezTo>
                  <a:cubicBezTo>
                    <a:pt x="159" y="32"/>
                    <a:pt x="147" y="38"/>
                    <a:pt x="136" y="43"/>
                  </a:cubicBezTo>
                  <a:cubicBezTo>
                    <a:pt x="123" y="50"/>
                    <a:pt x="113" y="60"/>
                    <a:pt x="98" y="63"/>
                  </a:cubicBezTo>
                  <a:cubicBezTo>
                    <a:pt x="99" y="64"/>
                    <a:pt x="99" y="66"/>
                    <a:pt x="100" y="67"/>
                  </a:cubicBezTo>
                  <a:cubicBezTo>
                    <a:pt x="112" y="57"/>
                    <a:pt x="125" y="52"/>
                    <a:pt x="139" y="46"/>
                  </a:cubicBezTo>
                  <a:cubicBezTo>
                    <a:pt x="156" y="39"/>
                    <a:pt x="173" y="30"/>
                    <a:pt x="190" y="24"/>
                  </a:cubicBezTo>
                  <a:cubicBezTo>
                    <a:pt x="190" y="23"/>
                    <a:pt x="190" y="21"/>
                    <a:pt x="189" y="20"/>
                  </a:cubicBezTo>
                  <a:cubicBezTo>
                    <a:pt x="178" y="25"/>
                    <a:pt x="169" y="31"/>
                    <a:pt x="158" y="37"/>
                  </a:cubicBezTo>
                  <a:cubicBezTo>
                    <a:pt x="151" y="40"/>
                    <a:pt x="143" y="44"/>
                    <a:pt x="135" y="47"/>
                  </a:cubicBezTo>
                  <a:cubicBezTo>
                    <a:pt x="130" y="48"/>
                    <a:pt x="116" y="53"/>
                    <a:pt x="129" y="44"/>
                  </a:cubicBezTo>
                  <a:cubicBezTo>
                    <a:pt x="149" y="30"/>
                    <a:pt x="178" y="25"/>
                    <a:pt x="200" y="16"/>
                  </a:cubicBezTo>
                  <a:cubicBezTo>
                    <a:pt x="202" y="15"/>
                    <a:pt x="202" y="11"/>
                    <a:pt x="200" y="12"/>
                  </a:cubicBezTo>
                  <a:cubicBezTo>
                    <a:pt x="185" y="13"/>
                    <a:pt x="171" y="19"/>
                    <a:pt x="156" y="22"/>
                  </a:cubicBezTo>
                  <a:cubicBezTo>
                    <a:pt x="156" y="23"/>
                    <a:pt x="157" y="25"/>
                    <a:pt x="157" y="26"/>
                  </a:cubicBezTo>
                  <a:cubicBezTo>
                    <a:pt x="177" y="20"/>
                    <a:pt x="197" y="13"/>
                    <a:pt x="219" y="12"/>
                  </a:cubicBezTo>
                  <a:cubicBezTo>
                    <a:pt x="218" y="10"/>
                    <a:pt x="218" y="9"/>
                    <a:pt x="217" y="8"/>
                  </a:cubicBezTo>
                  <a:cubicBezTo>
                    <a:pt x="208" y="13"/>
                    <a:pt x="198" y="13"/>
                    <a:pt x="188" y="15"/>
                  </a:cubicBezTo>
                  <a:cubicBezTo>
                    <a:pt x="188" y="16"/>
                    <a:pt x="188" y="17"/>
                    <a:pt x="189" y="18"/>
                  </a:cubicBezTo>
                  <a:cubicBezTo>
                    <a:pt x="195" y="15"/>
                    <a:pt x="201" y="13"/>
                    <a:pt x="208" y="12"/>
                  </a:cubicBezTo>
                  <a:cubicBezTo>
                    <a:pt x="218" y="10"/>
                    <a:pt x="226" y="5"/>
                    <a:pt x="235" y="5"/>
                  </a:cubicBezTo>
                  <a:cubicBezTo>
                    <a:pt x="235" y="3"/>
                    <a:pt x="235" y="2"/>
                    <a:pt x="234" y="1"/>
                  </a:cubicBezTo>
                  <a:cubicBezTo>
                    <a:pt x="222" y="7"/>
                    <a:pt x="208" y="10"/>
                    <a:pt x="195" y="15"/>
                  </a:cubicBezTo>
                  <a:cubicBezTo>
                    <a:pt x="183" y="20"/>
                    <a:pt x="172" y="25"/>
                    <a:pt x="160" y="31"/>
                  </a:cubicBezTo>
                  <a:cubicBezTo>
                    <a:pt x="151" y="35"/>
                    <a:pt x="86" y="74"/>
                    <a:pt x="82" y="67"/>
                  </a:cubicBezTo>
                  <a:cubicBezTo>
                    <a:pt x="81" y="67"/>
                    <a:pt x="80" y="66"/>
                    <a:pt x="80" y="67"/>
                  </a:cubicBezTo>
                  <a:cubicBezTo>
                    <a:pt x="60" y="74"/>
                    <a:pt x="47" y="92"/>
                    <a:pt x="29" y="103"/>
                  </a:cubicBezTo>
                  <a:cubicBezTo>
                    <a:pt x="30" y="104"/>
                    <a:pt x="31" y="105"/>
                    <a:pt x="32" y="106"/>
                  </a:cubicBezTo>
                  <a:cubicBezTo>
                    <a:pt x="35" y="102"/>
                    <a:pt x="39" y="99"/>
                    <a:pt x="43" y="96"/>
                  </a:cubicBezTo>
                  <a:cubicBezTo>
                    <a:pt x="45" y="94"/>
                    <a:pt x="42" y="91"/>
                    <a:pt x="41" y="93"/>
                  </a:cubicBezTo>
                  <a:cubicBezTo>
                    <a:pt x="32" y="97"/>
                    <a:pt x="25" y="104"/>
                    <a:pt x="18" y="112"/>
                  </a:cubicBezTo>
                  <a:cubicBezTo>
                    <a:pt x="16" y="114"/>
                    <a:pt x="19" y="117"/>
                    <a:pt x="21" y="115"/>
                  </a:cubicBezTo>
                  <a:cubicBezTo>
                    <a:pt x="24" y="111"/>
                    <a:pt x="28" y="108"/>
                    <a:pt x="32" y="104"/>
                  </a:cubicBezTo>
                  <a:cubicBezTo>
                    <a:pt x="34" y="102"/>
                    <a:pt x="31" y="99"/>
                    <a:pt x="29" y="101"/>
                  </a:cubicBezTo>
                  <a:cubicBezTo>
                    <a:pt x="26" y="104"/>
                    <a:pt x="19" y="113"/>
                    <a:pt x="15" y="115"/>
                  </a:cubicBezTo>
                  <a:cubicBezTo>
                    <a:pt x="14" y="114"/>
                    <a:pt x="13" y="113"/>
                    <a:pt x="12" y="112"/>
                  </a:cubicBezTo>
                  <a:cubicBezTo>
                    <a:pt x="9" y="117"/>
                    <a:pt x="5" y="121"/>
                    <a:pt x="1" y="125"/>
                  </a:cubicBezTo>
                  <a:cubicBezTo>
                    <a:pt x="0" y="126"/>
                    <a:pt x="0" y="128"/>
                    <a:pt x="1" y="128"/>
                  </a:cubicBezTo>
                  <a:cubicBezTo>
                    <a:pt x="3" y="129"/>
                    <a:pt x="4" y="129"/>
                    <a:pt x="6" y="128"/>
                  </a:cubicBezTo>
                  <a:cubicBezTo>
                    <a:pt x="8" y="127"/>
                    <a:pt x="6" y="123"/>
                    <a:pt x="4" y="125"/>
                  </a:cubicBezTo>
                  <a:cubicBezTo>
                    <a:pt x="9" y="122"/>
                    <a:pt x="13" y="119"/>
                    <a:pt x="16" y="114"/>
                  </a:cubicBezTo>
                  <a:cubicBezTo>
                    <a:pt x="17" y="112"/>
                    <a:pt x="15" y="110"/>
                    <a:pt x="14" y="111"/>
                  </a:cubicBezTo>
                  <a:cubicBezTo>
                    <a:pt x="9" y="112"/>
                    <a:pt x="7" y="113"/>
                    <a:pt x="6" y="118"/>
                  </a:cubicBezTo>
                  <a:cubicBezTo>
                    <a:pt x="6" y="119"/>
                    <a:pt x="7" y="121"/>
                    <a:pt x="9" y="120"/>
                  </a:cubicBezTo>
                  <a:cubicBezTo>
                    <a:pt x="19" y="118"/>
                    <a:pt x="25" y="110"/>
                    <a:pt x="32" y="104"/>
                  </a:cubicBezTo>
                  <a:cubicBezTo>
                    <a:pt x="31" y="103"/>
                    <a:pt x="30" y="102"/>
                    <a:pt x="29" y="101"/>
                  </a:cubicBezTo>
                  <a:cubicBezTo>
                    <a:pt x="25" y="105"/>
                    <a:pt x="21" y="108"/>
                    <a:pt x="18" y="112"/>
                  </a:cubicBezTo>
                  <a:cubicBezTo>
                    <a:pt x="19" y="113"/>
                    <a:pt x="20" y="114"/>
                    <a:pt x="21" y="115"/>
                  </a:cubicBezTo>
                  <a:cubicBezTo>
                    <a:pt x="27" y="108"/>
                    <a:pt x="34" y="101"/>
                    <a:pt x="43" y="96"/>
                  </a:cubicBezTo>
                  <a:cubicBezTo>
                    <a:pt x="42" y="95"/>
                    <a:pt x="41" y="94"/>
                    <a:pt x="40" y="93"/>
                  </a:cubicBezTo>
                  <a:cubicBezTo>
                    <a:pt x="36" y="96"/>
                    <a:pt x="33" y="99"/>
                    <a:pt x="29" y="104"/>
                  </a:cubicBezTo>
                  <a:cubicBezTo>
                    <a:pt x="28" y="105"/>
                    <a:pt x="29" y="108"/>
                    <a:pt x="32" y="107"/>
                  </a:cubicBezTo>
                  <a:cubicBezTo>
                    <a:pt x="39" y="102"/>
                    <a:pt x="77" y="67"/>
                    <a:pt x="80" y="73"/>
                  </a:cubicBezTo>
                  <a:cubicBezTo>
                    <a:pt x="81" y="74"/>
                    <a:pt x="82" y="74"/>
                    <a:pt x="83" y="74"/>
                  </a:cubicBezTo>
                  <a:cubicBezTo>
                    <a:pt x="109" y="68"/>
                    <a:pt x="133" y="49"/>
                    <a:pt x="157" y="37"/>
                  </a:cubicBezTo>
                  <a:cubicBezTo>
                    <a:pt x="172" y="29"/>
                    <a:pt x="187" y="23"/>
                    <a:pt x="202" y="17"/>
                  </a:cubicBezTo>
                  <a:cubicBezTo>
                    <a:pt x="213" y="13"/>
                    <a:pt x="226" y="10"/>
                    <a:pt x="236" y="4"/>
                  </a:cubicBezTo>
                  <a:cubicBezTo>
                    <a:pt x="238" y="3"/>
                    <a:pt x="237" y="0"/>
                    <a:pt x="235" y="1"/>
                  </a:cubicBezTo>
                  <a:cubicBezTo>
                    <a:pt x="227" y="1"/>
                    <a:pt x="220" y="4"/>
                    <a:pt x="212" y="7"/>
                  </a:cubicBezTo>
                  <a:cubicBezTo>
                    <a:pt x="203" y="10"/>
                    <a:pt x="194" y="10"/>
                    <a:pt x="187" y="15"/>
                  </a:cubicBezTo>
                  <a:cubicBezTo>
                    <a:pt x="185" y="16"/>
                    <a:pt x="185" y="19"/>
                    <a:pt x="188" y="19"/>
                  </a:cubicBezTo>
                  <a:cubicBezTo>
                    <a:pt x="199" y="17"/>
                    <a:pt x="210" y="17"/>
                    <a:pt x="220" y="11"/>
                  </a:cubicBezTo>
                  <a:cubicBezTo>
                    <a:pt x="221" y="10"/>
                    <a:pt x="221" y="7"/>
                    <a:pt x="219" y="7"/>
                  </a:cubicBezTo>
                  <a:cubicBezTo>
                    <a:pt x="197" y="9"/>
                    <a:pt x="177" y="16"/>
                    <a:pt x="156" y="22"/>
                  </a:cubicBezTo>
                  <a:cubicBezTo>
                    <a:pt x="153" y="23"/>
                    <a:pt x="154" y="27"/>
                    <a:pt x="157" y="26"/>
                  </a:cubicBezTo>
                  <a:cubicBezTo>
                    <a:pt x="171" y="23"/>
                    <a:pt x="185" y="17"/>
                    <a:pt x="200" y="16"/>
                  </a:cubicBezTo>
                  <a:cubicBezTo>
                    <a:pt x="200" y="14"/>
                    <a:pt x="200" y="13"/>
                    <a:pt x="199" y="12"/>
                  </a:cubicBezTo>
                  <a:cubicBezTo>
                    <a:pt x="182" y="19"/>
                    <a:pt x="164" y="25"/>
                    <a:pt x="146" y="31"/>
                  </a:cubicBezTo>
                  <a:cubicBezTo>
                    <a:pt x="134" y="36"/>
                    <a:pt x="122" y="41"/>
                    <a:pt x="115" y="52"/>
                  </a:cubicBezTo>
                  <a:cubicBezTo>
                    <a:pt x="115" y="53"/>
                    <a:pt x="116" y="55"/>
                    <a:pt x="117" y="55"/>
                  </a:cubicBezTo>
                  <a:cubicBezTo>
                    <a:pt x="144" y="52"/>
                    <a:pt x="167" y="36"/>
                    <a:pt x="191" y="24"/>
                  </a:cubicBezTo>
                  <a:cubicBezTo>
                    <a:pt x="193" y="23"/>
                    <a:pt x="192" y="19"/>
                    <a:pt x="190" y="20"/>
                  </a:cubicBezTo>
                  <a:cubicBezTo>
                    <a:pt x="173" y="25"/>
                    <a:pt x="157" y="34"/>
                    <a:pt x="141" y="41"/>
                  </a:cubicBezTo>
                  <a:cubicBezTo>
                    <a:pt x="126" y="48"/>
                    <a:pt x="110" y="52"/>
                    <a:pt x="97" y="64"/>
                  </a:cubicBezTo>
                  <a:cubicBezTo>
                    <a:pt x="96" y="65"/>
                    <a:pt x="97" y="67"/>
                    <a:pt x="99" y="67"/>
                  </a:cubicBezTo>
                  <a:cubicBezTo>
                    <a:pt x="111" y="64"/>
                    <a:pt x="120" y="58"/>
                    <a:pt x="130" y="52"/>
                  </a:cubicBezTo>
                  <a:cubicBezTo>
                    <a:pt x="144" y="43"/>
                    <a:pt x="159" y="37"/>
                    <a:pt x="172" y="30"/>
                  </a:cubicBezTo>
                  <a:cubicBezTo>
                    <a:pt x="174" y="28"/>
                    <a:pt x="173" y="25"/>
                    <a:pt x="171" y="26"/>
                  </a:cubicBezTo>
                  <a:cubicBezTo>
                    <a:pt x="141" y="34"/>
                    <a:pt x="115" y="48"/>
                    <a:pt x="87" y="61"/>
                  </a:cubicBezTo>
                  <a:cubicBezTo>
                    <a:pt x="88" y="62"/>
                    <a:pt x="89" y="63"/>
                    <a:pt x="89" y="64"/>
                  </a:cubicBezTo>
                  <a:cubicBezTo>
                    <a:pt x="113" y="50"/>
                    <a:pt x="142" y="30"/>
                    <a:pt x="170" y="25"/>
                  </a:cubicBezTo>
                  <a:cubicBezTo>
                    <a:pt x="170" y="24"/>
                    <a:pt x="169" y="23"/>
                    <a:pt x="169" y="21"/>
                  </a:cubicBezTo>
                  <a:cubicBezTo>
                    <a:pt x="145" y="27"/>
                    <a:pt x="124" y="40"/>
                    <a:pt x="102" y="51"/>
                  </a:cubicBezTo>
                  <a:cubicBezTo>
                    <a:pt x="90" y="57"/>
                    <a:pt x="78" y="64"/>
                    <a:pt x="66" y="71"/>
                  </a:cubicBezTo>
                  <a:cubicBezTo>
                    <a:pt x="59" y="77"/>
                    <a:pt x="50" y="81"/>
                    <a:pt x="45" y="89"/>
                  </a:cubicBezTo>
                  <a:cubicBezTo>
                    <a:pt x="45" y="91"/>
                    <a:pt x="46" y="93"/>
                    <a:pt x="48" y="92"/>
                  </a:cubicBezTo>
                  <a:cubicBezTo>
                    <a:pt x="59" y="90"/>
                    <a:pt x="81" y="80"/>
                    <a:pt x="83" y="66"/>
                  </a:cubicBezTo>
                  <a:cubicBezTo>
                    <a:pt x="83" y="65"/>
                    <a:pt x="82" y="63"/>
                    <a:pt x="80" y="64"/>
                  </a:cubicBezTo>
                  <a:cubicBezTo>
                    <a:pt x="63" y="75"/>
                    <a:pt x="46" y="87"/>
                    <a:pt x="30" y="101"/>
                  </a:cubicBezTo>
                  <a:cubicBezTo>
                    <a:pt x="29" y="103"/>
                    <a:pt x="31" y="105"/>
                    <a:pt x="33" y="104"/>
                  </a:cubicBezTo>
                  <a:cubicBezTo>
                    <a:pt x="50" y="96"/>
                    <a:pt x="72" y="87"/>
                    <a:pt x="82" y="70"/>
                  </a:cubicBezTo>
                  <a:cubicBezTo>
                    <a:pt x="84" y="68"/>
                    <a:pt x="81" y="66"/>
                    <a:pt x="80" y="67"/>
                  </a:cubicBezTo>
                  <a:cubicBezTo>
                    <a:pt x="64" y="77"/>
                    <a:pt x="48" y="88"/>
                    <a:pt x="36" y="103"/>
                  </a:cubicBezTo>
                  <a:cubicBezTo>
                    <a:pt x="35" y="104"/>
                    <a:pt x="36" y="107"/>
                    <a:pt x="38" y="106"/>
                  </a:cubicBezTo>
                  <a:cubicBezTo>
                    <a:pt x="64" y="98"/>
                    <a:pt x="85" y="78"/>
                    <a:pt x="104" y="59"/>
                  </a:cubicBezTo>
                  <a:cubicBezTo>
                    <a:pt x="105" y="57"/>
                    <a:pt x="103" y="55"/>
                    <a:pt x="101" y="56"/>
                  </a:cubicBezTo>
                  <a:cubicBezTo>
                    <a:pt x="84" y="66"/>
                    <a:pt x="68" y="78"/>
                    <a:pt x="55" y="93"/>
                  </a:cubicBezTo>
                  <a:cubicBezTo>
                    <a:pt x="54" y="95"/>
                    <a:pt x="55" y="97"/>
                    <a:pt x="57" y="96"/>
                  </a:cubicBezTo>
                  <a:cubicBezTo>
                    <a:pt x="77" y="84"/>
                    <a:pt x="97" y="73"/>
                    <a:pt x="115" y="60"/>
                  </a:cubicBezTo>
                  <a:cubicBezTo>
                    <a:pt x="117" y="58"/>
                    <a:pt x="116" y="55"/>
                    <a:pt x="114" y="56"/>
                  </a:cubicBezTo>
                  <a:cubicBezTo>
                    <a:pt x="103" y="60"/>
                    <a:pt x="94" y="66"/>
                    <a:pt x="85" y="71"/>
                  </a:cubicBezTo>
                  <a:cubicBezTo>
                    <a:pt x="82" y="73"/>
                    <a:pt x="84" y="76"/>
                    <a:pt x="87" y="7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8" name="Freeform 788"/>
            <p:cNvSpPr/>
            <p:nvPr/>
          </p:nvSpPr>
          <p:spPr bwMode="auto">
            <a:xfrm>
              <a:off x="2311" y="3630"/>
              <a:ext cx="574" cy="139"/>
            </a:xfrm>
            <a:custGeom>
              <a:avLst/>
              <a:gdLst>
                <a:gd name="T0" fmla="*/ 258 w 471"/>
                <a:gd name="T1" fmla="*/ 42 h 114"/>
                <a:gd name="T2" fmla="*/ 272 w 471"/>
                <a:gd name="T3" fmla="*/ 46 h 114"/>
                <a:gd name="T4" fmla="*/ 280 w 471"/>
                <a:gd name="T5" fmla="*/ 45 h 114"/>
                <a:gd name="T6" fmla="*/ 366 w 471"/>
                <a:gd name="T7" fmla="*/ 53 h 114"/>
                <a:gd name="T8" fmla="*/ 390 w 471"/>
                <a:gd name="T9" fmla="*/ 68 h 114"/>
                <a:gd name="T10" fmla="*/ 398 w 471"/>
                <a:gd name="T11" fmla="*/ 70 h 114"/>
                <a:gd name="T12" fmla="*/ 421 w 471"/>
                <a:gd name="T13" fmla="*/ 74 h 114"/>
                <a:gd name="T14" fmla="*/ 368 w 471"/>
                <a:gd name="T15" fmla="*/ 59 h 114"/>
                <a:gd name="T16" fmla="*/ 383 w 471"/>
                <a:gd name="T17" fmla="*/ 62 h 114"/>
                <a:gd name="T18" fmla="*/ 452 w 471"/>
                <a:gd name="T19" fmla="*/ 75 h 114"/>
                <a:gd name="T20" fmla="*/ 438 w 471"/>
                <a:gd name="T21" fmla="*/ 64 h 114"/>
                <a:gd name="T22" fmla="*/ 351 w 471"/>
                <a:gd name="T23" fmla="*/ 50 h 114"/>
                <a:gd name="T24" fmla="*/ 340 w 471"/>
                <a:gd name="T25" fmla="*/ 45 h 114"/>
                <a:gd name="T26" fmla="*/ 291 w 471"/>
                <a:gd name="T27" fmla="*/ 16 h 114"/>
                <a:gd name="T28" fmla="*/ 305 w 471"/>
                <a:gd name="T29" fmla="*/ 27 h 114"/>
                <a:gd name="T30" fmla="*/ 231 w 471"/>
                <a:gd name="T31" fmla="*/ 12 h 114"/>
                <a:gd name="T32" fmla="*/ 259 w 471"/>
                <a:gd name="T33" fmla="*/ 19 h 114"/>
                <a:gd name="T34" fmla="*/ 210 w 471"/>
                <a:gd name="T35" fmla="*/ 15 h 114"/>
                <a:gd name="T36" fmla="*/ 236 w 471"/>
                <a:gd name="T37" fmla="*/ 10 h 114"/>
                <a:gd name="T38" fmla="*/ 158 w 471"/>
                <a:gd name="T39" fmla="*/ 31 h 114"/>
                <a:gd name="T40" fmla="*/ 166 w 471"/>
                <a:gd name="T41" fmla="*/ 31 h 114"/>
                <a:gd name="T42" fmla="*/ 82 w 471"/>
                <a:gd name="T43" fmla="*/ 54 h 114"/>
                <a:gd name="T44" fmla="*/ 62 w 471"/>
                <a:gd name="T45" fmla="*/ 71 h 114"/>
                <a:gd name="T46" fmla="*/ 86 w 471"/>
                <a:gd name="T47" fmla="*/ 51 h 114"/>
                <a:gd name="T48" fmla="*/ 33 w 471"/>
                <a:gd name="T49" fmla="*/ 85 h 114"/>
                <a:gd name="T50" fmla="*/ 17 w 471"/>
                <a:gd name="T51" fmla="*/ 110 h 114"/>
                <a:gd name="T52" fmla="*/ 74 w 471"/>
                <a:gd name="T53" fmla="*/ 90 h 114"/>
                <a:gd name="T54" fmla="*/ 107 w 471"/>
                <a:gd name="T55" fmla="*/ 65 h 114"/>
                <a:gd name="T56" fmla="*/ 2 w 471"/>
                <a:gd name="T57" fmla="*/ 109 h 114"/>
                <a:gd name="T58" fmla="*/ 25 w 471"/>
                <a:gd name="T59" fmla="*/ 95 h 114"/>
                <a:gd name="T60" fmla="*/ 106 w 471"/>
                <a:gd name="T61" fmla="*/ 49 h 114"/>
                <a:gd name="T62" fmla="*/ 128 w 471"/>
                <a:gd name="T63" fmla="*/ 35 h 114"/>
                <a:gd name="T64" fmla="*/ 125 w 471"/>
                <a:gd name="T65" fmla="*/ 39 h 114"/>
                <a:gd name="T66" fmla="*/ 183 w 471"/>
                <a:gd name="T67" fmla="*/ 25 h 114"/>
                <a:gd name="T68" fmla="*/ 177 w 471"/>
                <a:gd name="T69" fmla="*/ 33 h 114"/>
                <a:gd name="T70" fmla="*/ 223 w 471"/>
                <a:gd name="T71" fmla="*/ 12 h 114"/>
                <a:gd name="T72" fmla="*/ 248 w 471"/>
                <a:gd name="T73" fmla="*/ 11 h 114"/>
                <a:gd name="T74" fmla="*/ 285 w 471"/>
                <a:gd name="T75" fmla="*/ 18 h 114"/>
                <a:gd name="T76" fmla="*/ 285 w 471"/>
                <a:gd name="T77" fmla="*/ 16 h 114"/>
                <a:gd name="T78" fmla="*/ 339 w 471"/>
                <a:gd name="T79" fmla="*/ 43 h 114"/>
                <a:gd name="T80" fmla="*/ 306 w 471"/>
                <a:gd name="T81" fmla="*/ 34 h 114"/>
                <a:gd name="T82" fmla="*/ 422 w 471"/>
                <a:gd name="T83" fmla="*/ 63 h 114"/>
                <a:gd name="T84" fmla="*/ 446 w 471"/>
                <a:gd name="T85" fmla="*/ 76 h 114"/>
                <a:gd name="T86" fmla="*/ 434 w 471"/>
                <a:gd name="T87" fmla="*/ 73 h 114"/>
                <a:gd name="T88" fmla="*/ 424 w 471"/>
                <a:gd name="T89" fmla="*/ 68 h 114"/>
                <a:gd name="T90" fmla="*/ 431 w 471"/>
                <a:gd name="T91" fmla="*/ 75 h 114"/>
                <a:gd name="T92" fmla="*/ 421 w 471"/>
                <a:gd name="T93" fmla="*/ 74 h 114"/>
                <a:gd name="T94" fmla="*/ 400 w 471"/>
                <a:gd name="T95" fmla="*/ 65 h 114"/>
                <a:gd name="T96" fmla="*/ 279 w 471"/>
                <a:gd name="T97" fmla="*/ 40 h 114"/>
                <a:gd name="T98" fmla="*/ 255 w 471"/>
                <a:gd name="T99" fmla="*/ 34 h 114"/>
                <a:gd name="T100" fmla="*/ 235 w 471"/>
                <a:gd name="T101" fmla="*/ 35 h 114"/>
                <a:gd name="T102" fmla="*/ 217 w 471"/>
                <a:gd name="T103" fmla="*/ 34 h 114"/>
                <a:gd name="T104" fmla="*/ 271 w 471"/>
                <a:gd name="T105" fmla="*/ 42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1" h="114">
                  <a:moveTo>
                    <a:pt x="243" y="38"/>
                  </a:moveTo>
                  <a:cubicBezTo>
                    <a:pt x="253" y="41"/>
                    <a:pt x="262" y="43"/>
                    <a:pt x="271" y="42"/>
                  </a:cubicBezTo>
                  <a:cubicBezTo>
                    <a:pt x="274" y="42"/>
                    <a:pt x="274" y="39"/>
                    <a:pt x="272" y="38"/>
                  </a:cubicBezTo>
                  <a:cubicBezTo>
                    <a:pt x="257" y="32"/>
                    <a:pt x="240" y="30"/>
                    <a:pt x="223" y="31"/>
                  </a:cubicBezTo>
                  <a:cubicBezTo>
                    <a:pt x="222" y="31"/>
                    <a:pt x="220" y="34"/>
                    <a:pt x="222" y="35"/>
                  </a:cubicBezTo>
                  <a:cubicBezTo>
                    <a:pt x="234" y="40"/>
                    <a:pt x="246" y="40"/>
                    <a:pt x="258" y="42"/>
                  </a:cubicBezTo>
                  <a:cubicBezTo>
                    <a:pt x="270" y="44"/>
                    <a:pt x="281" y="47"/>
                    <a:pt x="293" y="45"/>
                  </a:cubicBezTo>
                  <a:cubicBezTo>
                    <a:pt x="294" y="44"/>
                    <a:pt x="295" y="42"/>
                    <a:pt x="294" y="41"/>
                  </a:cubicBezTo>
                  <a:cubicBezTo>
                    <a:pt x="286" y="34"/>
                    <a:pt x="274" y="33"/>
                    <a:pt x="264" y="32"/>
                  </a:cubicBezTo>
                  <a:cubicBezTo>
                    <a:pt x="248" y="30"/>
                    <a:pt x="232" y="25"/>
                    <a:pt x="216" y="30"/>
                  </a:cubicBezTo>
                  <a:cubicBezTo>
                    <a:pt x="215" y="31"/>
                    <a:pt x="214" y="33"/>
                    <a:pt x="216" y="34"/>
                  </a:cubicBezTo>
                  <a:cubicBezTo>
                    <a:pt x="233" y="42"/>
                    <a:pt x="253" y="42"/>
                    <a:pt x="272" y="46"/>
                  </a:cubicBezTo>
                  <a:cubicBezTo>
                    <a:pt x="287" y="50"/>
                    <a:pt x="303" y="56"/>
                    <a:pt x="319" y="53"/>
                  </a:cubicBezTo>
                  <a:cubicBezTo>
                    <a:pt x="321" y="53"/>
                    <a:pt x="321" y="50"/>
                    <a:pt x="320" y="50"/>
                  </a:cubicBezTo>
                  <a:cubicBezTo>
                    <a:pt x="309" y="42"/>
                    <a:pt x="296" y="40"/>
                    <a:pt x="283" y="37"/>
                  </a:cubicBezTo>
                  <a:cubicBezTo>
                    <a:pt x="267" y="34"/>
                    <a:pt x="251" y="30"/>
                    <a:pt x="235" y="30"/>
                  </a:cubicBezTo>
                  <a:cubicBezTo>
                    <a:pt x="233" y="30"/>
                    <a:pt x="232" y="33"/>
                    <a:pt x="234" y="34"/>
                  </a:cubicBezTo>
                  <a:cubicBezTo>
                    <a:pt x="248" y="41"/>
                    <a:pt x="264" y="43"/>
                    <a:pt x="280" y="45"/>
                  </a:cubicBezTo>
                  <a:cubicBezTo>
                    <a:pt x="302" y="47"/>
                    <a:pt x="326" y="50"/>
                    <a:pt x="349" y="53"/>
                  </a:cubicBezTo>
                  <a:cubicBezTo>
                    <a:pt x="351" y="54"/>
                    <a:pt x="352" y="50"/>
                    <a:pt x="350" y="49"/>
                  </a:cubicBezTo>
                  <a:cubicBezTo>
                    <a:pt x="319" y="38"/>
                    <a:pt x="287" y="29"/>
                    <a:pt x="254" y="34"/>
                  </a:cubicBezTo>
                  <a:cubicBezTo>
                    <a:pt x="252" y="34"/>
                    <a:pt x="251" y="37"/>
                    <a:pt x="254" y="38"/>
                  </a:cubicBezTo>
                  <a:cubicBezTo>
                    <a:pt x="276" y="43"/>
                    <a:pt x="299" y="44"/>
                    <a:pt x="321" y="49"/>
                  </a:cubicBezTo>
                  <a:cubicBezTo>
                    <a:pt x="336" y="52"/>
                    <a:pt x="351" y="57"/>
                    <a:pt x="366" y="53"/>
                  </a:cubicBezTo>
                  <a:cubicBezTo>
                    <a:pt x="368" y="53"/>
                    <a:pt x="368" y="50"/>
                    <a:pt x="367" y="50"/>
                  </a:cubicBezTo>
                  <a:cubicBezTo>
                    <a:pt x="348" y="40"/>
                    <a:pt x="328" y="38"/>
                    <a:pt x="307" y="34"/>
                  </a:cubicBezTo>
                  <a:cubicBezTo>
                    <a:pt x="295" y="31"/>
                    <a:pt x="276" y="26"/>
                    <a:pt x="264" y="35"/>
                  </a:cubicBezTo>
                  <a:cubicBezTo>
                    <a:pt x="263" y="36"/>
                    <a:pt x="263" y="38"/>
                    <a:pt x="264" y="38"/>
                  </a:cubicBezTo>
                  <a:cubicBezTo>
                    <a:pt x="281" y="47"/>
                    <a:pt x="299" y="50"/>
                    <a:pt x="318" y="53"/>
                  </a:cubicBezTo>
                  <a:cubicBezTo>
                    <a:pt x="342" y="56"/>
                    <a:pt x="366" y="61"/>
                    <a:pt x="390" y="68"/>
                  </a:cubicBezTo>
                  <a:cubicBezTo>
                    <a:pt x="392" y="68"/>
                    <a:pt x="393" y="65"/>
                    <a:pt x="391" y="64"/>
                  </a:cubicBezTo>
                  <a:cubicBezTo>
                    <a:pt x="374" y="57"/>
                    <a:pt x="356" y="53"/>
                    <a:pt x="338" y="48"/>
                  </a:cubicBezTo>
                  <a:cubicBezTo>
                    <a:pt x="323" y="44"/>
                    <a:pt x="309" y="41"/>
                    <a:pt x="294" y="44"/>
                  </a:cubicBezTo>
                  <a:cubicBezTo>
                    <a:pt x="292" y="44"/>
                    <a:pt x="292" y="46"/>
                    <a:pt x="293" y="47"/>
                  </a:cubicBezTo>
                  <a:cubicBezTo>
                    <a:pt x="303" y="57"/>
                    <a:pt x="318" y="58"/>
                    <a:pt x="332" y="61"/>
                  </a:cubicBezTo>
                  <a:cubicBezTo>
                    <a:pt x="354" y="64"/>
                    <a:pt x="376" y="66"/>
                    <a:pt x="398" y="70"/>
                  </a:cubicBezTo>
                  <a:cubicBezTo>
                    <a:pt x="401" y="70"/>
                    <a:pt x="402" y="66"/>
                    <a:pt x="400" y="65"/>
                  </a:cubicBezTo>
                  <a:cubicBezTo>
                    <a:pt x="374" y="57"/>
                    <a:pt x="346" y="45"/>
                    <a:pt x="318" y="50"/>
                  </a:cubicBezTo>
                  <a:cubicBezTo>
                    <a:pt x="317" y="51"/>
                    <a:pt x="317" y="53"/>
                    <a:pt x="318" y="54"/>
                  </a:cubicBezTo>
                  <a:cubicBezTo>
                    <a:pt x="326" y="63"/>
                    <a:pt x="340" y="65"/>
                    <a:pt x="351" y="66"/>
                  </a:cubicBezTo>
                  <a:cubicBezTo>
                    <a:pt x="374" y="70"/>
                    <a:pt x="397" y="74"/>
                    <a:pt x="420" y="78"/>
                  </a:cubicBezTo>
                  <a:cubicBezTo>
                    <a:pt x="422" y="78"/>
                    <a:pt x="424" y="75"/>
                    <a:pt x="421" y="74"/>
                  </a:cubicBezTo>
                  <a:cubicBezTo>
                    <a:pt x="399" y="64"/>
                    <a:pt x="373" y="51"/>
                    <a:pt x="348" y="55"/>
                  </a:cubicBezTo>
                  <a:cubicBezTo>
                    <a:pt x="347" y="56"/>
                    <a:pt x="346" y="57"/>
                    <a:pt x="347" y="58"/>
                  </a:cubicBezTo>
                  <a:cubicBezTo>
                    <a:pt x="352" y="68"/>
                    <a:pt x="365" y="70"/>
                    <a:pt x="374" y="71"/>
                  </a:cubicBezTo>
                  <a:cubicBezTo>
                    <a:pt x="393" y="74"/>
                    <a:pt x="413" y="77"/>
                    <a:pt x="432" y="75"/>
                  </a:cubicBezTo>
                  <a:cubicBezTo>
                    <a:pt x="434" y="75"/>
                    <a:pt x="435" y="73"/>
                    <a:pt x="433" y="72"/>
                  </a:cubicBezTo>
                  <a:cubicBezTo>
                    <a:pt x="418" y="60"/>
                    <a:pt x="386" y="52"/>
                    <a:pt x="368" y="59"/>
                  </a:cubicBezTo>
                  <a:cubicBezTo>
                    <a:pt x="367" y="59"/>
                    <a:pt x="366" y="60"/>
                    <a:pt x="367" y="62"/>
                  </a:cubicBezTo>
                  <a:cubicBezTo>
                    <a:pt x="371" y="71"/>
                    <a:pt x="384" y="72"/>
                    <a:pt x="393" y="73"/>
                  </a:cubicBezTo>
                  <a:cubicBezTo>
                    <a:pt x="409" y="76"/>
                    <a:pt x="425" y="80"/>
                    <a:pt x="442" y="79"/>
                  </a:cubicBezTo>
                  <a:cubicBezTo>
                    <a:pt x="443" y="79"/>
                    <a:pt x="445" y="77"/>
                    <a:pt x="444" y="76"/>
                  </a:cubicBezTo>
                  <a:cubicBezTo>
                    <a:pt x="435" y="64"/>
                    <a:pt x="395" y="46"/>
                    <a:pt x="383" y="59"/>
                  </a:cubicBezTo>
                  <a:cubicBezTo>
                    <a:pt x="382" y="60"/>
                    <a:pt x="382" y="61"/>
                    <a:pt x="383" y="62"/>
                  </a:cubicBezTo>
                  <a:cubicBezTo>
                    <a:pt x="397" y="71"/>
                    <a:pt x="412" y="73"/>
                    <a:pt x="428" y="76"/>
                  </a:cubicBezTo>
                  <a:cubicBezTo>
                    <a:pt x="438" y="79"/>
                    <a:pt x="449" y="83"/>
                    <a:pt x="459" y="78"/>
                  </a:cubicBezTo>
                  <a:cubicBezTo>
                    <a:pt x="461" y="77"/>
                    <a:pt x="460" y="75"/>
                    <a:pt x="459" y="74"/>
                  </a:cubicBezTo>
                  <a:cubicBezTo>
                    <a:pt x="446" y="65"/>
                    <a:pt x="427" y="56"/>
                    <a:pt x="412" y="64"/>
                  </a:cubicBezTo>
                  <a:cubicBezTo>
                    <a:pt x="411" y="65"/>
                    <a:pt x="410" y="66"/>
                    <a:pt x="411" y="67"/>
                  </a:cubicBezTo>
                  <a:cubicBezTo>
                    <a:pt x="418" y="79"/>
                    <a:pt x="441" y="80"/>
                    <a:pt x="452" y="75"/>
                  </a:cubicBezTo>
                  <a:cubicBezTo>
                    <a:pt x="454" y="75"/>
                    <a:pt x="454" y="73"/>
                    <a:pt x="453" y="72"/>
                  </a:cubicBezTo>
                  <a:cubicBezTo>
                    <a:pt x="446" y="64"/>
                    <a:pt x="436" y="63"/>
                    <a:pt x="426" y="64"/>
                  </a:cubicBezTo>
                  <a:cubicBezTo>
                    <a:pt x="425" y="64"/>
                    <a:pt x="424" y="65"/>
                    <a:pt x="424" y="66"/>
                  </a:cubicBezTo>
                  <a:cubicBezTo>
                    <a:pt x="426" y="78"/>
                    <a:pt x="445" y="80"/>
                    <a:pt x="454" y="77"/>
                  </a:cubicBezTo>
                  <a:cubicBezTo>
                    <a:pt x="456" y="77"/>
                    <a:pt x="456" y="76"/>
                    <a:pt x="456" y="75"/>
                  </a:cubicBezTo>
                  <a:cubicBezTo>
                    <a:pt x="452" y="68"/>
                    <a:pt x="445" y="64"/>
                    <a:pt x="438" y="64"/>
                  </a:cubicBezTo>
                  <a:cubicBezTo>
                    <a:pt x="434" y="64"/>
                    <a:pt x="432" y="70"/>
                    <a:pt x="434" y="73"/>
                  </a:cubicBezTo>
                  <a:cubicBezTo>
                    <a:pt x="439" y="80"/>
                    <a:pt x="465" y="88"/>
                    <a:pt x="468" y="76"/>
                  </a:cubicBezTo>
                  <a:cubicBezTo>
                    <a:pt x="471" y="65"/>
                    <a:pt x="441" y="62"/>
                    <a:pt x="436" y="67"/>
                  </a:cubicBezTo>
                  <a:cubicBezTo>
                    <a:pt x="427" y="75"/>
                    <a:pt x="451" y="81"/>
                    <a:pt x="458" y="74"/>
                  </a:cubicBezTo>
                  <a:cubicBezTo>
                    <a:pt x="459" y="73"/>
                    <a:pt x="459" y="71"/>
                    <a:pt x="457" y="71"/>
                  </a:cubicBezTo>
                  <a:cubicBezTo>
                    <a:pt x="424" y="55"/>
                    <a:pt x="387" y="56"/>
                    <a:pt x="351" y="50"/>
                  </a:cubicBezTo>
                  <a:cubicBezTo>
                    <a:pt x="348" y="50"/>
                    <a:pt x="347" y="53"/>
                    <a:pt x="350" y="54"/>
                  </a:cubicBezTo>
                  <a:cubicBezTo>
                    <a:pt x="356" y="56"/>
                    <a:pt x="361" y="58"/>
                    <a:pt x="367" y="60"/>
                  </a:cubicBezTo>
                  <a:cubicBezTo>
                    <a:pt x="370" y="61"/>
                    <a:pt x="371" y="57"/>
                    <a:pt x="369" y="56"/>
                  </a:cubicBezTo>
                  <a:cubicBezTo>
                    <a:pt x="349" y="46"/>
                    <a:pt x="327" y="42"/>
                    <a:pt x="306" y="34"/>
                  </a:cubicBezTo>
                  <a:cubicBezTo>
                    <a:pt x="306" y="35"/>
                    <a:pt x="305" y="36"/>
                    <a:pt x="305" y="38"/>
                  </a:cubicBezTo>
                  <a:cubicBezTo>
                    <a:pt x="317" y="39"/>
                    <a:pt x="328" y="45"/>
                    <a:pt x="340" y="45"/>
                  </a:cubicBezTo>
                  <a:cubicBezTo>
                    <a:pt x="342" y="45"/>
                    <a:pt x="343" y="43"/>
                    <a:pt x="342" y="41"/>
                  </a:cubicBezTo>
                  <a:cubicBezTo>
                    <a:pt x="330" y="29"/>
                    <a:pt x="310" y="23"/>
                    <a:pt x="293" y="21"/>
                  </a:cubicBezTo>
                  <a:cubicBezTo>
                    <a:pt x="292" y="21"/>
                    <a:pt x="291" y="23"/>
                    <a:pt x="292" y="24"/>
                  </a:cubicBezTo>
                  <a:cubicBezTo>
                    <a:pt x="304" y="36"/>
                    <a:pt x="323" y="41"/>
                    <a:pt x="340" y="43"/>
                  </a:cubicBezTo>
                  <a:cubicBezTo>
                    <a:pt x="342" y="43"/>
                    <a:pt x="343" y="41"/>
                    <a:pt x="341" y="39"/>
                  </a:cubicBezTo>
                  <a:cubicBezTo>
                    <a:pt x="325" y="30"/>
                    <a:pt x="308" y="22"/>
                    <a:pt x="291" y="16"/>
                  </a:cubicBezTo>
                  <a:cubicBezTo>
                    <a:pt x="288" y="15"/>
                    <a:pt x="287" y="19"/>
                    <a:pt x="290" y="20"/>
                  </a:cubicBezTo>
                  <a:cubicBezTo>
                    <a:pt x="305" y="25"/>
                    <a:pt x="320" y="30"/>
                    <a:pt x="336" y="34"/>
                  </a:cubicBezTo>
                  <a:cubicBezTo>
                    <a:pt x="337" y="35"/>
                    <a:pt x="339" y="32"/>
                    <a:pt x="338" y="31"/>
                  </a:cubicBezTo>
                  <a:cubicBezTo>
                    <a:pt x="324" y="20"/>
                    <a:pt x="291" y="5"/>
                    <a:pt x="275" y="15"/>
                  </a:cubicBezTo>
                  <a:cubicBezTo>
                    <a:pt x="274" y="16"/>
                    <a:pt x="273" y="17"/>
                    <a:pt x="274" y="18"/>
                  </a:cubicBezTo>
                  <a:cubicBezTo>
                    <a:pt x="280" y="27"/>
                    <a:pt x="295" y="29"/>
                    <a:pt x="305" y="27"/>
                  </a:cubicBezTo>
                  <a:cubicBezTo>
                    <a:pt x="306" y="27"/>
                    <a:pt x="308" y="26"/>
                    <a:pt x="307" y="25"/>
                  </a:cubicBezTo>
                  <a:cubicBezTo>
                    <a:pt x="300" y="6"/>
                    <a:pt x="271" y="10"/>
                    <a:pt x="255" y="13"/>
                  </a:cubicBezTo>
                  <a:cubicBezTo>
                    <a:pt x="254" y="13"/>
                    <a:pt x="253" y="16"/>
                    <a:pt x="254" y="17"/>
                  </a:cubicBezTo>
                  <a:cubicBezTo>
                    <a:pt x="262" y="25"/>
                    <a:pt x="275" y="23"/>
                    <a:pt x="285" y="22"/>
                  </a:cubicBezTo>
                  <a:cubicBezTo>
                    <a:pt x="286" y="22"/>
                    <a:pt x="288" y="20"/>
                    <a:pt x="286" y="19"/>
                  </a:cubicBezTo>
                  <a:cubicBezTo>
                    <a:pt x="272" y="7"/>
                    <a:pt x="248" y="9"/>
                    <a:pt x="231" y="12"/>
                  </a:cubicBezTo>
                  <a:cubicBezTo>
                    <a:pt x="229" y="13"/>
                    <a:pt x="229" y="16"/>
                    <a:pt x="231" y="16"/>
                  </a:cubicBezTo>
                  <a:cubicBezTo>
                    <a:pt x="244" y="20"/>
                    <a:pt x="257" y="20"/>
                    <a:pt x="271" y="17"/>
                  </a:cubicBezTo>
                  <a:cubicBezTo>
                    <a:pt x="272" y="17"/>
                    <a:pt x="273" y="15"/>
                    <a:pt x="272" y="14"/>
                  </a:cubicBezTo>
                  <a:cubicBezTo>
                    <a:pt x="262" y="0"/>
                    <a:pt x="236" y="7"/>
                    <a:pt x="223" y="14"/>
                  </a:cubicBezTo>
                  <a:cubicBezTo>
                    <a:pt x="222" y="14"/>
                    <a:pt x="222" y="16"/>
                    <a:pt x="223" y="17"/>
                  </a:cubicBezTo>
                  <a:cubicBezTo>
                    <a:pt x="232" y="26"/>
                    <a:pt x="247" y="23"/>
                    <a:pt x="259" y="19"/>
                  </a:cubicBezTo>
                  <a:cubicBezTo>
                    <a:pt x="260" y="19"/>
                    <a:pt x="260" y="18"/>
                    <a:pt x="260" y="17"/>
                  </a:cubicBezTo>
                  <a:cubicBezTo>
                    <a:pt x="258" y="1"/>
                    <a:pt x="227" y="9"/>
                    <a:pt x="219" y="15"/>
                  </a:cubicBezTo>
                  <a:cubicBezTo>
                    <a:pt x="217" y="16"/>
                    <a:pt x="217" y="17"/>
                    <a:pt x="219" y="18"/>
                  </a:cubicBezTo>
                  <a:cubicBezTo>
                    <a:pt x="226" y="22"/>
                    <a:pt x="233" y="20"/>
                    <a:pt x="239" y="14"/>
                  </a:cubicBezTo>
                  <a:cubicBezTo>
                    <a:pt x="240" y="13"/>
                    <a:pt x="240" y="12"/>
                    <a:pt x="239" y="11"/>
                  </a:cubicBezTo>
                  <a:cubicBezTo>
                    <a:pt x="231" y="3"/>
                    <a:pt x="217" y="8"/>
                    <a:pt x="210" y="15"/>
                  </a:cubicBezTo>
                  <a:cubicBezTo>
                    <a:pt x="209" y="16"/>
                    <a:pt x="209" y="17"/>
                    <a:pt x="210" y="18"/>
                  </a:cubicBezTo>
                  <a:cubicBezTo>
                    <a:pt x="219" y="23"/>
                    <a:pt x="231" y="20"/>
                    <a:pt x="238" y="13"/>
                  </a:cubicBezTo>
                  <a:cubicBezTo>
                    <a:pt x="239" y="12"/>
                    <a:pt x="238" y="11"/>
                    <a:pt x="237" y="10"/>
                  </a:cubicBezTo>
                  <a:cubicBezTo>
                    <a:pt x="230" y="4"/>
                    <a:pt x="219" y="5"/>
                    <a:pt x="211" y="11"/>
                  </a:cubicBezTo>
                  <a:cubicBezTo>
                    <a:pt x="210" y="12"/>
                    <a:pt x="211" y="14"/>
                    <a:pt x="213" y="14"/>
                  </a:cubicBezTo>
                  <a:cubicBezTo>
                    <a:pt x="221" y="16"/>
                    <a:pt x="229" y="14"/>
                    <a:pt x="236" y="10"/>
                  </a:cubicBezTo>
                  <a:cubicBezTo>
                    <a:pt x="238" y="9"/>
                    <a:pt x="237" y="5"/>
                    <a:pt x="235" y="6"/>
                  </a:cubicBezTo>
                  <a:cubicBezTo>
                    <a:pt x="216" y="12"/>
                    <a:pt x="199" y="34"/>
                    <a:pt x="179" y="29"/>
                  </a:cubicBezTo>
                  <a:cubicBezTo>
                    <a:pt x="179" y="31"/>
                    <a:pt x="179" y="32"/>
                    <a:pt x="179" y="33"/>
                  </a:cubicBezTo>
                  <a:cubicBezTo>
                    <a:pt x="185" y="31"/>
                    <a:pt x="190" y="30"/>
                    <a:pt x="196" y="30"/>
                  </a:cubicBezTo>
                  <a:cubicBezTo>
                    <a:pt x="198" y="30"/>
                    <a:pt x="199" y="27"/>
                    <a:pt x="196" y="26"/>
                  </a:cubicBezTo>
                  <a:cubicBezTo>
                    <a:pt x="183" y="24"/>
                    <a:pt x="170" y="26"/>
                    <a:pt x="158" y="31"/>
                  </a:cubicBezTo>
                  <a:cubicBezTo>
                    <a:pt x="155" y="32"/>
                    <a:pt x="156" y="35"/>
                    <a:pt x="159" y="35"/>
                  </a:cubicBezTo>
                  <a:cubicBezTo>
                    <a:pt x="167" y="33"/>
                    <a:pt x="176" y="32"/>
                    <a:pt x="184" y="29"/>
                  </a:cubicBezTo>
                  <a:cubicBezTo>
                    <a:pt x="186" y="28"/>
                    <a:pt x="186" y="25"/>
                    <a:pt x="183" y="25"/>
                  </a:cubicBezTo>
                  <a:cubicBezTo>
                    <a:pt x="166" y="25"/>
                    <a:pt x="150" y="30"/>
                    <a:pt x="134" y="35"/>
                  </a:cubicBezTo>
                  <a:cubicBezTo>
                    <a:pt x="132" y="36"/>
                    <a:pt x="132" y="39"/>
                    <a:pt x="134" y="39"/>
                  </a:cubicBezTo>
                  <a:cubicBezTo>
                    <a:pt x="145" y="38"/>
                    <a:pt x="155" y="34"/>
                    <a:pt x="166" y="31"/>
                  </a:cubicBezTo>
                  <a:cubicBezTo>
                    <a:pt x="168" y="30"/>
                    <a:pt x="168" y="26"/>
                    <a:pt x="166" y="26"/>
                  </a:cubicBezTo>
                  <a:cubicBezTo>
                    <a:pt x="147" y="27"/>
                    <a:pt x="123" y="31"/>
                    <a:pt x="109" y="44"/>
                  </a:cubicBezTo>
                  <a:cubicBezTo>
                    <a:pt x="107" y="45"/>
                    <a:pt x="108" y="47"/>
                    <a:pt x="110" y="47"/>
                  </a:cubicBezTo>
                  <a:cubicBezTo>
                    <a:pt x="121" y="50"/>
                    <a:pt x="135" y="41"/>
                    <a:pt x="144" y="35"/>
                  </a:cubicBezTo>
                  <a:cubicBezTo>
                    <a:pt x="145" y="34"/>
                    <a:pt x="145" y="31"/>
                    <a:pt x="143" y="31"/>
                  </a:cubicBezTo>
                  <a:cubicBezTo>
                    <a:pt x="123" y="31"/>
                    <a:pt x="95" y="39"/>
                    <a:pt x="82" y="54"/>
                  </a:cubicBezTo>
                  <a:cubicBezTo>
                    <a:pt x="81" y="56"/>
                    <a:pt x="82" y="58"/>
                    <a:pt x="84" y="58"/>
                  </a:cubicBezTo>
                  <a:cubicBezTo>
                    <a:pt x="100" y="55"/>
                    <a:pt x="119" y="50"/>
                    <a:pt x="132" y="38"/>
                  </a:cubicBezTo>
                  <a:cubicBezTo>
                    <a:pt x="133" y="37"/>
                    <a:pt x="132" y="35"/>
                    <a:pt x="130" y="35"/>
                  </a:cubicBezTo>
                  <a:cubicBezTo>
                    <a:pt x="116" y="35"/>
                    <a:pt x="105" y="41"/>
                    <a:pt x="93" y="47"/>
                  </a:cubicBezTo>
                  <a:cubicBezTo>
                    <a:pt x="81" y="52"/>
                    <a:pt x="68" y="57"/>
                    <a:pt x="60" y="68"/>
                  </a:cubicBezTo>
                  <a:cubicBezTo>
                    <a:pt x="59" y="69"/>
                    <a:pt x="60" y="71"/>
                    <a:pt x="62" y="71"/>
                  </a:cubicBezTo>
                  <a:cubicBezTo>
                    <a:pt x="79" y="68"/>
                    <a:pt x="95" y="59"/>
                    <a:pt x="107" y="48"/>
                  </a:cubicBezTo>
                  <a:cubicBezTo>
                    <a:pt x="109" y="47"/>
                    <a:pt x="108" y="44"/>
                    <a:pt x="106" y="44"/>
                  </a:cubicBezTo>
                  <a:cubicBezTo>
                    <a:pt x="96" y="44"/>
                    <a:pt x="87" y="50"/>
                    <a:pt x="78" y="55"/>
                  </a:cubicBezTo>
                  <a:cubicBezTo>
                    <a:pt x="65" y="63"/>
                    <a:pt x="51" y="70"/>
                    <a:pt x="40" y="80"/>
                  </a:cubicBezTo>
                  <a:cubicBezTo>
                    <a:pt x="38" y="82"/>
                    <a:pt x="41" y="85"/>
                    <a:pt x="43" y="83"/>
                  </a:cubicBezTo>
                  <a:cubicBezTo>
                    <a:pt x="59" y="75"/>
                    <a:pt x="73" y="64"/>
                    <a:pt x="86" y="51"/>
                  </a:cubicBezTo>
                  <a:cubicBezTo>
                    <a:pt x="87" y="50"/>
                    <a:pt x="85" y="47"/>
                    <a:pt x="83" y="48"/>
                  </a:cubicBezTo>
                  <a:cubicBezTo>
                    <a:pt x="62" y="62"/>
                    <a:pt x="42" y="77"/>
                    <a:pt x="22" y="92"/>
                  </a:cubicBezTo>
                  <a:cubicBezTo>
                    <a:pt x="23" y="93"/>
                    <a:pt x="24" y="94"/>
                    <a:pt x="25" y="95"/>
                  </a:cubicBezTo>
                  <a:cubicBezTo>
                    <a:pt x="37" y="82"/>
                    <a:pt x="50" y="71"/>
                    <a:pt x="65" y="62"/>
                  </a:cubicBezTo>
                  <a:cubicBezTo>
                    <a:pt x="64" y="61"/>
                    <a:pt x="63" y="60"/>
                    <a:pt x="62" y="59"/>
                  </a:cubicBezTo>
                  <a:cubicBezTo>
                    <a:pt x="54" y="70"/>
                    <a:pt x="43" y="76"/>
                    <a:pt x="33" y="85"/>
                  </a:cubicBezTo>
                  <a:cubicBezTo>
                    <a:pt x="23" y="93"/>
                    <a:pt x="14" y="102"/>
                    <a:pt x="2" y="108"/>
                  </a:cubicBezTo>
                  <a:cubicBezTo>
                    <a:pt x="3" y="110"/>
                    <a:pt x="4" y="111"/>
                    <a:pt x="4" y="112"/>
                  </a:cubicBezTo>
                  <a:cubicBezTo>
                    <a:pt x="11" y="104"/>
                    <a:pt x="19" y="97"/>
                    <a:pt x="27" y="91"/>
                  </a:cubicBezTo>
                  <a:cubicBezTo>
                    <a:pt x="30" y="88"/>
                    <a:pt x="33" y="89"/>
                    <a:pt x="36" y="93"/>
                  </a:cubicBezTo>
                  <a:cubicBezTo>
                    <a:pt x="34" y="96"/>
                    <a:pt x="31" y="99"/>
                    <a:pt x="28" y="102"/>
                  </a:cubicBezTo>
                  <a:cubicBezTo>
                    <a:pt x="25" y="105"/>
                    <a:pt x="21" y="108"/>
                    <a:pt x="17" y="110"/>
                  </a:cubicBezTo>
                  <a:cubicBezTo>
                    <a:pt x="18" y="111"/>
                    <a:pt x="19" y="111"/>
                    <a:pt x="20" y="112"/>
                  </a:cubicBezTo>
                  <a:cubicBezTo>
                    <a:pt x="29" y="97"/>
                    <a:pt x="47" y="89"/>
                    <a:pt x="62" y="82"/>
                  </a:cubicBezTo>
                  <a:cubicBezTo>
                    <a:pt x="71" y="77"/>
                    <a:pt x="79" y="72"/>
                    <a:pt x="87" y="68"/>
                  </a:cubicBezTo>
                  <a:cubicBezTo>
                    <a:pt x="88" y="68"/>
                    <a:pt x="103" y="65"/>
                    <a:pt x="101" y="67"/>
                  </a:cubicBezTo>
                  <a:cubicBezTo>
                    <a:pt x="100" y="70"/>
                    <a:pt x="97" y="73"/>
                    <a:pt x="94" y="75"/>
                  </a:cubicBezTo>
                  <a:cubicBezTo>
                    <a:pt x="89" y="81"/>
                    <a:pt x="82" y="86"/>
                    <a:pt x="74" y="90"/>
                  </a:cubicBezTo>
                  <a:cubicBezTo>
                    <a:pt x="72" y="92"/>
                    <a:pt x="53" y="101"/>
                    <a:pt x="62" y="92"/>
                  </a:cubicBezTo>
                  <a:cubicBezTo>
                    <a:pt x="77" y="78"/>
                    <a:pt x="99" y="73"/>
                    <a:pt x="118" y="65"/>
                  </a:cubicBezTo>
                  <a:cubicBezTo>
                    <a:pt x="120" y="64"/>
                    <a:pt x="119" y="60"/>
                    <a:pt x="117" y="61"/>
                  </a:cubicBezTo>
                  <a:cubicBezTo>
                    <a:pt x="95" y="70"/>
                    <a:pt x="69" y="77"/>
                    <a:pt x="53" y="95"/>
                  </a:cubicBezTo>
                  <a:cubicBezTo>
                    <a:pt x="52" y="97"/>
                    <a:pt x="53" y="98"/>
                    <a:pt x="54" y="99"/>
                  </a:cubicBezTo>
                  <a:cubicBezTo>
                    <a:pt x="71" y="105"/>
                    <a:pt x="101" y="80"/>
                    <a:pt x="107" y="65"/>
                  </a:cubicBezTo>
                  <a:cubicBezTo>
                    <a:pt x="107" y="64"/>
                    <a:pt x="107" y="63"/>
                    <a:pt x="106" y="62"/>
                  </a:cubicBezTo>
                  <a:cubicBezTo>
                    <a:pt x="89" y="59"/>
                    <a:pt x="73" y="71"/>
                    <a:pt x="60" y="78"/>
                  </a:cubicBezTo>
                  <a:cubicBezTo>
                    <a:pt x="44" y="87"/>
                    <a:pt x="26" y="94"/>
                    <a:pt x="16" y="111"/>
                  </a:cubicBezTo>
                  <a:cubicBezTo>
                    <a:pt x="15" y="112"/>
                    <a:pt x="17" y="114"/>
                    <a:pt x="19" y="113"/>
                  </a:cubicBezTo>
                  <a:cubicBezTo>
                    <a:pt x="24" y="111"/>
                    <a:pt x="48" y="93"/>
                    <a:pt x="41" y="85"/>
                  </a:cubicBezTo>
                  <a:cubicBezTo>
                    <a:pt x="30" y="75"/>
                    <a:pt x="7" y="102"/>
                    <a:pt x="2" y="109"/>
                  </a:cubicBezTo>
                  <a:cubicBezTo>
                    <a:pt x="0" y="111"/>
                    <a:pt x="2" y="113"/>
                    <a:pt x="4" y="112"/>
                  </a:cubicBezTo>
                  <a:cubicBezTo>
                    <a:pt x="16" y="105"/>
                    <a:pt x="26" y="96"/>
                    <a:pt x="36" y="87"/>
                  </a:cubicBezTo>
                  <a:cubicBezTo>
                    <a:pt x="46" y="79"/>
                    <a:pt x="57" y="72"/>
                    <a:pt x="65" y="61"/>
                  </a:cubicBezTo>
                  <a:cubicBezTo>
                    <a:pt x="67" y="59"/>
                    <a:pt x="64" y="57"/>
                    <a:pt x="63" y="58"/>
                  </a:cubicBezTo>
                  <a:cubicBezTo>
                    <a:pt x="48" y="68"/>
                    <a:pt x="34" y="79"/>
                    <a:pt x="22" y="92"/>
                  </a:cubicBezTo>
                  <a:cubicBezTo>
                    <a:pt x="21" y="94"/>
                    <a:pt x="23" y="97"/>
                    <a:pt x="25" y="95"/>
                  </a:cubicBezTo>
                  <a:cubicBezTo>
                    <a:pt x="45" y="80"/>
                    <a:pt x="65" y="65"/>
                    <a:pt x="85" y="52"/>
                  </a:cubicBezTo>
                  <a:cubicBezTo>
                    <a:pt x="84" y="50"/>
                    <a:pt x="83" y="50"/>
                    <a:pt x="83" y="48"/>
                  </a:cubicBezTo>
                  <a:cubicBezTo>
                    <a:pt x="70" y="61"/>
                    <a:pt x="56" y="72"/>
                    <a:pt x="40" y="80"/>
                  </a:cubicBezTo>
                  <a:cubicBezTo>
                    <a:pt x="41" y="81"/>
                    <a:pt x="42" y="82"/>
                    <a:pt x="43" y="83"/>
                  </a:cubicBezTo>
                  <a:cubicBezTo>
                    <a:pt x="52" y="75"/>
                    <a:pt x="62" y="69"/>
                    <a:pt x="72" y="64"/>
                  </a:cubicBezTo>
                  <a:cubicBezTo>
                    <a:pt x="82" y="58"/>
                    <a:pt x="94" y="49"/>
                    <a:pt x="106" y="49"/>
                  </a:cubicBezTo>
                  <a:cubicBezTo>
                    <a:pt x="105" y="47"/>
                    <a:pt x="105" y="46"/>
                    <a:pt x="104" y="45"/>
                  </a:cubicBezTo>
                  <a:cubicBezTo>
                    <a:pt x="93" y="56"/>
                    <a:pt x="77" y="65"/>
                    <a:pt x="61" y="67"/>
                  </a:cubicBezTo>
                  <a:cubicBezTo>
                    <a:pt x="62" y="68"/>
                    <a:pt x="62" y="69"/>
                    <a:pt x="63" y="70"/>
                  </a:cubicBezTo>
                  <a:cubicBezTo>
                    <a:pt x="70" y="61"/>
                    <a:pt x="80" y="56"/>
                    <a:pt x="91" y="52"/>
                  </a:cubicBezTo>
                  <a:cubicBezTo>
                    <a:pt x="103" y="46"/>
                    <a:pt x="116" y="40"/>
                    <a:pt x="130" y="39"/>
                  </a:cubicBezTo>
                  <a:cubicBezTo>
                    <a:pt x="129" y="38"/>
                    <a:pt x="129" y="36"/>
                    <a:pt x="128" y="35"/>
                  </a:cubicBezTo>
                  <a:cubicBezTo>
                    <a:pt x="117" y="46"/>
                    <a:pt x="98" y="51"/>
                    <a:pt x="83" y="54"/>
                  </a:cubicBezTo>
                  <a:cubicBezTo>
                    <a:pt x="84" y="55"/>
                    <a:pt x="84" y="56"/>
                    <a:pt x="85" y="57"/>
                  </a:cubicBezTo>
                  <a:cubicBezTo>
                    <a:pt x="97" y="43"/>
                    <a:pt x="124" y="35"/>
                    <a:pt x="143" y="35"/>
                  </a:cubicBezTo>
                  <a:cubicBezTo>
                    <a:pt x="142" y="34"/>
                    <a:pt x="142" y="33"/>
                    <a:pt x="142" y="31"/>
                  </a:cubicBezTo>
                  <a:cubicBezTo>
                    <a:pt x="137" y="34"/>
                    <a:pt x="132" y="37"/>
                    <a:pt x="127" y="39"/>
                  </a:cubicBezTo>
                  <a:cubicBezTo>
                    <a:pt x="118" y="44"/>
                    <a:pt x="111" y="44"/>
                    <a:pt x="125" y="39"/>
                  </a:cubicBezTo>
                  <a:cubicBezTo>
                    <a:pt x="137" y="34"/>
                    <a:pt x="152" y="31"/>
                    <a:pt x="166" y="31"/>
                  </a:cubicBezTo>
                  <a:cubicBezTo>
                    <a:pt x="165" y="29"/>
                    <a:pt x="165" y="28"/>
                    <a:pt x="165" y="26"/>
                  </a:cubicBezTo>
                  <a:cubicBezTo>
                    <a:pt x="155" y="30"/>
                    <a:pt x="145" y="34"/>
                    <a:pt x="134" y="35"/>
                  </a:cubicBezTo>
                  <a:cubicBezTo>
                    <a:pt x="134" y="36"/>
                    <a:pt x="134" y="38"/>
                    <a:pt x="135" y="39"/>
                  </a:cubicBezTo>
                  <a:cubicBezTo>
                    <a:pt x="150" y="34"/>
                    <a:pt x="166" y="29"/>
                    <a:pt x="183" y="29"/>
                  </a:cubicBezTo>
                  <a:cubicBezTo>
                    <a:pt x="183" y="28"/>
                    <a:pt x="183" y="26"/>
                    <a:pt x="183" y="25"/>
                  </a:cubicBezTo>
                  <a:cubicBezTo>
                    <a:pt x="174" y="28"/>
                    <a:pt x="166" y="29"/>
                    <a:pt x="158" y="31"/>
                  </a:cubicBezTo>
                  <a:cubicBezTo>
                    <a:pt x="158" y="32"/>
                    <a:pt x="158" y="34"/>
                    <a:pt x="159" y="35"/>
                  </a:cubicBezTo>
                  <a:cubicBezTo>
                    <a:pt x="171" y="30"/>
                    <a:pt x="183" y="28"/>
                    <a:pt x="195" y="30"/>
                  </a:cubicBezTo>
                  <a:cubicBezTo>
                    <a:pt x="195" y="29"/>
                    <a:pt x="196" y="27"/>
                    <a:pt x="196" y="26"/>
                  </a:cubicBezTo>
                  <a:cubicBezTo>
                    <a:pt x="189" y="26"/>
                    <a:pt x="183" y="27"/>
                    <a:pt x="177" y="30"/>
                  </a:cubicBezTo>
                  <a:cubicBezTo>
                    <a:pt x="175" y="30"/>
                    <a:pt x="176" y="33"/>
                    <a:pt x="177" y="33"/>
                  </a:cubicBezTo>
                  <a:cubicBezTo>
                    <a:pt x="202" y="39"/>
                    <a:pt x="215" y="17"/>
                    <a:pt x="236" y="10"/>
                  </a:cubicBezTo>
                  <a:cubicBezTo>
                    <a:pt x="235" y="9"/>
                    <a:pt x="235" y="8"/>
                    <a:pt x="234" y="7"/>
                  </a:cubicBezTo>
                  <a:cubicBezTo>
                    <a:pt x="227" y="10"/>
                    <a:pt x="220" y="11"/>
                    <a:pt x="213" y="10"/>
                  </a:cubicBezTo>
                  <a:cubicBezTo>
                    <a:pt x="213" y="11"/>
                    <a:pt x="214" y="13"/>
                    <a:pt x="214" y="14"/>
                  </a:cubicBezTo>
                  <a:cubicBezTo>
                    <a:pt x="222" y="7"/>
                    <a:pt x="238" y="12"/>
                    <a:pt x="224" y="16"/>
                  </a:cubicBezTo>
                  <a:cubicBezTo>
                    <a:pt x="215" y="15"/>
                    <a:pt x="215" y="14"/>
                    <a:pt x="223" y="12"/>
                  </a:cubicBezTo>
                  <a:cubicBezTo>
                    <a:pt x="220" y="17"/>
                    <a:pt x="221" y="19"/>
                    <a:pt x="226" y="16"/>
                  </a:cubicBezTo>
                  <a:cubicBezTo>
                    <a:pt x="230" y="14"/>
                    <a:pt x="235" y="13"/>
                    <a:pt x="240" y="13"/>
                  </a:cubicBezTo>
                  <a:cubicBezTo>
                    <a:pt x="243" y="12"/>
                    <a:pt x="261" y="14"/>
                    <a:pt x="251" y="17"/>
                  </a:cubicBezTo>
                  <a:cubicBezTo>
                    <a:pt x="248" y="18"/>
                    <a:pt x="244" y="18"/>
                    <a:pt x="240" y="19"/>
                  </a:cubicBezTo>
                  <a:cubicBezTo>
                    <a:pt x="236" y="19"/>
                    <a:pt x="232" y="18"/>
                    <a:pt x="227" y="16"/>
                  </a:cubicBezTo>
                  <a:cubicBezTo>
                    <a:pt x="234" y="13"/>
                    <a:pt x="241" y="11"/>
                    <a:pt x="248" y="11"/>
                  </a:cubicBezTo>
                  <a:cubicBezTo>
                    <a:pt x="251" y="11"/>
                    <a:pt x="253" y="10"/>
                    <a:pt x="255" y="11"/>
                  </a:cubicBezTo>
                  <a:cubicBezTo>
                    <a:pt x="259" y="10"/>
                    <a:pt x="263" y="11"/>
                    <a:pt x="265" y="14"/>
                  </a:cubicBezTo>
                  <a:cubicBezTo>
                    <a:pt x="254" y="16"/>
                    <a:pt x="243" y="15"/>
                    <a:pt x="232" y="12"/>
                  </a:cubicBezTo>
                  <a:cubicBezTo>
                    <a:pt x="232" y="14"/>
                    <a:pt x="232" y="15"/>
                    <a:pt x="232" y="16"/>
                  </a:cubicBezTo>
                  <a:cubicBezTo>
                    <a:pt x="247" y="13"/>
                    <a:pt x="271" y="11"/>
                    <a:pt x="283" y="22"/>
                  </a:cubicBezTo>
                  <a:cubicBezTo>
                    <a:pt x="284" y="20"/>
                    <a:pt x="284" y="19"/>
                    <a:pt x="285" y="18"/>
                  </a:cubicBezTo>
                  <a:cubicBezTo>
                    <a:pt x="280" y="18"/>
                    <a:pt x="276" y="18"/>
                    <a:pt x="271" y="18"/>
                  </a:cubicBezTo>
                  <a:cubicBezTo>
                    <a:pt x="267" y="18"/>
                    <a:pt x="263" y="17"/>
                    <a:pt x="259" y="17"/>
                  </a:cubicBezTo>
                  <a:cubicBezTo>
                    <a:pt x="262" y="16"/>
                    <a:pt x="266" y="15"/>
                    <a:pt x="270" y="15"/>
                  </a:cubicBezTo>
                  <a:cubicBezTo>
                    <a:pt x="276" y="14"/>
                    <a:pt x="282" y="15"/>
                    <a:pt x="288" y="16"/>
                  </a:cubicBezTo>
                  <a:cubicBezTo>
                    <a:pt x="294" y="17"/>
                    <a:pt x="310" y="24"/>
                    <a:pt x="296" y="23"/>
                  </a:cubicBezTo>
                  <a:cubicBezTo>
                    <a:pt x="294" y="23"/>
                    <a:pt x="271" y="17"/>
                    <a:pt x="285" y="16"/>
                  </a:cubicBezTo>
                  <a:cubicBezTo>
                    <a:pt x="291" y="16"/>
                    <a:pt x="298" y="18"/>
                    <a:pt x="304" y="20"/>
                  </a:cubicBezTo>
                  <a:cubicBezTo>
                    <a:pt x="315" y="22"/>
                    <a:pt x="326" y="26"/>
                    <a:pt x="335" y="34"/>
                  </a:cubicBezTo>
                  <a:cubicBezTo>
                    <a:pt x="335" y="32"/>
                    <a:pt x="336" y="31"/>
                    <a:pt x="337" y="30"/>
                  </a:cubicBezTo>
                  <a:cubicBezTo>
                    <a:pt x="321" y="26"/>
                    <a:pt x="306" y="21"/>
                    <a:pt x="291" y="16"/>
                  </a:cubicBezTo>
                  <a:cubicBezTo>
                    <a:pt x="290" y="17"/>
                    <a:pt x="290" y="18"/>
                    <a:pt x="290" y="20"/>
                  </a:cubicBezTo>
                  <a:cubicBezTo>
                    <a:pt x="307" y="26"/>
                    <a:pt x="323" y="34"/>
                    <a:pt x="339" y="43"/>
                  </a:cubicBezTo>
                  <a:cubicBezTo>
                    <a:pt x="340" y="41"/>
                    <a:pt x="340" y="40"/>
                    <a:pt x="341" y="39"/>
                  </a:cubicBezTo>
                  <a:cubicBezTo>
                    <a:pt x="325" y="37"/>
                    <a:pt x="306" y="33"/>
                    <a:pt x="295" y="22"/>
                  </a:cubicBezTo>
                  <a:cubicBezTo>
                    <a:pt x="294" y="23"/>
                    <a:pt x="294" y="24"/>
                    <a:pt x="293" y="25"/>
                  </a:cubicBezTo>
                  <a:cubicBezTo>
                    <a:pt x="309" y="26"/>
                    <a:pt x="328" y="33"/>
                    <a:pt x="339" y="44"/>
                  </a:cubicBezTo>
                  <a:cubicBezTo>
                    <a:pt x="339" y="43"/>
                    <a:pt x="340" y="42"/>
                    <a:pt x="340" y="41"/>
                  </a:cubicBezTo>
                  <a:cubicBezTo>
                    <a:pt x="328" y="41"/>
                    <a:pt x="318" y="35"/>
                    <a:pt x="306" y="34"/>
                  </a:cubicBezTo>
                  <a:cubicBezTo>
                    <a:pt x="303" y="34"/>
                    <a:pt x="302" y="37"/>
                    <a:pt x="305" y="38"/>
                  </a:cubicBezTo>
                  <a:cubicBezTo>
                    <a:pt x="325" y="46"/>
                    <a:pt x="347" y="50"/>
                    <a:pt x="367" y="60"/>
                  </a:cubicBezTo>
                  <a:cubicBezTo>
                    <a:pt x="368" y="59"/>
                    <a:pt x="368" y="57"/>
                    <a:pt x="368" y="56"/>
                  </a:cubicBezTo>
                  <a:cubicBezTo>
                    <a:pt x="362" y="55"/>
                    <a:pt x="357" y="52"/>
                    <a:pt x="351" y="50"/>
                  </a:cubicBezTo>
                  <a:cubicBezTo>
                    <a:pt x="351" y="51"/>
                    <a:pt x="350" y="53"/>
                    <a:pt x="350" y="54"/>
                  </a:cubicBezTo>
                  <a:cubicBezTo>
                    <a:pt x="374" y="58"/>
                    <a:pt x="398" y="59"/>
                    <a:pt x="422" y="63"/>
                  </a:cubicBezTo>
                  <a:cubicBezTo>
                    <a:pt x="427" y="64"/>
                    <a:pt x="432" y="65"/>
                    <a:pt x="437" y="67"/>
                  </a:cubicBezTo>
                  <a:cubicBezTo>
                    <a:pt x="442" y="68"/>
                    <a:pt x="458" y="74"/>
                    <a:pt x="445" y="74"/>
                  </a:cubicBezTo>
                  <a:cubicBezTo>
                    <a:pt x="444" y="72"/>
                    <a:pt x="442" y="71"/>
                    <a:pt x="441" y="69"/>
                  </a:cubicBezTo>
                  <a:cubicBezTo>
                    <a:pt x="444" y="68"/>
                    <a:pt x="447" y="68"/>
                    <a:pt x="451" y="69"/>
                  </a:cubicBezTo>
                  <a:cubicBezTo>
                    <a:pt x="453" y="70"/>
                    <a:pt x="470" y="76"/>
                    <a:pt x="458" y="77"/>
                  </a:cubicBezTo>
                  <a:cubicBezTo>
                    <a:pt x="454" y="78"/>
                    <a:pt x="450" y="77"/>
                    <a:pt x="446" y="76"/>
                  </a:cubicBezTo>
                  <a:cubicBezTo>
                    <a:pt x="440" y="76"/>
                    <a:pt x="440" y="73"/>
                    <a:pt x="445" y="70"/>
                  </a:cubicBezTo>
                  <a:cubicBezTo>
                    <a:pt x="449" y="71"/>
                    <a:pt x="451" y="72"/>
                    <a:pt x="449" y="75"/>
                  </a:cubicBezTo>
                  <a:cubicBezTo>
                    <a:pt x="445" y="75"/>
                    <a:pt x="440" y="74"/>
                    <a:pt x="436" y="73"/>
                  </a:cubicBezTo>
                  <a:cubicBezTo>
                    <a:pt x="432" y="67"/>
                    <a:pt x="434" y="65"/>
                    <a:pt x="442" y="69"/>
                  </a:cubicBezTo>
                  <a:cubicBezTo>
                    <a:pt x="450" y="71"/>
                    <a:pt x="452" y="72"/>
                    <a:pt x="447" y="73"/>
                  </a:cubicBezTo>
                  <a:cubicBezTo>
                    <a:pt x="443" y="74"/>
                    <a:pt x="438" y="73"/>
                    <a:pt x="434" y="73"/>
                  </a:cubicBezTo>
                  <a:cubicBezTo>
                    <a:pt x="433" y="73"/>
                    <a:pt x="409" y="66"/>
                    <a:pt x="423" y="65"/>
                  </a:cubicBezTo>
                  <a:cubicBezTo>
                    <a:pt x="431" y="64"/>
                    <a:pt x="440" y="68"/>
                    <a:pt x="447" y="72"/>
                  </a:cubicBezTo>
                  <a:cubicBezTo>
                    <a:pt x="460" y="77"/>
                    <a:pt x="448" y="76"/>
                    <a:pt x="441" y="75"/>
                  </a:cubicBezTo>
                  <a:cubicBezTo>
                    <a:pt x="431" y="73"/>
                    <a:pt x="421" y="71"/>
                    <a:pt x="412" y="68"/>
                  </a:cubicBezTo>
                  <a:cubicBezTo>
                    <a:pt x="407" y="68"/>
                    <a:pt x="377" y="58"/>
                    <a:pt x="396" y="59"/>
                  </a:cubicBezTo>
                  <a:cubicBezTo>
                    <a:pt x="406" y="60"/>
                    <a:pt x="415" y="64"/>
                    <a:pt x="424" y="68"/>
                  </a:cubicBezTo>
                  <a:cubicBezTo>
                    <a:pt x="427" y="69"/>
                    <a:pt x="430" y="70"/>
                    <a:pt x="433" y="72"/>
                  </a:cubicBezTo>
                  <a:cubicBezTo>
                    <a:pt x="439" y="76"/>
                    <a:pt x="440" y="75"/>
                    <a:pt x="431" y="75"/>
                  </a:cubicBezTo>
                  <a:cubicBezTo>
                    <a:pt x="420" y="75"/>
                    <a:pt x="408" y="72"/>
                    <a:pt x="397" y="70"/>
                  </a:cubicBezTo>
                  <a:cubicBezTo>
                    <a:pt x="394" y="69"/>
                    <a:pt x="390" y="69"/>
                    <a:pt x="387" y="68"/>
                  </a:cubicBezTo>
                  <a:cubicBezTo>
                    <a:pt x="384" y="68"/>
                    <a:pt x="372" y="61"/>
                    <a:pt x="371" y="62"/>
                  </a:cubicBezTo>
                  <a:cubicBezTo>
                    <a:pt x="387" y="56"/>
                    <a:pt x="418" y="65"/>
                    <a:pt x="431" y="75"/>
                  </a:cubicBezTo>
                  <a:cubicBezTo>
                    <a:pt x="431" y="73"/>
                    <a:pt x="431" y="72"/>
                    <a:pt x="432" y="71"/>
                  </a:cubicBezTo>
                  <a:cubicBezTo>
                    <a:pt x="410" y="74"/>
                    <a:pt x="383" y="70"/>
                    <a:pt x="361" y="64"/>
                  </a:cubicBezTo>
                  <a:cubicBezTo>
                    <a:pt x="353" y="62"/>
                    <a:pt x="354" y="58"/>
                    <a:pt x="361" y="59"/>
                  </a:cubicBezTo>
                  <a:cubicBezTo>
                    <a:pt x="368" y="59"/>
                    <a:pt x="375" y="61"/>
                    <a:pt x="382" y="63"/>
                  </a:cubicBezTo>
                  <a:cubicBezTo>
                    <a:pt x="395" y="67"/>
                    <a:pt x="407" y="72"/>
                    <a:pt x="419" y="78"/>
                  </a:cubicBezTo>
                  <a:cubicBezTo>
                    <a:pt x="420" y="76"/>
                    <a:pt x="420" y="75"/>
                    <a:pt x="421" y="74"/>
                  </a:cubicBezTo>
                  <a:cubicBezTo>
                    <a:pt x="393" y="68"/>
                    <a:pt x="364" y="66"/>
                    <a:pt x="337" y="59"/>
                  </a:cubicBezTo>
                  <a:cubicBezTo>
                    <a:pt x="333" y="59"/>
                    <a:pt x="330" y="58"/>
                    <a:pt x="327" y="56"/>
                  </a:cubicBezTo>
                  <a:cubicBezTo>
                    <a:pt x="320" y="53"/>
                    <a:pt x="321" y="52"/>
                    <a:pt x="328" y="53"/>
                  </a:cubicBezTo>
                  <a:cubicBezTo>
                    <a:pt x="338" y="52"/>
                    <a:pt x="347" y="54"/>
                    <a:pt x="357" y="56"/>
                  </a:cubicBezTo>
                  <a:cubicBezTo>
                    <a:pt x="371" y="59"/>
                    <a:pt x="385" y="65"/>
                    <a:pt x="398" y="70"/>
                  </a:cubicBezTo>
                  <a:cubicBezTo>
                    <a:pt x="399" y="68"/>
                    <a:pt x="399" y="67"/>
                    <a:pt x="400" y="65"/>
                  </a:cubicBezTo>
                  <a:cubicBezTo>
                    <a:pt x="369" y="61"/>
                    <a:pt x="338" y="60"/>
                    <a:pt x="309" y="52"/>
                  </a:cubicBezTo>
                  <a:cubicBezTo>
                    <a:pt x="300" y="49"/>
                    <a:pt x="298" y="46"/>
                    <a:pt x="308" y="46"/>
                  </a:cubicBezTo>
                  <a:cubicBezTo>
                    <a:pt x="318" y="47"/>
                    <a:pt x="328" y="50"/>
                    <a:pt x="337" y="52"/>
                  </a:cubicBezTo>
                  <a:cubicBezTo>
                    <a:pt x="355" y="57"/>
                    <a:pt x="373" y="61"/>
                    <a:pt x="390" y="68"/>
                  </a:cubicBezTo>
                  <a:cubicBezTo>
                    <a:pt x="390" y="67"/>
                    <a:pt x="390" y="65"/>
                    <a:pt x="391" y="64"/>
                  </a:cubicBezTo>
                  <a:cubicBezTo>
                    <a:pt x="354" y="53"/>
                    <a:pt x="315" y="52"/>
                    <a:pt x="279" y="40"/>
                  </a:cubicBezTo>
                  <a:cubicBezTo>
                    <a:pt x="260" y="35"/>
                    <a:pt x="275" y="34"/>
                    <a:pt x="284" y="35"/>
                  </a:cubicBezTo>
                  <a:cubicBezTo>
                    <a:pt x="292" y="35"/>
                    <a:pt x="301" y="37"/>
                    <a:pt x="309" y="38"/>
                  </a:cubicBezTo>
                  <a:cubicBezTo>
                    <a:pt x="328" y="42"/>
                    <a:pt x="347" y="44"/>
                    <a:pt x="364" y="53"/>
                  </a:cubicBezTo>
                  <a:cubicBezTo>
                    <a:pt x="365" y="52"/>
                    <a:pt x="365" y="51"/>
                    <a:pt x="365" y="50"/>
                  </a:cubicBezTo>
                  <a:cubicBezTo>
                    <a:pt x="348" y="53"/>
                    <a:pt x="331" y="46"/>
                    <a:pt x="315" y="44"/>
                  </a:cubicBezTo>
                  <a:cubicBezTo>
                    <a:pt x="295" y="40"/>
                    <a:pt x="274" y="39"/>
                    <a:pt x="255" y="34"/>
                  </a:cubicBezTo>
                  <a:cubicBezTo>
                    <a:pt x="255" y="35"/>
                    <a:pt x="254" y="37"/>
                    <a:pt x="254" y="38"/>
                  </a:cubicBezTo>
                  <a:cubicBezTo>
                    <a:pt x="286" y="34"/>
                    <a:pt x="318" y="43"/>
                    <a:pt x="349" y="53"/>
                  </a:cubicBezTo>
                  <a:cubicBezTo>
                    <a:pt x="349" y="52"/>
                    <a:pt x="349" y="50"/>
                    <a:pt x="350" y="49"/>
                  </a:cubicBezTo>
                  <a:cubicBezTo>
                    <a:pt x="331" y="46"/>
                    <a:pt x="312" y="44"/>
                    <a:pt x="293" y="42"/>
                  </a:cubicBezTo>
                  <a:cubicBezTo>
                    <a:pt x="274" y="40"/>
                    <a:pt x="253" y="39"/>
                    <a:pt x="236" y="31"/>
                  </a:cubicBezTo>
                  <a:cubicBezTo>
                    <a:pt x="235" y="32"/>
                    <a:pt x="235" y="33"/>
                    <a:pt x="235" y="35"/>
                  </a:cubicBezTo>
                  <a:cubicBezTo>
                    <a:pt x="249" y="34"/>
                    <a:pt x="263" y="37"/>
                    <a:pt x="278" y="40"/>
                  </a:cubicBezTo>
                  <a:cubicBezTo>
                    <a:pt x="292" y="43"/>
                    <a:pt x="306" y="45"/>
                    <a:pt x="318" y="53"/>
                  </a:cubicBezTo>
                  <a:cubicBezTo>
                    <a:pt x="318" y="52"/>
                    <a:pt x="318" y="51"/>
                    <a:pt x="318" y="50"/>
                  </a:cubicBezTo>
                  <a:cubicBezTo>
                    <a:pt x="302" y="52"/>
                    <a:pt x="285" y="45"/>
                    <a:pt x="269" y="42"/>
                  </a:cubicBezTo>
                  <a:cubicBezTo>
                    <a:pt x="252" y="37"/>
                    <a:pt x="234" y="38"/>
                    <a:pt x="218" y="30"/>
                  </a:cubicBezTo>
                  <a:cubicBezTo>
                    <a:pt x="218" y="32"/>
                    <a:pt x="217" y="33"/>
                    <a:pt x="217" y="34"/>
                  </a:cubicBezTo>
                  <a:cubicBezTo>
                    <a:pt x="235" y="29"/>
                    <a:pt x="261" y="34"/>
                    <a:pt x="279" y="38"/>
                  </a:cubicBezTo>
                  <a:cubicBezTo>
                    <a:pt x="285" y="40"/>
                    <a:pt x="284" y="42"/>
                    <a:pt x="278" y="42"/>
                  </a:cubicBezTo>
                  <a:cubicBezTo>
                    <a:pt x="272" y="41"/>
                    <a:pt x="265" y="40"/>
                    <a:pt x="259" y="38"/>
                  </a:cubicBezTo>
                  <a:cubicBezTo>
                    <a:pt x="247" y="36"/>
                    <a:pt x="235" y="36"/>
                    <a:pt x="224" y="31"/>
                  </a:cubicBezTo>
                  <a:cubicBezTo>
                    <a:pt x="224" y="33"/>
                    <a:pt x="224" y="34"/>
                    <a:pt x="223" y="35"/>
                  </a:cubicBezTo>
                  <a:cubicBezTo>
                    <a:pt x="240" y="34"/>
                    <a:pt x="256" y="36"/>
                    <a:pt x="271" y="42"/>
                  </a:cubicBezTo>
                  <a:cubicBezTo>
                    <a:pt x="271" y="41"/>
                    <a:pt x="271" y="39"/>
                    <a:pt x="271" y="38"/>
                  </a:cubicBezTo>
                  <a:cubicBezTo>
                    <a:pt x="262" y="38"/>
                    <a:pt x="253" y="36"/>
                    <a:pt x="244" y="35"/>
                  </a:cubicBezTo>
                  <a:cubicBezTo>
                    <a:pt x="242" y="34"/>
                    <a:pt x="241" y="38"/>
                    <a:pt x="243" y="3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9" name="Freeform 789"/>
            <p:cNvSpPr/>
            <p:nvPr/>
          </p:nvSpPr>
          <p:spPr bwMode="auto">
            <a:xfrm>
              <a:off x="2043" y="3322"/>
              <a:ext cx="255" cy="109"/>
            </a:xfrm>
            <a:custGeom>
              <a:avLst/>
              <a:gdLst>
                <a:gd name="T0" fmla="*/ 4 w 209"/>
                <a:gd name="T1" fmla="*/ 88 h 90"/>
                <a:gd name="T2" fmla="*/ 46 w 209"/>
                <a:gd name="T3" fmla="*/ 39 h 90"/>
                <a:gd name="T4" fmla="*/ 109 w 209"/>
                <a:gd name="T5" fmla="*/ 10 h 90"/>
                <a:gd name="T6" fmla="*/ 175 w 209"/>
                <a:gd name="T7" fmla="*/ 11 h 90"/>
                <a:gd name="T8" fmla="*/ 207 w 209"/>
                <a:gd name="T9" fmla="*/ 13 h 90"/>
                <a:gd name="T10" fmla="*/ 205 w 209"/>
                <a:gd name="T11" fmla="*/ 9 h 90"/>
                <a:gd name="T12" fmla="*/ 155 w 209"/>
                <a:gd name="T13" fmla="*/ 1 h 90"/>
                <a:gd name="T14" fmla="*/ 86 w 209"/>
                <a:gd name="T15" fmla="*/ 11 h 90"/>
                <a:gd name="T16" fmla="*/ 35 w 209"/>
                <a:gd name="T17" fmla="*/ 41 h 90"/>
                <a:gd name="T18" fmla="*/ 0 w 209"/>
                <a:gd name="T19" fmla="*/ 86 h 90"/>
                <a:gd name="T20" fmla="*/ 4 w 209"/>
                <a:gd name="T21" fmla="*/ 88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9" h="90">
                  <a:moveTo>
                    <a:pt x="4" y="88"/>
                  </a:moveTo>
                  <a:cubicBezTo>
                    <a:pt x="10" y="66"/>
                    <a:pt x="28" y="51"/>
                    <a:pt x="46" y="39"/>
                  </a:cubicBezTo>
                  <a:cubicBezTo>
                    <a:pt x="65" y="24"/>
                    <a:pt x="85" y="15"/>
                    <a:pt x="109" y="10"/>
                  </a:cubicBezTo>
                  <a:cubicBezTo>
                    <a:pt x="132" y="5"/>
                    <a:pt x="152" y="4"/>
                    <a:pt x="175" y="11"/>
                  </a:cubicBezTo>
                  <a:cubicBezTo>
                    <a:pt x="185" y="14"/>
                    <a:pt x="197" y="18"/>
                    <a:pt x="207" y="13"/>
                  </a:cubicBezTo>
                  <a:cubicBezTo>
                    <a:pt x="209" y="12"/>
                    <a:pt x="207" y="8"/>
                    <a:pt x="205" y="9"/>
                  </a:cubicBezTo>
                  <a:cubicBezTo>
                    <a:pt x="190" y="17"/>
                    <a:pt x="170" y="2"/>
                    <a:pt x="155" y="1"/>
                  </a:cubicBezTo>
                  <a:cubicBezTo>
                    <a:pt x="132" y="0"/>
                    <a:pt x="108" y="4"/>
                    <a:pt x="86" y="11"/>
                  </a:cubicBezTo>
                  <a:cubicBezTo>
                    <a:pt x="67" y="17"/>
                    <a:pt x="51" y="29"/>
                    <a:pt x="35" y="41"/>
                  </a:cubicBezTo>
                  <a:cubicBezTo>
                    <a:pt x="20" y="53"/>
                    <a:pt x="6" y="67"/>
                    <a:pt x="0" y="86"/>
                  </a:cubicBezTo>
                  <a:cubicBezTo>
                    <a:pt x="0" y="89"/>
                    <a:pt x="4" y="90"/>
                    <a:pt x="4" y="8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0" name="Freeform 790"/>
            <p:cNvSpPr/>
            <p:nvPr/>
          </p:nvSpPr>
          <p:spPr bwMode="auto">
            <a:xfrm>
              <a:off x="2053" y="3341"/>
              <a:ext cx="251" cy="112"/>
            </a:xfrm>
            <a:custGeom>
              <a:avLst/>
              <a:gdLst>
                <a:gd name="T0" fmla="*/ 5 w 206"/>
                <a:gd name="T1" fmla="*/ 89 h 92"/>
                <a:gd name="T2" fmla="*/ 96 w 206"/>
                <a:gd name="T3" fmla="*/ 15 h 92"/>
                <a:gd name="T4" fmla="*/ 158 w 206"/>
                <a:gd name="T5" fmla="*/ 6 h 92"/>
                <a:gd name="T6" fmla="*/ 191 w 206"/>
                <a:gd name="T7" fmla="*/ 15 h 92"/>
                <a:gd name="T8" fmla="*/ 204 w 206"/>
                <a:gd name="T9" fmla="*/ 20 h 92"/>
                <a:gd name="T10" fmla="*/ 204 w 206"/>
                <a:gd name="T11" fmla="*/ 16 h 92"/>
                <a:gd name="T12" fmla="*/ 176 w 206"/>
                <a:gd name="T13" fmla="*/ 3 h 92"/>
                <a:gd name="T14" fmla="*/ 146 w 206"/>
                <a:gd name="T15" fmla="*/ 2 h 92"/>
                <a:gd name="T16" fmla="*/ 79 w 206"/>
                <a:gd name="T17" fmla="*/ 17 h 92"/>
                <a:gd name="T18" fmla="*/ 1 w 206"/>
                <a:gd name="T19" fmla="*/ 88 h 92"/>
                <a:gd name="T20" fmla="*/ 5 w 206"/>
                <a:gd name="T21" fmla="*/ 8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6" h="92">
                  <a:moveTo>
                    <a:pt x="5" y="89"/>
                  </a:moveTo>
                  <a:cubicBezTo>
                    <a:pt x="17" y="52"/>
                    <a:pt x="61" y="27"/>
                    <a:pt x="96" y="15"/>
                  </a:cubicBezTo>
                  <a:cubicBezTo>
                    <a:pt x="116" y="8"/>
                    <a:pt x="137" y="6"/>
                    <a:pt x="158" y="6"/>
                  </a:cubicBezTo>
                  <a:cubicBezTo>
                    <a:pt x="170" y="6"/>
                    <a:pt x="180" y="8"/>
                    <a:pt x="191" y="15"/>
                  </a:cubicBezTo>
                  <a:cubicBezTo>
                    <a:pt x="195" y="18"/>
                    <a:pt x="199" y="19"/>
                    <a:pt x="204" y="20"/>
                  </a:cubicBezTo>
                  <a:cubicBezTo>
                    <a:pt x="206" y="20"/>
                    <a:pt x="206" y="16"/>
                    <a:pt x="204" y="16"/>
                  </a:cubicBezTo>
                  <a:cubicBezTo>
                    <a:pt x="193" y="15"/>
                    <a:pt x="185" y="6"/>
                    <a:pt x="176" y="3"/>
                  </a:cubicBezTo>
                  <a:cubicBezTo>
                    <a:pt x="167" y="0"/>
                    <a:pt x="155" y="2"/>
                    <a:pt x="146" y="2"/>
                  </a:cubicBezTo>
                  <a:cubicBezTo>
                    <a:pt x="123" y="3"/>
                    <a:pt x="101" y="8"/>
                    <a:pt x="79" y="17"/>
                  </a:cubicBezTo>
                  <a:cubicBezTo>
                    <a:pt x="48" y="29"/>
                    <a:pt x="12" y="55"/>
                    <a:pt x="1" y="88"/>
                  </a:cubicBezTo>
                  <a:cubicBezTo>
                    <a:pt x="0" y="90"/>
                    <a:pt x="4" y="92"/>
                    <a:pt x="5" y="8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1" name="Freeform 791"/>
            <p:cNvSpPr/>
            <p:nvPr/>
          </p:nvSpPr>
          <p:spPr bwMode="auto">
            <a:xfrm>
              <a:off x="2073" y="3362"/>
              <a:ext cx="251" cy="104"/>
            </a:xfrm>
            <a:custGeom>
              <a:avLst/>
              <a:gdLst>
                <a:gd name="T0" fmla="*/ 5 w 206"/>
                <a:gd name="T1" fmla="*/ 83 h 85"/>
                <a:gd name="T2" fmla="*/ 85 w 206"/>
                <a:gd name="T3" fmla="*/ 23 h 85"/>
                <a:gd name="T4" fmla="*/ 203 w 206"/>
                <a:gd name="T5" fmla="*/ 18 h 85"/>
                <a:gd name="T6" fmla="*/ 204 w 206"/>
                <a:gd name="T7" fmla="*/ 14 h 85"/>
                <a:gd name="T8" fmla="*/ 88 w 206"/>
                <a:gd name="T9" fmla="*/ 17 h 85"/>
                <a:gd name="T10" fmla="*/ 1 w 206"/>
                <a:gd name="T11" fmla="*/ 80 h 85"/>
                <a:gd name="T12" fmla="*/ 5 w 206"/>
                <a:gd name="T13" fmla="*/ 8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6" h="85">
                  <a:moveTo>
                    <a:pt x="5" y="83"/>
                  </a:moveTo>
                  <a:cubicBezTo>
                    <a:pt x="26" y="55"/>
                    <a:pt x="54" y="38"/>
                    <a:pt x="85" y="23"/>
                  </a:cubicBezTo>
                  <a:cubicBezTo>
                    <a:pt x="124" y="4"/>
                    <a:pt x="162" y="9"/>
                    <a:pt x="203" y="18"/>
                  </a:cubicBezTo>
                  <a:cubicBezTo>
                    <a:pt x="205" y="19"/>
                    <a:pt x="206" y="15"/>
                    <a:pt x="204" y="14"/>
                  </a:cubicBezTo>
                  <a:cubicBezTo>
                    <a:pt x="165" y="6"/>
                    <a:pt x="126" y="0"/>
                    <a:pt x="88" y="17"/>
                  </a:cubicBezTo>
                  <a:cubicBezTo>
                    <a:pt x="54" y="33"/>
                    <a:pt x="24" y="51"/>
                    <a:pt x="1" y="80"/>
                  </a:cubicBezTo>
                  <a:cubicBezTo>
                    <a:pt x="0" y="83"/>
                    <a:pt x="3" y="85"/>
                    <a:pt x="5" y="8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2" name="Freeform 792"/>
            <p:cNvSpPr/>
            <p:nvPr/>
          </p:nvSpPr>
          <p:spPr bwMode="auto">
            <a:xfrm>
              <a:off x="2092" y="3412"/>
              <a:ext cx="180" cy="135"/>
            </a:xfrm>
            <a:custGeom>
              <a:avLst/>
              <a:gdLst>
                <a:gd name="T0" fmla="*/ 9 w 148"/>
                <a:gd name="T1" fmla="*/ 66 h 111"/>
                <a:gd name="T2" fmla="*/ 30 w 148"/>
                <a:gd name="T3" fmla="*/ 91 h 111"/>
                <a:gd name="T4" fmla="*/ 33 w 148"/>
                <a:gd name="T5" fmla="*/ 89 h 111"/>
                <a:gd name="T6" fmla="*/ 15 w 148"/>
                <a:gd name="T7" fmla="*/ 70 h 111"/>
                <a:gd name="T8" fmla="*/ 40 w 148"/>
                <a:gd name="T9" fmla="*/ 28 h 111"/>
                <a:gd name="T10" fmla="*/ 76 w 148"/>
                <a:gd name="T11" fmla="*/ 12 h 111"/>
                <a:gd name="T12" fmla="*/ 120 w 148"/>
                <a:gd name="T13" fmla="*/ 27 h 111"/>
                <a:gd name="T14" fmla="*/ 131 w 148"/>
                <a:gd name="T15" fmla="*/ 39 h 111"/>
                <a:gd name="T16" fmla="*/ 111 w 148"/>
                <a:gd name="T17" fmla="*/ 59 h 111"/>
                <a:gd name="T18" fmla="*/ 85 w 148"/>
                <a:gd name="T19" fmla="*/ 75 h 111"/>
                <a:gd name="T20" fmla="*/ 60 w 148"/>
                <a:gd name="T21" fmla="*/ 101 h 111"/>
                <a:gd name="T22" fmla="*/ 49 w 148"/>
                <a:gd name="T23" fmla="*/ 101 h 111"/>
                <a:gd name="T24" fmla="*/ 41 w 148"/>
                <a:gd name="T25" fmla="*/ 79 h 111"/>
                <a:gd name="T26" fmla="*/ 38 w 148"/>
                <a:gd name="T27" fmla="*/ 77 h 111"/>
                <a:gd name="T28" fmla="*/ 53 w 148"/>
                <a:gd name="T29" fmla="*/ 110 h 111"/>
                <a:gd name="T30" fmla="*/ 56 w 148"/>
                <a:gd name="T31" fmla="*/ 110 h 111"/>
                <a:gd name="T32" fmla="*/ 96 w 148"/>
                <a:gd name="T33" fmla="*/ 72 h 111"/>
                <a:gd name="T34" fmla="*/ 135 w 148"/>
                <a:gd name="T35" fmla="*/ 49 h 111"/>
                <a:gd name="T36" fmla="*/ 99 w 148"/>
                <a:gd name="T37" fmla="*/ 7 h 111"/>
                <a:gd name="T38" fmla="*/ 26 w 148"/>
                <a:gd name="T39" fmla="*/ 33 h 111"/>
                <a:gd name="T40" fmla="*/ 6 w 148"/>
                <a:gd name="T41" fmla="*/ 60 h 111"/>
                <a:gd name="T42" fmla="*/ 30 w 148"/>
                <a:gd name="T43" fmla="*/ 91 h 111"/>
                <a:gd name="T44" fmla="*/ 33 w 148"/>
                <a:gd name="T45" fmla="*/ 88 h 111"/>
                <a:gd name="T46" fmla="*/ 12 w 148"/>
                <a:gd name="T47" fmla="*/ 63 h 111"/>
                <a:gd name="T48" fmla="*/ 9 w 148"/>
                <a:gd name="T49" fmla="*/ 6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8" h="111">
                  <a:moveTo>
                    <a:pt x="9" y="66"/>
                  </a:moveTo>
                  <a:cubicBezTo>
                    <a:pt x="16" y="74"/>
                    <a:pt x="22" y="83"/>
                    <a:pt x="30" y="91"/>
                  </a:cubicBezTo>
                  <a:cubicBezTo>
                    <a:pt x="32" y="93"/>
                    <a:pt x="34" y="91"/>
                    <a:pt x="33" y="89"/>
                  </a:cubicBezTo>
                  <a:cubicBezTo>
                    <a:pt x="28" y="81"/>
                    <a:pt x="21" y="76"/>
                    <a:pt x="15" y="70"/>
                  </a:cubicBezTo>
                  <a:cubicBezTo>
                    <a:pt x="0" y="54"/>
                    <a:pt x="31" y="35"/>
                    <a:pt x="40" y="28"/>
                  </a:cubicBezTo>
                  <a:cubicBezTo>
                    <a:pt x="51" y="21"/>
                    <a:pt x="63" y="15"/>
                    <a:pt x="76" y="12"/>
                  </a:cubicBezTo>
                  <a:cubicBezTo>
                    <a:pt x="94" y="7"/>
                    <a:pt x="107" y="14"/>
                    <a:pt x="120" y="27"/>
                  </a:cubicBezTo>
                  <a:cubicBezTo>
                    <a:pt x="124" y="31"/>
                    <a:pt x="128" y="34"/>
                    <a:pt x="131" y="39"/>
                  </a:cubicBezTo>
                  <a:cubicBezTo>
                    <a:pt x="137" y="47"/>
                    <a:pt x="116" y="57"/>
                    <a:pt x="111" y="59"/>
                  </a:cubicBezTo>
                  <a:cubicBezTo>
                    <a:pt x="102" y="64"/>
                    <a:pt x="93" y="68"/>
                    <a:pt x="85" y="75"/>
                  </a:cubicBezTo>
                  <a:cubicBezTo>
                    <a:pt x="76" y="83"/>
                    <a:pt x="68" y="92"/>
                    <a:pt x="60" y="101"/>
                  </a:cubicBezTo>
                  <a:cubicBezTo>
                    <a:pt x="55" y="106"/>
                    <a:pt x="54" y="106"/>
                    <a:pt x="49" y="101"/>
                  </a:cubicBezTo>
                  <a:cubicBezTo>
                    <a:pt x="45" y="96"/>
                    <a:pt x="38" y="87"/>
                    <a:pt x="41" y="79"/>
                  </a:cubicBezTo>
                  <a:cubicBezTo>
                    <a:pt x="42" y="77"/>
                    <a:pt x="39" y="75"/>
                    <a:pt x="38" y="77"/>
                  </a:cubicBezTo>
                  <a:cubicBezTo>
                    <a:pt x="32" y="89"/>
                    <a:pt x="44" y="103"/>
                    <a:pt x="53" y="110"/>
                  </a:cubicBezTo>
                  <a:cubicBezTo>
                    <a:pt x="54" y="111"/>
                    <a:pt x="55" y="111"/>
                    <a:pt x="56" y="110"/>
                  </a:cubicBezTo>
                  <a:cubicBezTo>
                    <a:pt x="69" y="98"/>
                    <a:pt x="80" y="83"/>
                    <a:pt x="96" y="72"/>
                  </a:cubicBezTo>
                  <a:cubicBezTo>
                    <a:pt x="108" y="64"/>
                    <a:pt x="123" y="60"/>
                    <a:pt x="135" y="49"/>
                  </a:cubicBezTo>
                  <a:cubicBezTo>
                    <a:pt x="148" y="37"/>
                    <a:pt x="108" y="10"/>
                    <a:pt x="99" y="7"/>
                  </a:cubicBezTo>
                  <a:cubicBezTo>
                    <a:pt x="74" y="0"/>
                    <a:pt x="44" y="19"/>
                    <a:pt x="26" y="33"/>
                  </a:cubicBezTo>
                  <a:cubicBezTo>
                    <a:pt x="19" y="39"/>
                    <a:pt x="6" y="49"/>
                    <a:pt x="6" y="60"/>
                  </a:cubicBezTo>
                  <a:cubicBezTo>
                    <a:pt x="6" y="73"/>
                    <a:pt x="23" y="80"/>
                    <a:pt x="30" y="91"/>
                  </a:cubicBezTo>
                  <a:cubicBezTo>
                    <a:pt x="30" y="90"/>
                    <a:pt x="32" y="89"/>
                    <a:pt x="33" y="88"/>
                  </a:cubicBezTo>
                  <a:cubicBezTo>
                    <a:pt x="25" y="81"/>
                    <a:pt x="19" y="71"/>
                    <a:pt x="12" y="63"/>
                  </a:cubicBezTo>
                  <a:cubicBezTo>
                    <a:pt x="10" y="61"/>
                    <a:pt x="7" y="64"/>
                    <a:pt x="9" y="6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3" name="Freeform 793"/>
            <p:cNvSpPr/>
            <p:nvPr/>
          </p:nvSpPr>
          <p:spPr bwMode="auto">
            <a:xfrm>
              <a:off x="2247" y="3394"/>
              <a:ext cx="118" cy="64"/>
            </a:xfrm>
            <a:custGeom>
              <a:avLst/>
              <a:gdLst>
                <a:gd name="T0" fmla="*/ 13 w 97"/>
                <a:gd name="T1" fmla="*/ 28 h 53"/>
                <a:gd name="T2" fmla="*/ 33 w 97"/>
                <a:gd name="T3" fmla="*/ 52 h 53"/>
                <a:gd name="T4" fmla="*/ 36 w 97"/>
                <a:gd name="T5" fmla="*/ 50 h 53"/>
                <a:gd name="T6" fmla="*/ 25 w 97"/>
                <a:gd name="T7" fmla="*/ 32 h 53"/>
                <a:gd name="T8" fmla="*/ 22 w 97"/>
                <a:gd name="T9" fmla="*/ 18 h 53"/>
                <a:gd name="T10" fmla="*/ 55 w 97"/>
                <a:gd name="T11" fmla="*/ 14 h 53"/>
                <a:gd name="T12" fmla="*/ 88 w 97"/>
                <a:gd name="T13" fmla="*/ 39 h 53"/>
                <a:gd name="T14" fmla="*/ 72 w 97"/>
                <a:gd name="T15" fmla="*/ 42 h 53"/>
                <a:gd name="T16" fmla="*/ 42 w 97"/>
                <a:gd name="T17" fmla="*/ 48 h 53"/>
                <a:gd name="T18" fmla="*/ 43 w 97"/>
                <a:gd name="T19" fmla="*/ 52 h 53"/>
                <a:gd name="T20" fmla="*/ 80 w 97"/>
                <a:gd name="T21" fmla="*/ 45 h 53"/>
                <a:gd name="T22" fmla="*/ 96 w 97"/>
                <a:gd name="T23" fmla="*/ 40 h 53"/>
                <a:gd name="T24" fmla="*/ 96 w 97"/>
                <a:gd name="T25" fmla="*/ 37 h 53"/>
                <a:gd name="T26" fmla="*/ 24 w 97"/>
                <a:gd name="T27" fmla="*/ 13 h 53"/>
                <a:gd name="T28" fmla="*/ 33 w 97"/>
                <a:gd name="T29" fmla="*/ 51 h 53"/>
                <a:gd name="T30" fmla="*/ 35 w 97"/>
                <a:gd name="T31" fmla="*/ 49 h 53"/>
                <a:gd name="T32" fmla="*/ 17 w 97"/>
                <a:gd name="T33" fmla="*/ 26 h 53"/>
                <a:gd name="T34" fmla="*/ 13 w 97"/>
                <a:gd name="T35" fmla="*/ 28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7" h="53">
                  <a:moveTo>
                    <a:pt x="13" y="28"/>
                  </a:moveTo>
                  <a:cubicBezTo>
                    <a:pt x="19" y="38"/>
                    <a:pt x="23" y="47"/>
                    <a:pt x="33" y="52"/>
                  </a:cubicBezTo>
                  <a:cubicBezTo>
                    <a:pt x="35" y="53"/>
                    <a:pt x="37" y="52"/>
                    <a:pt x="36" y="50"/>
                  </a:cubicBezTo>
                  <a:cubicBezTo>
                    <a:pt x="35" y="43"/>
                    <a:pt x="30" y="38"/>
                    <a:pt x="25" y="32"/>
                  </a:cubicBezTo>
                  <a:cubicBezTo>
                    <a:pt x="21" y="29"/>
                    <a:pt x="13" y="24"/>
                    <a:pt x="22" y="18"/>
                  </a:cubicBezTo>
                  <a:cubicBezTo>
                    <a:pt x="32" y="13"/>
                    <a:pt x="45" y="12"/>
                    <a:pt x="55" y="14"/>
                  </a:cubicBezTo>
                  <a:cubicBezTo>
                    <a:pt x="61" y="14"/>
                    <a:pt x="97" y="36"/>
                    <a:pt x="88" y="39"/>
                  </a:cubicBezTo>
                  <a:cubicBezTo>
                    <a:pt x="83" y="41"/>
                    <a:pt x="77" y="41"/>
                    <a:pt x="72" y="42"/>
                  </a:cubicBezTo>
                  <a:cubicBezTo>
                    <a:pt x="62" y="43"/>
                    <a:pt x="52" y="46"/>
                    <a:pt x="42" y="48"/>
                  </a:cubicBezTo>
                  <a:cubicBezTo>
                    <a:pt x="40" y="49"/>
                    <a:pt x="41" y="52"/>
                    <a:pt x="43" y="52"/>
                  </a:cubicBezTo>
                  <a:cubicBezTo>
                    <a:pt x="56" y="50"/>
                    <a:pt x="68" y="46"/>
                    <a:pt x="80" y="45"/>
                  </a:cubicBezTo>
                  <a:cubicBezTo>
                    <a:pt x="86" y="44"/>
                    <a:pt x="91" y="43"/>
                    <a:pt x="96" y="40"/>
                  </a:cubicBezTo>
                  <a:cubicBezTo>
                    <a:pt x="97" y="39"/>
                    <a:pt x="97" y="38"/>
                    <a:pt x="96" y="37"/>
                  </a:cubicBezTo>
                  <a:cubicBezTo>
                    <a:pt x="77" y="16"/>
                    <a:pt x="52" y="0"/>
                    <a:pt x="24" y="13"/>
                  </a:cubicBezTo>
                  <a:cubicBezTo>
                    <a:pt x="0" y="24"/>
                    <a:pt x="29" y="36"/>
                    <a:pt x="33" y="51"/>
                  </a:cubicBezTo>
                  <a:cubicBezTo>
                    <a:pt x="33" y="50"/>
                    <a:pt x="34" y="50"/>
                    <a:pt x="35" y="49"/>
                  </a:cubicBezTo>
                  <a:cubicBezTo>
                    <a:pt x="26" y="44"/>
                    <a:pt x="22" y="35"/>
                    <a:pt x="17" y="26"/>
                  </a:cubicBezTo>
                  <a:cubicBezTo>
                    <a:pt x="16" y="24"/>
                    <a:pt x="12" y="26"/>
                    <a:pt x="13" y="2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4" name="Freeform 794"/>
            <p:cNvSpPr/>
            <p:nvPr/>
          </p:nvSpPr>
          <p:spPr bwMode="auto">
            <a:xfrm>
              <a:off x="2169" y="3466"/>
              <a:ext cx="235" cy="102"/>
            </a:xfrm>
            <a:custGeom>
              <a:avLst/>
              <a:gdLst>
                <a:gd name="T0" fmla="*/ 5 w 193"/>
                <a:gd name="T1" fmla="*/ 82 h 84"/>
                <a:gd name="T2" fmla="*/ 94 w 193"/>
                <a:gd name="T3" fmla="*/ 20 h 84"/>
                <a:gd name="T4" fmla="*/ 146 w 193"/>
                <a:gd name="T5" fmla="*/ 7 h 84"/>
                <a:gd name="T6" fmla="*/ 191 w 193"/>
                <a:gd name="T7" fmla="*/ 5 h 84"/>
                <a:gd name="T8" fmla="*/ 190 w 193"/>
                <a:gd name="T9" fmla="*/ 1 h 84"/>
                <a:gd name="T10" fmla="*/ 134 w 193"/>
                <a:gd name="T11" fmla="*/ 5 h 84"/>
                <a:gd name="T12" fmla="*/ 78 w 193"/>
                <a:gd name="T13" fmla="*/ 22 h 84"/>
                <a:gd name="T14" fmla="*/ 1 w 193"/>
                <a:gd name="T15" fmla="*/ 80 h 84"/>
                <a:gd name="T16" fmla="*/ 5 w 193"/>
                <a:gd name="T17" fmla="*/ 8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3" h="84">
                  <a:moveTo>
                    <a:pt x="5" y="82"/>
                  </a:moveTo>
                  <a:cubicBezTo>
                    <a:pt x="26" y="51"/>
                    <a:pt x="59" y="33"/>
                    <a:pt x="94" y="20"/>
                  </a:cubicBezTo>
                  <a:cubicBezTo>
                    <a:pt x="111" y="14"/>
                    <a:pt x="128" y="10"/>
                    <a:pt x="146" y="7"/>
                  </a:cubicBezTo>
                  <a:cubicBezTo>
                    <a:pt x="161" y="5"/>
                    <a:pt x="176" y="9"/>
                    <a:pt x="191" y="5"/>
                  </a:cubicBezTo>
                  <a:cubicBezTo>
                    <a:pt x="193" y="4"/>
                    <a:pt x="192" y="0"/>
                    <a:pt x="190" y="1"/>
                  </a:cubicBezTo>
                  <a:cubicBezTo>
                    <a:pt x="172" y="6"/>
                    <a:pt x="153" y="2"/>
                    <a:pt x="134" y="5"/>
                  </a:cubicBezTo>
                  <a:cubicBezTo>
                    <a:pt x="115" y="8"/>
                    <a:pt x="96" y="15"/>
                    <a:pt x="78" y="22"/>
                  </a:cubicBezTo>
                  <a:cubicBezTo>
                    <a:pt x="48" y="34"/>
                    <a:pt x="20" y="52"/>
                    <a:pt x="1" y="80"/>
                  </a:cubicBezTo>
                  <a:cubicBezTo>
                    <a:pt x="0" y="82"/>
                    <a:pt x="3" y="84"/>
                    <a:pt x="5" y="8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5" name="Freeform 795"/>
            <p:cNvSpPr/>
            <p:nvPr/>
          </p:nvSpPr>
          <p:spPr bwMode="auto">
            <a:xfrm>
              <a:off x="2182" y="3486"/>
              <a:ext cx="235" cy="101"/>
            </a:xfrm>
            <a:custGeom>
              <a:avLst/>
              <a:gdLst>
                <a:gd name="T0" fmla="*/ 5 w 193"/>
                <a:gd name="T1" fmla="*/ 81 h 83"/>
                <a:gd name="T2" fmla="*/ 86 w 193"/>
                <a:gd name="T3" fmla="*/ 27 h 83"/>
                <a:gd name="T4" fmla="*/ 139 w 193"/>
                <a:gd name="T5" fmla="*/ 9 h 83"/>
                <a:gd name="T6" fmla="*/ 190 w 193"/>
                <a:gd name="T7" fmla="*/ 7 h 83"/>
                <a:gd name="T8" fmla="*/ 191 w 193"/>
                <a:gd name="T9" fmla="*/ 3 h 83"/>
                <a:gd name="T10" fmla="*/ 145 w 193"/>
                <a:gd name="T11" fmla="*/ 5 h 83"/>
                <a:gd name="T12" fmla="*/ 100 w 193"/>
                <a:gd name="T13" fmla="*/ 16 h 83"/>
                <a:gd name="T14" fmla="*/ 45 w 193"/>
                <a:gd name="T15" fmla="*/ 44 h 83"/>
                <a:gd name="T16" fmla="*/ 2 w 193"/>
                <a:gd name="T17" fmla="*/ 78 h 83"/>
                <a:gd name="T18" fmla="*/ 5 w 193"/>
                <a:gd name="T19" fmla="*/ 8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3" h="83">
                  <a:moveTo>
                    <a:pt x="5" y="81"/>
                  </a:moveTo>
                  <a:cubicBezTo>
                    <a:pt x="30" y="59"/>
                    <a:pt x="55" y="42"/>
                    <a:pt x="86" y="27"/>
                  </a:cubicBezTo>
                  <a:cubicBezTo>
                    <a:pt x="103" y="19"/>
                    <a:pt x="120" y="11"/>
                    <a:pt x="139" y="9"/>
                  </a:cubicBezTo>
                  <a:cubicBezTo>
                    <a:pt x="155" y="7"/>
                    <a:pt x="174" y="4"/>
                    <a:pt x="190" y="7"/>
                  </a:cubicBezTo>
                  <a:cubicBezTo>
                    <a:pt x="192" y="8"/>
                    <a:pt x="193" y="4"/>
                    <a:pt x="191" y="3"/>
                  </a:cubicBezTo>
                  <a:cubicBezTo>
                    <a:pt x="176" y="0"/>
                    <a:pt x="160" y="4"/>
                    <a:pt x="145" y="5"/>
                  </a:cubicBezTo>
                  <a:cubicBezTo>
                    <a:pt x="129" y="5"/>
                    <a:pt x="115" y="10"/>
                    <a:pt x="100" y="16"/>
                  </a:cubicBezTo>
                  <a:cubicBezTo>
                    <a:pt x="82" y="25"/>
                    <a:pt x="63" y="34"/>
                    <a:pt x="45" y="44"/>
                  </a:cubicBezTo>
                  <a:cubicBezTo>
                    <a:pt x="30" y="53"/>
                    <a:pt x="16" y="66"/>
                    <a:pt x="2" y="78"/>
                  </a:cubicBezTo>
                  <a:cubicBezTo>
                    <a:pt x="0" y="80"/>
                    <a:pt x="3" y="83"/>
                    <a:pt x="5" y="8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6" name="Freeform 796"/>
            <p:cNvSpPr/>
            <p:nvPr/>
          </p:nvSpPr>
          <p:spPr bwMode="auto">
            <a:xfrm>
              <a:off x="2277" y="3523"/>
              <a:ext cx="199" cy="106"/>
            </a:xfrm>
            <a:custGeom>
              <a:avLst/>
              <a:gdLst>
                <a:gd name="T0" fmla="*/ 125 w 163"/>
                <a:gd name="T1" fmla="*/ 7 h 87"/>
                <a:gd name="T2" fmla="*/ 140 w 163"/>
                <a:gd name="T3" fmla="*/ 25 h 87"/>
                <a:gd name="T4" fmla="*/ 147 w 163"/>
                <a:gd name="T5" fmla="*/ 38 h 87"/>
                <a:gd name="T6" fmla="*/ 128 w 163"/>
                <a:gd name="T7" fmla="*/ 46 h 87"/>
                <a:gd name="T8" fmla="*/ 61 w 163"/>
                <a:gd name="T9" fmla="*/ 68 h 87"/>
                <a:gd name="T10" fmla="*/ 43 w 163"/>
                <a:gd name="T11" fmla="*/ 80 h 87"/>
                <a:gd name="T12" fmla="*/ 31 w 163"/>
                <a:gd name="T13" fmla="*/ 73 h 87"/>
                <a:gd name="T14" fmla="*/ 32 w 163"/>
                <a:gd name="T15" fmla="*/ 29 h 87"/>
                <a:gd name="T16" fmla="*/ 119 w 163"/>
                <a:gd name="T17" fmla="*/ 5 h 87"/>
                <a:gd name="T18" fmla="*/ 119 w 163"/>
                <a:gd name="T19" fmla="*/ 1 h 87"/>
                <a:gd name="T20" fmla="*/ 21 w 163"/>
                <a:gd name="T21" fmla="*/ 31 h 87"/>
                <a:gd name="T22" fmla="*/ 38 w 163"/>
                <a:gd name="T23" fmla="*/ 86 h 87"/>
                <a:gd name="T24" fmla="*/ 41 w 163"/>
                <a:gd name="T25" fmla="*/ 86 h 87"/>
                <a:gd name="T26" fmla="*/ 106 w 163"/>
                <a:gd name="T27" fmla="*/ 54 h 87"/>
                <a:gd name="T28" fmla="*/ 146 w 163"/>
                <a:gd name="T29" fmla="*/ 47 h 87"/>
                <a:gd name="T30" fmla="*/ 128 w 163"/>
                <a:gd name="T31" fmla="*/ 4 h 87"/>
                <a:gd name="T32" fmla="*/ 125 w 163"/>
                <a:gd name="T33" fmla="*/ 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3" h="87">
                  <a:moveTo>
                    <a:pt x="125" y="7"/>
                  </a:moveTo>
                  <a:cubicBezTo>
                    <a:pt x="131" y="12"/>
                    <a:pt x="135" y="19"/>
                    <a:pt x="140" y="25"/>
                  </a:cubicBezTo>
                  <a:cubicBezTo>
                    <a:pt x="143" y="29"/>
                    <a:pt x="145" y="33"/>
                    <a:pt x="147" y="38"/>
                  </a:cubicBezTo>
                  <a:cubicBezTo>
                    <a:pt x="150" y="45"/>
                    <a:pt x="130" y="46"/>
                    <a:pt x="128" y="46"/>
                  </a:cubicBezTo>
                  <a:cubicBezTo>
                    <a:pt x="105" y="48"/>
                    <a:pt x="81" y="57"/>
                    <a:pt x="61" y="68"/>
                  </a:cubicBezTo>
                  <a:cubicBezTo>
                    <a:pt x="55" y="72"/>
                    <a:pt x="49" y="76"/>
                    <a:pt x="43" y="80"/>
                  </a:cubicBezTo>
                  <a:cubicBezTo>
                    <a:pt x="38" y="83"/>
                    <a:pt x="34" y="76"/>
                    <a:pt x="31" y="73"/>
                  </a:cubicBezTo>
                  <a:cubicBezTo>
                    <a:pt x="17" y="58"/>
                    <a:pt x="11" y="42"/>
                    <a:pt x="32" y="29"/>
                  </a:cubicBezTo>
                  <a:cubicBezTo>
                    <a:pt x="58" y="14"/>
                    <a:pt x="89" y="8"/>
                    <a:pt x="119" y="5"/>
                  </a:cubicBezTo>
                  <a:cubicBezTo>
                    <a:pt x="121" y="4"/>
                    <a:pt x="121" y="0"/>
                    <a:pt x="119" y="1"/>
                  </a:cubicBezTo>
                  <a:cubicBezTo>
                    <a:pt x="87" y="5"/>
                    <a:pt x="47" y="11"/>
                    <a:pt x="21" y="31"/>
                  </a:cubicBezTo>
                  <a:cubicBezTo>
                    <a:pt x="0" y="49"/>
                    <a:pt x="24" y="72"/>
                    <a:pt x="38" y="86"/>
                  </a:cubicBezTo>
                  <a:cubicBezTo>
                    <a:pt x="39" y="87"/>
                    <a:pt x="40" y="87"/>
                    <a:pt x="41" y="86"/>
                  </a:cubicBezTo>
                  <a:cubicBezTo>
                    <a:pt x="62" y="73"/>
                    <a:pt x="82" y="62"/>
                    <a:pt x="106" y="54"/>
                  </a:cubicBezTo>
                  <a:cubicBezTo>
                    <a:pt x="119" y="50"/>
                    <a:pt x="134" y="52"/>
                    <a:pt x="146" y="47"/>
                  </a:cubicBezTo>
                  <a:cubicBezTo>
                    <a:pt x="163" y="39"/>
                    <a:pt x="135" y="11"/>
                    <a:pt x="128" y="4"/>
                  </a:cubicBezTo>
                  <a:cubicBezTo>
                    <a:pt x="126" y="2"/>
                    <a:pt x="124" y="5"/>
                    <a:pt x="125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7" name="Freeform 797"/>
            <p:cNvSpPr/>
            <p:nvPr/>
          </p:nvSpPr>
          <p:spPr bwMode="auto">
            <a:xfrm>
              <a:off x="2212" y="3576"/>
              <a:ext cx="49" cy="39"/>
            </a:xfrm>
            <a:custGeom>
              <a:avLst/>
              <a:gdLst>
                <a:gd name="T0" fmla="*/ 4 w 41"/>
                <a:gd name="T1" fmla="*/ 30 h 32"/>
                <a:gd name="T2" fmla="*/ 40 w 41"/>
                <a:gd name="T3" fmla="*/ 4 h 32"/>
                <a:gd name="T4" fmla="*/ 37 w 41"/>
                <a:gd name="T5" fmla="*/ 2 h 32"/>
                <a:gd name="T6" fmla="*/ 34 w 41"/>
                <a:gd name="T7" fmla="*/ 8 h 32"/>
                <a:gd name="T8" fmla="*/ 38 w 41"/>
                <a:gd name="T9" fmla="*/ 10 h 32"/>
                <a:gd name="T10" fmla="*/ 41 w 41"/>
                <a:gd name="T11" fmla="*/ 2 h 32"/>
                <a:gd name="T12" fmla="*/ 38 w 41"/>
                <a:gd name="T13" fmla="*/ 0 h 32"/>
                <a:gd name="T14" fmla="*/ 2 w 41"/>
                <a:gd name="T15" fmla="*/ 27 h 32"/>
                <a:gd name="T16" fmla="*/ 4 w 41"/>
                <a:gd name="T17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32">
                  <a:moveTo>
                    <a:pt x="4" y="30"/>
                  </a:moveTo>
                  <a:cubicBezTo>
                    <a:pt x="15" y="19"/>
                    <a:pt x="27" y="11"/>
                    <a:pt x="40" y="4"/>
                  </a:cubicBezTo>
                  <a:cubicBezTo>
                    <a:pt x="39" y="3"/>
                    <a:pt x="38" y="3"/>
                    <a:pt x="37" y="2"/>
                  </a:cubicBezTo>
                  <a:cubicBezTo>
                    <a:pt x="36" y="4"/>
                    <a:pt x="36" y="6"/>
                    <a:pt x="34" y="8"/>
                  </a:cubicBezTo>
                  <a:cubicBezTo>
                    <a:pt x="33" y="10"/>
                    <a:pt x="36" y="12"/>
                    <a:pt x="38" y="10"/>
                  </a:cubicBezTo>
                  <a:cubicBezTo>
                    <a:pt x="40" y="8"/>
                    <a:pt x="41" y="5"/>
                    <a:pt x="41" y="2"/>
                  </a:cubicBezTo>
                  <a:cubicBezTo>
                    <a:pt x="41" y="0"/>
                    <a:pt x="39" y="0"/>
                    <a:pt x="38" y="0"/>
                  </a:cubicBezTo>
                  <a:cubicBezTo>
                    <a:pt x="25" y="8"/>
                    <a:pt x="12" y="16"/>
                    <a:pt x="2" y="27"/>
                  </a:cubicBezTo>
                  <a:cubicBezTo>
                    <a:pt x="0" y="29"/>
                    <a:pt x="3" y="32"/>
                    <a:pt x="4" y="3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8" name="Freeform 798"/>
            <p:cNvSpPr/>
            <p:nvPr/>
          </p:nvSpPr>
          <p:spPr bwMode="auto">
            <a:xfrm>
              <a:off x="2222" y="3600"/>
              <a:ext cx="52" cy="34"/>
            </a:xfrm>
            <a:custGeom>
              <a:avLst/>
              <a:gdLst>
                <a:gd name="T0" fmla="*/ 6 w 42"/>
                <a:gd name="T1" fmla="*/ 26 h 28"/>
                <a:gd name="T2" fmla="*/ 39 w 42"/>
                <a:gd name="T3" fmla="*/ 5 h 28"/>
                <a:gd name="T4" fmla="*/ 39 w 42"/>
                <a:gd name="T5" fmla="*/ 1 h 28"/>
                <a:gd name="T6" fmla="*/ 3 w 42"/>
                <a:gd name="T7" fmla="*/ 24 h 28"/>
                <a:gd name="T8" fmla="*/ 6 w 42"/>
                <a:gd name="T9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8">
                  <a:moveTo>
                    <a:pt x="6" y="26"/>
                  </a:moveTo>
                  <a:cubicBezTo>
                    <a:pt x="15" y="19"/>
                    <a:pt x="26" y="4"/>
                    <a:pt x="39" y="5"/>
                  </a:cubicBezTo>
                  <a:cubicBezTo>
                    <a:pt x="42" y="5"/>
                    <a:pt x="41" y="1"/>
                    <a:pt x="39" y="1"/>
                  </a:cubicBezTo>
                  <a:cubicBezTo>
                    <a:pt x="25" y="0"/>
                    <a:pt x="13" y="15"/>
                    <a:pt x="3" y="24"/>
                  </a:cubicBezTo>
                  <a:cubicBezTo>
                    <a:pt x="0" y="25"/>
                    <a:pt x="3" y="28"/>
                    <a:pt x="6" y="2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9" name="Freeform 799"/>
            <p:cNvSpPr/>
            <p:nvPr/>
          </p:nvSpPr>
          <p:spPr bwMode="auto">
            <a:xfrm>
              <a:off x="2247" y="3617"/>
              <a:ext cx="36" cy="31"/>
            </a:xfrm>
            <a:custGeom>
              <a:avLst/>
              <a:gdLst>
                <a:gd name="T0" fmla="*/ 5 w 30"/>
                <a:gd name="T1" fmla="*/ 24 h 26"/>
                <a:gd name="T2" fmla="*/ 28 w 30"/>
                <a:gd name="T3" fmla="*/ 4 h 26"/>
                <a:gd name="T4" fmla="*/ 25 w 30"/>
                <a:gd name="T5" fmla="*/ 1 h 26"/>
                <a:gd name="T6" fmla="*/ 2 w 30"/>
                <a:gd name="T7" fmla="*/ 21 h 26"/>
                <a:gd name="T8" fmla="*/ 5 w 30"/>
                <a:gd name="T9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6">
                  <a:moveTo>
                    <a:pt x="5" y="24"/>
                  </a:moveTo>
                  <a:cubicBezTo>
                    <a:pt x="12" y="17"/>
                    <a:pt x="20" y="11"/>
                    <a:pt x="28" y="4"/>
                  </a:cubicBezTo>
                  <a:cubicBezTo>
                    <a:pt x="30" y="2"/>
                    <a:pt x="27" y="0"/>
                    <a:pt x="25" y="1"/>
                  </a:cubicBezTo>
                  <a:cubicBezTo>
                    <a:pt x="17" y="8"/>
                    <a:pt x="9" y="14"/>
                    <a:pt x="2" y="21"/>
                  </a:cubicBezTo>
                  <a:cubicBezTo>
                    <a:pt x="0" y="23"/>
                    <a:pt x="3" y="26"/>
                    <a:pt x="5" y="2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0" name="Freeform 800"/>
            <p:cNvSpPr/>
            <p:nvPr/>
          </p:nvSpPr>
          <p:spPr bwMode="auto">
            <a:xfrm>
              <a:off x="2242" y="3667"/>
              <a:ext cx="6" cy="5"/>
            </a:xfrm>
            <a:custGeom>
              <a:avLst/>
              <a:gdLst>
                <a:gd name="T0" fmla="*/ 3 w 5"/>
                <a:gd name="T1" fmla="*/ 4 h 4"/>
                <a:gd name="T2" fmla="*/ 3 w 5"/>
                <a:gd name="T3" fmla="*/ 0 h 4"/>
                <a:gd name="T4" fmla="*/ 3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5" y="4"/>
                    <a:pt x="5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1" name="Freeform 801"/>
            <p:cNvSpPr/>
            <p:nvPr/>
          </p:nvSpPr>
          <p:spPr bwMode="auto">
            <a:xfrm>
              <a:off x="2269" y="3672"/>
              <a:ext cx="6" cy="4"/>
            </a:xfrm>
            <a:custGeom>
              <a:avLst/>
              <a:gdLst>
                <a:gd name="T0" fmla="*/ 3 w 5"/>
                <a:gd name="T1" fmla="*/ 4 h 4"/>
                <a:gd name="T2" fmla="*/ 3 w 5"/>
                <a:gd name="T3" fmla="*/ 0 h 4"/>
                <a:gd name="T4" fmla="*/ 3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5" y="4"/>
                    <a:pt x="5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2" name="Freeform 802"/>
            <p:cNvSpPr/>
            <p:nvPr/>
          </p:nvSpPr>
          <p:spPr bwMode="auto">
            <a:xfrm>
              <a:off x="2333" y="3270"/>
              <a:ext cx="232" cy="104"/>
            </a:xfrm>
            <a:custGeom>
              <a:avLst/>
              <a:gdLst>
                <a:gd name="T0" fmla="*/ 11 w 190"/>
                <a:gd name="T1" fmla="*/ 46 h 85"/>
                <a:gd name="T2" fmla="*/ 25 w 190"/>
                <a:gd name="T3" fmla="*/ 56 h 85"/>
                <a:gd name="T4" fmla="*/ 27 w 190"/>
                <a:gd name="T5" fmla="*/ 53 h 85"/>
                <a:gd name="T6" fmla="*/ 44 w 190"/>
                <a:gd name="T7" fmla="*/ 15 h 85"/>
                <a:gd name="T8" fmla="*/ 98 w 190"/>
                <a:gd name="T9" fmla="*/ 6 h 85"/>
                <a:gd name="T10" fmla="*/ 156 w 190"/>
                <a:gd name="T11" fmla="*/ 26 h 85"/>
                <a:gd name="T12" fmla="*/ 185 w 190"/>
                <a:gd name="T13" fmla="*/ 69 h 85"/>
                <a:gd name="T14" fmla="*/ 188 w 190"/>
                <a:gd name="T15" fmla="*/ 66 h 85"/>
                <a:gd name="T16" fmla="*/ 106 w 190"/>
                <a:gd name="T17" fmla="*/ 62 h 85"/>
                <a:gd name="T18" fmla="*/ 68 w 190"/>
                <a:gd name="T19" fmla="*/ 74 h 85"/>
                <a:gd name="T20" fmla="*/ 46 w 190"/>
                <a:gd name="T21" fmla="*/ 73 h 85"/>
                <a:gd name="T22" fmla="*/ 37 w 190"/>
                <a:gd name="T23" fmla="*/ 49 h 85"/>
                <a:gd name="T24" fmla="*/ 33 w 190"/>
                <a:gd name="T25" fmla="*/ 47 h 85"/>
                <a:gd name="T26" fmla="*/ 57 w 190"/>
                <a:gd name="T27" fmla="*/ 84 h 85"/>
                <a:gd name="T28" fmla="*/ 71 w 190"/>
                <a:gd name="T29" fmla="*/ 77 h 85"/>
                <a:gd name="T30" fmla="*/ 107 w 190"/>
                <a:gd name="T31" fmla="*/ 66 h 85"/>
                <a:gd name="T32" fmla="*/ 187 w 190"/>
                <a:gd name="T33" fmla="*/ 70 h 85"/>
                <a:gd name="T34" fmla="*/ 189 w 190"/>
                <a:gd name="T35" fmla="*/ 67 h 85"/>
                <a:gd name="T36" fmla="*/ 143 w 190"/>
                <a:gd name="T37" fmla="*/ 12 h 85"/>
                <a:gd name="T38" fmla="*/ 71 w 190"/>
                <a:gd name="T39" fmla="*/ 3 h 85"/>
                <a:gd name="T40" fmla="*/ 18 w 190"/>
                <a:gd name="T41" fmla="*/ 31 h 85"/>
                <a:gd name="T42" fmla="*/ 26 w 190"/>
                <a:gd name="T43" fmla="*/ 57 h 85"/>
                <a:gd name="T44" fmla="*/ 28 w 190"/>
                <a:gd name="T45" fmla="*/ 53 h 85"/>
                <a:gd name="T46" fmla="*/ 13 w 190"/>
                <a:gd name="T47" fmla="*/ 43 h 85"/>
                <a:gd name="T48" fmla="*/ 11 w 190"/>
                <a:gd name="T49" fmla="*/ 4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0" h="85">
                  <a:moveTo>
                    <a:pt x="11" y="46"/>
                  </a:moveTo>
                  <a:cubicBezTo>
                    <a:pt x="16" y="49"/>
                    <a:pt x="21" y="52"/>
                    <a:pt x="25" y="56"/>
                  </a:cubicBezTo>
                  <a:cubicBezTo>
                    <a:pt x="26" y="55"/>
                    <a:pt x="26" y="54"/>
                    <a:pt x="27" y="53"/>
                  </a:cubicBezTo>
                  <a:cubicBezTo>
                    <a:pt x="0" y="45"/>
                    <a:pt x="36" y="19"/>
                    <a:pt x="44" y="15"/>
                  </a:cubicBezTo>
                  <a:cubicBezTo>
                    <a:pt x="60" y="6"/>
                    <a:pt x="81" y="4"/>
                    <a:pt x="98" y="6"/>
                  </a:cubicBezTo>
                  <a:cubicBezTo>
                    <a:pt x="119" y="7"/>
                    <a:pt x="140" y="12"/>
                    <a:pt x="156" y="26"/>
                  </a:cubicBezTo>
                  <a:cubicBezTo>
                    <a:pt x="168" y="38"/>
                    <a:pt x="177" y="54"/>
                    <a:pt x="185" y="69"/>
                  </a:cubicBezTo>
                  <a:cubicBezTo>
                    <a:pt x="186" y="68"/>
                    <a:pt x="187" y="67"/>
                    <a:pt x="188" y="66"/>
                  </a:cubicBezTo>
                  <a:cubicBezTo>
                    <a:pt x="161" y="57"/>
                    <a:pt x="133" y="57"/>
                    <a:pt x="106" y="62"/>
                  </a:cubicBezTo>
                  <a:cubicBezTo>
                    <a:pt x="93" y="65"/>
                    <a:pt x="79" y="67"/>
                    <a:pt x="68" y="74"/>
                  </a:cubicBezTo>
                  <a:cubicBezTo>
                    <a:pt x="59" y="79"/>
                    <a:pt x="54" y="81"/>
                    <a:pt x="46" y="73"/>
                  </a:cubicBezTo>
                  <a:cubicBezTo>
                    <a:pt x="41" y="68"/>
                    <a:pt x="32" y="57"/>
                    <a:pt x="37" y="49"/>
                  </a:cubicBezTo>
                  <a:cubicBezTo>
                    <a:pt x="38" y="47"/>
                    <a:pt x="35" y="45"/>
                    <a:pt x="33" y="47"/>
                  </a:cubicBezTo>
                  <a:cubicBezTo>
                    <a:pt x="27" y="59"/>
                    <a:pt x="43" y="85"/>
                    <a:pt x="57" y="84"/>
                  </a:cubicBezTo>
                  <a:cubicBezTo>
                    <a:pt x="62" y="83"/>
                    <a:pt x="66" y="80"/>
                    <a:pt x="71" y="77"/>
                  </a:cubicBezTo>
                  <a:cubicBezTo>
                    <a:pt x="81" y="70"/>
                    <a:pt x="95" y="69"/>
                    <a:pt x="107" y="66"/>
                  </a:cubicBezTo>
                  <a:cubicBezTo>
                    <a:pt x="133" y="60"/>
                    <a:pt x="161" y="61"/>
                    <a:pt x="187" y="70"/>
                  </a:cubicBezTo>
                  <a:cubicBezTo>
                    <a:pt x="189" y="70"/>
                    <a:pt x="190" y="68"/>
                    <a:pt x="189" y="67"/>
                  </a:cubicBezTo>
                  <a:cubicBezTo>
                    <a:pt x="178" y="46"/>
                    <a:pt x="165" y="24"/>
                    <a:pt x="143" y="12"/>
                  </a:cubicBezTo>
                  <a:cubicBezTo>
                    <a:pt x="122" y="1"/>
                    <a:pt x="94" y="0"/>
                    <a:pt x="71" y="3"/>
                  </a:cubicBezTo>
                  <a:cubicBezTo>
                    <a:pt x="50" y="6"/>
                    <a:pt x="31" y="15"/>
                    <a:pt x="18" y="31"/>
                  </a:cubicBezTo>
                  <a:cubicBezTo>
                    <a:pt x="9" y="43"/>
                    <a:pt x="12" y="53"/>
                    <a:pt x="26" y="57"/>
                  </a:cubicBezTo>
                  <a:cubicBezTo>
                    <a:pt x="28" y="57"/>
                    <a:pt x="29" y="55"/>
                    <a:pt x="28" y="53"/>
                  </a:cubicBezTo>
                  <a:cubicBezTo>
                    <a:pt x="24" y="49"/>
                    <a:pt x="19" y="46"/>
                    <a:pt x="13" y="43"/>
                  </a:cubicBezTo>
                  <a:cubicBezTo>
                    <a:pt x="11" y="42"/>
                    <a:pt x="9" y="45"/>
                    <a:pt x="11" y="4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3" name="Freeform 803"/>
            <p:cNvSpPr/>
            <p:nvPr/>
          </p:nvSpPr>
          <p:spPr bwMode="auto">
            <a:xfrm>
              <a:off x="2430" y="3369"/>
              <a:ext cx="163" cy="28"/>
            </a:xfrm>
            <a:custGeom>
              <a:avLst/>
              <a:gdLst>
                <a:gd name="T0" fmla="*/ 5 w 134"/>
                <a:gd name="T1" fmla="*/ 21 h 23"/>
                <a:gd name="T2" fmla="*/ 72 w 134"/>
                <a:gd name="T3" fmla="*/ 6 h 23"/>
                <a:gd name="T4" fmla="*/ 129 w 134"/>
                <a:gd name="T5" fmla="*/ 19 h 23"/>
                <a:gd name="T6" fmla="*/ 131 w 134"/>
                <a:gd name="T7" fmla="*/ 15 h 23"/>
                <a:gd name="T8" fmla="*/ 72 w 134"/>
                <a:gd name="T9" fmla="*/ 2 h 23"/>
                <a:gd name="T10" fmla="*/ 3 w 134"/>
                <a:gd name="T11" fmla="*/ 18 h 23"/>
                <a:gd name="T12" fmla="*/ 5 w 134"/>
                <a:gd name="T13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" h="23">
                  <a:moveTo>
                    <a:pt x="5" y="21"/>
                  </a:moveTo>
                  <a:cubicBezTo>
                    <a:pt x="26" y="10"/>
                    <a:pt x="48" y="5"/>
                    <a:pt x="72" y="6"/>
                  </a:cubicBezTo>
                  <a:cubicBezTo>
                    <a:pt x="90" y="7"/>
                    <a:pt x="114" y="10"/>
                    <a:pt x="129" y="19"/>
                  </a:cubicBezTo>
                  <a:cubicBezTo>
                    <a:pt x="132" y="20"/>
                    <a:pt x="134" y="16"/>
                    <a:pt x="131" y="15"/>
                  </a:cubicBezTo>
                  <a:cubicBezTo>
                    <a:pt x="114" y="5"/>
                    <a:pt x="91" y="3"/>
                    <a:pt x="72" y="2"/>
                  </a:cubicBezTo>
                  <a:cubicBezTo>
                    <a:pt x="48" y="0"/>
                    <a:pt x="24" y="6"/>
                    <a:pt x="3" y="18"/>
                  </a:cubicBezTo>
                  <a:cubicBezTo>
                    <a:pt x="0" y="19"/>
                    <a:pt x="2" y="23"/>
                    <a:pt x="5" y="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4" name="Freeform 804"/>
            <p:cNvSpPr/>
            <p:nvPr/>
          </p:nvSpPr>
          <p:spPr bwMode="auto">
            <a:xfrm>
              <a:off x="2458" y="3385"/>
              <a:ext cx="148" cy="34"/>
            </a:xfrm>
            <a:custGeom>
              <a:avLst/>
              <a:gdLst>
                <a:gd name="T0" fmla="*/ 5 w 122"/>
                <a:gd name="T1" fmla="*/ 25 h 28"/>
                <a:gd name="T2" fmla="*/ 117 w 122"/>
                <a:gd name="T3" fmla="*/ 27 h 28"/>
                <a:gd name="T4" fmla="*/ 119 w 122"/>
                <a:gd name="T5" fmla="*/ 23 h 28"/>
                <a:gd name="T6" fmla="*/ 3 w 122"/>
                <a:gd name="T7" fmla="*/ 21 h 28"/>
                <a:gd name="T8" fmla="*/ 5 w 122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" h="28">
                  <a:moveTo>
                    <a:pt x="5" y="25"/>
                  </a:moveTo>
                  <a:cubicBezTo>
                    <a:pt x="37" y="4"/>
                    <a:pt x="84" y="9"/>
                    <a:pt x="117" y="27"/>
                  </a:cubicBezTo>
                  <a:cubicBezTo>
                    <a:pt x="120" y="28"/>
                    <a:pt x="122" y="24"/>
                    <a:pt x="119" y="23"/>
                  </a:cubicBezTo>
                  <a:cubicBezTo>
                    <a:pt x="85" y="5"/>
                    <a:pt x="36" y="0"/>
                    <a:pt x="3" y="21"/>
                  </a:cubicBezTo>
                  <a:cubicBezTo>
                    <a:pt x="0" y="23"/>
                    <a:pt x="2" y="26"/>
                    <a:pt x="5" y="2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5" name="Freeform 805"/>
            <p:cNvSpPr/>
            <p:nvPr/>
          </p:nvSpPr>
          <p:spPr bwMode="auto">
            <a:xfrm>
              <a:off x="2466" y="3419"/>
              <a:ext cx="148" cy="25"/>
            </a:xfrm>
            <a:custGeom>
              <a:avLst/>
              <a:gdLst>
                <a:gd name="T0" fmla="*/ 4 w 121"/>
                <a:gd name="T1" fmla="*/ 19 h 20"/>
                <a:gd name="T2" fmla="*/ 117 w 121"/>
                <a:gd name="T3" fmla="*/ 19 h 20"/>
                <a:gd name="T4" fmla="*/ 118 w 121"/>
                <a:gd name="T5" fmla="*/ 15 h 20"/>
                <a:gd name="T6" fmla="*/ 2 w 121"/>
                <a:gd name="T7" fmla="*/ 15 h 20"/>
                <a:gd name="T8" fmla="*/ 4 w 121"/>
                <a:gd name="T9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20">
                  <a:moveTo>
                    <a:pt x="4" y="19"/>
                  </a:moveTo>
                  <a:cubicBezTo>
                    <a:pt x="42" y="4"/>
                    <a:pt x="78" y="8"/>
                    <a:pt x="117" y="19"/>
                  </a:cubicBezTo>
                  <a:cubicBezTo>
                    <a:pt x="120" y="20"/>
                    <a:pt x="121" y="16"/>
                    <a:pt x="118" y="15"/>
                  </a:cubicBezTo>
                  <a:cubicBezTo>
                    <a:pt x="79" y="4"/>
                    <a:pt x="41" y="0"/>
                    <a:pt x="2" y="15"/>
                  </a:cubicBezTo>
                  <a:cubicBezTo>
                    <a:pt x="0" y="16"/>
                    <a:pt x="1" y="20"/>
                    <a:pt x="4" y="1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6" name="Freeform 806"/>
            <p:cNvSpPr/>
            <p:nvPr/>
          </p:nvSpPr>
          <p:spPr bwMode="auto">
            <a:xfrm>
              <a:off x="2486" y="3456"/>
              <a:ext cx="102" cy="64"/>
            </a:xfrm>
            <a:custGeom>
              <a:avLst/>
              <a:gdLst>
                <a:gd name="T0" fmla="*/ 6 w 84"/>
                <a:gd name="T1" fmla="*/ 21 h 53"/>
                <a:gd name="T2" fmla="*/ 23 w 84"/>
                <a:gd name="T3" fmla="*/ 44 h 53"/>
                <a:gd name="T4" fmla="*/ 26 w 84"/>
                <a:gd name="T5" fmla="*/ 41 h 53"/>
                <a:gd name="T6" fmla="*/ 14 w 84"/>
                <a:gd name="T7" fmla="*/ 24 h 53"/>
                <a:gd name="T8" fmla="*/ 32 w 84"/>
                <a:gd name="T9" fmla="*/ 9 h 53"/>
                <a:gd name="T10" fmla="*/ 60 w 84"/>
                <a:gd name="T11" fmla="*/ 17 h 53"/>
                <a:gd name="T12" fmla="*/ 67 w 84"/>
                <a:gd name="T13" fmla="*/ 41 h 53"/>
                <a:gd name="T14" fmla="*/ 55 w 84"/>
                <a:gd name="T15" fmla="*/ 46 h 53"/>
                <a:gd name="T16" fmla="*/ 28 w 84"/>
                <a:gd name="T17" fmla="*/ 47 h 53"/>
                <a:gd name="T18" fmla="*/ 27 w 84"/>
                <a:gd name="T19" fmla="*/ 51 h 53"/>
                <a:gd name="T20" fmla="*/ 69 w 84"/>
                <a:gd name="T21" fmla="*/ 44 h 53"/>
                <a:gd name="T22" fmla="*/ 62 w 84"/>
                <a:gd name="T23" fmla="*/ 13 h 53"/>
                <a:gd name="T24" fmla="*/ 14 w 84"/>
                <a:gd name="T25" fmla="*/ 10 h 53"/>
                <a:gd name="T26" fmla="*/ 24 w 84"/>
                <a:gd name="T27" fmla="*/ 45 h 53"/>
                <a:gd name="T28" fmla="*/ 27 w 84"/>
                <a:gd name="T29" fmla="*/ 42 h 53"/>
                <a:gd name="T30" fmla="*/ 9 w 84"/>
                <a:gd name="T31" fmla="*/ 18 h 53"/>
                <a:gd name="T32" fmla="*/ 6 w 84"/>
                <a:gd name="T33" fmla="*/ 2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53">
                  <a:moveTo>
                    <a:pt x="6" y="21"/>
                  </a:moveTo>
                  <a:cubicBezTo>
                    <a:pt x="12" y="28"/>
                    <a:pt x="19" y="35"/>
                    <a:pt x="23" y="44"/>
                  </a:cubicBezTo>
                  <a:cubicBezTo>
                    <a:pt x="24" y="43"/>
                    <a:pt x="25" y="42"/>
                    <a:pt x="26" y="41"/>
                  </a:cubicBezTo>
                  <a:cubicBezTo>
                    <a:pt x="20" y="37"/>
                    <a:pt x="16" y="31"/>
                    <a:pt x="14" y="24"/>
                  </a:cubicBezTo>
                  <a:cubicBezTo>
                    <a:pt x="9" y="11"/>
                    <a:pt x="25" y="9"/>
                    <a:pt x="32" y="9"/>
                  </a:cubicBezTo>
                  <a:cubicBezTo>
                    <a:pt x="42" y="8"/>
                    <a:pt x="52" y="12"/>
                    <a:pt x="60" y="17"/>
                  </a:cubicBezTo>
                  <a:cubicBezTo>
                    <a:pt x="67" y="22"/>
                    <a:pt x="76" y="34"/>
                    <a:pt x="67" y="41"/>
                  </a:cubicBezTo>
                  <a:cubicBezTo>
                    <a:pt x="63" y="43"/>
                    <a:pt x="59" y="45"/>
                    <a:pt x="55" y="46"/>
                  </a:cubicBezTo>
                  <a:cubicBezTo>
                    <a:pt x="46" y="48"/>
                    <a:pt x="37" y="48"/>
                    <a:pt x="28" y="47"/>
                  </a:cubicBezTo>
                  <a:cubicBezTo>
                    <a:pt x="25" y="46"/>
                    <a:pt x="24" y="50"/>
                    <a:pt x="27" y="51"/>
                  </a:cubicBezTo>
                  <a:cubicBezTo>
                    <a:pt x="40" y="53"/>
                    <a:pt x="57" y="51"/>
                    <a:pt x="69" y="44"/>
                  </a:cubicBezTo>
                  <a:cubicBezTo>
                    <a:pt x="84" y="36"/>
                    <a:pt x="71" y="20"/>
                    <a:pt x="62" y="13"/>
                  </a:cubicBezTo>
                  <a:cubicBezTo>
                    <a:pt x="50" y="4"/>
                    <a:pt x="27" y="0"/>
                    <a:pt x="14" y="10"/>
                  </a:cubicBezTo>
                  <a:cubicBezTo>
                    <a:pt x="0" y="19"/>
                    <a:pt x="15" y="38"/>
                    <a:pt x="24" y="45"/>
                  </a:cubicBezTo>
                  <a:cubicBezTo>
                    <a:pt x="26" y="46"/>
                    <a:pt x="28" y="44"/>
                    <a:pt x="27" y="42"/>
                  </a:cubicBezTo>
                  <a:cubicBezTo>
                    <a:pt x="23" y="33"/>
                    <a:pt x="15" y="26"/>
                    <a:pt x="9" y="18"/>
                  </a:cubicBezTo>
                  <a:cubicBezTo>
                    <a:pt x="7" y="16"/>
                    <a:pt x="4" y="19"/>
                    <a:pt x="6" y="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7" name="Freeform 807"/>
            <p:cNvSpPr/>
            <p:nvPr/>
          </p:nvSpPr>
          <p:spPr bwMode="auto">
            <a:xfrm>
              <a:off x="2610" y="3459"/>
              <a:ext cx="72" cy="17"/>
            </a:xfrm>
            <a:custGeom>
              <a:avLst/>
              <a:gdLst>
                <a:gd name="T0" fmla="*/ 2 w 59"/>
                <a:gd name="T1" fmla="*/ 4 h 14"/>
                <a:gd name="T2" fmla="*/ 55 w 59"/>
                <a:gd name="T3" fmla="*/ 13 h 14"/>
                <a:gd name="T4" fmla="*/ 57 w 59"/>
                <a:gd name="T5" fmla="*/ 10 h 14"/>
                <a:gd name="T6" fmla="*/ 2 w 59"/>
                <a:gd name="T7" fmla="*/ 0 h 14"/>
                <a:gd name="T8" fmla="*/ 2 w 59"/>
                <a:gd name="T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14">
                  <a:moveTo>
                    <a:pt x="2" y="4"/>
                  </a:moveTo>
                  <a:cubicBezTo>
                    <a:pt x="20" y="5"/>
                    <a:pt x="39" y="5"/>
                    <a:pt x="55" y="13"/>
                  </a:cubicBezTo>
                  <a:cubicBezTo>
                    <a:pt x="57" y="14"/>
                    <a:pt x="59" y="11"/>
                    <a:pt x="57" y="10"/>
                  </a:cubicBezTo>
                  <a:cubicBezTo>
                    <a:pt x="40" y="2"/>
                    <a:pt x="21" y="1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236" name="Group 1009"/>
          <p:cNvGrpSpPr/>
          <p:nvPr/>
        </p:nvGrpSpPr>
        <p:grpSpPr bwMode="auto">
          <a:xfrm>
            <a:off x="887410" y="606427"/>
            <a:ext cx="10366329" cy="5745172"/>
            <a:chOff x="559" y="382"/>
            <a:chExt cx="6530" cy="3619"/>
          </a:xfrm>
        </p:grpSpPr>
        <p:sp>
          <p:nvSpPr>
            <p:cNvPr id="3088" name="Freeform 809"/>
            <p:cNvSpPr/>
            <p:nvPr/>
          </p:nvSpPr>
          <p:spPr bwMode="auto">
            <a:xfrm>
              <a:off x="2623" y="3481"/>
              <a:ext cx="61" cy="16"/>
            </a:xfrm>
            <a:custGeom>
              <a:avLst/>
              <a:gdLst>
                <a:gd name="T0" fmla="*/ 2 w 50"/>
                <a:gd name="T1" fmla="*/ 5 h 13"/>
                <a:gd name="T2" fmla="*/ 46 w 50"/>
                <a:gd name="T3" fmla="*/ 12 h 13"/>
                <a:gd name="T4" fmla="*/ 47 w 50"/>
                <a:gd name="T5" fmla="*/ 8 h 13"/>
                <a:gd name="T6" fmla="*/ 2 w 50"/>
                <a:gd name="T7" fmla="*/ 1 h 13"/>
                <a:gd name="T8" fmla="*/ 2 w 50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13">
                  <a:moveTo>
                    <a:pt x="2" y="5"/>
                  </a:moveTo>
                  <a:cubicBezTo>
                    <a:pt x="17" y="6"/>
                    <a:pt x="32" y="7"/>
                    <a:pt x="46" y="12"/>
                  </a:cubicBezTo>
                  <a:cubicBezTo>
                    <a:pt x="48" y="13"/>
                    <a:pt x="50" y="9"/>
                    <a:pt x="47" y="8"/>
                  </a:cubicBezTo>
                  <a:cubicBezTo>
                    <a:pt x="33" y="3"/>
                    <a:pt x="17" y="2"/>
                    <a:pt x="2" y="1"/>
                  </a:cubicBezTo>
                  <a:cubicBezTo>
                    <a:pt x="0" y="0"/>
                    <a:pt x="0" y="5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9" name="Freeform 810"/>
            <p:cNvSpPr/>
            <p:nvPr/>
          </p:nvSpPr>
          <p:spPr bwMode="auto">
            <a:xfrm>
              <a:off x="2625" y="3501"/>
              <a:ext cx="36" cy="8"/>
            </a:xfrm>
            <a:custGeom>
              <a:avLst/>
              <a:gdLst>
                <a:gd name="T0" fmla="*/ 2 w 30"/>
                <a:gd name="T1" fmla="*/ 5 h 7"/>
                <a:gd name="T2" fmla="*/ 27 w 30"/>
                <a:gd name="T3" fmla="*/ 6 h 7"/>
                <a:gd name="T4" fmla="*/ 28 w 30"/>
                <a:gd name="T5" fmla="*/ 2 h 7"/>
                <a:gd name="T6" fmla="*/ 2 w 30"/>
                <a:gd name="T7" fmla="*/ 1 h 7"/>
                <a:gd name="T8" fmla="*/ 2 w 30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7">
                  <a:moveTo>
                    <a:pt x="2" y="5"/>
                  </a:moveTo>
                  <a:cubicBezTo>
                    <a:pt x="10" y="5"/>
                    <a:pt x="19" y="5"/>
                    <a:pt x="27" y="6"/>
                  </a:cubicBezTo>
                  <a:cubicBezTo>
                    <a:pt x="29" y="7"/>
                    <a:pt x="30" y="3"/>
                    <a:pt x="28" y="2"/>
                  </a:cubicBezTo>
                  <a:cubicBezTo>
                    <a:pt x="19" y="0"/>
                    <a:pt x="11" y="1"/>
                    <a:pt x="2" y="1"/>
                  </a:cubicBezTo>
                  <a:cubicBezTo>
                    <a:pt x="0" y="1"/>
                    <a:pt x="0" y="5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0" name="Freeform 811"/>
            <p:cNvSpPr/>
            <p:nvPr/>
          </p:nvSpPr>
          <p:spPr bwMode="auto">
            <a:xfrm>
              <a:off x="2549" y="3536"/>
              <a:ext cx="174" cy="29"/>
            </a:xfrm>
            <a:custGeom>
              <a:avLst/>
              <a:gdLst>
                <a:gd name="T0" fmla="*/ 140 w 143"/>
                <a:gd name="T1" fmla="*/ 7 h 24"/>
                <a:gd name="T2" fmla="*/ 70 w 143"/>
                <a:gd name="T3" fmla="*/ 4 h 24"/>
                <a:gd name="T4" fmla="*/ 3 w 143"/>
                <a:gd name="T5" fmla="*/ 19 h 24"/>
                <a:gd name="T6" fmla="*/ 5 w 143"/>
                <a:gd name="T7" fmla="*/ 23 h 24"/>
                <a:gd name="T8" fmla="*/ 70 w 143"/>
                <a:gd name="T9" fmla="*/ 8 h 24"/>
                <a:gd name="T10" fmla="*/ 139 w 143"/>
                <a:gd name="T11" fmla="*/ 11 h 24"/>
                <a:gd name="T12" fmla="*/ 140 w 143"/>
                <a:gd name="T13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3" h="24">
                  <a:moveTo>
                    <a:pt x="140" y="7"/>
                  </a:moveTo>
                  <a:cubicBezTo>
                    <a:pt x="117" y="0"/>
                    <a:pt x="93" y="2"/>
                    <a:pt x="70" y="4"/>
                  </a:cubicBezTo>
                  <a:cubicBezTo>
                    <a:pt x="47" y="6"/>
                    <a:pt x="23" y="8"/>
                    <a:pt x="3" y="19"/>
                  </a:cubicBezTo>
                  <a:cubicBezTo>
                    <a:pt x="0" y="21"/>
                    <a:pt x="3" y="24"/>
                    <a:pt x="5" y="23"/>
                  </a:cubicBezTo>
                  <a:cubicBezTo>
                    <a:pt x="25" y="12"/>
                    <a:pt x="48" y="10"/>
                    <a:pt x="70" y="8"/>
                  </a:cubicBezTo>
                  <a:cubicBezTo>
                    <a:pt x="93" y="6"/>
                    <a:pt x="117" y="4"/>
                    <a:pt x="139" y="11"/>
                  </a:cubicBezTo>
                  <a:cubicBezTo>
                    <a:pt x="142" y="12"/>
                    <a:pt x="143" y="8"/>
                    <a:pt x="140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1" name="Freeform 812"/>
            <p:cNvSpPr/>
            <p:nvPr/>
          </p:nvSpPr>
          <p:spPr bwMode="auto">
            <a:xfrm>
              <a:off x="2514" y="3680"/>
              <a:ext cx="117" cy="133"/>
            </a:xfrm>
            <a:custGeom>
              <a:avLst/>
              <a:gdLst>
                <a:gd name="T0" fmla="*/ 33 w 96"/>
                <a:gd name="T1" fmla="*/ 4 h 109"/>
                <a:gd name="T2" fmla="*/ 20 w 96"/>
                <a:gd name="T3" fmla="*/ 47 h 109"/>
                <a:gd name="T4" fmla="*/ 53 w 96"/>
                <a:gd name="T5" fmla="*/ 55 h 109"/>
                <a:gd name="T6" fmla="*/ 66 w 96"/>
                <a:gd name="T7" fmla="*/ 88 h 109"/>
                <a:gd name="T8" fmla="*/ 49 w 96"/>
                <a:gd name="T9" fmla="*/ 105 h 109"/>
                <a:gd name="T10" fmla="*/ 50 w 96"/>
                <a:gd name="T11" fmla="*/ 109 h 109"/>
                <a:gd name="T12" fmla="*/ 76 w 96"/>
                <a:gd name="T13" fmla="*/ 63 h 109"/>
                <a:gd name="T14" fmla="*/ 42 w 96"/>
                <a:gd name="T15" fmla="*/ 51 h 109"/>
                <a:gd name="T16" fmla="*/ 32 w 96"/>
                <a:gd name="T17" fmla="*/ 48 h 109"/>
                <a:gd name="T18" fmla="*/ 28 w 96"/>
                <a:gd name="T19" fmla="*/ 25 h 109"/>
                <a:gd name="T20" fmla="*/ 43 w 96"/>
                <a:gd name="T21" fmla="*/ 7 h 109"/>
                <a:gd name="T22" fmla="*/ 41 w 96"/>
                <a:gd name="T23" fmla="*/ 4 h 109"/>
                <a:gd name="T24" fmla="*/ 29 w 96"/>
                <a:gd name="T25" fmla="*/ 41 h 109"/>
                <a:gd name="T26" fmla="*/ 61 w 96"/>
                <a:gd name="T27" fmla="*/ 52 h 109"/>
                <a:gd name="T28" fmla="*/ 74 w 96"/>
                <a:gd name="T29" fmla="*/ 81 h 109"/>
                <a:gd name="T30" fmla="*/ 60 w 96"/>
                <a:gd name="T31" fmla="*/ 93 h 109"/>
                <a:gd name="T32" fmla="*/ 63 w 96"/>
                <a:gd name="T33" fmla="*/ 97 h 109"/>
                <a:gd name="T34" fmla="*/ 79 w 96"/>
                <a:gd name="T35" fmla="*/ 62 h 109"/>
                <a:gd name="T36" fmla="*/ 51 w 96"/>
                <a:gd name="T37" fmla="*/ 50 h 109"/>
                <a:gd name="T38" fmla="*/ 27 w 96"/>
                <a:gd name="T39" fmla="*/ 21 h 109"/>
                <a:gd name="T40" fmla="*/ 39 w 96"/>
                <a:gd name="T41" fmla="*/ 4 h 109"/>
                <a:gd name="T42" fmla="*/ 36 w 96"/>
                <a:gd name="T43" fmla="*/ 2 h 109"/>
                <a:gd name="T44" fmla="*/ 22 w 96"/>
                <a:gd name="T45" fmla="*/ 42 h 109"/>
                <a:gd name="T46" fmla="*/ 50 w 96"/>
                <a:gd name="T47" fmla="*/ 54 h 109"/>
                <a:gd name="T48" fmla="*/ 78 w 96"/>
                <a:gd name="T49" fmla="*/ 67 h 109"/>
                <a:gd name="T50" fmla="*/ 62 w 96"/>
                <a:gd name="T51" fmla="*/ 92 h 109"/>
                <a:gd name="T52" fmla="*/ 64 w 96"/>
                <a:gd name="T53" fmla="*/ 95 h 109"/>
                <a:gd name="T54" fmla="*/ 79 w 96"/>
                <a:gd name="T55" fmla="*/ 57 h 109"/>
                <a:gd name="T56" fmla="*/ 55 w 96"/>
                <a:gd name="T57" fmla="*/ 46 h 109"/>
                <a:gd name="T58" fmla="*/ 40 w 96"/>
                <a:gd name="T59" fmla="*/ 41 h 109"/>
                <a:gd name="T60" fmla="*/ 42 w 96"/>
                <a:gd name="T61" fmla="*/ 8 h 109"/>
                <a:gd name="T62" fmla="*/ 39 w 96"/>
                <a:gd name="T63" fmla="*/ 5 h 109"/>
                <a:gd name="T64" fmla="*/ 27 w 96"/>
                <a:gd name="T65" fmla="*/ 51 h 109"/>
                <a:gd name="T66" fmla="*/ 59 w 96"/>
                <a:gd name="T67" fmla="*/ 59 h 109"/>
                <a:gd name="T68" fmla="*/ 79 w 96"/>
                <a:gd name="T69" fmla="*/ 81 h 109"/>
                <a:gd name="T70" fmla="*/ 50 w 96"/>
                <a:gd name="T71" fmla="*/ 105 h 109"/>
                <a:gd name="T72" fmla="*/ 52 w 96"/>
                <a:gd name="T73" fmla="*/ 108 h 109"/>
                <a:gd name="T74" fmla="*/ 69 w 96"/>
                <a:gd name="T75" fmla="*/ 58 h 109"/>
                <a:gd name="T76" fmla="*/ 38 w 96"/>
                <a:gd name="T77" fmla="*/ 48 h 109"/>
                <a:gd name="T78" fmla="*/ 18 w 96"/>
                <a:gd name="T79" fmla="*/ 26 h 109"/>
                <a:gd name="T80" fmla="*/ 36 w 96"/>
                <a:gd name="T81" fmla="*/ 7 h 109"/>
                <a:gd name="T82" fmla="*/ 33 w 96"/>
                <a:gd name="T83" fmla="*/ 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6" h="109">
                  <a:moveTo>
                    <a:pt x="33" y="4"/>
                  </a:moveTo>
                  <a:cubicBezTo>
                    <a:pt x="21" y="14"/>
                    <a:pt x="0" y="34"/>
                    <a:pt x="20" y="47"/>
                  </a:cubicBezTo>
                  <a:cubicBezTo>
                    <a:pt x="29" y="53"/>
                    <a:pt x="42" y="53"/>
                    <a:pt x="53" y="55"/>
                  </a:cubicBezTo>
                  <a:cubicBezTo>
                    <a:pt x="69" y="59"/>
                    <a:pt x="78" y="72"/>
                    <a:pt x="66" y="88"/>
                  </a:cubicBezTo>
                  <a:cubicBezTo>
                    <a:pt x="61" y="94"/>
                    <a:pt x="54" y="99"/>
                    <a:pt x="49" y="105"/>
                  </a:cubicBezTo>
                  <a:cubicBezTo>
                    <a:pt x="48" y="107"/>
                    <a:pt x="48" y="109"/>
                    <a:pt x="50" y="109"/>
                  </a:cubicBezTo>
                  <a:cubicBezTo>
                    <a:pt x="71" y="108"/>
                    <a:pt x="96" y="80"/>
                    <a:pt x="76" y="63"/>
                  </a:cubicBezTo>
                  <a:cubicBezTo>
                    <a:pt x="67" y="55"/>
                    <a:pt x="54" y="52"/>
                    <a:pt x="42" y="51"/>
                  </a:cubicBezTo>
                  <a:cubicBezTo>
                    <a:pt x="39" y="50"/>
                    <a:pt x="35" y="49"/>
                    <a:pt x="32" y="48"/>
                  </a:cubicBezTo>
                  <a:cubicBezTo>
                    <a:pt x="20" y="45"/>
                    <a:pt x="21" y="33"/>
                    <a:pt x="28" y="25"/>
                  </a:cubicBezTo>
                  <a:cubicBezTo>
                    <a:pt x="33" y="19"/>
                    <a:pt x="39" y="14"/>
                    <a:pt x="43" y="7"/>
                  </a:cubicBezTo>
                  <a:cubicBezTo>
                    <a:pt x="44" y="6"/>
                    <a:pt x="42" y="3"/>
                    <a:pt x="41" y="4"/>
                  </a:cubicBezTo>
                  <a:cubicBezTo>
                    <a:pt x="24" y="9"/>
                    <a:pt x="11" y="30"/>
                    <a:pt x="29" y="41"/>
                  </a:cubicBezTo>
                  <a:cubicBezTo>
                    <a:pt x="38" y="47"/>
                    <a:pt x="51" y="48"/>
                    <a:pt x="61" y="52"/>
                  </a:cubicBezTo>
                  <a:cubicBezTo>
                    <a:pt x="73" y="56"/>
                    <a:pt x="87" y="68"/>
                    <a:pt x="74" y="81"/>
                  </a:cubicBezTo>
                  <a:cubicBezTo>
                    <a:pt x="69" y="85"/>
                    <a:pt x="64" y="88"/>
                    <a:pt x="60" y="93"/>
                  </a:cubicBezTo>
                  <a:cubicBezTo>
                    <a:pt x="59" y="95"/>
                    <a:pt x="61" y="97"/>
                    <a:pt x="63" y="97"/>
                  </a:cubicBezTo>
                  <a:cubicBezTo>
                    <a:pt x="78" y="91"/>
                    <a:pt x="91" y="77"/>
                    <a:pt x="79" y="62"/>
                  </a:cubicBezTo>
                  <a:cubicBezTo>
                    <a:pt x="73" y="54"/>
                    <a:pt x="60" y="51"/>
                    <a:pt x="51" y="50"/>
                  </a:cubicBezTo>
                  <a:cubicBezTo>
                    <a:pt x="36" y="48"/>
                    <a:pt x="17" y="40"/>
                    <a:pt x="27" y="21"/>
                  </a:cubicBezTo>
                  <a:cubicBezTo>
                    <a:pt x="30" y="15"/>
                    <a:pt x="35" y="9"/>
                    <a:pt x="39" y="4"/>
                  </a:cubicBezTo>
                  <a:cubicBezTo>
                    <a:pt x="41" y="2"/>
                    <a:pt x="37" y="0"/>
                    <a:pt x="36" y="2"/>
                  </a:cubicBezTo>
                  <a:cubicBezTo>
                    <a:pt x="29" y="11"/>
                    <a:pt x="11" y="30"/>
                    <a:pt x="22" y="42"/>
                  </a:cubicBezTo>
                  <a:cubicBezTo>
                    <a:pt x="30" y="50"/>
                    <a:pt x="39" y="52"/>
                    <a:pt x="50" y="54"/>
                  </a:cubicBezTo>
                  <a:cubicBezTo>
                    <a:pt x="60" y="56"/>
                    <a:pt x="71" y="58"/>
                    <a:pt x="78" y="67"/>
                  </a:cubicBezTo>
                  <a:cubicBezTo>
                    <a:pt x="87" y="79"/>
                    <a:pt x="70" y="89"/>
                    <a:pt x="62" y="92"/>
                  </a:cubicBezTo>
                  <a:cubicBezTo>
                    <a:pt x="63" y="94"/>
                    <a:pt x="63" y="94"/>
                    <a:pt x="64" y="95"/>
                  </a:cubicBezTo>
                  <a:cubicBezTo>
                    <a:pt x="73" y="83"/>
                    <a:pt x="94" y="74"/>
                    <a:pt x="79" y="57"/>
                  </a:cubicBezTo>
                  <a:cubicBezTo>
                    <a:pt x="73" y="51"/>
                    <a:pt x="63" y="48"/>
                    <a:pt x="55" y="46"/>
                  </a:cubicBezTo>
                  <a:cubicBezTo>
                    <a:pt x="50" y="44"/>
                    <a:pt x="45" y="43"/>
                    <a:pt x="40" y="41"/>
                  </a:cubicBezTo>
                  <a:cubicBezTo>
                    <a:pt x="20" y="36"/>
                    <a:pt x="23" y="14"/>
                    <a:pt x="42" y="8"/>
                  </a:cubicBezTo>
                  <a:cubicBezTo>
                    <a:pt x="41" y="7"/>
                    <a:pt x="40" y="6"/>
                    <a:pt x="39" y="5"/>
                  </a:cubicBezTo>
                  <a:cubicBezTo>
                    <a:pt x="32" y="18"/>
                    <a:pt x="2" y="39"/>
                    <a:pt x="27" y="51"/>
                  </a:cubicBezTo>
                  <a:cubicBezTo>
                    <a:pt x="37" y="55"/>
                    <a:pt x="48" y="55"/>
                    <a:pt x="59" y="59"/>
                  </a:cubicBezTo>
                  <a:cubicBezTo>
                    <a:pt x="69" y="62"/>
                    <a:pt x="82" y="67"/>
                    <a:pt x="79" y="81"/>
                  </a:cubicBezTo>
                  <a:cubicBezTo>
                    <a:pt x="78" y="92"/>
                    <a:pt x="61" y="104"/>
                    <a:pt x="50" y="105"/>
                  </a:cubicBezTo>
                  <a:cubicBezTo>
                    <a:pt x="51" y="106"/>
                    <a:pt x="51" y="107"/>
                    <a:pt x="52" y="108"/>
                  </a:cubicBezTo>
                  <a:cubicBezTo>
                    <a:pt x="62" y="95"/>
                    <a:pt x="91" y="75"/>
                    <a:pt x="69" y="58"/>
                  </a:cubicBezTo>
                  <a:cubicBezTo>
                    <a:pt x="61" y="51"/>
                    <a:pt x="48" y="50"/>
                    <a:pt x="38" y="48"/>
                  </a:cubicBezTo>
                  <a:cubicBezTo>
                    <a:pt x="28" y="47"/>
                    <a:pt x="10" y="44"/>
                    <a:pt x="18" y="26"/>
                  </a:cubicBezTo>
                  <a:cubicBezTo>
                    <a:pt x="22" y="18"/>
                    <a:pt x="30" y="12"/>
                    <a:pt x="36" y="7"/>
                  </a:cubicBezTo>
                  <a:cubicBezTo>
                    <a:pt x="38" y="5"/>
                    <a:pt x="35" y="3"/>
                    <a:pt x="3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2" name="Freeform 813"/>
            <p:cNvSpPr/>
            <p:nvPr/>
          </p:nvSpPr>
          <p:spPr bwMode="auto">
            <a:xfrm>
              <a:off x="1939" y="3556"/>
              <a:ext cx="141" cy="226"/>
            </a:xfrm>
            <a:custGeom>
              <a:avLst/>
              <a:gdLst>
                <a:gd name="T0" fmla="*/ 95 w 116"/>
                <a:gd name="T1" fmla="*/ 184 h 186"/>
                <a:gd name="T2" fmla="*/ 43 w 116"/>
                <a:gd name="T3" fmla="*/ 82 h 186"/>
                <a:gd name="T4" fmla="*/ 31 w 116"/>
                <a:gd name="T5" fmla="*/ 27 h 186"/>
                <a:gd name="T6" fmla="*/ 8 w 116"/>
                <a:gd name="T7" fmla="*/ 3 h 186"/>
                <a:gd name="T8" fmla="*/ 34 w 116"/>
                <a:gd name="T9" fmla="*/ 39 h 186"/>
                <a:gd name="T10" fmla="*/ 34 w 116"/>
                <a:gd name="T11" fmla="*/ 38 h 186"/>
                <a:gd name="T12" fmla="*/ 103 w 116"/>
                <a:gd name="T13" fmla="*/ 165 h 186"/>
                <a:gd name="T14" fmla="*/ 98 w 116"/>
                <a:gd name="T15" fmla="*/ 178 h 186"/>
                <a:gd name="T16" fmla="*/ 36 w 116"/>
                <a:gd name="T17" fmla="*/ 44 h 186"/>
                <a:gd name="T18" fmla="*/ 82 w 116"/>
                <a:gd name="T19" fmla="*/ 135 h 186"/>
                <a:gd name="T20" fmla="*/ 65 w 116"/>
                <a:gd name="T21" fmla="*/ 122 h 186"/>
                <a:gd name="T22" fmla="*/ 32 w 116"/>
                <a:gd name="T23" fmla="*/ 56 h 186"/>
                <a:gd name="T24" fmla="*/ 36 w 116"/>
                <a:gd name="T25" fmla="*/ 52 h 186"/>
                <a:gd name="T26" fmla="*/ 47 w 116"/>
                <a:gd name="T27" fmla="*/ 70 h 186"/>
                <a:gd name="T28" fmla="*/ 58 w 116"/>
                <a:gd name="T29" fmla="*/ 87 h 186"/>
                <a:gd name="T30" fmla="*/ 80 w 116"/>
                <a:gd name="T31" fmla="*/ 129 h 186"/>
                <a:gd name="T32" fmla="*/ 94 w 116"/>
                <a:gd name="T33" fmla="*/ 158 h 186"/>
                <a:gd name="T34" fmla="*/ 94 w 116"/>
                <a:gd name="T35" fmla="*/ 166 h 186"/>
                <a:gd name="T36" fmla="*/ 89 w 116"/>
                <a:gd name="T37" fmla="*/ 150 h 186"/>
                <a:gd name="T38" fmla="*/ 75 w 116"/>
                <a:gd name="T39" fmla="*/ 125 h 186"/>
                <a:gd name="T40" fmla="*/ 97 w 116"/>
                <a:gd name="T41" fmla="*/ 163 h 186"/>
                <a:gd name="T42" fmla="*/ 96 w 116"/>
                <a:gd name="T43" fmla="*/ 164 h 186"/>
                <a:gd name="T44" fmla="*/ 85 w 116"/>
                <a:gd name="T45" fmla="*/ 141 h 186"/>
                <a:gd name="T46" fmla="*/ 75 w 116"/>
                <a:gd name="T47" fmla="*/ 125 h 186"/>
                <a:gd name="T48" fmla="*/ 99 w 116"/>
                <a:gd name="T49" fmla="*/ 168 h 186"/>
                <a:gd name="T50" fmla="*/ 94 w 116"/>
                <a:gd name="T51" fmla="*/ 166 h 186"/>
                <a:gd name="T52" fmla="*/ 86 w 116"/>
                <a:gd name="T53" fmla="*/ 150 h 186"/>
                <a:gd name="T54" fmla="*/ 80 w 116"/>
                <a:gd name="T55" fmla="*/ 128 h 186"/>
                <a:gd name="T56" fmla="*/ 88 w 116"/>
                <a:gd name="T57" fmla="*/ 142 h 186"/>
                <a:gd name="T58" fmla="*/ 35 w 116"/>
                <a:gd name="T59" fmla="*/ 49 h 186"/>
                <a:gd name="T60" fmla="*/ 36 w 116"/>
                <a:gd name="T61" fmla="*/ 52 h 186"/>
                <a:gd name="T62" fmla="*/ 53 w 116"/>
                <a:gd name="T63" fmla="*/ 81 h 186"/>
                <a:gd name="T64" fmla="*/ 65 w 116"/>
                <a:gd name="T65" fmla="*/ 122 h 186"/>
                <a:gd name="T66" fmla="*/ 30 w 116"/>
                <a:gd name="T67" fmla="*/ 57 h 186"/>
                <a:gd name="T68" fmla="*/ 36 w 116"/>
                <a:gd name="T69" fmla="*/ 44 h 186"/>
                <a:gd name="T70" fmla="*/ 86 w 116"/>
                <a:gd name="T71" fmla="*/ 142 h 186"/>
                <a:gd name="T72" fmla="*/ 100 w 116"/>
                <a:gd name="T73" fmla="*/ 175 h 186"/>
                <a:gd name="T74" fmla="*/ 115 w 116"/>
                <a:gd name="T75" fmla="*/ 174 h 186"/>
                <a:gd name="T76" fmla="*/ 33 w 116"/>
                <a:gd name="T77" fmla="*/ 29 h 186"/>
                <a:gd name="T78" fmla="*/ 14 w 116"/>
                <a:gd name="T79" fmla="*/ 34 h 186"/>
                <a:gd name="T80" fmla="*/ 11 w 116"/>
                <a:gd name="T81" fmla="*/ 12 h 186"/>
                <a:gd name="T82" fmla="*/ 34 w 116"/>
                <a:gd name="T83" fmla="*/ 25 h 186"/>
                <a:gd name="T84" fmla="*/ 37 w 116"/>
                <a:gd name="T85" fmla="*/ 79 h 186"/>
                <a:gd name="T86" fmla="*/ 98 w 116"/>
                <a:gd name="T87" fmla="*/ 181 h 186"/>
                <a:gd name="T88" fmla="*/ 10 w 116"/>
                <a:gd name="T89" fmla="*/ 4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6" h="186">
                  <a:moveTo>
                    <a:pt x="10" y="40"/>
                  </a:moveTo>
                  <a:cubicBezTo>
                    <a:pt x="27" y="62"/>
                    <a:pt x="39" y="86"/>
                    <a:pt x="52" y="111"/>
                  </a:cubicBezTo>
                  <a:cubicBezTo>
                    <a:pt x="65" y="136"/>
                    <a:pt x="84" y="158"/>
                    <a:pt x="95" y="184"/>
                  </a:cubicBezTo>
                  <a:cubicBezTo>
                    <a:pt x="96" y="183"/>
                    <a:pt x="97" y="182"/>
                    <a:pt x="98" y="181"/>
                  </a:cubicBezTo>
                  <a:cubicBezTo>
                    <a:pt x="91" y="164"/>
                    <a:pt x="80" y="149"/>
                    <a:pt x="71" y="133"/>
                  </a:cubicBezTo>
                  <a:cubicBezTo>
                    <a:pt x="62" y="116"/>
                    <a:pt x="52" y="99"/>
                    <a:pt x="43" y="82"/>
                  </a:cubicBezTo>
                  <a:cubicBezTo>
                    <a:pt x="35" y="65"/>
                    <a:pt x="24" y="49"/>
                    <a:pt x="15" y="32"/>
                  </a:cubicBezTo>
                  <a:cubicBezTo>
                    <a:pt x="14" y="30"/>
                    <a:pt x="9" y="5"/>
                    <a:pt x="11" y="6"/>
                  </a:cubicBezTo>
                  <a:cubicBezTo>
                    <a:pt x="18" y="10"/>
                    <a:pt x="26" y="20"/>
                    <a:pt x="31" y="27"/>
                  </a:cubicBezTo>
                  <a:cubicBezTo>
                    <a:pt x="32" y="27"/>
                    <a:pt x="33" y="26"/>
                    <a:pt x="34" y="25"/>
                  </a:cubicBezTo>
                  <a:cubicBezTo>
                    <a:pt x="27" y="17"/>
                    <a:pt x="20" y="9"/>
                    <a:pt x="12" y="2"/>
                  </a:cubicBezTo>
                  <a:cubicBezTo>
                    <a:pt x="11" y="1"/>
                    <a:pt x="9" y="1"/>
                    <a:pt x="8" y="3"/>
                  </a:cubicBezTo>
                  <a:cubicBezTo>
                    <a:pt x="5" y="17"/>
                    <a:pt x="12" y="29"/>
                    <a:pt x="15" y="42"/>
                  </a:cubicBezTo>
                  <a:cubicBezTo>
                    <a:pt x="16" y="42"/>
                    <a:pt x="18" y="41"/>
                    <a:pt x="19" y="41"/>
                  </a:cubicBezTo>
                  <a:cubicBezTo>
                    <a:pt x="18" y="36"/>
                    <a:pt x="32" y="41"/>
                    <a:pt x="34" y="39"/>
                  </a:cubicBezTo>
                  <a:cubicBezTo>
                    <a:pt x="40" y="36"/>
                    <a:pt x="37" y="27"/>
                    <a:pt x="34" y="23"/>
                  </a:cubicBezTo>
                  <a:cubicBezTo>
                    <a:pt x="34" y="22"/>
                    <a:pt x="32" y="21"/>
                    <a:pt x="31" y="22"/>
                  </a:cubicBezTo>
                  <a:cubicBezTo>
                    <a:pt x="27" y="28"/>
                    <a:pt x="29" y="33"/>
                    <a:pt x="34" y="38"/>
                  </a:cubicBezTo>
                  <a:cubicBezTo>
                    <a:pt x="46" y="54"/>
                    <a:pt x="55" y="72"/>
                    <a:pt x="64" y="90"/>
                  </a:cubicBezTo>
                  <a:cubicBezTo>
                    <a:pt x="72" y="108"/>
                    <a:pt x="80" y="126"/>
                    <a:pt x="89" y="143"/>
                  </a:cubicBezTo>
                  <a:cubicBezTo>
                    <a:pt x="93" y="151"/>
                    <a:pt x="98" y="158"/>
                    <a:pt x="103" y="165"/>
                  </a:cubicBezTo>
                  <a:cubicBezTo>
                    <a:pt x="105" y="168"/>
                    <a:pt x="107" y="171"/>
                    <a:pt x="109" y="173"/>
                  </a:cubicBezTo>
                  <a:cubicBezTo>
                    <a:pt x="111" y="176"/>
                    <a:pt x="99" y="175"/>
                    <a:pt x="99" y="175"/>
                  </a:cubicBezTo>
                  <a:cubicBezTo>
                    <a:pt x="97" y="175"/>
                    <a:pt x="96" y="178"/>
                    <a:pt x="98" y="178"/>
                  </a:cubicBezTo>
                  <a:cubicBezTo>
                    <a:pt x="103" y="181"/>
                    <a:pt x="106" y="180"/>
                    <a:pt x="110" y="175"/>
                  </a:cubicBezTo>
                  <a:cubicBezTo>
                    <a:pt x="110" y="175"/>
                    <a:pt x="111" y="173"/>
                    <a:pt x="110" y="173"/>
                  </a:cubicBezTo>
                  <a:cubicBezTo>
                    <a:pt x="80" y="134"/>
                    <a:pt x="63" y="85"/>
                    <a:pt x="36" y="44"/>
                  </a:cubicBezTo>
                  <a:cubicBezTo>
                    <a:pt x="35" y="42"/>
                    <a:pt x="32" y="43"/>
                    <a:pt x="32" y="45"/>
                  </a:cubicBezTo>
                  <a:cubicBezTo>
                    <a:pt x="44" y="78"/>
                    <a:pt x="66" y="105"/>
                    <a:pt x="79" y="137"/>
                  </a:cubicBezTo>
                  <a:cubicBezTo>
                    <a:pt x="80" y="137"/>
                    <a:pt x="81" y="136"/>
                    <a:pt x="82" y="135"/>
                  </a:cubicBezTo>
                  <a:cubicBezTo>
                    <a:pt x="60" y="113"/>
                    <a:pt x="49" y="82"/>
                    <a:pt x="34" y="55"/>
                  </a:cubicBezTo>
                  <a:cubicBezTo>
                    <a:pt x="32" y="56"/>
                    <a:pt x="31" y="57"/>
                    <a:pt x="30" y="57"/>
                  </a:cubicBezTo>
                  <a:cubicBezTo>
                    <a:pt x="44" y="78"/>
                    <a:pt x="56" y="99"/>
                    <a:pt x="65" y="122"/>
                  </a:cubicBezTo>
                  <a:cubicBezTo>
                    <a:pt x="67" y="121"/>
                    <a:pt x="68" y="120"/>
                    <a:pt x="69" y="120"/>
                  </a:cubicBezTo>
                  <a:cubicBezTo>
                    <a:pt x="54" y="100"/>
                    <a:pt x="44" y="77"/>
                    <a:pt x="35" y="54"/>
                  </a:cubicBezTo>
                  <a:cubicBezTo>
                    <a:pt x="34" y="55"/>
                    <a:pt x="33" y="56"/>
                    <a:pt x="32" y="56"/>
                  </a:cubicBezTo>
                  <a:cubicBezTo>
                    <a:pt x="39" y="65"/>
                    <a:pt x="45" y="73"/>
                    <a:pt x="50" y="83"/>
                  </a:cubicBezTo>
                  <a:cubicBezTo>
                    <a:pt x="51" y="82"/>
                    <a:pt x="52" y="81"/>
                    <a:pt x="53" y="81"/>
                  </a:cubicBezTo>
                  <a:cubicBezTo>
                    <a:pt x="47" y="72"/>
                    <a:pt x="42" y="62"/>
                    <a:pt x="36" y="52"/>
                  </a:cubicBezTo>
                  <a:cubicBezTo>
                    <a:pt x="35" y="53"/>
                    <a:pt x="34" y="53"/>
                    <a:pt x="33" y="54"/>
                  </a:cubicBezTo>
                  <a:cubicBezTo>
                    <a:pt x="37" y="60"/>
                    <a:pt x="40" y="66"/>
                    <a:pt x="44" y="72"/>
                  </a:cubicBezTo>
                  <a:cubicBezTo>
                    <a:pt x="45" y="71"/>
                    <a:pt x="46" y="71"/>
                    <a:pt x="47" y="70"/>
                  </a:cubicBezTo>
                  <a:cubicBezTo>
                    <a:pt x="43" y="63"/>
                    <a:pt x="41" y="55"/>
                    <a:pt x="39" y="48"/>
                  </a:cubicBezTo>
                  <a:cubicBezTo>
                    <a:pt x="38" y="48"/>
                    <a:pt x="36" y="49"/>
                    <a:pt x="35" y="50"/>
                  </a:cubicBezTo>
                  <a:cubicBezTo>
                    <a:pt x="47" y="60"/>
                    <a:pt x="52" y="74"/>
                    <a:pt x="58" y="87"/>
                  </a:cubicBezTo>
                  <a:cubicBezTo>
                    <a:pt x="67" y="106"/>
                    <a:pt x="77" y="124"/>
                    <a:pt x="84" y="144"/>
                  </a:cubicBezTo>
                  <a:cubicBezTo>
                    <a:pt x="86" y="143"/>
                    <a:pt x="87" y="142"/>
                    <a:pt x="88" y="142"/>
                  </a:cubicBezTo>
                  <a:cubicBezTo>
                    <a:pt x="85" y="138"/>
                    <a:pt x="83" y="133"/>
                    <a:pt x="80" y="129"/>
                  </a:cubicBezTo>
                  <a:cubicBezTo>
                    <a:pt x="79" y="129"/>
                    <a:pt x="78" y="131"/>
                    <a:pt x="77" y="131"/>
                  </a:cubicBezTo>
                  <a:cubicBezTo>
                    <a:pt x="84" y="140"/>
                    <a:pt x="88" y="150"/>
                    <a:pt x="91" y="160"/>
                  </a:cubicBezTo>
                  <a:cubicBezTo>
                    <a:pt x="92" y="160"/>
                    <a:pt x="93" y="159"/>
                    <a:pt x="94" y="158"/>
                  </a:cubicBezTo>
                  <a:cubicBezTo>
                    <a:pt x="93" y="155"/>
                    <a:pt x="91" y="152"/>
                    <a:pt x="90" y="149"/>
                  </a:cubicBezTo>
                  <a:cubicBezTo>
                    <a:pt x="88" y="149"/>
                    <a:pt x="87" y="150"/>
                    <a:pt x="86" y="150"/>
                  </a:cubicBezTo>
                  <a:cubicBezTo>
                    <a:pt x="89" y="155"/>
                    <a:pt x="92" y="160"/>
                    <a:pt x="94" y="166"/>
                  </a:cubicBezTo>
                  <a:cubicBezTo>
                    <a:pt x="95" y="165"/>
                    <a:pt x="96" y="165"/>
                    <a:pt x="98" y="164"/>
                  </a:cubicBezTo>
                  <a:cubicBezTo>
                    <a:pt x="95" y="159"/>
                    <a:pt x="93" y="153"/>
                    <a:pt x="92" y="148"/>
                  </a:cubicBezTo>
                  <a:cubicBezTo>
                    <a:pt x="91" y="149"/>
                    <a:pt x="90" y="149"/>
                    <a:pt x="89" y="150"/>
                  </a:cubicBezTo>
                  <a:cubicBezTo>
                    <a:pt x="94" y="155"/>
                    <a:pt x="96" y="161"/>
                    <a:pt x="95" y="168"/>
                  </a:cubicBezTo>
                  <a:cubicBezTo>
                    <a:pt x="96" y="168"/>
                    <a:pt x="98" y="167"/>
                    <a:pt x="99" y="167"/>
                  </a:cubicBezTo>
                  <a:cubicBezTo>
                    <a:pt x="86" y="156"/>
                    <a:pt x="82" y="140"/>
                    <a:pt x="75" y="125"/>
                  </a:cubicBezTo>
                  <a:cubicBezTo>
                    <a:pt x="74" y="126"/>
                    <a:pt x="73" y="126"/>
                    <a:pt x="72" y="127"/>
                  </a:cubicBezTo>
                  <a:cubicBezTo>
                    <a:pt x="79" y="140"/>
                    <a:pt x="84" y="153"/>
                    <a:pt x="93" y="165"/>
                  </a:cubicBezTo>
                  <a:cubicBezTo>
                    <a:pt x="95" y="167"/>
                    <a:pt x="98" y="164"/>
                    <a:pt x="97" y="163"/>
                  </a:cubicBezTo>
                  <a:cubicBezTo>
                    <a:pt x="93" y="155"/>
                    <a:pt x="89" y="149"/>
                    <a:pt x="89" y="141"/>
                  </a:cubicBezTo>
                  <a:cubicBezTo>
                    <a:pt x="88" y="141"/>
                    <a:pt x="86" y="141"/>
                    <a:pt x="85" y="142"/>
                  </a:cubicBezTo>
                  <a:cubicBezTo>
                    <a:pt x="92" y="148"/>
                    <a:pt x="96" y="155"/>
                    <a:pt x="96" y="164"/>
                  </a:cubicBezTo>
                  <a:cubicBezTo>
                    <a:pt x="96" y="166"/>
                    <a:pt x="100" y="166"/>
                    <a:pt x="100" y="164"/>
                  </a:cubicBezTo>
                  <a:cubicBezTo>
                    <a:pt x="100" y="153"/>
                    <a:pt x="96" y="146"/>
                    <a:pt x="88" y="139"/>
                  </a:cubicBezTo>
                  <a:cubicBezTo>
                    <a:pt x="87" y="138"/>
                    <a:pt x="85" y="139"/>
                    <a:pt x="85" y="141"/>
                  </a:cubicBezTo>
                  <a:cubicBezTo>
                    <a:pt x="85" y="150"/>
                    <a:pt x="90" y="156"/>
                    <a:pt x="93" y="165"/>
                  </a:cubicBezTo>
                  <a:cubicBezTo>
                    <a:pt x="94" y="163"/>
                    <a:pt x="95" y="163"/>
                    <a:pt x="96" y="162"/>
                  </a:cubicBezTo>
                  <a:cubicBezTo>
                    <a:pt x="87" y="151"/>
                    <a:pt x="83" y="137"/>
                    <a:pt x="75" y="125"/>
                  </a:cubicBezTo>
                  <a:cubicBezTo>
                    <a:pt x="74" y="123"/>
                    <a:pt x="71" y="125"/>
                    <a:pt x="72" y="127"/>
                  </a:cubicBezTo>
                  <a:cubicBezTo>
                    <a:pt x="78" y="142"/>
                    <a:pt x="83" y="159"/>
                    <a:pt x="96" y="170"/>
                  </a:cubicBezTo>
                  <a:cubicBezTo>
                    <a:pt x="97" y="171"/>
                    <a:pt x="99" y="170"/>
                    <a:pt x="99" y="168"/>
                  </a:cubicBezTo>
                  <a:cubicBezTo>
                    <a:pt x="100" y="160"/>
                    <a:pt x="97" y="153"/>
                    <a:pt x="92" y="147"/>
                  </a:cubicBezTo>
                  <a:cubicBezTo>
                    <a:pt x="90" y="146"/>
                    <a:pt x="88" y="147"/>
                    <a:pt x="88" y="149"/>
                  </a:cubicBezTo>
                  <a:cubicBezTo>
                    <a:pt x="90" y="155"/>
                    <a:pt x="92" y="161"/>
                    <a:pt x="94" y="166"/>
                  </a:cubicBezTo>
                  <a:cubicBezTo>
                    <a:pt x="95" y="169"/>
                    <a:pt x="99" y="167"/>
                    <a:pt x="98" y="165"/>
                  </a:cubicBezTo>
                  <a:cubicBezTo>
                    <a:pt x="96" y="159"/>
                    <a:pt x="93" y="153"/>
                    <a:pt x="89" y="148"/>
                  </a:cubicBezTo>
                  <a:cubicBezTo>
                    <a:pt x="88" y="146"/>
                    <a:pt x="85" y="147"/>
                    <a:pt x="86" y="150"/>
                  </a:cubicBezTo>
                  <a:cubicBezTo>
                    <a:pt x="86" y="155"/>
                    <a:pt x="88" y="158"/>
                    <a:pt x="92" y="161"/>
                  </a:cubicBezTo>
                  <a:cubicBezTo>
                    <a:pt x="93" y="163"/>
                    <a:pt x="96" y="161"/>
                    <a:pt x="95" y="159"/>
                  </a:cubicBezTo>
                  <a:cubicBezTo>
                    <a:pt x="91" y="148"/>
                    <a:pt x="87" y="138"/>
                    <a:pt x="80" y="128"/>
                  </a:cubicBezTo>
                  <a:cubicBezTo>
                    <a:pt x="78" y="126"/>
                    <a:pt x="76" y="129"/>
                    <a:pt x="77" y="131"/>
                  </a:cubicBezTo>
                  <a:cubicBezTo>
                    <a:pt x="79" y="135"/>
                    <a:pt x="82" y="140"/>
                    <a:pt x="84" y="144"/>
                  </a:cubicBezTo>
                  <a:cubicBezTo>
                    <a:pt x="86" y="146"/>
                    <a:pt x="89" y="145"/>
                    <a:pt x="88" y="142"/>
                  </a:cubicBezTo>
                  <a:cubicBezTo>
                    <a:pt x="81" y="124"/>
                    <a:pt x="71" y="107"/>
                    <a:pt x="63" y="89"/>
                  </a:cubicBezTo>
                  <a:cubicBezTo>
                    <a:pt x="57" y="74"/>
                    <a:pt x="51" y="58"/>
                    <a:pt x="38" y="47"/>
                  </a:cubicBezTo>
                  <a:cubicBezTo>
                    <a:pt x="37" y="46"/>
                    <a:pt x="34" y="47"/>
                    <a:pt x="35" y="49"/>
                  </a:cubicBezTo>
                  <a:cubicBezTo>
                    <a:pt x="37" y="57"/>
                    <a:pt x="40" y="64"/>
                    <a:pt x="44" y="72"/>
                  </a:cubicBezTo>
                  <a:cubicBezTo>
                    <a:pt x="45" y="74"/>
                    <a:pt x="48" y="72"/>
                    <a:pt x="47" y="70"/>
                  </a:cubicBezTo>
                  <a:cubicBezTo>
                    <a:pt x="44" y="63"/>
                    <a:pt x="40" y="58"/>
                    <a:pt x="36" y="52"/>
                  </a:cubicBezTo>
                  <a:cubicBezTo>
                    <a:pt x="35" y="50"/>
                    <a:pt x="31" y="52"/>
                    <a:pt x="33" y="54"/>
                  </a:cubicBezTo>
                  <a:cubicBezTo>
                    <a:pt x="38" y="64"/>
                    <a:pt x="43" y="74"/>
                    <a:pt x="50" y="83"/>
                  </a:cubicBezTo>
                  <a:cubicBezTo>
                    <a:pt x="51" y="85"/>
                    <a:pt x="55" y="83"/>
                    <a:pt x="53" y="81"/>
                  </a:cubicBezTo>
                  <a:cubicBezTo>
                    <a:pt x="48" y="71"/>
                    <a:pt x="42" y="62"/>
                    <a:pt x="35" y="54"/>
                  </a:cubicBezTo>
                  <a:cubicBezTo>
                    <a:pt x="33" y="52"/>
                    <a:pt x="30" y="54"/>
                    <a:pt x="31" y="55"/>
                  </a:cubicBezTo>
                  <a:cubicBezTo>
                    <a:pt x="41" y="79"/>
                    <a:pt x="50" y="102"/>
                    <a:pt x="65" y="122"/>
                  </a:cubicBezTo>
                  <a:cubicBezTo>
                    <a:pt x="67" y="124"/>
                    <a:pt x="70" y="123"/>
                    <a:pt x="69" y="120"/>
                  </a:cubicBezTo>
                  <a:cubicBezTo>
                    <a:pt x="60" y="97"/>
                    <a:pt x="48" y="76"/>
                    <a:pt x="34" y="55"/>
                  </a:cubicBezTo>
                  <a:cubicBezTo>
                    <a:pt x="32" y="53"/>
                    <a:pt x="29" y="55"/>
                    <a:pt x="30" y="57"/>
                  </a:cubicBezTo>
                  <a:cubicBezTo>
                    <a:pt x="46" y="85"/>
                    <a:pt x="57" y="115"/>
                    <a:pt x="79" y="138"/>
                  </a:cubicBezTo>
                  <a:cubicBezTo>
                    <a:pt x="81" y="139"/>
                    <a:pt x="84" y="138"/>
                    <a:pt x="83" y="136"/>
                  </a:cubicBezTo>
                  <a:cubicBezTo>
                    <a:pt x="70" y="104"/>
                    <a:pt x="48" y="77"/>
                    <a:pt x="36" y="44"/>
                  </a:cubicBezTo>
                  <a:cubicBezTo>
                    <a:pt x="35" y="45"/>
                    <a:pt x="34" y="45"/>
                    <a:pt x="33" y="46"/>
                  </a:cubicBezTo>
                  <a:cubicBezTo>
                    <a:pt x="45" y="66"/>
                    <a:pt x="56" y="87"/>
                    <a:pt x="68" y="108"/>
                  </a:cubicBezTo>
                  <a:cubicBezTo>
                    <a:pt x="74" y="119"/>
                    <a:pt x="80" y="131"/>
                    <a:pt x="86" y="142"/>
                  </a:cubicBezTo>
                  <a:cubicBezTo>
                    <a:pt x="89" y="147"/>
                    <a:pt x="92" y="152"/>
                    <a:pt x="95" y="157"/>
                  </a:cubicBezTo>
                  <a:cubicBezTo>
                    <a:pt x="96" y="160"/>
                    <a:pt x="98" y="163"/>
                    <a:pt x="100" y="166"/>
                  </a:cubicBezTo>
                  <a:cubicBezTo>
                    <a:pt x="105" y="169"/>
                    <a:pt x="105" y="172"/>
                    <a:pt x="100" y="175"/>
                  </a:cubicBezTo>
                  <a:cubicBezTo>
                    <a:pt x="99" y="176"/>
                    <a:pt x="99" y="177"/>
                    <a:pt x="99" y="179"/>
                  </a:cubicBezTo>
                  <a:cubicBezTo>
                    <a:pt x="105" y="179"/>
                    <a:pt x="109" y="180"/>
                    <a:pt x="115" y="177"/>
                  </a:cubicBezTo>
                  <a:cubicBezTo>
                    <a:pt x="116" y="177"/>
                    <a:pt x="116" y="175"/>
                    <a:pt x="115" y="174"/>
                  </a:cubicBezTo>
                  <a:cubicBezTo>
                    <a:pt x="91" y="147"/>
                    <a:pt x="78" y="110"/>
                    <a:pt x="62" y="77"/>
                  </a:cubicBezTo>
                  <a:cubicBezTo>
                    <a:pt x="56" y="63"/>
                    <a:pt x="49" y="50"/>
                    <a:pt x="39" y="38"/>
                  </a:cubicBezTo>
                  <a:cubicBezTo>
                    <a:pt x="36" y="35"/>
                    <a:pt x="34" y="33"/>
                    <a:pt x="33" y="29"/>
                  </a:cubicBezTo>
                  <a:cubicBezTo>
                    <a:pt x="37" y="40"/>
                    <a:pt x="30" y="34"/>
                    <a:pt x="28" y="34"/>
                  </a:cubicBezTo>
                  <a:cubicBezTo>
                    <a:pt x="24" y="34"/>
                    <a:pt x="21" y="32"/>
                    <a:pt x="17" y="32"/>
                  </a:cubicBezTo>
                  <a:cubicBezTo>
                    <a:pt x="16" y="32"/>
                    <a:pt x="14" y="32"/>
                    <a:pt x="14" y="34"/>
                  </a:cubicBezTo>
                  <a:cubicBezTo>
                    <a:pt x="14" y="39"/>
                    <a:pt x="14" y="37"/>
                    <a:pt x="15" y="42"/>
                  </a:cubicBezTo>
                  <a:cubicBezTo>
                    <a:pt x="16" y="45"/>
                    <a:pt x="20" y="44"/>
                    <a:pt x="19" y="41"/>
                  </a:cubicBezTo>
                  <a:cubicBezTo>
                    <a:pt x="17" y="31"/>
                    <a:pt x="12" y="22"/>
                    <a:pt x="11" y="12"/>
                  </a:cubicBezTo>
                  <a:cubicBezTo>
                    <a:pt x="10" y="2"/>
                    <a:pt x="20" y="15"/>
                    <a:pt x="21" y="16"/>
                  </a:cubicBezTo>
                  <a:cubicBezTo>
                    <a:pt x="24" y="19"/>
                    <a:pt x="28" y="24"/>
                    <a:pt x="31" y="28"/>
                  </a:cubicBezTo>
                  <a:cubicBezTo>
                    <a:pt x="32" y="30"/>
                    <a:pt x="35" y="27"/>
                    <a:pt x="34" y="25"/>
                  </a:cubicBezTo>
                  <a:cubicBezTo>
                    <a:pt x="28" y="16"/>
                    <a:pt x="20" y="6"/>
                    <a:pt x="10" y="1"/>
                  </a:cubicBezTo>
                  <a:cubicBezTo>
                    <a:pt x="9" y="0"/>
                    <a:pt x="7" y="1"/>
                    <a:pt x="7" y="2"/>
                  </a:cubicBezTo>
                  <a:cubicBezTo>
                    <a:pt x="0" y="29"/>
                    <a:pt x="26" y="57"/>
                    <a:pt x="37" y="79"/>
                  </a:cubicBezTo>
                  <a:cubicBezTo>
                    <a:pt x="46" y="96"/>
                    <a:pt x="55" y="113"/>
                    <a:pt x="65" y="130"/>
                  </a:cubicBezTo>
                  <a:cubicBezTo>
                    <a:pt x="74" y="148"/>
                    <a:pt x="86" y="165"/>
                    <a:pt x="95" y="184"/>
                  </a:cubicBezTo>
                  <a:cubicBezTo>
                    <a:pt x="96" y="186"/>
                    <a:pt x="99" y="184"/>
                    <a:pt x="98" y="181"/>
                  </a:cubicBezTo>
                  <a:cubicBezTo>
                    <a:pt x="87" y="156"/>
                    <a:pt x="68" y="134"/>
                    <a:pt x="55" y="109"/>
                  </a:cubicBezTo>
                  <a:cubicBezTo>
                    <a:pt x="43" y="84"/>
                    <a:pt x="30" y="60"/>
                    <a:pt x="13" y="38"/>
                  </a:cubicBezTo>
                  <a:cubicBezTo>
                    <a:pt x="12" y="36"/>
                    <a:pt x="8" y="38"/>
                    <a:pt x="10" y="4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3" name="Freeform 814"/>
            <p:cNvSpPr/>
            <p:nvPr/>
          </p:nvSpPr>
          <p:spPr bwMode="auto">
            <a:xfrm>
              <a:off x="2053" y="3772"/>
              <a:ext cx="38" cy="26"/>
            </a:xfrm>
            <a:custGeom>
              <a:avLst/>
              <a:gdLst>
                <a:gd name="T0" fmla="*/ 4 w 31"/>
                <a:gd name="T1" fmla="*/ 9 h 22"/>
                <a:gd name="T2" fmla="*/ 19 w 31"/>
                <a:gd name="T3" fmla="*/ 19 h 22"/>
                <a:gd name="T4" fmla="*/ 25 w 31"/>
                <a:gd name="T5" fmla="*/ 3 h 22"/>
                <a:gd name="T6" fmla="*/ 23 w 31"/>
                <a:gd name="T7" fmla="*/ 4 h 22"/>
                <a:gd name="T8" fmla="*/ 24 w 31"/>
                <a:gd name="T9" fmla="*/ 10 h 22"/>
                <a:gd name="T10" fmla="*/ 17 w 31"/>
                <a:gd name="T11" fmla="*/ 12 h 22"/>
                <a:gd name="T12" fmla="*/ 4 w 31"/>
                <a:gd name="T13" fmla="*/ 4 h 22"/>
                <a:gd name="T14" fmla="*/ 1 w 31"/>
                <a:gd name="T15" fmla="*/ 7 h 22"/>
                <a:gd name="T16" fmla="*/ 24 w 31"/>
                <a:gd name="T17" fmla="*/ 10 h 22"/>
                <a:gd name="T18" fmla="*/ 20 w 31"/>
                <a:gd name="T19" fmla="*/ 8 h 22"/>
                <a:gd name="T20" fmla="*/ 5 w 31"/>
                <a:gd name="T21" fmla="*/ 5 h 22"/>
                <a:gd name="T22" fmla="*/ 2 w 31"/>
                <a:gd name="T23" fmla="*/ 8 h 22"/>
                <a:gd name="T24" fmla="*/ 24 w 31"/>
                <a:gd name="T25" fmla="*/ 16 h 22"/>
                <a:gd name="T26" fmla="*/ 24 w 31"/>
                <a:gd name="T27" fmla="*/ 0 h 22"/>
                <a:gd name="T28" fmla="*/ 21 w 31"/>
                <a:gd name="T29" fmla="*/ 2 h 22"/>
                <a:gd name="T30" fmla="*/ 19 w 31"/>
                <a:gd name="T31" fmla="*/ 14 h 22"/>
                <a:gd name="T32" fmla="*/ 7 w 31"/>
                <a:gd name="T33" fmla="*/ 7 h 22"/>
                <a:gd name="T34" fmla="*/ 4 w 31"/>
                <a:gd name="T35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" h="22">
                  <a:moveTo>
                    <a:pt x="4" y="9"/>
                  </a:moveTo>
                  <a:cubicBezTo>
                    <a:pt x="6" y="14"/>
                    <a:pt x="11" y="22"/>
                    <a:pt x="19" y="19"/>
                  </a:cubicBezTo>
                  <a:cubicBezTo>
                    <a:pt x="25" y="16"/>
                    <a:pt x="24" y="8"/>
                    <a:pt x="25" y="3"/>
                  </a:cubicBezTo>
                  <a:cubicBezTo>
                    <a:pt x="24" y="3"/>
                    <a:pt x="23" y="4"/>
                    <a:pt x="23" y="4"/>
                  </a:cubicBezTo>
                  <a:cubicBezTo>
                    <a:pt x="25" y="5"/>
                    <a:pt x="25" y="8"/>
                    <a:pt x="24" y="10"/>
                  </a:cubicBezTo>
                  <a:cubicBezTo>
                    <a:pt x="22" y="13"/>
                    <a:pt x="20" y="14"/>
                    <a:pt x="17" y="12"/>
                  </a:cubicBezTo>
                  <a:cubicBezTo>
                    <a:pt x="12" y="10"/>
                    <a:pt x="9" y="5"/>
                    <a:pt x="4" y="4"/>
                  </a:cubicBezTo>
                  <a:cubicBezTo>
                    <a:pt x="2" y="3"/>
                    <a:pt x="0" y="5"/>
                    <a:pt x="1" y="7"/>
                  </a:cubicBezTo>
                  <a:cubicBezTo>
                    <a:pt x="5" y="13"/>
                    <a:pt x="20" y="19"/>
                    <a:pt x="24" y="10"/>
                  </a:cubicBezTo>
                  <a:cubicBezTo>
                    <a:pt x="25" y="7"/>
                    <a:pt x="21" y="5"/>
                    <a:pt x="20" y="8"/>
                  </a:cubicBezTo>
                  <a:cubicBezTo>
                    <a:pt x="18" y="14"/>
                    <a:pt x="7" y="8"/>
                    <a:pt x="5" y="5"/>
                  </a:cubicBezTo>
                  <a:cubicBezTo>
                    <a:pt x="4" y="6"/>
                    <a:pt x="3" y="7"/>
                    <a:pt x="2" y="8"/>
                  </a:cubicBezTo>
                  <a:cubicBezTo>
                    <a:pt x="10" y="10"/>
                    <a:pt x="15" y="21"/>
                    <a:pt x="24" y="16"/>
                  </a:cubicBezTo>
                  <a:cubicBezTo>
                    <a:pt x="29" y="12"/>
                    <a:pt x="31" y="2"/>
                    <a:pt x="24" y="0"/>
                  </a:cubicBezTo>
                  <a:cubicBezTo>
                    <a:pt x="23" y="0"/>
                    <a:pt x="21" y="1"/>
                    <a:pt x="21" y="2"/>
                  </a:cubicBezTo>
                  <a:cubicBezTo>
                    <a:pt x="20" y="6"/>
                    <a:pt x="21" y="10"/>
                    <a:pt x="19" y="14"/>
                  </a:cubicBezTo>
                  <a:cubicBezTo>
                    <a:pt x="15" y="20"/>
                    <a:pt x="9" y="10"/>
                    <a:pt x="7" y="7"/>
                  </a:cubicBezTo>
                  <a:cubicBezTo>
                    <a:pt x="6" y="4"/>
                    <a:pt x="3" y="7"/>
                    <a:pt x="4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4" name="Freeform 815"/>
            <p:cNvSpPr/>
            <p:nvPr/>
          </p:nvSpPr>
          <p:spPr bwMode="auto">
            <a:xfrm>
              <a:off x="2042" y="3673"/>
              <a:ext cx="55" cy="92"/>
            </a:xfrm>
            <a:custGeom>
              <a:avLst/>
              <a:gdLst>
                <a:gd name="T0" fmla="*/ 32 w 45"/>
                <a:gd name="T1" fmla="*/ 75 h 76"/>
                <a:gd name="T2" fmla="*/ 30 w 45"/>
                <a:gd name="T3" fmla="*/ 50 h 76"/>
                <a:gd name="T4" fmla="*/ 20 w 45"/>
                <a:gd name="T5" fmla="*/ 34 h 76"/>
                <a:gd name="T6" fmla="*/ 6 w 45"/>
                <a:gd name="T7" fmla="*/ 2 h 76"/>
                <a:gd name="T8" fmla="*/ 2 w 45"/>
                <a:gd name="T9" fmla="*/ 4 h 76"/>
                <a:gd name="T10" fmla="*/ 33 w 45"/>
                <a:gd name="T11" fmla="*/ 60 h 76"/>
                <a:gd name="T12" fmla="*/ 36 w 45"/>
                <a:gd name="T13" fmla="*/ 58 h 76"/>
                <a:gd name="T14" fmla="*/ 5 w 45"/>
                <a:gd name="T15" fmla="*/ 3 h 76"/>
                <a:gd name="T16" fmla="*/ 1 w 45"/>
                <a:gd name="T17" fmla="*/ 6 h 76"/>
                <a:gd name="T18" fmla="*/ 24 w 45"/>
                <a:gd name="T19" fmla="*/ 70 h 76"/>
                <a:gd name="T20" fmla="*/ 27 w 45"/>
                <a:gd name="T21" fmla="*/ 73 h 76"/>
                <a:gd name="T22" fmla="*/ 36 w 45"/>
                <a:gd name="T23" fmla="*/ 54 h 76"/>
                <a:gd name="T24" fmla="*/ 5 w 45"/>
                <a:gd name="T25" fmla="*/ 3 h 76"/>
                <a:gd name="T26" fmla="*/ 1 w 45"/>
                <a:gd name="T27" fmla="*/ 6 h 76"/>
                <a:gd name="T28" fmla="*/ 33 w 45"/>
                <a:gd name="T29" fmla="*/ 60 h 76"/>
                <a:gd name="T30" fmla="*/ 36 w 45"/>
                <a:gd name="T31" fmla="*/ 58 h 76"/>
                <a:gd name="T32" fmla="*/ 5 w 45"/>
                <a:gd name="T33" fmla="*/ 1 h 76"/>
                <a:gd name="T34" fmla="*/ 2 w 45"/>
                <a:gd name="T35" fmla="*/ 4 h 76"/>
                <a:gd name="T36" fmla="*/ 19 w 45"/>
                <a:gd name="T37" fmla="*/ 40 h 76"/>
                <a:gd name="T38" fmla="*/ 30 w 45"/>
                <a:gd name="T39" fmla="*/ 72 h 76"/>
                <a:gd name="T40" fmla="*/ 32 w 45"/>
                <a:gd name="T41" fmla="*/ 7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" h="76">
                  <a:moveTo>
                    <a:pt x="32" y="75"/>
                  </a:moveTo>
                  <a:cubicBezTo>
                    <a:pt x="40" y="67"/>
                    <a:pt x="34" y="57"/>
                    <a:pt x="30" y="50"/>
                  </a:cubicBezTo>
                  <a:cubicBezTo>
                    <a:pt x="27" y="45"/>
                    <a:pt x="23" y="40"/>
                    <a:pt x="20" y="34"/>
                  </a:cubicBezTo>
                  <a:cubicBezTo>
                    <a:pt x="15" y="23"/>
                    <a:pt x="11" y="12"/>
                    <a:pt x="6" y="2"/>
                  </a:cubicBezTo>
                  <a:cubicBezTo>
                    <a:pt x="5" y="2"/>
                    <a:pt x="3" y="3"/>
                    <a:pt x="2" y="4"/>
                  </a:cubicBezTo>
                  <a:cubicBezTo>
                    <a:pt x="18" y="19"/>
                    <a:pt x="24" y="41"/>
                    <a:pt x="33" y="60"/>
                  </a:cubicBezTo>
                  <a:cubicBezTo>
                    <a:pt x="34" y="59"/>
                    <a:pt x="35" y="59"/>
                    <a:pt x="36" y="58"/>
                  </a:cubicBezTo>
                  <a:cubicBezTo>
                    <a:pt x="27" y="39"/>
                    <a:pt x="15" y="22"/>
                    <a:pt x="5" y="3"/>
                  </a:cubicBezTo>
                  <a:cubicBezTo>
                    <a:pt x="3" y="4"/>
                    <a:pt x="2" y="5"/>
                    <a:pt x="1" y="6"/>
                  </a:cubicBezTo>
                  <a:cubicBezTo>
                    <a:pt x="10" y="19"/>
                    <a:pt x="45" y="57"/>
                    <a:pt x="24" y="70"/>
                  </a:cubicBezTo>
                  <a:cubicBezTo>
                    <a:pt x="22" y="71"/>
                    <a:pt x="24" y="75"/>
                    <a:pt x="27" y="73"/>
                  </a:cubicBezTo>
                  <a:cubicBezTo>
                    <a:pt x="34" y="68"/>
                    <a:pt x="38" y="63"/>
                    <a:pt x="36" y="54"/>
                  </a:cubicBezTo>
                  <a:cubicBezTo>
                    <a:pt x="32" y="36"/>
                    <a:pt x="15" y="18"/>
                    <a:pt x="5" y="3"/>
                  </a:cubicBezTo>
                  <a:cubicBezTo>
                    <a:pt x="3" y="1"/>
                    <a:pt x="0" y="3"/>
                    <a:pt x="1" y="6"/>
                  </a:cubicBezTo>
                  <a:cubicBezTo>
                    <a:pt x="11" y="24"/>
                    <a:pt x="23" y="41"/>
                    <a:pt x="33" y="60"/>
                  </a:cubicBezTo>
                  <a:cubicBezTo>
                    <a:pt x="34" y="62"/>
                    <a:pt x="37" y="60"/>
                    <a:pt x="36" y="58"/>
                  </a:cubicBezTo>
                  <a:cubicBezTo>
                    <a:pt x="28" y="38"/>
                    <a:pt x="21" y="16"/>
                    <a:pt x="5" y="1"/>
                  </a:cubicBezTo>
                  <a:cubicBezTo>
                    <a:pt x="4" y="0"/>
                    <a:pt x="1" y="2"/>
                    <a:pt x="2" y="4"/>
                  </a:cubicBezTo>
                  <a:cubicBezTo>
                    <a:pt x="8" y="15"/>
                    <a:pt x="12" y="28"/>
                    <a:pt x="19" y="40"/>
                  </a:cubicBezTo>
                  <a:cubicBezTo>
                    <a:pt x="23" y="46"/>
                    <a:pt x="38" y="64"/>
                    <a:pt x="30" y="72"/>
                  </a:cubicBezTo>
                  <a:cubicBezTo>
                    <a:pt x="28" y="74"/>
                    <a:pt x="31" y="76"/>
                    <a:pt x="32" y="7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5" name="Freeform 816"/>
            <p:cNvSpPr/>
            <p:nvPr/>
          </p:nvSpPr>
          <p:spPr bwMode="auto">
            <a:xfrm>
              <a:off x="5606" y="403"/>
              <a:ext cx="71" cy="407"/>
            </a:xfrm>
            <a:custGeom>
              <a:avLst/>
              <a:gdLst>
                <a:gd name="T0" fmla="*/ 46 w 59"/>
                <a:gd name="T1" fmla="*/ 13 h 334"/>
                <a:gd name="T2" fmla="*/ 13 w 59"/>
                <a:gd name="T3" fmla="*/ 53 h 334"/>
                <a:gd name="T4" fmla="*/ 23 w 59"/>
                <a:gd name="T5" fmla="*/ 102 h 334"/>
                <a:gd name="T6" fmla="*/ 2 w 59"/>
                <a:gd name="T7" fmla="*/ 164 h 334"/>
                <a:gd name="T8" fmla="*/ 2 w 59"/>
                <a:gd name="T9" fmla="*/ 167 h 334"/>
                <a:gd name="T10" fmla="*/ 17 w 59"/>
                <a:gd name="T11" fmla="*/ 274 h 334"/>
                <a:gd name="T12" fmla="*/ 19 w 59"/>
                <a:gd name="T13" fmla="*/ 319 h 334"/>
                <a:gd name="T14" fmla="*/ 56 w 59"/>
                <a:gd name="T15" fmla="*/ 334 h 334"/>
                <a:gd name="T16" fmla="*/ 56 w 59"/>
                <a:gd name="T17" fmla="*/ 330 h 334"/>
                <a:gd name="T18" fmla="*/ 24 w 59"/>
                <a:gd name="T19" fmla="*/ 319 h 334"/>
                <a:gd name="T20" fmla="*/ 21 w 59"/>
                <a:gd name="T21" fmla="*/ 275 h 334"/>
                <a:gd name="T22" fmla="*/ 34 w 59"/>
                <a:gd name="T23" fmla="*/ 223 h 334"/>
                <a:gd name="T24" fmla="*/ 3 w 59"/>
                <a:gd name="T25" fmla="*/ 163 h 334"/>
                <a:gd name="T26" fmla="*/ 4 w 59"/>
                <a:gd name="T27" fmla="*/ 167 h 334"/>
                <a:gd name="T28" fmla="*/ 29 w 59"/>
                <a:gd name="T29" fmla="*/ 114 h 334"/>
                <a:gd name="T30" fmla="*/ 22 w 59"/>
                <a:gd name="T31" fmla="*/ 80 h 334"/>
                <a:gd name="T32" fmla="*/ 17 w 59"/>
                <a:gd name="T33" fmla="*/ 47 h 334"/>
                <a:gd name="T34" fmla="*/ 43 w 59"/>
                <a:gd name="T35" fmla="*/ 17 h 334"/>
                <a:gd name="T36" fmla="*/ 46 w 59"/>
                <a:gd name="T37" fmla="*/ 13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" h="334">
                  <a:moveTo>
                    <a:pt x="46" y="13"/>
                  </a:moveTo>
                  <a:cubicBezTo>
                    <a:pt x="21" y="0"/>
                    <a:pt x="13" y="36"/>
                    <a:pt x="13" y="53"/>
                  </a:cubicBezTo>
                  <a:cubicBezTo>
                    <a:pt x="13" y="70"/>
                    <a:pt x="20" y="86"/>
                    <a:pt x="23" y="102"/>
                  </a:cubicBezTo>
                  <a:cubicBezTo>
                    <a:pt x="28" y="126"/>
                    <a:pt x="23" y="149"/>
                    <a:pt x="2" y="164"/>
                  </a:cubicBezTo>
                  <a:cubicBezTo>
                    <a:pt x="0" y="165"/>
                    <a:pt x="0" y="167"/>
                    <a:pt x="2" y="167"/>
                  </a:cubicBezTo>
                  <a:cubicBezTo>
                    <a:pt x="48" y="180"/>
                    <a:pt x="26" y="244"/>
                    <a:pt x="17" y="274"/>
                  </a:cubicBezTo>
                  <a:cubicBezTo>
                    <a:pt x="13" y="287"/>
                    <a:pt x="10" y="307"/>
                    <a:pt x="19" y="319"/>
                  </a:cubicBezTo>
                  <a:cubicBezTo>
                    <a:pt x="29" y="330"/>
                    <a:pt x="42" y="334"/>
                    <a:pt x="56" y="334"/>
                  </a:cubicBezTo>
                  <a:cubicBezTo>
                    <a:pt x="59" y="334"/>
                    <a:pt x="59" y="330"/>
                    <a:pt x="56" y="330"/>
                  </a:cubicBezTo>
                  <a:cubicBezTo>
                    <a:pt x="44" y="330"/>
                    <a:pt x="33" y="327"/>
                    <a:pt x="24" y="319"/>
                  </a:cubicBezTo>
                  <a:cubicBezTo>
                    <a:pt x="13" y="308"/>
                    <a:pt x="18" y="288"/>
                    <a:pt x="21" y="275"/>
                  </a:cubicBezTo>
                  <a:cubicBezTo>
                    <a:pt x="26" y="258"/>
                    <a:pt x="33" y="241"/>
                    <a:pt x="34" y="223"/>
                  </a:cubicBezTo>
                  <a:cubicBezTo>
                    <a:pt x="36" y="199"/>
                    <a:pt x="29" y="171"/>
                    <a:pt x="3" y="163"/>
                  </a:cubicBezTo>
                  <a:cubicBezTo>
                    <a:pt x="3" y="165"/>
                    <a:pt x="4" y="166"/>
                    <a:pt x="4" y="167"/>
                  </a:cubicBezTo>
                  <a:cubicBezTo>
                    <a:pt x="22" y="154"/>
                    <a:pt x="30" y="136"/>
                    <a:pt x="29" y="114"/>
                  </a:cubicBezTo>
                  <a:cubicBezTo>
                    <a:pt x="28" y="103"/>
                    <a:pt x="25" y="91"/>
                    <a:pt x="22" y="80"/>
                  </a:cubicBezTo>
                  <a:cubicBezTo>
                    <a:pt x="19" y="69"/>
                    <a:pt x="17" y="59"/>
                    <a:pt x="17" y="47"/>
                  </a:cubicBezTo>
                  <a:cubicBezTo>
                    <a:pt x="18" y="37"/>
                    <a:pt x="24" y="6"/>
                    <a:pt x="43" y="17"/>
                  </a:cubicBezTo>
                  <a:cubicBezTo>
                    <a:pt x="46" y="18"/>
                    <a:pt x="48" y="14"/>
                    <a:pt x="46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6" name="Freeform 817"/>
            <p:cNvSpPr/>
            <p:nvPr/>
          </p:nvSpPr>
          <p:spPr bwMode="auto">
            <a:xfrm>
              <a:off x="5697" y="465"/>
              <a:ext cx="33" cy="29"/>
            </a:xfrm>
            <a:custGeom>
              <a:avLst/>
              <a:gdLst>
                <a:gd name="T0" fmla="*/ 2 w 27"/>
                <a:gd name="T1" fmla="*/ 5 h 24"/>
                <a:gd name="T2" fmla="*/ 23 w 27"/>
                <a:gd name="T3" fmla="*/ 23 h 24"/>
                <a:gd name="T4" fmla="*/ 24 w 27"/>
                <a:gd name="T5" fmla="*/ 19 h 24"/>
                <a:gd name="T6" fmla="*/ 5 w 27"/>
                <a:gd name="T7" fmla="*/ 2 h 24"/>
                <a:gd name="T8" fmla="*/ 2 w 27"/>
                <a:gd name="T9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4">
                  <a:moveTo>
                    <a:pt x="2" y="5"/>
                  </a:moveTo>
                  <a:cubicBezTo>
                    <a:pt x="8" y="12"/>
                    <a:pt x="14" y="19"/>
                    <a:pt x="23" y="23"/>
                  </a:cubicBezTo>
                  <a:cubicBezTo>
                    <a:pt x="26" y="24"/>
                    <a:pt x="27" y="20"/>
                    <a:pt x="24" y="19"/>
                  </a:cubicBezTo>
                  <a:cubicBezTo>
                    <a:pt x="16" y="16"/>
                    <a:pt x="10" y="9"/>
                    <a:pt x="5" y="2"/>
                  </a:cubicBezTo>
                  <a:cubicBezTo>
                    <a:pt x="3" y="0"/>
                    <a:pt x="0" y="3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7" name="Freeform 818"/>
            <p:cNvSpPr/>
            <p:nvPr/>
          </p:nvSpPr>
          <p:spPr bwMode="auto">
            <a:xfrm>
              <a:off x="5707" y="465"/>
              <a:ext cx="30" cy="40"/>
            </a:xfrm>
            <a:custGeom>
              <a:avLst/>
              <a:gdLst>
                <a:gd name="T0" fmla="*/ 4 w 25"/>
                <a:gd name="T1" fmla="*/ 30 h 33"/>
                <a:gd name="T2" fmla="*/ 24 w 25"/>
                <a:gd name="T3" fmla="*/ 4 h 33"/>
                <a:gd name="T4" fmla="*/ 20 w 25"/>
                <a:gd name="T5" fmla="*/ 2 h 33"/>
                <a:gd name="T6" fmla="*/ 1 w 25"/>
                <a:gd name="T7" fmla="*/ 28 h 33"/>
                <a:gd name="T8" fmla="*/ 4 w 25"/>
                <a:gd name="T9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3">
                  <a:moveTo>
                    <a:pt x="4" y="30"/>
                  </a:moveTo>
                  <a:cubicBezTo>
                    <a:pt x="11" y="22"/>
                    <a:pt x="18" y="14"/>
                    <a:pt x="24" y="4"/>
                  </a:cubicBezTo>
                  <a:cubicBezTo>
                    <a:pt x="25" y="2"/>
                    <a:pt x="22" y="0"/>
                    <a:pt x="20" y="2"/>
                  </a:cubicBezTo>
                  <a:cubicBezTo>
                    <a:pt x="15" y="12"/>
                    <a:pt x="8" y="19"/>
                    <a:pt x="1" y="28"/>
                  </a:cubicBezTo>
                  <a:cubicBezTo>
                    <a:pt x="0" y="30"/>
                    <a:pt x="3" y="33"/>
                    <a:pt x="4" y="3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8" name="Freeform 819"/>
            <p:cNvSpPr/>
            <p:nvPr/>
          </p:nvSpPr>
          <p:spPr bwMode="auto">
            <a:xfrm>
              <a:off x="5779" y="471"/>
              <a:ext cx="7" cy="38"/>
            </a:xfrm>
            <a:custGeom>
              <a:avLst/>
              <a:gdLst>
                <a:gd name="T0" fmla="*/ 1 w 6"/>
                <a:gd name="T1" fmla="*/ 3 h 31"/>
                <a:gd name="T2" fmla="*/ 0 w 6"/>
                <a:gd name="T3" fmla="*/ 29 h 31"/>
                <a:gd name="T4" fmla="*/ 5 w 6"/>
                <a:gd name="T5" fmla="*/ 29 h 31"/>
                <a:gd name="T6" fmla="*/ 6 w 6"/>
                <a:gd name="T7" fmla="*/ 3 h 31"/>
                <a:gd name="T8" fmla="*/ 1 w 6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1">
                  <a:moveTo>
                    <a:pt x="1" y="3"/>
                  </a:moveTo>
                  <a:cubicBezTo>
                    <a:pt x="1" y="12"/>
                    <a:pt x="0" y="20"/>
                    <a:pt x="0" y="29"/>
                  </a:cubicBezTo>
                  <a:cubicBezTo>
                    <a:pt x="0" y="31"/>
                    <a:pt x="5" y="31"/>
                    <a:pt x="5" y="29"/>
                  </a:cubicBezTo>
                  <a:cubicBezTo>
                    <a:pt x="5" y="20"/>
                    <a:pt x="6" y="12"/>
                    <a:pt x="6" y="3"/>
                  </a:cubicBezTo>
                  <a:cubicBezTo>
                    <a:pt x="6" y="0"/>
                    <a:pt x="1" y="0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9" name="Freeform 820"/>
            <p:cNvSpPr/>
            <p:nvPr/>
          </p:nvSpPr>
          <p:spPr bwMode="auto">
            <a:xfrm>
              <a:off x="5771" y="486"/>
              <a:ext cx="36" cy="11"/>
            </a:xfrm>
            <a:custGeom>
              <a:avLst/>
              <a:gdLst>
                <a:gd name="T0" fmla="*/ 2 w 29"/>
                <a:gd name="T1" fmla="*/ 6 h 9"/>
                <a:gd name="T2" fmla="*/ 26 w 29"/>
                <a:gd name="T3" fmla="*/ 5 h 9"/>
                <a:gd name="T4" fmla="*/ 24 w 29"/>
                <a:gd name="T5" fmla="*/ 1 h 9"/>
                <a:gd name="T6" fmla="*/ 2 w 29"/>
                <a:gd name="T7" fmla="*/ 2 h 9"/>
                <a:gd name="T8" fmla="*/ 2 w 29"/>
                <a:gd name="T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9">
                  <a:moveTo>
                    <a:pt x="2" y="6"/>
                  </a:moveTo>
                  <a:cubicBezTo>
                    <a:pt x="10" y="6"/>
                    <a:pt x="19" y="9"/>
                    <a:pt x="26" y="5"/>
                  </a:cubicBezTo>
                  <a:cubicBezTo>
                    <a:pt x="29" y="3"/>
                    <a:pt x="26" y="0"/>
                    <a:pt x="24" y="1"/>
                  </a:cubicBezTo>
                  <a:cubicBezTo>
                    <a:pt x="18" y="5"/>
                    <a:pt x="9" y="2"/>
                    <a:pt x="2" y="2"/>
                  </a:cubicBezTo>
                  <a:cubicBezTo>
                    <a:pt x="0" y="2"/>
                    <a:pt x="0" y="6"/>
                    <a:pt x="2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0" name="Freeform 821"/>
            <p:cNvSpPr/>
            <p:nvPr/>
          </p:nvSpPr>
          <p:spPr bwMode="auto">
            <a:xfrm>
              <a:off x="5841" y="466"/>
              <a:ext cx="27" cy="25"/>
            </a:xfrm>
            <a:custGeom>
              <a:avLst/>
              <a:gdLst>
                <a:gd name="T0" fmla="*/ 2 w 22"/>
                <a:gd name="T1" fmla="*/ 5 h 20"/>
                <a:gd name="T2" fmla="*/ 10 w 22"/>
                <a:gd name="T3" fmla="*/ 10 h 20"/>
                <a:gd name="T4" fmla="*/ 17 w 22"/>
                <a:gd name="T5" fmla="*/ 18 h 20"/>
                <a:gd name="T6" fmla="*/ 21 w 22"/>
                <a:gd name="T7" fmla="*/ 17 h 20"/>
                <a:gd name="T8" fmla="*/ 4 w 22"/>
                <a:gd name="T9" fmla="*/ 2 h 20"/>
                <a:gd name="T10" fmla="*/ 2 w 22"/>
                <a:gd name="T11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20">
                  <a:moveTo>
                    <a:pt x="2" y="5"/>
                  </a:moveTo>
                  <a:cubicBezTo>
                    <a:pt x="4" y="7"/>
                    <a:pt x="7" y="8"/>
                    <a:pt x="10" y="10"/>
                  </a:cubicBezTo>
                  <a:cubicBezTo>
                    <a:pt x="13" y="12"/>
                    <a:pt x="17" y="14"/>
                    <a:pt x="17" y="18"/>
                  </a:cubicBezTo>
                  <a:cubicBezTo>
                    <a:pt x="18" y="20"/>
                    <a:pt x="22" y="19"/>
                    <a:pt x="21" y="17"/>
                  </a:cubicBezTo>
                  <a:cubicBezTo>
                    <a:pt x="19" y="9"/>
                    <a:pt x="9" y="6"/>
                    <a:pt x="4" y="2"/>
                  </a:cubicBezTo>
                  <a:cubicBezTo>
                    <a:pt x="2" y="0"/>
                    <a:pt x="0" y="4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1" name="Freeform 822"/>
            <p:cNvSpPr/>
            <p:nvPr/>
          </p:nvSpPr>
          <p:spPr bwMode="auto">
            <a:xfrm>
              <a:off x="5854" y="457"/>
              <a:ext cx="31" cy="83"/>
            </a:xfrm>
            <a:custGeom>
              <a:avLst/>
              <a:gdLst>
                <a:gd name="T0" fmla="*/ 21 w 25"/>
                <a:gd name="T1" fmla="*/ 3 h 68"/>
                <a:gd name="T2" fmla="*/ 14 w 25"/>
                <a:gd name="T3" fmla="*/ 34 h 68"/>
                <a:gd name="T4" fmla="*/ 6 w 25"/>
                <a:gd name="T5" fmla="*/ 64 h 68"/>
                <a:gd name="T6" fmla="*/ 2 w 25"/>
                <a:gd name="T7" fmla="*/ 67 h 68"/>
                <a:gd name="T8" fmla="*/ 6 w 25"/>
                <a:gd name="T9" fmla="*/ 68 h 68"/>
                <a:gd name="T10" fmla="*/ 7 w 25"/>
                <a:gd name="T11" fmla="*/ 67 h 68"/>
                <a:gd name="T12" fmla="*/ 25 w 25"/>
                <a:gd name="T13" fmla="*/ 3 h 68"/>
                <a:gd name="T14" fmla="*/ 21 w 25"/>
                <a:gd name="T15" fmla="*/ 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68">
                  <a:moveTo>
                    <a:pt x="21" y="3"/>
                  </a:moveTo>
                  <a:cubicBezTo>
                    <a:pt x="20" y="14"/>
                    <a:pt x="17" y="24"/>
                    <a:pt x="14" y="34"/>
                  </a:cubicBezTo>
                  <a:cubicBezTo>
                    <a:pt x="12" y="40"/>
                    <a:pt x="2" y="59"/>
                    <a:pt x="6" y="64"/>
                  </a:cubicBezTo>
                  <a:cubicBezTo>
                    <a:pt x="4" y="62"/>
                    <a:pt x="0" y="64"/>
                    <a:pt x="2" y="67"/>
                  </a:cubicBezTo>
                  <a:cubicBezTo>
                    <a:pt x="3" y="68"/>
                    <a:pt x="4" y="68"/>
                    <a:pt x="6" y="68"/>
                  </a:cubicBezTo>
                  <a:cubicBezTo>
                    <a:pt x="6" y="68"/>
                    <a:pt x="7" y="68"/>
                    <a:pt x="7" y="67"/>
                  </a:cubicBezTo>
                  <a:cubicBezTo>
                    <a:pt x="14" y="46"/>
                    <a:pt x="23" y="25"/>
                    <a:pt x="25" y="3"/>
                  </a:cubicBezTo>
                  <a:cubicBezTo>
                    <a:pt x="25" y="0"/>
                    <a:pt x="21" y="1"/>
                    <a:pt x="2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2" name="Freeform 823"/>
            <p:cNvSpPr/>
            <p:nvPr/>
          </p:nvSpPr>
          <p:spPr bwMode="auto">
            <a:xfrm>
              <a:off x="5932" y="475"/>
              <a:ext cx="33" cy="10"/>
            </a:xfrm>
            <a:custGeom>
              <a:avLst/>
              <a:gdLst>
                <a:gd name="T0" fmla="*/ 2 w 27"/>
                <a:gd name="T1" fmla="*/ 5 h 8"/>
                <a:gd name="T2" fmla="*/ 25 w 27"/>
                <a:gd name="T3" fmla="*/ 6 h 8"/>
                <a:gd name="T4" fmla="*/ 24 w 27"/>
                <a:gd name="T5" fmla="*/ 2 h 8"/>
                <a:gd name="T6" fmla="*/ 3 w 27"/>
                <a:gd name="T7" fmla="*/ 1 h 8"/>
                <a:gd name="T8" fmla="*/ 2 w 27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8">
                  <a:moveTo>
                    <a:pt x="2" y="5"/>
                  </a:moveTo>
                  <a:cubicBezTo>
                    <a:pt x="10" y="6"/>
                    <a:pt x="17" y="8"/>
                    <a:pt x="25" y="6"/>
                  </a:cubicBezTo>
                  <a:cubicBezTo>
                    <a:pt x="27" y="5"/>
                    <a:pt x="26" y="1"/>
                    <a:pt x="24" y="2"/>
                  </a:cubicBezTo>
                  <a:cubicBezTo>
                    <a:pt x="17" y="4"/>
                    <a:pt x="10" y="2"/>
                    <a:pt x="3" y="1"/>
                  </a:cubicBezTo>
                  <a:cubicBezTo>
                    <a:pt x="1" y="0"/>
                    <a:pt x="0" y="4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3" name="Freeform 824"/>
            <p:cNvSpPr/>
            <p:nvPr/>
          </p:nvSpPr>
          <p:spPr bwMode="auto">
            <a:xfrm>
              <a:off x="5942" y="490"/>
              <a:ext cx="27" cy="8"/>
            </a:xfrm>
            <a:custGeom>
              <a:avLst/>
              <a:gdLst>
                <a:gd name="T0" fmla="*/ 3 w 22"/>
                <a:gd name="T1" fmla="*/ 5 h 7"/>
                <a:gd name="T2" fmla="*/ 20 w 22"/>
                <a:gd name="T3" fmla="*/ 5 h 7"/>
                <a:gd name="T4" fmla="*/ 18 w 22"/>
                <a:gd name="T5" fmla="*/ 1 h 7"/>
                <a:gd name="T6" fmla="*/ 4 w 22"/>
                <a:gd name="T7" fmla="*/ 1 h 7"/>
                <a:gd name="T8" fmla="*/ 3 w 22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7">
                  <a:moveTo>
                    <a:pt x="3" y="5"/>
                  </a:moveTo>
                  <a:cubicBezTo>
                    <a:pt x="8" y="6"/>
                    <a:pt x="14" y="7"/>
                    <a:pt x="20" y="5"/>
                  </a:cubicBezTo>
                  <a:cubicBezTo>
                    <a:pt x="22" y="4"/>
                    <a:pt x="21" y="0"/>
                    <a:pt x="18" y="1"/>
                  </a:cubicBezTo>
                  <a:cubicBezTo>
                    <a:pt x="14" y="3"/>
                    <a:pt x="9" y="2"/>
                    <a:pt x="4" y="1"/>
                  </a:cubicBezTo>
                  <a:cubicBezTo>
                    <a:pt x="1" y="0"/>
                    <a:pt x="0" y="4"/>
                    <a:pt x="3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4" name="Freeform 825"/>
            <p:cNvSpPr/>
            <p:nvPr/>
          </p:nvSpPr>
          <p:spPr bwMode="auto">
            <a:xfrm>
              <a:off x="5987" y="464"/>
              <a:ext cx="41" cy="56"/>
            </a:xfrm>
            <a:custGeom>
              <a:avLst/>
              <a:gdLst>
                <a:gd name="T0" fmla="*/ 4 w 34"/>
                <a:gd name="T1" fmla="*/ 39 h 46"/>
                <a:gd name="T2" fmla="*/ 30 w 34"/>
                <a:gd name="T3" fmla="*/ 3 h 46"/>
                <a:gd name="T4" fmla="*/ 26 w 34"/>
                <a:gd name="T5" fmla="*/ 3 h 46"/>
                <a:gd name="T6" fmla="*/ 26 w 34"/>
                <a:gd name="T7" fmla="*/ 43 h 46"/>
                <a:gd name="T8" fmla="*/ 30 w 34"/>
                <a:gd name="T9" fmla="*/ 43 h 46"/>
                <a:gd name="T10" fmla="*/ 30 w 34"/>
                <a:gd name="T11" fmla="*/ 2 h 46"/>
                <a:gd name="T12" fmla="*/ 26 w 34"/>
                <a:gd name="T13" fmla="*/ 2 h 46"/>
                <a:gd name="T14" fmla="*/ 3 w 34"/>
                <a:gd name="T15" fmla="*/ 36 h 46"/>
                <a:gd name="T16" fmla="*/ 4 w 34"/>
                <a:gd name="T17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46">
                  <a:moveTo>
                    <a:pt x="4" y="39"/>
                  </a:moveTo>
                  <a:cubicBezTo>
                    <a:pt x="20" y="36"/>
                    <a:pt x="27" y="18"/>
                    <a:pt x="30" y="3"/>
                  </a:cubicBezTo>
                  <a:cubicBezTo>
                    <a:pt x="29" y="3"/>
                    <a:pt x="27" y="3"/>
                    <a:pt x="26" y="3"/>
                  </a:cubicBezTo>
                  <a:cubicBezTo>
                    <a:pt x="30" y="16"/>
                    <a:pt x="24" y="30"/>
                    <a:pt x="26" y="43"/>
                  </a:cubicBezTo>
                  <a:cubicBezTo>
                    <a:pt x="26" y="46"/>
                    <a:pt x="30" y="46"/>
                    <a:pt x="30" y="43"/>
                  </a:cubicBezTo>
                  <a:cubicBezTo>
                    <a:pt x="28" y="29"/>
                    <a:pt x="34" y="16"/>
                    <a:pt x="30" y="2"/>
                  </a:cubicBezTo>
                  <a:cubicBezTo>
                    <a:pt x="29" y="1"/>
                    <a:pt x="26" y="0"/>
                    <a:pt x="26" y="2"/>
                  </a:cubicBezTo>
                  <a:cubicBezTo>
                    <a:pt x="23" y="15"/>
                    <a:pt x="17" y="32"/>
                    <a:pt x="3" y="36"/>
                  </a:cubicBezTo>
                  <a:cubicBezTo>
                    <a:pt x="0" y="36"/>
                    <a:pt x="1" y="40"/>
                    <a:pt x="4" y="3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5" name="Freeform 826"/>
            <p:cNvSpPr/>
            <p:nvPr/>
          </p:nvSpPr>
          <p:spPr bwMode="auto">
            <a:xfrm>
              <a:off x="6039" y="477"/>
              <a:ext cx="41" cy="41"/>
            </a:xfrm>
            <a:custGeom>
              <a:avLst/>
              <a:gdLst>
                <a:gd name="T0" fmla="*/ 5 w 33"/>
                <a:gd name="T1" fmla="*/ 6 h 33"/>
                <a:gd name="T2" fmla="*/ 8 w 33"/>
                <a:gd name="T3" fmla="*/ 28 h 33"/>
                <a:gd name="T4" fmla="*/ 30 w 33"/>
                <a:gd name="T5" fmla="*/ 20 h 33"/>
                <a:gd name="T6" fmla="*/ 23 w 33"/>
                <a:gd name="T7" fmla="*/ 4 h 33"/>
                <a:gd name="T8" fmla="*/ 4 w 33"/>
                <a:gd name="T9" fmla="*/ 12 h 33"/>
                <a:gd name="T10" fmla="*/ 7 w 33"/>
                <a:gd name="T11" fmla="*/ 14 h 33"/>
                <a:gd name="T12" fmla="*/ 20 w 33"/>
                <a:gd name="T13" fmla="*/ 7 h 33"/>
                <a:gd name="T14" fmla="*/ 27 w 33"/>
                <a:gd name="T15" fmla="*/ 17 h 33"/>
                <a:gd name="T16" fmla="*/ 12 w 33"/>
                <a:gd name="T17" fmla="*/ 25 h 33"/>
                <a:gd name="T18" fmla="*/ 8 w 33"/>
                <a:gd name="T19" fmla="*/ 9 h 33"/>
                <a:gd name="T20" fmla="*/ 5 w 33"/>
                <a:gd name="T21" fmla="*/ 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5" y="6"/>
                  </a:moveTo>
                  <a:cubicBezTo>
                    <a:pt x="0" y="13"/>
                    <a:pt x="0" y="22"/>
                    <a:pt x="8" y="28"/>
                  </a:cubicBezTo>
                  <a:cubicBezTo>
                    <a:pt x="16" y="33"/>
                    <a:pt x="27" y="28"/>
                    <a:pt x="30" y="20"/>
                  </a:cubicBezTo>
                  <a:cubicBezTo>
                    <a:pt x="33" y="13"/>
                    <a:pt x="29" y="7"/>
                    <a:pt x="23" y="4"/>
                  </a:cubicBezTo>
                  <a:cubicBezTo>
                    <a:pt x="15" y="0"/>
                    <a:pt x="7" y="5"/>
                    <a:pt x="4" y="12"/>
                  </a:cubicBezTo>
                  <a:cubicBezTo>
                    <a:pt x="3" y="14"/>
                    <a:pt x="7" y="16"/>
                    <a:pt x="7" y="14"/>
                  </a:cubicBezTo>
                  <a:cubicBezTo>
                    <a:pt x="10" y="9"/>
                    <a:pt x="15" y="5"/>
                    <a:pt x="20" y="7"/>
                  </a:cubicBezTo>
                  <a:cubicBezTo>
                    <a:pt x="24" y="8"/>
                    <a:pt x="28" y="13"/>
                    <a:pt x="27" y="17"/>
                  </a:cubicBezTo>
                  <a:cubicBezTo>
                    <a:pt x="26" y="23"/>
                    <a:pt x="18" y="27"/>
                    <a:pt x="12" y="25"/>
                  </a:cubicBezTo>
                  <a:cubicBezTo>
                    <a:pt x="5" y="23"/>
                    <a:pt x="4" y="14"/>
                    <a:pt x="8" y="9"/>
                  </a:cubicBezTo>
                  <a:cubicBezTo>
                    <a:pt x="10" y="7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6" name="Freeform 827"/>
            <p:cNvSpPr/>
            <p:nvPr/>
          </p:nvSpPr>
          <p:spPr bwMode="auto">
            <a:xfrm>
              <a:off x="6089" y="470"/>
              <a:ext cx="31" cy="48"/>
            </a:xfrm>
            <a:custGeom>
              <a:avLst/>
              <a:gdLst>
                <a:gd name="T0" fmla="*/ 5 w 25"/>
                <a:gd name="T1" fmla="*/ 37 h 39"/>
                <a:gd name="T2" fmla="*/ 17 w 25"/>
                <a:gd name="T3" fmla="*/ 36 h 39"/>
                <a:gd name="T4" fmla="*/ 15 w 25"/>
                <a:gd name="T5" fmla="*/ 25 h 39"/>
                <a:gd name="T6" fmla="*/ 7 w 25"/>
                <a:gd name="T7" fmla="*/ 22 h 39"/>
                <a:gd name="T8" fmla="*/ 6 w 25"/>
                <a:gd name="T9" fmla="*/ 13 h 39"/>
                <a:gd name="T10" fmla="*/ 12 w 25"/>
                <a:gd name="T11" fmla="*/ 6 h 39"/>
                <a:gd name="T12" fmla="*/ 22 w 25"/>
                <a:gd name="T13" fmla="*/ 5 h 39"/>
                <a:gd name="T14" fmla="*/ 21 w 25"/>
                <a:gd name="T15" fmla="*/ 1 h 39"/>
                <a:gd name="T16" fmla="*/ 5 w 25"/>
                <a:gd name="T17" fmla="*/ 3 h 39"/>
                <a:gd name="T18" fmla="*/ 1 w 25"/>
                <a:gd name="T19" fmla="*/ 13 h 39"/>
                <a:gd name="T20" fmla="*/ 2 w 25"/>
                <a:gd name="T21" fmla="*/ 24 h 39"/>
                <a:gd name="T22" fmla="*/ 7 w 25"/>
                <a:gd name="T23" fmla="*/ 26 h 39"/>
                <a:gd name="T24" fmla="*/ 10 w 25"/>
                <a:gd name="T25" fmla="*/ 27 h 39"/>
                <a:gd name="T26" fmla="*/ 7 w 25"/>
                <a:gd name="T27" fmla="*/ 33 h 39"/>
                <a:gd name="T28" fmla="*/ 5 w 25"/>
                <a:gd name="T29" fmla="*/ 3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" h="39">
                  <a:moveTo>
                    <a:pt x="5" y="37"/>
                  </a:moveTo>
                  <a:cubicBezTo>
                    <a:pt x="9" y="39"/>
                    <a:pt x="13" y="39"/>
                    <a:pt x="17" y="36"/>
                  </a:cubicBezTo>
                  <a:cubicBezTo>
                    <a:pt x="20" y="33"/>
                    <a:pt x="18" y="27"/>
                    <a:pt x="15" y="25"/>
                  </a:cubicBezTo>
                  <a:cubicBezTo>
                    <a:pt x="12" y="24"/>
                    <a:pt x="10" y="23"/>
                    <a:pt x="7" y="22"/>
                  </a:cubicBezTo>
                  <a:cubicBezTo>
                    <a:pt x="4" y="21"/>
                    <a:pt x="5" y="15"/>
                    <a:pt x="6" y="13"/>
                  </a:cubicBezTo>
                  <a:cubicBezTo>
                    <a:pt x="6" y="9"/>
                    <a:pt x="7" y="6"/>
                    <a:pt x="12" y="6"/>
                  </a:cubicBezTo>
                  <a:cubicBezTo>
                    <a:pt x="15" y="6"/>
                    <a:pt x="19" y="6"/>
                    <a:pt x="22" y="5"/>
                  </a:cubicBezTo>
                  <a:cubicBezTo>
                    <a:pt x="25" y="4"/>
                    <a:pt x="24" y="0"/>
                    <a:pt x="21" y="1"/>
                  </a:cubicBezTo>
                  <a:cubicBezTo>
                    <a:pt x="16" y="3"/>
                    <a:pt x="10" y="0"/>
                    <a:pt x="5" y="3"/>
                  </a:cubicBezTo>
                  <a:cubicBezTo>
                    <a:pt x="2" y="5"/>
                    <a:pt x="2" y="10"/>
                    <a:pt x="1" y="13"/>
                  </a:cubicBezTo>
                  <a:cubicBezTo>
                    <a:pt x="1" y="17"/>
                    <a:pt x="0" y="20"/>
                    <a:pt x="2" y="24"/>
                  </a:cubicBezTo>
                  <a:cubicBezTo>
                    <a:pt x="3" y="25"/>
                    <a:pt x="5" y="26"/>
                    <a:pt x="7" y="26"/>
                  </a:cubicBezTo>
                  <a:cubicBezTo>
                    <a:pt x="7" y="27"/>
                    <a:pt x="8" y="27"/>
                    <a:pt x="10" y="27"/>
                  </a:cubicBezTo>
                  <a:cubicBezTo>
                    <a:pt x="13" y="28"/>
                    <a:pt x="14" y="38"/>
                    <a:pt x="7" y="33"/>
                  </a:cubicBezTo>
                  <a:cubicBezTo>
                    <a:pt x="5" y="32"/>
                    <a:pt x="3" y="36"/>
                    <a:pt x="5" y="3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7" name="Freeform 828"/>
            <p:cNvSpPr/>
            <p:nvPr/>
          </p:nvSpPr>
          <p:spPr bwMode="auto">
            <a:xfrm>
              <a:off x="6147" y="479"/>
              <a:ext cx="37" cy="32"/>
            </a:xfrm>
            <a:custGeom>
              <a:avLst/>
              <a:gdLst>
                <a:gd name="T0" fmla="*/ 1 w 31"/>
                <a:gd name="T1" fmla="*/ 4 h 27"/>
                <a:gd name="T2" fmla="*/ 15 w 31"/>
                <a:gd name="T3" fmla="*/ 19 h 27"/>
                <a:gd name="T4" fmla="*/ 29 w 31"/>
                <a:gd name="T5" fmla="*/ 23 h 27"/>
                <a:gd name="T6" fmla="*/ 26 w 31"/>
                <a:gd name="T7" fmla="*/ 20 h 27"/>
                <a:gd name="T8" fmla="*/ 15 w 31"/>
                <a:gd name="T9" fmla="*/ 13 h 27"/>
                <a:gd name="T10" fmla="*/ 5 w 31"/>
                <a:gd name="T11" fmla="*/ 2 h 27"/>
                <a:gd name="T12" fmla="*/ 1 w 31"/>
                <a:gd name="T13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27">
                  <a:moveTo>
                    <a:pt x="1" y="4"/>
                  </a:moveTo>
                  <a:cubicBezTo>
                    <a:pt x="5" y="10"/>
                    <a:pt x="10" y="15"/>
                    <a:pt x="15" y="19"/>
                  </a:cubicBezTo>
                  <a:cubicBezTo>
                    <a:pt x="18" y="22"/>
                    <a:pt x="25" y="27"/>
                    <a:pt x="29" y="23"/>
                  </a:cubicBezTo>
                  <a:cubicBezTo>
                    <a:pt x="31" y="21"/>
                    <a:pt x="28" y="18"/>
                    <a:pt x="26" y="20"/>
                  </a:cubicBezTo>
                  <a:cubicBezTo>
                    <a:pt x="24" y="22"/>
                    <a:pt x="16" y="15"/>
                    <a:pt x="15" y="13"/>
                  </a:cubicBezTo>
                  <a:cubicBezTo>
                    <a:pt x="11" y="10"/>
                    <a:pt x="7" y="7"/>
                    <a:pt x="5" y="2"/>
                  </a:cubicBezTo>
                  <a:cubicBezTo>
                    <a:pt x="4" y="0"/>
                    <a:pt x="0" y="2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8" name="Freeform 829"/>
            <p:cNvSpPr/>
            <p:nvPr/>
          </p:nvSpPr>
          <p:spPr bwMode="auto">
            <a:xfrm>
              <a:off x="6155" y="476"/>
              <a:ext cx="27" cy="33"/>
            </a:xfrm>
            <a:custGeom>
              <a:avLst/>
              <a:gdLst>
                <a:gd name="T0" fmla="*/ 4 w 22"/>
                <a:gd name="T1" fmla="*/ 25 h 27"/>
                <a:gd name="T2" fmla="*/ 20 w 22"/>
                <a:gd name="T3" fmla="*/ 4 h 27"/>
                <a:gd name="T4" fmla="*/ 16 w 22"/>
                <a:gd name="T5" fmla="*/ 2 h 27"/>
                <a:gd name="T6" fmla="*/ 1 w 22"/>
                <a:gd name="T7" fmla="*/ 22 h 27"/>
                <a:gd name="T8" fmla="*/ 4 w 22"/>
                <a:gd name="T9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7">
                  <a:moveTo>
                    <a:pt x="4" y="25"/>
                  </a:moveTo>
                  <a:cubicBezTo>
                    <a:pt x="10" y="18"/>
                    <a:pt x="15" y="11"/>
                    <a:pt x="20" y="4"/>
                  </a:cubicBezTo>
                  <a:cubicBezTo>
                    <a:pt x="22" y="2"/>
                    <a:pt x="18" y="0"/>
                    <a:pt x="16" y="2"/>
                  </a:cubicBezTo>
                  <a:cubicBezTo>
                    <a:pt x="11" y="9"/>
                    <a:pt x="7" y="16"/>
                    <a:pt x="1" y="22"/>
                  </a:cubicBezTo>
                  <a:cubicBezTo>
                    <a:pt x="0" y="24"/>
                    <a:pt x="2" y="27"/>
                    <a:pt x="4" y="2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9" name="Freeform 830"/>
            <p:cNvSpPr/>
            <p:nvPr/>
          </p:nvSpPr>
          <p:spPr bwMode="auto">
            <a:xfrm>
              <a:off x="6199" y="455"/>
              <a:ext cx="23" cy="30"/>
            </a:xfrm>
            <a:custGeom>
              <a:avLst/>
              <a:gdLst>
                <a:gd name="T0" fmla="*/ 1 w 19"/>
                <a:gd name="T1" fmla="*/ 3 h 24"/>
                <a:gd name="T2" fmla="*/ 2 w 19"/>
                <a:gd name="T3" fmla="*/ 18 h 24"/>
                <a:gd name="T4" fmla="*/ 16 w 19"/>
                <a:gd name="T5" fmla="*/ 21 h 24"/>
                <a:gd name="T6" fmla="*/ 14 w 19"/>
                <a:gd name="T7" fmla="*/ 17 h 24"/>
                <a:gd name="T8" fmla="*/ 5 w 19"/>
                <a:gd name="T9" fmla="*/ 15 h 24"/>
                <a:gd name="T10" fmla="*/ 5 w 19"/>
                <a:gd name="T11" fmla="*/ 4 h 24"/>
                <a:gd name="T12" fmla="*/ 1 w 19"/>
                <a:gd name="T13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4">
                  <a:moveTo>
                    <a:pt x="1" y="3"/>
                  </a:moveTo>
                  <a:cubicBezTo>
                    <a:pt x="0" y="8"/>
                    <a:pt x="0" y="13"/>
                    <a:pt x="2" y="18"/>
                  </a:cubicBezTo>
                  <a:cubicBezTo>
                    <a:pt x="5" y="24"/>
                    <a:pt x="11" y="23"/>
                    <a:pt x="16" y="21"/>
                  </a:cubicBezTo>
                  <a:cubicBezTo>
                    <a:pt x="19" y="20"/>
                    <a:pt x="16" y="16"/>
                    <a:pt x="14" y="17"/>
                  </a:cubicBezTo>
                  <a:cubicBezTo>
                    <a:pt x="11" y="19"/>
                    <a:pt x="6" y="19"/>
                    <a:pt x="5" y="15"/>
                  </a:cubicBezTo>
                  <a:cubicBezTo>
                    <a:pt x="4" y="11"/>
                    <a:pt x="4" y="7"/>
                    <a:pt x="5" y="4"/>
                  </a:cubicBezTo>
                  <a:cubicBezTo>
                    <a:pt x="6" y="1"/>
                    <a:pt x="2" y="0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0" name="Freeform 831"/>
            <p:cNvSpPr/>
            <p:nvPr/>
          </p:nvSpPr>
          <p:spPr bwMode="auto">
            <a:xfrm>
              <a:off x="6182" y="442"/>
              <a:ext cx="26" cy="23"/>
            </a:xfrm>
            <a:custGeom>
              <a:avLst/>
              <a:gdLst>
                <a:gd name="T0" fmla="*/ 18 w 21"/>
                <a:gd name="T1" fmla="*/ 16 h 19"/>
                <a:gd name="T2" fmla="*/ 11 w 21"/>
                <a:gd name="T3" fmla="*/ 1 h 19"/>
                <a:gd name="T4" fmla="*/ 0 w 21"/>
                <a:gd name="T5" fmla="*/ 13 h 19"/>
                <a:gd name="T6" fmla="*/ 4 w 21"/>
                <a:gd name="T7" fmla="*/ 14 h 19"/>
                <a:gd name="T8" fmla="*/ 13 w 21"/>
                <a:gd name="T9" fmla="*/ 5 h 19"/>
                <a:gd name="T10" fmla="*/ 17 w 21"/>
                <a:gd name="T11" fmla="*/ 16 h 19"/>
                <a:gd name="T12" fmla="*/ 21 w 21"/>
                <a:gd name="T13" fmla="*/ 16 h 19"/>
                <a:gd name="T14" fmla="*/ 14 w 21"/>
                <a:gd name="T15" fmla="*/ 1 h 19"/>
                <a:gd name="T16" fmla="*/ 1 w 21"/>
                <a:gd name="T17" fmla="*/ 12 h 19"/>
                <a:gd name="T18" fmla="*/ 5 w 21"/>
                <a:gd name="T19" fmla="*/ 13 h 19"/>
                <a:gd name="T20" fmla="*/ 11 w 21"/>
                <a:gd name="T21" fmla="*/ 5 h 19"/>
                <a:gd name="T22" fmla="*/ 14 w 21"/>
                <a:gd name="T23" fmla="*/ 15 h 19"/>
                <a:gd name="T24" fmla="*/ 18 w 21"/>
                <a:gd name="T25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19">
                  <a:moveTo>
                    <a:pt x="18" y="16"/>
                  </a:moveTo>
                  <a:cubicBezTo>
                    <a:pt x="20" y="10"/>
                    <a:pt x="19" y="1"/>
                    <a:pt x="11" y="1"/>
                  </a:cubicBezTo>
                  <a:cubicBezTo>
                    <a:pt x="5" y="0"/>
                    <a:pt x="1" y="7"/>
                    <a:pt x="0" y="13"/>
                  </a:cubicBezTo>
                  <a:cubicBezTo>
                    <a:pt x="0" y="15"/>
                    <a:pt x="3" y="16"/>
                    <a:pt x="4" y="14"/>
                  </a:cubicBezTo>
                  <a:cubicBezTo>
                    <a:pt x="6" y="11"/>
                    <a:pt x="8" y="6"/>
                    <a:pt x="13" y="5"/>
                  </a:cubicBezTo>
                  <a:cubicBezTo>
                    <a:pt x="17" y="5"/>
                    <a:pt x="17" y="13"/>
                    <a:pt x="17" y="16"/>
                  </a:cubicBezTo>
                  <a:cubicBezTo>
                    <a:pt x="17" y="19"/>
                    <a:pt x="21" y="19"/>
                    <a:pt x="21" y="16"/>
                  </a:cubicBezTo>
                  <a:cubicBezTo>
                    <a:pt x="21" y="11"/>
                    <a:pt x="20" y="3"/>
                    <a:pt x="14" y="1"/>
                  </a:cubicBezTo>
                  <a:cubicBezTo>
                    <a:pt x="8" y="0"/>
                    <a:pt x="3" y="7"/>
                    <a:pt x="1" y="12"/>
                  </a:cubicBezTo>
                  <a:cubicBezTo>
                    <a:pt x="2" y="12"/>
                    <a:pt x="3" y="13"/>
                    <a:pt x="5" y="13"/>
                  </a:cubicBezTo>
                  <a:cubicBezTo>
                    <a:pt x="5" y="10"/>
                    <a:pt x="6" y="5"/>
                    <a:pt x="11" y="5"/>
                  </a:cubicBezTo>
                  <a:cubicBezTo>
                    <a:pt x="16" y="4"/>
                    <a:pt x="15" y="12"/>
                    <a:pt x="14" y="15"/>
                  </a:cubicBezTo>
                  <a:cubicBezTo>
                    <a:pt x="14" y="17"/>
                    <a:pt x="18" y="18"/>
                    <a:pt x="18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1" name="Freeform 832"/>
            <p:cNvSpPr/>
            <p:nvPr/>
          </p:nvSpPr>
          <p:spPr bwMode="auto">
            <a:xfrm>
              <a:off x="5701" y="582"/>
              <a:ext cx="8" cy="68"/>
            </a:xfrm>
            <a:custGeom>
              <a:avLst/>
              <a:gdLst>
                <a:gd name="T0" fmla="*/ 0 w 7"/>
                <a:gd name="T1" fmla="*/ 3 h 56"/>
                <a:gd name="T2" fmla="*/ 3 w 7"/>
                <a:gd name="T3" fmla="*/ 54 h 56"/>
                <a:gd name="T4" fmla="*/ 7 w 7"/>
                <a:gd name="T5" fmla="*/ 53 h 56"/>
                <a:gd name="T6" fmla="*/ 4 w 7"/>
                <a:gd name="T7" fmla="*/ 3 h 56"/>
                <a:gd name="T8" fmla="*/ 0 w 7"/>
                <a:gd name="T9" fmla="*/ 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6">
                  <a:moveTo>
                    <a:pt x="0" y="3"/>
                  </a:moveTo>
                  <a:cubicBezTo>
                    <a:pt x="0" y="20"/>
                    <a:pt x="1" y="37"/>
                    <a:pt x="3" y="54"/>
                  </a:cubicBezTo>
                  <a:cubicBezTo>
                    <a:pt x="3" y="56"/>
                    <a:pt x="7" y="55"/>
                    <a:pt x="7" y="53"/>
                  </a:cubicBezTo>
                  <a:cubicBezTo>
                    <a:pt x="5" y="36"/>
                    <a:pt x="4" y="19"/>
                    <a:pt x="4" y="3"/>
                  </a:cubicBezTo>
                  <a:cubicBezTo>
                    <a:pt x="4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2" name="Freeform 833"/>
            <p:cNvSpPr/>
            <p:nvPr/>
          </p:nvSpPr>
          <p:spPr bwMode="auto">
            <a:xfrm>
              <a:off x="5730" y="615"/>
              <a:ext cx="32" cy="35"/>
            </a:xfrm>
            <a:custGeom>
              <a:avLst/>
              <a:gdLst>
                <a:gd name="T0" fmla="*/ 5 w 26"/>
                <a:gd name="T1" fmla="*/ 21 h 29"/>
                <a:gd name="T2" fmla="*/ 19 w 26"/>
                <a:gd name="T3" fmla="*/ 26 h 29"/>
                <a:gd name="T4" fmla="*/ 23 w 26"/>
                <a:gd name="T5" fmla="*/ 12 h 29"/>
                <a:gd name="T6" fmla="*/ 9 w 26"/>
                <a:gd name="T7" fmla="*/ 26 h 29"/>
                <a:gd name="T8" fmla="*/ 12 w 26"/>
                <a:gd name="T9" fmla="*/ 23 h 29"/>
                <a:gd name="T10" fmla="*/ 19 w 26"/>
                <a:gd name="T11" fmla="*/ 15 h 29"/>
                <a:gd name="T12" fmla="*/ 18 w 26"/>
                <a:gd name="T13" fmla="*/ 23 h 29"/>
                <a:gd name="T14" fmla="*/ 8 w 26"/>
                <a:gd name="T15" fmla="*/ 19 h 29"/>
                <a:gd name="T16" fmla="*/ 5 w 26"/>
                <a:gd name="T17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9">
                  <a:moveTo>
                    <a:pt x="5" y="21"/>
                  </a:moveTo>
                  <a:cubicBezTo>
                    <a:pt x="7" y="26"/>
                    <a:pt x="13" y="29"/>
                    <a:pt x="19" y="26"/>
                  </a:cubicBezTo>
                  <a:cubicBezTo>
                    <a:pt x="25" y="24"/>
                    <a:pt x="26" y="18"/>
                    <a:pt x="23" y="12"/>
                  </a:cubicBezTo>
                  <a:cubicBezTo>
                    <a:pt x="16" y="0"/>
                    <a:pt x="0" y="17"/>
                    <a:pt x="9" y="26"/>
                  </a:cubicBezTo>
                  <a:cubicBezTo>
                    <a:pt x="11" y="28"/>
                    <a:pt x="14" y="25"/>
                    <a:pt x="12" y="23"/>
                  </a:cubicBezTo>
                  <a:cubicBezTo>
                    <a:pt x="7" y="19"/>
                    <a:pt x="15" y="8"/>
                    <a:pt x="19" y="15"/>
                  </a:cubicBezTo>
                  <a:cubicBezTo>
                    <a:pt x="21" y="17"/>
                    <a:pt x="21" y="21"/>
                    <a:pt x="18" y="23"/>
                  </a:cubicBezTo>
                  <a:cubicBezTo>
                    <a:pt x="14" y="25"/>
                    <a:pt x="10" y="22"/>
                    <a:pt x="8" y="19"/>
                  </a:cubicBezTo>
                  <a:cubicBezTo>
                    <a:pt x="7" y="16"/>
                    <a:pt x="4" y="19"/>
                    <a:pt x="5" y="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3" name="Freeform 834"/>
            <p:cNvSpPr/>
            <p:nvPr/>
          </p:nvSpPr>
          <p:spPr bwMode="auto">
            <a:xfrm>
              <a:off x="5775" y="618"/>
              <a:ext cx="52" cy="84"/>
            </a:xfrm>
            <a:custGeom>
              <a:avLst/>
              <a:gdLst>
                <a:gd name="T0" fmla="*/ 3 w 43"/>
                <a:gd name="T1" fmla="*/ 15 h 69"/>
                <a:gd name="T2" fmla="*/ 21 w 43"/>
                <a:gd name="T3" fmla="*/ 13 h 69"/>
                <a:gd name="T4" fmla="*/ 8 w 43"/>
                <a:gd name="T5" fmla="*/ 21 h 69"/>
                <a:gd name="T6" fmla="*/ 10 w 43"/>
                <a:gd name="T7" fmla="*/ 22 h 69"/>
                <a:gd name="T8" fmla="*/ 20 w 43"/>
                <a:gd name="T9" fmla="*/ 12 h 69"/>
                <a:gd name="T10" fmla="*/ 16 w 43"/>
                <a:gd name="T11" fmla="*/ 11 h 69"/>
                <a:gd name="T12" fmla="*/ 27 w 43"/>
                <a:gd name="T13" fmla="*/ 41 h 69"/>
                <a:gd name="T14" fmla="*/ 28 w 43"/>
                <a:gd name="T15" fmla="*/ 51 h 69"/>
                <a:gd name="T16" fmla="*/ 28 w 43"/>
                <a:gd name="T17" fmla="*/ 55 h 69"/>
                <a:gd name="T18" fmla="*/ 17 w 43"/>
                <a:gd name="T19" fmla="*/ 54 h 69"/>
                <a:gd name="T20" fmla="*/ 27 w 43"/>
                <a:gd name="T21" fmla="*/ 37 h 69"/>
                <a:gd name="T22" fmla="*/ 24 w 43"/>
                <a:gd name="T23" fmla="*/ 35 h 69"/>
                <a:gd name="T24" fmla="*/ 13 w 43"/>
                <a:gd name="T25" fmla="*/ 58 h 69"/>
                <a:gd name="T26" fmla="*/ 27 w 43"/>
                <a:gd name="T27" fmla="*/ 65 h 69"/>
                <a:gd name="T28" fmla="*/ 20 w 43"/>
                <a:gd name="T29" fmla="*/ 10 h 69"/>
                <a:gd name="T30" fmla="*/ 16 w 43"/>
                <a:gd name="T31" fmla="*/ 10 h 69"/>
                <a:gd name="T32" fmla="*/ 11 w 43"/>
                <a:gd name="T33" fmla="*/ 12 h 69"/>
                <a:gd name="T34" fmla="*/ 15 w 43"/>
                <a:gd name="T35" fmla="*/ 17 h 69"/>
                <a:gd name="T36" fmla="*/ 8 w 43"/>
                <a:gd name="T37" fmla="*/ 15 h 69"/>
                <a:gd name="T38" fmla="*/ 3 w 43"/>
                <a:gd name="T39" fmla="*/ 1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3" h="69">
                  <a:moveTo>
                    <a:pt x="3" y="15"/>
                  </a:moveTo>
                  <a:cubicBezTo>
                    <a:pt x="2" y="28"/>
                    <a:pt x="20" y="23"/>
                    <a:pt x="21" y="13"/>
                  </a:cubicBezTo>
                  <a:cubicBezTo>
                    <a:pt x="22" y="0"/>
                    <a:pt x="0" y="7"/>
                    <a:pt x="8" y="21"/>
                  </a:cubicBezTo>
                  <a:cubicBezTo>
                    <a:pt x="8" y="21"/>
                    <a:pt x="9" y="22"/>
                    <a:pt x="10" y="22"/>
                  </a:cubicBezTo>
                  <a:cubicBezTo>
                    <a:pt x="15" y="20"/>
                    <a:pt x="17" y="17"/>
                    <a:pt x="20" y="12"/>
                  </a:cubicBezTo>
                  <a:cubicBezTo>
                    <a:pt x="18" y="12"/>
                    <a:pt x="17" y="12"/>
                    <a:pt x="16" y="11"/>
                  </a:cubicBezTo>
                  <a:cubicBezTo>
                    <a:pt x="19" y="22"/>
                    <a:pt x="24" y="31"/>
                    <a:pt x="27" y="41"/>
                  </a:cubicBezTo>
                  <a:cubicBezTo>
                    <a:pt x="28" y="44"/>
                    <a:pt x="28" y="47"/>
                    <a:pt x="28" y="51"/>
                  </a:cubicBezTo>
                  <a:cubicBezTo>
                    <a:pt x="28" y="52"/>
                    <a:pt x="28" y="53"/>
                    <a:pt x="28" y="55"/>
                  </a:cubicBezTo>
                  <a:cubicBezTo>
                    <a:pt x="27" y="61"/>
                    <a:pt x="24" y="60"/>
                    <a:pt x="17" y="54"/>
                  </a:cubicBezTo>
                  <a:cubicBezTo>
                    <a:pt x="18" y="48"/>
                    <a:pt x="24" y="42"/>
                    <a:pt x="27" y="37"/>
                  </a:cubicBezTo>
                  <a:cubicBezTo>
                    <a:pt x="29" y="35"/>
                    <a:pt x="25" y="33"/>
                    <a:pt x="24" y="35"/>
                  </a:cubicBezTo>
                  <a:cubicBezTo>
                    <a:pt x="20" y="41"/>
                    <a:pt x="11" y="50"/>
                    <a:pt x="13" y="58"/>
                  </a:cubicBezTo>
                  <a:cubicBezTo>
                    <a:pt x="15" y="65"/>
                    <a:pt x="20" y="69"/>
                    <a:pt x="27" y="65"/>
                  </a:cubicBezTo>
                  <a:cubicBezTo>
                    <a:pt x="43" y="53"/>
                    <a:pt x="24" y="23"/>
                    <a:pt x="20" y="10"/>
                  </a:cubicBezTo>
                  <a:cubicBezTo>
                    <a:pt x="19" y="9"/>
                    <a:pt x="17" y="8"/>
                    <a:pt x="16" y="10"/>
                  </a:cubicBezTo>
                  <a:cubicBezTo>
                    <a:pt x="16" y="13"/>
                    <a:pt x="14" y="13"/>
                    <a:pt x="11" y="12"/>
                  </a:cubicBezTo>
                  <a:cubicBezTo>
                    <a:pt x="17" y="10"/>
                    <a:pt x="18" y="12"/>
                    <a:pt x="15" y="17"/>
                  </a:cubicBezTo>
                  <a:cubicBezTo>
                    <a:pt x="13" y="20"/>
                    <a:pt x="7" y="20"/>
                    <a:pt x="8" y="15"/>
                  </a:cubicBezTo>
                  <a:cubicBezTo>
                    <a:pt x="8" y="13"/>
                    <a:pt x="4" y="13"/>
                    <a:pt x="3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4" name="Freeform 835"/>
            <p:cNvSpPr/>
            <p:nvPr/>
          </p:nvSpPr>
          <p:spPr bwMode="auto">
            <a:xfrm>
              <a:off x="5833" y="613"/>
              <a:ext cx="32" cy="28"/>
            </a:xfrm>
            <a:custGeom>
              <a:avLst/>
              <a:gdLst>
                <a:gd name="T0" fmla="*/ 2 w 26"/>
                <a:gd name="T1" fmla="*/ 5 h 23"/>
                <a:gd name="T2" fmla="*/ 12 w 26"/>
                <a:gd name="T3" fmla="*/ 17 h 23"/>
                <a:gd name="T4" fmla="*/ 23 w 26"/>
                <a:gd name="T5" fmla="*/ 22 h 23"/>
                <a:gd name="T6" fmla="*/ 22 w 26"/>
                <a:gd name="T7" fmla="*/ 18 h 23"/>
                <a:gd name="T8" fmla="*/ 13 w 26"/>
                <a:gd name="T9" fmla="*/ 12 h 23"/>
                <a:gd name="T10" fmla="*/ 5 w 26"/>
                <a:gd name="T11" fmla="*/ 2 h 23"/>
                <a:gd name="T12" fmla="*/ 2 w 26"/>
                <a:gd name="T13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3">
                  <a:moveTo>
                    <a:pt x="2" y="5"/>
                  </a:moveTo>
                  <a:cubicBezTo>
                    <a:pt x="5" y="9"/>
                    <a:pt x="8" y="13"/>
                    <a:pt x="12" y="17"/>
                  </a:cubicBezTo>
                  <a:cubicBezTo>
                    <a:pt x="15" y="19"/>
                    <a:pt x="19" y="23"/>
                    <a:pt x="23" y="22"/>
                  </a:cubicBezTo>
                  <a:cubicBezTo>
                    <a:pt x="26" y="21"/>
                    <a:pt x="25" y="17"/>
                    <a:pt x="22" y="18"/>
                  </a:cubicBezTo>
                  <a:cubicBezTo>
                    <a:pt x="19" y="19"/>
                    <a:pt x="15" y="14"/>
                    <a:pt x="13" y="12"/>
                  </a:cubicBezTo>
                  <a:cubicBezTo>
                    <a:pt x="10" y="9"/>
                    <a:pt x="7" y="5"/>
                    <a:pt x="5" y="2"/>
                  </a:cubicBezTo>
                  <a:cubicBezTo>
                    <a:pt x="3" y="0"/>
                    <a:pt x="0" y="3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5" name="Freeform 836"/>
            <p:cNvSpPr/>
            <p:nvPr/>
          </p:nvSpPr>
          <p:spPr bwMode="auto">
            <a:xfrm>
              <a:off x="5841" y="602"/>
              <a:ext cx="27" cy="31"/>
            </a:xfrm>
            <a:custGeom>
              <a:avLst/>
              <a:gdLst>
                <a:gd name="T0" fmla="*/ 6 w 22"/>
                <a:gd name="T1" fmla="*/ 24 h 26"/>
                <a:gd name="T2" fmla="*/ 20 w 22"/>
                <a:gd name="T3" fmla="*/ 4 h 26"/>
                <a:gd name="T4" fmla="*/ 17 w 22"/>
                <a:gd name="T5" fmla="*/ 2 h 26"/>
                <a:gd name="T6" fmla="*/ 2 w 22"/>
                <a:gd name="T7" fmla="*/ 21 h 26"/>
                <a:gd name="T8" fmla="*/ 6 w 22"/>
                <a:gd name="T9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6">
                  <a:moveTo>
                    <a:pt x="6" y="24"/>
                  </a:moveTo>
                  <a:cubicBezTo>
                    <a:pt x="10" y="17"/>
                    <a:pt x="16" y="11"/>
                    <a:pt x="20" y="4"/>
                  </a:cubicBezTo>
                  <a:cubicBezTo>
                    <a:pt x="22" y="2"/>
                    <a:pt x="18" y="0"/>
                    <a:pt x="17" y="2"/>
                  </a:cubicBezTo>
                  <a:cubicBezTo>
                    <a:pt x="12" y="9"/>
                    <a:pt x="7" y="15"/>
                    <a:pt x="2" y="21"/>
                  </a:cubicBezTo>
                  <a:cubicBezTo>
                    <a:pt x="0" y="24"/>
                    <a:pt x="4" y="26"/>
                    <a:pt x="6" y="2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6" name="Freeform 837"/>
            <p:cNvSpPr/>
            <p:nvPr/>
          </p:nvSpPr>
          <p:spPr bwMode="auto">
            <a:xfrm>
              <a:off x="5831" y="626"/>
              <a:ext cx="17" cy="21"/>
            </a:xfrm>
            <a:custGeom>
              <a:avLst/>
              <a:gdLst>
                <a:gd name="T0" fmla="*/ 9 w 14"/>
                <a:gd name="T1" fmla="*/ 2 h 17"/>
                <a:gd name="T2" fmla="*/ 4 w 14"/>
                <a:gd name="T3" fmla="*/ 9 h 17"/>
                <a:gd name="T4" fmla="*/ 1 w 14"/>
                <a:gd name="T5" fmla="*/ 14 h 17"/>
                <a:gd name="T6" fmla="*/ 5 w 14"/>
                <a:gd name="T7" fmla="*/ 15 h 17"/>
                <a:gd name="T8" fmla="*/ 5 w 14"/>
                <a:gd name="T9" fmla="*/ 14 h 17"/>
                <a:gd name="T10" fmla="*/ 7 w 14"/>
                <a:gd name="T11" fmla="*/ 11 h 17"/>
                <a:gd name="T12" fmla="*/ 12 w 14"/>
                <a:gd name="T13" fmla="*/ 5 h 17"/>
                <a:gd name="T14" fmla="*/ 9 w 14"/>
                <a:gd name="T1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7">
                  <a:moveTo>
                    <a:pt x="9" y="2"/>
                  </a:moveTo>
                  <a:cubicBezTo>
                    <a:pt x="7" y="4"/>
                    <a:pt x="6" y="6"/>
                    <a:pt x="4" y="9"/>
                  </a:cubicBezTo>
                  <a:cubicBezTo>
                    <a:pt x="3" y="10"/>
                    <a:pt x="1" y="12"/>
                    <a:pt x="1" y="14"/>
                  </a:cubicBezTo>
                  <a:cubicBezTo>
                    <a:pt x="0" y="16"/>
                    <a:pt x="4" y="17"/>
                    <a:pt x="5" y="15"/>
                  </a:cubicBezTo>
                  <a:cubicBezTo>
                    <a:pt x="4" y="16"/>
                    <a:pt x="5" y="14"/>
                    <a:pt x="5" y="14"/>
                  </a:cubicBezTo>
                  <a:cubicBezTo>
                    <a:pt x="6" y="13"/>
                    <a:pt x="7" y="12"/>
                    <a:pt x="7" y="11"/>
                  </a:cubicBezTo>
                  <a:cubicBezTo>
                    <a:pt x="9" y="9"/>
                    <a:pt x="10" y="7"/>
                    <a:pt x="12" y="5"/>
                  </a:cubicBezTo>
                  <a:cubicBezTo>
                    <a:pt x="14" y="3"/>
                    <a:pt x="11" y="0"/>
                    <a:pt x="9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7" name="Freeform 838"/>
            <p:cNvSpPr/>
            <p:nvPr/>
          </p:nvSpPr>
          <p:spPr bwMode="auto">
            <a:xfrm>
              <a:off x="5938" y="613"/>
              <a:ext cx="29" cy="8"/>
            </a:xfrm>
            <a:custGeom>
              <a:avLst/>
              <a:gdLst>
                <a:gd name="T0" fmla="*/ 2 w 24"/>
                <a:gd name="T1" fmla="*/ 5 h 7"/>
                <a:gd name="T2" fmla="*/ 21 w 24"/>
                <a:gd name="T3" fmla="*/ 5 h 7"/>
                <a:gd name="T4" fmla="*/ 20 w 24"/>
                <a:gd name="T5" fmla="*/ 1 h 7"/>
                <a:gd name="T6" fmla="*/ 3 w 24"/>
                <a:gd name="T7" fmla="*/ 1 h 7"/>
                <a:gd name="T8" fmla="*/ 2 w 24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7">
                  <a:moveTo>
                    <a:pt x="2" y="5"/>
                  </a:moveTo>
                  <a:cubicBezTo>
                    <a:pt x="8" y="6"/>
                    <a:pt x="15" y="7"/>
                    <a:pt x="21" y="5"/>
                  </a:cubicBezTo>
                  <a:cubicBezTo>
                    <a:pt x="24" y="4"/>
                    <a:pt x="23" y="0"/>
                    <a:pt x="20" y="1"/>
                  </a:cubicBezTo>
                  <a:cubicBezTo>
                    <a:pt x="15" y="2"/>
                    <a:pt x="9" y="2"/>
                    <a:pt x="3" y="1"/>
                  </a:cubicBezTo>
                  <a:cubicBezTo>
                    <a:pt x="1" y="0"/>
                    <a:pt x="0" y="4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8" name="Freeform 839"/>
            <p:cNvSpPr/>
            <p:nvPr/>
          </p:nvSpPr>
          <p:spPr bwMode="auto">
            <a:xfrm>
              <a:off x="5943" y="630"/>
              <a:ext cx="27" cy="6"/>
            </a:xfrm>
            <a:custGeom>
              <a:avLst/>
              <a:gdLst>
                <a:gd name="T0" fmla="*/ 3 w 22"/>
                <a:gd name="T1" fmla="*/ 4 h 5"/>
                <a:gd name="T2" fmla="*/ 19 w 22"/>
                <a:gd name="T3" fmla="*/ 5 h 5"/>
                <a:gd name="T4" fmla="*/ 19 w 22"/>
                <a:gd name="T5" fmla="*/ 1 h 5"/>
                <a:gd name="T6" fmla="*/ 4 w 22"/>
                <a:gd name="T7" fmla="*/ 0 h 5"/>
                <a:gd name="T8" fmla="*/ 3 w 22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5">
                  <a:moveTo>
                    <a:pt x="3" y="4"/>
                  </a:moveTo>
                  <a:cubicBezTo>
                    <a:pt x="8" y="5"/>
                    <a:pt x="13" y="5"/>
                    <a:pt x="19" y="5"/>
                  </a:cubicBezTo>
                  <a:cubicBezTo>
                    <a:pt x="22" y="5"/>
                    <a:pt x="22" y="1"/>
                    <a:pt x="19" y="1"/>
                  </a:cubicBezTo>
                  <a:cubicBezTo>
                    <a:pt x="14" y="1"/>
                    <a:pt x="9" y="1"/>
                    <a:pt x="4" y="0"/>
                  </a:cubicBezTo>
                  <a:cubicBezTo>
                    <a:pt x="1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9" name="Freeform 840"/>
            <p:cNvSpPr/>
            <p:nvPr/>
          </p:nvSpPr>
          <p:spPr bwMode="auto">
            <a:xfrm>
              <a:off x="6005" y="583"/>
              <a:ext cx="43" cy="88"/>
            </a:xfrm>
            <a:custGeom>
              <a:avLst/>
              <a:gdLst>
                <a:gd name="T0" fmla="*/ 12 w 35"/>
                <a:gd name="T1" fmla="*/ 20 h 72"/>
                <a:gd name="T2" fmla="*/ 22 w 35"/>
                <a:gd name="T3" fmla="*/ 11 h 72"/>
                <a:gd name="T4" fmla="*/ 28 w 35"/>
                <a:gd name="T5" fmla="*/ 22 h 72"/>
                <a:gd name="T6" fmla="*/ 23 w 35"/>
                <a:gd name="T7" fmla="*/ 31 h 72"/>
                <a:gd name="T8" fmla="*/ 2 w 35"/>
                <a:gd name="T9" fmla="*/ 43 h 72"/>
                <a:gd name="T10" fmla="*/ 3 w 35"/>
                <a:gd name="T11" fmla="*/ 47 h 72"/>
                <a:gd name="T12" fmla="*/ 26 w 35"/>
                <a:gd name="T13" fmla="*/ 70 h 72"/>
                <a:gd name="T14" fmla="*/ 30 w 35"/>
                <a:gd name="T15" fmla="*/ 68 h 72"/>
                <a:gd name="T16" fmla="*/ 3 w 35"/>
                <a:gd name="T17" fmla="*/ 43 h 72"/>
                <a:gd name="T18" fmla="*/ 4 w 35"/>
                <a:gd name="T19" fmla="*/ 47 h 72"/>
                <a:gd name="T20" fmla="*/ 32 w 35"/>
                <a:gd name="T21" fmla="*/ 15 h 72"/>
                <a:gd name="T22" fmla="*/ 8 w 35"/>
                <a:gd name="T23" fmla="*/ 19 h 72"/>
                <a:gd name="T24" fmla="*/ 12 w 35"/>
                <a:gd name="T25" fmla="*/ 2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72">
                  <a:moveTo>
                    <a:pt x="12" y="20"/>
                  </a:moveTo>
                  <a:cubicBezTo>
                    <a:pt x="14" y="15"/>
                    <a:pt x="17" y="12"/>
                    <a:pt x="22" y="11"/>
                  </a:cubicBezTo>
                  <a:cubicBezTo>
                    <a:pt x="27" y="14"/>
                    <a:pt x="29" y="17"/>
                    <a:pt x="28" y="22"/>
                  </a:cubicBezTo>
                  <a:cubicBezTo>
                    <a:pt x="27" y="25"/>
                    <a:pt x="25" y="28"/>
                    <a:pt x="23" y="31"/>
                  </a:cubicBezTo>
                  <a:cubicBezTo>
                    <a:pt x="18" y="36"/>
                    <a:pt x="10" y="42"/>
                    <a:pt x="2" y="43"/>
                  </a:cubicBezTo>
                  <a:cubicBezTo>
                    <a:pt x="0" y="43"/>
                    <a:pt x="1" y="47"/>
                    <a:pt x="3" y="47"/>
                  </a:cubicBezTo>
                  <a:cubicBezTo>
                    <a:pt x="16" y="48"/>
                    <a:pt x="22" y="59"/>
                    <a:pt x="26" y="70"/>
                  </a:cubicBezTo>
                  <a:cubicBezTo>
                    <a:pt x="28" y="72"/>
                    <a:pt x="31" y="70"/>
                    <a:pt x="30" y="68"/>
                  </a:cubicBezTo>
                  <a:cubicBezTo>
                    <a:pt x="25" y="55"/>
                    <a:pt x="18" y="44"/>
                    <a:pt x="3" y="43"/>
                  </a:cubicBezTo>
                  <a:cubicBezTo>
                    <a:pt x="3" y="44"/>
                    <a:pt x="4" y="46"/>
                    <a:pt x="4" y="47"/>
                  </a:cubicBezTo>
                  <a:cubicBezTo>
                    <a:pt x="17" y="45"/>
                    <a:pt x="35" y="31"/>
                    <a:pt x="32" y="15"/>
                  </a:cubicBezTo>
                  <a:cubicBezTo>
                    <a:pt x="28" y="0"/>
                    <a:pt x="12" y="10"/>
                    <a:pt x="8" y="19"/>
                  </a:cubicBezTo>
                  <a:cubicBezTo>
                    <a:pt x="7" y="21"/>
                    <a:pt x="11" y="22"/>
                    <a:pt x="12" y="2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0" name="Freeform 841"/>
            <p:cNvSpPr/>
            <p:nvPr/>
          </p:nvSpPr>
          <p:spPr bwMode="auto">
            <a:xfrm>
              <a:off x="6058" y="605"/>
              <a:ext cx="39" cy="49"/>
            </a:xfrm>
            <a:custGeom>
              <a:avLst/>
              <a:gdLst>
                <a:gd name="T0" fmla="*/ 8 w 32"/>
                <a:gd name="T1" fmla="*/ 39 h 40"/>
                <a:gd name="T2" fmla="*/ 25 w 32"/>
                <a:gd name="T3" fmla="*/ 29 h 40"/>
                <a:gd name="T4" fmla="*/ 23 w 32"/>
                <a:gd name="T5" fmla="*/ 27 h 40"/>
                <a:gd name="T6" fmla="*/ 5 w 32"/>
                <a:gd name="T7" fmla="*/ 21 h 40"/>
                <a:gd name="T8" fmla="*/ 12 w 32"/>
                <a:gd name="T9" fmla="*/ 8 h 40"/>
                <a:gd name="T10" fmla="*/ 29 w 32"/>
                <a:gd name="T11" fmla="*/ 7 h 40"/>
                <a:gd name="T12" fmla="*/ 30 w 32"/>
                <a:gd name="T13" fmla="*/ 3 h 40"/>
                <a:gd name="T14" fmla="*/ 11 w 32"/>
                <a:gd name="T15" fmla="*/ 3 h 40"/>
                <a:gd name="T16" fmla="*/ 0 w 32"/>
                <a:gd name="T17" fmla="*/ 18 h 40"/>
                <a:gd name="T18" fmla="*/ 22 w 32"/>
                <a:gd name="T19" fmla="*/ 31 h 40"/>
                <a:gd name="T20" fmla="*/ 21 w 32"/>
                <a:gd name="T21" fmla="*/ 28 h 40"/>
                <a:gd name="T22" fmla="*/ 8 w 32"/>
                <a:gd name="T23" fmla="*/ 35 h 40"/>
                <a:gd name="T24" fmla="*/ 8 w 32"/>
                <a:gd name="T25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40">
                  <a:moveTo>
                    <a:pt x="8" y="39"/>
                  </a:moveTo>
                  <a:cubicBezTo>
                    <a:pt x="15" y="40"/>
                    <a:pt x="22" y="36"/>
                    <a:pt x="25" y="29"/>
                  </a:cubicBezTo>
                  <a:cubicBezTo>
                    <a:pt x="25" y="28"/>
                    <a:pt x="25" y="27"/>
                    <a:pt x="23" y="27"/>
                  </a:cubicBezTo>
                  <a:cubicBezTo>
                    <a:pt x="18" y="25"/>
                    <a:pt x="10" y="25"/>
                    <a:pt x="5" y="21"/>
                  </a:cubicBezTo>
                  <a:cubicBezTo>
                    <a:pt x="1" y="17"/>
                    <a:pt x="9" y="9"/>
                    <a:pt x="12" y="8"/>
                  </a:cubicBezTo>
                  <a:cubicBezTo>
                    <a:pt x="16" y="4"/>
                    <a:pt x="23" y="5"/>
                    <a:pt x="29" y="7"/>
                  </a:cubicBezTo>
                  <a:cubicBezTo>
                    <a:pt x="31" y="8"/>
                    <a:pt x="32" y="4"/>
                    <a:pt x="30" y="3"/>
                  </a:cubicBezTo>
                  <a:cubicBezTo>
                    <a:pt x="23" y="0"/>
                    <a:pt x="17" y="0"/>
                    <a:pt x="11" y="3"/>
                  </a:cubicBezTo>
                  <a:cubicBezTo>
                    <a:pt x="6" y="5"/>
                    <a:pt x="0" y="12"/>
                    <a:pt x="0" y="18"/>
                  </a:cubicBezTo>
                  <a:cubicBezTo>
                    <a:pt x="0" y="28"/>
                    <a:pt x="15" y="29"/>
                    <a:pt x="22" y="31"/>
                  </a:cubicBezTo>
                  <a:cubicBezTo>
                    <a:pt x="22" y="30"/>
                    <a:pt x="21" y="29"/>
                    <a:pt x="21" y="28"/>
                  </a:cubicBezTo>
                  <a:cubicBezTo>
                    <a:pt x="19" y="34"/>
                    <a:pt x="13" y="36"/>
                    <a:pt x="8" y="35"/>
                  </a:cubicBezTo>
                  <a:cubicBezTo>
                    <a:pt x="6" y="35"/>
                    <a:pt x="6" y="39"/>
                    <a:pt x="8" y="3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1" name="Freeform 842"/>
            <p:cNvSpPr/>
            <p:nvPr/>
          </p:nvSpPr>
          <p:spPr bwMode="auto">
            <a:xfrm>
              <a:off x="6128" y="621"/>
              <a:ext cx="11" cy="25"/>
            </a:xfrm>
            <a:custGeom>
              <a:avLst/>
              <a:gdLst>
                <a:gd name="T0" fmla="*/ 2 w 9"/>
                <a:gd name="T1" fmla="*/ 2 h 20"/>
                <a:gd name="T2" fmla="*/ 2 w 9"/>
                <a:gd name="T3" fmla="*/ 18 h 20"/>
                <a:gd name="T4" fmla="*/ 6 w 9"/>
                <a:gd name="T5" fmla="*/ 17 h 20"/>
                <a:gd name="T6" fmla="*/ 6 w 9"/>
                <a:gd name="T7" fmla="*/ 4 h 20"/>
                <a:gd name="T8" fmla="*/ 2 w 9"/>
                <a:gd name="T9" fmla="*/ 5 h 20"/>
                <a:gd name="T10" fmla="*/ 5 w 9"/>
                <a:gd name="T11" fmla="*/ 17 h 20"/>
                <a:gd name="T12" fmla="*/ 7 w 9"/>
                <a:gd name="T13" fmla="*/ 14 h 20"/>
                <a:gd name="T14" fmla="*/ 6 w 9"/>
                <a:gd name="T15" fmla="*/ 9 h 20"/>
                <a:gd name="T16" fmla="*/ 6 w 9"/>
                <a:gd name="T17" fmla="*/ 4 h 20"/>
                <a:gd name="T18" fmla="*/ 1 w 9"/>
                <a:gd name="T19" fmla="*/ 4 h 20"/>
                <a:gd name="T20" fmla="*/ 2 w 9"/>
                <a:gd name="T21" fmla="*/ 18 h 20"/>
                <a:gd name="T22" fmla="*/ 6 w 9"/>
                <a:gd name="T23" fmla="*/ 17 h 20"/>
                <a:gd name="T24" fmla="*/ 6 w 9"/>
                <a:gd name="T25" fmla="*/ 3 h 20"/>
                <a:gd name="T26" fmla="*/ 2 w 9"/>
                <a:gd name="T2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20">
                  <a:moveTo>
                    <a:pt x="2" y="2"/>
                  </a:moveTo>
                  <a:cubicBezTo>
                    <a:pt x="0" y="7"/>
                    <a:pt x="1" y="13"/>
                    <a:pt x="2" y="18"/>
                  </a:cubicBezTo>
                  <a:cubicBezTo>
                    <a:pt x="4" y="17"/>
                    <a:pt x="5" y="17"/>
                    <a:pt x="6" y="17"/>
                  </a:cubicBezTo>
                  <a:cubicBezTo>
                    <a:pt x="6" y="13"/>
                    <a:pt x="5" y="9"/>
                    <a:pt x="6" y="4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2" y="9"/>
                    <a:pt x="1" y="15"/>
                    <a:pt x="5" y="17"/>
                  </a:cubicBezTo>
                  <a:cubicBezTo>
                    <a:pt x="7" y="19"/>
                    <a:pt x="9" y="15"/>
                    <a:pt x="7" y="14"/>
                  </a:cubicBezTo>
                  <a:cubicBezTo>
                    <a:pt x="6" y="13"/>
                    <a:pt x="6" y="10"/>
                    <a:pt x="6" y="9"/>
                  </a:cubicBezTo>
                  <a:cubicBezTo>
                    <a:pt x="6" y="7"/>
                    <a:pt x="6" y="5"/>
                    <a:pt x="6" y="4"/>
                  </a:cubicBezTo>
                  <a:cubicBezTo>
                    <a:pt x="5" y="1"/>
                    <a:pt x="2" y="2"/>
                    <a:pt x="1" y="4"/>
                  </a:cubicBezTo>
                  <a:cubicBezTo>
                    <a:pt x="1" y="9"/>
                    <a:pt x="1" y="14"/>
                    <a:pt x="2" y="18"/>
                  </a:cubicBezTo>
                  <a:cubicBezTo>
                    <a:pt x="3" y="20"/>
                    <a:pt x="7" y="19"/>
                    <a:pt x="6" y="17"/>
                  </a:cubicBezTo>
                  <a:cubicBezTo>
                    <a:pt x="6" y="12"/>
                    <a:pt x="5" y="8"/>
                    <a:pt x="6" y="3"/>
                  </a:cubicBezTo>
                  <a:cubicBezTo>
                    <a:pt x="7" y="1"/>
                    <a:pt x="3" y="0"/>
                    <a:pt x="2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2" name="Freeform 843"/>
            <p:cNvSpPr/>
            <p:nvPr/>
          </p:nvSpPr>
          <p:spPr bwMode="auto">
            <a:xfrm>
              <a:off x="6123" y="627"/>
              <a:ext cx="43" cy="15"/>
            </a:xfrm>
            <a:custGeom>
              <a:avLst/>
              <a:gdLst>
                <a:gd name="T0" fmla="*/ 3 w 35"/>
                <a:gd name="T1" fmla="*/ 9 h 12"/>
                <a:gd name="T2" fmla="*/ 33 w 35"/>
                <a:gd name="T3" fmla="*/ 5 h 12"/>
                <a:gd name="T4" fmla="*/ 30 w 35"/>
                <a:gd name="T5" fmla="*/ 2 h 12"/>
                <a:gd name="T6" fmla="*/ 3 w 35"/>
                <a:gd name="T7" fmla="*/ 5 h 12"/>
                <a:gd name="T8" fmla="*/ 3 w 35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2">
                  <a:moveTo>
                    <a:pt x="3" y="9"/>
                  </a:moveTo>
                  <a:cubicBezTo>
                    <a:pt x="13" y="8"/>
                    <a:pt x="24" y="12"/>
                    <a:pt x="33" y="5"/>
                  </a:cubicBezTo>
                  <a:cubicBezTo>
                    <a:pt x="35" y="3"/>
                    <a:pt x="32" y="0"/>
                    <a:pt x="30" y="2"/>
                  </a:cubicBezTo>
                  <a:cubicBezTo>
                    <a:pt x="23" y="8"/>
                    <a:pt x="11" y="4"/>
                    <a:pt x="3" y="5"/>
                  </a:cubicBezTo>
                  <a:cubicBezTo>
                    <a:pt x="0" y="5"/>
                    <a:pt x="0" y="9"/>
                    <a:pt x="3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3" name="Freeform 844"/>
            <p:cNvSpPr/>
            <p:nvPr/>
          </p:nvSpPr>
          <p:spPr bwMode="auto">
            <a:xfrm>
              <a:off x="6205" y="610"/>
              <a:ext cx="26" cy="22"/>
            </a:xfrm>
            <a:custGeom>
              <a:avLst/>
              <a:gdLst>
                <a:gd name="T0" fmla="*/ 1 w 21"/>
                <a:gd name="T1" fmla="*/ 5 h 18"/>
                <a:gd name="T2" fmla="*/ 16 w 21"/>
                <a:gd name="T3" fmla="*/ 16 h 18"/>
                <a:gd name="T4" fmla="*/ 19 w 21"/>
                <a:gd name="T5" fmla="*/ 13 h 18"/>
                <a:gd name="T6" fmla="*/ 4 w 21"/>
                <a:gd name="T7" fmla="*/ 2 h 18"/>
                <a:gd name="T8" fmla="*/ 1 w 21"/>
                <a:gd name="T9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8">
                  <a:moveTo>
                    <a:pt x="1" y="5"/>
                  </a:moveTo>
                  <a:cubicBezTo>
                    <a:pt x="6" y="10"/>
                    <a:pt x="11" y="14"/>
                    <a:pt x="16" y="16"/>
                  </a:cubicBezTo>
                  <a:cubicBezTo>
                    <a:pt x="19" y="18"/>
                    <a:pt x="21" y="14"/>
                    <a:pt x="19" y="13"/>
                  </a:cubicBezTo>
                  <a:cubicBezTo>
                    <a:pt x="13" y="10"/>
                    <a:pt x="8" y="6"/>
                    <a:pt x="4" y="2"/>
                  </a:cubicBezTo>
                  <a:cubicBezTo>
                    <a:pt x="2" y="0"/>
                    <a:pt x="0" y="3"/>
                    <a:pt x="1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4" name="Freeform 845"/>
            <p:cNvSpPr/>
            <p:nvPr/>
          </p:nvSpPr>
          <p:spPr bwMode="auto">
            <a:xfrm>
              <a:off x="6211" y="600"/>
              <a:ext cx="45" cy="76"/>
            </a:xfrm>
            <a:custGeom>
              <a:avLst/>
              <a:gdLst>
                <a:gd name="T0" fmla="*/ 32 w 37"/>
                <a:gd name="T1" fmla="*/ 2 h 62"/>
                <a:gd name="T2" fmla="*/ 2 w 37"/>
                <a:gd name="T3" fmla="*/ 57 h 62"/>
                <a:gd name="T4" fmla="*/ 5 w 37"/>
                <a:gd name="T5" fmla="*/ 60 h 62"/>
                <a:gd name="T6" fmla="*/ 35 w 37"/>
                <a:gd name="T7" fmla="*/ 4 h 62"/>
                <a:gd name="T8" fmla="*/ 32 w 37"/>
                <a:gd name="T9" fmla="*/ 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62">
                  <a:moveTo>
                    <a:pt x="32" y="2"/>
                  </a:moveTo>
                  <a:cubicBezTo>
                    <a:pt x="20" y="19"/>
                    <a:pt x="16" y="41"/>
                    <a:pt x="2" y="57"/>
                  </a:cubicBezTo>
                  <a:cubicBezTo>
                    <a:pt x="0" y="59"/>
                    <a:pt x="3" y="62"/>
                    <a:pt x="5" y="60"/>
                  </a:cubicBezTo>
                  <a:cubicBezTo>
                    <a:pt x="19" y="44"/>
                    <a:pt x="23" y="22"/>
                    <a:pt x="35" y="4"/>
                  </a:cubicBezTo>
                  <a:cubicBezTo>
                    <a:pt x="37" y="2"/>
                    <a:pt x="33" y="0"/>
                    <a:pt x="32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5" name="Freeform 846"/>
            <p:cNvSpPr/>
            <p:nvPr/>
          </p:nvSpPr>
          <p:spPr bwMode="auto">
            <a:xfrm>
              <a:off x="5723" y="754"/>
              <a:ext cx="51" cy="38"/>
            </a:xfrm>
            <a:custGeom>
              <a:avLst/>
              <a:gdLst>
                <a:gd name="T0" fmla="*/ 3 w 42"/>
                <a:gd name="T1" fmla="*/ 5 h 31"/>
                <a:gd name="T2" fmla="*/ 37 w 42"/>
                <a:gd name="T3" fmla="*/ 29 h 31"/>
                <a:gd name="T4" fmla="*/ 40 w 42"/>
                <a:gd name="T5" fmla="*/ 26 h 31"/>
                <a:gd name="T6" fmla="*/ 5 w 42"/>
                <a:gd name="T7" fmla="*/ 1 h 31"/>
                <a:gd name="T8" fmla="*/ 3 w 42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1">
                  <a:moveTo>
                    <a:pt x="3" y="5"/>
                  </a:moveTo>
                  <a:cubicBezTo>
                    <a:pt x="16" y="11"/>
                    <a:pt x="25" y="22"/>
                    <a:pt x="37" y="29"/>
                  </a:cubicBezTo>
                  <a:cubicBezTo>
                    <a:pt x="40" y="31"/>
                    <a:pt x="42" y="27"/>
                    <a:pt x="40" y="26"/>
                  </a:cubicBezTo>
                  <a:cubicBezTo>
                    <a:pt x="27" y="19"/>
                    <a:pt x="18" y="7"/>
                    <a:pt x="5" y="1"/>
                  </a:cubicBezTo>
                  <a:cubicBezTo>
                    <a:pt x="2" y="0"/>
                    <a:pt x="0" y="4"/>
                    <a:pt x="3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6" name="Freeform 847"/>
            <p:cNvSpPr/>
            <p:nvPr/>
          </p:nvSpPr>
          <p:spPr bwMode="auto">
            <a:xfrm>
              <a:off x="5743" y="754"/>
              <a:ext cx="32" cy="34"/>
            </a:xfrm>
            <a:custGeom>
              <a:avLst/>
              <a:gdLst>
                <a:gd name="T0" fmla="*/ 5 w 26"/>
                <a:gd name="T1" fmla="*/ 26 h 28"/>
                <a:gd name="T2" fmla="*/ 24 w 26"/>
                <a:gd name="T3" fmla="*/ 5 h 28"/>
                <a:gd name="T4" fmla="*/ 21 w 26"/>
                <a:gd name="T5" fmla="*/ 2 h 28"/>
                <a:gd name="T6" fmla="*/ 1 w 26"/>
                <a:gd name="T7" fmla="*/ 24 h 28"/>
                <a:gd name="T8" fmla="*/ 5 w 26"/>
                <a:gd name="T9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8">
                  <a:moveTo>
                    <a:pt x="5" y="26"/>
                  </a:moveTo>
                  <a:cubicBezTo>
                    <a:pt x="11" y="18"/>
                    <a:pt x="17" y="11"/>
                    <a:pt x="24" y="5"/>
                  </a:cubicBezTo>
                  <a:cubicBezTo>
                    <a:pt x="26" y="3"/>
                    <a:pt x="23" y="0"/>
                    <a:pt x="21" y="2"/>
                  </a:cubicBezTo>
                  <a:cubicBezTo>
                    <a:pt x="14" y="9"/>
                    <a:pt x="7" y="16"/>
                    <a:pt x="1" y="24"/>
                  </a:cubicBezTo>
                  <a:cubicBezTo>
                    <a:pt x="0" y="26"/>
                    <a:pt x="4" y="28"/>
                    <a:pt x="5" y="2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7" name="Freeform 848"/>
            <p:cNvSpPr/>
            <p:nvPr/>
          </p:nvSpPr>
          <p:spPr bwMode="auto">
            <a:xfrm>
              <a:off x="5824" y="758"/>
              <a:ext cx="19" cy="16"/>
            </a:xfrm>
            <a:custGeom>
              <a:avLst/>
              <a:gdLst>
                <a:gd name="T0" fmla="*/ 2 w 16"/>
                <a:gd name="T1" fmla="*/ 4 h 13"/>
                <a:gd name="T2" fmla="*/ 7 w 16"/>
                <a:gd name="T3" fmla="*/ 10 h 13"/>
                <a:gd name="T4" fmla="*/ 13 w 16"/>
                <a:gd name="T5" fmla="*/ 13 h 13"/>
                <a:gd name="T6" fmla="*/ 14 w 16"/>
                <a:gd name="T7" fmla="*/ 9 h 13"/>
                <a:gd name="T8" fmla="*/ 10 w 16"/>
                <a:gd name="T9" fmla="*/ 6 h 13"/>
                <a:gd name="T10" fmla="*/ 4 w 16"/>
                <a:gd name="T11" fmla="*/ 1 h 13"/>
                <a:gd name="T12" fmla="*/ 2 w 16"/>
                <a:gd name="T13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3">
                  <a:moveTo>
                    <a:pt x="2" y="4"/>
                  </a:moveTo>
                  <a:cubicBezTo>
                    <a:pt x="4" y="6"/>
                    <a:pt x="5" y="8"/>
                    <a:pt x="7" y="10"/>
                  </a:cubicBezTo>
                  <a:cubicBezTo>
                    <a:pt x="9" y="11"/>
                    <a:pt x="11" y="13"/>
                    <a:pt x="13" y="13"/>
                  </a:cubicBezTo>
                  <a:cubicBezTo>
                    <a:pt x="15" y="13"/>
                    <a:pt x="16" y="9"/>
                    <a:pt x="14" y="9"/>
                  </a:cubicBezTo>
                  <a:cubicBezTo>
                    <a:pt x="12" y="9"/>
                    <a:pt x="11" y="7"/>
                    <a:pt x="10" y="6"/>
                  </a:cubicBezTo>
                  <a:cubicBezTo>
                    <a:pt x="8" y="5"/>
                    <a:pt x="6" y="3"/>
                    <a:pt x="4" y="1"/>
                  </a:cubicBezTo>
                  <a:cubicBezTo>
                    <a:pt x="2" y="0"/>
                    <a:pt x="0" y="2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8" name="Freeform 849"/>
            <p:cNvSpPr/>
            <p:nvPr/>
          </p:nvSpPr>
          <p:spPr bwMode="auto">
            <a:xfrm>
              <a:off x="5822" y="749"/>
              <a:ext cx="49" cy="69"/>
            </a:xfrm>
            <a:custGeom>
              <a:avLst/>
              <a:gdLst>
                <a:gd name="T0" fmla="*/ 36 w 40"/>
                <a:gd name="T1" fmla="*/ 2 h 56"/>
                <a:gd name="T2" fmla="*/ 2 w 40"/>
                <a:gd name="T3" fmla="*/ 52 h 56"/>
                <a:gd name="T4" fmla="*/ 5 w 40"/>
                <a:gd name="T5" fmla="*/ 52 h 56"/>
                <a:gd name="T6" fmla="*/ 5 w 40"/>
                <a:gd name="T7" fmla="*/ 51 h 56"/>
                <a:gd name="T8" fmla="*/ 2 w 40"/>
                <a:gd name="T9" fmla="*/ 54 h 56"/>
                <a:gd name="T10" fmla="*/ 2 w 40"/>
                <a:gd name="T11" fmla="*/ 55 h 56"/>
                <a:gd name="T12" fmla="*/ 5 w 40"/>
                <a:gd name="T13" fmla="*/ 54 h 56"/>
                <a:gd name="T14" fmla="*/ 38 w 40"/>
                <a:gd name="T15" fmla="*/ 5 h 56"/>
                <a:gd name="T16" fmla="*/ 36 w 40"/>
                <a:gd name="T17" fmla="*/ 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56">
                  <a:moveTo>
                    <a:pt x="36" y="2"/>
                  </a:moveTo>
                  <a:cubicBezTo>
                    <a:pt x="22" y="17"/>
                    <a:pt x="13" y="36"/>
                    <a:pt x="2" y="52"/>
                  </a:cubicBezTo>
                  <a:cubicBezTo>
                    <a:pt x="3" y="52"/>
                    <a:pt x="4" y="52"/>
                    <a:pt x="5" y="52"/>
                  </a:cubicBezTo>
                  <a:cubicBezTo>
                    <a:pt x="5" y="52"/>
                    <a:pt x="5" y="52"/>
                    <a:pt x="5" y="51"/>
                  </a:cubicBezTo>
                  <a:cubicBezTo>
                    <a:pt x="3" y="50"/>
                    <a:pt x="0" y="52"/>
                    <a:pt x="2" y="54"/>
                  </a:cubicBezTo>
                  <a:cubicBezTo>
                    <a:pt x="2" y="54"/>
                    <a:pt x="2" y="55"/>
                    <a:pt x="2" y="55"/>
                  </a:cubicBezTo>
                  <a:cubicBezTo>
                    <a:pt x="3" y="56"/>
                    <a:pt x="5" y="55"/>
                    <a:pt x="5" y="54"/>
                  </a:cubicBezTo>
                  <a:cubicBezTo>
                    <a:pt x="16" y="38"/>
                    <a:pt x="26" y="19"/>
                    <a:pt x="38" y="5"/>
                  </a:cubicBezTo>
                  <a:cubicBezTo>
                    <a:pt x="40" y="3"/>
                    <a:pt x="37" y="0"/>
                    <a:pt x="36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9" name="Freeform 850"/>
            <p:cNvSpPr/>
            <p:nvPr/>
          </p:nvSpPr>
          <p:spPr bwMode="auto">
            <a:xfrm>
              <a:off x="5899" y="710"/>
              <a:ext cx="21" cy="42"/>
            </a:xfrm>
            <a:custGeom>
              <a:avLst/>
              <a:gdLst>
                <a:gd name="T0" fmla="*/ 6 w 17"/>
                <a:gd name="T1" fmla="*/ 11 h 34"/>
                <a:gd name="T2" fmla="*/ 8 w 17"/>
                <a:gd name="T3" fmla="*/ 7 h 34"/>
                <a:gd name="T4" fmla="*/ 7 w 17"/>
                <a:gd name="T5" fmla="*/ 12 h 34"/>
                <a:gd name="T6" fmla="*/ 1 w 17"/>
                <a:gd name="T7" fmla="*/ 18 h 34"/>
                <a:gd name="T8" fmla="*/ 1 w 17"/>
                <a:gd name="T9" fmla="*/ 21 h 34"/>
                <a:gd name="T10" fmla="*/ 12 w 17"/>
                <a:gd name="T11" fmla="*/ 32 h 34"/>
                <a:gd name="T12" fmla="*/ 15 w 17"/>
                <a:gd name="T13" fmla="*/ 29 h 34"/>
                <a:gd name="T14" fmla="*/ 4 w 17"/>
                <a:gd name="T15" fmla="*/ 18 h 34"/>
                <a:gd name="T16" fmla="*/ 4 w 17"/>
                <a:gd name="T17" fmla="*/ 21 h 34"/>
                <a:gd name="T18" fmla="*/ 13 w 17"/>
                <a:gd name="T19" fmla="*/ 7 h 34"/>
                <a:gd name="T20" fmla="*/ 3 w 17"/>
                <a:gd name="T21" fmla="*/ 9 h 34"/>
                <a:gd name="T22" fmla="*/ 6 w 17"/>
                <a:gd name="T23" fmla="*/ 1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34">
                  <a:moveTo>
                    <a:pt x="6" y="11"/>
                  </a:moveTo>
                  <a:cubicBezTo>
                    <a:pt x="6" y="10"/>
                    <a:pt x="8" y="7"/>
                    <a:pt x="8" y="7"/>
                  </a:cubicBezTo>
                  <a:cubicBezTo>
                    <a:pt x="9" y="9"/>
                    <a:pt x="8" y="11"/>
                    <a:pt x="7" y="12"/>
                  </a:cubicBezTo>
                  <a:cubicBezTo>
                    <a:pt x="5" y="14"/>
                    <a:pt x="3" y="16"/>
                    <a:pt x="1" y="18"/>
                  </a:cubicBezTo>
                  <a:cubicBezTo>
                    <a:pt x="0" y="19"/>
                    <a:pt x="0" y="20"/>
                    <a:pt x="1" y="21"/>
                  </a:cubicBezTo>
                  <a:cubicBezTo>
                    <a:pt x="5" y="25"/>
                    <a:pt x="8" y="28"/>
                    <a:pt x="12" y="32"/>
                  </a:cubicBezTo>
                  <a:cubicBezTo>
                    <a:pt x="14" y="34"/>
                    <a:pt x="17" y="31"/>
                    <a:pt x="15" y="29"/>
                  </a:cubicBezTo>
                  <a:cubicBezTo>
                    <a:pt x="11" y="25"/>
                    <a:pt x="8" y="22"/>
                    <a:pt x="4" y="18"/>
                  </a:cubicBezTo>
                  <a:cubicBezTo>
                    <a:pt x="4" y="19"/>
                    <a:pt x="4" y="20"/>
                    <a:pt x="4" y="21"/>
                  </a:cubicBezTo>
                  <a:cubicBezTo>
                    <a:pt x="7" y="17"/>
                    <a:pt x="14" y="13"/>
                    <a:pt x="13" y="7"/>
                  </a:cubicBezTo>
                  <a:cubicBezTo>
                    <a:pt x="11" y="0"/>
                    <a:pt x="5" y="5"/>
                    <a:pt x="3" y="9"/>
                  </a:cubicBezTo>
                  <a:cubicBezTo>
                    <a:pt x="2" y="11"/>
                    <a:pt x="5" y="13"/>
                    <a:pt x="6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0" name="Freeform 851"/>
            <p:cNvSpPr/>
            <p:nvPr/>
          </p:nvSpPr>
          <p:spPr bwMode="auto">
            <a:xfrm>
              <a:off x="5978" y="761"/>
              <a:ext cx="37" cy="13"/>
            </a:xfrm>
            <a:custGeom>
              <a:avLst/>
              <a:gdLst>
                <a:gd name="T0" fmla="*/ 2 w 30"/>
                <a:gd name="T1" fmla="*/ 5 h 10"/>
                <a:gd name="T2" fmla="*/ 27 w 30"/>
                <a:gd name="T3" fmla="*/ 5 h 10"/>
                <a:gd name="T4" fmla="*/ 26 w 30"/>
                <a:gd name="T5" fmla="*/ 2 h 10"/>
                <a:gd name="T6" fmla="*/ 3 w 30"/>
                <a:gd name="T7" fmla="*/ 1 h 10"/>
                <a:gd name="T8" fmla="*/ 2 w 30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0">
                  <a:moveTo>
                    <a:pt x="2" y="5"/>
                  </a:moveTo>
                  <a:cubicBezTo>
                    <a:pt x="10" y="8"/>
                    <a:pt x="20" y="10"/>
                    <a:pt x="27" y="5"/>
                  </a:cubicBezTo>
                  <a:cubicBezTo>
                    <a:pt x="30" y="4"/>
                    <a:pt x="28" y="0"/>
                    <a:pt x="26" y="2"/>
                  </a:cubicBezTo>
                  <a:cubicBezTo>
                    <a:pt x="19" y="5"/>
                    <a:pt x="10" y="4"/>
                    <a:pt x="3" y="1"/>
                  </a:cubicBezTo>
                  <a:cubicBezTo>
                    <a:pt x="1" y="1"/>
                    <a:pt x="0" y="5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1" name="Freeform 852"/>
            <p:cNvSpPr/>
            <p:nvPr/>
          </p:nvSpPr>
          <p:spPr bwMode="auto">
            <a:xfrm>
              <a:off x="5981" y="778"/>
              <a:ext cx="6" cy="5"/>
            </a:xfrm>
            <a:custGeom>
              <a:avLst/>
              <a:gdLst>
                <a:gd name="T0" fmla="*/ 3 w 5"/>
                <a:gd name="T1" fmla="*/ 4 h 4"/>
                <a:gd name="T2" fmla="*/ 3 w 5"/>
                <a:gd name="T3" fmla="*/ 0 h 4"/>
                <a:gd name="T4" fmla="*/ 3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5" y="4"/>
                    <a:pt x="5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2" name="Freeform 853"/>
            <p:cNvSpPr/>
            <p:nvPr/>
          </p:nvSpPr>
          <p:spPr bwMode="auto">
            <a:xfrm>
              <a:off x="5981" y="781"/>
              <a:ext cx="38" cy="10"/>
            </a:xfrm>
            <a:custGeom>
              <a:avLst/>
              <a:gdLst>
                <a:gd name="T0" fmla="*/ 3 w 31"/>
                <a:gd name="T1" fmla="*/ 4 h 8"/>
                <a:gd name="T2" fmla="*/ 22 w 31"/>
                <a:gd name="T3" fmla="*/ 6 h 8"/>
                <a:gd name="T4" fmla="*/ 29 w 31"/>
                <a:gd name="T5" fmla="*/ 8 h 8"/>
                <a:gd name="T6" fmla="*/ 30 w 31"/>
                <a:gd name="T7" fmla="*/ 5 h 8"/>
                <a:gd name="T8" fmla="*/ 28 w 31"/>
                <a:gd name="T9" fmla="*/ 3 h 8"/>
                <a:gd name="T10" fmla="*/ 26 w 31"/>
                <a:gd name="T11" fmla="*/ 7 h 8"/>
                <a:gd name="T12" fmla="*/ 27 w 31"/>
                <a:gd name="T13" fmla="*/ 7 h 8"/>
                <a:gd name="T14" fmla="*/ 28 w 31"/>
                <a:gd name="T15" fmla="*/ 4 h 8"/>
                <a:gd name="T16" fmla="*/ 26 w 31"/>
                <a:gd name="T17" fmla="*/ 3 h 8"/>
                <a:gd name="T18" fmla="*/ 22 w 31"/>
                <a:gd name="T19" fmla="*/ 2 h 8"/>
                <a:gd name="T20" fmla="*/ 4 w 31"/>
                <a:gd name="T21" fmla="*/ 0 h 8"/>
                <a:gd name="T22" fmla="*/ 3 w 31"/>
                <a:gd name="T2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8">
                  <a:moveTo>
                    <a:pt x="3" y="4"/>
                  </a:moveTo>
                  <a:cubicBezTo>
                    <a:pt x="9" y="5"/>
                    <a:pt x="15" y="5"/>
                    <a:pt x="22" y="6"/>
                  </a:cubicBezTo>
                  <a:cubicBezTo>
                    <a:pt x="24" y="6"/>
                    <a:pt x="27" y="8"/>
                    <a:pt x="29" y="8"/>
                  </a:cubicBezTo>
                  <a:cubicBezTo>
                    <a:pt x="30" y="7"/>
                    <a:pt x="31" y="6"/>
                    <a:pt x="30" y="5"/>
                  </a:cubicBezTo>
                  <a:cubicBezTo>
                    <a:pt x="30" y="4"/>
                    <a:pt x="29" y="4"/>
                    <a:pt x="28" y="3"/>
                  </a:cubicBezTo>
                  <a:cubicBezTo>
                    <a:pt x="26" y="2"/>
                    <a:pt x="24" y="5"/>
                    <a:pt x="26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6"/>
                    <a:pt x="27" y="5"/>
                    <a:pt x="28" y="4"/>
                  </a:cubicBezTo>
                  <a:cubicBezTo>
                    <a:pt x="29" y="3"/>
                    <a:pt x="27" y="3"/>
                    <a:pt x="26" y="3"/>
                  </a:cubicBezTo>
                  <a:cubicBezTo>
                    <a:pt x="25" y="3"/>
                    <a:pt x="24" y="2"/>
                    <a:pt x="22" y="2"/>
                  </a:cubicBezTo>
                  <a:cubicBezTo>
                    <a:pt x="16" y="1"/>
                    <a:pt x="10" y="1"/>
                    <a:pt x="4" y="0"/>
                  </a:cubicBezTo>
                  <a:cubicBezTo>
                    <a:pt x="1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3" name="Freeform 854"/>
            <p:cNvSpPr/>
            <p:nvPr/>
          </p:nvSpPr>
          <p:spPr bwMode="auto">
            <a:xfrm>
              <a:off x="6042" y="746"/>
              <a:ext cx="61" cy="76"/>
            </a:xfrm>
            <a:custGeom>
              <a:avLst/>
              <a:gdLst>
                <a:gd name="T0" fmla="*/ 15 w 50"/>
                <a:gd name="T1" fmla="*/ 9 h 63"/>
                <a:gd name="T2" fmla="*/ 47 w 50"/>
                <a:gd name="T3" fmla="*/ 12 h 63"/>
                <a:gd name="T4" fmla="*/ 16 w 50"/>
                <a:gd name="T5" fmla="*/ 9 h 63"/>
                <a:gd name="T6" fmla="*/ 20 w 50"/>
                <a:gd name="T7" fmla="*/ 22 h 63"/>
                <a:gd name="T8" fmla="*/ 41 w 50"/>
                <a:gd name="T9" fmla="*/ 13 h 63"/>
                <a:gd name="T10" fmla="*/ 38 w 50"/>
                <a:gd name="T11" fmla="*/ 12 h 63"/>
                <a:gd name="T12" fmla="*/ 46 w 50"/>
                <a:gd name="T13" fmla="*/ 60 h 63"/>
                <a:gd name="T14" fmla="*/ 50 w 50"/>
                <a:gd name="T15" fmla="*/ 59 h 63"/>
                <a:gd name="T16" fmla="*/ 42 w 50"/>
                <a:gd name="T17" fmla="*/ 10 h 63"/>
                <a:gd name="T18" fmla="*/ 38 w 50"/>
                <a:gd name="T19" fmla="*/ 10 h 63"/>
                <a:gd name="T20" fmla="*/ 27 w 50"/>
                <a:gd name="T21" fmla="*/ 18 h 63"/>
                <a:gd name="T22" fmla="*/ 22 w 50"/>
                <a:gd name="T23" fmla="*/ 10 h 63"/>
                <a:gd name="T24" fmla="*/ 26 w 50"/>
                <a:gd name="T25" fmla="*/ 9 h 63"/>
                <a:gd name="T26" fmla="*/ 34 w 50"/>
                <a:gd name="T27" fmla="*/ 8 h 63"/>
                <a:gd name="T28" fmla="*/ 40 w 50"/>
                <a:gd name="T29" fmla="*/ 15 h 63"/>
                <a:gd name="T30" fmla="*/ 18 w 50"/>
                <a:gd name="T31" fmla="*/ 11 h 63"/>
                <a:gd name="T32" fmla="*/ 15 w 50"/>
                <a:gd name="T33" fmla="*/ 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63">
                  <a:moveTo>
                    <a:pt x="15" y="9"/>
                  </a:moveTo>
                  <a:cubicBezTo>
                    <a:pt x="0" y="29"/>
                    <a:pt x="50" y="25"/>
                    <a:pt x="47" y="12"/>
                  </a:cubicBezTo>
                  <a:cubicBezTo>
                    <a:pt x="45" y="0"/>
                    <a:pt x="23" y="3"/>
                    <a:pt x="16" y="9"/>
                  </a:cubicBezTo>
                  <a:cubicBezTo>
                    <a:pt x="11" y="13"/>
                    <a:pt x="16" y="19"/>
                    <a:pt x="20" y="22"/>
                  </a:cubicBezTo>
                  <a:cubicBezTo>
                    <a:pt x="27" y="25"/>
                    <a:pt x="37" y="17"/>
                    <a:pt x="41" y="13"/>
                  </a:cubicBezTo>
                  <a:cubicBezTo>
                    <a:pt x="41" y="13"/>
                    <a:pt x="39" y="12"/>
                    <a:pt x="38" y="12"/>
                  </a:cubicBezTo>
                  <a:cubicBezTo>
                    <a:pt x="46" y="27"/>
                    <a:pt x="42" y="45"/>
                    <a:pt x="46" y="60"/>
                  </a:cubicBezTo>
                  <a:cubicBezTo>
                    <a:pt x="47" y="63"/>
                    <a:pt x="50" y="62"/>
                    <a:pt x="50" y="59"/>
                  </a:cubicBezTo>
                  <a:cubicBezTo>
                    <a:pt x="46" y="43"/>
                    <a:pt x="50" y="25"/>
                    <a:pt x="42" y="10"/>
                  </a:cubicBezTo>
                  <a:cubicBezTo>
                    <a:pt x="41" y="9"/>
                    <a:pt x="39" y="9"/>
                    <a:pt x="38" y="10"/>
                  </a:cubicBezTo>
                  <a:cubicBezTo>
                    <a:pt x="35" y="13"/>
                    <a:pt x="31" y="16"/>
                    <a:pt x="27" y="18"/>
                  </a:cubicBezTo>
                  <a:cubicBezTo>
                    <a:pt x="25" y="15"/>
                    <a:pt x="23" y="12"/>
                    <a:pt x="22" y="10"/>
                  </a:cubicBezTo>
                  <a:cubicBezTo>
                    <a:pt x="23" y="9"/>
                    <a:pt x="25" y="9"/>
                    <a:pt x="26" y="9"/>
                  </a:cubicBezTo>
                  <a:cubicBezTo>
                    <a:pt x="29" y="8"/>
                    <a:pt x="31" y="8"/>
                    <a:pt x="34" y="8"/>
                  </a:cubicBezTo>
                  <a:cubicBezTo>
                    <a:pt x="38" y="8"/>
                    <a:pt x="47" y="12"/>
                    <a:pt x="40" y="15"/>
                  </a:cubicBezTo>
                  <a:cubicBezTo>
                    <a:pt x="34" y="18"/>
                    <a:pt x="10" y="23"/>
                    <a:pt x="18" y="11"/>
                  </a:cubicBezTo>
                  <a:cubicBezTo>
                    <a:pt x="20" y="9"/>
                    <a:pt x="16" y="7"/>
                    <a:pt x="15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4" name="Freeform 855"/>
            <p:cNvSpPr/>
            <p:nvPr/>
          </p:nvSpPr>
          <p:spPr bwMode="auto">
            <a:xfrm>
              <a:off x="6123" y="747"/>
              <a:ext cx="48" cy="66"/>
            </a:xfrm>
            <a:custGeom>
              <a:avLst/>
              <a:gdLst>
                <a:gd name="T0" fmla="*/ 3 w 39"/>
                <a:gd name="T1" fmla="*/ 5 h 54"/>
                <a:gd name="T2" fmla="*/ 26 w 39"/>
                <a:gd name="T3" fmla="*/ 16 h 54"/>
                <a:gd name="T4" fmla="*/ 29 w 39"/>
                <a:gd name="T5" fmla="*/ 34 h 54"/>
                <a:gd name="T6" fmla="*/ 37 w 39"/>
                <a:gd name="T7" fmla="*/ 54 h 54"/>
                <a:gd name="T8" fmla="*/ 37 w 39"/>
                <a:gd name="T9" fmla="*/ 50 h 54"/>
                <a:gd name="T10" fmla="*/ 30 w 39"/>
                <a:gd name="T11" fmla="*/ 16 h 54"/>
                <a:gd name="T12" fmla="*/ 3 w 39"/>
                <a:gd name="T13" fmla="*/ 1 h 54"/>
                <a:gd name="T14" fmla="*/ 3 w 39"/>
                <a:gd name="T15" fmla="*/ 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54">
                  <a:moveTo>
                    <a:pt x="3" y="5"/>
                  </a:moveTo>
                  <a:cubicBezTo>
                    <a:pt x="12" y="5"/>
                    <a:pt x="21" y="7"/>
                    <a:pt x="26" y="16"/>
                  </a:cubicBezTo>
                  <a:cubicBezTo>
                    <a:pt x="29" y="21"/>
                    <a:pt x="29" y="28"/>
                    <a:pt x="29" y="34"/>
                  </a:cubicBezTo>
                  <a:cubicBezTo>
                    <a:pt x="29" y="39"/>
                    <a:pt x="29" y="54"/>
                    <a:pt x="37" y="54"/>
                  </a:cubicBezTo>
                  <a:cubicBezTo>
                    <a:pt x="39" y="54"/>
                    <a:pt x="39" y="50"/>
                    <a:pt x="37" y="50"/>
                  </a:cubicBezTo>
                  <a:cubicBezTo>
                    <a:pt x="32" y="50"/>
                    <a:pt x="33" y="21"/>
                    <a:pt x="30" y="16"/>
                  </a:cubicBezTo>
                  <a:cubicBezTo>
                    <a:pt x="26" y="5"/>
                    <a:pt x="14" y="2"/>
                    <a:pt x="3" y="1"/>
                  </a:cubicBezTo>
                  <a:cubicBezTo>
                    <a:pt x="0" y="0"/>
                    <a:pt x="0" y="4"/>
                    <a:pt x="3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5" name="Freeform 856"/>
            <p:cNvSpPr/>
            <p:nvPr/>
          </p:nvSpPr>
          <p:spPr bwMode="auto">
            <a:xfrm>
              <a:off x="6149" y="778"/>
              <a:ext cx="29" cy="8"/>
            </a:xfrm>
            <a:custGeom>
              <a:avLst/>
              <a:gdLst>
                <a:gd name="T0" fmla="*/ 3 w 24"/>
                <a:gd name="T1" fmla="*/ 4 h 6"/>
                <a:gd name="T2" fmla="*/ 22 w 24"/>
                <a:gd name="T3" fmla="*/ 4 h 6"/>
                <a:gd name="T4" fmla="*/ 21 w 24"/>
                <a:gd name="T5" fmla="*/ 0 h 6"/>
                <a:gd name="T6" fmla="*/ 3 w 24"/>
                <a:gd name="T7" fmla="*/ 0 h 6"/>
                <a:gd name="T8" fmla="*/ 3 w 24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6">
                  <a:moveTo>
                    <a:pt x="3" y="4"/>
                  </a:moveTo>
                  <a:cubicBezTo>
                    <a:pt x="9" y="5"/>
                    <a:pt x="15" y="6"/>
                    <a:pt x="22" y="4"/>
                  </a:cubicBezTo>
                  <a:cubicBezTo>
                    <a:pt x="24" y="3"/>
                    <a:pt x="23" y="0"/>
                    <a:pt x="21" y="0"/>
                  </a:cubicBezTo>
                  <a:cubicBezTo>
                    <a:pt x="15" y="2"/>
                    <a:pt x="9" y="1"/>
                    <a:pt x="3" y="0"/>
                  </a:cubicBezTo>
                  <a:cubicBezTo>
                    <a:pt x="1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6" name="Freeform 857"/>
            <p:cNvSpPr/>
            <p:nvPr/>
          </p:nvSpPr>
          <p:spPr bwMode="auto">
            <a:xfrm>
              <a:off x="6131" y="775"/>
              <a:ext cx="35" cy="13"/>
            </a:xfrm>
            <a:custGeom>
              <a:avLst/>
              <a:gdLst>
                <a:gd name="T0" fmla="*/ 18 w 29"/>
                <a:gd name="T1" fmla="*/ 5 h 11"/>
                <a:gd name="T2" fmla="*/ 4 w 29"/>
                <a:gd name="T3" fmla="*/ 7 h 11"/>
                <a:gd name="T4" fmla="*/ 5 w 29"/>
                <a:gd name="T5" fmla="*/ 11 h 11"/>
                <a:gd name="T6" fmla="*/ 26 w 29"/>
                <a:gd name="T7" fmla="*/ 7 h 11"/>
                <a:gd name="T8" fmla="*/ 26 w 29"/>
                <a:gd name="T9" fmla="*/ 3 h 11"/>
                <a:gd name="T10" fmla="*/ 8 w 29"/>
                <a:gd name="T11" fmla="*/ 6 h 11"/>
                <a:gd name="T12" fmla="*/ 9 w 29"/>
                <a:gd name="T13" fmla="*/ 10 h 11"/>
                <a:gd name="T14" fmla="*/ 26 w 29"/>
                <a:gd name="T15" fmla="*/ 7 h 11"/>
                <a:gd name="T16" fmla="*/ 27 w 29"/>
                <a:gd name="T17" fmla="*/ 3 h 11"/>
                <a:gd name="T18" fmla="*/ 2 w 29"/>
                <a:gd name="T19" fmla="*/ 7 h 11"/>
                <a:gd name="T20" fmla="*/ 4 w 29"/>
                <a:gd name="T21" fmla="*/ 11 h 11"/>
                <a:gd name="T22" fmla="*/ 18 w 29"/>
                <a:gd name="T23" fmla="*/ 9 h 11"/>
                <a:gd name="T24" fmla="*/ 18 w 29"/>
                <a:gd name="T2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11">
                  <a:moveTo>
                    <a:pt x="18" y="5"/>
                  </a:moveTo>
                  <a:cubicBezTo>
                    <a:pt x="13" y="6"/>
                    <a:pt x="8" y="7"/>
                    <a:pt x="4" y="7"/>
                  </a:cubicBezTo>
                  <a:cubicBezTo>
                    <a:pt x="4" y="8"/>
                    <a:pt x="4" y="9"/>
                    <a:pt x="5" y="11"/>
                  </a:cubicBezTo>
                  <a:cubicBezTo>
                    <a:pt x="10" y="7"/>
                    <a:pt x="19" y="5"/>
                    <a:pt x="26" y="7"/>
                  </a:cubicBezTo>
                  <a:cubicBezTo>
                    <a:pt x="26" y="6"/>
                    <a:pt x="26" y="4"/>
                    <a:pt x="26" y="3"/>
                  </a:cubicBezTo>
                  <a:cubicBezTo>
                    <a:pt x="20" y="4"/>
                    <a:pt x="14" y="4"/>
                    <a:pt x="8" y="6"/>
                  </a:cubicBezTo>
                  <a:cubicBezTo>
                    <a:pt x="6" y="7"/>
                    <a:pt x="7" y="11"/>
                    <a:pt x="9" y="10"/>
                  </a:cubicBezTo>
                  <a:cubicBezTo>
                    <a:pt x="15" y="9"/>
                    <a:pt x="20" y="8"/>
                    <a:pt x="26" y="7"/>
                  </a:cubicBezTo>
                  <a:cubicBezTo>
                    <a:pt x="29" y="7"/>
                    <a:pt x="29" y="4"/>
                    <a:pt x="27" y="3"/>
                  </a:cubicBezTo>
                  <a:cubicBezTo>
                    <a:pt x="20" y="0"/>
                    <a:pt x="9" y="3"/>
                    <a:pt x="2" y="7"/>
                  </a:cubicBezTo>
                  <a:cubicBezTo>
                    <a:pt x="0" y="8"/>
                    <a:pt x="1" y="11"/>
                    <a:pt x="4" y="11"/>
                  </a:cubicBezTo>
                  <a:cubicBezTo>
                    <a:pt x="9" y="11"/>
                    <a:pt x="13" y="10"/>
                    <a:pt x="18" y="9"/>
                  </a:cubicBezTo>
                  <a:cubicBezTo>
                    <a:pt x="21" y="9"/>
                    <a:pt x="20" y="5"/>
                    <a:pt x="18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7" name="Freeform 858"/>
            <p:cNvSpPr/>
            <p:nvPr/>
          </p:nvSpPr>
          <p:spPr bwMode="auto">
            <a:xfrm>
              <a:off x="6204" y="753"/>
              <a:ext cx="41" cy="32"/>
            </a:xfrm>
            <a:custGeom>
              <a:avLst/>
              <a:gdLst>
                <a:gd name="T0" fmla="*/ 10 w 34"/>
                <a:gd name="T1" fmla="*/ 6 h 26"/>
                <a:gd name="T2" fmla="*/ 11 w 34"/>
                <a:gd name="T3" fmla="*/ 24 h 26"/>
                <a:gd name="T4" fmla="*/ 15 w 34"/>
                <a:gd name="T5" fmla="*/ 22 h 26"/>
                <a:gd name="T6" fmla="*/ 11 w 34"/>
                <a:gd name="T7" fmla="*/ 3 h 26"/>
                <a:gd name="T8" fmla="*/ 7 w 34"/>
                <a:gd name="T9" fmla="*/ 3 h 26"/>
                <a:gd name="T10" fmla="*/ 11 w 34"/>
                <a:gd name="T11" fmla="*/ 21 h 26"/>
                <a:gd name="T12" fmla="*/ 15 w 34"/>
                <a:gd name="T13" fmla="*/ 21 h 26"/>
                <a:gd name="T14" fmla="*/ 1 w 34"/>
                <a:gd name="T15" fmla="*/ 14 h 26"/>
                <a:gd name="T16" fmla="*/ 3 w 34"/>
                <a:gd name="T17" fmla="*/ 18 h 26"/>
                <a:gd name="T18" fmla="*/ 32 w 34"/>
                <a:gd name="T19" fmla="*/ 16 h 26"/>
                <a:gd name="T20" fmla="*/ 32 w 34"/>
                <a:gd name="T21" fmla="*/ 12 h 26"/>
                <a:gd name="T22" fmla="*/ 2 w 34"/>
                <a:gd name="T23" fmla="*/ 14 h 26"/>
                <a:gd name="T24" fmla="*/ 4 w 34"/>
                <a:gd name="T25" fmla="*/ 17 h 26"/>
                <a:gd name="T26" fmla="*/ 11 w 34"/>
                <a:gd name="T27" fmla="*/ 20 h 26"/>
                <a:gd name="T28" fmla="*/ 15 w 34"/>
                <a:gd name="T29" fmla="*/ 21 h 26"/>
                <a:gd name="T30" fmla="*/ 11 w 34"/>
                <a:gd name="T31" fmla="*/ 2 h 26"/>
                <a:gd name="T32" fmla="*/ 7 w 34"/>
                <a:gd name="T33" fmla="*/ 3 h 26"/>
                <a:gd name="T34" fmla="*/ 11 w 34"/>
                <a:gd name="T35" fmla="*/ 24 h 26"/>
                <a:gd name="T36" fmla="*/ 15 w 34"/>
                <a:gd name="T37" fmla="*/ 22 h 26"/>
                <a:gd name="T38" fmla="*/ 14 w 34"/>
                <a:gd name="T39" fmla="*/ 6 h 26"/>
                <a:gd name="T40" fmla="*/ 10 w 34"/>
                <a:gd name="T41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26">
                  <a:moveTo>
                    <a:pt x="10" y="6"/>
                  </a:moveTo>
                  <a:cubicBezTo>
                    <a:pt x="10" y="12"/>
                    <a:pt x="10" y="18"/>
                    <a:pt x="11" y="24"/>
                  </a:cubicBezTo>
                  <a:cubicBezTo>
                    <a:pt x="11" y="26"/>
                    <a:pt x="15" y="25"/>
                    <a:pt x="15" y="22"/>
                  </a:cubicBezTo>
                  <a:cubicBezTo>
                    <a:pt x="14" y="16"/>
                    <a:pt x="11" y="9"/>
                    <a:pt x="11" y="3"/>
                  </a:cubicBezTo>
                  <a:cubicBezTo>
                    <a:pt x="10" y="3"/>
                    <a:pt x="9" y="3"/>
                    <a:pt x="7" y="3"/>
                  </a:cubicBezTo>
                  <a:cubicBezTo>
                    <a:pt x="9" y="9"/>
                    <a:pt x="11" y="15"/>
                    <a:pt x="11" y="21"/>
                  </a:cubicBezTo>
                  <a:cubicBezTo>
                    <a:pt x="11" y="23"/>
                    <a:pt x="15" y="24"/>
                    <a:pt x="15" y="21"/>
                  </a:cubicBezTo>
                  <a:cubicBezTo>
                    <a:pt x="17" y="12"/>
                    <a:pt x="8" y="8"/>
                    <a:pt x="1" y="14"/>
                  </a:cubicBezTo>
                  <a:cubicBezTo>
                    <a:pt x="0" y="16"/>
                    <a:pt x="1" y="18"/>
                    <a:pt x="3" y="18"/>
                  </a:cubicBezTo>
                  <a:cubicBezTo>
                    <a:pt x="12" y="16"/>
                    <a:pt x="22" y="16"/>
                    <a:pt x="32" y="16"/>
                  </a:cubicBezTo>
                  <a:cubicBezTo>
                    <a:pt x="34" y="16"/>
                    <a:pt x="34" y="12"/>
                    <a:pt x="32" y="12"/>
                  </a:cubicBezTo>
                  <a:cubicBezTo>
                    <a:pt x="21" y="12"/>
                    <a:pt x="12" y="12"/>
                    <a:pt x="2" y="14"/>
                  </a:cubicBezTo>
                  <a:cubicBezTo>
                    <a:pt x="3" y="15"/>
                    <a:pt x="3" y="16"/>
                    <a:pt x="4" y="17"/>
                  </a:cubicBezTo>
                  <a:cubicBezTo>
                    <a:pt x="7" y="14"/>
                    <a:pt x="12" y="15"/>
                    <a:pt x="11" y="20"/>
                  </a:cubicBezTo>
                  <a:cubicBezTo>
                    <a:pt x="12" y="20"/>
                    <a:pt x="14" y="21"/>
                    <a:pt x="15" y="21"/>
                  </a:cubicBezTo>
                  <a:cubicBezTo>
                    <a:pt x="15" y="14"/>
                    <a:pt x="13" y="8"/>
                    <a:pt x="11" y="2"/>
                  </a:cubicBezTo>
                  <a:cubicBezTo>
                    <a:pt x="11" y="0"/>
                    <a:pt x="7" y="0"/>
                    <a:pt x="7" y="3"/>
                  </a:cubicBezTo>
                  <a:cubicBezTo>
                    <a:pt x="7" y="10"/>
                    <a:pt x="10" y="16"/>
                    <a:pt x="11" y="24"/>
                  </a:cubicBezTo>
                  <a:cubicBezTo>
                    <a:pt x="12" y="23"/>
                    <a:pt x="14" y="23"/>
                    <a:pt x="15" y="22"/>
                  </a:cubicBezTo>
                  <a:cubicBezTo>
                    <a:pt x="14" y="17"/>
                    <a:pt x="14" y="11"/>
                    <a:pt x="14" y="6"/>
                  </a:cubicBezTo>
                  <a:cubicBezTo>
                    <a:pt x="14" y="3"/>
                    <a:pt x="10" y="3"/>
                    <a:pt x="10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8" name="Freeform 859"/>
            <p:cNvSpPr/>
            <p:nvPr/>
          </p:nvSpPr>
          <p:spPr bwMode="auto">
            <a:xfrm>
              <a:off x="6260" y="733"/>
              <a:ext cx="46" cy="49"/>
            </a:xfrm>
            <a:custGeom>
              <a:avLst/>
              <a:gdLst>
                <a:gd name="T0" fmla="*/ 18 w 38"/>
                <a:gd name="T1" fmla="*/ 2 h 40"/>
                <a:gd name="T2" fmla="*/ 8 w 38"/>
                <a:gd name="T3" fmla="*/ 30 h 40"/>
                <a:gd name="T4" fmla="*/ 32 w 38"/>
                <a:gd name="T5" fmla="*/ 34 h 40"/>
                <a:gd name="T6" fmla="*/ 26 w 38"/>
                <a:gd name="T7" fmla="*/ 25 h 40"/>
                <a:gd name="T8" fmla="*/ 10 w 38"/>
                <a:gd name="T9" fmla="*/ 30 h 40"/>
                <a:gd name="T10" fmla="*/ 14 w 38"/>
                <a:gd name="T11" fmla="*/ 32 h 40"/>
                <a:gd name="T12" fmla="*/ 23 w 38"/>
                <a:gd name="T13" fmla="*/ 28 h 40"/>
                <a:gd name="T14" fmla="*/ 29 w 38"/>
                <a:gd name="T15" fmla="*/ 32 h 40"/>
                <a:gd name="T16" fmla="*/ 11 w 38"/>
                <a:gd name="T17" fmla="*/ 27 h 40"/>
                <a:gd name="T18" fmla="*/ 20 w 38"/>
                <a:gd name="T19" fmla="*/ 5 h 40"/>
                <a:gd name="T20" fmla="*/ 18 w 38"/>
                <a:gd name="T21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0">
                  <a:moveTo>
                    <a:pt x="18" y="2"/>
                  </a:moveTo>
                  <a:cubicBezTo>
                    <a:pt x="10" y="8"/>
                    <a:pt x="0" y="19"/>
                    <a:pt x="8" y="30"/>
                  </a:cubicBezTo>
                  <a:cubicBezTo>
                    <a:pt x="13" y="37"/>
                    <a:pt x="26" y="40"/>
                    <a:pt x="32" y="34"/>
                  </a:cubicBezTo>
                  <a:cubicBezTo>
                    <a:pt x="38" y="30"/>
                    <a:pt x="30" y="25"/>
                    <a:pt x="26" y="25"/>
                  </a:cubicBezTo>
                  <a:cubicBezTo>
                    <a:pt x="21" y="24"/>
                    <a:pt x="12" y="24"/>
                    <a:pt x="10" y="30"/>
                  </a:cubicBezTo>
                  <a:cubicBezTo>
                    <a:pt x="9" y="33"/>
                    <a:pt x="13" y="34"/>
                    <a:pt x="14" y="32"/>
                  </a:cubicBezTo>
                  <a:cubicBezTo>
                    <a:pt x="15" y="28"/>
                    <a:pt x="20" y="28"/>
                    <a:pt x="23" y="28"/>
                  </a:cubicBezTo>
                  <a:cubicBezTo>
                    <a:pt x="25" y="28"/>
                    <a:pt x="33" y="29"/>
                    <a:pt x="29" y="32"/>
                  </a:cubicBezTo>
                  <a:cubicBezTo>
                    <a:pt x="23" y="36"/>
                    <a:pt x="14" y="31"/>
                    <a:pt x="11" y="27"/>
                  </a:cubicBezTo>
                  <a:cubicBezTo>
                    <a:pt x="5" y="19"/>
                    <a:pt x="14" y="10"/>
                    <a:pt x="20" y="5"/>
                  </a:cubicBezTo>
                  <a:cubicBezTo>
                    <a:pt x="22" y="4"/>
                    <a:pt x="20" y="0"/>
                    <a:pt x="18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9" name="Freeform 860"/>
            <p:cNvSpPr/>
            <p:nvPr/>
          </p:nvSpPr>
          <p:spPr bwMode="auto">
            <a:xfrm>
              <a:off x="6306" y="732"/>
              <a:ext cx="37" cy="77"/>
            </a:xfrm>
            <a:custGeom>
              <a:avLst/>
              <a:gdLst>
                <a:gd name="T0" fmla="*/ 0 w 30"/>
                <a:gd name="T1" fmla="*/ 9 h 63"/>
                <a:gd name="T2" fmla="*/ 29 w 30"/>
                <a:gd name="T3" fmla="*/ 3 h 63"/>
                <a:gd name="T4" fmla="*/ 25 w 30"/>
                <a:gd name="T5" fmla="*/ 2 h 63"/>
                <a:gd name="T6" fmla="*/ 18 w 30"/>
                <a:gd name="T7" fmla="*/ 61 h 63"/>
                <a:gd name="T8" fmla="*/ 22 w 30"/>
                <a:gd name="T9" fmla="*/ 60 h 63"/>
                <a:gd name="T10" fmla="*/ 29 w 30"/>
                <a:gd name="T11" fmla="*/ 4 h 63"/>
                <a:gd name="T12" fmla="*/ 25 w 30"/>
                <a:gd name="T13" fmla="*/ 2 h 63"/>
                <a:gd name="T14" fmla="*/ 4 w 30"/>
                <a:gd name="T15" fmla="*/ 8 h 63"/>
                <a:gd name="T16" fmla="*/ 0 w 30"/>
                <a:gd name="T17" fmla="*/ 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63">
                  <a:moveTo>
                    <a:pt x="0" y="9"/>
                  </a:moveTo>
                  <a:cubicBezTo>
                    <a:pt x="5" y="23"/>
                    <a:pt x="25" y="14"/>
                    <a:pt x="29" y="3"/>
                  </a:cubicBezTo>
                  <a:cubicBezTo>
                    <a:pt x="30" y="1"/>
                    <a:pt x="26" y="0"/>
                    <a:pt x="25" y="2"/>
                  </a:cubicBezTo>
                  <a:cubicBezTo>
                    <a:pt x="15" y="16"/>
                    <a:pt x="12" y="44"/>
                    <a:pt x="18" y="61"/>
                  </a:cubicBezTo>
                  <a:cubicBezTo>
                    <a:pt x="18" y="63"/>
                    <a:pt x="23" y="62"/>
                    <a:pt x="22" y="60"/>
                  </a:cubicBezTo>
                  <a:cubicBezTo>
                    <a:pt x="17" y="44"/>
                    <a:pt x="19" y="17"/>
                    <a:pt x="29" y="4"/>
                  </a:cubicBezTo>
                  <a:cubicBezTo>
                    <a:pt x="27" y="3"/>
                    <a:pt x="26" y="3"/>
                    <a:pt x="25" y="2"/>
                  </a:cubicBezTo>
                  <a:cubicBezTo>
                    <a:pt x="23" y="7"/>
                    <a:pt x="8" y="19"/>
                    <a:pt x="4" y="8"/>
                  </a:cubicBezTo>
                  <a:cubicBezTo>
                    <a:pt x="3" y="5"/>
                    <a:pt x="0" y="6"/>
                    <a:pt x="0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0" name="Freeform 861"/>
            <p:cNvSpPr/>
            <p:nvPr/>
          </p:nvSpPr>
          <p:spPr bwMode="auto">
            <a:xfrm>
              <a:off x="5861" y="1399"/>
              <a:ext cx="286" cy="213"/>
            </a:xfrm>
            <a:custGeom>
              <a:avLst/>
              <a:gdLst>
                <a:gd name="T0" fmla="*/ 1 w 234"/>
                <a:gd name="T1" fmla="*/ 45 h 175"/>
                <a:gd name="T2" fmla="*/ 60 w 234"/>
                <a:gd name="T3" fmla="*/ 173 h 175"/>
                <a:gd name="T4" fmla="*/ 63 w 234"/>
                <a:gd name="T5" fmla="*/ 175 h 175"/>
                <a:gd name="T6" fmla="*/ 95 w 234"/>
                <a:gd name="T7" fmla="*/ 161 h 175"/>
                <a:gd name="T8" fmla="*/ 97 w 234"/>
                <a:gd name="T9" fmla="*/ 107 h 175"/>
                <a:gd name="T10" fmla="*/ 110 w 234"/>
                <a:gd name="T11" fmla="*/ 120 h 175"/>
                <a:gd name="T12" fmla="*/ 118 w 234"/>
                <a:gd name="T13" fmla="*/ 138 h 175"/>
                <a:gd name="T14" fmla="*/ 138 w 234"/>
                <a:gd name="T15" fmla="*/ 165 h 175"/>
                <a:gd name="T16" fmla="*/ 162 w 234"/>
                <a:gd name="T17" fmla="*/ 160 h 175"/>
                <a:gd name="T18" fmla="*/ 193 w 234"/>
                <a:gd name="T19" fmla="*/ 91 h 175"/>
                <a:gd name="T20" fmla="*/ 227 w 234"/>
                <a:gd name="T21" fmla="*/ 37 h 175"/>
                <a:gd name="T22" fmla="*/ 223 w 234"/>
                <a:gd name="T23" fmla="*/ 18 h 175"/>
                <a:gd name="T24" fmla="*/ 193 w 234"/>
                <a:gd name="T25" fmla="*/ 6 h 175"/>
                <a:gd name="T26" fmla="*/ 163 w 234"/>
                <a:gd name="T27" fmla="*/ 53 h 175"/>
                <a:gd name="T28" fmla="*/ 148 w 234"/>
                <a:gd name="T29" fmla="*/ 83 h 175"/>
                <a:gd name="T30" fmla="*/ 140 w 234"/>
                <a:gd name="T31" fmla="*/ 94 h 175"/>
                <a:gd name="T32" fmla="*/ 133 w 234"/>
                <a:gd name="T33" fmla="*/ 84 h 175"/>
                <a:gd name="T34" fmla="*/ 117 w 234"/>
                <a:gd name="T35" fmla="*/ 55 h 175"/>
                <a:gd name="T36" fmla="*/ 104 w 234"/>
                <a:gd name="T37" fmla="*/ 34 h 175"/>
                <a:gd name="T38" fmla="*/ 71 w 234"/>
                <a:gd name="T39" fmla="*/ 88 h 175"/>
                <a:gd name="T40" fmla="*/ 59 w 234"/>
                <a:gd name="T41" fmla="*/ 76 h 175"/>
                <a:gd name="T42" fmla="*/ 56 w 234"/>
                <a:gd name="T43" fmla="*/ 66 h 175"/>
                <a:gd name="T44" fmla="*/ 47 w 234"/>
                <a:gd name="T45" fmla="*/ 41 h 175"/>
                <a:gd name="T46" fmla="*/ 26 w 234"/>
                <a:gd name="T47" fmla="*/ 17 h 175"/>
                <a:gd name="T48" fmla="*/ 4 w 234"/>
                <a:gd name="T49" fmla="*/ 32 h 175"/>
                <a:gd name="T50" fmla="*/ 7 w 234"/>
                <a:gd name="T51" fmla="*/ 33 h 175"/>
                <a:gd name="T52" fmla="*/ 7 w 234"/>
                <a:gd name="T53" fmla="*/ 31 h 175"/>
                <a:gd name="T54" fmla="*/ 4 w 234"/>
                <a:gd name="T55" fmla="*/ 29 h 175"/>
                <a:gd name="T56" fmla="*/ 3 w 234"/>
                <a:gd name="T57" fmla="*/ 33 h 175"/>
                <a:gd name="T58" fmla="*/ 7 w 234"/>
                <a:gd name="T59" fmla="*/ 34 h 175"/>
                <a:gd name="T60" fmla="*/ 20 w 234"/>
                <a:gd name="T61" fmla="*/ 24 h 175"/>
                <a:gd name="T62" fmla="*/ 44 w 234"/>
                <a:gd name="T63" fmla="*/ 42 h 175"/>
                <a:gd name="T64" fmla="*/ 55 w 234"/>
                <a:gd name="T65" fmla="*/ 77 h 175"/>
                <a:gd name="T66" fmla="*/ 72 w 234"/>
                <a:gd name="T67" fmla="*/ 92 h 175"/>
                <a:gd name="T68" fmla="*/ 78 w 234"/>
                <a:gd name="T69" fmla="*/ 75 h 175"/>
                <a:gd name="T70" fmla="*/ 81 w 234"/>
                <a:gd name="T71" fmla="*/ 64 h 175"/>
                <a:gd name="T72" fmla="*/ 105 w 234"/>
                <a:gd name="T73" fmla="*/ 43 h 175"/>
                <a:gd name="T74" fmla="*/ 129 w 234"/>
                <a:gd name="T75" fmla="*/ 86 h 175"/>
                <a:gd name="T76" fmla="*/ 142 w 234"/>
                <a:gd name="T77" fmla="*/ 99 h 175"/>
                <a:gd name="T78" fmla="*/ 143 w 234"/>
                <a:gd name="T79" fmla="*/ 98 h 175"/>
                <a:gd name="T80" fmla="*/ 164 w 234"/>
                <a:gd name="T81" fmla="*/ 60 h 175"/>
                <a:gd name="T82" fmla="*/ 209 w 234"/>
                <a:gd name="T83" fmla="*/ 15 h 175"/>
                <a:gd name="T84" fmla="*/ 218 w 234"/>
                <a:gd name="T85" fmla="*/ 20 h 175"/>
                <a:gd name="T86" fmla="*/ 219 w 234"/>
                <a:gd name="T87" fmla="*/ 40 h 175"/>
                <a:gd name="T88" fmla="*/ 192 w 234"/>
                <a:gd name="T89" fmla="*/ 83 h 175"/>
                <a:gd name="T90" fmla="*/ 169 w 234"/>
                <a:gd name="T91" fmla="*/ 130 h 175"/>
                <a:gd name="T92" fmla="*/ 160 w 234"/>
                <a:gd name="T93" fmla="*/ 152 h 175"/>
                <a:gd name="T94" fmla="*/ 129 w 234"/>
                <a:gd name="T95" fmla="*/ 152 h 175"/>
                <a:gd name="T96" fmla="*/ 99 w 234"/>
                <a:gd name="T97" fmla="*/ 96 h 175"/>
                <a:gd name="T98" fmla="*/ 96 w 234"/>
                <a:gd name="T99" fmla="*/ 97 h 175"/>
                <a:gd name="T100" fmla="*/ 91 w 234"/>
                <a:gd name="T101" fmla="*/ 115 h 175"/>
                <a:gd name="T102" fmla="*/ 92 w 234"/>
                <a:gd name="T103" fmla="*/ 143 h 175"/>
                <a:gd name="T104" fmla="*/ 78 w 234"/>
                <a:gd name="T105" fmla="*/ 166 h 175"/>
                <a:gd name="T106" fmla="*/ 56 w 234"/>
                <a:gd name="T107" fmla="*/ 151 h 175"/>
                <a:gd name="T108" fmla="*/ 5 w 234"/>
                <a:gd name="T109" fmla="*/ 43 h 175"/>
                <a:gd name="T110" fmla="*/ 1 w 234"/>
                <a:gd name="T111" fmla="*/ 4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4" h="175">
                  <a:moveTo>
                    <a:pt x="1" y="45"/>
                  </a:moveTo>
                  <a:cubicBezTo>
                    <a:pt x="28" y="83"/>
                    <a:pt x="44" y="130"/>
                    <a:pt x="60" y="173"/>
                  </a:cubicBezTo>
                  <a:cubicBezTo>
                    <a:pt x="61" y="175"/>
                    <a:pt x="62" y="175"/>
                    <a:pt x="63" y="175"/>
                  </a:cubicBezTo>
                  <a:cubicBezTo>
                    <a:pt x="71" y="172"/>
                    <a:pt x="92" y="171"/>
                    <a:pt x="95" y="161"/>
                  </a:cubicBezTo>
                  <a:cubicBezTo>
                    <a:pt x="99" y="143"/>
                    <a:pt x="92" y="124"/>
                    <a:pt x="97" y="107"/>
                  </a:cubicBezTo>
                  <a:cubicBezTo>
                    <a:pt x="101" y="93"/>
                    <a:pt x="109" y="116"/>
                    <a:pt x="110" y="120"/>
                  </a:cubicBezTo>
                  <a:cubicBezTo>
                    <a:pt x="113" y="126"/>
                    <a:pt x="116" y="132"/>
                    <a:pt x="118" y="138"/>
                  </a:cubicBezTo>
                  <a:cubicBezTo>
                    <a:pt x="122" y="147"/>
                    <a:pt x="126" y="164"/>
                    <a:pt x="138" y="165"/>
                  </a:cubicBezTo>
                  <a:cubicBezTo>
                    <a:pt x="143" y="165"/>
                    <a:pt x="158" y="167"/>
                    <a:pt x="162" y="160"/>
                  </a:cubicBezTo>
                  <a:cubicBezTo>
                    <a:pt x="171" y="136"/>
                    <a:pt x="180" y="113"/>
                    <a:pt x="193" y="91"/>
                  </a:cubicBezTo>
                  <a:cubicBezTo>
                    <a:pt x="203" y="72"/>
                    <a:pt x="215" y="54"/>
                    <a:pt x="227" y="37"/>
                  </a:cubicBezTo>
                  <a:cubicBezTo>
                    <a:pt x="234" y="28"/>
                    <a:pt x="233" y="24"/>
                    <a:pt x="223" y="18"/>
                  </a:cubicBezTo>
                  <a:cubicBezTo>
                    <a:pt x="217" y="14"/>
                    <a:pt x="202" y="0"/>
                    <a:pt x="193" y="6"/>
                  </a:cubicBezTo>
                  <a:cubicBezTo>
                    <a:pt x="179" y="16"/>
                    <a:pt x="171" y="38"/>
                    <a:pt x="163" y="53"/>
                  </a:cubicBezTo>
                  <a:cubicBezTo>
                    <a:pt x="158" y="63"/>
                    <a:pt x="153" y="73"/>
                    <a:pt x="148" y="83"/>
                  </a:cubicBezTo>
                  <a:cubicBezTo>
                    <a:pt x="145" y="87"/>
                    <a:pt x="143" y="90"/>
                    <a:pt x="140" y="94"/>
                  </a:cubicBezTo>
                  <a:cubicBezTo>
                    <a:pt x="139" y="97"/>
                    <a:pt x="133" y="85"/>
                    <a:pt x="133" y="84"/>
                  </a:cubicBezTo>
                  <a:cubicBezTo>
                    <a:pt x="128" y="74"/>
                    <a:pt x="122" y="65"/>
                    <a:pt x="117" y="55"/>
                  </a:cubicBezTo>
                  <a:cubicBezTo>
                    <a:pt x="114" y="50"/>
                    <a:pt x="110" y="37"/>
                    <a:pt x="104" y="34"/>
                  </a:cubicBezTo>
                  <a:cubicBezTo>
                    <a:pt x="81" y="23"/>
                    <a:pt x="76" y="76"/>
                    <a:pt x="71" y="88"/>
                  </a:cubicBezTo>
                  <a:cubicBezTo>
                    <a:pt x="67" y="97"/>
                    <a:pt x="59" y="77"/>
                    <a:pt x="59" y="76"/>
                  </a:cubicBezTo>
                  <a:cubicBezTo>
                    <a:pt x="58" y="73"/>
                    <a:pt x="57" y="69"/>
                    <a:pt x="56" y="66"/>
                  </a:cubicBezTo>
                  <a:cubicBezTo>
                    <a:pt x="54" y="58"/>
                    <a:pt x="51" y="49"/>
                    <a:pt x="47" y="41"/>
                  </a:cubicBezTo>
                  <a:cubicBezTo>
                    <a:pt x="43" y="29"/>
                    <a:pt x="40" y="15"/>
                    <a:pt x="26" y="17"/>
                  </a:cubicBezTo>
                  <a:cubicBezTo>
                    <a:pt x="17" y="18"/>
                    <a:pt x="9" y="25"/>
                    <a:pt x="4" y="32"/>
                  </a:cubicBezTo>
                  <a:cubicBezTo>
                    <a:pt x="5" y="32"/>
                    <a:pt x="6" y="33"/>
                    <a:pt x="7" y="33"/>
                  </a:cubicBezTo>
                  <a:cubicBezTo>
                    <a:pt x="7" y="32"/>
                    <a:pt x="7" y="32"/>
                    <a:pt x="7" y="31"/>
                  </a:cubicBezTo>
                  <a:cubicBezTo>
                    <a:pt x="9" y="29"/>
                    <a:pt x="5" y="27"/>
                    <a:pt x="4" y="29"/>
                  </a:cubicBezTo>
                  <a:cubicBezTo>
                    <a:pt x="3" y="31"/>
                    <a:pt x="3" y="31"/>
                    <a:pt x="3" y="33"/>
                  </a:cubicBezTo>
                  <a:cubicBezTo>
                    <a:pt x="3" y="35"/>
                    <a:pt x="5" y="36"/>
                    <a:pt x="7" y="34"/>
                  </a:cubicBezTo>
                  <a:cubicBezTo>
                    <a:pt x="11" y="30"/>
                    <a:pt x="15" y="27"/>
                    <a:pt x="20" y="24"/>
                  </a:cubicBezTo>
                  <a:cubicBezTo>
                    <a:pt x="35" y="15"/>
                    <a:pt x="39" y="31"/>
                    <a:pt x="44" y="42"/>
                  </a:cubicBezTo>
                  <a:cubicBezTo>
                    <a:pt x="48" y="53"/>
                    <a:pt x="51" y="65"/>
                    <a:pt x="55" y="77"/>
                  </a:cubicBezTo>
                  <a:cubicBezTo>
                    <a:pt x="57" y="84"/>
                    <a:pt x="63" y="102"/>
                    <a:pt x="72" y="92"/>
                  </a:cubicBezTo>
                  <a:cubicBezTo>
                    <a:pt x="77" y="88"/>
                    <a:pt x="77" y="80"/>
                    <a:pt x="78" y="75"/>
                  </a:cubicBezTo>
                  <a:cubicBezTo>
                    <a:pt x="79" y="71"/>
                    <a:pt x="80" y="68"/>
                    <a:pt x="81" y="64"/>
                  </a:cubicBezTo>
                  <a:cubicBezTo>
                    <a:pt x="82" y="59"/>
                    <a:pt x="95" y="25"/>
                    <a:pt x="105" y="43"/>
                  </a:cubicBezTo>
                  <a:cubicBezTo>
                    <a:pt x="113" y="57"/>
                    <a:pt x="122" y="72"/>
                    <a:pt x="129" y="86"/>
                  </a:cubicBezTo>
                  <a:cubicBezTo>
                    <a:pt x="132" y="92"/>
                    <a:pt x="134" y="99"/>
                    <a:pt x="142" y="99"/>
                  </a:cubicBezTo>
                  <a:cubicBezTo>
                    <a:pt x="142" y="99"/>
                    <a:pt x="143" y="98"/>
                    <a:pt x="143" y="98"/>
                  </a:cubicBezTo>
                  <a:cubicBezTo>
                    <a:pt x="149" y="85"/>
                    <a:pt x="158" y="73"/>
                    <a:pt x="164" y="60"/>
                  </a:cubicBezTo>
                  <a:cubicBezTo>
                    <a:pt x="169" y="50"/>
                    <a:pt x="190" y="0"/>
                    <a:pt x="209" y="15"/>
                  </a:cubicBezTo>
                  <a:cubicBezTo>
                    <a:pt x="212" y="17"/>
                    <a:pt x="215" y="18"/>
                    <a:pt x="218" y="20"/>
                  </a:cubicBezTo>
                  <a:cubicBezTo>
                    <a:pt x="229" y="25"/>
                    <a:pt x="226" y="32"/>
                    <a:pt x="219" y="40"/>
                  </a:cubicBezTo>
                  <a:cubicBezTo>
                    <a:pt x="209" y="53"/>
                    <a:pt x="200" y="69"/>
                    <a:pt x="192" y="83"/>
                  </a:cubicBezTo>
                  <a:cubicBezTo>
                    <a:pt x="183" y="99"/>
                    <a:pt x="176" y="114"/>
                    <a:pt x="169" y="130"/>
                  </a:cubicBezTo>
                  <a:cubicBezTo>
                    <a:pt x="165" y="138"/>
                    <a:pt x="163" y="145"/>
                    <a:pt x="160" y="152"/>
                  </a:cubicBezTo>
                  <a:cubicBezTo>
                    <a:pt x="155" y="165"/>
                    <a:pt x="135" y="163"/>
                    <a:pt x="129" y="152"/>
                  </a:cubicBezTo>
                  <a:cubicBezTo>
                    <a:pt x="119" y="137"/>
                    <a:pt x="117" y="105"/>
                    <a:pt x="99" y="96"/>
                  </a:cubicBezTo>
                  <a:cubicBezTo>
                    <a:pt x="98" y="95"/>
                    <a:pt x="97" y="96"/>
                    <a:pt x="96" y="97"/>
                  </a:cubicBezTo>
                  <a:cubicBezTo>
                    <a:pt x="94" y="103"/>
                    <a:pt x="92" y="109"/>
                    <a:pt x="91" y="115"/>
                  </a:cubicBezTo>
                  <a:cubicBezTo>
                    <a:pt x="91" y="125"/>
                    <a:pt x="93" y="133"/>
                    <a:pt x="92" y="143"/>
                  </a:cubicBezTo>
                  <a:cubicBezTo>
                    <a:pt x="91" y="155"/>
                    <a:pt x="92" y="162"/>
                    <a:pt x="78" y="166"/>
                  </a:cubicBezTo>
                  <a:cubicBezTo>
                    <a:pt x="62" y="171"/>
                    <a:pt x="62" y="165"/>
                    <a:pt x="56" y="151"/>
                  </a:cubicBezTo>
                  <a:cubicBezTo>
                    <a:pt x="41" y="115"/>
                    <a:pt x="28" y="76"/>
                    <a:pt x="5" y="43"/>
                  </a:cubicBezTo>
                  <a:cubicBezTo>
                    <a:pt x="3" y="41"/>
                    <a:pt x="0" y="43"/>
                    <a:pt x="1" y="4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1" name="Freeform 862"/>
            <p:cNvSpPr/>
            <p:nvPr/>
          </p:nvSpPr>
          <p:spPr bwMode="auto">
            <a:xfrm>
              <a:off x="6148" y="1399"/>
              <a:ext cx="88" cy="163"/>
            </a:xfrm>
            <a:custGeom>
              <a:avLst/>
              <a:gdLst>
                <a:gd name="T0" fmla="*/ 13 w 72"/>
                <a:gd name="T1" fmla="*/ 35 h 134"/>
                <a:gd name="T2" fmla="*/ 13 w 72"/>
                <a:gd name="T3" fmla="*/ 76 h 134"/>
                <a:gd name="T4" fmla="*/ 5 w 72"/>
                <a:gd name="T5" fmla="*/ 108 h 134"/>
                <a:gd name="T6" fmla="*/ 2 w 72"/>
                <a:gd name="T7" fmla="*/ 123 h 134"/>
                <a:gd name="T8" fmla="*/ 26 w 72"/>
                <a:gd name="T9" fmla="*/ 131 h 134"/>
                <a:gd name="T10" fmla="*/ 48 w 72"/>
                <a:gd name="T11" fmla="*/ 123 h 134"/>
                <a:gd name="T12" fmla="*/ 60 w 72"/>
                <a:gd name="T13" fmla="*/ 57 h 134"/>
                <a:gd name="T14" fmla="*/ 65 w 72"/>
                <a:gd name="T15" fmla="*/ 16 h 134"/>
                <a:gd name="T16" fmla="*/ 12 w 72"/>
                <a:gd name="T17" fmla="*/ 28 h 134"/>
                <a:gd name="T18" fmla="*/ 15 w 72"/>
                <a:gd name="T19" fmla="*/ 31 h 134"/>
                <a:gd name="T20" fmla="*/ 40 w 72"/>
                <a:gd name="T21" fmla="*/ 17 h 134"/>
                <a:gd name="T22" fmla="*/ 57 w 72"/>
                <a:gd name="T23" fmla="*/ 16 h 134"/>
                <a:gd name="T24" fmla="*/ 59 w 72"/>
                <a:gd name="T25" fmla="*/ 47 h 134"/>
                <a:gd name="T26" fmla="*/ 49 w 72"/>
                <a:gd name="T27" fmla="*/ 85 h 134"/>
                <a:gd name="T28" fmla="*/ 29 w 72"/>
                <a:gd name="T29" fmla="*/ 127 h 134"/>
                <a:gd name="T30" fmla="*/ 12 w 72"/>
                <a:gd name="T31" fmla="*/ 126 h 134"/>
                <a:gd name="T32" fmla="*/ 9 w 72"/>
                <a:gd name="T33" fmla="*/ 109 h 134"/>
                <a:gd name="T34" fmla="*/ 18 w 72"/>
                <a:gd name="T35" fmla="*/ 70 h 134"/>
                <a:gd name="T36" fmla="*/ 15 w 72"/>
                <a:gd name="T37" fmla="*/ 31 h 134"/>
                <a:gd name="T38" fmla="*/ 13 w 72"/>
                <a:gd name="T39" fmla="*/ 3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2" h="134">
                  <a:moveTo>
                    <a:pt x="13" y="35"/>
                  </a:moveTo>
                  <a:cubicBezTo>
                    <a:pt x="22" y="41"/>
                    <a:pt x="14" y="67"/>
                    <a:pt x="13" y="76"/>
                  </a:cubicBezTo>
                  <a:cubicBezTo>
                    <a:pt x="10" y="87"/>
                    <a:pt x="8" y="97"/>
                    <a:pt x="5" y="108"/>
                  </a:cubicBezTo>
                  <a:cubicBezTo>
                    <a:pt x="4" y="112"/>
                    <a:pt x="0" y="118"/>
                    <a:pt x="2" y="123"/>
                  </a:cubicBezTo>
                  <a:cubicBezTo>
                    <a:pt x="4" y="132"/>
                    <a:pt x="19" y="131"/>
                    <a:pt x="26" y="131"/>
                  </a:cubicBezTo>
                  <a:cubicBezTo>
                    <a:pt x="36" y="131"/>
                    <a:pt x="44" y="134"/>
                    <a:pt x="48" y="123"/>
                  </a:cubicBezTo>
                  <a:cubicBezTo>
                    <a:pt x="55" y="101"/>
                    <a:pt x="53" y="78"/>
                    <a:pt x="60" y="57"/>
                  </a:cubicBezTo>
                  <a:cubicBezTo>
                    <a:pt x="64" y="44"/>
                    <a:pt x="72" y="29"/>
                    <a:pt x="65" y="16"/>
                  </a:cubicBezTo>
                  <a:cubicBezTo>
                    <a:pt x="56" y="0"/>
                    <a:pt x="21" y="21"/>
                    <a:pt x="12" y="28"/>
                  </a:cubicBezTo>
                  <a:cubicBezTo>
                    <a:pt x="10" y="30"/>
                    <a:pt x="13" y="33"/>
                    <a:pt x="15" y="31"/>
                  </a:cubicBezTo>
                  <a:cubicBezTo>
                    <a:pt x="22" y="25"/>
                    <a:pt x="31" y="21"/>
                    <a:pt x="40" y="17"/>
                  </a:cubicBezTo>
                  <a:cubicBezTo>
                    <a:pt x="46" y="15"/>
                    <a:pt x="51" y="15"/>
                    <a:pt x="57" y="16"/>
                  </a:cubicBezTo>
                  <a:cubicBezTo>
                    <a:pt x="70" y="18"/>
                    <a:pt x="61" y="40"/>
                    <a:pt x="59" y="47"/>
                  </a:cubicBezTo>
                  <a:cubicBezTo>
                    <a:pt x="55" y="60"/>
                    <a:pt x="51" y="72"/>
                    <a:pt x="49" y="85"/>
                  </a:cubicBezTo>
                  <a:cubicBezTo>
                    <a:pt x="48" y="100"/>
                    <a:pt x="49" y="129"/>
                    <a:pt x="29" y="127"/>
                  </a:cubicBezTo>
                  <a:cubicBezTo>
                    <a:pt x="23" y="126"/>
                    <a:pt x="17" y="127"/>
                    <a:pt x="12" y="126"/>
                  </a:cubicBezTo>
                  <a:cubicBezTo>
                    <a:pt x="2" y="124"/>
                    <a:pt x="8" y="113"/>
                    <a:pt x="9" y="109"/>
                  </a:cubicBezTo>
                  <a:cubicBezTo>
                    <a:pt x="13" y="96"/>
                    <a:pt x="16" y="83"/>
                    <a:pt x="18" y="70"/>
                  </a:cubicBezTo>
                  <a:cubicBezTo>
                    <a:pt x="20" y="60"/>
                    <a:pt x="25" y="39"/>
                    <a:pt x="15" y="31"/>
                  </a:cubicBezTo>
                  <a:cubicBezTo>
                    <a:pt x="13" y="30"/>
                    <a:pt x="10" y="33"/>
                    <a:pt x="13" y="3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2" name="Freeform 863"/>
            <p:cNvSpPr/>
            <p:nvPr/>
          </p:nvSpPr>
          <p:spPr bwMode="auto">
            <a:xfrm>
              <a:off x="6245" y="1353"/>
              <a:ext cx="133" cy="186"/>
            </a:xfrm>
            <a:custGeom>
              <a:avLst/>
              <a:gdLst>
                <a:gd name="T0" fmla="*/ 5 w 109"/>
                <a:gd name="T1" fmla="*/ 138 h 153"/>
                <a:gd name="T2" fmla="*/ 10 w 109"/>
                <a:gd name="T3" fmla="*/ 78 h 153"/>
                <a:gd name="T4" fmla="*/ 16 w 109"/>
                <a:gd name="T5" fmla="*/ 44 h 153"/>
                <a:gd name="T6" fmla="*/ 31 w 109"/>
                <a:gd name="T7" fmla="*/ 35 h 153"/>
                <a:gd name="T8" fmla="*/ 41 w 109"/>
                <a:gd name="T9" fmla="*/ 49 h 153"/>
                <a:gd name="T10" fmla="*/ 53 w 109"/>
                <a:gd name="T11" fmla="*/ 69 h 153"/>
                <a:gd name="T12" fmla="*/ 56 w 109"/>
                <a:gd name="T13" fmla="*/ 69 h 153"/>
                <a:gd name="T14" fmla="*/ 76 w 109"/>
                <a:gd name="T15" fmla="*/ 17 h 153"/>
                <a:gd name="T16" fmla="*/ 100 w 109"/>
                <a:gd name="T17" fmla="*/ 59 h 153"/>
                <a:gd name="T18" fmla="*/ 98 w 109"/>
                <a:gd name="T19" fmla="*/ 130 h 153"/>
                <a:gd name="T20" fmla="*/ 59 w 109"/>
                <a:gd name="T21" fmla="*/ 104 h 153"/>
                <a:gd name="T22" fmla="*/ 33 w 109"/>
                <a:gd name="T23" fmla="*/ 82 h 153"/>
                <a:gd name="T24" fmla="*/ 30 w 109"/>
                <a:gd name="T25" fmla="*/ 84 h 153"/>
                <a:gd name="T26" fmla="*/ 32 w 109"/>
                <a:gd name="T27" fmla="*/ 122 h 153"/>
                <a:gd name="T28" fmla="*/ 28 w 109"/>
                <a:gd name="T29" fmla="*/ 139 h 153"/>
                <a:gd name="T30" fmla="*/ 6 w 109"/>
                <a:gd name="T31" fmla="*/ 133 h 153"/>
                <a:gd name="T32" fmla="*/ 2 w 109"/>
                <a:gd name="T33" fmla="*/ 135 h 153"/>
                <a:gd name="T34" fmla="*/ 39 w 109"/>
                <a:gd name="T35" fmla="*/ 141 h 153"/>
                <a:gd name="T36" fmla="*/ 35 w 109"/>
                <a:gd name="T37" fmla="*/ 118 h 153"/>
                <a:gd name="T38" fmla="*/ 32 w 109"/>
                <a:gd name="T39" fmla="*/ 96 h 153"/>
                <a:gd name="T40" fmla="*/ 53 w 109"/>
                <a:gd name="T41" fmla="*/ 103 h 153"/>
                <a:gd name="T42" fmla="*/ 102 w 109"/>
                <a:gd name="T43" fmla="*/ 131 h 153"/>
                <a:gd name="T44" fmla="*/ 103 w 109"/>
                <a:gd name="T45" fmla="*/ 75 h 153"/>
                <a:gd name="T46" fmla="*/ 104 w 109"/>
                <a:gd name="T47" fmla="*/ 47 h 153"/>
                <a:gd name="T48" fmla="*/ 86 w 109"/>
                <a:gd name="T49" fmla="*/ 11 h 153"/>
                <a:gd name="T50" fmla="*/ 56 w 109"/>
                <a:gd name="T51" fmla="*/ 53 h 153"/>
                <a:gd name="T52" fmla="*/ 50 w 109"/>
                <a:gd name="T53" fmla="*/ 57 h 153"/>
                <a:gd name="T54" fmla="*/ 34 w 109"/>
                <a:gd name="T55" fmla="*/ 33 h 153"/>
                <a:gd name="T56" fmla="*/ 17 w 109"/>
                <a:gd name="T57" fmla="*/ 32 h 153"/>
                <a:gd name="T58" fmla="*/ 7 w 109"/>
                <a:gd name="T59" fmla="*/ 70 h 153"/>
                <a:gd name="T60" fmla="*/ 1 w 109"/>
                <a:gd name="T61" fmla="*/ 136 h 153"/>
                <a:gd name="T62" fmla="*/ 5 w 109"/>
                <a:gd name="T63" fmla="*/ 13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53">
                  <a:moveTo>
                    <a:pt x="5" y="138"/>
                  </a:moveTo>
                  <a:cubicBezTo>
                    <a:pt x="14" y="119"/>
                    <a:pt x="9" y="98"/>
                    <a:pt x="10" y="78"/>
                  </a:cubicBezTo>
                  <a:cubicBezTo>
                    <a:pt x="11" y="67"/>
                    <a:pt x="12" y="56"/>
                    <a:pt x="16" y="44"/>
                  </a:cubicBezTo>
                  <a:cubicBezTo>
                    <a:pt x="17" y="36"/>
                    <a:pt x="22" y="33"/>
                    <a:pt x="31" y="35"/>
                  </a:cubicBezTo>
                  <a:cubicBezTo>
                    <a:pt x="35" y="40"/>
                    <a:pt x="38" y="44"/>
                    <a:pt x="41" y="49"/>
                  </a:cubicBezTo>
                  <a:cubicBezTo>
                    <a:pt x="45" y="55"/>
                    <a:pt x="49" y="62"/>
                    <a:pt x="53" y="69"/>
                  </a:cubicBezTo>
                  <a:cubicBezTo>
                    <a:pt x="54" y="70"/>
                    <a:pt x="56" y="70"/>
                    <a:pt x="56" y="69"/>
                  </a:cubicBezTo>
                  <a:cubicBezTo>
                    <a:pt x="63" y="52"/>
                    <a:pt x="60" y="28"/>
                    <a:pt x="76" y="17"/>
                  </a:cubicBezTo>
                  <a:cubicBezTo>
                    <a:pt x="100" y="0"/>
                    <a:pt x="101" y="47"/>
                    <a:pt x="100" y="59"/>
                  </a:cubicBezTo>
                  <a:cubicBezTo>
                    <a:pt x="99" y="83"/>
                    <a:pt x="103" y="107"/>
                    <a:pt x="98" y="130"/>
                  </a:cubicBezTo>
                  <a:cubicBezTo>
                    <a:pt x="96" y="141"/>
                    <a:pt x="62" y="106"/>
                    <a:pt x="59" y="104"/>
                  </a:cubicBezTo>
                  <a:cubicBezTo>
                    <a:pt x="52" y="95"/>
                    <a:pt x="43" y="88"/>
                    <a:pt x="33" y="82"/>
                  </a:cubicBezTo>
                  <a:cubicBezTo>
                    <a:pt x="32" y="82"/>
                    <a:pt x="31" y="82"/>
                    <a:pt x="30" y="84"/>
                  </a:cubicBezTo>
                  <a:cubicBezTo>
                    <a:pt x="25" y="95"/>
                    <a:pt x="29" y="110"/>
                    <a:pt x="32" y="122"/>
                  </a:cubicBezTo>
                  <a:cubicBezTo>
                    <a:pt x="34" y="129"/>
                    <a:pt x="38" y="139"/>
                    <a:pt x="28" y="139"/>
                  </a:cubicBezTo>
                  <a:cubicBezTo>
                    <a:pt x="23" y="138"/>
                    <a:pt x="9" y="138"/>
                    <a:pt x="6" y="133"/>
                  </a:cubicBezTo>
                  <a:cubicBezTo>
                    <a:pt x="4" y="131"/>
                    <a:pt x="1" y="133"/>
                    <a:pt x="2" y="135"/>
                  </a:cubicBezTo>
                  <a:cubicBezTo>
                    <a:pt x="7" y="142"/>
                    <a:pt x="32" y="146"/>
                    <a:pt x="39" y="141"/>
                  </a:cubicBezTo>
                  <a:cubicBezTo>
                    <a:pt x="43" y="137"/>
                    <a:pt x="37" y="122"/>
                    <a:pt x="35" y="118"/>
                  </a:cubicBezTo>
                  <a:cubicBezTo>
                    <a:pt x="34" y="111"/>
                    <a:pt x="32" y="104"/>
                    <a:pt x="32" y="96"/>
                  </a:cubicBezTo>
                  <a:cubicBezTo>
                    <a:pt x="30" y="78"/>
                    <a:pt x="48" y="98"/>
                    <a:pt x="53" y="103"/>
                  </a:cubicBezTo>
                  <a:cubicBezTo>
                    <a:pt x="60" y="109"/>
                    <a:pt x="94" y="153"/>
                    <a:pt x="102" y="131"/>
                  </a:cubicBezTo>
                  <a:cubicBezTo>
                    <a:pt x="109" y="115"/>
                    <a:pt x="103" y="92"/>
                    <a:pt x="103" y="75"/>
                  </a:cubicBezTo>
                  <a:cubicBezTo>
                    <a:pt x="104" y="66"/>
                    <a:pt x="104" y="57"/>
                    <a:pt x="104" y="47"/>
                  </a:cubicBezTo>
                  <a:cubicBezTo>
                    <a:pt x="104" y="36"/>
                    <a:pt x="103" y="11"/>
                    <a:pt x="86" y="11"/>
                  </a:cubicBezTo>
                  <a:cubicBezTo>
                    <a:pt x="63" y="11"/>
                    <a:pt x="60" y="36"/>
                    <a:pt x="56" y="53"/>
                  </a:cubicBezTo>
                  <a:cubicBezTo>
                    <a:pt x="55" y="60"/>
                    <a:pt x="56" y="66"/>
                    <a:pt x="50" y="57"/>
                  </a:cubicBezTo>
                  <a:cubicBezTo>
                    <a:pt x="45" y="49"/>
                    <a:pt x="40" y="40"/>
                    <a:pt x="34" y="33"/>
                  </a:cubicBezTo>
                  <a:cubicBezTo>
                    <a:pt x="29" y="26"/>
                    <a:pt x="22" y="25"/>
                    <a:pt x="17" y="32"/>
                  </a:cubicBezTo>
                  <a:cubicBezTo>
                    <a:pt x="10" y="44"/>
                    <a:pt x="8" y="57"/>
                    <a:pt x="7" y="70"/>
                  </a:cubicBezTo>
                  <a:cubicBezTo>
                    <a:pt x="5" y="91"/>
                    <a:pt x="11" y="116"/>
                    <a:pt x="1" y="136"/>
                  </a:cubicBezTo>
                  <a:cubicBezTo>
                    <a:pt x="0" y="138"/>
                    <a:pt x="4" y="140"/>
                    <a:pt x="5" y="13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3" name="Freeform 864"/>
            <p:cNvSpPr/>
            <p:nvPr/>
          </p:nvSpPr>
          <p:spPr bwMode="auto">
            <a:xfrm>
              <a:off x="6401" y="1355"/>
              <a:ext cx="55" cy="120"/>
            </a:xfrm>
            <a:custGeom>
              <a:avLst/>
              <a:gdLst>
                <a:gd name="T0" fmla="*/ 6 w 45"/>
                <a:gd name="T1" fmla="*/ 34 h 98"/>
                <a:gd name="T2" fmla="*/ 11 w 45"/>
                <a:gd name="T3" fmla="*/ 70 h 98"/>
                <a:gd name="T4" fmla="*/ 15 w 45"/>
                <a:gd name="T5" fmla="*/ 69 h 98"/>
                <a:gd name="T6" fmla="*/ 10 w 45"/>
                <a:gd name="T7" fmla="*/ 39 h 98"/>
                <a:gd name="T8" fmla="*/ 7 w 45"/>
                <a:gd name="T9" fmla="*/ 27 h 98"/>
                <a:gd name="T10" fmla="*/ 20 w 45"/>
                <a:gd name="T11" fmla="*/ 13 h 98"/>
                <a:gd name="T12" fmla="*/ 35 w 45"/>
                <a:gd name="T13" fmla="*/ 56 h 98"/>
                <a:gd name="T14" fmla="*/ 33 w 45"/>
                <a:gd name="T15" fmla="*/ 69 h 98"/>
                <a:gd name="T16" fmla="*/ 19 w 45"/>
                <a:gd name="T17" fmla="*/ 77 h 98"/>
                <a:gd name="T18" fmla="*/ 15 w 45"/>
                <a:gd name="T19" fmla="*/ 66 h 98"/>
                <a:gd name="T20" fmla="*/ 11 w 45"/>
                <a:gd name="T21" fmla="*/ 67 h 98"/>
                <a:gd name="T22" fmla="*/ 34 w 45"/>
                <a:gd name="T23" fmla="*/ 82 h 98"/>
                <a:gd name="T24" fmla="*/ 40 w 45"/>
                <a:gd name="T25" fmla="*/ 52 h 98"/>
                <a:gd name="T26" fmla="*/ 39 w 45"/>
                <a:gd name="T27" fmla="*/ 19 h 98"/>
                <a:gd name="T28" fmla="*/ 3 w 45"/>
                <a:gd name="T29" fmla="*/ 12 h 98"/>
                <a:gd name="T30" fmla="*/ 4 w 45"/>
                <a:gd name="T31" fmla="*/ 34 h 98"/>
                <a:gd name="T32" fmla="*/ 11 w 45"/>
                <a:gd name="T33" fmla="*/ 70 h 98"/>
                <a:gd name="T34" fmla="*/ 15 w 45"/>
                <a:gd name="T35" fmla="*/ 70 h 98"/>
                <a:gd name="T36" fmla="*/ 10 w 45"/>
                <a:gd name="T37" fmla="*/ 33 h 98"/>
                <a:gd name="T38" fmla="*/ 6 w 45"/>
                <a:gd name="T39" fmla="*/ 3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5" h="98">
                  <a:moveTo>
                    <a:pt x="6" y="34"/>
                  </a:moveTo>
                  <a:cubicBezTo>
                    <a:pt x="8" y="46"/>
                    <a:pt x="11" y="58"/>
                    <a:pt x="11" y="70"/>
                  </a:cubicBezTo>
                  <a:cubicBezTo>
                    <a:pt x="12" y="70"/>
                    <a:pt x="13" y="69"/>
                    <a:pt x="15" y="69"/>
                  </a:cubicBezTo>
                  <a:cubicBezTo>
                    <a:pt x="11" y="59"/>
                    <a:pt x="11" y="49"/>
                    <a:pt x="10" y="39"/>
                  </a:cubicBezTo>
                  <a:cubicBezTo>
                    <a:pt x="9" y="35"/>
                    <a:pt x="8" y="31"/>
                    <a:pt x="7" y="27"/>
                  </a:cubicBezTo>
                  <a:cubicBezTo>
                    <a:pt x="5" y="16"/>
                    <a:pt x="7" y="10"/>
                    <a:pt x="20" y="13"/>
                  </a:cubicBezTo>
                  <a:cubicBezTo>
                    <a:pt x="43" y="17"/>
                    <a:pt x="40" y="38"/>
                    <a:pt x="35" y="56"/>
                  </a:cubicBezTo>
                  <a:cubicBezTo>
                    <a:pt x="34" y="60"/>
                    <a:pt x="34" y="65"/>
                    <a:pt x="33" y="69"/>
                  </a:cubicBezTo>
                  <a:cubicBezTo>
                    <a:pt x="34" y="78"/>
                    <a:pt x="29" y="80"/>
                    <a:pt x="19" y="77"/>
                  </a:cubicBezTo>
                  <a:cubicBezTo>
                    <a:pt x="17" y="74"/>
                    <a:pt x="16" y="70"/>
                    <a:pt x="15" y="66"/>
                  </a:cubicBezTo>
                  <a:cubicBezTo>
                    <a:pt x="14" y="64"/>
                    <a:pt x="11" y="65"/>
                    <a:pt x="11" y="67"/>
                  </a:cubicBezTo>
                  <a:cubicBezTo>
                    <a:pt x="12" y="75"/>
                    <a:pt x="26" y="98"/>
                    <a:pt x="34" y="82"/>
                  </a:cubicBezTo>
                  <a:cubicBezTo>
                    <a:pt x="39" y="73"/>
                    <a:pt x="38" y="62"/>
                    <a:pt x="40" y="52"/>
                  </a:cubicBezTo>
                  <a:cubicBezTo>
                    <a:pt x="43" y="41"/>
                    <a:pt x="45" y="30"/>
                    <a:pt x="39" y="19"/>
                  </a:cubicBezTo>
                  <a:cubicBezTo>
                    <a:pt x="34" y="12"/>
                    <a:pt x="8" y="0"/>
                    <a:pt x="3" y="12"/>
                  </a:cubicBezTo>
                  <a:cubicBezTo>
                    <a:pt x="0" y="19"/>
                    <a:pt x="3" y="27"/>
                    <a:pt x="4" y="34"/>
                  </a:cubicBezTo>
                  <a:cubicBezTo>
                    <a:pt x="7" y="46"/>
                    <a:pt x="6" y="59"/>
                    <a:pt x="11" y="70"/>
                  </a:cubicBezTo>
                  <a:cubicBezTo>
                    <a:pt x="11" y="72"/>
                    <a:pt x="15" y="72"/>
                    <a:pt x="15" y="70"/>
                  </a:cubicBezTo>
                  <a:cubicBezTo>
                    <a:pt x="15" y="57"/>
                    <a:pt x="12" y="45"/>
                    <a:pt x="10" y="33"/>
                  </a:cubicBezTo>
                  <a:cubicBezTo>
                    <a:pt x="9" y="30"/>
                    <a:pt x="5" y="32"/>
                    <a:pt x="6" y="3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4" name="Freeform 865"/>
            <p:cNvSpPr/>
            <p:nvPr/>
          </p:nvSpPr>
          <p:spPr bwMode="auto">
            <a:xfrm>
              <a:off x="6405" y="1475"/>
              <a:ext cx="33" cy="50"/>
            </a:xfrm>
            <a:custGeom>
              <a:avLst/>
              <a:gdLst>
                <a:gd name="T0" fmla="*/ 4 w 27"/>
                <a:gd name="T1" fmla="*/ 29 h 41"/>
                <a:gd name="T2" fmla="*/ 25 w 27"/>
                <a:gd name="T3" fmla="*/ 21 h 41"/>
                <a:gd name="T4" fmla="*/ 3 w 27"/>
                <a:gd name="T5" fmla="*/ 12 h 41"/>
                <a:gd name="T6" fmla="*/ 6 w 27"/>
                <a:gd name="T7" fmla="*/ 29 h 41"/>
                <a:gd name="T8" fmla="*/ 22 w 27"/>
                <a:gd name="T9" fmla="*/ 25 h 41"/>
                <a:gd name="T10" fmla="*/ 22 w 27"/>
                <a:gd name="T11" fmla="*/ 9 h 41"/>
                <a:gd name="T12" fmla="*/ 4 w 27"/>
                <a:gd name="T13" fmla="*/ 7 h 41"/>
                <a:gd name="T14" fmla="*/ 5 w 27"/>
                <a:gd name="T15" fmla="*/ 11 h 41"/>
                <a:gd name="T16" fmla="*/ 18 w 27"/>
                <a:gd name="T17" fmla="*/ 11 h 41"/>
                <a:gd name="T18" fmla="*/ 20 w 27"/>
                <a:gd name="T19" fmla="*/ 22 h 41"/>
                <a:gd name="T20" fmla="*/ 8 w 27"/>
                <a:gd name="T21" fmla="*/ 26 h 41"/>
                <a:gd name="T22" fmla="*/ 8 w 27"/>
                <a:gd name="T23" fmla="*/ 13 h 41"/>
                <a:gd name="T24" fmla="*/ 16 w 27"/>
                <a:gd name="T25" fmla="*/ 13 h 41"/>
                <a:gd name="T26" fmla="*/ 21 w 27"/>
                <a:gd name="T27" fmla="*/ 22 h 41"/>
                <a:gd name="T28" fmla="*/ 16 w 27"/>
                <a:gd name="T29" fmla="*/ 31 h 41"/>
                <a:gd name="T30" fmla="*/ 7 w 27"/>
                <a:gd name="T31" fmla="*/ 27 h 41"/>
                <a:gd name="T32" fmla="*/ 4 w 27"/>
                <a:gd name="T33" fmla="*/ 2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41">
                  <a:moveTo>
                    <a:pt x="4" y="29"/>
                  </a:moveTo>
                  <a:cubicBezTo>
                    <a:pt x="10" y="41"/>
                    <a:pt x="27" y="34"/>
                    <a:pt x="25" y="21"/>
                  </a:cubicBezTo>
                  <a:cubicBezTo>
                    <a:pt x="24" y="11"/>
                    <a:pt x="10" y="0"/>
                    <a:pt x="3" y="12"/>
                  </a:cubicBezTo>
                  <a:cubicBezTo>
                    <a:pt x="0" y="18"/>
                    <a:pt x="1" y="26"/>
                    <a:pt x="6" y="29"/>
                  </a:cubicBezTo>
                  <a:cubicBezTo>
                    <a:pt x="11" y="34"/>
                    <a:pt x="19" y="30"/>
                    <a:pt x="22" y="25"/>
                  </a:cubicBezTo>
                  <a:cubicBezTo>
                    <a:pt x="26" y="20"/>
                    <a:pt x="26" y="13"/>
                    <a:pt x="22" y="9"/>
                  </a:cubicBezTo>
                  <a:cubicBezTo>
                    <a:pt x="17" y="4"/>
                    <a:pt x="9" y="4"/>
                    <a:pt x="4" y="7"/>
                  </a:cubicBezTo>
                  <a:cubicBezTo>
                    <a:pt x="1" y="8"/>
                    <a:pt x="3" y="12"/>
                    <a:pt x="5" y="11"/>
                  </a:cubicBezTo>
                  <a:cubicBezTo>
                    <a:pt x="10" y="8"/>
                    <a:pt x="15" y="8"/>
                    <a:pt x="18" y="11"/>
                  </a:cubicBezTo>
                  <a:cubicBezTo>
                    <a:pt x="22" y="14"/>
                    <a:pt x="22" y="18"/>
                    <a:pt x="20" y="22"/>
                  </a:cubicBezTo>
                  <a:cubicBezTo>
                    <a:pt x="17" y="26"/>
                    <a:pt x="11" y="29"/>
                    <a:pt x="8" y="26"/>
                  </a:cubicBezTo>
                  <a:cubicBezTo>
                    <a:pt x="4" y="22"/>
                    <a:pt x="5" y="16"/>
                    <a:pt x="8" y="13"/>
                  </a:cubicBezTo>
                  <a:cubicBezTo>
                    <a:pt x="10" y="10"/>
                    <a:pt x="13" y="11"/>
                    <a:pt x="16" y="13"/>
                  </a:cubicBezTo>
                  <a:cubicBezTo>
                    <a:pt x="19" y="15"/>
                    <a:pt x="21" y="19"/>
                    <a:pt x="21" y="22"/>
                  </a:cubicBezTo>
                  <a:cubicBezTo>
                    <a:pt x="22" y="26"/>
                    <a:pt x="20" y="29"/>
                    <a:pt x="16" y="31"/>
                  </a:cubicBezTo>
                  <a:cubicBezTo>
                    <a:pt x="12" y="32"/>
                    <a:pt x="9" y="30"/>
                    <a:pt x="7" y="27"/>
                  </a:cubicBezTo>
                  <a:cubicBezTo>
                    <a:pt x="6" y="25"/>
                    <a:pt x="2" y="27"/>
                    <a:pt x="4" y="2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5" name="Freeform 866"/>
            <p:cNvSpPr/>
            <p:nvPr/>
          </p:nvSpPr>
          <p:spPr bwMode="auto">
            <a:xfrm>
              <a:off x="5877" y="1421"/>
              <a:ext cx="30" cy="37"/>
            </a:xfrm>
            <a:custGeom>
              <a:avLst/>
              <a:gdLst>
                <a:gd name="T0" fmla="*/ 5 w 24"/>
                <a:gd name="T1" fmla="*/ 27 h 30"/>
                <a:gd name="T2" fmla="*/ 22 w 24"/>
                <a:gd name="T3" fmla="*/ 5 h 30"/>
                <a:gd name="T4" fmla="*/ 20 w 24"/>
                <a:gd name="T5" fmla="*/ 2 h 30"/>
                <a:gd name="T6" fmla="*/ 1 w 24"/>
                <a:gd name="T7" fmla="*/ 25 h 30"/>
                <a:gd name="T8" fmla="*/ 5 w 24"/>
                <a:gd name="T9" fmla="*/ 2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0">
                  <a:moveTo>
                    <a:pt x="5" y="27"/>
                  </a:moveTo>
                  <a:cubicBezTo>
                    <a:pt x="10" y="19"/>
                    <a:pt x="16" y="12"/>
                    <a:pt x="22" y="5"/>
                  </a:cubicBezTo>
                  <a:cubicBezTo>
                    <a:pt x="24" y="3"/>
                    <a:pt x="22" y="0"/>
                    <a:pt x="20" y="2"/>
                  </a:cubicBezTo>
                  <a:cubicBezTo>
                    <a:pt x="13" y="9"/>
                    <a:pt x="6" y="17"/>
                    <a:pt x="1" y="25"/>
                  </a:cubicBezTo>
                  <a:cubicBezTo>
                    <a:pt x="0" y="28"/>
                    <a:pt x="3" y="30"/>
                    <a:pt x="5" y="2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6" name="Freeform 867"/>
            <p:cNvSpPr/>
            <p:nvPr/>
          </p:nvSpPr>
          <p:spPr bwMode="auto">
            <a:xfrm>
              <a:off x="5885" y="1444"/>
              <a:ext cx="33" cy="32"/>
            </a:xfrm>
            <a:custGeom>
              <a:avLst/>
              <a:gdLst>
                <a:gd name="T0" fmla="*/ 5 w 27"/>
                <a:gd name="T1" fmla="*/ 24 h 26"/>
                <a:gd name="T2" fmla="*/ 25 w 27"/>
                <a:gd name="T3" fmla="*/ 5 h 26"/>
                <a:gd name="T4" fmla="*/ 23 w 27"/>
                <a:gd name="T5" fmla="*/ 1 h 26"/>
                <a:gd name="T6" fmla="*/ 2 w 27"/>
                <a:gd name="T7" fmla="*/ 22 h 26"/>
                <a:gd name="T8" fmla="*/ 5 w 27"/>
                <a:gd name="T9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6">
                  <a:moveTo>
                    <a:pt x="5" y="24"/>
                  </a:moveTo>
                  <a:cubicBezTo>
                    <a:pt x="11" y="16"/>
                    <a:pt x="17" y="10"/>
                    <a:pt x="25" y="5"/>
                  </a:cubicBezTo>
                  <a:cubicBezTo>
                    <a:pt x="27" y="3"/>
                    <a:pt x="25" y="0"/>
                    <a:pt x="23" y="1"/>
                  </a:cubicBezTo>
                  <a:cubicBezTo>
                    <a:pt x="15" y="6"/>
                    <a:pt x="7" y="13"/>
                    <a:pt x="2" y="22"/>
                  </a:cubicBezTo>
                  <a:cubicBezTo>
                    <a:pt x="0" y="24"/>
                    <a:pt x="4" y="26"/>
                    <a:pt x="5" y="2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7" name="Freeform 868"/>
            <p:cNvSpPr/>
            <p:nvPr/>
          </p:nvSpPr>
          <p:spPr bwMode="auto">
            <a:xfrm>
              <a:off x="5902" y="1466"/>
              <a:ext cx="22" cy="18"/>
            </a:xfrm>
            <a:custGeom>
              <a:avLst/>
              <a:gdLst>
                <a:gd name="T0" fmla="*/ 5 w 18"/>
                <a:gd name="T1" fmla="*/ 14 h 15"/>
                <a:gd name="T2" fmla="*/ 15 w 18"/>
                <a:gd name="T3" fmla="*/ 5 h 15"/>
                <a:gd name="T4" fmla="*/ 14 w 18"/>
                <a:gd name="T5" fmla="*/ 1 h 15"/>
                <a:gd name="T6" fmla="*/ 2 w 18"/>
                <a:gd name="T7" fmla="*/ 11 h 15"/>
                <a:gd name="T8" fmla="*/ 5 w 18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5">
                  <a:moveTo>
                    <a:pt x="5" y="14"/>
                  </a:moveTo>
                  <a:cubicBezTo>
                    <a:pt x="8" y="10"/>
                    <a:pt x="11" y="7"/>
                    <a:pt x="15" y="5"/>
                  </a:cubicBezTo>
                  <a:cubicBezTo>
                    <a:pt x="18" y="4"/>
                    <a:pt x="17" y="0"/>
                    <a:pt x="14" y="1"/>
                  </a:cubicBezTo>
                  <a:cubicBezTo>
                    <a:pt x="9" y="3"/>
                    <a:pt x="5" y="7"/>
                    <a:pt x="2" y="11"/>
                  </a:cubicBezTo>
                  <a:cubicBezTo>
                    <a:pt x="0" y="13"/>
                    <a:pt x="3" y="15"/>
                    <a:pt x="5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8" name="Freeform 869"/>
            <p:cNvSpPr/>
            <p:nvPr/>
          </p:nvSpPr>
          <p:spPr bwMode="auto">
            <a:xfrm>
              <a:off x="5905" y="1489"/>
              <a:ext cx="20" cy="17"/>
            </a:xfrm>
            <a:custGeom>
              <a:avLst/>
              <a:gdLst>
                <a:gd name="T0" fmla="*/ 6 w 16"/>
                <a:gd name="T1" fmla="*/ 13 h 14"/>
                <a:gd name="T2" fmla="*/ 14 w 16"/>
                <a:gd name="T3" fmla="*/ 4 h 14"/>
                <a:gd name="T4" fmla="*/ 11 w 16"/>
                <a:gd name="T5" fmla="*/ 1 h 14"/>
                <a:gd name="T6" fmla="*/ 3 w 16"/>
                <a:gd name="T7" fmla="*/ 10 h 14"/>
                <a:gd name="T8" fmla="*/ 6 w 16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4">
                  <a:moveTo>
                    <a:pt x="6" y="13"/>
                  </a:moveTo>
                  <a:cubicBezTo>
                    <a:pt x="9" y="10"/>
                    <a:pt x="11" y="8"/>
                    <a:pt x="14" y="4"/>
                  </a:cubicBezTo>
                  <a:cubicBezTo>
                    <a:pt x="16" y="3"/>
                    <a:pt x="14" y="0"/>
                    <a:pt x="11" y="1"/>
                  </a:cubicBezTo>
                  <a:cubicBezTo>
                    <a:pt x="9" y="5"/>
                    <a:pt x="6" y="7"/>
                    <a:pt x="3" y="10"/>
                  </a:cubicBezTo>
                  <a:cubicBezTo>
                    <a:pt x="0" y="11"/>
                    <a:pt x="3" y="14"/>
                    <a:pt x="6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9" name="Freeform 870"/>
            <p:cNvSpPr/>
            <p:nvPr/>
          </p:nvSpPr>
          <p:spPr bwMode="auto">
            <a:xfrm>
              <a:off x="5903" y="1527"/>
              <a:ext cx="6" cy="5"/>
            </a:xfrm>
            <a:custGeom>
              <a:avLst/>
              <a:gdLst>
                <a:gd name="T0" fmla="*/ 2 w 5"/>
                <a:gd name="T1" fmla="*/ 4 h 4"/>
                <a:gd name="T2" fmla="*/ 2 w 5"/>
                <a:gd name="T3" fmla="*/ 0 h 4"/>
                <a:gd name="T4" fmla="*/ 2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5" y="4"/>
                    <a:pt x="5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0" name="Freeform 871"/>
            <p:cNvSpPr/>
            <p:nvPr/>
          </p:nvSpPr>
          <p:spPr bwMode="auto">
            <a:xfrm>
              <a:off x="5915" y="1449"/>
              <a:ext cx="110" cy="100"/>
            </a:xfrm>
            <a:custGeom>
              <a:avLst/>
              <a:gdLst>
                <a:gd name="T0" fmla="*/ 4 w 90"/>
                <a:gd name="T1" fmla="*/ 80 h 82"/>
                <a:gd name="T2" fmla="*/ 88 w 90"/>
                <a:gd name="T3" fmla="*/ 5 h 82"/>
                <a:gd name="T4" fmla="*/ 86 w 90"/>
                <a:gd name="T5" fmla="*/ 2 h 82"/>
                <a:gd name="T6" fmla="*/ 1 w 90"/>
                <a:gd name="T7" fmla="*/ 77 h 82"/>
                <a:gd name="T8" fmla="*/ 4 w 90"/>
                <a:gd name="T9" fmla="*/ 8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82">
                  <a:moveTo>
                    <a:pt x="4" y="80"/>
                  </a:moveTo>
                  <a:cubicBezTo>
                    <a:pt x="30" y="53"/>
                    <a:pt x="57" y="27"/>
                    <a:pt x="88" y="5"/>
                  </a:cubicBezTo>
                  <a:cubicBezTo>
                    <a:pt x="90" y="4"/>
                    <a:pt x="88" y="0"/>
                    <a:pt x="86" y="2"/>
                  </a:cubicBezTo>
                  <a:cubicBezTo>
                    <a:pt x="55" y="24"/>
                    <a:pt x="28" y="50"/>
                    <a:pt x="1" y="77"/>
                  </a:cubicBezTo>
                  <a:cubicBezTo>
                    <a:pt x="0" y="79"/>
                    <a:pt x="3" y="82"/>
                    <a:pt x="4" y="8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1" name="Freeform 872"/>
            <p:cNvSpPr/>
            <p:nvPr/>
          </p:nvSpPr>
          <p:spPr bwMode="auto">
            <a:xfrm>
              <a:off x="5969" y="1461"/>
              <a:ext cx="16" cy="16"/>
            </a:xfrm>
            <a:custGeom>
              <a:avLst/>
              <a:gdLst>
                <a:gd name="T0" fmla="*/ 5 w 13"/>
                <a:gd name="T1" fmla="*/ 11 h 13"/>
                <a:gd name="T2" fmla="*/ 11 w 13"/>
                <a:gd name="T3" fmla="*/ 5 h 13"/>
                <a:gd name="T4" fmla="*/ 8 w 13"/>
                <a:gd name="T5" fmla="*/ 2 h 13"/>
                <a:gd name="T6" fmla="*/ 2 w 13"/>
                <a:gd name="T7" fmla="*/ 8 h 13"/>
                <a:gd name="T8" fmla="*/ 5 w 13"/>
                <a:gd name="T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5" y="11"/>
                  </a:moveTo>
                  <a:cubicBezTo>
                    <a:pt x="7" y="9"/>
                    <a:pt x="9" y="7"/>
                    <a:pt x="11" y="5"/>
                  </a:cubicBezTo>
                  <a:cubicBezTo>
                    <a:pt x="13" y="3"/>
                    <a:pt x="10" y="0"/>
                    <a:pt x="8" y="2"/>
                  </a:cubicBezTo>
                  <a:cubicBezTo>
                    <a:pt x="6" y="4"/>
                    <a:pt x="4" y="6"/>
                    <a:pt x="2" y="8"/>
                  </a:cubicBezTo>
                  <a:cubicBezTo>
                    <a:pt x="0" y="10"/>
                    <a:pt x="3" y="13"/>
                    <a:pt x="5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2" name="Freeform 873"/>
            <p:cNvSpPr/>
            <p:nvPr/>
          </p:nvSpPr>
          <p:spPr bwMode="auto">
            <a:xfrm>
              <a:off x="5926" y="1480"/>
              <a:ext cx="82" cy="79"/>
            </a:xfrm>
            <a:custGeom>
              <a:avLst/>
              <a:gdLst>
                <a:gd name="T0" fmla="*/ 5 w 67"/>
                <a:gd name="T1" fmla="*/ 63 h 65"/>
                <a:gd name="T2" fmla="*/ 34 w 67"/>
                <a:gd name="T3" fmla="*/ 35 h 65"/>
                <a:gd name="T4" fmla="*/ 65 w 67"/>
                <a:gd name="T5" fmla="*/ 5 h 65"/>
                <a:gd name="T6" fmla="*/ 62 w 67"/>
                <a:gd name="T7" fmla="*/ 2 h 65"/>
                <a:gd name="T8" fmla="*/ 28 w 67"/>
                <a:gd name="T9" fmla="*/ 35 h 65"/>
                <a:gd name="T10" fmla="*/ 1 w 67"/>
                <a:gd name="T11" fmla="*/ 61 h 65"/>
                <a:gd name="T12" fmla="*/ 5 w 67"/>
                <a:gd name="T13" fmla="*/ 6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65">
                  <a:moveTo>
                    <a:pt x="5" y="63"/>
                  </a:moveTo>
                  <a:cubicBezTo>
                    <a:pt x="12" y="52"/>
                    <a:pt x="23" y="44"/>
                    <a:pt x="34" y="35"/>
                  </a:cubicBezTo>
                  <a:cubicBezTo>
                    <a:pt x="45" y="26"/>
                    <a:pt x="55" y="16"/>
                    <a:pt x="65" y="5"/>
                  </a:cubicBezTo>
                  <a:cubicBezTo>
                    <a:pt x="67" y="3"/>
                    <a:pt x="64" y="0"/>
                    <a:pt x="62" y="2"/>
                  </a:cubicBezTo>
                  <a:cubicBezTo>
                    <a:pt x="51" y="13"/>
                    <a:pt x="40" y="25"/>
                    <a:pt x="28" y="35"/>
                  </a:cubicBezTo>
                  <a:cubicBezTo>
                    <a:pt x="18" y="43"/>
                    <a:pt x="8" y="50"/>
                    <a:pt x="1" y="61"/>
                  </a:cubicBezTo>
                  <a:cubicBezTo>
                    <a:pt x="0" y="63"/>
                    <a:pt x="3" y="65"/>
                    <a:pt x="5" y="6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3" name="Freeform 874"/>
            <p:cNvSpPr/>
            <p:nvPr/>
          </p:nvSpPr>
          <p:spPr bwMode="auto">
            <a:xfrm>
              <a:off x="5928" y="1539"/>
              <a:ext cx="41" cy="39"/>
            </a:xfrm>
            <a:custGeom>
              <a:avLst/>
              <a:gdLst>
                <a:gd name="T0" fmla="*/ 4 w 33"/>
                <a:gd name="T1" fmla="*/ 30 h 32"/>
                <a:gd name="T2" fmla="*/ 31 w 33"/>
                <a:gd name="T3" fmla="*/ 5 h 32"/>
                <a:gd name="T4" fmla="*/ 28 w 33"/>
                <a:gd name="T5" fmla="*/ 2 h 32"/>
                <a:gd name="T6" fmla="*/ 2 w 33"/>
                <a:gd name="T7" fmla="*/ 27 h 32"/>
                <a:gd name="T8" fmla="*/ 4 w 33"/>
                <a:gd name="T9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2">
                  <a:moveTo>
                    <a:pt x="4" y="30"/>
                  </a:moveTo>
                  <a:cubicBezTo>
                    <a:pt x="13" y="21"/>
                    <a:pt x="22" y="14"/>
                    <a:pt x="31" y="5"/>
                  </a:cubicBezTo>
                  <a:cubicBezTo>
                    <a:pt x="33" y="3"/>
                    <a:pt x="30" y="0"/>
                    <a:pt x="28" y="2"/>
                  </a:cubicBezTo>
                  <a:cubicBezTo>
                    <a:pt x="20" y="11"/>
                    <a:pt x="10" y="18"/>
                    <a:pt x="2" y="27"/>
                  </a:cubicBezTo>
                  <a:cubicBezTo>
                    <a:pt x="0" y="29"/>
                    <a:pt x="3" y="32"/>
                    <a:pt x="4" y="3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4" name="Freeform 875"/>
            <p:cNvSpPr/>
            <p:nvPr/>
          </p:nvSpPr>
          <p:spPr bwMode="auto">
            <a:xfrm>
              <a:off x="5943" y="1565"/>
              <a:ext cx="29" cy="25"/>
            </a:xfrm>
            <a:custGeom>
              <a:avLst/>
              <a:gdLst>
                <a:gd name="T0" fmla="*/ 4 w 24"/>
                <a:gd name="T1" fmla="*/ 19 h 21"/>
                <a:gd name="T2" fmla="*/ 22 w 24"/>
                <a:gd name="T3" fmla="*/ 4 h 21"/>
                <a:gd name="T4" fmla="*/ 19 w 24"/>
                <a:gd name="T5" fmla="*/ 2 h 21"/>
                <a:gd name="T6" fmla="*/ 2 w 24"/>
                <a:gd name="T7" fmla="*/ 16 h 21"/>
                <a:gd name="T8" fmla="*/ 4 w 24"/>
                <a:gd name="T9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1">
                  <a:moveTo>
                    <a:pt x="4" y="19"/>
                  </a:moveTo>
                  <a:cubicBezTo>
                    <a:pt x="11" y="15"/>
                    <a:pt x="17" y="10"/>
                    <a:pt x="22" y="4"/>
                  </a:cubicBezTo>
                  <a:cubicBezTo>
                    <a:pt x="24" y="3"/>
                    <a:pt x="21" y="0"/>
                    <a:pt x="19" y="2"/>
                  </a:cubicBezTo>
                  <a:cubicBezTo>
                    <a:pt x="14" y="7"/>
                    <a:pt x="8" y="11"/>
                    <a:pt x="2" y="16"/>
                  </a:cubicBezTo>
                  <a:cubicBezTo>
                    <a:pt x="0" y="17"/>
                    <a:pt x="2" y="21"/>
                    <a:pt x="4" y="1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5" name="Freeform 876"/>
            <p:cNvSpPr/>
            <p:nvPr/>
          </p:nvSpPr>
          <p:spPr bwMode="auto">
            <a:xfrm>
              <a:off x="5997" y="1500"/>
              <a:ext cx="29" cy="27"/>
            </a:xfrm>
            <a:custGeom>
              <a:avLst/>
              <a:gdLst>
                <a:gd name="T0" fmla="*/ 5 w 24"/>
                <a:gd name="T1" fmla="*/ 20 h 22"/>
                <a:gd name="T2" fmla="*/ 22 w 24"/>
                <a:gd name="T3" fmla="*/ 5 h 22"/>
                <a:gd name="T4" fmla="*/ 19 w 24"/>
                <a:gd name="T5" fmla="*/ 2 h 22"/>
                <a:gd name="T6" fmla="*/ 2 w 24"/>
                <a:gd name="T7" fmla="*/ 17 h 22"/>
                <a:gd name="T8" fmla="*/ 5 w 24"/>
                <a:gd name="T9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2">
                  <a:moveTo>
                    <a:pt x="5" y="20"/>
                  </a:moveTo>
                  <a:cubicBezTo>
                    <a:pt x="11" y="14"/>
                    <a:pt x="16" y="10"/>
                    <a:pt x="22" y="5"/>
                  </a:cubicBezTo>
                  <a:cubicBezTo>
                    <a:pt x="24" y="3"/>
                    <a:pt x="21" y="0"/>
                    <a:pt x="19" y="2"/>
                  </a:cubicBezTo>
                  <a:cubicBezTo>
                    <a:pt x="14" y="7"/>
                    <a:pt x="8" y="12"/>
                    <a:pt x="2" y="17"/>
                  </a:cubicBezTo>
                  <a:cubicBezTo>
                    <a:pt x="0" y="19"/>
                    <a:pt x="3" y="22"/>
                    <a:pt x="5" y="2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6" name="Freeform 877"/>
            <p:cNvSpPr/>
            <p:nvPr/>
          </p:nvSpPr>
          <p:spPr bwMode="auto">
            <a:xfrm>
              <a:off x="6011" y="1515"/>
              <a:ext cx="33" cy="25"/>
            </a:xfrm>
            <a:custGeom>
              <a:avLst/>
              <a:gdLst>
                <a:gd name="T0" fmla="*/ 5 w 27"/>
                <a:gd name="T1" fmla="*/ 20 h 21"/>
                <a:gd name="T2" fmla="*/ 25 w 27"/>
                <a:gd name="T3" fmla="*/ 5 h 21"/>
                <a:gd name="T4" fmla="*/ 23 w 27"/>
                <a:gd name="T5" fmla="*/ 1 h 21"/>
                <a:gd name="T6" fmla="*/ 2 w 27"/>
                <a:gd name="T7" fmla="*/ 17 h 21"/>
                <a:gd name="T8" fmla="*/ 5 w 27"/>
                <a:gd name="T9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1">
                  <a:moveTo>
                    <a:pt x="5" y="20"/>
                  </a:moveTo>
                  <a:cubicBezTo>
                    <a:pt x="11" y="15"/>
                    <a:pt x="18" y="9"/>
                    <a:pt x="25" y="5"/>
                  </a:cubicBezTo>
                  <a:cubicBezTo>
                    <a:pt x="27" y="4"/>
                    <a:pt x="25" y="0"/>
                    <a:pt x="23" y="1"/>
                  </a:cubicBezTo>
                  <a:cubicBezTo>
                    <a:pt x="15" y="6"/>
                    <a:pt x="9" y="11"/>
                    <a:pt x="2" y="17"/>
                  </a:cubicBezTo>
                  <a:cubicBezTo>
                    <a:pt x="0" y="19"/>
                    <a:pt x="3" y="21"/>
                    <a:pt x="5" y="2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7" name="Freeform 878"/>
            <p:cNvSpPr/>
            <p:nvPr/>
          </p:nvSpPr>
          <p:spPr bwMode="auto">
            <a:xfrm>
              <a:off x="6016" y="1521"/>
              <a:ext cx="59" cy="45"/>
            </a:xfrm>
            <a:custGeom>
              <a:avLst/>
              <a:gdLst>
                <a:gd name="T0" fmla="*/ 5 w 48"/>
                <a:gd name="T1" fmla="*/ 35 h 37"/>
                <a:gd name="T2" fmla="*/ 46 w 48"/>
                <a:gd name="T3" fmla="*/ 5 h 37"/>
                <a:gd name="T4" fmla="*/ 43 w 48"/>
                <a:gd name="T5" fmla="*/ 2 h 37"/>
                <a:gd name="T6" fmla="*/ 2 w 48"/>
                <a:gd name="T7" fmla="*/ 32 h 37"/>
                <a:gd name="T8" fmla="*/ 5 w 48"/>
                <a:gd name="T9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7">
                  <a:moveTo>
                    <a:pt x="5" y="35"/>
                  </a:moveTo>
                  <a:cubicBezTo>
                    <a:pt x="18" y="25"/>
                    <a:pt x="33" y="16"/>
                    <a:pt x="46" y="5"/>
                  </a:cubicBezTo>
                  <a:cubicBezTo>
                    <a:pt x="48" y="3"/>
                    <a:pt x="45" y="0"/>
                    <a:pt x="43" y="2"/>
                  </a:cubicBezTo>
                  <a:cubicBezTo>
                    <a:pt x="30" y="13"/>
                    <a:pt x="16" y="22"/>
                    <a:pt x="2" y="32"/>
                  </a:cubicBezTo>
                  <a:cubicBezTo>
                    <a:pt x="0" y="34"/>
                    <a:pt x="3" y="37"/>
                    <a:pt x="5" y="3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8" name="Freeform 879"/>
            <p:cNvSpPr/>
            <p:nvPr/>
          </p:nvSpPr>
          <p:spPr bwMode="auto">
            <a:xfrm>
              <a:off x="6027" y="1560"/>
              <a:ext cx="42" cy="30"/>
            </a:xfrm>
            <a:custGeom>
              <a:avLst/>
              <a:gdLst>
                <a:gd name="T0" fmla="*/ 5 w 34"/>
                <a:gd name="T1" fmla="*/ 24 h 25"/>
                <a:gd name="T2" fmla="*/ 32 w 34"/>
                <a:gd name="T3" fmla="*/ 5 h 25"/>
                <a:gd name="T4" fmla="*/ 29 w 34"/>
                <a:gd name="T5" fmla="*/ 2 h 25"/>
                <a:gd name="T6" fmla="*/ 3 w 34"/>
                <a:gd name="T7" fmla="*/ 20 h 25"/>
                <a:gd name="T8" fmla="*/ 5 w 34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5" y="24"/>
                  </a:moveTo>
                  <a:cubicBezTo>
                    <a:pt x="14" y="19"/>
                    <a:pt x="24" y="13"/>
                    <a:pt x="32" y="5"/>
                  </a:cubicBezTo>
                  <a:cubicBezTo>
                    <a:pt x="34" y="3"/>
                    <a:pt x="31" y="0"/>
                    <a:pt x="29" y="2"/>
                  </a:cubicBezTo>
                  <a:cubicBezTo>
                    <a:pt x="21" y="10"/>
                    <a:pt x="12" y="15"/>
                    <a:pt x="3" y="20"/>
                  </a:cubicBezTo>
                  <a:cubicBezTo>
                    <a:pt x="0" y="22"/>
                    <a:pt x="3" y="25"/>
                    <a:pt x="5" y="2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9" name="Freeform 880"/>
            <p:cNvSpPr/>
            <p:nvPr/>
          </p:nvSpPr>
          <p:spPr bwMode="auto">
            <a:xfrm>
              <a:off x="6050" y="1449"/>
              <a:ext cx="67" cy="51"/>
            </a:xfrm>
            <a:custGeom>
              <a:avLst/>
              <a:gdLst>
                <a:gd name="T0" fmla="*/ 4 w 55"/>
                <a:gd name="T1" fmla="*/ 40 h 42"/>
                <a:gd name="T2" fmla="*/ 37 w 55"/>
                <a:gd name="T3" fmla="*/ 18 h 42"/>
                <a:gd name="T4" fmla="*/ 54 w 55"/>
                <a:gd name="T5" fmla="*/ 3 h 42"/>
                <a:gd name="T6" fmla="*/ 50 w 55"/>
                <a:gd name="T7" fmla="*/ 2 h 42"/>
                <a:gd name="T8" fmla="*/ 31 w 55"/>
                <a:gd name="T9" fmla="*/ 17 h 42"/>
                <a:gd name="T10" fmla="*/ 2 w 55"/>
                <a:gd name="T11" fmla="*/ 37 h 42"/>
                <a:gd name="T12" fmla="*/ 4 w 55"/>
                <a:gd name="T13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42">
                  <a:moveTo>
                    <a:pt x="4" y="40"/>
                  </a:moveTo>
                  <a:cubicBezTo>
                    <a:pt x="15" y="33"/>
                    <a:pt x="25" y="25"/>
                    <a:pt x="37" y="18"/>
                  </a:cubicBezTo>
                  <a:cubicBezTo>
                    <a:pt x="43" y="14"/>
                    <a:pt x="51" y="11"/>
                    <a:pt x="54" y="3"/>
                  </a:cubicBezTo>
                  <a:cubicBezTo>
                    <a:pt x="55" y="1"/>
                    <a:pt x="51" y="0"/>
                    <a:pt x="50" y="2"/>
                  </a:cubicBezTo>
                  <a:cubicBezTo>
                    <a:pt x="48" y="9"/>
                    <a:pt x="38" y="13"/>
                    <a:pt x="31" y="17"/>
                  </a:cubicBezTo>
                  <a:cubicBezTo>
                    <a:pt x="22" y="23"/>
                    <a:pt x="12" y="30"/>
                    <a:pt x="2" y="37"/>
                  </a:cubicBezTo>
                  <a:cubicBezTo>
                    <a:pt x="0" y="38"/>
                    <a:pt x="2" y="42"/>
                    <a:pt x="4" y="4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0" name="Freeform 881"/>
            <p:cNvSpPr/>
            <p:nvPr/>
          </p:nvSpPr>
          <p:spPr bwMode="auto">
            <a:xfrm>
              <a:off x="6081" y="1428"/>
              <a:ext cx="39" cy="30"/>
            </a:xfrm>
            <a:custGeom>
              <a:avLst/>
              <a:gdLst>
                <a:gd name="T0" fmla="*/ 5 w 32"/>
                <a:gd name="T1" fmla="*/ 23 h 24"/>
                <a:gd name="T2" fmla="*/ 31 w 32"/>
                <a:gd name="T3" fmla="*/ 5 h 24"/>
                <a:gd name="T4" fmla="*/ 28 w 32"/>
                <a:gd name="T5" fmla="*/ 2 h 24"/>
                <a:gd name="T6" fmla="*/ 3 w 32"/>
                <a:gd name="T7" fmla="*/ 19 h 24"/>
                <a:gd name="T8" fmla="*/ 5 w 32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4">
                  <a:moveTo>
                    <a:pt x="5" y="23"/>
                  </a:moveTo>
                  <a:cubicBezTo>
                    <a:pt x="14" y="17"/>
                    <a:pt x="23" y="12"/>
                    <a:pt x="31" y="5"/>
                  </a:cubicBezTo>
                  <a:cubicBezTo>
                    <a:pt x="32" y="3"/>
                    <a:pt x="30" y="0"/>
                    <a:pt x="28" y="2"/>
                  </a:cubicBezTo>
                  <a:cubicBezTo>
                    <a:pt x="20" y="9"/>
                    <a:pt x="11" y="14"/>
                    <a:pt x="3" y="19"/>
                  </a:cubicBezTo>
                  <a:cubicBezTo>
                    <a:pt x="0" y="21"/>
                    <a:pt x="2" y="24"/>
                    <a:pt x="5" y="2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1" name="Freeform 882"/>
            <p:cNvSpPr/>
            <p:nvPr/>
          </p:nvSpPr>
          <p:spPr bwMode="auto">
            <a:xfrm>
              <a:off x="6087" y="1432"/>
              <a:ext cx="6" cy="5"/>
            </a:xfrm>
            <a:custGeom>
              <a:avLst/>
              <a:gdLst>
                <a:gd name="T0" fmla="*/ 2 w 5"/>
                <a:gd name="T1" fmla="*/ 4 h 4"/>
                <a:gd name="T2" fmla="*/ 2 w 5"/>
                <a:gd name="T3" fmla="*/ 0 h 4"/>
                <a:gd name="T4" fmla="*/ 2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5" y="4"/>
                    <a:pt x="5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2" name="Freeform 883"/>
            <p:cNvSpPr/>
            <p:nvPr/>
          </p:nvSpPr>
          <p:spPr bwMode="auto">
            <a:xfrm>
              <a:off x="6177" y="1422"/>
              <a:ext cx="35" cy="29"/>
            </a:xfrm>
            <a:custGeom>
              <a:avLst/>
              <a:gdLst>
                <a:gd name="T0" fmla="*/ 24 w 29"/>
                <a:gd name="T1" fmla="*/ 1 h 24"/>
                <a:gd name="T2" fmla="*/ 2 w 29"/>
                <a:gd name="T3" fmla="*/ 19 h 24"/>
                <a:gd name="T4" fmla="*/ 4 w 29"/>
                <a:gd name="T5" fmla="*/ 23 h 24"/>
                <a:gd name="T6" fmla="*/ 27 w 29"/>
                <a:gd name="T7" fmla="*/ 4 h 24"/>
                <a:gd name="T8" fmla="*/ 24 w 29"/>
                <a:gd name="T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4">
                  <a:moveTo>
                    <a:pt x="24" y="1"/>
                  </a:moveTo>
                  <a:cubicBezTo>
                    <a:pt x="16" y="7"/>
                    <a:pt x="10" y="14"/>
                    <a:pt x="2" y="19"/>
                  </a:cubicBezTo>
                  <a:cubicBezTo>
                    <a:pt x="0" y="21"/>
                    <a:pt x="2" y="24"/>
                    <a:pt x="4" y="23"/>
                  </a:cubicBezTo>
                  <a:cubicBezTo>
                    <a:pt x="13" y="18"/>
                    <a:pt x="19" y="10"/>
                    <a:pt x="27" y="4"/>
                  </a:cubicBezTo>
                  <a:cubicBezTo>
                    <a:pt x="29" y="3"/>
                    <a:pt x="26" y="0"/>
                    <a:pt x="24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3" name="Freeform 884"/>
            <p:cNvSpPr/>
            <p:nvPr/>
          </p:nvSpPr>
          <p:spPr bwMode="auto">
            <a:xfrm>
              <a:off x="6164" y="1442"/>
              <a:ext cx="50" cy="38"/>
            </a:xfrm>
            <a:custGeom>
              <a:avLst/>
              <a:gdLst>
                <a:gd name="T0" fmla="*/ 36 w 41"/>
                <a:gd name="T1" fmla="*/ 2 h 31"/>
                <a:gd name="T2" fmla="*/ 3 w 41"/>
                <a:gd name="T3" fmla="*/ 27 h 31"/>
                <a:gd name="T4" fmla="*/ 5 w 41"/>
                <a:gd name="T5" fmla="*/ 30 h 31"/>
                <a:gd name="T6" fmla="*/ 39 w 41"/>
                <a:gd name="T7" fmla="*/ 5 h 31"/>
                <a:gd name="T8" fmla="*/ 36 w 41"/>
                <a:gd name="T9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1">
                  <a:moveTo>
                    <a:pt x="36" y="2"/>
                  </a:moveTo>
                  <a:cubicBezTo>
                    <a:pt x="26" y="11"/>
                    <a:pt x="15" y="20"/>
                    <a:pt x="3" y="27"/>
                  </a:cubicBezTo>
                  <a:cubicBezTo>
                    <a:pt x="0" y="28"/>
                    <a:pt x="2" y="31"/>
                    <a:pt x="5" y="30"/>
                  </a:cubicBezTo>
                  <a:cubicBezTo>
                    <a:pt x="17" y="23"/>
                    <a:pt x="28" y="14"/>
                    <a:pt x="39" y="5"/>
                  </a:cubicBezTo>
                  <a:cubicBezTo>
                    <a:pt x="41" y="3"/>
                    <a:pt x="38" y="0"/>
                    <a:pt x="36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4" name="Freeform 885"/>
            <p:cNvSpPr/>
            <p:nvPr/>
          </p:nvSpPr>
          <p:spPr bwMode="auto">
            <a:xfrm>
              <a:off x="6167" y="1473"/>
              <a:ext cx="34" cy="30"/>
            </a:xfrm>
            <a:custGeom>
              <a:avLst/>
              <a:gdLst>
                <a:gd name="T0" fmla="*/ 24 w 28"/>
                <a:gd name="T1" fmla="*/ 1 h 24"/>
                <a:gd name="T2" fmla="*/ 2 w 28"/>
                <a:gd name="T3" fmla="*/ 20 h 24"/>
                <a:gd name="T4" fmla="*/ 5 w 28"/>
                <a:gd name="T5" fmla="*/ 22 h 24"/>
                <a:gd name="T6" fmla="*/ 26 w 28"/>
                <a:gd name="T7" fmla="*/ 5 h 24"/>
                <a:gd name="T8" fmla="*/ 24 w 28"/>
                <a:gd name="T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4">
                  <a:moveTo>
                    <a:pt x="24" y="1"/>
                  </a:moveTo>
                  <a:cubicBezTo>
                    <a:pt x="17" y="7"/>
                    <a:pt x="7" y="11"/>
                    <a:pt x="2" y="20"/>
                  </a:cubicBezTo>
                  <a:cubicBezTo>
                    <a:pt x="0" y="22"/>
                    <a:pt x="4" y="24"/>
                    <a:pt x="5" y="22"/>
                  </a:cubicBezTo>
                  <a:cubicBezTo>
                    <a:pt x="10" y="14"/>
                    <a:pt x="19" y="10"/>
                    <a:pt x="26" y="5"/>
                  </a:cubicBezTo>
                  <a:cubicBezTo>
                    <a:pt x="28" y="3"/>
                    <a:pt x="26" y="0"/>
                    <a:pt x="24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5" name="Freeform 886"/>
            <p:cNvSpPr/>
            <p:nvPr/>
          </p:nvSpPr>
          <p:spPr bwMode="auto">
            <a:xfrm>
              <a:off x="6169" y="1492"/>
              <a:ext cx="39" cy="30"/>
            </a:xfrm>
            <a:custGeom>
              <a:avLst/>
              <a:gdLst>
                <a:gd name="T0" fmla="*/ 27 w 32"/>
                <a:gd name="T1" fmla="*/ 2 h 25"/>
                <a:gd name="T2" fmla="*/ 2 w 32"/>
                <a:gd name="T3" fmla="*/ 20 h 25"/>
                <a:gd name="T4" fmla="*/ 4 w 32"/>
                <a:gd name="T5" fmla="*/ 23 h 25"/>
                <a:gd name="T6" fmla="*/ 30 w 32"/>
                <a:gd name="T7" fmla="*/ 5 h 25"/>
                <a:gd name="T8" fmla="*/ 27 w 32"/>
                <a:gd name="T9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5">
                  <a:moveTo>
                    <a:pt x="27" y="2"/>
                  </a:moveTo>
                  <a:cubicBezTo>
                    <a:pt x="19" y="8"/>
                    <a:pt x="11" y="14"/>
                    <a:pt x="2" y="20"/>
                  </a:cubicBezTo>
                  <a:cubicBezTo>
                    <a:pt x="0" y="21"/>
                    <a:pt x="2" y="25"/>
                    <a:pt x="4" y="23"/>
                  </a:cubicBezTo>
                  <a:cubicBezTo>
                    <a:pt x="13" y="17"/>
                    <a:pt x="22" y="11"/>
                    <a:pt x="30" y="5"/>
                  </a:cubicBezTo>
                  <a:cubicBezTo>
                    <a:pt x="32" y="3"/>
                    <a:pt x="29" y="0"/>
                    <a:pt x="27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6" name="Freeform 887"/>
            <p:cNvSpPr/>
            <p:nvPr/>
          </p:nvSpPr>
          <p:spPr bwMode="auto">
            <a:xfrm>
              <a:off x="6160" y="1516"/>
              <a:ext cx="35" cy="33"/>
            </a:xfrm>
            <a:custGeom>
              <a:avLst/>
              <a:gdLst>
                <a:gd name="T0" fmla="*/ 24 w 29"/>
                <a:gd name="T1" fmla="*/ 2 h 27"/>
                <a:gd name="T2" fmla="*/ 3 w 29"/>
                <a:gd name="T3" fmla="*/ 22 h 27"/>
                <a:gd name="T4" fmla="*/ 5 w 29"/>
                <a:gd name="T5" fmla="*/ 25 h 27"/>
                <a:gd name="T6" fmla="*/ 27 w 29"/>
                <a:gd name="T7" fmla="*/ 5 h 27"/>
                <a:gd name="T8" fmla="*/ 24 w 29"/>
                <a:gd name="T9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7">
                  <a:moveTo>
                    <a:pt x="24" y="2"/>
                  </a:moveTo>
                  <a:cubicBezTo>
                    <a:pt x="18" y="10"/>
                    <a:pt x="11" y="16"/>
                    <a:pt x="3" y="22"/>
                  </a:cubicBezTo>
                  <a:cubicBezTo>
                    <a:pt x="0" y="23"/>
                    <a:pt x="3" y="27"/>
                    <a:pt x="5" y="25"/>
                  </a:cubicBezTo>
                  <a:cubicBezTo>
                    <a:pt x="13" y="19"/>
                    <a:pt x="20" y="13"/>
                    <a:pt x="27" y="5"/>
                  </a:cubicBezTo>
                  <a:cubicBezTo>
                    <a:pt x="29" y="3"/>
                    <a:pt x="26" y="0"/>
                    <a:pt x="24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7" name="Freeform 888"/>
            <p:cNvSpPr/>
            <p:nvPr/>
          </p:nvSpPr>
          <p:spPr bwMode="auto">
            <a:xfrm>
              <a:off x="6258" y="1490"/>
              <a:ext cx="24" cy="24"/>
            </a:xfrm>
            <a:custGeom>
              <a:avLst/>
              <a:gdLst>
                <a:gd name="T0" fmla="*/ 4 w 20"/>
                <a:gd name="T1" fmla="*/ 17 h 19"/>
                <a:gd name="T2" fmla="*/ 19 w 20"/>
                <a:gd name="T3" fmla="*/ 3 h 19"/>
                <a:gd name="T4" fmla="*/ 15 w 20"/>
                <a:gd name="T5" fmla="*/ 2 h 19"/>
                <a:gd name="T6" fmla="*/ 2 w 20"/>
                <a:gd name="T7" fmla="*/ 14 h 19"/>
                <a:gd name="T8" fmla="*/ 4 w 20"/>
                <a:gd name="T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9">
                  <a:moveTo>
                    <a:pt x="4" y="17"/>
                  </a:moveTo>
                  <a:cubicBezTo>
                    <a:pt x="10" y="13"/>
                    <a:pt x="17" y="10"/>
                    <a:pt x="19" y="3"/>
                  </a:cubicBezTo>
                  <a:cubicBezTo>
                    <a:pt x="20" y="1"/>
                    <a:pt x="16" y="0"/>
                    <a:pt x="15" y="2"/>
                  </a:cubicBezTo>
                  <a:cubicBezTo>
                    <a:pt x="13" y="8"/>
                    <a:pt x="7" y="11"/>
                    <a:pt x="2" y="14"/>
                  </a:cubicBezTo>
                  <a:cubicBezTo>
                    <a:pt x="0" y="15"/>
                    <a:pt x="2" y="19"/>
                    <a:pt x="4" y="1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8" name="Freeform 889"/>
            <p:cNvSpPr/>
            <p:nvPr/>
          </p:nvSpPr>
          <p:spPr bwMode="auto">
            <a:xfrm>
              <a:off x="6258" y="1470"/>
              <a:ext cx="25" cy="19"/>
            </a:xfrm>
            <a:custGeom>
              <a:avLst/>
              <a:gdLst>
                <a:gd name="T0" fmla="*/ 5 w 21"/>
                <a:gd name="T1" fmla="*/ 15 h 16"/>
                <a:gd name="T2" fmla="*/ 19 w 21"/>
                <a:gd name="T3" fmla="*/ 5 h 16"/>
                <a:gd name="T4" fmla="*/ 16 w 21"/>
                <a:gd name="T5" fmla="*/ 2 h 16"/>
                <a:gd name="T6" fmla="*/ 3 w 21"/>
                <a:gd name="T7" fmla="*/ 11 h 16"/>
                <a:gd name="T8" fmla="*/ 5 w 21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6">
                  <a:moveTo>
                    <a:pt x="5" y="15"/>
                  </a:moveTo>
                  <a:cubicBezTo>
                    <a:pt x="10" y="12"/>
                    <a:pt x="15" y="8"/>
                    <a:pt x="19" y="5"/>
                  </a:cubicBezTo>
                  <a:cubicBezTo>
                    <a:pt x="21" y="3"/>
                    <a:pt x="18" y="0"/>
                    <a:pt x="16" y="2"/>
                  </a:cubicBezTo>
                  <a:cubicBezTo>
                    <a:pt x="12" y="5"/>
                    <a:pt x="7" y="8"/>
                    <a:pt x="3" y="11"/>
                  </a:cubicBezTo>
                  <a:cubicBezTo>
                    <a:pt x="0" y="13"/>
                    <a:pt x="2" y="16"/>
                    <a:pt x="5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9" name="Freeform 890"/>
            <p:cNvSpPr/>
            <p:nvPr/>
          </p:nvSpPr>
          <p:spPr bwMode="auto">
            <a:xfrm>
              <a:off x="6254" y="1467"/>
              <a:ext cx="7" cy="5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0 h 4"/>
                <a:gd name="T4" fmla="*/ 3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6" y="4"/>
                    <a:pt x="6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0" name="Freeform 891"/>
            <p:cNvSpPr/>
            <p:nvPr/>
          </p:nvSpPr>
          <p:spPr bwMode="auto">
            <a:xfrm>
              <a:off x="6267" y="1416"/>
              <a:ext cx="47" cy="29"/>
            </a:xfrm>
            <a:custGeom>
              <a:avLst/>
              <a:gdLst>
                <a:gd name="T0" fmla="*/ 4 w 38"/>
                <a:gd name="T1" fmla="*/ 22 h 24"/>
                <a:gd name="T2" fmla="*/ 35 w 38"/>
                <a:gd name="T3" fmla="*/ 5 h 24"/>
                <a:gd name="T4" fmla="*/ 34 w 38"/>
                <a:gd name="T5" fmla="*/ 1 h 24"/>
                <a:gd name="T6" fmla="*/ 2 w 38"/>
                <a:gd name="T7" fmla="*/ 19 h 24"/>
                <a:gd name="T8" fmla="*/ 4 w 38"/>
                <a:gd name="T9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4">
                  <a:moveTo>
                    <a:pt x="4" y="22"/>
                  </a:moveTo>
                  <a:cubicBezTo>
                    <a:pt x="14" y="17"/>
                    <a:pt x="25" y="11"/>
                    <a:pt x="35" y="5"/>
                  </a:cubicBezTo>
                  <a:cubicBezTo>
                    <a:pt x="38" y="4"/>
                    <a:pt x="36" y="0"/>
                    <a:pt x="34" y="1"/>
                  </a:cubicBezTo>
                  <a:cubicBezTo>
                    <a:pt x="23" y="7"/>
                    <a:pt x="13" y="13"/>
                    <a:pt x="2" y="19"/>
                  </a:cubicBezTo>
                  <a:cubicBezTo>
                    <a:pt x="0" y="20"/>
                    <a:pt x="2" y="24"/>
                    <a:pt x="4" y="2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1" name="Freeform 892"/>
            <p:cNvSpPr/>
            <p:nvPr/>
          </p:nvSpPr>
          <p:spPr bwMode="auto">
            <a:xfrm>
              <a:off x="6262" y="1403"/>
              <a:ext cx="32" cy="25"/>
            </a:xfrm>
            <a:custGeom>
              <a:avLst/>
              <a:gdLst>
                <a:gd name="T0" fmla="*/ 4 w 26"/>
                <a:gd name="T1" fmla="*/ 20 h 21"/>
                <a:gd name="T2" fmla="*/ 24 w 26"/>
                <a:gd name="T3" fmla="*/ 5 h 21"/>
                <a:gd name="T4" fmla="*/ 21 w 26"/>
                <a:gd name="T5" fmla="*/ 2 h 21"/>
                <a:gd name="T6" fmla="*/ 2 w 26"/>
                <a:gd name="T7" fmla="*/ 16 h 21"/>
                <a:gd name="T8" fmla="*/ 4 w 26"/>
                <a:gd name="T9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1">
                  <a:moveTo>
                    <a:pt x="4" y="20"/>
                  </a:moveTo>
                  <a:cubicBezTo>
                    <a:pt x="11" y="16"/>
                    <a:pt x="18" y="11"/>
                    <a:pt x="24" y="5"/>
                  </a:cubicBezTo>
                  <a:cubicBezTo>
                    <a:pt x="26" y="3"/>
                    <a:pt x="23" y="0"/>
                    <a:pt x="21" y="2"/>
                  </a:cubicBezTo>
                  <a:cubicBezTo>
                    <a:pt x="15" y="8"/>
                    <a:pt x="9" y="12"/>
                    <a:pt x="2" y="16"/>
                  </a:cubicBezTo>
                  <a:cubicBezTo>
                    <a:pt x="0" y="18"/>
                    <a:pt x="2" y="21"/>
                    <a:pt x="4" y="2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2" name="Freeform 893"/>
            <p:cNvSpPr/>
            <p:nvPr/>
          </p:nvSpPr>
          <p:spPr bwMode="auto">
            <a:xfrm>
              <a:off x="6255" y="1451"/>
              <a:ext cx="26" cy="19"/>
            </a:xfrm>
            <a:custGeom>
              <a:avLst/>
              <a:gdLst>
                <a:gd name="T0" fmla="*/ 4 w 21"/>
                <a:gd name="T1" fmla="*/ 14 h 15"/>
                <a:gd name="T2" fmla="*/ 19 w 21"/>
                <a:gd name="T3" fmla="*/ 4 h 15"/>
                <a:gd name="T4" fmla="*/ 16 w 21"/>
                <a:gd name="T5" fmla="*/ 2 h 15"/>
                <a:gd name="T6" fmla="*/ 2 w 21"/>
                <a:gd name="T7" fmla="*/ 10 h 15"/>
                <a:gd name="T8" fmla="*/ 4 w 21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5">
                  <a:moveTo>
                    <a:pt x="4" y="14"/>
                  </a:moveTo>
                  <a:cubicBezTo>
                    <a:pt x="9" y="11"/>
                    <a:pt x="14" y="8"/>
                    <a:pt x="19" y="4"/>
                  </a:cubicBezTo>
                  <a:cubicBezTo>
                    <a:pt x="21" y="3"/>
                    <a:pt x="17" y="0"/>
                    <a:pt x="16" y="2"/>
                  </a:cubicBezTo>
                  <a:cubicBezTo>
                    <a:pt x="12" y="5"/>
                    <a:pt x="7" y="8"/>
                    <a:pt x="2" y="10"/>
                  </a:cubicBezTo>
                  <a:cubicBezTo>
                    <a:pt x="0" y="12"/>
                    <a:pt x="2" y="15"/>
                    <a:pt x="4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3" name="Freeform 894"/>
            <p:cNvSpPr/>
            <p:nvPr/>
          </p:nvSpPr>
          <p:spPr bwMode="auto">
            <a:xfrm>
              <a:off x="6290" y="1416"/>
              <a:ext cx="72" cy="44"/>
            </a:xfrm>
            <a:custGeom>
              <a:avLst/>
              <a:gdLst>
                <a:gd name="T0" fmla="*/ 4 w 59"/>
                <a:gd name="T1" fmla="*/ 34 h 36"/>
                <a:gd name="T2" fmla="*/ 58 w 59"/>
                <a:gd name="T3" fmla="*/ 5 h 36"/>
                <a:gd name="T4" fmla="*/ 55 w 59"/>
                <a:gd name="T5" fmla="*/ 2 h 36"/>
                <a:gd name="T6" fmla="*/ 2 w 59"/>
                <a:gd name="T7" fmla="*/ 31 h 36"/>
                <a:gd name="T8" fmla="*/ 4 w 59"/>
                <a:gd name="T9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36">
                  <a:moveTo>
                    <a:pt x="4" y="34"/>
                  </a:moveTo>
                  <a:cubicBezTo>
                    <a:pt x="23" y="26"/>
                    <a:pt x="44" y="20"/>
                    <a:pt x="58" y="5"/>
                  </a:cubicBezTo>
                  <a:cubicBezTo>
                    <a:pt x="59" y="3"/>
                    <a:pt x="57" y="0"/>
                    <a:pt x="55" y="2"/>
                  </a:cubicBezTo>
                  <a:cubicBezTo>
                    <a:pt x="41" y="17"/>
                    <a:pt x="20" y="23"/>
                    <a:pt x="2" y="31"/>
                  </a:cubicBezTo>
                  <a:cubicBezTo>
                    <a:pt x="0" y="32"/>
                    <a:pt x="2" y="36"/>
                    <a:pt x="4" y="3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4" name="Freeform 895"/>
            <p:cNvSpPr/>
            <p:nvPr/>
          </p:nvSpPr>
          <p:spPr bwMode="auto">
            <a:xfrm>
              <a:off x="6320" y="1392"/>
              <a:ext cx="40" cy="27"/>
            </a:xfrm>
            <a:custGeom>
              <a:avLst/>
              <a:gdLst>
                <a:gd name="T0" fmla="*/ 4 w 33"/>
                <a:gd name="T1" fmla="*/ 21 h 22"/>
                <a:gd name="T2" fmla="*/ 32 w 33"/>
                <a:gd name="T3" fmla="*/ 3 h 22"/>
                <a:gd name="T4" fmla="*/ 28 w 33"/>
                <a:gd name="T5" fmla="*/ 2 h 22"/>
                <a:gd name="T6" fmla="*/ 16 w 33"/>
                <a:gd name="T7" fmla="*/ 12 h 22"/>
                <a:gd name="T8" fmla="*/ 3 w 33"/>
                <a:gd name="T9" fmla="*/ 18 h 22"/>
                <a:gd name="T10" fmla="*/ 4 w 33"/>
                <a:gd name="T11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22">
                  <a:moveTo>
                    <a:pt x="4" y="21"/>
                  </a:moveTo>
                  <a:cubicBezTo>
                    <a:pt x="13" y="18"/>
                    <a:pt x="28" y="14"/>
                    <a:pt x="32" y="3"/>
                  </a:cubicBezTo>
                  <a:cubicBezTo>
                    <a:pt x="33" y="1"/>
                    <a:pt x="29" y="0"/>
                    <a:pt x="28" y="2"/>
                  </a:cubicBezTo>
                  <a:cubicBezTo>
                    <a:pt x="26" y="7"/>
                    <a:pt x="20" y="10"/>
                    <a:pt x="16" y="12"/>
                  </a:cubicBezTo>
                  <a:cubicBezTo>
                    <a:pt x="12" y="14"/>
                    <a:pt x="7" y="16"/>
                    <a:pt x="3" y="18"/>
                  </a:cubicBezTo>
                  <a:cubicBezTo>
                    <a:pt x="0" y="18"/>
                    <a:pt x="1" y="22"/>
                    <a:pt x="4" y="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5" name="Freeform 896"/>
            <p:cNvSpPr/>
            <p:nvPr/>
          </p:nvSpPr>
          <p:spPr bwMode="auto">
            <a:xfrm>
              <a:off x="6329" y="1370"/>
              <a:ext cx="36" cy="23"/>
            </a:xfrm>
            <a:custGeom>
              <a:avLst/>
              <a:gdLst>
                <a:gd name="T0" fmla="*/ 5 w 29"/>
                <a:gd name="T1" fmla="*/ 17 h 19"/>
                <a:gd name="T2" fmla="*/ 27 w 29"/>
                <a:gd name="T3" fmla="*/ 4 h 19"/>
                <a:gd name="T4" fmla="*/ 24 w 29"/>
                <a:gd name="T5" fmla="*/ 1 h 19"/>
                <a:gd name="T6" fmla="*/ 3 w 29"/>
                <a:gd name="T7" fmla="*/ 14 h 19"/>
                <a:gd name="T8" fmla="*/ 5 w 29"/>
                <a:gd name="T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9">
                  <a:moveTo>
                    <a:pt x="5" y="17"/>
                  </a:moveTo>
                  <a:cubicBezTo>
                    <a:pt x="12" y="13"/>
                    <a:pt x="20" y="10"/>
                    <a:pt x="27" y="4"/>
                  </a:cubicBezTo>
                  <a:cubicBezTo>
                    <a:pt x="29" y="3"/>
                    <a:pt x="26" y="0"/>
                    <a:pt x="24" y="1"/>
                  </a:cubicBezTo>
                  <a:cubicBezTo>
                    <a:pt x="18" y="7"/>
                    <a:pt x="10" y="10"/>
                    <a:pt x="3" y="14"/>
                  </a:cubicBezTo>
                  <a:cubicBezTo>
                    <a:pt x="0" y="15"/>
                    <a:pt x="2" y="19"/>
                    <a:pt x="5" y="1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6" name="Freeform 897"/>
            <p:cNvSpPr/>
            <p:nvPr/>
          </p:nvSpPr>
          <p:spPr bwMode="auto">
            <a:xfrm>
              <a:off x="6314" y="1437"/>
              <a:ext cx="54" cy="35"/>
            </a:xfrm>
            <a:custGeom>
              <a:avLst/>
              <a:gdLst>
                <a:gd name="T0" fmla="*/ 5 w 45"/>
                <a:gd name="T1" fmla="*/ 27 h 29"/>
                <a:gd name="T2" fmla="*/ 43 w 45"/>
                <a:gd name="T3" fmla="*/ 4 h 29"/>
                <a:gd name="T4" fmla="*/ 40 w 45"/>
                <a:gd name="T5" fmla="*/ 2 h 29"/>
                <a:gd name="T6" fmla="*/ 3 w 45"/>
                <a:gd name="T7" fmla="*/ 24 h 29"/>
                <a:gd name="T8" fmla="*/ 5 w 45"/>
                <a:gd name="T9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9">
                  <a:moveTo>
                    <a:pt x="5" y="27"/>
                  </a:moveTo>
                  <a:cubicBezTo>
                    <a:pt x="18" y="20"/>
                    <a:pt x="32" y="15"/>
                    <a:pt x="43" y="4"/>
                  </a:cubicBezTo>
                  <a:cubicBezTo>
                    <a:pt x="45" y="2"/>
                    <a:pt x="42" y="0"/>
                    <a:pt x="40" y="2"/>
                  </a:cubicBezTo>
                  <a:cubicBezTo>
                    <a:pt x="30" y="12"/>
                    <a:pt x="15" y="17"/>
                    <a:pt x="3" y="24"/>
                  </a:cubicBezTo>
                  <a:cubicBezTo>
                    <a:pt x="0" y="25"/>
                    <a:pt x="3" y="29"/>
                    <a:pt x="5" y="2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7" name="Freeform 898"/>
            <p:cNvSpPr/>
            <p:nvPr/>
          </p:nvSpPr>
          <p:spPr bwMode="auto">
            <a:xfrm>
              <a:off x="6323" y="1459"/>
              <a:ext cx="47" cy="25"/>
            </a:xfrm>
            <a:custGeom>
              <a:avLst/>
              <a:gdLst>
                <a:gd name="T0" fmla="*/ 4 w 38"/>
                <a:gd name="T1" fmla="*/ 20 h 21"/>
                <a:gd name="T2" fmla="*/ 35 w 38"/>
                <a:gd name="T3" fmla="*/ 6 h 21"/>
                <a:gd name="T4" fmla="*/ 33 w 38"/>
                <a:gd name="T5" fmla="*/ 2 h 21"/>
                <a:gd name="T6" fmla="*/ 3 w 38"/>
                <a:gd name="T7" fmla="*/ 16 h 21"/>
                <a:gd name="T8" fmla="*/ 4 w 38"/>
                <a:gd name="T9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1">
                  <a:moveTo>
                    <a:pt x="4" y="20"/>
                  </a:moveTo>
                  <a:cubicBezTo>
                    <a:pt x="15" y="16"/>
                    <a:pt x="26" y="12"/>
                    <a:pt x="35" y="6"/>
                  </a:cubicBezTo>
                  <a:cubicBezTo>
                    <a:pt x="38" y="4"/>
                    <a:pt x="35" y="0"/>
                    <a:pt x="33" y="2"/>
                  </a:cubicBezTo>
                  <a:cubicBezTo>
                    <a:pt x="24" y="9"/>
                    <a:pt x="13" y="12"/>
                    <a:pt x="3" y="16"/>
                  </a:cubicBezTo>
                  <a:cubicBezTo>
                    <a:pt x="0" y="17"/>
                    <a:pt x="1" y="21"/>
                    <a:pt x="4" y="2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8" name="Freeform 899"/>
            <p:cNvSpPr/>
            <p:nvPr/>
          </p:nvSpPr>
          <p:spPr bwMode="auto">
            <a:xfrm>
              <a:off x="6339" y="1483"/>
              <a:ext cx="26" cy="16"/>
            </a:xfrm>
            <a:custGeom>
              <a:avLst/>
              <a:gdLst>
                <a:gd name="T0" fmla="*/ 4 w 21"/>
                <a:gd name="T1" fmla="*/ 12 h 13"/>
                <a:gd name="T2" fmla="*/ 19 w 21"/>
                <a:gd name="T3" fmla="*/ 5 h 13"/>
                <a:gd name="T4" fmla="*/ 17 w 21"/>
                <a:gd name="T5" fmla="*/ 2 h 13"/>
                <a:gd name="T6" fmla="*/ 3 w 21"/>
                <a:gd name="T7" fmla="*/ 8 h 13"/>
                <a:gd name="T8" fmla="*/ 4 w 21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3">
                  <a:moveTo>
                    <a:pt x="4" y="12"/>
                  </a:moveTo>
                  <a:cubicBezTo>
                    <a:pt x="9" y="11"/>
                    <a:pt x="15" y="9"/>
                    <a:pt x="19" y="5"/>
                  </a:cubicBezTo>
                  <a:cubicBezTo>
                    <a:pt x="21" y="4"/>
                    <a:pt x="20" y="0"/>
                    <a:pt x="17" y="2"/>
                  </a:cubicBezTo>
                  <a:cubicBezTo>
                    <a:pt x="13" y="5"/>
                    <a:pt x="8" y="7"/>
                    <a:pt x="3" y="8"/>
                  </a:cubicBezTo>
                  <a:cubicBezTo>
                    <a:pt x="0" y="9"/>
                    <a:pt x="1" y="13"/>
                    <a:pt x="4" y="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9" name="Freeform 900"/>
            <p:cNvSpPr/>
            <p:nvPr/>
          </p:nvSpPr>
          <p:spPr bwMode="auto">
            <a:xfrm>
              <a:off x="6410" y="1370"/>
              <a:ext cx="34" cy="23"/>
            </a:xfrm>
            <a:custGeom>
              <a:avLst/>
              <a:gdLst>
                <a:gd name="T0" fmla="*/ 4 w 28"/>
                <a:gd name="T1" fmla="*/ 17 h 19"/>
                <a:gd name="T2" fmla="*/ 25 w 28"/>
                <a:gd name="T3" fmla="*/ 5 h 19"/>
                <a:gd name="T4" fmla="*/ 24 w 28"/>
                <a:gd name="T5" fmla="*/ 2 h 19"/>
                <a:gd name="T6" fmla="*/ 3 w 28"/>
                <a:gd name="T7" fmla="*/ 14 h 19"/>
                <a:gd name="T8" fmla="*/ 4 w 28"/>
                <a:gd name="T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9">
                  <a:moveTo>
                    <a:pt x="4" y="17"/>
                  </a:moveTo>
                  <a:cubicBezTo>
                    <a:pt x="11" y="12"/>
                    <a:pt x="19" y="10"/>
                    <a:pt x="25" y="5"/>
                  </a:cubicBezTo>
                  <a:cubicBezTo>
                    <a:pt x="28" y="4"/>
                    <a:pt x="26" y="0"/>
                    <a:pt x="24" y="2"/>
                  </a:cubicBezTo>
                  <a:cubicBezTo>
                    <a:pt x="17" y="7"/>
                    <a:pt x="9" y="9"/>
                    <a:pt x="3" y="14"/>
                  </a:cubicBezTo>
                  <a:cubicBezTo>
                    <a:pt x="0" y="15"/>
                    <a:pt x="3" y="19"/>
                    <a:pt x="4" y="1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0" name="Freeform 901"/>
            <p:cNvSpPr/>
            <p:nvPr/>
          </p:nvSpPr>
          <p:spPr bwMode="auto">
            <a:xfrm>
              <a:off x="6415" y="1389"/>
              <a:ext cx="31" cy="19"/>
            </a:xfrm>
            <a:custGeom>
              <a:avLst/>
              <a:gdLst>
                <a:gd name="T0" fmla="*/ 4 w 26"/>
                <a:gd name="T1" fmla="*/ 14 h 15"/>
                <a:gd name="T2" fmla="*/ 24 w 26"/>
                <a:gd name="T3" fmla="*/ 5 h 15"/>
                <a:gd name="T4" fmla="*/ 22 w 26"/>
                <a:gd name="T5" fmla="*/ 2 h 15"/>
                <a:gd name="T6" fmla="*/ 2 w 26"/>
                <a:gd name="T7" fmla="*/ 11 h 15"/>
                <a:gd name="T8" fmla="*/ 4 w 26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5">
                  <a:moveTo>
                    <a:pt x="4" y="14"/>
                  </a:moveTo>
                  <a:cubicBezTo>
                    <a:pt x="11" y="11"/>
                    <a:pt x="18" y="9"/>
                    <a:pt x="24" y="5"/>
                  </a:cubicBezTo>
                  <a:cubicBezTo>
                    <a:pt x="26" y="4"/>
                    <a:pt x="24" y="0"/>
                    <a:pt x="22" y="2"/>
                  </a:cubicBezTo>
                  <a:cubicBezTo>
                    <a:pt x="16" y="5"/>
                    <a:pt x="9" y="8"/>
                    <a:pt x="2" y="11"/>
                  </a:cubicBezTo>
                  <a:cubicBezTo>
                    <a:pt x="0" y="12"/>
                    <a:pt x="2" y="15"/>
                    <a:pt x="4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1" name="Freeform 902"/>
            <p:cNvSpPr/>
            <p:nvPr/>
          </p:nvSpPr>
          <p:spPr bwMode="auto">
            <a:xfrm>
              <a:off x="6418" y="1409"/>
              <a:ext cx="28" cy="18"/>
            </a:xfrm>
            <a:custGeom>
              <a:avLst/>
              <a:gdLst>
                <a:gd name="T0" fmla="*/ 4 w 23"/>
                <a:gd name="T1" fmla="*/ 13 h 15"/>
                <a:gd name="T2" fmla="*/ 21 w 23"/>
                <a:gd name="T3" fmla="*/ 5 h 15"/>
                <a:gd name="T4" fmla="*/ 18 w 23"/>
                <a:gd name="T5" fmla="*/ 2 h 15"/>
                <a:gd name="T6" fmla="*/ 3 w 23"/>
                <a:gd name="T7" fmla="*/ 10 h 15"/>
                <a:gd name="T8" fmla="*/ 4 w 23"/>
                <a:gd name="T9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5">
                  <a:moveTo>
                    <a:pt x="4" y="13"/>
                  </a:moveTo>
                  <a:cubicBezTo>
                    <a:pt x="10" y="11"/>
                    <a:pt x="16" y="9"/>
                    <a:pt x="21" y="5"/>
                  </a:cubicBezTo>
                  <a:cubicBezTo>
                    <a:pt x="23" y="3"/>
                    <a:pt x="21" y="0"/>
                    <a:pt x="18" y="2"/>
                  </a:cubicBezTo>
                  <a:cubicBezTo>
                    <a:pt x="14" y="6"/>
                    <a:pt x="8" y="7"/>
                    <a:pt x="3" y="10"/>
                  </a:cubicBezTo>
                  <a:cubicBezTo>
                    <a:pt x="0" y="11"/>
                    <a:pt x="1" y="15"/>
                    <a:pt x="4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2" name="Freeform 903"/>
            <p:cNvSpPr/>
            <p:nvPr/>
          </p:nvSpPr>
          <p:spPr bwMode="auto">
            <a:xfrm>
              <a:off x="6421" y="1430"/>
              <a:ext cx="24" cy="10"/>
            </a:xfrm>
            <a:custGeom>
              <a:avLst/>
              <a:gdLst>
                <a:gd name="T0" fmla="*/ 3 w 20"/>
                <a:gd name="T1" fmla="*/ 9 h 9"/>
                <a:gd name="T2" fmla="*/ 18 w 20"/>
                <a:gd name="T3" fmla="*/ 5 h 9"/>
                <a:gd name="T4" fmla="*/ 16 w 20"/>
                <a:gd name="T5" fmla="*/ 1 h 9"/>
                <a:gd name="T6" fmla="*/ 3 w 20"/>
                <a:gd name="T7" fmla="*/ 5 h 9"/>
                <a:gd name="T8" fmla="*/ 3 w 20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9">
                  <a:moveTo>
                    <a:pt x="3" y="9"/>
                  </a:moveTo>
                  <a:cubicBezTo>
                    <a:pt x="8" y="8"/>
                    <a:pt x="13" y="7"/>
                    <a:pt x="18" y="5"/>
                  </a:cubicBezTo>
                  <a:cubicBezTo>
                    <a:pt x="20" y="4"/>
                    <a:pt x="18" y="0"/>
                    <a:pt x="16" y="1"/>
                  </a:cubicBezTo>
                  <a:cubicBezTo>
                    <a:pt x="11" y="3"/>
                    <a:pt x="7" y="4"/>
                    <a:pt x="3" y="5"/>
                  </a:cubicBezTo>
                  <a:cubicBezTo>
                    <a:pt x="0" y="5"/>
                    <a:pt x="1" y="9"/>
                    <a:pt x="3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3" name="Freeform 904"/>
            <p:cNvSpPr/>
            <p:nvPr/>
          </p:nvSpPr>
          <p:spPr bwMode="auto">
            <a:xfrm>
              <a:off x="560" y="3491"/>
              <a:ext cx="145" cy="143"/>
            </a:xfrm>
            <a:custGeom>
              <a:avLst/>
              <a:gdLst>
                <a:gd name="T0" fmla="*/ 71 w 119"/>
                <a:gd name="T1" fmla="*/ 31 h 117"/>
                <a:gd name="T2" fmla="*/ 23 w 119"/>
                <a:gd name="T3" fmla="*/ 86 h 117"/>
                <a:gd name="T4" fmla="*/ 74 w 119"/>
                <a:gd name="T5" fmla="*/ 107 h 117"/>
                <a:gd name="T6" fmla="*/ 91 w 119"/>
                <a:gd name="T7" fmla="*/ 91 h 117"/>
                <a:gd name="T8" fmla="*/ 92 w 119"/>
                <a:gd name="T9" fmla="*/ 75 h 117"/>
                <a:gd name="T10" fmla="*/ 105 w 119"/>
                <a:gd name="T11" fmla="*/ 74 h 117"/>
                <a:gd name="T12" fmla="*/ 108 w 119"/>
                <a:gd name="T13" fmla="*/ 54 h 117"/>
                <a:gd name="T14" fmla="*/ 55 w 119"/>
                <a:gd name="T15" fmla="*/ 65 h 117"/>
                <a:gd name="T16" fmla="*/ 59 w 119"/>
                <a:gd name="T17" fmla="*/ 72 h 117"/>
                <a:gd name="T18" fmla="*/ 62 w 119"/>
                <a:gd name="T19" fmla="*/ 72 h 117"/>
                <a:gd name="T20" fmla="*/ 50 w 119"/>
                <a:gd name="T21" fmla="*/ 78 h 117"/>
                <a:gd name="T22" fmla="*/ 55 w 119"/>
                <a:gd name="T23" fmla="*/ 50 h 117"/>
                <a:gd name="T24" fmla="*/ 70 w 119"/>
                <a:gd name="T25" fmla="*/ 47 h 117"/>
                <a:gd name="T26" fmla="*/ 62 w 119"/>
                <a:gd name="T27" fmla="*/ 26 h 117"/>
                <a:gd name="T28" fmla="*/ 61 w 119"/>
                <a:gd name="T29" fmla="*/ 30 h 117"/>
                <a:gd name="T30" fmla="*/ 58 w 119"/>
                <a:gd name="T31" fmla="*/ 45 h 117"/>
                <a:gd name="T32" fmla="*/ 49 w 119"/>
                <a:gd name="T33" fmla="*/ 47 h 117"/>
                <a:gd name="T34" fmla="*/ 40 w 119"/>
                <a:gd name="T35" fmla="*/ 61 h 117"/>
                <a:gd name="T36" fmla="*/ 63 w 119"/>
                <a:gd name="T37" fmla="*/ 87 h 117"/>
                <a:gd name="T38" fmla="*/ 66 w 119"/>
                <a:gd name="T39" fmla="*/ 69 h 117"/>
                <a:gd name="T40" fmla="*/ 62 w 119"/>
                <a:gd name="T41" fmla="*/ 68 h 117"/>
                <a:gd name="T42" fmla="*/ 73 w 119"/>
                <a:gd name="T43" fmla="*/ 55 h 117"/>
                <a:gd name="T44" fmla="*/ 95 w 119"/>
                <a:gd name="T45" fmla="*/ 55 h 117"/>
                <a:gd name="T46" fmla="*/ 103 w 119"/>
                <a:gd name="T47" fmla="*/ 70 h 117"/>
                <a:gd name="T48" fmla="*/ 96 w 119"/>
                <a:gd name="T49" fmla="*/ 68 h 117"/>
                <a:gd name="T50" fmla="*/ 89 w 119"/>
                <a:gd name="T51" fmla="*/ 69 h 117"/>
                <a:gd name="T52" fmla="*/ 88 w 119"/>
                <a:gd name="T53" fmla="*/ 71 h 117"/>
                <a:gd name="T54" fmla="*/ 60 w 119"/>
                <a:gd name="T55" fmla="*/ 106 h 117"/>
                <a:gd name="T56" fmla="*/ 29 w 119"/>
                <a:gd name="T57" fmla="*/ 87 h 117"/>
                <a:gd name="T58" fmla="*/ 27 w 119"/>
                <a:gd name="T59" fmla="*/ 42 h 117"/>
                <a:gd name="T60" fmla="*/ 68 w 119"/>
                <a:gd name="T61" fmla="*/ 34 h 117"/>
                <a:gd name="T62" fmla="*/ 71 w 119"/>
                <a:gd name="T63" fmla="*/ 31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9" h="117">
                  <a:moveTo>
                    <a:pt x="71" y="31"/>
                  </a:moveTo>
                  <a:cubicBezTo>
                    <a:pt x="43" y="0"/>
                    <a:pt x="0" y="56"/>
                    <a:pt x="23" y="86"/>
                  </a:cubicBezTo>
                  <a:cubicBezTo>
                    <a:pt x="35" y="101"/>
                    <a:pt x="53" y="117"/>
                    <a:pt x="74" y="107"/>
                  </a:cubicBezTo>
                  <a:cubicBezTo>
                    <a:pt x="82" y="104"/>
                    <a:pt x="88" y="99"/>
                    <a:pt x="91" y="91"/>
                  </a:cubicBezTo>
                  <a:cubicBezTo>
                    <a:pt x="92" y="85"/>
                    <a:pt x="93" y="81"/>
                    <a:pt x="92" y="75"/>
                  </a:cubicBezTo>
                  <a:cubicBezTo>
                    <a:pt x="92" y="71"/>
                    <a:pt x="103" y="74"/>
                    <a:pt x="105" y="74"/>
                  </a:cubicBezTo>
                  <a:cubicBezTo>
                    <a:pt x="118" y="75"/>
                    <a:pt x="119" y="59"/>
                    <a:pt x="108" y="54"/>
                  </a:cubicBezTo>
                  <a:cubicBezTo>
                    <a:pt x="92" y="47"/>
                    <a:pt x="63" y="47"/>
                    <a:pt x="55" y="65"/>
                  </a:cubicBezTo>
                  <a:cubicBezTo>
                    <a:pt x="53" y="68"/>
                    <a:pt x="56" y="71"/>
                    <a:pt x="59" y="72"/>
                  </a:cubicBezTo>
                  <a:cubicBezTo>
                    <a:pt x="60" y="72"/>
                    <a:pt x="61" y="72"/>
                    <a:pt x="62" y="72"/>
                  </a:cubicBezTo>
                  <a:cubicBezTo>
                    <a:pt x="58" y="74"/>
                    <a:pt x="54" y="76"/>
                    <a:pt x="50" y="78"/>
                  </a:cubicBezTo>
                  <a:cubicBezTo>
                    <a:pt x="41" y="69"/>
                    <a:pt x="42" y="59"/>
                    <a:pt x="55" y="50"/>
                  </a:cubicBezTo>
                  <a:cubicBezTo>
                    <a:pt x="59" y="48"/>
                    <a:pt x="66" y="50"/>
                    <a:pt x="70" y="47"/>
                  </a:cubicBezTo>
                  <a:cubicBezTo>
                    <a:pt x="83" y="40"/>
                    <a:pt x="73" y="28"/>
                    <a:pt x="62" y="26"/>
                  </a:cubicBezTo>
                  <a:cubicBezTo>
                    <a:pt x="60" y="26"/>
                    <a:pt x="59" y="30"/>
                    <a:pt x="61" y="30"/>
                  </a:cubicBezTo>
                  <a:cubicBezTo>
                    <a:pt x="70" y="32"/>
                    <a:pt x="65" y="44"/>
                    <a:pt x="58" y="45"/>
                  </a:cubicBezTo>
                  <a:cubicBezTo>
                    <a:pt x="55" y="45"/>
                    <a:pt x="52" y="46"/>
                    <a:pt x="49" y="47"/>
                  </a:cubicBezTo>
                  <a:cubicBezTo>
                    <a:pt x="44" y="50"/>
                    <a:pt x="40" y="55"/>
                    <a:pt x="40" y="61"/>
                  </a:cubicBezTo>
                  <a:cubicBezTo>
                    <a:pt x="40" y="72"/>
                    <a:pt x="49" y="90"/>
                    <a:pt x="63" y="87"/>
                  </a:cubicBezTo>
                  <a:cubicBezTo>
                    <a:pt x="72" y="84"/>
                    <a:pt x="76" y="72"/>
                    <a:pt x="66" y="69"/>
                  </a:cubicBezTo>
                  <a:cubicBezTo>
                    <a:pt x="65" y="68"/>
                    <a:pt x="64" y="68"/>
                    <a:pt x="62" y="68"/>
                  </a:cubicBezTo>
                  <a:cubicBezTo>
                    <a:pt x="62" y="61"/>
                    <a:pt x="65" y="56"/>
                    <a:pt x="73" y="55"/>
                  </a:cubicBezTo>
                  <a:cubicBezTo>
                    <a:pt x="79" y="53"/>
                    <a:pt x="88" y="55"/>
                    <a:pt x="95" y="55"/>
                  </a:cubicBezTo>
                  <a:cubicBezTo>
                    <a:pt x="111" y="57"/>
                    <a:pt x="113" y="62"/>
                    <a:pt x="103" y="70"/>
                  </a:cubicBezTo>
                  <a:cubicBezTo>
                    <a:pt x="100" y="69"/>
                    <a:pt x="98" y="69"/>
                    <a:pt x="96" y="68"/>
                  </a:cubicBezTo>
                  <a:cubicBezTo>
                    <a:pt x="93" y="68"/>
                    <a:pt x="92" y="68"/>
                    <a:pt x="89" y="69"/>
                  </a:cubicBezTo>
                  <a:cubicBezTo>
                    <a:pt x="88" y="69"/>
                    <a:pt x="88" y="70"/>
                    <a:pt x="88" y="71"/>
                  </a:cubicBezTo>
                  <a:cubicBezTo>
                    <a:pt x="91" y="91"/>
                    <a:pt x="81" y="105"/>
                    <a:pt x="60" y="106"/>
                  </a:cubicBezTo>
                  <a:cubicBezTo>
                    <a:pt x="46" y="106"/>
                    <a:pt x="37" y="97"/>
                    <a:pt x="29" y="87"/>
                  </a:cubicBezTo>
                  <a:cubicBezTo>
                    <a:pt x="18" y="73"/>
                    <a:pt x="18" y="56"/>
                    <a:pt x="27" y="42"/>
                  </a:cubicBezTo>
                  <a:cubicBezTo>
                    <a:pt x="35" y="28"/>
                    <a:pt x="57" y="21"/>
                    <a:pt x="68" y="34"/>
                  </a:cubicBezTo>
                  <a:cubicBezTo>
                    <a:pt x="70" y="36"/>
                    <a:pt x="72" y="33"/>
                    <a:pt x="71" y="3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4" name="Freeform 905"/>
            <p:cNvSpPr/>
            <p:nvPr/>
          </p:nvSpPr>
          <p:spPr bwMode="auto">
            <a:xfrm>
              <a:off x="695" y="3503"/>
              <a:ext cx="137" cy="123"/>
            </a:xfrm>
            <a:custGeom>
              <a:avLst/>
              <a:gdLst>
                <a:gd name="T0" fmla="*/ 20 w 112"/>
                <a:gd name="T1" fmla="*/ 25 h 101"/>
                <a:gd name="T2" fmla="*/ 10 w 112"/>
                <a:gd name="T3" fmla="*/ 75 h 101"/>
                <a:gd name="T4" fmla="*/ 65 w 112"/>
                <a:gd name="T5" fmla="*/ 82 h 101"/>
                <a:gd name="T6" fmla="*/ 71 w 112"/>
                <a:gd name="T7" fmla="*/ 28 h 101"/>
                <a:gd name="T8" fmla="*/ 14 w 112"/>
                <a:gd name="T9" fmla="*/ 31 h 101"/>
                <a:gd name="T10" fmla="*/ 24 w 112"/>
                <a:gd name="T11" fmla="*/ 86 h 101"/>
                <a:gd name="T12" fmla="*/ 79 w 112"/>
                <a:gd name="T13" fmla="*/ 75 h 101"/>
                <a:gd name="T14" fmla="*/ 24 w 112"/>
                <a:gd name="T15" fmla="*/ 17 h 101"/>
                <a:gd name="T16" fmla="*/ 26 w 112"/>
                <a:gd name="T17" fmla="*/ 21 h 101"/>
                <a:gd name="T18" fmla="*/ 83 w 112"/>
                <a:gd name="T19" fmla="*/ 59 h 101"/>
                <a:gd name="T20" fmla="*/ 43 w 112"/>
                <a:gd name="T21" fmla="*/ 89 h 101"/>
                <a:gd name="T22" fmla="*/ 11 w 112"/>
                <a:gd name="T23" fmla="*/ 49 h 101"/>
                <a:gd name="T24" fmla="*/ 58 w 112"/>
                <a:gd name="T25" fmla="*/ 23 h 101"/>
                <a:gd name="T26" fmla="*/ 65 w 112"/>
                <a:gd name="T27" fmla="*/ 76 h 101"/>
                <a:gd name="T28" fmla="*/ 14 w 112"/>
                <a:gd name="T29" fmla="*/ 72 h 101"/>
                <a:gd name="T30" fmla="*/ 22 w 112"/>
                <a:gd name="T31" fmla="*/ 28 h 101"/>
                <a:gd name="T32" fmla="*/ 20 w 112"/>
                <a:gd name="T33" fmla="*/ 25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2" h="101">
                  <a:moveTo>
                    <a:pt x="20" y="25"/>
                  </a:moveTo>
                  <a:cubicBezTo>
                    <a:pt x="4" y="36"/>
                    <a:pt x="2" y="58"/>
                    <a:pt x="10" y="75"/>
                  </a:cubicBezTo>
                  <a:cubicBezTo>
                    <a:pt x="21" y="95"/>
                    <a:pt x="48" y="94"/>
                    <a:pt x="65" y="82"/>
                  </a:cubicBezTo>
                  <a:cubicBezTo>
                    <a:pt x="83" y="69"/>
                    <a:pt x="84" y="45"/>
                    <a:pt x="71" y="28"/>
                  </a:cubicBezTo>
                  <a:cubicBezTo>
                    <a:pt x="55" y="8"/>
                    <a:pt x="29" y="13"/>
                    <a:pt x="14" y="31"/>
                  </a:cubicBezTo>
                  <a:cubicBezTo>
                    <a:pt x="0" y="47"/>
                    <a:pt x="9" y="73"/>
                    <a:pt x="24" y="86"/>
                  </a:cubicBezTo>
                  <a:cubicBezTo>
                    <a:pt x="41" y="101"/>
                    <a:pt x="66" y="90"/>
                    <a:pt x="79" y="75"/>
                  </a:cubicBezTo>
                  <a:cubicBezTo>
                    <a:pt x="112" y="38"/>
                    <a:pt x="59" y="0"/>
                    <a:pt x="24" y="17"/>
                  </a:cubicBezTo>
                  <a:cubicBezTo>
                    <a:pt x="21" y="18"/>
                    <a:pt x="24" y="22"/>
                    <a:pt x="26" y="21"/>
                  </a:cubicBezTo>
                  <a:cubicBezTo>
                    <a:pt x="53" y="8"/>
                    <a:pt x="91" y="27"/>
                    <a:pt x="83" y="59"/>
                  </a:cubicBezTo>
                  <a:cubicBezTo>
                    <a:pt x="79" y="77"/>
                    <a:pt x="60" y="88"/>
                    <a:pt x="43" y="89"/>
                  </a:cubicBezTo>
                  <a:cubicBezTo>
                    <a:pt x="23" y="90"/>
                    <a:pt x="11" y="66"/>
                    <a:pt x="11" y="49"/>
                  </a:cubicBezTo>
                  <a:cubicBezTo>
                    <a:pt x="11" y="26"/>
                    <a:pt x="40" y="13"/>
                    <a:pt x="58" y="23"/>
                  </a:cubicBezTo>
                  <a:cubicBezTo>
                    <a:pt x="80" y="34"/>
                    <a:pt x="80" y="60"/>
                    <a:pt x="65" y="76"/>
                  </a:cubicBezTo>
                  <a:cubicBezTo>
                    <a:pt x="51" y="91"/>
                    <a:pt x="26" y="90"/>
                    <a:pt x="14" y="72"/>
                  </a:cubicBezTo>
                  <a:cubicBezTo>
                    <a:pt x="5" y="59"/>
                    <a:pt x="9" y="37"/>
                    <a:pt x="22" y="28"/>
                  </a:cubicBezTo>
                  <a:cubicBezTo>
                    <a:pt x="24" y="27"/>
                    <a:pt x="22" y="23"/>
                    <a:pt x="20" y="2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5" name="Freeform 906"/>
            <p:cNvSpPr/>
            <p:nvPr/>
          </p:nvSpPr>
          <p:spPr bwMode="auto">
            <a:xfrm>
              <a:off x="733" y="3551"/>
              <a:ext cx="33" cy="30"/>
            </a:xfrm>
            <a:custGeom>
              <a:avLst/>
              <a:gdLst>
                <a:gd name="T0" fmla="*/ 5 w 27"/>
                <a:gd name="T1" fmla="*/ 13 h 25"/>
                <a:gd name="T2" fmla="*/ 19 w 27"/>
                <a:gd name="T3" fmla="*/ 23 h 25"/>
                <a:gd name="T4" fmla="*/ 24 w 27"/>
                <a:gd name="T5" fmla="*/ 8 h 25"/>
                <a:gd name="T6" fmla="*/ 7 w 27"/>
                <a:gd name="T7" fmla="*/ 3 h 25"/>
                <a:gd name="T8" fmla="*/ 4 w 27"/>
                <a:gd name="T9" fmla="*/ 19 h 25"/>
                <a:gd name="T10" fmla="*/ 21 w 27"/>
                <a:gd name="T11" fmla="*/ 19 h 25"/>
                <a:gd name="T12" fmla="*/ 15 w 27"/>
                <a:gd name="T13" fmla="*/ 5 h 25"/>
                <a:gd name="T14" fmla="*/ 1 w 27"/>
                <a:gd name="T15" fmla="*/ 11 h 25"/>
                <a:gd name="T16" fmla="*/ 11 w 27"/>
                <a:gd name="T17" fmla="*/ 20 h 25"/>
                <a:gd name="T18" fmla="*/ 18 w 27"/>
                <a:gd name="T19" fmla="*/ 7 h 25"/>
                <a:gd name="T20" fmla="*/ 7 w 27"/>
                <a:gd name="T21" fmla="*/ 7 h 25"/>
                <a:gd name="T22" fmla="*/ 4 w 27"/>
                <a:gd name="T23" fmla="*/ 16 h 25"/>
                <a:gd name="T24" fmla="*/ 20 w 27"/>
                <a:gd name="T25" fmla="*/ 13 h 25"/>
                <a:gd name="T26" fmla="*/ 16 w 27"/>
                <a:gd name="T27" fmla="*/ 8 h 25"/>
                <a:gd name="T28" fmla="*/ 11 w 27"/>
                <a:gd name="T29" fmla="*/ 14 h 25"/>
                <a:gd name="T30" fmla="*/ 13 w 27"/>
                <a:gd name="T31" fmla="*/ 16 h 25"/>
                <a:gd name="T32" fmla="*/ 18 w 27"/>
                <a:gd name="T33" fmla="*/ 15 h 25"/>
                <a:gd name="T34" fmla="*/ 15 w 27"/>
                <a:gd name="T35" fmla="*/ 12 h 25"/>
                <a:gd name="T36" fmla="*/ 12 w 27"/>
                <a:gd name="T37" fmla="*/ 13 h 25"/>
                <a:gd name="T38" fmla="*/ 11 w 27"/>
                <a:gd name="T39" fmla="*/ 18 h 25"/>
                <a:gd name="T40" fmla="*/ 19 w 27"/>
                <a:gd name="T41" fmla="*/ 14 h 25"/>
                <a:gd name="T42" fmla="*/ 16 w 27"/>
                <a:gd name="T43" fmla="*/ 11 h 25"/>
                <a:gd name="T44" fmla="*/ 12 w 27"/>
                <a:gd name="T45" fmla="*/ 13 h 25"/>
                <a:gd name="T46" fmla="*/ 15 w 27"/>
                <a:gd name="T47" fmla="*/ 15 h 25"/>
                <a:gd name="T48" fmla="*/ 16 w 27"/>
                <a:gd name="T49" fmla="*/ 13 h 25"/>
                <a:gd name="T50" fmla="*/ 15 w 27"/>
                <a:gd name="T51" fmla="*/ 12 h 25"/>
                <a:gd name="T52" fmla="*/ 15 w 27"/>
                <a:gd name="T53" fmla="*/ 15 h 25"/>
                <a:gd name="T54" fmla="*/ 8 w 27"/>
                <a:gd name="T55" fmla="*/ 13 h 25"/>
                <a:gd name="T56" fmla="*/ 13 w 27"/>
                <a:gd name="T57" fmla="*/ 9 h 25"/>
                <a:gd name="T58" fmla="*/ 16 w 27"/>
                <a:gd name="T59" fmla="*/ 13 h 25"/>
                <a:gd name="T60" fmla="*/ 11 w 27"/>
                <a:gd name="T61" fmla="*/ 16 h 25"/>
                <a:gd name="T62" fmla="*/ 6 w 27"/>
                <a:gd name="T63" fmla="*/ 13 h 25"/>
                <a:gd name="T64" fmla="*/ 11 w 27"/>
                <a:gd name="T65" fmla="*/ 9 h 25"/>
                <a:gd name="T66" fmla="*/ 18 w 27"/>
                <a:gd name="T67" fmla="*/ 12 h 25"/>
                <a:gd name="T68" fmla="*/ 13 w 27"/>
                <a:gd name="T69" fmla="*/ 19 h 25"/>
                <a:gd name="T70" fmla="*/ 10 w 27"/>
                <a:gd name="T71" fmla="*/ 6 h 25"/>
                <a:gd name="T72" fmla="*/ 18 w 27"/>
                <a:gd name="T73" fmla="*/ 7 h 25"/>
                <a:gd name="T74" fmla="*/ 21 w 27"/>
                <a:gd name="T75" fmla="*/ 17 h 25"/>
                <a:gd name="T76" fmla="*/ 8 w 27"/>
                <a:gd name="T77" fmla="*/ 12 h 25"/>
                <a:gd name="T78" fmla="*/ 5 w 27"/>
                <a:gd name="T79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25">
                  <a:moveTo>
                    <a:pt x="5" y="13"/>
                  </a:moveTo>
                  <a:cubicBezTo>
                    <a:pt x="7" y="18"/>
                    <a:pt x="13" y="24"/>
                    <a:pt x="19" y="23"/>
                  </a:cubicBezTo>
                  <a:cubicBezTo>
                    <a:pt x="25" y="21"/>
                    <a:pt x="27" y="13"/>
                    <a:pt x="24" y="8"/>
                  </a:cubicBezTo>
                  <a:cubicBezTo>
                    <a:pt x="21" y="2"/>
                    <a:pt x="13" y="0"/>
                    <a:pt x="7" y="3"/>
                  </a:cubicBezTo>
                  <a:cubicBezTo>
                    <a:pt x="2" y="6"/>
                    <a:pt x="0" y="14"/>
                    <a:pt x="4" y="19"/>
                  </a:cubicBezTo>
                  <a:cubicBezTo>
                    <a:pt x="8" y="24"/>
                    <a:pt x="17" y="25"/>
                    <a:pt x="21" y="19"/>
                  </a:cubicBezTo>
                  <a:cubicBezTo>
                    <a:pt x="25" y="14"/>
                    <a:pt x="21" y="6"/>
                    <a:pt x="15" y="5"/>
                  </a:cubicBezTo>
                  <a:cubicBezTo>
                    <a:pt x="10" y="4"/>
                    <a:pt x="2" y="6"/>
                    <a:pt x="1" y="11"/>
                  </a:cubicBezTo>
                  <a:cubicBezTo>
                    <a:pt x="0" y="17"/>
                    <a:pt x="6" y="21"/>
                    <a:pt x="11" y="20"/>
                  </a:cubicBezTo>
                  <a:cubicBezTo>
                    <a:pt x="17" y="19"/>
                    <a:pt x="25" y="12"/>
                    <a:pt x="18" y="7"/>
                  </a:cubicBezTo>
                  <a:cubicBezTo>
                    <a:pt x="14" y="5"/>
                    <a:pt x="10" y="5"/>
                    <a:pt x="7" y="7"/>
                  </a:cubicBezTo>
                  <a:cubicBezTo>
                    <a:pt x="4" y="9"/>
                    <a:pt x="2" y="13"/>
                    <a:pt x="4" y="16"/>
                  </a:cubicBezTo>
                  <a:cubicBezTo>
                    <a:pt x="8" y="21"/>
                    <a:pt x="20" y="21"/>
                    <a:pt x="20" y="13"/>
                  </a:cubicBezTo>
                  <a:cubicBezTo>
                    <a:pt x="20" y="11"/>
                    <a:pt x="18" y="9"/>
                    <a:pt x="16" y="8"/>
                  </a:cubicBezTo>
                  <a:cubicBezTo>
                    <a:pt x="13" y="7"/>
                    <a:pt x="12" y="12"/>
                    <a:pt x="11" y="14"/>
                  </a:cubicBezTo>
                  <a:cubicBezTo>
                    <a:pt x="10" y="15"/>
                    <a:pt x="12" y="17"/>
                    <a:pt x="13" y="16"/>
                  </a:cubicBezTo>
                  <a:cubicBezTo>
                    <a:pt x="15" y="16"/>
                    <a:pt x="17" y="16"/>
                    <a:pt x="18" y="15"/>
                  </a:cubicBezTo>
                  <a:cubicBezTo>
                    <a:pt x="17" y="13"/>
                    <a:pt x="16" y="13"/>
                    <a:pt x="15" y="12"/>
                  </a:cubicBezTo>
                  <a:cubicBezTo>
                    <a:pt x="15" y="13"/>
                    <a:pt x="14" y="14"/>
                    <a:pt x="12" y="13"/>
                  </a:cubicBezTo>
                  <a:cubicBezTo>
                    <a:pt x="9" y="13"/>
                    <a:pt x="8" y="17"/>
                    <a:pt x="11" y="18"/>
                  </a:cubicBezTo>
                  <a:cubicBezTo>
                    <a:pt x="14" y="19"/>
                    <a:pt x="17" y="17"/>
                    <a:pt x="19" y="14"/>
                  </a:cubicBezTo>
                  <a:cubicBezTo>
                    <a:pt x="20" y="12"/>
                    <a:pt x="18" y="10"/>
                    <a:pt x="16" y="11"/>
                  </a:cubicBezTo>
                  <a:cubicBezTo>
                    <a:pt x="15" y="12"/>
                    <a:pt x="14" y="12"/>
                    <a:pt x="12" y="13"/>
                  </a:cubicBezTo>
                  <a:cubicBezTo>
                    <a:pt x="13" y="13"/>
                    <a:pt x="14" y="14"/>
                    <a:pt x="15" y="15"/>
                  </a:cubicBezTo>
                  <a:cubicBezTo>
                    <a:pt x="15" y="14"/>
                    <a:pt x="15" y="13"/>
                    <a:pt x="16" y="13"/>
                  </a:cubicBezTo>
                  <a:cubicBezTo>
                    <a:pt x="16" y="12"/>
                    <a:pt x="15" y="12"/>
                    <a:pt x="15" y="12"/>
                  </a:cubicBezTo>
                  <a:cubicBezTo>
                    <a:pt x="16" y="13"/>
                    <a:pt x="16" y="14"/>
                    <a:pt x="15" y="15"/>
                  </a:cubicBezTo>
                  <a:cubicBezTo>
                    <a:pt x="13" y="16"/>
                    <a:pt x="9" y="15"/>
                    <a:pt x="8" y="13"/>
                  </a:cubicBezTo>
                  <a:cubicBezTo>
                    <a:pt x="7" y="12"/>
                    <a:pt x="12" y="9"/>
                    <a:pt x="13" y="9"/>
                  </a:cubicBezTo>
                  <a:cubicBezTo>
                    <a:pt x="15" y="9"/>
                    <a:pt x="18" y="11"/>
                    <a:pt x="16" y="13"/>
                  </a:cubicBezTo>
                  <a:cubicBezTo>
                    <a:pt x="16" y="15"/>
                    <a:pt x="13" y="15"/>
                    <a:pt x="11" y="16"/>
                  </a:cubicBezTo>
                  <a:cubicBezTo>
                    <a:pt x="9" y="16"/>
                    <a:pt x="7" y="16"/>
                    <a:pt x="6" y="13"/>
                  </a:cubicBezTo>
                  <a:cubicBezTo>
                    <a:pt x="4" y="10"/>
                    <a:pt x="8" y="9"/>
                    <a:pt x="11" y="9"/>
                  </a:cubicBezTo>
                  <a:cubicBezTo>
                    <a:pt x="14" y="8"/>
                    <a:pt x="16" y="9"/>
                    <a:pt x="18" y="12"/>
                  </a:cubicBezTo>
                  <a:cubicBezTo>
                    <a:pt x="21" y="15"/>
                    <a:pt x="17" y="19"/>
                    <a:pt x="13" y="19"/>
                  </a:cubicBezTo>
                  <a:cubicBezTo>
                    <a:pt x="5" y="20"/>
                    <a:pt x="4" y="10"/>
                    <a:pt x="10" y="6"/>
                  </a:cubicBezTo>
                  <a:cubicBezTo>
                    <a:pt x="13" y="5"/>
                    <a:pt x="16" y="6"/>
                    <a:pt x="18" y="7"/>
                  </a:cubicBezTo>
                  <a:cubicBezTo>
                    <a:pt x="22" y="10"/>
                    <a:pt x="23" y="13"/>
                    <a:pt x="21" y="17"/>
                  </a:cubicBezTo>
                  <a:cubicBezTo>
                    <a:pt x="17" y="23"/>
                    <a:pt x="10" y="15"/>
                    <a:pt x="8" y="12"/>
                  </a:cubicBezTo>
                  <a:cubicBezTo>
                    <a:pt x="7" y="9"/>
                    <a:pt x="4" y="11"/>
                    <a:pt x="5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6" name="Freeform 907"/>
            <p:cNvSpPr/>
            <p:nvPr/>
          </p:nvSpPr>
          <p:spPr bwMode="auto">
            <a:xfrm>
              <a:off x="559" y="3475"/>
              <a:ext cx="263" cy="186"/>
            </a:xfrm>
            <a:custGeom>
              <a:avLst/>
              <a:gdLst>
                <a:gd name="T0" fmla="*/ 1 w 216"/>
                <a:gd name="T1" fmla="*/ 25 h 152"/>
                <a:gd name="T2" fmla="*/ 9 w 216"/>
                <a:gd name="T3" fmla="*/ 87 h 152"/>
                <a:gd name="T4" fmla="*/ 18 w 216"/>
                <a:gd name="T5" fmla="*/ 137 h 152"/>
                <a:gd name="T6" fmla="*/ 61 w 216"/>
                <a:gd name="T7" fmla="*/ 147 h 152"/>
                <a:gd name="T8" fmla="*/ 97 w 216"/>
                <a:gd name="T9" fmla="*/ 143 h 152"/>
                <a:gd name="T10" fmla="*/ 139 w 216"/>
                <a:gd name="T11" fmla="*/ 141 h 152"/>
                <a:gd name="T12" fmla="*/ 212 w 216"/>
                <a:gd name="T13" fmla="*/ 105 h 152"/>
                <a:gd name="T14" fmla="*/ 198 w 216"/>
                <a:gd name="T15" fmla="*/ 42 h 152"/>
                <a:gd name="T16" fmla="*/ 177 w 216"/>
                <a:gd name="T17" fmla="*/ 8 h 152"/>
                <a:gd name="T18" fmla="*/ 125 w 216"/>
                <a:gd name="T19" fmla="*/ 7 h 152"/>
                <a:gd name="T20" fmla="*/ 41 w 216"/>
                <a:gd name="T21" fmla="*/ 12 h 152"/>
                <a:gd name="T22" fmla="*/ 9 w 216"/>
                <a:gd name="T23" fmla="*/ 21 h 152"/>
                <a:gd name="T24" fmla="*/ 6 w 216"/>
                <a:gd name="T25" fmla="*/ 63 h 152"/>
                <a:gd name="T26" fmla="*/ 41 w 216"/>
                <a:gd name="T27" fmla="*/ 148 h 152"/>
                <a:gd name="T28" fmla="*/ 105 w 216"/>
                <a:gd name="T29" fmla="*/ 143 h 152"/>
                <a:gd name="T30" fmla="*/ 176 w 216"/>
                <a:gd name="T31" fmla="*/ 134 h 152"/>
                <a:gd name="T32" fmla="*/ 203 w 216"/>
                <a:gd name="T33" fmla="*/ 81 h 152"/>
                <a:gd name="T34" fmla="*/ 189 w 216"/>
                <a:gd name="T35" fmla="*/ 27 h 152"/>
                <a:gd name="T36" fmla="*/ 171 w 216"/>
                <a:gd name="T37" fmla="*/ 4 h 152"/>
                <a:gd name="T38" fmla="*/ 132 w 216"/>
                <a:gd name="T39" fmla="*/ 3 h 152"/>
                <a:gd name="T40" fmla="*/ 65 w 216"/>
                <a:gd name="T41" fmla="*/ 8 h 152"/>
                <a:gd name="T42" fmla="*/ 36 w 216"/>
                <a:gd name="T43" fmla="*/ 13 h 152"/>
                <a:gd name="T44" fmla="*/ 13 w 216"/>
                <a:gd name="T45" fmla="*/ 18 h 152"/>
                <a:gd name="T46" fmla="*/ 2 w 216"/>
                <a:gd name="T47" fmla="*/ 47 h 152"/>
                <a:gd name="T48" fmla="*/ 6 w 216"/>
                <a:gd name="T49" fmla="*/ 47 h 152"/>
                <a:gd name="T50" fmla="*/ 28 w 216"/>
                <a:gd name="T51" fmla="*/ 18 h 152"/>
                <a:gd name="T52" fmla="*/ 60 w 216"/>
                <a:gd name="T53" fmla="*/ 13 h 152"/>
                <a:gd name="T54" fmla="*/ 135 w 216"/>
                <a:gd name="T55" fmla="*/ 7 h 152"/>
                <a:gd name="T56" fmla="*/ 183 w 216"/>
                <a:gd name="T57" fmla="*/ 23 h 152"/>
                <a:gd name="T58" fmla="*/ 199 w 216"/>
                <a:gd name="T59" fmla="*/ 82 h 152"/>
                <a:gd name="T60" fmla="*/ 201 w 216"/>
                <a:gd name="T61" fmla="*/ 111 h 152"/>
                <a:gd name="T62" fmla="*/ 165 w 216"/>
                <a:gd name="T63" fmla="*/ 131 h 152"/>
                <a:gd name="T64" fmla="*/ 87 w 216"/>
                <a:gd name="T65" fmla="*/ 141 h 152"/>
                <a:gd name="T66" fmla="*/ 17 w 216"/>
                <a:gd name="T67" fmla="*/ 120 h 152"/>
                <a:gd name="T68" fmla="*/ 9 w 216"/>
                <a:gd name="T69" fmla="*/ 50 h 152"/>
                <a:gd name="T70" fmla="*/ 23 w 216"/>
                <a:gd name="T71" fmla="*/ 18 h 152"/>
                <a:gd name="T72" fmla="*/ 54 w 216"/>
                <a:gd name="T73" fmla="*/ 16 h 152"/>
                <a:gd name="T74" fmla="*/ 138 w 216"/>
                <a:gd name="T75" fmla="*/ 10 h 152"/>
                <a:gd name="T76" fmla="*/ 164 w 216"/>
                <a:gd name="T77" fmla="*/ 9 h 152"/>
                <a:gd name="T78" fmla="*/ 193 w 216"/>
                <a:gd name="T79" fmla="*/ 39 h 152"/>
                <a:gd name="T80" fmla="*/ 208 w 216"/>
                <a:gd name="T81" fmla="*/ 113 h 152"/>
                <a:gd name="T82" fmla="*/ 133 w 216"/>
                <a:gd name="T83" fmla="*/ 137 h 152"/>
                <a:gd name="T84" fmla="*/ 55 w 216"/>
                <a:gd name="T85" fmla="*/ 143 h 152"/>
                <a:gd name="T86" fmla="*/ 18 w 216"/>
                <a:gd name="T87" fmla="*/ 126 h 152"/>
                <a:gd name="T88" fmla="*/ 13 w 216"/>
                <a:gd name="T89" fmla="*/ 87 h 152"/>
                <a:gd name="T90" fmla="*/ 6 w 216"/>
                <a:gd name="T91" fmla="*/ 28 h 152"/>
                <a:gd name="T92" fmla="*/ 5 w 216"/>
                <a:gd name="T93" fmla="*/ 24 h 152"/>
                <a:gd name="T94" fmla="*/ 1 w 216"/>
                <a:gd name="T95" fmla="*/ 2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16" h="152">
                  <a:moveTo>
                    <a:pt x="1" y="25"/>
                  </a:moveTo>
                  <a:cubicBezTo>
                    <a:pt x="8" y="44"/>
                    <a:pt x="7" y="67"/>
                    <a:pt x="9" y="87"/>
                  </a:cubicBezTo>
                  <a:cubicBezTo>
                    <a:pt x="10" y="100"/>
                    <a:pt x="8" y="127"/>
                    <a:pt x="18" y="137"/>
                  </a:cubicBezTo>
                  <a:cubicBezTo>
                    <a:pt x="28" y="147"/>
                    <a:pt x="48" y="146"/>
                    <a:pt x="61" y="147"/>
                  </a:cubicBezTo>
                  <a:cubicBezTo>
                    <a:pt x="73" y="147"/>
                    <a:pt x="85" y="144"/>
                    <a:pt x="97" y="143"/>
                  </a:cubicBezTo>
                  <a:cubicBezTo>
                    <a:pt x="111" y="142"/>
                    <a:pt x="125" y="142"/>
                    <a:pt x="139" y="141"/>
                  </a:cubicBezTo>
                  <a:cubicBezTo>
                    <a:pt x="165" y="140"/>
                    <a:pt x="216" y="142"/>
                    <a:pt x="212" y="105"/>
                  </a:cubicBezTo>
                  <a:cubicBezTo>
                    <a:pt x="209" y="84"/>
                    <a:pt x="202" y="63"/>
                    <a:pt x="198" y="42"/>
                  </a:cubicBezTo>
                  <a:cubicBezTo>
                    <a:pt x="195" y="29"/>
                    <a:pt x="192" y="12"/>
                    <a:pt x="177" y="8"/>
                  </a:cubicBezTo>
                  <a:cubicBezTo>
                    <a:pt x="160" y="3"/>
                    <a:pt x="142" y="6"/>
                    <a:pt x="125" y="7"/>
                  </a:cubicBezTo>
                  <a:cubicBezTo>
                    <a:pt x="97" y="8"/>
                    <a:pt x="69" y="11"/>
                    <a:pt x="41" y="12"/>
                  </a:cubicBezTo>
                  <a:cubicBezTo>
                    <a:pt x="30" y="13"/>
                    <a:pt x="17" y="12"/>
                    <a:pt x="9" y="21"/>
                  </a:cubicBezTo>
                  <a:cubicBezTo>
                    <a:pt x="0" y="30"/>
                    <a:pt x="5" y="52"/>
                    <a:pt x="6" y="63"/>
                  </a:cubicBezTo>
                  <a:cubicBezTo>
                    <a:pt x="7" y="91"/>
                    <a:pt x="5" y="140"/>
                    <a:pt x="41" y="148"/>
                  </a:cubicBezTo>
                  <a:cubicBezTo>
                    <a:pt x="60" y="152"/>
                    <a:pt x="86" y="145"/>
                    <a:pt x="105" y="143"/>
                  </a:cubicBezTo>
                  <a:cubicBezTo>
                    <a:pt x="129" y="141"/>
                    <a:pt x="153" y="138"/>
                    <a:pt x="176" y="134"/>
                  </a:cubicBezTo>
                  <a:cubicBezTo>
                    <a:pt x="206" y="129"/>
                    <a:pt x="209" y="107"/>
                    <a:pt x="203" y="81"/>
                  </a:cubicBezTo>
                  <a:cubicBezTo>
                    <a:pt x="199" y="63"/>
                    <a:pt x="195" y="45"/>
                    <a:pt x="189" y="27"/>
                  </a:cubicBezTo>
                  <a:cubicBezTo>
                    <a:pt x="185" y="16"/>
                    <a:pt x="182" y="8"/>
                    <a:pt x="171" y="4"/>
                  </a:cubicBezTo>
                  <a:cubicBezTo>
                    <a:pt x="159" y="0"/>
                    <a:pt x="144" y="2"/>
                    <a:pt x="132" y="3"/>
                  </a:cubicBezTo>
                  <a:cubicBezTo>
                    <a:pt x="110" y="5"/>
                    <a:pt x="88" y="5"/>
                    <a:pt x="65" y="8"/>
                  </a:cubicBezTo>
                  <a:cubicBezTo>
                    <a:pt x="56" y="9"/>
                    <a:pt x="46" y="11"/>
                    <a:pt x="36" y="13"/>
                  </a:cubicBezTo>
                  <a:cubicBezTo>
                    <a:pt x="29" y="14"/>
                    <a:pt x="19" y="14"/>
                    <a:pt x="13" y="18"/>
                  </a:cubicBezTo>
                  <a:cubicBezTo>
                    <a:pt x="3" y="25"/>
                    <a:pt x="3" y="36"/>
                    <a:pt x="2" y="47"/>
                  </a:cubicBezTo>
                  <a:cubicBezTo>
                    <a:pt x="1" y="49"/>
                    <a:pt x="6" y="49"/>
                    <a:pt x="6" y="47"/>
                  </a:cubicBezTo>
                  <a:cubicBezTo>
                    <a:pt x="7" y="32"/>
                    <a:pt x="12" y="22"/>
                    <a:pt x="28" y="18"/>
                  </a:cubicBezTo>
                  <a:cubicBezTo>
                    <a:pt x="39" y="17"/>
                    <a:pt x="49" y="15"/>
                    <a:pt x="60" y="13"/>
                  </a:cubicBezTo>
                  <a:cubicBezTo>
                    <a:pt x="85" y="9"/>
                    <a:pt x="110" y="9"/>
                    <a:pt x="135" y="7"/>
                  </a:cubicBezTo>
                  <a:cubicBezTo>
                    <a:pt x="153" y="5"/>
                    <a:pt x="176" y="2"/>
                    <a:pt x="183" y="23"/>
                  </a:cubicBezTo>
                  <a:cubicBezTo>
                    <a:pt x="190" y="43"/>
                    <a:pt x="195" y="62"/>
                    <a:pt x="199" y="82"/>
                  </a:cubicBezTo>
                  <a:cubicBezTo>
                    <a:pt x="201" y="92"/>
                    <a:pt x="203" y="101"/>
                    <a:pt x="201" y="111"/>
                  </a:cubicBezTo>
                  <a:cubicBezTo>
                    <a:pt x="198" y="127"/>
                    <a:pt x="178" y="130"/>
                    <a:pt x="165" y="131"/>
                  </a:cubicBezTo>
                  <a:cubicBezTo>
                    <a:pt x="139" y="135"/>
                    <a:pt x="113" y="138"/>
                    <a:pt x="87" y="141"/>
                  </a:cubicBezTo>
                  <a:cubicBezTo>
                    <a:pt x="59" y="144"/>
                    <a:pt x="29" y="152"/>
                    <a:pt x="17" y="120"/>
                  </a:cubicBezTo>
                  <a:cubicBezTo>
                    <a:pt x="10" y="98"/>
                    <a:pt x="11" y="73"/>
                    <a:pt x="9" y="50"/>
                  </a:cubicBezTo>
                  <a:cubicBezTo>
                    <a:pt x="9" y="37"/>
                    <a:pt x="7" y="22"/>
                    <a:pt x="23" y="18"/>
                  </a:cubicBezTo>
                  <a:cubicBezTo>
                    <a:pt x="33" y="15"/>
                    <a:pt x="44" y="16"/>
                    <a:pt x="54" y="16"/>
                  </a:cubicBezTo>
                  <a:cubicBezTo>
                    <a:pt x="82" y="14"/>
                    <a:pt x="110" y="11"/>
                    <a:pt x="138" y="10"/>
                  </a:cubicBezTo>
                  <a:cubicBezTo>
                    <a:pt x="147" y="10"/>
                    <a:pt x="155" y="9"/>
                    <a:pt x="164" y="9"/>
                  </a:cubicBezTo>
                  <a:cubicBezTo>
                    <a:pt x="182" y="10"/>
                    <a:pt x="189" y="23"/>
                    <a:pt x="193" y="39"/>
                  </a:cubicBezTo>
                  <a:cubicBezTo>
                    <a:pt x="198" y="62"/>
                    <a:pt x="207" y="89"/>
                    <a:pt x="208" y="113"/>
                  </a:cubicBezTo>
                  <a:cubicBezTo>
                    <a:pt x="209" y="138"/>
                    <a:pt x="148" y="136"/>
                    <a:pt x="133" y="137"/>
                  </a:cubicBezTo>
                  <a:cubicBezTo>
                    <a:pt x="108" y="138"/>
                    <a:pt x="81" y="143"/>
                    <a:pt x="55" y="143"/>
                  </a:cubicBezTo>
                  <a:cubicBezTo>
                    <a:pt x="42" y="142"/>
                    <a:pt x="22" y="142"/>
                    <a:pt x="18" y="126"/>
                  </a:cubicBezTo>
                  <a:cubicBezTo>
                    <a:pt x="14" y="113"/>
                    <a:pt x="14" y="100"/>
                    <a:pt x="13" y="87"/>
                  </a:cubicBezTo>
                  <a:cubicBezTo>
                    <a:pt x="11" y="68"/>
                    <a:pt x="12" y="47"/>
                    <a:pt x="6" y="28"/>
                  </a:cubicBezTo>
                  <a:cubicBezTo>
                    <a:pt x="6" y="26"/>
                    <a:pt x="5" y="25"/>
                    <a:pt x="5" y="24"/>
                  </a:cubicBezTo>
                  <a:cubicBezTo>
                    <a:pt x="4" y="22"/>
                    <a:pt x="0" y="23"/>
                    <a:pt x="1" y="2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7" name="Freeform 908"/>
            <p:cNvSpPr/>
            <p:nvPr/>
          </p:nvSpPr>
          <p:spPr bwMode="auto">
            <a:xfrm>
              <a:off x="728" y="3181"/>
              <a:ext cx="367" cy="431"/>
            </a:xfrm>
            <a:custGeom>
              <a:avLst/>
              <a:gdLst>
                <a:gd name="T0" fmla="*/ 26 w 301"/>
                <a:gd name="T1" fmla="*/ 152 h 353"/>
                <a:gd name="T2" fmla="*/ 28 w 301"/>
                <a:gd name="T3" fmla="*/ 69 h 353"/>
                <a:gd name="T4" fmla="*/ 121 w 301"/>
                <a:gd name="T5" fmla="*/ 108 h 353"/>
                <a:gd name="T6" fmla="*/ 125 w 301"/>
                <a:gd name="T7" fmla="*/ 107 h 353"/>
                <a:gd name="T8" fmla="*/ 142 w 301"/>
                <a:gd name="T9" fmla="*/ 45 h 353"/>
                <a:gd name="T10" fmla="*/ 204 w 301"/>
                <a:gd name="T11" fmla="*/ 10 h 353"/>
                <a:gd name="T12" fmla="*/ 288 w 301"/>
                <a:gd name="T13" fmla="*/ 75 h 353"/>
                <a:gd name="T14" fmla="*/ 261 w 301"/>
                <a:gd name="T15" fmla="*/ 192 h 353"/>
                <a:gd name="T16" fmla="*/ 269 w 301"/>
                <a:gd name="T17" fmla="*/ 298 h 353"/>
                <a:gd name="T18" fmla="*/ 269 w 301"/>
                <a:gd name="T19" fmla="*/ 343 h 353"/>
                <a:gd name="T20" fmla="*/ 235 w 301"/>
                <a:gd name="T21" fmla="*/ 305 h 353"/>
                <a:gd name="T22" fmla="*/ 226 w 301"/>
                <a:gd name="T23" fmla="*/ 175 h 353"/>
                <a:gd name="T24" fmla="*/ 249 w 301"/>
                <a:gd name="T25" fmla="*/ 73 h 353"/>
                <a:gd name="T26" fmla="*/ 215 w 301"/>
                <a:gd name="T27" fmla="*/ 48 h 353"/>
                <a:gd name="T28" fmla="*/ 181 w 301"/>
                <a:gd name="T29" fmla="*/ 62 h 353"/>
                <a:gd name="T30" fmla="*/ 147 w 301"/>
                <a:gd name="T31" fmla="*/ 161 h 353"/>
                <a:gd name="T32" fmla="*/ 146 w 301"/>
                <a:gd name="T33" fmla="*/ 161 h 353"/>
                <a:gd name="T34" fmla="*/ 140 w 301"/>
                <a:gd name="T35" fmla="*/ 156 h 353"/>
                <a:gd name="T36" fmla="*/ 127 w 301"/>
                <a:gd name="T37" fmla="*/ 146 h 353"/>
                <a:gd name="T38" fmla="*/ 98 w 301"/>
                <a:gd name="T39" fmla="*/ 126 h 353"/>
                <a:gd name="T40" fmla="*/ 59 w 301"/>
                <a:gd name="T41" fmla="*/ 130 h 353"/>
                <a:gd name="T42" fmla="*/ 63 w 301"/>
                <a:gd name="T43" fmla="*/ 159 h 353"/>
                <a:gd name="T44" fmla="*/ 52 w 301"/>
                <a:gd name="T45" fmla="*/ 173 h 353"/>
                <a:gd name="T46" fmla="*/ 41 w 301"/>
                <a:gd name="T47" fmla="*/ 164 h 353"/>
                <a:gd name="T48" fmla="*/ 24 w 301"/>
                <a:gd name="T49" fmla="*/ 140 h 353"/>
                <a:gd name="T50" fmla="*/ 20 w 301"/>
                <a:gd name="T51" fmla="*/ 142 h 353"/>
                <a:gd name="T52" fmla="*/ 60 w 301"/>
                <a:gd name="T53" fmla="*/ 179 h 353"/>
                <a:gd name="T54" fmla="*/ 62 w 301"/>
                <a:gd name="T55" fmla="*/ 145 h 353"/>
                <a:gd name="T56" fmla="*/ 81 w 301"/>
                <a:gd name="T57" fmla="*/ 123 h 353"/>
                <a:gd name="T58" fmla="*/ 109 w 301"/>
                <a:gd name="T59" fmla="*/ 138 h 353"/>
                <a:gd name="T60" fmla="*/ 148 w 301"/>
                <a:gd name="T61" fmla="*/ 168 h 353"/>
                <a:gd name="T62" fmla="*/ 151 w 301"/>
                <a:gd name="T63" fmla="*/ 166 h 353"/>
                <a:gd name="T64" fmla="*/ 163 w 301"/>
                <a:gd name="T65" fmla="*/ 95 h 353"/>
                <a:gd name="T66" fmla="*/ 219 w 301"/>
                <a:gd name="T67" fmla="*/ 53 h 353"/>
                <a:gd name="T68" fmla="*/ 246 w 301"/>
                <a:gd name="T69" fmla="*/ 122 h 353"/>
                <a:gd name="T70" fmla="*/ 218 w 301"/>
                <a:gd name="T71" fmla="*/ 182 h 353"/>
                <a:gd name="T72" fmla="*/ 225 w 301"/>
                <a:gd name="T73" fmla="*/ 295 h 353"/>
                <a:gd name="T74" fmla="*/ 271 w 301"/>
                <a:gd name="T75" fmla="*/ 348 h 353"/>
                <a:gd name="T76" fmla="*/ 279 w 301"/>
                <a:gd name="T77" fmla="*/ 308 h 353"/>
                <a:gd name="T78" fmla="*/ 261 w 301"/>
                <a:gd name="T79" fmla="*/ 257 h 353"/>
                <a:gd name="T80" fmla="*/ 268 w 301"/>
                <a:gd name="T81" fmla="*/ 183 h 353"/>
                <a:gd name="T82" fmla="*/ 294 w 301"/>
                <a:gd name="T83" fmla="*/ 81 h 353"/>
                <a:gd name="T84" fmla="*/ 245 w 301"/>
                <a:gd name="T85" fmla="*/ 13 h 353"/>
                <a:gd name="T86" fmla="*/ 158 w 301"/>
                <a:gd name="T87" fmla="*/ 23 h 353"/>
                <a:gd name="T88" fmla="*/ 127 w 301"/>
                <a:gd name="T89" fmla="*/ 67 h 353"/>
                <a:gd name="T90" fmla="*/ 122 w 301"/>
                <a:gd name="T91" fmla="*/ 101 h 353"/>
                <a:gd name="T92" fmla="*/ 117 w 301"/>
                <a:gd name="T93" fmla="*/ 96 h 353"/>
                <a:gd name="T94" fmla="*/ 105 w 301"/>
                <a:gd name="T95" fmla="*/ 84 h 353"/>
                <a:gd name="T96" fmla="*/ 25 w 301"/>
                <a:gd name="T97" fmla="*/ 67 h 353"/>
                <a:gd name="T98" fmla="*/ 22 w 301"/>
                <a:gd name="T99" fmla="*/ 152 h 353"/>
                <a:gd name="T100" fmla="*/ 26 w 301"/>
                <a:gd name="T101" fmla="*/ 152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01" h="353">
                  <a:moveTo>
                    <a:pt x="26" y="152"/>
                  </a:moveTo>
                  <a:cubicBezTo>
                    <a:pt x="22" y="125"/>
                    <a:pt x="5" y="91"/>
                    <a:pt x="28" y="69"/>
                  </a:cubicBezTo>
                  <a:cubicBezTo>
                    <a:pt x="61" y="37"/>
                    <a:pt x="101" y="84"/>
                    <a:pt x="121" y="108"/>
                  </a:cubicBezTo>
                  <a:cubicBezTo>
                    <a:pt x="122" y="109"/>
                    <a:pt x="124" y="109"/>
                    <a:pt x="125" y="107"/>
                  </a:cubicBezTo>
                  <a:cubicBezTo>
                    <a:pt x="131" y="86"/>
                    <a:pt x="128" y="64"/>
                    <a:pt x="142" y="45"/>
                  </a:cubicBezTo>
                  <a:cubicBezTo>
                    <a:pt x="157" y="24"/>
                    <a:pt x="179" y="12"/>
                    <a:pt x="204" y="10"/>
                  </a:cubicBezTo>
                  <a:cubicBezTo>
                    <a:pt x="246" y="6"/>
                    <a:pt x="278" y="37"/>
                    <a:pt x="288" y="75"/>
                  </a:cubicBezTo>
                  <a:cubicBezTo>
                    <a:pt x="301" y="118"/>
                    <a:pt x="272" y="153"/>
                    <a:pt x="261" y="192"/>
                  </a:cubicBezTo>
                  <a:cubicBezTo>
                    <a:pt x="251" y="224"/>
                    <a:pt x="252" y="268"/>
                    <a:pt x="269" y="298"/>
                  </a:cubicBezTo>
                  <a:cubicBezTo>
                    <a:pt x="273" y="307"/>
                    <a:pt x="297" y="349"/>
                    <a:pt x="269" y="343"/>
                  </a:cubicBezTo>
                  <a:cubicBezTo>
                    <a:pt x="254" y="340"/>
                    <a:pt x="242" y="318"/>
                    <a:pt x="235" y="305"/>
                  </a:cubicBezTo>
                  <a:cubicBezTo>
                    <a:pt x="212" y="267"/>
                    <a:pt x="207" y="215"/>
                    <a:pt x="226" y="175"/>
                  </a:cubicBezTo>
                  <a:cubicBezTo>
                    <a:pt x="241" y="142"/>
                    <a:pt x="264" y="110"/>
                    <a:pt x="249" y="73"/>
                  </a:cubicBezTo>
                  <a:cubicBezTo>
                    <a:pt x="243" y="60"/>
                    <a:pt x="229" y="51"/>
                    <a:pt x="215" y="48"/>
                  </a:cubicBezTo>
                  <a:cubicBezTo>
                    <a:pt x="201" y="44"/>
                    <a:pt x="190" y="53"/>
                    <a:pt x="181" y="62"/>
                  </a:cubicBezTo>
                  <a:cubicBezTo>
                    <a:pt x="156" y="92"/>
                    <a:pt x="149" y="122"/>
                    <a:pt x="147" y="161"/>
                  </a:cubicBezTo>
                  <a:cubicBezTo>
                    <a:pt x="147" y="163"/>
                    <a:pt x="151" y="165"/>
                    <a:pt x="146" y="161"/>
                  </a:cubicBezTo>
                  <a:cubicBezTo>
                    <a:pt x="144" y="159"/>
                    <a:pt x="142" y="158"/>
                    <a:pt x="140" y="156"/>
                  </a:cubicBezTo>
                  <a:cubicBezTo>
                    <a:pt x="136" y="153"/>
                    <a:pt x="132" y="149"/>
                    <a:pt x="127" y="146"/>
                  </a:cubicBezTo>
                  <a:cubicBezTo>
                    <a:pt x="118" y="138"/>
                    <a:pt x="108" y="131"/>
                    <a:pt x="98" y="126"/>
                  </a:cubicBezTo>
                  <a:cubicBezTo>
                    <a:pt x="85" y="118"/>
                    <a:pt x="67" y="113"/>
                    <a:pt x="59" y="130"/>
                  </a:cubicBezTo>
                  <a:cubicBezTo>
                    <a:pt x="55" y="140"/>
                    <a:pt x="59" y="150"/>
                    <a:pt x="63" y="159"/>
                  </a:cubicBezTo>
                  <a:cubicBezTo>
                    <a:pt x="64" y="164"/>
                    <a:pt x="70" y="181"/>
                    <a:pt x="52" y="173"/>
                  </a:cubicBezTo>
                  <a:cubicBezTo>
                    <a:pt x="48" y="171"/>
                    <a:pt x="44" y="167"/>
                    <a:pt x="41" y="164"/>
                  </a:cubicBezTo>
                  <a:cubicBezTo>
                    <a:pt x="34" y="157"/>
                    <a:pt x="29" y="148"/>
                    <a:pt x="24" y="140"/>
                  </a:cubicBezTo>
                  <a:cubicBezTo>
                    <a:pt x="22" y="138"/>
                    <a:pt x="19" y="140"/>
                    <a:pt x="20" y="142"/>
                  </a:cubicBezTo>
                  <a:cubicBezTo>
                    <a:pt x="29" y="156"/>
                    <a:pt x="41" y="179"/>
                    <a:pt x="60" y="179"/>
                  </a:cubicBezTo>
                  <a:cubicBezTo>
                    <a:pt x="78" y="178"/>
                    <a:pt x="64" y="152"/>
                    <a:pt x="62" y="145"/>
                  </a:cubicBezTo>
                  <a:cubicBezTo>
                    <a:pt x="58" y="131"/>
                    <a:pt x="68" y="121"/>
                    <a:pt x="81" y="123"/>
                  </a:cubicBezTo>
                  <a:cubicBezTo>
                    <a:pt x="92" y="125"/>
                    <a:pt x="101" y="132"/>
                    <a:pt x="109" y="138"/>
                  </a:cubicBezTo>
                  <a:cubicBezTo>
                    <a:pt x="123" y="147"/>
                    <a:pt x="135" y="158"/>
                    <a:pt x="148" y="168"/>
                  </a:cubicBezTo>
                  <a:cubicBezTo>
                    <a:pt x="149" y="168"/>
                    <a:pt x="151" y="167"/>
                    <a:pt x="151" y="166"/>
                  </a:cubicBezTo>
                  <a:cubicBezTo>
                    <a:pt x="152" y="142"/>
                    <a:pt x="153" y="118"/>
                    <a:pt x="163" y="95"/>
                  </a:cubicBezTo>
                  <a:cubicBezTo>
                    <a:pt x="173" y="75"/>
                    <a:pt x="193" y="47"/>
                    <a:pt x="219" y="53"/>
                  </a:cubicBezTo>
                  <a:cubicBezTo>
                    <a:pt x="250" y="61"/>
                    <a:pt x="254" y="97"/>
                    <a:pt x="246" y="122"/>
                  </a:cubicBezTo>
                  <a:cubicBezTo>
                    <a:pt x="240" y="143"/>
                    <a:pt x="226" y="161"/>
                    <a:pt x="218" y="182"/>
                  </a:cubicBezTo>
                  <a:cubicBezTo>
                    <a:pt x="204" y="219"/>
                    <a:pt x="210" y="260"/>
                    <a:pt x="225" y="295"/>
                  </a:cubicBezTo>
                  <a:cubicBezTo>
                    <a:pt x="233" y="314"/>
                    <a:pt x="249" y="343"/>
                    <a:pt x="271" y="348"/>
                  </a:cubicBezTo>
                  <a:cubicBezTo>
                    <a:pt x="296" y="353"/>
                    <a:pt x="284" y="318"/>
                    <a:pt x="279" y="308"/>
                  </a:cubicBezTo>
                  <a:cubicBezTo>
                    <a:pt x="270" y="291"/>
                    <a:pt x="263" y="277"/>
                    <a:pt x="261" y="257"/>
                  </a:cubicBezTo>
                  <a:cubicBezTo>
                    <a:pt x="258" y="233"/>
                    <a:pt x="260" y="206"/>
                    <a:pt x="268" y="183"/>
                  </a:cubicBezTo>
                  <a:cubicBezTo>
                    <a:pt x="279" y="148"/>
                    <a:pt x="300" y="120"/>
                    <a:pt x="294" y="81"/>
                  </a:cubicBezTo>
                  <a:cubicBezTo>
                    <a:pt x="289" y="53"/>
                    <a:pt x="271" y="27"/>
                    <a:pt x="245" y="13"/>
                  </a:cubicBezTo>
                  <a:cubicBezTo>
                    <a:pt x="219" y="0"/>
                    <a:pt x="181" y="4"/>
                    <a:pt x="158" y="23"/>
                  </a:cubicBezTo>
                  <a:cubicBezTo>
                    <a:pt x="143" y="34"/>
                    <a:pt x="132" y="49"/>
                    <a:pt x="127" y="67"/>
                  </a:cubicBezTo>
                  <a:cubicBezTo>
                    <a:pt x="124" y="78"/>
                    <a:pt x="125" y="90"/>
                    <a:pt x="122" y="101"/>
                  </a:cubicBezTo>
                  <a:cubicBezTo>
                    <a:pt x="122" y="105"/>
                    <a:pt x="117" y="97"/>
                    <a:pt x="117" y="96"/>
                  </a:cubicBezTo>
                  <a:cubicBezTo>
                    <a:pt x="113" y="92"/>
                    <a:pt x="109" y="88"/>
                    <a:pt x="105" y="84"/>
                  </a:cubicBezTo>
                  <a:cubicBezTo>
                    <a:pt x="84" y="61"/>
                    <a:pt x="53" y="44"/>
                    <a:pt x="25" y="67"/>
                  </a:cubicBezTo>
                  <a:cubicBezTo>
                    <a:pt x="0" y="86"/>
                    <a:pt x="18" y="127"/>
                    <a:pt x="22" y="152"/>
                  </a:cubicBezTo>
                  <a:cubicBezTo>
                    <a:pt x="22" y="154"/>
                    <a:pt x="26" y="154"/>
                    <a:pt x="26" y="15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8" name="Freeform 909"/>
            <p:cNvSpPr/>
            <p:nvPr/>
          </p:nvSpPr>
          <p:spPr bwMode="auto">
            <a:xfrm>
              <a:off x="6528" y="382"/>
              <a:ext cx="6" cy="5"/>
            </a:xfrm>
            <a:custGeom>
              <a:avLst/>
              <a:gdLst>
                <a:gd name="T0" fmla="*/ 2 w 5"/>
                <a:gd name="T1" fmla="*/ 4 h 4"/>
                <a:gd name="T2" fmla="*/ 2 w 5"/>
                <a:gd name="T3" fmla="*/ 0 h 4"/>
                <a:gd name="T4" fmla="*/ 2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5" y="4"/>
                    <a:pt x="5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9" name="Freeform 910"/>
            <p:cNvSpPr/>
            <p:nvPr/>
          </p:nvSpPr>
          <p:spPr bwMode="auto">
            <a:xfrm>
              <a:off x="6171" y="2521"/>
              <a:ext cx="189" cy="213"/>
            </a:xfrm>
            <a:custGeom>
              <a:avLst/>
              <a:gdLst>
                <a:gd name="T0" fmla="*/ 8 w 155"/>
                <a:gd name="T1" fmla="*/ 140 h 175"/>
                <a:gd name="T2" fmla="*/ 40 w 155"/>
                <a:gd name="T3" fmla="*/ 95 h 175"/>
                <a:gd name="T4" fmla="*/ 75 w 155"/>
                <a:gd name="T5" fmla="*/ 48 h 175"/>
                <a:gd name="T6" fmla="*/ 130 w 155"/>
                <a:gd name="T7" fmla="*/ 7 h 175"/>
                <a:gd name="T8" fmla="*/ 134 w 155"/>
                <a:gd name="T9" fmla="*/ 47 h 175"/>
                <a:gd name="T10" fmla="*/ 87 w 155"/>
                <a:gd name="T11" fmla="*/ 103 h 175"/>
                <a:gd name="T12" fmla="*/ 50 w 155"/>
                <a:gd name="T13" fmla="*/ 147 h 175"/>
                <a:gd name="T14" fmla="*/ 36 w 155"/>
                <a:gd name="T15" fmla="*/ 162 h 175"/>
                <a:gd name="T16" fmla="*/ 8 w 155"/>
                <a:gd name="T17" fmla="*/ 141 h 175"/>
                <a:gd name="T18" fmla="*/ 4 w 155"/>
                <a:gd name="T19" fmla="*/ 140 h 175"/>
                <a:gd name="T20" fmla="*/ 20 w 155"/>
                <a:gd name="T21" fmla="*/ 171 h 175"/>
                <a:gd name="T22" fmla="*/ 57 w 155"/>
                <a:gd name="T23" fmla="*/ 144 h 175"/>
                <a:gd name="T24" fmla="*/ 137 w 155"/>
                <a:gd name="T25" fmla="*/ 49 h 175"/>
                <a:gd name="T26" fmla="*/ 147 w 155"/>
                <a:gd name="T27" fmla="*/ 15 h 175"/>
                <a:gd name="T28" fmla="*/ 109 w 155"/>
                <a:gd name="T29" fmla="*/ 5 h 175"/>
                <a:gd name="T30" fmla="*/ 86 w 155"/>
                <a:gd name="T31" fmla="*/ 27 h 175"/>
                <a:gd name="T32" fmla="*/ 55 w 155"/>
                <a:gd name="T33" fmla="*/ 67 h 175"/>
                <a:gd name="T34" fmla="*/ 27 w 155"/>
                <a:gd name="T35" fmla="*/ 104 h 175"/>
                <a:gd name="T36" fmla="*/ 4 w 155"/>
                <a:gd name="T37" fmla="*/ 138 h 175"/>
                <a:gd name="T38" fmla="*/ 8 w 155"/>
                <a:gd name="T39" fmla="*/ 14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5" h="175">
                  <a:moveTo>
                    <a:pt x="8" y="140"/>
                  </a:moveTo>
                  <a:cubicBezTo>
                    <a:pt x="15" y="123"/>
                    <a:pt x="29" y="110"/>
                    <a:pt x="40" y="95"/>
                  </a:cubicBezTo>
                  <a:cubicBezTo>
                    <a:pt x="52" y="79"/>
                    <a:pt x="63" y="63"/>
                    <a:pt x="75" y="48"/>
                  </a:cubicBezTo>
                  <a:cubicBezTo>
                    <a:pt x="89" y="31"/>
                    <a:pt x="104" y="1"/>
                    <a:pt x="130" y="7"/>
                  </a:cubicBezTo>
                  <a:cubicBezTo>
                    <a:pt x="155" y="12"/>
                    <a:pt x="142" y="35"/>
                    <a:pt x="134" y="47"/>
                  </a:cubicBezTo>
                  <a:cubicBezTo>
                    <a:pt x="120" y="68"/>
                    <a:pt x="101" y="84"/>
                    <a:pt x="87" y="103"/>
                  </a:cubicBezTo>
                  <a:cubicBezTo>
                    <a:pt x="76" y="119"/>
                    <a:pt x="62" y="132"/>
                    <a:pt x="50" y="147"/>
                  </a:cubicBezTo>
                  <a:cubicBezTo>
                    <a:pt x="46" y="152"/>
                    <a:pt x="41" y="158"/>
                    <a:pt x="36" y="162"/>
                  </a:cubicBezTo>
                  <a:cubicBezTo>
                    <a:pt x="22" y="175"/>
                    <a:pt x="2" y="158"/>
                    <a:pt x="8" y="141"/>
                  </a:cubicBezTo>
                  <a:cubicBezTo>
                    <a:pt x="9" y="139"/>
                    <a:pt x="5" y="137"/>
                    <a:pt x="4" y="140"/>
                  </a:cubicBezTo>
                  <a:cubicBezTo>
                    <a:pt x="0" y="150"/>
                    <a:pt x="8" y="169"/>
                    <a:pt x="20" y="171"/>
                  </a:cubicBezTo>
                  <a:cubicBezTo>
                    <a:pt x="36" y="175"/>
                    <a:pt x="48" y="155"/>
                    <a:pt x="57" y="144"/>
                  </a:cubicBezTo>
                  <a:cubicBezTo>
                    <a:pt x="83" y="112"/>
                    <a:pt x="113" y="83"/>
                    <a:pt x="137" y="49"/>
                  </a:cubicBezTo>
                  <a:cubicBezTo>
                    <a:pt x="144" y="40"/>
                    <a:pt x="152" y="27"/>
                    <a:pt x="147" y="15"/>
                  </a:cubicBezTo>
                  <a:cubicBezTo>
                    <a:pt x="142" y="0"/>
                    <a:pt x="121" y="0"/>
                    <a:pt x="109" y="5"/>
                  </a:cubicBezTo>
                  <a:cubicBezTo>
                    <a:pt x="100" y="9"/>
                    <a:pt x="92" y="19"/>
                    <a:pt x="86" y="27"/>
                  </a:cubicBezTo>
                  <a:cubicBezTo>
                    <a:pt x="76" y="40"/>
                    <a:pt x="65" y="53"/>
                    <a:pt x="55" y="67"/>
                  </a:cubicBezTo>
                  <a:cubicBezTo>
                    <a:pt x="46" y="79"/>
                    <a:pt x="38" y="92"/>
                    <a:pt x="27" y="104"/>
                  </a:cubicBezTo>
                  <a:cubicBezTo>
                    <a:pt x="18" y="114"/>
                    <a:pt x="10" y="125"/>
                    <a:pt x="4" y="138"/>
                  </a:cubicBezTo>
                  <a:cubicBezTo>
                    <a:pt x="3" y="141"/>
                    <a:pt x="6" y="143"/>
                    <a:pt x="8" y="14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0" name="Freeform 911"/>
            <p:cNvSpPr/>
            <p:nvPr/>
          </p:nvSpPr>
          <p:spPr bwMode="auto">
            <a:xfrm>
              <a:off x="6320" y="2295"/>
              <a:ext cx="236" cy="244"/>
            </a:xfrm>
            <a:custGeom>
              <a:avLst/>
              <a:gdLst>
                <a:gd name="T0" fmla="*/ 15 w 194"/>
                <a:gd name="T1" fmla="*/ 175 h 200"/>
                <a:gd name="T2" fmla="*/ 23 w 194"/>
                <a:gd name="T3" fmla="*/ 169 h 200"/>
                <a:gd name="T4" fmla="*/ 24 w 194"/>
                <a:gd name="T5" fmla="*/ 155 h 200"/>
                <a:gd name="T6" fmla="*/ 4 w 194"/>
                <a:gd name="T7" fmla="*/ 98 h 200"/>
                <a:gd name="T8" fmla="*/ 48 w 194"/>
                <a:gd name="T9" fmla="*/ 27 h 200"/>
                <a:gd name="T10" fmla="*/ 144 w 194"/>
                <a:gd name="T11" fmla="*/ 38 h 200"/>
                <a:gd name="T12" fmla="*/ 173 w 194"/>
                <a:gd name="T13" fmla="*/ 119 h 200"/>
                <a:gd name="T14" fmla="*/ 119 w 194"/>
                <a:gd name="T15" fmla="*/ 168 h 200"/>
                <a:gd name="T16" fmla="*/ 44 w 194"/>
                <a:gd name="T17" fmla="*/ 169 h 200"/>
                <a:gd name="T18" fmla="*/ 16 w 194"/>
                <a:gd name="T19" fmla="*/ 195 h 200"/>
                <a:gd name="T20" fmla="*/ 19 w 194"/>
                <a:gd name="T21" fmla="*/ 197 h 200"/>
                <a:gd name="T22" fmla="*/ 44 w 194"/>
                <a:gd name="T23" fmla="*/ 173 h 200"/>
                <a:gd name="T24" fmla="*/ 87 w 194"/>
                <a:gd name="T25" fmla="*/ 174 h 200"/>
                <a:gd name="T26" fmla="*/ 153 w 194"/>
                <a:gd name="T27" fmla="*/ 159 h 200"/>
                <a:gd name="T28" fmla="*/ 153 w 194"/>
                <a:gd name="T29" fmla="*/ 42 h 200"/>
                <a:gd name="T30" fmla="*/ 21 w 194"/>
                <a:gd name="T31" fmla="*/ 44 h 200"/>
                <a:gd name="T32" fmla="*/ 1 w 194"/>
                <a:gd name="T33" fmla="*/ 104 h 200"/>
                <a:gd name="T34" fmla="*/ 11 w 194"/>
                <a:gd name="T35" fmla="*/ 134 h 200"/>
                <a:gd name="T36" fmla="*/ 15 w 194"/>
                <a:gd name="T37" fmla="*/ 168 h 200"/>
                <a:gd name="T38" fmla="*/ 13 w 194"/>
                <a:gd name="T39" fmla="*/ 169 h 200"/>
                <a:gd name="T40" fmla="*/ 11 w 194"/>
                <a:gd name="T41" fmla="*/ 174 h 200"/>
                <a:gd name="T42" fmla="*/ 15 w 194"/>
                <a:gd name="T43" fmla="*/ 175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4" h="200">
                  <a:moveTo>
                    <a:pt x="15" y="175"/>
                  </a:moveTo>
                  <a:cubicBezTo>
                    <a:pt x="16" y="170"/>
                    <a:pt x="21" y="173"/>
                    <a:pt x="23" y="169"/>
                  </a:cubicBezTo>
                  <a:cubicBezTo>
                    <a:pt x="25" y="165"/>
                    <a:pt x="25" y="160"/>
                    <a:pt x="24" y="155"/>
                  </a:cubicBezTo>
                  <a:cubicBezTo>
                    <a:pt x="21" y="135"/>
                    <a:pt x="5" y="120"/>
                    <a:pt x="4" y="98"/>
                  </a:cubicBezTo>
                  <a:cubicBezTo>
                    <a:pt x="3" y="67"/>
                    <a:pt x="22" y="43"/>
                    <a:pt x="48" y="27"/>
                  </a:cubicBezTo>
                  <a:cubicBezTo>
                    <a:pt x="78" y="9"/>
                    <a:pt x="118" y="16"/>
                    <a:pt x="144" y="38"/>
                  </a:cubicBezTo>
                  <a:cubicBezTo>
                    <a:pt x="166" y="58"/>
                    <a:pt x="179" y="90"/>
                    <a:pt x="173" y="119"/>
                  </a:cubicBezTo>
                  <a:cubicBezTo>
                    <a:pt x="168" y="147"/>
                    <a:pt x="145" y="163"/>
                    <a:pt x="119" y="168"/>
                  </a:cubicBezTo>
                  <a:cubicBezTo>
                    <a:pt x="96" y="173"/>
                    <a:pt x="68" y="171"/>
                    <a:pt x="44" y="169"/>
                  </a:cubicBezTo>
                  <a:cubicBezTo>
                    <a:pt x="26" y="166"/>
                    <a:pt x="24" y="182"/>
                    <a:pt x="16" y="195"/>
                  </a:cubicBezTo>
                  <a:cubicBezTo>
                    <a:pt x="14" y="198"/>
                    <a:pt x="18" y="200"/>
                    <a:pt x="19" y="197"/>
                  </a:cubicBezTo>
                  <a:cubicBezTo>
                    <a:pt x="25" y="187"/>
                    <a:pt x="28" y="171"/>
                    <a:pt x="44" y="173"/>
                  </a:cubicBezTo>
                  <a:cubicBezTo>
                    <a:pt x="58" y="174"/>
                    <a:pt x="73" y="174"/>
                    <a:pt x="87" y="174"/>
                  </a:cubicBezTo>
                  <a:cubicBezTo>
                    <a:pt x="111" y="174"/>
                    <a:pt x="133" y="173"/>
                    <a:pt x="153" y="159"/>
                  </a:cubicBezTo>
                  <a:cubicBezTo>
                    <a:pt x="194" y="130"/>
                    <a:pt x="180" y="74"/>
                    <a:pt x="153" y="42"/>
                  </a:cubicBezTo>
                  <a:cubicBezTo>
                    <a:pt x="117" y="0"/>
                    <a:pt x="57" y="7"/>
                    <a:pt x="21" y="44"/>
                  </a:cubicBezTo>
                  <a:cubicBezTo>
                    <a:pt x="4" y="61"/>
                    <a:pt x="0" y="81"/>
                    <a:pt x="1" y="104"/>
                  </a:cubicBezTo>
                  <a:cubicBezTo>
                    <a:pt x="1" y="115"/>
                    <a:pt x="6" y="125"/>
                    <a:pt x="11" y="134"/>
                  </a:cubicBezTo>
                  <a:cubicBezTo>
                    <a:pt x="13" y="138"/>
                    <a:pt x="29" y="169"/>
                    <a:pt x="15" y="168"/>
                  </a:cubicBezTo>
                  <a:cubicBezTo>
                    <a:pt x="14" y="168"/>
                    <a:pt x="13" y="168"/>
                    <a:pt x="13" y="169"/>
                  </a:cubicBezTo>
                  <a:cubicBezTo>
                    <a:pt x="12" y="171"/>
                    <a:pt x="12" y="172"/>
                    <a:pt x="11" y="174"/>
                  </a:cubicBezTo>
                  <a:cubicBezTo>
                    <a:pt x="10" y="176"/>
                    <a:pt x="14" y="178"/>
                    <a:pt x="15" y="17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1" name="Freeform 912"/>
            <p:cNvSpPr/>
            <p:nvPr/>
          </p:nvSpPr>
          <p:spPr bwMode="auto">
            <a:xfrm>
              <a:off x="6336" y="2504"/>
              <a:ext cx="6" cy="6"/>
            </a:xfrm>
            <a:custGeom>
              <a:avLst/>
              <a:gdLst>
                <a:gd name="T0" fmla="*/ 2 w 5"/>
                <a:gd name="T1" fmla="*/ 5 h 5"/>
                <a:gd name="T2" fmla="*/ 2 w 5"/>
                <a:gd name="T3" fmla="*/ 0 h 5"/>
                <a:gd name="T4" fmla="*/ 2 w 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5"/>
                  </a:moveTo>
                  <a:cubicBezTo>
                    <a:pt x="5" y="5"/>
                    <a:pt x="5" y="0"/>
                    <a:pt x="2" y="0"/>
                  </a:cubicBezTo>
                  <a:cubicBezTo>
                    <a:pt x="0" y="0"/>
                    <a:pt x="0" y="5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2" name="Freeform 913"/>
            <p:cNvSpPr/>
            <p:nvPr/>
          </p:nvSpPr>
          <p:spPr bwMode="auto">
            <a:xfrm>
              <a:off x="6343" y="2329"/>
              <a:ext cx="181" cy="142"/>
            </a:xfrm>
            <a:custGeom>
              <a:avLst/>
              <a:gdLst>
                <a:gd name="T0" fmla="*/ 29 w 149"/>
                <a:gd name="T1" fmla="*/ 103 h 116"/>
                <a:gd name="T2" fmla="*/ 29 w 149"/>
                <a:gd name="T3" fmla="*/ 36 h 116"/>
                <a:gd name="T4" fmla="*/ 108 w 149"/>
                <a:gd name="T5" fmla="*/ 19 h 116"/>
                <a:gd name="T6" fmla="*/ 140 w 149"/>
                <a:gd name="T7" fmla="*/ 54 h 116"/>
                <a:gd name="T8" fmla="*/ 116 w 149"/>
                <a:gd name="T9" fmla="*/ 99 h 116"/>
                <a:gd name="T10" fmla="*/ 71 w 149"/>
                <a:gd name="T11" fmla="*/ 108 h 116"/>
                <a:gd name="T12" fmla="*/ 26 w 149"/>
                <a:gd name="T13" fmla="*/ 100 h 116"/>
                <a:gd name="T14" fmla="*/ 26 w 149"/>
                <a:gd name="T15" fmla="*/ 104 h 116"/>
                <a:gd name="T16" fmla="*/ 90 w 149"/>
                <a:gd name="T17" fmla="*/ 109 h 116"/>
                <a:gd name="T18" fmla="*/ 138 w 149"/>
                <a:gd name="T19" fmla="*/ 93 h 116"/>
                <a:gd name="T20" fmla="*/ 142 w 149"/>
                <a:gd name="T21" fmla="*/ 48 h 116"/>
                <a:gd name="T22" fmla="*/ 106 w 149"/>
                <a:gd name="T23" fmla="*/ 14 h 116"/>
                <a:gd name="T24" fmla="*/ 25 w 149"/>
                <a:gd name="T25" fmla="*/ 34 h 116"/>
                <a:gd name="T26" fmla="*/ 27 w 149"/>
                <a:gd name="T27" fmla="*/ 107 h 116"/>
                <a:gd name="T28" fmla="*/ 29 w 149"/>
                <a:gd name="T29" fmla="*/ 10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9" h="116">
                  <a:moveTo>
                    <a:pt x="29" y="103"/>
                  </a:moveTo>
                  <a:cubicBezTo>
                    <a:pt x="3" y="90"/>
                    <a:pt x="17" y="55"/>
                    <a:pt x="29" y="36"/>
                  </a:cubicBezTo>
                  <a:cubicBezTo>
                    <a:pt x="45" y="8"/>
                    <a:pt x="82" y="6"/>
                    <a:pt x="108" y="19"/>
                  </a:cubicBezTo>
                  <a:cubicBezTo>
                    <a:pt x="122" y="27"/>
                    <a:pt x="134" y="39"/>
                    <a:pt x="140" y="54"/>
                  </a:cubicBezTo>
                  <a:cubicBezTo>
                    <a:pt x="148" y="74"/>
                    <a:pt x="138" y="95"/>
                    <a:pt x="116" y="99"/>
                  </a:cubicBezTo>
                  <a:cubicBezTo>
                    <a:pt x="101" y="101"/>
                    <a:pt x="86" y="108"/>
                    <a:pt x="71" y="108"/>
                  </a:cubicBezTo>
                  <a:cubicBezTo>
                    <a:pt x="55" y="108"/>
                    <a:pt x="42" y="99"/>
                    <a:pt x="26" y="100"/>
                  </a:cubicBezTo>
                  <a:cubicBezTo>
                    <a:pt x="23" y="100"/>
                    <a:pt x="23" y="104"/>
                    <a:pt x="26" y="104"/>
                  </a:cubicBezTo>
                  <a:cubicBezTo>
                    <a:pt x="49" y="103"/>
                    <a:pt x="67" y="116"/>
                    <a:pt x="90" y="109"/>
                  </a:cubicBezTo>
                  <a:cubicBezTo>
                    <a:pt x="106" y="105"/>
                    <a:pt x="127" y="105"/>
                    <a:pt x="138" y="93"/>
                  </a:cubicBezTo>
                  <a:cubicBezTo>
                    <a:pt x="149" y="82"/>
                    <a:pt x="148" y="61"/>
                    <a:pt x="142" y="48"/>
                  </a:cubicBezTo>
                  <a:cubicBezTo>
                    <a:pt x="136" y="33"/>
                    <a:pt x="121" y="21"/>
                    <a:pt x="106" y="14"/>
                  </a:cubicBezTo>
                  <a:cubicBezTo>
                    <a:pt x="79" y="0"/>
                    <a:pt x="42" y="7"/>
                    <a:pt x="25" y="34"/>
                  </a:cubicBezTo>
                  <a:cubicBezTo>
                    <a:pt x="12" y="55"/>
                    <a:pt x="0" y="92"/>
                    <a:pt x="27" y="107"/>
                  </a:cubicBezTo>
                  <a:cubicBezTo>
                    <a:pt x="30" y="108"/>
                    <a:pt x="32" y="105"/>
                    <a:pt x="29" y="10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3" name="Freeform 914"/>
            <p:cNvSpPr/>
            <p:nvPr/>
          </p:nvSpPr>
          <p:spPr bwMode="auto">
            <a:xfrm>
              <a:off x="6373" y="2359"/>
              <a:ext cx="122" cy="95"/>
            </a:xfrm>
            <a:custGeom>
              <a:avLst/>
              <a:gdLst>
                <a:gd name="T0" fmla="*/ 85 w 100"/>
                <a:gd name="T1" fmla="*/ 9 h 78"/>
                <a:gd name="T2" fmla="*/ 40 w 100"/>
                <a:gd name="T3" fmla="*/ 45 h 78"/>
                <a:gd name="T4" fmla="*/ 3 w 100"/>
                <a:gd name="T5" fmla="*/ 73 h 78"/>
                <a:gd name="T6" fmla="*/ 5 w 100"/>
                <a:gd name="T7" fmla="*/ 77 h 78"/>
                <a:gd name="T8" fmla="*/ 98 w 100"/>
                <a:gd name="T9" fmla="*/ 6 h 78"/>
                <a:gd name="T10" fmla="*/ 96 w 100"/>
                <a:gd name="T11" fmla="*/ 2 h 78"/>
                <a:gd name="T12" fmla="*/ 3 w 100"/>
                <a:gd name="T13" fmla="*/ 73 h 78"/>
                <a:gd name="T14" fmla="*/ 5 w 100"/>
                <a:gd name="T15" fmla="*/ 77 h 78"/>
                <a:gd name="T16" fmla="*/ 47 w 100"/>
                <a:gd name="T17" fmla="*/ 45 h 78"/>
                <a:gd name="T18" fmla="*/ 88 w 100"/>
                <a:gd name="T19" fmla="*/ 12 h 78"/>
                <a:gd name="T20" fmla="*/ 85 w 100"/>
                <a:gd name="T21" fmla="*/ 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0" h="78">
                  <a:moveTo>
                    <a:pt x="85" y="9"/>
                  </a:moveTo>
                  <a:cubicBezTo>
                    <a:pt x="71" y="23"/>
                    <a:pt x="55" y="33"/>
                    <a:pt x="40" y="45"/>
                  </a:cubicBezTo>
                  <a:cubicBezTo>
                    <a:pt x="27" y="54"/>
                    <a:pt x="16" y="65"/>
                    <a:pt x="3" y="73"/>
                  </a:cubicBezTo>
                  <a:cubicBezTo>
                    <a:pt x="3" y="74"/>
                    <a:pt x="4" y="76"/>
                    <a:pt x="5" y="77"/>
                  </a:cubicBezTo>
                  <a:cubicBezTo>
                    <a:pt x="37" y="55"/>
                    <a:pt x="67" y="30"/>
                    <a:pt x="98" y="6"/>
                  </a:cubicBezTo>
                  <a:cubicBezTo>
                    <a:pt x="100" y="4"/>
                    <a:pt x="98" y="0"/>
                    <a:pt x="96" y="2"/>
                  </a:cubicBezTo>
                  <a:cubicBezTo>
                    <a:pt x="65" y="26"/>
                    <a:pt x="35" y="52"/>
                    <a:pt x="3" y="73"/>
                  </a:cubicBezTo>
                  <a:cubicBezTo>
                    <a:pt x="0" y="75"/>
                    <a:pt x="2" y="78"/>
                    <a:pt x="5" y="77"/>
                  </a:cubicBezTo>
                  <a:cubicBezTo>
                    <a:pt x="20" y="68"/>
                    <a:pt x="33" y="55"/>
                    <a:pt x="47" y="45"/>
                  </a:cubicBezTo>
                  <a:cubicBezTo>
                    <a:pt x="61" y="34"/>
                    <a:pt x="75" y="24"/>
                    <a:pt x="88" y="12"/>
                  </a:cubicBezTo>
                  <a:cubicBezTo>
                    <a:pt x="90" y="10"/>
                    <a:pt x="87" y="8"/>
                    <a:pt x="85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4" name="Freeform 915"/>
            <p:cNvSpPr/>
            <p:nvPr/>
          </p:nvSpPr>
          <p:spPr bwMode="auto">
            <a:xfrm>
              <a:off x="6323" y="2500"/>
              <a:ext cx="15" cy="15"/>
            </a:xfrm>
            <a:custGeom>
              <a:avLst/>
              <a:gdLst>
                <a:gd name="T0" fmla="*/ 7 w 12"/>
                <a:gd name="T1" fmla="*/ 2 h 12"/>
                <a:gd name="T2" fmla="*/ 1 w 12"/>
                <a:gd name="T3" fmla="*/ 7 h 12"/>
                <a:gd name="T4" fmla="*/ 4 w 12"/>
                <a:gd name="T5" fmla="*/ 10 h 12"/>
                <a:gd name="T6" fmla="*/ 10 w 12"/>
                <a:gd name="T7" fmla="*/ 5 h 12"/>
                <a:gd name="T8" fmla="*/ 7 w 12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7" y="2"/>
                  </a:moveTo>
                  <a:cubicBezTo>
                    <a:pt x="5" y="4"/>
                    <a:pt x="3" y="5"/>
                    <a:pt x="1" y="7"/>
                  </a:cubicBezTo>
                  <a:cubicBezTo>
                    <a:pt x="0" y="9"/>
                    <a:pt x="2" y="12"/>
                    <a:pt x="4" y="10"/>
                  </a:cubicBezTo>
                  <a:cubicBezTo>
                    <a:pt x="6" y="8"/>
                    <a:pt x="8" y="6"/>
                    <a:pt x="10" y="5"/>
                  </a:cubicBezTo>
                  <a:cubicBezTo>
                    <a:pt x="12" y="3"/>
                    <a:pt x="9" y="0"/>
                    <a:pt x="7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5" name="Freeform 916"/>
            <p:cNvSpPr/>
            <p:nvPr/>
          </p:nvSpPr>
          <p:spPr bwMode="auto">
            <a:xfrm>
              <a:off x="6287" y="2545"/>
              <a:ext cx="38" cy="35"/>
            </a:xfrm>
            <a:custGeom>
              <a:avLst/>
              <a:gdLst>
                <a:gd name="T0" fmla="*/ 2 w 31"/>
                <a:gd name="T1" fmla="*/ 5 h 29"/>
                <a:gd name="T2" fmla="*/ 19 w 31"/>
                <a:gd name="T3" fmla="*/ 9 h 29"/>
                <a:gd name="T4" fmla="*/ 27 w 31"/>
                <a:gd name="T5" fmla="*/ 26 h 29"/>
                <a:gd name="T6" fmla="*/ 31 w 31"/>
                <a:gd name="T7" fmla="*/ 26 h 29"/>
                <a:gd name="T8" fmla="*/ 24 w 31"/>
                <a:gd name="T9" fmla="*/ 7 h 29"/>
                <a:gd name="T10" fmla="*/ 4 w 31"/>
                <a:gd name="T11" fmla="*/ 1 h 29"/>
                <a:gd name="T12" fmla="*/ 2 w 31"/>
                <a:gd name="T13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29">
                  <a:moveTo>
                    <a:pt x="2" y="5"/>
                  </a:moveTo>
                  <a:cubicBezTo>
                    <a:pt x="8" y="7"/>
                    <a:pt x="14" y="7"/>
                    <a:pt x="19" y="9"/>
                  </a:cubicBezTo>
                  <a:cubicBezTo>
                    <a:pt x="26" y="12"/>
                    <a:pt x="27" y="19"/>
                    <a:pt x="27" y="26"/>
                  </a:cubicBezTo>
                  <a:cubicBezTo>
                    <a:pt x="28" y="29"/>
                    <a:pt x="31" y="29"/>
                    <a:pt x="31" y="26"/>
                  </a:cubicBezTo>
                  <a:cubicBezTo>
                    <a:pt x="31" y="19"/>
                    <a:pt x="30" y="12"/>
                    <a:pt x="24" y="7"/>
                  </a:cubicBezTo>
                  <a:cubicBezTo>
                    <a:pt x="19" y="3"/>
                    <a:pt x="10" y="3"/>
                    <a:pt x="4" y="1"/>
                  </a:cubicBezTo>
                  <a:cubicBezTo>
                    <a:pt x="1" y="0"/>
                    <a:pt x="0" y="4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6" name="Freeform 917"/>
            <p:cNvSpPr/>
            <p:nvPr/>
          </p:nvSpPr>
          <p:spPr bwMode="auto">
            <a:xfrm>
              <a:off x="6277" y="2573"/>
              <a:ext cx="41" cy="38"/>
            </a:xfrm>
            <a:custGeom>
              <a:avLst/>
              <a:gdLst>
                <a:gd name="T0" fmla="*/ 3 w 34"/>
                <a:gd name="T1" fmla="*/ 4 h 31"/>
                <a:gd name="T2" fmla="*/ 24 w 34"/>
                <a:gd name="T3" fmla="*/ 28 h 31"/>
                <a:gd name="T4" fmla="*/ 28 w 34"/>
                <a:gd name="T5" fmla="*/ 29 h 31"/>
                <a:gd name="T6" fmla="*/ 3 w 34"/>
                <a:gd name="T7" fmla="*/ 0 h 31"/>
                <a:gd name="T8" fmla="*/ 3 w 34"/>
                <a:gd name="T9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1">
                  <a:moveTo>
                    <a:pt x="3" y="4"/>
                  </a:moveTo>
                  <a:cubicBezTo>
                    <a:pt x="14" y="4"/>
                    <a:pt x="29" y="15"/>
                    <a:pt x="24" y="28"/>
                  </a:cubicBezTo>
                  <a:cubicBezTo>
                    <a:pt x="23" y="30"/>
                    <a:pt x="27" y="31"/>
                    <a:pt x="28" y="29"/>
                  </a:cubicBezTo>
                  <a:cubicBezTo>
                    <a:pt x="34" y="14"/>
                    <a:pt x="17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7" name="Freeform 918"/>
            <p:cNvSpPr/>
            <p:nvPr/>
          </p:nvSpPr>
          <p:spPr bwMode="auto">
            <a:xfrm>
              <a:off x="6260" y="2600"/>
              <a:ext cx="35" cy="28"/>
            </a:xfrm>
            <a:custGeom>
              <a:avLst/>
              <a:gdLst>
                <a:gd name="T0" fmla="*/ 3 w 29"/>
                <a:gd name="T1" fmla="*/ 4 h 23"/>
                <a:gd name="T2" fmla="*/ 18 w 29"/>
                <a:gd name="T3" fmla="*/ 6 h 23"/>
                <a:gd name="T4" fmla="*/ 24 w 29"/>
                <a:gd name="T5" fmla="*/ 20 h 23"/>
                <a:gd name="T6" fmla="*/ 28 w 29"/>
                <a:gd name="T7" fmla="*/ 20 h 23"/>
                <a:gd name="T8" fmla="*/ 22 w 29"/>
                <a:gd name="T9" fmla="*/ 4 h 23"/>
                <a:gd name="T10" fmla="*/ 3 w 29"/>
                <a:gd name="T11" fmla="*/ 0 h 23"/>
                <a:gd name="T12" fmla="*/ 3 w 29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3">
                  <a:moveTo>
                    <a:pt x="3" y="4"/>
                  </a:moveTo>
                  <a:cubicBezTo>
                    <a:pt x="8" y="4"/>
                    <a:pt x="13" y="4"/>
                    <a:pt x="18" y="6"/>
                  </a:cubicBezTo>
                  <a:cubicBezTo>
                    <a:pt x="24" y="8"/>
                    <a:pt x="25" y="14"/>
                    <a:pt x="24" y="20"/>
                  </a:cubicBezTo>
                  <a:cubicBezTo>
                    <a:pt x="24" y="23"/>
                    <a:pt x="28" y="23"/>
                    <a:pt x="28" y="20"/>
                  </a:cubicBezTo>
                  <a:cubicBezTo>
                    <a:pt x="29" y="14"/>
                    <a:pt x="28" y="8"/>
                    <a:pt x="22" y="4"/>
                  </a:cubicBezTo>
                  <a:cubicBezTo>
                    <a:pt x="17" y="0"/>
                    <a:pt x="9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8" name="Freeform 919"/>
            <p:cNvSpPr/>
            <p:nvPr/>
          </p:nvSpPr>
          <p:spPr bwMode="auto">
            <a:xfrm>
              <a:off x="6239" y="2627"/>
              <a:ext cx="34" cy="35"/>
            </a:xfrm>
            <a:custGeom>
              <a:avLst/>
              <a:gdLst>
                <a:gd name="T0" fmla="*/ 2 w 28"/>
                <a:gd name="T1" fmla="*/ 5 h 29"/>
                <a:gd name="T2" fmla="*/ 17 w 28"/>
                <a:gd name="T3" fmla="*/ 11 h 29"/>
                <a:gd name="T4" fmla="*/ 24 w 28"/>
                <a:gd name="T5" fmla="*/ 26 h 29"/>
                <a:gd name="T6" fmla="*/ 28 w 28"/>
                <a:gd name="T7" fmla="*/ 25 h 29"/>
                <a:gd name="T8" fmla="*/ 21 w 28"/>
                <a:gd name="T9" fmla="*/ 9 h 29"/>
                <a:gd name="T10" fmla="*/ 3 w 28"/>
                <a:gd name="T11" fmla="*/ 1 h 29"/>
                <a:gd name="T12" fmla="*/ 2 w 28"/>
                <a:gd name="T13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9">
                  <a:moveTo>
                    <a:pt x="2" y="5"/>
                  </a:moveTo>
                  <a:cubicBezTo>
                    <a:pt x="8" y="6"/>
                    <a:pt x="13" y="7"/>
                    <a:pt x="17" y="11"/>
                  </a:cubicBezTo>
                  <a:cubicBezTo>
                    <a:pt x="21" y="15"/>
                    <a:pt x="22" y="21"/>
                    <a:pt x="24" y="26"/>
                  </a:cubicBezTo>
                  <a:cubicBezTo>
                    <a:pt x="25" y="29"/>
                    <a:pt x="28" y="28"/>
                    <a:pt x="28" y="25"/>
                  </a:cubicBezTo>
                  <a:cubicBezTo>
                    <a:pt x="26" y="20"/>
                    <a:pt x="25" y="13"/>
                    <a:pt x="21" y="9"/>
                  </a:cubicBezTo>
                  <a:cubicBezTo>
                    <a:pt x="16" y="4"/>
                    <a:pt x="10" y="2"/>
                    <a:pt x="3" y="1"/>
                  </a:cubicBezTo>
                  <a:cubicBezTo>
                    <a:pt x="1" y="0"/>
                    <a:pt x="0" y="4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9" name="Freeform 920"/>
            <p:cNvSpPr/>
            <p:nvPr/>
          </p:nvSpPr>
          <p:spPr bwMode="auto">
            <a:xfrm>
              <a:off x="6220" y="2645"/>
              <a:ext cx="30" cy="32"/>
            </a:xfrm>
            <a:custGeom>
              <a:avLst/>
              <a:gdLst>
                <a:gd name="T0" fmla="*/ 3 w 25"/>
                <a:gd name="T1" fmla="*/ 4 h 26"/>
                <a:gd name="T2" fmla="*/ 20 w 25"/>
                <a:gd name="T3" fmla="*/ 23 h 26"/>
                <a:gd name="T4" fmla="*/ 24 w 25"/>
                <a:gd name="T5" fmla="*/ 23 h 26"/>
                <a:gd name="T6" fmla="*/ 5 w 25"/>
                <a:gd name="T7" fmla="*/ 1 h 26"/>
                <a:gd name="T8" fmla="*/ 3 w 25"/>
                <a:gd name="T9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6">
                  <a:moveTo>
                    <a:pt x="3" y="4"/>
                  </a:moveTo>
                  <a:cubicBezTo>
                    <a:pt x="10" y="8"/>
                    <a:pt x="20" y="14"/>
                    <a:pt x="20" y="23"/>
                  </a:cubicBezTo>
                  <a:cubicBezTo>
                    <a:pt x="20" y="26"/>
                    <a:pt x="24" y="26"/>
                    <a:pt x="24" y="23"/>
                  </a:cubicBezTo>
                  <a:cubicBezTo>
                    <a:pt x="25" y="12"/>
                    <a:pt x="14" y="5"/>
                    <a:pt x="5" y="1"/>
                  </a:cubicBezTo>
                  <a:cubicBezTo>
                    <a:pt x="2" y="0"/>
                    <a:pt x="0" y="3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0" name="Freeform 921"/>
            <p:cNvSpPr/>
            <p:nvPr/>
          </p:nvSpPr>
          <p:spPr bwMode="auto">
            <a:xfrm>
              <a:off x="6200" y="2684"/>
              <a:ext cx="26" cy="31"/>
            </a:xfrm>
            <a:custGeom>
              <a:avLst/>
              <a:gdLst>
                <a:gd name="T0" fmla="*/ 2 w 21"/>
                <a:gd name="T1" fmla="*/ 4 h 25"/>
                <a:gd name="T2" fmla="*/ 16 w 21"/>
                <a:gd name="T3" fmla="*/ 23 h 25"/>
                <a:gd name="T4" fmla="*/ 19 w 21"/>
                <a:gd name="T5" fmla="*/ 20 h 25"/>
                <a:gd name="T6" fmla="*/ 5 w 21"/>
                <a:gd name="T7" fmla="*/ 2 h 25"/>
                <a:gd name="T8" fmla="*/ 2 w 21"/>
                <a:gd name="T9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5">
                  <a:moveTo>
                    <a:pt x="2" y="4"/>
                  </a:moveTo>
                  <a:cubicBezTo>
                    <a:pt x="8" y="10"/>
                    <a:pt x="12" y="16"/>
                    <a:pt x="16" y="23"/>
                  </a:cubicBezTo>
                  <a:cubicBezTo>
                    <a:pt x="17" y="25"/>
                    <a:pt x="21" y="23"/>
                    <a:pt x="19" y="20"/>
                  </a:cubicBezTo>
                  <a:cubicBezTo>
                    <a:pt x="15" y="14"/>
                    <a:pt x="11" y="7"/>
                    <a:pt x="5" y="2"/>
                  </a:cubicBezTo>
                  <a:cubicBezTo>
                    <a:pt x="3" y="0"/>
                    <a:pt x="0" y="3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1" name="Freeform 922"/>
            <p:cNvSpPr/>
            <p:nvPr/>
          </p:nvSpPr>
          <p:spPr bwMode="auto">
            <a:xfrm>
              <a:off x="6266" y="621"/>
              <a:ext cx="7" cy="5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0 h 4"/>
                <a:gd name="T4" fmla="*/ 3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6" y="4"/>
                    <a:pt x="6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2" name="Freeform 923"/>
            <p:cNvSpPr/>
            <p:nvPr/>
          </p:nvSpPr>
          <p:spPr bwMode="auto">
            <a:xfrm>
              <a:off x="6249" y="2835"/>
              <a:ext cx="368" cy="194"/>
            </a:xfrm>
            <a:custGeom>
              <a:avLst/>
              <a:gdLst>
                <a:gd name="T0" fmla="*/ 4 w 302"/>
                <a:gd name="T1" fmla="*/ 159 h 159"/>
                <a:gd name="T2" fmla="*/ 118 w 302"/>
                <a:gd name="T3" fmla="*/ 100 h 159"/>
                <a:gd name="T4" fmla="*/ 258 w 302"/>
                <a:gd name="T5" fmla="*/ 23 h 159"/>
                <a:gd name="T6" fmla="*/ 256 w 302"/>
                <a:gd name="T7" fmla="*/ 20 h 159"/>
                <a:gd name="T8" fmla="*/ 140 w 302"/>
                <a:gd name="T9" fmla="*/ 87 h 159"/>
                <a:gd name="T10" fmla="*/ 25 w 302"/>
                <a:gd name="T11" fmla="*/ 149 h 159"/>
                <a:gd name="T12" fmla="*/ 26 w 302"/>
                <a:gd name="T13" fmla="*/ 153 h 159"/>
                <a:gd name="T14" fmla="*/ 156 w 302"/>
                <a:gd name="T15" fmla="*/ 80 h 159"/>
                <a:gd name="T16" fmla="*/ 300 w 302"/>
                <a:gd name="T17" fmla="*/ 4 h 159"/>
                <a:gd name="T18" fmla="*/ 298 w 302"/>
                <a:gd name="T19" fmla="*/ 1 h 159"/>
                <a:gd name="T20" fmla="*/ 17 w 302"/>
                <a:gd name="T21" fmla="*/ 153 h 159"/>
                <a:gd name="T22" fmla="*/ 19 w 302"/>
                <a:gd name="T23" fmla="*/ 157 h 159"/>
                <a:gd name="T24" fmla="*/ 285 w 302"/>
                <a:gd name="T25" fmla="*/ 9 h 159"/>
                <a:gd name="T26" fmla="*/ 283 w 302"/>
                <a:gd name="T27" fmla="*/ 6 h 159"/>
                <a:gd name="T28" fmla="*/ 39 w 302"/>
                <a:gd name="T29" fmla="*/ 142 h 159"/>
                <a:gd name="T30" fmla="*/ 41 w 302"/>
                <a:gd name="T31" fmla="*/ 145 h 159"/>
                <a:gd name="T32" fmla="*/ 221 w 302"/>
                <a:gd name="T33" fmla="*/ 43 h 159"/>
                <a:gd name="T34" fmla="*/ 219 w 302"/>
                <a:gd name="T35" fmla="*/ 39 h 159"/>
                <a:gd name="T36" fmla="*/ 39 w 302"/>
                <a:gd name="T37" fmla="*/ 142 h 159"/>
                <a:gd name="T38" fmla="*/ 41 w 302"/>
                <a:gd name="T39" fmla="*/ 145 h 159"/>
                <a:gd name="T40" fmla="*/ 286 w 302"/>
                <a:gd name="T41" fmla="*/ 9 h 159"/>
                <a:gd name="T42" fmla="*/ 283 w 302"/>
                <a:gd name="T43" fmla="*/ 6 h 159"/>
                <a:gd name="T44" fmla="*/ 17 w 302"/>
                <a:gd name="T45" fmla="*/ 153 h 159"/>
                <a:gd name="T46" fmla="*/ 19 w 302"/>
                <a:gd name="T47" fmla="*/ 157 h 159"/>
                <a:gd name="T48" fmla="*/ 300 w 302"/>
                <a:gd name="T49" fmla="*/ 4 h 159"/>
                <a:gd name="T50" fmla="*/ 299 w 302"/>
                <a:gd name="T51" fmla="*/ 0 h 159"/>
                <a:gd name="T52" fmla="*/ 163 w 302"/>
                <a:gd name="T53" fmla="*/ 72 h 159"/>
                <a:gd name="T54" fmla="*/ 98 w 302"/>
                <a:gd name="T55" fmla="*/ 112 h 159"/>
                <a:gd name="T56" fmla="*/ 25 w 302"/>
                <a:gd name="T57" fmla="*/ 149 h 159"/>
                <a:gd name="T58" fmla="*/ 26 w 302"/>
                <a:gd name="T59" fmla="*/ 153 h 159"/>
                <a:gd name="T60" fmla="*/ 132 w 302"/>
                <a:gd name="T61" fmla="*/ 96 h 159"/>
                <a:gd name="T62" fmla="*/ 258 w 302"/>
                <a:gd name="T63" fmla="*/ 23 h 159"/>
                <a:gd name="T64" fmla="*/ 256 w 302"/>
                <a:gd name="T65" fmla="*/ 20 h 159"/>
                <a:gd name="T66" fmla="*/ 125 w 302"/>
                <a:gd name="T67" fmla="*/ 92 h 159"/>
                <a:gd name="T68" fmla="*/ 3 w 302"/>
                <a:gd name="T69" fmla="*/ 155 h 159"/>
                <a:gd name="T70" fmla="*/ 4 w 302"/>
                <a:gd name="T71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02" h="159">
                  <a:moveTo>
                    <a:pt x="4" y="159"/>
                  </a:moveTo>
                  <a:cubicBezTo>
                    <a:pt x="46" y="148"/>
                    <a:pt x="80" y="121"/>
                    <a:pt x="118" y="100"/>
                  </a:cubicBezTo>
                  <a:cubicBezTo>
                    <a:pt x="165" y="74"/>
                    <a:pt x="213" y="51"/>
                    <a:pt x="258" y="23"/>
                  </a:cubicBezTo>
                  <a:cubicBezTo>
                    <a:pt x="260" y="22"/>
                    <a:pt x="258" y="18"/>
                    <a:pt x="256" y="20"/>
                  </a:cubicBezTo>
                  <a:cubicBezTo>
                    <a:pt x="215" y="39"/>
                    <a:pt x="178" y="64"/>
                    <a:pt x="140" y="87"/>
                  </a:cubicBezTo>
                  <a:cubicBezTo>
                    <a:pt x="102" y="109"/>
                    <a:pt x="67" y="137"/>
                    <a:pt x="25" y="149"/>
                  </a:cubicBezTo>
                  <a:cubicBezTo>
                    <a:pt x="22" y="150"/>
                    <a:pt x="23" y="154"/>
                    <a:pt x="26" y="153"/>
                  </a:cubicBezTo>
                  <a:cubicBezTo>
                    <a:pt x="74" y="141"/>
                    <a:pt x="114" y="106"/>
                    <a:pt x="156" y="80"/>
                  </a:cubicBezTo>
                  <a:cubicBezTo>
                    <a:pt x="202" y="53"/>
                    <a:pt x="246" y="16"/>
                    <a:pt x="300" y="4"/>
                  </a:cubicBezTo>
                  <a:cubicBezTo>
                    <a:pt x="299" y="3"/>
                    <a:pt x="299" y="2"/>
                    <a:pt x="298" y="1"/>
                  </a:cubicBezTo>
                  <a:cubicBezTo>
                    <a:pt x="211" y="63"/>
                    <a:pt x="112" y="104"/>
                    <a:pt x="17" y="153"/>
                  </a:cubicBezTo>
                  <a:cubicBezTo>
                    <a:pt x="15" y="154"/>
                    <a:pt x="17" y="158"/>
                    <a:pt x="19" y="157"/>
                  </a:cubicBezTo>
                  <a:cubicBezTo>
                    <a:pt x="110" y="110"/>
                    <a:pt x="195" y="55"/>
                    <a:pt x="285" y="9"/>
                  </a:cubicBezTo>
                  <a:cubicBezTo>
                    <a:pt x="284" y="8"/>
                    <a:pt x="284" y="7"/>
                    <a:pt x="283" y="6"/>
                  </a:cubicBezTo>
                  <a:cubicBezTo>
                    <a:pt x="210" y="66"/>
                    <a:pt x="116" y="89"/>
                    <a:pt x="39" y="142"/>
                  </a:cubicBezTo>
                  <a:cubicBezTo>
                    <a:pt x="37" y="143"/>
                    <a:pt x="38" y="146"/>
                    <a:pt x="41" y="145"/>
                  </a:cubicBezTo>
                  <a:cubicBezTo>
                    <a:pt x="102" y="112"/>
                    <a:pt x="160" y="75"/>
                    <a:pt x="221" y="43"/>
                  </a:cubicBezTo>
                  <a:cubicBezTo>
                    <a:pt x="223" y="42"/>
                    <a:pt x="221" y="38"/>
                    <a:pt x="219" y="39"/>
                  </a:cubicBezTo>
                  <a:cubicBezTo>
                    <a:pt x="158" y="71"/>
                    <a:pt x="100" y="109"/>
                    <a:pt x="39" y="142"/>
                  </a:cubicBezTo>
                  <a:cubicBezTo>
                    <a:pt x="40" y="143"/>
                    <a:pt x="40" y="144"/>
                    <a:pt x="41" y="145"/>
                  </a:cubicBezTo>
                  <a:cubicBezTo>
                    <a:pt x="118" y="92"/>
                    <a:pt x="213" y="69"/>
                    <a:pt x="286" y="9"/>
                  </a:cubicBezTo>
                  <a:cubicBezTo>
                    <a:pt x="288" y="7"/>
                    <a:pt x="285" y="5"/>
                    <a:pt x="283" y="6"/>
                  </a:cubicBezTo>
                  <a:cubicBezTo>
                    <a:pt x="193" y="51"/>
                    <a:pt x="107" y="107"/>
                    <a:pt x="17" y="153"/>
                  </a:cubicBezTo>
                  <a:cubicBezTo>
                    <a:pt x="18" y="154"/>
                    <a:pt x="19" y="155"/>
                    <a:pt x="19" y="157"/>
                  </a:cubicBezTo>
                  <a:cubicBezTo>
                    <a:pt x="114" y="107"/>
                    <a:pt x="213" y="67"/>
                    <a:pt x="300" y="4"/>
                  </a:cubicBezTo>
                  <a:cubicBezTo>
                    <a:pt x="302" y="3"/>
                    <a:pt x="301" y="0"/>
                    <a:pt x="299" y="0"/>
                  </a:cubicBezTo>
                  <a:cubicBezTo>
                    <a:pt x="248" y="11"/>
                    <a:pt x="206" y="44"/>
                    <a:pt x="163" y="72"/>
                  </a:cubicBezTo>
                  <a:cubicBezTo>
                    <a:pt x="141" y="85"/>
                    <a:pt x="119" y="98"/>
                    <a:pt x="98" y="112"/>
                  </a:cubicBezTo>
                  <a:cubicBezTo>
                    <a:pt x="75" y="128"/>
                    <a:pt x="52" y="143"/>
                    <a:pt x="25" y="149"/>
                  </a:cubicBezTo>
                  <a:cubicBezTo>
                    <a:pt x="25" y="151"/>
                    <a:pt x="25" y="152"/>
                    <a:pt x="26" y="153"/>
                  </a:cubicBezTo>
                  <a:cubicBezTo>
                    <a:pt x="65" y="142"/>
                    <a:pt x="98" y="118"/>
                    <a:pt x="132" y="96"/>
                  </a:cubicBezTo>
                  <a:cubicBezTo>
                    <a:pt x="173" y="70"/>
                    <a:pt x="214" y="44"/>
                    <a:pt x="258" y="23"/>
                  </a:cubicBezTo>
                  <a:cubicBezTo>
                    <a:pt x="257" y="22"/>
                    <a:pt x="256" y="21"/>
                    <a:pt x="256" y="20"/>
                  </a:cubicBezTo>
                  <a:cubicBezTo>
                    <a:pt x="213" y="46"/>
                    <a:pt x="170" y="70"/>
                    <a:pt x="125" y="92"/>
                  </a:cubicBezTo>
                  <a:cubicBezTo>
                    <a:pt x="84" y="112"/>
                    <a:pt x="48" y="143"/>
                    <a:pt x="3" y="155"/>
                  </a:cubicBezTo>
                  <a:cubicBezTo>
                    <a:pt x="0" y="155"/>
                    <a:pt x="1" y="159"/>
                    <a:pt x="4" y="15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3" name="Freeform 924"/>
            <p:cNvSpPr/>
            <p:nvPr/>
          </p:nvSpPr>
          <p:spPr bwMode="auto">
            <a:xfrm>
              <a:off x="6262" y="2946"/>
              <a:ext cx="219" cy="179"/>
            </a:xfrm>
            <a:custGeom>
              <a:avLst/>
              <a:gdLst>
                <a:gd name="T0" fmla="*/ 5 w 179"/>
                <a:gd name="T1" fmla="*/ 87 h 147"/>
                <a:gd name="T2" fmla="*/ 113 w 179"/>
                <a:gd name="T3" fmla="*/ 120 h 147"/>
                <a:gd name="T4" fmla="*/ 146 w 179"/>
                <a:gd name="T5" fmla="*/ 69 h 147"/>
                <a:gd name="T6" fmla="*/ 152 w 179"/>
                <a:gd name="T7" fmla="*/ 3 h 147"/>
                <a:gd name="T8" fmla="*/ 149 w 179"/>
                <a:gd name="T9" fmla="*/ 4 h 147"/>
                <a:gd name="T10" fmla="*/ 137 w 179"/>
                <a:gd name="T11" fmla="*/ 109 h 147"/>
                <a:gd name="T12" fmla="*/ 66 w 179"/>
                <a:gd name="T13" fmla="*/ 120 h 147"/>
                <a:gd name="T14" fmla="*/ 5 w 179"/>
                <a:gd name="T15" fmla="*/ 82 h 147"/>
                <a:gd name="T16" fmla="*/ 2 w 179"/>
                <a:gd name="T17" fmla="*/ 85 h 147"/>
                <a:gd name="T18" fmla="*/ 120 w 179"/>
                <a:gd name="T19" fmla="*/ 118 h 147"/>
                <a:gd name="T20" fmla="*/ 172 w 179"/>
                <a:gd name="T21" fmla="*/ 3 h 147"/>
                <a:gd name="T22" fmla="*/ 167 w 179"/>
                <a:gd name="T23" fmla="*/ 3 h 147"/>
                <a:gd name="T24" fmla="*/ 145 w 179"/>
                <a:gd name="T25" fmla="*/ 98 h 147"/>
                <a:gd name="T26" fmla="*/ 45 w 179"/>
                <a:gd name="T27" fmla="*/ 87 h 147"/>
                <a:gd name="T28" fmla="*/ 44 w 179"/>
                <a:gd name="T29" fmla="*/ 91 h 147"/>
                <a:gd name="T30" fmla="*/ 148 w 179"/>
                <a:gd name="T31" fmla="*/ 101 h 147"/>
                <a:gd name="T32" fmla="*/ 172 w 179"/>
                <a:gd name="T33" fmla="*/ 2 h 147"/>
                <a:gd name="T34" fmla="*/ 167 w 179"/>
                <a:gd name="T35" fmla="*/ 3 h 147"/>
                <a:gd name="T36" fmla="*/ 119 w 179"/>
                <a:gd name="T37" fmla="*/ 114 h 147"/>
                <a:gd name="T38" fmla="*/ 5 w 179"/>
                <a:gd name="T39" fmla="*/ 82 h 147"/>
                <a:gd name="T40" fmla="*/ 2 w 179"/>
                <a:gd name="T41" fmla="*/ 86 h 147"/>
                <a:gd name="T42" fmla="*/ 73 w 179"/>
                <a:gd name="T43" fmla="*/ 126 h 147"/>
                <a:gd name="T44" fmla="*/ 137 w 179"/>
                <a:gd name="T45" fmla="*/ 114 h 147"/>
                <a:gd name="T46" fmla="*/ 152 w 179"/>
                <a:gd name="T47" fmla="*/ 2 h 147"/>
                <a:gd name="T48" fmla="*/ 148 w 179"/>
                <a:gd name="T49" fmla="*/ 4 h 147"/>
                <a:gd name="T50" fmla="*/ 113 w 179"/>
                <a:gd name="T51" fmla="*/ 114 h 147"/>
                <a:gd name="T52" fmla="*/ 55 w 179"/>
                <a:gd name="T53" fmla="*/ 120 h 147"/>
                <a:gd name="T54" fmla="*/ 8 w 179"/>
                <a:gd name="T55" fmla="*/ 84 h 147"/>
                <a:gd name="T56" fmla="*/ 5 w 179"/>
                <a:gd name="T57" fmla="*/ 8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9" h="147">
                  <a:moveTo>
                    <a:pt x="5" y="87"/>
                  </a:moveTo>
                  <a:cubicBezTo>
                    <a:pt x="28" y="116"/>
                    <a:pt x="78" y="147"/>
                    <a:pt x="113" y="120"/>
                  </a:cubicBezTo>
                  <a:cubicBezTo>
                    <a:pt x="129" y="108"/>
                    <a:pt x="139" y="86"/>
                    <a:pt x="146" y="69"/>
                  </a:cubicBezTo>
                  <a:cubicBezTo>
                    <a:pt x="156" y="48"/>
                    <a:pt x="160" y="25"/>
                    <a:pt x="152" y="3"/>
                  </a:cubicBezTo>
                  <a:cubicBezTo>
                    <a:pt x="151" y="3"/>
                    <a:pt x="150" y="4"/>
                    <a:pt x="149" y="4"/>
                  </a:cubicBezTo>
                  <a:cubicBezTo>
                    <a:pt x="167" y="36"/>
                    <a:pt x="163" y="83"/>
                    <a:pt x="137" y="109"/>
                  </a:cubicBezTo>
                  <a:cubicBezTo>
                    <a:pt x="119" y="127"/>
                    <a:pt x="88" y="127"/>
                    <a:pt x="66" y="120"/>
                  </a:cubicBezTo>
                  <a:cubicBezTo>
                    <a:pt x="43" y="113"/>
                    <a:pt x="24" y="96"/>
                    <a:pt x="5" y="82"/>
                  </a:cubicBezTo>
                  <a:cubicBezTo>
                    <a:pt x="3" y="81"/>
                    <a:pt x="0" y="84"/>
                    <a:pt x="2" y="85"/>
                  </a:cubicBezTo>
                  <a:cubicBezTo>
                    <a:pt x="30" y="114"/>
                    <a:pt x="81" y="131"/>
                    <a:pt x="120" y="118"/>
                  </a:cubicBezTo>
                  <a:cubicBezTo>
                    <a:pt x="167" y="102"/>
                    <a:pt x="169" y="43"/>
                    <a:pt x="172" y="3"/>
                  </a:cubicBezTo>
                  <a:cubicBezTo>
                    <a:pt x="170" y="3"/>
                    <a:pt x="169" y="3"/>
                    <a:pt x="167" y="3"/>
                  </a:cubicBezTo>
                  <a:cubicBezTo>
                    <a:pt x="175" y="33"/>
                    <a:pt x="165" y="75"/>
                    <a:pt x="145" y="98"/>
                  </a:cubicBezTo>
                  <a:cubicBezTo>
                    <a:pt x="120" y="127"/>
                    <a:pt x="73" y="94"/>
                    <a:pt x="45" y="87"/>
                  </a:cubicBezTo>
                  <a:cubicBezTo>
                    <a:pt x="42" y="87"/>
                    <a:pt x="41" y="90"/>
                    <a:pt x="44" y="91"/>
                  </a:cubicBezTo>
                  <a:cubicBezTo>
                    <a:pt x="76" y="99"/>
                    <a:pt x="118" y="131"/>
                    <a:pt x="148" y="101"/>
                  </a:cubicBezTo>
                  <a:cubicBezTo>
                    <a:pt x="170" y="79"/>
                    <a:pt x="179" y="32"/>
                    <a:pt x="172" y="2"/>
                  </a:cubicBezTo>
                  <a:cubicBezTo>
                    <a:pt x="171" y="0"/>
                    <a:pt x="168" y="1"/>
                    <a:pt x="167" y="3"/>
                  </a:cubicBezTo>
                  <a:cubicBezTo>
                    <a:pt x="165" y="43"/>
                    <a:pt x="163" y="96"/>
                    <a:pt x="119" y="114"/>
                  </a:cubicBezTo>
                  <a:cubicBezTo>
                    <a:pt x="83" y="129"/>
                    <a:pt x="31" y="108"/>
                    <a:pt x="5" y="82"/>
                  </a:cubicBezTo>
                  <a:cubicBezTo>
                    <a:pt x="4" y="84"/>
                    <a:pt x="3" y="85"/>
                    <a:pt x="2" y="86"/>
                  </a:cubicBezTo>
                  <a:cubicBezTo>
                    <a:pt x="25" y="102"/>
                    <a:pt x="47" y="119"/>
                    <a:pt x="73" y="126"/>
                  </a:cubicBezTo>
                  <a:cubicBezTo>
                    <a:pt x="94" y="132"/>
                    <a:pt x="121" y="128"/>
                    <a:pt x="137" y="114"/>
                  </a:cubicBezTo>
                  <a:cubicBezTo>
                    <a:pt x="167" y="88"/>
                    <a:pt x="172" y="36"/>
                    <a:pt x="152" y="2"/>
                  </a:cubicBezTo>
                  <a:cubicBezTo>
                    <a:pt x="151" y="0"/>
                    <a:pt x="148" y="2"/>
                    <a:pt x="148" y="4"/>
                  </a:cubicBezTo>
                  <a:cubicBezTo>
                    <a:pt x="161" y="40"/>
                    <a:pt x="139" y="88"/>
                    <a:pt x="113" y="114"/>
                  </a:cubicBezTo>
                  <a:cubicBezTo>
                    <a:pt x="98" y="130"/>
                    <a:pt x="73" y="126"/>
                    <a:pt x="55" y="120"/>
                  </a:cubicBezTo>
                  <a:cubicBezTo>
                    <a:pt x="36" y="114"/>
                    <a:pt x="20" y="99"/>
                    <a:pt x="8" y="84"/>
                  </a:cubicBezTo>
                  <a:cubicBezTo>
                    <a:pt x="6" y="82"/>
                    <a:pt x="3" y="85"/>
                    <a:pt x="5" y="8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4" name="Freeform 925"/>
            <p:cNvSpPr/>
            <p:nvPr/>
          </p:nvSpPr>
          <p:spPr bwMode="auto">
            <a:xfrm>
              <a:off x="6483" y="2845"/>
              <a:ext cx="183" cy="166"/>
            </a:xfrm>
            <a:custGeom>
              <a:avLst/>
              <a:gdLst>
                <a:gd name="T0" fmla="*/ 2 w 150"/>
                <a:gd name="T1" fmla="*/ 96 h 136"/>
                <a:gd name="T2" fmla="*/ 92 w 150"/>
                <a:gd name="T3" fmla="*/ 117 h 136"/>
                <a:gd name="T4" fmla="*/ 115 w 150"/>
                <a:gd name="T5" fmla="*/ 9 h 136"/>
                <a:gd name="T6" fmla="*/ 112 w 150"/>
                <a:gd name="T7" fmla="*/ 11 h 136"/>
                <a:gd name="T8" fmla="*/ 86 w 150"/>
                <a:gd name="T9" fmla="*/ 89 h 136"/>
                <a:gd name="T10" fmla="*/ 9 w 150"/>
                <a:gd name="T11" fmla="*/ 88 h 136"/>
                <a:gd name="T12" fmla="*/ 5 w 150"/>
                <a:gd name="T13" fmla="*/ 82 h 136"/>
                <a:gd name="T14" fmla="*/ 6 w 150"/>
                <a:gd name="T15" fmla="*/ 82 h 136"/>
                <a:gd name="T16" fmla="*/ 16 w 150"/>
                <a:gd name="T17" fmla="*/ 85 h 136"/>
                <a:gd name="T18" fmla="*/ 56 w 150"/>
                <a:gd name="T19" fmla="*/ 97 h 136"/>
                <a:gd name="T20" fmla="*/ 121 w 150"/>
                <a:gd name="T21" fmla="*/ 87 h 136"/>
                <a:gd name="T22" fmla="*/ 116 w 150"/>
                <a:gd name="T23" fmla="*/ 1 h 136"/>
                <a:gd name="T24" fmla="*/ 113 w 150"/>
                <a:gd name="T25" fmla="*/ 2 h 136"/>
                <a:gd name="T26" fmla="*/ 104 w 150"/>
                <a:gd name="T27" fmla="*/ 90 h 136"/>
                <a:gd name="T28" fmla="*/ 7 w 150"/>
                <a:gd name="T29" fmla="*/ 78 h 136"/>
                <a:gd name="T30" fmla="*/ 4 w 150"/>
                <a:gd name="T31" fmla="*/ 79 h 136"/>
                <a:gd name="T32" fmla="*/ 3 w 150"/>
                <a:gd name="T33" fmla="*/ 80 h 136"/>
                <a:gd name="T34" fmla="*/ 5 w 150"/>
                <a:gd name="T35" fmla="*/ 83 h 136"/>
                <a:gd name="T36" fmla="*/ 7 w 150"/>
                <a:gd name="T37" fmla="*/ 84 h 136"/>
                <a:gd name="T38" fmla="*/ 9 w 150"/>
                <a:gd name="T39" fmla="*/ 80 h 136"/>
                <a:gd name="T40" fmla="*/ 22 w 150"/>
                <a:gd name="T41" fmla="*/ 90 h 136"/>
                <a:gd name="T42" fmla="*/ 51 w 150"/>
                <a:gd name="T43" fmla="*/ 104 h 136"/>
                <a:gd name="T44" fmla="*/ 99 w 150"/>
                <a:gd name="T45" fmla="*/ 102 h 136"/>
                <a:gd name="T46" fmla="*/ 117 w 150"/>
                <a:gd name="T47" fmla="*/ 2 h 136"/>
                <a:gd name="T48" fmla="*/ 113 w 150"/>
                <a:gd name="T49" fmla="*/ 4 h 136"/>
                <a:gd name="T50" fmla="*/ 110 w 150"/>
                <a:gd name="T51" fmla="*/ 89 h 136"/>
                <a:gd name="T52" fmla="*/ 3 w 150"/>
                <a:gd name="T53" fmla="*/ 77 h 136"/>
                <a:gd name="T54" fmla="*/ 0 w 150"/>
                <a:gd name="T55" fmla="*/ 79 h 136"/>
                <a:gd name="T56" fmla="*/ 80 w 150"/>
                <a:gd name="T57" fmla="*/ 96 h 136"/>
                <a:gd name="T58" fmla="*/ 115 w 150"/>
                <a:gd name="T59" fmla="*/ 9 h 136"/>
                <a:gd name="T60" fmla="*/ 111 w 150"/>
                <a:gd name="T61" fmla="*/ 10 h 136"/>
                <a:gd name="T62" fmla="*/ 90 w 150"/>
                <a:gd name="T63" fmla="*/ 114 h 136"/>
                <a:gd name="T64" fmla="*/ 4 w 150"/>
                <a:gd name="T65" fmla="*/ 93 h 136"/>
                <a:gd name="T66" fmla="*/ 2 w 150"/>
                <a:gd name="T67" fmla="*/ 9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0" h="136">
                  <a:moveTo>
                    <a:pt x="2" y="96"/>
                  </a:moveTo>
                  <a:cubicBezTo>
                    <a:pt x="27" y="113"/>
                    <a:pt x="62" y="136"/>
                    <a:pt x="92" y="117"/>
                  </a:cubicBezTo>
                  <a:cubicBezTo>
                    <a:pt x="127" y="96"/>
                    <a:pt x="126" y="42"/>
                    <a:pt x="115" y="9"/>
                  </a:cubicBezTo>
                  <a:cubicBezTo>
                    <a:pt x="114" y="10"/>
                    <a:pt x="113" y="10"/>
                    <a:pt x="112" y="11"/>
                  </a:cubicBezTo>
                  <a:cubicBezTo>
                    <a:pt x="130" y="43"/>
                    <a:pt x="118" y="73"/>
                    <a:pt x="86" y="89"/>
                  </a:cubicBezTo>
                  <a:cubicBezTo>
                    <a:pt x="65" y="99"/>
                    <a:pt x="28" y="107"/>
                    <a:pt x="9" y="88"/>
                  </a:cubicBezTo>
                  <a:cubicBezTo>
                    <a:pt x="7" y="86"/>
                    <a:pt x="6" y="84"/>
                    <a:pt x="5" y="82"/>
                  </a:cubicBezTo>
                  <a:cubicBezTo>
                    <a:pt x="4" y="79"/>
                    <a:pt x="5" y="79"/>
                    <a:pt x="6" y="82"/>
                  </a:cubicBezTo>
                  <a:cubicBezTo>
                    <a:pt x="10" y="83"/>
                    <a:pt x="13" y="84"/>
                    <a:pt x="16" y="85"/>
                  </a:cubicBezTo>
                  <a:cubicBezTo>
                    <a:pt x="29" y="89"/>
                    <a:pt x="42" y="94"/>
                    <a:pt x="56" y="97"/>
                  </a:cubicBezTo>
                  <a:cubicBezTo>
                    <a:pt x="79" y="102"/>
                    <a:pt x="101" y="100"/>
                    <a:pt x="121" y="87"/>
                  </a:cubicBezTo>
                  <a:cubicBezTo>
                    <a:pt x="150" y="68"/>
                    <a:pt x="134" y="21"/>
                    <a:pt x="116" y="1"/>
                  </a:cubicBezTo>
                  <a:cubicBezTo>
                    <a:pt x="115" y="0"/>
                    <a:pt x="113" y="1"/>
                    <a:pt x="113" y="2"/>
                  </a:cubicBezTo>
                  <a:cubicBezTo>
                    <a:pt x="112" y="31"/>
                    <a:pt x="121" y="64"/>
                    <a:pt x="104" y="90"/>
                  </a:cubicBezTo>
                  <a:cubicBezTo>
                    <a:pt x="80" y="128"/>
                    <a:pt x="34" y="89"/>
                    <a:pt x="7" y="78"/>
                  </a:cubicBezTo>
                  <a:cubicBezTo>
                    <a:pt x="6" y="78"/>
                    <a:pt x="5" y="78"/>
                    <a:pt x="4" y="79"/>
                  </a:cubicBezTo>
                  <a:cubicBezTo>
                    <a:pt x="4" y="79"/>
                    <a:pt x="4" y="79"/>
                    <a:pt x="3" y="80"/>
                  </a:cubicBezTo>
                  <a:cubicBezTo>
                    <a:pt x="3" y="81"/>
                    <a:pt x="4" y="83"/>
                    <a:pt x="5" y="83"/>
                  </a:cubicBezTo>
                  <a:cubicBezTo>
                    <a:pt x="6" y="83"/>
                    <a:pt x="7" y="83"/>
                    <a:pt x="7" y="84"/>
                  </a:cubicBezTo>
                  <a:cubicBezTo>
                    <a:pt x="9" y="85"/>
                    <a:pt x="11" y="81"/>
                    <a:pt x="9" y="80"/>
                  </a:cubicBezTo>
                  <a:cubicBezTo>
                    <a:pt x="2" y="77"/>
                    <a:pt x="21" y="89"/>
                    <a:pt x="22" y="90"/>
                  </a:cubicBezTo>
                  <a:cubicBezTo>
                    <a:pt x="32" y="95"/>
                    <a:pt x="41" y="101"/>
                    <a:pt x="51" y="104"/>
                  </a:cubicBezTo>
                  <a:cubicBezTo>
                    <a:pt x="68" y="111"/>
                    <a:pt x="84" y="113"/>
                    <a:pt x="99" y="102"/>
                  </a:cubicBezTo>
                  <a:cubicBezTo>
                    <a:pt x="129" y="80"/>
                    <a:pt x="116" y="33"/>
                    <a:pt x="117" y="2"/>
                  </a:cubicBezTo>
                  <a:cubicBezTo>
                    <a:pt x="115" y="3"/>
                    <a:pt x="114" y="3"/>
                    <a:pt x="113" y="4"/>
                  </a:cubicBezTo>
                  <a:cubicBezTo>
                    <a:pt x="135" y="29"/>
                    <a:pt x="143" y="71"/>
                    <a:pt x="110" y="89"/>
                  </a:cubicBezTo>
                  <a:cubicBezTo>
                    <a:pt x="77" y="107"/>
                    <a:pt x="35" y="86"/>
                    <a:pt x="3" y="77"/>
                  </a:cubicBezTo>
                  <a:cubicBezTo>
                    <a:pt x="1" y="76"/>
                    <a:pt x="0" y="78"/>
                    <a:pt x="0" y="79"/>
                  </a:cubicBezTo>
                  <a:cubicBezTo>
                    <a:pt x="8" y="112"/>
                    <a:pt x="58" y="104"/>
                    <a:pt x="80" y="96"/>
                  </a:cubicBezTo>
                  <a:cubicBezTo>
                    <a:pt x="119" y="81"/>
                    <a:pt x="136" y="46"/>
                    <a:pt x="115" y="9"/>
                  </a:cubicBezTo>
                  <a:cubicBezTo>
                    <a:pt x="114" y="7"/>
                    <a:pt x="111" y="8"/>
                    <a:pt x="111" y="10"/>
                  </a:cubicBezTo>
                  <a:cubicBezTo>
                    <a:pt x="122" y="44"/>
                    <a:pt x="121" y="90"/>
                    <a:pt x="90" y="114"/>
                  </a:cubicBezTo>
                  <a:cubicBezTo>
                    <a:pt x="64" y="133"/>
                    <a:pt x="26" y="107"/>
                    <a:pt x="4" y="93"/>
                  </a:cubicBezTo>
                  <a:cubicBezTo>
                    <a:pt x="1" y="91"/>
                    <a:pt x="0" y="95"/>
                    <a:pt x="2" y="9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5" name="Freeform 926"/>
            <p:cNvSpPr/>
            <p:nvPr/>
          </p:nvSpPr>
          <p:spPr bwMode="auto">
            <a:xfrm>
              <a:off x="6410" y="2744"/>
              <a:ext cx="213" cy="94"/>
            </a:xfrm>
            <a:custGeom>
              <a:avLst/>
              <a:gdLst>
                <a:gd name="T0" fmla="*/ 163 w 175"/>
                <a:gd name="T1" fmla="*/ 60 h 77"/>
                <a:gd name="T2" fmla="*/ 53 w 175"/>
                <a:gd name="T3" fmla="*/ 11 h 77"/>
                <a:gd name="T4" fmla="*/ 52 w 175"/>
                <a:gd name="T5" fmla="*/ 15 h 77"/>
                <a:gd name="T6" fmla="*/ 154 w 175"/>
                <a:gd name="T7" fmla="*/ 52 h 77"/>
                <a:gd name="T8" fmla="*/ 155 w 175"/>
                <a:gd name="T9" fmla="*/ 49 h 77"/>
                <a:gd name="T10" fmla="*/ 58 w 175"/>
                <a:gd name="T11" fmla="*/ 9 h 77"/>
                <a:gd name="T12" fmla="*/ 13 w 175"/>
                <a:gd name="T13" fmla="*/ 14 h 77"/>
                <a:gd name="T14" fmla="*/ 7 w 175"/>
                <a:gd name="T15" fmla="*/ 24 h 77"/>
                <a:gd name="T16" fmla="*/ 20 w 175"/>
                <a:gd name="T17" fmla="*/ 8 h 77"/>
                <a:gd name="T18" fmla="*/ 39 w 175"/>
                <a:gd name="T19" fmla="*/ 10 h 77"/>
                <a:gd name="T20" fmla="*/ 74 w 175"/>
                <a:gd name="T21" fmla="*/ 26 h 77"/>
                <a:gd name="T22" fmla="*/ 171 w 175"/>
                <a:gd name="T23" fmla="*/ 75 h 77"/>
                <a:gd name="T24" fmla="*/ 174 w 175"/>
                <a:gd name="T25" fmla="*/ 73 h 77"/>
                <a:gd name="T26" fmla="*/ 84 w 175"/>
                <a:gd name="T27" fmla="*/ 17 h 77"/>
                <a:gd name="T28" fmla="*/ 44 w 175"/>
                <a:gd name="T29" fmla="*/ 11 h 77"/>
                <a:gd name="T30" fmla="*/ 11 w 175"/>
                <a:gd name="T31" fmla="*/ 35 h 77"/>
                <a:gd name="T32" fmla="*/ 13 w 175"/>
                <a:gd name="T33" fmla="*/ 38 h 77"/>
                <a:gd name="T34" fmla="*/ 45 w 175"/>
                <a:gd name="T35" fmla="*/ 15 h 77"/>
                <a:gd name="T36" fmla="*/ 92 w 175"/>
                <a:gd name="T37" fmla="*/ 24 h 77"/>
                <a:gd name="T38" fmla="*/ 171 w 175"/>
                <a:gd name="T39" fmla="*/ 75 h 77"/>
                <a:gd name="T40" fmla="*/ 174 w 175"/>
                <a:gd name="T41" fmla="*/ 73 h 77"/>
                <a:gd name="T42" fmla="*/ 56 w 175"/>
                <a:gd name="T43" fmla="*/ 13 h 77"/>
                <a:gd name="T44" fmla="*/ 15 w 175"/>
                <a:gd name="T45" fmla="*/ 5 h 77"/>
                <a:gd name="T46" fmla="*/ 5 w 175"/>
                <a:gd name="T47" fmla="*/ 30 h 77"/>
                <a:gd name="T48" fmla="*/ 8 w 175"/>
                <a:gd name="T49" fmla="*/ 30 h 77"/>
                <a:gd name="T50" fmla="*/ 32 w 175"/>
                <a:gd name="T51" fmla="*/ 8 h 77"/>
                <a:gd name="T52" fmla="*/ 68 w 175"/>
                <a:gd name="T53" fmla="*/ 17 h 77"/>
                <a:gd name="T54" fmla="*/ 154 w 175"/>
                <a:gd name="T55" fmla="*/ 53 h 77"/>
                <a:gd name="T56" fmla="*/ 156 w 175"/>
                <a:gd name="T57" fmla="*/ 49 h 77"/>
                <a:gd name="T58" fmla="*/ 54 w 175"/>
                <a:gd name="T59" fmla="*/ 11 h 77"/>
                <a:gd name="T60" fmla="*/ 53 w 175"/>
                <a:gd name="T61" fmla="*/ 15 h 77"/>
                <a:gd name="T62" fmla="*/ 161 w 175"/>
                <a:gd name="T63" fmla="*/ 64 h 77"/>
                <a:gd name="T64" fmla="*/ 163 w 175"/>
                <a:gd name="T65" fmla="*/ 6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5" h="77">
                  <a:moveTo>
                    <a:pt x="163" y="60"/>
                  </a:moveTo>
                  <a:cubicBezTo>
                    <a:pt x="132" y="37"/>
                    <a:pt x="93" y="13"/>
                    <a:pt x="53" y="11"/>
                  </a:cubicBezTo>
                  <a:cubicBezTo>
                    <a:pt x="50" y="11"/>
                    <a:pt x="50" y="14"/>
                    <a:pt x="52" y="15"/>
                  </a:cubicBezTo>
                  <a:cubicBezTo>
                    <a:pt x="86" y="26"/>
                    <a:pt x="124" y="31"/>
                    <a:pt x="154" y="52"/>
                  </a:cubicBezTo>
                  <a:cubicBezTo>
                    <a:pt x="154" y="51"/>
                    <a:pt x="155" y="50"/>
                    <a:pt x="155" y="49"/>
                  </a:cubicBezTo>
                  <a:cubicBezTo>
                    <a:pt x="121" y="39"/>
                    <a:pt x="91" y="21"/>
                    <a:pt x="58" y="9"/>
                  </a:cubicBezTo>
                  <a:cubicBezTo>
                    <a:pt x="42" y="3"/>
                    <a:pt x="25" y="0"/>
                    <a:pt x="13" y="14"/>
                  </a:cubicBezTo>
                  <a:cubicBezTo>
                    <a:pt x="11" y="17"/>
                    <a:pt x="9" y="20"/>
                    <a:pt x="7" y="24"/>
                  </a:cubicBezTo>
                  <a:cubicBezTo>
                    <a:pt x="7" y="16"/>
                    <a:pt x="12" y="11"/>
                    <a:pt x="20" y="8"/>
                  </a:cubicBezTo>
                  <a:cubicBezTo>
                    <a:pt x="26" y="6"/>
                    <a:pt x="33" y="8"/>
                    <a:pt x="39" y="10"/>
                  </a:cubicBezTo>
                  <a:cubicBezTo>
                    <a:pt x="51" y="14"/>
                    <a:pt x="62" y="21"/>
                    <a:pt x="74" y="26"/>
                  </a:cubicBezTo>
                  <a:cubicBezTo>
                    <a:pt x="108" y="38"/>
                    <a:pt x="142" y="52"/>
                    <a:pt x="171" y="75"/>
                  </a:cubicBezTo>
                  <a:cubicBezTo>
                    <a:pt x="173" y="77"/>
                    <a:pt x="175" y="75"/>
                    <a:pt x="174" y="73"/>
                  </a:cubicBezTo>
                  <a:cubicBezTo>
                    <a:pt x="150" y="46"/>
                    <a:pt x="117" y="29"/>
                    <a:pt x="84" y="17"/>
                  </a:cubicBezTo>
                  <a:cubicBezTo>
                    <a:pt x="71" y="12"/>
                    <a:pt x="58" y="9"/>
                    <a:pt x="44" y="11"/>
                  </a:cubicBezTo>
                  <a:cubicBezTo>
                    <a:pt x="31" y="14"/>
                    <a:pt x="20" y="26"/>
                    <a:pt x="11" y="35"/>
                  </a:cubicBezTo>
                  <a:cubicBezTo>
                    <a:pt x="9" y="37"/>
                    <a:pt x="12" y="40"/>
                    <a:pt x="13" y="38"/>
                  </a:cubicBezTo>
                  <a:cubicBezTo>
                    <a:pt x="23" y="29"/>
                    <a:pt x="32" y="19"/>
                    <a:pt x="45" y="15"/>
                  </a:cubicBezTo>
                  <a:cubicBezTo>
                    <a:pt x="60" y="11"/>
                    <a:pt x="78" y="19"/>
                    <a:pt x="92" y="24"/>
                  </a:cubicBezTo>
                  <a:cubicBezTo>
                    <a:pt x="121" y="35"/>
                    <a:pt x="150" y="52"/>
                    <a:pt x="171" y="75"/>
                  </a:cubicBezTo>
                  <a:cubicBezTo>
                    <a:pt x="172" y="74"/>
                    <a:pt x="173" y="73"/>
                    <a:pt x="174" y="73"/>
                  </a:cubicBezTo>
                  <a:cubicBezTo>
                    <a:pt x="138" y="44"/>
                    <a:pt x="96" y="33"/>
                    <a:pt x="56" y="13"/>
                  </a:cubicBezTo>
                  <a:cubicBezTo>
                    <a:pt x="44" y="7"/>
                    <a:pt x="30" y="1"/>
                    <a:pt x="15" y="5"/>
                  </a:cubicBezTo>
                  <a:cubicBezTo>
                    <a:pt x="5" y="9"/>
                    <a:pt x="0" y="21"/>
                    <a:pt x="5" y="30"/>
                  </a:cubicBezTo>
                  <a:cubicBezTo>
                    <a:pt x="6" y="32"/>
                    <a:pt x="8" y="32"/>
                    <a:pt x="8" y="30"/>
                  </a:cubicBezTo>
                  <a:cubicBezTo>
                    <a:pt x="13" y="20"/>
                    <a:pt x="19" y="9"/>
                    <a:pt x="32" y="8"/>
                  </a:cubicBezTo>
                  <a:cubicBezTo>
                    <a:pt x="44" y="7"/>
                    <a:pt x="57" y="13"/>
                    <a:pt x="68" y="17"/>
                  </a:cubicBezTo>
                  <a:cubicBezTo>
                    <a:pt x="97" y="28"/>
                    <a:pt x="124" y="44"/>
                    <a:pt x="154" y="53"/>
                  </a:cubicBezTo>
                  <a:cubicBezTo>
                    <a:pt x="156" y="53"/>
                    <a:pt x="157" y="50"/>
                    <a:pt x="156" y="49"/>
                  </a:cubicBezTo>
                  <a:cubicBezTo>
                    <a:pt x="126" y="27"/>
                    <a:pt x="88" y="22"/>
                    <a:pt x="54" y="11"/>
                  </a:cubicBezTo>
                  <a:cubicBezTo>
                    <a:pt x="53" y="12"/>
                    <a:pt x="53" y="14"/>
                    <a:pt x="53" y="15"/>
                  </a:cubicBezTo>
                  <a:cubicBezTo>
                    <a:pt x="92" y="17"/>
                    <a:pt x="130" y="41"/>
                    <a:pt x="161" y="64"/>
                  </a:cubicBezTo>
                  <a:cubicBezTo>
                    <a:pt x="163" y="65"/>
                    <a:pt x="165" y="62"/>
                    <a:pt x="163" y="6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6" name="Freeform 927"/>
            <p:cNvSpPr/>
            <p:nvPr/>
          </p:nvSpPr>
          <p:spPr bwMode="auto">
            <a:xfrm>
              <a:off x="6220" y="2795"/>
              <a:ext cx="80" cy="272"/>
            </a:xfrm>
            <a:custGeom>
              <a:avLst/>
              <a:gdLst>
                <a:gd name="T0" fmla="*/ 24 w 66"/>
                <a:gd name="T1" fmla="*/ 180 h 223"/>
                <a:gd name="T2" fmla="*/ 18 w 66"/>
                <a:gd name="T3" fmla="*/ 98 h 223"/>
                <a:gd name="T4" fmla="*/ 20 w 66"/>
                <a:gd name="T5" fmla="*/ 60 h 223"/>
                <a:gd name="T6" fmla="*/ 46 w 66"/>
                <a:gd name="T7" fmla="*/ 33 h 223"/>
                <a:gd name="T8" fmla="*/ 64 w 66"/>
                <a:gd name="T9" fmla="*/ 31 h 223"/>
                <a:gd name="T10" fmla="*/ 64 w 66"/>
                <a:gd name="T11" fmla="*/ 27 h 223"/>
                <a:gd name="T12" fmla="*/ 14 w 66"/>
                <a:gd name="T13" fmla="*/ 186 h 223"/>
                <a:gd name="T14" fmla="*/ 18 w 66"/>
                <a:gd name="T15" fmla="*/ 186 h 223"/>
                <a:gd name="T16" fmla="*/ 55 w 66"/>
                <a:gd name="T17" fmla="*/ 37 h 223"/>
                <a:gd name="T18" fmla="*/ 54 w 66"/>
                <a:gd name="T19" fmla="*/ 33 h 223"/>
                <a:gd name="T20" fmla="*/ 25 w 66"/>
                <a:gd name="T21" fmla="*/ 46 h 223"/>
                <a:gd name="T22" fmla="*/ 16 w 66"/>
                <a:gd name="T23" fmla="*/ 85 h 223"/>
                <a:gd name="T24" fmla="*/ 16 w 66"/>
                <a:gd name="T25" fmla="*/ 188 h 223"/>
                <a:gd name="T26" fmla="*/ 18 w 66"/>
                <a:gd name="T27" fmla="*/ 189 h 223"/>
                <a:gd name="T28" fmla="*/ 51 w 66"/>
                <a:gd name="T29" fmla="*/ 203 h 223"/>
                <a:gd name="T30" fmla="*/ 54 w 66"/>
                <a:gd name="T31" fmla="*/ 200 h 223"/>
                <a:gd name="T32" fmla="*/ 28 w 66"/>
                <a:gd name="T33" fmla="*/ 188 h 223"/>
                <a:gd name="T34" fmla="*/ 27 w 66"/>
                <a:gd name="T35" fmla="*/ 192 h 223"/>
                <a:gd name="T36" fmla="*/ 52 w 66"/>
                <a:gd name="T37" fmla="*/ 211 h 223"/>
                <a:gd name="T38" fmla="*/ 55 w 66"/>
                <a:gd name="T39" fmla="*/ 208 h 223"/>
                <a:gd name="T40" fmla="*/ 32 w 66"/>
                <a:gd name="T41" fmla="*/ 190 h 223"/>
                <a:gd name="T42" fmla="*/ 31 w 66"/>
                <a:gd name="T43" fmla="*/ 194 h 223"/>
                <a:gd name="T44" fmla="*/ 58 w 66"/>
                <a:gd name="T45" fmla="*/ 222 h 223"/>
                <a:gd name="T46" fmla="*/ 61 w 66"/>
                <a:gd name="T47" fmla="*/ 219 h 223"/>
                <a:gd name="T48" fmla="*/ 32 w 66"/>
                <a:gd name="T49" fmla="*/ 190 h 223"/>
                <a:gd name="T50" fmla="*/ 30 w 66"/>
                <a:gd name="T51" fmla="*/ 193 h 223"/>
                <a:gd name="T52" fmla="*/ 52 w 66"/>
                <a:gd name="T53" fmla="*/ 211 h 223"/>
                <a:gd name="T54" fmla="*/ 55 w 66"/>
                <a:gd name="T55" fmla="*/ 208 h 223"/>
                <a:gd name="T56" fmla="*/ 28 w 66"/>
                <a:gd name="T57" fmla="*/ 188 h 223"/>
                <a:gd name="T58" fmla="*/ 27 w 66"/>
                <a:gd name="T59" fmla="*/ 192 h 223"/>
                <a:gd name="T60" fmla="*/ 51 w 66"/>
                <a:gd name="T61" fmla="*/ 203 h 223"/>
                <a:gd name="T62" fmla="*/ 53 w 66"/>
                <a:gd name="T63" fmla="*/ 200 h 223"/>
                <a:gd name="T64" fmla="*/ 32 w 66"/>
                <a:gd name="T65" fmla="*/ 188 h 223"/>
                <a:gd name="T66" fmla="*/ 19 w 66"/>
                <a:gd name="T67" fmla="*/ 182 h 223"/>
                <a:gd name="T68" fmla="*/ 19 w 66"/>
                <a:gd name="T69" fmla="*/ 122 h 223"/>
                <a:gd name="T70" fmla="*/ 20 w 66"/>
                <a:gd name="T71" fmla="*/ 76 h 223"/>
                <a:gd name="T72" fmla="*/ 38 w 66"/>
                <a:gd name="T73" fmla="*/ 42 h 223"/>
                <a:gd name="T74" fmla="*/ 57 w 66"/>
                <a:gd name="T75" fmla="*/ 36 h 223"/>
                <a:gd name="T76" fmla="*/ 56 w 66"/>
                <a:gd name="T77" fmla="*/ 33 h 223"/>
                <a:gd name="T78" fmla="*/ 14 w 66"/>
                <a:gd name="T79" fmla="*/ 186 h 223"/>
                <a:gd name="T80" fmla="*/ 18 w 66"/>
                <a:gd name="T81" fmla="*/ 186 h 223"/>
                <a:gd name="T82" fmla="*/ 62 w 66"/>
                <a:gd name="T83" fmla="*/ 31 h 223"/>
                <a:gd name="T84" fmla="*/ 62 w 66"/>
                <a:gd name="T85" fmla="*/ 27 h 223"/>
                <a:gd name="T86" fmla="*/ 24 w 66"/>
                <a:gd name="T87" fmla="*/ 37 h 223"/>
                <a:gd name="T88" fmla="*/ 16 w 66"/>
                <a:gd name="T89" fmla="*/ 74 h 223"/>
                <a:gd name="T90" fmla="*/ 20 w 66"/>
                <a:gd name="T91" fmla="*/ 181 h 223"/>
                <a:gd name="T92" fmla="*/ 24 w 66"/>
                <a:gd name="T93" fmla="*/ 18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6" h="223">
                  <a:moveTo>
                    <a:pt x="24" y="180"/>
                  </a:moveTo>
                  <a:cubicBezTo>
                    <a:pt x="14" y="154"/>
                    <a:pt x="16" y="125"/>
                    <a:pt x="18" y="98"/>
                  </a:cubicBezTo>
                  <a:cubicBezTo>
                    <a:pt x="19" y="85"/>
                    <a:pt x="20" y="73"/>
                    <a:pt x="20" y="60"/>
                  </a:cubicBezTo>
                  <a:cubicBezTo>
                    <a:pt x="21" y="45"/>
                    <a:pt x="30" y="34"/>
                    <a:pt x="46" y="33"/>
                  </a:cubicBezTo>
                  <a:cubicBezTo>
                    <a:pt x="52" y="32"/>
                    <a:pt x="58" y="32"/>
                    <a:pt x="64" y="31"/>
                  </a:cubicBezTo>
                  <a:cubicBezTo>
                    <a:pt x="65" y="31"/>
                    <a:pt x="66" y="28"/>
                    <a:pt x="64" y="27"/>
                  </a:cubicBezTo>
                  <a:cubicBezTo>
                    <a:pt x="7" y="0"/>
                    <a:pt x="14" y="159"/>
                    <a:pt x="14" y="186"/>
                  </a:cubicBezTo>
                  <a:cubicBezTo>
                    <a:pt x="16" y="186"/>
                    <a:pt x="17" y="186"/>
                    <a:pt x="18" y="186"/>
                  </a:cubicBezTo>
                  <a:cubicBezTo>
                    <a:pt x="18" y="161"/>
                    <a:pt x="6" y="17"/>
                    <a:pt x="55" y="37"/>
                  </a:cubicBezTo>
                  <a:cubicBezTo>
                    <a:pt x="55" y="35"/>
                    <a:pt x="55" y="34"/>
                    <a:pt x="54" y="33"/>
                  </a:cubicBezTo>
                  <a:cubicBezTo>
                    <a:pt x="45" y="38"/>
                    <a:pt x="32" y="36"/>
                    <a:pt x="25" y="46"/>
                  </a:cubicBezTo>
                  <a:cubicBezTo>
                    <a:pt x="17" y="58"/>
                    <a:pt x="17" y="71"/>
                    <a:pt x="16" y="85"/>
                  </a:cubicBezTo>
                  <a:cubicBezTo>
                    <a:pt x="16" y="119"/>
                    <a:pt x="7" y="154"/>
                    <a:pt x="16" y="188"/>
                  </a:cubicBezTo>
                  <a:cubicBezTo>
                    <a:pt x="16" y="189"/>
                    <a:pt x="17" y="189"/>
                    <a:pt x="18" y="189"/>
                  </a:cubicBezTo>
                  <a:cubicBezTo>
                    <a:pt x="31" y="190"/>
                    <a:pt x="40" y="198"/>
                    <a:pt x="51" y="203"/>
                  </a:cubicBezTo>
                  <a:cubicBezTo>
                    <a:pt x="53" y="205"/>
                    <a:pt x="56" y="202"/>
                    <a:pt x="54" y="200"/>
                  </a:cubicBezTo>
                  <a:cubicBezTo>
                    <a:pt x="46" y="193"/>
                    <a:pt x="38" y="190"/>
                    <a:pt x="28" y="188"/>
                  </a:cubicBezTo>
                  <a:cubicBezTo>
                    <a:pt x="25" y="187"/>
                    <a:pt x="24" y="191"/>
                    <a:pt x="27" y="192"/>
                  </a:cubicBezTo>
                  <a:cubicBezTo>
                    <a:pt x="37" y="196"/>
                    <a:pt x="44" y="203"/>
                    <a:pt x="52" y="211"/>
                  </a:cubicBezTo>
                  <a:cubicBezTo>
                    <a:pt x="54" y="212"/>
                    <a:pt x="56" y="210"/>
                    <a:pt x="55" y="208"/>
                  </a:cubicBezTo>
                  <a:cubicBezTo>
                    <a:pt x="48" y="200"/>
                    <a:pt x="41" y="195"/>
                    <a:pt x="32" y="190"/>
                  </a:cubicBezTo>
                  <a:cubicBezTo>
                    <a:pt x="32" y="191"/>
                    <a:pt x="31" y="192"/>
                    <a:pt x="31" y="194"/>
                  </a:cubicBezTo>
                  <a:cubicBezTo>
                    <a:pt x="44" y="197"/>
                    <a:pt x="49" y="214"/>
                    <a:pt x="58" y="222"/>
                  </a:cubicBezTo>
                  <a:cubicBezTo>
                    <a:pt x="60" y="223"/>
                    <a:pt x="63" y="221"/>
                    <a:pt x="61" y="219"/>
                  </a:cubicBezTo>
                  <a:cubicBezTo>
                    <a:pt x="50" y="210"/>
                    <a:pt x="46" y="193"/>
                    <a:pt x="32" y="190"/>
                  </a:cubicBezTo>
                  <a:cubicBezTo>
                    <a:pt x="29" y="189"/>
                    <a:pt x="28" y="192"/>
                    <a:pt x="30" y="193"/>
                  </a:cubicBezTo>
                  <a:cubicBezTo>
                    <a:pt x="38" y="198"/>
                    <a:pt x="46" y="204"/>
                    <a:pt x="52" y="211"/>
                  </a:cubicBezTo>
                  <a:cubicBezTo>
                    <a:pt x="53" y="210"/>
                    <a:pt x="54" y="209"/>
                    <a:pt x="55" y="208"/>
                  </a:cubicBezTo>
                  <a:cubicBezTo>
                    <a:pt x="47" y="199"/>
                    <a:pt x="39" y="192"/>
                    <a:pt x="28" y="188"/>
                  </a:cubicBezTo>
                  <a:cubicBezTo>
                    <a:pt x="28" y="189"/>
                    <a:pt x="27" y="191"/>
                    <a:pt x="27" y="192"/>
                  </a:cubicBezTo>
                  <a:cubicBezTo>
                    <a:pt x="36" y="194"/>
                    <a:pt x="44" y="196"/>
                    <a:pt x="51" y="203"/>
                  </a:cubicBezTo>
                  <a:cubicBezTo>
                    <a:pt x="52" y="202"/>
                    <a:pt x="53" y="201"/>
                    <a:pt x="53" y="200"/>
                  </a:cubicBezTo>
                  <a:cubicBezTo>
                    <a:pt x="46" y="196"/>
                    <a:pt x="40" y="192"/>
                    <a:pt x="32" y="188"/>
                  </a:cubicBezTo>
                  <a:cubicBezTo>
                    <a:pt x="29" y="187"/>
                    <a:pt x="20" y="186"/>
                    <a:pt x="19" y="182"/>
                  </a:cubicBezTo>
                  <a:cubicBezTo>
                    <a:pt x="14" y="163"/>
                    <a:pt x="17" y="141"/>
                    <a:pt x="19" y="122"/>
                  </a:cubicBezTo>
                  <a:cubicBezTo>
                    <a:pt x="20" y="107"/>
                    <a:pt x="20" y="91"/>
                    <a:pt x="20" y="76"/>
                  </a:cubicBezTo>
                  <a:cubicBezTo>
                    <a:pt x="21" y="63"/>
                    <a:pt x="24" y="47"/>
                    <a:pt x="38" y="42"/>
                  </a:cubicBezTo>
                  <a:cubicBezTo>
                    <a:pt x="44" y="39"/>
                    <a:pt x="50" y="40"/>
                    <a:pt x="57" y="36"/>
                  </a:cubicBezTo>
                  <a:cubicBezTo>
                    <a:pt x="58" y="36"/>
                    <a:pt x="58" y="33"/>
                    <a:pt x="56" y="33"/>
                  </a:cubicBezTo>
                  <a:cubicBezTo>
                    <a:pt x="0" y="10"/>
                    <a:pt x="14" y="160"/>
                    <a:pt x="14" y="186"/>
                  </a:cubicBezTo>
                  <a:cubicBezTo>
                    <a:pt x="14" y="188"/>
                    <a:pt x="19" y="188"/>
                    <a:pt x="18" y="186"/>
                  </a:cubicBezTo>
                  <a:cubicBezTo>
                    <a:pt x="18" y="161"/>
                    <a:pt x="13" y="7"/>
                    <a:pt x="62" y="31"/>
                  </a:cubicBezTo>
                  <a:cubicBezTo>
                    <a:pt x="62" y="30"/>
                    <a:pt x="62" y="29"/>
                    <a:pt x="62" y="27"/>
                  </a:cubicBezTo>
                  <a:cubicBezTo>
                    <a:pt x="48" y="30"/>
                    <a:pt x="36" y="27"/>
                    <a:pt x="24" y="37"/>
                  </a:cubicBezTo>
                  <a:cubicBezTo>
                    <a:pt x="15" y="46"/>
                    <a:pt x="16" y="62"/>
                    <a:pt x="16" y="74"/>
                  </a:cubicBezTo>
                  <a:cubicBezTo>
                    <a:pt x="13" y="109"/>
                    <a:pt x="7" y="147"/>
                    <a:pt x="20" y="181"/>
                  </a:cubicBezTo>
                  <a:cubicBezTo>
                    <a:pt x="20" y="184"/>
                    <a:pt x="25" y="183"/>
                    <a:pt x="24" y="18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7" name="Freeform 928"/>
            <p:cNvSpPr/>
            <p:nvPr/>
          </p:nvSpPr>
          <p:spPr bwMode="auto">
            <a:xfrm>
              <a:off x="6249" y="3019"/>
              <a:ext cx="119" cy="78"/>
            </a:xfrm>
            <a:custGeom>
              <a:avLst/>
              <a:gdLst>
                <a:gd name="T0" fmla="*/ 8 w 98"/>
                <a:gd name="T1" fmla="*/ 14 h 64"/>
                <a:gd name="T2" fmla="*/ 25 w 98"/>
                <a:gd name="T3" fmla="*/ 37 h 64"/>
                <a:gd name="T4" fmla="*/ 28 w 98"/>
                <a:gd name="T5" fmla="*/ 35 h 64"/>
                <a:gd name="T6" fmla="*/ 5 w 98"/>
                <a:gd name="T7" fmla="*/ 3 h 64"/>
                <a:gd name="T8" fmla="*/ 2 w 98"/>
                <a:gd name="T9" fmla="*/ 6 h 64"/>
                <a:gd name="T10" fmla="*/ 29 w 98"/>
                <a:gd name="T11" fmla="*/ 33 h 64"/>
                <a:gd name="T12" fmla="*/ 32 w 98"/>
                <a:gd name="T13" fmla="*/ 31 h 64"/>
                <a:gd name="T14" fmla="*/ 5 w 98"/>
                <a:gd name="T15" fmla="*/ 3 h 64"/>
                <a:gd name="T16" fmla="*/ 2 w 98"/>
                <a:gd name="T17" fmla="*/ 6 h 64"/>
                <a:gd name="T18" fmla="*/ 72 w 98"/>
                <a:gd name="T19" fmla="*/ 63 h 64"/>
                <a:gd name="T20" fmla="*/ 74 w 98"/>
                <a:gd name="T21" fmla="*/ 60 h 64"/>
                <a:gd name="T22" fmla="*/ 20 w 98"/>
                <a:gd name="T23" fmla="*/ 1 h 64"/>
                <a:gd name="T24" fmla="*/ 18 w 98"/>
                <a:gd name="T25" fmla="*/ 4 h 64"/>
                <a:gd name="T26" fmla="*/ 53 w 98"/>
                <a:gd name="T27" fmla="*/ 25 h 64"/>
                <a:gd name="T28" fmla="*/ 90 w 98"/>
                <a:gd name="T29" fmla="*/ 48 h 64"/>
                <a:gd name="T30" fmla="*/ 92 w 98"/>
                <a:gd name="T31" fmla="*/ 45 h 64"/>
                <a:gd name="T32" fmla="*/ 40 w 98"/>
                <a:gd name="T33" fmla="*/ 4 h 64"/>
                <a:gd name="T34" fmla="*/ 38 w 98"/>
                <a:gd name="T35" fmla="*/ 7 h 64"/>
                <a:gd name="T36" fmla="*/ 90 w 98"/>
                <a:gd name="T37" fmla="*/ 50 h 64"/>
                <a:gd name="T38" fmla="*/ 92 w 98"/>
                <a:gd name="T39" fmla="*/ 47 h 64"/>
                <a:gd name="T40" fmla="*/ 68 w 98"/>
                <a:gd name="T41" fmla="*/ 40 h 64"/>
                <a:gd name="T42" fmla="*/ 66 w 98"/>
                <a:gd name="T43" fmla="*/ 43 h 64"/>
                <a:gd name="T44" fmla="*/ 95 w 98"/>
                <a:gd name="T45" fmla="*/ 55 h 64"/>
                <a:gd name="T46" fmla="*/ 95 w 98"/>
                <a:gd name="T47" fmla="*/ 51 h 64"/>
                <a:gd name="T48" fmla="*/ 80 w 98"/>
                <a:gd name="T49" fmla="*/ 49 h 64"/>
                <a:gd name="T50" fmla="*/ 79 w 98"/>
                <a:gd name="T51" fmla="*/ 46 h 64"/>
                <a:gd name="T52" fmla="*/ 91 w 98"/>
                <a:gd name="T53" fmla="*/ 51 h 64"/>
                <a:gd name="T54" fmla="*/ 93 w 98"/>
                <a:gd name="T55" fmla="*/ 47 h 64"/>
                <a:gd name="T56" fmla="*/ 41 w 98"/>
                <a:gd name="T57" fmla="*/ 5 h 64"/>
                <a:gd name="T58" fmla="*/ 39 w 98"/>
                <a:gd name="T59" fmla="*/ 8 h 64"/>
                <a:gd name="T60" fmla="*/ 91 w 98"/>
                <a:gd name="T61" fmla="*/ 49 h 64"/>
                <a:gd name="T62" fmla="*/ 93 w 98"/>
                <a:gd name="T63" fmla="*/ 45 h 64"/>
                <a:gd name="T64" fmla="*/ 52 w 98"/>
                <a:gd name="T65" fmla="*/ 19 h 64"/>
                <a:gd name="T66" fmla="*/ 18 w 98"/>
                <a:gd name="T67" fmla="*/ 0 h 64"/>
                <a:gd name="T68" fmla="*/ 17 w 98"/>
                <a:gd name="T69" fmla="*/ 4 h 64"/>
                <a:gd name="T70" fmla="*/ 71 w 98"/>
                <a:gd name="T71" fmla="*/ 62 h 64"/>
                <a:gd name="T72" fmla="*/ 74 w 98"/>
                <a:gd name="T73" fmla="*/ 60 h 64"/>
                <a:gd name="T74" fmla="*/ 5 w 98"/>
                <a:gd name="T75" fmla="*/ 3 h 64"/>
                <a:gd name="T76" fmla="*/ 1 w 98"/>
                <a:gd name="T77" fmla="*/ 5 h 64"/>
                <a:gd name="T78" fmla="*/ 28 w 98"/>
                <a:gd name="T79" fmla="*/ 33 h 64"/>
                <a:gd name="T80" fmla="*/ 32 w 98"/>
                <a:gd name="T81" fmla="*/ 30 h 64"/>
                <a:gd name="T82" fmla="*/ 4 w 98"/>
                <a:gd name="T83" fmla="*/ 2 h 64"/>
                <a:gd name="T84" fmla="*/ 2 w 98"/>
                <a:gd name="T85" fmla="*/ 6 h 64"/>
                <a:gd name="T86" fmla="*/ 25 w 98"/>
                <a:gd name="T87" fmla="*/ 36 h 64"/>
                <a:gd name="T88" fmla="*/ 28 w 98"/>
                <a:gd name="T89" fmla="*/ 34 h 64"/>
                <a:gd name="T90" fmla="*/ 12 w 98"/>
                <a:gd name="T91" fmla="*/ 12 h 64"/>
                <a:gd name="T92" fmla="*/ 8 w 98"/>
                <a:gd name="T93" fmla="*/ 1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8" h="64">
                  <a:moveTo>
                    <a:pt x="8" y="14"/>
                  </a:moveTo>
                  <a:cubicBezTo>
                    <a:pt x="14" y="22"/>
                    <a:pt x="19" y="30"/>
                    <a:pt x="25" y="37"/>
                  </a:cubicBezTo>
                  <a:cubicBezTo>
                    <a:pt x="26" y="39"/>
                    <a:pt x="29" y="37"/>
                    <a:pt x="28" y="35"/>
                  </a:cubicBezTo>
                  <a:cubicBezTo>
                    <a:pt x="24" y="22"/>
                    <a:pt x="15" y="12"/>
                    <a:pt x="5" y="3"/>
                  </a:cubicBezTo>
                  <a:cubicBezTo>
                    <a:pt x="4" y="4"/>
                    <a:pt x="3" y="5"/>
                    <a:pt x="2" y="6"/>
                  </a:cubicBezTo>
                  <a:cubicBezTo>
                    <a:pt x="14" y="12"/>
                    <a:pt x="19" y="24"/>
                    <a:pt x="29" y="33"/>
                  </a:cubicBezTo>
                  <a:cubicBezTo>
                    <a:pt x="30" y="35"/>
                    <a:pt x="33" y="33"/>
                    <a:pt x="32" y="31"/>
                  </a:cubicBezTo>
                  <a:cubicBezTo>
                    <a:pt x="26" y="19"/>
                    <a:pt x="11" y="15"/>
                    <a:pt x="5" y="3"/>
                  </a:cubicBezTo>
                  <a:cubicBezTo>
                    <a:pt x="4" y="4"/>
                    <a:pt x="3" y="5"/>
                    <a:pt x="2" y="6"/>
                  </a:cubicBezTo>
                  <a:cubicBezTo>
                    <a:pt x="25" y="25"/>
                    <a:pt x="46" y="47"/>
                    <a:pt x="72" y="63"/>
                  </a:cubicBezTo>
                  <a:cubicBezTo>
                    <a:pt x="73" y="64"/>
                    <a:pt x="76" y="62"/>
                    <a:pt x="74" y="60"/>
                  </a:cubicBezTo>
                  <a:cubicBezTo>
                    <a:pt x="59" y="38"/>
                    <a:pt x="38" y="20"/>
                    <a:pt x="20" y="1"/>
                  </a:cubicBezTo>
                  <a:cubicBezTo>
                    <a:pt x="19" y="2"/>
                    <a:pt x="19" y="3"/>
                    <a:pt x="18" y="4"/>
                  </a:cubicBezTo>
                  <a:cubicBezTo>
                    <a:pt x="33" y="5"/>
                    <a:pt x="41" y="17"/>
                    <a:pt x="53" y="25"/>
                  </a:cubicBezTo>
                  <a:cubicBezTo>
                    <a:pt x="65" y="33"/>
                    <a:pt x="79" y="38"/>
                    <a:pt x="90" y="48"/>
                  </a:cubicBezTo>
                  <a:cubicBezTo>
                    <a:pt x="91" y="47"/>
                    <a:pt x="91" y="46"/>
                    <a:pt x="92" y="45"/>
                  </a:cubicBezTo>
                  <a:cubicBezTo>
                    <a:pt x="70" y="38"/>
                    <a:pt x="62" y="12"/>
                    <a:pt x="40" y="4"/>
                  </a:cubicBezTo>
                  <a:cubicBezTo>
                    <a:pt x="38" y="3"/>
                    <a:pt x="37" y="6"/>
                    <a:pt x="38" y="7"/>
                  </a:cubicBezTo>
                  <a:cubicBezTo>
                    <a:pt x="49" y="29"/>
                    <a:pt x="71" y="36"/>
                    <a:pt x="90" y="50"/>
                  </a:cubicBezTo>
                  <a:cubicBezTo>
                    <a:pt x="91" y="49"/>
                    <a:pt x="91" y="48"/>
                    <a:pt x="92" y="47"/>
                  </a:cubicBezTo>
                  <a:cubicBezTo>
                    <a:pt x="84" y="44"/>
                    <a:pt x="77" y="41"/>
                    <a:pt x="68" y="40"/>
                  </a:cubicBezTo>
                  <a:cubicBezTo>
                    <a:pt x="67" y="40"/>
                    <a:pt x="65" y="42"/>
                    <a:pt x="66" y="43"/>
                  </a:cubicBezTo>
                  <a:cubicBezTo>
                    <a:pt x="73" y="54"/>
                    <a:pt x="84" y="55"/>
                    <a:pt x="95" y="55"/>
                  </a:cubicBezTo>
                  <a:cubicBezTo>
                    <a:pt x="98" y="55"/>
                    <a:pt x="98" y="51"/>
                    <a:pt x="95" y="51"/>
                  </a:cubicBezTo>
                  <a:cubicBezTo>
                    <a:pt x="90" y="51"/>
                    <a:pt x="85" y="50"/>
                    <a:pt x="80" y="49"/>
                  </a:cubicBezTo>
                  <a:cubicBezTo>
                    <a:pt x="80" y="48"/>
                    <a:pt x="80" y="47"/>
                    <a:pt x="79" y="46"/>
                  </a:cubicBezTo>
                  <a:cubicBezTo>
                    <a:pt x="83" y="48"/>
                    <a:pt x="87" y="49"/>
                    <a:pt x="91" y="51"/>
                  </a:cubicBezTo>
                  <a:cubicBezTo>
                    <a:pt x="92" y="52"/>
                    <a:pt x="94" y="49"/>
                    <a:pt x="93" y="47"/>
                  </a:cubicBezTo>
                  <a:cubicBezTo>
                    <a:pt x="75" y="33"/>
                    <a:pt x="52" y="27"/>
                    <a:pt x="41" y="5"/>
                  </a:cubicBezTo>
                  <a:cubicBezTo>
                    <a:pt x="41" y="6"/>
                    <a:pt x="40" y="7"/>
                    <a:pt x="39" y="8"/>
                  </a:cubicBezTo>
                  <a:cubicBezTo>
                    <a:pt x="61" y="16"/>
                    <a:pt x="69" y="42"/>
                    <a:pt x="91" y="49"/>
                  </a:cubicBezTo>
                  <a:cubicBezTo>
                    <a:pt x="93" y="49"/>
                    <a:pt x="94" y="47"/>
                    <a:pt x="93" y="45"/>
                  </a:cubicBezTo>
                  <a:cubicBezTo>
                    <a:pt x="81" y="34"/>
                    <a:pt x="65" y="29"/>
                    <a:pt x="52" y="19"/>
                  </a:cubicBezTo>
                  <a:cubicBezTo>
                    <a:pt x="41" y="11"/>
                    <a:pt x="32" y="1"/>
                    <a:pt x="18" y="0"/>
                  </a:cubicBezTo>
                  <a:cubicBezTo>
                    <a:pt x="16" y="0"/>
                    <a:pt x="16" y="3"/>
                    <a:pt x="17" y="4"/>
                  </a:cubicBezTo>
                  <a:cubicBezTo>
                    <a:pt x="35" y="23"/>
                    <a:pt x="56" y="40"/>
                    <a:pt x="71" y="62"/>
                  </a:cubicBezTo>
                  <a:cubicBezTo>
                    <a:pt x="72" y="61"/>
                    <a:pt x="73" y="61"/>
                    <a:pt x="74" y="60"/>
                  </a:cubicBezTo>
                  <a:cubicBezTo>
                    <a:pt x="48" y="44"/>
                    <a:pt x="27" y="22"/>
                    <a:pt x="5" y="3"/>
                  </a:cubicBezTo>
                  <a:cubicBezTo>
                    <a:pt x="3" y="1"/>
                    <a:pt x="0" y="3"/>
                    <a:pt x="1" y="5"/>
                  </a:cubicBezTo>
                  <a:cubicBezTo>
                    <a:pt x="8" y="17"/>
                    <a:pt x="22" y="21"/>
                    <a:pt x="28" y="33"/>
                  </a:cubicBezTo>
                  <a:cubicBezTo>
                    <a:pt x="29" y="32"/>
                    <a:pt x="30" y="31"/>
                    <a:pt x="32" y="30"/>
                  </a:cubicBezTo>
                  <a:cubicBezTo>
                    <a:pt x="22" y="21"/>
                    <a:pt x="17" y="9"/>
                    <a:pt x="4" y="2"/>
                  </a:cubicBezTo>
                  <a:cubicBezTo>
                    <a:pt x="2" y="1"/>
                    <a:pt x="0" y="4"/>
                    <a:pt x="2" y="6"/>
                  </a:cubicBezTo>
                  <a:cubicBezTo>
                    <a:pt x="11" y="14"/>
                    <a:pt x="20" y="24"/>
                    <a:pt x="25" y="36"/>
                  </a:cubicBezTo>
                  <a:cubicBezTo>
                    <a:pt x="26" y="36"/>
                    <a:pt x="27" y="35"/>
                    <a:pt x="28" y="34"/>
                  </a:cubicBezTo>
                  <a:cubicBezTo>
                    <a:pt x="22" y="27"/>
                    <a:pt x="17" y="19"/>
                    <a:pt x="12" y="12"/>
                  </a:cubicBezTo>
                  <a:cubicBezTo>
                    <a:pt x="11" y="10"/>
                    <a:pt x="7" y="12"/>
                    <a:pt x="8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8" name="Freeform 929"/>
            <p:cNvSpPr/>
            <p:nvPr/>
          </p:nvSpPr>
          <p:spPr bwMode="auto">
            <a:xfrm>
              <a:off x="6407" y="2927"/>
              <a:ext cx="128" cy="141"/>
            </a:xfrm>
            <a:custGeom>
              <a:avLst/>
              <a:gdLst>
                <a:gd name="T0" fmla="*/ 5 w 105"/>
                <a:gd name="T1" fmla="*/ 114 h 116"/>
                <a:gd name="T2" fmla="*/ 36 w 105"/>
                <a:gd name="T3" fmla="*/ 71 h 116"/>
                <a:gd name="T4" fmla="*/ 47 w 105"/>
                <a:gd name="T5" fmla="*/ 20 h 116"/>
                <a:gd name="T6" fmla="*/ 43 w 105"/>
                <a:gd name="T7" fmla="*/ 20 h 116"/>
                <a:gd name="T8" fmla="*/ 24 w 105"/>
                <a:gd name="T9" fmla="*/ 106 h 116"/>
                <a:gd name="T10" fmla="*/ 29 w 105"/>
                <a:gd name="T11" fmla="*/ 107 h 116"/>
                <a:gd name="T12" fmla="*/ 38 w 105"/>
                <a:gd name="T13" fmla="*/ 69 h 116"/>
                <a:gd name="T14" fmla="*/ 38 w 105"/>
                <a:gd name="T15" fmla="*/ 39 h 116"/>
                <a:gd name="T16" fmla="*/ 96 w 105"/>
                <a:gd name="T17" fmla="*/ 30 h 116"/>
                <a:gd name="T18" fmla="*/ 98 w 105"/>
                <a:gd name="T19" fmla="*/ 26 h 116"/>
                <a:gd name="T20" fmla="*/ 61 w 105"/>
                <a:gd name="T21" fmla="*/ 14 h 116"/>
                <a:gd name="T22" fmla="*/ 61 w 105"/>
                <a:gd name="T23" fmla="*/ 19 h 116"/>
                <a:gd name="T24" fmla="*/ 103 w 105"/>
                <a:gd name="T25" fmla="*/ 26 h 116"/>
                <a:gd name="T26" fmla="*/ 103 w 105"/>
                <a:gd name="T27" fmla="*/ 22 h 116"/>
                <a:gd name="T28" fmla="*/ 61 w 105"/>
                <a:gd name="T29" fmla="*/ 14 h 116"/>
                <a:gd name="T30" fmla="*/ 61 w 105"/>
                <a:gd name="T31" fmla="*/ 19 h 116"/>
                <a:gd name="T32" fmla="*/ 95 w 105"/>
                <a:gd name="T33" fmla="*/ 29 h 116"/>
                <a:gd name="T34" fmla="*/ 97 w 105"/>
                <a:gd name="T35" fmla="*/ 26 h 116"/>
                <a:gd name="T36" fmla="*/ 39 w 105"/>
                <a:gd name="T37" fmla="*/ 18 h 116"/>
                <a:gd name="T38" fmla="*/ 35 w 105"/>
                <a:gd name="T39" fmla="*/ 51 h 116"/>
                <a:gd name="T40" fmla="*/ 24 w 105"/>
                <a:gd name="T41" fmla="*/ 106 h 116"/>
                <a:gd name="T42" fmla="*/ 29 w 105"/>
                <a:gd name="T43" fmla="*/ 107 h 116"/>
                <a:gd name="T44" fmla="*/ 47 w 105"/>
                <a:gd name="T45" fmla="*/ 20 h 116"/>
                <a:gd name="T46" fmla="*/ 43 w 105"/>
                <a:gd name="T47" fmla="*/ 19 h 116"/>
                <a:gd name="T48" fmla="*/ 36 w 105"/>
                <a:gd name="T49" fmla="*/ 59 h 116"/>
                <a:gd name="T50" fmla="*/ 2 w 105"/>
                <a:gd name="T51" fmla="*/ 111 h 116"/>
                <a:gd name="T52" fmla="*/ 5 w 105"/>
                <a:gd name="T53" fmla="*/ 11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5" h="116">
                  <a:moveTo>
                    <a:pt x="5" y="114"/>
                  </a:moveTo>
                  <a:cubicBezTo>
                    <a:pt x="16" y="100"/>
                    <a:pt x="28" y="87"/>
                    <a:pt x="36" y="71"/>
                  </a:cubicBezTo>
                  <a:cubicBezTo>
                    <a:pt x="43" y="55"/>
                    <a:pt x="43" y="37"/>
                    <a:pt x="47" y="20"/>
                  </a:cubicBezTo>
                  <a:cubicBezTo>
                    <a:pt x="46" y="20"/>
                    <a:pt x="44" y="20"/>
                    <a:pt x="43" y="20"/>
                  </a:cubicBezTo>
                  <a:cubicBezTo>
                    <a:pt x="42" y="49"/>
                    <a:pt x="34" y="78"/>
                    <a:pt x="24" y="106"/>
                  </a:cubicBezTo>
                  <a:cubicBezTo>
                    <a:pt x="26" y="106"/>
                    <a:pt x="27" y="106"/>
                    <a:pt x="29" y="107"/>
                  </a:cubicBezTo>
                  <a:cubicBezTo>
                    <a:pt x="31" y="94"/>
                    <a:pt x="37" y="82"/>
                    <a:pt x="38" y="69"/>
                  </a:cubicBezTo>
                  <a:cubicBezTo>
                    <a:pt x="39" y="59"/>
                    <a:pt x="38" y="49"/>
                    <a:pt x="38" y="39"/>
                  </a:cubicBezTo>
                  <a:cubicBezTo>
                    <a:pt x="39" y="0"/>
                    <a:pt x="75" y="24"/>
                    <a:pt x="96" y="30"/>
                  </a:cubicBezTo>
                  <a:cubicBezTo>
                    <a:pt x="98" y="30"/>
                    <a:pt x="100" y="28"/>
                    <a:pt x="98" y="26"/>
                  </a:cubicBezTo>
                  <a:cubicBezTo>
                    <a:pt x="88" y="16"/>
                    <a:pt x="74" y="15"/>
                    <a:pt x="61" y="14"/>
                  </a:cubicBezTo>
                  <a:cubicBezTo>
                    <a:pt x="58" y="14"/>
                    <a:pt x="58" y="18"/>
                    <a:pt x="61" y="19"/>
                  </a:cubicBezTo>
                  <a:cubicBezTo>
                    <a:pt x="75" y="20"/>
                    <a:pt x="89" y="24"/>
                    <a:pt x="103" y="26"/>
                  </a:cubicBezTo>
                  <a:cubicBezTo>
                    <a:pt x="105" y="26"/>
                    <a:pt x="105" y="22"/>
                    <a:pt x="103" y="22"/>
                  </a:cubicBezTo>
                  <a:cubicBezTo>
                    <a:pt x="89" y="20"/>
                    <a:pt x="75" y="16"/>
                    <a:pt x="61" y="14"/>
                  </a:cubicBezTo>
                  <a:cubicBezTo>
                    <a:pt x="61" y="16"/>
                    <a:pt x="61" y="17"/>
                    <a:pt x="61" y="19"/>
                  </a:cubicBezTo>
                  <a:cubicBezTo>
                    <a:pt x="72" y="19"/>
                    <a:pt x="86" y="20"/>
                    <a:pt x="95" y="29"/>
                  </a:cubicBezTo>
                  <a:cubicBezTo>
                    <a:pt x="96" y="28"/>
                    <a:pt x="97" y="27"/>
                    <a:pt x="97" y="26"/>
                  </a:cubicBezTo>
                  <a:cubicBezTo>
                    <a:pt x="84" y="22"/>
                    <a:pt x="52" y="0"/>
                    <a:pt x="39" y="18"/>
                  </a:cubicBezTo>
                  <a:cubicBezTo>
                    <a:pt x="33" y="28"/>
                    <a:pt x="34" y="40"/>
                    <a:pt x="35" y="51"/>
                  </a:cubicBezTo>
                  <a:cubicBezTo>
                    <a:pt x="35" y="71"/>
                    <a:pt x="29" y="87"/>
                    <a:pt x="24" y="106"/>
                  </a:cubicBezTo>
                  <a:cubicBezTo>
                    <a:pt x="24" y="108"/>
                    <a:pt x="27" y="109"/>
                    <a:pt x="29" y="107"/>
                  </a:cubicBezTo>
                  <a:cubicBezTo>
                    <a:pt x="38" y="78"/>
                    <a:pt x="46" y="50"/>
                    <a:pt x="47" y="20"/>
                  </a:cubicBezTo>
                  <a:cubicBezTo>
                    <a:pt x="47" y="17"/>
                    <a:pt x="43" y="17"/>
                    <a:pt x="43" y="19"/>
                  </a:cubicBezTo>
                  <a:cubicBezTo>
                    <a:pt x="40" y="32"/>
                    <a:pt x="39" y="46"/>
                    <a:pt x="36" y="59"/>
                  </a:cubicBezTo>
                  <a:cubicBezTo>
                    <a:pt x="30" y="79"/>
                    <a:pt x="15" y="96"/>
                    <a:pt x="2" y="111"/>
                  </a:cubicBezTo>
                  <a:cubicBezTo>
                    <a:pt x="0" y="113"/>
                    <a:pt x="3" y="116"/>
                    <a:pt x="5" y="1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9" name="Freeform 930"/>
            <p:cNvSpPr/>
            <p:nvPr/>
          </p:nvSpPr>
          <p:spPr bwMode="auto">
            <a:xfrm>
              <a:off x="6250" y="2805"/>
              <a:ext cx="404" cy="220"/>
            </a:xfrm>
            <a:custGeom>
              <a:avLst/>
              <a:gdLst>
                <a:gd name="T0" fmla="*/ 266 w 331"/>
                <a:gd name="T1" fmla="*/ 122 h 181"/>
                <a:gd name="T2" fmla="*/ 308 w 331"/>
                <a:gd name="T3" fmla="*/ 115 h 181"/>
                <a:gd name="T4" fmla="*/ 309 w 331"/>
                <a:gd name="T5" fmla="*/ 28 h 181"/>
                <a:gd name="T6" fmla="*/ 193 w 331"/>
                <a:gd name="T7" fmla="*/ 92 h 181"/>
                <a:gd name="T8" fmla="*/ 258 w 331"/>
                <a:gd name="T9" fmla="*/ 48 h 181"/>
                <a:gd name="T10" fmla="*/ 320 w 331"/>
                <a:gd name="T11" fmla="*/ 76 h 181"/>
                <a:gd name="T12" fmla="*/ 328 w 331"/>
                <a:gd name="T13" fmla="*/ 15 h 181"/>
                <a:gd name="T14" fmla="*/ 309 w 331"/>
                <a:gd name="T15" fmla="*/ 29 h 181"/>
                <a:gd name="T16" fmla="*/ 325 w 331"/>
                <a:gd name="T17" fmla="*/ 14 h 181"/>
                <a:gd name="T18" fmla="*/ 308 w 331"/>
                <a:gd name="T19" fmla="*/ 24 h 181"/>
                <a:gd name="T20" fmla="*/ 320 w 331"/>
                <a:gd name="T21" fmla="*/ 10 h 181"/>
                <a:gd name="T22" fmla="*/ 290 w 331"/>
                <a:gd name="T23" fmla="*/ 29 h 181"/>
                <a:gd name="T24" fmla="*/ 315 w 331"/>
                <a:gd name="T25" fmla="*/ 13 h 181"/>
                <a:gd name="T26" fmla="*/ 274 w 331"/>
                <a:gd name="T27" fmla="*/ 35 h 181"/>
                <a:gd name="T28" fmla="*/ 309 w 331"/>
                <a:gd name="T29" fmla="*/ 4 h 181"/>
                <a:gd name="T30" fmla="*/ 249 w 331"/>
                <a:gd name="T31" fmla="*/ 43 h 181"/>
                <a:gd name="T32" fmla="*/ 288 w 331"/>
                <a:gd name="T33" fmla="*/ 23 h 181"/>
                <a:gd name="T34" fmla="*/ 222 w 331"/>
                <a:gd name="T35" fmla="*/ 58 h 181"/>
                <a:gd name="T36" fmla="*/ 272 w 331"/>
                <a:gd name="T37" fmla="*/ 32 h 181"/>
                <a:gd name="T38" fmla="*/ 193 w 331"/>
                <a:gd name="T39" fmla="*/ 79 h 181"/>
                <a:gd name="T40" fmla="*/ 216 w 331"/>
                <a:gd name="T41" fmla="*/ 62 h 181"/>
                <a:gd name="T42" fmla="*/ 167 w 331"/>
                <a:gd name="T43" fmla="*/ 103 h 181"/>
                <a:gd name="T44" fmla="*/ 184 w 331"/>
                <a:gd name="T45" fmla="*/ 93 h 181"/>
                <a:gd name="T46" fmla="*/ 121 w 331"/>
                <a:gd name="T47" fmla="*/ 116 h 181"/>
                <a:gd name="T48" fmla="*/ 61 w 331"/>
                <a:gd name="T49" fmla="*/ 145 h 181"/>
                <a:gd name="T50" fmla="*/ 76 w 331"/>
                <a:gd name="T51" fmla="*/ 133 h 181"/>
                <a:gd name="T52" fmla="*/ 22 w 331"/>
                <a:gd name="T53" fmla="*/ 174 h 181"/>
                <a:gd name="T54" fmla="*/ 43 w 331"/>
                <a:gd name="T55" fmla="*/ 156 h 181"/>
                <a:gd name="T56" fmla="*/ 5 w 331"/>
                <a:gd name="T57" fmla="*/ 180 h 181"/>
                <a:gd name="T58" fmla="*/ 43 w 331"/>
                <a:gd name="T59" fmla="*/ 156 h 181"/>
                <a:gd name="T60" fmla="*/ 22 w 331"/>
                <a:gd name="T61" fmla="*/ 174 h 181"/>
                <a:gd name="T62" fmla="*/ 76 w 331"/>
                <a:gd name="T63" fmla="*/ 133 h 181"/>
                <a:gd name="T64" fmla="*/ 61 w 331"/>
                <a:gd name="T65" fmla="*/ 146 h 181"/>
                <a:gd name="T66" fmla="*/ 132 w 331"/>
                <a:gd name="T67" fmla="*/ 118 h 181"/>
                <a:gd name="T68" fmla="*/ 181 w 331"/>
                <a:gd name="T69" fmla="*/ 91 h 181"/>
                <a:gd name="T70" fmla="*/ 170 w 331"/>
                <a:gd name="T71" fmla="*/ 105 h 181"/>
                <a:gd name="T72" fmla="*/ 213 w 331"/>
                <a:gd name="T73" fmla="*/ 59 h 181"/>
                <a:gd name="T74" fmla="*/ 195 w 331"/>
                <a:gd name="T75" fmla="*/ 83 h 181"/>
                <a:gd name="T76" fmla="*/ 270 w 331"/>
                <a:gd name="T77" fmla="*/ 29 h 181"/>
                <a:gd name="T78" fmla="*/ 224 w 331"/>
                <a:gd name="T79" fmla="*/ 61 h 181"/>
                <a:gd name="T80" fmla="*/ 286 w 331"/>
                <a:gd name="T81" fmla="*/ 19 h 181"/>
                <a:gd name="T82" fmla="*/ 252 w 331"/>
                <a:gd name="T83" fmla="*/ 46 h 181"/>
                <a:gd name="T84" fmla="*/ 305 w 331"/>
                <a:gd name="T85" fmla="*/ 2 h 181"/>
                <a:gd name="T86" fmla="*/ 277 w 331"/>
                <a:gd name="T87" fmla="*/ 38 h 181"/>
                <a:gd name="T88" fmla="*/ 309 w 331"/>
                <a:gd name="T89" fmla="*/ 17 h 181"/>
                <a:gd name="T90" fmla="*/ 308 w 331"/>
                <a:gd name="T91" fmla="*/ 15 h 181"/>
                <a:gd name="T92" fmla="*/ 312 w 331"/>
                <a:gd name="T93" fmla="*/ 27 h 181"/>
                <a:gd name="T94" fmla="*/ 313 w 331"/>
                <a:gd name="T95" fmla="*/ 31 h 181"/>
                <a:gd name="T96" fmla="*/ 325 w 331"/>
                <a:gd name="T97" fmla="*/ 13 h 181"/>
                <a:gd name="T98" fmla="*/ 324 w 331"/>
                <a:gd name="T99" fmla="*/ 77 h 181"/>
                <a:gd name="T100" fmla="*/ 310 w 331"/>
                <a:gd name="T101" fmla="*/ 21 h 181"/>
                <a:gd name="T102" fmla="*/ 192 w 331"/>
                <a:gd name="T103" fmla="*/ 93 h 181"/>
                <a:gd name="T104" fmla="*/ 260 w 331"/>
                <a:gd name="T105" fmla="*/ 50 h 181"/>
                <a:gd name="T106" fmla="*/ 308 w 331"/>
                <a:gd name="T107" fmla="*/ 35 h 181"/>
                <a:gd name="T108" fmla="*/ 294 w 331"/>
                <a:gd name="T109" fmla="*/ 114 h 181"/>
                <a:gd name="T110" fmla="*/ 217 w 331"/>
                <a:gd name="T111" fmla="*/ 118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31" h="181">
                  <a:moveTo>
                    <a:pt x="217" y="122"/>
                  </a:moveTo>
                  <a:cubicBezTo>
                    <a:pt x="233" y="124"/>
                    <a:pt x="250" y="125"/>
                    <a:pt x="266" y="122"/>
                  </a:cubicBezTo>
                  <a:cubicBezTo>
                    <a:pt x="275" y="121"/>
                    <a:pt x="284" y="118"/>
                    <a:pt x="294" y="118"/>
                  </a:cubicBezTo>
                  <a:cubicBezTo>
                    <a:pt x="300" y="118"/>
                    <a:pt x="303" y="118"/>
                    <a:pt x="308" y="115"/>
                  </a:cubicBezTo>
                  <a:cubicBezTo>
                    <a:pt x="329" y="102"/>
                    <a:pt x="318" y="64"/>
                    <a:pt x="314" y="46"/>
                  </a:cubicBezTo>
                  <a:cubicBezTo>
                    <a:pt x="312" y="41"/>
                    <a:pt x="315" y="31"/>
                    <a:pt x="309" y="28"/>
                  </a:cubicBezTo>
                  <a:cubicBezTo>
                    <a:pt x="301" y="23"/>
                    <a:pt x="291" y="28"/>
                    <a:pt x="284" y="32"/>
                  </a:cubicBezTo>
                  <a:cubicBezTo>
                    <a:pt x="251" y="47"/>
                    <a:pt x="225" y="76"/>
                    <a:pt x="193" y="92"/>
                  </a:cubicBezTo>
                  <a:cubicBezTo>
                    <a:pt x="194" y="93"/>
                    <a:pt x="195" y="94"/>
                    <a:pt x="196" y="94"/>
                  </a:cubicBezTo>
                  <a:cubicBezTo>
                    <a:pt x="205" y="70"/>
                    <a:pt x="237" y="58"/>
                    <a:pt x="258" y="48"/>
                  </a:cubicBezTo>
                  <a:cubicBezTo>
                    <a:pt x="273" y="41"/>
                    <a:pt x="288" y="36"/>
                    <a:pt x="303" y="30"/>
                  </a:cubicBezTo>
                  <a:cubicBezTo>
                    <a:pt x="329" y="18"/>
                    <a:pt x="324" y="63"/>
                    <a:pt x="320" y="76"/>
                  </a:cubicBezTo>
                  <a:cubicBezTo>
                    <a:pt x="322" y="76"/>
                    <a:pt x="323" y="76"/>
                    <a:pt x="324" y="76"/>
                  </a:cubicBezTo>
                  <a:cubicBezTo>
                    <a:pt x="321" y="54"/>
                    <a:pt x="312" y="35"/>
                    <a:pt x="328" y="15"/>
                  </a:cubicBezTo>
                  <a:cubicBezTo>
                    <a:pt x="330" y="14"/>
                    <a:pt x="328" y="11"/>
                    <a:pt x="326" y="12"/>
                  </a:cubicBezTo>
                  <a:cubicBezTo>
                    <a:pt x="317" y="16"/>
                    <a:pt x="313" y="21"/>
                    <a:pt x="309" y="29"/>
                  </a:cubicBezTo>
                  <a:cubicBezTo>
                    <a:pt x="309" y="30"/>
                    <a:pt x="310" y="32"/>
                    <a:pt x="312" y="32"/>
                  </a:cubicBezTo>
                  <a:cubicBezTo>
                    <a:pt x="321" y="29"/>
                    <a:pt x="325" y="23"/>
                    <a:pt x="325" y="14"/>
                  </a:cubicBezTo>
                  <a:cubicBezTo>
                    <a:pt x="325" y="12"/>
                    <a:pt x="324" y="11"/>
                    <a:pt x="322" y="12"/>
                  </a:cubicBezTo>
                  <a:cubicBezTo>
                    <a:pt x="315" y="15"/>
                    <a:pt x="312" y="18"/>
                    <a:pt x="308" y="24"/>
                  </a:cubicBezTo>
                  <a:cubicBezTo>
                    <a:pt x="307" y="26"/>
                    <a:pt x="309" y="29"/>
                    <a:pt x="311" y="27"/>
                  </a:cubicBezTo>
                  <a:cubicBezTo>
                    <a:pt x="315" y="22"/>
                    <a:pt x="318" y="17"/>
                    <a:pt x="320" y="10"/>
                  </a:cubicBezTo>
                  <a:cubicBezTo>
                    <a:pt x="321" y="9"/>
                    <a:pt x="320" y="7"/>
                    <a:pt x="318" y="8"/>
                  </a:cubicBezTo>
                  <a:cubicBezTo>
                    <a:pt x="306" y="9"/>
                    <a:pt x="296" y="18"/>
                    <a:pt x="290" y="29"/>
                  </a:cubicBezTo>
                  <a:cubicBezTo>
                    <a:pt x="290" y="30"/>
                    <a:pt x="291" y="32"/>
                    <a:pt x="292" y="32"/>
                  </a:cubicBezTo>
                  <a:cubicBezTo>
                    <a:pt x="305" y="32"/>
                    <a:pt x="311" y="23"/>
                    <a:pt x="315" y="13"/>
                  </a:cubicBezTo>
                  <a:cubicBezTo>
                    <a:pt x="316" y="11"/>
                    <a:pt x="315" y="9"/>
                    <a:pt x="314" y="10"/>
                  </a:cubicBezTo>
                  <a:cubicBezTo>
                    <a:pt x="297" y="11"/>
                    <a:pt x="286" y="25"/>
                    <a:pt x="274" y="35"/>
                  </a:cubicBezTo>
                  <a:cubicBezTo>
                    <a:pt x="273" y="37"/>
                    <a:pt x="275" y="39"/>
                    <a:pt x="277" y="38"/>
                  </a:cubicBezTo>
                  <a:cubicBezTo>
                    <a:pt x="290" y="31"/>
                    <a:pt x="302" y="18"/>
                    <a:pt x="309" y="4"/>
                  </a:cubicBezTo>
                  <a:cubicBezTo>
                    <a:pt x="309" y="2"/>
                    <a:pt x="308" y="0"/>
                    <a:pt x="306" y="1"/>
                  </a:cubicBezTo>
                  <a:cubicBezTo>
                    <a:pt x="285" y="8"/>
                    <a:pt x="264" y="26"/>
                    <a:pt x="249" y="43"/>
                  </a:cubicBezTo>
                  <a:cubicBezTo>
                    <a:pt x="248" y="44"/>
                    <a:pt x="249" y="47"/>
                    <a:pt x="251" y="46"/>
                  </a:cubicBezTo>
                  <a:cubicBezTo>
                    <a:pt x="265" y="40"/>
                    <a:pt x="276" y="31"/>
                    <a:pt x="288" y="23"/>
                  </a:cubicBezTo>
                  <a:cubicBezTo>
                    <a:pt x="290" y="21"/>
                    <a:pt x="289" y="18"/>
                    <a:pt x="287" y="19"/>
                  </a:cubicBezTo>
                  <a:cubicBezTo>
                    <a:pt x="263" y="28"/>
                    <a:pt x="244" y="45"/>
                    <a:pt x="222" y="58"/>
                  </a:cubicBezTo>
                  <a:cubicBezTo>
                    <a:pt x="223" y="59"/>
                    <a:pt x="224" y="60"/>
                    <a:pt x="224" y="61"/>
                  </a:cubicBezTo>
                  <a:cubicBezTo>
                    <a:pt x="240" y="51"/>
                    <a:pt x="256" y="41"/>
                    <a:pt x="272" y="32"/>
                  </a:cubicBezTo>
                  <a:cubicBezTo>
                    <a:pt x="272" y="31"/>
                    <a:pt x="271" y="30"/>
                    <a:pt x="270" y="29"/>
                  </a:cubicBezTo>
                  <a:cubicBezTo>
                    <a:pt x="244" y="46"/>
                    <a:pt x="219" y="64"/>
                    <a:pt x="193" y="79"/>
                  </a:cubicBezTo>
                  <a:cubicBezTo>
                    <a:pt x="194" y="80"/>
                    <a:pt x="194" y="81"/>
                    <a:pt x="195" y="82"/>
                  </a:cubicBezTo>
                  <a:cubicBezTo>
                    <a:pt x="200" y="74"/>
                    <a:pt x="209" y="69"/>
                    <a:pt x="216" y="62"/>
                  </a:cubicBezTo>
                  <a:cubicBezTo>
                    <a:pt x="218" y="61"/>
                    <a:pt x="215" y="58"/>
                    <a:pt x="213" y="59"/>
                  </a:cubicBezTo>
                  <a:cubicBezTo>
                    <a:pt x="195" y="70"/>
                    <a:pt x="177" y="84"/>
                    <a:pt x="167" y="103"/>
                  </a:cubicBezTo>
                  <a:cubicBezTo>
                    <a:pt x="166" y="105"/>
                    <a:pt x="168" y="107"/>
                    <a:pt x="169" y="106"/>
                  </a:cubicBezTo>
                  <a:cubicBezTo>
                    <a:pt x="175" y="102"/>
                    <a:pt x="179" y="98"/>
                    <a:pt x="184" y="93"/>
                  </a:cubicBezTo>
                  <a:cubicBezTo>
                    <a:pt x="185" y="92"/>
                    <a:pt x="182" y="89"/>
                    <a:pt x="181" y="91"/>
                  </a:cubicBezTo>
                  <a:cubicBezTo>
                    <a:pt x="164" y="107"/>
                    <a:pt x="142" y="112"/>
                    <a:pt x="121" y="116"/>
                  </a:cubicBezTo>
                  <a:cubicBezTo>
                    <a:pt x="98" y="120"/>
                    <a:pt x="81" y="134"/>
                    <a:pt x="60" y="142"/>
                  </a:cubicBezTo>
                  <a:cubicBezTo>
                    <a:pt x="60" y="143"/>
                    <a:pt x="61" y="144"/>
                    <a:pt x="61" y="145"/>
                  </a:cubicBezTo>
                  <a:cubicBezTo>
                    <a:pt x="66" y="141"/>
                    <a:pt x="71" y="139"/>
                    <a:pt x="77" y="137"/>
                  </a:cubicBezTo>
                  <a:cubicBezTo>
                    <a:pt x="77" y="135"/>
                    <a:pt x="76" y="134"/>
                    <a:pt x="76" y="133"/>
                  </a:cubicBezTo>
                  <a:cubicBezTo>
                    <a:pt x="57" y="145"/>
                    <a:pt x="36" y="155"/>
                    <a:pt x="19" y="171"/>
                  </a:cubicBezTo>
                  <a:cubicBezTo>
                    <a:pt x="18" y="172"/>
                    <a:pt x="20" y="175"/>
                    <a:pt x="22" y="174"/>
                  </a:cubicBezTo>
                  <a:cubicBezTo>
                    <a:pt x="30" y="169"/>
                    <a:pt x="37" y="164"/>
                    <a:pt x="45" y="159"/>
                  </a:cubicBezTo>
                  <a:cubicBezTo>
                    <a:pt x="48" y="158"/>
                    <a:pt x="46" y="154"/>
                    <a:pt x="43" y="156"/>
                  </a:cubicBezTo>
                  <a:cubicBezTo>
                    <a:pt x="30" y="163"/>
                    <a:pt x="16" y="170"/>
                    <a:pt x="3" y="176"/>
                  </a:cubicBezTo>
                  <a:cubicBezTo>
                    <a:pt x="0" y="177"/>
                    <a:pt x="3" y="181"/>
                    <a:pt x="5" y="180"/>
                  </a:cubicBezTo>
                  <a:cubicBezTo>
                    <a:pt x="19" y="173"/>
                    <a:pt x="32" y="166"/>
                    <a:pt x="45" y="159"/>
                  </a:cubicBezTo>
                  <a:cubicBezTo>
                    <a:pt x="45" y="158"/>
                    <a:pt x="44" y="157"/>
                    <a:pt x="43" y="156"/>
                  </a:cubicBezTo>
                  <a:cubicBezTo>
                    <a:pt x="36" y="161"/>
                    <a:pt x="28" y="166"/>
                    <a:pt x="20" y="170"/>
                  </a:cubicBezTo>
                  <a:cubicBezTo>
                    <a:pt x="21" y="171"/>
                    <a:pt x="21" y="173"/>
                    <a:pt x="22" y="174"/>
                  </a:cubicBezTo>
                  <a:cubicBezTo>
                    <a:pt x="38" y="158"/>
                    <a:pt x="59" y="149"/>
                    <a:pt x="78" y="137"/>
                  </a:cubicBezTo>
                  <a:cubicBezTo>
                    <a:pt x="80" y="135"/>
                    <a:pt x="79" y="132"/>
                    <a:pt x="76" y="133"/>
                  </a:cubicBezTo>
                  <a:cubicBezTo>
                    <a:pt x="70" y="135"/>
                    <a:pt x="64" y="138"/>
                    <a:pt x="59" y="142"/>
                  </a:cubicBezTo>
                  <a:cubicBezTo>
                    <a:pt x="57" y="143"/>
                    <a:pt x="58" y="146"/>
                    <a:pt x="61" y="146"/>
                  </a:cubicBezTo>
                  <a:cubicBezTo>
                    <a:pt x="71" y="142"/>
                    <a:pt x="81" y="136"/>
                    <a:pt x="91" y="131"/>
                  </a:cubicBezTo>
                  <a:cubicBezTo>
                    <a:pt x="104" y="123"/>
                    <a:pt x="118" y="121"/>
                    <a:pt x="132" y="118"/>
                  </a:cubicBezTo>
                  <a:cubicBezTo>
                    <a:pt x="151" y="114"/>
                    <a:pt x="170" y="107"/>
                    <a:pt x="184" y="93"/>
                  </a:cubicBezTo>
                  <a:cubicBezTo>
                    <a:pt x="183" y="92"/>
                    <a:pt x="182" y="92"/>
                    <a:pt x="181" y="91"/>
                  </a:cubicBezTo>
                  <a:cubicBezTo>
                    <a:pt x="177" y="95"/>
                    <a:pt x="173" y="99"/>
                    <a:pt x="167" y="102"/>
                  </a:cubicBezTo>
                  <a:cubicBezTo>
                    <a:pt x="168" y="103"/>
                    <a:pt x="169" y="104"/>
                    <a:pt x="170" y="105"/>
                  </a:cubicBezTo>
                  <a:cubicBezTo>
                    <a:pt x="180" y="86"/>
                    <a:pt x="198" y="74"/>
                    <a:pt x="216" y="62"/>
                  </a:cubicBezTo>
                  <a:cubicBezTo>
                    <a:pt x="215" y="61"/>
                    <a:pt x="214" y="60"/>
                    <a:pt x="213" y="59"/>
                  </a:cubicBezTo>
                  <a:cubicBezTo>
                    <a:pt x="206" y="66"/>
                    <a:pt x="197" y="71"/>
                    <a:pt x="192" y="80"/>
                  </a:cubicBezTo>
                  <a:cubicBezTo>
                    <a:pt x="191" y="82"/>
                    <a:pt x="193" y="84"/>
                    <a:pt x="195" y="83"/>
                  </a:cubicBezTo>
                  <a:cubicBezTo>
                    <a:pt x="221" y="68"/>
                    <a:pt x="246" y="49"/>
                    <a:pt x="272" y="32"/>
                  </a:cubicBezTo>
                  <a:cubicBezTo>
                    <a:pt x="274" y="31"/>
                    <a:pt x="272" y="27"/>
                    <a:pt x="270" y="29"/>
                  </a:cubicBezTo>
                  <a:cubicBezTo>
                    <a:pt x="254" y="38"/>
                    <a:pt x="237" y="47"/>
                    <a:pt x="222" y="58"/>
                  </a:cubicBezTo>
                  <a:cubicBezTo>
                    <a:pt x="220" y="59"/>
                    <a:pt x="222" y="63"/>
                    <a:pt x="224" y="61"/>
                  </a:cubicBezTo>
                  <a:cubicBezTo>
                    <a:pt x="245" y="49"/>
                    <a:pt x="264" y="32"/>
                    <a:pt x="287" y="23"/>
                  </a:cubicBezTo>
                  <a:cubicBezTo>
                    <a:pt x="287" y="22"/>
                    <a:pt x="287" y="20"/>
                    <a:pt x="286" y="19"/>
                  </a:cubicBezTo>
                  <a:cubicBezTo>
                    <a:pt x="274" y="28"/>
                    <a:pt x="263" y="37"/>
                    <a:pt x="250" y="42"/>
                  </a:cubicBezTo>
                  <a:cubicBezTo>
                    <a:pt x="251" y="43"/>
                    <a:pt x="251" y="45"/>
                    <a:pt x="252" y="46"/>
                  </a:cubicBezTo>
                  <a:cubicBezTo>
                    <a:pt x="267" y="29"/>
                    <a:pt x="286" y="11"/>
                    <a:pt x="308" y="5"/>
                  </a:cubicBezTo>
                  <a:cubicBezTo>
                    <a:pt x="307" y="4"/>
                    <a:pt x="306" y="3"/>
                    <a:pt x="305" y="2"/>
                  </a:cubicBezTo>
                  <a:cubicBezTo>
                    <a:pt x="299" y="15"/>
                    <a:pt x="288" y="27"/>
                    <a:pt x="275" y="35"/>
                  </a:cubicBezTo>
                  <a:cubicBezTo>
                    <a:pt x="276" y="36"/>
                    <a:pt x="276" y="37"/>
                    <a:pt x="277" y="38"/>
                  </a:cubicBezTo>
                  <a:cubicBezTo>
                    <a:pt x="286" y="31"/>
                    <a:pt x="294" y="22"/>
                    <a:pt x="304" y="16"/>
                  </a:cubicBezTo>
                  <a:cubicBezTo>
                    <a:pt x="311" y="12"/>
                    <a:pt x="312" y="12"/>
                    <a:pt x="309" y="17"/>
                  </a:cubicBezTo>
                  <a:cubicBezTo>
                    <a:pt x="306" y="23"/>
                    <a:pt x="302" y="26"/>
                    <a:pt x="296" y="28"/>
                  </a:cubicBezTo>
                  <a:cubicBezTo>
                    <a:pt x="299" y="23"/>
                    <a:pt x="303" y="19"/>
                    <a:pt x="308" y="15"/>
                  </a:cubicBezTo>
                  <a:cubicBezTo>
                    <a:pt x="315" y="16"/>
                    <a:pt x="315" y="19"/>
                    <a:pt x="308" y="24"/>
                  </a:cubicBezTo>
                  <a:cubicBezTo>
                    <a:pt x="309" y="25"/>
                    <a:pt x="310" y="26"/>
                    <a:pt x="312" y="27"/>
                  </a:cubicBezTo>
                  <a:cubicBezTo>
                    <a:pt x="323" y="14"/>
                    <a:pt x="323" y="14"/>
                    <a:pt x="311" y="28"/>
                  </a:cubicBezTo>
                  <a:cubicBezTo>
                    <a:pt x="311" y="29"/>
                    <a:pt x="312" y="30"/>
                    <a:pt x="313" y="31"/>
                  </a:cubicBezTo>
                  <a:cubicBezTo>
                    <a:pt x="316" y="24"/>
                    <a:pt x="321" y="19"/>
                    <a:pt x="328" y="16"/>
                  </a:cubicBezTo>
                  <a:cubicBezTo>
                    <a:pt x="327" y="15"/>
                    <a:pt x="326" y="14"/>
                    <a:pt x="325" y="13"/>
                  </a:cubicBezTo>
                  <a:cubicBezTo>
                    <a:pt x="307" y="33"/>
                    <a:pt x="317" y="53"/>
                    <a:pt x="320" y="77"/>
                  </a:cubicBezTo>
                  <a:cubicBezTo>
                    <a:pt x="321" y="79"/>
                    <a:pt x="324" y="79"/>
                    <a:pt x="324" y="77"/>
                  </a:cubicBezTo>
                  <a:cubicBezTo>
                    <a:pt x="330" y="57"/>
                    <a:pt x="331" y="35"/>
                    <a:pt x="312" y="21"/>
                  </a:cubicBezTo>
                  <a:cubicBezTo>
                    <a:pt x="312" y="21"/>
                    <a:pt x="311" y="21"/>
                    <a:pt x="310" y="21"/>
                  </a:cubicBezTo>
                  <a:cubicBezTo>
                    <a:pt x="287" y="34"/>
                    <a:pt x="261" y="42"/>
                    <a:pt x="237" y="54"/>
                  </a:cubicBezTo>
                  <a:cubicBezTo>
                    <a:pt x="220" y="63"/>
                    <a:pt x="199" y="75"/>
                    <a:pt x="192" y="93"/>
                  </a:cubicBezTo>
                  <a:cubicBezTo>
                    <a:pt x="191" y="95"/>
                    <a:pt x="193" y="96"/>
                    <a:pt x="195" y="96"/>
                  </a:cubicBezTo>
                  <a:cubicBezTo>
                    <a:pt x="219" y="84"/>
                    <a:pt x="237" y="63"/>
                    <a:pt x="260" y="50"/>
                  </a:cubicBezTo>
                  <a:cubicBezTo>
                    <a:pt x="268" y="45"/>
                    <a:pt x="277" y="40"/>
                    <a:pt x="286" y="35"/>
                  </a:cubicBezTo>
                  <a:cubicBezTo>
                    <a:pt x="288" y="34"/>
                    <a:pt x="309" y="24"/>
                    <a:pt x="308" y="35"/>
                  </a:cubicBezTo>
                  <a:cubicBezTo>
                    <a:pt x="308" y="38"/>
                    <a:pt x="308" y="41"/>
                    <a:pt x="309" y="44"/>
                  </a:cubicBezTo>
                  <a:cubicBezTo>
                    <a:pt x="312" y="63"/>
                    <a:pt x="330" y="115"/>
                    <a:pt x="294" y="114"/>
                  </a:cubicBezTo>
                  <a:cubicBezTo>
                    <a:pt x="282" y="113"/>
                    <a:pt x="269" y="118"/>
                    <a:pt x="256" y="119"/>
                  </a:cubicBezTo>
                  <a:cubicBezTo>
                    <a:pt x="243" y="120"/>
                    <a:pt x="230" y="119"/>
                    <a:pt x="217" y="118"/>
                  </a:cubicBezTo>
                  <a:cubicBezTo>
                    <a:pt x="215" y="118"/>
                    <a:pt x="215" y="122"/>
                    <a:pt x="217" y="12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0" name="Freeform 931"/>
            <p:cNvSpPr/>
            <p:nvPr/>
          </p:nvSpPr>
          <p:spPr bwMode="auto">
            <a:xfrm>
              <a:off x="6371" y="3436"/>
              <a:ext cx="27" cy="30"/>
            </a:xfrm>
            <a:custGeom>
              <a:avLst/>
              <a:gdLst>
                <a:gd name="T0" fmla="*/ 8 w 22"/>
                <a:gd name="T1" fmla="*/ 8 h 24"/>
                <a:gd name="T2" fmla="*/ 15 w 22"/>
                <a:gd name="T3" fmla="*/ 3 h 24"/>
                <a:gd name="T4" fmla="*/ 12 w 22"/>
                <a:gd name="T5" fmla="*/ 1 h 24"/>
                <a:gd name="T6" fmla="*/ 8 w 22"/>
                <a:gd name="T7" fmla="*/ 2 h 24"/>
                <a:gd name="T8" fmla="*/ 8 w 22"/>
                <a:gd name="T9" fmla="*/ 6 h 24"/>
                <a:gd name="T10" fmla="*/ 15 w 22"/>
                <a:gd name="T11" fmla="*/ 7 h 24"/>
                <a:gd name="T12" fmla="*/ 19 w 22"/>
                <a:gd name="T13" fmla="*/ 4 h 24"/>
                <a:gd name="T14" fmla="*/ 17 w 22"/>
                <a:gd name="T15" fmla="*/ 0 h 24"/>
                <a:gd name="T16" fmla="*/ 7 w 22"/>
                <a:gd name="T17" fmla="*/ 3 h 24"/>
                <a:gd name="T18" fmla="*/ 7 w 22"/>
                <a:gd name="T19" fmla="*/ 7 h 24"/>
                <a:gd name="T20" fmla="*/ 13 w 22"/>
                <a:gd name="T21" fmla="*/ 7 h 24"/>
                <a:gd name="T22" fmla="*/ 12 w 22"/>
                <a:gd name="T23" fmla="*/ 3 h 24"/>
                <a:gd name="T24" fmla="*/ 5 w 22"/>
                <a:gd name="T25" fmla="*/ 5 h 24"/>
                <a:gd name="T26" fmla="*/ 6 w 22"/>
                <a:gd name="T27" fmla="*/ 11 h 24"/>
                <a:gd name="T28" fmla="*/ 12 w 22"/>
                <a:gd name="T29" fmla="*/ 14 h 24"/>
                <a:gd name="T30" fmla="*/ 19 w 22"/>
                <a:gd name="T31" fmla="*/ 9 h 24"/>
                <a:gd name="T32" fmla="*/ 18 w 22"/>
                <a:gd name="T33" fmla="*/ 6 h 24"/>
                <a:gd name="T34" fmla="*/ 3 w 22"/>
                <a:gd name="T35" fmla="*/ 14 h 24"/>
                <a:gd name="T36" fmla="*/ 21 w 22"/>
                <a:gd name="T37" fmla="*/ 8 h 24"/>
                <a:gd name="T38" fmla="*/ 17 w 22"/>
                <a:gd name="T39" fmla="*/ 6 h 24"/>
                <a:gd name="T40" fmla="*/ 14 w 22"/>
                <a:gd name="T41" fmla="*/ 10 h 24"/>
                <a:gd name="T42" fmla="*/ 15 w 22"/>
                <a:gd name="T43" fmla="*/ 15 h 24"/>
                <a:gd name="T44" fmla="*/ 19 w 22"/>
                <a:gd name="T45" fmla="*/ 16 h 24"/>
                <a:gd name="T46" fmla="*/ 22 w 22"/>
                <a:gd name="T47" fmla="*/ 10 h 24"/>
                <a:gd name="T48" fmla="*/ 21 w 22"/>
                <a:gd name="T49" fmla="*/ 8 h 24"/>
                <a:gd name="T50" fmla="*/ 10 w 22"/>
                <a:gd name="T51" fmla="*/ 4 h 24"/>
                <a:gd name="T52" fmla="*/ 10 w 22"/>
                <a:gd name="T53" fmla="*/ 8 h 24"/>
                <a:gd name="T54" fmla="*/ 19 w 22"/>
                <a:gd name="T55" fmla="*/ 11 h 24"/>
                <a:gd name="T56" fmla="*/ 18 w 22"/>
                <a:gd name="T57" fmla="*/ 8 h 24"/>
                <a:gd name="T58" fmla="*/ 15 w 22"/>
                <a:gd name="T59" fmla="*/ 14 h 24"/>
                <a:gd name="T60" fmla="*/ 19 w 22"/>
                <a:gd name="T61" fmla="*/ 14 h 24"/>
                <a:gd name="T62" fmla="*/ 18 w 22"/>
                <a:gd name="T63" fmla="*/ 10 h 24"/>
                <a:gd name="T64" fmla="*/ 17 w 22"/>
                <a:gd name="T65" fmla="*/ 12 h 24"/>
                <a:gd name="T66" fmla="*/ 18 w 22"/>
                <a:gd name="T67" fmla="*/ 11 h 24"/>
                <a:gd name="T68" fmla="*/ 20 w 22"/>
                <a:gd name="T69" fmla="*/ 9 h 24"/>
                <a:gd name="T70" fmla="*/ 16 w 22"/>
                <a:gd name="T71" fmla="*/ 7 h 24"/>
                <a:gd name="T72" fmla="*/ 7 w 22"/>
                <a:gd name="T73" fmla="*/ 13 h 24"/>
                <a:gd name="T74" fmla="*/ 16 w 22"/>
                <a:gd name="T75" fmla="*/ 9 h 24"/>
                <a:gd name="T76" fmla="*/ 15 w 22"/>
                <a:gd name="T77" fmla="*/ 6 h 24"/>
                <a:gd name="T78" fmla="*/ 10 w 22"/>
                <a:gd name="T79" fmla="*/ 9 h 24"/>
                <a:gd name="T80" fmla="*/ 12 w 22"/>
                <a:gd name="T81" fmla="*/ 7 h 24"/>
                <a:gd name="T82" fmla="*/ 12 w 22"/>
                <a:gd name="T83" fmla="*/ 3 h 24"/>
                <a:gd name="T84" fmla="*/ 9 w 22"/>
                <a:gd name="T85" fmla="*/ 3 h 24"/>
                <a:gd name="T86" fmla="*/ 9 w 22"/>
                <a:gd name="T87" fmla="*/ 6 h 24"/>
                <a:gd name="T88" fmla="*/ 17 w 22"/>
                <a:gd name="T89" fmla="*/ 4 h 24"/>
                <a:gd name="T90" fmla="*/ 16 w 22"/>
                <a:gd name="T91" fmla="*/ 1 h 24"/>
                <a:gd name="T92" fmla="*/ 13 w 22"/>
                <a:gd name="T93" fmla="*/ 3 h 24"/>
                <a:gd name="T94" fmla="*/ 10 w 22"/>
                <a:gd name="T95" fmla="*/ 2 h 24"/>
                <a:gd name="T96" fmla="*/ 10 w 22"/>
                <a:gd name="T97" fmla="*/ 6 h 24"/>
                <a:gd name="T98" fmla="*/ 14 w 22"/>
                <a:gd name="T99" fmla="*/ 4 h 24"/>
                <a:gd name="T100" fmla="*/ 11 w 22"/>
                <a:gd name="T101" fmla="*/ 2 h 24"/>
                <a:gd name="T102" fmla="*/ 6 w 22"/>
                <a:gd name="T103" fmla="*/ 5 h 24"/>
                <a:gd name="T104" fmla="*/ 8 w 22"/>
                <a:gd name="T105" fmla="*/ 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" h="24">
                  <a:moveTo>
                    <a:pt x="8" y="8"/>
                  </a:moveTo>
                  <a:cubicBezTo>
                    <a:pt x="11" y="6"/>
                    <a:pt x="15" y="7"/>
                    <a:pt x="15" y="3"/>
                  </a:cubicBezTo>
                  <a:cubicBezTo>
                    <a:pt x="15" y="2"/>
                    <a:pt x="13" y="0"/>
                    <a:pt x="12" y="1"/>
                  </a:cubicBezTo>
                  <a:cubicBezTo>
                    <a:pt x="11" y="2"/>
                    <a:pt x="10" y="2"/>
                    <a:pt x="8" y="2"/>
                  </a:cubicBezTo>
                  <a:cubicBezTo>
                    <a:pt x="6" y="2"/>
                    <a:pt x="7" y="5"/>
                    <a:pt x="8" y="6"/>
                  </a:cubicBezTo>
                  <a:cubicBezTo>
                    <a:pt x="10" y="6"/>
                    <a:pt x="12" y="8"/>
                    <a:pt x="15" y="7"/>
                  </a:cubicBezTo>
                  <a:cubicBezTo>
                    <a:pt x="16" y="7"/>
                    <a:pt x="17" y="5"/>
                    <a:pt x="19" y="4"/>
                  </a:cubicBezTo>
                  <a:cubicBezTo>
                    <a:pt x="20" y="3"/>
                    <a:pt x="19" y="0"/>
                    <a:pt x="17" y="0"/>
                  </a:cubicBezTo>
                  <a:cubicBezTo>
                    <a:pt x="13" y="1"/>
                    <a:pt x="10" y="1"/>
                    <a:pt x="7" y="3"/>
                  </a:cubicBezTo>
                  <a:cubicBezTo>
                    <a:pt x="5" y="4"/>
                    <a:pt x="6" y="6"/>
                    <a:pt x="7" y="7"/>
                  </a:cubicBezTo>
                  <a:cubicBezTo>
                    <a:pt x="10" y="7"/>
                    <a:pt x="11" y="7"/>
                    <a:pt x="13" y="7"/>
                  </a:cubicBezTo>
                  <a:cubicBezTo>
                    <a:pt x="15" y="6"/>
                    <a:pt x="15" y="3"/>
                    <a:pt x="12" y="3"/>
                  </a:cubicBezTo>
                  <a:cubicBezTo>
                    <a:pt x="10" y="2"/>
                    <a:pt x="7" y="3"/>
                    <a:pt x="5" y="5"/>
                  </a:cubicBezTo>
                  <a:cubicBezTo>
                    <a:pt x="4" y="7"/>
                    <a:pt x="5" y="10"/>
                    <a:pt x="6" y="11"/>
                  </a:cubicBezTo>
                  <a:cubicBezTo>
                    <a:pt x="7" y="13"/>
                    <a:pt x="10" y="14"/>
                    <a:pt x="12" y="14"/>
                  </a:cubicBezTo>
                  <a:cubicBezTo>
                    <a:pt x="15" y="14"/>
                    <a:pt x="18" y="11"/>
                    <a:pt x="19" y="9"/>
                  </a:cubicBezTo>
                  <a:cubicBezTo>
                    <a:pt x="19" y="8"/>
                    <a:pt x="19" y="6"/>
                    <a:pt x="18" y="6"/>
                  </a:cubicBezTo>
                  <a:cubicBezTo>
                    <a:pt x="12" y="2"/>
                    <a:pt x="0" y="4"/>
                    <a:pt x="3" y="14"/>
                  </a:cubicBezTo>
                  <a:cubicBezTo>
                    <a:pt x="6" y="24"/>
                    <a:pt x="19" y="16"/>
                    <a:pt x="21" y="8"/>
                  </a:cubicBezTo>
                  <a:cubicBezTo>
                    <a:pt x="21" y="6"/>
                    <a:pt x="19" y="5"/>
                    <a:pt x="17" y="6"/>
                  </a:cubicBezTo>
                  <a:cubicBezTo>
                    <a:pt x="16" y="7"/>
                    <a:pt x="14" y="8"/>
                    <a:pt x="14" y="10"/>
                  </a:cubicBezTo>
                  <a:cubicBezTo>
                    <a:pt x="13" y="12"/>
                    <a:pt x="15" y="14"/>
                    <a:pt x="15" y="15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14"/>
                    <a:pt x="21" y="12"/>
                    <a:pt x="22" y="10"/>
                  </a:cubicBezTo>
                  <a:cubicBezTo>
                    <a:pt x="22" y="9"/>
                    <a:pt x="22" y="8"/>
                    <a:pt x="21" y="8"/>
                  </a:cubicBezTo>
                  <a:cubicBezTo>
                    <a:pt x="18" y="6"/>
                    <a:pt x="14" y="4"/>
                    <a:pt x="10" y="4"/>
                  </a:cubicBezTo>
                  <a:cubicBezTo>
                    <a:pt x="7" y="4"/>
                    <a:pt x="7" y="8"/>
                    <a:pt x="10" y="8"/>
                  </a:cubicBezTo>
                  <a:cubicBezTo>
                    <a:pt x="13" y="8"/>
                    <a:pt x="16" y="9"/>
                    <a:pt x="19" y="11"/>
                  </a:cubicBezTo>
                  <a:cubicBezTo>
                    <a:pt x="19" y="10"/>
                    <a:pt x="19" y="9"/>
                    <a:pt x="18" y="8"/>
                  </a:cubicBezTo>
                  <a:cubicBezTo>
                    <a:pt x="17" y="10"/>
                    <a:pt x="16" y="12"/>
                    <a:pt x="15" y="14"/>
                  </a:cubicBezTo>
                  <a:cubicBezTo>
                    <a:pt x="17" y="14"/>
                    <a:pt x="18" y="14"/>
                    <a:pt x="19" y="14"/>
                  </a:cubicBezTo>
                  <a:cubicBezTo>
                    <a:pt x="19" y="13"/>
                    <a:pt x="18" y="11"/>
                    <a:pt x="18" y="10"/>
                  </a:cubicBezTo>
                  <a:cubicBezTo>
                    <a:pt x="17" y="12"/>
                    <a:pt x="16" y="12"/>
                    <a:pt x="17" y="12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11"/>
                    <a:pt x="19" y="10"/>
                    <a:pt x="20" y="9"/>
                  </a:cubicBezTo>
                  <a:cubicBezTo>
                    <a:pt x="19" y="9"/>
                    <a:pt x="18" y="8"/>
                    <a:pt x="16" y="7"/>
                  </a:cubicBezTo>
                  <a:cubicBezTo>
                    <a:pt x="16" y="11"/>
                    <a:pt x="9" y="18"/>
                    <a:pt x="7" y="13"/>
                  </a:cubicBezTo>
                  <a:cubicBezTo>
                    <a:pt x="4" y="7"/>
                    <a:pt x="13" y="7"/>
                    <a:pt x="16" y="9"/>
                  </a:cubicBezTo>
                  <a:cubicBezTo>
                    <a:pt x="16" y="8"/>
                    <a:pt x="16" y="8"/>
                    <a:pt x="15" y="6"/>
                  </a:cubicBezTo>
                  <a:cubicBezTo>
                    <a:pt x="15" y="9"/>
                    <a:pt x="12" y="12"/>
                    <a:pt x="10" y="9"/>
                  </a:cubicBezTo>
                  <a:cubicBezTo>
                    <a:pt x="7" y="7"/>
                    <a:pt x="10" y="6"/>
                    <a:pt x="12" y="7"/>
                  </a:cubicBezTo>
                  <a:cubicBezTo>
                    <a:pt x="12" y="5"/>
                    <a:pt x="12" y="4"/>
                    <a:pt x="12" y="3"/>
                  </a:cubicBezTo>
                  <a:cubicBezTo>
                    <a:pt x="11" y="3"/>
                    <a:pt x="10" y="3"/>
                    <a:pt x="9" y="3"/>
                  </a:cubicBezTo>
                  <a:cubicBezTo>
                    <a:pt x="9" y="4"/>
                    <a:pt x="9" y="5"/>
                    <a:pt x="9" y="6"/>
                  </a:cubicBezTo>
                  <a:cubicBezTo>
                    <a:pt x="12" y="5"/>
                    <a:pt x="14" y="5"/>
                    <a:pt x="17" y="4"/>
                  </a:cubicBezTo>
                  <a:cubicBezTo>
                    <a:pt x="16" y="3"/>
                    <a:pt x="16" y="2"/>
                    <a:pt x="16" y="1"/>
                  </a:cubicBezTo>
                  <a:cubicBezTo>
                    <a:pt x="15" y="2"/>
                    <a:pt x="14" y="3"/>
                    <a:pt x="13" y="3"/>
                  </a:cubicBezTo>
                  <a:cubicBezTo>
                    <a:pt x="13" y="3"/>
                    <a:pt x="10" y="2"/>
                    <a:pt x="10" y="2"/>
                  </a:cubicBezTo>
                  <a:cubicBezTo>
                    <a:pt x="10" y="3"/>
                    <a:pt x="10" y="5"/>
                    <a:pt x="10" y="6"/>
                  </a:cubicBezTo>
                  <a:cubicBezTo>
                    <a:pt x="11" y="6"/>
                    <a:pt x="13" y="5"/>
                    <a:pt x="14" y="4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11" y="4"/>
                    <a:pt x="8" y="4"/>
                    <a:pt x="6" y="5"/>
                  </a:cubicBezTo>
                  <a:cubicBezTo>
                    <a:pt x="4" y="6"/>
                    <a:pt x="6" y="9"/>
                    <a:pt x="8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1" name="Freeform 932"/>
            <p:cNvSpPr/>
            <p:nvPr/>
          </p:nvSpPr>
          <p:spPr bwMode="auto">
            <a:xfrm>
              <a:off x="6386" y="3285"/>
              <a:ext cx="175" cy="161"/>
            </a:xfrm>
            <a:custGeom>
              <a:avLst/>
              <a:gdLst>
                <a:gd name="T0" fmla="*/ 11 w 144"/>
                <a:gd name="T1" fmla="*/ 125 h 132"/>
                <a:gd name="T2" fmla="*/ 75 w 144"/>
                <a:gd name="T3" fmla="*/ 67 h 132"/>
                <a:gd name="T4" fmla="*/ 141 w 144"/>
                <a:gd name="T5" fmla="*/ 6 h 132"/>
                <a:gd name="T6" fmla="*/ 139 w 144"/>
                <a:gd name="T7" fmla="*/ 2 h 132"/>
                <a:gd name="T8" fmla="*/ 66 w 144"/>
                <a:gd name="T9" fmla="*/ 72 h 132"/>
                <a:gd name="T10" fmla="*/ 2 w 144"/>
                <a:gd name="T11" fmla="*/ 127 h 132"/>
                <a:gd name="T12" fmla="*/ 3 w 144"/>
                <a:gd name="T13" fmla="*/ 131 h 132"/>
                <a:gd name="T14" fmla="*/ 64 w 144"/>
                <a:gd name="T15" fmla="*/ 81 h 132"/>
                <a:gd name="T16" fmla="*/ 142 w 144"/>
                <a:gd name="T17" fmla="*/ 5 h 132"/>
                <a:gd name="T18" fmla="*/ 139 w 144"/>
                <a:gd name="T19" fmla="*/ 2 h 132"/>
                <a:gd name="T20" fmla="*/ 80 w 144"/>
                <a:gd name="T21" fmla="*/ 57 h 132"/>
                <a:gd name="T22" fmla="*/ 8 w 144"/>
                <a:gd name="T23" fmla="*/ 122 h 132"/>
                <a:gd name="T24" fmla="*/ 11 w 144"/>
                <a:gd name="T25" fmla="*/ 125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4" h="132">
                  <a:moveTo>
                    <a:pt x="11" y="125"/>
                  </a:moveTo>
                  <a:cubicBezTo>
                    <a:pt x="31" y="104"/>
                    <a:pt x="54" y="86"/>
                    <a:pt x="75" y="67"/>
                  </a:cubicBezTo>
                  <a:cubicBezTo>
                    <a:pt x="98" y="47"/>
                    <a:pt x="116" y="23"/>
                    <a:pt x="141" y="6"/>
                  </a:cubicBezTo>
                  <a:cubicBezTo>
                    <a:pt x="141" y="4"/>
                    <a:pt x="140" y="3"/>
                    <a:pt x="139" y="2"/>
                  </a:cubicBezTo>
                  <a:cubicBezTo>
                    <a:pt x="113" y="24"/>
                    <a:pt x="90" y="48"/>
                    <a:pt x="66" y="72"/>
                  </a:cubicBezTo>
                  <a:cubicBezTo>
                    <a:pt x="47" y="92"/>
                    <a:pt x="29" y="118"/>
                    <a:pt x="2" y="127"/>
                  </a:cubicBezTo>
                  <a:cubicBezTo>
                    <a:pt x="0" y="128"/>
                    <a:pt x="1" y="132"/>
                    <a:pt x="3" y="131"/>
                  </a:cubicBezTo>
                  <a:cubicBezTo>
                    <a:pt x="28" y="122"/>
                    <a:pt x="46" y="100"/>
                    <a:pt x="64" y="81"/>
                  </a:cubicBezTo>
                  <a:cubicBezTo>
                    <a:pt x="88" y="54"/>
                    <a:pt x="114" y="28"/>
                    <a:pt x="142" y="5"/>
                  </a:cubicBezTo>
                  <a:cubicBezTo>
                    <a:pt x="144" y="4"/>
                    <a:pt x="141" y="0"/>
                    <a:pt x="139" y="2"/>
                  </a:cubicBezTo>
                  <a:cubicBezTo>
                    <a:pt x="117" y="17"/>
                    <a:pt x="99" y="38"/>
                    <a:pt x="80" y="57"/>
                  </a:cubicBezTo>
                  <a:cubicBezTo>
                    <a:pt x="57" y="79"/>
                    <a:pt x="31" y="98"/>
                    <a:pt x="8" y="122"/>
                  </a:cubicBezTo>
                  <a:cubicBezTo>
                    <a:pt x="6" y="124"/>
                    <a:pt x="9" y="127"/>
                    <a:pt x="11" y="12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2" name="Freeform 933"/>
            <p:cNvSpPr/>
            <p:nvPr/>
          </p:nvSpPr>
          <p:spPr bwMode="auto">
            <a:xfrm>
              <a:off x="6396" y="3459"/>
              <a:ext cx="109" cy="75"/>
            </a:xfrm>
            <a:custGeom>
              <a:avLst/>
              <a:gdLst>
                <a:gd name="T0" fmla="*/ 2 w 89"/>
                <a:gd name="T1" fmla="*/ 4 h 61"/>
                <a:gd name="T2" fmla="*/ 37 w 89"/>
                <a:gd name="T3" fmla="*/ 32 h 61"/>
                <a:gd name="T4" fmla="*/ 61 w 89"/>
                <a:gd name="T5" fmla="*/ 44 h 61"/>
                <a:gd name="T6" fmla="*/ 85 w 89"/>
                <a:gd name="T7" fmla="*/ 60 h 61"/>
                <a:gd name="T8" fmla="*/ 88 w 89"/>
                <a:gd name="T9" fmla="*/ 57 h 61"/>
                <a:gd name="T10" fmla="*/ 50 w 89"/>
                <a:gd name="T11" fmla="*/ 34 h 61"/>
                <a:gd name="T12" fmla="*/ 7 w 89"/>
                <a:gd name="T13" fmla="*/ 5 h 61"/>
                <a:gd name="T14" fmla="*/ 6 w 89"/>
                <a:gd name="T15" fmla="*/ 9 h 61"/>
                <a:gd name="T16" fmla="*/ 44 w 89"/>
                <a:gd name="T17" fmla="*/ 36 h 61"/>
                <a:gd name="T18" fmla="*/ 84 w 89"/>
                <a:gd name="T19" fmla="*/ 59 h 61"/>
                <a:gd name="T20" fmla="*/ 87 w 89"/>
                <a:gd name="T21" fmla="*/ 56 h 61"/>
                <a:gd name="T22" fmla="*/ 47 w 89"/>
                <a:gd name="T23" fmla="*/ 32 h 61"/>
                <a:gd name="T24" fmla="*/ 5 w 89"/>
                <a:gd name="T25" fmla="*/ 2 h 61"/>
                <a:gd name="T26" fmla="*/ 2 w 89"/>
                <a:gd name="T27" fmla="*/ 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9" h="61">
                  <a:moveTo>
                    <a:pt x="2" y="4"/>
                  </a:moveTo>
                  <a:cubicBezTo>
                    <a:pt x="10" y="17"/>
                    <a:pt x="24" y="25"/>
                    <a:pt x="37" y="32"/>
                  </a:cubicBezTo>
                  <a:cubicBezTo>
                    <a:pt x="45" y="36"/>
                    <a:pt x="53" y="39"/>
                    <a:pt x="61" y="44"/>
                  </a:cubicBezTo>
                  <a:cubicBezTo>
                    <a:pt x="69" y="50"/>
                    <a:pt x="76" y="56"/>
                    <a:pt x="85" y="60"/>
                  </a:cubicBezTo>
                  <a:cubicBezTo>
                    <a:pt x="86" y="61"/>
                    <a:pt x="89" y="59"/>
                    <a:pt x="88" y="57"/>
                  </a:cubicBezTo>
                  <a:cubicBezTo>
                    <a:pt x="78" y="44"/>
                    <a:pt x="65" y="40"/>
                    <a:pt x="50" y="34"/>
                  </a:cubicBezTo>
                  <a:cubicBezTo>
                    <a:pt x="34" y="27"/>
                    <a:pt x="24" y="12"/>
                    <a:pt x="7" y="5"/>
                  </a:cubicBezTo>
                  <a:cubicBezTo>
                    <a:pt x="4" y="4"/>
                    <a:pt x="3" y="8"/>
                    <a:pt x="6" y="9"/>
                  </a:cubicBezTo>
                  <a:cubicBezTo>
                    <a:pt x="20" y="15"/>
                    <a:pt x="31" y="27"/>
                    <a:pt x="44" y="36"/>
                  </a:cubicBezTo>
                  <a:cubicBezTo>
                    <a:pt x="58" y="44"/>
                    <a:pt x="73" y="45"/>
                    <a:pt x="84" y="59"/>
                  </a:cubicBezTo>
                  <a:cubicBezTo>
                    <a:pt x="85" y="58"/>
                    <a:pt x="86" y="57"/>
                    <a:pt x="87" y="56"/>
                  </a:cubicBezTo>
                  <a:cubicBezTo>
                    <a:pt x="73" y="49"/>
                    <a:pt x="61" y="39"/>
                    <a:pt x="47" y="32"/>
                  </a:cubicBezTo>
                  <a:cubicBezTo>
                    <a:pt x="31" y="26"/>
                    <a:pt x="15" y="16"/>
                    <a:pt x="5" y="2"/>
                  </a:cubicBezTo>
                  <a:cubicBezTo>
                    <a:pt x="4" y="0"/>
                    <a:pt x="0" y="2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3" name="Freeform 934"/>
            <p:cNvSpPr/>
            <p:nvPr/>
          </p:nvSpPr>
          <p:spPr bwMode="auto">
            <a:xfrm>
              <a:off x="6160" y="3250"/>
              <a:ext cx="457" cy="387"/>
            </a:xfrm>
            <a:custGeom>
              <a:avLst/>
              <a:gdLst>
                <a:gd name="T0" fmla="*/ 4 w 375"/>
                <a:gd name="T1" fmla="*/ 151 h 318"/>
                <a:gd name="T2" fmla="*/ 38 w 375"/>
                <a:gd name="T3" fmla="*/ 91 h 318"/>
                <a:gd name="T4" fmla="*/ 92 w 375"/>
                <a:gd name="T5" fmla="*/ 43 h 318"/>
                <a:gd name="T6" fmla="*/ 243 w 375"/>
                <a:gd name="T7" fmla="*/ 19 h 318"/>
                <a:gd name="T8" fmla="*/ 346 w 375"/>
                <a:gd name="T9" fmla="*/ 99 h 318"/>
                <a:gd name="T10" fmla="*/ 347 w 375"/>
                <a:gd name="T11" fmla="*/ 248 h 318"/>
                <a:gd name="T12" fmla="*/ 325 w 375"/>
                <a:gd name="T13" fmla="*/ 272 h 318"/>
                <a:gd name="T14" fmla="*/ 299 w 375"/>
                <a:gd name="T15" fmla="*/ 294 h 318"/>
                <a:gd name="T16" fmla="*/ 227 w 375"/>
                <a:gd name="T17" fmla="*/ 311 h 318"/>
                <a:gd name="T18" fmla="*/ 156 w 375"/>
                <a:gd name="T19" fmla="*/ 311 h 318"/>
                <a:gd name="T20" fmla="*/ 120 w 375"/>
                <a:gd name="T21" fmla="*/ 301 h 318"/>
                <a:gd name="T22" fmla="*/ 98 w 375"/>
                <a:gd name="T23" fmla="*/ 271 h 318"/>
                <a:gd name="T24" fmla="*/ 87 w 375"/>
                <a:gd name="T25" fmla="*/ 262 h 318"/>
                <a:gd name="T26" fmla="*/ 57 w 375"/>
                <a:gd name="T27" fmla="*/ 248 h 318"/>
                <a:gd name="T28" fmla="*/ 47 w 375"/>
                <a:gd name="T29" fmla="*/ 224 h 318"/>
                <a:gd name="T30" fmla="*/ 34 w 375"/>
                <a:gd name="T31" fmla="*/ 209 h 318"/>
                <a:gd name="T32" fmla="*/ 22 w 375"/>
                <a:gd name="T33" fmla="*/ 134 h 318"/>
                <a:gd name="T34" fmla="*/ 60 w 375"/>
                <a:gd name="T35" fmla="*/ 63 h 318"/>
                <a:gd name="T36" fmla="*/ 137 w 375"/>
                <a:gd name="T37" fmla="*/ 16 h 318"/>
                <a:gd name="T38" fmla="*/ 135 w 375"/>
                <a:gd name="T39" fmla="*/ 12 h 318"/>
                <a:gd name="T40" fmla="*/ 81 w 375"/>
                <a:gd name="T41" fmla="*/ 39 h 318"/>
                <a:gd name="T42" fmla="*/ 41 w 375"/>
                <a:gd name="T43" fmla="*/ 83 h 318"/>
                <a:gd name="T44" fmla="*/ 17 w 375"/>
                <a:gd name="T45" fmla="*/ 139 h 318"/>
                <a:gd name="T46" fmla="*/ 22 w 375"/>
                <a:gd name="T47" fmla="*/ 196 h 318"/>
                <a:gd name="T48" fmla="*/ 47 w 375"/>
                <a:gd name="T49" fmla="*/ 233 h 318"/>
                <a:gd name="T50" fmla="*/ 71 w 375"/>
                <a:gd name="T51" fmla="*/ 265 h 318"/>
                <a:gd name="T52" fmla="*/ 80 w 375"/>
                <a:gd name="T53" fmla="*/ 266 h 318"/>
                <a:gd name="T54" fmla="*/ 99 w 375"/>
                <a:gd name="T55" fmla="*/ 280 h 318"/>
                <a:gd name="T56" fmla="*/ 111 w 375"/>
                <a:gd name="T57" fmla="*/ 299 h 318"/>
                <a:gd name="T58" fmla="*/ 156 w 375"/>
                <a:gd name="T59" fmla="*/ 315 h 318"/>
                <a:gd name="T60" fmla="*/ 227 w 375"/>
                <a:gd name="T61" fmla="*/ 315 h 318"/>
                <a:gd name="T62" fmla="*/ 286 w 375"/>
                <a:gd name="T63" fmla="*/ 306 h 318"/>
                <a:gd name="T64" fmla="*/ 328 w 375"/>
                <a:gd name="T65" fmla="*/ 275 h 318"/>
                <a:gd name="T66" fmla="*/ 357 w 375"/>
                <a:gd name="T67" fmla="*/ 231 h 318"/>
                <a:gd name="T68" fmla="*/ 357 w 375"/>
                <a:gd name="T69" fmla="*/ 112 h 318"/>
                <a:gd name="T70" fmla="*/ 281 w 375"/>
                <a:gd name="T71" fmla="*/ 29 h 318"/>
                <a:gd name="T72" fmla="*/ 111 w 375"/>
                <a:gd name="T73" fmla="*/ 29 h 318"/>
                <a:gd name="T74" fmla="*/ 42 w 375"/>
                <a:gd name="T75" fmla="*/ 80 h 318"/>
                <a:gd name="T76" fmla="*/ 0 w 375"/>
                <a:gd name="T77" fmla="*/ 150 h 318"/>
                <a:gd name="T78" fmla="*/ 4 w 375"/>
                <a:gd name="T79" fmla="*/ 151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75" h="318">
                  <a:moveTo>
                    <a:pt x="4" y="151"/>
                  </a:moveTo>
                  <a:cubicBezTo>
                    <a:pt x="9" y="126"/>
                    <a:pt x="22" y="110"/>
                    <a:pt x="38" y="91"/>
                  </a:cubicBezTo>
                  <a:cubicBezTo>
                    <a:pt x="54" y="71"/>
                    <a:pt x="69" y="55"/>
                    <a:pt x="92" y="43"/>
                  </a:cubicBezTo>
                  <a:cubicBezTo>
                    <a:pt x="139" y="17"/>
                    <a:pt x="190" y="7"/>
                    <a:pt x="243" y="19"/>
                  </a:cubicBezTo>
                  <a:cubicBezTo>
                    <a:pt x="288" y="30"/>
                    <a:pt x="322" y="59"/>
                    <a:pt x="346" y="99"/>
                  </a:cubicBezTo>
                  <a:cubicBezTo>
                    <a:pt x="373" y="146"/>
                    <a:pt x="369" y="199"/>
                    <a:pt x="347" y="248"/>
                  </a:cubicBezTo>
                  <a:cubicBezTo>
                    <a:pt x="343" y="257"/>
                    <a:pt x="333" y="265"/>
                    <a:pt x="325" y="272"/>
                  </a:cubicBezTo>
                  <a:cubicBezTo>
                    <a:pt x="316" y="279"/>
                    <a:pt x="308" y="287"/>
                    <a:pt x="299" y="294"/>
                  </a:cubicBezTo>
                  <a:cubicBezTo>
                    <a:pt x="278" y="309"/>
                    <a:pt x="251" y="309"/>
                    <a:pt x="227" y="311"/>
                  </a:cubicBezTo>
                  <a:cubicBezTo>
                    <a:pt x="203" y="313"/>
                    <a:pt x="179" y="313"/>
                    <a:pt x="156" y="311"/>
                  </a:cubicBezTo>
                  <a:cubicBezTo>
                    <a:pt x="143" y="310"/>
                    <a:pt x="131" y="308"/>
                    <a:pt x="120" y="301"/>
                  </a:cubicBezTo>
                  <a:cubicBezTo>
                    <a:pt x="109" y="295"/>
                    <a:pt x="105" y="281"/>
                    <a:pt x="98" y="271"/>
                  </a:cubicBezTo>
                  <a:cubicBezTo>
                    <a:pt x="96" y="268"/>
                    <a:pt x="91" y="263"/>
                    <a:pt x="87" y="262"/>
                  </a:cubicBezTo>
                  <a:cubicBezTo>
                    <a:pt x="74" y="259"/>
                    <a:pt x="65" y="261"/>
                    <a:pt x="57" y="248"/>
                  </a:cubicBezTo>
                  <a:cubicBezTo>
                    <a:pt x="53" y="241"/>
                    <a:pt x="51" y="232"/>
                    <a:pt x="47" y="224"/>
                  </a:cubicBezTo>
                  <a:cubicBezTo>
                    <a:pt x="45" y="218"/>
                    <a:pt x="38" y="214"/>
                    <a:pt x="34" y="209"/>
                  </a:cubicBezTo>
                  <a:cubicBezTo>
                    <a:pt x="17" y="193"/>
                    <a:pt x="18" y="155"/>
                    <a:pt x="22" y="134"/>
                  </a:cubicBezTo>
                  <a:cubicBezTo>
                    <a:pt x="27" y="109"/>
                    <a:pt x="45" y="83"/>
                    <a:pt x="60" y="63"/>
                  </a:cubicBezTo>
                  <a:cubicBezTo>
                    <a:pt x="81" y="38"/>
                    <a:pt x="111" y="32"/>
                    <a:pt x="137" y="16"/>
                  </a:cubicBezTo>
                  <a:cubicBezTo>
                    <a:pt x="140" y="14"/>
                    <a:pt x="138" y="11"/>
                    <a:pt x="135" y="12"/>
                  </a:cubicBezTo>
                  <a:cubicBezTo>
                    <a:pt x="118" y="23"/>
                    <a:pt x="98" y="28"/>
                    <a:pt x="81" y="39"/>
                  </a:cubicBezTo>
                  <a:cubicBezTo>
                    <a:pt x="64" y="49"/>
                    <a:pt x="52" y="67"/>
                    <a:pt x="41" y="83"/>
                  </a:cubicBezTo>
                  <a:cubicBezTo>
                    <a:pt x="31" y="100"/>
                    <a:pt x="21" y="119"/>
                    <a:pt x="17" y="139"/>
                  </a:cubicBezTo>
                  <a:cubicBezTo>
                    <a:pt x="13" y="158"/>
                    <a:pt x="17" y="178"/>
                    <a:pt x="22" y="196"/>
                  </a:cubicBezTo>
                  <a:cubicBezTo>
                    <a:pt x="26" y="211"/>
                    <a:pt x="41" y="218"/>
                    <a:pt x="47" y="233"/>
                  </a:cubicBezTo>
                  <a:cubicBezTo>
                    <a:pt x="53" y="247"/>
                    <a:pt x="56" y="259"/>
                    <a:pt x="71" y="265"/>
                  </a:cubicBezTo>
                  <a:cubicBezTo>
                    <a:pt x="74" y="266"/>
                    <a:pt x="77" y="266"/>
                    <a:pt x="80" y="266"/>
                  </a:cubicBezTo>
                  <a:cubicBezTo>
                    <a:pt x="90" y="265"/>
                    <a:pt x="95" y="273"/>
                    <a:pt x="99" y="280"/>
                  </a:cubicBezTo>
                  <a:cubicBezTo>
                    <a:pt x="102" y="287"/>
                    <a:pt x="106" y="293"/>
                    <a:pt x="111" y="299"/>
                  </a:cubicBezTo>
                  <a:cubicBezTo>
                    <a:pt x="121" y="311"/>
                    <a:pt x="141" y="314"/>
                    <a:pt x="156" y="315"/>
                  </a:cubicBezTo>
                  <a:cubicBezTo>
                    <a:pt x="179" y="318"/>
                    <a:pt x="203" y="317"/>
                    <a:pt x="227" y="315"/>
                  </a:cubicBezTo>
                  <a:cubicBezTo>
                    <a:pt x="246" y="314"/>
                    <a:pt x="268" y="314"/>
                    <a:pt x="286" y="306"/>
                  </a:cubicBezTo>
                  <a:cubicBezTo>
                    <a:pt x="303" y="299"/>
                    <a:pt x="314" y="286"/>
                    <a:pt x="328" y="275"/>
                  </a:cubicBezTo>
                  <a:cubicBezTo>
                    <a:pt x="343" y="261"/>
                    <a:pt x="351" y="251"/>
                    <a:pt x="357" y="231"/>
                  </a:cubicBezTo>
                  <a:cubicBezTo>
                    <a:pt x="370" y="190"/>
                    <a:pt x="375" y="153"/>
                    <a:pt x="357" y="112"/>
                  </a:cubicBezTo>
                  <a:cubicBezTo>
                    <a:pt x="340" y="77"/>
                    <a:pt x="315" y="47"/>
                    <a:pt x="281" y="29"/>
                  </a:cubicBezTo>
                  <a:cubicBezTo>
                    <a:pt x="227" y="0"/>
                    <a:pt x="165" y="7"/>
                    <a:pt x="111" y="29"/>
                  </a:cubicBezTo>
                  <a:cubicBezTo>
                    <a:pt x="83" y="41"/>
                    <a:pt x="61" y="56"/>
                    <a:pt x="42" y="80"/>
                  </a:cubicBezTo>
                  <a:cubicBezTo>
                    <a:pt x="23" y="102"/>
                    <a:pt x="6" y="121"/>
                    <a:pt x="0" y="150"/>
                  </a:cubicBezTo>
                  <a:cubicBezTo>
                    <a:pt x="0" y="153"/>
                    <a:pt x="4" y="154"/>
                    <a:pt x="4" y="15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4" name="Freeform 935"/>
            <p:cNvSpPr/>
            <p:nvPr/>
          </p:nvSpPr>
          <p:spPr bwMode="auto">
            <a:xfrm>
              <a:off x="6184" y="3222"/>
              <a:ext cx="433" cy="445"/>
            </a:xfrm>
            <a:custGeom>
              <a:avLst/>
              <a:gdLst>
                <a:gd name="T0" fmla="*/ 52 w 355"/>
                <a:gd name="T1" fmla="*/ 85 h 365"/>
                <a:gd name="T2" fmla="*/ 13 w 355"/>
                <a:gd name="T3" fmla="*/ 184 h 365"/>
                <a:gd name="T4" fmla="*/ 33 w 355"/>
                <a:gd name="T5" fmla="*/ 272 h 365"/>
                <a:gd name="T6" fmla="*/ 71 w 355"/>
                <a:gd name="T7" fmla="*/ 307 h 365"/>
                <a:gd name="T8" fmla="*/ 115 w 355"/>
                <a:gd name="T9" fmla="*/ 334 h 365"/>
                <a:gd name="T10" fmla="*/ 242 w 355"/>
                <a:gd name="T11" fmla="*/ 348 h 365"/>
                <a:gd name="T12" fmla="*/ 345 w 355"/>
                <a:gd name="T13" fmla="*/ 187 h 365"/>
                <a:gd name="T14" fmla="*/ 239 w 355"/>
                <a:gd name="T15" fmla="*/ 30 h 365"/>
                <a:gd name="T16" fmla="*/ 16 w 355"/>
                <a:gd name="T17" fmla="*/ 174 h 365"/>
                <a:gd name="T18" fmla="*/ 92 w 355"/>
                <a:gd name="T19" fmla="*/ 341 h 365"/>
                <a:gd name="T20" fmla="*/ 175 w 355"/>
                <a:gd name="T21" fmla="*/ 361 h 365"/>
                <a:gd name="T22" fmla="*/ 238 w 355"/>
                <a:gd name="T23" fmla="*/ 352 h 365"/>
                <a:gd name="T24" fmla="*/ 278 w 355"/>
                <a:gd name="T25" fmla="*/ 329 h 365"/>
                <a:gd name="T26" fmla="*/ 276 w 355"/>
                <a:gd name="T27" fmla="*/ 326 h 365"/>
                <a:gd name="T28" fmla="*/ 215 w 355"/>
                <a:gd name="T29" fmla="*/ 352 h 365"/>
                <a:gd name="T30" fmla="*/ 145 w 355"/>
                <a:gd name="T31" fmla="*/ 358 h 365"/>
                <a:gd name="T32" fmla="*/ 39 w 355"/>
                <a:gd name="T33" fmla="*/ 274 h 365"/>
                <a:gd name="T34" fmla="*/ 86 w 355"/>
                <a:gd name="T35" fmla="*/ 64 h 365"/>
                <a:gd name="T36" fmla="*/ 279 w 355"/>
                <a:gd name="T37" fmla="*/ 54 h 365"/>
                <a:gd name="T38" fmla="*/ 311 w 355"/>
                <a:gd name="T39" fmla="*/ 286 h 365"/>
                <a:gd name="T40" fmla="*/ 213 w 355"/>
                <a:gd name="T41" fmla="*/ 349 h 365"/>
                <a:gd name="T42" fmla="*/ 139 w 355"/>
                <a:gd name="T43" fmla="*/ 336 h 365"/>
                <a:gd name="T44" fmla="*/ 74 w 355"/>
                <a:gd name="T45" fmla="*/ 305 h 365"/>
                <a:gd name="T46" fmla="*/ 33 w 355"/>
                <a:gd name="T47" fmla="*/ 265 h 365"/>
                <a:gd name="T48" fmla="*/ 19 w 355"/>
                <a:gd name="T49" fmla="*/ 207 h 365"/>
                <a:gd name="T50" fmla="*/ 55 w 355"/>
                <a:gd name="T51" fmla="*/ 88 h 365"/>
                <a:gd name="T52" fmla="*/ 52 w 355"/>
                <a:gd name="T53" fmla="*/ 85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55" h="365">
                  <a:moveTo>
                    <a:pt x="52" y="85"/>
                  </a:moveTo>
                  <a:cubicBezTo>
                    <a:pt x="26" y="112"/>
                    <a:pt x="13" y="147"/>
                    <a:pt x="13" y="184"/>
                  </a:cubicBezTo>
                  <a:cubicBezTo>
                    <a:pt x="13" y="213"/>
                    <a:pt x="16" y="248"/>
                    <a:pt x="33" y="272"/>
                  </a:cubicBezTo>
                  <a:cubicBezTo>
                    <a:pt x="42" y="287"/>
                    <a:pt x="60" y="295"/>
                    <a:pt x="71" y="307"/>
                  </a:cubicBezTo>
                  <a:cubicBezTo>
                    <a:pt x="84" y="320"/>
                    <a:pt x="98" y="330"/>
                    <a:pt x="115" y="334"/>
                  </a:cubicBezTo>
                  <a:cubicBezTo>
                    <a:pt x="157" y="345"/>
                    <a:pt x="199" y="360"/>
                    <a:pt x="242" y="348"/>
                  </a:cubicBezTo>
                  <a:cubicBezTo>
                    <a:pt x="310" y="329"/>
                    <a:pt x="341" y="251"/>
                    <a:pt x="345" y="187"/>
                  </a:cubicBezTo>
                  <a:cubicBezTo>
                    <a:pt x="349" y="117"/>
                    <a:pt x="307" y="51"/>
                    <a:pt x="239" y="30"/>
                  </a:cubicBezTo>
                  <a:cubicBezTo>
                    <a:pt x="143" y="0"/>
                    <a:pt x="27" y="73"/>
                    <a:pt x="16" y="174"/>
                  </a:cubicBezTo>
                  <a:cubicBezTo>
                    <a:pt x="9" y="239"/>
                    <a:pt x="39" y="302"/>
                    <a:pt x="92" y="341"/>
                  </a:cubicBezTo>
                  <a:cubicBezTo>
                    <a:pt x="117" y="359"/>
                    <a:pt x="145" y="365"/>
                    <a:pt x="175" y="361"/>
                  </a:cubicBezTo>
                  <a:cubicBezTo>
                    <a:pt x="196" y="358"/>
                    <a:pt x="217" y="358"/>
                    <a:pt x="238" y="352"/>
                  </a:cubicBezTo>
                  <a:cubicBezTo>
                    <a:pt x="253" y="349"/>
                    <a:pt x="266" y="338"/>
                    <a:pt x="278" y="329"/>
                  </a:cubicBezTo>
                  <a:cubicBezTo>
                    <a:pt x="280" y="328"/>
                    <a:pt x="278" y="324"/>
                    <a:pt x="276" y="326"/>
                  </a:cubicBezTo>
                  <a:cubicBezTo>
                    <a:pt x="257" y="340"/>
                    <a:pt x="240" y="349"/>
                    <a:pt x="215" y="352"/>
                  </a:cubicBezTo>
                  <a:cubicBezTo>
                    <a:pt x="193" y="355"/>
                    <a:pt x="168" y="360"/>
                    <a:pt x="145" y="358"/>
                  </a:cubicBezTo>
                  <a:cubicBezTo>
                    <a:pt x="99" y="354"/>
                    <a:pt x="60" y="313"/>
                    <a:pt x="39" y="274"/>
                  </a:cubicBezTo>
                  <a:cubicBezTo>
                    <a:pt x="0" y="200"/>
                    <a:pt x="20" y="113"/>
                    <a:pt x="86" y="64"/>
                  </a:cubicBezTo>
                  <a:cubicBezTo>
                    <a:pt x="142" y="23"/>
                    <a:pt x="221" y="13"/>
                    <a:pt x="279" y="54"/>
                  </a:cubicBezTo>
                  <a:cubicBezTo>
                    <a:pt x="355" y="107"/>
                    <a:pt x="354" y="212"/>
                    <a:pt x="311" y="286"/>
                  </a:cubicBezTo>
                  <a:cubicBezTo>
                    <a:pt x="291" y="322"/>
                    <a:pt x="255" y="346"/>
                    <a:pt x="213" y="349"/>
                  </a:cubicBezTo>
                  <a:cubicBezTo>
                    <a:pt x="188" y="351"/>
                    <a:pt x="163" y="343"/>
                    <a:pt x="139" y="336"/>
                  </a:cubicBezTo>
                  <a:cubicBezTo>
                    <a:pt x="113" y="329"/>
                    <a:pt x="93" y="324"/>
                    <a:pt x="74" y="305"/>
                  </a:cubicBezTo>
                  <a:cubicBezTo>
                    <a:pt x="61" y="291"/>
                    <a:pt x="42" y="282"/>
                    <a:pt x="33" y="265"/>
                  </a:cubicBezTo>
                  <a:cubicBezTo>
                    <a:pt x="23" y="248"/>
                    <a:pt x="21" y="226"/>
                    <a:pt x="19" y="207"/>
                  </a:cubicBezTo>
                  <a:cubicBezTo>
                    <a:pt x="14" y="163"/>
                    <a:pt x="23" y="121"/>
                    <a:pt x="55" y="88"/>
                  </a:cubicBezTo>
                  <a:cubicBezTo>
                    <a:pt x="57" y="86"/>
                    <a:pt x="54" y="84"/>
                    <a:pt x="52" y="8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5" name="Freeform 936"/>
            <p:cNvSpPr/>
            <p:nvPr/>
          </p:nvSpPr>
          <p:spPr bwMode="auto">
            <a:xfrm>
              <a:off x="6294" y="3327"/>
              <a:ext cx="22" cy="21"/>
            </a:xfrm>
            <a:custGeom>
              <a:avLst/>
              <a:gdLst>
                <a:gd name="T0" fmla="*/ 1 w 18"/>
                <a:gd name="T1" fmla="*/ 5 h 18"/>
                <a:gd name="T2" fmla="*/ 13 w 18"/>
                <a:gd name="T3" fmla="*/ 17 h 18"/>
                <a:gd name="T4" fmla="*/ 16 w 18"/>
                <a:gd name="T5" fmla="*/ 14 h 18"/>
                <a:gd name="T6" fmla="*/ 5 w 18"/>
                <a:gd name="T7" fmla="*/ 3 h 18"/>
                <a:gd name="T8" fmla="*/ 1 w 18"/>
                <a:gd name="T9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8">
                  <a:moveTo>
                    <a:pt x="1" y="5"/>
                  </a:moveTo>
                  <a:cubicBezTo>
                    <a:pt x="5" y="9"/>
                    <a:pt x="9" y="13"/>
                    <a:pt x="13" y="17"/>
                  </a:cubicBezTo>
                  <a:cubicBezTo>
                    <a:pt x="15" y="18"/>
                    <a:pt x="18" y="15"/>
                    <a:pt x="16" y="14"/>
                  </a:cubicBezTo>
                  <a:cubicBezTo>
                    <a:pt x="12" y="11"/>
                    <a:pt x="8" y="7"/>
                    <a:pt x="5" y="3"/>
                  </a:cubicBezTo>
                  <a:cubicBezTo>
                    <a:pt x="4" y="0"/>
                    <a:pt x="0" y="3"/>
                    <a:pt x="1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6" name="Freeform 937"/>
            <p:cNvSpPr/>
            <p:nvPr/>
          </p:nvSpPr>
          <p:spPr bwMode="auto">
            <a:xfrm>
              <a:off x="6260" y="3389"/>
              <a:ext cx="15" cy="8"/>
            </a:xfrm>
            <a:custGeom>
              <a:avLst/>
              <a:gdLst>
                <a:gd name="T0" fmla="*/ 2 w 12"/>
                <a:gd name="T1" fmla="*/ 5 h 7"/>
                <a:gd name="T2" fmla="*/ 8 w 12"/>
                <a:gd name="T3" fmla="*/ 6 h 7"/>
                <a:gd name="T4" fmla="*/ 9 w 12"/>
                <a:gd name="T5" fmla="*/ 2 h 7"/>
                <a:gd name="T6" fmla="*/ 4 w 12"/>
                <a:gd name="T7" fmla="*/ 1 h 7"/>
                <a:gd name="T8" fmla="*/ 2 w 12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2" y="5"/>
                  </a:moveTo>
                  <a:cubicBezTo>
                    <a:pt x="4" y="5"/>
                    <a:pt x="6" y="6"/>
                    <a:pt x="8" y="6"/>
                  </a:cubicBezTo>
                  <a:cubicBezTo>
                    <a:pt x="11" y="7"/>
                    <a:pt x="12" y="3"/>
                    <a:pt x="9" y="2"/>
                  </a:cubicBezTo>
                  <a:cubicBezTo>
                    <a:pt x="7" y="2"/>
                    <a:pt x="5" y="1"/>
                    <a:pt x="4" y="1"/>
                  </a:cubicBezTo>
                  <a:cubicBezTo>
                    <a:pt x="1" y="0"/>
                    <a:pt x="0" y="4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7" name="Freeform 938"/>
            <p:cNvSpPr/>
            <p:nvPr/>
          </p:nvSpPr>
          <p:spPr bwMode="auto">
            <a:xfrm>
              <a:off x="6248" y="3442"/>
              <a:ext cx="23" cy="8"/>
            </a:xfrm>
            <a:custGeom>
              <a:avLst/>
              <a:gdLst>
                <a:gd name="T0" fmla="*/ 2 w 19"/>
                <a:gd name="T1" fmla="*/ 5 h 6"/>
                <a:gd name="T2" fmla="*/ 17 w 19"/>
                <a:gd name="T3" fmla="*/ 5 h 6"/>
                <a:gd name="T4" fmla="*/ 15 w 19"/>
                <a:gd name="T5" fmla="*/ 1 h 6"/>
                <a:gd name="T6" fmla="*/ 4 w 19"/>
                <a:gd name="T7" fmla="*/ 1 h 6"/>
                <a:gd name="T8" fmla="*/ 2 w 19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6">
                  <a:moveTo>
                    <a:pt x="2" y="5"/>
                  </a:moveTo>
                  <a:cubicBezTo>
                    <a:pt x="7" y="6"/>
                    <a:pt x="12" y="6"/>
                    <a:pt x="17" y="5"/>
                  </a:cubicBezTo>
                  <a:cubicBezTo>
                    <a:pt x="19" y="4"/>
                    <a:pt x="18" y="0"/>
                    <a:pt x="15" y="1"/>
                  </a:cubicBezTo>
                  <a:cubicBezTo>
                    <a:pt x="11" y="2"/>
                    <a:pt x="8" y="2"/>
                    <a:pt x="4" y="1"/>
                  </a:cubicBezTo>
                  <a:cubicBezTo>
                    <a:pt x="1" y="0"/>
                    <a:pt x="0" y="4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8" name="Freeform 939"/>
            <p:cNvSpPr/>
            <p:nvPr/>
          </p:nvSpPr>
          <p:spPr bwMode="auto">
            <a:xfrm>
              <a:off x="6255" y="3507"/>
              <a:ext cx="6" cy="6"/>
            </a:xfrm>
            <a:custGeom>
              <a:avLst/>
              <a:gdLst>
                <a:gd name="T0" fmla="*/ 3 w 5"/>
                <a:gd name="T1" fmla="*/ 5 h 5"/>
                <a:gd name="T2" fmla="*/ 3 w 5"/>
                <a:gd name="T3" fmla="*/ 0 h 5"/>
                <a:gd name="T4" fmla="*/ 3 w 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5" y="5"/>
                    <a:pt x="5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9" name="Freeform 940"/>
            <p:cNvSpPr/>
            <p:nvPr/>
          </p:nvSpPr>
          <p:spPr bwMode="auto">
            <a:xfrm>
              <a:off x="6265" y="3501"/>
              <a:ext cx="14" cy="11"/>
            </a:xfrm>
            <a:custGeom>
              <a:avLst/>
              <a:gdLst>
                <a:gd name="T0" fmla="*/ 4 w 12"/>
                <a:gd name="T1" fmla="*/ 8 h 9"/>
                <a:gd name="T2" fmla="*/ 10 w 12"/>
                <a:gd name="T3" fmla="*/ 5 h 9"/>
                <a:gd name="T4" fmla="*/ 8 w 12"/>
                <a:gd name="T5" fmla="*/ 1 h 9"/>
                <a:gd name="T6" fmla="*/ 2 w 12"/>
                <a:gd name="T7" fmla="*/ 4 h 9"/>
                <a:gd name="T8" fmla="*/ 4 w 12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">
                  <a:moveTo>
                    <a:pt x="4" y="8"/>
                  </a:moveTo>
                  <a:cubicBezTo>
                    <a:pt x="6" y="7"/>
                    <a:pt x="8" y="6"/>
                    <a:pt x="10" y="5"/>
                  </a:cubicBezTo>
                  <a:cubicBezTo>
                    <a:pt x="12" y="4"/>
                    <a:pt x="10" y="0"/>
                    <a:pt x="8" y="1"/>
                  </a:cubicBezTo>
                  <a:cubicBezTo>
                    <a:pt x="6" y="2"/>
                    <a:pt x="4" y="3"/>
                    <a:pt x="2" y="4"/>
                  </a:cubicBezTo>
                  <a:cubicBezTo>
                    <a:pt x="0" y="5"/>
                    <a:pt x="2" y="9"/>
                    <a:pt x="4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0" name="Freeform 941"/>
            <p:cNvSpPr/>
            <p:nvPr/>
          </p:nvSpPr>
          <p:spPr bwMode="auto">
            <a:xfrm>
              <a:off x="6322" y="3551"/>
              <a:ext cx="15" cy="21"/>
            </a:xfrm>
            <a:custGeom>
              <a:avLst/>
              <a:gdLst>
                <a:gd name="T0" fmla="*/ 7 w 12"/>
                <a:gd name="T1" fmla="*/ 3 h 17"/>
                <a:gd name="T2" fmla="*/ 2 w 12"/>
                <a:gd name="T3" fmla="*/ 12 h 17"/>
                <a:gd name="T4" fmla="*/ 5 w 12"/>
                <a:gd name="T5" fmla="*/ 15 h 17"/>
                <a:gd name="T6" fmla="*/ 11 w 12"/>
                <a:gd name="T7" fmla="*/ 4 h 17"/>
                <a:gd name="T8" fmla="*/ 7 w 12"/>
                <a:gd name="T9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7" y="3"/>
                  </a:moveTo>
                  <a:cubicBezTo>
                    <a:pt x="6" y="6"/>
                    <a:pt x="4" y="10"/>
                    <a:pt x="2" y="12"/>
                  </a:cubicBezTo>
                  <a:cubicBezTo>
                    <a:pt x="0" y="14"/>
                    <a:pt x="3" y="17"/>
                    <a:pt x="5" y="15"/>
                  </a:cubicBezTo>
                  <a:cubicBezTo>
                    <a:pt x="8" y="12"/>
                    <a:pt x="10" y="8"/>
                    <a:pt x="11" y="4"/>
                  </a:cubicBezTo>
                  <a:cubicBezTo>
                    <a:pt x="12" y="2"/>
                    <a:pt x="8" y="0"/>
                    <a:pt x="7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1" name="Freeform 942"/>
            <p:cNvSpPr/>
            <p:nvPr/>
          </p:nvSpPr>
          <p:spPr bwMode="auto">
            <a:xfrm>
              <a:off x="6399" y="3568"/>
              <a:ext cx="7" cy="5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0 h 4"/>
                <a:gd name="T4" fmla="*/ 3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6" y="4"/>
                    <a:pt x="6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2" name="Freeform 943"/>
            <p:cNvSpPr/>
            <p:nvPr/>
          </p:nvSpPr>
          <p:spPr bwMode="auto">
            <a:xfrm>
              <a:off x="6474" y="3565"/>
              <a:ext cx="7" cy="4"/>
            </a:xfrm>
            <a:custGeom>
              <a:avLst/>
              <a:gdLst>
                <a:gd name="T0" fmla="*/ 2 w 5"/>
                <a:gd name="T1" fmla="*/ 3 h 3"/>
                <a:gd name="T2" fmla="*/ 2 w 5"/>
                <a:gd name="T3" fmla="*/ 0 h 3"/>
                <a:gd name="T4" fmla="*/ 2 w 5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2" y="3"/>
                  </a:moveTo>
                  <a:cubicBezTo>
                    <a:pt x="5" y="3"/>
                    <a:pt x="5" y="0"/>
                    <a:pt x="2" y="0"/>
                  </a:cubicBezTo>
                  <a:cubicBezTo>
                    <a:pt x="0" y="0"/>
                    <a:pt x="0" y="3"/>
                    <a:pt x="2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3" name="Freeform 944"/>
            <p:cNvSpPr/>
            <p:nvPr/>
          </p:nvSpPr>
          <p:spPr bwMode="auto">
            <a:xfrm>
              <a:off x="6395" y="3573"/>
              <a:ext cx="9" cy="25"/>
            </a:xfrm>
            <a:custGeom>
              <a:avLst/>
              <a:gdLst>
                <a:gd name="T0" fmla="*/ 1 w 7"/>
                <a:gd name="T1" fmla="*/ 3 h 21"/>
                <a:gd name="T2" fmla="*/ 2 w 7"/>
                <a:gd name="T3" fmla="*/ 18 h 21"/>
                <a:gd name="T4" fmla="*/ 7 w 7"/>
                <a:gd name="T5" fmla="*/ 18 h 21"/>
                <a:gd name="T6" fmla="*/ 5 w 7"/>
                <a:gd name="T7" fmla="*/ 2 h 21"/>
                <a:gd name="T8" fmla="*/ 1 w 7"/>
                <a:gd name="T9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1">
                  <a:moveTo>
                    <a:pt x="1" y="3"/>
                  </a:moveTo>
                  <a:cubicBezTo>
                    <a:pt x="2" y="8"/>
                    <a:pt x="3" y="13"/>
                    <a:pt x="2" y="18"/>
                  </a:cubicBezTo>
                  <a:cubicBezTo>
                    <a:pt x="2" y="21"/>
                    <a:pt x="6" y="21"/>
                    <a:pt x="7" y="18"/>
                  </a:cubicBezTo>
                  <a:cubicBezTo>
                    <a:pt x="7" y="13"/>
                    <a:pt x="6" y="7"/>
                    <a:pt x="5" y="2"/>
                  </a:cubicBezTo>
                  <a:cubicBezTo>
                    <a:pt x="4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4" name="Freeform 945"/>
            <p:cNvSpPr/>
            <p:nvPr/>
          </p:nvSpPr>
          <p:spPr bwMode="auto">
            <a:xfrm>
              <a:off x="6378" y="3297"/>
              <a:ext cx="8" cy="5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0 h 4"/>
                <a:gd name="T4" fmla="*/ 3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6" y="4"/>
                    <a:pt x="6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5" name="Freeform 946"/>
            <p:cNvSpPr/>
            <p:nvPr/>
          </p:nvSpPr>
          <p:spPr bwMode="auto">
            <a:xfrm>
              <a:off x="6379" y="3305"/>
              <a:ext cx="8" cy="4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0 h 4"/>
                <a:gd name="T4" fmla="*/ 3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6" y="4"/>
                    <a:pt x="6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6" name="Freeform 947"/>
            <p:cNvSpPr/>
            <p:nvPr/>
          </p:nvSpPr>
          <p:spPr bwMode="auto">
            <a:xfrm>
              <a:off x="6443" y="3320"/>
              <a:ext cx="6" cy="5"/>
            </a:xfrm>
            <a:custGeom>
              <a:avLst/>
              <a:gdLst>
                <a:gd name="T0" fmla="*/ 3 w 5"/>
                <a:gd name="T1" fmla="*/ 4 h 4"/>
                <a:gd name="T2" fmla="*/ 3 w 5"/>
                <a:gd name="T3" fmla="*/ 0 h 4"/>
                <a:gd name="T4" fmla="*/ 3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5" y="4"/>
                    <a:pt x="5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7" name="Freeform 948"/>
            <p:cNvSpPr/>
            <p:nvPr/>
          </p:nvSpPr>
          <p:spPr bwMode="auto">
            <a:xfrm>
              <a:off x="6444" y="3322"/>
              <a:ext cx="7" cy="5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0 h 4"/>
                <a:gd name="T4" fmla="*/ 3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6" y="4"/>
                    <a:pt x="6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8" name="Freeform 949"/>
            <p:cNvSpPr/>
            <p:nvPr/>
          </p:nvSpPr>
          <p:spPr bwMode="auto">
            <a:xfrm>
              <a:off x="6509" y="3374"/>
              <a:ext cx="6" cy="5"/>
            </a:xfrm>
            <a:custGeom>
              <a:avLst/>
              <a:gdLst>
                <a:gd name="T0" fmla="*/ 3 w 5"/>
                <a:gd name="T1" fmla="*/ 4 h 4"/>
                <a:gd name="T2" fmla="*/ 3 w 5"/>
                <a:gd name="T3" fmla="*/ 0 h 4"/>
                <a:gd name="T4" fmla="*/ 3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5" y="4"/>
                    <a:pt x="5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9" name="Freeform 950"/>
            <p:cNvSpPr/>
            <p:nvPr/>
          </p:nvSpPr>
          <p:spPr bwMode="auto">
            <a:xfrm>
              <a:off x="6531" y="3439"/>
              <a:ext cx="28" cy="8"/>
            </a:xfrm>
            <a:custGeom>
              <a:avLst/>
              <a:gdLst>
                <a:gd name="T0" fmla="*/ 3 w 23"/>
                <a:gd name="T1" fmla="*/ 5 h 7"/>
                <a:gd name="T2" fmla="*/ 20 w 23"/>
                <a:gd name="T3" fmla="*/ 6 h 7"/>
                <a:gd name="T4" fmla="*/ 20 w 23"/>
                <a:gd name="T5" fmla="*/ 2 h 7"/>
                <a:gd name="T6" fmla="*/ 4 w 23"/>
                <a:gd name="T7" fmla="*/ 1 h 7"/>
                <a:gd name="T8" fmla="*/ 3 w 23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7">
                  <a:moveTo>
                    <a:pt x="3" y="5"/>
                  </a:moveTo>
                  <a:cubicBezTo>
                    <a:pt x="8" y="7"/>
                    <a:pt x="14" y="7"/>
                    <a:pt x="20" y="6"/>
                  </a:cubicBezTo>
                  <a:cubicBezTo>
                    <a:pt x="23" y="6"/>
                    <a:pt x="23" y="2"/>
                    <a:pt x="20" y="2"/>
                  </a:cubicBezTo>
                  <a:cubicBezTo>
                    <a:pt x="15" y="3"/>
                    <a:pt x="9" y="3"/>
                    <a:pt x="4" y="1"/>
                  </a:cubicBezTo>
                  <a:cubicBezTo>
                    <a:pt x="1" y="0"/>
                    <a:pt x="0" y="4"/>
                    <a:pt x="3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0" name="Freeform 951"/>
            <p:cNvSpPr/>
            <p:nvPr/>
          </p:nvSpPr>
          <p:spPr bwMode="auto">
            <a:xfrm>
              <a:off x="6528" y="3506"/>
              <a:ext cx="18" cy="7"/>
            </a:xfrm>
            <a:custGeom>
              <a:avLst/>
              <a:gdLst>
                <a:gd name="T0" fmla="*/ 2 w 15"/>
                <a:gd name="T1" fmla="*/ 4 h 6"/>
                <a:gd name="T2" fmla="*/ 12 w 15"/>
                <a:gd name="T3" fmla="*/ 6 h 6"/>
                <a:gd name="T4" fmla="*/ 13 w 15"/>
                <a:gd name="T5" fmla="*/ 1 h 6"/>
                <a:gd name="T6" fmla="*/ 2 w 15"/>
                <a:gd name="T7" fmla="*/ 0 h 6"/>
                <a:gd name="T8" fmla="*/ 2 w 1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6">
                  <a:moveTo>
                    <a:pt x="2" y="4"/>
                  </a:moveTo>
                  <a:cubicBezTo>
                    <a:pt x="6" y="4"/>
                    <a:pt x="9" y="5"/>
                    <a:pt x="12" y="6"/>
                  </a:cubicBezTo>
                  <a:cubicBezTo>
                    <a:pt x="14" y="6"/>
                    <a:pt x="15" y="2"/>
                    <a:pt x="13" y="1"/>
                  </a:cubicBezTo>
                  <a:cubicBezTo>
                    <a:pt x="9" y="1"/>
                    <a:pt x="6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1" name="Freeform 952"/>
            <p:cNvSpPr/>
            <p:nvPr/>
          </p:nvSpPr>
          <p:spPr bwMode="auto">
            <a:xfrm>
              <a:off x="6361" y="452"/>
              <a:ext cx="222" cy="158"/>
            </a:xfrm>
            <a:custGeom>
              <a:avLst/>
              <a:gdLst>
                <a:gd name="T0" fmla="*/ 5 w 182"/>
                <a:gd name="T1" fmla="*/ 107 h 130"/>
                <a:gd name="T2" fmla="*/ 86 w 182"/>
                <a:gd name="T3" fmla="*/ 41 h 130"/>
                <a:gd name="T4" fmla="*/ 118 w 182"/>
                <a:gd name="T5" fmla="*/ 39 h 130"/>
                <a:gd name="T6" fmla="*/ 123 w 182"/>
                <a:gd name="T7" fmla="*/ 3 h 130"/>
                <a:gd name="T8" fmla="*/ 120 w 182"/>
                <a:gd name="T9" fmla="*/ 4 h 130"/>
                <a:gd name="T10" fmla="*/ 149 w 182"/>
                <a:gd name="T11" fmla="*/ 31 h 130"/>
                <a:gd name="T12" fmla="*/ 175 w 182"/>
                <a:gd name="T13" fmla="*/ 61 h 130"/>
                <a:gd name="T14" fmla="*/ 140 w 182"/>
                <a:gd name="T15" fmla="*/ 79 h 130"/>
                <a:gd name="T16" fmla="*/ 119 w 182"/>
                <a:gd name="T17" fmla="*/ 82 h 130"/>
                <a:gd name="T18" fmla="*/ 116 w 182"/>
                <a:gd name="T19" fmla="*/ 68 h 130"/>
                <a:gd name="T20" fmla="*/ 113 w 182"/>
                <a:gd name="T21" fmla="*/ 66 h 130"/>
                <a:gd name="T22" fmla="*/ 52 w 182"/>
                <a:gd name="T23" fmla="*/ 95 h 130"/>
                <a:gd name="T24" fmla="*/ 37 w 182"/>
                <a:gd name="T25" fmla="*/ 115 h 130"/>
                <a:gd name="T26" fmla="*/ 16 w 182"/>
                <a:gd name="T27" fmla="*/ 113 h 130"/>
                <a:gd name="T28" fmla="*/ 4 w 182"/>
                <a:gd name="T29" fmla="*/ 106 h 130"/>
                <a:gd name="T30" fmla="*/ 2 w 182"/>
                <a:gd name="T31" fmla="*/ 109 h 130"/>
                <a:gd name="T32" fmla="*/ 24 w 182"/>
                <a:gd name="T33" fmla="*/ 127 h 130"/>
                <a:gd name="T34" fmla="*/ 32 w 182"/>
                <a:gd name="T35" fmla="*/ 130 h 130"/>
                <a:gd name="T36" fmla="*/ 47 w 182"/>
                <a:gd name="T37" fmla="*/ 105 h 130"/>
                <a:gd name="T38" fmla="*/ 98 w 182"/>
                <a:gd name="T39" fmla="*/ 74 h 130"/>
                <a:gd name="T40" fmla="*/ 115 w 182"/>
                <a:gd name="T41" fmla="*/ 79 h 130"/>
                <a:gd name="T42" fmla="*/ 121 w 182"/>
                <a:gd name="T43" fmla="*/ 94 h 130"/>
                <a:gd name="T44" fmla="*/ 123 w 182"/>
                <a:gd name="T45" fmla="*/ 94 h 130"/>
                <a:gd name="T46" fmla="*/ 169 w 182"/>
                <a:gd name="T47" fmla="*/ 69 h 130"/>
                <a:gd name="T48" fmla="*/ 180 w 182"/>
                <a:gd name="T49" fmla="*/ 59 h 130"/>
                <a:gd name="T50" fmla="*/ 160 w 182"/>
                <a:gd name="T51" fmla="*/ 35 h 130"/>
                <a:gd name="T52" fmla="*/ 122 w 182"/>
                <a:gd name="T53" fmla="*/ 1 h 130"/>
                <a:gd name="T54" fmla="*/ 119 w 182"/>
                <a:gd name="T55" fmla="*/ 3 h 130"/>
                <a:gd name="T56" fmla="*/ 108 w 182"/>
                <a:gd name="T57" fmla="*/ 36 h 130"/>
                <a:gd name="T58" fmla="*/ 89 w 182"/>
                <a:gd name="T59" fmla="*/ 36 h 130"/>
                <a:gd name="T60" fmla="*/ 54 w 182"/>
                <a:gd name="T61" fmla="*/ 48 h 130"/>
                <a:gd name="T62" fmla="*/ 2 w 182"/>
                <a:gd name="T63" fmla="*/ 106 h 130"/>
                <a:gd name="T64" fmla="*/ 5 w 182"/>
                <a:gd name="T65" fmla="*/ 107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2" h="130">
                  <a:moveTo>
                    <a:pt x="5" y="107"/>
                  </a:moveTo>
                  <a:cubicBezTo>
                    <a:pt x="18" y="73"/>
                    <a:pt x="51" y="49"/>
                    <a:pt x="86" y="41"/>
                  </a:cubicBezTo>
                  <a:cubicBezTo>
                    <a:pt x="96" y="39"/>
                    <a:pt x="108" y="43"/>
                    <a:pt x="118" y="39"/>
                  </a:cubicBezTo>
                  <a:cubicBezTo>
                    <a:pt x="128" y="34"/>
                    <a:pt x="123" y="10"/>
                    <a:pt x="123" y="3"/>
                  </a:cubicBezTo>
                  <a:cubicBezTo>
                    <a:pt x="122" y="3"/>
                    <a:pt x="121" y="4"/>
                    <a:pt x="120" y="4"/>
                  </a:cubicBezTo>
                  <a:cubicBezTo>
                    <a:pt x="129" y="14"/>
                    <a:pt x="139" y="23"/>
                    <a:pt x="149" y="31"/>
                  </a:cubicBezTo>
                  <a:cubicBezTo>
                    <a:pt x="151" y="33"/>
                    <a:pt x="180" y="57"/>
                    <a:pt x="175" y="61"/>
                  </a:cubicBezTo>
                  <a:cubicBezTo>
                    <a:pt x="165" y="69"/>
                    <a:pt x="151" y="72"/>
                    <a:pt x="140" y="79"/>
                  </a:cubicBezTo>
                  <a:cubicBezTo>
                    <a:pt x="136" y="82"/>
                    <a:pt x="123" y="95"/>
                    <a:pt x="119" y="82"/>
                  </a:cubicBezTo>
                  <a:cubicBezTo>
                    <a:pt x="118" y="77"/>
                    <a:pt x="118" y="73"/>
                    <a:pt x="116" y="68"/>
                  </a:cubicBezTo>
                  <a:cubicBezTo>
                    <a:pt x="115" y="67"/>
                    <a:pt x="115" y="66"/>
                    <a:pt x="113" y="66"/>
                  </a:cubicBezTo>
                  <a:cubicBezTo>
                    <a:pt x="90" y="70"/>
                    <a:pt x="69" y="80"/>
                    <a:pt x="52" y="95"/>
                  </a:cubicBezTo>
                  <a:cubicBezTo>
                    <a:pt x="45" y="100"/>
                    <a:pt x="40" y="107"/>
                    <a:pt x="37" y="115"/>
                  </a:cubicBezTo>
                  <a:cubicBezTo>
                    <a:pt x="32" y="127"/>
                    <a:pt x="22" y="119"/>
                    <a:pt x="16" y="113"/>
                  </a:cubicBezTo>
                  <a:cubicBezTo>
                    <a:pt x="13" y="110"/>
                    <a:pt x="8" y="108"/>
                    <a:pt x="4" y="106"/>
                  </a:cubicBezTo>
                  <a:cubicBezTo>
                    <a:pt x="2" y="105"/>
                    <a:pt x="0" y="108"/>
                    <a:pt x="2" y="109"/>
                  </a:cubicBezTo>
                  <a:cubicBezTo>
                    <a:pt x="11" y="114"/>
                    <a:pt x="17" y="120"/>
                    <a:pt x="24" y="127"/>
                  </a:cubicBezTo>
                  <a:cubicBezTo>
                    <a:pt x="26" y="128"/>
                    <a:pt x="29" y="130"/>
                    <a:pt x="32" y="130"/>
                  </a:cubicBezTo>
                  <a:cubicBezTo>
                    <a:pt x="39" y="130"/>
                    <a:pt x="45" y="108"/>
                    <a:pt x="47" y="105"/>
                  </a:cubicBezTo>
                  <a:cubicBezTo>
                    <a:pt x="59" y="90"/>
                    <a:pt x="80" y="80"/>
                    <a:pt x="98" y="74"/>
                  </a:cubicBezTo>
                  <a:cubicBezTo>
                    <a:pt x="108" y="71"/>
                    <a:pt x="112" y="69"/>
                    <a:pt x="115" y="79"/>
                  </a:cubicBezTo>
                  <a:cubicBezTo>
                    <a:pt x="116" y="85"/>
                    <a:pt x="117" y="89"/>
                    <a:pt x="121" y="94"/>
                  </a:cubicBezTo>
                  <a:cubicBezTo>
                    <a:pt x="122" y="94"/>
                    <a:pt x="122" y="94"/>
                    <a:pt x="123" y="94"/>
                  </a:cubicBezTo>
                  <a:cubicBezTo>
                    <a:pt x="139" y="86"/>
                    <a:pt x="152" y="76"/>
                    <a:pt x="169" y="69"/>
                  </a:cubicBezTo>
                  <a:cubicBezTo>
                    <a:pt x="171" y="68"/>
                    <a:pt x="182" y="64"/>
                    <a:pt x="180" y="59"/>
                  </a:cubicBezTo>
                  <a:cubicBezTo>
                    <a:pt x="178" y="49"/>
                    <a:pt x="167" y="42"/>
                    <a:pt x="160" y="35"/>
                  </a:cubicBezTo>
                  <a:cubicBezTo>
                    <a:pt x="148" y="24"/>
                    <a:pt x="134" y="13"/>
                    <a:pt x="122" y="1"/>
                  </a:cubicBezTo>
                  <a:cubicBezTo>
                    <a:pt x="121" y="0"/>
                    <a:pt x="119" y="1"/>
                    <a:pt x="119" y="3"/>
                  </a:cubicBezTo>
                  <a:cubicBezTo>
                    <a:pt x="119" y="11"/>
                    <a:pt x="123" y="36"/>
                    <a:pt x="108" y="36"/>
                  </a:cubicBezTo>
                  <a:cubicBezTo>
                    <a:pt x="101" y="36"/>
                    <a:pt x="96" y="35"/>
                    <a:pt x="89" y="36"/>
                  </a:cubicBezTo>
                  <a:cubicBezTo>
                    <a:pt x="77" y="38"/>
                    <a:pt x="65" y="43"/>
                    <a:pt x="54" y="48"/>
                  </a:cubicBezTo>
                  <a:cubicBezTo>
                    <a:pt x="31" y="60"/>
                    <a:pt x="10" y="81"/>
                    <a:pt x="2" y="106"/>
                  </a:cubicBezTo>
                  <a:cubicBezTo>
                    <a:pt x="1" y="108"/>
                    <a:pt x="5" y="109"/>
                    <a:pt x="5" y="10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2" name="Freeform 953"/>
            <p:cNvSpPr/>
            <p:nvPr/>
          </p:nvSpPr>
          <p:spPr bwMode="auto">
            <a:xfrm>
              <a:off x="6371" y="571"/>
              <a:ext cx="17" cy="28"/>
            </a:xfrm>
            <a:custGeom>
              <a:avLst/>
              <a:gdLst>
                <a:gd name="T0" fmla="*/ 1 w 14"/>
                <a:gd name="T1" fmla="*/ 4 h 23"/>
                <a:gd name="T2" fmla="*/ 10 w 14"/>
                <a:gd name="T3" fmla="*/ 20 h 23"/>
                <a:gd name="T4" fmla="*/ 13 w 14"/>
                <a:gd name="T5" fmla="*/ 18 h 23"/>
                <a:gd name="T6" fmla="*/ 4 w 14"/>
                <a:gd name="T7" fmla="*/ 2 h 23"/>
                <a:gd name="T8" fmla="*/ 1 w 14"/>
                <a:gd name="T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3">
                  <a:moveTo>
                    <a:pt x="1" y="4"/>
                  </a:moveTo>
                  <a:cubicBezTo>
                    <a:pt x="6" y="9"/>
                    <a:pt x="7" y="15"/>
                    <a:pt x="10" y="20"/>
                  </a:cubicBezTo>
                  <a:cubicBezTo>
                    <a:pt x="11" y="23"/>
                    <a:pt x="14" y="21"/>
                    <a:pt x="13" y="18"/>
                  </a:cubicBezTo>
                  <a:cubicBezTo>
                    <a:pt x="10" y="13"/>
                    <a:pt x="9" y="6"/>
                    <a:pt x="4" y="2"/>
                  </a:cubicBezTo>
                  <a:cubicBezTo>
                    <a:pt x="2" y="0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3" name="Freeform 954"/>
            <p:cNvSpPr/>
            <p:nvPr/>
          </p:nvSpPr>
          <p:spPr bwMode="auto">
            <a:xfrm>
              <a:off x="6381" y="561"/>
              <a:ext cx="28" cy="48"/>
            </a:xfrm>
            <a:custGeom>
              <a:avLst/>
              <a:gdLst>
                <a:gd name="T0" fmla="*/ 2 w 23"/>
                <a:gd name="T1" fmla="*/ 5 h 39"/>
                <a:gd name="T2" fmla="*/ 19 w 23"/>
                <a:gd name="T3" fmla="*/ 36 h 39"/>
                <a:gd name="T4" fmla="*/ 22 w 23"/>
                <a:gd name="T5" fmla="*/ 34 h 39"/>
                <a:gd name="T6" fmla="*/ 5 w 23"/>
                <a:gd name="T7" fmla="*/ 3 h 39"/>
                <a:gd name="T8" fmla="*/ 2 w 23"/>
                <a:gd name="T9" fmla="*/ 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9">
                  <a:moveTo>
                    <a:pt x="2" y="5"/>
                  </a:moveTo>
                  <a:cubicBezTo>
                    <a:pt x="7" y="15"/>
                    <a:pt x="14" y="25"/>
                    <a:pt x="19" y="36"/>
                  </a:cubicBezTo>
                  <a:cubicBezTo>
                    <a:pt x="20" y="39"/>
                    <a:pt x="23" y="37"/>
                    <a:pt x="22" y="34"/>
                  </a:cubicBezTo>
                  <a:cubicBezTo>
                    <a:pt x="17" y="23"/>
                    <a:pt x="11" y="13"/>
                    <a:pt x="5" y="3"/>
                  </a:cubicBezTo>
                  <a:cubicBezTo>
                    <a:pt x="4" y="0"/>
                    <a:pt x="0" y="2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4" name="Freeform 955"/>
            <p:cNvSpPr/>
            <p:nvPr/>
          </p:nvSpPr>
          <p:spPr bwMode="auto">
            <a:xfrm>
              <a:off x="6392" y="549"/>
              <a:ext cx="26" cy="41"/>
            </a:xfrm>
            <a:custGeom>
              <a:avLst/>
              <a:gdLst>
                <a:gd name="T0" fmla="*/ 2 w 22"/>
                <a:gd name="T1" fmla="*/ 5 h 33"/>
                <a:gd name="T2" fmla="*/ 17 w 22"/>
                <a:gd name="T3" fmla="*/ 31 h 33"/>
                <a:gd name="T4" fmla="*/ 20 w 22"/>
                <a:gd name="T5" fmla="*/ 29 h 33"/>
                <a:gd name="T6" fmla="*/ 5 w 22"/>
                <a:gd name="T7" fmla="*/ 3 h 33"/>
                <a:gd name="T8" fmla="*/ 2 w 22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3">
                  <a:moveTo>
                    <a:pt x="2" y="5"/>
                  </a:moveTo>
                  <a:cubicBezTo>
                    <a:pt x="7" y="14"/>
                    <a:pt x="12" y="23"/>
                    <a:pt x="17" y="31"/>
                  </a:cubicBezTo>
                  <a:cubicBezTo>
                    <a:pt x="19" y="33"/>
                    <a:pt x="22" y="31"/>
                    <a:pt x="20" y="29"/>
                  </a:cubicBezTo>
                  <a:cubicBezTo>
                    <a:pt x="15" y="20"/>
                    <a:pt x="10" y="12"/>
                    <a:pt x="5" y="3"/>
                  </a:cubicBezTo>
                  <a:cubicBezTo>
                    <a:pt x="4" y="0"/>
                    <a:pt x="0" y="3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5" name="Freeform 956"/>
            <p:cNvSpPr/>
            <p:nvPr/>
          </p:nvSpPr>
          <p:spPr bwMode="auto">
            <a:xfrm>
              <a:off x="6404" y="538"/>
              <a:ext cx="21" cy="36"/>
            </a:xfrm>
            <a:custGeom>
              <a:avLst/>
              <a:gdLst>
                <a:gd name="T0" fmla="*/ 1 w 17"/>
                <a:gd name="T1" fmla="*/ 3 h 29"/>
                <a:gd name="T2" fmla="*/ 13 w 17"/>
                <a:gd name="T3" fmla="*/ 27 h 29"/>
                <a:gd name="T4" fmla="*/ 17 w 17"/>
                <a:gd name="T5" fmla="*/ 27 h 29"/>
                <a:gd name="T6" fmla="*/ 5 w 17"/>
                <a:gd name="T7" fmla="*/ 2 h 29"/>
                <a:gd name="T8" fmla="*/ 1 w 1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9">
                  <a:moveTo>
                    <a:pt x="1" y="3"/>
                  </a:moveTo>
                  <a:cubicBezTo>
                    <a:pt x="5" y="11"/>
                    <a:pt x="12" y="18"/>
                    <a:pt x="13" y="27"/>
                  </a:cubicBezTo>
                  <a:cubicBezTo>
                    <a:pt x="13" y="29"/>
                    <a:pt x="17" y="29"/>
                    <a:pt x="17" y="27"/>
                  </a:cubicBezTo>
                  <a:cubicBezTo>
                    <a:pt x="16" y="17"/>
                    <a:pt x="9" y="11"/>
                    <a:pt x="5" y="2"/>
                  </a:cubicBezTo>
                  <a:cubicBezTo>
                    <a:pt x="4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6" name="Freeform 957"/>
            <p:cNvSpPr/>
            <p:nvPr/>
          </p:nvSpPr>
          <p:spPr bwMode="auto">
            <a:xfrm>
              <a:off x="6414" y="526"/>
              <a:ext cx="25" cy="37"/>
            </a:xfrm>
            <a:custGeom>
              <a:avLst/>
              <a:gdLst>
                <a:gd name="T0" fmla="*/ 1 w 21"/>
                <a:gd name="T1" fmla="*/ 4 h 30"/>
                <a:gd name="T2" fmla="*/ 16 w 21"/>
                <a:gd name="T3" fmla="*/ 28 h 30"/>
                <a:gd name="T4" fmla="*/ 19 w 21"/>
                <a:gd name="T5" fmla="*/ 26 h 30"/>
                <a:gd name="T6" fmla="*/ 5 w 21"/>
                <a:gd name="T7" fmla="*/ 2 h 30"/>
                <a:gd name="T8" fmla="*/ 1 w 21"/>
                <a:gd name="T9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0">
                  <a:moveTo>
                    <a:pt x="1" y="4"/>
                  </a:moveTo>
                  <a:cubicBezTo>
                    <a:pt x="7" y="12"/>
                    <a:pt x="10" y="21"/>
                    <a:pt x="16" y="28"/>
                  </a:cubicBezTo>
                  <a:cubicBezTo>
                    <a:pt x="18" y="30"/>
                    <a:pt x="21" y="28"/>
                    <a:pt x="19" y="26"/>
                  </a:cubicBezTo>
                  <a:cubicBezTo>
                    <a:pt x="14" y="19"/>
                    <a:pt x="10" y="10"/>
                    <a:pt x="5" y="2"/>
                  </a:cubicBezTo>
                  <a:cubicBezTo>
                    <a:pt x="3" y="0"/>
                    <a:pt x="0" y="2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7" name="Freeform 958"/>
            <p:cNvSpPr/>
            <p:nvPr/>
          </p:nvSpPr>
          <p:spPr bwMode="auto">
            <a:xfrm>
              <a:off x="6431" y="519"/>
              <a:ext cx="25" cy="36"/>
            </a:xfrm>
            <a:custGeom>
              <a:avLst/>
              <a:gdLst>
                <a:gd name="T0" fmla="*/ 1 w 21"/>
                <a:gd name="T1" fmla="*/ 4 h 30"/>
                <a:gd name="T2" fmla="*/ 16 w 21"/>
                <a:gd name="T3" fmla="*/ 28 h 30"/>
                <a:gd name="T4" fmla="*/ 19 w 21"/>
                <a:gd name="T5" fmla="*/ 25 h 30"/>
                <a:gd name="T6" fmla="*/ 5 w 21"/>
                <a:gd name="T7" fmla="*/ 2 h 30"/>
                <a:gd name="T8" fmla="*/ 1 w 21"/>
                <a:gd name="T9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0">
                  <a:moveTo>
                    <a:pt x="1" y="4"/>
                  </a:moveTo>
                  <a:cubicBezTo>
                    <a:pt x="7" y="11"/>
                    <a:pt x="11" y="20"/>
                    <a:pt x="16" y="28"/>
                  </a:cubicBezTo>
                  <a:cubicBezTo>
                    <a:pt x="17" y="30"/>
                    <a:pt x="21" y="28"/>
                    <a:pt x="19" y="25"/>
                  </a:cubicBezTo>
                  <a:cubicBezTo>
                    <a:pt x="14" y="18"/>
                    <a:pt x="10" y="9"/>
                    <a:pt x="5" y="2"/>
                  </a:cubicBezTo>
                  <a:cubicBezTo>
                    <a:pt x="4" y="0"/>
                    <a:pt x="0" y="2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8" name="Freeform 959"/>
            <p:cNvSpPr/>
            <p:nvPr/>
          </p:nvSpPr>
          <p:spPr bwMode="auto">
            <a:xfrm>
              <a:off x="6446" y="520"/>
              <a:ext cx="26" cy="31"/>
            </a:xfrm>
            <a:custGeom>
              <a:avLst/>
              <a:gdLst>
                <a:gd name="T0" fmla="*/ 1 w 21"/>
                <a:gd name="T1" fmla="*/ 4 h 25"/>
                <a:gd name="T2" fmla="*/ 8 w 21"/>
                <a:gd name="T3" fmla="*/ 16 h 25"/>
                <a:gd name="T4" fmla="*/ 17 w 21"/>
                <a:gd name="T5" fmla="*/ 24 h 25"/>
                <a:gd name="T6" fmla="*/ 18 w 21"/>
                <a:gd name="T7" fmla="*/ 20 h 25"/>
                <a:gd name="T8" fmla="*/ 11 w 21"/>
                <a:gd name="T9" fmla="*/ 12 h 25"/>
                <a:gd name="T10" fmla="*/ 5 w 21"/>
                <a:gd name="T11" fmla="*/ 2 h 25"/>
                <a:gd name="T12" fmla="*/ 1 w 21"/>
                <a:gd name="T13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25">
                  <a:moveTo>
                    <a:pt x="1" y="4"/>
                  </a:moveTo>
                  <a:cubicBezTo>
                    <a:pt x="4" y="8"/>
                    <a:pt x="6" y="12"/>
                    <a:pt x="8" y="16"/>
                  </a:cubicBezTo>
                  <a:cubicBezTo>
                    <a:pt x="10" y="19"/>
                    <a:pt x="13" y="23"/>
                    <a:pt x="17" y="24"/>
                  </a:cubicBezTo>
                  <a:cubicBezTo>
                    <a:pt x="20" y="25"/>
                    <a:pt x="21" y="21"/>
                    <a:pt x="18" y="20"/>
                  </a:cubicBezTo>
                  <a:cubicBezTo>
                    <a:pt x="15" y="20"/>
                    <a:pt x="13" y="15"/>
                    <a:pt x="11" y="12"/>
                  </a:cubicBezTo>
                  <a:cubicBezTo>
                    <a:pt x="9" y="9"/>
                    <a:pt x="7" y="5"/>
                    <a:pt x="5" y="2"/>
                  </a:cubicBezTo>
                  <a:cubicBezTo>
                    <a:pt x="3" y="0"/>
                    <a:pt x="0" y="2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9" name="Freeform 960"/>
            <p:cNvSpPr/>
            <p:nvPr/>
          </p:nvSpPr>
          <p:spPr bwMode="auto">
            <a:xfrm>
              <a:off x="6462" y="509"/>
              <a:ext cx="26" cy="35"/>
            </a:xfrm>
            <a:custGeom>
              <a:avLst/>
              <a:gdLst>
                <a:gd name="T0" fmla="*/ 2 w 21"/>
                <a:gd name="T1" fmla="*/ 5 h 29"/>
                <a:gd name="T2" fmla="*/ 17 w 21"/>
                <a:gd name="T3" fmla="*/ 27 h 29"/>
                <a:gd name="T4" fmla="*/ 19 w 21"/>
                <a:gd name="T5" fmla="*/ 24 h 29"/>
                <a:gd name="T6" fmla="*/ 4 w 21"/>
                <a:gd name="T7" fmla="*/ 2 h 29"/>
                <a:gd name="T8" fmla="*/ 2 w 21"/>
                <a:gd name="T9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9">
                  <a:moveTo>
                    <a:pt x="2" y="5"/>
                  </a:moveTo>
                  <a:cubicBezTo>
                    <a:pt x="7" y="12"/>
                    <a:pt x="11" y="20"/>
                    <a:pt x="17" y="27"/>
                  </a:cubicBezTo>
                  <a:cubicBezTo>
                    <a:pt x="18" y="29"/>
                    <a:pt x="21" y="26"/>
                    <a:pt x="19" y="24"/>
                  </a:cubicBezTo>
                  <a:cubicBezTo>
                    <a:pt x="14" y="17"/>
                    <a:pt x="10" y="9"/>
                    <a:pt x="4" y="2"/>
                  </a:cubicBezTo>
                  <a:cubicBezTo>
                    <a:pt x="3" y="0"/>
                    <a:pt x="0" y="3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0" name="Freeform 961"/>
            <p:cNvSpPr/>
            <p:nvPr/>
          </p:nvSpPr>
          <p:spPr bwMode="auto">
            <a:xfrm>
              <a:off x="6479" y="504"/>
              <a:ext cx="42" cy="54"/>
            </a:xfrm>
            <a:custGeom>
              <a:avLst/>
              <a:gdLst>
                <a:gd name="T0" fmla="*/ 1 w 34"/>
                <a:gd name="T1" fmla="*/ 4 h 44"/>
                <a:gd name="T2" fmla="*/ 16 w 34"/>
                <a:gd name="T3" fmla="*/ 28 h 44"/>
                <a:gd name="T4" fmla="*/ 31 w 34"/>
                <a:gd name="T5" fmla="*/ 43 h 44"/>
                <a:gd name="T6" fmla="*/ 30 w 34"/>
                <a:gd name="T7" fmla="*/ 39 h 44"/>
                <a:gd name="T8" fmla="*/ 24 w 34"/>
                <a:gd name="T9" fmla="*/ 33 h 44"/>
                <a:gd name="T10" fmla="*/ 16 w 34"/>
                <a:gd name="T11" fmla="*/ 21 h 44"/>
                <a:gd name="T12" fmla="*/ 4 w 34"/>
                <a:gd name="T13" fmla="*/ 2 h 44"/>
                <a:gd name="T14" fmla="*/ 1 w 34"/>
                <a:gd name="T15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4">
                  <a:moveTo>
                    <a:pt x="1" y="4"/>
                  </a:moveTo>
                  <a:cubicBezTo>
                    <a:pt x="6" y="12"/>
                    <a:pt x="11" y="20"/>
                    <a:pt x="16" y="28"/>
                  </a:cubicBezTo>
                  <a:cubicBezTo>
                    <a:pt x="19" y="33"/>
                    <a:pt x="25" y="44"/>
                    <a:pt x="31" y="43"/>
                  </a:cubicBezTo>
                  <a:cubicBezTo>
                    <a:pt x="34" y="43"/>
                    <a:pt x="33" y="39"/>
                    <a:pt x="30" y="39"/>
                  </a:cubicBezTo>
                  <a:cubicBezTo>
                    <a:pt x="29" y="39"/>
                    <a:pt x="25" y="34"/>
                    <a:pt x="24" y="33"/>
                  </a:cubicBezTo>
                  <a:cubicBezTo>
                    <a:pt x="21" y="29"/>
                    <a:pt x="18" y="25"/>
                    <a:pt x="16" y="21"/>
                  </a:cubicBezTo>
                  <a:cubicBezTo>
                    <a:pt x="12" y="15"/>
                    <a:pt x="9" y="8"/>
                    <a:pt x="4" y="2"/>
                  </a:cubicBezTo>
                  <a:cubicBezTo>
                    <a:pt x="3" y="0"/>
                    <a:pt x="0" y="2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1" name="Freeform 962"/>
            <p:cNvSpPr/>
            <p:nvPr/>
          </p:nvSpPr>
          <p:spPr bwMode="auto">
            <a:xfrm>
              <a:off x="6504" y="502"/>
              <a:ext cx="34" cy="44"/>
            </a:xfrm>
            <a:custGeom>
              <a:avLst/>
              <a:gdLst>
                <a:gd name="T0" fmla="*/ 2 w 28"/>
                <a:gd name="T1" fmla="*/ 5 h 36"/>
                <a:gd name="T2" fmla="*/ 24 w 28"/>
                <a:gd name="T3" fmla="*/ 34 h 36"/>
                <a:gd name="T4" fmla="*/ 27 w 28"/>
                <a:gd name="T5" fmla="*/ 32 h 36"/>
                <a:gd name="T6" fmla="*/ 5 w 28"/>
                <a:gd name="T7" fmla="*/ 3 h 36"/>
                <a:gd name="T8" fmla="*/ 2 w 2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6">
                  <a:moveTo>
                    <a:pt x="2" y="5"/>
                  </a:moveTo>
                  <a:cubicBezTo>
                    <a:pt x="10" y="14"/>
                    <a:pt x="18" y="23"/>
                    <a:pt x="24" y="34"/>
                  </a:cubicBezTo>
                  <a:cubicBezTo>
                    <a:pt x="25" y="36"/>
                    <a:pt x="28" y="34"/>
                    <a:pt x="27" y="32"/>
                  </a:cubicBezTo>
                  <a:cubicBezTo>
                    <a:pt x="21" y="21"/>
                    <a:pt x="13" y="12"/>
                    <a:pt x="5" y="3"/>
                  </a:cubicBezTo>
                  <a:cubicBezTo>
                    <a:pt x="3" y="0"/>
                    <a:pt x="0" y="3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2" name="Freeform 963"/>
            <p:cNvSpPr/>
            <p:nvPr/>
          </p:nvSpPr>
          <p:spPr bwMode="auto">
            <a:xfrm>
              <a:off x="6517" y="492"/>
              <a:ext cx="32" cy="45"/>
            </a:xfrm>
            <a:custGeom>
              <a:avLst/>
              <a:gdLst>
                <a:gd name="T0" fmla="*/ 1 w 26"/>
                <a:gd name="T1" fmla="*/ 4 h 37"/>
                <a:gd name="T2" fmla="*/ 21 w 26"/>
                <a:gd name="T3" fmla="*/ 35 h 37"/>
                <a:gd name="T4" fmla="*/ 25 w 26"/>
                <a:gd name="T5" fmla="*/ 34 h 37"/>
                <a:gd name="T6" fmla="*/ 5 w 26"/>
                <a:gd name="T7" fmla="*/ 2 h 37"/>
                <a:gd name="T8" fmla="*/ 1 w 26"/>
                <a:gd name="T9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7">
                  <a:moveTo>
                    <a:pt x="1" y="4"/>
                  </a:moveTo>
                  <a:cubicBezTo>
                    <a:pt x="8" y="14"/>
                    <a:pt x="16" y="23"/>
                    <a:pt x="21" y="35"/>
                  </a:cubicBezTo>
                  <a:cubicBezTo>
                    <a:pt x="22" y="37"/>
                    <a:pt x="26" y="36"/>
                    <a:pt x="25" y="34"/>
                  </a:cubicBezTo>
                  <a:cubicBezTo>
                    <a:pt x="20" y="22"/>
                    <a:pt x="12" y="12"/>
                    <a:pt x="5" y="2"/>
                  </a:cubicBezTo>
                  <a:cubicBezTo>
                    <a:pt x="3" y="0"/>
                    <a:pt x="0" y="2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3" name="Freeform 964"/>
            <p:cNvSpPr/>
            <p:nvPr/>
          </p:nvSpPr>
          <p:spPr bwMode="auto">
            <a:xfrm>
              <a:off x="6522" y="479"/>
              <a:ext cx="37" cy="54"/>
            </a:xfrm>
            <a:custGeom>
              <a:avLst/>
              <a:gdLst>
                <a:gd name="T0" fmla="*/ 2 w 30"/>
                <a:gd name="T1" fmla="*/ 4 h 45"/>
                <a:gd name="T2" fmla="*/ 25 w 30"/>
                <a:gd name="T3" fmla="*/ 42 h 45"/>
                <a:gd name="T4" fmla="*/ 29 w 30"/>
                <a:gd name="T5" fmla="*/ 40 h 45"/>
                <a:gd name="T6" fmla="*/ 5 w 30"/>
                <a:gd name="T7" fmla="*/ 2 h 45"/>
                <a:gd name="T8" fmla="*/ 2 w 30"/>
                <a:gd name="T9" fmla="*/ 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45">
                  <a:moveTo>
                    <a:pt x="2" y="4"/>
                  </a:moveTo>
                  <a:cubicBezTo>
                    <a:pt x="10" y="16"/>
                    <a:pt x="19" y="28"/>
                    <a:pt x="25" y="42"/>
                  </a:cubicBezTo>
                  <a:cubicBezTo>
                    <a:pt x="26" y="45"/>
                    <a:pt x="30" y="43"/>
                    <a:pt x="29" y="40"/>
                  </a:cubicBezTo>
                  <a:cubicBezTo>
                    <a:pt x="23" y="26"/>
                    <a:pt x="14" y="14"/>
                    <a:pt x="5" y="2"/>
                  </a:cubicBezTo>
                  <a:cubicBezTo>
                    <a:pt x="4" y="0"/>
                    <a:pt x="0" y="2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4" name="Freeform 965"/>
            <p:cNvSpPr/>
            <p:nvPr/>
          </p:nvSpPr>
          <p:spPr bwMode="auto">
            <a:xfrm>
              <a:off x="6361" y="585"/>
              <a:ext cx="49" cy="51"/>
            </a:xfrm>
            <a:custGeom>
              <a:avLst/>
              <a:gdLst>
                <a:gd name="T0" fmla="*/ 1 w 40"/>
                <a:gd name="T1" fmla="*/ 4 h 42"/>
                <a:gd name="T2" fmla="*/ 3 w 40"/>
                <a:gd name="T3" fmla="*/ 16 h 42"/>
                <a:gd name="T4" fmla="*/ 11 w 40"/>
                <a:gd name="T5" fmla="*/ 23 h 42"/>
                <a:gd name="T6" fmla="*/ 35 w 40"/>
                <a:gd name="T7" fmla="*/ 41 h 42"/>
                <a:gd name="T8" fmla="*/ 38 w 40"/>
                <a:gd name="T9" fmla="*/ 40 h 42"/>
                <a:gd name="T10" fmla="*/ 37 w 40"/>
                <a:gd name="T11" fmla="*/ 17 h 42"/>
                <a:gd name="T12" fmla="*/ 33 w 40"/>
                <a:gd name="T13" fmla="*/ 18 h 42"/>
                <a:gd name="T14" fmla="*/ 35 w 40"/>
                <a:gd name="T15" fmla="*/ 39 h 42"/>
                <a:gd name="T16" fmla="*/ 37 w 40"/>
                <a:gd name="T17" fmla="*/ 38 h 42"/>
                <a:gd name="T18" fmla="*/ 17 w 40"/>
                <a:gd name="T19" fmla="*/ 23 h 42"/>
                <a:gd name="T20" fmla="*/ 9 w 40"/>
                <a:gd name="T21" fmla="*/ 16 h 42"/>
                <a:gd name="T22" fmla="*/ 5 w 40"/>
                <a:gd name="T23" fmla="*/ 3 h 42"/>
                <a:gd name="T24" fmla="*/ 1 w 40"/>
                <a:gd name="T25" fmla="*/ 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2">
                  <a:moveTo>
                    <a:pt x="1" y="4"/>
                  </a:moveTo>
                  <a:cubicBezTo>
                    <a:pt x="1" y="7"/>
                    <a:pt x="1" y="13"/>
                    <a:pt x="3" y="16"/>
                  </a:cubicBezTo>
                  <a:cubicBezTo>
                    <a:pt x="5" y="19"/>
                    <a:pt x="8" y="21"/>
                    <a:pt x="11" y="23"/>
                  </a:cubicBezTo>
                  <a:cubicBezTo>
                    <a:pt x="20" y="29"/>
                    <a:pt x="27" y="35"/>
                    <a:pt x="35" y="41"/>
                  </a:cubicBezTo>
                  <a:cubicBezTo>
                    <a:pt x="37" y="42"/>
                    <a:pt x="38" y="41"/>
                    <a:pt x="38" y="40"/>
                  </a:cubicBezTo>
                  <a:cubicBezTo>
                    <a:pt x="40" y="32"/>
                    <a:pt x="40" y="24"/>
                    <a:pt x="37" y="17"/>
                  </a:cubicBezTo>
                  <a:cubicBezTo>
                    <a:pt x="36" y="14"/>
                    <a:pt x="32" y="16"/>
                    <a:pt x="33" y="18"/>
                  </a:cubicBezTo>
                  <a:cubicBezTo>
                    <a:pt x="35" y="24"/>
                    <a:pt x="36" y="32"/>
                    <a:pt x="35" y="39"/>
                  </a:cubicBezTo>
                  <a:cubicBezTo>
                    <a:pt x="35" y="38"/>
                    <a:pt x="37" y="38"/>
                    <a:pt x="37" y="38"/>
                  </a:cubicBezTo>
                  <a:cubicBezTo>
                    <a:pt x="30" y="33"/>
                    <a:pt x="23" y="28"/>
                    <a:pt x="17" y="23"/>
                  </a:cubicBezTo>
                  <a:cubicBezTo>
                    <a:pt x="15" y="20"/>
                    <a:pt x="11" y="19"/>
                    <a:pt x="9" y="16"/>
                  </a:cubicBezTo>
                  <a:cubicBezTo>
                    <a:pt x="5" y="13"/>
                    <a:pt x="5" y="7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5" name="Freeform 966"/>
            <p:cNvSpPr/>
            <p:nvPr/>
          </p:nvSpPr>
          <p:spPr bwMode="auto">
            <a:xfrm>
              <a:off x="6507" y="522"/>
              <a:ext cx="83" cy="60"/>
            </a:xfrm>
            <a:custGeom>
              <a:avLst/>
              <a:gdLst>
                <a:gd name="T0" fmla="*/ 1 w 68"/>
                <a:gd name="T1" fmla="*/ 40 h 49"/>
                <a:gd name="T2" fmla="*/ 10 w 68"/>
                <a:gd name="T3" fmla="*/ 47 h 49"/>
                <a:gd name="T4" fmla="*/ 18 w 68"/>
                <a:gd name="T5" fmla="*/ 42 h 49"/>
                <a:gd name="T6" fmla="*/ 36 w 68"/>
                <a:gd name="T7" fmla="*/ 34 h 49"/>
                <a:gd name="T8" fmla="*/ 54 w 68"/>
                <a:gd name="T9" fmla="*/ 24 h 49"/>
                <a:gd name="T10" fmla="*/ 64 w 68"/>
                <a:gd name="T11" fmla="*/ 19 h 49"/>
                <a:gd name="T12" fmla="*/ 61 w 68"/>
                <a:gd name="T13" fmla="*/ 2 h 49"/>
                <a:gd name="T14" fmla="*/ 57 w 68"/>
                <a:gd name="T15" fmla="*/ 4 h 49"/>
                <a:gd name="T16" fmla="*/ 56 w 68"/>
                <a:gd name="T17" fmla="*/ 19 h 49"/>
                <a:gd name="T18" fmla="*/ 34 w 68"/>
                <a:gd name="T19" fmla="*/ 30 h 49"/>
                <a:gd name="T20" fmla="*/ 16 w 68"/>
                <a:gd name="T21" fmla="*/ 38 h 49"/>
                <a:gd name="T22" fmla="*/ 5 w 68"/>
                <a:gd name="T23" fmla="*/ 38 h 49"/>
                <a:gd name="T24" fmla="*/ 1 w 68"/>
                <a:gd name="T25" fmla="*/ 4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" h="49">
                  <a:moveTo>
                    <a:pt x="1" y="40"/>
                  </a:moveTo>
                  <a:cubicBezTo>
                    <a:pt x="3" y="44"/>
                    <a:pt x="4" y="49"/>
                    <a:pt x="10" y="47"/>
                  </a:cubicBezTo>
                  <a:cubicBezTo>
                    <a:pt x="13" y="47"/>
                    <a:pt x="15" y="43"/>
                    <a:pt x="18" y="42"/>
                  </a:cubicBezTo>
                  <a:cubicBezTo>
                    <a:pt x="23" y="38"/>
                    <a:pt x="30" y="36"/>
                    <a:pt x="36" y="34"/>
                  </a:cubicBezTo>
                  <a:cubicBezTo>
                    <a:pt x="42" y="31"/>
                    <a:pt x="48" y="27"/>
                    <a:pt x="54" y="24"/>
                  </a:cubicBezTo>
                  <a:cubicBezTo>
                    <a:pt x="57" y="22"/>
                    <a:pt x="61" y="22"/>
                    <a:pt x="64" y="19"/>
                  </a:cubicBezTo>
                  <a:cubicBezTo>
                    <a:pt x="68" y="15"/>
                    <a:pt x="63" y="6"/>
                    <a:pt x="61" y="2"/>
                  </a:cubicBezTo>
                  <a:cubicBezTo>
                    <a:pt x="59" y="0"/>
                    <a:pt x="56" y="2"/>
                    <a:pt x="57" y="4"/>
                  </a:cubicBezTo>
                  <a:cubicBezTo>
                    <a:pt x="62" y="10"/>
                    <a:pt x="63" y="15"/>
                    <a:pt x="56" y="19"/>
                  </a:cubicBezTo>
                  <a:cubicBezTo>
                    <a:pt x="48" y="22"/>
                    <a:pt x="41" y="26"/>
                    <a:pt x="34" y="30"/>
                  </a:cubicBezTo>
                  <a:cubicBezTo>
                    <a:pt x="28" y="33"/>
                    <a:pt x="22" y="35"/>
                    <a:pt x="16" y="38"/>
                  </a:cubicBezTo>
                  <a:cubicBezTo>
                    <a:pt x="11" y="41"/>
                    <a:pt x="8" y="45"/>
                    <a:pt x="5" y="38"/>
                  </a:cubicBezTo>
                  <a:cubicBezTo>
                    <a:pt x="4" y="36"/>
                    <a:pt x="0" y="38"/>
                    <a:pt x="1" y="4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6" name="Freeform 967"/>
            <p:cNvSpPr/>
            <p:nvPr/>
          </p:nvSpPr>
          <p:spPr bwMode="auto">
            <a:xfrm>
              <a:off x="6405" y="548"/>
              <a:ext cx="101" cy="85"/>
            </a:xfrm>
            <a:custGeom>
              <a:avLst/>
              <a:gdLst>
                <a:gd name="T0" fmla="*/ 5 w 83"/>
                <a:gd name="T1" fmla="*/ 68 h 70"/>
                <a:gd name="T2" fmla="*/ 32 w 83"/>
                <a:gd name="T3" fmla="*/ 27 h 70"/>
                <a:gd name="T4" fmla="*/ 81 w 83"/>
                <a:gd name="T5" fmla="*/ 4 h 70"/>
                <a:gd name="T6" fmla="*/ 81 w 83"/>
                <a:gd name="T7" fmla="*/ 0 h 70"/>
                <a:gd name="T8" fmla="*/ 32 w 83"/>
                <a:gd name="T9" fmla="*/ 21 h 70"/>
                <a:gd name="T10" fmla="*/ 1 w 83"/>
                <a:gd name="T11" fmla="*/ 66 h 70"/>
                <a:gd name="T12" fmla="*/ 5 w 83"/>
                <a:gd name="T13" fmla="*/ 6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70">
                  <a:moveTo>
                    <a:pt x="5" y="68"/>
                  </a:moveTo>
                  <a:cubicBezTo>
                    <a:pt x="10" y="51"/>
                    <a:pt x="20" y="39"/>
                    <a:pt x="32" y="27"/>
                  </a:cubicBezTo>
                  <a:cubicBezTo>
                    <a:pt x="43" y="17"/>
                    <a:pt x="65" y="5"/>
                    <a:pt x="81" y="4"/>
                  </a:cubicBezTo>
                  <a:cubicBezTo>
                    <a:pt x="83" y="4"/>
                    <a:pt x="83" y="0"/>
                    <a:pt x="81" y="0"/>
                  </a:cubicBezTo>
                  <a:cubicBezTo>
                    <a:pt x="64" y="1"/>
                    <a:pt x="45" y="11"/>
                    <a:pt x="32" y="21"/>
                  </a:cubicBezTo>
                  <a:cubicBezTo>
                    <a:pt x="18" y="33"/>
                    <a:pt x="7" y="48"/>
                    <a:pt x="1" y="66"/>
                  </a:cubicBezTo>
                  <a:cubicBezTo>
                    <a:pt x="0" y="69"/>
                    <a:pt x="4" y="70"/>
                    <a:pt x="5" y="6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7" name="Freeform 968"/>
            <p:cNvSpPr/>
            <p:nvPr/>
          </p:nvSpPr>
          <p:spPr bwMode="auto">
            <a:xfrm>
              <a:off x="6577" y="3711"/>
              <a:ext cx="354" cy="290"/>
            </a:xfrm>
            <a:custGeom>
              <a:avLst/>
              <a:gdLst>
                <a:gd name="T0" fmla="*/ 17 w 291"/>
                <a:gd name="T1" fmla="*/ 46 h 238"/>
                <a:gd name="T2" fmla="*/ 44 w 291"/>
                <a:gd name="T3" fmla="*/ 106 h 238"/>
                <a:gd name="T4" fmla="*/ 140 w 291"/>
                <a:gd name="T5" fmla="*/ 205 h 238"/>
                <a:gd name="T6" fmla="*/ 220 w 291"/>
                <a:gd name="T7" fmla="*/ 225 h 238"/>
                <a:gd name="T8" fmla="*/ 278 w 291"/>
                <a:gd name="T9" fmla="*/ 194 h 238"/>
                <a:gd name="T10" fmla="*/ 271 w 291"/>
                <a:gd name="T11" fmla="*/ 97 h 238"/>
                <a:gd name="T12" fmla="*/ 206 w 291"/>
                <a:gd name="T13" fmla="*/ 24 h 238"/>
                <a:gd name="T14" fmla="*/ 111 w 291"/>
                <a:gd name="T15" fmla="*/ 5 h 238"/>
                <a:gd name="T16" fmla="*/ 16 w 291"/>
                <a:gd name="T17" fmla="*/ 60 h 238"/>
                <a:gd name="T18" fmla="*/ 19 w 291"/>
                <a:gd name="T19" fmla="*/ 63 h 238"/>
                <a:gd name="T20" fmla="*/ 97 w 291"/>
                <a:gd name="T21" fmla="*/ 11 h 238"/>
                <a:gd name="T22" fmla="*/ 192 w 291"/>
                <a:gd name="T23" fmla="*/ 22 h 238"/>
                <a:gd name="T24" fmla="*/ 277 w 291"/>
                <a:gd name="T25" fmla="*/ 181 h 238"/>
                <a:gd name="T26" fmla="*/ 139 w 291"/>
                <a:gd name="T27" fmla="*/ 198 h 238"/>
                <a:gd name="T28" fmla="*/ 68 w 291"/>
                <a:gd name="T29" fmla="*/ 125 h 238"/>
                <a:gd name="T30" fmla="*/ 36 w 291"/>
                <a:gd name="T31" fmla="*/ 93 h 238"/>
                <a:gd name="T32" fmla="*/ 20 w 291"/>
                <a:gd name="T33" fmla="*/ 48 h 238"/>
                <a:gd name="T34" fmla="*/ 17 w 291"/>
                <a:gd name="T35" fmla="*/ 46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1" h="238">
                  <a:moveTo>
                    <a:pt x="17" y="46"/>
                  </a:moveTo>
                  <a:cubicBezTo>
                    <a:pt x="0" y="71"/>
                    <a:pt x="28" y="91"/>
                    <a:pt x="44" y="106"/>
                  </a:cubicBezTo>
                  <a:cubicBezTo>
                    <a:pt x="78" y="138"/>
                    <a:pt x="106" y="174"/>
                    <a:pt x="140" y="205"/>
                  </a:cubicBezTo>
                  <a:cubicBezTo>
                    <a:pt x="159" y="223"/>
                    <a:pt x="195" y="225"/>
                    <a:pt x="220" y="225"/>
                  </a:cubicBezTo>
                  <a:cubicBezTo>
                    <a:pt x="244" y="224"/>
                    <a:pt x="267" y="216"/>
                    <a:pt x="278" y="194"/>
                  </a:cubicBezTo>
                  <a:cubicBezTo>
                    <a:pt x="291" y="166"/>
                    <a:pt x="282" y="124"/>
                    <a:pt x="271" y="97"/>
                  </a:cubicBezTo>
                  <a:cubicBezTo>
                    <a:pt x="259" y="66"/>
                    <a:pt x="234" y="41"/>
                    <a:pt x="206" y="24"/>
                  </a:cubicBezTo>
                  <a:cubicBezTo>
                    <a:pt x="179" y="8"/>
                    <a:pt x="143" y="0"/>
                    <a:pt x="111" y="5"/>
                  </a:cubicBezTo>
                  <a:cubicBezTo>
                    <a:pt x="73" y="10"/>
                    <a:pt x="41" y="32"/>
                    <a:pt x="16" y="60"/>
                  </a:cubicBezTo>
                  <a:cubicBezTo>
                    <a:pt x="14" y="62"/>
                    <a:pt x="17" y="65"/>
                    <a:pt x="19" y="63"/>
                  </a:cubicBezTo>
                  <a:cubicBezTo>
                    <a:pt x="40" y="39"/>
                    <a:pt x="66" y="20"/>
                    <a:pt x="97" y="11"/>
                  </a:cubicBezTo>
                  <a:cubicBezTo>
                    <a:pt x="128" y="3"/>
                    <a:pt x="163" y="9"/>
                    <a:pt x="192" y="22"/>
                  </a:cubicBezTo>
                  <a:cubicBezTo>
                    <a:pt x="254" y="48"/>
                    <a:pt x="287" y="115"/>
                    <a:pt x="277" y="181"/>
                  </a:cubicBezTo>
                  <a:cubicBezTo>
                    <a:pt x="269" y="238"/>
                    <a:pt x="169" y="227"/>
                    <a:pt x="139" y="198"/>
                  </a:cubicBezTo>
                  <a:cubicBezTo>
                    <a:pt x="114" y="175"/>
                    <a:pt x="92" y="150"/>
                    <a:pt x="68" y="125"/>
                  </a:cubicBezTo>
                  <a:cubicBezTo>
                    <a:pt x="58" y="114"/>
                    <a:pt x="47" y="103"/>
                    <a:pt x="36" y="93"/>
                  </a:cubicBezTo>
                  <a:cubicBezTo>
                    <a:pt x="23" y="81"/>
                    <a:pt x="8" y="66"/>
                    <a:pt x="20" y="48"/>
                  </a:cubicBezTo>
                  <a:cubicBezTo>
                    <a:pt x="22" y="46"/>
                    <a:pt x="18" y="44"/>
                    <a:pt x="17" y="4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8" name="Freeform 969"/>
            <p:cNvSpPr/>
            <p:nvPr/>
          </p:nvSpPr>
          <p:spPr bwMode="auto">
            <a:xfrm>
              <a:off x="6615" y="3774"/>
              <a:ext cx="302" cy="186"/>
            </a:xfrm>
            <a:custGeom>
              <a:avLst/>
              <a:gdLst>
                <a:gd name="T0" fmla="*/ 1 w 248"/>
                <a:gd name="T1" fmla="*/ 5 h 153"/>
                <a:gd name="T2" fmla="*/ 20 w 248"/>
                <a:gd name="T3" fmla="*/ 24 h 153"/>
                <a:gd name="T4" fmla="*/ 49 w 248"/>
                <a:gd name="T5" fmla="*/ 62 h 153"/>
                <a:gd name="T6" fmla="*/ 106 w 248"/>
                <a:gd name="T7" fmla="*/ 125 h 153"/>
                <a:gd name="T8" fmla="*/ 162 w 248"/>
                <a:gd name="T9" fmla="*/ 150 h 153"/>
                <a:gd name="T10" fmla="*/ 203 w 248"/>
                <a:gd name="T11" fmla="*/ 151 h 153"/>
                <a:gd name="T12" fmla="*/ 245 w 248"/>
                <a:gd name="T13" fmla="*/ 146 h 153"/>
                <a:gd name="T14" fmla="*/ 245 w 248"/>
                <a:gd name="T15" fmla="*/ 141 h 153"/>
                <a:gd name="T16" fmla="*/ 219 w 248"/>
                <a:gd name="T17" fmla="*/ 145 h 153"/>
                <a:gd name="T18" fmla="*/ 173 w 248"/>
                <a:gd name="T19" fmla="*/ 148 h 153"/>
                <a:gd name="T20" fmla="*/ 102 w 248"/>
                <a:gd name="T21" fmla="*/ 116 h 153"/>
                <a:gd name="T22" fmla="*/ 49 w 248"/>
                <a:gd name="T23" fmla="*/ 55 h 153"/>
                <a:gd name="T24" fmla="*/ 29 w 248"/>
                <a:gd name="T25" fmla="*/ 29 h 153"/>
                <a:gd name="T26" fmla="*/ 5 w 248"/>
                <a:gd name="T27" fmla="*/ 2 h 153"/>
                <a:gd name="T28" fmla="*/ 1 w 248"/>
                <a:gd name="T29" fmla="*/ 5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8" h="153">
                  <a:moveTo>
                    <a:pt x="1" y="5"/>
                  </a:moveTo>
                  <a:cubicBezTo>
                    <a:pt x="6" y="13"/>
                    <a:pt x="12" y="18"/>
                    <a:pt x="20" y="24"/>
                  </a:cubicBezTo>
                  <a:cubicBezTo>
                    <a:pt x="31" y="35"/>
                    <a:pt x="39" y="50"/>
                    <a:pt x="49" y="62"/>
                  </a:cubicBezTo>
                  <a:cubicBezTo>
                    <a:pt x="66" y="84"/>
                    <a:pt x="84" y="107"/>
                    <a:pt x="106" y="125"/>
                  </a:cubicBezTo>
                  <a:cubicBezTo>
                    <a:pt x="122" y="138"/>
                    <a:pt x="142" y="147"/>
                    <a:pt x="162" y="150"/>
                  </a:cubicBezTo>
                  <a:cubicBezTo>
                    <a:pt x="176" y="153"/>
                    <a:pt x="190" y="152"/>
                    <a:pt x="203" y="151"/>
                  </a:cubicBezTo>
                  <a:cubicBezTo>
                    <a:pt x="218" y="150"/>
                    <a:pt x="231" y="144"/>
                    <a:pt x="245" y="146"/>
                  </a:cubicBezTo>
                  <a:cubicBezTo>
                    <a:pt x="248" y="146"/>
                    <a:pt x="247" y="141"/>
                    <a:pt x="245" y="141"/>
                  </a:cubicBezTo>
                  <a:cubicBezTo>
                    <a:pt x="236" y="140"/>
                    <a:pt x="228" y="143"/>
                    <a:pt x="219" y="145"/>
                  </a:cubicBezTo>
                  <a:cubicBezTo>
                    <a:pt x="204" y="149"/>
                    <a:pt x="188" y="149"/>
                    <a:pt x="173" y="148"/>
                  </a:cubicBezTo>
                  <a:cubicBezTo>
                    <a:pt x="147" y="146"/>
                    <a:pt x="121" y="134"/>
                    <a:pt x="102" y="116"/>
                  </a:cubicBezTo>
                  <a:cubicBezTo>
                    <a:pt x="83" y="98"/>
                    <a:pt x="65" y="77"/>
                    <a:pt x="49" y="55"/>
                  </a:cubicBezTo>
                  <a:cubicBezTo>
                    <a:pt x="42" y="47"/>
                    <a:pt x="36" y="37"/>
                    <a:pt x="29" y="29"/>
                  </a:cubicBezTo>
                  <a:cubicBezTo>
                    <a:pt x="21" y="19"/>
                    <a:pt x="11" y="14"/>
                    <a:pt x="5" y="2"/>
                  </a:cubicBezTo>
                  <a:cubicBezTo>
                    <a:pt x="4" y="0"/>
                    <a:pt x="0" y="2"/>
                    <a:pt x="1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9" name="Freeform 970"/>
            <p:cNvSpPr/>
            <p:nvPr/>
          </p:nvSpPr>
          <p:spPr bwMode="auto">
            <a:xfrm>
              <a:off x="6839" y="3886"/>
              <a:ext cx="33" cy="44"/>
            </a:xfrm>
            <a:custGeom>
              <a:avLst/>
              <a:gdLst>
                <a:gd name="T0" fmla="*/ 9 w 27"/>
                <a:gd name="T1" fmla="*/ 23 h 36"/>
                <a:gd name="T2" fmla="*/ 11 w 27"/>
                <a:gd name="T3" fmla="*/ 7 h 36"/>
                <a:gd name="T4" fmla="*/ 22 w 27"/>
                <a:gd name="T5" fmla="*/ 19 h 36"/>
                <a:gd name="T6" fmla="*/ 18 w 27"/>
                <a:gd name="T7" fmla="*/ 31 h 36"/>
                <a:gd name="T8" fmla="*/ 5 w 27"/>
                <a:gd name="T9" fmla="*/ 22 h 36"/>
                <a:gd name="T10" fmla="*/ 1 w 27"/>
                <a:gd name="T11" fmla="*/ 24 h 36"/>
                <a:gd name="T12" fmla="*/ 19 w 27"/>
                <a:gd name="T13" fmla="*/ 35 h 36"/>
                <a:gd name="T14" fmla="*/ 26 w 27"/>
                <a:gd name="T15" fmla="*/ 18 h 36"/>
                <a:gd name="T16" fmla="*/ 10 w 27"/>
                <a:gd name="T17" fmla="*/ 4 h 36"/>
                <a:gd name="T18" fmla="*/ 5 w 27"/>
                <a:gd name="T19" fmla="*/ 24 h 36"/>
                <a:gd name="T20" fmla="*/ 9 w 27"/>
                <a:gd name="T21" fmla="*/ 2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36">
                  <a:moveTo>
                    <a:pt x="9" y="23"/>
                  </a:moveTo>
                  <a:cubicBezTo>
                    <a:pt x="7" y="18"/>
                    <a:pt x="7" y="11"/>
                    <a:pt x="11" y="7"/>
                  </a:cubicBezTo>
                  <a:cubicBezTo>
                    <a:pt x="17" y="4"/>
                    <a:pt x="21" y="16"/>
                    <a:pt x="22" y="19"/>
                  </a:cubicBezTo>
                  <a:cubicBezTo>
                    <a:pt x="23" y="23"/>
                    <a:pt x="23" y="30"/>
                    <a:pt x="18" y="31"/>
                  </a:cubicBezTo>
                  <a:cubicBezTo>
                    <a:pt x="13" y="32"/>
                    <a:pt x="7" y="26"/>
                    <a:pt x="5" y="22"/>
                  </a:cubicBezTo>
                  <a:cubicBezTo>
                    <a:pt x="3" y="20"/>
                    <a:pt x="0" y="22"/>
                    <a:pt x="1" y="24"/>
                  </a:cubicBezTo>
                  <a:cubicBezTo>
                    <a:pt x="5" y="30"/>
                    <a:pt x="11" y="36"/>
                    <a:pt x="19" y="35"/>
                  </a:cubicBezTo>
                  <a:cubicBezTo>
                    <a:pt x="27" y="34"/>
                    <a:pt x="27" y="24"/>
                    <a:pt x="26" y="18"/>
                  </a:cubicBezTo>
                  <a:cubicBezTo>
                    <a:pt x="24" y="12"/>
                    <a:pt x="19" y="0"/>
                    <a:pt x="10" y="4"/>
                  </a:cubicBezTo>
                  <a:cubicBezTo>
                    <a:pt x="3" y="7"/>
                    <a:pt x="3" y="17"/>
                    <a:pt x="5" y="24"/>
                  </a:cubicBezTo>
                  <a:cubicBezTo>
                    <a:pt x="6" y="26"/>
                    <a:pt x="10" y="25"/>
                    <a:pt x="9" y="2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0" name="Freeform 971"/>
            <p:cNvSpPr/>
            <p:nvPr/>
          </p:nvSpPr>
          <p:spPr bwMode="auto">
            <a:xfrm>
              <a:off x="6677" y="3764"/>
              <a:ext cx="190" cy="67"/>
            </a:xfrm>
            <a:custGeom>
              <a:avLst/>
              <a:gdLst>
                <a:gd name="T0" fmla="*/ 5 w 156"/>
                <a:gd name="T1" fmla="*/ 53 h 55"/>
                <a:gd name="T2" fmla="*/ 68 w 156"/>
                <a:gd name="T3" fmla="*/ 12 h 55"/>
                <a:gd name="T4" fmla="*/ 153 w 156"/>
                <a:gd name="T5" fmla="*/ 5 h 55"/>
                <a:gd name="T6" fmla="*/ 153 w 156"/>
                <a:gd name="T7" fmla="*/ 1 h 55"/>
                <a:gd name="T8" fmla="*/ 62 w 156"/>
                <a:gd name="T9" fmla="*/ 10 h 55"/>
                <a:gd name="T10" fmla="*/ 2 w 156"/>
                <a:gd name="T11" fmla="*/ 50 h 55"/>
                <a:gd name="T12" fmla="*/ 5 w 156"/>
                <a:gd name="T13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6" h="55">
                  <a:moveTo>
                    <a:pt x="5" y="53"/>
                  </a:moveTo>
                  <a:cubicBezTo>
                    <a:pt x="23" y="33"/>
                    <a:pt x="42" y="21"/>
                    <a:pt x="68" y="12"/>
                  </a:cubicBezTo>
                  <a:cubicBezTo>
                    <a:pt x="96" y="2"/>
                    <a:pt x="125" y="6"/>
                    <a:pt x="153" y="5"/>
                  </a:cubicBezTo>
                  <a:cubicBezTo>
                    <a:pt x="155" y="5"/>
                    <a:pt x="156" y="1"/>
                    <a:pt x="153" y="1"/>
                  </a:cubicBezTo>
                  <a:cubicBezTo>
                    <a:pt x="122" y="2"/>
                    <a:pt x="92" y="0"/>
                    <a:pt x="62" y="10"/>
                  </a:cubicBezTo>
                  <a:cubicBezTo>
                    <a:pt x="37" y="18"/>
                    <a:pt x="19" y="31"/>
                    <a:pt x="2" y="50"/>
                  </a:cubicBezTo>
                  <a:cubicBezTo>
                    <a:pt x="0" y="52"/>
                    <a:pt x="3" y="55"/>
                    <a:pt x="5" y="5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1" name="Freeform 972"/>
            <p:cNvSpPr/>
            <p:nvPr/>
          </p:nvSpPr>
          <p:spPr bwMode="auto">
            <a:xfrm>
              <a:off x="6689" y="3729"/>
              <a:ext cx="72" cy="47"/>
            </a:xfrm>
            <a:custGeom>
              <a:avLst/>
              <a:gdLst>
                <a:gd name="T0" fmla="*/ 56 w 59"/>
                <a:gd name="T1" fmla="*/ 35 h 39"/>
                <a:gd name="T2" fmla="*/ 4 w 59"/>
                <a:gd name="T3" fmla="*/ 0 h 39"/>
                <a:gd name="T4" fmla="*/ 2 w 59"/>
                <a:gd name="T5" fmla="*/ 4 h 39"/>
                <a:gd name="T6" fmla="*/ 54 w 59"/>
                <a:gd name="T7" fmla="*/ 38 h 39"/>
                <a:gd name="T8" fmla="*/ 56 w 59"/>
                <a:gd name="T9" fmla="*/ 3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39">
                  <a:moveTo>
                    <a:pt x="56" y="35"/>
                  </a:moveTo>
                  <a:cubicBezTo>
                    <a:pt x="40" y="21"/>
                    <a:pt x="26" y="4"/>
                    <a:pt x="4" y="0"/>
                  </a:cubicBezTo>
                  <a:cubicBezTo>
                    <a:pt x="1" y="0"/>
                    <a:pt x="0" y="4"/>
                    <a:pt x="2" y="4"/>
                  </a:cubicBezTo>
                  <a:cubicBezTo>
                    <a:pt x="25" y="8"/>
                    <a:pt x="38" y="24"/>
                    <a:pt x="54" y="38"/>
                  </a:cubicBezTo>
                  <a:cubicBezTo>
                    <a:pt x="56" y="39"/>
                    <a:pt x="59" y="37"/>
                    <a:pt x="56" y="3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2" name="Freeform 973"/>
            <p:cNvSpPr/>
            <p:nvPr/>
          </p:nvSpPr>
          <p:spPr bwMode="auto">
            <a:xfrm>
              <a:off x="6769" y="2476"/>
              <a:ext cx="226" cy="335"/>
            </a:xfrm>
            <a:custGeom>
              <a:avLst/>
              <a:gdLst>
                <a:gd name="T0" fmla="*/ 6 w 185"/>
                <a:gd name="T1" fmla="*/ 168 h 275"/>
                <a:gd name="T2" fmla="*/ 40 w 185"/>
                <a:gd name="T3" fmla="*/ 249 h 275"/>
                <a:gd name="T4" fmla="*/ 70 w 185"/>
                <a:gd name="T5" fmla="*/ 259 h 275"/>
                <a:gd name="T6" fmla="*/ 88 w 185"/>
                <a:gd name="T7" fmla="*/ 220 h 275"/>
                <a:gd name="T8" fmla="*/ 115 w 185"/>
                <a:gd name="T9" fmla="*/ 165 h 275"/>
                <a:gd name="T10" fmla="*/ 138 w 185"/>
                <a:gd name="T11" fmla="*/ 116 h 275"/>
                <a:gd name="T12" fmla="*/ 158 w 185"/>
                <a:gd name="T13" fmla="*/ 62 h 275"/>
                <a:gd name="T14" fmla="*/ 162 w 185"/>
                <a:gd name="T15" fmla="*/ 13 h 275"/>
                <a:gd name="T16" fmla="*/ 133 w 185"/>
                <a:gd name="T17" fmla="*/ 38 h 275"/>
                <a:gd name="T18" fmla="*/ 95 w 185"/>
                <a:gd name="T19" fmla="*/ 139 h 275"/>
                <a:gd name="T20" fmla="*/ 79 w 185"/>
                <a:gd name="T21" fmla="*/ 182 h 275"/>
                <a:gd name="T22" fmla="*/ 58 w 185"/>
                <a:gd name="T23" fmla="*/ 224 h 275"/>
                <a:gd name="T24" fmla="*/ 62 w 185"/>
                <a:gd name="T25" fmla="*/ 224 h 275"/>
                <a:gd name="T26" fmla="*/ 53 w 185"/>
                <a:gd name="T27" fmla="*/ 195 h 275"/>
                <a:gd name="T28" fmla="*/ 41 w 185"/>
                <a:gd name="T29" fmla="*/ 170 h 275"/>
                <a:gd name="T30" fmla="*/ 29 w 185"/>
                <a:gd name="T31" fmla="*/ 143 h 275"/>
                <a:gd name="T32" fmla="*/ 25 w 185"/>
                <a:gd name="T33" fmla="*/ 137 h 275"/>
                <a:gd name="T34" fmla="*/ 11 w 185"/>
                <a:gd name="T35" fmla="*/ 147 h 275"/>
                <a:gd name="T36" fmla="*/ 7 w 185"/>
                <a:gd name="T37" fmla="*/ 173 h 275"/>
                <a:gd name="T38" fmla="*/ 10 w 185"/>
                <a:gd name="T39" fmla="*/ 170 h 275"/>
                <a:gd name="T40" fmla="*/ 12 w 185"/>
                <a:gd name="T41" fmla="*/ 152 h 275"/>
                <a:gd name="T42" fmla="*/ 26 w 185"/>
                <a:gd name="T43" fmla="*/ 144 h 275"/>
                <a:gd name="T44" fmla="*/ 35 w 185"/>
                <a:gd name="T45" fmla="*/ 167 h 275"/>
                <a:gd name="T46" fmla="*/ 50 w 185"/>
                <a:gd name="T47" fmla="*/ 201 h 275"/>
                <a:gd name="T48" fmla="*/ 59 w 185"/>
                <a:gd name="T49" fmla="*/ 226 h 275"/>
                <a:gd name="T50" fmla="*/ 62 w 185"/>
                <a:gd name="T51" fmla="*/ 226 h 275"/>
                <a:gd name="T52" fmla="*/ 79 w 185"/>
                <a:gd name="T53" fmla="*/ 193 h 275"/>
                <a:gd name="T54" fmla="*/ 91 w 185"/>
                <a:gd name="T55" fmla="*/ 159 h 275"/>
                <a:gd name="T56" fmla="*/ 124 w 185"/>
                <a:gd name="T57" fmla="*/ 79 h 275"/>
                <a:gd name="T58" fmla="*/ 145 w 185"/>
                <a:gd name="T59" fmla="*/ 19 h 275"/>
                <a:gd name="T60" fmla="*/ 169 w 185"/>
                <a:gd name="T61" fmla="*/ 35 h 275"/>
                <a:gd name="T62" fmla="*/ 159 w 185"/>
                <a:gd name="T63" fmla="*/ 53 h 275"/>
                <a:gd name="T64" fmla="*/ 144 w 185"/>
                <a:gd name="T65" fmla="*/ 84 h 275"/>
                <a:gd name="T66" fmla="*/ 109 w 185"/>
                <a:gd name="T67" fmla="*/ 168 h 275"/>
                <a:gd name="T68" fmla="*/ 74 w 185"/>
                <a:gd name="T69" fmla="*/ 243 h 275"/>
                <a:gd name="T70" fmla="*/ 64 w 185"/>
                <a:gd name="T71" fmla="*/ 260 h 275"/>
                <a:gd name="T72" fmla="*/ 42 w 185"/>
                <a:gd name="T73" fmla="*/ 244 h 275"/>
                <a:gd name="T74" fmla="*/ 32 w 185"/>
                <a:gd name="T75" fmla="*/ 213 h 275"/>
                <a:gd name="T76" fmla="*/ 8 w 185"/>
                <a:gd name="T77" fmla="*/ 164 h 275"/>
                <a:gd name="T78" fmla="*/ 6 w 185"/>
                <a:gd name="T79" fmla="*/ 168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5" h="275">
                  <a:moveTo>
                    <a:pt x="6" y="168"/>
                  </a:moveTo>
                  <a:cubicBezTo>
                    <a:pt x="29" y="183"/>
                    <a:pt x="29" y="225"/>
                    <a:pt x="40" y="249"/>
                  </a:cubicBezTo>
                  <a:cubicBezTo>
                    <a:pt x="46" y="265"/>
                    <a:pt x="57" y="275"/>
                    <a:pt x="70" y="259"/>
                  </a:cubicBezTo>
                  <a:cubicBezTo>
                    <a:pt x="78" y="248"/>
                    <a:pt x="83" y="233"/>
                    <a:pt x="88" y="220"/>
                  </a:cubicBezTo>
                  <a:cubicBezTo>
                    <a:pt x="96" y="201"/>
                    <a:pt x="106" y="183"/>
                    <a:pt x="115" y="165"/>
                  </a:cubicBezTo>
                  <a:cubicBezTo>
                    <a:pt x="123" y="149"/>
                    <a:pt x="131" y="133"/>
                    <a:pt x="138" y="116"/>
                  </a:cubicBezTo>
                  <a:cubicBezTo>
                    <a:pt x="145" y="99"/>
                    <a:pt x="148" y="79"/>
                    <a:pt x="158" y="62"/>
                  </a:cubicBezTo>
                  <a:cubicBezTo>
                    <a:pt x="167" y="44"/>
                    <a:pt x="185" y="28"/>
                    <a:pt x="162" y="13"/>
                  </a:cubicBezTo>
                  <a:cubicBezTo>
                    <a:pt x="144" y="1"/>
                    <a:pt x="137" y="26"/>
                    <a:pt x="133" y="38"/>
                  </a:cubicBezTo>
                  <a:cubicBezTo>
                    <a:pt x="123" y="72"/>
                    <a:pt x="110" y="106"/>
                    <a:pt x="95" y="139"/>
                  </a:cubicBezTo>
                  <a:cubicBezTo>
                    <a:pt x="88" y="153"/>
                    <a:pt x="84" y="167"/>
                    <a:pt x="79" y="182"/>
                  </a:cubicBezTo>
                  <a:cubicBezTo>
                    <a:pt x="73" y="197"/>
                    <a:pt x="62" y="209"/>
                    <a:pt x="58" y="224"/>
                  </a:cubicBezTo>
                  <a:cubicBezTo>
                    <a:pt x="60" y="224"/>
                    <a:pt x="61" y="224"/>
                    <a:pt x="62" y="224"/>
                  </a:cubicBezTo>
                  <a:cubicBezTo>
                    <a:pt x="58" y="215"/>
                    <a:pt x="56" y="205"/>
                    <a:pt x="53" y="195"/>
                  </a:cubicBezTo>
                  <a:cubicBezTo>
                    <a:pt x="50" y="186"/>
                    <a:pt x="45" y="178"/>
                    <a:pt x="41" y="170"/>
                  </a:cubicBezTo>
                  <a:cubicBezTo>
                    <a:pt x="36" y="161"/>
                    <a:pt x="32" y="152"/>
                    <a:pt x="29" y="143"/>
                  </a:cubicBezTo>
                  <a:cubicBezTo>
                    <a:pt x="29" y="140"/>
                    <a:pt x="28" y="138"/>
                    <a:pt x="25" y="137"/>
                  </a:cubicBezTo>
                  <a:cubicBezTo>
                    <a:pt x="21" y="134"/>
                    <a:pt x="12" y="145"/>
                    <a:pt x="11" y="147"/>
                  </a:cubicBezTo>
                  <a:cubicBezTo>
                    <a:pt x="5" y="155"/>
                    <a:pt x="0" y="164"/>
                    <a:pt x="7" y="173"/>
                  </a:cubicBezTo>
                  <a:cubicBezTo>
                    <a:pt x="8" y="175"/>
                    <a:pt x="11" y="172"/>
                    <a:pt x="10" y="170"/>
                  </a:cubicBezTo>
                  <a:cubicBezTo>
                    <a:pt x="7" y="163"/>
                    <a:pt x="8" y="157"/>
                    <a:pt x="12" y="152"/>
                  </a:cubicBezTo>
                  <a:cubicBezTo>
                    <a:pt x="12" y="152"/>
                    <a:pt x="23" y="137"/>
                    <a:pt x="26" y="144"/>
                  </a:cubicBezTo>
                  <a:cubicBezTo>
                    <a:pt x="29" y="152"/>
                    <a:pt x="31" y="159"/>
                    <a:pt x="35" y="167"/>
                  </a:cubicBezTo>
                  <a:cubicBezTo>
                    <a:pt x="40" y="178"/>
                    <a:pt x="47" y="189"/>
                    <a:pt x="50" y="201"/>
                  </a:cubicBezTo>
                  <a:cubicBezTo>
                    <a:pt x="53" y="210"/>
                    <a:pt x="55" y="218"/>
                    <a:pt x="59" y="226"/>
                  </a:cubicBezTo>
                  <a:cubicBezTo>
                    <a:pt x="59" y="228"/>
                    <a:pt x="62" y="227"/>
                    <a:pt x="62" y="226"/>
                  </a:cubicBezTo>
                  <a:cubicBezTo>
                    <a:pt x="65" y="214"/>
                    <a:pt x="74" y="204"/>
                    <a:pt x="79" y="193"/>
                  </a:cubicBezTo>
                  <a:cubicBezTo>
                    <a:pt x="83" y="182"/>
                    <a:pt x="87" y="170"/>
                    <a:pt x="91" y="159"/>
                  </a:cubicBezTo>
                  <a:cubicBezTo>
                    <a:pt x="101" y="132"/>
                    <a:pt x="113" y="106"/>
                    <a:pt x="124" y="79"/>
                  </a:cubicBezTo>
                  <a:cubicBezTo>
                    <a:pt x="131" y="60"/>
                    <a:pt x="135" y="38"/>
                    <a:pt x="145" y="19"/>
                  </a:cubicBezTo>
                  <a:cubicBezTo>
                    <a:pt x="154" y="0"/>
                    <a:pt x="171" y="28"/>
                    <a:pt x="169" y="35"/>
                  </a:cubicBezTo>
                  <a:cubicBezTo>
                    <a:pt x="168" y="41"/>
                    <a:pt x="162" y="48"/>
                    <a:pt x="159" y="53"/>
                  </a:cubicBezTo>
                  <a:cubicBezTo>
                    <a:pt x="152" y="62"/>
                    <a:pt x="148" y="73"/>
                    <a:pt x="144" y="84"/>
                  </a:cubicBezTo>
                  <a:cubicBezTo>
                    <a:pt x="135" y="113"/>
                    <a:pt x="123" y="141"/>
                    <a:pt x="109" y="168"/>
                  </a:cubicBezTo>
                  <a:cubicBezTo>
                    <a:pt x="96" y="193"/>
                    <a:pt x="86" y="218"/>
                    <a:pt x="74" y="243"/>
                  </a:cubicBezTo>
                  <a:cubicBezTo>
                    <a:pt x="71" y="249"/>
                    <a:pt x="68" y="255"/>
                    <a:pt x="64" y="260"/>
                  </a:cubicBezTo>
                  <a:cubicBezTo>
                    <a:pt x="53" y="273"/>
                    <a:pt x="43" y="248"/>
                    <a:pt x="42" y="244"/>
                  </a:cubicBezTo>
                  <a:cubicBezTo>
                    <a:pt x="38" y="234"/>
                    <a:pt x="35" y="223"/>
                    <a:pt x="32" y="213"/>
                  </a:cubicBezTo>
                  <a:cubicBezTo>
                    <a:pt x="28" y="195"/>
                    <a:pt x="24" y="175"/>
                    <a:pt x="8" y="164"/>
                  </a:cubicBezTo>
                  <a:cubicBezTo>
                    <a:pt x="6" y="163"/>
                    <a:pt x="3" y="166"/>
                    <a:pt x="6" y="16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3" name="Freeform 974"/>
            <p:cNvSpPr/>
            <p:nvPr/>
          </p:nvSpPr>
          <p:spPr bwMode="auto">
            <a:xfrm>
              <a:off x="6702" y="2591"/>
              <a:ext cx="337" cy="305"/>
            </a:xfrm>
            <a:custGeom>
              <a:avLst/>
              <a:gdLst>
                <a:gd name="T0" fmla="*/ 131 w 276"/>
                <a:gd name="T1" fmla="*/ 2 h 250"/>
                <a:gd name="T2" fmla="*/ 55 w 276"/>
                <a:gd name="T3" fmla="*/ 4 h 250"/>
                <a:gd name="T4" fmla="*/ 16 w 276"/>
                <a:gd name="T5" fmla="*/ 4 h 250"/>
                <a:gd name="T6" fmla="*/ 3 w 276"/>
                <a:gd name="T7" fmla="*/ 21 h 250"/>
                <a:gd name="T8" fmla="*/ 6 w 276"/>
                <a:gd name="T9" fmla="*/ 99 h 250"/>
                <a:gd name="T10" fmla="*/ 9 w 276"/>
                <a:gd name="T11" fmla="*/ 174 h 250"/>
                <a:gd name="T12" fmla="*/ 16 w 276"/>
                <a:gd name="T13" fmla="*/ 220 h 250"/>
                <a:gd name="T14" fmla="*/ 42 w 276"/>
                <a:gd name="T15" fmla="*/ 236 h 250"/>
                <a:gd name="T16" fmla="*/ 113 w 276"/>
                <a:gd name="T17" fmla="*/ 236 h 250"/>
                <a:gd name="T18" fmla="*/ 237 w 276"/>
                <a:gd name="T19" fmla="*/ 231 h 250"/>
                <a:gd name="T20" fmla="*/ 275 w 276"/>
                <a:gd name="T21" fmla="*/ 161 h 250"/>
                <a:gd name="T22" fmla="*/ 270 w 276"/>
                <a:gd name="T23" fmla="*/ 112 h 250"/>
                <a:gd name="T24" fmla="*/ 262 w 276"/>
                <a:gd name="T25" fmla="*/ 39 h 250"/>
                <a:gd name="T26" fmla="*/ 206 w 276"/>
                <a:gd name="T27" fmla="*/ 17 h 250"/>
                <a:gd name="T28" fmla="*/ 205 w 276"/>
                <a:gd name="T29" fmla="*/ 21 h 250"/>
                <a:gd name="T30" fmla="*/ 231 w 276"/>
                <a:gd name="T31" fmla="*/ 25 h 250"/>
                <a:gd name="T32" fmla="*/ 260 w 276"/>
                <a:gd name="T33" fmla="*/ 55 h 250"/>
                <a:gd name="T34" fmla="*/ 265 w 276"/>
                <a:gd name="T35" fmla="*/ 107 h 250"/>
                <a:gd name="T36" fmla="*/ 271 w 276"/>
                <a:gd name="T37" fmla="*/ 157 h 250"/>
                <a:gd name="T38" fmla="*/ 229 w 276"/>
                <a:gd name="T39" fmla="*/ 231 h 250"/>
                <a:gd name="T40" fmla="*/ 113 w 276"/>
                <a:gd name="T41" fmla="*/ 232 h 250"/>
                <a:gd name="T42" fmla="*/ 16 w 276"/>
                <a:gd name="T43" fmla="*/ 210 h 250"/>
                <a:gd name="T44" fmla="*/ 13 w 276"/>
                <a:gd name="T45" fmla="*/ 155 h 250"/>
                <a:gd name="T46" fmla="*/ 9 w 276"/>
                <a:gd name="T47" fmla="*/ 93 h 250"/>
                <a:gd name="T48" fmla="*/ 6 w 276"/>
                <a:gd name="T49" fmla="*/ 36 h 250"/>
                <a:gd name="T50" fmla="*/ 15 w 276"/>
                <a:gd name="T51" fmla="*/ 9 h 250"/>
                <a:gd name="T52" fmla="*/ 35 w 276"/>
                <a:gd name="T53" fmla="*/ 6 h 250"/>
                <a:gd name="T54" fmla="*/ 133 w 276"/>
                <a:gd name="T55" fmla="*/ 6 h 250"/>
                <a:gd name="T56" fmla="*/ 131 w 276"/>
                <a:gd name="T57" fmla="*/ 2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76" h="250">
                  <a:moveTo>
                    <a:pt x="131" y="2"/>
                  </a:moveTo>
                  <a:cubicBezTo>
                    <a:pt x="106" y="6"/>
                    <a:pt x="81" y="5"/>
                    <a:pt x="55" y="4"/>
                  </a:cubicBezTo>
                  <a:cubicBezTo>
                    <a:pt x="42" y="4"/>
                    <a:pt x="29" y="0"/>
                    <a:pt x="16" y="4"/>
                  </a:cubicBezTo>
                  <a:cubicBezTo>
                    <a:pt x="8" y="6"/>
                    <a:pt x="3" y="14"/>
                    <a:pt x="3" y="21"/>
                  </a:cubicBezTo>
                  <a:cubicBezTo>
                    <a:pt x="0" y="46"/>
                    <a:pt x="4" y="74"/>
                    <a:pt x="6" y="99"/>
                  </a:cubicBezTo>
                  <a:cubicBezTo>
                    <a:pt x="7" y="124"/>
                    <a:pt x="9" y="149"/>
                    <a:pt x="9" y="174"/>
                  </a:cubicBezTo>
                  <a:cubicBezTo>
                    <a:pt x="9" y="190"/>
                    <a:pt x="8" y="206"/>
                    <a:pt x="16" y="220"/>
                  </a:cubicBezTo>
                  <a:cubicBezTo>
                    <a:pt x="21" y="230"/>
                    <a:pt x="32" y="234"/>
                    <a:pt x="42" y="236"/>
                  </a:cubicBezTo>
                  <a:cubicBezTo>
                    <a:pt x="65" y="240"/>
                    <a:pt x="90" y="235"/>
                    <a:pt x="113" y="236"/>
                  </a:cubicBezTo>
                  <a:cubicBezTo>
                    <a:pt x="153" y="237"/>
                    <a:pt x="200" y="250"/>
                    <a:pt x="237" y="231"/>
                  </a:cubicBezTo>
                  <a:cubicBezTo>
                    <a:pt x="263" y="218"/>
                    <a:pt x="273" y="188"/>
                    <a:pt x="275" y="161"/>
                  </a:cubicBezTo>
                  <a:cubicBezTo>
                    <a:pt x="276" y="144"/>
                    <a:pt x="273" y="128"/>
                    <a:pt x="270" y="112"/>
                  </a:cubicBezTo>
                  <a:cubicBezTo>
                    <a:pt x="265" y="88"/>
                    <a:pt x="267" y="63"/>
                    <a:pt x="262" y="39"/>
                  </a:cubicBezTo>
                  <a:cubicBezTo>
                    <a:pt x="256" y="12"/>
                    <a:pt x="225" y="24"/>
                    <a:pt x="206" y="17"/>
                  </a:cubicBezTo>
                  <a:cubicBezTo>
                    <a:pt x="204" y="16"/>
                    <a:pt x="203" y="20"/>
                    <a:pt x="205" y="21"/>
                  </a:cubicBezTo>
                  <a:cubicBezTo>
                    <a:pt x="214" y="24"/>
                    <a:pt x="222" y="25"/>
                    <a:pt x="231" y="25"/>
                  </a:cubicBezTo>
                  <a:cubicBezTo>
                    <a:pt x="252" y="24"/>
                    <a:pt x="258" y="34"/>
                    <a:pt x="260" y="55"/>
                  </a:cubicBezTo>
                  <a:cubicBezTo>
                    <a:pt x="261" y="72"/>
                    <a:pt x="262" y="90"/>
                    <a:pt x="265" y="107"/>
                  </a:cubicBezTo>
                  <a:cubicBezTo>
                    <a:pt x="267" y="124"/>
                    <a:pt x="271" y="140"/>
                    <a:pt x="271" y="157"/>
                  </a:cubicBezTo>
                  <a:cubicBezTo>
                    <a:pt x="271" y="187"/>
                    <a:pt x="258" y="218"/>
                    <a:pt x="229" y="231"/>
                  </a:cubicBezTo>
                  <a:cubicBezTo>
                    <a:pt x="194" y="245"/>
                    <a:pt x="149" y="234"/>
                    <a:pt x="113" y="232"/>
                  </a:cubicBezTo>
                  <a:cubicBezTo>
                    <a:pt x="84" y="230"/>
                    <a:pt x="28" y="246"/>
                    <a:pt x="16" y="210"/>
                  </a:cubicBezTo>
                  <a:cubicBezTo>
                    <a:pt x="10" y="193"/>
                    <a:pt x="13" y="172"/>
                    <a:pt x="13" y="155"/>
                  </a:cubicBezTo>
                  <a:cubicBezTo>
                    <a:pt x="12" y="134"/>
                    <a:pt x="11" y="113"/>
                    <a:pt x="9" y="93"/>
                  </a:cubicBezTo>
                  <a:cubicBezTo>
                    <a:pt x="8" y="74"/>
                    <a:pt x="7" y="55"/>
                    <a:pt x="6" y="36"/>
                  </a:cubicBezTo>
                  <a:cubicBezTo>
                    <a:pt x="6" y="26"/>
                    <a:pt x="5" y="15"/>
                    <a:pt x="15" y="9"/>
                  </a:cubicBezTo>
                  <a:cubicBezTo>
                    <a:pt x="21" y="5"/>
                    <a:pt x="29" y="6"/>
                    <a:pt x="35" y="6"/>
                  </a:cubicBezTo>
                  <a:cubicBezTo>
                    <a:pt x="67" y="8"/>
                    <a:pt x="100" y="11"/>
                    <a:pt x="133" y="6"/>
                  </a:cubicBezTo>
                  <a:cubicBezTo>
                    <a:pt x="135" y="6"/>
                    <a:pt x="134" y="2"/>
                    <a:pt x="13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4" name="Freeform 975"/>
            <p:cNvSpPr/>
            <p:nvPr/>
          </p:nvSpPr>
          <p:spPr bwMode="auto">
            <a:xfrm>
              <a:off x="6721" y="2605"/>
              <a:ext cx="298" cy="261"/>
            </a:xfrm>
            <a:custGeom>
              <a:avLst/>
              <a:gdLst>
                <a:gd name="T0" fmla="*/ 108 w 245"/>
                <a:gd name="T1" fmla="*/ 15 h 214"/>
                <a:gd name="T2" fmla="*/ 20 w 245"/>
                <a:gd name="T3" fmla="*/ 14 h 214"/>
                <a:gd name="T4" fmla="*/ 6 w 245"/>
                <a:gd name="T5" fmla="*/ 71 h 214"/>
                <a:gd name="T6" fmla="*/ 11 w 245"/>
                <a:gd name="T7" fmla="*/ 136 h 214"/>
                <a:gd name="T8" fmla="*/ 17 w 245"/>
                <a:gd name="T9" fmla="*/ 181 h 214"/>
                <a:gd name="T10" fmla="*/ 38 w 245"/>
                <a:gd name="T11" fmla="*/ 199 h 214"/>
                <a:gd name="T12" fmla="*/ 90 w 245"/>
                <a:gd name="T13" fmla="*/ 207 h 214"/>
                <a:gd name="T14" fmla="*/ 191 w 245"/>
                <a:gd name="T15" fmla="*/ 208 h 214"/>
                <a:gd name="T16" fmla="*/ 239 w 245"/>
                <a:gd name="T17" fmla="*/ 168 h 214"/>
                <a:gd name="T18" fmla="*/ 230 w 245"/>
                <a:gd name="T19" fmla="*/ 61 h 214"/>
                <a:gd name="T20" fmla="*/ 182 w 245"/>
                <a:gd name="T21" fmla="*/ 28 h 214"/>
                <a:gd name="T22" fmla="*/ 182 w 245"/>
                <a:gd name="T23" fmla="*/ 32 h 214"/>
                <a:gd name="T24" fmla="*/ 216 w 245"/>
                <a:gd name="T25" fmla="*/ 40 h 214"/>
                <a:gd name="T26" fmla="*/ 232 w 245"/>
                <a:gd name="T27" fmla="*/ 85 h 214"/>
                <a:gd name="T28" fmla="*/ 234 w 245"/>
                <a:gd name="T29" fmla="*/ 174 h 214"/>
                <a:gd name="T30" fmla="*/ 165 w 245"/>
                <a:gd name="T31" fmla="*/ 207 h 214"/>
                <a:gd name="T32" fmla="*/ 75 w 245"/>
                <a:gd name="T33" fmla="*/ 201 h 214"/>
                <a:gd name="T34" fmla="*/ 43 w 245"/>
                <a:gd name="T35" fmla="*/ 196 h 214"/>
                <a:gd name="T36" fmla="*/ 17 w 245"/>
                <a:gd name="T37" fmla="*/ 155 h 214"/>
                <a:gd name="T38" fmla="*/ 10 w 245"/>
                <a:gd name="T39" fmla="*/ 66 h 214"/>
                <a:gd name="T40" fmla="*/ 36 w 245"/>
                <a:gd name="T41" fmla="*/ 14 h 214"/>
                <a:gd name="T42" fmla="*/ 110 w 245"/>
                <a:gd name="T43" fmla="*/ 19 h 214"/>
                <a:gd name="T44" fmla="*/ 108 w 245"/>
                <a:gd name="T45" fmla="*/ 15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5" h="214">
                  <a:moveTo>
                    <a:pt x="108" y="15"/>
                  </a:moveTo>
                  <a:cubicBezTo>
                    <a:pt x="80" y="22"/>
                    <a:pt x="48" y="0"/>
                    <a:pt x="20" y="14"/>
                  </a:cubicBezTo>
                  <a:cubicBezTo>
                    <a:pt x="0" y="24"/>
                    <a:pt x="5" y="53"/>
                    <a:pt x="6" y="71"/>
                  </a:cubicBezTo>
                  <a:cubicBezTo>
                    <a:pt x="7" y="93"/>
                    <a:pt x="8" y="114"/>
                    <a:pt x="11" y="136"/>
                  </a:cubicBezTo>
                  <a:cubicBezTo>
                    <a:pt x="12" y="151"/>
                    <a:pt x="13" y="167"/>
                    <a:pt x="17" y="181"/>
                  </a:cubicBezTo>
                  <a:cubicBezTo>
                    <a:pt x="20" y="192"/>
                    <a:pt x="29" y="197"/>
                    <a:pt x="38" y="199"/>
                  </a:cubicBezTo>
                  <a:cubicBezTo>
                    <a:pt x="55" y="203"/>
                    <a:pt x="72" y="205"/>
                    <a:pt x="90" y="207"/>
                  </a:cubicBezTo>
                  <a:cubicBezTo>
                    <a:pt x="123" y="212"/>
                    <a:pt x="158" y="214"/>
                    <a:pt x="191" y="208"/>
                  </a:cubicBezTo>
                  <a:cubicBezTo>
                    <a:pt x="216" y="203"/>
                    <a:pt x="235" y="194"/>
                    <a:pt x="239" y="168"/>
                  </a:cubicBezTo>
                  <a:cubicBezTo>
                    <a:pt x="245" y="134"/>
                    <a:pt x="239" y="94"/>
                    <a:pt x="230" y="61"/>
                  </a:cubicBezTo>
                  <a:cubicBezTo>
                    <a:pt x="223" y="34"/>
                    <a:pt x="209" y="28"/>
                    <a:pt x="182" y="28"/>
                  </a:cubicBezTo>
                  <a:cubicBezTo>
                    <a:pt x="180" y="28"/>
                    <a:pt x="180" y="32"/>
                    <a:pt x="182" y="32"/>
                  </a:cubicBezTo>
                  <a:cubicBezTo>
                    <a:pt x="194" y="32"/>
                    <a:pt x="207" y="32"/>
                    <a:pt x="216" y="40"/>
                  </a:cubicBezTo>
                  <a:cubicBezTo>
                    <a:pt x="227" y="50"/>
                    <a:pt x="229" y="71"/>
                    <a:pt x="232" y="85"/>
                  </a:cubicBezTo>
                  <a:cubicBezTo>
                    <a:pt x="237" y="112"/>
                    <a:pt x="240" y="146"/>
                    <a:pt x="234" y="174"/>
                  </a:cubicBezTo>
                  <a:cubicBezTo>
                    <a:pt x="227" y="202"/>
                    <a:pt x="189" y="205"/>
                    <a:pt x="165" y="207"/>
                  </a:cubicBezTo>
                  <a:cubicBezTo>
                    <a:pt x="135" y="210"/>
                    <a:pt x="105" y="206"/>
                    <a:pt x="75" y="201"/>
                  </a:cubicBezTo>
                  <a:cubicBezTo>
                    <a:pt x="64" y="199"/>
                    <a:pt x="54" y="197"/>
                    <a:pt x="43" y="196"/>
                  </a:cubicBezTo>
                  <a:cubicBezTo>
                    <a:pt x="20" y="194"/>
                    <a:pt x="19" y="174"/>
                    <a:pt x="17" y="155"/>
                  </a:cubicBezTo>
                  <a:cubicBezTo>
                    <a:pt x="15" y="125"/>
                    <a:pt x="11" y="96"/>
                    <a:pt x="10" y="66"/>
                  </a:cubicBezTo>
                  <a:cubicBezTo>
                    <a:pt x="9" y="42"/>
                    <a:pt x="7" y="18"/>
                    <a:pt x="36" y="14"/>
                  </a:cubicBezTo>
                  <a:cubicBezTo>
                    <a:pt x="61" y="11"/>
                    <a:pt x="84" y="25"/>
                    <a:pt x="110" y="19"/>
                  </a:cubicBezTo>
                  <a:cubicBezTo>
                    <a:pt x="112" y="19"/>
                    <a:pt x="111" y="15"/>
                    <a:pt x="108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5" name="Freeform 976"/>
            <p:cNvSpPr/>
            <p:nvPr/>
          </p:nvSpPr>
          <p:spPr bwMode="auto">
            <a:xfrm>
              <a:off x="6624" y="2085"/>
              <a:ext cx="465" cy="281"/>
            </a:xfrm>
            <a:custGeom>
              <a:avLst/>
              <a:gdLst>
                <a:gd name="T0" fmla="*/ 17 w 381"/>
                <a:gd name="T1" fmla="*/ 24 h 230"/>
                <a:gd name="T2" fmla="*/ 12 w 381"/>
                <a:gd name="T3" fmla="*/ 77 h 230"/>
                <a:gd name="T4" fmla="*/ 24 w 381"/>
                <a:gd name="T5" fmla="*/ 191 h 230"/>
                <a:gd name="T6" fmla="*/ 105 w 381"/>
                <a:gd name="T7" fmla="*/ 225 h 230"/>
                <a:gd name="T8" fmla="*/ 257 w 381"/>
                <a:gd name="T9" fmla="*/ 228 h 230"/>
                <a:gd name="T10" fmla="*/ 324 w 381"/>
                <a:gd name="T11" fmla="*/ 225 h 230"/>
                <a:gd name="T12" fmla="*/ 360 w 381"/>
                <a:gd name="T13" fmla="*/ 209 h 230"/>
                <a:gd name="T14" fmla="*/ 363 w 381"/>
                <a:gd name="T15" fmla="*/ 103 h 230"/>
                <a:gd name="T16" fmla="*/ 336 w 381"/>
                <a:gd name="T17" fmla="*/ 23 h 230"/>
                <a:gd name="T18" fmla="*/ 219 w 381"/>
                <a:gd name="T19" fmla="*/ 14 h 230"/>
                <a:gd name="T20" fmla="*/ 117 w 381"/>
                <a:gd name="T21" fmla="*/ 13 h 230"/>
                <a:gd name="T22" fmla="*/ 18 w 381"/>
                <a:gd name="T23" fmla="*/ 17 h 230"/>
                <a:gd name="T24" fmla="*/ 18 w 381"/>
                <a:gd name="T25" fmla="*/ 21 h 230"/>
                <a:gd name="T26" fmla="*/ 82 w 381"/>
                <a:gd name="T27" fmla="*/ 18 h 230"/>
                <a:gd name="T28" fmla="*/ 155 w 381"/>
                <a:gd name="T29" fmla="*/ 18 h 230"/>
                <a:gd name="T30" fmla="*/ 224 w 381"/>
                <a:gd name="T31" fmla="*/ 18 h 230"/>
                <a:gd name="T32" fmla="*/ 287 w 381"/>
                <a:gd name="T33" fmla="*/ 15 h 230"/>
                <a:gd name="T34" fmla="*/ 348 w 381"/>
                <a:gd name="T35" fmla="*/ 40 h 230"/>
                <a:gd name="T36" fmla="*/ 359 w 381"/>
                <a:gd name="T37" fmla="*/ 94 h 230"/>
                <a:gd name="T38" fmla="*/ 363 w 381"/>
                <a:gd name="T39" fmla="*/ 150 h 230"/>
                <a:gd name="T40" fmla="*/ 346 w 381"/>
                <a:gd name="T41" fmla="*/ 215 h 230"/>
                <a:gd name="T42" fmla="*/ 289 w 381"/>
                <a:gd name="T43" fmla="*/ 223 h 230"/>
                <a:gd name="T44" fmla="*/ 214 w 381"/>
                <a:gd name="T45" fmla="*/ 225 h 230"/>
                <a:gd name="T46" fmla="*/ 139 w 381"/>
                <a:gd name="T47" fmla="*/ 222 h 230"/>
                <a:gd name="T48" fmla="*/ 66 w 381"/>
                <a:gd name="T49" fmla="*/ 218 h 230"/>
                <a:gd name="T50" fmla="*/ 26 w 381"/>
                <a:gd name="T51" fmla="*/ 183 h 230"/>
                <a:gd name="T52" fmla="*/ 20 w 381"/>
                <a:gd name="T53" fmla="*/ 114 h 230"/>
                <a:gd name="T54" fmla="*/ 16 w 381"/>
                <a:gd name="T55" fmla="*/ 73 h 230"/>
                <a:gd name="T56" fmla="*/ 18 w 381"/>
                <a:gd name="T57" fmla="*/ 28 h 230"/>
                <a:gd name="T58" fmla="*/ 17 w 381"/>
                <a:gd name="T59" fmla="*/ 24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81" h="230">
                  <a:moveTo>
                    <a:pt x="17" y="24"/>
                  </a:moveTo>
                  <a:cubicBezTo>
                    <a:pt x="0" y="29"/>
                    <a:pt x="10" y="65"/>
                    <a:pt x="12" y="77"/>
                  </a:cubicBezTo>
                  <a:cubicBezTo>
                    <a:pt x="18" y="115"/>
                    <a:pt x="14" y="154"/>
                    <a:pt x="24" y="191"/>
                  </a:cubicBezTo>
                  <a:cubicBezTo>
                    <a:pt x="34" y="225"/>
                    <a:pt x="76" y="225"/>
                    <a:pt x="105" y="225"/>
                  </a:cubicBezTo>
                  <a:cubicBezTo>
                    <a:pt x="156" y="226"/>
                    <a:pt x="206" y="230"/>
                    <a:pt x="257" y="228"/>
                  </a:cubicBezTo>
                  <a:cubicBezTo>
                    <a:pt x="280" y="228"/>
                    <a:pt x="302" y="227"/>
                    <a:pt x="324" y="225"/>
                  </a:cubicBezTo>
                  <a:cubicBezTo>
                    <a:pt x="338" y="224"/>
                    <a:pt x="351" y="220"/>
                    <a:pt x="360" y="209"/>
                  </a:cubicBezTo>
                  <a:cubicBezTo>
                    <a:pt x="381" y="182"/>
                    <a:pt x="364" y="133"/>
                    <a:pt x="363" y="103"/>
                  </a:cubicBezTo>
                  <a:cubicBezTo>
                    <a:pt x="361" y="73"/>
                    <a:pt x="363" y="42"/>
                    <a:pt x="336" y="23"/>
                  </a:cubicBezTo>
                  <a:cubicBezTo>
                    <a:pt x="303" y="0"/>
                    <a:pt x="255" y="14"/>
                    <a:pt x="219" y="14"/>
                  </a:cubicBezTo>
                  <a:cubicBezTo>
                    <a:pt x="185" y="15"/>
                    <a:pt x="151" y="14"/>
                    <a:pt x="117" y="13"/>
                  </a:cubicBezTo>
                  <a:cubicBezTo>
                    <a:pt x="84" y="12"/>
                    <a:pt x="51" y="20"/>
                    <a:pt x="18" y="17"/>
                  </a:cubicBezTo>
                  <a:cubicBezTo>
                    <a:pt x="15" y="17"/>
                    <a:pt x="15" y="21"/>
                    <a:pt x="18" y="21"/>
                  </a:cubicBezTo>
                  <a:cubicBezTo>
                    <a:pt x="39" y="23"/>
                    <a:pt x="60" y="20"/>
                    <a:pt x="82" y="18"/>
                  </a:cubicBezTo>
                  <a:cubicBezTo>
                    <a:pt x="106" y="16"/>
                    <a:pt x="131" y="18"/>
                    <a:pt x="155" y="18"/>
                  </a:cubicBezTo>
                  <a:cubicBezTo>
                    <a:pt x="178" y="18"/>
                    <a:pt x="201" y="18"/>
                    <a:pt x="224" y="18"/>
                  </a:cubicBezTo>
                  <a:cubicBezTo>
                    <a:pt x="245" y="18"/>
                    <a:pt x="266" y="15"/>
                    <a:pt x="287" y="15"/>
                  </a:cubicBezTo>
                  <a:cubicBezTo>
                    <a:pt x="309" y="15"/>
                    <a:pt x="334" y="21"/>
                    <a:pt x="348" y="40"/>
                  </a:cubicBezTo>
                  <a:cubicBezTo>
                    <a:pt x="358" y="55"/>
                    <a:pt x="358" y="76"/>
                    <a:pt x="359" y="94"/>
                  </a:cubicBezTo>
                  <a:cubicBezTo>
                    <a:pt x="359" y="113"/>
                    <a:pt x="361" y="131"/>
                    <a:pt x="363" y="150"/>
                  </a:cubicBezTo>
                  <a:cubicBezTo>
                    <a:pt x="366" y="172"/>
                    <a:pt x="368" y="202"/>
                    <a:pt x="346" y="215"/>
                  </a:cubicBezTo>
                  <a:cubicBezTo>
                    <a:pt x="330" y="224"/>
                    <a:pt x="306" y="222"/>
                    <a:pt x="289" y="223"/>
                  </a:cubicBezTo>
                  <a:cubicBezTo>
                    <a:pt x="264" y="224"/>
                    <a:pt x="239" y="225"/>
                    <a:pt x="214" y="225"/>
                  </a:cubicBezTo>
                  <a:cubicBezTo>
                    <a:pt x="189" y="225"/>
                    <a:pt x="164" y="223"/>
                    <a:pt x="139" y="222"/>
                  </a:cubicBezTo>
                  <a:cubicBezTo>
                    <a:pt x="115" y="220"/>
                    <a:pt x="90" y="222"/>
                    <a:pt x="66" y="218"/>
                  </a:cubicBezTo>
                  <a:cubicBezTo>
                    <a:pt x="44" y="215"/>
                    <a:pt x="31" y="204"/>
                    <a:pt x="26" y="183"/>
                  </a:cubicBezTo>
                  <a:cubicBezTo>
                    <a:pt x="21" y="160"/>
                    <a:pt x="20" y="137"/>
                    <a:pt x="20" y="114"/>
                  </a:cubicBezTo>
                  <a:cubicBezTo>
                    <a:pt x="19" y="100"/>
                    <a:pt x="17" y="86"/>
                    <a:pt x="16" y="73"/>
                  </a:cubicBezTo>
                  <a:cubicBezTo>
                    <a:pt x="14" y="65"/>
                    <a:pt x="7" y="31"/>
                    <a:pt x="18" y="28"/>
                  </a:cubicBezTo>
                  <a:cubicBezTo>
                    <a:pt x="21" y="27"/>
                    <a:pt x="20" y="23"/>
                    <a:pt x="17" y="2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6" name="Freeform 977"/>
            <p:cNvSpPr/>
            <p:nvPr/>
          </p:nvSpPr>
          <p:spPr bwMode="auto">
            <a:xfrm>
              <a:off x="6721" y="2154"/>
              <a:ext cx="6" cy="5"/>
            </a:xfrm>
            <a:custGeom>
              <a:avLst/>
              <a:gdLst>
                <a:gd name="T0" fmla="*/ 3 w 5"/>
                <a:gd name="T1" fmla="*/ 4 h 4"/>
                <a:gd name="T2" fmla="*/ 3 w 5"/>
                <a:gd name="T3" fmla="*/ 0 h 4"/>
                <a:gd name="T4" fmla="*/ 3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5" y="4"/>
                    <a:pt x="5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7" name="Freeform 978"/>
            <p:cNvSpPr/>
            <p:nvPr/>
          </p:nvSpPr>
          <p:spPr bwMode="auto">
            <a:xfrm>
              <a:off x="6660" y="2135"/>
              <a:ext cx="280" cy="187"/>
            </a:xfrm>
            <a:custGeom>
              <a:avLst/>
              <a:gdLst>
                <a:gd name="T0" fmla="*/ 8 w 230"/>
                <a:gd name="T1" fmla="*/ 9 h 153"/>
                <a:gd name="T2" fmla="*/ 16 w 230"/>
                <a:gd name="T3" fmla="*/ 88 h 153"/>
                <a:gd name="T4" fmla="*/ 50 w 230"/>
                <a:gd name="T5" fmla="*/ 143 h 153"/>
                <a:gd name="T6" fmla="*/ 146 w 230"/>
                <a:gd name="T7" fmla="*/ 141 h 153"/>
                <a:gd name="T8" fmla="*/ 220 w 230"/>
                <a:gd name="T9" fmla="*/ 127 h 153"/>
                <a:gd name="T10" fmla="*/ 226 w 230"/>
                <a:gd name="T11" fmla="*/ 67 h 153"/>
                <a:gd name="T12" fmla="*/ 206 w 230"/>
                <a:gd name="T13" fmla="*/ 8 h 153"/>
                <a:gd name="T14" fmla="*/ 179 w 230"/>
                <a:gd name="T15" fmla="*/ 0 h 153"/>
                <a:gd name="T16" fmla="*/ 127 w 230"/>
                <a:gd name="T17" fmla="*/ 1 h 153"/>
                <a:gd name="T18" fmla="*/ 65 w 230"/>
                <a:gd name="T19" fmla="*/ 1 h 153"/>
                <a:gd name="T20" fmla="*/ 10 w 230"/>
                <a:gd name="T21" fmla="*/ 4 h 153"/>
                <a:gd name="T22" fmla="*/ 9 w 230"/>
                <a:gd name="T23" fmla="*/ 8 h 153"/>
                <a:gd name="T24" fmla="*/ 34 w 230"/>
                <a:gd name="T25" fmla="*/ 8 h 153"/>
                <a:gd name="T26" fmla="*/ 78 w 230"/>
                <a:gd name="T27" fmla="*/ 5 h 153"/>
                <a:gd name="T28" fmla="*/ 171 w 230"/>
                <a:gd name="T29" fmla="*/ 5 h 153"/>
                <a:gd name="T30" fmla="*/ 210 w 230"/>
                <a:gd name="T31" fmla="*/ 23 h 153"/>
                <a:gd name="T32" fmla="*/ 218 w 230"/>
                <a:gd name="T33" fmla="*/ 47 h 153"/>
                <a:gd name="T34" fmla="*/ 222 w 230"/>
                <a:gd name="T35" fmla="*/ 111 h 153"/>
                <a:gd name="T36" fmla="*/ 152 w 230"/>
                <a:gd name="T37" fmla="*/ 138 h 153"/>
                <a:gd name="T38" fmla="*/ 74 w 230"/>
                <a:gd name="T39" fmla="*/ 142 h 153"/>
                <a:gd name="T40" fmla="*/ 30 w 230"/>
                <a:gd name="T41" fmla="*/ 122 h 153"/>
                <a:gd name="T42" fmla="*/ 20 w 230"/>
                <a:gd name="T43" fmla="*/ 86 h 153"/>
                <a:gd name="T44" fmla="*/ 11 w 230"/>
                <a:gd name="T45" fmla="*/ 10 h 153"/>
                <a:gd name="T46" fmla="*/ 8 w 230"/>
                <a:gd name="T47" fmla="*/ 9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0" h="153">
                  <a:moveTo>
                    <a:pt x="8" y="9"/>
                  </a:moveTo>
                  <a:cubicBezTo>
                    <a:pt x="0" y="35"/>
                    <a:pt x="10" y="63"/>
                    <a:pt x="16" y="88"/>
                  </a:cubicBezTo>
                  <a:cubicBezTo>
                    <a:pt x="21" y="111"/>
                    <a:pt x="24" y="134"/>
                    <a:pt x="50" y="143"/>
                  </a:cubicBezTo>
                  <a:cubicBezTo>
                    <a:pt x="80" y="153"/>
                    <a:pt x="115" y="139"/>
                    <a:pt x="146" y="141"/>
                  </a:cubicBezTo>
                  <a:cubicBezTo>
                    <a:pt x="171" y="144"/>
                    <a:pt x="204" y="153"/>
                    <a:pt x="220" y="127"/>
                  </a:cubicBezTo>
                  <a:cubicBezTo>
                    <a:pt x="230" y="110"/>
                    <a:pt x="228" y="86"/>
                    <a:pt x="226" y="67"/>
                  </a:cubicBezTo>
                  <a:cubicBezTo>
                    <a:pt x="223" y="48"/>
                    <a:pt x="220" y="23"/>
                    <a:pt x="206" y="8"/>
                  </a:cubicBezTo>
                  <a:cubicBezTo>
                    <a:pt x="199" y="1"/>
                    <a:pt x="188" y="1"/>
                    <a:pt x="179" y="0"/>
                  </a:cubicBezTo>
                  <a:cubicBezTo>
                    <a:pt x="162" y="0"/>
                    <a:pt x="144" y="1"/>
                    <a:pt x="127" y="1"/>
                  </a:cubicBezTo>
                  <a:cubicBezTo>
                    <a:pt x="107" y="2"/>
                    <a:pt x="86" y="0"/>
                    <a:pt x="65" y="1"/>
                  </a:cubicBezTo>
                  <a:cubicBezTo>
                    <a:pt x="48" y="2"/>
                    <a:pt x="26" y="9"/>
                    <a:pt x="10" y="4"/>
                  </a:cubicBezTo>
                  <a:cubicBezTo>
                    <a:pt x="7" y="3"/>
                    <a:pt x="6" y="7"/>
                    <a:pt x="9" y="8"/>
                  </a:cubicBezTo>
                  <a:cubicBezTo>
                    <a:pt x="17" y="10"/>
                    <a:pt x="26" y="9"/>
                    <a:pt x="34" y="8"/>
                  </a:cubicBezTo>
                  <a:cubicBezTo>
                    <a:pt x="49" y="6"/>
                    <a:pt x="63" y="5"/>
                    <a:pt x="78" y="5"/>
                  </a:cubicBezTo>
                  <a:cubicBezTo>
                    <a:pt x="109" y="5"/>
                    <a:pt x="140" y="6"/>
                    <a:pt x="171" y="5"/>
                  </a:cubicBezTo>
                  <a:cubicBezTo>
                    <a:pt x="187" y="4"/>
                    <a:pt x="203" y="5"/>
                    <a:pt x="210" y="23"/>
                  </a:cubicBezTo>
                  <a:cubicBezTo>
                    <a:pt x="214" y="30"/>
                    <a:pt x="215" y="39"/>
                    <a:pt x="218" y="47"/>
                  </a:cubicBezTo>
                  <a:cubicBezTo>
                    <a:pt x="223" y="67"/>
                    <a:pt x="226" y="90"/>
                    <a:pt x="222" y="111"/>
                  </a:cubicBezTo>
                  <a:cubicBezTo>
                    <a:pt x="215" y="145"/>
                    <a:pt x="180" y="142"/>
                    <a:pt x="152" y="138"/>
                  </a:cubicBezTo>
                  <a:cubicBezTo>
                    <a:pt x="126" y="134"/>
                    <a:pt x="100" y="141"/>
                    <a:pt x="74" y="142"/>
                  </a:cubicBezTo>
                  <a:cubicBezTo>
                    <a:pt x="57" y="143"/>
                    <a:pt x="39" y="139"/>
                    <a:pt x="30" y="122"/>
                  </a:cubicBezTo>
                  <a:cubicBezTo>
                    <a:pt x="23" y="112"/>
                    <a:pt x="22" y="98"/>
                    <a:pt x="20" y="86"/>
                  </a:cubicBezTo>
                  <a:cubicBezTo>
                    <a:pt x="15" y="62"/>
                    <a:pt x="4" y="35"/>
                    <a:pt x="11" y="10"/>
                  </a:cubicBezTo>
                  <a:cubicBezTo>
                    <a:pt x="12" y="8"/>
                    <a:pt x="8" y="7"/>
                    <a:pt x="8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8" name="Freeform 979"/>
            <p:cNvSpPr/>
            <p:nvPr/>
          </p:nvSpPr>
          <p:spPr bwMode="auto">
            <a:xfrm>
              <a:off x="6950" y="2138"/>
              <a:ext cx="94" cy="13"/>
            </a:xfrm>
            <a:custGeom>
              <a:avLst/>
              <a:gdLst>
                <a:gd name="T0" fmla="*/ 2 w 77"/>
                <a:gd name="T1" fmla="*/ 4 h 11"/>
                <a:gd name="T2" fmla="*/ 75 w 77"/>
                <a:gd name="T3" fmla="*/ 5 h 11"/>
                <a:gd name="T4" fmla="*/ 75 w 77"/>
                <a:gd name="T5" fmla="*/ 0 h 11"/>
                <a:gd name="T6" fmla="*/ 3 w 77"/>
                <a:gd name="T7" fmla="*/ 0 h 11"/>
                <a:gd name="T8" fmla="*/ 2 w 77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1">
                  <a:moveTo>
                    <a:pt x="2" y="4"/>
                  </a:moveTo>
                  <a:cubicBezTo>
                    <a:pt x="26" y="11"/>
                    <a:pt x="51" y="5"/>
                    <a:pt x="75" y="5"/>
                  </a:cubicBezTo>
                  <a:cubicBezTo>
                    <a:pt x="77" y="4"/>
                    <a:pt x="77" y="0"/>
                    <a:pt x="75" y="0"/>
                  </a:cubicBezTo>
                  <a:cubicBezTo>
                    <a:pt x="51" y="1"/>
                    <a:pt x="27" y="7"/>
                    <a:pt x="3" y="0"/>
                  </a:cubicBezTo>
                  <a:cubicBezTo>
                    <a:pt x="1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9" name="Freeform 980"/>
            <p:cNvSpPr/>
            <p:nvPr/>
          </p:nvSpPr>
          <p:spPr bwMode="auto">
            <a:xfrm>
              <a:off x="6956" y="2163"/>
              <a:ext cx="6" cy="5"/>
            </a:xfrm>
            <a:custGeom>
              <a:avLst/>
              <a:gdLst>
                <a:gd name="T0" fmla="*/ 2 w 5"/>
                <a:gd name="T1" fmla="*/ 4 h 4"/>
                <a:gd name="T2" fmla="*/ 2 w 5"/>
                <a:gd name="T3" fmla="*/ 0 h 4"/>
                <a:gd name="T4" fmla="*/ 2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5" y="4"/>
                    <a:pt x="5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0" name="Freeform 981"/>
            <p:cNvSpPr/>
            <p:nvPr/>
          </p:nvSpPr>
          <p:spPr bwMode="auto">
            <a:xfrm>
              <a:off x="6952" y="2155"/>
              <a:ext cx="90" cy="13"/>
            </a:xfrm>
            <a:custGeom>
              <a:avLst/>
              <a:gdLst>
                <a:gd name="T0" fmla="*/ 5 w 74"/>
                <a:gd name="T1" fmla="*/ 9 h 11"/>
                <a:gd name="T2" fmla="*/ 42 w 74"/>
                <a:gd name="T3" fmla="*/ 7 h 11"/>
                <a:gd name="T4" fmla="*/ 72 w 74"/>
                <a:gd name="T5" fmla="*/ 6 h 11"/>
                <a:gd name="T6" fmla="*/ 71 w 74"/>
                <a:gd name="T7" fmla="*/ 2 h 11"/>
                <a:gd name="T8" fmla="*/ 28 w 74"/>
                <a:gd name="T9" fmla="*/ 2 h 11"/>
                <a:gd name="T10" fmla="*/ 2 w 74"/>
                <a:gd name="T11" fmla="*/ 6 h 11"/>
                <a:gd name="T12" fmla="*/ 5 w 74"/>
                <a:gd name="T1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4" h="11">
                  <a:moveTo>
                    <a:pt x="5" y="9"/>
                  </a:moveTo>
                  <a:cubicBezTo>
                    <a:pt x="14" y="2"/>
                    <a:pt x="31" y="6"/>
                    <a:pt x="42" y="7"/>
                  </a:cubicBezTo>
                  <a:cubicBezTo>
                    <a:pt x="52" y="8"/>
                    <a:pt x="62" y="9"/>
                    <a:pt x="72" y="6"/>
                  </a:cubicBezTo>
                  <a:cubicBezTo>
                    <a:pt x="74" y="5"/>
                    <a:pt x="73" y="1"/>
                    <a:pt x="71" y="2"/>
                  </a:cubicBezTo>
                  <a:cubicBezTo>
                    <a:pt x="57" y="6"/>
                    <a:pt x="42" y="3"/>
                    <a:pt x="28" y="2"/>
                  </a:cubicBezTo>
                  <a:cubicBezTo>
                    <a:pt x="19" y="1"/>
                    <a:pt x="9" y="0"/>
                    <a:pt x="2" y="6"/>
                  </a:cubicBezTo>
                  <a:cubicBezTo>
                    <a:pt x="0" y="8"/>
                    <a:pt x="3" y="11"/>
                    <a:pt x="5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1" name="Freeform 982"/>
            <p:cNvSpPr/>
            <p:nvPr/>
          </p:nvSpPr>
          <p:spPr bwMode="auto">
            <a:xfrm>
              <a:off x="6970" y="2172"/>
              <a:ext cx="67" cy="9"/>
            </a:xfrm>
            <a:custGeom>
              <a:avLst/>
              <a:gdLst>
                <a:gd name="T0" fmla="*/ 2 w 55"/>
                <a:gd name="T1" fmla="*/ 7 h 7"/>
                <a:gd name="T2" fmla="*/ 53 w 55"/>
                <a:gd name="T3" fmla="*/ 4 h 7"/>
                <a:gd name="T4" fmla="*/ 52 w 55"/>
                <a:gd name="T5" fmla="*/ 0 h 7"/>
                <a:gd name="T6" fmla="*/ 2 w 55"/>
                <a:gd name="T7" fmla="*/ 3 h 7"/>
                <a:gd name="T8" fmla="*/ 2 w 5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7">
                  <a:moveTo>
                    <a:pt x="2" y="7"/>
                  </a:moveTo>
                  <a:cubicBezTo>
                    <a:pt x="19" y="7"/>
                    <a:pt x="36" y="7"/>
                    <a:pt x="53" y="4"/>
                  </a:cubicBezTo>
                  <a:cubicBezTo>
                    <a:pt x="55" y="4"/>
                    <a:pt x="54" y="0"/>
                    <a:pt x="52" y="0"/>
                  </a:cubicBezTo>
                  <a:cubicBezTo>
                    <a:pt x="35" y="3"/>
                    <a:pt x="19" y="3"/>
                    <a:pt x="2" y="3"/>
                  </a:cubicBezTo>
                  <a:cubicBezTo>
                    <a:pt x="0" y="3"/>
                    <a:pt x="0" y="7"/>
                    <a:pt x="2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2" name="Freeform 983"/>
            <p:cNvSpPr/>
            <p:nvPr/>
          </p:nvSpPr>
          <p:spPr bwMode="auto">
            <a:xfrm>
              <a:off x="6979" y="2189"/>
              <a:ext cx="67" cy="9"/>
            </a:xfrm>
            <a:custGeom>
              <a:avLst/>
              <a:gdLst>
                <a:gd name="T0" fmla="*/ 2 w 55"/>
                <a:gd name="T1" fmla="*/ 7 h 7"/>
                <a:gd name="T2" fmla="*/ 52 w 55"/>
                <a:gd name="T3" fmla="*/ 4 h 7"/>
                <a:gd name="T4" fmla="*/ 52 w 55"/>
                <a:gd name="T5" fmla="*/ 0 h 7"/>
                <a:gd name="T6" fmla="*/ 2 w 55"/>
                <a:gd name="T7" fmla="*/ 3 h 7"/>
                <a:gd name="T8" fmla="*/ 2 w 5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7">
                  <a:moveTo>
                    <a:pt x="2" y="7"/>
                  </a:moveTo>
                  <a:cubicBezTo>
                    <a:pt x="19" y="6"/>
                    <a:pt x="35" y="4"/>
                    <a:pt x="52" y="4"/>
                  </a:cubicBezTo>
                  <a:cubicBezTo>
                    <a:pt x="55" y="4"/>
                    <a:pt x="55" y="0"/>
                    <a:pt x="52" y="0"/>
                  </a:cubicBezTo>
                  <a:cubicBezTo>
                    <a:pt x="35" y="0"/>
                    <a:pt x="19" y="1"/>
                    <a:pt x="2" y="3"/>
                  </a:cubicBezTo>
                  <a:cubicBezTo>
                    <a:pt x="0" y="3"/>
                    <a:pt x="0" y="7"/>
                    <a:pt x="2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3" name="Freeform 984"/>
            <p:cNvSpPr/>
            <p:nvPr/>
          </p:nvSpPr>
          <p:spPr bwMode="auto">
            <a:xfrm>
              <a:off x="6972" y="2213"/>
              <a:ext cx="81" cy="14"/>
            </a:xfrm>
            <a:custGeom>
              <a:avLst/>
              <a:gdLst>
                <a:gd name="T0" fmla="*/ 2 w 67"/>
                <a:gd name="T1" fmla="*/ 5 h 11"/>
                <a:gd name="T2" fmla="*/ 65 w 67"/>
                <a:gd name="T3" fmla="*/ 7 h 11"/>
                <a:gd name="T4" fmla="*/ 63 w 67"/>
                <a:gd name="T5" fmla="*/ 4 h 11"/>
                <a:gd name="T6" fmla="*/ 3 w 67"/>
                <a:gd name="T7" fmla="*/ 1 h 11"/>
                <a:gd name="T8" fmla="*/ 2 w 67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11">
                  <a:moveTo>
                    <a:pt x="2" y="5"/>
                  </a:moveTo>
                  <a:cubicBezTo>
                    <a:pt x="23" y="9"/>
                    <a:pt x="44" y="11"/>
                    <a:pt x="65" y="7"/>
                  </a:cubicBezTo>
                  <a:cubicBezTo>
                    <a:pt x="67" y="7"/>
                    <a:pt x="66" y="3"/>
                    <a:pt x="63" y="4"/>
                  </a:cubicBezTo>
                  <a:cubicBezTo>
                    <a:pt x="43" y="7"/>
                    <a:pt x="23" y="5"/>
                    <a:pt x="3" y="1"/>
                  </a:cubicBezTo>
                  <a:cubicBezTo>
                    <a:pt x="1" y="0"/>
                    <a:pt x="0" y="4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4" name="Freeform 985"/>
            <p:cNvSpPr/>
            <p:nvPr/>
          </p:nvSpPr>
          <p:spPr bwMode="auto">
            <a:xfrm>
              <a:off x="6977" y="2232"/>
              <a:ext cx="78" cy="13"/>
            </a:xfrm>
            <a:custGeom>
              <a:avLst/>
              <a:gdLst>
                <a:gd name="T0" fmla="*/ 3 w 64"/>
                <a:gd name="T1" fmla="*/ 5 h 11"/>
                <a:gd name="T2" fmla="*/ 40 w 64"/>
                <a:gd name="T3" fmla="*/ 9 h 11"/>
                <a:gd name="T4" fmla="*/ 63 w 64"/>
                <a:gd name="T5" fmla="*/ 4 h 11"/>
                <a:gd name="T6" fmla="*/ 59 w 64"/>
                <a:gd name="T7" fmla="*/ 2 h 11"/>
                <a:gd name="T8" fmla="*/ 29 w 64"/>
                <a:gd name="T9" fmla="*/ 4 h 11"/>
                <a:gd name="T10" fmla="*/ 3 w 64"/>
                <a:gd name="T11" fmla="*/ 1 h 11"/>
                <a:gd name="T12" fmla="*/ 3 w 64"/>
                <a:gd name="T1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11">
                  <a:moveTo>
                    <a:pt x="3" y="5"/>
                  </a:moveTo>
                  <a:cubicBezTo>
                    <a:pt x="15" y="5"/>
                    <a:pt x="28" y="8"/>
                    <a:pt x="40" y="9"/>
                  </a:cubicBezTo>
                  <a:cubicBezTo>
                    <a:pt x="46" y="9"/>
                    <a:pt x="59" y="11"/>
                    <a:pt x="63" y="4"/>
                  </a:cubicBezTo>
                  <a:cubicBezTo>
                    <a:pt x="64" y="2"/>
                    <a:pt x="61" y="0"/>
                    <a:pt x="59" y="2"/>
                  </a:cubicBezTo>
                  <a:cubicBezTo>
                    <a:pt x="56" y="8"/>
                    <a:pt x="35" y="4"/>
                    <a:pt x="29" y="4"/>
                  </a:cubicBezTo>
                  <a:cubicBezTo>
                    <a:pt x="20" y="3"/>
                    <a:pt x="12" y="1"/>
                    <a:pt x="3" y="1"/>
                  </a:cubicBezTo>
                  <a:cubicBezTo>
                    <a:pt x="0" y="1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5" name="Freeform 986"/>
            <p:cNvSpPr/>
            <p:nvPr/>
          </p:nvSpPr>
          <p:spPr bwMode="auto">
            <a:xfrm>
              <a:off x="6968" y="2252"/>
              <a:ext cx="73" cy="19"/>
            </a:xfrm>
            <a:custGeom>
              <a:avLst/>
              <a:gdLst>
                <a:gd name="T0" fmla="*/ 3 w 60"/>
                <a:gd name="T1" fmla="*/ 7 h 15"/>
                <a:gd name="T2" fmla="*/ 59 w 60"/>
                <a:gd name="T3" fmla="*/ 4 h 15"/>
                <a:gd name="T4" fmla="*/ 56 w 60"/>
                <a:gd name="T5" fmla="*/ 1 h 15"/>
                <a:gd name="T6" fmla="*/ 29 w 60"/>
                <a:gd name="T7" fmla="*/ 5 h 15"/>
                <a:gd name="T8" fmla="*/ 3 w 60"/>
                <a:gd name="T9" fmla="*/ 3 h 15"/>
                <a:gd name="T10" fmla="*/ 3 w 60"/>
                <a:gd name="T11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15">
                  <a:moveTo>
                    <a:pt x="3" y="7"/>
                  </a:moveTo>
                  <a:cubicBezTo>
                    <a:pt x="19" y="8"/>
                    <a:pt x="45" y="15"/>
                    <a:pt x="59" y="4"/>
                  </a:cubicBezTo>
                  <a:cubicBezTo>
                    <a:pt x="60" y="2"/>
                    <a:pt x="58" y="0"/>
                    <a:pt x="56" y="1"/>
                  </a:cubicBezTo>
                  <a:cubicBezTo>
                    <a:pt x="49" y="7"/>
                    <a:pt x="37" y="5"/>
                    <a:pt x="29" y="5"/>
                  </a:cubicBezTo>
                  <a:cubicBezTo>
                    <a:pt x="20" y="5"/>
                    <a:pt x="12" y="3"/>
                    <a:pt x="3" y="3"/>
                  </a:cubicBezTo>
                  <a:cubicBezTo>
                    <a:pt x="0" y="3"/>
                    <a:pt x="0" y="7"/>
                    <a:pt x="3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6" name="Freeform 987"/>
            <p:cNvSpPr/>
            <p:nvPr/>
          </p:nvSpPr>
          <p:spPr bwMode="auto">
            <a:xfrm>
              <a:off x="6961" y="2278"/>
              <a:ext cx="37" cy="32"/>
            </a:xfrm>
            <a:custGeom>
              <a:avLst/>
              <a:gdLst>
                <a:gd name="T0" fmla="*/ 7 w 31"/>
                <a:gd name="T1" fmla="*/ 14 h 26"/>
                <a:gd name="T2" fmla="*/ 19 w 31"/>
                <a:gd name="T3" fmla="*/ 26 h 26"/>
                <a:gd name="T4" fmla="*/ 29 w 31"/>
                <a:gd name="T5" fmla="*/ 17 h 26"/>
                <a:gd name="T6" fmla="*/ 2 w 31"/>
                <a:gd name="T7" fmla="*/ 9 h 26"/>
                <a:gd name="T8" fmla="*/ 5 w 31"/>
                <a:gd name="T9" fmla="*/ 12 h 26"/>
                <a:gd name="T10" fmla="*/ 25 w 31"/>
                <a:gd name="T11" fmla="*/ 13 h 26"/>
                <a:gd name="T12" fmla="*/ 20 w 31"/>
                <a:gd name="T13" fmla="*/ 22 h 26"/>
                <a:gd name="T14" fmla="*/ 11 w 31"/>
                <a:gd name="T15" fmla="*/ 13 h 26"/>
                <a:gd name="T16" fmla="*/ 7 w 31"/>
                <a:gd name="T17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26">
                  <a:moveTo>
                    <a:pt x="7" y="14"/>
                  </a:moveTo>
                  <a:cubicBezTo>
                    <a:pt x="8" y="20"/>
                    <a:pt x="12" y="25"/>
                    <a:pt x="19" y="26"/>
                  </a:cubicBezTo>
                  <a:cubicBezTo>
                    <a:pt x="25" y="26"/>
                    <a:pt x="28" y="22"/>
                    <a:pt x="29" y="17"/>
                  </a:cubicBezTo>
                  <a:cubicBezTo>
                    <a:pt x="31" y="0"/>
                    <a:pt x="10" y="1"/>
                    <a:pt x="2" y="9"/>
                  </a:cubicBezTo>
                  <a:cubicBezTo>
                    <a:pt x="0" y="11"/>
                    <a:pt x="3" y="14"/>
                    <a:pt x="5" y="12"/>
                  </a:cubicBezTo>
                  <a:cubicBezTo>
                    <a:pt x="10" y="7"/>
                    <a:pt x="22" y="4"/>
                    <a:pt x="25" y="13"/>
                  </a:cubicBezTo>
                  <a:cubicBezTo>
                    <a:pt x="26" y="17"/>
                    <a:pt x="24" y="22"/>
                    <a:pt x="20" y="22"/>
                  </a:cubicBezTo>
                  <a:cubicBezTo>
                    <a:pt x="15" y="22"/>
                    <a:pt x="12" y="17"/>
                    <a:pt x="11" y="13"/>
                  </a:cubicBezTo>
                  <a:cubicBezTo>
                    <a:pt x="11" y="10"/>
                    <a:pt x="7" y="11"/>
                    <a:pt x="7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7" name="Freeform 988"/>
            <p:cNvSpPr/>
            <p:nvPr/>
          </p:nvSpPr>
          <p:spPr bwMode="auto">
            <a:xfrm>
              <a:off x="7011" y="2273"/>
              <a:ext cx="30" cy="34"/>
            </a:xfrm>
            <a:custGeom>
              <a:avLst/>
              <a:gdLst>
                <a:gd name="T0" fmla="*/ 2 w 25"/>
                <a:gd name="T1" fmla="*/ 17 h 28"/>
                <a:gd name="T2" fmla="*/ 7 w 25"/>
                <a:gd name="T3" fmla="*/ 26 h 28"/>
                <a:gd name="T4" fmla="*/ 15 w 25"/>
                <a:gd name="T5" fmla="*/ 27 h 28"/>
                <a:gd name="T6" fmla="*/ 24 w 25"/>
                <a:gd name="T7" fmla="*/ 14 h 28"/>
                <a:gd name="T8" fmla="*/ 21 w 25"/>
                <a:gd name="T9" fmla="*/ 3 h 28"/>
                <a:gd name="T10" fmla="*/ 2 w 25"/>
                <a:gd name="T11" fmla="*/ 7 h 28"/>
                <a:gd name="T12" fmla="*/ 4 w 25"/>
                <a:gd name="T13" fmla="*/ 11 h 28"/>
                <a:gd name="T14" fmla="*/ 12 w 25"/>
                <a:gd name="T15" fmla="*/ 8 h 28"/>
                <a:gd name="T16" fmla="*/ 17 w 25"/>
                <a:gd name="T17" fmla="*/ 7 h 28"/>
                <a:gd name="T18" fmla="*/ 18 w 25"/>
                <a:gd name="T19" fmla="*/ 7 h 28"/>
                <a:gd name="T20" fmla="*/ 18 w 25"/>
                <a:gd name="T21" fmla="*/ 7 h 28"/>
                <a:gd name="T22" fmla="*/ 19 w 25"/>
                <a:gd name="T23" fmla="*/ 7 h 28"/>
                <a:gd name="T24" fmla="*/ 19 w 25"/>
                <a:gd name="T25" fmla="*/ 7 h 28"/>
                <a:gd name="T26" fmla="*/ 19 w 25"/>
                <a:gd name="T27" fmla="*/ 7 h 28"/>
                <a:gd name="T28" fmla="*/ 20 w 25"/>
                <a:gd name="T29" fmla="*/ 8 h 28"/>
                <a:gd name="T30" fmla="*/ 20 w 25"/>
                <a:gd name="T31" fmla="*/ 8 h 28"/>
                <a:gd name="T32" fmla="*/ 20 w 25"/>
                <a:gd name="T33" fmla="*/ 8 h 28"/>
                <a:gd name="T34" fmla="*/ 20 w 25"/>
                <a:gd name="T35" fmla="*/ 8 h 28"/>
                <a:gd name="T36" fmla="*/ 20 w 25"/>
                <a:gd name="T37" fmla="*/ 8 h 28"/>
                <a:gd name="T38" fmla="*/ 21 w 25"/>
                <a:gd name="T39" fmla="*/ 9 h 28"/>
                <a:gd name="T40" fmla="*/ 21 w 25"/>
                <a:gd name="T41" fmla="*/ 10 h 28"/>
                <a:gd name="T42" fmla="*/ 21 w 25"/>
                <a:gd name="T43" fmla="*/ 10 h 28"/>
                <a:gd name="T44" fmla="*/ 21 w 25"/>
                <a:gd name="T45" fmla="*/ 10 h 28"/>
                <a:gd name="T46" fmla="*/ 21 w 25"/>
                <a:gd name="T47" fmla="*/ 12 h 28"/>
                <a:gd name="T48" fmla="*/ 21 w 25"/>
                <a:gd name="T49" fmla="*/ 12 h 28"/>
                <a:gd name="T50" fmla="*/ 20 w 25"/>
                <a:gd name="T51" fmla="*/ 13 h 28"/>
                <a:gd name="T52" fmla="*/ 20 w 25"/>
                <a:gd name="T53" fmla="*/ 15 h 28"/>
                <a:gd name="T54" fmla="*/ 20 w 25"/>
                <a:gd name="T55" fmla="*/ 15 h 28"/>
                <a:gd name="T56" fmla="*/ 19 w 25"/>
                <a:gd name="T57" fmla="*/ 16 h 28"/>
                <a:gd name="T58" fmla="*/ 19 w 25"/>
                <a:gd name="T59" fmla="*/ 17 h 28"/>
                <a:gd name="T60" fmla="*/ 18 w 25"/>
                <a:gd name="T61" fmla="*/ 19 h 28"/>
                <a:gd name="T62" fmla="*/ 17 w 25"/>
                <a:gd name="T63" fmla="*/ 19 h 28"/>
                <a:gd name="T64" fmla="*/ 17 w 25"/>
                <a:gd name="T65" fmla="*/ 20 h 28"/>
                <a:gd name="T66" fmla="*/ 17 w 25"/>
                <a:gd name="T67" fmla="*/ 20 h 28"/>
                <a:gd name="T68" fmla="*/ 15 w 25"/>
                <a:gd name="T69" fmla="*/ 21 h 28"/>
                <a:gd name="T70" fmla="*/ 15 w 25"/>
                <a:gd name="T71" fmla="*/ 22 h 28"/>
                <a:gd name="T72" fmla="*/ 15 w 25"/>
                <a:gd name="T73" fmla="*/ 22 h 28"/>
                <a:gd name="T74" fmla="*/ 14 w 25"/>
                <a:gd name="T75" fmla="*/ 22 h 28"/>
                <a:gd name="T76" fmla="*/ 13 w 25"/>
                <a:gd name="T77" fmla="*/ 24 h 28"/>
                <a:gd name="T78" fmla="*/ 12 w 25"/>
                <a:gd name="T79" fmla="*/ 24 h 28"/>
                <a:gd name="T80" fmla="*/ 12 w 25"/>
                <a:gd name="T81" fmla="*/ 24 h 28"/>
                <a:gd name="T82" fmla="*/ 11 w 25"/>
                <a:gd name="T83" fmla="*/ 24 h 28"/>
                <a:gd name="T84" fmla="*/ 11 w 25"/>
                <a:gd name="T85" fmla="*/ 24 h 28"/>
                <a:gd name="T86" fmla="*/ 10 w 25"/>
                <a:gd name="T87" fmla="*/ 24 h 28"/>
                <a:gd name="T88" fmla="*/ 10 w 25"/>
                <a:gd name="T89" fmla="*/ 23 h 28"/>
                <a:gd name="T90" fmla="*/ 10 w 25"/>
                <a:gd name="T91" fmla="*/ 23 h 28"/>
                <a:gd name="T92" fmla="*/ 9 w 25"/>
                <a:gd name="T93" fmla="*/ 23 h 28"/>
                <a:gd name="T94" fmla="*/ 9 w 25"/>
                <a:gd name="T95" fmla="*/ 22 h 28"/>
                <a:gd name="T96" fmla="*/ 8 w 25"/>
                <a:gd name="T97" fmla="*/ 22 h 28"/>
                <a:gd name="T98" fmla="*/ 8 w 25"/>
                <a:gd name="T99" fmla="*/ 22 h 28"/>
                <a:gd name="T100" fmla="*/ 6 w 25"/>
                <a:gd name="T101" fmla="*/ 16 h 28"/>
                <a:gd name="T102" fmla="*/ 2 w 25"/>
                <a:gd name="T103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" h="28">
                  <a:moveTo>
                    <a:pt x="2" y="17"/>
                  </a:moveTo>
                  <a:cubicBezTo>
                    <a:pt x="3" y="20"/>
                    <a:pt x="4" y="24"/>
                    <a:pt x="7" y="26"/>
                  </a:cubicBezTo>
                  <a:cubicBezTo>
                    <a:pt x="9" y="28"/>
                    <a:pt x="12" y="28"/>
                    <a:pt x="15" y="27"/>
                  </a:cubicBezTo>
                  <a:cubicBezTo>
                    <a:pt x="19" y="25"/>
                    <a:pt x="23" y="19"/>
                    <a:pt x="24" y="14"/>
                  </a:cubicBezTo>
                  <a:cubicBezTo>
                    <a:pt x="25" y="10"/>
                    <a:pt x="25" y="5"/>
                    <a:pt x="21" y="3"/>
                  </a:cubicBezTo>
                  <a:cubicBezTo>
                    <a:pt x="15" y="0"/>
                    <a:pt x="7" y="5"/>
                    <a:pt x="2" y="7"/>
                  </a:cubicBezTo>
                  <a:cubicBezTo>
                    <a:pt x="0" y="9"/>
                    <a:pt x="1" y="12"/>
                    <a:pt x="4" y="11"/>
                  </a:cubicBezTo>
                  <a:cubicBezTo>
                    <a:pt x="6" y="10"/>
                    <a:pt x="9" y="8"/>
                    <a:pt x="12" y="8"/>
                  </a:cubicBezTo>
                  <a:cubicBezTo>
                    <a:pt x="13" y="7"/>
                    <a:pt x="15" y="7"/>
                    <a:pt x="17" y="7"/>
                  </a:cubicBezTo>
                  <a:cubicBezTo>
                    <a:pt x="17" y="7"/>
                    <a:pt x="17" y="7"/>
                    <a:pt x="18" y="7"/>
                  </a:cubicBezTo>
                  <a:cubicBezTo>
                    <a:pt x="17" y="7"/>
                    <a:pt x="18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8"/>
                    <a:pt x="19" y="7"/>
                    <a:pt x="19" y="7"/>
                  </a:cubicBezTo>
                  <a:cubicBezTo>
                    <a:pt x="20" y="7"/>
                    <a:pt x="20" y="7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7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1" y="9"/>
                    <a:pt x="20" y="8"/>
                  </a:cubicBezTo>
                  <a:cubicBezTo>
                    <a:pt x="20" y="8"/>
                    <a:pt x="20" y="9"/>
                    <a:pt x="21" y="9"/>
                  </a:cubicBezTo>
                  <a:cubicBezTo>
                    <a:pt x="21" y="9"/>
                    <a:pt x="21" y="9"/>
                    <a:pt x="21" y="10"/>
                  </a:cubicBezTo>
                  <a:cubicBezTo>
                    <a:pt x="21" y="10"/>
                    <a:pt x="21" y="9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1"/>
                    <a:pt x="21" y="12"/>
                    <a:pt x="21" y="12"/>
                  </a:cubicBezTo>
                  <a:cubicBezTo>
                    <a:pt x="21" y="13"/>
                    <a:pt x="20" y="13"/>
                    <a:pt x="20" y="13"/>
                  </a:cubicBezTo>
                  <a:cubicBezTo>
                    <a:pt x="20" y="14"/>
                    <a:pt x="20" y="14"/>
                    <a:pt x="20" y="15"/>
                  </a:cubicBezTo>
                  <a:cubicBezTo>
                    <a:pt x="20" y="15"/>
                    <a:pt x="19" y="16"/>
                    <a:pt x="20" y="15"/>
                  </a:cubicBezTo>
                  <a:cubicBezTo>
                    <a:pt x="19" y="15"/>
                    <a:pt x="19" y="16"/>
                    <a:pt x="19" y="16"/>
                  </a:cubicBezTo>
                  <a:cubicBezTo>
                    <a:pt x="19" y="16"/>
                    <a:pt x="19" y="16"/>
                    <a:pt x="19" y="17"/>
                  </a:cubicBezTo>
                  <a:cubicBezTo>
                    <a:pt x="19" y="17"/>
                    <a:pt x="18" y="18"/>
                    <a:pt x="18" y="19"/>
                  </a:cubicBezTo>
                  <a:cubicBezTo>
                    <a:pt x="18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20"/>
                  </a:cubicBezTo>
                  <a:cubicBezTo>
                    <a:pt x="17" y="20"/>
                    <a:pt x="17" y="19"/>
                    <a:pt x="17" y="20"/>
                  </a:cubicBezTo>
                  <a:cubicBezTo>
                    <a:pt x="16" y="20"/>
                    <a:pt x="16" y="21"/>
                    <a:pt x="15" y="2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4" y="23"/>
                    <a:pt x="15" y="22"/>
                    <a:pt x="14" y="22"/>
                  </a:cubicBezTo>
                  <a:cubicBezTo>
                    <a:pt x="13" y="23"/>
                    <a:pt x="13" y="23"/>
                    <a:pt x="13" y="24"/>
                  </a:cubicBezTo>
                  <a:cubicBezTo>
                    <a:pt x="13" y="23"/>
                    <a:pt x="12" y="24"/>
                    <a:pt x="12" y="24"/>
                  </a:cubicBezTo>
                  <a:cubicBezTo>
                    <a:pt x="12" y="24"/>
                    <a:pt x="11" y="24"/>
                    <a:pt x="12" y="24"/>
                  </a:cubicBezTo>
                  <a:cubicBezTo>
                    <a:pt x="12" y="24"/>
                    <a:pt x="11" y="24"/>
                    <a:pt x="11" y="24"/>
                  </a:cubicBezTo>
                  <a:cubicBezTo>
                    <a:pt x="10" y="24"/>
                    <a:pt x="11" y="24"/>
                    <a:pt x="11" y="24"/>
                  </a:cubicBezTo>
                  <a:cubicBezTo>
                    <a:pt x="11" y="24"/>
                    <a:pt x="10" y="24"/>
                    <a:pt x="10" y="24"/>
                  </a:cubicBezTo>
                  <a:cubicBezTo>
                    <a:pt x="10" y="23"/>
                    <a:pt x="10" y="24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23"/>
                    <a:pt x="10" y="23"/>
                    <a:pt x="9" y="23"/>
                  </a:cubicBezTo>
                  <a:cubicBezTo>
                    <a:pt x="9" y="23"/>
                    <a:pt x="9" y="23"/>
                    <a:pt x="9" y="22"/>
                  </a:cubicBezTo>
                  <a:cubicBezTo>
                    <a:pt x="8" y="22"/>
                    <a:pt x="9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0"/>
                    <a:pt x="6" y="18"/>
                    <a:pt x="6" y="16"/>
                  </a:cubicBezTo>
                  <a:cubicBezTo>
                    <a:pt x="6" y="13"/>
                    <a:pt x="2" y="14"/>
                    <a:pt x="2" y="1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8" name="Freeform 989"/>
            <p:cNvSpPr/>
            <p:nvPr/>
          </p:nvSpPr>
          <p:spPr bwMode="auto">
            <a:xfrm>
              <a:off x="6710" y="1903"/>
              <a:ext cx="117" cy="197"/>
            </a:xfrm>
            <a:custGeom>
              <a:avLst/>
              <a:gdLst>
                <a:gd name="T0" fmla="*/ 95 w 96"/>
                <a:gd name="T1" fmla="*/ 159 h 162"/>
                <a:gd name="T2" fmla="*/ 75 w 96"/>
                <a:gd name="T3" fmla="*/ 113 h 162"/>
                <a:gd name="T4" fmla="*/ 52 w 96"/>
                <a:gd name="T5" fmla="*/ 75 h 162"/>
                <a:gd name="T6" fmla="*/ 28 w 96"/>
                <a:gd name="T7" fmla="*/ 32 h 162"/>
                <a:gd name="T8" fmla="*/ 7 w 96"/>
                <a:gd name="T9" fmla="*/ 16 h 162"/>
                <a:gd name="T10" fmla="*/ 6 w 96"/>
                <a:gd name="T11" fmla="*/ 20 h 162"/>
                <a:gd name="T12" fmla="*/ 6 w 96"/>
                <a:gd name="T13" fmla="*/ 14 h 162"/>
                <a:gd name="T14" fmla="*/ 6 w 96"/>
                <a:gd name="T15" fmla="*/ 17 h 162"/>
                <a:gd name="T16" fmla="*/ 20 w 96"/>
                <a:gd name="T17" fmla="*/ 12 h 162"/>
                <a:gd name="T18" fmla="*/ 18 w 96"/>
                <a:gd name="T19" fmla="*/ 9 h 162"/>
                <a:gd name="T20" fmla="*/ 5 w 96"/>
                <a:gd name="T21" fmla="*/ 20 h 162"/>
                <a:gd name="T22" fmla="*/ 19 w 96"/>
                <a:gd name="T23" fmla="*/ 14 h 162"/>
                <a:gd name="T24" fmla="*/ 17 w 96"/>
                <a:gd name="T25" fmla="*/ 12 h 162"/>
                <a:gd name="T26" fmla="*/ 5 w 96"/>
                <a:gd name="T27" fmla="*/ 18 h 162"/>
                <a:gd name="T28" fmla="*/ 6 w 96"/>
                <a:gd name="T29" fmla="*/ 21 h 162"/>
                <a:gd name="T30" fmla="*/ 16 w 96"/>
                <a:gd name="T31" fmla="*/ 18 h 162"/>
                <a:gd name="T32" fmla="*/ 16 w 96"/>
                <a:gd name="T33" fmla="*/ 15 h 162"/>
                <a:gd name="T34" fmla="*/ 8 w 96"/>
                <a:gd name="T35" fmla="*/ 15 h 162"/>
                <a:gd name="T36" fmla="*/ 9 w 96"/>
                <a:gd name="T37" fmla="*/ 19 h 162"/>
                <a:gd name="T38" fmla="*/ 6 w 96"/>
                <a:gd name="T39" fmla="*/ 17 h 162"/>
                <a:gd name="T40" fmla="*/ 8 w 96"/>
                <a:gd name="T41" fmla="*/ 20 h 162"/>
                <a:gd name="T42" fmla="*/ 9 w 96"/>
                <a:gd name="T43" fmla="*/ 16 h 162"/>
                <a:gd name="T44" fmla="*/ 7 w 96"/>
                <a:gd name="T45" fmla="*/ 20 h 162"/>
                <a:gd name="T46" fmla="*/ 31 w 96"/>
                <a:gd name="T47" fmla="*/ 46 h 162"/>
                <a:gd name="T48" fmla="*/ 50 w 96"/>
                <a:gd name="T49" fmla="*/ 80 h 162"/>
                <a:gd name="T50" fmla="*/ 91 w 96"/>
                <a:gd name="T51" fmla="*/ 159 h 162"/>
                <a:gd name="T52" fmla="*/ 95 w 96"/>
                <a:gd name="T53" fmla="*/ 159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6" h="162">
                  <a:moveTo>
                    <a:pt x="95" y="159"/>
                  </a:moveTo>
                  <a:cubicBezTo>
                    <a:pt x="96" y="142"/>
                    <a:pt x="85" y="126"/>
                    <a:pt x="75" y="113"/>
                  </a:cubicBezTo>
                  <a:cubicBezTo>
                    <a:pt x="67" y="100"/>
                    <a:pt x="59" y="88"/>
                    <a:pt x="52" y="75"/>
                  </a:cubicBezTo>
                  <a:cubicBezTo>
                    <a:pt x="44" y="60"/>
                    <a:pt x="37" y="46"/>
                    <a:pt x="28" y="32"/>
                  </a:cubicBezTo>
                  <a:cubicBezTo>
                    <a:pt x="23" y="26"/>
                    <a:pt x="16" y="15"/>
                    <a:pt x="7" y="16"/>
                  </a:cubicBezTo>
                  <a:cubicBezTo>
                    <a:pt x="6" y="16"/>
                    <a:pt x="5" y="18"/>
                    <a:pt x="6" y="20"/>
                  </a:cubicBezTo>
                  <a:cubicBezTo>
                    <a:pt x="24" y="29"/>
                    <a:pt x="20" y="0"/>
                    <a:pt x="6" y="14"/>
                  </a:cubicBezTo>
                  <a:cubicBezTo>
                    <a:pt x="5" y="15"/>
                    <a:pt x="5" y="16"/>
                    <a:pt x="6" y="17"/>
                  </a:cubicBezTo>
                  <a:cubicBezTo>
                    <a:pt x="13" y="20"/>
                    <a:pt x="17" y="19"/>
                    <a:pt x="20" y="12"/>
                  </a:cubicBezTo>
                  <a:cubicBezTo>
                    <a:pt x="21" y="11"/>
                    <a:pt x="20" y="9"/>
                    <a:pt x="18" y="9"/>
                  </a:cubicBezTo>
                  <a:cubicBezTo>
                    <a:pt x="14" y="9"/>
                    <a:pt x="0" y="13"/>
                    <a:pt x="5" y="20"/>
                  </a:cubicBezTo>
                  <a:cubicBezTo>
                    <a:pt x="10" y="29"/>
                    <a:pt x="19" y="21"/>
                    <a:pt x="19" y="14"/>
                  </a:cubicBezTo>
                  <a:cubicBezTo>
                    <a:pt x="19" y="13"/>
                    <a:pt x="18" y="12"/>
                    <a:pt x="17" y="12"/>
                  </a:cubicBezTo>
                  <a:cubicBezTo>
                    <a:pt x="12" y="13"/>
                    <a:pt x="9" y="13"/>
                    <a:pt x="5" y="18"/>
                  </a:cubicBezTo>
                  <a:cubicBezTo>
                    <a:pt x="4" y="19"/>
                    <a:pt x="5" y="21"/>
                    <a:pt x="6" y="21"/>
                  </a:cubicBezTo>
                  <a:cubicBezTo>
                    <a:pt x="11" y="21"/>
                    <a:pt x="13" y="21"/>
                    <a:pt x="16" y="18"/>
                  </a:cubicBezTo>
                  <a:cubicBezTo>
                    <a:pt x="18" y="18"/>
                    <a:pt x="18" y="16"/>
                    <a:pt x="16" y="15"/>
                  </a:cubicBezTo>
                  <a:cubicBezTo>
                    <a:pt x="13" y="13"/>
                    <a:pt x="12" y="13"/>
                    <a:pt x="8" y="15"/>
                  </a:cubicBezTo>
                  <a:cubicBezTo>
                    <a:pt x="6" y="16"/>
                    <a:pt x="7" y="20"/>
                    <a:pt x="9" y="19"/>
                  </a:cubicBezTo>
                  <a:cubicBezTo>
                    <a:pt x="13" y="18"/>
                    <a:pt x="12" y="17"/>
                    <a:pt x="6" y="17"/>
                  </a:cubicBezTo>
                  <a:cubicBezTo>
                    <a:pt x="7" y="18"/>
                    <a:pt x="7" y="19"/>
                    <a:pt x="8" y="20"/>
                  </a:cubicBezTo>
                  <a:cubicBezTo>
                    <a:pt x="13" y="15"/>
                    <a:pt x="13" y="14"/>
                    <a:pt x="9" y="16"/>
                  </a:cubicBezTo>
                  <a:cubicBezTo>
                    <a:pt x="8" y="17"/>
                    <a:pt x="8" y="18"/>
                    <a:pt x="7" y="20"/>
                  </a:cubicBezTo>
                  <a:cubicBezTo>
                    <a:pt x="18" y="19"/>
                    <a:pt x="27" y="39"/>
                    <a:pt x="31" y="46"/>
                  </a:cubicBezTo>
                  <a:cubicBezTo>
                    <a:pt x="38" y="57"/>
                    <a:pt x="44" y="68"/>
                    <a:pt x="50" y="80"/>
                  </a:cubicBezTo>
                  <a:cubicBezTo>
                    <a:pt x="62" y="104"/>
                    <a:pt x="92" y="130"/>
                    <a:pt x="91" y="159"/>
                  </a:cubicBezTo>
                  <a:cubicBezTo>
                    <a:pt x="91" y="162"/>
                    <a:pt x="95" y="162"/>
                    <a:pt x="95" y="15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9" name="Freeform 990"/>
            <p:cNvSpPr/>
            <p:nvPr/>
          </p:nvSpPr>
          <p:spPr bwMode="auto">
            <a:xfrm>
              <a:off x="6824" y="1904"/>
              <a:ext cx="86" cy="192"/>
            </a:xfrm>
            <a:custGeom>
              <a:avLst/>
              <a:gdLst>
                <a:gd name="T0" fmla="*/ 5 w 70"/>
                <a:gd name="T1" fmla="*/ 155 h 158"/>
                <a:gd name="T2" fmla="*/ 32 w 70"/>
                <a:gd name="T3" fmla="*/ 88 h 158"/>
                <a:gd name="T4" fmla="*/ 62 w 70"/>
                <a:gd name="T5" fmla="*/ 11 h 158"/>
                <a:gd name="T6" fmla="*/ 58 w 70"/>
                <a:gd name="T7" fmla="*/ 10 h 158"/>
                <a:gd name="T8" fmla="*/ 70 w 70"/>
                <a:gd name="T9" fmla="*/ 14 h 158"/>
                <a:gd name="T10" fmla="*/ 70 w 70"/>
                <a:gd name="T11" fmla="*/ 12 h 158"/>
                <a:gd name="T12" fmla="*/ 53 w 70"/>
                <a:gd name="T13" fmla="*/ 10 h 158"/>
                <a:gd name="T14" fmla="*/ 54 w 70"/>
                <a:gd name="T15" fmla="*/ 13 h 158"/>
                <a:gd name="T16" fmla="*/ 69 w 70"/>
                <a:gd name="T17" fmla="*/ 8 h 158"/>
                <a:gd name="T18" fmla="*/ 68 w 70"/>
                <a:gd name="T19" fmla="*/ 6 h 158"/>
                <a:gd name="T20" fmla="*/ 54 w 70"/>
                <a:gd name="T21" fmla="*/ 17 h 158"/>
                <a:gd name="T22" fmla="*/ 56 w 70"/>
                <a:gd name="T23" fmla="*/ 17 h 158"/>
                <a:gd name="T24" fmla="*/ 68 w 70"/>
                <a:gd name="T25" fmla="*/ 8 h 158"/>
                <a:gd name="T26" fmla="*/ 66 w 70"/>
                <a:gd name="T27" fmla="*/ 5 h 158"/>
                <a:gd name="T28" fmla="*/ 56 w 70"/>
                <a:gd name="T29" fmla="*/ 16 h 158"/>
                <a:gd name="T30" fmla="*/ 59 w 70"/>
                <a:gd name="T31" fmla="*/ 17 h 158"/>
                <a:gd name="T32" fmla="*/ 64 w 70"/>
                <a:gd name="T33" fmla="*/ 9 h 158"/>
                <a:gd name="T34" fmla="*/ 61 w 70"/>
                <a:gd name="T35" fmla="*/ 7 h 158"/>
                <a:gd name="T36" fmla="*/ 54 w 70"/>
                <a:gd name="T37" fmla="*/ 10 h 158"/>
                <a:gd name="T38" fmla="*/ 56 w 70"/>
                <a:gd name="T39" fmla="*/ 13 h 158"/>
                <a:gd name="T40" fmla="*/ 57 w 70"/>
                <a:gd name="T41" fmla="*/ 14 h 158"/>
                <a:gd name="T42" fmla="*/ 60 w 70"/>
                <a:gd name="T43" fmla="*/ 16 h 158"/>
                <a:gd name="T44" fmla="*/ 62 w 70"/>
                <a:gd name="T45" fmla="*/ 11 h 158"/>
                <a:gd name="T46" fmla="*/ 58 w 70"/>
                <a:gd name="T47" fmla="*/ 10 h 158"/>
                <a:gd name="T48" fmla="*/ 30 w 70"/>
                <a:gd name="T49" fmla="*/ 82 h 158"/>
                <a:gd name="T50" fmla="*/ 2 w 70"/>
                <a:gd name="T51" fmla="*/ 153 h 158"/>
                <a:gd name="T52" fmla="*/ 5 w 70"/>
                <a:gd name="T53" fmla="*/ 155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0" h="158">
                  <a:moveTo>
                    <a:pt x="5" y="155"/>
                  </a:moveTo>
                  <a:cubicBezTo>
                    <a:pt x="18" y="134"/>
                    <a:pt x="25" y="111"/>
                    <a:pt x="32" y="88"/>
                  </a:cubicBezTo>
                  <a:cubicBezTo>
                    <a:pt x="41" y="62"/>
                    <a:pt x="55" y="38"/>
                    <a:pt x="62" y="11"/>
                  </a:cubicBezTo>
                  <a:cubicBezTo>
                    <a:pt x="62" y="9"/>
                    <a:pt x="59" y="8"/>
                    <a:pt x="58" y="10"/>
                  </a:cubicBezTo>
                  <a:cubicBezTo>
                    <a:pt x="55" y="19"/>
                    <a:pt x="64" y="19"/>
                    <a:pt x="70" y="14"/>
                  </a:cubicBezTo>
                  <a:cubicBezTo>
                    <a:pt x="70" y="14"/>
                    <a:pt x="70" y="13"/>
                    <a:pt x="70" y="12"/>
                  </a:cubicBezTo>
                  <a:cubicBezTo>
                    <a:pt x="65" y="3"/>
                    <a:pt x="58" y="2"/>
                    <a:pt x="53" y="10"/>
                  </a:cubicBezTo>
                  <a:cubicBezTo>
                    <a:pt x="52" y="11"/>
                    <a:pt x="52" y="13"/>
                    <a:pt x="54" y="13"/>
                  </a:cubicBezTo>
                  <a:cubicBezTo>
                    <a:pt x="61" y="17"/>
                    <a:pt x="65" y="15"/>
                    <a:pt x="69" y="8"/>
                  </a:cubicBezTo>
                  <a:cubicBezTo>
                    <a:pt x="69" y="7"/>
                    <a:pt x="69" y="6"/>
                    <a:pt x="68" y="6"/>
                  </a:cubicBezTo>
                  <a:cubicBezTo>
                    <a:pt x="59" y="0"/>
                    <a:pt x="50" y="7"/>
                    <a:pt x="54" y="17"/>
                  </a:cubicBezTo>
                  <a:cubicBezTo>
                    <a:pt x="54" y="17"/>
                    <a:pt x="55" y="18"/>
                    <a:pt x="56" y="17"/>
                  </a:cubicBezTo>
                  <a:cubicBezTo>
                    <a:pt x="62" y="16"/>
                    <a:pt x="66" y="14"/>
                    <a:pt x="68" y="8"/>
                  </a:cubicBezTo>
                  <a:cubicBezTo>
                    <a:pt x="68" y="7"/>
                    <a:pt x="67" y="5"/>
                    <a:pt x="66" y="5"/>
                  </a:cubicBezTo>
                  <a:cubicBezTo>
                    <a:pt x="59" y="5"/>
                    <a:pt x="55" y="8"/>
                    <a:pt x="56" y="16"/>
                  </a:cubicBezTo>
                  <a:cubicBezTo>
                    <a:pt x="56" y="17"/>
                    <a:pt x="58" y="19"/>
                    <a:pt x="59" y="17"/>
                  </a:cubicBezTo>
                  <a:cubicBezTo>
                    <a:pt x="62" y="14"/>
                    <a:pt x="63" y="13"/>
                    <a:pt x="64" y="9"/>
                  </a:cubicBezTo>
                  <a:cubicBezTo>
                    <a:pt x="64" y="8"/>
                    <a:pt x="63" y="7"/>
                    <a:pt x="61" y="7"/>
                  </a:cubicBezTo>
                  <a:cubicBezTo>
                    <a:pt x="57" y="8"/>
                    <a:pt x="57" y="8"/>
                    <a:pt x="54" y="10"/>
                  </a:cubicBezTo>
                  <a:cubicBezTo>
                    <a:pt x="51" y="11"/>
                    <a:pt x="53" y="15"/>
                    <a:pt x="56" y="13"/>
                  </a:cubicBezTo>
                  <a:cubicBezTo>
                    <a:pt x="60" y="10"/>
                    <a:pt x="60" y="10"/>
                    <a:pt x="57" y="14"/>
                  </a:cubicBezTo>
                  <a:cubicBezTo>
                    <a:pt x="58" y="15"/>
                    <a:pt x="59" y="15"/>
                    <a:pt x="60" y="16"/>
                  </a:cubicBezTo>
                  <a:cubicBezTo>
                    <a:pt x="67" y="13"/>
                    <a:pt x="67" y="12"/>
                    <a:pt x="62" y="11"/>
                  </a:cubicBezTo>
                  <a:cubicBezTo>
                    <a:pt x="61" y="11"/>
                    <a:pt x="59" y="10"/>
                    <a:pt x="58" y="10"/>
                  </a:cubicBezTo>
                  <a:cubicBezTo>
                    <a:pt x="52" y="35"/>
                    <a:pt x="38" y="58"/>
                    <a:pt x="30" y="82"/>
                  </a:cubicBezTo>
                  <a:cubicBezTo>
                    <a:pt x="21" y="106"/>
                    <a:pt x="15" y="131"/>
                    <a:pt x="2" y="153"/>
                  </a:cubicBezTo>
                  <a:cubicBezTo>
                    <a:pt x="0" y="155"/>
                    <a:pt x="4" y="158"/>
                    <a:pt x="5" y="15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0" name="Freeform 991"/>
            <p:cNvSpPr/>
            <p:nvPr/>
          </p:nvSpPr>
          <p:spPr bwMode="auto">
            <a:xfrm>
              <a:off x="6687" y="2162"/>
              <a:ext cx="242" cy="106"/>
            </a:xfrm>
            <a:custGeom>
              <a:avLst/>
              <a:gdLst>
                <a:gd name="T0" fmla="*/ 4 w 199"/>
                <a:gd name="T1" fmla="*/ 75 h 87"/>
                <a:gd name="T2" fmla="*/ 17 w 199"/>
                <a:gd name="T3" fmla="*/ 58 h 87"/>
                <a:gd name="T4" fmla="*/ 29 w 199"/>
                <a:gd name="T5" fmla="*/ 76 h 87"/>
                <a:gd name="T6" fmla="*/ 33 w 199"/>
                <a:gd name="T7" fmla="*/ 75 h 87"/>
                <a:gd name="T8" fmla="*/ 37 w 199"/>
                <a:gd name="T9" fmla="*/ 62 h 87"/>
                <a:gd name="T10" fmla="*/ 51 w 199"/>
                <a:gd name="T11" fmla="*/ 72 h 87"/>
                <a:gd name="T12" fmla="*/ 54 w 199"/>
                <a:gd name="T13" fmla="*/ 71 h 87"/>
                <a:gd name="T14" fmla="*/ 61 w 199"/>
                <a:gd name="T15" fmla="*/ 43 h 87"/>
                <a:gd name="T16" fmla="*/ 62 w 199"/>
                <a:gd name="T17" fmla="*/ 20 h 87"/>
                <a:gd name="T18" fmla="*/ 74 w 199"/>
                <a:gd name="T19" fmla="*/ 7 h 87"/>
                <a:gd name="T20" fmla="*/ 81 w 199"/>
                <a:gd name="T21" fmla="*/ 18 h 87"/>
                <a:gd name="T22" fmla="*/ 108 w 199"/>
                <a:gd name="T23" fmla="*/ 86 h 87"/>
                <a:gd name="T24" fmla="*/ 111 w 199"/>
                <a:gd name="T25" fmla="*/ 85 h 87"/>
                <a:gd name="T26" fmla="*/ 116 w 199"/>
                <a:gd name="T27" fmla="*/ 50 h 87"/>
                <a:gd name="T28" fmla="*/ 124 w 199"/>
                <a:gd name="T29" fmla="*/ 24 h 87"/>
                <a:gd name="T30" fmla="*/ 135 w 199"/>
                <a:gd name="T31" fmla="*/ 52 h 87"/>
                <a:gd name="T32" fmla="*/ 154 w 199"/>
                <a:gd name="T33" fmla="*/ 61 h 87"/>
                <a:gd name="T34" fmla="*/ 168 w 199"/>
                <a:gd name="T35" fmla="*/ 58 h 87"/>
                <a:gd name="T36" fmla="*/ 194 w 199"/>
                <a:gd name="T37" fmla="*/ 59 h 87"/>
                <a:gd name="T38" fmla="*/ 196 w 199"/>
                <a:gd name="T39" fmla="*/ 55 h 87"/>
                <a:gd name="T40" fmla="*/ 163 w 199"/>
                <a:gd name="T41" fmla="*/ 49 h 87"/>
                <a:gd name="T42" fmla="*/ 161 w 199"/>
                <a:gd name="T43" fmla="*/ 49 h 87"/>
                <a:gd name="T44" fmla="*/ 154 w 199"/>
                <a:gd name="T45" fmla="*/ 56 h 87"/>
                <a:gd name="T46" fmla="*/ 135 w 199"/>
                <a:gd name="T47" fmla="*/ 42 h 87"/>
                <a:gd name="T48" fmla="*/ 127 w 199"/>
                <a:gd name="T49" fmla="*/ 20 h 87"/>
                <a:gd name="T50" fmla="*/ 125 w 199"/>
                <a:gd name="T51" fmla="*/ 20 h 87"/>
                <a:gd name="T52" fmla="*/ 113 w 199"/>
                <a:gd name="T53" fmla="*/ 40 h 87"/>
                <a:gd name="T54" fmla="*/ 112 w 199"/>
                <a:gd name="T55" fmla="*/ 61 h 87"/>
                <a:gd name="T56" fmla="*/ 111 w 199"/>
                <a:gd name="T57" fmla="*/ 74 h 87"/>
                <a:gd name="T58" fmla="*/ 104 w 199"/>
                <a:gd name="T59" fmla="*/ 76 h 87"/>
                <a:gd name="T60" fmla="*/ 71 w 199"/>
                <a:gd name="T61" fmla="*/ 0 h 87"/>
                <a:gd name="T62" fmla="*/ 69 w 199"/>
                <a:gd name="T63" fmla="*/ 0 h 87"/>
                <a:gd name="T64" fmla="*/ 57 w 199"/>
                <a:gd name="T65" fmla="*/ 27 h 87"/>
                <a:gd name="T66" fmla="*/ 56 w 199"/>
                <a:gd name="T67" fmla="*/ 50 h 87"/>
                <a:gd name="T68" fmla="*/ 52 w 199"/>
                <a:gd name="T69" fmla="*/ 66 h 87"/>
                <a:gd name="T70" fmla="*/ 36 w 199"/>
                <a:gd name="T71" fmla="*/ 56 h 87"/>
                <a:gd name="T72" fmla="*/ 33 w 199"/>
                <a:gd name="T73" fmla="*/ 56 h 87"/>
                <a:gd name="T74" fmla="*/ 30 w 199"/>
                <a:gd name="T75" fmla="*/ 65 h 87"/>
                <a:gd name="T76" fmla="*/ 19 w 199"/>
                <a:gd name="T77" fmla="*/ 52 h 87"/>
                <a:gd name="T78" fmla="*/ 15 w 199"/>
                <a:gd name="T79" fmla="*/ 52 h 87"/>
                <a:gd name="T80" fmla="*/ 1 w 199"/>
                <a:gd name="T81" fmla="*/ 73 h 87"/>
                <a:gd name="T82" fmla="*/ 4 w 199"/>
                <a:gd name="T83" fmla="*/ 7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9" h="87">
                  <a:moveTo>
                    <a:pt x="4" y="75"/>
                  </a:moveTo>
                  <a:cubicBezTo>
                    <a:pt x="6" y="72"/>
                    <a:pt x="14" y="53"/>
                    <a:pt x="17" y="58"/>
                  </a:cubicBezTo>
                  <a:cubicBezTo>
                    <a:pt x="21" y="65"/>
                    <a:pt x="24" y="71"/>
                    <a:pt x="29" y="76"/>
                  </a:cubicBezTo>
                  <a:cubicBezTo>
                    <a:pt x="30" y="77"/>
                    <a:pt x="32" y="77"/>
                    <a:pt x="33" y="75"/>
                  </a:cubicBezTo>
                  <a:cubicBezTo>
                    <a:pt x="33" y="74"/>
                    <a:pt x="35" y="60"/>
                    <a:pt x="37" y="62"/>
                  </a:cubicBezTo>
                  <a:cubicBezTo>
                    <a:pt x="42" y="66"/>
                    <a:pt x="46" y="69"/>
                    <a:pt x="51" y="72"/>
                  </a:cubicBezTo>
                  <a:cubicBezTo>
                    <a:pt x="52" y="72"/>
                    <a:pt x="53" y="72"/>
                    <a:pt x="54" y="71"/>
                  </a:cubicBezTo>
                  <a:cubicBezTo>
                    <a:pt x="60" y="62"/>
                    <a:pt x="60" y="53"/>
                    <a:pt x="61" y="43"/>
                  </a:cubicBezTo>
                  <a:cubicBezTo>
                    <a:pt x="61" y="35"/>
                    <a:pt x="61" y="28"/>
                    <a:pt x="62" y="20"/>
                  </a:cubicBezTo>
                  <a:cubicBezTo>
                    <a:pt x="62" y="17"/>
                    <a:pt x="66" y="1"/>
                    <a:pt x="74" y="7"/>
                  </a:cubicBezTo>
                  <a:cubicBezTo>
                    <a:pt x="77" y="10"/>
                    <a:pt x="79" y="14"/>
                    <a:pt x="81" y="18"/>
                  </a:cubicBezTo>
                  <a:cubicBezTo>
                    <a:pt x="92" y="40"/>
                    <a:pt x="87" y="69"/>
                    <a:pt x="108" y="86"/>
                  </a:cubicBezTo>
                  <a:cubicBezTo>
                    <a:pt x="109" y="87"/>
                    <a:pt x="110" y="87"/>
                    <a:pt x="111" y="85"/>
                  </a:cubicBezTo>
                  <a:cubicBezTo>
                    <a:pt x="118" y="76"/>
                    <a:pt x="116" y="62"/>
                    <a:pt x="116" y="50"/>
                  </a:cubicBezTo>
                  <a:cubicBezTo>
                    <a:pt x="116" y="41"/>
                    <a:pt x="116" y="30"/>
                    <a:pt x="124" y="24"/>
                  </a:cubicBezTo>
                  <a:cubicBezTo>
                    <a:pt x="126" y="23"/>
                    <a:pt x="133" y="49"/>
                    <a:pt x="135" y="52"/>
                  </a:cubicBezTo>
                  <a:cubicBezTo>
                    <a:pt x="138" y="59"/>
                    <a:pt x="146" y="70"/>
                    <a:pt x="154" y="61"/>
                  </a:cubicBezTo>
                  <a:cubicBezTo>
                    <a:pt x="161" y="54"/>
                    <a:pt x="160" y="56"/>
                    <a:pt x="168" y="58"/>
                  </a:cubicBezTo>
                  <a:cubicBezTo>
                    <a:pt x="176" y="61"/>
                    <a:pt x="186" y="55"/>
                    <a:pt x="194" y="59"/>
                  </a:cubicBezTo>
                  <a:cubicBezTo>
                    <a:pt x="196" y="60"/>
                    <a:pt x="199" y="56"/>
                    <a:pt x="196" y="55"/>
                  </a:cubicBezTo>
                  <a:cubicBezTo>
                    <a:pt x="185" y="51"/>
                    <a:pt x="172" y="60"/>
                    <a:pt x="163" y="49"/>
                  </a:cubicBezTo>
                  <a:cubicBezTo>
                    <a:pt x="163" y="48"/>
                    <a:pt x="161" y="48"/>
                    <a:pt x="161" y="49"/>
                  </a:cubicBezTo>
                  <a:cubicBezTo>
                    <a:pt x="158" y="51"/>
                    <a:pt x="156" y="53"/>
                    <a:pt x="154" y="56"/>
                  </a:cubicBezTo>
                  <a:cubicBezTo>
                    <a:pt x="143" y="69"/>
                    <a:pt x="137" y="46"/>
                    <a:pt x="135" y="42"/>
                  </a:cubicBezTo>
                  <a:cubicBezTo>
                    <a:pt x="133" y="34"/>
                    <a:pt x="132" y="27"/>
                    <a:pt x="127" y="20"/>
                  </a:cubicBezTo>
                  <a:cubicBezTo>
                    <a:pt x="127" y="19"/>
                    <a:pt x="126" y="19"/>
                    <a:pt x="125" y="20"/>
                  </a:cubicBezTo>
                  <a:cubicBezTo>
                    <a:pt x="117" y="23"/>
                    <a:pt x="114" y="31"/>
                    <a:pt x="113" y="40"/>
                  </a:cubicBezTo>
                  <a:cubicBezTo>
                    <a:pt x="112" y="47"/>
                    <a:pt x="112" y="54"/>
                    <a:pt x="112" y="61"/>
                  </a:cubicBezTo>
                  <a:cubicBezTo>
                    <a:pt x="112" y="65"/>
                    <a:pt x="111" y="70"/>
                    <a:pt x="111" y="74"/>
                  </a:cubicBezTo>
                  <a:cubicBezTo>
                    <a:pt x="110" y="82"/>
                    <a:pt x="109" y="83"/>
                    <a:pt x="104" y="76"/>
                  </a:cubicBezTo>
                  <a:cubicBezTo>
                    <a:pt x="87" y="54"/>
                    <a:pt x="97" y="17"/>
                    <a:pt x="71" y="0"/>
                  </a:cubicBezTo>
                  <a:cubicBezTo>
                    <a:pt x="71" y="0"/>
                    <a:pt x="70" y="0"/>
                    <a:pt x="69" y="0"/>
                  </a:cubicBezTo>
                  <a:cubicBezTo>
                    <a:pt x="60" y="7"/>
                    <a:pt x="58" y="16"/>
                    <a:pt x="57" y="27"/>
                  </a:cubicBezTo>
                  <a:cubicBezTo>
                    <a:pt x="56" y="35"/>
                    <a:pt x="57" y="42"/>
                    <a:pt x="56" y="50"/>
                  </a:cubicBezTo>
                  <a:cubicBezTo>
                    <a:pt x="56" y="56"/>
                    <a:pt x="55" y="61"/>
                    <a:pt x="52" y="66"/>
                  </a:cubicBezTo>
                  <a:cubicBezTo>
                    <a:pt x="50" y="69"/>
                    <a:pt x="39" y="58"/>
                    <a:pt x="36" y="56"/>
                  </a:cubicBezTo>
                  <a:cubicBezTo>
                    <a:pt x="35" y="55"/>
                    <a:pt x="34" y="55"/>
                    <a:pt x="33" y="56"/>
                  </a:cubicBezTo>
                  <a:cubicBezTo>
                    <a:pt x="31" y="60"/>
                    <a:pt x="30" y="61"/>
                    <a:pt x="30" y="65"/>
                  </a:cubicBezTo>
                  <a:cubicBezTo>
                    <a:pt x="29" y="70"/>
                    <a:pt x="19" y="53"/>
                    <a:pt x="19" y="52"/>
                  </a:cubicBezTo>
                  <a:cubicBezTo>
                    <a:pt x="18" y="51"/>
                    <a:pt x="16" y="51"/>
                    <a:pt x="15" y="52"/>
                  </a:cubicBezTo>
                  <a:cubicBezTo>
                    <a:pt x="8" y="57"/>
                    <a:pt x="5" y="65"/>
                    <a:pt x="1" y="73"/>
                  </a:cubicBezTo>
                  <a:cubicBezTo>
                    <a:pt x="0" y="75"/>
                    <a:pt x="3" y="77"/>
                    <a:pt x="4" y="7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1" name="Freeform 992"/>
            <p:cNvSpPr/>
            <p:nvPr/>
          </p:nvSpPr>
          <p:spPr bwMode="auto">
            <a:xfrm>
              <a:off x="6628" y="1026"/>
              <a:ext cx="318" cy="388"/>
            </a:xfrm>
            <a:custGeom>
              <a:avLst/>
              <a:gdLst>
                <a:gd name="T0" fmla="*/ 2 w 261"/>
                <a:gd name="T1" fmla="*/ 180 h 318"/>
                <a:gd name="T2" fmla="*/ 130 w 261"/>
                <a:gd name="T3" fmla="*/ 299 h 318"/>
                <a:gd name="T4" fmla="*/ 244 w 261"/>
                <a:gd name="T5" fmla="*/ 174 h 318"/>
                <a:gd name="T6" fmla="*/ 32 w 261"/>
                <a:gd name="T7" fmla="*/ 91 h 318"/>
                <a:gd name="T8" fmla="*/ 19 w 261"/>
                <a:gd name="T9" fmla="*/ 232 h 318"/>
                <a:gd name="T10" fmla="*/ 23 w 261"/>
                <a:gd name="T11" fmla="*/ 231 h 318"/>
                <a:gd name="T12" fmla="*/ 29 w 261"/>
                <a:gd name="T13" fmla="*/ 103 h 318"/>
                <a:gd name="T14" fmla="*/ 94 w 261"/>
                <a:gd name="T15" fmla="*/ 54 h 318"/>
                <a:gd name="T16" fmla="*/ 228 w 261"/>
                <a:gd name="T17" fmla="*/ 125 h 318"/>
                <a:gd name="T18" fmla="*/ 159 w 261"/>
                <a:gd name="T19" fmla="*/ 288 h 318"/>
                <a:gd name="T20" fmla="*/ 6 w 261"/>
                <a:gd name="T21" fmla="*/ 179 h 318"/>
                <a:gd name="T22" fmla="*/ 2 w 261"/>
                <a:gd name="T23" fmla="*/ 180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1" h="318">
                  <a:moveTo>
                    <a:pt x="2" y="180"/>
                  </a:moveTo>
                  <a:cubicBezTo>
                    <a:pt x="17" y="241"/>
                    <a:pt x="61" y="305"/>
                    <a:pt x="130" y="299"/>
                  </a:cubicBezTo>
                  <a:cubicBezTo>
                    <a:pt x="193" y="293"/>
                    <a:pt x="242" y="237"/>
                    <a:pt x="244" y="174"/>
                  </a:cubicBezTo>
                  <a:cubicBezTo>
                    <a:pt x="248" y="71"/>
                    <a:pt x="95" y="0"/>
                    <a:pt x="32" y="91"/>
                  </a:cubicBezTo>
                  <a:cubicBezTo>
                    <a:pt x="2" y="134"/>
                    <a:pt x="0" y="185"/>
                    <a:pt x="19" y="232"/>
                  </a:cubicBezTo>
                  <a:cubicBezTo>
                    <a:pt x="20" y="235"/>
                    <a:pt x="24" y="234"/>
                    <a:pt x="23" y="231"/>
                  </a:cubicBezTo>
                  <a:cubicBezTo>
                    <a:pt x="5" y="187"/>
                    <a:pt x="7" y="146"/>
                    <a:pt x="29" y="103"/>
                  </a:cubicBezTo>
                  <a:cubicBezTo>
                    <a:pt x="43" y="78"/>
                    <a:pt x="66" y="60"/>
                    <a:pt x="94" y="54"/>
                  </a:cubicBezTo>
                  <a:cubicBezTo>
                    <a:pt x="147" y="44"/>
                    <a:pt x="204" y="79"/>
                    <a:pt x="228" y="125"/>
                  </a:cubicBezTo>
                  <a:cubicBezTo>
                    <a:pt x="261" y="186"/>
                    <a:pt x="221" y="264"/>
                    <a:pt x="159" y="288"/>
                  </a:cubicBezTo>
                  <a:cubicBezTo>
                    <a:pt x="81" y="318"/>
                    <a:pt x="23" y="249"/>
                    <a:pt x="6" y="179"/>
                  </a:cubicBezTo>
                  <a:cubicBezTo>
                    <a:pt x="5" y="176"/>
                    <a:pt x="2" y="177"/>
                    <a:pt x="2" y="18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2" name="Freeform 993"/>
            <p:cNvSpPr/>
            <p:nvPr/>
          </p:nvSpPr>
          <p:spPr bwMode="auto">
            <a:xfrm>
              <a:off x="6671" y="1119"/>
              <a:ext cx="240" cy="242"/>
            </a:xfrm>
            <a:custGeom>
              <a:avLst/>
              <a:gdLst>
                <a:gd name="T0" fmla="*/ 4 w 197"/>
                <a:gd name="T1" fmla="*/ 75 h 199"/>
                <a:gd name="T2" fmla="*/ 64 w 197"/>
                <a:gd name="T3" fmla="*/ 181 h 199"/>
                <a:gd name="T4" fmla="*/ 164 w 197"/>
                <a:gd name="T5" fmla="*/ 161 h 199"/>
                <a:gd name="T6" fmla="*/ 154 w 197"/>
                <a:gd name="T7" fmla="*/ 26 h 199"/>
                <a:gd name="T8" fmla="*/ 66 w 197"/>
                <a:gd name="T9" fmla="*/ 4 h 199"/>
                <a:gd name="T10" fmla="*/ 13 w 197"/>
                <a:gd name="T11" fmla="*/ 60 h 199"/>
                <a:gd name="T12" fmla="*/ 17 w 197"/>
                <a:gd name="T13" fmla="*/ 62 h 199"/>
                <a:gd name="T14" fmla="*/ 63 w 197"/>
                <a:gd name="T15" fmla="*/ 9 h 199"/>
                <a:gd name="T16" fmla="*/ 152 w 197"/>
                <a:gd name="T17" fmla="*/ 30 h 199"/>
                <a:gd name="T18" fmla="*/ 157 w 197"/>
                <a:gd name="T19" fmla="*/ 164 h 199"/>
                <a:gd name="T20" fmla="*/ 61 w 197"/>
                <a:gd name="T21" fmla="*/ 174 h 199"/>
                <a:gd name="T22" fmla="*/ 8 w 197"/>
                <a:gd name="T23" fmla="*/ 75 h 199"/>
                <a:gd name="T24" fmla="*/ 4 w 197"/>
                <a:gd name="T25" fmla="*/ 75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7" h="199">
                  <a:moveTo>
                    <a:pt x="4" y="75"/>
                  </a:moveTo>
                  <a:cubicBezTo>
                    <a:pt x="0" y="120"/>
                    <a:pt x="25" y="160"/>
                    <a:pt x="64" y="181"/>
                  </a:cubicBezTo>
                  <a:cubicBezTo>
                    <a:pt x="99" y="199"/>
                    <a:pt x="140" y="194"/>
                    <a:pt x="164" y="161"/>
                  </a:cubicBezTo>
                  <a:cubicBezTo>
                    <a:pt x="193" y="122"/>
                    <a:pt x="196" y="56"/>
                    <a:pt x="154" y="26"/>
                  </a:cubicBezTo>
                  <a:cubicBezTo>
                    <a:pt x="131" y="10"/>
                    <a:pt x="94" y="0"/>
                    <a:pt x="66" y="4"/>
                  </a:cubicBezTo>
                  <a:cubicBezTo>
                    <a:pt x="38" y="8"/>
                    <a:pt x="24" y="37"/>
                    <a:pt x="13" y="60"/>
                  </a:cubicBezTo>
                  <a:cubicBezTo>
                    <a:pt x="13" y="62"/>
                    <a:pt x="16" y="64"/>
                    <a:pt x="17" y="62"/>
                  </a:cubicBezTo>
                  <a:cubicBezTo>
                    <a:pt x="27" y="40"/>
                    <a:pt x="38" y="17"/>
                    <a:pt x="63" y="9"/>
                  </a:cubicBezTo>
                  <a:cubicBezTo>
                    <a:pt x="90" y="0"/>
                    <a:pt x="129" y="16"/>
                    <a:pt x="152" y="30"/>
                  </a:cubicBezTo>
                  <a:cubicBezTo>
                    <a:pt x="197" y="57"/>
                    <a:pt x="185" y="129"/>
                    <a:pt x="157" y="164"/>
                  </a:cubicBezTo>
                  <a:cubicBezTo>
                    <a:pt x="133" y="194"/>
                    <a:pt x="91" y="192"/>
                    <a:pt x="61" y="174"/>
                  </a:cubicBezTo>
                  <a:cubicBezTo>
                    <a:pt x="26" y="154"/>
                    <a:pt x="5" y="115"/>
                    <a:pt x="8" y="75"/>
                  </a:cubicBezTo>
                  <a:cubicBezTo>
                    <a:pt x="8" y="73"/>
                    <a:pt x="4" y="73"/>
                    <a:pt x="4" y="7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3" name="Freeform 994"/>
            <p:cNvSpPr/>
            <p:nvPr/>
          </p:nvSpPr>
          <p:spPr bwMode="auto">
            <a:xfrm>
              <a:off x="6774" y="1237"/>
              <a:ext cx="22" cy="22"/>
            </a:xfrm>
            <a:custGeom>
              <a:avLst/>
              <a:gdLst>
                <a:gd name="T0" fmla="*/ 2 w 18"/>
                <a:gd name="T1" fmla="*/ 9 h 18"/>
                <a:gd name="T2" fmla="*/ 9 w 18"/>
                <a:gd name="T3" fmla="*/ 11 h 18"/>
                <a:gd name="T4" fmla="*/ 17 w 18"/>
                <a:gd name="T5" fmla="*/ 6 h 18"/>
                <a:gd name="T6" fmla="*/ 17 w 18"/>
                <a:gd name="T7" fmla="*/ 3 h 18"/>
                <a:gd name="T8" fmla="*/ 4 w 18"/>
                <a:gd name="T9" fmla="*/ 4 h 18"/>
                <a:gd name="T10" fmla="*/ 8 w 18"/>
                <a:gd name="T11" fmla="*/ 17 h 18"/>
                <a:gd name="T12" fmla="*/ 10 w 18"/>
                <a:gd name="T13" fmla="*/ 17 h 18"/>
                <a:gd name="T14" fmla="*/ 15 w 18"/>
                <a:gd name="T15" fmla="*/ 14 h 18"/>
                <a:gd name="T16" fmla="*/ 18 w 18"/>
                <a:gd name="T17" fmla="*/ 8 h 18"/>
                <a:gd name="T18" fmla="*/ 17 w 18"/>
                <a:gd name="T19" fmla="*/ 6 h 18"/>
                <a:gd name="T20" fmla="*/ 7 w 18"/>
                <a:gd name="T21" fmla="*/ 5 h 18"/>
                <a:gd name="T22" fmla="*/ 3 w 18"/>
                <a:gd name="T23" fmla="*/ 13 h 18"/>
                <a:gd name="T24" fmla="*/ 7 w 18"/>
                <a:gd name="T25" fmla="*/ 14 h 18"/>
                <a:gd name="T26" fmla="*/ 9 w 18"/>
                <a:gd name="T27" fmla="*/ 9 h 18"/>
                <a:gd name="T28" fmla="*/ 15 w 18"/>
                <a:gd name="T29" fmla="*/ 9 h 18"/>
                <a:gd name="T30" fmla="*/ 14 w 18"/>
                <a:gd name="T31" fmla="*/ 7 h 18"/>
                <a:gd name="T32" fmla="*/ 12 w 18"/>
                <a:gd name="T33" fmla="*/ 11 h 18"/>
                <a:gd name="T34" fmla="*/ 8 w 18"/>
                <a:gd name="T35" fmla="*/ 14 h 18"/>
                <a:gd name="T36" fmla="*/ 10 w 18"/>
                <a:gd name="T37" fmla="*/ 14 h 18"/>
                <a:gd name="T38" fmla="*/ 8 w 18"/>
                <a:gd name="T39" fmla="*/ 7 h 18"/>
                <a:gd name="T40" fmla="*/ 15 w 18"/>
                <a:gd name="T41" fmla="*/ 7 h 18"/>
                <a:gd name="T42" fmla="*/ 14 w 18"/>
                <a:gd name="T43" fmla="*/ 4 h 18"/>
                <a:gd name="T44" fmla="*/ 9 w 18"/>
                <a:gd name="T45" fmla="*/ 7 h 18"/>
                <a:gd name="T46" fmla="*/ 3 w 18"/>
                <a:gd name="T47" fmla="*/ 5 h 18"/>
                <a:gd name="T48" fmla="*/ 2 w 18"/>
                <a:gd name="T4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" h="18">
                  <a:moveTo>
                    <a:pt x="2" y="9"/>
                  </a:moveTo>
                  <a:cubicBezTo>
                    <a:pt x="5" y="10"/>
                    <a:pt x="7" y="11"/>
                    <a:pt x="9" y="11"/>
                  </a:cubicBezTo>
                  <a:cubicBezTo>
                    <a:pt x="13" y="11"/>
                    <a:pt x="15" y="9"/>
                    <a:pt x="17" y="6"/>
                  </a:cubicBezTo>
                  <a:cubicBezTo>
                    <a:pt x="18" y="5"/>
                    <a:pt x="18" y="4"/>
                    <a:pt x="17" y="3"/>
                  </a:cubicBezTo>
                  <a:cubicBezTo>
                    <a:pt x="13" y="1"/>
                    <a:pt x="7" y="0"/>
                    <a:pt x="4" y="4"/>
                  </a:cubicBezTo>
                  <a:cubicBezTo>
                    <a:pt x="2" y="8"/>
                    <a:pt x="4" y="14"/>
                    <a:pt x="8" y="17"/>
                  </a:cubicBezTo>
                  <a:cubicBezTo>
                    <a:pt x="8" y="18"/>
                    <a:pt x="10" y="18"/>
                    <a:pt x="10" y="17"/>
                  </a:cubicBezTo>
                  <a:cubicBezTo>
                    <a:pt x="12" y="16"/>
                    <a:pt x="14" y="15"/>
                    <a:pt x="15" y="14"/>
                  </a:cubicBezTo>
                  <a:cubicBezTo>
                    <a:pt x="16" y="12"/>
                    <a:pt x="17" y="10"/>
                    <a:pt x="18" y="8"/>
                  </a:cubicBezTo>
                  <a:cubicBezTo>
                    <a:pt x="18" y="7"/>
                    <a:pt x="18" y="6"/>
                    <a:pt x="17" y="6"/>
                  </a:cubicBezTo>
                  <a:cubicBezTo>
                    <a:pt x="14" y="5"/>
                    <a:pt x="11" y="3"/>
                    <a:pt x="7" y="5"/>
                  </a:cubicBezTo>
                  <a:cubicBezTo>
                    <a:pt x="5" y="6"/>
                    <a:pt x="4" y="10"/>
                    <a:pt x="3" y="13"/>
                  </a:cubicBezTo>
                  <a:cubicBezTo>
                    <a:pt x="2" y="15"/>
                    <a:pt x="6" y="16"/>
                    <a:pt x="7" y="14"/>
                  </a:cubicBezTo>
                  <a:cubicBezTo>
                    <a:pt x="7" y="12"/>
                    <a:pt x="8" y="10"/>
                    <a:pt x="9" y="9"/>
                  </a:cubicBezTo>
                  <a:cubicBezTo>
                    <a:pt x="10" y="7"/>
                    <a:pt x="13" y="9"/>
                    <a:pt x="15" y="9"/>
                  </a:cubicBezTo>
                  <a:cubicBezTo>
                    <a:pt x="15" y="9"/>
                    <a:pt x="14" y="8"/>
                    <a:pt x="14" y="7"/>
                  </a:cubicBezTo>
                  <a:cubicBezTo>
                    <a:pt x="13" y="8"/>
                    <a:pt x="13" y="10"/>
                    <a:pt x="12" y="11"/>
                  </a:cubicBezTo>
                  <a:cubicBezTo>
                    <a:pt x="11" y="12"/>
                    <a:pt x="9" y="13"/>
                    <a:pt x="8" y="14"/>
                  </a:cubicBezTo>
                  <a:cubicBezTo>
                    <a:pt x="9" y="14"/>
                    <a:pt x="10" y="14"/>
                    <a:pt x="10" y="14"/>
                  </a:cubicBezTo>
                  <a:cubicBezTo>
                    <a:pt x="9" y="12"/>
                    <a:pt x="6" y="9"/>
                    <a:pt x="8" y="7"/>
                  </a:cubicBezTo>
                  <a:cubicBezTo>
                    <a:pt x="9" y="4"/>
                    <a:pt x="13" y="6"/>
                    <a:pt x="15" y="7"/>
                  </a:cubicBezTo>
                  <a:cubicBezTo>
                    <a:pt x="14" y="6"/>
                    <a:pt x="14" y="5"/>
                    <a:pt x="14" y="4"/>
                  </a:cubicBezTo>
                  <a:cubicBezTo>
                    <a:pt x="13" y="5"/>
                    <a:pt x="11" y="8"/>
                    <a:pt x="9" y="7"/>
                  </a:cubicBezTo>
                  <a:cubicBezTo>
                    <a:pt x="7" y="7"/>
                    <a:pt x="5" y="6"/>
                    <a:pt x="3" y="5"/>
                  </a:cubicBezTo>
                  <a:cubicBezTo>
                    <a:pt x="1" y="5"/>
                    <a:pt x="0" y="9"/>
                    <a:pt x="2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4" name="Freeform 995"/>
            <p:cNvSpPr/>
            <p:nvPr/>
          </p:nvSpPr>
          <p:spPr bwMode="auto">
            <a:xfrm>
              <a:off x="6750" y="1145"/>
              <a:ext cx="38" cy="97"/>
            </a:xfrm>
            <a:custGeom>
              <a:avLst/>
              <a:gdLst>
                <a:gd name="T0" fmla="*/ 27 w 31"/>
                <a:gd name="T1" fmla="*/ 75 h 79"/>
                <a:gd name="T2" fmla="*/ 8 w 31"/>
                <a:gd name="T3" fmla="*/ 12 h 79"/>
                <a:gd name="T4" fmla="*/ 4 w 31"/>
                <a:gd name="T5" fmla="*/ 13 h 79"/>
                <a:gd name="T6" fmla="*/ 23 w 31"/>
                <a:gd name="T7" fmla="*/ 72 h 79"/>
                <a:gd name="T8" fmla="*/ 27 w 31"/>
                <a:gd name="T9" fmla="*/ 71 h 79"/>
                <a:gd name="T10" fmla="*/ 4 w 31"/>
                <a:gd name="T11" fmla="*/ 2 h 79"/>
                <a:gd name="T12" fmla="*/ 1 w 31"/>
                <a:gd name="T13" fmla="*/ 3 h 79"/>
                <a:gd name="T14" fmla="*/ 13 w 31"/>
                <a:gd name="T15" fmla="*/ 42 h 79"/>
                <a:gd name="T16" fmla="*/ 16 w 31"/>
                <a:gd name="T17" fmla="*/ 40 h 79"/>
                <a:gd name="T18" fmla="*/ 5 w 31"/>
                <a:gd name="T19" fmla="*/ 2 h 79"/>
                <a:gd name="T20" fmla="*/ 1 w 31"/>
                <a:gd name="T21" fmla="*/ 4 h 79"/>
                <a:gd name="T22" fmla="*/ 23 w 31"/>
                <a:gd name="T23" fmla="*/ 70 h 79"/>
                <a:gd name="T24" fmla="*/ 26 w 31"/>
                <a:gd name="T25" fmla="*/ 70 h 79"/>
                <a:gd name="T26" fmla="*/ 8 w 31"/>
                <a:gd name="T27" fmla="*/ 13 h 79"/>
                <a:gd name="T28" fmla="*/ 4 w 31"/>
                <a:gd name="T29" fmla="*/ 14 h 79"/>
                <a:gd name="T30" fmla="*/ 23 w 31"/>
                <a:gd name="T31" fmla="*/ 76 h 79"/>
                <a:gd name="T32" fmla="*/ 27 w 31"/>
                <a:gd name="T33" fmla="*/ 7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79">
                  <a:moveTo>
                    <a:pt x="27" y="75"/>
                  </a:moveTo>
                  <a:cubicBezTo>
                    <a:pt x="21" y="54"/>
                    <a:pt x="16" y="33"/>
                    <a:pt x="8" y="12"/>
                  </a:cubicBezTo>
                  <a:cubicBezTo>
                    <a:pt x="7" y="11"/>
                    <a:pt x="4" y="11"/>
                    <a:pt x="4" y="13"/>
                  </a:cubicBezTo>
                  <a:cubicBezTo>
                    <a:pt x="5" y="34"/>
                    <a:pt x="12" y="54"/>
                    <a:pt x="23" y="72"/>
                  </a:cubicBezTo>
                  <a:cubicBezTo>
                    <a:pt x="24" y="73"/>
                    <a:pt x="26" y="73"/>
                    <a:pt x="27" y="71"/>
                  </a:cubicBezTo>
                  <a:cubicBezTo>
                    <a:pt x="31" y="49"/>
                    <a:pt x="17" y="19"/>
                    <a:pt x="4" y="2"/>
                  </a:cubicBezTo>
                  <a:cubicBezTo>
                    <a:pt x="3" y="0"/>
                    <a:pt x="0" y="1"/>
                    <a:pt x="1" y="3"/>
                  </a:cubicBezTo>
                  <a:cubicBezTo>
                    <a:pt x="3" y="17"/>
                    <a:pt x="6" y="30"/>
                    <a:pt x="13" y="42"/>
                  </a:cubicBezTo>
                  <a:cubicBezTo>
                    <a:pt x="14" y="44"/>
                    <a:pt x="17" y="42"/>
                    <a:pt x="16" y="40"/>
                  </a:cubicBezTo>
                  <a:cubicBezTo>
                    <a:pt x="9" y="28"/>
                    <a:pt x="7" y="15"/>
                    <a:pt x="5" y="2"/>
                  </a:cubicBezTo>
                  <a:cubicBezTo>
                    <a:pt x="3" y="2"/>
                    <a:pt x="2" y="3"/>
                    <a:pt x="1" y="4"/>
                  </a:cubicBezTo>
                  <a:cubicBezTo>
                    <a:pt x="13" y="20"/>
                    <a:pt x="27" y="49"/>
                    <a:pt x="23" y="70"/>
                  </a:cubicBezTo>
                  <a:cubicBezTo>
                    <a:pt x="24" y="70"/>
                    <a:pt x="25" y="70"/>
                    <a:pt x="26" y="70"/>
                  </a:cubicBezTo>
                  <a:cubicBezTo>
                    <a:pt x="16" y="53"/>
                    <a:pt x="9" y="33"/>
                    <a:pt x="8" y="13"/>
                  </a:cubicBezTo>
                  <a:cubicBezTo>
                    <a:pt x="7" y="13"/>
                    <a:pt x="5" y="13"/>
                    <a:pt x="4" y="14"/>
                  </a:cubicBezTo>
                  <a:cubicBezTo>
                    <a:pt x="12" y="34"/>
                    <a:pt x="17" y="55"/>
                    <a:pt x="23" y="76"/>
                  </a:cubicBezTo>
                  <a:cubicBezTo>
                    <a:pt x="24" y="79"/>
                    <a:pt x="28" y="78"/>
                    <a:pt x="27" y="7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5" name="Freeform 996"/>
            <p:cNvSpPr/>
            <p:nvPr/>
          </p:nvSpPr>
          <p:spPr bwMode="auto">
            <a:xfrm>
              <a:off x="6805" y="1227"/>
              <a:ext cx="52" cy="16"/>
            </a:xfrm>
            <a:custGeom>
              <a:avLst/>
              <a:gdLst>
                <a:gd name="T0" fmla="*/ 4 w 43"/>
                <a:gd name="T1" fmla="*/ 11 h 13"/>
                <a:gd name="T2" fmla="*/ 32 w 43"/>
                <a:gd name="T3" fmla="*/ 4 h 13"/>
                <a:gd name="T4" fmla="*/ 30 w 43"/>
                <a:gd name="T5" fmla="*/ 1 h 13"/>
                <a:gd name="T6" fmla="*/ 8 w 43"/>
                <a:gd name="T7" fmla="*/ 6 h 13"/>
                <a:gd name="T8" fmla="*/ 9 w 43"/>
                <a:gd name="T9" fmla="*/ 10 h 13"/>
                <a:gd name="T10" fmla="*/ 40 w 43"/>
                <a:gd name="T11" fmla="*/ 7 h 13"/>
                <a:gd name="T12" fmla="*/ 39 w 43"/>
                <a:gd name="T13" fmla="*/ 4 h 13"/>
                <a:gd name="T14" fmla="*/ 19 w 43"/>
                <a:gd name="T15" fmla="*/ 8 h 13"/>
                <a:gd name="T16" fmla="*/ 18 w 43"/>
                <a:gd name="T17" fmla="*/ 12 h 13"/>
                <a:gd name="T18" fmla="*/ 42 w 43"/>
                <a:gd name="T19" fmla="*/ 7 h 13"/>
                <a:gd name="T20" fmla="*/ 41 w 43"/>
                <a:gd name="T21" fmla="*/ 3 h 13"/>
                <a:gd name="T22" fmla="*/ 8 w 43"/>
                <a:gd name="T23" fmla="*/ 6 h 13"/>
                <a:gd name="T24" fmla="*/ 8 w 43"/>
                <a:gd name="T25" fmla="*/ 10 h 13"/>
                <a:gd name="T26" fmla="*/ 34 w 43"/>
                <a:gd name="T27" fmla="*/ 3 h 13"/>
                <a:gd name="T28" fmla="*/ 32 w 43"/>
                <a:gd name="T29" fmla="*/ 0 h 13"/>
                <a:gd name="T30" fmla="*/ 2 w 43"/>
                <a:gd name="T31" fmla="*/ 7 h 13"/>
                <a:gd name="T32" fmla="*/ 4 w 43"/>
                <a:gd name="T33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13">
                  <a:moveTo>
                    <a:pt x="4" y="11"/>
                  </a:moveTo>
                  <a:cubicBezTo>
                    <a:pt x="13" y="6"/>
                    <a:pt x="23" y="5"/>
                    <a:pt x="32" y="4"/>
                  </a:cubicBezTo>
                  <a:cubicBezTo>
                    <a:pt x="32" y="3"/>
                    <a:pt x="31" y="2"/>
                    <a:pt x="30" y="1"/>
                  </a:cubicBezTo>
                  <a:cubicBezTo>
                    <a:pt x="26" y="7"/>
                    <a:pt x="15" y="6"/>
                    <a:pt x="8" y="6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19" y="8"/>
                    <a:pt x="30" y="6"/>
                    <a:pt x="40" y="7"/>
                  </a:cubicBezTo>
                  <a:cubicBezTo>
                    <a:pt x="40" y="6"/>
                    <a:pt x="40" y="5"/>
                    <a:pt x="39" y="4"/>
                  </a:cubicBezTo>
                  <a:cubicBezTo>
                    <a:pt x="33" y="8"/>
                    <a:pt x="27" y="9"/>
                    <a:pt x="19" y="8"/>
                  </a:cubicBezTo>
                  <a:cubicBezTo>
                    <a:pt x="17" y="7"/>
                    <a:pt x="16" y="11"/>
                    <a:pt x="18" y="12"/>
                  </a:cubicBezTo>
                  <a:cubicBezTo>
                    <a:pt x="27" y="13"/>
                    <a:pt x="35" y="12"/>
                    <a:pt x="42" y="7"/>
                  </a:cubicBezTo>
                  <a:cubicBezTo>
                    <a:pt x="43" y="6"/>
                    <a:pt x="43" y="4"/>
                    <a:pt x="41" y="3"/>
                  </a:cubicBezTo>
                  <a:cubicBezTo>
                    <a:pt x="30" y="2"/>
                    <a:pt x="19" y="4"/>
                    <a:pt x="8" y="6"/>
                  </a:cubicBezTo>
                  <a:cubicBezTo>
                    <a:pt x="6" y="7"/>
                    <a:pt x="6" y="11"/>
                    <a:pt x="8" y="10"/>
                  </a:cubicBezTo>
                  <a:cubicBezTo>
                    <a:pt x="17" y="9"/>
                    <a:pt x="28" y="11"/>
                    <a:pt x="34" y="3"/>
                  </a:cubicBezTo>
                  <a:cubicBezTo>
                    <a:pt x="35" y="2"/>
                    <a:pt x="34" y="0"/>
                    <a:pt x="32" y="0"/>
                  </a:cubicBezTo>
                  <a:cubicBezTo>
                    <a:pt x="22" y="1"/>
                    <a:pt x="12" y="3"/>
                    <a:pt x="2" y="7"/>
                  </a:cubicBezTo>
                  <a:cubicBezTo>
                    <a:pt x="0" y="8"/>
                    <a:pt x="2" y="12"/>
                    <a:pt x="4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6" name="Freeform 997"/>
            <p:cNvSpPr/>
            <p:nvPr/>
          </p:nvSpPr>
          <p:spPr bwMode="auto">
            <a:xfrm>
              <a:off x="6688" y="783"/>
              <a:ext cx="23" cy="299"/>
            </a:xfrm>
            <a:custGeom>
              <a:avLst/>
              <a:gdLst>
                <a:gd name="T0" fmla="*/ 18 w 19"/>
                <a:gd name="T1" fmla="*/ 242 h 245"/>
                <a:gd name="T2" fmla="*/ 10 w 19"/>
                <a:gd name="T3" fmla="*/ 129 h 245"/>
                <a:gd name="T4" fmla="*/ 5 w 19"/>
                <a:gd name="T5" fmla="*/ 70 h 245"/>
                <a:gd name="T6" fmla="*/ 9 w 19"/>
                <a:gd name="T7" fmla="*/ 3 h 245"/>
                <a:gd name="T8" fmla="*/ 5 w 19"/>
                <a:gd name="T9" fmla="*/ 3 h 245"/>
                <a:gd name="T10" fmla="*/ 1 w 19"/>
                <a:gd name="T11" fmla="*/ 64 h 245"/>
                <a:gd name="T12" fmla="*/ 5 w 19"/>
                <a:gd name="T13" fmla="*/ 129 h 245"/>
                <a:gd name="T14" fmla="*/ 14 w 19"/>
                <a:gd name="T15" fmla="*/ 243 h 245"/>
                <a:gd name="T16" fmla="*/ 18 w 19"/>
                <a:gd name="T17" fmla="*/ 242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245">
                  <a:moveTo>
                    <a:pt x="18" y="242"/>
                  </a:moveTo>
                  <a:cubicBezTo>
                    <a:pt x="5" y="205"/>
                    <a:pt x="13" y="167"/>
                    <a:pt x="10" y="129"/>
                  </a:cubicBezTo>
                  <a:cubicBezTo>
                    <a:pt x="8" y="109"/>
                    <a:pt x="5" y="90"/>
                    <a:pt x="5" y="70"/>
                  </a:cubicBezTo>
                  <a:cubicBezTo>
                    <a:pt x="5" y="48"/>
                    <a:pt x="8" y="25"/>
                    <a:pt x="9" y="3"/>
                  </a:cubicBezTo>
                  <a:cubicBezTo>
                    <a:pt x="9" y="0"/>
                    <a:pt x="5" y="0"/>
                    <a:pt x="5" y="3"/>
                  </a:cubicBezTo>
                  <a:cubicBezTo>
                    <a:pt x="4" y="23"/>
                    <a:pt x="2" y="44"/>
                    <a:pt x="1" y="64"/>
                  </a:cubicBezTo>
                  <a:cubicBezTo>
                    <a:pt x="0" y="86"/>
                    <a:pt x="3" y="107"/>
                    <a:pt x="5" y="129"/>
                  </a:cubicBezTo>
                  <a:cubicBezTo>
                    <a:pt x="10" y="167"/>
                    <a:pt x="1" y="206"/>
                    <a:pt x="14" y="243"/>
                  </a:cubicBezTo>
                  <a:cubicBezTo>
                    <a:pt x="15" y="245"/>
                    <a:pt x="19" y="244"/>
                    <a:pt x="18" y="24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7" name="Freeform 998"/>
            <p:cNvSpPr/>
            <p:nvPr/>
          </p:nvSpPr>
          <p:spPr bwMode="auto">
            <a:xfrm>
              <a:off x="6697" y="755"/>
              <a:ext cx="139" cy="327"/>
            </a:xfrm>
            <a:custGeom>
              <a:avLst/>
              <a:gdLst>
                <a:gd name="T0" fmla="*/ 107 w 114"/>
                <a:gd name="T1" fmla="*/ 264 h 268"/>
                <a:gd name="T2" fmla="*/ 103 w 114"/>
                <a:gd name="T3" fmla="*/ 151 h 268"/>
                <a:gd name="T4" fmla="*/ 109 w 114"/>
                <a:gd name="T5" fmla="*/ 56 h 268"/>
                <a:gd name="T6" fmla="*/ 73 w 114"/>
                <a:gd name="T7" fmla="*/ 7 h 268"/>
                <a:gd name="T8" fmla="*/ 2 w 114"/>
                <a:gd name="T9" fmla="*/ 16 h 268"/>
                <a:gd name="T10" fmla="*/ 3 w 114"/>
                <a:gd name="T11" fmla="*/ 20 h 268"/>
                <a:gd name="T12" fmla="*/ 72 w 114"/>
                <a:gd name="T13" fmla="*/ 11 h 268"/>
                <a:gd name="T14" fmla="*/ 106 w 114"/>
                <a:gd name="T15" fmla="*/ 84 h 268"/>
                <a:gd name="T16" fmla="*/ 103 w 114"/>
                <a:gd name="T17" fmla="*/ 265 h 268"/>
                <a:gd name="T18" fmla="*/ 107 w 114"/>
                <a:gd name="T19" fmla="*/ 264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4" h="268">
                  <a:moveTo>
                    <a:pt x="107" y="264"/>
                  </a:moveTo>
                  <a:cubicBezTo>
                    <a:pt x="102" y="227"/>
                    <a:pt x="102" y="189"/>
                    <a:pt x="103" y="151"/>
                  </a:cubicBezTo>
                  <a:cubicBezTo>
                    <a:pt x="105" y="120"/>
                    <a:pt x="114" y="87"/>
                    <a:pt x="109" y="56"/>
                  </a:cubicBezTo>
                  <a:cubicBezTo>
                    <a:pt x="106" y="34"/>
                    <a:pt x="96" y="13"/>
                    <a:pt x="73" y="7"/>
                  </a:cubicBezTo>
                  <a:cubicBezTo>
                    <a:pt x="51" y="0"/>
                    <a:pt x="23" y="8"/>
                    <a:pt x="2" y="16"/>
                  </a:cubicBezTo>
                  <a:cubicBezTo>
                    <a:pt x="0" y="17"/>
                    <a:pt x="1" y="21"/>
                    <a:pt x="3" y="20"/>
                  </a:cubicBezTo>
                  <a:cubicBezTo>
                    <a:pt x="25" y="12"/>
                    <a:pt x="49" y="6"/>
                    <a:pt x="72" y="11"/>
                  </a:cubicBezTo>
                  <a:cubicBezTo>
                    <a:pt x="104" y="17"/>
                    <a:pt x="108" y="57"/>
                    <a:pt x="106" y="84"/>
                  </a:cubicBezTo>
                  <a:cubicBezTo>
                    <a:pt x="101" y="145"/>
                    <a:pt x="95" y="204"/>
                    <a:pt x="103" y="265"/>
                  </a:cubicBezTo>
                  <a:cubicBezTo>
                    <a:pt x="104" y="268"/>
                    <a:pt x="108" y="267"/>
                    <a:pt x="107" y="26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8" name="Freeform 999"/>
            <p:cNvSpPr/>
            <p:nvPr/>
          </p:nvSpPr>
          <p:spPr bwMode="auto">
            <a:xfrm>
              <a:off x="6752" y="993"/>
              <a:ext cx="17" cy="27"/>
            </a:xfrm>
            <a:custGeom>
              <a:avLst/>
              <a:gdLst>
                <a:gd name="T0" fmla="*/ 5 w 14"/>
                <a:gd name="T1" fmla="*/ 15 h 22"/>
                <a:gd name="T2" fmla="*/ 11 w 14"/>
                <a:gd name="T3" fmla="*/ 14 h 22"/>
                <a:gd name="T4" fmla="*/ 12 w 14"/>
                <a:gd name="T5" fmla="*/ 8 h 22"/>
                <a:gd name="T6" fmla="*/ 5 w 14"/>
                <a:gd name="T7" fmla="*/ 0 h 22"/>
                <a:gd name="T8" fmla="*/ 2 w 14"/>
                <a:gd name="T9" fmla="*/ 2 h 22"/>
                <a:gd name="T10" fmla="*/ 3 w 14"/>
                <a:gd name="T11" fmla="*/ 19 h 22"/>
                <a:gd name="T12" fmla="*/ 7 w 14"/>
                <a:gd name="T13" fmla="*/ 18 h 22"/>
                <a:gd name="T14" fmla="*/ 6 w 14"/>
                <a:gd name="T15" fmla="*/ 3 h 22"/>
                <a:gd name="T16" fmla="*/ 4 w 14"/>
                <a:gd name="T17" fmla="*/ 4 h 22"/>
                <a:gd name="T18" fmla="*/ 7 w 14"/>
                <a:gd name="T19" fmla="*/ 7 h 22"/>
                <a:gd name="T20" fmla="*/ 9 w 14"/>
                <a:gd name="T21" fmla="*/ 12 h 22"/>
                <a:gd name="T22" fmla="*/ 10 w 14"/>
                <a:gd name="T23" fmla="*/ 10 h 22"/>
                <a:gd name="T24" fmla="*/ 6 w 14"/>
                <a:gd name="T25" fmla="*/ 11 h 22"/>
                <a:gd name="T26" fmla="*/ 5 w 14"/>
                <a:gd name="T27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22">
                  <a:moveTo>
                    <a:pt x="5" y="15"/>
                  </a:moveTo>
                  <a:cubicBezTo>
                    <a:pt x="7" y="15"/>
                    <a:pt x="9" y="15"/>
                    <a:pt x="11" y="14"/>
                  </a:cubicBezTo>
                  <a:cubicBezTo>
                    <a:pt x="14" y="12"/>
                    <a:pt x="13" y="10"/>
                    <a:pt x="12" y="8"/>
                  </a:cubicBezTo>
                  <a:cubicBezTo>
                    <a:pt x="11" y="3"/>
                    <a:pt x="9" y="2"/>
                    <a:pt x="5" y="0"/>
                  </a:cubicBezTo>
                  <a:cubicBezTo>
                    <a:pt x="4" y="0"/>
                    <a:pt x="3" y="1"/>
                    <a:pt x="2" y="2"/>
                  </a:cubicBezTo>
                  <a:cubicBezTo>
                    <a:pt x="0" y="7"/>
                    <a:pt x="0" y="13"/>
                    <a:pt x="3" y="19"/>
                  </a:cubicBezTo>
                  <a:cubicBezTo>
                    <a:pt x="3" y="22"/>
                    <a:pt x="7" y="21"/>
                    <a:pt x="7" y="18"/>
                  </a:cubicBezTo>
                  <a:cubicBezTo>
                    <a:pt x="4" y="13"/>
                    <a:pt x="4" y="8"/>
                    <a:pt x="6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5" y="5"/>
                    <a:pt x="7" y="6"/>
                    <a:pt x="7" y="7"/>
                  </a:cubicBezTo>
                  <a:cubicBezTo>
                    <a:pt x="9" y="8"/>
                    <a:pt x="9" y="10"/>
                    <a:pt x="9" y="12"/>
                  </a:cubicBezTo>
                  <a:cubicBezTo>
                    <a:pt x="9" y="11"/>
                    <a:pt x="10" y="10"/>
                    <a:pt x="10" y="10"/>
                  </a:cubicBezTo>
                  <a:cubicBezTo>
                    <a:pt x="9" y="11"/>
                    <a:pt x="7" y="11"/>
                    <a:pt x="6" y="11"/>
                  </a:cubicBezTo>
                  <a:cubicBezTo>
                    <a:pt x="3" y="11"/>
                    <a:pt x="2" y="15"/>
                    <a:pt x="5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9" name="Freeform 1000"/>
            <p:cNvSpPr/>
            <p:nvPr/>
          </p:nvSpPr>
          <p:spPr bwMode="auto">
            <a:xfrm>
              <a:off x="6752" y="926"/>
              <a:ext cx="14" cy="11"/>
            </a:xfrm>
            <a:custGeom>
              <a:avLst/>
              <a:gdLst>
                <a:gd name="T0" fmla="*/ 4 w 11"/>
                <a:gd name="T1" fmla="*/ 6 h 9"/>
                <a:gd name="T2" fmla="*/ 5 w 11"/>
                <a:gd name="T3" fmla="*/ 4 h 9"/>
                <a:gd name="T4" fmla="*/ 5 w 11"/>
                <a:gd name="T5" fmla="*/ 4 h 9"/>
                <a:gd name="T6" fmla="*/ 6 w 11"/>
                <a:gd name="T7" fmla="*/ 5 h 9"/>
                <a:gd name="T8" fmla="*/ 7 w 11"/>
                <a:gd name="T9" fmla="*/ 6 h 9"/>
                <a:gd name="T10" fmla="*/ 10 w 11"/>
                <a:gd name="T11" fmla="*/ 4 h 9"/>
                <a:gd name="T12" fmla="*/ 6 w 11"/>
                <a:gd name="T13" fmla="*/ 0 h 9"/>
                <a:gd name="T14" fmla="*/ 1 w 11"/>
                <a:gd name="T15" fmla="*/ 4 h 9"/>
                <a:gd name="T16" fmla="*/ 4 w 11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9">
                  <a:moveTo>
                    <a:pt x="4" y="6"/>
                  </a:moveTo>
                  <a:cubicBezTo>
                    <a:pt x="5" y="5"/>
                    <a:pt x="5" y="5"/>
                    <a:pt x="5" y="4"/>
                  </a:cubicBezTo>
                  <a:cubicBezTo>
                    <a:pt x="6" y="4"/>
                    <a:pt x="6" y="4"/>
                    <a:pt x="5" y="4"/>
                  </a:cubicBezTo>
                  <a:cubicBezTo>
                    <a:pt x="5" y="4"/>
                    <a:pt x="6" y="5"/>
                    <a:pt x="6" y="5"/>
                  </a:cubicBezTo>
                  <a:cubicBezTo>
                    <a:pt x="6" y="5"/>
                    <a:pt x="6" y="6"/>
                    <a:pt x="7" y="6"/>
                  </a:cubicBezTo>
                  <a:cubicBezTo>
                    <a:pt x="8" y="9"/>
                    <a:pt x="11" y="7"/>
                    <a:pt x="10" y="4"/>
                  </a:cubicBezTo>
                  <a:cubicBezTo>
                    <a:pt x="10" y="3"/>
                    <a:pt x="8" y="1"/>
                    <a:pt x="6" y="0"/>
                  </a:cubicBezTo>
                  <a:cubicBezTo>
                    <a:pt x="4" y="0"/>
                    <a:pt x="2" y="2"/>
                    <a:pt x="1" y="4"/>
                  </a:cubicBezTo>
                  <a:cubicBezTo>
                    <a:pt x="0" y="6"/>
                    <a:pt x="3" y="8"/>
                    <a:pt x="4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0" name="Freeform 1001"/>
            <p:cNvSpPr/>
            <p:nvPr/>
          </p:nvSpPr>
          <p:spPr bwMode="auto">
            <a:xfrm>
              <a:off x="6761" y="843"/>
              <a:ext cx="12" cy="18"/>
            </a:xfrm>
            <a:custGeom>
              <a:avLst/>
              <a:gdLst>
                <a:gd name="T0" fmla="*/ 5 w 10"/>
                <a:gd name="T1" fmla="*/ 13 h 15"/>
                <a:gd name="T2" fmla="*/ 9 w 10"/>
                <a:gd name="T3" fmla="*/ 8 h 15"/>
                <a:gd name="T4" fmla="*/ 9 w 10"/>
                <a:gd name="T5" fmla="*/ 1 h 15"/>
                <a:gd name="T6" fmla="*/ 7 w 10"/>
                <a:gd name="T7" fmla="*/ 0 h 15"/>
                <a:gd name="T8" fmla="*/ 0 w 10"/>
                <a:gd name="T9" fmla="*/ 3 h 15"/>
                <a:gd name="T10" fmla="*/ 1 w 10"/>
                <a:gd name="T11" fmla="*/ 5 h 15"/>
                <a:gd name="T12" fmla="*/ 2 w 10"/>
                <a:gd name="T13" fmla="*/ 6 h 15"/>
                <a:gd name="T14" fmla="*/ 2 w 10"/>
                <a:gd name="T15" fmla="*/ 6 h 15"/>
                <a:gd name="T16" fmla="*/ 6 w 10"/>
                <a:gd name="T17" fmla="*/ 7 h 15"/>
                <a:gd name="T18" fmla="*/ 5 w 10"/>
                <a:gd name="T19" fmla="*/ 4 h 15"/>
                <a:gd name="T20" fmla="*/ 4 w 10"/>
                <a:gd name="T21" fmla="*/ 3 h 15"/>
                <a:gd name="T22" fmla="*/ 4 w 10"/>
                <a:gd name="T23" fmla="*/ 3 h 15"/>
                <a:gd name="T24" fmla="*/ 4 w 10"/>
                <a:gd name="T25" fmla="*/ 4 h 15"/>
                <a:gd name="T26" fmla="*/ 7 w 10"/>
                <a:gd name="T27" fmla="*/ 4 h 15"/>
                <a:gd name="T28" fmla="*/ 5 w 10"/>
                <a:gd name="T29" fmla="*/ 2 h 15"/>
                <a:gd name="T30" fmla="*/ 1 w 10"/>
                <a:gd name="T31" fmla="*/ 11 h 15"/>
                <a:gd name="T32" fmla="*/ 5 w 10"/>
                <a:gd name="T33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15">
                  <a:moveTo>
                    <a:pt x="5" y="13"/>
                  </a:moveTo>
                  <a:cubicBezTo>
                    <a:pt x="6" y="11"/>
                    <a:pt x="8" y="10"/>
                    <a:pt x="9" y="8"/>
                  </a:cubicBezTo>
                  <a:cubicBezTo>
                    <a:pt x="10" y="6"/>
                    <a:pt x="9" y="4"/>
                    <a:pt x="9" y="1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5" y="0"/>
                    <a:pt x="1" y="0"/>
                    <a:pt x="0" y="3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1" y="8"/>
                    <a:pt x="5" y="10"/>
                    <a:pt x="6" y="7"/>
                  </a:cubicBezTo>
                  <a:cubicBezTo>
                    <a:pt x="6" y="6"/>
                    <a:pt x="5" y="5"/>
                    <a:pt x="5" y="4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7" y="4"/>
                    <a:pt x="7" y="4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6" y="6"/>
                    <a:pt x="3" y="8"/>
                    <a:pt x="1" y="11"/>
                  </a:cubicBezTo>
                  <a:cubicBezTo>
                    <a:pt x="0" y="13"/>
                    <a:pt x="3" y="15"/>
                    <a:pt x="5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1" name="Freeform 1002"/>
            <p:cNvSpPr/>
            <p:nvPr/>
          </p:nvSpPr>
          <p:spPr bwMode="auto">
            <a:xfrm>
              <a:off x="6765" y="932"/>
              <a:ext cx="6" cy="6"/>
            </a:xfrm>
            <a:custGeom>
              <a:avLst/>
              <a:gdLst>
                <a:gd name="T0" fmla="*/ 2 w 5"/>
                <a:gd name="T1" fmla="*/ 5 h 5"/>
                <a:gd name="T2" fmla="*/ 2 w 5"/>
                <a:gd name="T3" fmla="*/ 0 h 5"/>
                <a:gd name="T4" fmla="*/ 2 w 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5"/>
                  </a:moveTo>
                  <a:cubicBezTo>
                    <a:pt x="5" y="5"/>
                    <a:pt x="5" y="0"/>
                    <a:pt x="2" y="0"/>
                  </a:cubicBezTo>
                  <a:cubicBezTo>
                    <a:pt x="0" y="0"/>
                    <a:pt x="0" y="5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2" name="Freeform 1003"/>
            <p:cNvSpPr/>
            <p:nvPr/>
          </p:nvSpPr>
          <p:spPr bwMode="auto">
            <a:xfrm>
              <a:off x="6762" y="921"/>
              <a:ext cx="9" cy="18"/>
            </a:xfrm>
            <a:custGeom>
              <a:avLst/>
              <a:gdLst>
                <a:gd name="T0" fmla="*/ 7 w 7"/>
                <a:gd name="T1" fmla="*/ 11 h 15"/>
                <a:gd name="T2" fmla="*/ 5 w 7"/>
                <a:gd name="T3" fmla="*/ 8 h 15"/>
                <a:gd name="T4" fmla="*/ 5 w 7"/>
                <a:gd name="T5" fmla="*/ 4 h 15"/>
                <a:gd name="T6" fmla="*/ 2 w 7"/>
                <a:gd name="T7" fmla="*/ 3 h 15"/>
                <a:gd name="T8" fmla="*/ 2 w 7"/>
                <a:gd name="T9" fmla="*/ 6 h 15"/>
                <a:gd name="T10" fmla="*/ 6 w 7"/>
                <a:gd name="T11" fmla="*/ 6 h 15"/>
                <a:gd name="T12" fmla="*/ 4 w 7"/>
                <a:gd name="T13" fmla="*/ 1 h 15"/>
                <a:gd name="T14" fmla="*/ 2 w 7"/>
                <a:gd name="T15" fmla="*/ 2 h 15"/>
                <a:gd name="T16" fmla="*/ 2 w 7"/>
                <a:gd name="T17" fmla="*/ 5 h 15"/>
                <a:gd name="T18" fmla="*/ 6 w 7"/>
                <a:gd name="T19" fmla="*/ 3 h 15"/>
                <a:gd name="T20" fmla="*/ 6 w 7"/>
                <a:gd name="T21" fmla="*/ 3 h 15"/>
                <a:gd name="T22" fmla="*/ 5 w 7"/>
                <a:gd name="T23" fmla="*/ 5 h 15"/>
                <a:gd name="T24" fmla="*/ 5 w 7"/>
                <a:gd name="T25" fmla="*/ 5 h 15"/>
                <a:gd name="T26" fmla="*/ 3 w 7"/>
                <a:gd name="T27" fmla="*/ 5 h 15"/>
                <a:gd name="T28" fmla="*/ 3 w 7"/>
                <a:gd name="T29" fmla="*/ 5 h 15"/>
                <a:gd name="T30" fmla="*/ 2 w 7"/>
                <a:gd name="T31" fmla="*/ 4 h 15"/>
                <a:gd name="T32" fmla="*/ 2 w 7"/>
                <a:gd name="T33" fmla="*/ 4 h 15"/>
                <a:gd name="T34" fmla="*/ 2 w 7"/>
                <a:gd name="T35" fmla="*/ 6 h 15"/>
                <a:gd name="T36" fmla="*/ 6 w 7"/>
                <a:gd name="T37" fmla="*/ 5 h 15"/>
                <a:gd name="T38" fmla="*/ 5 w 7"/>
                <a:gd name="T39" fmla="*/ 3 h 15"/>
                <a:gd name="T40" fmla="*/ 2 w 7"/>
                <a:gd name="T41" fmla="*/ 2 h 15"/>
                <a:gd name="T42" fmla="*/ 1 w 7"/>
                <a:gd name="T43" fmla="*/ 7 h 15"/>
                <a:gd name="T44" fmla="*/ 3 w 7"/>
                <a:gd name="T45" fmla="*/ 12 h 15"/>
                <a:gd name="T46" fmla="*/ 7 w 7"/>
                <a:gd name="T47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15">
                  <a:moveTo>
                    <a:pt x="7" y="11"/>
                  </a:moveTo>
                  <a:cubicBezTo>
                    <a:pt x="6" y="10"/>
                    <a:pt x="6" y="9"/>
                    <a:pt x="5" y="8"/>
                  </a:cubicBezTo>
                  <a:cubicBezTo>
                    <a:pt x="4" y="6"/>
                    <a:pt x="4" y="5"/>
                    <a:pt x="5" y="4"/>
                  </a:cubicBezTo>
                  <a:cubicBezTo>
                    <a:pt x="4" y="4"/>
                    <a:pt x="3" y="4"/>
                    <a:pt x="2" y="3"/>
                  </a:cubicBezTo>
                  <a:cubicBezTo>
                    <a:pt x="2" y="4"/>
                    <a:pt x="2" y="5"/>
                    <a:pt x="2" y="6"/>
                  </a:cubicBezTo>
                  <a:cubicBezTo>
                    <a:pt x="2" y="9"/>
                    <a:pt x="6" y="8"/>
                    <a:pt x="6" y="6"/>
                  </a:cubicBezTo>
                  <a:cubicBezTo>
                    <a:pt x="6" y="4"/>
                    <a:pt x="6" y="2"/>
                    <a:pt x="4" y="1"/>
                  </a:cubicBezTo>
                  <a:cubicBezTo>
                    <a:pt x="4" y="1"/>
                    <a:pt x="3" y="1"/>
                    <a:pt x="2" y="2"/>
                  </a:cubicBezTo>
                  <a:cubicBezTo>
                    <a:pt x="1" y="3"/>
                    <a:pt x="2" y="4"/>
                    <a:pt x="2" y="5"/>
                  </a:cubicBezTo>
                  <a:cubicBezTo>
                    <a:pt x="4" y="7"/>
                    <a:pt x="7" y="5"/>
                    <a:pt x="6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2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6"/>
                    <a:pt x="4" y="6"/>
                    <a:pt x="6" y="5"/>
                  </a:cubicBezTo>
                  <a:cubicBezTo>
                    <a:pt x="6" y="5"/>
                    <a:pt x="6" y="4"/>
                    <a:pt x="5" y="3"/>
                  </a:cubicBezTo>
                  <a:cubicBezTo>
                    <a:pt x="5" y="1"/>
                    <a:pt x="3" y="0"/>
                    <a:pt x="2" y="2"/>
                  </a:cubicBezTo>
                  <a:cubicBezTo>
                    <a:pt x="1" y="4"/>
                    <a:pt x="0" y="6"/>
                    <a:pt x="1" y="7"/>
                  </a:cubicBezTo>
                  <a:cubicBezTo>
                    <a:pt x="1" y="9"/>
                    <a:pt x="2" y="10"/>
                    <a:pt x="3" y="12"/>
                  </a:cubicBezTo>
                  <a:cubicBezTo>
                    <a:pt x="3" y="15"/>
                    <a:pt x="7" y="13"/>
                    <a:pt x="7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3" name="Freeform 1004"/>
            <p:cNvSpPr/>
            <p:nvPr/>
          </p:nvSpPr>
          <p:spPr bwMode="auto">
            <a:xfrm>
              <a:off x="6704" y="1373"/>
              <a:ext cx="13" cy="244"/>
            </a:xfrm>
            <a:custGeom>
              <a:avLst/>
              <a:gdLst>
                <a:gd name="T0" fmla="*/ 7 w 11"/>
                <a:gd name="T1" fmla="*/ 3 h 200"/>
                <a:gd name="T2" fmla="*/ 2 w 11"/>
                <a:gd name="T3" fmla="*/ 98 h 200"/>
                <a:gd name="T4" fmla="*/ 5 w 11"/>
                <a:gd name="T5" fmla="*/ 197 h 200"/>
                <a:gd name="T6" fmla="*/ 9 w 11"/>
                <a:gd name="T7" fmla="*/ 197 h 200"/>
                <a:gd name="T8" fmla="*/ 7 w 11"/>
                <a:gd name="T9" fmla="*/ 98 h 200"/>
                <a:gd name="T10" fmla="*/ 10 w 11"/>
                <a:gd name="T11" fmla="*/ 3 h 200"/>
                <a:gd name="T12" fmla="*/ 7 w 11"/>
                <a:gd name="T13" fmla="*/ 3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00">
                  <a:moveTo>
                    <a:pt x="7" y="3"/>
                  </a:moveTo>
                  <a:cubicBezTo>
                    <a:pt x="7" y="35"/>
                    <a:pt x="0" y="66"/>
                    <a:pt x="2" y="98"/>
                  </a:cubicBezTo>
                  <a:cubicBezTo>
                    <a:pt x="5" y="131"/>
                    <a:pt x="4" y="164"/>
                    <a:pt x="5" y="197"/>
                  </a:cubicBezTo>
                  <a:cubicBezTo>
                    <a:pt x="5" y="200"/>
                    <a:pt x="9" y="200"/>
                    <a:pt x="9" y="197"/>
                  </a:cubicBezTo>
                  <a:cubicBezTo>
                    <a:pt x="8" y="164"/>
                    <a:pt x="9" y="131"/>
                    <a:pt x="7" y="98"/>
                  </a:cubicBezTo>
                  <a:cubicBezTo>
                    <a:pt x="4" y="66"/>
                    <a:pt x="11" y="35"/>
                    <a:pt x="10" y="3"/>
                  </a:cubicBezTo>
                  <a:cubicBezTo>
                    <a:pt x="10" y="0"/>
                    <a:pt x="7" y="0"/>
                    <a:pt x="7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4" name="Freeform 1005"/>
            <p:cNvSpPr/>
            <p:nvPr/>
          </p:nvSpPr>
          <p:spPr bwMode="auto">
            <a:xfrm>
              <a:off x="6849" y="1377"/>
              <a:ext cx="22" cy="212"/>
            </a:xfrm>
            <a:custGeom>
              <a:avLst/>
              <a:gdLst>
                <a:gd name="T0" fmla="*/ 0 w 18"/>
                <a:gd name="T1" fmla="*/ 3 h 174"/>
                <a:gd name="T2" fmla="*/ 14 w 18"/>
                <a:gd name="T3" fmla="*/ 171 h 174"/>
                <a:gd name="T4" fmla="*/ 18 w 18"/>
                <a:gd name="T5" fmla="*/ 170 h 174"/>
                <a:gd name="T6" fmla="*/ 5 w 18"/>
                <a:gd name="T7" fmla="*/ 3 h 174"/>
                <a:gd name="T8" fmla="*/ 0 w 18"/>
                <a:gd name="T9" fmla="*/ 3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74">
                  <a:moveTo>
                    <a:pt x="0" y="3"/>
                  </a:moveTo>
                  <a:cubicBezTo>
                    <a:pt x="7" y="59"/>
                    <a:pt x="6" y="115"/>
                    <a:pt x="14" y="171"/>
                  </a:cubicBezTo>
                  <a:cubicBezTo>
                    <a:pt x="14" y="174"/>
                    <a:pt x="18" y="173"/>
                    <a:pt x="18" y="170"/>
                  </a:cubicBezTo>
                  <a:cubicBezTo>
                    <a:pt x="9" y="115"/>
                    <a:pt x="11" y="58"/>
                    <a:pt x="5" y="3"/>
                  </a:cubicBezTo>
                  <a:cubicBezTo>
                    <a:pt x="4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5" name="Freeform 1006"/>
            <p:cNvSpPr/>
            <p:nvPr/>
          </p:nvSpPr>
          <p:spPr bwMode="auto">
            <a:xfrm>
              <a:off x="6674" y="1598"/>
              <a:ext cx="223" cy="86"/>
            </a:xfrm>
            <a:custGeom>
              <a:avLst/>
              <a:gdLst>
                <a:gd name="T0" fmla="*/ 34 w 183"/>
                <a:gd name="T1" fmla="*/ 21 h 71"/>
                <a:gd name="T2" fmla="*/ 120 w 183"/>
                <a:gd name="T3" fmla="*/ 6 h 71"/>
                <a:gd name="T4" fmla="*/ 151 w 183"/>
                <a:gd name="T5" fmla="*/ 6 h 71"/>
                <a:gd name="T6" fmla="*/ 174 w 183"/>
                <a:gd name="T7" fmla="*/ 17 h 71"/>
                <a:gd name="T8" fmla="*/ 165 w 183"/>
                <a:gd name="T9" fmla="*/ 51 h 71"/>
                <a:gd name="T10" fmla="*/ 130 w 183"/>
                <a:gd name="T11" fmla="*/ 53 h 71"/>
                <a:gd name="T12" fmla="*/ 76 w 183"/>
                <a:gd name="T13" fmla="*/ 64 h 71"/>
                <a:gd name="T14" fmla="*/ 34 w 183"/>
                <a:gd name="T15" fmla="*/ 11 h 71"/>
                <a:gd name="T16" fmla="*/ 32 w 183"/>
                <a:gd name="T17" fmla="*/ 8 h 71"/>
                <a:gd name="T18" fmla="*/ 49 w 183"/>
                <a:gd name="T19" fmla="*/ 63 h 71"/>
                <a:gd name="T20" fmla="*/ 100 w 183"/>
                <a:gd name="T21" fmla="*/ 64 h 71"/>
                <a:gd name="T22" fmla="*/ 140 w 183"/>
                <a:gd name="T23" fmla="*/ 57 h 71"/>
                <a:gd name="T24" fmla="*/ 170 w 183"/>
                <a:gd name="T25" fmla="*/ 54 h 71"/>
                <a:gd name="T26" fmla="*/ 181 w 183"/>
                <a:gd name="T27" fmla="*/ 26 h 71"/>
                <a:gd name="T28" fmla="*/ 155 w 183"/>
                <a:gd name="T29" fmla="*/ 2 h 71"/>
                <a:gd name="T30" fmla="*/ 96 w 183"/>
                <a:gd name="T31" fmla="*/ 4 h 71"/>
                <a:gd name="T32" fmla="*/ 32 w 183"/>
                <a:gd name="T33" fmla="*/ 17 h 71"/>
                <a:gd name="T34" fmla="*/ 34 w 183"/>
                <a:gd name="T35" fmla="*/ 2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3" h="71">
                  <a:moveTo>
                    <a:pt x="34" y="21"/>
                  </a:moveTo>
                  <a:cubicBezTo>
                    <a:pt x="61" y="9"/>
                    <a:pt x="91" y="8"/>
                    <a:pt x="120" y="6"/>
                  </a:cubicBezTo>
                  <a:cubicBezTo>
                    <a:pt x="130" y="5"/>
                    <a:pt x="140" y="5"/>
                    <a:pt x="151" y="6"/>
                  </a:cubicBezTo>
                  <a:cubicBezTo>
                    <a:pt x="160" y="6"/>
                    <a:pt x="169" y="9"/>
                    <a:pt x="174" y="17"/>
                  </a:cubicBezTo>
                  <a:cubicBezTo>
                    <a:pt x="181" y="28"/>
                    <a:pt x="179" y="47"/>
                    <a:pt x="165" y="51"/>
                  </a:cubicBezTo>
                  <a:cubicBezTo>
                    <a:pt x="154" y="55"/>
                    <a:pt x="141" y="52"/>
                    <a:pt x="130" y="53"/>
                  </a:cubicBezTo>
                  <a:cubicBezTo>
                    <a:pt x="111" y="55"/>
                    <a:pt x="94" y="63"/>
                    <a:pt x="76" y="64"/>
                  </a:cubicBezTo>
                  <a:cubicBezTo>
                    <a:pt x="50" y="67"/>
                    <a:pt x="0" y="36"/>
                    <a:pt x="34" y="11"/>
                  </a:cubicBezTo>
                  <a:cubicBezTo>
                    <a:pt x="36" y="9"/>
                    <a:pt x="34" y="6"/>
                    <a:pt x="32" y="8"/>
                  </a:cubicBezTo>
                  <a:cubicBezTo>
                    <a:pt x="5" y="28"/>
                    <a:pt x="25" y="52"/>
                    <a:pt x="49" y="63"/>
                  </a:cubicBezTo>
                  <a:cubicBezTo>
                    <a:pt x="66" y="71"/>
                    <a:pt x="83" y="68"/>
                    <a:pt x="100" y="64"/>
                  </a:cubicBezTo>
                  <a:cubicBezTo>
                    <a:pt x="114" y="61"/>
                    <a:pt x="127" y="56"/>
                    <a:pt x="140" y="57"/>
                  </a:cubicBezTo>
                  <a:cubicBezTo>
                    <a:pt x="150" y="57"/>
                    <a:pt x="160" y="57"/>
                    <a:pt x="170" y="54"/>
                  </a:cubicBezTo>
                  <a:cubicBezTo>
                    <a:pt x="180" y="51"/>
                    <a:pt x="183" y="36"/>
                    <a:pt x="181" y="26"/>
                  </a:cubicBezTo>
                  <a:cubicBezTo>
                    <a:pt x="178" y="12"/>
                    <a:pt x="170" y="4"/>
                    <a:pt x="155" y="2"/>
                  </a:cubicBezTo>
                  <a:cubicBezTo>
                    <a:pt x="135" y="0"/>
                    <a:pt x="115" y="2"/>
                    <a:pt x="96" y="4"/>
                  </a:cubicBezTo>
                  <a:cubicBezTo>
                    <a:pt x="74" y="6"/>
                    <a:pt x="52" y="9"/>
                    <a:pt x="32" y="17"/>
                  </a:cubicBezTo>
                  <a:cubicBezTo>
                    <a:pt x="29" y="19"/>
                    <a:pt x="31" y="22"/>
                    <a:pt x="34" y="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6" name="Freeform 1007"/>
            <p:cNvSpPr/>
            <p:nvPr/>
          </p:nvSpPr>
          <p:spPr bwMode="auto">
            <a:xfrm>
              <a:off x="6728" y="1686"/>
              <a:ext cx="10" cy="48"/>
            </a:xfrm>
            <a:custGeom>
              <a:avLst/>
              <a:gdLst>
                <a:gd name="T0" fmla="*/ 0 w 8"/>
                <a:gd name="T1" fmla="*/ 2 h 40"/>
                <a:gd name="T2" fmla="*/ 1 w 8"/>
                <a:gd name="T3" fmla="*/ 36 h 40"/>
                <a:gd name="T4" fmla="*/ 5 w 8"/>
                <a:gd name="T5" fmla="*/ 37 h 40"/>
                <a:gd name="T6" fmla="*/ 5 w 8"/>
                <a:gd name="T7" fmla="*/ 2 h 40"/>
                <a:gd name="T8" fmla="*/ 0 w 8"/>
                <a:gd name="T9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0">
                  <a:moveTo>
                    <a:pt x="0" y="2"/>
                  </a:moveTo>
                  <a:cubicBezTo>
                    <a:pt x="1" y="13"/>
                    <a:pt x="3" y="25"/>
                    <a:pt x="1" y="36"/>
                  </a:cubicBezTo>
                  <a:cubicBezTo>
                    <a:pt x="1" y="39"/>
                    <a:pt x="5" y="40"/>
                    <a:pt x="5" y="37"/>
                  </a:cubicBezTo>
                  <a:cubicBezTo>
                    <a:pt x="8" y="26"/>
                    <a:pt x="5" y="14"/>
                    <a:pt x="5" y="2"/>
                  </a:cubicBezTo>
                  <a:cubicBezTo>
                    <a:pt x="4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7" name="Freeform 1008"/>
            <p:cNvSpPr/>
            <p:nvPr/>
          </p:nvSpPr>
          <p:spPr bwMode="auto">
            <a:xfrm>
              <a:off x="6783" y="1668"/>
              <a:ext cx="99" cy="147"/>
            </a:xfrm>
            <a:custGeom>
              <a:avLst/>
              <a:gdLst>
                <a:gd name="T0" fmla="*/ 73 w 81"/>
                <a:gd name="T1" fmla="*/ 3 h 120"/>
                <a:gd name="T2" fmla="*/ 74 w 81"/>
                <a:gd name="T3" fmla="*/ 29 h 120"/>
                <a:gd name="T4" fmla="*/ 45 w 81"/>
                <a:gd name="T5" fmla="*/ 45 h 120"/>
                <a:gd name="T6" fmla="*/ 23 w 81"/>
                <a:gd name="T7" fmla="*/ 43 h 120"/>
                <a:gd name="T8" fmla="*/ 20 w 81"/>
                <a:gd name="T9" fmla="*/ 33 h 120"/>
                <a:gd name="T10" fmla="*/ 7 w 81"/>
                <a:gd name="T11" fmla="*/ 25 h 120"/>
                <a:gd name="T12" fmla="*/ 5 w 81"/>
                <a:gd name="T13" fmla="*/ 27 h 120"/>
                <a:gd name="T14" fmla="*/ 6 w 81"/>
                <a:gd name="T15" fmla="*/ 85 h 120"/>
                <a:gd name="T16" fmla="*/ 24 w 81"/>
                <a:gd name="T17" fmla="*/ 112 h 120"/>
                <a:gd name="T18" fmla="*/ 32 w 81"/>
                <a:gd name="T19" fmla="*/ 39 h 120"/>
                <a:gd name="T20" fmla="*/ 28 w 81"/>
                <a:gd name="T21" fmla="*/ 39 h 120"/>
                <a:gd name="T22" fmla="*/ 27 w 81"/>
                <a:gd name="T23" fmla="*/ 99 h 120"/>
                <a:gd name="T24" fmla="*/ 11 w 81"/>
                <a:gd name="T25" fmla="*/ 87 h 120"/>
                <a:gd name="T26" fmla="*/ 7 w 81"/>
                <a:gd name="T27" fmla="*/ 38 h 120"/>
                <a:gd name="T28" fmla="*/ 18 w 81"/>
                <a:gd name="T29" fmla="*/ 42 h 120"/>
                <a:gd name="T30" fmla="*/ 24 w 81"/>
                <a:gd name="T31" fmla="*/ 50 h 120"/>
                <a:gd name="T32" fmla="*/ 54 w 81"/>
                <a:gd name="T33" fmla="*/ 47 h 120"/>
                <a:gd name="T34" fmla="*/ 77 w 81"/>
                <a:gd name="T35" fmla="*/ 35 h 120"/>
                <a:gd name="T36" fmla="*/ 78 w 81"/>
                <a:gd name="T37" fmla="*/ 3 h 120"/>
                <a:gd name="T38" fmla="*/ 73 w 81"/>
                <a:gd name="T39" fmla="*/ 3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1" h="120">
                  <a:moveTo>
                    <a:pt x="73" y="3"/>
                  </a:moveTo>
                  <a:cubicBezTo>
                    <a:pt x="73" y="12"/>
                    <a:pt x="74" y="20"/>
                    <a:pt x="74" y="29"/>
                  </a:cubicBezTo>
                  <a:cubicBezTo>
                    <a:pt x="73" y="42"/>
                    <a:pt x="54" y="42"/>
                    <a:pt x="45" y="45"/>
                  </a:cubicBezTo>
                  <a:cubicBezTo>
                    <a:pt x="38" y="46"/>
                    <a:pt x="28" y="50"/>
                    <a:pt x="23" y="43"/>
                  </a:cubicBezTo>
                  <a:cubicBezTo>
                    <a:pt x="21" y="41"/>
                    <a:pt x="21" y="36"/>
                    <a:pt x="20" y="33"/>
                  </a:cubicBezTo>
                  <a:cubicBezTo>
                    <a:pt x="17" y="27"/>
                    <a:pt x="13" y="26"/>
                    <a:pt x="7" y="25"/>
                  </a:cubicBezTo>
                  <a:cubicBezTo>
                    <a:pt x="6" y="25"/>
                    <a:pt x="5" y="26"/>
                    <a:pt x="5" y="27"/>
                  </a:cubicBezTo>
                  <a:cubicBezTo>
                    <a:pt x="0" y="45"/>
                    <a:pt x="3" y="66"/>
                    <a:pt x="6" y="85"/>
                  </a:cubicBezTo>
                  <a:cubicBezTo>
                    <a:pt x="8" y="92"/>
                    <a:pt x="13" y="114"/>
                    <a:pt x="24" y="112"/>
                  </a:cubicBezTo>
                  <a:cubicBezTo>
                    <a:pt x="40" y="111"/>
                    <a:pt x="33" y="50"/>
                    <a:pt x="32" y="39"/>
                  </a:cubicBezTo>
                  <a:cubicBezTo>
                    <a:pt x="32" y="37"/>
                    <a:pt x="28" y="37"/>
                    <a:pt x="28" y="39"/>
                  </a:cubicBezTo>
                  <a:cubicBezTo>
                    <a:pt x="30" y="59"/>
                    <a:pt x="31" y="80"/>
                    <a:pt x="27" y="99"/>
                  </a:cubicBezTo>
                  <a:cubicBezTo>
                    <a:pt x="24" y="120"/>
                    <a:pt x="13" y="95"/>
                    <a:pt x="11" y="87"/>
                  </a:cubicBezTo>
                  <a:cubicBezTo>
                    <a:pt x="7" y="71"/>
                    <a:pt x="7" y="54"/>
                    <a:pt x="7" y="38"/>
                  </a:cubicBezTo>
                  <a:cubicBezTo>
                    <a:pt x="8" y="23"/>
                    <a:pt x="16" y="35"/>
                    <a:pt x="18" y="42"/>
                  </a:cubicBezTo>
                  <a:cubicBezTo>
                    <a:pt x="20" y="45"/>
                    <a:pt x="21" y="48"/>
                    <a:pt x="24" y="50"/>
                  </a:cubicBezTo>
                  <a:cubicBezTo>
                    <a:pt x="32" y="55"/>
                    <a:pt x="47" y="48"/>
                    <a:pt x="54" y="47"/>
                  </a:cubicBezTo>
                  <a:cubicBezTo>
                    <a:pt x="63" y="45"/>
                    <a:pt x="73" y="43"/>
                    <a:pt x="77" y="35"/>
                  </a:cubicBezTo>
                  <a:cubicBezTo>
                    <a:pt x="81" y="25"/>
                    <a:pt x="77" y="12"/>
                    <a:pt x="78" y="3"/>
                  </a:cubicBezTo>
                  <a:cubicBezTo>
                    <a:pt x="78" y="0"/>
                    <a:pt x="73" y="0"/>
                    <a:pt x="73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237" name="Group 1210"/>
          <p:cNvGrpSpPr/>
          <p:nvPr/>
        </p:nvGrpSpPr>
        <p:grpSpPr bwMode="auto">
          <a:xfrm>
            <a:off x="1055687" y="1276355"/>
            <a:ext cx="9977420" cy="5697548"/>
            <a:chOff x="665" y="804"/>
            <a:chExt cx="6285" cy="3589"/>
          </a:xfrm>
        </p:grpSpPr>
        <p:sp>
          <p:nvSpPr>
            <p:cNvPr id="2888" name="Freeform 1010"/>
            <p:cNvSpPr/>
            <p:nvPr/>
          </p:nvSpPr>
          <p:spPr bwMode="auto">
            <a:xfrm>
              <a:off x="6734" y="1726"/>
              <a:ext cx="45" cy="10"/>
            </a:xfrm>
            <a:custGeom>
              <a:avLst/>
              <a:gdLst>
                <a:gd name="T0" fmla="*/ 35 w 37"/>
                <a:gd name="T1" fmla="*/ 2 h 8"/>
                <a:gd name="T2" fmla="*/ 2 w 37"/>
                <a:gd name="T3" fmla="*/ 4 h 8"/>
                <a:gd name="T4" fmla="*/ 2 w 37"/>
                <a:gd name="T5" fmla="*/ 8 h 8"/>
                <a:gd name="T6" fmla="*/ 34 w 37"/>
                <a:gd name="T7" fmla="*/ 6 h 8"/>
                <a:gd name="T8" fmla="*/ 35 w 37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8">
                  <a:moveTo>
                    <a:pt x="35" y="2"/>
                  </a:moveTo>
                  <a:cubicBezTo>
                    <a:pt x="24" y="0"/>
                    <a:pt x="13" y="3"/>
                    <a:pt x="2" y="4"/>
                  </a:cubicBezTo>
                  <a:cubicBezTo>
                    <a:pt x="0" y="4"/>
                    <a:pt x="0" y="8"/>
                    <a:pt x="2" y="8"/>
                  </a:cubicBezTo>
                  <a:cubicBezTo>
                    <a:pt x="13" y="7"/>
                    <a:pt x="23" y="4"/>
                    <a:pt x="34" y="6"/>
                  </a:cubicBezTo>
                  <a:cubicBezTo>
                    <a:pt x="36" y="7"/>
                    <a:pt x="37" y="3"/>
                    <a:pt x="35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9" name="Freeform 1011"/>
            <p:cNvSpPr/>
            <p:nvPr/>
          </p:nvSpPr>
          <p:spPr bwMode="auto">
            <a:xfrm>
              <a:off x="6688" y="1668"/>
              <a:ext cx="262" cy="188"/>
            </a:xfrm>
            <a:custGeom>
              <a:avLst/>
              <a:gdLst>
                <a:gd name="T0" fmla="*/ 25 w 215"/>
                <a:gd name="T1" fmla="*/ 34 h 154"/>
                <a:gd name="T2" fmla="*/ 2 w 215"/>
                <a:gd name="T3" fmla="*/ 54 h 154"/>
                <a:gd name="T4" fmla="*/ 12 w 215"/>
                <a:gd name="T5" fmla="*/ 119 h 154"/>
                <a:gd name="T6" fmla="*/ 106 w 215"/>
                <a:gd name="T7" fmla="*/ 135 h 154"/>
                <a:gd name="T8" fmla="*/ 181 w 215"/>
                <a:gd name="T9" fmla="*/ 121 h 154"/>
                <a:gd name="T10" fmla="*/ 205 w 215"/>
                <a:gd name="T11" fmla="*/ 93 h 154"/>
                <a:gd name="T12" fmla="*/ 211 w 215"/>
                <a:gd name="T13" fmla="*/ 25 h 154"/>
                <a:gd name="T14" fmla="*/ 159 w 215"/>
                <a:gd name="T15" fmla="*/ 7 h 154"/>
                <a:gd name="T16" fmla="*/ 158 w 215"/>
                <a:gd name="T17" fmla="*/ 11 h 154"/>
                <a:gd name="T18" fmla="*/ 208 w 215"/>
                <a:gd name="T19" fmla="*/ 33 h 154"/>
                <a:gd name="T20" fmla="*/ 202 w 215"/>
                <a:gd name="T21" fmla="*/ 85 h 154"/>
                <a:gd name="T22" fmla="*/ 176 w 215"/>
                <a:gd name="T23" fmla="*/ 118 h 154"/>
                <a:gd name="T24" fmla="*/ 115 w 215"/>
                <a:gd name="T25" fmla="*/ 130 h 154"/>
                <a:gd name="T26" fmla="*/ 24 w 215"/>
                <a:gd name="T27" fmla="*/ 131 h 154"/>
                <a:gd name="T28" fmla="*/ 8 w 215"/>
                <a:gd name="T29" fmla="*/ 79 h 154"/>
                <a:gd name="T30" fmla="*/ 25 w 215"/>
                <a:gd name="T31" fmla="*/ 38 h 154"/>
                <a:gd name="T32" fmla="*/ 25 w 215"/>
                <a:gd name="T33" fmla="*/ 3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5" h="154">
                  <a:moveTo>
                    <a:pt x="25" y="34"/>
                  </a:moveTo>
                  <a:cubicBezTo>
                    <a:pt x="11" y="35"/>
                    <a:pt x="2" y="39"/>
                    <a:pt x="2" y="54"/>
                  </a:cubicBezTo>
                  <a:cubicBezTo>
                    <a:pt x="2" y="75"/>
                    <a:pt x="5" y="100"/>
                    <a:pt x="12" y="119"/>
                  </a:cubicBezTo>
                  <a:cubicBezTo>
                    <a:pt x="23" y="154"/>
                    <a:pt x="81" y="139"/>
                    <a:pt x="106" y="135"/>
                  </a:cubicBezTo>
                  <a:cubicBezTo>
                    <a:pt x="131" y="131"/>
                    <a:pt x="157" y="129"/>
                    <a:pt x="181" y="121"/>
                  </a:cubicBezTo>
                  <a:cubicBezTo>
                    <a:pt x="196" y="117"/>
                    <a:pt x="203" y="108"/>
                    <a:pt x="205" y="93"/>
                  </a:cubicBezTo>
                  <a:cubicBezTo>
                    <a:pt x="207" y="70"/>
                    <a:pt x="215" y="48"/>
                    <a:pt x="211" y="25"/>
                  </a:cubicBezTo>
                  <a:cubicBezTo>
                    <a:pt x="206" y="0"/>
                    <a:pt x="176" y="9"/>
                    <a:pt x="159" y="7"/>
                  </a:cubicBezTo>
                  <a:cubicBezTo>
                    <a:pt x="156" y="7"/>
                    <a:pt x="155" y="11"/>
                    <a:pt x="158" y="11"/>
                  </a:cubicBezTo>
                  <a:cubicBezTo>
                    <a:pt x="178" y="14"/>
                    <a:pt x="205" y="4"/>
                    <a:pt x="208" y="33"/>
                  </a:cubicBezTo>
                  <a:cubicBezTo>
                    <a:pt x="210" y="50"/>
                    <a:pt x="204" y="68"/>
                    <a:pt x="202" y="85"/>
                  </a:cubicBezTo>
                  <a:cubicBezTo>
                    <a:pt x="199" y="104"/>
                    <a:pt x="196" y="113"/>
                    <a:pt x="176" y="118"/>
                  </a:cubicBezTo>
                  <a:cubicBezTo>
                    <a:pt x="156" y="124"/>
                    <a:pt x="135" y="127"/>
                    <a:pt x="115" y="130"/>
                  </a:cubicBezTo>
                  <a:cubicBezTo>
                    <a:pt x="88" y="133"/>
                    <a:pt x="50" y="144"/>
                    <a:pt x="24" y="131"/>
                  </a:cubicBezTo>
                  <a:cubicBezTo>
                    <a:pt x="10" y="123"/>
                    <a:pt x="10" y="92"/>
                    <a:pt x="8" y="79"/>
                  </a:cubicBezTo>
                  <a:cubicBezTo>
                    <a:pt x="7" y="61"/>
                    <a:pt x="0" y="39"/>
                    <a:pt x="25" y="38"/>
                  </a:cubicBezTo>
                  <a:cubicBezTo>
                    <a:pt x="28" y="38"/>
                    <a:pt x="28" y="34"/>
                    <a:pt x="25" y="3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0" name="Freeform 1012"/>
            <p:cNvSpPr/>
            <p:nvPr/>
          </p:nvSpPr>
          <p:spPr bwMode="auto">
            <a:xfrm>
              <a:off x="6717" y="1698"/>
              <a:ext cx="201" cy="114"/>
            </a:xfrm>
            <a:custGeom>
              <a:avLst/>
              <a:gdLst>
                <a:gd name="T0" fmla="*/ 135 w 165"/>
                <a:gd name="T1" fmla="*/ 7 h 94"/>
                <a:gd name="T2" fmla="*/ 158 w 165"/>
                <a:gd name="T3" fmla="*/ 49 h 94"/>
                <a:gd name="T4" fmla="*/ 157 w 165"/>
                <a:gd name="T5" fmla="*/ 70 h 94"/>
                <a:gd name="T6" fmla="*/ 119 w 165"/>
                <a:gd name="T7" fmla="*/ 79 h 94"/>
                <a:gd name="T8" fmla="*/ 43 w 165"/>
                <a:gd name="T9" fmla="*/ 86 h 94"/>
                <a:gd name="T10" fmla="*/ 10 w 165"/>
                <a:gd name="T11" fmla="*/ 79 h 94"/>
                <a:gd name="T12" fmla="*/ 14 w 165"/>
                <a:gd name="T13" fmla="*/ 36 h 94"/>
                <a:gd name="T14" fmla="*/ 12 w 165"/>
                <a:gd name="T15" fmla="*/ 32 h 94"/>
                <a:gd name="T16" fmla="*/ 2 w 165"/>
                <a:gd name="T17" fmla="*/ 59 h 94"/>
                <a:gd name="T18" fmla="*/ 12 w 165"/>
                <a:gd name="T19" fmla="*/ 86 h 94"/>
                <a:gd name="T20" fmla="*/ 55 w 165"/>
                <a:gd name="T21" fmla="*/ 90 h 94"/>
                <a:gd name="T22" fmla="*/ 129 w 165"/>
                <a:gd name="T23" fmla="*/ 83 h 94"/>
                <a:gd name="T24" fmla="*/ 159 w 165"/>
                <a:gd name="T25" fmla="*/ 74 h 94"/>
                <a:gd name="T26" fmla="*/ 163 w 165"/>
                <a:gd name="T27" fmla="*/ 43 h 94"/>
                <a:gd name="T28" fmla="*/ 134 w 165"/>
                <a:gd name="T29" fmla="*/ 3 h 94"/>
                <a:gd name="T30" fmla="*/ 135 w 165"/>
                <a:gd name="T31" fmla="*/ 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5" h="94">
                  <a:moveTo>
                    <a:pt x="135" y="7"/>
                  </a:moveTo>
                  <a:cubicBezTo>
                    <a:pt x="162" y="4"/>
                    <a:pt x="159" y="31"/>
                    <a:pt x="158" y="49"/>
                  </a:cubicBezTo>
                  <a:cubicBezTo>
                    <a:pt x="158" y="56"/>
                    <a:pt x="158" y="63"/>
                    <a:pt x="157" y="70"/>
                  </a:cubicBezTo>
                  <a:cubicBezTo>
                    <a:pt x="156" y="81"/>
                    <a:pt x="126" y="79"/>
                    <a:pt x="119" y="79"/>
                  </a:cubicBezTo>
                  <a:cubicBezTo>
                    <a:pt x="93" y="79"/>
                    <a:pt x="68" y="86"/>
                    <a:pt x="43" y="86"/>
                  </a:cubicBezTo>
                  <a:cubicBezTo>
                    <a:pt x="33" y="87"/>
                    <a:pt x="17" y="88"/>
                    <a:pt x="10" y="79"/>
                  </a:cubicBezTo>
                  <a:cubicBezTo>
                    <a:pt x="4" y="68"/>
                    <a:pt x="2" y="43"/>
                    <a:pt x="14" y="36"/>
                  </a:cubicBezTo>
                  <a:cubicBezTo>
                    <a:pt x="16" y="34"/>
                    <a:pt x="14" y="31"/>
                    <a:pt x="12" y="32"/>
                  </a:cubicBezTo>
                  <a:cubicBezTo>
                    <a:pt x="1" y="39"/>
                    <a:pt x="0" y="47"/>
                    <a:pt x="2" y="59"/>
                  </a:cubicBezTo>
                  <a:cubicBezTo>
                    <a:pt x="3" y="69"/>
                    <a:pt x="4" y="80"/>
                    <a:pt x="12" y="86"/>
                  </a:cubicBezTo>
                  <a:cubicBezTo>
                    <a:pt x="22" y="94"/>
                    <a:pt x="44" y="91"/>
                    <a:pt x="55" y="90"/>
                  </a:cubicBezTo>
                  <a:cubicBezTo>
                    <a:pt x="80" y="89"/>
                    <a:pt x="104" y="84"/>
                    <a:pt x="129" y="83"/>
                  </a:cubicBezTo>
                  <a:cubicBezTo>
                    <a:pt x="137" y="83"/>
                    <a:pt x="153" y="82"/>
                    <a:pt x="159" y="74"/>
                  </a:cubicBezTo>
                  <a:cubicBezTo>
                    <a:pt x="165" y="67"/>
                    <a:pt x="162" y="51"/>
                    <a:pt x="163" y="43"/>
                  </a:cubicBezTo>
                  <a:cubicBezTo>
                    <a:pt x="164" y="21"/>
                    <a:pt x="160" y="0"/>
                    <a:pt x="134" y="3"/>
                  </a:cubicBezTo>
                  <a:cubicBezTo>
                    <a:pt x="131" y="4"/>
                    <a:pt x="132" y="8"/>
                    <a:pt x="135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1" name="Freeform 1013"/>
            <p:cNvSpPr/>
            <p:nvPr/>
          </p:nvSpPr>
          <p:spPr bwMode="auto">
            <a:xfrm>
              <a:off x="6773" y="1548"/>
              <a:ext cx="7" cy="5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0 h 4"/>
                <a:gd name="T4" fmla="*/ 3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6" y="4"/>
                    <a:pt x="6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2" name="Freeform 1014"/>
            <p:cNvSpPr/>
            <p:nvPr/>
          </p:nvSpPr>
          <p:spPr bwMode="auto">
            <a:xfrm>
              <a:off x="6782" y="1469"/>
              <a:ext cx="8" cy="4"/>
            </a:xfrm>
            <a:custGeom>
              <a:avLst/>
              <a:gdLst>
                <a:gd name="T0" fmla="*/ 2 w 7"/>
                <a:gd name="T1" fmla="*/ 3 h 4"/>
                <a:gd name="T2" fmla="*/ 5 w 7"/>
                <a:gd name="T3" fmla="*/ 4 h 4"/>
                <a:gd name="T4" fmla="*/ 7 w 7"/>
                <a:gd name="T5" fmla="*/ 2 h 4"/>
                <a:gd name="T6" fmla="*/ 6 w 7"/>
                <a:gd name="T7" fmla="*/ 0 h 4"/>
                <a:gd name="T8" fmla="*/ 3 w 7"/>
                <a:gd name="T9" fmla="*/ 0 h 4"/>
                <a:gd name="T10" fmla="*/ 0 w 7"/>
                <a:gd name="T11" fmla="*/ 1 h 4"/>
                <a:gd name="T12" fmla="*/ 2 w 7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4">
                  <a:moveTo>
                    <a:pt x="2" y="3"/>
                  </a:moveTo>
                  <a:cubicBezTo>
                    <a:pt x="3" y="4"/>
                    <a:pt x="4" y="4"/>
                    <a:pt x="5" y="4"/>
                  </a:cubicBezTo>
                  <a:cubicBezTo>
                    <a:pt x="6" y="4"/>
                    <a:pt x="7" y="4"/>
                    <a:pt x="7" y="2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3" name="Freeform 1015"/>
            <p:cNvSpPr/>
            <p:nvPr/>
          </p:nvSpPr>
          <p:spPr bwMode="auto">
            <a:xfrm>
              <a:off x="6772" y="1539"/>
              <a:ext cx="18" cy="20"/>
            </a:xfrm>
            <a:custGeom>
              <a:avLst/>
              <a:gdLst>
                <a:gd name="T0" fmla="*/ 8 w 15"/>
                <a:gd name="T1" fmla="*/ 3 h 16"/>
                <a:gd name="T2" fmla="*/ 2 w 15"/>
                <a:gd name="T3" fmla="*/ 6 h 16"/>
                <a:gd name="T4" fmla="*/ 2 w 15"/>
                <a:gd name="T5" fmla="*/ 14 h 16"/>
                <a:gd name="T6" fmla="*/ 5 w 15"/>
                <a:gd name="T7" fmla="*/ 15 h 16"/>
                <a:gd name="T8" fmla="*/ 12 w 15"/>
                <a:gd name="T9" fmla="*/ 12 h 16"/>
                <a:gd name="T10" fmla="*/ 15 w 15"/>
                <a:gd name="T11" fmla="*/ 3 h 16"/>
                <a:gd name="T12" fmla="*/ 12 w 15"/>
                <a:gd name="T13" fmla="*/ 1 h 16"/>
                <a:gd name="T14" fmla="*/ 7 w 15"/>
                <a:gd name="T15" fmla="*/ 8 h 16"/>
                <a:gd name="T16" fmla="*/ 8 w 15"/>
                <a:gd name="T17" fmla="*/ 10 h 16"/>
                <a:gd name="T18" fmla="*/ 9 w 15"/>
                <a:gd name="T19" fmla="*/ 11 h 16"/>
                <a:gd name="T20" fmla="*/ 9 w 15"/>
                <a:gd name="T21" fmla="*/ 11 h 16"/>
                <a:gd name="T22" fmla="*/ 13 w 15"/>
                <a:gd name="T23" fmla="*/ 10 h 16"/>
                <a:gd name="T24" fmla="*/ 12 w 15"/>
                <a:gd name="T25" fmla="*/ 8 h 16"/>
                <a:gd name="T26" fmla="*/ 14 w 15"/>
                <a:gd name="T27" fmla="*/ 5 h 16"/>
                <a:gd name="T28" fmla="*/ 11 w 15"/>
                <a:gd name="T29" fmla="*/ 3 h 16"/>
                <a:gd name="T30" fmla="*/ 9 w 15"/>
                <a:gd name="T31" fmla="*/ 9 h 16"/>
                <a:gd name="T32" fmla="*/ 3 w 15"/>
                <a:gd name="T33" fmla="*/ 12 h 16"/>
                <a:gd name="T34" fmla="*/ 6 w 15"/>
                <a:gd name="T35" fmla="*/ 13 h 16"/>
                <a:gd name="T36" fmla="*/ 6 w 15"/>
                <a:gd name="T37" fmla="*/ 8 h 16"/>
                <a:gd name="T38" fmla="*/ 10 w 15"/>
                <a:gd name="T39" fmla="*/ 7 h 16"/>
                <a:gd name="T40" fmla="*/ 8 w 15"/>
                <a:gd name="T41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16">
                  <a:moveTo>
                    <a:pt x="8" y="3"/>
                  </a:moveTo>
                  <a:cubicBezTo>
                    <a:pt x="6" y="4"/>
                    <a:pt x="4" y="4"/>
                    <a:pt x="2" y="6"/>
                  </a:cubicBezTo>
                  <a:cubicBezTo>
                    <a:pt x="0" y="8"/>
                    <a:pt x="1" y="11"/>
                    <a:pt x="2" y="14"/>
                  </a:cubicBezTo>
                  <a:cubicBezTo>
                    <a:pt x="2" y="15"/>
                    <a:pt x="4" y="16"/>
                    <a:pt x="5" y="15"/>
                  </a:cubicBezTo>
                  <a:cubicBezTo>
                    <a:pt x="7" y="14"/>
                    <a:pt x="10" y="13"/>
                    <a:pt x="12" y="12"/>
                  </a:cubicBezTo>
                  <a:cubicBezTo>
                    <a:pt x="15" y="10"/>
                    <a:pt x="15" y="6"/>
                    <a:pt x="15" y="3"/>
                  </a:cubicBezTo>
                  <a:cubicBezTo>
                    <a:pt x="15" y="2"/>
                    <a:pt x="13" y="0"/>
                    <a:pt x="12" y="1"/>
                  </a:cubicBezTo>
                  <a:cubicBezTo>
                    <a:pt x="9" y="3"/>
                    <a:pt x="7" y="5"/>
                    <a:pt x="7" y="8"/>
                  </a:cubicBezTo>
                  <a:cubicBezTo>
                    <a:pt x="7" y="9"/>
                    <a:pt x="8" y="9"/>
                    <a:pt x="8" y="10"/>
                  </a:cubicBezTo>
                  <a:cubicBezTo>
                    <a:pt x="8" y="11"/>
                    <a:pt x="8" y="11"/>
                    <a:pt x="9" y="11"/>
                  </a:cubicBezTo>
                  <a:cubicBezTo>
                    <a:pt x="9" y="11"/>
                    <a:pt x="9" y="12"/>
                    <a:pt x="9" y="11"/>
                  </a:cubicBezTo>
                  <a:cubicBezTo>
                    <a:pt x="9" y="14"/>
                    <a:pt x="14" y="13"/>
                    <a:pt x="13" y="10"/>
                  </a:cubicBezTo>
                  <a:cubicBezTo>
                    <a:pt x="12" y="9"/>
                    <a:pt x="12" y="9"/>
                    <a:pt x="12" y="8"/>
                  </a:cubicBezTo>
                  <a:cubicBezTo>
                    <a:pt x="11" y="7"/>
                    <a:pt x="13" y="6"/>
                    <a:pt x="14" y="5"/>
                  </a:cubicBezTo>
                  <a:cubicBezTo>
                    <a:pt x="12" y="4"/>
                    <a:pt x="12" y="4"/>
                    <a:pt x="11" y="3"/>
                  </a:cubicBezTo>
                  <a:cubicBezTo>
                    <a:pt x="11" y="5"/>
                    <a:pt x="11" y="8"/>
                    <a:pt x="9" y="9"/>
                  </a:cubicBezTo>
                  <a:cubicBezTo>
                    <a:pt x="7" y="10"/>
                    <a:pt x="5" y="11"/>
                    <a:pt x="3" y="12"/>
                  </a:cubicBezTo>
                  <a:cubicBezTo>
                    <a:pt x="4" y="12"/>
                    <a:pt x="5" y="12"/>
                    <a:pt x="6" y="13"/>
                  </a:cubicBezTo>
                  <a:cubicBezTo>
                    <a:pt x="5" y="12"/>
                    <a:pt x="4" y="9"/>
                    <a:pt x="6" y="8"/>
                  </a:cubicBezTo>
                  <a:cubicBezTo>
                    <a:pt x="7" y="7"/>
                    <a:pt x="8" y="7"/>
                    <a:pt x="10" y="7"/>
                  </a:cubicBezTo>
                  <a:cubicBezTo>
                    <a:pt x="12" y="6"/>
                    <a:pt x="10" y="2"/>
                    <a:pt x="8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4" name="Freeform 1016"/>
            <p:cNvSpPr/>
            <p:nvPr/>
          </p:nvSpPr>
          <p:spPr bwMode="auto">
            <a:xfrm>
              <a:off x="6782" y="1459"/>
              <a:ext cx="8" cy="11"/>
            </a:xfrm>
            <a:custGeom>
              <a:avLst/>
              <a:gdLst>
                <a:gd name="T0" fmla="*/ 3 w 7"/>
                <a:gd name="T1" fmla="*/ 9 h 9"/>
                <a:gd name="T2" fmla="*/ 7 w 7"/>
                <a:gd name="T3" fmla="*/ 3 h 9"/>
                <a:gd name="T4" fmla="*/ 3 w 7"/>
                <a:gd name="T5" fmla="*/ 2 h 9"/>
                <a:gd name="T6" fmla="*/ 2 w 7"/>
                <a:gd name="T7" fmla="*/ 4 h 9"/>
                <a:gd name="T8" fmla="*/ 2 w 7"/>
                <a:gd name="T9" fmla="*/ 5 h 9"/>
                <a:gd name="T10" fmla="*/ 3 w 7"/>
                <a:gd name="T11" fmla="*/ 5 h 9"/>
                <a:gd name="T12" fmla="*/ 3 w 7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9">
                  <a:moveTo>
                    <a:pt x="3" y="9"/>
                  </a:moveTo>
                  <a:cubicBezTo>
                    <a:pt x="6" y="9"/>
                    <a:pt x="6" y="5"/>
                    <a:pt x="7" y="3"/>
                  </a:cubicBezTo>
                  <a:cubicBezTo>
                    <a:pt x="7" y="1"/>
                    <a:pt x="4" y="0"/>
                    <a:pt x="3" y="2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0" y="4"/>
                    <a:pt x="0" y="9"/>
                    <a:pt x="3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5" name="Freeform 1017"/>
            <p:cNvSpPr/>
            <p:nvPr/>
          </p:nvSpPr>
          <p:spPr bwMode="auto">
            <a:xfrm>
              <a:off x="5586" y="2117"/>
              <a:ext cx="222" cy="168"/>
            </a:xfrm>
            <a:custGeom>
              <a:avLst/>
              <a:gdLst>
                <a:gd name="T0" fmla="*/ 5 w 182"/>
                <a:gd name="T1" fmla="*/ 134 h 138"/>
                <a:gd name="T2" fmla="*/ 52 w 182"/>
                <a:gd name="T3" fmla="*/ 63 h 138"/>
                <a:gd name="T4" fmla="*/ 72 w 182"/>
                <a:gd name="T5" fmla="*/ 33 h 138"/>
                <a:gd name="T6" fmla="*/ 94 w 182"/>
                <a:gd name="T7" fmla="*/ 13 h 138"/>
                <a:gd name="T8" fmla="*/ 104 w 182"/>
                <a:gd name="T9" fmla="*/ 33 h 138"/>
                <a:gd name="T10" fmla="*/ 116 w 182"/>
                <a:gd name="T11" fmla="*/ 47 h 138"/>
                <a:gd name="T12" fmla="*/ 127 w 182"/>
                <a:gd name="T13" fmla="*/ 66 h 138"/>
                <a:gd name="T14" fmla="*/ 152 w 182"/>
                <a:gd name="T15" fmla="*/ 100 h 138"/>
                <a:gd name="T16" fmla="*/ 178 w 182"/>
                <a:gd name="T17" fmla="*/ 135 h 138"/>
                <a:gd name="T18" fmla="*/ 182 w 182"/>
                <a:gd name="T19" fmla="*/ 135 h 138"/>
                <a:gd name="T20" fmla="*/ 172 w 182"/>
                <a:gd name="T21" fmla="*/ 116 h 138"/>
                <a:gd name="T22" fmla="*/ 134 w 182"/>
                <a:gd name="T23" fmla="*/ 69 h 138"/>
                <a:gd name="T24" fmla="*/ 120 w 182"/>
                <a:gd name="T25" fmla="*/ 45 h 138"/>
                <a:gd name="T26" fmla="*/ 106 w 182"/>
                <a:gd name="T27" fmla="*/ 29 h 138"/>
                <a:gd name="T28" fmla="*/ 93 w 182"/>
                <a:gd name="T29" fmla="*/ 5 h 138"/>
                <a:gd name="T30" fmla="*/ 82 w 182"/>
                <a:gd name="T31" fmla="*/ 7 h 138"/>
                <a:gd name="T32" fmla="*/ 63 w 182"/>
                <a:gd name="T33" fmla="*/ 39 h 138"/>
                <a:gd name="T34" fmla="*/ 2 w 182"/>
                <a:gd name="T35" fmla="*/ 132 h 138"/>
                <a:gd name="T36" fmla="*/ 5 w 182"/>
                <a:gd name="T37" fmla="*/ 13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2" h="138">
                  <a:moveTo>
                    <a:pt x="5" y="134"/>
                  </a:moveTo>
                  <a:cubicBezTo>
                    <a:pt x="19" y="110"/>
                    <a:pt x="36" y="86"/>
                    <a:pt x="52" y="63"/>
                  </a:cubicBezTo>
                  <a:cubicBezTo>
                    <a:pt x="59" y="53"/>
                    <a:pt x="65" y="43"/>
                    <a:pt x="72" y="33"/>
                  </a:cubicBezTo>
                  <a:cubicBezTo>
                    <a:pt x="75" y="30"/>
                    <a:pt x="86" y="0"/>
                    <a:pt x="94" y="13"/>
                  </a:cubicBezTo>
                  <a:cubicBezTo>
                    <a:pt x="98" y="19"/>
                    <a:pt x="99" y="27"/>
                    <a:pt x="104" y="33"/>
                  </a:cubicBezTo>
                  <a:cubicBezTo>
                    <a:pt x="108" y="39"/>
                    <a:pt x="112" y="41"/>
                    <a:pt x="116" y="47"/>
                  </a:cubicBezTo>
                  <a:cubicBezTo>
                    <a:pt x="120" y="54"/>
                    <a:pt x="123" y="60"/>
                    <a:pt x="127" y="66"/>
                  </a:cubicBezTo>
                  <a:cubicBezTo>
                    <a:pt x="135" y="78"/>
                    <a:pt x="143" y="90"/>
                    <a:pt x="152" y="100"/>
                  </a:cubicBezTo>
                  <a:cubicBezTo>
                    <a:pt x="160" y="110"/>
                    <a:pt x="178" y="122"/>
                    <a:pt x="178" y="135"/>
                  </a:cubicBezTo>
                  <a:cubicBezTo>
                    <a:pt x="178" y="138"/>
                    <a:pt x="182" y="138"/>
                    <a:pt x="182" y="135"/>
                  </a:cubicBezTo>
                  <a:cubicBezTo>
                    <a:pt x="182" y="127"/>
                    <a:pt x="176" y="121"/>
                    <a:pt x="172" y="116"/>
                  </a:cubicBezTo>
                  <a:cubicBezTo>
                    <a:pt x="159" y="100"/>
                    <a:pt x="146" y="86"/>
                    <a:pt x="134" y="69"/>
                  </a:cubicBezTo>
                  <a:cubicBezTo>
                    <a:pt x="129" y="62"/>
                    <a:pt x="124" y="53"/>
                    <a:pt x="120" y="45"/>
                  </a:cubicBezTo>
                  <a:cubicBezTo>
                    <a:pt x="116" y="38"/>
                    <a:pt x="110" y="35"/>
                    <a:pt x="106" y="29"/>
                  </a:cubicBezTo>
                  <a:cubicBezTo>
                    <a:pt x="101" y="23"/>
                    <a:pt x="101" y="10"/>
                    <a:pt x="93" y="5"/>
                  </a:cubicBezTo>
                  <a:cubicBezTo>
                    <a:pt x="89" y="3"/>
                    <a:pt x="85" y="3"/>
                    <a:pt x="82" y="7"/>
                  </a:cubicBezTo>
                  <a:cubicBezTo>
                    <a:pt x="74" y="17"/>
                    <a:pt x="70" y="29"/>
                    <a:pt x="63" y="39"/>
                  </a:cubicBezTo>
                  <a:cubicBezTo>
                    <a:pt x="41" y="69"/>
                    <a:pt x="20" y="101"/>
                    <a:pt x="2" y="132"/>
                  </a:cubicBezTo>
                  <a:cubicBezTo>
                    <a:pt x="0" y="135"/>
                    <a:pt x="4" y="137"/>
                    <a:pt x="5" y="13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6" name="Freeform 1018"/>
            <p:cNvSpPr/>
            <p:nvPr/>
          </p:nvSpPr>
          <p:spPr bwMode="auto">
            <a:xfrm>
              <a:off x="5593" y="2259"/>
              <a:ext cx="216" cy="103"/>
            </a:xfrm>
            <a:custGeom>
              <a:avLst/>
              <a:gdLst>
                <a:gd name="T0" fmla="*/ 1 w 177"/>
                <a:gd name="T1" fmla="*/ 22 h 85"/>
                <a:gd name="T2" fmla="*/ 24 w 177"/>
                <a:gd name="T3" fmla="*/ 54 h 85"/>
                <a:gd name="T4" fmla="*/ 36 w 177"/>
                <a:gd name="T5" fmla="*/ 78 h 85"/>
                <a:gd name="T6" fmla="*/ 39 w 177"/>
                <a:gd name="T7" fmla="*/ 78 h 85"/>
                <a:gd name="T8" fmla="*/ 57 w 177"/>
                <a:gd name="T9" fmla="*/ 48 h 85"/>
                <a:gd name="T10" fmla="*/ 80 w 177"/>
                <a:gd name="T11" fmla="*/ 31 h 85"/>
                <a:gd name="T12" fmla="*/ 96 w 177"/>
                <a:gd name="T13" fmla="*/ 55 h 85"/>
                <a:gd name="T14" fmla="*/ 113 w 177"/>
                <a:gd name="T15" fmla="*/ 76 h 85"/>
                <a:gd name="T16" fmla="*/ 127 w 177"/>
                <a:gd name="T17" fmla="*/ 57 h 85"/>
                <a:gd name="T18" fmla="*/ 139 w 177"/>
                <a:gd name="T19" fmla="*/ 33 h 85"/>
                <a:gd name="T20" fmla="*/ 155 w 177"/>
                <a:gd name="T21" fmla="*/ 23 h 85"/>
                <a:gd name="T22" fmla="*/ 161 w 177"/>
                <a:gd name="T23" fmla="*/ 31 h 85"/>
                <a:gd name="T24" fmla="*/ 168 w 177"/>
                <a:gd name="T25" fmla="*/ 39 h 85"/>
                <a:gd name="T26" fmla="*/ 171 w 177"/>
                <a:gd name="T27" fmla="*/ 38 h 85"/>
                <a:gd name="T28" fmla="*/ 176 w 177"/>
                <a:gd name="T29" fmla="*/ 18 h 85"/>
                <a:gd name="T30" fmla="*/ 172 w 177"/>
                <a:gd name="T31" fmla="*/ 17 h 85"/>
                <a:gd name="T32" fmla="*/ 170 w 177"/>
                <a:gd name="T33" fmla="*/ 27 h 85"/>
                <a:gd name="T34" fmla="*/ 167 w 177"/>
                <a:gd name="T35" fmla="*/ 32 h 85"/>
                <a:gd name="T36" fmla="*/ 155 w 177"/>
                <a:gd name="T37" fmla="*/ 18 h 85"/>
                <a:gd name="T38" fmla="*/ 140 w 177"/>
                <a:gd name="T39" fmla="*/ 21 h 85"/>
                <a:gd name="T40" fmla="*/ 122 w 177"/>
                <a:gd name="T41" fmla="*/ 60 h 85"/>
                <a:gd name="T42" fmla="*/ 111 w 177"/>
                <a:gd name="T43" fmla="*/ 67 h 85"/>
                <a:gd name="T44" fmla="*/ 99 w 177"/>
                <a:gd name="T45" fmla="*/ 52 h 85"/>
                <a:gd name="T46" fmla="*/ 61 w 177"/>
                <a:gd name="T47" fmla="*/ 27 h 85"/>
                <a:gd name="T48" fmla="*/ 39 w 177"/>
                <a:gd name="T49" fmla="*/ 72 h 85"/>
                <a:gd name="T50" fmla="*/ 24 w 177"/>
                <a:gd name="T51" fmla="*/ 47 h 85"/>
                <a:gd name="T52" fmla="*/ 5 w 177"/>
                <a:gd name="T53" fmla="*/ 20 h 85"/>
                <a:gd name="T54" fmla="*/ 1 w 177"/>
                <a:gd name="T55" fmla="*/ 2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7" h="85">
                  <a:moveTo>
                    <a:pt x="1" y="22"/>
                  </a:moveTo>
                  <a:cubicBezTo>
                    <a:pt x="8" y="34"/>
                    <a:pt x="16" y="43"/>
                    <a:pt x="24" y="54"/>
                  </a:cubicBezTo>
                  <a:cubicBezTo>
                    <a:pt x="29" y="62"/>
                    <a:pt x="30" y="71"/>
                    <a:pt x="36" y="78"/>
                  </a:cubicBezTo>
                  <a:cubicBezTo>
                    <a:pt x="37" y="79"/>
                    <a:pt x="39" y="79"/>
                    <a:pt x="39" y="78"/>
                  </a:cubicBezTo>
                  <a:cubicBezTo>
                    <a:pt x="46" y="68"/>
                    <a:pt x="51" y="58"/>
                    <a:pt x="57" y="48"/>
                  </a:cubicBezTo>
                  <a:cubicBezTo>
                    <a:pt x="61" y="41"/>
                    <a:pt x="68" y="10"/>
                    <a:pt x="80" y="31"/>
                  </a:cubicBezTo>
                  <a:cubicBezTo>
                    <a:pt x="85" y="40"/>
                    <a:pt x="90" y="47"/>
                    <a:pt x="96" y="55"/>
                  </a:cubicBezTo>
                  <a:cubicBezTo>
                    <a:pt x="102" y="61"/>
                    <a:pt x="106" y="70"/>
                    <a:pt x="113" y="76"/>
                  </a:cubicBezTo>
                  <a:cubicBezTo>
                    <a:pt x="122" y="85"/>
                    <a:pt x="126" y="60"/>
                    <a:pt x="127" y="57"/>
                  </a:cubicBezTo>
                  <a:cubicBezTo>
                    <a:pt x="131" y="49"/>
                    <a:pt x="136" y="41"/>
                    <a:pt x="139" y="33"/>
                  </a:cubicBezTo>
                  <a:cubicBezTo>
                    <a:pt x="140" y="25"/>
                    <a:pt x="146" y="22"/>
                    <a:pt x="155" y="23"/>
                  </a:cubicBezTo>
                  <a:cubicBezTo>
                    <a:pt x="157" y="26"/>
                    <a:pt x="159" y="29"/>
                    <a:pt x="161" y="31"/>
                  </a:cubicBezTo>
                  <a:cubicBezTo>
                    <a:pt x="163" y="34"/>
                    <a:pt x="165" y="37"/>
                    <a:pt x="168" y="39"/>
                  </a:cubicBezTo>
                  <a:cubicBezTo>
                    <a:pt x="169" y="40"/>
                    <a:pt x="171" y="40"/>
                    <a:pt x="171" y="38"/>
                  </a:cubicBezTo>
                  <a:cubicBezTo>
                    <a:pt x="173" y="31"/>
                    <a:pt x="174" y="25"/>
                    <a:pt x="176" y="18"/>
                  </a:cubicBezTo>
                  <a:cubicBezTo>
                    <a:pt x="177" y="15"/>
                    <a:pt x="173" y="14"/>
                    <a:pt x="172" y="17"/>
                  </a:cubicBezTo>
                  <a:cubicBezTo>
                    <a:pt x="171" y="20"/>
                    <a:pt x="170" y="23"/>
                    <a:pt x="170" y="27"/>
                  </a:cubicBezTo>
                  <a:cubicBezTo>
                    <a:pt x="169" y="31"/>
                    <a:pt x="170" y="36"/>
                    <a:pt x="167" y="32"/>
                  </a:cubicBezTo>
                  <a:cubicBezTo>
                    <a:pt x="163" y="28"/>
                    <a:pt x="160" y="21"/>
                    <a:pt x="155" y="18"/>
                  </a:cubicBezTo>
                  <a:cubicBezTo>
                    <a:pt x="150" y="15"/>
                    <a:pt x="144" y="15"/>
                    <a:pt x="140" y="21"/>
                  </a:cubicBezTo>
                  <a:cubicBezTo>
                    <a:pt x="134" y="33"/>
                    <a:pt x="126" y="47"/>
                    <a:pt x="122" y="60"/>
                  </a:cubicBezTo>
                  <a:cubicBezTo>
                    <a:pt x="119" y="67"/>
                    <a:pt x="118" y="77"/>
                    <a:pt x="111" y="67"/>
                  </a:cubicBezTo>
                  <a:cubicBezTo>
                    <a:pt x="107" y="61"/>
                    <a:pt x="104" y="57"/>
                    <a:pt x="99" y="52"/>
                  </a:cubicBezTo>
                  <a:cubicBezTo>
                    <a:pt x="90" y="42"/>
                    <a:pt x="76" y="0"/>
                    <a:pt x="61" y="27"/>
                  </a:cubicBezTo>
                  <a:cubicBezTo>
                    <a:pt x="53" y="42"/>
                    <a:pt x="47" y="57"/>
                    <a:pt x="39" y="72"/>
                  </a:cubicBezTo>
                  <a:cubicBezTo>
                    <a:pt x="39" y="72"/>
                    <a:pt x="25" y="49"/>
                    <a:pt x="24" y="47"/>
                  </a:cubicBezTo>
                  <a:cubicBezTo>
                    <a:pt x="18" y="38"/>
                    <a:pt x="10" y="30"/>
                    <a:pt x="5" y="20"/>
                  </a:cubicBezTo>
                  <a:cubicBezTo>
                    <a:pt x="3" y="18"/>
                    <a:pt x="0" y="20"/>
                    <a:pt x="1" y="2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7" name="Freeform 1019"/>
            <p:cNvSpPr/>
            <p:nvPr/>
          </p:nvSpPr>
          <p:spPr bwMode="auto">
            <a:xfrm>
              <a:off x="5590" y="2280"/>
              <a:ext cx="17" cy="438"/>
            </a:xfrm>
            <a:custGeom>
              <a:avLst/>
              <a:gdLst>
                <a:gd name="T0" fmla="*/ 1 w 14"/>
                <a:gd name="T1" fmla="*/ 3 h 359"/>
                <a:gd name="T2" fmla="*/ 2 w 14"/>
                <a:gd name="T3" fmla="*/ 82 h 359"/>
                <a:gd name="T4" fmla="*/ 6 w 14"/>
                <a:gd name="T5" fmla="*/ 175 h 359"/>
                <a:gd name="T6" fmla="*/ 10 w 14"/>
                <a:gd name="T7" fmla="*/ 356 h 359"/>
                <a:gd name="T8" fmla="*/ 14 w 14"/>
                <a:gd name="T9" fmla="*/ 356 h 359"/>
                <a:gd name="T10" fmla="*/ 10 w 14"/>
                <a:gd name="T11" fmla="*/ 168 h 359"/>
                <a:gd name="T12" fmla="*/ 6 w 14"/>
                <a:gd name="T13" fmla="*/ 76 h 359"/>
                <a:gd name="T14" fmla="*/ 5 w 14"/>
                <a:gd name="T15" fmla="*/ 2 h 359"/>
                <a:gd name="T16" fmla="*/ 1 w 14"/>
                <a:gd name="T17" fmla="*/ 3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59">
                  <a:moveTo>
                    <a:pt x="1" y="3"/>
                  </a:moveTo>
                  <a:cubicBezTo>
                    <a:pt x="7" y="29"/>
                    <a:pt x="2" y="56"/>
                    <a:pt x="2" y="82"/>
                  </a:cubicBezTo>
                  <a:cubicBezTo>
                    <a:pt x="2" y="113"/>
                    <a:pt x="5" y="144"/>
                    <a:pt x="6" y="175"/>
                  </a:cubicBezTo>
                  <a:cubicBezTo>
                    <a:pt x="8" y="235"/>
                    <a:pt x="10" y="296"/>
                    <a:pt x="10" y="356"/>
                  </a:cubicBezTo>
                  <a:cubicBezTo>
                    <a:pt x="10" y="359"/>
                    <a:pt x="14" y="359"/>
                    <a:pt x="14" y="356"/>
                  </a:cubicBezTo>
                  <a:cubicBezTo>
                    <a:pt x="14" y="294"/>
                    <a:pt x="12" y="231"/>
                    <a:pt x="10" y="168"/>
                  </a:cubicBezTo>
                  <a:cubicBezTo>
                    <a:pt x="9" y="137"/>
                    <a:pt x="6" y="107"/>
                    <a:pt x="6" y="76"/>
                  </a:cubicBezTo>
                  <a:cubicBezTo>
                    <a:pt x="6" y="51"/>
                    <a:pt x="11" y="26"/>
                    <a:pt x="5" y="2"/>
                  </a:cubicBezTo>
                  <a:cubicBezTo>
                    <a:pt x="4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8" name="Freeform 1020"/>
            <p:cNvSpPr/>
            <p:nvPr/>
          </p:nvSpPr>
          <p:spPr bwMode="auto">
            <a:xfrm>
              <a:off x="5804" y="2280"/>
              <a:ext cx="12" cy="439"/>
            </a:xfrm>
            <a:custGeom>
              <a:avLst/>
              <a:gdLst>
                <a:gd name="T0" fmla="*/ 1 w 10"/>
                <a:gd name="T1" fmla="*/ 3 h 360"/>
                <a:gd name="T2" fmla="*/ 6 w 10"/>
                <a:gd name="T3" fmla="*/ 91 h 360"/>
                <a:gd name="T4" fmla="*/ 4 w 10"/>
                <a:gd name="T5" fmla="*/ 184 h 360"/>
                <a:gd name="T6" fmla="*/ 3 w 10"/>
                <a:gd name="T7" fmla="*/ 280 h 360"/>
                <a:gd name="T8" fmla="*/ 3 w 10"/>
                <a:gd name="T9" fmla="*/ 325 h 360"/>
                <a:gd name="T10" fmla="*/ 3 w 10"/>
                <a:gd name="T11" fmla="*/ 355 h 360"/>
                <a:gd name="T12" fmla="*/ 5 w 10"/>
                <a:gd name="T13" fmla="*/ 359 h 360"/>
                <a:gd name="T14" fmla="*/ 8 w 10"/>
                <a:gd name="T15" fmla="*/ 349 h 360"/>
                <a:gd name="T16" fmla="*/ 8 w 10"/>
                <a:gd name="T17" fmla="*/ 312 h 360"/>
                <a:gd name="T18" fmla="*/ 8 w 10"/>
                <a:gd name="T19" fmla="*/ 204 h 360"/>
                <a:gd name="T20" fmla="*/ 10 w 10"/>
                <a:gd name="T21" fmla="*/ 103 h 360"/>
                <a:gd name="T22" fmla="*/ 5 w 10"/>
                <a:gd name="T23" fmla="*/ 3 h 360"/>
                <a:gd name="T24" fmla="*/ 1 w 10"/>
                <a:gd name="T25" fmla="*/ 3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360">
                  <a:moveTo>
                    <a:pt x="1" y="3"/>
                  </a:moveTo>
                  <a:cubicBezTo>
                    <a:pt x="0" y="32"/>
                    <a:pt x="5" y="62"/>
                    <a:pt x="6" y="91"/>
                  </a:cubicBezTo>
                  <a:cubicBezTo>
                    <a:pt x="6" y="122"/>
                    <a:pt x="5" y="153"/>
                    <a:pt x="4" y="184"/>
                  </a:cubicBezTo>
                  <a:cubicBezTo>
                    <a:pt x="3" y="216"/>
                    <a:pt x="3" y="248"/>
                    <a:pt x="3" y="280"/>
                  </a:cubicBezTo>
                  <a:cubicBezTo>
                    <a:pt x="3" y="295"/>
                    <a:pt x="3" y="310"/>
                    <a:pt x="3" y="325"/>
                  </a:cubicBezTo>
                  <a:cubicBezTo>
                    <a:pt x="3" y="328"/>
                    <a:pt x="6" y="353"/>
                    <a:pt x="3" y="355"/>
                  </a:cubicBezTo>
                  <a:cubicBezTo>
                    <a:pt x="0" y="357"/>
                    <a:pt x="3" y="360"/>
                    <a:pt x="5" y="359"/>
                  </a:cubicBezTo>
                  <a:cubicBezTo>
                    <a:pt x="8" y="357"/>
                    <a:pt x="8" y="353"/>
                    <a:pt x="8" y="349"/>
                  </a:cubicBezTo>
                  <a:cubicBezTo>
                    <a:pt x="8" y="337"/>
                    <a:pt x="8" y="324"/>
                    <a:pt x="8" y="312"/>
                  </a:cubicBezTo>
                  <a:cubicBezTo>
                    <a:pt x="8" y="276"/>
                    <a:pt x="8" y="240"/>
                    <a:pt x="8" y="204"/>
                  </a:cubicBezTo>
                  <a:cubicBezTo>
                    <a:pt x="8" y="170"/>
                    <a:pt x="10" y="137"/>
                    <a:pt x="10" y="103"/>
                  </a:cubicBezTo>
                  <a:cubicBezTo>
                    <a:pt x="10" y="70"/>
                    <a:pt x="4" y="36"/>
                    <a:pt x="5" y="3"/>
                  </a:cubicBezTo>
                  <a:cubicBezTo>
                    <a:pt x="5" y="0"/>
                    <a:pt x="1" y="0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9" name="Freeform 1021"/>
            <p:cNvSpPr/>
            <p:nvPr/>
          </p:nvSpPr>
          <p:spPr bwMode="auto">
            <a:xfrm>
              <a:off x="5601" y="2702"/>
              <a:ext cx="213" cy="33"/>
            </a:xfrm>
            <a:custGeom>
              <a:avLst/>
              <a:gdLst>
                <a:gd name="T0" fmla="*/ 171 w 175"/>
                <a:gd name="T1" fmla="*/ 8 h 27"/>
                <a:gd name="T2" fmla="*/ 128 w 175"/>
                <a:gd name="T3" fmla="*/ 18 h 27"/>
                <a:gd name="T4" fmla="*/ 78 w 175"/>
                <a:gd name="T5" fmla="*/ 23 h 27"/>
                <a:gd name="T6" fmla="*/ 5 w 175"/>
                <a:gd name="T7" fmla="*/ 3 h 27"/>
                <a:gd name="T8" fmla="*/ 2 w 175"/>
                <a:gd name="T9" fmla="*/ 5 h 27"/>
                <a:gd name="T10" fmla="*/ 64 w 175"/>
                <a:gd name="T11" fmla="*/ 27 h 27"/>
                <a:gd name="T12" fmla="*/ 112 w 175"/>
                <a:gd name="T13" fmla="*/ 24 h 27"/>
                <a:gd name="T14" fmla="*/ 172 w 175"/>
                <a:gd name="T15" fmla="*/ 11 h 27"/>
                <a:gd name="T16" fmla="*/ 171 w 175"/>
                <a:gd name="T17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5" h="27">
                  <a:moveTo>
                    <a:pt x="171" y="8"/>
                  </a:moveTo>
                  <a:cubicBezTo>
                    <a:pt x="157" y="10"/>
                    <a:pt x="143" y="15"/>
                    <a:pt x="128" y="18"/>
                  </a:cubicBezTo>
                  <a:cubicBezTo>
                    <a:pt x="112" y="21"/>
                    <a:pt x="95" y="22"/>
                    <a:pt x="78" y="23"/>
                  </a:cubicBezTo>
                  <a:cubicBezTo>
                    <a:pt x="55" y="24"/>
                    <a:pt x="20" y="25"/>
                    <a:pt x="5" y="3"/>
                  </a:cubicBezTo>
                  <a:cubicBezTo>
                    <a:pt x="4" y="0"/>
                    <a:pt x="0" y="3"/>
                    <a:pt x="2" y="5"/>
                  </a:cubicBezTo>
                  <a:cubicBezTo>
                    <a:pt x="15" y="25"/>
                    <a:pt x="42" y="27"/>
                    <a:pt x="64" y="27"/>
                  </a:cubicBezTo>
                  <a:cubicBezTo>
                    <a:pt x="80" y="27"/>
                    <a:pt x="96" y="26"/>
                    <a:pt x="112" y="24"/>
                  </a:cubicBezTo>
                  <a:cubicBezTo>
                    <a:pt x="133" y="22"/>
                    <a:pt x="152" y="16"/>
                    <a:pt x="172" y="11"/>
                  </a:cubicBezTo>
                  <a:cubicBezTo>
                    <a:pt x="175" y="11"/>
                    <a:pt x="174" y="7"/>
                    <a:pt x="171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0" name="Freeform 1022"/>
            <p:cNvSpPr/>
            <p:nvPr/>
          </p:nvSpPr>
          <p:spPr bwMode="auto">
            <a:xfrm>
              <a:off x="5638" y="2352"/>
              <a:ext cx="32" cy="387"/>
            </a:xfrm>
            <a:custGeom>
              <a:avLst/>
              <a:gdLst>
                <a:gd name="T0" fmla="*/ 1 w 26"/>
                <a:gd name="T1" fmla="*/ 4 h 317"/>
                <a:gd name="T2" fmla="*/ 13 w 26"/>
                <a:gd name="T3" fmla="*/ 163 h 317"/>
                <a:gd name="T4" fmla="*/ 16 w 26"/>
                <a:gd name="T5" fmla="*/ 242 h 317"/>
                <a:gd name="T6" fmla="*/ 17 w 26"/>
                <a:gd name="T7" fmla="*/ 314 h 317"/>
                <a:gd name="T8" fmla="*/ 21 w 26"/>
                <a:gd name="T9" fmla="*/ 313 h 317"/>
                <a:gd name="T10" fmla="*/ 20 w 26"/>
                <a:gd name="T11" fmla="*/ 311 h 317"/>
                <a:gd name="T12" fmla="*/ 16 w 26"/>
                <a:gd name="T13" fmla="*/ 314 h 317"/>
                <a:gd name="T14" fmla="*/ 18 w 26"/>
                <a:gd name="T15" fmla="*/ 316 h 317"/>
                <a:gd name="T16" fmla="*/ 21 w 26"/>
                <a:gd name="T17" fmla="*/ 315 h 317"/>
                <a:gd name="T18" fmla="*/ 21 w 26"/>
                <a:gd name="T19" fmla="*/ 248 h 317"/>
                <a:gd name="T20" fmla="*/ 17 w 26"/>
                <a:gd name="T21" fmla="*/ 163 h 317"/>
                <a:gd name="T22" fmla="*/ 5 w 26"/>
                <a:gd name="T23" fmla="*/ 3 h 317"/>
                <a:gd name="T24" fmla="*/ 1 w 26"/>
                <a:gd name="T25" fmla="*/ 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317">
                  <a:moveTo>
                    <a:pt x="1" y="4"/>
                  </a:moveTo>
                  <a:cubicBezTo>
                    <a:pt x="12" y="55"/>
                    <a:pt x="12" y="111"/>
                    <a:pt x="13" y="163"/>
                  </a:cubicBezTo>
                  <a:cubicBezTo>
                    <a:pt x="14" y="190"/>
                    <a:pt x="15" y="216"/>
                    <a:pt x="16" y="242"/>
                  </a:cubicBezTo>
                  <a:cubicBezTo>
                    <a:pt x="18" y="266"/>
                    <a:pt x="23" y="290"/>
                    <a:pt x="17" y="314"/>
                  </a:cubicBezTo>
                  <a:cubicBezTo>
                    <a:pt x="19" y="314"/>
                    <a:pt x="20" y="314"/>
                    <a:pt x="21" y="313"/>
                  </a:cubicBezTo>
                  <a:cubicBezTo>
                    <a:pt x="21" y="313"/>
                    <a:pt x="20" y="312"/>
                    <a:pt x="20" y="311"/>
                  </a:cubicBezTo>
                  <a:cubicBezTo>
                    <a:pt x="19" y="309"/>
                    <a:pt x="15" y="311"/>
                    <a:pt x="16" y="314"/>
                  </a:cubicBezTo>
                  <a:cubicBezTo>
                    <a:pt x="17" y="314"/>
                    <a:pt x="17" y="315"/>
                    <a:pt x="18" y="316"/>
                  </a:cubicBezTo>
                  <a:cubicBezTo>
                    <a:pt x="18" y="317"/>
                    <a:pt x="21" y="317"/>
                    <a:pt x="21" y="315"/>
                  </a:cubicBezTo>
                  <a:cubicBezTo>
                    <a:pt x="26" y="293"/>
                    <a:pt x="23" y="270"/>
                    <a:pt x="21" y="248"/>
                  </a:cubicBezTo>
                  <a:cubicBezTo>
                    <a:pt x="19" y="220"/>
                    <a:pt x="18" y="192"/>
                    <a:pt x="17" y="163"/>
                  </a:cubicBezTo>
                  <a:cubicBezTo>
                    <a:pt x="16" y="111"/>
                    <a:pt x="16" y="54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1" name="Freeform 1023"/>
            <p:cNvSpPr/>
            <p:nvPr/>
          </p:nvSpPr>
          <p:spPr bwMode="auto">
            <a:xfrm>
              <a:off x="5734" y="2349"/>
              <a:ext cx="17" cy="381"/>
            </a:xfrm>
            <a:custGeom>
              <a:avLst/>
              <a:gdLst>
                <a:gd name="T0" fmla="*/ 0 w 14"/>
                <a:gd name="T1" fmla="*/ 3 h 313"/>
                <a:gd name="T2" fmla="*/ 3 w 14"/>
                <a:gd name="T3" fmla="*/ 76 h 313"/>
                <a:gd name="T4" fmla="*/ 3 w 14"/>
                <a:gd name="T5" fmla="*/ 153 h 313"/>
                <a:gd name="T6" fmla="*/ 7 w 14"/>
                <a:gd name="T7" fmla="*/ 310 h 313"/>
                <a:gd name="T8" fmla="*/ 10 w 14"/>
                <a:gd name="T9" fmla="*/ 308 h 313"/>
                <a:gd name="T10" fmla="*/ 10 w 14"/>
                <a:gd name="T11" fmla="*/ 308 h 313"/>
                <a:gd name="T12" fmla="*/ 6 w 14"/>
                <a:gd name="T13" fmla="*/ 308 h 313"/>
                <a:gd name="T14" fmla="*/ 7 w 14"/>
                <a:gd name="T15" fmla="*/ 311 h 313"/>
                <a:gd name="T16" fmla="*/ 11 w 14"/>
                <a:gd name="T17" fmla="*/ 310 h 313"/>
                <a:gd name="T18" fmla="*/ 7 w 14"/>
                <a:gd name="T19" fmla="*/ 159 h 313"/>
                <a:gd name="T20" fmla="*/ 7 w 14"/>
                <a:gd name="T21" fmla="*/ 83 h 313"/>
                <a:gd name="T22" fmla="*/ 4 w 14"/>
                <a:gd name="T23" fmla="*/ 3 h 313"/>
                <a:gd name="T24" fmla="*/ 0 w 14"/>
                <a:gd name="T25" fmla="*/ 3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313">
                  <a:moveTo>
                    <a:pt x="0" y="3"/>
                  </a:moveTo>
                  <a:cubicBezTo>
                    <a:pt x="0" y="28"/>
                    <a:pt x="4" y="52"/>
                    <a:pt x="3" y="76"/>
                  </a:cubicBezTo>
                  <a:cubicBezTo>
                    <a:pt x="3" y="102"/>
                    <a:pt x="3" y="128"/>
                    <a:pt x="3" y="153"/>
                  </a:cubicBezTo>
                  <a:cubicBezTo>
                    <a:pt x="4" y="205"/>
                    <a:pt x="10" y="258"/>
                    <a:pt x="7" y="310"/>
                  </a:cubicBezTo>
                  <a:cubicBezTo>
                    <a:pt x="8" y="309"/>
                    <a:pt x="9" y="309"/>
                    <a:pt x="10" y="308"/>
                  </a:cubicBezTo>
                  <a:cubicBezTo>
                    <a:pt x="10" y="308"/>
                    <a:pt x="10" y="308"/>
                    <a:pt x="10" y="308"/>
                  </a:cubicBezTo>
                  <a:cubicBezTo>
                    <a:pt x="10" y="306"/>
                    <a:pt x="6" y="306"/>
                    <a:pt x="6" y="308"/>
                  </a:cubicBezTo>
                  <a:cubicBezTo>
                    <a:pt x="6" y="310"/>
                    <a:pt x="6" y="310"/>
                    <a:pt x="7" y="311"/>
                  </a:cubicBezTo>
                  <a:cubicBezTo>
                    <a:pt x="8" y="313"/>
                    <a:pt x="11" y="312"/>
                    <a:pt x="11" y="310"/>
                  </a:cubicBezTo>
                  <a:cubicBezTo>
                    <a:pt x="14" y="260"/>
                    <a:pt x="7" y="210"/>
                    <a:pt x="7" y="159"/>
                  </a:cubicBezTo>
                  <a:cubicBezTo>
                    <a:pt x="7" y="134"/>
                    <a:pt x="7" y="108"/>
                    <a:pt x="7" y="83"/>
                  </a:cubicBezTo>
                  <a:cubicBezTo>
                    <a:pt x="8" y="56"/>
                    <a:pt x="4" y="30"/>
                    <a:pt x="4" y="3"/>
                  </a:cubicBezTo>
                  <a:cubicBezTo>
                    <a:pt x="4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2" name="Freeform 1024"/>
            <p:cNvSpPr/>
            <p:nvPr/>
          </p:nvSpPr>
          <p:spPr bwMode="auto">
            <a:xfrm>
              <a:off x="5601" y="2702"/>
              <a:ext cx="221" cy="100"/>
            </a:xfrm>
            <a:custGeom>
              <a:avLst/>
              <a:gdLst>
                <a:gd name="T0" fmla="*/ 1 w 182"/>
                <a:gd name="T1" fmla="*/ 5 h 82"/>
                <a:gd name="T2" fmla="*/ 4 w 182"/>
                <a:gd name="T3" fmla="*/ 37 h 82"/>
                <a:gd name="T4" fmla="*/ 24 w 182"/>
                <a:gd name="T5" fmla="*/ 60 h 82"/>
                <a:gd name="T6" fmla="*/ 93 w 182"/>
                <a:gd name="T7" fmla="*/ 80 h 82"/>
                <a:gd name="T8" fmla="*/ 130 w 182"/>
                <a:gd name="T9" fmla="*/ 74 h 82"/>
                <a:gd name="T10" fmla="*/ 161 w 182"/>
                <a:gd name="T11" fmla="*/ 63 h 82"/>
                <a:gd name="T12" fmla="*/ 177 w 182"/>
                <a:gd name="T13" fmla="*/ 2 h 82"/>
                <a:gd name="T14" fmla="*/ 173 w 182"/>
                <a:gd name="T15" fmla="*/ 4 h 82"/>
                <a:gd name="T16" fmla="*/ 147 w 182"/>
                <a:gd name="T17" fmla="*/ 66 h 82"/>
                <a:gd name="T18" fmla="*/ 93 w 182"/>
                <a:gd name="T19" fmla="*/ 76 h 82"/>
                <a:gd name="T20" fmla="*/ 34 w 182"/>
                <a:gd name="T21" fmla="*/ 63 h 82"/>
                <a:gd name="T22" fmla="*/ 14 w 182"/>
                <a:gd name="T23" fmla="*/ 44 h 82"/>
                <a:gd name="T24" fmla="*/ 5 w 182"/>
                <a:gd name="T25" fmla="*/ 5 h 82"/>
                <a:gd name="T26" fmla="*/ 1 w 182"/>
                <a:gd name="T27" fmla="*/ 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2" h="82">
                  <a:moveTo>
                    <a:pt x="1" y="5"/>
                  </a:moveTo>
                  <a:cubicBezTo>
                    <a:pt x="1" y="16"/>
                    <a:pt x="0" y="27"/>
                    <a:pt x="4" y="37"/>
                  </a:cubicBezTo>
                  <a:cubicBezTo>
                    <a:pt x="8" y="45"/>
                    <a:pt x="17" y="54"/>
                    <a:pt x="24" y="60"/>
                  </a:cubicBezTo>
                  <a:cubicBezTo>
                    <a:pt x="42" y="78"/>
                    <a:pt x="68" y="82"/>
                    <a:pt x="93" y="80"/>
                  </a:cubicBezTo>
                  <a:cubicBezTo>
                    <a:pt x="105" y="79"/>
                    <a:pt x="118" y="76"/>
                    <a:pt x="130" y="74"/>
                  </a:cubicBezTo>
                  <a:cubicBezTo>
                    <a:pt x="140" y="72"/>
                    <a:pt x="152" y="70"/>
                    <a:pt x="161" y="63"/>
                  </a:cubicBezTo>
                  <a:cubicBezTo>
                    <a:pt x="179" y="49"/>
                    <a:pt x="182" y="24"/>
                    <a:pt x="177" y="2"/>
                  </a:cubicBezTo>
                  <a:cubicBezTo>
                    <a:pt x="176" y="0"/>
                    <a:pt x="172" y="1"/>
                    <a:pt x="173" y="4"/>
                  </a:cubicBezTo>
                  <a:cubicBezTo>
                    <a:pt x="178" y="28"/>
                    <a:pt x="173" y="56"/>
                    <a:pt x="147" y="66"/>
                  </a:cubicBezTo>
                  <a:cubicBezTo>
                    <a:pt x="130" y="72"/>
                    <a:pt x="110" y="74"/>
                    <a:pt x="93" y="76"/>
                  </a:cubicBezTo>
                  <a:cubicBezTo>
                    <a:pt x="72" y="78"/>
                    <a:pt x="51" y="74"/>
                    <a:pt x="34" y="63"/>
                  </a:cubicBezTo>
                  <a:cubicBezTo>
                    <a:pt x="26" y="58"/>
                    <a:pt x="21" y="50"/>
                    <a:pt x="14" y="44"/>
                  </a:cubicBezTo>
                  <a:cubicBezTo>
                    <a:pt x="4" y="32"/>
                    <a:pt x="5" y="20"/>
                    <a:pt x="5" y="5"/>
                  </a:cubicBezTo>
                  <a:cubicBezTo>
                    <a:pt x="5" y="3"/>
                    <a:pt x="1" y="3"/>
                    <a:pt x="1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3" name="Freeform 1025"/>
            <p:cNvSpPr/>
            <p:nvPr/>
          </p:nvSpPr>
          <p:spPr bwMode="auto">
            <a:xfrm>
              <a:off x="5608" y="2727"/>
              <a:ext cx="216" cy="48"/>
            </a:xfrm>
            <a:custGeom>
              <a:avLst/>
              <a:gdLst>
                <a:gd name="T0" fmla="*/ 2 w 177"/>
                <a:gd name="T1" fmla="*/ 6 h 40"/>
                <a:gd name="T2" fmla="*/ 94 w 177"/>
                <a:gd name="T3" fmla="*/ 35 h 40"/>
                <a:gd name="T4" fmla="*/ 150 w 177"/>
                <a:gd name="T5" fmla="*/ 23 h 40"/>
                <a:gd name="T6" fmla="*/ 176 w 177"/>
                <a:gd name="T7" fmla="*/ 5 h 40"/>
                <a:gd name="T8" fmla="*/ 173 w 177"/>
                <a:gd name="T9" fmla="*/ 3 h 40"/>
                <a:gd name="T10" fmla="*/ 99 w 177"/>
                <a:gd name="T11" fmla="*/ 30 h 40"/>
                <a:gd name="T12" fmla="*/ 5 w 177"/>
                <a:gd name="T13" fmla="*/ 3 h 40"/>
                <a:gd name="T14" fmla="*/ 2 w 177"/>
                <a:gd name="T15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7" h="40">
                  <a:moveTo>
                    <a:pt x="2" y="6"/>
                  </a:moveTo>
                  <a:cubicBezTo>
                    <a:pt x="28" y="27"/>
                    <a:pt x="60" y="40"/>
                    <a:pt x="94" y="35"/>
                  </a:cubicBezTo>
                  <a:cubicBezTo>
                    <a:pt x="112" y="31"/>
                    <a:pt x="131" y="28"/>
                    <a:pt x="150" y="23"/>
                  </a:cubicBezTo>
                  <a:cubicBezTo>
                    <a:pt x="160" y="20"/>
                    <a:pt x="172" y="15"/>
                    <a:pt x="176" y="5"/>
                  </a:cubicBezTo>
                  <a:cubicBezTo>
                    <a:pt x="177" y="3"/>
                    <a:pt x="174" y="0"/>
                    <a:pt x="173" y="3"/>
                  </a:cubicBezTo>
                  <a:cubicBezTo>
                    <a:pt x="164" y="24"/>
                    <a:pt x="117" y="26"/>
                    <a:pt x="99" y="30"/>
                  </a:cubicBezTo>
                  <a:cubicBezTo>
                    <a:pt x="64" y="36"/>
                    <a:pt x="32" y="25"/>
                    <a:pt x="5" y="3"/>
                  </a:cubicBezTo>
                  <a:cubicBezTo>
                    <a:pt x="3" y="2"/>
                    <a:pt x="0" y="4"/>
                    <a:pt x="2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4" name="Freeform 1026"/>
            <p:cNvSpPr/>
            <p:nvPr/>
          </p:nvSpPr>
          <p:spPr bwMode="auto">
            <a:xfrm>
              <a:off x="5608" y="2730"/>
              <a:ext cx="210" cy="67"/>
            </a:xfrm>
            <a:custGeom>
              <a:avLst/>
              <a:gdLst>
                <a:gd name="T0" fmla="*/ 152 w 172"/>
                <a:gd name="T1" fmla="*/ 32 h 55"/>
                <a:gd name="T2" fmla="*/ 163 w 172"/>
                <a:gd name="T3" fmla="*/ 22 h 55"/>
                <a:gd name="T4" fmla="*/ 156 w 172"/>
                <a:gd name="T5" fmla="*/ 31 h 55"/>
                <a:gd name="T6" fmla="*/ 164 w 172"/>
                <a:gd name="T7" fmla="*/ 21 h 55"/>
                <a:gd name="T8" fmla="*/ 142 w 172"/>
                <a:gd name="T9" fmla="*/ 39 h 55"/>
                <a:gd name="T10" fmla="*/ 154 w 172"/>
                <a:gd name="T11" fmla="*/ 24 h 55"/>
                <a:gd name="T12" fmla="*/ 132 w 172"/>
                <a:gd name="T13" fmla="*/ 40 h 55"/>
                <a:gd name="T14" fmla="*/ 140 w 172"/>
                <a:gd name="T15" fmla="*/ 29 h 55"/>
                <a:gd name="T16" fmla="*/ 123 w 172"/>
                <a:gd name="T17" fmla="*/ 43 h 55"/>
                <a:gd name="T18" fmla="*/ 131 w 172"/>
                <a:gd name="T19" fmla="*/ 31 h 55"/>
                <a:gd name="T20" fmla="*/ 111 w 172"/>
                <a:gd name="T21" fmla="*/ 43 h 55"/>
                <a:gd name="T22" fmla="*/ 116 w 172"/>
                <a:gd name="T23" fmla="*/ 34 h 55"/>
                <a:gd name="T24" fmla="*/ 97 w 172"/>
                <a:gd name="T25" fmla="*/ 46 h 55"/>
                <a:gd name="T26" fmla="*/ 101 w 172"/>
                <a:gd name="T27" fmla="*/ 35 h 55"/>
                <a:gd name="T28" fmla="*/ 79 w 172"/>
                <a:gd name="T29" fmla="*/ 50 h 55"/>
                <a:gd name="T30" fmla="*/ 86 w 172"/>
                <a:gd name="T31" fmla="*/ 34 h 55"/>
                <a:gd name="T32" fmla="*/ 65 w 172"/>
                <a:gd name="T33" fmla="*/ 50 h 55"/>
                <a:gd name="T34" fmla="*/ 70 w 172"/>
                <a:gd name="T35" fmla="*/ 39 h 55"/>
                <a:gd name="T36" fmla="*/ 55 w 172"/>
                <a:gd name="T37" fmla="*/ 44 h 55"/>
                <a:gd name="T38" fmla="*/ 59 w 172"/>
                <a:gd name="T39" fmla="*/ 35 h 55"/>
                <a:gd name="T40" fmla="*/ 41 w 172"/>
                <a:gd name="T41" fmla="*/ 43 h 55"/>
                <a:gd name="T42" fmla="*/ 47 w 172"/>
                <a:gd name="T43" fmla="*/ 31 h 55"/>
                <a:gd name="T44" fmla="*/ 31 w 172"/>
                <a:gd name="T45" fmla="*/ 36 h 55"/>
                <a:gd name="T46" fmla="*/ 34 w 172"/>
                <a:gd name="T47" fmla="*/ 25 h 55"/>
                <a:gd name="T48" fmla="*/ 19 w 172"/>
                <a:gd name="T49" fmla="*/ 29 h 55"/>
                <a:gd name="T50" fmla="*/ 22 w 172"/>
                <a:gd name="T51" fmla="*/ 19 h 55"/>
                <a:gd name="T52" fmla="*/ 11 w 172"/>
                <a:gd name="T53" fmla="*/ 19 h 55"/>
                <a:gd name="T54" fmla="*/ 3 w 172"/>
                <a:gd name="T55" fmla="*/ 4 h 55"/>
                <a:gd name="T56" fmla="*/ 17 w 172"/>
                <a:gd name="T57" fmla="*/ 16 h 55"/>
                <a:gd name="T58" fmla="*/ 20 w 172"/>
                <a:gd name="T59" fmla="*/ 27 h 55"/>
                <a:gd name="T60" fmla="*/ 26 w 172"/>
                <a:gd name="T61" fmla="*/ 23 h 55"/>
                <a:gd name="T62" fmla="*/ 29 w 172"/>
                <a:gd name="T63" fmla="*/ 36 h 55"/>
                <a:gd name="T64" fmla="*/ 41 w 172"/>
                <a:gd name="T65" fmla="*/ 27 h 55"/>
                <a:gd name="T66" fmla="*/ 43 w 172"/>
                <a:gd name="T67" fmla="*/ 42 h 55"/>
                <a:gd name="T68" fmla="*/ 48 w 172"/>
                <a:gd name="T69" fmla="*/ 33 h 55"/>
                <a:gd name="T70" fmla="*/ 53 w 172"/>
                <a:gd name="T71" fmla="*/ 46 h 55"/>
                <a:gd name="T72" fmla="*/ 65 w 172"/>
                <a:gd name="T73" fmla="*/ 32 h 55"/>
                <a:gd name="T74" fmla="*/ 64 w 172"/>
                <a:gd name="T75" fmla="*/ 50 h 55"/>
                <a:gd name="T76" fmla="*/ 79 w 172"/>
                <a:gd name="T77" fmla="*/ 31 h 55"/>
                <a:gd name="T78" fmla="*/ 76 w 172"/>
                <a:gd name="T79" fmla="*/ 53 h 55"/>
                <a:gd name="T80" fmla="*/ 96 w 172"/>
                <a:gd name="T81" fmla="*/ 31 h 55"/>
                <a:gd name="T82" fmla="*/ 94 w 172"/>
                <a:gd name="T83" fmla="*/ 48 h 55"/>
                <a:gd name="T84" fmla="*/ 107 w 172"/>
                <a:gd name="T85" fmla="*/ 31 h 55"/>
                <a:gd name="T86" fmla="*/ 107 w 172"/>
                <a:gd name="T87" fmla="*/ 50 h 55"/>
                <a:gd name="T88" fmla="*/ 126 w 172"/>
                <a:gd name="T89" fmla="*/ 27 h 55"/>
                <a:gd name="T90" fmla="*/ 122 w 172"/>
                <a:gd name="T91" fmla="*/ 46 h 55"/>
                <a:gd name="T92" fmla="*/ 136 w 172"/>
                <a:gd name="T93" fmla="*/ 26 h 55"/>
                <a:gd name="T94" fmla="*/ 129 w 172"/>
                <a:gd name="T95" fmla="*/ 47 h 55"/>
                <a:gd name="T96" fmla="*/ 146 w 172"/>
                <a:gd name="T97" fmla="*/ 23 h 55"/>
                <a:gd name="T98" fmla="*/ 143 w 172"/>
                <a:gd name="T99" fmla="*/ 41 h 55"/>
                <a:gd name="T100" fmla="*/ 155 w 172"/>
                <a:gd name="T101" fmla="*/ 21 h 55"/>
                <a:gd name="T102" fmla="*/ 157 w 172"/>
                <a:gd name="T103" fmla="*/ 33 h 55"/>
                <a:gd name="T104" fmla="*/ 159 w 172"/>
                <a:gd name="T105" fmla="*/ 18 h 55"/>
                <a:gd name="T106" fmla="*/ 153 w 172"/>
                <a:gd name="T107" fmla="*/ 37 h 55"/>
                <a:gd name="T108" fmla="*/ 159 w 172"/>
                <a:gd name="T109" fmla="*/ 1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2" h="55">
                  <a:moveTo>
                    <a:pt x="160" y="18"/>
                  </a:moveTo>
                  <a:cubicBezTo>
                    <a:pt x="158" y="23"/>
                    <a:pt x="157" y="27"/>
                    <a:pt x="154" y="31"/>
                  </a:cubicBezTo>
                  <a:cubicBezTo>
                    <a:pt x="156" y="32"/>
                    <a:pt x="157" y="32"/>
                    <a:pt x="158" y="33"/>
                  </a:cubicBezTo>
                  <a:cubicBezTo>
                    <a:pt x="159" y="28"/>
                    <a:pt x="160" y="23"/>
                    <a:pt x="163" y="18"/>
                  </a:cubicBezTo>
                  <a:cubicBezTo>
                    <a:pt x="161" y="18"/>
                    <a:pt x="160" y="17"/>
                    <a:pt x="159" y="17"/>
                  </a:cubicBezTo>
                  <a:cubicBezTo>
                    <a:pt x="157" y="22"/>
                    <a:pt x="155" y="27"/>
                    <a:pt x="152" y="32"/>
                  </a:cubicBezTo>
                  <a:cubicBezTo>
                    <a:pt x="151" y="34"/>
                    <a:pt x="154" y="36"/>
                    <a:pt x="156" y="34"/>
                  </a:cubicBezTo>
                  <a:cubicBezTo>
                    <a:pt x="158" y="29"/>
                    <a:pt x="160" y="25"/>
                    <a:pt x="162" y="20"/>
                  </a:cubicBezTo>
                  <a:cubicBezTo>
                    <a:pt x="163" y="18"/>
                    <a:pt x="160" y="16"/>
                    <a:pt x="159" y="18"/>
                  </a:cubicBezTo>
                  <a:cubicBezTo>
                    <a:pt x="155" y="24"/>
                    <a:pt x="152" y="29"/>
                    <a:pt x="149" y="35"/>
                  </a:cubicBezTo>
                  <a:cubicBezTo>
                    <a:pt x="148" y="37"/>
                    <a:pt x="151" y="40"/>
                    <a:pt x="153" y="38"/>
                  </a:cubicBezTo>
                  <a:cubicBezTo>
                    <a:pt x="157" y="33"/>
                    <a:pt x="159" y="27"/>
                    <a:pt x="163" y="22"/>
                  </a:cubicBezTo>
                  <a:cubicBezTo>
                    <a:pt x="161" y="21"/>
                    <a:pt x="160" y="20"/>
                    <a:pt x="159" y="19"/>
                  </a:cubicBezTo>
                  <a:cubicBezTo>
                    <a:pt x="157" y="24"/>
                    <a:pt x="154" y="28"/>
                    <a:pt x="151" y="32"/>
                  </a:cubicBezTo>
                  <a:cubicBezTo>
                    <a:pt x="152" y="33"/>
                    <a:pt x="154" y="34"/>
                    <a:pt x="155" y="34"/>
                  </a:cubicBezTo>
                  <a:cubicBezTo>
                    <a:pt x="157" y="29"/>
                    <a:pt x="159" y="25"/>
                    <a:pt x="163" y="20"/>
                  </a:cubicBezTo>
                  <a:cubicBezTo>
                    <a:pt x="161" y="20"/>
                    <a:pt x="160" y="19"/>
                    <a:pt x="159" y="19"/>
                  </a:cubicBezTo>
                  <a:cubicBezTo>
                    <a:pt x="158" y="23"/>
                    <a:pt x="157" y="27"/>
                    <a:pt x="156" y="31"/>
                  </a:cubicBezTo>
                  <a:cubicBezTo>
                    <a:pt x="156" y="33"/>
                    <a:pt x="159" y="34"/>
                    <a:pt x="160" y="32"/>
                  </a:cubicBezTo>
                  <a:cubicBezTo>
                    <a:pt x="163" y="26"/>
                    <a:pt x="167" y="21"/>
                    <a:pt x="170" y="15"/>
                  </a:cubicBezTo>
                  <a:cubicBezTo>
                    <a:pt x="172" y="13"/>
                    <a:pt x="169" y="11"/>
                    <a:pt x="167" y="13"/>
                  </a:cubicBezTo>
                  <a:cubicBezTo>
                    <a:pt x="162" y="18"/>
                    <a:pt x="160" y="25"/>
                    <a:pt x="155" y="30"/>
                  </a:cubicBezTo>
                  <a:cubicBezTo>
                    <a:pt x="156" y="31"/>
                    <a:pt x="157" y="32"/>
                    <a:pt x="158" y="32"/>
                  </a:cubicBezTo>
                  <a:cubicBezTo>
                    <a:pt x="159" y="28"/>
                    <a:pt x="161" y="24"/>
                    <a:pt x="164" y="21"/>
                  </a:cubicBezTo>
                  <a:cubicBezTo>
                    <a:pt x="163" y="20"/>
                    <a:pt x="161" y="19"/>
                    <a:pt x="160" y="19"/>
                  </a:cubicBezTo>
                  <a:cubicBezTo>
                    <a:pt x="157" y="25"/>
                    <a:pt x="154" y="33"/>
                    <a:pt x="147" y="37"/>
                  </a:cubicBezTo>
                  <a:cubicBezTo>
                    <a:pt x="148" y="37"/>
                    <a:pt x="149" y="38"/>
                    <a:pt x="150" y="39"/>
                  </a:cubicBezTo>
                  <a:cubicBezTo>
                    <a:pt x="153" y="34"/>
                    <a:pt x="156" y="28"/>
                    <a:pt x="158" y="22"/>
                  </a:cubicBezTo>
                  <a:cubicBezTo>
                    <a:pt x="159" y="20"/>
                    <a:pt x="156" y="19"/>
                    <a:pt x="155" y="21"/>
                  </a:cubicBezTo>
                  <a:cubicBezTo>
                    <a:pt x="151" y="27"/>
                    <a:pt x="146" y="33"/>
                    <a:pt x="142" y="39"/>
                  </a:cubicBezTo>
                  <a:cubicBezTo>
                    <a:pt x="143" y="40"/>
                    <a:pt x="144" y="40"/>
                    <a:pt x="146" y="41"/>
                  </a:cubicBezTo>
                  <a:cubicBezTo>
                    <a:pt x="148" y="36"/>
                    <a:pt x="152" y="31"/>
                    <a:pt x="155" y="26"/>
                  </a:cubicBezTo>
                  <a:cubicBezTo>
                    <a:pt x="156" y="24"/>
                    <a:pt x="153" y="22"/>
                    <a:pt x="151" y="24"/>
                  </a:cubicBezTo>
                  <a:cubicBezTo>
                    <a:pt x="148" y="28"/>
                    <a:pt x="144" y="34"/>
                    <a:pt x="140" y="38"/>
                  </a:cubicBezTo>
                  <a:cubicBezTo>
                    <a:pt x="141" y="39"/>
                    <a:pt x="142" y="40"/>
                    <a:pt x="143" y="41"/>
                  </a:cubicBezTo>
                  <a:cubicBezTo>
                    <a:pt x="146" y="35"/>
                    <a:pt x="150" y="30"/>
                    <a:pt x="154" y="24"/>
                  </a:cubicBezTo>
                  <a:cubicBezTo>
                    <a:pt x="153" y="23"/>
                    <a:pt x="152" y="23"/>
                    <a:pt x="151" y="22"/>
                  </a:cubicBezTo>
                  <a:cubicBezTo>
                    <a:pt x="146" y="28"/>
                    <a:pt x="142" y="35"/>
                    <a:pt x="135" y="40"/>
                  </a:cubicBezTo>
                  <a:cubicBezTo>
                    <a:pt x="136" y="41"/>
                    <a:pt x="137" y="42"/>
                    <a:pt x="138" y="42"/>
                  </a:cubicBezTo>
                  <a:cubicBezTo>
                    <a:pt x="140" y="36"/>
                    <a:pt x="143" y="30"/>
                    <a:pt x="148" y="26"/>
                  </a:cubicBezTo>
                  <a:cubicBezTo>
                    <a:pt x="148" y="25"/>
                    <a:pt x="147" y="24"/>
                    <a:pt x="146" y="23"/>
                  </a:cubicBezTo>
                  <a:cubicBezTo>
                    <a:pt x="141" y="29"/>
                    <a:pt x="137" y="35"/>
                    <a:pt x="132" y="40"/>
                  </a:cubicBezTo>
                  <a:cubicBezTo>
                    <a:pt x="133" y="41"/>
                    <a:pt x="134" y="42"/>
                    <a:pt x="136" y="42"/>
                  </a:cubicBezTo>
                  <a:cubicBezTo>
                    <a:pt x="137" y="37"/>
                    <a:pt x="140" y="33"/>
                    <a:pt x="144" y="28"/>
                  </a:cubicBezTo>
                  <a:cubicBezTo>
                    <a:pt x="143" y="27"/>
                    <a:pt x="141" y="26"/>
                    <a:pt x="140" y="26"/>
                  </a:cubicBezTo>
                  <a:cubicBezTo>
                    <a:pt x="137" y="32"/>
                    <a:pt x="133" y="39"/>
                    <a:pt x="127" y="44"/>
                  </a:cubicBezTo>
                  <a:cubicBezTo>
                    <a:pt x="128" y="45"/>
                    <a:pt x="129" y="46"/>
                    <a:pt x="130" y="46"/>
                  </a:cubicBezTo>
                  <a:cubicBezTo>
                    <a:pt x="132" y="40"/>
                    <a:pt x="135" y="34"/>
                    <a:pt x="140" y="29"/>
                  </a:cubicBezTo>
                  <a:cubicBezTo>
                    <a:pt x="139" y="28"/>
                    <a:pt x="137" y="28"/>
                    <a:pt x="136" y="27"/>
                  </a:cubicBezTo>
                  <a:cubicBezTo>
                    <a:pt x="133" y="34"/>
                    <a:pt x="130" y="39"/>
                    <a:pt x="125" y="45"/>
                  </a:cubicBezTo>
                  <a:cubicBezTo>
                    <a:pt x="126" y="46"/>
                    <a:pt x="127" y="46"/>
                    <a:pt x="128" y="47"/>
                  </a:cubicBezTo>
                  <a:cubicBezTo>
                    <a:pt x="131" y="40"/>
                    <a:pt x="134" y="35"/>
                    <a:pt x="139" y="29"/>
                  </a:cubicBezTo>
                  <a:cubicBezTo>
                    <a:pt x="138" y="28"/>
                    <a:pt x="137" y="27"/>
                    <a:pt x="136" y="27"/>
                  </a:cubicBezTo>
                  <a:cubicBezTo>
                    <a:pt x="132" y="33"/>
                    <a:pt x="129" y="38"/>
                    <a:pt x="123" y="43"/>
                  </a:cubicBezTo>
                  <a:cubicBezTo>
                    <a:pt x="124" y="43"/>
                    <a:pt x="125" y="44"/>
                    <a:pt x="126" y="45"/>
                  </a:cubicBezTo>
                  <a:cubicBezTo>
                    <a:pt x="127" y="40"/>
                    <a:pt x="129" y="36"/>
                    <a:pt x="132" y="31"/>
                  </a:cubicBezTo>
                  <a:cubicBezTo>
                    <a:pt x="131" y="31"/>
                    <a:pt x="130" y="30"/>
                    <a:pt x="128" y="29"/>
                  </a:cubicBezTo>
                  <a:cubicBezTo>
                    <a:pt x="126" y="35"/>
                    <a:pt x="122" y="39"/>
                    <a:pt x="119" y="43"/>
                  </a:cubicBezTo>
                  <a:cubicBezTo>
                    <a:pt x="120" y="44"/>
                    <a:pt x="121" y="45"/>
                    <a:pt x="122" y="46"/>
                  </a:cubicBezTo>
                  <a:cubicBezTo>
                    <a:pt x="124" y="40"/>
                    <a:pt x="128" y="36"/>
                    <a:pt x="131" y="31"/>
                  </a:cubicBezTo>
                  <a:cubicBezTo>
                    <a:pt x="130" y="31"/>
                    <a:pt x="128" y="30"/>
                    <a:pt x="127" y="30"/>
                  </a:cubicBezTo>
                  <a:cubicBezTo>
                    <a:pt x="124" y="34"/>
                    <a:pt x="121" y="38"/>
                    <a:pt x="118" y="42"/>
                  </a:cubicBezTo>
                  <a:cubicBezTo>
                    <a:pt x="119" y="42"/>
                    <a:pt x="120" y="43"/>
                    <a:pt x="121" y="44"/>
                  </a:cubicBezTo>
                  <a:cubicBezTo>
                    <a:pt x="123" y="38"/>
                    <a:pt x="126" y="34"/>
                    <a:pt x="130" y="29"/>
                  </a:cubicBezTo>
                  <a:cubicBezTo>
                    <a:pt x="128" y="28"/>
                    <a:pt x="127" y="27"/>
                    <a:pt x="126" y="27"/>
                  </a:cubicBezTo>
                  <a:cubicBezTo>
                    <a:pt x="122" y="33"/>
                    <a:pt x="117" y="39"/>
                    <a:pt x="111" y="43"/>
                  </a:cubicBezTo>
                  <a:cubicBezTo>
                    <a:pt x="112" y="44"/>
                    <a:pt x="113" y="45"/>
                    <a:pt x="114" y="46"/>
                  </a:cubicBezTo>
                  <a:cubicBezTo>
                    <a:pt x="116" y="40"/>
                    <a:pt x="119" y="36"/>
                    <a:pt x="123" y="32"/>
                  </a:cubicBezTo>
                  <a:cubicBezTo>
                    <a:pt x="122" y="31"/>
                    <a:pt x="120" y="30"/>
                    <a:pt x="119" y="29"/>
                  </a:cubicBezTo>
                  <a:cubicBezTo>
                    <a:pt x="116" y="36"/>
                    <a:pt x="112" y="42"/>
                    <a:pt x="105" y="47"/>
                  </a:cubicBezTo>
                  <a:cubicBezTo>
                    <a:pt x="106" y="47"/>
                    <a:pt x="107" y="48"/>
                    <a:pt x="108" y="49"/>
                  </a:cubicBezTo>
                  <a:cubicBezTo>
                    <a:pt x="109" y="42"/>
                    <a:pt x="112" y="38"/>
                    <a:pt x="116" y="34"/>
                  </a:cubicBezTo>
                  <a:cubicBezTo>
                    <a:pt x="115" y="33"/>
                    <a:pt x="113" y="32"/>
                    <a:pt x="112" y="32"/>
                  </a:cubicBezTo>
                  <a:cubicBezTo>
                    <a:pt x="110" y="38"/>
                    <a:pt x="106" y="43"/>
                    <a:pt x="101" y="47"/>
                  </a:cubicBezTo>
                  <a:cubicBezTo>
                    <a:pt x="103" y="47"/>
                    <a:pt x="104" y="48"/>
                    <a:pt x="105" y="48"/>
                  </a:cubicBezTo>
                  <a:cubicBezTo>
                    <a:pt x="106" y="43"/>
                    <a:pt x="107" y="38"/>
                    <a:pt x="111" y="34"/>
                  </a:cubicBezTo>
                  <a:cubicBezTo>
                    <a:pt x="110" y="33"/>
                    <a:pt x="108" y="32"/>
                    <a:pt x="107" y="31"/>
                  </a:cubicBezTo>
                  <a:cubicBezTo>
                    <a:pt x="104" y="37"/>
                    <a:pt x="101" y="42"/>
                    <a:pt x="97" y="46"/>
                  </a:cubicBezTo>
                  <a:cubicBezTo>
                    <a:pt x="98" y="47"/>
                    <a:pt x="99" y="47"/>
                    <a:pt x="100" y="48"/>
                  </a:cubicBezTo>
                  <a:cubicBezTo>
                    <a:pt x="102" y="43"/>
                    <a:pt x="104" y="39"/>
                    <a:pt x="107" y="34"/>
                  </a:cubicBezTo>
                  <a:cubicBezTo>
                    <a:pt x="106" y="33"/>
                    <a:pt x="104" y="32"/>
                    <a:pt x="103" y="32"/>
                  </a:cubicBezTo>
                  <a:cubicBezTo>
                    <a:pt x="101" y="37"/>
                    <a:pt x="98" y="42"/>
                    <a:pt x="92" y="45"/>
                  </a:cubicBezTo>
                  <a:cubicBezTo>
                    <a:pt x="93" y="46"/>
                    <a:pt x="94" y="46"/>
                    <a:pt x="95" y="47"/>
                  </a:cubicBezTo>
                  <a:cubicBezTo>
                    <a:pt x="96" y="43"/>
                    <a:pt x="98" y="39"/>
                    <a:pt x="101" y="35"/>
                  </a:cubicBezTo>
                  <a:cubicBezTo>
                    <a:pt x="100" y="35"/>
                    <a:pt x="99" y="34"/>
                    <a:pt x="98" y="33"/>
                  </a:cubicBezTo>
                  <a:cubicBezTo>
                    <a:pt x="95" y="39"/>
                    <a:pt x="91" y="44"/>
                    <a:pt x="86" y="49"/>
                  </a:cubicBezTo>
                  <a:cubicBezTo>
                    <a:pt x="87" y="49"/>
                    <a:pt x="88" y="50"/>
                    <a:pt x="90" y="50"/>
                  </a:cubicBezTo>
                  <a:cubicBezTo>
                    <a:pt x="91" y="43"/>
                    <a:pt x="94" y="38"/>
                    <a:pt x="99" y="34"/>
                  </a:cubicBezTo>
                  <a:cubicBezTo>
                    <a:pt x="98" y="33"/>
                    <a:pt x="97" y="32"/>
                    <a:pt x="96" y="31"/>
                  </a:cubicBezTo>
                  <a:cubicBezTo>
                    <a:pt x="91" y="38"/>
                    <a:pt x="87" y="46"/>
                    <a:pt x="79" y="50"/>
                  </a:cubicBezTo>
                  <a:cubicBezTo>
                    <a:pt x="80" y="51"/>
                    <a:pt x="81" y="52"/>
                    <a:pt x="82" y="53"/>
                  </a:cubicBezTo>
                  <a:cubicBezTo>
                    <a:pt x="85" y="46"/>
                    <a:pt x="88" y="42"/>
                    <a:pt x="92" y="36"/>
                  </a:cubicBezTo>
                  <a:cubicBezTo>
                    <a:pt x="91" y="35"/>
                    <a:pt x="90" y="35"/>
                    <a:pt x="89" y="34"/>
                  </a:cubicBezTo>
                  <a:cubicBezTo>
                    <a:pt x="87" y="37"/>
                    <a:pt x="85" y="40"/>
                    <a:pt x="84" y="42"/>
                  </a:cubicBezTo>
                  <a:cubicBezTo>
                    <a:pt x="83" y="42"/>
                    <a:pt x="82" y="41"/>
                    <a:pt x="81" y="40"/>
                  </a:cubicBezTo>
                  <a:cubicBezTo>
                    <a:pt x="83" y="38"/>
                    <a:pt x="84" y="36"/>
                    <a:pt x="86" y="34"/>
                  </a:cubicBezTo>
                  <a:cubicBezTo>
                    <a:pt x="85" y="33"/>
                    <a:pt x="83" y="32"/>
                    <a:pt x="82" y="32"/>
                  </a:cubicBezTo>
                  <a:cubicBezTo>
                    <a:pt x="78" y="38"/>
                    <a:pt x="74" y="43"/>
                    <a:pt x="70" y="49"/>
                  </a:cubicBezTo>
                  <a:cubicBezTo>
                    <a:pt x="71" y="50"/>
                    <a:pt x="72" y="50"/>
                    <a:pt x="73" y="51"/>
                  </a:cubicBezTo>
                  <a:cubicBezTo>
                    <a:pt x="73" y="44"/>
                    <a:pt x="77" y="38"/>
                    <a:pt x="82" y="34"/>
                  </a:cubicBezTo>
                  <a:cubicBezTo>
                    <a:pt x="80" y="33"/>
                    <a:pt x="79" y="32"/>
                    <a:pt x="78" y="32"/>
                  </a:cubicBezTo>
                  <a:cubicBezTo>
                    <a:pt x="75" y="38"/>
                    <a:pt x="71" y="45"/>
                    <a:pt x="65" y="50"/>
                  </a:cubicBezTo>
                  <a:cubicBezTo>
                    <a:pt x="66" y="50"/>
                    <a:pt x="67" y="51"/>
                    <a:pt x="69" y="51"/>
                  </a:cubicBezTo>
                  <a:cubicBezTo>
                    <a:pt x="69" y="46"/>
                    <a:pt x="72" y="41"/>
                    <a:pt x="76" y="37"/>
                  </a:cubicBezTo>
                  <a:cubicBezTo>
                    <a:pt x="74" y="36"/>
                    <a:pt x="73" y="35"/>
                    <a:pt x="72" y="35"/>
                  </a:cubicBezTo>
                  <a:cubicBezTo>
                    <a:pt x="69" y="40"/>
                    <a:pt x="65" y="44"/>
                    <a:pt x="62" y="48"/>
                  </a:cubicBezTo>
                  <a:cubicBezTo>
                    <a:pt x="62" y="48"/>
                    <a:pt x="64" y="49"/>
                    <a:pt x="65" y="50"/>
                  </a:cubicBezTo>
                  <a:cubicBezTo>
                    <a:pt x="66" y="46"/>
                    <a:pt x="68" y="43"/>
                    <a:pt x="70" y="39"/>
                  </a:cubicBezTo>
                  <a:cubicBezTo>
                    <a:pt x="71" y="37"/>
                    <a:pt x="68" y="35"/>
                    <a:pt x="66" y="37"/>
                  </a:cubicBezTo>
                  <a:cubicBezTo>
                    <a:pt x="63" y="41"/>
                    <a:pt x="60" y="44"/>
                    <a:pt x="57" y="47"/>
                  </a:cubicBezTo>
                  <a:cubicBezTo>
                    <a:pt x="58" y="48"/>
                    <a:pt x="59" y="49"/>
                    <a:pt x="60" y="50"/>
                  </a:cubicBezTo>
                  <a:cubicBezTo>
                    <a:pt x="62" y="44"/>
                    <a:pt x="65" y="39"/>
                    <a:pt x="69" y="35"/>
                  </a:cubicBezTo>
                  <a:cubicBezTo>
                    <a:pt x="70" y="32"/>
                    <a:pt x="67" y="30"/>
                    <a:pt x="65" y="32"/>
                  </a:cubicBezTo>
                  <a:cubicBezTo>
                    <a:pt x="62" y="37"/>
                    <a:pt x="59" y="40"/>
                    <a:pt x="55" y="44"/>
                  </a:cubicBezTo>
                  <a:cubicBezTo>
                    <a:pt x="56" y="44"/>
                    <a:pt x="57" y="45"/>
                    <a:pt x="58" y="46"/>
                  </a:cubicBezTo>
                  <a:cubicBezTo>
                    <a:pt x="60" y="42"/>
                    <a:pt x="62" y="38"/>
                    <a:pt x="64" y="35"/>
                  </a:cubicBezTo>
                  <a:cubicBezTo>
                    <a:pt x="65" y="33"/>
                    <a:pt x="62" y="31"/>
                    <a:pt x="61" y="33"/>
                  </a:cubicBezTo>
                  <a:cubicBezTo>
                    <a:pt x="58" y="37"/>
                    <a:pt x="54" y="40"/>
                    <a:pt x="51" y="43"/>
                  </a:cubicBezTo>
                  <a:cubicBezTo>
                    <a:pt x="52" y="44"/>
                    <a:pt x="53" y="45"/>
                    <a:pt x="54" y="45"/>
                  </a:cubicBezTo>
                  <a:cubicBezTo>
                    <a:pt x="55" y="42"/>
                    <a:pt x="57" y="38"/>
                    <a:pt x="59" y="35"/>
                  </a:cubicBezTo>
                  <a:cubicBezTo>
                    <a:pt x="60" y="33"/>
                    <a:pt x="58" y="31"/>
                    <a:pt x="56" y="32"/>
                  </a:cubicBezTo>
                  <a:cubicBezTo>
                    <a:pt x="51" y="36"/>
                    <a:pt x="49" y="41"/>
                    <a:pt x="44" y="45"/>
                  </a:cubicBezTo>
                  <a:cubicBezTo>
                    <a:pt x="45" y="46"/>
                    <a:pt x="47" y="46"/>
                    <a:pt x="48" y="47"/>
                  </a:cubicBezTo>
                  <a:cubicBezTo>
                    <a:pt x="49" y="43"/>
                    <a:pt x="50" y="39"/>
                    <a:pt x="52" y="35"/>
                  </a:cubicBezTo>
                  <a:cubicBezTo>
                    <a:pt x="51" y="35"/>
                    <a:pt x="50" y="34"/>
                    <a:pt x="48" y="33"/>
                  </a:cubicBezTo>
                  <a:cubicBezTo>
                    <a:pt x="46" y="37"/>
                    <a:pt x="44" y="40"/>
                    <a:pt x="41" y="43"/>
                  </a:cubicBezTo>
                  <a:cubicBezTo>
                    <a:pt x="42" y="44"/>
                    <a:pt x="43" y="45"/>
                    <a:pt x="44" y="45"/>
                  </a:cubicBezTo>
                  <a:cubicBezTo>
                    <a:pt x="46" y="40"/>
                    <a:pt x="48" y="35"/>
                    <a:pt x="51" y="31"/>
                  </a:cubicBezTo>
                  <a:cubicBezTo>
                    <a:pt x="53" y="29"/>
                    <a:pt x="49" y="27"/>
                    <a:pt x="48" y="29"/>
                  </a:cubicBezTo>
                  <a:cubicBezTo>
                    <a:pt x="45" y="33"/>
                    <a:pt x="43" y="36"/>
                    <a:pt x="40" y="40"/>
                  </a:cubicBezTo>
                  <a:cubicBezTo>
                    <a:pt x="41" y="40"/>
                    <a:pt x="42" y="41"/>
                    <a:pt x="43" y="42"/>
                  </a:cubicBezTo>
                  <a:cubicBezTo>
                    <a:pt x="44" y="38"/>
                    <a:pt x="46" y="35"/>
                    <a:pt x="47" y="31"/>
                  </a:cubicBezTo>
                  <a:cubicBezTo>
                    <a:pt x="48" y="29"/>
                    <a:pt x="46" y="27"/>
                    <a:pt x="44" y="29"/>
                  </a:cubicBezTo>
                  <a:cubicBezTo>
                    <a:pt x="41" y="32"/>
                    <a:pt x="38" y="36"/>
                    <a:pt x="35" y="39"/>
                  </a:cubicBezTo>
                  <a:cubicBezTo>
                    <a:pt x="36" y="39"/>
                    <a:pt x="37" y="40"/>
                    <a:pt x="38" y="41"/>
                  </a:cubicBezTo>
                  <a:cubicBezTo>
                    <a:pt x="40" y="37"/>
                    <a:pt x="42" y="33"/>
                    <a:pt x="45" y="29"/>
                  </a:cubicBezTo>
                  <a:cubicBezTo>
                    <a:pt x="46" y="28"/>
                    <a:pt x="44" y="25"/>
                    <a:pt x="42" y="27"/>
                  </a:cubicBezTo>
                  <a:cubicBezTo>
                    <a:pt x="38" y="30"/>
                    <a:pt x="34" y="33"/>
                    <a:pt x="31" y="36"/>
                  </a:cubicBezTo>
                  <a:cubicBezTo>
                    <a:pt x="32" y="37"/>
                    <a:pt x="33" y="38"/>
                    <a:pt x="34" y="39"/>
                  </a:cubicBezTo>
                  <a:cubicBezTo>
                    <a:pt x="37" y="33"/>
                    <a:pt x="40" y="28"/>
                    <a:pt x="43" y="23"/>
                  </a:cubicBezTo>
                  <a:cubicBezTo>
                    <a:pt x="44" y="21"/>
                    <a:pt x="41" y="19"/>
                    <a:pt x="40" y="21"/>
                  </a:cubicBezTo>
                  <a:cubicBezTo>
                    <a:pt x="36" y="25"/>
                    <a:pt x="32" y="29"/>
                    <a:pt x="27" y="32"/>
                  </a:cubicBezTo>
                  <a:cubicBezTo>
                    <a:pt x="28" y="33"/>
                    <a:pt x="29" y="34"/>
                    <a:pt x="30" y="35"/>
                  </a:cubicBezTo>
                  <a:cubicBezTo>
                    <a:pt x="31" y="31"/>
                    <a:pt x="32" y="28"/>
                    <a:pt x="34" y="25"/>
                  </a:cubicBezTo>
                  <a:cubicBezTo>
                    <a:pt x="35" y="23"/>
                    <a:pt x="32" y="20"/>
                    <a:pt x="31" y="22"/>
                  </a:cubicBezTo>
                  <a:cubicBezTo>
                    <a:pt x="28" y="25"/>
                    <a:pt x="26" y="28"/>
                    <a:pt x="23" y="30"/>
                  </a:cubicBezTo>
                  <a:cubicBezTo>
                    <a:pt x="25" y="30"/>
                    <a:pt x="26" y="31"/>
                    <a:pt x="27" y="32"/>
                  </a:cubicBezTo>
                  <a:cubicBezTo>
                    <a:pt x="28" y="29"/>
                    <a:pt x="29" y="27"/>
                    <a:pt x="30" y="25"/>
                  </a:cubicBezTo>
                  <a:cubicBezTo>
                    <a:pt x="31" y="23"/>
                    <a:pt x="28" y="20"/>
                    <a:pt x="27" y="22"/>
                  </a:cubicBezTo>
                  <a:cubicBezTo>
                    <a:pt x="24" y="24"/>
                    <a:pt x="22" y="27"/>
                    <a:pt x="19" y="29"/>
                  </a:cubicBezTo>
                  <a:cubicBezTo>
                    <a:pt x="20" y="30"/>
                    <a:pt x="22" y="30"/>
                    <a:pt x="23" y="31"/>
                  </a:cubicBezTo>
                  <a:cubicBezTo>
                    <a:pt x="23" y="27"/>
                    <a:pt x="24" y="24"/>
                    <a:pt x="26" y="21"/>
                  </a:cubicBezTo>
                  <a:cubicBezTo>
                    <a:pt x="27" y="19"/>
                    <a:pt x="24" y="17"/>
                    <a:pt x="22" y="19"/>
                  </a:cubicBezTo>
                  <a:cubicBezTo>
                    <a:pt x="21" y="21"/>
                    <a:pt x="19" y="23"/>
                    <a:pt x="17" y="24"/>
                  </a:cubicBezTo>
                  <a:cubicBezTo>
                    <a:pt x="19" y="25"/>
                    <a:pt x="20" y="26"/>
                    <a:pt x="21" y="26"/>
                  </a:cubicBezTo>
                  <a:cubicBezTo>
                    <a:pt x="21" y="24"/>
                    <a:pt x="22" y="22"/>
                    <a:pt x="22" y="19"/>
                  </a:cubicBezTo>
                  <a:cubicBezTo>
                    <a:pt x="23" y="17"/>
                    <a:pt x="20" y="16"/>
                    <a:pt x="19" y="17"/>
                  </a:cubicBezTo>
                  <a:cubicBezTo>
                    <a:pt x="18" y="19"/>
                    <a:pt x="17" y="20"/>
                    <a:pt x="15" y="21"/>
                  </a:cubicBezTo>
                  <a:cubicBezTo>
                    <a:pt x="16" y="22"/>
                    <a:pt x="17" y="23"/>
                    <a:pt x="19" y="23"/>
                  </a:cubicBezTo>
                  <a:cubicBezTo>
                    <a:pt x="19" y="21"/>
                    <a:pt x="20" y="19"/>
                    <a:pt x="21" y="17"/>
                  </a:cubicBezTo>
                  <a:cubicBezTo>
                    <a:pt x="21" y="15"/>
                    <a:pt x="19" y="14"/>
                    <a:pt x="18" y="15"/>
                  </a:cubicBezTo>
                  <a:cubicBezTo>
                    <a:pt x="14" y="16"/>
                    <a:pt x="14" y="17"/>
                    <a:pt x="11" y="19"/>
                  </a:cubicBezTo>
                  <a:cubicBezTo>
                    <a:pt x="13" y="20"/>
                    <a:pt x="14" y="20"/>
                    <a:pt x="15" y="21"/>
                  </a:cubicBezTo>
                  <a:cubicBezTo>
                    <a:pt x="15" y="19"/>
                    <a:pt x="16" y="16"/>
                    <a:pt x="17" y="14"/>
                  </a:cubicBezTo>
                  <a:cubicBezTo>
                    <a:pt x="17" y="12"/>
                    <a:pt x="16" y="11"/>
                    <a:pt x="14" y="11"/>
                  </a:cubicBezTo>
                  <a:cubicBezTo>
                    <a:pt x="8" y="13"/>
                    <a:pt x="14" y="9"/>
                    <a:pt x="13" y="5"/>
                  </a:cubicBezTo>
                  <a:cubicBezTo>
                    <a:pt x="12" y="1"/>
                    <a:pt x="7" y="1"/>
                    <a:pt x="4" y="1"/>
                  </a:cubicBezTo>
                  <a:cubicBezTo>
                    <a:pt x="2" y="0"/>
                    <a:pt x="0" y="4"/>
                    <a:pt x="3" y="4"/>
                  </a:cubicBezTo>
                  <a:cubicBezTo>
                    <a:pt x="10" y="5"/>
                    <a:pt x="8" y="9"/>
                    <a:pt x="7" y="14"/>
                  </a:cubicBezTo>
                  <a:cubicBezTo>
                    <a:pt x="7" y="16"/>
                    <a:pt x="8" y="17"/>
                    <a:pt x="10" y="16"/>
                  </a:cubicBezTo>
                  <a:cubicBezTo>
                    <a:pt x="14" y="15"/>
                    <a:pt x="12" y="15"/>
                    <a:pt x="11" y="20"/>
                  </a:cubicBezTo>
                  <a:cubicBezTo>
                    <a:pt x="10" y="22"/>
                    <a:pt x="13" y="23"/>
                    <a:pt x="14" y="22"/>
                  </a:cubicBezTo>
                  <a:cubicBezTo>
                    <a:pt x="16" y="21"/>
                    <a:pt x="18" y="19"/>
                    <a:pt x="20" y="18"/>
                  </a:cubicBezTo>
                  <a:cubicBezTo>
                    <a:pt x="19" y="17"/>
                    <a:pt x="18" y="17"/>
                    <a:pt x="17" y="16"/>
                  </a:cubicBezTo>
                  <a:cubicBezTo>
                    <a:pt x="16" y="18"/>
                    <a:pt x="16" y="20"/>
                    <a:pt x="15" y="22"/>
                  </a:cubicBezTo>
                  <a:cubicBezTo>
                    <a:pt x="14" y="24"/>
                    <a:pt x="17" y="25"/>
                    <a:pt x="18" y="24"/>
                  </a:cubicBezTo>
                  <a:cubicBezTo>
                    <a:pt x="19" y="23"/>
                    <a:pt x="21" y="22"/>
                    <a:pt x="22" y="20"/>
                  </a:cubicBezTo>
                  <a:cubicBezTo>
                    <a:pt x="21" y="20"/>
                    <a:pt x="20" y="19"/>
                    <a:pt x="19" y="18"/>
                  </a:cubicBezTo>
                  <a:cubicBezTo>
                    <a:pt x="18" y="20"/>
                    <a:pt x="17" y="23"/>
                    <a:pt x="17" y="25"/>
                  </a:cubicBezTo>
                  <a:cubicBezTo>
                    <a:pt x="17" y="27"/>
                    <a:pt x="19" y="29"/>
                    <a:pt x="20" y="27"/>
                  </a:cubicBezTo>
                  <a:cubicBezTo>
                    <a:pt x="22" y="25"/>
                    <a:pt x="24" y="24"/>
                    <a:pt x="25" y="22"/>
                  </a:cubicBezTo>
                  <a:cubicBezTo>
                    <a:pt x="24" y="21"/>
                    <a:pt x="23" y="21"/>
                    <a:pt x="22" y="20"/>
                  </a:cubicBezTo>
                  <a:cubicBezTo>
                    <a:pt x="20" y="23"/>
                    <a:pt x="19" y="26"/>
                    <a:pt x="19" y="30"/>
                  </a:cubicBezTo>
                  <a:cubicBezTo>
                    <a:pt x="19" y="32"/>
                    <a:pt x="21" y="33"/>
                    <a:pt x="22" y="32"/>
                  </a:cubicBezTo>
                  <a:cubicBezTo>
                    <a:pt x="25" y="30"/>
                    <a:pt x="27" y="27"/>
                    <a:pt x="29" y="25"/>
                  </a:cubicBezTo>
                  <a:cubicBezTo>
                    <a:pt x="28" y="24"/>
                    <a:pt x="27" y="23"/>
                    <a:pt x="26" y="23"/>
                  </a:cubicBezTo>
                  <a:cubicBezTo>
                    <a:pt x="24" y="26"/>
                    <a:pt x="24" y="27"/>
                    <a:pt x="23" y="31"/>
                  </a:cubicBezTo>
                  <a:cubicBezTo>
                    <a:pt x="22" y="33"/>
                    <a:pt x="25" y="34"/>
                    <a:pt x="26" y="33"/>
                  </a:cubicBezTo>
                  <a:cubicBezTo>
                    <a:pt x="29" y="30"/>
                    <a:pt x="31" y="28"/>
                    <a:pt x="33" y="25"/>
                  </a:cubicBezTo>
                  <a:cubicBezTo>
                    <a:pt x="32" y="24"/>
                    <a:pt x="31" y="23"/>
                    <a:pt x="30" y="23"/>
                  </a:cubicBezTo>
                  <a:cubicBezTo>
                    <a:pt x="29" y="26"/>
                    <a:pt x="27" y="30"/>
                    <a:pt x="26" y="33"/>
                  </a:cubicBezTo>
                  <a:cubicBezTo>
                    <a:pt x="25" y="35"/>
                    <a:pt x="28" y="37"/>
                    <a:pt x="29" y="36"/>
                  </a:cubicBezTo>
                  <a:cubicBezTo>
                    <a:pt x="34" y="32"/>
                    <a:pt x="38" y="28"/>
                    <a:pt x="43" y="24"/>
                  </a:cubicBezTo>
                  <a:cubicBezTo>
                    <a:pt x="42" y="23"/>
                    <a:pt x="41" y="22"/>
                    <a:pt x="40" y="21"/>
                  </a:cubicBezTo>
                  <a:cubicBezTo>
                    <a:pt x="37" y="26"/>
                    <a:pt x="33" y="31"/>
                    <a:pt x="30" y="37"/>
                  </a:cubicBezTo>
                  <a:cubicBezTo>
                    <a:pt x="29" y="39"/>
                    <a:pt x="32" y="41"/>
                    <a:pt x="33" y="39"/>
                  </a:cubicBezTo>
                  <a:cubicBezTo>
                    <a:pt x="37" y="36"/>
                    <a:pt x="40" y="33"/>
                    <a:pt x="44" y="30"/>
                  </a:cubicBezTo>
                  <a:cubicBezTo>
                    <a:pt x="43" y="29"/>
                    <a:pt x="42" y="28"/>
                    <a:pt x="41" y="27"/>
                  </a:cubicBezTo>
                  <a:cubicBezTo>
                    <a:pt x="38" y="31"/>
                    <a:pt x="36" y="35"/>
                    <a:pt x="34" y="40"/>
                  </a:cubicBezTo>
                  <a:cubicBezTo>
                    <a:pt x="33" y="42"/>
                    <a:pt x="36" y="43"/>
                    <a:pt x="37" y="42"/>
                  </a:cubicBezTo>
                  <a:cubicBezTo>
                    <a:pt x="41" y="38"/>
                    <a:pt x="44" y="35"/>
                    <a:pt x="47" y="31"/>
                  </a:cubicBezTo>
                  <a:cubicBezTo>
                    <a:pt x="46" y="31"/>
                    <a:pt x="45" y="30"/>
                    <a:pt x="44" y="29"/>
                  </a:cubicBezTo>
                  <a:cubicBezTo>
                    <a:pt x="42" y="33"/>
                    <a:pt x="40" y="36"/>
                    <a:pt x="39" y="40"/>
                  </a:cubicBezTo>
                  <a:cubicBezTo>
                    <a:pt x="39" y="42"/>
                    <a:pt x="41" y="44"/>
                    <a:pt x="43" y="42"/>
                  </a:cubicBezTo>
                  <a:cubicBezTo>
                    <a:pt x="46" y="39"/>
                    <a:pt x="49" y="35"/>
                    <a:pt x="51" y="31"/>
                  </a:cubicBezTo>
                  <a:cubicBezTo>
                    <a:pt x="50" y="30"/>
                    <a:pt x="49" y="30"/>
                    <a:pt x="48" y="29"/>
                  </a:cubicBezTo>
                  <a:cubicBezTo>
                    <a:pt x="44" y="34"/>
                    <a:pt x="42" y="38"/>
                    <a:pt x="41" y="44"/>
                  </a:cubicBezTo>
                  <a:cubicBezTo>
                    <a:pt x="40" y="46"/>
                    <a:pt x="43" y="48"/>
                    <a:pt x="44" y="46"/>
                  </a:cubicBezTo>
                  <a:cubicBezTo>
                    <a:pt x="47" y="43"/>
                    <a:pt x="49" y="39"/>
                    <a:pt x="52" y="35"/>
                  </a:cubicBezTo>
                  <a:cubicBezTo>
                    <a:pt x="53" y="33"/>
                    <a:pt x="50" y="31"/>
                    <a:pt x="48" y="33"/>
                  </a:cubicBezTo>
                  <a:cubicBezTo>
                    <a:pt x="45" y="38"/>
                    <a:pt x="44" y="41"/>
                    <a:pt x="44" y="47"/>
                  </a:cubicBezTo>
                  <a:cubicBezTo>
                    <a:pt x="44" y="48"/>
                    <a:pt x="46" y="49"/>
                    <a:pt x="47" y="48"/>
                  </a:cubicBezTo>
                  <a:cubicBezTo>
                    <a:pt x="51" y="44"/>
                    <a:pt x="54" y="38"/>
                    <a:pt x="58" y="36"/>
                  </a:cubicBezTo>
                  <a:cubicBezTo>
                    <a:pt x="57" y="35"/>
                    <a:pt x="56" y="34"/>
                    <a:pt x="56" y="33"/>
                  </a:cubicBezTo>
                  <a:cubicBezTo>
                    <a:pt x="53" y="37"/>
                    <a:pt x="52" y="40"/>
                    <a:pt x="50" y="44"/>
                  </a:cubicBezTo>
                  <a:cubicBezTo>
                    <a:pt x="50" y="46"/>
                    <a:pt x="52" y="47"/>
                    <a:pt x="53" y="46"/>
                  </a:cubicBezTo>
                  <a:cubicBezTo>
                    <a:pt x="57" y="43"/>
                    <a:pt x="61" y="40"/>
                    <a:pt x="64" y="36"/>
                  </a:cubicBezTo>
                  <a:cubicBezTo>
                    <a:pt x="62" y="35"/>
                    <a:pt x="62" y="34"/>
                    <a:pt x="61" y="33"/>
                  </a:cubicBezTo>
                  <a:cubicBezTo>
                    <a:pt x="58" y="37"/>
                    <a:pt x="56" y="41"/>
                    <a:pt x="54" y="45"/>
                  </a:cubicBezTo>
                  <a:cubicBezTo>
                    <a:pt x="53" y="46"/>
                    <a:pt x="56" y="48"/>
                    <a:pt x="57" y="47"/>
                  </a:cubicBezTo>
                  <a:cubicBezTo>
                    <a:pt x="62" y="43"/>
                    <a:pt x="65" y="39"/>
                    <a:pt x="69" y="35"/>
                  </a:cubicBezTo>
                  <a:cubicBezTo>
                    <a:pt x="68" y="34"/>
                    <a:pt x="67" y="33"/>
                    <a:pt x="65" y="32"/>
                  </a:cubicBezTo>
                  <a:cubicBezTo>
                    <a:pt x="62" y="38"/>
                    <a:pt x="58" y="42"/>
                    <a:pt x="56" y="49"/>
                  </a:cubicBezTo>
                  <a:cubicBezTo>
                    <a:pt x="55" y="50"/>
                    <a:pt x="58" y="52"/>
                    <a:pt x="59" y="51"/>
                  </a:cubicBezTo>
                  <a:cubicBezTo>
                    <a:pt x="64" y="47"/>
                    <a:pt x="66" y="44"/>
                    <a:pt x="70" y="39"/>
                  </a:cubicBezTo>
                  <a:cubicBezTo>
                    <a:pt x="68" y="39"/>
                    <a:pt x="67" y="38"/>
                    <a:pt x="66" y="37"/>
                  </a:cubicBezTo>
                  <a:cubicBezTo>
                    <a:pt x="64" y="41"/>
                    <a:pt x="62" y="44"/>
                    <a:pt x="61" y="49"/>
                  </a:cubicBezTo>
                  <a:cubicBezTo>
                    <a:pt x="61" y="50"/>
                    <a:pt x="63" y="52"/>
                    <a:pt x="64" y="50"/>
                  </a:cubicBezTo>
                  <a:cubicBezTo>
                    <a:pt x="69" y="46"/>
                    <a:pt x="72" y="42"/>
                    <a:pt x="76" y="37"/>
                  </a:cubicBezTo>
                  <a:cubicBezTo>
                    <a:pt x="77" y="34"/>
                    <a:pt x="73" y="33"/>
                    <a:pt x="72" y="35"/>
                  </a:cubicBezTo>
                  <a:cubicBezTo>
                    <a:pt x="68" y="40"/>
                    <a:pt x="65" y="45"/>
                    <a:pt x="64" y="51"/>
                  </a:cubicBezTo>
                  <a:cubicBezTo>
                    <a:pt x="64" y="53"/>
                    <a:pt x="67" y="54"/>
                    <a:pt x="68" y="53"/>
                  </a:cubicBezTo>
                  <a:cubicBezTo>
                    <a:pt x="74" y="47"/>
                    <a:pt x="78" y="41"/>
                    <a:pt x="82" y="34"/>
                  </a:cubicBezTo>
                  <a:cubicBezTo>
                    <a:pt x="83" y="32"/>
                    <a:pt x="80" y="29"/>
                    <a:pt x="79" y="31"/>
                  </a:cubicBezTo>
                  <a:cubicBezTo>
                    <a:pt x="73" y="37"/>
                    <a:pt x="69" y="43"/>
                    <a:pt x="69" y="51"/>
                  </a:cubicBezTo>
                  <a:cubicBezTo>
                    <a:pt x="70" y="52"/>
                    <a:pt x="71" y="54"/>
                    <a:pt x="73" y="52"/>
                  </a:cubicBezTo>
                  <a:cubicBezTo>
                    <a:pt x="77" y="46"/>
                    <a:pt x="82" y="40"/>
                    <a:pt x="86" y="34"/>
                  </a:cubicBezTo>
                  <a:cubicBezTo>
                    <a:pt x="87" y="31"/>
                    <a:pt x="84" y="29"/>
                    <a:pt x="82" y="32"/>
                  </a:cubicBezTo>
                  <a:cubicBezTo>
                    <a:pt x="78" y="38"/>
                    <a:pt x="74" y="43"/>
                    <a:pt x="74" y="51"/>
                  </a:cubicBezTo>
                  <a:cubicBezTo>
                    <a:pt x="74" y="52"/>
                    <a:pt x="75" y="53"/>
                    <a:pt x="76" y="53"/>
                  </a:cubicBezTo>
                  <a:cubicBezTo>
                    <a:pt x="84" y="51"/>
                    <a:pt x="88" y="43"/>
                    <a:pt x="92" y="36"/>
                  </a:cubicBezTo>
                  <a:cubicBezTo>
                    <a:pt x="94" y="34"/>
                    <a:pt x="90" y="32"/>
                    <a:pt x="89" y="34"/>
                  </a:cubicBezTo>
                  <a:cubicBezTo>
                    <a:pt x="85" y="40"/>
                    <a:pt x="81" y="45"/>
                    <a:pt x="78" y="52"/>
                  </a:cubicBezTo>
                  <a:cubicBezTo>
                    <a:pt x="78" y="53"/>
                    <a:pt x="80" y="55"/>
                    <a:pt x="81" y="54"/>
                  </a:cubicBezTo>
                  <a:cubicBezTo>
                    <a:pt x="90" y="50"/>
                    <a:pt x="94" y="41"/>
                    <a:pt x="99" y="33"/>
                  </a:cubicBezTo>
                  <a:cubicBezTo>
                    <a:pt x="101" y="31"/>
                    <a:pt x="98" y="29"/>
                    <a:pt x="96" y="31"/>
                  </a:cubicBezTo>
                  <a:cubicBezTo>
                    <a:pt x="91" y="37"/>
                    <a:pt x="86" y="42"/>
                    <a:pt x="86" y="50"/>
                  </a:cubicBezTo>
                  <a:cubicBezTo>
                    <a:pt x="85" y="52"/>
                    <a:pt x="88" y="53"/>
                    <a:pt x="89" y="51"/>
                  </a:cubicBezTo>
                  <a:cubicBezTo>
                    <a:pt x="94" y="47"/>
                    <a:pt x="98" y="42"/>
                    <a:pt x="101" y="35"/>
                  </a:cubicBezTo>
                  <a:cubicBezTo>
                    <a:pt x="103" y="33"/>
                    <a:pt x="99" y="31"/>
                    <a:pt x="98" y="33"/>
                  </a:cubicBezTo>
                  <a:cubicBezTo>
                    <a:pt x="94" y="38"/>
                    <a:pt x="92" y="41"/>
                    <a:pt x="91" y="46"/>
                  </a:cubicBezTo>
                  <a:cubicBezTo>
                    <a:pt x="91" y="48"/>
                    <a:pt x="92" y="49"/>
                    <a:pt x="94" y="48"/>
                  </a:cubicBezTo>
                  <a:cubicBezTo>
                    <a:pt x="100" y="45"/>
                    <a:pt x="104" y="40"/>
                    <a:pt x="107" y="34"/>
                  </a:cubicBezTo>
                  <a:cubicBezTo>
                    <a:pt x="108" y="32"/>
                    <a:pt x="106" y="29"/>
                    <a:pt x="104" y="31"/>
                  </a:cubicBezTo>
                  <a:cubicBezTo>
                    <a:pt x="99" y="36"/>
                    <a:pt x="96" y="41"/>
                    <a:pt x="96" y="48"/>
                  </a:cubicBezTo>
                  <a:cubicBezTo>
                    <a:pt x="95" y="50"/>
                    <a:pt x="98" y="51"/>
                    <a:pt x="99" y="49"/>
                  </a:cubicBezTo>
                  <a:cubicBezTo>
                    <a:pt x="104" y="45"/>
                    <a:pt x="107" y="40"/>
                    <a:pt x="111" y="34"/>
                  </a:cubicBezTo>
                  <a:cubicBezTo>
                    <a:pt x="112" y="31"/>
                    <a:pt x="109" y="29"/>
                    <a:pt x="107" y="31"/>
                  </a:cubicBezTo>
                  <a:cubicBezTo>
                    <a:pt x="103" y="37"/>
                    <a:pt x="101" y="41"/>
                    <a:pt x="101" y="48"/>
                  </a:cubicBezTo>
                  <a:cubicBezTo>
                    <a:pt x="101" y="50"/>
                    <a:pt x="103" y="51"/>
                    <a:pt x="104" y="50"/>
                  </a:cubicBezTo>
                  <a:cubicBezTo>
                    <a:pt x="110" y="45"/>
                    <a:pt x="113" y="40"/>
                    <a:pt x="116" y="33"/>
                  </a:cubicBezTo>
                  <a:cubicBezTo>
                    <a:pt x="117" y="31"/>
                    <a:pt x="114" y="30"/>
                    <a:pt x="112" y="31"/>
                  </a:cubicBezTo>
                  <a:cubicBezTo>
                    <a:pt x="108" y="37"/>
                    <a:pt x="106" y="41"/>
                    <a:pt x="104" y="48"/>
                  </a:cubicBezTo>
                  <a:cubicBezTo>
                    <a:pt x="104" y="49"/>
                    <a:pt x="106" y="51"/>
                    <a:pt x="107" y="50"/>
                  </a:cubicBezTo>
                  <a:cubicBezTo>
                    <a:pt x="115" y="46"/>
                    <a:pt x="119" y="39"/>
                    <a:pt x="123" y="31"/>
                  </a:cubicBezTo>
                  <a:cubicBezTo>
                    <a:pt x="124" y="29"/>
                    <a:pt x="121" y="27"/>
                    <a:pt x="120" y="29"/>
                  </a:cubicBezTo>
                  <a:cubicBezTo>
                    <a:pt x="116" y="34"/>
                    <a:pt x="112" y="38"/>
                    <a:pt x="110" y="44"/>
                  </a:cubicBezTo>
                  <a:cubicBezTo>
                    <a:pt x="109" y="46"/>
                    <a:pt x="111" y="48"/>
                    <a:pt x="113" y="47"/>
                  </a:cubicBezTo>
                  <a:cubicBezTo>
                    <a:pt x="120" y="42"/>
                    <a:pt x="125" y="36"/>
                    <a:pt x="130" y="29"/>
                  </a:cubicBezTo>
                  <a:cubicBezTo>
                    <a:pt x="131" y="27"/>
                    <a:pt x="127" y="25"/>
                    <a:pt x="126" y="27"/>
                  </a:cubicBezTo>
                  <a:cubicBezTo>
                    <a:pt x="122" y="32"/>
                    <a:pt x="119" y="37"/>
                    <a:pt x="117" y="43"/>
                  </a:cubicBezTo>
                  <a:cubicBezTo>
                    <a:pt x="117" y="44"/>
                    <a:pt x="119" y="46"/>
                    <a:pt x="120" y="45"/>
                  </a:cubicBezTo>
                  <a:cubicBezTo>
                    <a:pt x="126" y="41"/>
                    <a:pt x="129" y="37"/>
                    <a:pt x="131" y="31"/>
                  </a:cubicBezTo>
                  <a:cubicBezTo>
                    <a:pt x="133" y="29"/>
                    <a:pt x="129" y="28"/>
                    <a:pt x="127" y="29"/>
                  </a:cubicBezTo>
                  <a:cubicBezTo>
                    <a:pt x="124" y="35"/>
                    <a:pt x="120" y="38"/>
                    <a:pt x="118" y="44"/>
                  </a:cubicBezTo>
                  <a:cubicBezTo>
                    <a:pt x="117" y="46"/>
                    <a:pt x="120" y="48"/>
                    <a:pt x="122" y="46"/>
                  </a:cubicBezTo>
                  <a:cubicBezTo>
                    <a:pt x="125" y="42"/>
                    <a:pt x="129" y="37"/>
                    <a:pt x="132" y="31"/>
                  </a:cubicBezTo>
                  <a:cubicBezTo>
                    <a:pt x="133" y="29"/>
                    <a:pt x="130" y="27"/>
                    <a:pt x="128" y="29"/>
                  </a:cubicBezTo>
                  <a:cubicBezTo>
                    <a:pt x="125" y="34"/>
                    <a:pt x="123" y="38"/>
                    <a:pt x="122" y="44"/>
                  </a:cubicBezTo>
                  <a:cubicBezTo>
                    <a:pt x="121" y="46"/>
                    <a:pt x="123" y="47"/>
                    <a:pt x="125" y="46"/>
                  </a:cubicBezTo>
                  <a:cubicBezTo>
                    <a:pt x="131" y="42"/>
                    <a:pt x="135" y="36"/>
                    <a:pt x="139" y="29"/>
                  </a:cubicBezTo>
                  <a:cubicBezTo>
                    <a:pt x="140" y="27"/>
                    <a:pt x="137" y="24"/>
                    <a:pt x="136" y="26"/>
                  </a:cubicBezTo>
                  <a:cubicBezTo>
                    <a:pt x="131" y="32"/>
                    <a:pt x="127" y="38"/>
                    <a:pt x="124" y="46"/>
                  </a:cubicBezTo>
                  <a:cubicBezTo>
                    <a:pt x="124" y="48"/>
                    <a:pt x="126" y="49"/>
                    <a:pt x="128" y="48"/>
                  </a:cubicBezTo>
                  <a:cubicBezTo>
                    <a:pt x="133" y="42"/>
                    <a:pt x="137" y="36"/>
                    <a:pt x="140" y="28"/>
                  </a:cubicBezTo>
                  <a:cubicBezTo>
                    <a:pt x="141" y="26"/>
                    <a:pt x="138" y="25"/>
                    <a:pt x="137" y="26"/>
                  </a:cubicBezTo>
                  <a:cubicBezTo>
                    <a:pt x="132" y="32"/>
                    <a:pt x="128" y="38"/>
                    <a:pt x="126" y="45"/>
                  </a:cubicBezTo>
                  <a:cubicBezTo>
                    <a:pt x="125" y="47"/>
                    <a:pt x="127" y="49"/>
                    <a:pt x="129" y="47"/>
                  </a:cubicBezTo>
                  <a:cubicBezTo>
                    <a:pt x="136" y="43"/>
                    <a:pt x="139" y="35"/>
                    <a:pt x="144" y="28"/>
                  </a:cubicBezTo>
                  <a:cubicBezTo>
                    <a:pt x="145" y="26"/>
                    <a:pt x="142" y="24"/>
                    <a:pt x="140" y="26"/>
                  </a:cubicBezTo>
                  <a:cubicBezTo>
                    <a:pt x="137" y="31"/>
                    <a:pt x="134" y="35"/>
                    <a:pt x="132" y="41"/>
                  </a:cubicBezTo>
                  <a:cubicBezTo>
                    <a:pt x="131" y="43"/>
                    <a:pt x="134" y="45"/>
                    <a:pt x="135" y="43"/>
                  </a:cubicBezTo>
                  <a:cubicBezTo>
                    <a:pt x="140" y="38"/>
                    <a:pt x="145" y="32"/>
                    <a:pt x="149" y="25"/>
                  </a:cubicBezTo>
                  <a:cubicBezTo>
                    <a:pt x="150" y="23"/>
                    <a:pt x="148" y="21"/>
                    <a:pt x="146" y="23"/>
                  </a:cubicBezTo>
                  <a:cubicBezTo>
                    <a:pt x="140" y="28"/>
                    <a:pt x="136" y="34"/>
                    <a:pt x="134" y="41"/>
                  </a:cubicBezTo>
                  <a:cubicBezTo>
                    <a:pt x="134" y="43"/>
                    <a:pt x="136" y="45"/>
                    <a:pt x="137" y="43"/>
                  </a:cubicBezTo>
                  <a:cubicBezTo>
                    <a:pt x="144" y="38"/>
                    <a:pt x="149" y="31"/>
                    <a:pt x="154" y="24"/>
                  </a:cubicBezTo>
                  <a:cubicBezTo>
                    <a:pt x="156" y="22"/>
                    <a:pt x="153" y="19"/>
                    <a:pt x="151" y="21"/>
                  </a:cubicBezTo>
                  <a:cubicBezTo>
                    <a:pt x="147" y="27"/>
                    <a:pt x="143" y="32"/>
                    <a:pt x="140" y="39"/>
                  </a:cubicBezTo>
                  <a:cubicBezTo>
                    <a:pt x="139" y="41"/>
                    <a:pt x="141" y="43"/>
                    <a:pt x="143" y="41"/>
                  </a:cubicBezTo>
                  <a:cubicBezTo>
                    <a:pt x="147" y="36"/>
                    <a:pt x="150" y="31"/>
                    <a:pt x="154" y="27"/>
                  </a:cubicBezTo>
                  <a:cubicBezTo>
                    <a:pt x="153" y="26"/>
                    <a:pt x="152" y="25"/>
                    <a:pt x="151" y="24"/>
                  </a:cubicBezTo>
                  <a:cubicBezTo>
                    <a:pt x="148" y="29"/>
                    <a:pt x="145" y="34"/>
                    <a:pt x="142" y="39"/>
                  </a:cubicBezTo>
                  <a:cubicBezTo>
                    <a:pt x="141" y="41"/>
                    <a:pt x="144" y="43"/>
                    <a:pt x="146" y="41"/>
                  </a:cubicBezTo>
                  <a:cubicBezTo>
                    <a:pt x="150" y="35"/>
                    <a:pt x="154" y="29"/>
                    <a:pt x="158" y="23"/>
                  </a:cubicBezTo>
                  <a:cubicBezTo>
                    <a:pt x="157" y="22"/>
                    <a:pt x="156" y="22"/>
                    <a:pt x="155" y="21"/>
                  </a:cubicBezTo>
                  <a:cubicBezTo>
                    <a:pt x="152" y="27"/>
                    <a:pt x="149" y="32"/>
                    <a:pt x="146" y="37"/>
                  </a:cubicBezTo>
                  <a:cubicBezTo>
                    <a:pt x="145" y="39"/>
                    <a:pt x="148" y="41"/>
                    <a:pt x="149" y="40"/>
                  </a:cubicBezTo>
                  <a:cubicBezTo>
                    <a:pt x="157" y="36"/>
                    <a:pt x="160" y="28"/>
                    <a:pt x="164" y="21"/>
                  </a:cubicBezTo>
                  <a:cubicBezTo>
                    <a:pt x="165" y="18"/>
                    <a:pt x="161" y="16"/>
                    <a:pt x="160" y="19"/>
                  </a:cubicBezTo>
                  <a:cubicBezTo>
                    <a:pt x="157" y="23"/>
                    <a:pt x="156" y="27"/>
                    <a:pt x="154" y="31"/>
                  </a:cubicBezTo>
                  <a:cubicBezTo>
                    <a:pt x="153" y="33"/>
                    <a:pt x="156" y="35"/>
                    <a:pt x="157" y="33"/>
                  </a:cubicBezTo>
                  <a:cubicBezTo>
                    <a:pt x="163" y="28"/>
                    <a:pt x="165" y="21"/>
                    <a:pt x="170" y="16"/>
                  </a:cubicBezTo>
                  <a:cubicBezTo>
                    <a:pt x="169" y="15"/>
                    <a:pt x="168" y="14"/>
                    <a:pt x="167" y="13"/>
                  </a:cubicBezTo>
                  <a:cubicBezTo>
                    <a:pt x="163" y="19"/>
                    <a:pt x="160" y="24"/>
                    <a:pt x="156" y="30"/>
                  </a:cubicBezTo>
                  <a:cubicBezTo>
                    <a:pt x="158" y="31"/>
                    <a:pt x="159" y="31"/>
                    <a:pt x="160" y="32"/>
                  </a:cubicBezTo>
                  <a:cubicBezTo>
                    <a:pt x="161" y="27"/>
                    <a:pt x="162" y="23"/>
                    <a:pt x="163" y="19"/>
                  </a:cubicBezTo>
                  <a:cubicBezTo>
                    <a:pt x="163" y="17"/>
                    <a:pt x="160" y="16"/>
                    <a:pt x="159" y="18"/>
                  </a:cubicBezTo>
                  <a:cubicBezTo>
                    <a:pt x="156" y="23"/>
                    <a:pt x="153" y="27"/>
                    <a:pt x="151" y="32"/>
                  </a:cubicBezTo>
                  <a:cubicBezTo>
                    <a:pt x="150" y="35"/>
                    <a:pt x="153" y="37"/>
                    <a:pt x="155" y="34"/>
                  </a:cubicBezTo>
                  <a:cubicBezTo>
                    <a:pt x="158" y="30"/>
                    <a:pt x="160" y="26"/>
                    <a:pt x="163" y="22"/>
                  </a:cubicBezTo>
                  <a:cubicBezTo>
                    <a:pt x="164" y="19"/>
                    <a:pt x="160" y="17"/>
                    <a:pt x="159" y="19"/>
                  </a:cubicBezTo>
                  <a:cubicBezTo>
                    <a:pt x="156" y="25"/>
                    <a:pt x="154" y="30"/>
                    <a:pt x="150" y="35"/>
                  </a:cubicBezTo>
                  <a:cubicBezTo>
                    <a:pt x="151" y="36"/>
                    <a:pt x="152" y="37"/>
                    <a:pt x="153" y="37"/>
                  </a:cubicBezTo>
                  <a:cubicBezTo>
                    <a:pt x="156" y="31"/>
                    <a:pt x="159" y="26"/>
                    <a:pt x="162" y="20"/>
                  </a:cubicBezTo>
                  <a:cubicBezTo>
                    <a:pt x="161" y="19"/>
                    <a:pt x="160" y="19"/>
                    <a:pt x="159" y="18"/>
                  </a:cubicBezTo>
                  <a:cubicBezTo>
                    <a:pt x="157" y="23"/>
                    <a:pt x="155" y="27"/>
                    <a:pt x="152" y="32"/>
                  </a:cubicBezTo>
                  <a:cubicBezTo>
                    <a:pt x="153" y="33"/>
                    <a:pt x="155" y="33"/>
                    <a:pt x="156" y="34"/>
                  </a:cubicBezTo>
                  <a:cubicBezTo>
                    <a:pt x="158" y="29"/>
                    <a:pt x="161" y="24"/>
                    <a:pt x="163" y="18"/>
                  </a:cubicBezTo>
                  <a:cubicBezTo>
                    <a:pt x="164" y="16"/>
                    <a:pt x="160" y="14"/>
                    <a:pt x="159" y="16"/>
                  </a:cubicBezTo>
                  <a:cubicBezTo>
                    <a:pt x="157" y="21"/>
                    <a:pt x="155" y="26"/>
                    <a:pt x="154" y="32"/>
                  </a:cubicBezTo>
                  <a:cubicBezTo>
                    <a:pt x="154" y="34"/>
                    <a:pt x="157" y="35"/>
                    <a:pt x="158" y="33"/>
                  </a:cubicBezTo>
                  <a:cubicBezTo>
                    <a:pt x="161" y="29"/>
                    <a:pt x="162" y="24"/>
                    <a:pt x="164" y="19"/>
                  </a:cubicBezTo>
                  <a:cubicBezTo>
                    <a:pt x="164" y="17"/>
                    <a:pt x="160" y="16"/>
                    <a:pt x="160" y="1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5" name="Freeform 1027"/>
            <p:cNvSpPr/>
            <p:nvPr/>
          </p:nvSpPr>
          <p:spPr bwMode="auto">
            <a:xfrm>
              <a:off x="4935" y="3367"/>
              <a:ext cx="6" cy="5"/>
            </a:xfrm>
            <a:custGeom>
              <a:avLst/>
              <a:gdLst>
                <a:gd name="T0" fmla="*/ 2 w 5"/>
                <a:gd name="T1" fmla="*/ 4 h 4"/>
                <a:gd name="T2" fmla="*/ 2 w 5"/>
                <a:gd name="T3" fmla="*/ 0 h 4"/>
                <a:gd name="T4" fmla="*/ 2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5" y="4"/>
                    <a:pt x="5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6" name="Freeform 1028"/>
            <p:cNvSpPr/>
            <p:nvPr/>
          </p:nvSpPr>
          <p:spPr bwMode="auto">
            <a:xfrm>
              <a:off x="5659" y="2170"/>
              <a:ext cx="87" cy="47"/>
            </a:xfrm>
            <a:custGeom>
              <a:avLst/>
              <a:gdLst>
                <a:gd name="T0" fmla="*/ 1 w 71"/>
                <a:gd name="T1" fmla="*/ 16 h 39"/>
                <a:gd name="T2" fmla="*/ 60 w 71"/>
                <a:gd name="T3" fmla="*/ 2 h 39"/>
                <a:gd name="T4" fmla="*/ 57 w 71"/>
                <a:gd name="T5" fmla="*/ 5 h 39"/>
                <a:gd name="T6" fmla="*/ 35 w 71"/>
                <a:gd name="T7" fmla="*/ 20 h 39"/>
                <a:gd name="T8" fmla="*/ 5 w 71"/>
                <a:gd name="T9" fmla="*/ 14 h 39"/>
                <a:gd name="T10" fmla="*/ 1 w 71"/>
                <a:gd name="T11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" h="39">
                  <a:moveTo>
                    <a:pt x="1" y="16"/>
                  </a:moveTo>
                  <a:cubicBezTo>
                    <a:pt x="12" y="39"/>
                    <a:pt x="71" y="16"/>
                    <a:pt x="60" y="2"/>
                  </a:cubicBezTo>
                  <a:cubicBezTo>
                    <a:pt x="58" y="0"/>
                    <a:pt x="55" y="3"/>
                    <a:pt x="57" y="5"/>
                  </a:cubicBezTo>
                  <a:cubicBezTo>
                    <a:pt x="62" y="11"/>
                    <a:pt x="38" y="19"/>
                    <a:pt x="35" y="20"/>
                  </a:cubicBezTo>
                  <a:cubicBezTo>
                    <a:pt x="26" y="22"/>
                    <a:pt x="9" y="23"/>
                    <a:pt x="5" y="14"/>
                  </a:cubicBezTo>
                  <a:cubicBezTo>
                    <a:pt x="3" y="11"/>
                    <a:pt x="0" y="13"/>
                    <a:pt x="1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7" name="Freeform 1029"/>
            <p:cNvSpPr/>
            <p:nvPr/>
          </p:nvSpPr>
          <p:spPr bwMode="auto">
            <a:xfrm>
              <a:off x="5653" y="2127"/>
              <a:ext cx="82" cy="73"/>
            </a:xfrm>
            <a:custGeom>
              <a:avLst/>
              <a:gdLst>
                <a:gd name="T0" fmla="*/ 28 w 67"/>
                <a:gd name="T1" fmla="*/ 11 h 60"/>
                <a:gd name="T2" fmla="*/ 31 w 67"/>
                <a:gd name="T3" fmla="*/ 6 h 60"/>
                <a:gd name="T4" fmla="*/ 9 w 67"/>
                <a:gd name="T5" fmla="*/ 49 h 60"/>
                <a:gd name="T6" fmla="*/ 18 w 67"/>
                <a:gd name="T7" fmla="*/ 50 h 60"/>
                <a:gd name="T8" fmla="*/ 34 w 67"/>
                <a:gd name="T9" fmla="*/ 19 h 60"/>
                <a:gd name="T10" fmla="*/ 30 w 67"/>
                <a:gd name="T11" fmla="*/ 16 h 60"/>
                <a:gd name="T12" fmla="*/ 32 w 67"/>
                <a:gd name="T13" fmla="*/ 53 h 60"/>
                <a:gd name="T14" fmla="*/ 40 w 67"/>
                <a:gd name="T15" fmla="*/ 52 h 60"/>
                <a:gd name="T16" fmla="*/ 38 w 67"/>
                <a:gd name="T17" fmla="*/ 20 h 60"/>
                <a:gd name="T18" fmla="*/ 35 w 67"/>
                <a:gd name="T19" fmla="*/ 18 h 60"/>
                <a:gd name="T20" fmla="*/ 55 w 67"/>
                <a:gd name="T21" fmla="*/ 47 h 60"/>
                <a:gd name="T22" fmla="*/ 65 w 67"/>
                <a:gd name="T23" fmla="*/ 40 h 60"/>
                <a:gd name="T24" fmla="*/ 51 w 67"/>
                <a:gd name="T25" fmla="*/ 23 h 60"/>
                <a:gd name="T26" fmla="*/ 41 w 67"/>
                <a:gd name="T27" fmla="*/ 45 h 60"/>
                <a:gd name="T28" fmla="*/ 42 w 67"/>
                <a:gd name="T29" fmla="*/ 56 h 60"/>
                <a:gd name="T30" fmla="*/ 18 w 67"/>
                <a:gd name="T31" fmla="*/ 49 h 60"/>
                <a:gd name="T32" fmla="*/ 34 w 67"/>
                <a:gd name="T33" fmla="*/ 49 h 60"/>
                <a:gd name="T34" fmla="*/ 16 w 67"/>
                <a:gd name="T35" fmla="*/ 55 h 60"/>
                <a:gd name="T36" fmla="*/ 8 w 67"/>
                <a:gd name="T37" fmla="*/ 43 h 60"/>
                <a:gd name="T38" fmla="*/ 13 w 67"/>
                <a:gd name="T39" fmla="*/ 45 h 60"/>
                <a:gd name="T40" fmla="*/ 32 w 67"/>
                <a:gd name="T41" fmla="*/ 10 h 60"/>
                <a:gd name="T42" fmla="*/ 27 w 67"/>
                <a:gd name="T43" fmla="*/ 15 h 60"/>
                <a:gd name="T44" fmla="*/ 31 w 67"/>
                <a:gd name="T45" fmla="*/ 46 h 60"/>
                <a:gd name="T46" fmla="*/ 36 w 67"/>
                <a:gd name="T47" fmla="*/ 47 h 60"/>
                <a:gd name="T48" fmla="*/ 40 w 67"/>
                <a:gd name="T49" fmla="*/ 12 h 60"/>
                <a:gd name="T50" fmla="*/ 38 w 67"/>
                <a:gd name="T51" fmla="*/ 7 h 60"/>
                <a:gd name="T52" fmla="*/ 37 w 67"/>
                <a:gd name="T53" fmla="*/ 19 h 60"/>
                <a:gd name="T54" fmla="*/ 38 w 67"/>
                <a:gd name="T55" fmla="*/ 19 h 60"/>
                <a:gd name="T56" fmla="*/ 35 w 67"/>
                <a:gd name="T57" fmla="*/ 1 h 60"/>
                <a:gd name="T58" fmla="*/ 35 w 67"/>
                <a:gd name="T59" fmla="*/ 1 h 60"/>
                <a:gd name="T60" fmla="*/ 26 w 67"/>
                <a:gd name="T61" fmla="*/ 18 h 60"/>
                <a:gd name="T62" fmla="*/ 45 w 67"/>
                <a:gd name="T63" fmla="*/ 31 h 60"/>
                <a:gd name="T64" fmla="*/ 32 w 67"/>
                <a:gd name="T65" fmla="*/ 6 h 60"/>
                <a:gd name="T66" fmla="*/ 33 w 67"/>
                <a:gd name="T67" fmla="*/ 11 h 60"/>
                <a:gd name="T68" fmla="*/ 36 w 67"/>
                <a:gd name="T69" fmla="*/ 14 h 60"/>
                <a:gd name="T70" fmla="*/ 38 w 67"/>
                <a:gd name="T71" fmla="*/ 10 h 60"/>
                <a:gd name="T72" fmla="*/ 36 w 67"/>
                <a:gd name="T73" fmla="*/ 9 h 60"/>
                <a:gd name="T74" fmla="*/ 41 w 67"/>
                <a:gd name="T75" fmla="*/ 20 h 60"/>
                <a:gd name="T76" fmla="*/ 38 w 67"/>
                <a:gd name="T77" fmla="*/ 46 h 60"/>
                <a:gd name="T78" fmla="*/ 38 w 67"/>
                <a:gd name="T79" fmla="*/ 25 h 60"/>
                <a:gd name="T80" fmla="*/ 34 w 67"/>
                <a:gd name="T81" fmla="*/ 21 h 60"/>
                <a:gd name="T82" fmla="*/ 20 w 67"/>
                <a:gd name="T83" fmla="*/ 36 h 60"/>
                <a:gd name="T84" fmla="*/ 20 w 67"/>
                <a:gd name="T85" fmla="*/ 35 h 60"/>
                <a:gd name="T86" fmla="*/ 27 w 67"/>
                <a:gd name="T87" fmla="*/ 23 h 60"/>
                <a:gd name="T88" fmla="*/ 13 w 67"/>
                <a:gd name="T89" fmla="*/ 35 h 60"/>
                <a:gd name="T90" fmla="*/ 22 w 67"/>
                <a:gd name="T91" fmla="*/ 47 h 60"/>
                <a:gd name="T92" fmla="*/ 22 w 67"/>
                <a:gd name="T93" fmla="*/ 52 h 60"/>
                <a:gd name="T94" fmla="*/ 35 w 67"/>
                <a:gd name="T95" fmla="*/ 55 h 60"/>
                <a:gd name="T96" fmla="*/ 35 w 67"/>
                <a:gd name="T97" fmla="*/ 51 h 60"/>
                <a:gd name="T98" fmla="*/ 50 w 67"/>
                <a:gd name="T99" fmla="*/ 46 h 60"/>
                <a:gd name="T100" fmla="*/ 62 w 67"/>
                <a:gd name="T101" fmla="*/ 39 h 60"/>
                <a:gd name="T102" fmla="*/ 64 w 67"/>
                <a:gd name="T103" fmla="*/ 38 h 60"/>
                <a:gd name="T104" fmla="*/ 40 w 67"/>
                <a:gd name="T105" fmla="*/ 16 h 60"/>
                <a:gd name="T106" fmla="*/ 35 w 67"/>
                <a:gd name="T107" fmla="*/ 18 h 60"/>
                <a:gd name="T108" fmla="*/ 39 w 67"/>
                <a:gd name="T109" fmla="*/ 52 h 60"/>
                <a:gd name="T110" fmla="*/ 40 w 67"/>
                <a:gd name="T111" fmla="*/ 52 h 60"/>
                <a:gd name="T112" fmla="*/ 35 w 67"/>
                <a:gd name="T113" fmla="*/ 19 h 60"/>
                <a:gd name="T114" fmla="*/ 30 w 67"/>
                <a:gd name="T115" fmla="*/ 15 h 60"/>
                <a:gd name="T116" fmla="*/ 18 w 67"/>
                <a:gd name="T117" fmla="*/ 50 h 60"/>
                <a:gd name="T118" fmla="*/ 18 w 67"/>
                <a:gd name="T119" fmla="*/ 51 h 60"/>
                <a:gd name="T120" fmla="*/ 31 w 67"/>
                <a:gd name="T121" fmla="*/ 11 h 60"/>
                <a:gd name="T122" fmla="*/ 31 w 67"/>
                <a:gd name="T123" fmla="*/ 6 h 60"/>
                <a:gd name="T124" fmla="*/ 28 w 67"/>
                <a:gd name="T125" fmla="*/ 1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" h="60">
                  <a:moveTo>
                    <a:pt x="10" y="34"/>
                  </a:moveTo>
                  <a:cubicBezTo>
                    <a:pt x="9" y="37"/>
                    <a:pt x="8" y="39"/>
                    <a:pt x="8" y="41"/>
                  </a:cubicBezTo>
                  <a:cubicBezTo>
                    <a:pt x="9" y="41"/>
                    <a:pt x="10" y="42"/>
                    <a:pt x="12" y="42"/>
                  </a:cubicBezTo>
                  <a:cubicBezTo>
                    <a:pt x="14" y="31"/>
                    <a:pt x="24" y="22"/>
                    <a:pt x="31" y="13"/>
                  </a:cubicBezTo>
                  <a:cubicBezTo>
                    <a:pt x="30" y="13"/>
                    <a:pt x="29" y="12"/>
                    <a:pt x="28" y="11"/>
                  </a:cubicBezTo>
                  <a:cubicBezTo>
                    <a:pt x="23" y="21"/>
                    <a:pt x="16" y="30"/>
                    <a:pt x="10" y="40"/>
                  </a:cubicBezTo>
                  <a:cubicBezTo>
                    <a:pt x="11" y="40"/>
                    <a:pt x="13" y="40"/>
                    <a:pt x="14" y="41"/>
                  </a:cubicBezTo>
                  <a:cubicBezTo>
                    <a:pt x="14" y="35"/>
                    <a:pt x="19" y="31"/>
                    <a:pt x="22" y="27"/>
                  </a:cubicBezTo>
                  <a:cubicBezTo>
                    <a:pt x="26" y="21"/>
                    <a:pt x="29" y="14"/>
                    <a:pt x="34" y="8"/>
                  </a:cubicBezTo>
                  <a:cubicBezTo>
                    <a:pt x="33" y="8"/>
                    <a:pt x="32" y="7"/>
                    <a:pt x="31" y="6"/>
                  </a:cubicBezTo>
                  <a:cubicBezTo>
                    <a:pt x="25" y="18"/>
                    <a:pt x="17" y="28"/>
                    <a:pt x="12" y="39"/>
                  </a:cubicBezTo>
                  <a:cubicBezTo>
                    <a:pt x="13" y="40"/>
                    <a:pt x="14" y="41"/>
                    <a:pt x="15" y="41"/>
                  </a:cubicBezTo>
                  <a:cubicBezTo>
                    <a:pt x="17" y="30"/>
                    <a:pt x="27" y="22"/>
                    <a:pt x="31" y="11"/>
                  </a:cubicBezTo>
                  <a:cubicBezTo>
                    <a:pt x="32" y="9"/>
                    <a:pt x="28" y="7"/>
                    <a:pt x="27" y="9"/>
                  </a:cubicBezTo>
                  <a:cubicBezTo>
                    <a:pt x="20" y="22"/>
                    <a:pt x="12" y="34"/>
                    <a:pt x="9" y="49"/>
                  </a:cubicBezTo>
                  <a:cubicBezTo>
                    <a:pt x="8" y="51"/>
                    <a:pt x="11" y="52"/>
                    <a:pt x="13" y="50"/>
                  </a:cubicBezTo>
                  <a:cubicBezTo>
                    <a:pt x="20" y="40"/>
                    <a:pt x="25" y="28"/>
                    <a:pt x="31" y="16"/>
                  </a:cubicBezTo>
                  <a:cubicBezTo>
                    <a:pt x="30" y="15"/>
                    <a:pt x="29" y="15"/>
                    <a:pt x="27" y="15"/>
                  </a:cubicBezTo>
                  <a:cubicBezTo>
                    <a:pt x="28" y="27"/>
                    <a:pt x="20" y="38"/>
                    <a:pt x="14" y="49"/>
                  </a:cubicBezTo>
                  <a:cubicBezTo>
                    <a:pt x="15" y="49"/>
                    <a:pt x="17" y="50"/>
                    <a:pt x="18" y="50"/>
                  </a:cubicBezTo>
                  <a:cubicBezTo>
                    <a:pt x="21" y="40"/>
                    <a:pt x="26" y="30"/>
                    <a:pt x="31" y="20"/>
                  </a:cubicBezTo>
                  <a:cubicBezTo>
                    <a:pt x="30" y="19"/>
                    <a:pt x="29" y="19"/>
                    <a:pt x="27" y="19"/>
                  </a:cubicBezTo>
                  <a:cubicBezTo>
                    <a:pt x="27" y="30"/>
                    <a:pt x="22" y="40"/>
                    <a:pt x="18" y="50"/>
                  </a:cubicBezTo>
                  <a:cubicBezTo>
                    <a:pt x="19" y="50"/>
                    <a:pt x="21" y="51"/>
                    <a:pt x="22" y="51"/>
                  </a:cubicBezTo>
                  <a:cubicBezTo>
                    <a:pt x="24" y="40"/>
                    <a:pt x="30" y="30"/>
                    <a:pt x="34" y="19"/>
                  </a:cubicBezTo>
                  <a:cubicBezTo>
                    <a:pt x="34" y="17"/>
                    <a:pt x="31" y="15"/>
                    <a:pt x="30" y="17"/>
                  </a:cubicBezTo>
                  <a:cubicBezTo>
                    <a:pt x="25" y="27"/>
                    <a:pt x="22" y="38"/>
                    <a:pt x="22" y="49"/>
                  </a:cubicBezTo>
                  <a:cubicBezTo>
                    <a:pt x="22" y="51"/>
                    <a:pt x="25" y="52"/>
                    <a:pt x="26" y="49"/>
                  </a:cubicBezTo>
                  <a:cubicBezTo>
                    <a:pt x="30" y="39"/>
                    <a:pt x="31" y="28"/>
                    <a:pt x="34" y="17"/>
                  </a:cubicBezTo>
                  <a:cubicBezTo>
                    <a:pt x="33" y="17"/>
                    <a:pt x="31" y="16"/>
                    <a:pt x="30" y="16"/>
                  </a:cubicBezTo>
                  <a:cubicBezTo>
                    <a:pt x="30" y="28"/>
                    <a:pt x="29" y="40"/>
                    <a:pt x="28" y="53"/>
                  </a:cubicBezTo>
                  <a:cubicBezTo>
                    <a:pt x="28" y="55"/>
                    <a:pt x="32" y="55"/>
                    <a:pt x="32" y="53"/>
                  </a:cubicBezTo>
                  <a:cubicBezTo>
                    <a:pt x="34" y="42"/>
                    <a:pt x="35" y="30"/>
                    <a:pt x="35" y="19"/>
                  </a:cubicBezTo>
                  <a:cubicBezTo>
                    <a:pt x="35" y="16"/>
                    <a:pt x="31" y="16"/>
                    <a:pt x="31" y="19"/>
                  </a:cubicBezTo>
                  <a:cubicBezTo>
                    <a:pt x="31" y="30"/>
                    <a:pt x="31" y="42"/>
                    <a:pt x="32" y="53"/>
                  </a:cubicBezTo>
                  <a:cubicBezTo>
                    <a:pt x="32" y="55"/>
                    <a:pt x="35" y="55"/>
                    <a:pt x="36" y="53"/>
                  </a:cubicBezTo>
                  <a:cubicBezTo>
                    <a:pt x="40" y="43"/>
                    <a:pt x="35" y="32"/>
                    <a:pt x="36" y="21"/>
                  </a:cubicBezTo>
                  <a:cubicBezTo>
                    <a:pt x="35" y="22"/>
                    <a:pt x="33" y="22"/>
                    <a:pt x="32" y="22"/>
                  </a:cubicBezTo>
                  <a:cubicBezTo>
                    <a:pt x="38" y="30"/>
                    <a:pt x="36" y="43"/>
                    <a:pt x="36" y="52"/>
                  </a:cubicBezTo>
                  <a:cubicBezTo>
                    <a:pt x="37" y="52"/>
                    <a:pt x="38" y="52"/>
                    <a:pt x="40" y="52"/>
                  </a:cubicBezTo>
                  <a:cubicBezTo>
                    <a:pt x="40" y="42"/>
                    <a:pt x="36" y="31"/>
                    <a:pt x="37" y="21"/>
                  </a:cubicBezTo>
                  <a:cubicBezTo>
                    <a:pt x="36" y="21"/>
                    <a:pt x="35" y="22"/>
                    <a:pt x="33" y="22"/>
                  </a:cubicBezTo>
                  <a:cubicBezTo>
                    <a:pt x="37" y="31"/>
                    <a:pt x="36" y="42"/>
                    <a:pt x="39" y="52"/>
                  </a:cubicBezTo>
                  <a:cubicBezTo>
                    <a:pt x="40" y="54"/>
                    <a:pt x="43" y="54"/>
                    <a:pt x="43" y="52"/>
                  </a:cubicBezTo>
                  <a:cubicBezTo>
                    <a:pt x="43" y="41"/>
                    <a:pt x="40" y="31"/>
                    <a:pt x="38" y="20"/>
                  </a:cubicBezTo>
                  <a:cubicBezTo>
                    <a:pt x="37" y="21"/>
                    <a:pt x="36" y="22"/>
                    <a:pt x="34" y="22"/>
                  </a:cubicBezTo>
                  <a:cubicBezTo>
                    <a:pt x="40" y="31"/>
                    <a:pt x="40" y="42"/>
                    <a:pt x="45" y="51"/>
                  </a:cubicBezTo>
                  <a:cubicBezTo>
                    <a:pt x="46" y="53"/>
                    <a:pt x="49" y="52"/>
                    <a:pt x="49" y="50"/>
                  </a:cubicBezTo>
                  <a:cubicBezTo>
                    <a:pt x="48" y="38"/>
                    <a:pt x="43" y="28"/>
                    <a:pt x="39" y="17"/>
                  </a:cubicBezTo>
                  <a:cubicBezTo>
                    <a:pt x="37" y="17"/>
                    <a:pt x="36" y="17"/>
                    <a:pt x="35" y="18"/>
                  </a:cubicBezTo>
                  <a:cubicBezTo>
                    <a:pt x="39" y="29"/>
                    <a:pt x="43" y="40"/>
                    <a:pt x="49" y="50"/>
                  </a:cubicBezTo>
                  <a:cubicBezTo>
                    <a:pt x="49" y="52"/>
                    <a:pt x="53" y="51"/>
                    <a:pt x="52" y="49"/>
                  </a:cubicBezTo>
                  <a:cubicBezTo>
                    <a:pt x="51" y="37"/>
                    <a:pt x="44" y="28"/>
                    <a:pt x="41" y="16"/>
                  </a:cubicBezTo>
                  <a:cubicBezTo>
                    <a:pt x="40" y="17"/>
                    <a:pt x="38" y="17"/>
                    <a:pt x="37" y="18"/>
                  </a:cubicBezTo>
                  <a:cubicBezTo>
                    <a:pt x="42" y="29"/>
                    <a:pt x="48" y="38"/>
                    <a:pt x="55" y="47"/>
                  </a:cubicBezTo>
                  <a:cubicBezTo>
                    <a:pt x="57" y="49"/>
                    <a:pt x="59" y="48"/>
                    <a:pt x="59" y="46"/>
                  </a:cubicBezTo>
                  <a:cubicBezTo>
                    <a:pt x="60" y="35"/>
                    <a:pt x="49" y="24"/>
                    <a:pt x="45" y="14"/>
                  </a:cubicBezTo>
                  <a:cubicBezTo>
                    <a:pt x="43" y="15"/>
                    <a:pt x="42" y="16"/>
                    <a:pt x="41" y="16"/>
                  </a:cubicBezTo>
                  <a:cubicBezTo>
                    <a:pt x="47" y="25"/>
                    <a:pt x="54" y="34"/>
                    <a:pt x="61" y="41"/>
                  </a:cubicBezTo>
                  <a:cubicBezTo>
                    <a:pt x="62" y="42"/>
                    <a:pt x="64" y="42"/>
                    <a:pt x="65" y="40"/>
                  </a:cubicBezTo>
                  <a:cubicBezTo>
                    <a:pt x="67" y="29"/>
                    <a:pt x="54" y="20"/>
                    <a:pt x="49" y="11"/>
                  </a:cubicBezTo>
                  <a:cubicBezTo>
                    <a:pt x="48" y="9"/>
                    <a:pt x="45" y="11"/>
                    <a:pt x="46" y="14"/>
                  </a:cubicBezTo>
                  <a:cubicBezTo>
                    <a:pt x="50" y="23"/>
                    <a:pt x="57" y="29"/>
                    <a:pt x="61" y="39"/>
                  </a:cubicBezTo>
                  <a:cubicBezTo>
                    <a:pt x="63" y="38"/>
                    <a:pt x="64" y="38"/>
                    <a:pt x="65" y="37"/>
                  </a:cubicBezTo>
                  <a:cubicBezTo>
                    <a:pt x="61" y="31"/>
                    <a:pt x="56" y="27"/>
                    <a:pt x="51" y="23"/>
                  </a:cubicBezTo>
                  <a:cubicBezTo>
                    <a:pt x="49" y="21"/>
                    <a:pt x="47" y="24"/>
                    <a:pt x="48" y="26"/>
                  </a:cubicBezTo>
                  <a:cubicBezTo>
                    <a:pt x="51" y="28"/>
                    <a:pt x="53" y="30"/>
                    <a:pt x="55" y="33"/>
                  </a:cubicBezTo>
                  <a:cubicBezTo>
                    <a:pt x="57" y="35"/>
                    <a:pt x="58" y="38"/>
                    <a:pt x="58" y="41"/>
                  </a:cubicBezTo>
                  <a:cubicBezTo>
                    <a:pt x="57" y="41"/>
                    <a:pt x="56" y="41"/>
                    <a:pt x="55" y="41"/>
                  </a:cubicBezTo>
                  <a:cubicBezTo>
                    <a:pt x="50" y="42"/>
                    <a:pt x="45" y="42"/>
                    <a:pt x="41" y="45"/>
                  </a:cubicBezTo>
                  <a:cubicBezTo>
                    <a:pt x="33" y="50"/>
                    <a:pt x="44" y="56"/>
                    <a:pt x="49" y="55"/>
                  </a:cubicBezTo>
                  <a:cubicBezTo>
                    <a:pt x="51" y="54"/>
                    <a:pt x="51" y="51"/>
                    <a:pt x="49" y="51"/>
                  </a:cubicBezTo>
                  <a:cubicBezTo>
                    <a:pt x="44" y="49"/>
                    <a:pt x="39" y="48"/>
                    <a:pt x="33" y="51"/>
                  </a:cubicBezTo>
                  <a:cubicBezTo>
                    <a:pt x="32" y="52"/>
                    <a:pt x="32" y="54"/>
                    <a:pt x="33" y="55"/>
                  </a:cubicBezTo>
                  <a:cubicBezTo>
                    <a:pt x="36" y="56"/>
                    <a:pt x="38" y="57"/>
                    <a:pt x="42" y="56"/>
                  </a:cubicBezTo>
                  <a:cubicBezTo>
                    <a:pt x="43" y="55"/>
                    <a:pt x="44" y="53"/>
                    <a:pt x="43" y="52"/>
                  </a:cubicBezTo>
                  <a:cubicBezTo>
                    <a:pt x="40" y="49"/>
                    <a:pt x="25" y="39"/>
                    <a:pt x="21" y="46"/>
                  </a:cubicBezTo>
                  <a:cubicBezTo>
                    <a:pt x="16" y="55"/>
                    <a:pt x="33" y="58"/>
                    <a:pt x="37" y="55"/>
                  </a:cubicBezTo>
                  <a:cubicBezTo>
                    <a:pt x="39" y="55"/>
                    <a:pt x="39" y="53"/>
                    <a:pt x="38" y="52"/>
                  </a:cubicBezTo>
                  <a:cubicBezTo>
                    <a:pt x="35" y="50"/>
                    <a:pt x="20" y="42"/>
                    <a:pt x="18" y="49"/>
                  </a:cubicBezTo>
                  <a:cubicBezTo>
                    <a:pt x="15" y="59"/>
                    <a:pt x="30" y="59"/>
                    <a:pt x="35" y="56"/>
                  </a:cubicBezTo>
                  <a:cubicBezTo>
                    <a:pt x="37" y="55"/>
                    <a:pt x="37" y="53"/>
                    <a:pt x="36" y="52"/>
                  </a:cubicBezTo>
                  <a:cubicBezTo>
                    <a:pt x="32" y="47"/>
                    <a:pt x="22" y="45"/>
                    <a:pt x="16" y="50"/>
                  </a:cubicBezTo>
                  <a:cubicBezTo>
                    <a:pt x="10" y="55"/>
                    <a:pt x="28" y="59"/>
                    <a:pt x="30" y="59"/>
                  </a:cubicBezTo>
                  <a:cubicBezTo>
                    <a:pt x="37" y="60"/>
                    <a:pt x="40" y="54"/>
                    <a:pt x="34" y="49"/>
                  </a:cubicBezTo>
                  <a:cubicBezTo>
                    <a:pt x="29" y="46"/>
                    <a:pt x="17" y="39"/>
                    <a:pt x="11" y="45"/>
                  </a:cubicBezTo>
                  <a:cubicBezTo>
                    <a:pt x="7" y="50"/>
                    <a:pt x="18" y="54"/>
                    <a:pt x="21" y="55"/>
                  </a:cubicBezTo>
                  <a:cubicBezTo>
                    <a:pt x="25" y="57"/>
                    <a:pt x="34" y="53"/>
                    <a:pt x="30" y="47"/>
                  </a:cubicBezTo>
                  <a:cubicBezTo>
                    <a:pt x="24" y="37"/>
                    <a:pt x="0" y="48"/>
                    <a:pt x="13" y="55"/>
                  </a:cubicBezTo>
                  <a:cubicBezTo>
                    <a:pt x="14" y="56"/>
                    <a:pt x="15" y="56"/>
                    <a:pt x="16" y="55"/>
                  </a:cubicBezTo>
                  <a:cubicBezTo>
                    <a:pt x="18" y="53"/>
                    <a:pt x="21" y="50"/>
                    <a:pt x="19" y="47"/>
                  </a:cubicBezTo>
                  <a:cubicBezTo>
                    <a:pt x="17" y="45"/>
                    <a:pt x="17" y="45"/>
                    <a:pt x="15" y="44"/>
                  </a:cubicBezTo>
                  <a:cubicBezTo>
                    <a:pt x="14" y="43"/>
                    <a:pt x="16" y="38"/>
                    <a:pt x="17" y="36"/>
                  </a:cubicBezTo>
                  <a:cubicBezTo>
                    <a:pt x="17" y="34"/>
                    <a:pt x="15" y="33"/>
                    <a:pt x="14" y="34"/>
                  </a:cubicBezTo>
                  <a:cubicBezTo>
                    <a:pt x="11" y="37"/>
                    <a:pt x="10" y="39"/>
                    <a:pt x="8" y="43"/>
                  </a:cubicBezTo>
                  <a:cubicBezTo>
                    <a:pt x="10" y="44"/>
                    <a:pt x="11" y="44"/>
                    <a:pt x="12" y="45"/>
                  </a:cubicBezTo>
                  <a:cubicBezTo>
                    <a:pt x="14" y="36"/>
                    <a:pt x="21" y="30"/>
                    <a:pt x="27" y="23"/>
                  </a:cubicBezTo>
                  <a:cubicBezTo>
                    <a:pt x="28" y="21"/>
                    <a:pt x="26" y="19"/>
                    <a:pt x="24" y="20"/>
                  </a:cubicBezTo>
                  <a:cubicBezTo>
                    <a:pt x="16" y="27"/>
                    <a:pt x="12" y="36"/>
                    <a:pt x="8" y="45"/>
                  </a:cubicBezTo>
                  <a:cubicBezTo>
                    <a:pt x="10" y="45"/>
                    <a:pt x="11" y="45"/>
                    <a:pt x="13" y="45"/>
                  </a:cubicBezTo>
                  <a:cubicBezTo>
                    <a:pt x="13" y="34"/>
                    <a:pt x="22" y="24"/>
                    <a:pt x="28" y="16"/>
                  </a:cubicBezTo>
                  <a:cubicBezTo>
                    <a:pt x="27" y="15"/>
                    <a:pt x="26" y="15"/>
                    <a:pt x="25" y="15"/>
                  </a:cubicBezTo>
                  <a:cubicBezTo>
                    <a:pt x="24" y="22"/>
                    <a:pt x="20" y="28"/>
                    <a:pt x="17" y="33"/>
                  </a:cubicBezTo>
                  <a:cubicBezTo>
                    <a:pt x="18" y="34"/>
                    <a:pt x="19" y="34"/>
                    <a:pt x="20" y="35"/>
                  </a:cubicBezTo>
                  <a:cubicBezTo>
                    <a:pt x="23" y="26"/>
                    <a:pt x="28" y="18"/>
                    <a:pt x="32" y="10"/>
                  </a:cubicBezTo>
                  <a:cubicBezTo>
                    <a:pt x="31" y="10"/>
                    <a:pt x="30" y="9"/>
                    <a:pt x="28" y="8"/>
                  </a:cubicBezTo>
                  <a:cubicBezTo>
                    <a:pt x="25" y="18"/>
                    <a:pt x="22" y="27"/>
                    <a:pt x="19" y="36"/>
                  </a:cubicBezTo>
                  <a:cubicBezTo>
                    <a:pt x="19" y="38"/>
                    <a:pt x="22" y="40"/>
                    <a:pt x="23" y="38"/>
                  </a:cubicBezTo>
                  <a:cubicBezTo>
                    <a:pt x="27" y="30"/>
                    <a:pt x="28" y="22"/>
                    <a:pt x="31" y="15"/>
                  </a:cubicBezTo>
                  <a:cubicBezTo>
                    <a:pt x="30" y="15"/>
                    <a:pt x="28" y="15"/>
                    <a:pt x="27" y="15"/>
                  </a:cubicBezTo>
                  <a:cubicBezTo>
                    <a:pt x="31" y="23"/>
                    <a:pt x="30" y="31"/>
                    <a:pt x="32" y="39"/>
                  </a:cubicBezTo>
                  <a:cubicBezTo>
                    <a:pt x="32" y="41"/>
                    <a:pt x="34" y="41"/>
                    <a:pt x="35" y="40"/>
                  </a:cubicBezTo>
                  <a:cubicBezTo>
                    <a:pt x="40" y="34"/>
                    <a:pt x="39" y="28"/>
                    <a:pt x="38" y="21"/>
                  </a:cubicBezTo>
                  <a:cubicBezTo>
                    <a:pt x="38" y="19"/>
                    <a:pt x="34" y="18"/>
                    <a:pt x="34" y="20"/>
                  </a:cubicBezTo>
                  <a:cubicBezTo>
                    <a:pt x="32" y="29"/>
                    <a:pt x="32" y="37"/>
                    <a:pt x="31" y="46"/>
                  </a:cubicBezTo>
                  <a:cubicBezTo>
                    <a:pt x="31" y="48"/>
                    <a:pt x="34" y="50"/>
                    <a:pt x="35" y="47"/>
                  </a:cubicBezTo>
                  <a:cubicBezTo>
                    <a:pt x="38" y="40"/>
                    <a:pt x="39" y="32"/>
                    <a:pt x="38" y="24"/>
                  </a:cubicBezTo>
                  <a:cubicBezTo>
                    <a:pt x="37" y="21"/>
                    <a:pt x="34" y="22"/>
                    <a:pt x="34" y="24"/>
                  </a:cubicBezTo>
                  <a:cubicBezTo>
                    <a:pt x="32" y="31"/>
                    <a:pt x="31" y="39"/>
                    <a:pt x="32" y="46"/>
                  </a:cubicBezTo>
                  <a:cubicBezTo>
                    <a:pt x="32" y="48"/>
                    <a:pt x="35" y="48"/>
                    <a:pt x="36" y="47"/>
                  </a:cubicBezTo>
                  <a:cubicBezTo>
                    <a:pt x="39" y="41"/>
                    <a:pt x="40" y="34"/>
                    <a:pt x="38" y="28"/>
                  </a:cubicBezTo>
                  <a:cubicBezTo>
                    <a:pt x="37" y="26"/>
                    <a:pt x="34" y="26"/>
                    <a:pt x="34" y="28"/>
                  </a:cubicBezTo>
                  <a:cubicBezTo>
                    <a:pt x="33" y="34"/>
                    <a:pt x="33" y="41"/>
                    <a:pt x="34" y="47"/>
                  </a:cubicBezTo>
                  <a:cubicBezTo>
                    <a:pt x="34" y="49"/>
                    <a:pt x="37" y="49"/>
                    <a:pt x="38" y="47"/>
                  </a:cubicBezTo>
                  <a:cubicBezTo>
                    <a:pt x="42" y="36"/>
                    <a:pt x="37" y="24"/>
                    <a:pt x="40" y="12"/>
                  </a:cubicBezTo>
                  <a:cubicBezTo>
                    <a:pt x="39" y="12"/>
                    <a:pt x="37" y="13"/>
                    <a:pt x="36" y="13"/>
                  </a:cubicBezTo>
                  <a:cubicBezTo>
                    <a:pt x="38" y="15"/>
                    <a:pt x="40" y="18"/>
                    <a:pt x="42" y="21"/>
                  </a:cubicBezTo>
                  <a:cubicBezTo>
                    <a:pt x="43" y="22"/>
                    <a:pt x="46" y="22"/>
                    <a:pt x="45" y="20"/>
                  </a:cubicBezTo>
                  <a:cubicBezTo>
                    <a:pt x="45" y="15"/>
                    <a:pt x="44" y="11"/>
                    <a:pt x="42" y="6"/>
                  </a:cubicBezTo>
                  <a:cubicBezTo>
                    <a:pt x="41" y="5"/>
                    <a:pt x="38" y="5"/>
                    <a:pt x="38" y="7"/>
                  </a:cubicBezTo>
                  <a:cubicBezTo>
                    <a:pt x="37" y="11"/>
                    <a:pt x="37" y="13"/>
                    <a:pt x="39" y="17"/>
                  </a:cubicBezTo>
                  <a:cubicBezTo>
                    <a:pt x="40" y="18"/>
                    <a:pt x="43" y="18"/>
                    <a:pt x="43" y="16"/>
                  </a:cubicBezTo>
                  <a:cubicBezTo>
                    <a:pt x="43" y="12"/>
                    <a:pt x="42" y="9"/>
                    <a:pt x="39" y="6"/>
                  </a:cubicBezTo>
                  <a:cubicBezTo>
                    <a:pt x="38" y="5"/>
                    <a:pt x="36" y="6"/>
                    <a:pt x="36" y="7"/>
                  </a:cubicBezTo>
                  <a:cubicBezTo>
                    <a:pt x="34" y="12"/>
                    <a:pt x="35" y="15"/>
                    <a:pt x="37" y="19"/>
                  </a:cubicBezTo>
                  <a:cubicBezTo>
                    <a:pt x="37" y="21"/>
                    <a:pt x="40" y="20"/>
                    <a:pt x="40" y="18"/>
                  </a:cubicBezTo>
                  <a:cubicBezTo>
                    <a:pt x="40" y="14"/>
                    <a:pt x="40" y="11"/>
                    <a:pt x="38" y="8"/>
                  </a:cubicBezTo>
                  <a:cubicBezTo>
                    <a:pt x="37" y="6"/>
                    <a:pt x="35" y="6"/>
                    <a:pt x="34" y="8"/>
                  </a:cubicBezTo>
                  <a:cubicBezTo>
                    <a:pt x="32" y="12"/>
                    <a:pt x="32" y="15"/>
                    <a:pt x="34" y="19"/>
                  </a:cubicBezTo>
                  <a:cubicBezTo>
                    <a:pt x="35" y="21"/>
                    <a:pt x="37" y="20"/>
                    <a:pt x="38" y="19"/>
                  </a:cubicBezTo>
                  <a:cubicBezTo>
                    <a:pt x="39" y="14"/>
                    <a:pt x="39" y="12"/>
                    <a:pt x="37" y="8"/>
                  </a:cubicBezTo>
                  <a:cubicBezTo>
                    <a:pt x="36" y="7"/>
                    <a:pt x="34" y="7"/>
                    <a:pt x="33" y="8"/>
                  </a:cubicBezTo>
                  <a:cubicBezTo>
                    <a:pt x="32" y="11"/>
                    <a:pt x="32" y="12"/>
                    <a:pt x="33" y="15"/>
                  </a:cubicBezTo>
                  <a:cubicBezTo>
                    <a:pt x="33" y="17"/>
                    <a:pt x="35" y="17"/>
                    <a:pt x="36" y="16"/>
                  </a:cubicBezTo>
                  <a:cubicBezTo>
                    <a:pt x="39" y="11"/>
                    <a:pt x="39" y="6"/>
                    <a:pt x="35" y="1"/>
                  </a:cubicBezTo>
                  <a:cubicBezTo>
                    <a:pt x="34" y="0"/>
                    <a:pt x="33" y="0"/>
                    <a:pt x="32" y="1"/>
                  </a:cubicBezTo>
                  <a:cubicBezTo>
                    <a:pt x="29" y="6"/>
                    <a:pt x="29" y="9"/>
                    <a:pt x="33" y="13"/>
                  </a:cubicBezTo>
                  <a:cubicBezTo>
                    <a:pt x="34" y="14"/>
                    <a:pt x="35" y="14"/>
                    <a:pt x="36" y="13"/>
                  </a:cubicBezTo>
                  <a:cubicBezTo>
                    <a:pt x="39" y="9"/>
                    <a:pt x="39" y="7"/>
                    <a:pt x="38" y="3"/>
                  </a:cubicBezTo>
                  <a:cubicBezTo>
                    <a:pt x="37" y="1"/>
                    <a:pt x="36" y="1"/>
                    <a:pt x="35" y="1"/>
                  </a:cubicBezTo>
                  <a:cubicBezTo>
                    <a:pt x="31" y="4"/>
                    <a:pt x="29" y="7"/>
                    <a:pt x="29" y="12"/>
                  </a:cubicBezTo>
                  <a:cubicBezTo>
                    <a:pt x="29" y="14"/>
                    <a:pt x="32" y="14"/>
                    <a:pt x="33" y="13"/>
                  </a:cubicBezTo>
                  <a:cubicBezTo>
                    <a:pt x="35" y="10"/>
                    <a:pt x="34" y="10"/>
                    <a:pt x="36" y="7"/>
                  </a:cubicBezTo>
                  <a:cubicBezTo>
                    <a:pt x="36" y="5"/>
                    <a:pt x="34" y="4"/>
                    <a:pt x="33" y="4"/>
                  </a:cubicBezTo>
                  <a:cubicBezTo>
                    <a:pt x="27" y="6"/>
                    <a:pt x="25" y="12"/>
                    <a:pt x="26" y="18"/>
                  </a:cubicBezTo>
                  <a:cubicBezTo>
                    <a:pt x="27" y="19"/>
                    <a:pt x="28" y="20"/>
                    <a:pt x="29" y="19"/>
                  </a:cubicBezTo>
                  <a:cubicBezTo>
                    <a:pt x="35" y="16"/>
                    <a:pt x="37" y="12"/>
                    <a:pt x="33" y="6"/>
                  </a:cubicBezTo>
                  <a:cubicBezTo>
                    <a:pt x="32" y="6"/>
                    <a:pt x="31" y="6"/>
                    <a:pt x="30" y="6"/>
                  </a:cubicBezTo>
                  <a:cubicBezTo>
                    <a:pt x="17" y="15"/>
                    <a:pt x="37" y="25"/>
                    <a:pt x="42" y="33"/>
                  </a:cubicBezTo>
                  <a:cubicBezTo>
                    <a:pt x="43" y="35"/>
                    <a:pt x="46" y="33"/>
                    <a:pt x="45" y="31"/>
                  </a:cubicBezTo>
                  <a:cubicBezTo>
                    <a:pt x="44" y="28"/>
                    <a:pt x="42" y="27"/>
                    <a:pt x="40" y="25"/>
                  </a:cubicBezTo>
                  <a:cubicBezTo>
                    <a:pt x="36" y="22"/>
                    <a:pt x="31" y="14"/>
                    <a:pt x="27" y="16"/>
                  </a:cubicBezTo>
                  <a:cubicBezTo>
                    <a:pt x="28" y="16"/>
                    <a:pt x="29" y="17"/>
                    <a:pt x="30" y="17"/>
                  </a:cubicBezTo>
                  <a:cubicBezTo>
                    <a:pt x="31" y="14"/>
                    <a:pt x="33" y="11"/>
                    <a:pt x="34" y="8"/>
                  </a:cubicBezTo>
                  <a:cubicBezTo>
                    <a:pt x="33" y="8"/>
                    <a:pt x="33" y="7"/>
                    <a:pt x="32" y="6"/>
                  </a:cubicBezTo>
                  <a:cubicBezTo>
                    <a:pt x="31" y="7"/>
                    <a:pt x="30" y="9"/>
                    <a:pt x="29" y="11"/>
                  </a:cubicBezTo>
                  <a:cubicBezTo>
                    <a:pt x="31" y="11"/>
                    <a:pt x="32" y="11"/>
                    <a:pt x="33" y="12"/>
                  </a:cubicBezTo>
                  <a:cubicBezTo>
                    <a:pt x="34" y="9"/>
                    <a:pt x="36" y="7"/>
                    <a:pt x="37" y="5"/>
                  </a:cubicBezTo>
                  <a:cubicBezTo>
                    <a:pt x="36" y="4"/>
                    <a:pt x="35" y="4"/>
                    <a:pt x="34" y="4"/>
                  </a:cubicBezTo>
                  <a:cubicBezTo>
                    <a:pt x="33" y="6"/>
                    <a:pt x="33" y="8"/>
                    <a:pt x="33" y="11"/>
                  </a:cubicBezTo>
                  <a:cubicBezTo>
                    <a:pt x="34" y="10"/>
                    <a:pt x="34" y="10"/>
                    <a:pt x="36" y="10"/>
                  </a:cubicBezTo>
                  <a:cubicBezTo>
                    <a:pt x="36" y="8"/>
                    <a:pt x="35" y="6"/>
                    <a:pt x="35" y="3"/>
                  </a:cubicBezTo>
                  <a:cubicBezTo>
                    <a:pt x="34" y="3"/>
                    <a:pt x="33" y="3"/>
                    <a:pt x="32" y="3"/>
                  </a:cubicBezTo>
                  <a:cubicBezTo>
                    <a:pt x="32" y="7"/>
                    <a:pt x="33" y="10"/>
                    <a:pt x="33" y="14"/>
                  </a:cubicBezTo>
                  <a:cubicBezTo>
                    <a:pt x="34" y="14"/>
                    <a:pt x="35" y="14"/>
                    <a:pt x="36" y="14"/>
                  </a:cubicBezTo>
                  <a:cubicBezTo>
                    <a:pt x="37" y="13"/>
                    <a:pt x="37" y="11"/>
                    <a:pt x="37" y="10"/>
                  </a:cubicBezTo>
                  <a:cubicBezTo>
                    <a:pt x="36" y="10"/>
                    <a:pt x="35" y="10"/>
                    <a:pt x="33" y="10"/>
                  </a:cubicBezTo>
                  <a:cubicBezTo>
                    <a:pt x="34" y="13"/>
                    <a:pt x="34" y="15"/>
                    <a:pt x="34" y="18"/>
                  </a:cubicBezTo>
                  <a:cubicBezTo>
                    <a:pt x="35" y="17"/>
                    <a:pt x="37" y="17"/>
                    <a:pt x="38" y="17"/>
                  </a:cubicBezTo>
                  <a:cubicBezTo>
                    <a:pt x="38" y="15"/>
                    <a:pt x="38" y="12"/>
                    <a:pt x="38" y="10"/>
                  </a:cubicBezTo>
                  <a:cubicBezTo>
                    <a:pt x="37" y="10"/>
                    <a:pt x="35" y="10"/>
                    <a:pt x="34" y="10"/>
                  </a:cubicBezTo>
                  <a:cubicBezTo>
                    <a:pt x="35" y="13"/>
                    <a:pt x="36" y="15"/>
                    <a:pt x="36" y="18"/>
                  </a:cubicBezTo>
                  <a:cubicBezTo>
                    <a:pt x="37" y="18"/>
                    <a:pt x="39" y="17"/>
                    <a:pt x="40" y="17"/>
                  </a:cubicBezTo>
                  <a:cubicBezTo>
                    <a:pt x="40" y="14"/>
                    <a:pt x="40" y="11"/>
                    <a:pt x="40" y="8"/>
                  </a:cubicBezTo>
                  <a:cubicBezTo>
                    <a:pt x="39" y="9"/>
                    <a:pt x="37" y="9"/>
                    <a:pt x="36" y="9"/>
                  </a:cubicBezTo>
                  <a:cubicBezTo>
                    <a:pt x="37" y="11"/>
                    <a:pt x="38" y="14"/>
                    <a:pt x="39" y="16"/>
                  </a:cubicBezTo>
                  <a:cubicBezTo>
                    <a:pt x="40" y="15"/>
                    <a:pt x="42" y="15"/>
                    <a:pt x="43" y="15"/>
                  </a:cubicBezTo>
                  <a:cubicBezTo>
                    <a:pt x="42" y="12"/>
                    <a:pt x="42" y="10"/>
                    <a:pt x="42" y="8"/>
                  </a:cubicBezTo>
                  <a:cubicBezTo>
                    <a:pt x="40" y="8"/>
                    <a:pt x="39" y="8"/>
                    <a:pt x="38" y="8"/>
                  </a:cubicBezTo>
                  <a:cubicBezTo>
                    <a:pt x="40" y="12"/>
                    <a:pt x="41" y="16"/>
                    <a:pt x="41" y="20"/>
                  </a:cubicBezTo>
                  <a:cubicBezTo>
                    <a:pt x="42" y="19"/>
                    <a:pt x="44" y="19"/>
                    <a:pt x="45" y="19"/>
                  </a:cubicBezTo>
                  <a:cubicBezTo>
                    <a:pt x="43" y="16"/>
                    <a:pt x="41" y="13"/>
                    <a:pt x="39" y="11"/>
                  </a:cubicBezTo>
                  <a:cubicBezTo>
                    <a:pt x="39" y="9"/>
                    <a:pt x="36" y="9"/>
                    <a:pt x="36" y="11"/>
                  </a:cubicBezTo>
                  <a:cubicBezTo>
                    <a:pt x="33" y="23"/>
                    <a:pt x="39" y="35"/>
                    <a:pt x="34" y="46"/>
                  </a:cubicBezTo>
                  <a:cubicBezTo>
                    <a:pt x="36" y="46"/>
                    <a:pt x="37" y="46"/>
                    <a:pt x="38" y="46"/>
                  </a:cubicBezTo>
                  <a:cubicBezTo>
                    <a:pt x="37" y="40"/>
                    <a:pt x="37" y="35"/>
                    <a:pt x="38" y="29"/>
                  </a:cubicBezTo>
                  <a:cubicBezTo>
                    <a:pt x="36" y="29"/>
                    <a:pt x="35" y="29"/>
                    <a:pt x="34" y="29"/>
                  </a:cubicBezTo>
                  <a:cubicBezTo>
                    <a:pt x="36" y="34"/>
                    <a:pt x="35" y="39"/>
                    <a:pt x="32" y="45"/>
                  </a:cubicBezTo>
                  <a:cubicBezTo>
                    <a:pt x="33" y="45"/>
                    <a:pt x="35" y="45"/>
                    <a:pt x="36" y="45"/>
                  </a:cubicBezTo>
                  <a:cubicBezTo>
                    <a:pt x="35" y="38"/>
                    <a:pt x="36" y="31"/>
                    <a:pt x="38" y="25"/>
                  </a:cubicBezTo>
                  <a:cubicBezTo>
                    <a:pt x="37" y="25"/>
                    <a:pt x="35" y="25"/>
                    <a:pt x="34" y="25"/>
                  </a:cubicBezTo>
                  <a:cubicBezTo>
                    <a:pt x="35" y="32"/>
                    <a:pt x="34" y="39"/>
                    <a:pt x="31" y="45"/>
                  </a:cubicBezTo>
                  <a:cubicBezTo>
                    <a:pt x="33" y="46"/>
                    <a:pt x="34" y="46"/>
                    <a:pt x="35" y="47"/>
                  </a:cubicBezTo>
                  <a:cubicBezTo>
                    <a:pt x="36" y="39"/>
                    <a:pt x="36" y="30"/>
                    <a:pt x="38" y="22"/>
                  </a:cubicBezTo>
                  <a:cubicBezTo>
                    <a:pt x="36" y="22"/>
                    <a:pt x="35" y="21"/>
                    <a:pt x="34" y="21"/>
                  </a:cubicBezTo>
                  <a:cubicBezTo>
                    <a:pt x="34" y="27"/>
                    <a:pt x="36" y="33"/>
                    <a:pt x="32" y="38"/>
                  </a:cubicBezTo>
                  <a:cubicBezTo>
                    <a:pt x="33" y="38"/>
                    <a:pt x="34" y="38"/>
                    <a:pt x="36" y="38"/>
                  </a:cubicBezTo>
                  <a:cubicBezTo>
                    <a:pt x="34" y="30"/>
                    <a:pt x="35" y="21"/>
                    <a:pt x="31" y="13"/>
                  </a:cubicBezTo>
                  <a:cubicBezTo>
                    <a:pt x="30" y="12"/>
                    <a:pt x="27" y="12"/>
                    <a:pt x="27" y="14"/>
                  </a:cubicBezTo>
                  <a:cubicBezTo>
                    <a:pt x="24" y="21"/>
                    <a:pt x="23" y="29"/>
                    <a:pt x="20" y="36"/>
                  </a:cubicBezTo>
                  <a:cubicBezTo>
                    <a:pt x="21" y="36"/>
                    <a:pt x="22" y="37"/>
                    <a:pt x="24" y="37"/>
                  </a:cubicBezTo>
                  <a:cubicBezTo>
                    <a:pt x="26" y="28"/>
                    <a:pt x="29" y="19"/>
                    <a:pt x="32" y="10"/>
                  </a:cubicBezTo>
                  <a:cubicBezTo>
                    <a:pt x="33" y="7"/>
                    <a:pt x="30" y="6"/>
                    <a:pt x="29" y="8"/>
                  </a:cubicBezTo>
                  <a:cubicBezTo>
                    <a:pt x="24" y="16"/>
                    <a:pt x="19" y="24"/>
                    <a:pt x="16" y="34"/>
                  </a:cubicBezTo>
                  <a:cubicBezTo>
                    <a:pt x="16" y="36"/>
                    <a:pt x="19" y="37"/>
                    <a:pt x="20" y="35"/>
                  </a:cubicBezTo>
                  <a:cubicBezTo>
                    <a:pt x="24" y="29"/>
                    <a:pt x="28" y="22"/>
                    <a:pt x="28" y="15"/>
                  </a:cubicBezTo>
                  <a:cubicBezTo>
                    <a:pt x="29" y="13"/>
                    <a:pt x="26" y="12"/>
                    <a:pt x="25" y="14"/>
                  </a:cubicBezTo>
                  <a:cubicBezTo>
                    <a:pt x="18" y="23"/>
                    <a:pt x="9" y="33"/>
                    <a:pt x="8" y="45"/>
                  </a:cubicBezTo>
                  <a:cubicBezTo>
                    <a:pt x="8" y="48"/>
                    <a:pt x="12" y="48"/>
                    <a:pt x="12" y="46"/>
                  </a:cubicBezTo>
                  <a:cubicBezTo>
                    <a:pt x="16" y="37"/>
                    <a:pt x="20" y="29"/>
                    <a:pt x="27" y="23"/>
                  </a:cubicBezTo>
                  <a:cubicBezTo>
                    <a:pt x="26" y="22"/>
                    <a:pt x="25" y="21"/>
                    <a:pt x="24" y="20"/>
                  </a:cubicBezTo>
                  <a:cubicBezTo>
                    <a:pt x="18" y="27"/>
                    <a:pt x="10" y="34"/>
                    <a:pt x="8" y="43"/>
                  </a:cubicBezTo>
                  <a:cubicBezTo>
                    <a:pt x="8" y="46"/>
                    <a:pt x="12" y="47"/>
                    <a:pt x="12" y="45"/>
                  </a:cubicBezTo>
                  <a:cubicBezTo>
                    <a:pt x="14" y="42"/>
                    <a:pt x="15" y="40"/>
                    <a:pt x="16" y="37"/>
                  </a:cubicBezTo>
                  <a:cubicBezTo>
                    <a:pt x="15" y="37"/>
                    <a:pt x="14" y="36"/>
                    <a:pt x="13" y="35"/>
                  </a:cubicBezTo>
                  <a:cubicBezTo>
                    <a:pt x="12" y="39"/>
                    <a:pt x="11" y="42"/>
                    <a:pt x="10" y="45"/>
                  </a:cubicBezTo>
                  <a:cubicBezTo>
                    <a:pt x="10" y="46"/>
                    <a:pt x="10" y="47"/>
                    <a:pt x="11" y="47"/>
                  </a:cubicBezTo>
                  <a:cubicBezTo>
                    <a:pt x="12" y="48"/>
                    <a:pt x="13" y="49"/>
                    <a:pt x="13" y="51"/>
                  </a:cubicBezTo>
                  <a:cubicBezTo>
                    <a:pt x="14" y="50"/>
                    <a:pt x="14" y="49"/>
                    <a:pt x="15" y="49"/>
                  </a:cubicBezTo>
                  <a:cubicBezTo>
                    <a:pt x="17" y="48"/>
                    <a:pt x="20" y="47"/>
                    <a:pt x="22" y="47"/>
                  </a:cubicBezTo>
                  <a:cubicBezTo>
                    <a:pt x="27" y="47"/>
                    <a:pt x="25" y="52"/>
                    <a:pt x="20" y="51"/>
                  </a:cubicBezTo>
                  <a:cubicBezTo>
                    <a:pt x="16" y="50"/>
                    <a:pt x="16" y="46"/>
                    <a:pt x="20" y="47"/>
                  </a:cubicBezTo>
                  <a:cubicBezTo>
                    <a:pt x="22" y="48"/>
                    <a:pt x="25" y="49"/>
                    <a:pt x="27" y="50"/>
                  </a:cubicBezTo>
                  <a:cubicBezTo>
                    <a:pt x="27" y="50"/>
                    <a:pt x="37" y="55"/>
                    <a:pt x="30" y="55"/>
                  </a:cubicBezTo>
                  <a:cubicBezTo>
                    <a:pt x="29" y="55"/>
                    <a:pt x="16" y="53"/>
                    <a:pt x="22" y="52"/>
                  </a:cubicBezTo>
                  <a:cubicBezTo>
                    <a:pt x="26" y="51"/>
                    <a:pt x="31" y="52"/>
                    <a:pt x="33" y="55"/>
                  </a:cubicBezTo>
                  <a:cubicBezTo>
                    <a:pt x="33" y="54"/>
                    <a:pt x="33" y="53"/>
                    <a:pt x="33" y="52"/>
                  </a:cubicBezTo>
                  <a:cubicBezTo>
                    <a:pt x="32" y="53"/>
                    <a:pt x="30" y="53"/>
                    <a:pt x="28" y="53"/>
                  </a:cubicBezTo>
                  <a:cubicBezTo>
                    <a:pt x="26" y="54"/>
                    <a:pt x="25" y="53"/>
                    <a:pt x="24" y="51"/>
                  </a:cubicBezTo>
                  <a:cubicBezTo>
                    <a:pt x="27" y="51"/>
                    <a:pt x="33" y="53"/>
                    <a:pt x="35" y="55"/>
                  </a:cubicBezTo>
                  <a:cubicBezTo>
                    <a:pt x="35" y="54"/>
                    <a:pt x="36" y="53"/>
                    <a:pt x="36" y="52"/>
                  </a:cubicBezTo>
                  <a:cubicBezTo>
                    <a:pt x="30" y="55"/>
                    <a:pt x="23" y="46"/>
                    <a:pt x="33" y="50"/>
                  </a:cubicBezTo>
                  <a:cubicBezTo>
                    <a:pt x="35" y="51"/>
                    <a:pt x="38" y="53"/>
                    <a:pt x="40" y="55"/>
                  </a:cubicBezTo>
                  <a:cubicBezTo>
                    <a:pt x="40" y="54"/>
                    <a:pt x="41" y="53"/>
                    <a:pt x="41" y="52"/>
                  </a:cubicBezTo>
                  <a:cubicBezTo>
                    <a:pt x="39" y="51"/>
                    <a:pt x="37" y="51"/>
                    <a:pt x="35" y="51"/>
                  </a:cubicBezTo>
                  <a:cubicBezTo>
                    <a:pt x="35" y="52"/>
                    <a:pt x="35" y="54"/>
                    <a:pt x="35" y="55"/>
                  </a:cubicBezTo>
                  <a:cubicBezTo>
                    <a:pt x="40" y="52"/>
                    <a:pt x="44" y="53"/>
                    <a:pt x="48" y="55"/>
                  </a:cubicBezTo>
                  <a:cubicBezTo>
                    <a:pt x="48" y="53"/>
                    <a:pt x="48" y="52"/>
                    <a:pt x="48" y="51"/>
                  </a:cubicBezTo>
                  <a:cubicBezTo>
                    <a:pt x="48" y="50"/>
                    <a:pt x="47" y="48"/>
                    <a:pt x="46" y="47"/>
                  </a:cubicBezTo>
                  <a:cubicBezTo>
                    <a:pt x="48" y="47"/>
                    <a:pt x="49" y="46"/>
                    <a:pt x="50" y="46"/>
                  </a:cubicBezTo>
                  <a:cubicBezTo>
                    <a:pt x="53" y="45"/>
                    <a:pt x="56" y="45"/>
                    <a:pt x="58" y="45"/>
                  </a:cubicBezTo>
                  <a:cubicBezTo>
                    <a:pt x="60" y="45"/>
                    <a:pt x="62" y="45"/>
                    <a:pt x="63" y="43"/>
                  </a:cubicBezTo>
                  <a:cubicBezTo>
                    <a:pt x="65" y="35"/>
                    <a:pt x="56" y="28"/>
                    <a:pt x="51" y="23"/>
                  </a:cubicBezTo>
                  <a:cubicBezTo>
                    <a:pt x="50" y="24"/>
                    <a:pt x="49" y="24"/>
                    <a:pt x="48" y="26"/>
                  </a:cubicBezTo>
                  <a:cubicBezTo>
                    <a:pt x="53" y="30"/>
                    <a:pt x="58" y="34"/>
                    <a:pt x="62" y="39"/>
                  </a:cubicBezTo>
                  <a:cubicBezTo>
                    <a:pt x="63" y="41"/>
                    <a:pt x="66" y="40"/>
                    <a:pt x="66" y="38"/>
                  </a:cubicBezTo>
                  <a:cubicBezTo>
                    <a:pt x="61" y="28"/>
                    <a:pt x="53" y="21"/>
                    <a:pt x="49" y="11"/>
                  </a:cubicBezTo>
                  <a:cubicBezTo>
                    <a:pt x="48" y="12"/>
                    <a:pt x="47" y="13"/>
                    <a:pt x="46" y="14"/>
                  </a:cubicBezTo>
                  <a:cubicBezTo>
                    <a:pt x="50" y="20"/>
                    <a:pt x="63" y="30"/>
                    <a:pt x="61" y="39"/>
                  </a:cubicBezTo>
                  <a:cubicBezTo>
                    <a:pt x="62" y="39"/>
                    <a:pt x="63" y="39"/>
                    <a:pt x="64" y="38"/>
                  </a:cubicBezTo>
                  <a:cubicBezTo>
                    <a:pt x="57" y="31"/>
                    <a:pt x="50" y="23"/>
                    <a:pt x="45" y="14"/>
                  </a:cubicBezTo>
                  <a:cubicBezTo>
                    <a:pt x="43" y="12"/>
                    <a:pt x="40" y="14"/>
                    <a:pt x="41" y="16"/>
                  </a:cubicBezTo>
                  <a:cubicBezTo>
                    <a:pt x="45" y="25"/>
                    <a:pt x="56" y="36"/>
                    <a:pt x="55" y="46"/>
                  </a:cubicBezTo>
                  <a:cubicBezTo>
                    <a:pt x="56" y="45"/>
                    <a:pt x="57" y="45"/>
                    <a:pt x="58" y="45"/>
                  </a:cubicBezTo>
                  <a:cubicBezTo>
                    <a:pt x="51" y="36"/>
                    <a:pt x="45" y="26"/>
                    <a:pt x="40" y="16"/>
                  </a:cubicBezTo>
                  <a:cubicBezTo>
                    <a:pt x="40" y="14"/>
                    <a:pt x="36" y="15"/>
                    <a:pt x="37" y="17"/>
                  </a:cubicBezTo>
                  <a:cubicBezTo>
                    <a:pt x="40" y="28"/>
                    <a:pt x="48" y="37"/>
                    <a:pt x="48" y="49"/>
                  </a:cubicBezTo>
                  <a:cubicBezTo>
                    <a:pt x="49" y="48"/>
                    <a:pt x="51" y="48"/>
                    <a:pt x="52" y="48"/>
                  </a:cubicBezTo>
                  <a:cubicBezTo>
                    <a:pt x="47" y="38"/>
                    <a:pt x="43" y="27"/>
                    <a:pt x="39" y="17"/>
                  </a:cubicBezTo>
                  <a:cubicBezTo>
                    <a:pt x="37" y="14"/>
                    <a:pt x="34" y="15"/>
                    <a:pt x="35" y="18"/>
                  </a:cubicBezTo>
                  <a:cubicBezTo>
                    <a:pt x="39" y="28"/>
                    <a:pt x="44" y="38"/>
                    <a:pt x="45" y="50"/>
                  </a:cubicBezTo>
                  <a:cubicBezTo>
                    <a:pt x="46" y="49"/>
                    <a:pt x="47" y="49"/>
                    <a:pt x="48" y="49"/>
                  </a:cubicBezTo>
                  <a:cubicBezTo>
                    <a:pt x="44" y="39"/>
                    <a:pt x="43" y="29"/>
                    <a:pt x="38" y="20"/>
                  </a:cubicBezTo>
                  <a:cubicBezTo>
                    <a:pt x="37" y="18"/>
                    <a:pt x="34" y="19"/>
                    <a:pt x="34" y="22"/>
                  </a:cubicBezTo>
                  <a:cubicBezTo>
                    <a:pt x="36" y="31"/>
                    <a:pt x="39" y="41"/>
                    <a:pt x="39" y="52"/>
                  </a:cubicBezTo>
                  <a:cubicBezTo>
                    <a:pt x="40" y="51"/>
                    <a:pt x="42" y="51"/>
                    <a:pt x="43" y="51"/>
                  </a:cubicBezTo>
                  <a:cubicBezTo>
                    <a:pt x="40" y="41"/>
                    <a:pt x="41" y="30"/>
                    <a:pt x="37" y="20"/>
                  </a:cubicBezTo>
                  <a:cubicBezTo>
                    <a:pt x="36" y="18"/>
                    <a:pt x="33" y="18"/>
                    <a:pt x="33" y="20"/>
                  </a:cubicBezTo>
                  <a:cubicBezTo>
                    <a:pt x="32" y="31"/>
                    <a:pt x="35" y="41"/>
                    <a:pt x="36" y="52"/>
                  </a:cubicBezTo>
                  <a:cubicBezTo>
                    <a:pt x="36" y="54"/>
                    <a:pt x="40" y="54"/>
                    <a:pt x="40" y="52"/>
                  </a:cubicBezTo>
                  <a:cubicBezTo>
                    <a:pt x="40" y="42"/>
                    <a:pt x="42" y="29"/>
                    <a:pt x="36" y="20"/>
                  </a:cubicBezTo>
                  <a:cubicBezTo>
                    <a:pt x="34" y="18"/>
                    <a:pt x="32" y="19"/>
                    <a:pt x="32" y="21"/>
                  </a:cubicBezTo>
                  <a:cubicBezTo>
                    <a:pt x="31" y="31"/>
                    <a:pt x="36" y="42"/>
                    <a:pt x="32" y="52"/>
                  </a:cubicBezTo>
                  <a:cubicBezTo>
                    <a:pt x="33" y="52"/>
                    <a:pt x="35" y="52"/>
                    <a:pt x="36" y="52"/>
                  </a:cubicBezTo>
                  <a:cubicBezTo>
                    <a:pt x="34" y="41"/>
                    <a:pt x="35" y="30"/>
                    <a:pt x="35" y="19"/>
                  </a:cubicBezTo>
                  <a:cubicBezTo>
                    <a:pt x="34" y="19"/>
                    <a:pt x="32" y="19"/>
                    <a:pt x="31" y="19"/>
                  </a:cubicBezTo>
                  <a:cubicBezTo>
                    <a:pt x="31" y="30"/>
                    <a:pt x="31" y="41"/>
                    <a:pt x="28" y="52"/>
                  </a:cubicBezTo>
                  <a:cubicBezTo>
                    <a:pt x="30" y="52"/>
                    <a:pt x="31" y="52"/>
                    <a:pt x="33" y="53"/>
                  </a:cubicBezTo>
                  <a:cubicBezTo>
                    <a:pt x="33" y="40"/>
                    <a:pt x="34" y="28"/>
                    <a:pt x="34" y="16"/>
                  </a:cubicBezTo>
                  <a:cubicBezTo>
                    <a:pt x="34" y="14"/>
                    <a:pt x="31" y="13"/>
                    <a:pt x="30" y="15"/>
                  </a:cubicBezTo>
                  <a:cubicBezTo>
                    <a:pt x="27" y="27"/>
                    <a:pt x="25" y="38"/>
                    <a:pt x="22" y="48"/>
                  </a:cubicBezTo>
                  <a:cubicBezTo>
                    <a:pt x="24" y="48"/>
                    <a:pt x="25" y="49"/>
                    <a:pt x="26" y="49"/>
                  </a:cubicBezTo>
                  <a:cubicBezTo>
                    <a:pt x="26" y="39"/>
                    <a:pt x="29" y="28"/>
                    <a:pt x="33" y="20"/>
                  </a:cubicBezTo>
                  <a:cubicBezTo>
                    <a:pt x="32" y="19"/>
                    <a:pt x="31" y="18"/>
                    <a:pt x="30" y="18"/>
                  </a:cubicBezTo>
                  <a:cubicBezTo>
                    <a:pt x="26" y="29"/>
                    <a:pt x="20" y="39"/>
                    <a:pt x="18" y="50"/>
                  </a:cubicBezTo>
                  <a:cubicBezTo>
                    <a:pt x="17" y="52"/>
                    <a:pt x="21" y="53"/>
                    <a:pt x="22" y="51"/>
                  </a:cubicBezTo>
                  <a:cubicBezTo>
                    <a:pt x="26" y="40"/>
                    <a:pt x="31" y="30"/>
                    <a:pt x="32" y="19"/>
                  </a:cubicBezTo>
                  <a:cubicBezTo>
                    <a:pt x="32" y="17"/>
                    <a:pt x="29" y="16"/>
                    <a:pt x="28" y="17"/>
                  </a:cubicBezTo>
                  <a:cubicBezTo>
                    <a:pt x="22" y="28"/>
                    <a:pt x="18" y="38"/>
                    <a:pt x="14" y="49"/>
                  </a:cubicBezTo>
                  <a:cubicBezTo>
                    <a:pt x="13" y="51"/>
                    <a:pt x="16" y="53"/>
                    <a:pt x="18" y="51"/>
                  </a:cubicBezTo>
                  <a:cubicBezTo>
                    <a:pt x="24" y="40"/>
                    <a:pt x="32" y="28"/>
                    <a:pt x="32" y="15"/>
                  </a:cubicBezTo>
                  <a:cubicBezTo>
                    <a:pt x="31" y="13"/>
                    <a:pt x="29" y="12"/>
                    <a:pt x="28" y="14"/>
                  </a:cubicBezTo>
                  <a:cubicBezTo>
                    <a:pt x="22" y="25"/>
                    <a:pt x="17" y="37"/>
                    <a:pt x="9" y="48"/>
                  </a:cubicBezTo>
                  <a:cubicBezTo>
                    <a:pt x="10" y="49"/>
                    <a:pt x="12" y="49"/>
                    <a:pt x="13" y="50"/>
                  </a:cubicBezTo>
                  <a:cubicBezTo>
                    <a:pt x="16" y="36"/>
                    <a:pt x="24" y="24"/>
                    <a:pt x="31" y="11"/>
                  </a:cubicBezTo>
                  <a:cubicBezTo>
                    <a:pt x="29" y="11"/>
                    <a:pt x="28" y="10"/>
                    <a:pt x="27" y="10"/>
                  </a:cubicBezTo>
                  <a:cubicBezTo>
                    <a:pt x="23" y="20"/>
                    <a:pt x="14" y="29"/>
                    <a:pt x="12" y="40"/>
                  </a:cubicBezTo>
                  <a:cubicBezTo>
                    <a:pt x="11" y="42"/>
                    <a:pt x="14" y="44"/>
                    <a:pt x="15" y="42"/>
                  </a:cubicBezTo>
                  <a:cubicBezTo>
                    <a:pt x="21" y="30"/>
                    <a:pt x="29" y="20"/>
                    <a:pt x="34" y="8"/>
                  </a:cubicBezTo>
                  <a:cubicBezTo>
                    <a:pt x="35" y="6"/>
                    <a:pt x="33" y="4"/>
                    <a:pt x="31" y="6"/>
                  </a:cubicBezTo>
                  <a:cubicBezTo>
                    <a:pt x="25" y="12"/>
                    <a:pt x="23" y="20"/>
                    <a:pt x="17" y="26"/>
                  </a:cubicBezTo>
                  <a:cubicBezTo>
                    <a:pt x="14" y="31"/>
                    <a:pt x="10" y="35"/>
                    <a:pt x="10" y="41"/>
                  </a:cubicBezTo>
                  <a:cubicBezTo>
                    <a:pt x="10" y="43"/>
                    <a:pt x="13" y="43"/>
                    <a:pt x="14" y="42"/>
                  </a:cubicBezTo>
                  <a:cubicBezTo>
                    <a:pt x="19" y="32"/>
                    <a:pt x="26" y="23"/>
                    <a:pt x="31" y="13"/>
                  </a:cubicBezTo>
                  <a:cubicBezTo>
                    <a:pt x="32" y="11"/>
                    <a:pt x="29" y="9"/>
                    <a:pt x="28" y="11"/>
                  </a:cubicBezTo>
                  <a:cubicBezTo>
                    <a:pt x="21" y="20"/>
                    <a:pt x="10" y="29"/>
                    <a:pt x="7" y="41"/>
                  </a:cubicBezTo>
                  <a:cubicBezTo>
                    <a:pt x="7" y="44"/>
                    <a:pt x="10" y="45"/>
                    <a:pt x="11" y="43"/>
                  </a:cubicBezTo>
                  <a:cubicBezTo>
                    <a:pt x="13" y="40"/>
                    <a:pt x="14" y="38"/>
                    <a:pt x="14" y="34"/>
                  </a:cubicBezTo>
                  <a:cubicBezTo>
                    <a:pt x="14" y="32"/>
                    <a:pt x="10" y="32"/>
                    <a:pt x="10" y="3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8" name="Freeform 1030"/>
            <p:cNvSpPr/>
            <p:nvPr/>
          </p:nvSpPr>
          <p:spPr bwMode="auto">
            <a:xfrm>
              <a:off x="5944" y="2118"/>
              <a:ext cx="64" cy="114"/>
            </a:xfrm>
            <a:custGeom>
              <a:avLst/>
              <a:gdLst>
                <a:gd name="T0" fmla="*/ 18 w 52"/>
                <a:gd name="T1" fmla="*/ 5 h 93"/>
                <a:gd name="T2" fmla="*/ 4 w 52"/>
                <a:gd name="T3" fmla="*/ 90 h 93"/>
                <a:gd name="T4" fmla="*/ 7 w 52"/>
                <a:gd name="T5" fmla="*/ 91 h 93"/>
                <a:gd name="T6" fmla="*/ 18 w 52"/>
                <a:gd name="T7" fmla="*/ 52 h 93"/>
                <a:gd name="T8" fmla="*/ 21 w 52"/>
                <a:gd name="T9" fmla="*/ 24 h 93"/>
                <a:gd name="T10" fmla="*/ 24 w 52"/>
                <a:gd name="T11" fmla="*/ 4 h 93"/>
                <a:gd name="T12" fmla="*/ 21 w 52"/>
                <a:gd name="T13" fmla="*/ 3 h 93"/>
                <a:gd name="T14" fmla="*/ 24 w 52"/>
                <a:gd name="T15" fmla="*/ 25 h 93"/>
                <a:gd name="T16" fmla="*/ 32 w 52"/>
                <a:gd name="T17" fmla="*/ 47 h 93"/>
                <a:gd name="T18" fmla="*/ 47 w 52"/>
                <a:gd name="T19" fmla="*/ 89 h 93"/>
                <a:gd name="T20" fmla="*/ 51 w 52"/>
                <a:gd name="T21" fmla="*/ 88 h 93"/>
                <a:gd name="T22" fmla="*/ 36 w 52"/>
                <a:gd name="T23" fmla="*/ 46 h 93"/>
                <a:gd name="T24" fmla="*/ 28 w 52"/>
                <a:gd name="T25" fmla="*/ 24 h 93"/>
                <a:gd name="T26" fmla="*/ 24 w 52"/>
                <a:gd name="T27" fmla="*/ 2 h 93"/>
                <a:gd name="T28" fmla="*/ 21 w 52"/>
                <a:gd name="T29" fmla="*/ 2 h 93"/>
                <a:gd name="T30" fmla="*/ 16 w 52"/>
                <a:gd name="T31" fmla="*/ 30 h 93"/>
                <a:gd name="T32" fmla="*/ 4 w 52"/>
                <a:gd name="T33" fmla="*/ 89 h 93"/>
                <a:gd name="T34" fmla="*/ 8 w 52"/>
                <a:gd name="T35" fmla="*/ 90 h 93"/>
                <a:gd name="T36" fmla="*/ 21 w 52"/>
                <a:gd name="T37" fmla="*/ 5 h 93"/>
                <a:gd name="T38" fmla="*/ 18 w 52"/>
                <a:gd name="T39" fmla="*/ 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2" h="93">
                  <a:moveTo>
                    <a:pt x="18" y="5"/>
                  </a:moveTo>
                  <a:cubicBezTo>
                    <a:pt x="19" y="34"/>
                    <a:pt x="0" y="62"/>
                    <a:pt x="4" y="90"/>
                  </a:cubicBezTo>
                  <a:cubicBezTo>
                    <a:pt x="4" y="92"/>
                    <a:pt x="7" y="93"/>
                    <a:pt x="7" y="91"/>
                  </a:cubicBezTo>
                  <a:cubicBezTo>
                    <a:pt x="13" y="79"/>
                    <a:pt x="15" y="66"/>
                    <a:pt x="18" y="52"/>
                  </a:cubicBezTo>
                  <a:cubicBezTo>
                    <a:pt x="19" y="43"/>
                    <a:pt x="20" y="34"/>
                    <a:pt x="21" y="24"/>
                  </a:cubicBezTo>
                  <a:cubicBezTo>
                    <a:pt x="22" y="18"/>
                    <a:pt x="21" y="10"/>
                    <a:pt x="24" y="4"/>
                  </a:cubicBezTo>
                  <a:cubicBezTo>
                    <a:pt x="23" y="4"/>
                    <a:pt x="22" y="3"/>
                    <a:pt x="21" y="3"/>
                  </a:cubicBezTo>
                  <a:cubicBezTo>
                    <a:pt x="22" y="10"/>
                    <a:pt x="23" y="18"/>
                    <a:pt x="24" y="25"/>
                  </a:cubicBezTo>
                  <a:cubicBezTo>
                    <a:pt x="25" y="33"/>
                    <a:pt x="30" y="40"/>
                    <a:pt x="32" y="47"/>
                  </a:cubicBezTo>
                  <a:cubicBezTo>
                    <a:pt x="37" y="61"/>
                    <a:pt x="42" y="75"/>
                    <a:pt x="47" y="89"/>
                  </a:cubicBezTo>
                  <a:cubicBezTo>
                    <a:pt x="48" y="92"/>
                    <a:pt x="52" y="91"/>
                    <a:pt x="51" y="88"/>
                  </a:cubicBezTo>
                  <a:cubicBezTo>
                    <a:pt x="46" y="74"/>
                    <a:pt x="41" y="60"/>
                    <a:pt x="36" y="46"/>
                  </a:cubicBezTo>
                  <a:cubicBezTo>
                    <a:pt x="34" y="38"/>
                    <a:pt x="30" y="31"/>
                    <a:pt x="28" y="24"/>
                  </a:cubicBezTo>
                  <a:cubicBezTo>
                    <a:pt x="26" y="17"/>
                    <a:pt x="26" y="9"/>
                    <a:pt x="24" y="2"/>
                  </a:cubicBezTo>
                  <a:cubicBezTo>
                    <a:pt x="24" y="1"/>
                    <a:pt x="21" y="0"/>
                    <a:pt x="21" y="2"/>
                  </a:cubicBezTo>
                  <a:cubicBezTo>
                    <a:pt x="17" y="10"/>
                    <a:pt x="17" y="21"/>
                    <a:pt x="16" y="30"/>
                  </a:cubicBezTo>
                  <a:cubicBezTo>
                    <a:pt x="15" y="49"/>
                    <a:pt x="12" y="71"/>
                    <a:pt x="4" y="89"/>
                  </a:cubicBezTo>
                  <a:cubicBezTo>
                    <a:pt x="5" y="90"/>
                    <a:pt x="6" y="90"/>
                    <a:pt x="8" y="90"/>
                  </a:cubicBezTo>
                  <a:cubicBezTo>
                    <a:pt x="4" y="62"/>
                    <a:pt x="23" y="34"/>
                    <a:pt x="21" y="5"/>
                  </a:cubicBezTo>
                  <a:cubicBezTo>
                    <a:pt x="21" y="3"/>
                    <a:pt x="17" y="2"/>
                    <a:pt x="18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9" name="Freeform 1031"/>
            <p:cNvSpPr/>
            <p:nvPr/>
          </p:nvSpPr>
          <p:spPr bwMode="auto">
            <a:xfrm>
              <a:off x="5950" y="2224"/>
              <a:ext cx="61" cy="33"/>
            </a:xfrm>
            <a:custGeom>
              <a:avLst/>
              <a:gdLst>
                <a:gd name="T0" fmla="*/ 1 w 50"/>
                <a:gd name="T1" fmla="*/ 7 h 27"/>
                <a:gd name="T2" fmla="*/ 49 w 50"/>
                <a:gd name="T3" fmla="*/ 5 h 27"/>
                <a:gd name="T4" fmla="*/ 46 w 50"/>
                <a:gd name="T5" fmla="*/ 3 h 27"/>
                <a:gd name="T6" fmla="*/ 7 w 50"/>
                <a:gd name="T7" fmla="*/ 8 h 27"/>
                <a:gd name="T8" fmla="*/ 4 w 50"/>
                <a:gd name="T9" fmla="*/ 10 h 27"/>
                <a:gd name="T10" fmla="*/ 49 w 50"/>
                <a:gd name="T11" fmla="*/ 5 h 27"/>
                <a:gd name="T12" fmla="*/ 46 w 50"/>
                <a:gd name="T13" fmla="*/ 2 h 27"/>
                <a:gd name="T14" fmla="*/ 5 w 50"/>
                <a:gd name="T15" fmla="*/ 6 h 27"/>
                <a:gd name="T16" fmla="*/ 1 w 50"/>
                <a:gd name="T17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27">
                  <a:moveTo>
                    <a:pt x="1" y="7"/>
                  </a:moveTo>
                  <a:cubicBezTo>
                    <a:pt x="9" y="27"/>
                    <a:pt x="38" y="18"/>
                    <a:pt x="49" y="5"/>
                  </a:cubicBezTo>
                  <a:cubicBezTo>
                    <a:pt x="48" y="4"/>
                    <a:pt x="47" y="4"/>
                    <a:pt x="46" y="3"/>
                  </a:cubicBezTo>
                  <a:cubicBezTo>
                    <a:pt x="41" y="12"/>
                    <a:pt x="14" y="17"/>
                    <a:pt x="7" y="8"/>
                  </a:cubicBezTo>
                  <a:cubicBezTo>
                    <a:pt x="6" y="6"/>
                    <a:pt x="2" y="8"/>
                    <a:pt x="4" y="10"/>
                  </a:cubicBezTo>
                  <a:cubicBezTo>
                    <a:pt x="13" y="21"/>
                    <a:pt x="43" y="17"/>
                    <a:pt x="49" y="5"/>
                  </a:cubicBezTo>
                  <a:cubicBezTo>
                    <a:pt x="50" y="3"/>
                    <a:pt x="47" y="0"/>
                    <a:pt x="46" y="2"/>
                  </a:cubicBezTo>
                  <a:cubicBezTo>
                    <a:pt x="38" y="12"/>
                    <a:pt x="11" y="23"/>
                    <a:pt x="5" y="6"/>
                  </a:cubicBezTo>
                  <a:cubicBezTo>
                    <a:pt x="4" y="4"/>
                    <a:pt x="0" y="5"/>
                    <a:pt x="1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0" name="Freeform 1032"/>
            <p:cNvSpPr/>
            <p:nvPr/>
          </p:nvSpPr>
          <p:spPr bwMode="auto">
            <a:xfrm>
              <a:off x="5964" y="2138"/>
              <a:ext cx="18" cy="35"/>
            </a:xfrm>
            <a:custGeom>
              <a:avLst/>
              <a:gdLst>
                <a:gd name="T0" fmla="*/ 2 w 15"/>
                <a:gd name="T1" fmla="*/ 7 h 29"/>
                <a:gd name="T2" fmla="*/ 5 w 15"/>
                <a:gd name="T3" fmla="*/ 4 h 29"/>
                <a:gd name="T4" fmla="*/ 2 w 15"/>
                <a:gd name="T5" fmla="*/ 13 h 29"/>
                <a:gd name="T6" fmla="*/ 6 w 15"/>
                <a:gd name="T7" fmla="*/ 7 h 29"/>
                <a:gd name="T8" fmla="*/ 4 w 15"/>
                <a:gd name="T9" fmla="*/ 18 h 29"/>
                <a:gd name="T10" fmla="*/ 7 w 15"/>
                <a:gd name="T11" fmla="*/ 8 h 29"/>
                <a:gd name="T12" fmla="*/ 5 w 15"/>
                <a:gd name="T13" fmla="*/ 23 h 29"/>
                <a:gd name="T14" fmla="*/ 6 w 15"/>
                <a:gd name="T15" fmla="*/ 11 h 29"/>
                <a:gd name="T16" fmla="*/ 6 w 15"/>
                <a:gd name="T17" fmla="*/ 21 h 29"/>
                <a:gd name="T18" fmla="*/ 9 w 15"/>
                <a:gd name="T19" fmla="*/ 7 h 29"/>
                <a:gd name="T20" fmla="*/ 9 w 15"/>
                <a:gd name="T21" fmla="*/ 21 h 29"/>
                <a:gd name="T22" fmla="*/ 9 w 15"/>
                <a:gd name="T23" fmla="*/ 7 h 29"/>
                <a:gd name="T24" fmla="*/ 10 w 15"/>
                <a:gd name="T25" fmla="*/ 21 h 29"/>
                <a:gd name="T26" fmla="*/ 11 w 15"/>
                <a:gd name="T27" fmla="*/ 17 h 29"/>
                <a:gd name="T28" fmla="*/ 8 w 15"/>
                <a:gd name="T29" fmla="*/ 24 h 29"/>
                <a:gd name="T30" fmla="*/ 13 w 15"/>
                <a:gd name="T31" fmla="*/ 28 h 29"/>
                <a:gd name="T32" fmla="*/ 6 w 15"/>
                <a:gd name="T33" fmla="*/ 23 h 29"/>
                <a:gd name="T34" fmla="*/ 13 w 15"/>
                <a:gd name="T35" fmla="*/ 28 h 29"/>
                <a:gd name="T36" fmla="*/ 8 w 15"/>
                <a:gd name="T37" fmla="*/ 24 h 29"/>
                <a:gd name="T38" fmla="*/ 12 w 15"/>
                <a:gd name="T39" fmla="*/ 18 h 29"/>
                <a:gd name="T40" fmla="*/ 11 w 15"/>
                <a:gd name="T41" fmla="*/ 22 h 29"/>
                <a:gd name="T42" fmla="*/ 9 w 15"/>
                <a:gd name="T43" fmla="*/ 7 h 29"/>
                <a:gd name="T44" fmla="*/ 9 w 15"/>
                <a:gd name="T45" fmla="*/ 21 h 29"/>
                <a:gd name="T46" fmla="*/ 9 w 15"/>
                <a:gd name="T47" fmla="*/ 6 h 29"/>
                <a:gd name="T48" fmla="*/ 6 w 15"/>
                <a:gd name="T49" fmla="*/ 22 h 29"/>
                <a:gd name="T50" fmla="*/ 6 w 15"/>
                <a:gd name="T51" fmla="*/ 9 h 29"/>
                <a:gd name="T52" fmla="*/ 5 w 15"/>
                <a:gd name="T53" fmla="*/ 23 h 29"/>
                <a:gd name="T54" fmla="*/ 7 w 15"/>
                <a:gd name="T55" fmla="*/ 8 h 29"/>
                <a:gd name="T56" fmla="*/ 4 w 15"/>
                <a:gd name="T57" fmla="*/ 18 h 29"/>
                <a:gd name="T58" fmla="*/ 5 w 15"/>
                <a:gd name="T59" fmla="*/ 6 h 29"/>
                <a:gd name="T60" fmla="*/ 2 w 15"/>
                <a:gd name="T61" fmla="*/ 13 h 29"/>
                <a:gd name="T62" fmla="*/ 5 w 15"/>
                <a:gd name="T63" fmla="*/ 4 h 29"/>
                <a:gd name="T64" fmla="*/ 1 w 15"/>
                <a:gd name="T65" fmla="*/ 9 h 29"/>
                <a:gd name="T66" fmla="*/ 7 w 15"/>
                <a:gd name="T67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" h="29">
                  <a:moveTo>
                    <a:pt x="3" y="2"/>
                  </a:moveTo>
                  <a:cubicBezTo>
                    <a:pt x="3" y="4"/>
                    <a:pt x="2" y="6"/>
                    <a:pt x="2" y="7"/>
                  </a:cubicBezTo>
                  <a:cubicBezTo>
                    <a:pt x="3" y="8"/>
                    <a:pt x="4" y="8"/>
                    <a:pt x="5" y="8"/>
                  </a:cubicBezTo>
                  <a:cubicBezTo>
                    <a:pt x="5" y="7"/>
                    <a:pt x="5" y="5"/>
                    <a:pt x="5" y="4"/>
                  </a:cubicBezTo>
                  <a:cubicBezTo>
                    <a:pt x="3" y="4"/>
                    <a:pt x="2" y="5"/>
                    <a:pt x="0" y="5"/>
                  </a:cubicBezTo>
                  <a:cubicBezTo>
                    <a:pt x="2" y="7"/>
                    <a:pt x="2" y="10"/>
                    <a:pt x="2" y="13"/>
                  </a:cubicBezTo>
                  <a:cubicBezTo>
                    <a:pt x="3" y="13"/>
                    <a:pt x="4" y="13"/>
                    <a:pt x="5" y="13"/>
                  </a:cubicBezTo>
                  <a:cubicBezTo>
                    <a:pt x="5" y="11"/>
                    <a:pt x="5" y="9"/>
                    <a:pt x="6" y="7"/>
                  </a:cubicBezTo>
                  <a:cubicBezTo>
                    <a:pt x="4" y="7"/>
                    <a:pt x="3" y="8"/>
                    <a:pt x="2" y="8"/>
                  </a:cubicBezTo>
                  <a:cubicBezTo>
                    <a:pt x="3" y="11"/>
                    <a:pt x="3" y="15"/>
                    <a:pt x="4" y="18"/>
                  </a:cubicBezTo>
                  <a:cubicBezTo>
                    <a:pt x="5" y="21"/>
                    <a:pt x="8" y="20"/>
                    <a:pt x="8" y="17"/>
                  </a:cubicBezTo>
                  <a:cubicBezTo>
                    <a:pt x="7" y="14"/>
                    <a:pt x="7" y="12"/>
                    <a:pt x="7" y="8"/>
                  </a:cubicBezTo>
                  <a:cubicBezTo>
                    <a:pt x="6" y="9"/>
                    <a:pt x="5" y="9"/>
                    <a:pt x="3" y="9"/>
                  </a:cubicBezTo>
                  <a:cubicBezTo>
                    <a:pt x="5" y="14"/>
                    <a:pt x="5" y="18"/>
                    <a:pt x="5" y="23"/>
                  </a:cubicBezTo>
                  <a:cubicBezTo>
                    <a:pt x="6" y="23"/>
                    <a:pt x="7" y="22"/>
                    <a:pt x="8" y="22"/>
                  </a:cubicBezTo>
                  <a:cubicBezTo>
                    <a:pt x="8" y="19"/>
                    <a:pt x="7" y="15"/>
                    <a:pt x="6" y="11"/>
                  </a:cubicBezTo>
                  <a:cubicBezTo>
                    <a:pt x="5" y="11"/>
                    <a:pt x="4" y="12"/>
                    <a:pt x="3" y="12"/>
                  </a:cubicBezTo>
                  <a:cubicBezTo>
                    <a:pt x="5" y="15"/>
                    <a:pt x="6" y="18"/>
                    <a:pt x="6" y="21"/>
                  </a:cubicBezTo>
                  <a:cubicBezTo>
                    <a:pt x="8" y="21"/>
                    <a:pt x="9" y="21"/>
                    <a:pt x="10" y="21"/>
                  </a:cubicBezTo>
                  <a:cubicBezTo>
                    <a:pt x="9" y="16"/>
                    <a:pt x="9" y="12"/>
                    <a:pt x="9" y="7"/>
                  </a:cubicBezTo>
                  <a:cubicBezTo>
                    <a:pt x="8" y="8"/>
                    <a:pt x="6" y="8"/>
                    <a:pt x="5" y="8"/>
                  </a:cubicBezTo>
                  <a:cubicBezTo>
                    <a:pt x="7" y="12"/>
                    <a:pt x="8" y="17"/>
                    <a:pt x="9" y="21"/>
                  </a:cubicBezTo>
                  <a:cubicBezTo>
                    <a:pt x="10" y="20"/>
                    <a:pt x="11" y="20"/>
                    <a:pt x="13" y="19"/>
                  </a:cubicBezTo>
                  <a:cubicBezTo>
                    <a:pt x="11" y="15"/>
                    <a:pt x="10" y="11"/>
                    <a:pt x="9" y="7"/>
                  </a:cubicBezTo>
                  <a:cubicBezTo>
                    <a:pt x="8" y="8"/>
                    <a:pt x="7" y="8"/>
                    <a:pt x="6" y="9"/>
                  </a:cubicBezTo>
                  <a:cubicBezTo>
                    <a:pt x="8" y="13"/>
                    <a:pt x="9" y="17"/>
                    <a:pt x="10" y="21"/>
                  </a:cubicBezTo>
                  <a:cubicBezTo>
                    <a:pt x="11" y="20"/>
                    <a:pt x="12" y="19"/>
                    <a:pt x="13" y="19"/>
                  </a:cubicBezTo>
                  <a:cubicBezTo>
                    <a:pt x="12" y="18"/>
                    <a:pt x="12" y="18"/>
                    <a:pt x="11" y="17"/>
                  </a:cubicBezTo>
                  <a:cubicBezTo>
                    <a:pt x="9" y="16"/>
                    <a:pt x="8" y="19"/>
                    <a:pt x="8" y="20"/>
                  </a:cubicBezTo>
                  <a:cubicBezTo>
                    <a:pt x="8" y="22"/>
                    <a:pt x="8" y="23"/>
                    <a:pt x="8" y="24"/>
                  </a:cubicBezTo>
                  <a:cubicBezTo>
                    <a:pt x="6" y="26"/>
                    <a:pt x="6" y="28"/>
                    <a:pt x="8" y="28"/>
                  </a:cubicBezTo>
                  <a:cubicBezTo>
                    <a:pt x="10" y="28"/>
                    <a:pt x="11" y="28"/>
                    <a:pt x="13" y="28"/>
                  </a:cubicBezTo>
                  <a:cubicBezTo>
                    <a:pt x="12" y="26"/>
                    <a:pt x="12" y="25"/>
                    <a:pt x="11" y="24"/>
                  </a:cubicBezTo>
                  <a:cubicBezTo>
                    <a:pt x="9" y="24"/>
                    <a:pt x="8" y="24"/>
                    <a:pt x="6" y="23"/>
                  </a:cubicBezTo>
                  <a:cubicBezTo>
                    <a:pt x="4" y="23"/>
                    <a:pt x="3" y="27"/>
                    <a:pt x="5" y="27"/>
                  </a:cubicBezTo>
                  <a:cubicBezTo>
                    <a:pt x="8" y="28"/>
                    <a:pt x="10" y="29"/>
                    <a:pt x="13" y="28"/>
                  </a:cubicBezTo>
                  <a:cubicBezTo>
                    <a:pt x="15" y="27"/>
                    <a:pt x="14" y="23"/>
                    <a:pt x="11" y="24"/>
                  </a:cubicBezTo>
                  <a:cubicBezTo>
                    <a:pt x="10" y="24"/>
                    <a:pt x="9" y="24"/>
                    <a:pt x="8" y="24"/>
                  </a:cubicBezTo>
                  <a:cubicBezTo>
                    <a:pt x="9" y="25"/>
                    <a:pt x="9" y="27"/>
                    <a:pt x="9" y="28"/>
                  </a:cubicBezTo>
                  <a:cubicBezTo>
                    <a:pt x="13" y="25"/>
                    <a:pt x="14" y="22"/>
                    <a:pt x="12" y="18"/>
                  </a:cubicBezTo>
                  <a:cubicBezTo>
                    <a:pt x="11" y="19"/>
                    <a:pt x="10" y="20"/>
                    <a:pt x="9" y="21"/>
                  </a:cubicBezTo>
                  <a:cubicBezTo>
                    <a:pt x="10" y="21"/>
                    <a:pt x="10" y="22"/>
                    <a:pt x="11" y="22"/>
                  </a:cubicBezTo>
                  <a:cubicBezTo>
                    <a:pt x="13" y="23"/>
                    <a:pt x="15" y="22"/>
                    <a:pt x="14" y="20"/>
                  </a:cubicBezTo>
                  <a:cubicBezTo>
                    <a:pt x="13" y="15"/>
                    <a:pt x="12" y="11"/>
                    <a:pt x="9" y="7"/>
                  </a:cubicBezTo>
                  <a:cubicBezTo>
                    <a:pt x="8" y="5"/>
                    <a:pt x="5" y="6"/>
                    <a:pt x="6" y="8"/>
                  </a:cubicBezTo>
                  <a:cubicBezTo>
                    <a:pt x="6" y="13"/>
                    <a:pt x="7" y="17"/>
                    <a:pt x="9" y="21"/>
                  </a:cubicBezTo>
                  <a:cubicBezTo>
                    <a:pt x="10" y="23"/>
                    <a:pt x="13" y="22"/>
                    <a:pt x="13" y="20"/>
                  </a:cubicBezTo>
                  <a:cubicBezTo>
                    <a:pt x="12" y="15"/>
                    <a:pt x="11" y="11"/>
                    <a:pt x="9" y="6"/>
                  </a:cubicBezTo>
                  <a:cubicBezTo>
                    <a:pt x="8" y="4"/>
                    <a:pt x="5" y="5"/>
                    <a:pt x="5" y="7"/>
                  </a:cubicBezTo>
                  <a:cubicBezTo>
                    <a:pt x="5" y="12"/>
                    <a:pt x="5" y="17"/>
                    <a:pt x="6" y="22"/>
                  </a:cubicBezTo>
                  <a:cubicBezTo>
                    <a:pt x="7" y="24"/>
                    <a:pt x="10" y="23"/>
                    <a:pt x="10" y="21"/>
                  </a:cubicBezTo>
                  <a:cubicBezTo>
                    <a:pt x="9" y="17"/>
                    <a:pt x="9" y="13"/>
                    <a:pt x="6" y="9"/>
                  </a:cubicBezTo>
                  <a:cubicBezTo>
                    <a:pt x="5" y="8"/>
                    <a:pt x="2" y="9"/>
                    <a:pt x="2" y="11"/>
                  </a:cubicBezTo>
                  <a:cubicBezTo>
                    <a:pt x="3" y="15"/>
                    <a:pt x="4" y="19"/>
                    <a:pt x="5" y="23"/>
                  </a:cubicBezTo>
                  <a:cubicBezTo>
                    <a:pt x="5" y="26"/>
                    <a:pt x="9" y="25"/>
                    <a:pt x="9" y="23"/>
                  </a:cubicBezTo>
                  <a:cubicBezTo>
                    <a:pt x="9" y="18"/>
                    <a:pt x="9" y="13"/>
                    <a:pt x="7" y="8"/>
                  </a:cubicBezTo>
                  <a:cubicBezTo>
                    <a:pt x="6" y="6"/>
                    <a:pt x="3" y="6"/>
                    <a:pt x="3" y="8"/>
                  </a:cubicBezTo>
                  <a:cubicBezTo>
                    <a:pt x="3" y="12"/>
                    <a:pt x="3" y="15"/>
                    <a:pt x="4" y="18"/>
                  </a:cubicBezTo>
                  <a:cubicBezTo>
                    <a:pt x="5" y="18"/>
                    <a:pt x="6" y="18"/>
                    <a:pt x="8" y="17"/>
                  </a:cubicBezTo>
                  <a:cubicBezTo>
                    <a:pt x="7" y="13"/>
                    <a:pt x="7" y="10"/>
                    <a:pt x="5" y="6"/>
                  </a:cubicBezTo>
                  <a:cubicBezTo>
                    <a:pt x="4" y="4"/>
                    <a:pt x="2" y="5"/>
                    <a:pt x="2" y="7"/>
                  </a:cubicBezTo>
                  <a:cubicBezTo>
                    <a:pt x="2" y="9"/>
                    <a:pt x="1" y="11"/>
                    <a:pt x="2" y="13"/>
                  </a:cubicBezTo>
                  <a:cubicBezTo>
                    <a:pt x="2" y="16"/>
                    <a:pt x="5" y="16"/>
                    <a:pt x="5" y="13"/>
                  </a:cubicBezTo>
                  <a:cubicBezTo>
                    <a:pt x="6" y="10"/>
                    <a:pt x="5" y="7"/>
                    <a:pt x="5" y="4"/>
                  </a:cubicBezTo>
                  <a:cubicBezTo>
                    <a:pt x="4" y="2"/>
                    <a:pt x="0" y="2"/>
                    <a:pt x="0" y="4"/>
                  </a:cubicBezTo>
                  <a:cubicBezTo>
                    <a:pt x="0" y="6"/>
                    <a:pt x="1" y="7"/>
                    <a:pt x="1" y="9"/>
                  </a:cubicBezTo>
                  <a:cubicBezTo>
                    <a:pt x="2" y="11"/>
                    <a:pt x="4" y="11"/>
                    <a:pt x="5" y="9"/>
                  </a:cubicBezTo>
                  <a:cubicBezTo>
                    <a:pt x="6" y="7"/>
                    <a:pt x="6" y="5"/>
                    <a:pt x="7" y="3"/>
                  </a:cubicBezTo>
                  <a:cubicBezTo>
                    <a:pt x="8" y="1"/>
                    <a:pt x="4" y="0"/>
                    <a:pt x="3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1" name="Freeform 1033"/>
            <p:cNvSpPr/>
            <p:nvPr/>
          </p:nvSpPr>
          <p:spPr bwMode="auto">
            <a:xfrm>
              <a:off x="5947" y="2228"/>
              <a:ext cx="28" cy="485"/>
            </a:xfrm>
            <a:custGeom>
              <a:avLst/>
              <a:gdLst>
                <a:gd name="T0" fmla="*/ 1 w 23"/>
                <a:gd name="T1" fmla="*/ 4 h 398"/>
                <a:gd name="T2" fmla="*/ 10 w 23"/>
                <a:gd name="T3" fmla="*/ 51 h 398"/>
                <a:gd name="T4" fmla="*/ 11 w 23"/>
                <a:gd name="T5" fmla="*/ 101 h 398"/>
                <a:gd name="T6" fmla="*/ 18 w 23"/>
                <a:gd name="T7" fmla="*/ 214 h 398"/>
                <a:gd name="T8" fmla="*/ 15 w 23"/>
                <a:gd name="T9" fmla="*/ 324 h 398"/>
                <a:gd name="T10" fmla="*/ 16 w 23"/>
                <a:gd name="T11" fmla="*/ 365 h 398"/>
                <a:gd name="T12" fmla="*/ 16 w 23"/>
                <a:gd name="T13" fmla="*/ 393 h 398"/>
                <a:gd name="T14" fmla="*/ 20 w 23"/>
                <a:gd name="T15" fmla="*/ 395 h 398"/>
                <a:gd name="T16" fmla="*/ 21 w 23"/>
                <a:gd name="T17" fmla="*/ 375 h 398"/>
                <a:gd name="T18" fmla="*/ 19 w 23"/>
                <a:gd name="T19" fmla="*/ 337 h 398"/>
                <a:gd name="T20" fmla="*/ 22 w 23"/>
                <a:gd name="T21" fmla="*/ 214 h 398"/>
                <a:gd name="T22" fmla="*/ 14 w 23"/>
                <a:gd name="T23" fmla="*/ 89 h 398"/>
                <a:gd name="T24" fmla="*/ 5 w 23"/>
                <a:gd name="T25" fmla="*/ 2 h 398"/>
                <a:gd name="T26" fmla="*/ 1 w 23"/>
                <a:gd name="T27" fmla="*/ 4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398">
                  <a:moveTo>
                    <a:pt x="1" y="4"/>
                  </a:moveTo>
                  <a:cubicBezTo>
                    <a:pt x="9" y="18"/>
                    <a:pt x="9" y="35"/>
                    <a:pt x="10" y="51"/>
                  </a:cubicBezTo>
                  <a:cubicBezTo>
                    <a:pt x="10" y="68"/>
                    <a:pt x="10" y="85"/>
                    <a:pt x="11" y="101"/>
                  </a:cubicBezTo>
                  <a:cubicBezTo>
                    <a:pt x="13" y="139"/>
                    <a:pt x="17" y="176"/>
                    <a:pt x="18" y="214"/>
                  </a:cubicBezTo>
                  <a:cubicBezTo>
                    <a:pt x="18" y="251"/>
                    <a:pt x="14" y="287"/>
                    <a:pt x="15" y="324"/>
                  </a:cubicBezTo>
                  <a:cubicBezTo>
                    <a:pt x="16" y="338"/>
                    <a:pt x="15" y="352"/>
                    <a:pt x="16" y="365"/>
                  </a:cubicBezTo>
                  <a:cubicBezTo>
                    <a:pt x="16" y="371"/>
                    <a:pt x="20" y="388"/>
                    <a:pt x="16" y="393"/>
                  </a:cubicBezTo>
                  <a:cubicBezTo>
                    <a:pt x="15" y="395"/>
                    <a:pt x="18" y="398"/>
                    <a:pt x="20" y="395"/>
                  </a:cubicBezTo>
                  <a:cubicBezTo>
                    <a:pt x="23" y="391"/>
                    <a:pt x="21" y="381"/>
                    <a:pt x="21" y="375"/>
                  </a:cubicBezTo>
                  <a:cubicBezTo>
                    <a:pt x="20" y="362"/>
                    <a:pt x="20" y="350"/>
                    <a:pt x="19" y="337"/>
                  </a:cubicBezTo>
                  <a:cubicBezTo>
                    <a:pt x="19" y="296"/>
                    <a:pt x="22" y="255"/>
                    <a:pt x="22" y="214"/>
                  </a:cubicBezTo>
                  <a:cubicBezTo>
                    <a:pt x="22" y="172"/>
                    <a:pt x="17" y="130"/>
                    <a:pt x="14" y="89"/>
                  </a:cubicBezTo>
                  <a:cubicBezTo>
                    <a:pt x="13" y="61"/>
                    <a:pt x="19" y="27"/>
                    <a:pt x="5" y="2"/>
                  </a:cubicBezTo>
                  <a:cubicBezTo>
                    <a:pt x="3" y="0"/>
                    <a:pt x="0" y="2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2" name="Freeform 1034"/>
            <p:cNvSpPr/>
            <p:nvPr/>
          </p:nvSpPr>
          <p:spPr bwMode="auto">
            <a:xfrm>
              <a:off x="6004" y="2229"/>
              <a:ext cx="23" cy="481"/>
            </a:xfrm>
            <a:custGeom>
              <a:avLst/>
              <a:gdLst>
                <a:gd name="T0" fmla="*/ 0 w 19"/>
                <a:gd name="T1" fmla="*/ 4 h 394"/>
                <a:gd name="T2" fmla="*/ 3 w 19"/>
                <a:gd name="T3" fmla="*/ 42 h 394"/>
                <a:gd name="T4" fmla="*/ 7 w 19"/>
                <a:gd name="T5" fmla="*/ 88 h 394"/>
                <a:gd name="T6" fmla="*/ 12 w 19"/>
                <a:gd name="T7" fmla="*/ 186 h 394"/>
                <a:gd name="T8" fmla="*/ 14 w 19"/>
                <a:gd name="T9" fmla="*/ 290 h 394"/>
                <a:gd name="T10" fmla="*/ 15 w 19"/>
                <a:gd name="T11" fmla="*/ 392 h 394"/>
                <a:gd name="T12" fmla="*/ 19 w 19"/>
                <a:gd name="T13" fmla="*/ 391 h 394"/>
                <a:gd name="T14" fmla="*/ 17 w 19"/>
                <a:gd name="T15" fmla="*/ 386 h 394"/>
                <a:gd name="T16" fmla="*/ 13 w 19"/>
                <a:gd name="T17" fmla="*/ 388 h 394"/>
                <a:gd name="T18" fmla="*/ 15 w 19"/>
                <a:gd name="T19" fmla="*/ 393 h 394"/>
                <a:gd name="T20" fmla="*/ 19 w 19"/>
                <a:gd name="T21" fmla="*/ 392 h 394"/>
                <a:gd name="T22" fmla="*/ 18 w 19"/>
                <a:gd name="T23" fmla="*/ 290 h 394"/>
                <a:gd name="T24" fmla="*/ 16 w 19"/>
                <a:gd name="T25" fmla="*/ 186 h 394"/>
                <a:gd name="T26" fmla="*/ 11 w 19"/>
                <a:gd name="T27" fmla="*/ 88 h 394"/>
                <a:gd name="T28" fmla="*/ 7 w 19"/>
                <a:gd name="T29" fmla="*/ 42 h 394"/>
                <a:gd name="T30" fmla="*/ 5 w 19"/>
                <a:gd name="T31" fmla="*/ 3 h 394"/>
                <a:gd name="T32" fmla="*/ 0 w 19"/>
                <a:gd name="T33" fmla="*/ 4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394">
                  <a:moveTo>
                    <a:pt x="0" y="4"/>
                  </a:moveTo>
                  <a:cubicBezTo>
                    <a:pt x="4" y="16"/>
                    <a:pt x="2" y="29"/>
                    <a:pt x="3" y="42"/>
                  </a:cubicBezTo>
                  <a:cubicBezTo>
                    <a:pt x="3" y="57"/>
                    <a:pt x="6" y="72"/>
                    <a:pt x="7" y="88"/>
                  </a:cubicBezTo>
                  <a:cubicBezTo>
                    <a:pt x="10" y="120"/>
                    <a:pt x="12" y="153"/>
                    <a:pt x="12" y="186"/>
                  </a:cubicBezTo>
                  <a:cubicBezTo>
                    <a:pt x="13" y="221"/>
                    <a:pt x="14" y="255"/>
                    <a:pt x="14" y="290"/>
                  </a:cubicBezTo>
                  <a:cubicBezTo>
                    <a:pt x="15" y="324"/>
                    <a:pt x="12" y="358"/>
                    <a:pt x="15" y="392"/>
                  </a:cubicBezTo>
                  <a:cubicBezTo>
                    <a:pt x="16" y="391"/>
                    <a:pt x="17" y="391"/>
                    <a:pt x="19" y="391"/>
                  </a:cubicBezTo>
                  <a:cubicBezTo>
                    <a:pt x="18" y="389"/>
                    <a:pt x="17" y="388"/>
                    <a:pt x="17" y="386"/>
                  </a:cubicBezTo>
                  <a:cubicBezTo>
                    <a:pt x="16" y="384"/>
                    <a:pt x="12" y="385"/>
                    <a:pt x="13" y="388"/>
                  </a:cubicBezTo>
                  <a:cubicBezTo>
                    <a:pt x="14" y="391"/>
                    <a:pt x="13" y="390"/>
                    <a:pt x="15" y="393"/>
                  </a:cubicBezTo>
                  <a:cubicBezTo>
                    <a:pt x="16" y="394"/>
                    <a:pt x="19" y="394"/>
                    <a:pt x="19" y="392"/>
                  </a:cubicBezTo>
                  <a:cubicBezTo>
                    <a:pt x="16" y="358"/>
                    <a:pt x="19" y="324"/>
                    <a:pt x="18" y="290"/>
                  </a:cubicBezTo>
                  <a:cubicBezTo>
                    <a:pt x="18" y="255"/>
                    <a:pt x="17" y="221"/>
                    <a:pt x="16" y="186"/>
                  </a:cubicBezTo>
                  <a:cubicBezTo>
                    <a:pt x="15" y="153"/>
                    <a:pt x="14" y="120"/>
                    <a:pt x="11" y="88"/>
                  </a:cubicBezTo>
                  <a:cubicBezTo>
                    <a:pt x="10" y="72"/>
                    <a:pt x="8" y="57"/>
                    <a:pt x="7" y="42"/>
                  </a:cubicBezTo>
                  <a:cubicBezTo>
                    <a:pt x="5" y="29"/>
                    <a:pt x="8" y="16"/>
                    <a:pt x="5" y="3"/>
                  </a:cubicBezTo>
                  <a:cubicBezTo>
                    <a:pt x="4" y="0"/>
                    <a:pt x="0" y="1"/>
                    <a:pt x="0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3" name="Freeform 1035"/>
            <p:cNvSpPr/>
            <p:nvPr/>
          </p:nvSpPr>
          <p:spPr bwMode="auto">
            <a:xfrm>
              <a:off x="5967" y="2711"/>
              <a:ext cx="35" cy="22"/>
            </a:xfrm>
            <a:custGeom>
              <a:avLst/>
              <a:gdLst>
                <a:gd name="T0" fmla="*/ 1 w 28"/>
                <a:gd name="T1" fmla="*/ 5 h 18"/>
                <a:gd name="T2" fmla="*/ 25 w 28"/>
                <a:gd name="T3" fmla="*/ 17 h 18"/>
                <a:gd name="T4" fmla="*/ 25 w 28"/>
                <a:gd name="T5" fmla="*/ 13 h 18"/>
                <a:gd name="T6" fmla="*/ 13 w 28"/>
                <a:gd name="T7" fmla="*/ 11 h 18"/>
                <a:gd name="T8" fmla="*/ 4 w 28"/>
                <a:gd name="T9" fmla="*/ 2 h 18"/>
                <a:gd name="T10" fmla="*/ 1 w 28"/>
                <a:gd name="T11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18">
                  <a:moveTo>
                    <a:pt x="1" y="5"/>
                  </a:moveTo>
                  <a:cubicBezTo>
                    <a:pt x="8" y="13"/>
                    <a:pt x="14" y="18"/>
                    <a:pt x="25" y="17"/>
                  </a:cubicBezTo>
                  <a:cubicBezTo>
                    <a:pt x="28" y="17"/>
                    <a:pt x="28" y="13"/>
                    <a:pt x="25" y="13"/>
                  </a:cubicBezTo>
                  <a:cubicBezTo>
                    <a:pt x="21" y="13"/>
                    <a:pt x="17" y="13"/>
                    <a:pt x="13" y="11"/>
                  </a:cubicBezTo>
                  <a:cubicBezTo>
                    <a:pt x="10" y="9"/>
                    <a:pt x="7" y="5"/>
                    <a:pt x="4" y="2"/>
                  </a:cubicBezTo>
                  <a:cubicBezTo>
                    <a:pt x="3" y="0"/>
                    <a:pt x="0" y="3"/>
                    <a:pt x="1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4" name="Freeform 1036"/>
            <p:cNvSpPr/>
            <p:nvPr/>
          </p:nvSpPr>
          <p:spPr bwMode="auto">
            <a:xfrm>
              <a:off x="5998" y="2699"/>
              <a:ext cx="30" cy="31"/>
            </a:xfrm>
            <a:custGeom>
              <a:avLst/>
              <a:gdLst>
                <a:gd name="T0" fmla="*/ 4 w 25"/>
                <a:gd name="T1" fmla="*/ 24 h 26"/>
                <a:gd name="T2" fmla="*/ 25 w 25"/>
                <a:gd name="T3" fmla="*/ 3 h 26"/>
                <a:gd name="T4" fmla="*/ 20 w 25"/>
                <a:gd name="T5" fmla="*/ 3 h 26"/>
                <a:gd name="T6" fmla="*/ 5 w 25"/>
                <a:gd name="T7" fmla="*/ 21 h 26"/>
                <a:gd name="T8" fmla="*/ 7 w 25"/>
                <a:gd name="T9" fmla="*/ 25 h 26"/>
                <a:gd name="T10" fmla="*/ 25 w 25"/>
                <a:gd name="T11" fmla="*/ 3 h 26"/>
                <a:gd name="T12" fmla="*/ 20 w 25"/>
                <a:gd name="T13" fmla="*/ 2 h 26"/>
                <a:gd name="T14" fmla="*/ 3 w 25"/>
                <a:gd name="T15" fmla="*/ 20 h 26"/>
                <a:gd name="T16" fmla="*/ 4 w 25"/>
                <a:gd name="T17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4" y="24"/>
                  </a:moveTo>
                  <a:cubicBezTo>
                    <a:pt x="14" y="22"/>
                    <a:pt x="21" y="12"/>
                    <a:pt x="25" y="3"/>
                  </a:cubicBezTo>
                  <a:cubicBezTo>
                    <a:pt x="23" y="3"/>
                    <a:pt x="22" y="3"/>
                    <a:pt x="20" y="3"/>
                  </a:cubicBezTo>
                  <a:cubicBezTo>
                    <a:pt x="19" y="11"/>
                    <a:pt x="12" y="18"/>
                    <a:pt x="5" y="21"/>
                  </a:cubicBezTo>
                  <a:cubicBezTo>
                    <a:pt x="2" y="22"/>
                    <a:pt x="5" y="26"/>
                    <a:pt x="7" y="25"/>
                  </a:cubicBezTo>
                  <a:cubicBezTo>
                    <a:pt x="15" y="21"/>
                    <a:pt x="23" y="13"/>
                    <a:pt x="25" y="3"/>
                  </a:cubicBezTo>
                  <a:cubicBezTo>
                    <a:pt x="25" y="0"/>
                    <a:pt x="21" y="0"/>
                    <a:pt x="20" y="2"/>
                  </a:cubicBezTo>
                  <a:cubicBezTo>
                    <a:pt x="18" y="10"/>
                    <a:pt x="11" y="19"/>
                    <a:pt x="3" y="20"/>
                  </a:cubicBezTo>
                  <a:cubicBezTo>
                    <a:pt x="0" y="21"/>
                    <a:pt x="1" y="25"/>
                    <a:pt x="4" y="2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5" name="Freeform 1037"/>
            <p:cNvSpPr/>
            <p:nvPr/>
          </p:nvSpPr>
          <p:spPr bwMode="auto">
            <a:xfrm>
              <a:off x="5958" y="2702"/>
              <a:ext cx="90" cy="73"/>
            </a:xfrm>
            <a:custGeom>
              <a:avLst/>
              <a:gdLst>
                <a:gd name="T0" fmla="*/ 7 w 74"/>
                <a:gd name="T1" fmla="*/ 8 h 60"/>
                <a:gd name="T2" fmla="*/ 8 w 74"/>
                <a:gd name="T3" fmla="*/ 42 h 60"/>
                <a:gd name="T4" fmla="*/ 43 w 74"/>
                <a:gd name="T5" fmla="*/ 54 h 60"/>
                <a:gd name="T6" fmla="*/ 64 w 74"/>
                <a:gd name="T7" fmla="*/ 3 h 60"/>
                <a:gd name="T8" fmla="*/ 60 w 74"/>
                <a:gd name="T9" fmla="*/ 2 h 60"/>
                <a:gd name="T10" fmla="*/ 55 w 74"/>
                <a:gd name="T11" fmla="*/ 46 h 60"/>
                <a:gd name="T12" fmla="*/ 23 w 74"/>
                <a:gd name="T13" fmla="*/ 52 h 60"/>
                <a:gd name="T14" fmla="*/ 11 w 74"/>
                <a:gd name="T15" fmla="*/ 8 h 60"/>
                <a:gd name="T16" fmla="*/ 7 w 74"/>
                <a:gd name="T17" fmla="*/ 8 h 60"/>
                <a:gd name="T18" fmla="*/ 8 w 74"/>
                <a:gd name="T19" fmla="*/ 32 h 60"/>
                <a:gd name="T20" fmla="*/ 10 w 74"/>
                <a:gd name="T21" fmla="*/ 34 h 60"/>
                <a:gd name="T22" fmla="*/ 13 w 74"/>
                <a:gd name="T23" fmla="*/ 33 h 60"/>
                <a:gd name="T24" fmla="*/ 11 w 74"/>
                <a:gd name="T25" fmla="*/ 29 h 60"/>
                <a:gd name="T26" fmla="*/ 11 w 74"/>
                <a:gd name="T27" fmla="*/ 9 h 60"/>
                <a:gd name="T28" fmla="*/ 7 w 74"/>
                <a:gd name="T29" fmla="*/ 9 h 60"/>
                <a:gd name="T30" fmla="*/ 29 w 74"/>
                <a:gd name="T31" fmla="*/ 58 h 60"/>
                <a:gd name="T32" fmla="*/ 58 w 74"/>
                <a:gd name="T33" fmla="*/ 50 h 60"/>
                <a:gd name="T34" fmla="*/ 64 w 74"/>
                <a:gd name="T35" fmla="*/ 2 h 60"/>
                <a:gd name="T36" fmla="*/ 60 w 74"/>
                <a:gd name="T37" fmla="*/ 2 h 60"/>
                <a:gd name="T38" fmla="*/ 56 w 74"/>
                <a:gd name="T39" fmla="*/ 45 h 60"/>
                <a:gd name="T40" fmla="*/ 20 w 74"/>
                <a:gd name="T41" fmla="*/ 47 h 60"/>
                <a:gd name="T42" fmla="*/ 10 w 74"/>
                <a:gd name="T43" fmla="*/ 10 h 60"/>
                <a:gd name="T44" fmla="*/ 7 w 74"/>
                <a:gd name="T45" fmla="*/ 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" h="60">
                  <a:moveTo>
                    <a:pt x="7" y="8"/>
                  </a:moveTo>
                  <a:cubicBezTo>
                    <a:pt x="0" y="18"/>
                    <a:pt x="1" y="32"/>
                    <a:pt x="8" y="42"/>
                  </a:cubicBezTo>
                  <a:cubicBezTo>
                    <a:pt x="16" y="53"/>
                    <a:pt x="30" y="55"/>
                    <a:pt x="43" y="54"/>
                  </a:cubicBezTo>
                  <a:cubicBezTo>
                    <a:pt x="74" y="51"/>
                    <a:pt x="57" y="23"/>
                    <a:pt x="64" y="3"/>
                  </a:cubicBezTo>
                  <a:cubicBezTo>
                    <a:pt x="62" y="3"/>
                    <a:pt x="61" y="3"/>
                    <a:pt x="60" y="2"/>
                  </a:cubicBezTo>
                  <a:cubicBezTo>
                    <a:pt x="59" y="16"/>
                    <a:pt x="62" y="33"/>
                    <a:pt x="55" y="46"/>
                  </a:cubicBezTo>
                  <a:cubicBezTo>
                    <a:pt x="50" y="56"/>
                    <a:pt x="32" y="57"/>
                    <a:pt x="23" y="52"/>
                  </a:cubicBezTo>
                  <a:cubicBezTo>
                    <a:pt x="10" y="45"/>
                    <a:pt x="13" y="20"/>
                    <a:pt x="11" y="8"/>
                  </a:cubicBezTo>
                  <a:cubicBezTo>
                    <a:pt x="11" y="6"/>
                    <a:pt x="7" y="6"/>
                    <a:pt x="7" y="8"/>
                  </a:cubicBezTo>
                  <a:cubicBezTo>
                    <a:pt x="5" y="16"/>
                    <a:pt x="8" y="24"/>
                    <a:pt x="8" y="32"/>
                  </a:cubicBezTo>
                  <a:cubicBezTo>
                    <a:pt x="8" y="33"/>
                    <a:pt x="9" y="34"/>
                    <a:pt x="10" y="34"/>
                  </a:cubicBezTo>
                  <a:cubicBezTo>
                    <a:pt x="12" y="34"/>
                    <a:pt x="12" y="34"/>
                    <a:pt x="13" y="33"/>
                  </a:cubicBezTo>
                  <a:cubicBezTo>
                    <a:pt x="16" y="31"/>
                    <a:pt x="13" y="28"/>
                    <a:pt x="11" y="29"/>
                  </a:cubicBezTo>
                  <a:cubicBezTo>
                    <a:pt x="13" y="28"/>
                    <a:pt x="10" y="12"/>
                    <a:pt x="11" y="9"/>
                  </a:cubicBezTo>
                  <a:cubicBezTo>
                    <a:pt x="10" y="9"/>
                    <a:pt x="8" y="9"/>
                    <a:pt x="7" y="9"/>
                  </a:cubicBezTo>
                  <a:cubicBezTo>
                    <a:pt x="11" y="26"/>
                    <a:pt x="7" y="54"/>
                    <a:pt x="29" y="58"/>
                  </a:cubicBezTo>
                  <a:cubicBezTo>
                    <a:pt x="38" y="60"/>
                    <a:pt x="51" y="57"/>
                    <a:pt x="58" y="50"/>
                  </a:cubicBezTo>
                  <a:cubicBezTo>
                    <a:pt x="68" y="39"/>
                    <a:pt x="63" y="16"/>
                    <a:pt x="64" y="2"/>
                  </a:cubicBezTo>
                  <a:cubicBezTo>
                    <a:pt x="64" y="0"/>
                    <a:pt x="60" y="0"/>
                    <a:pt x="60" y="2"/>
                  </a:cubicBezTo>
                  <a:cubicBezTo>
                    <a:pt x="55" y="15"/>
                    <a:pt x="65" y="34"/>
                    <a:pt x="56" y="45"/>
                  </a:cubicBezTo>
                  <a:cubicBezTo>
                    <a:pt x="49" y="54"/>
                    <a:pt x="29" y="51"/>
                    <a:pt x="20" y="47"/>
                  </a:cubicBezTo>
                  <a:cubicBezTo>
                    <a:pt x="7" y="40"/>
                    <a:pt x="2" y="22"/>
                    <a:pt x="10" y="10"/>
                  </a:cubicBezTo>
                  <a:cubicBezTo>
                    <a:pt x="11" y="7"/>
                    <a:pt x="8" y="5"/>
                    <a:pt x="7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6" name="Freeform 1038"/>
            <p:cNvSpPr/>
            <p:nvPr/>
          </p:nvSpPr>
          <p:spPr bwMode="auto">
            <a:xfrm>
              <a:off x="5974" y="2729"/>
              <a:ext cx="11" cy="33"/>
            </a:xfrm>
            <a:custGeom>
              <a:avLst/>
              <a:gdLst>
                <a:gd name="T0" fmla="*/ 0 w 9"/>
                <a:gd name="T1" fmla="*/ 3 h 27"/>
                <a:gd name="T2" fmla="*/ 4 w 9"/>
                <a:gd name="T3" fmla="*/ 25 h 27"/>
                <a:gd name="T4" fmla="*/ 7 w 9"/>
                <a:gd name="T5" fmla="*/ 23 h 27"/>
                <a:gd name="T6" fmla="*/ 5 w 9"/>
                <a:gd name="T7" fmla="*/ 3 h 27"/>
                <a:gd name="T8" fmla="*/ 0 w 9"/>
                <a:gd name="T9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7">
                  <a:moveTo>
                    <a:pt x="0" y="3"/>
                  </a:moveTo>
                  <a:cubicBezTo>
                    <a:pt x="0" y="10"/>
                    <a:pt x="0" y="19"/>
                    <a:pt x="4" y="25"/>
                  </a:cubicBezTo>
                  <a:cubicBezTo>
                    <a:pt x="6" y="27"/>
                    <a:pt x="9" y="25"/>
                    <a:pt x="7" y="23"/>
                  </a:cubicBezTo>
                  <a:cubicBezTo>
                    <a:pt x="4" y="17"/>
                    <a:pt x="5" y="9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7" name="Freeform 1039"/>
            <p:cNvSpPr/>
            <p:nvPr/>
          </p:nvSpPr>
          <p:spPr bwMode="auto">
            <a:xfrm>
              <a:off x="5983" y="2733"/>
              <a:ext cx="10" cy="33"/>
            </a:xfrm>
            <a:custGeom>
              <a:avLst/>
              <a:gdLst>
                <a:gd name="T0" fmla="*/ 1 w 8"/>
                <a:gd name="T1" fmla="*/ 3 h 27"/>
                <a:gd name="T2" fmla="*/ 3 w 8"/>
                <a:gd name="T3" fmla="*/ 24 h 27"/>
                <a:gd name="T4" fmla="*/ 7 w 8"/>
                <a:gd name="T5" fmla="*/ 23 h 27"/>
                <a:gd name="T6" fmla="*/ 5 w 8"/>
                <a:gd name="T7" fmla="*/ 3 h 27"/>
                <a:gd name="T8" fmla="*/ 1 w 8"/>
                <a:gd name="T9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7">
                  <a:moveTo>
                    <a:pt x="1" y="3"/>
                  </a:moveTo>
                  <a:cubicBezTo>
                    <a:pt x="1" y="10"/>
                    <a:pt x="1" y="18"/>
                    <a:pt x="3" y="24"/>
                  </a:cubicBezTo>
                  <a:cubicBezTo>
                    <a:pt x="4" y="27"/>
                    <a:pt x="8" y="26"/>
                    <a:pt x="7" y="23"/>
                  </a:cubicBezTo>
                  <a:cubicBezTo>
                    <a:pt x="4" y="17"/>
                    <a:pt x="6" y="10"/>
                    <a:pt x="5" y="3"/>
                  </a:cubicBezTo>
                  <a:cubicBezTo>
                    <a:pt x="4" y="0"/>
                    <a:pt x="0" y="0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8" name="Freeform 1040"/>
            <p:cNvSpPr/>
            <p:nvPr/>
          </p:nvSpPr>
          <p:spPr bwMode="auto">
            <a:xfrm>
              <a:off x="5994" y="2736"/>
              <a:ext cx="10" cy="35"/>
            </a:xfrm>
            <a:custGeom>
              <a:avLst/>
              <a:gdLst>
                <a:gd name="T0" fmla="*/ 1 w 8"/>
                <a:gd name="T1" fmla="*/ 2 h 28"/>
                <a:gd name="T2" fmla="*/ 1 w 8"/>
                <a:gd name="T3" fmla="*/ 26 h 28"/>
                <a:gd name="T4" fmla="*/ 4 w 8"/>
                <a:gd name="T5" fmla="*/ 27 h 28"/>
                <a:gd name="T6" fmla="*/ 8 w 8"/>
                <a:gd name="T7" fmla="*/ 21 h 28"/>
                <a:gd name="T8" fmla="*/ 4 w 8"/>
                <a:gd name="T9" fmla="*/ 20 h 28"/>
                <a:gd name="T10" fmla="*/ 2 w 8"/>
                <a:gd name="T11" fmla="*/ 24 h 28"/>
                <a:gd name="T12" fmla="*/ 5 w 8"/>
                <a:gd name="T13" fmla="*/ 26 h 28"/>
                <a:gd name="T14" fmla="*/ 4 w 8"/>
                <a:gd name="T15" fmla="*/ 2 h 28"/>
                <a:gd name="T16" fmla="*/ 1 w 8"/>
                <a:gd name="T17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28">
                  <a:moveTo>
                    <a:pt x="1" y="2"/>
                  </a:moveTo>
                  <a:cubicBezTo>
                    <a:pt x="0" y="10"/>
                    <a:pt x="1" y="18"/>
                    <a:pt x="1" y="26"/>
                  </a:cubicBezTo>
                  <a:cubicBezTo>
                    <a:pt x="1" y="27"/>
                    <a:pt x="2" y="28"/>
                    <a:pt x="4" y="27"/>
                  </a:cubicBezTo>
                  <a:cubicBezTo>
                    <a:pt x="6" y="26"/>
                    <a:pt x="7" y="24"/>
                    <a:pt x="8" y="21"/>
                  </a:cubicBezTo>
                  <a:cubicBezTo>
                    <a:pt x="8" y="19"/>
                    <a:pt x="4" y="18"/>
                    <a:pt x="4" y="20"/>
                  </a:cubicBezTo>
                  <a:cubicBezTo>
                    <a:pt x="3" y="22"/>
                    <a:pt x="3" y="23"/>
                    <a:pt x="2" y="24"/>
                  </a:cubicBezTo>
                  <a:cubicBezTo>
                    <a:pt x="2" y="24"/>
                    <a:pt x="4" y="25"/>
                    <a:pt x="5" y="26"/>
                  </a:cubicBezTo>
                  <a:cubicBezTo>
                    <a:pt x="4" y="18"/>
                    <a:pt x="4" y="10"/>
                    <a:pt x="4" y="2"/>
                  </a:cubicBezTo>
                  <a:cubicBezTo>
                    <a:pt x="5" y="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9" name="Freeform 1041"/>
            <p:cNvSpPr/>
            <p:nvPr/>
          </p:nvSpPr>
          <p:spPr bwMode="auto">
            <a:xfrm>
              <a:off x="5999" y="2739"/>
              <a:ext cx="11" cy="28"/>
            </a:xfrm>
            <a:custGeom>
              <a:avLst/>
              <a:gdLst>
                <a:gd name="T0" fmla="*/ 1 w 9"/>
                <a:gd name="T1" fmla="*/ 4 h 23"/>
                <a:gd name="T2" fmla="*/ 4 w 9"/>
                <a:gd name="T3" fmla="*/ 21 h 23"/>
                <a:gd name="T4" fmla="*/ 7 w 9"/>
                <a:gd name="T5" fmla="*/ 18 h 23"/>
                <a:gd name="T6" fmla="*/ 6 w 9"/>
                <a:gd name="T7" fmla="*/ 11 h 23"/>
                <a:gd name="T8" fmla="*/ 6 w 9"/>
                <a:gd name="T9" fmla="*/ 3 h 23"/>
                <a:gd name="T10" fmla="*/ 1 w 9"/>
                <a:gd name="T11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3">
                  <a:moveTo>
                    <a:pt x="1" y="4"/>
                  </a:moveTo>
                  <a:cubicBezTo>
                    <a:pt x="2" y="9"/>
                    <a:pt x="0" y="17"/>
                    <a:pt x="4" y="21"/>
                  </a:cubicBezTo>
                  <a:cubicBezTo>
                    <a:pt x="6" y="23"/>
                    <a:pt x="9" y="20"/>
                    <a:pt x="7" y="18"/>
                  </a:cubicBezTo>
                  <a:cubicBezTo>
                    <a:pt x="6" y="17"/>
                    <a:pt x="6" y="13"/>
                    <a:pt x="6" y="11"/>
                  </a:cubicBezTo>
                  <a:cubicBezTo>
                    <a:pt x="6" y="8"/>
                    <a:pt x="6" y="6"/>
                    <a:pt x="6" y="3"/>
                  </a:cubicBezTo>
                  <a:cubicBezTo>
                    <a:pt x="5" y="0"/>
                    <a:pt x="1" y="1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0" name="Freeform 1042"/>
            <p:cNvSpPr/>
            <p:nvPr/>
          </p:nvSpPr>
          <p:spPr bwMode="auto">
            <a:xfrm>
              <a:off x="6008" y="2724"/>
              <a:ext cx="19" cy="36"/>
            </a:xfrm>
            <a:custGeom>
              <a:avLst/>
              <a:gdLst>
                <a:gd name="T0" fmla="*/ 1 w 16"/>
                <a:gd name="T1" fmla="*/ 6 h 29"/>
                <a:gd name="T2" fmla="*/ 5 w 16"/>
                <a:gd name="T3" fmla="*/ 9 h 29"/>
                <a:gd name="T4" fmla="*/ 6 w 16"/>
                <a:gd name="T5" fmla="*/ 8 h 29"/>
                <a:gd name="T6" fmla="*/ 8 w 16"/>
                <a:gd name="T7" fmla="*/ 3 h 29"/>
                <a:gd name="T8" fmla="*/ 4 w 16"/>
                <a:gd name="T9" fmla="*/ 3 h 29"/>
                <a:gd name="T10" fmla="*/ 6 w 16"/>
                <a:gd name="T11" fmla="*/ 28 h 29"/>
                <a:gd name="T12" fmla="*/ 9 w 16"/>
                <a:gd name="T13" fmla="*/ 27 h 29"/>
                <a:gd name="T14" fmla="*/ 13 w 16"/>
                <a:gd name="T15" fmla="*/ 7 h 29"/>
                <a:gd name="T16" fmla="*/ 9 w 16"/>
                <a:gd name="T17" fmla="*/ 7 h 29"/>
                <a:gd name="T18" fmla="*/ 11 w 16"/>
                <a:gd name="T19" fmla="*/ 25 h 29"/>
                <a:gd name="T20" fmla="*/ 15 w 16"/>
                <a:gd name="T21" fmla="*/ 23 h 29"/>
                <a:gd name="T22" fmla="*/ 13 w 16"/>
                <a:gd name="T23" fmla="*/ 6 h 29"/>
                <a:gd name="T24" fmla="*/ 9 w 16"/>
                <a:gd name="T25" fmla="*/ 5 h 29"/>
                <a:gd name="T26" fmla="*/ 6 w 16"/>
                <a:gd name="T27" fmla="*/ 25 h 29"/>
                <a:gd name="T28" fmla="*/ 9 w 16"/>
                <a:gd name="T29" fmla="*/ 25 h 29"/>
                <a:gd name="T30" fmla="*/ 8 w 16"/>
                <a:gd name="T31" fmla="*/ 3 h 29"/>
                <a:gd name="T32" fmla="*/ 4 w 16"/>
                <a:gd name="T33" fmla="*/ 2 h 29"/>
                <a:gd name="T34" fmla="*/ 2 w 16"/>
                <a:gd name="T35" fmla="*/ 6 h 29"/>
                <a:gd name="T36" fmla="*/ 5 w 16"/>
                <a:gd name="T37" fmla="*/ 5 h 29"/>
                <a:gd name="T38" fmla="*/ 5 w 16"/>
                <a:gd name="T39" fmla="*/ 5 h 29"/>
                <a:gd name="T40" fmla="*/ 1 w 16"/>
                <a:gd name="T41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" h="29">
                  <a:moveTo>
                    <a:pt x="1" y="6"/>
                  </a:moveTo>
                  <a:cubicBezTo>
                    <a:pt x="1" y="8"/>
                    <a:pt x="2" y="9"/>
                    <a:pt x="5" y="9"/>
                  </a:cubicBezTo>
                  <a:cubicBezTo>
                    <a:pt x="5" y="9"/>
                    <a:pt x="6" y="8"/>
                    <a:pt x="6" y="8"/>
                  </a:cubicBezTo>
                  <a:cubicBezTo>
                    <a:pt x="7" y="6"/>
                    <a:pt x="7" y="5"/>
                    <a:pt x="8" y="3"/>
                  </a:cubicBezTo>
                  <a:cubicBezTo>
                    <a:pt x="7" y="3"/>
                    <a:pt x="5" y="3"/>
                    <a:pt x="4" y="3"/>
                  </a:cubicBezTo>
                  <a:cubicBezTo>
                    <a:pt x="4" y="11"/>
                    <a:pt x="1" y="21"/>
                    <a:pt x="6" y="28"/>
                  </a:cubicBezTo>
                  <a:cubicBezTo>
                    <a:pt x="7" y="29"/>
                    <a:pt x="9" y="28"/>
                    <a:pt x="9" y="27"/>
                  </a:cubicBezTo>
                  <a:cubicBezTo>
                    <a:pt x="14" y="21"/>
                    <a:pt x="9" y="13"/>
                    <a:pt x="13" y="7"/>
                  </a:cubicBezTo>
                  <a:cubicBezTo>
                    <a:pt x="12" y="7"/>
                    <a:pt x="10" y="7"/>
                    <a:pt x="9" y="7"/>
                  </a:cubicBezTo>
                  <a:cubicBezTo>
                    <a:pt x="10" y="13"/>
                    <a:pt x="9" y="19"/>
                    <a:pt x="11" y="25"/>
                  </a:cubicBezTo>
                  <a:cubicBezTo>
                    <a:pt x="12" y="27"/>
                    <a:pt x="16" y="25"/>
                    <a:pt x="15" y="23"/>
                  </a:cubicBezTo>
                  <a:cubicBezTo>
                    <a:pt x="12" y="17"/>
                    <a:pt x="14" y="11"/>
                    <a:pt x="13" y="6"/>
                  </a:cubicBezTo>
                  <a:cubicBezTo>
                    <a:pt x="12" y="4"/>
                    <a:pt x="10" y="4"/>
                    <a:pt x="9" y="5"/>
                  </a:cubicBezTo>
                  <a:cubicBezTo>
                    <a:pt x="6" y="11"/>
                    <a:pt x="10" y="19"/>
                    <a:pt x="6" y="25"/>
                  </a:cubicBezTo>
                  <a:cubicBezTo>
                    <a:pt x="7" y="25"/>
                    <a:pt x="8" y="25"/>
                    <a:pt x="9" y="25"/>
                  </a:cubicBezTo>
                  <a:cubicBezTo>
                    <a:pt x="5" y="19"/>
                    <a:pt x="8" y="9"/>
                    <a:pt x="8" y="3"/>
                  </a:cubicBezTo>
                  <a:cubicBezTo>
                    <a:pt x="8" y="0"/>
                    <a:pt x="4" y="0"/>
                    <a:pt x="4" y="2"/>
                  </a:cubicBezTo>
                  <a:cubicBezTo>
                    <a:pt x="3" y="4"/>
                    <a:pt x="3" y="5"/>
                    <a:pt x="2" y="6"/>
                  </a:cubicBezTo>
                  <a:cubicBezTo>
                    <a:pt x="3" y="6"/>
                    <a:pt x="4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2"/>
                    <a:pt x="0" y="3"/>
                    <a:pt x="1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1" name="Freeform 1043"/>
            <p:cNvSpPr/>
            <p:nvPr/>
          </p:nvSpPr>
          <p:spPr bwMode="auto">
            <a:xfrm>
              <a:off x="6025" y="2634"/>
              <a:ext cx="20" cy="38"/>
            </a:xfrm>
            <a:custGeom>
              <a:avLst/>
              <a:gdLst>
                <a:gd name="T0" fmla="*/ 6 w 17"/>
                <a:gd name="T1" fmla="*/ 22 h 31"/>
                <a:gd name="T2" fmla="*/ 14 w 17"/>
                <a:gd name="T3" fmla="*/ 23 h 31"/>
                <a:gd name="T4" fmla="*/ 16 w 17"/>
                <a:gd name="T5" fmla="*/ 11 h 31"/>
                <a:gd name="T6" fmla="*/ 10 w 17"/>
                <a:gd name="T7" fmla="*/ 2 h 31"/>
                <a:gd name="T8" fmla="*/ 3 w 17"/>
                <a:gd name="T9" fmla="*/ 8 h 31"/>
                <a:gd name="T10" fmla="*/ 2 w 17"/>
                <a:gd name="T11" fmla="*/ 20 h 31"/>
                <a:gd name="T12" fmla="*/ 9 w 17"/>
                <a:gd name="T13" fmla="*/ 30 h 31"/>
                <a:gd name="T14" fmla="*/ 16 w 17"/>
                <a:gd name="T15" fmla="*/ 19 h 31"/>
                <a:gd name="T16" fmla="*/ 12 w 17"/>
                <a:gd name="T17" fmla="*/ 5 h 31"/>
                <a:gd name="T18" fmla="*/ 1 w 17"/>
                <a:gd name="T19" fmla="*/ 8 h 31"/>
                <a:gd name="T20" fmla="*/ 4 w 17"/>
                <a:gd name="T21" fmla="*/ 10 h 31"/>
                <a:gd name="T22" fmla="*/ 7 w 17"/>
                <a:gd name="T23" fmla="*/ 6 h 31"/>
                <a:gd name="T24" fmla="*/ 10 w 17"/>
                <a:gd name="T25" fmla="*/ 10 h 31"/>
                <a:gd name="T26" fmla="*/ 12 w 17"/>
                <a:gd name="T27" fmla="*/ 21 h 31"/>
                <a:gd name="T28" fmla="*/ 9 w 17"/>
                <a:gd name="T29" fmla="*/ 26 h 31"/>
                <a:gd name="T30" fmla="*/ 7 w 17"/>
                <a:gd name="T31" fmla="*/ 24 h 31"/>
                <a:gd name="T32" fmla="*/ 6 w 17"/>
                <a:gd name="T33" fmla="*/ 15 h 31"/>
                <a:gd name="T34" fmla="*/ 8 w 17"/>
                <a:gd name="T35" fmla="*/ 7 h 31"/>
                <a:gd name="T36" fmla="*/ 12 w 17"/>
                <a:gd name="T37" fmla="*/ 10 h 31"/>
                <a:gd name="T38" fmla="*/ 12 w 17"/>
                <a:gd name="T39" fmla="*/ 18 h 31"/>
                <a:gd name="T40" fmla="*/ 10 w 17"/>
                <a:gd name="T41" fmla="*/ 21 h 31"/>
                <a:gd name="T42" fmla="*/ 10 w 17"/>
                <a:gd name="T43" fmla="*/ 21 h 31"/>
                <a:gd name="T44" fmla="*/ 9 w 17"/>
                <a:gd name="T45" fmla="*/ 20 h 31"/>
                <a:gd name="T46" fmla="*/ 6 w 17"/>
                <a:gd name="T47" fmla="*/ 2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" h="31">
                  <a:moveTo>
                    <a:pt x="6" y="22"/>
                  </a:moveTo>
                  <a:cubicBezTo>
                    <a:pt x="8" y="25"/>
                    <a:pt x="12" y="27"/>
                    <a:pt x="14" y="23"/>
                  </a:cubicBezTo>
                  <a:cubicBezTo>
                    <a:pt x="16" y="20"/>
                    <a:pt x="16" y="15"/>
                    <a:pt x="16" y="11"/>
                  </a:cubicBezTo>
                  <a:cubicBezTo>
                    <a:pt x="16" y="8"/>
                    <a:pt x="14" y="3"/>
                    <a:pt x="10" y="2"/>
                  </a:cubicBezTo>
                  <a:cubicBezTo>
                    <a:pt x="6" y="1"/>
                    <a:pt x="4" y="5"/>
                    <a:pt x="3" y="8"/>
                  </a:cubicBezTo>
                  <a:cubicBezTo>
                    <a:pt x="2" y="12"/>
                    <a:pt x="1" y="16"/>
                    <a:pt x="2" y="20"/>
                  </a:cubicBezTo>
                  <a:cubicBezTo>
                    <a:pt x="2" y="24"/>
                    <a:pt x="4" y="31"/>
                    <a:pt x="9" y="30"/>
                  </a:cubicBezTo>
                  <a:cubicBezTo>
                    <a:pt x="14" y="29"/>
                    <a:pt x="16" y="23"/>
                    <a:pt x="16" y="19"/>
                  </a:cubicBezTo>
                  <a:cubicBezTo>
                    <a:pt x="17" y="14"/>
                    <a:pt x="15" y="9"/>
                    <a:pt x="12" y="5"/>
                  </a:cubicBezTo>
                  <a:cubicBezTo>
                    <a:pt x="8" y="0"/>
                    <a:pt x="3" y="3"/>
                    <a:pt x="1" y="8"/>
                  </a:cubicBezTo>
                  <a:cubicBezTo>
                    <a:pt x="0" y="10"/>
                    <a:pt x="3" y="12"/>
                    <a:pt x="4" y="10"/>
                  </a:cubicBezTo>
                  <a:cubicBezTo>
                    <a:pt x="5" y="9"/>
                    <a:pt x="6" y="6"/>
                    <a:pt x="7" y="6"/>
                  </a:cubicBezTo>
                  <a:cubicBezTo>
                    <a:pt x="9" y="7"/>
                    <a:pt x="10" y="9"/>
                    <a:pt x="10" y="10"/>
                  </a:cubicBezTo>
                  <a:cubicBezTo>
                    <a:pt x="13" y="13"/>
                    <a:pt x="13" y="18"/>
                    <a:pt x="12" y="21"/>
                  </a:cubicBezTo>
                  <a:cubicBezTo>
                    <a:pt x="11" y="23"/>
                    <a:pt x="10" y="24"/>
                    <a:pt x="9" y="26"/>
                  </a:cubicBezTo>
                  <a:cubicBezTo>
                    <a:pt x="8" y="27"/>
                    <a:pt x="7" y="25"/>
                    <a:pt x="7" y="24"/>
                  </a:cubicBezTo>
                  <a:cubicBezTo>
                    <a:pt x="6" y="21"/>
                    <a:pt x="6" y="18"/>
                    <a:pt x="6" y="15"/>
                  </a:cubicBezTo>
                  <a:cubicBezTo>
                    <a:pt x="6" y="12"/>
                    <a:pt x="7" y="9"/>
                    <a:pt x="8" y="7"/>
                  </a:cubicBezTo>
                  <a:cubicBezTo>
                    <a:pt x="9" y="5"/>
                    <a:pt x="11" y="9"/>
                    <a:pt x="12" y="10"/>
                  </a:cubicBezTo>
                  <a:cubicBezTo>
                    <a:pt x="12" y="12"/>
                    <a:pt x="12" y="16"/>
                    <a:pt x="12" y="18"/>
                  </a:cubicBezTo>
                  <a:cubicBezTo>
                    <a:pt x="11" y="19"/>
                    <a:pt x="11" y="21"/>
                    <a:pt x="10" y="21"/>
                  </a:cubicBezTo>
                  <a:cubicBezTo>
                    <a:pt x="10" y="21"/>
                    <a:pt x="11" y="21"/>
                    <a:pt x="10" y="21"/>
                  </a:cubicBezTo>
                  <a:cubicBezTo>
                    <a:pt x="10" y="21"/>
                    <a:pt x="9" y="20"/>
                    <a:pt x="9" y="20"/>
                  </a:cubicBezTo>
                  <a:cubicBezTo>
                    <a:pt x="7" y="18"/>
                    <a:pt x="4" y="21"/>
                    <a:pt x="6" y="2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2" name="Freeform 1044"/>
            <p:cNvSpPr/>
            <p:nvPr/>
          </p:nvSpPr>
          <p:spPr bwMode="auto">
            <a:xfrm>
              <a:off x="6039" y="2457"/>
              <a:ext cx="25" cy="212"/>
            </a:xfrm>
            <a:custGeom>
              <a:avLst/>
              <a:gdLst>
                <a:gd name="T0" fmla="*/ 9 w 20"/>
                <a:gd name="T1" fmla="*/ 160 h 174"/>
                <a:gd name="T2" fmla="*/ 10 w 20"/>
                <a:gd name="T3" fmla="*/ 82 h 174"/>
                <a:gd name="T4" fmla="*/ 7 w 20"/>
                <a:gd name="T5" fmla="*/ 37 h 174"/>
                <a:gd name="T6" fmla="*/ 7 w 20"/>
                <a:gd name="T7" fmla="*/ 20 h 174"/>
                <a:gd name="T8" fmla="*/ 9 w 20"/>
                <a:gd name="T9" fmla="*/ 10 h 174"/>
                <a:gd name="T10" fmla="*/ 12 w 20"/>
                <a:gd name="T11" fmla="*/ 24 h 174"/>
                <a:gd name="T12" fmla="*/ 13 w 20"/>
                <a:gd name="T13" fmla="*/ 114 h 174"/>
                <a:gd name="T14" fmla="*/ 14 w 20"/>
                <a:gd name="T15" fmla="*/ 148 h 174"/>
                <a:gd name="T16" fmla="*/ 11 w 20"/>
                <a:gd name="T17" fmla="*/ 166 h 174"/>
                <a:gd name="T18" fmla="*/ 7 w 20"/>
                <a:gd name="T19" fmla="*/ 168 h 174"/>
                <a:gd name="T20" fmla="*/ 16 w 20"/>
                <a:gd name="T21" fmla="*/ 169 h 174"/>
                <a:gd name="T22" fmla="*/ 17 w 20"/>
                <a:gd name="T23" fmla="*/ 126 h 174"/>
                <a:gd name="T24" fmla="*/ 16 w 20"/>
                <a:gd name="T25" fmla="*/ 40 h 174"/>
                <a:gd name="T26" fmla="*/ 7 w 20"/>
                <a:gd name="T27" fmla="*/ 1 h 174"/>
                <a:gd name="T28" fmla="*/ 5 w 20"/>
                <a:gd name="T29" fmla="*/ 1 h 174"/>
                <a:gd name="T30" fmla="*/ 2 w 20"/>
                <a:gd name="T31" fmla="*/ 16 h 174"/>
                <a:gd name="T32" fmla="*/ 5 w 20"/>
                <a:gd name="T33" fmla="*/ 63 h 174"/>
                <a:gd name="T34" fmla="*/ 7 w 20"/>
                <a:gd name="T35" fmla="*/ 112 h 174"/>
                <a:gd name="T36" fmla="*/ 5 w 20"/>
                <a:gd name="T37" fmla="*/ 159 h 174"/>
                <a:gd name="T38" fmla="*/ 9 w 20"/>
                <a:gd name="T39" fmla="*/ 16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" h="174">
                  <a:moveTo>
                    <a:pt x="9" y="160"/>
                  </a:moveTo>
                  <a:cubicBezTo>
                    <a:pt x="15" y="136"/>
                    <a:pt x="12" y="107"/>
                    <a:pt x="10" y="82"/>
                  </a:cubicBezTo>
                  <a:cubicBezTo>
                    <a:pt x="9" y="67"/>
                    <a:pt x="8" y="52"/>
                    <a:pt x="7" y="37"/>
                  </a:cubicBezTo>
                  <a:cubicBezTo>
                    <a:pt x="7" y="31"/>
                    <a:pt x="7" y="26"/>
                    <a:pt x="7" y="20"/>
                  </a:cubicBezTo>
                  <a:cubicBezTo>
                    <a:pt x="3" y="14"/>
                    <a:pt x="4" y="10"/>
                    <a:pt x="9" y="10"/>
                  </a:cubicBezTo>
                  <a:cubicBezTo>
                    <a:pt x="11" y="14"/>
                    <a:pt x="12" y="19"/>
                    <a:pt x="12" y="24"/>
                  </a:cubicBezTo>
                  <a:cubicBezTo>
                    <a:pt x="15" y="54"/>
                    <a:pt x="13" y="84"/>
                    <a:pt x="13" y="114"/>
                  </a:cubicBezTo>
                  <a:cubicBezTo>
                    <a:pt x="13" y="125"/>
                    <a:pt x="13" y="137"/>
                    <a:pt x="14" y="148"/>
                  </a:cubicBezTo>
                  <a:cubicBezTo>
                    <a:pt x="14" y="151"/>
                    <a:pt x="12" y="169"/>
                    <a:pt x="11" y="166"/>
                  </a:cubicBezTo>
                  <a:cubicBezTo>
                    <a:pt x="9" y="164"/>
                    <a:pt x="6" y="166"/>
                    <a:pt x="7" y="168"/>
                  </a:cubicBezTo>
                  <a:cubicBezTo>
                    <a:pt x="9" y="171"/>
                    <a:pt x="14" y="174"/>
                    <a:pt x="16" y="169"/>
                  </a:cubicBezTo>
                  <a:cubicBezTo>
                    <a:pt x="20" y="157"/>
                    <a:pt x="17" y="139"/>
                    <a:pt x="17" y="126"/>
                  </a:cubicBezTo>
                  <a:cubicBezTo>
                    <a:pt x="17" y="98"/>
                    <a:pt x="18" y="69"/>
                    <a:pt x="16" y="40"/>
                  </a:cubicBezTo>
                  <a:cubicBezTo>
                    <a:pt x="16" y="30"/>
                    <a:pt x="19" y="5"/>
                    <a:pt x="7" y="1"/>
                  </a:cubicBezTo>
                  <a:cubicBezTo>
                    <a:pt x="6" y="0"/>
                    <a:pt x="5" y="1"/>
                    <a:pt x="5" y="1"/>
                  </a:cubicBezTo>
                  <a:cubicBezTo>
                    <a:pt x="0" y="5"/>
                    <a:pt x="1" y="10"/>
                    <a:pt x="2" y="16"/>
                  </a:cubicBezTo>
                  <a:cubicBezTo>
                    <a:pt x="4" y="31"/>
                    <a:pt x="4" y="47"/>
                    <a:pt x="5" y="63"/>
                  </a:cubicBezTo>
                  <a:cubicBezTo>
                    <a:pt x="6" y="79"/>
                    <a:pt x="7" y="96"/>
                    <a:pt x="7" y="112"/>
                  </a:cubicBezTo>
                  <a:cubicBezTo>
                    <a:pt x="7" y="128"/>
                    <a:pt x="9" y="144"/>
                    <a:pt x="5" y="159"/>
                  </a:cubicBezTo>
                  <a:cubicBezTo>
                    <a:pt x="5" y="162"/>
                    <a:pt x="9" y="163"/>
                    <a:pt x="9" y="16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3" name="Freeform 1045"/>
            <p:cNvSpPr/>
            <p:nvPr/>
          </p:nvSpPr>
          <p:spPr bwMode="auto">
            <a:xfrm>
              <a:off x="5999" y="2549"/>
              <a:ext cx="15" cy="133"/>
            </a:xfrm>
            <a:custGeom>
              <a:avLst/>
              <a:gdLst>
                <a:gd name="T0" fmla="*/ 8 w 12"/>
                <a:gd name="T1" fmla="*/ 106 h 109"/>
                <a:gd name="T2" fmla="*/ 9 w 12"/>
                <a:gd name="T3" fmla="*/ 103 h 109"/>
                <a:gd name="T4" fmla="*/ 5 w 12"/>
                <a:gd name="T5" fmla="*/ 101 h 109"/>
                <a:gd name="T6" fmla="*/ 5 w 12"/>
                <a:gd name="T7" fmla="*/ 103 h 109"/>
                <a:gd name="T8" fmla="*/ 8 w 12"/>
                <a:gd name="T9" fmla="*/ 103 h 109"/>
                <a:gd name="T10" fmla="*/ 10 w 12"/>
                <a:gd name="T11" fmla="*/ 95 h 109"/>
                <a:gd name="T12" fmla="*/ 8 w 12"/>
                <a:gd name="T13" fmla="*/ 92 h 109"/>
                <a:gd name="T14" fmla="*/ 9 w 12"/>
                <a:gd name="T15" fmla="*/ 90 h 109"/>
                <a:gd name="T16" fmla="*/ 5 w 12"/>
                <a:gd name="T17" fmla="*/ 89 h 109"/>
                <a:gd name="T18" fmla="*/ 4 w 12"/>
                <a:gd name="T19" fmla="*/ 92 h 109"/>
                <a:gd name="T20" fmla="*/ 8 w 12"/>
                <a:gd name="T21" fmla="*/ 93 h 109"/>
                <a:gd name="T22" fmla="*/ 10 w 12"/>
                <a:gd name="T23" fmla="*/ 78 h 109"/>
                <a:gd name="T24" fmla="*/ 6 w 12"/>
                <a:gd name="T25" fmla="*/ 76 h 109"/>
                <a:gd name="T26" fmla="*/ 5 w 12"/>
                <a:gd name="T27" fmla="*/ 77 h 109"/>
                <a:gd name="T28" fmla="*/ 8 w 12"/>
                <a:gd name="T29" fmla="*/ 80 h 109"/>
                <a:gd name="T30" fmla="*/ 11 w 12"/>
                <a:gd name="T31" fmla="*/ 72 h 109"/>
                <a:gd name="T32" fmla="*/ 9 w 12"/>
                <a:gd name="T33" fmla="*/ 70 h 109"/>
                <a:gd name="T34" fmla="*/ 7 w 12"/>
                <a:gd name="T35" fmla="*/ 65 h 109"/>
                <a:gd name="T36" fmla="*/ 4 w 12"/>
                <a:gd name="T37" fmla="*/ 65 h 109"/>
                <a:gd name="T38" fmla="*/ 2 w 12"/>
                <a:gd name="T39" fmla="*/ 66 h 109"/>
                <a:gd name="T40" fmla="*/ 6 w 12"/>
                <a:gd name="T41" fmla="*/ 68 h 109"/>
                <a:gd name="T42" fmla="*/ 8 w 12"/>
                <a:gd name="T43" fmla="*/ 62 h 109"/>
                <a:gd name="T44" fmla="*/ 8 w 12"/>
                <a:gd name="T45" fmla="*/ 45 h 109"/>
                <a:gd name="T46" fmla="*/ 4 w 12"/>
                <a:gd name="T47" fmla="*/ 44 h 109"/>
                <a:gd name="T48" fmla="*/ 2 w 12"/>
                <a:gd name="T49" fmla="*/ 46 h 109"/>
                <a:gd name="T50" fmla="*/ 6 w 12"/>
                <a:gd name="T51" fmla="*/ 49 h 109"/>
                <a:gd name="T52" fmla="*/ 8 w 12"/>
                <a:gd name="T53" fmla="*/ 33 h 109"/>
                <a:gd name="T54" fmla="*/ 6 w 12"/>
                <a:gd name="T55" fmla="*/ 24 h 109"/>
                <a:gd name="T56" fmla="*/ 4 w 12"/>
                <a:gd name="T57" fmla="*/ 21 h 109"/>
                <a:gd name="T58" fmla="*/ 4 w 12"/>
                <a:gd name="T59" fmla="*/ 3 h 109"/>
                <a:gd name="T60" fmla="*/ 0 w 12"/>
                <a:gd name="T61" fmla="*/ 4 h 109"/>
                <a:gd name="T62" fmla="*/ 1 w 12"/>
                <a:gd name="T63" fmla="*/ 23 h 109"/>
                <a:gd name="T64" fmla="*/ 3 w 12"/>
                <a:gd name="T65" fmla="*/ 25 h 109"/>
                <a:gd name="T66" fmla="*/ 1 w 12"/>
                <a:gd name="T67" fmla="*/ 26 h 109"/>
                <a:gd name="T68" fmla="*/ 2 w 12"/>
                <a:gd name="T69" fmla="*/ 29 h 109"/>
                <a:gd name="T70" fmla="*/ 3 w 12"/>
                <a:gd name="T71" fmla="*/ 32 h 109"/>
                <a:gd name="T72" fmla="*/ 4 w 12"/>
                <a:gd name="T73" fmla="*/ 35 h 109"/>
                <a:gd name="T74" fmla="*/ 3 w 12"/>
                <a:gd name="T75" fmla="*/ 46 h 109"/>
                <a:gd name="T76" fmla="*/ 6 w 12"/>
                <a:gd name="T77" fmla="*/ 48 h 109"/>
                <a:gd name="T78" fmla="*/ 7 w 12"/>
                <a:gd name="T79" fmla="*/ 46 h 109"/>
                <a:gd name="T80" fmla="*/ 4 w 12"/>
                <a:gd name="T81" fmla="*/ 46 h 109"/>
                <a:gd name="T82" fmla="*/ 1 w 12"/>
                <a:gd name="T83" fmla="*/ 68 h 109"/>
                <a:gd name="T84" fmla="*/ 5 w 12"/>
                <a:gd name="T85" fmla="*/ 69 h 109"/>
                <a:gd name="T86" fmla="*/ 5 w 12"/>
                <a:gd name="T87" fmla="*/ 73 h 109"/>
                <a:gd name="T88" fmla="*/ 7 w 12"/>
                <a:gd name="T89" fmla="*/ 74 h 109"/>
                <a:gd name="T90" fmla="*/ 5 w 12"/>
                <a:gd name="T91" fmla="*/ 77 h 109"/>
                <a:gd name="T92" fmla="*/ 8 w 12"/>
                <a:gd name="T93" fmla="*/ 80 h 109"/>
                <a:gd name="T94" fmla="*/ 9 w 12"/>
                <a:gd name="T95" fmla="*/ 78 h 109"/>
                <a:gd name="T96" fmla="*/ 6 w 12"/>
                <a:gd name="T97" fmla="*/ 76 h 109"/>
                <a:gd name="T98" fmla="*/ 4 w 12"/>
                <a:gd name="T99" fmla="*/ 93 h 109"/>
                <a:gd name="T100" fmla="*/ 8 w 12"/>
                <a:gd name="T101" fmla="*/ 94 h 109"/>
                <a:gd name="T102" fmla="*/ 9 w 12"/>
                <a:gd name="T103" fmla="*/ 90 h 109"/>
                <a:gd name="T104" fmla="*/ 5 w 12"/>
                <a:gd name="T105" fmla="*/ 90 h 109"/>
                <a:gd name="T106" fmla="*/ 5 w 12"/>
                <a:gd name="T107" fmla="*/ 94 h 109"/>
                <a:gd name="T108" fmla="*/ 7 w 12"/>
                <a:gd name="T109" fmla="*/ 96 h 109"/>
                <a:gd name="T110" fmla="*/ 5 w 12"/>
                <a:gd name="T111" fmla="*/ 105 h 109"/>
                <a:gd name="T112" fmla="*/ 9 w 12"/>
                <a:gd name="T113" fmla="*/ 105 h 109"/>
                <a:gd name="T114" fmla="*/ 9 w 12"/>
                <a:gd name="T115" fmla="*/ 102 h 109"/>
                <a:gd name="T116" fmla="*/ 6 w 12"/>
                <a:gd name="T117" fmla="*/ 100 h 109"/>
                <a:gd name="T118" fmla="*/ 4 w 12"/>
                <a:gd name="T119" fmla="*/ 105 h 109"/>
                <a:gd name="T120" fmla="*/ 8 w 12"/>
                <a:gd name="T121" fmla="*/ 10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" h="109">
                  <a:moveTo>
                    <a:pt x="8" y="106"/>
                  </a:moveTo>
                  <a:cubicBezTo>
                    <a:pt x="8" y="105"/>
                    <a:pt x="9" y="104"/>
                    <a:pt x="9" y="103"/>
                  </a:cubicBezTo>
                  <a:cubicBezTo>
                    <a:pt x="8" y="102"/>
                    <a:pt x="7" y="101"/>
                    <a:pt x="5" y="101"/>
                  </a:cubicBezTo>
                  <a:cubicBezTo>
                    <a:pt x="5" y="102"/>
                    <a:pt x="5" y="103"/>
                    <a:pt x="5" y="103"/>
                  </a:cubicBezTo>
                  <a:cubicBezTo>
                    <a:pt x="6" y="103"/>
                    <a:pt x="7" y="103"/>
                    <a:pt x="8" y="103"/>
                  </a:cubicBezTo>
                  <a:cubicBezTo>
                    <a:pt x="9" y="100"/>
                    <a:pt x="9" y="98"/>
                    <a:pt x="10" y="95"/>
                  </a:cubicBezTo>
                  <a:cubicBezTo>
                    <a:pt x="11" y="94"/>
                    <a:pt x="9" y="92"/>
                    <a:pt x="8" y="92"/>
                  </a:cubicBezTo>
                  <a:cubicBezTo>
                    <a:pt x="8" y="91"/>
                    <a:pt x="9" y="91"/>
                    <a:pt x="9" y="90"/>
                  </a:cubicBezTo>
                  <a:cubicBezTo>
                    <a:pt x="9" y="87"/>
                    <a:pt x="6" y="87"/>
                    <a:pt x="5" y="89"/>
                  </a:cubicBezTo>
                  <a:cubicBezTo>
                    <a:pt x="5" y="90"/>
                    <a:pt x="4" y="91"/>
                    <a:pt x="4" y="92"/>
                  </a:cubicBezTo>
                  <a:cubicBezTo>
                    <a:pt x="6" y="93"/>
                    <a:pt x="7" y="93"/>
                    <a:pt x="8" y="93"/>
                  </a:cubicBezTo>
                  <a:cubicBezTo>
                    <a:pt x="9" y="88"/>
                    <a:pt x="9" y="83"/>
                    <a:pt x="10" y="78"/>
                  </a:cubicBezTo>
                  <a:cubicBezTo>
                    <a:pt x="10" y="76"/>
                    <a:pt x="8" y="74"/>
                    <a:pt x="6" y="76"/>
                  </a:cubicBezTo>
                  <a:cubicBezTo>
                    <a:pt x="6" y="76"/>
                    <a:pt x="5" y="77"/>
                    <a:pt x="5" y="77"/>
                  </a:cubicBezTo>
                  <a:cubicBezTo>
                    <a:pt x="6" y="78"/>
                    <a:pt x="7" y="79"/>
                    <a:pt x="8" y="80"/>
                  </a:cubicBezTo>
                  <a:cubicBezTo>
                    <a:pt x="11" y="76"/>
                    <a:pt x="11" y="77"/>
                    <a:pt x="11" y="72"/>
                  </a:cubicBezTo>
                  <a:cubicBezTo>
                    <a:pt x="11" y="71"/>
                    <a:pt x="10" y="71"/>
                    <a:pt x="9" y="70"/>
                  </a:cubicBezTo>
                  <a:cubicBezTo>
                    <a:pt x="8" y="69"/>
                    <a:pt x="7" y="67"/>
                    <a:pt x="7" y="65"/>
                  </a:cubicBezTo>
                  <a:cubicBezTo>
                    <a:pt x="7" y="64"/>
                    <a:pt x="4" y="63"/>
                    <a:pt x="4" y="65"/>
                  </a:cubicBezTo>
                  <a:cubicBezTo>
                    <a:pt x="3" y="65"/>
                    <a:pt x="2" y="65"/>
                    <a:pt x="2" y="66"/>
                  </a:cubicBezTo>
                  <a:cubicBezTo>
                    <a:pt x="3" y="67"/>
                    <a:pt x="4" y="67"/>
                    <a:pt x="6" y="68"/>
                  </a:cubicBezTo>
                  <a:cubicBezTo>
                    <a:pt x="5" y="64"/>
                    <a:pt x="8" y="64"/>
                    <a:pt x="8" y="62"/>
                  </a:cubicBezTo>
                  <a:cubicBezTo>
                    <a:pt x="8" y="56"/>
                    <a:pt x="9" y="50"/>
                    <a:pt x="8" y="45"/>
                  </a:cubicBezTo>
                  <a:cubicBezTo>
                    <a:pt x="7" y="43"/>
                    <a:pt x="5" y="43"/>
                    <a:pt x="4" y="44"/>
                  </a:cubicBezTo>
                  <a:cubicBezTo>
                    <a:pt x="3" y="45"/>
                    <a:pt x="3" y="46"/>
                    <a:pt x="2" y="46"/>
                  </a:cubicBezTo>
                  <a:cubicBezTo>
                    <a:pt x="1" y="48"/>
                    <a:pt x="4" y="51"/>
                    <a:pt x="6" y="49"/>
                  </a:cubicBezTo>
                  <a:cubicBezTo>
                    <a:pt x="9" y="45"/>
                    <a:pt x="12" y="37"/>
                    <a:pt x="8" y="33"/>
                  </a:cubicBezTo>
                  <a:cubicBezTo>
                    <a:pt x="8" y="34"/>
                    <a:pt x="6" y="24"/>
                    <a:pt x="6" y="24"/>
                  </a:cubicBezTo>
                  <a:cubicBezTo>
                    <a:pt x="7" y="23"/>
                    <a:pt x="5" y="22"/>
                    <a:pt x="4" y="21"/>
                  </a:cubicBezTo>
                  <a:cubicBezTo>
                    <a:pt x="8" y="22"/>
                    <a:pt x="5" y="5"/>
                    <a:pt x="4" y="3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3" y="11"/>
                    <a:pt x="1" y="16"/>
                    <a:pt x="1" y="23"/>
                  </a:cubicBezTo>
                  <a:cubicBezTo>
                    <a:pt x="1" y="25"/>
                    <a:pt x="2" y="25"/>
                    <a:pt x="3" y="25"/>
                  </a:cubicBezTo>
                  <a:cubicBezTo>
                    <a:pt x="2" y="26"/>
                    <a:pt x="1" y="26"/>
                    <a:pt x="1" y="26"/>
                  </a:cubicBezTo>
                  <a:cubicBezTo>
                    <a:pt x="0" y="28"/>
                    <a:pt x="1" y="29"/>
                    <a:pt x="2" y="29"/>
                  </a:cubicBezTo>
                  <a:cubicBezTo>
                    <a:pt x="2" y="30"/>
                    <a:pt x="3" y="31"/>
                    <a:pt x="3" y="32"/>
                  </a:cubicBezTo>
                  <a:cubicBezTo>
                    <a:pt x="2" y="34"/>
                    <a:pt x="2" y="35"/>
                    <a:pt x="4" y="35"/>
                  </a:cubicBezTo>
                  <a:cubicBezTo>
                    <a:pt x="6" y="39"/>
                    <a:pt x="6" y="43"/>
                    <a:pt x="3" y="46"/>
                  </a:cubicBezTo>
                  <a:cubicBezTo>
                    <a:pt x="4" y="47"/>
                    <a:pt x="5" y="48"/>
                    <a:pt x="6" y="48"/>
                  </a:cubicBezTo>
                  <a:cubicBezTo>
                    <a:pt x="7" y="48"/>
                    <a:pt x="7" y="47"/>
                    <a:pt x="7" y="46"/>
                  </a:cubicBezTo>
                  <a:cubicBezTo>
                    <a:pt x="6" y="46"/>
                    <a:pt x="5" y="46"/>
                    <a:pt x="4" y="46"/>
                  </a:cubicBezTo>
                  <a:cubicBezTo>
                    <a:pt x="5" y="55"/>
                    <a:pt x="1" y="60"/>
                    <a:pt x="1" y="68"/>
                  </a:cubicBezTo>
                  <a:cubicBezTo>
                    <a:pt x="1" y="69"/>
                    <a:pt x="4" y="70"/>
                    <a:pt x="5" y="69"/>
                  </a:cubicBezTo>
                  <a:cubicBezTo>
                    <a:pt x="3" y="70"/>
                    <a:pt x="3" y="71"/>
                    <a:pt x="5" y="73"/>
                  </a:cubicBezTo>
                  <a:cubicBezTo>
                    <a:pt x="5" y="74"/>
                    <a:pt x="6" y="74"/>
                    <a:pt x="7" y="74"/>
                  </a:cubicBezTo>
                  <a:cubicBezTo>
                    <a:pt x="6" y="75"/>
                    <a:pt x="6" y="76"/>
                    <a:pt x="5" y="77"/>
                  </a:cubicBezTo>
                  <a:cubicBezTo>
                    <a:pt x="3" y="79"/>
                    <a:pt x="6" y="82"/>
                    <a:pt x="8" y="80"/>
                  </a:cubicBezTo>
                  <a:cubicBezTo>
                    <a:pt x="8" y="79"/>
                    <a:pt x="9" y="79"/>
                    <a:pt x="9" y="78"/>
                  </a:cubicBezTo>
                  <a:cubicBezTo>
                    <a:pt x="8" y="78"/>
                    <a:pt x="7" y="77"/>
                    <a:pt x="6" y="76"/>
                  </a:cubicBezTo>
                  <a:cubicBezTo>
                    <a:pt x="5" y="82"/>
                    <a:pt x="4" y="87"/>
                    <a:pt x="4" y="93"/>
                  </a:cubicBezTo>
                  <a:cubicBezTo>
                    <a:pt x="4" y="95"/>
                    <a:pt x="7" y="96"/>
                    <a:pt x="8" y="94"/>
                  </a:cubicBezTo>
                  <a:cubicBezTo>
                    <a:pt x="9" y="92"/>
                    <a:pt x="9" y="91"/>
                    <a:pt x="9" y="90"/>
                  </a:cubicBezTo>
                  <a:cubicBezTo>
                    <a:pt x="8" y="90"/>
                    <a:pt x="7" y="90"/>
                    <a:pt x="5" y="90"/>
                  </a:cubicBezTo>
                  <a:cubicBezTo>
                    <a:pt x="5" y="91"/>
                    <a:pt x="5" y="93"/>
                    <a:pt x="5" y="94"/>
                  </a:cubicBezTo>
                  <a:cubicBezTo>
                    <a:pt x="5" y="95"/>
                    <a:pt x="6" y="96"/>
                    <a:pt x="7" y="96"/>
                  </a:cubicBezTo>
                  <a:cubicBezTo>
                    <a:pt x="1" y="96"/>
                    <a:pt x="3" y="102"/>
                    <a:pt x="5" y="105"/>
                  </a:cubicBezTo>
                  <a:cubicBezTo>
                    <a:pt x="6" y="107"/>
                    <a:pt x="8" y="106"/>
                    <a:pt x="9" y="105"/>
                  </a:cubicBezTo>
                  <a:cubicBezTo>
                    <a:pt x="9" y="104"/>
                    <a:pt x="9" y="103"/>
                    <a:pt x="9" y="102"/>
                  </a:cubicBezTo>
                  <a:cubicBezTo>
                    <a:pt x="10" y="100"/>
                    <a:pt x="7" y="98"/>
                    <a:pt x="6" y="100"/>
                  </a:cubicBezTo>
                  <a:cubicBezTo>
                    <a:pt x="4" y="103"/>
                    <a:pt x="4" y="103"/>
                    <a:pt x="4" y="105"/>
                  </a:cubicBezTo>
                  <a:cubicBezTo>
                    <a:pt x="3" y="108"/>
                    <a:pt x="7" y="109"/>
                    <a:pt x="8" y="10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4" name="Freeform 1046"/>
            <p:cNvSpPr/>
            <p:nvPr/>
          </p:nvSpPr>
          <p:spPr bwMode="auto">
            <a:xfrm>
              <a:off x="5988" y="2588"/>
              <a:ext cx="15" cy="95"/>
            </a:xfrm>
            <a:custGeom>
              <a:avLst/>
              <a:gdLst>
                <a:gd name="T0" fmla="*/ 8 w 12"/>
                <a:gd name="T1" fmla="*/ 75 h 78"/>
                <a:gd name="T2" fmla="*/ 10 w 12"/>
                <a:gd name="T3" fmla="*/ 59 h 78"/>
                <a:gd name="T4" fmla="*/ 7 w 12"/>
                <a:gd name="T5" fmla="*/ 57 h 78"/>
                <a:gd name="T6" fmla="*/ 9 w 12"/>
                <a:gd name="T7" fmla="*/ 38 h 78"/>
                <a:gd name="T8" fmla="*/ 4 w 12"/>
                <a:gd name="T9" fmla="*/ 2 h 78"/>
                <a:gd name="T10" fmla="*/ 0 w 12"/>
                <a:gd name="T11" fmla="*/ 3 h 78"/>
                <a:gd name="T12" fmla="*/ 5 w 12"/>
                <a:gd name="T13" fmla="*/ 41 h 78"/>
                <a:gd name="T14" fmla="*/ 5 w 12"/>
                <a:gd name="T15" fmla="*/ 61 h 78"/>
                <a:gd name="T16" fmla="*/ 7 w 12"/>
                <a:gd name="T17" fmla="*/ 62 h 78"/>
                <a:gd name="T18" fmla="*/ 4 w 12"/>
                <a:gd name="T19" fmla="*/ 73 h 78"/>
                <a:gd name="T20" fmla="*/ 8 w 12"/>
                <a:gd name="T21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78">
                  <a:moveTo>
                    <a:pt x="8" y="75"/>
                  </a:moveTo>
                  <a:cubicBezTo>
                    <a:pt x="12" y="66"/>
                    <a:pt x="11" y="70"/>
                    <a:pt x="10" y="59"/>
                  </a:cubicBezTo>
                  <a:cubicBezTo>
                    <a:pt x="10" y="58"/>
                    <a:pt x="9" y="57"/>
                    <a:pt x="7" y="57"/>
                  </a:cubicBezTo>
                  <a:cubicBezTo>
                    <a:pt x="9" y="57"/>
                    <a:pt x="9" y="39"/>
                    <a:pt x="9" y="38"/>
                  </a:cubicBezTo>
                  <a:cubicBezTo>
                    <a:pt x="8" y="26"/>
                    <a:pt x="6" y="14"/>
                    <a:pt x="4" y="2"/>
                  </a:cubicBezTo>
                  <a:cubicBezTo>
                    <a:pt x="4" y="0"/>
                    <a:pt x="0" y="1"/>
                    <a:pt x="0" y="3"/>
                  </a:cubicBezTo>
                  <a:cubicBezTo>
                    <a:pt x="2" y="16"/>
                    <a:pt x="4" y="29"/>
                    <a:pt x="5" y="41"/>
                  </a:cubicBezTo>
                  <a:cubicBezTo>
                    <a:pt x="6" y="51"/>
                    <a:pt x="2" y="52"/>
                    <a:pt x="5" y="61"/>
                  </a:cubicBezTo>
                  <a:cubicBezTo>
                    <a:pt x="6" y="62"/>
                    <a:pt x="7" y="62"/>
                    <a:pt x="7" y="62"/>
                  </a:cubicBezTo>
                  <a:cubicBezTo>
                    <a:pt x="7" y="62"/>
                    <a:pt x="5" y="71"/>
                    <a:pt x="4" y="73"/>
                  </a:cubicBezTo>
                  <a:cubicBezTo>
                    <a:pt x="3" y="76"/>
                    <a:pt x="7" y="78"/>
                    <a:pt x="8" y="7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5" name="Freeform 1047"/>
            <p:cNvSpPr/>
            <p:nvPr/>
          </p:nvSpPr>
          <p:spPr bwMode="auto">
            <a:xfrm>
              <a:off x="5287" y="3514"/>
              <a:ext cx="7" cy="5"/>
            </a:xfrm>
            <a:custGeom>
              <a:avLst/>
              <a:gdLst>
                <a:gd name="T0" fmla="*/ 3 w 5"/>
                <a:gd name="T1" fmla="*/ 4 h 4"/>
                <a:gd name="T2" fmla="*/ 3 w 5"/>
                <a:gd name="T3" fmla="*/ 0 h 4"/>
                <a:gd name="T4" fmla="*/ 3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5" y="4"/>
                    <a:pt x="5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6" name="Freeform 1048"/>
            <p:cNvSpPr/>
            <p:nvPr/>
          </p:nvSpPr>
          <p:spPr bwMode="auto">
            <a:xfrm>
              <a:off x="5017" y="3446"/>
              <a:ext cx="345" cy="182"/>
            </a:xfrm>
            <a:custGeom>
              <a:avLst/>
              <a:gdLst>
                <a:gd name="T0" fmla="*/ 18 w 283"/>
                <a:gd name="T1" fmla="*/ 2 h 149"/>
                <a:gd name="T2" fmla="*/ 4 w 283"/>
                <a:gd name="T3" fmla="*/ 58 h 149"/>
                <a:gd name="T4" fmla="*/ 51 w 283"/>
                <a:gd name="T5" fmla="*/ 88 h 149"/>
                <a:gd name="T6" fmla="*/ 261 w 283"/>
                <a:gd name="T7" fmla="*/ 149 h 149"/>
                <a:gd name="T8" fmla="*/ 264 w 283"/>
                <a:gd name="T9" fmla="*/ 147 h 149"/>
                <a:gd name="T10" fmla="*/ 281 w 283"/>
                <a:gd name="T11" fmla="*/ 64 h 149"/>
                <a:gd name="T12" fmla="*/ 279 w 283"/>
                <a:gd name="T13" fmla="*/ 60 h 149"/>
                <a:gd name="T14" fmla="*/ 257 w 283"/>
                <a:gd name="T15" fmla="*/ 118 h 149"/>
                <a:gd name="T16" fmla="*/ 256 w 283"/>
                <a:gd name="T17" fmla="*/ 144 h 149"/>
                <a:gd name="T18" fmla="*/ 226 w 283"/>
                <a:gd name="T19" fmla="*/ 137 h 149"/>
                <a:gd name="T20" fmla="*/ 167 w 283"/>
                <a:gd name="T21" fmla="*/ 122 h 149"/>
                <a:gd name="T22" fmla="*/ 58 w 283"/>
                <a:gd name="T23" fmla="*/ 86 h 149"/>
                <a:gd name="T24" fmla="*/ 9 w 283"/>
                <a:gd name="T25" fmla="*/ 61 h 149"/>
                <a:gd name="T26" fmla="*/ 21 w 283"/>
                <a:gd name="T27" fmla="*/ 5 h 149"/>
                <a:gd name="T28" fmla="*/ 18 w 283"/>
                <a:gd name="T29" fmla="*/ 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3" h="149">
                  <a:moveTo>
                    <a:pt x="18" y="2"/>
                  </a:moveTo>
                  <a:cubicBezTo>
                    <a:pt x="5" y="18"/>
                    <a:pt x="0" y="38"/>
                    <a:pt x="4" y="58"/>
                  </a:cubicBezTo>
                  <a:cubicBezTo>
                    <a:pt x="8" y="80"/>
                    <a:pt x="34" y="82"/>
                    <a:pt x="51" y="88"/>
                  </a:cubicBezTo>
                  <a:cubicBezTo>
                    <a:pt x="119" y="114"/>
                    <a:pt x="190" y="135"/>
                    <a:pt x="261" y="149"/>
                  </a:cubicBezTo>
                  <a:cubicBezTo>
                    <a:pt x="263" y="149"/>
                    <a:pt x="264" y="148"/>
                    <a:pt x="264" y="147"/>
                  </a:cubicBezTo>
                  <a:cubicBezTo>
                    <a:pt x="264" y="117"/>
                    <a:pt x="249" y="83"/>
                    <a:pt x="281" y="64"/>
                  </a:cubicBezTo>
                  <a:cubicBezTo>
                    <a:pt x="283" y="62"/>
                    <a:pt x="281" y="59"/>
                    <a:pt x="279" y="60"/>
                  </a:cubicBezTo>
                  <a:cubicBezTo>
                    <a:pt x="258" y="73"/>
                    <a:pt x="253" y="95"/>
                    <a:pt x="257" y="118"/>
                  </a:cubicBezTo>
                  <a:cubicBezTo>
                    <a:pt x="257" y="121"/>
                    <a:pt x="263" y="145"/>
                    <a:pt x="256" y="144"/>
                  </a:cubicBezTo>
                  <a:cubicBezTo>
                    <a:pt x="246" y="141"/>
                    <a:pt x="236" y="140"/>
                    <a:pt x="226" y="137"/>
                  </a:cubicBezTo>
                  <a:cubicBezTo>
                    <a:pt x="206" y="133"/>
                    <a:pt x="187" y="127"/>
                    <a:pt x="167" y="122"/>
                  </a:cubicBezTo>
                  <a:cubicBezTo>
                    <a:pt x="130" y="111"/>
                    <a:pt x="94" y="100"/>
                    <a:pt x="58" y="86"/>
                  </a:cubicBezTo>
                  <a:cubicBezTo>
                    <a:pt x="43" y="81"/>
                    <a:pt x="15" y="78"/>
                    <a:pt x="9" y="61"/>
                  </a:cubicBezTo>
                  <a:cubicBezTo>
                    <a:pt x="2" y="43"/>
                    <a:pt x="9" y="19"/>
                    <a:pt x="21" y="5"/>
                  </a:cubicBezTo>
                  <a:cubicBezTo>
                    <a:pt x="22" y="3"/>
                    <a:pt x="19" y="0"/>
                    <a:pt x="18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7" name="Freeform 1049"/>
            <p:cNvSpPr/>
            <p:nvPr/>
          </p:nvSpPr>
          <p:spPr bwMode="auto">
            <a:xfrm>
              <a:off x="5045" y="3446"/>
              <a:ext cx="314" cy="100"/>
            </a:xfrm>
            <a:custGeom>
              <a:avLst/>
              <a:gdLst>
                <a:gd name="T0" fmla="*/ 2 w 258"/>
                <a:gd name="T1" fmla="*/ 4 h 82"/>
                <a:gd name="T2" fmla="*/ 76 w 258"/>
                <a:gd name="T3" fmla="*/ 30 h 82"/>
                <a:gd name="T4" fmla="*/ 157 w 258"/>
                <a:gd name="T5" fmla="*/ 53 h 82"/>
                <a:gd name="T6" fmla="*/ 220 w 258"/>
                <a:gd name="T7" fmla="*/ 74 h 82"/>
                <a:gd name="T8" fmla="*/ 255 w 258"/>
                <a:gd name="T9" fmla="*/ 75 h 82"/>
                <a:gd name="T10" fmla="*/ 253 w 258"/>
                <a:gd name="T11" fmla="*/ 72 h 82"/>
                <a:gd name="T12" fmla="*/ 206 w 258"/>
                <a:gd name="T13" fmla="*/ 65 h 82"/>
                <a:gd name="T14" fmla="*/ 141 w 258"/>
                <a:gd name="T15" fmla="*/ 44 h 82"/>
                <a:gd name="T16" fmla="*/ 4 w 258"/>
                <a:gd name="T17" fmla="*/ 1 h 82"/>
                <a:gd name="T18" fmla="*/ 2 w 258"/>
                <a:gd name="T19" fmla="*/ 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8" h="82">
                  <a:moveTo>
                    <a:pt x="2" y="4"/>
                  </a:moveTo>
                  <a:cubicBezTo>
                    <a:pt x="26" y="16"/>
                    <a:pt x="51" y="23"/>
                    <a:pt x="76" y="30"/>
                  </a:cubicBezTo>
                  <a:cubicBezTo>
                    <a:pt x="103" y="37"/>
                    <a:pt x="130" y="45"/>
                    <a:pt x="157" y="53"/>
                  </a:cubicBezTo>
                  <a:cubicBezTo>
                    <a:pt x="178" y="59"/>
                    <a:pt x="199" y="67"/>
                    <a:pt x="220" y="74"/>
                  </a:cubicBezTo>
                  <a:cubicBezTo>
                    <a:pt x="230" y="77"/>
                    <a:pt x="246" y="82"/>
                    <a:pt x="255" y="75"/>
                  </a:cubicBezTo>
                  <a:cubicBezTo>
                    <a:pt x="258" y="73"/>
                    <a:pt x="255" y="70"/>
                    <a:pt x="253" y="72"/>
                  </a:cubicBezTo>
                  <a:cubicBezTo>
                    <a:pt x="242" y="80"/>
                    <a:pt x="217" y="69"/>
                    <a:pt x="206" y="65"/>
                  </a:cubicBezTo>
                  <a:cubicBezTo>
                    <a:pt x="185" y="57"/>
                    <a:pt x="163" y="51"/>
                    <a:pt x="141" y="44"/>
                  </a:cubicBezTo>
                  <a:cubicBezTo>
                    <a:pt x="96" y="29"/>
                    <a:pt x="47" y="22"/>
                    <a:pt x="4" y="1"/>
                  </a:cubicBezTo>
                  <a:cubicBezTo>
                    <a:pt x="2" y="0"/>
                    <a:pt x="0" y="3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8" name="Freeform 1050"/>
            <p:cNvSpPr/>
            <p:nvPr/>
          </p:nvSpPr>
          <p:spPr bwMode="auto">
            <a:xfrm>
              <a:off x="5280" y="3533"/>
              <a:ext cx="15" cy="81"/>
            </a:xfrm>
            <a:custGeom>
              <a:avLst/>
              <a:gdLst>
                <a:gd name="T0" fmla="*/ 8 w 12"/>
                <a:gd name="T1" fmla="*/ 3 h 67"/>
                <a:gd name="T2" fmla="*/ 2 w 12"/>
                <a:gd name="T3" fmla="*/ 29 h 67"/>
                <a:gd name="T4" fmla="*/ 3 w 12"/>
                <a:gd name="T5" fmla="*/ 64 h 67"/>
                <a:gd name="T6" fmla="*/ 8 w 12"/>
                <a:gd name="T7" fmla="*/ 64 h 67"/>
                <a:gd name="T8" fmla="*/ 6 w 12"/>
                <a:gd name="T9" fmla="*/ 38 h 67"/>
                <a:gd name="T10" fmla="*/ 12 w 12"/>
                <a:gd name="T11" fmla="*/ 4 h 67"/>
                <a:gd name="T12" fmla="*/ 8 w 12"/>
                <a:gd name="T13" fmla="*/ 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67">
                  <a:moveTo>
                    <a:pt x="8" y="3"/>
                  </a:moveTo>
                  <a:cubicBezTo>
                    <a:pt x="5" y="11"/>
                    <a:pt x="3" y="20"/>
                    <a:pt x="2" y="29"/>
                  </a:cubicBezTo>
                  <a:cubicBezTo>
                    <a:pt x="0" y="41"/>
                    <a:pt x="4" y="53"/>
                    <a:pt x="3" y="64"/>
                  </a:cubicBezTo>
                  <a:cubicBezTo>
                    <a:pt x="3" y="67"/>
                    <a:pt x="7" y="67"/>
                    <a:pt x="8" y="64"/>
                  </a:cubicBezTo>
                  <a:cubicBezTo>
                    <a:pt x="8" y="55"/>
                    <a:pt x="6" y="47"/>
                    <a:pt x="6" y="38"/>
                  </a:cubicBezTo>
                  <a:cubicBezTo>
                    <a:pt x="5" y="26"/>
                    <a:pt x="9" y="15"/>
                    <a:pt x="12" y="4"/>
                  </a:cubicBezTo>
                  <a:cubicBezTo>
                    <a:pt x="12" y="1"/>
                    <a:pt x="8" y="0"/>
                    <a:pt x="8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9" name="Freeform 1051"/>
            <p:cNvSpPr/>
            <p:nvPr/>
          </p:nvSpPr>
          <p:spPr bwMode="auto">
            <a:xfrm>
              <a:off x="5242" y="3528"/>
              <a:ext cx="33" cy="89"/>
            </a:xfrm>
            <a:custGeom>
              <a:avLst/>
              <a:gdLst>
                <a:gd name="T0" fmla="*/ 22 w 27"/>
                <a:gd name="T1" fmla="*/ 2 h 73"/>
                <a:gd name="T2" fmla="*/ 16 w 27"/>
                <a:gd name="T3" fmla="*/ 71 h 73"/>
                <a:gd name="T4" fmla="*/ 19 w 27"/>
                <a:gd name="T5" fmla="*/ 68 h 73"/>
                <a:gd name="T6" fmla="*/ 25 w 27"/>
                <a:gd name="T7" fmla="*/ 4 h 73"/>
                <a:gd name="T8" fmla="*/ 22 w 27"/>
                <a:gd name="T9" fmla="*/ 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73">
                  <a:moveTo>
                    <a:pt x="22" y="2"/>
                  </a:moveTo>
                  <a:cubicBezTo>
                    <a:pt x="12" y="22"/>
                    <a:pt x="0" y="51"/>
                    <a:pt x="16" y="71"/>
                  </a:cubicBezTo>
                  <a:cubicBezTo>
                    <a:pt x="18" y="73"/>
                    <a:pt x="20" y="70"/>
                    <a:pt x="19" y="68"/>
                  </a:cubicBezTo>
                  <a:cubicBezTo>
                    <a:pt x="4" y="50"/>
                    <a:pt x="16" y="22"/>
                    <a:pt x="25" y="4"/>
                  </a:cubicBezTo>
                  <a:cubicBezTo>
                    <a:pt x="27" y="2"/>
                    <a:pt x="23" y="0"/>
                    <a:pt x="22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0" name="Freeform 1052"/>
            <p:cNvSpPr/>
            <p:nvPr/>
          </p:nvSpPr>
          <p:spPr bwMode="auto">
            <a:xfrm>
              <a:off x="5227" y="3514"/>
              <a:ext cx="21" cy="89"/>
            </a:xfrm>
            <a:custGeom>
              <a:avLst/>
              <a:gdLst>
                <a:gd name="T0" fmla="*/ 13 w 18"/>
                <a:gd name="T1" fmla="*/ 3 h 73"/>
                <a:gd name="T2" fmla="*/ 11 w 18"/>
                <a:gd name="T3" fmla="*/ 70 h 73"/>
                <a:gd name="T4" fmla="*/ 14 w 18"/>
                <a:gd name="T5" fmla="*/ 69 h 73"/>
                <a:gd name="T6" fmla="*/ 17 w 18"/>
                <a:gd name="T7" fmla="*/ 5 h 73"/>
                <a:gd name="T8" fmla="*/ 13 w 18"/>
                <a:gd name="T9" fmla="*/ 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3">
                  <a:moveTo>
                    <a:pt x="13" y="3"/>
                  </a:moveTo>
                  <a:cubicBezTo>
                    <a:pt x="4" y="25"/>
                    <a:pt x="0" y="49"/>
                    <a:pt x="11" y="70"/>
                  </a:cubicBezTo>
                  <a:cubicBezTo>
                    <a:pt x="12" y="73"/>
                    <a:pt x="15" y="71"/>
                    <a:pt x="14" y="69"/>
                  </a:cubicBezTo>
                  <a:cubicBezTo>
                    <a:pt x="4" y="48"/>
                    <a:pt x="8" y="25"/>
                    <a:pt x="17" y="5"/>
                  </a:cubicBezTo>
                  <a:cubicBezTo>
                    <a:pt x="18" y="3"/>
                    <a:pt x="15" y="0"/>
                    <a:pt x="13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1" name="Freeform 1053"/>
            <p:cNvSpPr/>
            <p:nvPr/>
          </p:nvSpPr>
          <p:spPr bwMode="auto">
            <a:xfrm>
              <a:off x="5108" y="3481"/>
              <a:ext cx="22" cy="80"/>
            </a:xfrm>
            <a:custGeom>
              <a:avLst/>
              <a:gdLst>
                <a:gd name="T0" fmla="*/ 13 w 18"/>
                <a:gd name="T1" fmla="*/ 2 h 65"/>
                <a:gd name="T2" fmla="*/ 5 w 18"/>
                <a:gd name="T3" fmla="*/ 62 h 65"/>
                <a:gd name="T4" fmla="*/ 9 w 18"/>
                <a:gd name="T5" fmla="*/ 62 h 65"/>
                <a:gd name="T6" fmla="*/ 16 w 18"/>
                <a:gd name="T7" fmla="*/ 4 h 65"/>
                <a:gd name="T8" fmla="*/ 13 w 18"/>
                <a:gd name="T9" fmla="*/ 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65">
                  <a:moveTo>
                    <a:pt x="13" y="2"/>
                  </a:moveTo>
                  <a:cubicBezTo>
                    <a:pt x="0" y="21"/>
                    <a:pt x="5" y="41"/>
                    <a:pt x="5" y="62"/>
                  </a:cubicBezTo>
                  <a:cubicBezTo>
                    <a:pt x="5" y="65"/>
                    <a:pt x="9" y="65"/>
                    <a:pt x="9" y="62"/>
                  </a:cubicBezTo>
                  <a:cubicBezTo>
                    <a:pt x="9" y="42"/>
                    <a:pt x="3" y="22"/>
                    <a:pt x="16" y="4"/>
                  </a:cubicBezTo>
                  <a:cubicBezTo>
                    <a:pt x="18" y="2"/>
                    <a:pt x="14" y="0"/>
                    <a:pt x="13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2" name="Freeform 1054"/>
            <p:cNvSpPr/>
            <p:nvPr/>
          </p:nvSpPr>
          <p:spPr bwMode="auto">
            <a:xfrm>
              <a:off x="5089" y="3480"/>
              <a:ext cx="22" cy="72"/>
            </a:xfrm>
            <a:custGeom>
              <a:avLst/>
              <a:gdLst>
                <a:gd name="T0" fmla="*/ 13 w 18"/>
                <a:gd name="T1" fmla="*/ 2 h 59"/>
                <a:gd name="T2" fmla="*/ 10 w 18"/>
                <a:gd name="T3" fmla="*/ 57 h 59"/>
                <a:gd name="T4" fmla="*/ 14 w 18"/>
                <a:gd name="T5" fmla="*/ 56 h 59"/>
                <a:gd name="T6" fmla="*/ 16 w 18"/>
                <a:gd name="T7" fmla="*/ 4 h 59"/>
                <a:gd name="T8" fmla="*/ 13 w 18"/>
                <a:gd name="T9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59">
                  <a:moveTo>
                    <a:pt x="13" y="2"/>
                  </a:moveTo>
                  <a:cubicBezTo>
                    <a:pt x="0" y="20"/>
                    <a:pt x="2" y="36"/>
                    <a:pt x="10" y="57"/>
                  </a:cubicBezTo>
                  <a:cubicBezTo>
                    <a:pt x="10" y="59"/>
                    <a:pt x="14" y="58"/>
                    <a:pt x="14" y="56"/>
                  </a:cubicBezTo>
                  <a:cubicBezTo>
                    <a:pt x="7" y="37"/>
                    <a:pt x="4" y="22"/>
                    <a:pt x="16" y="4"/>
                  </a:cubicBezTo>
                  <a:cubicBezTo>
                    <a:pt x="18" y="2"/>
                    <a:pt x="14" y="0"/>
                    <a:pt x="13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3" name="Freeform 1055"/>
            <p:cNvSpPr/>
            <p:nvPr/>
          </p:nvSpPr>
          <p:spPr bwMode="auto">
            <a:xfrm>
              <a:off x="5069" y="3476"/>
              <a:ext cx="20" cy="88"/>
            </a:xfrm>
            <a:custGeom>
              <a:avLst/>
              <a:gdLst>
                <a:gd name="T0" fmla="*/ 6 w 16"/>
                <a:gd name="T1" fmla="*/ 3 h 72"/>
                <a:gd name="T2" fmla="*/ 11 w 16"/>
                <a:gd name="T3" fmla="*/ 69 h 72"/>
                <a:gd name="T4" fmla="*/ 14 w 16"/>
                <a:gd name="T5" fmla="*/ 67 h 72"/>
                <a:gd name="T6" fmla="*/ 10 w 16"/>
                <a:gd name="T7" fmla="*/ 3 h 72"/>
                <a:gd name="T8" fmla="*/ 6 w 16"/>
                <a:gd name="T9" fmla="*/ 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72">
                  <a:moveTo>
                    <a:pt x="6" y="3"/>
                  </a:moveTo>
                  <a:cubicBezTo>
                    <a:pt x="4" y="26"/>
                    <a:pt x="0" y="47"/>
                    <a:pt x="11" y="69"/>
                  </a:cubicBezTo>
                  <a:cubicBezTo>
                    <a:pt x="12" y="72"/>
                    <a:pt x="16" y="70"/>
                    <a:pt x="14" y="67"/>
                  </a:cubicBezTo>
                  <a:cubicBezTo>
                    <a:pt x="4" y="46"/>
                    <a:pt x="8" y="25"/>
                    <a:pt x="10" y="3"/>
                  </a:cubicBezTo>
                  <a:cubicBezTo>
                    <a:pt x="11" y="0"/>
                    <a:pt x="7" y="0"/>
                    <a:pt x="6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4" name="Freeform 1056"/>
            <p:cNvSpPr/>
            <p:nvPr/>
          </p:nvSpPr>
          <p:spPr bwMode="auto">
            <a:xfrm>
              <a:off x="5350" y="3451"/>
              <a:ext cx="182" cy="88"/>
            </a:xfrm>
            <a:custGeom>
              <a:avLst/>
              <a:gdLst>
                <a:gd name="T0" fmla="*/ 4 w 150"/>
                <a:gd name="T1" fmla="*/ 71 h 72"/>
                <a:gd name="T2" fmla="*/ 75 w 150"/>
                <a:gd name="T3" fmla="*/ 37 h 72"/>
                <a:gd name="T4" fmla="*/ 148 w 150"/>
                <a:gd name="T5" fmla="*/ 5 h 72"/>
                <a:gd name="T6" fmla="*/ 146 w 150"/>
                <a:gd name="T7" fmla="*/ 2 h 72"/>
                <a:gd name="T8" fmla="*/ 78 w 150"/>
                <a:gd name="T9" fmla="*/ 31 h 72"/>
                <a:gd name="T10" fmla="*/ 2 w 150"/>
                <a:gd name="T11" fmla="*/ 67 h 72"/>
                <a:gd name="T12" fmla="*/ 4 w 150"/>
                <a:gd name="T13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0" h="72">
                  <a:moveTo>
                    <a:pt x="4" y="71"/>
                  </a:moveTo>
                  <a:cubicBezTo>
                    <a:pt x="26" y="57"/>
                    <a:pt x="51" y="48"/>
                    <a:pt x="75" y="37"/>
                  </a:cubicBezTo>
                  <a:cubicBezTo>
                    <a:pt x="99" y="27"/>
                    <a:pt x="125" y="19"/>
                    <a:pt x="148" y="5"/>
                  </a:cubicBezTo>
                  <a:cubicBezTo>
                    <a:pt x="150" y="4"/>
                    <a:pt x="148" y="0"/>
                    <a:pt x="146" y="2"/>
                  </a:cubicBezTo>
                  <a:cubicBezTo>
                    <a:pt x="125" y="15"/>
                    <a:pt x="100" y="21"/>
                    <a:pt x="78" y="31"/>
                  </a:cubicBezTo>
                  <a:cubicBezTo>
                    <a:pt x="52" y="43"/>
                    <a:pt x="26" y="52"/>
                    <a:pt x="2" y="67"/>
                  </a:cubicBezTo>
                  <a:cubicBezTo>
                    <a:pt x="0" y="69"/>
                    <a:pt x="2" y="72"/>
                    <a:pt x="4" y="7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5" name="Freeform 1057"/>
            <p:cNvSpPr/>
            <p:nvPr/>
          </p:nvSpPr>
          <p:spPr bwMode="auto">
            <a:xfrm>
              <a:off x="5337" y="3528"/>
              <a:ext cx="233" cy="105"/>
            </a:xfrm>
            <a:custGeom>
              <a:avLst/>
              <a:gdLst>
                <a:gd name="T0" fmla="*/ 4 w 191"/>
                <a:gd name="T1" fmla="*/ 85 h 86"/>
                <a:gd name="T2" fmla="*/ 99 w 191"/>
                <a:gd name="T3" fmla="*/ 45 h 86"/>
                <a:gd name="T4" fmla="*/ 189 w 191"/>
                <a:gd name="T5" fmla="*/ 5 h 86"/>
                <a:gd name="T6" fmla="*/ 188 w 191"/>
                <a:gd name="T7" fmla="*/ 1 h 86"/>
                <a:gd name="T8" fmla="*/ 145 w 191"/>
                <a:gd name="T9" fmla="*/ 21 h 86"/>
                <a:gd name="T10" fmla="*/ 92 w 191"/>
                <a:gd name="T11" fmla="*/ 43 h 86"/>
                <a:gd name="T12" fmla="*/ 2 w 191"/>
                <a:gd name="T13" fmla="*/ 81 h 86"/>
                <a:gd name="T14" fmla="*/ 4 w 191"/>
                <a:gd name="T15" fmla="*/ 8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1" h="86">
                  <a:moveTo>
                    <a:pt x="4" y="85"/>
                  </a:moveTo>
                  <a:cubicBezTo>
                    <a:pt x="33" y="66"/>
                    <a:pt x="66" y="57"/>
                    <a:pt x="99" y="45"/>
                  </a:cubicBezTo>
                  <a:cubicBezTo>
                    <a:pt x="130" y="34"/>
                    <a:pt x="158" y="17"/>
                    <a:pt x="189" y="5"/>
                  </a:cubicBezTo>
                  <a:cubicBezTo>
                    <a:pt x="191" y="4"/>
                    <a:pt x="190" y="0"/>
                    <a:pt x="188" y="1"/>
                  </a:cubicBezTo>
                  <a:cubicBezTo>
                    <a:pt x="173" y="7"/>
                    <a:pt x="159" y="15"/>
                    <a:pt x="145" y="21"/>
                  </a:cubicBezTo>
                  <a:cubicBezTo>
                    <a:pt x="127" y="29"/>
                    <a:pt x="110" y="37"/>
                    <a:pt x="92" y="43"/>
                  </a:cubicBezTo>
                  <a:cubicBezTo>
                    <a:pt x="61" y="54"/>
                    <a:pt x="30" y="63"/>
                    <a:pt x="2" y="81"/>
                  </a:cubicBezTo>
                  <a:cubicBezTo>
                    <a:pt x="0" y="82"/>
                    <a:pt x="2" y="86"/>
                    <a:pt x="4" y="8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6" name="Freeform 1058"/>
            <p:cNvSpPr/>
            <p:nvPr/>
          </p:nvSpPr>
          <p:spPr bwMode="auto">
            <a:xfrm>
              <a:off x="5520" y="3437"/>
              <a:ext cx="47" cy="92"/>
            </a:xfrm>
            <a:custGeom>
              <a:avLst/>
              <a:gdLst>
                <a:gd name="T0" fmla="*/ 37 w 38"/>
                <a:gd name="T1" fmla="*/ 70 h 75"/>
                <a:gd name="T2" fmla="*/ 26 w 38"/>
                <a:gd name="T3" fmla="*/ 41 h 75"/>
                <a:gd name="T4" fmla="*/ 31 w 38"/>
                <a:gd name="T5" fmla="*/ 3 h 75"/>
                <a:gd name="T6" fmla="*/ 28 w 38"/>
                <a:gd name="T7" fmla="*/ 1 h 75"/>
                <a:gd name="T8" fmla="*/ 3 w 38"/>
                <a:gd name="T9" fmla="*/ 14 h 75"/>
                <a:gd name="T10" fmla="*/ 5 w 38"/>
                <a:gd name="T11" fmla="*/ 17 h 75"/>
                <a:gd name="T12" fmla="*/ 30 w 38"/>
                <a:gd name="T13" fmla="*/ 4 h 75"/>
                <a:gd name="T14" fmla="*/ 27 w 38"/>
                <a:gd name="T15" fmla="*/ 2 h 75"/>
                <a:gd name="T16" fmla="*/ 21 w 38"/>
                <a:gd name="T17" fmla="*/ 37 h 75"/>
                <a:gd name="T18" fmla="*/ 33 w 38"/>
                <a:gd name="T19" fmla="*/ 72 h 75"/>
                <a:gd name="T20" fmla="*/ 37 w 38"/>
                <a:gd name="T21" fmla="*/ 7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75">
                  <a:moveTo>
                    <a:pt x="37" y="70"/>
                  </a:moveTo>
                  <a:cubicBezTo>
                    <a:pt x="33" y="60"/>
                    <a:pt x="28" y="51"/>
                    <a:pt x="26" y="41"/>
                  </a:cubicBezTo>
                  <a:cubicBezTo>
                    <a:pt x="22" y="28"/>
                    <a:pt x="27" y="15"/>
                    <a:pt x="31" y="3"/>
                  </a:cubicBezTo>
                  <a:cubicBezTo>
                    <a:pt x="32" y="1"/>
                    <a:pt x="30" y="0"/>
                    <a:pt x="28" y="1"/>
                  </a:cubicBezTo>
                  <a:cubicBezTo>
                    <a:pt x="20" y="6"/>
                    <a:pt x="12" y="10"/>
                    <a:pt x="3" y="14"/>
                  </a:cubicBezTo>
                  <a:cubicBezTo>
                    <a:pt x="0" y="15"/>
                    <a:pt x="3" y="18"/>
                    <a:pt x="5" y="17"/>
                  </a:cubicBezTo>
                  <a:cubicBezTo>
                    <a:pt x="14" y="14"/>
                    <a:pt x="22" y="9"/>
                    <a:pt x="30" y="4"/>
                  </a:cubicBezTo>
                  <a:cubicBezTo>
                    <a:pt x="29" y="3"/>
                    <a:pt x="28" y="3"/>
                    <a:pt x="27" y="2"/>
                  </a:cubicBezTo>
                  <a:cubicBezTo>
                    <a:pt x="23" y="13"/>
                    <a:pt x="20" y="25"/>
                    <a:pt x="21" y="37"/>
                  </a:cubicBezTo>
                  <a:cubicBezTo>
                    <a:pt x="22" y="49"/>
                    <a:pt x="29" y="61"/>
                    <a:pt x="33" y="72"/>
                  </a:cubicBezTo>
                  <a:cubicBezTo>
                    <a:pt x="34" y="75"/>
                    <a:pt x="38" y="72"/>
                    <a:pt x="37" y="7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7" name="Freeform 1059"/>
            <p:cNvSpPr/>
            <p:nvPr/>
          </p:nvSpPr>
          <p:spPr bwMode="auto">
            <a:xfrm>
              <a:off x="5337" y="3467"/>
              <a:ext cx="214" cy="92"/>
            </a:xfrm>
            <a:custGeom>
              <a:avLst/>
              <a:gdLst>
                <a:gd name="T0" fmla="*/ 4 w 175"/>
                <a:gd name="T1" fmla="*/ 75 h 76"/>
                <a:gd name="T2" fmla="*/ 87 w 175"/>
                <a:gd name="T3" fmla="*/ 40 h 76"/>
                <a:gd name="T4" fmla="*/ 173 w 175"/>
                <a:gd name="T5" fmla="*/ 5 h 76"/>
                <a:gd name="T6" fmla="*/ 171 w 175"/>
                <a:gd name="T7" fmla="*/ 1 h 76"/>
                <a:gd name="T8" fmla="*/ 81 w 175"/>
                <a:gd name="T9" fmla="*/ 38 h 76"/>
                <a:gd name="T10" fmla="*/ 2 w 175"/>
                <a:gd name="T11" fmla="*/ 72 h 76"/>
                <a:gd name="T12" fmla="*/ 4 w 175"/>
                <a:gd name="T13" fmla="*/ 7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76">
                  <a:moveTo>
                    <a:pt x="4" y="75"/>
                  </a:moveTo>
                  <a:cubicBezTo>
                    <a:pt x="30" y="60"/>
                    <a:pt x="59" y="50"/>
                    <a:pt x="87" y="40"/>
                  </a:cubicBezTo>
                  <a:cubicBezTo>
                    <a:pt x="116" y="29"/>
                    <a:pt x="144" y="16"/>
                    <a:pt x="173" y="5"/>
                  </a:cubicBezTo>
                  <a:cubicBezTo>
                    <a:pt x="175" y="4"/>
                    <a:pt x="174" y="0"/>
                    <a:pt x="171" y="1"/>
                  </a:cubicBezTo>
                  <a:cubicBezTo>
                    <a:pt x="141" y="13"/>
                    <a:pt x="111" y="27"/>
                    <a:pt x="81" y="38"/>
                  </a:cubicBezTo>
                  <a:cubicBezTo>
                    <a:pt x="54" y="48"/>
                    <a:pt x="27" y="57"/>
                    <a:pt x="2" y="72"/>
                  </a:cubicBezTo>
                  <a:cubicBezTo>
                    <a:pt x="0" y="73"/>
                    <a:pt x="2" y="76"/>
                    <a:pt x="4" y="7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8" name="Freeform 1060"/>
            <p:cNvSpPr/>
            <p:nvPr/>
          </p:nvSpPr>
          <p:spPr bwMode="auto">
            <a:xfrm>
              <a:off x="5344" y="3487"/>
              <a:ext cx="207" cy="87"/>
            </a:xfrm>
            <a:custGeom>
              <a:avLst/>
              <a:gdLst>
                <a:gd name="T0" fmla="*/ 3 w 170"/>
                <a:gd name="T1" fmla="*/ 70 h 71"/>
                <a:gd name="T2" fmla="*/ 90 w 170"/>
                <a:gd name="T3" fmla="*/ 35 h 71"/>
                <a:gd name="T4" fmla="*/ 127 w 170"/>
                <a:gd name="T5" fmla="*/ 21 h 71"/>
                <a:gd name="T6" fmla="*/ 168 w 170"/>
                <a:gd name="T7" fmla="*/ 5 h 71"/>
                <a:gd name="T8" fmla="*/ 166 w 170"/>
                <a:gd name="T9" fmla="*/ 1 h 71"/>
                <a:gd name="T10" fmla="*/ 135 w 170"/>
                <a:gd name="T11" fmla="*/ 13 h 71"/>
                <a:gd name="T12" fmla="*/ 89 w 170"/>
                <a:gd name="T13" fmla="*/ 31 h 71"/>
                <a:gd name="T14" fmla="*/ 2 w 170"/>
                <a:gd name="T15" fmla="*/ 66 h 71"/>
                <a:gd name="T16" fmla="*/ 3 w 170"/>
                <a:gd name="T17" fmla="*/ 7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0" h="71">
                  <a:moveTo>
                    <a:pt x="3" y="70"/>
                  </a:moveTo>
                  <a:cubicBezTo>
                    <a:pt x="32" y="58"/>
                    <a:pt x="61" y="46"/>
                    <a:pt x="90" y="35"/>
                  </a:cubicBezTo>
                  <a:cubicBezTo>
                    <a:pt x="103" y="30"/>
                    <a:pt x="115" y="26"/>
                    <a:pt x="127" y="21"/>
                  </a:cubicBezTo>
                  <a:cubicBezTo>
                    <a:pt x="141" y="16"/>
                    <a:pt x="153" y="8"/>
                    <a:pt x="168" y="5"/>
                  </a:cubicBezTo>
                  <a:cubicBezTo>
                    <a:pt x="170" y="4"/>
                    <a:pt x="169" y="0"/>
                    <a:pt x="166" y="1"/>
                  </a:cubicBezTo>
                  <a:cubicBezTo>
                    <a:pt x="156" y="4"/>
                    <a:pt x="146" y="8"/>
                    <a:pt x="135" y="13"/>
                  </a:cubicBezTo>
                  <a:cubicBezTo>
                    <a:pt x="121" y="20"/>
                    <a:pt x="105" y="25"/>
                    <a:pt x="89" y="31"/>
                  </a:cubicBezTo>
                  <a:cubicBezTo>
                    <a:pt x="60" y="42"/>
                    <a:pt x="31" y="54"/>
                    <a:pt x="2" y="66"/>
                  </a:cubicBezTo>
                  <a:cubicBezTo>
                    <a:pt x="0" y="67"/>
                    <a:pt x="1" y="71"/>
                    <a:pt x="3" y="7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9" name="Freeform 1061"/>
            <p:cNvSpPr/>
            <p:nvPr/>
          </p:nvSpPr>
          <p:spPr bwMode="auto">
            <a:xfrm>
              <a:off x="5347" y="3509"/>
              <a:ext cx="194" cy="85"/>
            </a:xfrm>
            <a:custGeom>
              <a:avLst/>
              <a:gdLst>
                <a:gd name="T0" fmla="*/ 5 w 159"/>
                <a:gd name="T1" fmla="*/ 68 h 69"/>
                <a:gd name="T2" fmla="*/ 79 w 159"/>
                <a:gd name="T3" fmla="*/ 39 h 69"/>
                <a:gd name="T4" fmla="*/ 156 w 159"/>
                <a:gd name="T5" fmla="*/ 5 h 69"/>
                <a:gd name="T6" fmla="*/ 156 w 159"/>
                <a:gd name="T7" fmla="*/ 1 h 69"/>
                <a:gd name="T8" fmla="*/ 82 w 159"/>
                <a:gd name="T9" fmla="*/ 33 h 69"/>
                <a:gd name="T10" fmla="*/ 3 w 159"/>
                <a:gd name="T11" fmla="*/ 65 h 69"/>
                <a:gd name="T12" fmla="*/ 5 w 159"/>
                <a:gd name="T13" fmla="*/ 6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9" h="69">
                  <a:moveTo>
                    <a:pt x="5" y="68"/>
                  </a:moveTo>
                  <a:cubicBezTo>
                    <a:pt x="29" y="56"/>
                    <a:pt x="54" y="49"/>
                    <a:pt x="79" y="39"/>
                  </a:cubicBezTo>
                  <a:cubicBezTo>
                    <a:pt x="105" y="29"/>
                    <a:pt x="130" y="15"/>
                    <a:pt x="156" y="5"/>
                  </a:cubicBezTo>
                  <a:cubicBezTo>
                    <a:pt x="159" y="4"/>
                    <a:pt x="158" y="0"/>
                    <a:pt x="156" y="1"/>
                  </a:cubicBezTo>
                  <a:cubicBezTo>
                    <a:pt x="130" y="11"/>
                    <a:pt x="107" y="23"/>
                    <a:pt x="82" y="33"/>
                  </a:cubicBezTo>
                  <a:cubicBezTo>
                    <a:pt x="56" y="45"/>
                    <a:pt x="28" y="52"/>
                    <a:pt x="3" y="65"/>
                  </a:cubicBezTo>
                  <a:cubicBezTo>
                    <a:pt x="0" y="66"/>
                    <a:pt x="3" y="69"/>
                    <a:pt x="5" y="6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0" name="Freeform 1062"/>
            <p:cNvSpPr/>
            <p:nvPr/>
          </p:nvSpPr>
          <p:spPr bwMode="auto">
            <a:xfrm>
              <a:off x="5350" y="3525"/>
              <a:ext cx="204" cy="86"/>
            </a:xfrm>
            <a:custGeom>
              <a:avLst/>
              <a:gdLst>
                <a:gd name="T0" fmla="*/ 4 w 168"/>
                <a:gd name="T1" fmla="*/ 69 h 70"/>
                <a:gd name="T2" fmla="*/ 166 w 168"/>
                <a:gd name="T3" fmla="*/ 5 h 70"/>
                <a:gd name="T4" fmla="*/ 164 w 168"/>
                <a:gd name="T5" fmla="*/ 1 h 70"/>
                <a:gd name="T6" fmla="*/ 3 w 168"/>
                <a:gd name="T7" fmla="*/ 65 h 70"/>
                <a:gd name="T8" fmla="*/ 4 w 168"/>
                <a:gd name="T9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70">
                  <a:moveTo>
                    <a:pt x="4" y="69"/>
                  </a:moveTo>
                  <a:cubicBezTo>
                    <a:pt x="58" y="49"/>
                    <a:pt x="112" y="26"/>
                    <a:pt x="166" y="5"/>
                  </a:cubicBezTo>
                  <a:cubicBezTo>
                    <a:pt x="168" y="4"/>
                    <a:pt x="167" y="0"/>
                    <a:pt x="164" y="1"/>
                  </a:cubicBezTo>
                  <a:cubicBezTo>
                    <a:pt x="111" y="22"/>
                    <a:pt x="57" y="45"/>
                    <a:pt x="3" y="65"/>
                  </a:cubicBezTo>
                  <a:cubicBezTo>
                    <a:pt x="0" y="65"/>
                    <a:pt x="1" y="70"/>
                    <a:pt x="4" y="6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1" name="Freeform 1063"/>
            <p:cNvSpPr/>
            <p:nvPr/>
          </p:nvSpPr>
          <p:spPr bwMode="auto">
            <a:xfrm>
              <a:off x="5045" y="3379"/>
              <a:ext cx="182" cy="73"/>
            </a:xfrm>
            <a:custGeom>
              <a:avLst/>
              <a:gdLst>
                <a:gd name="T0" fmla="*/ 4 w 149"/>
                <a:gd name="T1" fmla="*/ 59 h 60"/>
                <a:gd name="T2" fmla="*/ 76 w 149"/>
                <a:gd name="T3" fmla="*/ 30 h 60"/>
                <a:gd name="T4" fmla="*/ 147 w 149"/>
                <a:gd name="T5" fmla="*/ 4 h 60"/>
                <a:gd name="T6" fmla="*/ 146 w 149"/>
                <a:gd name="T7" fmla="*/ 0 h 60"/>
                <a:gd name="T8" fmla="*/ 75 w 149"/>
                <a:gd name="T9" fmla="*/ 26 h 60"/>
                <a:gd name="T10" fmla="*/ 2 w 149"/>
                <a:gd name="T11" fmla="*/ 55 h 60"/>
                <a:gd name="T12" fmla="*/ 4 w 149"/>
                <a:gd name="T13" fmla="*/ 5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9" h="60">
                  <a:moveTo>
                    <a:pt x="4" y="59"/>
                  </a:moveTo>
                  <a:cubicBezTo>
                    <a:pt x="28" y="49"/>
                    <a:pt x="51" y="39"/>
                    <a:pt x="76" y="30"/>
                  </a:cubicBezTo>
                  <a:cubicBezTo>
                    <a:pt x="99" y="22"/>
                    <a:pt x="122" y="10"/>
                    <a:pt x="147" y="4"/>
                  </a:cubicBezTo>
                  <a:cubicBezTo>
                    <a:pt x="149" y="4"/>
                    <a:pt x="148" y="0"/>
                    <a:pt x="146" y="0"/>
                  </a:cubicBezTo>
                  <a:cubicBezTo>
                    <a:pt x="121" y="6"/>
                    <a:pt x="98" y="18"/>
                    <a:pt x="75" y="26"/>
                  </a:cubicBezTo>
                  <a:cubicBezTo>
                    <a:pt x="50" y="35"/>
                    <a:pt x="26" y="45"/>
                    <a:pt x="2" y="55"/>
                  </a:cubicBezTo>
                  <a:cubicBezTo>
                    <a:pt x="0" y="56"/>
                    <a:pt x="1" y="60"/>
                    <a:pt x="4" y="5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2" name="Freeform 1064"/>
            <p:cNvSpPr/>
            <p:nvPr/>
          </p:nvSpPr>
          <p:spPr bwMode="auto">
            <a:xfrm>
              <a:off x="5200" y="3364"/>
              <a:ext cx="346" cy="76"/>
            </a:xfrm>
            <a:custGeom>
              <a:avLst/>
              <a:gdLst>
                <a:gd name="T0" fmla="*/ 281 w 284"/>
                <a:gd name="T1" fmla="*/ 58 h 62"/>
                <a:gd name="T2" fmla="*/ 127 w 284"/>
                <a:gd name="T3" fmla="*/ 22 h 62"/>
                <a:gd name="T4" fmla="*/ 54 w 284"/>
                <a:gd name="T5" fmla="*/ 5 h 62"/>
                <a:gd name="T6" fmla="*/ 3 w 284"/>
                <a:gd name="T7" fmla="*/ 15 h 62"/>
                <a:gd name="T8" fmla="*/ 4 w 284"/>
                <a:gd name="T9" fmla="*/ 19 h 62"/>
                <a:gd name="T10" fmla="*/ 32 w 284"/>
                <a:gd name="T11" fmla="*/ 10 h 62"/>
                <a:gd name="T12" fmla="*/ 67 w 284"/>
                <a:gd name="T13" fmla="*/ 12 h 62"/>
                <a:gd name="T14" fmla="*/ 138 w 284"/>
                <a:gd name="T15" fmla="*/ 29 h 62"/>
                <a:gd name="T16" fmla="*/ 280 w 284"/>
                <a:gd name="T17" fmla="*/ 62 h 62"/>
                <a:gd name="T18" fmla="*/ 281 w 284"/>
                <a:gd name="T19" fmla="*/ 5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4" h="62">
                  <a:moveTo>
                    <a:pt x="281" y="58"/>
                  </a:moveTo>
                  <a:cubicBezTo>
                    <a:pt x="230" y="46"/>
                    <a:pt x="179" y="35"/>
                    <a:pt x="127" y="22"/>
                  </a:cubicBezTo>
                  <a:cubicBezTo>
                    <a:pt x="103" y="16"/>
                    <a:pt x="78" y="10"/>
                    <a:pt x="54" y="5"/>
                  </a:cubicBezTo>
                  <a:cubicBezTo>
                    <a:pt x="35" y="0"/>
                    <a:pt x="21" y="12"/>
                    <a:pt x="3" y="15"/>
                  </a:cubicBezTo>
                  <a:cubicBezTo>
                    <a:pt x="0" y="16"/>
                    <a:pt x="1" y="20"/>
                    <a:pt x="4" y="19"/>
                  </a:cubicBezTo>
                  <a:cubicBezTo>
                    <a:pt x="14" y="17"/>
                    <a:pt x="22" y="13"/>
                    <a:pt x="32" y="10"/>
                  </a:cubicBezTo>
                  <a:cubicBezTo>
                    <a:pt x="44" y="5"/>
                    <a:pt x="55" y="9"/>
                    <a:pt x="67" y="12"/>
                  </a:cubicBezTo>
                  <a:cubicBezTo>
                    <a:pt x="91" y="17"/>
                    <a:pt x="114" y="23"/>
                    <a:pt x="138" y="29"/>
                  </a:cubicBezTo>
                  <a:cubicBezTo>
                    <a:pt x="185" y="42"/>
                    <a:pt x="233" y="51"/>
                    <a:pt x="280" y="62"/>
                  </a:cubicBezTo>
                  <a:cubicBezTo>
                    <a:pt x="283" y="62"/>
                    <a:pt x="284" y="58"/>
                    <a:pt x="281" y="5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3" name="Freeform 1065"/>
            <p:cNvSpPr/>
            <p:nvPr/>
          </p:nvSpPr>
          <p:spPr bwMode="auto">
            <a:xfrm>
              <a:off x="5129" y="3400"/>
              <a:ext cx="204" cy="68"/>
            </a:xfrm>
            <a:custGeom>
              <a:avLst/>
              <a:gdLst>
                <a:gd name="T0" fmla="*/ 5 w 167"/>
                <a:gd name="T1" fmla="*/ 39 h 56"/>
                <a:gd name="T2" fmla="*/ 47 w 167"/>
                <a:gd name="T3" fmla="*/ 23 h 56"/>
                <a:gd name="T4" fmla="*/ 86 w 167"/>
                <a:gd name="T5" fmla="*/ 6 h 56"/>
                <a:gd name="T6" fmla="*/ 126 w 167"/>
                <a:gd name="T7" fmla="*/ 10 h 56"/>
                <a:gd name="T8" fmla="*/ 148 w 167"/>
                <a:gd name="T9" fmla="*/ 9 h 56"/>
                <a:gd name="T10" fmla="*/ 155 w 167"/>
                <a:gd name="T11" fmla="*/ 11 h 56"/>
                <a:gd name="T12" fmla="*/ 128 w 167"/>
                <a:gd name="T13" fmla="*/ 22 h 56"/>
                <a:gd name="T14" fmla="*/ 94 w 167"/>
                <a:gd name="T15" fmla="*/ 39 h 56"/>
                <a:gd name="T16" fmla="*/ 79 w 167"/>
                <a:gd name="T17" fmla="*/ 48 h 56"/>
                <a:gd name="T18" fmla="*/ 48 w 167"/>
                <a:gd name="T19" fmla="*/ 47 h 56"/>
                <a:gd name="T20" fmla="*/ 4 w 167"/>
                <a:gd name="T21" fmla="*/ 40 h 56"/>
                <a:gd name="T22" fmla="*/ 4 w 167"/>
                <a:gd name="T23" fmla="*/ 44 h 56"/>
                <a:gd name="T24" fmla="*/ 63 w 167"/>
                <a:gd name="T25" fmla="*/ 54 h 56"/>
                <a:gd name="T26" fmla="*/ 102 w 167"/>
                <a:gd name="T27" fmla="*/ 40 h 56"/>
                <a:gd name="T28" fmla="*/ 146 w 167"/>
                <a:gd name="T29" fmla="*/ 20 h 56"/>
                <a:gd name="T30" fmla="*/ 166 w 167"/>
                <a:gd name="T31" fmla="*/ 7 h 56"/>
                <a:gd name="T32" fmla="*/ 165 w 167"/>
                <a:gd name="T33" fmla="*/ 4 h 56"/>
                <a:gd name="T34" fmla="*/ 121 w 167"/>
                <a:gd name="T35" fmla="*/ 5 h 56"/>
                <a:gd name="T36" fmla="*/ 85 w 167"/>
                <a:gd name="T37" fmla="*/ 3 h 56"/>
                <a:gd name="T38" fmla="*/ 46 w 167"/>
                <a:gd name="T39" fmla="*/ 19 h 56"/>
                <a:gd name="T40" fmla="*/ 3 w 167"/>
                <a:gd name="T41" fmla="*/ 36 h 56"/>
                <a:gd name="T42" fmla="*/ 5 w 167"/>
                <a:gd name="T43" fmla="*/ 3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7" h="56">
                  <a:moveTo>
                    <a:pt x="5" y="39"/>
                  </a:moveTo>
                  <a:cubicBezTo>
                    <a:pt x="18" y="32"/>
                    <a:pt x="33" y="28"/>
                    <a:pt x="47" y="23"/>
                  </a:cubicBezTo>
                  <a:cubicBezTo>
                    <a:pt x="60" y="18"/>
                    <a:pt x="72" y="11"/>
                    <a:pt x="86" y="6"/>
                  </a:cubicBezTo>
                  <a:cubicBezTo>
                    <a:pt x="99" y="3"/>
                    <a:pt x="113" y="9"/>
                    <a:pt x="126" y="10"/>
                  </a:cubicBezTo>
                  <a:cubicBezTo>
                    <a:pt x="134" y="10"/>
                    <a:pt x="141" y="10"/>
                    <a:pt x="148" y="9"/>
                  </a:cubicBezTo>
                  <a:cubicBezTo>
                    <a:pt x="153" y="9"/>
                    <a:pt x="164" y="6"/>
                    <a:pt x="155" y="11"/>
                  </a:cubicBezTo>
                  <a:cubicBezTo>
                    <a:pt x="147" y="16"/>
                    <a:pt x="137" y="19"/>
                    <a:pt x="128" y="22"/>
                  </a:cubicBezTo>
                  <a:cubicBezTo>
                    <a:pt x="116" y="27"/>
                    <a:pt x="105" y="33"/>
                    <a:pt x="94" y="39"/>
                  </a:cubicBezTo>
                  <a:cubicBezTo>
                    <a:pt x="90" y="42"/>
                    <a:pt x="84" y="45"/>
                    <a:pt x="79" y="48"/>
                  </a:cubicBezTo>
                  <a:cubicBezTo>
                    <a:pt x="69" y="53"/>
                    <a:pt x="58" y="49"/>
                    <a:pt x="48" y="47"/>
                  </a:cubicBezTo>
                  <a:cubicBezTo>
                    <a:pt x="33" y="44"/>
                    <a:pt x="18" y="42"/>
                    <a:pt x="4" y="40"/>
                  </a:cubicBezTo>
                  <a:cubicBezTo>
                    <a:pt x="1" y="39"/>
                    <a:pt x="1" y="43"/>
                    <a:pt x="4" y="44"/>
                  </a:cubicBezTo>
                  <a:cubicBezTo>
                    <a:pt x="24" y="46"/>
                    <a:pt x="43" y="53"/>
                    <a:pt x="63" y="54"/>
                  </a:cubicBezTo>
                  <a:cubicBezTo>
                    <a:pt x="78" y="56"/>
                    <a:pt x="89" y="47"/>
                    <a:pt x="102" y="40"/>
                  </a:cubicBezTo>
                  <a:cubicBezTo>
                    <a:pt x="116" y="32"/>
                    <a:pt x="130" y="26"/>
                    <a:pt x="146" y="20"/>
                  </a:cubicBezTo>
                  <a:cubicBezTo>
                    <a:pt x="153" y="17"/>
                    <a:pt x="162" y="14"/>
                    <a:pt x="166" y="7"/>
                  </a:cubicBezTo>
                  <a:cubicBezTo>
                    <a:pt x="167" y="6"/>
                    <a:pt x="166" y="3"/>
                    <a:pt x="165" y="4"/>
                  </a:cubicBezTo>
                  <a:cubicBezTo>
                    <a:pt x="150" y="6"/>
                    <a:pt x="136" y="6"/>
                    <a:pt x="121" y="5"/>
                  </a:cubicBezTo>
                  <a:cubicBezTo>
                    <a:pt x="108" y="5"/>
                    <a:pt x="98" y="0"/>
                    <a:pt x="85" y="3"/>
                  </a:cubicBezTo>
                  <a:cubicBezTo>
                    <a:pt x="71" y="5"/>
                    <a:pt x="58" y="14"/>
                    <a:pt x="46" y="19"/>
                  </a:cubicBezTo>
                  <a:cubicBezTo>
                    <a:pt x="32" y="25"/>
                    <a:pt x="16" y="29"/>
                    <a:pt x="3" y="36"/>
                  </a:cubicBezTo>
                  <a:cubicBezTo>
                    <a:pt x="0" y="37"/>
                    <a:pt x="2" y="41"/>
                    <a:pt x="5" y="3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4" name="Freeform 1066"/>
            <p:cNvSpPr/>
            <p:nvPr/>
          </p:nvSpPr>
          <p:spPr bwMode="auto">
            <a:xfrm>
              <a:off x="5064" y="3558"/>
              <a:ext cx="270" cy="166"/>
            </a:xfrm>
            <a:custGeom>
              <a:avLst/>
              <a:gdLst>
                <a:gd name="T0" fmla="*/ 19 w 221"/>
                <a:gd name="T1" fmla="*/ 2 h 136"/>
                <a:gd name="T2" fmla="*/ 11 w 221"/>
                <a:gd name="T3" fmla="*/ 59 h 136"/>
                <a:gd name="T4" fmla="*/ 80 w 221"/>
                <a:gd name="T5" fmla="*/ 92 h 136"/>
                <a:gd name="T6" fmla="*/ 174 w 221"/>
                <a:gd name="T7" fmla="*/ 122 h 136"/>
                <a:gd name="T8" fmla="*/ 205 w 221"/>
                <a:gd name="T9" fmla="*/ 132 h 136"/>
                <a:gd name="T10" fmla="*/ 219 w 221"/>
                <a:gd name="T11" fmla="*/ 134 h 136"/>
                <a:gd name="T12" fmla="*/ 217 w 221"/>
                <a:gd name="T13" fmla="*/ 130 h 136"/>
                <a:gd name="T14" fmla="*/ 178 w 221"/>
                <a:gd name="T15" fmla="*/ 119 h 136"/>
                <a:gd name="T16" fmla="*/ 115 w 221"/>
                <a:gd name="T17" fmla="*/ 97 h 136"/>
                <a:gd name="T18" fmla="*/ 36 w 221"/>
                <a:gd name="T19" fmla="*/ 76 h 136"/>
                <a:gd name="T20" fmla="*/ 22 w 221"/>
                <a:gd name="T21" fmla="*/ 5 h 136"/>
                <a:gd name="T22" fmla="*/ 19 w 221"/>
                <a:gd name="T23" fmla="*/ 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1" h="136">
                  <a:moveTo>
                    <a:pt x="19" y="2"/>
                  </a:moveTo>
                  <a:cubicBezTo>
                    <a:pt x="3" y="17"/>
                    <a:pt x="2" y="40"/>
                    <a:pt x="11" y="59"/>
                  </a:cubicBezTo>
                  <a:cubicBezTo>
                    <a:pt x="22" y="83"/>
                    <a:pt x="57" y="87"/>
                    <a:pt x="80" y="92"/>
                  </a:cubicBezTo>
                  <a:cubicBezTo>
                    <a:pt x="112" y="100"/>
                    <a:pt x="144" y="110"/>
                    <a:pt x="174" y="122"/>
                  </a:cubicBezTo>
                  <a:cubicBezTo>
                    <a:pt x="185" y="126"/>
                    <a:pt x="195" y="129"/>
                    <a:pt x="205" y="132"/>
                  </a:cubicBezTo>
                  <a:cubicBezTo>
                    <a:pt x="209" y="133"/>
                    <a:pt x="215" y="136"/>
                    <a:pt x="219" y="134"/>
                  </a:cubicBezTo>
                  <a:cubicBezTo>
                    <a:pt x="221" y="133"/>
                    <a:pt x="219" y="129"/>
                    <a:pt x="217" y="130"/>
                  </a:cubicBezTo>
                  <a:cubicBezTo>
                    <a:pt x="210" y="135"/>
                    <a:pt x="185" y="121"/>
                    <a:pt x="178" y="119"/>
                  </a:cubicBezTo>
                  <a:cubicBezTo>
                    <a:pt x="157" y="111"/>
                    <a:pt x="137" y="103"/>
                    <a:pt x="115" y="97"/>
                  </a:cubicBezTo>
                  <a:cubicBezTo>
                    <a:pt x="89" y="90"/>
                    <a:pt x="61" y="87"/>
                    <a:pt x="36" y="76"/>
                  </a:cubicBezTo>
                  <a:cubicBezTo>
                    <a:pt x="9" y="64"/>
                    <a:pt x="0" y="26"/>
                    <a:pt x="22" y="5"/>
                  </a:cubicBezTo>
                  <a:cubicBezTo>
                    <a:pt x="24" y="3"/>
                    <a:pt x="21" y="0"/>
                    <a:pt x="19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5" name="Freeform 1067"/>
            <p:cNvSpPr/>
            <p:nvPr/>
          </p:nvSpPr>
          <p:spPr bwMode="auto">
            <a:xfrm>
              <a:off x="5319" y="3628"/>
              <a:ext cx="20" cy="95"/>
            </a:xfrm>
            <a:custGeom>
              <a:avLst/>
              <a:gdLst>
                <a:gd name="T0" fmla="*/ 1 w 16"/>
                <a:gd name="T1" fmla="*/ 3 h 78"/>
                <a:gd name="T2" fmla="*/ 3 w 16"/>
                <a:gd name="T3" fmla="*/ 50 h 78"/>
                <a:gd name="T4" fmla="*/ 12 w 16"/>
                <a:gd name="T5" fmla="*/ 77 h 78"/>
                <a:gd name="T6" fmla="*/ 14 w 16"/>
                <a:gd name="T7" fmla="*/ 73 h 78"/>
                <a:gd name="T8" fmla="*/ 6 w 16"/>
                <a:gd name="T9" fmla="*/ 34 h 78"/>
                <a:gd name="T10" fmla="*/ 5 w 16"/>
                <a:gd name="T11" fmla="*/ 2 h 78"/>
                <a:gd name="T12" fmla="*/ 1 w 16"/>
                <a:gd name="T13" fmla="*/ 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78">
                  <a:moveTo>
                    <a:pt x="1" y="3"/>
                  </a:moveTo>
                  <a:cubicBezTo>
                    <a:pt x="4" y="18"/>
                    <a:pt x="2" y="35"/>
                    <a:pt x="3" y="50"/>
                  </a:cubicBezTo>
                  <a:cubicBezTo>
                    <a:pt x="3" y="58"/>
                    <a:pt x="3" y="72"/>
                    <a:pt x="12" y="77"/>
                  </a:cubicBezTo>
                  <a:cubicBezTo>
                    <a:pt x="14" y="78"/>
                    <a:pt x="16" y="75"/>
                    <a:pt x="14" y="73"/>
                  </a:cubicBezTo>
                  <a:cubicBezTo>
                    <a:pt x="4" y="67"/>
                    <a:pt x="6" y="43"/>
                    <a:pt x="6" y="34"/>
                  </a:cubicBezTo>
                  <a:cubicBezTo>
                    <a:pt x="6" y="23"/>
                    <a:pt x="7" y="12"/>
                    <a:pt x="5" y="2"/>
                  </a:cubicBezTo>
                  <a:cubicBezTo>
                    <a:pt x="4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6" name="Freeform 1068"/>
            <p:cNvSpPr/>
            <p:nvPr/>
          </p:nvSpPr>
          <p:spPr bwMode="auto">
            <a:xfrm>
              <a:off x="5331" y="3545"/>
              <a:ext cx="272" cy="166"/>
            </a:xfrm>
            <a:custGeom>
              <a:avLst/>
              <a:gdLst>
                <a:gd name="T0" fmla="*/ 3 w 223"/>
                <a:gd name="T1" fmla="*/ 135 h 136"/>
                <a:gd name="T2" fmla="*/ 105 w 223"/>
                <a:gd name="T3" fmla="*/ 115 h 136"/>
                <a:gd name="T4" fmla="*/ 156 w 223"/>
                <a:gd name="T5" fmla="*/ 101 h 136"/>
                <a:gd name="T6" fmla="*/ 221 w 223"/>
                <a:gd name="T7" fmla="*/ 88 h 136"/>
                <a:gd name="T8" fmla="*/ 223 w 223"/>
                <a:gd name="T9" fmla="*/ 84 h 136"/>
                <a:gd name="T10" fmla="*/ 215 w 223"/>
                <a:gd name="T11" fmla="*/ 2 h 136"/>
                <a:gd name="T12" fmla="*/ 212 w 223"/>
                <a:gd name="T13" fmla="*/ 0 h 136"/>
                <a:gd name="T14" fmla="*/ 184 w 223"/>
                <a:gd name="T15" fmla="*/ 2 h 136"/>
                <a:gd name="T16" fmla="*/ 157 w 223"/>
                <a:gd name="T17" fmla="*/ 5 h 136"/>
                <a:gd name="T18" fmla="*/ 157 w 223"/>
                <a:gd name="T19" fmla="*/ 9 h 136"/>
                <a:gd name="T20" fmla="*/ 202 w 223"/>
                <a:gd name="T21" fmla="*/ 5 h 136"/>
                <a:gd name="T22" fmla="*/ 210 w 223"/>
                <a:gd name="T23" fmla="*/ 12 h 136"/>
                <a:gd name="T24" fmla="*/ 208 w 223"/>
                <a:gd name="T25" fmla="*/ 32 h 136"/>
                <a:gd name="T26" fmla="*/ 211 w 223"/>
                <a:gd name="T27" fmla="*/ 68 h 136"/>
                <a:gd name="T28" fmla="*/ 217 w 223"/>
                <a:gd name="T29" fmla="*/ 82 h 136"/>
                <a:gd name="T30" fmla="*/ 196 w 223"/>
                <a:gd name="T31" fmla="*/ 87 h 136"/>
                <a:gd name="T32" fmla="*/ 98 w 223"/>
                <a:gd name="T33" fmla="*/ 112 h 136"/>
                <a:gd name="T34" fmla="*/ 2 w 223"/>
                <a:gd name="T35" fmla="*/ 131 h 136"/>
                <a:gd name="T36" fmla="*/ 3 w 223"/>
                <a:gd name="T37" fmla="*/ 13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3" h="136">
                  <a:moveTo>
                    <a:pt x="3" y="135"/>
                  </a:moveTo>
                  <a:cubicBezTo>
                    <a:pt x="36" y="124"/>
                    <a:pt x="71" y="122"/>
                    <a:pt x="105" y="115"/>
                  </a:cubicBezTo>
                  <a:cubicBezTo>
                    <a:pt x="122" y="111"/>
                    <a:pt x="139" y="105"/>
                    <a:pt x="156" y="101"/>
                  </a:cubicBezTo>
                  <a:cubicBezTo>
                    <a:pt x="177" y="96"/>
                    <a:pt x="200" y="89"/>
                    <a:pt x="221" y="88"/>
                  </a:cubicBezTo>
                  <a:cubicBezTo>
                    <a:pt x="222" y="87"/>
                    <a:pt x="223" y="86"/>
                    <a:pt x="223" y="84"/>
                  </a:cubicBezTo>
                  <a:cubicBezTo>
                    <a:pt x="209" y="59"/>
                    <a:pt x="211" y="30"/>
                    <a:pt x="215" y="2"/>
                  </a:cubicBezTo>
                  <a:cubicBezTo>
                    <a:pt x="215" y="1"/>
                    <a:pt x="214" y="0"/>
                    <a:pt x="212" y="0"/>
                  </a:cubicBezTo>
                  <a:cubicBezTo>
                    <a:pt x="203" y="2"/>
                    <a:pt x="193" y="1"/>
                    <a:pt x="184" y="2"/>
                  </a:cubicBezTo>
                  <a:cubicBezTo>
                    <a:pt x="175" y="3"/>
                    <a:pt x="166" y="5"/>
                    <a:pt x="157" y="5"/>
                  </a:cubicBezTo>
                  <a:cubicBezTo>
                    <a:pt x="154" y="5"/>
                    <a:pt x="154" y="9"/>
                    <a:pt x="157" y="9"/>
                  </a:cubicBezTo>
                  <a:cubicBezTo>
                    <a:pt x="172" y="9"/>
                    <a:pt x="186" y="5"/>
                    <a:pt x="202" y="5"/>
                  </a:cubicBezTo>
                  <a:cubicBezTo>
                    <a:pt x="208" y="5"/>
                    <a:pt x="211" y="4"/>
                    <a:pt x="210" y="12"/>
                  </a:cubicBezTo>
                  <a:cubicBezTo>
                    <a:pt x="209" y="18"/>
                    <a:pt x="209" y="25"/>
                    <a:pt x="208" y="32"/>
                  </a:cubicBezTo>
                  <a:cubicBezTo>
                    <a:pt x="208" y="44"/>
                    <a:pt x="209" y="56"/>
                    <a:pt x="211" y="68"/>
                  </a:cubicBezTo>
                  <a:cubicBezTo>
                    <a:pt x="213" y="73"/>
                    <a:pt x="215" y="78"/>
                    <a:pt x="217" y="82"/>
                  </a:cubicBezTo>
                  <a:cubicBezTo>
                    <a:pt x="217" y="83"/>
                    <a:pt x="197" y="87"/>
                    <a:pt x="196" y="87"/>
                  </a:cubicBezTo>
                  <a:cubicBezTo>
                    <a:pt x="164" y="95"/>
                    <a:pt x="131" y="105"/>
                    <a:pt x="98" y="112"/>
                  </a:cubicBezTo>
                  <a:cubicBezTo>
                    <a:pt x="66" y="119"/>
                    <a:pt x="33" y="121"/>
                    <a:pt x="2" y="131"/>
                  </a:cubicBezTo>
                  <a:cubicBezTo>
                    <a:pt x="0" y="132"/>
                    <a:pt x="1" y="136"/>
                    <a:pt x="3" y="13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7" name="Freeform 1069"/>
            <p:cNvSpPr/>
            <p:nvPr/>
          </p:nvSpPr>
          <p:spPr bwMode="auto">
            <a:xfrm>
              <a:off x="5469" y="3570"/>
              <a:ext cx="105" cy="17"/>
            </a:xfrm>
            <a:custGeom>
              <a:avLst/>
              <a:gdLst>
                <a:gd name="T0" fmla="*/ 83 w 86"/>
                <a:gd name="T1" fmla="*/ 0 h 14"/>
                <a:gd name="T2" fmla="*/ 2 w 86"/>
                <a:gd name="T3" fmla="*/ 9 h 14"/>
                <a:gd name="T4" fmla="*/ 3 w 86"/>
                <a:gd name="T5" fmla="*/ 13 h 14"/>
                <a:gd name="T6" fmla="*/ 83 w 86"/>
                <a:gd name="T7" fmla="*/ 4 h 14"/>
                <a:gd name="T8" fmla="*/ 83 w 86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14">
                  <a:moveTo>
                    <a:pt x="83" y="0"/>
                  </a:moveTo>
                  <a:cubicBezTo>
                    <a:pt x="56" y="3"/>
                    <a:pt x="29" y="6"/>
                    <a:pt x="2" y="9"/>
                  </a:cubicBezTo>
                  <a:cubicBezTo>
                    <a:pt x="0" y="10"/>
                    <a:pt x="1" y="14"/>
                    <a:pt x="3" y="13"/>
                  </a:cubicBezTo>
                  <a:cubicBezTo>
                    <a:pt x="30" y="10"/>
                    <a:pt x="56" y="7"/>
                    <a:pt x="83" y="4"/>
                  </a:cubicBezTo>
                  <a:cubicBezTo>
                    <a:pt x="86" y="4"/>
                    <a:pt x="86" y="0"/>
                    <a:pt x="83" y="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8" name="Freeform 1070"/>
            <p:cNvSpPr/>
            <p:nvPr/>
          </p:nvSpPr>
          <p:spPr bwMode="auto">
            <a:xfrm>
              <a:off x="5384" y="3590"/>
              <a:ext cx="191" cy="33"/>
            </a:xfrm>
            <a:custGeom>
              <a:avLst/>
              <a:gdLst>
                <a:gd name="T0" fmla="*/ 154 w 157"/>
                <a:gd name="T1" fmla="*/ 0 h 27"/>
                <a:gd name="T2" fmla="*/ 3 w 157"/>
                <a:gd name="T3" fmla="*/ 23 h 27"/>
                <a:gd name="T4" fmla="*/ 4 w 157"/>
                <a:gd name="T5" fmla="*/ 26 h 27"/>
                <a:gd name="T6" fmla="*/ 154 w 157"/>
                <a:gd name="T7" fmla="*/ 4 h 27"/>
                <a:gd name="T8" fmla="*/ 154 w 157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27">
                  <a:moveTo>
                    <a:pt x="154" y="0"/>
                  </a:moveTo>
                  <a:cubicBezTo>
                    <a:pt x="103" y="5"/>
                    <a:pt x="53" y="12"/>
                    <a:pt x="3" y="23"/>
                  </a:cubicBezTo>
                  <a:cubicBezTo>
                    <a:pt x="0" y="23"/>
                    <a:pt x="1" y="27"/>
                    <a:pt x="4" y="26"/>
                  </a:cubicBezTo>
                  <a:cubicBezTo>
                    <a:pt x="53" y="16"/>
                    <a:pt x="104" y="9"/>
                    <a:pt x="154" y="4"/>
                  </a:cubicBezTo>
                  <a:cubicBezTo>
                    <a:pt x="157" y="4"/>
                    <a:pt x="157" y="0"/>
                    <a:pt x="154" y="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9" name="Freeform 1071"/>
            <p:cNvSpPr/>
            <p:nvPr/>
          </p:nvSpPr>
          <p:spPr bwMode="auto">
            <a:xfrm>
              <a:off x="5342" y="3612"/>
              <a:ext cx="214" cy="41"/>
            </a:xfrm>
            <a:custGeom>
              <a:avLst/>
              <a:gdLst>
                <a:gd name="T0" fmla="*/ 172 w 175"/>
                <a:gd name="T1" fmla="*/ 1 h 34"/>
                <a:gd name="T2" fmla="*/ 85 w 175"/>
                <a:gd name="T3" fmla="*/ 15 h 34"/>
                <a:gd name="T4" fmla="*/ 3 w 175"/>
                <a:gd name="T5" fmla="*/ 28 h 34"/>
                <a:gd name="T6" fmla="*/ 3 w 175"/>
                <a:gd name="T7" fmla="*/ 32 h 34"/>
                <a:gd name="T8" fmla="*/ 73 w 175"/>
                <a:gd name="T9" fmla="*/ 22 h 34"/>
                <a:gd name="T10" fmla="*/ 172 w 175"/>
                <a:gd name="T11" fmla="*/ 5 h 34"/>
                <a:gd name="T12" fmla="*/ 172 w 175"/>
                <a:gd name="T13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34">
                  <a:moveTo>
                    <a:pt x="172" y="1"/>
                  </a:moveTo>
                  <a:cubicBezTo>
                    <a:pt x="143" y="4"/>
                    <a:pt x="114" y="10"/>
                    <a:pt x="85" y="15"/>
                  </a:cubicBezTo>
                  <a:cubicBezTo>
                    <a:pt x="58" y="20"/>
                    <a:pt x="30" y="30"/>
                    <a:pt x="3" y="28"/>
                  </a:cubicBezTo>
                  <a:cubicBezTo>
                    <a:pt x="0" y="28"/>
                    <a:pt x="0" y="32"/>
                    <a:pt x="3" y="32"/>
                  </a:cubicBezTo>
                  <a:cubicBezTo>
                    <a:pt x="27" y="34"/>
                    <a:pt x="50" y="26"/>
                    <a:pt x="73" y="22"/>
                  </a:cubicBezTo>
                  <a:cubicBezTo>
                    <a:pt x="106" y="16"/>
                    <a:pt x="139" y="8"/>
                    <a:pt x="172" y="5"/>
                  </a:cubicBezTo>
                  <a:cubicBezTo>
                    <a:pt x="175" y="4"/>
                    <a:pt x="175" y="0"/>
                    <a:pt x="172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0" name="Freeform 1072"/>
            <p:cNvSpPr/>
            <p:nvPr/>
          </p:nvSpPr>
          <p:spPr bwMode="auto">
            <a:xfrm>
              <a:off x="5352" y="3625"/>
              <a:ext cx="213" cy="43"/>
            </a:xfrm>
            <a:custGeom>
              <a:avLst/>
              <a:gdLst>
                <a:gd name="T0" fmla="*/ 171 w 175"/>
                <a:gd name="T1" fmla="*/ 1 h 35"/>
                <a:gd name="T2" fmla="*/ 91 w 175"/>
                <a:gd name="T3" fmla="*/ 14 h 35"/>
                <a:gd name="T4" fmla="*/ 3 w 175"/>
                <a:gd name="T5" fmla="*/ 31 h 35"/>
                <a:gd name="T6" fmla="*/ 3 w 175"/>
                <a:gd name="T7" fmla="*/ 35 h 35"/>
                <a:gd name="T8" fmla="*/ 80 w 175"/>
                <a:gd name="T9" fmla="*/ 21 h 35"/>
                <a:gd name="T10" fmla="*/ 173 w 175"/>
                <a:gd name="T11" fmla="*/ 5 h 35"/>
                <a:gd name="T12" fmla="*/ 171 w 175"/>
                <a:gd name="T13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35">
                  <a:moveTo>
                    <a:pt x="171" y="1"/>
                  </a:moveTo>
                  <a:cubicBezTo>
                    <a:pt x="145" y="5"/>
                    <a:pt x="118" y="10"/>
                    <a:pt x="91" y="14"/>
                  </a:cubicBezTo>
                  <a:cubicBezTo>
                    <a:pt x="62" y="20"/>
                    <a:pt x="33" y="29"/>
                    <a:pt x="3" y="31"/>
                  </a:cubicBezTo>
                  <a:cubicBezTo>
                    <a:pt x="0" y="31"/>
                    <a:pt x="0" y="35"/>
                    <a:pt x="3" y="35"/>
                  </a:cubicBezTo>
                  <a:cubicBezTo>
                    <a:pt x="29" y="33"/>
                    <a:pt x="54" y="25"/>
                    <a:pt x="80" y="21"/>
                  </a:cubicBezTo>
                  <a:cubicBezTo>
                    <a:pt x="111" y="15"/>
                    <a:pt x="142" y="10"/>
                    <a:pt x="173" y="5"/>
                  </a:cubicBezTo>
                  <a:cubicBezTo>
                    <a:pt x="175" y="4"/>
                    <a:pt x="174" y="0"/>
                    <a:pt x="171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1" name="Freeform 1073"/>
            <p:cNvSpPr/>
            <p:nvPr/>
          </p:nvSpPr>
          <p:spPr bwMode="auto">
            <a:xfrm>
              <a:off x="5330" y="3636"/>
              <a:ext cx="235" cy="45"/>
            </a:xfrm>
            <a:custGeom>
              <a:avLst/>
              <a:gdLst>
                <a:gd name="T0" fmla="*/ 189 w 193"/>
                <a:gd name="T1" fmla="*/ 1 h 37"/>
                <a:gd name="T2" fmla="*/ 2 w 193"/>
                <a:gd name="T3" fmla="*/ 33 h 37"/>
                <a:gd name="T4" fmla="*/ 3 w 193"/>
                <a:gd name="T5" fmla="*/ 37 h 37"/>
                <a:gd name="T6" fmla="*/ 191 w 193"/>
                <a:gd name="T7" fmla="*/ 5 h 37"/>
                <a:gd name="T8" fmla="*/ 189 w 193"/>
                <a:gd name="T9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37">
                  <a:moveTo>
                    <a:pt x="189" y="1"/>
                  </a:moveTo>
                  <a:cubicBezTo>
                    <a:pt x="127" y="12"/>
                    <a:pt x="65" y="20"/>
                    <a:pt x="2" y="33"/>
                  </a:cubicBezTo>
                  <a:cubicBezTo>
                    <a:pt x="0" y="33"/>
                    <a:pt x="1" y="37"/>
                    <a:pt x="3" y="37"/>
                  </a:cubicBezTo>
                  <a:cubicBezTo>
                    <a:pt x="65" y="24"/>
                    <a:pt x="128" y="16"/>
                    <a:pt x="191" y="5"/>
                  </a:cubicBezTo>
                  <a:cubicBezTo>
                    <a:pt x="193" y="4"/>
                    <a:pt x="192" y="0"/>
                    <a:pt x="189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2" name="Freeform 1074"/>
            <p:cNvSpPr/>
            <p:nvPr/>
          </p:nvSpPr>
          <p:spPr bwMode="auto">
            <a:xfrm>
              <a:off x="5348" y="3653"/>
              <a:ext cx="159" cy="36"/>
            </a:xfrm>
            <a:custGeom>
              <a:avLst/>
              <a:gdLst>
                <a:gd name="T0" fmla="*/ 126 w 130"/>
                <a:gd name="T1" fmla="*/ 1 h 29"/>
                <a:gd name="T2" fmla="*/ 2 w 130"/>
                <a:gd name="T3" fmla="*/ 25 h 29"/>
                <a:gd name="T4" fmla="*/ 4 w 130"/>
                <a:gd name="T5" fmla="*/ 29 h 29"/>
                <a:gd name="T6" fmla="*/ 128 w 130"/>
                <a:gd name="T7" fmla="*/ 5 h 29"/>
                <a:gd name="T8" fmla="*/ 126 w 130"/>
                <a:gd name="T9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29">
                  <a:moveTo>
                    <a:pt x="126" y="1"/>
                  </a:moveTo>
                  <a:cubicBezTo>
                    <a:pt x="85" y="9"/>
                    <a:pt x="44" y="19"/>
                    <a:pt x="2" y="25"/>
                  </a:cubicBezTo>
                  <a:cubicBezTo>
                    <a:pt x="0" y="25"/>
                    <a:pt x="1" y="29"/>
                    <a:pt x="4" y="29"/>
                  </a:cubicBezTo>
                  <a:cubicBezTo>
                    <a:pt x="45" y="23"/>
                    <a:pt x="86" y="13"/>
                    <a:pt x="128" y="5"/>
                  </a:cubicBezTo>
                  <a:cubicBezTo>
                    <a:pt x="130" y="4"/>
                    <a:pt x="129" y="0"/>
                    <a:pt x="126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3" name="Freeform 1075"/>
            <p:cNvSpPr/>
            <p:nvPr/>
          </p:nvSpPr>
          <p:spPr bwMode="auto">
            <a:xfrm>
              <a:off x="5261" y="3625"/>
              <a:ext cx="18" cy="70"/>
            </a:xfrm>
            <a:custGeom>
              <a:avLst/>
              <a:gdLst>
                <a:gd name="T0" fmla="*/ 10 w 15"/>
                <a:gd name="T1" fmla="*/ 3 h 57"/>
                <a:gd name="T2" fmla="*/ 2 w 15"/>
                <a:gd name="T3" fmla="*/ 54 h 57"/>
                <a:gd name="T4" fmla="*/ 6 w 15"/>
                <a:gd name="T5" fmla="*/ 54 h 57"/>
                <a:gd name="T6" fmla="*/ 13 w 15"/>
                <a:gd name="T7" fmla="*/ 5 h 57"/>
                <a:gd name="T8" fmla="*/ 10 w 15"/>
                <a:gd name="T9" fmla="*/ 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7">
                  <a:moveTo>
                    <a:pt x="10" y="3"/>
                  </a:moveTo>
                  <a:cubicBezTo>
                    <a:pt x="0" y="19"/>
                    <a:pt x="3" y="36"/>
                    <a:pt x="2" y="54"/>
                  </a:cubicBezTo>
                  <a:cubicBezTo>
                    <a:pt x="2" y="57"/>
                    <a:pt x="6" y="57"/>
                    <a:pt x="6" y="54"/>
                  </a:cubicBezTo>
                  <a:cubicBezTo>
                    <a:pt x="7" y="37"/>
                    <a:pt x="4" y="21"/>
                    <a:pt x="13" y="5"/>
                  </a:cubicBezTo>
                  <a:cubicBezTo>
                    <a:pt x="15" y="2"/>
                    <a:pt x="11" y="0"/>
                    <a:pt x="10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4" name="Freeform 1076"/>
            <p:cNvSpPr/>
            <p:nvPr/>
          </p:nvSpPr>
          <p:spPr bwMode="auto">
            <a:xfrm>
              <a:off x="5245" y="3625"/>
              <a:ext cx="17" cy="71"/>
            </a:xfrm>
            <a:custGeom>
              <a:avLst/>
              <a:gdLst>
                <a:gd name="T0" fmla="*/ 10 w 14"/>
                <a:gd name="T1" fmla="*/ 3 h 58"/>
                <a:gd name="T2" fmla="*/ 7 w 14"/>
                <a:gd name="T3" fmla="*/ 56 h 58"/>
                <a:gd name="T4" fmla="*/ 10 w 14"/>
                <a:gd name="T5" fmla="*/ 54 h 58"/>
                <a:gd name="T6" fmla="*/ 13 w 14"/>
                <a:gd name="T7" fmla="*/ 5 h 58"/>
                <a:gd name="T8" fmla="*/ 10 w 14"/>
                <a:gd name="T9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58">
                  <a:moveTo>
                    <a:pt x="10" y="3"/>
                  </a:moveTo>
                  <a:cubicBezTo>
                    <a:pt x="2" y="20"/>
                    <a:pt x="0" y="38"/>
                    <a:pt x="7" y="56"/>
                  </a:cubicBezTo>
                  <a:cubicBezTo>
                    <a:pt x="7" y="58"/>
                    <a:pt x="11" y="57"/>
                    <a:pt x="10" y="54"/>
                  </a:cubicBezTo>
                  <a:cubicBezTo>
                    <a:pt x="4" y="38"/>
                    <a:pt x="6" y="21"/>
                    <a:pt x="13" y="5"/>
                  </a:cubicBezTo>
                  <a:cubicBezTo>
                    <a:pt x="14" y="2"/>
                    <a:pt x="11" y="0"/>
                    <a:pt x="10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5" name="Freeform 1077"/>
            <p:cNvSpPr/>
            <p:nvPr/>
          </p:nvSpPr>
          <p:spPr bwMode="auto">
            <a:xfrm>
              <a:off x="5124" y="3589"/>
              <a:ext cx="22" cy="80"/>
            </a:xfrm>
            <a:custGeom>
              <a:avLst/>
              <a:gdLst>
                <a:gd name="T0" fmla="*/ 7 w 18"/>
                <a:gd name="T1" fmla="*/ 3 h 66"/>
                <a:gd name="T2" fmla="*/ 13 w 18"/>
                <a:gd name="T3" fmla="*/ 64 h 66"/>
                <a:gd name="T4" fmla="*/ 17 w 18"/>
                <a:gd name="T5" fmla="*/ 62 h 66"/>
                <a:gd name="T6" fmla="*/ 11 w 18"/>
                <a:gd name="T7" fmla="*/ 4 h 66"/>
                <a:gd name="T8" fmla="*/ 7 w 18"/>
                <a:gd name="T9" fmla="*/ 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66">
                  <a:moveTo>
                    <a:pt x="7" y="3"/>
                  </a:moveTo>
                  <a:cubicBezTo>
                    <a:pt x="2" y="23"/>
                    <a:pt x="0" y="46"/>
                    <a:pt x="13" y="64"/>
                  </a:cubicBezTo>
                  <a:cubicBezTo>
                    <a:pt x="14" y="66"/>
                    <a:pt x="18" y="64"/>
                    <a:pt x="17" y="62"/>
                  </a:cubicBezTo>
                  <a:cubicBezTo>
                    <a:pt x="4" y="45"/>
                    <a:pt x="6" y="23"/>
                    <a:pt x="11" y="4"/>
                  </a:cubicBezTo>
                  <a:cubicBezTo>
                    <a:pt x="11" y="1"/>
                    <a:pt x="7" y="0"/>
                    <a:pt x="7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6" name="Freeform 1078"/>
            <p:cNvSpPr/>
            <p:nvPr/>
          </p:nvSpPr>
          <p:spPr bwMode="auto">
            <a:xfrm>
              <a:off x="5113" y="3591"/>
              <a:ext cx="17" cy="65"/>
            </a:xfrm>
            <a:custGeom>
              <a:avLst/>
              <a:gdLst>
                <a:gd name="T0" fmla="*/ 10 w 14"/>
                <a:gd name="T1" fmla="*/ 3 h 53"/>
                <a:gd name="T2" fmla="*/ 7 w 14"/>
                <a:gd name="T3" fmla="*/ 51 h 53"/>
                <a:gd name="T4" fmla="*/ 10 w 14"/>
                <a:gd name="T5" fmla="*/ 49 h 53"/>
                <a:gd name="T6" fmla="*/ 14 w 14"/>
                <a:gd name="T7" fmla="*/ 4 h 53"/>
                <a:gd name="T8" fmla="*/ 10 w 14"/>
                <a:gd name="T9" fmla="*/ 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53">
                  <a:moveTo>
                    <a:pt x="10" y="3"/>
                  </a:moveTo>
                  <a:cubicBezTo>
                    <a:pt x="6" y="19"/>
                    <a:pt x="0" y="35"/>
                    <a:pt x="7" y="51"/>
                  </a:cubicBezTo>
                  <a:cubicBezTo>
                    <a:pt x="8" y="53"/>
                    <a:pt x="11" y="51"/>
                    <a:pt x="10" y="49"/>
                  </a:cubicBezTo>
                  <a:cubicBezTo>
                    <a:pt x="4" y="35"/>
                    <a:pt x="10" y="18"/>
                    <a:pt x="14" y="4"/>
                  </a:cubicBezTo>
                  <a:cubicBezTo>
                    <a:pt x="14" y="1"/>
                    <a:pt x="10" y="0"/>
                    <a:pt x="10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7" name="Freeform 1079"/>
            <p:cNvSpPr/>
            <p:nvPr/>
          </p:nvSpPr>
          <p:spPr bwMode="auto">
            <a:xfrm>
              <a:off x="5239" y="3675"/>
              <a:ext cx="323" cy="121"/>
            </a:xfrm>
            <a:custGeom>
              <a:avLst/>
              <a:gdLst>
                <a:gd name="T0" fmla="*/ 19 w 265"/>
                <a:gd name="T1" fmla="*/ 28 h 99"/>
                <a:gd name="T2" fmla="*/ 9 w 265"/>
                <a:gd name="T3" fmla="*/ 77 h 99"/>
                <a:gd name="T4" fmla="*/ 32 w 265"/>
                <a:gd name="T5" fmla="*/ 98 h 99"/>
                <a:gd name="T6" fmla="*/ 226 w 265"/>
                <a:gd name="T7" fmla="*/ 79 h 99"/>
                <a:gd name="T8" fmla="*/ 256 w 265"/>
                <a:gd name="T9" fmla="*/ 80 h 99"/>
                <a:gd name="T10" fmla="*/ 261 w 265"/>
                <a:gd name="T11" fmla="*/ 74 h 99"/>
                <a:gd name="T12" fmla="*/ 259 w 265"/>
                <a:gd name="T13" fmla="*/ 52 h 99"/>
                <a:gd name="T14" fmla="*/ 261 w 265"/>
                <a:gd name="T15" fmla="*/ 27 h 99"/>
                <a:gd name="T16" fmla="*/ 254 w 265"/>
                <a:gd name="T17" fmla="*/ 3 h 99"/>
                <a:gd name="T18" fmla="*/ 180 w 265"/>
                <a:gd name="T19" fmla="*/ 5 h 99"/>
                <a:gd name="T20" fmla="*/ 180 w 265"/>
                <a:gd name="T21" fmla="*/ 9 h 99"/>
                <a:gd name="T22" fmla="*/ 239 w 265"/>
                <a:gd name="T23" fmla="*/ 7 h 99"/>
                <a:gd name="T24" fmla="*/ 254 w 265"/>
                <a:gd name="T25" fmla="*/ 7 h 99"/>
                <a:gd name="T26" fmla="*/ 257 w 265"/>
                <a:gd name="T27" fmla="*/ 27 h 99"/>
                <a:gd name="T28" fmla="*/ 255 w 265"/>
                <a:gd name="T29" fmla="*/ 59 h 99"/>
                <a:gd name="T30" fmla="*/ 250 w 265"/>
                <a:gd name="T31" fmla="*/ 76 h 99"/>
                <a:gd name="T32" fmla="*/ 226 w 265"/>
                <a:gd name="T33" fmla="*/ 75 h 99"/>
                <a:gd name="T34" fmla="*/ 161 w 265"/>
                <a:gd name="T35" fmla="*/ 83 h 99"/>
                <a:gd name="T36" fmla="*/ 93 w 265"/>
                <a:gd name="T37" fmla="*/ 87 h 99"/>
                <a:gd name="T38" fmla="*/ 28 w 265"/>
                <a:gd name="T39" fmla="*/ 94 h 99"/>
                <a:gd name="T40" fmla="*/ 22 w 265"/>
                <a:gd name="T41" fmla="*/ 31 h 99"/>
                <a:gd name="T42" fmla="*/ 19 w 265"/>
                <a:gd name="T43" fmla="*/ 28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5" h="99">
                  <a:moveTo>
                    <a:pt x="19" y="28"/>
                  </a:moveTo>
                  <a:cubicBezTo>
                    <a:pt x="7" y="42"/>
                    <a:pt x="6" y="59"/>
                    <a:pt x="9" y="77"/>
                  </a:cubicBezTo>
                  <a:cubicBezTo>
                    <a:pt x="11" y="93"/>
                    <a:pt x="15" y="99"/>
                    <a:pt x="32" y="98"/>
                  </a:cubicBezTo>
                  <a:cubicBezTo>
                    <a:pt x="97" y="91"/>
                    <a:pt x="162" y="87"/>
                    <a:pt x="226" y="79"/>
                  </a:cubicBezTo>
                  <a:cubicBezTo>
                    <a:pt x="236" y="78"/>
                    <a:pt x="246" y="80"/>
                    <a:pt x="256" y="80"/>
                  </a:cubicBezTo>
                  <a:cubicBezTo>
                    <a:pt x="259" y="80"/>
                    <a:pt x="260" y="77"/>
                    <a:pt x="261" y="74"/>
                  </a:cubicBezTo>
                  <a:cubicBezTo>
                    <a:pt x="262" y="67"/>
                    <a:pt x="259" y="60"/>
                    <a:pt x="259" y="52"/>
                  </a:cubicBezTo>
                  <a:cubicBezTo>
                    <a:pt x="260" y="44"/>
                    <a:pt x="261" y="35"/>
                    <a:pt x="261" y="27"/>
                  </a:cubicBezTo>
                  <a:cubicBezTo>
                    <a:pt x="262" y="19"/>
                    <a:pt x="265" y="4"/>
                    <a:pt x="254" y="3"/>
                  </a:cubicBezTo>
                  <a:cubicBezTo>
                    <a:pt x="230" y="0"/>
                    <a:pt x="204" y="3"/>
                    <a:pt x="180" y="5"/>
                  </a:cubicBezTo>
                  <a:cubicBezTo>
                    <a:pt x="177" y="5"/>
                    <a:pt x="177" y="9"/>
                    <a:pt x="180" y="9"/>
                  </a:cubicBezTo>
                  <a:cubicBezTo>
                    <a:pt x="199" y="7"/>
                    <a:pt x="219" y="7"/>
                    <a:pt x="239" y="7"/>
                  </a:cubicBezTo>
                  <a:cubicBezTo>
                    <a:pt x="244" y="7"/>
                    <a:pt x="249" y="7"/>
                    <a:pt x="254" y="7"/>
                  </a:cubicBezTo>
                  <a:cubicBezTo>
                    <a:pt x="260" y="7"/>
                    <a:pt x="258" y="23"/>
                    <a:pt x="257" y="27"/>
                  </a:cubicBezTo>
                  <a:cubicBezTo>
                    <a:pt x="257" y="37"/>
                    <a:pt x="254" y="48"/>
                    <a:pt x="255" y="59"/>
                  </a:cubicBezTo>
                  <a:cubicBezTo>
                    <a:pt x="256" y="65"/>
                    <a:pt x="259" y="77"/>
                    <a:pt x="250" y="76"/>
                  </a:cubicBezTo>
                  <a:cubicBezTo>
                    <a:pt x="242" y="75"/>
                    <a:pt x="234" y="75"/>
                    <a:pt x="226" y="75"/>
                  </a:cubicBezTo>
                  <a:cubicBezTo>
                    <a:pt x="204" y="77"/>
                    <a:pt x="183" y="82"/>
                    <a:pt x="161" y="83"/>
                  </a:cubicBezTo>
                  <a:cubicBezTo>
                    <a:pt x="139" y="84"/>
                    <a:pt x="116" y="86"/>
                    <a:pt x="93" y="87"/>
                  </a:cubicBezTo>
                  <a:cubicBezTo>
                    <a:pt x="71" y="89"/>
                    <a:pt x="49" y="92"/>
                    <a:pt x="28" y="94"/>
                  </a:cubicBezTo>
                  <a:cubicBezTo>
                    <a:pt x="0" y="96"/>
                    <a:pt x="13" y="41"/>
                    <a:pt x="22" y="31"/>
                  </a:cubicBezTo>
                  <a:cubicBezTo>
                    <a:pt x="23" y="28"/>
                    <a:pt x="21" y="26"/>
                    <a:pt x="19" y="2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8" name="Freeform 1080"/>
            <p:cNvSpPr/>
            <p:nvPr/>
          </p:nvSpPr>
          <p:spPr bwMode="auto">
            <a:xfrm>
              <a:off x="5097" y="3662"/>
              <a:ext cx="156" cy="119"/>
            </a:xfrm>
            <a:custGeom>
              <a:avLst/>
              <a:gdLst>
                <a:gd name="T0" fmla="*/ 126 w 128"/>
                <a:gd name="T1" fmla="*/ 94 h 98"/>
                <a:gd name="T2" fmla="*/ 47 w 128"/>
                <a:gd name="T3" fmla="*/ 5 h 98"/>
                <a:gd name="T4" fmla="*/ 44 w 128"/>
                <a:gd name="T5" fmla="*/ 2 h 98"/>
                <a:gd name="T6" fmla="*/ 38 w 128"/>
                <a:gd name="T7" fmla="*/ 14 h 98"/>
                <a:gd name="T8" fmla="*/ 42 w 128"/>
                <a:gd name="T9" fmla="*/ 14 h 98"/>
                <a:gd name="T10" fmla="*/ 47 w 128"/>
                <a:gd name="T11" fmla="*/ 5 h 98"/>
                <a:gd name="T12" fmla="*/ 44 w 128"/>
                <a:gd name="T13" fmla="*/ 2 h 98"/>
                <a:gd name="T14" fmla="*/ 125 w 128"/>
                <a:gd name="T15" fmla="*/ 97 h 98"/>
                <a:gd name="T16" fmla="*/ 126 w 128"/>
                <a:gd name="T17" fmla="*/ 9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8" h="98">
                  <a:moveTo>
                    <a:pt x="126" y="94"/>
                  </a:moveTo>
                  <a:cubicBezTo>
                    <a:pt x="92" y="88"/>
                    <a:pt x="6" y="48"/>
                    <a:pt x="47" y="5"/>
                  </a:cubicBezTo>
                  <a:cubicBezTo>
                    <a:pt x="46" y="4"/>
                    <a:pt x="45" y="3"/>
                    <a:pt x="44" y="2"/>
                  </a:cubicBezTo>
                  <a:cubicBezTo>
                    <a:pt x="40" y="7"/>
                    <a:pt x="38" y="8"/>
                    <a:pt x="38" y="14"/>
                  </a:cubicBezTo>
                  <a:cubicBezTo>
                    <a:pt x="38" y="16"/>
                    <a:pt x="42" y="16"/>
                    <a:pt x="42" y="14"/>
                  </a:cubicBezTo>
                  <a:cubicBezTo>
                    <a:pt x="42" y="10"/>
                    <a:pt x="44" y="8"/>
                    <a:pt x="47" y="5"/>
                  </a:cubicBezTo>
                  <a:cubicBezTo>
                    <a:pt x="49" y="3"/>
                    <a:pt x="46" y="0"/>
                    <a:pt x="44" y="2"/>
                  </a:cubicBezTo>
                  <a:cubicBezTo>
                    <a:pt x="0" y="49"/>
                    <a:pt x="88" y="92"/>
                    <a:pt x="125" y="97"/>
                  </a:cubicBezTo>
                  <a:cubicBezTo>
                    <a:pt x="127" y="98"/>
                    <a:pt x="128" y="94"/>
                    <a:pt x="126" y="9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9" name="Freeform 1081"/>
            <p:cNvSpPr/>
            <p:nvPr/>
          </p:nvSpPr>
          <p:spPr bwMode="auto">
            <a:xfrm>
              <a:off x="5214" y="3706"/>
              <a:ext cx="19" cy="63"/>
            </a:xfrm>
            <a:custGeom>
              <a:avLst/>
              <a:gdLst>
                <a:gd name="T0" fmla="*/ 11 w 15"/>
                <a:gd name="T1" fmla="*/ 2 h 52"/>
                <a:gd name="T2" fmla="*/ 4 w 15"/>
                <a:gd name="T3" fmla="*/ 49 h 52"/>
                <a:gd name="T4" fmla="*/ 8 w 15"/>
                <a:gd name="T5" fmla="*/ 48 h 52"/>
                <a:gd name="T6" fmla="*/ 14 w 15"/>
                <a:gd name="T7" fmla="*/ 4 h 52"/>
                <a:gd name="T8" fmla="*/ 11 w 15"/>
                <a:gd name="T9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2">
                  <a:moveTo>
                    <a:pt x="11" y="2"/>
                  </a:moveTo>
                  <a:cubicBezTo>
                    <a:pt x="4" y="17"/>
                    <a:pt x="0" y="33"/>
                    <a:pt x="4" y="49"/>
                  </a:cubicBezTo>
                  <a:cubicBezTo>
                    <a:pt x="5" y="52"/>
                    <a:pt x="9" y="50"/>
                    <a:pt x="8" y="48"/>
                  </a:cubicBezTo>
                  <a:cubicBezTo>
                    <a:pt x="4" y="33"/>
                    <a:pt x="8" y="18"/>
                    <a:pt x="14" y="4"/>
                  </a:cubicBezTo>
                  <a:cubicBezTo>
                    <a:pt x="15" y="2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0" name="Freeform 1082"/>
            <p:cNvSpPr/>
            <p:nvPr/>
          </p:nvSpPr>
          <p:spPr bwMode="auto">
            <a:xfrm>
              <a:off x="5218" y="3713"/>
              <a:ext cx="21" cy="56"/>
            </a:xfrm>
            <a:custGeom>
              <a:avLst/>
              <a:gdLst>
                <a:gd name="T0" fmla="*/ 12 w 17"/>
                <a:gd name="T1" fmla="*/ 3 h 46"/>
                <a:gd name="T2" fmla="*/ 0 w 17"/>
                <a:gd name="T3" fmla="*/ 42 h 46"/>
                <a:gd name="T4" fmla="*/ 4 w 17"/>
                <a:gd name="T5" fmla="*/ 43 h 46"/>
                <a:gd name="T6" fmla="*/ 16 w 17"/>
                <a:gd name="T7" fmla="*/ 4 h 46"/>
                <a:gd name="T8" fmla="*/ 12 w 17"/>
                <a:gd name="T9" fmla="*/ 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6">
                  <a:moveTo>
                    <a:pt x="12" y="3"/>
                  </a:moveTo>
                  <a:cubicBezTo>
                    <a:pt x="8" y="16"/>
                    <a:pt x="3" y="29"/>
                    <a:pt x="0" y="42"/>
                  </a:cubicBezTo>
                  <a:cubicBezTo>
                    <a:pt x="0" y="44"/>
                    <a:pt x="3" y="46"/>
                    <a:pt x="4" y="43"/>
                  </a:cubicBezTo>
                  <a:cubicBezTo>
                    <a:pt x="7" y="29"/>
                    <a:pt x="12" y="17"/>
                    <a:pt x="16" y="4"/>
                  </a:cubicBezTo>
                  <a:cubicBezTo>
                    <a:pt x="17" y="1"/>
                    <a:pt x="13" y="0"/>
                    <a:pt x="12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1" name="Freeform 1083"/>
            <p:cNvSpPr/>
            <p:nvPr/>
          </p:nvSpPr>
          <p:spPr bwMode="auto">
            <a:xfrm>
              <a:off x="5170" y="3698"/>
              <a:ext cx="13" cy="49"/>
            </a:xfrm>
            <a:custGeom>
              <a:avLst/>
              <a:gdLst>
                <a:gd name="T0" fmla="*/ 3 w 10"/>
                <a:gd name="T1" fmla="*/ 3 h 40"/>
                <a:gd name="T2" fmla="*/ 5 w 10"/>
                <a:gd name="T3" fmla="*/ 37 h 40"/>
                <a:gd name="T4" fmla="*/ 9 w 10"/>
                <a:gd name="T5" fmla="*/ 35 h 40"/>
                <a:gd name="T6" fmla="*/ 7 w 10"/>
                <a:gd name="T7" fmla="*/ 3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3" y="15"/>
                    <a:pt x="0" y="27"/>
                    <a:pt x="5" y="37"/>
                  </a:cubicBezTo>
                  <a:cubicBezTo>
                    <a:pt x="6" y="40"/>
                    <a:pt x="10" y="38"/>
                    <a:pt x="9" y="35"/>
                  </a:cubicBezTo>
                  <a:cubicBezTo>
                    <a:pt x="4" y="25"/>
                    <a:pt x="7" y="14"/>
                    <a:pt x="7" y="3"/>
                  </a:cubicBezTo>
                  <a:cubicBezTo>
                    <a:pt x="7" y="0"/>
                    <a:pt x="3" y="0"/>
                    <a:pt x="3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2" name="Freeform 1084"/>
            <p:cNvSpPr/>
            <p:nvPr/>
          </p:nvSpPr>
          <p:spPr bwMode="auto">
            <a:xfrm>
              <a:off x="5169" y="3697"/>
              <a:ext cx="8" cy="46"/>
            </a:xfrm>
            <a:custGeom>
              <a:avLst/>
              <a:gdLst>
                <a:gd name="T0" fmla="*/ 2 w 6"/>
                <a:gd name="T1" fmla="*/ 3 h 38"/>
                <a:gd name="T2" fmla="*/ 1 w 6"/>
                <a:gd name="T3" fmla="*/ 35 h 38"/>
                <a:gd name="T4" fmla="*/ 5 w 6"/>
                <a:gd name="T5" fmla="*/ 35 h 38"/>
                <a:gd name="T6" fmla="*/ 6 w 6"/>
                <a:gd name="T7" fmla="*/ 4 h 38"/>
                <a:gd name="T8" fmla="*/ 2 w 6"/>
                <a:gd name="T9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8">
                  <a:moveTo>
                    <a:pt x="2" y="3"/>
                  </a:moveTo>
                  <a:cubicBezTo>
                    <a:pt x="0" y="13"/>
                    <a:pt x="0" y="24"/>
                    <a:pt x="1" y="35"/>
                  </a:cubicBezTo>
                  <a:cubicBezTo>
                    <a:pt x="1" y="38"/>
                    <a:pt x="5" y="38"/>
                    <a:pt x="5" y="35"/>
                  </a:cubicBezTo>
                  <a:cubicBezTo>
                    <a:pt x="4" y="24"/>
                    <a:pt x="4" y="14"/>
                    <a:pt x="6" y="4"/>
                  </a:cubicBezTo>
                  <a:cubicBezTo>
                    <a:pt x="6" y="1"/>
                    <a:pt x="2" y="0"/>
                    <a:pt x="2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3" name="Freeform 1085"/>
            <p:cNvSpPr/>
            <p:nvPr/>
          </p:nvSpPr>
          <p:spPr bwMode="auto">
            <a:xfrm>
              <a:off x="5278" y="3695"/>
              <a:ext cx="240" cy="31"/>
            </a:xfrm>
            <a:custGeom>
              <a:avLst/>
              <a:gdLst>
                <a:gd name="T0" fmla="*/ 2 w 197"/>
                <a:gd name="T1" fmla="*/ 25 h 26"/>
                <a:gd name="T2" fmla="*/ 96 w 197"/>
                <a:gd name="T3" fmla="*/ 18 h 26"/>
                <a:gd name="T4" fmla="*/ 195 w 197"/>
                <a:gd name="T5" fmla="*/ 4 h 26"/>
                <a:gd name="T6" fmla="*/ 195 w 197"/>
                <a:gd name="T7" fmla="*/ 0 h 26"/>
                <a:gd name="T8" fmla="*/ 102 w 197"/>
                <a:gd name="T9" fmla="*/ 13 h 26"/>
                <a:gd name="T10" fmla="*/ 2 w 197"/>
                <a:gd name="T11" fmla="*/ 21 h 26"/>
                <a:gd name="T12" fmla="*/ 2 w 197"/>
                <a:gd name="T13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7" h="26">
                  <a:moveTo>
                    <a:pt x="2" y="25"/>
                  </a:moveTo>
                  <a:cubicBezTo>
                    <a:pt x="34" y="21"/>
                    <a:pt x="65" y="21"/>
                    <a:pt x="96" y="18"/>
                  </a:cubicBezTo>
                  <a:cubicBezTo>
                    <a:pt x="129" y="14"/>
                    <a:pt x="162" y="7"/>
                    <a:pt x="195" y="4"/>
                  </a:cubicBezTo>
                  <a:cubicBezTo>
                    <a:pt x="197" y="4"/>
                    <a:pt x="197" y="0"/>
                    <a:pt x="195" y="0"/>
                  </a:cubicBezTo>
                  <a:cubicBezTo>
                    <a:pt x="164" y="3"/>
                    <a:pt x="133" y="9"/>
                    <a:pt x="102" y="13"/>
                  </a:cubicBezTo>
                  <a:cubicBezTo>
                    <a:pt x="69" y="17"/>
                    <a:pt x="36" y="17"/>
                    <a:pt x="2" y="21"/>
                  </a:cubicBezTo>
                  <a:cubicBezTo>
                    <a:pt x="0" y="21"/>
                    <a:pt x="0" y="26"/>
                    <a:pt x="2" y="2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4" name="Freeform 1086"/>
            <p:cNvSpPr/>
            <p:nvPr/>
          </p:nvSpPr>
          <p:spPr bwMode="auto">
            <a:xfrm>
              <a:off x="5301" y="3708"/>
              <a:ext cx="229" cy="31"/>
            </a:xfrm>
            <a:custGeom>
              <a:avLst/>
              <a:gdLst>
                <a:gd name="T0" fmla="*/ 3 w 188"/>
                <a:gd name="T1" fmla="*/ 25 h 25"/>
                <a:gd name="T2" fmla="*/ 96 w 188"/>
                <a:gd name="T3" fmla="*/ 17 h 25"/>
                <a:gd name="T4" fmla="*/ 185 w 188"/>
                <a:gd name="T5" fmla="*/ 4 h 25"/>
                <a:gd name="T6" fmla="*/ 185 w 188"/>
                <a:gd name="T7" fmla="*/ 0 h 25"/>
                <a:gd name="T8" fmla="*/ 96 w 188"/>
                <a:gd name="T9" fmla="*/ 13 h 25"/>
                <a:gd name="T10" fmla="*/ 3 w 188"/>
                <a:gd name="T11" fmla="*/ 21 h 25"/>
                <a:gd name="T12" fmla="*/ 3 w 188"/>
                <a:gd name="T1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" h="25">
                  <a:moveTo>
                    <a:pt x="3" y="25"/>
                  </a:moveTo>
                  <a:cubicBezTo>
                    <a:pt x="34" y="22"/>
                    <a:pt x="65" y="20"/>
                    <a:pt x="96" y="17"/>
                  </a:cubicBezTo>
                  <a:cubicBezTo>
                    <a:pt x="126" y="14"/>
                    <a:pt x="155" y="6"/>
                    <a:pt x="185" y="4"/>
                  </a:cubicBezTo>
                  <a:cubicBezTo>
                    <a:pt x="188" y="4"/>
                    <a:pt x="188" y="0"/>
                    <a:pt x="185" y="0"/>
                  </a:cubicBezTo>
                  <a:cubicBezTo>
                    <a:pt x="155" y="2"/>
                    <a:pt x="126" y="10"/>
                    <a:pt x="96" y="13"/>
                  </a:cubicBezTo>
                  <a:cubicBezTo>
                    <a:pt x="65" y="16"/>
                    <a:pt x="34" y="17"/>
                    <a:pt x="3" y="21"/>
                  </a:cubicBezTo>
                  <a:cubicBezTo>
                    <a:pt x="0" y="22"/>
                    <a:pt x="0" y="25"/>
                    <a:pt x="3" y="2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5" name="Freeform 1087"/>
            <p:cNvSpPr/>
            <p:nvPr/>
          </p:nvSpPr>
          <p:spPr bwMode="auto">
            <a:xfrm>
              <a:off x="5290" y="3719"/>
              <a:ext cx="216" cy="34"/>
            </a:xfrm>
            <a:custGeom>
              <a:avLst/>
              <a:gdLst>
                <a:gd name="T0" fmla="*/ 3 w 177"/>
                <a:gd name="T1" fmla="*/ 27 h 28"/>
                <a:gd name="T2" fmla="*/ 174 w 177"/>
                <a:gd name="T3" fmla="*/ 4 h 28"/>
                <a:gd name="T4" fmla="*/ 173 w 177"/>
                <a:gd name="T5" fmla="*/ 0 h 28"/>
                <a:gd name="T6" fmla="*/ 3 w 177"/>
                <a:gd name="T7" fmla="*/ 23 h 28"/>
                <a:gd name="T8" fmla="*/ 3 w 177"/>
                <a:gd name="T9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28">
                  <a:moveTo>
                    <a:pt x="3" y="27"/>
                  </a:moveTo>
                  <a:cubicBezTo>
                    <a:pt x="60" y="22"/>
                    <a:pt x="118" y="18"/>
                    <a:pt x="174" y="4"/>
                  </a:cubicBezTo>
                  <a:cubicBezTo>
                    <a:pt x="177" y="4"/>
                    <a:pt x="176" y="0"/>
                    <a:pt x="173" y="0"/>
                  </a:cubicBezTo>
                  <a:cubicBezTo>
                    <a:pt x="117" y="13"/>
                    <a:pt x="60" y="18"/>
                    <a:pt x="3" y="23"/>
                  </a:cubicBezTo>
                  <a:cubicBezTo>
                    <a:pt x="0" y="24"/>
                    <a:pt x="0" y="28"/>
                    <a:pt x="3" y="2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6" name="Freeform 1088"/>
            <p:cNvSpPr/>
            <p:nvPr/>
          </p:nvSpPr>
          <p:spPr bwMode="auto">
            <a:xfrm>
              <a:off x="5303" y="3728"/>
              <a:ext cx="220" cy="37"/>
            </a:xfrm>
            <a:custGeom>
              <a:avLst/>
              <a:gdLst>
                <a:gd name="T0" fmla="*/ 2 w 180"/>
                <a:gd name="T1" fmla="*/ 31 h 31"/>
                <a:gd name="T2" fmla="*/ 96 w 180"/>
                <a:gd name="T3" fmla="*/ 18 h 31"/>
                <a:gd name="T4" fmla="*/ 177 w 180"/>
                <a:gd name="T5" fmla="*/ 5 h 31"/>
                <a:gd name="T6" fmla="*/ 176 w 180"/>
                <a:gd name="T7" fmla="*/ 1 h 31"/>
                <a:gd name="T8" fmla="*/ 90 w 180"/>
                <a:gd name="T9" fmla="*/ 15 h 31"/>
                <a:gd name="T10" fmla="*/ 2 w 180"/>
                <a:gd name="T11" fmla="*/ 26 h 31"/>
                <a:gd name="T12" fmla="*/ 2 w 180"/>
                <a:gd name="T1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0" h="31">
                  <a:moveTo>
                    <a:pt x="2" y="31"/>
                  </a:moveTo>
                  <a:cubicBezTo>
                    <a:pt x="34" y="27"/>
                    <a:pt x="65" y="22"/>
                    <a:pt x="96" y="18"/>
                  </a:cubicBezTo>
                  <a:cubicBezTo>
                    <a:pt x="123" y="15"/>
                    <a:pt x="151" y="12"/>
                    <a:pt x="177" y="5"/>
                  </a:cubicBezTo>
                  <a:cubicBezTo>
                    <a:pt x="180" y="5"/>
                    <a:pt x="179" y="0"/>
                    <a:pt x="176" y="1"/>
                  </a:cubicBezTo>
                  <a:cubicBezTo>
                    <a:pt x="148" y="9"/>
                    <a:pt x="119" y="11"/>
                    <a:pt x="90" y="15"/>
                  </a:cubicBezTo>
                  <a:cubicBezTo>
                    <a:pt x="61" y="19"/>
                    <a:pt x="32" y="23"/>
                    <a:pt x="2" y="26"/>
                  </a:cubicBezTo>
                  <a:cubicBezTo>
                    <a:pt x="0" y="27"/>
                    <a:pt x="0" y="31"/>
                    <a:pt x="2" y="3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7" name="Freeform 1089"/>
            <p:cNvSpPr/>
            <p:nvPr/>
          </p:nvSpPr>
          <p:spPr bwMode="auto">
            <a:xfrm>
              <a:off x="5307" y="3746"/>
              <a:ext cx="201" cy="36"/>
            </a:xfrm>
            <a:custGeom>
              <a:avLst/>
              <a:gdLst>
                <a:gd name="T0" fmla="*/ 4 w 165"/>
                <a:gd name="T1" fmla="*/ 29 h 30"/>
                <a:gd name="T2" fmla="*/ 89 w 165"/>
                <a:gd name="T3" fmla="*/ 17 h 30"/>
                <a:gd name="T4" fmla="*/ 162 w 165"/>
                <a:gd name="T5" fmla="*/ 5 h 30"/>
                <a:gd name="T6" fmla="*/ 161 w 165"/>
                <a:gd name="T7" fmla="*/ 2 h 30"/>
                <a:gd name="T8" fmla="*/ 83 w 165"/>
                <a:gd name="T9" fmla="*/ 14 h 30"/>
                <a:gd name="T10" fmla="*/ 3 w 165"/>
                <a:gd name="T11" fmla="*/ 26 h 30"/>
                <a:gd name="T12" fmla="*/ 4 w 165"/>
                <a:gd name="T1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5" h="30">
                  <a:moveTo>
                    <a:pt x="4" y="29"/>
                  </a:moveTo>
                  <a:cubicBezTo>
                    <a:pt x="33" y="25"/>
                    <a:pt x="61" y="21"/>
                    <a:pt x="89" y="17"/>
                  </a:cubicBezTo>
                  <a:cubicBezTo>
                    <a:pt x="114" y="14"/>
                    <a:pt x="139" y="13"/>
                    <a:pt x="162" y="5"/>
                  </a:cubicBezTo>
                  <a:cubicBezTo>
                    <a:pt x="165" y="5"/>
                    <a:pt x="164" y="0"/>
                    <a:pt x="161" y="2"/>
                  </a:cubicBezTo>
                  <a:cubicBezTo>
                    <a:pt x="136" y="9"/>
                    <a:pt x="109" y="10"/>
                    <a:pt x="83" y="14"/>
                  </a:cubicBezTo>
                  <a:cubicBezTo>
                    <a:pt x="57" y="17"/>
                    <a:pt x="30" y="21"/>
                    <a:pt x="3" y="26"/>
                  </a:cubicBezTo>
                  <a:cubicBezTo>
                    <a:pt x="0" y="26"/>
                    <a:pt x="2" y="30"/>
                    <a:pt x="4" y="2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8" name="Freeform 1090"/>
            <p:cNvSpPr/>
            <p:nvPr/>
          </p:nvSpPr>
          <p:spPr bwMode="auto">
            <a:xfrm>
              <a:off x="5346" y="3759"/>
              <a:ext cx="102" cy="22"/>
            </a:xfrm>
            <a:custGeom>
              <a:avLst/>
              <a:gdLst>
                <a:gd name="T0" fmla="*/ 4 w 84"/>
                <a:gd name="T1" fmla="*/ 17 h 18"/>
                <a:gd name="T2" fmla="*/ 81 w 84"/>
                <a:gd name="T3" fmla="*/ 5 h 18"/>
                <a:gd name="T4" fmla="*/ 80 w 84"/>
                <a:gd name="T5" fmla="*/ 0 h 18"/>
                <a:gd name="T6" fmla="*/ 2 w 84"/>
                <a:gd name="T7" fmla="*/ 14 h 18"/>
                <a:gd name="T8" fmla="*/ 4 w 84"/>
                <a:gd name="T9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18">
                  <a:moveTo>
                    <a:pt x="4" y="17"/>
                  </a:moveTo>
                  <a:cubicBezTo>
                    <a:pt x="29" y="13"/>
                    <a:pt x="55" y="8"/>
                    <a:pt x="81" y="5"/>
                  </a:cubicBezTo>
                  <a:cubicBezTo>
                    <a:pt x="84" y="4"/>
                    <a:pt x="83" y="0"/>
                    <a:pt x="80" y="0"/>
                  </a:cubicBezTo>
                  <a:cubicBezTo>
                    <a:pt x="54" y="4"/>
                    <a:pt x="28" y="9"/>
                    <a:pt x="2" y="14"/>
                  </a:cubicBezTo>
                  <a:cubicBezTo>
                    <a:pt x="0" y="14"/>
                    <a:pt x="1" y="18"/>
                    <a:pt x="4" y="1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9" name="Freeform 1091"/>
            <p:cNvSpPr/>
            <p:nvPr/>
          </p:nvSpPr>
          <p:spPr bwMode="auto">
            <a:xfrm>
              <a:off x="5194" y="3769"/>
              <a:ext cx="312" cy="117"/>
            </a:xfrm>
            <a:custGeom>
              <a:avLst/>
              <a:gdLst>
                <a:gd name="T0" fmla="*/ 20 w 256"/>
                <a:gd name="T1" fmla="*/ 24 h 96"/>
                <a:gd name="T2" fmla="*/ 23 w 256"/>
                <a:gd name="T3" fmla="*/ 22 h 96"/>
                <a:gd name="T4" fmla="*/ 20 w 256"/>
                <a:gd name="T5" fmla="*/ 19 h 96"/>
                <a:gd name="T6" fmla="*/ 8 w 256"/>
                <a:gd name="T7" fmla="*/ 81 h 96"/>
                <a:gd name="T8" fmla="*/ 23 w 256"/>
                <a:gd name="T9" fmla="*/ 95 h 96"/>
                <a:gd name="T10" fmla="*/ 75 w 256"/>
                <a:gd name="T11" fmla="*/ 87 h 96"/>
                <a:gd name="T12" fmla="*/ 154 w 256"/>
                <a:gd name="T13" fmla="*/ 85 h 96"/>
                <a:gd name="T14" fmla="*/ 234 w 256"/>
                <a:gd name="T15" fmla="*/ 83 h 96"/>
                <a:gd name="T16" fmla="*/ 255 w 256"/>
                <a:gd name="T17" fmla="*/ 74 h 96"/>
                <a:gd name="T18" fmla="*/ 250 w 256"/>
                <a:gd name="T19" fmla="*/ 50 h 96"/>
                <a:gd name="T20" fmla="*/ 255 w 256"/>
                <a:gd name="T21" fmla="*/ 4 h 96"/>
                <a:gd name="T22" fmla="*/ 251 w 256"/>
                <a:gd name="T23" fmla="*/ 3 h 96"/>
                <a:gd name="T24" fmla="*/ 244 w 256"/>
                <a:gd name="T25" fmla="*/ 41 h 96"/>
                <a:gd name="T26" fmla="*/ 250 w 256"/>
                <a:gd name="T27" fmla="*/ 66 h 96"/>
                <a:gd name="T28" fmla="*/ 230 w 256"/>
                <a:gd name="T29" fmla="*/ 79 h 96"/>
                <a:gd name="T30" fmla="*/ 110 w 256"/>
                <a:gd name="T31" fmla="*/ 82 h 96"/>
                <a:gd name="T32" fmla="*/ 61 w 256"/>
                <a:gd name="T33" fmla="*/ 84 h 96"/>
                <a:gd name="T34" fmla="*/ 26 w 256"/>
                <a:gd name="T35" fmla="*/ 91 h 96"/>
                <a:gd name="T36" fmla="*/ 23 w 256"/>
                <a:gd name="T37" fmla="*/ 22 h 96"/>
                <a:gd name="T38" fmla="*/ 20 w 256"/>
                <a:gd name="T39" fmla="*/ 19 h 96"/>
                <a:gd name="T40" fmla="*/ 18 w 256"/>
                <a:gd name="T41" fmla="*/ 20 h 96"/>
                <a:gd name="T42" fmla="*/ 20 w 256"/>
                <a:gd name="T43" fmla="*/ 2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6" h="96">
                  <a:moveTo>
                    <a:pt x="20" y="24"/>
                  </a:moveTo>
                  <a:cubicBezTo>
                    <a:pt x="21" y="23"/>
                    <a:pt x="22" y="23"/>
                    <a:pt x="23" y="22"/>
                  </a:cubicBezTo>
                  <a:cubicBezTo>
                    <a:pt x="22" y="21"/>
                    <a:pt x="21" y="20"/>
                    <a:pt x="20" y="19"/>
                  </a:cubicBezTo>
                  <a:cubicBezTo>
                    <a:pt x="1" y="28"/>
                    <a:pt x="3" y="64"/>
                    <a:pt x="8" y="81"/>
                  </a:cubicBezTo>
                  <a:cubicBezTo>
                    <a:pt x="10" y="89"/>
                    <a:pt x="15" y="94"/>
                    <a:pt x="23" y="95"/>
                  </a:cubicBezTo>
                  <a:cubicBezTo>
                    <a:pt x="40" y="96"/>
                    <a:pt x="58" y="88"/>
                    <a:pt x="75" y="87"/>
                  </a:cubicBezTo>
                  <a:cubicBezTo>
                    <a:pt x="101" y="85"/>
                    <a:pt x="127" y="87"/>
                    <a:pt x="154" y="85"/>
                  </a:cubicBezTo>
                  <a:cubicBezTo>
                    <a:pt x="180" y="84"/>
                    <a:pt x="208" y="82"/>
                    <a:pt x="234" y="83"/>
                  </a:cubicBezTo>
                  <a:cubicBezTo>
                    <a:pt x="243" y="83"/>
                    <a:pt x="252" y="84"/>
                    <a:pt x="255" y="74"/>
                  </a:cubicBezTo>
                  <a:cubicBezTo>
                    <a:pt x="256" y="67"/>
                    <a:pt x="252" y="57"/>
                    <a:pt x="250" y="50"/>
                  </a:cubicBezTo>
                  <a:cubicBezTo>
                    <a:pt x="246" y="34"/>
                    <a:pt x="251" y="19"/>
                    <a:pt x="255" y="4"/>
                  </a:cubicBezTo>
                  <a:cubicBezTo>
                    <a:pt x="255" y="1"/>
                    <a:pt x="251" y="0"/>
                    <a:pt x="251" y="3"/>
                  </a:cubicBezTo>
                  <a:cubicBezTo>
                    <a:pt x="248" y="15"/>
                    <a:pt x="243" y="28"/>
                    <a:pt x="244" y="41"/>
                  </a:cubicBezTo>
                  <a:cubicBezTo>
                    <a:pt x="246" y="50"/>
                    <a:pt x="248" y="58"/>
                    <a:pt x="250" y="66"/>
                  </a:cubicBezTo>
                  <a:cubicBezTo>
                    <a:pt x="253" y="83"/>
                    <a:pt x="239" y="79"/>
                    <a:pt x="230" y="79"/>
                  </a:cubicBezTo>
                  <a:cubicBezTo>
                    <a:pt x="190" y="78"/>
                    <a:pt x="150" y="82"/>
                    <a:pt x="110" y="82"/>
                  </a:cubicBezTo>
                  <a:cubicBezTo>
                    <a:pt x="93" y="82"/>
                    <a:pt x="77" y="82"/>
                    <a:pt x="61" y="84"/>
                  </a:cubicBezTo>
                  <a:cubicBezTo>
                    <a:pt x="49" y="86"/>
                    <a:pt x="38" y="90"/>
                    <a:pt x="26" y="91"/>
                  </a:cubicBezTo>
                  <a:cubicBezTo>
                    <a:pt x="0" y="92"/>
                    <a:pt x="5" y="31"/>
                    <a:pt x="23" y="22"/>
                  </a:cubicBezTo>
                  <a:cubicBezTo>
                    <a:pt x="25" y="21"/>
                    <a:pt x="23" y="18"/>
                    <a:pt x="20" y="19"/>
                  </a:cubicBezTo>
                  <a:cubicBezTo>
                    <a:pt x="20" y="19"/>
                    <a:pt x="19" y="19"/>
                    <a:pt x="18" y="20"/>
                  </a:cubicBezTo>
                  <a:cubicBezTo>
                    <a:pt x="16" y="21"/>
                    <a:pt x="18" y="25"/>
                    <a:pt x="20" y="2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0" name="Freeform 1092"/>
            <p:cNvSpPr/>
            <p:nvPr/>
          </p:nvSpPr>
          <p:spPr bwMode="auto">
            <a:xfrm>
              <a:off x="5230" y="3785"/>
              <a:ext cx="34" cy="8"/>
            </a:xfrm>
            <a:custGeom>
              <a:avLst/>
              <a:gdLst>
                <a:gd name="T0" fmla="*/ 4 w 28"/>
                <a:gd name="T1" fmla="*/ 7 h 7"/>
                <a:gd name="T2" fmla="*/ 25 w 28"/>
                <a:gd name="T3" fmla="*/ 5 h 7"/>
                <a:gd name="T4" fmla="*/ 25 w 28"/>
                <a:gd name="T5" fmla="*/ 1 h 7"/>
                <a:gd name="T6" fmla="*/ 3 w 28"/>
                <a:gd name="T7" fmla="*/ 3 h 7"/>
                <a:gd name="T8" fmla="*/ 4 w 2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7">
                  <a:moveTo>
                    <a:pt x="4" y="7"/>
                  </a:moveTo>
                  <a:cubicBezTo>
                    <a:pt x="11" y="5"/>
                    <a:pt x="18" y="4"/>
                    <a:pt x="25" y="5"/>
                  </a:cubicBezTo>
                  <a:cubicBezTo>
                    <a:pt x="28" y="5"/>
                    <a:pt x="28" y="1"/>
                    <a:pt x="25" y="1"/>
                  </a:cubicBezTo>
                  <a:cubicBezTo>
                    <a:pt x="18" y="0"/>
                    <a:pt x="10" y="1"/>
                    <a:pt x="3" y="3"/>
                  </a:cubicBezTo>
                  <a:cubicBezTo>
                    <a:pt x="0" y="3"/>
                    <a:pt x="1" y="7"/>
                    <a:pt x="4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1" name="Freeform 1093"/>
            <p:cNvSpPr/>
            <p:nvPr/>
          </p:nvSpPr>
          <p:spPr bwMode="auto">
            <a:xfrm>
              <a:off x="5235" y="3781"/>
              <a:ext cx="246" cy="27"/>
            </a:xfrm>
            <a:custGeom>
              <a:avLst/>
              <a:gdLst>
                <a:gd name="T0" fmla="*/ 2 w 202"/>
                <a:gd name="T1" fmla="*/ 22 h 22"/>
                <a:gd name="T2" fmla="*/ 200 w 202"/>
                <a:gd name="T3" fmla="*/ 5 h 22"/>
                <a:gd name="T4" fmla="*/ 200 w 202"/>
                <a:gd name="T5" fmla="*/ 0 h 22"/>
                <a:gd name="T6" fmla="*/ 2 w 202"/>
                <a:gd name="T7" fmla="*/ 18 h 22"/>
                <a:gd name="T8" fmla="*/ 2 w 202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2" h="22">
                  <a:moveTo>
                    <a:pt x="2" y="22"/>
                  </a:moveTo>
                  <a:cubicBezTo>
                    <a:pt x="69" y="20"/>
                    <a:pt x="133" y="4"/>
                    <a:pt x="200" y="5"/>
                  </a:cubicBezTo>
                  <a:cubicBezTo>
                    <a:pt x="202" y="5"/>
                    <a:pt x="202" y="1"/>
                    <a:pt x="200" y="0"/>
                  </a:cubicBezTo>
                  <a:cubicBezTo>
                    <a:pt x="133" y="0"/>
                    <a:pt x="69" y="16"/>
                    <a:pt x="2" y="18"/>
                  </a:cubicBezTo>
                  <a:cubicBezTo>
                    <a:pt x="0" y="18"/>
                    <a:pt x="0" y="22"/>
                    <a:pt x="2" y="2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2" name="Freeform 1094"/>
            <p:cNvSpPr/>
            <p:nvPr/>
          </p:nvSpPr>
          <p:spPr bwMode="auto">
            <a:xfrm>
              <a:off x="5206" y="3800"/>
              <a:ext cx="259" cy="37"/>
            </a:xfrm>
            <a:custGeom>
              <a:avLst/>
              <a:gdLst>
                <a:gd name="T0" fmla="*/ 210 w 213"/>
                <a:gd name="T1" fmla="*/ 1 h 31"/>
                <a:gd name="T2" fmla="*/ 3 w 213"/>
                <a:gd name="T3" fmla="*/ 27 h 31"/>
                <a:gd name="T4" fmla="*/ 4 w 213"/>
                <a:gd name="T5" fmla="*/ 31 h 31"/>
                <a:gd name="T6" fmla="*/ 210 w 213"/>
                <a:gd name="T7" fmla="*/ 5 h 31"/>
                <a:gd name="T8" fmla="*/ 210 w 213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31">
                  <a:moveTo>
                    <a:pt x="210" y="1"/>
                  </a:moveTo>
                  <a:cubicBezTo>
                    <a:pt x="141" y="7"/>
                    <a:pt x="71" y="12"/>
                    <a:pt x="3" y="27"/>
                  </a:cubicBezTo>
                  <a:cubicBezTo>
                    <a:pt x="0" y="27"/>
                    <a:pt x="1" y="31"/>
                    <a:pt x="4" y="31"/>
                  </a:cubicBezTo>
                  <a:cubicBezTo>
                    <a:pt x="72" y="17"/>
                    <a:pt x="141" y="11"/>
                    <a:pt x="210" y="5"/>
                  </a:cubicBezTo>
                  <a:cubicBezTo>
                    <a:pt x="213" y="5"/>
                    <a:pt x="213" y="0"/>
                    <a:pt x="210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3" name="Freeform 1095"/>
            <p:cNvSpPr/>
            <p:nvPr/>
          </p:nvSpPr>
          <p:spPr bwMode="auto">
            <a:xfrm>
              <a:off x="5224" y="3814"/>
              <a:ext cx="272" cy="38"/>
            </a:xfrm>
            <a:custGeom>
              <a:avLst/>
              <a:gdLst>
                <a:gd name="T0" fmla="*/ 4 w 223"/>
                <a:gd name="T1" fmla="*/ 31 h 31"/>
                <a:gd name="T2" fmla="*/ 110 w 223"/>
                <a:gd name="T3" fmla="*/ 17 h 31"/>
                <a:gd name="T4" fmla="*/ 221 w 223"/>
                <a:gd name="T5" fmla="*/ 4 h 31"/>
                <a:gd name="T6" fmla="*/ 221 w 223"/>
                <a:gd name="T7" fmla="*/ 0 h 31"/>
                <a:gd name="T8" fmla="*/ 114 w 223"/>
                <a:gd name="T9" fmla="*/ 13 h 31"/>
                <a:gd name="T10" fmla="*/ 3 w 223"/>
                <a:gd name="T11" fmla="*/ 27 h 31"/>
                <a:gd name="T12" fmla="*/ 4 w 223"/>
                <a:gd name="T1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3" h="31">
                  <a:moveTo>
                    <a:pt x="4" y="31"/>
                  </a:moveTo>
                  <a:cubicBezTo>
                    <a:pt x="39" y="25"/>
                    <a:pt x="74" y="22"/>
                    <a:pt x="110" y="17"/>
                  </a:cubicBezTo>
                  <a:cubicBezTo>
                    <a:pt x="146" y="12"/>
                    <a:pt x="183" y="6"/>
                    <a:pt x="221" y="4"/>
                  </a:cubicBezTo>
                  <a:cubicBezTo>
                    <a:pt x="223" y="4"/>
                    <a:pt x="223" y="0"/>
                    <a:pt x="221" y="0"/>
                  </a:cubicBezTo>
                  <a:cubicBezTo>
                    <a:pt x="185" y="2"/>
                    <a:pt x="150" y="8"/>
                    <a:pt x="114" y="13"/>
                  </a:cubicBezTo>
                  <a:cubicBezTo>
                    <a:pt x="77" y="18"/>
                    <a:pt x="40" y="21"/>
                    <a:pt x="3" y="27"/>
                  </a:cubicBezTo>
                  <a:cubicBezTo>
                    <a:pt x="0" y="27"/>
                    <a:pt x="1" y="31"/>
                    <a:pt x="4" y="3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4" name="Freeform 1096"/>
            <p:cNvSpPr/>
            <p:nvPr/>
          </p:nvSpPr>
          <p:spPr bwMode="auto">
            <a:xfrm>
              <a:off x="5228" y="3837"/>
              <a:ext cx="215" cy="33"/>
            </a:xfrm>
            <a:custGeom>
              <a:avLst/>
              <a:gdLst>
                <a:gd name="T0" fmla="*/ 174 w 177"/>
                <a:gd name="T1" fmla="*/ 0 h 27"/>
                <a:gd name="T2" fmla="*/ 89 w 177"/>
                <a:gd name="T3" fmla="*/ 11 h 27"/>
                <a:gd name="T4" fmla="*/ 3 w 177"/>
                <a:gd name="T5" fmla="*/ 22 h 27"/>
                <a:gd name="T6" fmla="*/ 4 w 177"/>
                <a:gd name="T7" fmla="*/ 26 h 27"/>
                <a:gd name="T8" fmla="*/ 84 w 177"/>
                <a:gd name="T9" fmla="*/ 15 h 27"/>
                <a:gd name="T10" fmla="*/ 174 w 177"/>
                <a:gd name="T11" fmla="*/ 4 h 27"/>
                <a:gd name="T12" fmla="*/ 174 w 177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7" h="27">
                  <a:moveTo>
                    <a:pt x="174" y="0"/>
                  </a:moveTo>
                  <a:cubicBezTo>
                    <a:pt x="146" y="2"/>
                    <a:pt x="117" y="7"/>
                    <a:pt x="89" y="11"/>
                  </a:cubicBezTo>
                  <a:cubicBezTo>
                    <a:pt x="60" y="14"/>
                    <a:pt x="31" y="15"/>
                    <a:pt x="3" y="22"/>
                  </a:cubicBezTo>
                  <a:cubicBezTo>
                    <a:pt x="0" y="23"/>
                    <a:pt x="1" y="27"/>
                    <a:pt x="4" y="26"/>
                  </a:cubicBezTo>
                  <a:cubicBezTo>
                    <a:pt x="30" y="19"/>
                    <a:pt x="57" y="19"/>
                    <a:pt x="84" y="15"/>
                  </a:cubicBezTo>
                  <a:cubicBezTo>
                    <a:pt x="114" y="11"/>
                    <a:pt x="144" y="7"/>
                    <a:pt x="174" y="4"/>
                  </a:cubicBezTo>
                  <a:cubicBezTo>
                    <a:pt x="177" y="4"/>
                    <a:pt x="177" y="0"/>
                    <a:pt x="174" y="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5" name="Freeform 1097"/>
            <p:cNvSpPr/>
            <p:nvPr/>
          </p:nvSpPr>
          <p:spPr bwMode="auto">
            <a:xfrm>
              <a:off x="5239" y="3842"/>
              <a:ext cx="229" cy="31"/>
            </a:xfrm>
            <a:custGeom>
              <a:avLst/>
              <a:gdLst>
                <a:gd name="T0" fmla="*/ 2 w 188"/>
                <a:gd name="T1" fmla="*/ 25 h 25"/>
                <a:gd name="T2" fmla="*/ 185 w 188"/>
                <a:gd name="T3" fmla="*/ 4 h 25"/>
                <a:gd name="T4" fmla="*/ 184 w 188"/>
                <a:gd name="T5" fmla="*/ 0 h 25"/>
                <a:gd name="T6" fmla="*/ 2 w 188"/>
                <a:gd name="T7" fmla="*/ 21 h 25"/>
                <a:gd name="T8" fmla="*/ 2 w 188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8" h="25">
                  <a:moveTo>
                    <a:pt x="2" y="25"/>
                  </a:moveTo>
                  <a:cubicBezTo>
                    <a:pt x="64" y="24"/>
                    <a:pt x="125" y="14"/>
                    <a:pt x="185" y="4"/>
                  </a:cubicBezTo>
                  <a:cubicBezTo>
                    <a:pt x="188" y="3"/>
                    <a:pt x="187" y="0"/>
                    <a:pt x="184" y="0"/>
                  </a:cubicBezTo>
                  <a:cubicBezTo>
                    <a:pt x="124" y="10"/>
                    <a:pt x="64" y="19"/>
                    <a:pt x="2" y="21"/>
                  </a:cubicBezTo>
                  <a:cubicBezTo>
                    <a:pt x="0" y="21"/>
                    <a:pt x="0" y="25"/>
                    <a:pt x="2" y="2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6" name="Freeform 1098"/>
            <p:cNvSpPr/>
            <p:nvPr/>
          </p:nvSpPr>
          <p:spPr bwMode="auto">
            <a:xfrm>
              <a:off x="5124" y="3743"/>
              <a:ext cx="89" cy="128"/>
            </a:xfrm>
            <a:custGeom>
              <a:avLst/>
              <a:gdLst>
                <a:gd name="T0" fmla="*/ 71 w 73"/>
                <a:gd name="T1" fmla="*/ 100 h 105"/>
                <a:gd name="T2" fmla="*/ 43 w 73"/>
                <a:gd name="T3" fmla="*/ 5 h 105"/>
                <a:gd name="T4" fmla="*/ 42 w 73"/>
                <a:gd name="T5" fmla="*/ 1 h 105"/>
                <a:gd name="T6" fmla="*/ 69 w 73"/>
                <a:gd name="T7" fmla="*/ 104 h 105"/>
                <a:gd name="T8" fmla="*/ 71 w 73"/>
                <a:gd name="T9" fmla="*/ 10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105">
                  <a:moveTo>
                    <a:pt x="71" y="100"/>
                  </a:moveTo>
                  <a:cubicBezTo>
                    <a:pt x="51" y="87"/>
                    <a:pt x="6" y="19"/>
                    <a:pt x="43" y="5"/>
                  </a:cubicBezTo>
                  <a:cubicBezTo>
                    <a:pt x="46" y="4"/>
                    <a:pt x="45" y="0"/>
                    <a:pt x="42" y="1"/>
                  </a:cubicBezTo>
                  <a:cubicBezTo>
                    <a:pt x="0" y="18"/>
                    <a:pt x="46" y="89"/>
                    <a:pt x="69" y="104"/>
                  </a:cubicBezTo>
                  <a:cubicBezTo>
                    <a:pt x="71" y="105"/>
                    <a:pt x="73" y="102"/>
                    <a:pt x="71" y="10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7" name="Freeform 1099"/>
            <p:cNvSpPr/>
            <p:nvPr/>
          </p:nvSpPr>
          <p:spPr bwMode="auto">
            <a:xfrm>
              <a:off x="5192" y="3776"/>
              <a:ext cx="26" cy="53"/>
            </a:xfrm>
            <a:custGeom>
              <a:avLst/>
              <a:gdLst>
                <a:gd name="T0" fmla="*/ 4 w 21"/>
                <a:gd name="T1" fmla="*/ 41 h 43"/>
                <a:gd name="T2" fmla="*/ 18 w 21"/>
                <a:gd name="T3" fmla="*/ 4 h 43"/>
                <a:gd name="T4" fmla="*/ 16 w 21"/>
                <a:gd name="T5" fmla="*/ 1 h 43"/>
                <a:gd name="T6" fmla="*/ 0 w 21"/>
                <a:gd name="T7" fmla="*/ 41 h 43"/>
                <a:gd name="T8" fmla="*/ 4 w 21"/>
                <a:gd name="T9" fmla="*/ 4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43">
                  <a:moveTo>
                    <a:pt x="4" y="41"/>
                  </a:moveTo>
                  <a:cubicBezTo>
                    <a:pt x="6" y="28"/>
                    <a:pt x="8" y="13"/>
                    <a:pt x="18" y="4"/>
                  </a:cubicBezTo>
                  <a:cubicBezTo>
                    <a:pt x="21" y="2"/>
                    <a:pt x="18" y="0"/>
                    <a:pt x="16" y="1"/>
                  </a:cubicBezTo>
                  <a:cubicBezTo>
                    <a:pt x="4" y="11"/>
                    <a:pt x="2" y="27"/>
                    <a:pt x="0" y="41"/>
                  </a:cubicBezTo>
                  <a:cubicBezTo>
                    <a:pt x="0" y="43"/>
                    <a:pt x="4" y="43"/>
                    <a:pt x="4" y="4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8" name="Freeform 1100"/>
            <p:cNvSpPr/>
            <p:nvPr/>
          </p:nvSpPr>
          <p:spPr bwMode="auto">
            <a:xfrm>
              <a:off x="5190" y="3787"/>
              <a:ext cx="16" cy="31"/>
            </a:xfrm>
            <a:custGeom>
              <a:avLst/>
              <a:gdLst>
                <a:gd name="T0" fmla="*/ 5 w 13"/>
                <a:gd name="T1" fmla="*/ 22 h 25"/>
                <a:gd name="T2" fmla="*/ 12 w 13"/>
                <a:gd name="T3" fmla="*/ 5 h 25"/>
                <a:gd name="T4" fmla="*/ 8 w 13"/>
                <a:gd name="T5" fmla="*/ 3 h 25"/>
                <a:gd name="T6" fmla="*/ 1 w 13"/>
                <a:gd name="T7" fmla="*/ 21 h 25"/>
                <a:gd name="T8" fmla="*/ 5 w 13"/>
                <a:gd name="T9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5">
                  <a:moveTo>
                    <a:pt x="5" y="22"/>
                  </a:moveTo>
                  <a:cubicBezTo>
                    <a:pt x="7" y="16"/>
                    <a:pt x="9" y="10"/>
                    <a:pt x="12" y="5"/>
                  </a:cubicBezTo>
                  <a:cubicBezTo>
                    <a:pt x="13" y="2"/>
                    <a:pt x="10" y="0"/>
                    <a:pt x="8" y="3"/>
                  </a:cubicBezTo>
                  <a:cubicBezTo>
                    <a:pt x="5" y="9"/>
                    <a:pt x="3" y="15"/>
                    <a:pt x="1" y="21"/>
                  </a:cubicBezTo>
                  <a:cubicBezTo>
                    <a:pt x="0" y="24"/>
                    <a:pt x="4" y="25"/>
                    <a:pt x="5" y="2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9" name="Freeform 1101"/>
            <p:cNvSpPr/>
            <p:nvPr/>
          </p:nvSpPr>
          <p:spPr bwMode="auto">
            <a:xfrm>
              <a:off x="5174" y="3754"/>
              <a:ext cx="20" cy="31"/>
            </a:xfrm>
            <a:custGeom>
              <a:avLst/>
              <a:gdLst>
                <a:gd name="T0" fmla="*/ 5 w 16"/>
                <a:gd name="T1" fmla="*/ 23 h 25"/>
                <a:gd name="T2" fmla="*/ 15 w 16"/>
                <a:gd name="T3" fmla="*/ 4 h 25"/>
                <a:gd name="T4" fmla="*/ 11 w 16"/>
                <a:gd name="T5" fmla="*/ 3 h 25"/>
                <a:gd name="T6" fmla="*/ 1 w 16"/>
                <a:gd name="T7" fmla="*/ 21 h 25"/>
                <a:gd name="T8" fmla="*/ 5 w 16"/>
                <a:gd name="T9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5">
                  <a:moveTo>
                    <a:pt x="5" y="23"/>
                  </a:moveTo>
                  <a:cubicBezTo>
                    <a:pt x="8" y="17"/>
                    <a:pt x="11" y="10"/>
                    <a:pt x="15" y="4"/>
                  </a:cubicBezTo>
                  <a:cubicBezTo>
                    <a:pt x="16" y="2"/>
                    <a:pt x="12" y="0"/>
                    <a:pt x="11" y="3"/>
                  </a:cubicBezTo>
                  <a:cubicBezTo>
                    <a:pt x="8" y="9"/>
                    <a:pt x="5" y="14"/>
                    <a:pt x="1" y="21"/>
                  </a:cubicBezTo>
                  <a:cubicBezTo>
                    <a:pt x="0" y="23"/>
                    <a:pt x="3" y="25"/>
                    <a:pt x="5" y="2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0" name="Freeform 1102"/>
            <p:cNvSpPr/>
            <p:nvPr/>
          </p:nvSpPr>
          <p:spPr bwMode="auto">
            <a:xfrm>
              <a:off x="5331" y="3442"/>
              <a:ext cx="117" cy="56"/>
            </a:xfrm>
            <a:custGeom>
              <a:avLst/>
              <a:gdLst>
                <a:gd name="T0" fmla="*/ 8 w 96"/>
                <a:gd name="T1" fmla="*/ 45 h 46"/>
                <a:gd name="T2" fmla="*/ 94 w 96"/>
                <a:gd name="T3" fmla="*/ 5 h 46"/>
                <a:gd name="T4" fmla="*/ 93 w 96"/>
                <a:gd name="T5" fmla="*/ 1 h 46"/>
                <a:gd name="T6" fmla="*/ 47 w 96"/>
                <a:gd name="T7" fmla="*/ 19 h 46"/>
                <a:gd name="T8" fmla="*/ 2 w 96"/>
                <a:gd name="T9" fmla="*/ 41 h 46"/>
                <a:gd name="T10" fmla="*/ 3 w 96"/>
                <a:gd name="T11" fmla="*/ 45 h 46"/>
                <a:gd name="T12" fmla="*/ 39 w 96"/>
                <a:gd name="T13" fmla="*/ 27 h 46"/>
                <a:gd name="T14" fmla="*/ 94 w 96"/>
                <a:gd name="T15" fmla="*/ 5 h 46"/>
                <a:gd name="T16" fmla="*/ 93 w 96"/>
                <a:gd name="T17" fmla="*/ 1 h 46"/>
                <a:gd name="T18" fmla="*/ 6 w 96"/>
                <a:gd name="T19" fmla="*/ 41 h 46"/>
                <a:gd name="T20" fmla="*/ 8 w 96"/>
                <a:gd name="T21" fmla="*/ 4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6" h="46">
                  <a:moveTo>
                    <a:pt x="8" y="45"/>
                  </a:moveTo>
                  <a:cubicBezTo>
                    <a:pt x="36" y="30"/>
                    <a:pt x="64" y="15"/>
                    <a:pt x="94" y="5"/>
                  </a:cubicBezTo>
                  <a:cubicBezTo>
                    <a:pt x="93" y="3"/>
                    <a:pt x="93" y="2"/>
                    <a:pt x="93" y="1"/>
                  </a:cubicBezTo>
                  <a:cubicBezTo>
                    <a:pt x="77" y="6"/>
                    <a:pt x="62" y="12"/>
                    <a:pt x="47" y="19"/>
                  </a:cubicBezTo>
                  <a:cubicBezTo>
                    <a:pt x="32" y="25"/>
                    <a:pt x="19" y="36"/>
                    <a:pt x="2" y="41"/>
                  </a:cubicBezTo>
                  <a:cubicBezTo>
                    <a:pt x="0" y="42"/>
                    <a:pt x="1" y="46"/>
                    <a:pt x="3" y="45"/>
                  </a:cubicBezTo>
                  <a:cubicBezTo>
                    <a:pt x="16" y="41"/>
                    <a:pt x="27" y="34"/>
                    <a:pt x="39" y="27"/>
                  </a:cubicBezTo>
                  <a:cubicBezTo>
                    <a:pt x="56" y="18"/>
                    <a:pt x="75" y="11"/>
                    <a:pt x="94" y="5"/>
                  </a:cubicBezTo>
                  <a:cubicBezTo>
                    <a:pt x="96" y="4"/>
                    <a:pt x="95" y="0"/>
                    <a:pt x="93" y="1"/>
                  </a:cubicBezTo>
                  <a:cubicBezTo>
                    <a:pt x="62" y="11"/>
                    <a:pt x="34" y="26"/>
                    <a:pt x="6" y="41"/>
                  </a:cubicBezTo>
                  <a:cubicBezTo>
                    <a:pt x="3" y="42"/>
                    <a:pt x="5" y="46"/>
                    <a:pt x="8" y="4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1" name="Freeform 1103"/>
            <p:cNvSpPr/>
            <p:nvPr/>
          </p:nvSpPr>
          <p:spPr bwMode="auto">
            <a:xfrm>
              <a:off x="5322" y="3441"/>
              <a:ext cx="89" cy="51"/>
            </a:xfrm>
            <a:custGeom>
              <a:avLst/>
              <a:gdLst>
                <a:gd name="T0" fmla="*/ 14 w 73"/>
                <a:gd name="T1" fmla="*/ 35 h 42"/>
                <a:gd name="T2" fmla="*/ 71 w 73"/>
                <a:gd name="T3" fmla="*/ 4 h 42"/>
                <a:gd name="T4" fmla="*/ 69 w 73"/>
                <a:gd name="T5" fmla="*/ 1 h 42"/>
                <a:gd name="T6" fmla="*/ 2 w 73"/>
                <a:gd name="T7" fmla="*/ 37 h 42"/>
                <a:gd name="T8" fmla="*/ 3 w 73"/>
                <a:gd name="T9" fmla="*/ 41 h 42"/>
                <a:gd name="T10" fmla="*/ 72 w 73"/>
                <a:gd name="T11" fmla="*/ 4 h 42"/>
                <a:gd name="T12" fmla="*/ 70 w 73"/>
                <a:gd name="T13" fmla="*/ 0 h 42"/>
                <a:gd name="T14" fmla="*/ 11 w 73"/>
                <a:gd name="T15" fmla="*/ 32 h 42"/>
                <a:gd name="T16" fmla="*/ 14 w 73"/>
                <a:gd name="T17" fmla="*/ 3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42">
                  <a:moveTo>
                    <a:pt x="14" y="35"/>
                  </a:moveTo>
                  <a:cubicBezTo>
                    <a:pt x="31" y="22"/>
                    <a:pt x="50" y="9"/>
                    <a:pt x="71" y="4"/>
                  </a:cubicBezTo>
                  <a:cubicBezTo>
                    <a:pt x="70" y="3"/>
                    <a:pt x="69" y="2"/>
                    <a:pt x="69" y="1"/>
                  </a:cubicBezTo>
                  <a:cubicBezTo>
                    <a:pt x="50" y="17"/>
                    <a:pt x="26" y="29"/>
                    <a:pt x="2" y="37"/>
                  </a:cubicBezTo>
                  <a:cubicBezTo>
                    <a:pt x="0" y="38"/>
                    <a:pt x="1" y="42"/>
                    <a:pt x="3" y="41"/>
                  </a:cubicBezTo>
                  <a:cubicBezTo>
                    <a:pt x="28" y="33"/>
                    <a:pt x="52" y="20"/>
                    <a:pt x="72" y="4"/>
                  </a:cubicBezTo>
                  <a:cubicBezTo>
                    <a:pt x="73" y="2"/>
                    <a:pt x="71" y="0"/>
                    <a:pt x="70" y="0"/>
                  </a:cubicBezTo>
                  <a:cubicBezTo>
                    <a:pt x="48" y="5"/>
                    <a:pt x="28" y="18"/>
                    <a:pt x="11" y="32"/>
                  </a:cubicBezTo>
                  <a:cubicBezTo>
                    <a:pt x="9" y="34"/>
                    <a:pt x="12" y="37"/>
                    <a:pt x="14" y="3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2" name="Freeform 1104"/>
            <p:cNvSpPr/>
            <p:nvPr/>
          </p:nvSpPr>
          <p:spPr bwMode="auto">
            <a:xfrm>
              <a:off x="5596" y="3851"/>
              <a:ext cx="586" cy="542"/>
            </a:xfrm>
            <a:custGeom>
              <a:avLst/>
              <a:gdLst>
                <a:gd name="T0" fmla="*/ 373 w 481"/>
                <a:gd name="T1" fmla="*/ 68 h 445"/>
                <a:gd name="T2" fmla="*/ 376 w 481"/>
                <a:gd name="T3" fmla="*/ 35 h 445"/>
                <a:gd name="T4" fmla="*/ 375 w 481"/>
                <a:gd name="T5" fmla="*/ 5 h 445"/>
                <a:gd name="T6" fmla="*/ 412 w 481"/>
                <a:gd name="T7" fmla="*/ 34 h 445"/>
                <a:gd name="T8" fmla="*/ 446 w 481"/>
                <a:gd name="T9" fmla="*/ 64 h 445"/>
                <a:gd name="T10" fmla="*/ 470 w 481"/>
                <a:gd name="T11" fmla="*/ 101 h 445"/>
                <a:gd name="T12" fmla="*/ 439 w 481"/>
                <a:gd name="T13" fmla="*/ 133 h 445"/>
                <a:gd name="T14" fmla="*/ 406 w 481"/>
                <a:gd name="T15" fmla="*/ 165 h 445"/>
                <a:gd name="T16" fmla="*/ 379 w 481"/>
                <a:gd name="T17" fmla="*/ 194 h 445"/>
                <a:gd name="T18" fmla="*/ 383 w 481"/>
                <a:gd name="T19" fmla="*/ 196 h 445"/>
                <a:gd name="T20" fmla="*/ 376 w 481"/>
                <a:gd name="T21" fmla="*/ 151 h 445"/>
                <a:gd name="T22" fmla="*/ 374 w 481"/>
                <a:gd name="T23" fmla="*/ 149 h 445"/>
                <a:gd name="T24" fmla="*/ 327 w 481"/>
                <a:gd name="T25" fmla="*/ 151 h 445"/>
                <a:gd name="T26" fmla="*/ 283 w 481"/>
                <a:gd name="T27" fmla="*/ 158 h 445"/>
                <a:gd name="T28" fmla="*/ 229 w 481"/>
                <a:gd name="T29" fmla="*/ 158 h 445"/>
                <a:gd name="T30" fmla="*/ 183 w 481"/>
                <a:gd name="T31" fmla="*/ 160 h 445"/>
                <a:gd name="T32" fmla="*/ 66 w 481"/>
                <a:gd name="T33" fmla="*/ 160 h 445"/>
                <a:gd name="T34" fmla="*/ 5 w 481"/>
                <a:gd name="T35" fmla="*/ 253 h 445"/>
                <a:gd name="T36" fmla="*/ 7 w 481"/>
                <a:gd name="T37" fmla="*/ 345 h 445"/>
                <a:gd name="T38" fmla="*/ 5 w 481"/>
                <a:gd name="T39" fmla="*/ 392 h 445"/>
                <a:gd name="T40" fmla="*/ 2 w 481"/>
                <a:gd name="T41" fmla="*/ 443 h 445"/>
                <a:gd name="T42" fmla="*/ 4 w 481"/>
                <a:gd name="T43" fmla="*/ 445 h 445"/>
                <a:gd name="T44" fmla="*/ 7 w 481"/>
                <a:gd name="T45" fmla="*/ 444 h 445"/>
                <a:gd name="T46" fmla="*/ 6 w 481"/>
                <a:gd name="T47" fmla="*/ 440 h 445"/>
                <a:gd name="T48" fmla="*/ 8 w 481"/>
                <a:gd name="T49" fmla="*/ 403 h 445"/>
                <a:gd name="T50" fmla="*/ 10 w 481"/>
                <a:gd name="T51" fmla="*/ 357 h 445"/>
                <a:gd name="T52" fmla="*/ 8 w 481"/>
                <a:gd name="T53" fmla="*/ 265 h 445"/>
                <a:gd name="T54" fmla="*/ 35 w 481"/>
                <a:gd name="T55" fmla="*/ 181 h 445"/>
                <a:gd name="T56" fmla="*/ 96 w 481"/>
                <a:gd name="T57" fmla="*/ 160 h 445"/>
                <a:gd name="T58" fmla="*/ 152 w 481"/>
                <a:gd name="T59" fmla="*/ 162 h 445"/>
                <a:gd name="T60" fmla="*/ 223 w 481"/>
                <a:gd name="T61" fmla="*/ 163 h 445"/>
                <a:gd name="T62" fmla="*/ 271 w 481"/>
                <a:gd name="T63" fmla="*/ 163 h 445"/>
                <a:gd name="T64" fmla="*/ 315 w 481"/>
                <a:gd name="T65" fmla="*/ 156 h 445"/>
                <a:gd name="T66" fmla="*/ 363 w 481"/>
                <a:gd name="T67" fmla="*/ 154 h 445"/>
                <a:gd name="T68" fmla="*/ 376 w 481"/>
                <a:gd name="T69" fmla="*/ 171 h 445"/>
                <a:gd name="T70" fmla="*/ 379 w 481"/>
                <a:gd name="T71" fmla="*/ 196 h 445"/>
                <a:gd name="T72" fmla="*/ 382 w 481"/>
                <a:gd name="T73" fmla="*/ 197 h 445"/>
                <a:gd name="T74" fmla="*/ 409 w 481"/>
                <a:gd name="T75" fmla="*/ 168 h 445"/>
                <a:gd name="T76" fmla="*/ 443 w 481"/>
                <a:gd name="T77" fmla="*/ 136 h 445"/>
                <a:gd name="T78" fmla="*/ 478 w 481"/>
                <a:gd name="T79" fmla="*/ 90 h 445"/>
                <a:gd name="T80" fmla="*/ 466 w 481"/>
                <a:gd name="T81" fmla="*/ 74 h 445"/>
                <a:gd name="T82" fmla="*/ 432 w 481"/>
                <a:gd name="T83" fmla="*/ 45 h 445"/>
                <a:gd name="T84" fmla="*/ 399 w 481"/>
                <a:gd name="T85" fmla="*/ 17 h 445"/>
                <a:gd name="T86" fmla="*/ 373 w 481"/>
                <a:gd name="T87" fmla="*/ 0 h 445"/>
                <a:gd name="T88" fmla="*/ 370 w 481"/>
                <a:gd name="T89" fmla="*/ 2 h 445"/>
                <a:gd name="T90" fmla="*/ 370 w 481"/>
                <a:gd name="T91" fmla="*/ 21 h 445"/>
                <a:gd name="T92" fmla="*/ 369 w 481"/>
                <a:gd name="T93" fmla="*/ 66 h 445"/>
                <a:gd name="T94" fmla="*/ 373 w 481"/>
                <a:gd name="T95" fmla="*/ 68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1" h="445">
                  <a:moveTo>
                    <a:pt x="373" y="68"/>
                  </a:moveTo>
                  <a:cubicBezTo>
                    <a:pt x="375" y="57"/>
                    <a:pt x="376" y="46"/>
                    <a:pt x="376" y="35"/>
                  </a:cubicBezTo>
                  <a:cubicBezTo>
                    <a:pt x="376" y="30"/>
                    <a:pt x="370" y="4"/>
                    <a:pt x="375" y="5"/>
                  </a:cubicBezTo>
                  <a:cubicBezTo>
                    <a:pt x="387" y="6"/>
                    <a:pt x="403" y="26"/>
                    <a:pt x="412" y="34"/>
                  </a:cubicBezTo>
                  <a:cubicBezTo>
                    <a:pt x="423" y="44"/>
                    <a:pt x="435" y="54"/>
                    <a:pt x="446" y="64"/>
                  </a:cubicBezTo>
                  <a:cubicBezTo>
                    <a:pt x="457" y="74"/>
                    <a:pt x="481" y="82"/>
                    <a:pt x="470" y="101"/>
                  </a:cubicBezTo>
                  <a:cubicBezTo>
                    <a:pt x="463" y="113"/>
                    <a:pt x="450" y="124"/>
                    <a:pt x="439" y="133"/>
                  </a:cubicBezTo>
                  <a:cubicBezTo>
                    <a:pt x="428" y="144"/>
                    <a:pt x="417" y="155"/>
                    <a:pt x="406" y="165"/>
                  </a:cubicBezTo>
                  <a:cubicBezTo>
                    <a:pt x="396" y="174"/>
                    <a:pt x="389" y="185"/>
                    <a:pt x="379" y="194"/>
                  </a:cubicBezTo>
                  <a:cubicBezTo>
                    <a:pt x="380" y="195"/>
                    <a:pt x="381" y="195"/>
                    <a:pt x="383" y="196"/>
                  </a:cubicBezTo>
                  <a:cubicBezTo>
                    <a:pt x="382" y="180"/>
                    <a:pt x="380" y="165"/>
                    <a:pt x="376" y="151"/>
                  </a:cubicBezTo>
                  <a:cubicBezTo>
                    <a:pt x="375" y="150"/>
                    <a:pt x="375" y="149"/>
                    <a:pt x="374" y="149"/>
                  </a:cubicBezTo>
                  <a:cubicBezTo>
                    <a:pt x="358" y="150"/>
                    <a:pt x="343" y="149"/>
                    <a:pt x="327" y="151"/>
                  </a:cubicBezTo>
                  <a:cubicBezTo>
                    <a:pt x="312" y="152"/>
                    <a:pt x="298" y="155"/>
                    <a:pt x="283" y="158"/>
                  </a:cubicBezTo>
                  <a:cubicBezTo>
                    <a:pt x="265" y="161"/>
                    <a:pt x="247" y="159"/>
                    <a:pt x="229" y="158"/>
                  </a:cubicBezTo>
                  <a:cubicBezTo>
                    <a:pt x="214" y="158"/>
                    <a:pt x="199" y="160"/>
                    <a:pt x="183" y="160"/>
                  </a:cubicBezTo>
                  <a:cubicBezTo>
                    <a:pt x="144" y="160"/>
                    <a:pt x="105" y="151"/>
                    <a:pt x="66" y="160"/>
                  </a:cubicBezTo>
                  <a:cubicBezTo>
                    <a:pt x="22" y="171"/>
                    <a:pt x="8" y="212"/>
                    <a:pt x="5" y="253"/>
                  </a:cubicBezTo>
                  <a:cubicBezTo>
                    <a:pt x="2" y="284"/>
                    <a:pt x="6" y="315"/>
                    <a:pt x="7" y="345"/>
                  </a:cubicBezTo>
                  <a:cubicBezTo>
                    <a:pt x="7" y="361"/>
                    <a:pt x="6" y="377"/>
                    <a:pt x="5" y="392"/>
                  </a:cubicBezTo>
                  <a:cubicBezTo>
                    <a:pt x="4" y="409"/>
                    <a:pt x="0" y="426"/>
                    <a:pt x="2" y="443"/>
                  </a:cubicBezTo>
                  <a:cubicBezTo>
                    <a:pt x="2" y="444"/>
                    <a:pt x="3" y="445"/>
                    <a:pt x="4" y="445"/>
                  </a:cubicBezTo>
                  <a:cubicBezTo>
                    <a:pt x="5" y="445"/>
                    <a:pt x="6" y="444"/>
                    <a:pt x="7" y="444"/>
                  </a:cubicBezTo>
                  <a:cubicBezTo>
                    <a:pt x="9" y="443"/>
                    <a:pt x="8" y="439"/>
                    <a:pt x="6" y="440"/>
                  </a:cubicBezTo>
                  <a:cubicBezTo>
                    <a:pt x="5" y="440"/>
                    <a:pt x="7" y="406"/>
                    <a:pt x="8" y="403"/>
                  </a:cubicBezTo>
                  <a:cubicBezTo>
                    <a:pt x="10" y="388"/>
                    <a:pt x="10" y="372"/>
                    <a:pt x="10" y="357"/>
                  </a:cubicBezTo>
                  <a:cubicBezTo>
                    <a:pt x="11" y="326"/>
                    <a:pt x="8" y="296"/>
                    <a:pt x="8" y="265"/>
                  </a:cubicBezTo>
                  <a:cubicBezTo>
                    <a:pt x="9" y="236"/>
                    <a:pt x="14" y="202"/>
                    <a:pt x="35" y="181"/>
                  </a:cubicBezTo>
                  <a:cubicBezTo>
                    <a:pt x="51" y="165"/>
                    <a:pt x="75" y="161"/>
                    <a:pt x="96" y="160"/>
                  </a:cubicBezTo>
                  <a:cubicBezTo>
                    <a:pt x="114" y="159"/>
                    <a:pt x="134" y="161"/>
                    <a:pt x="152" y="162"/>
                  </a:cubicBezTo>
                  <a:cubicBezTo>
                    <a:pt x="176" y="164"/>
                    <a:pt x="200" y="163"/>
                    <a:pt x="223" y="163"/>
                  </a:cubicBezTo>
                  <a:cubicBezTo>
                    <a:pt x="240" y="162"/>
                    <a:pt x="255" y="164"/>
                    <a:pt x="271" y="163"/>
                  </a:cubicBezTo>
                  <a:cubicBezTo>
                    <a:pt x="286" y="163"/>
                    <a:pt x="301" y="158"/>
                    <a:pt x="315" y="156"/>
                  </a:cubicBezTo>
                  <a:cubicBezTo>
                    <a:pt x="331" y="154"/>
                    <a:pt x="347" y="157"/>
                    <a:pt x="363" y="154"/>
                  </a:cubicBezTo>
                  <a:cubicBezTo>
                    <a:pt x="376" y="152"/>
                    <a:pt x="374" y="163"/>
                    <a:pt x="376" y="171"/>
                  </a:cubicBezTo>
                  <a:cubicBezTo>
                    <a:pt x="378" y="179"/>
                    <a:pt x="379" y="187"/>
                    <a:pt x="379" y="196"/>
                  </a:cubicBezTo>
                  <a:cubicBezTo>
                    <a:pt x="379" y="197"/>
                    <a:pt x="381" y="198"/>
                    <a:pt x="382" y="197"/>
                  </a:cubicBezTo>
                  <a:cubicBezTo>
                    <a:pt x="392" y="188"/>
                    <a:pt x="400" y="178"/>
                    <a:pt x="409" y="168"/>
                  </a:cubicBezTo>
                  <a:cubicBezTo>
                    <a:pt x="420" y="157"/>
                    <a:pt x="431" y="147"/>
                    <a:pt x="443" y="136"/>
                  </a:cubicBezTo>
                  <a:cubicBezTo>
                    <a:pt x="451" y="128"/>
                    <a:pt x="481" y="106"/>
                    <a:pt x="478" y="90"/>
                  </a:cubicBezTo>
                  <a:cubicBezTo>
                    <a:pt x="476" y="83"/>
                    <a:pt x="472" y="78"/>
                    <a:pt x="466" y="74"/>
                  </a:cubicBezTo>
                  <a:cubicBezTo>
                    <a:pt x="454" y="65"/>
                    <a:pt x="443" y="55"/>
                    <a:pt x="432" y="45"/>
                  </a:cubicBezTo>
                  <a:cubicBezTo>
                    <a:pt x="421" y="36"/>
                    <a:pt x="410" y="27"/>
                    <a:pt x="399" y="17"/>
                  </a:cubicBezTo>
                  <a:cubicBezTo>
                    <a:pt x="391" y="10"/>
                    <a:pt x="384" y="2"/>
                    <a:pt x="373" y="0"/>
                  </a:cubicBezTo>
                  <a:cubicBezTo>
                    <a:pt x="371" y="0"/>
                    <a:pt x="371" y="0"/>
                    <a:pt x="370" y="2"/>
                  </a:cubicBezTo>
                  <a:cubicBezTo>
                    <a:pt x="368" y="8"/>
                    <a:pt x="369" y="14"/>
                    <a:pt x="370" y="21"/>
                  </a:cubicBezTo>
                  <a:cubicBezTo>
                    <a:pt x="372" y="36"/>
                    <a:pt x="372" y="51"/>
                    <a:pt x="369" y="66"/>
                  </a:cubicBezTo>
                  <a:cubicBezTo>
                    <a:pt x="368" y="69"/>
                    <a:pt x="373" y="70"/>
                    <a:pt x="373" y="6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3" name="Freeform 1105"/>
            <p:cNvSpPr/>
            <p:nvPr/>
          </p:nvSpPr>
          <p:spPr bwMode="auto">
            <a:xfrm>
              <a:off x="5569" y="2861"/>
              <a:ext cx="13" cy="114"/>
            </a:xfrm>
            <a:custGeom>
              <a:avLst/>
              <a:gdLst>
                <a:gd name="T0" fmla="*/ 1 w 11"/>
                <a:gd name="T1" fmla="*/ 3 h 94"/>
                <a:gd name="T2" fmla="*/ 7 w 11"/>
                <a:gd name="T3" fmla="*/ 91 h 94"/>
                <a:gd name="T4" fmla="*/ 11 w 11"/>
                <a:gd name="T5" fmla="*/ 91 h 94"/>
                <a:gd name="T6" fmla="*/ 5 w 11"/>
                <a:gd name="T7" fmla="*/ 3 h 94"/>
                <a:gd name="T8" fmla="*/ 1 w 11"/>
                <a:gd name="T9" fmla="*/ 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4">
                  <a:moveTo>
                    <a:pt x="1" y="3"/>
                  </a:moveTo>
                  <a:cubicBezTo>
                    <a:pt x="3" y="32"/>
                    <a:pt x="7" y="62"/>
                    <a:pt x="7" y="91"/>
                  </a:cubicBezTo>
                  <a:cubicBezTo>
                    <a:pt x="7" y="94"/>
                    <a:pt x="11" y="94"/>
                    <a:pt x="11" y="91"/>
                  </a:cubicBezTo>
                  <a:cubicBezTo>
                    <a:pt x="10" y="62"/>
                    <a:pt x="7" y="32"/>
                    <a:pt x="5" y="3"/>
                  </a:cubicBezTo>
                  <a:cubicBezTo>
                    <a:pt x="5" y="0"/>
                    <a:pt x="0" y="0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4" name="Freeform 1106"/>
            <p:cNvSpPr/>
            <p:nvPr/>
          </p:nvSpPr>
          <p:spPr bwMode="auto">
            <a:xfrm>
              <a:off x="5570" y="2836"/>
              <a:ext cx="139" cy="159"/>
            </a:xfrm>
            <a:custGeom>
              <a:avLst/>
              <a:gdLst>
                <a:gd name="T0" fmla="*/ 5 w 114"/>
                <a:gd name="T1" fmla="*/ 22 h 130"/>
                <a:gd name="T2" fmla="*/ 55 w 114"/>
                <a:gd name="T3" fmla="*/ 7 h 130"/>
                <a:gd name="T4" fmla="*/ 89 w 114"/>
                <a:gd name="T5" fmla="*/ 29 h 130"/>
                <a:gd name="T6" fmla="*/ 71 w 114"/>
                <a:gd name="T7" fmla="*/ 61 h 130"/>
                <a:gd name="T8" fmla="*/ 70 w 114"/>
                <a:gd name="T9" fmla="*/ 64 h 130"/>
                <a:gd name="T10" fmla="*/ 89 w 114"/>
                <a:gd name="T11" fmla="*/ 85 h 130"/>
                <a:gd name="T12" fmla="*/ 104 w 114"/>
                <a:gd name="T13" fmla="*/ 103 h 130"/>
                <a:gd name="T14" fmla="*/ 96 w 114"/>
                <a:gd name="T15" fmla="*/ 116 h 130"/>
                <a:gd name="T16" fmla="*/ 90 w 114"/>
                <a:gd name="T17" fmla="*/ 123 h 130"/>
                <a:gd name="T18" fmla="*/ 71 w 114"/>
                <a:gd name="T19" fmla="*/ 103 h 130"/>
                <a:gd name="T20" fmla="*/ 58 w 114"/>
                <a:gd name="T21" fmla="*/ 81 h 130"/>
                <a:gd name="T22" fmla="*/ 33 w 114"/>
                <a:gd name="T23" fmla="*/ 89 h 130"/>
                <a:gd name="T24" fmla="*/ 39 w 114"/>
                <a:gd name="T25" fmla="*/ 115 h 130"/>
                <a:gd name="T26" fmla="*/ 22 w 114"/>
                <a:gd name="T27" fmla="*/ 121 h 130"/>
                <a:gd name="T28" fmla="*/ 10 w 114"/>
                <a:gd name="T29" fmla="*/ 109 h 130"/>
                <a:gd name="T30" fmla="*/ 6 w 114"/>
                <a:gd name="T31" fmla="*/ 109 h 130"/>
                <a:gd name="T32" fmla="*/ 13 w 114"/>
                <a:gd name="T33" fmla="*/ 128 h 130"/>
                <a:gd name="T34" fmla="*/ 38 w 114"/>
                <a:gd name="T35" fmla="*/ 125 h 130"/>
                <a:gd name="T36" fmla="*/ 44 w 114"/>
                <a:gd name="T37" fmla="*/ 120 h 130"/>
                <a:gd name="T38" fmla="*/ 41 w 114"/>
                <a:gd name="T39" fmla="*/ 104 h 130"/>
                <a:gd name="T40" fmla="*/ 61 w 114"/>
                <a:gd name="T41" fmla="*/ 95 h 130"/>
                <a:gd name="T42" fmla="*/ 96 w 114"/>
                <a:gd name="T43" fmla="*/ 130 h 130"/>
                <a:gd name="T44" fmla="*/ 99 w 114"/>
                <a:gd name="T45" fmla="*/ 128 h 130"/>
                <a:gd name="T46" fmla="*/ 113 w 114"/>
                <a:gd name="T47" fmla="*/ 98 h 130"/>
                <a:gd name="T48" fmla="*/ 113 w 114"/>
                <a:gd name="T49" fmla="*/ 95 h 130"/>
                <a:gd name="T50" fmla="*/ 87 w 114"/>
                <a:gd name="T51" fmla="*/ 78 h 130"/>
                <a:gd name="T52" fmla="*/ 77 w 114"/>
                <a:gd name="T53" fmla="*/ 63 h 130"/>
                <a:gd name="T54" fmla="*/ 84 w 114"/>
                <a:gd name="T55" fmla="*/ 57 h 130"/>
                <a:gd name="T56" fmla="*/ 91 w 114"/>
                <a:gd name="T57" fmla="*/ 23 h 130"/>
                <a:gd name="T58" fmla="*/ 55 w 114"/>
                <a:gd name="T59" fmla="*/ 2 h 130"/>
                <a:gd name="T60" fmla="*/ 3 w 114"/>
                <a:gd name="T61" fmla="*/ 19 h 130"/>
                <a:gd name="T62" fmla="*/ 5 w 114"/>
                <a:gd name="T63" fmla="*/ 2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4" h="130">
                  <a:moveTo>
                    <a:pt x="5" y="22"/>
                  </a:moveTo>
                  <a:cubicBezTo>
                    <a:pt x="22" y="15"/>
                    <a:pt x="35" y="6"/>
                    <a:pt x="55" y="7"/>
                  </a:cubicBezTo>
                  <a:cubicBezTo>
                    <a:pt x="69" y="7"/>
                    <a:pt x="83" y="15"/>
                    <a:pt x="89" y="29"/>
                  </a:cubicBezTo>
                  <a:cubicBezTo>
                    <a:pt x="93" y="42"/>
                    <a:pt x="82" y="56"/>
                    <a:pt x="71" y="61"/>
                  </a:cubicBezTo>
                  <a:cubicBezTo>
                    <a:pt x="70" y="61"/>
                    <a:pt x="70" y="63"/>
                    <a:pt x="70" y="64"/>
                  </a:cubicBezTo>
                  <a:cubicBezTo>
                    <a:pt x="75" y="72"/>
                    <a:pt x="81" y="80"/>
                    <a:pt x="89" y="85"/>
                  </a:cubicBezTo>
                  <a:cubicBezTo>
                    <a:pt x="93" y="87"/>
                    <a:pt x="111" y="95"/>
                    <a:pt x="104" y="103"/>
                  </a:cubicBezTo>
                  <a:cubicBezTo>
                    <a:pt x="101" y="107"/>
                    <a:pt x="98" y="111"/>
                    <a:pt x="96" y="116"/>
                  </a:cubicBezTo>
                  <a:cubicBezTo>
                    <a:pt x="95" y="118"/>
                    <a:pt x="95" y="126"/>
                    <a:pt x="90" y="123"/>
                  </a:cubicBezTo>
                  <a:cubicBezTo>
                    <a:pt x="83" y="119"/>
                    <a:pt x="75" y="109"/>
                    <a:pt x="71" y="103"/>
                  </a:cubicBezTo>
                  <a:cubicBezTo>
                    <a:pt x="66" y="97"/>
                    <a:pt x="65" y="85"/>
                    <a:pt x="58" y="81"/>
                  </a:cubicBezTo>
                  <a:cubicBezTo>
                    <a:pt x="51" y="77"/>
                    <a:pt x="33" y="80"/>
                    <a:pt x="33" y="89"/>
                  </a:cubicBezTo>
                  <a:cubicBezTo>
                    <a:pt x="34" y="98"/>
                    <a:pt x="37" y="106"/>
                    <a:pt x="39" y="115"/>
                  </a:cubicBezTo>
                  <a:cubicBezTo>
                    <a:pt x="42" y="123"/>
                    <a:pt x="24" y="120"/>
                    <a:pt x="22" y="121"/>
                  </a:cubicBezTo>
                  <a:cubicBezTo>
                    <a:pt x="13" y="123"/>
                    <a:pt x="10" y="119"/>
                    <a:pt x="10" y="109"/>
                  </a:cubicBezTo>
                  <a:cubicBezTo>
                    <a:pt x="9" y="107"/>
                    <a:pt x="6" y="107"/>
                    <a:pt x="6" y="109"/>
                  </a:cubicBezTo>
                  <a:cubicBezTo>
                    <a:pt x="6" y="112"/>
                    <a:pt x="6" y="130"/>
                    <a:pt x="13" y="128"/>
                  </a:cubicBezTo>
                  <a:cubicBezTo>
                    <a:pt x="21" y="125"/>
                    <a:pt x="30" y="127"/>
                    <a:pt x="38" y="125"/>
                  </a:cubicBezTo>
                  <a:cubicBezTo>
                    <a:pt x="40" y="124"/>
                    <a:pt x="44" y="123"/>
                    <a:pt x="44" y="120"/>
                  </a:cubicBezTo>
                  <a:cubicBezTo>
                    <a:pt x="44" y="115"/>
                    <a:pt x="42" y="109"/>
                    <a:pt x="41" y="104"/>
                  </a:cubicBezTo>
                  <a:cubicBezTo>
                    <a:pt x="35" y="86"/>
                    <a:pt x="51" y="76"/>
                    <a:pt x="61" y="95"/>
                  </a:cubicBezTo>
                  <a:cubicBezTo>
                    <a:pt x="68" y="108"/>
                    <a:pt x="81" y="127"/>
                    <a:pt x="96" y="130"/>
                  </a:cubicBezTo>
                  <a:cubicBezTo>
                    <a:pt x="97" y="130"/>
                    <a:pt x="99" y="129"/>
                    <a:pt x="99" y="128"/>
                  </a:cubicBezTo>
                  <a:cubicBezTo>
                    <a:pt x="98" y="114"/>
                    <a:pt x="106" y="108"/>
                    <a:pt x="113" y="98"/>
                  </a:cubicBezTo>
                  <a:cubicBezTo>
                    <a:pt x="114" y="97"/>
                    <a:pt x="114" y="96"/>
                    <a:pt x="113" y="95"/>
                  </a:cubicBezTo>
                  <a:cubicBezTo>
                    <a:pt x="105" y="89"/>
                    <a:pt x="95" y="85"/>
                    <a:pt x="87" y="78"/>
                  </a:cubicBezTo>
                  <a:cubicBezTo>
                    <a:pt x="84" y="76"/>
                    <a:pt x="72" y="65"/>
                    <a:pt x="77" y="63"/>
                  </a:cubicBezTo>
                  <a:cubicBezTo>
                    <a:pt x="79" y="61"/>
                    <a:pt x="82" y="59"/>
                    <a:pt x="84" y="57"/>
                  </a:cubicBezTo>
                  <a:cubicBezTo>
                    <a:pt x="92" y="50"/>
                    <a:pt x="97" y="33"/>
                    <a:pt x="91" y="23"/>
                  </a:cubicBezTo>
                  <a:cubicBezTo>
                    <a:pt x="83" y="10"/>
                    <a:pt x="70" y="4"/>
                    <a:pt x="55" y="2"/>
                  </a:cubicBezTo>
                  <a:cubicBezTo>
                    <a:pt x="35" y="0"/>
                    <a:pt x="20" y="11"/>
                    <a:pt x="3" y="19"/>
                  </a:cubicBezTo>
                  <a:cubicBezTo>
                    <a:pt x="0" y="20"/>
                    <a:pt x="3" y="23"/>
                    <a:pt x="5" y="2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5" name="Freeform 1107"/>
            <p:cNvSpPr/>
            <p:nvPr/>
          </p:nvSpPr>
          <p:spPr bwMode="auto">
            <a:xfrm>
              <a:off x="5607" y="2862"/>
              <a:ext cx="44" cy="35"/>
            </a:xfrm>
            <a:custGeom>
              <a:avLst/>
              <a:gdLst>
                <a:gd name="T0" fmla="*/ 6 w 36"/>
                <a:gd name="T1" fmla="*/ 25 h 29"/>
                <a:gd name="T2" fmla="*/ 9 w 36"/>
                <a:gd name="T3" fmla="*/ 9 h 29"/>
                <a:gd name="T4" fmla="*/ 25 w 36"/>
                <a:gd name="T5" fmla="*/ 7 h 29"/>
                <a:gd name="T6" fmla="*/ 25 w 36"/>
                <a:gd name="T7" fmla="*/ 21 h 29"/>
                <a:gd name="T8" fmla="*/ 7 w 36"/>
                <a:gd name="T9" fmla="*/ 25 h 29"/>
                <a:gd name="T10" fmla="*/ 7 w 36"/>
                <a:gd name="T11" fmla="*/ 29 h 29"/>
                <a:gd name="T12" fmla="*/ 29 w 36"/>
                <a:gd name="T13" fmla="*/ 23 h 29"/>
                <a:gd name="T14" fmla="*/ 29 w 36"/>
                <a:gd name="T15" fmla="*/ 4 h 29"/>
                <a:gd name="T16" fmla="*/ 8 w 36"/>
                <a:gd name="T17" fmla="*/ 6 h 29"/>
                <a:gd name="T18" fmla="*/ 2 w 36"/>
                <a:gd name="T19" fmla="*/ 26 h 29"/>
                <a:gd name="T20" fmla="*/ 6 w 36"/>
                <a:gd name="T21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29">
                  <a:moveTo>
                    <a:pt x="6" y="25"/>
                  </a:moveTo>
                  <a:cubicBezTo>
                    <a:pt x="4" y="19"/>
                    <a:pt x="4" y="13"/>
                    <a:pt x="9" y="9"/>
                  </a:cubicBezTo>
                  <a:cubicBezTo>
                    <a:pt x="14" y="7"/>
                    <a:pt x="20" y="6"/>
                    <a:pt x="25" y="7"/>
                  </a:cubicBezTo>
                  <a:cubicBezTo>
                    <a:pt x="32" y="9"/>
                    <a:pt x="28" y="18"/>
                    <a:pt x="25" y="21"/>
                  </a:cubicBezTo>
                  <a:cubicBezTo>
                    <a:pt x="20" y="26"/>
                    <a:pt x="12" y="25"/>
                    <a:pt x="7" y="25"/>
                  </a:cubicBezTo>
                  <a:cubicBezTo>
                    <a:pt x="4" y="25"/>
                    <a:pt x="4" y="29"/>
                    <a:pt x="7" y="29"/>
                  </a:cubicBezTo>
                  <a:cubicBezTo>
                    <a:pt x="15" y="29"/>
                    <a:pt x="23" y="29"/>
                    <a:pt x="29" y="23"/>
                  </a:cubicBezTo>
                  <a:cubicBezTo>
                    <a:pt x="33" y="18"/>
                    <a:pt x="36" y="8"/>
                    <a:pt x="29" y="4"/>
                  </a:cubicBezTo>
                  <a:cubicBezTo>
                    <a:pt x="22" y="0"/>
                    <a:pt x="14" y="2"/>
                    <a:pt x="8" y="6"/>
                  </a:cubicBezTo>
                  <a:cubicBezTo>
                    <a:pt x="0" y="10"/>
                    <a:pt x="0" y="19"/>
                    <a:pt x="2" y="26"/>
                  </a:cubicBezTo>
                  <a:cubicBezTo>
                    <a:pt x="3" y="28"/>
                    <a:pt x="7" y="27"/>
                    <a:pt x="6" y="2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6" name="Freeform 1108"/>
            <p:cNvSpPr/>
            <p:nvPr/>
          </p:nvSpPr>
          <p:spPr bwMode="auto">
            <a:xfrm>
              <a:off x="5716" y="2828"/>
              <a:ext cx="136" cy="156"/>
            </a:xfrm>
            <a:custGeom>
              <a:avLst/>
              <a:gdLst>
                <a:gd name="T0" fmla="*/ 5 w 111"/>
                <a:gd name="T1" fmla="*/ 120 h 128"/>
                <a:gd name="T2" fmla="*/ 12 w 111"/>
                <a:gd name="T3" fmla="*/ 79 h 128"/>
                <a:gd name="T4" fmla="*/ 18 w 111"/>
                <a:gd name="T5" fmla="*/ 12 h 128"/>
                <a:gd name="T6" fmla="*/ 36 w 111"/>
                <a:gd name="T7" fmla="*/ 6 h 128"/>
                <a:gd name="T8" fmla="*/ 58 w 111"/>
                <a:gd name="T9" fmla="*/ 40 h 128"/>
                <a:gd name="T10" fmla="*/ 96 w 111"/>
                <a:gd name="T11" fmla="*/ 96 h 128"/>
                <a:gd name="T12" fmla="*/ 104 w 111"/>
                <a:gd name="T13" fmla="*/ 111 h 128"/>
                <a:gd name="T14" fmla="*/ 96 w 111"/>
                <a:gd name="T15" fmla="*/ 113 h 128"/>
                <a:gd name="T16" fmla="*/ 74 w 111"/>
                <a:gd name="T17" fmla="*/ 114 h 128"/>
                <a:gd name="T18" fmla="*/ 54 w 111"/>
                <a:gd name="T19" fmla="*/ 94 h 128"/>
                <a:gd name="T20" fmla="*/ 31 w 111"/>
                <a:gd name="T21" fmla="*/ 102 h 128"/>
                <a:gd name="T22" fmla="*/ 31 w 111"/>
                <a:gd name="T23" fmla="*/ 122 h 128"/>
                <a:gd name="T24" fmla="*/ 8 w 111"/>
                <a:gd name="T25" fmla="*/ 118 h 128"/>
                <a:gd name="T26" fmla="*/ 6 w 111"/>
                <a:gd name="T27" fmla="*/ 121 h 128"/>
                <a:gd name="T28" fmla="*/ 33 w 111"/>
                <a:gd name="T29" fmla="*/ 127 h 128"/>
                <a:gd name="T30" fmla="*/ 35 w 111"/>
                <a:gd name="T31" fmla="*/ 124 h 128"/>
                <a:gd name="T32" fmla="*/ 35 w 111"/>
                <a:gd name="T33" fmla="*/ 109 h 128"/>
                <a:gd name="T34" fmla="*/ 54 w 111"/>
                <a:gd name="T35" fmla="*/ 98 h 128"/>
                <a:gd name="T36" fmla="*/ 77 w 111"/>
                <a:gd name="T37" fmla="*/ 123 h 128"/>
                <a:gd name="T38" fmla="*/ 89 w 111"/>
                <a:gd name="T39" fmla="*/ 122 h 128"/>
                <a:gd name="T40" fmla="*/ 111 w 111"/>
                <a:gd name="T41" fmla="*/ 111 h 128"/>
                <a:gd name="T42" fmla="*/ 95 w 111"/>
                <a:gd name="T43" fmla="*/ 90 h 128"/>
                <a:gd name="T44" fmla="*/ 62 w 111"/>
                <a:gd name="T45" fmla="*/ 38 h 128"/>
                <a:gd name="T46" fmla="*/ 42 w 111"/>
                <a:gd name="T47" fmla="*/ 2 h 128"/>
                <a:gd name="T48" fmla="*/ 35 w 111"/>
                <a:gd name="T49" fmla="*/ 3 h 128"/>
                <a:gd name="T50" fmla="*/ 14 w 111"/>
                <a:gd name="T51" fmla="*/ 6 h 128"/>
                <a:gd name="T52" fmla="*/ 13 w 111"/>
                <a:gd name="T53" fmla="*/ 9 h 128"/>
                <a:gd name="T54" fmla="*/ 10 w 111"/>
                <a:gd name="T55" fmla="*/ 67 h 128"/>
                <a:gd name="T56" fmla="*/ 6 w 111"/>
                <a:gd name="T57" fmla="*/ 97 h 128"/>
                <a:gd name="T58" fmla="*/ 2 w 111"/>
                <a:gd name="T59" fmla="*/ 118 h 128"/>
                <a:gd name="T60" fmla="*/ 5 w 111"/>
                <a:gd name="T61" fmla="*/ 12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1" h="128">
                  <a:moveTo>
                    <a:pt x="5" y="120"/>
                  </a:moveTo>
                  <a:cubicBezTo>
                    <a:pt x="13" y="111"/>
                    <a:pt x="11" y="91"/>
                    <a:pt x="12" y="79"/>
                  </a:cubicBezTo>
                  <a:cubicBezTo>
                    <a:pt x="15" y="57"/>
                    <a:pt x="18" y="34"/>
                    <a:pt x="18" y="12"/>
                  </a:cubicBezTo>
                  <a:cubicBezTo>
                    <a:pt x="18" y="10"/>
                    <a:pt x="34" y="7"/>
                    <a:pt x="36" y="6"/>
                  </a:cubicBezTo>
                  <a:cubicBezTo>
                    <a:pt x="46" y="3"/>
                    <a:pt x="55" y="34"/>
                    <a:pt x="58" y="40"/>
                  </a:cubicBezTo>
                  <a:cubicBezTo>
                    <a:pt x="68" y="60"/>
                    <a:pt x="81" y="80"/>
                    <a:pt x="96" y="96"/>
                  </a:cubicBezTo>
                  <a:cubicBezTo>
                    <a:pt x="97" y="97"/>
                    <a:pt x="110" y="109"/>
                    <a:pt x="104" y="111"/>
                  </a:cubicBezTo>
                  <a:cubicBezTo>
                    <a:pt x="101" y="112"/>
                    <a:pt x="99" y="112"/>
                    <a:pt x="96" y="113"/>
                  </a:cubicBezTo>
                  <a:cubicBezTo>
                    <a:pt x="87" y="117"/>
                    <a:pt x="82" y="125"/>
                    <a:pt x="74" y="114"/>
                  </a:cubicBezTo>
                  <a:cubicBezTo>
                    <a:pt x="68" y="105"/>
                    <a:pt x="67" y="94"/>
                    <a:pt x="54" y="94"/>
                  </a:cubicBezTo>
                  <a:cubicBezTo>
                    <a:pt x="46" y="94"/>
                    <a:pt x="33" y="89"/>
                    <a:pt x="31" y="102"/>
                  </a:cubicBezTo>
                  <a:cubicBezTo>
                    <a:pt x="30" y="109"/>
                    <a:pt x="31" y="115"/>
                    <a:pt x="31" y="122"/>
                  </a:cubicBezTo>
                  <a:cubicBezTo>
                    <a:pt x="31" y="124"/>
                    <a:pt x="8" y="118"/>
                    <a:pt x="8" y="118"/>
                  </a:cubicBezTo>
                  <a:cubicBezTo>
                    <a:pt x="5" y="116"/>
                    <a:pt x="3" y="120"/>
                    <a:pt x="6" y="121"/>
                  </a:cubicBezTo>
                  <a:cubicBezTo>
                    <a:pt x="12" y="126"/>
                    <a:pt x="26" y="128"/>
                    <a:pt x="33" y="127"/>
                  </a:cubicBezTo>
                  <a:cubicBezTo>
                    <a:pt x="35" y="127"/>
                    <a:pt x="36" y="126"/>
                    <a:pt x="35" y="124"/>
                  </a:cubicBezTo>
                  <a:cubicBezTo>
                    <a:pt x="35" y="119"/>
                    <a:pt x="35" y="114"/>
                    <a:pt x="35" y="109"/>
                  </a:cubicBezTo>
                  <a:cubicBezTo>
                    <a:pt x="34" y="94"/>
                    <a:pt x="46" y="97"/>
                    <a:pt x="54" y="98"/>
                  </a:cubicBezTo>
                  <a:cubicBezTo>
                    <a:pt x="67" y="99"/>
                    <a:pt x="69" y="116"/>
                    <a:pt x="77" y="123"/>
                  </a:cubicBezTo>
                  <a:cubicBezTo>
                    <a:pt x="81" y="127"/>
                    <a:pt x="86" y="125"/>
                    <a:pt x="89" y="122"/>
                  </a:cubicBezTo>
                  <a:cubicBezTo>
                    <a:pt x="92" y="119"/>
                    <a:pt x="111" y="116"/>
                    <a:pt x="111" y="111"/>
                  </a:cubicBezTo>
                  <a:cubicBezTo>
                    <a:pt x="111" y="103"/>
                    <a:pt x="100" y="95"/>
                    <a:pt x="95" y="90"/>
                  </a:cubicBezTo>
                  <a:cubicBezTo>
                    <a:pt x="82" y="75"/>
                    <a:pt x="71" y="56"/>
                    <a:pt x="62" y="38"/>
                  </a:cubicBezTo>
                  <a:cubicBezTo>
                    <a:pt x="57" y="28"/>
                    <a:pt x="52" y="8"/>
                    <a:pt x="42" y="2"/>
                  </a:cubicBezTo>
                  <a:cubicBezTo>
                    <a:pt x="40" y="0"/>
                    <a:pt x="37" y="2"/>
                    <a:pt x="35" y="3"/>
                  </a:cubicBezTo>
                  <a:cubicBezTo>
                    <a:pt x="28" y="5"/>
                    <a:pt x="21" y="5"/>
                    <a:pt x="14" y="6"/>
                  </a:cubicBezTo>
                  <a:cubicBezTo>
                    <a:pt x="13" y="7"/>
                    <a:pt x="13" y="8"/>
                    <a:pt x="13" y="9"/>
                  </a:cubicBezTo>
                  <a:cubicBezTo>
                    <a:pt x="17" y="26"/>
                    <a:pt x="12" y="49"/>
                    <a:pt x="10" y="67"/>
                  </a:cubicBezTo>
                  <a:cubicBezTo>
                    <a:pt x="9" y="77"/>
                    <a:pt x="6" y="87"/>
                    <a:pt x="6" y="97"/>
                  </a:cubicBezTo>
                  <a:cubicBezTo>
                    <a:pt x="5" y="104"/>
                    <a:pt x="6" y="112"/>
                    <a:pt x="2" y="118"/>
                  </a:cubicBezTo>
                  <a:cubicBezTo>
                    <a:pt x="0" y="120"/>
                    <a:pt x="3" y="122"/>
                    <a:pt x="5" y="12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7" name="Freeform 1109"/>
            <p:cNvSpPr/>
            <p:nvPr/>
          </p:nvSpPr>
          <p:spPr bwMode="auto">
            <a:xfrm>
              <a:off x="5755" y="2885"/>
              <a:ext cx="30" cy="34"/>
            </a:xfrm>
            <a:custGeom>
              <a:avLst/>
              <a:gdLst>
                <a:gd name="T0" fmla="*/ 6 w 24"/>
                <a:gd name="T1" fmla="*/ 20 h 28"/>
                <a:gd name="T2" fmla="*/ 6 w 24"/>
                <a:gd name="T3" fmla="*/ 3 h 28"/>
                <a:gd name="T4" fmla="*/ 3 w 24"/>
                <a:gd name="T5" fmla="*/ 4 h 28"/>
                <a:gd name="T6" fmla="*/ 12 w 24"/>
                <a:gd name="T7" fmla="*/ 11 h 28"/>
                <a:gd name="T8" fmla="*/ 20 w 24"/>
                <a:gd name="T9" fmla="*/ 21 h 28"/>
                <a:gd name="T10" fmla="*/ 22 w 24"/>
                <a:gd name="T11" fmla="*/ 19 h 28"/>
                <a:gd name="T12" fmla="*/ 6 w 24"/>
                <a:gd name="T13" fmla="*/ 24 h 28"/>
                <a:gd name="T14" fmla="*/ 8 w 24"/>
                <a:gd name="T15" fmla="*/ 27 h 28"/>
                <a:gd name="T16" fmla="*/ 23 w 24"/>
                <a:gd name="T17" fmla="*/ 23 h 28"/>
                <a:gd name="T18" fmla="*/ 24 w 24"/>
                <a:gd name="T19" fmla="*/ 20 h 28"/>
                <a:gd name="T20" fmla="*/ 17 w 24"/>
                <a:gd name="T21" fmla="*/ 10 h 28"/>
                <a:gd name="T22" fmla="*/ 5 w 24"/>
                <a:gd name="T23" fmla="*/ 1 h 28"/>
                <a:gd name="T24" fmla="*/ 3 w 24"/>
                <a:gd name="T25" fmla="*/ 2 h 28"/>
                <a:gd name="T26" fmla="*/ 2 w 24"/>
                <a:gd name="T27" fmla="*/ 21 h 28"/>
                <a:gd name="T28" fmla="*/ 6 w 24"/>
                <a:gd name="T29" fmla="*/ 2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28">
                  <a:moveTo>
                    <a:pt x="6" y="20"/>
                  </a:moveTo>
                  <a:cubicBezTo>
                    <a:pt x="5" y="15"/>
                    <a:pt x="4" y="8"/>
                    <a:pt x="6" y="3"/>
                  </a:cubicBezTo>
                  <a:cubicBezTo>
                    <a:pt x="5" y="3"/>
                    <a:pt x="4" y="4"/>
                    <a:pt x="3" y="4"/>
                  </a:cubicBezTo>
                  <a:cubicBezTo>
                    <a:pt x="6" y="6"/>
                    <a:pt x="10" y="9"/>
                    <a:pt x="12" y="11"/>
                  </a:cubicBezTo>
                  <a:cubicBezTo>
                    <a:pt x="15" y="14"/>
                    <a:pt x="19" y="17"/>
                    <a:pt x="20" y="21"/>
                  </a:cubicBezTo>
                  <a:cubicBezTo>
                    <a:pt x="21" y="20"/>
                    <a:pt x="21" y="20"/>
                    <a:pt x="22" y="19"/>
                  </a:cubicBezTo>
                  <a:cubicBezTo>
                    <a:pt x="16" y="20"/>
                    <a:pt x="11" y="21"/>
                    <a:pt x="6" y="24"/>
                  </a:cubicBezTo>
                  <a:cubicBezTo>
                    <a:pt x="3" y="25"/>
                    <a:pt x="5" y="28"/>
                    <a:pt x="8" y="27"/>
                  </a:cubicBezTo>
                  <a:cubicBezTo>
                    <a:pt x="13" y="25"/>
                    <a:pt x="17" y="24"/>
                    <a:pt x="23" y="23"/>
                  </a:cubicBezTo>
                  <a:cubicBezTo>
                    <a:pt x="24" y="22"/>
                    <a:pt x="24" y="21"/>
                    <a:pt x="24" y="20"/>
                  </a:cubicBezTo>
                  <a:cubicBezTo>
                    <a:pt x="23" y="16"/>
                    <a:pt x="20" y="13"/>
                    <a:pt x="17" y="10"/>
                  </a:cubicBezTo>
                  <a:cubicBezTo>
                    <a:pt x="14" y="7"/>
                    <a:pt x="10" y="3"/>
                    <a:pt x="5" y="1"/>
                  </a:cubicBezTo>
                  <a:cubicBezTo>
                    <a:pt x="4" y="0"/>
                    <a:pt x="3" y="1"/>
                    <a:pt x="3" y="2"/>
                  </a:cubicBezTo>
                  <a:cubicBezTo>
                    <a:pt x="0" y="8"/>
                    <a:pt x="1" y="15"/>
                    <a:pt x="2" y="21"/>
                  </a:cubicBezTo>
                  <a:cubicBezTo>
                    <a:pt x="2" y="24"/>
                    <a:pt x="6" y="23"/>
                    <a:pt x="6" y="2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8" name="Freeform 1110"/>
            <p:cNvSpPr/>
            <p:nvPr/>
          </p:nvSpPr>
          <p:spPr bwMode="auto">
            <a:xfrm>
              <a:off x="5829" y="2807"/>
              <a:ext cx="162" cy="162"/>
            </a:xfrm>
            <a:custGeom>
              <a:avLst/>
              <a:gdLst>
                <a:gd name="T0" fmla="*/ 30 w 133"/>
                <a:gd name="T1" fmla="*/ 127 h 133"/>
                <a:gd name="T2" fmla="*/ 25 w 133"/>
                <a:gd name="T3" fmla="*/ 74 h 133"/>
                <a:gd name="T4" fmla="*/ 20 w 133"/>
                <a:gd name="T5" fmla="*/ 51 h 133"/>
                <a:gd name="T6" fmla="*/ 21 w 133"/>
                <a:gd name="T7" fmla="*/ 21 h 133"/>
                <a:gd name="T8" fmla="*/ 39 w 133"/>
                <a:gd name="T9" fmla="*/ 20 h 133"/>
                <a:gd name="T10" fmla="*/ 53 w 133"/>
                <a:gd name="T11" fmla="*/ 41 h 133"/>
                <a:gd name="T12" fmla="*/ 83 w 133"/>
                <a:gd name="T13" fmla="*/ 82 h 133"/>
                <a:gd name="T14" fmla="*/ 86 w 133"/>
                <a:gd name="T15" fmla="*/ 80 h 133"/>
                <a:gd name="T16" fmla="*/ 80 w 133"/>
                <a:gd name="T17" fmla="*/ 43 h 133"/>
                <a:gd name="T18" fmla="*/ 88 w 133"/>
                <a:gd name="T19" fmla="*/ 12 h 133"/>
                <a:gd name="T20" fmla="*/ 112 w 133"/>
                <a:gd name="T21" fmla="*/ 7 h 133"/>
                <a:gd name="T22" fmla="*/ 119 w 133"/>
                <a:gd name="T23" fmla="*/ 19 h 133"/>
                <a:gd name="T24" fmla="*/ 112 w 133"/>
                <a:gd name="T25" fmla="*/ 60 h 133"/>
                <a:gd name="T26" fmla="*/ 113 w 133"/>
                <a:gd name="T27" fmla="*/ 106 h 133"/>
                <a:gd name="T28" fmla="*/ 116 w 133"/>
                <a:gd name="T29" fmla="*/ 123 h 133"/>
                <a:gd name="T30" fmla="*/ 110 w 133"/>
                <a:gd name="T31" fmla="*/ 126 h 133"/>
                <a:gd name="T32" fmla="*/ 96 w 133"/>
                <a:gd name="T33" fmla="*/ 128 h 133"/>
                <a:gd name="T34" fmla="*/ 76 w 133"/>
                <a:gd name="T35" fmla="*/ 107 h 133"/>
                <a:gd name="T36" fmla="*/ 56 w 133"/>
                <a:gd name="T37" fmla="*/ 72 h 133"/>
                <a:gd name="T38" fmla="*/ 52 w 133"/>
                <a:gd name="T39" fmla="*/ 73 h 133"/>
                <a:gd name="T40" fmla="*/ 60 w 133"/>
                <a:gd name="T41" fmla="*/ 108 h 133"/>
                <a:gd name="T42" fmla="*/ 52 w 133"/>
                <a:gd name="T43" fmla="*/ 123 h 133"/>
                <a:gd name="T44" fmla="*/ 33 w 133"/>
                <a:gd name="T45" fmla="*/ 127 h 133"/>
                <a:gd name="T46" fmla="*/ 33 w 133"/>
                <a:gd name="T47" fmla="*/ 131 h 133"/>
                <a:gd name="T48" fmla="*/ 58 w 133"/>
                <a:gd name="T49" fmla="*/ 127 h 133"/>
                <a:gd name="T50" fmla="*/ 67 w 133"/>
                <a:gd name="T51" fmla="*/ 124 h 133"/>
                <a:gd name="T52" fmla="*/ 64 w 133"/>
                <a:gd name="T53" fmla="*/ 107 h 133"/>
                <a:gd name="T54" fmla="*/ 56 w 133"/>
                <a:gd name="T55" fmla="*/ 73 h 133"/>
                <a:gd name="T56" fmla="*/ 52 w 133"/>
                <a:gd name="T57" fmla="*/ 74 h 133"/>
                <a:gd name="T58" fmla="*/ 85 w 133"/>
                <a:gd name="T59" fmla="*/ 128 h 133"/>
                <a:gd name="T60" fmla="*/ 91 w 133"/>
                <a:gd name="T61" fmla="*/ 133 h 133"/>
                <a:gd name="T62" fmla="*/ 97 w 133"/>
                <a:gd name="T63" fmla="*/ 132 h 133"/>
                <a:gd name="T64" fmla="*/ 120 w 133"/>
                <a:gd name="T65" fmla="*/ 132 h 133"/>
                <a:gd name="T66" fmla="*/ 123 w 133"/>
                <a:gd name="T67" fmla="*/ 130 h 133"/>
                <a:gd name="T68" fmla="*/ 119 w 133"/>
                <a:gd name="T69" fmla="*/ 37 h 133"/>
                <a:gd name="T70" fmla="*/ 120 w 133"/>
                <a:gd name="T71" fmla="*/ 0 h 133"/>
                <a:gd name="T72" fmla="*/ 84 w 133"/>
                <a:gd name="T73" fmla="*/ 8 h 133"/>
                <a:gd name="T74" fmla="*/ 71 w 133"/>
                <a:gd name="T75" fmla="*/ 14 h 133"/>
                <a:gd name="T76" fmla="*/ 74 w 133"/>
                <a:gd name="T77" fmla="*/ 34 h 133"/>
                <a:gd name="T78" fmla="*/ 82 w 133"/>
                <a:gd name="T79" fmla="*/ 80 h 133"/>
                <a:gd name="T80" fmla="*/ 85 w 133"/>
                <a:gd name="T81" fmla="*/ 79 h 133"/>
                <a:gd name="T82" fmla="*/ 65 w 133"/>
                <a:gd name="T83" fmla="*/ 49 h 133"/>
                <a:gd name="T84" fmla="*/ 43 w 133"/>
                <a:gd name="T85" fmla="*/ 18 h 133"/>
                <a:gd name="T86" fmla="*/ 36 w 133"/>
                <a:gd name="T87" fmla="*/ 12 h 133"/>
                <a:gd name="T88" fmla="*/ 13 w 133"/>
                <a:gd name="T89" fmla="*/ 19 h 133"/>
                <a:gd name="T90" fmla="*/ 14 w 133"/>
                <a:gd name="T91" fmla="*/ 47 h 133"/>
                <a:gd name="T92" fmla="*/ 26 w 133"/>
                <a:gd name="T93" fmla="*/ 128 h 133"/>
                <a:gd name="T94" fmla="*/ 30 w 133"/>
                <a:gd name="T95" fmla="*/ 12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3" h="133">
                  <a:moveTo>
                    <a:pt x="30" y="127"/>
                  </a:moveTo>
                  <a:cubicBezTo>
                    <a:pt x="27" y="109"/>
                    <a:pt x="27" y="91"/>
                    <a:pt x="25" y="74"/>
                  </a:cubicBezTo>
                  <a:cubicBezTo>
                    <a:pt x="24" y="66"/>
                    <a:pt x="22" y="59"/>
                    <a:pt x="20" y="51"/>
                  </a:cubicBezTo>
                  <a:cubicBezTo>
                    <a:pt x="18" y="44"/>
                    <a:pt x="6" y="25"/>
                    <a:pt x="21" y="21"/>
                  </a:cubicBezTo>
                  <a:cubicBezTo>
                    <a:pt x="26" y="19"/>
                    <a:pt x="35" y="14"/>
                    <a:pt x="39" y="20"/>
                  </a:cubicBezTo>
                  <a:cubicBezTo>
                    <a:pt x="44" y="27"/>
                    <a:pt x="49" y="34"/>
                    <a:pt x="53" y="41"/>
                  </a:cubicBezTo>
                  <a:cubicBezTo>
                    <a:pt x="63" y="54"/>
                    <a:pt x="71" y="70"/>
                    <a:pt x="83" y="82"/>
                  </a:cubicBezTo>
                  <a:cubicBezTo>
                    <a:pt x="84" y="83"/>
                    <a:pt x="86" y="82"/>
                    <a:pt x="86" y="80"/>
                  </a:cubicBezTo>
                  <a:cubicBezTo>
                    <a:pt x="85" y="68"/>
                    <a:pt x="82" y="55"/>
                    <a:pt x="80" y="43"/>
                  </a:cubicBezTo>
                  <a:cubicBezTo>
                    <a:pt x="78" y="31"/>
                    <a:pt x="71" y="14"/>
                    <a:pt x="88" y="12"/>
                  </a:cubicBezTo>
                  <a:cubicBezTo>
                    <a:pt x="96" y="10"/>
                    <a:pt x="104" y="9"/>
                    <a:pt x="112" y="7"/>
                  </a:cubicBezTo>
                  <a:cubicBezTo>
                    <a:pt x="123" y="4"/>
                    <a:pt x="121" y="10"/>
                    <a:pt x="119" y="19"/>
                  </a:cubicBezTo>
                  <a:cubicBezTo>
                    <a:pt x="116" y="32"/>
                    <a:pt x="113" y="46"/>
                    <a:pt x="112" y="60"/>
                  </a:cubicBezTo>
                  <a:cubicBezTo>
                    <a:pt x="111" y="76"/>
                    <a:pt x="112" y="91"/>
                    <a:pt x="113" y="106"/>
                  </a:cubicBezTo>
                  <a:cubicBezTo>
                    <a:pt x="114" y="112"/>
                    <a:pt x="115" y="117"/>
                    <a:pt x="116" y="123"/>
                  </a:cubicBezTo>
                  <a:cubicBezTo>
                    <a:pt x="118" y="129"/>
                    <a:pt x="117" y="127"/>
                    <a:pt x="110" y="126"/>
                  </a:cubicBezTo>
                  <a:cubicBezTo>
                    <a:pt x="105" y="126"/>
                    <a:pt x="101" y="126"/>
                    <a:pt x="96" y="128"/>
                  </a:cubicBezTo>
                  <a:cubicBezTo>
                    <a:pt x="88" y="130"/>
                    <a:pt x="79" y="112"/>
                    <a:pt x="76" y="107"/>
                  </a:cubicBezTo>
                  <a:cubicBezTo>
                    <a:pt x="68" y="96"/>
                    <a:pt x="63" y="83"/>
                    <a:pt x="56" y="72"/>
                  </a:cubicBezTo>
                  <a:cubicBezTo>
                    <a:pt x="54" y="70"/>
                    <a:pt x="52" y="71"/>
                    <a:pt x="52" y="73"/>
                  </a:cubicBezTo>
                  <a:cubicBezTo>
                    <a:pt x="50" y="84"/>
                    <a:pt x="58" y="97"/>
                    <a:pt x="60" y="108"/>
                  </a:cubicBezTo>
                  <a:cubicBezTo>
                    <a:pt x="62" y="117"/>
                    <a:pt x="63" y="123"/>
                    <a:pt x="52" y="123"/>
                  </a:cubicBezTo>
                  <a:cubicBezTo>
                    <a:pt x="45" y="123"/>
                    <a:pt x="39" y="127"/>
                    <a:pt x="33" y="127"/>
                  </a:cubicBezTo>
                  <a:cubicBezTo>
                    <a:pt x="30" y="127"/>
                    <a:pt x="30" y="131"/>
                    <a:pt x="33" y="131"/>
                  </a:cubicBezTo>
                  <a:cubicBezTo>
                    <a:pt x="42" y="131"/>
                    <a:pt x="49" y="126"/>
                    <a:pt x="58" y="127"/>
                  </a:cubicBezTo>
                  <a:cubicBezTo>
                    <a:pt x="62" y="127"/>
                    <a:pt x="66" y="127"/>
                    <a:pt x="67" y="124"/>
                  </a:cubicBezTo>
                  <a:cubicBezTo>
                    <a:pt x="69" y="120"/>
                    <a:pt x="65" y="111"/>
                    <a:pt x="64" y="107"/>
                  </a:cubicBezTo>
                  <a:cubicBezTo>
                    <a:pt x="62" y="97"/>
                    <a:pt x="55" y="83"/>
                    <a:pt x="56" y="73"/>
                  </a:cubicBezTo>
                  <a:cubicBezTo>
                    <a:pt x="55" y="73"/>
                    <a:pt x="53" y="74"/>
                    <a:pt x="52" y="74"/>
                  </a:cubicBezTo>
                  <a:cubicBezTo>
                    <a:pt x="64" y="92"/>
                    <a:pt x="73" y="110"/>
                    <a:pt x="85" y="128"/>
                  </a:cubicBezTo>
                  <a:cubicBezTo>
                    <a:pt x="86" y="130"/>
                    <a:pt x="88" y="133"/>
                    <a:pt x="91" y="133"/>
                  </a:cubicBezTo>
                  <a:cubicBezTo>
                    <a:pt x="94" y="133"/>
                    <a:pt x="94" y="132"/>
                    <a:pt x="97" y="132"/>
                  </a:cubicBezTo>
                  <a:cubicBezTo>
                    <a:pt x="105" y="129"/>
                    <a:pt x="112" y="131"/>
                    <a:pt x="120" y="132"/>
                  </a:cubicBezTo>
                  <a:cubicBezTo>
                    <a:pt x="122" y="132"/>
                    <a:pt x="123" y="131"/>
                    <a:pt x="123" y="130"/>
                  </a:cubicBezTo>
                  <a:cubicBezTo>
                    <a:pt x="116" y="99"/>
                    <a:pt x="113" y="69"/>
                    <a:pt x="119" y="37"/>
                  </a:cubicBezTo>
                  <a:cubicBezTo>
                    <a:pt x="120" y="33"/>
                    <a:pt x="133" y="0"/>
                    <a:pt x="120" y="0"/>
                  </a:cubicBezTo>
                  <a:cubicBezTo>
                    <a:pt x="109" y="0"/>
                    <a:pt x="96" y="7"/>
                    <a:pt x="84" y="8"/>
                  </a:cubicBezTo>
                  <a:cubicBezTo>
                    <a:pt x="79" y="8"/>
                    <a:pt x="74" y="8"/>
                    <a:pt x="71" y="14"/>
                  </a:cubicBezTo>
                  <a:cubicBezTo>
                    <a:pt x="69" y="18"/>
                    <a:pt x="74" y="29"/>
                    <a:pt x="74" y="34"/>
                  </a:cubicBezTo>
                  <a:cubicBezTo>
                    <a:pt x="77" y="49"/>
                    <a:pt x="81" y="65"/>
                    <a:pt x="82" y="80"/>
                  </a:cubicBezTo>
                  <a:cubicBezTo>
                    <a:pt x="83" y="80"/>
                    <a:pt x="84" y="79"/>
                    <a:pt x="85" y="79"/>
                  </a:cubicBezTo>
                  <a:cubicBezTo>
                    <a:pt x="77" y="70"/>
                    <a:pt x="72" y="59"/>
                    <a:pt x="65" y="49"/>
                  </a:cubicBezTo>
                  <a:cubicBezTo>
                    <a:pt x="57" y="39"/>
                    <a:pt x="49" y="29"/>
                    <a:pt x="43" y="18"/>
                  </a:cubicBezTo>
                  <a:cubicBezTo>
                    <a:pt x="41" y="15"/>
                    <a:pt x="39" y="13"/>
                    <a:pt x="36" y="12"/>
                  </a:cubicBezTo>
                  <a:cubicBezTo>
                    <a:pt x="32" y="11"/>
                    <a:pt x="18" y="17"/>
                    <a:pt x="13" y="19"/>
                  </a:cubicBezTo>
                  <a:cubicBezTo>
                    <a:pt x="0" y="24"/>
                    <a:pt x="10" y="37"/>
                    <a:pt x="14" y="47"/>
                  </a:cubicBezTo>
                  <a:cubicBezTo>
                    <a:pt x="24" y="73"/>
                    <a:pt x="21" y="101"/>
                    <a:pt x="26" y="128"/>
                  </a:cubicBezTo>
                  <a:cubicBezTo>
                    <a:pt x="27" y="131"/>
                    <a:pt x="31" y="130"/>
                    <a:pt x="30" y="12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9" name="Freeform 1111"/>
            <p:cNvSpPr/>
            <p:nvPr/>
          </p:nvSpPr>
          <p:spPr bwMode="auto">
            <a:xfrm>
              <a:off x="5997" y="2801"/>
              <a:ext cx="133" cy="179"/>
            </a:xfrm>
            <a:custGeom>
              <a:avLst/>
              <a:gdLst>
                <a:gd name="T0" fmla="*/ 1 w 109"/>
                <a:gd name="T1" fmla="*/ 30 h 147"/>
                <a:gd name="T2" fmla="*/ 2 w 109"/>
                <a:gd name="T3" fmla="*/ 133 h 147"/>
                <a:gd name="T4" fmla="*/ 5 w 109"/>
                <a:gd name="T5" fmla="*/ 136 h 147"/>
                <a:gd name="T6" fmla="*/ 32 w 109"/>
                <a:gd name="T7" fmla="*/ 145 h 147"/>
                <a:gd name="T8" fmla="*/ 35 w 109"/>
                <a:gd name="T9" fmla="*/ 144 h 147"/>
                <a:gd name="T10" fmla="*/ 35 w 109"/>
                <a:gd name="T11" fmla="*/ 126 h 147"/>
                <a:gd name="T12" fmla="*/ 37 w 109"/>
                <a:gd name="T13" fmla="*/ 106 h 147"/>
                <a:gd name="T14" fmla="*/ 67 w 109"/>
                <a:gd name="T15" fmla="*/ 140 h 147"/>
                <a:gd name="T16" fmla="*/ 69 w 109"/>
                <a:gd name="T17" fmla="*/ 140 h 147"/>
                <a:gd name="T18" fmla="*/ 93 w 109"/>
                <a:gd name="T19" fmla="*/ 144 h 147"/>
                <a:gd name="T20" fmla="*/ 103 w 109"/>
                <a:gd name="T21" fmla="*/ 145 h 147"/>
                <a:gd name="T22" fmla="*/ 96 w 109"/>
                <a:gd name="T23" fmla="*/ 129 h 147"/>
                <a:gd name="T24" fmla="*/ 73 w 109"/>
                <a:gd name="T25" fmla="*/ 106 h 147"/>
                <a:gd name="T26" fmla="*/ 45 w 109"/>
                <a:gd name="T27" fmla="*/ 69 h 147"/>
                <a:gd name="T28" fmla="*/ 87 w 109"/>
                <a:gd name="T29" fmla="*/ 19 h 147"/>
                <a:gd name="T30" fmla="*/ 86 w 109"/>
                <a:gd name="T31" fmla="*/ 16 h 147"/>
                <a:gd name="T32" fmla="*/ 51 w 109"/>
                <a:gd name="T33" fmla="*/ 9 h 147"/>
                <a:gd name="T34" fmla="*/ 28 w 109"/>
                <a:gd name="T35" fmla="*/ 53 h 147"/>
                <a:gd name="T36" fmla="*/ 31 w 109"/>
                <a:gd name="T37" fmla="*/ 53 h 147"/>
                <a:gd name="T38" fmla="*/ 13 w 109"/>
                <a:gd name="T39" fmla="*/ 13 h 147"/>
                <a:gd name="T40" fmla="*/ 3 w 109"/>
                <a:gd name="T41" fmla="*/ 39 h 147"/>
                <a:gd name="T42" fmla="*/ 7 w 109"/>
                <a:gd name="T43" fmla="*/ 38 h 147"/>
                <a:gd name="T44" fmla="*/ 6 w 109"/>
                <a:gd name="T45" fmla="*/ 27 h 147"/>
                <a:gd name="T46" fmla="*/ 18 w 109"/>
                <a:gd name="T47" fmla="*/ 23 h 147"/>
                <a:gd name="T48" fmla="*/ 20 w 109"/>
                <a:gd name="T49" fmla="*/ 29 h 147"/>
                <a:gd name="T50" fmla="*/ 28 w 109"/>
                <a:gd name="T51" fmla="*/ 55 h 147"/>
                <a:gd name="T52" fmla="*/ 32 w 109"/>
                <a:gd name="T53" fmla="*/ 54 h 147"/>
                <a:gd name="T54" fmla="*/ 68 w 109"/>
                <a:gd name="T55" fmla="*/ 14 h 147"/>
                <a:gd name="T56" fmla="*/ 79 w 109"/>
                <a:gd name="T57" fmla="*/ 19 h 147"/>
                <a:gd name="T58" fmla="*/ 62 w 109"/>
                <a:gd name="T59" fmla="*/ 32 h 147"/>
                <a:gd name="T60" fmla="*/ 47 w 109"/>
                <a:gd name="T61" fmla="*/ 88 h 147"/>
                <a:gd name="T62" fmla="*/ 88 w 109"/>
                <a:gd name="T63" fmla="*/ 126 h 147"/>
                <a:gd name="T64" fmla="*/ 98 w 109"/>
                <a:gd name="T65" fmla="*/ 141 h 147"/>
                <a:gd name="T66" fmla="*/ 77 w 109"/>
                <a:gd name="T67" fmla="*/ 134 h 147"/>
                <a:gd name="T68" fmla="*/ 67 w 109"/>
                <a:gd name="T69" fmla="*/ 135 h 147"/>
                <a:gd name="T70" fmla="*/ 56 w 109"/>
                <a:gd name="T71" fmla="*/ 119 h 147"/>
                <a:gd name="T72" fmla="*/ 32 w 109"/>
                <a:gd name="T73" fmla="*/ 100 h 147"/>
                <a:gd name="T74" fmla="*/ 30 w 109"/>
                <a:gd name="T75" fmla="*/ 102 h 147"/>
                <a:gd name="T76" fmla="*/ 30 w 109"/>
                <a:gd name="T77" fmla="*/ 122 h 147"/>
                <a:gd name="T78" fmla="*/ 24 w 109"/>
                <a:gd name="T79" fmla="*/ 136 h 147"/>
                <a:gd name="T80" fmla="*/ 13 w 109"/>
                <a:gd name="T81" fmla="*/ 132 h 147"/>
                <a:gd name="T82" fmla="*/ 8 w 109"/>
                <a:gd name="T83" fmla="*/ 123 h 147"/>
                <a:gd name="T84" fmla="*/ 5 w 109"/>
                <a:gd name="T85" fmla="*/ 29 h 147"/>
                <a:gd name="T86" fmla="*/ 1 w 109"/>
                <a:gd name="T87" fmla="*/ 3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9" h="147">
                  <a:moveTo>
                    <a:pt x="1" y="30"/>
                  </a:moveTo>
                  <a:cubicBezTo>
                    <a:pt x="7" y="62"/>
                    <a:pt x="9" y="101"/>
                    <a:pt x="2" y="133"/>
                  </a:cubicBezTo>
                  <a:cubicBezTo>
                    <a:pt x="2" y="135"/>
                    <a:pt x="3" y="136"/>
                    <a:pt x="5" y="136"/>
                  </a:cubicBezTo>
                  <a:cubicBezTo>
                    <a:pt x="18" y="134"/>
                    <a:pt x="22" y="142"/>
                    <a:pt x="32" y="145"/>
                  </a:cubicBezTo>
                  <a:cubicBezTo>
                    <a:pt x="33" y="145"/>
                    <a:pt x="35" y="145"/>
                    <a:pt x="35" y="144"/>
                  </a:cubicBezTo>
                  <a:cubicBezTo>
                    <a:pt x="36" y="138"/>
                    <a:pt x="35" y="132"/>
                    <a:pt x="35" y="126"/>
                  </a:cubicBezTo>
                  <a:cubicBezTo>
                    <a:pt x="35" y="123"/>
                    <a:pt x="32" y="103"/>
                    <a:pt x="37" y="106"/>
                  </a:cubicBezTo>
                  <a:cubicBezTo>
                    <a:pt x="51" y="112"/>
                    <a:pt x="56" y="130"/>
                    <a:pt x="67" y="140"/>
                  </a:cubicBezTo>
                  <a:cubicBezTo>
                    <a:pt x="67" y="140"/>
                    <a:pt x="68" y="141"/>
                    <a:pt x="69" y="140"/>
                  </a:cubicBezTo>
                  <a:cubicBezTo>
                    <a:pt x="78" y="137"/>
                    <a:pt x="84" y="140"/>
                    <a:pt x="93" y="144"/>
                  </a:cubicBezTo>
                  <a:cubicBezTo>
                    <a:pt x="96" y="145"/>
                    <a:pt x="100" y="147"/>
                    <a:pt x="103" y="145"/>
                  </a:cubicBezTo>
                  <a:cubicBezTo>
                    <a:pt x="109" y="142"/>
                    <a:pt x="99" y="131"/>
                    <a:pt x="96" y="129"/>
                  </a:cubicBezTo>
                  <a:cubicBezTo>
                    <a:pt x="89" y="120"/>
                    <a:pt x="81" y="113"/>
                    <a:pt x="73" y="106"/>
                  </a:cubicBezTo>
                  <a:cubicBezTo>
                    <a:pt x="63" y="96"/>
                    <a:pt x="43" y="86"/>
                    <a:pt x="45" y="69"/>
                  </a:cubicBezTo>
                  <a:cubicBezTo>
                    <a:pt x="49" y="45"/>
                    <a:pt x="71" y="32"/>
                    <a:pt x="87" y="19"/>
                  </a:cubicBezTo>
                  <a:cubicBezTo>
                    <a:pt x="88" y="18"/>
                    <a:pt x="88" y="16"/>
                    <a:pt x="86" y="16"/>
                  </a:cubicBezTo>
                  <a:cubicBezTo>
                    <a:pt x="73" y="13"/>
                    <a:pt x="63" y="0"/>
                    <a:pt x="51" y="9"/>
                  </a:cubicBezTo>
                  <a:cubicBezTo>
                    <a:pt x="37" y="20"/>
                    <a:pt x="33" y="38"/>
                    <a:pt x="28" y="53"/>
                  </a:cubicBezTo>
                  <a:cubicBezTo>
                    <a:pt x="29" y="53"/>
                    <a:pt x="30" y="53"/>
                    <a:pt x="31" y="53"/>
                  </a:cubicBezTo>
                  <a:cubicBezTo>
                    <a:pt x="25" y="45"/>
                    <a:pt x="27" y="13"/>
                    <a:pt x="13" y="13"/>
                  </a:cubicBezTo>
                  <a:cubicBezTo>
                    <a:pt x="2" y="13"/>
                    <a:pt x="0" y="32"/>
                    <a:pt x="3" y="39"/>
                  </a:cubicBezTo>
                  <a:cubicBezTo>
                    <a:pt x="4" y="42"/>
                    <a:pt x="8" y="41"/>
                    <a:pt x="7" y="38"/>
                  </a:cubicBezTo>
                  <a:cubicBezTo>
                    <a:pt x="5" y="34"/>
                    <a:pt x="6" y="31"/>
                    <a:pt x="6" y="27"/>
                  </a:cubicBezTo>
                  <a:cubicBezTo>
                    <a:pt x="6" y="21"/>
                    <a:pt x="11" y="20"/>
                    <a:pt x="18" y="23"/>
                  </a:cubicBezTo>
                  <a:cubicBezTo>
                    <a:pt x="19" y="25"/>
                    <a:pt x="20" y="27"/>
                    <a:pt x="20" y="29"/>
                  </a:cubicBezTo>
                  <a:cubicBezTo>
                    <a:pt x="22" y="38"/>
                    <a:pt x="22" y="47"/>
                    <a:pt x="28" y="55"/>
                  </a:cubicBezTo>
                  <a:cubicBezTo>
                    <a:pt x="29" y="56"/>
                    <a:pt x="31" y="56"/>
                    <a:pt x="32" y="54"/>
                  </a:cubicBezTo>
                  <a:cubicBezTo>
                    <a:pt x="36" y="42"/>
                    <a:pt x="47" y="1"/>
                    <a:pt x="68" y="14"/>
                  </a:cubicBezTo>
                  <a:cubicBezTo>
                    <a:pt x="71" y="16"/>
                    <a:pt x="82" y="18"/>
                    <a:pt x="79" y="19"/>
                  </a:cubicBezTo>
                  <a:cubicBezTo>
                    <a:pt x="73" y="23"/>
                    <a:pt x="67" y="27"/>
                    <a:pt x="62" y="32"/>
                  </a:cubicBezTo>
                  <a:cubicBezTo>
                    <a:pt x="48" y="46"/>
                    <a:pt x="33" y="71"/>
                    <a:pt x="47" y="88"/>
                  </a:cubicBezTo>
                  <a:cubicBezTo>
                    <a:pt x="59" y="102"/>
                    <a:pt x="75" y="113"/>
                    <a:pt x="88" y="126"/>
                  </a:cubicBezTo>
                  <a:cubicBezTo>
                    <a:pt x="88" y="126"/>
                    <a:pt x="103" y="142"/>
                    <a:pt x="98" y="141"/>
                  </a:cubicBezTo>
                  <a:cubicBezTo>
                    <a:pt x="91" y="140"/>
                    <a:pt x="84" y="135"/>
                    <a:pt x="77" y="134"/>
                  </a:cubicBezTo>
                  <a:cubicBezTo>
                    <a:pt x="76" y="134"/>
                    <a:pt x="68" y="136"/>
                    <a:pt x="67" y="135"/>
                  </a:cubicBezTo>
                  <a:cubicBezTo>
                    <a:pt x="63" y="131"/>
                    <a:pt x="60" y="124"/>
                    <a:pt x="56" y="119"/>
                  </a:cubicBezTo>
                  <a:cubicBezTo>
                    <a:pt x="50" y="112"/>
                    <a:pt x="42" y="102"/>
                    <a:pt x="32" y="100"/>
                  </a:cubicBezTo>
                  <a:cubicBezTo>
                    <a:pt x="31" y="99"/>
                    <a:pt x="30" y="100"/>
                    <a:pt x="30" y="102"/>
                  </a:cubicBezTo>
                  <a:cubicBezTo>
                    <a:pt x="30" y="108"/>
                    <a:pt x="30" y="115"/>
                    <a:pt x="30" y="122"/>
                  </a:cubicBezTo>
                  <a:cubicBezTo>
                    <a:pt x="31" y="127"/>
                    <a:pt x="34" y="143"/>
                    <a:pt x="24" y="136"/>
                  </a:cubicBezTo>
                  <a:cubicBezTo>
                    <a:pt x="21" y="133"/>
                    <a:pt x="17" y="132"/>
                    <a:pt x="13" y="132"/>
                  </a:cubicBezTo>
                  <a:cubicBezTo>
                    <a:pt x="6" y="130"/>
                    <a:pt x="7" y="132"/>
                    <a:pt x="8" y="123"/>
                  </a:cubicBezTo>
                  <a:cubicBezTo>
                    <a:pt x="12" y="93"/>
                    <a:pt x="11" y="59"/>
                    <a:pt x="5" y="29"/>
                  </a:cubicBezTo>
                  <a:cubicBezTo>
                    <a:pt x="4" y="26"/>
                    <a:pt x="0" y="27"/>
                    <a:pt x="1" y="3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0" name="Freeform 1112"/>
            <p:cNvSpPr/>
            <p:nvPr/>
          </p:nvSpPr>
          <p:spPr bwMode="auto">
            <a:xfrm>
              <a:off x="1339" y="2979"/>
              <a:ext cx="384" cy="521"/>
            </a:xfrm>
            <a:custGeom>
              <a:avLst/>
              <a:gdLst>
                <a:gd name="T0" fmla="*/ 6 w 315"/>
                <a:gd name="T1" fmla="*/ 85 h 427"/>
                <a:gd name="T2" fmla="*/ 104 w 315"/>
                <a:gd name="T3" fmla="*/ 307 h 427"/>
                <a:gd name="T4" fmla="*/ 288 w 315"/>
                <a:gd name="T5" fmla="*/ 385 h 427"/>
                <a:gd name="T6" fmla="*/ 311 w 315"/>
                <a:gd name="T7" fmla="*/ 297 h 427"/>
                <a:gd name="T8" fmla="*/ 269 w 315"/>
                <a:gd name="T9" fmla="*/ 178 h 427"/>
                <a:gd name="T10" fmla="*/ 194 w 315"/>
                <a:gd name="T11" fmla="*/ 76 h 427"/>
                <a:gd name="T12" fmla="*/ 91 w 315"/>
                <a:gd name="T13" fmla="*/ 12 h 427"/>
                <a:gd name="T14" fmla="*/ 13 w 315"/>
                <a:gd name="T15" fmla="*/ 94 h 427"/>
                <a:gd name="T16" fmla="*/ 17 w 315"/>
                <a:gd name="T17" fmla="*/ 93 h 427"/>
                <a:gd name="T18" fmla="*/ 24 w 315"/>
                <a:gd name="T19" fmla="*/ 38 h 427"/>
                <a:gd name="T20" fmla="*/ 96 w 315"/>
                <a:gd name="T21" fmla="*/ 17 h 427"/>
                <a:gd name="T22" fmla="*/ 206 w 315"/>
                <a:gd name="T23" fmla="*/ 94 h 427"/>
                <a:gd name="T24" fmla="*/ 274 w 315"/>
                <a:gd name="T25" fmla="*/ 198 h 427"/>
                <a:gd name="T26" fmla="*/ 308 w 315"/>
                <a:gd name="T27" fmla="*/ 328 h 427"/>
                <a:gd name="T28" fmla="*/ 282 w 315"/>
                <a:gd name="T29" fmla="*/ 384 h 427"/>
                <a:gd name="T30" fmla="*/ 219 w 315"/>
                <a:gd name="T31" fmla="*/ 390 h 427"/>
                <a:gd name="T32" fmla="*/ 118 w 315"/>
                <a:gd name="T33" fmla="*/ 316 h 427"/>
                <a:gd name="T34" fmla="*/ 10 w 315"/>
                <a:gd name="T35" fmla="*/ 85 h 427"/>
                <a:gd name="T36" fmla="*/ 6 w 315"/>
                <a:gd name="T37" fmla="*/ 8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5" h="427">
                  <a:moveTo>
                    <a:pt x="6" y="85"/>
                  </a:moveTo>
                  <a:cubicBezTo>
                    <a:pt x="16" y="167"/>
                    <a:pt x="50" y="244"/>
                    <a:pt x="104" y="307"/>
                  </a:cubicBezTo>
                  <a:cubicBezTo>
                    <a:pt x="145" y="356"/>
                    <a:pt x="219" y="427"/>
                    <a:pt x="288" y="385"/>
                  </a:cubicBezTo>
                  <a:cubicBezTo>
                    <a:pt x="315" y="368"/>
                    <a:pt x="315" y="325"/>
                    <a:pt x="311" y="297"/>
                  </a:cubicBezTo>
                  <a:cubicBezTo>
                    <a:pt x="305" y="255"/>
                    <a:pt x="289" y="215"/>
                    <a:pt x="269" y="178"/>
                  </a:cubicBezTo>
                  <a:cubicBezTo>
                    <a:pt x="249" y="141"/>
                    <a:pt x="224" y="105"/>
                    <a:pt x="194" y="76"/>
                  </a:cubicBezTo>
                  <a:cubicBezTo>
                    <a:pt x="163" y="47"/>
                    <a:pt x="133" y="21"/>
                    <a:pt x="91" y="12"/>
                  </a:cubicBezTo>
                  <a:cubicBezTo>
                    <a:pt x="39" y="0"/>
                    <a:pt x="0" y="43"/>
                    <a:pt x="13" y="94"/>
                  </a:cubicBezTo>
                  <a:cubicBezTo>
                    <a:pt x="14" y="97"/>
                    <a:pt x="18" y="96"/>
                    <a:pt x="17" y="93"/>
                  </a:cubicBezTo>
                  <a:cubicBezTo>
                    <a:pt x="12" y="74"/>
                    <a:pt x="14" y="55"/>
                    <a:pt x="24" y="38"/>
                  </a:cubicBezTo>
                  <a:cubicBezTo>
                    <a:pt x="39" y="13"/>
                    <a:pt x="70" y="11"/>
                    <a:pt x="96" y="17"/>
                  </a:cubicBezTo>
                  <a:cubicBezTo>
                    <a:pt x="139" y="26"/>
                    <a:pt x="176" y="62"/>
                    <a:pt x="206" y="94"/>
                  </a:cubicBezTo>
                  <a:cubicBezTo>
                    <a:pt x="234" y="124"/>
                    <a:pt x="256" y="161"/>
                    <a:pt x="274" y="198"/>
                  </a:cubicBezTo>
                  <a:cubicBezTo>
                    <a:pt x="294" y="238"/>
                    <a:pt x="309" y="283"/>
                    <a:pt x="308" y="328"/>
                  </a:cubicBezTo>
                  <a:cubicBezTo>
                    <a:pt x="307" y="350"/>
                    <a:pt x="302" y="371"/>
                    <a:pt x="282" y="384"/>
                  </a:cubicBezTo>
                  <a:cubicBezTo>
                    <a:pt x="264" y="395"/>
                    <a:pt x="239" y="394"/>
                    <a:pt x="219" y="390"/>
                  </a:cubicBezTo>
                  <a:cubicBezTo>
                    <a:pt x="178" y="381"/>
                    <a:pt x="145" y="345"/>
                    <a:pt x="118" y="316"/>
                  </a:cubicBezTo>
                  <a:cubicBezTo>
                    <a:pt x="58" y="253"/>
                    <a:pt x="21" y="171"/>
                    <a:pt x="10" y="85"/>
                  </a:cubicBezTo>
                  <a:cubicBezTo>
                    <a:pt x="10" y="82"/>
                    <a:pt x="6" y="82"/>
                    <a:pt x="6" y="8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1" name="Freeform 1113"/>
            <p:cNvSpPr/>
            <p:nvPr/>
          </p:nvSpPr>
          <p:spPr bwMode="auto">
            <a:xfrm>
              <a:off x="1405" y="2966"/>
              <a:ext cx="274" cy="526"/>
            </a:xfrm>
            <a:custGeom>
              <a:avLst/>
              <a:gdLst>
                <a:gd name="T0" fmla="*/ 73 w 225"/>
                <a:gd name="T1" fmla="*/ 16 h 432"/>
                <a:gd name="T2" fmla="*/ 5 w 225"/>
                <a:gd name="T3" fmla="*/ 247 h 432"/>
                <a:gd name="T4" fmla="*/ 45 w 225"/>
                <a:gd name="T5" fmla="*/ 407 h 432"/>
                <a:gd name="T6" fmla="*/ 110 w 225"/>
                <a:gd name="T7" fmla="*/ 424 h 432"/>
                <a:gd name="T8" fmla="*/ 173 w 225"/>
                <a:gd name="T9" fmla="*/ 353 h 432"/>
                <a:gd name="T10" fmla="*/ 222 w 225"/>
                <a:gd name="T11" fmla="*/ 129 h 432"/>
                <a:gd name="T12" fmla="*/ 194 w 225"/>
                <a:gd name="T13" fmla="*/ 34 h 432"/>
                <a:gd name="T14" fmla="*/ 155 w 225"/>
                <a:gd name="T15" fmla="*/ 7 h 432"/>
                <a:gd name="T16" fmla="*/ 92 w 225"/>
                <a:gd name="T17" fmla="*/ 10 h 432"/>
                <a:gd name="T18" fmla="*/ 93 w 225"/>
                <a:gd name="T19" fmla="*/ 14 h 432"/>
                <a:gd name="T20" fmla="*/ 168 w 225"/>
                <a:gd name="T21" fmla="*/ 17 h 432"/>
                <a:gd name="T22" fmla="*/ 204 w 225"/>
                <a:gd name="T23" fmla="*/ 59 h 432"/>
                <a:gd name="T24" fmla="*/ 218 w 225"/>
                <a:gd name="T25" fmla="*/ 166 h 432"/>
                <a:gd name="T26" fmla="*/ 195 w 225"/>
                <a:gd name="T27" fmla="*/ 285 h 432"/>
                <a:gd name="T28" fmla="*/ 137 w 225"/>
                <a:gd name="T29" fmla="*/ 402 h 432"/>
                <a:gd name="T30" fmla="*/ 44 w 225"/>
                <a:gd name="T31" fmla="*/ 399 h 432"/>
                <a:gd name="T32" fmla="*/ 9 w 225"/>
                <a:gd name="T33" fmla="*/ 312 h 432"/>
                <a:gd name="T34" fmla="*/ 14 w 225"/>
                <a:gd name="T35" fmla="*/ 202 h 432"/>
                <a:gd name="T36" fmla="*/ 45 w 225"/>
                <a:gd name="T37" fmla="*/ 78 h 432"/>
                <a:gd name="T38" fmla="*/ 77 w 225"/>
                <a:gd name="T39" fmla="*/ 18 h 432"/>
                <a:gd name="T40" fmla="*/ 73 w 225"/>
                <a:gd name="T41" fmla="*/ 16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5" h="432">
                  <a:moveTo>
                    <a:pt x="73" y="16"/>
                  </a:moveTo>
                  <a:cubicBezTo>
                    <a:pt x="28" y="83"/>
                    <a:pt x="12" y="167"/>
                    <a:pt x="5" y="247"/>
                  </a:cubicBezTo>
                  <a:cubicBezTo>
                    <a:pt x="0" y="302"/>
                    <a:pt x="5" y="364"/>
                    <a:pt x="45" y="407"/>
                  </a:cubicBezTo>
                  <a:cubicBezTo>
                    <a:pt x="62" y="425"/>
                    <a:pt x="86" y="431"/>
                    <a:pt x="110" y="424"/>
                  </a:cubicBezTo>
                  <a:cubicBezTo>
                    <a:pt x="142" y="415"/>
                    <a:pt x="159" y="380"/>
                    <a:pt x="173" y="353"/>
                  </a:cubicBezTo>
                  <a:cubicBezTo>
                    <a:pt x="207" y="285"/>
                    <a:pt x="225" y="205"/>
                    <a:pt x="222" y="129"/>
                  </a:cubicBezTo>
                  <a:cubicBezTo>
                    <a:pt x="221" y="96"/>
                    <a:pt x="214" y="61"/>
                    <a:pt x="194" y="34"/>
                  </a:cubicBezTo>
                  <a:cubicBezTo>
                    <a:pt x="184" y="21"/>
                    <a:pt x="170" y="12"/>
                    <a:pt x="155" y="7"/>
                  </a:cubicBezTo>
                  <a:cubicBezTo>
                    <a:pt x="135" y="0"/>
                    <a:pt x="112" y="7"/>
                    <a:pt x="92" y="10"/>
                  </a:cubicBezTo>
                  <a:cubicBezTo>
                    <a:pt x="89" y="10"/>
                    <a:pt x="91" y="14"/>
                    <a:pt x="93" y="14"/>
                  </a:cubicBezTo>
                  <a:cubicBezTo>
                    <a:pt x="119" y="10"/>
                    <a:pt x="143" y="4"/>
                    <a:pt x="168" y="17"/>
                  </a:cubicBezTo>
                  <a:cubicBezTo>
                    <a:pt x="185" y="26"/>
                    <a:pt x="196" y="42"/>
                    <a:pt x="204" y="59"/>
                  </a:cubicBezTo>
                  <a:cubicBezTo>
                    <a:pt x="219" y="92"/>
                    <a:pt x="220" y="131"/>
                    <a:pt x="218" y="166"/>
                  </a:cubicBezTo>
                  <a:cubicBezTo>
                    <a:pt x="215" y="207"/>
                    <a:pt x="207" y="246"/>
                    <a:pt x="195" y="285"/>
                  </a:cubicBezTo>
                  <a:cubicBezTo>
                    <a:pt x="183" y="326"/>
                    <a:pt x="166" y="371"/>
                    <a:pt x="137" y="402"/>
                  </a:cubicBezTo>
                  <a:cubicBezTo>
                    <a:pt x="109" y="432"/>
                    <a:pt x="69" y="428"/>
                    <a:pt x="44" y="399"/>
                  </a:cubicBezTo>
                  <a:cubicBezTo>
                    <a:pt x="23" y="376"/>
                    <a:pt x="14" y="342"/>
                    <a:pt x="9" y="312"/>
                  </a:cubicBezTo>
                  <a:cubicBezTo>
                    <a:pt x="3" y="276"/>
                    <a:pt x="9" y="238"/>
                    <a:pt x="14" y="202"/>
                  </a:cubicBezTo>
                  <a:cubicBezTo>
                    <a:pt x="20" y="160"/>
                    <a:pt x="30" y="118"/>
                    <a:pt x="45" y="78"/>
                  </a:cubicBezTo>
                  <a:cubicBezTo>
                    <a:pt x="54" y="57"/>
                    <a:pt x="64" y="37"/>
                    <a:pt x="77" y="18"/>
                  </a:cubicBezTo>
                  <a:cubicBezTo>
                    <a:pt x="78" y="16"/>
                    <a:pt x="75" y="14"/>
                    <a:pt x="73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2" name="Freeform 1114"/>
            <p:cNvSpPr/>
            <p:nvPr/>
          </p:nvSpPr>
          <p:spPr bwMode="auto">
            <a:xfrm>
              <a:off x="1323" y="2972"/>
              <a:ext cx="450" cy="426"/>
            </a:xfrm>
            <a:custGeom>
              <a:avLst/>
              <a:gdLst>
                <a:gd name="T0" fmla="*/ 229 w 369"/>
                <a:gd name="T1" fmla="*/ 31 h 350"/>
                <a:gd name="T2" fmla="*/ 114 w 369"/>
                <a:gd name="T3" fmla="*/ 111 h 350"/>
                <a:gd name="T4" fmla="*/ 34 w 369"/>
                <a:gd name="T5" fmla="*/ 207 h 350"/>
                <a:gd name="T6" fmla="*/ 18 w 369"/>
                <a:gd name="T7" fmla="*/ 317 h 350"/>
                <a:gd name="T8" fmla="*/ 95 w 369"/>
                <a:gd name="T9" fmla="*/ 348 h 350"/>
                <a:gd name="T10" fmla="*/ 294 w 369"/>
                <a:gd name="T11" fmla="*/ 234 h 350"/>
                <a:gd name="T12" fmla="*/ 356 w 369"/>
                <a:gd name="T13" fmla="*/ 134 h 350"/>
                <a:gd name="T14" fmla="*/ 344 w 369"/>
                <a:gd name="T15" fmla="*/ 31 h 350"/>
                <a:gd name="T16" fmla="*/ 231 w 369"/>
                <a:gd name="T17" fmla="*/ 33 h 350"/>
                <a:gd name="T18" fmla="*/ 232 w 369"/>
                <a:gd name="T19" fmla="*/ 37 h 350"/>
                <a:gd name="T20" fmla="*/ 325 w 369"/>
                <a:gd name="T21" fmla="*/ 22 h 350"/>
                <a:gd name="T22" fmla="*/ 360 w 369"/>
                <a:gd name="T23" fmla="*/ 84 h 350"/>
                <a:gd name="T24" fmla="*/ 345 w 369"/>
                <a:gd name="T25" fmla="*/ 152 h 350"/>
                <a:gd name="T26" fmla="*/ 274 w 369"/>
                <a:gd name="T27" fmla="*/ 250 h 350"/>
                <a:gd name="T28" fmla="*/ 172 w 369"/>
                <a:gd name="T29" fmla="*/ 324 h 350"/>
                <a:gd name="T30" fmla="*/ 58 w 369"/>
                <a:gd name="T31" fmla="*/ 341 h 350"/>
                <a:gd name="T32" fmla="*/ 14 w 369"/>
                <a:gd name="T33" fmla="*/ 289 h 350"/>
                <a:gd name="T34" fmla="*/ 33 w 369"/>
                <a:gd name="T35" fmla="*/ 218 h 350"/>
                <a:gd name="T36" fmla="*/ 112 w 369"/>
                <a:gd name="T37" fmla="*/ 117 h 350"/>
                <a:gd name="T38" fmla="*/ 231 w 369"/>
                <a:gd name="T39" fmla="*/ 35 h 350"/>
                <a:gd name="T40" fmla="*/ 229 w 369"/>
                <a:gd name="T41" fmla="*/ 31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9" h="350">
                  <a:moveTo>
                    <a:pt x="229" y="31"/>
                  </a:moveTo>
                  <a:cubicBezTo>
                    <a:pt x="191" y="59"/>
                    <a:pt x="151" y="82"/>
                    <a:pt x="114" y="111"/>
                  </a:cubicBezTo>
                  <a:cubicBezTo>
                    <a:pt x="80" y="137"/>
                    <a:pt x="54" y="169"/>
                    <a:pt x="34" y="207"/>
                  </a:cubicBezTo>
                  <a:cubicBezTo>
                    <a:pt x="16" y="240"/>
                    <a:pt x="0" y="280"/>
                    <a:pt x="18" y="317"/>
                  </a:cubicBezTo>
                  <a:cubicBezTo>
                    <a:pt x="32" y="344"/>
                    <a:pt x="68" y="349"/>
                    <a:pt x="95" y="348"/>
                  </a:cubicBezTo>
                  <a:cubicBezTo>
                    <a:pt x="174" y="344"/>
                    <a:pt x="244" y="291"/>
                    <a:pt x="294" y="234"/>
                  </a:cubicBezTo>
                  <a:cubicBezTo>
                    <a:pt x="320" y="205"/>
                    <a:pt x="343" y="172"/>
                    <a:pt x="356" y="134"/>
                  </a:cubicBezTo>
                  <a:cubicBezTo>
                    <a:pt x="367" y="102"/>
                    <a:pt x="369" y="58"/>
                    <a:pt x="344" y="31"/>
                  </a:cubicBezTo>
                  <a:cubicBezTo>
                    <a:pt x="316" y="0"/>
                    <a:pt x="263" y="20"/>
                    <a:pt x="231" y="33"/>
                  </a:cubicBezTo>
                  <a:cubicBezTo>
                    <a:pt x="228" y="34"/>
                    <a:pt x="229" y="38"/>
                    <a:pt x="232" y="37"/>
                  </a:cubicBezTo>
                  <a:cubicBezTo>
                    <a:pt x="260" y="26"/>
                    <a:pt x="294" y="12"/>
                    <a:pt x="325" y="22"/>
                  </a:cubicBezTo>
                  <a:cubicBezTo>
                    <a:pt x="349" y="30"/>
                    <a:pt x="358" y="62"/>
                    <a:pt x="360" y="84"/>
                  </a:cubicBezTo>
                  <a:cubicBezTo>
                    <a:pt x="361" y="107"/>
                    <a:pt x="354" y="131"/>
                    <a:pt x="345" y="152"/>
                  </a:cubicBezTo>
                  <a:cubicBezTo>
                    <a:pt x="328" y="189"/>
                    <a:pt x="302" y="221"/>
                    <a:pt x="274" y="250"/>
                  </a:cubicBezTo>
                  <a:cubicBezTo>
                    <a:pt x="244" y="281"/>
                    <a:pt x="210" y="306"/>
                    <a:pt x="172" y="324"/>
                  </a:cubicBezTo>
                  <a:cubicBezTo>
                    <a:pt x="137" y="340"/>
                    <a:pt x="96" y="350"/>
                    <a:pt x="58" y="341"/>
                  </a:cubicBezTo>
                  <a:cubicBezTo>
                    <a:pt x="33" y="335"/>
                    <a:pt x="17" y="315"/>
                    <a:pt x="14" y="289"/>
                  </a:cubicBezTo>
                  <a:cubicBezTo>
                    <a:pt x="11" y="265"/>
                    <a:pt x="22" y="240"/>
                    <a:pt x="33" y="218"/>
                  </a:cubicBezTo>
                  <a:cubicBezTo>
                    <a:pt x="52" y="178"/>
                    <a:pt x="78" y="145"/>
                    <a:pt x="112" y="117"/>
                  </a:cubicBezTo>
                  <a:cubicBezTo>
                    <a:pt x="149" y="86"/>
                    <a:pt x="192" y="63"/>
                    <a:pt x="231" y="35"/>
                  </a:cubicBezTo>
                  <a:cubicBezTo>
                    <a:pt x="233" y="33"/>
                    <a:pt x="231" y="30"/>
                    <a:pt x="229" y="3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3" name="Freeform 1115"/>
            <p:cNvSpPr/>
            <p:nvPr/>
          </p:nvSpPr>
          <p:spPr bwMode="auto">
            <a:xfrm>
              <a:off x="1262" y="3081"/>
              <a:ext cx="581" cy="254"/>
            </a:xfrm>
            <a:custGeom>
              <a:avLst/>
              <a:gdLst>
                <a:gd name="T0" fmla="*/ 33 w 477"/>
                <a:gd name="T1" fmla="*/ 139 h 208"/>
                <a:gd name="T2" fmla="*/ 126 w 477"/>
                <a:gd name="T3" fmla="*/ 186 h 208"/>
                <a:gd name="T4" fmla="*/ 248 w 477"/>
                <a:gd name="T5" fmla="*/ 204 h 208"/>
                <a:gd name="T6" fmla="*/ 427 w 477"/>
                <a:gd name="T7" fmla="*/ 161 h 208"/>
                <a:gd name="T8" fmla="*/ 348 w 477"/>
                <a:gd name="T9" fmla="*/ 46 h 208"/>
                <a:gd name="T10" fmla="*/ 115 w 477"/>
                <a:gd name="T11" fmla="*/ 12 h 208"/>
                <a:gd name="T12" fmla="*/ 24 w 477"/>
                <a:gd name="T13" fmla="*/ 51 h 208"/>
                <a:gd name="T14" fmla="*/ 46 w 477"/>
                <a:gd name="T15" fmla="*/ 125 h 208"/>
                <a:gd name="T16" fmla="*/ 48 w 477"/>
                <a:gd name="T17" fmla="*/ 122 h 208"/>
                <a:gd name="T18" fmla="*/ 27 w 477"/>
                <a:gd name="T19" fmla="*/ 54 h 208"/>
                <a:gd name="T20" fmla="*/ 79 w 477"/>
                <a:gd name="T21" fmla="*/ 25 h 208"/>
                <a:gd name="T22" fmla="*/ 212 w 477"/>
                <a:gd name="T23" fmla="*/ 15 h 208"/>
                <a:gd name="T24" fmla="*/ 332 w 477"/>
                <a:gd name="T25" fmla="*/ 44 h 208"/>
                <a:gd name="T26" fmla="*/ 432 w 477"/>
                <a:gd name="T27" fmla="*/ 116 h 208"/>
                <a:gd name="T28" fmla="*/ 389 w 477"/>
                <a:gd name="T29" fmla="*/ 181 h 208"/>
                <a:gd name="T30" fmla="*/ 290 w 477"/>
                <a:gd name="T31" fmla="*/ 201 h 208"/>
                <a:gd name="T32" fmla="*/ 151 w 477"/>
                <a:gd name="T33" fmla="*/ 187 h 208"/>
                <a:gd name="T34" fmla="*/ 39 w 477"/>
                <a:gd name="T35" fmla="*/ 139 h 208"/>
                <a:gd name="T36" fmla="*/ 36 w 477"/>
                <a:gd name="T37" fmla="*/ 136 h 208"/>
                <a:gd name="T38" fmla="*/ 33 w 477"/>
                <a:gd name="T39" fmla="*/ 139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77" h="208">
                  <a:moveTo>
                    <a:pt x="33" y="139"/>
                  </a:moveTo>
                  <a:cubicBezTo>
                    <a:pt x="57" y="165"/>
                    <a:pt x="92" y="177"/>
                    <a:pt x="126" y="186"/>
                  </a:cubicBezTo>
                  <a:cubicBezTo>
                    <a:pt x="166" y="196"/>
                    <a:pt x="207" y="202"/>
                    <a:pt x="248" y="204"/>
                  </a:cubicBezTo>
                  <a:cubicBezTo>
                    <a:pt x="306" y="208"/>
                    <a:pt x="383" y="205"/>
                    <a:pt x="427" y="161"/>
                  </a:cubicBezTo>
                  <a:cubicBezTo>
                    <a:pt x="477" y="114"/>
                    <a:pt x="382" y="61"/>
                    <a:pt x="348" y="46"/>
                  </a:cubicBezTo>
                  <a:cubicBezTo>
                    <a:pt x="278" y="15"/>
                    <a:pt x="191" y="0"/>
                    <a:pt x="115" y="12"/>
                  </a:cubicBezTo>
                  <a:cubicBezTo>
                    <a:pt x="84" y="17"/>
                    <a:pt x="46" y="28"/>
                    <a:pt x="24" y="51"/>
                  </a:cubicBezTo>
                  <a:cubicBezTo>
                    <a:pt x="0" y="77"/>
                    <a:pt x="23" y="109"/>
                    <a:pt x="46" y="125"/>
                  </a:cubicBezTo>
                  <a:cubicBezTo>
                    <a:pt x="48" y="127"/>
                    <a:pt x="50" y="123"/>
                    <a:pt x="48" y="122"/>
                  </a:cubicBezTo>
                  <a:cubicBezTo>
                    <a:pt x="26" y="106"/>
                    <a:pt x="7" y="79"/>
                    <a:pt x="27" y="54"/>
                  </a:cubicBezTo>
                  <a:cubicBezTo>
                    <a:pt x="40" y="39"/>
                    <a:pt x="62" y="32"/>
                    <a:pt x="79" y="25"/>
                  </a:cubicBezTo>
                  <a:cubicBezTo>
                    <a:pt x="122" y="11"/>
                    <a:pt x="167" y="10"/>
                    <a:pt x="212" y="15"/>
                  </a:cubicBezTo>
                  <a:cubicBezTo>
                    <a:pt x="253" y="20"/>
                    <a:pt x="294" y="29"/>
                    <a:pt x="332" y="44"/>
                  </a:cubicBezTo>
                  <a:cubicBezTo>
                    <a:pt x="369" y="58"/>
                    <a:pt x="413" y="80"/>
                    <a:pt x="432" y="116"/>
                  </a:cubicBezTo>
                  <a:cubicBezTo>
                    <a:pt x="450" y="147"/>
                    <a:pt x="414" y="170"/>
                    <a:pt x="389" y="181"/>
                  </a:cubicBezTo>
                  <a:cubicBezTo>
                    <a:pt x="358" y="195"/>
                    <a:pt x="324" y="200"/>
                    <a:pt x="290" y="201"/>
                  </a:cubicBezTo>
                  <a:cubicBezTo>
                    <a:pt x="243" y="202"/>
                    <a:pt x="196" y="196"/>
                    <a:pt x="151" y="187"/>
                  </a:cubicBezTo>
                  <a:cubicBezTo>
                    <a:pt x="111" y="179"/>
                    <a:pt x="68" y="168"/>
                    <a:pt x="39" y="139"/>
                  </a:cubicBezTo>
                  <a:cubicBezTo>
                    <a:pt x="38" y="138"/>
                    <a:pt x="37" y="137"/>
                    <a:pt x="36" y="136"/>
                  </a:cubicBezTo>
                  <a:cubicBezTo>
                    <a:pt x="34" y="134"/>
                    <a:pt x="31" y="137"/>
                    <a:pt x="33" y="13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4" name="Freeform 1116"/>
            <p:cNvSpPr/>
            <p:nvPr/>
          </p:nvSpPr>
          <p:spPr bwMode="auto">
            <a:xfrm>
              <a:off x="1452" y="3129"/>
              <a:ext cx="172" cy="162"/>
            </a:xfrm>
            <a:custGeom>
              <a:avLst/>
              <a:gdLst>
                <a:gd name="T0" fmla="*/ 33 w 141"/>
                <a:gd name="T1" fmla="*/ 48 h 133"/>
                <a:gd name="T2" fmla="*/ 76 w 141"/>
                <a:gd name="T3" fmla="*/ 112 h 133"/>
                <a:gd name="T4" fmla="*/ 96 w 141"/>
                <a:gd name="T5" fmla="*/ 35 h 133"/>
                <a:gd name="T6" fmla="*/ 20 w 141"/>
                <a:gd name="T7" fmla="*/ 66 h 133"/>
                <a:gd name="T8" fmla="*/ 60 w 141"/>
                <a:gd name="T9" fmla="*/ 115 h 133"/>
                <a:gd name="T10" fmla="*/ 117 w 141"/>
                <a:gd name="T11" fmla="*/ 89 h 133"/>
                <a:gd name="T12" fmla="*/ 37 w 141"/>
                <a:gd name="T13" fmla="*/ 30 h 133"/>
                <a:gd name="T14" fmla="*/ 29 w 141"/>
                <a:gd name="T15" fmla="*/ 81 h 133"/>
                <a:gd name="T16" fmla="*/ 89 w 141"/>
                <a:gd name="T17" fmla="*/ 97 h 133"/>
                <a:gd name="T18" fmla="*/ 112 w 141"/>
                <a:gd name="T19" fmla="*/ 47 h 133"/>
                <a:gd name="T20" fmla="*/ 53 w 141"/>
                <a:gd name="T21" fmla="*/ 23 h 133"/>
                <a:gd name="T22" fmla="*/ 29 w 141"/>
                <a:gd name="T23" fmla="*/ 83 h 133"/>
                <a:gd name="T24" fmla="*/ 87 w 141"/>
                <a:gd name="T25" fmla="*/ 103 h 133"/>
                <a:gd name="T26" fmla="*/ 119 w 141"/>
                <a:gd name="T27" fmla="*/ 53 h 133"/>
                <a:gd name="T28" fmla="*/ 56 w 141"/>
                <a:gd name="T29" fmla="*/ 35 h 133"/>
                <a:gd name="T30" fmla="*/ 35 w 141"/>
                <a:gd name="T31" fmla="*/ 90 h 133"/>
                <a:gd name="T32" fmla="*/ 97 w 141"/>
                <a:gd name="T33" fmla="*/ 97 h 133"/>
                <a:gd name="T34" fmla="*/ 95 w 141"/>
                <a:gd name="T35" fmla="*/ 93 h 133"/>
                <a:gd name="T36" fmla="*/ 46 w 141"/>
                <a:gd name="T37" fmla="*/ 95 h 133"/>
                <a:gd name="T38" fmla="*/ 51 w 141"/>
                <a:gd name="T39" fmla="*/ 42 h 133"/>
                <a:gd name="T40" fmla="*/ 102 w 141"/>
                <a:gd name="T41" fmla="*/ 39 h 133"/>
                <a:gd name="T42" fmla="*/ 98 w 141"/>
                <a:gd name="T43" fmla="*/ 92 h 133"/>
                <a:gd name="T44" fmla="*/ 48 w 141"/>
                <a:gd name="T45" fmla="*/ 99 h 133"/>
                <a:gd name="T46" fmla="*/ 37 w 141"/>
                <a:gd name="T47" fmla="*/ 42 h 133"/>
                <a:gd name="T48" fmla="*/ 106 w 141"/>
                <a:gd name="T49" fmla="*/ 79 h 133"/>
                <a:gd name="T50" fmla="*/ 26 w 141"/>
                <a:gd name="T51" fmla="*/ 67 h 133"/>
                <a:gd name="T52" fmla="*/ 53 w 141"/>
                <a:gd name="T53" fmla="*/ 26 h 133"/>
                <a:gd name="T54" fmla="*/ 99 w 141"/>
                <a:gd name="T55" fmla="*/ 32 h 133"/>
                <a:gd name="T56" fmla="*/ 74 w 141"/>
                <a:gd name="T57" fmla="*/ 113 h 133"/>
                <a:gd name="T58" fmla="*/ 29 w 141"/>
                <a:gd name="T59" fmla="*/ 49 h 133"/>
                <a:gd name="T60" fmla="*/ 82 w 141"/>
                <a:gd name="T61" fmla="*/ 33 h 133"/>
                <a:gd name="T62" fmla="*/ 105 w 141"/>
                <a:gd name="T63" fmla="*/ 90 h 133"/>
                <a:gd name="T64" fmla="*/ 36 w 141"/>
                <a:gd name="T65" fmla="*/ 51 h 133"/>
                <a:gd name="T66" fmla="*/ 33 w 141"/>
                <a:gd name="T67" fmla="*/ 4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1" h="133">
                  <a:moveTo>
                    <a:pt x="33" y="48"/>
                  </a:moveTo>
                  <a:cubicBezTo>
                    <a:pt x="6" y="81"/>
                    <a:pt x="40" y="113"/>
                    <a:pt x="76" y="112"/>
                  </a:cubicBezTo>
                  <a:cubicBezTo>
                    <a:pt x="116" y="111"/>
                    <a:pt x="127" y="57"/>
                    <a:pt x="96" y="35"/>
                  </a:cubicBezTo>
                  <a:cubicBezTo>
                    <a:pt x="70" y="17"/>
                    <a:pt x="20" y="31"/>
                    <a:pt x="20" y="66"/>
                  </a:cubicBezTo>
                  <a:cubicBezTo>
                    <a:pt x="20" y="88"/>
                    <a:pt x="40" y="109"/>
                    <a:pt x="60" y="115"/>
                  </a:cubicBezTo>
                  <a:cubicBezTo>
                    <a:pt x="83" y="123"/>
                    <a:pt x="107" y="110"/>
                    <a:pt x="117" y="89"/>
                  </a:cubicBezTo>
                  <a:cubicBezTo>
                    <a:pt x="141" y="39"/>
                    <a:pt x="77" y="0"/>
                    <a:pt x="37" y="30"/>
                  </a:cubicBezTo>
                  <a:cubicBezTo>
                    <a:pt x="21" y="42"/>
                    <a:pt x="16" y="64"/>
                    <a:pt x="29" y="81"/>
                  </a:cubicBezTo>
                  <a:cubicBezTo>
                    <a:pt x="42" y="98"/>
                    <a:pt x="70" y="103"/>
                    <a:pt x="89" y="97"/>
                  </a:cubicBezTo>
                  <a:cubicBezTo>
                    <a:pt x="110" y="90"/>
                    <a:pt x="120" y="67"/>
                    <a:pt x="112" y="47"/>
                  </a:cubicBezTo>
                  <a:cubicBezTo>
                    <a:pt x="103" y="26"/>
                    <a:pt x="75" y="17"/>
                    <a:pt x="53" y="23"/>
                  </a:cubicBezTo>
                  <a:cubicBezTo>
                    <a:pt x="29" y="31"/>
                    <a:pt x="21" y="61"/>
                    <a:pt x="29" y="83"/>
                  </a:cubicBezTo>
                  <a:cubicBezTo>
                    <a:pt x="38" y="108"/>
                    <a:pt x="65" y="112"/>
                    <a:pt x="87" y="103"/>
                  </a:cubicBezTo>
                  <a:cubicBezTo>
                    <a:pt x="104" y="96"/>
                    <a:pt x="129" y="74"/>
                    <a:pt x="119" y="53"/>
                  </a:cubicBezTo>
                  <a:cubicBezTo>
                    <a:pt x="109" y="28"/>
                    <a:pt x="78" y="27"/>
                    <a:pt x="56" y="35"/>
                  </a:cubicBezTo>
                  <a:cubicBezTo>
                    <a:pt x="33" y="43"/>
                    <a:pt x="22" y="69"/>
                    <a:pt x="35" y="90"/>
                  </a:cubicBezTo>
                  <a:cubicBezTo>
                    <a:pt x="48" y="110"/>
                    <a:pt x="79" y="107"/>
                    <a:pt x="97" y="97"/>
                  </a:cubicBezTo>
                  <a:cubicBezTo>
                    <a:pt x="99" y="95"/>
                    <a:pt x="97" y="92"/>
                    <a:pt x="95" y="93"/>
                  </a:cubicBezTo>
                  <a:cubicBezTo>
                    <a:pt x="80" y="102"/>
                    <a:pt x="62" y="104"/>
                    <a:pt x="46" y="95"/>
                  </a:cubicBezTo>
                  <a:cubicBezTo>
                    <a:pt x="25" y="83"/>
                    <a:pt x="33" y="53"/>
                    <a:pt x="51" y="42"/>
                  </a:cubicBezTo>
                  <a:cubicBezTo>
                    <a:pt x="66" y="33"/>
                    <a:pt x="86" y="32"/>
                    <a:pt x="102" y="39"/>
                  </a:cubicBezTo>
                  <a:cubicBezTo>
                    <a:pt x="127" y="51"/>
                    <a:pt x="116" y="79"/>
                    <a:pt x="98" y="92"/>
                  </a:cubicBezTo>
                  <a:cubicBezTo>
                    <a:pt x="84" y="103"/>
                    <a:pt x="64" y="108"/>
                    <a:pt x="48" y="99"/>
                  </a:cubicBezTo>
                  <a:cubicBezTo>
                    <a:pt x="27" y="88"/>
                    <a:pt x="26" y="60"/>
                    <a:pt x="37" y="42"/>
                  </a:cubicBezTo>
                  <a:cubicBezTo>
                    <a:pt x="59" y="3"/>
                    <a:pt x="130" y="38"/>
                    <a:pt x="106" y="79"/>
                  </a:cubicBezTo>
                  <a:cubicBezTo>
                    <a:pt x="90" y="108"/>
                    <a:pt x="35" y="97"/>
                    <a:pt x="26" y="67"/>
                  </a:cubicBezTo>
                  <a:cubicBezTo>
                    <a:pt x="20" y="49"/>
                    <a:pt x="37" y="31"/>
                    <a:pt x="53" y="26"/>
                  </a:cubicBezTo>
                  <a:cubicBezTo>
                    <a:pt x="68" y="20"/>
                    <a:pt x="86" y="24"/>
                    <a:pt x="99" y="32"/>
                  </a:cubicBezTo>
                  <a:cubicBezTo>
                    <a:pt x="136" y="56"/>
                    <a:pt x="114" y="111"/>
                    <a:pt x="74" y="113"/>
                  </a:cubicBezTo>
                  <a:cubicBezTo>
                    <a:pt x="45" y="114"/>
                    <a:pt x="12" y="76"/>
                    <a:pt x="29" y="49"/>
                  </a:cubicBezTo>
                  <a:cubicBezTo>
                    <a:pt x="40" y="32"/>
                    <a:pt x="65" y="29"/>
                    <a:pt x="82" y="33"/>
                  </a:cubicBezTo>
                  <a:cubicBezTo>
                    <a:pt x="107" y="40"/>
                    <a:pt x="115" y="68"/>
                    <a:pt x="105" y="90"/>
                  </a:cubicBezTo>
                  <a:cubicBezTo>
                    <a:pt x="87" y="133"/>
                    <a:pt x="0" y="95"/>
                    <a:pt x="36" y="51"/>
                  </a:cubicBezTo>
                  <a:cubicBezTo>
                    <a:pt x="37" y="49"/>
                    <a:pt x="35" y="46"/>
                    <a:pt x="33" y="4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5" name="Freeform 1117"/>
            <p:cNvSpPr/>
            <p:nvPr/>
          </p:nvSpPr>
          <p:spPr bwMode="auto">
            <a:xfrm>
              <a:off x="1792" y="2941"/>
              <a:ext cx="47" cy="61"/>
            </a:xfrm>
            <a:custGeom>
              <a:avLst/>
              <a:gdLst>
                <a:gd name="T0" fmla="*/ 4 w 38"/>
                <a:gd name="T1" fmla="*/ 46 h 50"/>
                <a:gd name="T2" fmla="*/ 16 w 38"/>
                <a:gd name="T3" fmla="*/ 3 h 50"/>
                <a:gd name="T4" fmla="*/ 12 w 38"/>
                <a:gd name="T5" fmla="*/ 3 h 50"/>
                <a:gd name="T6" fmla="*/ 34 w 38"/>
                <a:gd name="T7" fmla="*/ 49 h 50"/>
                <a:gd name="T8" fmla="*/ 36 w 38"/>
                <a:gd name="T9" fmla="*/ 46 h 50"/>
                <a:gd name="T10" fmla="*/ 27 w 38"/>
                <a:gd name="T11" fmla="*/ 30 h 50"/>
                <a:gd name="T12" fmla="*/ 24 w 38"/>
                <a:gd name="T13" fmla="*/ 29 h 50"/>
                <a:gd name="T14" fmla="*/ 10 w 38"/>
                <a:gd name="T15" fmla="*/ 32 h 50"/>
                <a:gd name="T16" fmla="*/ 12 w 38"/>
                <a:gd name="T17" fmla="*/ 36 h 50"/>
                <a:gd name="T18" fmla="*/ 26 w 38"/>
                <a:gd name="T19" fmla="*/ 32 h 50"/>
                <a:gd name="T20" fmla="*/ 23 w 38"/>
                <a:gd name="T21" fmla="*/ 31 h 50"/>
                <a:gd name="T22" fmla="*/ 34 w 38"/>
                <a:gd name="T23" fmla="*/ 49 h 50"/>
                <a:gd name="T24" fmla="*/ 36 w 38"/>
                <a:gd name="T25" fmla="*/ 46 h 50"/>
                <a:gd name="T26" fmla="*/ 16 w 38"/>
                <a:gd name="T27" fmla="*/ 2 h 50"/>
                <a:gd name="T28" fmla="*/ 12 w 38"/>
                <a:gd name="T29" fmla="*/ 2 h 50"/>
                <a:gd name="T30" fmla="*/ 0 w 38"/>
                <a:gd name="T31" fmla="*/ 45 h 50"/>
                <a:gd name="T32" fmla="*/ 4 w 38"/>
                <a:gd name="T33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50">
                  <a:moveTo>
                    <a:pt x="4" y="46"/>
                  </a:moveTo>
                  <a:cubicBezTo>
                    <a:pt x="8" y="32"/>
                    <a:pt x="14" y="18"/>
                    <a:pt x="16" y="3"/>
                  </a:cubicBezTo>
                  <a:cubicBezTo>
                    <a:pt x="15" y="3"/>
                    <a:pt x="14" y="3"/>
                    <a:pt x="12" y="3"/>
                  </a:cubicBezTo>
                  <a:cubicBezTo>
                    <a:pt x="18" y="19"/>
                    <a:pt x="21" y="36"/>
                    <a:pt x="34" y="49"/>
                  </a:cubicBezTo>
                  <a:cubicBezTo>
                    <a:pt x="35" y="48"/>
                    <a:pt x="35" y="47"/>
                    <a:pt x="36" y="46"/>
                  </a:cubicBezTo>
                  <a:cubicBezTo>
                    <a:pt x="32" y="41"/>
                    <a:pt x="29" y="36"/>
                    <a:pt x="27" y="30"/>
                  </a:cubicBezTo>
                  <a:cubicBezTo>
                    <a:pt x="26" y="29"/>
                    <a:pt x="25" y="28"/>
                    <a:pt x="24" y="29"/>
                  </a:cubicBezTo>
                  <a:cubicBezTo>
                    <a:pt x="20" y="31"/>
                    <a:pt x="15" y="31"/>
                    <a:pt x="10" y="32"/>
                  </a:cubicBezTo>
                  <a:cubicBezTo>
                    <a:pt x="8" y="32"/>
                    <a:pt x="9" y="36"/>
                    <a:pt x="12" y="36"/>
                  </a:cubicBezTo>
                  <a:cubicBezTo>
                    <a:pt x="17" y="34"/>
                    <a:pt x="21" y="34"/>
                    <a:pt x="26" y="32"/>
                  </a:cubicBezTo>
                  <a:cubicBezTo>
                    <a:pt x="25" y="32"/>
                    <a:pt x="24" y="31"/>
                    <a:pt x="23" y="31"/>
                  </a:cubicBezTo>
                  <a:cubicBezTo>
                    <a:pt x="25" y="38"/>
                    <a:pt x="28" y="44"/>
                    <a:pt x="34" y="49"/>
                  </a:cubicBezTo>
                  <a:cubicBezTo>
                    <a:pt x="35" y="50"/>
                    <a:pt x="38" y="48"/>
                    <a:pt x="36" y="46"/>
                  </a:cubicBezTo>
                  <a:cubicBezTo>
                    <a:pt x="25" y="34"/>
                    <a:pt x="22" y="17"/>
                    <a:pt x="16" y="2"/>
                  </a:cubicBezTo>
                  <a:cubicBezTo>
                    <a:pt x="16" y="0"/>
                    <a:pt x="13" y="0"/>
                    <a:pt x="12" y="2"/>
                  </a:cubicBezTo>
                  <a:cubicBezTo>
                    <a:pt x="10" y="17"/>
                    <a:pt x="4" y="31"/>
                    <a:pt x="0" y="45"/>
                  </a:cubicBezTo>
                  <a:cubicBezTo>
                    <a:pt x="0" y="48"/>
                    <a:pt x="4" y="49"/>
                    <a:pt x="4" y="4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6" name="Freeform 1118"/>
            <p:cNvSpPr/>
            <p:nvPr/>
          </p:nvSpPr>
          <p:spPr bwMode="auto">
            <a:xfrm>
              <a:off x="1756" y="3339"/>
              <a:ext cx="72" cy="70"/>
            </a:xfrm>
            <a:custGeom>
              <a:avLst/>
              <a:gdLst>
                <a:gd name="T0" fmla="*/ 6 w 59"/>
                <a:gd name="T1" fmla="*/ 35 h 58"/>
                <a:gd name="T2" fmla="*/ 7 w 59"/>
                <a:gd name="T3" fmla="*/ 12 h 58"/>
                <a:gd name="T4" fmla="*/ 21 w 59"/>
                <a:gd name="T5" fmla="*/ 10 h 58"/>
                <a:gd name="T6" fmla="*/ 17 w 59"/>
                <a:gd name="T7" fmla="*/ 24 h 58"/>
                <a:gd name="T8" fmla="*/ 18 w 59"/>
                <a:gd name="T9" fmla="*/ 27 h 58"/>
                <a:gd name="T10" fmla="*/ 46 w 59"/>
                <a:gd name="T11" fmla="*/ 32 h 58"/>
                <a:gd name="T12" fmla="*/ 37 w 59"/>
                <a:gd name="T13" fmla="*/ 49 h 58"/>
                <a:gd name="T14" fmla="*/ 18 w 59"/>
                <a:gd name="T15" fmla="*/ 42 h 58"/>
                <a:gd name="T16" fmla="*/ 15 w 59"/>
                <a:gd name="T17" fmla="*/ 43 h 58"/>
                <a:gd name="T18" fmla="*/ 50 w 59"/>
                <a:gd name="T19" fmla="*/ 43 h 58"/>
                <a:gd name="T20" fmla="*/ 20 w 59"/>
                <a:gd name="T21" fmla="*/ 23 h 58"/>
                <a:gd name="T22" fmla="*/ 21 w 59"/>
                <a:gd name="T23" fmla="*/ 26 h 58"/>
                <a:gd name="T24" fmla="*/ 16 w 59"/>
                <a:gd name="T25" fmla="*/ 0 h 58"/>
                <a:gd name="T26" fmla="*/ 3 w 59"/>
                <a:gd name="T27" fmla="*/ 11 h 58"/>
                <a:gd name="T28" fmla="*/ 2 w 59"/>
                <a:gd name="T29" fmla="*/ 35 h 58"/>
                <a:gd name="T30" fmla="*/ 6 w 59"/>
                <a:gd name="T31" fmla="*/ 35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9" h="58">
                  <a:moveTo>
                    <a:pt x="6" y="35"/>
                  </a:moveTo>
                  <a:cubicBezTo>
                    <a:pt x="7" y="27"/>
                    <a:pt x="5" y="19"/>
                    <a:pt x="7" y="12"/>
                  </a:cubicBezTo>
                  <a:cubicBezTo>
                    <a:pt x="9" y="4"/>
                    <a:pt x="20" y="1"/>
                    <a:pt x="21" y="10"/>
                  </a:cubicBezTo>
                  <a:cubicBezTo>
                    <a:pt x="21" y="15"/>
                    <a:pt x="20" y="20"/>
                    <a:pt x="17" y="24"/>
                  </a:cubicBezTo>
                  <a:cubicBezTo>
                    <a:pt x="17" y="25"/>
                    <a:pt x="17" y="27"/>
                    <a:pt x="18" y="27"/>
                  </a:cubicBezTo>
                  <a:cubicBezTo>
                    <a:pt x="27" y="29"/>
                    <a:pt x="38" y="27"/>
                    <a:pt x="46" y="32"/>
                  </a:cubicBezTo>
                  <a:cubicBezTo>
                    <a:pt x="53" y="38"/>
                    <a:pt x="42" y="47"/>
                    <a:pt x="37" y="49"/>
                  </a:cubicBezTo>
                  <a:cubicBezTo>
                    <a:pt x="30" y="51"/>
                    <a:pt x="21" y="49"/>
                    <a:pt x="18" y="42"/>
                  </a:cubicBezTo>
                  <a:cubicBezTo>
                    <a:pt x="18" y="39"/>
                    <a:pt x="14" y="40"/>
                    <a:pt x="15" y="43"/>
                  </a:cubicBezTo>
                  <a:cubicBezTo>
                    <a:pt x="19" y="58"/>
                    <a:pt x="44" y="56"/>
                    <a:pt x="50" y="43"/>
                  </a:cubicBezTo>
                  <a:cubicBezTo>
                    <a:pt x="59" y="24"/>
                    <a:pt x="30" y="25"/>
                    <a:pt x="20" y="23"/>
                  </a:cubicBezTo>
                  <a:cubicBezTo>
                    <a:pt x="20" y="24"/>
                    <a:pt x="20" y="25"/>
                    <a:pt x="21" y="26"/>
                  </a:cubicBezTo>
                  <a:cubicBezTo>
                    <a:pt x="25" y="19"/>
                    <a:pt x="29" y="0"/>
                    <a:pt x="16" y="0"/>
                  </a:cubicBezTo>
                  <a:cubicBezTo>
                    <a:pt x="10" y="0"/>
                    <a:pt x="5" y="6"/>
                    <a:pt x="3" y="11"/>
                  </a:cubicBezTo>
                  <a:cubicBezTo>
                    <a:pt x="0" y="18"/>
                    <a:pt x="3" y="27"/>
                    <a:pt x="2" y="35"/>
                  </a:cubicBezTo>
                  <a:cubicBezTo>
                    <a:pt x="2" y="38"/>
                    <a:pt x="6" y="38"/>
                    <a:pt x="6" y="3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7" name="Freeform 1119"/>
            <p:cNvSpPr/>
            <p:nvPr/>
          </p:nvSpPr>
          <p:spPr bwMode="auto">
            <a:xfrm>
              <a:off x="1299" y="3405"/>
              <a:ext cx="56" cy="43"/>
            </a:xfrm>
            <a:custGeom>
              <a:avLst/>
              <a:gdLst>
                <a:gd name="T0" fmla="*/ 14 w 46"/>
                <a:gd name="T1" fmla="*/ 0 h 36"/>
                <a:gd name="T2" fmla="*/ 5 w 46"/>
                <a:gd name="T3" fmla="*/ 26 h 36"/>
                <a:gd name="T4" fmla="*/ 19 w 46"/>
                <a:gd name="T5" fmla="*/ 36 h 36"/>
                <a:gd name="T6" fmla="*/ 30 w 46"/>
                <a:gd name="T7" fmla="*/ 35 h 36"/>
                <a:gd name="T8" fmla="*/ 42 w 46"/>
                <a:gd name="T9" fmla="*/ 34 h 36"/>
                <a:gd name="T10" fmla="*/ 44 w 46"/>
                <a:gd name="T11" fmla="*/ 30 h 36"/>
                <a:gd name="T12" fmla="*/ 34 w 46"/>
                <a:gd name="T13" fmla="*/ 30 h 36"/>
                <a:gd name="T14" fmla="*/ 14 w 46"/>
                <a:gd name="T15" fmla="*/ 30 h 36"/>
                <a:gd name="T16" fmla="*/ 15 w 46"/>
                <a:gd name="T17" fmla="*/ 4 h 36"/>
                <a:gd name="T18" fmla="*/ 14 w 46"/>
                <a:gd name="T1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36">
                  <a:moveTo>
                    <a:pt x="14" y="0"/>
                  </a:moveTo>
                  <a:cubicBezTo>
                    <a:pt x="2" y="3"/>
                    <a:pt x="0" y="16"/>
                    <a:pt x="5" y="26"/>
                  </a:cubicBezTo>
                  <a:cubicBezTo>
                    <a:pt x="8" y="31"/>
                    <a:pt x="13" y="35"/>
                    <a:pt x="19" y="36"/>
                  </a:cubicBezTo>
                  <a:cubicBezTo>
                    <a:pt x="23" y="36"/>
                    <a:pt x="27" y="35"/>
                    <a:pt x="30" y="35"/>
                  </a:cubicBezTo>
                  <a:cubicBezTo>
                    <a:pt x="33" y="34"/>
                    <a:pt x="39" y="32"/>
                    <a:pt x="42" y="34"/>
                  </a:cubicBezTo>
                  <a:cubicBezTo>
                    <a:pt x="44" y="35"/>
                    <a:pt x="46" y="31"/>
                    <a:pt x="44" y="30"/>
                  </a:cubicBezTo>
                  <a:cubicBezTo>
                    <a:pt x="41" y="29"/>
                    <a:pt x="37" y="29"/>
                    <a:pt x="34" y="30"/>
                  </a:cubicBezTo>
                  <a:cubicBezTo>
                    <a:pt x="27" y="31"/>
                    <a:pt x="20" y="33"/>
                    <a:pt x="14" y="30"/>
                  </a:cubicBezTo>
                  <a:cubicBezTo>
                    <a:pt x="4" y="24"/>
                    <a:pt x="3" y="7"/>
                    <a:pt x="15" y="4"/>
                  </a:cubicBezTo>
                  <a:cubicBezTo>
                    <a:pt x="18" y="4"/>
                    <a:pt x="17" y="0"/>
                    <a:pt x="14" y="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8" name="Freeform 1120"/>
            <p:cNvSpPr/>
            <p:nvPr/>
          </p:nvSpPr>
          <p:spPr bwMode="auto">
            <a:xfrm>
              <a:off x="1235" y="2947"/>
              <a:ext cx="88" cy="70"/>
            </a:xfrm>
            <a:custGeom>
              <a:avLst/>
              <a:gdLst>
                <a:gd name="T0" fmla="*/ 33 w 72"/>
                <a:gd name="T1" fmla="*/ 22 h 57"/>
                <a:gd name="T2" fmla="*/ 3 w 72"/>
                <a:gd name="T3" fmla="*/ 9 h 57"/>
                <a:gd name="T4" fmla="*/ 3 w 72"/>
                <a:gd name="T5" fmla="*/ 13 h 57"/>
                <a:gd name="T6" fmla="*/ 36 w 72"/>
                <a:gd name="T7" fmla="*/ 11 h 57"/>
                <a:gd name="T8" fmla="*/ 59 w 72"/>
                <a:gd name="T9" fmla="*/ 19 h 57"/>
                <a:gd name="T10" fmla="*/ 47 w 72"/>
                <a:gd name="T11" fmla="*/ 46 h 57"/>
                <a:gd name="T12" fmla="*/ 45 w 72"/>
                <a:gd name="T13" fmla="*/ 50 h 57"/>
                <a:gd name="T14" fmla="*/ 65 w 72"/>
                <a:gd name="T15" fmla="*/ 20 h 57"/>
                <a:gd name="T16" fmla="*/ 3 w 72"/>
                <a:gd name="T17" fmla="*/ 9 h 57"/>
                <a:gd name="T18" fmla="*/ 3 w 72"/>
                <a:gd name="T19" fmla="*/ 13 h 57"/>
                <a:gd name="T20" fmla="*/ 31 w 72"/>
                <a:gd name="T21" fmla="*/ 25 h 57"/>
                <a:gd name="T22" fmla="*/ 33 w 72"/>
                <a:gd name="T23" fmla="*/ 2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2" h="57">
                  <a:moveTo>
                    <a:pt x="33" y="22"/>
                  </a:moveTo>
                  <a:cubicBezTo>
                    <a:pt x="25" y="14"/>
                    <a:pt x="15" y="8"/>
                    <a:pt x="3" y="9"/>
                  </a:cubicBezTo>
                  <a:cubicBezTo>
                    <a:pt x="0" y="9"/>
                    <a:pt x="0" y="13"/>
                    <a:pt x="3" y="13"/>
                  </a:cubicBezTo>
                  <a:cubicBezTo>
                    <a:pt x="14" y="12"/>
                    <a:pt x="25" y="10"/>
                    <a:pt x="36" y="11"/>
                  </a:cubicBezTo>
                  <a:cubicBezTo>
                    <a:pt x="44" y="11"/>
                    <a:pt x="52" y="13"/>
                    <a:pt x="59" y="19"/>
                  </a:cubicBezTo>
                  <a:cubicBezTo>
                    <a:pt x="68" y="27"/>
                    <a:pt x="63" y="53"/>
                    <a:pt x="47" y="46"/>
                  </a:cubicBezTo>
                  <a:cubicBezTo>
                    <a:pt x="45" y="45"/>
                    <a:pt x="43" y="49"/>
                    <a:pt x="45" y="50"/>
                  </a:cubicBezTo>
                  <a:cubicBezTo>
                    <a:pt x="62" y="57"/>
                    <a:pt x="72" y="34"/>
                    <a:pt x="65" y="20"/>
                  </a:cubicBezTo>
                  <a:cubicBezTo>
                    <a:pt x="55" y="0"/>
                    <a:pt x="20" y="7"/>
                    <a:pt x="3" y="9"/>
                  </a:cubicBezTo>
                  <a:cubicBezTo>
                    <a:pt x="3" y="11"/>
                    <a:pt x="3" y="12"/>
                    <a:pt x="3" y="13"/>
                  </a:cubicBezTo>
                  <a:cubicBezTo>
                    <a:pt x="14" y="12"/>
                    <a:pt x="23" y="18"/>
                    <a:pt x="31" y="25"/>
                  </a:cubicBezTo>
                  <a:cubicBezTo>
                    <a:pt x="32" y="27"/>
                    <a:pt x="35" y="24"/>
                    <a:pt x="33" y="2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9" name="Freeform 1121"/>
            <p:cNvSpPr/>
            <p:nvPr/>
          </p:nvSpPr>
          <p:spPr bwMode="auto">
            <a:xfrm>
              <a:off x="1282" y="2974"/>
              <a:ext cx="14" cy="27"/>
            </a:xfrm>
            <a:custGeom>
              <a:avLst/>
              <a:gdLst>
                <a:gd name="T0" fmla="*/ 1 w 12"/>
                <a:gd name="T1" fmla="*/ 4 h 22"/>
                <a:gd name="T2" fmla="*/ 8 w 12"/>
                <a:gd name="T3" fmla="*/ 19 h 22"/>
                <a:gd name="T4" fmla="*/ 12 w 12"/>
                <a:gd name="T5" fmla="*/ 18 h 22"/>
                <a:gd name="T6" fmla="*/ 5 w 12"/>
                <a:gd name="T7" fmla="*/ 2 h 22"/>
                <a:gd name="T8" fmla="*/ 1 w 12"/>
                <a:gd name="T9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2">
                  <a:moveTo>
                    <a:pt x="1" y="4"/>
                  </a:moveTo>
                  <a:cubicBezTo>
                    <a:pt x="4" y="9"/>
                    <a:pt x="6" y="14"/>
                    <a:pt x="8" y="19"/>
                  </a:cubicBezTo>
                  <a:cubicBezTo>
                    <a:pt x="8" y="22"/>
                    <a:pt x="12" y="21"/>
                    <a:pt x="12" y="18"/>
                  </a:cubicBezTo>
                  <a:cubicBezTo>
                    <a:pt x="10" y="13"/>
                    <a:pt x="7" y="7"/>
                    <a:pt x="5" y="2"/>
                  </a:cubicBezTo>
                  <a:cubicBezTo>
                    <a:pt x="3" y="0"/>
                    <a:pt x="0" y="2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0" name="Freeform 1122"/>
            <p:cNvSpPr/>
            <p:nvPr/>
          </p:nvSpPr>
          <p:spPr bwMode="auto">
            <a:xfrm>
              <a:off x="5724" y="935"/>
              <a:ext cx="384" cy="202"/>
            </a:xfrm>
            <a:custGeom>
              <a:avLst/>
              <a:gdLst>
                <a:gd name="T0" fmla="*/ 34 w 315"/>
                <a:gd name="T1" fmla="*/ 45 h 166"/>
                <a:gd name="T2" fmla="*/ 71 w 315"/>
                <a:gd name="T3" fmla="*/ 78 h 166"/>
                <a:gd name="T4" fmla="*/ 112 w 315"/>
                <a:gd name="T5" fmla="*/ 121 h 166"/>
                <a:gd name="T6" fmla="*/ 146 w 315"/>
                <a:gd name="T7" fmla="*/ 158 h 166"/>
                <a:gd name="T8" fmla="*/ 160 w 315"/>
                <a:gd name="T9" fmla="*/ 164 h 166"/>
                <a:gd name="T10" fmla="*/ 196 w 315"/>
                <a:gd name="T11" fmla="*/ 140 h 166"/>
                <a:gd name="T12" fmla="*/ 237 w 315"/>
                <a:gd name="T13" fmla="*/ 106 h 166"/>
                <a:gd name="T14" fmla="*/ 314 w 315"/>
                <a:gd name="T15" fmla="*/ 27 h 166"/>
                <a:gd name="T16" fmla="*/ 314 w 315"/>
                <a:gd name="T17" fmla="*/ 25 h 166"/>
                <a:gd name="T18" fmla="*/ 252 w 315"/>
                <a:gd name="T19" fmla="*/ 12 h 166"/>
                <a:gd name="T20" fmla="*/ 126 w 315"/>
                <a:gd name="T21" fmla="*/ 4 h 166"/>
                <a:gd name="T22" fmla="*/ 51 w 315"/>
                <a:gd name="T23" fmla="*/ 1 h 166"/>
                <a:gd name="T24" fmla="*/ 18 w 315"/>
                <a:gd name="T25" fmla="*/ 11 h 166"/>
                <a:gd name="T26" fmla="*/ 48 w 315"/>
                <a:gd name="T27" fmla="*/ 52 h 166"/>
                <a:gd name="T28" fmla="*/ 51 w 315"/>
                <a:gd name="T29" fmla="*/ 49 h 166"/>
                <a:gd name="T30" fmla="*/ 28 w 315"/>
                <a:gd name="T31" fmla="*/ 32 h 166"/>
                <a:gd name="T32" fmla="*/ 18 w 315"/>
                <a:gd name="T33" fmla="*/ 21 h 166"/>
                <a:gd name="T34" fmla="*/ 36 w 315"/>
                <a:gd name="T35" fmla="*/ 8 h 166"/>
                <a:gd name="T36" fmla="*/ 132 w 315"/>
                <a:gd name="T37" fmla="*/ 8 h 166"/>
                <a:gd name="T38" fmla="*/ 230 w 315"/>
                <a:gd name="T39" fmla="*/ 16 h 166"/>
                <a:gd name="T40" fmla="*/ 294 w 315"/>
                <a:gd name="T41" fmla="*/ 18 h 166"/>
                <a:gd name="T42" fmla="*/ 306 w 315"/>
                <a:gd name="T43" fmla="*/ 22 h 166"/>
                <a:gd name="T44" fmla="*/ 296 w 315"/>
                <a:gd name="T45" fmla="*/ 41 h 166"/>
                <a:gd name="T46" fmla="*/ 260 w 315"/>
                <a:gd name="T47" fmla="*/ 79 h 166"/>
                <a:gd name="T48" fmla="*/ 175 w 315"/>
                <a:gd name="T49" fmla="*/ 150 h 166"/>
                <a:gd name="T50" fmla="*/ 151 w 315"/>
                <a:gd name="T51" fmla="*/ 158 h 166"/>
                <a:gd name="T52" fmla="*/ 135 w 315"/>
                <a:gd name="T53" fmla="*/ 140 h 166"/>
                <a:gd name="T54" fmla="*/ 99 w 315"/>
                <a:gd name="T55" fmla="*/ 100 h 166"/>
                <a:gd name="T56" fmla="*/ 65 w 315"/>
                <a:gd name="T57" fmla="*/ 64 h 166"/>
                <a:gd name="T58" fmla="*/ 35 w 315"/>
                <a:gd name="T59" fmla="*/ 41 h 166"/>
                <a:gd name="T60" fmla="*/ 34 w 315"/>
                <a:gd name="T61" fmla="*/ 45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15" h="166">
                  <a:moveTo>
                    <a:pt x="34" y="45"/>
                  </a:moveTo>
                  <a:cubicBezTo>
                    <a:pt x="50" y="51"/>
                    <a:pt x="60" y="65"/>
                    <a:pt x="71" y="78"/>
                  </a:cubicBezTo>
                  <a:cubicBezTo>
                    <a:pt x="85" y="92"/>
                    <a:pt x="99" y="106"/>
                    <a:pt x="112" y="121"/>
                  </a:cubicBezTo>
                  <a:cubicBezTo>
                    <a:pt x="123" y="134"/>
                    <a:pt x="135" y="145"/>
                    <a:pt x="146" y="158"/>
                  </a:cubicBezTo>
                  <a:cubicBezTo>
                    <a:pt x="150" y="163"/>
                    <a:pt x="153" y="166"/>
                    <a:pt x="160" y="164"/>
                  </a:cubicBezTo>
                  <a:cubicBezTo>
                    <a:pt x="173" y="160"/>
                    <a:pt x="185" y="148"/>
                    <a:pt x="196" y="140"/>
                  </a:cubicBezTo>
                  <a:cubicBezTo>
                    <a:pt x="210" y="130"/>
                    <a:pt x="224" y="118"/>
                    <a:pt x="237" y="106"/>
                  </a:cubicBezTo>
                  <a:cubicBezTo>
                    <a:pt x="264" y="82"/>
                    <a:pt x="290" y="55"/>
                    <a:pt x="314" y="27"/>
                  </a:cubicBezTo>
                  <a:cubicBezTo>
                    <a:pt x="314" y="27"/>
                    <a:pt x="315" y="26"/>
                    <a:pt x="314" y="25"/>
                  </a:cubicBezTo>
                  <a:cubicBezTo>
                    <a:pt x="304" y="7"/>
                    <a:pt x="268" y="12"/>
                    <a:pt x="252" y="12"/>
                  </a:cubicBezTo>
                  <a:cubicBezTo>
                    <a:pt x="210" y="12"/>
                    <a:pt x="168" y="5"/>
                    <a:pt x="126" y="4"/>
                  </a:cubicBezTo>
                  <a:cubicBezTo>
                    <a:pt x="101" y="4"/>
                    <a:pt x="76" y="0"/>
                    <a:pt x="51" y="1"/>
                  </a:cubicBezTo>
                  <a:cubicBezTo>
                    <a:pt x="40" y="2"/>
                    <a:pt x="27" y="4"/>
                    <a:pt x="18" y="11"/>
                  </a:cubicBezTo>
                  <a:cubicBezTo>
                    <a:pt x="0" y="24"/>
                    <a:pt x="41" y="45"/>
                    <a:pt x="48" y="52"/>
                  </a:cubicBezTo>
                  <a:cubicBezTo>
                    <a:pt x="50" y="53"/>
                    <a:pt x="53" y="50"/>
                    <a:pt x="51" y="49"/>
                  </a:cubicBezTo>
                  <a:cubicBezTo>
                    <a:pt x="44" y="43"/>
                    <a:pt x="36" y="38"/>
                    <a:pt x="28" y="32"/>
                  </a:cubicBezTo>
                  <a:cubicBezTo>
                    <a:pt x="24" y="28"/>
                    <a:pt x="21" y="25"/>
                    <a:pt x="18" y="21"/>
                  </a:cubicBezTo>
                  <a:cubicBezTo>
                    <a:pt x="13" y="13"/>
                    <a:pt x="33" y="8"/>
                    <a:pt x="36" y="8"/>
                  </a:cubicBezTo>
                  <a:cubicBezTo>
                    <a:pt x="67" y="0"/>
                    <a:pt x="101" y="8"/>
                    <a:pt x="132" y="8"/>
                  </a:cubicBezTo>
                  <a:cubicBezTo>
                    <a:pt x="165" y="9"/>
                    <a:pt x="197" y="15"/>
                    <a:pt x="230" y="16"/>
                  </a:cubicBezTo>
                  <a:cubicBezTo>
                    <a:pt x="251" y="17"/>
                    <a:pt x="273" y="14"/>
                    <a:pt x="294" y="18"/>
                  </a:cubicBezTo>
                  <a:cubicBezTo>
                    <a:pt x="298" y="19"/>
                    <a:pt x="302" y="20"/>
                    <a:pt x="306" y="22"/>
                  </a:cubicBezTo>
                  <a:cubicBezTo>
                    <a:pt x="314" y="26"/>
                    <a:pt x="299" y="38"/>
                    <a:pt x="296" y="41"/>
                  </a:cubicBezTo>
                  <a:cubicBezTo>
                    <a:pt x="284" y="54"/>
                    <a:pt x="272" y="67"/>
                    <a:pt x="260" y="79"/>
                  </a:cubicBezTo>
                  <a:cubicBezTo>
                    <a:pt x="234" y="105"/>
                    <a:pt x="206" y="129"/>
                    <a:pt x="175" y="150"/>
                  </a:cubicBezTo>
                  <a:cubicBezTo>
                    <a:pt x="170" y="153"/>
                    <a:pt x="157" y="165"/>
                    <a:pt x="151" y="158"/>
                  </a:cubicBezTo>
                  <a:cubicBezTo>
                    <a:pt x="145" y="152"/>
                    <a:pt x="140" y="146"/>
                    <a:pt x="135" y="140"/>
                  </a:cubicBezTo>
                  <a:cubicBezTo>
                    <a:pt x="123" y="127"/>
                    <a:pt x="111" y="113"/>
                    <a:pt x="99" y="100"/>
                  </a:cubicBezTo>
                  <a:cubicBezTo>
                    <a:pt x="87" y="88"/>
                    <a:pt x="75" y="77"/>
                    <a:pt x="65" y="64"/>
                  </a:cubicBezTo>
                  <a:cubicBezTo>
                    <a:pt x="56" y="54"/>
                    <a:pt x="47" y="46"/>
                    <a:pt x="35" y="41"/>
                  </a:cubicBezTo>
                  <a:cubicBezTo>
                    <a:pt x="32" y="40"/>
                    <a:pt x="31" y="44"/>
                    <a:pt x="34" y="4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1" name="Freeform 1123"/>
            <p:cNvSpPr/>
            <p:nvPr/>
          </p:nvSpPr>
          <p:spPr bwMode="auto">
            <a:xfrm>
              <a:off x="5734" y="961"/>
              <a:ext cx="379" cy="228"/>
            </a:xfrm>
            <a:custGeom>
              <a:avLst/>
              <a:gdLst>
                <a:gd name="T0" fmla="*/ 9 w 311"/>
                <a:gd name="T1" fmla="*/ 2 h 187"/>
                <a:gd name="T2" fmla="*/ 2 w 311"/>
                <a:gd name="T3" fmla="*/ 98 h 187"/>
                <a:gd name="T4" fmla="*/ 18 w 311"/>
                <a:gd name="T5" fmla="*/ 160 h 187"/>
                <a:gd name="T6" fmla="*/ 128 w 311"/>
                <a:gd name="T7" fmla="*/ 182 h 187"/>
                <a:gd name="T8" fmla="*/ 167 w 311"/>
                <a:gd name="T9" fmla="*/ 184 h 187"/>
                <a:gd name="T10" fmla="*/ 222 w 311"/>
                <a:gd name="T11" fmla="*/ 186 h 187"/>
                <a:gd name="T12" fmla="*/ 288 w 311"/>
                <a:gd name="T13" fmla="*/ 167 h 187"/>
                <a:gd name="T14" fmla="*/ 305 w 311"/>
                <a:gd name="T15" fmla="*/ 97 h 187"/>
                <a:gd name="T16" fmla="*/ 299 w 311"/>
                <a:gd name="T17" fmla="*/ 9 h 187"/>
                <a:gd name="T18" fmla="*/ 295 w 311"/>
                <a:gd name="T19" fmla="*/ 11 h 187"/>
                <a:gd name="T20" fmla="*/ 300 w 311"/>
                <a:gd name="T21" fmla="*/ 97 h 187"/>
                <a:gd name="T22" fmla="*/ 278 w 311"/>
                <a:gd name="T23" fmla="*/ 170 h 187"/>
                <a:gd name="T24" fmla="*/ 245 w 311"/>
                <a:gd name="T25" fmla="*/ 179 h 187"/>
                <a:gd name="T26" fmla="*/ 197 w 311"/>
                <a:gd name="T27" fmla="*/ 181 h 187"/>
                <a:gd name="T28" fmla="*/ 122 w 311"/>
                <a:gd name="T29" fmla="*/ 177 h 187"/>
                <a:gd name="T30" fmla="*/ 21 w 311"/>
                <a:gd name="T31" fmla="*/ 157 h 187"/>
                <a:gd name="T32" fmla="*/ 7 w 311"/>
                <a:gd name="T33" fmla="*/ 87 h 187"/>
                <a:gd name="T34" fmla="*/ 13 w 311"/>
                <a:gd name="T35" fmla="*/ 2 h 187"/>
                <a:gd name="T36" fmla="*/ 9 w 311"/>
                <a:gd name="T37" fmla="*/ 2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1" h="187">
                  <a:moveTo>
                    <a:pt x="9" y="2"/>
                  </a:moveTo>
                  <a:cubicBezTo>
                    <a:pt x="12" y="35"/>
                    <a:pt x="4" y="66"/>
                    <a:pt x="2" y="98"/>
                  </a:cubicBezTo>
                  <a:cubicBezTo>
                    <a:pt x="0" y="120"/>
                    <a:pt x="1" y="144"/>
                    <a:pt x="18" y="160"/>
                  </a:cubicBezTo>
                  <a:cubicBezTo>
                    <a:pt x="45" y="186"/>
                    <a:pt x="94" y="177"/>
                    <a:pt x="128" y="182"/>
                  </a:cubicBezTo>
                  <a:cubicBezTo>
                    <a:pt x="141" y="184"/>
                    <a:pt x="154" y="185"/>
                    <a:pt x="167" y="184"/>
                  </a:cubicBezTo>
                  <a:cubicBezTo>
                    <a:pt x="185" y="184"/>
                    <a:pt x="204" y="187"/>
                    <a:pt x="222" y="186"/>
                  </a:cubicBezTo>
                  <a:cubicBezTo>
                    <a:pt x="243" y="186"/>
                    <a:pt x="272" y="183"/>
                    <a:pt x="288" y="167"/>
                  </a:cubicBezTo>
                  <a:cubicBezTo>
                    <a:pt x="305" y="150"/>
                    <a:pt x="304" y="118"/>
                    <a:pt x="305" y="97"/>
                  </a:cubicBezTo>
                  <a:cubicBezTo>
                    <a:pt x="306" y="69"/>
                    <a:pt x="311" y="35"/>
                    <a:pt x="299" y="9"/>
                  </a:cubicBezTo>
                  <a:cubicBezTo>
                    <a:pt x="298" y="7"/>
                    <a:pt x="294" y="9"/>
                    <a:pt x="295" y="11"/>
                  </a:cubicBezTo>
                  <a:cubicBezTo>
                    <a:pt x="307" y="36"/>
                    <a:pt x="301" y="70"/>
                    <a:pt x="300" y="97"/>
                  </a:cubicBezTo>
                  <a:cubicBezTo>
                    <a:pt x="300" y="121"/>
                    <a:pt x="300" y="155"/>
                    <a:pt x="278" y="170"/>
                  </a:cubicBezTo>
                  <a:cubicBezTo>
                    <a:pt x="269" y="177"/>
                    <a:pt x="255" y="178"/>
                    <a:pt x="245" y="179"/>
                  </a:cubicBezTo>
                  <a:cubicBezTo>
                    <a:pt x="229" y="182"/>
                    <a:pt x="213" y="183"/>
                    <a:pt x="197" y="181"/>
                  </a:cubicBezTo>
                  <a:cubicBezTo>
                    <a:pt x="173" y="179"/>
                    <a:pt x="147" y="181"/>
                    <a:pt x="122" y="177"/>
                  </a:cubicBezTo>
                  <a:cubicBezTo>
                    <a:pt x="89" y="173"/>
                    <a:pt x="48" y="180"/>
                    <a:pt x="21" y="157"/>
                  </a:cubicBezTo>
                  <a:cubicBezTo>
                    <a:pt x="1" y="141"/>
                    <a:pt x="5" y="109"/>
                    <a:pt x="7" y="87"/>
                  </a:cubicBezTo>
                  <a:cubicBezTo>
                    <a:pt x="10" y="59"/>
                    <a:pt x="16" y="31"/>
                    <a:pt x="13" y="2"/>
                  </a:cubicBezTo>
                  <a:cubicBezTo>
                    <a:pt x="13" y="0"/>
                    <a:pt x="9" y="0"/>
                    <a:pt x="9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2" name="Freeform 1124"/>
            <p:cNvSpPr/>
            <p:nvPr/>
          </p:nvSpPr>
          <p:spPr bwMode="auto">
            <a:xfrm>
              <a:off x="3724" y="937"/>
              <a:ext cx="355" cy="423"/>
            </a:xfrm>
            <a:custGeom>
              <a:avLst/>
              <a:gdLst>
                <a:gd name="T0" fmla="*/ 223 w 291"/>
                <a:gd name="T1" fmla="*/ 345 h 347"/>
                <a:gd name="T2" fmla="*/ 216 w 291"/>
                <a:gd name="T3" fmla="*/ 256 h 347"/>
                <a:gd name="T4" fmla="*/ 153 w 291"/>
                <a:gd name="T5" fmla="*/ 233 h 347"/>
                <a:gd name="T6" fmla="*/ 62 w 291"/>
                <a:gd name="T7" fmla="*/ 231 h 347"/>
                <a:gd name="T8" fmla="*/ 28 w 291"/>
                <a:gd name="T9" fmla="*/ 136 h 347"/>
                <a:gd name="T10" fmla="*/ 24 w 291"/>
                <a:gd name="T11" fmla="*/ 90 h 347"/>
                <a:gd name="T12" fmla="*/ 12 w 291"/>
                <a:gd name="T13" fmla="*/ 84 h 347"/>
                <a:gd name="T14" fmla="*/ 4 w 291"/>
                <a:gd name="T15" fmla="*/ 82 h 347"/>
                <a:gd name="T16" fmla="*/ 15 w 291"/>
                <a:gd name="T17" fmla="*/ 60 h 347"/>
                <a:gd name="T18" fmla="*/ 31 w 291"/>
                <a:gd name="T19" fmla="*/ 33 h 347"/>
                <a:gd name="T20" fmla="*/ 38 w 291"/>
                <a:gd name="T21" fmla="*/ 21 h 347"/>
                <a:gd name="T22" fmla="*/ 68 w 291"/>
                <a:gd name="T23" fmla="*/ 30 h 347"/>
                <a:gd name="T24" fmla="*/ 90 w 291"/>
                <a:gd name="T25" fmla="*/ 58 h 347"/>
                <a:gd name="T26" fmla="*/ 84 w 291"/>
                <a:gd name="T27" fmla="*/ 85 h 347"/>
                <a:gd name="T28" fmla="*/ 81 w 291"/>
                <a:gd name="T29" fmla="*/ 86 h 347"/>
                <a:gd name="T30" fmla="*/ 80 w 291"/>
                <a:gd name="T31" fmla="*/ 120 h 347"/>
                <a:gd name="T32" fmla="*/ 84 w 291"/>
                <a:gd name="T33" fmla="*/ 168 h 347"/>
                <a:gd name="T34" fmla="*/ 152 w 291"/>
                <a:gd name="T35" fmla="*/ 189 h 347"/>
                <a:gd name="T36" fmla="*/ 268 w 291"/>
                <a:gd name="T37" fmla="*/ 216 h 347"/>
                <a:gd name="T38" fmla="*/ 283 w 291"/>
                <a:gd name="T39" fmla="*/ 282 h 347"/>
                <a:gd name="T40" fmla="*/ 284 w 291"/>
                <a:gd name="T41" fmla="*/ 337 h 347"/>
                <a:gd name="T42" fmla="*/ 283 w 291"/>
                <a:gd name="T43" fmla="*/ 341 h 347"/>
                <a:gd name="T44" fmla="*/ 284 w 291"/>
                <a:gd name="T45" fmla="*/ 341 h 347"/>
                <a:gd name="T46" fmla="*/ 287 w 291"/>
                <a:gd name="T47" fmla="*/ 340 h 347"/>
                <a:gd name="T48" fmla="*/ 287 w 291"/>
                <a:gd name="T49" fmla="*/ 301 h 347"/>
                <a:gd name="T50" fmla="*/ 284 w 291"/>
                <a:gd name="T51" fmla="*/ 246 h 347"/>
                <a:gd name="T52" fmla="*/ 238 w 291"/>
                <a:gd name="T53" fmla="*/ 189 h 347"/>
                <a:gd name="T54" fmla="*/ 139 w 291"/>
                <a:gd name="T55" fmla="*/ 185 h 347"/>
                <a:gd name="T56" fmla="*/ 88 w 291"/>
                <a:gd name="T57" fmla="*/ 167 h 347"/>
                <a:gd name="T58" fmla="*/ 85 w 291"/>
                <a:gd name="T59" fmla="*/ 124 h 347"/>
                <a:gd name="T60" fmla="*/ 82 w 291"/>
                <a:gd name="T61" fmla="*/ 97 h 347"/>
                <a:gd name="T62" fmla="*/ 94 w 291"/>
                <a:gd name="T63" fmla="*/ 91 h 347"/>
                <a:gd name="T64" fmla="*/ 101 w 291"/>
                <a:gd name="T65" fmla="*/ 80 h 347"/>
                <a:gd name="T66" fmla="*/ 94 w 291"/>
                <a:gd name="T67" fmla="*/ 58 h 347"/>
                <a:gd name="T68" fmla="*/ 84 w 291"/>
                <a:gd name="T69" fmla="*/ 45 h 347"/>
                <a:gd name="T70" fmla="*/ 68 w 291"/>
                <a:gd name="T71" fmla="*/ 20 h 347"/>
                <a:gd name="T72" fmla="*/ 32 w 291"/>
                <a:gd name="T73" fmla="*/ 22 h 347"/>
                <a:gd name="T74" fmla="*/ 14 w 291"/>
                <a:gd name="T75" fmla="*/ 54 h 347"/>
                <a:gd name="T76" fmla="*/ 0 w 291"/>
                <a:gd name="T77" fmla="*/ 88 h 347"/>
                <a:gd name="T78" fmla="*/ 2 w 291"/>
                <a:gd name="T79" fmla="*/ 90 h 347"/>
                <a:gd name="T80" fmla="*/ 25 w 291"/>
                <a:gd name="T81" fmla="*/ 119 h 347"/>
                <a:gd name="T82" fmla="*/ 23 w 291"/>
                <a:gd name="T83" fmla="*/ 162 h 347"/>
                <a:gd name="T84" fmla="*/ 55 w 291"/>
                <a:gd name="T85" fmla="*/ 234 h 347"/>
                <a:gd name="T86" fmla="*/ 94 w 291"/>
                <a:gd name="T87" fmla="*/ 234 h 347"/>
                <a:gd name="T88" fmla="*/ 164 w 291"/>
                <a:gd name="T89" fmla="*/ 238 h 347"/>
                <a:gd name="T90" fmla="*/ 191 w 291"/>
                <a:gd name="T91" fmla="*/ 244 h 347"/>
                <a:gd name="T92" fmla="*/ 216 w 291"/>
                <a:gd name="T93" fmla="*/ 270 h 347"/>
                <a:gd name="T94" fmla="*/ 219 w 291"/>
                <a:gd name="T95" fmla="*/ 345 h 347"/>
                <a:gd name="T96" fmla="*/ 223 w 291"/>
                <a:gd name="T97" fmla="*/ 345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1" h="347">
                  <a:moveTo>
                    <a:pt x="223" y="345"/>
                  </a:moveTo>
                  <a:cubicBezTo>
                    <a:pt x="224" y="318"/>
                    <a:pt x="230" y="281"/>
                    <a:pt x="216" y="256"/>
                  </a:cubicBezTo>
                  <a:cubicBezTo>
                    <a:pt x="205" y="236"/>
                    <a:pt x="174" y="235"/>
                    <a:pt x="153" y="233"/>
                  </a:cubicBezTo>
                  <a:cubicBezTo>
                    <a:pt x="122" y="229"/>
                    <a:pt x="93" y="232"/>
                    <a:pt x="62" y="231"/>
                  </a:cubicBezTo>
                  <a:cubicBezTo>
                    <a:pt x="20" y="229"/>
                    <a:pt x="27" y="165"/>
                    <a:pt x="28" y="136"/>
                  </a:cubicBezTo>
                  <a:cubicBezTo>
                    <a:pt x="28" y="121"/>
                    <a:pt x="32" y="103"/>
                    <a:pt x="24" y="90"/>
                  </a:cubicBezTo>
                  <a:cubicBezTo>
                    <a:pt x="21" y="85"/>
                    <a:pt x="17" y="84"/>
                    <a:pt x="12" y="84"/>
                  </a:cubicBezTo>
                  <a:cubicBezTo>
                    <a:pt x="10" y="83"/>
                    <a:pt x="4" y="87"/>
                    <a:pt x="4" y="82"/>
                  </a:cubicBezTo>
                  <a:cubicBezTo>
                    <a:pt x="6" y="74"/>
                    <a:pt x="11" y="67"/>
                    <a:pt x="15" y="60"/>
                  </a:cubicBezTo>
                  <a:cubicBezTo>
                    <a:pt x="21" y="51"/>
                    <a:pt x="26" y="42"/>
                    <a:pt x="31" y="33"/>
                  </a:cubicBezTo>
                  <a:cubicBezTo>
                    <a:pt x="33" y="29"/>
                    <a:pt x="35" y="25"/>
                    <a:pt x="38" y="21"/>
                  </a:cubicBezTo>
                  <a:cubicBezTo>
                    <a:pt x="48" y="5"/>
                    <a:pt x="62" y="16"/>
                    <a:pt x="68" y="30"/>
                  </a:cubicBezTo>
                  <a:cubicBezTo>
                    <a:pt x="73" y="41"/>
                    <a:pt x="83" y="48"/>
                    <a:pt x="90" y="58"/>
                  </a:cubicBezTo>
                  <a:cubicBezTo>
                    <a:pt x="95" y="67"/>
                    <a:pt x="105" y="92"/>
                    <a:pt x="84" y="85"/>
                  </a:cubicBezTo>
                  <a:cubicBezTo>
                    <a:pt x="83" y="85"/>
                    <a:pt x="82" y="85"/>
                    <a:pt x="81" y="86"/>
                  </a:cubicBezTo>
                  <a:cubicBezTo>
                    <a:pt x="76" y="97"/>
                    <a:pt x="78" y="109"/>
                    <a:pt x="80" y="120"/>
                  </a:cubicBezTo>
                  <a:cubicBezTo>
                    <a:pt x="83" y="136"/>
                    <a:pt x="81" y="152"/>
                    <a:pt x="84" y="168"/>
                  </a:cubicBezTo>
                  <a:cubicBezTo>
                    <a:pt x="92" y="198"/>
                    <a:pt x="129" y="190"/>
                    <a:pt x="152" y="189"/>
                  </a:cubicBezTo>
                  <a:cubicBezTo>
                    <a:pt x="193" y="189"/>
                    <a:pt x="240" y="179"/>
                    <a:pt x="268" y="216"/>
                  </a:cubicBezTo>
                  <a:cubicBezTo>
                    <a:pt x="282" y="235"/>
                    <a:pt x="282" y="259"/>
                    <a:pt x="283" y="282"/>
                  </a:cubicBezTo>
                  <a:cubicBezTo>
                    <a:pt x="283" y="286"/>
                    <a:pt x="285" y="337"/>
                    <a:pt x="284" y="337"/>
                  </a:cubicBezTo>
                  <a:cubicBezTo>
                    <a:pt x="282" y="337"/>
                    <a:pt x="281" y="341"/>
                    <a:pt x="283" y="341"/>
                  </a:cubicBezTo>
                  <a:cubicBezTo>
                    <a:pt x="283" y="341"/>
                    <a:pt x="284" y="341"/>
                    <a:pt x="284" y="341"/>
                  </a:cubicBezTo>
                  <a:cubicBezTo>
                    <a:pt x="285" y="342"/>
                    <a:pt x="286" y="341"/>
                    <a:pt x="287" y="340"/>
                  </a:cubicBezTo>
                  <a:cubicBezTo>
                    <a:pt x="291" y="327"/>
                    <a:pt x="289" y="314"/>
                    <a:pt x="287" y="301"/>
                  </a:cubicBezTo>
                  <a:cubicBezTo>
                    <a:pt x="285" y="283"/>
                    <a:pt x="287" y="264"/>
                    <a:pt x="284" y="246"/>
                  </a:cubicBezTo>
                  <a:cubicBezTo>
                    <a:pt x="280" y="220"/>
                    <a:pt x="263" y="199"/>
                    <a:pt x="238" y="189"/>
                  </a:cubicBezTo>
                  <a:cubicBezTo>
                    <a:pt x="208" y="177"/>
                    <a:pt x="171" y="184"/>
                    <a:pt x="139" y="185"/>
                  </a:cubicBezTo>
                  <a:cubicBezTo>
                    <a:pt x="119" y="186"/>
                    <a:pt x="96" y="189"/>
                    <a:pt x="88" y="167"/>
                  </a:cubicBezTo>
                  <a:cubicBezTo>
                    <a:pt x="84" y="153"/>
                    <a:pt x="87" y="138"/>
                    <a:pt x="85" y="124"/>
                  </a:cubicBezTo>
                  <a:cubicBezTo>
                    <a:pt x="84" y="115"/>
                    <a:pt x="82" y="106"/>
                    <a:pt x="82" y="97"/>
                  </a:cubicBezTo>
                  <a:cubicBezTo>
                    <a:pt x="82" y="86"/>
                    <a:pt x="88" y="92"/>
                    <a:pt x="94" y="91"/>
                  </a:cubicBezTo>
                  <a:cubicBezTo>
                    <a:pt x="99" y="89"/>
                    <a:pt x="101" y="85"/>
                    <a:pt x="101" y="80"/>
                  </a:cubicBezTo>
                  <a:cubicBezTo>
                    <a:pt x="101" y="72"/>
                    <a:pt x="97" y="65"/>
                    <a:pt x="94" y="58"/>
                  </a:cubicBezTo>
                  <a:cubicBezTo>
                    <a:pt x="92" y="53"/>
                    <a:pt x="88" y="49"/>
                    <a:pt x="84" y="45"/>
                  </a:cubicBezTo>
                  <a:cubicBezTo>
                    <a:pt x="77" y="37"/>
                    <a:pt x="73" y="30"/>
                    <a:pt x="68" y="20"/>
                  </a:cubicBezTo>
                  <a:cubicBezTo>
                    <a:pt x="59" y="0"/>
                    <a:pt x="42" y="7"/>
                    <a:pt x="32" y="22"/>
                  </a:cubicBezTo>
                  <a:cubicBezTo>
                    <a:pt x="26" y="32"/>
                    <a:pt x="21" y="44"/>
                    <a:pt x="14" y="54"/>
                  </a:cubicBezTo>
                  <a:cubicBezTo>
                    <a:pt x="7" y="64"/>
                    <a:pt x="0" y="75"/>
                    <a:pt x="0" y="88"/>
                  </a:cubicBezTo>
                  <a:cubicBezTo>
                    <a:pt x="0" y="89"/>
                    <a:pt x="1" y="90"/>
                    <a:pt x="2" y="90"/>
                  </a:cubicBezTo>
                  <a:cubicBezTo>
                    <a:pt x="24" y="83"/>
                    <a:pt x="25" y="103"/>
                    <a:pt x="25" y="119"/>
                  </a:cubicBezTo>
                  <a:cubicBezTo>
                    <a:pt x="24" y="133"/>
                    <a:pt x="23" y="148"/>
                    <a:pt x="23" y="162"/>
                  </a:cubicBezTo>
                  <a:cubicBezTo>
                    <a:pt x="22" y="188"/>
                    <a:pt x="25" y="226"/>
                    <a:pt x="55" y="234"/>
                  </a:cubicBezTo>
                  <a:cubicBezTo>
                    <a:pt x="67" y="237"/>
                    <a:pt x="81" y="234"/>
                    <a:pt x="94" y="234"/>
                  </a:cubicBezTo>
                  <a:cubicBezTo>
                    <a:pt x="117" y="234"/>
                    <a:pt x="141" y="234"/>
                    <a:pt x="164" y="238"/>
                  </a:cubicBezTo>
                  <a:cubicBezTo>
                    <a:pt x="173" y="240"/>
                    <a:pt x="182" y="242"/>
                    <a:pt x="191" y="244"/>
                  </a:cubicBezTo>
                  <a:cubicBezTo>
                    <a:pt x="206" y="247"/>
                    <a:pt x="213" y="255"/>
                    <a:pt x="216" y="270"/>
                  </a:cubicBezTo>
                  <a:cubicBezTo>
                    <a:pt x="222" y="294"/>
                    <a:pt x="220" y="320"/>
                    <a:pt x="219" y="345"/>
                  </a:cubicBezTo>
                  <a:cubicBezTo>
                    <a:pt x="219" y="347"/>
                    <a:pt x="223" y="347"/>
                    <a:pt x="223" y="34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3" name="Freeform 1125"/>
            <p:cNvSpPr/>
            <p:nvPr/>
          </p:nvSpPr>
          <p:spPr bwMode="auto">
            <a:xfrm>
              <a:off x="4076" y="804"/>
              <a:ext cx="198" cy="546"/>
            </a:xfrm>
            <a:custGeom>
              <a:avLst/>
              <a:gdLst>
                <a:gd name="T0" fmla="*/ 12 w 162"/>
                <a:gd name="T1" fmla="*/ 443 h 448"/>
                <a:gd name="T2" fmla="*/ 9 w 162"/>
                <a:gd name="T3" fmla="*/ 281 h 448"/>
                <a:gd name="T4" fmla="*/ 12 w 162"/>
                <a:gd name="T5" fmla="*/ 221 h 448"/>
                <a:gd name="T6" fmla="*/ 32 w 162"/>
                <a:gd name="T7" fmla="*/ 196 h 448"/>
                <a:gd name="T8" fmla="*/ 69 w 162"/>
                <a:gd name="T9" fmla="*/ 197 h 448"/>
                <a:gd name="T10" fmla="*/ 90 w 162"/>
                <a:gd name="T11" fmla="*/ 175 h 448"/>
                <a:gd name="T12" fmla="*/ 98 w 162"/>
                <a:gd name="T13" fmla="*/ 117 h 448"/>
                <a:gd name="T14" fmla="*/ 95 w 162"/>
                <a:gd name="T15" fmla="*/ 79 h 448"/>
                <a:gd name="T16" fmla="*/ 67 w 162"/>
                <a:gd name="T17" fmla="*/ 69 h 448"/>
                <a:gd name="T18" fmla="*/ 77 w 162"/>
                <a:gd name="T19" fmla="*/ 45 h 448"/>
                <a:gd name="T20" fmla="*/ 86 w 162"/>
                <a:gd name="T21" fmla="*/ 24 h 448"/>
                <a:gd name="T22" fmla="*/ 116 w 162"/>
                <a:gd name="T23" fmla="*/ 17 h 448"/>
                <a:gd name="T24" fmla="*/ 140 w 162"/>
                <a:gd name="T25" fmla="*/ 47 h 448"/>
                <a:gd name="T26" fmla="*/ 152 w 162"/>
                <a:gd name="T27" fmla="*/ 79 h 448"/>
                <a:gd name="T28" fmla="*/ 141 w 162"/>
                <a:gd name="T29" fmla="*/ 85 h 448"/>
                <a:gd name="T30" fmla="*/ 136 w 162"/>
                <a:gd name="T31" fmla="*/ 100 h 448"/>
                <a:gd name="T32" fmla="*/ 134 w 162"/>
                <a:gd name="T33" fmla="*/ 139 h 448"/>
                <a:gd name="T34" fmla="*/ 135 w 162"/>
                <a:gd name="T35" fmla="*/ 210 h 448"/>
                <a:gd name="T36" fmla="*/ 119 w 162"/>
                <a:gd name="T37" fmla="*/ 232 h 448"/>
                <a:gd name="T38" fmla="*/ 111 w 162"/>
                <a:gd name="T39" fmla="*/ 233 h 448"/>
                <a:gd name="T40" fmla="*/ 89 w 162"/>
                <a:gd name="T41" fmla="*/ 242 h 448"/>
                <a:gd name="T42" fmla="*/ 59 w 162"/>
                <a:gd name="T43" fmla="*/ 319 h 448"/>
                <a:gd name="T44" fmla="*/ 56 w 162"/>
                <a:gd name="T45" fmla="*/ 383 h 448"/>
                <a:gd name="T46" fmla="*/ 54 w 162"/>
                <a:gd name="T47" fmla="*/ 444 h 448"/>
                <a:gd name="T48" fmla="*/ 58 w 162"/>
                <a:gd name="T49" fmla="*/ 445 h 448"/>
                <a:gd name="T50" fmla="*/ 59 w 162"/>
                <a:gd name="T51" fmla="*/ 400 h 448"/>
                <a:gd name="T52" fmla="*/ 62 w 162"/>
                <a:gd name="T53" fmla="*/ 336 h 448"/>
                <a:gd name="T54" fmla="*/ 94 w 162"/>
                <a:gd name="T55" fmla="*/ 243 h 448"/>
                <a:gd name="T56" fmla="*/ 131 w 162"/>
                <a:gd name="T57" fmla="*/ 233 h 448"/>
                <a:gd name="T58" fmla="*/ 140 w 162"/>
                <a:gd name="T59" fmla="*/ 198 h 448"/>
                <a:gd name="T60" fmla="*/ 139 w 162"/>
                <a:gd name="T61" fmla="*/ 133 h 448"/>
                <a:gd name="T62" fmla="*/ 140 w 162"/>
                <a:gd name="T63" fmla="*/ 104 h 448"/>
                <a:gd name="T64" fmla="*/ 160 w 162"/>
                <a:gd name="T65" fmla="*/ 80 h 448"/>
                <a:gd name="T66" fmla="*/ 161 w 162"/>
                <a:gd name="T67" fmla="*/ 77 h 448"/>
                <a:gd name="T68" fmla="*/ 115 w 162"/>
                <a:gd name="T69" fmla="*/ 11 h 448"/>
                <a:gd name="T70" fmla="*/ 81 w 162"/>
                <a:gd name="T71" fmla="*/ 25 h 448"/>
                <a:gd name="T72" fmla="*/ 69 w 162"/>
                <a:gd name="T73" fmla="*/ 52 h 448"/>
                <a:gd name="T74" fmla="*/ 65 w 162"/>
                <a:gd name="T75" fmla="*/ 75 h 448"/>
                <a:gd name="T76" fmla="*/ 80 w 162"/>
                <a:gd name="T77" fmla="*/ 81 h 448"/>
                <a:gd name="T78" fmla="*/ 92 w 162"/>
                <a:gd name="T79" fmla="*/ 84 h 448"/>
                <a:gd name="T80" fmla="*/ 95 w 162"/>
                <a:gd name="T81" fmla="*/ 111 h 448"/>
                <a:gd name="T82" fmla="*/ 89 w 162"/>
                <a:gd name="T83" fmla="*/ 154 h 448"/>
                <a:gd name="T84" fmla="*/ 85 w 162"/>
                <a:gd name="T85" fmla="*/ 178 h 448"/>
                <a:gd name="T86" fmla="*/ 49 w 162"/>
                <a:gd name="T87" fmla="*/ 191 h 448"/>
                <a:gd name="T88" fmla="*/ 8 w 162"/>
                <a:gd name="T89" fmla="*/ 220 h 448"/>
                <a:gd name="T90" fmla="*/ 6 w 162"/>
                <a:gd name="T91" fmla="*/ 313 h 448"/>
                <a:gd name="T92" fmla="*/ 8 w 162"/>
                <a:gd name="T93" fmla="*/ 443 h 448"/>
                <a:gd name="T94" fmla="*/ 12 w 162"/>
                <a:gd name="T95" fmla="*/ 443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2" h="448">
                  <a:moveTo>
                    <a:pt x="12" y="443"/>
                  </a:moveTo>
                  <a:cubicBezTo>
                    <a:pt x="12" y="389"/>
                    <a:pt x="10" y="335"/>
                    <a:pt x="9" y="281"/>
                  </a:cubicBezTo>
                  <a:cubicBezTo>
                    <a:pt x="9" y="261"/>
                    <a:pt x="7" y="241"/>
                    <a:pt x="12" y="221"/>
                  </a:cubicBezTo>
                  <a:cubicBezTo>
                    <a:pt x="14" y="210"/>
                    <a:pt x="21" y="201"/>
                    <a:pt x="32" y="196"/>
                  </a:cubicBezTo>
                  <a:cubicBezTo>
                    <a:pt x="43" y="192"/>
                    <a:pt x="57" y="197"/>
                    <a:pt x="69" y="197"/>
                  </a:cubicBezTo>
                  <a:cubicBezTo>
                    <a:pt x="80" y="196"/>
                    <a:pt x="87" y="185"/>
                    <a:pt x="90" y="175"/>
                  </a:cubicBezTo>
                  <a:cubicBezTo>
                    <a:pt x="95" y="157"/>
                    <a:pt x="95" y="135"/>
                    <a:pt x="98" y="117"/>
                  </a:cubicBezTo>
                  <a:cubicBezTo>
                    <a:pt x="99" y="106"/>
                    <a:pt x="101" y="89"/>
                    <a:pt x="95" y="79"/>
                  </a:cubicBezTo>
                  <a:cubicBezTo>
                    <a:pt x="91" y="73"/>
                    <a:pt x="69" y="81"/>
                    <a:pt x="67" y="69"/>
                  </a:cubicBezTo>
                  <a:cubicBezTo>
                    <a:pt x="67" y="62"/>
                    <a:pt x="74" y="52"/>
                    <a:pt x="77" y="45"/>
                  </a:cubicBezTo>
                  <a:cubicBezTo>
                    <a:pt x="79" y="38"/>
                    <a:pt x="83" y="31"/>
                    <a:pt x="86" y="24"/>
                  </a:cubicBezTo>
                  <a:cubicBezTo>
                    <a:pt x="93" y="11"/>
                    <a:pt x="104" y="7"/>
                    <a:pt x="116" y="17"/>
                  </a:cubicBezTo>
                  <a:cubicBezTo>
                    <a:pt x="125" y="26"/>
                    <a:pt x="133" y="37"/>
                    <a:pt x="140" y="47"/>
                  </a:cubicBezTo>
                  <a:cubicBezTo>
                    <a:pt x="144" y="51"/>
                    <a:pt x="162" y="76"/>
                    <a:pt x="152" y="79"/>
                  </a:cubicBezTo>
                  <a:cubicBezTo>
                    <a:pt x="148" y="80"/>
                    <a:pt x="145" y="81"/>
                    <a:pt x="141" y="85"/>
                  </a:cubicBezTo>
                  <a:cubicBezTo>
                    <a:pt x="138" y="88"/>
                    <a:pt x="136" y="95"/>
                    <a:pt x="136" y="100"/>
                  </a:cubicBezTo>
                  <a:cubicBezTo>
                    <a:pt x="135" y="113"/>
                    <a:pt x="135" y="126"/>
                    <a:pt x="134" y="139"/>
                  </a:cubicBezTo>
                  <a:cubicBezTo>
                    <a:pt x="133" y="163"/>
                    <a:pt x="136" y="186"/>
                    <a:pt x="135" y="210"/>
                  </a:cubicBezTo>
                  <a:cubicBezTo>
                    <a:pt x="135" y="220"/>
                    <a:pt x="131" y="231"/>
                    <a:pt x="119" y="232"/>
                  </a:cubicBezTo>
                  <a:cubicBezTo>
                    <a:pt x="116" y="232"/>
                    <a:pt x="114" y="232"/>
                    <a:pt x="111" y="233"/>
                  </a:cubicBezTo>
                  <a:cubicBezTo>
                    <a:pt x="103" y="234"/>
                    <a:pt x="96" y="237"/>
                    <a:pt x="89" y="242"/>
                  </a:cubicBezTo>
                  <a:cubicBezTo>
                    <a:pt x="65" y="258"/>
                    <a:pt x="61" y="292"/>
                    <a:pt x="59" y="319"/>
                  </a:cubicBezTo>
                  <a:cubicBezTo>
                    <a:pt x="57" y="340"/>
                    <a:pt x="56" y="362"/>
                    <a:pt x="56" y="383"/>
                  </a:cubicBezTo>
                  <a:cubicBezTo>
                    <a:pt x="55" y="403"/>
                    <a:pt x="60" y="425"/>
                    <a:pt x="54" y="444"/>
                  </a:cubicBezTo>
                  <a:cubicBezTo>
                    <a:pt x="53" y="447"/>
                    <a:pt x="57" y="448"/>
                    <a:pt x="58" y="445"/>
                  </a:cubicBezTo>
                  <a:cubicBezTo>
                    <a:pt x="63" y="430"/>
                    <a:pt x="60" y="415"/>
                    <a:pt x="59" y="400"/>
                  </a:cubicBezTo>
                  <a:cubicBezTo>
                    <a:pt x="58" y="379"/>
                    <a:pt x="61" y="357"/>
                    <a:pt x="62" y="336"/>
                  </a:cubicBezTo>
                  <a:cubicBezTo>
                    <a:pt x="64" y="304"/>
                    <a:pt x="64" y="264"/>
                    <a:pt x="94" y="243"/>
                  </a:cubicBezTo>
                  <a:cubicBezTo>
                    <a:pt x="106" y="235"/>
                    <a:pt x="120" y="240"/>
                    <a:pt x="131" y="233"/>
                  </a:cubicBezTo>
                  <a:cubicBezTo>
                    <a:pt x="141" y="227"/>
                    <a:pt x="140" y="208"/>
                    <a:pt x="140" y="198"/>
                  </a:cubicBezTo>
                  <a:cubicBezTo>
                    <a:pt x="139" y="176"/>
                    <a:pt x="137" y="155"/>
                    <a:pt x="139" y="133"/>
                  </a:cubicBezTo>
                  <a:cubicBezTo>
                    <a:pt x="140" y="123"/>
                    <a:pt x="140" y="114"/>
                    <a:pt x="140" y="104"/>
                  </a:cubicBezTo>
                  <a:cubicBezTo>
                    <a:pt x="140" y="89"/>
                    <a:pt x="149" y="85"/>
                    <a:pt x="160" y="80"/>
                  </a:cubicBezTo>
                  <a:cubicBezTo>
                    <a:pt x="161" y="79"/>
                    <a:pt x="161" y="78"/>
                    <a:pt x="161" y="77"/>
                  </a:cubicBezTo>
                  <a:cubicBezTo>
                    <a:pt x="153" y="54"/>
                    <a:pt x="135" y="26"/>
                    <a:pt x="115" y="11"/>
                  </a:cubicBezTo>
                  <a:cubicBezTo>
                    <a:pt x="100" y="0"/>
                    <a:pt x="89" y="11"/>
                    <a:pt x="81" y="25"/>
                  </a:cubicBezTo>
                  <a:cubicBezTo>
                    <a:pt x="76" y="34"/>
                    <a:pt x="74" y="43"/>
                    <a:pt x="69" y="52"/>
                  </a:cubicBezTo>
                  <a:cubicBezTo>
                    <a:pt x="67" y="58"/>
                    <a:pt x="60" y="68"/>
                    <a:pt x="65" y="75"/>
                  </a:cubicBezTo>
                  <a:cubicBezTo>
                    <a:pt x="67" y="79"/>
                    <a:pt x="77" y="80"/>
                    <a:pt x="80" y="81"/>
                  </a:cubicBezTo>
                  <a:cubicBezTo>
                    <a:pt x="82" y="82"/>
                    <a:pt x="91" y="82"/>
                    <a:pt x="92" y="84"/>
                  </a:cubicBezTo>
                  <a:cubicBezTo>
                    <a:pt x="95" y="93"/>
                    <a:pt x="95" y="102"/>
                    <a:pt x="95" y="111"/>
                  </a:cubicBezTo>
                  <a:cubicBezTo>
                    <a:pt x="93" y="125"/>
                    <a:pt x="90" y="139"/>
                    <a:pt x="89" y="154"/>
                  </a:cubicBezTo>
                  <a:cubicBezTo>
                    <a:pt x="88" y="162"/>
                    <a:pt x="87" y="170"/>
                    <a:pt x="85" y="178"/>
                  </a:cubicBezTo>
                  <a:cubicBezTo>
                    <a:pt x="79" y="195"/>
                    <a:pt x="63" y="192"/>
                    <a:pt x="49" y="191"/>
                  </a:cubicBezTo>
                  <a:cubicBezTo>
                    <a:pt x="28" y="189"/>
                    <a:pt x="14" y="200"/>
                    <a:pt x="8" y="220"/>
                  </a:cubicBezTo>
                  <a:cubicBezTo>
                    <a:pt x="0" y="249"/>
                    <a:pt x="5" y="284"/>
                    <a:pt x="6" y="313"/>
                  </a:cubicBezTo>
                  <a:cubicBezTo>
                    <a:pt x="6" y="356"/>
                    <a:pt x="8" y="399"/>
                    <a:pt x="8" y="443"/>
                  </a:cubicBezTo>
                  <a:cubicBezTo>
                    <a:pt x="8" y="445"/>
                    <a:pt x="12" y="445"/>
                    <a:pt x="12" y="44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4" name="Freeform 1126"/>
            <p:cNvSpPr/>
            <p:nvPr/>
          </p:nvSpPr>
          <p:spPr bwMode="auto">
            <a:xfrm>
              <a:off x="4152" y="900"/>
              <a:ext cx="366" cy="451"/>
            </a:xfrm>
            <a:custGeom>
              <a:avLst/>
              <a:gdLst>
                <a:gd name="T0" fmla="*/ 10 w 301"/>
                <a:gd name="T1" fmla="*/ 354 h 370"/>
                <a:gd name="T2" fmla="*/ 17 w 301"/>
                <a:gd name="T3" fmla="*/ 216 h 370"/>
                <a:gd name="T4" fmla="*/ 73 w 301"/>
                <a:gd name="T5" fmla="*/ 191 h 370"/>
                <a:gd name="T6" fmla="*/ 154 w 301"/>
                <a:gd name="T7" fmla="*/ 197 h 370"/>
                <a:gd name="T8" fmla="*/ 228 w 301"/>
                <a:gd name="T9" fmla="*/ 182 h 370"/>
                <a:gd name="T10" fmla="*/ 232 w 301"/>
                <a:gd name="T11" fmla="*/ 106 h 370"/>
                <a:gd name="T12" fmla="*/ 217 w 301"/>
                <a:gd name="T13" fmla="*/ 85 h 370"/>
                <a:gd name="T14" fmla="*/ 195 w 301"/>
                <a:gd name="T15" fmla="*/ 81 h 370"/>
                <a:gd name="T16" fmla="*/ 191 w 301"/>
                <a:gd name="T17" fmla="*/ 51 h 370"/>
                <a:gd name="T18" fmla="*/ 203 w 301"/>
                <a:gd name="T19" fmla="*/ 26 h 370"/>
                <a:gd name="T20" fmla="*/ 211 w 301"/>
                <a:gd name="T21" fmla="*/ 13 h 370"/>
                <a:gd name="T22" fmla="*/ 239 w 301"/>
                <a:gd name="T23" fmla="*/ 20 h 370"/>
                <a:gd name="T24" fmla="*/ 287 w 301"/>
                <a:gd name="T25" fmla="*/ 65 h 370"/>
                <a:gd name="T26" fmla="*/ 280 w 301"/>
                <a:gd name="T27" fmla="*/ 84 h 370"/>
                <a:gd name="T28" fmla="*/ 274 w 301"/>
                <a:gd name="T29" fmla="*/ 99 h 370"/>
                <a:gd name="T30" fmla="*/ 274 w 301"/>
                <a:gd name="T31" fmla="*/ 151 h 370"/>
                <a:gd name="T32" fmla="*/ 272 w 301"/>
                <a:gd name="T33" fmla="*/ 217 h 370"/>
                <a:gd name="T34" fmla="*/ 229 w 301"/>
                <a:gd name="T35" fmla="*/ 244 h 370"/>
                <a:gd name="T36" fmla="*/ 168 w 301"/>
                <a:gd name="T37" fmla="*/ 242 h 370"/>
                <a:gd name="T38" fmla="*/ 127 w 301"/>
                <a:gd name="T39" fmla="*/ 248 h 370"/>
                <a:gd name="T40" fmla="*/ 88 w 301"/>
                <a:gd name="T41" fmla="*/ 258 h 370"/>
                <a:gd name="T42" fmla="*/ 65 w 301"/>
                <a:gd name="T43" fmla="*/ 315 h 370"/>
                <a:gd name="T44" fmla="*/ 65 w 301"/>
                <a:gd name="T45" fmla="*/ 368 h 370"/>
                <a:gd name="T46" fmla="*/ 69 w 301"/>
                <a:gd name="T47" fmla="*/ 366 h 370"/>
                <a:gd name="T48" fmla="*/ 69 w 301"/>
                <a:gd name="T49" fmla="*/ 325 h 370"/>
                <a:gd name="T50" fmla="*/ 94 w 301"/>
                <a:gd name="T51" fmla="*/ 260 h 370"/>
                <a:gd name="T52" fmla="*/ 203 w 301"/>
                <a:gd name="T53" fmla="*/ 248 h 370"/>
                <a:gd name="T54" fmla="*/ 271 w 301"/>
                <a:gd name="T55" fmla="*/ 233 h 370"/>
                <a:gd name="T56" fmla="*/ 280 w 301"/>
                <a:gd name="T57" fmla="*/ 188 h 370"/>
                <a:gd name="T58" fmla="*/ 278 w 301"/>
                <a:gd name="T59" fmla="*/ 124 h 370"/>
                <a:gd name="T60" fmla="*/ 279 w 301"/>
                <a:gd name="T61" fmla="*/ 96 h 370"/>
                <a:gd name="T62" fmla="*/ 295 w 301"/>
                <a:gd name="T63" fmla="*/ 78 h 370"/>
                <a:gd name="T64" fmla="*/ 282 w 301"/>
                <a:gd name="T65" fmla="*/ 52 h 370"/>
                <a:gd name="T66" fmla="*/ 264 w 301"/>
                <a:gd name="T67" fmla="*/ 38 h 370"/>
                <a:gd name="T68" fmla="*/ 238 w 301"/>
                <a:gd name="T69" fmla="*/ 13 h 370"/>
                <a:gd name="T70" fmla="*/ 211 w 301"/>
                <a:gd name="T71" fmla="*/ 8 h 370"/>
                <a:gd name="T72" fmla="*/ 189 w 301"/>
                <a:gd name="T73" fmla="*/ 46 h 370"/>
                <a:gd name="T74" fmla="*/ 183 w 301"/>
                <a:gd name="T75" fmla="*/ 79 h 370"/>
                <a:gd name="T76" fmla="*/ 212 w 301"/>
                <a:gd name="T77" fmla="*/ 88 h 370"/>
                <a:gd name="T78" fmla="*/ 232 w 301"/>
                <a:gd name="T79" fmla="*/ 142 h 370"/>
                <a:gd name="T80" fmla="*/ 218 w 301"/>
                <a:gd name="T81" fmla="*/ 185 h 370"/>
                <a:gd name="T82" fmla="*/ 176 w 301"/>
                <a:gd name="T83" fmla="*/ 193 h 370"/>
                <a:gd name="T84" fmla="*/ 49 w 301"/>
                <a:gd name="T85" fmla="*/ 188 h 370"/>
                <a:gd name="T86" fmla="*/ 8 w 301"/>
                <a:gd name="T87" fmla="*/ 231 h 370"/>
                <a:gd name="T88" fmla="*/ 6 w 301"/>
                <a:gd name="T89" fmla="*/ 354 h 370"/>
                <a:gd name="T90" fmla="*/ 10 w 301"/>
                <a:gd name="T91" fmla="*/ 35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01" h="370">
                  <a:moveTo>
                    <a:pt x="10" y="354"/>
                  </a:moveTo>
                  <a:cubicBezTo>
                    <a:pt x="10" y="310"/>
                    <a:pt x="0" y="258"/>
                    <a:pt x="17" y="216"/>
                  </a:cubicBezTo>
                  <a:cubicBezTo>
                    <a:pt x="27" y="193"/>
                    <a:pt x="51" y="191"/>
                    <a:pt x="73" y="191"/>
                  </a:cubicBezTo>
                  <a:cubicBezTo>
                    <a:pt x="100" y="191"/>
                    <a:pt x="127" y="196"/>
                    <a:pt x="154" y="197"/>
                  </a:cubicBezTo>
                  <a:cubicBezTo>
                    <a:pt x="177" y="197"/>
                    <a:pt x="210" y="201"/>
                    <a:pt x="228" y="182"/>
                  </a:cubicBezTo>
                  <a:cubicBezTo>
                    <a:pt x="244" y="165"/>
                    <a:pt x="237" y="126"/>
                    <a:pt x="232" y="106"/>
                  </a:cubicBezTo>
                  <a:cubicBezTo>
                    <a:pt x="229" y="98"/>
                    <a:pt x="225" y="88"/>
                    <a:pt x="217" y="85"/>
                  </a:cubicBezTo>
                  <a:cubicBezTo>
                    <a:pt x="209" y="83"/>
                    <a:pt x="202" y="82"/>
                    <a:pt x="195" y="81"/>
                  </a:cubicBezTo>
                  <a:cubicBezTo>
                    <a:pt x="179" y="79"/>
                    <a:pt x="188" y="60"/>
                    <a:pt x="191" y="51"/>
                  </a:cubicBezTo>
                  <a:cubicBezTo>
                    <a:pt x="194" y="42"/>
                    <a:pt x="199" y="34"/>
                    <a:pt x="203" y="26"/>
                  </a:cubicBezTo>
                  <a:cubicBezTo>
                    <a:pt x="205" y="21"/>
                    <a:pt x="208" y="17"/>
                    <a:pt x="211" y="13"/>
                  </a:cubicBezTo>
                  <a:cubicBezTo>
                    <a:pt x="221" y="1"/>
                    <a:pt x="233" y="14"/>
                    <a:pt x="239" y="20"/>
                  </a:cubicBezTo>
                  <a:cubicBezTo>
                    <a:pt x="254" y="37"/>
                    <a:pt x="274" y="47"/>
                    <a:pt x="287" y="65"/>
                  </a:cubicBezTo>
                  <a:cubicBezTo>
                    <a:pt x="295" y="75"/>
                    <a:pt x="285" y="78"/>
                    <a:pt x="280" y="84"/>
                  </a:cubicBezTo>
                  <a:cubicBezTo>
                    <a:pt x="276" y="88"/>
                    <a:pt x="275" y="94"/>
                    <a:pt x="274" y="99"/>
                  </a:cubicBezTo>
                  <a:cubicBezTo>
                    <a:pt x="271" y="115"/>
                    <a:pt x="273" y="134"/>
                    <a:pt x="274" y="151"/>
                  </a:cubicBezTo>
                  <a:cubicBezTo>
                    <a:pt x="275" y="173"/>
                    <a:pt x="277" y="195"/>
                    <a:pt x="272" y="217"/>
                  </a:cubicBezTo>
                  <a:cubicBezTo>
                    <a:pt x="268" y="239"/>
                    <a:pt x="248" y="242"/>
                    <a:pt x="229" y="244"/>
                  </a:cubicBezTo>
                  <a:cubicBezTo>
                    <a:pt x="209" y="245"/>
                    <a:pt x="188" y="242"/>
                    <a:pt x="168" y="242"/>
                  </a:cubicBezTo>
                  <a:cubicBezTo>
                    <a:pt x="154" y="242"/>
                    <a:pt x="140" y="245"/>
                    <a:pt x="127" y="248"/>
                  </a:cubicBezTo>
                  <a:cubicBezTo>
                    <a:pt x="114" y="250"/>
                    <a:pt x="100" y="252"/>
                    <a:pt x="88" y="258"/>
                  </a:cubicBezTo>
                  <a:cubicBezTo>
                    <a:pt x="65" y="269"/>
                    <a:pt x="65" y="292"/>
                    <a:pt x="65" y="315"/>
                  </a:cubicBezTo>
                  <a:cubicBezTo>
                    <a:pt x="66" y="330"/>
                    <a:pt x="58" y="354"/>
                    <a:pt x="65" y="368"/>
                  </a:cubicBezTo>
                  <a:cubicBezTo>
                    <a:pt x="67" y="370"/>
                    <a:pt x="70" y="368"/>
                    <a:pt x="69" y="366"/>
                  </a:cubicBezTo>
                  <a:cubicBezTo>
                    <a:pt x="63" y="356"/>
                    <a:pt x="68" y="336"/>
                    <a:pt x="69" y="325"/>
                  </a:cubicBezTo>
                  <a:cubicBezTo>
                    <a:pt x="71" y="299"/>
                    <a:pt x="64" y="272"/>
                    <a:pt x="94" y="260"/>
                  </a:cubicBezTo>
                  <a:cubicBezTo>
                    <a:pt x="128" y="246"/>
                    <a:pt x="167" y="246"/>
                    <a:pt x="203" y="248"/>
                  </a:cubicBezTo>
                  <a:cubicBezTo>
                    <a:pt x="222" y="249"/>
                    <a:pt x="259" y="252"/>
                    <a:pt x="271" y="233"/>
                  </a:cubicBezTo>
                  <a:cubicBezTo>
                    <a:pt x="279" y="220"/>
                    <a:pt x="280" y="202"/>
                    <a:pt x="280" y="188"/>
                  </a:cubicBezTo>
                  <a:cubicBezTo>
                    <a:pt x="280" y="167"/>
                    <a:pt x="279" y="145"/>
                    <a:pt x="278" y="124"/>
                  </a:cubicBezTo>
                  <a:cubicBezTo>
                    <a:pt x="278" y="114"/>
                    <a:pt x="277" y="106"/>
                    <a:pt x="279" y="96"/>
                  </a:cubicBezTo>
                  <a:cubicBezTo>
                    <a:pt x="280" y="86"/>
                    <a:pt x="288" y="83"/>
                    <a:pt x="295" y="78"/>
                  </a:cubicBezTo>
                  <a:cubicBezTo>
                    <a:pt x="301" y="72"/>
                    <a:pt x="285" y="56"/>
                    <a:pt x="282" y="52"/>
                  </a:cubicBezTo>
                  <a:cubicBezTo>
                    <a:pt x="277" y="46"/>
                    <a:pt x="271" y="42"/>
                    <a:pt x="264" y="38"/>
                  </a:cubicBezTo>
                  <a:cubicBezTo>
                    <a:pt x="253" y="32"/>
                    <a:pt x="247" y="22"/>
                    <a:pt x="238" y="13"/>
                  </a:cubicBezTo>
                  <a:cubicBezTo>
                    <a:pt x="232" y="6"/>
                    <a:pt x="220" y="0"/>
                    <a:pt x="211" y="8"/>
                  </a:cubicBezTo>
                  <a:cubicBezTo>
                    <a:pt x="200" y="17"/>
                    <a:pt x="194" y="33"/>
                    <a:pt x="189" y="46"/>
                  </a:cubicBezTo>
                  <a:cubicBezTo>
                    <a:pt x="185" y="54"/>
                    <a:pt x="178" y="70"/>
                    <a:pt x="183" y="79"/>
                  </a:cubicBezTo>
                  <a:cubicBezTo>
                    <a:pt x="188" y="87"/>
                    <a:pt x="204" y="86"/>
                    <a:pt x="212" y="88"/>
                  </a:cubicBezTo>
                  <a:cubicBezTo>
                    <a:pt x="232" y="92"/>
                    <a:pt x="232" y="127"/>
                    <a:pt x="232" y="142"/>
                  </a:cubicBezTo>
                  <a:cubicBezTo>
                    <a:pt x="232" y="158"/>
                    <a:pt x="232" y="175"/>
                    <a:pt x="218" y="185"/>
                  </a:cubicBezTo>
                  <a:cubicBezTo>
                    <a:pt x="206" y="193"/>
                    <a:pt x="189" y="193"/>
                    <a:pt x="176" y="193"/>
                  </a:cubicBezTo>
                  <a:cubicBezTo>
                    <a:pt x="134" y="193"/>
                    <a:pt x="91" y="183"/>
                    <a:pt x="49" y="188"/>
                  </a:cubicBezTo>
                  <a:cubicBezTo>
                    <a:pt x="25" y="191"/>
                    <a:pt x="13" y="209"/>
                    <a:pt x="8" y="231"/>
                  </a:cubicBezTo>
                  <a:cubicBezTo>
                    <a:pt x="0" y="272"/>
                    <a:pt x="6" y="313"/>
                    <a:pt x="6" y="354"/>
                  </a:cubicBezTo>
                  <a:cubicBezTo>
                    <a:pt x="6" y="357"/>
                    <a:pt x="10" y="357"/>
                    <a:pt x="10" y="35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5" name="Freeform 1127"/>
            <p:cNvSpPr/>
            <p:nvPr/>
          </p:nvSpPr>
          <p:spPr bwMode="auto">
            <a:xfrm>
              <a:off x="4249" y="1027"/>
              <a:ext cx="474" cy="337"/>
            </a:xfrm>
            <a:custGeom>
              <a:avLst/>
              <a:gdLst>
                <a:gd name="T0" fmla="*/ 7 w 389"/>
                <a:gd name="T1" fmla="*/ 251 h 276"/>
                <a:gd name="T2" fmla="*/ 10 w 389"/>
                <a:gd name="T3" fmla="*/ 214 h 276"/>
                <a:gd name="T4" fmla="*/ 15 w 389"/>
                <a:gd name="T5" fmla="*/ 189 h 276"/>
                <a:gd name="T6" fmla="*/ 91 w 389"/>
                <a:gd name="T7" fmla="*/ 168 h 276"/>
                <a:gd name="T8" fmla="*/ 166 w 389"/>
                <a:gd name="T9" fmla="*/ 165 h 276"/>
                <a:gd name="T10" fmla="*/ 246 w 389"/>
                <a:gd name="T11" fmla="*/ 165 h 276"/>
                <a:gd name="T12" fmla="*/ 318 w 389"/>
                <a:gd name="T13" fmla="*/ 127 h 276"/>
                <a:gd name="T14" fmla="*/ 315 w 389"/>
                <a:gd name="T15" fmla="*/ 89 h 276"/>
                <a:gd name="T16" fmla="*/ 287 w 389"/>
                <a:gd name="T17" fmla="*/ 78 h 276"/>
                <a:gd name="T18" fmla="*/ 283 w 389"/>
                <a:gd name="T19" fmla="*/ 51 h 276"/>
                <a:gd name="T20" fmla="*/ 291 w 389"/>
                <a:gd name="T21" fmla="*/ 32 h 276"/>
                <a:gd name="T22" fmla="*/ 307 w 389"/>
                <a:gd name="T23" fmla="*/ 11 h 276"/>
                <a:gd name="T24" fmla="*/ 349 w 389"/>
                <a:gd name="T25" fmla="*/ 29 h 276"/>
                <a:gd name="T26" fmla="*/ 376 w 389"/>
                <a:gd name="T27" fmla="*/ 63 h 276"/>
                <a:gd name="T28" fmla="*/ 374 w 389"/>
                <a:gd name="T29" fmla="*/ 83 h 276"/>
                <a:gd name="T30" fmla="*/ 363 w 389"/>
                <a:gd name="T31" fmla="*/ 85 h 276"/>
                <a:gd name="T32" fmla="*/ 352 w 389"/>
                <a:gd name="T33" fmla="*/ 89 h 276"/>
                <a:gd name="T34" fmla="*/ 351 w 389"/>
                <a:gd name="T35" fmla="*/ 131 h 276"/>
                <a:gd name="T36" fmla="*/ 323 w 389"/>
                <a:gd name="T37" fmla="*/ 200 h 276"/>
                <a:gd name="T38" fmla="*/ 263 w 389"/>
                <a:gd name="T39" fmla="*/ 202 h 276"/>
                <a:gd name="T40" fmla="*/ 186 w 389"/>
                <a:gd name="T41" fmla="*/ 204 h 276"/>
                <a:gd name="T42" fmla="*/ 88 w 389"/>
                <a:gd name="T43" fmla="*/ 214 h 276"/>
                <a:gd name="T44" fmla="*/ 60 w 389"/>
                <a:gd name="T45" fmla="*/ 234 h 276"/>
                <a:gd name="T46" fmla="*/ 39 w 389"/>
                <a:gd name="T47" fmla="*/ 272 h 276"/>
                <a:gd name="T48" fmla="*/ 39 w 389"/>
                <a:gd name="T49" fmla="*/ 276 h 276"/>
                <a:gd name="T50" fmla="*/ 59 w 389"/>
                <a:gd name="T51" fmla="*/ 267 h 276"/>
                <a:gd name="T52" fmla="*/ 61 w 389"/>
                <a:gd name="T53" fmla="*/ 246 h 276"/>
                <a:gd name="T54" fmla="*/ 93 w 389"/>
                <a:gd name="T55" fmla="*/ 216 h 276"/>
                <a:gd name="T56" fmla="*/ 228 w 389"/>
                <a:gd name="T57" fmla="*/ 207 h 276"/>
                <a:gd name="T58" fmla="*/ 291 w 389"/>
                <a:gd name="T59" fmla="*/ 207 h 276"/>
                <a:gd name="T60" fmla="*/ 339 w 389"/>
                <a:gd name="T61" fmla="*/ 196 h 276"/>
                <a:gd name="T62" fmla="*/ 357 w 389"/>
                <a:gd name="T63" fmla="*/ 160 h 276"/>
                <a:gd name="T64" fmla="*/ 361 w 389"/>
                <a:gd name="T65" fmla="*/ 89 h 276"/>
                <a:gd name="T66" fmla="*/ 385 w 389"/>
                <a:gd name="T67" fmla="*/ 80 h 276"/>
                <a:gd name="T68" fmla="*/ 375 w 389"/>
                <a:gd name="T69" fmla="*/ 55 h 276"/>
                <a:gd name="T70" fmla="*/ 347 w 389"/>
                <a:gd name="T71" fmla="*/ 20 h 276"/>
                <a:gd name="T72" fmla="*/ 312 w 389"/>
                <a:gd name="T73" fmla="*/ 5 h 276"/>
                <a:gd name="T74" fmla="*/ 289 w 389"/>
                <a:gd name="T75" fmla="*/ 27 h 276"/>
                <a:gd name="T76" fmla="*/ 272 w 389"/>
                <a:gd name="T77" fmla="*/ 67 h 276"/>
                <a:gd name="T78" fmla="*/ 280 w 389"/>
                <a:gd name="T79" fmla="*/ 82 h 276"/>
                <a:gd name="T80" fmla="*/ 306 w 389"/>
                <a:gd name="T81" fmla="*/ 87 h 276"/>
                <a:gd name="T82" fmla="*/ 314 w 389"/>
                <a:gd name="T83" fmla="*/ 119 h 276"/>
                <a:gd name="T84" fmla="*/ 281 w 389"/>
                <a:gd name="T85" fmla="*/ 156 h 276"/>
                <a:gd name="T86" fmla="*/ 223 w 389"/>
                <a:gd name="T87" fmla="*/ 162 h 276"/>
                <a:gd name="T88" fmla="*/ 160 w 389"/>
                <a:gd name="T89" fmla="*/ 161 h 276"/>
                <a:gd name="T90" fmla="*/ 97 w 389"/>
                <a:gd name="T91" fmla="*/ 163 h 276"/>
                <a:gd name="T92" fmla="*/ 16 w 389"/>
                <a:gd name="T93" fmla="*/ 177 h 276"/>
                <a:gd name="T94" fmla="*/ 7 w 389"/>
                <a:gd name="T95" fmla="*/ 213 h 276"/>
                <a:gd name="T96" fmla="*/ 3 w 389"/>
                <a:gd name="T97" fmla="*/ 253 h 276"/>
                <a:gd name="T98" fmla="*/ 7 w 389"/>
                <a:gd name="T99" fmla="*/ 251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89" h="276">
                  <a:moveTo>
                    <a:pt x="7" y="251"/>
                  </a:moveTo>
                  <a:cubicBezTo>
                    <a:pt x="4" y="239"/>
                    <a:pt x="8" y="227"/>
                    <a:pt x="10" y="214"/>
                  </a:cubicBezTo>
                  <a:cubicBezTo>
                    <a:pt x="12" y="206"/>
                    <a:pt x="13" y="197"/>
                    <a:pt x="15" y="189"/>
                  </a:cubicBezTo>
                  <a:cubicBezTo>
                    <a:pt x="22" y="158"/>
                    <a:pt x="68" y="168"/>
                    <a:pt x="91" y="168"/>
                  </a:cubicBezTo>
                  <a:cubicBezTo>
                    <a:pt x="116" y="167"/>
                    <a:pt x="141" y="165"/>
                    <a:pt x="166" y="165"/>
                  </a:cubicBezTo>
                  <a:cubicBezTo>
                    <a:pt x="193" y="166"/>
                    <a:pt x="220" y="167"/>
                    <a:pt x="246" y="165"/>
                  </a:cubicBezTo>
                  <a:cubicBezTo>
                    <a:pt x="273" y="162"/>
                    <a:pt x="315" y="160"/>
                    <a:pt x="318" y="127"/>
                  </a:cubicBezTo>
                  <a:cubicBezTo>
                    <a:pt x="319" y="115"/>
                    <a:pt x="320" y="100"/>
                    <a:pt x="315" y="89"/>
                  </a:cubicBezTo>
                  <a:cubicBezTo>
                    <a:pt x="310" y="80"/>
                    <a:pt x="295" y="79"/>
                    <a:pt x="287" y="78"/>
                  </a:cubicBezTo>
                  <a:cubicBezTo>
                    <a:pt x="269" y="76"/>
                    <a:pt x="278" y="60"/>
                    <a:pt x="283" y="51"/>
                  </a:cubicBezTo>
                  <a:cubicBezTo>
                    <a:pt x="286" y="45"/>
                    <a:pt x="288" y="38"/>
                    <a:pt x="291" y="32"/>
                  </a:cubicBezTo>
                  <a:cubicBezTo>
                    <a:pt x="295" y="24"/>
                    <a:pt x="299" y="16"/>
                    <a:pt x="307" y="11"/>
                  </a:cubicBezTo>
                  <a:cubicBezTo>
                    <a:pt x="323" y="0"/>
                    <a:pt x="340" y="18"/>
                    <a:pt x="349" y="29"/>
                  </a:cubicBezTo>
                  <a:cubicBezTo>
                    <a:pt x="358" y="41"/>
                    <a:pt x="367" y="52"/>
                    <a:pt x="376" y="63"/>
                  </a:cubicBezTo>
                  <a:cubicBezTo>
                    <a:pt x="380" y="69"/>
                    <a:pt x="386" y="79"/>
                    <a:pt x="374" y="83"/>
                  </a:cubicBezTo>
                  <a:cubicBezTo>
                    <a:pt x="371" y="85"/>
                    <a:pt x="367" y="84"/>
                    <a:pt x="363" y="85"/>
                  </a:cubicBezTo>
                  <a:cubicBezTo>
                    <a:pt x="359" y="85"/>
                    <a:pt x="356" y="86"/>
                    <a:pt x="352" y="89"/>
                  </a:cubicBezTo>
                  <a:cubicBezTo>
                    <a:pt x="344" y="98"/>
                    <a:pt x="350" y="121"/>
                    <a:pt x="351" y="131"/>
                  </a:cubicBezTo>
                  <a:cubicBezTo>
                    <a:pt x="355" y="158"/>
                    <a:pt x="353" y="189"/>
                    <a:pt x="323" y="200"/>
                  </a:cubicBezTo>
                  <a:cubicBezTo>
                    <a:pt x="304" y="206"/>
                    <a:pt x="282" y="202"/>
                    <a:pt x="263" y="202"/>
                  </a:cubicBezTo>
                  <a:cubicBezTo>
                    <a:pt x="237" y="201"/>
                    <a:pt x="212" y="204"/>
                    <a:pt x="186" y="204"/>
                  </a:cubicBezTo>
                  <a:cubicBezTo>
                    <a:pt x="153" y="204"/>
                    <a:pt x="119" y="204"/>
                    <a:pt x="88" y="214"/>
                  </a:cubicBezTo>
                  <a:cubicBezTo>
                    <a:pt x="77" y="217"/>
                    <a:pt x="66" y="224"/>
                    <a:pt x="60" y="234"/>
                  </a:cubicBezTo>
                  <a:cubicBezTo>
                    <a:pt x="51" y="247"/>
                    <a:pt x="65" y="274"/>
                    <a:pt x="39" y="272"/>
                  </a:cubicBezTo>
                  <a:cubicBezTo>
                    <a:pt x="36" y="272"/>
                    <a:pt x="36" y="276"/>
                    <a:pt x="39" y="276"/>
                  </a:cubicBezTo>
                  <a:cubicBezTo>
                    <a:pt x="47" y="276"/>
                    <a:pt x="56" y="276"/>
                    <a:pt x="59" y="267"/>
                  </a:cubicBezTo>
                  <a:cubicBezTo>
                    <a:pt x="61" y="260"/>
                    <a:pt x="61" y="253"/>
                    <a:pt x="61" y="246"/>
                  </a:cubicBezTo>
                  <a:cubicBezTo>
                    <a:pt x="62" y="228"/>
                    <a:pt x="79" y="221"/>
                    <a:pt x="93" y="216"/>
                  </a:cubicBezTo>
                  <a:cubicBezTo>
                    <a:pt x="136" y="203"/>
                    <a:pt x="184" y="210"/>
                    <a:pt x="228" y="207"/>
                  </a:cubicBezTo>
                  <a:cubicBezTo>
                    <a:pt x="250" y="206"/>
                    <a:pt x="270" y="206"/>
                    <a:pt x="291" y="207"/>
                  </a:cubicBezTo>
                  <a:cubicBezTo>
                    <a:pt x="308" y="207"/>
                    <a:pt x="325" y="206"/>
                    <a:pt x="339" y="196"/>
                  </a:cubicBezTo>
                  <a:cubicBezTo>
                    <a:pt x="350" y="187"/>
                    <a:pt x="355" y="173"/>
                    <a:pt x="357" y="160"/>
                  </a:cubicBezTo>
                  <a:cubicBezTo>
                    <a:pt x="359" y="147"/>
                    <a:pt x="344" y="94"/>
                    <a:pt x="361" y="89"/>
                  </a:cubicBezTo>
                  <a:cubicBezTo>
                    <a:pt x="370" y="87"/>
                    <a:pt x="380" y="90"/>
                    <a:pt x="385" y="80"/>
                  </a:cubicBezTo>
                  <a:cubicBezTo>
                    <a:pt x="389" y="72"/>
                    <a:pt x="379" y="60"/>
                    <a:pt x="375" y="55"/>
                  </a:cubicBezTo>
                  <a:cubicBezTo>
                    <a:pt x="365" y="43"/>
                    <a:pt x="356" y="32"/>
                    <a:pt x="347" y="20"/>
                  </a:cubicBezTo>
                  <a:cubicBezTo>
                    <a:pt x="339" y="11"/>
                    <a:pt x="324" y="1"/>
                    <a:pt x="312" y="5"/>
                  </a:cubicBezTo>
                  <a:cubicBezTo>
                    <a:pt x="301" y="8"/>
                    <a:pt x="294" y="17"/>
                    <a:pt x="289" y="27"/>
                  </a:cubicBezTo>
                  <a:cubicBezTo>
                    <a:pt x="282" y="39"/>
                    <a:pt x="276" y="54"/>
                    <a:pt x="272" y="67"/>
                  </a:cubicBezTo>
                  <a:cubicBezTo>
                    <a:pt x="270" y="73"/>
                    <a:pt x="273" y="81"/>
                    <a:pt x="280" y="82"/>
                  </a:cubicBezTo>
                  <a:cubicBezTo>
                    <a:pt x="289" y="83"/>
                    <a:pt x="298" y="83"/>
                    <a:pt x="306" y="87"/>
                  </a:cubicBezTo>
                  <a:cubicBezTo>
                    <a:pt x="317" y="92"/>
                    <a:pt x="314" y="109"/>
                    <a:pt x="314" y="119"/>
                  </a:cubicBezTo>
                  <a:cubicBezTo>
                    <a:pt x="314" y="141"/>
                    <a:pt x="302" y="150"/>
                    <a:pt x="281" y="156"/>
                  </a:cubicBezTo>
                  <a:cubicBezTo>
                    <a:pt x="262" y="160"/>
                    <a:pt x="242" y="162"/>
                    <a:pt x="223" y="162"/>
                  </a:cubicBezTo>
                  <a:cubicBezTo>
                    <a:pt x="202" y="163"/>
                    <a:pt x="181" y="162"/>
                    <a:pt x="160" y="161"/>
                  </a:cubicBezTo>
                  <a:cubicBezTo>
                    <a:pt x="139" y="161"/>
                    <a:pt x="118" y="162"/>
                    <a:pt x="97" y="163"/>
                  </a:cubicBezTo>
                  <a:cubicBezTo>
                    <a:pt x="75" y="164"/>
                    <a:pt x="30" y="154"/>
                    <a:pt x="16" y="177"/>
                  </a:cubicBezTo>
                  <a:cubicBezTo>
                    <a:pt x="9" y="188"/>
                    <a:pt x="9" y="201"/>
                    <a:pt x="7" y="213"/>
                  </a:cubicBezTo>
                  <a:cubicBezTo>
                    <a:pt x="4" y="227"/>
                    <a:pt x="0" y="239"/>
                    <a:pt x="3" y="253"/>
                  </a:cubicBezTo>
                  <a:cubicBezTo>
                    <a:pt x="3" y="255"/>
                    <a:pt x="7" y="254"/>
                    <a:pt x="7" y="25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6" name="Freeform 1128"/>
            <p:cNvSpPr/>
            <p:nvPr/>
          </p:nvSpPr>
          <p:spPr bwMode="auto">
            <a:xfrm>
              <a:off x="3955" y="1338"/>
              <a:ext cx="389" cy="34"/>
            </a:xfrm>
            <a:custGeom>
              <a:avLst/>
              <a:gdLst>
                <a:gd name="T0" fmla="*/ 9 w 319"/>
                <a:gd name="T1" fmla="*/ 3 h 28"/>
                <a:gd name="T2" fmla="*/ 30 w 319"/>
                <a:gd name="T3" fmla="*/ 24 h 28"/>
                <a:gd name="T4" fmla="*/ 110 w 319"/>
                <a:gd name="T5" fmla="*/ 22 h 28"/>
                <a:gd name="T6" fmla="*/ 263 w 319"/>
                <a:gd name="T7" fmla="*/ 27 h 28"/>
                <a:gd name="T8" fmla="*/ 312 w 319"/>
                <a:gd name="T9" fmla="*/ 17 h 28"/>
                <a:gd name="T10" fmla="*/ 304 w 319"/>
                <a:gd name="T11" fmla="*/ 1 h 28"/>
                <a:gd name="T12" fmla="*/ 302 w 319"/>
                <a:gd name="T13" fmla="*/ 4 h 28"/>
                <a:gd name="T14" fmla="*/ 306 w 319"/>
                <a:gd name="T15" fmla="*/ 16 h 28"/>
                <a:gd name="T16" fmla="*/ 292 w 319"/>
                <a:gd name="T17" fmla="*/ 20 h 28"/>
                <a:gd name="T18" fmla="*/ 263 w 319"/>
                <a:gd name="T19" fmla="*/ 23 h 28"/>
                <a:gd name="T20" fmla="*/ 215 w 319"/>
                <a:gd name="T21" fmla="*/ 20 h 28"/>
                <a:gd name="T22" fmla="*/ 110 w 319"/>
                <a:gd name="T23" fmla="*/ 18 h 28"/>
                <a:gd name="T24" fmla="*/ 53 w 319"/>
                <a:gd name="T25" fmla="*/ 20 h 28"/>
                <a:gd name="T26" fmla="*/ 12 w 319"/>
                <a:gd name="T27" fmla="*/ 5 h 28"/>
                <a:gd name="T28" fmla="*/ 9 w 319"/>
                <a:gd name="T2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9" h="28">
                  <a:moveTo>
                    <a:pt x="9" y="3"/>
                  </a:moveTo>
                  <a:cubicBezTo>
                    <a:pt x="0" y="19"/>
                    <a:pt x="17" y="23"/>
                    <a:pt x="30" y="24"/>
                  </a:cubicBezTo>
                  <a:cubicBezTo>
                    <a:pt x="56" y="27"/>
                    <a:pt x="83" y="21"/>
                    <a:pt x="110" y="22"/>
                  </a:cubicBezTo>
                  <a:cubicBezTo>
                    <a:pt x="161" y="24"/>
                    <a:pt x="212" y="24"/>
                    <a:pt x="263" y="27"/>
                  </a:cubicBezTo>
                  <a:cubicBezTo>
                    <a:pt x="276" y="28"/>
                    <a:pt x="302" y="27"/>
                    <a:pt x="312" y="17"/>
                  </a:cubicBezTo>
                  <a:cubicBezTo>
                    <a:pt x="319" y="9"/>
                    <a:pt x="311" y="4"/>
                    <a:pt x="304" y="1"/>
                  </a:cubicBezTo>
                  <a:cubicBezTo>
                    <a:pt x="301" y="0"/>
                    <a:pt x="299" y="3"/>
                    <a:pt x="302" y="4"/>
                  </a:cubicBezTo>
                  <a:cubicBezTo>
                    <a:pt x="307" y="5"/>
                    <a:pt x="309" y="9"/>
                    <a:pt x="306" y="16"/>
                  </a:cubicBezTo>
                  <a:cubicBezTo>
                    <a:pt x="302" y="18"/>
                    <a:pt x="297" y="19"/>
                    <a:pt x="292" y="20"/>
                  </a:cubicBezTo>
                  <a:cubicBezTo>
                    <a:pt x="283" y="23"/>
                    <a:pt x="273" y="23"/>
                    <a:pt x="263" y="23"/>
                  </a:cubicBezTo>
                  <a:cubicBezTo>
                    <a:pt x="247" y="23"/>
                    <a:pt x="231" y="21"/>
                    <a:pt x="215" y="20"/>
                  </a:cubicBezTo>
                  <a:cubicBezTo>
                    <a:pt x="180" y="19"/>
                    <a:pt x="145" y="19"/>
                    <a:pt x="110" y="18"/>
                  </a:cubicBezTo>
                  <a:cubicBezTo>
                    <a:pt x="90" y="17"/>
                    <a:pt x="72" y="19"/>
                    <a:pt x="53" y="20"/>
                  </a:cubicBezTo>
                  <a:cubicBezTo>
                    <a:pt x="43" y="21"/>
                    <a:pt x="2" y="24"/>
                    <a:pt x="12" y="5"/>
                  </a:cubicBezTo>
                  <a:cubicBezTo>
                    <a:pt x="14" y="2"/>
                    <a:pt x="10" y="0"/>
                    <a:pt x="9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7" name="Freeform 1129"/>
            <p:cNvSpPr/>
            <p:nvPr/>
          </p:nvSpPr>
          <p:spPr bwMode="auto">
            <a:xfrm>
              <a:off x="3934" y="1317"/>
              <a:ext cx="435" cy="217"/>
            </a:xfrm>
            <a:custGeom>
              <a:avLst/>
              <a:gdLst>
                <a:gd name="T0" fmla="*/ 36 w 357"/>
                <a:gd name="T1" fmla="*/ 4 h 178"/>
                <a:gd name="T2" fmla="*/ 9 w 357"/>
                <a:gd name="T3" fmla="*/ 13 h 178"/>
                <a:gd name="T4" fmla="*/ 1 w 357"/>
                <a:gd name="T5" fmla="*/ 47 h 178"/>
                <a:gd name="T6" fmla="*/ 6 w 357"/>
                <a:gd name="T7" fmla="*/ 98 h 178"/>
                <a:gd name="T8" fmla="*/ 11 w 357"/>
                <a:gd name="T9" fmla="*/ 138 h 178"/>
                <a:gd name="T10" fmla="*/ 81 w 357"/>
                <a:gd name="T11" fmla="*/ 170 h 178"/>
                <a:gd name="T12" fmla="*/ 212 w 357"/>
                <a:gd name="T13" fmla="*/ 166 h 178"/>
                <a:gd name="T14" fmla="*/ 300 w 357"/>
                <a:gd name="T15" fmla="*/ 164 h 178"/>
                <a:gd name="T16" fmla="*/ 349 w 357"/>
                <a:gd name="T17" fmla="*/ 135 h 178"/>
                <a:gd name="T18" fmla="*/ 355 w 357"/>
                <a:gd name="T19" fmla="*/ 92 h 178"/>
                <a:gd name="T20" fmla="*/ 351 w 357"/>
                <a:gd name="T21" fmla="*/ 36 h 178"/>
                <a:gd name="T22" fmla="*/ 316 w 357"/>
                <a:gd name="T23" fmla="*/ 4 h 178"/>
                <a:gd name="T24" fmla="*/ 317 w 357"/>
                <a:gd name="T25" fmla="*/ 8 h 178"/>
                <a:gd name="T26" fmla="*/ 350 w 357"/>
                <a:gd name="T27" fmla="*/ 69 h 178"/>
                <a:gd name="T28" fmla="*/ 333 w 357"/>
                <a:gd name="T29" fmla="*/ 149 h 178"/>
                <a:gd name="T30" fmla="*/ 275 w 357"/>
                <a:gd name="T31" fmla="*/ 161 h 178"/>
                <a:gd name="T32" fmla="*/ 199 w 357"/>
                <a:gd name="T33" fmla="*/ 162 h 178"/>
                <a:gd name="T34" fmla="*/ 105 w 357"/>
                <a:gd name="T35" fmla="*/ 168 h 178"/>
                <a:gd name="T36" fmla="*/ 61 w 357"/>
                <a:gd name="T37" fmla="*/ 164 h 178"/>
                <a:gd name="T38" fmla="*/ 18 w 357"/>
                <a:gd name="T39" fmla="*/ 144 h 178"/>
                <a:gd name="T40" fmla="*/ 8 w 357"/>
                <a:gd name="T41" fmla="*/ 73 h 178"/>
                <a:gd name="T42" fmla="*/ 6 w 357"/>
                <a:gd name="T43" fmla="*/ 32 h 178"/>
                <a:gd name="T44" fmla="*/ 37 w 357"/>
                <a:gd name="T45" fmla="*/ 8 h 178"/>
                <a:gd name="T46" fmla="*/ 36 w 357"/>
                <a:gd name="T47" fmla="*/ 4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57" h="178">
                  <a:moveTo>
                    <a:pt x="36" y="4"/>
                  </a:moveTo>
                  <a:cubicBezTo>
                    <a:pt x="28" y="6"/>
                    <a:pt x="15" y="7"/>
                    <a:pt x="9" y="13"/>
                  </a:cubicBezTo>
                  <a:cubicBezTo>
                    <a:pt x="0" y="22"/>
                    <a:pt x="1" y="35"/>
                    <a:pt x="1" y="47"/>
                  </a:cubicBezTo>
                  <a:cubicBezTo>
                    <a:pt x="2" y="64"/>
                    <a:pt x="5" y="81"/>
                    <a:pt x="6" y="98"/>
                  </a:cubicBezTo>
                  <a:cubicBezTo>
                    <a:pt x="6" y="112"/>
                    <a:pt x="7" y="125"/>
                    <a:pt x="11" y="138"/>
                  </a:cubicBezTo>
                  <a:cubicBezTo>
                    <a:pt x="21" y="170"/>
                    <a:pt x="55" y="166"/>
                    <a:pt x="81" y="170"/>
                  </a:cubicBezTo>
                  <a:cubicBezTo>
                    <a:pt x="123" y="178"/>
                    <a:pt x="169" y="167"/>
                    <a:pt x="212" y="166"/>
                  </a:cubicBezTo>
                  <a:cubicBezTo>
                    <a:pt x="241" y="164"/>
                    <a:pt x="271" y="167"/>
                    <a:pt x="300" y="164"/>
                  </a:cubicBezTo>
                  <a:cubicBezTo>
                    <a:pt x="321" y="162"/>
                    <a:pt x="340" y="154"/>
                    <a:pt x="349" y="135"/>
                  </a:cubicBezTo>
                  <a:cubicBezTo>
                    <a:pt x="356" y="122"/>
                    <a:pt x="355" y="106"/>
                    <a:pt x="355" y="92"/>
                  </a:cubicBezTo>
                  <a:cubicBezTo>
                    <a:pt x="355" y="73"/>
                    <a:pt x="354" y="54"/>
                    <a:pt x="351" y="36"/>
                  </a:cubicBezTo>
                  <a:cubicBezTo>
                    <a:pt x="348" y="15"/>
                    <a:pt x="338" y="0"/>
                    <a:pt x="316" y="4"/>
                  </a:cubicBezTo>
                  <a:cubicBezTo>
                    <a:pt x="313" y="5"/>
                    <a:pt x="314" y="9"/>
                    <a:pt x="317" y="8"/>
                  </a:cubicBezTo>
                  <a:cubicBezTo>
                    <a:pt x="351" y="2"/>
                    <a:pt x="348" y="46"/>
                    <a:pt x="350" y="69"/>
                  </a:cubicBezTo>
                  <a:cubicBezTo>
                    <a:pt x="352" y="95"/>
                    <a:pt x="357" y="131"/>
                    <a:pt x="333" y="149"/>
                  </a:cubicBezTo>
                  <a:cubicBezTo>
                    <a:pt x="317" y="161"/>
                    <a:pt x="294" y="161"/>
                    <a:pt x="275" y="161"/>
                  </a:cubicBezTo>
                  <a:cubicBezTo>
                    <a:pt x="249" y="161"/>
                    <a:pt x="224" y="161"/>
                    <a:pt x="199" y="162"/>
                  </a:cubicBezTo>
                  <a:cubicBezTo>
                    <a:pt x="167" y="164"/>
                    <a:pt x="136" y="168"/>
                    <a:pt x="105" y="168"/>
                  </a:cubicBezTo>
                  <a:cubicBezTo>
                    <a:pt x="90" y="168"/>
                    <a:pt x="76" y="165"/>
                    <a:pt x="61" y="164"/>
                  </a:cubicBezTo>
                  <a:cubicBezTo>
                    <a:pt x="44" y="162"/>
                    <a:pt x="27" y="160"/>
                    <a:pt x="18" y="144"/>
                  </a:cubicBezTo>
                  <a:cubicBezTo>
                    <a:pt x="6" y="124"/>
                    <a:pt x="10" y="95"/>
                    <a:pt x="8" y="73"/>
                  </a:cubicBezTo>
                  <a:cubicBezTo>
                    <a:pt x="6" y="59"/>
                    <a:pt x="5" y="46"/>
                    <a:pt x="6" y="32"/>
                  </a:cubicBezTo>
                  <a:cubicBezTo>
                    <a:pt x="6" y="13"/>
                    <a:pt x="23" y="11"/>
                    <a:pt x="37" y="8"/>
                  </a:cubicBezTo>
                  <a:cubicBezTo>
                    <a:pt x="39" y="8"/>
                    <a:pt x="38" y="4"/>
                    <a:pt x="36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8" name="Freeform 1130"/>
            <p:cNvSpPr/>
            <p:nvPr/>
          </p:nvSpPr>
          <p:spPr bwMode="auto">
            <a:xfrm>
              <a:off x="3998" y="1512"/>
              <a:ext cx="333" cy="155"/>
            </a:xfrm>
            <a:custGeom>
              <a:avLst/>
              <a:gdLst>
                <a:gd name="T0" fmla="*/ 1 w 273"/>
                <a:gd name="T1" fmla="*/ 7 h 127"/>
                <a:gd name="T2" fmla="*/ 5 w 273"/>
                <a:gd name="T3" fmla="*/ 80 h 127"/>
                <a:gd name="T4" fmla="*/ 26 w 273"/>
                <a:gd name="T5" fmla="*/ 117 h 127"/>
                <a:gd name="T6" fmla="*/ 85 w 273"/>
                <a:gd name="T7" fmla="*/ 124 h 127"/>
                <a:gd name="T8" fmla="*/ 163 w 273"/>
                <a:gd name="T9" fmla="*/ 123 h 127"/>
                <a:gd name="T10" fmla="*/ 259 w 273"/>
                <a:gd name="T11" fmla="*/ 95 h 127"/>
                <a:gd name="T12" fmla="*/ 259 w 273"/>
                <a:gd name="T13" fmla="*/ 3 h 127"/>
                <a:gd name="T14" fmla="*/ 254 w 273"/>
                <a:gd name="T15" fmla="*/ 3 h 127"/>
                <a:gd name="T16" fmla="*/ 258 w 273"/>
                <a:gd name="T17" fmla="*/ 83 h 127"/>
                <a:gd name="T18" fmla="*/ 159 w 273"/>
                <a:gd name="T19" fmla="*/ 118 h 127"/>
                <a:gd name="T20" fmla="*/ 103 w 273"/>
                <a:gd name="T21" fmla="*/ 120 h 127"/>
                <a:gd name="T22" fmla="*/ 36 w 273"/>
                <a:gd name="T23" fmla="*/ 117 h 127"/>
                <a:gd name="T24" fmla="*/ 10 w 273"/>
                <a:gd name="T25" fmla="*/ 95 h 127"/>
                <a:gd name="T26" fmla="*/ 9 w 273"/>
                <a:gd name="T27" fmla="*/ 60 h 127"/>
                <a:gd name="T28" fmla="*/ 5 w 273"/>
                <a:gd name="T29" fmla="*/ 5 h 127"/>
                <a:gd name="T30" fmla="*/ 1 w 273"/>
                <a:gd name="T31" fmla="*/ 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3" h="127">
                  <a:moveTo>
                    <a:pt x="1" y="7"/>
                  </a:moveTo>
                  <a:cubicBezTo>
                    <a:pt x="6" y="30"/>
                    <a:pt x="6" y="56"/>
                    <a:pt x="5" y="80"/>
                  </a:cubicBezTo>
                  <a:cubicBezTo>
                    <a:pt x="5" y="98"/>
                    <a:pt x="11" y="109"/>
                    <a:pt x="26" y="117"/>
                  </a:cubicBezTo>
                  <a:cubicBezTo>
                    <a:pt x="43" y="127"/>
                    <a:pt x="66" y="123"/>
                    <a:pt x="85" y="124"/>
                  </a:cubicBezTo>
                  <a:cubicBezTo>
                    <a:pt x="111" y="124"/>
                    <a:pt x="137" y="121"/>
                    <a:pt x="163" y="123"/>
                  </a:cubicBezTo>
                  <a:cubicBezTo>
                    <a:pt x="195" y="125"/>
                    <a:pt x="241" y="127"/>
                    <a:pt x="259" y="95"/>
                  </a:cubicBezTo>
                  <a:cubicBezTo>
                    <a:pt x="273" y="67"/>
                    <a:pt x="261" y="31"/>
                    <a:pt x="259" y="3"/>
                  </a:cubicBezTo>
                  <a:cubicBezTo>
                    <a:pt x="259" y="0"/>
                    <a:pt x="254" y="0"/>
                    <a:pt x="254" y="3"/>
                  </a:cubicBezTo>
                  <a:cubicBezTo>
                    <a:pt x="257" y="29"/>
                    <a:pt x="264" y="56"/>
                    <a:pt x="258" y="83"/>
                  </a:cubicBezTo>
                  <a:cubicBezTo>
                    <a:pt x="249" y="126"/>
                    <a:pt x="191" y="121"/>
                    <a:pt x="159" y="118"/>
                  </a:cubicBezTo>
                  <a:cubicBezTo>
                    <a:pt x="140" y="117"/>
                    <a:pt x="122" y="119"/>
                    <a:pt x="103" y="120"/>
                  </a:cubicBezTo>
                  <a:cubicBezTo>
                    <a:pt x="82" y="121"/>
                    <a:pt x="56" y="122"/>
                    <a:pt x="36" y="117"/>
                  </a:cubicBezTo>
                  <a:cubicBezTo>
                    <a:pt x="25" y="114"/>
                    <a:pt x="14" y="106"/>
                    <a:pt x="10" y="95"/>
                  </a:cubicBezTo>
                  <a:cubicBezTo>
                    <a:pt x="7" y="85"/>
                    <a:pt x="10" y="71"/>
                    <a:pt x="9" y="60"/>
                  </a:cubicBezTo>
                  <a:cubicBezTo>
                    <a:pt x="8" y="42"/>
                    <a:pt x="9" y="23"/>
                    <a:pt x="5" y="5"/>
                  </a:cubicBezTo>
                  <a:cubicBezTo>
                    <a:pt x="4" y="3"/>
                    <a:pt x="0" y="4"/>
                    <a:pt x="1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9" name="Freeform 1131"/>
            <p:cNvSpPr/>
            <p:nvPr/>
          </p:nvSpPr>
          <p:spPr bwMode="auto">
            <a:xfrm>
              <a:off x="3976" y="1400"/>
              <a:ext cx="31" cy="59"/>
            </a:xfrm>
            <a:custGeom>
              <a:avLst/>
              <a:gdLst>
                <a:gd name="T0" fmla="*/ 12 w 25"/>
                <a:gd name="T1" fmla="*/ 5 h 48"/>
                <a:gd name="T2" fmla="*/ 2 w 25"/>
                <a:gd name="T3" fmla="*/ 5 h 48"/>
                <a:gd name="T4" fmla="*/ 6 w 25"/>
                <a:gd name="T5" fmla="*/ 18 h 48"/>
                <a:gd name="T6" fmla="*/ 19 w 25"/>
                <a:gd name="T7" fmla="*/ 35 h 48"/>
                <a:gd name="T8" fmla="*/ 4 w 25"/>
                <a:gd name="T9" fmla="*/ 36 h 48"/>
                <a:gd name="T10" fmla="*/ 1 w 25"/>
                <a:gd name="T11" fmla="*/ 38 h 48"/>
                <a:gd name="T12" fmla="*/ 23 w 25"/>
                <a:gd name="T13" fmla="*/ 37 h 48"/>
                <a:gd name="T14" fmla="*/ 17 w 25"/>
                <a:gd name="T15" fmla="*/ 22 h 48"/>
                <a:gd name="T16" fmla="*/ 8 w 25"/>
                <a:gd name="T17" fmla="*/ 14 h 48"/>
                <a:gd name="T18" fmla="*/ 6 w 25"/>
                <a:gd name="T19" fmla="*/ 10 h 48"/>
                <a:gd name="T20" fmla="*/ 10 w 25"/>
                <a:gd name="T21" fmla="*/ 9 h 48"/>
                <a:gd name="T22" fmla="*/ 12 w 25"/>
                <a:gd name="T23" fmla="*/ 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48">
                  <a:moveTo>
                    <a:pt x="12" y="5"/>
                  </a:moveTo>
                  <a:cubicBezTo>
                    <a:pt x="10" y="4"/>
                    <a:pt x="4" y="0"/>
                    <a:pt x="2" y="5"/>
                  </a:cubicBezTo>
                  <a:cubicBezTo>
                    <a:pt x="1" y="10"/>
                    <a:pt x="3" y="15"/>
                    <a:pt x="6" y="18"/>
                  </a:cubicBezTo>
                  <a:cubicBezTo>
                    <a:pt x="10" y="24"/>
                    <a:pt x="21" y="26"/>
                    <a:pt x="19" y="35"/>
                  </a:cubicBezTo>
                  <a:cubicBezTo>
                    <a:pt x="18" y="44"/>
                    <a:pt x="7" y="42"/>
                    <a:pt x="4" y="36"/>
                  </a:cubicBezTo>
                  <a:cubicBezTo>
                    <a:pt x="3" y="33"/>
                    <a:pt x="0" y="35"/>
                    <a:pt x="1" y="38"/>
                  </a:cubicBezTo>
                  <a:cubicBezTo>
                    <a:pt x="5" y="48"/>
                    <a:pt x="19" y="47"/>
                    <a:pt x="23" y="37"/>
                  </a:cubicBezTo>
                  <a:cubicBezTo>
                    <a:pt x="25" y="31"/>
                    <a:pt x="21" y="26"/>
                    <a:pt x="17" y="22"/>
                  </a:cubicBezTo>
                  <a:cubicBezTo>
                    <a:pt x="13" y="20"/>
                    <a:pt x="10" y="18"/>
                    <a:pt x="8" y="14"/>
                  </a:cubicBezTo>
                  <a:cubicBezTo>
                    <a:pt x="7" y="13"/>
                    <a:pt x="7" y="11"/>
                    <a:pt x="6" y="10"/>
                  </a:cubicBezTo>
                  <a:cubicBezTo>
                    <a:pt x="5" y="5"/>
                    <a:pt x="8" y="8"/>
                    <a:pt x="10" y="9"/>
                  </a:cubicBezTo>
                  <a:cubicBezTo>
                    <a:pt x="12" y="11"/>
                    <a:pt x="14" y="7"/>
                    <a:pt x="1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0" name="Freeform 1132"/>
            <p:cNvSpPr/>
            <p:nvPr/>
          </p:nvSpPr>
          <p:spPr bwMode="auto">
            <a:xfrm>
              <a:off x="4019" y="1416"/>
              <a:ext cx="38" cy="43"/>
            </a:xfrm>
            <a:custGeom>
              <a:avLst/>
              <a:gdLst>
                <a:gd name="T0" fmla="*/ 3 w 31"/>
                <a:gd name="T1" fmla="*/ 10 h 35"/>
                <a:gd name="T2" fmla="*/ 13 w 31"/>
                <a:gd name="T3" fmla="*/ 34 h 35"/>
                <a:gd name="T4" fmla="*/ 31 w 31"/>
                <a:gd name="T5" fmla="*/ 13 h 35"/>
                <a:gd name="T6" fmla="*/ 18 w 31"/>
                <a:gd name="T7" fmla="*/ 0 h 35"/>
                <a:gd name="T8" fmla="*/ 8 w 31"/>
                <a:gd name="T9" fmla="*/ 10 h 35"/>
                <a:gd name="T10" fmla="*/ 12 w 31"/>
                <a:gd name="T11" fmla="*/ 9 h 35"/>
                <a:gd name="T12" fmla="*/ 18 w 31"/>
                <a:gd name="T13" fmla="*/ 4 h 35"/>
                <a:gd name="T14" fmla="*/ 27 w 31"/>
                <a:gd name="T15" fmla="*/ 12 h 35"/>
                <a:gd name="T16" fmla="*/ 14 w 31"/>
                <a:gd name="T17" fmla="*/ 30 h 35"/>
                <a:gd name="T18" fmla="*/ 7 w 31"/>
                <a:gd name="T19" fmla="*/ 11 h 35"/>
                <a:gd name="T20" fmla="*/ 3 w 31"/>
                <a:gd name="T21" fmla="*/ 1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35">
                  <a:moveTo>
                    <a:pt x="3" y="10"/>
                  </a:moveTo>
                  <a:cubicBezTo>
                    <a:pt x="0" y="19"/>
                    <a:pt x="2" y="32"/>
                    <a:pt x="13" y="34"/>
                  </a:cubicBezTo>
                  <a:cubicBezTo>
                    <a:pt x="24" y="35"/>
                    <a:pt x="31" y="22"/>
                    <a:pt x="31" y="13"/>
                  </a:cubicBezTo>
                  <a:cubicBezTo>
                    <a:pt x="31" y="5"/>
                    <a:pt x="25" y="0"/>
                    <a:pt x="18" y="0"/>
                  </a:cubicBezTo>
                  <a:cubicBezTo>
                    <a:pt x="12" y="0"/>
                    <a:pt x="6" y="4"/>
                    <a:pt x="8" y="10"/>
                  </a:cubicBezTo>
                  <a:cubicBezTo>
                    <a:pt x="9" y="13"/>
                    <a:pt x="13" y="11"/>
                    <a:pt x="12" y="9"/>
                  </a:cubicBezTo>
                  <a:cubicBezTo>
                    <a:pt x="10" y="5"/>
                    <a:pt x="14" y="4"/>
                    <a:pt x="18" y="4"/>
                  </a:cubicBezTo>
                  <a:cubicBezTo>
                    <a:pt x="22" y="4"/>
                    <a:pt x="26" y="7"/>
                    <a:pt x="27" y="12"/>
                  </a:cubicBezTo>
                  <a:cubicBezTo>
                    <a:pt x="27" y="19"/>
                    <a:pt x="22" y="30"/>
                    <a:pt x="14" y="30"/>
                  </a:cubicBezTo>
                  <a:cubicBezTo>
                    <a:pt x="5" y="30"/>
                    <a:pt x="5" y="17"/>
                    <a:pt x="7" y="11"/>
                  </a:cubicBezTo>
                  <a:cubicBezTo>
                    <a:pt x="7" y="9"/>
                    <a:pt x="3" y="8"/>
                    <a:pt x="3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1" name="Freeform 1133"/>
            <p:cNvSpPr/>
            <p:nvPr/>
          </p:nvSpPr>
          <p:spPr bwMode="auto">
            <a:xfrm>
              <a:off x="4072" y="1417"/>
              <a:ext cx="32" cy="42"/>
            </a:xfrm>
            <a:custGeom>
              <a:avLst/>
              <a:gdLst>
                <a:gd name="T0" fmla="*/ 3 w 26"/>
                <a:gd name="T1" fmla="*/ 3 h 34"/>
                <a:gd name="T2" fmla="*/ 3 w 26"/>
                <a:gd name="T3" fmla="*/ 26 h 34"/>
                <a:gd name="T4" fmla="*/ 22 w 26"/>
                <a:gd name="T5" fmla="*/ 31 h 34"/>
                <a:gd name="T6" fmla="*/ 23 w 26"/>
                <a:gd name="T7" fmla="*/ 27 h 34"/>
                <a:gd name="T8" fmla="*/ 7 w 26"/>
                <a:gd name="T9" fmla="*/ 24 h 34"/>
                <a:gd name="T10" fmla="*/ 7 w 26"/>
                <a:gd name="T11" fmla="*/ 3 h 34"/>
                <a:gd name="T12" fmla="*/ 3 w 26"/>
                <a:gd name="T13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34">
                  <a:moveTo>
                    <a:pt x="3" y="3"/>
                  </a:moveTo>
                  <a:cubicBezTo>
                    <a:pt x="3" y="10"/>
                    <a:pt x="0" y="19"/>
                    <a:pt x="3" y="26"/>
                  </a:cubicBezTo>
                  <a:cubicBezTo>
                    <a:pt x="7" y="34"/>
                    <a:pt x="16" y="30"/>
                    <a:pt x="22" y="31"/>
                  </a:cubicBezTo>
                  <a:cubicBezTo>
                    <a:pt x="25" y="32"/>
                    <a:pt x="26" y="28"/>
                    <a:pt x="23" y="27"/>
                  </a:cubicBezTo>
                  <a:cubicBezTo>
                    <a:pt x="18" y="26"/>
                    <a:pt x="9" y="30"/>
                    <a:pt x="7" y="24"/>
                  </a:cubicBezTo>
                  <a:cubicBezTo>
                    <a:pt x="4" y="17"/>
                    <a:pt x="7" y="10"/>
                    <a:pt x="7" y="3"/>
                  </a:cubicBezTo>
                  <a:cubicBezTo>
                    <a:pt x="8" y="0"/>
                    <a:pt x="3" y="0"/>
                    <a:pt x="3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2" name="Freeform 1134"/>
            <p:cNvSpPr/>
            <p:nvPr/>
          </p:nvSpPr>
          <p:spPr bwMode="auto">
            <a:xfrm>
              <a:off x="4119" y="1414"/>
              <a:ext cx="39" cy="45"/>
            </a:xfrm>
            <a:custGeom>
              <a:avLst/>
              <a:gdLst>
                <a:gd name="T0" fmla="*/ 3 w 32"/>
                <a:gd name="T1" fmla="*/ 8 h 37"/>
                <a:gd name="T2" fmla="*/ 15 w 32"/>
                <a:gd name="T3" fmla="*/ 35 h 37"/>
                <a:gd name="T4" fmla="*/ 25 w 32"/>
                <a:gd name="T5" fmla="*/ 3 h 37"/>
                <a:gd name="T6" fmla="*/ 21 w 32"/>
                <a:gd name="T7" fmla="*/ 3 h 37"/>
                <a:gd name="T8" fmla="*/ 19 w 32"/>
                <a:gd name="T9" fmla="*/ 30 h 37"/>
                <a:gd name="T10" fmla="*/ 7 w 32"/>
                <a:gd name="T11" fmla="*/ 9 h 37"/>
                <a:gd name="T12" fmla="*/ 3 w 32"/>
                <a:gd name="T13" fmla="*/ 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7">
                  <a:moveTo>
                    <a:pt x="3" y="8"/>
                  </a:moveTo>
                  <a:cubicBezTo>
                    <a:pt x="0" y="17"/>
                    <a:pt x="3" y="35"/>
                    <a:pt x="15" y="35"/>
                  </a:cubicBezTo>
                  <a:cubicBezTo>
                    <a:pt x="32" y="35"/>
                    <a:pt x="25" y="12"/>
                    <a:pt x="25" y="3"/>
                  </a:cubicBezTo>
                  <a:cubicBezTo>
                    <a:pt x="25" y="0"/>
                    <a:pt x="21" y="0"/>
                    <a:pt x="21" y="3"/>
                  </a:cubicBezTo>
                  <a:cubicBezTo>
                    <a:pt x="21" y="11"/>
                    <a:pt x="27" y="24"/>
                    <a:pt x="19" y="30"/>
                  </a:cubicBezTo>
                  <a:cubicBezTo>
                    <a:pt x="8" y="37"/>
                    <a:pt x="5" y="15"/>
                    <a:pt x="7" y="9"/>
                  </a:cubicBezTo>
                  <a:cubicBezTo>
                    <a:pt x="7" y="6"/>
                    <a:pt x="3" y="5"/>
                    <a:pt x="3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3" name="Freeform 1135"/>
            <p:cNvSpPr/>
            <p:nvPr/>
          </p:nvSpPr>
          <p:spPr bwMode="auto">
            <a:xfrm>
              <a:off x="4178" y="1425"/>
              <a:ext cx="14" cy="30"/>
            </a:xfrm>
            <a:custGeom>
              <a:avLst/>
              <a:gdLst>
                <a:gd name="T0" fmla="*/ 1 w 11"/>
                <a:gd name="T1" fmla="*/ 3 h 25"/>
                <a:gd name="T2" fmla="*/ 6 w 11"/>
                <a:gd name="T3" fmla="*/ 22 h 25"/>
                <a:gd name="T4" fmla="*/ 10 w 11"/>
                <a:gd name="T5" fmla="*/ 21 h 25"/>
                <a:gd name="T6" fmla="*/ 9 w 11"/>
                <a:gd name="T7" fmla="*/ 17 h 25"/>
                <a:gd name="T8" fmla="*/ 5 w 11"/>
                <a:gd name="T9" fmla="*/ 18 h 25"/>
                <a:gd name="T10" fmla="*/ 6 w 11"/>
                <a:gd name="T11" fmla="*/ 23 h 25"/>
                <a:gd name="T12" fmla="*/ 10 w 11"/>
                <a:gd name="T13" fmla="*/ 21 h 25"/>
                <a:gd name="T14" fmla="*/ 4 w 11"/>
                <a:gd name="T15" fmla="*/ 2 h 25"/>
                <a:gd name="T16" fmla="*/ 1 w 11"/>
                <a:gd name="T17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5">
                  <a:moveTo>
                    <a:pt x="1" y="3"/>
                  </a:moveTo>
                  <a:cubicBezTo>
                    <a:pt x="2" y="10"/>
                    <a:pt x="5" y="16"/>
                    <a:pt x="6" y="22"/>
                  </a:cubicBezTo>
                  <a:cubicBezTo>
                    <a:pt x="7" y="22"/>
                    <a:pt x="9" y="21"/>
                    <a:pt x="10" y="21"/>
                  </a:cubicBezTo>
                  <a:cubicBezTo>
                    <a:pt x="9" y="20"/>
                    <a:pt x="9" y="19"/>
                    <a:pt x="9" y="17"/>
                  </a:cubicBezTo>
                  <a:cubicBezTo>
                    <a:pt x="8" y="15"/>
                    <a:pt x="4" y="16"/>
                    <a:pt x="5" y="18"/>
                  </a:cubicBezTo>
                  <a:cubicBezTo>
                    <a:pt x="5" y="20"/>
                    <a:pt x="6" y="21"/>
                    <a:pt x="6" y="23"/>
                  </a:cubicBezTo>
                  <a:cubicBezTo>
                    <a:pt x="7" y="25"/>
                    <a:pt x="11" y="24"/>
                    <a:pt x="10" y="21"/>
                  </a:cubicBezTo>
                  <a:cubicBezTo>
                    <a:pt x="9" y="15"/>
                    <a:pt x="6" y="9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4" name="Freeform 1136"/>
            <p:cNvSpPr/>
            <p:nvPr/>
          </p:nvSpPr>
          <p:spPr bwMode="auto">
            <a:xfrm>
              <a:off x="4163" y="1401"/>
              <a:ext cx="37" cy="14"/>
            </a:xfrm>
            <a:custGeom>
              <a:avLst/>
              <a:gdLst>
                <a:gd name="T0" fmla="*/ 4 w 31"/>
                <a:gd name="T1" fmla="*/ 10 h 11"/>
                <a:gd name="T2" fmla="*/ 27 w 31"/>
                <a:gd name="T3" fmla="*/ 6 h 11"/>
                <a:gd name="T4" fmla="*/ 28 w 31"/>
                <a:gd name="T5" fmla="*/ 2 h 11"/>
                <a:gd name="T6" fmla="*/ 3 w 31"/>
                <a:gd name="T7" fmla="*/ 6 h 11"/>
                <a:gd name="T8" fmla="*/ 4 w 31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1">
                  <a:moveTo>
                    <a:pt x="4" y="10"/>
                  </a:moveTo>
                  <a:cubicBezTo>
                    <a:pt x="11" y="9"/>
                    <a:pt x="20" y="4"/>
                    <a:pt x="27" y="6"/>
                  </a:cubicBezTo>
                  <a:cubicBezTo>
                    <a:pt x="29" y="7"/>
                    <a:pt x="31" y="3"/>
                    <a:pt x="28" y="2"/>
                  </a:cubicBezTo>
                  <a:cubicBezTo>
                    <a:pt x="20" y="0"/>
                    <a:pt x="11" y="5"/>
                    <a:pt x="3" y="6"/>
                  </a:cubicBezTo>
                  <a:cubicBezTo>
                    <a:pt x="0" y="7"/>
                    <a:pt x="2" y="11"/>
                    <a:pt x="4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5" name="Freeform 1137"/>
            <p:cNvSpPr/>
            <p:nvPr/>
          </p:nvSpPr>
          <p:spPr bwMode="auto">
            <a:xfrm>
              <a:off x="4213" y="1422"/>
              <a:ext cx="13" cy="28"/>
            </a:xfrm>
            <a:custGeom>
              <a:avLst/>
              <a:gdLst>
                <a:gd name="T0" fmla="*/ 0 w 11"/>
                <a:gd name="T1" fmla="*/ 2 h 23"/>
                <a:gd name="T2" fmla="*/ 6 w 11"/>
                <a:gd name="T3" fmla="*/ 21 h 23"/>
                <a:gd name="T4" fmla="*/ 9 w 11"/>
                <a:gd name="T5" fmla="*/ 18 h 23"/>
                <a:gd name="T6" fmla="*/ 4 w 11"/>
                <a:gd name="T7" fmla="*/ 2 h 23"/>
                <a:gd name="T8" fmla="*/ 0 w 11"/>
                <a:gd name="T9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3">
                  <a:moveTo>
                    <a:pt x="0" y="2"/>
                  </a:moveTo>
                  <a:cubicBezTo>
                    <a:pt x="0" y="9"/>
                    <a:pt x="0" y="17"/>
                    <a:pt x="6" y="21"/>
                  </a:cubicBezTo>
                  <a:cubicBezTo>
                    <a:pt x="8" y="23"/>
                    <a:pt x="11" y="20"/>
                    <a:pt x="9" y="18"/>
                  </a:cubicBezTo>
                  <a:cubicBezTo>
                    <a:pt x="4" y="15"/>
                    <a:pt x="4" y="8"/>
                    <a:pt x="4" y="2"/>
                  </a:cubicBezTo>
                  <a:cubicBezTo>
                    <a:pt x="4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6" name="Freeform 1138"/>
            <p:cNvSpPr/>
            <p:nvPr/>
          </p:nvSpPr>
          <p:spPr bwMode="auto">
            <a:xfrm>
              <a:off x="4239" y="1406"/>
              <a:ext cx="30" cy="44"/>
            </a:xfrm>
            <a:custGeom>
              <a:avLst/>
              <a:gdLst>
                <a:gd name="T0" fmla="*/ 1 w 24"/>
                <a:gd name="T1" fmla="*/ 21 h 36"/>
                <a:gd name="T2" fmla="*/ 22 w 24"/>
                <a:gd name="T3" fmla="*/ 23 h 36"/>
                <a:gd name="T4" fmla="*/ 1 w 24"/>
                <a:gd name="T5" fmla="*/ 14 h 36"/>
                <a:gd name="T6" fmla="*/ 5 w 24"/>
                <a:gd name="T7" fmla="*/ 15 h 36"/>
                <a:gd name="T8" fmla="*/ 13 w 24"/>
                <a:gd name="T9" fmla="*/ 14 h 36"/>
                <a:gd name="T10" fmla="*/ 18 w 24"/>
                <a:gd name="T11" fmla="*/ 23 h 36"/>
                <a:gd name="T12" fmla="*/ 12 w 24"/>
                <a:gd name="T13" fmla="*/ 25 h 36"/>
                <a:gd name="T14" fmla="*/ 5 w 24"/>
                <a:gd name="T15" fmla="*/ 19 h 36"/>
                <a:gd name="T16" fmla="*/ 1 w 24"/>
                <a:gd name="T17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36">
                  <a:moveTo>
                    <a:pt x="1" y="21"/>
                  </a:moveTo>
                  <a:cubicBezTo>
                    <a:pt x="5" y="27"/>
                    <a:pt x="20" y="36"/>
                    <a:pt x="22" y="23"/>
                  </a:cubicBezTo>
                  <a:cubicBezTo>
                    <a:pt x="24" y="13"/>
                    <a:pt x="5" y="0"/>
                    <a:pt x="1" y="14"/>
                  </a:cubicBezTo>
                  <a:cubicBezTo>
                    <a:pt x="0" y="16"/>
                    <a:pt x="4" y="17"/>
                    <a:pt x="5" y="15"/>
                  </a:cubicBezTo>
                  <a:cubicBezTo>
                    <a:pt x="6" y="11"/>
                    <a:pt x="10" y="12"/>
                    <a:pt x="13" y="14"/>
                  </a:cubicBezTo>
                  <a:cubicBezTo>
                    <a:pt x="17" y="16"/>
                    <a:pt x="18" y="19"/>
                    <a:pt x="18" y="23"/>
                  </a:cubicBezTo>
                  <a:cubicBezTo>
                    <a:pt x="18" y="27"/>
                    <a:pt x="15" y="26"/>
                    <a:pt x="12" y="25"/>
                  </a:cubicBezTo>
                  <a:cubicBezTo>
                    <a:pt x="9" y="24"/>
                    <a:pt x="6" y="22"/>
                    <a:pt x="5" y="19"/>
                  </a:cubicBezTo>
                  <a:cubicBezTo>
                    <a:pt x="3" y="16"/>
                    <a:pt x="0" y="19"/>
                    <a:pt x="1" y="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7" name="Freeform 1139"/>
            <p:cNvSpPr/>
            <p:nvPr/>
          </p:nvSpPr>
          <p:spPr bwMode="auto">
            <a:xfrm>
              <a:off x="4270" y="1391"/>
              <a:ext cx="35" cy="65"/>
            </a:xfrm>
            <a:custGeom>
              <a:avLst/>
              <a:gdLst>
                <a:gd name="T0" fmla="*/ 6 w 29"/>
                <a:gd name="T1" fmla="*/ 45 h 54"/>
                <a:gd name="T2" fmla="*/ 4 w 29"/>
                <a:gd name="T3" fmla="*/ 19 h 54"/>
                <a:gd name="T4" fmla="*/ 1 w 29"/>
                <a:gd name="T5" fmla="*/ 21 h 54"/>
                <a:gd name="T6" fmla="*/ 25 w 29"/>
                <a:gd name="T7" fmla="*/ 45 h 54"/>
                <a:gd name="T8" fmla="*/ 27 w 29"/>
                <a:gd name="T9" fmla="*/ 29 h 54"/>
                <a:gd name="T10" fmla="*/ 22 w 29"/>
                <a:gd name="T11" fmla="*/ 4 h 54"/>
                <a:gd name="T12" fmla="*/ 19 w 29"/>
                <a:gd name="T13" fmla="*/ 3 h 54"/>
                <a:gd name="T14" fmla="*/ 23 w 29"/>
                <a:gd name="T15" fmla="*/ 35 h 54"/>
                <a:gd name="T16" fmla="*/ 22 w 29"/>
                <a:gd name="T17" fmla="*/ 42 h 54"/>
                <a:gd name="T18" fmla="*/ 11 w 29"/>
                <a:gd name="T19" fmla="*/ 34 h 54"/>
                <a:gd name="T20" fmla="*/ 4 w 29"/>
                <a:gd name="T21" fmla="*/ 19 h 54"/>
                <a:gd name="T22" fmla="*/ 1 w 29"/>
                <a:gd name="T23" fmla="*/ 20 h 54"/>
                <a:gd name="T24" fmla="*/ 2 w 29"/>
                <a:gd name="T25" fmla="*/ 44 h 54"/>
                <a:gd name="T26" fmla="*/ 6 w 29"/>
                <a:gd name="T27" fmla="*/ 4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" h="54">
                  <a:moveTo>
                    <a:pt x="6" y="45"/>
                  </a:moveTo>
                  <a:cubicBezTo>
                    <a:pt x="8" y="36"/>
                    <a:pt x="6" y="28"/>
                    <a:pt x="4" y="19"/>
                  </a:cubicBezTo>
                  <a:cubicBezTo>
                    <a:pt x="3" y="20"/>
                    <a:pt x="2" y="20"/>
                    <a:pt x="1" y="21"/>
                  </a:cubicBezTo>
                  <a:cubicBezTo>
                    <a:pt x="4" y="28"/>
                    <a:pt x="13" y="54"/>
                    <a:pt x="25" y="45"/>
                  </a:cubicBezTo>
                  <a:cubicBezTo>
                    <a:pt x="29" y="42"/>
                    <a:pt x="27" y="34"/>
                    <a:pt x="27" y="29"/>
                  </a:cubicBezTo>
                  <a:cubicBezTo>
                    <a:pt x="25" y="21"/>
                    <a:pt x="21" y="12"/>
                    <a:pt x="22" y="4"/>
                  </a:cubicBezTo>
                  <a:cubicBezTo>
                    <a:pt x="23" y="1"/>
                    <a:pt x="19" y="0"/>
                    <a:pt x="19" y="3"/>
                  </a:cubicBezTo>
                  <a:cubicBezTo>
                    <a:pt x="16" y="13"/>
                    <a:pt x="22" y="25"/>
                    <a:pt x="23" y="35"/>
                  </a:cubicBezTo>
                  <a:cubicBezTo>
                    <a:pt x="23" y="37"/>
                    <a:pt x="24" y="40"/>
                    <a:pt x="22" y="42"/>
                  </a:cubicBezTo>
                  <a:cubicBezTo>
                    <a:pt x="19" y="46"/>
                    <a:pt x="12" y="36"/>
                    <a:pt x="11" y="34"/>
                  </a:cubicBezTo>
                  <a:cubicBezTo>
                    <a:pt x="8" y="29"/>
                    <a:pt x="6" y="24"/>
                    <a:pt x="4" y="19"/>
                  </a:cubicBezTo>
                  <a:cubicBezTo>
                    <a:pt x="3" y="16"/>
                    <a:pt x="0" y="18"/>
                    <a:pt x="1" y="20"/>
                  </a:cubicBezTo>
                  <a:cubicBezTo>
                    <a:pt x="2" y="28"/>
                    <a:pt x="4" y="36"/>
                    <a:pt x="2" y="44"/>
                  </a:cubicBezTo>
                  <a:cubicBezTo>
                    <a:pt x="2" y="47"/>
                    <a:pt x="5" y="48"/>
                    <a:pt x="6" y="4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8" name="Freeform 1140"/>
            <p:cNvSpPr/>
            <p:nvPr/>
          </p:nvSpPr>
          <p:spPr bwMode="auto">
            <a:xfrm>
              <a:off x="4309" y="1404"/>
              <a:ext cx="43" cy="60"/>
            </a:xfrm>
            <a:custGeom>
              <a:avLst/>
              <a:gdLst>
                <a:gd name="T0" fmla="*/ 9 w 35"/>
                <a:gd name="T1" fmla="*/ 2 h 49"/>
                <a:gd name="T2" fmla="*/ 11 w 35"/>
                <a:gd name="T3" fmla="*/ 44 h 49"/>
                <a:gd name="T4" fmla="*/ 12 w 35"/>
                <a:gd name="T5" fmla="*/ 48 h 49"/>
                <a:gd name="T6" fmla="*/ 23 w 35"/>
                <a:gd name="T7" fmla="*/ 30 h 49"/>
                <a:gd name="T8" fmla="*/ 12 w 35"/>
                <a:gd name="T9" fmla="*/ 4 h 49"/>
                <a:gd name="T10" fmla="*/ 9 w 35"/>
                <a:gd name="T11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49">
                  <a:moveTo>
                    <a:pt x="9" y="2"/>
                  </a:moveTo>
                  <a:cubicBezTo>
                    <a:pt x="0" y="15"/>
                    <a:pt x="35" y="35"/>
                    <a:pt x="11" y="44"/>
                  </a:cubicBezTo>
                  <a:cubicBezTo>
                    <a:pt x="8" y="45"/>
                    <a:pt x="9" y="49"/>
                    <a:pt x="12" y="48"/>
                  </a:cubicBezTo>
                  <a:cubicBezTo>
                    <a:pt x="21" y="45"/>
                    <a:pt x="25" y="39"/>
                    <a:pt x="23" y="30"/>
                  </a:cubicBezTo>
                  <a:cubicBezTo>
                    <a:pt x="21" y="24"/>
                    <a:pt x="9" y="10"/>
                    <a:pt x="12" y="4"/>
                  </a:cubicBezTo>
                  <a:cubicBezTo>
                    <a:pt x="14" y="2"/>
                    <a:pt x="10" y="0"/>
                    <a:pt x="9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9" name="Freeform 1141"/>
            <p:cNvSpPr/>
            <p:nvPr/>
          </p:nvSpPr>
          <p:spPr bwMode="auto">
            <a:xfrm>
              <a:off x="4317" y="1393"/>
              <a:ext cx="30" cy="21"/>
            </a:xfrm>
            <a:custGeom>
              <a:avLst/>
              <a:gdLst>
                <a:gd name="T0" fmla="*/ 5 w 24"/>
                <a:gd name="T1" fmla="*/ 10 h 17"/>
                <a:gd name="T2" fmla="*/ 19 w 24"/>
                <a:gd name="T3" fmla="*/ 14 h 17"/>
                <a:gd name="T4" fmla="*/ 22 w 24"/>
                <a:gd name="T5" fmla="*/ 12 h 17"/>
                <a:gd name="T6" fmla="*/ 2 w 24"/>
                <a:gd name="T7" fmla="*/ 7 h 17"/>
                <a:gd name="T8" fmla="*/ 5 w 24"/>
                <a:gd name="T9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7">
                  <a:moveTo>
                    <a:pt x="5" y="10"/>
                  </a:moveTo>
                  <a:cubicBezTo>
                    <a:pt x="10" y="5"/>
                    <a:pt x="17" y="8"/>
                    <a:pt x="19" y="14"/>
                  </a:cubicBezTo>
                  <a:cubicBezTo>
                    <a:pt x="20" y="17"/>
                    <a:pt x="24" y="15"/>
                    <a:pt x="22" y="12"/>
                  </a:cubicBezTo>
                  <a:cubicBezTo>
                    <a:pt x="19" y="4"/>
                    <a:pt x="9" y="0"/>
                    <a:pt x="2" y="7"/>
                  </a:cubicBezTo>
                  <a:cubicBezTo>
                    <a:pt x="0" y="9"/>
                    <a:pt x="3" y="12"/>
                    <a:pt x="5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0" name="Freeform 1142"/>
            <p:cNvSpPr/>
            <p:nvPr/>
          </p:nvSpPr>
          <p:spPr bwMode="auto">
            <a:xfrm>
              <a:off x="3752" y="987"/>
              <a:ext cx="6" cy="5"/>
            </a:xfrm>
            <a:custGeom>
              <a:avLst/>
              <a:gdLst>
                <a:gd name="T0" fmla="*/ 3 w 5"/>
                <a:gd name="T1" fmla="*/ 4 h 4"/>
                <a:gd name="T2" fmla="*/ 3 w 5"/>
                <a:gd name="T3" fmla="*/ 0 h 4"/>
                <a:gd name="T4" fmla="*/ 3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5" y="4"/>
                    <a:pt x="5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1" name="Freeform 1143"/>
            <p:cNvSpPr/>
            <p:nvPr/>
          </p:nvSpPr>
          <p:spPr bwMode="auto">
            <a:xfrm>
              <a:off x="3759" y="967"/>
              <a:ext cx="40" cy="22"/>
            </a:xfrm>
            <a:custGeom>
              <a:avLst/>
              <a:gdLst>
                <a:gd name="T0" fmla="*/ 23 w 33"/>
                <a:gd name="T1" fmla="*/ 5 h 18"/>
                <a:gd name="T2" fmla="*/ 22 w 33"/>
                <a:gd name="T3" fmla="*/ 6 h 18"/>
                <a:gd name="T4" fmla="*/ 24 w 33"/>
                <a:gd name="T5" fmla="*/ 7 h 18"/>
                <a:gd name="T6" fmla="*/ 24 w 33"/>
                <a:gd name="T7" fmla="*/ 7 h 18"/>
                <a:gd name="T8" fmla="*/ 23 w 33"/>
                <a:gd name="T9" fmla="*/ 9 h 18"/>
                <a:gd name="T10" fmla="*/ 31 w 33"/>
                <a:gd name="T11" fmla="*/ 5 h 18"/>
                <a:gd name="T12" fmla="*/ 29 w 33"/>
                <a:gd name="T13" fmla="*/ 1 h 18"/>
                <a:gd name="T14" fmla="*/ 3 w 33"/>
                <a:gd name="T15" fmla="*/ 14 h 18"/>
                <a:gd name="T16" fmla="*/ 5 w 33"/>
                <a:gd name="T17" fmla="*/ 18 h 18"/>
                <a:gd name="T18" fmla="*/ 20 w 33"/>
                <a:gd name="T19" fmla="*/ 8 h 18"/>
                <a:gd name="T20" fmla="*/ 18 w 33"/>
                <a:gd name="T21" fmla="*/ 4 h 18"/>
                <a:gd name="T22" fmla="*/ 2 w 33"/>
                <a:gd name="T23" fmla="*/ 15 h 18"/>
                <a:gd name="T24" fmla="*/ 4 w 33"/>
                <a:gd name="T25" fmla="*/ 18 h 18"/>
                <a:gd name="T26" fmla="*/ 32 w 33"/>
                <a:gd name="T27" fmla="*/ 4 h 18"/>
                <a:gd name="T28" fmla="*/ 30 w 33"/>
                <a:gd name="T29" fmla="*/ 1 h 18"/>
                <a:gd name="T30" fmla="*/ 20 w 33"/>
                <a:gd name="T31" fmla="*/ 6 h 18"/>
                <a:gd name="T32" fmla="*/ 20 w 33"/>
                <a:gd name="T33" fmla="*/ 9 h 18"/>
                <a:gd name="T34" fmla="*/ 20 w 33"/>
                <a:gd name="T35" fmla="*/ 9 h 18"/>
                <a:gd name="T36" fmla="*/ 22 w 33"/>
                <a:gd name="T37" fmla="*/ 10 h 18"/>
                <a:gd name="T38" fmla="*/ 25 w 33"/>
                <a:gd name="T39" fmla="*/ 9 h 18"/>
                <a:gd name="T40" fmla="*/ 23 w 33"/>
                <a:gd name="T41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18">
                  <a:moveTo>
                    <a:pt x="23" y="5"/>
                  </a:moveTo>
                  <a:cubicBezTo>
                    <a:pt x="23" y="5"/>
                    <a:pt x="22" y="6"/>
                    <a:pt x="22" y="6"/>
                  </a:cubicBezTo>
                  <a:cubicBezTo>
                    <a:pt x="22" y="6"/>
                    <a:pt x="23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8"/>
                    <a:pt x="23" y="8"/>
                    <a:pt x="23" y="9"/>
                  </a:cubicBezTo>
                  <a:cubicBezTo>
                    <a:pt x="25" y="7"/>
                    <a:pt x="28" y="6"/>
                    <a:pt x="31" y="5"/>
                  </a:cubicBezTo>
                  <a:cubicBezTo>
                    <a:pt x="30" y="4"/>
                    <a:pt x="30" y="2"/>
                    <a:pt x="29" y="1"/>
                  </a:cubicBezTo>
                  <a:cubicBezTo>
                    <a:pt x="21" y="7"/>
                    <a:pt x="13" y="12"/>
                    <a:pt x="3" y="14"/>
                  </a:cubicBezTo>
                  <a:cubicBezTo>
                    <a:pt x="4" y="15"/>
                    <a:pt x="4" y="17"/>
                    <a:pt x="5" y="18"/>
                  </a:cubicBezTo>
                  <a:cubicBezTo>
                    <a:pt x="10" y="14"/>
                    <a:pt x="15" y="11"/>
                    <a:pt x="20" y="8"/>
                  </a:cubicBezTo>
                  <a:cubicBezTo>
                    <a:pt x="22" y="6"/>
                    <a:pt x="20" y="3"/>
                    <a:pt x="18" y="4"/>
                  </a:cubicBezTo>
                  <a:cubicBezTo>
                    <a:pt x="12" y="8"/>
                    <a:pt x="7" y="11"/>
                    <a:pt x="2" y="15"/>
                  </a:cubicBezTo>
                  <a:cubicBezTo>
                    <a:pt x="0" y="16"/>
                    <a:pt x="2" y="18"/>
                    <a:pt x="4" y="18"/>
                  </a:cubicBezTo>
                  <a:cubicBezTo>
                    <a:pt x="15" y="16"/>
                    <a:pt x="23" y="11"/>
                    <a:pt x="32" y="4"/>
                  </a:cubicBezTo>
                  <a:cubicBezTo>
                    <a:pt x="33" y="3"/>
                    <a:pt x="32" y="0"/>
                    <a:pt x="30" y="1"/>
                  </a:cubicBezTo>
                  <a:cubicBezTo>
                    <a:pt x="27" y="2"/>
                    <a:pt x="23" y="4"/>
                    <a:pt x="20" y="6"/>
                  </a:cubicBezTo>
                  <a:cubicBezTo>
                    <a:pt x="20" y="7"/>
                    <a:pt x="20" y="8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10"/>
                    <a:pt x="22" y="10"/>
                    <a:pt x="22" y="10"/>
                  </a:cubicBezTo>
                  <a:cubicBezTo>
                    <a:pt x="23" y="10"/>
                    <a:pt x="24" y="9"/>
                    <a:pt x="25" y="9"/>
                  </a:cubicBezTo>
                  <a:cubicBezTo>
                    <a:pt x="28" y="8"/>
                    <a:pt x="25" y="4"/>
                    <a:pt x="23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2" name="Freeform 1144"/>
            <p:cNvSpPr/>
            <p:nvPr/>
          </p:nvSpPr>
          <p:spPr bwMode="auto">
            <a:xfrm>
              <a:off x="3746" y="988"/>
              <a:ext cx="58" cy="37"/>
            </a:xfrm>
            <a:custGeom>
              <a:avLst/>
              <a:gdLst>
                <a:gd name="T0" fmla="*/ 5 w 48"/>
                <a:gd name="T1" fmla="*/ 29 h 30"/>
                <a:gd name="T2" fmla="*/ 45 w 48"/>
                <a:gd name="T3" fmla="*/ 4 h 30"/>
                <a:gd name="T4" fmla="*/ 45 w 48"/>
                <a:gd name="T5" fmla="*/ 0 h 30"/>
                <a:gd name="T6" fmla="*/ 2 w 48"/>
                <a:gd name="T7" fmla="*/ 26 h 30"/>
                <a:gd name="T8" fmla="*/ 5 w 48"/>
                <a:gd name="T9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0">
                  <a:moveTo>
                    <a:pt x="5" y="29"/>
                  </a:moveTo>
                  <a:cubicBezTo>
                    <a:pt x="16" y="20"/>
                    <a:pt x="30" y="6"/>
                    <a:pt x="45" y="4"/>
                  </a:cubicBezTo>
                  <a:cubicBezTo>
                    <a:pt x="48" y="4"/>
                    <a:pt x="48" y="0"/>
                    <a:pt x="45" y="0"/>
                  </a:cubicBezTo>
                  <a:cubicBezTo>
                    <a:pt x="29" y="2"/>
                    <a:pt x="14" y="16"/>
                    <a:pt x="2" y="26"/>
                  </a:cubicBezTo>
                  <a:cubicBezTo>
                    <a:pt x="0" y="27"/>
                    <a:pt x="3" y="30"/>
                    <a:pt x="5" y="2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3" name="Freeform 1145"/>
            <p:cNvSpPr/>
            <p:nvPr/>
          </p:nvSpPr>
          <p:spPr bwMode="auto">
            <a:xfrm>
              <a:off x="3747" y="994"/>
              <a:ext cx="73" cy="44"/>
            </a:xfrm>
            <a:custGeom>
              <a:avLst/>
              <a:gdLst>
                <a:gd name="T0" fmla="*/ 4 w 60"/>
                <a:gd name="T1" fmla="*/ 35 h 36"/>
                <a:gd name="T2" fmla="*/ 58 w 60"/>
                <a:gd name="T3" fmla="*/ 5 h 36"/>
                <a:gd name="T4" fmla="*/ 56 w 60"/>
                <a:gd name="T5" fmla="*/ 0 h 36"/>
                <a:gd name="T6" fmla="*/ 2 w 60"/>
                <a:gd name="T7" fmla="*/ 31 h 36"/>
                <a:gd name="T8" fmla="*/ 4 w 60"/>
                <a:gd name="T9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36">
                  <a:moveTo>
                    <a:pt x="4" y="35"/>
                  </a:moveTo>
                  <a:cubicBezTo>
                    <a:pt x="22" y="24"/>
                    <a:pt x="39" y="12"/>
                    <a:pt x="58" y="5"/>
                  </a:cubicBezTo>
                  <a:cubicBezTo>
                    <a:pt x="60" y="4"/>
                    <a:pt x="59" y="0"/>
                    <a:pt x="56" y="0"/>
                  </a:cubicBezTo>
                  <a:cubicBezTo>
                    <a:pt x="37" y="8"/>
                    <a:pt x="20" y="21"/>
                    <a:pt x="2" y="31"/>
                  </a:cubicBezTo>
                  <a:cubicBezTo>
                    <a:pt x="0" y="33"/>
                    <a:pt x="2" y="36"/>
                    <a:pt x="4" y="3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4" name="Freeform 1146"/>
            <p:cNvSpPr/>
            <p:nvPr/>
          </p:nvSpPr>
          <p:spPr bwMode="auto">
            <a:xfrm>
              <a:off x="3760" y="1011"/>
              <a:ext cx="81" cy="49"/>
            </a:xfrm>
            <a:custGeom>
              <a:avLst/>
              <a:gdLst>
                <a:gd name="T0" fmla="*/ 5 w 66"/>
                <a:gd name="T1" fmla="*/ 38 h 40"/>
                <a:gd name="T2" fmla="*/ 64 w 66"/>
                <a:gd name="T3" fmla="*/ 4 h 40"/>
                <a:gd name="T4" fmla="*/ 61 w 66"/>
                <a:gd name="T5" fmla="*/ 1 h 40"/>
                <a:gd name="T6" fmla="*/ 2 w 66"/>
                <a:gd name="T7" fmla="*/ 35 h 40"/>
                <a:gd name="T8" fmla="*/ 5 w 66"/>
                <a:gd name="T9" fmla="*/ 3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40">
                  <a:moveTo>
                    <a:pt x="5" y="38"/>
                  </a:moveTo>
                  <a:cubicBezTo>
                    <a:pt x="23" y="25"/>
                    <a:pt x="46" y="19"/>
                    <a:pt x="64" y="4"/>
                  </a:cubicBezTo>
                  <a:cubicBezTo>
                    <a:pt x="66" y="2"/>
                    <a:pt x="63" y="0"/>
                    <a:pt x="61" y="1"/>
                  </a:cubicBezTo>
                  <a:cubicBezTo>
                    <a:pt x="44" y="16"/>
                    <a:pt x="21" y="22"/>
                    <a:pt x="2" y="35"/>
                  </a:cubicBezTo>
                  <a:cubicBezTo>
                    <a:pt x="0" y="36"/>
                    <a:pt x="2" y="40"/>
                    <a:pt x="5" y="3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5" name="Freeform 1147"/>
            <p:cNvSpPr/>
            <p:nvPr/>
          </p:nvSpPr>
          <p:spPr bwMode="auto">
            <a:xfrm>
              <a:off x="3770" y="1047"/>
              <a:ext cx="54" cy="33"/>
            </a:xfrm>
            <a:custGeom>
              <a:avLst/>
              <a:gdLst>
                <a:gd name="T0" fmla="*/ 4 w 44"/>
                <a:gd name="T1" fmla="*/ 26 h 27"/>
                <a:gd name="T2" fmla="*/ 42 w 44"/>
                <a:gd name="T3" fmla="*/ 5 h 27"/>
                <a:gd name="T4" fmla="*/ 41 w 44"/>
                <a:gd name="T5" fmla="*/ 1 h 27"/>
                <a:gd name="T6" fmla="*/ 2 w 44"/>
                <a:gd name="T7" fmla="*/ 22 h 27"/>
                <a:gd name="T8" fmla="*/ 4 w 44"/>
                <a:gd name="T9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27">
                  <a:moveTo>
                    <a:pt x="4" y="26"/>
                  </a:moveTo>
                  <a:cubicBezTo>
                    <a:pt x="17" y="19"/>
                    <a:pt x="28" y="10"/>
                    <a:pt x="42" y="5"/>
                  </a:cubicBezTo>
                  <a:cubicBezTo>
                    <a:pt x="44" y="4"/>
                    <a:pt x="43" y="0"/>
                    <a:pt x="41" y="1"/>
                  </a:cubicBezTo>
                  <a:cubicBezTo>
                    <a:pt x="27" y="6"/>
                    <a:pt x="15" y="16"/>
                    <a:pt x="2" y="22"/>
                  </a:cubicBezTo>
                  <a:cubicBezTo>
                    <a:pt x="0" y="23"/>
                    <a:pt x="2" y="27"/>
                    <a:pt x="4" y="2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6" name="Freeform 1148"/>
            <p:cNvSpPr/>
            <p:nvPr/>
          </p:nvSpPr>
          <p:spPr bwMode="auto">
            <a:xfrm>
              <a:off x="3764" y="1074"/>
              <a:ext cx="57" cy="37"/>
            </a:xfrm>
            <a:custGeom>
              <a:avLst/>
              <a:gdLst>
                <a:gd name="T0" fmla="*/ 5 w 47"/>
                <a:gd name="T1" fmla="*/ 30 h 31"/>
                <a:gd name="T2" fmla="*/ 45 w 47"/>
                <a:gd name="T3" fmla="*/ 5 h 31"/>
                <a:gd name="T4" fmla="*/ 43 w 47"/>
                <a:gd name="T5" fmla="*/ 1 h 31"/>
                <a:gd name="T6" fmla="*/ 3 w 47"/>
                <a:gd name="T7" fmla="*/ 27 h 31"/>
                <a:gd name="T8" fmla="*/ 5 w 47"/>
                <a:gd name="T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5" y="30"/>
                  </a:moveTo>
                  <a:cubicBezTo>
                    <a:pt x="19" y="22"/>
                    <a:pt x="32" y="13"/>
                    <a:pt x="45" y="5"/>
                  </a:cubicBezTo>
                  <a:cubicBezTo>
                    <a:pt x="47" y="3"/>
                    <a:pt x="45" y="0"/>
                    <a:pt x="43" y="1"/>
                  </a:cubicBezTo>
                  <a:cubicBezTo>
                    <a:pt x="30" y="10"/>
                    <a:pt x="17" y="19"/>
                    <a:pt x="3" y="27"/>
                  </a:cubicBezTo>
                  <a:cubicBezTo>
                    <a:pt x="0" y="28"/>
                    <a:pt x="2" y="31"/>
                    <a:pt x="5" y="3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7" name="Freeform 1149"/>
            <p:cNvSpPr/>
            <p:nvPr/>
          </p:nvSpPr>
          <p:spPr bwMode="auto">
            <a:xfrm>
              <a:off x="3773" y="1099"/>
              <a:ext cx="50" cy="32"/>
            </a:xfrm>
            <a:custGeom>
              <a:avLst/>
              <a:gdLst>
                <a:gd name="T0" fmla="*/ 4 w 41"/>
                <a:gd name="T1" fmla="*/ 24 h 26"/>
                <a:gd name="T2" fmla="*/ 39 w 41"/>
                <a:gd name="T3" fmla="*/ 5 h 26"/>
                <a:gd name="T4" fmla="*/ 37 w 41"/>
                <a:gd name="T5" fmla="*/ 1 h 26"/>
                <a:gd name="T6" fmla="*/ 2 w 41"/>
                <a:gd name="T7" fmla="*/ 21 h 26"/>
                <a:gd name="T8" fmla="*/ 4 w 41"/>
                <a:gd name="T9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26">
                  <a:moveTo>
                    <a:pt x="4" y="24"/>
                  </a:moveTo>
                  <a:cubicBezTo>
                    <a:pt x="16" y="17"/>
                    <a:pt x="28" y="11"/>
                    <a:pt x="39" y="5"/>
                  </a:cubicBezTo>
                  <a:cubicBezTo>
                    <a:pt x="41" y="3"/>
                    <a:pt x="39" y="0"/>
                    <a:pt x="37" y="1"/>
                  </a:cubicBezTo>
                  <a:cubicBezTo>
                    <a:pt x="26" y="8"/>
                    <a:pt x="14" y="14"/>
                    <a:pt x="2" y="21"/>
                  </a:cubicBezTo>
                  <a:cubicBezTo>
                    <a:pt x="0" y="22"/>
                    <a:pt x="2" y="26"/>
                    <a:pt x="4" y="2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8" name="Freeform 1150"/>
            <p:cNvSpPr/>
            <p:nvPr/>
          </p:nvSpPr>
          <p:spPr bwMode="auto">
            <a:xfrm>
              <a:off x="3771" y="1126"/>
              <a:ext cx="56" cy="38"/>
            </a:xfrm>
            <a:custGeom>
              <a:avLst/>
              <a:gdLst>
                <a:gd name="T0" fmla="*/ 4 w 46"/>
                <a:gd name="T1" fmla="*/ 30 h 31"/>
                <a:gd name="T2" fmla="*/ 44 w 46"/>
                <a:gd name="T3" fmla="*/ 5 h 31"/>
                <a:gd name="T4" fmla="*/ 42 w 46"/>
                <a:gd name="T5" fmla="*/ 1 h 31"/>
                <a:gd name="T6" fmla="*/ 2 w 46"/>
                <a:gd name="T7" fmla="*/ 26 h 31"/>
                <a:gd name="T8" fmla="*/ 4 w 46"/>
                <a:gd name="T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1">
                  <a:moveTo>
                    <a:pt x="4" y="30"/>
                  </a:moveTo>
                  <a:cubicBezTo>
                    <a:pt x="17" y="21"/>
                    <a:pt x="31" y="14"/>
                    <a:pt x="44" y="5"/>
                  </a:cubicBezTo>
                  <a:cubicBezTo>
                    <a:pt x="46" y="3"/>
                    <a:pt x="44" y="0"/>
                    <a:pt x="42" y="1"/>
                  </a:cubicBezTo>
                  <a:cubicBezTo>
                    <a:pt x="29" y="10"/>
                    <a:pt x="15" y="17"/>
                    <a:pt x="2" y="26"/>
                  </a:cubicBezTo>
                  <a:cubicBezTo>
                    <a:pt x="0" y="28"/>
                    <a:pt x="2" y="31"/>
                    <a:pt x="4" y="3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9" name="Freeform 1151"/>
            <p:cNvSpPr/>
            <p:nvPr/>
          </p:nvSpPr>
          <p:spPr bwMode="auto">
            <a:xfrm>
              <a:off x="3762" y="1152"/>
              <a:ext cx="74" cy="45"/>
            </a:xfrm>
            <a:custGeom>
              <a:avLst/>
              <a:gdLst>
                <a:gd name="T0" fmla="*/ 5 w 61"/>
                <a:gd name="T1" fmla="*/ 36 h 37"/>
                <a:gd name="T2" fmla="*/ 27 w 61"/>
                <a:gd name="T3" fmla="*/ 20 h 37"/>
                <a:gd name="T4" fmla="*/ 58 w 61"/>
                <a:gd name="T5" fmla="*/ 6 h 37"/>
                <a:gd name="T6" fmla="*/ 59 w 61"/>
                <a:gd name="T7" fmla="*/ 2 h 37"/>
                <a:gd name="T8" fmla="*/ 33 w 61"/>
                <a:gd name="T9" fmla="*/ 11 h 37"/>
                <a:gd name="T10" fmla="*/ 2 w 61"/>
                <a:gd name="T11" fmla="*/ 33 h 37"/>
                <a:gd name="T12" fmla="*/ 5 w 61"/>
                <a:gd name="T13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37">
                  <a:moveTo>
                    <a:pt x="5" y="36"/>
                  </a:moveTo>
                  <a:cubicBezTo>
                    <a:pt x="12" y="31"/>
                    <a:pt x="20" y="25"/>
                    <a:pt x="27" y="20"/>
                  </a:cubicBezTo>
                  <a:cubicBezTo>
                    <a:pt x="34" y="15"/>
                    <a:pt x="48" y="4"/>
                    <a:pt x="58" y="6"/>
                  </a:cubicBezTo>
                  <a:cubicBezTo>
                    <a:pt x="60" y="6"/>
                    <a:pt x="61" y="2"/>
                    <a:pt x="59" y="2"/>
                  </a:cubicBezTo>
                  <a:cubicBezTo>
                    <a:pt x="50" y="0"/>
                    <a:pt x="40" y="7"/>
                    <a:pt x="33" y="11"/>
                  </a:cubicBezTo>
                  <a:cubicBezTo>
                    <a:pt x="23" y="18"/>
                    <a:pt x="13" y="26"/>
                    <a:pt x="2" y="33"/>
                  </a:cubicBezTo>
                  <a:cubicBezTo>
                    <a:pt x="0" y="34"/>
                    <a:pt x="2" y="37"/>
                    <a:pt x="5" y="3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0" name="Freeform 1152"/>
            <p:cNvSpPr/>
            <p:nvPr/>
          </p:nvSpPr>
          <p:spPr bwMode="auto">
            <a:xfrm>
              <a:off x="3780" y="1167"/>
              <a:ext cx="72" cy="52"/>
            </a:xfrm>
            <a:custGeom>
              <a:avLst/>
              <a:gdLst>
                <a:gd name="T0" fmla="*/ 4 w 59"/>
                <a:gd name="T1" fmla="*/ 41 h 42"/>
                <a:gd name="T2" fmla="*/ 57 w 59"/>
                <a:gd name="T3" fmla="*/ 5 h 42"/>
                <a:gd name="T4" fmla="*/ 54 w 59"/>
                <a:gd name="T5" fmla="*/ 2 h 42"/>
                <a:gd name="T6" fmla="*/ 2 w 59"/>
                <a:gd name="T7" fmla="*/ 37 h 42"/>
                <a:gd name="T8" fmla="*/ 4 w 59"/>
                <a:gd name="T9" fmla="*/ 4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42">
                  <a:moveTo>
                    <a:pt x="4" y="41"/>
                  </a:moveTo>
                  <a:cubicBezTo>
                    <a:pt x="21" y="29"/>
                    <a:pt x="41" y="20"/>
                    <a:pt x="57" y="5"/>
                  </a:cubicBezTo>
                  <a:cubicBezTo>
                    <a:pt x="59" y="3"/>
                    <a:pt x="56" y="0"/>
                    <a:pt x="54" y="2"/>
                  </a:cubicBezTo>
                  <a:cubicBezTo>
                    <a:pt x="39" y="17"/>
                    <a:pt x="19" y="25"/>
                    <a:pt x="2" y="37"/>
                  </a:cubicBezTo>
                  <a:cubicBezTo>
                    <a:pt x="0" y="38"/>
                    <a:pt x="2" y="42"/>
                    <a:pt x="4" y="4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1" name="Freeform 1153"/>
            <p:cNvSpPr/>
            <p:nvPr/>
          </p:nvSpPr>
          <p:spPr bwMode="auto">
            <a:xfrm>
              <a:off x="3817" y="1174"/>
              <a:ext cx="80" cy="51"/>
            </a:xfrm>
            <a:custGeom>
              <a:avLst/>
              <a:gdLst>
                <a:gd name="T0" fmla="*/ 4 w 66"/>
                <a:gd name="T1" fmla="*/ 41 h 42"/>
                <a:gd name="T2" fmla="*/ 63 w 66"/>
                <a:gd name="T3" fmla="*/ 5 h 42"/>
                <a:gd name="T4" fmla="*/ 62 w 66"/>
                <a:gd name="T5" fmla="*/ 1 h 42"/>
                <a:gd name="T6" fmla="*/ 2 w 66"/>
                <a:gd name="T7" fmla="*/ 37 h 42"/>
                <a:gd name="T8" fmla="*/ 4 w 66"/>
                <a:gd name="T9" fmla="*/ 4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42">
                  <a:moveTo>
                    <a:pt x="4" y="41"/>
                  </a:moveTo>
                  <a:cubicBezTo>
                    <a:pt x="23" y="28"/>
                    <a:pt x="40" y="11"/>
                    <a:pt x="63" y="5"/>
                  </a:cubicBezTo>
                  <a:cubicBezTo>
                    <a:pt x="66" y="4"/>
                    <a:pt x="64" y="0"/>
                    <a:pt x="62" y="1"/>
                  </a:cubicBezTo>
                  <a:cubicBezTo>
                    <a:pt x="39" y="7"/>
                    <a:pt x="21" y="25"/>
                    <a:pt x="2" y="37"/>
                  </a:cubicBezTo>
                  <a:cubicBezTo>
                    <a:pt x="0" y="39"/>
                    <a:pt x="2" y="42"/>
                    <a:pt x="4" y="4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2" name="Freeform 1154"/>
            <p:cNvSpPr/>
            <p:nvPr/>
          </p:nvSpPr>
          <p:spPr bwMode="auto">
            <a:xfrm>
              <a:off x="3860" y="1171"/>
              <a:ext cx="91" cy="51"/>
            </a:xfrm>
            <a:custGeom>
              <a:avLst/>
              <a:gdLst>
                <a:gd name="T0" fmla="*/ 4 w 74"/>
                <a:gd name="T1" fmla="*/ 41 h 42"/>
                <a:gd name="T2" fmla="*/ 34 w 74"/>
                <a:gd name="T3" fmla="*/ 23 h 42"/>
                <a:gd name="T4" fmla="*/ 71 w 74"/>
                <a:gd name="T5" fmla="*/ 4 h 42"/>
                <a:gd name="T6" fmla="*/ 71 w 74"/>
                <a:gd name="T7" fmla="*/ 0 h 42"/>
                <a:gd name="T8" fmla="*/ 44 w 74"/>
                <a:gd name="T9" fmla="*/ 12 h 42"/>
                <a:gd name="T10" fmla="*/ 2 w 74"/>
                <a:gd name="T11" fmla="*/ 37 h 42"/>
                <a:gd name="T12" fmla="*/ 4 w 74"/>
                <a:gd name="T13" fmla="*/ 4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4" h="42">
                  <a:moveTo>
                    <a:pt x="4" y="41"/>
                  </a:moveTo>
                  <a:cubicBezTo>
                    <a:pt x="14" y="35"/>
                    <a:pt x="24" y="29"/>
                    <a:pt x="34" y="23"/>
                  </a:cubicBezTo>
                  <a:cubicBezTo>
                    <a:pt x="43" y="17"/>
                    <a:pt x="60" y="4"/>
                    <a:pt x="71" y="4"/>
                  </a:cubicBezTo>
                  <a:cubicBezTo>
                    <a:pt x="74" y="4"/>
                    <a:pt x="74" y="0"/>
                    <a:pt x="71" y="0"/>
                  </a:cubicBezTo>
                  <a:cubicBezTo>
                    <a:pt x="61" y="0"/>
                    <a:pt x="53" y="7"/>
                    <a:pt x="44" y="12"/>
                  </a:cubicBezTo>
                  <a:cubicBezTo>
                    <a:pt x="30" y="20"/>
                    <a:pt x="16" y="28"/>
                    <a:pt x="2" y="37"/>
                  </a:cubicBezTo>
                  <a:cubicBezTo>
                    <a:pt x="0" y="39"/>
                    <a:pt x="2" y="42"/>
                    <a:pt x="4" y="4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3" name="Freeform 1155"/>
            <p:cNvSpPr/>
            <p:nvPr/>
          </p:nvSpPr>
          <p:spPr bwMode="auto">
            <a:xfrm>
              <a:off x="3914" y="1175"/>
              <a:ext cx="65" cy="41"/>
            </a:xfrm>
            <a:custGeom>
              <a:avLst/>
              <a:gdLst>
                <a:gd name="T0" fmla="*/ 4 w 53"/>
                <a:gd name="T1" fmla="*/ 32 h 34"/>
                <a:gd name="T2" fmla="*/ 51 w 53"/>
                <a:gd name="T3" fmla="*/ 5 h 34"/>
                <a:gd name="T4" fmla="*/ 49 w 53"/>
                <a:gd name="T5" fmla="*/ 1 h 34"/>
                <a:gd name="T6" fmla="*/ 2 w 53"/>
                <a:gd name="T7" fmla="*/ 29 h 34"/>
                <a:gd name="T8" fmla="*/ 4 w 53"/>
                <a:gd name="T9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34">
                  <a:moveTo>
                    <a:pt x="4" y="32"/>
                  </a:moveTo>
                  <a:cubicBezTo>
                    <a:pt x="20" y="23"/>
                    <a:pt x="37" y="16"/>
                    <a:pt x="51" y="5"/>
                  </a:cubicBezTo>
                  <a:cubicBezTo>
                    <a:pt x="53" y="3"/>
                    <a:pt x="51" y="0"/>
                    <a:pt x="49" y="1"/>
                  </a:cubicBezTo>
                  <a:cubicBezTo>
                    <a:pt x="35" y="12"/>
                    <a:pt x="18" y="20"/>
                    <a:pt x="2" y="29"/>
                  </a:cubicBezTo>
                  <a:cubicBezTo>
                    <a:pt x="0" y="30"/>
                    <a:pt x="2" y="34"/>
                    <a:pt x="4" y="3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4" name="Freeform 1156"/>
            <p:cNvSpPr/>
            <p:nvPr/>
          </p:nvSpPr>
          <p:spPr bwMode="auto">
            <a:xfrm>
              <a:off x="3944" y="1180"/>
              <a:ext cx="76" cy="43"/>
            </a:xfrm>
            <a:custGeom>
              <a:avLst/>
              <a:gdLst>
                <a:gd name="T0" fmla="*/ 4 w 62"/>
                <a:gd name="T1" fmla="*/ 35 h 36"/>
                <a:gd name="T2" fmla="*/ 59 w 62"/>
                <a:gd name="T3" fmla="*/ 4 h 36"/>
                <a:gd name="T4" fmla="*/ 59 w 62"/>
                <a:gd name="T5" fmla="*/ 0 h 36"/>
                <a:gd name="T6" fmla="*/ 2 w 62"/>
                <a:gd name="T7" fmla="*/ 31 h 36"/>
                <a:gd name="T8" fmla="*/ 4 w 62"/>
                <a:gd name="T9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36">
                  <a:moveTo>
                    <a:pt x="4" y="35"/>
                  </a:moveTo>
                  <a:cubicBezTo>
                    <a:pt x="21" y="24"/>
                    <a:pt x="38" y="7"/>
                    <a:pt x="59" y="4"/>
                  </a:cubicBezTo>
                  <a:cubicBezTo>
                    <a:pt x="62" y="4"/>
                    <a:pt x="62" y="0"/>
                    <a:pt x="59" y="0"/>
                  </a:cubicBezTo>
                  <a:cubicBezTo>
                    <a:pt x="37" y="3"/>
                    <a:pt x="20" y="20"/>
                    <a:pt x="2" y="31"/>
                  </a:cubicBezTo>
                  <a:cubicBezTo>
                    <a:pt x="0" y="33"/>
                    <a:pt x="2" y="36"/>
                    <a:pt x="4" y="3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5" name="Freeform 1157"/>
            <p:cNvSpPr/>
            <p:nvPr/>
          </p:nvSpPr>
          <p:spPr bwMode="auto">
            <a:xfrm>
              <a:off x="3985" y="1192"/>
              <a:ext cx="69" cy="35"/>
            </a:xfrm>
            <a:custGeom>
              <a:avLst/>
              <a:gdLst>
                <a:gd name="T0" fmla="*/ 4 w 57"/>
                <a:gd name="T1" fmla="*/ 28 h 29"/>
                <a:gd name="T2" fmla="*/ 54 w 57"/>
                <a:gd name="T3" fmla="*/ 4 h 29"/>
                <a:gd name="T4" fmla="*/ 54 w 57"/>
                <a:gd name="T5" fmla="*/ 0 h 29"/>
                <a:gd name="T6" fmla="*/ 2 w 57"/>
                <a:gd name="T7" fmla="*/ 24 h 29"/>
                <a:gd name="T8" fmla="*/ 4 w 57"/>
                <a:gd name="T9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29">
                  <a:moveTo>
                    <a:pt x="4" y="28"/>
                  </a:moveTo>
                  <a:cubicBezTo>
                    <a:pt x="20" y="19"/>
                    <a:pt x="36" y="6"/>
                    <a:pt x="54" y="4"/>
                  </a:cubicBezTo>
                  <a:cubicBezTo>
                    <a:pt x="57" y="4"/>
                    <a:pt x="57" y="0"/>
                    <a:pt x="54" y="0"/>
                  </a:cubicBezTo>
                  <a:cubicBezTo>
                    <a:pt x="35" y="1"/>
                    <a:pt x="19" y="15"/>
                    <a:pt x="2" y="24"/>
                  </a:cubicBezTo>
                  <a:cubicBezTo>
                    <a:pt x="0" y="26"/>
                    <a:pt x="2" y="29"/>
                    <a:pt x="4" y="2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6" name="Freeform 1158"/>
            <p:cNvSpPr/>
            <p:nvPr/>
          </p:nvSpPr>
          <p:spPr bwMode="auto">
            <a:xfrm>
              <a:off x="4009" y="1217"/>
              <a:ext cx="57" cy="31"/>
            </a:xfrm>
            <a:custGeom>
              <a:avLst/>
              <a:gdLst>
                <a:gd name="T0" fmla="*/ 4 w 47"/>
                <a:gd name="T1" fmla="*/ 23 h 25"/>
                <a:gd name="T2" fmla="*/ 44 w 47"/>
                <a:gd name="T3" fmla="*/ 4 h 25"/>
                <a:gd name="T4" fmla="*/ 44 w 47"/>
                <a:gd name="T5" fmla="*/ 0 h 25"/>
                <a:gd name="T6" fmla="*/ 2 w 47"/>
                <a:gd name="T7" fmla="*/ 20 h 25"/>
                <a:gd name="T8" fmla="*/ 4 w 47"/>
                <a:gd name="T9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5">
                  <a:moveTo>
                    <a:pt x="4" y="23"/>
                  </a:moveTo>
                  <a:cubicBezTo>
                    <a:pt x="16" y="16"/>
                    <a:pt x="29" y="6"/>
                    <a:pt x="44" y="4"/>
                  </a:cubicBezTo>
                  <a:cubicBezTo>
                    <a:pt x="47" y="4"/>
                    <a:pt x="47" y="0"/>
                    <a:pt x="44" y="0"/>
                  </a:cubicBezTo>
                  <a:cubicBezTo>
                    <a:pt x="28" y="2"/>
                    <a:pt x="15" y="12"/>
                    <a:pt x="2" y="20"/>
                  </a:cubicBezTo>
                  <a:cubicBezTo>
                    <a:pt x="0" y="21"/>
                    <a:pt x="2" y="25"/>
                    <a:pt x="4" y="2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7" name="Freeform 1159"/>
            <p:cNvSpPr/>
            <p:nvPr/>
          </p:nvSpPr>
          <p:spPr bwMode="auto">
            <a:xfrm>
              <a:off x="4018" y="1250"/>
              <a:ext cx="51" cy="28"/>
            </a:xfrm>
            <a:custGeom>
              <a:avLst/>
              <a:gdLst>
                <a:gd name="T0" fmla="*/ 4 w 42"/>
                <a:gd name="T1" fmla="*/ 22 h 23"/>
                <a:gd name="T2" fmla="*/ 39 w 42"/>
                <a:gd name="T3" fmla="*/ 4 h 23"/>
                <a:gd name="T4" fmla="*/ 38 w 42"/>
                <a:gd name="T5" fmla="*/ 0 h 23"/>
                <a:gd name="T6" fmla="*/ 2 w 42"/>
                <a:gd name="T7" fmla="*/ 18 h 23"/>
                <a:gd name="T8" fmla="*/ 4 w 42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3">
                  <a:moveTo>
                    <a:pt x="4" y="22"/>
                  </a:moveTo>
                  <a:cubicBezTo>
                    <a:pt x="15" y="15"/>
                    <a:pt x="26" y="7"/>
                    <a:pt x="39" y="4"/>
                  </a:cubicBezTo>
                  <a:cubicBezTo>
                    <a:pt x="42" y="4"/>
                    <a:pt x="40" y="0"/>
                    <a:pt x="38" y="0"/>
                  </a:cubicBezTo>
                  <a:cubicBezTo>
                    <a:pt x="25" y="3"/>
                    <a:pt x="14" y="11"/>
                    <a:pt x="2" y="18"/>
                  </a:cubicBezTo>
                  <a:cubicBezTo>
                    <a:pt x="0" y="19"/>
                    <a:pt x="2" y="23"/>
                    <a:pt x="4" y="2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8" name="Freeform 1160"/>
            <p:cNvSpPr/>
            <p:nvPr/>
          </p:nvSpPr>
          <p:spPr bwMode="auto">
            <a:xfrm>
              <a:off x="4018" y="1276"/>
              <a:ext cx="51" cy="33"/>
            </a:xfrm>
            <a:custGeom>
              <a:avLst/>
              <a:gdLst>
                <a:gd name="T0" fmla="*/ 4 w 42"/>
                <a:gd name="T1" fmla="*/ 26 h 27"/>
                <a:gd name="T2" fmla="*/ 39 w 42"/>
                <a:gd name="T3" fmla="*/ 5 h 27"/>
                <a:gd name="T4" fmla="*/ 37 w 42"/>
                <a:gd name="T5" fmla="*/ 1 h 27"/>
                <a:gd name="T6" fmla="*/ 2 w 42"/>
                <a:gd name="T7" fmla="*/ 22 h 27"/>
                <a:gd name="T8" fmla="*/ 4 w 42"/>
                <a:gd name="T9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7">
                  <a:moveTo>
                    <a:pt x="4" y="26"/>
                  </a:moveTo>
                  <a:cubicBezTo>
                    <a:pt x="16" y="18"/>
                    <a:pt x="27" y="11"/>
                    <a:pt x="39" y="5"/>
                  </a:cubicBezTo>
                  <a:cubicBezTo>
                    <a:pt x="42" y="4"/>
                    <a:pt x="40" y="0"/>
                    <a:pt x="37" y="1"/>
                  </a:cubicBezTo>
                  <a:cubicBezTo>
                    <a:pt x="25" y="7"/>
                    <a:pt x="14" y="15"/>
                    <a:pt x="2" y="22"/>
                  </a:cubicBezTo>
                  <a:cubicBezTo>
                    <a:pt x="0" y="24"/>
                    <a:pt x="2" y="27"/>
                    <a:pt x="4" y="2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9" name="Freeform 1161"/>
            <p:cNvSpPr/>
            <p:nvPr/>
          </p:nvSpPr>
          <p:spPr bwMode="auto">
            <a:xfrm>
              <a:off x="4013" y="1315"/>
              <a:ext cx="45" cy="24"/>
            </a:xfrm>
            <a:custGeom>
              <a:avLst/>
              <a:gdLst>
                <a:gd name="T0" fmla="*/ 4 w 37"/>
                <a:gd name="T1" fmla="*/ 19 h 20"/>
                <a:gd name="T2" fmla="*/ 35 w 37"/>
                <a:gd name="T3" fmla="*/ 5 h 20"/>
                <a:gd name="T4" fmla="*/ 35 w 37"/>
                <a:gd name="T5" fmla="*/ 1 h 20"/>
                <a:gd name="T6" fmla="*/ 2 w 37"/>
                <a:gd name="T7" fmla="*/ 15 h 20"/>
                <a:gd name="T8" fmla="*/ 4 w 37"/>
                <a:gd name="T9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20">
                  <a:moveTo>
                    <a:pt x="4" y="19"/>
                  </a:moveTo>
                  <a:cubicBezTo>
                    <a:pt x="13" y="14"/>
                    <a:pt x="24" y="4"/>
                    <a:pt x="35" y="5"/>
                  </a:cubicBezTo>
                  <a:cubicBezTo>
                    <a:pt x="37" y="5"/>
                    <a:pt x="37" y="1"/>
                    <a:pt x="35" y="1"/>
                  </a:cubicBezTo>
                  <a:cubicBezTo>
                    <a:pt x="23" y="0"/>
                    <a:pt x="12" y="10"/>
                    <a:pt x="2" y="15"/>
                  </a:cubicBezTo>
                  <a:cubicBezTo>
                    <a:pt x="0" y="17"/>
                    <a:pt x="2" y="20"/>
                    <a:pt x="4" y="1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0" name="Freeform 1162"/>
            <p:cNvSpPr/>
            <p:nvPr/>
          </p:nvSpPr>
          <p:spPr bwMode="auto">
            <a:xfrm>
              <a:off x="4005" y="1332"/>
              <a:ext cx="53" cy="30"/>
            </a:xfrm>
            <a:custGeom>
              <a:avLst/>
              <a:gdLst>
                <a:gd name="T0" fmla="*/ 5 w 43"/>
                <a:gd name="T1" fmla="*/ 24 h 25"/>
                <a:gd name="T2" fmla="*/ 41 w 43"/>
                <a:gd name="T3" fmla="*/ 5 h 25"/>
                <a:gd name="T4" fmla="*/ 38 w 43"/>
                <a:gd name="T5" fmla="*/ 1 h 25"/>
                <a:gd name="T6" fmla="*/ 3 w 43"/>
                <a:gd name="T7" fmla="*/ 20 h 25"/>
                <a:gd name="T8" fmla="*/ 5 w 43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25">
                  <a:moveTo>
                    <a:pt x="5" y="24"/>
                  </a:moveTo>
                  <a:cubicBezTo>
                    <a:pt x="17" y="18"/>
                    <a:pt x="29" y="11"/>
                    <a:pt x="41" y="5"/>
                  </a:cubicBezTo>
                  <a:cubicBezTo>
                    <a:pt x="43" y="4"/>
                    <a:pt x="41" y="0"/>
                    <a:pt x="38" y="1"/>
                  </a:cubicBezTo>
                  <a:cubicBezTo>
                    <a:pt x="26" y="7"/>
                    <a:pt x="15" y="14"/>
                    <a:pt x="3" y="20"/>
                  </a:cubicBezTo>
                  <a:cubicBezTo>
                    <a:pt x="0" y="21"/>
                    <a:pt x="2" y="25"/>
                    <a:pt x="5" y="2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1" name="Freeform 1163"/>
            <p:cNvSpPr/>
            <p:nvPr/>
          </p:nvSpPr>
          <p:spPr bwMode="auto">
            <a:xfrm>
              <a:off x="4174" y="1309"/>
              <a:ext cx="61" cy="40"/>
            </a:xfrm>
            <a:custGeom>
              <a:avLst/>
              <a:gdLst>
                <a:gd name="T0" fmla="*/ 5 w 50"/>
                <a:gd name="T1" fmla="*/ 32 h 33"/>
                <a:gd name="T2" fmla="*/ 48 w 50"/>
                <a:gd name="T3" fmla="*/ 5 h 33"/>
                <a:gd name="T4" fmla="*/ 46 w 50"/>
                <a:gd name="T5" fmla="*/ 2 h 33"/>
                <a:gd name="T6" fmla="*/ 2 w 50"/>
                <a:gd name="T7" fmla="*/ 28 h 33"/>
                <a:gd name="T8" fmla="*/ 5 w 50"/>
                <a:gd name="T9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33">
                  <a:moveTo>
                    <a:pt x="5" y="32"/>
                  </a:moveTo>
                  <a:cubicBezTo>
                    <a:pt x="19" y="23"/>
                    <a:pt x="34" y="16"/>
                    <a:pt x="48" y="5"/>
                  </a:cubicBezTo>
                  <a:cubicBezTo>
                    <a:pt x="50" y="4"/>
                    <a:pt x="48" y="0"/>
                    <a:pt x="46" y="2"/>
                  </a:cubicBezTo>
                  <a:cubicBezTo>
                    <a:pt x="32" y="12"/>
                    <a:pt x="17" y="19"/>
                    <a:pt x="2" y="28"/>
                  </a:cubicBezTo>
                  <a:cubicBezTo>
                    <a:pt x="0" y="29"/>
                    <a:pt x="2" y="33"/>
                    <a:pt x="5" y="3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2" name="Freeform 1164"/>
            <p:cNvSpPr/>
            <p:nvPr/>
          </p:nvSpPr>
          <p:spPr bwMode="auto">
            <a:xfrm>
              <a:off x="4171" y="1293"/>
              <a:ext cx="55" cy="40"/>
            </a:xfrm>
            <a:custGeom>
              <a:avLst/>
              <a:gdLst>
                <a:gd name="T0" fmla="*/ 4 w 45"/>
                <a:gd name="T1" fmla="*/ 31 h 33"/>
                <a:gd name="T2" fmla="*/ 43 w 45"/>
                <a:gd name="T3" fmla="*/ 5 h 33"/>
                <a:gd name="T4" fmla="*/ 40 w 45"/>
                <a:gd name="T5" fmla="*/ 2 h 33"/>
                <a:gd name="T6" fmla="*/ 2 w 45"/>
                <a:gd name="T7" fmla="*/ 28 h 33"/>
                <a:gd name="T8" fmla="*/ 4 w 45"/>
                <a:gd name="T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33">
                  <a:moveTo>
                    <a:pt x="4" y="31"/>
                  </a:moveTo>
                  <a:cubicBezTo>
                    <a:pt x="17" y="23"/>
                    <a:pt x="31" y="15"/>
                    <a:pt x="43" y="5"/>
                  </a:cubicBezTo>
                  <a:cubicBezTo>
                    <a:pt x="45" y="3"/>
                    <a:pt x="42" y="0"/>
                    <a:pt x="40" y="2"/>
                  </a:cubicBezTo>
                  <a:cubicBezTo>
                    <a:pt x="28" y="12"/>
                    <a:pt x="15" y="20"/>
                    <a:pt x="2" y="28"/>
                  </a:cubicBezTo>
                  <a:cubicBezTo>
                    <a:pt x="0" y="29"/>
                    <a:pt x="2" y="33"/>
                    <a:pt x="4" y="3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3" name="Freeform 1165"/>
            <p:cNvSpPr/>
            <p:nvPr/>
          </p:nvSpPr>
          <p:spPr bwMode="auto">
            <a:xfrm>
              <a:off x="4170" y="1270"/>
              <a:ext cx="58" cy="39"/>
            </a:xfrm>
            <a:custGeom>
              <a:avLst/>
              <a:gdLst>
                <a:gd name="T0" fmla="*/ 4 w 48"/>
                <a:gd name="T1" fmla="*/ 31 h 32"/>
                <a:gd name="T2" fmla="*/ 46 w 48"/>
                <a:gd name="T3" fmla="*/ 5 h 32"/>
                <a:gd name="T4" fmla="*/ 43 w 48"/>
                <a:gd name="T5" fmla="*/ 1 h 32"/>
                <a:gd name="T6" fmla="*/ 2 w 48"/>
                <a:gd name="T7" fmla="*/ 27 h 32"/>
                <a:gd name="T8" fmla="*/ 4 w 48"/>
                <a:gd name="T9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2">
                  <a:moveTo>
                    <a:pt x="4" y="31"/>
                  </a:moveTo>
                  <a:cubicBezTo>
                    <a:pt x="18" y="22"/>
                    <a:pt x="32" y="13"/>
                    <a:pt x="46" y="5"/>
                  </a:cubicBezTo>
                  <a:cubicBezTo>
                    <a:pt x="48" y="3"/>
                    <a:pt x="46" y="0"/>
                    <a:pt x="43" y="1"/>
                  </a:cubicBezTo>
                  <a:cubicBezTo>
                    <a:pt x="29" y="9"/>
                    <a:pt x="16" y="18"/>
                    <a:pt x="2" y="27"/>
                  </a:cubicBezTo>
                  <a:cubicBezTo>
                    <a:pt x="0" y="29"/>
                    <a:pt x="2" y="32"/>
                    <a:pt x="4" y="3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4" name="Freeform 1166"/>
            <p:cNvSpPr/>
            <p:nvPr/>
          </p:nvSpPr>
          <p:spPr bwMode="auto">
            <a:xfrm>
              <a:off x="4174" y="1244"/>
              <a:ext cx="53" cy="38"/>
            </a:xfrm>
            <a:custGeom>
              <a:avLst/>
              <a:gdLst>
                <a:gd name="T0" fmla="*/ 5 w 44"/>
                <a:gd name="T1" fmla="*/ 30 h 31"/>
                <a:gd name="T2" fmla="*/ 42 w 44"/>
                <a:gd name="T3" fmla="*/ 5 h 31"/>
                <a:gd name="T4" fmla="*/ 39 w 44"/>
                <a:gd name="T5" fmla="*/ 2 h 31"/>
                <a:gd name="T6" fmla="*/ 2 w 44"/>
                <a:gd name="T7" fmla="*/ 26 h 31"/>
                <a:gd name="T8" fmla="*/ 5 w 44"/>
                <a:gd name="T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31">
                  <a:moveTo>
                    <a:pt x="5" y="30"/>
                  </a:moveTo>
                  <a:cubicBezTo>
                    <a:pt x="17" y="22"/>
                    <a:pt x="30" y="14"/>
                    <a:pt x="42" y="5"/>
                  </a:cubicBezTo>
                  <a:cubicBezTo>
                    <a:pt x="44" y="3"/>
                    <a:pt x="41" y="0"/>
                    <a:pt x="39" y="2"/>
                  </a:cubicBezTo>
                  <a:cubicBezTo>
                    <a:pt x="28" y="11"/>
                    <a:pt x="15" y="18"/>
                    <a:pt x="2" y="26"/>
                  </a:cubicBezTo>
                  <a:cubicBezTo>
                    <a:pt x="0" y="28"/>
                    <a:pt x="2" y="31"/>
                    <a:pt x="5" y="3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5" name="Freeform 1167"/>
            <p:cNvSpPr/>
            <p:nvPr/>
          </p:nvSpPr>
          <p:spPr bwMode="auto">
            <a:xfrm>
              <a:off x="4169" y="1144"/>
              <a:ext cx="168" cy="109"/>
            </a:xfrm>
            <a:custGeom>
              <a:avLst/>
              <a:gdLst>
                <a:gd name="T0" fmla="*/ 4 w 138"/>
                <a:gd name="T1" fmla="*/ 88 h 89"/>
                <a:gd name="T2" fmla="*/ 136 w 138"/>
                <a:gd name="T3" fmla="*/ 5 h 89"/>
                <a:gd name="T4" fmla="*/ 134 w 138"/>
                <a:gd name="T5" fmla="*/ 1 h 89"/>
                <a:gd name="T6" fmla="*/ 2 w 138"/>
                <a:gd name="T7" fmla="*/ 84 h 89"/>
                <a:gd name="T8" fmla="*/ 4 w 138"/>
                <a:gd name="T9" fmla="*/ 8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" h="89">
                  <a:moveTo>
                    <a:pt x="4" y="88"/>
                  </a:moveTo>
                  <a:cubicBezTo>
                    <a:pt x="48" y="60"/>
                    <a:pt x="94" y="36"/>
                    <a:pt x="136" y="5"/>
                  </a:cubicBezTo>
                  <a:cubicBezTo>
                    <a:pt x="138" y="3"/>
                    <a:pt x="136" y="0"/>
                    <a:pt x="134" y="1"/>
                  </a:cubicBezTo>
                  <a:cubicBezTo>
                    <a:pt x="93" y="33"/>
                    <a:pt x="46" y="56"/>
                    <a:pt x="2" y="84"/>
                  </a:cubicBezTo>
                  <a:cubicBezTo>
                    <a:pt x="0" y="86"/>
                    <a:pt x="2" y="89"/>
                    <a:pt x="4" y="8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6" name="Freeform 1168"/>
            <p:cNvSpPr/>
            <p:nvPr/>
          </p:nvSpPr>
          <p:spPr bwMode="auto">
            <a:xfrm>
              <a:off x="4177" y="1143"/>
              <a:ext cx="120" cy="65"/>
            </a:xfrm>
            <a:custGeom>
              <a:avLst/>
              <a:gdLst>
                <a:gd name="T0" fmla="*/ 5 w 98"/>
                <a:gd name="T1" fmla="*/ 52 h 53"/>
                <a:gd name="T2" fmla="*/ 96 w 98"/>
                <a:gd name="T3" fmla="*/ 5 h 53"/>
                <a:gd name="T4" fmla="*/ 95 w 98"/>
                <a:gd name="T5" fmla="*/ 1 h 53"/>
                <a:gd name="T6" fmla="*/ 3 w 98"/>
                <a:gd name="T7" fmla="*/ 48 h 53"/>
                <a:gd name="T8" fmla="*/ 5 w 98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53">
                  <a:moveTo>
                    <a:pt x="5" y="52"/>
                  </a:moveTo>
                  <a:cubicBezTo>
                    <a:pt x="35" y="35"/>
                    <a:pt x="64" y="18"/>
                    <a:pt x="96" y="5"/>
                  </a:cubicBezTo>
                  <a:cubicBezTo>
                    <a:pt x="98" y="4"/>
                    <a:pt x="97" y="0"/>
                    <a:pt x="95" y="1"/>
                  </a:cubicBezTo>
                  <a:cubicBezTo>
                    <a:pt x="63" y="14"/>
                    <a:pt x="33" y="31"/>
                    <a:pt x="3" y="48"/>
                  </a:cubicBezTo>
                  <a:cubicBezTo>
                    <a:pt x="0" y="49"/>
                    <a:pt x="2" y="53"/>
                    <a:pt x="5" y="5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7" name="Freeform 1169"/>
            <p:cNvSpPr/>
            <p:nvPr/>
          </p:nvSpPr>
          <p:spPr bwMode="auto">
            <a:xfrm>
              <a:off x="4174" y="1145"/>
              <a:ext cx="73" cy="46"/>
            </a:xfrm>
            <a:custGeom>
              <a:avLst/>
              <a:gdLst>
                <a:gd name="T0" fmla="*/ 5 w 60"/>
                <a:gd name="T1" fmla="*/ 35 h 37"/>
                <a:gd name="T2" fmla="*/ 58 w 60"/>
                <a:gd name="T3" fmla="*/ 5 h 37"/>
                <a:gd name="T4" fmla="*/ 56 w 60"/>
                <a:gd name="T5" fmla="*/ 1 h 37"/>
                <a:gd name="T6" fmla="*/ 2 w 60"/>
                <a:gd name="T7" fmla="*/ 32 h 37"/>
                <a:gd name="T8" fmla="*/ 5 w 60"/>
                <a:gd name="T9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37">
                  <a:moveTo>
                    <a:pt x="5" y="35"/>
                  </a:moveTo>
                  <a:cubicBezTo>
                    <a:pt x="22" y="25"/>
                    <a:pt x="39" y="14"/>
                    <a:pt x="58" y="5"/>
                  </a:cubicBezTo>
                  <a:cubicBezTo>
                    <a:pt x="60" y="4"/>
                    <a:pt x="58" y="0"/>
                    <a:pt x="56" y="1"/>
                  </a:cubicBezTo>
                  <a:cubicBezTo>
                    <a:pt x="37" y="10"/>
                    <a:pt x="20" y="21"/>
                    <a:pt x="2" y="32"/>
                  </a:cubicBezTo>
                  <a:cubicBezTo>
                    <a:pt x="0" y="33"/>
                    <a:pt x="2" y="37"/>
                    <a:pt x="5" y="3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8" name="Freeform 1170"/>
            <p:cNvSpPr/>
            <p:nvPr/>
          </p:nvSpPr>
          <p:spPr bwMode="auto">
            <a:xfrm>
              <a:off x="4170" y="1139"/>
              <a:ext cx="44" cy="26"/>
            </a:xfrm>
            <a:custGeom>
              <a:avLst/>
              <a:gdLst>
                <a:gd name="T0" fmla="*/ 4 w 36"/>
                <a:gd name="T1" fmla="*/ 20 h 21"/>
                <a:gd name="T2" fmla="*/ 33 w 36"/>
                <a:gd name="T3" fmla="*/ 4 h 21"/>
                <a:gd name="T4" fmla="*/ 32 w 36"/>
                <a:gd name="T5" fmla="*/ 1 h 21"/>
                <a:gd name="T6" fmla="*/ 2 w 36"/>
                <a:gd name="T7" fmla="*/ 16 h 21"/>
                <a:gd name="T8" fmla="*/ 4 w 36"/>
                <a:gd name="T9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1">
                  <a:moveTo>
                    <a:pt x="4" y="20"/>
                  </a:moveTo>
                  <a:cubicBezTo>
                    <a:pt x="14" y="15"/>
                    <a:pt x="24" y="10"/>
                    <a:pt x="33" y="4"/>
                  </a:cubicBezTo>
                  <a:cubicBezTo>
                    <a:pt x="36" y="3"/>
                    <a:pt x="34" y="0"/>
                    <a:pt x="32" y="1"/>
                  </a:cubicBezTo>
                  <a:cubicBezTo>
                    <a:pt x="22" y="7"/>
                    <a:pt x="12" y="11"/>
                    <a:pt x="2" y="16"/>
                  </a:cubicBezTo>
                  <a:cubicBezTo>
                    <a:pt x="0" y="17"/>
                    <a:pt x="2" y="21"/>
                    <a:pt x="4" y="2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9" name="Freeform 1171"/>
            <p:cNvSpPr/>
            <p:nvPr/>
          </p:nvSpPr>
          <p:spPr bwMode="auto">
            <a:xfrm>
              <a:off x="4288" y="1148"/>
              <a:ext cx="104" cy="60"/>
            </a:xfrm>
            <a:custGeom>
              <a:avLst/>
              <a:gdLst>
                <a:gd name="T0" fmla="*/ 4 w 85"/>
                <a:gd name="T1" fmla="*/ 48 h 49"/>
                <a:gd name="T2" fmla="*/ 83 w 85"/>
                <a:gd name="T3" fmla="*/ 5 h 49"/>
                <a:gd name="T4" fmla="*/ 81 w 85"/>
                <a:gd name="T5" fmla="*/ 2 h 49"/>
                <a:gd name="T6" fmla="*/ 2 w 85"/>
                <a:gd name="T7" fmla="*/ 44 h 49"/>
                <a:gd name="T8" fmla="*/ 4 w 85"/>
                <a:gd name="T9" fmla="*/ 4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49">
                  <a:moveTo>
                    <a:pt x="4" y="48"/>
                  </a:moveTo>
                  <a:cubicBezTo>
                    <a:pt x="30" y="33"/>
                    <a:pt x="57" y="20"/>
                    <a:pt x="83" y="5"/>
                  </a:cubicBezTo>
                  <a:cubicBezTo>
                    <a:pt x="85" y="4"/>
                    <a:pt x="83" y="0"/>
                    <a:pt x="81" y="2"/>
                  </a:cubicBezTo>
                  <a:cubicBezTo>
                    <a:pt x="55" y="17"/>
                    <a:pt x="28" y="29"/>
                    <a:pt x="2" y="44"/>
                  </a:cubicBezTo>
                  <a:cubicBezTo>
                    <a:pt x="0" y="45"/>
                    <a:pt x="2" y="49"/>
                    <a:pt x="4" y="4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0" name="Freeform 1172"/>
            <p:cNvSpPr/>
            <p:nvPr/>
          </p:nvSpPr>
          <p:spPr bwMode="auto">
            <a:xfrm>
              <a:off x="4350" y="1137"/>
              <a:ext cx="109" cy="62"/>
            </a:xfrm>
            <a:custGeom>
              <a:avLst/>
              <a:gdLst>
                <a:gd name="T0" fmla="*/ 5 w 89"/>
                <a:gd name="T1" fmla="*/ 50 h 51"/>
                <a:gd name="T2" fmla="*/ 46 w 89"/>
                <a:gd name="T3" fmla="*/ 28 h 51"/>
                <a:gd name="T4" fmla="*/ 87 w 89"/>
                <a:gd name="T5" fmla="*/ 4 h 51"/>
                <a:gd name="T6" fmla="*/ 85 w 89"/>
                <a:gd name="T7" fmla="*/ 1 h 51"/>
                <a:gd name="T8" fmla="*/ 49 w 89"/>
                <a:gd name="T9" fmla="*/ 22 h 51"/>
                <a:gd name="T10" fmla="*/ 3 w 89"/>
                <a:gd name="T11" fmla="*/ 47 h 51"/>
                <a:gd name="T12" fmla="*/ 5 w 89"/>
                <a:gd name="T13" fmla="*/ 5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51">
                  <a:moveTo>
                    <a:pt x="5" y="50"/>
                  </a:moveTo>
                  <a:cubicBezTo>
                    <a:pt x="18" y="42"/>
                    <a:pt x="32" y="35"/>
                    <a:pt x="46" y="28"/>
                  </a:cubicBezTo>
                  <a:cubicBezTo>
                    <a:pt x="60" y="21"/>
                    <a:pt x="73" y="11"/>
                    <a:pt x="87" y="4"/>
                  </a:cubicBezTo>
                  <a:cubicBezTo>
                    <a:pt x="89" y="3"/>
                    <a:pt x="87" y="0"/>
                    <a:pt x="85" y="1"/>
                  </a:cubicBezTo>
                  <a:cubicBezTo>
                    <a:pt x="72" y="7"/>
                    <a:pt x="61" y="15"/>
                    <a:pt x="49" y="22"/>
                  </a:cubicBezTo>
                  <a:cubicBezTo>
                    <a:pt x="34" y="30"/>
                    <a:pt x="18" y="38"/>
                    <a:pt x="3" y="47"/>
                  </a:cubicBezTo>
                  <a:cubicBezTo>
                    <a:pt x="0" y="48"/>
                    <a:pt x="3" y="51"/>
                    <a:pt x="5" y="5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1" name="Freeform 1173"/>
            <p:cNvSpPr/>
            <p:nvPr/>
          </p:nvSpPr>
          <p:spPr bwMode="auto">
            <a:xfrm>
              <a:off x="4411" y="1148"/>
              <a:ext cx="71" cy="43"/>
            </a:xfrm>
            <a:custGeom>
              <a:avLst/>
              <a:gdLst>
                <a:gd name="T0" fmla="*/ 5 w 58"/>
                <a:gd name="T1" fmla="*/ 33 h 35"/>
                <a:gd name="T2" fmla="*/ 55 w 58"/>
                <a:gd name="T3" fmla="*/ 5 h 35"/>
                <a:gd name="T4" fmla="*/ 53 w 58"/>
                <a:gd name="T5" fmla="*/ 2 h 35"/>
                <a:gd name="T6" fmla="*/ 3 w 58"/>
                <a:gd name="T7" fmla="*/ 30 h 35"/>
                <a:gd name="T8" fmla="*/ 5 w 58"/>
                <a:gd name="T9" fmla="*/ 3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" y="33"/>
                  </a:moveTo>
                  <a:cubicBezTo>
                    <a:pt x="22" y="24"/>
                    <a:pt x="38" y="15"/>
                    <a:pt x="55" y="5"/>
                  </a:cubicBezTo>
                  <a:cubicBezTo>
                    <a:pt x="58" y="4"/>
                    <a:pt x="55" y="0"/>
                    <a:pt x="53" y="2"/>
                  </a:cubicBezTo>
                  <a:cubicBezTo>
                    <a:pt x="37" y="11"/>
                    <a:pt x="20" y="21"/>
                    <a:pt x="3" y="30"/>
                  </a:cubicBezTo>
                  <a:cubicBezTo>
                    <a:pt x="0" y="31"/>
                    <a:pt x="3" y="35"/>
                    <a:pt x="5" y="3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2" name="Freeform 1174"/>
            <p:cNvSpPr/>
            <p:nvPr/>
          </p:nvSpPr>
          <p:spPr bwMode="auto">
            <a:xfrm>
              <a:off x="4428" y="1088"/>
              <a:ext cx="65" cy="48"/>
            </a:xfrm>
            <a:custGeom>
              <a:avLst/>
              <a:gdLst>
                <a:gd name="T0" fmla="*/ 4 w 53"/>
                <a:gd name="T1" fmla="*/ 38 h 39"/>
                <a:gd name="T2" fmla="*/ 51 w 53"/>
                <a:gd name="T3" fmla="*/ 5 h 39"/>
                <a:gd name="T4" fmla="*/ 47 w 53"/>
                <a:gd name="T5" fmla="*/ 2 h 39"/>
                <a:gd name="T6" fmla="*/ 2 w 53"/>
                <a:gd name="T7" fmla="*/ 34 h 39"/>
                <a:gd name="T8" fmla="*/ 4 w 53"/>
                <a:gd name="T9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39">
                  <a:moveTo>
                    <a:pt x="4" y="38"/>
                  </a:moveTo>
                  <a:cubicBezTo>
                    <a:pt x="20" y="26"/>
                    <a:pt x="36" y="18"/>
                    <a:pt x="51" y="5"/>
                  </a:cubicBezTo>
                  <a:cubicBezTo>
                    <a:pt x="53" y="3"/>
                    <a:pt x="49" y="0"/>
                    <a:pt x="47" y="2"/>
                  </a:cubicBezTo>
                  <a:cubicBezTo>
                    <a:pt x="34" y="15"/>
                    <a:pt x="17" y="23"/>
                    <a:pt x="2" y="34"/>
                  </a:cubicBezTo>
                  <a:cubicBezTo>
                    <a:pt x="0" y="36"/>
                    <a:pt x="2" y="39"/>
                    <a:pt x="4" y="3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3" name="Freeform 1175"/>
            <p:cNvSpPr/>
            <p:nvPr/>
          </p:nvSpPr>
          <p:spPr bwMode="auto">
            <a:xfrm>
              <a:off x="4442" y="1059"/>
              <a:ext cx="46" cy="35"/>
            </a:xfrm>
            <a:custGeom>
              <a:avLst/>
              <a:gdLst>
                <a:gd name="T0" fmla="*/ 4 w 38"/>
                <a:gd name="T1" fmla="*/ 27 h 29"/>
                <a:gd name="T2" fmla="*/ 35 w 38"/>
                <a:gd name="T3" fmla="*/ 5 h 29"/>
                <a:gd name="T4" fmla="*/ 34 w 38"/>
                <a:gd name="T5" fmla="*/ 1 h 29"/>
                <a:gd name="T6" fmla="*/ 1 w 38"/>
                <a:gd name="T7" fmla="*/ 24 h 29"/>
                <a:gd name="T8" fmla="*/ 4 w 38"/>
                <a:gd name="T9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9">
                  <a:moveTo>
                    <a:pt x="4" y="27"/>
                  </a:moveTo>
                  <a:cubicBezTo>
                    <a:pt x="14" y="20"/>
                    <a:pt x="24" y="10"/>
                    <a:pt x="35" y="5"/>
                  </a:cubicBezTo>
                  <a:cubicBezTo>
                    <a:pt x="38" y="4"/>
                    <a:pt x="36" y="0"/>
                    <a:pt x="34" y="1"/>
                  </a:cubicBezTo>
                  <a:cubicBezTo>
                    <a:pt x="22" y="6"/>
                    <a:pt x="12" y="16"/>
                    <a:pt x="1" y="24"/>
                  </a:cubicBezTo>
                  <a:cubicBezTo>
                    <a:pt x="0" y="26"/>
                    <a:pt x="2" y="29"/>
                    <a:pt x="4" y="2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4" name="Freeform 1176"/>
            <p:cNvSpPr/>
            <p:nvPr/>
          </p:nvSpPr>
          <p:spPr bwMode="auto">
            <a:xfrm>
              <a:off x="4445" y="1028"/>
              <a:ext cx="49" cy="35"/>
            </a:xfrm>
            <a:custGeom>
              <a:avLst/>
              <a:gdLst>
                <a:gd name="T0" fmla="*/ 4 w 40"/>
                <a:gd name="T1" fmla="*/ 27 h 28"/>
                <a:gd name="T2" fmla="*/ 38 w 40"/>
                <a:gd name="T3" fmla="*/ 4 h 28"/>
                <a:gd name="T4" fmla="*/ 35 w 40"/>
                <a:gd name="T5" fmla="*/ 1 h 28"/>
                <a:gd name="T6" fmla="*/ 2 w 40"/>
                <a:gd name="T7" fmla="*/ 23 h 28"/>
                <a:gd name="T8" fmla="*/ 4 w 40"/>
                <a:gd name="T9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8">
                  <a:moveTo>
                    <a:pt x="4" y="27"/>
                  </a:moveTo>
                  <a:cubicBezTo>
                    <a:pt x="15" y="19"/>
                    <a:pt x="27" y="13"/>
                    <a:pt x="38" y="4"/>
                  </a:cubicBezTo>
                  <a:cubicBezTo>
                    <a:pt x="40" y="3"/>
                    <a:pt x="37" y="0"/>
                    <a:pt x="35" y="1"/>
                  </a:cubicBezTo>
                  <a:cubicBezTo>
                    <a:pt x="24" y="10"/>
                    <a:pt x="13" y="16"/>
                    <a:pt x="2" y="23"/>
                  </a:cubicBezTo>
                  <a:cubicBezTo>
                    <a:pt x="0" y="25"/>
                    <a:pt x="2" y="28"/>
                    <a:pt x="4" y="2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5" name="Freeform 1177"/>
            <p:cNvSpPr/>
            <p:nvPr/>
          </p:nvSpPr>
          <p:spPr bwMode="auto">
            <a:xfrm>
              <a:off x="4439" y="1008"/>
              <a:ext cx="47" cy="31"/>
            </a:xfrm>
            <a:custGeom>
              <a:avLst/>
              <a:gdLst>
                <a:gd name="T0" fmla="*/ 5 w 38"/>
                <a:gd name="T1" fmla="*/ 25 h 26"/>
                <a:gd name="T2" fmla="*/ 36 w 38"/>
                <a:gd name="T3" fmla="*/ 5 h 26"/>
                <a:gd name="T4" fmla="*/ 33 w 38"/>
                <a:gd name="T5" fmla="*/ 2 h 26"/>
                <a:gd name="T6" fmla="*/ 3 w 38"/>
                <a:gd name="T7" fmla="*/ 21 h 26"/>
                <a:gd name="T8" fmla="*/ 5 w 38"/>
                <a:gd name="T9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6">
                  <a:moveTo>
                    <a:pt x="5" y="25"/>
                  </a:moveTo>
                  <a:cubicBezTo>
                    <a:pt x="15" y="19"/>
                    <a:pt x="27" y="13"/>
                    <a:pt x="36" y="5"/>
                  </a:cubicBezTo>
                  <a:cubicBezTo>
                    <a:pt x="38" y="3"/>
                    <a:pt x="35" y="0"/>
                    <a:pt x="33" y="2"/>
                  </a:cubicBezTo>
                  <a:cubicBezTo>
                    <a:pt x="24" y="10"/>
                    <a:pt x="13" y="15"/>
                    <a:pt x="3" y="21"/>
                  </a:cubicBezTo>
                  <a:cubicBezTo>
                    <a:pt x="0" y="23"/>
                    <a:pt x="3" y="26"/>
                    <a:pt x="5" y="2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6" name="Freeform 1178"/>
            <p:cNvSpPr/>
            <p:nvPr/>
          </p:nvSpPr>
          <p:spPr bwMode="auto">
            <a:xfrm>
              <a:off x="4426" y="976"/>
              <a:ext cx="66" cy="44"/>
            </a:xfrm>
            <a:custGeom>
              <a:avLst/>
              <a:gdLst>
                <a:gd name="T0" fmla="*/ 4 w 54"/>
                <a:gd name="T1" fmla="*/ 35 h 36"/>
                <a:gd name="T2" fmla="*/ 53 w 54"/>
                <a:gd name="T3" fmla="*/ 4 h 36"/>
                <a:gd name="T4" fmla="*/ 49 w 54"/>
                <a:gd name="T5" fmla="*/ 2 h 36"/>
                <a:gd name="T6" fmla="*/ 2 w 54"/>
                <a:gd name="T7" fmla="*/ 31 h 36"/>
                <a:gd name="T8" fmla="*/ 4 w 54"/>
                <a:gd name="T9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36">
                  <a:moveTo>
                    <a:pt x="4" y="35"/>
                  </a:moveTo>
                  <a:cubicBezTo>
                    <a:pt x="19" y="26"/>
                    <a:pt x="44" y="21"/>
                    <a:pt x="53" y="4"/>
                  </a:cubicBezTo>
                  <a:cubicBezTo>
                    <a:pt x="54" y="2"/>
                    <a:pt x="50" y="0"/>
                    <a:pt x="49" y="2"/>
                  </a:cubicBezTo>
                  <a:cubicBezTo>
                    <a:pt x="41" y="18"/>
                    <a:pt x="16" y="23"/>
                    <a:pt x="2" y="31"/>
                  </a:cubicBezTo>
                  <a:cubicBezTo>
                    <a:pt x="0" y="32"/>
                    <a:pt x="2" y="36"/>
                    <a:pt x="4" y="3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7" name="Freeform 1179"/>
            <p:cNvSpPr/>
            <p:nvPr/>
          </p:nvSpPr>
          <p:spPr bwMode="auto">
            <a:xfrm>
              <a:off x="4412" y="960"/>
              <a:ext cx="60" cy="37"/>
            </a:xfrm>
            <a:custGeom>
              <a:avLst/>
              <a:gdLst>
                <a:gd name="T0" fmla="*/ 4 w 49"/>
                <a:gd name="T1" fmla="*/ 29 h 30"/>
                <a:gd name="T2" fmla="*/ 47 w 49"/>
                <a:gd name="T3" fmla="*/ 5 h 30"/>
                <a:gd name="T4" fmla="*/ 45 w 49"/>
                <a:gd name="T5" fmla="*/ 1 h 30"/>
                <a:gd name="T6" fmla="*/ 2 w 49"/>
                <a:gd name="T7" fmla="*/ 25 h 30"/>
                <a:gd name="T8" fmla="*/ 4 w 49"/>
                <a:gd name="T9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30">
                  <a:moveTo>
                    <a:pt x="4" y="29"/>
                  </a:moveTo>
                  <a:cubicBezTo>
                    <a:pt x="18" y="21"/>
                    <a:pt x="33" y="14"/>
                    <a:pt x="47" y="5"/>
                  </a:cubicBezTo>
                  <a:cubicBezTo>
                    <a:pt x="49" y="3"/>
                    <a:pt x="47" y="0"/>
                    <a:pt x="45" y="1"/>
                  </a:cubicBezTo>
                  <a:cubicBezTo>
                    <a:pt x="31" y="10"/>
                    <a:pt x="16" y="17"/>
                    <a:pt x="2" y="25"/>
                  </a:cubicBezTo>
                  <a:cubicBezTo>
                    <a:pt x="0" y="27"/>
                    <a:pt x="2" y="30"/>
                    <a:pt x="4" y="2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8" name="Freeform 1180"/>
            <p:cNvSpPr/>
            <p:nvPr/>
          </p:nvSpPr>
          <p:spPr bwMode="auto">
            <a:xfrm>
              <a:off x="4384" y="943"/>
              <a:ext cx="64" cy="40"/>
            </a:xfrm>
            <a:custGeom>
              <a:avLst/>
              <a:gdLst>
                <a:gd name="T0" fmla="*/ 4 w 52"/>
                <a:gd name="T1" fmla="*/ 32 h 33"/>
                <a:gd name="T2" fmla="*/ 49 w 52"/>
                <a:gd name="T3" fmla="*/ 5 h 33"/>
                <a:gd name="T4" fmla="*/ 48 w 52"/>
                <a:gd name="T5" fmla="*/ 1 h 33"/>
                <a:gd name="T6" fmla="*/ 2 w 52"/>
                <a:gd name="T7" fmla="*/ 29 h 33"/>
                <a:gd name="T8" fmla="*/ 4 w 52"/>
                <a:gd name="T9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3">
                  <a:moveTo>
                    <a:pt x="4" y="32"/>
                  </a:moveTo>
                  <a:cubicBezTo>
                    <a:pt x="19" y="23"/>
                    <a:pt x="33" y="11"/>
                    <a:pt x="49" y="5"/>
                  </a:cubicBezTo>
                  <a:cubicBezTo>
                    <a:pt x="52" y="4"/>
                    <a:pt x="51" y="0"/>
                    <a:pt x="48" y="1"/>
                  </a:cubicBezTo>
                  <a:cubicBezTo>
                    <a:pt x="31" y="7"/>
                    <a:pt x="17" y="19"/>
                    <a:pt x="2" y="29"/>
                  </a:cubicBezTo>
                  <a:cubicBezTo>
                    <a:pt x="0" y="30"/>
                    <a:pt x="2" y="33"/>
                    <a:pt x="4" y="3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9" name="Freeform 1181"/>
            <p:cNvSpPr/>
            <p:nvPr/>
          </p:nvSpPr>
          <p:spPr bwMode="auto">
            <a:xfrm>
              <a:off x="4392" y="936"/>
              <a:ext cx="39" cy="20"/>
            </a:xfrm>
            <a:custGeom>
              <a:avLst/>
              <a:gdLst>
                <a:gd name="T0" fmla="*/ 5 w 32"/>
                <a:gd name="T1" fmla="*/ 16 h 17"/>
                <a:gd name="T2" fmla="*/ 30 w 32"/>
                <a:gd name="T3" fmla="*/ 4 h 17"/>
                <a:gd name="T4" fmla="*/ 28 w 32"/>
                <a:gd name="T5" fmla="*/ 1 h 17"/>
                <a:gd name="T6" fmla="*/ 2 w 32"/>
                <a:gd name="T7" fmla="*/ 13 h 17"/>
                <a:gd name="T8" fmla="*/ 5 w 32"/>
                <a:gd name="T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7">
                  <a:moveTo>
                    <a:pt x="5" y="16"/>
                  </a:moveTo>
                  <a:cubicBezTo>
                    <a:pt x="13" y="12"/>
                    <a:pt x="21" y="8"/>
                    <a:pt x="30" y="4"/>
                  </a:cubicBezTo>
                  <a:cubicBezTo>
                    <a:pt x="32" y="3"/>
                    <a:pt x="30" y="0"/>
                    <a:pt x="28" y="1"/>
                  </a:cubicBezTo>
                  <a:cubicBezTo>
                    <a:pt x="19" y="4"/>
                    <a:pt x="11" y="9"/>
                    <a:pt x="2" y="13"/>
                  </a:cubicBezTo>
                  <a:cubicBezTo>
                    <a:pt x="0" y="14"/>
                    <a:pt x="2" y="17"/>
                    <a:pt x="5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0" name="Freeform 1182"/>
            <p:cNvSpPr/>
            <p:nvPr/>
          </p:nvSpPr>
          <p:spPr bwMode="auto">
            <a:xfrm>
              <a:off x="6507" y="2023"/>
              <a:ext cx="4" cy="3"/>
            </a:xfrm>
            <a:custGeom>
              <a:avLst/>
              <a:gdLst>
                <a:gd name="T0" fmla="*/ 2 w 3"/>
                <a:gd name="T1" fmla="*/ 2 h 2"/>
                <a:gd name="T2" fmla="*/ 2 w 3"/>
                <a:gd name="T3" fmla="*/ 0 h 2"/>
                <a:gd name="T4" fmla="*/ 2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cubicBezTo>
                    <a:pt x="3" y="2"/>
                    <a:pt x="3" y="0"/>
                    <a:pt x="2" y="0"/>
                  </a:cubicBezTo>
                  <a:cubicBezTo>
                    <a:pt x="0" y="0"/>
                    <a:pt x="0" y="2"/>
                    <a:pt x="2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1" name="Freeform 1183"/>
            <p:cNvSpPr/>
            <p:nvPr/>
          </p:nvSpPr>
          <p:spPr bwMode="auto">
            <a:xfrm>
              <a:off x="5573" y="3186"/>
              <a:ext cx="209" cy="181"/>
            </a:xfrm>
            <a:custGeom>
              <a:avLst/>
              <a:gdLst>
                <a:gd name="T0" fmla="*/ 1 w 172"/>
                <a:gd name="T1" fmla="*/ 3 h 148"/>
                <a:gd name="T2" fmla="*/ 4 w 172"/>
                <a:gd name="T3" fmla="*/ 72 h 148"/>
                <a:gd name="T4" fmla="*/ 26 w 172"/>
                <a:gd name="T5" fmla="*/ 96 h 148"/>
                <a:gd name="T6" fmla="*/ 97 w 172"/>
                <a:gd name="T7" fmla="*/ 117 h 148"/>
                <a:gd name="T8" fmla="*/ 136 w 172"/>
                <a:gd name="T9" fmla="*/ 132 h 148"/>
                <a:gd name="T10" fmla="*/ 167 w 172"/>
                <a:gd name="T11" fmla="*/ 146 h 148"/>
                <a:gd name="T12" fmla="*/ 170 w 172"/>
                <a:gd name="T13" fmla="*/ 143 h 148"/>
                <a:gd name="T14" fmla="*/ 155 w 172"/>
                <a:gd name="T15" fmla="*/ 135 h 148"/>
                <a:gd name="T16" fmla="*/ 122 w 172"/>
                <a:gd name="T17" fmla="*/ 121 h 148"/>
                <a:gd name="T18" fmla="*/ 55 w 172"/>
                <a:gd name="T19" fmla="*/ 100 h 148"/>
                <a:gd name="T20" fmla="*/ 28 w 172"/>
                <a:gd name="T21" fmla="*/ 92 h 148"/>
                <a:gd name="T22" fmla="*/ 8 w 172"/>
                <a:gd name="T23" fmla="*/ 60 h 148"/>
                <a:gd name="T24" fmla="*/ 5 w 172"/>
                <a:gd name="T25" fmla="*/ 2 h 148"/>
                <a:gd name="T26" fmla="*/ 1 w 172"/>
                <a:gd name="T27" fmla="*/ 3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2" h="148">
                  <a:moveTo>
                    <a:pt x="1" y="3"/>
                  </a:moveTo>
                  <a:cubicBezTo>
                    <a:pt x="9" y="25"/>
                    <a:pt x="4" y="49"/>
                    <a:pt x="4" y="72"/>
                  </a:cubicBezTo>
                  <a:cubicBezTo>
                    <a:pt x="4" y="85"/>
                    <a:pt x="16" y="92"/>
                    <a:pt x="26" y="96"/>
                  </a:cubicBezTo>
                  <a:cubicBezTo>
                    <a:pt x="49" y="105"/>
                    <a:pt x="73" y="109"/>
                    <a:pt x="97" y="117"/>
                  </a:cubicBezTo>
                  <a:cubicBezTo>
                    <a:pt x="110" y="121"/>
                    <a:pt x="123" y="126"/>
                    <a:pt x="136" y="132"/>
                  </a:cubicBezTo>
                  <a:cubicBezTo>
                    <a:pt x="146" y="137"/>
                    <a:pt x="159" y="138"/>
                    <a:pt x="167" y="146"/>
                  </a:cubicBezTo>
                  <a:cubicBezTo>
                    <a:pt x="169" y="148"/>
                    <a:pt x="172" y="145"/>
                    <a:pt x="170" y="143"/>
                  </a:cubicBezTo>
                  <a:cubicBezTo>
                    <a:pt x="166" y="139"/>
                    <a:pt x="161" y="137"/>
                    <a:pt x="155" y="135"/>
                  </a:cubicBezTo>
                  <a:cubicBezTo>
                    <a:pt x="144" y="131"/>
                    <a:pt x="133" y="126"/>
                    <a:pt x="122" y="121"/>
                  </a:cubicBezTo>
                  <a:cubicBezTo>
                    <a:pt x="100" y="112"/>
                    <a:pt x="77" y="106"/>
                    <a:pt x="55" y="100"/>
                  </a:cubicBezTo>
                  <a:cubicBezTo>
                    <a:pt x="46" y="97"/>
                    <a:pt x="37" y="95"/>
                    <a:pt x="28" y="92"/>
                  </a:cubicBezTo>
                  <a:cubicBezTo>
                    <a:pt x="11" y="87"/>
                    <a:pt x="8" y="75"/>
                    <a:pt x="8" y="60"/>
                  </a:cubicBezTo>
                  <a:cubicBezTo>
                    <a:pt x="8" y="41"/>
                    <a:pt x="12" y="21"/>
                    <a:pt x="5" y="2"/>
                  </a:cubicBezTo>
                  <a:cubicBezTo>
                    <a:pt x="4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2" name="Freeform 1184"/>
            <p:cNvSpPr/>
            <p:nvPr/>
          </p:nvSpPr>
          <p:spPr bwMode="auto">
            <a:xfrm>
              <a:off x="5579" y="3138"/>
              <a:ext cx="547" cy="221"/>
            </a:xfrm>
            <a:custGeom>
              <a:avLst/>
              <a:gdLst>
                <a:gd name="T0" fmla="*/ 4 w 449"/>
                <a:gd name="T1" fmla="*/ 39 h 182"/>
                <a:gd name="T2" fmla="*/ 60 w 449"/>
                <a:gd name="T3" fmla="*/ 12 h 182"/>
                <a:gd name="T4" fmla="*/ 137 w 449"/>
                <a:gd name="T5" fmla="*/ 16 h 182"/>
                <a:gd name="T6" fmla="*/ 241 w 449"/>
                <a:gd name="T7" fmla="*/ 13 h 182"/>
                <a:gd name="T8" fmla="*/ 355 w 449"/>
                <a:gd name="T9" fmla="*/ 14 h 182"/>
                <a:gd name="T10" fmla="*/ 428 w 449"/>
                <a:gd name="T11" fmla="*/ 18 h 182"/>
                <a:gd name="T12" fmla="*/ 438 w 449"/>
                <a:gd name="T13" fmla="*/ 45 h 182"/>
                <a:gd name="T14" fmla="*/ 439 w 449"/>
                <a:gd name="T15" fmla="*/ 81 h 182"/>
                <a:gd name="T16" fmla="*/ 407 w 449"/>
                <a:gd name="T17" fmla="*/ 102 h 182"/>
                <a:gd name="T18" fmla="*/ 366 w 449"/>
                <a:gd name="T19" fmla="*/ 123 h 182"/>
                <a:gd name="T20" fmla="*/ 279 w 449"/>
                <a:gd name="T21" fmla="*/ 177 h 182"/>
                <a:gd name="T22" fmla="*/ 281 w 449"/>
                <a:gd name="T23" fmla="*/ 181 h 182"/>
                <a:gd name="T24" fmla="*/ 384 w 449"/>
                <a:gd name="T25" fmla="*/ 118 h 182"/>
                <a:gd name="T26" fmla="*/ 425 w 449"/>
                <a:gd name="T27" fmla="*/ 98 h 182"/>
                <a:gd name="T28" fmla="*/ 444 w 449"/>
                <a:gd name="T29" fmla="*/ 80 h 182"/>
                <a:gd name="T30" fmla="*/ 433 w 449"/>
                <a:gd name="T31" fmla="*/ 19 h 182"/>
                <a:gd name="T32" fmla="*/ 371 w 449"/>
                <a:gd name="T33" fmla="*/ 10 h 182"/>
                <a:gd name="T34" fmla="*/ 248 w 449"/>
                <a:gd name="T35" fmla="*/ 9 h 182"/>
                <a:gd name="T36" fmla="*/ 119 w 449"/>
                <a:gd name="T37" fmla="*/ 12 h 182"/>
                <a:gd name="T38" fmla="*/ 36 w 449"/>
                <a:gd name="T39" fmla="*/ 8 h 182"/>
                <a:gd name="T40" fmla="*/ 0 w 449"/>
                <a:gd name="T41" fmla="*/ 39 h 182"/>
                <a:gd name="T42" fmla="*/ 4 w 449"/>
                <a:gd name="T43" fmla="*/ 39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49" h="182">
                  <a:moveTo>
                    <a:pt x="4" y="39"/>
                  </a:moveTo>
                  <a:cubicBezTo>
                    <a:pt x="8" y="10"/>
                    <a:pt x="37" y="10"/>
                    <a:pt x="60" y="12"/>
                  </a:cubicBezTo>
                  <a:cubicBezTo>
                    <a:pt x="86" y="14"/>
                    <a:pt x="111" y="16"/>
                    <a:pt x="137" y="16"/>
                  </a:cubicBezTo>
                  <a:cubicBezTo>
                    <a:pt x="172" y="15"/>
                    <a:pt x="206" y="13"/>
                    <a:pt x="241" y="13"/>
                  </a:cubicBezTo>
                  <a:cubicBezTo>
                    <a:pt x="279" y="13"/>
                    <a:pt x="317" y="14"/>
                    <a:pt x="355" y="14"/>
                  </a:cubicBezTo>
                  <a:cubicBezTo>
                    <a:pt x="376" y="14"/>
                    <a:pt x="411" y="3"/>
                    <a:pt x="428" y="18"/>
                  </a:cubicBezTo>
                  <a:cubicBezTo>
                    <a:pt x="434" y="23"/>
                    <a:pt x="436" y="37"/>
                    <a:pt x="438" y="45"/>
                  </a:cubicBezTo>
                  <a:cubicBezTo>
                    <a:pt x="441" y="56"/>
                    <a:pt x="442" y="69"/>
                    <a:pt x="439" y="81"/>
                  </a:cubicBezTo>
                  <a:cubicBezTo>
                    <a:pt x="436" y="92"/>
                    <a:pt x="416" y="98"/>
                    <a:pt x="407" y="102"/>
                  </a:cubicBezTo>
                  <a:cubicBezTo>
                    <a:pt x="393" y="108"/>
                    <a:pt x="379" y="115"/>
                    <a:pt x="366" y="123"/>
                  </a:cubicBezTo>
                  <a:cubicBezTo>
                    <a:pt x="337" y="140"/>
                    <a:pt x="308" y="160"/>
                    <a:pt x="279" y="177"/>
                  </a:cubicBezTo>
                  <a:cubicBezTo>
                    <a:pt x="276" y="179"/>
                    <a:pt x="279" y="182"/>
                    <a:pt x="281" y="181"/>
                  </a:cubicBezTo>
                  <a:cubicBezTo>
                    <a:pt x="315" y="160"/>
                    <a:pt x="348" y="137"/>
                    <a:pt x="384" y="118"/>
                  </a:cubicBezTo>
                  <a:cubicBezTo>
                    <a:pt x="397" y="111"/>
                    <a:pt x="411" y="104"/>
                    <a:pt x="425" y="98"/>
                  </a:cubicBezTo>
                  <a:cubicBezTo>
                    <a:pt x="434" y="94"/>
                    <a:pt x="441" y="89"/>
                    <a:pt x="444" y="80"/>
                  </a:cubicBezTo>
                  <a:cubicBezTo>
                    <a:pt x="449" y="61"/>
                    <a:pt x="442" y="35"/>
                    <a:pt x="433" y="19"/>
                  </a:cubicBezTo>
                  <a:cubicBezTo>
                    <a:pt x="424" y="0"/>
                    <a:pt x="387" y="8"/>
                    <a:pt x="371" y="10"/>
                  </a:cubicBezTo>
                  <a:cubicBezTo>
                    <a:pt x="330" y="13"/>
                    <a:pt x="289" y="9"/>
                    <a:pt x="248" y="9"/>
                  </a:cubicBezTo>
                  <a:cubicBezTo>
                    <a:pt x="205" y="9"/>
                    <a:pt x="162" y="12"/>
                    <a:pt x="119" y="12"/>
                  </a:cubicBezTo>
                  <a:cubicBezTo>
                    <a:pt x="91" y="12"/>
                    <a:pt x="64" y="6"/>
                    <a:pt x="36" y="8"/>
                  </a:cubicBezTo>
                  <a:cubicBezTo>
                    <a:pt x="16" y="9"/>
                    <a:pt x="3" y="19"/>
                    <a:pt x="0" y="39"/>
                  </a:cubicBezTo>
                  <a:cubicBezTo>
                    <a:pt x="0" y="42"/>
                    <a:pt x="3" y="42"/>
                    <a:pt x="4" y="3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3" name="Freeform 1185"/>
            <p:cNvSpPr/>
            <p:nvPr/>
          </p:nvSpPr>
          <p:spPr bwMode="auto">
            <a:xfrm>
              <a:off x="5783" y="3364"/>
              <a:ext cx="33" cy="10"/>
            </a:xfrm>
            <a:custGeom>
              <a:avLst/>
              <a:gdLst>
                <a:gd name="T0" fmla="*/ 3 w 27"/>
                <a:gd name="T1" fmla="*/ 4 h 8"/>
                <a:gd name="T2" fmla="*/ 24 w 27"/>
                <a:gd name="T3" fmla="*/ 7 h 8"/>
                <a:gd name="T4" fmla="*/ 24 w 27"/>
                <a:gd name="T5" fmla="*/ 3 h 8"/>
                <a:gd name="T6" fmla="*/ 4 w 27"/>
                <a:gd name="T7" fmla="*/ 0 h 8"/>
                <a:gd name="T8" fmla="*/ 3 w 27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8">
                  <a:moveTo>
                    <a:pt x="3" y="4"/>
                  </a:moveTo>
                  <a:cubicBezTo>
                    <a:pt x="10" y="5"/>
                    <a:pt x="17" y="8"/>
                    <a:pt x="24" y="7"/>
                  </a:cubicBezTo>
                  <a:cubicBezTo>
                    <a:pt x="27" y="7"/>
                    <a:pt x="27" y="3"/>
                    <a:pt x="24" y="3"/>
                  </a:cubicBezTo>
                  <a:cubicBezTo>
                    <a:pt x="17" y="4"/>
                    <a:pt x="11" y="1"/>
                    <a:pt x="4" y="0"/>
                  </a:cubicBezTo>
                  <a:cubicBezTo>
                    <a:pt x="2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4" name="Freeform 1186"/>
            <p:cNvSpPr/>
            <p:nvPr/>
          </p:nvSpPr>
          <p:spPr bwMode="auto">
            <a:xfrm>
              <a:off x="5893" y="3350"/>
              <a:ext cx="33" cy="13"/>
            </a:xfrm>
            <a:custGeom>
              <a:avLst/>
              <a:gdLst>
                <a:gd name="T0" fmla="*/ 23 w 27"/>
                <a:gd name="T1" fmla="*/ 1 h 11"/>
                <a:gd name="T2" fmla="*/ 4 w 27"/>
                <a:gd name="T3" fmla="*/ 4 h 11"/>
                <a:gd name="T4" fmla="*/ 3 w 27"/>
                <a:gd name="T5" fmla="*/ 8 h 11"/>
                <a:gd name="T6" fmla="*/ 25 w 27"/>
                <a:gd name="T7" fmla="*/ 5 h 11"/>
                <a:gd name="T8" fmla="*/ 23 w 27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1">
                  <a:moveTo>
                    <a:pt x="23" y="1"/>
                  </a:moveTo>
                  <a:cubicBezTo>
                    <a:pt x="17" y="5"/>
                    <a:pt x="10" y="7"/>
                    <a:pt x="4" y="4"/>
                  </a:cubicBezTo>
                  <a:cubicBezTo>
                    <a:pt x="1" y="3"/>
                    <a:pt x="0" y="7"/>
                    <a:pt x="3" y="8"/>
                  </a:cubicBezTo>
                  <a:cubicBezTo>
                    <a:pt x="10" y="11"/>
                    <a:pt x="18" y="8"/>
                    <a:pt x="25" y="5"/>
                  </a:cubicBezTo>
                  <a:cubicBezTo>
                    <a:pt x="27" y="4"/>
                    <a:pt x="25" y="0"/>
                    <a:pt x="23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5" name="Freeform 1187"/>
            <p:cNvSpPr/>
            <p:nvPr/>
          </p:nvSpPr>
          <p:spPr bwMode="auto">
            <a:xfrm>
              <a:off x="5799" y="3317"/>
              <a:ext cx="108" cy="108"/>
            </a:xfrm>
            <a:custGeom>
              <a:avLst/>
              <a:gdLst>
                <a:gd name="T0" fmla="*/ 12 w 88"/>
                <a:gd name="T1" fmla="*/ 17 h 89"/>
                <a:gd name="T2" fmla="*/ 29 w 88"/>
                <a:gd name="T3" fmla="*/ 77 h 89"/>
                <a:gd name="T4" fmla="*/ 87 w 88"/>
                <a:gd name="T5" fmla="*/ 63 h 89"/>
                <a:gd name="T6" fmla="*/ 86 w 88"/>
                <a:gd name="T7" fmla="*/ 21 h 89"/>
                <a:gd name="T8" fmla="*/ 68 w 88"/>
                <a:gd name="T9" fmla="*/ 3 h 89"/>
                <a:gd name="T10" fmla="*/ 22 w 88"/>
                <a:gd name="T11" fmla="*/ 5 h 89"/>
                <a:gd name="T12" fmla="*/ 12 w 88"/>
                <a:gd name="T13" fmla="*/ 28 h 89"/>
                <a:gd name="T14" fmla="*/ 15 w 88"/>
                <a:gd name="T15" fmla="*/ 29 h 89"/>
                <a:gd name="T16" fmla="*/ 27 w 88"/>
                <a:gd name="T17" fmla="*/ 8 h 89"/>
                <a:gd name="T18" fmla="*/ 58 w 88"/>
                <a:gd name="T19" fmla="*/ 7 h 89"/>
                <a:gd name="T20" fmla="*/ 71 w 88"/>
                <a:gd name="T21" fmla="*/ 8 h 89"/>
                <a:gd name="T22" fmla="*/ 82 w 88"/>
                <a:gd name="T23" fmla="*/ 30 h 89"/>
                <a:gd name="T24" fmla="*/ 83 w 88"/>
                <a:gd name="T25" fmla="*/ 57 h 89"/>
                <a:gd name="T26" fmla="*/ 27 w 88"/>
                <a:gd name="T27" fmla="*/ 72 h 89"/>
                <a:gd name="T28" fmla="*/ 17 w 88"/>
                <a:gd name="T29" fmla="*/ 17 h 89"/>
                <a:gd name="T30" fmla="*/ 12 w 88"/>
                <a:gd name="T31" fmla="*/ 1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8" h="89">
                  <a:moveTo>
                    <a:pt x="12" y="17"/>
                  </a:moveTo>
                  <a:cubicBezTo>
                    <a:pt x="12" y="40"/>
                    <a:pt x="0" y="68"/>
                    <a:pt x="29" y="77"/>
                  </a:cubicBezTo>
                  <a:cubicBezTo>
                    <a:pt x="45" y="81"/>
                    <a:pt x="86" y="89"/>
                    <a:pt x="87" y="63"/>
                  </a:cubicBezTo>
                  <a:cubicBezTo>
                    <a:pt x="88" y="50"/>
                    <a:pt x="88" y="34"/>
                    <a:pt x="86" y="21"/>
                  </a:cubicBezTo>
                  <a:cubicBezTo>
                    <a:pt x="84" y="12"/>
                    <a:pt x="79" y="4"/>
                    <a:pt x="68" y="3"/>
                  </a:cubicBezTo>
                  <a:cubicBezTo>
                    <a:pt x="54" y="2"/>
                    <a:pt x="36" y="0"/>
                    <a:pt x="22" y="5"/>
                  </a:cubicBezTo>
                  <a:cubicBezTo>
                    <a:pt x="14" y="8"/>
                    <a:pt x="14" y="21"/>
                    <a:pt x="12" y="28"/>
                  </a:cubicBezTo>
                  <a:cubicBezTo>
                    <a:pt x="10" y="31"/>
                    <a:pt x="14" y="32"/>
                    <a:pt x="15" y="29"/>
                  </a:cubicBezTo>
                  <a:cubicBezTo>
                    <a:pt x="18" y="22"/>
                    <a:pt x="18" y="11"/>
                    <a:pt x="27" y="8"/>
                  </a:cubicBezTo>
                  <a:cubicBezTo>
                    <a:pt x="36" y="4"/>
                    <a:pt x="48" y="7"/>
                    <a:pt x="58" y="7"/>
                  </a:cubicBezTo>
                  <a:cubicBezTo>
                    <a:pt x="63" y="7"/>
                    <a:pt x="66" y="7"/>
                    <a:pt x="71" y="8"/>
                  </a:cubicBezTo>
                  <a:cubicBezTo>
                    <a:pt x="81" y="10"/>
                    <a:pt x="82" y="23"/>
                    <a:pt x="82" y="30"/>
                  </a:cubicBezTo>
                  <a:cubicBezTo>
                    <a:pt x="83" y="39"/>
                    <a:pt x="83" y="48"/>
                    <a:pt x="83" y="57"/>
                  </a:cubicBezTo>
                  <a:cubicBezTo>
                    <a:pt x="85" y="85"/>
                    <a:pt x="44" y="77"/>
                    <a:pt x="27" y="72"/>
                  </a:cubicBezTo>
                  <a:cubicBezTo>
                    <a:pt x="4" y="65"/>
                    <a:pt x="16" y="33"/>
                    <a:pt x="17" y="17"/>
                  </a:cubicBezTo>
                  <a:cubicBezTo>
                    <a:pt x="17" y="14"/>
                    <a:pt x="13" y="14"/>
                    <a:pt x="12" y="1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6" name="Freeform 1188"/>
            <p:cNvSpPr/>
            <p:nvPr/>
          </p:nvSpPr>
          <p:spPr bwMode="auto">
            <a:xfrm>
              <a:off x="5816" y="3322"/>
              <a:ext cx="84" cy="85"/>
            </a:xfrm>
            <a:custGeom>
              <a:avLst/>
              <a:gdLst>
                <a:gd name="T0" fmla="*/ 9 w 69"/>
                <a:gd name="T1" fmla="*/ 20 h 70"/>
                <a:gd name="T2" fmla="*/ 20 w 69"/>
                <a:gd name="T3" fmla="*/ 65 h 70"/>
                <a:gd name="T4" fmla="*/ 38 w 69"/>
                <a:gd name="T5" fmla="*/ 68 h 70"/>
                <a:gd name="T6" fmla="*/ 55 w 69"/>
                <a:gd name="T7" fmla="*/ 69 h 70"/>
                <a:gd name="T8" fmla="*/ 61 w 69"/>
                <a:gd name="T9" fmla="*/ 53 h 70"/>
                <a:gd name="T10" fmla="*/ 48 w 69"/>
                <a:gd name="T11" fmla="*/ 4 h 70"/>
                <a:gd name="T12" fmla="*/ 10 w 69"/>
                <a:gd name="T13" fmla="*/ 23 h 70"/>
                <a:gd name="T14" fmla="*/ 15 w 69"/>
                <a:gd name="T15" fmla="*/ 23 h 70"/>
                <a:gd name="T16" fmla="*/ 49 w 69"/>
                <a:gd name="T17" fmla="*/ 9 h 70"/>
                <a:gd name="T18" fmla="*/ 58 w 69"/>
                <a:gd name="T19" fmla="*/ 53 h 70"/>
                <a:gd name="T20" fmla="*/ 56 w 69"/>
                <a:gd name="T21" fmla="*/ 62 h 70"/>
                <a:gd name="T22" fmla="*/ 45 w 69"/>
                <a:gd name="T23" fmla="*/ 64 h 70"/>
                <a:gd name="T24" fmla="*/ 16 w 69"/>
                <a:gd name="T25" fmla="*/ 58 h 70"/>
                <a:gd name="T26" fmla="*/ 13 w 69"/>
                <a:gd name="T27" fmla="*/ 20 h 70"/>
                <a:gd name="T28" fmla="*/ 9 w 69"/>
                <a:gd name="T29" fmla="*/ 2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9" h="70">
                  <a:moveTo>
                    <a:pt x="9" y="20"/>
                  </a:moveTo>
                  <a:cubicBezTo>
                    <a:pt x="10" y="34"/>
                    <a:pt x="0" y="58"/>
                    <a:pt x="20" y="65"/>
                  </a:cubicBezTo>
                  <a:cubicBezTo>
                    <a:pt x="26" y="66"/>
                    <a:pt x="31" y="67"/>
                    <a:pt x="38" y="68"/>
                  </a:cubicBezTo>
                  <a:cubicBezTo>
                    <a:pt x="43" y="68"/>
                    <a:pt x="50" y="70"/>
                    <a:pt x="55" y="69"/>
                  </a:cubicBezTo>
                  <a:cubicBezTo>
                    <a:pt x="61" y="67"/>
                    <a:pt x="61" y="59"/>
                    <a:pt x="61" y="53"/>
                  </a:cubicBezTo>
                  <a:cubicBezTo>
                    <a:pt x="63" y="37"/>
                    <a:pt x="69" y="11"/>
                    <a:pt x="48" y="4"/>
                  </a:cubicBezTo>
                  <a:cubicBezTo>
                    <a:pt x="34" y="0"/>
                    <a:pt x="12" y="7"/>
                    <a:pt x="10" y="23"/>
                  </a:cubicBezTo>
                  <a:cubicBezTo>
                    <a:pt x="10" y="25"/>
                    <a:pt x="14" y="25"/>
                    <a:pt x="15" y="23"/>
                  </a:cubicBezTo>
                  <a:cubicBezTo>
                    <a:pt x="16" y="8"/>
                    <a:pt x="38" y="5"/>
                    <a:pt x="49" y="9"/>
                  </a:cubicBezTo>
                  <a:cubicBezTo>
                    <a:pt x="65" y="14"/>
                    <a:pt x="59" y="41"/>
                    <a:pt x="58" y="53"/>
                  </a:cubicBezTo>
                  <a:cubicBezTo>
                    <a:pt x="57" y="56"/>
                    <a:pt x="57" y="59"/>
                    <a:pt x="56" y="62"/>
                  </a:cubicBezTo>
                  <a:cubicBezTo>
                    <a:pt x="55" y="66"/>
                    <a:pt x="48" y="65"/>
                    <a:pt x="45" y="64"/>
                  </a:cubicBezTo>
                  <a:cubicBezTo>
                    <a:pt x="36" y="63"/>
                    <a:pt x="23" y="64"/>
                    <a:pt x="16" y="58"/>
                  </a:cubicBezTo>
                  <a:cubicBezTo>
                    <a:pt x="7" y="51"/>
                    <a:pt x="14" y="29"/>
                    <a:pt x="13" y="20"/>
                  </a:cubicBezTo>
                  <a:cubicBezTo>
                    <a:pt x="13" y="17"/>
                    <a:pt x="9" y="17"/>
                    <a:pt x="9" y="2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7" name="Freeform 1189"/>
            <p:cNvSpPr/>
            <p:nvPr/>
          </p:nvSpPr>
          <p:spPr bwMode="auto">
            <a:xfrm>
              <a:off x="5849" y="3362"/>
              <a:ext cx="27" cy="29"/>
            </a:xfrm>
            <a:custGeom>
              <a:avLst/>
              <a:gdLst>
                <a:gd name="T0" fmla="*/ 2 w 22"/>
                <a:gd name="T1" fmla="*/ 8 h 24"/>
                <a:gd name="T2" fmla="*/ 5 w 22"/>
                <a:gd name="T3" fmla="*/ 22 h 24"/>
                <a:gd name="T4" fmla="*/ 18 w 22"/>
                <a:gd name="T5" fmla="*/ 18 h 24"/>
                <a:gd name="T6" fmla="*/ 17 w 22"/>
                <a:gd name="T7" fmla="*/ 4 h 24"/>
                <a:gd name="T8" fmla="*/ 2 w 22"/>
                <a:gd name="T9" fmla="*/ 6 h 24"/>
                <a:gd name="T10" fmla="*/ 4 w 22"/>
                <a:gd name="T11" fmla="*/ 9 h 24"/>
                <a:gd name="T12" fmla="*/ 14 w 22"/>
                <a:gd name="T13" fmla="*/ 6 h 24"/>
                <a:gd name="T14" fmla="*/ 15 w 22"/>
                <a:gd name="T15" fmla="*/ 16 h 24"/>
                <a:gd name="T16" fmla="*/ 7 w 22"/>
                <a:gd name="T17" fmla="*/ 18 h 24"/>
                <a:gd name="T18" fmla="*/ 6 w 22"/>
                <a:gd name="T19" fmla="*/ 10 h 24"/>
                <a:gd name="T20" fmla="*/ 2 w 22"/>
                <a:gd name="T21" fmla="*/ 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4">
                  <a:moveTo>
                    <a:pt x="2" y="8"/>
                  </a:moveTo>
                  <a:cubicBezTo>
                    <a:pt x="0" y="13"/>
                    <a:pt x="0" y="19"/>
                    <a:pt x="5" y="22"/>
                  </a:cubicBezTo>
                  <a:cubicBezTo>
                    <a:pt x="10" y="24"/>
                    <a:pt x="15" y="22"/>
                    <a:pt x="18" y="18"/>
                  </a:cubicBezTo>
                  <a:cubicBezTo>
                    <a:pt x="22" y="14"/>
                    <a:pt x="22" y="7"/>
                    <a:pt x="17" y="4"/>
                  </a:cubicBezTo>
                  <a:cubicBezTo>
                    <a:pt x="12" y="0"/>
                    <a:pt x="5" y="2"/>
                    <a:pt x="2" y="6"/>
                  </a:cubicBezTo>
                  <a:cubicBezTo>
                    <a:pt x="0" y="8"/>
                    <a:pt x="2" y="11"/>
                    <a:pt x="4" y="9"/>
                  </a:cubicBezTo>
                  <a:cubicBezTo>
                    <a:pt x="7" y="6"/>
                    <a:pt x="11" y="5"/>
                    <a:pt x="14" y="6"/>
                  </a:cubicBezTo>
                  <a:cubicBezTo>
                    <a:pt x="17" y="8"/>
                    <a:pt x="17" y="13"/>
                    <a:pt x="15" y="16"/>
                  </a:cubicBezTo>
                  <a:cubicBezTo>
                    <a:pt x="13" y="18"/>
                    <a:pt x="10" y="19"/>
                    <a:pt x="7" y="18"/>
                  </a:cubicBezTo>
                  <a:cubicBezTo>
                    <a:pt x="4" y="17"/>
                    <a:pt x="4" y="13"/>
                    <a:pt x="6" y="10"/>
                  </a:cubicBezTo>
                  <a:cubicBezTo>
                    <a:pt x="7" y="8"/>
                    <a:pt x="4" y="6"/>
                    <a:pt x="2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8" name="Freeform 1190"/>
            <p:cNvSpPr/>
            <p:nvPr/>
          </p:nvSpPr>
          <p:spPr bwMode="auto">
            <a:xfrm>
              <a:off x="5590" y="3246"/>
              <a:ext cx="524" cy="276"/>
            </a:xfrm>
            <a:custGeom>
              <a:avLst/>
              <a:gdLst>
                <a:gd name="T0" fmla="*/ 2 w 430"/>
                <a:gd name="T1" fmla="*/ 46 h 226"/>
                <a:gd name="T2" fmla="*/ 4 w 430"/>
                <a:gd name="T3" fmla="*/ 161 h 226"/>
                <a:gd name="T4" fmla="*/ 7 w 430"/>
                <a:gd name="T5" fmla="*/ 202 h 226"/>
                <a:gd name="T6" fmla="*/ 27 w 430"/>
                <a:gd name="T7" fmla="*/ 218 h 226"/>
                <a:gd name="T8" fmla="*/ 100 w 430"/>
                <a:gd name="T9" fmla="*/ 222 h 226"/>
                <a:gd name="T10" fmla="*/ 232 w 430"/>
                <a:gd name="T11" fmla="*/ 218 h 226"/>
                <a:gd name="T12" fmla="*/ 354 w 430"/>
                <a:gd name="T13" fmla="*/ 216 h 226"/>
                <a:gd name="T14" fmla="*/ 420 w 430"/>
                <a:gd name="T15" fmla="*/ 199 h 226"/>
                <a:gd name="T16" fmla="*/ 429 w 430"/>
                <a:gd name="T17" fmla="*/ 167 h 226"/>
                <a:gd name="T18" fmla="*/ 429 w 430"/>
                <a:gd name="T19" fmla="*/ 112 h 226"/>
                <a:gd name="T20" fmla="*/ 425 w 430"/>
                <a:gd name="T21" fmla="*/ 58 h 226"/>
                <a:gd name="T22" fmla="*/ 419 w 430"/>
                <a:gd name="T23" fmla="*/ 2 h 226"/>
                <a:gd name="T24" fmla="*/ 415 w 430"/>
                <a:gd name="T25" fmla="*/ 3 h 226"/>
                <a:gd name="T26" fmla="*/ 425 w 430"/>
                <a:gd name="T27" fmla="*/ 101 h 226"/>
                <a:gd name="T28" fmla="*/ 426 w 430"/>
                <a:gd name="T29" fmla="*/ 145 h 226"/>
                <a:gd name="T30" fmla="*/ 415 w 430"/>
                <a:gd name="T31" fmla="*/ 198 h 226"/>
                <a:gd name="T32" fmla="*/ 378 w 430"/>
                <a:gd name="T33" fmla="*/ 210 h 226"/>
                <a:gd name="T34" fmla="*/ 330 w 430"/>
                <a:gd name="T35" fmla="*/ 214 h 226"/>
                <a:gd name="T36" fmla="*/ 219 w 430"/>
                <a:gd name="T37" fmla="*/ 213 h 226"/>
                <a:gd name="T38" fmla="*/ 113 w 430"/>
                <a:gd name="T39" fmla="*/ 217 h 226"/>
                <a:gd name="T40" fmla="*/ 38 w 430"/>
                <a:gd name="T41" fmla="*/ 217 h 226"/>
                <a:gd name="T42" fmla="*/ 7 w 430"/>
                <a:gd name="T43" fmla="*/ 192 h 226"/>
                <a:gd name="T44" fmla="*/ 8 w 430"/>
                <a:gd name="T45" fmla="*/ 166 h 226"/>
                <a:gd name="T46" fmla="*/ 8 w 430"/>
                <a:gd name="T47" fmla="*/ 140 h 226"/>
                <a:gd name="T48" fmla="*/ 6 w 430"/>
                <a:gd name="T49" fmla="*/ 45 h 226"/>
                <a:gd name="T50" fmla="*/ 2 w 430"/>
                <a:gd name="T51" fmla="*/ 4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30" h="226">
                  <a:moveTo>
                    <a:pt x="2" y="46"/>
                  </a:moveTo>
                  <a:cubicBezTo>
                    <a:pt x="10" y="83"/>
                    <a:pt x="4" y="124"/>
                    <a:pt x="4" y="161"/>
                  </a:cubicBezTo>
                  <a:cubicBezTo>
                    <a:pt x="4" y="175"/>
                    <a:pt x="0" y="188"/>
                    <a:pt x="7" y="202"/>
                  </a:cubicBezTo>
                  <a:cubicBezTo>
                    <a:pt x="11" y="209"/>
                    <a:pt x="19" y="215"/>
                    <a:pt x="27" y="218"/>
                  </a:cubicBezTo>
                  <a:cubicBezTo>
                    <a:pt x="50" y="226"/>
                    <a:pt x="76" y="223"/>
                    <a:pt x="100" y="222"/>
                  </a:cubicBezTo>
                  <a:cubicBezTo>
                    <a:pt x="144" y="220"/>
                    <a:pt x="187" y="216"/>
                    <a:pt x="232" y="218"/>
                  </a:cubicBezTo>
                  <a:cubicBezTo>
                    <a:pt x="273" y="220"/>
                    <a:pt x="313" y="220"/>
                    <a:pt x="354" y="216"/>
                  </a:cubicBezTo>
                  <a:cubicBezTo>
                    <a:pt x="376" y="214"/>
                    <a:pt x="405" y="217"/>
                    <a:pt x="420" y="199"/>
                  </a:cubicBezTo>
                  <a:cubicBezTo>
                    <a:pt x="427" y="190"/>
                    <a:pt x="427" y="177"/>
                    <a:pt x="429" y="167"/>
                  </a:cubicBezTo>
                  <a:cubicBezTo>
                    <a:pt x="430" y="149"/>
                    <a:pt x="430" y="130"/>
                    <a:pt x="429" y="112"/>
                  </a:cubicBezTo>
                  <a:cubicBezTo>
                    <a:pt x="428" y="94"/>
                    <a:pt x="426" y="76"/>
                    <a:pt x="425" y="58"/>
                  </a:cubicBezTo>
                  <a:cubicBezTo>
                    <a:pt x="424" y="39"/>
                    <a:pt x="423" y="21"/>
                    <a:pt x="419" y="2"/>
                  </a:cubicBezTo>
                  <a:cubicBezTo>
                    <a:pt x="418" y="0"/>
                    <a:pt x="414" y="1"/>
                    <a:pt x="415" y="3"/>
                  </a:cubicBezTo>
                  <a:cubicBezTo>
                    <a:pt x="422" y="35"/>
                    <a:pt x="421" y="69"/>
                    <a:pt x="425" y="101"/>
                  </a:cubicBezTo>
                  <a:cubicBezTo>
                    <a:pt x="426" y="116"/>
                    <a:pt x="426" y="131"/>
                    <a:pt x="426" y="145"/>
                  </a:cubicBezTo>
                  <a:cubicBezTo>
                    <a:pt x="426" y="162"/>
                    <a:pt x="427" y="185"/>
                    <a:pt x="415" y="198"/>
                  </a:cubicBezTo>
                  <a:cubicBezTo>
                    <a:pt x="407" y="208"/>
                    <a:pt x="390" y="209"/>
                    <a:pt x="378" y="210"/>
                  </a:cubicBezTo>
                  <a:cubicBezTo>
                    <a:pt x="363" y="211"/>
                    <a:pt x="346" y="213"/>
                    <a:pt x="330" y="214"/>
                  </a:cubicBezTo>
                  <a:cubicBezTo>
                    <a:pt x="293" y="218"/>
                    <a:pt x="256" y="215"/>
                    <a:pt x="219" y="213"/>
                  </a:cubicBezTo>
                  <a:cubicBezTo>
                    <a:pt x="184" y="212"/>
                    <a:pt x="148" y="215"/>
                    <a:pt x="113" y="217"/>
                  </a:cubicBezTo>
                  <a:cubicBezTo>
                    <a:pt x="88" y="219"/>
                    <a:pt x="63" y="222"/>
                    <a:pt x="38" y="217"/>
                  </a:cubicBezTo>
                  <a:cubicBezTo>
                    <a:pt x="24" y="214"/>
                    <a:pt x="12" y="207"/>
                    <a:pt x="7" y="192"/>
                  </a:cubicBezTo>
                  <a:cubicBezTo>
                    <a:pt x="5" y="185"/>
                    <a:pt x="7" y="174"/>
                    <a:pt x="8" y="166"/>
                  </a:cubicBezTo>
                  <a:cubicBezTo>
                    <a:pt x="9" y="158"/>
                    <a:pt x="8" y="148"/>
                    <a:pt x="8" y="140"/>
                  </a:cubicBezTo>
                  <a:cubicBezTo>
                    <a:pt x="8" y="108"/>
                    <a:pt x="13" y="76"/>
                    <a:pt x="6" y="45"/>
                  </a:cubicBezTo>
                  <a:cubicBezTo>
                    <a:pt x="5" y="42"/>
                    <a:pt x="1" y="43"/>
                    <a:pt x="2" y="4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9" name="Freeform 1191"/>
            <p:cNvSpPr/>
            <p:nvPr/>
          </p:nvSpPr>
          <p:spPr bwMode="auto">
            <a:xfrm>
              <a:off x="5627" y="3346"/>
              <a:ext cx="128" cy="135"/>
            </a:xfrm>
            <a:custGeom>
              <a:avLst/>
              <a:gdLst>
                <a:gd name="T0" fmla="*/ 9 w 105"/>
                <a:gd name="T1" fmla="*/ 25 h 111"/>
                <a:gd name="T2" fmla="*/ 24 w 105"/>
                <a:gd name="T3" fmla="*/ 102 h 111"/>
                <a:gd name="T4" fmla="*/ 86 w 105"/>
                <a:gd name="T5" fmla="*/ 106 h 111"/>
                <a:gd name="T6" fmla="*/ 99 w 105"/>
                <a:gd name="T7" fmla="*/ 85 h 111"/>
                <a:gd name="T8" fmla="*/ 101 w 105"/>
                <a:gd name="T9" fmla="*/ 39 h 111"/>
                <a:gd name="T10" fmla="*/ 64 w 105"/>
                <a:gd name="T11" fmla="*/ 18 h 111"/>
                <a:gd name="T12" fmla="*/ 30 w 105"/>
                <a:gd name="T13" fmla="*/ 6 h 111"/>
                <a:gd name="T14" fmla="*/ 15 w 105"/>
                <a:gd name="T15" fmla="*/ 1 h 111"/>
                <a:gd name="T16" fmla="*/ 8 w 105"/>
                <a:gd name="T17" fmla="*/ 28 h 111"/>
                <a:gd name="T18" fmla="*/ 12 w 105"/>
                <a:gd name="T19" fmla="*/ 28 h 111"/>
                <a:gd name="T20" fmla="*/ 24 w 105"/>
                <a:gd name="T21" fmla="*/ 8 h 111"/>
                <a:gd name="T22" fmla="*/ 58 w 105"/>
                <a:gd name="T23" fmla="*/ 21 h 111"/>
                <a:gd name="T24" fmla="*/ 98 w 105"/>
                <a:gd name="T25" fmla="*/ 43 h 111"/>
                <a:gd name="T26" fmla="*/ 96 w 105"/>
                <a:gd name="T27" fmla="*/ 77 h 111"/>
                <a:gd name="T28" fmla="*/ 94 w 105"/>
                <a:gd name="T29" fmla="*/ 94 h 111"/>
                <a:gd name="T30" fmla="*/ 67 w 105"/>
                <a:gd name="T31" fmla="*/ 103 h 111"/>
                <a:gd name="T32" fmla="*/ 17 w 105"/>
                <a:gd name="T33" fmla="*/ 90 h 111"/>
                <a:gd name="T34" fmla="*/ 13 w 105"/>
                <a:gd name="T35" fmla="*/ 25 h 111"/>
                <a:gd name="T36" fmla="*/ 9 w 105"/>
                <a:gd name="T37" fmla="*/ 2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5" h="111">
                  <a:moveTo>
                    <a:pt x="9" y="25"/>
                  </a:moveTo>
                  <a:cubicBezTo>
                    <a:pt x="8" y="47"/>
                    <a:pt x="0" y="89"/>
                    <a:pt x="24" y="102"/>
                  </a:cubicBezTo>
                  <a:cubicBezTo>
                    <a:pt x="39" y="111"/>
                    <a:pt x="69" y="108"/>
                    <a:pt x="86" y="106"/>
                  </a:cubicBezTo>
                  <a:cubicBezTo>
                    <a:pt x="98" y="105"/>
                    <a:pt x="99" y="94"/>
                    <a:pt x="99" y="85"/>
                  </a:cubicBezTo>
                  <a:cubicBezTo>
                    <a:pt x="100" y="70"/>
                    <a:pt x="105" y="54"/>
                    <a:pt x="101" y="39"/>
                  </a:cubicBezTo>
                  <a:cubicBezTo>
                    <a:pt x="97" y="23"/>
                    <a:pt x="77" y="20"/>
                    <a:pt x="64" y="18"/>
                  </a:cubicBezTo>
                  <a:cubicBezTo>
                    <a:pt x="52" y="15"/>
                    <a:pt x="41" y="11"/>
                    <a:pt x="30" y="6"/>
                  </a:cubicBezTo>
                  <a:cubicBezTo>
                    <a:pt x="26" y="4"/>
                    <a:pt x="19" y="0"/>
                    <a:pt x="15" y="1"/>
                  </a:cubicBezTo>
                  <a:cubicBezTo>
                    <a:pt x="6" y="3"/>
                    <a:pt x="8" y="21"/>
                    <a:pt x="8" y="28"/>
                  </a:cubicBezTo>
                  <a:cubicBezTo>
                    <a:pt x="8" y="31"/>
                    <a:pt x="12" y="30"/>
                    <a:pt x="12" y="28"/>
                  </a:cubicBezTo>
                  <a:cubicBezTo>
                    <a:pt x="12" y="18"/>
                    <a:pt x="10" y="1"/>
                    <a:pt x="24" y="8"/>
                  </a:cubicBezTo>
                  <a:cubicBezTo>
                    <a:pt x="36" y="13"/>
                    <a:pt x="46" y="18"/>
                    <a:pt x="58" y="21"/>
                  </a:cubicBezTo>
                  <a:cubicBezTo>
                    <a:pt x="73" y="24"/>
                    <a:pt x="93" y="25"/>
                    <a:pt x="98" y="43"/>
                  </a:cubicBezTo>
                  <a:cubicBezTo>
                    <a:pt x="101" y="53"/>
                    <a:pt x="97" y="66"/>
                    <a:pt x="96" y="77"/>
                  </a:cubicBezTo>
                  <a:cubicBezTo>
                    <a:pt x="95" y="83"/>
                    <a:pt x="95" y="88"/>
                    <a:pt x="94" y="94"/>
                  </a:cubicBezTo>
                  <a:cubicBezTo>
                    <a:pt x="92" y="105"/>
                    <a:pt x="75" y="103"/>
                    <a:pt x="67" y="103"/>
                  </a:cubicBezTo>
                  <a:cubicBezTo>
                    <a:pt x="51" y="103"/>
                    <a:pt x="26" y="105"/>
                    <a:pt x="17" y="90"/>
                  </a:cubicBezTo>
                  <a:cubicBezTo>
                    <a:pt x="7" y="72"/>
                    <a:pt x="12" y="44"/>
                    <a:pt x="13" y="25"/>
                  </a:cubicBezTo>
                  <a:cubicBezTo>
                    <a:pt x="13" y="22"/>
                    <a:pt x="9" y="22"/>
                    <a:pt x="9" y="2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0" name="Freeform 1192"/>
            <p:cNvSpPr/>
            <p:nvPr/>
          </p:nvSpPr>
          <p:spPr bwMode="auto">
            <a:xfrm>
              <a:off x="5938" y="3324"/>
              <a:ext cx="145" cy="155"/>
            </a:xfrm>
            <a:custGeom>
              <a:avLst/>
              <a:gdLst>
                <a:gd name="T0" fmla="*/ 14 w 119"/>
                <a:gd name="T1" fmla="*/ 53 h 127"/>
                <a:gd name="T2" fmla="*/ 41 w 119"/>
                <a:gd name="T3" fmla="*/ 125 h 127"/>
                <a:gd name="T4" fmla="*/ 95 w 119"/>
                <a:gd name="T5" fmla="*/ 118 h 127"/>
                <a:gd name="T6" fmla="*/ 111 w 119"/>
                <a:gd name="T7" fmla="*/ 71 h 127"/>
                <a:gd name="T8" fmla="*/ 110 w 119"/>
                <a:gd name="T9" fmla="*/ 12 h 127"/>
                <a:gd name="T10" fmla="*/ 75 w 119"/>
                <a:gd name="T11" fmla="*/ 7 h 127"/>
                <a:gd name="T12" fmla="*/ 13 w 119"/>
                <a:gd name="T13" fmla="*/ 56 h 127"/>
                <a:gd name="T14" fmla="*/ 16 w 119"/>
                <a:gd name="T15" fmla="*/ 53 h 127"/>
                <a:gd name="T16" fmla="*/ 72 w 119"/>
                <a:gd name="T17" fmla="*/ 13 h 127"/>
                <a:gd name="T18" fmla="*/ 110 w 119"/>
                <a:gd name="T19" fmla="*/ 29 h 127"/>
                <a:gd name="T20" fmla="*/ 107 w 119"/>
                <a:gd name="T21" fmla="*/ 77 h 127"/>
                <a:gd name="T22" fmla="*/ 85 w 119"/>
                <a:gd name="T23" fmla="*/ 118 h 127"/>
                <a:gd name="T24" fmla="*/ 45 w 119"/>
                <a:gd name="T25" fmla="*/ 122 h 127"/>
                <a:gd name="T26" fmla="*/ 14 w 119"/>
                <a:gd name="T27" fmla="*/ 93 h 127"/>
                <a:gd name="T28" fmla="*/ 18 w 119"/>
                <a:gd name="T29" fmla="*/ 54 h 127"/>
                <a:gd name="T30" fmla="*/ 14 w 119"/>
                <a:gd name="T31" fmla="*/ 53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9" h="127">
                  <a:moveTo>
                    <a:pt x="14" y="53"/>
                  </a:moveTo>
                  <a:cubicBezTo>
                    <a:pt x="7" y="81"/>
                    <a:pt x="3" y="121"/>
                    <a:pt x="41" y="125"/>
                  </a:cubicBezTo>
                  <a:cubicBezTo>
                    <a:pt x="59" y="127"/>
                    <a:pt x="78" y="126"/>
                    <a:pt x="95" y="118"/>
                  </a:cubicBezTo>
                  <a:cubicBezTo>
                    <a:pt x="111" y="110"/>
                    <a:pt x="110" y="86"/>
                    <a:pt x="111" y="71"/>
                  </a:cubicBezTo>
                  <a:cubicBezTo>
                    <a:pt x="113" y="54"/>
                    <a:pt x="119" y="28"/>
                    <a:pt x="110" y="12"/>
                  </a:cubicBezTo>
                  <a:cubicBezTo>
                    <a:pt x="103" y="0"/>
                    <a:pt x="85" y="4"/>
                    <a:pt x="75" y="7"/>
                  </a:cubicBezTo>
                  <a:cubicBezTo>
                    <a:pt x="68" y="10"/>
                    <a:pt x="0" y="42"/>
                    <a:pt x="13" y="56"/>
                  </a:cubicBezTo>
                  <a:cubicBezTo>
                    <a:pt x="14" y="58"/>
                    <a:pt x="17" y="55"/>
                    <a:pt x="16" y="53"/>
                  </a:cubicBezTo>
                  <a:cubicBezTo>
                    <a:pt x="9" y="46"/>
                    <a:pt x="67" y="16"/>
                    <a:pt x="72" y="13"/>
                  </a:cubicBezTo>
                  <a:cubicBezTo>
                    <a:pt x="90" y="4"/>
                    <a:pt x="110" y="7"/>
                    <a:pt x="110" y="29"/>
                  </a:cubicBezTo>
                  <a:cubicBezTo>
                    <a:pt x="110" y="45"/>
                    <a:pt x="108" y="61"/>
                    <a:pt x="107" y="77"/>
                  </a:cubicBezTo>
                  <a:cubicBezTo>
                    <a:pt x="105" y="95"/>
                    <a:pt x="105" y="110"/>
                    <a:pt x="85" y="118"/>
                  </a:cubicBezTo>
                  <a:cubicBezTo>
                    <a:pt x="73" y="122"/>
                    <a:pt x="58" y="122"/>
                    <a:pt x="45" y="122"/>
                  </a:cubicBezTo>
                  <a:cubicBezTo>
                    <a:pt x="27" y="120"/>
                    <a:pt x="16" y="112"/>
                    <a:pt x="14" y="93"/>
                  </a:cubicBezTo>
                  <a:cubicBezTo>
                    <a:pt x="13" y="80"/>
                    <a:pt x="15" y="67"/>
                    <a:pt x="18" y="54"/>
                  </a:cubicBezTo>
                  <a:cubicBezTo>
                    <a:pt x="19" y="52"/>
                    <a:pt x="15" y="51"/>
                    <a:pt x="14" y="5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1" name="Freeform 1193"/>
            <p:cNvSpPr/>
            <p:nvPr/>
          </p:nvSpPr>
          <p:spPr bwMode="auto">
            <a:xfrm>
              <a:off x="5660" y="3183"/>
              <a:ext cx="367" cy="19"/>
            </a:xfrm>
            <a:custGeom>
              <a:avLst/>
              <a:gdLst>
                <a:gd name="T0" fmla="*/ 3 w 301"/>
                <a:gd name="T1" fmla="*/ 14 h 16"/>
                <a:gd name="T2" fmla="*/ 36 w 301"/>
                <a:gd name="T3" fmla="*/ 15 h 16"/>
                <a:gd name="T4" fmla="*/ 73 w 301"/>
                <a:gd name="T5" fmla="*/ 14 h 16"/>
                <a:gd name="T6" fmla="*/ 149 w 301"/>
                <a:gd name="T7" fmla="*/ 8 h 16"/>
                <a:gd name="T8" fmla="*/ 297 w 301"/>
                <a:gd name="T9" fmla="*/ 11 h 16"/>
                <a:gd name="T10" fmla="*/ 298 w 301"/>
                <a:gd name="T11" fmla="*/ 7 h 16"/>
                <a:gd name="T12" fmla="*/ 155 w 301"/>
                <a:gd name="T13" fmla="*/ 3 h 16"/>
                <a:gd name="T14" fmla="*/ 73 w 301"/>
                <a:gd name="T15" fmla="*/ 10 h 16"/>
                <a:gd name="T16" fmla="*/ 36 w 301"/>
                <a:gd name="T17" fmla="*/ 11 h 16"/>
                <a:gd name="T18" fmla="*/ 2 w 301"/>
                <a:gd name="T19" fmla="*/ 10 h 16"/>
                <a:gd name="T20" fmla="*/ 3 w 301"/>
                <a:gd name="T21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1" h="16">
                  <a:moveTo>
                    <a:pt x="3" y="14"/>
                  </a:moveTo>
                  <a:cubicBezTo>
                    <a:pt x="14" y="12"/>
                    <a:pt x="25" y="15"/>
                    <a:pt x="36" y="15"/>
                  </a:cubicBezTo>
                  <a:cubicBezTo>
                    <a:pt x="49" y="16"/>
                    <a:pt x="61" y="14"/>
                    <a:pt x="73" y="14"/>
                  </a:cubicBezTo>
                  <a:cubicBezTo>
                    <a:pt x="99" y="14"/>
                    <a:pt x="124" y="9"/>
                    <a:pt x="149" y="8"/>
                  </a:cubicBezTo>
                  <a:cubicBezTo>
                    <a:pt x="198" y="5"/>
                    <a:pt x="248" y="4"/>
                    <a:pt x="297" y="11"/>
                  </a:cubicBezTo>
                  <a:cubicBezTo>
                    <a:pt x="300" y="11"/>
                    <a:pt x="301" y="7"/>
                    <a:pt x="298" y="7"/>
                  </a:cubicBezTo>
                  <a:cubicBezTo>
                    <a:pt x="251" y="0"/>
                    <a:pt x="203" y="1"/>
                    <a:pt x="155" y="3"/>
                  </a:cubicBezTo>
                  <a:cubicBezTo>
                    <a:pt x="128" y="5"/>
                    <a:pt x="101" y="9"/>
                    <a:pt x="73" y="10"/>
                  </a:cubicBezTo>
                  <a:cubicBezTo>
                    <a:pt x="61" y="11"/>
                    <a:pt x="49" y="11"/>
                    <a:pt x="36" y="11"/>
                  </a:cubicBezTo>
                  <a:cubicBezTo>
                    <a:pt x="25" y="12"/>
                    <a:pt x="14" y="8"/>
                    <a:pt x="2" y="10"/>
                  </a:cubicBezTo>
                  <a:cubicBezTo>
                    <a:pt x="0" y="11"/>
                    <a:pt x="1" y="15"/>
                    <a:pt x="3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2" name="Freeform 1194"/>
            <p:cNvSpPr/>
            <p:nvPr/>
          </p:nvSpPr>
          <p:spPr bwMode="auto">
            <a:xfrm>
              <a:off x="6020" y="3186"/>
              <a:ext cx="28" cy="42"/>
            </a:xfrm>
            <a:custGeom>
              <a:avLst/>
              <a:gdLst>
                <a:gd name="T0" fmla="*/ 1 w 23"/>
                <a:gd name="T1" fmla="*/ 15 h 34"/>
                <a:gd name="T2" fmla="*/ 4 w 23"/>
                <a:gd name="T3" fmla="*/ 27 h 34"/>
                <a:gd name="T4" fmla="*/ 11 w 23"/>
                <a:gd name="T5" fmla="*/ 33 h 34"/>
                <a:gd name="T6" fmla="*/ 19 w 23"/>
                <a:gd name="T7" fmla="*/ 27 h 34"/>
                <a:gd name="T8" fmla="*/ 22 w 23"/>
                <a:gd name="T9" fmla="*/ 15 h 34"/>
                <a:gd name="T10" fmla="*/ 11 w 23"/>
                <a:gd name="T11" fmla="*/ 2 h 34"/>
                <a:gd name="T12" fmla="*/ 1 w 23"/>
                <a:gd name="T13" fmla="*/ 11 h 34"/>
                <a:gd name="T14" fmla="*/ 5 w 23"/>
                <a:gd name="T15" fmla="*/ 11 h 34"/>
                <a:gd name="T16" fmla="*/ 10 w 23"/>
                <a:gd name="T17" fmla="*/ 6 h 34"/>
                <a:gd name="T18" fmla="*/ 18 w 23"/>
                <a:gd name="T19" fmla="*/ 15 h 34"/>
                <a:gd name="T20" fmla="*/ 17 w 23"/>
                <a:gd name="T21" fmla="*/ 23 h 34"/>
                <a:gd name="T22" fmla="*/ 11 w 23"/>
                <a:gd name="T23" fmla="*/ 29 h 34"/>
                <a:gd name="T24" fmla="*/ 8 w 23"/>
                <a:gd name="T25" fmla="*/ 23 h 34"/>
                <a:gd name="T26" fmla="*/ 5 w 23"/>
                <a:gd name="T27" fmla="*/ 14 h 34"/>
                <a:gd name="T28" fmla="*/ 1 w 23"/>
                <a:gd name="T29" fmla="*/ 1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" h="34">
                  <a:moveTo>
                    <a:pt x="1" y="15"/>
                  </a:moveTo>
                  <a:cubicBezTo>
                    <a:pt x="2" y="19"/>
                    <a:pt x="3" y="23"/>
                    <a:pt x="4" y="27"/>
                  </a:cubicBezTo>
                  <a:cubicBezTo>
                    <a:pt x="6" y="29"/>
                    <a:pt x="8" y="33"/>
                    <a:pt x="11" y="33"/>
                  </a:cubicBezTo>
                  <a:cubicBezTo>
                    <a:pt x="15" y="34"/>
                    <a:pt x="18" y="30"/>
                    <a:pt x="19" y="27"/>
                  </a:cubicBezTo>
                  <a:cubicBezTo>
                    <a:pt x="22" y="23"/>
                    <a:pt x="23" y="19"/>
                    <a:pt x="22" y="15"/>
                  </a:cubicBezTo>
                  <a:cubicBezTo>
                    <a:pt x="21" y="9"/>
                    <a:pt x="16" y="4"/>
                    <a:pt x="11" y="2"/>
                  </a:cubicBezTo>
                  <a:cubicBezTo>
                    <a:pt x="4" y="0"/>
                    <a:pt x="1" y="5"/>
                    <a:pt x="1" y="11"/>
                  </a:cubicBezTo>
                  <a:cubicBezTo>
                    <a:pt x="1" y="14"/>
                    <a:pt x="5" y="14"/>
                    <a:pt x="5" y="11"/>
                  </a:cubicBezTo>
                  <a:cubicBezTo>
                    <a:pt x="5" y="8"/>
                    <a:pt x="6" y="5"/>
                    <a:pt x="10" y="6"/>
                  </a:cubicBezTo>
                  <a:cubicBezTo>
                    <a:pt x="14" y="7"/>
                    <a:pt x="17" y="11"/>
                    <a:pt x="18" y="15"/>
                  </a:cubicBezTo>
                  <a:cubicBezTo>
                    <a:pt x="18" y="18"/>
                    <a:pt x="18" y="20"/>
                    <a:pt x="17" y="23"/>
                  </a:cubicBezTo>
                  <a:cubicBezTo>
                    <a:pt x="16" y="24"/>
                    <a:pt x="13" y="30"/>
                    <a:pt x="11" y="29"/>
                  </a:cubicBezTo>
                  <a:cubicBezTo>
                    <a:pt x="10" y="28"/>
                    <a:pt x="8" y="25"/>
                    <a:pt x="8" y="23"/>
                  </a:cubicBezTo>
                  <a:cubicBezTo>
                    <a:pt x="7" y="20"/>
                    <a:pt x="6" y="17"/>
                    <a:pt x="5" y="14"/>
                  </a:cubicBezTo>
                  <a:cubicBezTo>
                    <a:pt x="4" y="11"/>
                    <a:pt x="0" y="13"/>
                    <a:pt x="1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3" name="Freeform 1195"/>
            <p:cNvSpPr/>
            <p:nvPr/>
          </p:nvSpPr>
          <p:spPr bwMode="auto">
            <a:xfrm>
              <a:off x="5773" y="3051"/>
              <a:ext cx="146" cy="93"/>
            </a:xfrm>
            <a:custGeom>
              <a:avLst/>
              <a:gdLst>
                <a:gd name="T0" fmla="*/ 4 w 120"/>
                <a:gd name="T1" fmla="*/ 74 h 76"/>
                <a:gd name="T2" fmla="*/ 53 w 120"/>
                <a:gd name="T3" fmla="*/ 8 h 76"/>
                <a:gd name="T4" fmla="*/ 116 w 120"/>
                <a:gd name="T5" fmla="*/ 73 h 76"/>
                <a:gd name="T6" fmla="*/ 120 w 120"/>
                <a:gd name="T7" fmla="*/ 73 h 76"/>
                <a:gd name="T8" fmla="*/ 65 w 120"/>
                <a:gd name="T9" fmla="*/ 3 h 76"/>
                <a:gd name="T10" fmla="*/ 1 w 120"/>
                <a:gd name="T11" fmla="*/ 73 h 76"/>
                <a:gd name="T12" fmla="*/ 4 w 120"/>
                <a:gd name="T13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" h="76">
                  <a:moveTo>
                    <a:pt x="4" y="74"/>
                  </a:moveTo>
                  <a:cubicBezTo>
                    <a:pt x="11" y="46"/>
                    <a:pt x="22" y="15"/>
                    <a:pt x="53" y="8"/>
                  </a:cubicBezTo>
                  <a:cubicBezTo>
                    <a:pt x="89" y="0"/>
                    <a:pt x="116" y="41"/>
                    <a:pt x="116" y="73"/>
                  </a:cubicBezTo>
                  <a:cubicBezTo>
                    <a:pt x="116" y="76"/>
                    <a:pt x="120" y="76"/>
                    <a:pt x="120" y="73"/>
                  </a:cubicBezTo>
                  <a:cubicBezTo>
                    <a:pt x="120" y="43"/>
                    <a:pt x="98" y="5"/>
                    <a:pt x="65" y="3"/>
                  </a:cubicBezTo>
                  <a:cubicBezTo>
                    <a:pt x="25" y="0"/>
                    <a:pt x="8" y="40"/>
                    <a:pt x="1" y="73"/>
                  </a:cubicBezTo>
                  <a:cubicBezTo>
                    <a:pt x="0" y="75"/>
                    <a:pt x="4" y="76"/>
                    <a:pt x="4" y="7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4" name="Freeform 1196"/>
            <p:cNvSpPr/>
            <p:nvPr/>
          </p:nvSpPr>
          <p:spPr bwMode="auto">
            <a:xfrm>
              <a:off x="5786" y="3077"/>
              <a:ext cx="107" cy="74"/>
            </a:xfrm>
            <a:custGeom>
              <a:avLst/>
              <a:gdLst>
                <a:gd name="T0" fmla="*/ 4 w 88"/>
                <a:gd name="T1" fmla="*/ 58 h 61"/>
                <a:gd name="T2" fmla="*/ 28 w 88"/>
                <a:gd name="T3" fmla="*/ 13 h 61"/>
                <a:gd name="T4" fmla="*/ 68 w 88"/>
                <a:gd name="T5" fmla="*/ 19 h 61"/>
                <a:gd name="T6" fmla="*/ 84 w 88"/>
                <a:gd name="T7" fmla="*/ 55 h 61"/>
                <a:gd name="T8" fmla="*/ 88 w 88"/>
                <a:gd name="T9" fmla="*/ 53 h 61"/>
                <a:gd name="T10" fmla="*/ 68 w 88"/>
                <a:gd name="T11" fmla="*/ 13 h 61"/>
                <a:gd name="T12" fmla="*/ 38 w 88"/>
                <a:gd name="T13" fmla="*/ 3 h 61"/>
                <a:gd name="T14" fmla="*/ 1 w 88"/>
                <a:gd name="T15" fmla="*/ 57 h 61"/>
                <a:gd name="T16" fmla="*/ 4 w 88"/>
                <a:gd name="T17" fmla="*/ 5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8" h="61">
                  <a:moveTo>
                    <a:pt x="4" y="58"/>
                  </a:moveTo>
                  <a:cubicBezTo>
                    <a:pt x="9" y="42"/>
                    <a:pt x="15" y="25"/>
                    <a:pt x="28" y="13"/>
                  </a:cubicBezTo>
                  <a:cubicBezTo>
                    <a:pt x="41" y="0"/>
                    <a:pt x="57" y="8"/>
                    <a:pt x="68" y="19"/>
                  </a:cubicBezTo>
                  <a:cubicBezTo>
                    <a:pt x="78" y="29"/>
                    <a:pt x="79" y="43"/>
                    <a:pt x="84" y="55"/>
                  </a:cubicBezTo>
                  <a:cubicBezTo>
                    <a:pt x="85" y="58"/>
                    <a:pt x="88" y="56"/>
                    <a:pt x="88" y="53"/>
                  </a:cubicBezTo>
                  <a:cubicBezTo>
                    <a:pt x="81" y="38"/>
                    <a:pt x="80" y="25"/>
                    <a:pt x="68" y="13"/>
                  </a:cubicBezTo>
                  <a:cubicBezTo>
                    <a:pt x="59" y="5"/>
                    <a:pt x="49" y="1"/>
                    <a:pt x="38" y="3"/>
                  </a:cubicBezTo>
                  <a:cubicBezTo>
                    <a:pt x="16" y="7"/>
                    <a:pt x="5" y="39"/>
                    <a:pt x="1" y="57"/>
                  </a:cubicBezTo>
                  <a:cubicBezTo>
                    <a:pt x="0" y="60"/>
                    <a:pt x="4" y="61"/>
                    <a:pt x="4" y="5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5" name="Freeform 1197"/>
            <p:cNvSpPr/>
            <p:nvPr/>
          </p:nvSpPr>
          <p:spPr bwMode="auto">
            <a:xfrm>
              <a:off x="5924" y="3289"/>
              <a:ext cx="7" cy="5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0 h 4"/>
                <a:gd name="T4" fmla="*/ 3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6" y="4"/>
                    <a:pt x="6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6" name="Freeform 1198"/>
            <p:cNvSpPr/>
            <p:nvPr/>
          </p:nvSpPr>
          <p:spPr bwMode="auto">
            <a:xfrm>
              <a:off x="5965" y="3258"/>
              <a:ext cx="28" cy="30"/>
            </a:xfrm>
            <a:custGeom>
              <a:avLst/>
              <a:gdLst>
                <a:gd name="T0" fmla="*/ 5 w 23"/>
                <a:gd name="T1" fmla="*/ 22 h 24"/>
                <a:gd name="T2" fmla="*/ 21 w 23"/>
                <a:gd name="T3" fmla="*/ 5 h 24"/>
                <a:gd name="T4" fmla="*/ 19 w 23"/>
                <a:gd name="T5" fmla="*/ 2 h 24"/>
                <a:gd name="T6" fmla="*/ 6 w 23"/>
                <a:gd name="T7" fmla="*/ 20 h 24"/>
                <a:gd name="T8" fmla="*/ 9 w 23"/>
                <a:gd name="T9" fmla="*/ 20 h 24"/>
                <a:gd name="T10" fmla="*/ 9 w 23"/>
                <a:gd name="T11" fmla="*/ 13 h 24"/>
                <a:gd name="T12" fmla="*/ 6 w 23"/>
                <a:gd name="T13" fmla="*/ 10 h 24"/>
                <a:gd name="T14" fmla="*/ 6 w 23"/>
                <a:gd name="T15" fmla="*/ 23 h 24"/>
                <a:gd name="T16" fmla="*/ 8 w 23"/>
                <a:gd name="T17" fmla="*/ 23 h 24"/>
                <a:gd name="T18" fmla="*/ 23 w 23"/>
                <a:gd name="T19" fmla="*/ 4 h 24"/>
                <a:gd name="T20" fmla="*/ 20 w 23"/>
                <a:gd name="T21" fmla="*/ 1 h 24"/>
                <a:gd name="T22" fmla="*/ 2 w 23"/>
                <a:gd name="T23" fmla="*/ 19 h 24"/>
                <a:gd name="T24" fmla="*/ 5 w 23"/>
                <a:gd name="T25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24">
                  <a:moveTo>
                    <a:pt x="5" y="22"/>
                  </a:moveTo>
                  <a:cubicBezTo>
                    <a:pt x="9" y="16"/>
                    <a:pt x="14" y="8"/>
                    <a:pt x="21" y="5"/>
                  </a:cubicBezTo>
                  <a:cubicBezTo>
                    <a:pt x="20" y="4"/>
                    <a:pt x="19" y="3"/>
                    <a:pt x="19" y="2"/>
                  </a:cubicBezTo>
                  <a:cubicBezTo>
                    <a:pt x="17" y="9"/>
                    <a:pt x="12" y="15"/>
                    <a:pt x="6" y="20"/>
                  </a:cubicBezTo>
                  <a:cubicBezTo>
                    <a:pt x="7" y="20"/>
                    <a:pt x="8" y="20"/>
                    <a:pt x="9" y="20"/>
                  </a:cubicBezTo>
                  <a:cubicBezTo>
                    <a:pt x="7" y="17"/>
                    <a:pt x="7" y="15"/>
                    <a:pt x="9" y="13"/>
                  </a:cubicBezTo>
                  <a:cubicBezTo>
                    <a:pt x="11" y="10"/>
                    <a:pt x="7" y="8"/>
                    <a:pt x="6" y="10"/>
                  </a:cubicBezTo>
                  <a:cubicBezTo>
                    <a:pt x="3" y="14"/>
                    <a:pt x="3" y="19"/>
                    <a:pt x="6" y="23"/>
                  </a:cubicBezTo>
                  <a:cubicBezTo>
                    <a:pt x="7" y="23"/>
                    <a:pt x="8" y="24"/>
                    <a:pt x="8" y="23"/>
                  </a:cubicBezTo>
                  <a:cubicBezTo>
                    <a:pt x="14" y="18"/>
                    <a:pt x="21" y="11"/>
                    <a:pt x="23" y="4"/>
                  </a:cubicBezTo>
                  <a:cubicBezTo>
                    <a:pt x="23" y="2"/>
                    <a:pt x="22" y="0"/>
                    <a:pt x="20" y="1"/>
                  </a:cubicBezTo>
                  <a:cubicBezTo>
                    <a:pt x="12" y="4"/>
                    <a:pt x="7" y="12"/>
                    <a:pt x="2" y="19"/>
                  </a:cubicBezTo>
                  <a:cubicBezTo>
                    <a:pt x="0" y="21"/>
                    <a:pt x="3" y="24"/>
                    <a:pt x="5" y="2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7" name="Freeform 1199"/>
            <p:cNvSpPr/>
            <p:nvPr/>
          </p:nvSpPr>
          <p:spPr bwMode="auto">
            <a:xfrm>
              <a:off x="6177" y="2228"/>
              <a:ext cx="132" cy="149"/>
            </a:xfrm>
            <a:custGeom>
              <a:avLst/>
              <a:gdLst>
                <a:gd name="T0" fmla="*/ 15 w 108"/>
                <a:gd name="T1" fmla="*/ 44 h 122"/>
                <a:gd name="T2" fmla="*/ 0 w 108"/>
                <a:gd name="T3" fmla="*/ 119 h 122"/>
                <a:gd name="T4" fmla="*/ 3 w 108"/>
                <a:gd name="T5" fmla="*/ 121 h 122"/>
                <a:gd name="T6" fmla="*/ 43 w 108"/>
                <a:gd name="T7" fmla="*/ 102 h 122"/>
                <a:gd name="T8" fmla="*/ 90 w 108"/>
                <a:gd name="T9" fmla="*/ 85 h 122"/>
                <a:gd name="T10" fmla="*/ 104 w 108"/>
                <a:gd name="T11" fmla="*/ 35 h 122"/>
                <a:gd name="T12" fmla="*/ 101 w 108"/>
                <a:gd name="T13" fmla="*/ 34 h 122"/>
                <a:gd name="T14" fmla="*/ 62 w 108"/>
                <a:gd name="T15" fmla="*/ 53 h 122"/>
                <a:gd name="T16" fmla="*/ 64 w 108"/>
                <a:gd name="T17" fmla="*/ 34 h 122"/>
                <a:gd name="T18" fmla="*/ 70 w 108"/>
                <a:gd name="T19" fmla="*/ 15 h 122"/>
                <a:gd name="T20" fmla="*/ 68 w 108"/>
                <a:gd name="T21" fmla="*/ 12 h 122"/>
                <a:gd name="T22" fmla="*/ 43 w 108"/>
                <a:gd name="T23" fmla="*/ 29 h 122"/>
                <a:gd name="T24" fmla="*/ 32 w 108"/>
                <a:gd name="T25" fmla="*/ 38 h 122"/>
                <a:gd name="T26" fmla="*/ 29 w 108"/>
                <a:gd name="T27" fmla="*/ 24 h 122"/>
                <a:gd name="T28" fmla="*/ 29 w 108"/>
                <a:gd name="T29" fmla="*/ 2 h 122"/>
                <a:gd name="T30" fmla="*/ 25 w 108"/>
                <a:gd name="T31" fmla="*/ 1 h 122"/>
                <a:gd name="T32" fmla="*/ 16 w 108"/>
                <a:gd name="T33" fmla="*/ 35 h 122"/>
                <a:gd name="T34" fmla="*/ 7 w 108"/>
                <a:gd name="T35" fmla="*/ 69 h 122"/>
                <a:gd name="T36" fmla="*/ 11 w 108"/>
                <a:gd name="T37" fmla="*/ 69 h 122"/>
                <a:gd name="T38" fmla="*/ 20 w 108"/>
                <a:gd name="T39" fmla="*/ 39 h 122"/>
                <a:gd name="T40" fmla="*/ 28 w 108"/>
                <a:gd name="T41" fmla="*/ 4 h 122"/>
                <a:gd name="T42" fmla="*/ 25 w 108"/>
                <a:gd name="T43" fmla="*/ 3 h 122"/>
                <a:gd name="T44" fmla="*/ 26 w 108"/>
                <a:gd name="T45" fmla="*/ 42 h 122"/>
                <a:gd name="T46" fmla="*/ 29 w 108"/>
                <a:gd name="T47" fmla="*/ 43 h 122"/>
                <a:gd name="T48" fmla="*/ 54 w 108"/>
                <a:gd name="T49" fmla="*/ 23 h 122"/>
                <a:gd name="T50" fmla="*/ 65 w 108"/>
                <a:gd name="T51" fmla="*/ 18 h 122"/>
                <a:gd name="T52" fmla="*/ 60 w 108"/>
                <a:gd name="T53" fmla="*/ 33 h 122"/>
                <a:gd name="T54" fmla="*/ 56 w 108"/>
                <a:gd name="T55" fmla="*/ 57 h 122"/>
                <a:gd name="T56" fmla="*/ 59 w 108"/>
                <a:gd name="T57" fmla="*/ 59 h 122"/>
                <a:gd name="T58" fmla="*/ 79 w 108"/>
                <a:gd name="T59" fmla="*/ 50 h 122"/>
                <a:gd name="T60" fmla="*/ 101 w 108"/>
                <a:gd name="T61" fmla="*/ 45 h 122"/>
                <a:gd name="T62" fmla="*/ 97 w 108"/>
                <a:gd name="T63" fmla="*/ 70 h 122"/>
                <a:gd name="T64" fmla="*/ 78 w 108"/>
                <a:gd name="T65" fmla="*/ 84 h 122"/>
                <a:gd name="T66" fmla="*/ 34 w 108"/>
                <a:gd name="T67" fmla="*/ 102 h 122"/>
                <a:gd name="T68" fmla="*/ 0 w 108"/>
                <a:gd name="T69" fmla="*/ 118 h 122"/>
                <a:gd name="T70" fmla="*/ 4 w 108"/>
                <a:gd name="T71" fmla="*/ 119 h 122"/>
                <a:gd name="T72" fmla="*/ 19 w 108"/>
                <a:gd name="T73" fmla="*/ 43 h 122"/>
                <a:gd name="T74" fmla="*/ 15 w 108"/>
                <a:gd name="T75" fmla="*/ 44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8" h="122">
                  <a:moveTo>
                    <a:pt x="15" y="44"/>
                  </a:moveTo>
                  <a:cubicBezTo>
                    <a:pt x="22" y="71"/>
                    <a:pt x="2" y="94"/>
                    <a:pt x="0" y="119"/>
                  </a:cubicBezTo>
                  <a:cubicBezTo>
                    <a:pt x="0" y="121"/>
                    <a:pt x="2" y="122"/>
                    <a:pt x="3" y="121"/>
                  </a:cubicBezTo>
                  <a:cubicBezTo>
                    <a:pt x="15" y="111"/>
                    <a:pt x="30" y="108"/>
                    <a:pt x="43" y="102"/>
                  </a:cubicBezTo>
                  <a:cubicBezTo>
                    <a:pt x="59" y="96"/>
                    <a:pt x="74" y="90"/>
                    <a:pt x="90" y="85"/>
                  </a:cubicBezTo>
                  <a:cubicBezTo>
                    <a:pt x="106" y="79"/>
                    <a:pt x="108" y="49"/>
                    <a:pt x="104" y="35"/>
                  </a:cubicBezTo>
                  <a:cubicBezTo>
                    <a:pt x="104" y="34"/>
                    <a:pt x="102" y="33"/>
                    <a:pt x="101" y="34"/>
                  </a:cubicBezTo>
                  <a:cubicBezTo>
                    <a:pt x="88" y="40"/>
                    <a:pt x="76" y="47"/>
                    <a:pt x="62" y="53"/>
                  </a:cubicBezTo>
                  <a:cubicBezTo>
                    <a:pt x="56" y="56"/>
                    <a:pt x="64" y="36"/>
                    <a:pt x="64" y="34"/>
                  </a:cubicBezTo>
                  <a:cubicBezTo>
                    <a:pt x="66" y="28"/>
                    <a:pt x="69" y="21"/>
                    <a:pt x="70" y="15"/>
                  </a:cubicBezTo>
                  <a:cubicBezTo>
                    <a:pt x="70" y="14"/>
                    <a:pt x="70" y="13"/>
                    <a:pt x="68" y="12"/>
                  </a:cubicBezTo>
                  <a:cubicBezTo>
                    <a:pt x="57" y="11"/>
                    <a:pt x="49" y="22"/>
                    <a:pt x="43" y="29"/>
                  </a:cubicBezTo>
                  <a:cubicBezTo>
                    <a:pt x="39" y="32"/>
                    <a:pt x="36" y="35"/>
                    <a:pt x="32" y="38"/>
                  </a:cubicBezTo>
                  <a:cubicBezTo>
                    <a:pt x="28" y="41"/>
                    <a:pt x="29" y="24"/>
                    <a:pt x="29" y="24"/>
                  </a:cubicBezTo>
                  <a:cubicBezTo>
                    <a:pt x="30" y="16"/>
                    <a:pt x="31" y="9"/>
                    <a:pt x="29" y="2"/>
                  </a:cubicBezTo>
                  <a:cubicBezTo>
                    <a:pt x="28" y="0"/>
                    <a:pt x="26" y="0"/>
                    <a:pt x="25" y="1"/>
                  </a:cubicBezTo>
                  <a:cubicBezTo>
                    <a:pt x="18" y="11"/>
                    <a:pt x="19" y="24"/>
                    <a:pt x="16" y="35"/>
                  </a:cubicBezTo>
                  <a:cubicBezTo>
                    <a:pt x="14" y="46"/>
                    <a:pt x="7" y="57"/>
                    <a:pt x="7" y="69"/>
                  </a:cubicBezTo>
                  <a:cubicBezTo>
                    <a:pt x="7" y="72"/>
                    <a:pt x="11" y="72"/>
                    <a:pt x="11" y="69"/>
                  </a:cubicBezTo>
                  <a:cubicBezTo>
                    <a:pt x="12" y="59"/>
                    <a:pt x="16" y="49"/>
                    <a:pt x="20" y="39"/>
                  </a:cubicBezTo>
                  <a:cubicBezTo>
                    <a:pt x="23" y="27"/>
                    <a:pt x="21" y="14"/>
                    <a:pt x="28" y="4"/>
                  </a:cubicBezTo>
                  <a:cubicBezTo>
                    <a:pt x="27" y="3"/>
                    <a:pt x="26" y="3"/>
                    <a:pt x="25" y="3"/>
                  </a:cubicBezTo>
                  <a:cubicBezTo>
                    <a:pt x="29" y="16"/>
                    <a:pt x="23" y="29"/>
                    <a:pt x="26" y="42"/>
                  </a:cubicBezTo>
                  <a:cubicBezTo>
                    <a:pt x="26" y="43"/>
                    <a:pt x="27" y="44"/>
                    <a:pt x="29" y="43"/>
                  </a:cubicBezTo>
                  <a:cubicBezTo>
                    <a:pt x="39" y="41"/>
                    <a:pt x="46" y="31"/>
                    <a:pt x="54" y="23"/>
                  </a:cubicBezTo>
                  <a:cubicBezTo>
                    <a:pt x="55" y="22"/>
                    <a:pt x="66" y="15"/>
                    <a:pt x="65" y="18"/>
                  </a:cubicBezTo>
                  <a:cubicBezTo>
                    <a:pt x="64" y="23"/>
                    <a:pt x="62" y="28"/>
                    <a:pt x="60" y="33"/>
                  </a:cubicBezTo>
                  <a:cubicBezTo>
                    <a:pt x="57" y="41"/>
                    <a:pt x="55" y="48"/>
                    <a:pt x="56" y="57"/>
                  </a:cubicBezTo>
                  <a:cubicBezTo>
                    <a:pt x="56" y="59"/>
                    <a:pt x="58" y="59"/>
                    <a:pt x="59" y="59"/>
                  </a:cubicBezTo>
                  <a:cubicBezTo>
                    <a:pt x="66" y="56"/>
                    <a:pt x="73" y="53"/>
                    <a:pt x="79" y="50"/>
                  </a:cubicBezTo>
                  <a:cubicBezTo>
                    <a:pt x="84" y="47"/>
                    <a:pt x="101" y="33"/>
                    <a:pt x="101" y="45"/>
                  </a:cubicBezTo>
                  <a:cubicBezTo>
                    <a:pt x="102" y="53"/>
                    <a:pt x="99" y="62"/>
                    <a:pt x="97" y="70"/>
                  </a:cubicBezTo>
                  <a:cubicBezTo>
                    <a:pt x="96" y="80"/>
                    <a:pt x="86" y="82"/>
                    <a:pt x="78" y="84"/>
                  </a:cubicBezTo>
                  <a:cubicBezTo>
                    <a:pt x="63" y="89"/>
                    <a:pt x="49" y="96"/>
                    <a:pt x="34" y="102"/>
                  </a:cubicBezTo>
                  <a:cubicBezTo>
                    <a:pt x="22" y="106"/>
                    <a:pt x="10" y="110"/>
                    <a:pt x="0" y="118"/>
                  </a:cubicBezTo>
                  <a:cubicBezTo>
                    <a:pt x="1" y="118"/>
                    <a:pt x="3" y="119"/>
                    <a:pt x="4" y="119"/>
                  </a:cubicBezTo>
                  <a:cubicBezTo>
                    <a:pt x="6" y="93"/>
                    <a:pt x="26" y="70"/>
                    <a:pt x="19" y="43"/>
                  </a:cubicBezTo>
                  <a:cubicBezTo>
                    <a:pt x="18" y="41"/>
                    <a:pt x="14" y="42"/>
                    <a:pt x="15" y="4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8" name="Freeform 1200"/>
            <p:cNvSpPr/>
            <p:nvPr/>
          </p:nvSpPr>
          <p:spPr bwMode="auto">
            <a:xfrm>
              <a:off x="6210" y="2001"/>
              <a:ext cx="271" cy="321"/>
            </a:xfrm>
            <a:custGeom>
              <a:avLst/>
              <a:gdLst>
                <a:gd name="T0" fmla="*/ 5 w 222"/>
                <a:gd name="T1" fmla="*/ 184 h 263"/>
                <a:gd name="T2" fmla="*/ 113 w 222"/>
                <a:gd name="T3" fmla="*/ 56 h 263"/>
                <a:gd name="T4" fmla="*/ 159 w 222"/>
                <a:gd name="T5" fmla="*/ 15 h 263"/>
                <a:gd name="T6" fmla="*/ 215 w 222"/>
                <a:gd name="T7" fmla="*/ 53 h 263"/>
                <a:gd name="T8" fmla="*/ 202 w 222"/>
                <a:gd name="T9" fmla="*/ 87 h 263"/>
                <a:gd name="T10" fmla="*/ 182 w 222"/>
                <a:gd name="T11" fmla="*/ 116 h 263"/>
                <a:gd name="T12" fmla="*/ 126 w 222"/>
                <a:gd name="T13" fmla="*/ 187 h 263"/>
                <a:gd name="T14" fmla="*/ 91 w 222"/>
                <a:gd name="T15" fmla="*/ 226 h 263"/>
                <a:gd name="T16" fmla="*/ 61 w 222"/>
                <a:gd name="T17" fmla="*/ 258 h 263"/>
                <a:gd name="T18" fmla="*/ 61 w 222"/>
                <a:gd name="T19" fmla="*/ 263 h 263"/>
                <a:gd name="T20" fmla="*/ 88 w 222"/>
                <a:gd name="T21" fmla="*/ 237 h 263"/>
                <a:gd name="T22" fmla="*/ 133 w 222"/>
                <a:gd name="T23" fmla="*/ 185 h 263"/>
                <a:gd name="T24" fmla="*/ 196 w 222"/>
                <a:gd name="T25" fmla="*/ 103 h 263"/>
                <a:gd name="T26" fmla="*/ 219 w 222"/>
                <a:gd name="T27" fmla="*/ 70 h 263"/>
                <a:gd name="T28" fmla="*/ 217 w 222"/>
                <a:gd name="T29" fmla="*/ 43 h 263"/>
                <a:gd name="T30" fmla="*/ 181 w 222"/>
                <a:gd name="T31" fmla="*/ 7 h 263"/>
                <a:gd name="T32" fmla="*/ 129 w 222"/>
                <a:gd name="T33" fmla="*/ 32 h 263"/>
                <a:gd name="T34" fmla="*/ 68 w 222"/>
                <a:gd name="T35" fmla="*/ 103 h 263"/>
                <a:gd name="T36" fmla="*/ 1 w 222"/>
                <a:gd name="T37" fmla="*/ 182 h 263"/>
                <a:gd name="T38" fmla="*/ 5 w 222"/>
                <a:gd name="T39" fmla="*/ 184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2" h="263">
                  <a:moveTo>
                    <a:pt x="5" y="184"/>
                  </a:moveTo>
                  <a:cubicBezTo>
                    <a:pt x="39" y="139"/>
                    <a:pt x="78" y="99"/>
                    <a:pt x="113" y="56"/>
                  </a:cubicBezTo>
                  <a:cubicBezTo>
                    <a:pt x="126" y="40"/>
                    <a:pt x="140" y="25"/>
                    <a:pt x="159" y="15"/>
                  </a:cubicBezTo>
                  <a:cubicBezTo>
                    <a:pt x="189" y="0"/>
                    <a:pt x="209" y="27"/>
                    <a:pt x="215" y="53"/>
                  </a:cubicBezTo>
                  <a:cubicBezTo>
                    <a:pt x="219" y="67"/>
                    <a:pt x="210" y="77"/>
                    <a:pt x="202" y="87"/>
                  </a:cubicBezTo>
                  <a:cubicBezTo>
                    <a:pt x="195" y="96"/>
                    <a:pt x="189" y="107"/>
                    <a:pt x="182" y="116"/>
                  </a:cubicBezTo>
                  <a:cubicBezTo>
                    <a:pt x="165" y="140"/>
                    <a:pt x="146" y="164"/>
                    <a:pt x="126" y="187"/>
                  </a:cubicBezTo>
                  <a:cubicBezTo>
                    <a:pt x="114" y="200"/>
                    <a:pt x="102" y="212"/>
                    <a:pt x="91" y="226"/>
                  </a:cubicBezTo>
                  <a:cubicBezTo>
                    <a:pt x="86" y="232"/>
                    <a:pt x="70" y="259"/>
                    <a:pt x="61" y="258"/>
                  </a:cubicBezTo>
                  <a:cubicBezTo>
                    <a:pt x="58" y="258"/>
                    <a:pt x="58" y="263"/>
                    <a:pt x="61" y="263"/>
                  </a:cubicBezTo>
                  <a:cubicBezTo>
                    <a:pt x="70" y="263"/>
                    <a:pt x="82" y="244"/>
                    <a:pt x="88" y="237"/>
                  </a:cubicBezTo>
                  <a:cubicBezTo>
                    <a:pt x="102" y="219"/>
                    <a:pt x="118" y="203"/>
                    <a:pt x="133" y="185"/>
                  </a:cubicBezTo>
                  <a:cubicBezTo>
                    <a:pt x="156" y="159"/>
                    <a:pt x="177" y="132"/>
                    <a:pt x="196" y="103"/>
                  </a:cubicBezTo>
                  <a:cubicBezTo>
                    <a:pt x="203" y="93"/>
                    <a:pt x="215" y="82"/>
                    <a:pt x="219" y="70"/>
                  </a:cubicBezTo>
                  <a:cubicBezTo>
                    <a:pt x="222" y="61"/>
                    <a:pt x="220" y="53"/>
                    <a:pt x="217" y="43"/>
                  </a:cubicBezTo>
                  <a:cubicBezTo>
                    <a:pt x="211" y="26"/>
                    <a:pt x="200" y="10"/>
                    <a:pt x="181" y="7"/>
                  </a:cubicBezTo>
                  <a:cubicBezTo>
                    <a:pt x="161" y="4"/>
                    <a:pt x="142" y="20"/>
                    <a:pt x="129" y="32"/>
                  </a:cubicBezTo>
                  <a:cubicBezTo>
                    <a:pt x="107" y="54"/>
                    <a:pt x="88" y="79"/>
                    <a:pt x="68" y="103"/>
                  </a:cubicBezTo>
                  <a:cubicBezTo>
                    <a:pt x="45" y="129"/>
                    <a:pt x="22" y="154"/>
                    <a:pt x="1" y="182"/>
                  </a:cubicBezTo>
                  <a:cubicBezTo>
                    <a:pt x="0" y="184"/>
                    <a:pt x="3" y="186"/>
                    <a:pt x="5" y="18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9" name="Freeform 1201"/>
            <p:cNvSpPr/>
            <p:nvPr/>
          </p:nvSpPr>
          <p:spPr bwMode="auto">
            <a:xfrm>
              <a:off x="6301" y="2053"/>
              <a:ext cx="169" cy="212"/>
            </a:xfrm>
            <a:custGeom>
              <a:avLst/>
              <a:gdLst>
                <a:gd name="T0" fmla="*/ 5 w 138"/>
                <a:gd name="T1" fmla="*/ 172 h 174"/>
                <a:gd name="T2" fmla="*/ 136 w 138"/>
                <a:gd name="T3" fmla="*/ 5 h 174"/>
                <a:gd name="T4" fmla="*/ 133 w 138"/>
                <a:gd name="T5" fmla="*/ 2 h 174"/>
                <a:gd name="T6" fmla="*/ 2 w 138"/>
                <a:gd name="T7" fmla="*/ 169 h 174"/>
                <a:gd name="T8" fmla="*/ 5 w 138"/>
                <a:gd name="T9" fmla="*/ 172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" h="174">
                  <a:moveTo>
                    <a:pt x="5" y="172"/>
                  </a:moveTo>
                  <a:cubicBezTo>
                    <a:pt x="54" y="121"/>
                    <a:pt x="86" y="56"/>
                    <a:pt x="136" y="5"/>
                  </a:cubicBezTo>
                  <a:cubicBezTo>
                    <a:pt x="138" y="3"/>
                    <a:pt x="135" y="0"/>
                    <a:pt x="133" y="2"/>
                  </a:cubicBezTo>
                  <a:cubicBezTo>
                    <a:pt x="83" y="53"/>
                    <a:pt x="51" y="118"/>
                    <a:pt x="2" y="169"/>
                  </a:cubicBezTo>
                  <a:cubicBezTo>
                    <a:pt x="0" y="171"/>
                    <a:pt x="3" y="174"/>
                    <a:pt x="5" y="17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0" name="Freeform 1202"/>
            <p:cNvSpPr/>
            <p:nvPr/>
          </p:nvSpPr>
          <p:spPr bwMode="auto">
            <a:xfrm>
              <a:off x="6272" y="2032"/>
              <a:ext cx="172" cy="212"/>
            </a:xfrm>
            <a:custGeom>
              <a:avLst/>
              <a:gdLst>
                <a:gd name="T0" fmla="*/ 5 w 141"/>
                <a:gd name="T1" fmla="*/ 171 h 174"/>
                <a:gd name="T2" fmla="*/ 67 w 141"/>
                <a:gd name="T3" fmla="*/ 85 h 174"/>
                <a:gd name="T4" fmla="*/ 139 w 141"/>
                <a:gd name="T5" fmla="*/ 4 h 174"/>
                <a:gd name="T6" fmla="*/ 136 w 141"/>
                <a:gd name="T7" fmla="*/ 1 h 174"/>
                <a:gd name="T8" fmla="*/ 64 w 141"/>
                <a:gd name="T9" fmla="*/ 82 h 174"/>
                <a:gd name="T10" fmla="*/ 2 w 141"/>
                <a:gd name="T11" fmla="*/ 169 h 174"/>
                <a:gd name="T12" fmla="*/ 5 w 141"/>
                <a:gd name="T13" fmla="*/ 171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" h="174">
                  <a:moveTo>
                    <a:pt x="5" y="171"/>
                  </a:moveTo>
                  <a:cubicBezTo>
                    <a:pt x="28" y="144"/>
                    <a:pt x="44" y="112"/>
                    <a:pt x="67" y="85"/>
                  </a:cubicBezTo>
                  <a:cubicBezTo>
                    <a:pt x="90" y="57"/>
                    <a:pt x="113" y="29"/>
                    <a:pt x="139" y="4"/>
                  </a:cubicBezTo>
                  <a:cubicBezTo>
                    <a:pt x="141" y="2"/>
                    <a:pt x="138" y="0"/>
                    <a:pt x="136" y="1"/>
                  </a:cubicBezTo>
                  <a:cubicBezTo>
                    <a:pt x="110" y="26"/>
                    <a:pt x="87" y="54"/>
                    <a:pt x="64" y="82"/>
                  </a:cubicBezTo>
                  <a:cubicBezTo>
                    <a:pt x="41" y="109"/>
                    <a:pt x="25" y="141"/>
                    <a:pt x="2" y="169"/>
                  </a:cubicBezTo>
                  <a:cubicBezTo>
                    <a:pt x="0" y="171"/>
                    <a:pt x="3" y="174"/>
                    <a:pt x="5" y="17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1" name="Freeform 1203"/>
            <p:cNvSpPr/>
            <p:nvPr/>
          </p:nvSpPr>
          <p:spPr bwMode="auto">
            <a:xfrm>
              <a:off x="6182" y="2315"/>
              <a:ext cx="51" cy="52"/>
            </a:xfrm>
            <a:custGeom>
              <a:avLst/>
              <a:gdLst>
                <a:gd name="T0" fmla="*/ 39 w 42"/>
                <a:gd name="T1" fmla="*/ 21 h 43"/>
                <a:gd name="T2" fmla="*/ 21 w 42"/>
                <a:gd name="T3" fmla="*/ 2 h 43"/>
                <a:gd name="T4" fmla="*/ 36 w 42"/>
                <a:gd name="T5" fmla="*/ 21 h 43"/>
                <a:gd name="T6" fmla="*/ 19 w 42"/>
                <a:gd name="T7" fmla="*/ 4 h 43"/>
                <a:gd name="T8" fmla="*/ 34 w 42"/>
                <a:gd name="T9" fmla="*/ 25 h 43"/>
                <a:gd name="T10" fmla="*/ 18 w 42"/>
                <a:gd name="T11" fmla="*/ 11 h 43"/>
                <a:gd name="T12" fmla="*/ 29 w 42"/>
                <a:gd name="T13" fmla="*/ 29 h 43"/>
                <a:gd name="T14" fmla="*/ 18 w 42"/>
                <a:gd name="T15" fmla="*/ 15 h 43"/>
                <a:gd name="T16" fmla="*/ 22 w 42"/>
                <a:gd name="T17" fmla="*/ 28 h 43"/>
                <a:gd name="T18" fmla="*/ 16 w 42"/>
                <a:gd name="T19" fmla="*/ 19 h 43"/>
                <a:gd name="T20" fmla="*/ 17 w 42"/>
                <a:gd name="T21" fmla="*/ 31 h 43"/>
                <a:gd name="T22" fmla="*/ 14 w 42"/>
                <a:gd name="T23" fmla="*/ 26 h 43"/>
                <a:gd name="T24" fmla="*/ 11 w 42"/>
                <a:gd name="T25" fmla="*/ 29 h 43"/>
                <a:gd name="T26" fmla="*/ 9 w 42"/>
                <a:gd name="T27" fmla="*/ 26 h 43"/>
                <a:gd name="T28" fmla="*/ 9 w 42"/>
                <a:gd name="T29" fmla="*/ 35 h 43"/>
                <a:gd name="T30" fmla="*/ 2 w 42"/>
                <a:gd name="T31" fmla="*/ 40 h 43"/>
                <a:gd name="T32" fmla="*/ 10 w 42"/>
                <a:gd name="T33" fmla="*/ 36 h 43"/>
                <a:gd name="T34" fmla="*/ 10 w 42"/>
                <a:gd name="T35" fmla="*/ 27 h 43"/>
                <a:gd name="T36" fmla="*/ 12 w 42"/>
                <a:gd name="T37" fmla="*/ 31 h 43"/>
                <a:gd name="T38" fmla="*/ 15 w 42"/>
                <a:gd name="T39" fmla="*/ 28 h 43"/>
                <a:gd name="T40" fmla="*/ 18 w 42"/>
                <a:gd name="T41" fmla="*/ 32 h 43"/>
                <a:gd name="T42" fmla="*/ 17 w 42"/>
                <a:gd name="T43" fmla="*/ 20 h 43"/>
                <a:gd name="T44" fmla="*/ 22 w 42"/>
                <a:gd name="T45" fmla="*/ 29 h 43"/>
                <a:gd name="T46" fmla="*/ 19 w 42"/>
                <a:gd name="T47" fmla="*/ 16 h 43"/>
                <a:gd name="T48" fmla="*/ 29 w 42"/>
                <a:gd name="T49" fmla="*/ 29 h 43"/>
                <a:gd name="T50" fmla="*/ 19 w 42"/>
                <a:gd name="T51" fmla="*/ 12 h 43"/>
                <a:gd name="T52" fmla="*/ 35 w 42"/>
                <a:gd name="T53" fmla="*/ 26 h 43"/>
                <a:gd name="T54" fmla="*/ 20 w 42"/>
                <a:gd name="T55" fmla="*/ 5 h 43"/>
                <a:gd name="T56" fmla="*/ 36 w 42"/>
                <a:gd name="T57" fmla="*/ 21 h 43"/>
                <a:gd name="T58" fmla="*/ 21 w 42"/>
                <a:gd name="T59" fmla="*/ 2 h 43"/>
                <a:gd name="T60" fmla="*/ 40 w 42"/>
                <a:gd name="T61" fmla="*/ 22 h 43"/>
                <a:gd name="T62" fmla="*/ 25 w 42"/>
                <a:gd name="T63" fmla="*/ 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2" h="43">
                  <a:moveTo>
                    <a:pt x="22" y="7"/>
                  </a:moveTo>
                  <a:cubicBezTo>
                    <a:pt x="28" y="12"/>
                    <a:pt x="34" y="16"/>
                    <a:pt x="39" y="21"/>
                  </a:cubicBezTo>
                  <a:cubicBezTo>
                    <a:pt x="39" y="20"/>
                    <a:pt x="39" y="19"/>
                    <a:pt x="40" y="18"/>
                  </a:cubicBezTo>
                  <a:cubicBezTo>
                    <a:pt x="31" y="17"/>
                    <a:pt x="25" y="9"/>
                    <a:pt x="21" y="2"/>
                  </a:cubicBezTo>
                  <a:cubicBezTo>
                    <a:pt x="20" y="3"/>
                    <a:pt x="18" y="3"/>
                    <a:pt x="17" y="4"/>
                  </a:cubicBezTo>
                  <a:cubicBezTo>
                    <a:pt x="22" y="11"/>
                    <a:pt x="29" y="15"/>
                    <a:pt x="36" y="21"/>
                  </a:cubicBezTo>
                  <a:cubicBezTo>
                    <a:pt x="36" y="20"/>
                    <a:pt x="37" y="19"/>
                    <a:pt x="38" y="18"/>
                  </a:cubicBezTo>
                  <a:cubicBezTo>
                    <a:pt x="31" y="14"/>
                    <a:pt x="25" y="8"/>
                    <a:pt x="19" y="4"/>
                  </a:cubicBezTo>
                  <a:cubicBezTo>
                    <a:pt x="17" y="3"/>
                    <a:pt x="15" y="5"/>
                    <a:pt x="16" y="7"/>
                  </a:cubicBezTo>
                  <a:cubicBezTo>
                    <a:pt x="21" y="13"/>
                    <a:pt x="29" y="18"/>
                    <a:pt x="34" y="25"/>
                  </a:cubicBezTo>
                  <a:cubicBezTo>
                    <a:pt x="35" y="24"/>
                    <a:pt x="36" y="23"/>
                    <a:pt x="37" y="22"/>
                  </a:cubicBezTo>
                  <a:cubicBezTo>
                    <a:pt x="30" y="19"/>
                    <a:pt x="25" y="15"/>
                    <a:pt x="18" y="11"/>
                  </a:cubicBezTo>
                  <a:cubicBezTo>
                    <a:pt x="17" y="10"/>
                    <a:pt x="15" y="12"/>
                    <a:pt x="16" y="14"/>
                  </a:cubicBezTo>
                  <a:cubicBezTo>
                    <a:pt x="19" y="20"/>
                    <a:pt x="24" y="24"/>
                    <a:pt x="29" y="29"/>
                  </a:cubicBezTo>
                  <a:cubicBezTo>
                    <a:pt x="29" y="28"/>
                    <a:pt x="30" y="27"/>
                    <a:pt x="31" y="26"/>
                  </a:cubicBezTo>
                  <a:cubicBezTo>
                    <a:pt x="27" y="23"/>
                    <a:pt x="23" y="18"/>
                    <a:pt x="18" y="15"/>
                  </a:cubicBezTo>
                  <a:cubicBezTo>
                    <a:pt x="17" y="14"/>
                    <a:pt x="14" y="16"/>
                    <a:pt x="16" y="18"/>
                  </a:cubicBezTo>
                  <a:cubicBezTo>
                    <a:pt x="18" y="21"/>
                    <a:pt x="20" y="25"/>
                    <a:pt x="22" y="28"/>
                  </a:cubicBezTo>
                  <a:cubicBezTo>
                    <a:pt x="23" y="28"/>
                    <a:pt x="24" y="27"/>
                    <a:pt x="25" y="26"/>
                  </a:cubicBezTo>
                  <a:cubicBezTo>
                    <a:pt x="22" y="23"/>
                    <a:pt x="19" y="21"/>
                    <a:pt x="16" y="19"/>
                  </a:cubicBezTo>
                  <a:cubicBezTo>
                    <a:pt x="14" y="17"/>
                    <a:pt x="12" y="19"/>
                    <a:pt x="13" y="21"/>
                  </a:cubicBezTo>
                  <a:cubicBezTo>
                    <a:pt x="14" y="24"/>
                    <a:pt x="15" y="28"/>
                    <a:pt x="17" y="31"/>
                  </a:cubicBezTo>
                  <a:cubicBezTo>
                    <a:pt x="18" y="30"/>
                    <a:pt x="18" y="29"/>
                    <a:pt x="19" y="28"/>
                  </a:cubicBezTo>
                  <a:cubicBezTo>
                    <a:pt x="17" y="27"/>
                    <a:pt x="16" y="27"/>
                    <a:pt x="14" y="26"/>
                  </a:cubicBezTo>
                  <a:cubicBezTo>
                    <a:pt x="12" y="26"/>
                    <a:pt x="11" y="27"/>
                    <a:pt x="11" y="28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2" y="29"/>
                    <a:pt x="13" y="28"/>
                    <a:pt x="14" y="28"/>
                  </a:cubicBezTo>
                  <a:cubicBezTo>
                    <a:pt x="12" y="27"/>
                    <a:pt x="11" y="26"/>
                    <a:pt x="9" y="26"/>
                  </a:cubicBezTo>
                  <a:cubicBezTo>
                    <a:pt x="7" y="26"/>
                    <a:pt x="6" y="27"/>
                    <a:pt x="7" y="29"/>
                  </a:cubicBezTo>
                  <a:cubicBezTo>
                    <a:pt x="8" y="31"/>
                    <a:pt x="8" y="33"/>
                    <a:pt x="9" y="35"/>
                  </a:cubicBezTo>
                  <a:cubicBezTo>
                    <a:pt x="10" y="34"/>
                    <a:pt x="10" y="33"/>
                    <a:pt x="11" y="32"/>
                  </a:cubicBezTo>
                  <a:cubicBezTo>
                    <a:pt x="5" y="30"/>
                    <a:pt x="0" y="34"/>
                    <a:pt x="2" y="40"/>
                  </a:cubicBezTo>
                  <a:cubicBezTo>
                    <a:pt x="3" y="43"/>
                    <a:pt x="7" y="42"/>
                    <a:pt x="6" y="39"/>
                  </a:cubicBezTo>
                  <a:cubicBezTo>
                    <a:pt x="8" y="38"/>
                    <a:pt x="9" y="37"/>
                    <a:pt x="10" y="36"/>
                  </a:cubicBezTo>
                  <a:cubicBezTo>
                    <a:pt x="12" y="36"/>
                    <a:pt x="13" y="34"/>
                    <a:pt x="12" y="33"/>
                  </a:cubicBezTo>
                  <a:cubicBezTo>
                    <a:pt x="11" y="31"/>
                    <a:pt x="11" y="29"/>
                    <a:pt x="10" y="27"/>
                  </a:cubicBezTo>
                  <a:cubicBezTo>
                    <a:pt x="9" y="28"/>
                    <a:pt x="9" y="29"/>
                    <a:pt x="8" y="30"/>
                  </a:cubicBezTo>
                  <a:cubicBezTo>
                    <a:pt x="9" y="30"/>
                    <a:pt x="11" y="30"/>
                    <a:pt x="12" y="31"/>
                  </a:cubicBezTo>
                  <a:cubicBezTo>
                    <a:pt x="14" y="32"/>
                    <a:pt x="16" y="31"/>
                    <a:pt x="16" y="29"/>
                  </a:cubicBezTo>
                  <a:cubicBezTo>
                    <a:pt x="15" y="29"/>
                    <a:pt x="15" y="29"/>
                    <a:pt x="15" y="28"/>
                  </a:cubicBezTo>
                  <a:cubicBezTo>
                    <a:pt x="14" y="29"/>
                    <a:pt x="14" y="29"/>
                    <a:pt x="13" y="30"/>
                  </a:cubicBezTo>
                  <a:cubicBezTo>
                    <a:pt x="14" y="31"/>
                    <a:pt x="16" y="31"/>
                    <a:pt x="18" y="32"/>
                  </a:cubicBezTo>
                  <a:cubicBezTo>
                    <a:pt x="20" y="32"/>
                    <a:pt x="21" y="30"/>
                    <a:pt x="20" y="29"/>
                  </a:cubicBezTo>
                  <a:cubicBezTo>
                    <a:pt x="19" y="26"/>
                    <a:pt x="18" y="23"/>
                    <a:pt x="17" y="20"/>
                  </a:cubicBezTo>
                  <a:cubicBezTo>
                    <a:pt x="16" y="21"/>
                    <a:pt x="15" y="21"/>
                    <a:pt x="14" y="22"/>
                  </a:cubicBezTo>
                  <a:cubicBezTo>
                    <a:pt x="17" y="24"/>
                    <a:pt x="20" y="27"/>
                    <a:pt x="22" y="29"/>
                  </a:cubicBezTo>
                  <a:cubicBezTo>
                    <a:pt x="24" y="30"/>
                    <a:pt x="26" y="29"/>
                    <a:pt x="25" y="26"/>
                  </a:cubicBezTo>
                  <a:cubicBezTo>
                    <a:pt x="23" y="23"/>
                    <a:pt x="21" y="19"/>
                    <a:pt x="19" y="16"/>
                  </a:cubicBezTo>
                  <a:cubicBezTo>
                    <a:pt x="18" y="17"/>
                    <a:pt x="17" y="18"/>
                    <a:pt x="16" y="19"/>
                  </a:cubicBezTo>
                  <a:cubicBezTo>
                    <a:pt x="21" y="22"/>
                    <a:pt x="25" y="26"/>
                    <a:pt x="29" y="29"/>
                  </a:cubicBezTo>
                  <a:cubicBezTo>
                    <a:pt x="31" y="31"/>
                    <a:pt x="33" y="28"/>
                    <a:pt x="32" y="26"/>
                  </a:cubicBezTo>
                  <a:cubicBezTo>
                    <a:pt x="27" y="22"/>
                    <a:pt x="22" y="18"/>
                    <a:pt x="19" y="12"/>
                  </a:cubicBezTo>
                  <a:cubicBezTo>
                    <a:pt x="18" y="13"/>
                    <a:pt x="17" y="14"/>
                    <a:pt x="17" y="15"/>
                  </a:cubicBezTo>
                  <a:cubicBezTo>
                    <a:pt x="23" y="18"/>
                    <a:pt x="28" y="23"/>
                    <a:pt x="35" y="26"/>
                  </a:cubicBezTo>
                  <a:cubicBezTo>
                    <a:pt x="36" y="27"/>
                    <a:pt x="39" y="25"/>
                    <a:pt x="38" y="23"/>
                  </a:cubicBezTo>
                  <a:cubicBezTo>
                    <a:pt x="33" y="16"/>
                    <a:pt x="25" y="11"/>
                    <a:pt x="20" y="5"/>
                  </a:cubicBezTo>
                  <a:cubicBezTo>
                    <a:pt x="19" y="6"/>
                    <a:pt x="18" y="6"/>
                    <a:pt x="17" y="7"/>
                  </a:cubicBezTo>
                  <a:cubicBezTo>
                    <a:pt x="23" y="12"/>
                    <a:pt x="29" y="18"/>
                    <a:pt x="36" y="21"/>
                  </a:cubicBezTo>
                  <a:cubicBezTo>
                    <a:pt x="38" y="23"/>
                    <a:pt x="40" y="20"/>
                    <a:pt x="38" y="18"/>
                  </a:cubicBezTo>
                  <a:cubicBezTo>
                    <a:pt x="33" y="13"/>
                    <a:pt x="25" y="9"/>
                    <a:pt x="21" y="2"/>
                  </a:cubicBezTo>
                  <a:cubicBezTo>
                    <a:pt x="19" y="0"/>
                    <a:pt x="16" y="2"/>
                    <a:pt x="17" y="4"/>
                  </a:cubicBezTo>
                  <a:cubicBezTo>
                    <a:pt x="23" y="12"/>
                    <a:pt x="29" y="21"/>
                    <a:pt x="40" y="22"/>
                  </a:cubicBezTo>
                  <a:cubicBezTo>
                    <a:pt x="42" y="22"/>
                    <a:pt x="42" y="20"/>
                    <a:pt x="41" y="18"/>
                  </a:cubicBezTo>
                  <a:cubicBezTo>
                    <a:pt x="37" y="13"/>
                    <a:pt x="31" y="9"/>
                    <a:pt x="25" y="4"/>
                  </a:cubicBezTo>
                  <a:cubicBezTo>
                    <a:pt x="23" y="3"/>
                    <a:pt x="20" y="6"/>
                    <a:pt x="22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2" name="Freeform 1204"/>
            <p:cNvSpPr/>
            <p:nvPr/>
          </p:nvSpPr>
          <p:spPr bwMode="auto">
            <a:xfrm>
              <a:off x="1268" y="2302"/>
              <a:ext cx="232" cy="383"/>
            </a:xfrm>
            <a:custGeom>
              <a:avLst/>
              <a:gdLst>
                <a:gd name="T0" fmla="*/ 9 w 190"/>
                <a:gd name="T1" fmla="*/ 46 h 314"/>
                <a:gd name="T2" fmla="*/ 1 w 190"/>
                <a:gd name="T3" fmla="*/ 175 h 314"/>
                <a:gd name="T4" fmla="*/ 56 w 190"/>
                <a:gd name="T5" fmla="*/ 226 h 314"/>
                <a:gd name="T6" fmla="*/ 153 w 190"/>
                <a:gd name="T7" fmla="*/ 295 h 314"/>
                <a:gd name="T8" fmla="*/ 184 w 190"/>
                <a:gd name="T9" fmla="*/ 250 h 314"/>
                <a:gd name="T10" fmla="*/ 186 w 190"/>
                <a:gd name="T11" fmla="*/ 187 h 314"/>
                <a:gd name="T12" fmla="*/ 189 w 190"/>
                <a:gd name="T13" fmla="*/ 126 h 314"/>
                <a:gd name="T14" fmla="*/ 170 w 190"/>
                <a:gd name="T15" fmla="*/ 91 h 314"/>
                <a:gd name="T16" fmla="*/ 125 w 190"/>
                <a:gd name="T17" fmla="*/ 55 h 314"/>
                <a:gd name="T18" fmla="*/ 71 w 190"/>
                <a:gd name="T19" fmla="*/ 27 h 314"/>
                <a:gd name="T20" fmla="*/ 28 w 190"/>
                <a:gd name="T21" fmla="*/ 9 h 314"/>
                <a:gd name="T22" fmla="*/ 11 w 190"/>
                <a:gd name="T23" fmla="*/ 49 h 314"/>
                <a:gd name="T24" fmla="*/ 15 w 190"/>
                <a:gd name="T25" fmla="*/ 49 h 314"/>
                <a:gd name="T26" fmla="*/ 13 w 190"/>
                <a:gd name="T27" fmla="*/ 26 h 314"/>
                <a:gd name="T28" fmla="*/ 60 w 190"/>
                <a:gd name="T29" fmla="*/ 26 h 314"/>
                <a:gd name="T30" fmla="*/ 137 w 190"/>
                <a:gd name="T31" fmla="*/ 67 h 314"/>
                <a:gd name="T32" fmla="*/ 175 w 190"/>
                <a:gd name="T33" fmla="*/ 102 h 314"/>
                <a:gd name="T34" fmla="*/ 184 w 190"/>
                <a:gd name="T35" fmla="*/ 150 h 314"/>
                <a:gd name="T36" fmla="*/ 180 w 190"/>
                <a:gd name="T37" fmla="*/ 250 h 314"/>
                <a:gd name="T38" fmla="*/ 155 w 190"/>
                <a:gd name="T39" fmla="*/ 292 h 314"/>
                <a:gd name="T40" fmla="*/ 113 w 190"/>
                <a:gd name="T41" fmla="*/ 261 h 314"/>
                <a:gd name="T42" fmla="*/ 43 w 190"/>
                <a:gd name="T43" fmla="*/ 216 h 314"/>
                <a:gd name="T44" fmla="*/ 9 w 190"/>
                <a:gd name="T45" fmla="*/ 197 h 314"/>
                <a:gd name="T46" fmla="*/ 6 w 190"/>
                <a:gd name="T47" fmla="*/ 149 h 314"/>
                <a:gd name="T48" fmla="*/ 13 w 190"/>
                <a:gd name="T49" fmla="*/ 46 h 314"/>
                <a:gd name="T50" fmla="*/ 9 w 190"/>
                <a:gd name="T51" fmla="*/ 46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0" h="314">
                  <a:moveTo>
                    <a:pt x="9" y="46"/>
                  </a:moveTo>
                  <a:cubicBezTo>
                    <a:pt x="7" y="89"/>
                    <a:pt x="2" y="132"/>
                    <a:pt x="1" y="175"/>
                  </a:cubicBezTo>
                  <a:cubicBezTo>
                    <a:pt x="0" y="210"/>
                    <a:pt x="31" y="213"/>
                    <a:pt x="56" y="226"/>
                  </a:cubicBezTo>
                  <a:cubicBezTo>
                    <a:pt x="91" y="245"/>
                    <a:pt x="120" y="274"/>
                    <a:pt x="153" y="295"/>
                  </a:cubicBezTo>
                  <a:cubicBezTo>
                    <a:pt x="182" y="314"/>
                    <a:pt x="183" y="267"/>
                    <a:pt x="184" y="250"/>
                  </a:cubicBezTo>
                  <a:cubicBezTo>
                    <a:pt x="186" y="229"/>
                    <a:pt x="186" y="208"/>
                    <a:pt x="186" y="187"/>
                  </a:cubicBezTo>
                  <a:cubicBezTo>
                    <a:pt x="187" y="167"/>
                    <a:pt x="190" y="146"/>
                    <a:pt x="189" y="126"/>
                  </a:cubicBezTo>
                  <a:cubicBezTo>
                    <a:pt x="189" y="110"/>
                    <a:pt x="180" y="101"/>
                    <a:pt x="170" y="91"/>
                  </a:cubicBezTo>
                  <a:cubicBezTo>
                    <a:pt x="156" y="77"/>
                    <a:pt x="142" y="65"/>
                    <a:pt x="125" y="55"/>
                  </a:cubicBezTo>
                  <a:cubicBezTo>
                    <a:pt x="108" y="44"/>
                    <a:pt x="89" y="36"/>
                    <a:pt x="71" y="27"/>
                  </a:cubicBezTo>
                  <a:cubicBezTo>
                    <a:pt x="57" y="20"/>
                    <a:pt x="43" y="11"/>
                    <a:pt x="28" y="9"/>
                  </a:cubicBezTo>
                  <a:cubicBezTo>
                    <a:pt x="4" y="6"/>
                    <a:pt x="9" y="33"/>
                    <a:pt x="11" y="49"/>
                  </a:cubicBezTo>
                  <a:cubicBezTo>
                    <a:pt x="11" y="52"/>
                    <a:pt x="16" y="52"/>
                    <a:pt x="15" y="49"/>
                  </a:cubicBezTo>
                  <a:cubicBezTo>
                    <a:pt x="14" y="41"/>
                    <a:pt x="13" y="33"/>
                    <a:pt x="13" y="26"/>
                  </a:cubicBezTo>
                  <a:cubicBezTo>
                    <a:pt x="13" y="0"/>
                    <a:pt x="50" y="21"/>
                    <a:pt x="60" y="26"/>
                  </a:cubicBezTo>
                  <a:cubicBezTo>
                    <a:pt x="86" y="39"/>
                    <a:pt x="113" y="50"/>
                    <a:pt x="137" y="67"/>
                  </a:cubicBezTo>
                  <a:cubicBezTo>
                    <a:pt x="151" y="77"/>
                    <a:pt x="163" y="90"/>
                    <a:pt x="175" y="102"/>
                  </a:cubicBezTo>
                  <a:cubicBezTo>
                    <a:pt x="188" y="115"/>
                    <a:pt x="185" y="133"/>
                    <a:pt x="184" y="150"/>
                  </a:cubicBezTo>
                  <a:cubicBezTo>
                    <a:pt x="181" y="183"/>
                    <a:pt x="183" y="216"/>
                    <a:pt x="180" y="250"/>
                  </a:cubicBezTo>
                  <a:cubicBezTo>
                    <a:pt x="180" y="258"/>
                    <a:pt x="180" y="306"/>
                    <a:pt x="155" y="292"/>
                  </a:cubicBezTo>
                  <a:cubicBezTo>
                    <a:pt x="140" y="283"/>
                    <a:pt x="127" y="272"/>
                    <a:pt x="113" y="261"/>
                  </a:cubicBezTo>
                  <a:cubicBezTo>
                    <a:pt x="91" y="243"/>
                    <a:pt x="68" y="227"/>
                    <a:pt x="43" y="216"/>
                  </a:cubicBezTo>
                  <a:cubicBezTo>
                    <a:pt x="31" y="210"/>
                    <a:pt x="18" y="207"/>
                    <a:pt x="9" y="197"/>
                  </a:cubicBezTo>
                  <a:cubicBezTo>
                    <a:pt x="0" y="185"/>
                    <a:pt x="6" y="162"/>
                    <a:pt x="6" y="149"/>
                  </a:cubicBezTo>
                  <a:cubicBezTo>
                    <a:pt x="9" y="114"/>
                    <a:pt x="11" y="80"/>
                    <a:pt x="13" y="46"/>
                  </a:cubicBezTo>
                  <a:cubicBezTo>
                    <a:pt x="13" y="43"/>
                    <a:pt x="9" y="43"/>
                    <a:pt x="9" y="4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3" name="Freeform 1205"/>
            <p:cNvSpPr/>
            <p:nvPr/>
          </p:nvSpPr>
          <p:spPr bwMode="auto">
            <a:xfrm>
              <a:off x="1295" y="2221"/>
              <a:ext cx="444" cy="223"/>
            </a:xfrm>
            <a:custGeom>
              <a:avLst/>
              <a:gdLst>
                <a:gd name="T0" fmla="*/ 4 w 364"/>
                <a:gd name="T1" fmla="*/ 74 h 183"/>
                <a:gd name="T2" fmla="*/ 64 w 364"/>
                <a:gd name="T3" fmla="*/ 42 h 183"/>
                <a:gd name="T4" fmla="*/ 97 w 364"/>
                <a:gd name="T5" fmla="*/ 25 h 183"/>
                <a:gd name="T6" fmla="*/ 142 w 364"/>
                <a:gd name="T7" fmla="*/ 10 h 183"/>
                <a:gd name="T8" fmla="*/ 173 w 364"/>
                <a:gd name="T9" fmla="*/ 24 h 183"/>
                <a:gd name="T10" fmla="*/ 213 w 364"/>
                <a:gd name="T11" fmla="*/ 39 h 183"/>
                <a:gd name="T12" fmla="*/ 292 w 364"/>
                <a:gd name="T13" fmla="*/ 65 h 183"/>
                <a:gd name="T14" fmla="*/ 336 w 364"/>
                <a:gd name="T15" fmla="*/ 70 h 183"/>
                <a:gd name="T16" fmla="*/ 347 w 364"/>
                <a:gd name="T17" fmla="*/ 74 h 183"/>
                <a:gd name="T18" fmla="*/ 342 w 364"/>
                <a:gd name="T19" fmla="*/ 95 h 183"/>
                <a:gd name="T20" fmla="*/ 314 w 364"/>
                <a:gd name="T21" fmla="*/ 109 h 183"/>
                <a:gd name="T22" fmla="*/ 237 w 364"/>
                <a:gd name="T23" fmla="*/ 144 h 183"/>
                <a:gd name="T24" fmla="*/ 200 w 364"/>
                <a:gd name="T25" fmla="*/ 162 h 183"/>
                <a:gd name="T26" fmla="*/ 177 w 364"/>
                <a:gd name="T27" fmla="*/ 180 h 183"/>
                <a:gd name="T28" fmla="*/ 173 w 364"/>
                <a:gd name="T29" fmla="*/ 177 h 183"/>
                <a:gd name="T30" fmla="*/ 172 w 364"/>
                <a:gd name="T31" fmla="*/ 179 h 183"/>
                <a:gd name="T32" fmla="*/ 173 w 364"/>
                <a:gd name="T33" fmla="*/ 182 h 183"/>
                <a:gd name="T34" fmla="*/ 174 w 364"/>
                <a:gd name="T35" fmla="*/ 183 h 183"/>
                <a:gd name="T36" fmla="*/ 176 w 364"/>
                <a:gd name="T37" fmla="*/ 183 h 183"/>
                <a:gd name="T38" fmla="*/ 211 w 364"/>
                <a:gd name="T39" fmla="*/ 160 h 183"/>
                <a:gd name="T40" fmla="*/ 256 w 364"/>
                <a:gd name="T41" fmla="*/ 139 h 183"/>
                <a:gd name="T42" fmla="*/ 336 w 364"/>
                <a:gd name="T43" fmla="*/ 103 h 183"/>
                <a:gd name="T44" fmla="*/ 356 w 364"/>
                <a:gd name="T45" fmla="*/ 77 h 183"/>
                <a:gd name="T46" fmla="*/ 322 w 364"/>
                <a:gd name="T47" fmla="*/ 64 h 183"/>
                <a:gd name="T48" fmla="*/ 243 w 364"/>
                <a:gd name="T49" fmla="*/ 46 h 183"/>
                <a:gd name="T50" fmla="*/ 152 w 364"/>
                <a:gd name="T51" fmla="*/ 10 h 183"/>
                <a:gd name="T52" fmla="*/ 91 w 364"/>
                <a:gd name="T53" fmla="*/ 24 h 183"/>
                <a:gd name="T54" fmla="*/ 3 w 364"/>
                <a:gd name="T55" fmla="*/ 70 h 183"/>
                <a:gd name="T56" fmla="*/ 4 w 364"/>
                <a:gd name="T57" fmla="*/ 7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64" h="183">
                  <a:moveTo>
                    <a:pt x="4" y="74"/>
                  </a:moveTo>
                  <a:cubicBezTo>
                    <a:pt x="25" y="66"/>
                    <a:pt x="44" y="54"/>
                    <a:pt x="64" y="42"/>
                  </a:cubicBezTo>
                  <a:cubicBezTo>
                    <a:pt x="75" y="36"/>
                    <a:pt x="86" y="31"/>
                    <a:pt x="97" y="25"/>
                  </a:cubicBezTo>
                  <a:cubicBezTo>
                    <a:pt x="112" y="17"/>
                    <a:pt x="125" y="7"/>
                    <a:pt x="142" y="10"/>
                  </a:cubicBezTo>
                  <a:cubicBezTo>
                    <a:pt x="153" y="13"/>
                    <a:pt x="163" y="20"/>
                    <a:pt x="173" y="24"/>
                  </a:cubicBezTo>
                  <a:cubicBezTo>
                    <a:pt x="187" y="29"/>
                    <a:pt x="200" y="34"/>
                    <a:pt x="213" y="39"/>
                  </a:cubicBezTo>
                  <a:cubicBezTo>
                    <a:pt x="240" y="49"/>
                    <a:pt x="265" y="60"/>
                    <a:pt x="292" y="65"/>
                  </a:cubicBezTo>
                  <a:cubicBezTo>
                    <a:pt x="307" y="67"/>
                    <a:pt x="322" y="67"/>
                    <a:pt x="336" y="70"/>
                  </a:cubicBezTo>
                  <a:cubicBezTo>
                    <a:pt x="340" y="71"/>
                    <a:pt x="344" y="72"/>
                    <a:pt x="347" y="74"/>
                  </a:cubicBezTo>
                  <a:cubicBezTo>
                    <a:pt x="360" y="80"/>
                    <a:pt x="348" y="91"/>
                    <a:pt x="342" y="95"/>
                  </a:cubicBezTo>
                  <a:cubicBezTo>
                    <a:pt x="333" y="101"/>
                    <a:pt x="323" y="104"/>
                    <a:pt x="314" y="109"/>
                  </a:cubicBezTo>
                  <a:cubicBezTo>
                    <a:pt x="289" y="122"/>
                    <a:pt x="263" y="132"/>
                    <a:pt x="237" y="144"/>
                  </a:cubicBezTo>
                  <a:cubicBezTo>
                    <a:pt x="225" y="150"/>
                    <a:pt x="212" y="155"/>
                    <a:pt x="200" y="162"/>
                  </a:cubicBezTo>
                  <a:cubicBezTo>
                    <a:pt x="193" y="166"/>
                    <a:pt x="179" y="176"/>
                    <a:pt x="177" y="180"/>
                  </a:cubicBezTo>
                  <a:cubicBezTo>
                    <a:pt x="178" y="177"/>
                    <a:pt x="174" y="175"/>
                    <a:pt x="173" y="177"/>
                  </a:cubicBezTo>
                  <a:cubicBezTo>
                    <a:pt x="173" y="178"/>
                    <a:pt x="172" y="179"/>
                    <a:pt x="172" y="179"/>
                  </a:cubicBezTo>
                  <a:cubicBezTo>
                    <a:pt x="171" y="180"/>
                    <a:pt x="172" y="181"/>
                    <a:pt x="173" y="182"/>
                  </a:cubicBezTo>
                  <a:cubicBezTo>
                    <a:pt x="173" y="182"/>
                    <a:pt x="173" y="182"/>
                    <a:pt x="174" y="183"/>
                  </a:cubicBezTo>
                  <a:cubicBezTo>
                    <a:pt x="174" y="183"/>
                    <a:pt x="175" y="183"/>
                    <a:pt x="176" y="183"/>
                  </a:cubicBezTo>
                  <a:cubicBezTo>
                    <a:pt x="188" y="176"/>
                    <a:pt x="199" y="167"/>
                    <a:pt x="211" y="160"/>
                  </a:cubicBezTo>
                  <a:cubicBezTo>
                    <a:pt x="226" y="153"/>
                    <a:pt x="241" y="146"/>
                    <a:pt x="256" y="139"/>
                  </a:cubicBezTo>
                  <a:cubicBezTo>
                    <a:pt x="282" y="126"/>
                    <a:pt x="309" y="116"/>
                    <a:pt x="336" y="103"/>
                  </a:cubicBezTo>
                  <a:cubicBezTo>
                    <a:pt x="342" y="100"/>
                    <a:pt x="364" y="88"/>
                    <a:pt x="356" y="77"/>
                  </a:cubicBezTo>
                  <a:cubicBezTo>
                    <a:pt x="350" y="66"/>
                    <a:pt x="333" y="65"/>
                    <a:pt x="322" y="64"/>
                  </a:cubicBezTo>
                  <a:cubicBezTo>
                    <a:pt x="294" y="60"/>
                    <a:pt x="269" y="57"/>
                    <a:pt x="243" y="46"/>
                  </a:cubicBezTo>
                  <a:cubicBezTo>
                    <a:pt x="213" y="34"/>
                    <a:pt x="183" y="22"/>
                    <a:pt x="152" y="10"/>
                  </a:cubicBezTo>
                  <a:cubicBezTo>
                    <a:pt x="128" y="0"/>
                    <a:pt x="112" y="12"/>
                    <a:pt x="91" y="24"/>
                  </a:cubicBezTo>
                  <a:cubicBezTo>
                    <a:pt x="62" y="39"/>
                    <a:pt x="33" y="59"/>
                    <a:pt x="3" y="70"/>
                  </a:cubicBezTo>
                  <a:cubicBezTo>
                    <a:pt x="0" y="71"/>
                    <a:pt x="1" y="75"/>
                    <a:pt x="4" y="7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4" name="Freeform 1206"/>
            <p:cNvSpPr/>
            <p:nvPr/>
          </p:nvSpPr>
          <p:spPr bwMode="auto">
            <a:xfrm>
              <a:off x="1479" y="2324"/>
              <a:ext cx="255" cy="342"/>
            </a:xfrm>
            <a:custGeom>
              <a:avLst/>
              <a:gdLst>
                <a:gd name="T0" fmla="*/ 204 w 209"/>
                <a:gd name="T1" fmla="*/ 2 h 280"/>
                <a:gd name="T2" fmla="*/ 202 w 209"/>
                <a:gd name="T3" fmla="*/ 36 h 280"/>
                <a:gd name="T4" fmla="*/ 204 w 209"/>
                <a:gd name="T5" fmla="*/ 87 h 280"/>
                <a:gd name="T6" fmla="*/ 205 w 209"/>
                <a:gd name="T7" fmla="*/ 136 h 280"/>
                <a:gd name="T8" fmla="*/ 181 w 209"/>
                <a:gd name="T9" fmla="*/ 181 h 280"/>
                <a:gd name="T10" fmla="*/ 92 w 209"/>
                <a:gd name="T11" fmla="*/ 231 h 280"/>
                <a:gd name="T12" fmla="*/ 3 w 209"/>
                <a:gd name="T13" fmla="*/ 275 h 280"/>
                <a:gd name="T14" fmla="*/ 4 w 209"/>
                <a:gd name="T15" fmla="*/ 279 h 280"/>
                <a:gd name="T16" fmla="*/ 90 w 209"/>
                <a:gd name="T17" fmla="*/ 236 h 280"/>
                <a:gd name="T18" fmla="*/ 180 w 209"/>
                <a:gd name="T19" fmla="*/ 187 h 280"/>
                <a:gd name="T20" fmla="*/ 205 w 209"/>
                <a:gd name="T21" fmla="*/ 157 h 280"/>
                <a:gd name="T22" fmla="*/ 208 w 209"/>
                <a:gd name="T23" fmla="*/ 118 h 280"/>
                <a:gd name="T24" fmla="*/ 207 w 209"/>
                <a:gd name="T25" fmla="*/ 55 h 280"/>
                <a:gd name="T26" fmla="*/ 208 w 209"/>
                <a:gd name="T27" fmla="*/ 3 h 280"/>
                <a:gd name="T28" fmla="*/ 204 w 209"/>
                <a:gd name="T29" fmla="*/ 2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9" h="280">
                  <a:moveTo>
                    <a:pt x="204" y="2"/>
                  </a:moveTo>
                  <a:cubicBezTo>
                    <a:pt x="201" y="13"/>
                    <a:pt x="202" y="25"/>
                    <a:pt x="202" y="36"/>
                  </a:cubicBezTo>
                  <a:cubicBezTo>
                    <a:pt x="203" y="53"/>
                    <a:pt x="203" y="70"/>
                    <a:pt x="204" y="87"/>
                  </a:cubicBezTo>
                  <a:cubicBezTo>
                    <a:pt x="204" y="104"/>
                    <a:pt x="205" y="120"/>
                    <a:pt x="205" y="136"/>
                  </a:cubicBezTo>
                  <a:cubicBezTo>
                    <a:pt x="204" y="156"/>
                    <a:pt x="196" y="169"/>
                    <a:pt x="181" y="181"/>
                  </a:cubicBezTo>
                  <a:cubicBezTo>
                    <a:pt x="155" y="202"/>
                    <a:pt x="123" y="217"/>
                    <a:pt x="92" y="231"/>
                  </a:cubicBezTo>
                  <a:cubicBezTo>
                    <a:pt x="63" y="244"/>
                    <a:pt x="35" y="268"/>
                    <a:pt x="3" y="275"/>
                  </a:cubicBezTo>
                  <a:cubicBezTo>
                    <a:pt x="0" y="276"/>
                    <a:pt x="1" y="280"/>
                    <a:pt x="4" y="279"/>
                  </a:cubicBezTo>
                  <a:cubicBezTo>
                    <a:pt x="35" y="272"/>
                    <a:pt x="61" y="249"/>
                    <a:pt x="90" y="236"/>
                  </a:cubicBezTo>
                  <a:cubicBezTo>
                    <a:pt x="121" y="222"/>
                    <a:pt x="153" y="208"/>
                    <a:pt x="180" y="187"/>
                  </a:cubicBezTo>
                  <a:cubicBezTo>
                    <a:pt x="190" y="179"/>
                    <a:pt x="201" y="170"/>
                    <a:pt x="205" y="157"/>
                  </a:cubicBezTo>
                  <a:cubicBezTo>
                    <a:pt x="209" y="145"/>
                    <a:pt x="209" y="131"/>
                    <a:pt x="208" y="118"/>
                  </a:cubicBezTo>
                  <a:cubicBezTo>
                    <a:pt x="208" y="97"/>
                    <a:pt x="207" y="76"/>
                    <a:pt x="207" y="55"/>
                  </a:cubicBezTo>
                  <a:cubicBezTo>
                    <a:pt x="207" y="38"/>
                    <a:pt x="204" y="20"/>
                    <a:pt x="208" y="3"/>
                  </a:cubicBezTo>
                  <a:cubicBezTo>
                    <a:pt x="209" y="1"/>
                    <a:pt x="205" y="0"/>
                    <a:pt x="204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5" name="Freeform 1207"/>
            <p:cNvSpPr/>
            <p:nvPr/>
          </p:nvSpPr>
          <p:spPr bwMode="auto">
            <a:xfrm>
              <a:off x="816" y="2323"/>
              <a:ext cx="278" cy="354"/>
            </a:xfrm>
            <a:custGeom>
              <a:avLst/>
              <a:gdLst>
                <a:gd name="T0" fmla="*/ 208 w 228"/>
                <a:gd name="T1" fmla="*/ 52 h 290"/>
                <a:gd name="T2" fmla="*/ 211 w 228"/>
                <a:gd name="T3" fmla="*/ 114 h 290"/>
                <a:gd name="T4" fmla="*/ 212 w 228"/>
                <a:gd name="T5" fmla="*/ 174 h 290"/>
                <a:gd name="T6" fmla="*/ 212 w 228"/>
                <a:gd name="T7" fmla="*/ 197 h 290"/>
                <a:gd name="T8" fmla="*/ 209 w 228"/>
                <a:gd name="T9" fmla="*/ 222 h 290"/>
                <a:gd name="T10" fmla="*/ 168 w 228"/>
                <a:gd name="T11" fmla="*/ 233 h 290"/>
                <a:gd name="T12" fmla="*/ 53 w 228"/>
                <a:gd name="T13" fmla="*/ 271 h 290"/>
                <a:gd name="T14" fmla="*/ 34 w 228"/>
                <a:gd name="T15" fmla="*/ 280 h 290"/>
                <a:gd name="T16" fmla="*/ 22 w 228"/>
                <a:gd name="T17" fmla="*/ 284 h 290"/>
                <a:gd name="T18" fmla="*/ 19 w 228"/>
                <a:gd name="T19" fmla="*/ 268 h 290"/>
                <a:gd name="T20" fmla="*/ 17 w 228"/>
                <a:gd name="T21" fmla="*/ 223 h 290"/>
                <a:gd name="T22" fmla="*/ 14 w 228"/>
                <a:gd name="T23" fmla="*/ 124 h 290"/>
                <a:gd name="T24" fmla="*/ 16 w 228"/>
                <a:gd name="T25" fmla="*/ 82 h 290"/>
                <a:gd name="T26" fmla="*/ 62 w 228"/>
                <a:gd name="T27" fmla="*/ 52 h 290"/>
                <a:gd name="T28" fmla="*/ 119 w 228"/>
                <a:gd name="T29" fmla="*/ 36 h 290"/>
                <a:gd name="T30" fmla="*/ 173 w 228"/>
                <a:gd name="T31" fmla="*/ 20 h 290"/>
                <a:gd name="T32" fmla="*/ 219 w 228"/>
                <a:gd name="T33" fmla="*/ 24 h 290"/>
                <a:gd name="T34" fmla="*/ 221 w 228"/>
                <a:gd name="T35" fmla="*/ 47 h 290"/>
                <a:gd name="T36" fmla="*/ 224 w 228"/>
                <a:gd name="T37" fmla="*/ 45 h 290"/>
                <a:gd name="T38" fmla="*/ 220 w 228"/>
                <a:gd name="T39" fmla="*/ 10 h 290"/>
                <a:gd name="T40" fmla="*/ 178 w 228"/>
                <a:gd name="T41" fmla="*/ 15 h 290"/>
                <a:gd name="T42" fmla="*/ 101 w 228"/>
                <a:gd name="T43" fmla="*/ 37 h 290"/>
                <a:gd name="T44" fmla="*/ 26 w 228"/>
                <a:gd name="T45" fmla="*/ 61 h 290"/>
                <a:gd name="T46" fmla="*/ 11 w 228"/>
                <a:gd name="T47" fmla="*/ 150 h 290"/>
                <a:gd name="T48" fmla="*/ 14 w 228"/>
                <a:gd name="T49" fmla="*/ 229 h 290"/>
                <a:gd name="T50" fmla="*/ 19 w 228"/>
                <a:gd name="T51" fmla="*/ 288 h 290"/>
                <a:gd name="T52" fmla="*/ 22 w 228"/>
                <a:gd name="T53" fmla="*/ 290 h 290"/>
                <a:gd name="T54" fmla="*/ 66 w 228"/>
                <a:gd name="T55" fmla="*/ 270 h 290"/>
                <a:gd name="T56" fmla="*/ 124 w 228"/>
                <a:gd name="T57" fmla="*/ 252 h 290"/>
                <a:gd name="T58" fmla="*/ 180 w 228"/>
                <a:gd name="T59" fmla="*/ 234 h 290"/>
                <a:gd name="T60" fmla="*/ 211 w 228"/>
                <a:gd name="T61" fmla="*/ 226 h 290"/>
                <a:gd name="T62" fmla="*/ 217 w 228"/>
                <a:gd name="T63" fmla="*/ 209 h 290"/>
                <a:gd name="T64" fmla="*/ 216 w 228"/>
                <a:gd name="T65" fmla="*/ 162 h 290"/>
                <a:gd name="T66" fmla="*/ 212 w 228"/>
                <a:gd name="T67" fmla="*/ 51 h 290"/>
                <a:gd name="T68" fmla="*/ 208 w 228"/>
                <a:gd name="T69" fmla="*/ 5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28" h="290">
                  <a:moveTo>
                    <a:pt x="208" y="52"/>
                  </a:moveTo>
                  <a:cubicBezTo>
                    <a:pt x="212" y="73"/>
                    <a:pt x="211" y="94"/>
                    <a:pt x="211" y="114"/>
                  </a:cubicBezTo>
                  <a:cubicBezTo>
                    <a:pt x="212" y="134"/>
                    <a:pt x="212" y="154"/>
                    <a:pt x="212" y="174"/>
                  </a:cubicBezTo>
                  <a:cubicBezTo>
                    <a:pt x="212" y="181"/>
                    <a:pt x="211" y="190"/>
                    <a:pt x="212" y="197"/>
                  </a:cubicBezTo>
                  <a:cubicBezTo>
                    <a:pt x="213" y="204"/>
                    <a:pt x="217" y="217"/>
                    <a:pt x="209" y="222"/>
                  </a:cubicBezTo>
                  <a:cubicBezTo>
                    <a:pt x="197" y="229"/>
                    <a:pt x="180" y="229"/>
                    <a:pt x="168" y="233"/>
                  </a:cubicBezTo>
                  <a:cubicBezTo>
                    <a:pt x="129" y="244"/>
                    <a:pt x="91" y="257"/>
                    <a:pt x="53" y="271"/>
                  </a:cubicBezTo>
                  <a:cubicBezTo>
                    <a:pt x="47" y="273"/>
                    <a:pt x="41" y="277"/>
                    <a:pt x="34" y="280"/>
                  </a:cubicBezTo>
                  <a:cubicBezTo>
                    <a:pt x="31" y="283"/>
                    <a:pt x="27" y="284"/>
                    <a:pt x="22" y="284"/>
                  </a:cubicBezTo>
                  <a:cubicBezTo>
                    <a:pt x="20" y="279"/>
                    <a:pt x="20" y="273"/>
                    <a:pt x="19" y="268"/>
                  </a:cubicBezTo>
                  <a:cubicBezTo>
                    <a:pt x="17" y="253"/>
                    <a:pt x="19" y="238"/>
                    <a:pt x="17" y="223"/>
                  </a:cubicBezTo>
                  <a:cubicBezTo>
                    <a:pt x="15" y="190"/>
                    <a:pt x="16" y="157"/>
                    <a:pt x="14" y="124"/>
                  </a:cubicBezTo>
                  <a:cubicBezTo>
                    <a:pt x="13" y="110"/>
                    <a:pt x="13" y="96"/>
                    <a:pt x="16" y="82"/>
                  </a:cubicBezTo>
                  <a:cubicBezTo>
                    <a:pt x="22" y="61"/>
                    <a:pt x="44" y="57"/>
                    <a:pt x="62" y="52"/>
                  </a:cubicBezTo>
                  <a:cubicBezTo>
                    <a:pt x="81" y="46"/>
                    <a:pt x="100" y="42"/>
                    <a:pt x="119" y="36"/>
                  </a:cubicBezTo>
                  <a:cubicBezTo>
                    <a:pt x="137" y="30"/>
                    <a:pt x="155" y="24"/>
                    <a:pt x="173" y="20"/>
                  </a:cubicBezTo>
                  <a:cubicBezTo>
                    <a:pt x="187" y="18"/>
                    <a:pt x="219" y="1"/>
                    <a:pt x="219" y="24"/>
                  </a:cubicBezTo>
                  <a:cubicBezTo>
                    <a:pt x="219" y="32"/>
                    <a:pt x="217" y="40"/>
                    <a:pt x="221" y="47"/>
                  </a:cubicBezTo>
                  <a:cubicBezTo>
                    <a:pt x="222" y="50"/>
                    <a:pt x="225" y="48"/>
                    <a:pt x="224" y="45"/>
                  </a:cubicBezTo>
                  <a:cubicBezTo>
                    <a:pt x="220" y="35"/>
                    <a:pt x="228" y="18"/>
                    <a:pt x="220" y="10"/>
                  </a:cubicBezTo>
                  <a:cubicBezTo>
                    <a:pt x="208" y="0"/>
                    <a:pt x="190" y="12"/>
                    <a:pt x="178" y="15"/>
                  </a:cubicBezTo>
                  <a:cubicBezTo>
                    <a:pt x="151" y="21"/>
                    <a:pt x="127" y="30"/>
                    <a:pt x="101" y="37"/>
                  </a:cubicBezTo>
                  <a:cubicBezTo>
                    <a:pt x="77" y="45"/>
                    <a:pt x="48" y="47"/>
                    <a:pt x="26" y="61"/>
                  </a:cubicBezTo>
                  <a:cubicBezTo>
                    <a:pt x="0" y="77"/>
                    <a:pt x="10" y="125"/>
                    <a:pt x="11" y="150"/>
                  </a:cubicBezTo>
                  <a:cubicBezTo>
                    <a:pt x="13" y="176"/>
                    <a:pt x="12" y="202"/>
                    <a:pt x="14" y="229"/>
                  </a:cubicBezTo>
                  <a:cubicBezTo>
                    <a:pt x="16" y="248"/>
                    <a:pt x="12" y="270"/>
                    <a:pt x="19" y="288"/>
                  </a:cubicBezTo>
                  <a:cubicBezTo>
                    <a:pt x="20" y="289"/>
                    <a:pt x="21" y="290"/>
                    <a:pt x="22" y="290"/>
                  </a:cubicBezTo>
                  <a:cubicBezTo>
                    <a:pt x="37" y="285"/>
                    <a:pt x="51" y="276"/>
                    <a:pt x="66" y="270"/>
                  </a:cubicBezTo>
                  <a:cubicBezTo>
                    <a:pt x="86" y="264"/>
                    <a:pt x="105" y="259"/>
                    <a:pt x="124" y="252"/>
                  </a:cubicBezTo>
                  <a:cubicBezTo>
                    <a:pt x="143" y="246"/>
                    <a:pt x="161" y="239"/>
                    <a:pt x="180" y="234"/>
                  </a:cubicBezTo>
                  <a:cubicBezTo>
                    <a:pt x="190" y="231"/>
                    <a:pt x="201" y="230"/>
                    <a:pt x="211" y="226"/>
                  </a:cubicBezTo>
                  <a:cubicBezTo>
                    <a:pt x="218" y="223"/>
                    <a:pt x="218" y="215"/>
                    <a:pt x="217" y="209"/>
                  </a:cubicBezTo>
                  <a:cubicBezTo>
                    <a:pt x="217" y="193"/>
                    <a:pt x="216" y="177"/>
                    <a:pt x="216" y="162"/>
                  </a:cubicBezTo>
                  <a:cubicBezTo>
                    <a:pt x="217" y="126"/>
                    <a:pt x="219" y="87"/>
                    <a:pt x="212" y="51"/>
                  </a:cubicBezTo>
                  <a:cubicBezTo>
                    <a:pt x="212" y="49"/>
                    <a:pt x="208" y="50"/>
                    <a:pt x="208" y="5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6" name="Freeform 1208"/>
            <p:cNvSpPr/>
            <p:nvPr/>
          </p:nvSpPr>
          <p:spPr bwMode="auto">
            <a:xfrm>
              <a:off x="665" y="2252"/>
              <a:ext cx="407" cy="428"/>
            </a:xfrm>
            <a:custGeom>
              <a:avLst/>
              <a:gdLst>
                <a:gd name="T0" fmla="*/ 332 w 334"/>
                <a:gd name="T1" fmla="*/ 61 h 351"/>
                <a:gd name="T2" fmla="*/ 287 w 334"/>
                <a:gd name="T3" fmla="*/ 39 h 351"/>
                <a:gd name="T4" fmla="*/ 245 w 334"/>
                <a:gd name="T5" fmla="*/ 16 h 351"/>
                <a:gd name="T6" fmla="*/ 210 w 334"/>
                <a:gd name="T7" fmla="*/ 2 h 351"/>
                <a:gd name="T8" fmla="*/ 164 w 334"/>
                <a:gd name="T9" fmla="*/ 10 h 351"/>
                <a:gd name="T10" fmla="*/ 58 w 334"/>
                <a:gd name="T11" fmla="*/ 28 h 351"/>
                <a:gd name="T12" fmla="*/ 9 w 334"/>
                <a:gd name="T13" fmla="*/ 60 h 351"/>
                <a:gd name="T14" fmla="*/ 3 w 334"/>
                <a:gd name="T15" fmla="*/ 101 h 351"/>
                <a:gd name="T16" fmla="*/ 2 w 334"/>
                <a:gd name="T17" fmla="*/ 157 h 351"/>
                <a:gd name="T18" fmla="*/ 2 w 334"/>
                <a:gd name="T19" fmla="*/ 213 h 351"/>
                <a:gd name="T20" fmla="*/ 5 w 334"/>
                <a:gd name="T21" fmla="*/ 251 h 351"/>
                <a:gd name="T22" fmla="*/ 64 w 334"/>
                <a:gd name="T23" fmla="*/ 295 h 351"/>
                <a:gd name="T24" fmla="*/ 107 w 334"/>
                <a:gd name="T25" fmla="*/ 322 h 351"/>
                <a:gd name="T26" fmla="*/ 140 w 334"/>
                <a:gd name="T27" fmla="*/ 350 h 351"/>
                <a:gd name="T28" fmla="*/ 142 w 334"/>
                <a:gd name="T29" fmla="*/ 346 h 351"/>
                <a:gd name="T30" fmla="*/ 118 w 334"/>
                <a:gd name="T31" fmla="*/ 325 h 351"/>
                <a:gd name="T32" fmla="*/ 81 w 334"/>
                <a:gd name="T33" fmla="*/ 300 h 351"/>
                <a:gd name="T34" fmla="*/ 14 w 334"/>
                <a:gd name="T35" fmla="*/ 260 h 351"/>
                <a:gd name="T36" fmla="*/ 6 w 334"/>
                <a:gd name="T37" fmla="*/ 213 h 351"/>
                <a:gd name="T38" fmla="*/ 6 w 334"/>
                <a:gd name="T39" fmla="*/ 163 h 351"/>
                <a:gd name="T40" fmla="*/ 11 w 334"/>
                <a:gd name="T41" fmla="*/ 68 h 351"/>
                <a:gd name="T42" fmla="*/ 76 w 334"/>
                <a:gd name="T43" fmla="*/ 28 h 351"/>
                <a:gd name="T44" fmla="*/ 166 w 334"/>
                <a:gd name="T45" fmla="*/ 14 h 351"/>
                <a:gd name="T46" fmla="*/ 214 w 334"/>
                <a:gd name="T47" fmla="*/ 7 h 351"/>
                <a:gd name="T48" fmla="*/ 257 w 334"/>
                <a:gd name="T49" fmla="*/ 27 h 351"/>
                <a:gd name="T50" fmla="*/ 289 w 334"/>
                <a:gd name="T51" fmla="*/ 46 h 351"/>
                <a:gd name="T52" fmla="*/ 330 w 334"/>
                <a:gd name="T53" fmla="*/ 64 h 351"/>
                <a:gd name="T54" fmla="*/ 332 w 334"/>
                <a:gd name="T55" fmla="*/ 61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34" h="351">
                  <a:moveTo>
                    <a:pt x="332" y="61"/>
                  </a:moveTo>
                  <a:cubicBezTo>
                    <a:pt x="317" y="53"/>
                    <a:pt x="301" y="49"/>
                    <a:pt x="287" y="39"/>
                  </a:cubicBezTo>
                  <a:cubicBezTo>
                    <a:pt x="274" y="30"/>
                    <a:pt x="259" y="23"/>
                    <a:pt x="245" y="16"/>
                  </a:cubicBezTo>
                  <a:cubicBezTo>
                    <a:pt x="235" y="10"/>
                    <a:pt x="222" y="3"/>
                    <a:pt x="210" y="2"/>
                  </a:cubicBezTo>
                  <a:cubicBezTo>
                    <a:pt x="194" y="0"/>
                    <a:pt x="180" y="6"/>
                    <a:pt x="164" y="10"/>
                  </a:cubicBezTo>
                  <a:cubicBezTo>
                    <a:pt x="130" y="19"/>
                    <a:pt x="93" y="20"/>
                    <a:pt x="58" y="28"/>
                  </a:cubicBezTo>
                  <a:cubicBezTo>
                    <a:pt x="38" y="33"/>
                    <a:pt x="17" y="39"/>
                    <a:pt x="9" y="60"/>
                  </a:cubicBezTo>
                  <a:cubicBezTo>
                    <a:pt x="4" y="72"/>
                    <a:pt x="4" y="87"/>
                    <a:pt x="3" y="101"/>
                  </a:cubicBezTo>
                  <a:cubicBezTo>
                    <a:pt x="2" y="119"/>
                    <a:pt x="2" y="138"/>
                    <a:pt x="2" y="157"/>
                  </a:cubicBezTo>
                  <a:cubicBezTo>
                    <a:pt x="2" y="176"/>
                    <a:pt x="2" y="194"/>
                    <a:pt x="2" y="213"/>
                  </a:cubicBezTo>
                  <a:cubicBezTo>
                    <a:pt x="2" y="225"/>
                    <a:pt x="0" y="240"/>
                    <a:pt x="5" y="251"/>
                  </a:cubicBezTo>
                  <a:cubicBezTo>
                    <a:pt x="14" y="275"/>
                    <a:pt x="44" y="284"/>
                    <a:pt x="64" y="295"/>
                  </a:cubicBezTo>
                  <a:cubicBezTo>
                    <a:pt x="79" y="303"/>
                    <a:pt x="93" y="312"/>
                    <a:pt x="107" y="322"/>
                  </a:cubicBezTo>
                  <a:cubicBezTo>
                    <a:pt x="119" y="331"/>
                    <a:pt x="128" y="343"/>
                    <a:pt x="140" y="350"/>
                  </a:cubicBezTo>
                  <a:cubicBezTo>
                    <a:pt x="142" y="351"/>
                    <a:pt x="144" y="348"/>
                    <a:pt x="142" y="346"/>
                  </a:cubicBezTo>
                  <a:cubicBezTo>
                    <a:pt x="133" y="341"/>
                    <a:pt x="127" y="331"/>
                    <a:pt x="118" y="325"/>
                  </a:cubicBezTo>
                  <a:cubicBezTo>
                    <a:pt x="106" y="316"/>
                    <a:pt x="94" y="308"/>
                    <a:pt x="81" y="300"/>
                  </a:cubicBezTo>
                  <a:cubicBezTo>
                    <a:pt x="59" y="287"/>
                    <a:pt x="33" y="278"/>
                    <a:pt x="14" y="260"/>
                  </a:cubicBezTo>
                  <a:cubicBezTo>
                    <a:pt x="3" y="248"/>
                    <a:pt x="6" y="228"/>
                    <a:pt x="6" y="213"/>
                  </a:cubicBezTo>
                  <a:cubicBezTo>
                    <a:pt x="6" y="197"/>
                    <a:pt x="6" y="180"/>
                    <a:pt x="6" y="163"/>
                  </a:cubicBezTo>
                  <a:cubicBezTo>
                    <a:pt x="6" y="132"/>
                    <a:pt x="5" y="99"/>
                    <a:pt x="11" y="68"/>
                  </a:cubicBezTo>
                  <a:cubicBezTo>
                    <a:pt x="16" y="38"/>
                    <a:pt x="51" y="34"/>
                    <a:pt x="76" y="28"/>
                  </a:cubicBezTo>
                  <a:cubicBezTo>
                    <a:pt x="105" y="22"/>
                    <a:pt x="136" y="20"/>
                    <a:pt x="166" y="14"/>
                  </a:cubicBezTo>
                  <a:cubicBezTo>
                    <a:pt x="182" y="10"/>
                    <a:pt x="197" y="3"/>
                    <a:pt x="214" y="7"/>
                  </a:cubicBezTo>
                  <a:cubicBezTo>
                    <a:pt x="230" y="10"/>
                    <a:pt x="244" y="20"/>
                    <a:pt x="257" y="27"/>
                  </a:cubicBezTo>
                  <a:cubicBezTo>
                    <a:pt x="268" y="33"/>
                    <a:pt x="279" y="39"/>
                    <a:pt x="289" y="46"/>
                  </a:cubicBezTo>
                  <a:cubicBezTo>
                    <a:pt x="302" y="54"/>
                    <a:pt x="317" y="58"/>
                    <a:pt x="330" y="64"/>
                  </a:cubicBezTo>
                  <a:cubicBezTo>
                    <a:pt x="332" y="66"/>
                    <a:pt x="334" y="62"/>
                    <a:pt x="332" y="6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7" name="Freeform 1209"/>
            <p:cNvSpPr/>
            <p:nvPr/>
          </p:nvSpPr>
          <p:spPr bwMode="auto">
            <a:xfrm>
              <a:off x="860" y="2085"/>
              <a:ext cx="317" cy="372"/>
            </a:xfrm>
            <a:custGeom>
              <a:avLst/>
              <a:gdLst>
                <a:gd name="T0" fmla="*/ 5 w 260"/>
                <a:gd name="T1" fmla="*/ 142 h 305"/>
                <a:gd name="T2" fmla="*/ 6 w 260"/>
                <a:gd name="T3" fmla="*/ 66 h 305"/>
                <a:gd name="T4" fmla="*/ 43 w 260"/>
                <a:gd name="T5" fmla="*/ 6 h 305"/>
                <a:gd name="T6" fmla="*/ 114 w 260"/>
                <a:gd name="T7" fmla="*/ 36 h 305"/>
                <a:gd name="T8" fmla="*/ 184 w 260"/>
                <a:gd name="T9" fmla="*/ 70 h 305"/>
                <a:gd name="T10" fmla="*/ 236 w 260"/>
                <a:gd name="T11" fmla="*/ 107 h 305"/>
                <a:gd name="T12" fmla="*/ 246 w 260"/>
                <a:gd name="T13" fmla="*/ 189 h 305"/>
                <a:gd name="T14" fmla="*/ 250 w 260"/>
                <a:gd name="T15" fmla="*/ 263 h 305"/>
                <a:gd name="T16" fmla="*/ 186 w 260"/>
                <a:gd name="T17" fmla="*/ 273 h 305"/>
                <a:gd name="T18" fmla="*/ 184 w 260"/>
                <a:gd name="T19" fmla="*/ 277 h 305"/>
                <a:gd name="T20" fmla="*/ 240 w 260"/>
                <a:gd name="T21" fmla="*/ 291 h 305"/>
                <a:gd name="T22" fmla="*/ 253 w 260"/>
                <a:gd name="T23" fmla="*/ 237 h 305"/>
                <a:gd name="T24" fmla="*/ 246 w 260"/>
                <a:gd name="T25" fmla="*/ 130 h 305"/>
                <a:gd name="T26" fmla="*/ 215 w 260"/>
                <a:gd name="T27" fmla="*/ 77 h 305"/>
                <a:gd name="T28" fmla="*/ 172 w 260"/>
                <a:gd name="T29" fmla="*/ 60 h 305"/>
                <a:gd name="T30" fmla="*/ 121 w 260"/>
                <a:gd name="T31" fmla="*/ 35 h 305"/>
                <a:gd name="T32" fmla="*/ 40 w 260"/>
                <a:gd name="T33" fmla="*/ 2 h 305"/>
                <a:gd name="T34" fmla="*/ 3 w 260"/>
                <a:gd name="T35" fmla="*/ 33 h 305"/>
                <a:gd name="T36" fmla="*/ 1 w 260"/>
                <a:gd name="T37" fmla="*/ 78 h 305"/>
                <a:gd name="T38" fmla="*/ 1 w 260"/>
                <a:gd name="T39" fmla="*/ 141 h 305"/>
                <a:gd name="T40" fmla="*/ 5 w 260"/>
                <a:gd name="T41" fmla="*/ 142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0" h="305">
                  <a:moveTo>
                    <a:pt x="5" y="142"/>
                  </a:moveTo>
                  <a:cubicBezTo>
                    <a:pt x="9" y="118"/>
                    <a:pt x="5" y="91"/>
                    <a:pt x="6" y="66"/>
                  </a:cubicBezTo>
                  <a:cubicBezTo>
                    <a:pt x="7" y="38"/>
                    <a:pt x="4" y="0"/>
                    <a:pt x="43" y="6"/>
                  </a:cubicBezTo>
                  <a:cubicBezTo>
                    <a:pt x="68" y="11"/>
                    <a:pt x="91" y="26"/>
                    <a:pt x="114" y="36"/>
                  </a:cubicBezTo>
                  <a:cubicBezTo>
                    <a:pt x="137" y="47"/>
                    <a:pt x="160" y="60"/>
                    <a:pt x="184" y="70"/>
                  </a:cubicBezTo>
                  <a:cubicBezTo>
                    <a:pt x="206" y="80"/>
                    <a:pt x="227" y="82"/>
                    <a:pt x="236" y="107"/>
                  </a:cubicBezTo>
                  <a:cubicBezTo>
                    <a:pt x="245" y="133"/>
                    <a:pt x="245" y="162"/>
                    <a:pt x="246" y="189"/>
                  </a:cubicBezTo>
                  <a:cubicBezTo>
                    <a:pt x="248" y="214"/>
                    <a:pt x="250" y="238"/>
                    <a:pt x="250" y="263"/>
                  </a:cubicBezTo>
                  <a:cubicBezTo>
                    <a:pt x="250" y="305"/>
                    <a:pt x="207" y="284"/>
                    <a:pt x="186" y="273"/>
                  </a:cubicBezTo>
                  <a:cubicBezTo>
                    <a:pt x="184" y="272"/>
                    <a:pt x="182" y="276"/>
                    <a:pt x="184" y="277"/>
                  </a:cubicBezTo>
                  <a:cubicBezTo>
                    <a:pt x="201" y="285"/>
                    <a:pt x="221" y="297"/>
                    <a:pt x="240" y="291"/>
                  </a:cubicBezTo>
                  <a:cubicBezTo>
                    <a:pt x="260" y="284"/>
                    <a:pt x="254" y="252"/>
                    <a:pt x="253" y="237"/>
                  </a:cubicBezTo>
                  <a:cubicBezTo>
                    <a:pt x="251" y="201"/>
                    <a:pt x="251" y="165"/>
                    <a:pt x="246" y="130"/>
                  </a:cubicBezTo>
                  <a:cubicBezTo>
                    <a:pt x="242" y="108"/>
                    <a:pt x="236" y="87"/>
                    <a:pt x="215" y="77"/>
                  </a:cubicBezTo>
                  <a:cubicBezTo>
                    <a:pt x="201" y="71"/>
                    <a:pt x="186" y="67"/>
                    <a:pt x="172" y="60"/>
                  </a:cubicBezTo>
                  <a:cubicBezTo>
                    <a:pt x="155" y="51"/>
                    <a:pt x="139" y="43"/>
                    <a:pt x="121" y="35"/>
                  </a:cubicBezTo>
                  <a:cubicBezTo>
                    <a:pt x="95" y="24"/>
                    <a:pt x="69" y="5"/>
                    <a:pt x="40" y="2"/>
                  </a:cubicBezTo>
                  <a:cubicBezTo>
                    <a:pt x="18" y="0"/>
                    <a:pt x="6" y="11"/>
                    <a:pt x="3" y="33"/>
                  </a:cubicBezTo>
                  <a:cubicBezTo>
                    <a:pt x="1" y="48"/>
                    <a:pt x="2" y="63"/>
                    <a:pt x="1" y="78"/>
                  </a:cubicBezTo>
                  <a:cubicBezTo>
                    <a:pt x="0" y="99"/>
                    <a:pt x="4" y="121"/>
                    <a:pt x="1" y="141"/>
                  </a:cubicBezTo>
                  <a:cubicBezTo>
                    <a:pt x="0" y="144"/>
                    <a:pt x="4" y="145"/>
                    <a:pt x="5" y="14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238" name="Group 1411"/>
          <p:cNvGrpSpPr/>
          <p:nvPr/>
        </p:nvGrpSpPr>
        <p:grpSpPr bwMode="auto">
          <a:xfrm>
            <a:off x="1087442" y="531815"/>
            <a:ext cx="7272351" cy="4419611"/>
            <a:chOff x="685" y="335"/>
            <a:chExt cx="4581" cy="2784"/>
          </a:xfrm>
        </p:grpSpPr>
        <p:sp>
          <p:nvSpPr>
            <p:cNvPr id="2688" name="Freeform 1211"/>
            <p:cNvSpPr/>
            <p:nvPr/>
          </p:nvSpPr>
          <p:spPr bwMode="auto">
            <a:xfrm>
              <a:off x="893" y="2010"/>
              <a:ext cx="433" cy="273"/>
            </a:xfrm>
            <a:custGeom>
              <a:avLst/>
              <a:gdLst>
                <a:gd name="T0" fmla="*/ 4 w 355"/>
                <a:gd name="T1" fmla="*/ 62 h 224"/>
                <a:gd name="T2" fmla="*/ 102 w 355"/>
                <a:gd name="T3" fmla="*/ 12 h 224"/>
                <a:gd name="T4" fmla="*/ 227 w 355"/>
                <a:gd name="T5" fmla="*/ 47 h 224"/>
                <a:gd name="T6" fmla="*/ 284 w 355"/>
                <a:gd name="T7" fmla="*/ 67 h 224"/>
                <a:gd name="T8" fmla="*/ 328 w 355"/>
                <a:gd name="T9" fmla="*/ 114 h 224"/>
                <a:gd name="T10" fmla="*/ 350 w 355"/>
                <a:gd name="T11" fmla="*/ 221 h 224"/>
                <a:gd name="T12" fmla="*/ 354 w 355"/>
                <a:gd name="T13" fmla="*/ 219 h 224"/>
                <a:gd name="T14" fmla="*/ 336 w 355"/>
                <a:gd name="T15" fmla="*/ 148 h 224"/>
                <a:gd name="T16" fmla="*/ 326 w 355"/>
                <a:gd name="T17" fmla="*/ 95 h 224"/>
                <a:gd name="T18" fmla="*/ 299 w 355"/>
                <a:gd name="T19" fmla="*/ 68 h 224"/>
                <a:gd name="T20" fmla="*/ 234 w 355"/>
                <a:gd name="T21" fmla="*/ 46 h 224"/>
                <a:gd name="T22" fmla="*/ 111 w 355"/>
                <a:gd name="T23" fmla="*/ 6 h 224"/>
                <a:gd name="T24" fmla="*/ 2 w 355"/>
                <a:gd name="T25" fmla="*/ 59 h 224"/>
                <a:gd name="T26" fmla="*/ 4 w 355"/>
                <a:gd name="T27" fmla="*/ 62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5" h="224">
                  <a:moveTo>
                    <a:pt x="4" y="62"/>
                  </a:moveTo>
                  <a:cubicBezTo>
                    <a:pt x="36" y="44"/>
                    <a:pt x="66" y="21"/>
                    <a:pt x="102" y="12"/>
                  </a:cubicBezTo>
                  <a:cubicBezTo>
                    <a:pt x="145" y="1"/>
                    <a:pt x="188" y="33"/>
                    <a:pt x="227" y="47"/>
                  </a:cubicBezTo>
                  <a:cubicBezTo>
                    <a:pt x="246" y="55"/>
                    <a:pt x="265" y="61"/>
                    <a:pt x="284" y="67"/>
                  </a:cubicBezTo>
                  <a:cubicBezTo>
                    <a:pt x="309" y="75"/>
                    <a:pt x="322" y="89"/>
                    <a:pt x="328" y="114"/>
                  </a:cubicBezTo>
                  <a:cubicBezTo>
                    <a:pt x="336" y="150"/>
                    <a:pt x="334" y="187"/>
                    <a:pt x="350" y="221"/>
                  </a:cubicBezTo>
                  <a:cubicBezTo>
                    <a:pt x="351" y="224"/>
                    <a:pt x="355" y="222"/>
                    <a:pt x="354" y="219"/>
                  </a:cubicBezTo>
                  <a:cubicBezTo>
                    <a:pt x="343" y="197"/>
                    <a:pt x="339" y="172"/>
                    <a:pt x="336" y="148"/>
                  </a:cubicBezTo>
                  <a:cubicBezTo>
                    <a:pt x="334" y="130"/>
                    <a:pt x="333" y="111"/>
                    <a:pt x="326" y="95"/>
                  </a:cubicBezTo>
                  <a:cubicBezTo>
                    <a:pt x="321" y="82"/>
                    <a:pt x="311" y="74"/>
                    <a:pt x="299" y="68"/>
                  </a:cubicBezTo>
                  <a:cubicBezTo>
                    <a:pt x="278" y="59"/>
                    <a:pt x="255" y="54"/>
                    <a:pt x="234" y="46"/>
                  </a:cubicBezTo>
                  <a:cubicBezTo>
                    <a:pt x="196" y="32"/>
                    <a:pt x="153" y="0"/>
                    <a:pt x="111" y="6"/>
                  </a:cubicBezTo>
                  <a:cubicBezTo>
                    <a:pt x="70" y="12"/>
                    <a:pt x="36" y="38"/>
                    <a:pt x="2" y="59"/>
                  </a:cubicBezTo>
                  <a:cubicBezTo>
                    <a:pt x="0" y="60"/>
                    <a:pt x="2" y="64"/>
                    <a:pt x="4" y="6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9" name="Freeform 1212"/>
            <p:cNvSpPr/>
            <p:nvPr/>
          </p:nvSpPr>
          <p:spPr bwMode="auto">
            <a:xfrm>
              <a:off x="1171" y="2340"/>
              <a:ext cx="116" cy="67"/>
            </a:xfrm>
            <a:custGeom>
              <a:avLst/>
              <a:gdLst>
                <a:gd name="T0" fmla="*/ 4 w 95"/>
                <a:gd name="T1" fmla="*/ 54 h 55"/>
                <a:gd name="T2" fmla="*/ 93 w 95"/>
                <a:gd name="T3" fmla="*/ 6 h 55"/>
                <a:gd name="T4" fmla="*/ 91 w 95"/>
                <a:gd name="T5" fmla="*/ 2 h 55"/>
                <a:gd name="T6" fmla="*/ 3 w 95"/>
                <a:gd name="T7" fmla="*/ 50 h 55"/>
                <a:gd name="T8" fmla="*/ 4 w 95"/>
                <a:gd name="T9" fmla="*/ 5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55">
                  <a:moveTo>
                    <a:pt x="4" y="54"/>
                  </a:moveTo>
                  <a:cubicBezTo>
                    <a:pt x="36" y="43"/>
                    <a:pt x="66" y="26"/>
                    <a:pt x="93" y="6"/>
                  </a:cubicBezTo>
                  <a:cubicBezTo>
                    <a:pt x="95" y="4"/>
                    <a:pt x="93" y="0"/>
                    <a:pt x="91" y="2"/>
                  </a:cubicBezTo>
                  <a:cubicBezTo>
                    <a:pt x="64" y="22"/>
                    <a:pt x="35" y="39"/>
                    <a:pt x="3" y="50"/>
                  </a:cubicBezTo>
                  <a:cubicBezTo>
                    <a:pt x="0" y="51"/>
                    <a:pt x="2" y="55"/>
                    <a:pt x="4" y="5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0" name="Freeform 1213"/>
            <p:cNvSpPr/>
            <p:nvPr/>
          </p:nvSpPr>
          <p:spPr bwMode="auto">
            <a:xfrm>
              <a:off x="914" y="2388"/>
              <a:ext cx="109" cy="206"/>
            </a:xfrm>
            <a:custGeom>
              <a:avLst/>
              <a:gdLst>
                <a:gd name="T0" fmla="*/ 7 w 90"/>
                <a:gd name="T1" fmla="*/ 67 h 169"/>
                <a:gd name="T2" fmla="*/ 34 w 90"/>
                <a:gd name="T3" fmla="*/ 19 h 169"/>
                <a:gd name="T4" fmla="*/ 60 w 90"/>
                <a:gd name="T5" fmla="*/ 10 h 169"/>
                <a:gd name="T6" fmla="*/ 74 w 90"/>
                <a:gd name="T7" fmla="*/ 39 h 169"/>
                <a:gd name="T8" fmla="*/ 84 w 90"/>
                <a:gd name="T9" fmla="*/ 143 h 169"/>
                <a:gd name="T10" fmla="*/ 32 w 90"/>
                <a:gd name="T11" fmla="*/ 164 h 169"/>
                <a:gd name="T12" fmla="*/ 27 w 90"/>
                <a:gd name="T13" fmla="*/ 156 h 169"/>
                <a:gd name="T14" fmla="*/ 44 w 90"/>
                <a:gd name="T15" fmla="*/ 144 h 169"/>
                <a:gd name="T16" fmla="*/ 52 w 90"/>
                <a:gd name="T17" fmla="*/ 140 h 169"/>
                <a:gd name="T18" fmla="*/ 54 w 90"/>
                <a:gd name="T19" fmla="*/ 120 h 169"/>
                <a:gd name="T20" fmla="*/ 43 w 90"/>
                <a:gd name="T21" fmla="*/ 54 h 169"/>
                <a:gd name="T22" fmla="*/ 40 w 90"/>
                <a:gd name="T23" fmla="*/ 54 h 169"/>
                <a:gd name="T24" fmla="*/ 4 w 90"/>
                <a:gd name="T25" fmla="*/ 62 h 169"/>
                <a:gd name="T26" fmla="*/ 3 w 90"/>
                <a:gd name="T27" fmla="*/ 66 h 169"/>
                <a:gd name="T28" fmla="*/ 43 w 90"/>
                <a:gd name="T29" fmla="*/ 56 h 169"/>
                <a:gd name="T30" fmla="*/ 39 w 90"/>
                <a:gd name="T31" fmla="*/ 56 h 169"/>
                <a:gd name="T32" fmla="*/ 46 w 90"/>
                <a:gd name="T33" fmla="*/ 97 h 169"/>
                <a:gd name="T34" fmla="*/ 40 w 90"/>
                <a:gd name="T35" fmla="*/ 141 h 169"/>
                <a:gd name="T36" fmla="*/ 25 w 90"/>
                <a:gd name="T37" fmla="*/ 167 h 169"/>
                <a:gd name="T38" fmla="*/ 27 w 90"/>
                <a:gd name="T39" fmla="*/ 169 h 169"/>
                <a:gd name="T40" fmla="*/ 77 w 90"/>
                <a:gd name="T41" fmla="*/ 160 h 169"/>
                <a:gd name="T42" fmla="*/ 88 w 90"/>
                <a:gd name="T43" fmla="*/ 143 h 169"/>
                <a:gd name="T44" fmla="*/ 84 w 90"/>
                <a:gd name="T45" fmla="*/ 92 h 169"/>
                <a:gd name="T46" fmla="*/ 78 w 90"/>
                <a:gd name="T47" fmla="*/ 43 h 169"/>
                <a:gd name="T48" fmla="*/ 54 w 90"/>
                <a:gd name="T49" fmla="*/ 7 h 169"/>
                <a:gd name="T50" fmla="*/ 17 w 90"/>
                <a:gd name="T51" fmla="*/ 25 h 169"/>
                <a:gd name="T52" fmla="*/ 4 w 90"/>
                <a:gd name="T53" fmla="*/ 65 h 169"/>
                <a:gd name="T54" fmla="*/ 7 w 90"/>
                <a:gd name="T55" fmla="*/ 6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0" h="169">
                  <a:moveTo>
                    <a:pt x="7" y="67"/>
                  </a:moveTo>
                  <a:cubicBezTo>
                    <a:pt x="16" y="50"/>
                    <a:pt x="12" y="26"/>
                    <a:pt x="34" y="19"/>
                  </a:cubicBezTo>
                  <a:cubicBezTo>
                    <a:pt x="43" y="16"/>
                    <a:pt x="51" y="13"/>
                    <a:pt x="60" y="10"/>
                  </a:cubicBezTo>
                  <a:cubicBezTo>
                    <a:pt x="71" y="6"/>
                    <a:pt x="74" y="33"/>
                    <a:pt x="74" y="39"/>
                  </a:cubicBezTo>
                  <a:cubicBezTo>
                    <a:pt x="77" y="73"/>
                    <a:pt x="85" y="108"/>
                    <a:pt x="84" y="143"/>
                  </a:cubicBezTo>
                  <a:cubicBezTo>
                    <a:pt x="84" y="161"/>
                    <a:pt x="44" y="162"/>
                    <a:pt x="32" y="164"/>
                  </a:cubicBezTo>
                  <a:cubicBezTo>
                    <a:pt x="28" y="164"/>
                    <a:pt x="26" y="161"/>
                    <a:pt x="27" y="156"/>
                  </a:cubicBezTo>
                  <a:cubicBezTo>
                    <a:pt x="26" y="147"/>
                    <a:pt x="39" y="146"/>
                    <a:pt x="44" y="144"/>
                  </a:cubicBezTo>
                  <a:cubicBezTo>
                    <a:pt x="47" y="143"/>
                    <a:pt x="50" y="142"/>
                    <a:pt x="52" y="140"/>
                  </a:cubicBezTo>
                  <a:cubicBezTo>
                    <a:pt x="57" y="136"/>
                    <a:pt x="55" y="126"/>
                    <a:pt x="54" y="120"/>
                  </a:cubicBezTo>
                  <a:cubicBezTo>
                    <a:pt x="50" y="98"/>
                    <a:pt x="47" y="76"/>
                    <a:pt x="43" y="54"/>
                  </a:cubicBezTo>
                  <a:cubicBezTo>
                    <a:pt x="43" y="53"/>
                    <a:pt x="40" y="53"/>
                    <a:pt x="40" y="54"/>
                  </a:cubicBezTo>
                  <a:cubicBezTo>
                    <a:pt x="33" y="65"/>
                    <a:pt x="15" y="65"/>
                    <a:pt x="4" y="62"/>
                  </a:cubicBezTo>
                  <a:cubicBezTo>
                    <a:pt x="2" y="62"/>
                    <a:pt x="0" y="66"/>
                    <a:pt x="3" y="66"/>
                  </a:cubicBezTo>
                  <a:cubicBezTo>
                    <a:pt x="18" y="70"/>
                    <a:pt x="35" y="70"/>
                    <a:pt x="43" y="56"/>
                  </a:cubicBezTo>
                  <a:cubicBezTo>
                    <a:pt x="42" y="56"/>
                    <a:pt x="41" y="56"/>
                    <a:pt x="39" y="56"/>
                  </a:cubicBezTo>
                  <a:cubicBezTo>
                    <a:pt x="42" y="70"/>
                    <a:pt x="43" y="84"/>
                    <a:pt x="46" y="97"/>
                  </a:cubicBezTo>
                  <a:cubicBezTo>
                    <a:pt x="48" y="112"/>
                    <a:pt x="59" y="136"/>
                    <a:pt x="40" y="141"/>
                  </a:cubicBezTo>
                  <a:cubicBezTo>
                    <a:pt x="24" y="145"/>
                    <a:pt x="21" y="151"/>
                    <a:pt x="25" y="167"/>
                  </a:cubicBezTo>
                  <a:cubicBezTo>
                    <a:pt x="25" y="169"/>
                    <a:pt x="26" y="169"/>
                    <a:pt x="27" y="169"/>
                  </a:cubicBezTo>
                  <a:cubicBezTo>
                    <a:pt x="44" y="166"/>
                    <a:pt x="61" y="164"/>
                    <a:pt x="77" y="160"/>
                  </a:cubicBezTo>
                  <a:cubicBezTo>
                    <a:pt x="86" y="158"/>
                    <a:pt x="87" y="150"/>
                    <a:pt x="88" y="143"/>
                  </a:cubicBezTo>
                  <a:cubicBezTo>
                    <a:pt x="90" y="127"/>
                    <a:pt x="85" y="109"/>
                    <a:pt x="84" y="92"/>
                  </a:cubicBezTo>
                  <a:cubicBezTo>
                    <a:pt x="83" y="76"/>
                    <a:pt x="80" y="60"/>
                    <a:pt x="78" y="43"/>
                  </a:cubicBezTo>
                  <a:cubicBezTo>
                    <a:pt x="77" y="27"/>
                    <a:pt x="76" y="0"/>
                    <a:pt x="54" y="7"/>
                  </a:cubicBezTo>
                  <a:cubicBezTo>
                    <a:pt x="42" y="12"/>
                    <a:pt x="26" y="15"/>
                    <a:pt x="17" y="25"/>
                  </a:cubicBezTo>
                  <a:cubicBezTo>
                    <a:pt x="8" y="35"/>
                    <a:pt x="10" y="54"/>
                    <a:pt x="4" y="65"/>
                  </a:cubicBezTo>
                  <a:cubicBezTo>
                    <a:pt x="3" y="68"/>
                    <a:pt x="6" y="70"/>
                    <a:pt x="7" y="6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1" name="Freeform 1214"/>
            <p:cNvSpPr/>
            <p:nvPr/>
          </p:nvSpPr>
          <p:spPr bwMode="auto">
            <a:xfrm>
              <a:off x="968" y="2150"/>
              <a:ext cx="109" cy="140"/>
            </a:xfrm>
            <a:custGeom>
              <a:avLst/>
              <a:gdLst>
                <a:gd name="T0" fmla="*/ 5 w 89"/>
                <a:gd name="T1" fmla="*/ 25 h 115"/>
                <a:gd name="T2" fmla="*/ 65 w 89"/>
                <a:gd name="T3" fmla="*/ 35 h 115"/>
                <a:gd name="T4" fmla="*/ 27 w 89"/>
                <a:gd name="T5" fmla="*/ 110 h 115"/>
                <a:gd name="T6" fmla="*/ 30 w 89"/>
                <a:gd name="T7" fmla="*/ 113 h 115"/>
                <a:gd name="T8" fmla="*/ 65 w 89"/>
                <a:gd name="T9" fmla="*/ 28 h 115"/>
                <a:gd name="T10" fmla="*/ 2 w 89"/>
                <a:gd name="T11" fmla="*/ 23 h 115"/>
                <a:gd name="T12" fmla="*/ 5 w 89"/>
                <a:gd name="T13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115">
                  <a:moveTo>
                    <a:pt x="5" y="25"/>
                  </a:moveTo>
                  <a:cubicBezTo>
                    <a:pt x="18" y="2"/>
                    <a:pt x="55" y="17"/>
                    <a:pt x="65" y="35"/>
                  </a:cubicBezTo>
                  <a:cubicBezTo>
                    <a:pt x="82" y="64"/>
                    <a:pt x="45" y="94"/>
                    <a:pt x="27" y="110"/>
                  </a:cubicBezTo>
                  <a:cubicBezTo>
                    <a:pt x="25" y="112"/>
                    <a:pt x="28" y="115"/>
                    <a:pt x="30" y="113"/>
                  </a:cubicBezTo>
                  <a:cubicBezTo>
                    <a:pt x="51" y="93"/>
                    <a:pt x="89" y="60"/>
                    <a:pt x="65" y="28"/>
                  </a:cubicBezTo>
                  <a:cubicBezTo>
                    <a:pt x="52" y="10"/>
                    <a:pt x="14" y="0"/>
                    <a:pt x="2" y="23"/>
                  </a:cubicBezTo>
                  <a:cubicBezTo>
                    <a:pt x="0" y="26"/>
                    <a:pt x="4" y="28"/>
                    <a:pt x="5" y="2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2" name="Freeform 1215"/>
            <p:cNvSpPr/>
            <p:nvPr/>
          </p:nvSpPr>
          <p:spPr bwMode="auto">
            <a:xfrm>
              <a:off x="951" y="2170"/>
              <a:ext cx="70" cy="102"/>
            </a:xfrm>
            <a:custGeom>
              <a:avLst/>
              <a:gdLst>
                <a:gd name="T0" fmla="*/ 22 w 57"/>
                <a:gd name="T1" fmla="*/ 82 h 84"/>
                <a:gd name="T2" fmla="*/ 41 w 57"/>
                <a:gd name="T3" fmla="*/ 28 h 84"/>
                <a:gd name="T4" fmla="*/ 25 w 57"/>
                <a:gd name="T5" fmla="*/ 29 h 84"/>
                <a:gd name="T6" fmla="*/ 12 w 57"/>
                <a:gd name="T7" fmla="*/ 38 h 84"/>
                <a:gd name="T8" fmla="*/ 10 w 57"/>
                <a:gd name="T9" fmla="*/ 19 h 84"/>
                <a:gd name="T10" fmla="*/ 24 w 57"/>
                <a:gd name="T11" fmla="*/ 5 h 84"/>
                <a:gd name="T12" fmla="*/ 22 w 57"/>
                <a:gd name="T13" fmla="*/ 1 h 84"/>
                <a:gd name="T14" fmla="*/ 6 w 57"/>
                <a:gd name="T15" fmla="*/ 43 h 84"/>
                <a:gd name="T16" fmla="*/ 8 w 57"/>
                <a:gd name="T17" fmla="*/ 44 h 84"/>
                <a:gd name="T18" fmla="*/ 30 w 57"/>
                <a:gd name="T19" fmla="*/ 31 h 84"/>
                <a:gd name="T20" fmla="*/ 41 w 57"/>
                <a:gd name="T21" fmla="*/ 50 h 84"/>
                <a:gd name="T22" fmla="*/ 36 w 57"/>
                <a:gd name="T23" fmla="*/ 61 h 84"/>
                <a:gd name="T24" fmla="*/ 19 w 57"/>
                <a:gd name="T25" fmla="*/ 79 h 84"/>
                <a:gd name="T26" fmla="*/ 22 w 57"/>
                <a:gd name="T27" fmla="*/ 8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84">
                  <a:moveTo>
                    <a:pt x="22" y="82"/>
                  </a:moveTo>
                  <a:cubicBezTo>
                    <a:pt x="35" y="69"/>
                    <a:pt x="57" y="47"/>
                    <a:pt x="41" y="28"/>
                  </a:cubicBezTo>
                  <a:cubicBezTo>
                    <a:pt x="37" y="22"/>
                    <a:pt x="29" y="27"/>
                    <a:pt x="25" y="29"/>
                  </a:cubicBezTo>
                  <a:cubicBezTo>
                    <a:pt x="20" y="32"/>
                    <a:pt x="16" y="36"/>
                    <a:pt x="12" y="38"/>
                  </a:cubicBezTo>
                  <a:cubicBezTo>
                    <a:pt x="3" y="44"/>
                    <a:pt x="11" y="17"/>
                    <a:pt x="10" y="19"/>
                  </a:cubicBezTo>
                  <a:cubicBezTo>
                    <a:pt x="13" y="13"/>
                    <a:pt x="19" y="8"/>
                    <a:pt x="24" y="5"/>
                  </a:cubicBezTo>
                  <a:cubicBezTo>
                    <a:pt x="26" y="3"/>
                    <a:pt x="24" y="0"/>
                    <a:pt x="22" y="1"/>
                  </a:cubicBezTo>
                  <a:cubicBezTo>
                    <a:pt x="7" y="12"/>
                    <a:pt x="0" y="25"/>
                    <a:pt x="6" y="43"/>
                  </a:cubicBezTo>
                  <a:cubicBezTo>
                    <a:pt x="6" y="44"/>
                    <a:pt x="7" y="45"/>
                    <a:pt x="8" y="44"/>
                  </a:cubicBezTo>
                  <a:cubicBezTo>
                    <a:pt x="16" y="41"/>
                    <a:pt x="23" y="36"/>
                    <a:pt x="30" y="31"/>
                  </a:cubicBezTo>
                  <a:cubicBezTo>
                    <a:pt x="40" y="35"/>
                    <a:pt x="44" y="41"/>
                    <a:pt x="41" y="50"/>
                  </a:cubicBezTo>
                  <a:cubicBezTo>
                    <a:pt x="40" y="54"/>
                    <a:pt x="38" y="57"/>
                    <a:pt x="36" y="61"/>
                  </a:cubicBezTo>
                  <a:cubicBezTo>
                    <a:pt x="32" y="67"/>
                    <a:pt x="25" y="73"/>
                    <a:pt x="19" y="79"/>
                  </a:cubicBezTo>
                  <a:cubicBezTo>
                    <a:pt x="17" y="81"/>
                    <a:pt x="20" y="84"/>
                    <a:pt x="22" y="8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3" name="Freeform 1216"/>
            <p:cNvSpPr/>
            <p:nvPr/>
          </p:nvSpPr>
          <p:spPr bwMode="auto">
            <a:xfrm>
              <a:off x="1323" y="2388"/>
              <a:ext cx="127" cy="186"/>
            </a:xfrm>
            <a:custGeom>
              <a:avLst/>
              <a:gdLst>
                <a:gd name="T0" fmla="*/ 20 w 104"/>
                <a:gd name="T1" fmla="*/ 23 h 153"/>
                <a:gd name="T2" fmla="*/ 61 w 104"/>
                <a:gd name="T3" fmla="*/ 14 h 153"/>
                <a:gd name="T4" fmla="*/ 81 w 104"/>
                <a:gd name="T5" fmla="*/ 42 h 153"/>
                <a:gd name="T6" fmla="*/ 62 w 104"/>
                <a:gd name="T7" fmla="*/ 62 h 153"/>
                <a:gd name="T8" fmla="*/ 62 w 104"/>
                <a:gd name="T9" fmla="*/ 66 h 153"/>
                <a:gd name="T10" fmla="*/ 86 w 104"/>
                <a:gd name="T11" fmla="*/ 130 h 153"/>
                <a:gd name="T12" fmla="*/ 11 w 104"/>
                <a:gd name="T13" fmla="*/ 119 h 153"/>
                <a:gd name="T14" fmla="*/ 9 w 104"/>
                <a:gd name="T15" fmla="*/ 96 h 153"/>
                <a:gd name="T16" fmla="*/ 35 w 104"/>
                <a:gd name="T17" fmla="*/ 105 h 153"/>
                <a:gd name="T18" fmla="*/ 63 w 104"/>
                <a:gd name="T19" fmla="*/ 106 h 153"/>
                <a:gd name="T20" fmla="*/ 58 w 104"/>
                <a:gd name="T21" fmla="*/ 81 h 153"/>
                <a:gd name="T22" fmla="*/ 42 w 104"/>
                <a:gd name="T23" fmla="*/ 71 h 153"/>
                <a:gd name="T24" fmla="*/ 36 w 104"/>
                <a:gd name="T25" fmla="*/ 53 h 153"/>
                <a:gd name="T26" fmla="*/ 45 w 104"/>
                <a:gd name="T27" fmla="*/ 48 h 153"/>
                <a:gd name="T28" fmla="*/ 50 w 104"/>
                <a:gd name="T29" fmla="*/ 30 h 153"/>
                <a:gd name="T30" fmla="*/ 41 w 104"/>
                <a:gd name="T31" fmla="*/ 30 h 153"/>
                <a:gd name="T32" fmla="*/ 36 w 104"/>
                <a:gd name="T33" fmla="*/ 32 h 153"/>
                <a:gd name="T34" fmla="*/ 29 w 104"/>
                <a:gd name="T35" fmla="*/ 17 h 153"/>
                <a:gd name="T36" fmla="*/ 36 w 104"/>
                <a:gd name="T37" fmla="*/ 11 h 153"/>
                <a:gd name="T38" fmla="*/ 33 w 104"/>
                <a:gd name="T39" fmla="*/ 8 h 153"/>
                <a:gd name="T40" fmla="*/ 18 w 104"/>
                <a:gd name="T41" fmla="*/ 31 h 153"/>
                <a:gd name="T42" fmla="*/ 26 w 104"/>
                <a:gd name="T43" fmla="*/ 38 h 153"/>
                <a:gd name="T44" fmla="*/ 36 w 104"/>
                <a:gd name="T45" fmla="*/ 37 h 153"/>
                <a:gd name="T46" fmla="*/ 38 w 104"/>
                <a:gd name="T47" fmla="*/ 36 h 153"/>
                <a:gd name="T48" fmla="*/ 41 w 104"/>
                <a:gd name="T49" fmla="*/ 35 h 153"/>
                <a:gd name="T50" fmla="*/ 45 w 104"/>
                <a:gd name="T51" fmla="*/ 43 h 153"/>
                <a:gd name="T52" fmla="*/ 27 w 104"/>
                <a:gd name="T53" fmla="*/ 56 h 153"/>
                <a:gd name="T54" fmla="*/ 31 w 104"/>
                <a:gd name="T55" fmla="*/ 69 h 153"/>
                <a:gd name="T56" fmla="*/ 43 w 104"/>
                <a:gd name="T57" fmla="*/ 76 h 153"/>
                <a:gd name="T58" fmla="*/ 49 w 104"/>
                <a:gd name="T59" fmla="*/ 79 h 153"/>
                <a:gd name="T60" fmla="*/ 55 w 104"/>
                <a:gd name="T61" fmla="*/ 84 h 153"/>
                <a:gd name="T62" fmla="*/ 43 w 104"/>
                <a:gd name="T63" fmla="*/ 106 h 153"/>
                <a:gd name="T64" fmla="*/ 8 w 104"/>
                <a:gd name="T65" fmla="*/ 87 h 153"/>
                <a:gd name="T66" fmla="*/ 10 w 104"/>
                <a:gd name="T67" fmla="*/ 125 h 153"/>
                <a:gd name="T68" fmla="*/ 64 w 104"/>
                <a:gd name="T69" fmla="*/ 146 h 153"/>
                <a:gd name="T70" fmla="*/ 99 w 104"/>
                <a:gd name="T71" fmla="*/ 104 h 153"/>
                <a:gd name="T72" fmla="*/ 63 w 104"/>
                <a:gd name="T73" fmla="*/ 62 h 153"/>
                <a:gd name="T74" fmla="*/ 64 w 104"/>
                <a:gd name="T75" fmla="*/ 66 h 153"/>
                <a:gd name="T76" fmla="*/ 71 w 104"/>
                <a:gd name="T77" fmla="*/ 16 h 153"/>
                <a:gd name="T78" fmla="*/ 17 w 104"/>
                <a:gd name="T79" fmla="*/ 21 h 153"/>
                <a:gd name="T80" fmla="*/ 20 w 104"/>
                <a:gd name="T81" fmla="*/ 2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4" h="153">
                  <a:moveTo>
                    <a:pt x="20" y="23"/>
                  </a:moveTo>
                  <a:cubicBezTo>
                    <a:pt x="32" y="7"/>
                    <a:pt x="44" y="4"/>
                    <a:pt x="61" y="14"/>
                  </a:cubicBezTo>
                  <a:cubicBezTo>
                    <a:pt x="71" y="20"/>
                    <a:pt x="83" y="29"/>
                    <a:pt x="81" y="42"/>
                  </a:cubicBezTo>
                  <a:cubicBezTo>
                    <a:pt x="80" y="51"/>
                    <a:pt x="69" y="58"/>
                    <a:pt x="62" y="62"/>
                  </a:cubicBezTo>
                  <a:cubicBezTo>
                    <a:pt x="60" y="63"/>
                    <a:pt x="60" y="66"/>
                    <a:pt x="62" y="66"/>
                  </a:cubicBezTo>
                  <a:cubicBezTo>
                    <a:pt x="90" y="72"/>
                    <a:pt x="104" y="109"/>
                    <a:pt x="86" y="130"/>
                  </a:cubicBezTo>
                  <a:cubicBezTo>
                    <a:pt x="67" y="153"/>
                    <a:pt x="25" y="141"/>
                    <a:pt x="11" y="119"/>
                  </a:cubicBezTo>
                  <a:cubicBezTo>
                    <a:pt x="8" y="113"/>
                    <a:pt x="8" y="103"/>
                    <a:pt x="9" y="96"/>
                  </a:cubicBezTo>
                  <a:cubicBezTo>
                    <a:pt x="12" y="77"/>
                    <a:pt x="32" y="101"/>
                    <a:pt x="35" y="105"/>
                  </a:cubicBezTo>
                  <a:cubicBezTo>
                    <a:pt x="44" y="114"/>
                    <a:pt x="53" y="113"/>
                    <a:pt x="63" y="106"/>
                  </a:cubicBezTo>
                  <a:cubicBezTo>
                    <a:pt x="72" y="98"/>
                    <a:pt x="64" y="87"/>
                    <a:pt x="58" y="81"/>
                  </a:cubicBezTo>
                  <a:cubicBezTo>
                    <a:pt x="53" y="76"/>
                    <a:pt x="48" y="73"/>
                    <a:pt x="42" y="71"/>
                  </a:cubicBezTo>
                  <a:cubicBezTo>
                    <a:pt x="38" y="69"/>
                    <a:pt x="22" y="62"/>
                    <a:pt x="36" y="53"/>
                  </a:cubicBezTo>
                  <a:cubicBezTo>
                    <a:pt x="39" y="51"/>
                    <a:pt x="43" y="50"/>
                    <a:pt x="45" y="48"/>
                  </a:cubicBezTo>
                  <a:cubicBezTo>
                    <a:pt x="49" y="45"/>
                    <a:pt x="57" y="34"/>
                    <a:pt x="50" y="30"/>
                  </a:cubicBezTo>
                  <a:cubicBezTo>
                    <a:pt x="47" y="28"/>
                    <a:pt x="45" y="29"/>
                    <a:pt x="41" y="30"/>
                  </a:cubicBezTo>
                  <a:cubicBezTo>
                    <a:pt x="40" y="31"/>
                    <a:pt x="38" y="32"/>
                    <a:pt x="36" y="32"/>
                  </a:cubicBezTo>
                  <a:cubicBezTo>
                    <a:pt x="29" y="37"/>
                    <a:pt x="27" y="31"/>
                    <a:pt x="29" y="17"/>
                  </a:cubicBezTo>
                  <a:cubicBezTo>
                    <a:pt x="31" y="15"/>
                    <a:pt x="34" y="13"/>
                    <a:pt x="36" y="11"/>
                  </a:cubicBezTo>
                  <a:cubicBezTo>
                    <a:pt x="38" y="9"/>
                    <a:pt x="35" y="7"/>
                    <a:pt x="33" y="8"/>
                  </a:cubicBezTo>
                  <a:cubicBezTo>
                    <a:pt x="25" y="15"/>
                    <a:pt x="18" y="20"/>
                    <a:pt x="18" y="31"/>
                  </a:cubicBezTo>
                  <a:cubicBezTo>
                    <a:pt x="18" y="35"/>
                    <a:pt x="22" y="38"/>
                    <a:pt x="26" y="38"/>
                  </a:cubicBezTo>
                  <a:cubicBezTo>
                    <a:pt x="30" y="38"/>
                    <a:pt x="32" y="38"/>
                    <a:pt x="36" y="37"/>
                  </a:cubicBezTo>
                  <a:cubicBezTo>
                    <a:pt x="37" y="37"/>
                    <a:pt x="38" y="36"/>
                    <a:pt x="38" y="36"/>
                  </a:cubicBezTo>
                  <a:cubicBezTo>
                    <a:pt x="39" y="36"/>
                    <a:pt x="40" y="35"/>
                    <a:pt x="41" y="35"/>
                  </a:cubicBezTo>
                  <a:cubicBezTo>
                    <a:pt x="46" y="31"/>
                    <a:pt x="48" y="34"/>
                    <a:pt x="45" y="43"/>
                  </a:cubicBezTo>
                  <a:cubicBezTo>
                    <a:pt x="40" y="48"/>
                    <a:pt x="30" y="49"/>
                    <a:pt x="27" y="56"/>
                  </a:cubicBezTo>
                  <a:cubicBezTo>
                    <a:pt x="25" y="61"/>
                    <a:pt x="26" y="66"/>
                    <a:pt x="31" y="69"/>
                  </a:cubicBezTo>
                  <a:cubicBezTo>
                    <a:pt x="35" y="72"/>
                    <a:pt x="39" y="74"/>
                    <a:pt x="43" y="76"/>
                  </a:cubicBezTo>
                  <a:cubicBezTo>
                    <a:pt x="45" y="77"/>
                    <a:pt x="47" y="78"/>
                    <a:pt x="49" y="79"/>
                  </a:cubicBezTo>
                  <a:cubicBezTo>
                    <a:pt x="51" y="81"/>
                    <a:pt x="53" y="82"/>
                    <a:pt x="55" y="84"/>
                  </a:cubicBezTo>
                  <a:cubicBezTo>
                    <a:pt x="63" y="90"/>
                    <a:pt x="59" y="97"/>
                    <a:pt x="43" y="106"/>
                  </a:cubicBezTo>
                  <a:cubicBezTo>
                    <a:pt x="34" y="101"/>
                    <a:pt x="21" y="74"/>
                    <a:pt x="8" y="87"/>
                  </a:cubicBezTo>
                  <a:cubicBezTo>
                    <a:pt x="0" y="97"/>
                    <a:pt x="5" y="116"/>
                    <a:pt x="10" y="125"/>
                  </a:cubicBezTo>
                  <a:cubicBezTo>
                    <a:pt x="20" y="141"/>
                    <a:pt x="46" y="149"/>
                    <a:pt x="64" y="146"/>
                  </a:cubicBezTo>
                  <a:cubicBezTo>
                    <a:pt x="84" y="143"/>
                    <a:pt x="101" y="125"/>
                    <a:pt x="99" y="104"/>
                  </a:cubicBezTo>
                  <a:cubicBezTo>
                    <a:pt x="97" y="86"/>
                    <a:pt x="80" y="66"/>
                    <a:pt x="63" y="62"/>
                  </a:cubicBezTo>
                  <a:cubicBezTo>
                    <a:pt x="63" y="64"/>
                    <a:pt x="64" y="65"/>
                    <a:pt x="64" y="66"/>
                  </a:cubicBezTo>
                  <a:cubicBezTo>
                    <a:pt x="86" y="52"/>
                    <a:pt x="94" y="34"/>
                    <a:pt x="71" y="16"/>
                  </a:cubicBezTo>
                  <a:cubicBezTo>
                    <a:pt x="51" y="0"/>
                    <a:pt x="32" y="0"/>
                    <a:pt x="17" y="21"/>
                  </a:cubicBezTo>
                  <a:cubicBezTo>
                    <a:pt x="15" y="23"/>
                    <a:pt x="19" y="25"/>
                    <a:pt x="20" y="2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4" name="Freeform 1217"/>
            <p:cNvSpPr/>
            <p:nvPr/>
          </p:nvSpPr>
          <p:spPr bwMode="auto">
            <a:xfrm>
              <a:off x="1513" y="2356"/>
              <a:ext cx="187" cy="98"/>
            </a:xfrm>
            <a:custGeom>
              <a:avLst/>
              <a:gdLst>
                <a:gd name="T0" fmla="*/ 5 w 153"/>
                <a:gd name="T1" fmla="*/ 79 h 80"/>
                <a:gd name="T2" fmla="*/ 75 w 153"/>
                <a:gd name="T3" fmla="*/ 41 h 80"/>
                <a:gd name="T4" fmla="*/ 150 w 153"/>
                <a:gd name="T5" fmla="*/ 5 h 80"/>
                <a:gd name="T6" fmla="*/ 149 w 153"/>
                <a:gd name="T7" fmla="*/ 1 h 80"/>
                <a:gd name="T8" fmla="*/ 78 w 153"/>
                <a:gd name="T9" fmla="*/ 35 h 80"/>
                <a:gd name="T10" fmla="*/ 3 w 153"/>
                <a:gd name="T11" fmla="*/ 75 h 80"/>
                <a:gd name="T12" fmla="*/ 5 w 153"/>
                <a:gd name="T13" fmla="*/ 7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3" h="80">
                  <a:moveTo>
                    <a:pt x="5" y="79"/>
                  </a:moveTo>
                  <a:cubicBezTo>
                    <a:pt x="27" y="65"/>
                    <a:pt x="51" y="53"/>
                    <a:pt x="75" y="41"/>
                  </a:cubicBezTo>
                  <a:cubicBezTo>
                    <a:pt x="100" y="29"/>
                    <a:pt x="124" y="14"/>
                    <a:pt x="150" y="5"/>
                  </a:cubicBezTo>
                  <a:cubicBezTo>
                    <a:pt x="153" y="4"/>
                    <a:pt x="152" y="0"/>
                    <a:pt x="149" y="1"/>
                  </a:cubicBezTo>
                  <a:cubicBezTo>
                    <a:pt x="124" y="9"/>
                    <a:pt x="102" y="24"/>
                    <a:pt x="78" y="35"/>
                  </a:cubicBezTo>
                  <a:cubicBezTo>
                    <a:pt x="52" y="48"/>
                    <a:pt x="26" y="60"/>
                    <a:pt x="3" y="75"/>
                  </a:cubicBezTo>
                  <a:cubicBezTo>
                    <a:pt x="0" y="77"/>
                    <a:pt x="2" y="80"/>
                    <a:pt x="5" y="7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5" name="Freeform 1218"/>
            <p:cNvSpPr/>
            <p:nvPr/>
          </p:nvSpPr>
          <p:spPr bwMode="auto">
            <a:xfrm>
              <a:off x="1523" y="2387"/>
              <a:ext cx="166" cy="81"/>
            </a:xfrm>
            <a:custGeom>
              <a:avLst/>
              <a:gdLst>
                <a:gd name="T0" fmla="*/ 4 w 136"/>
                <a:gd name="T1" fmla="*/ 66 h 67"/>
                <a:gd name="T2" fmla="*/ 133 w 136"/>
                <a:gd name="T3" fmla="*/ 5 h 67"/>
                <a:gd name="T4" fmla="*/ 131 w 136"/>
                <a:gd name="T5" fmla="*/ 1 h 67"/>
                <a:gd name="T6" fmla="*/ 2 w 136"/>
                <a:gd name="T7" fmla="*/ 62 h 67"/>
                <a:gd name="T8" fmla="*/ 4 w 136"/>
                <a:gd name="T9" fmla="*/ 6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67">
                  <a:moveTo>
                    <a:pt x="4" y="66"/>
                  </a:moveTo>
                  <a:cubicBezTo>
                    <a:pt x="47" y="45"/>
                    <a:pt x="91" y="26"/>
                    <a:pt x="133" y="5"/>
                  </a:cubicBezTo>
                  <a:cubicBezTo>
                    <a:pt x="136" y="4"/>
                    <a:pt x="133" y="0"/>
                    <a:pt x="131" y="1"/>
                  </a:cubicBezTo>
                  <a:cubicBezTo>
                    <a:pt x="89" y="23"/>
                    <a:pt x="45" y="41"/>
                    <a:pt x="2" y="62"/>
                  </a:cubicBezTo>
                  <a:cubicBezTo>
                    <a:pt x="0" y="64"/>
                    <a:pt x="2" y="67"/>
                    <a:pt x="4" y="6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6" name="Freeform 1219"/>
            <p:cNvSpPr/>
            <p:nvPr/>
          </p:nvSpPr>
          <p:spPr bwMode="auto">
            <a:xfrm>
              <a:off x="1496" y="2490"/>
              <a:ext cx="6" cy="5"/>
            </a:xfrm>
            <a:custGeom>
              <a:avLst/>
              <a:gdLst>
                <a:gd name="T0" fmla="*/ 2 w 5"/>
                <a:gd name="T1" fmla="*/ 4 h 4"/>
                <a:gd name="T2" fmla="*/ 2 w 5"/>
                <a:gd name="T3" fmla="*/ 0 h 4"/>
                <a:gd name="T4" fmla="*/ 2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5" y="4"/>
                    <a:pt x="5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7" name="Freeform 1220"/>
            <p:cNvSpPr/>
            <p:nvPr/>
          </p:nvSpPr>
          <p:spPr bwMode="auto">
            <a:xfrm>
              <a:off x="1497" y="2399"/>
              <a:ext cx="209" cy="97"/>
            </a:xfrm>
            <a:custGeom>
              <a:avLst/>
              <a:gdLst>
                <a:gd name="T0" fmla="*/ 4 w 171"/>
                <a:gd name="T1" fmla="*/ 79 h 80"/>
                <a:gd name="T2" fmla="*/ 37 w 171"/>
                <a:gd name="T3" fmla="*/ 64 h 80"/>
                <a:gd name="T4" fmla="*/ 84 w 171"/>
                <a:gd name="T5" fmla="*/ 43 h 80"/>
                <a:gd name="T6" fmla="*/ 169 w 171"/>
                <a:gd name="T7" fmla="*/ 5 h 80"/>
                <a:gd name="T8" fmla="*/ 168 w 171"/>
                <a:gd name="T9" fmla="*/ 1 h 80"/>
                <a:gd name="T10" fmla="*/ 87 w 171"/>
                <a:gd name="T11" fmla="*/ 37 h 80"/>
                <a:gd name="T12" fmla="*/ 45 w 171"/>
                <a:gd name="T13" fmla="*/ 56 h 80"/>
                <a:gd name="T14" fmla="*/ 3 w 171"/>
                <a:gd name="T15" fmla="*/ 75 h 80"/>
                <a:gd name="T16" fmla="*/ 4 w 171"/>
                <a:gd name="T17" fmla="*/ 7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1" h="80">
                  <a:moveTo>
                    <a:pt x="4" y="79"/>
                  </a:moveTo>
                  <a:cubicBezTo>
                    <a:pt x="16" y="77"/>
                    <a:pt x="26" y="70"/>
                    <a:pt x="37" y="64"/>
                  </a:cubicBezTo>
                  <a:cubicBezTo>
                    <a:pt x="52" y="57"/>
                    <a:pt x="68" y="49"/>
                    <a:pt x="84" y="43"/>
                  </a:cubicBezTo>
                  <a:cubicBezTo>
                    <a:pt x="112" y="31"/>
                    <a:pt x="140" y="15"/>
                    <a:pt x="169" y="5"/>
                  </a:cubicBezTo>
                  <a:cubicBezTo>
                    <a:pt x="171" y="4"/>
                    <a:pt x="170" y="0"/>
                    <a:pt x="168" y="1"/>
                  </a:cubicBezTo>
                  <a:cubicBezTo>
                    <a:pt x="140" y="11"/>
                    <a:pt x="114" y="25"/>
                    <a:pt x="87" y="37"/>
                  </a:cubicBezTo>
                  <a:cubicBezTo>
                    <a:pt x="73" y="43"/>
                    <a:pt x="59" y="49"/>
                    <a:pt x="45" y="56"/>
                  </a:cubicBezTo>
                  <a:cubicBezTo>
                    <a:pt x="31" y="62"/>
                    <a:pt x="17" y="72"/>
                    <a:pt x="3" y="75"/>
                  </a:cubicBezTo>
                  <a:cubicBezTo>
                    <a:pt x="0" y="76"/>
                    <a:pt x="1" y="80"/>
                    <a:pt x="4" y="7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8" name="Freeform 1221"/>
            <p:cNvSpPr/>
            <p:nvPr/>
          </p:nvSpPr>
          <p:spPr bwMode="auto">
            <a:xfrm>
              <a:off x="1524" y="2424"/>
              <a:ext cx="178" cy="84"/>
            </a:xfrm>
            <a:custGeom>
              <a:avLst/>
              <a:gdLst>
                <a:gd name="T0" fmla="*/ 4 w 146"/>
                <a:gd name="T1" fmla="*/ 68 h 69"/>
                <a:gd name="T2" fmla="*/ 77 w 146"/>
                <a:gd name="T3" fmla="*/ 35 h 69"/>
                <a:gd name="T4" fmla="*/ 144 w 146"/>
                <a:gd name="T5" fmla="*/ 6 h 69"/>
                <a:gd name="T6" fmla="*/ 142 w 146"/>
                <a:gd name="T7" fmla="*/ 2 h 69"/>
                <a:gd name="T8" fmla="*/ 81 w 146"/>
                <a:gd name="T9" fmla="*/ 29 h 69"/>
                <a:gd name="T10" fmla="*/ 2 w 146"/>
                <a:gd name="T11" fmla="*/ 64 h 69"/>
                <a:gd name="T12" fmla="*/ 4 w 146"/>
                <a:gd name="T13" fmla="*/ 6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6" h="69">
                  <a:moveTo>
                    <a:pt x="4" y="68"/>
                  </a:moveTo>
                  <a:cubicBezTo>
                    <a:pt x="29" y="57"/>
                    <a:pt x="53" y="46"/>
                    <a:pt x="77" y="35"/>
                  </a:cubicBezTo>
                  <a:cubicBezTo>
                    <a:pt x="99" y="25"/>
                    <a:pt x="124" y="20"/>
                    <a:pt x="144" y="6"/>
                  </a:cubicBezTo>
                  <a:cubicBezTo>
                    <a:pt x="146" y="4"/>
                    <a:pt x="144" y="0"/>
                    <a:pt x="142" y="2"/>
                  </a:cubicBezTo>
                  <a:cubicBezTo>
                    <a:pt x="124" y="15"/>
                    <a:pt x="101" y="20"/>
                    <a:pt x="81" y="29"/>
                  </a:cubicBezTo>
                  <a:cubicBezTo>
                    <a:pt x="55" y="40"/>
                    <a:pt x="29" y="53"/>
                    <a:pt x="2" y="64"/>
                  </a:cubicBezTo>
                  <a:cubicBezTo>
                    <a:pt x="0" y="65"/>
                    <a:pt x="2" y="69"/>
                    <a:pt x="4" y="6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9" name="Freeform 1222"/>
            <p:cNvSpPr/>
            <p:nvPr/>
          </p:nvSpPr>
          <p:spPr bwMode="auto">
            <a:xfrm>
              <a:off x="1522" y="2458"/>
              <a:ext cx="169" cy="74"/>
            </a:xfrm>
            <a:custGeom>
              <a:avLst/>
              <a:gdLst>
                <a:gd name="T0" fmla="*/ 4 w 139"/>
                <a:gd name="T1" fmla="*/ 59 h 60"/>
                <a:gd name="T2" fmla="*/ 137 w 139"/>
                <a:gd name="T3" fmla="*/ 5 h 60"/>
                <a:gd name="T4" fmla="*/ 136 w 139"/>
                <a:gd name="T5" fmla="*/ 1 h 60"/>
                <a:gd name="T6" fmla="*/ 2 w 139"/>
                <a:gd name="T7" fmla="*/ 55 h 60"/>
                <a:gd name="T8" fmla="*/ 4 w 139"/>
                <a:gd name="T9" fmla="*/ 5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9" h="60">
                  <a:moveTo>
                    <a:pt x="4" y="59"/>
                  </a:moveTo>
                  <a:cubicBezTo>
                    <a:pt x="48" y="42"/>
                    <a:pt x="90" y="17"/>
                    <a:pt x="137" y="5"/>
                  </a:cubicBezTo>
                  <a:cubicBezTo>
                    <a:pt x="139" y="4"/>
                    <a:pt x="138" y="0"/>
                    <a:pt x="136" y="1"/>
                  </a:cubicBezTo>
                  <a:cubicBezTo>
                    <a:pt x="89" y="13"/>
                    <a:pt x="47" y="38"/>
                    <a:pt x="2" y="55"/>
                  </a:cubicBezTo>
                  <a:cubicBezTo>
                    <a:pt x="0" y="56"/>
                    <a:pt x="1" y="60"/>
                    <a:pt x="4" y="5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0" name="Freeform 1223"/>
            <p:cNvSpPr/>
            <p:nvPr/>
          </p:nvSpPr>
          <p:spPr bwMode="auto">
            <a:xfrm>
              <a:off x="1540" y="2477"/>
              <a:ext cx="143" cy="69"/>
            </a:xfrm>
            <a:custGeom>
              <a:avLst/>
              <a:gdLst>
                <a:gd name="T0" fmla="*/ 4 w 117"/>
                <a:gd name="T1" fmla="*/ 55 h 57"/>
                <a:gd name="T2" fmla="*/ 115 w 117"/>
                <a:gd name="T3" fmla="*/ 4 h 57"/>
                <a:gd name="T4" fmla="*/ 113 w 117"/>
                <a:gd name="T5" fmla="*/ 0 h 57"/>
                <a:gd name="T6" fmla="*/ 2 w 117"/>
                <a:gd name="T7" fmla="*/ 52 h 57"/>
                <a:gd name="T8" fmla="*/ 4 w 117"/>
                <a:gd name="T9" fmla="*/ 5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57">
                  <a:moveTo>
                    <a:pt x="4" y="55"/>
                  </a:moveTo>
                  <a:cubicBezTo>
                    <a:pt x="40" y="36"/>
                    <a:pt x="77" y="20"/>
                    <a:pt x="115" y="4"/>
                  </a:cubicBezTo>
                  <a:cubicBezTo>
                    <a:pt x="117" y="3"/>
                    <a:pt x="115" y="0"/>
                    <a:pt x="113" y="0"/>
                  </a:cubicBezTo>
                  <a:cubicBezTo>
                    <a:pt x="75" y="17"/>
                    <a:pt x="38" y="33"/>
                    <a:pt x="2" y="52"/>
                  </a:cubicBezTo>
                  <a:cubicBezTo>
                    <a:pt x="0" y="53"/>
                    <a:pt x="2" y="57"/>
                    <a:pt x="4" y="5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1" name="Freeform 1224"/>
            <p:cNvSpPr/>
            <p:nvPr/>
          </p:nvSpPr>
          <p:spPr bwMode="auto">
            <a:xfrm>
              <a:off x="1535" y="2494"/>
              <a:ext cx="135" cy="69"/>
            </a:xfrm>
            <a:custGeom>
              <a:avLst/>
              <a:gdLst>
                <a:gd name="T0" fmla="*/ 4 w 111"/>
                <a:gd name="T1" fmla="*/ 56 h 57"/>
                <a:gd name="T2" fmla="*/ 109 w 111"/>
                <a:gd name="T3" fmla="*/ 4 h 57"/>
                <a:gd name="T4" fmla="*/ 107 w 111"/>
                <a:gd name="T5" fmla="*/ 0 h 57"/>
                <a:gd name="T6" fmla="*/ 2 w 111"/>
                <a:gd name="T7" fmla="*/ 52 h 57"/>
                <a:gd name="T8" fmla="*/ 4 w 111"/>
                <a:gd name="T9" fmla="*/ 5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57">
                  <a:moveTo>
                    <a:pt x="4" y="56"/>
                  </a:moveTo>
                  <a:cubicBezTo>
                    <a:pt x="39" y="39"/>
                    <a:pt x="72" y="18"/>
                    <a:pt x="109" y="4"/>
                  </a:cubicBezTo>
                  <a:cubicBezTo>
                    <a:pt x="111" y="4"/>
                    <a:pt x="110" y="0"/>
                    <a:pt x="107" y="0"/>
                  </a:cubicBezTo>
                  <a:cubicBezTo>
                    <a:pt x="71" y="15"/>
                    <a:pt x="37" y="35"/>
                    <a:pt x="2" y="52"/>
                  </a:cubicBezTo>
                  <a:cubicBezTo>
                    <a:pt x="0" y="53"/>
                    <a:pt x="2" y="57"/>
                    <a:pt x="4" y="5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2" name="Freeform 1225"/>
            <p:cNvSpPr/>
            <p:nvPr/>
          </p:nvSpPr>
          <p:spPr bwMode="auto">
            <a:xfrm>
              <a:off x="1528" y="2501"/>
              <a:ext cx="156" cy="82"/>
            </a:xfrm>
            <a:custGeom>
              <a:avLst/>
              <a:gdLst>
                <a:gd name="T0" fmla="*/ 4 w 128"/>
                <a:gd name="T1" fmla="*/ 66 h 67"/>
                <a:gd name="T2" fmla="*/ 66 w 128"/>
                <a:gd name="T3" fmla="*/ 36 h 67"/>
                <a:gd name="T4" fmla="*/ 125 w 128"/>
                <a:gd name="T5" fmla="*/ 5 h 67"/>
                <a:gd name="T6" fmla="*/ 124 w 128"/>
                <a:gd name="T7" fmla="*/ 1 h 67"/>
                <a:gd name="T8" fmla="*/ 69 w 128"/>
                <a:gd name="T9" fmla="*/ 30 h 67"/>
                <a:gd name="T10" fmla="*/ 3 w 128"/>
                <a:gd name="T11" fmla="*/ 62 h 67"/>
                <a:gd name="T12" fmla="*/ 4 w 128"/>
                <a:gd name="T13" fmla="*/ 6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" h="67">
                  <a:moveTo>
                    <a:pt x="4" y="66"/>
                  </a:moveTo>
                  <a:cubicBezTo>
                    <a:pt x="25" y="56"/>
                    <a:pt x="45" y="46"/>
                    <a:pt x="66" y="36"/>
                  </a:cubicBezTo>
                  <a:cubicBezTo>
                    <a:pt x="86" y="26"/>
                    <a:pt x="105" y="14"/>
                    <a:pt x="125" y="5"/>
                  </a:cubicBezTo>
                  <a:cubicBezTo>
                    <a:pt x="128" y="4"/>
                    <a:pt x="127" y="0"/>
                    <a:pt x="124" y="1"/>
                  </a:cubicBezTo>
                  <a:cubicBezTo>
                    <a:pt x="105" y="9"/>
                    <a:pt x="88" y="20"/>
                    <a:pt x="69" y="30"/>
                  </a:cubicBezTo>
                  <a:cubicBezTo>
                    <a:pt x="47" y="41"/>
                    <a:pt x="25" y="51"/>
                    <a:pt x="3" y="62"/>
                  </a:cubicBezTo>
                  <a:cubicBezTo>
                    <a:pt x="0" y="64"/>
                    <a:pt x="2" y="67"/>
                    <a:pt x="4" y="6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3" name="Freeform 1226"/>
            <p:cNvSpPr/>
            <p:nvPr/>
          </p:nvSpPr>
          <p:spPr bwMode="auto">
            <a:xfrm>
              <a:off x="1524" y="2516"/>
              <a:ext cx="163" cy="88"/>
            </a:xfrm>
            <a:custGeom>
              <a:avLst/>
              <a:gdLst>
                <a:gd name="T0" fmla="*/ 4 w 134"/>
                <a:gd name="T1" fmla="*/ 70 h 72"/>
                <a:gd name="T2" fmla="*/ 132 w 134"/>
                <a:gd name="T3" fmla="*/ 5 h 72"/>
                <a:gd name="T4" fmla="*/ 130 w 134"/>
                <a:gd name="T5" fmla="*/ 1 h 72"/>
                <a:gd name="T6" fmla="*/ 2 w 134"/>
                <a:gd name="T7" fmla="*/ 67 h 72"/>
                <a:gd name="T8" fmla="*/ 4 w 134"/>
                <a:gd name="T9" fmla="*/ 7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72">
                  <a:moveTo>
                    <a:pt x="4" y="70"/>
                  </a:moveTo>
                  <a:cubicBezTo>
                    <a:pt x="47" y="49"/>
                    <a:pt x="90" y="28"/>
                    <a:pt x="132" y="5"/>
                  </a:cubicBezTo>
                  <a:cubicBezTo>
                    <a:pt x="134" y="4"/>
                    <a:pt x="132" y="0"/>
                    <a:pt x="130" y="1"/>
                  </a:cubicBezTo>
                  <a:cubicBezTo>
                    <a:pt x="88" y="24"/>
                    <a:pt x="45" y="45"/>
                    <a:pt x="2" y="67"/>
                  </a:cubicBezTo>
                  <a:cubicBezTo>
                    <a:pt x="0" y="68"/>
                    <a:pt x="2" y="72"/>
                    <a:pt x="4" y="7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4" name="Freeform 1227"/>
            <p:cNvSpPr/>
            <p:nvPr/>
          </p:nvSpPr>
          <p:spPr bwMode="auto">
            <a:xfrm>
              <a:off x="1524" y="2552"/>
              <a:ext cx="150" cy="69"/>
            </a:xfrm>
            <a:custGeom>
              <a:avLst/>
              <a:gdLst>
                <a:gd name="T0" fmla="*/ 4 w 123"/>
                <a:gd name="T1" fmla="*/ 55 h 56"/>
                <a:gd name="T2" fmla="*/ 120 w 123"/>
                <a:gd name="T3" fmla="*/ 4 h 56"/>
                <a:gd name="T4" fmla="*/ 118 w 123"/>
                <a:gd name="T5" fmla="*/ 1 h 56"/>
                <a:gd name="T6" fmla="*/ 3 w 123"/>
                <a:gd name="T7" fmla="*/ 51 h 56"/>
                <a:gd name="T8" fmla="*/ 4 w 123"/>
                <a:gd name="T9" fmla="*/ 5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56">
                  <a:moveTo>
                    <a:pt x="4" y="55"/>
                  </a:moveTo>
                  <a:cubicBezTo>
                    <a:pt x="43" y="40"/>
                    <a:pt x="82" y="22"/>
                    <a:pt x="120" y="4"/>
                  </a:cubicBezTo>
                  <a:cubicBezTo>
                    <a:pt x="123" y="3"/>
                    <a:pt x="120" y="0"/>
                    <a:pt x="118" y="1"/>
                  </a:cubicBezTo>
                  <a:cubicBezTo>
                    <a:pt x="80" y="18"/>
                    <a:pt x="42" y="36"/>
                    <a:pt x="3" y="51"/>
                  </a:cubicBezTo>
                  <a:cubicBezTo>
                    <a:pt x="0" y="52"/>
                    <a:pt x="1" y="56"/>
                    <a:pt x="4" y="5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5" name="Freeform 1228"/>
            <p:cNvSpPr/>
            <p:nvPr/>
          </p:nvSpPr>
          <p:spPr bwMode="auto">
            <a:xfrm>
              <a:off x="1148" y="2120"/>
              <a:ext cx="113" cy="69"/>
            </a:xfrm>
            <a:custGeom>
              <a:avLst/>
              <a:gdLst>
                <a:gd name="T0" fmla="*/ 4 w 93"/>
                <a:gd name="T1" fmla="*/ 55 h 57"/>
                <a:gd name="T2" fmla="*/ 91 w 93"/>
                <a:gd name="T3" fmla="*/ 5 h 57"/>
                <a:gd name="T4" fmla="*/ 90 w 93"/>
                <a:gd name="T5" fmla="*/ 1 h 57"/>
                <a:gd name="T6" fmla="*/ 2 w 93"/>
                <a:gd name="T7" fmla="*/ 52 h 57"/>
                <a:gd name="T8" fmla="*/ 4 w 93"/>
                <a:gd name="T9" fmla="*/ 5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57">
                  <a:moveTo>
                    <a:pt x="4" y="55"/>
                  </a:moveTo>
                  <a:cubicBezTo>
                    <a:pt x="33" y="39"/>
                    <a:pt x="59" y="17"/>
                    <a:pt x="91" y="5"/>
                  </a:cubicBezTo>
                  <a:cubicBezTo>
                    <a:pt x="93" y="5"/>
                    <a:pt x="92" y="0"/>
                    <a:pt x="90" y="1"/>
                  </a:cubicBezTo>
                  <a:cubicBezTo>
                    <a:pt x="58" y="14"/>
                    <a:pt x="31" y="35"/>
                    <a:pt x="2" y="52"/>
                  </a:cubicBezTo>
                  <a:cubicBezTo>
                    <a:pt x="0" y="53"/>
                    <a:pt x="2" y="57"/>
                    <a:pt x="4" y="5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6" name="Freeform 1229"/>
            <p:cNvSpPr/>
            <p:nvPr/>
          </p:nvSpPr>
          <p:spPr bwMode="auto">
            <a:xfrm>
              <a:off x="1155" y="2137"/>
              <a:ext cx="105" cy="61"/>
            </a:xfrm>
            <a:custGeom>
              <a:avLst/>
              <a:gdLst>
                <a:gd name="T0" fmla="*/ 4 w 86"/>
                <a:gd name="T1" fmla="*/ 49 h 50"/>
                <a:gd name="T2" fmla="*/ 46 w 86"/>
                <a:gd name="T3" fmla="*/ 24 h 50"/>
                <a:gd name="T4" fmla="*/ 84 w 86"/>
                <a:gd name="T5" fmla="*/ 4 h 50"/>
                <a:gd name="T6" fmla="*/ 83 w 86"/>
                <a:gd name="T7" fmla="*/ 0 h 50"/>
                <a:gd name="T8" fmla="*/ 49 w 86"/>
                <a:gd name="T9" fmla="*/ 17 h 50"/>
                <a:gd name="T10" fmla="*/ 2 w 86"/>
                <a:gd name="T11" fmla="*/ 46 h 50"/>
                <a:gd name="T12" fmla="*/ 4 w 86"/>
                <a:gd name="T13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50">
                  <a:moveTo>
                    <a:pt x="4" y="49"/>
                  </a:moveTo>
                  <a:cubicBezTo>
                    <a:pt x="19" y="41"/>
                    <a:pt x="32" y="33"/>
                    <a:pt x="46" y="24"/>
                  </a:cubicBezTo>
                  <a:cubicBezTo>
                    <a:pt x="57" y="17"/>
                    <a:pt x="70" y="7"/>
                    <a:pt x="84" y="4"/>
                  </a:cubicBezTo>
                  <a:cubicBezTo>
                    <a:pt x="86" y="4"/>
                    <a:pt x="85" y="0"/>
                    <a:pt x="83" y="0"/>
                  </a:cubicBezTo>
                  <a:cubicBezTo>
                    <a:pt x="70" y="2"/>
                    <a:pt x="60" y="11"/>
                    <a:pt x="49" y="17"/>
                  </a:cubicBezTo>
                  <a:cubicBezTo>
                    <a:pt x="34" y="27"/>
                    <a:pt x="18" y="37"/>
                    <a:pt x="2" y="46"/>
                  </a:cubicBezTo>
                  <a:cubicBezTo>
                    <a:pt x="0" y="47"/>
                    <a:pt x="2" y="50"/>
                    <a:pt x="4" y="4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7" name="Freeform 1230"/>
            <p:cNvSpPr/>
            <p:nvPr/>
          </p:nvSpPr>
          <p:spPr bwMode="auto">
            <a:xfrm>
              <a:off x="1160" y="2157"/>
              <a:ext cx="96" cy="50"/>
            </a:xfrm>
            <a:custGeom>
              <a:avLst/>
              <a:gdLst>
                <a:gd name="T0" fmla="*/ 5 w 79"/>
                <a:gd name="T1" fmla="*/ 40 h 41"/>
                <a:gd name="T2" fmla="*/ 37 w 79"/>
                <a:gd name="T3" fmla="*/ 22 h 41"/>
                <a:gd name="T4" fmla="*/ 76 w 79"/>
                <a:gd name="T5" fmla="*/ 5 h 41"/>
                <a:gd name="T6" fmla="*/ 76 w 79"/>
                <a:gd name="T7" fmla="*/ 1 h 41"/>
                <a:gd name="T8" fmla="*/ 49 w 79"/>
                <a:gd name="T9" fmla="*/ 12 h 41"/>
                <a:gd name="T10" fmla="*/ 3 w 79"/>
                <a:gd name="T11" fmla="*/ 36 h 41"/>
                <a:gd name="T12" fmla="*/ 5 w 79"/>
                <a:gd name="T13" fmla="*/ 4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41">
                  <a:moveTo>
                    <a:pt x="5" y="40"/>
                  </a:moveTo>
                  <a:cubicBezTo>
                    <a:pt x="16" y="34"/>
                    <a:pt x="26" y="28"/>
                    <a:pt x="37" y="22"/>
                  </a:cubicBezTo>
                  <a:cubicBezTo>
                    <a:pt x="47" y="17"/>
                    <a:pt x="64" y="4"/>
                    <a:pt x="76" y="5"/>
                  </a:cubicBezTo>
                  <a:cubicBezTo>
                    <a:pt x="79" y="5"/>
                    <a:pt x="79" y="1"/>
                    <a:pt x="76" y="1"/>
                  </a:cubicBezTo>
                  <a:cubicBezTo>
                    <a:pt x="67" y="0"/>
                    <a:pt x="57" y="8"/>
                    <a:pt x="49" y="12"/>
                  </a:cubicBezTo>
                  <a:cubicBezTo>
                    <a:pt x="34" y="19"/>
                    <a:pt x="18" y="28"/>
                    <a:pt x="3" y="36"/>
                  </a:cubicBezTo>
                  <a:cubicBezTo>
                    <a:pt x="0" y="38"/>
                    <a:pt x="2" y="41"/>
                    <a:pt x="5" y="4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8" name="Freeform 1231"/>
            <p:cNvSpPr/>
            <p:nvPr/>
          </p:nvSpPr>
          <p:spPr bwMode="auto">
            <a:xfrm>
              <a:off x="1157" y="2171"/>
              <a:ext cx="106" cy="60"/>
            </a:xfrm>
            <a:custGeom>
              <a:avLst/>
              <a:gdLst>
                <a:gd name="T0" fmla="*/ 5 w 87"/>
                <a:gd name="T1" fmla="*/ 47 h 49"/>
                <a:gd name="T2" fmla="*/ 84 w 87"/>
                <a:gd name="T3" fmla="*/ 5 h 49"/>
                <a:gd name="T4" fmla="*/ 82 w 87"/>
                <a:gd name="T5" fmla="*/ 1 h 49"/>
                <a:gd name="T6" fmla="*/ 3 w 87"/>
                <a:gd name="T7" fmla="*/ 44 h 49"/>
                <a:gd name="T8" fmla="*/ 5 w 87"/>
                <a:gd name="T9" fmla="*/ 4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49">
                  <a:moveTo>
                    <a:pt x="5" y="47"/>
                  </a:moveTo>
                  <a:cubicBezTo>
                    <a:pt x="31" y="33"/>
                    <a:pt x="57" y="18"/>
                    <a:pt x="84" y="5"/>
                  </a:cubicBezTo>
                  <a:cubicBezTo>
                    <a:pt x="87" y="4"/>
                    <a:pt x="85" y="0"/>
                    <a:pt x="82" y="1"/>
                  </a:cubicBezTo>
                  <a:cubicBezTo>
                    <a:pt x="55" y="15"/>
                    <a:pt x="29" y="30"/>
                    <a:pt x="3" y="44"/>
                  </a:cubicBezTo>
                  <a:cubicBezTo>
                    <a:pt x="0" y="45"/>
                    <a:pt x="2" y="49"/>
                    <a:pt x="5" y="4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9" name="Freeform 1232"/>
            <p:cNvSpPr/>
            <p:nvPr/>
          </p:nvSpPr>
          <p:spPr bwMode="auto">
            <a:xfrm>
              <a:off x="1173" y="2191"/>
              <a:ext cx="86" cy="48"/>
            </a:xfrm>
            <a:custGeom>
              <a:avLst/>
              <a:gdLst>
                <a:gd name="T0" fmla="*/ 5 w 70"/>
                <a:gd name="T1" fmla="*/ 38 h 39"/>
                <a:gd name="T2" fmla="*/ 68 w 70"/>
                <a:gd name="T3" fmla="*/ 4 h 39"/>
                <a:gd name="T4" fmla="*/ 67 w 70"/>
                <a:gd name="T5" fmla="*/ 0 h 39"/>
                <a:gd name="T6" fmla="*/ 3 w 70"/>
                <a:gd name="T7" fmla="*/ 34 h 39"/>
                <a:gd name="T8" fmla="*/ 5 w 70"/>
                <a:gd name="T9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9">
                  <a:moveTo>
                    <a:pt x="5" y="38"/>
                  </a:moveTo>
                  <a:cubicBezTo>
                    <a:pt x="25" y="26"/>
                    <a:pt x="45" y="12"/>
                    <a:pt x="68" y="4"/>
                  </a:cubicBezTo>
                  <a:cubicBezTo>
                    <a:pt x="70" y="4"/>
                    <a:pt x="69" y="0"/>
                    <a:pt x="67" y="0"/>
                  </a:cubicBezTo>
                  <a:cubicBezTo>
                    <a:pt x="43" y="8"/>
                    <a:pt x="24" y="22"/>
                    <a:pt x="3" y="34"/>
                  </a:cubicBezTo>
                  <a:cubicBezTo>
                    <a:pt x="0" y="36"/>
                    <a:pt x="2" y="39"/>
                    <a:pt x="5" y="3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0" name="Freeform 1233"/>
            <p:cNvSpPr/>
            <p:nvPr/>
          </p:nvSpPr>
          <p:spPr bwMode="auto">
            <a:xfrm>
              <a:off x="1181" y="2207"/>
              <a:ext cx="90" cy="49"/>
            </a:xfrm>
            <a:custGeom>
              <a:avLst/>
              <a:gdLst>
                <a:gd name="T0" fmla="*/ 4 w 74"/>
                <a:gd name="T1" fmla="*/ 39 h 40"/>
                <a:gd name="T2" fmla="*/ 72 w 74"/>
                <a:gd name="T3" fmla="*/ 4 h 40"/>
                <a:gd name="T4" fmla="*/ 70 w 74"/>
                <a:gd name="T5" fmla="*/ 1 h 40"/>
                <a:gd name="T6" fmla="*/ 2 w 74"/>
                <a:gd name="T7" fmla="*/ 36 h 40"/>
                <a:gd name="T8" fmla="*/ 4 w 74"/>
                <a:gd name="T9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40">
                  <a:moveTo>
                    <a:pt x="4" y="39"/>
                  </a:moveTo>
                  <a:cubicBezTo>
                    <a:pt x="27" y="28"/>
                    <a:pt x="49" y="15"/>
                    <a:pt x="72" y="4"/>
                  </a:cubicBezTo>
                  <a:cubicBezTo>
                    <a:pt x="74" y="3"/>
                    <a:pt x="72" y="0"/>
                    <a:pt x="70" y="1"/>
                  </a:cubicBezTo>
                  <a:cubicBezTo>
                    <a:pt x="47" y="12"/>
                    <a:pt x="25" y="24"/>
                    <a:pt x="2" y="36"/>
                  </a:cubicBezTo>
                  <a:cubicBezTo>
                    <a:pt x="0" y="37"/>
                    <a:pt x="2" y="40"/>
                    <a:pt x="4" y="3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1" name="Freeform 1234"/>
            <p:cNvSpPr/>
            <p:nvPr/>
          </p:nvSpPr>
          <p:spPr bwMode="auto">
            <a:xfrm>
              <a:off x="1179" y="2232"/>
              <a:ext cx="92" cy="46"/>
            </a:xfrm>
            <a:custGeom>
              <a:avLst/>
              <a:gdLst>
                <a:gd name="T0" fmla="*/ 4 w 75"/>
                <a:gd name="T1" fmla="*/ 37 h 38"/>
                <a:gd name="T2" fmla="*/ 73 w 75"/>
                <a:gd name="T3" fmla="*/ 4 h 38"/>
                <a:gd name="T4" fmla="*/ 71 w 75"/>
                <a:gd name="T5" fmla="*/ 0 h 38"/>
                <a:gd name="T6" fmla="*/ 2 w 75"/>
                <a:gd name="T7" fmla="*/ 33 h 38"/>
                <a:gd name="T8" fmla="*/ 4 w 75"/>
                <a:gd name="T9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8">
                  <a:moveTo>
                    <a:pt x="4" y="37"/>
                  </a:moveTo>
                  <a:cubicBezTo>
                    <a:pt x="26" y="24"/>
                    <a:pt x="47" y="8"/>
                    <a:pt x="73" y="4"/>
                  </a:cubicBezTo>
                  <a:cubicBezTo>
                    <a:pt x="75" y="4"/>
                    <a:pt x="74" y="0"/>
                    <a:pt x="71" y="0"/>
                  </a:cubicBezTo>
                  <a:cubicBezTo>
                    <a:pt x="46" y="5"/>
                    <a:pt x="25" y="21"/>
                    <a:pt x="2" y="33"/>
                  </a:cubicBezTo>
                  <a:cubicBezTo>
                    <a:pt x="0" y="34"/>
                    <a:pt x="2" y="38"/>
                    <a:pt x="4" y="3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2" name="Freeform 1235"/>
            <p:cNvSpPr/>
            <p:nvPr/>
          </p:nvSpPr>
          <p:spPr bwMode="auto">
            <a:xfrm>
              <a:off x="1193" y="2243"/>
              <a:ext cx="89" cy="42"/>
            </a:xfrm>
            <a:custGeom>
              <a:avLst/>
              <a:gdLst>
                <a:gd name="T0" fmla="*/ 4 w 73"/>
                <a:gd name="T1" fmla="*/ 34 h 35"/>
                <a:gd name="T2" fmla="*/ 71 w 73"/>
                <a:gd name="T3" fmla="*/ 5 h 35"/>
                <a:gd name="T4" fmla="*/ 71 w 73"/>
                <a:gd name="T5" fmla="*/ 1 h 35"/>
                <a:gd name="T6" fmla="*/ 2 w 73"/>
                <a:gd name="T7" fmla="*/ 31 h 35"/>
                <a:gd name="T8" fmla="*/ 4 w 73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35">
                  <a:moveTo>
                    <a:pt x="4" y="34"/>
                  </a:moveTo>
                  <a:cubicBezTo>
                    <a:pt x="25" y="24"/>
                    <a:pt x="47" y="4"/>
                    <a:pt x="71" y="5"/>
                  </a:cubicBezTo>
                  <a:cubicBezTo>
                    <a:pt x="73" y="5"/>
                    <a:pt x="73" y="1"/>
                    <a:pt x="71" y="1"/>
                  </a:cubicBezTo>
                  <a:cubicBezTo>
                    <a:pt x="46" y="0"/>
                    <a:pt x="23" y="20"/>
                    <a:pt x="2" y="31"/>
                  </a:cubicBezTo>
                  <a:cubicBezTo>
                    <a:pt x="0" y="32"/>
                    <a:pt x="2" y="35"/>
                    <a:pt x="4" y="3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3" name="Freeform 1236"/>
            <p:cNvSpPr/>
            <p:nvPr/>
          </p:nvSpPr>
          <p:spPr bwMode="auto">
            <a:xfrm>
              <a:off x="1201" y="2262"/>
              <a:ext cx="90" cy="43"/>
            </a:xfrm>
            <a:custGeom>
              <a:avLst/>
              <a:gdLst>
                <a:gd name="T0" fmla="*/ 5 w 74"/>
                <a:gd name="T1" fmla="*/ 34 h 35"/>
                <a:gd name="T2" fmla="*/ 71 w 74"/>
                <a:gd name="T3" fmla="*/ 4 h 35"/>
                <a:gd name="T4" fmla="*/ 70 w 74"/>
                <a:gd name="T5" fmla="*/ 0 h 35"/>
                <a:gd name="T6" fmla="*/ 3 w 74"/>
                <a:gd name="T7" fmla="*/ 30 h 35"/>
                <a:gd name="T8" fmla="*/ 5 w 74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35">
                  <a:moveTo>
                    <a:pt x="5" y="34"/>
                  </a:moveTo>
                  <a:cubicBezTo>
                    <a:pt x="26" y="23"/>
                    <a:pt x="47" y="10"/>
                    <a:pt x="71" y="4"/>
                  </a:cubicBezTo>
                  <a:cubicBezTo>
                    <a:pt x="74" y="4"/>
                    <a:pt x="72" y="0"/>
                    <a:pt x="70" y="0"/>
                  </a:cubicBezTo>
                  <a:cubicBezTo>
                    <a:pt x="46" y="6"/>
                    <a:pt x="25" y="19"/>
                    <a:pt x="3" y="30"/>
                  </a:cubicBezTo>
                  <a:cubicBezTo>
                    <a:pt x="0" y="31"/>
                    <a:pt x="2" y="35"/>
                    <a:pt x="5" y="3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4" name="Freeform 1237"/>
            <p:cNvSpPr/>
            <p:nvPr/>
          </p:nvSpPr>
          <p:spPr bwMode="auto">
            <a:xfrm>
              <a:off x="1195" y="2280"/>
              <a:ext cx="88" cy="49"/>
            </a:xfrm>
            <a:custGeom>
              <a:avLst/>
              <a:gdLst>
                <a:gd name="T0" fmla="*/ 4 w 72"/>
                <a:gd name="T1" fmla="*/ 39 h 40"/>
                <a:gd name="T2" fmla="*/ 70 w 72"/>
                <a:gd name="T3" fmla="*/ 4 h 40"/>
                <a:gd name="T4" fmla="*/ 68 w 72"/>
                <a:gd name="T5" fmla="*/ 1 h 40"/>
                <a:gd name="T6" fmla="*/ 2 w 72"/>
                <a:gd name="T7" fmla="*/ 36 h 40"/>
                <a:gd name="T8" fmla="*/ 4 w 72"/>
                <a:gd name="T9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40">
                  <a:moveTo>
                    <a:pt x="4" y="39"/>
                  </a:moveTo>
                  <a:cubicBezTo>
                    <a:pt x="27" y="29"/>
                    <a:pt x="47" y="15"/>
                    <a:pt x="70" y="4"/>
                  </a:cubicBezTo>
                  <a:cubicBezTo>
                    <a:pt x="72" y="3"/>
                    <a:pt x="70" y="0"/>
                    <a:pt x="68" y="1"/>
                  </a:cubicBezTo>
                  <a:cubicBezTo>
                    <a:pt x="45" y="12"/>
                    <a:pt x="25" y="25"/>
                    <a:pt x="2" y="36"/>
                  </a:cubicBezTo>
                  <a:cubicBezTo>
                    <a:pt x="0" y="37"/>
                    <a:pt x="2" y="40"/>
                    <a:pt x="4" y="3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5" name="Freeform 1238"/>
            <p:cNvSpPr/>
            <p:nvPr/>
          </p:nvSpPr>
          <p:spPr bwMode="auto">
            <a:xfrm>
              <a:off x="1191" y="2312"/>
              <a:ext cx="78" cy="38"/>
            </a:xfrm>
            <a:custGeom>
              <a:avLst/>
              <a:gdLst>
                <a:gd name="T0" fmla="*/ 4 w 64"/>
                <a:gd name="T1" fmla="*/ 30 h 31"/>
                <a:gd name="T2" fmla="*/ 62 w 64"/>
                <a:gd name="T3" fmla="*/ 5 h 31"/>
                <a:gd name="T4" fmla="*/ 60 w 64"/>
                <a:gd name="T5" fmla="*/ 2 h 31"/>
                <a:gd name="T6" fmla="*/ 57 w 64"/>
                <a:gd name="T7" fmla="*/ 6 h 31"/>
                <a:gd name="T8" fmla="*/ 60 w 64"/>
                <a:gd name="T9" fmla="*/ 9 h 31"/>
                <a:gd name="T10" fmla="*/ 64 w 64"/>
                <a:gd name="T11" fmla="*/ 4 h 31"/>
                <a:gd name="T12" fmla="*/ 62 w 64"/>
                <a:gd name="T13" fmla="*/ 1 h 31"/>
                <a:gd name="T14" fmla="*/ 2 w 64"/>
                <a:gd name="T15" fmla="*/ 26 h 31"/>
                <a:gd name="T16" fmla="*/ 4 w 64"/>
                <a:gd name="T17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31">
                  <a:moveTo>
                    <a:pt x="4" y="30"/>
                  </a:moveTo>
                  <a:cubicBezTo>
                    <a:pt x="22" y="21"/>
                    <a:pt x="41" y="4"/>
                    <a:pt x="62" y="5"/>
                  </a:cubicBezTo>
                  <a:cubicBezTo>
                    <a:pt x="61" y="4"/>
                    <a:pt x="61" y="3"/>
                    <a:pt x="60" y="2"/>
                  </a:cubicBezTo>
                  <a:cubicBezTo>
                    <a:pt x="59" y="3"/>
                    <a:pt x="58" y="4"/>
                    <a:pt x="57" y="6"/>
                  </a:cubicBezTo>
                  <a:cubicBezTo>
                    <a:pt x="55" y="8"/>
                    <a:pt x="58" y="10"/>
                    <a:pt x="60" y="9"/>
                  </a:cubicBezTo>
                  <a:cubicBezTo>
                    <a:pt x="62" y="6"/>
                    <a:pt x="62" y="7"/>
                    <a:pt x="64" y="4"/>
                  </a:cubicBezTo>
                  <a:cubicBezTo>
                    <a:pt x="64" y="2"/>
                    <a:pt x="63" y="1"/>
                    <a:pt x="62" y="1"/>
                  </a:cubicBezTo>
                  <a:cubicBezTo>
                    <a:pt x="40" y="0"/>
                    <a:pt x="20" y="17"/>
                    <a:pt x="2" y="26"/>
                  </a:cubicBezTo>
                  <a:cubicBezTo>
                    <a:pt x="0" y="27"/>
                    <a:pt x="2" y="31"/>
                    <a:pt x="4" y="3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6" name="Freeform 1239"/>
            <p:cNvSpPr/>
            <p:nvPr/>
          </p:nvSpPr>
          <p:spPr bwMode="auto">
            <a:xfrm>
              <a:off x="1209" y="2335"/>
              <a:ext cx="71" cy="30"/>
            </a:xfrm>
            <a:custGeom>
              <a:avLst/>
              <a:gdLst>
                <a:gd name="T0" fmla="*/ 4 w 59"/>
                <a:gd name="T1" fmla="*/ 23 h 24"/>
                <a:gd name="T2" fmla="*/ 57 w 59"/>
                <a:gd name="T3" fmla="*/ 4 h 24"/>
                <a:gd name="T4" fmla="*/ 55 w 59"/>
                <a:gd name="T5" fmla="*/ 1 h 24"/>
                <a:gd name="T6" fmla="*/ 3 w 59"/>
                <a:gd name="T7" fmla="*/ 19 h 24"/>
                <a:gd name="T8" fmla="*/ 4 w 59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24">
                  <a:moveTo>
                    <a:pt x="4" y="23"/>
                  </a:moveTo>
                  <a:cubicBezTo>
                    <a:pt x="21" y="16"/>
                    <a:pt x="39" y="12"/>
                    <a:pt x="57" y="4"/>
                  </a:cubicBezTo>
                  <a:cubicBezTo>
                    <a:pt x="59" y="3"/>
                    <a:pt x="57" y="0"/>
                    <a:pt x="55" y="1"/>
                  </a:cubicBezTo>
                  <a:cubicBezTo>
                    <a:pt x="38" y="8"/>
                    <a:pt x="20" y="13"/>
                    <a:pt x="3" y="19"/>
                  </a:cubicBezTo>
                  <a:cubicBezTo>
                    <a:pt x="0" y="20"/>
                    <a:pt x="1" y="24"/>
                    <a:pt x="4" y="2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7" name="Freeform 1240"/>
            <p:cNvSpPr/>
            <p:nvPr/>
          </p:nvSpPr>
          <p:spPr bwMode="auto">
            <a:xfrm>
              <a:off x="711" y="2343"/>
              <a:ext cx="108" cy="78"/>
            </a:xfrm>
            <a:custGeom>
              <a:avLst/>
              <a:gdLst>
                <a:gd name="T0" fmla="*/ 2 w 88"/>
                <a:gd name="T1" fmla="*/ 5 h 64"/>
                <a:gd name="T2" fmla="*/ 83 w 88"/>
                <a:gd name="T3" fmla="*/ 63 h 64"/>
                <a:gd name="T4" fmla="*/ 85 w 88"/>
                <a:gd name="T5" fmla="*/ 59 h 64"/>
                <a:gd name="T6" fmla="*/ 4 w 88"/>
                <a:gd name="T7" fmla="*/ 1 h 64"/>
                <a:gd name="T8" fmla="*/ 2 w 88"/>
                <a:gd name="T9" fmla="*/ 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64">
                  <a:moveTo>
                    <a:pt x="2" y="5"/>
                  </a:moveTo>
                  <a:cubicBezTo>
                    <a:pt x="30" y="23"/>
                    <a:pt x="56" y="44"/>
                    <a:pt x="83" y="63"/>
                  </a:cubicBezTo>
                  <a:cubicBezTo>
                    <a:pt x="85" y="64"/>
                    <a:pt x="88" y="61"/>
                    <a:pt x="85" y="59"/>
                  </a:cubicBezTo>
                  <a:cubicBezTo>
                    <a:pt x="58" y="40"/>
                    <a:pt x="32" y="19"/>
                    <a:pt x="4" y="1"/>
                  </a:cubicBezTo>
                  <a:cubicBezTo>
                    <a:pt x="2" y="0"/>
                    <a:pt x="0" y="3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8" name="Freeform 1241"/>
            <p:cNvSpPr/>
            <p:nvPr/>
          </p:nvSpPr>
          <p:spPr bwMode="auto">
            <a:xfrm>
              <a:off x="713" y="2362"/>
              <a:ext cx="103" cy="76"/>
            </a:xfrm>
            <a:custGeom>
              <a:avLst/>
              <a:gdLst>
                <a:gd name="T0" fmla="*/ 2 w 85"/>
                <a:gd name="T1" fmla="*/ 5 h 62"/>
                <a:gd name="T2" fmla="*/ 60 w 85"/>
                <a:gd name="T3" fmla="*/ 45 h 62"/>
                <a:gd name="T4" fmla="*/ 82 w 85"/>
                <a:gd name="T5" fmla="*/ 61 h 62"/>
                <a:gd name="T6" fmla="*/ 83 w 85"/>
                <a:gd name="T7" fmla="*/ 57 h 62"/>
                <a:gd name="T8" fmla="*/ 54 w 85"/>
                <a:gd name="T9" fmla="*/ 35 h 62"/>
                <a:gd name="T10" fmla="*/ 5 w 85"/>
                <a:gd name="T11" fmla="*/ 2 h 62"/>
                <a:gd name="T12" fmla="*/ 2 w 85"/>
                <a:gd name="T13" fmla="*/ 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5" h="62">
                  <a:moveTo>
                    <a:pt x="2" y="5"/>
                  </a:moveTo>
                  <a:cubicBezTo>
                    <a:pt x="23" y="16"/>
                    <a:pt x="42" y="30"/>
                    <a:pt x="60" y="45"/>
                  </a:cubicBezTo>
                  <a:cubicBezTo>
                    <a:pt x="67" y="50"/>
                    <a:pt x="74" y="59"/>
                    <a:pt x="82" y="61"/>
                  </a:cubicBezTo>
                  <a:cubicBezTo>
                    <a:pt x="84" y="62"/>
                    <a:pt x="85" y="58"/>
                    <a:pt x="83" y="57"/>
                  </a:cubicBezTo>
                  <a:cubicBezTo>
                    <a:pt x="74" y="55"/>
                    <a:pt x="62" y="40"/>
                    <a:pt x="54" y="35"/>
                  </a:cubicBezTo>
                  <a:cubicBezTo>
                    <a:pt x="39" y="22"/>
                    <a:pt x="22" y="11"/>
                    <a:pt x="5" y="2"/>
                  </a:cubicBezTo>
                  <a:cubicBezTo>
                    <a:pt x="2" y="0"/>
                    <a:pt x="0" y="4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9" name="Freeform 1242"/>
            <p:cNvSpPr/>
            <p:nvPr/>
          </p:nvSpPr>
          <p:spPr bwMode="auto">
            <a:xfrm>
              <a:off x="706" y="2376"/>
              <a:ext cx="100" cy="80"/>
            </a:xfrm>
            <a:custGeom>
              <a:avLst/>
              <a:gdLst>
                <a:gd name="T0" fmla="*/ 2 w 82"/>
                <a:gd name="T1" fmla="*/ 5 h 66"/>
                <a:gd name="T2" fmla="*/ 77 w 82"/>
                <a:gd name="T3" fmla="*/ 63 h 66"/>
                <a:gd name="T4" fmla="*/ 80 w 82"/>
                <a:gd name="T5" fmla="*/ 61 h 66"/>
                <a:gd name="T6" fmla="*/ 4 w 82"/>
                <a:gd name="T7" fmla="*/ 2 h 66"/>
                <a:gd name="T8" fmla="*/ 2 w 82"/>
                <a:gd name="T9" fmla="*/ 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66">
                  <a:moveTo>
                    <a:pt x="2" y="5"/>
                  </a:moveTo>
                  <a:cubicBezTo>
                    <a:pt x="28" y="23"/>
                    <a:pt x="58" y="37"/>
                    <a:pt x="77" y="63"/>
                  </a:cubicBezTo>
                  <a:cubicBezTo>
                    <a:pt x="78" y="66"/>
                    <a:pt x="82" y="63"/>
                    <a:pt x="80" y="61"/>
                  </a:cubicBezTo>
                  <a:cubicBezTo>
                    <a:pt x="61" y="34"/>
                    <a:pt x="31" y="20"/>
                    <a:pt x="4" y="2"/>
                  </a:cubicBezTo>
                  <a:cubicBezTo>
                    <a:pt x="2" y="0"/>
                    <a:pt x="0" y="4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0" name="Freeform 1243"/>
            <p:cNvSpPr/>
            <p:nvPr/>
          </p:nvSpPr>
          <p:spPr bwMode="auto">
            <a:xfrm>
              <a:off x="711" y="2394"/>
              <a:ext cx="95" cy="77"/>
            </a:xfrm>
            <a:custGeom>
              <a:avLst/>
              <a:gdLst>
                <a:gd name="T0" fmla="*/ 2 w 78"/>
                <a:gd name="T1" fmla="*/ 5 h 63"/>
                <a:gd name="T2" fmla="*/ 73 w 78"/>
                <a:gd name="T3" fmla="*/ 61 h 63"/>
                <a:gd name="T4" fmla="*/ 76 w 78"/>
                <a:gd name="T5" fmla="*/ 58 h 63"/>
                <a:gd name="T6" fmla="*/ 4 w 78"/>
                <a:gd name="T7" fmla="*/ 2 h 63"/>
                <a:gd name="T8" fmla="*/ 2 w 78"/>
                <a:gd name="T9" fmla="*/ 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63">
                  <a:moveTo>
                    <a:pt x="2" y="5"/>
                  </a:moveTo>
                  <a:cubicBezTo>
                    <a:pt x="26" y="23"/>
                    <a:pt x="52" y="39"/>
                    <a:pt x="73" y="61"/>
                  </a:cubicBezTo>
                  <a:cubicBezTo>
                    <a:pt x="75" y="63"/>
                    <a:pt x="78" y="60"/>
                    <a:pt x="76" y="58"/>
                  </a:cubicBezTo>
                  <a:cubicBezTo>
                    <a:pt x="55" y="36"/>
                    <a:pt x="29" y="20"/>
                    <a:pt x="4" y="2"/>
                  </a:cubicBezTo>
                  <a:cubicBezTo>
                    <a:pt x="2" y="0"/>
                    <a:pt x="0" y="4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1" name="Freeform 1244"/>
            <p:cNvSpPr/>
            <p:nvPr/>
          </p:nvSpPr>
          <p:spPr bwMode="auto">
            <a:xfrm>
              <a:off x="704" y="2407"/>
              <a:ext cx="102" cy="73"/>
            </a:xfrm>
            <a:custGeom>
              <a:avLst/>
              <a:gdLst>
                <a:gd name="T0" fmla="*/ 2 w 84"/>
                <a:gd name="T1" fmla="*/ 5 h 60"/>
                <a:gd name="T2" fmla="*/ 43 w 84"/>
                <a:gd name="T3" fmla="*/ 31 h 60"/>
                <a:gd name="T4" fmla="*/ 80 w 84"/>
                <a:gd name="T5" fmla="*/ 58 h 60"/>
                <a:gd name="T6" fmla="*/ 84 w 84"/>
                <a:gd name="T7" fmla="*/ 57 h 60"/>
                <a:gd name="T8" fmla="*/ 60 w 84"/>
                <a:gd name="T9" fmla="*/ 37 h 60"/>
                <a:gd name="T10" fmla="*/ 4 w 84"/>
                <a:gd name="T11" fmla="*/ 2 h 60"/>
                <a:gd name="T12" fmla="*/ 2 w 84"/>
                <a:gd name="T13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60">
                  <a:moveTo>
                    <a:pt x="2" y="5"/>
                  </a:moveTo>
                  <a:cubicBezTo>
                    <a:pt x="15" y="14"/>
                    <a:pt x="29" y="22"/>
                    <a:pt x="43" y="31"/>
                  </a:cubicBezTo>
                  <a:cubicBezTo>
                    <a:pt x="51" y="36"/>
                    <a:pt x="76" y="47"/>
                    <a:pt x="80" y="58"/>
                  </a:cubicBezTo>
                  <a:cubicBezTo>
                    <a:pt x="80" y="60"/>
                    <a:pt x="84" y="59"/>
                    <a:pt x="84" y="57"/>
                  </a:cubicBezTo>
                  <a:cubicBezTo>
                    <a:pt x="81" y="47"/>
                    <a:pt x="67" y="42"/>
                    <a:pt x="60" y="37"/>
                  </a:cubicBezTo>
                  <a:cubicBezTo>
                    <a:pt x="42" y="25"/>
                    <a:pt x="22" y="14"/>
                    <a:pt x="4" y="2"/>
                  </a:cubicBezTo>
                  <a:cubicBezTo>
                    <a:pt x="2" y="0"/>
                    <a:pt x="0" y="4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2" name="Freeform 1245"/>
            <p:cNvSpPr/>
            <p:nvPr/>
          </p:nvSpPr>
          <p:spPr bwMode="auto">
            <a:xfrm>
              <a:off x="708" y="2423"/>
              <a:ext cx="113" cy="81"/>
            </a:xfrm>
            <a:custGeom>
              <a:avLst/>
              <a:gdLst>
                <a:gd name="T0" fmla="*/ 2 w 93"/>
                <a:gd name="T1" fmla="*/ 5 h 66"/>
                <a:gd name="T2" fmla="*/ 88 w 93"/>
                <a:gd name="T3" fmla="*/ 64 h 66"/>
                <a:gd name="T4" fmla="*/ 91 w 93"/>
                <a:gd name="T5" fmla="*/ 61 h 66"/>
                <a:gd name="T6" fmla="*/ 4 w 93"/>
                <a:gd name="T7" fmla="*/ 2 h 66"/>
                <a:gd name="T8" fmla="*/ 2 w 93"/>
                <a:gd name="T9" fmla="*/ 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66">
                  <a:moveTo>
                    <a:pt x="2" y="5"/>
                  </a:moveTo>
                  <a:cubicBezTo>
                    <a:pt x="31" y="25"/>
                    <a:pt x="61" y="42"/>
                    <a:pt x="88" y="64"/>
                  </a:cubicBezTo>
                  <a:cubicBezTo>
                    <a:pt x="90" y="66"/>
                    <a:pt x="93" y="63"/>
                    <a:pt x="91" y="61"/>
                  </a:cubicBezTo>
                  <a:cubicBezTo>
                    <a:pt x="64" y="38"/>
                    <a:pt x="34" y="21"/>
                    <a:pt x="4" y="2"/>
                  </a:cubicBezTo>
                  <a:cubicBezTo>
                    <a:pt x="2" y="0"/>
                    <a:pt x="0" y="4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3" name="Freeform 1246"/>
            <p:cNvSpPr/>
            <p:nvPr/>
          </p:nvSpPr>
          <p:spPr bwMode="auto">
            <a:xfrm>
              <a:off x="706" y="2440"/>
              <a:ext cx="99" cy="72"/>
            </a:xfrm>
            <a:custGeom>
              <a:avLst/>
              <a:gdLst>
                <a:gd name="T0" fmla="*/ 2 w 81"/>
                <a:gd name="T1" fmla="*/ 6 h 59"/>
                <a:gd name="T2" fmla="*/ 38 w 81"/>
                <a:gd name="T3" fmla="*/ 31 h 59"/>
                <a:gd name="T4" fmla="*/ 77 w 81"/>
                <a:gd name="T5" fmla="*/ 57 h 59"/>
                <a:gd name="T6" fmla="*/ 80 w 81"/>
                <a:gd name="T7" fmla="*/ 54 h 59"/>
                <a:gd name="T8" fmla="*/ 69 w 81"/>
                <a:gd name="T9" fmla="*/ 48 h 59"/>
                <a:gd name="T10" fmla="*/ 67 w 81"/>
                <a:gd name="T11" fmla="*/ 51 h 59"/>
                <a:gd name="T12" fmla="*/ 77 w 81"/>
                <a:gd name="T13" fmla="*/ 58 h 59"/>
                <a:gd name="T14" fmla="*/ 80 w 81"/>
                <a:gd name="T15" fmla="*/ 54 h 59"/>
                <a:gd name="T16" fmla="*/ 50 w 81"/>
                <a:gd name="T17" fmla="*/ 33 h 59"/>
                <a:gd name="T18" fmla="*/ 4 w 81"/>
                <a:gd name="T19" fmla="*/ 2 h 59"/>
                <a:gd name="T20" fmla="*/ 2 w 81"/>
                <a:gd name="T21" fmla="*/ 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1" h="59">
                  <a:moveTo>
                    <a:pt x="2" y="6"/>
                  </a:moveTo>
                  <a:cubicBezTo>
                    <a:pt x="14" y="15"/>
                    <a:pt x="26" y="23"/>
                    <a:pt x="38" y="31"/>
                  </a:cubicBezTo>
                  <a:cubicBezTo>
                    <a:pt x="51" y="39"/>
                    <a:pt x="68" y="46"/>
                    <a:pt x="77" y="57"/>
                  </a:cubicBezTo>
                  <a:cubicBezTo>
                    <a:pt x="78" y="56"/>
                    <a:pt x="79" y="55"/>
                    <a:pt x="80" y="54"/>
                  </a:cubicBezTo>
                  <a:cubicBezTo>
                    <a:pt x="76" y="52"/>
                    <a:pt x="72" y="50"/>
                    <a:pt x="69" y="48"/>
                  </a:cubicBezTo>
                  <a:cubicBezTo>
                    <a:pt x="66" y="47"/>
                    <a:pt x="64" y="50"/>
                    <a:pt x="67" y="51"/>
                  </a:cubicBezTo>
                  <a:cubicBezTo>
                    <a:pt x="70" y="54"/>
                    <a:pt x="74" y="56"/>
                    <a:pt x="77" y="58"/>
                  </a:cubicBezTo>
                  <a:cubicBezTo>
                    <a:pt x="80" y="59"/>
                    <a:pt x="81" y="56"/>
                    <a:pt x="80" y="54"/>
                  </a:cubicBezTo>
                  <a:cubicBezTo>
                    <a:pt x="72" y="45"/>
                    <a:pt x="60" y="40"/>
                    <a:pt x="50" y="33"/>
                  </a:cubicBezTo>
                  <a:cubicBezTo>
                    <a:pt x="34" y="23"/>
                    <a:pt x="19" y="13"/>
                    <a:pt x="4" y="2"/>
                  </a:cubicBezTo>
                  <a:cubicBezTo>
                    <a:pt x="2" y="0"/>
                    <a:pt x="0" y="4"/>
                    <a:pt x="2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4" name="Freeform 1247"/>
            <p:cNvSpPr/>
            <p:nvPr/>
          </p:nvSpPr>
          <p:spPr bwMode="auto">
            <a:xfrm>
              <a:off x="685" y="2452"/>
              <a:ext cx="125" cy="85"/>
            </a:xfrm>
            <a:custGeom>
              <a:avLst/>
              <a:gdLst>
                <a:gd name="T0" fmla="*/ 3 w 103"/>
                <a:gd name="T1" fmla="*/ 5 h 69"/>
                <a:gd name="T2" fmla="*/ 52 w 103"/>
                <a:gd name="T3" fmla="*/ 37 h 69"/>
                <a:gd name="T4" fmla="*/ 99 w 103"/>
                <a:gd name="T5" fmla="*/ 68 h 69"/>
                <a:gd name="T6" fmla="*/ 101 w 103"/>
                <a:gd name="T7" fmla="*/ 65 h 69"/>
                <a:gd name="T8" fmla="*/ 96 w 103"/>
                <a:gd name="T9" fmla="*/ 63 h 69"/>
                <a:gd name="T10" fmla="*/ 95 w 103"/>
                <a:gd name="T11" fmla="*/ 67 h 69"/>
                <a:gd name="T12" fmla="*/ 100 w 103"/>
                <a:gd name="T13" fmla="*/ 69 h 69"/>
                <a:gd name="T14" fmla="*/ 102 w 103"/>
                <a:gd name="T15" fmla="*/ 65 h 69"/>
                <a:gd name="T16" fmla="*/ 59 w 103"/>
                <a:gd name="T17" fmla="*/ 36 h 69"/>
                <a:gd name="T18" fmla="*/ 5 w 103"/>
                <a:gd name="T19" fmla="*/ 2 h 69"/>
                <a:gd name="T20" fmla="*/ 3 w 103"/>
                <a:gd name="T21" fmla="*/ 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3" h="69">
                  <a:moveTo>
                    <a:pt x="3" y="5"/>
                  </a:moveTo>
                  <a:cubicBezTo>
                    <a:pt x="18" y="17"/>
                    <a:pt x="35" y="27"/>
                    <a:pt x="52" y="37"/>
                  </a:cubicBezTo>
                  <a:cubicBezTo>
                    <a:pt x="68" y="46"/>
                    <a:pt x="86" y="55"/>
                    <a:pt x="99" y="68"/>
                  </a:cubicBezTo>
                  <a:cubicBezTo>
                    <a:pt x="100" y="67"/>
                    <a:pt x="101" y="66"/>
                    <a:pt x="101" y="65"/>
                  </a:cubicBezTo>
                  <a:cubicBezTo>
                    <a:pt x="99" y="64"/>
                    <a:pt x="98" y="64"/>
                    <a:pt x="96" y="63"/>
                  </a:cubicBezTo>
                  <a:cubicBezTo>
                    <a:pt x="93" y="62"/>
                    <a:pt x="92" y="66"/>
                    <a:pt x="95" y="67"/>
                  </a:cubicBezTo>
                  <a:cubicBezTo>
                    <a:pt x="97" y="67"/>
                    <a:pt x="98" y="68"/>
                    <a:pt x="100" y="69"/>
                  </a:cubicBezTo>
                  <a:cubicBezTo>
                    <a:pt x="102" y="69"/>
                    <a:pt x="103" y="67"/>
                    <a:pt x="102" y="65"/>
                  </a:cubicBezTo>
                  <a:cubicBezTo>
                    <a:pt x="90" y="53"/>
                    <a:pt x="74" y="45"/>
                    <a:pt x="59" y="36"/>
                  </a:cubicBezTo>
                  <a:cubicBezTo>
                    <a:pt x="40" y="25"/>
                    <a:pt x="22" y="15"/>
                    <a:pt x="5" y="2"/>
                  </a:cubicBezTo>
                  <a:cubicBezTo>
                    <a:pt x="2" y="0"/>
                    <a:pt x="0" y="4"/>
                    <a:pt x="3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5" name="Freeform 1248"/>
            <p:cNvSpPr/>
            <p:nvPr/>
          </p:nvSpPr>
          <p:spPr bwMode="auto">
            <a:xfrm>
              <a:off x="704" y="2472"/>
              <a:ext cx="118" cy="82"/>
            </a:xfrm>
            <a:custGeom>
              <a:avLst/>
              <a:gdLst>
                <a:gd name="T0" fmla="*/ 2 w 97"/>
                <a:gd name="T1" fmla="*/ 5 h 67"/>
                <a:gd name="T2" fmla="*/ 92 w 97"/>
                <a:gd name="T3" fmla="*/ 66 h 67"/>
                <a:gd name="T4" fmla="*/ 94 w 97"/>
                <a:gd name="T5" fmla="*/ 62 h 67"/>
                <a:gd name="T6" fmla="*/ 88 w 97"/>
                <a:gd name="T7" fmla="*/ 61 h 67"/>
                <a:gd name="T8" fmla="*/ 87 w 97"/>
                <a:gd name="T9" fmla="*/ 65 h 67"/>
                <a:gd name="T10" fmla="*/ 94 w 97"/>
                <a:gd name="T11" fmla="*/ 67 h 67"/>
                <a:gd name="T12" fmla="*/ 95 w 97"/>
                <a:gd name="T13" fmla="*/ 63 h 67"/>
                <a:gd name="T14" fmla="*/ 4 w 97"/>
                <a:gd name="T15" fmla="*/ 1 h 67"/>
                <a:gd name="T16" fmla="*/ 2 w 97"/>
                <a:gd name="T17" fmla="*/ 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67">
                  <a:moveTo>
                    <a:pt x="2" y="5"/>
                  </a:moveTo>
                  <a:cubicBezTo>
                    <a:pt x="34" y="23"/>
                    <a:pt x="64" y="43"/>
                    <a:pt x="92" y="66"/>
                  </a:cubicBezTo>
                  <a:cubicBezTo>
                    <a:pt x="93" y="65"/>
                    <a:pt x="93" y="64"/>
                    <a:pt x="94" y="62"/>
                  </a:cubicBezTo>
                  <a:cubicBezTo>
                    <a:pt x="92" y="62"/>
                    <a:pt x="90" y="61"/>
                    <a:pt x="88" y="61"/>
                  </a:cubicBezTo>
                  <a:cubicBezTo>
                    <a:pt x="85" y="60"/>
                    <a:pt x="84" y="64"/>
                    <a:pt x="87" y="65"/>
                  </a:cubicBezTo>
                  <a:cubicBezTo>
                    <a:pt x="91" y="67"/>
                    <a:pt x="89" y="67"/>
                    <a:pt x="94" y="67"/>
                  </a:cubicBezTo>
                  <a:cubicBezTo>
                    <a:pt x="95" y="67"/>
                    <a:pt x="97" y="64"/>
                    <a:pt x="95" y="63"/>
                  </a:cubicBezTo>
                  <a:cubicBezTo>
                    <a:pt x="66" y="40"/>
                    <a:pt x="36" y="19"/>
                    <a:pt x="4" y="1"/>
                  </a:cubicBezTo>
                  <a:cubicBezTo>
                    <a:pt x="2" y="0"/>
                    <a:pt x="0" y="3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6" name="Freeform 1249"/>
            <p:cNvSpPr/>
            <p:nvPr/>
          </p:nvSpPr>
          <p:spPr bwMode="auto">
            <a:xfrm>
              <a:off x="706" y="2493"/>
              <a:ext cx="115" cy="72"/>
            </a:xfrm>
            <a:custGeom>
              <a:avLst/>
              <a:gdLst>
                <a:gd name="T0" fmla="*/ 2 w 94"/>
                <a:gd name="T1" fmla="*/ 5 h 59"/>
                <a:gd name="T2" fmla="*/ 46 w 94"/>
                <a:gd name="T3" fmla="*/ 28 h 59"/>
                <a:gd name="T4" fmla="*/ 68 w 94"/>
                <a:gd name="T5" fmla="*/ 40 h 59"/>
                <a:gd name="T6" fmla="*/ 76 w 94"/>
                <a:gd name="T7" fmla="*/ 45 h 59"/>
                <a:gd name="T8" fmla="*/ 85 w 94"/>
                <a:gd name="T9" fmla="*/ 54 h 59"/>
                <a:gd name="T10" fmla="*/ 83 w 94"/>
                <a:gd name="T11" fmla="*/ 58 h 59"/>
                <a:gd name="T12" fmla="*/ 92 w 94"/>
                <a:gd name="T13" fmla="*/ 58 h 59"/>
                <a:gd name="T14" fmla="*/ 93 w 94"/>
                <a:gd name="T15" fmla="*/ 54 h 59"/>
                <a:gd name="T16" fmla="*/ 4 w 94"/>
                <a:gd name="T17" fmla="*/ 2 h 59"/>
                <a:gd name="T18" fmla="*/ 2 w 94"/>
                <a:gd name="T19" fmla="*/ 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4" h="59">
                  <a:moveTo>
                    <a:pt x="2" y="5"/>
                  </a:moveTo>
                  <a:cubicBezTo>
                    <a:pt x="16" y="14"/>
                    <a:pt x="31" y="21"/>
                    <a:pt x="46" y="28"/>
                  </a:cubicBezTo>
                  <a:cubicBezTo>
                    <a:pt x="53" y="32"/>
                    <a:pt x="60" y="36"/>
                    <a:pt x="68" y="40"/>
                  </a:cubicBezTo>
                  <a:cubicBezTo>
                    <a:pt x="70" y="42"/>
                    <a:pt x="73" y="43"/>
                    <a:pt x="76" y="45"/>
                  </a:cubicBezTo>
                  <a:cubicBezTo>
                    <a:pt x="71" y="42"/>
                    <a:pt x="93" y="56"/>
                    <a:pt x="85" y="54"/>
                  </a:cubicBezTo>
                  <a:cubicBezTo>
                    <a:pt x="82" y="53"/>
                    <a:pt x="81" y="57"/>
                    <a:pt x="83" y="58"/>
                  </a:cubicBezTo>
                  <a:cubicBezTo>
                    <a:pt x="88" y="59"/>
                    <a:pt x="87" y="59"/>
                    <a:pt x="92" y="58"/>
                  </a:cubicBezTo>
                  <a:cubicBezTo>
                    <a:pt x="93" y="57"/>
                    <a:pt x="94" y="56"/>
                    <a:pt x="93" y="54"/>
                  </a:cubicBezTo>
                  <a:cubicBezTo>
                    <a:pt x="68" y="30"/>
                    <a:pt x="33" y="20"/>
                    <a:pt x="4" y="2"/>
                  </a:cubicBezTo>
                  <a:cubicBezTo>
                    <a:pt x="2" y="0"/>
                    <a:pt x="0" y="4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7" name="Freeform 1250"/>
            <p:cNvSpPr/>
            <p:nvPr/>
          </p:nvSpPr>
          <p:spPr bwMode="auto">
            <a:xfrm>
              <a:off x="706" y="2513"/>
              <a:ext cx="114" cy="65"/>
            </a:xfrm>
            <a:custGeom>
              <a:avLst/>
              <a:gdLst>
                <a:gd name="T0" fmla="*/ 2 w 93"/>
                <a:gd name="T1" fmla="*/ 5 h 53"/>
                <a:gd name="T2" fmla="*/ 88 w 93"/>
                <a:gd name="T3" fmla="*/ 52 h 53"/>
                <a:gd name="T4" fmla="*/ 90 w 93"/>
                <a:gd name="T5" fmla="*/ 48 h 53"/>
                <a:gd name="T6" fmla="*/ 4 w 93"/>
                <a:gd name="T7" fmla="*/ 1 h 53"/>
                <a:gd name="T8" fmla="*/ 2 w 93"/>
                <a:gd name="T9" fmla="*/ 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53">
                  <a:moveTo>
                    <a:pt x="2" y="5"/>
                  </a:moveTo>
                  <a:cubicBezTo>
                    <a:pt x="30" y="22"/>
                    <a:pt x="59" y="37"/>
                    <a:pt x="88" y="52"/>
                  </a:cubicBezTo>
                  <a:cubicBezTo>
                    <a:pt x="91" y="53"/>
                    <a:pt x="93" y="49"/>
                    <a:pt x="90" y="48"/>
                  </a:cubicBezTo>
                  <a:cubicBezTo>
                    <a:pt x="61" y="33"/>
                    <a:pt x="32" y="18"/>
                    <a:pt x="4" y="1"/>
                  </a:cubicBezTo>
                  <a:cubicBezTo>
                    <a:pt x="2" y="0"/>
                    <a:pt x="0" y="3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8" name="Freeform 1251"/>
            <p:cNvSpPr/>
            <p:nvPr/>
          </p:nvSpPr>
          <p:spPr bwMode="auto">
            <a:xfrm>
              <a:off x="704" y="2526"/>
              <a:ext cx="111" cy="70"/>
            </a:xfrm>
            <a:custGeom>
              <a:avLst/>
              <a:gdLst>
                <a:gd name="T0" fmla="*/ 2 w 91"/>
                <a:gd name="T1" fmla="*/ 5 h 58"/>
                <a:gd name="T2" fmla="*/ 87 w 91"/>
                <a:gd name="T3" fmla="*/ 57 h 58"/>
                <a:gd name="T4" fmla="*/ 89 w 91"/>
                <a:gd name="T5" fmla="*/ 53 h 58"/>
                <a:gd name="T6" fmla="*/ 4 w 91"/>
                <a:gd name="T7" fmla="*/ 1 h 58"/>
                <a:gd name="T8" fmla="*/ 2 w 91"/>
                <a:gd name="T9" fmla="*/ 5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58">
                  <a:moveTo>
                    <a:pt x="2" y="5"/>
                  </a:moveTo>
                  <a:cubicBezTo>
                    <a:pt x="31" y="21"/>
                    <a:pt x="60" y="37"/>
                    <a:pt x="87" y="57"/>
                  </a:cubicBezTo>
                  <a:cubicBezTo>
                    <a:pt x="89" y="58"/>
                    <a:pt x="91" y="55"/>
                    <a:pt x="89" y="53"/>
                  </a:cubicBezTo>
                  <a:cubicBezTo>
                    <a:pt x="62" y="34"/>
                    <a:pt x="33" y="18"/>
                    <a:pt x="4" y="1"/>
                  </a:cubicBezTo>
                  <a:cubicBezTo>
                    <a:pt x="2" y="0"/>
                    <a:pt x="0" y="3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9" name="Freeform 1252"/>
            <p:cNvSpPr/>
            <p:nvPr/>
          </p:nvSpPr>
          <p:spPr bwMode="auto">
            <a:xfrm>
              <a:off x="714" y="2546"/>
              <a:ext cx="96" cy="69"/>
            </a:xfrm>
            <a:custGeom>
              <a:avLst/>
              <a:gdLst>
                <a:gd name="T0" fmla="*/ 3 w 79"/>
                <a:gd name="T1" fmla="*/ 5 h 56"/>
                <a:gd name="T2" fmla="*/ 38 w 79"/>
                <a:gd name="T3" fmla="*/ 26 h 56"/>
                <a:gd name="T4" fmla="*/ 74 w 79"/>
                <a:gd name="T5" fmla="*/ 53 h 56"/>
                <a:gd name="T6" fmla="*/ 77 w 79"/>
                <a:gd name="T7" fmla="*/ 51 h 56"/>
                <a:gd name="T8" fmla="*/ 53 w 79"/>
                <a:gd name="T9" fmla="*/ 30 h 56"/>
                <a:gd name="T10" fmla="*/ 5 w 79"/>
                <a:gd name="T11" fmla="*/ 1 h 56"/>
                <a:gd name="T12" fmla="*/ 3 w 79"/>
                <a:gd name="T13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56">
                  <a:moveTo>
                    <a:pt x="3" y="5"/>
                  </a:moveTo>
                  <a:cubicBezTo>
                    <a:pt x="14" y="12"/>
                    <a:pt x="26" y="19"/>
                    <a:pt x="38" y="26"/>
                  </a:cubicBezTo>
                  <a:cubicBezTo>
                    <a:pt x="50" y="33"/>
                    <a:pt x="68" y="41"/>
                    <a:pt x="74" y="53"/>
                  </a:cubicBezTo>
                  <a:cubicBezTo>
                    <a:pt x="75" y="56"/>
                    <a:pt x="79" y="54"/>
                    <a:pt x="77" y="51"/>
                  </a:cubicBezTo>
                  <a:cubicBezTo>
                    <a:pt x="72" y="41"/>
                    <a:pt x="62" y="36"/>
                    <a:pt x="53" y="30"/>
                  </a:cubicBezTo>
                  <a:cubicBezTo>
                    <a:pt x="37" y="20"/>
                    <a:pt x="21" y="11"/>
                    <a:pt x="5" y="1"/>
                  </a:cubicBezTo>
                  <a:cubicBezTo>
                    <a:pt x="2" y="0"/>
                    <a:pt x="0" y="4"/>
                    <a:pt x="3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0" name="Freeform 1253"/>
            <p:cNvSpPr/>
            <p:nvPr/>
          </p:nvSpPr>
          <p:spPr bwMode="auto">
            <a:xfrm>
              <a:off x="749" y="2596"/>
              <a:ext cx="37" cy="21"/>
            </a:xfrm>
            <a:custGeom>
              <a:avLst/>
              <a:gdLst>
                <a:gd name="T0" fmla="*/ 2 w 30"/>
                <a:gd name="T1" fmla="*/ 4 h 17"/>
                <a:gd name="T2" fmla="*/ 27 w 30"/>
                <a:gd name="T3" fmla="*/ 16 h 17"/>
                <a:gd name="T4" fmla="*/ 28 w 30"/>
                <a:gd name="T5" fmla="*/ 12 h 17"/>
                <a:gd name="T6" fmla="*/ 4 w 30"/>
                <a:gd name="T7" fmla="*/ 1 h 17"/>
                <a:gd name="T8" fmla="*/ 2 w 30"/>
                <a:gd name="T9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2" y="4"/>
                  </a:moveTo>
                  <a:cubicBezTo>
                    <a:pt x="10" y="9"/>
                    <a:pt x="18" y="12"/>
                    <a:pt x="27" y="16"/>
                  </a:cubicBezTo>
                  <a:cubicBezTo>
                    <a:pt x="29" y="17"/>
                    <a:pt x="30" y="13"/>
                    <a:pt x="28" y="12"/>
                  </a:cubicBezTo>
                  <a:cubicBezTo>
                    <a:pt x="20" y="9"/>
                    <a:pt x="12" y="5"/>
                    <a:pt x="4" y="1"/>
                  </a:cubicBezTo>
                  <a:cubicBezTo>
                    <a:pt x="2" y="0"/>
                    <a:pt x="0" y="3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1" name="Freeform 1254"/>
            <p:cNvSpPr/>
            <p:nvPr/>
          </p:nvSpPr>
          <p:spPr bwMode="auto">
            <a:xfrm>
              <a:off x="4873" y="382"/>
              <a:ext cx="6" cy="5"/>
            </a:xfrm>
            <a:custGeom>
              <a:avLst/>
              <a:gdLst>
                <a:gd name="T0" fmla="*/ 2 w 5"/>
                <a:gd name="T1" fmla="*/ 4 h 4"/>
                <a:gd name="T2" fmla="*/ 2 w 5"/>
                <a:gd name="T3" fmla="*/ 0 h 4"/>
                <a:gd name="T4" fmla="*/ 2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5" y="4"/>
                    <a:pt x="5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2" name="Freeform 1255"/>
            <p:cNvSpPr/>
            <p:nvPr/>
          </p:nvSpPr>
          <p:spPr bwMode="auto">
            <a:xfrm>
              <a:off x="4871" y="387"/>
              <a:ext cx="7" cy="10"/>
            </a:xfrm>
            <a:custGeom>
              <a:avLst/>
              <a:gdLst>
                <a:gd name="T0" fmla="*/ 1 w 6"/>
                <a:gd name="T1" fmla="*/ 2 h 8"/>
                <a:gd name="T2" fmla="*/ 1 w 6"/>
                <a:gd name="T3" fmla="*/ 5 h 8"/>
                <a:gd name="T4" fmla="*/ 4 w 6"/>
                <a:gd name="T5" fmla="*/ 6 h 8"/>
                <a:gd name="T6" fmla="*/ 5 w 6"/>
                <a:gd name="T7" fmla="*/ 3 h 8"/>
                <a:gd name="T8" fmla="*/ 1 w 6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1" y="2"/>
                  </a:moveTo>
                  <a:cubicBezTo>
                    <a:pt x="1" y="3"/>
                    <a:pt x="1" y="4"/>
                    <a:pt x="1" y="5"/>
                  </a:cubicBezTo>
                  <a:cubicBezTo>
                    <a:pt x="0" y="7"/>
                    <a:pt x="4" y="8"/>
                    <a:pt x="4" y="6"/>
                  </a:cubicBezTo>
                  <a:cubicBezTo>
                    <a:pt x="4" y="5"/>
                    <a:pt x="5" y="4"/>
                    <a:pt x="5" y="3"/>
                  </a:cubicBezTo>
                  <a:cubicBezTo>
                    <a:pt x="6" y="1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3" name="Freeform 1256"/>
            <p:cNvSpPr/>
            <p:nvPr/>
          </p:nvSpPr>
          <p:spPr bwMode="auto">
            <a:xfrm>
              <a:off x="4962" y="598"/>
              <a:ext cx="6" cy="5"/>
            </a:xfrm>
            <a:custGeom>
              <a:avLst/>
              <a:gdLst>
                <a:gd name="T0" fmla="*/ 2 w 5"/>
                <a:gd name="T1" fmla="*/ 4 h 4"/>
                <a:gd name="T2" fmla="*/ 2 w 5"/>
                <a:gd name="T3" fmla="*/ 0 h 4"/>
                <a:gd name="T4" fmla="*/ 2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5" y="4"/>
                    <a:pt x="5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4" name="Freeform 1257"/>
            <p:cNvSpPr/>
            <p:nvPr/>
          </p:nvSpPr>
          <p:spPr bwMode="auto">
            <a:xfrm>
              <a:off x="4773" y="371"/>
              <a:ext cx="489" cy="176"/>
            </a:xfrm>
            <a:custGeom>
              <a:avLst/>
              <a:gdLst>
                <a:gd name="T0" fmla="*/ 3 w 401"/>
                <a:gd name="T1" fmla="*/ 78 h 144"/>
                <a:gd name="T2" fmla="*/ 74 w 401"/>
                <a:gd name="T3" fmla="*/ 113 h 144"/>
                <a:gd name="T4" fmla="*/ 90 w 401"/>
                <a:gd name="T5" fmla="*/ 100 h 144"/>
                <a:gd name="T6" fmla="*/ 105 w 401"/>
                <a:gd name="T7" fmla="*/ 87 h 144"/>
                <a:gd name="T8" fmla="*/ 122 w 401"/>
                <a:gd name="T9" fmla="*/ 90 h 144"/>
                <a:gd name="T10" fmla="*/ 203 w 401"/>
                <a:gd name="T11" fmla="*/ 102 h 144"/>
                <a:gd name="T12" fmla="*/ 267 w 401"/>
                <a:gd name="T13" fmla="*/ 114 h 144"/>
                <a:gd name="T14" fmla="*/ 302 w 401"/>
                <a:gd name="T15" fmla="*/ 117 h 144"/>
                <a:gd name="T16" fmla="*/ 343 w 401"/>
                <a:gd name="T17" fmla="*/ 127 h 144"/>
                <a:gd name="T18" fmla="*/ 395 w 401"/>
                <a:gd name="T19" fmla="*/ 115 h 144"/>
                <a:gd name="T20" fmla="*/ 367 w 401"/>
                <a:gd name="T21" fmla="*/ 76 h 144"/>
                <a:gd name="T22" fmla="*/ 338 w 401"/>
                <a:gd name="T23" fmla="*/ 87 h 144"/>
                <a:gd name="T24" fmla="*/ 313 w 401"/>
                <a:gd name="T25" fmla="*/ 85 h 144"/>
                <a:gd name="T26" fmla="*/ 233 w 401"/>
                <a:gd name="T27" fmla="*/ 77 h 144"/>
                <a:gd name="T28" fmla="*/ 151 w 401"/>
                <a:gd name="T29" fmla="*/ 65 h 144"/>
                <a:gd name="T30" fmla="*/ 121 w 401"/>
                <a:gd name="T31" fmla="*/ 60 h 144"/>
                <a:gd name="T32" fmla="*/ 104 w 401"/>
                <a:gd name="T33" fmla="*/ 36 h 144"/>
                <a:gd name="T34" fmla="*/ 33 w 401"/>
                <a:gd name="T35" fmla="*/ 17 h 144"/>
                <a:gd name="T36" fmla="*/ 15 w 401"/>
                <a:gd name="T37" fmla="*/ 36 h 144"/>
                <a:gd name="T38" fmla="*/ 16 w 401"/>
                <a:gd name="T39" fmla="*/ 39 h 144"/>
                <a:gd name="T40" fmla="*/ 73 w 401"/>
                <a:gd name="T41" fmla="*/ 62 h 144"/>
                <a:gd name="T42" fmla="*/ 18 w 401"/>
                <a:gd name="T43" fmla="*/ 65 h 144"/>
                <a:gd name="T44" fmla="*/ 1 w 401"/>
                <a:gd name="T45" fmla="*/ 82 h 144"/>
                <a:gd name="T46" fmla="*/ 5 w 401"/>
                <a:gd name="T47" fmla="*/ 84 h 144"/>
                <a:gd name="T48" fmla="*/ 18 w 401"/>
                <a:gd name="T49" fmla="*/ 69 h 144"/>
                <a:gd name="T50" fmla="*/ 39 w 401"/>
                <a:gd name="T51" fmla="*/ 71 h 144"/>
                <a:gd name="T52" fmla="*/ 76 w 401"/>
                <a:gd name="T53" fmla="*/ 64 h 144"/>
                <a:gd name="T54" fmla="*/ 55 w 401"/>
                <a:gd name="T55" fmla="*/ 43 h 144"/>
                <a:gd name="T56" fmla="*/ 24 w 401"/>
                <a:gd name="T57" fmla="*/ 37 h 144"/>
                <a:gd name="T58" fmla="*/ 24 w 401"/>
                <a:gd name="T59" fmla="*/ 32 h 144"/>
                <a:gd name="T60" fmla="*/ 56 w 401"/>
                <a:gd name="T61" fmla="*/ 12 h 144"/>
                <a:gd name="T62" fmla="*/ 106 w 401"/>
                <a:gd name="T63" fmla="*/ 50 h 144"/>
                <a:gd name="T64" fmla="*/ 134 w 401"/>
                <a:gd name="T65" fmla="*/ 67 h 144"/>
                <a:gd name="T66" fmla="*/ 282 w 401"/>
                <a:gd name="T67" fmla="*/ 87 h 144"/>
                <a:gd name="T68" fmla="*/ 343 w 401"/>
                <a:gd name="T69" fmla="*/ 92 h 144"/>
                <a:gd name="T70" fmla="*/ 359 w 401"/>
                <a:gd name="T71" fmla="*/ 89 h 144"/>
                <a:gd name="T72" fmla="*/ 364 w 401"/>
                <a:gd name="T73" fmla="*/ 84 h 144"/>
                <a:gd name="T74" fmla="*/ 393 w 401"/>
                <a:gd name="T75" fmla="*/ 96 h 144"/>
                <a:gd name="T76" fmla="*/ 346 w 401"/>
                <a:gd name="T77" fmla="*/ 124 h 144"/>
                <a:gd name="T78" fmla="*/ 302 w 401"/>
                <a:gd name="T79" fmla="*/ 113 h 144"/>
                <a:gd name="T80" fmla="*/ 227 w 401"/>
                <a:gd name="T81" fmla="*/ 103 h 144"/>
                <a:gd name="T82" fmla="*/ 155 w 401"/>
                <a:gd name="T83" fmla="*/ 91 h 144"/>
                <a:gd name="T84" fmla="*/ 108 w 401"/>
                <a:gd name="T85" fmla="*/ 84 h 144"/>
                <a:gd name="T86" fmla="*/ 92 w 401"/>
                <a:gd name="T87" fmla="*/ 91 h 144"/>
                <a:gd name="T88" fmla="*/ 42 w 401"/>
                <a:gd name="T89" fmla="*/ 112 h 144"/>
                <a:gd name="T90" fmla="*/ 6 w 401"/>
                <a:gd name="T91" fmla="*/ 76 h 144"/>
                <a:gd name="T92" fmla="*/ 3 w 401"/>
                <a:gd name="T93" fmla="*/ 78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01" h="144">
                  <a:moveTo>
                    <a:pt x="3" y="78"/>
                  </a:moveTo>
                  <a:cubicBezTo>
                    <a:pt x="16" y="104"/>
                    <a:pt x="44" y="129"/>
                    <a:pt x="74" y="113"/>
                  </a:cubicBezTo>
                  <a:cubicBezTo>
                    <a:pt x="81" y="110"/>
                    <a:pt x="85" y="106"/>
                    <a:pt x="90" y="100"/>
                  </a:cubicBezTo>
                  <a:cubicBezTo>
                    <a:pt x="93" y="95"/>
                    <a:pt x="98" y="88"/>
                    <a:pt x="105" y="87"/>
                  </a:cubicBezTo>
                  <a:cubicBezTo>
                    <a:pt x="111" y="87"/>
                    <a:pt x="117" y="89"/>
                    <a:pt x="122" y="90"/>
                  </a:cubicBezTo>
                  <a:cubicBezTo>
                    <a:pt x="149" y="95"/>
                    <a:pt x="176" y="97"/>
                    <a:pt x="203" y="102"/>
                  </a:cubicBezTo>
                  <a:cubicBezTo>
                    <a:pt x="224" y="107"/>
                    <a:pt x="245" y="111"/>
                    <a:pt x="267" y="114"/>
                  </a:cubicBezTo>
                  <a:cubicBezTo>
                    <a:pt x="278" y="116"/>
                    <a:pt x="290" y="116"/>
                    <a:pt x="302" y="117"/>
                  </a:cubicBezTo>
                  <a:cubicBezTo>
                    <a:pt x="315" y="118"/>
                    <a:pt x="333" y="117"/>
                    <a:pt x="343" y="127"/>
                  </a:cubicBezTo>
                  <a:cubicBezTo>
                    <a:pt x="358" y="141"/>
                    <a:pt x="389" y="135"/>
                    <a:pt x="395" y="115"/>
                  </a:cubicBezTo>
                  <a:cubicBezTo>
                    <a:pt x="401" y="100"/>
                    <a:pt x="389" y="56"/>
                    <a:pt x="367" y="76"/>
                  </a:cubicBezTo>
                  <a:cubicBezTo>
                    <a:pt x="358" y="84"/>
                    <a:pt x="351" y="88"/>
                    <a:pt x="338" y="87"/>
                  </a:cubicBezTo>
                  <a:cubicBezTo>
                    <a:pt x="330" y="87"/>
                    <a:pt x="321" y="85"/>
                    <a:pt x="313" y="85"/>
                  </a:cubicBezTo>
                  <a:cubicBezTo>
                    <a:pt x="286" y="83"/>
                    <a:pt x="259" y="80"/>
                    <a:pt x="233" y="77"/>
                  </a:cubicBezTo>
                  <a:cubicBezTo>
                    <a:pt x="205" y="73"/>
                    <a:pt x="178" y="69"/>
                    <a:pt x="151" y="65"/>
                  </a:cubicBezTo>
                  <a:cubicBezTo>
                    <a:pt x="141" y="64"/>
                    <a:pt x="131" y="62"/>
                    <a:pt x="121" y="60"/>
                  </a:cubicBezTo>
                  <a:cubicBezTo>
                    <a:pt x="111" y="58"/>
                    <a:pt x="108" y="44"/>
                    <a:pt x="104" y="36"/>
                  </a:cubicBezTo>
                  <a:cubicBezTo>
                    <a:pt x="89" y="12"/>
                    <a:pt x="57" y="0"/>
                    <a:pt x="33" y="17"/>
                  </a:cubicBezTo>
                  <a:cubicBezTo>
                    <a:pt x="26" y="22"/>
                    <a:pt x="21" y="29"/>
                    <a:pt x="15" y="36"/>
                  </a:cubicBezTo>
                  <a:cubicBezTo>
                    <a:pt x="14" y="37"/>
                    <a:pt x="15" y="39"/>
                    <a:pt x="16" y="39"/>
                  </a:cubicBezTo>
                  <a:cubicBezTo>
                    <a:pt x="23" y="42"/>
                    <a:pt x="84" y="49"/>
                    <a:pt x="73" y="62"/>
                  </a:cubicBezTo>
                  <a:cubicBezTo>
                    <a:pt x="62" y="75"/>
                    <a:pt x="33" y="66"/>
                    <a:pt x="18" y="65"/>
                  </a:cubicBezTo>
                  <a:cubicBezTo>
                    <a:pt x="7" y="65"/>
                    <a:pt x="5" y="75"/>
                    <a:pt x="1" y="82"/>
                  </a:cubicBezTo>
                  <a:cubicBezTo>
                    <a:pt x="0" y="85"/>
                    <a:pt x="4" y="87"/>
                    <a:pt x="5" y="84"/>
                  </a:cubicBezTo>
                  <a:cubicBezTo>
                    <a:pt x="8" y="78"/>
                    <a:pt x="10" y="70"/>
                    <a:pt x="18" y="69"/>
                  </a:cubicBezTo>
                  <a:cubicBezTo>
                    <a:pt x="25" y="69"/>
                    <a:pt x="32" y="70"/>
                    <a:pt x="39" y="71"/>
                  </a:cubicBezTo>
                  <a:cubicBezTo>
                    <a:pt x="52" y="72"/>
                    <a:pt x="66" y="74"/>
                    <a:pt x="76" y="64"/>
                  </a:cubicBezTo>
                  <a:cubicBezTo>
                    <a:pt x="89" y="52"/>
                    <a:pt x="62" y="45"/>
                    <a:pt x="55" y="43"/>
                  </a:cubicBezTo>
                  <a:cubicBezTo>
                    <a:pt x="45" y="40"/>
                    <a:pt x="34" y="39"/>
                    <a:pt x="24" y="37"/>
                  </a:cubicBezTo>
                  <a:cubicBezTo>
                    <a:pt x="16" y="36"/>
                    <a:pt x="19" y="37"/>
                    <a:pt x="24" y="32"/>
                  </a:cubicBezTo>
                  <a:cubicBezTo>
                    <a:pt x="32" y="21"/>
                    <a:pt x="42" y="13"/>
                    <a:pt x="56" y="12"/>
                  </a:cubicBezTo>
                  <a:cubicBezTo>
                    <a:pt x="80" y="11"/>
                    <a:pt x="96" y="31"/>
                    <a:pt x="106" y="50"/>
                  </a:cubicBezTo>
                  <a:cubicBezTo>
                    <a:pt x="112" y="64"/>
                    <a:pt x="120" y="64"/>
                    <a:pt x="134" y="67"/>
                  </a:cubicBezTo>
                  <a:cubicBezTo>
                    <a:pt x="183" y="77"/>
                    <a:pt x="233" y="82"/>
                    <a:pt x="282" y="87"/>
                  </a:cubicBezTo>
                  <a:cubicBezTo>
                    <a:pt x="302" y="89"/>
                    <a:pt x="323" y="91"/>
                    <a:pt x="343" y="92"/>
                  </a:cubicBezTo>
                  <a:cubicBezTo>
                    <a:pt x="349" y="92"/>
                    <a:pt x="353" y="91"/>
                    <a:pt x="359" y="89"/>
                  </a:cubicBezTo>
                  <a:cubicBezTo>
                    <a:pt x="360" y="88"/>
                    <a:pt x="363" y="85"/>
                    <a:pt x="364" y="84"/>
                  </a:cubicBezTo>
                  <a:cubicBezTo>
                    <a:pt x="378" y="71"/>
                    <a:pt x="390" y="83"/>
                    <a:pt x="393" y="96"/>
                  </a:cubicBezTo>
                  <a:cubicBezTo>
                    <a:pt x="399" y="120"/>
                    <a:pt x="364" y="144"/>
                    <a:pt x="346" y="124"/>
                  </a:cubicBezTo>
                  <a:cubicBezTo>
                    <a:pt x="335" y="113"/>
                    <a:pt x="316" y="114"/>
                    <a:pt x="302" y="113"/>
                  </a:cubicBezTo>
                  <a:cubicBezTo>
                    <a:pt x="277" y="110"/>
                    <a:pt x="252" y="108"/>
                    <a:pt x="227" y="103"/>
                  </a:cubicBezTo>
                  <a:cubicBezTo>
                    <a:pt x="203" y="98"/>
                    <a:pt x="179" y="94"/>
                    <a:pt x="155" y="91"/>
                  </a:cubicBezTo>
                  <a:cubicBezTo>
                    <a:pt x="139" y="89"/>
                    <a:pt x="124" y="85"/>
                    <a:pt x="108" y="84"/>
                  </a:cubicBezTo>
                  <a:cubicBezTo>
                    <a:pt x="101" y="83"/>
                    <a:pt x="97" y="85"/>
                    <a:pt x="92" y="91"/>
                  </a:cubicBezTo>
                  <a:cubicBezTo>
                    <a:pt x="78" y="106"/>
                    <a:pt x="65" y="118"/>
                    <a:pt x="42" y="112"/>
                  </a:cubicBezTo>
                  <a:cubicBezTo>
                    <a:pt x="25" y="107"/>
                    <a:pt x="14" y="91"/>
                    <a:pt x="6" y="76"/>
                  </a:cubicBezTo>
                  <a:cubicBezTo>
                    <a:pt x="5" y="74"/>
                    <a:pt x="1" y="76"/>
                    <a:pt x="3" y="7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5" name="Freeform 1258"/>
            <p:cNvSpPr/>
            <p:nvPr/>
          </p:nvSpPr>
          <p:spPr bwMode="auto">
            <a:xfrm>
              <a:off x="4777" y="474"/>
              <a:ext cx="489" cy="81"/>
            </a:xfrm>
            <a:custGeom>
              <a:avLst/>
              <a:gdLst>
                <a:gd name="T0" fmla="*/ 1 w 401"/>
                <a:gd name="T1" fmla="*/ 4 h 67"/>
                <a:gd name="T2" fmla="*/ 78 w 401"/>
                <a:gd name="T3" fmla="*/ 48 h 67"/>
                <a:gd name="T4" fmla="*/ 96 w 401"/>
                <a:gd name="T5" fmla="*/ 36 h 67"/>
                <a:gd name="T6" fmla="*/ 139 w 401"/>
                <a:gd name="T7" fmla="*/ 23 h 67"/>
                <a:gd name="T8" fmla="*/ 219 w 401"/>
                <a:gd name="T9" fmla="*/ 35 h 67"/>
                <a:gd name="T10" fmla="*/ 294 w 401"/>
                <a:gd name="T11" fmla="*/ 47 h 67"/>
                <a:gd name="T12" fmla="*/ 335 w 401"/>
                <a:gd name="T13" fmla="*/ 58 h 67"/>
                <a:gd name="T14" fmla="*/ 354 w 401"/>
                <a:gd name="T15" fmla="*/ 64 h 67"/>
                <a:gd name="T16" fmla="*/ 388 w 401"/>
                <a:gd name="T17" fmla="*/ 36 h 67"/>
                <a:gd name="T18" fmla="*/ 384 w 401"/>
                <a:gd name="T19" fmla="*/ 38 h 67"/>
                <a:gd name="T20" fmla="*/ 352 w 401"/>
                <a:gd name="T21" fmla="*/ 59 h 67"/>
                <a:gd name="T22" fmla="*/ 316 w 401"/>
                <a:gd name="T23" fmla="*/ 45 h 67"/>
                <a:gd name="T24" fmla="*/ 257 w 401"/>
                <a:gd name="T25" fmla="*/ 38 h 67"/>
                <a:gd name="T26" fmla="*/ 189 w 401"/>
                <a:gd name="T27" fmla="*/ 26 h 67"/>
                <a:gd name="T28" fmla="*/ 136 w 401"/>
                <a:gd name="T29" fmla="*/ 19 h 67"/>
                <a:gd name="T30" fmla="*/ 104 w 401"/>
                <a:gd name="T31" fmla="*/ 25 h 67"/>
                <a:gd name="T32" fmla="*/ 59 w 401"/>
                <a:gd name="T33" fmla="*/ 47 h 67"/>
                <a:gd name="T34" fmla="*/ 4 w 401"/>
                <a:gd name="T35" fmla="*/ 2 h 67"/>
                <a:gd name="T36" fmla="*/ 1 w 401"/>
                <a:gd name="T37" fmla="*/ 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1" h="67">
                  <a:moveTo>
                    <a:pt x="1" y="4"/>
                  </a:moveTo>
                  <a:cubicBezTo>
                    <a:pt x="10" y="31"/>
                    <a:pt x="47" y="63"/>
                    <a:pt x="78" y="48"/>
                  </a:cubicBezTo>
                  <a:cubicBezTo>
                    <a:pt x="84" y="45"/>
                    <a:pt x="90" y="41"/>
                    <a:pt x="96" y="36"/>
                  </a:cubicBezTo>
                  <a:cubicBezTo>
                    <a:pt x="110" y="24"/>
                    <a:pt x="120" y="20"/>
                    <a:pt x="139" y="23"/>
                  </a:cubicBezTo>
                  <a:cubicBezTo>
                    <a:pt x="166" y="28"/>
                    <a:pt x="192" y="31"/>
                    <a:pt x="219" y="35"/>
                  </a:cubicBezTo>
                  <a:cubicBezTo>
                    <a:pt x="244" y="39"/>
                    <a:pt x="269" y="44"/>
                    <a:pt x="294" y="47"/>
                  </a:cubicBezTo>
                  <a:cubicBezTo>
                    <a:pt x="309" y="49"/>
                    <a:pt x="321" y="50"/>
                    <a:pt x="335" y="58"/>
                  </a:cubicBezTo>
                  <a:cubicBezTo>
                    <a:pt x="341" y="61"/>
                    <a:pt x="347" y="63"/>
                    <a:pt x="354" y="64"/>
                  </a:cubicBezTo>
                  <a:cubicBezTo>
                    <a:pt x="374" y="67"/>
                    <a:pt x="401" y="61"/>
                    <a:pt x="388" y="36"/>
                  </a:cubicBezTo>
                  <a:cubicBezTo>
                    <a:pt x="386" y="33"/>
                    <a:pt x="382" y="35"/>
                    <a:pt x="384" y="38"/>
                  </a:cubicBezTo>
                  <a:cubicBezTo>
                    <a:pt x="397" y="62"/>
                    <a:pt x="367" y="62"/>
                    <a:pt x="352" y="59"/>
                  </a:cubicBezTo>
                  <a:cubicBezTo>
                    <a:pt x="339" y="57"/>
                    <a:pt x="329" y="48"/>
                    <a:pt x="316" y="45"/>
                  </a:cubicBezTo>
                  <a:cubicBezTo>
                    <a:pt x="297" y="41"/>
                    <a:pt x="276" y="41"/>
                    <a:pt x="257" y="38"/>
                  </a:cubicBezTo>
                  <a:cubicBezTo>
                    <a:pt x="234" y="34"/>
                    <a:pt x="212" y="29"/>
                    <a:pt x="189" y="26"/>
                  </a:cubicBezTo>
                  <a:cubicBezTo>
                    <a:pt x="171" y="24"/>
                    <a:pt x="153" y="22"/>
                    <a:pt x="136" y="19"/>
                  </a:cubicBezTo>
                  <a:cubicBezTo>
                    <a:pt x="124" y="16"/>
                    <a:pt x="113" y="18"/>
                    <a:pt x="104" y="25"/>
                  </a:cubicBezTo>
                  <a:cubicBezTo>
                    <a:pt x="89" y="35"/>
                    <a:pt x="79" y="48"/>
                    <a:pt x="59" y="47"/>
                  </a:cubicBezTo>
                  <a:cubicBezTo>
                    <a:pt x="34" y="46"/>
                    <a:pt x="12" y="25"/>
                    <a:pt x="4" y="2"/>
                  </a:cubicBezTo>
                  <a:cubicBezTo>
                    <a:pt x="4" y="0"/>
                    <a:pt x="0" y="1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6" name="Freeform 1259"/>
            <p:cNvSpPr/>
            <p:nvPr/>
          </p:nvSpPr>
          <p:spPr bwMode="auto">
            <a:xfrm>
              <a:off x="5213" y="493"/>
              <a:ext cx="17" cy="17"/>
            </a:xfrm>
            <a:custGeom>
              <a:avLst/>
              <a:gdLst>
                <a:gd name="T0" fmla="*/ 3 w 14"/>
                <a:gd name="T1" fmla="*/ 13 h 14"/>
                <a:gd name="T2" fmla="*/ 13 w 14"/>
                <a:gd name="T3" fmla="*/ 6 h 14"/>
                <a:gd name="T4" fmla="*/ 4 w 14"/>
                <a:gd name="T5" fmla="*/ 9 h 14"/>
                <a:gd name="T6" fmla="*/ 13 w 14"/>
                <a:gd name="T7" fmla="*/ 8 h 14"/>
                <a:gd name="T8" fmla="*/ 3 w 14"/>
                <a:gd name="T9" fmla="*/ 5 h 14"/>
                <a:gd name="T10" fmla="*/ 9 w 14"/>
                <a:gd name="T11" fmla="*/ 11 h 14"/>
                <a:gd name="T12" fmla="*/ 4 w 14"/>
                <a:gd name="T13" fmla="*/ 1 h 14"/>
                <a:gd name="T14" fmla="*/ 4 w 14"/>
                <a:gd name="T15" fmla="*/ 10 h 14"/>
                <a:gd name="T16" fmla="*/ 6 w 14"/>
                <a:gd name="T17" fmla="*/ 3 h 14"/>
                <a:gd name="T18" fmla="*/ 7 w 14"/>
                <a:gd name="T19" fmla="*/ 6 h 14"/>
                <a:gd name="T20" fmla="*/ 8 w 14"/>
                <a:gd name="T21" fmla="*/ 7 h 14"/>
                <a:gd name="T22" fmla="*/ 8 w 14"/>
                <a:gd name="T23" fmla="*/ 7 h 14"/>
                <a:gd name="T24" fmla="*/ 9 w 14"/>
                <a:gd name="T25" fmla="*/ 7 h 14"/>
                <a:gd name="T26" fmla="*/ 6 w 14"/>
                <a:gd name="T27" fmla="*/ 5 h 14"/>
                <a:gd name="T28" fmla="*/ 8 w 14"/>
                <a:gd name="T29" fmla="*/ 6 h 14"/>
                <a:gd name="T30" fmla="*/ 8 w 14"/>
                <a:gd name="T31" fmla="*/ 6 h 14"/>
                <a:gd name="T32" fmla="*/ 8 w 14"/>
                <a:gd name="T33" fmla="*/ 6 h 14"/>
                <a:gd name="T34" fmla="*/ 9 w 14"/>
                <a:gd name="T35" fmla="*/ 6 h 14"/>
                <a:gd name="T36" fmla="*/ 9 w 14"/>
                <a:gd name="T37" fmla="*/ 7 h 14"/>
                <a:gd name="T38" fmla="*/ 9 w 14"/>
                <a:gd name="T39" fmla="*/ 9 h 14"/>
                <a:gd name="T40" fmla="*/ 9 w 14"/>
                <a:gd name="T41" fmla="*/ 10 h 14"/>
                <a:gd name="T42" fmla="*/ 9 w 14"/>
                <a:gd name="T43" fmla="*/ 10 h 14"/>
                <a:gd name="T44" fmla="*/ 9 w 14"/>
                <a:gd name="T45" fmla="*/ 10 h 14"/>
                <a:gd name="T46" fmla="*/ 9 w 14"/>
                <a:gd name="T47" fmla="*/ 9 h 14"/>
                <a:gd name="T48" fmla="*/ 7 w 14"/>
                <a:gd name="T49" fmla="*/ 9 h 14"/>
                <a:gd name="T50" fmla="*/ 10 w 14"/>
                <a:gd name="T51" fmla="*/ 8 h 14"/>
                <a:gd name="T52" fmla="*/ 10 w 14"/>
                <a:gd name="T53" fmla="*/ 8 h 14"/>
                <a:gd name="T54" fmla="*/ 9 w 14"/>
                <a:gd name="T55" fmla="*/ 6 h 14"/>
                <a:gd name="T56" fmla="*/ 7 w 14"/>
                <a:gd name="T57" fmla="*/ 8 h 14"/>
                <a:gd name="T58" fmla="*/ 7 w 14"/>
                <a:gd name="T59" fmla="*/ 9 h 14"/>
                <a:gd name="T60" fmla="*/ 5 w 14"/>
                <a:gd name="T61" fmla="*/ 9 h 14"/>
                <a:gd name="T62" fmla="*/ 5 w 14"/>
                <a:gd name="T63" fmla="*/ 9 h 14"/>
                <a:gd name="T64" fmla="*/ 5 w 14"/>
                <a:gd name="T65" fmla="*/ 10 h 14"/>
                <a:gd name="T66" fmla="*/ 5 w 14"/>
                <a:gd name="T67" fmla="*/ 9 h 14"/>
                <a:gd name="T68" fmla="*/ 5 w 14"/>
                <a:gd name="T69" fmla="*/ 8 h 14"/>
                <a:gd name="T70" fmla="*/ 1 w 14"/>
                <a:gd name="T71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" h="14">
                  <a:moveTo>
                    <a:pt x="1" y="5"/>
                  </a:moveTo>
                  <a:cubicBezTo>
                    <a:pt x="1" y="8"/>
                    <a:pt x="0" y="12"/>
                    <a:pt x="3" y="13"/>
                  </a:cubicBezTo>
                  <a:cubicBezTo>
                    <a:pt x="6" y="14"/>
                    <a:pt x="8" y="12"/>
                    <a:pt x="10" y="11"/>
                  </a:cubicBezTo>
                  <a:cubicBezTo>
                    <a:pt x="12" y="10"/>
                    <a:pt x="14" y="8"/>
                    <a:pt x="13" y="6"/>
                  </a:cubicBezTo>
                  <a:cubicBezTo>
                    <a:pt x="12" y="2"/>
                    <a:pt x="7" y="5"/>
                    <a:pt x="4" y="6"/>
                  </a:cubicBezTo>
                  <a:cubicBezTo>
                    <a:pt x="3" y="6"/>
                    <a:pt x="3" y="8"/>
                    <a:pt x="4" y="9"/>
                  </a:cubicBezTo>
                  <a:cubicBezTo>
                    <a:pt x="5" y="11"/>
                    <a:pt x="7" y="14"/>
                    <a:pt x="10" y="14"/>
                  </a:cubicBezTo>
                  <a:cubicBezTo>
                    <a:pt x="12" y="13"/>
                    <a:pt x="13" y="10"/>
                    <a:pt x="13" y="8"/>
                  </a:cubicBezTo>
                  <a:cubicBezTo>
                    <a:pt x="13" y="6"/>
                    <a:pt x="12" y="4"/>
                    <a:pt x="10" y="2"/>
                  </a:cubicBezTo>
                  <a:cubicBezTo>
                    <a:pt x="8" y="0"/>
                    <a:pt x="4" y="3"/>
                    <a:pt x="3" y="5"/>
                  </a:cubicBezTo>
                  <a:cubicBezTo>
                    <a:pt x="2" y="6"/>
                    <a:pt x="2" y="7"/>
                    <a:pt x="3" y="8"/>
                  </a:cubicBezTo>
                  <a:cubicBezTo>
                    <a:pt x="4" y="9"/>
                    <a:pt x="6" y="11"/>
                    <a:pt x="9" y="11"/>
                  </a:cubicBezTo>
                  <a:cubicBezTo>
                    <a:pt x="10" y="11"/>
                    <a:pt x="12" y="10"/>
                    <a:pt x="12" y="8"/>
                  </a:cubicBezTo>
                  <a:cubicBezTo>
                    <a:pt x="13" y="4"/>
                    <a:pt x="8" y="1"/>
                    <a:pt x="4" y="1"/>
                  </a:cubicBezTo>
                  <a:cubicBezTo>
                    <a:pt x="3" y="1"/>
                    <a:pt x="2" y="2"/>
                    <a:pt x="2" y="3"/>
                  </a:cubicBezTo>
                  <a:cubicBezTo>
                    <a:pt x="2" y="5"/>
                    <a:pt x="3" y="7"/>
                    <a:pt x="4" y="10"/>
                  </a:cubicBezTo>
                  <a:cubicBezTo>
                    <a:pt x="4" y="12"/>
                    <a:pt x="9" y="11"/>
                    <a:pt x="7" y="8"/>
                  </a:cubicBezTo>
                  <a:cubicBezTo>
                    <a:pt x="7" y="7"/>
                    <a:pt x="7" y="5"/>
                    <a:pt x="6" y="3"/>
                  </a:cubicBezTo>
                  <a:cubicBezTo>
                    <a:pt x="6" y="4"/>
                    <a:pt x="5" y="4"/>
                    <a:pt x="4" y="5"/>
                  </a:cubicBezTo>
                  <a:cubicBezTo>
                    <a:pt x="5" y="5"/>
                    <a:pt x="7" y="5"/>
                    <a:pt x="7" y="6"/>
                  </a:cubicBezTo>
                  <a:cubicBezTo>
                    <a:pt x="8" y="6"/>
                    <a:pt x="8" y="6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9" y="7"/>
                    <a:pt x="8" y="7"/>
                    <a:pt x="8" y="7"/>
                  </a:cubicBezTo>
                  <a:cubicBezTo>
                    <a:pt x="7" y="6"/>
                    <a:pt x="6" y="6"/>
                    <a:pt x="6" y="5"/>
                  </a:cubicBezTo>
                  <a:cubicBezTo>
                    <a:pt x="6" y="6"/>
                    <a:pt x="6" y="7"/>
                    <a:pt x="6" y="8"/>
                  </a:cubicBezTo>
                  <a:cubicBezTo>
                    <a:pt x="6" y="7"/>
                    <a:pt x="7" y="6"/>
                    <a:pt x="8" y="6"/>
                  </a:cubicBezTo>
                  <a:cubicBezTo>
                    <a:pt x="7" y="6"/>
                    <a:pt x="9" y="6"/>
                    <a:pt x="8" y="6"/>
                  </a:cubicBezTo>
                  <a:cubicBezTo>
                    <a:pt x="8" y="6"/>
                    <a:pt x="9" y="6"/>
                    <a:pt x="8" y="6"/>
                  </a:cubicBezTo>
                  <a:cubicBezTo>
                    <a:pt x="9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7"/>
                    <a:pt x="8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8"/>
                    <a:pt x="9" y="7"/>
                  </a:cubicBezTo>
                  <a:cubicBezTo>
                    <a:pt x="9" y="7"/>
                    <a:pt x="9" y="8"/>
                    <a:pt x="9" y="8"/>
                  </a:cubicBezTo>
                  <a:cubicBezTo>
                    <a:pt x="9" y="8"/>
                    <a:pt x="9" y="9"/>
                    <a:pt x="9" y="9"/>
                  </a:cubicBezTo>
                  <a:cubicBezTo>
                    <a:pt x="9" y="10"/>
                    <a:pt x="9" y="9"/>
                    <a:pt x="9" y="9"/>
                  </a:cubicBezTo>
                  <a:cubicBezTo>
                    <a:pt x="9" y="9"/>
                    <a:pt x="9" y="9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10" y="10"/>
                    <a:pt x="9" y="10"/>
                  </a:cubicBezTo>
                  <a:cubicBezTo>
                    <a:pt x="10" y="10"/>
                    <a:pt x="10" y="10"/>
                    <a:pt x="9" y="10"/>
                  </a:cubicBezTo>
                  <a:cubicBezTo>
                    <a:pt x="10" y="10"/>
                    <a:pt x="9" y="10"/>
                    <a:pt x="9" y="9"/>
                  </a:cubicBezTo>
                  <a:cubicBezTo>
                    <a:pt x="8" y="9"/>
                    <a:pt x="8" y="7"/>
                    <a:pt x="7" y="7"/>
                  </a:cubicBezTo>
                  <a:cubicBezTo>
                    <a:pt x="7" y="7"/>
                    <a:pt x="7" y="8"/>
                    <a:pt x="7" y="9"/>
                  </a:cubicBezTo>
                  <a:cubicBezTo>
                    <a:pt x="8" y="9"/>
                    <a:pt x="9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7"/>
                    <a:pt x="9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8" y="7"/>
                    <a:pt x="9" y="7"/>
                  </a:cubicBezTo>
                  <a:cubicBezTo>
                    <a:pt x="8" y="7"/>
                    <a:pt x="8" y="8"/>
                    <a:pt x="7" y="8"/>
                  </a:cubicBezTo>
                  <a:cubicBezTo>
                    <a:pt x="7" y="8"/>
                    <a:pt x="7" y="9"/>
                    <a:pt x="7" y="8"/>
                  </a:cubicBezTo>
                  <a:cubicBezTo>
                    <a:pt x="7" y="8"/>
                    <a:pt x="7" y="8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5" y="10"/>
                    <a:pt x="6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10"/>
                    <a:pt x="5" y="9"/>
                    <a:pt x="5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5" y="10"/>
                    <a:pt x="5" y="9"/>
                    <a:pt x="5" y="10"/>
                  </a:cubicBezTo>
                  <a:cubicBezTo>
                    <a:pt x="5" y="10"/>
                    <a:pt x="5" y="9"/>
                    <a:pt x="5" y="9"/>
                  </a:cubicBezTo>
                  <a:cubicBezTo>
                    <a:pt x="5" y="10"/>
                    <a:pt x="5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3"/>
                    <a:pt x="2" y="2"/>
                    <a:pt x="1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7" name="Freeform 1260"/>
            <p:cNvSpPr/>
            <p:nvPr/>
          </p:nvSpPr>
          <p:spPr bwMode="auto">
            <a:xfrm>
              <a:off x="4785" y="480"/>
              <a:ext cx="11" cy="23"/>
            </a:xfrm>
            <a:custGeom>
              <a:avLst/>
              <a:gdLst>
                <a:gd name="T0" fmla="*/ 3 w 9"/>
                <a:gd name="T1" fmla="*/ 15 h 19"/>
                <a:gd name="T2" fmla="*/ 5 w 9"/>
                <a:gd name="T3" fmla="*/ 15 h 19"/>
                <a:gd name="T4" fmla="*/ 8 w 9"/>
                <a:gd name="T5" fmla="*/ 12 h 19"/>
                <a:gd name="T6" fmla="*/ 5 w 9"/>
                <a:gd name="T7" fmla="*/ 2 h 19"/>
                <a:gd name="T8" fmla="*/ 1 w 9"/>
                <a:gd name="T9" fmla="*/ 3 h 19"/>
                <a:gd name="T10" fmla="*/ 4 w 9"/>
                <a:gd name="T11" fmla="*/ 16 h 19"/>
                <a:gd name="T12" fmla="*/ 8 w 9"/>
                <a:gd name="T13" fmla="*/ 15 h 19"/>
                <a:gd name="T14" fmla="*/ 5 w 9"/>
                <a:gd name="T15" fmla="*/ 2 h 19"/>
                <a:gd name="T16" fmla="*/ 1 w 9"/>
                <a:gd name="T17" fmla="*/ 3 h 19"/>
                <a:gd name="T18" fmla="*/ 4 w 9"/>
                <a:gd name="T19" fmla="*/ 13 h 19"/>
                <a:gd name="T20" fmla="*/ 6 w 9"/>
                <a:gd name="T21" fmla="*/ 11 h 19"/>
                <a:gd name="T22" fmla="*/ 3 w 9"/>
                <a:gd name="T23" fmla="*/ 11 h 19"/>
                <a:gd name="T24" fmla="*/ 3 w 9"/>
                <a:gd name="T25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19">
                  <a:moveTo>
                    <a:pt x="3" y="15"/>
                  </a:moveTo>
                  <a:cubicBezTo>
                    <a:pt x="4" y="15"/>
                    <a:pt x="5" y="15"/>
                    <a:pt x="5" y="15"/>
                  </a:cubicBezTo>
                  <a:cubicBezTo>
                    <a:pt x="7" y="15"/>
                    <a:pt x="8" y="14"/>
                    <a:pt x="8" y="12"/>
                  </a:cubicBezTo>
                  <a:cubicBezTo>
                    <a:pt x="7" y="9"/>
                    <a:pt x="7" y="5"/>
                    <a:pt x="5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2" y="7"/>
                    <a:pt x="3" y="12"/>
                    <a:pt x="4" y="16"/>
                  </a:cubicBezTo>
                  <a:cubicBezTo>
                    <a:pt x="5" y="19"/>
                    <a:pt x="9" y="18"/>
                    <a:pt x="8" y="15"/>
                  </a:cubicBezTo>
                  <a:cubicBezTo>
                    <a:pt x="8" y="11"/>
                    <a:pt x="6" y="6"/>
                    <a:pt x="5" y="2"/>
                  </a:cubicBezTo>
                  <a:cubicBezTo>
                    <a:pt x="4" y="3"/>
                    <a:pt x="3" y="3"/>
                    <a:pt x="1" y="3"/>
                  </a:cubicBezTo>
                  <a:cubicBezTo>
                    <a:pt x="3" y="6"/>
                    <a:pt x="3" y="10"/>
                    <a:pt x="4" y="13"/>
                  </a:cubicBezTo>
                  <a:cubicBezTo>
                    <a:pt x="5" y="12"/>
                    <a:pt x="6" y="12"/>
                    <a:pt x="6" y="11"/>
                  </a:cubicBezTo>
                  <a:cubicBezTo>
                    <a:pt x="5" y="11"/>
                    <a:pt x="4" y="10"/>
                    <a:pt x="3" y="11"/>
                  </a:cubicBezTo>
                  <a:cubicBezTo>
                    <a:pt x="0" y="11"/>
                    <a:pt x="0" y="15"/>
                    <a:pt x="3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8" name="Freeform 1261"/>
            <p:cNvSpPr/>
            <p:nvPr/>
          </p:nvSpPr>
          <p:spPr bwMode="auto">
            <a:xfrm>
              <a:off x="4801" y="516"/>
              <a:ext cx="6" cy="5"/>
            </a:xfrm>
            <a:custGeom>
              <a:avLst/>
              <a:gdLst>
                <a:gd name="T0" fmla="*/ 3 w 5"/>
                <a:gd name="T1" fmla="*/ 4 h 4"/>
                <a:gd name="T2" fmla="*/ 3 w 5"/>
                <a:gd name="T3" fmla="*/ 0 h 4"/>
                <a:gd name="T4" fmla="*/ 3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5" y="4"/>
                    <a:pt x="5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9" name="Freeform 1262"/>
            <p:cNvSpPr/>
            <p:nvPr/>
          </p:nvSpPr>
          <p:spPr bwMode="auto">
            <a:xfrm>
              <a:off x="4810" y="501"/>
              <a:ext cx="11" cy="23"/>
            </a:xfrm>
            <a:custGeom>
              <a:avLst/>
              <a:gdLst>
                <a:gd name="T0" fmla="*/ 8 w 9"/>
                <a:gd name="T1" fmla="*/ 15 h 19"/>
                <a:gd name="T2" fmla="*/ 4 w 9"/>
                <a:gd name="T3" fmla="*/ 2 h 19"/>
                <a:gd name="T4" fmla="*/ 0 w 9"/>
                <a:gd name="T5" fmla="*/ 3 h 19"/>
                <a:gd name="T6" fmla="*/ 4 w 9"/>
                <a:gd name="T7" fmla="*/ 17 h 19"/>
                <a:gd name="T8" fmla="*/ 8 w 9"/>
                <a:gd name="T9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9">
                  <a:moveTo>
                    <a:pt x="8" y="15"/>
                  </a:moveTo>
                  <a:cubicBezTo>
                    <a:pt x="6" y="11"/>
                    <a:pt x="4" y="7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0" y="8"/>
                    <a:pt x="2" y="13"/>
                    <a:pt x="4" y="17"/>
                  </a:cubicBezTo>
                  <a:cubicBezTo>
                    <a:pt x="6" y="19"/>
                    <a:pt x="9" y="17"/>
                    <a:pt x="8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0" name="Freeform 1263"/>
            <p:cNvSpPr/>
            <p:nvPr/>
          </p:nvSpPr>
          <p:spPr bwMode="auto">
            <a:xfrm>
              <a:off x="4796" y="492"/>
              <a:ext cx="13" cy="24"/>
            </a:xfrm>
            <a:custGeom>
              <a:avLst/>
              <a:gdLst>
                <a:gd name="T0" fmla="*/ 9 w 10"/>
                <a:gd name="T1" fmla="*/ 15 h 20"/>
                <a:gd name="T2" fmla="*/ 4 w 10"/>
                <a:gd name="T3" fmla="*/ 3 h 20"/>
                <a:gd name="T4" fmla="*/ 1 w 10"/>
                <a:gd name="T5" fmla="*/ 4 h 20"/>
                <a:gd name="T6" fmla="*/ 5 w 10"/>
                <a:gd name="T7" fmla="*/ 17 h 20"/>
                <a:gd name="T8" fmla="*/ 9 w 10"/>
                <a:gd name="T9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0">
                  <a:moveTo>
                    <a:pt x="9" y="15"/>
                  </a:moveTo>
                  <a:cubicBezTo>
                    <a:pt x="7" y="11"/>
                    <a:pt x="5" y="7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1" y="8"/>
                    <a:pt x="3" y="13"/>
                    <a:pt x="5" y="17"/>
                  </a:cubicBezTo>
                  <a:cubicBezTo>
                    <a:pt x="6" y="20"/>
                    <a:pt x="10" y="17"/>
                    <a:pt x="9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1" name="Freeform 1264"/>
            <p:cNvSpPr/>
            <p:nvPr/>
          </p:nvSpPr>
          <p:spPr bwMode="auto">
            <a:xfrm>
              <a:off x="4828" y="532"/>
              <a:ext cx="6" cy="5"/>
            </a:xfrm>
            <a:custGeom>
              <a:avLst/>
              <a:gdLst>
                <a:gd name="T0" fmla="*/ 2 w 5"/>
                <a:gd name="T1" fmla="*/ 4 h 4"/>
                <a:gd name="T2" fmla="*/ 2 w 5"/>
                <a:gd name="T3" fmla="*/ 0 h 4"/>
                <a:gd name="T4" fmla="*/ 2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5" y="4"/>
                    <a:pt x="5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2" name="Freeform 1265"/>
            <p:cNvSpPr/>
            <p:nvPr/>
          </p:nvSpPr>
          <p:spPr bwMode="auto">
            <a:xfrm>
              <a:off x="4840" y="515"/>
              <a:ext cx="12" cy="20"/>
            </a:xfrm>
            <a:custGeom>
              <a:avLst/>
              <a:gdLst>
                <a:gd name="T0" fmla="*/ 9 w 10"/>
                <a:gd name="T1" fmla="*/ 12 h 16"/>
                <a:gd name="T2" fmla="*/ 5 w 10"/>
                <a:gd name="T3" fmla="*/ 3 h 16"/>
                <a:gd name="T4" fmla="*/ 1 w 10"/>
                <a:gd name="T5" fmla="*/ 4 h 16"/>
                <a:gd name="T6" fmla="*/ 5 w 10"/>
                <a:gd name="T7" fmla="*/ 14 h 16"/>
                <a:gd name="T8" fmla="*/ 9 w 10"/>
                <a:gd name="T9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6">
                  <a:moveTo>
                    <a:pt x="9" y="12"/>
                  </a:moveTo>
                  <a:cubicBezTo>
                    <a:pt x="7" y="9"/>
                    <a:pt x="6" y="6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2" y="7"/>
                    <a:pt x="4" y="11"/>
                    <a:pt x="5" y="14"/>
                  </a:cubicBezTo>
                  <a:cubicBezTo>
                    <a:pt x="7" y="16"/>
                    <a:pt x="10" y="14"/>
                    <a:pt x="9" y="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3" name="Freeform 1266"/>
            <p:cNvSpPr/>
            <p:nvPr/>
          </p:nvSpPr>
          <p:spPr bwMode="auto">
            <a:xfrm>
              <a:off x="4824" y="515"/>
              <a:ext cx="14" cy="16"/>
            </a:xfrm>
            <a:custGeom>
              <a:avLst/>
              <a:gdLst>
                <a:gd name="T0" fmla="*/ 9 w 11"/>
                <a:gd name="T1" fmla="*/ 8 h 13"/>
                <a:gd name="T2" fmla="*/ 5 w 11"/>
                <a:gd name="T3" fmla="*/ 2 h 13"/>
                <a:gd name="T4" fmla="*/ 2 w 11"/>
                <a:gd name="T5" fmla="*/ 5 h 13"/>
                <a:gd name="T6" fmla="*/ 7 w 11"/>
                <a:gd name="T7" fmla="*/ 11 h 13"/>
                <a:gd name="T8" fmla="*/ 9 w 11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9" y="8"/>
                  </a:moveTo>
                  <a:cubicBezTo>
                    <a:pt x="8" y="6"/>
                    <a:pt x="6" y="4"/>
                    <a:pt x="5" y="2"/>
                  </a:cubicBezTo>
                  <a:cubicBezTo>
                    <a:pt x="3" y="0"/>
                    <a:pt x="0" y="3"/>
                    <a:pt x="2" y="5"/>
                  </a:cubicBezTo>
                  <a:cubicBezTo>
                    <a:pt x="3" y="7"/>
                    <a:pt x="5" y="9"/>
                    <a:pt x="7" y="11"/>
                  </a:cubicBezTo>
                  <a:cubicBezTo>
                    <a:pt x="9" y="13"/>
                    <a:pt x="11" y="10"/>
                    <a:pt x="9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4" name="Freeform 1267"/>
            <p:cNvSpPr/>
            <p:nvPr/>
          </p:nvSpPr>
          <p:spPr bwMode="auto">
            <a:xfrm>
              <a:off x="4851" y="505"/>
              <a:ext cx="15" cy="20"/>
            </a:xfrm>
            <a:custGeom>
              <a:avLst/>
              <a:gdLst>
                <a:gd name="T0" fmla="*/ 10 w 12"/>
                <a:gd name="T1" fmla="*/ 12 h 16"/>
                <a:gd name="T2" fmla="*/ 5 w 12"/>
                <a:gd name="T3" fmla="*/ 2 h 16"/>
                <a:gd name="T4" fmla="*/ 1 w 12"/>
                <a:gd name="T5" fmla="*/ 4 h 16"/>
                <a:gd name="T6" fmla="*/ 7 w 12"/>
                <a:gd name="T7" fmla="*/ 14 h 16"/>
                <a:gd name="T8" fmla="*/ 10 w 12"/>
                <a:gd name="T9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6">
                  <a:moveTo>
                    <a:pt x="10" y="12"/>
                  </a:moveTo>
                  <a:cubicBezTo>
                    <a:pt x="8" y="9"/>
                    <a:pt x="6" y="6"/>
                    <a:pt x="5" y="2"/>
                  </a:cubicBezTo>
                  <a:cubicBezTo>
                    <a:pt x="3" y="0"/>
                    <a:pt x="0" y="2"/>
                    <a:pt x="1" y="4"/>
                  </a:cubicBezTo>
                  <a:cubicBezTo>
                    <a:pt x="3" y="8"/>
                    <a:pt x="5" y="11"/>
                    <a:pt x="7" y="14"/>
                  </a:cubicBezTo>
                  <a:cubicBezTo>
                    <a:pt x="8" y="16"/>
                    <a:pt x="12" y="14"/>
                    <a:pt x="10" y="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5" name="Freeform 1268"/>
            <p:cNvSpPr/>
            <p:nvPr/>
          </p:nvSpPr>
          <p:spPr bwMode="auto">
            <a:xfrm>
              <a:off x="4867" y="494"/>
              <a:ext cx="15" cy="25"/>
            </a:xfrm>
            <a:custGeom>
              <a:avLst/>
              <a:gdLst>
                <a:gd name="T0" fmla="*/ 11 w 12"/>
                <a:gd name="T1" fmla="*/ 16 h 20"/>
                <a:gd name="T2" fmla="*/ 4 w 12"/>
                <a:gd name="T3" fmla="*/ 2 h 20"/>
                <a:gd name="T4" fmla="*/ 1 w 12"/>
                <a:gd name="T5" fmla="*/ 4 h 20"/>
                <a:gd name="T6" fmla="*/ 7 w 12"/>
                <a:gd name="T7" fmla="*/ 18 h 20"/>
                <a:gd name="T8" fmla="*/ 11 w 12"/>
                <a:gd name="T9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0">
                  <a:moveTo>
                    <a:pt x="11" y="16"/>
                  </a:moveTo>
                  <a:cubicBezTo>
                    <a:pt x="9" y="11"/>
                    <a:pt x="7" y="7"/>
                    <a:pt x="4" y="2"/>
                  </a:cubicBezTo>
                  <a:cubicBezTo>
                    <a:pt x="3" y="0"/>
                    <a:pt x="0" y="2"/>
                    <a:pt x="1" y="4"/>
                  </a:cubicBezTo>
                  <a:cubicBezTo>
                    <a:pt x="3" y="9"/>
                    <a:pt x="5" y="14"/>
                    <a:pt x="7" y="18"/>
                  </a:cubicBezTo>
                  <a:cubicBezTo>
                    <a:pt x="9" y="20"/>
                    <a:pt x="12" y="18"/>
                    <a:pt x="11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6" name="Freeform 1269"/>
            <p:cNvSpPr/>
            <p:nvPr/>
          </p:nvSpPr>
          <p:spPr bwMode="auto">
            <a:xfrm>
              <a:off x="4887" y="481"/>
              <a:ext cx="8" cy="27"/>
            </a:xfrm>
            <a:custGeom>
              <a:avLst/>
              <a:gdLst>
                <a:gd name="T0" fmla="*/ 6 w 7"/>
                <a:gd name="T1" fmla="*/ 19 h 22"/>
                <a:gd name="T2" fmla="*/ 5 w 7"/>
                <a:gd name="T3" fmla="*/ 2 h 22"/>
                <a:gd name="T4" fmla="*/ 0 w 7"/>
                <a:gd name="T5" fmla="*/ 2 h 22"/>
                <a:gd name="T6" fmla="*/ 3 w 7"/>
                <a:gd name="T7" fmla="*/ 20 h 22"/>
                <a:gd name="T8" fmla="*/ 6 w 7"/>
                <a:gd name="T9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2">
                  <a:moveTo>
                    <a:pt x="6" y="19"/>
                  </a:moveTo>
                  <a:cubicBezTo>
                    <a:pt x="5" y="13"/>
                    <a:pt x="4" y="8"/>
                    <a:pt x="5" y="2"/>
                  </a:cubicBezTo>
                  <a:cubicBezTo>
                    <a:pt x="5" y="0"/>
                    <a:pt x="1" y="0"/>
                    <a:pt x="0" y="2"/>
                  </a:cubicBezTo>
                  <a:cubicBezTo>
                    <a:pt x="0" y="8"/>
                    <a:pt x="1" y="14"/>
                    <a:pt x="3" y="20"/>
                  </a:cubicBezTo>
                  <a:cubicBezTo>
                    <a:pt x="3" y="22"/>
                    <a:pt x="7" y="21"/>
                    <a:pt x="6" y="1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7" name="Freeform 1270"/>
            <p:cNvSpPr/>
            <p:nvPr/>
          </p:nvSpPr>
          <p:spPr bwMode="auto">
            <a:xfrm>
              <a:off x="4908" y="501"/>
              <a:ext cx="7" cy="4"/>
            </a:xfrm>
            <a:custGeom>
              <a:avLst/>
              <a:gdLst>
                <a:gd name="T0" fmla="*/ 3 w 5"/>
                <a:gd name="T1" fmla="*/ 4 h 4"/>
                <a:gd name="T2" fmla="*/ 3 w 5"/>
                <a:gd name="T3" fmla="*/ 0 h 4"/>
                <a:gd name="T4" fmla="*/ 3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5" y="4"/>
                    <a:pt x="5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8" name="Freeform 1271"/>
            <p:cNvSpPr/>
            <p:nvPr/>
          </p:nvSpPr>
          <p:spPr bwMode="auto">
            <a:xfrm>
              <a:off x="4935" y="496"/>
              <a:ext cx="6" cy="5"/>
            </a:xfrm>
            <a:custGeom>
              <a:avLst/>
              <a:gdLst>
                <a:gd name="T0" fmla="*/ 2 w 5"/>
                <a:gd name="T1" fmla="*/ 4 h 4"/>
                <a:gd name="T2" fmla="*/ 2 w 5"/>
                <a:gd name="T3" fmla="*/ 0 h 4"/>
                <a:gd name="T4" fmla="*/ 2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5" y="4"/>
                    <a:pt x="5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9" name="Freeform 1272"/>
            <p:cNvSpPr/>
            <p:nvPr/>
          </p:nvSpPr>
          <p:spPr bwMode="auto">
            <a:xfrm>
              <a:off x="4901" y="472"/>
              <a:ext cx="11" cy="24"/>
            </a:xfrm>
            <a:custGeom>
              <a:avLst/>
              <a:gdLst>
                <a:gd name="T0" fmla="*/ 9 w 9"/>
                <a:gd name="T1" fmla="*/ 15 h 19"/>
                <a:gd name="T2" fmla="*/ 5 w 9"/>
                <a:gd name="T3" fmla="*/ 2 h 19"/>
                <a:gd name="T4" fmla="*/ 1 w 9"/>
                <a:gd name="T5" fmla="*/ 3 h 19"/>
                <a:gd name="T6" fmla="*/ 5 w 9"/>
                <a:gd name="T7" fmla="*/ 16 h 19"/>
                <a:gd name="T8" fmla="*/ 9 w 9"/>
                <a:gd name="T9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9">
                  <a:moveTo>
                    <a:pt x="9" y="15"/>
                  </a:moveTo>
                  <a:cubicBezTo>
                    <a:pt x="8" y="11"/>
                    <a:pt x="6" y="6"/>
                    <a:pt x="5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2" y="8"/>
                    <a:pt x="4" y="12"/>
                    <a:pt x="5" y="16"/>
                  </a:cubicBezTo>
                  <a:cubicBezTo>
                    <a:pt x="6" y="19"/>
                    <a:pt x="9" y="18"/>
                    <a:pt x="9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0" name="Freeform 1273"/>
            <p:cNvSpPr/>
            <p:nvPr/>
          </p:nvSpPr>
          <p:spPr bwMode="auto">
            <a:xfrm>
              <a:off x="4921" y="477"/>
              <a:ext cx="9" cy="15"/>
            </a:xfrm>
            <a:custGeom>
              <a:avLst/>
              <a:gdLst>
                <a:gd name="T0" fmla="*/ 8 w 8"/>
                <a:gd name="T1" fmla="*/ 9 h 12"/>
                <a:gd name="T2" fmla="*/ 5 w 8"/>
                <a:gd name="T3" fmla="*/ 3 h 12"/>
                <a:gd name="T4" fmla="*/ 1 w 8"/>
                <a:gd name="T5" fmla="*/ 5 h 12"/>
                <a:gd name="T6" fmla="*/ 5 w 8"/>
                <a:gd name="T7" fmla="*/ 11 h 12"/>
                <a:gd name="T8" fmla="*/ 7 w 8"/>
                <a:gd name="T9" fmla="*/ 11 h 12"/>
                <a:gd name="T10" fmla="*/ 8 w 8"/>
                <a:gd name="T11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2">
                  <a:moveTo>
                    <a:pt x="8" y="9"/>
                  </a:moveTo>
                  <a:cubicBezTo>
                    <a:pt x="7" y="7"/>
                    <a:pt x="6" y="5"/>
                    <a:pt x="5" y="3"/>
                  </a:cubicBezTo>
                  <a:cubicBezTo>
                    <a:pt x="4" y="0"/>
                    <a:pt x="0" y="2"/>
                    <a:pt x="1" y="5"/>
                  </a:cubicBezTo>
                  <a:cubicBezTo>
                    <a:pt x="3" y="7"/>
                    <a:pt x="4" y="9"/>
                    <a:pt x="5" y="11"/>
                  </a:cubicBezTo>
                  <a:cubicBezTo>
                    <a:pt x="5" y="12"/>
                    <a:pt x="7" y="12"/>
                    <a:pt x="7" y="11"/>
                  </a:cubicBezTo>
                  <a:cubicBezTo>
                    <a:pt x="8" y="11"/>
                    <a:pt x="8" y="10"/>
                    <a:pt x="8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1" name="Freeform 1274"/>
            <p:cNvSpPr/>
            <p:nvPr/>
          </p:nvSpPr>
          <p:spPr bwMode="auto">
            <a:xfrm>
              <a:off x="4945" y="497"/>
              <a:ext cx="6" cy="5"/>
            </a:xfrm>
            <a:custGeom>
              <a:avLst/>
              <a:gdLst>
                <a:gd name="T0" fmla="*/ 3 w 5"/>
                <a:gd name="T1" fmla="*/ 4 h 4"/>
                <a:gd name="T2" fmla="*/ 3 w 5"/>
                <a:gd name="T3" fmla="*/ 0 h 4"/>
                <a:gd name="T4" fmla="*/ 3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5" y="4"/>
                    <a:pt x="5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2" name="Freeform 1275"/>
            <p:cNvSpPr/>
            <p:nvPr/>
          </p:nvSpPr>
          <p:spPr bwMode="auto">
            <a:xfrm>
              <a:off x="4967" y="504"/>
              <a:ext cx="6" cy="5"/>
            </a:xfrm>
            <a:custGeom>
              <a:avLst/>
              <a:gdLst>
                <a:gd name="T0" fmla="*/ 3 w 5"/>
                <a:gd name="T1" fmla="*/ 4 h 4"/>
                <a:gd name="T2" fmla="*/ 3 w 5"/>
                <a:gd name="T3" fmla="*/ 0 h 4"/>
                <a:gd name="T4" fmla="*/ 3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5" y="4"/>
                    <a:pt x="5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3" name="Freeform 1276"/>
            <p:cNvSpPr/>
            <p:nvPr/>
          </p:nvSpPr>
          <p:spPr bwMode="auto">
            <a:xfrm>
              <a:off x="4950" y="503"/>
              <a:ext cx="6" cy="5"/>
            </a:xfrm>
            <a:custGeom>
              <a:avLst/>
              <a:gdLst>
                <a:gd name="T0" fmla="*/ 3 w 5"/>
                <a:gd name="T1" fmla="*/ 4 h 4"/>
                <a:gd name="T2" fmla="*/ 3 w 5"/>
                <a:gd name="T3" fmla="*/ 0 h 4"/>
                <a:gd name="T4" fmla="*/ 3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5" y="4"/>
                    <a:pt x="5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4" name="Freeform 1277"/>
            <p:cNvSpPr/>
            <p:nvPr/>
          </p:nvSpPr>
          <p:spPr bwMode="auto">
            <a:xfrm>
              <a:off x="4946" y="482"/>
              <a:ext cx="12" cy="22"/>
            </a:xfrm>
            <a:custGeom>
              <a:avLst/>
              <a:gdLst>
                <a:gd name="T0" fmla="*/ 9 w 10"/>
                <a:gd name="T1" fmla="*/ 13 h 18"/>
                <a:gd name="T2" fmla="*/ 5 w 10"/>
                <a:gd name="T3" fmla="*/ 2 h 18"/>
                <a:gd name="T4" fmla="*/ 1 w 10"/>
                <a:gd name="T5" fmla="*/ 3 h 18"/>
                <a:gd name="T6" fmla="*/ 5 w 10"/>
                <a:gd name="T7" fmla="*/ 15 h 18"/>
                <a:gd name="T8" fmla="*/ 9 w 10"/>
                <a:gd name="T9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8">
                  <a:moveTo>
                    <a:pt x="9" y="13"/>
                  </a:moveTo>
                  <a:cubicBezTo>
                    <a:pt x="7" y="10"/>
                    <a:pt x="6" y="6"/>
                    <a:pt x="5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2" y="7"/>
                    <a:pt x="4" y="11"/>
                    <a:pt x="5" y="15"/>
                  </a:cubicBezTo>
                  <a:cubicBezTo>
                    <a:pt x="7" y="18"/>
                    <a:pt x="10" y="16"/>
                    <a:pt x="9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5" name="Freeform 1278"/>
            <p:cNvSpPr/>
            <p:nvPr/>
          </p:nvSpPr>
          <p:spPr bwMode="auto">
            <a:xfrm>
              <a:off x="4966" y="503"/>
              <a:ext cx="7" cy="5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0 h 4"/>
                <a:gd name="T4" fmla="*/ 3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6" y="4"/>
                    <a:pt x="6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6" name="Freeform 1279"/>
            <p:cNvSpPr/>
            <p:nvPr/>
          </p:nvSpPr>
          <p:spPr bwMode="auto">
            <a:xfrm>
              <a:off x="4967" y="481"/>
              <a:ext cx="18" cy="27"/>
            </a:xfrm>
            <a:custGeom>
              <a:avLst/>
              <a:gdLst>
                <a:gd name="T0" fmla="*/ 13 w 15"/>
                <a:gd name="T1" fmla="*/ 17 h 22"/>
                <a:gd name="T2" fmla="*/ 4 w 15"/>
                <a:gd name="T3" fmla="*/ 2 h 22"/>
                <a:gd name="T4" fmla="*/ 2 w 15"/>
                <a:gd name="T5" fmla="*/ 5 h 22"/>
                <a:gd name="T6" fmla="*/ 9 w 15"/>
                <a:gd name="T7" fmla="*/ 20 h 22"/>
                <a:gd name="T8" fmla="*/ 13 w 15"/>
                <a:gd name="T9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2">
                  <a:moveTo>
                    <a:pt x="13" y="17"/>
                  </a:moveTo>
                  <a:cubicBezTo>
                    <a:pt x="9" y="13"/>
                    <a:pt x="9" y="6"/>
                    <a:pt x="4" y="2"/>
                  </a:cubicBezTo>
                  <a:cubicBezTo>
                    <a:pt x="3" y="0"/>
                    <a:pt x="0" y="3"/>
                    <a:pt x="2" y="5"/>
                  </a:cubicBezTo>
                  <a:cubicBezTo>
                    <a:pt x="6" y="9"/>
                    <a:pt x="6" y="15"/>
                    <a:pt x="9" y="20"/>
                  </a:cubicBezTo>
                  <a:cubicBezTo>
                    <a:pt x="11" y="22"/>
                    <a:pt x="15" y="20"/>
                    <a:pt x="13" y="1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7" name="Freeform 1280"/>
            <p:cNvSpPr/>
            <p:nvPr/>
          </p:nvSpPr>
          <p:spPr bwMode="auto">
            <a:xfrm>
              <a:off x="4988" y="482"/>
              <a:ext cx="13" cy="25"/>
            </a:xfrm>
            <a:custGeom>
              <a:avLst/>
              <a:gdLst>
                <a:gd name="T0" fmla="*/ 10 w 11"/>
                <a:gd name="T1" fmla="*/ 17 h 20"/>
                <a:gd name="T2" fmla="*/ 5 w 11"/>
                <a:gd name="T3" fmla="*/ 2 h 20"/>
                <a:gd name="T4" fmla="*/ 1 w 11"/>
                <a:gd name="T5" fmla="*/ 4 h 20"/>
                <a:gd name="T6" fmla="*/ 6 w 11"/>
                <a:gd name="T7" fmla="*/ 18 h 20"/>
                <a:gd name="T8" fmla="*/ 10 w 11"/>
                <a:gd name="T9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0">
                  <a:moveTo>
                    <a:pt x="10" y="17"/>
                  </a:moveTo>
                  <a:cubicBezTo>
                    <a:pt x="9" y="12"/>
                    <a:pt x="8" y="7"/>
                    <a:pt x="5" y="2"/>
                  </a:cubicBezTo>
                  <a:cubicBezTo>
                    <a:pt x="3" y="0"/>
                    <a:pt x="0" y="2"/>
                    <a:pt x="1" y="4"/>
                  </a:cubicBezTo>
                  <a:cubicBezTo>
                    <a:pt x="4" y="8"/>
                    <a:pt x="5" y="13"/>
                    <a:pt x="6" y="18"/>
                  </a:cubicBezTo>
                  <a:cubicBezTo>
                    <a:pt x="7" y="20"/>
                    <a:pt x="11" y="19"/>
                    <a:pt x="10" y="1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8" name="Freeform 1281"/>
            <p:cNvSpPr/>
            <p:nvPr/>
          </p:nvSpPr>
          <p:spPr bwMode="auto">
            <a:xfrm>
              <a:off x="5005" y="482"/>
              <a:ext cx="16" cy="26"/>
            </a:xfrm>
            <a:custGeom>
              <a:avLst/>
              <a:gdLst>
                <a:gd name="T0" fmla="*/ 12 w 13"/>
                <a:gd name="T1" fmla="*/ 16 h 21"/>
                <a:gd name="T2" fmla="*/ 5 w 13"/>
                <a:gd name="T3" fmla="*/ 2 h 21"/>
                <a:gd name="T4" fmla="*/ 1 w 13"/>
                <a:gd name="T5" fmla="*/ 4 h 21"/>
                <a:gd name="T6" fmla="*/ 9 w 13"/>
                <a:gd name="T7" fmla="*/ 19 h 21"/>
                <a:gd name="T8" fmla="*/ 12 w 13"/>
                <a:gd name="T9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1">
                  <a:moveTo>
                    <a:pt x="12" y="16"/>
                  </a:moveTo>
                  <a:cubicBezTo>
                    <a:pt x="9" y="12"/>
                    <a:pt x="7" y="7"/>
                    <a:pt x="5" y="2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9"/>
                    <a:pt x="6" y="14"/>
                    <a:pt x="9" y="19"/>
                  </a:cubicBezTo>
                  <a:cubicBezTo>
                    <a:pt x="10" y="21"/>
                    <a:pt x="13" y="19"/>
                    <a:pt x="12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9" name="Freeform 1282"/>
            <p:cNvSpPr/>
            <p:nvPr/>
          </p:nvSpPr>
          <p:spPr bwMode="auto">
            <a:xfrm>
              <a:off x="5029" y="498"/>
              <a:ext cx="11" cy="12"/>
            </a:xfrm>
            <a:custGeom>
              <a:avLst/>
              <a:gdLst>
                <a:gd name="T0" fmla="*/ 8 w 9"/>
                <a:gd name="T1" fmla="*/ 6 h 10"/>
                <a:gd name="T2" fmla="*/ 5 w 9"/>
                <a:gd name="T3" fmla="*/ 2 h 10"/>
                <a:gd name="T4" fmla="*/ 2 w 9"/>
                <a:gd name="T5" fmla="*/ 4 h 10"/>
                <a:gd name="T6" fmla="*/ 4 w 9"/>
                <a:gd name="T7" fmla="*/ 8 h 10"/>
                <a:gd name="T8" fmla="*/ 8 w 9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8" y="6"/>
                  </a:moveTo>
                  <a:cubicBezTo>
                    <a:pt x="7" y="5"/>
                    <a:pt x="6" y="3"/>
                    <a:pt x="5" y="2"/>
                  </a:cubicBezTo>
                  <a:cubicBezTo>
                    <a:pt x="4" y="0"/>
                    <a:pt x="0" y="2"/>
                    <a:pt x="2" y="4"/>
                  </a:cubicBezTo>
                  <a:cubicBezTo>
                    <a:pt x="3" y="6"/>
                    <a:pt x="3" y="7"/>
                    <a:pt x="4" y="8"/>
                  </a:cubicBezTo>
                  <a:cubicBezTo>
                    <a:pt x="5" y="10"/>
                    <a:pt x="9" y="8"/>
                    <a:pt x="8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0" name="Freeform 1283"/>
            <p:cNvSpPr/>
            <p:nvPr/>
          </p:nvSpPr>
          <p:spPr bwMode="auto">
            <a:xfrm>
              <a:off x="5050" y="488"/>
              <a:ext cx="19" cy="32"/>
            </a:xfrm>
            <a:custGeom>
              <a:avLst/>
              <a:gdLst>
                <a:gd name="T0" fmla="*/ 15 w 16"/>
                <a:gd name="T1" fmla="*/ 22 h 26"/>
                <a:gd name="T2" fmla="*/ 5 w 16"/>
                <a:gd name="T3" fmla="*/ 2 h 26"/>
                <a:gd name="T4" fmla="*/ 2 w 16"/>
                <a:gd name="T5" fmla="*/ 4 h 26"/>
                <a:gd name="T6" fmla="*/ 11 w 16"/>
                <a:gd name="T7" fmla="*/ 24 h 26"/>
                <a:gd name="T8" fmla="*/ 15 w 16"/>
                <a:gd name="T9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6">
                  <a:moveTo>
                    <a:pt x="15" y="22"/>
                  </a:moveTo>
                  <a:cubicBezTo>
                    <a:pt x="11" y="16"/>
                    <a:pt x="8" y="9"/>
                    <a:pt x="5" y="2"/>
                  </a:cubicBezTo>
                  <a:cubicBezTo>
                    <a:pt x="4" y="0"/>
                    <a:pt x="0" y="2"/>
                    <a:pt x="2" y="4"/>
                  </a:cubicBezTo>
                  <a:cubicBezTo>
                    <a:pt x="5" y="11"/>
                    <a:pt x="7" y="18"/>
                    <a:pt x="11" y="24"/>
                  </a:cubicBezTo>
                  <a:cubicBezTo>
                    <a:pt x="13" y="26"/>
                    <a:pt x="16" y="24"/>
                    <a:pt x="15" y="2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1" name="Freeform 1284"/>
            <p:cNvSpPr/>
            <p:nvPr/>
          </p:nvSpPr>
          <p:spPr bwMode="auto">
            <a:xfrm>
              <a:off x="5075" y="499"/>
              <a:ext cx="16" cy="20"/>
            </a:xfrm>
            <a:custGeom>
              <a:avLst/>
              <a:gdLst>
                <a:gd name="T0" fmla="*/ 12 w 13"/>
                <a:gd name="T1" fmla="*/ 12 h 16"/>
                <a:gd name="T2" fmla="*/ 4 w 13"/>
                <a:gd name="T3" fmla="*/ 2 h 16"/>
                <a:gd name="T4" fmla="*/ 3 w 13"/>
                <a:gd name="T5" fmla="*/ 5 h 16"/>
                <a:gd name="T6" fmla="*/ 8 w 13"/>
                <a:gd name="T7" fmla="*/ 13 h 16"/>
                <a:gd name="T8" fmla="*/ 12 w 13"/>
                <a:gd name="T9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6">
                  <a:moveTo>
                    <a:pt x="12" y="12"/>
                  </a:moveTo>
                  <a:cubicBezTo>
                    <a:pt x="11" y="8"/>
                    <a:pt x="8" y="4"/>
                    <a:pt x="4" y="2"/>
                  </a:cubicBezTo>
                  <a:cubicBezTo>
                    <a:pt x="2" y="0"/>
                    <a:pt x="0" y="4"/>
                    <a:pt x="3" y="5"/>
                  </a:cubicBezTo>
                  <a:cubicBezTo>
                    <a:pt x="5" y="7"/>
                    <a:pt x="7" y="10"/>
                    <a:pt x="8" y="13"/>
                  </a:cubicBezTo>
                  <a:cubicBezTo>
                    <a:pt x="9" y="16"/>
                    <a:pt x="13" y="15"/>
                    <a:pt x="12" y="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2" name="Freeform 1285"/>
            <p:cNvSpPr/>
            <p:nvPr/>
          </p:nvSpPr>
          <p:spPr bwMode="auto">
            <a:xfrm>
              <a:off x="5096" y="504"/>
              <a:ext cx="14" cy="20"/>
            </a:xfrm>
            <a:custGeom>
              <a:avLst/>
              <a:gdLst>
                <a:gd name="T0" fmla="*/ 10 w 11"/>
                <a:gd name="T1" fmla="*/ 12 h 16"/>
                <a:gd name="T2" fmla="*/ 5 w 11"/>
                <a:gd name="T3" fmla="*/ 2 h 16"/>
                <a:gd name="T4" fmla="*/ 2 w 11"/>
                <a:gd name="T5" fmla="*/ 5 h 16"/>
                <a:gd name="T6" fmla="*/ 7 w 11"/>
                <a:gd name="T7" fmla="*/ 13 h 16"/>
                <a:gd name="T8" fmla="*/ 10 w 11"/>
                <a:gd name="T9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6">
                  <a:moveTo>
                    <a:pt x="10" y="12"/>
                  </a:moveTo>
                  <a:cubicBezTo>
                    <a:pt x="10" y="9"/>
                    <a:pt x="8" y="5"/>
                    <a:pt x="5" y="2"/>
                  </a:cubicBezTo>
                  <a:cubicBezTo>
                    <a:pt x="3" y="0"/>
                    <a:pt x="0" y="3"/>
                    <a:pt x="2" y="5"/>
                  </a:cubicBezTo>
                  <a:cubicBezTo>
                    <a:pt x="4" y="7"/>
                    <a:pt x="6" y="10"/>
                    <a:pt x="7" y="13"/>
                  </a:cubicBezTo>
                  <a:cubicBezTo>
                    <a:pt x="7" y="16"/>
                    <a:pt x="11" y="15"/>
                    <a:pt x="10" y="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3" name="Freeform 1286"/>
            <p:cNvSpPr/>
            <p:nvPr/>
          </p:nvSpPr>
          <p:spPr bwMode="auto">
            <a:xfrm>
              <a:off x="5114" y="503"/>
              <a:ext cx="14" cy="23"/>
            </a:xfrm>
            <a:custGeom>
              <a:avLst/>
              <a:gdLst>
                <a:gd name="T0" fmla="*/ 10 w 11"/>
                <a:gd name="T1" fmla="*/ 15 h 19"/>
                <a:gd name="T2" fmla="*/ 5 w 11"/>
                <a:gd name="T3" fmla="*/ 2 h 19"/>
                <a:gd name="T4" fmla="*/ 1 w 11"/>
                <a:gd name="T5" fmla="*/ 4 h 19"/>
                <a:gd name="T6" fmla="*/ 6 w 11"/>
                <a:gd name="T7" fmla="*/ 16 h 19"/>
                <a:gd name="T8" fmla="*/ 10 w 11"/>
                <a:gd name="T9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9">
                  <a:moveTo>
                    <a:pt x="10" y="15"/>
                  </a:moveTo>
                  <a:cubicBezTo>
                    <a:pt x="9" y="11"/>
                    <a:pt x="7" y="7"/>
                    <a:pt x="5" y="2"/>
                  </a:cubicBezTo>
                  <a:cubicBezTo>
                    <a:pt x="4" y="0"/>
                    <a:pt x="0" y="2"/>
                    <a:pt x="1" y="4"/>
                  </a:cubicBezTo>
                  <a:cubicBezTo>
                    <a:pt x="3" y="8"/>
                    <a:pt x="5" y="12"/>
                    <a:pt x="6" y="16"/>
                  </a:cubicBezTo>
                  <a:cubicBezTo>
                    <a:pt x="7" y="19"/>
                    <a:pt x="11" y="18"/>
                    <a:pt x="10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4" name="Freeform 1287"/>
            <p:cNvSpPr/>
            <p:nvPr/>
          </p:nvSpPr>
          <p:spPr bwMode="auto">
            <a:xfrm>
              <a:off x="5139" y="504"/>
              <a:ext cx="10" cy="22"/>
            </a:xfrm>
            <a:custGeom>
              <a:avLst/>
              <a:gdLst>
                <a:gd name="T0" fmla="*/ 8 w 8"/>
                <a:gd name="T1" fmla="*/ 14 h 18"/>
                <a:gd name="T2" fmla="*/ 5 w 8"/>
                <a:gd name="T3" fmla="*/ 2 h 18"/>
                <a:gd name="T4" fmla="*/ 1 w 8"/>
                <a:gd name="T5" fmla="*/ 3 h 18"/>
                <a:gd name="T6" fmla="*/ 4 w 8"/>
                <a:gd name="T7" fmla="*/ 16 h 18"/>
                <a:gd name="T8" fmla="*/ 8 w 8"/>
                <a:gd name="T9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8">
                  <a:moveTo>
                    <a:pt x="8" y="14"/>
                  </a:moveTo>
                  <a:cubicBezTo>
                    <a:pt x="7" y="10"/>
                    <a:pt x="6" y="6"/>
                    <a:pt x="5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2" y="7"/>
                    <a:pt x="3" y="11"/>
                    <a:pt x="4" y="16"/>
                  </a:cubicBezTo>
                  <a:cubicBezTo>
                    <a:pt x="5" y="18"/>
                    <a:pt x="8" y="17"/>
                    <a:pt x="8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5" name="Freeform 1288"/>
            <p:cNvSpPr/>
            <p:nvPr/>
          </p:nvSpPr>
          <p:spPr bwMode="auto">
            <a:xfrm>
              <a:off x="5162" y="513"/>
              <a:ext cx="11" cy="17"/>
            </a:xfrm>
            <a:custGeom>
              <a:avLst/>
              <a:gdLst>
                <a:gd name="T0" fmla="*/ 9 w 9"/>
                <a:gd name="T1" fmla="*/ 11 h 14"/>
                <a:gd name="T2" fmla="*/ 5 w 9"/>
                <a:gd name="T3" fmla="*/ 2 h 14"/>
                <a:gd name="T4" fmla="*/ 2 w 9"/>
                <a:gd name="T5" fmla="*/ 5 h 14"/>
                <a:gd name="T6" fmla="*/ 4 w 9"/>
                <a:gd name="T7" fmla="*/ 11 h 14"/>
                <a:gd name="T8" fmla="*/ 9 w 9"/>
                <a:gd name="T9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4">
                  <a:moveTo>
                    <a:pt x="9" y="11"/>
                  </a:moveTo>
                  <a:cubicBezTo>
                    <a:pt x="8" y="8"/>
                    <a:pt x="7" y="5"/>
                    <a:pt x="5" y="2"/>
                  </a:cubicBezTo>
                  <a:cubicBezTo>
                    <a:pt x="3" y="0"/>
                    <a:pt x="0" y="3"/>
                    <a:pt x="2" y="5"/>
                  </a:cubicBezTo>
                  <a:cubicBezTo>
                    <a:pt x="3" y="7"/>
                    <a:pt x="4" y="9"/>
                    <a:pt x="4" y="11"/>
                  </a:cubicBezTo>
                  <a:cubicBezTo>
                    <a:pt x="5" y="14"/>
                    <a:pt x="9" y="14"/>
                    <a:pt x="9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6" name="Freeform 1289"/>
            <p:cNvSpPr/>
            <p:nvPr/>
          </p:nvSpPr>
          <p:spPr bwMode="auto">
            <a:xfrm>
              <a:off x="5184" y="521"/>
              <a:ext cx="15" cy="23"/>
            </a:xfrm>
            <a:custGeom>
              <a:avLst/>
              <a:gdLst>
                <a:gd name="T0" fmla="*/ 11 w 12"/>
                <a:gd name="T1" fmla="*/ 16 h 19"/>
                <a:gd name="T2" fmla="*/ 5 w 12"/>
                <a:gd name="T3" fmla="*/ 2 h 19"/>
                <a:gd name="T4" fmla="*/ 1 w 12"/>
                <a:gd name="T5" fmla="*/ 4 h 19"/>
                <a:gd name="T6" fmla="*/ 7 w 12"/>
                <a:gd name="T7" fmla="*/ 17 h 19"/>
                <a:gd name="T8" fmla="*/ 11 w 12"/>
                <a:gd name="T9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9">
                  <a:moveTo>
                    <a:pt x="11" y="16"/>
                  </a:moveTo>
                  <a:cubicBezTo>
                    <a:pt x="9" y="11"/>
                    <a:pt x="7" y="6"/>
                    <a:pt x="5" y="2"/>
                  </a:cubicBezTo>
                  <a:cubicBezTo>
                    <a:pt x="4" y="0"/>
                    <a:pt x="0" y="2"/>
                    <a:pt x="1" y="4"/>
                  </a:cubicBezTo>
                  <a:cubicBezTo>
                    <a:pt x="3" y="8"/>
                    <a:pt x="5" y="12"/>
                    <a:pt x="7" y="17"/>
                  </a:cubicBezTo>
                  <a:cubicBezTo>
                    <a:pt x="8" y="19"/>
                    <a:pt x="12" y="18"/>
                    <a:pt x="11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7" name="Freeform 1290"/>
            <p:cNvSpPr/>
            <p:nvPr/>
          </p:nvSpPr>
          <p:spPr bwMode="auto">
            <a:xfrm>
              <a:off x="5208" y="531"/>
              <a:ext cx="14" cy="20"/>
            </a:xfrm>
            <a:custGeom>
              <a:avLst/>
              <a:gdLst>
                <a:gd name="T0" fmla="*/ 10 w 11"/>
                <a:gd name="T1" fmla="*/ 11 h 16"/>
                <a:gd name="T2" fmla="*/ 5 w 11"/>
                <a:gd name="T3" fmla="*/ 2 h 16"/>
                <a:gd name="T4" fmla="*/ 1 w 11"/>
                <a:gd name="T5" fmla="*/ 4 h 16"/>
                <a:gd name="T6" fmla="*/ 7 w 11"/>
                <a:gd name="T7" fmla="*/ 14 h 16"/>
                <a:gd name="T8" fmla="*/ 10 w 11"/>
                <a:gd name="T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6">
                  <a:moveTo>
                    <a:pt x="10" y="11"/>
                  </a:moveTo>
                  <a:cubicBezTo>
                    <a:pt x="7" y="9"/>
                    <a:pt x="6" y="6"/>
                    <a:pt x="5" y="2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2" y="8"/>
                    <a:pt x="4" y="11"/>
                    <a:pt x="7" y="14"/>
                  </a:cubicBezTo>
                  <a:cubicBezTo>
                    <a:pt x="8" y="16"/>
                    <a:pt x="11" y="13"/>
                    <a:pt x="10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8" name="Freeform 1291"/>
            <p:cNvSpPr/>
            <p:nvPr/>
          </p:nvSpPr>
          <p:spPr bwMode="auto">
            <a:xfrm>
              <a:off x="5236" y="547"/>
              <a:ext cx="6" cy="6"/>
            </a:xfrm>
            <a:custGeom>
              <a:avLst/>
              <a:gdLst>
                <a:gd name="T0" fmla="*/ 2 w 5"/>
                <a:gd name="T1" fmla="*/ 5 h 5"/>
                <a:gd name="T2" fmla="*/ 2 w 5"/>
                <a:gd name="T3" fmla="*/ 0 h 5"/>
                <a:gd name="T4" fmla="*/ 2 w 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5"/>
                  </a:moveTo>
                  <a:cubicBezTo>
                    <a:pt x="5" y="5"/>
                    <a:pt x="5" y="0"/>
                    <a:pt x="2" y="0"/>
                  </a:cubicBezTo>
                  <a:cubicBezTo>
                    <a:pt x="0" y="0"/>
                    <a:pt x="0" y="5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9" name="Freeform 1292"/>
            <p:cNvSpPr/>
            <p:nvPr/>
          </p:nvSpPr>
          <p:spPr bwMode="auto">
            <a:xfrm>
              <a:off x="5239" y="531"/>
              <a:ext cx="12" cy="11"/>
            </a:xfrm>
            <a:custGeom>
              <a:avLst/>
              <a:gdLst>
                <a:gd name="T0" fmla="*/ 8 w 10"/>
                <a:gd name="T1" fmla="*/ 5 h 9"/>
                <a:gd name="T2" fmla="*/ 5 w 10"/>
                <a:gd name="T3" fmla="*/ 2 h 9"/>
                <a:gd name="T4" fmla="*/ 2 w 10"/>
                <a:gd name="T5" fmla="*/ 4 h 9"/>
                <a:gd name="T6" fmla="*/ 5 w 10"/>
                <a:gd name="T7" fmla="*/ 7 h 9"/>
                <a:gd name="T8" fmla="*/ 8 w 10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8" y="5"/>
                  </a:moveTo>
                  <a:cubicBezTo>
                    <a:pt x="7" y="4"/>
                    <a:pt x="6" y="3"/>
                    <a:pt x="5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3" y="5"/>
                    <a:pt x="4" y="6"/>
                    <a:pt x="5" y="7"/>
                  </a:cubicBezTo>
                  <a:cubicBezTo>
                    <a:pt x="7" y="9"/>
                    <a:pt x="10" y="6"/>
                    <a:pt x="8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0" name="Freeform 1293"/>
            <p:cNvSpPr/>
            <p:nvPr/>
          </p:nvSpPr>
          <p:spPr bwMode="auto">
            <a:xfrm>
              <a:off x="4794" y="416"/>
              <a:ext cx="79" cy="32"/>
            </a:xfrm>
            <a:custGeom>
              <a:avLst/>
              <a:gdLst>
                <a:gd name="T0" fmla="*/ 1 w 65"/>
                <a:gd name="T1" fmla="*/ 5 h 26"/>
                <a:gd name="T2" fmla="*/ 28 w 65"/>
                <a:gd name="T3" fmla="*/ 17 h 26"/>
                <a:gd name="T4" fmla="*/ 60 w 65"/>
                <a:gd name="T5" fmla="*/ 24 h 26"/>
                <a:gd name="T6" fmla="*/ 63 w 65"/>
                <a:gd name="T7" fmla="*/ 21 h 26"/>
                <a:gd name="T8" fmla="*/ 41 w 65"/>
                <a:gd name="T9" fmla="*/ 15 h 26"/>
                <a:gd name="T10" fmla="*/ 4 w 65"/>
                <a:gd name="T11" fmla="*/ 2 h 26"/>
                <a:gd name="T12" fmla="*/ 1 w 65"/>
                <a:gd name="T13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26">
                  <a:moveTo>
                    <a:pt x="1" y="5"/>
                  </a:moveTo>
                  <a:cubicBezTo>
                    <a:pt x="8" y="13"/>
                    <a:pt x="18" y="14"/>
                    <a:pt x="28" y="17"/>
                  </a:cubicBezTo>
                  <a:cubicBezTo>
                    <a:pt x="38" y="19"/>
                    <a:pt x="53" y="16"/>
                    <a:pt x="60" y="24"/>
                  </a:cubicBezTo>
                  <a:cubicBezTo>
                    <a:pt x="62" y="26"/>
                    <a:pt x="65" y="23"/>
                    <a:pt x="63" y="21"/>
                  </a:cubicBezTo>
                  <a:cubicBezTo>
                    <a:pt x="57" y="16"/>
                    <a:pt x="48" y="15"/>
                    <a:pt x="41" y="15"/>
                  </a:cubicBezTo>
                  <a:cubicBezTo>
                    <a:pt x="29" y="13"/>
                    <a:pt x="13" y="12"/>
                    <a:pt x="4" y="2"/>
                  </a:cubicBezTo>
                  <a:cubicBezTo>
                    <a:pt x="2" y="0"/>
                    <a:pt x="0" y="3"/>
                    <a:pt x="1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1" name="Freeform 1294"/>
            <p:cNvSpPr/>
            <p:nvPr/>
          </p:nvSpPr>
          <p:spPr bwMode="auto">
            <a:xfrm>
              <a:off x="4806" y="429"/>
              <a:ext cx="66" cy="24"/>
            </a:xfrm>
            <a:custGeom>
              <a:avLst/>
              <a:gdLst>
                <a:gd name="T0" fmla="*/ 2 w 54"/>
                <a:gd name="T1" fmla="*/ 5 h 20"/>
                <a:gd name="T2" fmla="*/ 51 w 54"/>
                <a:gd name="T3" fmla="*/ 19 h 20"/>
                <a:gd name="T4" fmla="*/ 52 w 54"/>
                <a:gd name="T5" fmla="*/ 15 h 20"/>
                <a:gd name="T6" fmla="*/ 4 w 54"/>
                <a:gd name="T7" fmla="*/ 1 h 20"/>
                <a:gd name="T8" fmla="*/ 2 w 54"/>
                <a:gd name="T9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0">
                  <a:moveTo>
                    <a:pt x="2" y="5"/>
                  </a:moveTo>
                  <a:cubicBezTo>
                    <a:pt x="17" y="13"/>
                    <a:pt x="35" y="15"/>
                    <a:pt x="51" y="19"/>
                  </a:cubicBezTo>
                  <a:cubicBezTo>
                    <a:pt x="53" y="20"/>
                    <a:pt x="54" y="16"/>
                    <a:pt x="52" y="15"/>
                  </a:cubicBezTo>
                  <a:cubicBezTo>
                    <a:pt x="36" y="11"/>
                    <a:pt x="19" y="9"/>
                    <a:pt x="4" y="1"/>
                  </a:cubicBezTo>
                  <a:cubicBezTo>
                    <a:pt x="2" y="0"/>
                    <a:pt x="0" y="4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2" name="Freeform 1295"/>
            <p:cNvSpPr/>
            <p:nvPr/>
          </p:nvSpPr>
          <p:spPr bwMode="auto">
            <a:xfrm>
              <a:off x="4835" y="423"/>
              <a:ext cx="25" cy="28"/>
            </a:xfrm>
            <a:custGeom>
              <a:avLst/>
              <a:gdLst>
                <a:gd name="T0" fmla="*/ 18 w 20"/>
                <a:gd name="T1" fmla="*/ 18 h 23"/>
                <a:gd name="T2" fmla="*/ 5 w 20"/>
                <a:gd name="T3" fmla="*/ 1 h 23"/>
                <a:gd name="T4" fmla="*/ 2 w 20"/>
                <a:gd name="T5" fmla="*/ 4 h 23"/>
                <a:gd name="T6" fmla="*/ 15 w 20"/>
                <a:gd name="T7" fmla="*/ 20 h 23"/>
                <a:gd name="T8" fmla="*/ 18 w 20"/>
                <a:gd name="T9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3">
                  <a:moveTo>
                    <a:pt x="18" y="18"/>
                  </a:moveTo>
                  <a:cubicBezTo>
                    <a:pt x="14" y="12"/>
                    <a:pt x="11" y="6"/>
                    <a:pt x="5" y="1"/>
                  </a:cubicBezTo>
                  <a:cubicBezTo>
                    <a:pt x="3" y="0"/>
                    <a:pt x="0" y="2"/>
                    <a:pt x="2" y="4"/>
                  </a:cubicBezTo>
                  <a:cubicBezTo>
                    <a:pt x="8" y="9"/>
                    <a:pt x="11" y="14"/>
                    <a:pt x="15" y="20"/>
                  </a:cubicBezTo>
                  <a:cubicBezTo>
                    <a:pt x="16" y="23"/>
                    <a:pt x="20" y="21"/>
                    <a:pt x="18" y="1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3" name="Freeform 1296"/>
            <p:cNvSpPr/>
            <p:nvPr/>
          </p:nvSpPr>
          <p:spPr bwMode="auto">
            <a:xfrm>
              <a:off x="4810" y="407"/>
              <a:ext cx="17" cy="31"/>
            </a:xfrm>
            <a:custGeom>
              <a:avLst/>
              <a:gdLst>
                <a:gd name="T0" fmla="*/ 14 w 14"/>
                <a:gd name="T1" fmla="*/ 23 h 26"/>
                <a:gd name="T2" fmla="*/ 5 w 14"/>
                <a:gd name="T3" fmla="*/ 2 h 26"/>
                <a:gd name="T4" fmla="*/ 1 w 14"/>
                <a:gd name="T5" fmla="*/ 4 h 26"/>
                <a:gd name="T6" fmla="*/ 10 w 14"/>
                <a:gd name="T7" fmla="*/ 24 h 26"/>
                <a:gd name="T8" fmla="*/ 14 w 14"/>
                <a:gd name="T9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6">
                  <a:moveTo>
                    <a:pt x="14" y="23"/>
                  </a:moveTo>
                  <a:cubicBezTo>
                    <a:pt x="11" y="15"/>
                    <a:pt x="9" y="9"/>
                    <a:pt x="5" y="2"/>
                  </a:cubicBezTo>
                  <a:cubicBezTo>
                    <a:pt x="4" y="0"/>
                    <a:pt x="0" y="2"/>
                    <a:pt x="1" y="4"/>
                  </a:cubicBezTo>
                  <a:cubicBezTo>
                    <a:pt x="5" y="10"/>
                    <a:pt x="8" y="17"/>
                    <a:pt x="10" y="24"/>
                  </a:cubicBezTo>
                  <a:cubicBezTo>
                    <a:pt x="11" y="26"/>
                    <a:pt x="14" y="25"/>
                    <a:pt x="14" y="2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4" name="Freeform 1297"/>
            <p:cNvSpPr/>
            <p:nvPr/>
          </p:nvSpPr>
          <p:spPr bwMode="auto">
            <a:xfrm>
              <a:off x="783" y="1292"/>
              <a:ext cx="243" cy="320"/>
            </a:xfrm>
            <a:custGeom>
              <a:avLst/>
              <a:gdLst>
                <a:gd name="T0" fmla="*/ 94 w 199"/>
                <a:gd name="T1" fmla="*/ 55 h 263"/>
                <a:gd name="T2" fmla="*/ 72 w 199"/>
                <a:gd name="T3" fmla="*/ 97 h 263"/>
                <a:gd name="T4" fmla="*/ 35 w 199"/>
                <a:gd name="T5" fmla="*/ 146 h 263"/>
                <a:gd name="T6" fmla="*/ 26 w 199"/>
                <a:gd name="T7" fmla="*/ 235 h 263"/>
                <a:gd name="T8" fmla="*/ 97 w 199"/>
                <a:gd name="T9" fmla="*/ 245 h 263"/>
                <a:gd name="T10" fmla="*/ 132 w 199"/>
                <a:gd name="T11" fmla="*/ 197 h 263"/>
                <a:gd name="T12" fmla="*/ 170 w 199"/>
                <a:gd name="T13" fmla="*/ 137 h 263"/>
                <a:gd name="T14" fmla="*/ 197 w 199"/>
                <a:gd name="T15" fmla="*/ 88 h 263"/>
                <a:gd name="T16" fmla="*/ 187 w 199"/>
                <a:gd name="T17" fmla="*/ 32 h 263"/>
                <a:gd name="T18" fmla="*/ 129 w 199"/>
                <a:gd name="T19" fmla="*/ 32 h 263"/>
                <a:gd name="T20" fmla="*/ 99 w 199"/>
                <a:gd name="T21" fmla="*/ 81 h 263"/>
                <a:gd name="T22" fmla="*/ 62 w 199"/>
                <a:gd name="T23" fmla="*/ 145 h 263"/>
                <a:gd name="T24" fmla="*/ 43 w 199"/>
                <a:gd name="T25" fmla="*/ 190 h 263"/>
                <a:gd name="T26" fmla="*/ 57 w 199"/>
                <a:gd name="T27" fmla="*/ 223 h 263"/>
                <a:gd name="T28" fmla="*/ 107 w 199"/>
                <a:gd name="T29" fmla="*/ 197 h 263"/>
                <a:gd name="T30" fmla="*/ 130 w 199"/>
                <a:gd name="T31" fmla="*/ 154 h 263"/>
                <a:gd name="T32" fmla="*/ 157 w 199"/>
                <a:gd name="T33" fmla="*/ 100 h 263"/>
                <a:gd name="T34" fmla="*/ 154 w 199"/>
                <a:gd name="T35" fmla="*/ 98 h 263"/>
                <a:gd name="T36" fmla="*/ 101 w 199"/>
                <a:gd name="T37" fmla="*/ 198 h 263"/>
                <a:gd name="T38" fmla="*/ 78 w 199"/>
                <a:gd name="T39" fmla="*/ 219 h 263"/>
                <a:gd name="T40" fmla="*/ 48 w 199"/>
                <a:gd name="T41" fmla="*/ 198 h 263"/>
                <a:gd name="T42" fmla="*/ 71 w 199"/>
                <a:gd name="T43" fmla="*/ 139 h 263"/>
                <a:gd name="T44" fmla="*/ 103 w 199"/>
                <a:gd name="T45" fmla="*/ 83 h 263"/>
                <a:gd name="T46" fmla="*/ 135 w 199"/>
                <a:gd name="T47" fmla="*/ 31 h 263"/>
                <a:gd name="T48" fmla="*/ 172 w 199"/>
                <a:gd name="T49" fmla="*/ 18 h 263"/>
                <a:gd name="T50" fmla="*/ 186 w 199"/>
                <a:gd name="T51" fmla="*/ 44 h 263"/>
                <a:gd name="T52" fmla="*/ 183 w 199"/>
                <a:gd name="T53" fmla="*/ 111 h 263"/>
                <a:gd name="T54" fmla="*/ 151 w 199"/>
                <a:gd name="T55" fmla="*/ 157 h 263"/>
                <a:gd name="T56" fmla="*/ 120 w 199"/>
                <a:gd name="T57" fmla="*/ 209 h 263"/>
                <a:gd name="T58" fmla="*/ 70 w 199"/>
                <a:gd name="T59" fmla="*/ 252 h 263"/>
                <a:gd name="T60" fmla="*/ 21 w 199"/>
                <a:gd name="T61" fmla="*/ 222 h 263"/>
                <a:gd name="T62" fmla="*/ 33 w 199"/>
                <a:gd name="T63" fmla="*/ 156 h 263"/>
                <a:gd name="T64" fmla="*/ 72 w 199"/>
                <a:gd name="T65" fmla="*/ 104 h 263"/>
                <a:gd name="T66" fmla="*/ 98 w 199"/>
                <a:gd name="T67" fmla="*/ 54 h 263"/>
                <a:gd name="T68" fmla="*/ 94 w 199"/>
                <a:gd name="T69" fmla="*/ 55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9" h="263">
                  <a:moveTo>
                    <a:pt x="94" y="55"/>
                  </a:moveTo>
                  <a:cubicBezTo>
                    <a:pt x="99" y="68"/>
                    <a:pt x="80" y="88"/>
                    <a:pt x="72" y="97"/>
                  </a:cubicBezTo>
                  <a:cubicBezTo>
                    <a:pt x="59" y="113"/>
                    <a:pt x="46" y="129"/>
                    <a:pt x="35" y="146"/>
                  </a:cubicBezTo>
                  <a:cubicBezTo>
                    <a:pt x="16" y="176"/>
                    <a:pt x="0" y="204"/>
                    <a:pt x="26" y="235"/>
                  </a:cubicBezTo>
                  <a:cubicBezTo>
                    <a:pt x="44" y="256"/>
                    <a:pt x="75" y="263"/>
                    <a:pt x="97" y="245"/>
                  </a:cubicBezTo>
                  <a:cubicBezTo>
                    <a:pt x="112" y="233"/>
                    <a:pt x="122" y="213"/>
                    <a:pt x="132" y="197"/>
                  </a:cubicBezTo>
                  <a:cubicBezTo>
                    <a:pt x="145" y="177"/>
                    <a:pt x="156" y="156"/>
                    <a:pt x="170" y="137"/>
                  </a:cubicBezTo>
                  <a:cubicBezTo>
                    <a:pt x="180" y="123"/>
                    <a:pt x="196" y="106"/>
                    <a:pt x="197" y="88"/>
                  </a:cubicBezTo>
                  <a:cubicBezTo>
                    <a:pt x="199" y="69"/>
                    <a:pt x="193" y="50"/>
                    <a:pt x="187" y="32"/>
                  </a:cubicBezTo>
                  <a:cubicBezTo>
                    <a:pt x="175" y="0"/>
                    <a:pt x="147" y="13"/>
                    <a:pt x="129" y="32"/>
                  </a:cubicBezTo>
                  <a:cubicBezTo>
                    <a:pt x="116" y="46"/>
                    <a:pt x="108" y="64"/>
                    <a:pt x="99" y="81"/>
                  </a:cubicBezTo>
                  <a:cubicBezTo>
                    <a:pt x="88" y="103"/>
                    <a:pt x="75" y="125"/>
                    <a:pt x="62" y="145"/>
                  </a:cubicBezTo>
                  <a:cubicBezTo>
                    <a:pt x="53" y="160"/>
                    <a:pt x="43" y="173"/>
                    <a:pt x="43" y="190"/>
                  </a:cubicBezTo>
                  <a:cubicBezTo>
                    <a:pt x="42" y="200"/>
                    <a:pt x="48" y="217"/>
                    <a:pt x="57" y="223"/>
                  </a:cubicBezTo>
                  <a:cubicBezTo>
                    <a:pt x="77" y="235"/>
                    <a:pt x="97" y="211"/>
                    <a:pt x="107" y="197"/>
                  </a:cubicBezTo>
                  <a:cubicBezTo>
                    <a:pt x="116" y="183"/>
                    <a:pt x="123" y="168"/>
                    <a:pt x="130" y="154"/>
                  </a:cubicBezTo>
                  <a:cubicBezTo>
                    <a:pt x="140" y="136"/>
                    <a:pt x="149" y="118"/>
                    <a:pt x="157" y="100"/>
                  </a:cubicBezTo>
                  <a:cubicBezTo>
                    <a:pt x="158" y="97"/>
                    <a:pt x="155" y="96"/>
                    <a:pt x="154" y="98"/>
                  </a:cubicBezTo>
                  <a:cubicBezTo>
                    <a:pt x="139" y="132"/>
                    <a:pt x="122" y="168"/>
                    <a:pt x="101" y="198"/>
                  </a:cubicBezTo>
                  <a:cubicBezTo>
                    <a:pt x="95" y="207"/>
                    <a:pt x="87" y="214"/>
                    <a:pt x="78" y="219"/>
                  </a:cubicBezTo>
                  <a:cubicBezTo>
                    <a:pt x="60" y="230"/>
                    <a:pt x="52" y="211"/>
                    <a:pt x="48" y="198"/>
                  </a:cubicBezTo>
                  <a:cubicBezTo>
                    <a:pt x="42" y="176"/>
                    <a:pt x="60" y="156"/>
                    <a:pt x="71" y="139"/>
                  </a:cubicBezTo>
                  <a:cubicBezTo>
                    <a:pt x="82" y="120"/>
                    <a:pt x="93" y="102"/>
                    <a:pt x="103" y="83"/>
                  </a:cubicBezTo>
                  <a:cubicBezTo>
                    <a:pt x="112" y="64"/>
                    <a:pt x="121" y="47"/>
                    <a:pt x="135" y="31"/>
                  </a:cubicBezTo>
                  <a:cubicBezTo>
                    <a:pt x="144" y="22"/>
                    <a:pt x="158" y="11"/>
                    <a:pt x="172" y="18"/>
                  </a:cubicBezTo>
                  <a:cubicBezTo>
                    <a:pt x="180" y="22"/>
                    <a:pt x="184" y="36"/>
                    <a:pt x="186" y="44"/>
                  </a:cubicBezTo>
                  <a:cubicBezTo>
                    <a:pt x="194" y="68"/>
                    <a:pt x="196" y="88"/>
                    <a:pt x="183" y="111"/>
                  </a:cubicBezTo>
                  <a:cubicBezTo>
                    <a:pt x="173" y="127"/>
                    <a:pt x="161" y="142"/>
                    <a:pt x="151" y="157"/>
                  </a:cubicBezTo>
                  <a:cubicBezTo>
                    <a:pt x="140" y="174"/>
                    <a:pt x="131" y="192"/>
                    <a:pt x="120" y="209"/>
                  </a:cubicBezTo>
                  <a:cubicBezTo>
                    <a:pt x="108" y="227"/>
                    <a:pt x="94" y="250"/>
                    <a:pt x="70" y="252"/>
                  </a:cubicBezTo>
                  <a:cubicBezTo>
                    <a:pt x="50" y="253"/>
                    <a:pt x="32" y="238"/>
                    <a:pt x="21" y="222"/>
                  </a:cubicBezTo>
                  <a:cubicBezTo>
                    <a:pt x="7" y="199"/>
                    <a:pt x="21" y="176"/>
                    <a:pt x="33" y="156"/>
                  </a:cubicBezTo>
                  <a:cubicBezTo>
                    <a:pt x="45" y="138"/>
                    <a:pt x="57" y="120"/>
                    <a:pt x="72" y="104"/>
                  </a:cubicBezTo>
                  <a:cubicBezTo>
                    <a:pt x="81" y="92"/>
                    <a:pt x="105" y="70"/>
                    <a:pt x="98" y="54"/>
                  </a:cubicBezTo>
                  <a:cubicBezTo>
                    <a:pt x="97" y="51"/>
                    <a:pt x="93" y="52"/>
                    <a:pt x="94" y="5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5" name="Freeform 1298"/>
            <p:cNvSpPr/>
            <p:nvPr/>
          </p:nvSpPr>
          <p:spPr bwMode="auto">
            <a:xfrm>
              <a:off x="770" y="2743"/>
              <a:ext cx="415" cy="376"/>
            </a:xfrm>
            <a:custGeom>
              <a:avLst/>
              <a:gdLst>
                <a:gd name="T0" fmla="*/ 120 w 341"/>
                <a:gd name="T1" fmla="*/ 253 h 309"/>
                <a:gd name="T2" fmla="*/ 35 w 341"/>
                <a:gd name="T3" fmla="*/ 180 h 309"/>
                <a:gd name="T4" fmla="*/ 40 w 341"/>
                <a:gd name="T5" fmla="*/ 71 h 309"/>
                <a:gd name="T6" fmla="*/ 157 w 341"/>
                <a:gd name="T7" fmla="*/ 11 h 309"/>
                <a:gd name="T8" fmla="*/ 299 w 341"/>
                <a:gd name="T9" fmla="*/ 40 h 309"/>
                <a:gd name="T10" fmla="*/ 326 w 341"/>
                <a:gd name="T11" fmla="*/ 159 h 309"/>
                <a:gd name="T12" fmla="*/ 242 w 341"/>
                <a:gd name="T13" fmla="*/ 234 h 309"/>
                <a:gd name="T14" fmla="*/ 215 w 341"/>
                <a:gd name="T15" fmla="*/ 242 h 309"/>
                <a:gd name="T16" fmla="*/ 189 w 341"/>
                <a:gd name="T17" fmla="*/ 248 h 309"/>
                <a:gd name="T18" fmla="*/ 190 w 341"/>
                <a:gd name="T19" fmla="*/ 268 h 309"/>
                <a:gd name="T20" fmla="*/ 223 w 341"/>
                <a:gd name="T21" fmla="*/ 289 h 309"/>
                <a:gd name="T22" fmla="*/ 247 w 341"/>
                <a:gd name="T23" fmla="*/ 286 h 309"/>
                <a:gd name="T24" fmla="*/ 250 w 341"/>
                <a:gd name="T25" fmla="*/ 291 h 309"/>
                <a:gd name="T26" fmla="*/ 231 w 341"/>
                <a:gd name="T27" fmla="*/ 300 h 309"/>
                <a:gd name="T28" fmla="*/ 129 w 341"/>
                <a:gd name="T29" fmla="*/ 255 h 309"/>
                <a:gd name="T30" fmla="*/ 126 w 341"/>
                <a:gd name="T31" fmla="*/ 257 h 309"/>
                <a:gd name="T32" fmla="*/ 199 w 341"/>
                <a:gd name="T33" fmla="*/ 304 h 309"/>
                <a:gd name="T34" fmla="*/ 260 w 341"/>
                <a:gd name="T35" fmla="*/ 285 h 309"/>
                <a:gd name="T36" fmla="*/ 259 w 341"/>
                <a:gd name="T37" fmla="*/ 282 h 309"/>
                <a:gd name="T38" fmla="*/ 237 w 341"/>
                <a:gd name="T39" fmla="*/ 284 h 309"/>
                <a:gd name="T40" fmla="*/ 194 w 341"/>
                <a:gd name="T41" fmla="*/ 266 h 309"/>
                <a:gd name="T42" fmla="*/ 211 w 341"/>
                <a:gd name="T43" fmla="*/ 247 h 309"/>
                <a:gd name="T44" fmla="*/ 243 w 341"/>
                <a:gd name="T45" fmla="*/ 238 h 309"/>
                <a:gd name="T46" fmla="*/ 317 w 341"/>
                <a:gd name="T47" fmla="*/ 187 h 309"/>
                <a:gd name="T48" fmla="*/ 333 w 341"/>
                <a:gd name="T49" fmla="*/ 91 h 309"/>
                <a:gd name="T50" fmla="*/ 269 w 341"/>
                <a:gd name="T51" fmla="*/ 17 h 309"/>
                <a:gd name="T52" fmla="*/ 150 w 341"/>
                <a:gd name="T53" fmla="*/ 8 h 309"/>
                <a:gd name="T54" fmla="*/ 47 w 341"/>
                <a:gd name="T55" fmla="*/ 55 h 309"/>
                <a:gd name="T56" fmla="*/ 57 w 341"/>
                <a:gd name="T57" fmla="*/ 225 h 309"/>
                <a:gd name="T58" fmla="*/ 120 w 341"/>
                <a:gd name="T59" fmla="*/ 257 h 309"/>
                <a:gd name="T60" fmla="*/ 120 w 341"/>
                <a:gd name="T61" fmla="*/ 253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1" h="309">
                  <a:moveTo>
                    <a:pt x="120" y="253"/>
                  </a:moveTo>
                  <a:cubicBezTo>
                    <a:pt x="77" y="255"/>
                    <a:pt x="50" y="215"/>
                    <a:pt x="35" y="180"/>
                  </a:cubicBezTo>
                  <a:cubicBezTo>
                    <a:pt x="20" y="145"/>
                    <a:pt x="18" y="104"/>
                    <a:pt x="40" y="71"/>
                  </a:cubicBezTo>
                  <a:cubicBezTo>
                    <a:pt x="64" y="33"/>
                    <a:pt x="115" y="18"/>
                    <a:pt x="157" y="11"/>
                  </a:cubicBezTo>
                  <a:cubicBezTo>
                    <a:pt x="204" y="2"/>
                    <a:pt x="262" y="8"/>
                    <a:pt x="299" y="40"/>
                  </a:cubicBezTo>
                  <a:cubicBezTo>
                    <a:pt x="333" y="70"/>
                    <a:pt x="339" y="118"/>
                    <a:pt x="326" y="159"/>
                  </a:cubicBezTo>
                  <a:cubicBezTo>
                    <a:pt x="314" y="198"/>
                    <a:pt x="279" y="221"/>
                    <a:pt x="242" y="234"/>
                  </a:cubicBezTo>
                  <a:cubicBezTo>
                    <a:pt x="234" y="237"/>
                    <a:pt x="224" y="240"/>
                    <a:pt x="215" y="242"/>
                  </a:cubicBezTo>
                  <a:cubicBezTo>
                    <a:pt x="207" y="244"/>
                    <a:pt x="197" y="244"/>
                    <a:pt x="189" y="248"/>
                  </a:cubicBezTo>
                  <a:cubicBezTo>
                    <a:pt x="179" y="253"/>
                    <a:pt x="186" y="262"/>
                    <a:pt x="190" y="268"/>
                  </a:cubicBezTo>
                  <a:cubicBezTo>
                    <a:pt x="197" y="279"/>
                    <a:pt x="211" y="288"/>
                    <a:pt x="223" y="289"/>
                  </a:cubicBezTo>
                  <a:cubicBezTo>
                    <a:pt x="231" y="290"/>
                    <a:pt x="239" y="288"/>
                    <a:pt x="247" y="286"/>
                  </a:cubicBezTo>
                  <a:cubicBezTo>
                    <a:pt x="259" y="283"/>
                    <a:pt x="255" y="286"/>
                    <a:pt x="250" y="291"/>
                  </a:cubicBezTo>
                  <a:cubicBezTo>
                    <a:pt x="245" y="296"/>
                    <a:pt x="238" y="298"/>
                    <a:pt x="231" y="300"/>
                  </a:cubicBezTo>
                  <a:cubicBezTo>
                    <a:pt x="192" y="309"/>
                    <a:pt x="151" y="287"/>
                    <a:pt x="129" y="255"/>
                  </a:cubicBezTo>
                  <a:cubicBezTo>
                    <a:pt x="128" y="253"/>
                    <a:pt x="124" y="255"/>
                    <a:pt x="126" y="257"/>
                  </a:cubicBezTo>
                  <a:cubicBezTo>
                    <a:pt x="143" y="283"/>
                    <a:pt x="168" y="300"/>
                    <a:pt x="199" y="304"/>
                  </a:cubicBezTo>
                  <a:cubicBezTo>
                    <a:pt x="221" y="307"/>
                    <a:pt x="248" y="305"/>
                    <a:pt x="260" y="285"/>
                  </a:cubicBezTo>
                  <a:cubicBezTo>
                    <a:pt x="261" y="283"/>
                    <a:pt x="260" y="282"/>
                    <a:pt x="259" y="282"/>
                  </a:cubicBezTo>
                  <a:cubicBezTo>
                    <a:pt x="251" y="281"/>
                    <a:pt x="244" y="283"/>
                    <a:pt x="237" y="284"/>
                  </a:cubicBezTo>
                  <a:cubicBezTo>
                    <a:pt x="219" y="288"/>
                    <a:pt x="204" y="280"/>
                    <a:pt x="194" y="266"/>
                  </a:cubicBezTo>
                  <a:cubicBezTo>
                    <a:pt x="183" y="252"/>
                    <a:pt x="199" y="249"/>
                    <a:pt x="211" y="247"/>
                  </a:cubicBezTo>
                  <a:cubicBezTo>
                    <a:pt x="222" y="246"/>
                    <a:pt x="233" y="242"/>
                    <a:pt x="243" y="238"/>
                  </a:cubicBezTo>
                  <a:cubicBezTo>
                    <a:pt x="272" y="228"/>
                    <a:pt x="299" y="212"/>
                    <a:pt x="317" y="187"/>
                  </a:cubicBezTo>
                  <a:cubicBezTo>
                    <a:pt x="336" y="160"/>
                    <a:pt x="341" y="123"/>
                    <a:pt x="333" y="91"/>
                  </a:cubicBezTo>
                  <a:cubicBezTo>
                    <a:pt x="326" y="57"/>
                    <a:pt x="301" y="31"/>
                    <a:pt x="269" y="17"/>
                  </a:cubicBezTo>
                  <a:cubicBezTo>
                    <a:pt x="232" y="1"/>
                    <a:pt x="190" y="0"/>
                    <a:pt x="150" y="8"/>
                  </a:cubicBezTo>
                  <a:cubicBezTo>
                    <a:pt x="114" y="14"/>
                    <a:pt x="73" y="28"/>
                    <a:pt x="47" y="55"/>
                  </a:cubicBezTo>
                  <a:cubicBezTo>
                    <a:pt x="0" y="103"/>
                    <a:pt x="20" y="179"/>
                    <a:pt x="57" y="225"/>
                  </a:cubicBezTo>
                  <a:cubicBezTo>
                    <a:pt x="72" y="245"/>
                    <a:pt x="94" y="258"/>
                    <a:pt x="120" y="257"/>
                  </a:cubicBezTo>
                  <a:cubicBezTo>
                    <a:pt x="122" y="257"/>
                    <a:pt x="122" y="253"/>
                    <a:pt x="120" y="25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6" name="Freeform 1299"/>
            <p:cNvSpPr/>
            <p:nvPr/>
          </p:nvSpPr>
          <p:spPr bwMode="auto">
            <a:xfrm>
              <a:off x="838" y="2808"/>
              <a:ext cx="35" cy="71"/>
            </a:xfrm>
            <a:custGeom>
              <a:avLst/>
              <a:gdLst>
                <a:gd name="T0" fmla="*/ 5 w 29"/>
                <a:gd name="T1" fmla="*/ 42 h 58"/>
                <a:gd name="T2" fmla="*/ 28 w 29"/>
                <a:gd name="T3" fmla="*/ 3 h 58"/>
                <a:gd name="T4" fmla="*/ 24 w 29"/>
                <a:gd name="T5" fmla="*/ 2 h 58"/>
                <a:gd name="T6" fmla="*/ 25 w 29"/>
                <a:gd name="T7" fmla="*/ 55 h 58"/>
                <a:gd name="T8" fmla="*/ 29 w 29"/>
                <a:gd name="T9" fmla="*/ 54 h 58"/>
                <a:gd name="T10" fmla="*/ 28 w 29"/>
                <a:gd name="T11" fmla="*/ 3 h 58"/>
                <a:gd name="T12" fmla="*/ 24 w 29"/>
                <a:gd name="T13" fmla="*/ 3 h 58"/>
                <a:gd name="T14" fmla="*/ 2 w 29"/>
                <a:gd name="T15" fmla="*/ 39 h 58"/>
                <a:gd name="T16" fmla="*/ 5 w 29"/>
                <a:gd name="T17" fmla="*/ 4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58">
                  <a:moveTo>
                    <a:pt x="5" y="42"/>
                  </a:moveTo>
                  <a:cubicBezTo>
                    <a:pt x="17" y="32"/>
                    <a:pt x="27" y="19"/>
                    <a:pt x="28" y="3"/>
                  </a:cubicBezTo>
                  <a:cubicBezTo>
                    <a:pt x="28" y="0"/>
                    <a:pt x="25" y="0"/>
                    <a:pt x="24" y="2"/>
                  </a:cubicBezTo>
                  <a:cubicBezTo>
                    <a:pt x="21" y="19"/>
                    <a:pt x="21" y="38"/>
                    <a:pt x="25" y="55"/>
                  </a:cubicBezTo>
                  <a:cubicBezTo>
                    <a:pt x="25" y="58"/>
                    <a:pt x="29" y="57"/>
                    <a:pt x="29" y="54"/>
                  </a:cubicBezTo>
                  <a:cubicBezTo>
                    <a:pt x="25" y="38"/>
                    <a:pt x="25" y="20"/>
                    <a:pt x="28" y="3"/>
                  </a:cubicBezTo>
                  <a:cubicBezTo>
                    <a:pt x="27" y="3"/>
                    <a:pt x="25" y="3"/>
                    <a:pt x="24" y="3"/>
                  </a:cubicBezTo>
                  <a:cubicBezTo>
                    <a:pt x="23" y="18"/>
                    <a:pt x="14" y="30"/>
                    <a:pt x="2" y="39"/>
                  </a:cubicBezTo>
                  <a:cubicBezTo>
                    <a:pt x="0" y="41"/>
                    <a:pt x="3" y="44"/>
                    <a:pt x="5" y="4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7" name="Freeform 1300"/>
            <p:cNvSpPr/>
            <p:nvPr/>
          </p:nvSpPr>
          <p:spPr bwMode="auto">
            <a:xfrm>
              <a:off x="893" y="2863"/>
              <a:ext cx="6" cy="5"/>
            </a:xfrm>
            <a:custGeom>
              <a:avLst/>
              <a:gdLst>
                <a:gd name="T0" fmla="*/ 2 w 5"/>
                <a:gd name="T1" fmla="*/ 4 h 4"/>
                <a:gd name="T2" fmla="*/ 2 w 5"/>
                <a:gd name="T3" fmla="*/ 0 h 4"/>
                <a:gd name="T4" fmla="*/ 2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5" y="4"/>
                    <a:pt x="5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8" name="Freeform 1301"/>
            <p:cNvSpPr/>
            <p:nvPr/>
          </p:nvSpPr>
          <p:spPr bwMode="auto">
            <a:xfrm>
              <a:off x="944" y="2780"/>
              <a:ext cx="101" cy="31"/>
            </a:xfrm>
            <a:custGeom>
              <a:avLst/>
              <a:gdLst>
                <a:gd name="T0" fmla="*/ 4 w 83"/>
                <a:gd name="T1" fmla="*/ 24 h 25"/>
                <a:gd name="T2" fmla="*/ 40 w 83"/>
                <a:gd name="T3" fmla="*/ 14 h 25"/>
                <a:gd name="T4" fmla="*/ 80 w 83"/>
                <a:gd name="T5" fmla="*/ 4 h 25"/>
                <a:gd name="T6" fmla="*/ 79 w 83"/>
                <a:gd name="T7" fmla="*/ 0 h 25"/>
                <a:gd name="T8" fmla="*/ 45 w 83"/>
                <a:gd name="T9" fmla="*/ 9 h 25"/>
                <a:gd name="T10" fmla="*/ 2 w 83"/>
                <a:gd name="T11" fmla="*/ 20 h 25"/>
                <a:gd name="T12" fmla="*/ 4 w 83"/>
                <a:gd name="T13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25">
                  <a:moveTo>
                    <a:pt x="4" y="24"/>
                  </a:moveTo>
                  <a:cubicBezTo>
                    <a:pt x="16" y="20"/>
                    <a:pt x="28" y="17"/>
                    <a:pt x="40" y="14"/>
                  </a:cubicBezTo>
                  <a:cubicBezTo>
                    <a:pt x="54" y="11"/>
                    <a:pt x="67" y="6"/>
                    <a:pt x="80" y="4"/>
                  </a:cubicBezTo>
                  <a:cubicBezTo>
                    <a:pt x="83" y="4"/>
                    <a:pt x="82" y="0"/>
                    <a:pt x="79" y="0"/>
                  </a:cubicBezTo>
                  <a:cubicBezTo>
                    <a:pt x="67" y="2"/>
                    <a:pt x="56" y="6"/>
                    <a:pt x="45" y="9"/>
                  </a:cubicBezTo>
                  <a:cubicBezTo>
                    <a:pt x="30" y="12"/>
                    <a:pt x="16" y="15"/>
                    <a:pt x="2" y="20"/>
                  </a:cubicBezTo>
                  <a:cubicBezTo>
                    <a:pt x="0" y="21"/>
                    <a:pt x="1" y="25"/>
                    <a:pt x="4" y="2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9" name="Freeform 1302"/>
            <p:cNvSpPr/>
            <p:nvPr/>
          </p:nvSpPr>
          <p:spPr bwMode="auto">
            <a:xfrm>
              <a:off x="971" y="2791"/>
              <a:ext cx="75" cy="27"/>
            </a:xfrm>
            <a:custGeom>
              <a:avLst/>
              <a:gdLst>
                <a:gd name="T0" fmla="*/ 3 w 62"/>
                <a:gd name="T1" fmla="*/ 22 h 22"/>
                <a:gd name="T2" fmla="*/ 32 w 62"/>
                <a:gd name="T3" fmla="*/ 14 h 22"/>
                <a:gd name="T4" fmla="*/ 60 w 62"/>
                <a:gd name="T5" fmla="*/ 4 h 22"/>
                <a:gd name="T6" fmla="*/ 60 w 62"/>
                <a:gd name="T7" fmla="*/ 0 h 22"/>
                <a:gd name="T8" fmla="*/ 35 w 62"/>
                <a:gd name="T9" fmla="*/ 9 h 22"/>
                <a:gd name="T10" fmla="*/ 2 w 62"/>
                <a:gd name="T11" fmla="*/ 18 h 22"/>
                <a:gd name="T12" fmla="*/ 3 w 62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22">
                  <a:moveTo>
                    <a:pt x="3" y="22"/>
                  </a:moveTo>
                  <a:cubicBezTo>
                    <a:pt x="13" y="19"/>
                    <a:pt x="22" y="17"/>
                    <a:pt x="32" y="14"/>
                  </a:cubicBezTo>
                  <a:cubicBezTo>
                    <a:pt x="41" y="11"/>
                    <a:pt x="50" y="5"/>
                    <a:pt x="60" y="4"/>
                  </a:cubicBezTo>
                  <a:cubicBezTo>
                    <a:pt x="62" y="4"/>
                    <a:pt x="62" y="0"/>
                    <a:pt x="60" y="0"/>
                  </a:cubicBezTo>
                  <a:cubicBezTo>
                    <a:pt x="51" y="1"/>
                    <a:pt x="43" y="6"/>
                    <a:pt x="35" y="9"/>
                  </a:cubicBezTo>
                  <a:cubicBezTo>
                    <a:pt x="24" y="12"/>
                    <a:pt x="13" y="15"/>
                    <a:pt x="2" y="18"/>
                  </a:cubicBezTo>
                  <a:cubicBezTo>
                    <a:pt x="0" y="18"/>
                    <a:pt x="1" y="22"/>
                    <a:pt x="3" y="2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0" name="Freeform 1303"/>
            <p:cNvSpPr/>
            <p:nvPr/>
          </p:nvSpPr>
          <p:spPr bwMode="auto">
            <a:xfrm>
              <a:off x="962" y="2807"/>
              <a:ext cx="89" cy="33"/>
            </a:xfrm>
            <a:custGeom>
              <a:avLst/>
              <a:gdLst>
                <a:gd name="T0" fmla="*/ 4 w 73"/>
                <a:gd name="T1" fmla="*/ 26 h 27"/>
                <a:gd name="T2" fmla="*/ 70 w 73"/>
                <a:gd name="T3" fmla="*/ 5 h 27"/>
                <a:gd name="T4" fmla="*/ 69 w 73"/>
                <a:gd name="T5" fmla="*/ 1 h 27"/>
                <a:gd name="T6" fmla="*/ 3 w 73"/>
                <a:gd name="T7" fmla="*/ 22 h 27"/>
                <a:gd name="T8" fmla="*/ 4 w 73"/>
                <a:gd name="T9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27">
                  <a:moveTo>
                    <a:pt x="4" y="26"/>
                  </a:moveTo>
                  <a:cubicBezTo>
                    <a:pt x="27" y="22"/>
                    <a:pt x="49" y="13"/>
                    <a:pt x="70" y="5"/>
                  </a:cubicBezTo>
                  <a:cubicBezTo>
                    <a:pt x="73" y="4"/>
                    <a:pt x="72" y="0"/>
                    <a:pt x="69" y="1"/>
                  </a:cubicBezTo>
                  <a:cubicBezTo>
                    <a:pt x="47" y="9"/>
                    <a:pt x="26" y="18"/>
                    <a:pt x="3" y="22"/>
                  </a:cubicBezTo>
                  <a:cubicBezTo>
                    <a:pt x="0" y="23"/>
                    <a:pt x="1" y="27"/>
                    <a:pt x="4" y="2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1" name="Freeform 1304"/>
            <p:cNvSpPr/>
            <p:nvPr/>
          </p:nvSpPr>
          <p:spPr bwMode="auto">
            <a:xfrm>
              <a:off x="970" y="2832"/>
              <a:ext cx="95" cy="29"/>
            </a:xfrm>
            <a:custGeom>
              <a:avLst/>
              <a:gdLst>
                <a:gd name="T0" fmla="*/ 3 w 78"/>
                <a:gd name="T1" fmla="*/ 24 h 24"/>
                <a:gd name="T2" fmla="*/ 75 w 78"/>
                <a:gd name="T3" fmla="*/ 5 h 24"/>
                <a:gd name="T4" fmla="*/ 74 w 78"/>
                <a:gd name="T5" fmla="*/ 1 h 24"/>
                <a:gd name="T6" fmla="*/ 2 w 78"/>
                <a:gd name="T7" fmla="*/ 20 h 24"/>
                <a:gd name="T8" fmla="*/ 3 w 78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24">
                  <a:moveTo>
                    <a:pt x="3" y="24"/>
                  </a:moveTo>
                  <a:cubicBezTo>
                    <a:pt x="27" y="17"/>
                    <a:pt x="51" y="11"/>
                    <a:pt x="75" y="5"/>
                  </a:cubicBezTo>
                  <a:cubicBezTo>
                    <a:pt x="78" y="4"/>
                    <a:pt x="77" y="0"/>
                    <a:pt x="74" y="1"/>
                  </a:cubicBezTo>
                  <a:cubicBezTo>
                    <a:pt x="50" y="7"/>
                    <a:pt x="26" y="13"/>
                    <a:pt x="2" y="20"/>
                  </a:cubicBezTo>
                  <a:cubicBezTo>
                    <a:pt x="0" y="20"/>
                    <a:pt x="1" y="24"/>
                    <a:pt x="3" y="2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2" name="Freeform 1305"/>
            <p:cNvSpPr/>
            <p:nvPr/>
          </p:nvSpPr>
          <p:spPr bwMode="auto">
            <a:xfrm>
              <a:off x="856" y="2913"/>
              <a:ext cx="44" cy="65"/>
            </a:xfrm>
            <a:custGeom>
              <a:avLst/>
              <a:gdLst>
                <a:gd name="T0" fmla="*/ 15 w 36"/>
                <a:gd name="T1" fmla="*/ 5 h 53"/>
                <a:gd name="T2" fmla="*/ 14 w 36"/>
                <a:gd name="T3" fmla="*/ 13 h 53"/>
                <a:gd name="T4" fmla="*/ 8 w 36"/>
                <a:gd name="T5" fmla="*/ 23 h 53"/>
                <a:gd name="T6" fmla="*/ 2 w 36"/>
                <a:gd name="T7" fmla="*/ 38 h 53"/>
                <a:gd name="T8" fmla="*/ 33 w 36"/>
                <a:gd name="T9" fmla="*/ 32 h 53"/>
                <a:gd name="T10" fmla="*/ 31 w 36"/>
                <a:gd name="T11" fmla="*/ 28 h 53"/>
                <a:gd name="T12" fmla="*/ 12 w 36"/>
                <a:gd name="T13" fmla="*/ 39 h 53"/>
                <a:gd name="T14" fmla="*/ 13 w 36"/>
                <a:gd name="T15" fmla="*/ 22 h 53"/>
                <a:gd name="T16" fmla="*/ 22 w 36"/>
                <a:gd name="T17" fmla="*/ 7 h 53"/>
                <a:gd name="T18" fmla="*/ 15 w 36"/>
                <a:gd name="T19" fmla="*/ 1 h 53"/>
                <a:gd name="T20" fmla="*/ 15 w 36"/>
                <a:gd name="T21" fmla="*/ 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53">
                  <a:moveTo>
                    <a:pt x="15" y="5"/>
                  </a:moveTo>
                  <a:cubicBezTo>
                    <a:pt x="22" y="4"/>
                    <a:pt x="15" y="11"/>
                    <a:pt x="14" y="13"/>
                  </a:cubicBezTo>
                  <a:cubicBezTo>
                    <a:pt x="12" y="16"/>
                    <a:pt x="10" y="20"/>
                    <a:pt x="8" y="23"/>
                  </a:cubicBezTo>
                  <a:cubicBezTo>
                    <a:pt x="5" y="27"/>
                    <a:pt x="1" y="33"/>
                    <a:pt x="2" y="38"/>
                  </a:cubicBezTo>
                  <a:cubicBezTo>
                    <a:pt x="5" y="53"/>
                    <a:pt x="28" y="35"/>
                    <a:pt x="33" y="32"/>
                  </a:cubicBezTo>
                  <a:cubicBezTo>
                    <a:pt x="36" y="31"/>
                    <a:pt x="34" y="27"/>
                    <a:pt x="31" y="28"/>
                  </a:cubicBezTo>
                  <a:cubicBezTo>
                    <a:pt x="25" y="32"/>
                    <a:pt x="19" y="37"/>
                    <a:pt x="12" y="39"/>
                  </a:cubicBezTo>
                  <a:cubicBezTo>
                    <a:pt x="0" y="43"/>
                    <a:pt x="11" y="25"/>
                    <a:pt x="13" y="22"/>
                  </a:cubicBezTo>
                  <a:cubicBezTo>
                    <a:pt x="16" y="17"/>
                    <a:pt x="20" y="13"/>
                    <a:pt x="22" y="7"/>
                  </a:cubicBezTo>
                  <a:cubicBezTo>
                    <a:pt x="25" y="3"/>
                    <a:pt x="19" y="0"/>
                    <a:pt x="15" y="1"/>
                  </a:cubicBezTo>
                  <a:cubicBezTo>
                    <a:pt x="12" y="1"/>
                    <a:pt x="12" y="5"/>
                    <a:pt x="15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3" name="Freeform 1306"/>
            <p:cNvSpPr/>
            <p:nvPr/>
          </p:nvSpPr>
          <p:spPr bwMode="auto">
            <a:xfrm>
              <a:off x="923" y="2946"/>
              <a:ext cx="6" cy="5"/>
            </a:xfrm>
            <a:custGeom>
              <a:avLst/>
              <a:gdLst>
                <a:gd name="T0" fmla="*/ 2 w 5"/>
                <a:gd name="T1" fmla="*/ 4 h 4"/>
                <a:gd name="T2" fmla="*/ 2 w 5"/>
                <a:gd name="T3" fmla="*/ 0 h 4"/>
                <a:gd name="T4" fmla="*/ 2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5" y="4"/>
                    <a:pt x="5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4" name="Freeform 1307"/>
            <p:cNvSpPr/>
            <p:nvPr/>
          </p:nvSpPr>
          <p:spPr bwMode="auto">
            <a:xfrm>
              <a:off x="987" y="2864"/>
              <a:ext cx="57" cy="29"/>
            </a:xfrm>
            <a:custGeom>
              <a:avLst/>
              <a:gdLst>
                <a:gd name="T0" fmla="*/ 4 w 47"/>
                <a:gd name="T1" fmla="*/ 22 h 23"/>
                <a:gd name="T2" fmla="*/ 44 w 47"/>
                <a:gd name="T3" fmla="*/ 5 h 23"/>
                <a:gd name="T4" fmla="*/ 42 w 47"/>
                <a:gd name="T5" fmla="*/ 2 h 23"/>
                <a:gd name="T6" fmla="*/ 2 w 47"/>
                <a:gd name="T7" fmla="*/ 18 h 23"/>
                <a:gd name="T8" fmla="*/ 4 w 47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3">
                  <a:moveTo>
                    <a:pt x="4" y="22"/>
                  </a:moveTo>
                  <a:cubicBezTo>
                    <a:pt x="17" y="17"/>
                    <a:pt x="32" y="14"/>
                    <a:pt x="44" y="5"/>
                  </a:cubicBezTo>
                  <a:cubicBezTo>
                    <a:pt x="47" y="4"/>
                    <a:pt x="44" y="0"/>
                    <a:pt x="42" y="2"/>
                  </a:cubicBezTo>
                  <a:cubicBezTo>
                    <a:pt x="31" y="10"/>
                    <a:pt x="16" y="13"/>
                    <a:pt x="2" y="18"/>
                  </a:cubicBezTo>
                  <a:cubicBezTo>
                    <a:pt x="0" y="19"/>
                    <a:pt x="1" y="23"/>
                    <a:pt x="4" y="2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5" name="Freeform 1308"/>
            <p:cNvSpPr/>
            <p:nvPr/>
          </p:nvSpPr>
          <p:spPr bwMode="auto">
            <a:xfrm>
              <a:off x="984" y="2883"/>
              <a:ext cx="65" cy="22"/>
            </a:xfrm>
            <a:custGeom>
              <a:avLst/>
              <a:gdLst>
                <a:gd name="T0" fmla="*/ 3 w 53"/>
                <a:gd name="T1" fmla="*/ 18 h 18"/>
                <a:gd name="T2" fmla="*/ 51 w 53"/>
                <a:gd name="T3" fmla="*/ 5 h 18"/>
                <a:gd name="T4" fmla="*/ 51 w 53"/>
                <a:gd name="T5" fmla="*/ 0 h 18"/>
                <a:gd name="T6" fmla="*/ 2 w 53"/>
                <a:gd name="T7" fmla="*/ 14 h 18"/>
                <a:gd name="T8" fmla="*/ 3 w 53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8">
                  <a:moveTo>
                    <a:pt x="3" y="18"/>
                  </a:moveTo>
                  <a:cubicBezTo>
                    <a:pt x="19" y="14"/>
                    <a:pt x="34" y="6"/>
                    <a:pt x="51" y="5"/>
                  </a:cubicBezTo>
                  <a:cubicBezTo>
                    <a:pt x="53" y="4"/>
                    <a:pt x="53" y="0"/>
                    <a:pt x="51" y="0"/>
                  </a:cubicBezTo>
                  <a:cubicBezTo>
                    <a:pt x="34" y="2"/>
                    <a:pt x="19" y="10"/>
                    <a:pt x="2" y="14"/>
                  </a:cubicBezTo>
                  <a:cubicBezTo>
                    <a:pt x="0" y="14"/>
                    <a:pt x="1" y="18"/>
                    <a:pt x="3" y="1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6" name="Freeform 1309"/>
            <p:cNvSpPr/>
            <p:nvPr/>
          </p:nvSpPr>
          <p:spPr bwMode="auto">
            <a:xfrm>
              <a:off x="997" y="2895"/>
              <a:ext cx="53" cy="22"/>
            </a:xfrm>
            <a:custGeom>
              <a:avLst/>
              <a:gdLst>
                <a:gd name="T0" fmla="*/ 3 w 44"/>
                <a:gd name="T1" fmla="*/ 18 h 18"/>
                <a:gd name="T2" fmla="*/ 21 w 44"/>
                <a:gd name="T3" fmla="*/ 11 h 18"/>
                <a:gd name="T4" fmla="*/ 40 w 44"/>
                <a:gd name="T5" fmla="*/ 6 h 18"/>
                <a:gd name="T6" fmla="*/ 42 w 44"/>
                <a:gd name="T7" fmla="*/ 3 h 18"/>
                <a:gd name="T8" fmla="*/ 25 w 44"/>
                <a:gd name="T9" fmla="*/ 5 h 18"/>
                <a:gd name="T10" fmla="*/ 2 w 44"/>
                <a:gd name="T11" fmla="*/ 13 h 18"/>
                <a:gd name="T12" fmla="*/ 3 w 44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18">
                  <a:moveTo>
                    <a:pt x="3" y="18"/>
                  </a:moveTo>
                  <a:cubicBezTo>
                    <a:pt x="9" y="15"/>
                    <a:pt x="15" y="13"/>
                    <a:pt x="21" y="11"/>
                  </a:cubicBezTo>
                  <a:cubicBezTo>
                    <a:pt x="25" y="10"/>
                    <a:pt x="36" y="4"/>
                    <a:pt x="40" y="6"/>
                  </a:cubicBezTo>
                  <a:cubicBezTo>
                    <a:pt x="42" y="8"/>
                    <a:pt x="44" y="4"/>
                    <a:pt x="42" y="3"/>
                  </a:cubicBezTo>
                  <a:cubicBezTo>
                    <a:pt x="37" y="0"/>
                    <a:pt x="29" y="4"/>
                    <a:pt x="25" y="5"/>
                  </a:cubicBezTo>
                  <a:cubicBezTo>
                    <a:pt x="17" y="8"/>
                    <a:pt x="10" y="11"/>
                    <a:pt x="2" y="13"/>
                  </a:cubicBezTo>
                  <a:cubicBezTo>
                    <a:pt x="0" y="14"/>
                    <a:pt x="1" y="18"/>
                    <a:pt x="3" y="1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7" name="Freeform 1310"/>
            <p:cNvSpPr/>
            <p:nvPr/>
          </p:nvSpPr>
          <p:spPr bwMode="auto">
            <a:xfrm>
              <a:off x="984" y="2932"/>
              <a:ext cx="6" cy="4"/>
            </a:xfrm>
            <a:custGeom>
              <a:avLst/>
              <a:gdLst>
                <a:gd name="T0" fmla="*/ 3 w 5"/>
                <a:gd name="T1" fmla="*/ 4 h 4"/>
                <a:gd name="T2" fmla="*/ 3 w 5"/>
                <a:gd name="T3" fmla="*/ 0 h 4"/>
                <a:gd name="T4" fmla="*/ 3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5" y="4"/>
                    <a:pt x="5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8" name="Freeform 1311"/>
            <p:cNvSpPr/>
            <p:nvPr/>
          </p:nvSpPr>
          <p:spPr bwMode="auto">
            <a:xfrm>
              <a:off x="906" y="2974"/>
              <a:ext cx="54" cy="53"/>
            </a:xfrm>
            <a:custGeom>
              <a:avLst/>
              <a:gdLst>
                <a:gd name="T0" fmla="*/ 5 w 44"/>
                <a:gd name="T1" fmla="*/ 13 h 43"/>
                <a:gd name="T2" fmla="*/ 12 w 44"/>
                <a:gd name="T3" fmla="*/ 8 h 43"/>
                <a:gd name="T4" fmla="*/ 12 w 44"/>
                <a:gd name="T5" fmla="*/ 12 h 43"/>
                <a:gd name="T6" fmla="*/ 7 w 44"/>
                <a:gd name="T7" fmla="*/ 16 h 43"/>
                <a:gd name="T8" fmla="*/ 7 w 44"/>
                <a:gd name="T9" fmla="*/ 19 h 43"/>
                <a:gd name="T10" fmla="*/ 34 w 44"/>
                <a:gd name="T11" fmla="*/ 25 h 43"/>
                <a:gd name="T12" fmla="*/ 22 w 44"/>
                <a:gd name="T13" fmla="*/ 36 h 43"/>
                <a:gd name="T14" fmla="*/ 13 w 44"/>
                <a:gd name="T15" fmla="*/ 37 h 43"/>
                <a:gd name="T16" fmla="*/ 10 w 44"/>
                <a:gd name="T17" fmla="*/ 36 h 43"/>
                <a:gd name="T18" fmla="*/ 9 w 44"/>
                <a:gd name="T19" fmla="*/ 36 h 43"/>
                <a:gd name="T20" fmla="*/ 6 w 44"/>
                <a:gd name="T21" fmla="*/ 33 h 43"/>
                <a:gd name="T22" fmla="*/ 5 w 44"/>
                <a:gd name="T23" fmla="*/ 38 h 43"/>
                <a:gd name="T24" fmla="*/ 6 w 44"/>
                <a:gd name="T25" fmla="*/ 40 h 43"/>
                <a:gd name="T26" fmla="*/ 38 w 44"/>
                <a:gd name="T27" fmla="*/ 30 h 43"/>
                <a:gd name="T28" fmla="*/ 9 w 44"/>
                <a:gd name="T29" fmla="*/ 16 h 43"/>
                <a:gd name="T30" fmla="*/ 9 w 44"/>
                <a:gd name="T31" fmla="*/ 19 h 43"/>
                <a:gd name="T32" fmla="*/ 17 w 44"/>
                <a:gd name="T33" fmla="*/ 6 h 43"/>
                <a:gd name="T34" fmla="*/ 2 w 44"/>
                <a:gd name="T35" fmla="*/ 10 h 43"/>
                <a:gd name="T36" fmla="*/ 5 w 44"/>
                <a:gd name="T37" fmla="*/ 1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43">
                  <a:moveTo>
                    <a:pt x="5" y="13"/>
                  </a:moveTo>
                  <a:cubicBezTo>
                    <a:pt x="7" y="11"/>
                    <a:pt x="9" y="9"/>
                    <a:pt x="12" y="8"/>
                  </a:cubicBezTo>
                  <a:cubicBezTo>
                    <a:pt x="14" y="9"/>
                    <a:pt x="14" y="10"/>
                    <a:pt x="12" y="12"/>
                  </a:cubicBezTo>
                  <a:cubicBezTo>
                    <a:pt x="11" y="13"/>
                    <a:pt x="9" y="14"/>
                    <a:pt x="7" y="16"/>
                  </a:cubicBezTo>
                  <a:cubicBezTo>
                    <a:pt x="6" y="16"/>
                    <a:pt x="6" y="18"/>
                    <a:pt x="7" y="19"/>
                  </a:cubicBezTo>
                  <a:cubicBezTo>
                    <a:pt x="14" y="23"/>
                    <a:pt x="29" y="18"/>
                    <a:pt x="34" y="25"/>
                  </a:cubicBezTo>
                  <a:cubicBezTo>
                    <a:pt x="38" y="31"/>
                    <a:pt x="25" y="35"/>
                    <a:pt x="22" y="36"/>
                  </a:cubicBezTo>
                  <a:cubicBezTo>
                    <a:pt x="19" y="36"/>
                    <a:pt x="16" y="37"/>
                    <a:pt x="13" y="37"/>
                  </a:cubicBezTo>
                  <a:cubicBezTo>
                    <a:pt x="12" y="37"/>
                    <a:pt x="11" y="37"/>
                    <a:pt x="10" y="36"/>
                  </a:cubicBezTo>
                  <a:cubicBezTo>
                    <a:pt x="7" y="36"/>
                    <a:pt x="9" y="37"/>
                    <a:pt x="9" y="36"/>
                  </a:cubicBezTo>
                  <a:cubicBezTo>
                    <a:pt x="11" y="34"/>
                    <a:pt x="8" y="31"/>
                    <a:pt x="6" y="33"/>
                  </a:cubicBezTo>
                  <a:cubicBezTo>
                    <a:pt x="5" y="35"/>
                    <a:pt x="4" y="36"/>
                    <a:pt x="5" y="38"/>
                  </a:cubicBezTo>
                  <a:cubicBezTo>
                    <a:pt x="5" y="39"/>
                    <a:pt x="6" y="39"/>
                    <a:pt x="6" y="40"/>
                  </a:cubicBezTo>
                  <a:cubicBezTo>
                    <a:pt x="16" y="43"/>
                    <a:pt x="34" y="40"/>
                    <a:pt x="38" y="30"/>
                  </a:cubicBezTo>
                  <a:cubicBezTo>
                    <a:pt x="44" y="15"/>
                    <a:pt x="15" y="19"/>
                    <a:pt x="9" y="16"/>
                  </a:cubicBezTo>
                  <a:cubicBezTo>
                    <a:pt x="9" y="17"/>
                    <a:pt x="9" y="18"/>
                    <a:pt x="9" y="19"/>
                  </a:cubicBezTo>
                  <a:cubicBezTo>
                    <a:pt x="13" y="17"/>
                    <a:pt x="20" y="12"/>
                    <a:pt x="17" y="6"/>
                  </a:cubicBezTo>
                  <a:cubicBezTo>
                    <a:pt x="13" y="0"/>
                    <a:pt x="5" y="8"/>
                    <a:pt x="2" y="10"/>
                  </a:cubicBezTo>
                  <a:cubicBezTo>
                    <a:pt x="0" y="12"/>
                    <a:pt x="3" y="15"/>
                    <a:pt x="5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9" name="Freeform 1312"/>
            <p:cNvSpPr/>
            <p:nvPr/>
          </p:nvSpPr>
          <p:spPr bwMode="auto">
            <a:xfrm>
              <a:off x="975" y="3010"/>
              <a:ext cx="7" cy="6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0" name="Freeform 1313"/>
            <p:cNvSpPr/>
            <p:nvPr/>
          </p:nvSpPr>
          <p:spPr bwMode="auto">
            <a:xfrm>
              <a:off x="1003" y="2934"/>
              <a:ext cx="63" cy="27"/>
            </a:xfrm>
            <a:custGeom>
              <a:avLst/>
              <a:gdLst>
                <a:gd name="T0" fmla="*/ 4 w 52"/>
                <a:gd name="T1" fmla="*/ 21 h 22"/>
                <a:gd name="T2" fmla="*/ 50 w 52"/>
                <a:gd name="T3" fmla="*/ 5 h 22"/>
                <a:gd name="T4" fmla="*/ 48 w 52"/>
                <a:gd name="T5" fmla="*/ 1 h 22"/>
                <a:gd name="T6" fmla="*/ 2 w 52"/>
                <a:gd name="T7" fmla="*/ 18 h 22"/>
                <a:gd name="T8" fmla="*/ 4 w 52"/>
                <a:gd name="T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2">
                  <a:moveTo>
                    <a:pt x="4" y="21"/>
                  </a:moveTo>
                  <a:cubicBezTo>
                    <a:pt x="19" y="15"/>
                    <a:pt x="34" y="9"/>
                    <a:pt x="50" y="5"/>
                  </a:cubicBezTo>
                  <a:cubicBezTo>
                    <a:pt x="52" y="5"/>
                    <a:pt x="51" y="0"/>
                    <a:pt x="48" y="1"/>
                  </a:cubicBezTo>
                  <a:cubicBezTo>
                    <a:pt x="33" y="5"/>
                    <a:pt x="17" y="11"/>
                    <a:pt x="2" y="18"/>
                  </a:cubicBezTo>
                  <a:cubicBezTo>
                    <a:pt x="0" y="19"/>
                    <a:pt x="2" y="22"/>
                    <a:pt x="4" y="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1" name="Freeform 1314"/>
            <p:cNvSpPr/>
            <p:nvPr/>
          </p:nvSpPr>
          <p:spPr bwMode="auto">
            <a:xfrm>
              <a:off x="1015" y="2947"/>
              <a:ext cx="61" cy="26"/>
            </a:xfrm>
            <a:custGeom>
              <a:avLst/>
              <a:gdLst>
                <a:gd name="T0" fmla="*/ 3 w 50"/>
                <a:gd name="T1" fmla="*/ 20 h 21"/>
                <a:gd name="T2" fmla="*/ 47 w 50"/>
                <a:gd name="T3" fmla="*/ 5 h 21"/>
                <a:gd name="T4" fmla="*/ 45 w 50"/>
                <a:gd name="T5" fmla="*/ 1 h 21"/>
                <a:gd name="T6" fmla="*/ 43 w 50"/>
                <a:gd name="T7" fmla="*/ 3 h 21"/>
                <a:gd name="T8" fmla="*/ 46 w 50"/>
                <a:gd name="T9" fmla="*/ 5 h 21"/>
                <a:gd name="T10" fmla="*/ 47 w 50"/>
                <a:gd name="T11" fmla="*/ 5 h 21"/>
                <a:gd name="T12" fmla="*/ 45 w 50"/>
                <a:gd name="T13" fmla="*/ 1 h 21"/>
                <a:gd name="T14" fmla="*/ 2 w 50"/>
                <a:gd name="T15" fmla="*/ 16 h 21"/>
                <a:gd name="T16" fmla="*/ 3 w 50"/>
                <a:gd name="T1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21">
                  <a:moveTo>
                    <a:pt x="3" y="20"/>
                  </a:moveTo>
                  <a:cubicBezTo>
                    <a:pt x="18" y="17"/>
                    <a:pt x="34" y="13"/>
                    <a:pt x="47" y="5"/>
                  </a:cubicBezTo>
                  <a:cubicBezTo>
                    <a:pt x="47" y="3"/>
                    <a:pt x="46" y="2"/>
                    <a:pt x="45" y="1"/>
                  </a:cubicBezTo>
                  <a:cubicBezTo>
                    <a:pt x="44" y="2"/>
                    <a:pt x="43" y="2"/>
                    <a:pt x="43" y="3"/>
                  </a:cubicBezTo>
                  <a:cubicBezTo>
                    <a:pt x="41" y="5"/>
                    <a:pt x="45" y="7"/>
                    <a:pt x="46" y="5"/>
                  </a:cubicBezTo>
                  <a:cubicBezTo>
                    <a:pt x="46" y="6"/>
                    <a:pt x="47" y="5"/>
                    <a:pt x="47" y="5"/>
                  </a:cubicBezTo>
                  <a:cubicBezTo>
                    <a:pt x="50" y="3"/>
                    <a:pt x="47" y="0"/>
                    <a:pt x="45" y="1"/>
                  </a:cubicBezTo>
                  <a:cubicBezTo>
                    <a:pt x="33" y="10"/>
                    <a:pt x="17" y="13"/>
                    <a:pt x="2" y="16"/>
                  </a:cubicBezTo>
                  <a:cubicBezTo>
                    <a:pt x="0" y="17"/>
                    <a:pt x="1" y="21"/>
                    <a:pt x="3" y="2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2" name="Freeform 1315"/>
            <p:cNvSpPr/>
            <p:nvPr/>
          </p:nvSpPr>
          <p:spPr bwMode="auto">
            <a:xfrm>
              <a:off x="1025" y="2968"/>
              <a:ext cx="46" cy="20"/>
            </a:xfrm>
            <a:custGeom>
              <a:avLst/>
              <a:gdLst>
                <a:gd name="T0" fmla="*/ 3 w 38"/>
                <a:gd name="T1" fmla="*/ 15 h 16"/>
                <a:gd name="T2" fmla="*/ 35 w 38"/>
                <a:gd name="T3" fmla="*/ 8 h 16"/>
                <a:gd name="T4" fmla="*/ 36 w 38"/>
                <a:gd name="T5" fmla="*/ 4 h 16"/>
                <a:gd name="T6" fmla="*/ 2 w 38"/>
                <a:gd name="T7" fmla="*/ 12 h 16"/>
                <a:gd name="T8" fmla="*/ 3 w 38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16">
                  <a:moveTo>
                    <a:pt x="3" y="15"/>
                  </a:moveTo>
                  <a:cubicBezTo>
                    <a:pt x="12" y="13"/>
                    <a:pt x="25" y="5"/>
                    <a:pt x="35" y="8"/>
                  </a:cubicBezTo>
                  <a:cubicBezTo>
                    <a:pt x="37" y="9"/>
                    <a:pt x="38" y="5"/>
                    <a:pt x="36" y="4"/>
                  </a:cubicBezTo>
                  <a:cubicBezTo>
                    <a:pt x="25" y="0"/>
                    <a:pt x="12" y="9"/>
                    <a:pt x="2" y="12"/>
                  </a:cubicBezTo>
                  <a:cubicBezTo>
                    <a:pt x="0" y="12"/>
                    <a:pt x="1" y="16"/>
                    <a:pt x="3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3" name="Freeform 1316"/>
            <p:cNvSpPr/>
            <p:nvPr/>
          </p:nvSpPr>
          <p:spPr bwMode="auto">
            <a:xfrm>
              <a:off x="1029" y="2984"/>
              <a:ext cx="41" cy="17"/>
            </a:xfrm>
            <a:custGeom>
              <a:avLst/>
              <a:gdLst>
                <a:gd name="T0" fmla="*/ 4 w 33"/>
                <a:gd name="T1" fmla="*/ 13 h 14"/>
                <a:gd name="T2" fmla="*/ 30 w 33"/>
                <a:gd name="T3" fmla="*/ 5 h 14"/>
                <a:gd name="T4" fmla="*/ 28 w 33"/>
                <a:gd name="T5" fmla="*/ 1 h 14"/>
                <a:gd name="T6" fmla="*/ 2 w 33"/>
                <a:gd name="T7" fmla="*/ 9 h 14"/>
                <a:gd name="T8" fmla="*/ 4 w 33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4">
                  <a:moveTo>
                    <a:pt x="4" y="13"/>
                  </a:moveTo>
                  <a:cubicBezTo>
                    <a:pt x="13" y="12"/>
                    <a:pt x="22" y="9"/>
                    <a:pt x="30" y="5"/>
                  </a:cubicBezTo>
                  <a:cubicBezTo>
                    <a:pt x="33" y="3"/>
                    <a:pt x="31" y="0"/>
                    <a:pt x="28" y="1"/>
                  </a:cubicBezTo>
                  <a:cubicBezTo>
                    <a:pt x="20" y="5"/>
                    <a:pt x="11" y="8"/>
                    <a:pt x="2" y="9"/>
                  </a:cubicBezTo>
                  <a:cubicBezTo>
                    <a:pt x="0" y="10"/>
                    <a:pt x="1" y="14"/>
                    <a:pt x="4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4" name="Freeform 1317"/>
            <p:cNvSpPr/>
            <p:nvPr/>
          </p:nvSpPr>
          <p:spPr bwMode="auto">
            <a:xfrm>
              <a:off x="4304" y="427"/>
              <a:ext cx="308" cy="297"/>
            </a:xfrm>
            <a:custGeom>
              <a:avLst/>
              <a:gdLst>
                <a:gd name="T0" fmla="*/ 92 w 253"/>
                <a:gd name="T1" fmla="*/ 4 h 243"/>
                <a:gd name="T2" fmla="*/ 5 w 253"/>
                <a:gd name="T3" fmla="*/ 132 h 243"/>
                <a:gd name="T4" fmla="*/ 43 w 253"/>
                <a:gd name="T5" fmla="*/ 206 h 243"/>
                <a:gd name="T6" fmla="*/ 134 w 253"/>
                <a:gd name="T7" fmla="*/ 242 h 243"/>
                <a:gd name="T8" fmla="*/ 225 w 253"/>
                <a:gd name="T9" fmla="*/ 205 h 243"/>
                <a:gd name="T10" fmla="*/ 245 w 253"/>
                <a:gd name="T11" fmla="*/ 109 h 243"/>
                <a:gd name="T12" fmla="*/ 194 w 253"/>
                <a:gd name="T13" fmla="*/ 27 h 243"/>
                <a:gd name="T14" fmla="*/ 86 w 253"/>
                <a:gd name="T15" fmla="*/ 12 h 243"/>
                <a:gd name="T16" fmla="*/ 87 w 253"/>
                <a:gd name="T17" fmla="*/ 16 h 243"/>
                <a:gd name="T18" fmla="*/ 188 w 253"/>
                <a:gd name="T19" fmla="*/ 28 h 243"/>
                <a:gd name="T20" fmla="*/ 241 w 253"/>
                <a:gd name="T21" fmla="*/ 110 h 243"/>
                <a:gd name="T22" fmla="*/ 220 w 253"/>
                <a:gd name="T23" fmla="*/ 205 h 243"/>
                <a:gd name="T24" fmla="*/ 123 w 253"/>
                <a:gd name="T25" fmla="*/ 237 h 243"/>
                <a:gd name="T26" fmla="*/ 43 w 253"/>
                <a:gd name="T27" fmla="*/ 200 h 243"/>
                <a:gd name="T28" fmla="*/ 9 w 253"/>
                <a:gd name="T29" fmla="*/ 124 h 243"/>
                <a:gd name="T30" fmla="*/ 93 w 253"/>
                <a:gd name="T31" fmla="*/ 8 h 243"/>
                <a:gd name="T32" fmla="*/ 92 w 253"/>
                <a:gd name="T33" fmla="*/ 4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3" h="243">
                  <a:moveTo>
                    <a:pt x="92" y="4"/>
                  </a:moveTo>
                  <a:cubicBezTo>
                    <a:pt x="35" y="18"/>
                    <a:pt x="0" y="75"/>
                    <a:pt x="5" y="132"/>
                  </a:cubicBezTo>
                  <a:cubicBezTo>
                    <a:pt x="8" y="160"/>
                    <a:pt x="25" y="185"/>
                    <a:pt x="43" y="206"/>
                  </a:cubicBezTo>
                  <a:cubicBezTo>
                    <a:pt x="67" y="233"/>
                    <a:pt x="100" y="241"/>
                    <a:pt x="134" y="242"/>
                  </a:cubicBezTo>
                  <a:cubicBezTo>
                    <a:pt x="167" y="243"/>
                    <a:pt x="202" y="229"/>
                    <a:pt x="225" y="205"/>
                  </a:cubicBezTo>
                  <a:cubicBezTo>
                    <a:pt x="250" y="179"/>
                    <a:pt x="253" y="142"/>
                    <a:pt x="245" y="109"/>
                  </a:cubicBezTo>
                  <a:cubicBezTo>
                    <a:pt x="237" y="76"/>
                    <a:pt x="223" y="47"/>
                    <a:pt x="194" y="27"/>
                  </a:cubicBezTo>
                  <a:cubicBezTo>
                    <a:pt x="162" y="4"/>
                    <a:pt x="123" y="0"/>
                    <a:pt x="86" y="12"/>
                  </a:cubicBezTo>
                  <a:cubicBezTo>
                    <a:pt x="84" y="13"/>
                    <a:pt x="84" y="17"/>
                    <a:pt x="87" y="16"/>
                  </a:cubicBezTo>
                  <a:cubicBezTo>
                    <a:pt x="123" y="4"/>
                    <a:pt x="156" y="9"/>
                    <a:pt x="188" y="28"/>
                  </a:cubicBezTo>
                  <a:cubicBezTo>
                    <a:pt x="219" y="47"/>
                    <a:pt x="232" y="77"/>
                    <a:pt x="241" y="110"/>
                  </a:cubicBezTo>
                  <a:cubicBezTo>
                    <a:pt x="250" y="144"/>
                    <a:pt x="244" y="179"/>
                    <a:pt x="220" y="205"/>
                  </a:cubicBezTo>
                  <a:cubicBezTo>
                    <a:pt x="195" y="230"/>
                    <a:pt x="157" y="239"/>
                    <a:pt x="123" y="237"/>
                  </a:cubicBezTo>
                  <a:cubicBezTo>
                    <a:pt x="91" y="236"/>
                    <a:pt x="65" y="224"/>
                    <a:pt x="43" y="200"/>
                  </a:cubicBezTo>
                  <a:cubicBezTo>
                    <a:pt x="24" y="179"/>
                    <a:pt x="11" y="153"/>
                    <a:pt x="9" y="124"/>
                  </a:cubicBezTo>
                  <a:cubicBezTo>
                    <a:pt x="6" y="72"/>
                    <a:pt x="42" y="20"/>
                    <a:pt x="93" y="8"/>
                  </a:cubicBezTo>
                  <a:cubicBezTo>
                    <a:pt x="95" y="7"/>
                    <a:pt x="94" y="4"/>
                    <a:pt x="9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5" name="Freeform 1318"/>
            <p:cNvSpPr/>
            <p:nvPr/>
          </p:nvSpPr>
          <p:spPr bwMode="auto">
            <a:xfrm>
              <a:off x="4293" y="366"/>
              <a:ext cx="137" cy="117"/>
            </a:xfrm>
            <a:custGeom>
              <a:avLst/>
              <a:gdLst>
                <a:gd name="T0" fmla="*/ 21 w 112"/>
                <a:gd name="T1" fmla="*/ 89 h 96"/>
                <a:gd name="T2" fmla="*/ 59 w 112"/>
                <a:gd name="T3" fmla="*/ 60 h 96"/>
                <a:gd name="T4" fmla="*/ 99 w 112"/>
                <a:gd name="T5" fmla="*/ 38 h 96"/>
                <a:gd name="T6" fmla="*/ 63 w 112"/>
                <a:gd name="T7" fmla="*/ 5 h 96"/>
                <a:gd name="T8" fmla="*/ 7 w 112"/>
                <a:gd name="T9" fmla="*/ 27 h 96"/>
                <a:gd name="T10" fmla="*/ 6 w 112"/>
                <a:gd name="T11" fmla="*/ 64 h 96"/>
                <a:gd name="T12" fmla="*/ 29 w 112"/>
                <a:gd name="T13" fmla="*/ 93 h 96"/>
                <a:gd name="T14" fmla="*/ 33 w 112"/>
                <a:gd name="T15" fmla="*/ 91 h 96"/>
                <a:gd name="T16" fmla="*/ 22 w 112"/>
                <a:gd name="T17" fmla="*/ 78 h 96"/>
                <a:gd name="T18" fmla="*/ 8 w 112"/>
                <a:gd name="T19" fmla="*/ 36 h 96"/>
                <a:gd name="T20" fmla="*/ 62 w 112"/>
                <a:gd name="T21" fmla="*/ 8 h 96"/>
                <a:gd name="T22" fmla="*/ 90 w 112"/>
                <a:gd name="T23" fmla="*/ 21 h 96"/>
                <a:gd name="T24" fmla="*/ 68 w 112"/>
                <a:gd name="T25" fmla="*/ 52 h 96"/>
                <a:gd name="T26" fmla="*/ 19 w 112"/>
                <a:gd name="T27" fmla="*/ 85 h 96"/>
                <a:gd name="T28" fmla="*/ 21 w 112"/>
                <a:gd name="T29" fmla="*/ 8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2" h="96">
                  <a:moveTo>
                    <a:pt x="21" y="89"/>
                  </a:moveTo>
                  <a:cubicBezTo>
                    <a:pt x="34" y="79"/>
                    <a:pt x="45" y="68"/>
                    <a:pt x="59" y="60"/>
                  </a:cubicBezTo>
                  <a:cubicBezTo>
                    <a:pt x="72" y="54"/>
                    <a:pt x="90" y="50"/>
                    <a:pt x="99" y="38"/>
                  </a:cubicBezTo>
                  <a:cubicBezTo>
                    <a:pt x="112" y="22"/>
                    <a:pt x="72" y="7"/>
                    <a:pt x="63" y="5"/>
                  </a:cubicBezTo>
                  <a:cubicBezTo>
                    <a:pt x="42" y="0"/>
                    <a:pt x="18" y="8"/>
                    <a:pt x="7" y="27"/>
                  </a:cubicBezTo>
                  <a:cubicBezTo>
                    <a:pt x="0" y="38"/>
                    <a:pt x="3" y="52"/>
                    <a:pt x="6" y="64"/>
                  </a:cubicBezTo>
                  <a:cubicBezTo>
                    <a:pt x="9" y="77"/>
                    <a:pt x="23" y="82"/>
                    <a:pt x="29" y="93"/>
                  </a:cubicBezTo>
                  <a:cubicBezTo>
                    <a:pt x="30" y="96"/>
                    <a:pt x="34" y="93"/>
                    <a:pt x="33" y="91"/>
                  </a:cubicBezTo>
                  <a:cubicBezTo>
                    <a:pt x="30" y="86"/>
                    <a:pt x="26" y="82"/>
                    <a:pt x="22" y="78"/>
                  </a:cubicBezTo>
                  <a:cubicBezTo>
                    <a:pt x="9" y="67"/>
                    <a:pt x="5" y="53"/>
                    <a:pt x="8" y="36"/>
                  </a:cubicBezTo>
                  <a:cubicBezTo>
                    <a:pt x="12" y="12"/>
                    <a:pt x="42" y="5"/>
                    <a:pt x="62" y="8"/>
                  </a:cubicBezTo>
                  <a:cubicBezTo>
                    <a:pt x="72" y="10"/>
                    <a:pt x="82" y="15"/>
                    <a:pt x="90" y="21"/>
                  </a:cubicBezTo>
                  <a:cubicBezTo>
                    <a:pt x="109" y="38"/>
                    <a:pt x="78" y="47"/>
                    <a:pt x="68" y="52"/>
                  </a:cubicBezTo>
                  <a:cubicBezTo>
                    <a:pt x="49" y="61"/>
                    <a:pt x="36" y="72"/>
                    <a:pt x="19" y="85"/>
                  </a:cubicBezTo>
                  <a:cubicBezTo>
                    <a:pt x="17" y="87"/>
                    <a:pt x="19" y="90"/>
                    <a:pt x="21" y="8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6" name="Freeform 1319"/>
            <p:cNvSpPr/>
            <p:nvPr/>
          </p:nvSpPr>
          <p:spPr bwMode="auto">
            <a:xfrm>
              <a:off x="4314" y="354"/>
              <a:ext cx="30" cy="33"/>
            </a:xfrm>
            <a:custGeom>
              <a:avLst/>
              <a:gdLst>
                <a:gd name="T0" fmla="*/ 6 w 25"/>
                <a:gd name="T1" fmla="*/ 16 h 27"/>
                <a:gd name="T2" fmla="*/ 7 w 25"/>
                <a:gd name="T3" fmla="*/ 6 h 27"/>
                <a:gd name="T4" fmla="*/ 16 w 25"/>
                <a:gd name="T5" fmla="*/ 8 h 27"/>
                <a:gd name="T6" fmla="*/ 20 w 25"/>
                <a:gd name="T7" fmla="*/ 18 h 27"/>
                <a:gd name="T8" fmla="*/ 9 w 25"/>
                <a:gd name="T9" fmla="*/ 22 h 27"/>
                <a:gd name="T10" fmla="*/ 11 w 25"/>
                <a:gd name="T11" fmla="*/ 25 h 27"/>
                <a:gd name="T12" fmla="*/ 19 w 25"/>
                <a:gd name="T13" fmla="*/ 22 h 27"/>
                <a:gd name="T14" fmla="*/ 24 w 25"/>
                <a:gd name="T15" fmla="*/ 19 h 27"/>
                <a:gd name="T16" fmla="*/ 24 w 25"/>
                <a:gd name="T17" fmla="*/ 13 h 27"/>
                <a:gd name="T18" fmla="*/ 18 w 25"/>
                <a:gd name="T19" fmla="*/ 4 h 27"/>
                <a:gd name="T20" fmla="*/ 5 w 25"/>
                <a:gd name="T21" fmla="*/ 3 h 27"/>
                <a:gd name="T22" fmla="*/ 2 w 25"/>
                <a:gd name="T23" fmla="*/ 18 h 27"/>
                <a:gd name="T24" fmla="*/ 6 w 25"/>
                <a:gd name="T25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7">
                  <a:moveTo>
                    <a:pt x="6" y="16"/>
                  </a:moveTo>
                  <a:cubicBezTo>
                    <a:pt x="5" y="13"/>
                    <a:pt x="4" y="9"/>
                    <a:pt x="7" y="6"/>
                  </a:cubicBezTo>
                  <a:cubicBezTo>
                    <a:pt x="10" y="4"/>
                    <a:pt x="14" y="6"/>
                    <a:pt x="16" y="8"/>
                  </a:cubicBezTo>
                  <a:cubicBezTo>
                    <a:pt x="18" y="10"/>
                    <a:pt x="23" y="17"/>
                    <a:pt x="20" y="18"/>
                  </a:cubicBezTo>
                  <a:cubicBezTo>
                    <a:pt x="16" y="19"/>
                    <a:pt x="12" y="20"/>
                    <a:pt x="9" y="22"/>
                  </a:cubicBezTo>
                  <a:cubicBezTo>
                    <a:pt x="7" y="23"/>
                    <a:pt x="9" y="27"/>
                    <a:pt x="11" y="25"/>
                  </a:cubicBezTo>
                  <a:cubicBezTo>
                    <a:pt x="13" y="24"/>
                    <a:pt x="16" y="23"/>
                    <a:pt x="19" y="22"/>
                  </a:cubicBezTo>
                  <a:cubicBezTo>
                    <a:pt x="21" y="22"/>
                    <a:pt x="23" y="21"/>
                    <a:pt x="24" y="19"/>
                  </a:cubicBezTo>
                  <a:cubicBezTo>
                    <a:pt x="25" y="18"/>
                    <a:pt x="25" y="15"/>
                    <a:pt x="24" y="13"/>
                  </a:cubicBezTo>
                  <a:cubicBezTo>
                    <a:pt x="23" y="10"/>
                    <a:pt x="21" y="6"/>
                    <a:pt x="18" y="4"/>
                  </a:cubicBezTo>
                  <a:cubicBezTo>
                    <a:pt x="15" y="1"/>
                    <a:pt x="9" y="0"/>
                    <a:pt x="5" y="3"/>
                  </a:cubicBezTo>
                  <a:cubicBezTo>
                    <a:pt x="0" y="6"/>
                    <a:pt x="0" y="13"/>
                    <a:pt x="2" y="18"/>
                  </a:cubicBezTo>
                  <a:cubicBezTo>
                    <a:pt x="3" y="20"/>
                    <a:pt x="7" y="19"/>
                    <a:pt x="6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7" name="Freeform 1320"/>
            <p:cNvSpPr/>
            <p:nvPr/>
          </p:nvSpPr>
          <p:spPr bwMode="auto">
            <a:xfrm>
              <a:off x="4472" y="357"/>
              <a:ext cx="155" cy="118"/>
            </a:xfrm>
            <a:custGeom>
              <a:avLst/>
              <a:gdLst>
                <a:gd name="T0" fmla="*/ 11 w 127"/>
                <a:gd name="T1" fmla="*/ 43 h 97"/>
                <a:gd name="T2" fmla="*/ 74 w 127"/>
                <a:gd name="T3" fmla="*/ 9 h 97"/>
                <a:gd name="T4" fmla="*/ 118 w 127"/>
                <a:gd name="T5" fmla="*/ 35 h 97"/>
                <a:gd name="T6" fmla="*/ 117 w 127"/>
                <a:gd name="T7" fmla="*/ 72 h 97"/>
                <a:gd name="T8" fmla="*/ 99 w 127"/>
                <a:gd name="T9" fmla="*/ 89 h 97"/>
                <a:gd name="T10" fmla="*/ 74 w 127"/>
                <a:gd name="T11" fmla="*/ 78 h 97"/>
                <a:gd name="T12" fmla="*/ 32 w 127"/>
                <a:gd name="T13" fmla="*/ 61 h 97"/>
                <a:gd name="T14" fmla="*/ 24 w 127"/>
                <a:gd name="T15" fmla="*/ 58 h 97"/>
                <a:gd name="T16" fmla="*/ 6 w 127"/>
                <a:gd name="T17" fmla="*/ 49 h 97"/>
                <a:gd name="T18" fmla="*/ 5 w 127"/>
                <a:gd name="T19" fmla="*/ 45 h 97"/>
                <a:gd name="T20" fmla="*/ 2 w 127"/>
                <a:gd name="T21" fmla="*/ 46 h 97"/>
                <a:gd name="T22" fmla="*/ 1 w 127"/>
                <a:gd name="T23" fmla="*/ 49 h 97"/>
                <a:gd name="T24" fmla="*/ 41 w 127"/>
                <a:gd name="T25" fmla="*/ 70 h 97"/>
                <a:gd name="T26" fmla="*/ 89 w 127"/>
                <a:gd name="T27" fmla="*/ 89 h 97"/>
                <a:gd name="T28" fmla="*/ 113 w 127"/>
                <a:gd name="T29" fmla="*/ 93 h 97"/>
                <a:gd name="T30" fmla="*/ 122 w 127"/>
                <a:gd name="T31" fmla="*/ 64 h 97"/>
                <a:gd name="T32" fmla="*/ 119 w 127"/>
                <a:gd name="T33" fmla="*/ 29 h 97"/>
                <a:gd name="T34" fmla="*/ 79 w 127"/>
                <a:gd name="T35" fmla="*/ 5 h 97"/>
                <a:gd name="T36" fmla="*/ 8 w 127"/>
                <a:gd name="T37" fmla="*/ 41 h 97"/>
                <a:gd name="T38" fmla="*/ 11 w 127"/>
                <a:gd name="T39" fmla="*/ 4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7" h="97">
                  <a:moveTo>
                    <a:pt x="11" y="43"/>
                  </a:moveTo>
                  <a:cubicBezTo>
                    <a:pt x="24" y="20"/>
                    <a:pt x="49" y="8"/>
                    <a:pt x="74" y="9"/>
                  </a:cubicBezTo>
                  <a:cubicBezTo>
                    <a:pt x="91" y="10"/>
                    <a:pt x="109" y="21"/>
                    <a:pt x="118" y="35"/>
                  </a:cubicBezTo>
                  <a:cubicBezTo>
                    <a:pt x="125" y="46"/>
                    <a:pt x="119" y="61"/>
                    <a:pt x="117" y="72"/>
                  </a:cubicBezTo>
                  <a:cubicBezTo>
                    <a:pt x="115" y="83"/>
                    <a:pt x="112" y="92"/>
                    <a:pt x="99" y="89"/>
                  </a:cubicBezTo>
                  <a:cubicBezTo>
                    <a:pt x="90" y="86"/>
                    <a:pt x="82" y="82"/>
                    <a:pt x="74" y="78"/>
                  </a:cubicBezTo>
                  <a:cubicBezTo>
                    <a:pt x="60" y="73"/>
                    <a:pt x="46" y="68"/>
                    <a:pt x="32" y="61"/>
                  </a:cubicBezTo>
                  <a:cubicBezTo>
                    <a:pt x="30" y="60"/>
                    <a:pt x="27" y="59"/>
                    <a:pt x="24" y="58"/>
                  </a:cubicBezTo>
                  <a:cubicBezTo>
                    <a:pt x="22" y="57"/>
                    <a:pt x="7" y="48"/>
                    <a:pt x="6" y="49"/>
                  </a:cubicBezTo>
                  <a:cubicBezTo>
                    <a:pt x="8" y="48"/>
                    <a:pt x="7" y="44"/>
                    <a:pt x="5" y="45"/>
                  </a:cubicBezTo>
                  <a:cubicBezTo>
                    <a:pt x="4" y="45"/>
                    <a:pt x="3" y="46"/>
                    <a:pt x="2" y="46"/>
                  </a:cubicBezTo>
                  <a:cubicBezTo>
                    <a:pt x="0" y="46"/>
                    <a:pt x="0" y="48"/>
                    <a:pt x="1" y="49"/>
                  </a:cubicBezTo>
                  <a:cubicBezTo>
                    <a:pt x="11" y="60"/>
                    <a:pt x="28" y="64"/>
                    <a:pt x="41" y="70"/>
                  </a:cubicBezTo>
                  <a:cubicBezTo>
                    <a:pt x="57" y="77"/>
                    <a:pt x="74" y="83"/>
                    <a:pt x="89" y="89"/>
                  </a:cubicBezTo>
                  <a:cubicBezTo>
                    <a:pt x="96" y="92"/>
                    <a:pt x="106" y="97"/>
                    <a:pt x="113" y="93"/>
                  </a:cubicBezTo>
                  <a:cubicBezTo>
                    <a:pt x="121" y="89"/>
                    <a:pt x="121" y="71"/>
                    <a:pt x="122" y="64"/>
                  </a:cubicBezTo>
                  <a:cubicBezTo>
                    <a:pt x="125" y="51"/>
                    <a:pt x="127" y="41"/>
                    <a:pt x="119" y="29"/>
                  </a:cubicBezTo>
                  <a:cubicBezTo>
                    <a:pt x="111" y="16"/>
                    <a:pt x="93" y="8"/>
                    <a:pt x="79" y="5"/>
                  </a:cubicBezTo>
                  <a:cubicBezTo>
                    <a:pt x="51" y="0"/>
                    <a:pt x="21" y="17"/>
                    <a:pt x="8" y="41"/>
                  </a:cubicBezTo>
                  <a:cubicBezTo>
                    <a:pt x="7" y="44"/>
                    <a:pt x="10" y="46"/>
                    <a:pt x="11" y="4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8" name="Freeform 1321"/>
            <p:cNvSpPr/>
            <p:nvPr/>
          </p:nvSpPr>
          <p:spPr bwMode="auto">
            <a:xfrm>
              <a:off x="4571" y="341"/>
              <a:ext cx="29" cy="38"/>
            </a:xfrm>
            <a:custGeom>
              <a:avLst/>
              <a:gdLst>
                <a:gd name="T0" fmla="*/ 5 w 24"/>
                <a:gd name="T1" fmla="*/ 15 h 31"/>
                <a:gd name="T2" fmla="*/ 12 w 24"/>
                <a:gd name="T3" fmla="*/ 5 h 31"/>
                <a:gd name="T4" fmla="*/ 17 w 24"/>
                <a:gd name="T5" fmla="*/ 8 h 31"/>
                <a:gd name="T6" fmla="*/ 16 w 24"/>
                <a:gd name="T7" fmla="*/ 26 h 31"/>
                <a:gd name="T8" fmla="*/ 19 w 24"/>
                <a:gd name="T9" fmla="*/ 29 h 31"/>
                <a:gd name="T10" fmla="*/ 19 w 24"/>
                <a:gd name="T11" fmla="*/ 5 h 31"/>
                <a:gd name="T12" fmla="*/ 11 w 24"/>
                <a:gd name="T13" fmla="*/ 2 h 31"/>
                <a:gd name="T14" fmla="*/ 1 w 24"/>
                <a:gd name="T15" fmla="*/ 14 h 31"/>
                <a:gd name="T16" fmla="*/ 5 w 24"/>
                <a:gd name="T17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31">
                  <a:moveTo>
                    <a:pt x="5" y="15"/>
                  </a:moveTo>
                  <a:cubicBezTo>
                    <a:pt x="6" y="12"/>
                    <a:pt x="8" y="7"/>
                    <a:pt x="12" y="5"/>
                  </a:cubicBezTo>
                  <a:cubicBezTo>
                    <a:pt x="14" y="4"/>
                    <a:pt x="16" y="7"/>
                    <a:pt x="17" y="8"/>
                  </a:cubicBezTo>
                  <a:cubicBezTo>
                    <a:pt x="20" y="14"/>
                    <a:pt x="20" y="22"/>
                    <a:pt x="16" y="26"/>
                  </a:cubicBezTo>
                  <a:cubicBezTo>
                    <a:pt x="14" y="29"/>
                    <a:pt x="17" y="31"/>
                    <a:pt x="19" y="29"/>
                  </a:cubicBezTo>
                  <a:cubicBezTo>
                    <a:pt x="24" y="23"/>
                    <a:pt x="24" y="12"/>
                    <a:pt x="19" y="5"/>
                  </a:cubicBezTo>
                  <a:cubicBezTo>
                    <a:pt x="17" y="2"/>
                    <a:pt x="14" y="0"/>
                    <a:pt x="11" y="2"/>
                  </a:cubicBezTo>
                  <a:cubicBezTo>
                    <a:pt x="5" y="3"/>
                    <a:pt x="3" y="10"/>
                    <a:pt x="1" y="14"/>
                  </a:cubicBezTo>
                  <a:cubicBezTo>
                    <a:pt x="0" y="17"/>
                    <a:pt x="4" y="18"/>
                    <a:pt x="5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9" name="Freeform 1322"/>
            <p:cNvSpPr/>
            <p:nvPr/>
          </p:nvSpPr>
          <p:spPr bwMode="auto">
            <a:xfrm>
              <a:off x="4395" y="335"/>
              <a:ext cx="114" cy="52"/>
            </a:xfrm>
            <a:custGeom>
              <a:avLst/>
              <a:gdLst>
                <a:gd name="T0" fmla="*/ 6 w 93"/>
                <a:gd name="T1" fmla="*/ 35 h 43"/>
                <a:gd name="T2" fmla="*/ 69 w 93"/>
                <a:gd name="T3" fmla="*/ 20 h 43"/>
                <a:gd name="T4" fmla="*/ 90 w 93"/>
                <a:gd name="T5" fmla="*/ 43 h 43"/>
                <a:gd name="T6" fmla="*/ 91 w 93"/>
                <a:gd name="T7" fmla="*/ 39 h 43"/>
                <a:gd name="T8" fmla="*/ 72 w 93"/>
                <a:gd name="T9" fmla="*/ 18 h 43"/>
                <a:gd name="T10" fmla="*/ 50 w 93"/>
                <a:gd name="T11" fmla="*/ 6 h 43"/>
                <a:gd name="T12" fmla="*/ 2 w 93"/>
                <a:gd name="T13" fmla="*/ 33 h 43"/>
                <a:gd name="T14" fmla="*/ 6 w 93"/>
                <a:gd name="T15" fmla="*/ 3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3" h="43">
                  <a:moveTo>
                    <a:pt x="6" y="35"/>
                  </a:moveTo>
                  <a:cubicBezTo>
                    <a:pt x="21" y="14"/>
                    <a:pt x="47" y="0"/>
                    <a:pt x="69" y="20"/>
                  </a:cubicBezTo>
                  <a:cubicBezTo>
                    <a:pt x="75" y="26"/>
                    <a:pt x="81" y="40"/>
                    <a:pt x="90" y="43"/>
                  </a:cubicBezTo>
                  <a:cubicBezTo>
                    <a:pt x="92" y="43"/>
                    <a:pt x="93" y="39"/>
                    <a:pt x="91" y="39"/>
                  </a:cubicBezTo>
                  <a:cubicBezTo>
                    <a:pt x="84" y="37"/>
                    <a:pt x="77" y="23"/>
                    <a:pt x="72" y="18"/>
                  </a:cubicBezTo>
                  <a:cubicBezTo>
                    <a:pt x="66" y="11"/>
                    <a:pt x="59" y="8"/>
                    <a:pt x="50" y="6"/>
                  </a:cubicBezTo>
                  <a:cubicBezTo>
                    <a:pt x="31" y="2"/>
                    <a:pt x="13" y="19"/>
                    <a:pt x="2" y="33"/>
                  </a:cubicBezTo>
                  <a:cubicBezTo>
                    <a:pt x="0" y="35"/>
                    <a:pt x="4" y="37"/>
                    <a:pt x="6" y="3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0" name="Freeform 1323"/>
            <p:cNvSpPr/>
            <p:nvPr/>
          </p:nvSpPr>
          <p:spPr bwMode="auto">
            <a:xfrm>
              <a:off x="4328" y="458"/>
              <a:ext cx="254" cy="245"/>
            </a:xfrm>
            <a:custGeom>
              <a:avLst/>
              <a:gdLst>
                <a:gd name="T0" fmla="*/ 76 w 208"/>
                <a:gd name="T1" fmla="*/ 4 h 201"/>
                <a:gd name="T2" fmla="*/ 18 w 208"/>
                <a:gd name="T3" fmla="*/ 96 h 201"/>
                <a:gd name="T4" fmla="*/ 97 w 208"/>
                <a:gd name="T5" fmla="*/ 192 h 201"/>
                <a:gd name="T6" fmla="*/ 172 w 208"/>
                <a:gd name="T7" fmla="*/ 172 h 201"/>
                <a:gd name="T8" fmla="*/ 197 w 208"/>
                <a:gd name="T9" fmla="*/ 103 h 201"/>
                <a:gd name="T10" fmla="*/ 155 w 208"/>
                <a:gd name="T11" fmla="*/ 34 h 201"/>
                <a:gd name="T12" fmla="*/ 84 w 208"/>
                <a:gd name="T13" fmla="*/ 9 h 201"/>
                <a:gd name="T14" fmla="*/ 85 w 208"/>
                <a:gd name="T15" fmla="*/ 13 h 201"/>
                <a:gd name="T16" fmla="*/ 150 w 208"/>
                <a:gd name="T17" fmla="*/ 35 h 201"/>
                <a:gd name="T18" fmla="*/ 192 w 208"/>
                <a:gd name="T19" fmla="*/ 99 h 201"/>
                <a:gd name="T20" fmla="*/ 78 w 208"/>
                <a:gd name="T21" fmla="*/ 184 h 201"/>
                <a:gd name="T22" fmla="*/ 77 w 208"/>
                <a:gd name="T23" fmla="*/ 8 h 201"/>
                <a:gd name="T24" fmla="*/ 76 w 208"/>
                <a:gd name="T25" fmla="*/ 4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8" h="201">
                  <a:moveTo>
                    <a:pt x="76" y="4"/>
                  </a:moveTo>
                  <a:cubicBezTo>
                    <a:pt x="34" y="15"/>
                    <a:pt x="17" y="57"/>
                    <a:pt x="18" y="96"/>
                  </a:cubicBezTo>
                  <a:cubicBezTo>
                    <a:pt x="19" y="144"/>
                    <a:pt x="48" y="185"/>
                    <a:pt x="97" y="192"/>
                  </a:cubicBezTo>
                  <a:cubicBezTo>
                    <a:pt x="123" y="196"/>
                    <a:pt x="151" y="189"/>
                    <a:pt x="172" y="172"/>
                  </a:cubicBezTo>
                  <a:cubicBezTo>
                    <a:pt x="194" y="153"/>
                    <a:pt x="201" y="131"/>
                    <a:pt x="197" y="103"/>
                  </a:cubicBezTo>
                  <a:cubicBezTo>
                    <a:pt x="193" y="75"/>
                    <a:pt x="177" y="51"/>
                    <a:pt x="155" y="34"/>
                  </a:cubicBezTo>
                  <a:cubicBezTo>
                    <a:pt x="136" y="19"/>
                    <a:pt x="109" y="0"/>
                    <a:pt x="84" y="9"/>
                  </a:cubicBezTo>
                  <a:cubicBezTo>
                    <a:pt x="81" y="9"/>
                    <a:pt x="82" y="13"/>
                    <a:pt x="85" y="13"/>
                  </a:cubicBezTo>
                  <a:cubicBezTo>
                    <a:pt x="108" y="5"/>
                    <a:pt x="132" y="22"/>
                    <a:pt x="150" y="35"/>
                  </a:cubicBezTo>
                  <a:cubicBezTo>
                    <a:pt x="172" y="51"/>
                    <a:pt x="187" y="72"/>
                    <a:pt x="192" y="99"/>
                  </a:cubicBezTo>
                  <a:cubicBezTo>
                    <a:pt x="208" y="166"/>
                    <a:pt x="134" y="201"/>
                    <a:pt x="78" y="184"/>
                  </a:cubicBezTo>
                  <a:cubicBezTo>
                    <a:pt x="5" y="161"/>
                    <a:pt x="0" y="29"/>
                    <a:pt x="77" y="8"/>
                  </a:cubicBezTo>
                  <a:cubicBezTo>
                    <a:pt x="80" y="8"/>
                    <a:pt x="78" y="4"/>
                    <a:pt x="76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1" name="Freeform 1324"/>
            <p:cNvSpPr/>
            <p:nvPr/>
          </p:nvSpPr>
          <p:spPr bwMode="auto">
            <a:xfrm>
              <a:off x="4445" y="565"/>
              <a:ext cx="24" cy="26"/>
            </a:xfrm>
            <a:custGeom>
              <a:avLst/>
              <a:gdLst>
                <a:gd name="T0" fmla="*/ 10 w 19"/>
                <a:gd name="T1" fmla="*/ 16 h 21"/>
                <a:gd name="T2" fmla="*/ 15 w 19"/>
                <a:gd name="T3" fmla="*/ 14 h 21"/>
                <a:gd name="T4" fmla="*/ 5 w 19"/>
                <a:gd name="T5" fmla="*/ 7 h 21"/>
                <a:gd name="T6" fmla="*/ 3 w 19"/>
                <a:gd name="T7" fmla="*/ 11 h 21"/>
                <a:gd name="T8" fmla="*/ 4 w 19"/>
                <a:gd name="T9" fmla="*/ 15 h 21"/>
                <a:gd name="T10" fmla="*/ 10 w 19"/>
                <a:gd name="T11" fmla="*/ 9 h 21"/>
                <a:gd name="T12" fmla="*/ 9 w 19"/>
                <a:gd name="T13" fmla="*/ 17 h 21"/>
                <a:gd name="T14" fmla="*/ 8 w 19"/>
                <a:gd name="T15" fmla="*/ 10 h 21"/>
                <a:gd name="T16" fmla="*/ 2 w 19"/>
                <a:gd name="T17" fmla="*/ 14 h 21"/>
                <a:gd name="T18" fmla="*/ 8 w 19"/>
                <a:gd name="T19" fmla="*/ 18 h 21"/>
                <a:gd name="T20" fmla="*/ 9 w 19"/>
                <a:gd name="T21" fmla="*/ 9 h 21"/>
                <a:gd name="T22" fmla="*/ 3 w 19"/>
                <a:gd name="T23" fmla="*/ 14 h 21"/>
                <a:gd name="T24" fmla="*/ 3 w 19"/>
                <a:gd name="T25" fmla="*/ 16 h 21"/>
                <a:gd name="T26" fmla="*/ 12 w 19"/>
                <a:gd name="T27" fmla="*/ 16 h 21"/>
                <a:gd name="T28" fmla="*/ 13 w 19"/>
                <a:gd name="T29" fmla="*/ 14 h 21"/>
                <a:gd name="T30" fmla="*/ 12 w 19"/>
                <a:gd name="T31" fmla="*/ 10 h 21"/>
                <a:gd name="T32" fmla="*/ 8 w 19"/>
                <a:gd name="T33" fmla="*/ 7 h 21"/>
                <a:gd name="T34" fmla="*/ 16 w 19"/>
                <a:gd name="T35" fmla="*/ 16 h 21"/>
                <a:gd name="T36" fmla="*/ 4 w 19"/>
                <a:gd name="T37" fmla="*/ 15 h 21"/>
                <a:gd name="T38" fmla="*/ 14 w 19"/>
                <a:gd name="T39" fmla="*/ 3 h 21"/>
                <a:gd name="T40" fmla="*/ 6 w 19"/>
                <a:gd name="T41" fmla="*/ 13 h 21"/>
                <a:gd name="T42" fmla="*/ 10 w 19"/>
                <a:gd name="T43" fmla="*/ 11 h 21"/>
                <a:gd name="T44" fmla="*/ 12 w 19"/>
                <a:gd name="T45" fmla="*/ 14 h 21"/>
                <a:gd name="T46" fmla="*/ 8 w 19"/>
                <a:gd name="T47" fmla="*/ 11 h 21"/>
                <a:gd name="T48" fmla="*/ 11 w 19"/>
                <a:gd name="T49" fmla="*/ 14 h 21"/>
                <a:gd name="T50" fmla="*/ 8 w 19"/>
                <a:gd name="T51" fmla="*/ 14 h 21"/>
                <a:gd name="T52" fmla="*/ 6 w 19"/>
                <a:gd name="T53" fmla="*/ 11 h 21"/>
                <a:gd name="T54" fmla="*/ 6 w 19"/>
                <a:gd name="T55" fmla="*/ 13 h 21"/>
                <a:gd name="T56" fmla="*/ 6 w 19"/>
                <a:gd name="T57" fmla="*/ 14 h 21"/>
                <a:gd name="T58" fmla="*/ 8 w 19"/>
                <a:gd name="T59" fmla="*/ 12 h 21"/>
                <a:gd name="T60" fmla="*/ 8 w 19"/>
                <a:gd name="T61" fmla="*/ 15 h 21"/>
                <a:gd name="T62" fmla="*/ 4 w 19"/>
                <a:gd name="T63" fmla="*/ 15 h 21"/>
                <a:gd name="T64" fmla="*/ 6 w 19"/>
                <a:gd name="T65" fmla="*/ 14 h 21"/>
                <a:gd name="T66" fmla="*/ 9 w 19"/>
                <a:gd name="T67" fmla="*/ 13 h 21"/>
                <a:gd name="T68" fmla="*/ 9 w 19"/>
                <a:gd name="T69" fmla="*/ 13 h 21"/>
                <a:gd name="T70" fmla="*/ 6 w 19"/>
                <a:gd name="T71" fmla="*/ 11 h 21"/>
                <a:gd name="T72" fmla="*/ 7 w 19"/>
                <a:gd name="T73" fmla="*/ 11 h 21"/>
                <a:gd name="T74" fmla="*/ 4 w 19"/>
                <a:gd name="T75" fmla="*/ 11 h 21"/>
                <a:gd name="T76" fmla="*/ 11 w 19"/>
                <a:gd name="T77" fmla="*/ 14 h 21"/>
                <a:gd name="T78" fmla="*/ 11 w 19"/>
                <a:gd name="T7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" h="21">
                  <a:moveTo>
                    <a:pt x="9" y="14"/>
                  </a:moveTo>
                  <a:cubicBezTo>
                    <a:pt x="10" y="15"/>
                    <a:pt x="10" y="15"/>
                    <a:pt x="10" y="16"/>
                  </a:cubicBezTo>
                  <a:cubicBezTo>
                    <a:pt x="12" y="16"/>
                    <a:pt x="12" y="16"/>
                    <a:pt x="14" y="16"/>
                  </a:cubicBezTo>
                  <a:cubicBezTo>
                    <a:pt x="15" y="16"/>
                    <a:pt x="15" y="15"/>
                    <a:pt x="15" y="14"/>
                  </a:cubicBezTo>
                  <a:cubicBezTo>
                    <a:pt x="15" y="11"/>
                    <a:pt x="15" y="8"/>
                    <a:pt x="12" y="7"/>
                  </a:cubicBezTo>
                  <a:cubicBezTo>
                    <a:pt x="10" y="6"/>
                    <a:pt x="7" y="8"/>
                    <a:pt x="5" y="7"/>
                  </a:cubicBezTo>
                  <a:cubicBezTo>
                    <a:pt x="3" y="7"/>
                    <a:pt x="1" y="10"/>
                    <a:pt x="3" y="11"/>
                  </a:cubicBezTo>
                  <a:cubicBezTo>
                    <a:pt x="3" y="10"/>
                    <a:pt x="3" y="10"/>
                    <a:pt x="3" y="11"/>
                  </a:cubicBezTo>
                  <a:cubicBezTo>
                    <a:pt x="3" y="11"/>
                    <a:pt x="3" y="12"/>
                    <a:pt x="3" y="12"/>
                  </a:cubicBezTo>
                  <a:cubicBezTo>
                    <a:pt x="3" y="13"/>
                    <a:pt x="3" y="14"/>
                    <a:pt x="4" y="15"/>
                  </a:cubicBezTo>
                  <a:cubicBezTo>
                    <a:pt x="6" y="18"/>
                    <a:pt x="10" y="14"/>
                    <a:pt x="11" y="13"/>
                  </a:cubicBezTo>
                  <a:cubicBezTo>
                    <a:pt x="12" y="12"/>
                    <a:pt x="12" y="10"/>
                    <a:pt x="10" y="9"/>
                  </a:cubicBezTo>
                  <a:cubicBezTo>
                    <a:pt x="8" y="7"/>
                    <a:pt x="3" y="7"/>
                    <a:pt x="2" y="11"/>
                  </a:cubicBezTo>
                  <a:cubicBezTo>
                    <a:pt x="0" y="15"/>
                    <a:pt x="6" y="17"/>
                    <a:pt x="9" y="17"/>
                  </a:cubicBezTo>
                  <a:cubicBezTo>
                    <a:pt x="10" y="16"/>
                    <a:pt x="11" y="15"/>
                    <a:pt x="10" y="13"/>
                  </a:cubicBezTo>
                  <a:cubicBezTo>
                    <a:pt x="10" y="12"/>
                    <a:pt x="9" y="10"/>
                    <a:pt x="8" y="10"/>
                  </a:cubicBezTo>
                  <a:cubicBezTo>
                    <a:pt x="6" y="9"/>
                    <a:pt x="5" y="11"/>
                    <a:pt x="3" y="11"/>
                  </a:cubicBezTo>
                  <a:cubicBezTo>
                    <a:pt x="2" y="12"/>
                    <a:pt x="1" y="13"/>
                    <a:pt x="2" y="14"/>
                  </a:cubicBezTo>
                  <a:cubicBezTo>
                    <a:pt x="3" y="15"/>
                    <a:pt x="4" y="17"/>
                    <a:pt x="5" y="18"/>
                  </a:cubicBezTo>
                  <a:cubicBezTo>
                    <a:pt x="6" y="19"/>
                    <a:pt x="7" y="19"/>
                    <a:pt x="8" y="18"/>
                  </a:cubicBezTo>
                  <a:cubicBezTo>
                    <a:pt x="10" y="16"/>
                    <a:pt x="12" y="15"/>
                    <a:pt x="12" y="12"/>
                  </a:cubicBezTo>
                  <a:cubicBezTo>
                    <a:pt x="12" y="10"/>
                    <a:pt x="10" y="9"/>
                    <a:pt x="9" y="9"/>
                  </a:cubicBezTo>
                  <a:cubicBezTo>
                    <a:pt x="7" y="9"/>
                    <a:pt x="2" y="9"/>
                    <a:pt x="2" y="12"/>
                  </a:cubicBezTo>
                  <a:cubicBezTo>
                    <a:pt x="2" y="13"/>
                    <a:pt x="2" y="14"/>
                    <a:pt x="3" y="14"/>
                  </a:cubicBezTo>
                  <a:cubicBezTo>
                    <a:pt x="4" y="15"/>
                    <a:pt x="2" y="13"/>
                    <a:pt x="3" y="14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4" y="18"/>
                    <a:pt x="6" y="19"/>
                    <a:pt x="8" y="18"/>
                  </a:cubicBezTo>
                  <a:cubicBezTo>
                    <a:pt x="10" y="18"/>
                    <a:pt x="11" y="17"/>
                    <a:pt x="12" y="16"/>
                  </a:cubicBezTo>
                  <a:cubicBezTo>
                    <a:pt x="13" y="16"/>
                    <a:pt x="13" y="15"/>
                    <a:pt x="13" y="14"/>
                  </a:cubicBezTo>
                  <a:cubicBezTo>
                    <a:pt x="14" y="13"/>
                    <a:pt x="14" y="13"/>
                    <a:pt x="13" y="14"/>
                  </a:cubicBezTo>
                  <a:cubicBezTo>
                    <a:pt x="14" y="13"/>
                    <a:pt x="14" y="11"/>
                    <a:pt x="12" y="10"/>
                  </a:cubicBezTo>
                  <a:cubicBezTo>
                    <a:pt x="13" y="10"/>
                    <a:pt x="13" y="10"/>
                    <a:pt x="12" y="10"/>
                  </a:cubicBezTo>
                  <a:cubicBezTo>
                    <a:pt x="12" y="9"/>
                    <a:pt x="11" y="9"/>
                    <a:pt x="11" y="9"/>
                  </a:cubicBezTo>
                  <a:cubicBezTo>
                    <a:pt x="10" y="8"/>
                    <a:pt x="9" y="7"/>
                    <a:pt x="8" y="7"/>
                  </a:cubicBezTo>
                  <a:cubicBezTo>
                    <a:pt x="5" y="7"/>
                    <a:pt x="3" y="12"/>
                    <a:pt x="4" y="14"/>
                  </a:cubicBezTo>
                  <a:cubicBezTo>
                    <a:pt x="5" y="19"/>
                    <a:pt x="14" y="21"/>
                    <a:pt x="16" y="16"/>
                  </a:cubicBezTo>
                  <a:cubicBezTo>
                    <a:pt x="19" y="13"/>
                    <a:pt x="15" y="9"/>
                    <a:pt x="12" y="7"/>
                  </a:cubicBezTo>
                  <a:cubicBezTo>
                    <a:pt x="7" y="4"/>
                    <a:pt x="4" y="10"/>
                    <a:pt x="4" y="15"/>
                  </a:cubicBezTo>
                  <a:cubicBezTo>
                    <a:pt x="4" y="16"/>
                    <a:pt x="5" y="17"/>
                    <a:pt x="6" y="17"/>
                  </a:cubicBezTo>
                  <a:cubicBezTo>
                    <a:pt x="14" y="17"/>
                    <a:pt x="15" y="9"/>
                    <a:pt x="14" y="3"/>
                  </a:cubicBezTo>
                  <a:cubicBezTo>
                    <a:pt x="14" y="0"/>
                    <a:pt x="10" y="1"/>
                    <a:pt x="10" y="4"/>
                  </a:cubicBezTo>
                  <a:cubicBezTo>
                    <a:pt x="10" y="8"/>
                    <a:pt x="11" y="13"/>
                    <a:pt x="6" y="13"/>
                  </a:cubicBezTo>
                  <a:cubicBezTo>
                    <a:pt x="6" y="13"/>
                    <a:pt x="7" y="14"/>
                    <a:pt x="8" y="15"/>
                  </a:cubicBezTo>
                  <a:cubicBezTo>
                    <a:pt x="8" y="14"/>
                    <a:pt x="8" y="10"/>
                    <a:pt x="10" y="11"/>
                  </a:cubicBezTo>
                  <a:cubicBezTo>
                    <a:pt x="11" y="11"/>
                    <a:pt x="12" y="13"/>
                    <a:pt x="13" y="14"/>
                  </a:cubicBezTo>
                  <a:cubicBezTo>
                    <a:pt x="13" y="14"/>
                    <a:pt x="13" y="14"/>
                    <a:pt x="12" y="14"/>
                  </a:cubicBezTo>
                  <a:cubicBezTo>
                    <a:pt x="11" y="15"/>
                    <a:pt x="8" y="15"/>
                    <a:pt x="8" y="13"/>
                  </a:cubicBezTo>
                  <a:cubicBezTo>
                    <a:pt x="7" y="12"/>
                    <a:pt x="9" y="12"/>
                    <a:pt x="8" y="11"/>
                  </a:cubicBezTo>
                  <a:cubicBezTo>
                    <a:pt x="8" y="12"/>
                    <a:pt x="9" y="12"/>
                    <a:pt x="9" y="12"/>
                  </a:cubicBezTo>
                  <a:cubicBezTo>
                    <a:pt x="10" y="13"/>
                    <a:pt x="10" y="14"/>
                    <a:pt x="11" y="14"/>
                  </a:cubicBezTo>
                  <a:cubicBezTo>
                    <a:pt x="11" y="13"/>
                    <a:pt x="11" y="12"/>
                    <a:pt x="11" y="10"/>
                  </a:cubicBezTo>
                  <a:cubicBezTo>
                    <a:pt x="9" y="11"/>
                    <a:pt x="10" y="14"/>
                    <a:pt x="8" y="14"/>
                  </a:cubicBezTo>
                  <a:cubicBezTo>
                    <a:pt x="7" y="15"/>
                    <a:pt x="7" y="13"/>
                    <a:pt x="6" y="13"/>
                  </a:cubicBezTo>
                  <a:cubicBezTo>
                    <a:pt x="6" y="12"/>
                    <a:pt x="6" y="12"/>
                    <a:pt x="6" y="11"/>
                  </a:cubicBezTo>
                  <a:cubicBezTo>
                    <a:pt x="6" y="11"/>
                    <a:pt x="4" y="10"/>
                    <a:pt x="5" y="10"/>
                  </a:cubicBezTo>
                  <a:cubicBezTo>
                    <a:pt x="5" y="11"/>
                    <a:pt x="6" y="12"/>
                    <a:pt x="6" y="13"/>
                  </a:cubicBezTo>
                  <a:cubicBezTo>
                    <a:pt x="6" y="13"/>
                    <a:pt x="5" y="14"/>
                    <a:pt x="5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7" y="13"/>
                    <a:pt x="8" y="13"/>
                  </a:cubicBezTo>
                  <a:cubicBezTo>
                    <a:pt x="10" y="13"/>
                    <a:pt x="7" y="14"/>
                    <a:pt x="8" y="12"/>
                  </a:cubicBezTo>
                  <a:cubicBezTo>
                    <a:pt x="8" y="13"/>
                    <a:pt x="6" y="14"/>
                    <a:pt x="5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7" y="14"/>
                    <a:pt x="6" y="13"/>
                    <a:pt x="6" y="12"/>
                  </a:cubicBezTo>
                  <a:cubicBezTo>
                    <a:pt x="5" y="13"/>
                    <a:pt x="5" y="14"/>
                    <a:pt x="4" y="15"/>
                  </a:cubicBezTo>
                  <a:cubicBezTo>
                    <a:pt x="5" y="15"/>
                    <a:pt x="6" y="14"/>
                    <a:pt x="7" y="14"/>
                  </a:cubicBezTo>
                  <a:cubicBezTo>
                    <a:pt x="6" y="14"/>
                    <a:pt x="5" y="12"/>
                    <a:pt x="6" y="14"/>
                  </a:cubicBezTo>
                  <a:cubicBezTo>
                    <a:pt x="6" y="14"/>
                    <a:pt x="7" y="15"/>
                    <a:pt x="7" y="16"/>
                  </a:cubicBezTo>
                  <a:cubicBezTo>
                    <a:pt x="8" y="15"/>
                    <a:pt x="8" y="13"/>
                    <a:pt x="9" y="13"/>
                  </a:cubicBezTo>
                  <a:cubicBezTo>
                    <a:pt x="9" y="13"/>
                    <a:pt x="6" y="13"/>
                    <a:pt x="6" y="12"/>
                  </a:cubicBezTo>
                  <a:cubicBezTo>
                    <a:pt x="6" y="11"/>
                    <a:pt x="8" y="13"/>
                    <a:pt x="9" y="13"/>
                  </a:cubicBezTo>
                  <a:cubicBezTo>
                    <a:pt x="8" y="12"/>
                    <a:pt x="8" y="11"/>
                    <a:pt x="8" y="10"/>
                  </a:cubicBezTo>
                  <a:cubicBezTo>
                    <a:pt x="8" y="10"/>
                    <a:pt x="7" y="11"/>
                    <a:pt x="6" y="11"/>
                  </a:cubicBezTo>
                  <a:cubicBezTo>
                    <a:pt x="6" y="12"/>
                    <a:pt x="6" y="11"/>
                    <a:pt x="7" y="12"/>
                  </a:cubicBezTo>
                  <a:cubicBezTo>
                    <a:pt x="7" y="12"/>
                    <a:pt x="7" y="12"/>
                    <a:pt x="7" y="11"/>
                  </a:cubicBezTo>
                  <a:cubicBezTo>
                    <a:pt x="7" y="10"/>
                    <a:pt x="7" y="8"/>
                    <a:pt x="6" y="7"/>
                  </a:cubicBezTo>
                  <a:cubicBezTo>
                    <a:pt x="5" y="9"/>
                    <a:pt x="4" y="10"/>
                    <a:pt x="4" y="11"/>
                  </a:cubicBezTo>
                  <a:cubicBezTo>
                    <a:pt x="6" y="12"/>
                    <a:pt x="7" y="11"/>
                    <a:pt x="9" y="11"/>
                  </a:cubicBezTo>
                  <a:cubicBezTo>
                    <a:pt x="12" y="11"/>
                    <a:pt x="11" y="12"/>
                    <a:pt x="11" y="14"/>
                  </a:cubicBezTo>
                  <a:cubicBezTo>
                    <a:pt x="12" y="13"/>
                    <a:pt x="12" y="13"/>
                    <a:pt x="13" y="12"/>
                  </a:cubicBezTo>
                  <a:cubicBezTo>
                    <a:pt x="13" y="12"/>
                    <a:pt x="11" y="11"/>
                    <a:pt x="11" y="10"/>
                  </a:cubicBezTo>
                  <a:cubicBezTo>
                    <a:pt x="9" y="9"/>
                    <a:pt x="7" y="13"/>
                    <a:pt x="9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2" name="Freeform 1325"/>
            <p:cNvSpPr/>
            <p:nvPr/>
          </p:nvSpPr>
          <p:spPr bwMode="auto">
            <a:xfrm>
              <a:off x="4458" y="494"/>
              <a:ext cx="39" cy="82"/>
            </a:xfrm>
            <a:custGeom>
              <a:avLst/>
              <a:gdLst>
                <a:gd name="T0" fmla="*/ 5 w 32"/>
                <a:gd name="T1" fmla="*/ 64 h 67"/>
                <a:gd name="T2" fmla="*/ 31 w 32"/>
                <a:gd name="T3" fmla="*/ 3 h 67"/>
                <a:gd name="T4" fmla="*/ 27 w 32"/>
                <a:gd name="T5" fmla="*/ 2 h 67"/>
                <a:gd name="T6" fmla="*/ 2 w 32"/>
                <a:gd name="T7" fmla="*/ 52 h 67"/>
                <a:gd name="T8" fmla="*/ 5 w 32"/>
                <a:gd name="T9" fmla="*/ 54 h 67"/>
                <a:gd name="T10" fmla="*/ 30 w 32"/>
                <a:gd name="T11" fmla="*/ 8 h 67"/>
                <a:gd name="T12" fmla="*/ 26 w 32"/>
                <a:gd name="T13" fmla="*/ 6 h 67"/>
                <a:gd name="T14" fmla="*/ 1 w 32"/>
                <a:gd name="T15" fmla="*/ 56 h 67"/>
                <a:gd name="T16" fmla="*/ 5 w 32"/>
                <a:gd name="T17" fmla="*/ 58 h 67"/>
                <a:gd name="T18" fmla="*/ 26 w 32"/>
                <a:gd name="T19" fmla="*/ 11 h 67"/>
                <a:gd name="T20" fmla="*/ 23 w 32"/>
                <a:gd name="T21" fmla="*/ 10 h 67"/>
                <a:gd name="T22" fmla="*/ 2 w 32"/>
                <a:gd name="T23" fmla="*/ 55 h 67"/>
                <a:gd name="T24" fmla="*/ 6 w 32"/>
                <a:gd name="T25" fmla="*/ 57 h 67"/>
                <a:gd name="T26" fmla="*/ 26 w 32"/>
                <a:gd name="T27" fmla="*/ 12 h 67"/>
                <a:gd name="T28" fmla="*/ 22 w 32"/>
                <a:gd name="T29" fmla="*/ 10 h 67"/>
                <a:gd name="T30" fmla="*/ 1 w 32"/>
                <a:gd name="T31" fmla="*/ 56 h 67"/>
                <a:gd name="T32" fmla="*/ 5 w 32"/>
                <a:gd name="T33" fmla="*/ 58 h 67"/>
                <a:gd name="T34" fmla="*/ 30 w 32"/>
                <a:gd name="T35" fmla="*/ 8 h 67"/>
                <a:gd name="T36" fmla="*/ 26 w 32"/>
                <a:gd name="T37" fmla="*/ 6 h 67"/>
                <a:gd name="T38" fmla="*/ 2 w 32"/>
                <a:gd name="T39" fmla="*/ 51 h 67"/>
                <a:gd name="T40" fmla="*/ 6 w 32"/>
                <a:gd name="T41" fmla="*/ 53 h 67"/>
                <a:gd name="T42" fmla="*/ 30 w 32"/>
                <a:gd name="T43" fmla="*/ 4 h 67"/>
                <a:gd name="T44" fmla="*/ 27 w 32"/>
                <a:gd name="T45" fmla="*/ 2 h 67"/>
                <a:gd name="T46" fmla="*/ 1 w 32"/>
                <a:gd name="T47" fmla="*/ 63 h 67"/>
                <a:gd name="T48" fmla="*/ 5 w 32"/>
                <a:gd name="T49" fmla="*/ 6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2" h="67">
                  <a:moveTo>
                    <a:pt x="5" y="64"/>
                  </a:moveTo>
                  <a:cubicBezTo>
                    <a:pt x="12" y="43"/>
                    <a:pt x="22" y="24"/>
                    <a:pt x="31" y="3"/>
                  </a:cubicBezTo>
                  <a:cubicBezTo>
                    <a:pt x="32" y="1"/>
                    <a:pt x="28" y="0"/>
                    <a:pt x="27" y="2"/>
                  </a:cubicBezTo>
                  <a:cubicBezTo>
                    <a:pt x="18" y="18"/>
                    <a:pt x="7" y="34"/>
                    <a:pt x="2" y="52"/>
                  </a:cubicBezTo>
                  <a:cubicBezTo>
                    <a:pt x="1" y="54"/>
                    <a:pt x="4" y="56"/>
                    <a:pt x="5" y="54"/>
                  </a:cubicBezTo>
                  <a:cubicBezTo>
                    <a:pt x="16" y="40"/>
                    <a:pt x="21" y="23"/>
                    <a:pt x="30" y="8"/>
                  </a:cubicBezTo>
                  <a:cubicBezTo>
                    <a:pt x="29" y="7"/>
                    <a:pt x="27" y="6"/>
                    <a:pt x="26" y="6"/>
                  </a:cubicBezTo>
                  <a:cubicBezTo>
                    <a:pt x="18" y="23"/>
                    <a:pt x="8" y="39"/>
                    <a:pt x="1" y="56"/>
                  </a:cubicBezTo>
                  <a:cubicBezTo>
                    <a:pt x="0" y="59"/>
                    <a:pt x="4" y="60"/>
                    <a:pt x="5" y="58"/>
                  </a:cubicBezTo>
                  <a:cubicBezTo>
                    <a:pt x="15" y="44"/>
                    <a:pt x="22" y="28"/>
                    <a:pt x="26" y="11"/>
                  </a:cubicBezTo>
                  <a:cubicBezTo>
                    <a:pt x="27" y="9"/>
                    <a:pt x="23" y="8"/>
                    <a:pt x="23" y="10"/>
                  </a:cubicBezTo>
                  <a:cubicBezTo>
                    <a:pt x="16" y="25"/>
                    <a:pt x="6" y="39"/>
                    <a:pt x="2" y="55"/>
                  </a:cubicBezTo>
                  <a:cubicBezTo>
                    <a:pt x="2" y="58"/>
                    <a:pt x="6" y="59"/>
                    <a:pt x="6" y="57"/>
                  </a:cubicBezTo>
                  <a:cubicBezTo>
                    <a:pt x="10" y="40"/>
                    <a:pt x="19" y="27"/>
                    <a:pt x="26" y="12"/>
                  </a:cubicBezTo>
                  <a:cubicBezTo>
                    <a:pt x="25" y="11"/>
                    <a:pt x="23" y="11"/>
                    <a:pt x="22" y="10"/>
                  </a:cubicBezTo>
                  <a:cubicBezTo>
                    <a:pt x="18" y="27"/>
                    <a:pt x="11" y="42"/>
                    <a:pt x="1" y="56"/>
                  </a:cubicBezTo>
                  <a:cubicBezTo>
                    <a:pt x="3" y="56"/>
                    <a:pt x="4" y="57"/>
                    <a:pt x="5" y="58"/>
                  </a:cubicBezTo>
                  <a:cubicBezTo>
                    <a:pt x="12" y="40"/>
                    <a:pt x="22" y="24"/>
                    <a:pt x="30" y="8"/>
                  </a:cubicBezTo>
                  <a:cubicBezTo>
                    <a:pt x="31" y="5"/>
                    <a:pt x="28" y="3"/>
                    <a:pt x="26" y="6"/>
                  </a:cubicBezTo>
                  <a:cubicBezTo>
                    <a:pt x="17" y="20"/>
                    <a:pt x="13" y="38"/>
                    <a:pt x="2" y="51"/>
                  </a:cubicBezTo>
                  <a:cubicBezTo>
                    <a:pt x="4" y="52"/>
                    <a:pt x="5" y="53"/>
                    <a:pt x="6" y="53"/>
                  </a:cubicBezTo>
                  <a:cubicBezTo>
                    <a:pt x="11" y="35"/>
                    <a:pt x="21" y="20"/>
                    <a:pt x="30" y="4"/>
                  </a:cubicBezTo>
                  <a:cubicBezTo>
                    <a:pt x="29" y="3"/>
                    <a:pt x="28" y="3"/>
                    <a:pt x="27" y="2"/>
                  </a:cubicBezTo>
                  <a:cubicBezTo>
                    <a:pt x="18" y="23"/>
                    <a:pt x="8" y="42"/>
                    <a:pt x="1" y="63"/>
                  </a:cubicBezTo>
                  <a:cubicBezTo>
                    <a:pt x="0" y="66"/>
                    <a:pt x="4" y="67"/>
                    <a:pt x="5" y="6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3" name="Freeform 1326"/>
            <p:cNvSpPr/>
            <p:nvPr/>
          </p:nvSpPr>
          <p:spPr bwMode="auto">
            <a:xfrm>
              <a:off x="4467" y="583"/>
              <a:ext cx="38" cy="30"/>
            </a:xfrm>
            <a:custGeom>
              <a:avLst/>
              <a:gdLst>
                <a:gd name="T0" fmla="*/ 2 w 31"/>
                <a:gd name="T1" fmla="*/ 9 h 24"/>
                <a:gd name="T2" fmla="*/ 27 w 31"/>
                <a:gd name="T3" fmla="*/ 23 h 24"/>
                <a:gd name="T4" fmla="*/ 29 w 31"/>
                <a:gd name="T5" fmla="*/ 19 h 24"/>
                <a:gd name="T6" fmla="*/ 4 w 31"/>
                <a:gd name="T7" fmla="*/ 1 h 24"/>
                <a:gd name="T8" fmla="*/ 1 w 31"/>
                <a:gd name="T9" fmla="*/ 4 h 24"/>
                <a:gd name="T10" fmla="*/ 24 w 31"/>
                <a:gd name="T11" fmla="*/ 21 h 24"/>
                <a:gd name="T12" fmla="*/ 26 w 31"/>
                <a:gd name="T13" fmla="*/ 18 h 24"/>
                <a:gd name="T14" fmla="*/ 15 w 31"/>
                <a:gd name="T15" fmla="*/ 5 h 24"/>
                <a:gd name="T16" fmla="*/ 10 w 31"/>
                <a:gd name="T17" fmla="*/ 5 h 24"/>
                <a:gd name="T18" fmla="*/ 24 w 31"/>
                <a:gd name="T19" fmla="*/ 22 h 24"/>
                <a:gd name="T20" fmla="*/ 27 w 31"/>
                <a:gd name="T21" fmla="*/ 19 h 24"/>
                <a:gd name="T22" fmla="*/ 4 w 31"/>
                <a:gd name="T23" fmla="*/ 1 h 24"/>
                <a:gd name="T24" fmla="*/ 2 w 31"/>
                <a:gd name="T25" fmla="*/ 4 h 24"/>
                <a:gd name="T26" fmla="*/ 27 w 31"/>
                <a:gd name="T27" fmla="*/ 23 h 24"/>
                <a:gd name="T28" fmla="*/ 29 w 31"/>
                <a:gd name="T29" fmla="*/ 19 h 24"/>
                <a:gd name="T30" fmla="*/ 4 w 31"/>
                <a:gd name="T31" fmla="*/ 5 h 24"/>
                <a:gd name="T32" fmla="*/ 2 w 31"/>
                <a:gd name="T33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24">
                  <a:moveTo>
                    <a:pt x="2" y="9"/>
                  </a:moveTo>
                  <a:cubicBezTo>
                    <a:pt x="10" y="14"/>
                    <a:pt x="19" y="18"/>
                    <a:pt x="27" y="23"/>
                  </a:cubicBezTo>
                  <a:cubicBezTo>
                    <a:pt x="29" y="24"/>
                    <a:pt x="31" y="20"/>
                    <a:pt x="29" y="19"/>
                  </a:cubicBezTo>
                  <a:cubicBezTo>
                    <a:pt x="20" y="14"/>
                    <a:pt x="13" y="5"/>
                    <a:pt x="4" y="1"/>
                  </a:cubicBezTo>
                  <a:cubicBezTo>
                    <a:pt x="2" y="0"/>
                    <a:pt x="0" y="2"/>
                    <a:pt x="1" y="4"/>
                  </a:cubicBezTo>
                  <a:cubicBezTo>
                    <a:pt x="8" y="10"/>
                    <a:pt x="17" y="15"/>
                    <a:pt x="24" y="21"/>
                  </a:cubicBezTo>
                  <a:cubicBezTo>
                    <a:pt x="25" y="21"/>
                    <a:pt x="25" y="19"/>
                    <a:pt x="26" y="18"/>
                  </a:cubicBezTo>
                  <a:cubicBezTo>
                    <a:pt x="22" y="15"/>
                    <a:pt x="14" y="11"/>
                    <a:pt x="15" y="5"/>
                  </a:cubicBezTo>
                  <a:cubicBezTo>
                    <a:pt x="15" y="2"/>
                    <a:pt x="11" y="2"/>
                    <a:pt x="10" y="5"/>
                  </a:cubicBezTo>
                  <a:cubicBezTo>
                    <a:pt x="10" y="13"/>
                    <a:pt x="19" y="18"/>
                    <a:pt x="24" y="22"/>
                  </a:cubicBezTo>
                  <a:cubicBezTo>
                    <a:pt x="26" y="23"/>
                    <a:pt x="29" y="20"/>
                    <a:pt x="27" y="19"/>
                  </a:cubicBezTo>
                  <a:cubicBezTo>
                    <a:pt x="20" y="12"/>
                    <a:pt x="11" y="8"/>
                    <a:pt x="4" y="1"/>
                  </a:cubicBezTo>
                  <a:cubicBezTo>
                    <a:pt x="3" y="2"/>
                    <a:pt x="3" y="3"/>
                    <a:pt x="2" y="4"/>
                  </a:cubicBezTo>
                  <a:cubicBezTo>
                    <a:pt x="12" y="8"/>
                    <a:pt x="18" y="17"/>
                    <a:pt x="27" y="23"/>
                  </a:cubicBezTo>
                  <a:cubicBezTo>
                    <a:pt x="28" y="21"/>
                    <a:pt x="28" y="20"/>
                    <a:pt x="29" y="19"/>
                  </a:cubicBezTo>
                  <a:cubicBezTo>
                    <a:pt x="21" y="15"/>
                    <a:pt x="12" y="10"/>
                    <a:pt x="4" y="5"/>
                  </a:cubicBezTo>
                  <a:cubicBezTo>
                    <a:pt x="2" y="4"/>
                    <a:pt x="0" y="8"/>
                    <a:pt x="2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4" name="Freeform 1327"/>
            <p:cNvSpPr/>
            <p:nvPr/>
          </p:nvSpPr>
          <p:spPr bwMode="auto">
            <a:xfrm>
              <a:off x="4343" y="689"/>
              <a:ext cx="72" cy="52"/>
            </a:xfrm>
            <a:custGeom>
              <a:avLst/>
              <a:gdLst>
                <a:gd name="T0" fmla="*/ 15 w 59"/>
                <a:gd name="T1" fmla="*/ 1 h 42"/>
                <a:gd name="T2" fmla="*/ 2 w 59"/>
                <a:gd name="T3" fmla="*/ 29 h 42"/>
                <a:gd name="T4" fmla="*/ 23 w 59"/>
                <a:gd name="T5" fmla="*/ 39 h 42"/>
                <a:gd name="T6" fmla="*/ 52 w 59"/>
                <a:gd name="T7" fmla="*/ 37 h 42"/>
                <a:gd name="T8" fmla="*/ 53 w 59"/>
                <a:gd name="T9" fmla="*/ 13 h 42"/>
                <a:gd name="T10" fmla="*/ 49 w 59"/>
                <a:gd name="T11" fmla="*/ 15 h 42"/>
                <a:gd name="T12" fmla="*/ 43 w 59"/>
                <a:gd name="T13" fmla="*/ 35 h 42"/>
                <a:gd name="T14" fmla="*/ 27 w 59"/>
                <a:gd name="T15" fmla="*/ 35 h 42"/>
                <a:gd name="T16" fmla="*/ 8 w 59"/>
                <a:gd name="T17" fmla="*/ 31 h 42"/>
                <a:gd name="T18" fmla="*/ 17 w 59"/>
                <a:gd name="T19" fmla="*/ 5 h 42"/>
                <a:gd name="T20" fmla="*/ 15 w 59"/>
                <a:gd name="T21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42">
                  <a:moveTo>
                    <a:pt x="15" y="1"/>
                  </a:moveTo>
                  <a:cubicBezTo>
                    <a:pt x="5" y="7"/>
                    <a:pt x="0" y="17"/>
                    <a:pt x="2" y="29"/>
                  </a:cubicBezTo>
                  <a:cubicBezTo>
                    <a:pt x="5" y="39"/>
                    <a:pt x="14" y="39"/>
                    <a:pt x="23" y="39"/>
                  </a:cubicBezTo>
                  <a:cubicBezTo>
                    <a:pt x="32" y="40"/>
                    <a:pt x="44" y="42"/>
                    <a:pt x="52" y="37"/>
                  </a:cubicBezTo>
                  <a:cubicBezTo>
                    <a:pt x="59" y="31"/>
                    <a:pt x="57" y="19"/>
                    <a:pt x="53" y="13"/>
                  </a:cubicBezTo>
                  <a:cubicBezTo>
                    <a:pt x="52" y="11"/>
                    <a:pt x="48" y="13"/>
                    <a:pt x="49" y="15"/>
                  </a:cubicBezTo>
                  <a:cubicBezTo>
                    <a:pt x="54" y="22"/>
                    <a:pt x="54" y="34"/>
                    <a:pt x="43" y="35"/>
                  </a:cubicBezTo>
                  <a:cubicBezTo>
                    <a:pt x="38" y="36"/>
                    <a:pt x="32" y="35"/>
                    <a:pt x="27" y="35"/>
                  </a:cubicBezTo>
                  <a:cubicBezTo>
                    <a:pt x="21" y="35"/>
                    <a:pt x="12" y="36"/>
                    <a:pt x="8" y="31"/>
                  </a:cubicBezTo>
                  <a:cubicBezTo>
                    <a:pt x="1" y="22"/>
                    <a:pt x="9" y="9"/>
                    <a:pt x="17" y="5"/>
                  </a:cubicBezTo>
                  <a:cubicBezTo>
                    <a:pt x="20" y="4"/>
                    <a:pt x="18" y="0"/>
                    <a:pt x="15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5" name="Freeform 1328"/>
            <p:cNvSpPr/>
            <p:nvPr/>
          </p:nvSpPr>
          <p:spPr bwMode="auto">
            <a:xfrm>
              <a:off x="4522" y="686"/>
              <a:ext cx="77" cy="55"/>
            </a:xfrm>
            <a:custGeom>
              <a:avLst/>
              <a:gdLst>
                <a:gd name="T0" fmla="*/ 1 w 63"/>
                <a:gd name="T1" fmla="*/ 24 h 45"/>
                <a:gd name="T2" fmla="*/ 4 w 63"/>
                <a:gd name="T3" fmla="*/ 36 h 45"/>
                <a:gd name="T4" fmla="*/ 20 w 63"/>
                <a:gd name="T5" fmla="*/ 40 h 45"/>
                <a:gd name="T6" fmla="*/ 58 w 63"/>
                <a:gd name="T7" fmla="*/ 33 h 45"/>
                <a:gd name="T8" fmla="*/ 53 w 63"/>
                <a:gd name="T9" fmla="*/ 11 h 45"/>
                <a:gd name="T10" fmla="*/ 24 w 63"/>
                <a:gd name="T11" fmla="*/ 3 h 45"/>
                <a:gd name="T12" fmla="*/ 25 w 63"/>
                <a:gd name="T13" fmla="*/ 7 h 45"/>
                <a:gd name="T14" fmla="*/ 48 w 63"/>
                <a:gd name="T15" fmla="*/ 13 h 45"/>
                <a:gd name="T16" fmla="*/ 54 w 63"/>
                <a:gd name="T17" fmla="*/ 31 h 45"/>
                <a:gd name="T18" fmla="*/ 25 w 63"/>
                <a:gd name="T19" fmla="*/ 37 h 45"/>
                <a:gd name="T20" fmla="*/ 8 w 63"/>
                <a:gd name="T21" fmla="*/ 34 h 45"/>
                <a:gd name="T22" fmla="*/ 5 w 63"/>
                <a:gd name="T23" fmla="*/ 23 h 45"/>
                <a:gd name="T24" fmla="*/ 1 w 63"/>
                <a:gd name="T25" fmla="*/ 2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" h="45">
                  <a:moveTo>
                    <a:pt x="1" y="24"/>
                  </a:moveTo>
                  <a:cubicBezTo>
                    <a:pt x="1" y="28"/>
                    <a:pt x="1" y="33"/>
                    <a:pt x="4" y="36"/>
                  </a:cubicBezTo>
                  <a:cubicBezTo>
                    <a:pt x="7" y="40"/>
                    <a:pt x="15" y="40"/>
                    <a:pt x="20" y="40"/>
                  </a:cubicBezTo>
                  <a:cubicBezTo>
                    <a:pt x="31" y="42"/>
                    <a:pt x="50" y="45"/>
                    <a:pt x="58" y="33"/>
                  </a:cubicBezTo>
                  <a:cubicBezTo>
                    <a:pt x="63" y="26"/>
                    <a:pt x="58" y="17"/>
                    <a:pt x="53" y="11"/>
                  </a:cubicBezTo>
                  <a:cubicBezTo>
                    <a:pt x="46" y="3"/>
                    <a:pt x="34" y="0"/>
                    <a:pt x="24" y="3"/>
                  </a:cubicBezTo>
                  <a:cubicBezTo>
                    <a:pt x="21" y="4"/>
                    <a:pt x="22" y="8"/>
                    <a:pt x="25" y="7"/>
                  </a:cubicBezTo>
                  <a:cubicBezTo>
                    <a:pt x="33" y="5"/>
                    <a:pt x="42" y="7"/>
                    <a:pt x="48" y="13"/>
                  </a:cubicBezTo>
                  <a:cubicBezTo>
                    <a:pt x="53" y="17"/>
                    <a:pt x="58" y="25"/>
                    <a:pt x="54" y="31"/>
                  </a:cubicBezTo>
                  <a:cubicBezTo>
                    <a:pt x="50" y="40"/>
                    <a:pt x="33" y="37"/>
                    <a:pt x="25" y="37"/>
                  </a:cubicBezTo>
                  <a:cubicBezTo>
                    <a:pt x="19" y="36"/>
                    <a:pt x="13" y="35"/>
                    <a:pt x="8" y="34"/>
                  </a:cubicBezTo>
                  <a:cubicBezTo>
                    <a:pt x="5" y="33"/>
                    <a:pt x="5" y="26"/>
                    <a:pt x="5" y="23"/>
                  </a:cubicBezTo>
                  <a:cubicBezTo>
                    <a:pt x="4" y="21"/>
                    <a:pt x="0" y="22"/>
                    <a:pt x="1" y="2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6" name="Freeform 1329"/>
            <p:cNvSpPr/>
            <p:nvPr/>
          </p:nvSpPr>
          <p:spPr bwMode="auto">
            <a:xfrm>
              <a:off x="4442" y="479"/>
              <a:ext cx="8" cy="36"/>
            </a:xfrm>
            <a:custGeom>
              <a:avLst/>
              <a:gdLst>
                <a:gd name="T0" fmla="*/ 6 w 7"/>
                <a:gd name="T1" fmla="*/ 26 h 30"/>
                <a:gd name="T2" fmla="*/ 4 w 7"/>
                <a:gd name="T3" fmla="*/ 2 h 30"/>
                <a:gd name="T4" fmla="*/ 0 w 7"/>
                <a:gd name="T5" fmla="*/ 2 h 30"/>
                <a:gd name="T6" fmla="*/ 2 w 7"/>
                <a:gd name="T7" fmla="*/ 27 h 30"/>
                <a:gd name="T8" fmla="*/ 6 w 7"/>
                <a:gd name="T9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0">
                  <a:moveTo>
                    <a:pt x="6" y="26"/>
                  </a:moveTo>
                  <a:cubicBezTo>
                    <a:pt x="4" y="18"/>
                    <a:pt x="4" y="10"/>
                    <a:pt x="4" y="2"/>
                  </a:cubicBezTo>
                  <a:cubicBezTo>
                    <a:pt x="4" y="0"/>
                    <a:pt x="0" y="0"/>
                    <a:pt x="0" y="2"/>
                  </a:cubicBezTo>
                  <a:cubicBezTo>
                    <a:pt x="1" y="11"/>
                    <a:pt x="0" y="19"/>
                    <a:pt x="2" y="27"/>
                  </a:cubicBezTo>
                  <a:cubicBezTo>
                    <a:pt x="3" y="30"/>
                    <a:pt x="7" y="28"/>
                    <a:pt x="6" y="2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7" name="Freeform 1330"/>
            <p:cNvSpPr/>
            <p:nvPr/>
          </p:nvSpPr>
          <p:spPr bwMode="auto">
            <a:xfrm>
              <a:off x="4450" y="638"/>
              <a:ext cx="14" cy="41"/>
            </a:xfrm>
            <a:custGeom>
              <a:avLst/>
              <a:gdLst>
                <a:gd name="T0" fmla="*/ 11 w 11"/>
                <a:gd name="T1" fmla="*/ 29 h 33"/>
                <a:gd name="T2" fmla="*/ 7 w 11"/>
                <a:gd name="T3" fmla="*/ 3 h 33"/>
                <a:gd name="T4" fmla="*/ 3 w 11"/>
                <a:gd name="T5" fmla="*/ 2 h 33"/>
                <a:gd name="T6" fmla="*/ 7 w 11"/>
                <a:gd name="T7" fmla="*/ 30 h 33"/>
                <a:gd name="T8" fmla="*/ 11 w 11"/>
                <a:gd name="T9" fmla="*/ 2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11" y="29"/>
                  </a:moveTo>
                  <a:cubicBezTo>
                    <a:pt x="10" y="21"/>
                    <a:pt x="4" y="11"/>
                    <a:pt x="7" y="3"/>
                  </a:cubicBezTo>
                  <a:cubicBezTo>
                    <a:pt x="7" y="0"/>
                    <a:pt x="4" y="0"/>
                    <a:pt x="3" y="2"/>
                  </a:cubicBezTo>
                  <a:cubicBezTo>
                    <a:pt x="0" y="11"/>
                    <a:pt x="6" y="21"/>
                    <a:pt x="7" y="30"/>
                  </a:cubicBezTo>
                  <a:cubicBezTo>
                    <a:pt x="7" y="33"/>
                    <a:pt x="11" y="32"/>
                    <a:pt x="11" y="2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8" name="Freeform 1331"/>
            <p:cNvSpPr/>
            <p:nvPr/>
          </p:nvSpPr>
          <p:spPr bwMode="auto">
            <a:xfrm>
              <a:off x="4522" y="571"/>
              <a:ext cx="28" cy="10"/>
            </a:xfrm>
            <a:custGeom>
              <a:avLst/>
              <a:gdLst>
                <a:gd name="T0" fmla="*/ 19 w 23"/>
                <a:gd name="T1" fmla="*/ 1 h 8"/>
                <a:gd name="T2" fmla="*/ 3 w 23"/>
                <a:gd name="T3" fmla="*/ 4 h 8"/>
                <a:gd name="T4" fmla="*/ 3 w 23"/>
                <a:gd name="T5" fmla="*/ 8 h 8"/>
                <a:gd name="T6" fmla="*/ 21 w 23"/>
                <a:gd name="T7" fmla="*/ 5 h 8"/>
                <a:gd name="T8" fmla="*/ 19 w 23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8">
                  <a:moveTo>
                    <a:pt x="19" y="1"/>
                  </a:moveTo>
                  <a:cubicBezTo>
                    <a:pt x="14" y="2"/>
                    <a:pt x="9" y="4"/>
                    <a:pt x="3" y="4"/>
                  </a:cubicBezTo>
                  <a:cubicBezTo>
                    <a:pt x="0" y="4"/>
                    <a:pt x="0" y="8"/>
                    <a:pt x="3" y="8"/>
                  </a:cubicBezTo>
                  <a:cubicBezTo>
                    <a:pt x="9" y="8"/>
                    <a:pt x="15" y="6"/>
                    <a:pt x="21" y="5"/>
                  </a:cubicBezTo>
                  <a:cubicBezTo>
                    <a:pt x="23" y="4"/>
                    <a:pt x="22" y="0"/>
                    <a:pt x="19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9" name="Freeform 1332"/>
            <p:cNvSpPr/>
            <p:nvPr/>
          </p:nvSpPr>
          <p:spPr bwMode="auto">
            <a:xfrm>
              <a:off x="4370" y="571"/>
              <a:ext cx="30" cy="9"/>
            </a:xfrm>
            <a:custGeom>
              <a:avLst/>
              <a:gdLst>
                <a:gd name="T0" fmla="*/ 4 w 25"/>
                <a:gd name="T1" fmla="*/ 6 h 7"/>
                <a:gd name="T2" fmla="*/ 21 w 25"/>
                <a:gd name="T3" fmla="*/ 6 h 7"/>
                <a:gd name="T4" fmla="*/ 22 w 25"/>
                <a:gd name="T5" fmla="*/ 2 h 7"/>
                <a:gd name="T6" fmla="*/ 3 w 25"/>
                <a:gd name="T7" fmla="*/ 2 h 7"/>
                <a:gd name="T8" fmla="*/ 4 w 25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7">
                  <a:moveTo>
                    <a:pt x="4" y="6"/>
                  </a:moveTo>
                  <a:cubicBezTo>
                    <a:pt x="9" y="5"/>
                    <a:pt x="15" y="4"/>
                    <a:pt x="21" y="6"/>
                  </a:cubicBezTo>
                  <a:cubicBezTo>
                    <a:pt x="24" y="7"/>
                    <a:pt x="25" y="3"/>
                    <a:pt x="22" y="2"/>
                  </a:cubicBezTo>
                  <a:cubicBezTo>
                    <a:pt x="16" y="0"/>
                    <a:pt x="9" y="1"/>
                    <a:pt x="3" y="2"/>
                  </a:cubicBezTo>
                  <a:cubicBezTo>
                    <a:pt x="0" y="2"/>
                    <a:pt x="1" y="7"/>
                    <a:pt x="4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0" name="Freeform 1333"/>
            <p:cNvSpPr/>
            <p:nvPr/>
          </p:nvSpPr>
          <p:spPr bwMode="auto">
            <a:xfrm>
              <a:off x="4372" y="527"/>
              <a:ext cx="6" cy="5"/>
            </a:xfrm>
            <a:custGeom>
              <a:avLst/>
              <a:gdLst>
                <a:gd name="T0" fmla="*/ 2 w 5"/>
                <a:gd name="T1" fmla="*/ 4 h 4"/>
                <a:gd name="T2" fmla="*/ 2 w 5"/>
                <a:gd name="T3" fmla="*/ 0 h 4"/>
                <a:gd name="T4" fmla="*/ 2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5" y="4"/>
                    <a:pt x="5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1" name="Freeform 1334"/>
            <p:cNvSpPr/>
            <p:nvPr/>
          </p:nvSpPr>
          <p:spPr bwMode="auto">
            <a:xfrm>
              <a:off x="4380" y="513"/>
              <a:ext cx="29" cy="17"/>
            </a:xfrm>
            <a:custGeom>
              <a:avLst/>
              <a:gdLst>
                <a:gd name="T0" fmla="*/ 4 w 24"/>
                <a:gd name="T1" fmla="*/ 10 h 14"/>
                <a:gd name="T2" fmla="*/ 13 w 24"/>
                <a:gd name="T3" fmla="*/ 4 h 14"/>
                <a:gd name="T4" fmla="*/ 11 w 24"/>
                <a:gd name="T5" fmla="*/ 3 h 14"/>
                <a:gd name="T6" fmla="*/ 19 w 24"/>
                <a:gd name="T7" fmla="*/ 12 h 14"/>
                <a:gd name="T8" fmla="*/ 22 w 24"/>
                <a:gd name="T9" fmla="*/ 9 h 14"/>
                <a:gd name="T10" fmla="*/ 14 w 24"/>
                <a:gd name="T11" fmla="*/ 1 h 14"/>
                <a:gd name="T12" fmla="*/ 11 w 24"/>
                <a:gd name="T13" fmla="*/ 0 h 14"/>
                <a:gd name="T14" fmla="*/ 2 w 24"/>
                <a:gd name="T15" fmla="*/ 6 h 14"/>
                <a:gd name="T16" fmla="*/ 4 w 24"/>
                <a:gd name="T1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4">
                  <a:moveTo>
                    <a:pt x="4" y="10"/>
                  </a:moveTo>
                  <a:cubicBezTo>
                    <a:pt x="7" y="8"/>
                    <a:pt x="10" y="6"/>
                    <a:pt x="13" y="4"/>
                  </a:cubicBezTo>
                  <a:cubicBezTo>
                    <a:pt x="12" y="4"/>
                    <a:pt x="12" y="4"/>
                    <a:pt x="11" y="3"/>
                  </a:cubicBezTo>
                  <a:cubicBezTo>
                    <a:pt x="13" y="6"/>
                    <a:pt x="16" y="9"/>
                    <a:pt x="19" y="12"/>
                  </a:cubicBezTo>
                  <a:cubicBezTo>
                    <a:pt x="21" y="14"/>
                    <a:pt x="24" y="11"/>
                    <a:pt x="22" y="9"/>
                  </a:cubicBezTo>
                  <a:cubicBezTo>
                    <a:pt x="19" y="6"/>
                    <a:pt x="16" y="3"/>
                    <a:pt x="14" y="1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8" y="2"/>
                    <a:pt x="5" y="4"/>
                    <a:pt x="2" y="6"/>
                  </a:cubicBezTo>
                  <a:cubicBezTo>
                    <a:pt x="0" y="8"/>
                    <a:pt x="2" y="12"/>
                    <a:pt x="4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2" name="Freeform 1335"/>
            <p:cNvSpPr/>
            <p:nvPr/>
          </p:nvSpPr>
          <p:spPr bwMode="auto">
            <a:xfrm>
              <a:off x="4393" y="615"/>
              <a:ext cx="16" cy="18"/>
            </a:xfrm>
            <a:custGeom>
              <a:avLst/>
              <a:gdLst>
                <a:gd name="T0" fmla="*/ 4 w 13"/>
                <a:gd name="T1" fmla="*/ 13 h 15"/>
                <a:gd name="T2" fmla="*/ 11 w 13"/>
                <a:gd name="T3" fmla="*/ 4 h 15"/>
                <a:gd name="T4" fmla="*/ 8 w 13"/>
                <a:gd name="T5" fmla="*/ 1 h 15"/>
                <a:gd name="T6" fmla="*/ 1 w 13"/>
                <a:gd name="T7" fmla="*/ 11 h 15"/>
                <a:gd name="T8" fmla="*/ 4 w 13"/>
                <a:gd name="T9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5">
                  <a:moveTo>
                    <a:pt x="4" y="13"/>
                  </a:moveTo>
                  <a:cubicBezTo>
                    <a:pt x="6" y="10"/>
                    <a:pt x="8" y="7"/>
                    <a:pt x="11" y="4"/>
                  </a:cubicBezTo>
                  <a:cubicBezTo>
                    <a:pt x="13" y="3"/>
                    <a:pt x="10" y="0"/>
                    <a:pt x="8" y="1"/>
                  </a:cubicBezTo>
                  <a:cubicBezTo>
                    <a:pt x="5" y="4"/>
                    <a:pt x="2" y="7"/>
                    <a:pt x="1" y="11"/>
                  </a:cubicBezTo>
                  <a:cubicBezTo>
                    <a:pt x="0" y="13"/>
                    <a:pt x="3" y="15"/>
                    <a:pt x="4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3" name="Freeform 1336"/>
            <p:cNvSpPr/>
            <p:nvPr/>
          </p:nvSpPr>
          <p:spPr bwMode="auto">
            <a:xfrm>
              <a:off x="4412" y="632"/>
              <a:ext cx="15" cy="16"/>
            </a:xfrm>
            <a:custGeom>
              <a:avLst/>
              <a:gdLst>
                <a:gd name="T0" fmla="*/ 4 w 12"/>
                <a:gd name="T1" fmla="*/ 11 h 13"/>
                <a:gd name="T2" fmla="*/ 11 w 12"/>
                <a:gd name="T3" fmla="*/ 3 h 13"/>
                <a:gd name="T4" fmla="*/ 11 w 12"/>
                <a:gd name="T5" fmla="*/ 0 h 13"/>
                <a:gd name="T6" fmla="*/ 8 w 12"/>
                <a:gd name="T7" fmla="*/ 1 h 13"/>
                <a:gd name="T8" fmla="*/ 2 w 12"/>
                <a:gd name="T9" fmla="*/ 8 h 13"/>
                <a:gd name="T10" fmla="*/ 4 w 12"/>
                <a:gd name="T11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3">
                  <a:moveTo>
                    <a:pt x="4" y="11"/>
                  </a:moveTo>
                  <a:cubicBezTo>
                    <a:pt x="7" y="9"/>
                    <a:pt x="9" y="6"/>
                    <a:pt x="11" y="3"/>
                  </a:cubicBezTo>
                  <a:cubicBezTo>
                    <a:pt x="12" y="2"/>
                    <a:pt x="12" y="1"/>
                    <a:pt x="11" y="0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6" y="4"/>
                    <a:pt x="4" y="6"/>
                    <a:pt x="2" y="8"/>
                  </a:cubicBezTo>
                  <a:cubicBezTo>
                    <a:pt x="0" y="10"/>
                    <a:pt x="3" y="13"/>
                    <a:pt x="4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4" name="Freeform 1337"/>
            <p:cNvSpPr/>
            <p:nvPr/>
          </p:nvSpPr>
          <p:spPr bwMode="auto">
            <a:xfrm>
              <a:off x="4500" y="638"/>
              <a:ext cx="14" cy="15"/>
            </a:xfrm>
            <a:custGeom>
              <a:avLst/>
              <a:gdLst>
                <a:gd name="T0" fmla="*/ 2 w 11"/>
                <a:gd name="T1" fmla="*/ 5 h 12"/>
                <a:gd name="T2" fmla="*/ 6 w 11"/>
                <a:gd name="T3" fmla="*/ 10 h 12"/>
                <a:gd name="T4" fmla="*/ 9 w 11"/>
                <a:gd name="T5" fmla="*/ 8 h 12"/>
                <a:gd name="T6" fmla="*/ 5 w 11"/>
                <a:gd name="T7" fmla="*/ 2 h 12"/>
                <a:gd name="T8" fmla="*/ 2 w 11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2" y="5"/>
                  </a:moveTo>
                  <a:cubicBezTo>
                    <a:pt x="3" y="7"/>
                    <a:pt x="5" y="8"/>
                    <a:pt x="6" y="10"/>
                  </a:cubicBezTo>
                  <a:cubicBezTo>
                    <a:pt x="7" y="12"/>
                    <a:pt x="11" y="10"/>
                    <a:pt x="9" y="8"/>
                  </a:cubicBezTo>
                  <a:cubicBezTo>
                    <a:pt x="8" y="6"/>
                    <a:pt x="6" y="4"/>
                    <a:pt x="5" y="2"/>
                  </a:cubicBezTo>
                  <a:cubicBezTo>
                    <a:pt x="3" y="0"/>
                    <a:pt x="0" y="3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5" name="Freeform 1338"/>
            <p:cNvSpPr/>
            <p:nvPr/>
          </p:nvSpPr>
          <p:spPr bwMode="auto">
            <a:xfrm>
              <a:off x="4521" y="615"/>
              <a:ext cx="6" cy="5"/>
            </a:xfrm>
            <a:custGeom>
              <a:avLst/>
              <a:gdLst>
                <a:gd name="T0" fmla="*/ 2 w 5"/>
                <a:gd name="T1" fmla="*/ 4 h 4"/>
                <a:gd name="T2" fmla="*/ 2 w 5"/>
                <a:gd name="T3" fmla="*/ 0 h 4"/>
                <a:gd name="T4" fmla="*/ 2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5" y="4"/>
                    <a:pt x="5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6" name="Freeform 1339"/>
            <p:cNvSpPr/>
            <p:nvPr/>
          </p:nvSpPr>
          <p:spPr bwMode="auto">
            <a:xfrm>
              <a:off x="4522" y="613"/>
              <a:ext cx="6" cy="5"/>
            </a:xfrm>
            <a:custGeom>
              <a:avLst/>
              <a:gdLst>
                <a:gd name="T0" fmla="*/ 3 w 5"/>
                <a:gd name="T1" fmla="*/ 4 h 4"/>
                <a:gd name="T2" fmla="*/ 3 w 5"/>
                <a:gd name="T3" fmla="*/ 0 h 4"/>
                <a:gd name="T4" fmla="*/ 3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5" y="4"/>
                    <a:pt x="5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7" name="Freeform 1340"/>
            <p:cNvSpPr/>
            <p:nvPr/>
          </p:nvSpPr>
          <p:spPr bwMode="auto">
            <a:xfrm>
              <a:off x="4509" y="529"/>
              <a:ext cx="22" cy="18"/>
            </a:xfrm>
            <a:custGeom>
              <a:avLst/>
              <a:gdLst>
                <a:gd name="T0" fmla="*/ 5 w 18"/>
                <a:gd name="T1" fmla="*/ 13 h 15"/>
                <a:gd name="T2" fmla="*/ 16 w 18"/>
                <a:gd name="T3" fmla="*/ 5 h 15"/>
                <a:gd name="T4" fmla="*/ 14 w 18"/>
                <a:gd name="T5" fmla="*/ 1 h 15"/>
                <a:gd name="T6" fmla="*/ 2 w 18"/>
                <a:gd name="T7" fmla="*/ 10 h 15"/>
                <a:gd name="T8" fmla="*/ 5 w 18"/>
                <a:gd name="T9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5">
                  <a:moveTo>
                    <a:pt x="5" y="13"/>
                  </a:moveTo>
                  <a:cubicBezTo>
                    <a:pt x="9" y="10"/>
                    <a:pt x="12" y="7"/>
                    <a:pt x="16" y="5"/>
                  </a:cubicBezTo>
                  <a:cubicBezTo>
                    <a:pt x="18" y="3"/>
                    <a:pt x="16" y="0"/>
                    <a:pt x="14" y="1"/>
                  </a:cubicBezTo>
                  <a:cubicBezTo>
                    <a:pt x="10" y="4"/>
                    <a:pt x="6" y="7"/>
                    <a:pt x="2" y="10"/>
                  </a:cubicBezTo>
                  <a:cubicBezTo>
                    <a:pt x="0" y="12"/>
                    <a:pt x="3" y="15"/>
                    <a:pt x="5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8" name="Freeform 1341"/>
            <p:cNvSpPr/>
            <p:nvPr/>
          </p:nvSpPr>
          <p:spPr bwMode="auto">
            <a:xfrm>
              <a:off x="4495" y="499"/>
              <a:ext cx="14" cy="21"/>
            </a:xfrm>
            <a:custGeom>
              <a:avLst/>
              <a:gdLst>
                <a:gd name="T0" fmla="*/ 5 w 11"/>
                <a:gd name="T1" fmla="*/ 15 h 17"/>
                <a:gd name="T2" fmla="*/ 10 w 11"/>
                <a:gd name="T3" fmla="*/ 3 h 17"/>
                <a:gd name="T4" fmla="*/ 6 w 11"/>
                <a:gd name="T5" fmla="*/ 2 h 17"/>
                <a:gd name="T6" fmla="*/ 1 w 11"/>
                <a:gd name="T7" fmla="*/ 13 h 17"/>
                <a:gd name="T8" fmla="*/ 5 w 11"/>
                <a:gd name="T9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5" y="15"/>
                  </a:moveTo>
                  <a:cubicBezTo>
                    <a:pt x="7" y="11"/>
                    <a:pt x="9" y="7"/>
                    <a:pt x="10" y="3"/>
                  </a:cubicBezTo>
                  <a:cubicBezTo>
                    <a:pt x="11" y="1"/>
                    <a:pt x="7" y="0"/>
                    <a:pt x="6" y="2"/>
                  </a:cubicBezTo>
                  <a:cubicBezTo>
                    <a:pt x="5" y="6"/>
                    <a:pt x="3" y="9"/>
                    <a:pt x="1" y="13"/>
                  </a:cubicBezTo>
                  <a:cubicBezTo>
                    <a:pt x="0" y="15"/>
                    <a:pt x="3" y="17"/>
                    <a:pt x="5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9" name="Freeform 1342"/>
            <p:cNvSpPr/>
            <p:nvPr/>
          </p:nvSpPr>
          <p:spPr bwMode="auto">
            <a:xfrm>
              <a:off x="4423" y="508"/>
              <a:ext cx="7" cy="5"/>
            </a:xfrm>
            <a:custGeom>
              <a:avLst/>
              <a:gdLst>
                <a:gd name="T0" fmla="*/ 3 w 5"/>
                <a:gd name="T1" fmla="*/ 4 h 4"/>
                <a:gd name="T2" fmla="*/ 3 w 5"/>
                <a:gd name="T3" fmla="*/ 0 h 4"/>
                <a:gd name="T4" fmla="*/ 3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5" y="4"/>
                    <a:pt x="5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0" name="Freeform 1343"/>
            <p:cNvSpPr/>
            <p:nvPr/>
          </p:nvSpPr>
          <p:spPr bwMode="auto">
            <a:xfrm>
              <a:off x="1011" y="1610"/>
              <a:ext cx="580" cy="205"/>
            </a:xfrm>
            <a:custGeom>
              <a:avLst/>
              <a:gdLst>
                <a:gd name="T0" fmla="*/ 16 w 476"/>
                <a:gd name="T1" fmla="*/ 127 h 168"/>
                <a:gd name="T2" fmla="*/ 38 w 476"/>
                <a:gd name="T3" fmla="*/ 142 h 168"/>
                <a:gd name="T4" fmla="*/ 62 w 476"/>
                <a:gd name="T5" fmla="*/ 157 h 168"/>
                <a:gd name="T6" fmla="*/ 84 w 476"/>
                <a:gd name="T7" fmla="*/ 78 h 168"/>
                <a:gd name="T8" fmla="*/ 110 w 476"/>
                <a:gd name="T9" fmla="*/ 111 h 168"/>
                <a:gd name="T10" fmla="*/ 136 w 476"/>
                <a:gd name="T11" fmla="*/ 156 h 168"/>
                <a:gd name="T12" fmla="*/ 148 w 476"/>
                <a:gd name="T13" fmla="*/ 123 h 168"/>
                <a:gd name="T14" fmla="*/ 156 w 476"/>
                <a:gd name="T15" fmla="*/ 95 h 168"/>
                <a:gd name="T16" fmla="*/ 170 w 476"/>
                <a:gd name="T17" fmla="*/ 133 h 168"/>
                <a:gd name="T18" fmla="*/ 196 w 476"/>
                <a:gd name="T19" fmla="*/ 128 h 168"/>
                <a:gd name="T20" fmla="*/ 216 w 476"/>
                <a:gd name="T21" fmla="*/ 152 h 168"/>
                <a:gd name="T22" fmla="*/ 244 w 476"/>
                <a:gd name="T23" fmla="*/ 64 h 168"/>
                <a:gd name="T24" fmla="*/ 278 w 476"/>
                <a:gd name="T25" fmla="*/ 15 h 168"/>
                <a:gd name="T26" fmla="*/ 312 w 476"/>
                <a:gd name="T27" fmla="*/ 133 h 168"/>
                <a:gd name="T28" fmla="*/ 349 w 476"/>
                <a:gd name="T29" fmla="*/ 102 h 168"/>
                <a:gd name="T30" fmla="*/ 355 w 476"/>
                <a:gd name="T31" fmla="*/ 62 h 168"/>
                <a:gd name="T32" fmla="*/ 379 w 476"/>
                <a:gd name="T33" fmla="*/ 75 h 168"/>
                <a:gd name="T34" fmla="*/ 405 w 476"/>
                <a:gd name="T35" fmla="*/ 97 h 168"/>
                <a:gd name="T36" fmla="*/ 424 w 476"/>
                <a:gd name="T37" fmla="*/ 118 h 168"/>
                <a:gd name="T38" fmla="*/ 433 w 476"/>
                <a:gd name="T39" fmla="*/ 58 h 168"/>
                <a:gd name="T40" fmla="*/ 463 w 476"/>
                <a:gd name="T41" fmla="*/ 73 h 168"/>
                <a:gd name="T42" fmla="*/ 474 w 476"/>
                <a:gd name="T43" fmla="*/ 112 h 168"/>
                <a:gd name="T44" fmla="*/ 464 w 476"/>
                <a:gd name="T45" fmla="*/ 62 h 168"/>
                <a:gd name="T46" fmla="*/ 427 w 476"/>
                <a:gd name="T47" fmla="*/ 83 h 168"/>
                <a:gd name="T48" fmla="*/ 405 w 476"/>
                <a:gd name="T49" fmla="*/ 91 h 168"/>
                <a:gd name="T50" fmla="*/ 377 w 476"/>
                <a:gd name="T51" fmla="*/ 68 h 168"/>
                <a:gd name="T52" fmla="*/ 350 w 476"/>
                <a:gd name="T53" fmla="*/ 67 h 168"/>
                <a:gd name="T54" fmla="*/ 324 w 476"/>
                <a:gd name="T55" fmla="*/ 151 h 168"/>
                <a:gd name="T56" fmla="*/ 295 w 476"/>
                <a:gd name="T57" fmla="*/ 61 h 168"/>
                <a:gd name="T58" fmla="*/ 279 w 476"/>
                <a:gd name="T59" fmla="*/ 7 h 168"/>
                <a:gd name="T60" fmla="*/ 232 w 476"/>
                <a:gd name="T61" fmla="*/ 97 h 168"/>
                <a:gd name="T62" fmla="*/ 224 w 476"/>
                <a:gd name="T63" fmla="*/ 138 h 168"/>
                <a:gd name="T64" fmla="*/ 181 w 476"/>
                <a:gd name="T65" fmla="*/ 117 h 168"/>
                <a:gd name="T66" fmla="*/ 168 w 476"/>
                <a:gd name="T67" fmla="*/ 123 h 168"/>
                <a:gd name="T68" fmla="*/ 154 w 476"/>
                <a:gd name="T69" fmla="*/ 89 h 168"/>
                <a:gd name="T70" fmla="*/ 144 w 476"/>
                <a:gd name="T71" fmla="*/ 130 h 168"/>
                <a:gd name="T72" fmla="*/ 125 w 476"/>
                <a:gd name="T73" fmla="*/ 137 h 168"/>
                <a:gd name="T74" fmla="*/ 98 w 476"/>
                <a:gd name="T75" fmla="*/ 51 h 168"/>
                <a:gd name="T76" fmla="*/ 73 w 476"/>
                <a:gd name="T77" fmla="*/ 110 h 168"/>
                <a:gd name="T78" fmla="*/ 65 w 476"/>
                <a:gd name="T79" fmla="*/ 141 h 168"/>
                <a:gd name="T80" fmla="*/ 43 w 476"/>
                <a:gd name="T81" fmla="*/ 137 h 168"/>
                <a:gd name="T82" fmla="*/ 24 w 476"/>
                <a:gd name="T83" fmla="*/ 113 h 168"/>
                <a:gd name="T84" fmla="*/ 5 w 476"/>
                <a:gd name="T85" fmla="*/ 15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76" h="168">
                  <a:moveTo>
                    <a:pt x="5" y="150"/>
                  </a:moveTo>
                  <a:cubicBezTo>
                    <a:pt x="9" y="143"/>
                    <a:pt x="12" y="135"/>
                    <a:pt x="16" y="127"/>
                  </a:cubicBezTo>
                  <a:cubicBezTo>
                    <a:pt x="25" y="109"/>
                    <a:pt x="33" y="132"/>
                    <a:pt x="35" y="140"/>
                  </a:cubicBezTo>
                  <a:cubicBezTo>
                    <a:pt x="36" y="142"/>
                    <a:pt x="37" y="142"/>
                    <a:pt x="38" y="142"/>
                  </a:cubicBezTo>
                  <a:cubicBezTo>
                    <a:pt x="48" y="137"/>
                    <a:pt x="56" y="151"/>
                    <a:pt x="59" y="157"/>
                  </a:cubicBezTo>
                  <a:cubicBezTo>
                    <a:pt x="60" y="159"/>
                    <a:pt x="62" y="159"/>
                    <a:pt x="62" y="157"/>
                  </a:cubicBezTo>
                  <a:cubicBezTo>
                    <a:pt x="71" y="139"/>
                    <a:pt x="74" y="120"/>
                    <a:pt x="79" y="100"/>
                  </a:cubicBezTo>
                  <a:cubicBezTo>
                    <a:pt x="81" y="93"/>
                    <a:pt x="83" y="86"/>
                    <a:pt x="84" y="78"/>
                  </a:cubicBezTo>
                  <a:cubicBezTo>
                    <a:pt x="85" y="74"/>
                    <a:pt x="94" y="52"/>
                    <a:pt x="96" y="57"/>
                  </a:cubicBezTo>
                  <a:cubicBezTo>
                    <a:pt x="103" y="74"/>
                    <a:pt x="102" y="93"/>
                    <a:pt x="110" y="111"/>
                  </a:cubicBezTo>
                  <a:cubicBezTo>
                    <a:pt x="113" y="117"/>
                    <a:pt x="115" y="131"/>
                    <a:pt x="119" y="136"/>
                  </a:cubicBezTo>
                  <a:cubicBezTo>
                    <a:pt x="125" y="143"/>
                    <a:pt x="131" y="149"/>
                    <a:pt x="136" y="156"/>
                  </a:cubicBezTo>
                  <a:cubicBezTo>
                    <a:pt x="137" y="157"/>
                    <a:pt x="138" y="158"/>
                    <a:pt x="139" y="157"/>
                  </a:cubicBezTo>
                  <a:cubicBezTo>
                    <a:pt x="149" y="149"/>
                    <a:pt x="148" y="135"/>
                    <a:pt x="148" y="123"/>
                  </a:cubicBezTo>
                  <a:cubicBezTo>
                    <a:pt x="148" y="119"/>
                    <a:pt x="148" y="116"/>
                    <a:pt x="148" y="112"/>
                  </a:cubicBezTo>
                  <a:cubicBezTo>
                    <a:pt x="148" y="111"/>
                    <a:pt x="153" y="90"/>
                    <a:pt x="156" y="95"/>
                  </a:cubicBezTo>
                  <a:cubicBezTo>
                    <a:pt x="163" y="105"/>
                    <a:pt x="163" y="120"/>
                    <a:pt x="166" y="132"/>
                  </a:cubicBezTo>
                  <a:cubicBezTo>
                    <a:pt x="166" y="133"/>
                    <a:pt x="168" y="134"/>
                    <a:pt x="170" y="133"/>
                  </a:cubicBezTo>
                  <a:cubicBezTo>
                    <a:pt x="173" y="129"/>
                    <a:pt x="180" y="118"/>
                    <a:pt x="185" y="121"/>
                  </a:cubicBezTo>
                  <a:cubicBezTo>
                    <a:pt x="189" y="124"/>
                    <a:pt x="192" y="126"/>
                    <a:pt x="196" y="128"/>
                  </a:cubicBezTo>
                  <a:cubicBezTo>
                    <a:pt x="203" y="132"/>
                    <a:pt x="206" y="138"/>
                    <a:pt x="209" y="145"/>
                  </a:cubicBezTo>
                  <a:cubicBezTo>
                    <a:pt x="210" y="148"/>
                    <a:pt x="213" y="151"/>
                    <a:pt x="216" y="152"/>
                  </a:cubicBezTo>
                  <a:cubicBezTo>
                    <a:pt x="231" y="156"/>
                    <a:pt x="232" y="121"/>
                    <a:pt x="233" y="113"/>
                  </a:cubicBezTo>
                  <a:cubicBezTo>
                    <a:pt x="235" y="96"/>
                    <a:pt x="240" y="80"/>
                    <a:pt x="244" y="64"/>
                  </a:cubicBezTo>
                  <a:cubicBezTo>
                    <a:pt x="247" y="54"/>
                    <a:pt x="251" y="45"/>
                    <a:pt x="255" y="36"/>
                  </a:cubicBezTo>
                  <a:cubicBezTo>
                    <a:pt x="257" y="31"/>
                    <a:pt x="272" y="0"/>
                    <a:pt x="278" y="15"/>
                  </a:cubicBezTo>
                  <a:cubicBezTo>
                    <a:pt x="286" y="36"/>
                    <a:pt x="290" y="58"/>
                    <a:pt x="295" y="80"/>
                  </a:cubicBezTo>
                  <a:cubicBezTo>
                    <a:pt x="300" y="98"/>
                    <a:pt x="306" y="115"/>
                    <a:pt x="312" y="133"/>
                  </a:cubicBezTo>
                  <a:cubicBezTo>
                    <a:pt x="314" y="140"/>
                    <a:pt x="322" y="168"/>
                    <a:pt x="334" y="157"/>
                  </a:cubicBezTo>
                  <a:cubicBezTo>
                    <a:pt x="346" y="145"/>
                    <a:pt x="347" y="117"/>
                    <a:pt x="349" y="102"/>
                  </a:cubicBezTo>
                  <a:cubicBezTo>
                    <a:pt x="351" y="91"/>
                    <a:pt x="352" y="81"/>
                    <a:pt x="354" y="70"/>
                  </a:cubicBezTo>
                  <a:cubicBezTo>
                    <a:pt x="354" y="68"/>
                    <a:pt x="355" y="65"/>
                    <a:pt x="355" y="62"/>
                  </a:cubicBezTo>
                  <a:cubicBezTo>
                    <a:pt x="360" y="45"/>
                    <a:pt x="370" y="64"/>
                    <a:pt x="373" y="70"/>
                  </a:cubicBezTo>
                  <a:cubicBezTo>
                    <a:pt x="374" y="73"/>
                    <a:pt x="376" y="75"/>
                    <a:pt x="379" y="75"/>
                  </a:cubicBezTo>
                  <a:cubicBezTo>
                    <a:pt x="388" y="78"/>
                    <a:pt x="387" y="85"/>
                    <a:pt x="392" y="90"/>
                  </a:cubicBezTo>
                  <a:cubicBezTo>
                    <a:pt x="396" y="94"/>
                    <a:pt x="401" y="93"/>
                    <a:pt x="405" y="97"/>
                  </a:cubicBezTo>
                  <a:cubicBezTo>
                    <a:pt x="412" y="102"/>
                    <a:pt x="415" y="111"/>
                    <a:pt x="421" y="118"/>
                  </a:cubicBezTo>
                  <a:cubicBezTo>
                    <a:pt x="422" y="118"/>
                    <a:pt x="423" y="118"/>
                    <a:pt x="424" y="118"/>
                  </a:cubicBezTo>
                  <a:cubicBezTo>
                    <a:pt x="434" y="106"/>
                    <a:pt x="431" y="90"/>
                    <a:pt x="432" y="76"/>
                  </a:cubicBezTo>
                  <a:cubicBezTo>
                    <a:pt x="432" y="70"/>
                    <a:pt x="433" y="64"/>
                    <a:pt x="433" y="58"/>
                  </a:cubicBezTo>
                  <a:cubicBezTo>
                    <a:pt x="434" y="54"/>
                    <a:pt x="437" y="24"/>
                    <a:pt x="445" y="31"/>
                  </a:cubicBezTo>
                  <a:cubicBezTo>
                    <a:pt x="455" y="41"/>
                    <a:pt x="459" y="60"/>
                    <a:pt x="463" y="73"/>
                  </a:cubicBezTo>
                  <a:cubicBezTo>
                    <a:pt x="465" y="78"/>
                    <a:pt x="475" y="103"/>
                    <a:pt x="471" y="109"/>
                  </a:cubicBezTo>
                  <a:cubicBezTo>
                    <a:pt x="469" y="111"/>
                    <a:pt x="472" y="114"/>
                    <a:pt x="474" y="112"/>
                  </a:cubicBezTo>
                  <a:cubicBezTo>
                    <a:pt x="476" y="108"/>
                    <a:pt x="475" y="103"/>
                    <a:pt x="474" y="99"/>
                  </a:cubicBezTo>
                  <a:cubicBezTo>
                    <a:pt x="472" y="87"/>
                    <a:pt x="468" y="74"/>
                    <a:pt x="464" y="62"/>
                  </a:cubicBezTo>
                  <a:cubicBezTo>
                    <a:pt x="461" y="54"/>
                    <a:pt x="454" y="24"/>
                    <a:pt x="441" y="25"/>
                  </a:cubicBezTo>
                  <a:cubicBezTo>
                    <a:pt x="427" y="27"/>
                    <a:pt x="428" y="73"/>
                    <a:pt x="427" y="83"/>
                  </a:cubicBezTo>
                  <a:cubicBezTo>
                    <a:pt x="427" y="86"/>
                    <a:pt x="425" y="117"/>
                    <a:pt x="419" y="108"/>
                  </a:cubicBezTo>
                  <a:cubicBezTo>
                    <a:pt x="414" y="102"/>
                    <a:pt x="411" y="96"/>
                    <a:pt x="405" y="91"/>
                  </a:cubicBezTo>
                  <a:cubicBezTo>
                    <a:pt x="401" y="87"/>
                    <a:pt x="395" y="85"/>
                    <a:pt x="392" y="78"/>
                  </a:cubicBezTo>
                  <a:cubicBezTo>
                    <a:pt x="388" y="72"/>
                    <a:pt x="381" y="75"/>
                    <a:pt x="377" y="68"/>
                  </a:cubicBezTo>
                  <a:cubicBezTo>
                    <a:pt x="372" y="62"/>
                    <a:pt x="370" y="46"/>
                    <a:pt x="360" y="47"/>
                  </a:cubicBezTo>
                  <a:cubicBezTo>
                    <a:pt x="354" y="47"/>
                    <a:pt x="351" y="62"/>
                    <a:pt x="350" y="67"/>
                  </a:cubicBezTo>
                  <a:cubicBezTo>
                    <a:pt x="345" y="92"/>
                    <a:pt x="344" y="117"/>
                    <a:pt x="337" y="142"/>
                  </a:cubicBezTo>
                  <a:cubicBezTo>
                    <a:pt x="336" y="146"/>
                    <a:pt x="331" y="162"/>
                    <a:pt x="324" y="151"/>
                  </a:cubicBezTo>
                  <a:cubicBezTo>
                    <a:pt x="319" y="145"/>
                    <a:pt x="317" y="137"/>
                    <a:pt x="315" y="130"/>
                  </a:cubicBezTo>
                  <a:cubicBezTo>
                    <a:pt x="307" y="107"/>
                    <a:pt x="301" y="84"/>
                    <a:pt x="295" y="61"/>
                  </a:cubicBezTo>
                  <a:cubicBezTo>
                    <a:pt x="292" y="49"/>
                    <a:pt x="289" y="37"/>
                    <a:pt x="286" y="25"/>
                  </a:cubicBezTo>
                  <a:cubicBezTo>
                    <a:pt x="284" y="20"/>
                    <a:pt x="283" y="11"/>
                    <a:pt x="279" y="7"/>
                  </a:cubicBezTo>
                  <a:cubicBezTo>
                    <a:pt x="272" y="0"/>
                    <a:pt x="265" y="11"/>
                    <a:pt x="261" y="17"/>
                  </a:cubicBezTo>
                  <a:cubicBezTo>
                    <a:pt x="245" y="40"/>
                    <a:pt x="238" y="70"/>
                    <a:pt x="232" y="97"/>
                  </a:cubicBezTo>
                  <a:cubicBezTo>
                    <a:pt x="230" y="106"/>
                    <a:pt x="229" y="116"/>
                    <a:pt x="227" y="125"/>
                  </a:cubicBezTo>
                  <a:cubicBezTo>
                    <a:pt x="227" y="129"/>
                    <a:pt x="226" y="134"/>
                    <a:pt x="224" y="138"/>
                  </a:cubicBezTo>
                  <a:cubicBezTo>
                    <a:pt x="222" y="149"/>
                    <a:pt x="214" y="146"/>
                    <a:pt x="210" y="137"/>
                  </a:cubicBezTo>
                  <a:cubicBezTo>
                    <a:pt x="207" y="130"/>
                    <a:pt x="190" y="115"/>
                    <a:pt x="181" y="117"/>
                  </a:cubicBezTo>
                  <a:cubicBezTo>
                    <a:pt x="179" y="117"/>
                    <a:pt x="177" y="117"/>
                    <a:pt x="175" y="119"/>
                  </a:cubicBezTo>
                  <a:cubicBezTo>
                    <a:pt x="172" y="122"/>
                    <a:pt x="170" y="131"/>
                    <a:pt x="168" y="123"/>
                  </a:cubicBezTo>
                  <a:cubicBezTo>
                    <a:pt x="165" y="111"/>
                    <a:pt x="164" y="99"/>
                    <a:pt x="157" y="89"/>
                  </a:cubicBezTo>
                  <a:cubicBezTo>
                    <a:pt x="157" y="89"/>
                    <a:pt x="155" y="88"/>
                    <a:pt x="154" y="89"/>
                  </a:cubicBezTo>
                  <a:cubicBezTo>
                    <a:pt x="147" y="94"/>
                    <a:pt x="145" y="100"/>
                    <a:pt x="144" y="109"/>
                  </a:cubicBezTo>
                  <a:cubicBezTo>
                    <a:pt x="143" y="116"/>
                    <a:pt x="144" y="123"/>
                    <a:pt x="144" y="130"/>
                  </a:cubicBezTo>
                  <a:cubicBezTo>
                    <a:pt x="144" y="135"/>
                    <a:pt x="142" y="158"/>
                    <a:pt x="135" y="147"/>
                  </a:cubicBezTo>
                  <a:cubicBezTo>
                    <a:pt x="132" y="143"/>
                    <a:pt x="129" y="140"/>
                    <a:pt x="125" y="137"/>
                  </a:cubicBezTo>
                  <a:cubicBezTo>
                    <a:pt x="119" y="130"/>
                    <a:pt x="120" y="120"/>
                    <a:pt x="116" y="113"/>
                  </a:cubicBezTo>
                  <a:cubicBezTo>
                    <a:pt x="105" y="93"/>
                    <a:pt x="106" y="71"/>
                    <a:pt x="98" y="51"/>
                  </a:cubicBezTo>
                  <a:cubicBezTo>
                    <a:pt x="98" y="49"/>
                    <a:pt x="96" y="49"/>
                    <a:pt x="95" y="50"/>
                  </a:cubicBezTo>
                  <a:cubicBezTo>
                    <a:pt x="79" y="64"/>
                    <a:pt x="77" y="90"/>
                    <a:pt x="73" y="110"/>
                  </a:cubicBezTo>
                  <a:cubicBezTo>
                    <a:pt x="71" y="117"/>
                    <a:pt x="69" y="124"/>
                    <a:pt x="68" y="131"/>
                  </a:cubicBezTo>
                  <a:cubicBezTo>
                    <a:pt x="67" y="134"/>
                    <a:pt x="66" y="138"/>
                    <a:pt x="65" y="141"/>
                  </a:cubicBezTo>
                  <a:cubicBezTo>
                    <a:pt x="63" y="145"/>
                    <a:pt x="63" y="156"/>
                    <a:pt x="59" y="149"/>
                  </a:cubicBezTo>
                  <a:cubicBezTo>
                    <a:pt x="56" y="145"/>
                    <a:pt x="50" y="137"/>
                    <a:pt x="43" y="137"/>
                  </a:cubicBezTo>
                  <a:cubicBezTo>
                    <a:pt x="36" y="136"/>
                    <a:pt x="38" y="132"/>
                    <a:pt x="34" y="125"/>
                  </a:cubicBezTo>
                  <a:cubicBezTo>
                    <a:pt x="33" y="121"/>
                    <a:pt x="29" y="113"/>
                    <a:pt x="24" y="113"/>
                  </a:cubicBezTo>
                  <a:cubicBezTo>
                    <a:pt x="11" y="114"/>
                    <a:pt x="7" y="139"/>
                    <a:pt x="1" y="148"/>
                  </a:cubicBezTo>
                  <a:cubicBezTo>
                    <a:pt x="0" y="150"/>
                    <a:pt x="3" y="152"/>
                    <a:pt x="5" y="15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1" name="Freeform 1344"/>
            <p:cNvSpPr/>
            <p:nvPr/>
          </p:nvSpPr>
          <p:spPr bwMode="auto">
            <a:xfrm>
              <a:off x="1003" y="1621"/>
              <a:ext cx="683" cy="256"/>
            </a:xfrm>
            <a:custGeom>
              <a:avLst/>
              <a:gdLst>
                <a:gd name="T0" fmla="*/ 1 w 561"/>
                <a:gd name="T1" fmla="*/ 4 h 210"/>
                <a:gd name="T2" fmla="*/ 7 w 561"/>
                <a:gd name="T3" fmla="*/ 98 h 210"/>
                <a:gd name="T4" fmla="*/ 10 w 561"/>
                <a:gd name="T5" fmla="*/ 194 h 210"/>
                <a:gd name="T6" fmla="*/ 34 w 561"/>
                <a:gd name="T7" fmla="*/ 208 h 210"/>
                <a:gd name="T8" fmla="*/ 133 w 561"/>
                <a:gd name="T9" fmla="*/ 203 h 210"/>
                <a:gd name="T10" fmla="*/ 340 w 561"/>
                <a:gd name="T11" fmla="*/ 202 h 210"/>
                <a:gd name="T12" fmla="*/ 443 w 561"/>
                <a:gd name="T13" fmla="*/ 195 h 210"/>
                <a:gd name="T14" fmla="*/ 485 w 561"/>
                <a:gd name="T15" fmla="*/ 189 h 210"/>
                <a:gd name="T16" fmla="*/ 531 w 561"/>
                <a:gd name="T17" fmla="*/ 195 h 210"/>
                <a:gd name="T18" fmla="*/ 535 w 561"/>
                <a:gd name="T19" fmla="*/ 194 h 210"/>
                <a:gd name="T20" fmla="*/ 527 w 561"/>
                <a:gd name="T21" fmla="*/ 171 h 210"/>
                <a:gd name="T22" fmla="*/ 535 w 561"/>
                <a:gd name="T23" fmla="*/ 162 h 210"/>
                <a:gd name="T24" fmla="*/ 553 w 561"/>
                <a:gd name="T25" fmla="*/ 171 h 210"/>
                <a:gd name="T26" fmla="*/ 533 w 561"/>
                <a:gd name="T27" fmla="*/ 194 h 210"/>
                <a:gd name="T28" fmla="*/ 535 w 561"/>
                <a:gd name="T29" fmla="*/ 197 h 210"/>
                <a:gd name="T30" fmla="*/ 548 w 561"/>
                <a:gd name="T31" fmla="*/ 180 h 210"/>
                <a:gd name="T32" fmla="*/ 546 w 561"/>
                <a:gd name="T33" fmla="*/ 177 h 210"/>
                <a:gd name="T34" fmla="*/ 549 w 561"/>
                <a:gd name="T35" fmla="*/ 172 h 210"/>
                <a:gd name="T36" fmla="*/ 547 w 561"/>
                <a:gd name="T37" fmla="*/ 169 h 210"/>
                <a:gd name="T38" fmla="*/ 537 w 561"/>
                <a:gd name="T39" fmla="*/ 170 h 210"/>
                <a:gd name="T40" fmla="*/ 539 w 561"/>
                <a:gd name="T41" fmla="*/ 174 h 210"/>
                <a:gd name="T42" fmla="*/ 543 w 561"/>
                <a:gd name="T43" fmla="*/ 170 h 210"/>
                <a:gd name="T44" fmla="*/ 542 w 561"/>
                <a:gd name="T45" fmla="*/ 167 h 210"/>
                <a:gd name="T46" fmla="*/ 523 w 561"/>
                <a:gd name="T47" fmla="*/ 158 h 210"/>
                <a:gd name="T48" fmla="*/ 519 w 561"/>
                <a:gd name="T49" fmla="*/ 159 h 210"/>
                <a:gd name="T50" fmla="*/ 542 w 561"/>
                <a:gd name="T51" fmla="*/ 171 h 210"/>
                <a:gd name="T52" fmla="*/ 540 w 561"/>
                <a:gd name="T53" fmla="*/ 167 h 210"/>
                <a:gd name="T54" fmla="*/ 536 w 561"/>
                <a:gd name="T55" fmla="*/ 171 h 210"/>
                <a:gd name="T56" fmla="*/ 538 w 561"/>
                <a:gd name="T57" fmla="*/ 174 h 210"/>
                <a:gd name="T58" fmla="*/ 547 w 561"/>
                <a:gd name="T59" fmla="*/ 173 h 210"/>
                <a:gd name="T60" fmla="*/ 546 w 561"/>
                <a:gd name="T61" fmla="*/ 170 h 210"/>
                <a:gd name="T62" fmla="*/ 538 w 561"/>
                <a:gd name="T63" fmla="*/ 181 h 210"/>
                <a:gd name="T64" fmla="*/ 541 w 561"/>
                <a:gd name="T65" fmla="*/ 184 h 210"/>
                <a:gd name="T66" fmla="*/ 548 w 561"/>
                <a:gd name="T67" fmla="*/ 181 h 210"/>
                <a:gd name="T68" fmla="*/ 546 w 561"/>
                <a:gd name="T69" fmla="*/ 177 h 210"/>
                <a:gd name="T70" fmla="*/ 532 w 561"/>
                <a:gd name="T71" fmla="*/ 195 h 210"/>
                <a:gd name="T72" fmla="*/ 535 w 561"/>
                <a:gd name="T73" fmla="*/ 197 h 210"/>
                <a:gd name="T74" fmla="*/ 560 w 561"/>
                <a:gd name="T75" fmla="*/ 172 h 210"/>
                <a:gd name="T76" fmla="*/ 559 w 561"/>
                <a:gd name="T77" fmla="*/ 169 h 210"/>
                <a:gd name="T78" fmla="*/ 525 w 561"/>
                <a:gd name="T79" fmla="*/ 152 h 210"/>
                <a:gd name="T80" fmla="*/ 522 w 561"/>
                <a:gd name="T81" fmla="*/ 154 h 210"/>
                <a:gd name="T82" fmla="*/ 531 w 561"/>
                <a:gd name="T83" fmla="*/ 195 h 210"/>
                <a:gd name="T84" fmla="*/ 535 w 561"/>
                <a:gd name="T85" fmla="*/ 193 h 210"/>
                <a:gd name="T86" fmla="*/ 496 w 561"/>
                <a:gd name="T87" fmla="*/ 184 h 210"/>
                <a:gd name="T88" fmla="*/ 397 w 561"/>
                <a:gd name="T89" fmla="*/ 195 h 210"/>
                <a:gd name="T90" fmla="*/ 191 w 561"/>
                <a:gd name="T91" fmla="*/ 199 h 210"/>
                <a:gd name="T92" fmla="*/ 88 w 561"/>
                <a:gd name="T93" fmla="*/ 201 h 210"/>
                <a:gd name="T94" fmla="*/ 39 w 561"/>
                <a:gd name="T95" fmla="*/ 204 h 210"/>
                <a:gd name="T96" fmla="*/ 21 w 561"/>
                <a:gd name="T97" fmla="*/ 204 h 210"/>
                <a:gd name="T98" fmla="*/ 14 w 561"/>
                <a:gd name="T99" fmla="*/ 182 h 210"/>
                <a:gd name="T100" fmla="*/ 11 w 561"/>
                <a:gd name="T101" fmla="*/ 86 h 210"/>
                <a:gd name="T102" fmla="*/ 4 w 561"/>
                <a:gd name="T103" fmla="*/ 3 h 210"/>
                <a:gd name="T104" fmla="*/ 1 w 561"/>
                <a:gd name="T105" fmla="*/ 4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61" h="210">
                  <a:moveTo>
                    <a:pt x="1" y="4"/>
                  </a:moveTo>
                  <a:cubicBezTo>
                    <a:pt x="8" y="34"/>
                    <a:pt x="6" y="67"/>
                    <a:pt x="7" y="98"/>
                  </a:cubicBezTo>
                  <a:cubicBezTo>
                    <a:pt x="8" y="130"/>
                    <a:pt x="8" y="162"/>
                    <a:pt x="10" y="194"/>
                  </a:cubicBezTo>
                  <a:cubicBezTo>
                    <a:pt x="12" y="210"/>
                    <a:pt x="18" y="208"/>
                    <a:pt x="34" y="208"/>
                  </a:cubicBezTo>
                  <a:cubicBezTo>
                    <a:pt x="67" y="208"/>
                    <a:pt x="100" y="204"/>
                    <a:pt x="133" y="203"/>
                  </a:cubicBezTo>
                  <a:cubicBezTo>
                    <a:pt x="202" y="202"/>
                    <a:pt x="271" y="204"/>
                    <a:pt x="340" y="202"/>
                  </a:cubicBezTo>
                  <a:cubicBezTo>
                    <a:pt x="374" y="201"/>
                    <a:pt x="408" y="199"/>
                    <a:pt x="443" y="195"/>
                  </a:cubicBezTo>
                  <a:cubicBezTo>
                    <a:pt x="457" y="194"/>
                    <a:pt x="471" y="191"/>
                    <a:pt x="485" y="189"/>
                  </a:cubicBezTo>
                  <a:cubicBezTo>
                    <a:pt x="499" y="187"/>
                    <a:pt x="523" y="180"/>
                    <a:pt x="531" y="195"/>
                  </a:cubicBezTo>
                  <a:cubicBezTo>
                    <a:pt x="532" y="197"/>
                    <a:pt x="536" y="196"/>
                    <a:pt x="535" y="194"/>
                  </a:cubicBezTo>
                  <a:cubicBezTo>
                    <a:pt x="532" y="186"/>
                    <a:pt x="530" y="179"/>
                    <a:pt x="527" y="171"/>
                  </a:cubicBezTo>
                  <a:cubicBezTo>
                    <a:pt x="524" y="159"/>
                    <a:pt x="524" y="156"/>
                    <a:pt x="535" y="162"/>
                  </a:cubicBezTo>
                  <a:cubicBezTo>
                    <a:pt x="541" y="166"/>
                    <a:pt x="547" y="169"/>
                    <a:pt x="553" y="171"/>
                  </a:cubicBezTo>
                  <a:cubicBezTo>
                    <a:pt x="560" y="174"/>
                    <a:pt x="534" y="193"/>
                    <a:pt x="533" y="194"/>
                  </a:cubicBezTo>
                  <a:cubicBezTo>
                    <a:pt x="534" y="195"/>
                    <a:pt x="534" y="196"/>
                    <a:pt x="535" y="197"/>
                  </a:cubicBezTo>
                  <a:cubicBezTo>
                    <a:pt x="538" y="190"/>
                    <a:pt x="543" y="185"/>
                    <a:pt x="548" y="180"/>
                  </a:cubicBezTo>
                  <a:cubicBezTo>
                    <a:pt x="550" y="179"/>
                    <a:pt x="548" y="176"/>
                    <a:pt x="546" y="177"/>
                  </a:cubicBezTo>
                  <a:cubicBezTo>
                    <a:pt x="541" y="180"/>
                    <a:pt x="542" y="178"/>
                    <a:pt x="549" y="172"/>
                  </a:cubicBezTo>
                  <a:cubicBezTo>
                    <a:pt x="550" y="171"/>
                    <a:pt x="549" y="169"/>
                    <a:pt x="547" y="169"/>
                  </a:cubicBezTo>
                  <a:cubicBezTo>
                    <a:pt x="542" y="169"/>
                    <a:pt x="542" y="169"/>
                    <a:pt x="537" y="170"/>
                  </a:cubicBezTo>
                  <a:cubicBezTo>
                    <a:pt x="537" y="171"/>
                    <a:pt x="538" y="173"/>
                    <a:pt x="539" y="174"/>
                  </a:cubicBezTo>
                  <a:cubicBezTo>
                    <a:pt x="540" y="172"/>
                    <a:pt x="542" y="171"/>
                    <a:pt x="543" y="170"/>
                  </a:cubicBezTo>
                  <a:cubicBezTo>
                    <a:pt x="544" y="169"/>
                    <a:pt x="543" y="167"/>
                    <a:pt x="542" y="167"/>
                  </a:cubicBezTo>
                  <a:cubicBezTo>
                    <a:pt x="534" y="167"/>
                    <a:pt x="524" y="169"/>
                    <a:pt x="523" y="158"/>
                  </a:cubicBezTo>
                  <a:cubicBezTo>
                    <a:pt x="522" y="156"/>
                    <a:pt x="518" y="157"/>
                    <a:pt x="519" y="159"/>
                  </a:cubicBezTo>
                  <a:cubicBezTo>
                    <a:pt x="521" y="174"/>
                    <a:pt x="530" y="171"/>
                    <a:pt x="542" y="171"/>
                  </a:cubicBezTo>
                  <a:cubicBezTo>
                    <a:pt x="541" y="170"/>
                    <a:pt x="541" y="168"/>
                    <a:pt x="540" y="167"/>
                  </a:cubicBezTo>
                  <a:cubicBezTo>
                    <a:pt x="539" y="168"/>
                    <a:pt x="537" y="170"/>
                    <a:pt x="536" y="171"/>
                  </a:cubicBezTo>
                  <a:cubicBezTo>
                    <a:pt x="534" y="172"/>
                    <a:pt x="536" y="175"/>
                    <a:pt x="538" y="174"/>
                  </a:cubicBezTo>
                  <a:cubicBezTo>
                    <a:pt x="541" y="174"/>
                    <a:pt x="544" y="174"/>
                    <a:pt x="547" y="173"/>
                  </a:cubicBezTo>
                  <a:cubicBezTo>
                    <a:pt x="547" y="172"/>
                    <a:pt x="546" y="171"/>
                    <a:pt x="546" y="170"/>
                  </a:cubicBezTo>
                  <a:cubicBezTo>
                    <a:pt x="542" y="173"/>
                    <a:pt x="540" y="176"/>
                    <a:pt x="538" y="181"/>
                  </a:cubicBezTo>
                  <a:cubicBezTo>
                    <a:pt x="538" y="183"/>
                    <a:pt x="539" y="184"/>
                    <a:pt x="541" y="184"/>
                  </a:cubicBezTo>
                  <a:cubicBezTo>
                    <a:pt x="543" y="183"/>
                    <a:pt x="545" y="182"/>
                    <a:pt x="548" y="181"/>
                  </a:cubicBezTo>
                  <a:cubicBezTo>
                    <a:pt x="547" y="180"/>
                    <a:pt x="546" y="178"/>
                    <a:pt x="546" y="177"/>
                  </a:cubicBezTo>
                  <a:cubicBezTo>
                    <a:pt x="540" y="183"/>
                    <a:pt x="535" y="188"/>
                    <a:pt x="532" y="195"/>
                  </a:cubicBezTo>
                  <a:cubicBezTo>
                    <a:pt x="531" y="196"/>
                    <a:pt x="533" y="199"/>
                    <a:pt x="535" y="197"/>
                  </a:cubicBezTo>
                  <a:cubicBezTo>
                    <a:pt x="545" y="191"/>
                    <a:pt x="556" y="184"/>
                    <a:pt x="560" y="172"/>
                  </a:cubicBezTo>
                  <a:cubicBezTo>
                    <a:pt x="561" y="171"/>
                    <a:pt x="560" y="169"/>
                    <a:pt x="559" y="169"/>
                  </a:cubicBezTo>
                  <a:cubicBezTo>
                    <a:pt x="547" y="165"/>
                    <a:pt x="536" y="157"/>
                    <a:pt x="525" y="152"/>
                  </a:cubicBezTo>
                  <a:cubicBezTo>
                    <a:pt x="523" y="152"/>
                    <a:pt x="522" y="152"/>
                    <a:pt x="522" y="154"/>
                  </a:cubicBezTo>
                  <a:cubicBezTo>
                    <a:pt x="521" y="168"/>
                    <a:pt x="526" y="182"/>
                    <a:pt x="531" y="195"/>
                  </a:cubicBezTo>
                  <a:cubicBezTo>
                    <a:pt x="532" y="194"/>
                    <a:pt x="533" y="194"/>
                    <a:pt x="535" y="193"/>
                  </a:cubicBezTo>
                  <a:cubicBezTo>
                    <a:pt x="526" y="177"/>
                    <a:pt x="512" y="182"/>
                    <a:pt x="496" y="184"/>
                  </a:cubicBezTo>
                  <a:cubicBezTo>
                    <a:pt x="463" y="187"/>
                    <a:pt x="431" y="193"/>
                    <a:pt x="397" y="195"/>
                  </a:cubicBezTo>
                  <a:cubicBezTo>
                    <a:pt x="329" y="200"/>
                    <a:pt x="260" y="198"/>
                    <a:pt x="191" y="199"/>
                  </a:cubicBezTo>
                  <a:cubicBezTo>
                    <a:pt x="157" y="199"/>
                    <a:pt x="122" y="199"/>
                    <a:pt x="88" y="201"/>
                  </a:cubicBezTo>
                  <a:cubicBezTo>
                    <a:pt x="72" y="202"/>
                    <a:pt x="55" y="203"/>
                    <a:pt x="39" y="204"/>
                  </a:cubicBezTo>
                  <a:cubicBezTo>
                    <a:pt x="33" y="204"/>
                    <a:pt x="27" y="204"/>
                    <a:pt x="21" y="204"/>
                  </a:cubicBezTo>
                  <a:cubicBezTo>
                    <a:pt x="12" y="205"/>
                    <a:pt x="14" y="187"/>
                    <a:pt x="14" y="182"/>
                  </a:cubicBezTo>
                  <a:cubicBezTo>
                    <a:pt x="13" y="150"/>
                    <a:pt x="12" y="118"/>
                    <a:pt x="11" y="86"/>
                  </a:cubicBezTo>
                  <a:cubicBezTo>
                    <a:pt x="10" y="58"/>
                    <a:pt x="11" y="30"/>
                    <a:pt x="4" y="3"/>
                  </a:cubicBezTo>
                  <a:cubicBezTo>
                    <a:pt x="4" y="0"/>
                    <a:pt x="0" y="2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2" name="Freeform 1345"/>
            <p:cNvSpPr/>
            <p:nvPr/>
          </p:nvSpPr>
          <p:spPr bwMode="auto">
            <a:xfrm>
              <a:off x="982" y="1597"/>
              <a:ext cx="54" cy="62"/>
            </a:xfrm>
            <a:custGeom>
              <a:avLst/>
              <a:gdLst>
                <a:gd name="T0" fmla="*/ 16 w 44"/>
                <a:gd name="T1" fmla="*/ 17 h 51"/>
                <a:gd name="T2" fmla="*/ 1 w 44"/>
                <a:gd name="T3" fmla="*/ 46 h 51"/>
                <a:gd name="T4" fmla="*/ 4 w 44"/>
                <a:gd name="T5" fmla="*/ 48 h 51"/>
                <a:gd name="T6" fmla="*/ 23 w 44"/>
                <a:gd name="T7" fmla="*/ 4 h 51"/>
                <a:gd name="T8" fmla="*/ 20 w 44"/>
                <a:gd name="T9" fmla="*/ 4 h 51"/>
                <a:gd name="T10" fmla="*/ 40 w 44"/>
                <a:gd name="T11" fmla="*/ 45 h 51"/>
                <a:gd name="T12" fmla="*/ 41 w 44"/>
                <a:gd name="T13" fmla="*/ 42 h 51"/>
                <a:gd name="T14" fmla="*/ 13 w 44"/>
                <a:gd name="T15" fmla="*/ 46 h 51"/>
                <a:gd name="T16" fmla="*/ 15 w 44"/>
                <a:gd name="T17" fmla="*/ 50 h 51"/>
                <a:gd name="T18" fmla="*/ 31 w 44"/>
                <a:gd name="T19" fmla="*/ 40 h 51"/>
                <a:gd name="T20" fmla="*/ 31 w 44"/>
                <a:gd name="T21" fmla="*/ 36 h 51"/>
                <a:gd name="T22" fmla="*/ 22 w 44"/>
                <a:gd name="T23" fmla="*/ 35 h 51"/>
                <a:gd name="T24" fmla="*/ 23 w 44"/>
                <a:gd name="T25" fmla="*/ 39 h 51"/>
                <a:gd name="T26" fmla="*/ 33 w 44"/>
                <a:gd name="T27" fmla="*/ 32 h 51"/>
                <a:gd name="T28" fmla="*/ 32 w 44"/>
                <a:gd name="T29" fmla="*/ 28 h 51"/>
                <a:gd name="T30" fmla="*/ 24 w 44"/>
                <a:gd name="T31" fmla="*/ 25 h 51"/>
                <a:gd name="T32" fmla="*/ 25 w 44"/>
                <a:gd name="T33" fmla="*/ 29 h 51"/>
                <a:gd name="T34" fmla="*/ 22 w 44"/>
                <a:gd name="T35" fmla="*/ 14 h 51"/>
                <a:gd name="T36" fmla="*/ 19 w 44"/>
                <a:gd name="T37" fmla="*/ 17 h 51"/>
                <a:gd name="T38" fmla="*/ 23 w 44"/>
                <a:gd name="T39" fmla="*/ 26 h 51"/>
                <a:gd name="T40" fmla="*/ 23 w 44"/>
                <a:gd name="T41" fmla="*/ 29 h 51"/>
                <a:gd name="T42" fmla="*/ 31 w 44"/>
                <a:gd name="T43" fmla="*/ 32 h 51"/>
                <a:gd name="T44" fmla="*/ 30 w 44"/>
                <a:gd name="T45" fmla="*/ 29 h 51"/>
                <a:gd name="T46" fmla="*/ 21 w 44"/>
                <a:gd name="T47" fmla="*/ 35 h 51"/>
                <a:gd name="T48" fmla="*/ 22 w 44"/>
                <a:gd name="T49" fmla="*/ 39 h 51"/>
                <a:gd name="T50" fmla="*/ 30 w 44"/>
                <a:gd name="T51" fmla="*/ 40 h 51"/>
                <a:gd name="T52" fmla="*/ 29 w 44"/>
                <a:gd name="T53" fmla="*/ 37 h 51"/>
                <a:gd name="T54" fmla="*/ 12 w 44"/>
                <a:gd name="T55" fmla="*/ 47 h 51"/>
                <a:gd name="T56" fmla="*/ 13 w 44"/>
                <a:gd name="T57" fmla="*/ 50 h 51"/>
                <a:gd name="T58" fmla="*/ 42 w 44"/>
                <a:gd name="T59" fmla="*/ 46 h 51"/>
                <a:gd name="T60" fmla="*/ 43 w 44"/>
                <a:gd name="T61" fmla="*/ 43 h 51"/>
                <a:gd name="T62" fmla="*/ 23 w 44"/>
                <a:gd name="T63" fmla="*/ 1 h 51"/>
                <a:gd name="T64" fmla="*/ 20 w 44"/>
                <a:gd name="T65" fmla="*/ 1 h 51"/>
                <a:gd name="T66" fmla="*/ 0 w 44"/>
                <a:gd name="T67" fmla="*/ 47 h 51"/>
                <a:gd name="T68" fmla="*/ 4 w 44"/>
                <a:gd name="T69" fmla="*/ 48 h 51"/>
                <a:gd name="T70" fmla="*/ 20 w 44"/>
                <a:gd name="T71" fmla="*/ 20 h 51"/>
                <a:gd name="T72" fmla="*/ 16 w 44"/>
                <a:gd name="T73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4" h="51">
                  <a:moveTo>
                    <a:pt x="16" y="17"/>
                  </a:moveTo>
                  <a:cubicBezTo>
                    <a:pt x="11" y="27"/>
                    <a:pt x="6" y="37"/>
                    <a:pt x="1" y="46"/>
                  </a:cubicBezTo>
                  <a:cubicBezTo>
                    <a:pt x="2" y="47"/>
                    <a:pt x="3" y="47"/>
                    <a:pt x="4" y="48"/>
                  </a:cubicBezTo>
                  <a:cubicBezTo>
                    <a:pt x="11" y="33"/>
                    <a:pt x="14" y="17"/>
                    <a:pt x="23" y="4"/>
                  </a:cubicBezTo>
                  <a:cubicBezTo>
                    <a:pt x="22" y="4"/>
                    <a:pt x="21" y="4"/>
                    <a:pt x="20" y="4"/>
                  </a:cubicBezTo>
                  <a:cubicBezTo>
                    <a:pt x="29" y="16"/>
                    <a:pt x="33" y="31"/>
                    <a:pt x="40" y="45"/>
                  </a:cubicBezTo>
                  <a:cubicBezTo>
                    <a:pt x="40" y="44"/>
                    <a:pt x="41" y="43"/>
                    <a:pt x="41" y="42"/>
                  </a:cubicBezTo>
                  <a:cubicBezTo>
                    <a:pt x="32" y="44"/>
                    <a:pt x="23" y="46"/>
                    <a:pt x="13" y="46"/>
                  </a:cubicBezTo>
                  <a:cubicBezTo>
                    <a:pt x="14" y="47"/>
                    <a:pt x="14" y="49"/>
                    <a:pt x="15" y="50"/>
                  </a:cubicBezTo>
                  <a:cubicBezTo>
                    <a:pt x="20" y="46"/>
                    <a:pt x="26" y="44"/>
                    <a:pt x="31" y="40"/>
                  </a:cubicBezTo>
                  <a:cubicBezTo>
                    <a:pt x="33" y="39"/>
                    <a:pt x="33" y="37"/>
                    <a:pt x="31" y="36"/>
                  </a:cubicBezTo>
                  <a:cubicBezTo>
                    <a:pt x="28" y="36"/>
                    <a:pt x="25" y="35"/>
                    <a:pt x="22" y="35"/>
                  </a:cubicBezTo>
                  <a:cubicBezTo>
                    <a:pt x="23" y="36"/>
                    <a:pt x="23" y="38"/>
                    <a:pt x="23" y="39"/>
                  </a:cubicBezTo>
                  <a:cubicBezTo>
                    <a:pt x="27" y="37"/>
                    <a:pt x="30" y="34"/>
                    <a:pt x="33" y="32"/>
                  </a:cubicBezTo>
                  <a:cubicBezTo>
                    <a:pt x="34" y="30"/>
                    <a:pt x="33" y="29"/>
                    <a:pt x="32" y="28"/>
                  </a:cubicBezTo>
                  <a:cubicBezTo>
                    <a:pt x="29" y="27"/>
                    <a:pt x="27" y="26"/>
                    <a:pt x="24" y="25"/>
                  </a:cubicBezTo>
                  <a:cubicBezTo>
                    <a:pt x="24" y="27"/>
                    <a:pt x="25" y="28"/>
                    <a:pt x="25" y="29"/>
                  </a:cubicBezTo>
                  <a:cubicBezTo>
                    <a:pt x="32" y="24"/>
                    <a:pt x="27" y="19"/>
                    <a:pt x="22" y="14"/>
                  </a:cubicBezTo>
                  <a:cubicBezTo>
                    <a:pt x="20" y="13"/>
                    <a:pt x="17" y="16"/>
                    <a:pt x="19" y="17"/>
                  </a:cubicBezTo>
                  <a:cubicBezTo>
                    <a:pt x="21" y="19"/>
                    <a:pt x="27" y="23"/>
                    <a:pt x="23" y="26"/>
                  </a:cubicBezTo>
                  <a:cubicBezTo>
                    <a:pt x="21" y="26"/>
                    <a:pt x="21" y="29"/>
                    <a:pt x="23" y="29"/>
                  </a:cubicBezTo>
                  <a:cubicBezTo>
                    <a:pt x="26" y="30"/>
                    <a:pt x="29" y="31"/>
                    <a:pt x="31" y="32"/>
                  </a:cubicBezTo>
                  <a:cubicBezTo>
                    <a:pt x="31" y="31"/>
                    <a:pt x="30" y="30"/>
                    <a:pt x="30" y="29"/>
                  </a:cubicBezTo>
                  <a:cubicBezTo>
                    <a:pt x="27" y="31"/>
                    <a:pt x="25" y="34"/>
                    <a:pt x="21" y="35"/>
                  </a:cubicBezTo>
                  <a:cubicBezTo>
                    <a:pt x="19" y="36"/>
                    <a:pt x="20" y="39"/>
                    <a:pt x="22" y="39"/>
                  </a:cubicBezTo>
                  <a:cubicBezTo>
                    <a:pt x="25" y="40"/>
                    <a:pt x="27" y="40"/>
                    <a:pt x="30" y="40"/>
                  </a:cubicBezTo>
                  <a:cubicBezTo>
                    <a:pt x="30" y="39"/>
                    <a:pt x="29" y="38"/>
                    <a:pt x="29" y="37"/>
                  </a:cubicBezTo>
                  <a:cubicBezTo>
                    <a:pt x="24" y="41"/>
                    <a:pt x="17" y="43"/>
                    <a:pt x="12" y="47"/>
                  </a:cubicBezTo>
                  <a:cubicBezTo>
                    <a:pt x="11" y="48"/>
                    <a:pt x="12" y="51"/>
                    <a:pt x="13" y="50"/>
                  </a:cubicBezTo>
                  <a:cubicBezTo>
                    <a:pt x="23" y="50"/>
                    <a:pt x="33" y="49"/>
                    <a:pt x="42" y="46"/>
                  </a:cubicBezTo>
                  <a:cubicBezTo>
                    <a:pt x="44" y="45"/>
                    <a:pt x="44" y="44"/>
                    <a:pt x="43" y="43"/>
                  </a:cubicBezTo>
                  <a:cubicBezTo>
                    <a:pt x="37" y="29"/>
                    <a:pt x="33" y="14"/>
                    <a:pt x="23" y="1"/>
                  </a:cubicBezTo>
                  <a:cubicBezTo>
                    <a:pt x="22" y="0"/>
                    <a:pt x="21" y="0"/>
                    <a:pt x="20" y="1"/>
                  </a:cubicBezTo>
                  <a:cubicBezTo>
                    <a:pt x="10" y="15"/>
                    <a:pt x="7" y="32"/>
                    <a:pt x="0" y="47"/>
                  </a:cubicBezTo>
                  <a:cubicBezTo>
                    <a:pt x="0" y="49"/>
                    <a:pt x="3" y="50"/>
                    <a:pt x="4" y="48"/>
                  </a:cubicBezTo>
                  <a:cubicBezTo>
                    <a:pt x="9" y="39"/>
                    <a:pt x="14" y="29"/>
                    <a:pt x="20" y="20"/>
                  </a:cubicBezTo>
                  <a:cubicBezTo>
                    <a:pt x="21" y="17"/>
                    <a:pt x="18" y="15"/>
                    <a:pt x="16" y="1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3" name="Freeform 1346"/>
            <p:cNvSpPr/>
            <p:nvPr/>
          </p:nvSpPr>
          <p:spPr bwMode="auto">
            <a:xfrm>
              <a:off x="1015" y="1707"/>
              <a:ext cx="641" cy="74"/>
            </a:xfrm>
            <a:custGeom>
              <a:avLst/>
              <a:gdLst>
                <a:gd name="T0" fmla="*/ 5 w 526"/>
                <a:gd name="T1" fmla="*/ 25 h 60"/>
                <a:gd name="T2" fmla="*/ 99 w 526"/>
                <a:gd name="T3" fmla="*/ 57 h 60"/>
                <a:gd name="T4" fmla="*/ 155 w 526"/>
                <a:gd name="T5" fmla="*/ 40 h 60"/>
                <a:gd name="T6" fmla="*/ 233 w 526"/>
                <a:gd name="T7" fmla="*/ 14 h 60"/>
                <a:gd name="T8" fmla="*/ 314 w 526"/>
                <a:gd name="T9" fmla="*/ 22 h 60"/>
                <a:gd name="T10" fmla="*/ 380 w 526"/>
                <a:gd name="T11" fmla="*/ 38 h 60"/>
                <a:gd name="T12" fmla="*/ 524 w 526"/>
                <a:gd name="T13" fmla="*/ 5 h 60"/>
                <a:gd name="T14" fmla="*/ 523 w 526"/>
                <a:gd name="T15" fmla="*/ 1 h 60"/>
                <a:gd name="T16" fmla="*/ 369 w 526"/>
                <a:gd name="T17" fmla="*/ 32 h 60"/>
                <a:gd name="T18" fmla="*/ 226 w 526"/>
                <a:gd name="T19" fmla="*/ 11 h 60"/>
                <a:gd name="T20" fmla="*/ 163 w 526"/>
                <a:gd name="T21" fmla="*/ 31 h 60"/>
                <a:gd name="T22" fmla="*/ 86 w 526"/>
                <a:gd name="T23" fmla="*/ 50 h 60"/>
                <a:gd name="T24" fmla="*/ 3 w 526"/>
                <a:gd name="T25" fmla="*/ 21 h 60"/>
                <a:gd name="T26" fmla="*/ 5 w 526"/>
                <a:gd name="T27" fmla="*/ 2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6" h="60">
                  <a:moveTo>
                    <a:pt x="5" y="25"/>
                  </a:moveTo>
                  <a:cubicBezTo>
                    <a:pt x="39" y="9"/>
                    <a:pt x="65" y="55"/>
                    <a:pt x="99" y="57"/>
                  </a:cubicBezTo>
                  <a:cubicBezTo>
                    <a:pt x="118" y="59"/>
                    <a:pt x="138" y="48"/>
                    <a:pt x="155" y="40"/>
                  </a:cubicBezTo>
                  <a:cubicBezTo>
                    <a:pt x="179" y="27"/>
                    <a:pt x="206" y="17"/>
                    <a:pt x="233" y="14"/>
                  </a:cubicBezTo>
                  <a:cubicBezTo>
                    <a:pt x="260" y="11"/>
                    <a:pt x="288" y="16"/>
                    <a:pt x="314" y="22"/>
                  </a:cubicBezTo>
                  <a:cubicBezTo>
                    <a:pt x="336" y="27"/>
                    <a:pt x="357" y="35"/>
                    <a:pt x="380" y="38"/>
                  </a:cubicBezTo>
                  <a:cubicBezTo>
                    <a:pt x="430" y="43"/>
                    <a:pt x="476" y="15"/>
                    <a:pt x="524" y="5"/>
                  </a:cubicBezTo>
                  <a:cubicBezTo>
                    <a:pt x="526" y="4"/>
                    <a:pt x="525" y="0"/>
                    <a:pt x="523" y="1"/>
                  </a:cubicBezTo>
                  <a:cubicBezTo>
                    <a:pt x="471" y="11"/>
                    <a:pt x="424" y="42"/>
                    <a:pt x="369" y="32"/>
                  </a:cubicBezTo>
                  <a:cubicBezTo>
                    <a:pt x="322" y="23"/>
                    <a:pt x="276" y="3"/>
                    <a:pt x="226" y="11"/>
                  </a:cubicBezTo>
                  <a:cubicBezTo>
                    <a:pt x="204" y="14"/>
                    <a:pt x="183" y="22"/>
                    <a:pt x="163" y="31"/>
                  </a:cubicBezTo>
                  <a:cubicBezTo>
                    <a:pt x="139" y="42"/>
                    <a:pt x="113" y="60"/>
                    <a:pt x="86" y="50"/>
                  </a:cubicBezTo>
                  <a:cubicBezTo>
                    <a:pt x="57" y="41"/>
                    <a:pt x="36" y="6"/>
                    <a:pt x="3" y="21"/>
                  </a:cubicBezTo>
                  <a:cubicBezTo>
                    <a:pt x="0" y="22"/>
                    <a:pt x="2" y="26"/>
                    <a:pt x="5" y="2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4" name="Freeform 1347"/>
            <p:cNvSpPr/>
            <p:nvPr/>
          </p:nvSpPr>
          <p:spPr bwMode="auto">
            <a:xfrm>
              <a:off x="1113" y="1849"/>
              <a:ext cx="14" cy="36"/>
            </a:xfrm>
            <a:custGeom>
              <a:avLst/>
              <a:gdLst>
                <a:gd name="T0" fmla="*/ 1 w 11"/>
                <a:gd name="T1" fmla="*/ 4 h 30"/>
                <a:gd name="T2" fmla="*/ 6 w 11"/>
                <a:gd name="T3" fmla="*/ 27 h 30"/>
                <a:gd name="T4" fmla="*/ 10 w 11"/>
                <a:gd name="T5" fmla="*/ 26 h 30"/>
                <a:gd name="T6" fmla="*/ 5 w 11"/>
                <a:gd name="T7" fmla="*/ 2 h 30"/>
                <a:gd name="T8" fmla="*/ 1 w 11"/>
                <a:gd name="T9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0">
                  <a:moveTo>
                    <a:pt x="1" y="4"/>
                  </a:moveTo>
                  <a:cubicBezTo>
                    <a:pt x="6" y="11"/>
                    <a:pt x="3" y="20"/>
                    <a:pt x="6" y="27"/>
                  </a:cubicBezTo>
                  <a:cubicBezTo>
                    <a:pt x="7" y="30"/>
                    <a:pt x="11" y="29"/>
                    <a:pt x="10" y="26"/>
                  </a:cubicBezTo>
                  <a:cubicBezTo>
                    <a:pt x="7" y="18"/>
                    <a:pt x="10" y="9"/>
                    <a:pt x="5" y="2"/>
                  </a:cubicBezTo>
                  <a:cubicBezTo>
                    <a:pt x="3" y="0"/>
                    <a:pt x="0" y="2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5" name="Freeform 1348"/>
            <p:cNvSpPr/>
            <p:nvPr/>
          </p:nvSpPr>
          <p:spPr bwMode="auto">
            <a:xfrm>
              <a:off x="1111" y="1903"/>
              <a:ext cx="27" cy="23"/>
            </a:xfrm>
            <a:custGeom>
              <a:avLst/>
              <a:gdLst>
                <a:gd name="T0" fmla="*/ 2 w 22"/>
                <a:gd name="T1" fmla="*/ 4 h 19"/>
                <a:gd name="T2" fmla="*/ 20 w 22"/>
                <a:gd name="T3" fmla="*/ 19 h 19"/>
                <a:gd name="T4" fmla="*/ 20 w 22"/>
                <a:gd name="T5" fmla="*/ 15 h 19"/>
                <a:gd name="T6" fmla="*/ 13 w 22"/>
                <a:gd name="T7" fmla="*/ 9 h 19"/>
                <a:gd name="T8" fmla="*/ 5 w 22"/>
                <a:gd name="T9" fmla="*/ 2 h 19"/>
                <a:gd name="T10" fmla="*/ 2 w 22"/>
                <a:gd name="T11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9">
                  <a:moveTo>
                    <a:pt x="2" y="4"/>
                  </a:moveTo>
                  <a:cubicBezTo>
                    <a:pt x="8" y="9"/>
                    <a:pt x="12" y="18"/>
                    <a:pt x="20" y="19"/>
                  </a:cubicBezTo>
                  <a:cubicBezTo>
                    <a:pt x="22" y="19"/>
                    <a:pt x="22" y="15"/>
                    <a:pt x="20" y="15"/>
                  </a:cubicBezTo>
                  <a:cubicBezTo>
                    <a:pt x="17" y="14"/>
                    <a:pt x="15" y="11"/>
                    <a:pt x="13" y="9"/>
                  </a:cubicBezTo>
                  <a:cubicBezTo>
                    <a:pt x="10" y="6"/>
                    <a:pt x="8" y="4"/>
                    <a:pt x="5" y="2"/>
                  </a:cubicBezTo>
                  <a:cubicBezTo>
                    <a:pt x="3" y="0"/>
                    <a:pt x="0" y="3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6" name="Freeform 1349"/>
            <p:cNvSpPr/>
            <p:nvPr/>
          </p:nvSpPr>
          <p:spPr bwMode="auto">
            <a:xfrm>
              <a:off x="1122" y="1898"/>
              <a:ext cx="32" cy="28"/>
            </a:xfrm>
            <a:custGeom>
              <a:avLst/>
              <a:gdLst>
                <a:gd name="T0" fmla="*/ 5 w 26"/>
                <a:gd name="T1" fmla="*/ 21 h 23"/>
                <a:gd name="T2" fmla="*/ 23 w 26"/>
                <a:gd name="T3" fmla="*/ 5 h 23"/>
                <a:gd name="T4" fmla="*/ 21 w 26"/>
                <a:gd name="T5" fmla="*/ 1 h 23"/>
                <a:gd name="T6" fmla="*/ 2 w 26"/>
                <a:gd name="T7" fmla="*/ 18 h 23"/>
                <a:gd name="T8" fmla="*/ 5 w 26"/>
                <a:gd name="T9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3">
                  <a:moveTo>
                    <a:pt x="5" y="21"/>
                  </a:moveTo>
                  <a:cubicBezTo>
                    <a:pt x="11" y="15"/>
                    <a:pt x="15" y="8"/>
                    <a:pt x="23" y="5"/>
                  </a:cubicBezTo>
                  <a:cubicBezTo>
                    <a:pt x="26" y="4"/>
                    <a:pt x="23" y="0"/>
                    <a:pt x="21" y="1"/>
                  </a:cubicBezTo>
                  <a:cubicBezTo>
                    <a:pt x="13" y="5"/>
                    <a:pt x="8" y="12"/>
                    <a:pt x="2" y="18"/>
                  </a:cubicBezTo>
                  <a:cubicBezTo>
                    <a:pt x="0" y="20"/>
                    <a:pt x="3" y="23"/>
                    <a:pt x="5" y="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7" name="Freeform 1350"/>
            <p:cNvSpPr/>
            <p:nvPr/>
          </p:nvSpPr>
          <p:spPr bwMode="auto">
            <a:xfrm>
              <a:off x="1272" y="1818"/>
              <a:ext cx="6" cy="54"/>
            </a:xfrm>
            <a:custGeom>
              <a:avLst/>
              <a:gdLst>
                <a:gd name="T0" fmla="*/ 0 w 5"/>
                <a:gd name="T1" fmla="*/ 3 h 44"/>
                <a:gd name="T2" fmla="*/ 1 w 5"/>
                <a:gd name="T3" fmla="*/ 42 h 44"/>
                <a:gd name="T4" fmla="*/ 5 w 5"/>
                <a:gd name="T5" fmla="*/ 42 h 44"/>
                <a:gd name="T6" fmla="*/ 4 w 5"/>
                <a:gd name="T7" fmla="*/ 3 h 44"/>
                <a:gd name="T8" fmla="*/ 0 w 5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4">
                  <a:moveTo>
                    <a:pt x="0" y="3"/>
                  </a:moveTo>
                  <a:cubicBezTo>
                    <a:pt x="0" y="16"/>
                    <a:pt x="1" y="29"/>
                    <a:pt x="1" y="42"/>
                  </a:cubicBezTo>
                  <a:cubicBezTo>
                    <a:pt x="1" y="44"/>
                    <a:pt x="5" y="44"/>
                    <a:pt x="5" y="42"/>
                  </a:cubicBezTo>
                  <a:cubicBezTo>
                    <a:pt x="5" y="29"/>
                    <a:pt x="4" y="16"/>
                    <a:pt x="4" y="3"/>
                  </a:cubicBezTo>
                  <a:cubicBezTo>
                    <a:pt x="4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8" name="Freeform 1351"/>
            <p:cNvSpPr/>
            <p:nvPr/>
          </p:nvSpPr>
          <p:spPr bwMode="auto">
            <a:xfrm>
              <a:off x="1244" y="1892"/>
              <a:ext cx="55" cy="30"/>
            </a:xfrm>
            <a:custGeom>
              <a:avLst/>
              <a:gdLst>
                <a:gd name="T0" fmla="*/ 7 w 45"/>
                <a:gd name="T1" fmla="*/ 5 h 25"/>
                <a:gd name="T2" fmla="*/ 9 w 45"/>
                <a:gd name="T3" fmla="*/ 22 h 25"/>
                <a:gd name="T4" fmla="*/ 23 w 45"/>
                <a:gd name="T5" fmla="*/ 10 h 25"/>
                <a:gd name="T6" fmla="*/ 19 w 45"/>
                <a:gd name="T7" fmla="*/ 11 h 25"/>
                <a:gd name="T8" fmla="*/ 37 w 45"/>
                <a:gd name="T9" fmla="*/ 21 h 25"/>
                <a:gd name="T10" fmla="*/ 40 w 45"/>
                <a:gd name="T11" fmla="*/ 2 h 25"/>
                <a:gd name="T12" fmla="*/ 37 w 45"/>
                <a:gd name="T13" fmla="*/ 5 h 25"/>
                <a:gd name="T14" fmla="*/ 36 w 45"/>
                <a:gd name="T15" fmla="*/ 17 h 25"/>
                <a:gd name="T16" fmla="*/ 23 w 45"/>
                <a:gd name="T17" fmla="*/ 9 h 25"/>
                <a:gd name="T18" fmla="*/ 19 w 45"/>
                <a:gd name="T19" fmla="*/ 10 h 25"/>
                <a:gd name="T20" fmla="*/ 12 w 45"/>
                <a:gd name="T21" fmla="*/ 19 h 25"/>
                <a:gd name="T22" fmla="*/ 10 w 45"/>
                <a:gd name="T23" fmla="*/ 8 h 25"/>
                <a:gd name="T24" fmla="*/ 7 w 45"/>
                <a:gd name="T25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25">
                  <a:moveTo>
                    <a:pt x="7" y="5"/>
                  </a:moveTo>
                  <a:cubicBezTo>
                    <a:pt x="2" y="11"/>
                    <a:pt x="0" y="20"/>
                    <a:pt x="9" y="22"/>
                  </a:cubicBezTo>
                  <a:cubicBezTo>
                    <a:pt x="18" y="25"/>
                    <a:pt x="24" y="18"/>
                    <a:pt x="23" y="10"/>
                  </a:cubicBezTo>
                  <a:cubicBezTo>
                    <a:pt x="22" y="10"/>
                    <a:pt x="21" y="10"/>
                    <a:pt x="19" y="11"/>
                  </a:cubicBezTo>
                  <a:cubicBezTo>
                    <a:pt x="22" y="19"/>
                    <a:pt x="28" y="25"/>
                    <a:pt x="37" y="21"/>
                  </a:cubicBezTo>
                  <a:cubicBezTo>
                    <a:pt x="45" y="18"/>
                    <a:pt x="45" y="8"/>
                    <a:pt x="40" y="2"/>
                  </a:cubicBezTo>
                  <a:cubicBezTo>
                    <a:pt x="38" y="0"/>
                    <a:pt x="36" y="3"/>
                    <a:pt x="37" y="5"/>
                  </a:cubicBezTo>
                  <a:cubicBezTo>
                    <a:pt x="40" y="9"/>
                    <a:pt x="41" y="14"/>
                    <a:pt x="36" y="17"/>
                  </a:cubicBezTo>
                  <a:cubicBezTo>
                    <a:pt x="30" y="21"/>
                    <a:pt x="25" y="14"/>
                    <a:pt x="23" y="9"/>
                  </a:cubicBezTo>
                  <a:cubicBezTo>
                    <a:pt x="23" y="7"/>
                    <a:pt x="19" y="7"/>
                    <a:pt x="19" y="10"/>
                  </a:cubicBezTo>
                  <a:cubicBezTo>
                    <a:pt x="20" y="15"/>
                    <a:pt x="17" y="19"/>
                    <a:pt x="12" y="19"/>
                  </a:cubicBezTo>
                  <a:cubicBezTo>
                    <a:pt x="5" y="19"/>
                    <a:pt x="7" y="12"/>
                    <a:pt x="10" y="8"/>
                  </a:cubicBezTo>
                  <a:cubicBezTo>
                    <a:pt x="12" y="6"/>
                    <a:pt x="9" y="3"/>
                    <a:pt x="7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9" name="Freeform 1352"/>
            <p:cNvSpPr/>
            <p:nvPr/>
          </p:nvSpPr>
          <p:spPr bwMode="auto">
            <a:xfrm>
              <a:off x="1404" y="1814"/>
              <a:ext cx="14" cy="62"/>
            </a:xfrm>
            <a:custGeom>
              <a:avLst/>
              <a:gdLst>
                <a:gd name="T0" fmla="*/ 1 w 12"/>
                <a:gd name="T1" fmla="*/ 4 h 51"/>
                <a:gd name="T2" fmla="*/ 7 w 12"/>
                <a:gd name="T3" fmla="*/ 48 h 51"/>
                <a:gd name="T4" fmla="*/ 11 w 12"/>
                <a:gd name="T5" fmla="*/ 48 h 51"/>
                <a:gd name="T6" fmla="*/ 5 w 12"/>
                <a:gd name="T7" fmla="*/ 3 h 51"/>
                <a:gd name="T8" fmla="*/ 1 w 12"/>
                <a:gd name="T9" fmla="*/ 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1">
                  <a:moveTo>
                    <a:pt x="1" y="4"/>
                  </a:moveTo>
                  <a:cubicBezTo>
                    <a:pt x="3" y="19"/>
                    <a:pt x="8" y="33"/>
                    <a:pt x="7" y="48"/>
                  </a:cubicBezTo>
                  <a:cubicBezTo>
                    <a:pt x="7" y="51"/>
                    <a:pt x="11" y="51"/>
                    <a:pt x="11" y="48"/>
                  </a:cubicBezTo>
                  <a:cubicBezTo>
                    <a:pt x="12" y="33"/>
                    <a:pt x="7" y="18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0" name="Freeform 1353"/>
            <p:cNvSpPr/>
            <p:nvPr/>
          </p:nvSpPr>
          <p:spPr bwMode="auto">
            <a:xfrm>
              <a:off x="1394" y="1882"/>
              <a:ext cx="40" cy="61"/>
            </a:xfrm>
            <a:custGeom>
              <a:avLst/>
              <a:gdLst>
                <a:gd name="T0" fmla="*/ 6 w 33"/>
                <a:gd name="T1" fmla="*/ 14 h 50"/>
                <a:gd name="T2" fmla="*/ 4 w 33"/>
                <a:gd name="T3" fmla="*/ 10 h 50"/>
                <a:gd name="T4" fmla="*/ 8 w 33"/>
                <a:gd name="T5" fmla="*/ 12 h 50"/>
                <a:gd name="T6" fmla="*/ 15 w 33"/>
                <a:gd name="T7" fmla="*/ 19 h 50"/>
                <a:gd name="T8" fmla="*/ 19 w 33"/>
                <a:gd name="T9" fmla="*/ 18 h 50"/>
                <a:gd name="T10" fmla="*/ 25 w 33"/>
                <a:gd name="T11" fmla="*/ 9 h 50"/>
                <a:gd name="T12" fmla="*/ 28 w 33"/>
                <a:gd name="T13" fmla="*/ 22 h 50"/>
                <a:gd name="T14" fmla="*/ 27 w 33"/>
                <a:gd name="T15" fmla="*/ 47 h 50"/>
                <a:gd name="T16" fmla="*/ 30 w 33"/>
                <a:gd name="T17" fmla="*/ 45 h 50"/>
                <a:gd name="T18" fmla="*/ 33 w 33"/>
                <a:gd name="T19" fmla="*/ 20 h 50"/>
                <a:gd name="T20" fmla="*/ 29 w 33"/>
                <a:gd name="T21" fmla="*/ 7 h 50"/>
                <a:gd name="T22" fmla="*/ 15 w 33"/>
                <a:gd name="T23" fmla="*/ 18 h 50"/>
                <a:gd name="T24" fmla="*/ 19 w 33"/>
                <a:gd name="T25" fmla="*/ 17 h 50"/>
                <a:gd name="T26" fmla="*/ 6 w 33"/>
                <a:gd name="T27" fmla="*/ 6 h 50"/>
                <a:gd name="T28" fmla="*/ 2 w 33"/>
                <a:gd name="T29" fmla="*/ 15 h 50"/>
                <a:gd name="T30" fmla="*/ 6 w 33"/>
                <a:gd name="T31" fmla="*/ 1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" h="50">
                  <a:moveTo>
                    <a:pt x="6" y="14"/>
                  </a:moveTo>
                  <a:cubicBezTo>
                    <a:pt x="6" y="13"/>
                    <a:pt x="6" y="10"/>
                    <a:pt x="4" y="10"/>
                  </a:cubicBezTo>
                  <a:cubicBezTo>
                    <a:pt x="6" y="10"/>
                    <a:pt x="7" y="12"/>
                    <a:pt x="8" y="12"/>
                  </a:cubicBezTo>
                  <a:cubicBezTo>
                    <a:pt x="11" y="14"/>
                    <a:pt x="13" y="17"/>
                    <a:pt x="15" y="19"/>
                  </a:cubicBezTo>
                  <a:cubicBezTo>
                    <a:pt x="16" y="21"/>
                    <a:pt x="19" y="20"/>
                    <a:pt x="19" y="18"/>
                  </a:cubicBezTo>
                  <a:cubicBezTo>
                    <a:pt x="19" y="14"/>
                    <a:pt x="20" y="9"/>
                    <a:pt x="25" y="9"/>
                  </a:cubicBezTo>
                  <a:cubicBezTo>
                    <a:pt x="30" y="9"/>
                    <a:pt x="29" y="19"/>
                    <a:pt x="28" y="22"/>
                  </a:cubicBezTo>
                  <a:cubicBezTo>
                    <a:pt x="26" y="31"/>
                    <a:pt x="21" y="38"/>
                    <a:pt x="27" y="47"/>
                  </a:cubicBezTo>
                  <a:cubicBezTo>
                    <a:pt x="28" y="50"/>
                    <a:pt x="31" y="47"/>
                    <a:pt x="30" y="45"/>
                  </a:cubicBezTo>
                  <a:cubicBezTo>
                    <a:pt x="25" y="36"/>
                    <a:pt x="31" y="29"/>
                    <a:pt x="33" y="20"/>
                  </a:cubicBezTo>
                  <a:cubicBezTo>
                    <a:pt x="33" y="15"/>
                    <a:pt x="33" y="10"/>
                    <a:pt x="29" y="7"/>
                  </a:cubicBezTo>
                  <a:cubicBezTo>
                    <a:pt x="22" y="0"/>
                    <a:pt x="15" y="12"/>
                    <a:pt x="15" y="18"/>
                  </a:cubicBezTo>
                  <a:cubicBezTo>
                    <a:pt x="16" y="18"/>
                    <a:pt x="17" y="17"/>
                    <a:pt x="19" y="17"/>
                  </a:cubicBezTo>
                  <a:cubicBezTo>
                    <a:pt x="16" y="13"/>
                    <a:pt x="11" y="8"/>
                    <a:pt x="6" y="6"/>
                  </a:cubicBezTo>
                  <a:cubicBezTo>
                    <a:pt x="0" y="4"/>
                    <a:pt x="1" y="12"/>
                    <a:pt x="2" y="15"/>
                  </a:cubicBezTo>
                  <a:cubicBezTo>
                    <a:pt x="3" y="18"/>
                    <a:pt x="7" y="17"/>
                    <a:pt x="6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1" name="Freeform 1354"/>
            <p:cNvSpPr/>
            <p:nvPr/>
          </p:nvSpPr>
          <p:spPr bwMode="auto">
            <a:xfrm>
              <a:off x="1528" y="1775"/>
              <a:ext cx="18" cy="95"/>
            </a:xfrm>
            <a:custGeom>
              <a:avLst/>
              <a:gdLst>
                <a:gd name="T0" fmla="*/ 5 w 15"/>
                <a:gd name="T1" fmla="*/ 3 h 78"/>
                <a:gd name="T2" fmla="*/ 10 w 15"/>
                <a:gd name="T3" fmla="*/ 75 h 78"/>
                <a:gd name="T4" fmla="*/ 14 w 15"/>
                <a:gd name="T5" fmla="*/ 73 h 78"/>
                <a:gd name="T6" fmla="*/ 9 w 15"/>
                <a:gd name="T7" fmla="*/ 3 h 78"/>
                <a:gd name="T8" fmla="*/ 5 w 15"/>
                <a:gd name="T9" fmla="*/ 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78">
                  <a:moveTo>
                    <a:pt x="5" y="3"/>
                  </a:moveTo>
                  <a:cubicBezTo>
                    <a:pt x="6" y="26"/>
                    <a:pt x="0" y="53"/>
                    <a:pt x="10" y="75"/>
                  </a:cubicBezTo>
                  <a:cubicBezTo>
                    <a:pt x="11" y="78"/>
                    <a:pt x="15" y="75"/>
                    <a:pt x="14" y="73"/>
                  </a:cubicBezTo>
                  <a:cubicBezTo>
                    <a:pt x="4" y="52"/>
                    <a:pt x="10" y="25"/>
                    <a:pt x="9" y="3"/>
                  </a:cubicBezTo>
                  <a:cubicBezTo>
                    <a:pt x="9" y="0"/>
                    <a:pt x="5" y="0"/>
                    <a:pt x="5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2" name="Freeform 1355"/>
            <p:cNvSpPr/>
            <p:nvPr/>
          </p:nvSpPr>
          <p:spPr bwMode="auto">
            <a:xfrm>
              <a:off x="1516" y="1881"/>
              <a:ext cx="40" cy="42"/>
            </a:xfrm>
            <a:custGeom>
              <a:avLst/>
              <a:gdLst>
                <a:gd name="T0" fmla="*/ 27 w 33"/>
                <a:gd name="T1" fmla="*/ 2 h 35"/>
                <a:gd name="T2" fmla="*/ 9 w 33"/>
                <a:gd name="T3" fmla="*/ 19 h 35"/>
                <a:gd name="T4" fmla="*/ 6 w 33"/>
                <a:gd name="T5" fmla="*/ 15 h 35"/>
                <a:gd name="T6" fmla="*/ 15 w 33"/>
                <a:gd name="T7" fmla="*/ 17 h 35"/>
                <a:gd name="T8" fmla="*/ 28 w 33"/>
                <a:gd name="T9" fmla="*/ 27 h 35"/>
                <a:gd name="T10" fmla="*/ 31 w 33"/>
                <a:gd name="T11" fmla="*/ 24 h 35"/>
                <a:gd name="T12" fmla="*/ 1 w 33"/>
                <a:gd name="T13" fmla="*/ 13 h 35"/>
                <a:gd name="T14" fmla="*/ 0 w 33"/>
                <a:gd name="T15" fmla="*/ 15 h 35"/>
                <a:gd name="T16" fmla="*/ 30 w 33"/>
                <a:gd name="T17" fmla="*/ 4 h 35"/>
                <a:gd name="T18" fmla="*/ 27 w 33"/>
                <a:gd name="T19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35">
                  <a:moveTo>
                    <a:pt x="27" y="2"/>
                  </a:moveTo>
                  <a:cubicBezTo>
                    <a:pt x="23" y="8"/>
                    <a:pt x="16" y="18"/>
                    <a:pt x="9" y="19"/>
                  </a:cubicBezTo>
                  <a:cubicBezTo>
                    <a:pt x="7" y="19"/>
                    <a:pt x="3" y="16"/>
                    <a:pt x="6" y="15"/>
                  </a:cubicBezTo>
                  <a:cubicBezTo>
                    <a:pt x="9" y="14"/>
                    <a:pt x="12" y="15"/>
                    <a:pt x="15" y="17"/>
                  </a:cubicBezTo>
                  <a:cubicBezTo>
                    <a:pt x="20" y="19"/>
                    <a:pt x="24" y="23"/>
                    <a:pt x="28" y="27"/>
                  </a:cubicBezTo>
                  <a:cubicBezTo>
                    <a:pt x="30" y="29"/>
                    <a:pt x="33" y="26"/>
                    <a:pt x="31" y="24"/>
                  </a:cubicBezTo>
                  <a:cubicBezTo>
                    <a:pt x="24" y="17"/>
                    <a:pt x="11" y="5"/>
                    <a:pt x="1" y="13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7" y="35"/>
                    <a:pt x="24" y="13"/>
                    <a:pt x="30" y="4"/>
                  </a:cubicBezTo>
                  <a:cubicBezTo>
                    <a:pt x="32" y="2"/>
                    <a:pt x="28" y="0"/>
                    <a:pt x="27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3" name="Freeform 1356"/>
            <p:cNvSpPr/>
            <p:nvPr/>
          </p:nvSpPr>
          <p:spPr bwMode="auto">
            <a:xfrm>
              <a:off x="981" y="1879"/>
              <a:ext cx="47" cy="48"/>
            </a:xfrm>
            <a:custGeom>
              <a:avLst/>
              <a:gdLst>
                <a:gd name="T0" fmla="*/ 10 w 39"/>
                <a:gd name="T1" fmla="*/ 13 h 39"/>
                <a:gd name="T2" fmla="*/ 9 w 39"/>
                <a:gd name="T3" fmla="*/ 34 h 39"/>
                <a:gd name="T4" fmla="*/ 32 w 39"/>
                <a:gd name="T5" fmla="*/ 32 h 39"/>
                <a:gd name="T6" fmla="*/ 31 w 39"/>
                <a:gd name="T7" fmla="*/ 8 h 39"/>
                <a:gd name="T8" fmla="*/ 1 w 39"/>
                <a:gd name="T9" fmla="*/ 20 h 39"/>
                <a:gd name="T10" fmla="*/ 5 w 39"/>
                <a:gd name="T11" fmla="*/ 22 h 39"/>
                <a:gd name="T12" fmla="*/ 27 w 39"/>
                <a:gd name="T13" fmla="*/ 11 h 39"/>
                <a:gd name="T14" fmla="*/ 28 w 39"/>
                <a:gd name="T15" fmla="*/ 30 h 39"/>
                <a:gd name="T16" fmla="*/ 12 w 39"/>
                <a:gd name="T17" fmla="*/ 31 h 39"/>
                <a:gd name="T18" fmla="*/ 13 w 39"/>
                <a:gd name="T19" fmla="*/ 16 h 39"/>
                <a:gd name="T20" fmla="*/ 10 w 39"/>
                <a:gd name="T21" fmla="*/ 1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39">
                  <a:moveTo>
                    <a:pt x="10" y="13"/>
                  </a:moveTo>
                  <a:cubicBezTo>
                    <a:pt x="5" y="19"/>
                    <a:pt x="1" y="28"/>
                    <a:pt x="9" y="34"/>
                  </a:cubicBezTo>
                  <a:cubicBezTo>
                    <a:pt x="16" y="39"/>
                    <a:pt x="26" y="37"/>
                    <a:pt x="32" y="32"/>
                  </a:cubicBezTo>
                  <a:cubicBezTo>
                    <a:pt x="39" y="25"/>
                    <a:pt x="39" y="13"/>
                    <a:pt x="31" y="8"/>
                  </a:cubicBezTo>
                  <a:cubicBezTo>
                    <a:pt x="19" y="0"/>
                    <a:pt x="8" y="10"/>
                    <a:pt x="1" y="20"/>
                  </a:cubicBezTo>
                  <a:cubicBezTo>
                    <a:pt x="0" y="22"/>
                    <a:pt x="3" y="24"/>
                    <a:pt x="5" y="22"/>
                  </a:cubicBezTo>
                  <a:cubicBezTo>
                    <a:pt x="10" y="14"/>
                    <a:pt x="18" y="5"/>
                    <a:pt x="27" y="11"/>
                  </a:cubicBezTo>
                  <a:cubicBezTo>
                    <a:pt x="35" y="15"/>
                    <a:pt x="34" y="25"/>
                    <a:pt x="28" y="30"/>
                  </a:cubicBezTo>
                  <a:cubicBezTo>
                    <a:pt x="24" y="34"/>
                    <a:pt x="17" y="34"/>
                    <a:pt x="12" y="31"/>
                  </a:cubicBezTo>
                  <a:cubicBezTo>
                    <a:pt x="5" y="28"/>
                    <a:pt x="9" y="20"/>
                    <a:pt x="13" y="16"/>
                  </a:cubicBezTo>
                  <a:cubicBezTo>
                    <a:pt x="15" y="14"/>
                    <a:pt x="12" y="11"/>
                    <a:pt x="10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4" name="Freeform 1357"/>
            <p:cNvSpPr/>
            <p:nvPr/>
          </p:nvSpPr>
          <p:spPr bwMode="auto">
            <a:xfrm>
              <a:off x="948" y="1717"/>
              <a:ext cx="34" cy="45"/>
            </a:xfrm>
            <a:custGeom>
              <a:avLst/>
              <a:gdLst>
                <a:gd name="T0" fmla="*/ 5 w 28"/>
                <a:gd name="T1" fmla="*/ 30 h 37"/>
                <a:gd name="T2" fmla="*/ 22 w 28"/>
                <a:gd name="T3" fmla="*/ 4 h 37"/>
                <a:gd name="T4" fmla="*/ 18 w 28"/>
                <a:gd name="T5" fmla="*/ 3 h 37"/>
                <a:gd name="T6" fmla="*/ 21 w 28"/>
                <a:gd name="T7" fmla="*/ 35 h 37"/>
                <a:gd name="T8" fmla="*/ 22 w 28"/>
                <a:gd name="T9" fmla="*/ 36 h 37"/>
                <a:gd name="T10" fmla="*/ 26 w 28"/>
                <a:gd name="T11" fmla="*/ 35 h 37"/>
                <a:gd name="T12" fmla="*/ 23 w 28"/>
                <a:gd name="T13" fmla="*/ 32 h 37"/>
                <a:gd name="T14" fmla="*/ 23 w 28"/>
                <a:gd name="T15" fmla="*/ 33 h 37"/>
                <a:gd name="T16" fmla="*/ 25 w 28"/>
                <a:gd name="T17" fmla="*/ 35 h 37"/>
                <a:gd name="T18" fmla="*/ 22 w 28"/>
                <a:gd name="T19" fmla="*/ 2 h 37"/>
                <a:gd name="T20" fmla="*/ 18 w 28"/>
                <a:gd name="T21" fmla="*/ 2 h 37"/>
                <a:gd name="T22" fmla="*/ 2 w 28"/>
                <a:gd name="T23" fmla="*/ 27 h 37"/>
                <a:gd name="T24" fmla="*/ 5 w 28"/>
                <a:gd name="T25" fmla="*/ 3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37">
                  <a:moveTo>
                    <a:pt x="5" y="30"/>
                  </a:moveTo>
                  <a:cubicBezTo>
                    <a:pt x="13" y="22"/>
                    <a:pt x="17" y="13"/>
                    <a:pt x="22" y="4"/>
                  </a:cubicBezTo>
                  <a:cubicBezTo>
                    <a:pt x="21" y="4"/>
                    <a:pt x="19" y="4"/>
                    <a:pt x="18" y="3"/>
                  </a:cubicBezTo>
                  <a:cubicBezTo>
                    <a:pt x="20" y="14"/>
                    <a:pt x="20" y="24"/>
                    <a:pt x="21" y="35"/>
                  </a:cubicBezTo>
                  <a:cubicBezTo>
                    <a:pt x="21" y="35"/>
                    <a:pt x="21" y="36"/>
                    <a:pt x="22" y="36"/>
                  </a:cubicBezTo>
                  <a:cubicBezTo>
                    <a:pt x="25" y="37"/>
                    <a:pt x="25" y="36"/>
                    <a:pt x="26" y="35"/>
                  </a:cubicBezTo>
                  <a:cubicBezTo>
                    <a:pt x="28" y="33"/>
                    <a:pt x="25" y="30"/>
                    <a:pt x="23" y="32"/>
                  </a:cubicBezTo>
                  <a:cubicBezTo>
                    <a:pt x="22" y="33"/>
                    <a:pt x="23" y="32"/>
                    <a:pt x="23" y="33"/>
                  </a:cubicBezTo>
                  <a:cubicBezTo>
                    <a:pt x="24" y="33"/>
                    <a:pt x="24" y="34"/>
                    <a:pt x="25" y="35"/>
                  </a:cubicBezTo>
                  <a:cubicBezTo>
                    <a:pt x="24" y="24"/>
                    <a:pt x="24" y="13"/>
                    <a:pt x="22" y="2"/>
                  </a:cubicBezTo>
                  <a:cubicBezTo>
                    <a:pt x="22" y="1"/>
                    <a:pt x="19" y="0"/>
                    <a:pt x="18" y="2"/>
                  </a:cubicBezTo>
                  <a:cubicBezTo>
                    <a:pt x="14" y="11"/>
                    <a:pt x="10" y="20"/>
                    <a:pt x="2" y="27"/>
                  </a:cubicBezTo>
                  <a:cubicBezTo>
                    <a:pt x="0" y="29"/>
                    <a:pt x="3" y="32"/>
                    <a:pt x="5" y="3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5" name="Freeform 1358"/>
            <p:cNvSpPr/>
            <p:nvPr/>
          </p:nvSpPr>
          <p:spPr bwMode="auto">
            <a:xfrm>
              <a:off x="2368" y="794"/>
              <a:ext cx="62" cy="71"/>
            </a:xfrm>
            <a:custGeom>
              <a:avLst/>
              <a:gdLst>
                <a:gd name="T0" fmla="*/ 8 w 51"/>
                <a:gd name="T1" fmla="*/ 22 h 58"/>
                <a:gd name="T2" fmla="*/ 43 w 51"/>
                <a:gd name="T3" fmla="*/ 41 h 58"/>
                <a:gd name="T4" fmla="*/ 40 w 51"/>
                <a:gd name="T5" fmla="*/ 10 h 58"/>
                <a:gd name="T6" fmla="*/ 7 w 51"/>
                <a:gd name="T7" fmla="*/ 25 h 58"/>
                <a:gd name="T8" fmla="*/ 11 w 51"/>
                <a:gd name="T9" fmla="*/ 27 h 58"/>
                <a:gd name="T10" fmla="*/ 36 w 51"/>
                <a:gd name="T11" fmla="*/ 12 h 58"/>
                <a:gd name="T12" fmla="*/ 38 w 51"/>
                <a:gd name="T13" fmla="*/ 40 h 58"/>
                <a:gd name="T14" fmla="*/ 18 w 51"/>
                <a:gd name="T15" fmla="*/ 43 h 58"/>
                <a:gd name="T16" fmla="*/ 12 w 51"/>
                <a:gd name="T17" fmla="*/ 23 h 58"/>
                <a:gd name="T18" fmla="*/ 8 w 51"/>
                <a:gd name="T19" fmla="*/ 2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58">
                  <a:moveTo>
                    <a:pt x="8" y="22"/>
                  </a:moveTo>
                  <a:cubicBezTo>
                    <a:pt x="0" y="45"/>
                    <a:pt x="28" y="58"/>
                    <a:pt x="43" y="41"/>
                  </a:cubicBezTo>
                  <a:cubicBezTo>
                    <a:pt x="51" y="31"/>
                    <a:pt x="50" y="17"/>
                    <a:pt x="40" y="10"/>
                  </a:cubicBezTo>
                  <a:cubicBezTo>
                    <a:pt x="26" y="0"/>
                    <a:pt x="13" y="14"/>
                    <a:pt x="7" y="25"/>
                  </a:cubicBezTo>
                  <a:cubicBezTo>
                    <a:pt x="6" y="27"/>
                    <a:pt x="9" y="29"/>
                    <a:pt x="11" y="27"/>
                  </a:cubicBezTo>
                  <a:cubicBezTo>
                    <a:pt x="16" y="18"/>
                    <a:pt x="24" y="7"/>
                    <a:pt x="36" y="12"/>
                  </a:cubicBezTo>
                  <a:cubicBezTo>
                    <a:pt x="48" y="18"/>
                    <a:pt x="46" y="33"/>
                    <a:pt x="38" y="40"/>
                  </a:cubicBezTo>
                  <a:cubicBezTo>
                    <a:pt x="33" y="46"/>
                    <a:pt x="24" y="47"/>
                    <a:pt x="18" y="43"/>
                  </a:cubicBezTo>
                  <a:cubicBezTo>
                    <a:pt x="10" y="39"/>
                    <a:pt x="9" y="31"/>
                    <a:pt x="12" y="23"/>
                  </a:cubicBezTo>
                  <a:cubicBezTo>
                    <a:pt x="13" y="21"/>
                    <a:pt x="9" y="20"/>
                    <a:pt x="8" y="2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6" name="Freeform 1359"/>
            <p:cNvSpPr/>
            <p:nvPr/>
          </p:nvSpPr>
          <p:spPr bwMode="auto">
            <a:xfrm>
              <a:off x="2391" y="820"/>
              <a:ext cx="25" cy="23"/>
            </a:xfrm>
            <a:custGeom>
              <a:avLst/>
              <a:gdLst>
                <a:gd name="T0" fmla="*/ 3 w 21"/>
                <a:gd name="T1" fmla="*/ 4 h 19"/>
                <a:gd name="T2" fmla="*/ 5 w 21"/>
                <a:gd name="T3" fmla="*/ 16 h 19"/>
                <a:gd name="T4" fmla="*/ 17 w 21"/>
                <a:gd name="T5" fmla="*/ 14 h 19"/>
                <a:gd name="T6" fmla="*/ 17 w 21"/>
                <a:gd name="T7" fmla="*/ 2 h 19"/>
                <a:gd name="T8" fmla="*/ 4 w 21"/>
                <a:gd name="T9" fmla="*/ 3 h 19"/>
                <a:gd name="T10" fmla="*/ 6 w 21"/>
                <a:gd name="T11" fmla="*/ 7 h 19"/>
                <a:gd name="T12" fmla="*/ 14 w 21"/>
                <a:gd name="T13" fmla="*/ 5 h 19"/>
                <a:gd name="T14" fmla="*/ 14 w 21"/>
                <a:gd name="T15" fmla="*/ 11 h 19"/>
                <a:gd name="T16" fmla="*/ 7 w 21"/>
                <a:gd name="T17" fmla="*/ 13 h 19"/>
                <a:gd name="T18" fmla="*/ 6 w 21"/>
                <a:gd name="T19" fmla="*/ 6 h 19"/>
                <a:gd name="T20" fmla="*/ 3 w 21"/>
                <a:gd name="T21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9">
                  <a:moveTo>
                    <a:pt x="3" y="4"/>
                  </a:moveTo>
                  <a:cubicBezTo>
                    <a:pt x="0" y="8"/>
                    <a:pt x="1" y="13"/>
                    <a:pt x="5" y="16"/>
                  </a:cubicBezTo>
                  <a:cubicBezTo>
                    <a:pt x="9" y="19"/>
                    <a:pt x="14" y="17"/>
                    <a:pt x="17" y="14"/>
                  </a:cubicBezTo>
                  <a:cubicBezTo>
                    <a:pt x="20" y="10"/>
                    <a:pt x="21" y="5"/>
                    <a:pt x="17" y="2"/>
                  </a:cubicBezTo>
                  <a:cubicBezTo>
                    <a:pt x="13" y="0"/>
                    <a:pt x="8" y="1"/>
                    <a:pt x="4" y="3"/>
                  </a:cubicBezTo>
                  <a:cubicBezTo>
                    <a:pt x="2" y="5"/>
                    <a:pt x="4" y="8"/>
                    <a:pt x="6" y="7"/>
                  </a:cubicBezTo>
                  <a:cubicBezTo>
                    <a:pt x="9" y="5"/>
                    <a:pt x="11" y="5"/>
                    <a:pt x="14" y="5"/>
                  </a:cubicBezTo>
                  <a:cubicBezTo>
                    <a:pt x="16" y="6"/>
                    <a:pt x="15" y="9"/>
                    <a:pt x="14" y="11"/>
                  </a:cubicBezTo>
                  <a:cubicBezTo>
                    <a:pt x="12" y="13"/>
                    <a:pt x="10" y="14"/>
                    <a:pt x="7" y="13"/>
                  </a:cubicBezTo>
                  <a:cubicBezTo>
                    <a:pt x="5" y="12"/>
                    <a:pt x="5" y="8"/>
                    <a:pt x="6" y="6"/>
                  </a:cubicBezTo>
                  <a:cubicBezTo>
                    <a:pt x="7" y="4"/>
                    <a:pt x="4" y="2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7" name="Freeform 1360"/>
            <p:cNvSpPr/>
            <p:nvPr/>
          </p:nvSpPr>
          <p:spPr bwMode="auto">
            <a:xfrm>
              <a:off x="2293" y="813"/>
              <a:ext cx="232" cy="287"/>
            </a:xfrm>
            <a:custGeom>
              <a:avLst/>
              <a:gdLst>
                <a:gd name="T0" fmla="*/ 67 w 190"/>
                <a:gd name="T1" fmla="*/ 13 h 236"/>
                <a:gd name="T2" fmla="*/ 2 w 190"/>
                <a:gd name="T3" fmla="*/ 30 h 236"/>
                <a:gd name="T4" fmla="*/ 6 w 190"/>
                <a:gd name="T5" fmla="*/ 75 h 236"/>
                <a:gd name="T6" fmla="*/ 7 w 190"/>
                <a:gd name="T7" fmla="*/ 141 h 236"/>
                <a:gd name="T8" fmla="*/ 20 w 190"/>
                <a:gd name="T9" fmla="*/ 213 h 236"/>
                <a:gd name="T10" fmla="*/ 108 w 190"/>
                <a:gd name="T11" fmla="*/ 231 h 236"/>
                <a:gd name="T12" fmla="*/ 174 w 190"/>
                <a:gd name="T13" fmla="*/ 217 h 236"/>
                <a:gd name="T14" fmla="*/ 187 w 190"/>
                <a:gd name="T15" fmla="*/ 176 h 236"/>
                <a:gd name="T16" fmla="*/ 188 w 190"/>
                <a:gd name="T17" fmla="*/ 124 h 236"/>
                <a:gd name="T18" fmla="*/ 182 w 190"/>
                <a:gd name="T19" fmla="*/ 61 h 236"/>
                <a:gd name="T20" fmla="*/ 171 w 190"/>
                <a:gd name="T21" fmla="*/ 18 h 236"/>
                <a:gd name="T22" fmla="*/ 108 w 190"/>
                <a:gd name="T23" fmla="*/ 4 h 236"/>
                <a:gd name="T24" fmla="*/ 108 w 190"/>
                <a:gd name="T25" fmla="*/ 8 h 236"/>
                <a:gd name="T26" fmla="*/ 170 w 190"/>
                <a:gd name="T27" fmla="*/ 23 h 236"/>
                <a:gd name="T28" fmla="*/ 179 w 190"/>
                <a:gd name="T29" fmla="*/ 73 h 236"/>
                <a:gd name="T30" fmla="*/ 183 w 190"/>
                <a:gd name="T31" fmla="*/ 120 h 236"/>
                <a:gd name="T32" fmla="*/ 178 w 190"/>
                <a:gd name="T33" fmla="*/ 200 h 236"/>
                <a:gd name="T34" fmla="*/ 111 w 190"/>
                <a:gd name="T35" fmla="*/ 227 h 236"/>
                <a:gd name="T36" fmla="*/ 32 w 190"/>
                <a:gd name="T37" fmla="*/ 217 h 236"/>
                <a:gd name="T38" fmla="*/ 11 w 190"/>
                <a:gd name="T39" fmla="*/ 147 h 236"/>
                <a:gd name="T40" fmla="*/ 9 w 190"/>
                <a:gd name="T41" fmla="*/ 51 h 236"/>
                <a:gd name="T42" fmla="*/ 25 w 190"/>
                <a:gd name="T43" fmla="*/ 18 h 236"/>
                <a:gd name="T44" fmla="*/ 67 w 190"/>
                <a:gd name="T45" fmla="*/ 18 h 236"/>
                <a:gd name="T46" fmla="*/ 67 w 190"/>
                <a:gd name="T47" fmla="*/ 13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0" h="236">
                  <a:moveTo>
                    <a:pt x="67" y="13"/>
                  </a:moveTo>
                  <a:cubicBezTo>
                    <a:pt x="50" y="13"/>
                    <a:pt x="6" y="6"/>
                    <a:pt x="2" y="30"/>
                  </a:cubicBezTo>
                  <a:cubicBezTo>
                    <a:pt x="0" y="44"/>
                    <a:pt x="6" y="61"/>
                    <a:pt x="6" y="75"/>
                  </a:cubicBezTo>
                  <a:cubicBezTo>
                    <a:pt x="7" y="97"/>
                    <a:pt x="7" y="119"/>
                    <a:pt x="7" y="141"/>
                  </a:cubicBezTo>
                  <a:cubicBezTo>
                    <a:pt x="7" y="165"/>
                    <a:pt x="4" y="193"/>
                    <a:pt x="20" y="213"/>
                  </a:cubicBezTo>
                  <a:cubicBezTo>
                    <a:pt x="39" y="236"/>
                    <a:pt x="82" y="233"/>
                    <a:pt x="108" y="231"/>
                  </a:cubicBezTo>
                  <a:cubicBezTo>
                    <a:pt x="130" y="230"/>
                    <a:pt x="157" y="235"/>
                    <a:pt x="174" y="217"/>
                  </a:cubicBezTo>
                  <a:cubicBezTo>
                    <a:pt x="183" y="208"/>
                    <a:pt x="186" y="189"/>
                    <a:pt x="187" y="176"/>
                  </a:cubicBezTo>
                  <a:cubicBezTo>
                    <a:pt x="190" y="159"/>
                    <a:pt x="189" y="142"/>
                    <a:pt x="188" y="124"/>
                  </a:cubicBezTo>
                  <a:cubicBezTo>
                    <a:pt x="186" y="103"/>
                    <a:pt x="184" y="82"/>
                    <a:pt x="182" y="61"/>
                  </a:cubicBezTo>
                  <a:cubicBezTo>
                    <a:pt x="181" y="46"/>
                    <a:pt x="180" y="31"/>
                    <a:pt x="171" y="18"/>
                  </a:cubicBezTo>
                  <a:cubicBezTo>
                    <a:pt x="158" y="0"/>
                    <a:pt x="128" y="3"/>
                    <a:pt x="108" y="4"/>
                  </a:cubicBezTo>
                  <a:cubicBezTo>
                    <a:pt x="106" y="4"/>
                    <a:pt x="106" y="8"/>
                    <a:pt x="108" y="8"/>
                  </a:cubicBezTo>
                  <a:cubicBezTo>
                    <a:pt x="129" y="8"/>
                    <a:pt x="156" y="4"/>
                    <a:pt x="170" y="23"/>
                  </a:cubicBezTo>
                  <a:cubicBezTo>
                    <a:pt x="179" y="36"/>
                    <a:pt x="178" y="58"/>
                    <a:pt x="179" y="73"/>
                  </a:cubicBezTo>
                  <a:cubicBezTo>
                    <a:pt x="181" y="88"/>
                    <a:pt x="182" y="104"/>
                    <a:pt x="183" y="120"/>
                  </a:cubicBezTo>
                  <a:cubicBezTo>
                    <a:pt x="185" y="147"/>
                    <a:pt x="186" y="174"/>
                    <a:pt x="178" y="200"/>
                  </a:cubicBezTo>
                  <a:cubicBezTo>
                    <a:pt x="169" y="230"/>
                    <a:pt x="137" y="226"/>
                    <a:pt x="111" y="227"/>
                  </a:cubicBezTo>
                  <a:cubicBezTo>
                    <a:pt x="84" y="228"/>
                    <a:pt x="57" y="230"/>
                    <a:pt x="32" y="217"/>
                  </a:cubicBezTo>
                  <a:cubicBezTo>
                    <a:pt x="8" y="205"/>
                    <a:pt x="11" y="169"/>
                    <a:pt x="11" y="147"/>
                  </a:cubicBezTo>
                  <a:cubicBezTo>
                    <a:pt x="11" y="115"/>
                    <a:pt x="12" y="83"/>
                    <a:pt x="9" y="51"/>
                  </a:cubicBezTo>
                  <a:cubicBezTo>
                    <a:pt x="7" y="35"/>
                    <a:pt x="2" y="21"/>
                    <a:pt x="25" y="18"/>
                  </a:cubicBezTo>
                  <a:cubicBezTo>
                    <a:pt x="39" y="17"/>
                    <a:pt x="53" y="17"/>
                    <a:pt x="67" y="18"/>
                  </a:cubicBezTo>
                  <a:cubicBezTo>
                    <a:pt x="69" y="18"/>
                    <a:pt x="69" y="13"/>
                    <a:pt x="67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8" name="Freeform 1361"/>
            <p:cNvSpPr/>
            <p:nvPr/>
          </p:nvSpPr>
          <p:spPr bwMode="auto">
            <a:xfrm>
              <a:off x="2333" y="863"/>
              <a:ext cx="150" cy="23"/>
            </a:xfrm>
            <a:custGeom>
              <a:avLst/>
              <a:gdLst>
                <a:gd name="T0" fmla="*/ 4 w 123"/>
                <a:gd name="T1" fmla="*/ 18 h 19"/>
                <a:gd name="T2" fmla="*/ 64 w 123"/>
                <a:gd name="T3" fmla="*/ 10 h 19"/>
                <a:gd name="T4" fmla="*/ 93 w 123"/>
                <a:gd name="T5" fmla="*/ 8 h 19"/>
                <a:gd name="T6" fmla="*/ 120 w 123"/>
                <a:gd name="T7" fmla="*/ 6 h 19"/>
                <a:gd name="T8" fmla="*/ 121 w 123"/>
                <a:gd name="T9" fmla="*/ 2 h 19"/>
                <a:gd name="T10" fmla="*/ 100 w 123"/>
                <a:gd name="T11" fmla="*/ 3 h 19"/>
                <a:gd name="T12" fmla="*/ 60 w 123"/>
                <a:gd name="T13" fmla="*/ 6 h 19"/>
                <a:gd name="T14" fmla="*/ 2 w 123"/>
                <a:gd name="T15" fmla="*/ 14 h 19"/>
                <a:gd name="T16" fmla="*/ 4 w 123"/>
                <a:gd name="T1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3" h="19">
                  <a:moveTo>
                    <a:pt x="4" y="18"/>
                  </a:moveTo>
                  <a:cubicBezTo>
                    <a:pt x="23" y="9"/>
                    <a:pt x="44" y="11"/>
                    <a:pt x="64" y="10"/>
                  </a:cubicBezTo>
                  <a:cubicBezTo>
                    <a:pt x="74" y="10"/>
                    <a:pt x="83" y="9"/>
                    <a:pt x="93" y="8"/>
                  </a:cubicBezTo>
                  <a:cubicBezTo>
                    <a:pt x="102" y="7"/>
                    <a:pt x="111" y="3"/>
                    <a:pt x="120" y="6"/>
                  </a:cubicBezTo>
                  <a:cubicBezTo>
                    <a:pt x="122" y="7"/>
                    <a:pt x="123" y="3"/>
                    <a:pt x="121" y="2"/>
                  </a:cubicBezTo>
                  <a:cubicBezTo>
                    <a:pt x="114" y="0"/>
                    <a:pt x="107" y="1"/>
                    <a:pt x="100" y="3"/>
                  </a:cubicBezTo>
                  <a:cubicBezTo>
                    <a:pt x="87" y="5"/>
                    <a:pt x="73" y="6"/>
                    <a:pt x="60" y="6"/>
                  </a:cubicBezTo>
                  <a:cubicBezTo>
                    <a:pt x="40" y="7"/>
                    <a:pt x="20" y="6"/>
                    <a:pt x="2" y="14"/>
                  </a:cubicBezTo>
                  <a:cubicBezTo>
                    <a:pt x="0" y="15"/>
                    <a:pt x="2" y="19"/>
                    <a:pt x="4" y="1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9" name="Freeform 1362"/>
            <p:cNvSpPr/>
            <p:nvPr/>
          </p:nvSpPr>
          <p:spPr bwMode="auto">
            <a:xfrm>
              <a:off x="2350" y="887"/>
              <a:ext cx="142" cy="21"/>
            </a:xfrm>
            <a:custGeom>
              <a:avLst/>
              <a:gdLst>
                <a:gd name="T0" fmla="*/ 2 w 116"/>
                <a:gd name="T1" fmla="*/ 17 h 17"/>
                <a:gd name="T2" fmla="*/ 65 w 116"/>
                <a:gd name="T3" fmla="*/ 13 h 17"/>
                <a:gd name="T4" fmla="*/ 112 w 116"/>
                <a:gd name="T5" fmla="*/ 7 h 17"/>
                <a:gd name="T6" fmla="*/ 113 w 116"/>
                <a:gd name="T7" fmla="*/ 3 h 17"/>
                <a:gd name="T8" fmla="*/ 72 w 116"/>
                <a:gd name="T9" fmla="*/ 8 h 17"/>
                <a:gd name="T10" fmla="*/ 2 w 116"/>
                <a:gd name="T11" fmla="*/ 13 h 17"/>
                <a:gd name="T12" fmla="*/ 2 w 116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6" h="17">
                  <a:moveTo>
                    <a:pt x="2" y="17"/>
                  </a:moveTo>
                  <a:cubicBezTo>
                    <a:pt x="23" y="14"/>
                    <a:pt x="44" y="16"/>
                    <a:pt x="65" y="13"/>
                  </a:cubicBezTo>
                  <a:cubicBezTo>
                    <a:pt x="80" y="11"/>
                    <a:pt x="97" y="3"/>
                    <a:pt x="112" y="7"/>
                  </a:cubicBezTo>
                  <a:cubicBezTo>
                    <a:pt x="115" y="7"/>
                    <a:pt x="116" y="3"/>
                    <a:pt x="113" y="3"/>
                  </a:cubicBezTo>
                  <a:cubicBezTo>
                    <a:pt x="100" y="0"/>
                    <a:pt x="85" y="5"/>
                    <a:pt x="72" y="8"/>
                  </a:cubicBezTo>
                  <a:cubicBezTo>
                    <a:pt x="49" y="13"/>
                    <a:pt x="25" y="10"/>
                    <a:pt x="2" y="13"/>
                  </a:cubicBezTo>
                  <a:cubicBezTo>
                    <a:pt x="0" y="13"/>
                    <a:pt x="0" y="17"/>
                    <a:pt x="2" y="1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0" name="Freeform 1363"/>
            <p:cNvSpPr/>
            <p:nvPr/>
          </p:nvSpPr>
          <p:spPr bwMode="auto">
            <a:xfrm>
              <a:off x="2350" y="921"/>
              <a:ext cx="152" cy="22"/>
            </a:xfrm>
            <a:custGeom>
              <a:avLst/>
              <a:gdLst>
                <a:gd name="T0" fmla="*/ 4 w 124"/>
                <a:gd name="T1" fmla="*/ 17 h 18"/>
                <a:gd name="T2" fmla="*/ 61 w 124"/>
                <a:gd name="T3" fmla="*/ 16 h 18"/>
                <a:gd name="T4" fmla="*/ 121 w 124"/>
                <a:gd name="T5" fmla="*/ 8 h 18"/>
                <a:gd name="T6" fmla="*/ 122 w 124"/>
                <a:gd name="T7" fmla="*/ 4 h 18"/>
                <a:gd name="T8" fmla="*/ 75 w 124"/>
                <a:gd name="T9" fmla="*/ 9 h 18"/>
                <a:gd name="T10" fmla="*/ 37 w 124"/>
                <a:gd name="T11" fmla="*/ 13 h 18"/>
                <a:gd name="T12" fmla="*/ 3 w 124"/>
                <a:gd name="T13" fmla="*/ 13 h 18"/>
                <a:gd name="T14" fmla="*/ 4 w 124"/>
                <a:gd name="T15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18">
                  <a:moveTo>
                    <a:pt x="4" y="17"/>
                  </a:moveTo>
                  <a:cubicBezTo>
                    <a:pt x="23" y="13"/>
                    <a:pt x="42" y="18"/>
                    <a:pt x="61" y="16"/>
                  </a:cubicBezTo>
                  <a:cubicBezTo>
                    <a:pt x="80" y="13"/>
                    <a:pt x="102" y="2"/>
                    <a:pt x="121" y="8"/>
                  </a:cubicBezTo>
                  <a:cubicBezTo>
                    <a:pt x="123" y="9"/>
                    <a:pt x="124" y="5"/>
                    <a:pt x="122" y="4"/>
                  </a:cubicBezTo>
                  <a:cubicBezTo>
                    <a:pt x="106" y="0"/>
                    <a:pt x="90" y="6"/>
                    <a:pt x="75" y="9"/>
                  </a:cubicBezTo>
                  <a:cubicBezTo>
                    <a:pt x="63" y="12"/>
                    <a:pt x="50" y="13"/>
                    <a:pt x="37" y="13"/>
                  </a:cubicBezTo>
                  <a:cubicBezTo>
                    <a:pt x="25" y="13"/>
                    <a:pt x="15" y="10"/>
                    <a:pt x="3" y="13"/>
                  </a:cubicBezTo>
                  <a:cubicBezTo>
                    <a:pt x="0" y="14"/>
                    <a:pt x="1" y="18"/>
                    <a:pt x="4" y="1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1" name="Freeform 1364"/>
            <p:cNvSpPr/>
            <p:nvPr/>
          </p:nvSpPr>
          <p:spPr bwMode="auto">
            <a:xfrm>
              <a:off x="2417" y="952"/>
              <a:ext cx="70" cy="57"/>
            </a:xfrm>
            <a:custGeom>
              <a:avLst/>
              <a:gdLst>
                <a:gd name="T0" fmla="*/ 6 w 57"/>
                <a:gd name="T1" fmla="*/ 20 h 47"/>
                <a:gd name="T2" fmla="*/ 25 w 57"/>
                <a:gd name="T3" fmla="*/ 46 h 47"/>
                <a:gd name="T4" fmla="*/ 50 w 57"/>
                <a:gd name="T5" fmla="*/ 44 h 47"/>
                <a:gd name="T6" fmla="*/ 55 w 57"/>
                <a:gd name="T7" fmla="*/ 40 h 47"/>
                <a:gd name="T8" fmla="*/ 56 w 57"/>
                <a:gd name="T9" fmla="*/ 19 h 47"/>
                <a:gd name="T10" fmla="*/ 53 w 57"/>
                <a:gd name="T11" fmla="*/ 7 h 47"/>
                <a:gd name="T12" fmla="*/ 2 w 57"/>
                <a:gd name="T13" fmla="*/ 9 h 47"/>
                <a:gd name="T14" fmla="*/ 3 w 57"/>
                <a:gd name="T15" fmla="*/ 13 h 47"/>
                <a:gd name="T16" fmla="*/ 40 w 57"/>
                <a:gd name="T17" fmla="*/ 9 h 47"/>
                <a:gd name="T18" fmla="*/ 52 w 57"/>
                <a:gd name="T19" fmla="*/ 14 h 47"/>
                <a:gd name="T20" fmla="*/ 52 w 57"/>
                <a:gd name="T21" fmla="*/ 34 h 47"/>
                <a:gd name="T22" fmla="*/ 47 w 57"/>
                <a:gd name="T23" fmla="*/ 40 h 47"/>
                <a:gd name="T24" fmla="*/ 32 w 57"/>
                <a:gd name="T25" fmla="*/ 42 h 47"/>
                <a:gd name="T26" fmla="*/ 13 w 57"/>
                <a:gd name="T27" fmla="*/ 34 h 47"/>
                <a:gd name="T28" fmla="*/ 11 w 57"/>
                <a:gd name="T29" fmla="*/ 19 h 47"/>
                <a:gd name="T30" fmla="*/ 6 w 57"/>
                <a:gd name="T31" fmla="*/ 2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7" h="47">
                  <a:moveTo>
                    <a:pt x="6" y="20"/>
                  </a:moveTo>
                  <a:cubicBezTo>
                    <a:pt x="8" y="33"/>
                    <a:pt x="9" y="45"/>
                    <a:pt x="25" y="46"/>
                  </a:cubicBezTo>
                  <a:cubicBezTo>
                    <a:pt x="34" y="47"/>
                    <a:pt x="41" y="44"/>
                    <a:pt x="50" y="44"/>
                  </a:cubicBezTo>
                  <a:cubicBezTo>
                    <a:pt x="53" y="43"/>
                    <a:pt x="54" y="43"/>
                    <a:pt x="55" y="40"/>
                  </a:cubicBezTo>
                  <a:cubicBezTo>
                    <a:pt x="57" y="33"/>
                    <a:pt x="57" y="26"/>
                    <a:pt x="56" y="19"/>
                  </a:cubicBezTo>
                  <a:cubicBezTo>
                    <a:pt x="56" y="15"/>
                    <a:pt x="56" y="9"/>
                    <a:pt x="53" y="7"/>
                  </a:cubicBezTo>
                  <a:cubicBezTo>
                    <a:pt x="39" y="0"/>
                    <a:pt x="16" y="6"/>
                    <a:pt x="2" y="9"/>
                  </a:cubicBezTo>
                  <a:cubicBezTo>
                    <a:pt x="0" y="9"/>
                    <a:pt x="1" y="13"/>
                    <a:pt x="3" y="13"/>
                  </a:cubicBezTo>
                  <a:cubicBezTo>
                    <a:pt x="16" y="10"/>
                    <a:pt x="28" y="8"/>
                    <a:pt x="40" y="9"/>
                  </a:cubicBezTo>
                  <a:cubicBezTo>
                    <a:pt x="45" y="9"/>
                    <a:pt x="51" y="9"/>
                    <a:pt x="52" y="14"/>
                  </a:cubicBezTo>
                  <a:cubicBezTo>
                    <a:pt x="53" y="21"/>
                    <a:pt x="54" y="28"/>
                    <a:pt x="52" y="34"/>
                  </a:cubicBezTo>
                  <a:cubicBezTo>
                    <a:pt x="52" y="39"/>
                    <a:pt x="51" y="39"/>
                    <a:pt x="47" y="40"/>
                  </a:cubicBezTo>
                  <a:cubicBezTo>
                    <a:pt x="42" y="40"/>
                    <a:pt x="37" y="42"/>
                    <a:pt x="32" y="42"/>
                  </a:cubicBezTo>
                  <a:cubicBezTo>
                    <a:pt x="24" y="43"/>
                    <a:pt x="15" y="41"/>
                    <a:pt x="13" y="34"/>
                  </a:cubicBezTo>
                  <a:cubicBezTo>
                    <a:pt x="11" y="29"/>
                    <a:pt x="11" y="24"/>
                    <a:pt x="11" y="19"/>
                  </a:cubicBezTo>
                  <a:cubicBezTo>
                    <a:pt x="10" y="16"/>
                    <a:pt x="6" y="17"/>
                    <a:pt x="6" y="2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2" name="Freeform 1365"/>
            <p:cNvSpPr/>
            <p:nvPr/>
          </p:nvSpPr>
          <p:spPr bwMode="auto">
            <a:xfrm>
              <a:off x="2348" y="961"/>
              <a:ext cx="57" cy="10"/>
            </a:xfrm>
            <a:custGeom>
              <a:avLst/>
              <a:gdLst>
                <a:gd name="T0" fmla="*/ 3 w 47"/>
                <a:gd name="T1" fmla="*/ 8 h 8"/>
                <a:gd name="T2" fmla="*/ 45 w 47"/>
                <a:gd name="T3" fmla="*/ 4 h 8"/>
                <a:gd name="T4" fmla="*/ 45 w 47"/>
                <a:gd name="T5" fmla="*/ 0 h 8"/>
                <a:gd name="T6" fmla="*/ 3 w 47"/>
                <a:gd name="T7" fmla="*/ 4 h 8"/>
                <a:gd name="T8" fmla="*/ 3 w 4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8">
                  <a:moveTo>
                    <a:pt x="3" y="8"/>
                  </a:moveTo>
                  <a:cubicBezTo>
                    <a:pt x="17" y="8"/>
                    <a:pt x="31" y="4"/>
                    <a:pt x="45" y="4"/>
                  </a:cubicBezTo>
                  <a:cubicBezTo>
                    <a:pt x="47" y="4"/>
                    <a:pt x="47" y="0"/>
                    <a:pt x="45" y="0"/>
                  </a:cubicBezTo>
                  <a:cubicBezTo>
                    <a:pt x="31" y="0"/>
                    <a:pt x="17" y="4"/>
                    <a:pt x="3" y="4"/>
                  </a:cubicBezTo>
                  <a:cubicBezTo>
                    <a:pt x="0" y="4"/>
                    <a:pt x="0" y="8"/>
                    <a:pt x="3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3" name="Freeform 1366"/>
            <p:cNvSpPr/>
            <p:nvPr/>
          </p:nvSpPr>
          <p:spPr bwMode="auto">
            <a:xfrm>
              <a:off x="2350" y="989"/>
              <a:ext cx="57" cy="8"/>
            </a:xfrm>
            <a:custGeom>
              <a:avLst/>
              <a:gdLst>
                <a:gd name="T0" fmla="*/ 2 w 46"/>
                <a:gd name="T1" fmla="*/ 5 h 6"/>
                <a:gd name="T2" fmla="*/ 44 w 46"/>
                <a:gd name="T3" fmla="*/ 5 h 6"/>
                <a:gd name="T4" fmla="*/ 44 w 46"/>
                <a:gd name="T5" fmla="*/ 1 h 6"/>
                <a:gd name="T6" fmla="*/ 2 w 46"/>
                <a:gd name="T7" fmla="*/ 1 h 6"/>
                <a:gd name="T8" fmla="*/ 2 w 4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6">
                  <a:moveTo>
                    <a:pt x="2" y="5"/>
                  </a:moveTo>
                  <a:cubicBezTo>
                    <a:pt x="16" y="6"/>
                    <a:pt x="30" y="4"/>
                    <a:pt x="44" y="5"/>
                  </a:cubicBezTo>
                  <a:cubicBezTo>
                    <a:pt x="46" y="5"/>
                    <a:pt x="46" y="1"/>
                    <a:pt x="44" y="1"/>
                  </a:cubicBezTo>
                  <a:cubicBezTo>
                    <a:pt x="30" y="0"/>
                    <a:pt x="16" y="2"/>
                    <a:pt x="2" y="1"/>
                  </a:cubicBezTo>
                  <a:cubicBezTo>
                    <a:pt x="0" y="0"/>
                    <a:pt x="0" y="5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4" name="Freeform 1367"/>
            <p:cNvSpPr/>
            <p:nvPr/>
          </p:nvSpPr>
          <p:spPr bwMode="auto">
            <a:xfrm>
              <a:off x="2363" y="1022"/>
              <a:ext cx="113" cy="14"/>
            </a:xfrm>
            <a:custGeom>
              <a:avLst/>
              <a:gdLst>
                <a:gd name="T0" fmla="*/ 3 w 93"/>
                <a:gd name="T1" fmla="*/ 5 h 11"/>
                <a:gd name="T2" fmla="*/ 50 w 93"/>
                <a:gd name="T3" fmla="*/ 8 h 11"/>
                <a:gd name="T4" fmla="*/ 90 w 93"/>
                <a:gd name="T5" fmla="*/ 7 h 11"/>
                <a:gd name="T6" fmla="*/ 90 w 93"/>
                <a:gd name="T7" fmla="*/ 3 h 11"/>
                <a:gd name="T8" fmla="*/ 90 w 93"/>
                <a:gd name="T9" fmla="*/ 3 h 11"/>
                <a:gd name="T10" fmla="*/ 90 w 93"/>
                <a:gd name="T11" fmla="*/ 7 h 11"/>
                <a:gd name="T12" fmla="*/ 90 w 93"/>
                <a:gd name="T13" fmla="*/ 7 h 11"/>
                <a:gd name="T14" fmla="*/ 90 w 93"/>
                <a:gd name="T15" fmla="*/ 3 h 11"/>
                <a:gd name="T16" fmla="*/ 61 w 93"/>
                <a:gd name="T17" fmla="*/ 5 h 11"/>
                <a:gd name="T18" fmla="*/ 4 w 93"/>
                <a:gd name="T19" fmla="*/ 1 h 11"/>
                <a:gd name="T20" fmla="*/ 3 w 93"/>
                <a:gd name="T21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3" h="11">
                  <a:moveTo>
                    <a:pt x="3" y="5"/>
                  </a:moveTo>
                  <a:cubicBezTo>
                    <a:pt x="18" y="11"/>
                    <a:pt x="34" y="9"/>
                    <a:pt x="50" y="8"/>
                  </a:cubicBezTo>
                  <a:cubicBezTo>
                    <a:pt x="63" y="8"/>
                    <a:pt x="77" y="9"/>
                    <a:pt x="90" y="7"/>
                  </a:cubicBezTo>
                  <a:cubicBezTo>
                    <a:pt x="93" y="7"/>
                    <a:pt x="93" y="3"/>
                    <a:pt x="90" y="3"/>
                  </a:cubicBezTo>
                  <a:cubicBezTo>
                    <a:pt x="90" y="3"/>
                    <a:pt x="90" y="3"/>
                    <a:pt x="90" y="3"/>
                  </a:cubicBezTo>
                  <a:cubicBezTo>
                    <a:pt x="87" y="3"/>
                    <a:pt x="87" y="7"/>
                    <a:pt x="90" y="7"/>
                  </a:cubicBezTo>
                  <a:cubicBezTo>
                    <a:pt x="90" y="7"/>
                    <a:pt x="90" y="7"/>
                    <a:pt x="90" y="7"/>
                  </a:cubicBezTo>
                  <a:cubicBezTo>
                    <a:pt x="90" y="6"/>
                    <a:pt x="90" y="5"/>
                    <a:pt x="90" y="3"/>
                  </a:cubicBezTo>
                  <a:cubicBezTo>
                    <a:pt x="81" y="4"/>
                    <a:pt x="70" y="5"/>
                    <a:pt x="61" y="5"/>
                  </a:cubicBezTo>
                  <a:cubicBezTo>
                    <a:pt x="42" y="4"/>
                    <a:pt x="21" y="8"/>
                    <a:pt x="4" y="1"/>
                  </a:cubicBezTo>
                  <a:cubicBezTo>
                    <a:pt x="1" y="0"/>
                    <a:pt x="0" y="4"/>
                    <a:pt x="3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5" name="Freeform 1368"/>
            <p:cNvSpPr/>
            <p:nvPr/>
          </p:nvSpPr>
          <p:spPr bwMode="auto">
            <a:xfrm>
              <a:off x="2350" y="1050"/>
              <a:ext cx="133" cy="13"/>
            </a:xfrm>
            <a:custGeom>
              <a:avLst/>
              <a:gdLst>
                <a:gd name="T0" fmla="*/ 2 w 109"/>
                <a:gd name="T1" fmla="*/ 4 h 10"/>
                <a:gd name="T2" fmla="*/ 107 w 109"/>
                <a:gd name="T3" fmla="*/ 5 h 10"/>
                <a:gd name="T4" fmla="*/ 106 w 109"/>
                <a:gd name="T5" fmla="*/ 1 h 10"/>
                <a:gd name="T6" fmla="*/ 2 w 109"/>
                <a:gd name="T7" fmla="*/ 0 h 10"/>
                <a:gd name="T8" fmla="*/ 2 w 109"/>
                <a:gd name="T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0">
                  <a:moveTo>
                    <a:pt x="2" y="4"/>
                  </a:moveTo>
                  <a:cubicBezTo>
                    <a:pt x="37" y="4"/>
                    <a:pt x="72" y="10"/>
                    <a:pt x="107" y="5"/>
                  </a:cubicBezTo>
                  <a:cubicBezTo>
                    <a:pt x="109" y="4"/>
                    <a:pt x="108" y="1"/>
                    <a:pt x="106" y="1"/>
                  </a:cubicBezTo>
                  <a:cubicBezTo>
                    <a:pt x="71" y="6"/>
                    <a:pt x="37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6" name="Freeform 1369"/>
            <p:cNvSpPr/>
            <p:nvPr/>
          </p:nvSpPr>
          <p:spPr bwMode="auto">
            <a:xfrm>
              <a:off x="2329" y="811"/>
              <a:ext cx="23" cy="35"/>
            </a:xfrm>
            <a:custGeom>
              <a:avLst/>
              <a:gdLst>
                <a:gd name="T0" fmla="*/ 1 w 19"/>
                <a:gd name="T1" fmla="*/ 10 h 28"/>
                <a:gd name="T2" fmla="*/ 2 w 19"/>
                <a:gd name="T3" fmla="*/ 23 h 28"/>
                <a:gd name="T4" fmla="*/ 4 w 19"/>
                <a:gd name="T5" fmla="*/ 25 h 28"/>
                <a:gd name="T6" fmla="*/ 13 w 19"/>
                <a:gd name="T7" fmla="*/ 1 h 28"/>
                <a:gd name="T8" fmla="*/ 11 w 19"/>
                <a:gd name="T9" fmla="*/ 0 h 28"/>
                <a:gd name="T10" fmla="*/ 5 w 19"/>
                <a:gd name="T11" fmla="*/ 3 h 28"/>
                <a:gd name="T12" fmla="*/ 7 w 19"/>
                <a:gd name="T13" fmla="*/ 6 h 28"/>
                <a:gd name="T14" fmla="*/ 12 w 19"/>
                <a:gd name="T15" fmla="*/ 4 h 28"/>
                <a:gd name="T16" fmla="*/ 9 w 19"/>
                <a:gd name="T17" fmla="*/ 3 h 28"/>
                <a:gd name="T18" fmla="*/ 5 w 19"/>
                <a:gd name="T19" fmla="*/ 21 h 28"/>
                <a:gd name="T20" fmla="*/ 6 w 19"/>
                <a:gd name="T21" fmla="*/ 23 h 28"/>
                <a:gd name="T22" fmla="*/ 5 w 19"/>
                <a:gd name="T23" fmla="*/ 9 h 28"/>
                <a:gd name="T24" fmla="*/ 1 w 19"/>
                <a:gd name="T25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28">
                  <a:moveTo>
                    <a:pt x="1" y="10"/>
                  </a:moveTo>
                  <a:cubicBezTo>
                    <a:pt x="2" y="15"/>
                    <a:pt x="2" y="19"/>
                    <a:pt x="2" y="23"/>
                  </a:cubicBezTo>
                  <a:cubicBezTo>
                    <a:pt x="2" y="24"/>
                    <a:pt x="3" y="25"/>
                    <a:pt x="4" y="25"/>
                  </a:cubicBezTo>
                  <a:cubicBezTo>
                    <a:pt x="19" y="28"/>
                    <a:pt x="17" y="10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9" y="1"/>
                    <a:pt x="7" y="1"/>
                    <a:pt x="5" y="3"/>
                  </a:cubicBezTo>
                  <a:cubicBezTo>
                    <a:pt x="3" y="4"/>
                    <a:pt x="5" y="8"/>
                    <a:pt x="7" y="6"/>
                  </a:cubicBezTo>
                  <a:cubicBezTo>
                    <a:pt x="9" y="5"/>
                    <a:pt x="10" y="5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12" y="9"/>
                    <a:pt x="15" y="23"/>
                    <a:pt x="5" y="21"/>
                  </a:cubicBezTo>
                  <a:cubicBezTo>
                    <a:pt x="5" y="22"/>
                    <a:pt x="6" y="22"/>
                    <a:pt x="6" y="23"/>
                  </a:cubicBezTo>
                  <a:cubicBezTo>
                    <a:pt x="6" y="19"/>
                    <a:pt x="6" y="14"/>
                    <a:pt x="5" y="9"/>
                  </a:cubicBezTo>
                  <a:cubicBezTo>
                    <a:pt x="4" y="7"/>
                    <a:pt x="0" y="8"/>
                    <a:pt x="1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7" name="Freeform 1370"/>
            <p:cNvSpPr/>
            <p:nvPr/>
          </p:nvSpPr>
          <p:spPr bwMode="auto">
            <a:xfrm>
              <a:off x="2454" y="804"/>
              <a:ext cx="23" cy="34"/>
            </a:xfrm>
            <a:custGeom>
              <a:avLst/>
              <a:gdLst>
                <a:gd name="T0" fmla="*/ 2 w 19"/>
                <a:gd name="T1" fmla="*/ 9 h 28"/>
                <a:gd name="T2" fmla="*/ 4 w 19"/>
                <a:gd name="T3" fmla="*/ 23 h 28"/>
                <a:gd name="T4" fmla="*/ 15 w 19"/>
                <a:gd name="T5" fmla="*/ 26 h 28"/>
                <a:gd name="T6" fmla="*/ 18 w 19"/>
                <a:gd name="T7" fmla="*/ 18 h 28"/>
                <a:gd name="T8" fmla="*/ 17 w 19"/>
                <a:gd name="T9" fmla="*/ 8 h 28"/>
                <a:gd name="T10" fmla="*/ 3 w 19"/>
                <a:gd name="T11" fmla="*/ 1 h 28"/>
                <a:gd name="T12" fmla="*/ 3 w 19"/>
                <a:gd name="T13" fmla="*/ 5 h 28"/>
                <a:gd name="T14" fmla="*/ 12 w 19"/>
                <a:gd name="T15" fmla="*/ 24 h 28"/>
                <a:gd name="T16" fmla="*/ 14 w 19"/>
                <a:gd name="T17" fmla="*/ 23 h 28"/>
                <a:gd name="T18" fmla="*/ 8 w 19"/>
                <a:gd name="T19" fmla="*/ 22 h 28"/>
                <a:gd name="T20" fmla="*/ 7 w 19"/>
                <a:gd name="T21" fmla="*/ 17 h 28"/>
                <a:gd name="T22" fmla="*/ 5 w 19"/>
                <a:gd name="T23" fmla="*/ 7 h 28"/>
                <a:gd name="T24" fmla="*/ 2 w 19"/>
                <a:gd name="T25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28">
                  <a:moveTo>
                    <a:pt x="2" y="9"/>
                  </a:moveTo>
                  <a:cubicBezTo>
                    <a:pt x="4" y="14"/>
                    <a:pt x="2" y="19"/>
                    <a:pt x="4" y="23"/>
                  </a:cubicBezTo>
                  <a:cubicBezTo>
                    <a:pt x="5" y="28"/>
                    <a:pt x="12" y="28"/>
                    <a:pt x="15" y="26"/>
                  </a:cubicBezTo>
                  <a:cubicBezTo>
                    <a:pt x="18" y="25"/>
                    <a:pt x="18" y="20"/>
                    <a:pt x="18" y="18"/>
                  </a:cubicBezTo>
                  <a:cubicBezTo>
                    <a:pt x="19" y="14"/>
                    <a:pt x="18" y="11"/>
                    <a:pt x="17" y="8"/>
                  </a:cubicBezTo>
                  <a:cubicBezTo>
                    <a:pt x="15" y="2"/>
                    <a:pt x="9" y="0"/>
                    <a:pt x="3" y="1"/>
                  </a:cubicBezTo>
                  <a:cubicBezTo>
                    <a:pt x="0" y="1"/>
                    <a:pt x="0" y="5"/>
                    <a:pt x="3" y="5"/>
                  </a:cubicBezTo>
                  <a:cubicBezTo>
                    <a:pt x="15" y="4"/>
                    <a:pt x="16" y="15"/>
                    <a:pt x="12" y="24"/>
                  </a:cubicBezTo>
                  <a:cubicBezTo>
                    <a:pt x="13" y="23"/>
                    <a:pt x="13" y="23"/>
                    <a:pt x="14" y="23"/>
                  </a:cubicBezTo>
                  <a:cubicBezTo>
                    <a:pt x="12" y="23"/>
                    <a:pt x="9" y="24"/>
                    <a:pt x="8" y="22"/>
                  </a:cubicBezTo>
                  <a:cubicBezTo>
                    <a:pt x="7" y="21"/>
                    <a:pt x="7" y="19"/>
                    <a:pt x="7" y="17"/>
                  </a:cubicBezTo>
                  <a:cubicBezTo>
                    <a:pt x="7" y="14"/>
                    <a:pt x="7" y="11"/>
                    <a:pt x="5" y="7"/>
                  </a:cubicBezTo>
                  <a:cubicBezTo>
                    <a:pt x="4" y="5"/>
                    <a:pt x="1" y="7"/>
                    <a:pt x="2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8" name="Freeform 1371"/>
            <p:cNvSpPr/>
            <p:nvPr/>
          </p:nvSpPr>
          <p:spPr bwMode="auto">
            <a:xfrm>
              <a:off x="3490" y="1147"/>
              <a:ext cx="201" cy="120"/>
            </a:xfrm>
            <a:custGeom>
              <a:avLst/>
              <a:gdLst>
                <a:gd name="T0" fmla="*/ 33 w 165"/>
                <a:gd name="T1" fmla="*/ 27 h 99"/>
                <a:gd name="T2" fmla="*/ 4 w 165"/>
                <a:gd name="T3" fmla="*/ 46 h 99"/>
                <a:gd name="T4" fmla="*/ 18 w 165"/>
                <a:gd name="T5" fmla="*/ 79 h 99"/>
                <a:gd name="T6" fmla="*/ 133 w 165"/>
                <a:gd name="T7" fmla="*/ 80 h 99"/>
                <a:gd name="T8" fmla="*/ 161 w 165"/>
                <a:gd name="T9" fmla="*/ 52 h 99"/>
                <a:gd name="T10" fmla="*/ 137 w 165"/>
                <a:gd name="T11" fmla="*/ 19 h 99"/>
                <a:gd name="T12" fmla="*/ 16 w 165"/>
                <a:gd name="T13" fmla="*/ 39 h 99"/>
                <a:gd name="T14" fmla="*/ 18 w 165"/>
                <a:gd name="T15" fmla="*/ 43 h 99"/>
                <a:gd name="T16" fmla="*/ 104 w 165"/>
                <a:gd name="T17" fmla="*/ 16 h 99"/>
                <a:gd name="T18" fmla="*/ 143 w 165"/>
                <a:gd name="T19" fmla="*/ 27 h 99"/>
                <a:gd name="T20" fmla="*/ 138 w 165"/>
                <a:gd name="T21" fmla="*/ 73 h 99"/>
                <a:gd name="T22" fmla="*/ 51 w 165"/>
                <a:gd name="T23" fmla="*/ 86 h 99"/>
                <a:gd name="T24" fmla="*/ 14 w 165"/>
                <a:gd name="T25" fmla="*/ 71 h 99"/>
                <a:gd name="T26" fmla="*/ 16 w 165"/>
                <a:gd name="T27" fmla="*/ 37 h 99"/>
                <a:gd name="T28" fmla="*/ 34 w 165"/>
                <a:gd name="T29" fmla="*/ 31 h 99"/>
                <a:gd name="T30" fmla="*/ 33 w 165"/>
                <a:gd name="T31" fmla="*/ 2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5" h="99">
                  <a:moveTo>
                    <a:pt x="33" y="27"/>
                  </a:moveTo>
                  <a:cubicBezTo>
                    <a:pt x="23" y="29"/>
                    <a:pt x="6" y="34"/>
                    <a:pt x="4" y="46"/>
                  </a:cubicBezTo>
                  <a:cubicBezTo>
                    <a:pt x="0" y="60"/>
                    <a:pt x="6" y="71"/>
                    <a:pt x="18" y="79"/>
                  </a:cubicBezTo>
                  <a:cubicBezTo>
                    <a:pt x="49" y="99"/>
                    <a:pt x="101" y="94"/>
                    <a:pt x="133" y="80"/>
                  </a:cubicBezTo>
                  <a:cubicBezTo>
                    <a:pt x="144" y="75"/>
                    <a:pt x="159" y="66"/>
                    <a:pt x="161" y="52"/>
                  </a:cubicBezTo>
                  <a:cubicBezTo>
                    <a:pt x="162" y="37"/>
                    <a:pt x="151" y="25"/>
                    <a:pt x="137" y="19"/>
                  </a:cubicBezTo>
                  <a:cubicBezTo>
                    <a:pt x="100" y="0"/>
                    <a:pt x="48" y="18"/>
                    <a:pt x="16" y="39"/>
                  </a:cubicBezTo>
                  <a:cubicBezTo>
                    <a:pt x="14" y="40"/>
                    <a:pt x="16" y="44"/>
                    <a:pt x="18" y="43"/>
                  </a:cubicBezTo>
                  <a:cubicBezTo>
                    <a:pt x="44" y="26"/>
                    <a:pt x="73" y="16"/>
                    <a:pt x="104" y="16"/>
                  </a:cubicBezTo>
                  <a:cubicBezTo>
                    <a:pt x="118" y="16"/>
                    <a:pt x="131" y="19"/>
                    <a:pt x="143" y="27"/>
                  </a:cubicBezTo>
                  <a:cubicBezTo>
                    <a:pt x="165" y="40"/>
                    <a:pt x="156" y="62"/>
                    <a:pt x="138" y="73"/>
                  </a:cubicBezTo>
                  <a:cubicBezTo>
                    <a:pt x="114" y="87"/>
                    <a:pt x="78" y="89"/>
                    <a:pt x="51" y="86"/>
                  </a:cubicBezTo>
                  <a:cubicBezTo>
                    <a:pt x="38" y="84"/>
                    <a:pt x="24" y="79"/>
                    <a:pt x="14" y="71"/>
                  </a:cubicBezTo>
                  <a:cubicBezTo>
                    <a:pt x="3" y="62"/>
                    <a:pt x="5" y="45"/>
                    <a:pt x="16" y="37"/>
                  </a:cubicBezTo>
                  <a:cubicBezTo>
                    <a:pt x="21" y="33"/>
                    <a:pt x="28" y="32"/>
                    <a:pt x="34" y="31"/>
                  </a:cubicBezTo>
                  <a:cubicBezTo>
                    <a:pt x="37" y="30"/>
                    <a:pt x="36" y="26"/>
                    <a:pt x="33" y="2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9" name="Freeform 1372"/>
            <p:cNvSpPr/>
            <p:nvPr/>
          </p:nvSpPr>
          <p:spPr bwMode="auto">
            <a:xfrm>
              <a:off x="3483" y="1199"/>
              <a:ext cx="275" cy="185"/>
            </a:xfrm>
            <a:custGeom>
              <a:avLst/>
              <a:gdLst>
                <a:gd name="T0" fmla="*/ 8 w 226"/>
                <a:gd name="T1" fmla="*/ 12 h 152"/>
                <a:gd name="T2" fmla="*/ 6 w 226"/>
                <a:gd name="T3" fmla="*/ 78 h 152"/>
                <a:gd name="T4" fmla="*/ 22 w 226"/>
                <a:gd name="T5" fmla="*/ 124 h 152"/>
                <a:gd name="T6" fmla="*/ 148 w 226"/>
                <a:gd name="T7" fmla="*/ 132 h 152"/>
                <a:gd name="T8" fmla="*/ 165 w 226"/>
                <a:gd name="T9" fmla="*/ 121 h 152"/>
                <a:gd name="T10" fmla="*/ 179 w 226"/>
                <a:gd name="T11" fmla="*/ 96 h 152"/>
                <a:gd name="T12" fmla="*/ 217 w 226"/>
                <a:gd name="T13" fmla="*/ 75 h 152"/>
                <a:gd name="T14" fmla="*/ 204 w 226"/>
                <a:gd name="T15" fmla="*/ 46 h 152"/>
                <a:gd name="T16" fmla="*/ 174 w 226"/>
                <a:gd name="T17" fmla="*/ 33 h 152"/>
                <a:gd name="T18" fmla="*/ 171 w 226"/>
                <a:gd name="T19" fmla="*/ 4 h 152"/>
                <a:gd name="T20" fmla="*/ 167 w 226"/>
                <a:gd name="T21" fmla="*/ 3 h 152"/>
                <a:gd name="T22" fmla="*/ 170 w 226"/>
                <a:gd name="T23" fmla="*/ 34 h 152"/>
                <a:gd name="T24" fmla="*/ 189 w 226"/>
                <a:gd name="T25" fmla="*/ 45 h 152"/>
                <a:gd name="T26" fmla="*/ 210 w 226"/>
                <a:gd name="T27" fmla="*/ 78 h 152"/>
                <a:gd name="T28" fmla="*/ 185 w 226"/>
                <a:gd name="T29" fmla="*/ 90 h 152"/>
                <a:gd name="T30" fmla="*/ 166 w 226"/>
                <a:gd name="T31" fmla="*/ 108 h 152"/>
                <a:gd name="T32" fmla="*/ 114 w 226"/>
                <a:gd name="T33" fmla="*/ 137 h 152"/>
                <a:gd name="T34" fmla="*/ 39 w 226"/>
                <a:gd name="T35" fmla="*/ 129 h 152"/>
                <a:gd name="T36" fmla="*/ 11 w 226"/>
                <a:gd name="T37" fmla="*/ 83 h 152"/>
                <a:gd name="T38" fmla="*/ 12 w 226"/>
                <a:gd name="T39" fmla="*/ 14 h 152"/>
                <a:gd name="T40" fmla="*/ 8 w 226"/>
                <a:gd name="T41" fmla="*/ 1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6" h="152">
                  <a:moveTo>
                    <a:pt x="8" y="12"/>
                  </a:moveTo>
                  <a:cubicBezTo>
                    <a:pt x="0" y="34"/>
                    <a:pt x="3" y="56"/>
                    <a:pt x="6" y="78"/>
                  </a:cubicBezTo>
                  <a:cubicBezTo>
                    <a:pt x="9" y="95"/>
                    <a:pt x="8" y="112"/>
                    <a:pt x="22" y="124"/>
                  </a:cubicBezTo>
                  <a:cubicBezTo>
                    <a:pt x="54" y="152"/>
                    <a:pt x="112" y="146"/>
                    <a:pt x="148" y="132"/>
                  </a:cubicBezTo>
                  <a:cubicBezTo>
                    <a:pt x="154" y="129"/>
                    <a:pt x="160" y="126"/>
                    <a:pt x="165" y="121"/>
                  </a:cubicBezTo>
                  <a:cubicBezTo>
                    <a:pt x="172" y="114"/>
                    <a:pt x="166" y="102"/>
                    <a:pt x="179" y="96"/>
                  </a:cubicBezTo>
                  <a:cubicBezTo>
                    <a:pt x="193" y="91"/>
                    <a:pt x="208" y="88"/>
                    <a:pt x="217" y="75"/>
                  </a:cubicBezTo>
                  <a:cubicBezTo>
                    <a:pt x="226" y="63"/>
                    <a:pt x="214" y="51"/>
                    <a:pt x="204" y="46"/>
                  </a:cubicBezTo>
                  <a:cubicBezTo>
                    <a:pt x="197" y="41"/>
                    <a:pt x="177" y="42"/>
                    <a:pt x="174" y="33"/>
                  </a:cubicBezTo>
                  <a:cubicBezTo>
                    <a:pt x="170" y="25"/>
                    <a:pt x="168" y="12"/>
                    <a:pt x="171" y="4"/>
                  </a:cubicBezTo>
                  <a:cubicBezTo>
                    <a:pt x="171" y="1"/>
                    <a:pt x="167" y="0"/>
                    <a:pt x="167" y="3"/>
                  </a:cubicBezTo>
                  <a:cubicBezTo>
                    <a:pt x="164" y="12"/>
                    <a:pt x="167" y="25"/>
                    <a:pt x="170" y="34"/>
                  </a:cubicBezTo>
                  <a:cubicBezTo>
                    <a:pt x="172" y="43"/>
                    <a:pt x="180" y="44"/>
                    <a:pt x="189" y="45"/>
                  </a:cubicBezTo>
                  <a:cubicBezTo>
                    <a:pt x="205" y="46"/>
                    <a:pt x="225" y="62"/>
                    <a:pt x="210" y="78"/>
                  </a:cubicBezTo>
                  <a:cubicBezTo>
                    <a:pt x="203" y="84"/>
                    <a:pt x="194" y="88"/>
                    <a:pt x="185" y="90"/>
                  </a:cubicBezTo>
                  <a:cubicBezTo>
                    <a:pt x="174" y="94"/>
                    <a:pt x="169" y="96"/>
                    <a:pt x="166" y="108"/>
                  </a:cubicBezTo>
                  <a:cubicBezTo>
                    <a:pt x="159" y="129"/>
                    <a:pt x="133" y="134"/>
                    <a:pt x="114" y="137"/>
                  </a:cubicBezTo>
                  <a:cubicBezTo>
                    <a:pt x="89" y="142"/>
                    <a:pt x="61" y="139"/>
                    <a:pt x="39" y="129"/>
                  </a:cubicBezTo>
                  <a:cubicBezTo>
                    <a:pt x="16" y="120"/>
                    <a:pt x="14" y="104"/>
                    <a:pt x="11" y="83"/>
                  </a:cubicBezTo>
                  <a:cubicBezTo>
                    <a:pt x="8" y="60"/>
                    <a:pt x="3" y="36"/>
                    <a:pt x="12" y="14"/>
                  </a:cubicBezTo>
                  <a:cubicBezTo>
                    <a:pt x="13" y="11"/>
                    <a:pt x="9" y="10"/>
                    <a:pt x="8" y="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0" name="Freeform 1373"/>
            <p:cNvSpPr/>
            <p:nvPr/>
          </p:nvSpPr>
          <p:spPr bwMode="auto">
            <a:xfrm>
              <a:off x="3686" y="1261"/>
              <a:ext cx="40" cy="43"/>
            </a:xfrm>
            <a:custGeom>
              <a:avLst/>
              <a:gdLst>
                <a:gd name="T0" fmla="*/ 2 w 33"/>
                <a:gd name="T1" fmla="*/ 11 h 35"/>
                <a:gd name="T2" fmla="*/ 5 w 33"/>
                <a:gd name="T3" fmla="*/ 28 h 35"/>
                <a:gd name="T4" fmla="*/ 22 w 33"/>
                <a:gd name="T5" fmla="*/ 29 h 35"/>
                <a:gd name="T6" fmla="*/ 29 w 33"/>
                <a:gd name="T7" fmla="*/ 10 h 35"/>
                <a:gd name="T8" fmla="*/ 2 w 33"/>
                <a:gd name="T9" fmla="*/ 8 h 35"/>
                <a:gd name="T10" fmla="*/ 3 w 33"/>
                <a:gd name="T11" fmla="*/ 12 h 35"/>
                <a:gd name="T12" fmla="*/ 26 w 33"/>
                <a:gd name="T13" fmla="*/ 13 h 35"/>
                <a:gd name="T14" fmla="*/ 16 w 33"/>
                <a:gd name="T15" fmla="*/ 27 h 35"/>
                <a:gd name="T16" fmla="*/ 8 w 33"/>
                <a:gd name="T17" fmla="*/ 23 h 35"/>
                <a:gd name="T18" fmla="*/ 6 w 33"/>
                <a:gd name="T19" fmla="*/ 10 h 35"/>
                <a:gd name="T20" fmla="*/ 2 w 33"/>
                <a:gd name="T21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5">
                  <a:moveTo>
                    <a:pt x="2" y="11"/>
                  </a:moveTo>
                  <a:cubicBezTo>
                    <a:pt x="3" y="16"/>
                    <a:pt x="2" y="23"/>
                    <a:pt x="5" y="28"/>
                  </a:cubicBezTo>
                  <a:cubicBezTo>
                    <a:pt x="9" y="35"/>
                    <a:pt x="17" y="31"/>
                    <a:pt x="22" y="29"/>
                  </a:cubicBezTo>
                  <a:cubicBezTo>
                    <a:pt x="29" y="26"/>
                    <a:pt x="33" y="18"/>
                    <a:pt x="29" y="10"/>
                  </a:cubicBezTo>
                  <a:cubicBezTo>
                    <a:pt x="23" y="0"/>
                    <a:pt x="11" y="5"/>
                    <a:pt x="2" y="8"/>
                  </a:cubicBezTo>
                  <a:cubicBezTo>
                    <a:pt x="0" y="9"/>
                    <a:pt x="1" y="13"/>
                    <a:pt x="3" y="12"/>
                  </a:cubicBezTo>
                  <a:cubicBezTo>
                    <a:pt x="11" y="9"/>
                    <a:pt x="20" y="4"/>
                    <a:pt x="26" y="13"/>
                  </a:cubicBezTo>
                  <a:cubicBezTo>
                    <a:pt x="31" y="19"/>
                    <a:pt x="22" y="25"/>
                    <a:pt x="16" y="27"/>
                  </a:cubicBezTo>
                  <a:cubicBezTo>
                    <a:pt x="11" y="29"/>
                    <a:pt x="9" y="28"/>
                    <a:pt x="8" y="23"/>
                  </a:cubicBezTo>
                  <a:cubicBezTo>
                    <a:pt x="7" y="18"/>
                    <a:pt x="7" y="14"/>
                    <a:pt x="6" y="10"/>
                  </a:cubicBezTo>
                  <a:cubicBezTo>
                    <a:pt x="5" y="7"/>
                    <a:pt x="1" y="8"/>
                    <a:pt x="2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1" name="Freeform 1374"/>
            <p:cNvSpPr/>
            <p:nvPr/>
          </p:nvSpPr>
          <p:spPr bwMode="auto">
            <a:xfrm>
              <a:off x="3519" y="1197"/>
              <a:ext cx="156" cy="52"/>
            </a:xfrm>
            <a:custGeom>
              <a:avLst/>
              <a:gdLst>
                <a:gd name="T0" fmla="*/ 7 w 128"/>
                <a:gd name="T1" fmla="*/ 34 h 43"/>
                <a:gd name="T2" fmla="*/ 58 w 128"/>
                <a:gd name="T3" fmla="*/ 15 h 43"/>
                <a:gd name="T4" fmla="*/ 109 w 128"/>
                <a:gd name="T5" fmla="*/ 37 h 43"/>
                <a:gd name="T6" fmla="*/ 113 w 128"/>
                <a:gd name="T7" fmla="*/ 38 h 43"/>
                <a:gd name="T8" fmla="*/ 76 w 128"/>
                <a:gd name="T9" fmla="*/ 6 h 43"/>
                <a:gd name="T10" fmla="*/ 1 w 128"/>
                <a:gd name="T11" fmla="*/ 38 h 43"/>
                <a:gd name="T12" fmla="*/ 5 w 128"/>
                <a:gd name="T13" fmla="*/ 40 h 43"/>
                <a:gd name="T14" fmla="*/ 64 w 128"/>
                <a:gd name="T15" fmla="*/ 8 h 43"/>
                <a:gd name="T16" fmla="*/ 109 w 128"/>
                <a:gd name="T17" fmla="*/ 36 h 43"/>
                <a:gd name="T18" fmla="*/ 113 w 128"/>
                <a:gd name="T19" fmla="*/ 37 h 43"/>
                <a:gd name="T20" fmla="*/ 63 w 128"/>
                <a:gd name="T21" fmla="*/ 11 h 43"/>
                <a:gd name="T22" fmla="*/ 3 w 128"/>
                <a:gd name="T23" fmla="*/ 33 h 43"/>
                <a:gd name="T24" fmla="*/ 7 w 128"/>
                <a:gd name="T25" fmla="*/ 3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8" h="43">
                  <a:moveTo>
                    <a:pt x="7" y="34"/>
                  </a:moveTo>
                  <a:cubicBezTo>
                    <a:pt x="11" y="15"/>
                    <a:pt x="43" y="17"/>
                    <a:pt x="58" y="15"/>
                  </a:cubicBezTo>
                  <a:cubicBezTo>
                    <a:pt x="73" y="13"/>
                    <a:pt x="110" y="15"/>
                    <a:pt x="109" y="37"/>
                  </a:cubicBezTo>
                  <a:cubicBezTo>
                    <a:pt x="109" y="39"/>
                    <a:pt x="112" y="40"/>
                    <a:pt x="113" y="38"/>
                  </a:cubicBezTo>
                  <a:cubicBezTo>
                    <a:pt x="128" y="18"/>
                    <a:pt x="88" y="8"/>
                    <a:pt x="76" y="6"/>
                  </a:cubicBezTo>
                  <a:cubicBezTo>
                    <a:pt x="49" y="0"/>
                    <a:pt x="14" y="13"/>
                    <a:pt x="1" y="38"/>
                  </a:cubicBezTo>
                  <a:cubicBezTo>
                    <a:pt x="0" y="40"/>
                    <a:pt x="4" y="43"/>
                    <a:pt x="5" y="40"/>
                  </a:cubicBezTo>
                  <a:cubicBezTo>
                    <a:pt x="15" y="21"/>
                    <a:pt x="43" y="7"/>
                    <a:pt x="64" y="8"/>
                  </a:cubicBezTo>
                  <a:cubicBezTo>
                    <a:pt x="75" y="9"/>
                    <a:pt x="123" y="18"/>
                    <a:pt x="109" y="36"/>
                  </a:cubicBezTo>
                  <a:cubicBezTo>
                    <a:pt x="111" y="36"/>
                    <a:pt x="112" y="37"/>
                    <a:pt x="113" y="37"/>
                  </a:cubicBezTo>
                  <a:cubicBezTo>
                    <a:pt x="114" y="13"/>
                    <a:pt x="80" y="10"/>
                    <a:pt x="63" y="11"/>
                  </a:cubicBezTo>
                  <a:cubicBezTo>
                    <a:pt x="45" y="11"/>
                    <a:pt x="8" y="11"/>
                    <a:pt x="3" y="33"/>
                  </a:cubicBezTo>
                  <a:cubicBezTo>
                    <a:pt x="3" y="36"/>
                    <a:pt x="7" y="37"/>
                    <a:pt x="7" y="3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2" name="Freeform 1375"/>
            <p:cNvSpPr/>
            <p:nvPr/>
          </p:nvSpPr>
          <p:spPr bwMode="auto">
            <a:xfrm>
              <a:off x="3530" y="1213"/>
              <a:ext cx="118" cy="43"/>
            </a:xfrm>
            <a:custGeom>
              <a:avLst/>
              <a:gdLst>
                <a:gd name="T0" fmla="*/ 24 w 97"/>
                <a:gd name="T1" fmla="*/ 11 h 36"/>
                <a:gd name="T2" fmla="*/ 2 w 97"/>
                <a:gd name="T3" fmla="*/ 16 h 36"/>
                <a:gd name="T4" fmla="*/ 34 w 97"/>
                <a:gd name="T5" fmla="*/ 9 h 36"/>
                <a:gd name="T6" fmla="*/ 4 w 97"/>
                <a:gd name="T7" fmla="*/ 16 h 36"/>
                <a:gd name="T8" fmla="*/ 48 w 97"/>
                <a:gd name="T9" fmla="*/ 5 h 36"/>
                <a:gd name="T10" fmla="*/ 2 w 97"/>
                <a:gd name="T11" fmla="*/ 20 h 36"/>
                <a:gd name="T12" fmla="*/ 52 w 97"/>
                <a:gd name="T13" fmla="*/ 6 h 36"/>
                <a:gd name="T14" fmla="*/ 3 w 97"/>
                <a:gd name="T15" fmla="*/ 21 h 36"/>
                <a:gd name="T16" fmla="*/ 59 w 97"/>
                <a:gd name="T17" fmla="*/ 7 h 36"/>
                <a:gd name="T18" fmla="*/ 4 w 97"/>
                <a:gd name="T19" fmla="*/ 25 h 36"/>
                <a:gd name="T20" fmla="*/ 65 w 97"/>
                <a:gd name="T21" fmla="*/ 9 h 36"/>
                <a:gd name="T22" fmla="*/ 6 w 97"/>
                <a:gd name="T23" fmla="*/ 25 h 36"/>
                <a:gd name="T24" fmla="*/ 65 w 97"/>
                <a:gd name="T25" fmla="*/ 11 h 36"/>
                <a:gd name="T26" fmla="*/ 9 w 97"/>
                <a:gd name="T27" fmla="*/ 26 h 36"/>
                <a:gd name="T28" fmla="*/ 74 w 97"/>
                <a:gd name="T29" fmla="*/ 10 h 36"/>
                <a:gd name="T30" fmla="*/ 15 w 97"/>
                <a:gd name="T31" fmla="*/ 26 h 36"/>
                <a:gd name="T32" fmla="*/ 80 w 97"/>
                <a:gd name="T33" fmla="*/ 11 h 36"/>
                <a:gd name="T34" fmla="*/ 25 w 97"/>
                <a:gd name="T35" fmla="*/ 26 h 36"/>
                <a:gd name="T36" fmla="*/ 77 w 97"/>
                <a:gd name="T37" fmla="*/ 17 h 36"/>
                <a:gd name="T38" fmla="*/ 31 w 97"/>
                <a:gd name="T39" fmla="*/ 28 h 36"/>
                <a:gd name="T40" fmla="*/ 81 w 97"/>
                <a:gd name="T41" fmla="*/ 18 h 36"/>
                <a:gd name="T42" fmla="*/ 39 w 97"/>
                <a:gd name="T43" fmla="*/ 30 h 36"/>
                <a:gd name="T44" fmla="*/ 87 w 97"/>
                <a:gd name="T45" fmla="*/ 22 h 36"/>
                <a:gd name="T46" fmla="*/ 47 w 97"/>
                <a:gd name="T47" fmla="*/ 31 h 36"/>
                <a:gd name="T48" fmla="*/ 85 w 97"/>
                <a:gd name="T49" fmla="*/ 24 h 36"/>
                <a:gd name="T50" fmla="*/ 62 w 97"/>
                <a:gd name="T51" fmla="*/ 28 h 36"/>
                <a:gd name="T52" fmla="*/ 94 w 97"/>
                <a:gd name="T53" fmla="*/ 25 h 36"/>
                <a:gd name="T54" fmla="*/ 83 w 97"/>
                <a:gd name="T55" fmla="*/ 24 h 36"/>
                <a:gd name="T56" fmla="*/ 94 w 97"/>
                <a:gd name="T57" fmla="*/ 25 h 36"/>
                <a:gd name="T58" fmla="*/ 62 w 97"/>
                <a:gd name="T59" fmla="*/ 28 h 36"/>
                <a:gd name="T60" fmla="*/ 85 w 97"/>
                <a:gd name="T61" fmla="*/ 24 h 36"/>
                <a:gd name="T62" fmla="*/ 47 w 97"/>
                <a:gd name="T63" fmla="*/ 31 h 36"/>
                <a:gd name="T64" fmla="*/ 87 w 97"/>
                <a:gd name="T65" fmla="*/ 22 h 36"/>
                <a:gd name="T66" fmla="*/ 39 w 97"/>
                <a:gd name="T67" fmla="*/ 30 h 36"/>
                <a:gd name="T68" fmla="*/ 82 w 97"/>
                <a:gd name="T69" fmla="*/ 18 h 36"/>
                <a:gd name="T70" fmla="*/ 31 w 97"/>
                <a:gd name="T71" fmla="*/ 28 h 36"/>
                <a:gd name="T72" fmla="*/ 77 w 97"/>
                <a:gd name="T73" fmla="*/ 17 h 36"/>
                <a:gd name="T74" fmla="*/ 26 w 97"/>
                <a:gd name="T75" fmla="*/ 26 h 36"/>
                <a:gd name="T76" fmla="*/ 81 w 97"/>
                <a:gd name="T77" fmla="*/ 10 h 36"/>
                <a:gd name="T78" fmla="*/ 15 w 97"/>
                <a:gd name="T79" fmla="*/ 26 h 36"/>
                <a:gd name="T80" fmla="*/ 75 w 97"/>
                <a:gd name="T81" fmla="*/ 9 h 36"/>
                <a:gd name="T82" fmla="*/ 10 w 97"/>
                <a:gd name="T83" fmla="*/ 26 h 36"/>
                <a:gd name="T84" fmla="*/ 65 w 97"/>
                <a:gd name="T85" fmla="*/ 11 h 36"/>
                <a:gd name="T86" fmla="*/ 6 w 97"/>
                <a:gd name="T87" fmla="*/ 25 h 36"/>
                <a:gd name="T88" fmla="*/ 65 w 97"/>
                <a:gd name="T89" fmla="*/ 9 h 36"/>
                <a:gd name="T90" fmla="*/ 4 w 97"/>
                <a:gd name="T91" fmla="*/ 25 h 36"/>
                <a:gd name="T92" fmla="*/ 59 w 97"/>
                <a:gd name="T93" fmla="*/ 7 h 36"/>
                <a:gd name="T94" fmla="*/ 3 w 97"/>
                <a:gd name="T95" fmla="*/ 21 h 36"/>
                <a:gd name="T96" fmla="*/ 51 w 97"/>
                <a:gd name="T97" fmla="*/ 6 h 36"/>
                <a:gd name="T98" fmla="*/ 2 w 97"/>
                <a:gd name="T99" fmla="*/ 20 h 36"/>
                <a:gd name="T100" fmla="*/ 48 w 97"/>
                <a:gd name="T101" fmla="*/ 5 h 36"/>
                <a:gd name="T102" fmla="*/ 4 w 97"/>
                <a:gd name="T103" fmla="*/ 16 h 36"/>
                <a:gd name="T104" fmla="*/ 34 w 97"/>
                <a:gd name="T105" fmla="*/ 9 h 36"/>
                <a:gd name="T106" fmla="*/ 3 w 97"/>
                <a:gd name="T107" fmla="*/ 15 h 36"/>
                <a:gd name="T108" fmla="*/ 24 w 97"/>
                <a:gd name="T109" fmla="*/ 11 h 36"/>
                <a:gd name="T110" fmla="*/ 4 w 97"/>
                <a:gd name="T111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7" h="36">
                  <a:moveTo>
                    <a:pt x="6" y="18"/>
                  </a:moveTo>
                  <a:cubicBezTo>
                    <a:pt x="12" y="15"/>
                    <a:pt x="18" y="13"/>
                    <a:pt x="24" y="11"/>
                  </a:cubicBezTo>
                  <a:cubicBezTo>
                    <a:pt x="23" y="10"/>
                    <a:pt x="23" y="9"/>
                    <a:pt x="22" y="7"/>
                  </a:cubicBezTo>
                  <a:cubicBezTo>
                    <a:pt x="16" y="11"/>
                    <a:pt x="9" y="13"/>
                    <a:pt x="2" y="16"/>
                  </a:cubicBezTo>
                  <a:cubicBezTo>
                    <a:pt x="0" y="16"/>
                    <a:pt x="2" y="20"/>
                    <a:pt x="4" y="19"/>
                  </a:cubicBezTo>
                  <a:cubicBezTo>
                    <a:pt x="14" y="17"/>
                    <a:pt x="24" y="13"/>
                    <a:pt x="34" y="9"/>
                  </a:cubicBezTo>
                  <a:cubicBezTo>
                    <a:pt x="34" y="8"/>
                    <a:pt x="34" y="7"/>
                    <a:pt x="34" y="5"/>
                  </a:cubicBezTo>
                  <a:cubicBezTo>
                    <a:pt x="24" y="10"/>
                    <a:pt x="14" y="13"/>
                    <a:pt x="4" y="16"/>
                  </a:cubicBezTo>
                  <a:cubicBezTo>
                    <a:pt x="1" y="17"/>
                    <a:pt x="2" y="21"/>
                    <a:pt x="5" y="20"/>
                  </a:cubicBezTo>
                  <a:cubicBezTo>
                    <a:pt x="19" y="16"/>
                    <a:pt x="33" y="9"/>
                    <a:pt x="48" y="5"/>
                  </a:cubicBezTo>
                  <a:cubicBezTo>
                    <a:pt x="48" y="4"/>
                    <a:pt x="47" y="2"/>
                    <a:pt x="47" y="1"/>
                  </a:cubicBezTo>
                  <a:cubicBezTo>
                    <a:pt x="32" y="7"/>
                    <a:pt x="16" y="12"/>
                    <a:pt x="2" y="20"/>
                  </a:cubicBezTo>
                  <a:cubicBezTo>
                    <a:pt x="0" y="21"/>
                    <a:pt x="1" y="24"/>
                    <a:pt x="3" y="23"/>
                  </a:cubicBezTo>
                  <a:cubicBezTo>
                    <a:pt x="19" y="17"/>
                    <a:pt x="37" y="16"/>
                    <a:pt x="52" y="6"/>
                  </a:cubicBezTo>
                  <a:cubicBezTo>
                    <a:pt x="54" y="5"/>
                    <a:pt x="53" y="2"/>
                    <a:pt x="50" y="2"/>
                  </a:cubicBezTo>
                  <a:cubicBezTo>
                    <a:pt x="34" y="7"/>
                    <a:pt x="18" y="13"/>
                    <a:pt x="3" y="21"/>
                  </a:cubicBezTo>
                  <a:cubicBezTo>
                    <a:pt x="1" y="22"/>
                    <a:pt x="2" y="25"/>
                    <a:pt x="4" y="25"/>
                  </a:cubicBezTo>
                  <a:cubicBezTo>
                    <a:pt x="23" y="21"/>
                    <a:pt x="41" y="15"/>
                    <a:pt x="59" y="7"/>
                  </a:cubicBezTo>
                  <a:cubicBezTo>
                    <a:pt x="61" y="6"/>
                    <a:pt x="60" y="2"/>
                    <a:pt x="58" y="3"/>
                  </a:cubicBezTo>
                  <a:cubicBezTo>
                    <a:pt x="40" y="10"/>
                    <a:pt x="22" y="17"/>
                    <a:pt x="4" y="25"/>
                  </a:cubicBezTo>
                  <a:cubicBezTo>
                    <a:pt x="2" y="26"/>
                    <a:pt x="3" y="30"/>
                    <a:pt x="5" y="29"/>
                  </a:cubicBezTo>
                  <a:cubicBezTo>
                    <a:pt x="25" y="21"/>
                    <a:pt x="45" y="15"/>
                    <a:pt x="65" y="9"/>
                  </a:cubicBezTo>
                  <a:cubicBezTo>
                    <a:pt x="67" y="9"/>
                    <a:pt x="66" y="5"/>
                    <a:pt x="64" y="5"/>
                  </a:cubicBezTo>
                  <a:cubicBezTo>
                    <a:pt x="44" y="11"/>
                    <a:pt x="25" y="17"/>
                    <a:pt x="6" y="25"/>
                  </a:cubicBezTo>
                  <a:cubicBezTo>
                    <a:pt x="4" y="26"/>
                    <a:pt x="5" y="30"/>
                    <a:pt x="7" y="29"/>
                  </a:cubicBezTo>
                  <a:cubicBezTo>
                    <a:pt x="27" y="23"/>
                    <a:pt x="46" y="16"/>
                    <a:pt x="65" y="11"/>
                  </a:cubicBezTo>
                  <a:cubicBezTo>
                    <a:pt x="65" y="9"/>
                    <a:pt x="65" y="8"/>
                    <a:pt x="64" y="7"/>
                  </a:cubicBezTo>
                  <a:cubicBezTo>
                    <a:pt x="46" y="14"/>
                    <a:pt x="27" y="17"/>
                    <a:pt x="9" y="26"/>
                  </a:cubicBezTo>
                  <a:cubicBezTo>
                    <a:pt x="7" y="27"/>
                    <a:pt x="9" y="31"/>
                    <a:pt x="11" y="30"/>
                  </a:cubicBezTo>
                  <a:cubicBezTo>
                    <a:pt x="33" y="25"/>
                    <a:pt x="54" y="18"/>
                    <a:pt x="74" y="10"/>
                  </a:cubicBezTo>
                  <a:cubicBezTo>
                    <a:pt x="74" y="8"/>
                    <a:pt x="73" y="7"/>
                    <a:pt x="73" y="6"/>
                  </a:cubicBezTo>
                  <a:cubicBezTo>
                    <a:pt x="55" y="16"/>
                    <a:pt x="34" y="20"/>
                    <a:pt x="15" y="26"/>
                  </a:cubicBezTo>
                  <a:cubicBezTo>
                    <a:pt x="12" y="27"/>
                    <a:pt x="13" y="31"/>
                    <a:pt x="16" y="30"/>
                  </a:cubicBezTo>
                  <a:cubicBezTo>
                    <a:pt x="37" y="23"/>
                    <a:pt x="58" y="15"/>
                    <a:pt x="80" y="11"/>
                  </a:cubicBezTo>
                  <a:cubicBezTo>
                    <a:pt x="80" y="10"/>
                    <a:pt x="79" y="8"/>
                    <a:pt x="79" y="7"/>
                  </a:cubicBezTo>
                  <a:cubicBezTo>
                    <a:pt x="62" y="15"/>
                    <a:pt x="44" y="22"/>
                    <a:pt x="25" y="26"/>
                  </a:cubicBezTo>
                  <a:cubicBezTo>
                    <a:pt x="23" y="27"/>
                    <a:pt x="24" y="31"/>
                    <a:pt x="26" y="31"/>
                  </a:cubicBezTo>
                  <a:cubicBezTo>
                    <a:pt x="44" y="29"/>
                    <a:pt x="59" y="19"/>
                    <a:pt x="77" y="17"/>
                  </a:cubicBezTo>
                  <a:cubicBezTo>
                    <a:pt x="77" y="16"/>
                    <a:pt x="76" y="14"/>
                    <a:pt x="76" y="13"/>
                  </a:cubicBezTo>
                  <a:cubicBezTo>
                    <a:pt x="61" y="19"/>
                    <a:pt x="46" y="23"/>
                    <a:pt x="31" y="28"/>
                  </a:cubicBezTo>
                  <a:cubicBezTo>
                    <a:pt x="31" y="29"/>
                    <a:pt x="32" y="31"/>
                    <a:pt x="32" y="32"/>
                  </a:cubicBezTo>
                  <a:cubicBezTo>
                    <a:pt x="48" y="26"/>
                    <a:pt x="64" y="19"/>
                    <a:pt x="81" y="18"/>
                  </a:cubicBezTo>
                  <a:cubicBezTo>
                    <a:pt x="81" y="17"/>
                    <a:pt x="80" y="16"/>
                    <a:pt x="80" y="15"/>
                  </a:cubicBezTo>
                  <a:cubicBezTo>
                    <a:pt x="67" y="21"/>
                    <a:pt x="53" y="25"/>
                    <a:pt x="39" y="30"/>
                  </a:cubicBezTo>
                  <a:cubicBezTo>
                    <a:pt x="37" y="31"/>
                    <a:pt x="38" y="35"/>
                    <a:pt x="40" y="34"/>
                  </a:cubicBezTo>
                  <a:cubicBezTo>
                    <a:pt x="56" y="30"/>
                    <a:pt x="71" y="24"/>
                    <a:pt x="87" y="22"/>
                  </a:cubicBezTo>
                  <a:cubicBezTo>
                    <a:pt x="86" y="20"/>
                    <a:pt x="86" y="19"/>
                    <a:pt x="86" y="18"/>
                  </a:cubicBezTo>
                  <a:cubicBezTo>
                    <a:pt x="73" y="23"/>
                    <a:pt x="60" y="27"/>
                    <a:pt x="47" y="31"/>
                  </a:cubicBezTo>
                  <a:cubicBezTo>
                    <a:pt x="44" y="32"/>
                    <a:pt x="45" y="36"/>
                    <a:pt x="48" y="35"/>
                  </a:cubicBezTo>
                  <a:cubicBezTo>
                    <a:pt x="60" y="32"/>
                    <a:pt x="72" y="27"/>
                    <a:pt x="85" y="24"/>
                  </a:cubicBezTo>
                  <a:cubicBezTo>
                    <a:pt x="85" y="23"/>
                    <a:pt x="84" y="21"/>
                    <a:pt x="84" y="20"/>
                  </a:cubicBezTo>
                  <a:cubicBezTo>
                    <a:pt x="76" y="23"/>
                    <a:pt x="69" y="26"/>
                    <a:pt x="62" y="28"/>
                  </a:cubicBezTo>
                  <a:cubicBezTo>
                    <a:pt x="59" y="29"/>
                    <a:pt x="60" y="33"/>
                    <a:pt x="63" y="32"/>
                  </a:cubicBezTo>
                  <a:cubicBezTo>
                    <a:pt x="73" y="31"/>
                    <a:pt x="83" y="27"/>
                    <a:pt x="94" y="25"/>
                  </a:cubicBezTo>
                  <a:cubicBezTo>
                    <a:pt x="94" y="23"/>
                    <a:pt x="93" y="22"/>
                    <a:pt x="93" y="21"/>
                  </a:cubicBezTo>
                  <a:cubicBezTo>
                    <a:pt x="89" y="22"/>
                    <a:pt x="86" y="23"/>
                    <a:pt x="83" y="24"/>
                  </a:cubicBezTo>
                  <a:cubicBezTo>
                    <a:pt x="81" y="25"/>
                    <a:pt x="82" y="29"/>
                    <a:pt x="84" y="28"/>
                  </a:cubicBezTo>
                  <a:cubicBezTo>
                    <a:pt x="87" y="27"/>
                    <a:pt x="91" y="26"/>
                    <a:pt x="94" y="25"/>
                  </a:cubicBezTo>
                  <a:cubicBezTo>
                    <a:pt x="97" y="24"/>
                    <a:pt x="95" y="20"/>
                    <a:pt x="93" y="21"/>
                  </a:cubicBezTo>
                  <a:cubicBezTo>
                    <a:pt x="82" y="23"/>
                    <a:pt x="72" y="27"/>
                    <a:pt x="62" y="28"/>
                  </a:cubicBezTo>
                  <a:cubicBezTo>
                    <a:pt x="62" y="30"/>
                    <a:pt x="62" y="31"/>
                    <a:pt x="63" y="32"/>
                  </a:cubicBezTo>
                  <a:cubicBezTo>
                    <a:pt x="70" y="30"/>
                    <a:pt x="77" y="27"/>
                    <a:pt x="85" y="24"/>
                  </a:cubicBezTo>
                  <a:cubicBezTo>
                    <a:pt x="87" y="23"/>
                    <a:pt x="86" y="19"/>
                    <a:pt x="84" y="20"/>
                  </a:cubicBezTo>
                  <a:cubicBezTo>
                    <a:pt x="71" y="23"/>
                    <a:pt x="59" y="28"/>
                    <a:pt x="47" y="31"/>
                  </a:cubicBezTo>
                  <a:cubicBezTo>
                    <a:pt x="47" y="33"/>
                    <a:pt x="47" y="34"/>
                    <a:pt x="48" y="35"/>
                  </a:cubicBezTo>
                  <a:cubicBezTo>
                    <a:pt x="61" y="30"/>
                    <a:pt x="74" y="27"/>
                    <a:pt x="87" y="22"/>
                  </a:cubicBezTo>
                  <a:cubicBezTo>
                    <a:pt x="89" y="21"/>
                    <a:pt x="88" y="17"/>
                    <a:pt x="86" y="18"/>
                  </a:cubicBezTo>
                  <a:cubicBezTo>
                    <a:pt x="70" y="20"/>
                    <a:pt x="55" y="26"/>
                    <a:pt x="39" y="30"/>
                  </a:cubicBezTo>
                  <a:cubicBezTo>
                    <a:pt x="39" y="32"/>
                    <a:pt x="40" y="33"/>
                    <a:pt x="40" y="34"/>
                  </a:cubicBezTo>
                  <a:cubicBezTo>
                    <a:pt x="54" y="29"/>
                    <a:pt x="69" y="25"/>
                    <a:pt x="82" y="18"/>
                  </a:cubicBezTo>
                  <a:cubicBezTo>
                    <a:pt x="84" y="17"/>
                    <a:pt x="83" y="14"/>
                    <a:pt x="81" y="14"/>
                  </a:cubicBezTo>
                  <a:cubicBezTo>
                    <a:pt x="63" y="15"/>
                    <a:pt x="47" y="22"/>
                    <a:pt x="31" y="28"/>
                  </a:cubicBezTo>
                  <a:cubicBezTo>
                    <a:pt x="29" y="29"/>
                    <a:pt x="30" y="33"/>
                    <a:pt x="32" y="32"/>
                  </a:cubicBezTo>
                  <a:cubicBezTo>
                    <a:pt x="47" y="27"/>
                    <a:pt x="63" y="23"/>
                    <a:pt x="77" y="17"/>
                  </a:cubicBezTo>
                  <a:cubicBezTo>
                    <a:pt x="80" y="16"/>
                    <a:pt x="78" y="12"/>
                    <a:pt x="76" y="13"/>
                  </a:cubicBezTo>
                  <a:cubicBezTo>
                    <a:pt x="59" y="15"/>
                    <a:pt x="43" y="25"/>
                    <a:pt x="26" y="26"/>
                  </a:cubicBezTo>
                  <a:cubicBezTo>
                    <a:pt x="26" y="28"/>
                    <a:pt x="26" y="29"/>
                    <a:pt x="26" y="30"/>
                  </a:cubicBezTo>
                  <a:cubicBezTo>
                    <a:pt x="45" y="25"/>
                    <a:pt x="63" y="19"/>
                    <a:pt x="81" y="10"/>
                  </a:cubicBezTo>
                  <a:cubicBezTo>
                    <a:pt x="83" y="10"/>
                    <a:pt x="81" y="6"/>
                    <a:pt x="79" y="7"/>
                  </a:cubicBezTo>
                  <a:cubicBezTo>
                    <a:pt x="57" y="11"/>
                    <a:pt x="36" y="20"/>
                    <a:pt x="15" y="26"/>
                  </a:cubicBezTo>
                  <a:cubicBezTo>
                    <a:pt x="15" y="27"/>
                    <a:pt x="16" y="29"/>
                    <a:pt x="16" y="30"/>
                  </a:cubicBezTo>
                  <a:cubicBezTo>
                    <a:pt x="36" y="23"/>
                    <a:pt x="57" y="20"/>
                    <a:pt x="75" y="9"/>
                  </a:cubicBezTo>
                  <a:cubicBezTo>
                    <a:pt x="77" y="8"/>
                    <a:pt x="76" y="5"/>
                    <a:pt x="73" y="6"/>
                  </a:cubicBezTo>
                  <a:cubicBezTo>
                    <a:pt x="53" y="14"/>
                    <a:pt x="32" y="21"/>
                    <a:pt x="10" y="26"/>
                  </a:cubicBezTo>
                  <a:cubicBezTo>
                    <a:pt x="10" y="27"/>
                    <a:pt x="11" y="29"/>
                    <a:pt x="12" y="30"/>
                  </a:cubicBezTo>
                  <a:cubicBezTo>
                    <a:pt x="29" y="21"/>
                    <a:pt x="48" y="18"/>
                    <a:pt x="65" y="11"/>
                  </a:cubicBezTo>
                  <a:cubicBezTo>
                    <a:pt x="68" y="10"/>
                    <a:pt x="67" y="6"/>
                    <a:pt x="64" y="7"/>
                  </a:cubicBezTo>
                  <a:cubicBezTo>
                    <a:pt x="45" y="11"/>
                    <a:pt x="26" y="19"/>
                    <a:pt x="6" y="25"/>
                  </a:cubicBezTo>
                  <a:cubicBezTo>
                    <a:pt x="7" y="26"/>
                    <a:pt x="7" y="28"/>
                    <a:pt x="7" y="29"/>
                  </a:cubicBezTo>
                  <a:cubicBezTo>
                    <a:pt x="26" y="21"/>
                    <a:pt x="45" y="15"/>
                    <a:pt x="65" y="9"/>
                  </a:cubicBezTo>
                  <a:cubicBezTo>
                    <a:pt x="64" y="8"/>
                    <a:pt x="64" y="7"/>
                    <a:pt x="64" y="5"/>
                  </a:cubicBezTo>
                  <a:cubicBezTo>
                    <a:pt x="44" y="11"/>
                    <a:pt x="24" y="17"/>
                    <a:pt x="4" y="25"/>
                  </a:cubicBezTo>
                  <a:cubicBezTo>
                    <a:pt x="5" y="26"/>
                    <a:pt x="5" y="27"/>
                    <a:pt x="5" y="29"/>
                  </a:cubicBezTo>
                  <a:cubicBezTo>
                    <a:pt x="23" y="21"/>
                    <a:pt x="41" y="14"/>
                    <a:pt x="59" y="7"/>
                  </a:cubicBezTo>
                  <a:cubicBezTo>
                    <a:pt x="59" y="6"/>
                    <a:pt x="58" y="5"/>
                    <a:pt x="58" y="3"/>
                  </a:cubicBezTo>
                  <a:cubicBezTo>
                    <a:pt x="40" y="11"/>
                    <a:pt x="22" y="17"/>
                    <a:pt x="3" y="21"/>
                  </a:cubicBezTo>
                  <a:cubicBezTo>
                    <a:pt x="4" y="22"/>
                    <a:pt x="4" y="23"/>
                    <a:pt x="5" y="25"/>
                  </a:cubicBezTo>
                  <a:cubicBezTo>
                    <a:pt x="19" y="16"/>
                    <a:pt x="35" y="11"/>
                    <a:pt x="51" y="6"/>
                  </a:cubicBezTo>
                  <a:cubicBezTo>
                    <a:pt x="51" y="5"/>
                    <a:pt x="50" y="4"/>
                    <a:pt x="50" y="3"/>
                  </a:cubicBezTo>
                  <a:cubicBezTo>
                    <a:pt x="35" y="12"/>
                    <a:pt x="18" y="14"/>
                    <a:pt x="2" y="20"/>
                  </a:cubicBezTo>
                  <a:cubicBezTo>
                    <a:pt x="3" y="21"/>
                    <a:pt x="3" y="22"/>
                    <a:pt x="4" y="23"/>
                  </a:cubicBezTo>
                  <a:cubicBezTo>
                    <a:pt x="18" y="16"/>
                    <a:pt x="33" y="11"/>
                    <a:pt x="48" y="5"/>
                  </a:cubicBezTo>
                  <a:cubicBezTo>
                    <a:pt x="50" y="4"/>
                    <a:pt x="50" y="0"/>
                    <a:pt x="47" y="1"/>
                  </a:cubicBezTo>
                  <a:cubicBezTo>
                    <a:pt x="32" y="5"/>
                    <a:pt x="18" y="12"/>
                    <a:pt x="4" y="16"/>
                  </a:cubicBezTo>
                  <a:cubicBezTo>
                    <a:pt x="4" y="17"/>
                    <a:pt x="4" y="19"/>
                    <a:pt x="5" y="20"/>
                  </a:cubicBezTo>
                  <a:cubicBezTo>
                    <a:pt x="15" y="17"/>
                    <a:pt x="25" y="13"/>
                    <a:pt x="34" y="9"/>
                  </a:cubicBezTo>
                  <a:cubicBezTo>
                    <a:pt x="37" y="8"/>
                    <a:pt x="36" y="4"/>
                    <a:pt x="34" y="5"/>
                  </a:cubicBezTo>
                  <a:cubicBezTo>
                    <a:pt x="23" y="9"/>
                    <a:pt x="13" y="13"/>
                    <a:pt x="3" y="15"/>
                  </a:cubicBezTo>
                  <a:cubicBezTo>
                    <a:pt x="3" y="17"/>
                    <a:pt x="4" y="18"/>
                    <a:pt x="4" y="19"/>
                  </a:cubicBezTo>
                  <a:cubicBezTo>
                    <a:pt x="11" y="16"/>
                    <a:pt x="18" y="14"/>
                    <a:pt x="24" y="11"/>
                  </a:cubicBezTo>
                  <a:cubicBezTo>
                    <a:pt x="27" y="10"/>
                    <a:pt x="25" y="6"/>
                    <a:pt x="23" y="7"/>
                  </a:cubicBezTo>
                  <a:cubicBezTo>
                    <a:pt x="16" y="9"/>
                    <a:pt x="10" y="11"/>
                    <a:pt x="4" y="15"/>
                  </a:cubicBezTo>
                  <a:cubicBezTo>
                    <a:pt x="2" y="16"/>
                    <a:pt x="4" y="20"/>
                    <a:pt x="6" y="1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3" name="Freeform 1376"/>
            <p:cNvSpPr/>
            <p:nvPr/>
          </p:nvSpPr>
          <p:spPr bwMode="auto">
            <a:xfrm>
              <a:off x="3645" y="1305"/>
              <a:ext cx="25" cy="42"/>
            </a:xfrm>
            <a:custGeom>
              <a:avLst/>
              <a:gdLst>
                <a:gd name="T0" fmla="*/ 3 w 21"/>
                <a:gd name="T1" fmla="*/ 33 h 34"/>
                <a:gd name="T2" fmla="*/ 20 w 21"/>
                <a:gd name="T3" fmla="*/ 3 h 34"/>
                <a:gd name="T4" fmla="*/ 16 w 21"/>
                <a:gd name="T5" fmla="*/ 3 h 34"/>
                <a:gd name="T6" fmla="*/ 2 w 21"/>
                <a:gd name="T7" fmla="*/ 29 h 34"/>
                <a:gd name="T8" fmla="*/ 3 w 21"/>
                <a:gd name="T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4">
                  <a:moveTo>
                    <a:pt x="3" y="33"/>
                  </a:moveTo>
                  <a:cubicBezTo>
                    <a:pt x="17" y="29"/>
                    <a:pt x="21" y="15"/>
                    <a:pt x="20" y="3"/>
                  </a:cubicBezTo>
                  <a:cubicBezTo>
                    <a:pt x="20" y="0"/>
                    <a:pt x="16" y="0"/>
                    <a:pt x="16" y="3"/>
                  </a:cubicBezTo>
                  <a:cubicBezTo>
                    <a:pt x="17" y="13"/>
                    <a:pt x="14" y="26"/>
                    <a:pt x="2" y="29"/>
                  </a:cubicBezTo>
                  <a:cubicBezTo>
                    <a:pt x="0" y="30"/>
                    <a:pt x="1" y="34"/>
                    <a:pt x="3" y="3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4" name="Freeform 1377"/>
            <p:cNvSpPr/>
            <p:nvPr/>
          </p:nvSpPr>
          <p:spPr bwMode="auto">
            <a:xfrm>
              <a:off x="3630" y="1314"/>
              <a:ext cx="31" cy="31"/>
            </a:xfrm>
            <a:custGeom>
              <a:avLst/>
              <a:gdLst>
                <a:gd name="T0" fmla="*/ 5 w 25"/>
                <a:gd name="T1" fmla="*/ 24 h 26"/>
                <a:gd name="T2" fmla="*/ 25 w 25"/>
                <a:gd name="T3" fmla="*/ 2 h 26"/>
                <a:gd name="T4" fmla="*/ 21 w 25"/>
                <a:gd name="T5" fmla="*/ 2 h 26"/>
                <a:gd name="T6" fmla="*/ 2 w 25"/>
                <a:gd name="T7" fmla="*/ 21 h 26"/>
                <a:gd name="T8" fmla="*/ 5 w 25"/>
                <a:gd name="T9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6">
                  <a:moveTo>
                    <a:pt x="5" y="24"/>
                  </a:moveTo>
                  <a:cubicBezTo>
                    <a:pt x="13" y="18"/>
                    <a:pt x="23" y="12"/>
                    <a:pt x="25" y="2"/>
                  </a:cubicBezTo>
                  <a:cubicBezTo>
                    <a:pt x="25" y="0"/>
                    <a:pt x="21" y="0"/>
                    <a:pt x="21" y="2"/>
                  </a:cubicBezTo>
                  <a:cubicBezTo>
                    <a:pt x="19" y="11"/>
                    <a:pt x="9" y="16"/>
                    <a:pt x="2" y="21"/>
                  </a:cubicBezTo>
                  <a:cubicBezTo>
                    <a:pt x="0" y="23"/>
                    <a:pt x="3" y="26"/>
                    <a:pt x="5" y="2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5" name="Freeform 1378"/>
            <p:cNvSpPr/>
            <p:nvPr/>
          </p:nvSpPr>
          <p:spPr bwMode="auto">
            <a:xfrm>
              <a:off x="3619" y="1327"/>
              <a:ext cx="14" cy="18"/>
            </a:xfrm>
            <a:custGeom>
              <a:avLst/>
              <a:gdLst>
                <a:gd name="T0" fmla="*/ 4 w 11"/>
                <a:gd name="T1" fmla="*/ 13 h 15"/>
                <a:gd name="T2" fmla="*/ 10 w 11"/>
                <a:gd name="T3" fmla="*/ 4 h 15"/>
                <a:gd name="T4" fmla="*/ 7 w 11"/>
                <a:gd name="T5" fmla="*/ 2 h 15"/>
                <a:gd name="T6" fmla="*/ 2 w 11"/>
                <a:gd name="T7" fmla="*/ 10 h 15"/>
                <a:gd name="T8" fmla="*/ 4 w 11"/>
                <a:gd name="T9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5">
                  <a:moveTo>
                    <a:pt x="4" y="13"/>
                  </a:moveTo>
                  <a:cubicBezTo>
                    <a:pt x="7" y="10"/>
                    <a:pt x="9" y="8"/>
                    <a:pt x="10" y="4"/>
                  </a:cubicBezTo>
                  <a:cubicBezTo>
                    <a:pt x="11" y="2"/>
                    <a:pt x="8" y="0"/>
                    <a:pt x="7" y="2"/>
                  </a:cubicBezTo>
                  <a:cubicBezTo>
                    <a:pt x="5" y="5"/>
                    <a:pt x="4" y="8"/>
                    <a:pt x="2" y="10"/>
                  </a:cubicBezTo>
                  <a:cubicBezTo>
                    <a:pt x="0" y="13"/>
                    <a:pt x="3" y="15"/>
                    <a:pt x="4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6" name="Freeform 1379"/>
            <p:cNvSpPr/>
            <p:nvPr/>
          </p:nvSpPr>
          <p:spPr bwMode="auto">
            <a:xfrm>
              <a:off x="3506" y="1280"/>
              <a:ext cx="12" cy="36"/>
            </a:xfrm>
            <a:custGeom>
              <a:avLst/>
              <a:gdLst>
                <a:gd name="T0" fmla="*/ 1 w 10"/>
                <a:gd name="T1" fmla="*/ 3 h 30"/>
                <a:gd name="T2" fmla="*/ 6 w 10"/>
                <a:gd name="T3" fmla="*/ 27 h 30"/>
                <a:gd name="T4" fmla="*/ 10 w 10"/>
                <a:gd name="T5" fmla="*/ 27 h 30"/>
                <a:gd name="T6" fmla="*/ 5 w 10"/>
                <a:gd name="T7" fmla="*/ 2 h 30"/>
                <a:gd name="T8" fmla="*/ 1 w 10"/>
                <a:gd name="T9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0">
                  <a:moveTo>
                    <a:pt x="1" y="3"/>
                  </a:moveTo>
                  <a:cubicBezTo>
                    <a:pt x="4" y="11"/>
                    <a:pt x="5" y="19"/>
                    <a:pt x="6" y="27"/>
                  </a:cubicBezTo>
                  <a:cubicBezTo>
                    <a:pt x="6" y="30"/>
                    <a:pt x="10" y="30"/>
                    <a:pt x="10" y="27"/>
                  </a:cubicBezTo>
                  <a:cubicBezTo>
                    <a:pt x="9" y="19"/>
                    <a:pt x="9" y="10"/>
                    <a:pt x="5" y="2"/>
                  </a:cubicBezTo>
                  <a:cubicBezTo>
                    <a:pt x="4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7" name="Freeform 1380"/>
            <p:cNvSpPr/>
            <p:nvPr/>
          </p:nvSpPr>
          <p:spPr bwMode="auto">
            <a:xfrm>
              <a:off x="3516" y="1284"/>
              <a:ext cx="10" cy="49"/>
            </a:xfrm>
            <a:custGeom>
              <a:avLst/>
              <a:gdLst>
                <a:gd name="T0" fmla="*/ 2 w 9"/>
                <a:gd name="T1" fmla="*/ 3 h 40"/>
                <a:gd name="T2" fmla="*/ 4 w 9"/>
                <a:gd name="T3" fmla="*/ 38 h 40"/>
                <a:gd name="T4" fmla="*/ 8 w 9"/>
                <a:gd name="T5" fmla="*/ 36 h 40"/>
                <a:gd name="T6" fmla="*/ 6 w 9"/>
                <a:gd name="T7" fmla="*/ 3 h 40"/>
                <a:gd name="T8" fmla="*/ 2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2" y="3"/>
                  </a:moveTo>
                  <a:cubicBezTo>
                    <a:pt x="3" y="15"/>
                    <a:pt x="0" y="27"/>
                    <a:pt x="4" y="38"/>
                  </a:cubicBezTo>
                  <a:cubicBezTo>
                    <a:pt x="5" y="40"/>
                    <a:pt x="9" y="39"/>
                    <a:pt x="8" y="36"/>
                  </a:cubicBezTo>
                  <a:cubicBezTo>
                    <a:pt x="4" y="26"/>
                    <a:pt x="7" y="14"/>
                    <a:pt x="6" y="3"/>
                  </a:cubicBezTo>
                  <a:cubicBezTo>
                    <a:pt x="6" y="1"/>
                    <a:pt x="2" y="0"/>
                    <a:pt x="2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8" name="Freeform 1381"/>
            <p:cNvSpPr/>
            <p:nvPr/>
          </p:nvSpPr>
          <p:spPr bwMode="auto">
            <a:xfrm>
              <a:off x="3523" y="1298"/>
              <a:ext cx="6" cy="5"/>
            </a:xfrm>
            <a:custGeom>
              <a:avLst/>
              <a:gdLst>
                <a:gd name="T0" fmla="*/ 2 w 5"/>
                <a:gd name="T1" fmla="*/ 4 h 4"/>
                <a:gd name="T2" fmla="*/ 2 w 5"/>
                <a:gd name="T3" fmla="*/ 0 h 4"/>
                <a:gd name="T4" fmla="*/ 2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5" y="4"/>
                    <a:pt x="5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9" name="Freeform 1382"/>
            <p:cNvSpPr/>
            <p:nvPr/>
          </p:nvSpPr>
          <p:spPr bwMode="auto">
            <a:xfrm>
              <a:off x="2699" y="798"/>
              <a:ext cx="400" cy="308"/>
            </a:xfrm>
            <a:custGeom>
              <a:avLst/>
              <a:gdLst>
                <a:gd name="T0" fmla="*/ 0 w 328"/>
                <a:gd name="T1" fmla="*/ 31 h 253"/>
                <a:gd name="T2" fmla="*/ 4 w 328"/>
                <a:gd name="T3" fmla="*/ 103 h 253"/>
                <a:gd name="T4" fmla="*/ 1 w 328"/>
                <a:gd name="T5" fmla="*/ 180 h 253"/>
                <a:gd name="T6" fmla="*/ 34 w 328"/>
                <a:gd name="T7" fmla="*/ 239 h 253"/>
                <a:gd name="T8" fmla="*/ 107 w 328"/>
                <a:gd name="T9" fmla="*/ 240 h 253"/>
                <a:gd name="T10" fmla="*/ 188 w 328"/>
                <a:gd name="T11" fmla="*/ 242 h 253"/>
                <a:gd name="T12" fmla="*/ 266 w 328"/>
                <a:gd name="T13" fmla="*/ 248 h 253"/>
                <a:gd name="T14" fmla="*/ 313 w 328"/>
                <a:gd name="T15" fmla="*/ 241 h 253"/>
                <a:gd name="T16" fmla="*/ 325 w 328"/>
                <a:gd name="T17" fmla="*/ 214 h 253"/>
                <a:gd name="T18" fmla="*/ 323 w 328"/>
                <a:gd name="T19" fmla="*/ 137 h 253"/>
                <a:gd name="T20" fmla="*/ 323 w 328"/>
                <a:gd name="T21" fmla="*/ 62 h 253"/>
                <a:gd name="T22" fmla="*/ 309 w 328"/>
                <a:gd name="T23" fmla="*/ 10 h 253"/>
                <a:gd name="T24" fmla="*/ 274 w 328"/>
                <a:gd name="T25" fmla="*/ 7 h 253"/>
                <a:gd name="T26" fmla="*/ 192 w 328"/>
                <a:gd name="T27" fmla="*/ 7 h 253"/>
                <a:gd name="T28" fmla="*/ 117 w 328"/>
                <a:gd name="T29" fmla="*/ 6 h 253"/>
                <a:gd name="T30" fmla="*/ 40 w 328"/>
                <a:gd name="T31" fmla="*/ 5 h 253"/>
                <a:gd name="T32" fmla="*/ 7 w 328"/>
                <a:gd name="T33" fmla="*/ 10 h 253"/>
                <a:gd name="T34" fmla="*/ 4 w 328"/>
                <a:gd name="T35" fmla="*/ 39 h 253"/>
                <a:gd name="T36" fmla="*/ 8 w 328"/>
                <a:gd name="T37" fmla="*/ 38 h 253"/>
                <a:gd name="T38" fmla="*/ 20 w 328"/>
                <a:gd name="T39" fmla="*/ 10 h 253"/>
                <a:gd name="T40" fmla="*/ 45 w 328"/>
                <a:gd name="T41" fmla="*/ 8 h 253"/>
                <a:gd name="T42" fmla="*/ 111 w 328"/>
                <a:gd name="T43" fmla="*/ 10 h 253"/>
                <a:gd name="T44" fmla="*/ 249 w 328"/>
                <a:gd name="T45" fmla="*/ 12 h 253"/>
                <a:gd name="T46" fmla="*/ 278 w 328"/>
                <a:gd name="T47" fmla="*/ 11 h 253"/>
                <a:gd name="T48" fmla="*/ 312 w 328"/>
                <a:gd name="T49" fmla="*/ 25 h 253"/>
                <a:gd name="T50" fmla="*/ 320 w 328"/>
                <a:gd name="T51" fmla="*/ 92 h 253"/>
                <a:gd name="T52" fmla="*/ 319 w 328"/>
                <a:gd name="T53" fmla="*/ 163 h 253"/>
                <a:gd name="T54" fmla="*/ 319 w 328"/>
                <a:gd name="T55" fmla="*/ 224 h 253"/>
                <a:gd name="T56" fmla="*/ 256 w 328"/>
                <a:gd name="T57" fmla="*/ 242 h 253"/>
                <a:gd name="T58" fmla="*/ 194 w 328"/>
                <a:gd name="T59" fmla="*/ 238 h 253"/>
                <a:gd name="T60" fmla="*/ 59 w 328"/>
                <a:gd name="T61" fmla="*/ 236 h 253"/>
                <a:gd name="T62" fmla="*/ 6 w 328"/>
                <a:gd name="T63" fmla="*/ 213 h 253"/>
                <a:gd name="T64" fmla="*/ 6 w 328"/>
                <a:gd name="T65" fmla="*/ 151 h 253"/>
                <a:gd name="T66" fmla="*/ 8 w 328"/>
                <a:gd name="T67" fmla="*/ 86 h 253"/>
                <a:gd name="T68" fmla="*/ 4 w 328"/>
                <a:gd name="T69" fmla="*/ 30 h 253"/>
                <a:gd name="T70" fmla="*/ 0 w 328"/>
                <a:gd name="T71" fmla="*/ 3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8" h="253">
                  <a:moveTo>
                    <a:pt x="0" y="31"/>
                  </a:moveTo>
                  <a:cubicBezTo>
                    <a:pt x="7" y="54"/>
                    <a:pt x="4" y="79"/>
                    <a:pt x="4" y="103"/>
                  </a:cubicBezTo>
                  <a:cubicBezTo>
                    <a:pt x="4" y="129"/>
                    <a:pt x="1" y="154"/>
                    <a:pt x="1" y="180"/>
                  </a:cubicBezTo>
                  <a:cubicBezTo>
                    <a:pt x="0" y="208"/>
                    <a:pt x="1" y="235"/>
                    <a:pt x="34" y="239"/>
                  </a:cubicBezTo>
                  <a:cubicBezTo>
                    <a:pt x="58" y="242"/>
                    <a:pt x="83" y="240"/>
                    <a:pt x="107" y="240"/>
                  </a:cubicBezTo>
                  <a:cubicBezTo>
                    <a:pt x="134" y="240"/>
                    <a:pt x="161" y="242"/>
                    <a:pt x="188" y="242"/>
                  </a:cubicBezTo>
                  <a:cubicBezTo>
                    <a:pt x="214" y="243"/>
                    <a:pt x="240" y="243"/>
                    <a:pt x="266" y="248"/>
                  </a:cubicBezTo>
                  <a:cubicBezTo>
                    <a:pt x="282" y="250"/>
                    <a:pt x="299" y="252"/>
                    <a:pt x="313" y="241"/>
                  </a:cubicBezTo>
                  <a:cubicBezTo>
                    <a:pt x="321" y="235"/>
                    <a:pt x="323" y="224"/>
                    <a:pt x="325" y="214"/>
                  </a:cubicBezTo>
                  <a:cubicBezTo>
                    <a:pt x="328" y="189"/>
                    <a:pt x="323" y="163"/>
                    <a:pt x="323" y="137"/>
                  </a:cubicBezTo>
                  <a:cubicBezTo>
                    <a:pt x="323" y="112"/>
                    <a:pt x="323" y="87"/>
                    <a:pt x="323" y="62"/>
                  </a:cubicBezTo>
                  <a:cubicBezTo>
                    <a:pt x="323" y="44"/>
                    <a:pt x="319" y="25"/>
                    <a:pt x="309" y="10"/>
                  </a:cubicBezTo>
                  <a:cubicBezTo>
                    <a:pt x="302" y="0"/>
                    <a:pt x="284" y="6"/>
                    <a:pt x="274" y="7"/>
                  </a:cubicBezTo>
                  <a:cubicBezTo>
                    <a:pt x="247" y="9"/>
                    <a:pt x="219" y="8"/>
                    <a:pt x="192" y="7"/>
                  </a:cubicBezTo>
                  <a:cubicBezTo>
                    <a:pt x="167" y="7"/>
                    <a:pt x="142" y="7"/>
                    <a:pt x="117" y="6"/>
                  </a:cubicBezTo>
                  <a:cubicBezTo>
                    <a:pt x="91" y="6"/>
                    <a:pt x="66" y="3"/>
                    <a:pt x="40" y="5"/>
                  </a:cubicBezTo>
                  <a:cubicBezTo>
                    <a:pt x="29" y="5"/>
                    <a:pt x="14" y="1"/>
                    <a:pt x="7" y="10"/>
                  </a:cubicBezTo>
                  <a:cubicBezTo>
                    <a:pt x="0" y="17"/>
                    <a:pt x="3" y="30"/>
                    <a:pt x="4" y="39"/>
                  </a:cubicBezTo>
                  <a:cubicBezTo>
                    <a:pt x="4" y="41"/>
                    <a:pt x="8" y="40"/>
                    <a:pt x="8" y="38"/>
                  </a:cubicBezTo>
                  <a:cubicBezTo>
                    <a:pt x="7" y="30"/>
                    <a:pt x="3" y="7"/>
                    <a:pt x="20" y="10"/>
                  </a:cubicBezTo>
                  <a:cubicBezTo>
                    <a:pt x="29" y="11"/>
                    <a:pt x="37" y="9"/>
                    <a:pt x="45" y="8"/>
                  </a:cubicBezTo>
                  <a:cubicBezTo>
                    <a:pt x="68" y="7"/>
                    <a:pt x="89" y="9"/>
                    <a:pt x="111" y="10"/>
                  </a:cubicBezTo>
                  <a:cubicBezTo>
                    <a:pt x="157" y="12"/>
                    <a:pt x="203" y="12"/>
                    <a:pt x="249" y="12"/>
                  </a:cubicBezTo>
                  <a:cubicBezTo>
                    <a:pt x="259" y="12"/>
                    <a:pt x="269" y="12"/>
                    <a:pt x="278" y="11"/>
                  </a:cubicBezTo>
                  <a:cubicBezTo>
                    <a:pt x="294" y="10"/>
                    <a:pt x="305" y="8"/>
                    <a:pt x="312" y="25"/>
                  </a:cubicBezTo>
                  <a:cubicBezTo>
                    <a:pt x="321" y="47"/>
                    <a:pt x="320" y="69"/>
                    <a:pt x="320" y="92"/>
                  </a:cubicBezTo>
                  <a:cubicBezTo>
                    <a:pt x="320" y="116"/>
                    <a:pt x="318" y="139"/>
                    <a:pt x="319" y="163"/>
                  </a:cubicBezTo>
                  <a:cubicBezTo>
                    <a:pt x="320" y="183"/>
                    <a:pt x="324" y="205"/>
                    <a:pt x="319" y="224"/>
                  </a:cubicBezTo>
                  <a:cubicBezTo>
                    <a:pt x="312" y="253"/>
                    <a:pt x="277" y="245"/>
                    <a:pt x="256" y="242"/>
                  </a:cubicBezTo>
                  <a:cubicBezTo>
                    <a:pt x="236" y="239"/>
                    <a:pt x="215" y="238"/>
                    <a:pt x="194" y="238"/>
                  </a:cubicBezTo>
                  <a:cubicBezTo>
                    <a:pt x="149" y="237"/>
                    <a:pt x="104" y="237"/>
                    <a:pt x="59" y="236"/>
                  </a:cubicBezTo>
                  <a:cubicBezTo>
                    <a:pt x="37" y="236"/>
                    <a:pt x="13" y="237"/>
                    <a:pt x="6" y="213"/>
                  </a:cubicBezTo>
                  <a:cubicBezTo>
                    <a:pt x="1" y="194"/>
                    <a:pt x="5" y="170"/>
                    <a:pt x="6" y="151"/>
                  </a:cubicBezTo>
                  <a:cubicBezTo>
                    <a:pt x="8" y="129"/>
                    <a:pt x="8" y="108"/>
                    <a:pt x="8" y="86"/>
                  </a:cubicBezTo>
                  <a:cubicBezTo>
                    <a:pt x="8" y="67"/>
                    <a:pt x="10" y="48"/>
                    <a:pt x="4" y="30"/>
                  </a:cubicBezTo>
                  <a:cubicBezTo>
                    <a:pt x="4" y="27"/>
                    <a:pt x="0" y="29"/>
                    <a:pt x="0" y="3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0" name="Freeform 1383"/>
            <p:cNvSpPr/>
            <p:nvPr/>
          </p:nvSpPr>
          <p:spPr bwMode="auto">
            <a:xfrm>
              <a:off x="2744" y="830"/>
              <a:ext cx="317" cy="236"/>
            </a:xfrm>
            <a:custGeom>
              <a:avLst/>
              <a:gdLst>
                <a:gd name="T0" fmla="*/ 1 w 260"/>
                <a:gd name="T1" fmla="*/ 7 h 194"/>
                <a:gd name="T2" fmla="*/ 3 w 260"/>
                <a:gd name="T3" fmla="*/ 143 h 194"/>
                <a:gd name="T4" fmla="*/ 3 w 260"/>
                <a:gd name="T5" fmla="*/ 170 h 194"/>
                <a:gd name="T6" fmla="*/ 2 w 260"/>
                <a:gd name="T7" fmla="*/ 188 h 194"/>
                <a:gd name="T8" fmla="*/ 17 w 260"/>
                <a:gd name="T9" fmla="*/ 193 h 194"/>
                <a:gd name="T10" fmla="*/ 149 w 260"/>
                <a:gd name="T11" fmla="*/ 189 h 194"/>
                <a:gd name="T12" fmla="*/ 219 w 260"/>
                <a:gd name="T13" fmla="*/ 190 h 194"/>
                <a:gd name="T14" fmla="*/ 245 w 260"/>
                <a:gd name="T15" fmla="*/ 194 h 194"/>
                <a:gd name="T16" fmla="*/ 253 w 260"/>
                <a:gd name="T17" fmla="*/ 193 h 194"/>
                <a:gd name="T18" fmla="*/ 254 w 260"/>
                <a:gd name="T19" fmla="*/ 163 h 194"/>
                <a:gd name="T20" fmla="*/ 251 w 260"/>
                <a:gd name="T21" fmla="*/ 98 h 194"/>
                <a:gd name="T22" fmla="*/ 243 w 260"/>
                <a:gd name="T23" fmla="*/ 32 h 194"/>
                <a:gd name="T24" fmla="*/ 239 w 260"/>
                <a:gd name="T25" fmla="*/ 9 h 194"/>
                <a:gd name="T26" fmla="*/ 191 w 260"/>
                <a:gd name="T27" fmla="*/ 7 h 194"/>
                <a:gd name="T28" fmla="*/ 128 w 260"/>
                <a:gd name="T29" fmla="*/ 7 h 194"/>
                <a:gd name="T30" fmla="*/ 63 w 260"/>
                <a:gd name="T31" fmla="*/ 1 h 194"/>
                <a:gd name="T32" fmla="*/ 32 w 260"/>
                <a:gd name="T33" fmla="*/ 3 h 194"/>
                <a:gd name="T34" fmla="*/ 7 w 260"/>
                <a:gd name="T35" fmla="*/ 2 h 194"/>
                <a:gd name="T36" fmla="*/ 5 w 260"/>
                <a:gd name="T37" fmla="*/ 5 h 194"/>
                <a:gd name="T38" fmla="*/ 30 w 260"/>
                <a:gd name="T39" fmla="*/ 7 h 194"/>
                <a:gd name="T40" fmla="*/ 81 w 260"/>
                <a:gd name="T41" fmla="*/ 7 h 194"/>
                <a:gd name="T42" fmla="*/ 191 w 260"/>
                <a:gd name="T43" fmla="*/ 11 h 194"/>
                <a:gd name="T44" fmla="*/ 238 w 260"/>
                <a:gd name="T45" fmla="*/ 18 h 194"/>
                <a:gd name="T46" fmla="*/ 244 w 260"/>
                <a:gd name="T47" fmla="*/ 67 h 194"/>
                <a:gd name="T48" fmla="*/ 249 w 260"/>
                <a:gd name="T49" fmla="*/ 123 h 194"/>
                <a:gd name="T50" fmla="*/ 251 w 260"/>
                <a:gd name="T51" fmla="*/ 170 h 194"/>
                <a:gd name="T52" fmla="*/ 239 w 260"/>
                <a:gd name="T53" fmla="*/ 188 h 194"/>
                <a:gd name="T54" fmla="*/ 219 w 260"/>
                <a:gd name="T55" fmla="*/ 186 h 194"/>
                <a:gd name="T56" fmla="*/ 161 w 260"/>
                <a:gd name="T57" fmla="*/ 185 h 194"/>
                <a:gd name="T58" fmla="*/ 42 w 260"/>
                <a:gd name="T59" fmla="*/ 186 h 194"/>
                <a:gd name="T60" fmla="*/ 6 w 260"/>
                <a:gd name="T61" fmla="*/ 180 h 194"/>
                <a:gd name="T62" fmla="*/ 7 w 260"/>
                <a:gd name="T63" fmla="*/ 130 h 194"/>
                <a:gd name="T64" fmla="*/ 5 w 260"/>
                <a:gd name="T65" fmla="*/ 7 h 194"/>
                <a:gd name="T66" fmla="*/ 1 w 260"/>
                <a:gd name="T67" fmla="*/ 7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0" h="194">
                  <a:moveTo>
                    <a:pt x="1" y="7"/>
                  </a:moveTo>
                  <a:cubicBezTo>
                    <a:pt x="1" y="53"/>
                    <a:pt x="3" y="98"/>
                    <a:pt x="3" y="143"/>
                  </a:cubicBezTo>
                  <a:cubicBezTo>
                    <a:pt x="3" y="152"/>
                    <a:pt x="3" y="161"/>
                    <a:pt x="3" y="170"/>
                  </a:cubicBezTo>
                  <a:cubicBezTo>
                    <a:pt x="3" y="175"/>
                    <a:pt x="0" y="182"/>
                    <a:pt x="2" y="188"/>
                  </a:cubicBezTo>
                  <a:cubicBezTo>
                    <a:pt x="4" y="194"/>
                    <a:pt x="11" y="194"/>
                    <a:pt x="17" y="193"/>
                  </a:cubicBezTo>
                  <a:cubicBezTo>
                    <a:pt x="60" y="185"/>
                    <a:pt x="105" y="188"/>
                    <a:pt x="149" y="189"/>
                  </a:cubicBezTo>
                  <a:cubicBezTo>
                    <a:pt x="172" y="190"/>
                    <a:pt x="195" y="190"/>
                    <a:pt x="219" y="190"/>
                  </a:cubicBezTo>
                  <a:cubicBezTo>
                    <a:pt x="228" y="191"/>
                    <a:pt x="236" y="192"/>
                    <a:pt x="245" y="194"/>
                  </a:cubicBezTo>
                  <a:cubicBezTo>
                    <a:pt x="247" y="194"/>
                    <a:pt x="251" y="194"/>
                    <a:pt x="253" y="193"/>
                  </a:cubicBezTo>
                  <a:cubicBezTo>
                    <a:pt x="260" y="185"/>
                    <a:pt x="255" y="172"/>
                    <a:pt x="254" y="163"/>
                  </a:cubicBezTo>
                  <a:cubicBezTo>
                    <a:pt x="252" y="142"/>
                    <a:pt x="253" y="120"/>
                    <a:pt x="251" y="98"/>
                  </a:cubicBezTo>
                  <a:cubicBezTo>
                    <a:pt x="249" y="76"/>
                    <a:pt x="246" y="54"/>
                    <a:pt x="243" y="32"/>
                  </a:cubicBezTo>
                  <a:cubicBezTo>
                    <a:pt x="243" y="27"/>
                    <a:pt x="245" y="12"/>
                    <a:pt x="239" y="9"/>
                  </a:cubicBezTo>
                  <a:cubicBezTo>
                    <a:pt x="225" y="4"/>
                    <a:pt x="205" y="7"/>
                    <a:pt x="191" y="7"/>
                  </a:cubicBezTo>
                  <a:cubicBezTo>
                    <a:pt x="170" y="7"/>
                    <a:pt x="148" y="7"/>
                    <a:pt x="128" y="7"/>
                  </a:cubicBezTo>
                  <a:cubicBezTo>
                    <a:pt x="106" y="6"/>
                    <a:pt x="84" y="4"/>
                    <a:pt x="63" y="1"/>
                  </a:cubicBezTo>
                  <a:cubicBezTo>
                    <a:pt x="53" y="0"/>
                    <a:pt x="42" y="1"/>
                    <a:pt x="32" y="3"/>
                  </a:cubicBezTo>
                  <a:cubicBezTo>
                    <a:pt x="25" y="4"/>
                    <a:pt x="14" y="6"/>
                    <a:pt x="7" y="2"/>
                  </a:cubicBezTo>
                  <a:cubicBezTo>
                    <a:pt x="4" y="1"/>
                    <a:pt x="2" y="4"/>
                    <a:pt x="5" y="5"/>
                  </a:cubicBezTo>
                  <a:cubicBezTo>
                    <a:pt x="12" y="10"/>
                    <a:pt x="21" y="8"/>
                    <a:pt x="30" y="7"/>
                  </a:cubicBezTo>
                  <a:cubicBezTo>
                    <a:pt x="47" y="5"/>
                    <a:pt x="63" y="5"/>
                    <a:pt x="81" y="7"/>
                  </a:cubicBezTo>
                  <a:cubicBezTo>
                    <a:pt x="117" y="11"/>
                    <a:pt x="154" y="10"/>
                    <a:pt x="191" y="11"/>
                  </a:cubicBezTo>
                  <a:cubicBezTo>
                    <a:pt x="198" y="11"/>
                    <a:pt x="238" y="7"/>
                    <a:pt x="238" y="18"/>
                  </a:cubicBezTo>
                  <a:cubicBezTo>
                    <a:pt x="238" y="34"/>
                    <a:pt x="242" y="50"/>
                    <a:pt x="244" y="67"/>
                  </a:cubicBezTo>
                  <a:cubicBezTo>
                    <a:pt x="246" y="85"/>
                    <a:pt x="248" y="104"/>
                    <a:pt x="249" y="123"/>
                  </a:cubicBezTo>
                  <a:cubicBezTo>
                    <a:pt x="250" y="139"/>
                    <a:pt x="248" y="155"/>
                    <a:pt x="251" y="170"/>
                  </a:cubicBezTo>
                  <a:cubicBezTo>
                    <a:pt x="252" y="180"/>
                    <a:pt x="253" y="192"/>
                    <a:pt x="239" y="188"/>
                  </a:cubicBezTo>
                  <a:cubicBezTo>
                    <a:pt x="232" y="187"/>
                    <a:pt x="225" y="186"/>
                    <a:pt x="219" y="186"/>
                  </a:cubicBezTo>
                  <a:cubicBezTo>
                    <a:pt x="199" y="185"/>
                    <a:pt x="180" y="186"/>
                    <a:pt x="161" y="185"/>
                  </a:cubicBezTo>
                  <a:cubicBezTo>
                    <a:pt x="121" y="185"/>
                    <a:pt x="82" y="183"/>
                    <a:pt x="42" y="186"/>
                  </a:cubicBezTo>
                  <a:cubicBezTo>
                    <a:pt x="33" y="186"/>
                    <a:pt x="6" y="193"/>
                    <a:pt x="6" y="180"/>
                  </a:cubicBezTo>
                  <a:cubicBezTo>
                    <a:pt x="6" y="164"/>
                    <a:pt x="7" y="147"/>
                    <a:pt x="7" y="130"/>
                  </a:cubicBezTo>
                  <a:cubicBezTo>
                    <a:pt x="7" y="89"/>
                    <a:pt x="5" y="48"/>
                    <a:pt x="5" y="7"/>
                  </a:cubicBezTo>
                  <a:cubicBezTo>
                    <a:pt x="5" y="5"/>
                    <a:pt x="1" y="5"/>
                    <a:pt x="1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1" name="Freeform 1384"/>
            <p:cNvSpPr/>
            <p:nvPr/>
          </p:nvSpPr>
          <p:spPr bwMode="auto">
            <a:xfrm>
              <a:off x="3500" y="849"/>
              <a:ext cx="6" cy="5"/>
            </a:xfrm>
            <a:custGeom>
              <a:avLst/>
              <a:gdLst>
                <a:gd name="T0" fmla="*/ 2 w 5"/>
                <a:gd name="T1" fmla="*/ 4 h 4"/>
                <a:gd name="T2" fmla="*/ 2 w 5"/>
                <a:gd name="T3" fmla="*/ 0 h 4"/>
                <a:gd name="T4" fmla="*/ 2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5" y="4"/>
                    <a:pt x="5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2" name="Freeform 1385"/>
            <p:cNvSpPr/>
            <p:nvPr/>
          </p:nvSpPr>
          <p:spPr bwMode="auto">
            <a:xfrm>
              <a:off x="3500" y="849"/>
              <a:ext cx="6" cy="5"/>
            </a:xfrm>
            <a:custGeom>
              <a:avLst/>
              <a:gdLst>
                <a:gd name="T0" fmla="*/ 2 w 5"/>
                <a:gd name="T1" fmla="*/ 4 h 4"/>
                <a:gd name="T2" fmla="*/ 2 w 5"/>
                <a:gd name="T3" fmla="*/ 0 h 4"/>
                <a:gd name="T4" fmla="*/ 2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5" y="4"/>
                    <a:pt x="5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3" name="Freeform 1386"/>
            <p:cNvSpPr/>
            <p:nvPr/>
          </p:nvSpPr>
          <p:spPr bwMode="auto">
            <a:xfrm>
              <a:off x="3056" y="942"/>
              <a:ext cx="20" cy="18"/>
            </a:xfrm>
            <a:custGeom>
              <a:avLst/>
              <a:gdLst>
                <a:gd name="T0" fmla="*/ 11 w 16"/>
                <a:gd name="T1" fmla="*/ 14 h 15"/>
                <a:gd name="T2" fmla="*/ 14 w 16"/>
                <a:gd name="T3" fmla="*/ 12 h 15"/>
                <a:gd name="T4" fmla="*/ 5 w 16"/>
                <a:gd name="T5" fmla="*/ 9 h 15"/>
                <a:gd name="T6" fmla="*/ 9 w 16"/>
                <a:gd name="T7" fmla="*/ 15 h 15"/>
                <a:gd name="T8" fmla="*/ 11 w 16"/>
                <a:gd name="T9" fmla="*/ 10 h 15"/>
                <a:gd name="T10" fmla="*/ 6 w 16"/>
                <a:gd name="T11" fmla="*/ 10 h 15"/>
                <a:gd name="T12" fmla="*/ 11 w 16"/>
                <a:gd name="T13" fmla="*/ 13 h 15"/>
                <a:gd name="T14" fmla="*/ 11 w 16"/>
                <a:gd name="T15" fmla="*/ 7 h 15"/>
                <a:gd name="T16" fmla="*/ 11 w 16"/>
                <a:gd name="T17" fmla="*/ 14 h 15"/>
                <a:gd name="T18" fmla="*/ 6 w 16"/>
                <a:gd name="T19" fmla="*/ 6 h 15"/>
                <a:gd name="T20" fmla="*/ 3 w 16"/>
                <a:gd name="T21" fmla="*/ 13 h 15"/>
                <a:gd name="T22" fmla="*/ 12 w 16"/>
                <a:gd name="T23" fmla="*/ 5 h 15"/>
                <a:gd name="T24" fmla="*/ 5 w 16"/>
                <a:gd name="T25" fmla="*/ 8 h 15"/>
                <a:gd name="T26" fmla="*/ 12 w 16"/>
                <a:gd name="T27" fmla="*/ 12 h 15"/>
                <a:gd name="T28" fmla="*/ 9 w 16"/>
                <a:gd name="T29" fmla="*/ 4 h 15"/>
                <a:gd name="T30" fmla="*/ 8 w 16"/>
                <a:gd name="T31" fmla="*/ 13 h 15"/>
                <a:gd name="T32" fmla="*/ 10 w 16"/>
                <a:gd name="T33" fmla="*/ 1 h 15"/>
                <a:gd name="T34" fmla="*/ 8 w 16"/>
                <a:gd name="T35" fmla="*/ 13 h 15"/>
                <a:gd name="T36" fmla="*/ 5 w 16"/>
                <a:gd name="T37" fmla="*/ 5 h 15"/>
                <a:gd name="T38" fmla="*/ 4 w 16"/>
                <a:gd name="T39" fmla="*/ 13 h 15"/>
                <a:gd name="T40" fmla="*/ 5 w 16"/>
                <a:gd name="T41" fmla="*/ 9 h 15"/>
                <a:gd name="T42" fmla="*/ 5 w 16"/>
                <a:gd name="T43" fmla="*/ 9 h 15"/>
                <a:gd name="T44" fmla="*/ 7 w 16"/>
                <a:gd name="T45" fmla="*/ 9 h 15"/>
                <a:gd name="T46" fmla="*/ 6 w 16"/>
                <a:gd name="T47" fmla="*/ 10 h 15"/>
                <a:gd name="T48" fmla="*/ 6 w 16"/>
                <a:gd name="T49" fmla="*/ 7 h 15"/>
                <a:gd name="T50" fmla="*/ 10 w 16"/>
                <a:gd name="T51" fmla="*/ 8 h 15"/>
                <a:gd name="T52" fmla="*/ 10 w 16"/>
                <a:gd name="T53" fmla="*/ 11 h 15"/>
                <a:gd name="T54" fmla="*/ 11 w 16"/>
                <a:gd name="T55" fmla="*/ 7 h 15"/>
                <a:gd name="T56" fmla="*/ 11 w 16"/>
                <a:gd name="T57" fmla="*/ 6 h 15"/>
                <a:gd name="T58" fmla="*/ 11 w 16"/>
                <a:gd name="T59" fmla="*/ 9 h 15"/>
                <a:gd name="T60" fmla="*/ 8 w 16"/>
                <a:gd name="T61" fmla="*/ 11 h 15"/>
                <a:gd name="T62" fmla="*/ 8 w 16"/>
                <a:gd name="T63" fmla="*/ 7 h 15"/>
                <a:gd name="T64" fmla="*/ 7 w 16"/>
                <a:gd name="T65" fmla="*/ 11 h 15"/>
                <a:gd name="T66" fmla="*/ 8 w 16"/>
                <a:gd name="T67" fmla="*/ 9 h 15"/>
                <a:gd name="T68" fmla="*/ 8 w 16"/>
                <a:gd name="T69" fmla="*/ 13 h 15"/>
                <a:gd name="T70" fmla="*/ 8 w 16"/>
                <a:gd name="T71" fmla="*/ 11 h 15"/>
                <a:gd name="T72" fmla="*/ 11 w 16"/>
                <a:gd name="T73" fmla="*/ 11 h 15"/>
                <a:gd name="T74" fmla="*/ 8 w 16"/>
                <a:gd name="T75" fmla="*/ 10 h 15"/>
                <a:gd name="T76" fmla="*/ 8 w 16"/>
                <a:gd name="T77" fmla="*/ 10 h 15"/>
                <a:gd name="T78" fmla="*/ 9 w 16"/>
                <a:gd name="T79" fmla="*/ 13 h 15"/>
                <a:gd name="T80" fmla="*/ 8 w 16"/>
                <a:gd name="T81" fmla="*/ 11 h 15"/>
                <a:gd name="T82" fmla="*/ 9 w 16"/>
                <a:gd name="T83" fmla="*/ 11 h 15"/>
                <a:gd name="T84" fmla="*/ 8 w 16"/>
                <a:gd name="T85" fmla="*/ 11 h 15"/>
                <a:gd name="T86" fmla="*/ 11 w 16"/>
                <a:gd name="T87" fmla="*/ 12 h 15"/>
                <a:gd name="T88" fmla="*/ 9 w 16"/>
                <a:gd name="T89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" h="15">
                  <a:moveTo>
                    <a:pt x="10" y="14"/>
                  </a:moveTo>
                  <a:cubicBezTo>
                    <a:pt x="9" y="14"/>
                    <a:pt x="11" y="14"/>
                    <a:pt x="11" y="14"/>
                  </a:cubicBezTo>
                  <a:cubicBezTo>
                    <a:pt x="11" y="14"/>
                    <a:pt x="11" y="14"/>
                    <a:pt x="12" y="14"/>
                  </a:cubicBezTo>
                  <a:cubicBezTo>
                    <a:pt x="13" y="13"/>
                    <a:pt x="13" y="13"/>
                    <a:pt x="14" y="12"/>
                  </a:cubicBezTo>
                  <a:cubicBezTo>
                    <a:pt x="14" y="11"/>
                    <a:pt x="14" y="10"/>
                    <a:pt x="13" y="9"/>
                  </a:cubicBezTo>
                  <a:cubicBezTo>
                    <a:pt x="11" y="7"/>
                    <a:pt x="7" y="6"/>
                    <a:pt x="5" y="9"/>
                  </a:cubicBezTo>
                  <a:cubicBezTo>
                    <a:pt x="4" y="10"/>
                    <a:pt x="4" y="12"/>
                    <a:pt x="4" y="13"/>
                  </a:cubicBezTo>
                  <a:cubicBezTo>
                    <a:pt x="5" y="15"/>
                    <a:pt x="8" y="15"/>
                    <a:pt x="9" y="15"/>
                  </a:cubicBezTo>
                  <a:cubicBezTo>
                    <a:pt x="10" y="15"/>
                    <a:pt x="11" y="14"/>
                    <a:pt x="11" y="14"/>
                  </a:cubicBezTo>
                  <a:cubicBezTo>
                    <a:pt x="12" y="12"/>
                    <a:pt x="12" y="11"/>
                    <a:pt x="11" y="10"/>
                  </a:cubicBezTo>
                  <a:cubicBezTo>
                    <a:pt x="11" y="8"/>
                    <a:pt x="10" y="8"/>
                    <a:pt x="8" y="8"/>
                  </a:cubicBezTo>
                  <a:cubicBezTo>
                    <a:pt x="8" y="9"/>
                    <a:pt x="7" y="10"/>
                    <a:pt x="6" y="10"/>
                  </a:cubicBezTo>
                  <a:cubicBezTo>
                    <a:pt x="5" y="11"/>
                    <a:pt x="6" y="13"/>
                    <a:pt x="7" y="14"/>
                  </a:cubicBezTo>
                  <a:cubicBezTo>
                    <a:pt x="8" y="14"/>
                    <a:pt x="10" y="13"/>
                    <a:pt x="11" y="13"/>
                  </a:cubicBezTo>
                  <a:cubicBezTo>
                    <a:pt x="12" y="12"/>
                    <a:pt x="12" y="11"/>
                    <a:pt x="13" y="10"/>
                  </a:cubicBezTo>
                  <a:cubicBezTo>
                    <a:pt x="13" y="9"/>
                    <a:pt x="13" y="7"/>
                    <a:pt x="11" y="7"/>
                  </a:cubicBezTo>
                  <a:cubicBezTo>
                    <a:pt x="8" y="6"/>
                    <a:pt x="5" y="7"/>
                    <a:pt x="4" y="11"/>
                  </a:cubicBezTo>
                  <a:cubicBezTo>
                    <a:pt x="3" y="15"/>
                    <a:pt x="8" y="15"/>
                    <a:pt x="11" y="14"/>
                  </a:cubicBezTo>
                  <a:cubicBezTo>
                    <a:pt x="12" y="14"/>
                    <a:pt x="13" y="13"/>
                    <a:pt x="12" y="12"/>
                  </a:cubicBezTo>
                  <a:cubicBezTo>
                    <a:pt x="11" y="9"/>
                    <a:pt x="9" y="7"/>
                    <a:pt x="6" y="6"/>
                  </a:cubicBezTo>
                  <a:cubicBezTo>
                    <a:pt x="6" y="6"/>
                    <a:pt x="5" y="6"/>
                    <a:pt x="4" y="7"/>
                  </a:cubicBezTo>
                  <a:cubicBezTo>
                    <a:pt x="3" y="9"/>
                    <a:pt x="2" y="11"/>
                    <a:pt x="3" y="13"/>
                  </a:cubicBezTo>
                  <a:cubicBezTo>
                    <a:pt x="4" y="14"/>
                    <a:pt x="6" y="15"/>
                    <a:pt x="8" y="14"/>
                  </a:cubicBezTo>
                  <a:cubicBezTo>
                    <a:pt x="12" y="14"/>
                    <a:pt x="14" y="9"/>
                    <a:pt x="12" y="5"/>
                  </a:cubicBezTo>
                  <a:cubicBezTo>
                    <a:pt x="11" y="5"/>
                    <a:pt x="10" y="4"/>
                    <a:pt x="9" y="5"/>
                  </a:cubicBezTo>
                  <a:cubicBezTo>
                    <a:pt x="7" y="6"/>
                    <a:pt x="6" y="7"/>
                    <a:pt x="5" y="8"/>
                  </a:cubicBezTo>
                  <a:cubicBezTo>
                    <a:pt x="5" y="8"/>
                    <a:pt x="4" y="10"/>
                    <a:pt x="5" y="10"/>
                  </a:cubicBezTo>
                  <a:cubicBezTo>
                    <a:pt x="6" y="13"/>
                    <a:pt x="10" y="14"/>
                    <a:pt x="12" y="12"/>
                  </a:cubicBezTo>
                  <a:cubicBezTo>
                    <a:pt x="16" y="11"/>
                    <a:pt x="16" y="7"/>
                    <a:pt x="15" y="4"/>
                  </a:cubicBezTo>
                  <a:cubicBezTo>
                    <a:pt x="13" y="2"/>
                    <a:pt x="10" y="2"/>
                    <a:pt x="9" y="4"/>
                  </a:cubicBezTo>
                  <a:cubicBezTo>
                    <a:pt x="7" y="6"/>
                    <a:pt x="6" y="8"/>
                    <a:pt x="6" y="11"/>
                  </a:cubicBezTo>
                  <a:cubicBezTo>
                    <a:pt x="6" y="12"/>
                    <a:pt x="7" y="13"/>
                    <a:pt x="8" y="13"/>
                  </a:cubicBezTo>
                  <a:cubicBezTo>
                    <a:pt x="11" y="13"/>
                    <a:pt x="14" y="12"/>
                    <a:pt x="14" y="8"/>
                  </a:cubicBezTo>
                  <a:cubicBezTo>
                    <a:pt x="14" y="5"/>
                    <a:pt x="12" y="2"/>
                    <a:pt x="10" y="1"/>
                  </a:cubicBezTo>
                  <a:cubicBezTo>
                    <a:pt x="6" y="0"/>
                    <a:pt x="3" y="2"/>
                    <a:pt x="2" y="5"/>
                  </a:cubicBezTo>
                  <a:cubicBezTo>
                    <a:pt x="1" y="9"/>
                    <a:pt x="4" y="13"/>
                    <a:pt x="8" y="13"/>
                  </a:cubicBezTo>
                  <a:cubicBezTo>
                    <a:pt x="8" y="14"/>
                    <a:pt x="9" y="13"/>
                    <a:pt x="10" y="12"/>
                  </a:cubicBezTo>
                  <a:cubicBezTo>
                    <a:pt x="12" y="8"/>
                    <a:pt x="10" y="5"/>
                    <a:pt x="5" y="5"/>
                  </a:cubicBezTo>
                  <a:cubicBezTo>
                    <a:pt x="4" y="5"/>
                    <a:pt x="2" y="6"/>
                    <a:pt x="1" y="7"/>
                  </a:cubicBezTo>
                  <a:cubicBezTo>
                    <a:pt x="0" y="9"/>
                    <a:pt x="2" y="12"/>
                    <a:pt x="4" y="13"/>
                  </a:cubicBezTo>
                  <a:cubicBezTo>
                    <a:pt x="6" y="15"/>
                    <a:pt x="8" y="12"/>
                    <a:pt x="6" y="10"/>
                  </a:cubicBezTo>
                  <a:cubicBezTo>
                    <a:pt x="6" y="10"/>
                    <a:pt x="6" y="9"/>
                    <a:pt x="5" y="9"/>
                  </a:cubicBezTo>
                  <a:cubicBezTo>
                    <a:pt x="5" y="8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10"/>
                    <a:pt x="6" y="10"/>
                  </a:cubicBezTo>
                  <a:cubicBezTo>
                    <a:pt x="7" y="10"/>
                    <a:pt x="8" y="10"/>
                    <a:pt x="9" y="9"/>
                  </a:cubicBezTo>
                  <a:cubicBezTo>
                    <a:pt x="7" y="9"/>
                    <a:pt x="6" y="8"/>
                    <a:pt x="6" y="7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9" y="6"/>
                    <a:pt x="10" y="7"/>
                    <a:pt x="10" y="8"/>
                  </a:cubicBezTo>
                  <a:cubicBezTo>
                    <a:pt x="10" y="9"/>
                    <a:pt x="9" y="9"/>
                    <a:pt x="8" y="9"/>
                  </a:cubicBezTo>
                  <a:cubicBezTo>
                    <a:pt x="8" y="10"/>
                    <a:pt x="9" y="10"/>
                    <a:pt x="10" y="11"/>
                  </a:cubicBezTo>
                  <a:cubicBezTo>
                    <a:pt x="10" y="10"/>
                    <a:pt x="10" y="9"/>
                    <a:pt x="11" y="8"/>
                  </a:cubicBezTo>
                  <a:cubicBezTo>
                    <a:pt x="11" y="8"/>
                    <a:pt x="11" y="7"/>
                    <a:pt x="11" y="7"/>
                  </a:cubicBezTo>
                  <a:cubicBezTo>
                    <a:pt x="12" y="6"/>
                    <a:pt x="12" y="7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1" y="8"/>
                    <a:pt x="11" y="8"/>
                    <a:pt x="11" y="9"/>
                  </a:cubicBezTo>
                  <a:cubicBezTo>
                    <a:pt x="10" y="9"/>
                    <a:pt x="9" y="9"/>
                    <a:pt x="8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9" y="10"/>
                    <a:pt x="10" y="9"/>
                    <a:pt x="11" y="8"/>
                  </a:cubicBezTo>
                  <a:cubicBezTo>
                    <a:pt x="10" y="8"/>
                    <a:pt x="9" y="8"/>
                    <a:pt x="8" y="7"/>
                  </a:cubicBezTo>
                  <a:cubicBezTo>
                    <a:pt x="9" y="9"/>
                    <a:pt x="9" y="10"/>
                    <a:pt x="7" y="10"/>
                  </a:cubicBezTo>
                  <a:cubicBezTo>
                    <a:pt x="7" y="11"/>
                    <a:pt x="6" y="10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8" y="9"/>
                  </a:cubicBezTo>
                  <a:cubicBezTo>
                    <a:pt x="7" y="9"/>
                    <a:pt x="6" y="10"/>
                    <a:pt x="5" y="10"/>
                  </a:cubicBezTo>
                  <a:cubicBezTo>
                    <a:pt x="7" y="11"/>
                    <a:pt x="8" y="11"/>
                    <a:pt x="8" y="13"/>
                  </a:cubicBezTo>
                  <a:cubicBezTo>
                    <a:pt x="9" y="12"/>
                    <a:pt x="9" y="11"/>
                    <a:pt x="10" y="10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7" y="11"/>
                    <a:pt x="8" y="11"/>
                    <a:pt x="8" y="11"/>
                  </a:cubicBezTo>
                  <a:cubicBezTo>
                    <a:pt x="8" y="11"/>
                    <a:pt x="10" y="11"/>
                    <a:pt x="11" y="11"/>
                  </a:cubicBezTo>
                  <a:cubicBezTo>
                    <a:pt x="10" y="10"/>
                    <a:pt x="10" y="9"/>
                    <a:pt x="9" y="8"/>
                  </a:cubicBezTo>
                  <a:cubicBezTo>
                    <a:pt x="9" y="8"/>
                    <a:pt x="8" y="9"/>
                    <a:pt x="8" y="10"/>
                  </a:cubicBezTo>
                  <a:cubicBezTo>
                    <a:pt x="8" y="9"/>
                    <a:pt x="9" y="9"/>
                    <a:pt x="8" y="9"/>
                  </a:cubicBezTo>
                  <a:cubicBezTo>
                    <a:pt x="8" y="9"/>
                    <a:pt x="7" y="9"/>
                    <a:pt x="8" y="10"/>
                  </a:cubicBezTo>
                  <a:cubicBezTo>
                    <a:pt x="8" y="11"/>
                    <a:pt x="8" y="12"/>
                    <a:pt x="9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2"/>
                    <a:pt x="11" y="12"/>
                  </a:cubicBezTo>
                  <a:cubicBezTo>
                    <a:pt x="9" y="12"/>
                    <a:pt x="8" y="11"/>
                    <a:pt x="8" y="11"/>
                  </a:cubicBezTo>
                  <a:cubicBezTo>
                    <a:pt x="8" y="11"/>
                    <a:pt x="8" y="12"/>
                    <a:pt x="7" y="12"/>
                  </a:cubicBezTo>
                  <a:cubicBezTo>
                    <a:pt x="8" y="12"/>
                    <a:pt x="9" y="12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1"/>
                  </a:cubicBezTo>
                  <a:cubicBezTo>
                    <a:pt x="9" y="11"/>
                    <a:pt x="10" y="12"/>
                    <a:pt x="11" y="12"/>
                  </a:cubicBezTo>
                  <a:cubicBezTo>
                    <a:pt x="10" y="11"/>
                    <a:pt x="10" y="11"/>
                    <a:pt x="10" y="10"/>
                  </a:cubicBezTo>
                  <a:cubicBezTo>
                    <a:pt x="10" y="11"/>
                    <a:pt x="10" y="10"/>
                    <a:pt x="9" y="10"/>
                  </a:cubicBezTo>
                  <a:cubicBezTo>
                    <a:pt x="6" y="11"/>
                    <a:pt x="8" y="15"/>
                    <a:pt x="10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4" name="Freeform 1387"/>
            <p:cNvSpPr/>
            <p:nvPr/>
          </p:nvSpPr>
          <p:spPr bwMode="auto">
            <a:xfrm>
              <a:off x="3060" y="920"/>
              <a:ext cx="6" cy="5"/>
            </a:xfrm>
            <a:custGeom>
              <a:avLst/>
              <a:gdLst>
                <a:gd name="T0" fmla="*/ 3 w 5"/>
                <a:gd name="T1" fmla="*/ 4 h 4"/>
                <a:gd name="T2" fmla="*/ 3 w 5"/>
                <a:gd name="T3" fmla="*/ 0 h 4"/>
                <a:gd name="T4" fmla="*/ 3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5" y="4"/>
                    <a:pt x="5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5" name="Freeform 1388"/>
            <p:cNvSpPr/>
            <p:nvPr/>
          </p:nvSpPr>
          <p:spPr bwMode="auto">
            <a:xfrm>
              <a:off x="3065" y="986"/>
              <a:ext cx="6" cy="5"/>
            </a:xfrm>
            <a:custGeom>
              <a:avLst/>
              <a:gdLst>
                <a:gd name="T0" fmla="*/ 3 w 5"/>
                <a:gd name="T1" fmla="*/ 4 h 4"/>
                <a:gd name="T2" fmla="*/ 3 w 5"/>
                <a:gd name="T3" fmla="*/ 0 h 4"/>
                <a:gd name="T4" fmla="*/ 3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5" y="4"/>
                    <a:pt x="5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6" name="Freeform 1389"/>
            <p:cNvSpPr/>
            <p:nvPr/>
          </p:nvSpPr>
          <p:spPr bwMode="auto">
            <a:xfrm>
              <a:off x="2765" y="865"/>
              <a:ext cx="181" cy="148"/>
            </a:xfrm>
            <a:custGeom>
              <a:avLst/>
              <a:gdLst>
                <a:gd name="T0" fmla="*/ 5 w 149"/>
                <a:gd name="T1" fmla="*/ 110 h 121"/>
                <a:gd name="T2" fmla="*/ 32 w 149"/>
                <a:gd name="T3" fmla="*/ 118 h 121"/>
                <a:gd name="T4" fmla="*/ 60 w 149"/>
                <a:gd name="T5" fmla="*/ 106 h 121"/>
                <a:gd name="T6" fmla="*/ 100 w 149"/>
                <a:gd name="T7" fmla="*/ 59 h 121"/>
                <a:gd name="T8" fmla="*/ 147 w 149"/>
                <a:gd name="T9" fmla="*/ 5 h 121"/>
                <a:gd name="T10" fmla="*/ 144 w 149"/>
                <a:gd name="T11" fmla="*/ 2 h 121"/>
                <a:gd name="T12" fmla="*/ 97 w 149"/>
                <a:gd name="T13" fmla="*/ 56 h 121"/>
                <a:gd name="T14" fmla="*/ 57 w 149"/>
                <a:gd name="T15" fmla="*/ 104 h 121"/>
                <a:gd name="T16" fmla="*/ 27 w 149"/>
                <a:gd name="T17" fmla="*/ 109 h 121"/>
                <a:gd name="T18" fmla="*/ 20 w 149"/>
                <a:gd name="T19" fmla="*/ 101 h 121"/>
                <a:gd name="T20" fmla="*/ 2 w 149"/>
                <a:gd name="T21" fmla="*/ 107 h 121"/>
                <a:gd name="T22" fmla="*/ 5 w 149"/>
                <a:gd name="T23" fmla="*/ 11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9" h="121">
                  <a:moveTo>
                    <a:pt x="5" y="110"/>
                  </a:moveTo>
                  <a:cubicBezTo>
                    <a:pt x="20" y="95"/>
                    <a:pt x="20" y="114"/>
                    <a:pt x="32" y="118"/>
                  </a:cubicBezTo>
                  <a:cubicBezTo>
                    <a:pt x="43" y="121"/>
                    <a:pt x="52" y="113"/>
                    <a:pt x="60" y="106"/>
                  </a:cubicBezTo>
                  <a:cubicBezTo>
                    <a:pt x="75" y="93"/>
                    <a:pt x="87" y="75"/>
                    <a:pt x="100" y="59"/>
                  </a:cubicBezTo>
                  <a:cubicBezTo>
                    <a:pt x="115" y="41"/>
                    <a:pt x="131" y="23"/>
                    <a:pt x="147" y="5"/>
                  </a:cubicBezTo>
                  <a:cubicBezTo>
                    <a:pt x="149" y="3"/>
                    <a:pt x="146" y="0"/>
                    <a:pt x="144" y="2"/>
                  </a:cubicBezTo>
                  <a:cubicBezTo>
                    <a:pt x="128" y="20"/>
                    <a:pt x="112" y="38"/>
                    <a:pt x="97" y="56"/>
                  </a:cubicBezTo>
                  <a:cubicBezTo>
                    <a:pt x="83" y="72"/>
                    <a:pt x="72" y="89"/>
                    <a:pt x="57" y="104"/>
                  </a:cubicBezTo>
                  <a:cubicBezTo>
                    <a:pt x="49" y="112"/>
                    <a:pt x="37" y="119"/>
                    <a:pt x="27" y="109"/>
                  </a:cubicBezTo>
                  <a:cubicBezTo>
                    <a:pt x="25" y="106"/>
                    <a:pt x="23" y="103"/>
                    <a:pt x="20" y="101"/>
                  </a:cubicBezTo>
                  <a:cubicBezTo>
                    <a:pt x="13" y="96"/>
                    <a:pt x="6" y="102"/>
                    <a:pt x="2" y="107"/>
                  </a:cubicBezTo>
                  <a:cubicBezTo>
                    <a:pt x="0" y="108"/>
                    <a:pt x="3" y="111"/>
                    <a:pt x="5" y="1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7" name="Freeform 1390"/>
            <p:cNvSpPr/>
            <p:nvPr/>
          </p:nvSpPr>
          <p:spPr bwMode="auto">
            <a:xfrm>
              <a:off x="2777" y="854"/>
              <a:ext cx="221" cy="199"/>
            </a:xfrm>
            <a:custGeom>
              <a:avLst/>
              <a:gdLst>
                <a:gd name="T0" fmla="*/ 4 w 181"/>
                <a:gd name="T1" fmla="*/ 144 h 163"/>
                <a:gd name="T2" fmla="*/ 37 w 181"/>
                <a:gd name="T3" fmla="*/ 152 h 163"/>
                <a:gd name="T4" fmla="*/ 77 w 181"/>
                <a:gd name="T5" fmla="*/ 116 h 163"/>
                <a:gd name="T6" fmla="*/ 125 w 181"/>
                <a:gd name="T7" fmla="*/ 58 h 163"/>
                <a:gd name="T8" fmla="*/ 179 w 181"/>
                <a:gd name="T9" fmla="*/ 5 h 163"/>
                <a:gd name="T10" fmla="*/ 176 w 181"/>
                <a:gd name="T11" fmla="*/ 2 h 163"/>
                <a:gd name="T12" fmla="*/ 84 w 181"/>
                <a:gd name="T13" fmla="*/ 100 h 163"/>
                <a:gd name="T14" fmla="*/ 23 w 181"/>
                <a:gd name="T15" fmla="*/ 142 h 163"/>
                <a:gd name="T16" fmla="*/ 2 w 181"/>
                <a:gd name="T17" fmla="*/ 141 h 163"/>
                <a:gd name="T18" fmla="*/ 4 w 181"/>
                <a:gd name="T19" fmla="*/ 144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1" h="163">
                  <a:moveTo>
                    <a:pt x="4" y="144"/>
                  </a:moveTo>
                  <a:cubicBezTo>
                    <a:pt x="21" y="134"/>
                    <a:pt x="21" y="157"/>
                    <a:pt x="37" y="152"/>
                  </a:cubicBezTo>
                  <a:cubicBezTo>
                    <a:pt x="54" y="147"/>
                    <a:pt x="66" y="129"/>
                    <a:pt x="77" y="116"/>
                  </a:cubicBezTo>
                  <a:cubicBezTo>
                    <a:pt x="93" y="96"/>
                    <a:pt x="107" y="76"/>
                    <a:pt x="125" y="58"/>
                  </a:cubicBezTo>
                  <a:cubicBezTo>
                    <a:pt x="143" y="39"/>
                    <a:pt x="161" y="23"/>
                    <a:pt x="179" y="5"/>
                  </a:cubicBezTo>
                  <a:cubicBezTo>
                    <a:pt x="181" y="3"/>
                    <a:pt x="178" y="0"/>
                    <a:pt x="176" y="2"/>
                  </a:cubicBezTo>
                  <a:cubicBezTo>
                    <a:pt x="144" y="34"/>
                    <a:pt x="112" y="64"/>
                    <a:pt x="84" y="100"/>
                  </a:cubicBezTo>
                  <a:cubicBezTo>
                    <a:pt x="75" y="112"/>
                    <a:pt x="42" y="163"/>
                    <a:pt x="23" y="142"/>
                  </a:cubicBezTo>
                  <a:cubicBezTo>
                    <a:pt x="16" y="134"/>
                    <a:pt x="11" y="135"/>
                    <a:pt x="2" y="141"/>
                  </a:cubicBezTo>
                  <a:cubicBezTo>
                    <a:pt x="0" y="142"/>
                    <a:pt x="2" y="145"/>
                    <a:pt x="4" y="14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8" name="Freeform 1391"/>
            <p:cNvSpPr/>
            <p:nvPr/>
          </p:nvSpPr>
          <p:spPr bwMode="auto">
            <a:xfrm>
              <a:off x="3169" y="799"/>
              <a:ext cx="164" cy="314"/>
            </a:xfrm>
            <a:custGeom>
              <a:avLst/>
              <a:gdLst>
                <a:gd name="T0" fmla="*/ 18 w 134"/>
                <a:gd name="T1" fmla="*/ 13 h 257"/>
                <a:gd name="T2" fmla="*/ 6 w 134"/>
                <a:gd name="T3" fmla="*/ 60 h 257"/>
                <a:gd name="T4" fmla="*/ 10 w 134"/>
                <a:gd name="T5" fmla="*/ 165 h 257"/>
                <a:gd name="T6" fmla="*/ 24 w 134"/>
                <a:gd name="T7" fmla="*/ 241 h 257"/>
                <a:gd name="T8" fmla="*/ 106 w 134"/>
                <a:gd name="T9" fmla="*/ 248 h 257"/>
                <a:gd name="T10" fmla="*/ 131 w 134"/>
                <a:gd name="T11" fmla="*/ 201 h 257"/>
                <a:gd name="T12" fmla="*/ 127 w 134"/>
                <a:gd name="T13" fmla="*/ 84 h 257"/>
                <a:gd name="T14" fmla="*/ 103 w 134"/>
                <a:gd name="T15" fmla="*/ 15 h 257"/>
                <a:gd name="T16" fmla="*/ 21 w 134"/>
                <a:gd name="T17" fmla="*/ 9 h 257"/>
                <a:gd name="T18" fmla="*/ 22 w 134"/>
                <a:gd name="T19" fmla="*/ 13 h 257"/>
                <a:gd name="T20" fmla="*/ 101 w 134"/>
                <a:gd name="T21" fmla="*/ 19 h 257"/>
                <a:gd name="T22" fmla="*/ 122 w 134"/>
                <a:gd name="T23" fmla="*/ 96 h 257"/>
                <a:gd name="T24" fmla="*/ 127 w 134"/>
                <a:gd name="T25" fmla="*/ 178 h 257"/>
                <a:gd name="T26" fmla="*/ 125 w 134"/>
                <a:gd name="T27" fmla="*/ 222 h 257"/>
                <a:gd name="T28" fmla="*/ 120 w 134"/>
                <a:gd name="T29" fmla="*/ 236 h 257"/>
                <a:gd name="T30" fmla="*/ 90 w 134"/>
                <a:gd name="T31" fmla="*/ 244 h 257"/>
                <a:gd name="T32" fmla="*/ 21 w 134"/>
                <a:gd name="T33" fmla="*/ 234 h 257"/>
                <a:gd name="T34" fmla="*/ 13 w 134"/>
                <a:gd name="T35" fmla="*/ 190 h 257"/>
                <a:gd name="T36" fmla="*/ 15 w 134"/>
                <a:gd name="T37" fmla="*/ 146 h 257"/>
                <a:gd name="T38" fmla="*/ 12 w 134"/>
                <a:gd name="T39" fmla="*/ 73 h 257"/>
                <a:gd name="T40" fmla="*/ 20 w 134"/>
                <a:gd name="T41" fmla="*/ 16 h 257"/>
                <a:gd name="T42" fmla="*/ 18 w 134"/>
                <a:gd name="T43" fmla="*/ 13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4" h="257">
                  <a:moveTo>
                    <a:pt x="18" y="13"/>
                  </a:moveTo>
                  <a:cubicBezTo>
                    <a:pt x="1" y="21"/>
                    <a:pt x="5" y="44"/>
                    <a:pt x="6" y="60"/>
                  </a:cubicBezTo>
                  <a:cubicBezTo>
                    <a:pt x="11" y="95"/>
                    <a:pt x="12" y="130"/>
                    <a:pt x="10" y="165"/>
                  </a:cubicBezTo>
                  <a:cubicBezTo>
                    <a:pt x="9" y="190"/>
                    <a:pt x="0" y="225"/>
                    <a:pt x="24" y="241"/>
                  </a:cubicBezTo>
                  <a:cubicBezTo>
                    <a:pt x="48" y="257"/>
                    <a:pt x="80" y="245"/>
                    <a:pt x="106" y="248"/>
                  </a:cubicBezTo>
                  <a:cubicBezTo>
                    <a:pt x="129" y="251"/>
                    <a:pt x="130" y="216"/>
                    <a:pt x="131" y="201"/>
                  </a:cubicBezTo>
                  <a:cubicBezTo>
                    <a:pt x="134" y="162"/>
                    <a:pt x="124" y="123"/>
                    <a:pt x="127" y="84"/>
                  </a:cubicBezTo>
                  <a:cubicBezTo>
                    <a:pt x="128" y="56"/>
                    <a:pt x="129" y="32"/>
                    <a:pt x="103" y="15"/>
                  </a:cubicBezTo>
                  <a:cubicBezTo>
                    <a:pt x="80" y="0"/>
                    <a:pt x="47" y="5"/>
                    <a:pt x="21" y="9"/>
                  </a:cubicBezTo>
                  <a:cubicBezTo>
                    <a:pt x="19" y="10"/>
                    <a:pt x="20" y="14"/>
                    <a:pt x="22" y="13"/>
                  </a:cubicBezTo>
                  <a:cubicBezTo>
                    <a:pt x="49" y="9"/>
                    <a:pt x="77" y="5"/>
                    <a:pt x="101" y="19"/>
                  </a:cubicBezTo>
                  <a:cubicBezTo>
                    <a:pt x="131" y="35"/>
                    <a:pt x="122" y="69"/>
                    <a:pt x="122" y="96"/>
                  </a:cubicBezTo>
                  <a:cubicBezTo>
                    <a:pt x="122" y="123"/>
                    <a:pt x="126" y="151"/>
                    <a:pt x="127" y="178"/>
                  </a:cubicBezTo>
                  <a:cubicBezTo>
                    <a:pt x="128" y="193"/>
                    <a:pt x="128" y="207"/>
                    <a:pt x="125" y="222"/>
                  </a:cubicBezTo>
                  <a:cubicBezTo>
                    <a:pt x="124" y="226"/>
                    <a:pt x="122" y="232"/>
                    <a:pt x="120" y="236"/>
                  </a:cubicBezTo>
                  <a:cubicBezTo>
                    <a:pt x="115" y="247"/>
                    <a:pt x="99" y="243"/>
                    <a:pt x="90" y="244"/>
                  </a:cubicBezTo>
                  <a:cubicBezTo>
                    <a:pt x="68" y="245"/>
                    <a:pt x="40" y="250"/>
                    <a:pt x="21" y="234"/>
                  </a:cubicBezTo>
                  <a:cubicBezTo>
                    <a:pt x="10" y="224"/>
                    <a:pt x="12" y="204"/>
                    <a:pt x="13" y="190"/>
                  </a:cubicBezTo>
                  <a:cubicBezTo>
                    <a:pt x="14" y="176"/>
                    <a:pt x="15" y="161"/>
                    <a:pt x="15" y="146"/>
                  </a:cubicBezTo>
                  <a:cubicBezTo>
                    <a:pt x="15" y="122"/>
                    <a:pt x="16" y="97"/>
                    <a:pt x="12" y="73"/>
                  </a:cubicBezTo>
                  <a:cubicBezTo>
                    <a:pt x="10" y="57"/>
                    <a:pt x="2" y="25"/>
                    <a:pt x="20" y="16"/>
                  </a:cubicBezTo>
                  <a:cubicBezTo>
                    <a:pt x="23" y="15"/>
                    <a:pt x="21" y="11"/>
                    <a:pt x="18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9" name="Freeform 1392"/>
            <p:cNvSpPr/>
            <p:nvPr/>
          </p:nvSpPr>
          <p:spPr bwMode="auto">
            <a:xfrm>
              <a:off x="3182" y="847"/>
              <a:ext cx="136" cy="11"/>
            </a:xfrm>
            <a:custGeom>
              <a:avLst/>
              <a:gdLst>
                <a:gd name="T0" fmla="*/ 4 w 112"/>
                <a:gd name="T1" fmla="*/ 5 h 9"/>
                <a:gd name="T2" fmla="*/ 38 w 112"/>
                <a:gd name="T3" fmla="*/ 7 h 9"/>
                <a:gd name="T4" fmla="*/ 64 w 112"/>
                <a:gd name="T5" fmla="*/ 6 h 9"/>
                <a:gd name="T6" fmla="*/ 110 w 112"/>
                <a:gd name="T7" fmla="*/ 5 h 9"/>
                <a:gd name="T8" fmla="*/ 109 w 112"/>
                <a:gd name="T9" fmla="*/ 2 h 9"/>
                <a:gd name="T10" fmla="*/ 59 w 112"/>
                <a:gd name="T11" fmla="*/ 2 h 9"/>
                <a:gd name="T12" fmla="*/ 32 w 112"/>
                <a:gd name="T13" fmla="*/ 3 h 9"/>
                <a:gd name="T14" fmla="*/ 3 w 112"/>
                <a:gd name="T15" fmla="*/ 2 h 9"/>
                <a:gd name="T16" fmla="*/ 4 w 112"/>
                <a:gd name="T1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2" h="9">
                  <a:moveTo>
                    <a:pt x="4" y="5"/>
                  </a:moveTo>
                  <a:cubicBezTo>
                    <a:pt x="15" y="4"/>
                    <a:pt x="26" y="7"/>
                    <a:pt x="38" y="7"/>
                  </a:cubicBezTo>
                  <a:cubicBezTo>
                    <a:pt x="46" y="6"/>
                    <a:pt x="55" y="5"/>
                    <a:pt x="64" y="6"/>
                  </a:cubicBezTo>
                  <a:cubicBezTo>
                    <a:pt x="79" y="6"/>
                    <a:pt x="96" y="9"/>
                    <a:pt x="110" y="5"/>
                  </a:cubicBezTo>
                  <a:cubicBezTo>
                    <a:pt x="112" y="5"/>
                    <a:pt x="111" y="1"/>
                    <a:pt x="109" y="2"/>
                  </a:cubicBezTo>
                  <a:cubicBezTo>
                    <a:pt x="94" y="6"/>
                    <a:pt x="74" y="2"/>
                    <a:pt x="59" y="2"/>
                  </a:cubicBezTo>
                  <a:cubicBezTo>
                    <a:pt x="50" y="1"/>
                    <a:pt x="41" y="2"/>
                    <a:pt x="32" y="3"/>
                  </a:cubicBezTo>
                  <a:cubicBezTo>
                    <a:pt x="22" y="3"/>
                    <a:pt x="13" y="0"/>
                    <a:pt x="3" y="2"/>
                  </a:cubicBezTo>
                  <a:cubicBezTo>
                    <a:pt x="0" y="2"/>
                    <a:pt x="1" y="6"/>
                    <a:pt x="4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0" name="Freeform 1393"/>
            <p:cNvSpPr/>
            <p:nvPr/>
          </p:nvSpPr>
          <p:spPr bwMode="auto">
            <a:xfrm>
              <a:off x="3191" y="1039"/>
              <a:ext cx="133" cy="17"/>
            </a:xfrm>
            <a:custGeom>
              <a:avLst/>
              <a:gdLst>
                <a:gd name="T0" fmla="*/ 3 w 109"/>
                <a:gd name="T1" fmla="*/ 4 h 14"/>
                <a:gd name="T2" fmla="*/ 61 w 109"/>
                <a:gd name="T3" fmla="*/ 10 h 14"/>
                <a:gd name="T4" fmla="*/ 106 w 109"/>
                <a:gd name="T5" fmla="*/ 9 h 14"/>
                <a:gd name="T6" fmla="*/ 105 w 109"/>
                <a:gd name="T7" fmla="*/ 5 h 14"/>
                <a:gd name="T8" fmla="*/ 61 w 109"/>
                <a:gd name="T9" fmla="*/ 6 h 14"/>
                <a:gd name="T10" fmla="*/ 3 w 109"/>
                <a:gd name="T11" fmla="*/ 0 h 14"/>
                <a:gd name="T12" fmla="*/ 3 w 109"/>
                <a:gd name="T1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14">
                  <a:moveTo>
                    <a:pt x="3" y="4"/>
                  </a:moveTo>
                  <a:cubicBezTo>
                    <a:pt x="22" y="6"/>
                    <a:pt x="42" y="10"/>
                    <a:pt x="61" y="10"/>
                  </a:cubicBezTo>
                  <a:cubicBezTo>
                    <a:pt x="76" y="10"/>
                    <a:pt x="92" y="14"/>
                    <a:pt x="106" y="9"/>
                  </a:cubicBezTo>
                  <a:cubicBezTo>
                    <a:pt x="109" y="8"/>
                    <a:pt x="108" y="4"/>
                    <a:pt x="105" y="5"/>
                  </a:cubicBezTo>
                  <a:cubicBezTo>
                    <a:pt x="91" y="10"/>
                    <a:pt x="76" y="6"/>
                    <a:pt x="61" y="6"/>
                  </a:cubicBezTo>
                  <a:cubicBezTo>
                    <a:pt x="42" y="6"/>
                    <a:pt x="22" y="2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1" name="Freeform 1394"/>
            <p:cNvSpPr/>
            <p:nvPr/>
          </p:nvSpPr>
          <p:spPr bwMode="auto">
            <a:xfrm>
              <a:off x="3244" y="1059"/>
              <a:ext cx="23" cy="22"/>
            </a:xfrm>
            <a:custGeom>
              <a:avLst/>
              <a:gdLst>
                <a:gd name="T0" fmla="*/ 5 w 19"/>
                <a:gd name="T1" fmla="*/ 11 h 18"/>
                <a:gd name="T2" fmla="*/ 9 w 19"/>
                <a:gd name="T3" fmla="*/ 16 h 18"/>
                <a:gd name="T4" fmla="*/ 16 w 19"/>
                <a:gd name="T5" fmla="*/ 14 h 18"/>
                <a:gd name="T6" fmla="*/ 18 w 19"/>
                <a:gd name="T7" fmla="*/ 8 h 18"/>
                <a:gd name="T8" fmla="*/ 12 w 19"/>
                <a:gd name="T9" fmla="*/ 4 h 18"/>
                <a:gd name="T10" fmla="*/ 3 w 19"/>
                <a:gd name="T11" fmla="*/ 8 h 18"/>
                <a:gd name="T12" fmla="*/ 6 w 19"/>
                <a:gd name="T13" fmla="*/ 14 h 18"/>
                <a:gd name="T14" fmla="*/ 15 w 19"/>
                <a:gd name="T15" fmla="*/ 6 h 18"/>
                <a:gd name="T16" fmla="*/ 0 w 19"/>
                <a:gd name="T17" fmla="*/ 8 h 18"/>
                <a:gd name="T18" fmla="*/ 6 w 19"/>
                <a:gd name="T19" fmla="*/ 14 h 18"/>
                <a:gd name="T20" fmla="*/ 15 w 19"/>
                <a:gd name="T21" fmla="*/ 9 h 18"/>
                <a:gd name="T22" fmla="*/ 14 w 19"/>
                <a:gd name="T23" fmla="*/ 6 h 18"/>
                <a:gd name="T24" fmla="*/ 7 w 19"/>
                <a:gd name="T25" fmla="*/ 4 h 18"/>
                <a:gd name="T26" fmla="*/ 4 w 19"/>
                <a:gd name="T27" fmla="*/ 8 h 18"/>
                <a:gd name="T28" fmla="*/ 9 w 19"/>
                <a:gd name="T29" fmla="*/ 18 h 18"/>
                <a:gd name="T30" fmla="*/ 14 w 19"/>
                <a:gd name="T31" fmla="*/ 13 h 18"/>
                <a:gd name="T32" fmla="*/ 12 w 19"/>
                <a:gd name="T33" fmla="*/ 8 h 18"/>
                <a:gd name="T34" fmla="*/ 1 w 19"/>
                <a:gd name="T35" fmla="*/ 9 h 18"/>
                <a:gd name="T36" fmla="*/ 5 w 19"/>
                <a:gd name="T37" fmla="*/ 16 h 18"/>
                <a:gd name="T38" fmla="*/ 7 w 19"/>
                <a:gd name="T39" fmla="*/ 12 h 18"/>
                <a:gd name="T40" fmla="*/ 5 w 19"/>
                <a:gd name="T41" fmla="*/ 11 h 18"/>
                <a:gd name="T42" fmla="*/ 5 w 19"/>
                <a:gd name="T43" fmla="*/ 11 h 18"/>
                <a:gd name="T44" fmla="*/ 5 w 19"/>
                <a:gd name="T45" fmla="*/ 11 h 18"/>
                <a:gd name="T46" fmla="*/ 6 w 19"/>
                <a:gd name="T47" fmla="*/ 11 h 18"/>
                <a:gd name="T48" fmla="*/ 7 w 19"/>
                <a:gd name="T49" fmla="*/ 11 h 18"/>
                <a:gd name="T50" fmla="*/ 9 w 19"/>
                <a:gd name="T51" fmla="*/ 11 h 18"/>
                <a:gd name="T52" fmla="*/ 10 w 19"/>
                <a:gd name="T53" fmla="*/ 12 h 18"/>
                <a:gd name="T54" fmla="*/ 11 w 19"/>
                <a:gd name="T55" fmla="*/ 12 h 18"/>
                <a:gd name="T56" fmla="*/ 9 w 19"/>
                <a:gd name="T57" fmla="*/ 13 h 18"/>
                <a:gd name="T58" fmla="*/ 9 w 19"/>
                <a:gd name="T59" fmla="*/ 14 h 18"/>
                <a:gd name="T60" fmla="*/ 9 w 19"/>
                <a:gd name="T61" fmla="*/ 14 h 18"/>
                <a:gd name="T62" fmla="*/ 9 w 19"/>
                <a:gd name="T63" fmla="*/ 13 h 18"/>
                <a:gd name="T64" fmla="*/ 8 w 19"/>
                <a:gd name="T65" fmla="*/ 10 h 18"/>
                <a:gd name="T66" fmla="*/ 9 w 19"/>
                <a:gd name="T67" fmla="*/ 8 h 18"/>
                <a:gd name="T68" fmla="*/ 8 w 19"/>
                <a:gd name="T69" fmla="*/ 8 h 18"/>
                <a:gd name="T70" fmla="*/ 9 w 19"/>
                <a:gd name="T71" fmla="*/ 8 h 18"/>
                <a:gd name="T72" fmla="*/ 11 w 19"/>
                <a:gd name="T73" fmla="*/ 9 h 18"/>
                <a:gd name="T74" fmla="*/ 11 w 19"/>
                <a:gd name="T75" fmla="*/ 7 h 18"/>
                <a:gd name="T76" fmla="*/ 5 w 19"/>
                <a:gd name="T77" fmla="*/ 9 h 18"/>
                <a:gd name="T78" fmla="*/ 7 w 19"/>
                <a:gd name="T79" fmla="*/ 6 h 18"/>
                <a:gd name="T80" fmla="*/ 12 w 19"/>
                <a:gd name="T81" fmla="*/ 9 h 18"/>
                <a:gd name="T82" fmla="*/ 10 w 19"/>
                <a:gd name="T83" fmla="*/ 11 h 18"/>
                <a:gd name="T84" fmla="*/ 8 w 19"/>
                <a:gd name="T85" fmla="*/ 11 h 18"/>
                <a:gd name="T86" fmla="*/ 7 w 19"/>
                <a:gd name="T87" fmla="*/ 9 h 18"/>
                <a:gd name="T88" fmla="*/ 7 w 19"/>
                <a:gd name="T89" fmla="*/ 9 h 18"/>
                <a:gd name="T90" fmla="*/ 8 w 19"/>
                <a:gd name="T91" fmla="*/ 9 h 18"/>
                <a:gd name="T92" fmla="*/ 13 w 19"/>
                <a:gd name="T93" fmla="*/ 9 h 18"/>
                <a:gd name="T94" fmla="*/ 14 w 19"/>
                <a:gd name="T95" fmla="*/ 9 h 18"/>
                <a:gd name="T96" fmla="*/ 14 w 19"/>
                <a:gd name="T97" fmla="*/ 9 h 18"/>
                <a:gd name="T98" fmla="*/ 13 w 19"/>
                <a:gd name="T99" fmla="*/ 11 h 18"/>
                <a:gd name="T100" fmla="*/ 11 w 19"/>
                <a:gd name="T101" fmla="*/ 12 h 18"/>
                <a:gd name="T102" fmla="*/ 10 w 19"/>
                <a:gd name="T103" fmla="*/ 12 h 18"/>
                <a:gd name="T104" fmla="*/ 10 w 19"/>
                <a:gd name="T105" fmla="*/ 12 h 18"/>
                <a:gd name="T106" fmla="*/ 9 w 19"/>
                <a:gd name="T107" fmla="*/ 9 h 18"/>
                <a:gd name="T108" fmla="*/ 5 w 19"/>
                <a:gd name="T109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" h="18">
                  <a:moveTo>
                    <a:pt x="5" y="11"/>
                  </a:moveTo>
                  <a:cubicBezTo>
                    <a:pt x="5" y="13"/>
                    <a:pt x="6" y="16"/>
                    <a:pt x="9" y="16"/>
                  </a:cubicBezTo>
                  <a:cubicBezTo>
                    <a:pt x="12" y="17"/>
                    <a:pt x="14" y="15"/>
                    <a:pt x="16" y="14"/>
                  </a:cubicBezTo>
                  <a:cubicBezTo>
                    <a:pt x="17" y="13"/>
                    <a:pt x="18" y="10"/>
                    <a:pt x="18" y="8"/>
                  </a:cubicBezTo>
                  <a:cubicBezTo>
                    <a:pt x="17" y="5"/>
                    <a:pt x="14" y="4"/>
                    <a:pt x="12" y="4"/>
                  </a:cubicBezTo>
                  <a:cubicBezTo>
                    <a:pt x="9" y="4"/>
                    <a:pt x="4" y="4"/>
                    <a:pt x="3" y="8"/>
                  </a:cubicBezTo>
                  <a:cubicBezTo>
                    <a:pt x="2" y="10"/>
                    <a:pt x="4" y="13"/>
                    <a:pt x="6" y="14"/>
                  </a:cubicBezTo>
                  <a:cubicBezTo>
                    <a:pt x="11" y="17"/>
                    <a:pt x="19" y="11"/>
                    <a:pt x="15" y="6"/>
                  </a:cubicBezTo>
                  <a:cubicBezTo>
                    <a:pt x="12" y="1"/>
                    <a:pt x="1" y="0"/>
                    <a:pt x="0" y="8"/>
                  </a:cubicBezTo>
                  <a:cubicBezTo>
                    <a:pt x="0" y="11"/>
                    <a:pt x="4" y="13"/>
                    <a:pt x="6" y="14"/>
                  </a:cubicBezTo>
                  <a:cubicBezTo>
                    <a:pt x="10" y="14"/>
                    <a:pt x="13" y="12"/>
                    <a:pt x="15" y="9"/>
                  </a:cubicBezTo>
                  <a:cubicBezTo>
                    <a:pt x="15" y="8"/>
                    <a:pt x="15" y="7"/>
                    <a:pt x="14" y="6"/>
                  </a:cubicBezTo>
                  <a:cubicBezTo>
                    <a:pt x="12" y="5"/>
                    <a:pt x="10" y="3"/>
                    <a:pt x="7" y="4"/>
                  </a:cubicBezTo>
                  <a:cubicBezTo>
                    <a:pt x="5" y="4"/>
                    <a:pt x="4" y="6"/>
                    <a:pt x="4" y="8"/>
                  </a:cubicBezTo>
                  <a:cubicBezTo>
                    <a:pt x="3" y="12"/>
                    <a:pt x="4" y="18"/>
                    <a:pt x="9" y="18"/>
                  </a:cubicBezTo>
                  <a:cubicBezTo>
                    <a:pt x="11" y="18"/>
                    <a:pt x="14" y="15"/>
                    <a:pt x="14" y="13"/>
                  </a:cubicBezTo>
                  <a:cubicBezTo>
                    <a:pt x="15" y="11"/>
                    <a:pt x="14" y="9"/>
                    <a:pt x="12" y="8"/>
                  </a:cubicBezTo>
                  <a:cubicBezTo>
                    <a:pt x="9" y="6"/>
                    <a:pt x="2" y="5"/>
                    <a:pt x="1" y="9"/>
                  </a:cubicBezTo>
                  <a:cubicBezTo>
                    <a:pt x="0" y="12"/>
                    <a:pt x="3" y="14"/>
                    <a:pt x="5" y="16"/>
                  </a:cubicBezTo>
                  <a:cubicBezTo>
                    <a:pt x="7" y="17"/>
                    <a:pt x="9" y="14"/>
                    <a:pt x="7" y="12"/>
                  </a:cubicBezTo>
                  <a:cubicBezTo>
                    <a:pt x="6" y="12"/>
                    <a:pt x="5" y="11"/>
                    <a:pt x="5" y="11"/>
                  </a:cubicBezTo>
                  <a:cubicBezTo>
                    <a:pt x="5" y="10"/>
                    <a:pt x="5" y="11"/>
                    <a:pt x="5" y="11"/>
                  </a:cubicBezTo>
                  <a:cubicBezTo>
                    <a:pt x="4" y="11"/>
                    <a:pt x="5" y="11"/>
                    <a:pt x="5" y="11"/>
                  </a:cubicBezTo>
                  <a:cubicBezTo>
                    <a:pt x="5" y="11"/>
                    <a:pt x="5" y="11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8" y="11"/>
                    <a:pt x="8" y="11"/>
                    <a:pt x="9" y="11"/>
                  </a:cubicBezTo>
                  <a:cubicBezTo>
                    <a:pt x="9" y="11"/>
                    <a:pt x="10" y="11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0" y="13"/>
                    <a:pt x="9" y="13"/>
                  </a:cubicBezTo>
                  <a:cubicBezTo>
                    <a:pt x="9" y="13"/>
                    <a:pt x="9" y="13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3"/>
                  </a:cubicBezTo>
                  <a:cubicBezTo>
                    <a:pt x="8" y="13"/>
                    <a:pt x="8" y="11"/>
                    <a:pt x="8" y="10"/>
                  </a:cubicBezTo>
                  <a:cubicBezTo>
                    <a:pt x="8" y="9"/>
                    <a:pt x="8" y="8"/>
                    <a:pt x="9" y="8"/>
                  </a:cubicBezTo>
                  <a:cubicBezTo>
                    <a:pt x="8" y="8"/>
                    <a:pt x="9" y="8"/>
                    <a:pt x="8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8"/>
                    <a:pt x="11" y="9"/>
                    <a:pt x="11" y="9"/>
                  </a:cubicBezTo>
                  <a:cubicBezTo>
                    <a:pt x="11" y="9"/>
                    <a:pt x="11" y="8"/>
                    <a:pt x="11" y="7"/>
                  </a:cubicBezTo>
                  <a:cubicBezTo>
                    <a:pt x="10" y="10"/>
                    <a:pt x="7" y="10"/>
                    <a:pt x="5" y="9"/>
                  </a:cubicBezTo>
                  <a:cubicBezTo>
                    <a:pt x="3" y="8"/>
                    <a:pt x="5" y="6"/>
                    <a:pt x="7" y="6"/>
                  </a:cubicBezTo>
                  <a:cubicBezTo>
                    <a:pt x="8" y="6"/>
                    <a:pt x="12" y="7"/>
                    <a:pt x="12" y="9"/>
                  </a:cubicBezTo>
                  <a:cubicBezTo>
                    <a:pt x="12" y="9"/>
                    <a:pt x="11" y="10"/>
                    <a:pt x="10" y="11"/>
                  </a:cubicBezTo>
                  <a:cubicBezTo>
                    <a:pt x="10" y="11"/>
                    <a:pt x="9" y="11"/>
                    <a:pt x="8" y="11"/>
                  </a:cubicBezTo>
                  <a:cubicBezTo>
                    <a:pt x="8" y="10"/>
                    <a:pt x="7" y="10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8" y="9"/>
                    <a:pt x="8" y="9"/>
                  </a:cubicBezTo>
                  <a:cubicBezTo>
                    <a:pt x="10" y="8"/>
                    <a:pt x="12" y="8"/>
                    <a:pt x="13" y="9"/>
                  </a:cubicBezTo>
                  <a:cubicBezTo>
                    <a:pt x="13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10"/>
                    <a:pt x="13" y="11"/>
                  </a:cubicBezTo>
                  <a:cubicBezTo>
                    <a:pt x="13" y="11"/>
                    <a:pt x="12" y="12"/>
                    <a:pt x="11" y="12"/>
                  </a:cubicBez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9" y="11"/>
                    <a:pt x="9" y="9"/>
                  </a:cubicBezTo>
                  <a:cubicBezTo>
                    <a:pt x="8" y="7"/>
                    <a:pt x="4" y="8"/>
                    <a:pt x="5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2" name="Freeform 1395"/>
            <p:cNvSpPr/>
            <p:nvPr/>
          </p:nvSpPr>
          <p:spPr bwMode="auto">
            <a:xfrm>
              <a:off x="3223" y="1065"/>
              <a:ext cx="7" cy="5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0 h 4"/>
                <a:gd name="T4" fmla="*/ 3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6" y="4"/>
                    <a:pt x="6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3" name="Freeform 1396"/>
            <p:cNvSpPr/>
            <p:nvPr/>
          </p:nvSpPr>
          <p:spPr bwMode="auto">
            <a:xfrm>
              <a:off x="3285" y="1067"/>
              <a:ext cx="6" cy="5"/>
            </a:xfrm>
            <a:custGeom>
              <a:avLst/>
              <a:gdLst>
                <a:gd name="T0" fmla="*/ 2 w 5"/>
                <a:gd name="T1" fmla="*/ 4 h 4"/>
                <a:gd name="T2" fmla="*/ 2 w 5"/>
                <a:gd name="T3" fmla="*/ 0 h 4"/>
                <a:gd name="T4" fmla="*/ 2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5" y="4"/>
                    <a:pt x="5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4" name="Freeform 1397"/>
            <p:cNvSpPr/>
            <p:nvPr/>
          </p:nvSpPr>
          <p:spPr bwMode="auto">
            <a:xfrm>
              <a:off x="3232" y="824"/>
              <a:ext cx="31" cy="8"/>
            </a:xfrm>
            <a:custGeom>
              <a:avLst/>
              <a:gdLst>
                <a:gd name="T0" fmla="*/ 3 w 26"/>
                <a:gd name="T1" fmla="*/ 6 h 7"/>
                <a:gd name="T2" fmla="*/ 22 w 26"/>
                <a:gd name="T3" fmla="*/ 5 h 7"/>
                <a:gd name="T4" fmla="*/ 23 w 26"/>
                <a:gd name="T5" fmla="*/ 1 h 7"/>
                <a:gd name="T6" fmla="*/ 5 w 26"/>
                <a:gd name="T7" fmla="*/ 1 h 7"/>
                <a:gd name="T8" fmla="*/ 6 w 26"/>
                <a:gd name="T9" fmla="*/ 5 h 7"/>
                <a:gd name="T10" fmla="*/ 21 w 26"/>
                <a:gd name="T11" fmla="*/ 5 h 7"/>
                <a:gd name="T12" fmla="*/ 22 w 26"/>
                <a:gd name="T13" fmla="*/ 1 h 7"/>
                <a:gd name="T14" fmla="*/ 5 w 26"/>
                <a:gd name="T15" fmla="*/ 1 h 7"/>
                <a:gd name="T16" fmla="*/ 5 w 26"/>
                <a:gd name="T17" fmla="*/ 5 h 7"/>
                <a:gd name="T18" fmla="*/ 22 w 26"/>
                <a:gd name="T19" fmla="*/ 5 h 7"/>
                <a:gd name="T20" fmla="*/ 23 w 26"/>
                <a:gd name="T21" fmla="*/ 1 h 7"/>
                <a:gd name="T22" fmla="*/ 2 w 26"/>
                <a:gd name="T23" fmla="*/ 2 h 7"/>
                <a:gd name="T24" fmla="*/ 3 w 26"/>
                <a:gd name="T2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7">
                  <a:moveTo>
                    <a:pt x="3" y="6"/>
                  </a:moveTo>
                  <a:cubicBezTo>
                    <a:pt x="10" y="5"/>
                    <a:pt x="16" y="4"/>
                    <a:pt x="22" y="5"/>
                  </a:cubicBezTo>
                  <a:cubicBezTo>
                    <a:pt x="25" y="6"/>
                    <a:pt x="26" y="2"/>
                    <a:pt x="23" y="1"/>
                  </a:cubicBezTo>
                  <a:cubicBezTo>
                    <a:pt x="18" y="0"/>
                    <a:pt x="11" y="1"/>
                    <a:pt x="5" y="1"/>
                  </a:cubicBezTo>
                  <a:cubicBezTo>
                    <a:pt x="6" y="2"/>
                    <a:pt x="6" y="4"/>
                    <a:pt x="6" y="5"/>
                  </a:cubicBezTo>
                  <a:cubicBezTo>
                    <a:pt x="11" y="4"/>
                    <a:pt x="16" y="4"/>
                    <a:pt x="21" y="5"/>
                  </a:cubicBezTo>
                  <a:cubicBezTo>
                    <a:pt x="23" y="6"/>
                    <a:pt x="24" y="2"/>
                    <a:pt x="22" y="1"/>
                  </a:cubicBezTo>
                  <a:cubicBezTo>
                    <a:pt x="16" y="0"/>
                    <a:pt x="10" y="0"/>
                    <a:pt x="5" y="1"/>
                  </a:cubicBezTo>
                  <a:cubicBezTo>
                    <a:pt x="3" y="2"/>
                    <a:pt x="3" y="6"/>
                    <a:pt x="5" y="5"/>
                  </a:cubicBezTo>
                  <a:cubicBezTo>
                    <a:pt x="11" y="5"/>
                    <a:pt x="17" y="4"/>
                    <a:pt x="22" y="5"/>
                  </a:cubicBezTo>
                  <a:cubicBezTo>
                    <a:pt x="23" y="4"/>
                    <a:pt x="23" y="3"/>
                    <a:pt x="23" y="1"/>
                  </a:cubicBezTo>
                  <a:cubicBezTo>
                    <a:pt x="16" y="0"/>
                    <a:pt x="9" y="1"/>
                    <a:pt x="2" y="2"/>
                  </a:cubicBezTo>
                  <a:cubicBezTo>
                    <a:pt x="0" y="3"/>
                    <a:pt x="1" y="7"/>
                    <a:pt x="3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5" name="Freeform 1398"/>
            <p:cNvSpPr/>
            <p:nvPr/>
          </p:nvSpPr>
          <p:spPr bwMode="auto">
            <a:xfrm>
              <a:off x="3204" y="886"/>
              <a:ext cx="115" cy="68"/>
            </a:xfrm>
            <a:custGeom>
              <a:avLst/>
              <a:gdLst>
                <a:gd name="T0" fmla="*/ 4 w 95"/>
                <a:gd name="T1" fmla="*/ 51 h 56"/>
                <a:gd name="T2" fmla="*/ 29 w 95"/>
                <a:gd name="T3" fmla="*/ 48 h 56"/>
                <a:gd name="T4" fmla="*/ 34 w 95"/>
                <a:gd name="T5" fmla="*/ 52 h 56"/>
                <a:gd name="T6" fmla="*/ 47 w 95"/>
                <a:gd name="T7" fmla="*/ 48 h 56"/>
                <a:gd name="T8" fmla="*/ 63 w 95"/>
                <a:gd name="T9" fmla="*/ 33 h 56"/>
                <a:gd name="T10" fmla="*/ 93 w 95"/>
                <a:gd name="T11" fmla="*/ 4 h 56"/>
                <a:gd name="T12" fmla="*/ 90 w 95"/>
                <a:gd name="T13" fmla="*/ 1 h 56"/>
                <a:gd name="T14" fmla="*/ 64 w 95"/>
                <a:gd name="T15" fmla="*/ 26 h 56"/>
                <a:gd name="T16" fmla="*/ 30 w 95"/>
                <a:gd name="T17" fmla="*/ 43 h 56"/>
                <a:gd name="T18" fmla="*/ 2 w 95"/>
                <a:gd name="T19" fmla="*/ 48 h 56"/>
                <a:gd name="T20" fmla="*/ 4 w 95"/>
                <a:gd name="T21" fmla="*/ 5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5" h="56">
                  <a:moveTo>
                    <a:pt x="4" y="51"/>
                  </a:moveTo>
                  <a:cubicBezTo>
                    <a:pt x="10" y="45"/>
                    <a:pt x="22" y="40"/>
                    <a:pt x="29" y="48"/>
                  </a:cubicBezTo>
                  <a:cubicBezTo>
                    <a:pt x="31" y="51"/>
                    <a:pt x="32" y="51"/>
                    <a:pt x="34" y="52"/>
                  </a:cubicBezTo>
                  <a:cubicBezTo>
                    <a:pt x="39" y="54"/>
                    <a:pt x="44" y="51"/>
                    <a:pt x="47" y="48"/>
                  </a:cubicBezTo>
                  <a:cubicBezTo>
                    <a:pt x="53" y="45"/>
                    <a:pt x="58" y="38"/>
                    <a:pt x="63" y="33"/>
                  </a:cubicBezTo>
                  <a:cubicBezTo>
                    <a:pt x="72" y="23"/>
                    <a:pt x="82" y="13"/>
                    <a:pt x="93" y="4"/>
                  </a:cubicBezTo>
                  <a:cubicBezTo>
                    <a:pt x="95" y="2"/>
                    <a:pt x="92" y="0"/>
                    <a:pt x="90" y="1"/>
                  </a:cubicBezTo>
                  <a:cubicBezTo>
                    <a:pt x="81" y="9"/>
                    <a:pt x="72" y="17"/>
                    <a:pt x="64" y="26"/>
                  </a:cubicBezTo>
                  <a:cubicBezTo>
                    <a:pt x="57" y="32"/>
                    <a:pt x="40" y="56"/>
                    <a:pt x="30" y="43"/>
                  </a:cubicBezTo>
                  <a:cubicBezTo>
                    <a:pt x="20" y="30"/>
                    <a:pt x="10" y="40"/>
                    <a:pt x="2" y="48"/>
                  </a:cubicBezTo>
                  <a:cubicBezTo>
                    <a:pt x="0" y="51"/>
                    <a:pt x="2" y="53"/>
                    <a:pt x="4" y="5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6" name="Freeform 1399"/>
            <p:cNvSpPr/>
            <p:nvPr/>
          </p:nvSpPr>
          <p:spPr bwMode="auto">
            <a:xfrm>
              <a:off x="3201" y="932"/>
              <a:ext cx="116" cy="54"/>
            </a:xfrm>
            <a:custGeom>
              <a:avLst/>
              <a:gdLst>
                <a:gd name="T0" fmla="*/ 5 w 95"/>
                <a:gd name="T1" fmla="*/ 42 h 44"/>
                <a:gd name="T2" fmla="*/ 29 w 95"/>
                <a:gd name="T3" fmla="*/ 31 h 44"/>
                <a:gd name="T4" fmla="*/ 39 w 95"/>
                <a:gd name="T5" fmla="*/ 38 h 44"/>
                <a:gd name="T6" fmla="*/ 53 w 95"/>
                <a:gd name="T7" fmla="*/ 38 h 44"/>
                <a:gd name="T8" fmla="*/ 93 w 95"/>
                <a:gd name="T9" fmla="*/ 4 h 44"/>
                <a:gd name="T10" fmla="*/ 90 w 95"/>
                <a:gd name="T11" fmla="*/ 1 h 44"/>
                <a:gd name="T12" fmla="*/ 64 w 95"/>
                <a:gd name="T13" fmla="*/ 24 h 44"/>
                <a:gd name="T14" fmla="*/ 35 w 95"/>
                <a:gd name="T15" fmla="*/ 31 h 44"/>
                <a:gd name="T16" fmla="*/ 28 w 95"/>
                <a:gd name="T17" fmla="*/ 26 h 44"/>
                <a:gd name="T18" fmla="*/ 2 w 95"/>
                <a:gd name="T19" fmla="*/ 39 h 44"/>
                <a:gd name="T20" fmla="*/ 5 w 95"/>
                <a:gd name="T21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5" h="44">
                  <a:moveTo>
                    <a:pt x="5" y="42"/>
                  </a:moveTo>
                  <a:cubicBezTo>
                    <a:pt x="11" y="35"/>
                    <a:pt x="17" y="25"/>
                    <a:pt x="29" y="31"/>
                  </a:cubicBezTo>
                  <a:cubicBezTo>
                    <a:pt x="27" y="30"/>
                    <a:pt x="39" y="38"/>
                    <a:pt x="39" y="38"/>
                  </a:cubicBezTo>
                  <a:cubicBezTo>
                    <a:pt x="43" y="41"/>
                    <a:pt x="48" y="40"/>
                    <a:pt x="53" y="38"/>
                  </a:cubicBezTo>
                  <a:cubicBezTo>
                    <a:pt x="68" y="32"/>
                    <a:pt x="81" y="14"/>
                    <a:pt x="93" y="4"/>
                  </a:cubicBezTo>
                  <a:cubicBezTo>
                    <a:pt x="95" y="3"/>
                    <a:pt x="92" y="0"/>
                    <a:pt x="90" y="1"/>
                  </a:cubicBezTo>
                  <a:cubicBezTo>
                    <a:pt x="81" y="9"/>
                    <a:pt x="73" y="16"/>
                    <a:pt x="64" y="24"/>
                  </a:cubicBezTo>
                  <a:cubicBezTo>
                    <a:pt x="57" y="30"/>
                    <a:pt x="48" y="41"/>
                    <a:pt x="35" y="31"/>
                  </a:cubicBezTo>
                  <a:cubicBezTo>
                    <a:pt x="33" y="29"/>
                    <a:pt x="31" y="28"/>
                    <a:pt x="28" y="26"/>
                  </a:cubicBezTo>
                  <a:cubicBezTo>
                    <a:pt x="17" y="21"/>
                    <a:pt x="8" y="32"/>
                    <a:pt x="2" y="39"/>
                  </a:cubicBezTo>
                  <a:cubicBezTo>
                    <a:pt x="0" y="41"/>
                    <a:pt x="3" y="44"/>
                    <a:pt x="5" y="4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7" name="Freeform 1400"/>
            <p:cNvSpPr/>
            <p:nvPr/>
          </p:nvSpPr>
          <p:spPr bwMode="auto">
            <a:xfrm>
              <a:off x="3380" y="800"/>
              <a:ext cx="171" cy="306"/>
            </a:xfrm>
            <a:custGeom>
              <a:avLst/>
              <a:gdLst>
                <a:gd name="T0" fmla="*/ 45 w 140"/>
                <a:gd name="T1" fmla="*/ 8 h 251"/>
                <a:gd name="T2" fmla="*/ 2 w 140"/>
                <a:gd name="T3" fmla="*/ 27 h 251"/>
                <a:gd name="T4" fmla="*/ 3 w 140"/>
                <a:gd name="T5" fmla="*/ 79 h 251"/>
                <a:gd name="T6" fmla="*/ 3 w 140"/>
                <a:gd name="T7" fmla="*/ 146 h 251"/>
                <a:gd name="T8" fmla="*/ 7 w 140"/>
                <a:gd name="T9" fmla="*/ 224 h 251"/>
                <a:gd name="T10" fmla="*/ 74 w 140"/>
                <a:gd name="T11" fmla="*/ 242 h 251"/>
                <a:gd name="T12" fmla="*/ 137 w 140"/>
                <a:gd name="T13" fmla="*/ 229 h 251"/>
                <a:gd name="T14" fmla="*/ 136 w 140"/>
                <a:gd name="T15" fmla="*/ 189 h 251"/>
                <a:gd name="T16" fmla="*/ 131 w 140"/>
                <a:gd name="T17" fmla="*/ 129 h 251"/>
                <a:gd name="T18" fmla="*/ 122 w 140"/>
                <a:gd name="T19" fmla="*/ 68 h 251"/>
                <a:gd name="T20" fmla="*/ 117 w 140"/>
                <a:gd name="T21" fmla="*/ 29 h 251"/>
                <a:gd name="T22" fmla="*/ 42 w 140"/>
                <a:gd name="T23" fmla="*/ 7 h 251"/>
                <a:gd name="T24" fmla="*/ 42 w 140"/>
                <a:gd name="T25" fmla="*/ 11 h 251"/>
                <a:gd name="T26" fmla="*/ 115 w 140"/>
                <a:gd name="T27" fmla="*/ 43 h 251"/>
                <a:gd name="T28" fmla="*/ 123 w 140"/>
                <a:gd name="T29" fmla="*/ 113 h 251"/>
                <a:gd name="T30" fmla="*/ 133 w 140"/>
                <a:gd name="T31" fmla="*/ 200 h 251"/>
                <a:gd name="T32" fmla="*/ 121 w 140"/>
                <a:gd name="T33" fmla="*/ 236 h 251"/>
                <a:gd name="T34" fmla="*/ 80 w 140"/>
                <a:gd name="T35" fmla="*/ 238 h 251"/>
                <a:gd name="T36" fmla="*/ 38 w 140"/>
                <a:gd name="T37" fmla="*/ 239 h 251"/>
                <a:gd name="T38" fmla="*/ 10 w 140"/>
                <a:gd name="T39" fmla="*/ 217 h 251"/>
                <a:gd name="T40" fmla="*/ 8 w 140"/>
                <a:gd name="T41" fmla="*/ 158 h 251"/>
                <a:gd name="T42" fmla="*/ 8 w 140"/>
                <a:gd name="T43" fmla="*/ 72 h 251"/>
                <a:gd name="T44" fmla="*/ 6 w 140"/>
                <a:gd name="T45" fmla="*/ 35 h 251"/>
                <a:gd name="T46" fmla="*/ 44 w 140"/>
                <a:gd name="T47" fmla="*/ 12 h 251"/>
                <a:gd name="T48" fmla="*/ 45 w 140"/>
                <a:gd name="T49" fmla="*/ 8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0" h="251">
                  <a:moveTo>
                    <a:pt x="45" y="8"/>
                  </a:moveTo>
                  <a:cubicBezTo>
                    <a:pt x="30" y="4"/>
                    <a:pt x="3" y="6"/>
                    <a:pt x="2" y="27"/>
                  </a:cubicBezTo>
                  <a:cubicBezTo>
                    <a:pt x="1" y="44"/>
                    <a:pt x="4" y="61"/>
                    <a:pt x="3" y="79"/>
                  </a:cubicBezTo>
                  <a:cubicBezTo>
                    <a:pt x="3" y="101"/>
                    <a:pt x="1" y="123"/>
                    <a:pt x="3" y="146"/>
                  </a:cubicBezTo>
                  <a:cubicBezTo>
                    <a:pt x="5" y="171"/>
                    <a:pt x="0" y="200"/>
                    <a:pt x="7" y="224"/>
                  </a:cubicBezTo>
                  <a:cubicBezTo>
                    <a:pt x="15" y="251"/>
                    <a:pt x="53" y="243"/>
                    <a:pt x="74" y="242"/>
                  </a:cubicBezTo>
                  <a:cubicBezTo>
                    <a:pt x="88" y="242"/>
                    <a:pt x="132" y="249"/>
                    <a:pt x="137" y="229"/>
                  </a:cubicBezTo>
                  <a:cubicBezTo>
                    <a:pt x="140" y="216"/>
                    <a:pt x="137" y="202"/>
                    <a:pt x="136" y="189"/>
                  </a:cubicBezTo>
                  <a:cubicBezTo>
                    <a:pt x="133" y="169"/>
                    <a:pt x="134" y="149"/>
                    <a:pt x="131" y="129"/>
                  </a:cubicBezTo>
                  <a:cubicBezTo>
                    <a:pt x="127" y="109"/>
                    <a:pt x="125" y="89"/>
                    <a:pt x="122" y="68"/>
                  </a:cubicBezTo>
                  <a:cubicBezTo>
                    <a:pt x="121" y="55"/>
                    <a:pt x="121" y="41"/>
                    <a:pt x="117" y="29"/>
                  </a:cubicBezTo>
                  <a:cubicBezTo>
                    <a:pt x="110" y="0"/>
                    <a:pt x="63" y="7"/>
                    <a:pt x="42" y="7"/>
                  </a:cubicBezTo>
                  <a:cubicBezTo>
                    <a:pt x="40" y="6"/>
                    <a:pt x="40" y="11"/>
                    <a:pt x="42" y="11"/>
                  </a:cubicBezTo>
                  <a:cubicBezTo>
                    <a:pt x="70" y="12"/>
                    <a:pt x="113" y="5"/>
                    <a:pt x="115" y="43"/>
                  </a:cubicBezTo>
                  <a:cubicBezTo>
                    <a:pt x="117" y="66"/>
                    <a:pt x="119" y="91"/>
                    <a:pt x="123" y="113"/>
                  </a:cubicBezTo>
                  <a:cubicBezTo>
                    <a:pt x="129" y="142"/>
                    <a:pt x="130" y="171"/>
                    <a:pt x="133" y="200"/>
                  </a:cubicBezTo>
                  <a:cubicBezTo>
                    <a:pt x="134" y="212"/>
                    <a:pt x="137" y="232"/>
                    <a:pt x="121" y="236"/>
                  </a:cubicBezTo>
                  <a:cubicBezTo>
                    <a:pt x="108" y="239"/>
                    <a:pt x="93" y="237"/>
                    <a:pt x="80" y="238"/>
                  </a:cubicBezTo>
                  <a:cubicBezTo>
                    <a:pt x="66" y="239"/>
                    <a:pt x="52" y="239"/>
                    <a:pt x="38" y="239"/>
                  </a:cubicBezTo>
                  <a:cubicBezTo>
                    <a:pt x="21" y="238"/>
                    <a:pt x="13" y="233"/>
                    <a:pt x="10" y="217"/>
                  </a:cubicBezTo>
                  <a:cubicBezTo>
                    <a:pt x="5" y="198"/>
                    <a:pt x="9" y="177"/>
                    <a:pt x="8" y="158"/>
                  </a:cubicBezTo>
                  <a:cubicBezTo>
                    <a:pt x="6" y="129"/>
                    <a:pt x="6" y="101"/>
                    <a:pt x="8" y="72"/>
                  </a:cubicBezTo>
                  <a:cubicBezTo>
                    <a:pt x="8" y="60"/>
                    <a:pt x="7" y="48"/>
                    <a:pt x="6" y="35"/>
                  </a:cubicBezTo>
                  <a:cubicBezTo>
                    <a:pt x="4" y="14"/>
                    <a:pt x="27" y="7"/>
                    <a:pt x="44" y="12"/>
                  </a:cubicBezTo>
                  <a:cubicBezTo>
                    <a:pt x="47" y="13"/>
                    <a:pt x="48" y="9"/>
                    <a:pt x="45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8" name="Freeform 1401"/>
            <p:cNvSpPr/>
            <p:nvPr/>
          </p:nvSpPr>
          <p:spPr bwMode="auto">
            <a:xfrm>
              <a:off x="3389" y="843"/>
              <a:ext cx="144" cy="199"/>
            </a:xfrm>
            <a:custGeom>
              <a:avLst/>
              <a:gdLst>
                <a:gd name="T0" fmla="*/ 7 w 118"/>
                <a:gd name="T1" fmla="*/ 15 h 163"/>
                <a:gd name="T2" fmla="*/ 11 w 118"/>
                <a:gd name="T3" fmla="*/ 101 h 163"/>
                <a:gd name="T4" fmla="*/ 13 w 118"/>
                <a:gd name="T5" fmla="*/ 137 h 163"/>
                <a:gd name="T6" fmla="*/ 19 w 118"/>
                <a:gd name="T7" fmla="*/ 156 h 163"/>
                <a:gd name="T8" fmla="*/ 39 w 118"/>
                <a:gd name="T9" fmla="*/ 158 h 163"/>
                <a:gd name="T10" fmla="*/ 59 w 118"/>
                <a:gd name="T11" fmla="*/ 156 h 163"/>
                <a:gd name="T12" fmla="*/ 78 w 118"/>
                <a:gd name="T13" fmla="*/ 157 h 163"/>
                <a:gd name="T14" fmla="*/ 116 w 118"/>
                <a:gd name="T15" fmla="*/ 149 h 163"/>
                <a:gd name="T16" fmla="*/ 116 w 118"/>
                <a:gd name="T17" fmla="*/ 131 h 163"/>
                <a:gd name="T18" fmla="*/ 110 w 118"/>
                <a:gd name="T19" fmla="*/ 97 h 163"/>
                <a:gd name="T20" fmla="*/ 103 w 118"/>
                <a:gd name="T21" fmla="*/ 50 h 163"/>
                <a:gd name="T22" fmla="*/ 99 w 118"/>
                <a:gd name="T23" fmla="*/ 12 h 163"/>
                <a:gd name="T24" fmla="*/ 65 w 118"/>
                <a:gd name="T25" fmla="*/ 8 h 163"/>
                <a:gd name="T26" fmla="*/ 2 w 118"/>
                <a:gd name="T27" fmla="*/ 13 h 163"/>
                <a:gd name="T28" fmla="*/ 4 w 118"/>
                <a:gd name="T29" fmla="*/ 17 h 163"/>
                <a:gd name="T30" fmla="*/ 60 w 118"/>
                <a:gd name="T31" fmla="*/ 12 h 163"/>
                <a:gd name="T32" fmla="*/ 81 w 118"/>
                <a:gd name="T33" fmla="*/ 11 h 163"/>
                <a:gd name="T34" fmla="*/ 97 w 118"/>
                <a:gd name="T35" fmla="*/ 38 h 163"/>
                <a:gd name="T36" fmla="*/ 105 w 118"/>
                <a:gd name="T37" fmla="*/ 92 h 163"/>
                <a:gd name="T38" fmla="*/ 110 w 118"/>
                <a:gd name="T39" fmla="*/ 122 h 163"/>
                <a:gd name="T40" fmla="*/ 97 w 118"/>
                <a:gd name="T41" fmla="*/ 154 h 163"/>
                <a:gd name="T42" fmla="*/ 54 w 118"/>
                <a:gd name="T43" fmla="*/ 152 h 163"/>
                <a:gd name="T44" fmla="*/ 27 w 118"/>
                <a:gd name="T45" fmla="*/ 152 h 163"/>
                <a:gd name="T46" fmla="*/ 16 w 118"/>
                <a:gd name="T47" fmla="*/ 130 h 163"/>
                <a:gd name="T48" fmla="*/ 11 w 118"/>
                <a:gd name="T49" fmla="*/ 14 h 163"/>
                <a:gd name="T50" fmla="*/ 7 w 118"/>
                <a:gd name="T51" fmla="*/ 1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8" h="163">
                  <a:moveTo>
                    <a:pt x="7" y="15"/>
                  </a:moveTo>
                  <a:cubicBezTo>
                    <a:pt x="11" y="43"/>
                    <a:pt x="11" y="72"/>
                    <a:pt x="11" y="101"/>
                  </a:cubicBezTo>
                  <a:cubicBezTo>
                    <a:pt x="11" y="113"/>
                    <a:pt x="11" y="125"/>
                    <a:pt x="13" y="137"/>
                  </a:cubicBezTo>
                  <a:cubicBezTo>
                    <a:pt x="14" y="141"/>
                    <a:pt x="14" y="153"/>
                    <a:pt x="19" y="156"/>
                  </a:cubicBezTo>
                  <a:cubicBezTo>
                    <a:pt x="23" y="158"/>
                    <a:pt x="33" y="157"/>
                    <a:pt x="39" y="158"/>
                  </a:cubicBezTo>
                  <a:cubicBezTo>
                    <a:pt x="46" y="159"/>
                    <a:pt x="52" y="157"/>
                    <a:pt x="59" y="156"/>
                  </a:cubicBezTo>
                  <a:cubicBezTo>
                    <a:pt x="65" y="155"/>
                    <a:pt x="72" y="157"/>
                    <a:pt x="78" y="157"/>
                  </a:cubicBezTo>
                  <a:cubicBezTo>
                    <a:pt x="90" y="158"/>
                    <a:pt x="109" y="163"/>
                    <a:pt x="116" y="149"/>
                  </a:cubicBezTo>
                  <a:cubicBezTo>
                    <a:pt x="118" y="144"/>
                    <a:pt x="116" y="137"/>
                    <a:pt x="116" y="131"/>
                  </a:cubicBezTo>
                  <a:cubicBezTo>
                    <a:pt x="114" y="120"/>
                    <a:pt x="112" y="108"/>
                    <a:pt x="110" y="97"/>
                  </a:cubicBezTo>
                  <a:cubicBezTo>
                    <a:pt x="107" y="81"/>
                    <a:pt x="105" y="65"/>
                    <a:pt x="103" y="50"/>
                  </a:cubicBezTo>
                  <a:cubicBezTo>
                    <a:pt x="101" y="37"/>
                    <a:pt x="102" y="24"/>
                    <a:pt x="99" y="12"/>
                  </a:cubicBezTo>
                  <a:cubicBezTo>
                    <a:pt x="96" y="0"/>
                    <a:pt x="72" y="8"/>
                    <a:pt x="65" y="8"/>
                  </a:cubicBezTo>
                  <a:cubicBezTo>
                    <a:pt x="44" y="9"/>
                    <a:pt x="22" y="3"/>
                    <a:pt x="2" y="13"/>
                  </a:cubicBezTo>
                  <a:cubicBezTo>
                    <a:pt x="0" y="14"/>
                    <a:pt x="2" y="18"/>
                    <a:pt x="4" y="17"/>
                  </a:cubicBezTo>
                  <a:cubicBezTo>
                    <a:pt x="21" y="8"/>
                    <a:pt x="42" y="12"/>
                    <a:pt x="60" y="12"/>
                  </a:cubicBezTo>
                  <a:cubicBezTo>
                    <a:pt x="67" y="12"/>
                    <a:pt x="74" y="12"/>
                    <a:pt x="81" y="11"/>
                  </a:cubicBezTo>
                  <a:cubicBezTo>
                    <a:pt x="98" y="8"/>
                    <a:pt x="96" y="26"/>
                    <a:pt x="97" y="38"/>
                  </a:cubicBezTo>
                  <a:cubicBezTo>
                    <a:pt x="99" y="56"/>
                    <a:pt x="102" y="74"/>
                    <a:pt x="105" y="92"/>
                  </a:cubicBezTo>
                  <a:cubicBezTo>
                    <a:pt x="107" y="102"/>
                    <a:pt x="108" y="112"/>
                    <a:pt x="110" y="122"/>
                  </a:cubicBezTo>
                  <a:cubicBezTo>
                    <a:pt x="111" y="134"/>
                    <a:pt x="117" y="154"/>
                    <a:pt x="97" y="154"/>
                  </a:cubicBezTo>
                  <a:cubicBezTo>
                    <a:pt x="83" y="155"/>
                    <a:pt x="68" y="151"/>
                    <a:pt x="54" y="152"/>
                  </a:cubicBezTo>
                  <a:cubicBezTo>
                    <a:pt x="44" y="153"/>
                    <a:pt x="37" y="153"/>
                    <a:pt x="27" y="152"/>
                  </a:cubicBezTo>
                  <a:cubicBezTo>
                    <a:pt x="16" y="151"/>
                    <a:pt x="17" y="140"/>
                    <a:pt x="16" y="130"/>
                  </a:cubicBezTo>
                  <a:cubicBezTo>
                    <a:pt x="11" y="92"/>
                    <a:pt x="17" y="53"/>
                    <a:pt x="11" y="14"/>
                  </a:cubicBezTo>
                  <a:cubicBezTo>
                    <a:pt x="10" y="11"/>
                    <a:pt x="6" y="12"/>
                    <a:pt x="7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9" name="Freeform 1402"/>
            <p:cNvSpPr/>
            <p:nvPr/>
          </p:nvSpPr>
          <p:spPr bwMode="auto">
            <a:xfrm>
              <a:off x="3435" y="826"/>
              <a:ext cx="33" cy="12"/>
            </a:xfrm>
            <a:custGeom>
              <a:avLst/>
              <a:gdLst>
                <a:gd name="T0" fmla="*/ 2 w 27"/>
                <a:gd name="T1" fmla="*/ 6 h 10"/>
                <a:gd name="T2" fmla="*/ 24 w 27"/>
                <a:gd name="T3" fmla="*/ 5 h 10"/>
                <a:gd name="T4" fmla="*/ 23 w 27"/>
                <a:gd name="T5" fmla="*/ 1 h 10"/>
                <a:gd name="T6" fmla="*/ 5 w 27"/>
                <a:gd name="T7" fmla="*/ 6 h 10"/>
                <a:gd name="T8" fmla="*/ 4 w 27"/>
                <a:gd name="T9" fmla="*/ 10 h 10"/>
                <a:gd name="T10" fmla="*/ 25 w 27"/>
                <a:gd name="T11" fmla="*/ 5 h 10"/>
                <a:gd name="T12" fmla="*/ 23 w 27"/>
                <a:gd name="T13" fmla="*/ 1 h 10"/>
                <a:gd name="T14" fmla="*/ 3 w 27"/>
                <a:gd name="T15" fmla="*/ 2 h 10"/>
                <a:gd name="T16" fmla="*/ 2 w 27"/>
                <a:gd name="T17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0">
                  <a:moveTo>
                    <a:pt x="2" y="6"/>
                  </a:moveTo>
                  <a:cubicBezTo>
                    <a:pt x="10" y="7"/>
                    <a:pt x="17" y="6"/>
                    <a:pt x="24" y="5"/>
                  </a:cubicBezTo>
                  <a:cubicBezTo>
                    <a:pt x="24" y="4"/>
                    <a:pt x="23" y="2"/>
                    <a:pt x="23" y="1"/>
                  </a:cubicBezTo>
                  <a:cubicBezTo>
                    <a:pt x="18" y="4"/>
                    <a:pt x="11" y="7"/>
                    <a:pt x="5" y="6"/>
                  </a:cubicBezTo>
                  <a:cubicBezTo>
                    <a:pt x="2" y="5"/>
                    <a:pt x="1" y="9"/>
                    <a:pt x="4" y="10"/>
                  </a:cubicBezTo>
                  <a:cubicBezTo>
                    <a:pt x="11" y="10"/>
                    <a:pt x="18" y="8"/>
                    <a:pt x="25" y="5"/>
                  </a:cubicBezTo>
                  <a:cubicBezTo>
                    <a:pt x="27" y="4"/>
                    <a:pt x="25" y="0"/>
                    <a:pt x="23" y="1"/>
                  </a:cubicBezTo>
                  <a:cubicBezTo>
                    <a:pt x="17" y="2"/>
                    <a:pt x="10" y="3"/>
                    <a:pt x="3" y="2"/>
                  </a:cubicBezTo>
                  <a:cubicBezTo>
                    <a:pt x="1" y="1"/>
                    <a:pt x="0" y="5"/>
                    <a:pt x="2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0" name="Freeform 1403"/>
            <p:cNvSpPr/>
            <p:nvPr/>
          </p:nvSpPr>
          <p:spPr bwMode="auto">
            <a:xfrm>
              <a:off x="3420" y="1050"/>
              <a:ext cx="20" cy="21"/>
            </a:xfrm>
            <a:custGeom>
              <a:avLst/>
              <a:gdLst>
                <a:gd name="T0" fmla="*/ 1 w 16"/>
                <a:gd name="T1" fmla="*/ 11 h 17"/>
                <a:gd name="T2" fmla="*/ 8 w 16"/>
                <a:gd name="T3" fmla="*/ 16 h 17"/>
                <a:gd name="T4" fmla="*/ 14 w 16"/>
                <a:gd name="T5" fmla="*/ 10 h 17"/>
                <a:gd name="T6" fmla="*/ 14 w 16"/>
                <a:gd name="T7" fmla="*/ 3 h 17"/>
                <a:gd name="T8" fmla="*/ 4 w 16"/>
                <a:gd name="T9" fmla="*/ 3 h 17"/>
                <a:gd name="T10" fmla="*/ 7 w 16"/>
                <a:gd name="T11" fmla="*/ 7 h 17"/>
                <a:gd name="T12" fmla="*/ 10 w 16"/>
                <a:gd name="T13" fmla="*/ 5 h 17"/>
                <a:gd name="T14" fmla="*/ 10 w 16"/>
                <a:gd name="T15" fmla="*/ 5 h 17"/>
                <a:gd name="T16" fmla="*/ 11 w 16"/>
                <a:gd name="T17" fmla="*/ 5 h 17"/>
                <a:gd name="T18" fmla="*/ 11 w 16"/>
                <a:gd name="T19" fmla="*/ 5 h 17"/>
                <a:gd name="T20" fmla="*/ 11 w 16"/>
                <a:gd name="T21" fmla="*/ 6 h 17"/>
                <a:gd name="T22" fmla="*/ 11 w 16"/>
                <a:gd name="T23" fmla="*/ 6 h 17"/>
                <a:gd name="T24" fmla="*/ 11 w 16"/>
                <a:gd name="T25" fmla="*/ 7 h 17"/>
                <a:gd name="T26" fmla="*/ 11 w 16"/>
                <a:gd name="T27" fmla="*/ 7 h 17"/>
                <a:gd name="T28" fmla="*/ 10 w 16"/>
                <a:gd name="T29" fmla="*/ 7 h 17"/>
                <a:gd name="T30" fmla="*/ 10 w 16"/>
                <a:gd name="T31" fmla="*/ 8 h 17"/>
                <a:gd name="T32" fmla="*/ 10 w 16"/>
                <a:gd name="T33" fmla="*/ 9 h 17"/>
                <a:gd name="T34" fmla="*/ 10 w 16"/>
                <a:gd name="T35" fmla="*/ 10 h 17"/>
                <a:gd name="T36" fmla="*/ 9 w 16"/>
                <a:gd name="T37" fmla="*/ 10 h 17"/>
                <a:gd name="T38" fmla="*/ 8 w 16"/>
                <a:gd name="T39" fmla="*/ 12 h 17"/>
                <a:gd name="T40" fmla="*/ 8 w 16"/>
                <a:gd name="T41" fmla="*/ 12 h 17"/>
                <a:gd name="T42" fmla="*/ 7 w 16"/>
                <a:gd name="T43" fmla="*/ 12 h 17"/>
                <a:gd name="T44" fmla="*/ 7 w 16"/>
                <a:gd name="T45" fmla="*/ 12 h 17"/>
                <a:gd name="T46" fmla="*/ 7 w 16"/>
                <a:gd name="T47" fmla="*/ 12 h 17"/>
                <a:gd name="T48" fmla="*/ 7 w 16"/>
                <a:gd name="T49" fmla="*/ 12 h 17"/>
                <a:gd name="T50" fmla="*/ 6 w 16"/>
                <a:gd name="T51" fmla="*/ 12 h 17"/>
                <a:gd name="T52" fmla="*/ 6 w 16"/>
                <a:gd name="T53" fmla="*/ 11 h 17"/>
                <a:gd name="T54" fmla="*/ 5 w 16"/>
                <a:gd name="T55" fmla="*/ 10 h 17"/>
                <a:gd name="T56" fmla="*/ 1 w 16"/>
                <a:gd name="T57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" h="17">
                  <a:moveTo>
                    <a:pt x="1" y="11"/>
                  </a:moveTo>
                  <a:cubicBezTo>
                    <a:pt x="3" y="14"/>
                    <a:pt x="5" y="17"/>
                    <a:pt x="8" y="16"/>
                  </a:cubicBezTo>
                  <a:cubicBezTo>
                    <a:pt x="11" y="15"/>
                    <a:pt x="13" y="13"/>
                    <a:pt x="14" y="10"/>
                  </a:cubicBezTo>
                  <a:cubicBezTo>
                    <a:pt x="15" y="8"/>
                    <a:pt x="16" y="5"/>
                    <a:pt x="14" y="3"/>
                  </a:cubicBezTo>
                  <a:cubicBezTo>
                    <a:pt x="11" y="0"/>
                    <a:pt x="7" y="2"/>
                    <a:pt x="4" y="3"/>
                  </a:cubicBezTo>
                  <a:cubicBezTo>
                    <a:pt x="2" y="4"/>
                    <a:pt x="4" y="8"/>
                    <a:pt x="7" y="7"/>
                  </a:cubicBezTo>
                  <a:cubicBezTo>
                    <a:pt x="8" y="6"/>
                    <a:pt x="9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0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5"/>
                    <a:pt x="11" y="6"/>
                  </a:cubicBezTo>
                  <a:cubicBezTo>
                    <a:pt x="11" y="6"/>
                    <a:pt x="11" y="5"/>
                    <a:pt x="11" y="6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7"/>
                    <a:pt x="11" y="6"/>
                    <a:pt x="11" y="7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9"/>
                    <a:pt x="10" y="9"/>
                  </a:cubicBezTo>
                  <a:cubicBezTo>
                    <a:pt x="10" y="9"/>
                    <a:pt x="10" y="9"/>
                    <a:pt x="10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8" y="11"/>
                    <a:pt x="8" y="12"/>
                  </a:cubicBezTo>
                  <a:cubicBezTo>
                    <a:pt x="8" y="11"/>
                    <a:pt x="7" y="12"/>
                    <a:pt x="8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8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2"/>
                    <a:pt x="7" y="12"/>
                    <a:pt x="6" y="12"/>
                  </a:cubicBezTo>
                  <a:cubicBezTo>
                    <a:pt x="6" y="12"/>
                    <a:pt x="6" y="11"/>
                    <a:pt x="6" y="11"/>
                  </a:cubicBezTo>
                  <a:cubicBezTo>
                    <a:pt x="6" y="11"/>
                    <a:pt x="5" y="10"/>
                    <a:pt x="5" y="10"/>
                  </a:cubicBezTo>
                  <a:cubicBezTo>
                    <a:pt x="4" y="7"/>
                    <a:pt x="0" y="8"/>
                    <a:pt x="1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1" name="Freeform 1404"/>
            <p:cNvSpPr/>
            <p:nvPr/>
          </p:nvSpPr>
          <p:spPr bwMode="auto">
            <a:xfrm>
              <a:off x="3462" y="1054"/>
              <a:ext cx="24" cy="17"/>
            </a:xfrm>
            <a:custGeom>
              <a:avLst/>
              <a:gdLst>
                <a:gd name="T0" fmla="*/ 2 w 20"/>
                <a:gd name="T1" fmla="*/ 8 h 14"/>
                <a:gd name="T2" fmla="*/ 18 w 20"/>
                <a:gd name="T3" fmla="*/ 10 h 14"/>
                <a:gd name="T4" fmla="*/ 16 w 20"/>
                <a:gd name="T5" fmla="*/ 2 h 14"/>
                <a:gd name="T6" fmla="*/ 6 w 20"/>
                <a:gd name="T7" fmla="*/ 3 h 14"/>
                <a:gd name="T8" fmla="*/ 9 w 20"/>
                <a:gd name="T9" fmla="*/ 6 h 14"/>
                <a:gd name="T10" fmla="*/ 14 w 20"/>
                <a:gd name="T11" fmla="*/ 5 h 14"/>
                <a:gd name="T12" fmla="*/ 14 w 20"/>
                <a:gd name="T13" fmla="*/ 7 h 14"/>
                <a:gd name="T14" fmla="*/ 5 w 20"/>
                <a:gd name="T15" fmla="*/ 5 h 14"/>
                <a:gd name="T16" fmla="*/ 2 w 20"/>
                <a:gd name="T17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4">
                  <a:moveTo>
                    <a:pt x="2" y="8"/>
                  </a:moveTo>
                  <a:cubicBezTo>
                    <a:pt x="5" y="11"/>
                    <a:pt x="15" y="14"/>
                    <a:pt x="18" y="10"/>
                  </a:cubicBezTo>
                  <a:cubicBezTo>
                    <a:pt x="20" y="7"/>
                    <a:pt x="19" y="3"/>
                    <a:pt x="16" y="2"/>
                  </a:cubicBezTo>
                  <a:cubicBezTo>
                    <a:pt x="13" y="0"/>
                    <a:pt x="9" y="1"/>
                    <a:pt x="6" y="3"/>
                  </a:cubicBezTo>
                  <a:cubicBezTo>
                    <a:pt x="4" y="4"/>
                    <a:pt x="7" y="7"/>
                    <a:pt x="9" y="6"/>
                  </a:cubicBezTo>
                  <a:cubicBezTo>
                    <a:pt x="10" y="5"/>
                    <a:pt x="13" y="5"/>
                    <a:pt x="14" y="5"/>
                  </a:cubicBezTo>
                  <a:cubicBezTo>
                    <a:pt x="15" y="6"/>
                    <a:pt x="15" y="7"/>
                    <a:pt x="14" y="7"/>
                  </a:cubicBezTo>
                  <a:cubicBezTo>
                    <a:pt x="11" y="8"/>
                    <a:pt x="7" y="7"/>
                    <a:pt x="5" y="5"/>
                  </a:cubicBezTo>
                  <a:cubicBezTo>
                    <a:pt x="3" y="3"/>
                    <a:pt x="0" y="6"/>
                    <a:pt x="2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2" name="Freeform 1405"/>
            <p:cNvSpPr/>
            <p:nvPr/>
          </p:nvSpPr>
          <p:spPr bwMode="auto">
            <a:xfrm>
              <a:off x="3509" y="1056"/>
              <a:ext cx="20" cy="10"/>
            </a:xfrm>
            <a:custGeom>
              <a:avLst/>
              <a:gdLst>
                <a:gd name="T0" fmla="*/ 2 w 16"/>
                <a:gd name="T1" fmla="*/ 5 h 8"/>
                <a:gd name="T2" fmla="*/ 9 w 16"/>
                <a:gd name="T3" fmla="*/ 8 h 8"/>
                <a:gd name="T4" fmla="*/ 14 w 16"/>
                <a:gd name="T5" fmla="*/ 6 h 8"/>
                <a:gd name="T6" fmla="*/ 13 w 16"/>
                <a:gd name="T7" fmla="*/ 0 h 8"/>
                <a:gd name="T8" fmla="*/ 9 w 16"/>
                <a:gd name="T9" fmla="*/ 0 h 8"/>
                <a:gd name="T10" fmla="*/ 2 w 16"/>
                <a:gd name="T11" fmla="*/ 2 h 8"/>
                <a:gd name="T12" fmla="*/ 3 w 16"/>
                <a:gd name="T13" fmla="*/ 6 h 8"/>
                <a:gd name="T14" fmla="*/ 11 w 16"/>
                <a:gd name="T15" fmla="*/ 4 h 8"/>
                <a:gd name="T16" fmla="*/ 11 w 16"/>
                <a:gd name="T17" fmla="*/ 4 h 8"/>
                <a:gd name="T18" fmla="*/ 11 w 16"/>
                <a:gd name="T19" fmla="*/ 4 h 8"/>
                <a:gd name="T20" fmla="*/ 11 w 16"/>
                <a:gd name="T21" fmla="*/ 4 h 8"/>
                <a:gd name="T22" fmla="*/ 11 w 16"/>
                <a:gd name="T23" fmla="*/ 3 h 8"/>
                <a:gd name="T24" fmla="*/ 11 w 16"/>
                <a:gd name="T25" fmla="*/ 3 h 8"/>
                <a:gd name="T26" fmla="*/ 11 w 16"/>
                <a:gd name="T27" fmla="*/ 3 h 8"/>
                <a:gd name="T28" fmla="*/ 11 w 16"/>
                <a:gd name="T29" fmla="*/ 3 h 8"/>
                <a:gd name="T30" fmla="*/ 11 w 16"/>
                <a:gd name="T31" fmla="*/ 3 h 8"/>
                <a:gd name="T32" fmla="*/ 10 w 16"/>
                <a:gd name="T33" fmla="*/ 4 h 8"/>
                <a:gd name="T34" fmla="*/ 9 w 16"/>
                <a:gd name="T35" fmla="*/ 4 h 8"/>
                <a:gd name="T36" fmla="*/ 5 w 16"/>
                <a:gd name="T37" fmla="*/ 3 h 8"/>
                <a:gd name="T38" fmla="*/ 2 w 16"/>
                <a:gd name="T3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8">
                  <a:moveTo>
                    <a:pt x="2" y="5"/>
                  </a:moveTo>
                  <a:cubicBezTo>
                    <a:pt x="3" y="7"/>
                    <a:pt x="6" y="8"/>
                    <a:pt x="9" y="8"/>
                  </a:cubicBezTo>
                  <a:cubicBezTo>
                    <a:pt x="11" y="8"/>
                    <a:pt x="13" y="7"/>
                    <a:pt x="14" y="6"/>
                  </a:cubicBezTo>
                  <a:cubicBezTo>
                    <a:pt x="16" y="4"/>
                    <a:pt x="15" y="1"/>
                    <a:pt x="13" y="0"/>
                  </a:cubicBezTo>
                  <a:cubicBezTo>
                    <a:pt x="12" y="0"/>
                    <a:pt x="10" y="0"/>
                    <a:pt x="9" y="0"/>
                  </a:cubicBezTo>
                  <a:cubicBezTo>
                    <a:pt x="6" y="0"/>
                    <a:pt x="4" y="1"/>
                    <a:pt x="2" y="2"/>
                  </a:cubicBezTo>
                  <a:cubicBezTo>
                    <a:pt x="0" y="2"/>
                    <a:pt x="1" y="6"/>
                    <a:pt x="3" y="6"/>
                  </a:cubicBezTo>
                  <a:cubicBezTo>
                    <a:pt x="6" y="5"/>
                    <a:pt x="9" y="4"/>
                    <a:pt x="11" y="4"/>
                  </a:cubicBezTo>
                  <a:cubicBezTo>
                    <a:pt x="11" y="4"/>
                    <a:pt x="12" y="5"/>
                    <a:pt x="11" y="4"/>
                  </a:cubicBezTo>
                  <a:cubicBezTo>
                    <a:pt x="12" y="4"/>
                    <a:pt x="12" y="5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11" y="3"/>
                    <a:pt x="11" y="4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4"/>
                    <a:pt x="11" y="3"/>
                    <a:pt x="11" y="3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4"/>
                    <a:pt x="6" y="4"/>
                    <a:pt x="5" y="3"/>
                  </a:cubicBezTo>
                  <a:cubicBezTo>
                    <a:pt x="4" y="1"/>
                    <a:pt x="0" y="3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3" name="Freeform 1406"/>
            <p:cNvSpPr/>
            <p:nvPr/>
          </p:nvSpPr>
          <p:spPr bwMode="auto">
            <a:xfrm>
              <a:off x="3409" y="848"/>
              <a:ext cx="94" cy="172"/>
            </a:xfrm>
            <a:custGeom>
              <a:avLst/>
              <a:gdLst>
                <a:gd name="T0" fmla="*/ 5 w 77"/>
                <a:gd name="T1" fmla="*/ 138 h 141"/>
                <a:gd name="T2" fmla="*/ 76 w 77"/>
                <a:gd name="T3" fmla="*/ 4 h 141"/>
                <a:gd name="T4" fmla="*/ 72 w 77"/>
                <a:gd name="T5" fmla="*/ 2 h 141"/>
                <a:gd name="T6" fmla="*/ 1 w 77"/>
                <a:gd name="T7" fmla="*/ 136 h 141"/>
                <a:gd name="T8" fmla="*/ 5 w 77"/>
                <a:gd name="T9" fmla="*/ 13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41">
                  <a:moveTo>
                    <a:pt x="5" y="138"/>
                  </a:moveTo>
                  <a:cubicBezTo>
                    <a:pt x="25" y="93"/>
                    <a:pt x="50" y="47"/>
                    <a:pt x="76" y="4"/>
                  </a:cubicBezTo>
                  <a:cubicBezTo>
                    <a:pt x="77" y="2"/>
                    <a:pt x="74" y="0"/>
                    <a:pt x="72" y="2"/>
                  </a:cubicBezTo>
                  <a:cubicBezTo>
                    <a:pt x="47" y="45"/>
                    <a:pt x="22" y="91"/>
                    <a:pt x="1" y="136"/>
                  </a:cubicBezTo>
                  <a:cubicBezTo>
                    <a:pt x="0" y="139"/>
                    <a:pt x="4" y="141"/>
                    <a:pt x="5" y="13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4" name="Freeform 1407"/>
            <p:cNvSpPr/>
            <p:nvPr/>
          </p:nvSpPr>
          <p:spPr bwMode="auto">
            <a:xfrm>
              <a:off x="4850" y="1284"/>
              <a:ext cx="278" cy="241"/>
            </a:xfrm>
            <a:custGeom>
              <a:avLst/>
              <a:gdLst>
                <a:gd name="T0" fmla="*/ 81 w 228"/>
                <a:gd name="T1" fmla="*/ 8 h 197"/>
                <a:gd name="T2" fmla="*/ 30 w 228"/>
                <a:gd name="T3" fmla="*/ 140 h 197"/>
                <a:gd name="T4" fmla="*/ 92 w 228"/>
                <a:gd name="T5" fmla="*/ 186 h 197"/>
                <a:gd name="T6" fmla="*/ 167 w 228"/>
                <a:gd name="T7" fmla="*/ 166 h 197"/>
                <a:gd name="T8" fmla="*/ 206 w 228"/>
                <a:gd name="T9" fmla="*/ 40 h 197"/>
                <a:gd name="T10" fmla="*/ 96 w 228"/>
                <a:gd name="T11" fmla="*/ 8 h 197"/>
                <a:gd name="T12" fmla="*/ 79 w 228"/>
                <a:gd name="T13" fmla="*/ 12 h 197"/>
                <a:gd name="T14" fmla="*/ 80 w 228"/>
                <a:gd name="T15" fmla="*/ 15 h 197"/>
                <a:gd name="T16" fmla="*/ 187 w 228"/>
                <a:gd name="T17" fmla="*/ 23 h 197"/>
                <a:gd name="T18" fmla="*/ 182 w 228"/>
                <a:gd name="T19" fmla="*/ 150 h 197"/>
                <a:gd name="T20" fmla="*/ 43 w 228"/>
                <a:gd name="T21" fmla="*/ 154 h 197"/>
                <a:gd name="T22" fmla="*/ 24 w 228"/>
                <a:gd name="T23" fmla="*/ 71 h 197"/>
                <a:gd name="T24" fmla="*/ 82 w 228"/>
                <a:gd name="T25" fmla="*/ 11 h 197"/>
                <a:gd name="T26" fmla="*/ 81 w 228"/>
                <a:gd name="T27" fmla="*/ 8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8" h="197">
                  <a:moveTo>
                    <a:pt x="81" y="8"/>
                  </a:moveTo>
                  <a:cubicBezTo>
                    <a:pt x="30" y="30"/>
                    <a:pt x="0" y="87"/>
                    <a:pt x="30" y="140"/>
                  </a:cubicBezTo>
                  <a:cubicBezTo>
                    <a:pt x="43" y="164"/>
                    <a:pt x="65" y="181"/>
                    <a:pt x="92" y="186"/>
                  </a:cubicBezTo>
                  <a:cubicBezTo>
                    <a:pt x="118" y="191"/>
                    <a:pt x="144" y="180"/>
                    <a:pt x="167" y="166"/>
                  </a:cubicBezTo>
                  <a:cubicBezTo>
                    <a:pt x="206" y="141"/>
                    <a:pt x="228" y="85"/>
                    <a:pt x="206" y="40"/>
                  </a:cubicBezTo>
                  <a:cubicBezTo>
                    <a:pt x="187" y="0"/>
                    <a:pt x="132" y="1"/>
                    <a:pt x="96" y="8"/>
                  </a:cubicBezTo>
                  <a:cubicBezTo>
                    <a:pt x="91" y="9"/>
                    <a:pt x="85" y="10"/>
                    <a:pt x="79" y="12"/>
                  </a:cubicBezTo>
                  <a:cubicBezTo>
                    <a:pt x="77" y="13"/>
                    <a:pt x="78" y="16"/>
                    <a:pt x="80" y="15"/>
                  </a:cubicBezTo>
                  <a:cubicBezTo>
                    <a:pt x="114" y="6"/>
                    <a:pt x="157" y="1"/>
                    <a:pt x="187" y="23"/>
                  </a:cubicBezTo>
                  <a:cubicBezTo>
                    <a:pt x="228" y="51"/>
                    <a:pt x="212" y="120"/>
                    <a:pt x="182" y="150"/>
                  </a:cubicBezTo>
                  <a:cubicBezTo>
                    <a:pt x="144" y="188"/>
                    <a:pt x="82" y="197"/>
                    <a:pt x="43" y="154"/>
                  </a:cubicBezTo>
                  <a:cubicBezTo>
                    <a:pt x="23" y="132"/>
                    <a:pt x="15" y="101"/>
                    <a:pt x="24" y="71"/>
                  </a:cubicBezTo>
                  <a:cubicBezTo>
                    <a:pt x="33" y="43"/>
                    <a:pt x="56" y="22"/>
                    <a:pt x="82" y="11"/>
                  </a:cubicBezTo>
                  <a:cubicBezTo>
                    <a:pt x="84" y="10"/>
                    <a:pt x="83" y="7"/>
                    <a:pt x="81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5" name="Freeform 1408"/>
            <p:cNvSpPr/>
            <p:nvPr/>
          </p:nvSpPr>
          <p:spPr bwMode="auto">
            <a:xfrm>
              <a:off x="5008" y="1566"/>
              <a:ext cx="84" cy="84"/>
            </a:xfrm>
            <a:custGeom>
              <a:avLst/>
              <a:gdLst>
                <a:gd name="T0" fmla="*/ 16 w 69"/>
                <a:gd name="T1" fmla="*/ 19 h 69"/>
                <a:gd name="T2" fmla="*/ 13 w 69"/>
                <a:gd name="T3" fmla="*/ 58 h 69"/>
                <a:gd name="T4" fmla="*/ 57 w 69"/>
                <a:gd name="T5" fmla="*/ 47 h 69"/>
                <a:gd name="T6" fmla="*/ 57 w 69"/>
                <a:gd name="T7" fmla="*/ 11 h 69"/>
                <a:gd name="T8" fmla="*/ 13 w 69"/>
                <a:gd name="T9" fmla="*/ 21 h 69"/>
                <a:gd name="T10" fmla="*/ 15 w 69"/>
                <a:gd name="T11" fmla="*/ 23 h 69"/>
                <a:gd name="T12" fmla="*/ 50 w 69"/>
                <a:gd name="T13" fmla="*/ 11 h 69"/>
                <a:gd name="T14" fmla="*/ 55 w 69"/>
                <a:gd name="T15" fmla="*/ 44 h 69"/>
                <a:gd name="T16" fmla="*/ 19 w 69"/>
                <a:gd name="T17" fmla="*/ 57 h 69"/>
                <a:gd name="T18" fmla="*/ 18 w 69"/>
                <a:gd name="T19" fmla="*/ 22 h 69"/>
                <a:gd name="T20" fmla="*/ 16 w 69"/>
                <a:gd name="T21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69">
                  <a:moveTo>
                    <a:pt x="16" y="19"/>
                  </a:moveTo>
                  <a:cubicBezTo>
                    <a:pt x="7" y="30"/>
                    <a:pt x="0" y="47"/>
                    <a:pt x="13" y="58"/>
                  </a:cubicBezTo>
                  <a:cubicBezTo>
                    <a:pt x="28" y="69"/>
                    <a:pt x="47" y="58"/>
                    <a:pt x="57" y="47"/>
                  </a:cubicBezTo>
                  <a:cubicBezTo>
                    <a:pt x="66" y="36"/>
                    <a:pt x="69" y="20"/>
                    <a:pt x="57" y="11"/>
                  </a:cubicBezTo>
                  <a:cubicBezTo>
                    <a:pt x="43" y="0"/>
                    <a:pt x="23" y="9"/>
                    <a:pt x="13" y="21"/>
                  </a:cubicBezTo>
                  <a:cubicBezTo>
                    <a:pt x="11" y="22"/>
                    <a:pt x="14" y="25"/>
                    <a:pt x="15" y="23"/>
                  </a:cubicBezTo>
                  <a:cubicBezTo>
                    <a:pt x="24" y="13"/>
                    <a:pt x="37" y="7"/>
                    <a:pt x="50" y="11"/>
                  </a:cubicBezTo>
                  <a:cubicBezTo>
                    <a:pt x="66" y="17"/>
                    <a:pt x="63" y="34"/>
                    <a:pt x="55" y="44"/>
                  </a:cubicBezTo>
                  <a:cubicBezTo>
                    <a:pt x="46" y="55"/>
                    <a:pt x="32" y="62"/>
                    <a:pt x="19" y="57"/>
                  </a:cubicBezTo>
                  <a:cubicBezTo>
                    <a:pt x="2" y="52"/>
                    <a:pt x="10" y="32"/>
                    <a:pt x="18" y="22"/>
                  </a:cubicBezTo>
                  <a:cubicBezTo>
                    <a:pt x="19" y="20"/>
                    <a:pt x="17" y="18"/>
                    <a:pt x="16" y="1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6" name="Freeform 1409"/>
            <p:cNvSpPr/>
            <p:nvPr/>
          </p:nvSpPr>
          <p:spPr bwMode="auto">
            <a:xfrm>
              <a:off x="5035" y="1749"/>
              <a:ext cx="51" cy="46"/>
            </a:xfrm>
            <a:custGeom>
              <a:avLst/>
              <a:gdLst>
                <a:gd name="T0" fmla="*/ 6 w 42"/>
                <a:gd name="T1" fmla="*/ 21 h 38"/>
                <a:gd name="T2" fmla="*/ 27 w 42"/>
                <a:gd name="T3" fmla="*/ 37 h 38"/>
                <a:gd name="T4" fmla="*/ 41 w 42"/>
                <a:gd name="T5" fmla="*/ 23 h 38"/>
                <a:gd name="T6" fmla="*/ 25 w 42"/>
                <a:gd name="T7" fmla="*/ 1 h 38"/>
                <a:gd name="T8" fmla="*/ 2 w 42"/>
                <a:gd name="T9" fmla="*/ 14 h 38"/>
                <a:gd name="T10" fmla="*/ 4 w 42"/>
                <a:gd name="T11" fmla="*/ 15 h 38"/>
                <a:gd name="T12" fmla="*/ 24 w 42"/>
                <a:gd name="T13" fmla="*/ 4 h 38"/>
                <a:gd name="T14" fmla="*/ 38 w 42"/>
                <a:gd name="T15" fmla="*/ 23 h 38"/>
                <a:gd name="T16" fmla="*/ 24 w 42"/>
                <a:gd name="T17" fmla="*/ 34 h 38"/>
                <a:gd name="T18" fmla="*/ 9 w 42"/>
                <a:gd name="T19" fmla="*/ 19 h 38"/>
                <a:gd name="T20" fmla="*/ 6 w 42"/>
                <a:gd name="T21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38">
                  <a:moveTo>
                    <a:pt x="6" y="21"/>
                  </a:moveTo>
                  <a:cubicBezTo>
                    <a:pt x="9" y="30"/>
                    <a:pt x="17" y="37"/>
                    <a:pt x="27" y="37"/>
                  </a:cubicBezTo>
                  <a:cubicBezTo>
                    <a:pt x="35" y="38"/>
                    <a:pt x="41" y="31"/>
                    <a:pt x="41" y="23"/>
                  </a:cubicBezTo>
                  <a:cubicBezTo>
                    <a:pt x="42" y="13"/>
                    <a:pt x="36" y="3"/>
                    <a:pt x="25" y="1"/>
                  </a:cubicBezTo>
                  <a:cubicBezTo>
                    <a:pt x="16" y="0"/>
                    <a:pt x="7" y="6"/>
                    <a:pt x="2" y="14"/>
                  </a:cubicBezTo>
                  <a:cubicBezTo>
                    <a:pt x="0" y="15"/>
                    <a:pt x="3" y="17"/>
                    <a:pt x="4" y="15"/>
                  </a:cubicBezTo>
                  <a:cubicBezTo>
                    <a:pt x="9" y="9"/>
                    <a:pt x="16" y="4"/>
                    <a:pt x="24" y="4"/>
                  </a:cubicBezTo>
                  <a:cubicBezTo>
                    <a:pt x="33" y="4"/>
                    <a:pt x="38" y="14"/>
                    <a:pt x="38" y="23"/>
                  </a:cubicBezTo>
                  <a:cubicBezTo>
                    <a:pt x="38" y="31"/>
                    <a:pt x="31" y="35"/>
                    <a:pt x="24" y="34"/>
                  </a:cubicBezTo>
                  <a:cubicBezTo>
                    <a:pt x="17" y="32"/>
                    <a:pt x="11" y="26"/>
                    <a:pt x="9" y="19"/>
                  </a:cubicBezTo>
                  <a:cubicBezTo>
                    <a:pt x="8" y="17"/>
                    <a:pt x="5" y="19"/>
                    <a:pt x="6" y="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7" name="Freeform 1410"/>
            <p:cNvSpPr/>
            <p:nvPr/>
          </p:nvSpPr>
          <p:spPr bwMode="auto">
            <a:xfrm>
              <a:off x="4837" y="1355"/>
              <a:ext cx="246" cy="201"/>
            </a:xfrm>
            <a:custGeom>
              <a:avLst/>
              <a:gdLst>
                <a:gd name="T0" fmla="*/ 35 w 202"/>
                <a:gd name="T1" fmla="*/ 2 h 165"/>
                <a:gd name="T2" fmla="*/ 7 w 202"/>
                <a:gd name="T3" fmla="*/ 40 h 165"/>
                <a:gd name="T4" fmla="*/ 12 w 202"/>
                <a:gd name="T5" fmla="*/ 79 h 165"/>
                <a:gd name="T6" fmla="*/ 61 w 202"/>
                <a:gd name="T7" fmla="*/ 151 h 165"/>
                <a:gd name="T8" fmla="*/ 148 w 202"/>
                <a:gd name="T9" fmla="*/ 148 h 165"/>
                <a:gd name="T10" fmla="*/ 200 w 202"/>
                <a:gd name="T11" fmla="*/ 84 h 165"/>
                <a:gd name="T12" fmla="*/ 198 w 202"/>
                <a:gd name="T13" fmla="*/ 81 h 165"/>
                <a:gd name="T14" fmla="*/ 159 w 202"/>
                <a:gd name="T15" fmla="*/ 140 h 165"/>
                <a:gd name="T16" fmla="*/ 124 w 202"/>
                <a:gd name="T17" fmla="*/ 151 h 165"/>
                <a:gd name="T18" fmla="*/ 77 w 202"/>
                <a:gd name="T19" fmla="*/ 153 h 165"/>
                <a:gd name="T20" fmla="*/ 19 w 202"/>
                <a:gd name="T21" fmla="*/ 89 h 165"/>
                <a:gd name="T22" fmla="*/ 8 w 202"/>
                <a:gd name="T23" fmla="*/ 45 h 165"/>
                <a:gd name="T24" fmla="*/ 24 w 202"/>
                <a:gd name="T25" fmla="*/ 20 h 165"/>
                <a:gd name="T26" fmla="*/ 37 w 202"/>
                <a:gd name="T27" fmla="*/ 4 h 165"/>
                <a:gd name="T28" fmla="*/ 35 w 202"/>
                <a:gd name="T29" fmla="*/ 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2" h="165">
                  <a:moveTo>
                    <a:pt x="35" y="2"/>
                  </a:moveTo>
                  <a:cubicBezTo>
                    <a:pt x="25" y="13"/>
                    <a:pt x="14" y="26"/>
                    <a:pt x="7" y="40"/>
                  </a:cubicBezTo>
                  <a:cubicBezTo>
                    <a:pt x="0" y="52"/>
                    <a:pt x="9" y="67"/>
                    <a:pt x="12" y="79"/>
                  </a:cubicBezTo>
                  <a:cubicBezTo>
                    <a:pt x="20" y="110"/>
                    <a:pt x="32" y="136"/>
                    <a:pt x="61" y="151"/>
                  </a:cubicBezTo>
                  <a:cubicBezTo>
                    <a:pt x="88" y="165"/>
                    <a:pt x="121" y="156"/>
                    <a:pt x="148" y="148"/>
                  </a:cubicBezTo>
                  <a:cubicBezTo>
                    <a:pt x="177" y="140"/>
                    <a:pt x="181" y="104"/>
                    <a:pt x="200" y="84"/>
                  </a:cubicBezTo>
                  <a:cubicBezTo>
                    <a:pt x="202" y="82"/>
                    <a:pt x="199" y="80"/>
                    <a:pt x="198" y="81"/>
                  </a:cubicBezTo>
                  <a:cubicBezTo>
                    <a:pt x="182" y="98"/>
                    <a:pt x="178" y="125"/>
                    <a:pt x="159" y="140"/>
                  </a:cubicBezTo>
                  <a:cubicBezTo>
                    <a:pt x="150" y="147"/>
                    <a:pt x="135" y="148"/>
                    <a:pt x="124" y="151"/>
                  </a:cubicBezTo>
                  <a:cubicBezTo>
                    <a:pt x="108" y="154"/>
                    <a:pt x="93" y="157"/>
                    <a:pt x="77" y="153"/>
                  </a:cubicBezTo>
                  <a:cubicBezTo>
                    <a:pt x="45" y="147"/>
                    <a:pt x="27" y="120"/>
                    <a:pt x="19" y="89"/>
                  </a:cubicBezTo>
                  <a:cubicBezTo>
                    <a:pt x="14" y="76"/>
                    <a:pt x="6" y="59"/>
                    <a:pt x="8" y="45"/>
                  </a:cubicBezTo>
                  <a:cubicBezTo>
                    <a:pt x="10" y="37"/>
                    <a:pt x="19" y="27"/>
                    <a:pt x="24" y="20"/>
                  </a:cubicBezTo>
                  <a:cubicBezTo>
                    <a:pt x="28" y="15"/>
                    <a:pt x="32" y="9"/>
                    <a:pt x="37" y="4"/>
                  </a:cubicBezTo>
                  <a:cubicBezTo>
                    <a:pt x="39" y="2"/>
                    <a:pt x="37" y="0"/>
                    <a:pt x="35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239" name="Group 1612"/>
          <p:cNvGrpSpPr/>
          <p:nvPr/>
        </p:nvGrpSpPr>
        <p:grpSpPr bwMode="auto">
          <a:xfrm>
            <a:off x="2928943" y="1778113"/>
            <a:ext cx="8288348" cy="3792776"/>
            <a:chOff x="1845" y="1120"/>
            <a:chExt cx="5221" cy="2389"/>
          </a:xfrm>
        </p:grpSpPr>
        <p:sp>
          <p:nvSpPr>
            <p:cNvPr id="2488" name="Freeform 1412"/>
            <p:cNvSpPr/>
            <p:nvPr/>
          </p:nvSpPr>
          <p:spPr bwMode="auto">
            <a:xfrm>
              <a:off x="4972" y="1592"/>
              <a:ext cx="108" cy="98"/>
            </a:xfrm>
            <a:custGeom>
              <a:avLst/>
              <a:gdLst>
                <a:gd name="T0" fmla="*/ 39 w 89"/>
                <a:gd name="T1" fmla="*/ 1 h 81"/>
                <a:gd name="T2" fmla="*/ 19 w 89"/>
                <a:gd name="T3" fmla="*/ 60 h 81"/>
                <a:gd name="T4" fmla="*/ 88 w 89"/>
                <a:gd name="T5" fmla="*/ 35 h 81"/>
                <a:gd name="T6" fmla="*/ 85 w 89"/>
                <a:gd name="T7" fmla="*/ 33 h 81"/>
                <a:gd name="T8" fmla="*/ 34 w 89"/>
                <a:gd name="T9" fmla="*/ 63 h 81"/>
                <a:gd name="T10" fmla="*/ 19 w 89"/>
                <a:gd name="T11" fmla="*/ 27 h 81"/>
                <a:gd name="T12" fmla="*/ 41 w 89"/>
                <a:gd name="T13" fmla="*/ 4 h 81"/>
                <a:gd name="T14" fmla="*/ 39 w 89"/>
                <a:gd name="T15" fmla="*/ 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81">
                  <a:moveTo>
                    <a:pt x="39" y="1"/>
                  </a:moveTo>
                  <a:cubicBezTo>
                    <a:pt x="20" y="11"/>
                    <a:pt x="0" y="41"/>
                    <a:pt x="19" y="60"/>
                  </a:cubicBezTo>
                  <a:cubicBezTo>
                    <a:pt x="39" y="81"/>
                    <a:pt x="73" y="50"/>
                    <a:pt x="88" y="35"/>
                  </a:cubicBezTo>
                  <a:cubicBezTo>
                    <a:pt x="89" y="33"/>
                    <a:pt x="87" y="31"/>
                    <a:pt x="85" y="33"/>
                  </a:cubicBezTo>
                  <a:cubicBezTo>
                    <a:pt x="71" y="46"/>
                    <a:pt x="54" y="63"/>
                    <a:pt x="34" y="63"/>
                  </a:cubicBezTo>
                  <a:cubicBezTo>
                    <a:pt x="13" y="63"/>
                    <a:pt x="12" y="41"/>
                    <a:pt x="19" y="27"/>
                  </a:cubicBezTo>
                  <a:cubicBezTo>
                    <a:pt x="23" y="17"/>
                    <a:pt x="32" y="9"/>
                    <a:pt x="41" y="4"/>
                  </a:cubicBezTo>
                  <a:cubicBezTo>
                    <a:pt x="43" y="3"/>
                    <a:pt x="41" y="0"/>
                    <a:pt x="39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9" name="Freeform 1413"/>
            <p:cNvSpPr/>
            <p:nvPr/>
          </p:nvSpPr>
          <p:spPr bwMode="auto">
            <a:xfrm>
              <a:off x="5023" y="1760"/>
              <a:ext cx="46" cy="52"/>
            </a:xfrm>
            <a:custGeom>
              <a:avLst/>
              <a:gdLst>
                <a:gd name="T0" fmla="*/ 12 w 38"/>
                <a:gd name="T1" fmla="*/ 2 h 43"/>
                <a:gd name="T2" fmla="*/ 10 w 38"/>
                <a:gd name="T3" fmla="*/ 35 h 43"/>
                <a:gd name="T4" fmla="*/ 37 w 38"/>
                <a:gd name="T5" fmla="*/ 22 h 43"/>
                <a:gd name="T6" fmla="*/ 35 w 38"/>
                <a:gd name="T7" fmla="*/ 20 h 43"/>
                <a:gd name="T8" fmla="*/ 12 w 38"/>
                <a:gd name="T9" fmla="*/ 32 h 43"/>
                <a:gd name="T10" fmla="*/ 14 w 38"/>
                <a:gd name="T11" fmla="*/ 3 h 43"/>
                <a:gd name="T12" fmla="*/ 12 w 38"/>
                <a:gd name="T13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43">
                  <a:moveTo>
                    <a:pt x="12" y="2"/>
                  </a:moveTo>
                  <a:cubicBezTo>
                    <a:pt x="7" y="10"/>
                    <a:pt x="0" y="27"/>
                    <a:pt x="10" y="35"/>
                  </a:cubicBezTo>
                  <a:cubicBezTo>
                    <a:pt x="19" y="43"/>
                    <a:pt x="32" y="29"/>
                    <a:pt x="37" y="22"/>
                  </a:cubicBezTo>
                  <a:cubicBezTo>
                    <a:pt x="38" y="21"/>
                    <a:pt x="36" y="18"/>
                    <a:pt x="35" y="20"/>
                  </a:cubicBezTo>
                  <a:cubicBezTo>
                    <a:pt x="31" y="26"/>
                    <a:pt x="20" y="39"/>
                    <a:pt x="12" y="32"/>
                  </a:cubicBezTo>
                  <a:cubicBezTo>
                    <a:pt x="4" y="26"/>
                    <a:pt x="11" y="10"/>
                    <a:pt x="14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0" name="Freeform 1414"/>
            <p:cNvSpPr/>
            <p:nvPr/>
          </p:nvSpPr>
          <p:spPr bwMode="auto">
            <a:xfrm>
              <a:off x="5038" y="1779"/>
              <a:ext cx="8" cy="11"/>
            </a:xfrm>
            <a:custGeom>
              <a:avLst/>
              <a:gdLst>
                <a:gd name="T0" fmla="*/ 4 w 7"/>
                <a:gd name="T1" fmla="*/ 7 h 9"/>
                <a:gd name="T2" fmla="*/ 7 w 7"/>
                <a:gd name="T3" fmla="*/ 3 h 9"/>
                <a:gd name="T4" fmla="*/ 4 w 7"/>
                <a:gd name="T5" fmla="*/ 1 h 9"/>
                <a:gd name="T6" fmla="*/ 1 w 7"/>
                <a:gd name="T7" fmla="*/ 6 h 9"/>
                <a:gd name="T8" fmla="*/ 4 w 7"/>
                <a:gd name="T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9">
                  <a:moveTo>
                    <a:pt x="4" y="7"/>
                  </a:moveTo>
                  <a:cubicBezTo>
                    <a:pt x="5" y="6"/>
                    <a:pt x="6" y="5"/>
                    <a:pt x="7" y="3"/>
                  </a:cubicBezTo>
                  <a:cubicBezTo>
                    <a:pt x="7" y="1"/>
                    <a:pt x="5" y="0"/>
                    <a:pt x="4" y="1"/>
                  </a:cubicBezTo>
                  <a:cubicBezTo>
                    <a:pt x="3" y="3"/>
                    <a:pt x="2" y="4"/>
                    <a:pt x="1" y="6"/>
                  </a:cubicBezTo>
                  <a:cubicBezTo>
                    <a:pt x="0" y="7"/>
                    <a:pt x="3" y="9"/>
                    <a:pt x="4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1" name="Freeform 1415"/>
            <p:cNvSpPr/>
            <p:nvPr/>
          </p:nvSpPr>
          <p:spPr bwMode="auto">
            <a:xfrm>
              <a:off x="5027" y="1798"/>
              <a:ext cx="5" cy="3"/>
            </a:xfrm>
            <a:custGeom>
              <a:avLst/>
              <a:gdLst>
                <a:gd name="T0" fmla="*/ 2 w 4"/>
                <a:gd name="T1" fmla="*/ 3 h 3"/>
                <a:gd name="T2" fmla="*/ 2 w 4"/>
                <a:gd name="T3" fmla="*/ 0 h 3"/>
                <a:gd name="T4" fmla="*/ 2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4" y="3"/>
                    <a:pt x="4" y="0"/>
                    <a:pt x="2" y="0"/>
                  </a:cubicBezTo>
                  <a:cubicBezTo>
                    <a:pt x="0" y="0"/>
                    <a:pt x="0" y="3"/>
                    <a:pt x="2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2" name="Freeform 1416"/>
            <p:cNvSpPr/>
            <p:nvPr/>
          </p:nvSpPr>
          <p:spPr bwMode="auto">
            <a:xfrm>
              <a:off x="5039" y="1779"/>
              <a:ext cx="22" cy="22"/>
            </a:xfrm>
            <a:custGeom>
              <a:avLst/>
              <a:gdLst>
                <a:gd name="T0" fmla="*/ 4 w 18"/>
                <a:gd name="T1" fmla="*/ 16 h 18"/>
                <a:gd name="T2" fmla="*/ 16 w 18"/>
                <a:gd name="T3" fmla="*/ 3 h 18"/>
                <a:gd name="T4" fmla="*/ 14 w 18"/>
                <a:gd name="T5" fmla="*/ 1 h 18"/>
                <a:gd name="T6" fmla="*/ 2 w 18"/>
                <a:gd name="T7" fmla="*/ 14 h 18"/>
                <a:gd name="T8" fmla="*/ 4 w 18"/>
                <a:gd name="T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8">
                  <a:moveTo>
                    <a:pt x="4" y="16"/>
                  </a:moveTo>
                  <a:cubicBezTo>
                    <a:pt x="8" y="13"/>
                    <a:pt x="13" y="8"/>
                    <a:pt x="16" y="3"/>
                  </a:cubicBezTo>
                  <a:cubicBezTo>
                    <a:pt x="18" y="1"/>
                    <a:pt x="15" y="0"/>
                    <a:pt x="14" y="1"/>
                  </a:cubicBezTo>
                  <a:cubicBezTo>
                    <a:pt x="10" y="6"/>
                    <a:pt x="6" y="10"/>
                    <a:pt x="2" y="14"/>
                  </a:cubicBezTo>
                  <a:cubicBezTo>
                    <a:pt x="0" y="15"/>
                    <a:pt x="2" y="18"/>
                    <a:pt x="4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3" name="Freeform 1417"/>
            <p:cNvSpPr/>
            <p:nvPr/>
          </p:nvSpPr>
          <p:spPr bwMode="auto">
            <a:xfrm>
              <a:off x="5013" y="1634"/>
              <a:ext cx="33" cy="42"/>
            </a:xfrm>
            <a:custGeom>
              <a:avLst/>
              <a:gdLst>
                <a:gd name="T0" fmla="*/ 17 w 27"/>
                <a:gd name="T1" fmla="*/ 20 h 34"/>
                <a:gd name="T2" fmla="*/ 26 w 27"/>
                <a:gd name="T3" fmla="*/ 3 h 34"/>
                <a:gd name="T4" fmla="*/ 24 w 27"/>
                <a:gd name="T5" fmla="*/ 1 h 34"/>
                <a:gd name="T6" fmla="*/ 1 w 27"/>
                <a:gd name="T7" fmla="*/ 30 h 34"/>
                <a:gd name="T8" fmla="*/ 3 w 27"/>
                <a:gd name="T9" fmla="*/ 33 h 34"/>
                <a:gd name="T10" fmla="*/ 26 w 27"/>
                <a:gd name="T11" fmla="*/ 4 h 34"/>
                <a:gd name="T12" fmla="*/ 24 w 27"/>
                <a:gd name="T13" fmla="*/ 2 h 34"/>
                <a:gd name="T14" fmla="*/ 14 w 27"/>
                <a:gd name="T15" fmla="*/ 18 h 34"/>
                <a:gd name="T16" fmla="*/ 17 w 27"/>
                <a:gd name="T17" fmla="*/ 2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34">
                  <a:moveTo>
                    <a:pt x="17" y="20"/>
                  </a:moveTo>
                  <a:cubicBezTo>
                    <a:pt x="21" y="14"/>
                    <a:pt x="24" y="9"/>
                    <a:pt x="26" y="3"/>
                  </a:cubicBezTo>
                  <a:cubicBezTo>
                    <a:pt x="27" y="2"/>
                    <a:pt x="25" y="0"/>
                    <a:pt x="24" y="1"/>
                  </a:cubicBezTo>
                  <a:cubicBezTo>
                    <a:pt x="15" y="10"/>
                    <a:pt x="9" y="21"/>
                    <a:pt x="1" y="30"/>
                  </a:cubicBezTo>
                  <a:cubicBezTo>
                    <a:pt x="0" y="32"/>
                    <a:pt x="2" y="34"/>
                    <a:pt x="3" y="33"/>
                  </a:cubicBezTo>
                  <a:cubicBezTo>
                    <a:pt x="11" y="23"/>
                    <a:pt x="18" y="13"/>
                    <a:pt x="26" y="4"/>
                  </a:cubicBezTo>
                  <a:cubicBezTo>
                    <a:pt x="25" y="3"/>
                    <a:pt x="24" y="2"/>
                    <a:pt x="24" y="2"/>
                  </a:cubicBezTo>
                  <a:cubicBezTo>
                    <a:pt x="21" y="8"/>
                    <a:pt x="18" y="13"/>
                    <a:pt x="14" y="18"/>
                  </a:cubicBezTo>
                  <a:cubicBezTo>
                    <a:pt x="13" y="20"/>
                    <a:pt x="16" y="21"/>
                    <a:pt x="17" y="2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4" name="Freeform 1418"/>
            <p:cNvSpPr/>
            <p:nvPr/>
          </p:nvSpPr>
          <p:spPr bwMode="auto">
            <a:xfrm>
              <a:off x="4996" y="1645"/>
              <a:ext cx="22" cy="33"/>
            </a:xfrm>
            <a:custGeom>
              <a:avLst/>
              <a:gdLst>
                <a:gd name="T0" fmla="*/ 15 w 18"/>
                <a:gd name="T1" fmla="*/ 2 h 27"/>
                <a:gd name="T2" fmla="*/ 1 w 18"/>
                <a:gd name="T3" fmla="*/ 23 h 27"/>
                <a:gd name="T4" fmla="*/ 4 w 18"/>
                <a:gd name="T5" fmla="*/ 25 h 27"/>
                <a:gd name="T6" fmla="*/ 17 w 18"/>
                <a:gd name="T7" fmla="*/ 3 h 27"/>
                <a:gd name="T8" fmla="*/ 15 w 18"/>
                <a:gd name="T9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7">
                  <a:moveTo>
                    <a:pt x="15" y="2"/>
                  </a:moveTo>
                  <a:cubicBezTo>
                    <a:pt x="10" y="9"/>
                    <a:pt x="5" y="16"/>
                    <a:pt x="1" y="23"/>
                  </a:cubicBezTo>
                  <a:cubicBezTo>
                    <a:pt x="0" y="25"/>
                    <a:pt x="3" y="27"/>
                    <a:pt x="4" y="25"/>
                  </a:cubicBezTo>
                  <a:cubicBezTo>
                    <a:pt x="8" y="17"/>
                    <a:pt x="13" y="10"/>
                    <a:pt x="17" y="3"/>
                  </a:cubicBezTo>
                  <a:cubicBezTo>
                    <a:pt x="18" y="2"/>
                    <a:pt x="16" y="0"/>
                    <a:pt x="15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5" name="Freeform 1419"/>
            <p:cNvSpPr/>
            <p:nvPr/>
          </p:nvSpPr>
          <p:spPr bwMode="auto">
            <a:xfrm>
              <a:off x="4986" y="1629"/>
              <a:ext cx="32" cy="31"/>
            </a:xfrm>
            <a:custGeom>
              <a:avLst/>
              <a:gdLst>
                <a:gd name="T0" fmla="*/ 23 w 26"/>
                <a:gd name="T1" fmla="*/ 2 h 25"/>
                <a:gd name="T2" fmla="*/ 2 w 26"/>
                <a:gd name="T3" fmla="*/ 21 h 25"/>
                <a:gd name="T4" fmla="*/ 2 w 26"/>
                <a:gd name="T5" fmla="*/ 24 h 25"/>
                <a:gd name="T6" fmla="*/ 25 w 26"/>
                <a:gd name="T7" fmla="*/ 4 h 25"/>
                <a:gd name="T8" fmla="*/ 23 w 26"/>
                <a:gd name="T9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5">
                  <a:moveTo>
                    <a:pt x="23" y="2"/>
                  </a:moveTo>
                  <a:cubicBezTo>
                    <a:pt x="16" y="8"/>
                    <a:pt x="10" y="18"/>
                    <a:pt x="2" y="21"/>
                  </a:cubicBezTo>
                  <a:cubicBezTo>
                    <a:pt x="0" y="22"/>
                    <a:pt x="1" y="25"/>
                    <a:pt x="2" y="24"/>
                  </a:cubicBezTo>
                  <a:cubicBezTo>
                    <a:pt x="12" y="20"/>
                    <a:pt x="18" y="11"/>
                    <a:pt x="25" y="4"/>
                  </a:cubicBezTo>
                  <a:cubicBezTo>
                    <a:pt x="26" y="2"/>
                    <a:pt x="24" y="0"/>
                    <a:pt x="23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6" name="Freeform 1420"/>
            <p:cNvSpPr/>
            <p:nvPr/>
          </p:nvSpPr>
          <p:spPr bwMode="auto">
            <a:xfrm>
              <a:off x="4985" y="1616"/>
              <a:ext cx="31" cy="24"/>
            </a:xfrm>
            <a:custGeom>
              <a:avLst/>
              <a:gdLst>
                <a:gd name="T0" fmla="*/ 21 w 25"/>
                <a:gd name="T1" fmla="*/ 1 h 20"/>
                <a:gd name="T2" fmla="*/ 2 w 25"/>
                <a:gd name="T3" fmla="*/ 16 h 20"/>
                <a:gd name="T4" fmla="*/ 4 w 25"/>
                <a:gd name="T5" fmla="*/ 19 h 20"/>
                <a:gd name="T6" fmla="*/ 23 w 25"/>
                <a:gd name="T7" fmla="*/ 3 h 20"/>
                <a:gd name="T8" fmla="*/ 21 w 25"/>
                <a:gd name="T9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0">
                  <a:moveTo>
                    <a:pt x="21" y="1"/>
                  </a:moveTo>
                  <a:cubicBezTo>
                    <a:pt x="15" y="6"/>
                    <a:pt x="9" y="13"/>
                    <a:pt x="2" y="16"/>
                  </a:cubicBezTo>
                  <a:cubicBezTo>
                    <a:pt x="0" y="17"/>
                    <a:pt x="2" y="20"/>
                    <a:pt x="4" y="19"/>
                  </a:cubicBezTo>
                  <a:cubicBezTo>
                    <a:pt x="12" y="16"/>
                    <a:pt x="17" y="9"/>
                    <a:pt x="23" y="3"/>
                  </a:cubicBezTo>
                  <a:cubicBezTo>
                    <a:pt x="25" y="2"/>
                    <a:pt x="23" y="0"/>
                    <a:pt x="21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7" name="Freeform 1421"/>
            <p:cNvSpPr/>
            <p:nvPr/>
          </p:nvSpPr>
          <p:spPr bwMode="auto">
            <a:xfrm>
              <a:off x="5007" y="1495"/>
              <a:ext cx="29" cy="48"/>
            </a:xfrm>
            <a:custGeom>
              <a:avLst/>
              <a:gdLst>
                <a:gd name="T0" fmla="*/ 20 w 24"/>
                <a:gd name="T1" fmla="*/ 2 h 39"/>
                <a:gd name="T2" fmla="*/ 1 w 24"/>
                <a:gd name="T3" fmla="*/ 35 h 39"/>
                <a:gd name="T4" fmla="*/ 4 w 24"/>
                <a:gd name="T5" fmla="*/ 37 h 39"/>
                <a:gd name="T6" fmla="*/ 23 w 24"/>
                <a:gd name="T7" fmla="*/ 4 h 39"/>
                <a:gd name="T8" fmla="*/ 20 w 24"/>
                <a:gd name="T9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9">
                  <a:moveTo>
                    <a:pt x="20" y="2"/>
                  </a:moveTo>
                  <a:cubicBezTo>
                    <a:pt x="14" y="13"/>
                    <a:pt x="8" y="24"/>
                    <a:pt x="1" y="35"/>
                  </a:cubicBezTo>
                  <a:cubicBezTo>
                    <a:pt x="0" y="37"/>
                    <a:pt x="3" y="39"/>
                    <a:pt x="4" y="37"/>
                  </a:cubicBezTo>
                  <a:cubicBezTo>
                    <a:pt x="10" y="26"/>
                    <a:pt x="17" y="15"/>
                    <a:pt x="23" y="4"/>
                  </a:cubicBezTo>
                  <a:cubicBezTo>
                    <a:pt x="24" y="2"/>
                    <a:pt x="21" y="0"/>
                    <a:pt x="2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8" name="Freeform 1422"/>
            <p:cNvSpPr/>
            <p:nvPr/>
          </p:nvSpPr>
          <p:spPr bwMode="auto">
            <a:xfrm>
              <a:off x="4988" y="1499"/>
              <a:ext cx="34" cy="50"/>
            </a:xfrm>
            <a:custGeom>
              <a:avLst/>
              <a:gdLst>
                <a:gd name="T0" fmla="*/ 24 w 28"/>
                <a:gd name="T1" fmla="*/ 2 h 41"/>
                <a:gd name="T2" fmla="*/ 10 w 28"/>
                <a:gd name="T3" fmla="*/ 22 h 41"/>
                <a:gd name="T4" fmla="*/ 1 w 28"/>
                <a:gd name="T5" fmla="*/ 39 h 41"/>
                <a:gd name="T6" fmla="*/ 4 w 28"/>
                <a:gd name="T7" fmla="*/ 38 h 41"/>
                <a:gd name="T8" fmla="*/ 7 w 28"/>
                <a:gd name="T9" fmla="*/ 31 h 41"/>
                <a:gd name="T10" fmla="*/ 15 w 28"/>
                <a:gd name="T11" fmla="*/ 21 h 41"/>
                <a:gd name="T12" fmla="*/ 27 w 28"/>
                <a:gd name="T13" fmla="*/ 4 h 41"/>
                <a:gd name="T14" fmla="*/ 24 w 28"/>
                <a:gd name="T15" fmla="*/ 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41">
                  <a:moveTo>
                    <a:pt x="24" y="2"/>
                  </a:moveTo>
                  <a:cubicBezTo>
                    <a:pt x="20" y="9"/>
                    <a:pt x="15" y="16"/>
                    <a:pt x="10" y="22"/>
                  </a:cubicBezTo>
                  <a:cubicBezTo>
                    <a:pt x="7" y="26"/>
                    <a:pt x="0" y="34"/>
                    <a:pt x="1" y="39"/>
                  </a:cubicBezTo>
                  <a:cubicBezTo>
                    <a:pt x="1" y="41"/>
                    <a:pt x="4" y="40"/>
                    <a:pt x="4" y="38"/>
                  </a:cubicBezTo>
                  <a:cubicBezTo>
                    <a:pt x="4" y="36"/>
                    <a:pt x="7" y="33"/>
                    <a:pt x="7" y="31"/>
                  </a:cubicBezTo>
                  <a:cubicBezTo>
                    <a:pt x="10" y="28"/>
                    <a:pt x="12" y="25"/>
                    <a:pt x="15" y="21"/>
                  </a:cubicBezTo>
                  <a:cubicBezTo>
                    <a:pt x="18" y="16"/>
                    <a:pt x="23" y="10"/>
                    <a:pt x="27" y="4"/>
                  </a:cubicBezTo>
                  <a:cubicBezTo>
                    <a:pt x="28" y="2"/>
                    <a:pt x="25" y="0"/>
                    <a:pt x="24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9" name="Freeform 1423"/>
            <p:cNvSpPr/>
            <p:nvPr/>
          </p:nvSpPr>
          <p:spPr bwMode="auto">
            <a:xfrm>
              <a:off x="4971" y="1515"/>
              <a:ext cx="28" cy="34"/>
            </a:xfrm>
            <a:custGeom>
              <a:avLst/>
              <a:gdLst>
                <a:gd name="T0" fmla="*/ 19 w 23"/>
                <a:gd name="T1" fmla="*/ 2 h 28"/>
                <a:gd name="T2" fmla="*/ 2 w 23"/>
                <a:gd name="T3" fmla="*/ 24 h 28"/>
                <a:gd name="T4" fmla="*/ 4 w 23"/>
                <a:gd name="T5" fmla="*/ 27 h 28"/>
                <a:gd name="T6" fmla="*/ 22 w 23"/>
                <a:gd name="T7" fmla="*/ 4 h 28"/>
                <a:gd name="T8" fmla="*/ 19 w 23"/>
                <a:gd name="T9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8">
                  <a:moveTo>
                    <a:pt x="19" y="2"/>
                  </a:moveTo>
                  <a:cubicBezTo>
                    <a:pt x="14" y="10"/>
                    <a:pt x="8" y="17"/>
                    <a:pt x="2" y="24"/>
                  </a:cubicBezTo>
                  <a:cubicBezTo>
                    <a:pt x="0" y="26"/>
                    <a:pt x="2" y="28"/>
                    <a:pt x="4" y="27"/>
                  </a:cubicBezTo>
                  <a:cubicBezTo>
                    <a:pt x="10" y="19"/>
                    <a:pt x="16" y="12"/>
                    <a:pt x="22" y="4"/>
                  </a:cubicBezTo>
                  <a:cubicBezTo>
                    <a:pt x="23" y="2"/>
                    <a:pt x="20" y="0"/>
                    <a:pt x="19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0" name="Freeform 1424"/>
            <p:cNvSpPr/>
            <p:nvPr/>
          </p:nvSpPr>
          <p:spPr bwMode="auto">
            <a:xfrm>
              <a:off x="4949" y="1515"/>
              <a:ext cx="36" cy="41"/>
            </a:xfrm>
            <a:custGeom>
              <a:avLst/>
              <a:gdLst>
                <a:gd name="T0" fmla="*/ 26 w 30"/>
                <a:gd name="T1" fmla="*/ 2 h 34"/>
                <a:gd name="T2" fmla="*/ 2 w 30"/>
                <a:gd name="T3" fmla="*/ 30 h 34"/>
                <a:gd name="T4" fmla="*/ 4 w 30"/>
                <a:gd name="T5" fmla="*/ 32 h 34"/>
                <a:gd name="T6" fmla="*/ 29 w 30"/>
                <a:gd name="T7" fmla="*/ 4 h 34"/>
                <a:gd name="T8" fmla="*/ 26 w 30"/>
                <a:gd name="T9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4">
                  <a:moveTo>
                    <a:pt x="26" y="2"/>
                  </a:moveTo>
                  <a:cubicBezTo>
                    <a:pt x="18" y="11"/>
                    <a:pt x="11" y="22"/>
                    <a:pt x="2" y="30"/>
                  </a:cubicBezTo>
                  <a:cubicBezTo>
                    <a:pt x="0" y="31"/>
                    <a:pt x="3" y="34"/>
                    <a:pt x="4" y="32"/>
                  </a:cubicBezTo>
                  <a:cubicBezTo>
                    <a:pt x="14" y="24"/>
                    <a:pt x="20" y="13"/>
                    <a:pt x="29" y="4"/>
                  </a:cubicBezTo>
                  <a:cubicBezTo>
                    <a:pt x="30" y="2"/>
                    <a:pt x="28" y="0"/>
                    <a:pt x="26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1" name="Freeform 1425"/>
            <p:cNvSpPr/>
            <p:nvPr/>
          </p:nvSpPr>
          <p:spPr bwMode="auto">
            <a:xfrm>
              <a:off x="4974" y="1499"/>
              <a:ext cx="6" cy="4"/>
            </a:xfrm>
            <a:custGeom>
              <a:avLst/>
              <a:gdLst>
                <a:gd name="T0" fmla="*/ 3 w 5"/>
                <a:gd name="T1" fmla="*/ 3 h 3"/>
                <a:gd name="T2" fmla="*/ 3 w 5"/>
                <a:gd name="T3" fmla="*/ 0 h 3"/>
                <a:gd name="T4" fmla="*/ 3 w 5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3" y="3"/>
                  </a:moveTo>
                  <a:cubicBezTo>
                    <a:pt x="5" y="3"/>
                    <a:pt x="5" y="0"/>
                    <a:pt x="3" y="0"/>
                  </a:cubicBezTo>
                  <a:cubicBezTo>
                    <a:pt x="0" y="0"/>
                    <a:pt x="0" y="3"/>
                    <a:pt x="3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2" name="Freeform 1426"/>
            <p:cNvSpPr/>
            <p:nvPr/>
          </p:nvSpPr>
          <p:spPr bwMode="auto">
            <a:xfrm>
              <a:off x="4921" y="1520"/>
              <a:ext cx="24" cy="29"/>
            </a:xfrm>
            <a:custGeom>
              <a:avLst/>
              <a:gdLst>
                <a:gd name="T0" fmla="*/ 17 w 20"/>
                <a:gd name="T1" fmla="*/ 2 h 24"/>
                <a:gd name="T2" fmla="*/ 1 w 20"/>
                <a:gd name="T3" fmla="*/ 21 h 24"/>
                <a:gd name="T4" fmla="*/ 4 w 20"/>
                <a:gd name="T5" fmla="*/ 22 h 24"/>
                <a:gd name="T6" fmla="*/ 19 w 20"/>
                <a:gd name="T7" fmla="*/ 4 h 24"/>
                <a:gd name="T8" fmla="*/ 17 w 20"/>
                <a:gd name="T9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4">
                  <a:moveTo>
                    <a:pt x="17" y="2"/>
                  </a:moveTo>
                  <a:cubicBezTo>
                    <a:pt x="11" y="8"/>
                    <a:pt x="6" y="14"/>
                    <a:pt x="1" y="21"/>
                  </a:cubicBezTo>
                  <a:cubicBezTo>
                    <a:pt x="0" y="22"/>
                    <a:pt x="3" y="24"/>
                    <a:pt x="4" y="22"/>
                  </a:cubicBezTo>
                  <a:cubicBezTo>
                    <a:pt x="9" y="16"/>
                    <a:pt x="13" y="10"/>
                    <a:pt x="19" y="4"/>
                  </a:cubicBezTo>
                  <a:cubicBezTo>
                    <a:pt x="20" y="3"/>
                    <a:pt x="18" y="0"/>
                    <a:pt x="17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3" name="Freeform 1427"/>
            <p:cNvSpPr/>
            <p:nvPr/>
          </p:nvSpPr>
          <p:spPr bwMode="auto">
            <a:xfrm>
              <a:off x="4907" y="1519"/>
              <a:ext cx="28" cy="29"/>
            </a:xfrm>
            <a:custGeom>
              <a:avLst/>
              <a:gdLst>
                <a:gd name="T0" fmla="*/ 19 w 23"/>
                <a:gd name="T1" fmla="*/ 1 h 24"/>
                <a:gd name="T2" fmla="*/ 2 w 23"/>
                <a:gd name="T3" fmla="*/ 20 h 24"/>
                <a:gd name="T4" fmla="*/ 4 w 23"/>
                <a:gd name="T5" fmla="*/ 23 h 24"/>
                <a:gd name="T6" fmla="*/ 22 w 23"/>
                <a:gd name="T7" fmla="*/ 4 h 24"/>
                <a:gd name="T8" fmla="*/ 19 w 23"/>
                <a:gd name="T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19" y="1"/>
                  </a:moveTo>
                  <a:cubicBezTo>
                    <a:pt x="14" y="8"/>
                    <a:pt x="9" y="15"/>
                    <a:pt x="2" y="20"/>
                  </a:cubicBezTo>
                  <a:cubicBezTo>
                    <a:pt x="0" y="21"/>
                    <a:pt x="2" y="24"/>
                    <a:pt x="4" y="23"/>
                  </a:cubicBezTo>
                  <a:cubicBezTo>
                    <a:pt x="11" y="17"/>
                    <a:pt x="16" y="11"/>
                    <a:pt x="22" y="4"/>
                  </a:cubicBezTo>
                  <a:cubicBezTo>
                    <a:pt x="23" y="2"/>
                    <a:pt x="21" y="0"/>
                    <a:pt x="19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4" name="Freeform 1428"/>
            <p:cNvSpPr/>
            <p:nvPr/>
          </p:nvSpPr>
          <p:spPr bwMode="auto">
            <a:xfrm>
              <a:off x="4963" y="1508"/>
              <a:ext cx="5" cy="3"/>
            </a:xfrm>
            <a:custGeom>
              <a:avLst/>
              <a:gdLst>
                <a:gd name="T0" fmla="*/ 2 w 4"/>
                <a:gd name="T1" fmla="*/ 3 h 3"/>
                <a:gd name="T2" fmla="*/ 2 w 4"/>
                <a:gd name="T3" fmla="*/ 0 h 3"/>
                <a:gd name="T4" fmla="*/ 2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4" y="3"/>
                    <a:pt x="4" y="0"/>
                    <a:pt x="2" y="0"/>
                  </a:cubicBezTo>
                  <a:cubicBezTo>
                    <a:pt x="0" y="0"/>
                    <a:pt x="0" y="3"/>
                    <a:pt x="2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5" name="Freeform 1429"/>
            <p:cNvSpPr/>
            <p:nvPr/>
          </p:nvSpPr>
          <p:spPr bwMode="auto">
            <a:xfrm>
              <a:off x="4944" y="1494"/>
              <a:ext cx="33" cy="48"/>
            </a:xfrm>
            <a:custGeom>
              <a:avLst/>
              <a:gdLst>
                <a:gd name="T0" fmla="*/ 4 w 27"/>
                <a:gd name="T1" fmla="*/ 38 h 39"/>
                <a:gd name="T2" fmla="*/ 26 w 27"/>
                <a:gd name="T3" fmla="*/ 3 h 39"/>
                <a:gd name="T4" fmla="*/ 23 w 27"/>
                <a:gd name="T5" fmla="*/ 2 h 39"/>
                <a:gd name="T6" fmla="*/ 2 w 27"/>
                <a:gd name="T7" fmla="*/ 36 h 39"/>
                <a:gd name="T8" fmla="*/ 4 w 27"/>
                <a:gd name="T9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4" y="38"/>
                  </a:moveTo>
                  <a:cubicBezTo>
                    <a:pt x="12" y="26"/>
                    <a:pt x="21" y="16"/>
                    <a:pt x="26" y="3"/>
                  </a:cubicBezTo>
                  <a:cubicBezTo>
                    <a:pt x="27" y="1"/>
                    <a:pt x="24" y="0"/>
                    <a:pt x="23" y="2"/>
                  </a:cubicBezTo>
                  <a:cubicBezTo>
                    <a:pt x="18" y="15"/>
                    <a:pt x="9" y="25"/>
                    <a:pt x="2" y="36"/>
                  </a:cubicBezTo>
                  <a:cubicBezTo>
                    <a:pt x="0" y="38"/>
                    <a:pt x="3" y="39"/>
                    <a:pt x="4" y="3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6" name="Freeform 1430"/>
            <p:cNvSpPr/>
            <p:nvPr/>
          </p:nvSpPr>
          <p:spPr bwMode="auto">
            <a:xfrm>
              <a:off x="4893" y="1477"/>
              <a:ext cx="42" cy="50"/>
            </a:xfrm>
            <a:custGeom>
              <a:avLst/>
              <a:gdLst>
                <a:gd name="T0" fmla="*/ 4 w 35"/>
                <a:gd name="T1" fmla="*/ 39 h 41"/>
                <a:gd name="T2" fmla="*/ 34 w 35"/>
                <a:gd name="T3" fmla="*/ 4 h 41"/>
                <a:gd name="T4" fmla="*/ 31 w 35"/>
                <a:gd name="T5" fmla="*/ 1 h 41"/>
                <a:gd name="T6" fmla="*/ 1 w 35"/>
                <a:gd name="T7" fmla="*/ 37 h 41"/>
                <a:gd name="T8" fmla="*/ 4 w 35"/>
                <a:gd name="T9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41">
                  <a:moveTo>
                    <a:pt x="4" y="39"/>
                  </a:moveTo>
                  <a:cubicBezTo>
                    <a:pt x="14" y="27"/>
                    <a:pt x="23" y="14"/>
                    <a:pt x="34" y="4"/>
                  </a:cubicBezTo>
                  <a:cubicBezTo>
                    <a:pt x="35" y="2"/>
                    <a:pt x="33" y="0"/>
                    <a:pt x="31" y="1"/>
                  </a:cubicBezTo>
                  <a:cubicBezTo>
                    <a:pt x="20" y="12"/>
                    <a:pt x="11" y="25"/>
                    <a:pt x="1" y="37"/>
                  </a:cubicBezTo>
                  <a:cubicBezTo>
                    <a:pt x="0" y="38"/>
                    <a:pt x="2" y="41"/>
                    <a:pt x="4" y="3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7" name="Freeform 1431"/>
            <p:cNvSpPr/>
            <p:nvPr/>
          </p:nvSpPr>
          <p:spPr bwMode="auto">
            <a:xfrm>
              <a:off x="4887" y="1470"/>
              <a:ext cx="39" cy="42"/>
            </a:xfrm>
            <a:custGeom>
              <a:avLst/>
              <a:gdLst>
                <a:gd name="T0" fmla="*/ 3 w 32"/>
                <a:gd name="T1" fmla="*/ 34 h 35"/>
                <a:gd name="T2" fmla="*/ 31 w 32"/>
                <a:gd name="T3" fmla="*/ 3 h 35"/>
                <a:gd name="T4" fmla="*/ 28 w 32"/>
                <a:gd name="T5" fmla="*/ 2 h 35"/>
                <a:gd name="T6" fmla="*/ 1 w 32"/>
                <a:gd name="T7" fmla="*/ 31 h 35"/>
                <a:gd name="T8" fmla="*/ 3 w 32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5">
                  <a:moveTo>
                    <a:pt x="3" y="34"/>
                  </a:moveTo>
                  <a:cubicBezTo>
                    <a:pt x="14" y="26"/>
                    <a:pt x="26" y="16"/>
                    <a:pt x="31" y="3"/>
                  </a:cubicBezTo>
                  <a:cubicBezTo>
                    <a:pt x="32" y="1"/>
                    <a:pt x="29" y="0"/>
                    <a:pt x="28" y="2"/>
                  </a:cubicBezTo>
                  <a:cubicBezTo>
                    <a:pt x="23" y="14"/>
                    <a:pt x="11" y="24"/>
                    <a:pt x="1" y="31"/>
                  </a:cubicBezTo>
                  <a:cubicBezTo>
                    <a:pt x="0" y="32"/>
                    <a:pt x="1" y="35"/>
                    <a:pt x="3" y="3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8" name="Freeform 1432"/>
            <p:cNvSpPr/>
            <p:nvPr/>
          </p:nvSpPr>
          <p:spPr bwMode="auto">
            <a:xfrm>
              <a:off x="4874" y="1461"/>
              <a:ext cx="31" cy="38"/>
            </a:xfrm>
            <a:custGeom>
              <a:avLst/>
              <a:gdLst>
                <a:gd name="T0" fmla="*/ 4 w 25"/>
                <a:gd name="T1" fmla="*/ 29 h 31"/>
                <a:gd name="T2" fmla="*/ 24 w 25"/>
                <a:gd name="T3" fmla="*/ 3 h 31"/>
                <a:gd name="T4" fmla="*/ 22 w 25"/>
                <a:gd name="T5" fmla="*/ 2 h 31"/>
                <a:gd name="T6" fmla="*/ 1 w 25"/>
                <a:gd name="T7" fmla="*/ 27 h 31"/>
                <a:gd name="T8" fmla="*/ 4 w 25"/>
                <a:gd name="T9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1">
                  <a:moveTo>
                    <a:pt x="4" y="29"/>
                  </a:moveTo>
                  <a:cubicBezTo>
                    <a:pt x="11" y="21"/>
                    <a:pt x="18" y="13"/>
                    <a:pt x="24" y="3"/>
                  </a:cubicBezTo>
                  <a:cubicBezTo>
                    <a:pt x="25" y="2"/>
                    <a:pt x="23" y="0"/>
                    <a:pt x="22" y="2"/>
                  </a:cubicBezTo>
                  <a:cubicBezTo>
                    <a:pt x="16" y="11"/>
                    <a:pt x="9" y="19"/>
                    <a:pt x="1" y="27"/>
                  </a:cubicBezTo>
                  <a:cubicBezTo>
                    <a:pt x="0" y="29"/>
                    <a:pt x="2" y="31"/>
                    <a:pt x="4" y="2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9" name="Freeform 1433"/>
            <p:cNvSpPr/>
            <p:nvPr/>
          </p:nvSpPr>
          <p:spPr bwMode="auto">
            <a:xfrm>
              <a:off x="4862" y="1447"/>
              <a:ext cx="37" cy="40"/>
            </a:xfrm>
            <a:custGeom>
              <a:avLst/>
              <a:gdLst>
                <a:gd name="T0" fmla="*/ 4 w 30"/>
                <a:gd name="T1" fmla="*/ 31 h 33"/>
                <a:gd name="T2" fmla="*/ 29 w 30"/>
                <a:gd name="T3" fmla="*/ 4 h 33"/>
                <a:gd name="T4" fmla="*/ 26 w 30"/>
                <a:gd name="T5" fmla="*/ 2 h 33"/>
                <a:gd name="T6" fmla="*/ 2 w 30"/>
                <a:gd name="T7" fmla="*/ 29 h 33"/>
                <a:gd name="T8" fmla="*/ 4 w 30"/>
                <a:gd name="T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3">
                  <a:moveTo>
                    <a:pt x="4" y="31"/>
                  </a:moveTo>
                  <a:cubicBezTo>
                    <a:pt x="13" y="23"/>
                    <a:pt x="20" y="13"/>
                    <a:pt x="29" y="4"/>
                  </a:cubicBezTo>
                  <a:cubicBezTo>
                    <a:pt x="30" y="3"/>
                    <a:pt x="28" y="0"/>
                    <a:pt x="26" y="2"/>
                  </a:cubicBezTo>
                  <a:cubicBezTo>
                    <a:pt x="18" y="11"/>
                    <a:pt x="10" y="20"/>
                    <a:pt x="2" y="29"/>
                  </a:cubicBezTo>
                  <a:cubicBezTo>
                    <a:pt x="0" y="31"/>
                    <a:pt x="2" y="33"/>
                    <a:pt x="4" y="3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0" name="Freeform 1434"/>
            <p:cNvSpPr/>
            <p:nvPr/>
          </p:nvSpPr>
          <p:spPr bwMode="auto">
            <a:xfrm>
              <a:off x="4860" y="1437"/>
              <a:ext cx="20" cy="28"/>
            </a:xfrm>
            <a:custGeom>
              <a:avLst/>
              <a:gdLst>
                <a:gd name="T0" fmla="*/ 3 w 17"/>
                <a:gd name="T1" fmla="*/ 21 h 23"/>
                <a:gd name="T2" fmla="*/ 16 w 17"/>
                <a:gd name="T3" fmla="*/ 4 h 23"/>
                <a:gd name="T4" fmla="*/ 13 w 17"/>
                <a:gd name="T5" fmla="*/ 2 h 23"/>
                <a:gd name="T6" fmla="*/ 1 w 17"/>
                <a:gd name="T7" fmla="*/ 19 h 23"/>
                <a:gd name="T8" fmla="*/ 3 w 17"/>
                <a:gd name="T9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3">
                  <a:moveTo>
                    <a:pt x="3" y="21"/>
                  </a:moveTo>
                  <a:cubicBezTo>
                    <a:pt x="8" y="15"/>
                    <a:pt x="12" y="9"/>
                    <a:pt x="16" y="4"/>
                  </a:cubicBezTo>
                  <a:cubicBezTo>
                    <a:pt x="17" y="2"/>
                    <a:pt x="14" y="0"/>
                    <a:pt x="13" y="2"/>
                  </a:cubicBezTo>
                  <a:cubicBezTo>
                    <a:pt x="9" y="7"/>
                    <a:pt x="5" y="13"/>
                    <a:pt x="1" y="19"/>
                  </a:cubicBezTo>
                  <a:cubicBezTo>
                    <a:pt x="0" y="20"/>
                    <a:pt x="2" y="23"/>
                    <a:pt x="3" y="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1" name="Freeform 1435"/>
            <p:cNvSpPr/>
            <p:nvPr/>
          </p:nvSpPr>
          <p:spPr bwMode="auto">
            <a:xfrm>
              <a:off x="4848" y="1425"/>
              <a:ext cx="24" cy="24"/>
            </a:xfrm>
            <a:custGeom>
              <a:avLst/>
              <a:gdLst>
                <a:gd name="T0" fmla="*/ 4 w 20"/>
                <a:gd name="T1" fmla="*/ 18 h 20"/>
                <a:gd name="T2" fmla="*/ 19 w 20"/>
                <a:gd name="T3" fmla="*/ 4 h 20"/>
                <a:gd name="T4" fmla="*/ 17 w 20"/>
                <a:gd name="T5" fmla="*/ 1 h 20"/>
                <a:gd name="T6" fmla="*/ 1 w 20"/>
                <a:gd name="T7" fmla="*/ 16 h 20"/>
                <a:gd name="T8" fmla="*/ 4 w 20"/>
                <a:gd name="T9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4" y="18"/>
                  </a:moveTo>
                  <a:cubicBezTo>
                    <a:pt x="9" y="13"/>
                    <a:pt x="14" y="9"/>
                    <a:pt x="19" y="4"/>
                  </a:cubicBezTo>
                  <a:cubicBezTo>
                    <a:pt x="20" y="2"/>
                    <a:pt x="18" y="0"/>
                    <a:pt x="17" y="1"/>
                  </a:cubicBezTo>
                  <a:cubicBezTo>
                    <a:pt x="11" y="6"/>
                    <a:pt x="6" y="11"/>
                    <a:pt x="1" y="16"/>
                  </a:cubicBezTo>
                  <a:cubicBezTo>
                    <a:pt x="0" y="17"/>
                    <a:pt x="2" y="20"/>
                    <a:pt x="4" y="1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2" name="Freeform 1436"/>
            <p:cNvSpPr/>
            <p:nvPr/>
          </p:nvSpPr>
          <p:spPr bwMode="auto">
            <a:xfrm>
              <a:off x="4837" y="1434"/>
              <a:ext cx="4" cy="4"/>
            </a:xfrm>
            <a:custGeom>
              <a:avLst/>
              <a:gdLst>
                <a:gd name="T0" fmla="*/ 2 w 4"/>
                <a:gd name="T1" fmla="*/ 3 h 3"/>
                <a:gd name="T2" fmla="*/ 2 w 4"/>
                <a:gd name="T3" fmla="*/ 0 h 3"/>
                <a:gd name="T4" fmla="*/ 2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4" y="3"/>
                    <a:pt x="4" y="0"/>
                    <a:pt x="2" y="0"/>
                  </a:cubicBezTo>
                  <a:cubicBezTo>
                    <a:pt x="0" y="0"/>
                    <a:pt x="0" y="3"/>
                    <a:pt x="2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3" name="Freeform 1437"/>
            <p:cNvSpPr/>
            <p:nvPr/>
          </p:nvSpPr>
          <p:spPr bwMode="auto">
            <a:xfrm>
              <a:off x="4983" y="1965"/>
              <a:ext cx="5" cy="3"/>
            </a:xfrm>
            <a:custGeom>
              <a:avLst/>
              <a:gdLst>
                <a:gd name="T0" fmla="*/ 2 w 4"/>
                <a:gd name="T1" fmla="*/ 3 h 3"/>
                <a:gd name="T2" fmla="*/ 2 w 4"/>
                <a:gd name="T3" fmla="*/ 0 h 3"/>
                <a:gd name="T4" fmla="*/ 2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4" y="3"/>
                    <a:pt x="4" y="0"/>
                    <a:pt x="2" y="0"/>
                  </a:cubicBezTo>
                  <a:cubicBezTo>
                    <a:pt x="0" y="0"/>
                    <a:pt x="0" y="3"/>
                    <a:pt x="2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4" name="Freeform 1438"/>
            <p:cNvSpPr/>
            <p:nvPr/>
          </p:nvSpPr>
          <p:spPr bwMode="auto">
            <a:xfrm>
              <a:off x="2937" y="1247"/>
              <a:ext cx="69" cy="67"/>
            </a:xfrm>
            <a:custGeom>
              <a:avLst/>
              <a:gdLst>
                <a:gd name="T0" fmla="*/ 46 w 57"/>
                <a:gd name="T1" fmla="*/ 2 h 55"/>
                <a:gd name="T2" fmla="*/ 44 w 57"/>
                <a:gd name="T3" fmla="*/ 39 h 55"/>
                <a:gd name="T4" fmla="*/ 2 w 57"/>
                <a:gd name="T5" fmla="*/ 52 h 55"/>
                <a:gd name="T6" fmla="*/ 2 w 57"/>
                <a:gd name="T7" fmla="*/ 54 h 55"/>
                <a:gd name="T8" fmla="*/ 44 w 57"/>
                <a:gd name="T9" fmla="*/ 42 h 55"/>
                <a:gd name="T10" fmla="*/ 49 w 57"/>
                <a:gd name="T11" fmla="*/ 1 h 55"/>
                <a:gd name="T12" fmla="*/ 46 w 57"/>
                <a:gd name="T13" fmla="*/ 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55">
                  <a:moveTo>
                    <a:pt x="46" y="2"/>
                  </a:moveTo>
                  <a:cubicBezTo>
                    <a:pt x="50" y="15"/>
                    <a:pt x="53" y="27"/>
                    <a:pt x="44" y="39"/>
                  </a:cubicBezTo>
                  <a:cubicBezTo>
                    <a:pt x="34" y="51"/>
                    <a:pt x="19" y="53"/>
                    <a:pt x="2" y="52"/>
                  </a:cubicBezTo>
                  <a:cubicBezTo>
                    <a:pt x="0" y="52"/>
                    <a:pt x="1" y="54"/>
                    <a:pt x="2" y="54"/>
                  </a:cubicBezTo>
                  <a:cubicBezTo>
                    <a:pt x="19" y="55"/>
                    <a:pt x="33" y="53"/>
                    <a:pt x="44" y="42"/>
                  </a:cubicBezTo>
                  <a:cubicBezTo>
                    <a:pt x="57" y="30"/>
                    <a:pt x="53" y="16"/>
                    <a:pt x="49" y="1"/>
                  </a:cubicBezTo>
                  <a:cubicBezTo>
                    <a:pt x="49" y="0"/>
                    <a:pt x="46" y="1"/>
                    <a:pt x="46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5" name="Freeform 1439"/>
            <p:cNvSpPr/>
            <p:nvPr/>
          </p:nvSpPr>
          <p:spPr bwMode="auto">
            <a:xfrm>
              <a:off x="2835" y="1182"/>
              <a:ext cx="24" cy="21"/>
            </a:xfrm>
            <a:custGeom>
              <a:avLst/>
              <a:gdLst>
                <a:gd name="T0" fmla="*/ 1 w 19"/>
                <a:gd name="T1" fmla="*/ 2 h 17"/>
                <a:gd name="T2" fmla="*/ 16 w 19"/>
                <a:gd name="T3" fmla="*/ 16 h 17"/>
                <a:gd name="T4" fmla="*/ 18 w 19"/>
                <a:gd name="T5" fmla="*/ 15 h 17"/>
                <a:gd name="T6" fmla="*/ 3 w 19"/>
                <a:gd name="T7" fmla="*/ 1 h 17"/>
                <a:gd name="T8" fmla="*/ 1 w 19"/>
                <a:gd name="T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7">
                  <a:moveTo>
                    <a:pt x="1" y="2"/>
                  </a:moveTo>
                  <a:cubicBezTo>
                    <a:pt x="5" y="7"/>
                    <a:pt x="13" y="11"/>
                    <a:pt x="16" y="16"/>
                  </a:cubicBezTo>
                  <a:cubicBezTo>
                    <a:pt x="17" y="17"/>
                    <a:pt x="19" y="17"/>
                    <a:pt x="18" y="15"/>
                  </a:cubicBezTo>
                  <a:cubicBezTo>
                    <a:pt x="15" y="10"/>
                    <a:pt x="8" y="6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6" name="Freeform 1440"/>
            <p:cNvSpPr/>
            <p:nvPr/>
          </p:nvSpPr>
          <p:spPr bwMode="auto">
            <a:xfrm>
              <a:off x="2989" y="1248"/>
              <a:ext cx="13" cy="33"/>
            </a:xfrm>
            <a:custGeom>
              <a:avLst/>
              <a:gdLst>
                <a:gd name="T0" fmla="*/ 0 w 11"/>
                <a:gd name="T1" fmla="*/ 1 h 27"/>
                <a:gd name="T2" fmla="*/ 2 w 11"/>
                <a:gd name="T3" fmla="*/ 14 h 27"/>
                <a:gd name="T4" fmla="*/ 8 w 11"/>
                <a:gd name="T5" fmla="*/ 26 h 27"/>
                <a:gd name="T6" fmla="*/ 10 w 11"/>
                <a:gd name="T7" fmla="*/ 26 h 27"/>
                <a:gd name="T8" fmla="*/ 6 w 11"/>
                <a:gd name="T9" fmla="*/ 17 h 27"/>
                <a:gd name="T10" fmla="*/ 3 w 11"/>
                <a:gd name="T11" fmla="*/ 1 h 27"/>
                <a:gd name="T12" fmla="*/ 0 w 11"/>
                <a:gd name="T13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7">
                  <a:moveTo>
                    <a:pt x="0" y="1"/>
                  </a:moveTo>
                  <a:cubicBezTo>
                    <a:pt x="1" y="6"/>
                    <a:pt x="1" y="10"/>
                    <a:pt x="2" y="14"/>
                  </a:cubicBezTo>
                  <a:cubicBezTo>
                    <a:pt x="3" y="18"/>
                    <a:pt x="7" y="21"/>
                    <a:pt x="8" y="26"/>
                  </a:cubicBezTo>
                  <a:cubicBezTo>
                    <a:pt x="8" y="27"/>
                    <a:pt x="11" y="27"/>
                    <a:pt x="10" y="26"/>
                  </a:cubicBezTo>
                  <a:cubicBezTo>
                    <a:pt x="10" y="22"/>
                    <a:pt x="8" y="20"/>
                    <a:pt x="6" y="17"/>
                  </a:cubicBezTo>
                  <a:cubicBezTo>
                    <a:pt x="3" y="13"/>
                    <a:pt x="4" y="7"/>
                    <a:pt x="3" y="1"/>
                  </a:cubicBezTo>
                  <a:cubicBezTo>
                    <a:pt x="3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7" name="Freeform 1441"/>
            <p:cNvSpPr/>
            <p:nvPr/>
          </p:nvSpPr>
          <p:spPr bwMode="auto">
            <a:xfrm>
              <a:off x="2982" y="1252"/>
              <a:ext cx="3" cy="2"/>
            </a:xfrm>
            <a:custGeom>
              <a:avLst/>
              <a:gdLst>
                <a:gd name="T0" fmla="*/ 2 w 3"/>
                <a:gd name="T1" fmla="*/ 2 h 2"/>
                <a:gd name="T2" fmla="*/ 2 w 3"/>
                <a:gd name="T3" fmla="*/ 0 h 2"/>
                <a:gd name="T4" fmla="*/ 2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cubicBezTo>
                    <a:pt x="3" y="2"/>
                    <a:pt x="3" y="0"/>
                    <a:pt x="2" y="0"/>
                  </a:cubicBezTo>
                  <a:cubicBezTo>
                    <a:pt x="0" y="0"/>
                    <a:pt x="0" y="2"/>
                    <a:pt x="2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8" name="Freeform 1442"/>
            <p:cNvSpPr/>
            <p:nvPr/>
          </p:nvSpPr>
          <p:spPr bwMode="auto">
            <a:xfrm>
              <a:off x="2982" y="1270"/>
              <a:ext cx="14" cy="19"/>
            </a:xfrm>
            <a:custGeom>
              <a:avLst/>
              <a:gdLst>
                <a:gd name="T0" fmla="*/ 1 w 12"/>
                <a:gd name="T1" fmla="*/ 2 h 16"/>
                <a:gd name="T2" fmla="*/ 6 w 12"/>
                <a:gd name="T3" fmla="*/ 8 h 16"/>
                <a:gd name="T4" fmla="*/ 7 w 12"/>
                <a:gd name="T5" fmla="*/ 12 h 16"/>
                <a:gd name="T6" fmla="*/ 8 w 12"/>
                <a:gd name="T7" fmla="*/ 14 h 16"/>
                <a:gd name="T8" fmla="*/ 10 w 12"/>
                <a:gd name="T9" fmla="*/ 14 h 16"/>
                <a:gd name="T10" fmla="*/ 10 w 12"/>
                <a:gd name="T11" fmla="*/ 14 h 16"/>
                <a:gd name="T12" fmla="*/ 9 w 12"/>
                <a:gd name="T13" fmla="*/ 13 h 16"/>
                <a:gd name="T14" fmla="*/ 8 w 12"/>
                <a:gd name="T15" fmla="*/ 14 h 16"/>
                <a:gd name="T16" fmla="*/ 9 w 12"/>
                <a:gd name="T17" fmla="*/ 16 h 16"/>
                <a:gd name="T18" fmla="*/ 11 w 12"/>
                <a:gd name="T19" fmla="*/ 15 h 16"/>
                <a:gd name="T20" fmla="*/ 9 w 12"/>
                <a:gd name="T21" fmla="*/ 9 h 16"/>
                <a:gd name="T22" fmla="*/ 3 w 12"/>
                <a:gd name="T23" fmla="*/ 1 h 16"/>
                <a:gd name="T24" fmla="*/ 1 w 12"/>
                <a:gd name="T25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16">
                  <a:moveTo>
                    <a:pt x="1" y="2"/>
                  </a:moveTo>
                  <a:cubicBezTo>
                    <a:pt x="3" y="4"/>
                    <a:pt x="4" y="6"/>
                    <a:pt x="6" y="8"/>
                  </a:cubicBezTo>
                  <a:cubicBezTo>
                    <a:pt x="6" y="9"/>
                    <a:pt x="7" y="10"/>
                    <a:pt x="7" y="12"/>
                  </a:cubicBezTo>
                  <a:cubicBezTo>
                    <a:pt x="8" y="12"/>
                    <a:pt x="9" y="14"/>
                    <a:pt x="8" y="14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1" y="15"/>
                    <a:pt x="10" y="14"/>
                  </a:cubicBezTo>
                  <a:cubicBezTo>
                    <a:pt x="10" y="13"/>
                    <a:pt x="10" y="13"/>
                    <a:pt x="9" y="13"/>
                  </a:cubicBezTo>
                  <a:cubicBezTo>
                    <a:pt x="8" y="12"/>
                    <a:pt x="6" y="13"/>
                    <a:pt x="8" y="14"/>
                  </a:cubicBezTo>
                  <a:cubicBezTo>
                    <a:pt x="8" y="15"/>
                    <a:pt x="8" y="16"/>
                    <a:pt x="9" y="16"/>
                  </a:cubicBezTo>
                  <a:cubicBezTo>
                    <a:pt x="10" y="16"/>
                    <a:pt x="10" y="16"/>
                    <a:pt x="11" y="15"/>
                  </a:cubicBezTo>
                  <a:cubicBezTo>
                    <a:pt x="12" y="14"/>
                    <a:pt x="10" y="10"/>
                    <a:pt x="9" y="9"/>
                  </a:cubicBezTo>
                  <a:cubicBezTo>
                    <a:pt x="7" y="6"/>
                    <a:pt x="5" y="3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9" name="Freeform 1443"/>
            <p:cNvSpPr/>
            <p:nvPr/>
          </p:nvSpPr>
          <p:spPr bwMode="auto">
            <a:xfrm>
              <a:off x="2978" y="1277"/>
              <a:ext cx="11" cy="22"/>
            </a:xfrm>
            <a:custGeom>
              <a:avLst/>
              <a:gdLst>
                <a:gd name="T0" fmla="*/ 0 w 9"/>
                <a:gd name="T1" fmla="*/ 2 h 18"/>
                <a:gd name="T2" fmla="*/ 6 w 9"/>
                <a:gd name="T3" fmla="*/ 16 h 18"/>
                <a:gd name="T4" fmla="*/ 8 w 9"/>
                <a:gd name="T5" fmla="*/ 16 h 18"/>
                <a:gd name="T6" fmla="*/ 3 w 9"/>
                <a:gd name="T7" fmla="*/ 1 h 18"/>
                <a:gd name="T8" fmla="*/ 0 w 9"/>
                <a:gd name="T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8">
                  <a:moveTo>
                    <a:pt x="0" y="2"/>
                  </a:moveTo>
                  <a:cubicBezTo>
                    <a:pt x="4" y="6"/>
                    <a:pt x="5" y="11"/>
                    <a:pt x="6" y="16"/>
                  </a:cubicBezTo>
                  <a:cubicBezTo>
                    <a:pt x="6" y="18"/>
                    <a:pt x="9" y="18"/>
                    <a:pt x="8" y="16"/>
                  </a:cubicBezTo>
                  <a:cubicBezTo>
                    <a:pt x="8" y="11"/>
                    <a:pt x="6" y="6"/>
                    <a:pt x="3" y="1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0" name="Freeform 1444"/>
            <p:cNvSpPr/>
            <p:nvPr/>
          </p:nvSpPr>
          <p:spPr bwMode="auto">
            <a:xfrm>
              <a:off x="2970" y="1280"/>
              <a:ext cx="12" cy="19"/>
            </a:xfrm>
            <a:custGeom>
              <a:avLst/>
              <a:gdLst>
                <a:gd name="T0" fmla="*/ 1 w 10"/>
                <a:gd name="T1" fmla="*/ 2 h 16"/>
                <a:gd name="T2" fmla="*/ 7 w 10"/>
                <a:gd name="T3" fmla="*/ 14 h 16"/>
                <a:gd name="T4" fmla="*/ 10 w 10"/>
                <a:gd name="T5" fmla="*/ 14 h 16"/>
                <a:gd name="T6" fmla="*/ 3 w 10"/>
                <a:gd name="T7" fmla="*/ 1 h 16"/>
                <a:gd name="T8" fmla="*/ 1 w 10"/>
                <a:gd name="T9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6">
                  <a:moveTo>
                    <a:pt x="1" y="2"/>
                  </a:moveTo>
                  <a:cubicBezTo>
                    <a:pt x="4" y="6"/>
                    <a:pt x="7" y="10"/>
                    <a:pt x="7" y="14"/>
                  </a:cubicBezTo>
                  <a:cubicBezTo>
                    <a:pt x="7" y="16"/>
                    <a:pt x="10" y="16"/>
                    <a:pt x="10" y="14"/>
                  </a:cubicBezTo>
                  <a:cubicBezTo>
                    <a:pt x="10" y="9"/>
                    <a:pt x="7" y="5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1" name="Freeform 1445"/>
            <p:cNvSpPr/>
            <p:nvPr/>
          </p:nvSpPr>
          <p:spPr bwMode="auto">
            <a:xfrm>
              <a:off x="2962" y="1280"/>
              <a:ext cx="15" cy="24"/>
            </a:xfrm>
            <a:custGeom>
              <a:avLst/>
              <a:gdLst>
                <a:gd name="T0" fmla="*/ 1 w 12"/>
                <a:gd name="T1" fmla="*/ 2 h 20"/>
                <a:gd name="T2" fmla="*/ 9 w 12"/>
                <a:gd name="T3" fmla="*/ 19 h 20"/>
                <a:gd name="T4" fmla="*/ 11 w 12"/>
                <a:gd name="T5" fmla="*/ 18 h 20"/>
                <a:gd name="T6" fmla="*/ 3 w 12"/>
                <a:gd name="T7" fmla="*/ 1 h 20"/>
                <a:gd name="T8" fmla="*/ 1 w 12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0">
                  <a:moveTo>
                    <a:pt x="1" y="2"/>
                  </a:moveTo>
                  <a:cubicBezTo>
                    <a:pt x="4" y="7"/>
                    <a:pt x="8" y="13"/>
                    <a:pt x="9" y="19"/>
                  </a:cubicBezTo>
                  <a:cubicBezTo>
                    <a:pt x="9" y="20"/>
                    <a:pt x="12" y="20"/>
                    <a:pt x="11" y="18"/>
                  </a:cubicBezTo>
                  <a:cubicBezTo>
                    <a:pt x="10" y="13"/>
                    <a:pt x="6" y="7"/>
                    <a:pt x="3" y="1"/>
                  </a:cubicBezTo>
                  <a:cubicBezTo>
                    <a:pt x="3" y="0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2" name="Freeform 1446"/>
            <p:cNvSpPr/>
            <p:nvPr/>
          </p:nvSpPr>
          <p:spPr bwMode="auto">
            <a:xfrm>
              <a:off x="2957" y="1287"/>
              <a:ext cx="14" cy="23"/>
            </a:xfrm>
            <a:custGeom>
              <a:avLst/>
              <a:gdLst>
                <a:gd name="T0" fmla="*/ 1 w 11"/>
                <a:gd name="T1" fmla="*/ 2 h 19"/>
                <a:gd name="T2" fmla="*/ 6 w 11"/>
                <a:gd name="T3" fmla="*/ 18 h 19"/>
                <a:gd name="T4" fmla="*/ 9 w 11"/>
                <a:gd name="T5" fmla="*/ 18 h 19"/>
                <a:gd name="T6" fmla="*/ 3 w 11"/>
                <a:gd name="T7" fmla="*/ 1 h 19"/>
                <a:gd name="T8" fmla="*/ 1 w 11"/>
                <a:gd name="T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9">
                  <a:moveTo>
                    <a:pt x="1" y="2"/>
                  </a:moveTo>
                  <a:cubicBezTo>
                    <a:pt x="3" y="6"/>
                    <a:pt x="8" y="12"/>
                    <a:pt x="6" y="18"/>
                  </a:cubicBezTo>
                  <a:cubicBezTo>
                    <a:pt x="6" y="19"/>
                    <a:pt x="8" y="19"/>
                    <a:pt x="9" y="18"/>
                  </a:cubicBezTo>
                  <a:cubicBezTo>
                    <a:pt x="11" y="12"/>
                    <a:pt x="6" y="6"/>
                    <a:pt x="3" y="1"/>
                  </a:cubicBezTo>
                  <a:cubicBezTo>
                    <a:pt x="2" y="0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3" name="Freeform 1447"/>
            <p:cNvSpPr/>
            <p:nvPr/>
          </p:nvSpPr>
          <p:spPr bwMode="auto">
            <a:xfrm>
              <a:off x="2946" y="1293"/>
              <a:ext cx="11" cy="18"/>
            </a:xfrm>
            <a:custGeom>
              <a:avLst/>
              <a:gdLst>
                <a:gd name="T0" fmla="*/ 1 w 9"/>
                <a:gd name="T1" fmla="*/ 2 h 15"/>
                <a:gd name="T2" fmla="*/ 4 w 9"/>
                <a:gd name="T3" fmla="*/ 8 h 15"/>
                <a:gd name="T4" fmla="*/ 5 w 9"/>
                <a:gd name="T5" fmla="*/ 13 h 15"/>
                <a:gd name="T6" fmla="*/ 7 w 9"/>
                <a:gd name="T7" fmla="*/ 14 h 15"/>
                <a:gd name="T8" fmla="*/ 7 w 9"/>
                <a:gd name="T9" fmla="*/ 9 h 15"/>
                <a:gd name="T10" fmla="*/ 3 w 9"/>
                <a:gd name="T11" fmla="*/ 1 h 15"/>
                <a:gd name="T12" fmla="*/ 1 w 9"/>
                <a:gd name="T1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5">
                  <a:moveTo>
                    <a:pt x="1" y="2"/>
                  </a:moveTo>
                  <a:cubicBezTo>
                    <a:pt x="2" y="4"/>
                    <a:pt x="3" y="6"/>
                    <a:pt x="4" y="8"/>
                  </a:cubicBezTo>
                  <a:cubicBezTo>
                    <a:pt x="4" y="8"/>
                    <a:pt x="7" y="12"/>
                    <a:pt x="5" y="13"/>
                  </a:cubicBezTo>
                  <a:cubicBezTo>
                    <a:pt x="4" y="14"/>
                    <a:pt x="6" y="15"/>
                    <a:pt x="7" y="14"/>
                  </a:cubicBezTo>
                  <a:cubicBezTo>
                    <a:pt x="9" y="13"/>
                    <a:pt x="8" y="11"/>
                    <a:pt x="7" y="9"/>
                  </a:cubicBezTo>
                  <a:cubicBezTo>
                    <a:pt x="6" y="7"/>
                    <a:pt x="4" y="4"/>
                    <a:pt x="3" y="1"/>
                  </a:cubicBezTo>
                  <a:cubicBezTo>
                    <a:pt x="3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4" name="Freeform 1448"/>
            <p:cNvSpPr/>
            <p:nvPr/>
          </p:nvSpPr>
          <p:spPr bwMode="auto">
            <a:xfrm>
              <a:off x="2937" y="1289"/>
              <a:ext cx="5" cy="3"/>
            </a:xfrm>
            <a:custGeom>
              <a:avLst/>
              <a:gdLst>
                <a:gd name="T0" fmla="*/ 2 w 4"/>
                <a:gd name="T1" fmla="*/ 2 h 2"/>
                <a:gd name="T2" fmla="*/ 2 w 4"/>
                <a:gd name="T3" fmla="*/ 0 h 2"/>
                <a:gd name="T4" fmla="*/ 2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2" y="2"/>
                  </a:moveTo>
                  <a:cubicBezTo>
                    <a:pt x="4" y="2"/>
                    <a:pt x="4" y="0"/>
                    <a:pt x="2" y="0"/>
                  </a:cubicBezTo>
                  <a:cubicBezTo>
                    <a:pt x="0" y="0"/>
                    <a:pt x="0" y="2"/>
                    <a:pt x="2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5" name="Freeform 1449"/>
            <p:cNvSpPr/>
            <p:nvPr/>
          </p:nvSpPr>
          <p:spPr bwMode="auto">
            <a:xfrm>
              <a:off x="2946" y="1350"/>
              <a:ext cx="13" cy="16"/>
            </a:xfrm>
            <a:custGeom>
              <a:avLst/>
              <a:gdLst>
                <a:gd name="T0" fmla="*/ 1 w 10"/>
                <a:gd name="T1" fmla="*/ 2 h 13"/>
                <a:gd name="T2" fmla="*/ 7 w 10"/>
                <a:gd name="T3" fmla="*/ 12 h 13"/>
                <a:gd name="T4" fmla="*/ 10 w 10"/>
                <a:gd name="T5" fmla="*/ 11 h 13"/>
                <a:gd name="T6" fmla="*/ 3 w 10"/>
                <a:gd name="T7" fmla="*/ 1 h 13"/>
                <a:gd name="T8" fmla="*/ 1 w 10"/>
                <a:gd name="T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1" y="2"/>
                  </a:moveTo>
                  <a:cubicBezTo>
                    <a:pt x="4" y="5"/>
                    <a:pt x="6" y="8"/>
                    <a:pt x="7" y="12"/>
                  </a:cubicBezTo>
                  <a:cubicBezTo>
                    <a:pt x="8" y="13"/>
                    <a:pt x="10" y="12"/>
                    <a:pt x="10" y="11"/>
                  </a:cubicBezTo>
                  <a:cubicBezTo>
                    <a:pt x="9" y="7"/>
                    <a:pt x="6" y="4"/>
                    <a:pt x="3" y="1"/>
                  </a:cubicBezTo>
                  <a:cubicBezTo>
                    <a:pt x="2" y="0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6" name="Freeform 1450"/>
            <p:cNvSpPr/>
            <p:nvPr/>
          </p:nvSpPr>
          <p:spPr bwMode="auto">
            <a:xfrm>
              <a:off x="2943" y="1359"/>
              <a:ext cx="11" cy="18"/>
            </a:xfrm>
            <a:custGeom>
              <a:avLst/>
              <a:gdLst>
                <a:gd name="T0" fmla="*/ 1 w 9"/>
                <a:gd name="T1" fmla="*/ 2 h 15"/>
                <a:gd name="T2" fmla="*/ 6 w 9"/>
                <a:gd name="T3" fmla="*/ 13 h 15"/>
                <a:gd name="T4" fmla="*/ 8 w 9"/>
                <a:gd name="T5" fmla="*/ 13 h 15"/>
                <a:gd name="T6" fmla="*/ 3 w 9"/>
                <a:gd name="T7" fmla="*/ 1 h 15"/>
                <a:gd name="T8" fmla="*/ 1 w 9"/>
                <a:gd name="T9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5">
                  <a:moveTo>
                    <a:pt x="1" y="2"/>
                  </a:moveTo>
                  <a:cubicBezTo>
                    <a:pt x="3" y="6"/>
                    <a:pt x="4" y="10"/>
                    <a:pt x="6" y="13"/>
                  </a:cubicBezTo>
                  <a:cubicBezTo>
                    <a:pt x="6" y="15"/>
                    <a:pt x="9" y="14"/>
                    <a:pt x="8" y="13"/>
                  </a:cubicBezTo>
                  <a:cubicBezTo>
                    <a:pt x="7" y="9"/>
                    <a:pt x="5" y="5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7" name="Freeform 1451"/>
            <p:cNvSpPr/>
            <p:nvPr/>
          </p:nvSpPr>
          <p:spPr bwMode="auto">
            <a:xfrm>
              <a:off x="2939" y="1358"/>
              <a:ext cx="9" cy="23"/>
            </a:xfrm>
            <a:custGeom>
              <a:avLst/>
              <a:gdLst>
                <a:gd name="T0" fmla="*/ 0 w 7"/>
                <a:gd name="T1" fmla="*/ 2 h 19"/>
                <a:gd name="T2" fmla="*/ 4 w 7"/>
                <a:gd name="T3" fmla="*/ 18 h 19"/>
                <a:gd name="T4" fmla="*/ 6 w 7"/>
                <a:gd name="T5" fmla="*/ 17 h 19"/>
                <a:gd name="T6" fmla="*/ 5 w 7"/>
                <a:gd name="T7" fmla="*/ 17 h 19"/>
                <a:gd name="T8" fmla="*/ 6 w 7"/>
                <a:gd name="T9" fmla="*/ 18 h 19"/>
                <a:gd name="T10" fmla="*/ 6 w 7"/>
                <a:gd name="T11" fmla="*/ 16 h 19"/>
                <a:gd name="T12" fmla="*/ 3 w 7"/>
                <a:gd name="T13" fmla="*/ 17 h 19"/>
                <a:gd name="T14" fmla="*/ 4 w 7"/>
                <a:gd name="T15" fmla="*/ 18 h 19"/>
                <a:gd name="T16" fmla="*/ 5 w 7"/>
                <a:gd name="T17" fmla="*/ 19 h 19"/>
                <a:gd name="T18" fmla="*/ 6 w 7"/>
                <a:gd name="T19" fmla="*/ 19 h 19"/>
                <a:gd name="T20" fmla="*/ 7 w 7"/>
                <a:gd name="T21" fmla="*/ 18 h 19"/>
                <a:gd name="T22" fmla="*/ 2 w 7"/>
                <a:gd name="T23" fmla="*/ 2 h 19"/>
                <a:gd name="T24" fmla="*/ 0 w 7"/>
                <a:gd name="T25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19">
                  <a:moveTo>
                    <a:pt x="0" y="2"/>
                  </a:moveTo>
                  <a:cubicBezTo>
                    <a:pt x="1" y="8"/>
                    <a:pt x="3" y="13"/>
                    <a:pt x="4" y="18"/>
                  </a:cubicBezTo>
                  <a:cubicBezTo>
                    <a:pt x="5" y="18"/>
                    <a:pt x="5" y="18"/>
                    <a:pt x="6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6" y="18"/>
                    <a:pt x="6" y="18"/>
                  </a:cubicBezTo>
                  <a:cubicBezTo>
                    <a:pt x="6" y="17"/>
                    <a:pt x="6" y="17"/>
                    <a:pt x="6" y="16"/>
                  </a:cubicBezTo>
                  <a:cubicBezTo>
                    <a:pt x="6" y="15"/>
                    <a:pt x="3" y="16"/>
                    <a:pt x="3" y="17"/>
                  </a:cubicBezTo>
                  <a:cubicBezTo>
                    <a:pt x="4" y="17"/>
                    <a:pt x="3" y="18"/>
                    <a:pt x="4" y="18"/>
                  </a:cubicBezTo>
                  <a:cubicBezTo>
                    <a:pt x="4" y="19"/>
                    <a:pt x="4" y="19"/>
                    <a:pt x="5" y="19"/>
                  </a:cubicBezTo>
                  <a:cubicBezTo>
                    <a:pt x="5" y="19"/>
                    <a:pt x="5" y="19"/>
                    <a:pt x="6" y="19"/>
                  </a:cubicBezTo>
                  <a:cubicBezTo>
                    <a:pt x="6" y="19"/>
                    <a:pt x="7" y="19"/>
                    <a:pt x="7" y="18"/>
                  </a:cubicBezTo>
                  <a:cubicBezTo>
                    <a:pt x="6" y="12"/>
                    <a:pt x="4" y="7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8" name="Freeform 1452"/>
            <p:cNvSpPr/>
            <p:nvPr/>
          </p:nvSpPr>
          <p:spPr bwMode="auto">
            <a:xfrm>
              <a:off x="2931" y="1364"/>
              <a:ext cx="11" cy="25"/>
            </a:xfrm>
            <a:custGeom>
              <a:avLst/>
              <a:gdLst>
                <a:gd name="T0" fmla="*/ 0 w 9"/>
                <a:gd name="T1" fmla="*/ 2 h 21"/>
                <a:gd name="T2" fmla="*/ 6 w 9"/>
                <a:gd name="T3" fmla="*/ 19 h 21"/>
                <a:gd name="T4" fmla="*/ 8 w 9"/>
                <a:gd name="T5" fmla="*/ 19 h 21"/>
                <a:gd name="T6" fmla="*/ 3 w 9"/>
                <a:gd name="T7" fmla="*/ 1 h 21"/>
                <a:gd name="T8" fmla="*/ 0 w 9"/>
                <a:gd name="T9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1">
                  <a:moveTo>
                    <a:pt x="0" y="2"/>
                  </a:moveTo>
                  <a:cubicBezTo>
                    <a:pt x="1" y="8"/>
                    <a:pt x="5" y="13"/>
                    <a:pt x="6" y="19"/>
                  </a:cubicBezTo>
                  <a:cubicBezTo>
                    <a:pt x="6" y="21"/>
                    <a:pt x="9" y="21"/>
                    <a:pt x="8" y="19"/>
                  </a:cubicBezTo>
                  <a:cubicBezTo>
                    <a:pt x="7" y="13"/>
                    <a:pt x="4" y="7"/>
                    <a:pt x="3" y="1"/>
                  </a:cubicBezTo>
                  <a:cubicBezTo>
                    <a:pt x="3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9" name="Freeform 1453"/>
            <p:cNvSpPr/>
            <p:nvPr/>
          </p:nvSpPr>
          <p:spPr bwMode="auto">
            <a:xfrm>
              <a:off x="2921" y="1376"/>
              <a:ext cx="10" cy="11"/>
            </a:xfrm>
            <a:custGeom>
              <a:avLst/>
              <a:gdLst>
                <a:gd name="T0" fmla="*/ 1 w 8"/>
                <a:gd name="T1" fmla="*/ 2 h 9"/>
                <a:gd name="T2" fmla="*/ 5 w 8"/>
                <a:gd name="T3" fmla="*/ 8 h 9"/>
                <a:gd name="T4" fmla="*/ 7 w 8"/>
                <a:gd name="T5" fmla="*/ 7 h 9"/>
                <a:gd name="T6" fmla="*/ 3 w 8"/>
                <a:gd name="T7" fmla="*/ 1 h 9"/>
                <a:gd name="T8" fmla="*/ 1 w 8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1" y="2"/>
                  </a:moveTo>
                  <a:cubicBezTo>
                    <a:pt x="2" y="4"/>
                    <a:pt x="4" y="6"/>
                    <a:pt x="5" y="8"/>
                  </a:cubicBezTo>
                  <a:cubicBezTo>
                    <a:pt x="6" y="9"/>
                    <a:pt x="8" y="8"/>
                    <a:pt x="7" y="7"/>
                  </a:cubicBezTo>
                  <a:cubicBezTo>
                    <a:pt x="6" y="5"/>
                    <a:pt x="4" y="3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0" name="Freeform 1454"/>
            <p:cNvSpPr/>
            <p:nvPr/>
          </p:nvSpPr>
          <p:spPr bwMode="auto">
            <a:xfrm>
              <a:off x="2909" y="1372"/>
              <a:ext cx="3" cy="3"/>
            </a:xfrm>
            <a:custGeom>
              <a:avLst/>
              <a:gdLst>
                <a:gd name="T0" fmla="*/ 2 w 3"/>
                <a:gd name="T1" fmla="*/ 2 h 2"/>
                <a:gd name="T2" fmla="*/ 2 w 3"/>
                <a:gd name="T3" fmla="*/ 0 h 2"/>
                <a:gd name="T4" fmla="*/ 2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cubicBezTo>
                    <a:pt x="3" y="2"/>
                    <a:pt x="3" y="0"/>
                    <a:pt x="2" y="0"/>
                  </a:cubicBezTo>
                  <a:cubicBezTo>
                    <a:pt x="0" y="0"/>
                    <a:pt x="0" y="2"/>
                    <a:pt x="2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1" name="Freeform 1455"/>
            <p:cNvSpPr/>
            <p:nvPr/>
          </p:nvSpPr>
          <p:spPr bwMode="auto">
            <a:xfrm>
              <a:off x="2895" y="1372"/>
              <a:ext cx="4" cy="3"/>
            </a:xfrm>
            <a:custGeom>
              <a:avLst/>
              <a:gdLst>
                <a:gd name="T0" fmla="*/ 2 w 3"/>
                <a:gd name="T1" fmla="*/ 2 h 2"/>
                <a:gd name="T2" fmla="*/ 2 w 3"/>
                <a:gd name="T3" fmla="*/ 0 h 2"/>
                <a:gd name="T4" fmla="*/ 2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cubicBezTo>
                    <a:pt x="3" y="2"/>
                    <a:pt x="3" y="0"/>
                    <a:pt x="2" y="0"/>
                  </a:cubicBezTo>
                  <a:cubicBezTo>
                    <a:pt x="0" y="0"/>
                    <a:pt x="0" y="2"/>
                    <a:pt x="2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2" name="Freeform 1456"/>
            <p:cNvSpPr/>
            <p:nvPr/>
          </p:nvSpPr>
          <p:spPr bwMode="auto">
            <a:xfrm>
              <a:off x="2890" y="1377"/>
              <a:ext cx="4" cy="3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0 h 2"/>
                <a:gd name="T4" fmla="*/ 1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3" y="2"/>
                    <a:pt x="3" y="0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3" name="Freeform 1457"/>
            <p:cNvSpPr/>
            <p:nvPr/>
          </p:nvSpPr>
          <p:spPr bwMode="auto">
            <a:xfrm>
              <a:off x="2877" y="1373"/>
              <a:ext cx="18" cy="24"/>
            </a:xfrm>
            <a:custGeom>
              <a:avLst/>
              <a:gdLst>
                <a:gd name="T0" fmla="*/ 8 w 15"/>
                <a:gd name="T1" fmla="*/ 1 h 19"/>
                <a:gd name="T2" fmla="*/ 1 w 15"/>
                <a:gd name="T3" fmla="*/ 0 h 19"/>
                <a:gd name="T4" fmla="*/ 0 w 15"/>
                <a:gd name="T5" fmla="*/ 2 h 19"/>
                <a:gd name="T6" fmla="*/ 12 w 15"/>
                <a:gd name="T7" fmla="*/ 18 h 19"/>
                <a:gd name="T8" fmla="*/ 15 w 15"/>
                <a:gd name="T9" fmla="*/ 17 h 19"/>
                <a:gd name="T10" fmla="*/ 2 w 15"/>
                <a:gd name="T11" fmla="*/ 1 h 19"/>
                <a:gd name="T12" fmla="*/ 2 w 15"/>
                <a:gd name="T13" fmla="*/ 2 h 19"/>
                <a:gd name="T14" fmla="*/ 7 w 15"/>
                <a:gd name="T15" fmla="*/ 3 h 19"/>
                <a:gd name="T16" fmla="*/ 8 w 15"/>
                <a:gd name="T17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9">
                  <a:moveTo>
                    <a:pt x="8" y="1"/>
                  </a:moveTo>
                  <a:cubicBezTo>
                    <a:pt x="6" y="0"/>
                    <a:pt x="4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3" y="7"/>
                    <a:pt x="8" y="12"/>
                    <a:pt x="12" y="18"/>
                  </a:cubicBezTo>
                  <a:cubicBezTo>
                    <a:pt x="13" y="19"/>
                    <a:pt x="15" y="18"/>
                    <a:pt x="15" y="17"/>
                  </a:cubicBezTo>
                  <a:cubicBezTo>
                    <a:pt x="10" y="12"/>
                    <a:pt x="6" y="6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4" y="2"/>
                    <a:pt x="5" y="2"/>
                    <a:pt x="7" y="3"/>
                  </a:cubicBezTo>
                  <a:cubicBezTo>
                    <a:pt x="9" y="3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4" name="Freeform 1458"/>
            <p:cNvSpPr/>
            <p:nvPr/>
          </p:nvSpPr>
          <p:spPr bwMode="auto">
            <a:xfrm>
              <a:off x="2899" y="1382"/>
              <a:ext cx="14" cy="16"/>
            </a:xfrm>
            <a:custGeom>
              <a:avLst/>
              <a:gdLst>
                <a:gd name="T0" fmla="*/ 1 w 12"/>
                <a:gd name="T1" fmla="*/ 2 h 13"/>
                <a:gd name="T2" fmla="*/ 5 w 12"/>
                <a:gd name="T3" fmla="*/ 8 h 13"/>
                <a:gd name="T4" fmla="*/ 7 w 12"/>
                <a:gd name="T5" fmla="*/ 12 h 13"/>
                <a:gd name="T6" fmla="*/ 8 w 12"/>
                <a:gd name="T7" fmla="*/ 13 h 13"/>
                <a:gd name="T8" fmla="*/ 10 w 12"/>
                <a:gd name="T9" fmla="*/ 12 h 13"/>
                <a:gd name="T10" fmla="*/ 11 w 12"/>
                <a:gd name="T11" fmla="*/ 11 h 13"/>
                <a:gd name="T12" fmla="*/ 9 w 12"/>
                <a:gd name="T13" fmla="*/ 10 h 13"/>
                <a:gd name="T14" fmla="*/ 8 w 12"/>
                <a:gd name="T15" fmla="*/ 11 h 13"/>
                <a:gd name="T16" fmla="*/ 9 w 12"/>
                <a:gd name="T17" fmla="*/ 11 h 13"/>
                <a:gd name="T18" fmla="*/ 9 w 12"/>
                <a:gd name="T19" fmla="*/ 9 h 13"/>
                <a:gd name="T20" fmla="*/ 7 w 12"/>
                <a:gd name="T21" fmla="*/ 7 h 13"/>
                <a:gd name="T22" fmla="*/ 3 w 12"/>
                <a:gd name="T23" fmla="*/ 1 h 13"/>
                <a:gd name="T24" fmla="*/ 1 w 12"/>
                <a:gd name="T2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13">
                  <a:moveTo>
                    <a:pt x="1" y="2"/>
                  </a:moveTo>
                  <a:cubicBezTo>
                    <a:pt x="3" y="4"/>
                    <a:pt x="4" y="6"/>
                    <a:pt x="5" y="8"/>
                  </a:cubicBezTo>
                  <a:cubicBezTo>
                    <a:pt x="6" y="9"/>
                    <a:pt x="7" y="11"/>
                    <a:pt x="7" y="12"/>
                  </a:cubicBezTo>
                  <a:cubicBezTo>
                    <a:pt x="7" y="12"/>
                    <a:pt x="8" y="13"/>
                    <a:pt x="8" y="13"/>
                  </a:cubicBezTo>
                  <a:cubicBezTo>
                    <a:pt x="9" y="13"/>
                    <a:pt x="10" y="13"/>
                    <a:pt x="10" y="12"/>
                  </a:cubicBezTo>
                  <a:cubicBezTo>
                    <a:pt x="10" y="12"/>
                    <a:pt x="10" y="11"/>
                    <a:pt x="11" y="11"/>
                  </a:cubicBezTo>
                  <a:cubicBezTo>
                    <a:pt x="12" y="10"/>
                    <a:pt x="10" y="9"/>
                    <a:pt x="9" y="10"/>
                  </a:cubicBezTo>
                  <a:cubicBezTo>
                    <a:pt x="8" y="10"/>
                    <a:pt x="8" y="11"/>
                    <a:pt x="8" y="11"/>
                  </a:cubicBezTo>
                  <a:cubicBezTo>
                    <a:pt x="8" y="11"/>
                    <a:pt x="9" y="11"/>
                    <a:pt x="9" y="11"/>
                  </a:cubicBezTo>
                  <a:cubicBezTo>
                    <a:pt x="10" y="11"/>
                    <a:pt x="9" y="9"/>
                    <a:pt x="9" y="9"/>
                  </a:cubicBezTo>
                  <a:cubicBezTo>
                    <a:pt x="8" y="8"/>
                    <a:pt x="8" y="7"/>
                    <a:pt x="7" y="7"/>
                  </a:cubicBezTo>
                  <a:cubicBezTo>
                    <a:pt x="6" y="5"/>
                    <a:pt x="5" y="3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5" name="Freeform 1459"/>
            <p:cNvSpPr/>
            <p:nvPr/>
          </p:nvSpPr>
          <p:spPr bwMode="auto">
            <a:xfrm>
              <a:off x="2903" y="1370"/>
              <a:ext cx="3" cy="2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0 h 2"/>
                <a:gd name="T4" fmla="*/ 1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3" y="2"/>
                    <a:pt x="3" y="0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6" name="Freeform 1460"/>
            <p:cNvSpPr/>
            <p:nvPr/>
          </p:nvSpPr>
          <p:spPr bwMode="auto">
            <a:xfrm>
              <a:off x="2910" y="1377"/>
              <a:ext cx="13" cy="18"/>
            </a:xfrm>
            <a:custGeom>
              <a:avLst/>
              <a:gdLst>
                <a:gd name="T0" fmla="*/ 1 w 11"/>
                <a:gd name="T1" fmla="*/ 2 h 15"/>
                <a:gd name="T2" fmla="*/ 9 w 11"/>
                <a:gd name="T3" fmla="*/ 14 h 15"/>
                <a:gd name="T4" fmla="*/ 11 w 11"/>
                <a:gd name="T5" fmla="*/ 14 h 15"/>
                <a:gd name="T6" fmla="*/ 3 w 11"/>
                <a:gd name="T7" fmla="*/ 1 h 15"/>
                <a:gd name="T8" fmla="*/ 1 w 11"/>
                <a:gd name="T9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5">
                  <a:moveTo>
                    <a:pt x="1" y="2"/>
                  </a:moveTo>
                  <a:cubicBezTo>
                    <a:pt x="4" y="6"/>
                    <a:pt x="8" y="10"/>
                    <a:pt x="9" y="14"/>
                  </a:cubicBezTo>
                  <a:cubicBezTo>
                    <a:pt x="9" y="15"/>
                    <a:pt x="11" y="15"/>
                    <a:pt x="11" y="14"/>
                  </a:cubicBezTo>
                  <a:cubicBezTo>
                    <a:pt x="10" y="9"/>
                    <a:pt x="7" y="5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7" name="Freeform 1461"/>
            <p:cNvSpPr/>
            <p:nvPr/>
          </p:nvSpPr>
          <p:spPr bwMode="auto">
            <a:xfrm>
              <a:off x="2871" y="1377"/>
              <a:ext cx="6" cy="15"/>
            </a:xfrm>
            <a:custGeom>
              <a:avLst/>
              <a:gdLst>
                <a:gd name="T0" fmla="*/ 0 w 5"/>
                <a:gd name="T1" fmla="*/ 2 h 12"/>
                <a:gd name="T2" fmla="*/ 3 w 5"/>
                <a:gd name="T3" fmla="*/ 10 h 12"/>
                <a:gd name="T4" fmla="*/ 5 w 5"/>
                <a:gd name="T5" fmla="*/ 10 h 12"/>
                <a:gd name="T6" fmla="*/ 3 w 5"/>
                <a:gd name="T7" fmla="*/ 1 h 12"/>
                <a:gd name="T8" fmla="*/ 0 w 5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0" y="2"/>
                  </a:moveTo>
                  <a:cubicBezTo>
                    <a:pt x="2" y="4"/>
                    <a:pt x="3" y="7"/>
                    <a:pt x="3" y="10"/>
                  </a:cubicBezTo>
                  <a:cubicBezTo>
                    <a:pt x="3" y="12"/>
                    <a:pt x="5" y="12"/>
                    <a:pt x="5" y="10"/>
                  </a:cubicBezTo>
                  <a:cubicBezTo>
                    <a:pt x="5" y="7"/>
                    <a:pt x="4" y="4"/>
                    <a:pt x="3" y="1"/>
                  </a:cubicBezTo>
                  <a:cubicBezTo>
                    <a:pt x="2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8" name="Freeform 1462"/>
            <p:cNvSpPr/>
            <p:nvPr/>
          </p:nvSpPr>
          <p:spPr bwMode="auto">
            <a:xfrm>
              <a:off x="2860" y="1376"/>
              <a:ext cx="7" cy="12"/>
            </a:xfrm>
            <a:custGeom>
              <a:avLst/>
              <a:gdLst>
                <a:gd name="T0" fmla="*/ 0 w 6"/>
                <a:gd name="T1" fmla="*/ 2 h 10"/>
                <a:gd name="T2" fmla="*/ 3 w 6"/>
                <a:gd name="T3" fmla="*/ 8 h 10"/>
                <a:gd name="T4" fmla="*/ 6 w 6"/>
                <a:gd name="T5" fmla="*/ 8 h 10"/>
                <a:gd name="T6" fmla="*/ 3 w 6"/>
                <a:gd name="T7" fmla="*/ 1 h 10"/>
                <a:gd name="T8" fmla="*/ 0 w 6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0">
                  <a:moveTo>
                    <a:pt x="0" y="2"/>
                  </a:moveTo>
                  <a:cubicBezTo>
                    <a:pt x="2" y="4"/>
                    <a:pt x="3" y="6"/>
                    <a:pt x="3" y="8"/>
                  </a:cubicBezTo>
                  <a:cubicBezTo>
                    <a:pt x="3" y="10"/>
                    <a:pt x="6" y="9"/>
                    <a:pt x="6" y="8"/>
                  </a:cubicBezTo>
                  <a:cubicBezTo>
                    <a:pt x="5" y="5"/>
                    <a:pt x="4" y="3"/>
                    <a:pt x="3" y="1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9" name="Freeform 1463"/>
            <p:cNvSpPr/>
            <p:nvPr/>
          </p:nvSpPr>
          <p:spPr bwMode="auto">
            <a:xfrm>
              <a:off x="2853" y="1375"/>
              <a:ext cx="8" cy="13"/>
            </a:xfrm>
            <a:custGeom>
              <a:avLst/>
              <a:gdLst>
                <a:gd name="T0" fmla="*/ 0 w 7"/>
                <a:gd name="T1" fmla="*/ 2 h 11"/>
                <a:gd name="T2" fmla="*/ 2 w 7"/>
                <a:gd name="T3" fmla="*/ 5 h 11"/>
                <a:gd name="T4" fmla="*/ 3 w 7"/>
                <a:gd name="T5" fmla="*/ 7 h 11"/>
                <a:gd name="T6" fmla="*/ 3 w 7"/>
                <a:gd name="T7" fmla="*/ 8 h 11"/>
                <a:gd name="T8" fmla="*/ 4 w 7"/>
                <a:gd name="T9" fmla="*/ 8 h 11"/>
                <a:gd name="T10" fmla="*/ 5 w 7"/>
                <a:gd name="T11" fmla="*/ 10 h 11"/>
                <a:gd name="T12" fmla="*/ 5 w 7"/>
                <a:gd name="T13" fmla="*/ 6 h 11"/>
                <a:gd name="T14" fmla="*/ 3 w 7"/>
                <a:gd name="T15" fmla="*/ 1 h 11"/>
                <a:gd name="T16" fmla="*/ 0 w 7"/>
                <a:gd name="T17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1">
                  <a:moveTo>
                    <a:pt x="0" y="2"/>
                  </a:moveTo>
                  <a:cubicBezTo>
                    <a:pt x="1" y="3"/>
                    <a:pt x="2" y="4"/>
                    <a:pt x="2" y="5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4" y="9"/>
                    <a:pt x="3" y="9"/>
                    <a:pt x="4" y="8"/>
                  </a:cubicBezTo>
                  <a:cubicBezTo>
                    <a:pt x="2" y="9"/>
                    <a:pt x="4" y="11"/>
                    <a:pt x="5" y="10"/>
                  </a:cubicBezTo>
                  <a:cubicBezTo>
                    <a:pt x="7" y="9"/>
                    <a:pt x="6" y="7"/>
                    <a:pt x="5" y="6"/>
                  </a:cubicBezTo>
                  <a:cubicBezTo>
                    <a:pt x="5" y="4"/>
                    <a:pt x="4" y="3"/>
                    <a:pt x="3" y="1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0" name="Freeform 1464"/>
            <p:cNvSpPr/>
            <p:nvPr/>
          </p:nvSpPr>
          <p:spPr bwMode="auto">
            <a:xfrm>
              <a:off x="2839" y="1366"/>
              <a:ext cx="12" cy="21"/>
            </a:xfrm>
            <a:custGeom>
              <a:avLst/>
              <a:gdLst>
                <a:gd name="T0" fmla="*/ 1 w 10"/>
                <a:gd name="T1" fmla="*/ 3 h 17"/>
                <a:gd name="T2" fmla="*/ 5 w 10"/>
                <a:gd name="T3" fmla="*/ 9 h 17"/>
                <a:gd name="T4" fmla="*/ 7 w 10"/>
                <a:gd name="T5" fmla="*/ 15 h 17"/>
                <a:gd name="T6" fmla="*/ 9 w 10"/>
                <a:gd name="T7" fmla="*/ 15 h 17"/>
                <a:gd name="T8" fmla="*/ 8 w 10"/>
                <a:gd name="T9" fmla="*/ 15 h 17"/>
                <a:gd name="T10" fmla="*/ 6 w 10"/>
                <a:gd name="T11" fmla="*/ 16 h 17"/>
                <a:gd name="T12" fmla="*/ 7 w 10"/>
                <a:gd name="T13" fmla="*/ 17 h 17"/>
                <a:gd name="T14" fmla="*/ 8 w 10"/>
                <a:gd name="T15" fmla="*/ 17 h 17"/>
                <a:gd name="T16" fmla="*/ 9 w 10"/>
                <a:gd name="T17" fmla="*/ 16 h 17"/>
                <a:gd name="T18" fmla="*/ 10 w 10"/>
                <a:gd name="T19" fmla="*/ 16 h 17"/>
                <a:gd name="T20" fmla="*/ 3 w 10"/>
                <a:gd name="T21" fmla="*/ 2 h 17"/>
                <a:gd name="T22" fmla="*/ 1 w 10"/>
                <a:gd name="T23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7">
                  <a:moveTo>
                    <a:pt x="1" y="3"/>
                  </a:moveTo>
                  <a:cubicBezTo>
                    <a:pt x="2" y="5"/>
                    <a:pt x="4" y="7"/>
                    <a:pt x="5" y="9"/>
                  </a:cubicBezTo>
                  <a:cubicBezTo>
                    <a:pt x="5" y="9"/>
                    <a:pt x="7" y="15"/>
                    <a:pt x="7" y="15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5"/>
                    <a:pt x="8" y="15"/>
                    <a:pt x="8" y="15"/>
                  </a:cubicBezTo>
                  <a:cubicBezTo>
                    <a:pt x="8" y="14"/>
                    <a:pt x="5" y="15"/>
                    <a:pt x="6" y="16"/>
                  </a:cubicBezTo>
                  <a:cubicBezTo>
                    <a:pt x="6" y="16"/>
                    <a:pt x="6" y="16"/>
                    <a:pt x="7" y="17"/>
                  </a:cubicBezTo>
                  <a:cubicBezTo>
                    <a:pt x="7" y="17"/>
                    <a:pt x="8" y="17"/>
                    <a:pt x="8" y="17"/>
                  </a:cubicBezTo>
                  <a:cubicBezTo>
                    <a:pt x="8" y="17"/>
                    <a:pt x="9" y="17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9" y="11"/>
                    <a:pt x="6" y="6"/>
                    <a:pt x="3" y="2"/>
                  </a:cubicBezTo>
                  <a:cubicBezTo>
                    <a:pt x="3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1" name="Freeform 1465"/>
            <p:cNvSpPr/>
            <p:nvPr/>
          </p:nvSpPr>
          <p:spPr bwMode="auto">
            <a:xfrm>
              <a:off x="2827" y="1362"/>
              <a:ext cx="17" cy="24"/>
            </a:xfrm>
            <a:custGeom>
              <a:avLst/>
              <a:gdLst>
                <a:gd name="T0" fmla="*/ 1 w 14"/>
                <a:gd name="T1" fmla="*/ 2 h 19"/>
                <a:gd name="T2" fmla="*/ 6 w 14"/>
                <a:gd name="T3" fmla="*/ 9 h 19"/>
                <a:gd name="T4" fmla="*/ 11 w 14"/>
                <a:gd name="T5" fmla="*/ 17 h 19"/>
                <a:gd name="T6" fmla="*/ 13 w 14"/>
                <a:gd name="T7" fmla="*/ 18 h 19"/>
                <a:gd name="T8" fmla="*/ 10 w 14"/>
                <a:gd name="T9" fmla="*/ 11 h 19"/>
                <a:gd name="T10" fmla="*/ 3 w 14"/>
                <a:gd name="T11" fmla="*/ 2 h 19"/>
                <a:gd name="T12" fmla="*/ 1 w 14"/>
                <a:gd name="T1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9">
                  <a:moveTo>
                    <a:pt x="1" y="2"/>
                  </a:moveTo>
                  <a:cubicBezTo>
                    <a:pt x="2" y="4"/>
                    <a:pt x="4" y="7"/>
                    <a:pt x="6" y="9"/>
                  </a:cubicBezTo>
                  <a:cubicBezTo>
                    <a:pt x="7" y="10"/>
                    <a:pt x="12" y="15"/>
                    <a:pt x="11" y="17"/>
                  </a:cubicBezTo>
                  <a:cubicBezTo>
                    <a:pt x="10" y="18"/>
                    <a:pt x="12" y="19"/>
                    <a:pt x="13" y="18"/>
                  </a:cubicBezTo>
                  <a:cubicBezTo>
                    <a:pt x="14" y="16"/>
                    <a:pt x="12" y="13"/>
                    <a:pt x="10" y="11"/>
                  </a:cubicBezTo>
                  <a:cubicBezTo>
                    <a:pt x="8" y="8"/>
                    <a:pt x="5" y="5"/>
                    <a:pt x="3" y="2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2" name="Freeform 1466"/>
            <p:cNvSpPr/>
            <p:nvPr/>
          </p:nvSpPr>
          <p:spPr bwMode="auto">
            <a:xfrm>
              <a:off x="2821" y="1365"/>
              <a:ext cx="12" cy="23"/>
            </a:xfrm>
            <a:custGeom>
              <a:avLst/>
              <a:gdLst>
                <a:gd name="T0" fmla="*/ 1 w 10"/>
                <a:gd name="T1" fmla="*/ 2 h 19"/>
                <a:gd name="T2" fmla="*/ 7 w 10"/>
                <a:gd name="T3" fmla="*/ 17 h 19"/>
                <a:gd name="T4" fmla="*/ 10 w 10"/>
                <a:gd name="T5" fmla="*/ 17 h 19"/>
                <a:gd name="T6" fmla="*/ 9 w 10"/>
                <a:gd name="T7" fmla="*/ 15 h 19"/>
                <a:gd name="T8" fmla="*/ 7 w 10"/>
                <a:gd name="T9" fmla="*/ 16 h 19"/>
                <a:gd name="T10" fmla="*/ 7 w 10"/>
                <a:gd name="T11" fmla="*/ 17 h 19"/>
                <a:gd name="T12" fmla="*/ 10 w 10"/>
                <a:gd name="T13" fmla="*/ 17 h 19"/>
                <a:gd name="T14" fmla="*/ 3 w 10"/>
                <a:gd name="T15" fmla="*/ 1 h 19"/>
                <a:gd name="T16" fmla="*/ 1 w 10"/>
                <a:gd name="T1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9">
                  <a:moveTo>
                    <a:pt x="1" y="2"/>
                  </a:moveTo>
                  <a:cubicBezTo>
                    <a:pt x="3" y="7"/>
                    <a:pt x="5" y="12"/>
                    <a:pt x="7" y="17"/>
                  </a:cubicBezTo>
                  <a:cubicBezTo>
                    <a:pt x="8" y="19"/>
                    <a:pt x="10" y="18"/>
                    <a:pt x="10" y="17"/>
                  </a:cubicBezTo>
                  <a:cubicBezTo>
                    <a:pt x="10" y="16"/>
                    <a:pt x="10" y="16"/>
                    <a:pt x="9" y="15"/>
                  </a:cubicBezTo>
                  <a:cubicBezTo>
                    <a:pt x="9" y="14"/>
                    <a:pt x="7" y="14"/>
                    <a:pt x="7" y="16"/>
                  </a:cubicBezTo>
                  <a:cubicBezTo>
                    <a:pt x="7" y="16"/>
                    <a:pt x="7" y="17"/>
                    <a:pt x="7" y="17"/>
                  </a:cubicBezTo>
                  <a:cubicBezTo>
                    <a:pt x="8" y="17"/>
                    <a:pt x="9" y="17"/>
                    <a:pt x="10" y="17"/>
                  </a:cubicBezTo>
                  <a:cubicBezTo>
                    <a:pt x="8" y="12"/>
                    <a:pt x="6" y="6"/>
                    <a:pt x="3" y="1"/>
                  </a:cubicBezTo>
                  <a:cubicBezTo>
                    <a:pt x="3" y="0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3" name="Freeform 1467"/>
            <p:cNvSpPr/>
            <p:nvPr/>
          </p:nvSpPr>
          <p:spPr bwMode="auto">
            <a:xfrm>
              <a:off x="2816" y="1365"/>
              <a:ext cx="12" cy="24"/>
            </a:xfrm>
            <a:custGeom>
              <a:avLst/>
              <a:gdLst>
                <a:gd name="T0" fmla="*/ 1 w 10"/>
                <a:gd name="T1" fmla="*/ 2 h 20"/>
                <a:gd name="T2" fmla="*/ 4 w 10"/>
                <a:gd name="T3" fmla="*/ 13 h 20"/>
                <a:gd name="T4" fmla="*/ 6 w 10"/>
                <a:gd name="T5" fmla="*/ 19 h 20"/>
                <a:gd name="T6" fmla="*/ 8 w 10"/>
                <a:gd name="T7" fmla="*/ 19 h 20"/>
                <a:gd name="T8" fmla="*/ 8 w 10"/>
                <a:gd name="T9" fmla="*/ 19 h 20"/>
                <a:gd name="T10" fmla="*/ 7 w 10"/>
                <a:gd name="T11" fmla="*/ 18 h 20"/>
                <a:gd name="T12" fmla="*/ 7 w 10"/>
                <a:gd name="T13" fmla="*/ 18 h 20"/>
                <a:gd name="T14" fmla="*/ 8 w 10"/>
                <a:gd name="T15" fmla="*/ 18 h 20"/>
                <a:gd name="T16" fmla="*/ 7 w 10"/>
                <a:gd name="T17" fmla="*/ 12 h 20"/>
                <a:gd name="T18" fmla="*/ 3 w 10"/>
                <a:gd name="T19" fmla="*/ 2 h 20"/>
                <a:gd name="T20" fmla="*/ 1 w 10"/>
                <a:gd name="T21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20">
                  <a:moveTo>
                    <a:pt x="1" y="2"/>
                  </a:moveTo>
                  <a:cubicBezTo>
                    <a:pt x="2" y="6"/>
                    <a:pt x="3" y="10"/>
                    <a:pt x="4" y="13"/>
                  </a:cubicBezTo>
                  <a:cubicBezTo>
                    <a:pt x="5" y="15"/>
                    <a:pt x="5" y="18"/>
                    <a:pt x="6" y="19"/>
                  </a:cubicBezTo>
                  <a:cubicBezTo>
                    <a:pt x="7" y="19"/>
                    <a:pt x="7" y="20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0" y="19"/>
                    <a:pt x="8" y="17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8" y="18"/>
                    <a:pt x="8" y="18"/>
                  </a:cubicBezTo>
                  <a:cubicBezTo>
                    <a:pt x="7" y="17"/>
                    <a:pt x="7" y="13"/>
                    <a:pt x="7" y="12"/>
                  </a:cubicBezTo>
                  <a:cubicBezTo>
                    <a:pt x="5" y="9"/>
                    <a:pt x="4" y="5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4" name="Freeform 1468"/>
            <p:cNvSpPr/>
            <p:nvPr/>
          </p:nvSpPr>
          <p:spPr bwMode="auto">
            <a:xfrm>
              <a:off x="2810" y="1371"/>
              <a:ext cx="7" cy="21"/>
            </a:xfrm>
            <a:custGeom>
              <a:avLst/>
              <a:gdLst>
                <a:gd name="T0" fmla="*/ 0 w 6"/>
                <a:gd name="T1" fmla="*/ 1 h 17"/>
                <a:gd name="T2" fmla="*/ 3 w 6"/>
                <a:gd name="T3" fmla="*/ 16 h 17"/>
                <a:gd name="T4" fmla="*/ 6 w 6"/>
                <a:gd name="T5" fmla="*/ 15 h 17"/>
                <a:gd name="T6" fmla="*/ 5 w 6"/>
                <a:gd name="T7" fmla="*/ 14 h 17"/>
                <a:gd name="T8" fmla="*/ 3 w 6"/>
                <a:gd name="T9" fmla="*/ 15 h 17"/>
                <a:gd name="T10" fmla="*/ 3 w 6"/>
                <a:gd name="T11" fmla="*/ 16 h 17"/>
                <a:gd name="T12" fmla="*/ 6 w 6"/>
                <a:gd name="T13" fmla="*/ 15 h 17"/>
                <a:gd name="T14" fmla="*/ 3 w 6"/>
                <a:gd name="T15" fmla="*/ 1 h 17"/>
                <a:gd name="T16" fmla="*/ 0 w 6"/>
                <a:gd name="T1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7">
                  <a:moveTo>
                    <a:pt x="0" y="1"/>
                  </a:moveTo>
                  <a:cubicBezTo>
                    <a:pt x="1" y="6"/>
                    <a:pt x="2" y="11"/>
                    <a:pt x="3" y="16"/>
                  </a:cubicBezTo>
                  <a:cubicBezTo>
                    <a:pt x="4" y="17"/>
                    <a:pt x="6" y="17"/>
                    <a:pt x="6" y="15"/>
                  </a:cubicBezTo>
                  <a:cubicBezTo>
                    <a:pt x="6" y="15"/>
                    <a:pt x="5" y="14"/>
                    <a:pt x="5" y="14"/>
                  </a:cubicBezTo>
                  <a:cubicBezTo>
                    <a:pt x="4" y="13"/>
                    <a:pt x="2" y="14"/>
                    <a:pt x="3" y="15"/>
                  </a:cubicBezTo>
                  <a:cubicBezTo>
                    <a:pt x="3" y="15"/>
                    <a:pt x="3" y="15"/>
                    <a:pt x="3" y="16"/>
                  </a:cubicBezTo>
                  <a:cubicBezTo>
                    <a:pt x="4" y="16"/>
                    <a:pt x="5" y="15"/>
                    <a:pt x="6" y="15"/>
                  </a:cubicBezTo>
                  <a:cubicBezTo>
                    <a:pt x="4" y="11"/>
                    <a:pt x="3" y="6"/>
                    <a:pt x="3" y="1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5" name="Freeform 1469"/>
            <p:cNvSpPr/>
            <p:nvPr/>
          </p:nvSpPr>
          <p:spPr bwMode="auto">
            <a:xfrm>
              <a:off x="2803" y="1377"/>
              <a:ext cx="7" cy="15"/>
            </a:xfrm>
            <a:custGeom>
              <a:avLst/>
              <a:gdLst>
                <a:gd name="T0" fmla="*/ 1 w 6"/>
                <a:gd name="T1" fmla="*/ 2 h 12"/>
                <a:gd name="T2" fmla="*/ 3 w 6"/>
                <a:gd name="T3" fmla="*/ 11 h 12"/>
                <a:gd name="T4" fmla="*/ 5 w 6"/>
                <a:gd name="T5" fmla="*/ 10 h 12"/>
                <a:gd name="T6" fmla="*/ 5 w 6"/>
                <a:gd name="T7" fmla="*/ 10 h 12"/>
                <a:gd name="T8" fmla="*/ 3 w 6"/>
                <a:gd name="T9" fmla="*/ 10 h 12"/>
                <a:gd name="T10" fmla="*/ 3 w 6"/>
                <a:gd name="T11" fmla="*/ 11 h 12"/>
                <a:gd name="T12" fmla="*/ 5 w 6"/>
                <a:gd name="T13" fmla="*/ 11 h 12"/>
                <a:gd name="T14" fmla="*/ 3 w 6"/>
                <a:gd name="T15" fmla="*/ 1 h 12"/>
                <a:gd name="T16" fmla="*/ 1 w 6"/>
                <a:gd name="T1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2">
                  <a:moveTo>
                    <a:pt x="1" y="2"/>
                  </a:moveTo>
                  <a:cubicBezTo>
                    <a:pt x="2" y="4"/>
                    <a:pt x="4" y="8"/>
                    <a:pt x="3" y="11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8"/>
                    <a:pt x="2" y="9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2"/>
                    <a:pt x="5" y="12"/>
                    <a:pt x="5" y="11"/>
                  </a:cubicBezTo>
                  <a:cubicBezTo>
                    <a:pt x="6" y="8"/>
                    <a:pt x="4" y="4"/>
                    <a:pt x="3" y="1"/>
                  </a:cubicBezTo>
                  <a:cubicBezTo>
                    <a:pt x="3" y="0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6" name="Freeform 1470"/>
            <p:cNvSpPr/>
            <p:nvPr/>
          </p:nvSpPr>
          <p:spPr bwMode="auto">
            <a:xfrm>
              <a:off x="2794" y="1381"/>
              <a:ext cx="6" cy="10"/>
            </a:xfrm>
            <a:custGeom>
              <a:avLst/>
              <a:gdLst>
                <a:gd name="T0" fmla="*/ 0 w 5"/>
                <a:gd name="T1" fmla="*/ 2 h 8"/>
                <a:gd name="T2" fmla="*/ 2 w 5"/>
                <a:gd name="T3" fmla="*/ 7 h 8"/>
                <a:gd name="T4" fmla="*/ 5 w 5"/>
                <a:gd name="T5" fmla="*/ 6 h 8"/>
                <a:gd name="T6" fmla="*/ 3 w 5"/>
                <a:gd name="T7" fmla="*/ 1 h 8"/>
                <a:gd name="T8" fmla="*/ 0 w 5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2"/>
                  </a:moveTo>
                  <a:cubicBezTo>
                    <a:pt x="1" y="4"/>
                    <a:pt x="2" y="5"/>
                    <a:pt x="2" y="7"/>
                  </a:cubicBezTo>
                  <a:cubicBezTo>
                    <a:pt x="2" y="8"/>
                    <a:pt x="5" y="7"/>
                    <a:pt x="5" y="6"/>
                  </a:cubicBezTo>
                  <a:cubicBezTo>
                    <a:pt x="4" y="5"/>
                    <a:pt x="4" y="3"/>
                    <a:pt x="3" y="1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7" name="Freeform 1471"/>
            <p:cNvSpPr/>
            <p:nvPr/>
          </p:nvSpPr>
          <p:spPr bwMode="auto">
            <a:xfrm>
              <a:off x="2787" y="1381"/>
              <a:ext cx="6" cy="12"/>
            </a:xfrm>
            <a:custGeom>
              <a:avLst/>
              <a:gdLst>
                <a:gd name="T0" fmla="*/ 0 w 5"/>
                <a:gd name="T1" fmla="*/ 2 h 10"/>
                <a:gd name="T2" fmla="*/ 2 w 5"/>
                <a:gd name="T3" fmla="*/ 9 h 10"/>
                <a:gd name="T4" fmla="*/ 5 w 5"/>
                <a:gd name="T5" fmla="*/ 9 h 10"/>
                <a:gd name="T6" fmla="*/ 3 w 5"/>
                <a:gd name="T7" fmla="*/ 1 h 10"/>
                <a:gd name="T8" fmla="*/ 0 w 5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0" y="2"/>
                  </a:moveTo>
                  <a:cubicBezTo>
                    <a:pt x="1" y="4"/>
                    <a:pt x="2" y="6"/>
                    <a:pt x="2" y="9"/>
                  </a:cubicBezTo>
                  <a:cubicBezTo>
                    <a:pt x="2" y="10"/>
                    <a:pt x="5" y="10"/>
                    <a:pt x="5" y="9"/>
                  </a:cubicBezTo>
                  <a:cubicBezTo>
                    <a:pt x="5" y="6"/>
                    <a:pt x="3" y="4"/>
                    <a:pt x="3" y="1"/>
                  </a:cubicBezTo>
                  <a:cubicBezTo>
                    <a:pt x="2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8" name="Freeform 1472"/>
            <p:cNvSpPr/>
            <p:nvPr/>
          </p:nvSpPr>
          <p:spPr bwMode="auto">
            <a:xfrm>
              <a:off x="2776" y="1384"/>
              <a:ext cx="6" cy="8"/>
            </a:xfrm>
            <a:custGeom>
              <a:avLst/>
              <a:gdLst>
                <a:gd name="T0" fmla="*/ 0 w 5"/>
                <a:gd name="T1" fmla="*/ 1 h 6"/>
                <a:gd name="T2" fmla="*/ 2 w 5"/>
                <a:gd name="T3" fmla="*/ 6 h 6"/>
                <a:gd name="T4" fmla="*/ 4 w 5"/>
                <a:gd name="T5" fmla="*/ 6 h 6"/>
                <a:gd name="T6" fmla="*/ 4 w 5"/>
                <a:gd name="T7" fmla="*/ 4 h 6"/>
                <a:gd name="T8" fmla="*/ 3 w 5"/>
                <a:gd name="T9" fmla="*/ 1 h 6"/>
                <a:gd name="T10" fmla="*/ 0 w 5"/>
                <a:gd name="T1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0" y="1"/>
                  </a:moveTo>
                  <a:cubicBezTo>
                    <a:pt x="1" y="3"/>
                    <a:pt x="1" y="4"/>
                    <a:pt x="2" y="6"/>
                  </a:cubicBezTo>
                  <a:cubicBezTo>
                    <a:pt x="2" y="6"/>
                    <a:pt x="3" y="6"/>
                    <a:pt x="4" y="6"/>
                  </a:cubicBezTo>
                  <a:cubicBezTo>
                    <a:pt x="5" y="6"/>
                    <a:pt x="5" y="5"/>
                    <a:pt x="4" y="4"/>
                  </a:cubicBezTo>
                  <a:cubicBezTo>
                    <a:pt x="4" y="3"/>
                    <a:pt x="3" y="2"/>
                    <a:pt x="3" y="1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9" name="Freeform 1473"/>
            <p:cNvSpPr/>
            <p:nvPr/>
          </p:nvSpPr>
          <p:spPr bwMode="auto">
            <a:xfrm>
              <a:off x="2767" y="1380"/>
              <a:ext cx="4" cy="2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0 h 2"/>
                <a:gd name="T4" fmla="*/ 1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3" y="2"/>
                    <a:pt x="3" y="0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0" name="Freeform 1474"/>
            <p:cNvSpPr/>
            <p:nvPr/>
          </p:nvSpPr>
          <p:spPr bwMode="auto">
            <a:xfrm>
              <a:off x="2840" y="1192"/>
              <a:ext cx="15" cy="13"/>
            </a:xfrm>
            <a:custGeom>
              <a:avLst/>
              <a:gdLst>
                <a:gd name="T0" fmla="*/ 1 w 12"/>
                <a:gd name="T1" fmla="*/ 3 h 11"/>
                <a:gd name="T2" fmla="*/ 10 w 12"/>
                <a:gd name="T3" fmla="*/ 10 h 11"/>
                <a:gd name="T4" fmla="*/ 11 w 12"/>
                <a:gd name="T5" fmla="*/ 9 h 11"/>
                <a:gd name="T6" fmla="*/ 3 w 12"/>
                <a:gd name="T7" fmla="*/ 1 h 11"/>
                <a:gd name="T8" fmla="*/ 1 w 12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" y="3"/>
                  </a:moveTo>
                  <a:cubicBezTo>
                    <a:pt x="4" y="5"/>
                    <a:pt x="7" y="8"/>
                    <a:pt x="10" y="10"/>
                  </a:cubicBezTo>
                  <a:cubicBezTo>
                    <a:pt x="11" y="11"/>
                    <a:pt x="12" y="10"/>
                    <a:pt x="11" y="9"/>
                  </a:cubicBezTo>
                  <a:cubicBezTo>
                    <a:pt x="9" y="6"/>
                    <a:pt x="6" y="4"/>
                    <a:pt x="3" y="1"/>
                  </a:cubicBezTo>
                  <a:cubicBezTo>
                    <a:pt x="2" y="0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1" name="Freeform 1475"/>
            <p:cNvSpPr/>
            <p:nvPr/>
          </p:nvSpPr>
          <p:spPr bwMode="auto">
            <a:xfrm>
              <a:off x="2834" y="1194"/>
              <a:ext cx="5" cy="3"/>
            </a:xfrm>
            <a:custGeom>
              <a:avLst/>
              <a:gdLst>
                <a:gd name="T0" fmla="*/ 2 w 4"/>
                <a:gd name="T1" fmla="*/ 2 h 2"/>
                <a:gd name="T2" fmla="*/ 2 w 4"/>
                <a:gd name="T3" fmla="*/ 0 h 2"/>
                <a:gd name="T4" fmla="*/ 2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2" y="2"/>
                  </a:moveTo>
                  <a:cubicBezTo>
                    <a:pt x="4" y="2"/>
                    <a:pt x="4" y="0"/>
                    <a:pt x="2" y="0"/>
                  </a:cubicBezTo>
                  <a:cubicBezTo>
                    <a:pt x="0" y="0"/>
                    <a:pt x="0" y="2"/>
                    <a:pt x="2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2" name="Freeform 1476"/>
            <p:cNvSpPr/>
            <p:nvPr/>
          </p:nvSpPr>
          <p:spPr bwMode="auto">
            <a:xfrm>
              <a:off x="2835" y="1203"/>
              <a:ext cx="4" cy="2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0 h 2"/>
                <a:gd name="T4" fmla="*/ 1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3" y="2"/>
                    <a:pt x="3" y="0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3" name="Freeform 1477"/>
            <p:cNvSpPr/>
            <p:nvPr/>
          </p:nvSpPr>
          <p:spPr bwMode="auto">
            <a:xfrm>
              <a:off x="2842" y="1199"/>
              <a:ext cx="7" cy="7"/>
            </a:xfrm>
            <a:custGeom>
              <a:avLst/>
              <a:gdLst>
                <a:gd name="T0" fmla="*/ 1 w 6"/>
                <a:gd name="T1" fmla="*/ 2 h 6"/>
                <a:gd name="T2" fmla="*/ 3 w 6"/>
                <a:gd name="T3" fmla="*/ 5 h 6"/>
                <a:gd name="T4" fmla="*/ 5 w 6"/>
                <a:gd name="T5" fmla="*/ 3 h 6"/>
                <a:gd name="T6" fmla="*/ 3 w 6"/>
                <a:gd name="T7" fmla="*/ 1 h 6"/>
                <a:gd name="T8" fmla="*/ 1 w 6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2" y="3"/>
                    <a:pt x="2" y="4"/>
                    <a:pt x="3" y="5"/>
                  </a:cubicBezTo>
                  <a:cubicBezTo>
                    <a:pt x="5" y="6"/>
                    <a:pt x="6" y="4"/>
                    <a:pt x="5" y="3"/>
                  </a:cubicBezTo>
                  <a:cubicBezTo>
                    <a:pt x="4" y="3"/>
                    <a:pt x="4" y="2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4" name="Freeform 1478"/>
            <p:cNvSpPr/>
            <p:nvPr/>
          </p:nvSpPr>
          <p:spPr bwMode="auto">
            <a:xfrm>
              <a:off x="2508" y="1120"/>
              <a:ext cx="492" cy="361"/>
            </a:xfrm>
            <a:custGeom>
              <a:avLst/>
              <a:gdLst>
                <a:gd name="T0" fmla="*/ 4 w 404"/>
                <a:gd name="T1" fmla="*/ 123 h 296"/>
                <a:gd name="T2" fmla="*/ 43 w 404"/>
                <a:gd name="T3" fmla="*/ 90 h 296"/>
                <a:gd name="T4" fmla="*/ 39 w 404"/>
                <a:gd name="T5" fmla="*/ 41 h 296"/>
                <a:gd name="T6" fmla="*/ 148 w 404"/>
                <a:gd name="T7" fmla="*/ 12 h 296"/>
                <a:gd name="T8" fmla="*/ 155 w 404"/>
                <a:gd name="T9" fmla="*/ 59 h 296"/>
                <a:gd name="T10" fmla="*/ 263 w 404"/>
                <a:gd name="T11" fmla="*/ 48 h 296"/>
                <a:gd name="T12" fmla="*/ 274 w 404"/>
                <a:gd name="T13" fmla="*/ 75 h 296"/>
                <a:gd name="T14" fmla="*/ 326 w 404"/>
                <a:gd name="T15" fmla="*/ 63 h 296"/>
                <a:gd name="T16" fmla="*/ 383 w 404"/>
                <a:gd name="T17" fmla="*/ 127 h 296"/>
                <a:gd name="T18" fmla="*/ 343 w 404"/>
                <a:gd name="T19" fmla="*/ 147 h 296"/>
                <a:gd name="T20" fmla="*/ 335 w 404"/>
                <a:gd name="T21" fmla="*/ 209 h 296"/>
                <a:gd name="T22" fmla="*/ 271 w 404"/>
                <a:gd name="T23" fmla="*/ 201 h 296"/>
                <a:gd name="T24" fmla="*/ 241 w 404"/>
                <a:gd name="T25" fmla="*/ 208 h 296"/>
                <a:gd name="T26" fmla="*/ 122 w 404"/>
                <a:gd name="T27" fmla="*/ 178 h 296"/>
                <a:gd name="T28" fmla="*/ 146 w 404"/>
                <a:gd name="T29" fmla="*/ 296 h 296"/>
                <a:gd name="T30" fmla="*/ 86 w 404"/>
                <a:gd name="T31" fmla="*/ 194 h 296"/>
                <a:gd name="T32" fmla="*/ 74 w 404"/>
                <a:gd name="T33" fmla="*/ 174 h 296"/>
                <a:gd name="T34" fmla="*/ 37 w 404"/>
                <a:gd name="T35" fmla="*/ 128 h 296"/>
                <a:gd name="T36" fmla="*/ 76 w 404"/>
                <a:gd name="T37" fmla="*/ 177 h 296"/>
                <a:gd name="T38" fmla="*/ 82 w 404"/>
                <a:gd name="T39" fmla="*/ 202 h 296"/>
                <a:gd name="T40" fmla="*/ 147 w 404"/>
                <a:gd name="T41" fmla="*/ 294 h 296"/>
                <a:gd name="T42" fmla="*/ 118 w 404"/>
                <a:gd name="T43" fmla="*/ 184 h 296"/>
                <a:gd name="T44" fmla="*/ 149 w 404"/>
                <a:gd name="T45" fmla="*/ 206 h 296"/>
                <a:gd name="T46" fmla="*/ 241 w 404"/>
                <a:gd name="T47" fmla="*/ 210 h 296"/>
                <a:gd name="T48" fmla="*/ 275 w 404"/>
                <a:gd name="T49" fmla="*/ 205 h 296"/>
                <a:gd name="T50" fmla="*/ 365 w 404"/>
                <a:gd name="T51" fmla="*/ 173 h 296"/>
                <a:gd name="T52" fmla="*/ 356 w 404"/>
                <a:gd name="T53" fmla="*/ 142 h 296"/>
                <a:gd name="T54" fmla="*/ 379 w 404"/>
                <a:gd name="T55" fmla="*/ 76 h 296"/>
                <a:gd name="T56" fmla="*/ 274 w 404"/>
                <a:gd name="T57" fmla="*/ 70 h 296"/>
                <a:gd name="T58" fmla="*/ 267 w 404"/>
                <a:gd name="T59" fmla="*/ 48 h 296"/>
                <a:gd name="T60" fmla="*/ 153 w 404"/>
                <a:gd name="T61" fmla="*/ 58 h 296"/>
                <a:gd name="T62" fmla="*/ 155 w 404"/>
                <a:gd name="T63" fmla="*/ 15 h 296"/>
                <a:gd name="T64" fmla="*/ 33 w 404"/>
                <a:gd name="T65" fmla="*/ 70 h 296"/>
                <a:gd name="T66" fmla="*/ 33 w 404"/>
                <a:gd name="T67" fmla="*/ 89 h 296"/>
                <a:gd name="T68" fmla="*/ 1 w 404"/>
                <a:gd name="T69" fmla="*/ 120 h 296"/>
                <a:gd name="T70" fmla="*/ 37 w 404"/>
                <a:gd name="T71" fmla="*/ 15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04" h="296">
                  <a:moveTo>
                    <a:pt x="37" y="152"/>
                  </a:moveTo>
                  <a:cubicBezTo>
                    <a:pt x="16" y="155"/>
                    <a:pt x="5" y="137"/>
                    <a:pt x="4" y="123"/>
                  </a:cubicBezTo>
                  <a:cubicBezTo>
                    <a:pt x="2" y="105"/>
                    <a:pt x="17" y="91"/>
                    <a:pt x="41" y="91"/>
                  </a:cubicBezTo>
                  <a:cubicBezTo>
                    <a:pt x="42" y="91"/>
                    <a:pt x="43" y="90"/>
                    <a:pt x="43" y="90"/>
                  </a:cubicBezTo>
                  <a:cubicBezTo>
                    <a:pt x="44" y="83"/>
                    <a:pt x="39" y="78"/>
                    <a:pt x="37" y="72"/>
                  </a:cubicBezTo>
                  <a:cubicBezTo>
                    <a:pt x="31" y="61"/>
                    <a:pt x="34" y="51"/>
                    <a:pt x="39" y="41"/>
                  </a:cubicBezTo>
                  <a:cubicBezTo>
                    <a:pt x="48" y="25"/>
                    <a:pt x="68" y="11"/>
                    <a:pt x="89" y="5"/>
                  </a:cubicBezTo>
                  <a:cubicBezTo>
                    <a:pt x="107" y="0"/>
                    <a:pt x="133" y="2"/>
                    <a:pt x="148" y="12"/>
                  </a:cubicBezTo>
                  <a:cubicBezTo>
                    <a:pt x="164" y="23"/>
                    <a:pt x="159" y="45"/>
                    <a:pt x="153" y="58"/>
                  </a:cubicBezTo>
                  <a:cubicBezTo>
                    <a:pt x="152" y="59"/>
                    <a:pt x="154" y="60"/>
                    <a:pt x="155" y="59"/>
                  </a:cubicBezTo>
                  <a:cubicBezTo>
                    <a:pt x="171" y="41"/>
                    <a:pt x="204" y="34"/>
                    <a:pt x="232" y="35"/>
                  </a:cubicBezTo>
                  <a:cubicBezTo>
                    <a:pt x="244" y="36"/>
                    <a:pt x="256" y="39"/>
                    <a:pt x="263" y="48"/>
                  </a:cubicBezTo>
                  <a:cubicBezTo>
                    <a:pt x="270" y="55"/>
                    <a:pt x="271" y="65"/>
                    <a:pt x="272" y="74"/>
                  </a:cubicBezTo>
                  <a:cubicBezTo>
                    <a:pt x="272" y="75"/>
                    <a:pt x="273" y="75"/>
                    <a:pt x="274" y="75"/>
                  </a:cubicBezTo>
                  <a:cubicBezTo>
                    <a:pt x="282" y="72"/>
                    <a:pt x="288" y="68"/>
                    <a:pt x="297" y="66"/>
                  </a:cubicBezTo>
                  <a:cubicBezTo>
                    <a:pt x="306" y="63"/>
                    <a:pt x="316" y="62"/>
                    <a:pt x="326" y="63"/>
                  </a:cubicBezTo>
                  <a:cubicBezTo>
                    <a:pt x="347" y="64"/>
                    <a:pt x="367" y="70"/>
                    <a:pt x="382" y="81"/>
                  </a:cubicBezTo>
                  <a:cubicBezTo>
                    <a:pt x="398" y="93"/>
                    <a:pt x="398" y="115"/>
                    <a:pt x="383" y="127"/>
                  </a:cubicBezTo>
                  <a:cubicBezTo>
                    <a:pt x="373" y="136"/>
                    <a:pt x="356" y="138"/>
                    <a:pt x="343" y="145"/>
                  </a:cubicBezTo>
                  <a:cubicBezTo>
                    <a:pt x="343" y="146"/>
                    <a:pt x="343" y="146"/>
                    <a:pt x="343" y="147"/>
                  </a:cubicBezTo>
                  <a:cubicBezTo>
                    <a:pt x="350" y="156"/>
                    <a:pt x="360" y="165"/>
                    <a:pt x="363" y="176"/>
                  </a:cubicBezTo>
                  <a:cubicBezTo>
                    <a:pt x="368" y="190"/>
                    <a:pt x="349" y="203"/>
                    <a:pt x="335" y="209"/>
                  </a:cubicBezTo>
                  <a:cubicBezTo>
                    <a:pt x="321" y="214"/>
                    <a:pt x="306" y="213"/>
                    <a:pt x="292" y="210"/>
                  </a:cubicBezTo>
                  <a:cubicBezTo>
                    <a:pt x="285" y="208"/>
                    <a:pt x="278" y="205"/>
                    <a:pt x="271" y="201"/>
                  </a:cubicBezTo>
                  <a:cubicBezTo>
                    <a:pt x="268" y="200"/>
                    <a:pt x="264" y="195"/>
                    <a:pt x="260" y="195"/>
                  </a:cubicBezTo>
                  <a:cubicBezTo>
                    <a:pt x="251" y="195"/>
                    <a:pt x="246" y="203"/>
                    <a:pt x="241" y="208"/>
                  </a:cubicBezTo>
                  <a:cubicBezTo>
                    <a:pt x="230" y="217"/>
                    <a:pt x="204" y="217"/>
                    <a:pt x="189" y="217"/>
                  </a:cubicBezTo>
                  <a:cubicBezTo>
                    <a:pt x="158" y="215"/>
                    <a:pt x="137" y="196"/>
                    <a:pt x="122" y="178"/>
                  </a:cubicBezTo>
                  <a:cubicBezTo>
                    <a:pt x="121" y="177"/>
                    <a:pt x="120" y="177"/>
                    <a:pt x="119" y="178"/>
                  </a:cubicBezTo>
                  <a:cubicBezTo>
                    <a:pt x="94" y="216"/>
                    <a:pt x="92" y="271"/>
                    <a:pt x="146" y="296"/>
                  </a:cubicBezTo>
                  <a:cubicBezTo>
                    <a:pt x="147" y="295"/>
                    <a:pt x="147" y="295"/>
                    <a:pt x="147" y="294"/>
                  </a:cubicBezTo>
                  <a:cubicBezTo>
                    <a:pt x="100" y="275"/>
                    <a:pt x="78" y="233"/>
                    <a:pt x="86" y="194"/>
                  </a:cubicBezTo>
                  <a:cubicBezTo>
                    <a:pt x="87" y="189"/>
                    <a:pt x="90" y="182"/>
                    <a:pt x="87" y="178"/>
                  </a:cubicBezTo>
                  <a:cubicBezTo>
                    <a:pt x="85" y="174"/>
                    <a:pt x="78" y="175"/>
                    <a:pt x="74" y="174"/>
                  </a:cubicBezTo>
                  <a:cubicBezTo>
                    <a:pt x="45" y="171"/>
                    <a:pt x="35" y="148"/>
                    <a:pt x="40" y="128"/>
                  </a:cubicBezTo>
                  <a:cubicBezTo>
                    <a:pt x="40" y="127"/>
                    <a:pt x="37" y="126"/>
                    <a:pt x="37" y="128"/>
                  </a:cubicBezTo>
                  <a:cubicBezTo>
                    <a:pt x="34" y="142"/>
                    <a:pt x="37" y="158"/>
                    <a:pt x="51" y="168"/>
                  </a:cubicBezTo>
                  <a:cubicBezTo>
                    <a:pt x="57" y="173"/>
                    <a:pt x="67" y="176"/>
                    <a:pt x="76" y="177"/>
                  </a:cubicBezTo>
                  <a:cubicBezTo>
                    <a:pt x="82" y="177"/>
                    <a:pt x="85" y="178"/>
                    <a:pt x="85" y="183"/>
                  </a:cubicBezTo>
                  <a:cubicBezTo>
                    <a:pt x="85" y="189"/>
                    <a:pt x="83" y="195"/>
                    <a:pt x="82" y="202"/>
                  </a:cubicBezTo>
                  <a:cubicBezTo>
                    <a:pt x="77" y="239"/>
                    <a:pt x="103" y="278"/>
                    <a:pt x="146" y="296"/>
                  </a:cubicBezTo>
                  <a:cubicBezTo>
                    <a:pt x="148" y="296"/>
                    <a:pt x="149" y="295"/>
                    <a:pt x="147" y="294"/>
                  </a:cubicBezTo>
                  <a:cubicBezTo>
                    <a:pt x="103" y="274"/>
                    <a:pt x="97" y="232"/>
                    <a:pt x="112" y="197"/>
                  </a:cubicBezTo>
                  <a:cubicBezTo>
                    <a:pt x="114" y="193"/>
                    <a:pt x="116" y="188"/>
                    <a:pt x="118" y="184"/>
                  </a:cubicBezTo>
                  <a:cubicBezTo>
                    <a:pt x="122" y="178"/>
                    <a:pt x="122" y="182"/>
                    <a:pt x="126" y="186"/>
                  </a:cubicBezTo>
                  <a:cubicBezTo>
                    <a:pt x="133" y="193"/>
                    <a:pt x="140" y="200"/>
                    <a:pt x="149" y="206"/>
                  </a:cubicBezTo>
                  <a:cubicBezTo>
                    <a:pt x="167" y="217"/>
                    <a:pt x="189" y="220"/>
                    <a:pt x="212" y="218"/>
                  </a:cubicBezTo>
                  <a:cubicBezTo>
                    <a:pt x="221" y="217"/>
                    <a:pt x="234" y="215"/>
                    <a:pt x="241" y="210"/>
                  </a:cubicBezTo>
                  <a:cubicBezTo>
                    <a:pt x="245" y="207"/>
                    <a:pt x="248" y="204"/>
                    <a:pt x="252" y="201"/>
                  </a:cubicBezTo>
                  <a:cubicBezTo>
                    <a:pt x="259" y="194"/>
                    <a:pt x="268" y="202"/>
                    <a:pt x="275" y="205"/>
                  </a:cubicBezTo>
                  <a:cubicBezTo>
                    <a:pt x="292" y="214"/>
                    <a:pt x="314" y="218"/>
                    <a:pt x="333" y="211"/>
                  </a:cubicBezTo>
                  <a:cubicBezTo>
                    <a:pt x="352" y="205"/>
                    <a:pt x="371" y="190"/>
                    <a:pt x="365" y="173"/>
                  </a:cubicBezTo>
                  <a:cubicBezTo>
                    <a:pt x="362" y="165"/>
                    <a:pt x="355" y="157"/>
                    <a:pt x="349" y="150"/>
                  </a:cubicBezTo>
                  <a:cubicBezTo>
                    <a:pt x="345" y="145"/>
                    <a:pt x="351" y="144"/>
                    <a:pt x="356" y="142"/>
                  </a:cubicBezTo>
                  <a:cubicBezTo>
                    <a:pt x="361" y="140"/>
                    <a:pt x="367" y="138"/>
                    <a:pt x="372" y="136"/>
                  </a:cubicBezTo>
                  <a:cubicBezTo>
                    <a:pt x="403" y="124"/>
                    <a:pt x="404" y="92"/>
                    <a:pt x="379" y="76"/>
                  </a:cubicBezTo>
                  <a:cubicBezTo>
                    <a:pt x="354" y="59"/>
                    <a:pt x="308" y="54"/>
                    <a:pt x="280" y="70"/>
                  </a:cubicBezTo>
                  <a:cubicBezTo>
                    <a:pt x="277" y="71"/>
                    <a:pt x="274" y="74"/>
                    <a:pt x="274" y="70"/>
                  </a:cubicBezTo>
                  <a:cubicBezTo>
                    <a:pt x="274" y="68"/>
                    <a:pt x="274" y="65"/>
                    <a:pt x="273" y="62"/>
                  </a:cubicBezTo>
                  <a:cubicBezTo>
                    <a:pt x="272" y="57"/>
                    <a:pt x="270" y="53"/>
                    <a:pt x="267" y="48"/>
                  </a:cubicBezTo>
                  <a:cubicBezTo>
                    <a:pt x="261" y="39"/>
                    <a:pt x="249" y="35"/>
                    <a:pt x="237" y="34"/>
                  </a:cubicBezTo>
                  <a:cubicBezTo>
                    <a:pt x="208" y="30"/>
                    <a:pt x="170" y="39"/>
                    <a:pt x="153" y="58"/>
                  </a:cubicBezTo>
                  <a:cubicBezTo>
                    <a:pt x="154" y="58"/>
                    <a:pt x="155" y="59"/>
                    <a:pt x="155" y="59"/>
                  </a:cubicBezTo>
                  <a:cubicBezTo>
                    <a:pt x="162" y="45"/>
                    <a:pt x="164" y="29"/>
                    <a:pt x="155" y="15"/>
                  </a:cubicBezTo>
                  <a:cubicBezTo>
                    <a:pt x="146" y="3"/>
                    <a:pt x="123" y="0"/>
                    <a:pt x="107" y="1"/>
                  </a:cubicBezTo>
                  <a:cubicBezTo>
                    <a:pt x="66" y="2"/>
                    <a:pt x="22" y="37"/>
                    <a:pt x="33" y="70"/>
                  </a:cubicBezTo>
                  <a:cubicBezTo>
                    <a:pt x="34" y="74"/>
                    <a:pt x="38" y="79"/>
                    <a:pt x="40" y="83"/>
                  </a:cubicBezTo>
                  <a:cubicBezTo>
                    <a:pt x="42" y="90"/>
                    <a:pt x="38" y="89"/>
                    <a:pt x="33" y="89"/>
                  </a:cubicBezTo>
                  <a:cubicBezTo>
                    <a:pt x="27" y="90"/>
                    <a:pt x="21" y="92"/>
                    <a:pt x="16" y="95"/>
                  </a:cubicBezTo>
                  <a:cubicBezTo>
                    <a:pt x="6" y="101"/>
                    <a:pt x="2" y="110"/>
                    <a:pt x="1" y="120"/>
                  </a:cubicBezTo>
                  <a:cubicBezTo>
                    <a:pt x="0" y="135"/>
                    <a:pt x="13" y="157"/>
                    <a:pt x="37" y="154"/>
                  </a:cubicBezTo>
                  <a:cubicBezTo>
                    <a:pt x="39" y="154"/>
                    <a:pt x="38" y="152"/>
                    <a:pt x="37" y="15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5" name="Freeform 1479"/>
            <p:cNvSpPr/>
            <p:nvPr/>
          </p:nvSpPr>
          <p:spPr bwMode="auto">
            <a:xfrm>
              <a:off x="2645" y="1336"/>
              <a:ext cx="321" cy="141"/>
            </a:xfrm>
            <a:custGeom>
              <a:avLst/>
              <a:gdLst>
                <a:gd name="T0" fmla="*/ 253 w 263"/>
                <a:gd name="T1" fmla="*/ 2 h 116"/>
                <a:gd name="T2" fmla="*/ 232 w 263"/>
                <a:gd name="T3" fmla="*/ 43 h 116"/>
                <a:gd name="T4" fmla="*/ 196 w 263"/>
                <a:gd name="T5" fmla="*/ 43 h 116"/>
                <a:gd name="T6" fmla="*/ 159 w 263"/>
                <a:gd name="T7" fmla="*/ 37 h 116"/>
                <a:gd name="T8" fmla="*/ 157 w 263"/>
                <a:gd name="T9" fmla="*/ 38 h 116"/>
                <a:gd name="T10" fmla="*/ 126 w 263"/>
                <a:gd name="T11" fmla="*/ 43 h 116"/>
                <a:gd name="T12" fmla="*/ 107 w 263"/>
                <a:gd name="T13" fmla="*/ 45 h 116"/>
                <a:gd name="T14" fmla="*/ 81 w 263"/>
                <a:gd name="T15" fmla="*/ 42 h 116"/>
                <a:gd name="T16" fmla="*/ 40 w 263"/>
                <a:gd name="T17" fmla="*/ 40 h 116"/>
                <a:gd name="T18" fmla="*/ 14 w 263"/>
                <a:gd name="T19" fmla="*/ 16 h 116"/>
                <a:gd name="T20" fmla="*/ 12 w 263"/>
                <a:gd name="T21" fmla="*/ 16 h 116"/>
                <a:gd name="T22" fmla="*/ 11 w 263"/>
                <a:gd name="T23" fmla="*/ 64 h 116"/>
                <a:gd name="T24" fmla="*/ 26 w 263"/>
                <a:gd name="T25" fmla="*/ 83 h 116"/>
                <a:gd name="T26" fmla="*/ 39 w 263"/>
                <a:gd name="T27" fmla="*/ 95 h 116"/>
                <a:gd name="T28" fmla="*/ 35 w 263"/>
                <a:gd name="T29" fmla="*/ 114 h 116"/>
                <a:gd name="T30" fmla="*/ 36 w 263"/>
                <a:gd name="T31" fmla="*/ 116 h 116"/>
                <a:gd name="T32" fmla="*/ 38 w 263"/>
                <a:gd name="T33" fmla="*/ 88 h 116"/>
                <a:gd name="T34" fmla="*/ 28 w 263"/>
                <a:gd name="T35" fmla="*/ 82 h 116"/>
                <a:gd name="T36" fmla="*/ 18 w 263"/>
                <a:gd name="T37" fmla="*/ 70 h 116"/>
                <a:gd name="T38" fmla="*/ 9 w 263"/>
                <a:gd name="T39" fmla="*/ 48 h 116"/>
                <a:gd name="T40" fmla="*/ 10 w 263"/>
                <a:gd name="T41" fmla="*/ 23 h 116"/>
                <a:gd name="T42" fmla="*/ 17 w 263"/>
                <a:gd name="T43" fmla="*/ 24 h 116"/>
                <a:gd name="T44" fmla="*/ 26 w 263"/>
                <a:gd name="T45" fmla="*/ 33 h 116"/>
                <a:gd name="T46" fmla="*/ 48 w 263"/>
                <a:gd name="T47" fmla="*/ 45 h 116"/>
                <a:gd name="T48" fmla="*/ 61 w 263"/>
                <a:gd name="T49" fmla="*/ 46 h 116"/>
                <a:gd name="T50" fmla="*/ 86 w 263"/>
                <a:gd name="T51" fmla="*/ 45 h 116"/>
                <a:gd name="T52" fmla="*/ 118 w 263"/>
                <a:gd name="T53" fmla="*/ 46 h 116"/>
                <a:gd name="T54" fmla="*/ 147 w 263"/>
                <a:gd name="T55" fmla="*/ 45 h 116"/>
                <a:gd name="T56" fmla="*/ 156 w 263"/>
                <a:gd name="T57" fmla="*/ 42 h 116"/>
                <a:gd name="T58" fmla="*/ 164 w 263"/>
                <a:gd name="T59" fmla="*/ 42 h 116"/>
                <a:gd name="T60" fmla="*/ 199 w 263"/>
                <a:gd name="T61" fmla="*/ 45 h 116"/>
                <a:gd name="T62" fmla="*/ 227 w 263"/>
                <a:gd name="T63" fmla="*/ 47 h 116"/>
                <a:gd name="T64" fmla="*/ 250 w 263"/>
                <a:gd name="T65" fmla="*/ 38 h 116"/>
                <a:gd name="T66" fmla="*/ 256 w 263"/>
                <a:gd name="T67" fmla="*/ 2 h 116"/>
                <a:gd name="T68" fmla="*/ 253 w 263"/>
                <a:gd name="T69" fmla="*/ 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63" h="116">
                  <a:moveTo>
                    <a:pt x="253" y="2"/>
                  </a:moveTo>
                  <a:cubicBezTo>
                    <a:pt x="261" y="20"/>
                    <a:pt x="256" y="37"/>
                    <a:pt x="232" y="43"/>
                  </a:cubicBezTo>
                  <a:cubicBezTo>
                    <a:pt x="219" y="47"/>
                    <a:pt x="209" y="44"/>
                    <a:pt x="196" y="43"/>
                  </a:cubicBezTo>
                  <a:cubicBezTo>
                    <a:pt x="182" y="42"/>
                    <a:pt x="171" y="43"/>
                    <a:pt x="159" y="37"/>
                  </a:cubicBezTo>
                  <a:cubicBezTo>
                    <a:pt x="158" y="37"/>
                    <a:pt x="157" y="37"/>
                    <a:pt x="157" y="38"/>
                  </a:cubicBezTo>
                  <a:cubicBezTo>
                    <a:pt x="152" y="46"/>
                    <a:pt x="135" y="43"/>
                    <a:pt x="126" y="43"/>
                  </a:cubicBezTo>
                  <a:cubicBezTo>
                    <a:pt x="120" y="44"/>
                    <a:pt x="114" y="45"/>
                    <a:pt x="107" y="45"/>
                  </a:cubicBezTo>
                  <a:cubicBezTo>
                    <a:pt x="98" y="45"/>
                    <a:pt x="89" y="43"/>
                    <a:pt x="81" y="42"/>
                  </a:cubicBezTo>
                  <a:cubicBezTo>
                    <a:pt x="66" y="41"/>
                    <a:pt x="54" y="47"/>
                    <a:pt x="40" y="40"/>
                  </a:cubicBezTo>
                  <a:cubicBezTo>
                    <a:pt x="29" y="35"/>
                    <a:pt x="21" y="25"/>
                    <a:pt x="14" y="16"/>
                  </a:cubicBezTo>
                  <a:cubicBezTo>
                    <a:pt x="13" y="16"/>
                    <a:pt x="12" y="16"/>
                    <a:pt x="12" y="16"/>
                  </a:cubicBezTo>
                  <a:cubicBezTo>
                    <a:pt x="0" y="29"/>
                    <a:pt x="5" y="50"/>
                    <a:pt x="11" y="64"/>
                  </a:cubicBezTo>
                  <a:cubicBezTo>
                    <a:pt x="14" y="71"/>
                    <a:pt x="20" y="78"/>
                    <a:pt x="26" y="83"/>
                  </a:cubicBezTo>
                  <a:cubicBezTo>
                    <a:pt x="31" y="87"/>
                    <a:pt x="37" y="89"/>
                    <a:pt x="39" y="95"/>
                  </a:cubicBezTo>
                  <a:cubicBezTo>
                    <a:pt x="40" y="100"/>
                    <a:pt x="41" y="111"/>
                    <a:pt x="35" y="114"/>
                  </a:cubicBezTo>
                  <a:cubicBezTo>
                    <a:pt x="33" y="115"/>
                    <a:pt x="35" y="116"/>
                    <a:pt x="36" y="116"/>
                  </a:cubicBezTo>
                  <a:cubicBezTo>
                    <a:pt x="46" y="111"/>
                    <a:pt x="44" y="95"/>
                    <a:pt x="38" y="88"/>
                  </a:cubicBezTo>
                  <a:cubicBezTo>
                    <a:pt x="36" y="86"/>
                    <a:pt x="31" y="84"/>
                    <a:pt x="28" y="82"/>
                  </a:cubicBezTo>
                  <a:cubicBezTo>
                    <a:pt x="24" y="79"/>
                    <a:pt x="21" y="74"/>
                    <a:pt x="18" y="70"/>
                  </a:cubicBezTo>
                  <a:cubicBezTo>
                    <a:pt x="13" y="63"/>
                    <a:pt x="11" y="56"/>
                    <a:pt x="9" y="48"/>
                  </a:cubicBezTo>
                  <a:cubicBezTo>
                    <a:pt x="7" y="40"/>
                    <a:pt x="7" y="31"/>
                    <a:pt x="10" y="23"/>
                  </a:cubicBezTo>
                  <a:cubicBezTo>
                    <a:pt x="13" y="16"/>
                    <a:pt x="14" y="20"/>
                    <a:pt x="17" y="24"/>
                  </a:cubicBezTo>
                  <a:cubicBezTo>
                    <a:pt x="20" y="27"/>
                    <a:pt x="23" y="30"/>
                    <a:pt x="26" y="33"/>
                  </a:cubicBezTo>
                  <a:cubicBezTo>
                    <a:pt x="32" y="38"/>
                    <a:pt x="39" y="43"/>
                    <a:pt x="48" y="45"/>
                  </a:cubicBezTo>
                  <a:cubicBezTo>
                    <a:pt x="52" y="46"/>
                    <a:pt x="57" y="46"/>
                    <a:pt x="61" y="46"/>
                  </a:cubicBezTo>
                  <a:cubicBezTo>
                    <a:pt x="70" y="44"/>
                    <a:pt x="77" y="44"/>
                    <a:pt x="86" y="45"/>
                  </a:cubicBezTo>
                  <a:cubicBezTo>
                    <a:pt x="97" y="47"/>
                    <a:pt x="108" y="47"/>
                    <a:pt x="118" y="46"/>
                  </a:cubicBezTo>
                  <a:cubicBezTo>
                    <a:pt x="128" y="45"/>
                    <a:pt x="138" y="46"/>
                    <a:pt x="147" y="45"/>
                  </a:cubicBezTo>
                  <a:cubicBezTo>
                    <a:pt x="150" y="45"/>
                    <a:pt x="153" y="44"/>
                    <a:pt x="156" y="42"/>
                  </a:cubicBezTo>
                  <a:cubicBezTo>
                    <a:pt x="159" y="40"/>
                    <a:pt x="159" y="40"/>
                    <a:pt x="164" y="42"/>
                  </a:cubicBezTo>
                  <a:cubicBezTo>
                    <a:pt x="175" y="46"/>
                    <a:pt x="187" y="44"/>
                    <a:pt x="199" y="45"/>
                  </a:cubicBezTo>
                  <a:cubicBezTo>
                    <a:pt x="209" y="47"/>
                    <a:pt x="217" y="48"/>
                    <a:pt x="227" y="47"/>
                  </a:cubicBezTo>
                  <a:cubicBezTo>
                    <a:pt x="235" y="45"/>
                    <a:pt x="243" y="42"/>
                    <a:pt x="250" y="38"/>
                  </a:cubicBezTo>
                  <a:cubicBezTo>
                    <a:pt x="263" y="28"/>
                    <a:pt x="261" y="13"/>
                    <a:pt x="256" y="2"/>
                  </a:cubicBezTo>
                  <a:cubicBezTo>
                    <a:pt x="255" y="0"/>
                    <a:pt x="253" y="1"/>
                    <a:pt x="253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6" name="Freeform 1480"/>
            <p:cNvSpPr/>
            <p:nvPr/>
          </p:nvSpPr>
          <p:spPr bwMode="auto">
            <a:xfrm>
              <a:off x="2515" y="1282"/>
              <a:ext cx="94" cy="68"/>
            </a:xfrm>
            <a:custGeom>
              <a:avLst/>
              <a:gdLst>
                <a:gd name="T0" fmla="*/ 76 w 77"/>
                <a:gd name="T1" fmla="*/ 54 h 56"/>
                <a:gd name="T2" fmla="*/ 49 w 77"/>
                <a:gd name="T3" fmla="*/ 38 h 56"/>
                <a:gd name="T4" fmla="*/ 40 w 77"/>
                <a:gd name="T5" fmla="*/ 26 h 56"/>
                <a:gd name="T6" fmla="*/ 27 w 77"/>
                <a:gd name="T7" fmla="*/ 24 h 56"/>
                <a:gd name="T8" fmla="*/ 6 w 77"/>
                <a:gd name="T9" fmla="*/ 2 h 56"/>
                <a:gd name="T10" fmla="*/ 3 w 77"/>
                <a:gd name="T11" fmla="*/ 2 h 56"/>
                <a:gd name="T12" fmla="*/ 8 w 77"/>
                <a:gd name="T13" fmla="*/ 20 h 56"/>
                <a:gd name="T14" fmla="*/ 29 w 77"/>
                <a:gd name="T15" fmla="*/ 26 h 56"/>
                <a:gd name="T16" fmla="*/ 49 w 77"/>
                <a:gd name="T17" fmla="*/ 43 h 56"/>
                <a:gd name="T18" fmla="*/ 75 w 77"/>
                <a:gd name="T19" fmla="*/ 56 h 56"/>
                <a:gd name="T20" fmla="*/ 76 w 77"/>
                <a:gd name="T21" fmla="*/ 5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7" h="56">
                  <a:moveTo>
                    <a:pt x="76" y="54"/>
                  </a:moveTo>
                  <a:cubicBezTo>
                    <a:pt x="65" y="50"/>
                    <a:pt x="55" y="47"/>
                    <a:pt x="49" y="38"/>
                  </a:cubicBezTo>
                  <a:cubicBezTo>
                    <a:pt x="46" y="34"/>
                    <a:pt x="45" y="29"/>
                    <a:pt x="40" y="26"/>
                  </a:cubicBezTo>
                  <a:cubicBezTo>
                    <a:pt x="37" y="23"/>
                    <a:pt x="31" y="24"/>
                    <a:pt x="27" y="24"/>
                  </a:cubicBezTo>
                  <a:cubicBezTo>
                    <a:pt x="12" y="25"/>
                    <a:pt x="1" y="13"/>
                    <a:pt x="6" y="2"/>
                  </a:cubicBezTo>
                  <a:cubicBezTo>
                    <a:pt x="6" y="1"/>
                    <a:pt x="4" y="0"/>
                    <a:pt x="3" y="2"/>
                  </a:cubicBezTo>
                  <a:cubicBezTo>
                    <a:pt x="0" y="8"/>
                    <a:pt x="3" y="14"/>
                    <a:pt x="8" y="20"/>
                  </a:cubicBezTo>
                  <a:cubicBezTo>
                    <a:pt x="13" y="26"/>
                    <a:pt x="20" y="26"/>
                    <a:pt x="29" y="26"/>
                  </a:cubicBezTo>
                  <a:cubicBezTo>
                    <a:pt x="43" y="25"/>
                    <a:pt x="44" y="36"/>
                    <a:pt x="49" y="43"/>
                  </a:cubicBezTo>
                  <a:cubicBezTo>
                    <a:pt x="55" y="50"/>
                    <a:pt x="66" y="53"/>
                    <a:pt x="75" y="56"/>
                  </a:cubicBezTo>
                  <a:cubicBezTo>
                    <a:pt x="77" y="56"/>
                    <a:pt x="77" y="54"/>
                    <a:pt x="76" y="5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7" name="Freeform 1481"/>
            <p:cNvSpPr/>
            <p:nvPr/>
          </p:nvSpPr>
          <p:spPr bwMode="auto">
            <a:xfrm>
              <a:off x="2697" y="1137"/>
              <a:ext cx="28" cy="37"/>
            </a:xfrm>
            <a:custGeom>
              <a:avLst/>
              <a:gdLst>
                <a:gd name="T0" fmla="*/ 9 w 23"/>
                <a:gd name="T1" fmla="*/ 9 h 30"/>
                <a:gd name="T2" fmla="*/ 20 w 23"/>
                <a:gd name="T3" fmla="*/ 29 h 30"/>
                <a:gd name="T4" fmla="*/ 22 w 23"/>
                <a:gd name="T5" fmla="*/ 28 h 30"/>
                <a:gd name="T6" fmla="*/ 3 w 23"/>
                <a:gd name="T7" fmla="*/ 1 h 30"/>
                <a:gd name="T8" fmla="*/ 1 w 23"/>
                <a:gd name="T9" fmla="*/ 2 h 30"/>
                <a:gd name="T10" fmla="*/ 20 w 23"/>
                <a:gd name="T11" fmla="*/ 29 h 30"/>
                <a:gd name="T12" fmla="*/ 22 w 23"/>
                <a:gd name="T13" fmla="*/ 28 h 30"/>
                <a:gd name="T14" fmla="*/ 11 w 23"/>
                <a:gd name="T15" fmla="*/ 7 h 30"/>
                <a:gd name="T16" fmla="*/ 9 w 23"/>
                <a:gd name="T1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30">
                  <a:moveTo>
                    <a:pt x="9" y="9"/>
                  </a:moveTo>
                  <a:cubicBezTo>
                    <a:pt x="16" y="14"/>
                    <a:pt x="19" y="21"/>
                    <a:pt x="20" y="29"/>
                  </a:cubicBezTo>
                  <a:cubicBezTo>
                    <a:pt x="21" y="29"/>
                    <a:pt x="22" y="28"/>
                    <a:pt x="22" y="28"/>
                  </a:cubicBezTo>
                  <a:cubicBezTo>
                    <a:pt x="18" y="18"/>
                    <a:pt x="11" y="10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9" y="11"/>
                    <a:pt x="16" y="19"/>
                    <a:pt x="20" y="29"/>
                  </a:cubicBezTo>
                  <a:cubicBezTo>
                    <a:pt x="21" y="30"/>
                    <a:pt x="23" y="29"/>
                    <a:pt x="22" y="28"/>
                  </a:cubicBezTo>
                  <a:cubicBezTo>
                    <a:pt x="21" y="21"/>
                    <a:pt x="18" y="13"/>
                    <a:pt x="11" y="7"/>
                  </a:cubicBezTo>
                  <a:cubicBezTo>
                    <a:pt x="10" y="6"/>
                    <a:pt x="8" y="8"/>
                    <a:pt x="9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8" name="Freeform 1482"/>
            <p:cNvSpPr/>
            <p:nvPr/>
          </p:nvSpPr>
          <p:spPr bwMode="auto">
            <a:xfrm>
              <a:off x="2762" y="1387"/>
              <a:ext cx="5" cy="7"/>
            </a:xfrm>
            <a:custGeom>
              <a:avLst/>
              <a:gdLst>
                <a:gd name="T0" fmla="*/ 0 w 4"/>
                <a:gd name="T1" fmla="*/ 2 h 6"/>
                <a:gd name="T2" fmla="*/ 1 w 4"/>
                <a:gd name="T3" fmla="*/ 5 h 6"/>
                <a:gd name="T4" fmla="*/ 3 w 4"/>
                <a:gd name="T5" fmla="*/ 5 h 6"/>
                <a:gd name="T6" fmla="*/ 3 w 4"/>
                <a:gd name="T7" fmla="*/ 2 h 6"/>
                <a:gd name="T8" fmla="*/ 0 w 4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2"/>
                  </a:moveTo>
                  <a:cubicBezTo>
                    <a:pt x="1" y="3"/>
                    <a:pt x="1" y="4"/>
                    <a:pt x="1" y="5"/>
                  </a:cubicBezTo>
                  <a:cubicBezTo>
                    <a:pt x="1" y="6"/>
                    <a:pt x="3" y="6"/>
                    <a:pt x="3" y="5"/>
                  </a:cubicBezTo>
                  <a:cubicBezTo>
                    <a:pt x="4" y="4"/>
                    <a:pt x="3" y="3"/>
                    <a:pt x="3" y="2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9" name="Freeform 1483"/>
            <p:cNvSpPr/>
            <p:nvPr/>
          </p:nvSpPr>
          <p:spPr bwMode="auto">
            <a:xfrm>
              <a:off x="2753" y="1381"/>
              <a:ext cx="3" cy="2"/>
            </a:xfrm>
            <a:custGeom>
              <a:avLst/>
              <a:gdLst>
                <a:gd name="T0" fmla="*/ 2 w 3"/>
                <a:gd name="T1" fmla="*/ 2 h 2"/>
                <a:gd name="T2" fmla="*/ 2 w 3"/>
                <a:gd name="T3" fmla="*/ 0 h 2"/>
                <a:gd name="T4" fmla="*/ 2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cubicBezTo>
                    <a:pt x="3" y="2"/>
                    <a:pt x="3" y="0"/>
                    <a:pt x="2" y="0"/>
                  </a:cubicBezTo>
                  <a:cubicBezTo>
                    <a:pt x="0" y="0"/>
                    <a:pt x="0" y="2"/>
                    <a:pt x="2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0" name="Freeform 1484"/>
            <p:cNvSpPr/>
            <p:nvPr/>
          </p:nvSpPr>
          <p:spPr bwMode="auto">
            <a:xfrm>
              <a:off x="2747" y="1383"/>
              <a:ext cx="4" cy="11"/>
            </a:xfrm>
            <a:custGeom>
              <a:avLst/>
              <a:gdLst>
                <a:gd name="T0" fmla="*/ 0 w 4"/>
                <a:gd name="T1" fmla="*/ 2 h 9"/>
                <a:gd name="T2" fmla="*/ 1 w 4"/>
                <a:gd name="T3" fmla="*/ 8 h 9"/>
                <a:gd name="T4" fmla="*/ 4 w 4"/>
                <a:gd name="T5" fmla="*/ 8 h 9"/>
                <a:gd name="T6" fmla="*/ 3 w 4"/>
                <a:gd name="T7" fmla="*/ 2 h 9"/>
                <a:gd name="T8" fmla="*/ 0 w 4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0" y="2"/>
                  </a:moveTo>
                  <a:cubicBezTo>
                    <a:pt x="1" y="4"/>
                    <a:pt x="1" y="6"/>
                    <a:pt x="1" y="8"/>
                  </a:cubicBezTo>
                  <a:cubicBezTo>
                    <a:pt x="1" y="9"/>
                    <a:pt x="3" y="9"/>
                    <a:pt x="4" y="8"/>
                  </a:cubicBezTo>
                  <a:cubicBezTo>
                    <a:pt x="4" y="6"/>
                    <a:pt x="3" y="4"/>
                    <a:pt x="3" y="2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1" name="Freeform 1485"/>
            <p:cNvSpPr/>
            <p:nvPr/>
          </p:nvSpPr>
          <p:spPr bwMode="auto">
            <a:xfrm>
              <a:off x="2739" y="1383"/>
              <a:ext cx="8" cy="11"/>
            </a:xfrm>
            <a:custGeom>
              <a:avLst/>
              <a:gdLst>
                <a:gd name="T0" fmla="*/ 1 w 6"/>
                <a:gd name="T1" fmla="*/ 1 h 9"/>
                <a:gd name="T2" fmla="*/ 3 w 6"/>
                <a:gd name="T3" fmla="*/ 7 h 9"/>
                <a:gd name="T4" fmla="*/ 6 w 6"/>
                <a:gd name="T5" fmla="*/ 7 h 9"/>
                <a:gd name="T6" fmla="*/ 4 w 6"/>
                <a:gd name="T7" fmla="*/ 1 h 9"/>
                <a:gd name="T8" fmla="*/ 1 w 6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1" y="1"/>
                  </a:moveTo>
                  <a:cubicBezTo>
                    <a:pt x="2" y="3"/>
                    <a:pt x="3" y="5"/>
                    <a:pt x="3" y="7"/>
                  </a:cubicBezTo>
                  <a:cubicBezTo>
                    <a:pt x="4" y="9"/>
                    <a:pt x="6" y="8"/>
                    <a:pt x="6" y="7"/>
                  </a:cubicBezTo>
                  <a:cubicBezTo>
                    <a:pt x="5" y="5"/>
                    <a:pt x="5" y="3"/>
                    <a:pt x="4" y="1"/>
                  </a:cubicBezTo>
                  <a:cubicBezTo>
                    <a:pt x="3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2" name="Freeform 1486"/>
            <p:cNvSpPr/>
            <p:nvPr/>
          </p:nvSpPr>
          <p:spPr bwMode="auto">
            <a:xfrm>
              <a:off x="2734" y="1381"/>
              <a:ext cx="8" cy="13"/>
            </a:xfrm>
            <a:custGeom>
              <a:avLst/>
              <a:gdLst>
                <a:gd name="T0" fmla="*/ 0 w 6"/>
                <a:gd name="T1" fmla="*/ 2 h 11"/>
                <a:gd name="T2" fmla="*/ 3 w 6"/>
                <a:gd name="T3" fmla="*/ 9 h 11"/>
                <a:gd name="T4" fmla="*/ 5 w 6"/>
                <a:gd name="T5" fmla="*/ 9 h 11"/>
                <a:gd name="T6" fmla="*/ 3 w 6"/>
                <a:gd name="T7" fmla="*/ 1 h 11"/>
                <a:gd name="T8" fmla="*/ 0 w 6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0" y="2"/>
                  </a:moveTo>
                  <a:cubicBezTo>
                    <a:pt x="1" y="4"/>
                    <a:pt x="3" y="7"/>
                    <a:pt x="3" y="9"/>
                  </a:cubicBezTo>
                  <a:cubicBezTo>
                    <a:pt x="2" y="10"/>
                    <a:pt x="5" y="11"/>
                    <a:pt x="5" y="9"/>
                  </a:cubicBezTo>
                  <a:cubicBezTo>
                    <a:pt x="6" y="7"/>
                    <a:pt x="4" y="4"/>
                    <a:pt x="3" y="1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3" name="Freeform 1487"/>
            <p:cNvSpPr/>
            <p:nvPr/>
          </p:nvSpPr>
          <p:spPr bwMode="auto">
            <a:xfrm>
              <a:off x="2726" y="1380"/>
              <a:ext cx="5" cy="12"/>
            </a:xfrm>
            <a:custGeom>
              <a:avLst/>
              <a:gdLst>
                <a:gd name="T0" fmla="*/ 0 w 4"/>
                <a:gd name="T1" fmla="*/ 1 h 10"/>
                <a:gd name="T2" fmla="*/ 1 w 4"/>
                <a:gd name="T3" fmla="*/ 5 h 10"/>
                <a:gd name="T4" fmla="*/ 1 w 4"/>
                <a:gd name="T5" fmla="*/ 7 h 10"/>
                <a:gd name="T6" fmla="*/ 2 w 4"/>
                <a:gd name="T7" fmla="*/ 8 h 10"/>
                <a:gd name="T8" fmla="*/ 3 w 4"/>
                <a:gd name="T9" fmla="*/ 10 h 10"/>
                <a:gd name="T10" fmla="*/ 4 w 4"/>
                <a:gd name="T11" fmla="*/ 6 h 10"/>
                <a:gd name="T12" fmla="*/ 3 w 4"/>
                <a:gd name="T13" fmla="*/ 1 h 10"/>
                <a:gd name="T14" fmla="*/ 0 w 4"/>
                <a:gd name="T1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0">
                  <a:moveTo>
                    <a:pt x="0" y="1"/>
                  </a:moveTo>
                  <a:cubicBezTo>
                    <a:pt x="1" y="3"/>
                    <a:pt x="1" y="4"/>
                    <a:pt x="1" y="5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2" y="7"/>
                    <a:pt x="1" y="8"/>
                    <a:pt x="2" y="8"/>
                  </a:cubicBezTo>
                  <a:cubicBezTo>
                    <a:pt x="0" y="8"/>
                    <a:pt x="2" y="10"/>
                    <a:pt x="3" y="10"/>
                  </a:cubicBezTo>
                  <a:cubicBezTo>
                    <a:pt x="4" y="9"/>
                    <a:pt x="4" y="7"/>
                    <a:pt x="4" y="6"/>
                  </a:cubicBezTo>
                  <a:cubicBezTo>
                    <a:pt x="4" y="4"/>
                    <a:pt x="3" y="3"/>
                    <a:pt x="3" y="1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4" name="Freeform 1488"/>
            <p:cNvSpPr/>
            <p:nvPr/>
          </p:nvSpPr>
          <p:spPr bwMode="auto">
            <a:xfrm>
              <a:off x="2721" y="1382"/>
              <a:ext cx="4" cy="11"/>
            </a:xfrm>
            <a:custGeom>
              <a:avLst/>
              <a:gdLst>
                <a:gd name="T0" fmla="*/ 0 w 3"/>
                <a:gd name="T1" fmla="*/ 2 h 9"/>
                <a:gd name="T2" fmla="*/ 0 w 3"/>
                <a:gd name="T3" fmla="*/ 7 h 9"/>
                <a:gd name="T4" fmla="*/ 3 w 3"/>
                <a:gd name="T5" fmla="*/ 7 h 9"/>
                <a:gd name="T6" fmla="*/ 2 w 3"/>
                <a:gd name="T7" fmla="*/ 2 h 9"/>
                <a:gd name="T8" fmla="*/ 0 w 3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9">
                  <a:moveTo>
                    <a:pt x="0" y="2"/>
                  </a:moveTo>
                  <a:cubicBezTo>
                    <a:pt x="0" y="3"/>
                    <a:pt x="1" y="5"/>
                    <a:pt x="0" y="7"/>
                  </a:cubicBezTo>
                  <a:cubicBezTo>
                    <a:pt x="0" y="9"/>
                    <a:pt x="3" y="9"/>
                    <a:pt x="3" y="7"/>
                  </a:cubicBezTo>
                  <a:cubicBezTo>
                    <a:pt x="3" y="5"/>
                    <a:pt x="3" y="3"/>
                    <a:pt x="2" y="2"/>
                  </a:cubicBezTo>
                  <a:cubicBezTo>
                    <a:pt x="2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5" name="Freeform 1489"/>
            <p:cNvSpPr/>
            <p:nvPr/>
          </p:nvSpPr>
          <p:spPr bwMode="auto">
            <a:xfrm>
              <a:off x="2712" y="1382"/>
              <a:ext cx="8" cy="10"/>
            </a:xfrm>
            <a:custGeom>
              <a:avLst/>
              <a:gdLst>
                <a:gd name="T0" fmla="*/ 1 w 6"/>
                <a:gd name="T1" fmla="*/ 1 h 8"/>
                <a:gd name="T2" fmla="*/ 3 w 6"/>
                <a:gd name="T3" fmla="*/ 7 h 8"/>
                <a:gd name="T4" fmla="*/ 5 w 6"/>
                <a:gd name="T5" fmla="*/ 6 h 8"/>
                <a:gd name="T6" fmla="*/ 3 w 6"/>
                <a:gd name="T7" fmla="*/ 1 h 8"/>
                <a:gd name="T8" fmla="*/ 1 w 6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1" y="1"/>
                  </a:moveTo>
                  <a:cubicBezTo>
                    <a:pt x="2" y="3"/>
                    <a:pt x="2" y="5"/>
                    <a:pt x="3" y="7"/>
                  </a:cubicBezTo>
                  <a:cubicBezTo>
                    <a:pt x="3" y="8"/>
                    <a:pt x="6" y="8"/>
                    <a:pt x="5" y="6"/>
                  </a:cubicBezTo>
                  <a:cubicBezTo>
                    <a:pt x="5" y="4"/>
                    <a:pt x="4" y="3"/>
                    <a:pt x="3" y="1"/>
                  </a:cubicBezTo>
                  <a:cubicBezTo>
                    <a:pt x="3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6" name="Freeform 1490"/>
            <p:cNvSpPr/>
            <p:nvPr/>
          </p:nvSpPr>
          <p:spPr bwMode="auto">
            <a:xfrm>
              <a:off x="2703" y="1377"/>
              <a:ext cx="7" cy="14"/>
            </a:xfrm>
            <a:custGeom>
              <a:avLst/>
              <a:gdLst>
                <a:gd name="T0" fmla="*/ 0 w 6"/>
                <a:gd name="T1" fmla="*/ 2 h 11"/>
                <a:gd name="T2" fmla="*/ 3 w 6"/>
                <a:gd name="T3" fmla="*/ 10 h 11"/>
                <a:gd name="T4" fmla="*/ 5 w 6"/>
                <a:gd name="T5" fmla="*/ 9 h 11"/>
                <a:gd name="T6" fmla="*/ 3 w 6"/>
                <a:gd name="T7" fmla="*/ 1 h 11"/>
                <a:gd name="T8" fmla="*/ 0 w 6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0" y="2"/>
                  </a:moveTo>
                  <a:cubicBezTo>
                    <a:pt x="1" y="4"/>
                    <a:pt x="2" y="7"/>
                    <a:pt x="3" y="10"/>
                  </a:cubicBezTo>
                  <a:cubicBezTo>
                    <a:pt x="3" y="11"/>
                    <a:pt x="6" y="10"/>
                    <a:pt x="5" y="9"/>
                  </a:cubicBezTo>
                  <a:cubicBezTo>
                    <a:pt x="5" y="6"/>
                    <a:pt x="4" y="4"/>
                    <a:pt x="3" y="1"/>
                  </a:cubicBezTo>
                  <a:cubicBezTo>
                    <a:pt x="2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7" name="Freeform 1491"/>
            <p:cNvSpPr/>
            <p:nvPr/>
          </p:nvSpPr>
          <p:spPr bwMode="auto">
            <a:xfrm>
              <a:off x="2692" y="1373"/>
              <a:ext cx="11" cy="18"/>
            </a:xfrm>
            <a:custGeom>
              <a:avLst/>
              <a:gdLst>
                <a:gd name="T0" fmla="*/ 1 w 9"/>
                <a:gd name="T1" fmla="*/ 2 h 14"/>
                <a:gd name="T2" fmla="*/ 3 w 9"/>
                <a:gd name="T3" fmla="*/ 7 h 14"/>
                <a:gd name="T4" fmla="*/ 4 w 9"/>
                <a:gd name="T5" fmla="*/ 10 h 14"/>
                <a:gd name="T6" fmla="*/ 4 w 9"/>
                <a:gd name="T7" fmla="*/ 11 h 14"/>
                <a:gd name="T8" fmla="*/ 4 w 9"/>
                <a:gd name="T9" fmla="*/ 12 h 14"/>
                <a:gd name="T10" fmla="*/ 4 w 9"/>
                <a:gd name="T11" fmla="*/ 13 h 14"/>
                <a:gd name="T12" fmla="*/ 3 w 9"/>
                <a:gd name="T13" fmla="*/ 1 h 14"/>
                <a:gd name="T14" fmla="*/ 1 w 9"/>
                <a:gd name="T1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4">
                  <a:moveTo>
                    <a:pt x="1" y="2"/>
                  </a:moveTo>
                  <a:cubicBezTo>
                    <a:pt x="1" y="3"/>
                    <a:pt x="2" y="5"/>
                    <a:pt x="3" y="7"/>
                  </a:cubicBezTo>
                  <a:cubicBezTo>
                    <a:pt x="3" y="8"/>
                    <a:pt x="3" y="9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3" y="12"/>
                    <a:pt x="4" y="12"/>
                  </a:cubicBezTo>
                  <a:cubicBezTo>
                    <a:pt x="2" y="12"/>
                    <a:pt x="2" y="14"/>
                    <a:pt x="4" y="13"/>
                  </a:cubicBezTo>
                  <a:cubicBezTo>
                    <a:pt x="9" y="13"/>
                    <a:pt x="4" y="3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8" name="Freeform 1492"/>
            <p:cNvSpPr/>
            <p:nvPr/>
          </p:nvSpPr>
          <p:spPr bwMode="auto">
            <a:xfrm>
              <a:off x="2683" y="1369"/>
              <a:ext cx="6" cy="13"/>
            </a:xfrm>
            <a:custGeom>
              <a:avLst/>
              <a:gdLst>
                <a:gd name="T0" fmla="*/ 0 w 5"/>
                <a:gd name="T1" fmla="*/ 1 h 11"/>
                <a:gd name="T2" fmla="*/ 2 w 5"/>
                <a:gd name="T3" fmla="*/ 9 h 11"/>
                <a:gd name="T4" fmla="*/ 4 w 5"/>
                <a:gd name="T5" fmla="*/ 9 h 11"/>
                <a:gd name="T6" fmla="*/ 3 w 5"/>
                <a:gd name="T7" fmla="*/ 8 h 11"/>
                <a:gd name="T8" fmla="*/ 1 w 5"/>
                <a:gd name="T9" fmla="*/ 9 h 11"/>
                <a:gd name="T10" fmla="*/ 2 w 5"/>
                <a:gd name="T11" fmla="*/ 10 h 11"/>
                <a:gd name="T12" fmla="*/ 4 w 5"/>
                <a:gd name="T13" fmla="*/ 10 h 11"/>
                <a:gd name="T14" fmla="*/ 3 w 5"/>
                <a:gd name="T15" fmla="*/ 1 h 11"/>
                <a:gd name="T16" fmla="*/ 0 w 5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1">
                  <a:moveTo>
                    <a:pt x="0" y="1"/>
                  </a:moveTo>
                  <a:cubicBezTo>
                    <a:pt x="1" y="4"/>
                    <a:pt x="3" y="7"/>
                    <a:pt x="2" y="9"/>
                  </a:cubicBezTo>
                  <a:cubicBezTo>
                    <a:pt x="2" y="9"/>
                    <a:pt x="3" y="9"/>
                    <a:pt x="4" y="9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0" y="8"/>
                    <a:pt x="1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11"/>
                    <a:pt x="4" y="10"/>
                    <a:pt x="4" y="10"/>
                  </a:cubicBezTo>
                  <a:cubicBezTo>
                    <a:pt x="5" y="7"/>
                    <a:pt x="3" y="4"/>
                    <a:pt x="3" y="1"/>
                  </a:cubicBezTo>
                  <a:cubicBezTo>
                    <a:pt x="3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9" name="Freeform 1493"/>
            <p:cNvSpPr/>
            <p:nvPr/>
          </p:nvSpPr>
          <p:spPr bwMode="auto">
            <a:xfrm>
              <a:off x="2675" y="1362"/>
              <a:ext cx="7" cy="14"/>
            </a:xfrm>
            <a:custGeom>
              <a:avLst/>
              <a:gdLst>
                <a:gd name="T0" fmla="*/ 1 w 6"/>
                <a:gd name="T1" fmla="*/ 1 h 11"/>
                <a:gd name="T2" fmla="*/ 2 w 6"/>
                <a:gd name="T3" fmla="*/ 10 h 11"/>
                <a:gd name="T4" fmla="*/ 4 w 6"/>
                <a:gd name="T5" fmla="*/ 9 h 11"/>
                <a:gd name="T6" fmla="*/ 2 w 6"/>
                <a:gd name="T7" fmla="*/ 6 h 11"/>
                <a:gd name="T8" fmla="*/ 0 w 6"/>
                <a:gd name="T9" fmla="*/ 6 h 11"/>
                <a:gd name="T10" fmla="*/ 3 w 6"/>
                <a:gd name="T11" fmla="*/ 11 h 11"/>
                <a:gd name="T12" fmla="*/ 4 w 6"/>
                <a:gd name="T13" fmla="*/ 11 h 11"/>
                <a:gd name="T14" fmla="*/ 4 w 6"/>
                <a:gd name="T15" fmla="*/ 1 h 11"/>
                <a:gd name="T16" fmla="*/ 1 w 6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1">
                  <a:moveTo>
                    <a:pt x="1" y="1"/>
                  </a:moveTo>
                  <a:cubicBezTo>
                    <a:pt x="2" y="4"/>
                    <a:pt x="4" y="7"/>
                    <a:pt x="2" y="10"/>
                  </a:cubicBezTo>
                  <a:cubicBezTo>
                    <a:pt x="3" y="10"/>
                    <a:pt x="4" y="9"/>
                    <a:pt x="4" y="9"/>
                  </a:cubicBezTo>
                  <a:cubicBezTo>
                    <a:pt x="3" y="8"/>
                    <a:pt x="3" y="7"/>
                    <a:pt x="2" y="6"/>
                  </a:cubicBezTo>
                  <a:cubicBezTo>
                    <a:pt x="2" y="4"/>
                    <a:pt x="0" y="4"/>
                    <a:pt x="0" y="6"/>
                  </a:cubicBezTo>
                  <a:cubicBezTo>
                    <a:pt x="0" y="8"/>
                    <a:pt x="1" y="9"/>
                    <a:pt x="3" y="11"/>
                  </a:cubicBezTo>
                  <a:cubicBezTo>
                    <a:pt x="3" y="11"/>
                    <a:pt x="4" y="11"/>
                    <a:pt x="4" y="11"/>
                  </a:cubicBezTo>
                  <a:cubicBezTo>
                    <a:pt x="6" y="7"/>
                    <a:pt x="4" y="4"/>
                    <a:pt x="4" y="1"/>
                  </a:cubicBezTo>
                  <a:cubicBezTo>
                    <a:pt x="4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0" name="Freeform 1494"/>
            <p:cNvSpPr/>
            <p:nvPr/>
          </p:nvSpPr>
          <p:spPr bwMode="auto">
            <a:xfrm>
              <a:off x="2667" y="1358"/>
              <a:ext cx="5" cy="13"/>
            </a:xfrm>
            <a:custGeom>
              <a:avLst/>
              <a:gdLst>
                <a:gd name="T0" fmla="*/ 0 w 4"/>
                <a:gd name="T1" fmla="*/ 1 h 11"/>
                <a:gd name="T2" fmla="*/ 1 w 4"/>
                <a:gd name="T3" fmla="*/ 9 h 11"/>
                <a:gd name="T4" fmla="*/ 4 w 4"/>
                <a:gd name="T5" fmla="*/ 9 h 11"/>
                <a:gd name="T6" fmla="*/ 3 w 4"/>
                <a:gd name="T7" fmla="*/ 7 h 11"/>
                <a:gd name="T8" fmla="*/ 0 w 4"/>
                <a:gd name="T9" fmla="*/ 8 h 11"/>
                <a:gd name="T10" fmla="*/ 2 w 4"/>
                <a:gd name="T11" fmla="*/ 10 h 11"/>
                <a:gd name="T12" fmla="*/ 4 w 4"/>
                <a:gd name="T13" fmla="*/ 9 h 11"/>
                <a:gd name="T14" fmla="*/ 3 w 4"/>
                <a:gd name="T15" fmla="*/ 1 h 11"/>
                <a:gd name="T16" fmla="*/ 0 w 4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1">
                  <a:moveTo>
                    <a:pt x="0" y="1"/>
                  </a:moveTo>
                  <a:cubicBezTo>
                    <a:pt x="0" y="4"/>
                    <a:pt x="1" y="7"/>
                    <a:pt x="1" y="9"/>
                  </a:cubicBezTo>
                  <a:cubicBezTo>
                    <a:pt x="2" y="9"/>
                    <a:pt x="3" y="9"/>
                    <a:pt x="4" y="9"/>
                  </a:cubicBezTo>
                  <a:cubicBezTo>
                    <a:pt x="3" y="8"/>
                    <a:pt x="3" y="8"/>
                    <a:pt x="3" y="7"/>
                  </a:cubicBezTo>
                  <a:cubicBezTo>
                    <a:pt x="2" y="6"/>
                    <a:pt x="0" y="6"/>
                    <a:pt x="0" y="8"/>
                  </a:cubicBezTo>
                  <a:cubicBezTo>
                    <a:pt x="1" y="8"/>
                    <a:pt x="1" y="9"/>
                    <a:pt x="2" y="10"/>
                  </a:cubicBezTo>
                  <a:cubicBezTo>
                    <a:pt x="3" y="11"/>
                    <a:pt x="4" y="10"/>
                    <a:pt x="4" y="9"/>
                  </a:cubicBezTo>
                  <a:cubicBezTo>
                    <a:pt x="4" y="7"/>
                    <a:pt x="3" y="4"/>
                    <a:pt x="3" y="1"/>
                  </a:cubicBezTo>
                  <a:cubicBezTo>
                    <a:pt x="3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1" name="Freeform 1495"/>
            <p:cNvSpPr/>
            <p:nvPr/>
          </p:nvSpPr>
          <p:spPr bwMode="auto">
            <a:xfrm>
              <a:off x="2661" y="1351"/>
              <a:ext cx="6" cy="14"/>
            </a:xfrm>
            <a:custGeom>
              <a:avLst/>
              <a:gdLst>
                <a:gd name="T0" fmla="*/ 0 w 5"/>
                <a:gd name="T1" fmla="*/ 2 h 11"/>
                <a:gd name="T2" fmla="*/ 2 w 5"/>
                <a:gd name="T3" fmla="*/ 5 h 11"/>
                <a:gd name="T4" fmla="*/ 2 w 5"/>
                <a:gd name="T5" fmla="*/ 7 h 11"/>
                <a:gd name="T6" fmla="*/ 2 w 5"/>
                <a:gd name="T7" fmla="*/ 8 h 11"/>
                <a:gd name="T8" fmla="*/ 3 w 5"/>
                <a:gd name="T9" fmla="*/ 8 h 11"/>
                <a:gd name="T10" fmla="*/ 4 w 5"/>
                <a:gd name="T11" fmla="*/ 10 h 11"/>
                <a:gd name="T12" fmla="*/ 5 w 5"/>
                <a:gd name="T13" fmla="*/ 7 h 11"/>
                <a:gd name="T14" fmla="*/ 2 w 5"/>
                <a:gd name="T15" fmla="*/ 1 h 11"/>
                <a:gd name="T16" fmla="*/ 0 w 5"/>
                <a:gd name="T17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1">
                  <a:moveTo>
                    <a:pt x="0" y="2"/>
                  </a:moveTo>
                  <a:cubicBezTo>
                    <a:pt x="1" y="3"/>
                    <a:pt x="1" y="4"/>
                    <a:pt x="2" y="5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3" y="8"/>
                  </a:cubicBezTo>
                  <a:cubicBezTo>
                    <a:pt x="1" y="9"/>
                    <a:pt x="2" y="11"/>
                    <a:pt x="4" y="10"/>
                  </a:cubicBezTo>
                  <a:cubicBezTo>
                    <a:pt x="5" y="10"/>
                    <a:pt x="5" y="8"/>
                    <a:pt x="5" y="7"/>
                  </a:cubicBezTo>
                  <a:cubicBezTo>
                    <a:pt x="4" y="5"/>
                    <a:pt x="3" y="3"/>
                    <a:pt x="2" y="1"/>
                  </a:cubicBezTo>
                  <a:cubicBezTo>
                    <a:pt x="2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2" name="Freeform 1496"/>
            <p:cNvSpPr/>
            <p:nvPr/>
          </p:nvSpPr>
          <p:spPr bwMode="auto">
            <a:xfrm>
              <a:off x="2650" y="1348"/>
              <a:ext cx="11" cy="19"/>
            </a:xfrm>
            <a:custGeom>
              <a:avLst/>
              <a:gdLst>
                <a:gd name="T0" fmla="*/ 1 w 9"/>
                <a:gd name="T1" fmla="*/ 2 h 16"/>
                <a:gd name="T2" fmla="*/ 7 w 9"/>
                <a:gd name="T3" fmla="*/ 15 h 16"/>
                <a:gd name="T4" fmla="*/ 9 w 9"/>
                <a:gd name="T5" fmla="*/ 15 h 16"/>
                <a:gd name="T6" fmla="*/ 8 w 9"/>
                <a:gd name="T7" fmla="*/ 13 h 16"/>
                <a:gd name="T8" fmla="*/ 5 w 9"/>
                <a:gd name="T9" fmla="*/ 14 h 16"/>
                <a:gd name="T10" fmla="*/ 7 w 9"/>
                <a:gd name="T11" fmla="*/ 16 h 16"/>
                <a:gd name="T12" fmla="*/ 9 w 9"/>
                <a:gd name="T13" fmla="*/ 15 h 16"/>
                <a:gd name="T14" fmla="*/ 3 w 9"/>
                <a:gd name="T15" fmla="*/ 1 h 16"/>
                <a:gd name="T16" fmla="*/ 1 w 9"/>
                <a:gd name="T1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6">
                  <a:moveTo>
                    <a:pt x="1" y="2"/>
                  </a:moveTo>
                  <a:cubicBezTo>
                    <a:pt x="3" y="6"/>
                    <a:pt x="6" y="10"/>
                    <a:pt x="7" y="15"/>
                  </a:cubicBezTo>
                  <a:cubicBezTo>
                    <a:pt x="7" y="15"/>
                    <a:pt x="8" y="15"/>
                    <a:pt x="9" y="15"/>
                  </a:cubicBezTo>
                  <a:cubicBezTo>
                    <a:pt x="9" y="14"/>
                    <a:pt x="8" y="14"/>
                    <a:pt x="8" y="13"/>
                  </a:cubicBezTo>
                  <a:cubicBezTo>
                    <a:pt x="7" y="12"/>
                    <a:pt x="5" y="13"/>
                    <a:pt x="5" y="14"/>
                  </a:cubicBezTo>
                  <a:cubicBezTo>
                    <a:pt x="6" y="15"/>
                    <a:pt x="6" y="15"/>
                    <a:pt x="7" y="16"/>
                  </a:cubicBezTo>
                  <a:cubicBezTo>
                    <a:pt x="8" y="16"/>
                    <a:pt x="9" y="16"/>
                    <a:pt x="9" y="15"/>
                  </a:cubicBezTo>
                  <a:cubicBezTo>
                    <a:pt x="9" y="10"/>
                    <a:pt x="5" y="6"/>
                    <a:pt x="3" y="1"/>
                  </a:cubicBezTo>
                  <a:cubicBezTo>
                    <a:pt x="2" y="0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3" name="Freeform 1497"/>
            <p:cNvSpPr/>
            <p:nvPr/>
          </p:nvSpPr>
          <p:spPr bwMode="auto">
            <a:xfrm>
              <a:off x="2645" y="1354"/>
              <a:ext cx="13" cy="19"/>
            </a:xfrm>
            <a:custGeom>
              <a:avLst/>
              <a:gdLst>
                <a:gd name="T0" fmla="*/ 0 w 10"/>
                <a:gd name="T1" fmla="*/ 1 h 16"/>
                <a:gd name="T2" fmla="*/ 7 w 10"/>
                <a:gd name="T3" fmla="*/ 15 h 16"/>
                <a:gd name="T4" fmla="*/ 9 w 10"/>
                <a:gd name="T5" fmla="*/ 15 h 16"/>
                <a:gd name="T6" fmla="*/ 3 w 10"/>
                <a:gd name="T7" fmla="*/ 1 h 16"/>
                <a:gd name="T8" fmla="*/ 0 w 10"/>
                <a:gd name="T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6">
                  <a:moveTo>
                    <a:pt x="0" y="1"/>
                  </a:moveTo>
                  <a:cubicBezTo>
                    <a:pt x="2" y="6"/>
                    <a:pt x="5" y="11"/>
                    <a:pt x="7" y="15"/>
                  </a:cubicBezTo>
                  <a:cubicBezTo>
                    <a:pt x="7" y="16"/>
                    <a:pt x="10" y="16"/>
                    <a:pt x="9" y="15"/>
                  </a:cubicBezTo>
                  <a:cubicBezTo>
                    <a:pt x="7" y="10"/>
                    <a:pt x="5" y="6"/>
                    <a:pt x="3" y="1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4" name="Freeform 1498"/>
            <p:cNvSpPr/>
            <p:nvPr/>
          </p:nvSpPr>
          <p:spPr bwMode="auto">
            <a:xfrm>
              <a:off x="2642" y="1364"/>
              <a:ext cx="16" cy="17"/>
            </a:xfrm>
            <a:custGeom>
              <a:avLst/>
              <a:gdLst>
                <a:gd name="T0" fmla="*/ 1 w 13"/>
                <a:gd name="T1" fmla="*/ 2 h 14"/>
                <a:gd name="T2" fmla="*/ 10 w 13"/>
                <a:gd name="T3" fmla="*/ 14 h 14"/>
                <a:gd name="T4" fmla="*/ 12 w 13"/>
                <a:gd name="T5" fmla="*/ 12 h 14"/>
                <a:gd name="T6" fmla="*/ 3 w 13"/>
                <a:gd name="T7" fmla="*/ 2 h 14"/>
                <a:gd name="T8" fmla="*/ 1 w 13"/>
                <a:gd name="T9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1" y="2"/>
                  </a:moveTo>
                  <a:cubicBezTo>
                    <a:pt x="3" y="6"/>
                    <a:pt x="6" y="10"/>
                    <a:pt x="10" y="14"/>
                  </a:cubicBezTo>
                  <a:cubicBezTo>
                    <a:pt x="11" y="14"/>
                    <a:pt x="13" y="13"/>
                    <a:pt x="12" y="12"/>
                  </a:cubicBezTo>
                  <a:cubicBezTo>
                    <a:pt x="8" y="9"/>
                    <a:pt x="5" y="5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5" name="Freeform 1499"/>
            <p:cNvSpPr/>
            <p:nvPr/>
          </p:nvSpPr>
          <p:spPr bwMode="auto">
            <a:xfrm>
              <a:off x="2642" y="1376"/>
              <a:ext cx="22" cy="19"/>
            </a:xfrm>
            <a:custGeom>
              <a:avLst/>
              <a:gdLst>
                <a:gd name="T0" fmla="*/ 1 w 18"/>
                <a:gd name="T1" fmla="*/ 3 h 16"/>
                <a:gd name="T2" fmla="*/ 14 w 18"/>
                <a:gd name="T3" fmla="*/ 15 h 16"/>
                <a:gd name="T4" fmla="*/ 16 w 18"/>
                <a:gd name="T5" fmla="*/ 13 h 16"/>
                <a:gd name="T6" fmla="*/ 3 w 18"/>
                <a:gd name="T7" fmla="*/ 1 h 16"/>
                <a:gd name="T8" fmla="*/ 1 w 18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6">
                  <a:moveTo>
                    <a:pt x="1" y="3"/>
                  </a:moveTo>
                  <a:cubicBezTo>
                    <a:pt x="6" y="7"/>
                    <a:pt x="10" y="11"/>
                    <a:pt x="14" y="15"/>
                  </a:cubicBezTo>
                  <a:cubicBezTo>
                    <a:pt x="16" y="16"/>
                    <a:pt x="18" y="14"/>
                    <a:pt x="16" y="13"/>
                  </a:cubicBezTo>
                  <a:cubicBezTo>
                    <a:pt x="12" y="10"/>
                    <a:pt x="7" y="5"/>
                    <a:pt x="3" y="1"/>
                  </a:cubicBezTo>
                  <a:cubicBezTo>
                    <a:pt x="2" y="0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6" name="Freeform 1500"/>
            <p:cNvSpPr/>
            <p:nvPr/>
          </p:nvSpPr>
          <p:spPr bwMode="auto">
            <a:xfrm>
              <a:off x="2642" y="1386"/>
              <a:ext cx="23" cy="20"/>
            </a:xfrm>
            <a:custGeom>
              <a:avLst/>
              <a:gdLst>
                <a:gd name="T0" fmla="*/ 1 w 19"/>
                <a:gd name="T1" fmla="*/ 2 h 17"/>
                <a:gd name="T2" fmla="*/ 16 w 19"/>
                <a:gd name="T3" fmla="*/ 16 h 17"/>
                <a:gd name="T4" fmla="*/ 18 w 19"/>
                <a:gd name="T5" fmla="*/ 14 h 17"/>
                <a:gd name="T6" fmla="*/ 3 w 19"/>
                <a:gd name="T7" fmla="*/ 1 h 17"/>
                <a:gd name="T8" fmla="*/ 1 w 19"/>
                <a:gd name="T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7">
                  <a:moveTo>
                    <a:pt x="1" y="2"/>
                  </a:moveTo>
                  <a:cubicBezTo>
                    <a:pt x="6" y="7"/>
                    <a:pt x="11" y="11"/>
                    <a:pt x="16" y="16"/>
                  </a:cubicBezTo>
                  <a:cubicBezTo>
                    <a:pt x="17" y="17"/>
                    <a:pt x="19" y="15"/>
                    <a:pt x="18" y="14"/>
                  </a:cubicBezTo>
                  <a:cubicBezTo>
                    <a:pt x="13" y="10"/>
                    <a:pt x="8" y="5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7" name="Freeform 1501"/>
            <p:cNvSpPr/>
            <p:nvPr/>
          </p:nvSpPr>
          <p:spPr bwMode="auto">
            <a:xfrm>
              <a:off x="2638" y="1392"/>
              <a:ext cx="28" cy="19"/>
            </a:xfrm>
            <a:custGeom>
              <a:avLst/>
              <a:gdLst>
                <a:gd name="T0" fmla="*/ 1 w 23"/>
                <a:gd name="T1" fmla="*/ 2 h 16"/>
                <a:gd name="T2" fmla="*/ 21 w 23"/>
                <a:gd name="T3" fmla="*/ 15 h 16"/>
                <a:gd name="T4" fmla="*/ 22 w 23"/>
                <a:gd name="T5" fmla="*/ 14 h 16"/>
                <a:gd name="T6" fmla="*/ 3 w 23"/>
                <a:gd name="T7" fmla="*/ 1 h 16"/>
                <a:gd name="T8" fmla="*/ 1 w 23"/>
                <a:gd name="T9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6">
                  <a:moveTo>
                    <a:pt x="1" y="2"/>
                  </a:moveTo>
                  <a:cubicBezTo>
                    <a:pt x="9" y="6"/>
                    <a:pt x="13" y="12"/>
                    <a:pt x="21" y="15"/>
                  </a:cubicBezTo>
                  <a:cubicBezTo>
                    <a:pt x="22" y="16"/>
                    <a:pt x="23" y="14"/>
                    <a:pt x="22" y="14"/>
                  </a:cubicBezTo>
                  <a:cubicBezTo>
                    <a:pt x="14" y="11"/>
                    <a:pt x="10" y="4"/>
                    <a:pt x="3" y="1"/>
                  </a:cubicBezTo>
                  <a:cubicBezTo>
                    <a:pt x="1" y="0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8" name="Freeform 1502"/>
            <p:cNvSpPr/>
            <p:nvPr/>
          </p:nvSpPr>
          <p:spPr bwMode="auto">
            <a:xfrm>
              <a:off x="2642" y="1403"/>
              <a:ext cx="24" cy="17"/>
            </a:xfrm>
            <a:custGeom>
              <a:avLst/>
              <a:gdLst>
                <a:gd name="T0" fmla="*/ 1 w 20"/>
                <a:gd name="T1" fmla="*/ 2 h 14"/>
                <a:gd name="T2" fmla="*/ 9 w 20"/>
                <a:gd name="T3" fmla="*/ 8 h 14"/>
                <a:gd name="T4" fmla="*/ 15 w 20"/>
                <a:gd name="T5" fmla="*/ 11 h 14"/>
                <a:gd name="T6" fmla="*/ 17 w 20"/>
                <a:gd name="T7" fmla="*/ 13 h 14"/>
                <a:gd name="T8" fmla="*/ 17 w 20"/>
                <a:gd name="T9" fmla="*/ 13 h 14"/>
                <a:gd name="T10" fmla="*/ 20 w 20"/>
                <a:gd name="T11" fmla="*/ 13 h 14"/>
                <a:gd name="T12" fmla="*/ 18 w 20"/>
                <a:gd name="T13" fmla="*/ 11 h 14"/>
                <a:gd name="T14" fmla="*/ 13 w 20"/>
                <a:gd name="T15" fmla="*/ 7 h 14"/>
                <a:gd name="T16" fmla="*/ 3 w 20"/>
                <a:gd name="T17" fmla="*/ 1 h 14"/>
                <a:gd name="T18" fmla="*/ 1 w 20"/>
                <a:gd name="T19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4">
                  <a:moveTo>
                    <a:pt x="1" y="2"/>
                  </a:moveTo>
                  <a:cubicBezTo>
                    <a:pt x="4" y="4"/>
                    <a:pt x="6" y="6"/>
                    <a:pt x="9" y="8"/>
                  </a:cubicBezTo>
                  <a:cubicBezTo>
                    <a:pt x="11" y="9"/>
                    <a:pt x="13" y="10"/>
                    <a:pt x="15" y="11"/>
                  </a:cubicBezTo>
                  <a:cubicBezTo>
                    <a:pt x="15" y="12"/>
                    <a:pt x="16" y="12"/>
                    <a:pt x="17" y="13"/>
                  </a:cubicBezTo>
                  <a:cubicBezTo>
                    <a:pt x="18" y="13"/>
                    <a:pt x="17" y="14"/>
                    <a:pt x="17" y="13"/>
                  </a:cubicBezTo>
                  <a:cubicBezTo>
                    <a:pt x="17" y="14"/>
                    <a:pt x="20" y="14"/>
                    <a:pt x="20" y="13"/>
                  </a:cubicBezTo>
                  <a:cubicBezTo>
                    <a:pt x="20" y="12"/>
                    <a:pt x="19" y="12"/>
                    <a:pt x="18" y="11"/>
                  </a:cubicBezTo>
                  <a:cubicBezTo>
                    <a:pt x="16" y="10"/>
                    <a:pt x="14" y="9"/>
                    <a:pt x="13" y="7"/>
                  </a:cubicBezTo>
                  <a:cubicBezTo>
                    <a:pt x="9" y="5"/>
                    <a:pt x="6" y="3"/>
                    <a:pt x="3" y="1"/>
                  </a:cubicBezTo>
                  <a:cubicBezTo>
                    <a:pt x="1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9" name="Freeform 1503"/>
            <p:cNvSpPr/>
            <p:nvPr/>
          </p:nvSpPr>
          <p:spPr bwMode="auto">
            <a:xfrm>
              <a:off x="2641" y="1412"/>
              <a:ext cx="29" cy="21"/>
            </a:xfrm>
            <a:custGeom>
              <a:avLst/>
              <a:gdLst>
                <a:gd name="T0" fmla="*/ 1 w 24"/>
                <a:gd name="T1" fmla="*/ 3 h 17"/>
                <a:gd name="T2" fmla="*/ 12 w 24"/>
                <a:gd name="T3" fmla="*/ 8 h 17"/>
                <a:gd name="T4" fmla="*/ 21 w 24"/>
                <a:gd name="T5" fmla="*/ 16 h 17"/>
                <a:gd name="T6" fmla="*/ 24 w 24"/>
                <a:gd name="T7" fmla="*/ 16 h 17"/>
                <a:gd name="T8" fmla="*/ 15 w 24"/>
                <a:gd name="T9" fmla="*/ 8 h 17"/>
                <a:gd name="T10" fmla="*/ 3 w 24"/>
                <a:gd name="T11" fmla="*/ 1 h 17"/>
                <a:gd name="T12" fmla="*/ 1 w 24"/>
                <a:gd name="T13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7">
                  <a:moveTo>
                    <a:pt x="1" y="3"/>
                  </a:moveTo>
                  <a:cubicBezTo>
                    <a:pt x="5" y="4"/>
                    <a:pt x="8" y="6"/>
                    <a:pt x="12" y="8"/>
                  </a:cubicBezTo>
                  <a:cubicBezTo>
                    <a:pt x="14" y="9"/>
                    <a:pt x="22" y="13"/>
                    <a:pt x="21" y="16"/>
                  </a:cubicBezTo>
                  <a:cubicBezTo>
                    <a:pt x="21" y="17"/>
                    <a:pt x="24" y="17"/>
                    <a:pt x="24" y="16"/>
                  </a:cubicBezTo>
                  <a:cubicBezTo>
                    <a:pt x="24" y="13"/>
                    <a:pt x="18" y="9"/>
                    <a:pt x="15" y="8"/>
                  </a:cubicBezTo>
                  <a:cubicBezTo>
                    <a:pt x="11" y="5"/>
                    <a:pt x="7" y="3"/>
                    <a:pt x="3" y="1"/>
                  </a:cubicBezTo>
                  <a:cubicBezTo>
                    <a:pt x="1" y="0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0" name="Freeform 1504"/>
            <p:cNvSpPr/>
            <p:nvPr/>
          </p:nvSpPr>
          <p:spPr bwMode="auto">
            <a:xfrm>
              <a:off x="2644" y="1425"/>
              <a:ext cx="40" cy="17"/>
            </a:xfrm>
            <a:custGeom>
              <a:avLst/>
              <a:gdLst>
                <a:gd name="T0" fmla="*/ 2 w 33"/>
                <a:gd name="T1" fmla="*/ 2 h 14"/>
                <a:gd name="T2" fmla="*/ 30 w 33"/>
                <a:gd name="T3" fmla="*/ 13 h 14"/>
                <a:gd name="T4" fmla="*/ 32 w 33"/>
                <a:gd name="T5" fmla="*/ 12 h 14"/>
                <a:gd name="T6" fmla="*/ 3 w 33"/>
                <a:gd name="T7" fmla="*/ 0 h 14"/>
                <a:gd name="T8" fmla="*/ 2 w 33"/>
                <a:gd name="T9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4">
                  <a:moveTo>
                    <a:pt x="2" y="2"/>
                  </a:moveTo>
                  <a:cubicBezTo>
                    <a:pt x="11" y="6"/>
                    <a:pt x="22" y="8"/>
                    <a:pt x="30" y="13"/>
                  </a:cubicBezTo>
                  <a:cubicBezTo>
                    <a:pt x="31" y="14"/>
                    <a:pt x="33" y="13"/>
                    <a:pt x="32" y="12"/>
                  </a:cubicBezTo>
                  <a:cubicBezTo>
                    <a:pt x="24" y="6"/>
                    <a:pt x="13" y="4"/>
                    <a:pt x="3" y="0"/>
                  </a:cubicBezTo>
                  <a:cubicBezTo>
                    <a:pt x="2" y="0"/>
                    <a:pt x="0" y="1"/>
                    <a:pt x="2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1" name="Freeform 1505"/>
            <p:cNvSpPr/>
            <p:nvPr/>
          </p:nvSpPr>
          <p:spPr bwMode="auto">
            <a:xfrm>
              <a:off x="2651" y="1436"/>
              <a:ext cx="39" cy="13"/>
            </a:xfrm>
            <a:custGeom>
              <a:avLst/>
              <a:gdLst>
                <a:gd name="T0" fmla="*/ 1 w 32"/>
                <a:gd name="T1" fmla="*/ 3 h 11"/>
                <a:gd name="T2" fmla="*/ 15 w 32"/>
                <a:gd name="T3" fmla="*/ 8 h 11"/>
                <a:gd name="T4" fmla="*/ 30 w 32"/>
                <a:gd name="T5" fmla="*/ 11 h 11"/>
                <a:gd name="T6" fmla="*/ 30 w 32"/>
                <a:gd name="T7" fmla="*/ 9 h 11"/>
                <a:gd name="T8" fmla="*/ 17 w 32"/>
                <a:gd name="T9" fmla="*/ 7 h 11"/>
                <a:gd name="T10" fmla="*/ 2 w 32"/>
                <a:gd name="T11" fmla="*/ 1 h 11"/>
                <a:gd name="T12" fmla="*/ 1 w 32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11">
                  <a:moveTo>
                    <a:pt x="1" y="3"/>
                  </a:moveTo>
                  <a:cubicBezTo>
                    <a:pt x="6" y="5"/>
                    <a:pt x="10" y="7"/>
                    <a:pt x="15" y="8"/>
                  </a:cubicBezTo>
                  <a:cubicBezTo>
                    <a:pt x="20" y="10"/>
                    <a:pt x="25" y="10"/>
                    <a:pt x="30" y="11"/>
                  </a:cubicBezTo>
                  <a:cubicBezTo>
                    <a:pt x="31" y="11"/>
                    <a:pt x="32" y="9"/>
                    <a:pt x="30" y="9"/>
                  </a:cubicBezTo>
                  <a:cubicBezTo>
                    <a:pt x="26" y="8"/>
                    <a:pt x="22" y="8"/>
                    <a:pt x="17" y="7"/>
                  </a:cubicBezTo>
                  <a:cubicBezTo>
                    <a:pt x="12" y="6"/>
                    <a:pt x="7" y="3"/>
                    <a:pt x="2" y="1"/>
                  </a:cubicBezTo>
                  <a:cubicBezTo>
                    <a:pt x="1" y="0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2" name="Freeform 1506"/>
            <p:cNvSpPr/>
            <p:nvPr/>
          </p:nvSpPr>
          <p:spPr bwMode="auto">
            <a:xfrm>
              <a:off x="2654" y="1444"/>
              <a:ext cx="39" cy="14"/>
            </a:xfrm>
            <a:custGeom>
              <a:avLst/>
              <a:gdLst>
                <a:gd name="T0" fmla="*/ 2 w 32"/>
                <a:gd name="T1" fmla="*/ 2 h 11"/>
                <a:gd name="T2" fmla="*/ 29 w 32"/>
                <a:gd name="T3" fmla="*/ 10 h 11"/>
                <a:gd name="T4" fmla="*/ 31 w 32"/>
                <a:gd name="T5" fmla="*/ 9 h 11"/>
                <a:gd name="T6" fmla="*/ 2 w 32"/>
                <a:gd name="T7" fmla="*/ 0 h 11"/>
                <a:gd name="T8" fmla="*/ 2 w 32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1">
                  <a:moveTo>
                    <a:pt x="2" y="2"/>
                  </a:moveTo>
                  <a:cubicBezTo>
                    <a:pt x="11" y="4"/>
                    <a:pt x="23" y="5"/>
                    <a:pt x="29" y="10"/>
                  </a:cubicBezTo>
                  <a:cubicBezTo>
                    <a:pt x="31" y="11"/>
                    <a:pt x="32" y="10"/>
                    <a:pt x="31" y="9"/>
                  </a:cubicBezTo>
                  <a:cubicBezTo>
                    <a:pt x="24" y="3"/>
                    <a:pt x="12" y="2"/>
                    <a:pt x="2" y="0"/>
                  </a:cubicBezTo>
                  <a:cubicBezTo>
                    <a:pt x="1" y="0"/>
                    <a:pt x="0" y="2"/>
                    <a:pt x="2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3" name="Freeform 1507"/>
            <p:cNvSpPr/>
            <p:nvPr/>
          </p:nvSpPr>
          <p:spPr bwMode="auto">
            <a:xfrm>
              <a:off x="2665" y="1458"/>
              <a:ext cx="28" cy="9"/>
            </a:xfrm>
            <a:custGeom>
              <a:avLst/>
              <a:gdLst>
                <a:gd name="T0" fmla="*/ 2 w 23"/>
                <a:gd name="T1" fmla="*/ 2 h 8"/>
                <a:gd name="T2" fmla="*/ 21 w 23"/>
                <a:gd name="T3" fmla="*/ 6 h 8"/>
                <a:gd name="T4" fmla="*/ 21 w 23"/>
                <a:gd name="T5" fmla="*/ 5 h 8"/>
                <a:gd name="T6" fmla="*/ 20 w 23"/>
                <a:gd name="T7" fmla="*/ 6 h 8"/>
                <a:gd name="T8" fmla="*/ 22 w 23"/>
                <a:gd name="T9" fmla="*/ 7 h 8"/>
                <a:gd name="T10" fmla="*/ 23 w 23"/>
                <a:gd name="T11" fmla="*/ 6 h 8"/>
                <a:gd name="T12" fmla="*/ 22 w 23"/>
                <a:gd name="T13" fmla="*/ 5 h 8"/>
                <a:gd name="T14" fmla="*/ 2 w 23"/>
                <a:gd name="T15" fmla="*/ 0 h 8"/>
                <a:gd name="T16" fmla="*/ 2 w 23"/>
                <a:gd name="T1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8">
                  <a:moveTo>
                    <a:pt x="2" y="2"/>
                  </a:moveTo>
                  <a:cubicBezTo>
                    <a:pt x="8" y="4"/>
                    <a:pt x="15" y="5"/>
                    <a:pt x="21" y="6"/>
                  </a:cubicBezTo>
                  <a:cubicBezTo>
                    <a:pt x="21" y="6"/>
                    <a:pt x="21" y="5"/>
                    <a:pt x="21" y="5"/>
                  </a:cubicBezTo>
                  <a:cubicBezTo>
                    <a:pt x="20" y="5"/>
                    <a:pt x="20" y="5"/>
                    <a:pt x="20" y="6"/>
                  </a:cubicBezTo>
                  <a:cubicBezTo>
                    <a:pt x="19" y="6"/>
                    <a:pt x="21" y="8"/>
                    <a:pt x="22" y="7"/>
                  </a:cubicBezTo>
                  <a:cubicBezTo>
                    <a:pt x="22" y="7"/>
                    <a:pt x="22" y="6"/>
                    <a:pt x="23" y="6"/>
                  </a:cubicBezTo>
                  <a:cubicBezTo>
                    <a:pt x="23" y="6"/>
                    <a:pt x="23" y="5"/>
                    <a:pt x="22" y="5"/>
                  </a:cubicBezTo>
                  <a:cubicBezTo>
                    <a:pt x="15" y="3"/>
                    <a:pt x="9" y="2"/>
                    <a:pt x="2" y="0"/>
                  </a:cubicBezTo>
                  <a:cubicBezTo>
                    <a:pt x="1" y="0"/>
                    <a:pt x="0" y="2"/>
                    <a:pt x="2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4" name="Freeform 1508"/>
            <p:cNvSpPr/>
            <p:nvPr/>
          </p:nvSpPr>
          <p:spPr bwMode="auto">
            <a:xfrm>
              <a:off x="2673" y="1467"/>
              <a:ext cx="24" cy="8"/>
            </a:xfrm>
            <a:custGeom>
              <a:avLst/>
              <a:gdLst>
                <a:gd name="T0" fmla="*/ 2 w 19"/>
                <a:gd name="T1" fmla="*/ 2 h 6"/>
                <a:gd name="T2" fmla="*/ 16 w 19"/>
                <a:gd name="T3" fmla="*/ 6 h 6"/>
                <a:gd name="T4" fmla="*/ 17 w 19"/>
                <a:gd name="T5" fmla="*/ 4 h 6"/>
                <a:gd name="T6" fmla="*/ 2 w 19"/>
                <a:gd name="T7" fmla="*/ 0 h 6"/>
                <a:gd name="T8" fmla="*/ 2 w 19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6">
                  <a:moveTo>
                    <a:pt x="2" y="2"/>
                  </a:moveTo>
                  <a:cubicBezTo>
                    <a:pt x="7" y="4"/>
                    <a:pt x="11" y="5"/>
                    <a:pt x="16" y="6"/>
                  </a:cubicBezTo>
                  <a:cubicBezTo>
                    <a:pt x="18" y="6"/>
                    <a:pt x="19" y="4"/>
                    <a:pt x="17" y="4"/>
                  </a:cubicBezTo>
                  <a:cubicBezTo>
                    <a:pt x="12" y="3"/>
                    <a:pt x="7" y="2"/>
                    <a:pt x="2" y="0"/>
                  </a:cubicBezTo>
                  <a:cubicBezTo>
                    <a:pt x="1" y="0"/>
                    <a:pt x="0" y="2"/>
                    <a:pt x="2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5" name="Freeform 1509"/>
            <p:cNvSpPr/>
            <p:nvPr/>
          </p:nvSpPr>
          <p:spPr bwMode="auto">
            <a:xfrm>
              <a:off x="2583" y="1331"/>
              <a:ext cx="6" cy="12"/>
            </a:xfrm>
            <a:custGeom>
              <a:avLst/>
              <a:gdLst>
                <a:gd name="T0" fmla="*/ 0 w 5"/>
                <a:gd name="T1" fmla="*/ 1 h 10"/>
                <a:gd name="T2" fmla="*/ 1 w 5"/>
                <a:gd name="T3" fmla="*/ 9 h 10"/>
                <a:gd name="T4" fmla="*/ 4 w 5"/>
                <a:gd name="T5" fmla="*/ 9 h 10"/>
                <a:gd name="T6" fmla="*/ 3 w 5"/>
                <a:gd name="T7" fmla="*/ 1 h 10"/>
                <a:gd name="T8" fmla="*/ 0 w 5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0" y="1"/>
                  </a:moveTo>
                  <a:cubicBezTo>
                    <a:pt x="1" y="3"/>
                    <a:pt x="3" y="6"/>
                    <a:pt x="1" y="9"/>
                  </a:cubicBezTo>
                  <a:cubicBezTo>
                    <a:pt x="1" y="10"/>
                    <a:pt x="3" y="10"/>
                    <a:pt x="4" y="9"/>
                  </a:cubicBezTo>
                  <a:cubicBezTo>
                    <a:pt x="5" y="7"/>
                    <a:pt x="3" y="3"/>
                    <a:pt x="3" y="1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6" name="Freeform 1510"/>
            <p:cNvSpPr/>
            <p:nvPr/>
          </p:nvSpPr>
          <p:spPr bwMode="auto">
            <a:xfrm>
              <a:off x="2591" y="1333"/>
              <a:ext cx="7" cy="12"/>
            </a:xfrm>
            <a:custGeom>
              <a:avLst/>
              <a:gdLst>
                <a:gd name="T0" fmla="*/ 0 w 6"/>
                <a:gd name="T1" fmla="*/ 2 h 10"/>
                <a:gd name="T2" fmla="*/ 3 w 6"/>
                <a:gd name="T3" fmla="*/ 9 h 10"/>
                <a:gd name="T4" fmla="*/ 5 w 6"/>
                <a:gd name="T5" fmla="*/ 8 h 10"/>
                <a:gd name="T6" fmla="*/ 3 w 6"/>
                <a:gd name="T7" fmla="*/ 1 h 10"/>
                <a:gd name="T8" fmla="*/ 0 w 6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0">
                  <a:moveTo>
                    <a:pt x="0" y="2"/>
                  </a:moveTo>
                  <a:cubicBezTo>
                    <a:pt x="1" y="4"/>
                    <a:pt x="1" y="7"/>
                    <a:pt x="3" y="9"/>
                  </a:cubicBezTo>
                  <a:cubicBezTo>
                    <a:pt x="3" y="10"/>
                    <a:pt x="6" y="10"/>
                    <a:pt x="5" y="8"/>
                  </a:cubicBezTo>
                  <a:cubicBezTo>
                    <a:pt x="4" y="6"/>
                    <a:pt x="3" y="4"/>
                    <a:pt x="3" y="1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7" name="Freeform 1511"/>
            <p:cNvSpPr/>
            <p:nvPr/>
          </p:nvSpPr>
          <p:spPr bwMode="auto">
            <a:xfrm>
              <a:off x="2600" y="1336"/>
              <a:ext cx="6" cy="11"/>
            </a:xfrm>
            <a:custGeom>
              <a:avLst/>
              <a:gdLst>
                <a:gd name="T0" fmla="*/ 0 w 5"/>
                <a:gd name="T1" fmla="*/ 2 h 9"/>
                <a:gd name="T2" fmla="*/ 2 w 5"/>
                <a:gd name="T3" fmla="*/ 7 h 9"/>
                <a:gd name="T4" fmla="*/ 5 w 5"/>
                <a:gd name="T5" fmla="*/ 7 h 9"/>
                <a:gd name="T6" fmla="*/ 3 w 5"/>
                <a:gd name="T7" fmla="*/ 1 h 9"/>
                <a:gd name="T8" fmla="*/ 0 w 5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9">
                  <a:moveTo>
                    <a:pt x="0" y="2"/>
                  </a:moveTo>
                  <a:cubicBezTo>
                    <a:pt x="1" y="4"/>
                    <a:pt x="2" y="5"/>
                    <a:pt x="2" y="7"/>
                  </a:cubicBezTo>
                  <a:cubicBezTo>
                    <a:pt x="2" y="9"/>
                    <a:pt x="5" y="8"/>
                    <a:pt x="5" y="7"/>
                  </a:cubicBezTo>
                  <a:cubicBezTo>
                    <a:pt x="4" y="5"/>
                    <a:pt x="3" y="3"/>
                    <a:pt x="3" y="1"/>
                  </a:cubicBezTo>
                  <a:cubicBezTo>
                    <a:pt x="2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8" name="Freeform 1512"/>
            <p:cNvSpPr/>
            <p:nvPr/>
          </p:nvSpPr>
          <p:spPr bwMode="auto">
            <a:xfrm>
              <a:off x="2605" y="1337"/>
              <a:ext cx="7" cy="11"/>
            </a:xfrm>
            <a:custGeom>
              <a:avLst/>
              <a:gdLst>
                <a:gd name="T0" fmla="*/ 1 w 6"/>
                <a:gd name="T1" fmla="*/ 2 h 9"/>
                <a:gd name="T2" fmla="*/ 3 w 6"/>
                <a:gd name="T3" fmla="*/ 8 h 9"/>
                <a:gd name="T4" fmla="*/ 6 w 6"/>
                <a:gd name="T5" fmla="*/ 8 h 9"/>
                <a:gd name="T6" fmla="*/ 3 w 6"/>
                <a:gd name="T7" fmla="*/ 1 h 9"/>
                <a:gd name="T8" fmla="*/ 1 w 6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1" y="2"/>
                  </a:moveTo>
                  <a:cubicBezTo>
                    <a:pt x="2" y="4"/>
                    <a:pt x="2" y="6"/>
                    <a:pt x="3" y="8"/>
                  </a:cubicBezTo>
                  <a:cubicBezTo>
                    <a:pt x="4" y="9"/>
                    <a:pt x="6" y="9"/>
                    <a:pt x="6" y="8"/>
                  </a:cubicBezTo>
                  <a:cubicBezTo>
                    <a:pt x="5" y="5"/>
                    <a:pt x="4" y="3"/>
                    <a:pt x="3" y="1"/>
                  </a:cubicBezTo>
                  <a:cubicBezTo>
                    <a:pt x="3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9" name="Freeform 1513"/>
            <p:cNvSpPr/>
            <p:nvPr/>
          </p:nvSpPr>
          <p:spPr bwMode="auto">
            <a:xfrm>
              <a:off x="2703" y="1153"/>
              <a:ext cx="20" cy="21"/>
            </a:xfrm>
            <a:custGeom>
              <a:avLst/>
              <a:gdLst>
                <a:gd name="T0" fmla="*/ 1 w 17"/>
                <a:gd name="T1" fmla="*/ 2 h 17"/>
                <a:gd name="T2" fmla="*/ 15 w 17"/>
                <a:gd name="T3" fmla="*/ 17 h 17"/>
                <a:gd name="T4" fmla="*/ 16 w 17"/>
                <a:gd name="T5" fmla="*/ 15 h 17"/>
                <a:gd name="T6" fmla="*/ 3 w 17"/>
                <a:gd name="T7" fmla="*/ 1 h 17"/>
                <a:gd name="T8" fmla="*/ 1 w 17"/>
                <a:gd name="T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1" y="2"/>
                  </a:moveTo>
                  <a:cubicBezTo>
                    <a:pt x="5" y="7"/>
                    <a:pt x="6" y="16"/>
                    <a:pt x="15" y="17"/>
                  </a:cubicBezTo>
                  <a:cubicBezTo>
                    <a:pt x="17" y="17"/>
                    <a:pt x="17" y="15"/>
                    <a:pt x="16" y="15"/>
                  </a:cubicBezTo>
                  <a:cubicBezTo>
                    <a:pt x="7" y="14"/>
                    <a:pt x="7" y="6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0" name="Freeform 1514"/>
            <p:cNvSpPr/>
            <p:nvPr/>
          </p:nvSpPr>
          <p:spPr bwMode="auto">
            <a:xfrm>
              <a:off x="2705" y="1161"/>
              <a:ext cx="11" cy="15"/>
            </a:xfrm>
            <a:custGeom>
              <a:avLst/>
              <a:gdLst>
                <a:gd name="T0" fmla="*/ 0 w 9"/>
                <a:gd name="T1" fmla="*/ 2 h 12"/>
                <a:gd name="T2" fmla="*/ 2 w 9"/>
                <a:gd name="T3" fmla="*/ 8 h 12"/>
                <a:gd name="T4" fmla="*/ 4 w 9"/>
                <a:gd name="T5" fmla="*/ 10 h 12"/>
                <a:gd name="T6" fmla="*/ 6 w 9"/>
                <a:gd name="T7" fmla="*/ 11 h 12"/>
                <a:gd name="T8" fmla="*/ 9 w 9"/>
                <a:gd name="T9" fmla="*/ 10 h 12"/>
                <a:gd name="T10" fmla="*/ 7 w 9"/>
                <a:gd name="T11" fmla="*/ 8 h 12"/>
                <a:gd name="T12" fmla="*/ 5 w 9"/>
                <a:gd name="T13" fmla="*/ 8 h 12"/>
                <a:gd name="T14" fmla="*/ 2 w 9"/>
                <a:gd name="T15" fmla="*/ 1 h 12"/>
                <a:gd name="T16" fmla="*/ 0 w 9"/>
                <a:gd name="T1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2">
                  <a:moveTo>
                    <a:pt x="0" y="2"/>
                  </a:moveTo>
                  <a:cubicBezTo>
                    <a:pt x="0" y="4"/>
                    <a:pt x="1" y="6"/>
                    <a:pt x="2" y="8"/>
                  </a:cubicBezTo>
                  <a:cubicBezTo>
                    <a:pt x="2" y="8"/>
                    <a:pt x="3" y="9"/>
                    <a:pt x="4" y="10"/>
                  </a:cubicBezTo>
                  <a:cubicBezTo>
                    <a:pt x="5" y="10"/>
                    <a:pt x="6" y="10"/>
                    <a:pt x="6" y="11"/>
                  </a:cubicBezTo>
                  <a:cubicBezTo>
                    <a:pt x="7" y="12"/>
                    <a:pt x="9" y="11"/>
                    <a:pt x="9" y="10"/>
                  </a:cubicBezTo>
                  <a:cubicBezTo>
                    <a:pt x="9" y="9"/>
                    <a:pt x="8" y="9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3" y="6"/>
                    <a:pt x="3" y="3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1" name="Freeform 1515"/>
            <p:cNvSpPr/>
            <p:nvPr/>
          </p:nvSpPr>
          <p:spPr bwMode="auto">
            <a:xfrm>
              <a:off x="2703" y="1174"/>
              <a:ext cx="8" cy="8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6 h 7"/>
                <a:gd name="T4" fmla="*/ 6 w 7"/>
                <a:gd name="T5" fmla="*/ 5 h 7"/>
                <a:gd name="T6" fmla="*/ 3 w 7"/>
                <a:gd name="T7" fmla="*/ 1 h 7"/>
                <a:gd name="T8" fmla="*/ 1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1" y="2"/>
                  </a:moveTo>
                  <a:cubicBezTo>
                    <a:pt x="2" y="3"/>
                    <a:pt x="3" y="5"/>
                    <a:pt x="5" y="6"/>
                  </a:cubicBezTo>
                  <a:cubicBezTo>
                    <a:pt x="6" y="7"/>
                    <a:pt x="7" y="6"/>
                    <a:pt x="6" y="5"/>
                  </a:cubicBezTo>
                  <a:cubicBezTo>
                    <a:pt x="5" y="3"/>
                    <a:pt x="4" y="2"/>
                    <a:pt x="3" y="1"/>
                  </a:cubicBezTo>
                  <a:cubicBezTo>
                    <a:pt x="1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2" name="Freeform 1516"/>
            <p:cNvSpPr/>
            <p:nvPr/>
          </p:nvSpPr>
          <p:spPr bwMode="auto">
            <a:xfrm>
              <a:off x="2548" y="1302"/>
              <a:ext cx="5" cy="12"/>
            </a:xfrm>
            <a:custGeom>
              <a:avLst/>
              <a:gdLst>
                <a:gd name="T0" fmla="*/ 3 w 4"/>
                <a:gd name="T1" fmla="*/ 8 h 10"/>
                <a:gd name="T2" fmla="*/ 3 w 4"/>
                <a:gd name="T3" fmla="*/ 1 h 10"/>
                <a:gd name="T4" fmla="*/ 1 w 4"/>
                <a:gd name="T5" fmla="*/ 1 h 10"/>
                <a:gd name="T6" fmla="*/ 1 w 4"/>
                <a:gd name="T7" fmla="*/ 8 h 10"/>
                <a:gd name="T8" fmla="*/ 3 w 4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0">
                  <a:moveTo>
                    <a:pt x="3" y="8"/>
                  </a:moveTo>
                  <a:cubicBezTo>
                    <a:pt x="4" y="6"/>
                    <a:pt x="4" y="3"/>
                    <a:pt x="3" y="1"/>
                  </a:cubicBezTo>
                  <a:cubicBezTo>
                    <a:pt x="3" y="0"/>
                    <a:pt x="0" y="0"/>
                    <a:pt x="1" y="1"/>
                  </a:cubicBezTo>
                  <a:cubicBezTo>
                    <a:pt x="1" y="4"/>
                    <a:pt x="2" y="6"/>
                    <a:pt x="1" y="8"/>
                  </a:cubicBezTo>
                  <a:cubicBezTo>
                    <a:pt x="0" y="9"/>
                    <a:pt x="3" y="10"/>
                    <a:pt x="3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3" name="Freeform 1517"/>
            <p:cNvSpPr/>
            <p:nvPr/>
          </p:nvSpPr>
          <p:spPr bwMode="auto">
            <a:xfrm>
              <a:off x="2539" y="1302"/>
              <a:ext cx="8" cy="10"/>
            </a:xfrm>
            <a:custGeom>
              <a:avLst/>
              <a:gdLst>
                <a:gd name="T0" fmla="*/ 6 w 6"/>
                <a:gd name="T1" fmla="*/ 7 h 9"/>
                <a:gd name="T2" fmla="*/ 4 w 6"/>
                <a:gd name="T3" fmla="*/ 1 h 9"/>
                <a:gd name="T4" fmla="*/ 1 w 6"/>
                <a:gd name="T5" fmla="*/ 2 h 9"/>
                <a:gd name="T6" fmla="*/ 3 w 6"/>
                <a:gd name="T7" fmla="*/ 8 h 9"/>
                <a:gd name="T8" fmla="*/ 6 w 6"/>
                <a:gd name="T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6" y="7"/>
                  </a:moveTo>
                  <a:cubicBezTo>
                    <a:pt x="5" y="5"/>
                    <a:pt x="5" y="3"/>
                    <a:pt x="4" y="1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3" y="4"/>
                    <a:pt x="2" y="6"/>
                    <a:pt x="3" y="8"/>
                  </a:cubicBezTo>
                  <a:cubicBezTo>
                    <a:pt x="4" y="9"/>
                    <a:pt x="6" y="9"/>
                    <a:pt x="6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4" name="Freeform 1518"/>
            <p:cNvSpPr/>
            <p:nvPr/>
          </p:nvSpPr>
          <p:spPr bwMode="auto">
            <a:xfrm>
              <a:off x="2531" y="1300"/>
              <a:ext cx="3" cy="11"/>
            </a:xfrm>
            <a:custGeom>
              <a:avLst/>
              <a:gdLst>
                <a:gd name="T0" fmla="*/ 3 w 3"/>
                <a:gd name="T1" fmla="*/ 8 h 9"/>
                <a:gd name="T2" fmla="*/ 2 w 3"/>
                <a:gd name="T3" fmla="*/ 1 h 9"/>
                <a:gd name="T4" fmla="*/ 0 w 3"/>
                <a:gd name="T5" fmla="*/ 1 h 9"/>
                <a:gd name="T6" fmla="*/ 0 w 3"/>
                <a:gd name="T7" fmla="*/ 8 h 9"/>
                <a:gd name="T8" fmla="*/ 3 w 3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9">
                  <a:moveTo>
                    <a:pt x="3" y="8"/>
                  </a:moveTo>
                  <a:cubicBezTo>
                    <a:pt x="2" y="6"/>
                    <a:pt x="2" y="4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0" y="9"/>
                    <a:pt x="3" y="9"/>
                    <a:pt x="3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5" name="Freeform 1519"/>
            <p:cNvSpPr/>
            <p:nvPr/>
          </p:nvSpPr>
          <p:spPr bwMode="auto">
            <a:xfrm>
              <a:off x="2538" y="1303"/>
              <a:ext cx="5" cy="8"/>
            </a:xfrm>
            <a:custGeom>
              <a:avLst/>
              <a:gdLst>
                <a:gd name="T0" fmla="*/ 2 w 4"/>
                <a:gd name="T1" fmla="*/ 5 h 7"/>
                <a:gd name="T2" fmla="*/ 4 w 4"/>
                <a:gd name="T3" fmla="*/ 2 h 7"/>
                <a:gd name="T4" fmla="*/ 1 w 4"/>
                <a:gd name="T5" fmla="*/ 1 h 7"/>
                <a:gd name="T6" fmla="*/ 0 w 4"/>
                <a:gd name="T7" fmla="*/ 5 h 7"/>
                <a:gd name="T8" fmla="*/ 2 w 4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2" y="5"/>
                  </a:moveTo>
                  <a:cubicBezTo>
                    <a:pt x="3" y="4"/>
                    <a:pt x="3" y="3"/>
                    <a:pt x="4" y="2"/>
                  </a:cubicBezTo>
                  <a:cubicBezTo>
                    <a:pt x="4" y="0"/>
                    <a:pt x="2" y="0"/>
                    <a:pt x="1" y="1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6"/>
                    <a:pt x="2" y="7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6" name="Freeform 1520"/>
            <p:cNvSpPr/>
            <p:nvPr/>
          </p:nvSpPr>
          <p:spPr bwMode="auto">
            <a:xfrm>
              <a:off x="6640" y="3344"/>
              <a:ext cx="92" cy="70"/>
            </a:xfrm>
            <a:custGeom>
              <a:avLst/>
              <a:gdLst>
                <a:gd name="T0" fmla="*/ 1 w 75"/>
                <a:gd name="T1" fmla="*/ 4 h 58"/>
                <a:gd name="T2" fmla="*/ 26 w 75"/>
                <a:gd name="T3" fmla="*/ 46 h 58"/>
                <a:gd name="T4" fmla="*/ 73 w 75"/>
                <a:gd name="T5" fmla="*/ 47 h 58"/>
                <a:gd name="T6" fmla="*/ 71 w 75"/>
                <a:gd name="T7" fmla="*/ 44 h 58"/>
                <a:gd name="T8" fmla="*/ 23 w 75"/>
                <a:gd name="T9" fmla="*/ 38 h 58"/>
                <a:gd name="T10" fmla="*/ 5 w 75"/>
                <a:gd name="T11" fmla="*/ 3 h 58"/>
                <a:gd name="T12" fmla="*/ 1 w 75"/>
                <a:gd name="T13" fmla="*/ 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58">
                  <a:moveTo>
                    <a:pt x="1" y="4"/>
                  </a:moveTo>
                  <a:cubicBezTo>
                    <a:pt x="7" y="20"/>
                    <a:pt x="12" y="37"/>
                    <a:pt x="26" y="46"/>
                  </a:cubicBezTo>
                  <a:cubicBezTo>
                    <a:pt x="42" y="58"/>
                    <a:pt x="57" y="58"/>
                    <a:pt x="73" y="47"/>
                  </a:cubicBezTo>
                  <a:cubicBezTo>
                    <a:pt x="75" y="46"/>
                    <a:pt x="73" y="42"/>
                    <a:pt x="71" y="44"/>
                  </a:cubicBezTo>
                  <a:cubicBezTo>
                    <a:pt x="54" y="55"/>
                    <a:pt x="38" y="52"/>
                    <a:pt x="23" y="38"/>
                  </a:cubicBezTo>
                  <a:cubicBezTo>
                    <a:pt x="13" y="29"/>
                    <a:pt x="9" y="15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7" name="Freeform 1521"/>
            <p:cNvSpPr/>
            <p:nvPr/>
          </p:nvSpPr>
          <p:spPr bwMode="auto">
            <a:xfrm>
              <a:off x="6715" y="3200"/>
              <a:ext cx="8" cy="36"/>
            </a:xfrm>
            <a:custGeom>
              <a:avLst/>
              <a:gdLst>
                <a:gd name="T0" fmla="*/ 3 w 7"/>
                <a:gd name="T1" fmla="*/ 3 h 30"/>
                <a:gd name="T2" fmla="*/ 1 w 7"/>
                <a:gd name="T3" fmla="*/ 27 h 30"/>
                <a:gd name="T4" fmla="*/ 5 w 7"/>
                <a:gd name="T5" fmla="*/ 27 h 30"/>
                <a:gd name="T6" fmla="*/ 7 w 7"/>
                <a:gd name="T7" fmla="*/ 3 h 30"/>
                <a:gd name="T8" fmla="*/ 3 w 7"/>
                <a:gd name="T9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0">
                  <a:moveTo>
                    <a:pt x="3" y="3"/>
                  </a:moveTo>
                  <a:cubicBezTo>
                    <a:pt x="2" y="11"/>
                    <a:pt x="0" y="19"/>
                    <a:pt x="1" y="27"/>
                  </a:cubicBezTo>
                  <a:cubicBezTo>
                    <a:pt x="1" y="30"/>
                    <a:pt x="5" y="30"/>
                    <a:pt x="5" y="27"/>
                  </a:cubicBezTo>
                  <a:cubicBezTo>
                    <a:pt x="4" y="19"/>
                    <a:pt x="7" y="11"/>
                    <a:pt x="7" y="3"/>
                  </a:cubicBezTo>
                  <a:cubicBezTo>
                    <a:pt x="7" y="0"/>
                    <a:pt x="3" y="0"/>
                    <a:pt x="3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8" name="Freeform 1522"/>
            <p:cNvSpPr/>
            <p:nvPr/>
          </p:nvSpPr>
          <p:spPr bwMode="auto">
            <a:xfrm>
              <a:off x="6645" y="3342"/>
              <a:ext cx="18" cy="48"/>
            </a:xfrm>
            <a:custGeom>
              <a:avLst/>
              <a:gdLst>
                <a:gd name="T0" fmla="*/ 1 w 15"/>
                <a:gd name="T1" fmla="*/ 5 h 39"/>
                <a:gd name="T2" fmla="*/ 8 w 15"/>
                <a:gd name="T3" fmla="*/ 23 h 39"/>
                <a:gd name="T4" fmla="*/ 11 w 15"/>
                <a:gd name="T5" fmla="*/ 37 h 39"/>
                <a:gd name="T6" fmla="*/ 14 w 15"/>
                <a:gd name="T7" fmla="*/ 35 h 39"/>
                <a:gd name="T8" fmla="*/ 11 w 15"/>
                <a:gd name="T9" fmla="*/ 18 h 39"/>
                <a:gd name="T10" fmla="*/ 4 w 15"/>
                <a:gd name="T11" fmla="*/ 3 h 39"/>
                <a:gd name="T12" fmla="*/ 1 w 15"/>
                <a:gd name="T13" fmla="*/ 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9">
                  <a:moveTo>
                    <a:pt x="1" y="5"/>
                  </a:moveTo>
                  <a:cubicBezTo>
                    <a:pt x="3" y="11"/>
                    <a:pt x="7" y="17"/>
                    <a:pt x="8" y="23"/>
                  </a:cubicBezTo>
                  <a:cubicBezTo>
                    <a:pt x="9" y="28"/>
                    <a:pt x="9" y="32"/>
                    <a:pt x="11" y="37"/>
                  </a:cubicBezTo>
                  <a:cubicBezTo>
                    <a:pt x="12" y="39"/>
                    <a:pt x="15" y="37"/>
                    <a:pt x="14" y="35"/>
                  </a:cubicBezTo>
                  <a:cubicBezTo>
                    <a:pt x="12" y="30"/>
                    <a:pt x="13" y="24"/>
                    <a:pt x="11" y="18"/>
                  </a:cubicBezTo>
                  <a:cubicBezTo>
                    <a:pt x="9" y="13"/>
                    <a:pt x="6" y="8"/>
                    <a:pt x="4" y="3"/>
                  </a:cubicBezTo>
                  <a:cubicBezTo>
                    <a:pt x="3" y="0"/>
                    <a:pt x="0" y="3"/>
                    <a:pt x="1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9" name="Freeform 1523"/>
            <p:cNvSpPr/>
            <p:nvPr/>
          </p:nvSpPr>
          <p:spPr bwMode="auto">
            <a:xfrm>
              <a:off x="6652" y="3346"/>
              <a:ext cx="6" cy="5"/>
            </a:xfrm>
            <a:custGeom>
              <a:avLst/>
              <a:gdLst>
                <a:gd name="T0" fmla="*/ 2 w 5"/>
                <a:gd name="T1" fmla="*/ 4 h 4"/>
                <a:gd name="T2" fmla="*/ 2 w 5"/>
                <a:gd name="T3" fmla="*/ 0 h 4"/>
                <a:gd name="T4" fmla="*/ 2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5" y="4"/>
                    <a:pt x="5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0" name="Freeform 1524"/>
            <p:cNvSpPr/>
            <p:nvPr/>
          </p:nvSpPr>
          <p:spPr bwMode="auto">
            <a:xfrm>
              <a:off x="6665" y="3368"/>
              <a:ext cx="9" cy="29"/>
            </a:xfrm>
            <a:custGeom>
              <a:avLst/>
              <a:gdLst>
                <a:gd name="T0" fmla="*/ 1 w 8"/>
                <a:gd name="T1" fmla="*/ 2 h 24"/>
                <a:gd name="T2" fmla="*/ 1 w 8"/>
                <a:gd name="T3" fmla="*/ 14 h 24"/>
                <a:gd name="T4" fmla="*/ 5 w 8"/>
                <a:gd name="T5" fmla="*/ 23 h 24"/>
                <a:gd name="T6" fmla="*/ 8 w 8"/>
                <a:gd name="T7" fmla="*/ 22 h 24"/>
                <a:gd name="T8" fmla="*/ 7 w 8"/>
                <a:gd name="T9" fmla="*/ 19 h 24"/>
                <a:gd name="T10" fmla="*/ 3 w 8"/>
                <a:gd name="T11" fmla="*/ 19 h 24"/>
                <a:gd name="T12" fmla="*/ 4 w 8"/>
                <a:gd name="T13" fmla="*/ 21 h 24"/>
                <a:gd name="T14" fmla="*/ 7 w 8"/>
                <a:gd name="T15" fmla="*/ 19 h 24"/>
                <a:gd name="T16" fmla="*/ 5 w 8"/>
                <a:gd name="T17" fmla="*/ 12 h 24"/>
                <a:gd name="T18" fmla="*/ 5 w 8"/>
                <a:gd name="T19" fmla="*/ 2 h 24"/>
                <a:gd name="T20" fmla="*/ 1 w 8"/>
                <a:gd name="T21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24">
                  <a:moveTo>
                    <a:pt x="1" y="2"/>
                  </a:moveTo>
                  <a:cubicBezTo>
                    <a:pt x="0" y="6"/>
                    <a:pt x="1" y="10"/>
                    <a:pt x="1" y="14"/>
                  </a:cubicBezTo>
                  <a:cubicBezTo>
                    <a:pt x="2" y="16"/>
                    <a:pt x="2" y="21"/>
                    <a:pt x="5" y="23"/>
                  </a:cubicBezTo>
                  <a:cubicBezTo>
                    <a:pt x="6" y="24"/>
                    <a:pt x="7" y="23"/>
                    <a:pt x="8" y="22"/>
                  </a:cubicBezTo>
                  <a:cubicBezTo>
                    <a:pt x="8" y="21"/>
                    <a:pt x="7" y="20"/>
                    <a:pt x="7" y="19"/>
                  </a:cubicBezTo>
                  <a:cubicBezTo>
                    <a:pt x="8" y="17"/>
                    <a:pt x="4" y="17"/>
                    <a:pt x="3" y="19"/>
                  </a:cubicBezTo>
                  <a:cubicBezTo>
                    <a:pt x="3" y="19"/>
                    <a:pt x="4" y="22"/>
                    <a:pt x="4" y="21"/>
                  </a:cubicBezTo>
                  <a:cubicBezTo>
                    <a:pt x="5" y="20"/>
                    <a:pt x="6" y="20"/>
                    <a:pt x="7" y="19"/>
                  </a:cubicBezTo>
                  <a:cubicBezTo>
                    <a:pt x="6" y="19"/>
                    <a:pt x="5" y="14"/>
                    <a:pt x="5" y="12"/>
                  </a:cubicBezTo>
                  <a:cubicBezTo>
                    <a:pt x="5" y="9"/>
                    <a:pt x="5" y="6"/>
                    <a:pt x="5" y="2"/>
                  </a:cubicBezTo>
                  <a:cubicBezTo>
                    <a:pt x="5" y="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1" name="Freeform 1525"/>
            <p:cNvSpPr/>
            <p:nvPr/>
          </p:nvSpPr>
          <p:spPr bwMode="auto">
            <a:xfrm>
              <a:off x="6673" y="3374"/>
              <a:ext cx="14" cy="32"/>
            </a:xfrm>
            <a:custGeom>
              <a:avLst/>
              <a:gdLst>
                <a:gd name="T0" fmla="*/ 0 w 11"/>
                <a:gd name="T1" fmla="*/ 3 h 26"/>
                <a:gd name="T2" fmla="*/ 6 w 11"/>
                <a:gd name="T3" fmla="*/ 24 h 26"/>
                <a:gd name="T4" fmla="*/ 9 w 11"/>
                <a:gd name="T5" fmla="*/ 22 h 26"/>
                <a:gd name="T6" fmla="*/ 4 w 11"/>
                <a:gd name="T7" fmla="*/ 3 h 26"/>
                <a:gd name="T8" fmla="*/ 0 w 11"/>
                <a:gd name="T9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6">
                  <a:moveTo>
                    <a:pt x="0" y="3"/>
                  </a:moveTo>
                  <a:cubicBezTo>
                    <a:pt x="0" y="10"/>
                    <a:pt x="3" y="17"/>
                    <a:pt x="6" y="24"/>
                  </a:cubicBezTo>
                  <a:cubicBezTo>
                    <a:pt x="7" y="26"/>
                    <a:pt x="11" y="24"/>
                    <a:pt x="9" y="22"/>
                  </a:cubicBezTo>
                  <a:cubicBezTo>
                    <a:pt x="7" y="16"/>
                    <a:pt x="4" y="10"/>
                    <a:pt x="4" y="3"/>
                  </a:cubicBezTo>
                  <a:cubicBezTo>
                    <a:pt x="4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2" name="Freeform 1526"/>
            <p:cNvSpPr/>
            <p:nvPr/>
          </p:nvSpPr>
          <p:spPr bwMode="auto">
            <a:xfrm>
              <a:off x="6680" y="3374"/>
              <a:ext cx="11" cy="29"/>
            </a:xfrm>
            <a:custGeom>
              <a:avLst/>
              <a:gdLst>
                <a:gd name="T0" fmla="*/ 0 w 9"/>
                <a:gd name="T1" fmla="*/ 2 h 24"/>
                <a:gd name="T2" fmla="*/ 4 w 9"/>
                <a:gd name="T3" fmla="*/ 21 h 24"/>
                <a:gd name="T4" fmla="*/ 8 w 9"/>
                <a:gd name="T5" fmla="*/ 19 h 24"/>
                <a:gd name="T6" fmla="*/ 5 w 9"/>
                <a:gd name="T7" fmla="*/ 2 h 24"/>
                <a:gd name="T8" fmla="*/ 0 w 9"/>
                <a:gd name="T9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4">
                  <a:moveTo>
                    <a:pt x="0" y="2"/>
                  </a:moveTo>
                  <a:cubicBezTo>
                    <a:pt x="0" y="9"/>
                    <a:pt x="1" y="15"/>
                    <a:pt x="4" y="21"/>
                  </a:cubicBezTo>
                  <a:cubicBezTo>
                    <a:pt x="5" y="24"/>
                    <a:pt x="9" y="21"/>
                    <a:pt x="8" y="19"/>
                  </a:cubicBezTo>
                  <a:cubicBezTo>
                    <a:pt x="5" y="14"/>
                    <a:pt x="5" y="8"/>
                    <a:pt x="5" y="2"/>
                  </a:cubicBezTo>
                  <a:cubicBezTo>
                    <a:pt x="5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3" name="Freeform 1527"/>
            <p:cNvSpPr/>
            <p:nvPr/>
          </p:nvSpPr>
          <p:spPr bwMode="auto">
            <a:xfrm>
              <a:off x="6685" y="3370"/>
              <a:ext cx="14" cy="37"/>
            </a:xfrm>
            <a:custGeom>
              <a:avLst/>
              <a:gdLst>
                <a:gd name="T0" fmla="*/ 1 w 11"/>
                <a:gd name="T1" fmla="*/ 3 h 30"/>
                <a:gd name="T2" fmla="*/ 6 w 11"/>
                <a:gd name="T3" fmla="*/ 27 h 30"/>
                <a:gd name="T4" fmla="*/ 10 w 11"/>
                <a:gd name="T5" fmla="*/ 26 h 30"/>
                <a:gd name="T6" fmla="*/ 5 w 11"/>
                <a:gd name="T7" fmla="*/ 2 h 30"/>
                <a:gd name="T8" fmla="*/ 1 w 11"/>
                <a:gd name="T9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0">
                  <a:moveTo>
                    <a:pt x="1" y="3"/>
                  </a:moveTo>
                  <a:cubicBezTo>
                    <a:pt x="2" y="11"/>
                    <a:pt x="3" y="20"/>
                    <a:pt x="6" y="27"/>
                  </a:cubicBezTo>
                  <a:cubicBezTo>
                    <a:pt x="7" y="30"/>
                    <a:pt x="11" y="28"/>
                    <a:pt x="10" y="26"/>
                  </a:cubicBezTo>
                  <a:cubicBezTo>
                    <a:pt x="7" y="19"/>
                    <a:pt x="6" y="10"/>
                    <a:pt x="5" y="2"/>
                  </a:cubicBezTo>
                  <a:cubicBezTo>
                    <a:pt x="4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4" name="Freeform 1528"/>
            <p:cNvSpPr/>
            <p:nvPr/>
          </p:nvSpPr>
          <p:spPr bwMode="auto">
            <a:xfrm>
              <a:off x="6694" y="3377"/>
              <a:ext cx="16" cy="34"/>
            </a:xfrm>
            <a:custGeom>
              <a:avLst/>
              <a:gdLst>
                <a:gd name="T0" fmla="*/ 1 w 13"/>
                <a:gd name="T1" fmla="*/ 4 h 28"/>
                <a:gd name="T2" fmla="*/ 8 w 13"/>
                <a:gd name="T3" fmla="*/ 26 h 28"/>
                <a:gd name="T4" fmla="*/ 11 w 13"/>
                <a:gd name="T5" fmla="*/ 23 h 28"/>
                <a:gd name="T6" fmla="*/ 5 w 13"/>
                <a:gd name="T7" fmla="*/ 2 h 28"/>
                <a:gd name="T8" fmla="*/ 1 w 13"/>
                <a:gd name="T9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" y="4"/>
                  </a:moveTo>
                  <a:cubicBezTo>
                    <a:pt x="2" y="11"/>
                    <a:pt x="3" y="21"/>
                    <a:pt x="8" y="26"/>
                  </a:cubicBezTo>
                  <a:cubicBezTo>
                    <a:pt x="10" y="28"/>
                    <a:pt x="13" y="25"/>
                    <a:pt x="11" y="23"/>
                  </a:cubicBezTo>
                  <a:cubicBezTo>
                    <a:pt x="6" y="18"/>
                    <a:pt x="6" y="9"/>
                    <a:pt x="5" y="2"/>
                  </a:cubicBezTo>
                  <a:cubicBezTo>
                    <a:pt x="5" y="0"/>
                    <a:pt x="0" y="1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5" name="Freeform 1529"/>
            <p:cNvSpPr/>
            <p:nvPr/>
          </p:nvSpPr>
          <p:spPr bwMode="auto">
            <a:xfrm>
              <a:off x="6707" y="3379"/>
              <a:ext cx="12" cy="28"/>
            </a:xfrm>
            <a:custGeom>
              <a:avLst/>
              <a:gdLst>
                <a:gd name="T0" fmla="*/ 0 w 10"/>
                <a:gd name="T1" fmla="*/ 4 h 23"/>
                <a:gd name="T2" fmla="*/ 2 w 10"/>
                <a:gd name="T3" fmla="*/ 15 h 23"/>
                <a:gd name="T4" fmla="*/ 6 w 10"/>
                <a:gd name="T5" fmla="*/ 21 h 23"/>
                <a:gd name="T6" fmla="*/ 8 w 10"/>
                <a:gd name="T7" fmla="*/ 18 h 23"/>
                <a:gd name="T8" fmla="*/ 6 w 10"/>
                <a:gd name="T9" fmla="*/ 12 h 23"/>
                <a:gd name="T10" fmla="*/ 4 w 10"/>
                <a:gd name="T11" fmla="*/ 3 h 23"/>
                <a:gd name="T12" fmla="*/ 0 w 10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23">
                  <a:moveTo>
                    <a:pt x="0" y="4"/>
                  </a:moveTo>
                  <a:cubicBezTo>
                    <a:pt x="1" y="8"/>
                    <a:pt x="2" y="11"/>
                    <a:pt x="2" y="15"/>
                  </a:cubicBezTo>
                  <a:cubicBezTo>
                    <a:pt x="3" y="17"/>
                    <a:pt x="4" y="20"/>
                    <a:pt x="6" y="21"/>
                  </a:cubicBezTo>
                  <a:cubicBezTo>
                    <a:pt x="8" y="23"/>
                    <a:pt x="10" y="19"/>
                    <a:pt x="8" y="18"/>
                  </a:cubicBezTo>
                  <a:cubicBezTo>
                    <a:pt x="7" y="17"/>
                    <a:pt x="6" y="13"/>
                    <a:pt x="6" y="12"/>
                  </a:cubicBezTo>
                  <a:cubicBezTo>
                    <a:pt x="5" y="9"/>
                    <a:pt x="5" y="6"/>
                    <a:pt x="4" y="3"/>
                  </a:cubicBezTo>
                  <a:cubicBezTo>
                    <a:pt x="4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6" name="Freeform 1530"/>
            <p:cNvSpPr/>
            <p:nvPr/>
          </p:nvSpPr>
          <p:spPr bwMode="auto">
            <a:xfrm>
              <a:off x="6711" y="3372"/>
              <a:ext cx="6" cy="5"/>
            </a:xfrm>
            <a:custGeom>
              <a:avLst/>
              <a:gdLst>
                <a:gd name="T0" fmla="*/ 3 w 5"/>
                <a:gd name="T1" fmla="*/ 4 h 4"/>
                <a:gd name="T2" fmla="*/ 3 w 5"/>
                <a:gd name="T3" fmla="*/ 0 h 4"/>
                <a:gd name="T4" fmla="*/ 3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5" y="4"/>
                    <a:pt x="5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7" name="Freeform 1531"/>
            <p:cNvSpPr/>
            <p:nvPr/>
          </p:nvSpPr>
          <p:spPr bwMode="auto">
            <a:xfrm>
              <a:off x="6745" y="3447"/>
              <a:ext cx="9" cy="26"/>
            </a:xfrm>
            <a:custGeom>
              <a:avLst/>
              <a:gdLst>
                <a:gd name="T0" fmla="*/ 0 w 7"/>
                <a:gd name="T1" fmla="*/ 3 h 21"/>
                <a:gd name="T2" fmla="*/ 2 w 7"/>
                <a:gd name="T3" fmla="*/ 18 h 21"/>
                <a:gd name="T4" fmla="*/ 6 w 7"/>
                <a:gd name="T5" fmla="*/ 17 h 21"/>
                <a:gd name="T6" fmla="*/ 4 w 7"/>
                <a:gd name="T7" fmla="*/ 3 h 21"/>
                <a:gd name="T8" fmla="*/ 0 w 7"/>
                <a:gd name="T9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1">
                  <a:moveTo>
                    <a:pt x="0" y="3"/>
                  </a:moveTo>
                  <a:cubicBezTo>
                    <a:pt x="0" y="8"/>
                    <a:pt x="0" y="13"/>
                    <a:pt x="2" y="18"/>
                  </a:cubicBezTo>
                  <a:cubicBezTo>
                    <a:pt x="3" y="21"/>
                    <a:pt x="7" y="20"/>
                    <a:pt x="6" y="17"/>
                  </a:cubicBezTo>
                  <a:cubicBezTo>
                    <a:pt x="4" y="13"/>
                    <a:pt x="4" y="8"/>
                    <a:pt x="4" y="3"/>
                  </a:cubicBezTo>
                  <a:cubicBezTo>
                    <a:pt x="4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8" name="Freeform 1532"/>
            <p:cNvSpPr/>
            <p:nvPr/>
          </p:nvSpPr>
          <p:spPr bwMode="auto">
            <a:xfrm>
              <a:off x="6754" y="3457"/>
              <a:ext cx="11" cy="26"/>
            </a:xfrm>
            <a:custGeom>
              <a:avLst/>
              <a:gdLst>
                <a:gd name="T0" fmla="*/ 1 w 9"/>
                <a:gd name="T1" fmla="*/ 3 h 21"/>
                <a:gd name="T2" fmla="*/ 4 w 9"/>
                <a:gd name="T3" fmla="*/ 19 h 21"/>
                <a:gd name="T4" fmla="*/ 8 w 9"/>
                <a:gd name="T5" fmla="*/ 18 h 21"/>
                <a:gd name="T6" fmla="*/ 5 w 9"/>
                <a:gd name="T7" fmla="*/ 3 h 21"/>
                <a:gd name="T8" fmla="*/ 1 w 9"/>
                <a:gd name="T9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1">
                  <a:moveTo>
                    <a:pt x="1" y="3"/>
                  </a:moveTo>
                  <a:cubicBezTo>
                    <a:pt x="1" y="8"/>
                    <a:pt x="2" y="13"/>
                    <a:pt x="4" y="19"/>
                  </a:cubicBezTo>
                  <a:cubicBezTo>
                    <a:pt x="5" y="21"/>
                    <a:pt x="9" y="20"/>
                    <a:pt x="8" y="18"/>
                  </a:cubicBezTo>
                  <a:cubicBezTo>
                    <a:pt x="6" y="13"/>
                    <a:pt x="5" y="8"/>
                    <a:pt x="5" y="3"/>
                  </a:cubicBezTo>
                  <a:cubicBezTo>
                    <a:pt x="4" y="0"/>
                    <a:pt x="0" y="0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9" name="Freeform 1533"/>
            <p:cNvSpPr/>
            <p:nvPr/>
          </p:nvSpPr>
          <p:spPr bwMode="auto">
            <a:xfrm>
              <a:off x="6756" y="3453"/>
              <a:ext cx="16" cy="33"/>
            </a:xfrm>
            <a:custGeom>
              <a:avLst/>
              <a:gdLst>
                <a:gd name="T0" fmla="*/ 1 w 13"/>
                <a:gd name="T1" fmla="*/ 4 h 27"/>
                <a:gd name="T2" fmla="*/ 8 w 13"/>
                <a:gd name="T3" fmla="*/ 25 h 27"/>
                <a:gd name="T4" fmla="*/ 11 w 13"/>
                <a:gd name="T5" fmla="*/ 26 h 27"/>
                <a:gd name="T6" fmla="*/ 12 w 13"/>
                <a:gd name="T7" fmla="*/ 26 h 27"/>
                <a:gd name="T8" fmla="*/ 13 w 13"/>
                <a:gd name="T9" fmla="*/ 23 h 27"/>
                <a:gd name="T10" fmla="*/ 12 w 13"/>
                <a:gd name="T11" fmla="*/ 21 h 27"/>
                <a:gd name="T12" fmla="*/ 8 w 13"/>
                <a:gd name="T13" fmla="*/ 23 h 27"/>
                <a:gd name="T14" fmla="*/ 9 w 13"/>
                <a:gd name="T15" fmla="*/ 24 h 27"/>
                <a:gd name="T16" fmla="*/ 10 w 13"/>
                <a:gd name="T17" fmla="*/ 22 h 27"/>
                <a:gd name="T18" fmla="*/ 9 w 13"/>
                <a:gd name="T19" fmla="*/ 22 h 27"/>
                <a:gd name="T20" fmla="*/ 12 w 13"/>
                <a:gd name="T21" fmla="*/ 24 h 27"/>
                <a:gd name="T22" fmla="*/ 5 w 13"/>
                <a:gd name="T23" fmla="*/ 3 h 27"/>
                <a:gd name="T24" fmla="*/ 1 w 13"/>
                <a:gd name="T25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27">
                  <a:moveTo>
                    <a:pt x="1" y="4"/>
                  </a:moveTo>
                  <a:cubicBezTo>
                    <a:pt x="3" y="10"/>
                    <a:pt x="5" y="18"/>
                    <a:pt x="8" y="25"/>
                  </a:cubicBezTo>
                  <a:cubicBezTo>
                    <a:pt x="9" y="26"/>
                    <a:pt x="10" y="27"/>
                    <a:pt x="11" y="26"/>
                  </a:cubicBezTo>
                  <a:cubicBezTo>
                    <a:pt x="11" y="26"/>
                    <a:pt x="12" y="26"/>
                    <a:pt x="12" y="26"/>
                  </a:cubicBezTo>
                  <a:cubicBezTo>
                    <a:pt x="12" y="25"/>
                    <a:pt x="13" y="24"/>
                    <a:pt x="13" y="23"/>
                  </a:cubicBezTo>
                  <a:cubicBezTo>
                    <a:pt x="12" y="23"/>
                    <a:pt x="12" y="22"/>
                    <a:pt x="12" y="21"/>
                  </a:cubicBezTo>
                  <a:cubicBezTo>
                    <a:pt x="11" y="19"/>
                    <a:pt x="7" y="20"/>
                    <a:pt x="8" y="23"/>
                  </a:cubicBezTo>
                  <a:cubicBezTo>
                    <a:pt x="8" y="23"/>
                    <a:pt x="9" y="24"/>
                    <a:pt x="9" y="24"/>
                  </a:cubicBezTo>
                  <a:cubicBezTo>
                    <a:pt x="9" y="24"/>
                    <a:pt x="9" y="23"/>
                    <a:pt x="10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0" y="23"/>
                    <a:pt x="11" y="23"/>
                    <a:pt x="12" y="24"/>
                  </a:cubicBezTo>
                  <a:cubicBezTo>
                    <a:pt x="9" y="17"/>
                    <a:pt x="7" y="10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0" name="Freeform 1534"/>
            <p:cNvSpPr/>
            <p:nvPr/>
          </p:nvSpPr>
          <p:spPr bwMode="auto">
            <a:xfrm>
              <a:off x="6766" y="3456"/>
              <a:ext cx="16" cy="38"/>
            </a:xfrm>
            <a:custGeom>
              <a:avLst/>
              <a:gdLst>
                <a:gd name="T0" fmla="*/ 1 w 13"/>
                <a:gd name="T1" fmla="*/ 4 h 31"/>
                <a:gd name="T2" fmla="*/ 9 w 13"/>
                <a:gd name="T3" fmla="*/ 28 h 31"/>
                <a:gd name="T4" fmla="*/ 12 w 13"/>
                <a:gd name="T5" fmla="*/ 26 h 31"/>
                <a:gd name="T6" fmla="*/ 5 w 13"/>
                <a:gd name="T7" fmla="*/ 3 h 31"/>
                <a:gd name="T8" fmla="*/ 1 w 13"/>
                <a:gd name="T9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1">
                  <a:moveTo>
                    <a:pt x="1" y="4"/>
                  </a:moveTo>
                  <a:cubicBezTo>
                    <a:pt x="4" y="12"/>
                    <a:pt x="5" y="20"/>
                    <a:pt x="9" y="28"/>
                  </a:cubicBezTo>
                  <a:cubicBezTo>
                    <a:pt x="10" y="31"/>
                    <a:pt x="13" y="29"/>
                    <a:pt x="12" y="26"/>
                  </a:cubicBezTo>
                  <a:cubicBezTo>
                    <a:pt x="9" y="19"/>
                    <a:pt x="8" y="11"/>
                    <a:pt x="5" y="3"/>
                  </a:cubicBezTo>
                  <a:cubicBezTo>
                    <a:pt x="4" y="0"/>
                    <a:pt x="0" y="2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1" name="Freeform 1535"/>
            <p:cNvSpPr/>
            <p:nvPr/>
          </p:nvSpPr>
          <p:spPr bwMode="auto">
            <a:xfrm>
              <a:off x="6782" y="3468"/>
              <a:ext cx="6" cy="17"/>
            </a:xfrm>
            <a:custGeom>
              <a:avLst/>
              <a:gdLst>
                <a:gd name="T0" fmla="*/ 0 w 5"/>
                <a:gd name="T1" fmla="*/ 3 h 14"/>
                <a:gd name="T2" fmla="*/ 1 w 5"/>
                <a:gd name="T3" fmla="*/ 11 h 14"/>
                <a:gd name="T4" fmla="*/ 5 w 5"/>
                <a:gd name="T5" fmla="*/ 11 h 14"/>
                <a:gd name="T6" fmla="*/ 4 w 5"/>
                <a:gd name="T7" fmla="*/ 3 h 14"/>
                <a:gd name="T8" fmla="*/ 0 w 5"/>
                <a:gd name="T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4">
                  <a:moveTo>
                    <a:pt x="0" y="3"/>
                  </a:moveTo>
                  <a:cubicBezTo>
                    <a:pt x="0" y="5"/>
                    <a:pt x="1" y="9"/>
                    <a:pt x="1" y="11"/>
                  </a:cubicBezTo>
                  <a:cubicBezTo>
                    <a:pt x="1" y="14"/>
                    <a:pt x="5" y="14"/>
                    <a:pt x="5" y="11"/>
                  </a:cubicBezTo>
                  <a:cubicBezTo>
                    <a:pt x="5" y="9"/>
                    <a:pt x="4" y="5"/>
                    <a:pt x="4" y="3"/>
                  </a:cubicBezTo>
                  <a:cubicBezTo>
                    <a:pt x="4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2" name="Freeform 1536"/>
            <p:cNvSpPr/>
            <p:nvPr/>
          </p:nvSpPr>
          <p:spPr bwMode="auto">
            <a:xfrm>
              <a:off x="6788" y="3458"/>
              <a:ext cx="6" cy="5"/>
            </a:xfrm>
            <a:custGeom>
              <a:avLst/>
              <a:gdLst>
                <a:gd name="T0" fmla="*/ 3 w 5"/>
                <a:gd name="T1" fmla="*/ 4 h 4"/>
                <a:gd name="T2" fmla="*/ 3 w 5"/>
                <a:gd name="T3" fmla="*/ 0 h 4"/>
                <a:gd name="T4" fmla="*/ 3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5" y="4"/>
                    <a:pt x="5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3" name="Freeform 1537"/>
            <p:cNvSpPr/>
            <p:nvPr/>
          </p:nvSpPr>
          <p:spPr bwMode="auto">
            <a:xfrm>
              <a:off x="6797" y="3453"/>
              <a:ext cx="8" cy="4"/>
            </a:xfrm>
            <a:custGeom>
              <a:avLst/>
              <a:gdLst>
                <a:gd name="T0" fmla="*/ 3 w 6"/>
                <a:gd name="T1" fmla="*/ 3 h 3"/>
                <a:gd name="T2" fmla="*/ 3 w 6"/>
                <a:gd name="T3" fmla="*/ 0 h 3"/>
                <a:gd name="T4" fmla="*/ 3 w 6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3" y="3"/>
                  </a:moveTo>
                  <a:cubicBezTo>
                    <a:pt x="6" y="3"/>
                    <a:pt x="6" y="0"/>
                    <a:pt x="3" y="0"/>
                  </a:cubicBezTo>
                  <a:cubicBezTo>
                    <a:pt x="0" y="0"/>
                    <a:pt x="0" y="3"/>
                    <a:pt x="3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4" name="Freeform 1538"/>
            <p:cNvSpPr/>
            <p:nvPr/>
          </p:nvSpPr>
          <p:spPr bwMode="auto">
            <a:xfrm>
              <a:off x="6805" y="3456"/>
              <a:ext cx="6" cy="5"/>
            </a:xfrm>
            <a:custGeom>
              <a:avLst/>
              <a:gdLst>
                <a:gd name="T0" fmla="*/ 3 w 5"/>
                <a:gd name="T1" fmla="*/ 4 h 4"/>
                <a:gd name="T2" fmla="*/ 3 w 5"/>
                <a:gd name="T3" fmla="*/ 0 h 4"/>
                <a:gd name="T4" fmla="*/ 3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5" y="4"/>
                    <a:pt x="5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5" name="Freeform 1539"/>
            <p:cNvSpPr/>
            <p:nvPr/>
          </p:nvSpPr>
          <p:spPr bwMode="auto">
            <a:xfrm>
              <a:off x="6807" y="3446"/>
              <a:ext cx="14" cy="35"/>
            </a:xfrm>
            <a:custGeom>
              <a:avLst/>
              <a:gdLst>
                <a:gd name="T0" fmla="*/ 5 w 11"/>
                <a:gd name="T1" fmla="*/ 7 h 29"/>
                <a:gd name="T2" fmla="*/ 8 w 11"/>
                <a:gd name="T3" fmla="*/ 4 h 29"/>
                <a:gd name="T4" fmla="*/ 6 w 11"/>
                <a:gd name="T5" fmla="*/ 3 h 29"/>
                <a:gd name="T6" fmla="*/ 7 w 11"/>
                <a:gd name="T7" fmla="*/ 27 h 29"/>
                <a:gd name="T8" fmla="*/ 11 w 11"/>
                <a:gd name="T9" fmla="*/ 27 h 29"/>
                <a:gd name="T10" fmla="*/ 10 w 11"/>
                <a:gd name="T11" fmla="*/ 1 h 29"/>
                <a:gd name="T12" fmla="*/ 7 w 11"/>
                <a:gd name="T13" fmla="*/ 0 h 29"/>
                <a:gd name="T14" fmla="*/ 1 w 11"/>
                <a:gd name="T15" fmla="*/ 5 h 29"/>
                <a:gd name="T16" fmla="*/ 5 w 11"/>
                <a:gd name="T17" fmla="*/ 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9">
                  <a:moveTo>
                    <a:pt x="5" y="7"/>
                  </a:moveTo>
                  <a:cubicBezTo>
                    <a:pt x="6" y="6"/>
                    <a:pt x="7" y="4"/>
                    <a:pt x="8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7" y="10"/>
                    <a:pt x="7" y="19"/>
                    <a:pt x="7" y="27"/>
                  </a:cubicBezTo>
                  <a:cubicBezTo>
                    <a:pt x="7" y="29"/>
                    <a:pt x="11" y="29"/>
                    <a:pt x="11" y="27"/>
                  </a:cubicBezTo>
                  <a:cubicBezTo>
                    <a:pt x="10" y="18"/>
                    <a:pt x="11" y="10"/>
                    <a:pt x="10" y="1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4" y="1"/>
                    <a:pt x="3" y="2"/>
                    <a:pt x="1" y="5"/>
                  </a:cubicBezTo>
                  <a:cubicBezTo>
                    <a:pt x="0" y="7"/>
                    <a:pt x="3" y="9"/>
                    <a:pt x="5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6" name="Freeform 1540"/>
            <p:cNvSpPr/>
            <p:nvPr/>
          </p:nvSpPr>
          <p:spPr bwMode="auto">
            <a:xfrm>
              <a:off x="6801" y="3466"/>
              <a:ext cx="9" cy="24"/>
            </a:xfrm>
            <a:custGeom>
              <a:avLst/>
              <a:gdLst>
                <a:gd name="T0" fmla="*/ 1 w 7"/>
                <a:gd name="T1" fmla="*/ 3 h 20"/>
                <a:gd name="T2" fmla="*/ 2 w 7"/>
                <a:gd name="T3" fmla="*/ 10 h 20"/>
                <a:gd name="T4" fmla="*/ 3 w 7"/>
                <a:gd name="T5" fmla="*/ 18 h 20"/>
                <a:gd name="T6" fmla="*/ 4 w 7"/>
                <a:gd name="T7" fmla="*/ 16 h 20"/>
                <a:gd name="T8" fmla="*/ 4 w 7"/>
                <a:gd name="T9" fmla="*/ 16 h 20"/>
                <a:gd name="T10" fmla="*/ 6 w 7"/>
                <a:gd name="T11" fmla="*/ 16 h 20"/>
                <a:gd name="T12" fmla="*/ 3 w 7"/>
                <a:gd name="T13" fmla="*/ 15 h 20"/>
                <a:gd name="T14" fmla="*/ 3 w 7"/>
                <a:gd name="T15" fmla="*/ 19 h 20"/>
                <a:gd name="T16" fmla="*/ 5 w 7"/>
                <a:gd name="T17" fmla="*/ 20 h 20"/>
                <a:gd name="T18" fmla="*/ 7 w 7"/>
                <a:gd name="T19" fmla="*/ 18 h 20"/>
                <a:gd name="T20" fmla="*/ 6 w 7"/>
                <a:gd name="T21" fmla="*/ 11 h 20"/>
                <a:gd name="T22" fmla="*/ 5 w 7"/>
                <a:gd name="T23" fmla="*/ 3 h 20"/>
                <a:gd name="T24" fmla="*/ 1 w 7"/>
                <a:gd name="T25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20">
                  <a:moveTo>
                    <a:pt x="1" y="3"/>
                  </a:moveTo>
                  <a:cubicBezTo>
                    <a:pt x="1" y="6"/>
                    <a:pt x="1" y="8"/>
                    <a:pt x="2" y="10"/>
                  </a:cubicBezTo>
                  <a:cubicBezTo>
                    <a:pt x="2" y="13"/>
                    <a:pt x="3" y="15"/>
                    <a:pt x="3" y="18"/>
                  </a:cubicBezTo>
                  <a:cubicBezTo>
                    <a:pt x="3" y="17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6" y="16"/>
                  </a:cubicBezTo>
                  <a:cubicBezTo>
                    <a:pt x="5" y="16"/>
                    <a:pt x="5" y="15"/>
                    <a:pt x="3" y="15"/>
                  </a:cubicBezTo>
                  <a:cubicBezTo>
                    <a:pt x="1" y="14"/>
                    <a:pt x="0" y="18"/>
                    <a:pt x="3" y="19"/>
                  </a:cubicBezTo>
                  <a:cubicBezTo>
                    <a:pt x="4" y="19"/>
                    <a:pt x="4" y="20"/>
                    <a:pt x="5" y="20"/>
                  </a:cubicBezTo>
                  <a:cubicBezTo>
                    <a:pt x="6" y="19"/>
                    <a:pt x="7" y="19"/>
                    <a:pt x="7" y="18"/>
                  </a:cubicBezTo>
                  <a:cubicBezTo>
                    <a:pt x="6" y="16"/>
                    <a:pt x="6" y="13"/>
                    <a:pt x="6" y="11"/>
                  </a:cubicBezTo>
                  <a:cubicBezTo>
                    <a:pt x="5" y="8"/>
                    <a:pt x="5" y="6"/>
                    <a:pt x="5" y="3"/>
                  </a:cubicBezTo>
                  <a:cubicBezTo>
                    <a:pt x="5" y="0"/>
                    <a:pt x="1" y="0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7" name="Freeform 1541"/>
            <p:cNvSpPr/>
            <p:nvPr/>
          </p:nvSpPr>
          <p:spPr bwMode="auto">
            <a:xfrm>
              <a:off x="6791" y="3452"/>
              <a:ext cx="6" cy="5"/>
            </a:xfrm>
            <a:custGeom>
              <a:avLst/>
              <a:gdLst>
                <a:gd name="T0" fmla="*/ 2 w 5"/>
                <a:gd name="T1" fmla="*/ 4 h 4"/>
                <a:gd name="T2" fmla="*/ 2 w 5"/>
                <a:gd name="T3" fmla="*/ 0 h 4"/>
                <a:gd name="T4" fmla="*/ 2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5" y="4"/>
                    <a:pt x="5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8" name="Freeform 1542"/>
            <p:cNvSpPr/>
            <p:nvPr/>
          </p:nvSpPr>
          <p:spPr bwMode="auto">
            <a:xfrm>
              <a:off x="6790" y="3464"/>
              <a:ext cx="10" cy="30"/>
            </a:xfrm>
            <a:custGeom>
              <a:avLst/>
              <a:gdLst>
                <a:gd name="T0" fmla="*/ 1 w 8"/>
                <a:gd name="T1" fmla="*/ 3 h 24"/>
                <a:gd name="T2" fmla="*/ 3 w 8"/>
                <a:gd name="T3" fmla="*/ 21 h 24"/>
                <a:gd name="T4" fmla="*/ 6 w 8"/>
                <a:gd name="T5" fmla="*/ 20 h 24"/>
                <a:gd name="T6" fmla="*/ 5 w 8"/>
                <a:gd name="T7" fmla="*/ 3 h 24"/>
                <a:gd name="T8" fmla="*/ 1 w 8"/>
                <a:gd name="T9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4">
                  <a:moveTo>
                    <a:pt x="1" y="3"/>
                  </a:moveTo>
                  <a:cubicBezTo>
                    <a:pt x="1" y="9"/>
                    <a:pt x="0" y="16"/>
                    <a:pt x="3" y="21"/>
                  </a:cubicBezTo>
                  <a:cubicBezTo>
                    <a:pt x="4" y="24"/>
                    <a:pt x="8" y="23"/>
                    <a:pt x="6" y="20"/>
                  </a:cubicBezTo>
                  <a:cubicBezTo>
                    <a:pt x="4" y="15"/>
                    <a:pt x="5" y="8"/>
                    <a:pt x="5" y="3"/>
                  </a:cubicBezTo>
                  <a:cubicBezTo>
                    <a:pt x="5" y="0"/>
                    <a:pt x="1" y="0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9" name="Freeform 1543"/>
            <p:cNvSpPr/>
            <p:nvPr/>
          </p:nvSpPr>
          <p:spPr bwMode="auto">
            <a:xfrm>
              <a:off x="6821" y="3447"/>
              <a:ext cx="12" cy="22"/>
            </a:xfrm>
            <a:custGeom>
              <a:avLst/>
              <a:gdLst>
                <a:gd name="T0" fmla="*/ 0 w 10"/>
                <a:gd name="T1" fmla="*/ 3 h 18"/>
                <a:gd name="T2" fmla="*/ 4 w 10"/>
                <a:gd name="T3" fmla="*/ 15 h 18"/>
                <a:gd name="T4" fmla="*/ 8 w 10"/>
                <a:gd name="T5" fmla="*/ 13 h 18"/>
                <a:gd name="T6" fmla="*/ 4 w 10"/>
                <a:gd name="T7" fmla="*/ 2 h 18"/>
                <a:gd name="T8" fmla="*/ 0 w 10"/>
                <a:gd name="T9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8">
                  <a:moveTo>
                    <a:pt x="0" y="3"/>
                  </a:moveTo>
                  <a:cubicBezTo>
                    <a:pt x="1" y="8"/>
                    <a:pt x="2" y="12"/>
                    <a:pt x="4" y="15"/>
                  </a:cubicBezTo>
                  <a:cubicBezTo>
                    <a:pt x="6" y="18"/>
                    <a:pt x="10" y="15"/>
                    <a:pt x="8" y="13"/>
                  </a:cubicBezTo>
                  <a:cubicBezTo>
                    <a:pt x="6" y="10"/>
                    <a:pt x="5" y="6"/>
                    <a:pt x="4" y="2"/>
                  </a:cubicBezTo>
                  <a:cubicBezTo>
                    <a:pt x="4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0" name="Freeform 1544"/>
            <p:cNvSpPr/>
            <p:nvPr/>
          </p:nvSpPr>
          <p:spPr bwMode="auto">
            <a:xfrm>
              <a:off x="6828" y="3441"/>
              <a:ext cx="8" cy="18"/>
            </a:xfrm>
            <a:custGeom>
              <a:avLst/>
              <a:gdLst>
                <a:gd name="T0" fmla="*/ 0 w 7"/>
                <a:gd name="T1" fmla="*/ 3 h 15"/>
                <a:gd name="T2" fmla="*/ 2 w 7"/>
                <a:gd name="T3" fmla="*/ 12 h 15"/>
                <a:gd name="T4" fmla="*/ 6 w 7"/>
                <a:gd name="T5" fmla="*/ 11 h 15"/>
                <a:gd name="T6" fmla="*/ 4 w 7"/>
                <a:gd name="T7" fmla="*/ 3 h 15"/>
                <a:gd name="T8" fmla="*/ 0 w 7"/>
                <a:gd name="T9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5">
                  <a:moveTo>
                    <a:pt x="0" y="3"/>
                  </a:moveTo>
                  <a:cubicBezTo>
                    <a:pt x="1" y="6"/>
                    <a:pt x="1" y="9"/>
                    <a:pt x="2" y="12"/>
                  </a:cubicBezTo>
                  <a:cubicBezTo>
                    <a:pt x="4" y="15"/>
                    <a:pt x="7" y="14"/>
                    <a:pt x="6" y="11"/>
                  </a:cubicBezTo>
                  <a:cubicBezTo>
                    <a:pt x="5" y="9"/>
                    <a:pt x="5" y="6"/>
                    <a:pt x="4" y="3"/>
                  </a:cubicBezTo>
                  <a:cubicBezTo>
                    <a:pt x="4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1" name="Freeform 1545"/>
            <p:cNvSpPr/>
            <p:nvPr/>
          </p:nvSpPr>
          <p:spPr bwMode="auto">
            <a:xfrm>
              <a:off x="6833" y="3436"/>
              <a:ext cx="10" cy="20"/>
            </a:xfrm>
            <a:custGeom>
              <a:avLst/>
              <a:gdLst>
                <a:gd name="T0" fmla="*/ 0 w 8"/>
                <a:gd name="T1" fmla="*/ 3 h 16"/>
                <a:gd name="T2" fmla="*/ 2 w 8"/>
                <a:gd name="T3" fmla="*/ 11 h 16"/>
                <a:gd name="T4" fmla="*/ 5 w 8"/>
                <a:gd name="T5" fmla="*/ 16 h 16"/>
                <a:gd name="T6" fmla="*/ 5 w 8"/>
                <a:gd name="T7" fmla="*/ 12 h 16"/>
                <a:gd name="T8" fmla="*/ 6 w 8"/>
                <a:gd name="T9" fmla="*/ 12 h 16"/>
                <a:gd name="T10" fmla="*/ 6 w 8"/>
                <a:gd name="T11" fmla="*/ 11 h 16"/>
                <a:gd name="T12" fmla="*/ 5 w 8"/>
                <a:gd name="T13" fmla="*/ 8 h 16"/>
                <a:gd name="T14" fmla="*/ 4 w 8"/>
                <a:gd name="T15" fmla="*/ 3 h 16"/>
                <a:gd name="T16" fmla="*/ 0 w 8"/>
                <a:gd name="T17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6">
                  <a:moveTo>
                    <a:pt x="0" y="3"/>
                  </a:moveTo>
                  <a:cubicBezTo>
                    <a:pt x="1" y="6"/>
                    <a:pt x="1" y="9"/>
                    <a:pt x="2" y="11"/>
                  </a:cubicBezTo>
                  <a:cubicBezTo>
                    <a:pt x="2" y="13"/>
                    <a:pt x="3" y="15"/>
                    <a:pt x="5" y="16"/>
                  </a:cubicBezTo>
                  <a:cubicBezTo>
                    <a:pt x="8" y="16"/>
                    <a:pt x="8" y="12"/>
                    <a:pt x="5" y="12"/>
                  </a:cubicBezTo>
                  <a:cubicBezTo>
                    <a:pt x="6" y="12"/>
                    <a:pt x="7" y="12"/>
                    <a:pt x="6" y="12"/>
                  </a:cubicBezTo>
                  <a:cubicBezTo>
                    <a:pt x="6" y="12"/>
                    <a:pt x="6" y="11"/>
                    <a:pt x="6" y="11"/>
                  </a:cubicBezTo>
                  <a:cubicBezTo>
                    <a:pt x="6" y="10"/>
                    <a:pt x="6" y="9"/>
                    <a:pt x="5" y="8"/>
                  </a:cubicBezTo>
                  <a:cubicBezTo>
                    <a:pt x="5" y="6"/>
                    <a:pt x="5" y="4"/>
                    <a:pt x="4" y="3"/>
                  </a:cubicBezTo>
                  <a:cubicBezTo>
                    <a:pt x="4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2" name="Freeform 1546"/>
            <p:cNvSpPr/>
            <p:nvPr/>
          </p:nvSpPr>
          <p:spPr bwMode="auto">
            <a:xfrm>
              <a:off x="6838" y="3422"/>
              <a:ext cx="11" cy="29"/>
            </a:xfrm>
            <a:custGeom>
              <a:avLst/>
              <a:gdLst>
                <a:gd name="T0" fmla="*/ 0 w 9"/>
                <a:gd name="T1" fmla="*/ 4 h 24"/>
                <a:gd name="T2" fmla="*/ 2 w 9"/>
                <a:gd name="T3" fmla="*/ 16 h 24"/>
                <a:gd name="T4" fmla="*/ 6 w 9"/>
                <a:gd name="T5" fmla="*/ 24 h 24"/>
                <a:gd name="T6" fmla="*/ 9 w 9"/>
                <a:gd name="T7" fmla="*/ 22 h 24"/>
                <a:gd name="T8" fmla="*/ 9 w 9"/>
                <a:gd name="T9" fmla="*/ 21 h 24"/>
                <a:gd name="T10" fmla="*/ 5 w 9"/>
                <a:gd name="T11" fmla="*/ 21 h 24"/>
                <a:gd name="T12" fmla="*/ 5 w 9"/>
                <a:gd name="T13" fmla="*/ 21 h 24"/>
                <a:gd name="T14" fmla="*/ 7 w 9"/>
                <a:gd name="T15" fmla="*/ 20 h 24"/>
                <a:gd name="T16" fmla="*/ 5 w 9"/>
                <a:gd name="T17" fmla="*/ 12 h 24"/>
                <a:gd name="T18" fmla="*/ 4 w 9"/>
                <a:gd name="T19" fmla="*/ 3 h 24"/>
                <a:gd name="T20" fmla="*/ 0 w 9"/>
                <a:gd name="T2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24">
                  <a:moveTo>
                    <a:pt x="0" y="4"/>
                  </a:moveTo>
                  <a:cubicBezTo>
                    <a:pt x="1" y="8"/>
                    <a:pt x="1" y="12"/>
                    <a:pt x="2" y="16"/>
                  </a:cubicBezTo>
                  <a:cubicBezTo>
                    <a:pt x="3" y="18"/>
                    <a:pt x="3" y="23"/>
                    <a:pt x="6" y="24"/>
                  </a:cubicBezTo>
                  <a:cubicBezTo>
                    <a:pt x="7" y="24"/>
                    <a:pt x="8" y="24"/>
                    <a:pt x="9" y="22"/>
                  </a:cubicBezTo>
                  <a:cubicBezTo>
                    <a:pt x="9" y="22"/>
                    <a:pt x="9" y="22"/>
                    <a:pt x="9" y="21"/>
                  </a:cubicBezTo>
                  <a:cubicBezTo>
                    <a:pt x="9" y="18"/>
                    <a:pt x="5" y="18"/>
                    <a:pt x="5" y="21"/>
                  </a:cubicBezTo>
                  <a:cubicBezTo>
                    <a:pt x="5" y="21"/>
                    <a:pt x="5" y="23"/>
                    <a:pt x="5" y="21"/>
                  </a:cubicBezTo>
                  <a:cubicBezTo>
                    <a:pt x="6" y="21"/>
                    <a:pt x="6" y="20"/>
                    <a:pt x="7" y="20"/>
                  </a:cubicBezTo>
                  <a:cubicBezTo>
                    <a:pt x="7" y="20"/>
                    <a:pt x="5" y="13"/>
                    <a:pt x="5" y="12"/>
                  </a:cubicBezTo>
                  <a:cubicBezTo>
                    <a:pt x="5" y="9"/>
                    <a:pt x="4" y="6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3" name="Freeform 1547"/>
            <p:cNvSpPr/>
            <p:nvPr/>
          </p:nvSpPr>
          <p:spPr bwMode="auto">
            <a:xfrm>
              <a:off x="6844" y="3412"/>
              <a:ext cx="11" cy="35"/>
            </a:xfrm>
            <a:custGeom>
              <a:avLst/>
              <a:gdLst>
                <a:gd name="T0" fmla="*/ 1 w 9"/>
                <a:gd name="T1" fmla="*/ 3 h 29"/>
                <a:gd name="T2" fmla="*/ 1 w 9"/>
                <a:gd name="T3" fmla="*/ 17 h 29"/>
                <a:gd name="T4" fmla="*/ 4 w 9"/>
                <a:gd name="T5" fmla="*/ 27 h 29"/>
                <a:gd name="T6" fmla="*/ 7 w 9"/>
                <a:gd name="T7" fmla="*/ 24 h 29"/>
                <a:gd name="T8" fmla="*/ 5 w 9"/>
                <a:gd name="T9" fmla="*/ 13 h 29"/>
                <a:gd name="T10" fmla="*/ 4 w 9"/>
                <a:gd name="T11" fmla="*/ 2 h 29"/>
                <a:gd name="T12" fmla="*/ 1 w 9"/>
                <a:gd name="T13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9">
                  <a:moveTo>
                    <a:pt x="1" y="3"/>
                  </a:moveTo>
                  <a:cubicBezTo>
                    <a:pt x="1" y="8"/>
                    <a:pt x="1" y="13"/>
                    <a:pt x="1" y="17"/>
                  </a:cubicBezTo>
                  <a:cubicBezTo>
                    <a:pt x="1" y="20"/>
                    <a:pt x="1" y="25"/>
                    <a:pt x="4" y="27"/>
                  </a:cubicBezTo>
                  <a:cubicBezTo>
                    <a:pt x="6" y="29"/>
                    <a:pt x="9" y="26"/>
                    <a:pt x="7" y="24"/>
                  </a:cubicBezTo>
                  <a:cubicBezTo>
                    <a:pt x="4" y="22"/>
                    <a:pt x="5" y="16"/>
                    <a:pt x="5" y="13"/>
                  </a:cubicBezTo>
                  <a:cubicBezTo>
                    <a:pt x="5" y="10"/>
                    <a:pt x="5" y="6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4" name="Freeform 1548"/>
            <p:cNvSpPr/>
            <p:nvPr/>
          </p:nvSpPr>
          <p:spPr bwMode="auto">
            <a:xfrm>
              <a:off x="6849" y="3412"/>
              <a:ext cx="13" cy="33"/>
            </a:xfrm>
            <a:custGeom>
              <a:avLst/>
              <a:gdLst>
                <a:gd name="T0" fmla="*/ 1 w 11"/>
                <a:gd name="T1" fmla="*/ 3 h 27"/>
                <a:gd name="T2" fmla="*/ 7 w 11"/>
                <a:gd name="T3" fmla="*/ 25 h 27"/>
                <a:gd name="T4" fmla="*/ 11 w 11"/>
                <a:gd name="T5" fmla="*/ 24 h 27"/>
                <a:gd name="T6" fmla="*/ 10 w 11"/>
                <a:gd name="T7" fmla="*/ 22 h 27"/>
                <a:gd name="T8" fmla="*/ 6 w 11"/>
                <a:gd name="T9" fmla="*/ 23 h 27"/>
                <a:gd name="T10" fmla="*/ 7 w 11"/>
                <a:gd name="T11" fmla="*/ 25 h 27"/>
                <a:gd name="T12" fmla="*/ 11 w 11"/>
                <a:gd name="T13" fmla="*/ 24 h 27"/>
                <a:gd name="T14" fmla="*/ 5 w 11"/>
                <a:gd name="T15" fmla="*/ 2 h 27"/>
                <a:gd name="T16" fmla="*/ 1 w 11"/>
                <a:gd name="T1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7">
                  <a:moveTo>
                    <a:pt x="1" y="3"/>
                  </a:moveTo>
                  <a:cubicBezTo>
                    <a:pt x="3" y="10"/>
                    <a:pt x="5" y="18"/>
                    <a:pt x="7" y="25"/>
                  </a:cubicBezTo>
                  <a:cubicBezTo>
                    <a:pt x="8" y="25"/>
                    <a:pt x="9" y="24"/>
                    <a:pt x="11" y="24"/>
                  </a:cubicBezTo>
                  <a:cubicBezTo>
                    <a:pt x="10" y="23"/>
                    <a:pt x="10" y="22"/>
                    <a:pt x="10" y="22"/>
                  </a:cubicBezTo>
                  <a:cubicBezTo>
                    <a:pt x="9" y="19"/>
                    <a:pt x="5" y="20"/>
                    <a:pt x="6" y="23"/>
                  </a:cubicBezTo>
                  <a:cubicBezTo>
                    <a:pt x="6" y="23"/>
                    <a:pt x="6" y="24"/>
                    <a:pt x="7" y="25"/>
                  </a:cubicBezTo>
                  <a:cubicBezTo>
                    <a:pt x="8" y="27"/>
                    <a:pt x="11" y="26"/>
                    <a:pt x="11" y="24"/>
                  </a:cubicBezTo>
                  <a:cubicBezTo>
                    <a:pt x="9" y="17"/>
                    <a:pt x="7" y="9"/>
                    <a:pt x="5" y="2"/>
                  </a:cubicBezTo>
                  <a:cubicBezTo>
                    <a:pt x="5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5" name="Freeform 1549"/>
            <p:cNvSpPr/>
            <p:nvPr/>
          </p:nvSpPr>
          <p:spPr bwMode="auto">
            <a:xfrm>
              <a:off x="6853" y="3411"/>
              <a:ext cx="15" cy="33"/>
            </a:xfrm>
            <a:custGeom>
              <a:avLst/>
              <a:gdLst>
                <a:gd name="T0" fmla="*/ 1 w 12"/>
                <a:gd name="T1" fmla="*/ 3 h 27"/>
                <a:gd name="T2" fmla="*/ 5 w 12"/>
                <a:gd name="T3" fmla="*/ 17 h 27"/>
                <a:gd name="T4" fmla="*/ 6 w 12"/>
                <a:gd name="T5" fmla="*/ 21 h 27"/>
                <a:gd name="T6" fmla="*/ 8 w 12"/>
                <a:gd name="T7" fmla="*/ 24 h 27"/>
                <a:gd name="T8" fmla="*/ 10 w 12"/>
                <a:gd name="T9" fmla="*/ 23 h 27"/>
                <a:gd name="T10" fmla="*/ 10 w 12"/>
                <a:gd name="T11" fmla="*/ 23 h 27"/>
                <a:gd name="T12" fmla="*/ 9 w 12"/>
                <a:gd name="T13" fmla="*/ 27 h 27"/>
                <a:gd name="T14" fmla="*/ 9 w 12"/>
                <a:gd name="T15" fmla="*/ 27 h 27"/>
                <a:gd name="T16" fmla="*/ 12 w 12"/>
                <a:gd name="T17" fmla="*/ 25 h 27"/>
                <a:gd name="T18" fmla="*/ 10 w 12"/>
                <a:gd name="T19" fmla="*/ 19 h 27"/>
                <a:gd name="T20" fmla="*/ 5 w 12"/>
                <a:gd name="T21" fmla="*/ 2 h 27"/>
                <a:gd name="T22" fmla="*/ 1 w 12"/>
                <a:gd name="T2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27">
                  <a:moveTo>
                    <a:pt x="1" y="3"/>
                  </a:moveTo>
                  <a:cubicBezTo>
                    <a:pt x="2" y="8"/>
                    <a:pt x="4" y="12"/>
                    <a:pt x="5" y="17"/>
                  </a:cubicBezTo>
                  <a:cubicBezTo>
                    <a:pt x="5" y="18"/>
                    <a:pt x="6" y="20"/>
                    <a:pt x="6" y="21"/>
                  </a:cubicBezTo>
                  <a:cubicBezTo>
                    <a:pt x="7" y="22"/>
                    <a:pt x="7" y="25"/>
                    <a:pt x="8" y="24"/>
                  </a:cubicBezTo>
                  <a:cubicBezTo>
                    <a:pt x="9" y="24"/>
                    <a:pt x="9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7" y="22"/>
                    <a:pt x="6" y="26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7"/>
                    <a:pt x="11" y="26"/>
                    <a:pt x="12" y="25"/>
                  </a:cubicBezTo>
                  <a:cubicBezTo>
                    <a:pt x="12" y="23"/>
                    <a:pt x="11" y="21"/>
                    <a:pt x="10" y="19"/>
                  </a:cubicBezTo>
                  <a:cubicBezTo>
                    <a:pt x="8" y="13"/>
                    <a:pt x="7" y="8"/>
                    <a:pt x="5" y="2"/>
                  </a:cubicBezTo>
                  <a:cubicBezTo>
                    <a:pt x="4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6" name="Freeform 1550"/>
            <p:cNvSpPr/>
            <p:nvPr/>
          </p:nvSpPr>
          <p:spPr bwMode="auto">
            <a:xfrm>
              <a:off x="6862" y="3413"/>
              <a:ext cx="16" cy="31"/>
            </a:xfrm>
            <a:custGeom>
              <a:avLst/>
              <a:gdLst>
                <a:gd name="T0" fmla="*/ 1 w 13"/>
                <a:gd name="T1" fmla="*/ 4 h 25"/>
                <a:gd name="T2" fmla="*/ 8 w 13"/>
                <a:gd name="T3" fmla="*/ 22 h 25"/>
                <a:gd name="T4" fmla="*/ 12 w 13"/>
                <a:gd name="T5" fmla="*/ 21 h 25"/>
                <a:gd name="T6" fmla="*/ 12 w 13"/>
                <a:gd name="T7" fmla="*/ 20 h 25"/>
                <a:gd name="T8" fmla="*/ 7 w 13"/>
                <a:gd name="T9" fmla="*/ 20 h 25"/>
                <a:gd name="T10" fmla="*/ 8 w 13"/>
                <a:gd name="T11" fmla="*/ 22 h 25"/>
                <a:gd name="T12" fmla="*/ 12 w 13"/>
                <a:gd name="T13" fmla="*/ 21 h 25"/>
                <a:gd name="T14" fmla="*/ 4 w 13"/>
                <a:gd name="T15" fmla="*/ 2 h 25"/>
                <a:gd name="T16" fmla="*/ 1 w 13"/>
                <a:gd name="T1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5">
                  <a:moveTo>
                    <a:pt x="1" y="4"/>
                  </a:moveTo>
                  <a:cubicBezTo>
                    <a:pt x="4" y="10"/>
                    <a:pt x="6" y="16"/>
                    <a:pt x="8" y="22"/>
                  </a:cubicBezTo>
                  <a:cubicBezTo>
                    <a:pt x="9" y="22"/>
                    <a:pt x="10" y="22"/>
                    <a:pt x="12" y="21"/>
                  </a:cubicBezTo>
                  <a:cubicBezTo>
                    <a:pt x="12" y="21"/>
                    <a:pt x="12" y="21"/>
                    <a:pt x="12" y="20"/>
                  </a:cubicBezTo>
                  <a:cubicBezTo>
                    <a:pt x="12" y="18"/>
                    <a:pt x="7" y="18"/>
                    <a:pt x="7" y="20"/>
                  </a:cubicBezTo>
                  <a:cubicBezTo>
                    <a:pt x="7" y="21"/>
                    <a:pt x="7" y="22"/>
                    <a:pt x="8" y="22"/>
                  </a:cubicBezTo>
                  <a:cubicBezTo>
                    <a:pt x="9" y="25"/>
                    <a:pt x="13" y="24"/>
                    <a:pt x="12" y="21"/>
                  </a:cubicBezTo>
                  <a:cubicBezTo>
                    <a:pt x="10" y="15"/>
                    <a:pt x="7" y="8"/>
                    <a:pt x="4" y="2"/>
                  </a:cubicBezTo>
                  <a:cubicBezTo>
                    <a:pt x="3" y="0"/>
                    <a:pt x="0" y="2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7" name="Freeform 1551"/>
            <p:cNvSpPr/>
            <p:nvPr/>
          </p:nvSpPr>
          <p:spPr bwMode="auto">
            <a:xfrm>
              <a:off x="6871" y="3418"/>
              <a:ext cx="12" cy="22"/>
            </a:xfrm>
            <a:custGeom>
              <a:avLst/>
              <a:gdLst>
                <a:gd name="T0" fmla="*/ 1 w 10"/>
                <a:gd name="T1" fmla="*/ 4 h 18"/>
                <a:gd name="T2" fmla="*/ 6 w 10"/>
                <a:gd name="T3" fmla="*/ 17 h 18"/>
                <a:gd name="T4" fmla="*/ 10 w 10"/>
                <a:gd name="T5" fmla="*/ 15 h 18"/>
                <a:gd name="T6" fmla="*/ 9 w 10"/>
                <a:gd name="T7" fmla="*/ 14 h 18"/>
                <a:gd name="T8" fmla="*/ 5 w 10"/>
                <a:gd name="T9" fmla="*/ 15 h 18"/>
                <a:gd name="T10" fmla="*/ 6 w 10"/>
                <a:gd name="T11" fmla="*/ 15 h 18"/>
                <a:gd name="T12" fmla="*/ 9 w 10"/>
                <a:gd name="T13" fmla="*/ 14 h 18"/>
                <a:gd name="T14" fmla="*/ 5 w 10"/>
                <a:gd name="T15" fmla="*/ 3 h 18"/>
                <a:gd name="T16" fmla="*/ 1 w 10"/>
                <a:gd name="T17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8">
                  <a:moveTo>
                    <a:pt x="1" y="4"/>
                  </a:moveTo>
                  <a:cubicBezTo>
                    <a:pt x="3" y="8"/>
                    <a:pt x="3" y="13"/>
                    <a:pt x="6" y="17"/>
                  </a:cubicBezTo>
                  <a:cubicBezTo>
                    <a:pt x="8" y="18"/>
                    <a:pt x="10" y="17"/>
                    <a:pt x="10" y="15"/>
                  </a:cubicBezTo>
                  <a:cubicBezTo>
                    <a:pt x="10" y="15"/>
                    <a:pt x="10" y="14"/>
                    <a:pt x="9" y="14"/>
                  </a:cubicBezTo>
                  <a:cubicBezTo>
                    <a:pt x="9" y="11"/>
                    <a:pt x="5" y="12"/>
                    <a:pt x="5" y="15"/>
                  </a:cubicBezTo>
                  <a:cubicBezTo>
                    <a:pt x="6" y="15"/>
                    <a:pt x="6" y="16"/>
                    <a:pt x="6" y="15"/>
                  </a:cubicBezTo>
                  <a:cubicBezTo>
                    <a:pt x="7" y="15"/>
                    <a:pt x="8" y="15"/>
                    <a:pt x="9" y="14"/>
                  </a:cubicBezTo>
                  <a:cubicBezTo>
                    <a:pt x="7" y="11"/>
                    <a:pt x="7" y="7"/>
                    <a:pt x="5" y="3"/>
                  </a:cubicBezTo>
                  <a:cubicBezTo>
                    <a:pt x="5" y="0"/>
                    <a:pt x="0" y="1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8" name="Freeform 1552"/>
            <p:cNvSpPr/>
            <p:nvPr/>
          </p:nvSpPr>
          <p:spPr bwMode="auto">
            <a:xfrm>
              <a:off x="6882" y="3419"/>
              <a:ext cx="8" cy="16"/>
            </a:xfrm>
            <a:custGeom>
              <a:avLst/>
              <a:gdLst>
                <a:gd name="T0" fmla="*/ 0 w 7"/>
                <a:gd name="T1" fmla="*/ 4 h 13"/>
                <a:gd name="T2" fmla="*/ 2 w 7"/>
                <a:gd name="T3" fmla="*/ 10 h 13"/>
                <a:gd name="T4" fmla="*/ 6 w 7"/>
                <a:gd name="T5" fmla="*/ 9 h 13"/>
                <a:gd name="T6" fmla="*/ 4 w 7"/>
                <a:gd name="T7" fmla="*/ 3 h 13"/>
                <a:gd name="T8" fmla="*/ 0 w 7"/>
                <a:gd name="T9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0" y="4"/>
                  </a:moveTo>
                  <a:cubicBezTo>
                    <a:pt x="1" y="6"/>
                    <a:pt x="1" y="8"/>
                    <a:pt x="2" y="10"/>
                  </a:cubicBezTo>
                  <a:cubicBezTo>
                    <a:pt x="3" y="13"/>
                    <a:pt x="7" y="12"/>
                    <a:pt x="6" y="9"/>
                  </a:cubicBezTo>
                  <a:cubicBezTo>
                    <a:pt x="5" y="7"/>
                    <a:pt x="5" y="5"/>
                    <a:pt x="4" y="3"/>
                  </a:cubicBezTo>
                  <a:cubicBezTo>
                    <a:pt x="4" y="0"/>
                    <a:pt x="0" y="1"/>
                    <a:pt x="0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9" name="Freeform 1553"/>
            <p:cNvSpPr/>
            <p:nvPr/>
          </p:nvSpPr>
          <p:spPr bwMode="auto">
            <a:xfrm>
              <a:off x="6886" y="3416"/>
              <a:ext cx="11" cy="19"/>
            </a:xfrm>
            <a:custGeom>
              <a:avLst/>
              <a:gdLst>
                <a:gd name="T0" fmla="*/ 1 w 9"/>
                <a:gd name="T1" fmla="*/ 4 h 16"/>
                <a:gd name="T2" fmla="*/ 5 w 9"/>
                <a:gd name="T3" fmla="*/ 14 h 16"/>
                <a:gd name="T4" fmla="*/ 8 w 9"/>
                <a:gd name="T5" fmla="*/ 12 h 16"/>
                <a:gd name="T6" fmla="*/ 5 w 9"/>
                <a:gd name="T7" fmla="*/ 3 h 16"/>
                <a:gd name="T8" fmla="*/ 1 w 9"/>
                <a:gd name="T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6">
                  <a:moveTo>
                    <a:pt x="1" y="4"/>
                  </a:moveTo>
                  <a:cubicBezTo>
                    <a:pt x="2" y="7"/>
                    <a:pt x="3" y="11"/>
                    <a:pt x="5" y="14"/>
                  </a:cubicBezTo>
                  <a:cubicBezTo>
                    <a:pt x="6" y="16"/>
                    <a:pt x="9" y="14"/>
                    <a:pt x="8" y="12"/>
                  </a:cubicBezTo>
                  <a:cubicBezTo>
                    <a:pt x="6" y="9"/>
                    <a:pt x="6" y="6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0" name="Freeform 1554"/>
            <p:cNvSpPr/>
            <p:nvPr/>
          </p:nvSpPr>
          <p:spPr bwMode="auto">
            <a:xfrm>
              <a:off x="6897" y="3414"/>
              <a:ext cx="8" cy="15"/>
            </a:xfrm>
            <a:custGeom>
              <a:avLst/>
              <a:gdLst>
                <a:gd name="T0" fmla="*/ 0 w 6"/>
                <a:gd name="T1" fmla="*/ 4 h 12"/>
                <a:gd name="T2" fmla="*/ 1 w 6"/>
                <a:gd name="T3" fmla="*/ 10 h 12"/>
                <a:gd name="T4" fmla="*/ 5 w 6"/>
                <a:gd name="T5" fmla="*/ 8 h 12"/>
                <a:gd name="T6" fmla="*/ 4 w 6"/>
                <a:gd name="T7" fmla="*/ 3 h 12"/>
                <a:gd name="T8" fmla="*/ 0 w 6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2">
                  <a:moveTo>
                    <a:pt x="0" y="4"/>
                  </a:moveTo>
                  <a:cubicBezTo>
                    <a:pt x="1" y="6"/>
                    <a:pt x="1" y="8"/>
                    <a:pt x="1" y="10"/>
                  </a:cubicBezTo>
                  <a:cubicBezTo>
                    <a:pt x="2" y="12"/>
                    <a:pt x="6" y="11"/>
                    <a:pt x="5" y="8"/>
                  </a:cubicBezTo>
                  <a:cubicBezTo>
                    <a:pt x="5" y="7"/>
                    <a:pt x="4" y="5"/>
                    <a:pt x="4" y="3"/>
                  </a:cubicBezTo>
                  <a:cubicBezTo>
                    <a:pt x="4" y="0"/>
                    <a:pt x="0" y="1"/>
                    <a:pt x="0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1" name="Freeform 1555"/>
            <p:cNvSpPr/>
            <p:nvPr/>
          </p:nvSpPr>
          <p:spPr bwMode="auto">
            <a:xfrm>
              <a:off x="6900" y="3407"/>
              <a:ext cx="7" cy="5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0 h 4"/>
                <a:gd name="T4" fmla="*/ 3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6" y="4"/>
                    <a:pt x="6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2" name="Freeform 1556"/>
            <p:cNvSpPr/>
            <p:nvPr/>
          </p:nvSpPr>
          <p:spPr bwMode="auto">
            <a:xfrm>
              <a:off x="6719" y="3216"/>
              <a:ext cx="8" cy="22"/>
            </a:xfrm>
            <a:custGeom>
              <a:avLst/>
              <a:gdLst>
                <a:gd name="T0" fmla="*/ 1 w 6"/>
                <a:gd name="T1" fmla="*/ 3 h 18"/>
                <a:gd name="T2" fmla="*/ 0 w 6"/>
                <a:gd name="T3" fmla="*/ 15 h 18"/>
                <a:gd name="T4" fmla="*/ 4 w 6"/>
                <a:gd name="T5" fmla="*/ 15 h 18"/>
                <a:gd name="T6" fmla="*/ 6 w 6"/>
                <a:gd name="T7" fmla="*/ 3 h 18"/>
                <a:gd name="T8" fmla="*/ 1 w 6"/>
                <a:gd name="T9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8">
                  <a:moveTo>
                    <a:pt x="1" y="3"/>
                  </a:moveTo>
                  <a:cubicBezTo>
                    <a:pt x="1" y="7"/>
                    <a:pt x="0" y="11"/>
                    <a:pt x="0" y="15"/>
                  </a:cubicBezTo>
                  <a:cubicBezTo>
                    <a:pt x="0" y="18"/>
                    <a:pt x="4" y="18"/>
                    <a:pt x="4" y="15"/>
                  </a:cubicBezTo>
                  <a:cubicBezTo>
                    <a:pt x="4" y="11"/>
                    <a:pt x="5" y="7"/>
                    <a:pt x="6" y="3"/>
                  </a:cubicBezTo>
                  <a:cubicBezTo>
                    <a:pt x="6" y="0"/>
                    <a:pt x="2" y="0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3" name="Freeform 1557"/>
            <p:cNvSpPr/>
            <p:nvPr/>
          </p:nvSpPr>
          <p:spPr bwMode="auto">
            <a:xfrm>
              <a:off x="6727" y="3216"/>
              <a:ext cx="6" cy="4"/>
            </a:xfrm>
            <a:custGeom>
              <a:avLst/>
              <a:gdLst>
                <a:gd name="T0" fmla="*/ 2 w 5"/>
                <a:gd name="T1" fmla="*/ 4 h 4"/>
                <a:gd name="T2" fmla="*/ 2 w 5"/>
                <a:gd name="T3" fmla="*/ 0 h 4"/>
                <a:gd name="T4" fmla="*/ 2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5" y="4"/>
                    <a:pt x="5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4" name="Freeform 1558"/>
            <p:cNvSpPr/>
            <p:nvPr/>
          </p:nvSpPr>
          <p:spPr bwMode="auto">
            <a:xfrm>
              <a:off x="6732" y="3225"/>
              <a:ext cx="6" cy="5"/>
            </a:xfrm>
            <a:custGeom>
              <a:avLst/>
              <a:gdLst>
                <a:gd name="T0" fmla="*/ 2 w 5"/>
                <a:gd name="T1" fmla="*/ 4 h 4"/>
                <a:gd name="T2" fmla="*/ 2 w 5"/>
                <a:gd name="T3" fmla="*/ 0 h 4"/>
                <a:gd name="T4" fmla="*/ 2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5" y="4"/>
                    <a:pt x="5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5" name="Freeform 1559"/>
            <p:cNvSpPr/>
            <p:nvPr/>
          </p:nvSpPr>
          <p:spPr bwMode="auto">
            <a:xfrm>
              <a:off x="6724" y="3224"/>
              <a:ext cx="6" cy="12"/>
            </a:xfrm>
            <a:custGeom>
              <a:avLst/>
              <a:gdLst>
                <a:gd name="T0" fmla="*/ 1 w 5"/>
                <a:gd name="T1" fmla="*/ 3 h 10"/>
                <a:gd name="T2" fmla="*/ 0 w 5"/>
                <a:gd name="T3" fmla="*/ 6 h 10"/>
                <a:gd name="T4" fmla="*/ 4 w 5"/>
                <a:gd name="T5" fmla="*/ 7 h 10"/>
                <a:gd name="T6" fmla="*/ 5 w 5"/>
                <a:gd name="T7" fmla="*/ 3 h 10"/>
                <a:gd name="T8" fmla="*/ 1 w 5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1" y="3"/>
                  </a:moveTo>
                  <a:cubicBezTo>
                    <a:pt x="1" y="4"/>
                    <a:pt x="1" y="5"/>
                    <a:pt x="0" y="6"/>
                  </a:cubicBezTo>
                  <a:cubicBezTo>
                    <a:pt x="0" y="9"/>
                    <a:pt x="4" y="10"/>
                    <a:pt x="4" y="7"/>
                  </a:cubicBezTo>
                  <a:cubicBezTo>
                    <a:pt x="5" y="6"/>
                    <a:pt x="5" y="4"/>
                    <a:pt x="5" y="3"/>
                  </a:cubicBezTo>
                  <a:cubicBezTo>
                    <a:pt x="5" y="0"/>
                    <a:pt x="1" y="0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6" name="Freeform 1560"/>
            <p:cNvSpPr/>
            <p:nvPr/>
          </p:nvSpPr>
          <p:spPr bwMode="auto">
            <a:xfrm>
              <a:off x="6632" y="3025"/>
              <a:ext cx="434" cy="471"/>
            </a:xfrm>
            <a:custGeom>
              <a:avLst/>
              <a:gdLst>
                <a:gd name="T0" fmla="*/ 317 w 356"/>
                <a:gd name="T1" fmla="*/ 169 h 386"/>
                <a:gd name="T2" fmla="*/ 323 w 356"/>
                <a:gd name="T3" fmla="*/ 111 h 386"/>
                <a:gd name="T4" fmla="*/ 294 w 356"/>
                <a:gd name="T5" fmla="*/ 88 h 386"/>
                <a:gd name="T6" fmla="*/ 277 w 356"/>
                <a:gd name="T7" fmla="*/ 89 h 386"/>
                <a:gd name="T8" fmla="*/ 266 w 356"/>
                <a:gd name="T9" fmla="*/ 65 h 386"/>
                <a:gd name="T10" fmla="*/ 166 w 356"/>
                <a:gd name="T11" fmla="*/ 14 h 386"/>
                <a:gd name="T12" fmla="*/ 136 w 356"/>
                <a:gd name="T13" fmla="*/ 48 h 386"/>
                <a:gd name="T14" fmla="*/ 164 w 356"/>
                <a:gd name="T15" fmla="*/ 106 h 386"/>
                <a:gd name="T16" fmla="*/ 167 w 356"/>
                <a:gd name="T17" fmla="*/ 102 h 386"/>
                <a:gd name="T18" fmla="*/ 84 w 356"/>
                <a:gd name="T19" fmla="*/ 111 h 386"/>
                <a:gd name="T20" fmla="*/ 73 w 356"/>
                <a:gd name="T21" fmla="*/ 143 h 386"/>
                <a:gd name="T22" fmla="*/ 78 w 356"/>
                <a:gd name="T23" fmla="*/ 161 h 386"/>
                <a:gd name="T24" fmla="*/ 76 w 356"/>
                <a:gd name="T25" fmla="*/ 170 h 386"/>
                <a:gd name="T26" fmla="*/ 65 w 356"/>
                <a:gd name="T27" fmla="*/ 169 h 386"/>
                <a:gd name="T28" fmla="*/ 4 w 356"/>
                <a:gd name="T29" fmla="*/ 227 h 386"/>
                <a:gd name="T30" fmla="*/ 49 w 356"/>
                <a:gd name="T31" fmla="*/ 289 h 386"/>
                <a:gd name="T32" fmla="*/ 78 w 356"/>
                <a:gd name="T33" fmla="*/ 293 h 386"/>
                <a:gd name="T34" fmla="*/ 78 w 356"/>
                <a:gd name="T35" fmla="*/ 318 h 386"/>
                <a:gd name="T36" fmla="*/ 93 w 356"/>
                <a:gd name="T37" fmla="*/ 350 h 386"/>
                <a:gd name="T38" fmla="*/ 163 w 356"/>
                <a:gd name="T39" fmla="*/ 345 h 386"/>
                <a:gd name="T40" fmla="*/ 174 w 356"/>
                <a:gd name="T41" fmla="*/ 326 h 386"/>
                <a:gd name="T42" fmla="*/ 177 w 356"/>
                <a:gd name="T43" fmla="*/ 318 h 386"/>
                <a:gd name="T44" fmla="*/ 194 w 356"/>
                <a:gd name="T45" fmla="*/ 320 h 386"/>
                <a:gd name="T46" fmla="*/ 234 w 356"/>
                <a:gd name="T47" fmla="*/ 316 h 386"/>
                <a:gd name="T48" fmla="*/ 272 w 356"/>
                <a:gd name="T49" fmla="*/ 232 h 386"/>
                <a:gd name="T50" fmla="*/ 269 w 356"/>
                <a:gd name="T51" fmla="*/ 234 h 386"/>
                <a:gd name="T52" fmla="*/ 326 w 356"/>
                <a:gd name="T53" fmla="*/ 381 h 386"/>
                <a:gd name="T54" fmla="*/ 330 w 356"/>
                <a:gd name="T55" fmla="*/ 383 h 386"/>
                <a:gd name="T56" fmla="*/ 323 w 356"/>
                <a:gd name="T57" fmla="*/ 254 h 386"/>
                <a:gd name="T58" fmla="*/ 302 w 356"/>
                <a:gd name="T59" fmla="*/ 214 h 386"/>
                <a:gd name="T60" fmla="*/ 316 w 356"/>
                <a:gd name="T61" fmla="*/ 196 h 386"/>
                <a:gd name="T62" fmla="*/ 301 w 356"/>
                <a:gd name="T63" fmla="*/ 137 h 386"/>
                <a:gd name="T64" fmla="*/ 298 w 356"/>
                <a:gd name="T65" fmla="*/ 139 h 386"/>
                <a:gd name="T66" fmla="*/ 298 w 356"/>
                <a:gd name="T67" fmla="*/ 212 h 386"/>
                <a:gd name="T68" fmla="*/ 306 w 356"/>
                <a:gd name="T69" fmla="*/ 237 h 386"/>
                <a:gd name="T70" fmla="*/ 326 w 356"/>
                <a:gd name="T71" fmla="*/ 381 h 386"/>
                <a:gd name="T72" fmla="*/ 330 w 356"/>
                <a:gd name="T73" fmla="*/ 383 h 386"/>
                <a:gd name="T74" fmla="*/ 272 w 356"/>
                <a:gd name="T75" fmla="*/ 231 h 386"/>
                <a:gd name="T76" fmla="*/ 269 w 356"/>
                <a:gd name="T77" fmla="*/ 232 h 386"/>
                <a:gd name="T78" fmla="*/ 237 w 356"/>
                <a:gd name="T79" fmla="*/ 311 h 386"/>
                <a:gd name="T80" fmla="*/ 208 w 356"/>
                <a:gd name="T81" fmla="*/ 319 h 386"/>
                <a:gd name="T82" fmla="*/ 186 w 356"/>
                <a:gd name="T83" fmla="*/ 311 h 386"/>
                <a:gd name="T84" fmla="*/ 175 w 356"/>
                <a:gd name="T85" fmla="*/ 312 h 386"/>
                <a:gd name="T86" fmla="*/ 162 w 356"/>
                <a:gd name="T87" fmla="*/ 340 h 386"/>
                <a:gd name="T88" fmla="*/ 121 w 356"/>
                <a:gd name="T89" fmla="*/ 358 h 386"/>
                <a:gd name="T90" fmla="*/ 84 w 356"/>
                <a:gd name="T91" fmla="*/ 329 h 386"/>
                <a:gd name="T92" fmla="*/ 81 w 356"/>
                <a:gd name="T93" fmla="*/ 289 h 386"/>
                <a:gd name="T94" fmla="*/ 80 w 356"/>
                <a:gd name="T95" fmla="*/ 287 h 386"/>
                <a:gd name="T96" fmla="*/ 41 w 356"/>
                <a:gd name="T97" fmla="*/ 284 h 386"/>
                <a:gd name="T98" fmla="*/ 7 w 356"/>
                <a:gd name="T99" fmla="*/ 235 h 386"/>
                <a:gd name="T100" fmla="*/ 32 w 356"/>
                <a:gd name="T101" fmla="*/ 188 h 386"/>
                <a:gd name="T102" fmla="*/ 86 w 356"/>
                <a:gd name="T103" fmla="*/ 175 h 386"/>
                <a:gd name="T104" fmla="*/ 87 w 356"/>
                <a:gd name="T105" fmla="*/ 172 h 386"/>
                <a:gd name="T106" fmla="*/ 94 w 356"/>
                <a:gd name="T107" fmla="*/ 109 h 386"/>
                <a:gd name="T108" fmla="*/ 165 w 356"/>
                <a:gd name="T109" fmla="*/ 106 h 386"/>
                <a:gd name="T110" fmla="*/ 167 w 356"/>
                <a:gd name="T111" fmla="*/ 103 h 386"/>
                <a:gd name="T112" fmla="*/ 141 w 356"/>
                <a:gd name="T113" fmla="*/ 45 h 386"/>
                <a:gd name="T114" fmla="*/ 191 w 356"/>
                <a:gd name="T115" fmla="*/ 14 h 386"/>
                <a:gd name="T116" fmla="*/ 249 w 356"/>
                <a:gd name="T117" fmla="*/ 44 h 386"/>
                <a:gd name="T118" fmla="*/ 270 w 356"/>
                <a:gd name="T119" fmla="*/ 95 h 386"/>
                <a:gd name="T120" fmla="*/ 273 w 356"/>
                <a:gd name="T121" fmla="*/ 96 h 386"/>
                <a:gd name="T122" fmla="*/ 316 w 356"/>
                <a:gd name="T123" fmla="*/ 165 h 386"/>
                <a:gd name="T124" fmla="*/ 317 w 356"/>
                <a:gd name="T125" fmla="*/ 169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6" h="386">
                  <a:moveTo>
                    <a:pt x="317" y="169"/>
                  </a:moveTo>
                  <a:cubicBezTo>
                    <a:pt x="342" y="161"/>
                    <a:pt x="332" y="127"/>
                    <a:pt x="323" y="111"/>
                  </a:cubicBezTo>
                  <a:cubicBezTo>
                    <a:pt x="316" y="100"/>
                    <a:pt x="306" y="91"/>
                    <a:pt x="294" y="88"/>
                  </a:cubicBezTo>
                  <a:cubicBezTo>
                    <a:pt x="288" y="87"/>
                    <a:pt x="282" y="88"/>
                    <a:pt x="277" y="89"/>
                  </a:cubicBezTo>
                  <a:cubicBezTo>
                    <a:pt x="268" y="92"/>
                    <a:pt x="267" y="72"/>
                    <a:pt x="266" y="65"/>
                  </a:cubicBezTo>
                  <a:cubicBezTo>
                    <a:pt x="255" y="27"/>
                    <a:pt x="203" y="0"/>
                    <a:pt x="166" y="14"/>
                  </a:cubicBezTo>
                  <a:cubicBezTo>
                    <a:pt x="152" y="19"/>
                    <a:pt x="136" y="32"/>
                    <a:pt x="136" y="48"/>
                  </a:cubicBezTo>
                  <a:cubicBezTo>
                    <a:pt x="135" y="71"/>
                    <a:pt x="149" y="91"/>
                    <a:pt x="164" y="106"/>
                  </a:cubicBezTo>
                  <a:cubicBezTo>
                    <a:pt x="165" y="105"/>
                    <a:pt x="166" y="104"/>
                    <a:pt x="167" y="102"/>
                  </a:cubicBezTo>
                  <a:cubicBezTo>
                    <a:pt x="141" y="88"/>
                    <a:pt x="107" y="92"/>
                    <a:pt x="84" y="111"/>
                  </a:cubicBezTo>
                  <a:cubicBezTo>
                    <a:pt x="74" y="119"/>
                    <a:pt x="71" y="131"/>
                    <a:pt x="73" y="143"/>
                  </a:cubicBezTo>
                  <a:cubicBezTo>
                    <a:pt x="73" y="149"/>
                    <a:pt x="75" y="155"/>
                    <a:pt x="78" y="161"/>
                  </a:cubicBezTo>
                  <a:cubicBezTo>
                    <a:pt x="80" y="166"/>
                    <a:pt x="86" y="172"/>
                    <a:pt x="76" y="170"/>
                  </a:cubicBezTo>
                  <a:cubicBezTo>
                    <a:pt x="70" y="169"/>
                    <a:pt x="70" y="169"/>
                    <a:pt x="65" y="169"/>
                  </a:cubicBezTo>
                  <a:cubicBezTo>
                    <a:pt x="36" y="170"/>
                    <a:pt x="8" y="199"/>
                    <a:pt x="4" y="227"/>
                  </a:cubicBezTo>
                  <a:cubicBezTo>
                    <a:pt x="0" y="255"/>
                    <a:pt x="20" y="286"/>
                    <a:pt x="49" y="289"/>
                  </a:cubicBezTo>
                  <a:cubicBezTo>
                    <a:pt x="53" y="290"/>
                    <a:pt x="77" y="287"/>
                    <a:pt x="78" y="293"/>
                  </a:cubicBezTo>
                  <a:cubicBezTo>
                    <a:pt x="78" y="301"/>
                    <a:pt x="78" y="310"/>
                    <a:pt x="78" y="318"/>
                  </a:cubicBezTo>
                  <a:cubicBezTo>
                    <a:pt x="79" y="330"/>
                    <a:pt x="84" y="341"/>
                    <a:pt x="93" y="350"/>
                  </a:cubicBezTo>
                  <a:cubicBezTo>
                    <a:pt x="114" y="368"/>
                    <a:pt x="145" y="366"/>
                    <a:pt x="163" y="345"/>
                  </a:cubicBezTo>
                  <a:cubicBezTo>
                    <a:pt x="168" y="340"/>
                    <a:pt x="171" y="333"/>
                    <a:pt x="174" y="326"/>
                  </a:cubicBezTo>
                  <a:cubicBezTo>
                    <a:pt x="175" y="324"/>
                    <a:pt x="176" y="321"/>
                    <a:pt x="177" y="318"/>
                  </a:cubicBezTo>
                  <a:cubicBezTo>
                    <a:pt x="179" y="311"/>
                    <a:pt x="191" y="319"/>
                    <a:pt x="194" y="320"/>
                  </a:cubicBezTo>
                  <a:cubicBezTo>
                    <a:pt x="207" y="327"/>
                    <a:pt x="222" y="322"/>
                    <a:pt x="234" y="316"/>
                  </a:cubicBezTo>
                  <a:cubicBezTo>
                    <a:pt x="268" y="302"/>
                    <a:pt x="272" y="265"/>
                    <a:pt x="272" y="232"/>
                  </a:cubicBezTo>
                  <a:cubicBezTo>
                    <a:pt x="271" y="233"/>
                    <a:pt x="270" y="234"/>
                    <a:pt x="269" y="234"/>
                  </a:cubicBezTo>
                  <a:cubicBezTo>
                    <a:pt x="311" y="267"/>
                    <a:pt x="352" y="327"/>
                    <a:pt x="326" y="381"/>
                  </a:cubicBezTo>
                  <a:cubicBezTo>
                    <a:pt x="325" y="384"/>
                    <a:pt x="328" y="386"/>
                    <a:pt x="330" y="383"/>
                  </a:cubicBezTo>
                  <a:cubicBezTo>
                    <a:pt x="351" y="343"/>
                    <a:pt x="344" y="293"/>
                    <a:pt x="323" y="254"/>
                  </a:cubicBezTo>
                  <a:cubicBezTo>
                    <a:pt x="319" y="248"/>
                    <a:pt x="294" y="220"/>
                    <a:pt x="302" y="214"/>
                  </a:cubicBezTo>
                  <a:cubicBezTo>
                    <a:pt x="308" y="209"/>
                    <a:pt x="314" y="203"/>
                    <a:pt x="316" y="196"/>
                  </a:cubicBezTo>
                  <a:cubicBezTo>
                    <a:pt x="323" y="174"/>
                    <a:pt x="314" y="154"/>
                    <a:pt x="301" y="137"/>
                  </a:cubicBezTo>
                  <a:cubicBezTo>
                    <a:pt x="300" y="135"/>
                    <a:pt x="296" y="137"/>
                    <a:pt x="298" y="139"/>
                  </a:cubicBezTo>
                  <a:cubicBezTo>
                    <a:pt x="314" y="162"/>
                    <a:pt x="324" y="192"/>
                    <a:pt x="298" y="212"/>
                  </a:cubicBezTo>
                  <a:cubicBezTo>
                    <a:pt x="289" y="219"/>
                    <a:pt x="302" y="231"/>
                    <a:pt x="306" y="237"/>
                  </a:cubicBezTo>
                  <a:cubicBezTo>
                    <a:pt x="336" y="278"/>
                    <a:pt x="351" y="334"/>
                    <a:pt x="326" y="381"/>
                  </a:cubicBezTo>
                  <a:cubicBezTo>
                    <a:pt x="327" y="382"/>
                    <a:pt x="329" y="383"/>
                    <a:pt x="330" y="383"/>
                  </a:cubicBezTo>
                  <a:cubicBezTo>
                    <a:pt x="356" y="327"/>
                    <a:pt x="315" y="265"/>
                    <a:pt x="272" y="231"/>
                  </a:cubicBezTo>
                  <a:cubicBezTo>
                    <a:pt x="270" y="230"/>
                    <a:pt x="269" y="231"/>
                    <a:pt x="269" y="232"/>
                  </a:cubicBezTo>
                  <a:cubicBezTo>
                    <a:pt x="269" y="263"/>
                    <a:pt x="266" y="293"/>
                    <a:pt x="237" y="311"/>
                  </a:cubicBezTo>
                  <a:cubicBezTo>
                    <a:pt x="228" y="316"/>
                    <a:pt x="218" y="318"/>
                    <a:pt x="208" y="319"/>
                  </a:cubicBezTo>
                  <a:cubicBezTo>
                    <a:pt x="199" y="320"/>
                    <a:pt x="193" y="315"/>
                    <a:pt x="186" y="311"/>
                  </a:cubicBezTo>
                  <a:cubicBezTo>
                    <a:pt x="183" y="310"/>
                    <a:pt x="177" y="309"/>
                    <a:pt x="175" y="312"/>
                  </a:cubicBezTo>
                  <a:cubicBezTo>
                    <a:pt x="169" y="320"/>
                    <a:pt x="168" y="331"/>
                    <a:pt x="162" y="340"/>
                  </a:cubicBezTo>
                  <a:cubicBezTo>
                    <a:pt x="153" y="354"/>
                    <a:pt x="137" y="360"/>
                    <a:pt x="121" y="358"/>
                  </a:cubicBezTo>
                  <a:cubicBezTo>
                    <a:pt x="104" y="355"/>
                    <a:pt x="90" y="345"/>
                    <a:pt x="84" y="329"/>
                  </a:cubicBezTo>
                  <a:cubicBezTo>
                    <a:pt x="80" y="316"/>
                    <a:pt x="82" y="302"/>
                    <a:pt x="81" y="289"/>
                  </a:cubicBezTo>
                  <a:cubicBezTo>
                    <a:pt x="81" y="288"/>
                    <a:pt x="81" y="287"/>
                    <a:pt x="80" y="287"/>
                  </a:cubicBezTo>
                  <a:cubicBezTo>
                    <a:pt x="67" y="284"/>
                    <a:pt x="54" y="287"/>
                    <a:pt x="41" y="284"/>
                  </a:cubicBezTo>
                  <a:cubicBezTo>
                    <a:pt x="20" y="279"/>
                    <a:pt x="9" y="254"/>
                    <a:pt x="7" y="235"/>
                  </a:cubicBezTo>
                  <a:cubicBezTo>
                    <a:pt x="6" y="217"/>
                    <a:pt x="19" y="199"/>
                    <a:pt x="32" y="188"/>
                  </a:cubicBezTo>
                  <a:cubicBezTo>
                    <a:pt x="48" y="173"/>
                    <a:pt x="66" y="173"/>
                    <a:pt x="86" y="175"/>
                  </a:cubicBezTo>
                  <a:cubicBezTo>
                    <a:pt x="87" y="176"/>
                    <a:pt x="88" y="174"/>
                    <a:pt x="87" y="172"/>
                  </a:cubicBezTo>
                  <a:cubicBezTo>
                    <a:pt x="76" y="149"/>
                    <a:pt x="69" y="126"/>
                    <a:pt x="94" y="109"/>
                  </a:cubicBezTo>
                  <a:cubicBezTo>
                    <a:pt x="114" y="95"/>
                    <a:pt x="144" y="94"/>
                    <a:pt x="165" y="106"/>
                  </a:cubicBezTo>
                  <a:cubicBezTo>
                    <a:pt x="167" y="107"/>
                    <a:pt x="169" y="104"/>
                    <a:pt x="167" y="103"/>
                  </a:cubicBezTo>
                  <a:cubicBezTo>
                    <a:pt x="152" y="88"/>
                    <a:pt x="136" y="67"/>
                    <a:pt x="141" y="45"/>
                  </a:cubicBezTo>
                  <a:cubicBezTo>
                    <a:pt x="145" y="23"/>
                    <a:pt x="172" y="13"/>
                    <a:pt x="191" y="14"/>
                  </a:cubicBezTo>
                  <a:cubicBezTo>
                    <a:pt x="213" y="15"/>
                    <a:pt x="234" y="28"/>
                    <a:pt x="249" y="44"/>
                  </a:cubicBezTo>
                  <a:cubicBezTo>
                    <a:pt x="264" y="59"/>
                    <a:pt x="260" y="79"/>
                    <a:pt x="270" y="95"/>
                  </a:cubicBezTo>
                  <a:cubicBezTo>
                    <a:pt x="271" y="96"/>
                    <a:pt x="272" y="96"/>
                    <a:pt x="273" y="96"/>
                  </a:cubicBezTo>
                  <a:cubicBezTo>
                    <a:pt x="312" y="74"/>
                    <a:pt x="350" y="154"/>
                    <a:pt x="316" y="165"/>
                  </a:cubicBezTo>
                  <a:cubicBezTo>
                    <a:pt x="314" y="166"/>
                    <a:pt x="315" y="170"/>
                    <a:pt x="317" y="16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7" name="Freeform 1561"/>
            <p:cNvSpPr/>
            <p:nvPr/>
          </p:nvSpPr>
          <p:spPr bwMode="auto">
            <a:xfrm>
              <a:off x="6730" y="3331"/>
              <a:ext cx="301" cy="178"/>
            </a:xfrm>
            <a:custGeom>
              <a:avLst/>
              <a:gdLst>
                <a:gd name="T0" fmla="*/ 0 w 247"/>
                <a:gd name="T1" fmla="*/ 87 h 146"/>
                <a:gd name="T2" fmla="*/ 68 w 247"/>
                <a:gd name="T3" fmla="*/ 121 h 146"/>
                <a:gd name="T4" fmla="*/ 92 w 247"/>
                <a:gd name="T5" fmla="*/ 103 h 146"/>
                <a:gd name="T6" fmla="*/ 99 w 247"/>
                <a:gd name="T7" fmla="*/ 95 h 146"/>
                <a:gd name="T8" fmla="*/ 106 w 247"/>
                <a:gd name="T9" fmla="*/ 94 h 146"/>
                <a:gd name="T10" fmla="*/ 129 w 247"/>
                <a:gd name="T11" fmla="*/ 85 h 146"/>
                <a:gd name="T12" fmla="*/ 157 w 247"/>
                <a:gd name="T13" fmla="*/ 70 h 146"/>
                <a:gd name="T14" fmla="*/ 196 w 247"/>
                <a:gd name="T15" fmla="*/ 36 h 146"/>
                <a:gd name="T16" fmla="*/ 198 w 247"/>
                <a:gd name="T17" fmla="*/ 6 h 146"/>
                <a:gd name="T18" fmla="*/ 209 w 247"/>
                <a:gd name="T19" fmla="*/ 19 h 146"/>
                <a:gd name="T20" fmla="*/ 217 w 247"/>
                <a:gd name="T21" fmla="*/ 34 h 146"/>
                <a:gd name="T22" fmla="*/ 226 w 247"/>
                <a:gd name="T23" fmla="*/ 66 h 146"/>
                <a:gd name="T24" fmla="*/ 226 w 247"/>
                <a:gd name="T25" fmla="*/ 88 h 146"/>
                <a:gd name="T26" fmla="*/ 223 w 247"/>
                <a:gd name="T27" fmla="*/ 99 h 146"/>
                <a:gd name="T28" fmla="*/ 243 w 247"/>
                <a:gd name="T29" fmla="*/ 130 h 146"/>
                <a:gd name="T30" fmla="*/ 244 w 247"/>
                <a:gd name="T31" fmla="*/ 126 h 146"/>
                <a:gd name="T32" fmla="*/ 231 w 247"/>
                <a:gd name="T33" fmla="*/ 111 h 146"/>
                <a:gd name="T34" fmla="*/ 231 w 247"/>
                <a:gd name="T35" fmla="*/ 85 h 146"/>
                <a:gd name="T36" fmla="*/ 229 w 247"/>
                <a:gd name="T37" fmla="*/ 56 h 146"/>
                <a:gd name="T38" fmla="*/ 197 w 247"/>
                <a:gd name="T39" fmla="*/ 1 h 146"/>
                <a:gd name="T40" fmla="*/ 194 w 247"/>
                <a:gd name="T41" fmla="*/ 2 h 146"/>
                <a:gd name="T42" fmla="*/ 192 w 247"/>
                <a:gd name="T43" fmla="*/ 35 h 146"/>
                <a:gd name="T44" fmla="*/ 166 w 247"/>
                <a:gd name="T45" fmla="*/ 57 h 146"/>
                <a:gd name="T46" fmla="*/ 139 w 247"/>
                <a:gd name="T47" fmla="*/ 76 h 146"/>
                <a:gd name="T48" fmla="*/ 101 w 247"/>
                <a:gd name="T49" fmla="*/ 87 h 146"/>
                <a:gd name="T50" fmla="*/ 98 w 247"/>
                <a:gd name="T51" fmla="*/ 88 h 146"/>
                <a:gd name="T52" fmla="*/ 76 w 247"/>
                <a:gd name="T53" fmla="*/ 108 h 146"/>
                <a:gd name="T54" fmla="*/ 51 w 247"/>
                <a:gd name="T55" fmla="*/ 125 h 146"/>
                <a:gd name="T56" fmla="*/ 4 w 247"/>
                <a:gd name="T57" fmla="*/ 86 h 146"/>
                <a:gd name="T58" fmla="*/ 0 w 247"/>
                <a:gd name="T59" fmla="*/ 87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7" h="146">
                  <a:moveTo>
                    <a:pt x="0" y="87"/>
                  </a:moveTo>
                  <a:cubicBezTo>
                    <a:pt x="7" y="118"/>
                    <a:pt x="38" y="146"/>
                    <a:pt x="68" y="121"/>
                  </a:cubicBezTo>
                  <a:cubicBezTo>
                    <a:pt x="76" y="114"/>
                    <a:pt x="84" y="110"/>
                    <a:pt x="92" y="103"/>
                  </a:cubicBezTo>
                  <a:cubicBezTo>
                    <a:pt x="95" y="101"/>
                    <a:pt x="97" y="98"/>
                    <a:pt x="99" y="95"/>
                  </a:cubicBezTo>
                  <a:cubicBezTo>
                    <a:pt x="102" y="91"/>
                    <a:pt x="103" y="94"/>
                    <a:pt x="106" y="94"/>
                  </a:cubicBezTo>
                  <a:cubicBezTo>
                    <a:pt x="115" y="93"/>
                    <a:pt x="122" y="89"/>
                    <a:pt x="129" y="85"/>
                  </a:cubicBezTo>
                  <a:cubicBezTo>
                    <a:pt x="139" y="80"/>
                    <a:pt x="148" y="77"/>
                    <a:pt x="157" y="70"/>
                  </a:cubicBezTo>
                  <a:cubicBezTo>
                    <a:pt x="173" y="56"/>
                    <a:pt x="190" y="58"/>
                    <a:pt x="196" y="36"/>
                  </a:cubicBezTo>
                  <a:cubicBezTo>
                    <a:pt x="198" y="26"/>
                    <a:pt x="198" y="16"/>
                    <a:pt x="198" y="6"/>
                  </a:cubicBezTo>
                  <a:cubicBezTo>
                    <a:pt x="198" y="9"/>
                    <a:pt x="207" y="16"/>
                    <a:pt x="209" y="19"/>
                  </a:cubicBezTo>
                  <a:cubicBezTo>
                    <a:pt x="212" y="23"/>
                    <a:pt x="214" y="29"/>
                    <a:pt x="217" y="34"/>
                  </a:cubicBezTo>
                  <a:cubicBezTo>
                    <a:pt x="222" y="44"/>
                    <a:pt x="225" y="55"/>
                    <a:pt x="226" y="66"/>
                  </a:cubicBezTo>
                  <a:cubicBezTo>
                    <a:pt x="227" y="73"/>
                    <a:pt x="227" y="80"/>
                    <a:pt x="226" y="88"/>
                  </a:cubicBezTo>
                  <a:cubicBezTo>
                    <a:pt x="225" y="91"/>
                    <a:pt x="223" y="95"/>
                    <a:pt x="223" y="99"/>
                  </a:cubicBezTo>
                  <a:cubicBezTo>
                    <a:pt x="224" y="110"/>
                    <a:pt x="231" y="128"/>
                    <a:pt x="243" y="130"/>
                  </a:cubicBezTo>
                  <a:cubicBezTo>
                    <a:pt x="246" y="131"/>
                    <a:pt x="247" y="127"/>
                    <a:pt x="244" y="126"/>
                  </a:cubicBezTo>
                  <a:cubicBezTo>
                    <a:pt x="237" y="125"/>
                    <a:pt x="234" y="116"/>
                    <a:pt x="231" y="111"/>
                  </a:cubicBezTo>
                  <a:cubicBezTo>
                    <a:pt x="225" y="101"/>
                    <a:pt x="229" y="94"/>
                    <a:pt x="231" y="85"/>
                  </a:cubicBezTo>
                  <a:cubicBezTo>
                    <a:pt x="233" y="76"/>
                    <a:pt x="230" y="65"/>
                    <a:pt x="229" y="56"/>
                  </a:cubicBezTo>
                  <a:cubicBezTo>
                    <a:pt x="224" y="37"/>
                    <a:pt x="214" y="11"/>
                    <a:pt x="197" y="1"/>
                  </a:cubicBezTo>
                  <a:cubicBezTo>
                    <a:pt x="196" y="0"/>
                    <a:pt x="194" y="1"/>
                    <a:pt x="194" y="2"/>
                  </a:cubicBezTo>
                  <a:cubicBezTo>
                    <a:pt x="194" y="13"/>
                    <a:pt x="194" y="24"/>
                    <a:pt x="192" y="35"/>
                  </a:cubicBezTo>
                  <a:cubicBezTo>
                    <a:pt x="189" y="51"/>
                    <a:pt x="177" y="50"/>
                    <a:pt x="166" y="57"/>
                  </a:cubicBezTo>
                  <a:cubicBezTo>
                    <a:pt x="157" y="63"/>
                    <a:pt x="149" y="71"/>
                    <a:pt x="139" y="76"/>
                  </a:cubicBezTo>
                  <a:cubicBezTo>
                    <a:pt x="131" y="81"/>
                    <a:pt x="109" y="93"/>
                    <a:pt x="101" y="87"/>
                  </a:cubicBezTo>
                  <a:cubicBezTo>
                    <a:pt x="100" y="87"/>
                    <a:pt x="98" y="87"/>
                    <a:pt x="98" y="88"/>
                  </a:cubicBezTo>
                  <a:cubicBezTo>
                    <a:pt x="93" y="99"/>
                    <a:pt x="85" y="102"/>
                    <a:pt x="76" y="108"/>
                  </a:cubicBezTo>
                  <a:cubicBezTo>
                    <a:pt x="67" y="114"/>
                    <a:pt x="62" y="122"/>
                    <a:pt x="51" y="125"/>
                  </a:cubicBezTo>
                  <a:cubicBezTo>
                    <a:pt x="25" y="132"/>
                    <a:pt x="9" y="108"/>
                    <a:pt x="4" y="86"/>
                  </a:cubicBezTo>
                  <a:cubicBezTo>
                    <a:pt x="4" y="84"/>
                    <a:pt x="0" y="85"/>
                    <a:pt x="0" y="8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8" name="Freeform 1562"/>
            <p:cNvSpPr/>
            <p:nvPr/>
          </p:nvSpPr>
          <p:spPr bwMode="auto">
            <a:xfrm>
              <a:off x="7001" y="3185"/>
              <a:ext cx="47" cy="121"/>
            </a:xfrm>
            <a:custGeom>
              <a:avLst/>
              <a:gdLst>
                <a:gd name="T0" fmla="*/ 5 w 39"/>
                <a:gd name="T1" fmla="*/ 97 h 99"/>
                <a:gd name="T2" fmla="*/ 16 w 39"/>
                <a:gd name="T3" fmla="*/ 70 h 99"/>
                <a:gd name="T4" fmla="*/ 14 w 39"/>
                <a:gd name="T5" fmla="*/ 53 h 99"/>
                <a:gd name="T6" fmla="*/ 27 w 39"/>
                <a:gd name="T7" fmla="*/ 39 h 99"/>
                <a:gd name="T8" fmla="*/ 24 w 39"/>
                <a:gd name="T9" fmla="*/ 2 h 99"/>
                <a:gd name="T10" fmla="*/ 21 w 39"/>
                <a:gd name="T11" fmla="*/ 5 h 99"/>
                <a:gd name="T12" fmla="*/ 19 w 39"/>
                <a:gd name="T13" fmla="*/ 39 h 99"/>
                <a:gd name="T14" fmla="*/ 11 w 39"/>
                <a:gd name="T15" fmla="*/ 45 h 99"/>
                <a:gd name="T16" fmla="*/ 10 w 39"/>
                <a:gd name="T17" fmla="*/ 57 h 99"/>
                <a:gd name="T18" fmla="*/ 1 w 39"/>
                <a:gd name="T19" fmla="*/ 95 h 99"/>
                <a:gd name="T20" fmla="*/ 5 w 39"/>
                <a:gd name="T21" fmla="*/ 9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99">
                  <a:moveTo>
                    <a:pt x="5" y="97"/>
                  </a:moveTo>
                  <a:cubicBezTo>
                    <a:pt x="11" y="89"/>
                    <a:pt x="16" y="80"/>
                    <a:pt x="16" y="70"/>
                  </a:cubicBezTo>
                  <a:cubicBezTo>
                    <a:pt x="16" y="64"/>
                    <a:pt x="14" y="58"/>
                    <a:pt x="14" y="53"/>
                  </a:cubicBezTo>
                  <a:cubicBezTo>
                    <a:pt x="13" y="44"/>
                    <a:pt x="22" y="42"/>
                    <a:pt x="27" y="39"/>
                  </a:cubicBezTo>
                  <a:cubicBezTo>
                    <a:pt x="39" y="32"/>
                    <a:pt x="31" y="10"/>
                    <a:pt x="24" y="2"/>
                  </a:cubicBezTo>
                  <a:cubicBezTo>
                    <a:pt x="22" y="0"/>
                    <a:pt x="19" y="3"/>
                    <a:pt x="21" y="5"/>
                  </a:cubicBezTo>
                  <a:cubicBezTo>
                    <a:pt x="30" y="14"/>
                    <a:pt x="33" y="32"/>
                    <a:pt x="19" y="39"/>
                  </a:cubicBezTo>
                  <a:cubicBezTo>
                    <a:pt x="16" y="40"/>
                    <a:pt x="11" y="42"/>
                    <a:pt x="11" y="45"/>
                  </a:cubicBezTo>
                  <a:cubicBezTo>
                    <a:pt x="10" y="49"/>
                    <a:pt x="10" y="53"/>
                    <a:pt x="10" y="57"/>
                  </a:cubicBezTo>
                  <a:cubicBezTo>
                    <a:pt x="13" y="73"/>
                    <a:pt x="11" y="82"/>
                    <a:pt x="1" y="95"/>
                  </a:cubicBezTo>
                  <a:cubicBezTo>
                    <a:pt x="0" y="97"/>
                    <a:pt x="3" y="99"/>
                    <a:pt x="5" y="9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9" name="Freeform 1563"/>
            <p:cNvSpPr/>
            <p:nvPr/>
          </p:nvSpPr>
          <p:spPr bwMode="auto">
            <a:xfrm>
              <a:off x="6790" y="3089"/>
              <a:ext cx="14" cy="56"/>
            </a:xfrm>
            <a:custGeom>
              <a:avLst/>
              <a:gdLst>
                <a:gd name="T0" fmla="*/ 1 w 11"/>
                <a:gd name="T1" fmla="*/ 14 h 46"/>
                <a:gd name="T2" fmla="*/ 6 w 11"/>
                <a:gd name="T3" fmla="*/ 43 h 46"/>
                <a:gd name="T4" fmla="*/ 10 w 11"/>
                <a:gd name="T5" fmla="*/ 42 h 46"/>
                <a:gd name="T6" fmla="*/ 7 w 11"/>
                <a:gd name="T7" fmla="*/ 3 h 46"/>
                <a:gd name="T8" fmla="*/ 3 w 11"/>
                <a:gd name="T9" fmla="*/ 3 h 46"/>
                <a:gd name="T10" fmla="*/ 6 w 11"/>
                <a:gd name="T11" fmla="*/ 43 h 46"/>
                <a:gd name="T12" fmla="*/ 10 w 11"/>
                <a:gd name="T13" fmla="*/ 42 h 46"/>
                <a:gd name="T14" fmla="*/ 5 w 11"/>
                <a:gd name="T15" fmla="*/ 14 h 46"/>
                <a:gd name="T16" fmla="*/ 1 w 11"/>
                <a:gd name="T17" fmla="*/ 1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46">
                  <a:moveTo>
                    <a:pt x="1" y="14"/>
                  </a:moveTo>
                  <a:cubicBezTo>
                    <a:pt x="0" y="24"/>
                    <a:pt x="2" y="34"/>
                    <a:pt x="6" y="43"/>
                  </a:cubicBezTo>
                  <a:cubicBezTo>
                    <a:pt x="7" y="46"/>
                    <a:pt x="11" y="45"/>
                    <a:pt x="10" y="42"/>
                  </a:cubicBezTo>
                  <a:cubicBezTo>
                    <a:pt x="7" y="29"/>
                    <a:pt x="7" y="16"/>
                    <a:pt x="7" y="3"/>
                  </a:cubicBezTo>
                  <a:cubicBezTo>
                    <a:pt x="7" y="0"/>
                    <a:pt x="3" y="0"/>
                    <a:pt x="3" y="3"/>
                  </a:cubicBezTo>
                  <a:cubicBezTo>
                    <a:pt x="3" y="16"/>
                    <a:pt x="3" y="30"/>
                    <a:pt x="6" y="43"/>
                  </a:cubicBezTo>
                  <a:cubicBezTo>
                    <a:pt x="7" y="43"/>
                    <a:pt x="9" y="42"/>
                    <a:pt x="10" y="42"/>
                  </a:cubicBezTo>
                  <a:cubicBezTo>
                    <a:pt x="6" y="33"/>
                    <a:pt x="4" y="23"/>
                    <a:pt x="5" y="14"/>
                  </a:cubicBezTo>
                  <a:cubicBezTo>
                    <a:pt x="5" y="11"/>
                    <a:pt x="1" y="11"/>
                    <a:pt x="1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0" name="Freeform 1564"/>
            <p:cNvSpPr/>
            <p:nvPr/>
          </p:nvSpPr>
          <p:spPr bwMode="auto">
            <a:xfrm>
              <a:off x="6910" y="3413"/>
              <a:ext cx="8" cy="12"/>
            </a:xfrm>
            <a:custGeom>
              <a:avLst/>
              <a:gdLst>
                <a:gd name="T0" fmla="*/ 0 w 7"/>
                <a:gd name="T1" fmla="*/ 4 h 10"/>
                <a:gd name="T2" fmla="*/ 2 w 7"/>
                <a:gd name="T3" fmla="*/ 8 h 10"/>
                <a:gd name="T4" fmla="*/ 6 w 7"/>
                <a:gd name="T5" fmla="*/ 6 h 10"/>
                <a:gd name="T6" fmla="*/ 4 w 7"/>
                <a:gd name="T7" fmla="*/ 3 h 10"/>
                <a:gd name="T8" fmla="*/ 0 w 7"/>
                <a:gd name="T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0" y="4"/>
                  </a:moveTo>
                  <a:cubicBezTo>
                    <a:pt x="1" y="5"/>
                    <a:pt x="1" y="7"/>
                    <a:pt x="2" y="8"/>
                  </a:cubicBezTo>
                  <a:cubicBezTo>
                    <a:pt x="3" y="10"/>
                    <a:pt x="7" y="8"/>
                    <a:pt x="6" y="6"/>
                  </a:cubicBezTo>
                  <a:cubicBezTo>
                    <a:pt x="5" y="5"/>
                    <a:pt x="4" y="4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1" name="Freeform 1565"/>
            <p:cNvSpPr/>
            <p:nvPr/>
          </p:nvSpPr>
          <p:spPr bwMode="auto">
            <a:xfrm>
              <a:off x="6912" y="3402"/>
              <a:ext cx="6" cy="5"/>
            </a:xfrm>
            <a:custGeom>
              <a:avLst/>
              <a:gdLst>
                <a:gd name="T0" fmla="*/ 3 w 5"/>
                <a:gd name="T1" fmla="*/ 4 h 4"/>
                <a:gd name="T2" fmla="*/ 3 w 5"/>
                <a:gd name="T3" fmla="*/ 0 h 4"/>
                <a:gd name="T4" fmla="*/ 3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5" y="4"/>
                    <a:pt x="5" y="0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2" name="Freeform 1566"/>
            <p:cNvSpPr/>
            <p:nvPr/>
          </p:nvSpPr>
          <p:spPr bwMode="auto">
            <a:xfrm>
              <a:off x="6918" y="3402"/>
              <a:ext cx="12" cy="17"/>
            </a:xfrm>
            <a:custGeom>
              <a:avLst/>
              <a:gdLst>
                <a:gd name="T0" fmla="*/ 2 w 10"/>
                <a:gd name="T1" fmla="*/ 4 h 14"/>
                <a:gd name="T2" fmla="*/ 5 w 10"/>
                <a:gd name="T3" fmla="*/ 12 h 14"/>
                <a:gd name="T4" fmla="*/ 8 w 10"/>
                <a:gd name="T5" fmla="*/ 10 h 14"/>
                <a:gd name="T6" fmla="*/ 5 w 10"/>
                <a:gd name="T7" fmla="*/ 3 h 14"/>
                <a:gd name="T8" fmla="*/ 2 w 10"/>
                <a:gd name="T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4">
                  <a:moveTo>
                    <a:pt x="2" y="4"/>
                  </a:moveTo>
                  <a:cubicBezTo>
                    <a:pt x="3" y="7"/>
                    <a:pt x="3" y="9"/>
                    <a:pt x="5" y="12"/>
                  </a:cubicBezTo>
                  <a:cubicBezTo>
                    <a:pt x="6" y="14"/>
                    <a:pt x="10" y="12"/>
                    <a:pt x="8" y="10"/>
                  </a:cubicBezTo>
                  <a:cubicBezTo>
                    <a:pt x="7" y="8"/>
                    <a:pt x="6" y="5"/>
                    <a:pt x="5" y="3"/>
                  </a:cubicBezTo>
                  <a:cubicBezTo>
                    <a:pt x="4" y="0"/>
                    <a:pt x="0" y="1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3" name="Freeform 1567"/>
            <p:cNvSpPr/>
            <p:nvPr/>
          </p:nvSpPr>
          <p:spPr bwMode="auto">
            <a:xfrm>
              <a:off x="6923" y="3398"/>
              <a:ext cx="10" cy="18"/>
            </a:xfrm>
            <a:custGeom>
              <a:avLst/>
              <a:gdLst>
                <a:gd name="T0" fmla="*/ 1 w 8"/>
                <a:gd name="T1" fmla="*/ 4 h 14"/>
                <a:gd name="T2" fmla="*/ 3 w 8"/>
                <a:gd name="T3" fmla="*/ 12 h 14"/>
                <a:gd name="T4" fmla="*/ 7 w 8"/>
                <a:gd name="T5" fmla="*/ 11 h 14"/>
                <a:gd name="T6" fmla="*/ 5 w 8"/>
                <a:gd name="T7" fmla="*/ 3 h 14"/>
                <a:gd name="T8" fmla="*/ 1 w 8"/>
                <a:gd name="T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">
                  <a:moveTo>
                    <a:pt x="1" y="4"/>
                  </a:moveTo>
                  <a:cubicBezTo>
                    <a:pt x="1" y="6"/>
                    <a:pt x="2" y="9"/>
                    <a:pt x="3" y="12"/>
                  </a:cubicBezTo>
                  <a:cubicBezTo>
                    <a:pt x="4" y="14"/>
                    <a:pt x="8" y="13"/>
                    <a:pt x="7" y="11"/>
                  </a:cubicBezTo>
                  <a:cubicBezTo>
                    <a:pt x="6" y="8"/>
                    <a:pt x="5" y="5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4" name="Freeform 1568"/>
            <p:cNvSpPr/>
            <p:nvPr/>
          </p:nvSpPr>
          <p:spPr bwMode="auto">
            <a:xfrm>
              <a:off x="6927" y="3394"/>
              <a:ext cx="11" cy="20"/>
            </a:xfrm>
            <a:custGeom>
              <a:avLst/>
              <a:gdLst>
                <a:gd name="T0" fmla="*/ 0 w 9"/>
                <a:gd name="T1" fmla="*/ 4 h 17"/>
                <a:gd name="T2" fmla="*/ 4 w 9"/>
                <a:gd name="T3" fmla="*/ 15 h 17"/>
                <a:gd name="T4" fmla="*/ 7 w 9"/>
                <a:gd name="T5" fmla="*/ 12 h 17"/>
                <a:gd name="T6" fmla="*/ 4 w 9"/>
                <a:gd name="T7" fmla="*/ 3 h 17"/>
                <a:gd name="T8" fmla="*/ 0 w 9"/>
                <a:gd name="T9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7">
                  <a:moveTo>
                    <a:pt x="0" y="4"/>
                  </a:moveTo>
                  <a:cubicBezTo>
                    <a:pt x="1" y="8"/>
                    <a:pt x="2" y="12"/>
                    <a:pt x="4" y="15"/>
                  </a:cubicBezTo>
                  <a:cubicBezTo>
                    <a:pt x="5" y="17"/>
                    <a:pt x="9" y="14"/>
                    <a:pt x="7" y="12"/>
                  </a:cubicBezTo>
                  <a:cubicBezTo>
                    <a:pt x="5" y="9"/>
                    <a:pt x="5" y="6"/>
                    <a:pt x="4" y="3"/>
                  </a:cubicBezTo>
                  <a:cubicBezTo>
                    <a:pt x="4" y="0"/>
                    <a:pt x="0" y="1"/>
                    <a:pt x="0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5" name="Freeform 1569"/>
            <p:cNvSpPr/>
            <p:nvPr/>
          </p:nvSpPr>
          <p:spPr bwMode="auto">
            <a:xfrm>
              <a:off x="6931" y="3389"/>
              <a:ext cx="13" cy="17"/>
            </a:xfrm>
            <a:custGeom>
              <a:avLst/>
              <a:gdLst>
                <a:gd name="T0" fmla="*/ 1 w 10"/>
                <a:gd name="T1" fmla="*/ 3 h 14"/>
                <a:gd name="T2" fmla="*/ 3 w 10"/>
                <a:gd name="T3" fmla="*/ 9 h 14"/>
                <a:gd name="T4" fmla="*/ 6 w 10"/>
                <a:gd name="T5" fmla="*/ 14 h 14"/>
                <a:gd name="T6" fmla="*/ 8 w 10"/>
                <a:gd name="T7" fmla="*/ 10 h 14"/>
                <a:gd name="T8" fmla="*/ 8 w 10"/>
                <a:gd name="T9" fmla="*/ 10 h 14"/>
                <a:gd name="T10" fmla="*/ 8 w 10"/>
                <a:gd name="T11" fmla="*/ 9 h 14"/>
                <a:gd name="T12" fmla="*/ 7 w 10"/>
                <a:gd name="T13" fmla="*/ 7 h 14"/>
                <a:gd name="T14" fmla="*/ 5 w 10"/>
                <a:gd name="T15" fmla="*/ 2 h 14"/>
                <a:gd name="T16" fmla="*/ 1 w 10"/>
                <a:gd name="T17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4">
                  <a:moveTo>
                    <a:pt x="1" y="3"/>
                  </a:moveTo>
                  <a:cubicBezTo>
                    <a:pt x="1" y="5"/>
                    <a:pt x="2" y="7"/>
                    <a:pt x="3" y="9"/>
                  </a:cubicBezTo>
                  <a:cubicBezTo>
                    <a:pt x="3" y="11"/>
                    <a:pt x="5" y="13"/>
                    <a:pt x="6" y="14"/>
                  </a:cubicBezTo>
                  <a:cubicBezTo>
                    <a:pt x="9" y="14"/>
                    <a:pt x="10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7" y="9"/>
                    <a:pt x="7" y="8"/>
                    <a:pt x="7" y="7"/>
                  </a:cubicBezTo>
                  <a:cubicBezTo>
                    <a:pt x="6" y="5"/>
                    <a:pt x="5" y="4"/>
                    <a:pt x="5" y="2"/>
                  </a:cubicBezTo>
                  <a:cubicBezTo>
                    <a:pt x="4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6" name="Freeform 1570"/>
            <p:cNvSpPr/>
            <p:nvPr/>
          </p:nvSpPr>
          <p:spPr bwMode="auto">
            <a:xfrm>
              <a:off x="6938" y="3390"/>
              <a:ext cx="11" cy="16"/>
            </a:xfrm>
            <a:custGeom>
              <a:avLst/>
              <a:gdLst>
                <a:gd name="T0" fmla="*/ 1 w 9"/>
                <a:gd name="T1" fmla="*/ 4 h 13"/>
                <a:gd name="T2" fmla="*/ 4 w 9"/>
                <a:gd name="T3" fmla="*/ 11 h 13"/>
                <a:gd name="T4" fmla="*/ 8 w 9"/>
                <a:gd name="T5" fmla="*/ 9 h 13"/>
                <a:gd name="T6" fmla="*/ 4 w 9"/>
                <a:gd name="T7" fmla="*/ 2 h 13"/>
                <a:gd name="T8" fmla="*/ 1 w 9"/>
                <a:gd name="T9" fmla="*/ 1 h 13"/>
                <a:gd name="T10" fmla="*/ 1 w 9"/>
                <a:gd name="T1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3">
                  <a:moveTo>
                    <a:pt x="1" y="4"/>
                  </a:moveTo>
                  <a:cubicBezTo>
                    <a:pt x="2" y="6"/>
                    <a:pt x="3" y="8"/>
                    <a:pt x="4" y="11"/>
                  </a:cubicBezTo>
                  <a:cubicBezTo>
                    <a:pt x="6" y="13"/>
                    <a:pt x="9" y="11"/>
                    <a:pt x="8" y="9"/>
                  </a:cubicBezTo>
                  <a:cubicBezTo>
                    <a:pt x="6" y="6"/>
                    <a:pt x="5" y="4"/>
                    <a:pt x="4" y="2"/>
                  </a:cubicBezTo>
                  <a:cubicBezTo>
                    <a:pt x="4" y="1"/>
                    <a:pt x="2" y="0"/>
                    <a:pt x="1" y="1"/>
                  </a:cubicBezTo>
                  <a:cubicBezTo>
                    <a:pt x="0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7" name="Freeform 1571"/>
            <p:cNvSpPr/>
            <p:nvPr/>
          </p:nvSpPr>
          <p:spPr bwMode="auto">
            <a:xfrm>
              <a:off x="6942" y="3385"/>
              <a:ext cx="10" cy="17"/>
            </a:xfrm>
            <a:custGeom>
              <a:avLst/>
              <a:gdLst>
                <a:gd name="T0" fmla="*/ 1 w 8"/>
                <a:gd name="T1" fmla="*/ 4 h 14"/>
                <a:gd name="T2" fmla="*/ 3 w 8"/>
                <a:gd name="T3" fmla="*/ 11 h 14"/>
                <a:gd name="T4" fmla="*/ 7 w 8"/>
                <a:gd name="T5" fmla="*/ 10 h 14"/>
                <a:gd name="T6" fmla="*/ 5 w 8"/>
                <a:gd name="T7" fmla="*/ 3 h 14"/>
                <a:gd name="T8" fmla="*/ 1 w 8"/>
                <a:gd name="T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">
                  <a:moveTo>
                    <a:pt x="1" y="4"/>
                  </a:moveTo>
                  <a:cubicBezTo>
                    <a:pt x="2" y="7"/>
                    <a:pt x="2" y="9"/>
                    <a:pt x="3" y="11"/>
                  </a:cubicBezTo>
                  <a:cubicBezTo>
                    <a:pt x="4" y="14"/>
                    <a:pt x="8" y="13"/>
                    <a:pt x="7" y="10"/>
                  </a:cubicBezTo>
                  <a:cubicBezTo>
                    <a:pt x="6" y="8"/>
                    <a:pt x="5" y="5"/>
                    <a:pt x="5" y="3"/>
                  </a:cubicBezTo>
                  <a:cubicBezTo>
                    <a:pt x="4" y="0"/>
                    <a:pt x="0" y="2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8" name="Freeform 1572"/>
            <p:cNvSpPr/>
            <p:nvPr/>
          </p:nvSpPr>
          <p:spPr bwMode="auto">
            <a:xfrm>
              <a:off x="6947" y="3377"/>
              <a:ext cx="13" cy="19"/>
            </a:xfrm>
            <a:custGeom>
              <a:avLst/>
              <a:gdLst>
                <a:gd name="T0" fmla="*/ 1 w 10"/>
                <a:gd name="T1" fmla="*/ 3 h 16"/>
                <a:gd name="T2" fmla="*/ 4 w 10"/>
                <a:gd name="T3" fmla="*/ 14 h 16"/>
                <a:gd name="T4" fmla="*/ 8 w 10"/>
                <a:gd name="T5" fmla="*/ 13 h 16"/>
                <a:gd name="T6" fmla="*/ 5 w 10"/>
                <a:gd name="T7" fmla="*/ 2 h 16"/>
                <a:gd name="T8" fmla="*/ 1 w 10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6">
                  <a:moveTo>
                    <a:pt x="1" y="3"/>
                  </a:moveTo>
                  <a:cubicBezTo>
                    <a:pt x="2" y="7"/>
                    <a:pt x="3" y="10"/>
                    <a:pt x="4" y="14"/>
                  </a:cubicBezTo>
                  <a:cubicBezTo>
                    <a:pt x="5" y="16"/>
                    <a:pt x="10" y="15"/>
                    <a:pt x="8" y="13"/>
                  </a:cubicBezTo>
                  <a:cubicBezTo>
                    <a:pt x="7" y="9"/>
                    <a:pt x="6" y="6"/>
                    <a:pt x="5" y="2"/>
                  </a:cubicBezTo>
                  <a:cubicBezTo>
                    <a:pt x="4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9" name="Freeform 1573"/>
            <p:cNvSpPr/>
            <p:nvPr/>
          </p:nvSpPr>
          <p:spPr bwMode="auto">
            <a:xfrm>
              <a:off x="6953" y="3367"/>
              <a:ext cx="15" cy="27"/>
            </a:xfrm>
            <a:custGeom>
              <a:avLst/>
              <a:gdLst>
                <a:gd name="T0" fmla="*/ 1 w 12"/>
                <a:gd name="T1" fmla="*/ 4 h 22"/>
                <a:gd name="T2" fmla="*/ 9 w 12"/>
                <a:gd name="T3" fmla="*/ 19 h 22"/>
                <a:gd name="T4" fmla="*/ 7 w 12"/>
                <a:gd name="T5" fmla="*/ 16 h 22"/>
                <a:gd name="T6" fmla="*/ 8 w 12"/>
                <a:gd name="T7" fmla="*/ 15 h 22"/>
                <a:gd name="T8" fmla="*/ 8 w 12"/>
                <a:gd name="T9" fmla="*/ 14 h 22"/>
                <a:gd name="T10" fmla="*/ 6 w 12"/>
                <a:gd name="T11" fmla="*/ 10 h 22"/>
                <a:gd name="T12" fmla="*/ 5 w 12"/>
                <a:gd name="T13" fmla="*/ 3 h 22"/>
                <a:gd name="T14" fmla="*/ 1 w 12"/>
                <a:gd name="T1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22">
                  <a:moveTo>
                    <a:pt x="1" y="4"/>
                  </a:moveTo>
                  <a:cubicBezTo>
                    <a:pt x="2" y="7"/>
                    <a:pt x="4" y="22"/>
                    <a:pt x="9" y="19"/>
                  </a:cubicBezTo>
                  <a:cubicBezTo>
                    <a:pt x="12" y="18"/>
                    <a:pt x="10" y="15"/>
                    <a:pt x="7" y="16"/>
                  </a:cubicBezTo>
                  <a:cubicBezTo>
                    <a:pt x="8" y="15"/>
                    <a:pt x="9" y="16"/>
                    <a:pt x="8" y="15"/>
                  </a:cubicBezTo>
                  <a:cubicBezTo>
                    <a:pt x="8" y="15"/>
                    <a:pt x="8" y="14"/>
                    <a:pt x="8" y="14"/>
                  </a:cubicBezTo>
                  <a:cubicBezTo>
                    <a:pt x="7" y="12"/>
                    <a:pt x="7" y="11"/>
                    <a:pt x="6" y="10"/>
                  </a:cubicBezTo>
                  <a:cubicBezTo>
                    <a:pt x="6" y="7"/>
                    <a:pt x="5" y="5"/>
                    <a:pt x="5" y="3"/>
                  </a:cubicBezTo>
                  <a:cubicBezTo>
                    <a:pt x="5" y="0"/>
                    <a:pt x="0" y="1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0" name="Freeform 1574"/>
            <p:cNvSpPr/>
            <p:nvPr/>
          </p:nvSpPr>
          <p:spPr bwMode="auto">
            <a:xfrm>
              <a:off x="6957" y="3357"/>
              <a:ext cx="11" cy="21"/>
            </a:xfrm>
            <a:custGeom>
              <a:avLst/>
              <a:gdLst>
                <a:gd name="T0" fmla="*/ 1 w 9"/>
                <a:gd name="T1" fmla="*/ 5 h 17"/>
                <a:gd name="T2" fmla="*/ 5 w 9"/>
                <a:gd name="T3" fmla="*/ 15 h 17"/>
                <a:gd name="T4" fmla="*/ 9 w 9"/>
                <a:gd name="T5" fmla="*/ 13 h 17"/>
                <a:gd name="T6" fmla="*/ 9 w 9"/>
                <a:gd name="T7" fmla="*/ 12 h 17"/>
                <a:gd name="T8" fmla="*/ 5 w 9"/>
                <a:gd name="T9" fmla="*/ 12 h 17"/>
                <a:gd name="T10" fmla="*/ 5 w 9"/>
                <a:gd name="T11" fmla="*/ 14 h 17"/>
                <a:gd name="T12" fmla="*/ 8 w 9"/>
                <a:gd name="T13" fmla="*/ 12 h 17"/>
                <a:gd name="T14" fmla="*/ 4 w 9"/>
                <a:gd name="T15" fmla="*/ 2 h 17"/>
                <a:gd name="T16" fmla="*/ 1 w 9"/>
                <a:gd name="T17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7">
                  <a:moveTo>
                    <a:pt x="1" y="5"/>
                  </a:moveTo>
                  <a:cubicBezTo>
                    <a:pt x="2" y="8"/>
                    <a:pt x="2" y="12"/>
                    <a:pt x="5" y="15"/>
                  </a:cubicBezTo>
                  <a:cubicBezTo>
                    <a:pt x="7" y="17"/>
                    <a:pt x="9" y="15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9"/>
                    <a:pt x="5" y="10"/>
                    <a:pt x="5" y="12"/>
                  </a:cubicBezTo>
                  <a:cubicBezTo>
                    <a:pt x="5" y="13"/>
                    <a:pt x="5" y="13"/>
                    <a:pt x="5" y="14"/>
                  </a:cubicBezTo>
                  <a:cubicBezTo>
                    <a:pt x="6" y="13"/>
                    <a:pt x="7" y="13"/>
                    <a:pt x="8" y="12"/>
                  </a:cubicBezTo>
                  <a:cubicBezTo>
                    <a:pt x="5" y="10"/>
                    <a:pt x="5" y="5"/>
                    <a:pt x="4" y="2"/>
                  </a:cubicBezTo>
                  <a:cubicBezTo>
                    <a:pt x="3" y="0"/>
                    <a:pt x="0" y="2"/>
                    <a:pt x="1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1" name="Freeform 1575"/>
            <p:cNvSpPr/>
            <p:nvPr/>
          </p:nvSpPr>
          <p:spPr bwMode="auto">
            <a:xfrm>
              <a:off x="6957" y="3347"/>
              <a:ext cx="13" cy="20"/>
            </a:xfrm>
            <a:custGeom>
              <a:avLst/>
              <a:gdLst>
                <a:gd name="T0" fmla="*/ 2 w 11"/>
                <a:gd name="T1" fmla="*/ 3 h 16"/>
                <a:gd name="T2" fmla="*/ 7 w 11"/>
                <a:gd name="T3" fmla="*/ 15 h 16"/>
                <a:gd name="T4" fmla="*/ 11 w 11"/>
                <a:gd name="T5" fmla="*/ 14 h 16"/>
                <a:gd name="T6" fmla="*/ 10 w 11"/>
                <a:gd name="T7" fmla="*/ 7 h 16"/>
                <a:gd name="T8" fmla="*/ 6 w 11"/>
                <a:gd name="T9" fmla="*/ 9 h 16"/>
                <a:gd name="T10" fmla="*/ 7 w 11"/>
                <a:gd name="T11" fmla="*/ 13 h 16"/>
                <a:gd name="T12" fmla="*/ 10 w 11"/>
                <a:gd name="T13" fmla="*/ 12 h 16"/>
                <a:gd name="T14" fmla="*/ 5 w 11"/>
                <a:gd name="T15" fmla="*/ 2 h 16"/>
                <a:gd name="T16" fmla="*/ 2 w 11"/>
                <a:gd name="T17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6">
                  <a:moveTo>
                    <a:pt x="2" y="3"/>
                  </a:moveTo>
                  <a:cubicBezTo>
                    <a:pt x="3" y="7"/>
                    <a:pt x="4" y="12"/>
                    <a:pt x="7" y="15"/>
                  </a:cubicBezTo>
                  <a:cubicBezTo>
                    <a:pt x="8" y="16"/>
                    <a:pt x="10" y="16"/>
                    <a:pt x="11" y="14"/>
                  </a:cubicBezTo>
                  <a:cubicBezTo>
                    <a:pt x="11" y="11"/>
                    <a:pt x="11" y="9"/>
                    <a:pt x="10" y="7"/>
                  </a:cubicBezTo>
                  <a:cubicBezTo>
                    <a:pt x="8" y="4"/>
                    <a:pt x="5" y="6"/>
                    <a:pt x="6" y="9"/>
                  </a:cubicBezTo>
                  <a:cubicBezTo>
                    <a:pt x="7" y="10"/>
                    <a:pt x="7" y="11"/>
                    <a:pt x="7" y="13"/>
                  </a:cubicBezTo>
                  <a:cubicBezTo>
                    <a:pt x="8" y="13"/>
                    <a:pt x="9" y="12"/>
                    <a:pt x="10" y="12"/>
                  </a:cubicBezTo>
                  <a:cubicBezTo>
                    <a:pt x="7" y="10"/>
                    <a:pt x="7" y="5"/>
                    <a:pt x="5" y="2"/>
                  </a:cubicBezTo>
                  <a:cubicBezTo>
                    <a:pt x="5" y="0"/>
                    <a:pt x="0" y="1"/>
                    <a:pt x="2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2" name="Freeform 1576"/>
            <p:cNvSpPr/>
            <p:nvPr/>
          </p:nvSpPr>
          <p:spPr bwMode="auto">
            <a:xfrm>
              <a:off x="6961" y="3336"/>
              <a:ext cx="12" cy="21"/>
            </a:xfrm>
            <a:custGeom>
              <a:avLst/>
              <a:gdLst>
                <a:gd name="T0" fmla="*/ 2 w 10"/>
                <a:gd name="T1" fmla="*/ 5 h 17"/>
                <a:gd name="T2" fmla="*/ 6 w 10"/>
                <a:gd name="T3" fmla="*/ 15 h 17"/>
                <a:gd name="T4" fmla="*/ 10 w 10"/>
                <a:gd name="T5" fmla="*/ 15 h 17"/>
                <a:gd name="T6" fmla="*/ 9 w 10"/>
                <a:gd name="T7" fmla="*/ 11 h 17"/>
                <a:gd name="T8" fmla="*/ 5 w 10"/>
                <a:gd name="T9" fmla="*/ 12 h 17"/>
                <a:gd name="T10" fmla="*/ 6 w 10"/>
                <a:gd name="T11" fmla="*/ 14 h 17"/>
                <a:gd name="T12" fmla="*/ 9 w 10"/>
                <a:gd name="T13" fmla="*/ 13 h 17"/>
                <a:gd name="T14" fmla="*/ 5 w 10"/>
                <a:gd name="T15" fmla="*/ 3 h 17"/>
                <a:gd name="T16" fmla="*/ 2 w 10"/>
                <a:gd name="T17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7">
                  <a:moveTo>
                    <a:pt x="2" y="5"/>
                  </a:moveTo>
                  <a:cubicBezTo>
                    <a:pt x="3" y="8"/>
                    <a:pt x="4" y="12"/>
                    <a:pt x="6" y="15"/>
                  </a:cubicBezTo>
                  <a:cubicBezTo>
                    <a:pt x="7" y="17"/>
                    <a:pt x="9" y="17"/>
                    <a:pt x="10" y="15"/>
                  </a:cubicBezTo>
                  <a:cubicBezTo>
                    <a:pt x="10" y="13"/>
                    <a:pt x="10" y="12"/>
                    <a:pt x="9" y="11"/>
                  </a:cubicBezTo>
                  <a:cubicBezTo>
                    <a:pt x="9" y="8"/>
                    <a:pt x="5" y="9"/>
                    <a:pt x="5" y="12"/>
                  </a:cubicBezTo>
                  <a:cubicBezTo>
                    <a:pt x="5" y="12"/>
                    <a:pt x="6" y="13"/>
                    <a:pt x="6" y="14"/>
                  </a:cubicBezTo>
                  <a:cubicBezTo>
                    <a:pt x="7" y="13"/>
                    <a:pt x="8" y="13"/>
                    <a:pt x="9" y="13"/>
                  </a:cubicBezTo>
                  <a:cubicBezTo>
                    <a:pt x="8" y="10"/>
                    <a:pt x="7" y="6"/>
                    <a:pt x="5" y="3"/>
                  </a:cubicBezTo>
                  <a:cubicBezTo>
                    <a:pt x="4" y="0"/>
                    <a:pt x="0" y="3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3" name="Freeform 1577"/>
            <p:cNvSpPr/>
            <p:nvPr/>
          </p:nvSpPr>
          <p:spPr bwMode="auto">
            <a:xfrm>
              <a:off x="6962" y="3328"/>
              <a:ext cx="12" cy="19"/>
            </a:xfrm>
            <a:custGeom>
              <a:avLst/>
              <a:gdLst>
                <a:gd name="T0" fmla="*/ 1 w 10"/>
                <a:gd name="T1" fmla="*/ 3 h 16"/>
                <a:gd name="T2" fmla="*/ 3 w 10"/>
                <a:gd name="T3" fmla="*/ 11 h 16"/>
                <a:gd name="T4" fmla="*/ 7 w 10"/>
                <a:gd name="T5" fmla="*/ 15 h 16"/>
                <a:gd name="T6" fmla="*/ 6 w 10"/>
                <a:gd name="T7" fmla="*/ 11 h 16"/>
                <a:gd name="T8" fmla="*/ 7 w 10"/>
                <a:gd name="T9" fmla="*/ 11 h 16"/>
                <a:gd name="T10" fmla="*/ 6 w 10"/>
                <a:gd name="T11" fmla="*/ 8 h 16"/>
                <a:gd name="T12" fmla="*/ 5 w 10"/>
                <a:gd name="T13" fmla="*/ 2 h 16"/>
                <a:gd name="T14" fmla="*/ 1 w 10"/>
                <a:gd name="T15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6">
                  <a:moveTo>
                    <a:pt x="1" y="3"/>
                  </a:moveTo>
                  <a:cubicBezTo>
                    <a:pt x="1" y="6"/>
                    <a:pt x="2" y="8"/>
                    <a:pt x="3" y="11"/>
                  </a:cubicBezTo>
                  <a:cubicBezTo>
                    <a:pt x="4" y="13"/>
                    <a:pt x="5" y="16"/>
                    <a:pt x="7" y="15"/>
                  </a:cubicBezTo>
                  <a:cubicBezTo>
                    <a:pt x="10" y="15"/>
                    <a:pt x="9" y="11"/>
                    <a:pt x="6" y="11"/>
                  </a:cubicBezTo>
                  <a:cubicBezTo>
                    <a:pt x="8" y="11"/>
                    <a:pt x="8" y="12"/>
                    <a:pt x="7" y="11"/>
                  </a:cubicBezTo>
                  <a:cubicBezTo>
                    <a:pt x="7" y="10"/>
                    <a:pt x="7" y="9"/>
                    <a:pt x="6" y="8"/>
                  </a:cubicBezTo>
                  <a:cubicBezTo>
                    <a:pt x="6" y="6"/>
                    <a:pt x="5" y="4"/>
                    <a:pt x="5" y="2"/>
                  </a:cubicBezTo>
                  <a:cubicBezTo>
                    <a:pt x="4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4" name="Freeform 1578"/>
            <p:cNvSpPr/>
            <p:nvPr/>
          </p:nvSpPr>
          <p:spPr bwMode="auto">
            <a:xfrm>
              <a:off x="6968" y="3319"/>
              <a:ext cx="11" cy="31"/>
            </a:xfrm>
            <a:custGeom>
              <a:avLst/>
              <a:gdLst>
                <a:gd name="T0" fmla="*/ 1 w 9"/>
                <a:gd name="T1" fmla="*/ 3 h 25"/>
                <a:gd name="T2" fmla="*/ 5 w 9"/>
                <a:gd name="T3" fmla="*/ 23 h 25"/>
                <a:gd name="T4" fmla="*/ 9 w 9"/>
                <a:gd name="T5" fmla="*/ 22 h 25"/>
                <a:gd name="T6" fmla="*/ 9 w 9"/>
                <a:gd name="T7" fmla="*/ 19 h 25"/>
                <a:gd name="T8" fmla="*/ 5 w 9"/>
                <a:gd name="T9" fmla="*/ 19 h 25"/>
                <a:gd name="T10" fmla="*/ 5 w 9"/>
                <a:gd name="T11" fmla="*/ 22 h 25"/>
                <a:gd name="T12" fmla="*/ 9 w 9"/>
                <a:gd name="T13" fmla="*/ 21 h 25"/>
                <a:gd name="T14" fmla="*/ 4 w 9"/>
                <a:gd name="T15" fmla="*/ 2 h 25"/>
                <a:gd name="T16" fmla="*/ 1 w 9"/>
                <a:gd name="T17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25">
                  <a:moveTo>
                    <a:pt x="1" y="3"/>
                  </a:moveTo>
                  <a:cubicBezTo>
                    <a:pt x="2" y="10"/>
                    <a:pt x="2" y="17"/>
                    <a:pt x="5" y="23"/>
                  </a:cubicBezTo>
                  <a:cubicBezTo>
                    <a:pt x="6" y="25"/>
                    <a:pt x="9" y="24"/>
                    <a:pt x="9" y="22"/>
                  </a:cubicBezTo>
                  <a:cubicBezTo>
                    <a:pt x="9" y="21"/>
                    <a:pt x="9" y="20"/>
                    <a:pt x="9" y="19"/>
                  </a:cubicBezTo>
                  <a:cubicBezTo>
                    <a:pt x="9" y="17"/>
                    <a:pt x="5" y="17"/>
                    <a:pt x="5" y="19"/>
                  </a:cubicBezTo>
                  <a:cubicBezTo>
                    <a:pt x="5" y="20"/>
                    <a:pt x="5" y="21"/>
                    <a:pt x="5" y="22"/>
                  </a:cubicBezTo>
                  <a:cubicBezTo>
                    <a:pt x="6" y="21"/>
                    <a:pt x="7" y="21"/>
                    <a:pt x="9" y="21"/>
                  </a:cubicBezTo>
                  <a:cubicBezTo>
                    <a:pt x="6" y="15"/>
                    <a:pt x="6" y="8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5" name="Freeform 1579"/>
            <p:cNvSpPr/>
            <p:nvPr/>
          </p:nvSpPr>
          <p:spPr bwMode="auto">
            <a:xfrm>
              <a:off x="6975" y="3324"/>
              <a:ext cx="13" cy="31"/>
            </a:xfrm>
            <a:custGeom>
              <a:avLst/>
              <a:gdLst>
                <a:gd name="T0" fmla="*/ 1 w 10"/>
                <a:gd name="T1" fmla="*/ 3 h 25"/>
                <a:gd name="T2" fmla="*/ 5 w 10"/>
                <a:gd name="T3" fmla="*/ 22 h 25"/>
                <a:gd name="T4" fmla="*/ 9 w 10"/>
                <a:gd name="T5" fmla="*/ 21 h 25"/>
                <a:gd name="T6" fmla="*/ 5 w 10"/>
                <a:gd name="T7" fmla="*/ 2 h 25"/>
                <a:gd name="T8" fmla="*/ 1 w 10"/>
                <a:gd name="T9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5">
                  <a:moveTo>
                    <a:pt x="1" y="3"/>
                  </a:moveTo>
                  <a:cubicBezTo>
                    <a:pt x="2" y="10"/>
                    <a:pt x="3" y="16"/>
                    <a:pt x="5" y="22"/>
                  </a:cubicBezTo>
                  <a:cubicBezTo>
                    <a:pt x="6" y="25"/>
                    <a:pt x="10" y="24"/>
                    <a:pt x="9" y="21"/>
                  </a:cubicBezTo>
                  <a:cubicBezTo>
                    <a:pt x="8" y="15"/>
                    <a:pt x="6" y="9"/>
                    <a:pt x="5" y="2"/>
                  </a:cubicBezTo>
                  <a:cubicBezTo>
                    <a:pt x="4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6" name="Freeform 1580"/>
            <p:cNvSpPr/>
            <p:nvPr/>
          </p:nvSpPr>
          <p:spPr bwMode="auto">
            <a:xfrm>
              <a:off x="6985" y="3335"/>
              <a:ext cx="7" cy="27"/>
            </a:xfrm>
            <a:custGeom>
              <a:avLst/>
              <a:gdLst>
                <a:gd name="T0" fmla="*/ 1 w 6"/>
                <a:gd name="T1" fmla="*/ 4 h 22"/>
                <a:gd name="T2" fmla="*/ 1 w 6"/>
                <a:gd name="T3" fmla="*/ 20 h 22"/>
                <a:gd name="T4" fmla="*/ 5 w 6"/>
                <a:gd name="T5" fmla="*/ 20 h 22"/>
                <a:gd name="T6" fmla="*/ 4 w 6"/>
                <a:gd name="T7" fmla="*/ 3 h 22"/>
                <a:gd name="T8" fmla="*/ 1 w 6"/>
                <a:gd name="T9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2">
                  <a:moveTo>
                    <a:pt x="1" y="4"/>
                  </a:moveTo>
                  <a:cubicBezTo>
                    <a:pt x="2" y="9"/>
                    <a:pt x="2" y="14"/>
                    <a:pt x="1" y="20"/>
                  </a:cubicBezTo>
                  <a:cubicBezTo>
                    <a:pt x="1" y="22"/>
                    <a:pt x="5" y="22"/>
                    <a:pt x="5" y="20"/>
                  </a:cubicBezTo>
                  <a:cubicBezTo>
                    <a:pt x="6" y="14"/>
                    <a:pt x="6" y="8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7" name="Freeform 1581"/>
            <p:cNvSpPr/>
            <p:nvPr/>
          </p:nvSpPr>
          <p:spPr bwMode="auto">
            <a:xfrm>
              <a:off x="6991" y="3351"/>
              <a:ext cx="7" cy="30"/>
            </a:xfrm>
            <a:custGeom>
              <a:avLst/>
              <a:gdLst>
                <a:gd name="T0" fmla="*/ 2 w 6"/>
                <a:gd name="T1" fmla="*/ 2 h 25"/>
                <a:gd name="T2" fmla="*/ 0 w 6"/>
                <a:gd name="T3" fmla="*/ 22 h 25"/>
                <a:gd name="T4" fmla="*/ 4 w 6"/>
                <a:gd name="T5" fmla="*/ 23 h 25"/>
                <a:gd name="T6" fmla="*/ 6 w 6"/>
                <a:gd name="T7" fmla="*/ 2 h 25"/>
                <a:gd name="T8" fmla="*/ 2 w 6"/>
                <a:gd name="T9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5">
                  <a:moveTo>
                    <a:pt x="2" y="2"/>
                  </a:moveTo>
                  <a:cubicBezTo>
                    <a:pt x="2" y="9"/>
                    <a:pt x="1" y="15"/>
                    <a:pt x="0" y="22"/>
                  </a:cubicBezTo>
                  <a:cubicBezTo>
                    <a:pt x="0" y="24"/>
                    <a:pt x="4" y="25"/>
                    <a:pt x="4" y="23"/>
                  </a:cubicBezTo>
                  <a:cubicBezTo>
                    <a:pt x="5" y="16"/>
                    <a:pt x="6" y="9"/>
                    <a:pt x="6" y="2"/>
                  </a:cubicBezTo>
                  <a:cubicBezTo>
                    <a:pt x="6" y="0"/>
                    <a:pt x="2" y="0"/>
                    <a:pt x="2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8" name="Freeform 1582"/>
            <p:cNvSpPr/>
            <p:nvPr/>
          </p:nvSpPr>
          <p:spPr bwMode="auto">
            <a:xfrm>
              <a:off x="6997" y="3361"/>
              <a:ext cx="8" cy="34"/>
            </a:xfrm>
            <a:custGeom>
              <a:avLst/>
              <a:gdLst>
                <a:gd name="T0" fmla="*/ 2 w 6"/>
                <a:gd name="T1" fmla="*/ 3 h 28"/>
                <a:gd name="T2" fmla="*/ 0 w 6"/>
                <a:gd name="T3" fmla="*/ 25 h 28"/>
                <a:gd name="T4" fmla="*/ 4 w 6"/>
                <a:gd name="T5" fmla="*/ 25 h 28"/>
                <a:gd name="T6" fmla="*/ 6 w 6"/>
                <a:gd name="T7" fmla="*/ 3 h 28"/>
                <a:gd name="T8" fmla="*/ 2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2" y="3"/>
                  </a:moveTo>
                  <a:cubicBezTo>
                    <a:pt x="1" y="10"/>
                    <a:pt x="1" y="18"/>
                    <a:pt x="0" y="25"/>
                  </a:cubicBezTo>
                  <a:cubicBezTo>
                    <a:pt x="0" y="28"/>
                    <a:pt x="3" y="28"/>
                    <a:pt x="4" y="25"/>
                  </a:cubicBezTo>
                  <a:cubicBezTo>
                    <a:pt x="5" y="18"/>
                    <a:pt x="5" y="10"/>
                    <a:pt x="6" y="3"/>
                  </a:cubicBezTo>
                  <a:cubicBezTo>
                    <a:pt x="6" y="0"/>
                    <a:pt x="2" y="0"/>
                    <a:pt x="2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9" name="Freeform 1583"/>
            <p:cNvSpPr/>
            <p:nvPr/>
          </p:nvSpPr>
          <p:spPr bwMode="auto">
            <a:xfrm>
              <a:off x="6998" y="3366"/>
              <a:ext cx="15" cy="37"/>
            </a:xfrm>
            <a:custGeom>
              <a:avLst/>
              <a:gdLst>
                <a:gd name="T0" fmla="*/ 7 w 12"/>
                <a:gd name="T1" fmla="*/ 3 h 31"/>
                <a:gd name="T2" fmla="*/ 1 w 12"/>
                <a:gd name="T3" fmla="*/ 26 h 31"/>
                <a:gd name="T4" fmla="*/ 5 w 12"/>
                <a:gd name="T5" fmla="*/ 28 h 31"/>
                <a:gd name="T6" fmla="*/ 11 w 12"/>
                <a:gd name="T7" fmla="*/ 5 h 31"/>
                <a:gd name="T8" fmla="*/ 7 w 12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1">
                  <a:moveTo>
                    <a:pt x="7" y="3"/>
                  </a:moveTo>
                  <a:cubicBezTo>
                    <a:pt x="4" y="10"/>
                    <a:pt x="5" y="19"/>
                    <a:pt x="1" y="26"/>
                  </a:cubicBezTo>
                  <a:cubicBezTo>
                    <a:pt x="0" y="29"/>
                    <a:pt x="3" y="31"/>
                    <a:pt x="5" y="28"/>
                  </a:cubicBezTo>
                  <a:cubicBezTo>
                    <a:pt x="9" y="21"/>
                    <a:pt x="7" y="12"/>
                    <a:pt x="11" y="5"/>
                  </a:cubicBezTo>
                  <a:cubicBezTo>
                    <a:pt x="12" y="2"/>
                    <a:pt x="8" y="0"/>
                    <a:pt x="7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0" name="Freeform 1584"/>
            <p:cNvSpPr/>
            <p:nvPr/>
          </p:nvSpPr>
          <p:spPr bwMode="auto">
            <a:xfrm>
              <a:off x="7003" y="3381"/>
              <a:ext cx="14" cy="33"/>
            </a:xfrm>
            <a:custGeom>
              <a:avLst/>
              <a:gdLst>
                <a:gd name="T0" fmla="*/ 7 w 11"/>
                <a:gd name="T1" fmla="*/ 2 h 27"/>
                <a:gd name="T2" fmla="*/ 4 w 11"/>
                <a:gd name="T3" fmla="*/ 14 h 27"/>
                <a:gd name="T4" fmla="*/ 2 w 11"/>
                <a:gd name="T5" fmla="*/ 24 h 27"/>
                <a:gd name="T6" fmla="*/ 5 w 11"/>
                <a:gd name="T7" fmla="*/ 22 h 27"/>
                <a:gd name="T8" fmla="*/ 6 w 11"/>
                <a:gd name="T9" fmla="*/ 20 h 27"/>
                <a:gd name="T10" fmla="*/ 8 w 11"/>
                <a:gd name="T11" fmla="*/ 13 h 27"/>
                <a:gd name="T12" fmla="*/ 11 w 11"/>
                <a:gd name="T13" fmla="*/ 3 h 27"/>
                <a:gd name="T14" fmla="*/ 7 w 11"/>
                <a:gd name="T1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7">
                  <a:moveTo>
                    <a:pt x="7" y="2"/>
                  </a:moveTo>
                  <a:cubicBezTo>
                    <a:pt x="6" y="6"/>
                    <a:pt x="5" y="10"/>
                    <a:pt x="4" y="14"/>
                  </a:cubicBezTo>
                  <a:cubicBezTo>
                    <a:pt x="3" y="16"/>
                    <a:pt x="0" y="22"/>
                    <a:pt x="2" y="24"/>
                  </a:cubicBezTo>
                  <a:cubicBezTo>
                    <a:pt x="3" y="27"/>
                    <a:pt x="6" y="25"/>
                    <a:pt x="5" y="22"/>
                  </a:cubicBezTo>
                  <a:cubicBezTo>
                    <a:pt x="6" y="24"/>
                    <a:pt x="6" y="21"/>
                    <a:pt x="6" y="20"/>
                  </a:cubicBezTo>
                  <a:cubicBezTo>
                    <a:pt x="7" y="18"/>
                    <a:pt x="7" y="15"/>
                    <a:pt x="8" y="13"/>
                  </a:cubicBezTo>
                  <a:cubicBezTo>
                    <a:pt x="9" y="10"/>
                    <a:pt x="10" y="7"/>
                    <a:pt x="11" y="3"/>
                  </a:cubicBezTo>
                  <a:cubicBezTo>
                    <a:pt x="11" y="1"/>
                    <a:pt x="7" y="0"/>
                    <a:pt x="7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1" name="Freeform 1585"/>
            <p:cNvSpPr/>
            <p:nvPr/>
          </p:nvSpPr>
          <p:spPr bwMode="auto">
            <a:xfrm>
              <a:off x="7008" y="3392"/>
              <a:ext cx="17" cy="39"/>
            </a:xfrm>
            <a:custGeom>
              <a:avLst/>
              <a:gdLst>
                <a:gd name="T0" fmla="*/ 9 w 14"/>
                <a:gd name="T1" fmla="*/ 2 h 32"/>
                <a:gd name="T2" fmla="*/ 4 w 14"/>
                <a:gd name="T3" fmla="*/ 16 h 32"/>
                <a:gd name="T4" fmla="*/ 3 w 14"/>
                <a:gd name="T5" fmla="*/ 30 h 32"/>
                <a:gd name="T6" fmla="*/ 6 w 14"/>
                <a:gd name="T7" fmla="*/ 27 h 32"/>
                <a:gd name="T8" fmla="*/ 8 w 14"/>
                <a:gd name="T9" fmla="*/ 15 h 32"/>
                <a:gd name="T10" fmla="*/ 13 w 14"/>
                <a:gd name="T11" fmla="*/ 3 h 32"/>
                <a:gd name="T12" fmla="*/ 9 w 14"/>
                <a:gd name="T13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32">
                  <a:moveTo>
                    <a:pt x="9" y="2"/>
                  </a:moveTo>
                  <a:cubicBezTo>
                    <a:pt x="7" y="7"/>
                    <a:pt x="5" y="11"/>
                    <a:pt x="4" y="16"/>
                  </a:cubicBezTo>
                  <a:cubicBezTo>
                    <a:pt x="3" y="20"/>
                    <a:pt x="0" y="26"/>
                    <a:pt x="3" y="30"/>
                  </a:cubicBezTo>
                  <a:cubicBezTo>
                    <a:pt x="4" y="32"/>
                    <a:pt x="8" y="30"/>
                    <a:pt x="6" y="27"/>
                  </a:cubicBezTo>
                  <a:cubicBezTo>
                    <a:pt x="4" y="24"/>
                    <a:pt x="7" y="18"/>
                    <a:pt x="8" y="15"/>
                  </a:cubicBezTo>
                  <a:cubicBezTo>
                    <a:pt x="9" y="11"/>
                    <a:pt x="11" y="7"/>
                    <a:pt x="13" y="3"/>
                  </a:cubicBezTo>
                  <a:cubicBezTo>
                    <a:pt x="14" y="1"/>
                    <a:pt x="10" y="0"/>
                    <a:pt x="9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2" name="Freeform 1586"/>
            <p:cNvSpPr/>
            <p:nvPr/>
          </p:nvSpPr>
          <p:spPr bwMode="auto">
            <a:xfrm>
              <a:off x="7006" y="3407"/>
              <a:ext cx="23" cy="40"/>
            </a:xfrm>
            <a:custGeom>
              <a:avLst/>
              <a:gdLst>
                <a:gd name="T0" fmla="*/ 14 w 19"/>
                <a:gd name="T1" fmla="*/ 3 h 33"/>
                <a:gd name="T2" fmla="*/ 1 w 19"/>
                <a:gd name="T3" fmla="*/ 29 h 33"/>
                <a:gd name="T4" fmla="*/ 5 w 19"/>
                <a:gd name="T5" fmla="*/ 30 h 33"/>
                <a:gd name="T6" fmla="*/ 18 w 19"/>
                <a:gd name="T7" fmla="*/ 5 h 33"/>
                <a:gd name="T8" fmla="*/ 14 w 19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3">
                  <a:moveTo>
                    <a:pt x="14" y="3"/>
                  </a:moveTo>
                  <a:cubicBezTo>
                    <a:pt x="10" y="11"/>
                    <a:pt x="3" y="19"/>
                    <a:pt x="1" y="29"/>
                  </a:cubicBezTo>
                  <a:cubicBezTo>
                    <a:pt x="0" y="32"/>
                    <a:pt x="4" y="33"/>
                    <a:pt x="5" y="30"/>
                  </a:cubicBezTo>
                  <a:cubicBezTo>
                    <a:pt x="6" y="20"/>
                    <a:pt x="13" y="13"/>
                    <a:pt x="18" y="5"/>
                  </a:cubicBezTo>
                  <a:cubicBezTo>
                    <a:pt x="19" y="2"/>
                    <a:pt x="16" y="0"/>
                    <a:pt x="14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3" name="Freeform 1587"/>
            <p:cNvSpPr/>
            <p:nvPr/>
          </p:nvSpPr>
          <p:spPr bwMode="auto">
            <a:xfrm>
              <a:off x="7005" y="3424"/>
              <a:ext cx="28" cy="34"/>
            </a:xfrm>
            <a:custGeom>
              <a:avLst/>
              <a:gdLst>
                <a:gd name="T0" fmla="*/ 18 w 23"/>
                <a:gd name="T1" fmla="*/ 3 h 28"/>
                <a:gd name="T2" fmla="*/ 11 w 23"/>
                <a:gd name="T3" fmla="*/ 15 h 28"/>
                <a:gd name="T4" fmla="*/ 2 w 23"/>
                <a:gd name="T5" fmla="*/ 24 h 28"/>
                <a:gd name="T6" fmla="*/ 5 w 23"/>
                <a:gd name="T7" fmla="*/ 26 h 28"/>
                <a:gd name="T8" fmla="*/ 14 w 23"/>
                <a:gd name="T9" fmla="*/ 18 h 28"/>
                <a:gd name="T10" fmla="*/ 21 w 23"/>
                <a:gd name="T11" fmla="*/ 4 h 28"/>
                <a:gd name="T12" fmla="*/ 18 w 23"/>
                <a:gd name="T13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8">
                  <a:moveTo>
                    <a:pt x="18" y="3"/>
                  </a:moveTo>
                  <a:cubicBezTo>
                    <a:pt x="16" y="7"/>
                    <a:pt x="14" y="11"/>
                    <a:pt x="11" y="15"/>
                  </a:cubicBezTo>
                  <a:cubicBezTo>
                    <a:pt x="9" y="18"/>
                    <a:pt x="5" y="21"/>
                    <a:pt x="2" y="24"/>
                  </a:cubicBezTo>
                  <a:cubicBezTo>
                    <a:pt x="0" y="25"/>
                    <a:pt x="3" y="28"/>
                    <a:pt x="5" y="26"/>
                  </a:cubicBezTo>
                  <a:cubicBezTo>
                    <a:pt x="8" y="24"/>
                    <a:pt x="12" y="21"/>
                    <a:pt x="14" y="18"/>
                  </a:cubicBezTo>
                  <a:cubicBezTo>
                    <a:pt x="18" y="13"/>
                    <a:pt x="20" y="9"/>
                    <a:pt x="21" y="4"/>
                  </a:cubicBezTo>
                  <a:cubicBezTo>
                    <a:pt x="23" y="1"/>
                    <a:pt x="18" y="0"/>
                    <a:pt x="18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4" name="Freeform 1588"/>
            <p:cNvSpPr/>
            <p:nvPr/>
          </p:nvSpPr>
          <p:spPr bwMode="auto">
            <a:xfrm>
              <a:off x="7009" y="3435"/>
              <a:ext cx="27" cy="34"/>
            </a:xfrm>
            <a:custGeom>
              <a:avLst/>
              <a:gdLst>
                <a:gd name="T0" fmla="*/ 17 w 22"/>
                <a:gd name="T1" fmla="*/ 1 h 28"/>
                <a:gd name="T2" fmla="*/ 1 w 22"/>
                <a:gd name="T3" fmla="*/ 24 h 28"/>
                <a:gd name="T4" fmla="*/ 4 w 22"/>
                <a:gd name="T5" fmla="*/ 25 h 28"/>
                <a:gd name="T6" fmla="*/ 20 w 22"/>
                <a:gd name="T7" fmla="*/ 4 h 28"/>
                <a:gd name="T8" fmla="*/ 17 w 22"/>
                <a:gd name="T9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8">
                  <a:moveTo>
                    <a:pt x="17" y="1"/>
                  </a:moveTo>
                  <a:cubicBezTo>
                    <a:pt x="11" y="8"/>
                    <a:pt x="2" y="15"/>
                    <a:pt x="1" y="24"/>
                  </a:cubicBezTo>
                  <a:cubicBezTo>
                    <a:pt x="0" y="27"/>
                    <a:pt x="4" y="28"/>
                    <a:pt x="4" y="25"/>
                  </a:cubicBezTo>
                  <a:cubicBezTo>
                    <a:pt x="6" y="17"/>
                    <a:pt x="14" y="11"/>
                    <a:pt x="20" y="4"/>
                  </a:cubicBezTo>
                  <a:cubicBezTo>
                    <a:pt x="22" y="2"/>
                    <a:pt x="18" y="0"/>
                    <a:pt x="17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5" name="Freeform 1589"/>
            <p:cNvSpPr/>
            <p:nvPr/>
          </p:nvSpPr>
          <p:spPr bwMode="auto">
            <a:xfrm>
              <a:off x="7014" y="3456"/>
              <a:ext cx="22" cy="24"/>
            </a:xfrm>
            <a:custGeom>
              <a:avLst/>
              <a:gdLst>
                <a:gd name="T0" fmla="*/ 13 w 18"/>
                <a:gd name="T1" fmla="*/ 2 h 20"/>
                <a:gd name="T2" fmla="*/ 1 w 18"/>
                <a:gd name="T3" fmla="*/ 15 h 20"/>
                <a:gd name="T4" fmla="*/ 2 w 18"/>
                <a:gd name="T5" fmla="*/ 18 h 20"/>
                <a:gd name="T6" fmla="*/ 3 w 18"/>
                <a:gd name="T7" fmla="*/ 19 h 20"/>
                <a:gd name="T8" fmla="*/ 4 w 18"/>
                <a:gd name="T9" fmla="*/ 15 h 20"/>
                <a:gd name="T10" fmla="*/ 4 w 18"/>
                <a:gd name="T11" fmla="*/ 14 h 20"/>
                <a:gd name="T12" fmla="*/ 4 w 18"/>
                <a:gd name="T13" fmla="*/ 18 h 20"/>
                <a:gd name="T14" fmla="*/ 16 w 18"/>
                <a:gd name="T15" fmla="*/ 4 h 20"/>
                <a:gd name="T16" fmla="*/ 13 w 18"/>
                <a:gd name="T1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0">
                  <a:moveTo>
                    <a:pt x="13" y="2"/>
                  </a:moveTo>
                  <a:cubicBezTo>
                    <a:pt x="9" y="6"/>
                    <a:pt x="5" y="11"/>
                    <a:pt x="1" y="15"/>
                  </a:cubicBezTo>
                  <a:cubicBezTo>
                    <a:pt x="0" y="16"/>
                    <a:pt x="1" y="17"/>
                    <a:pt x="2" y="18"/>
                  </a:cubicBezTo>
                  <a:cubicBezTo>
                    <a:pt x="2" y="18"/>
                    <a:pt x="3" y="19"/>
                    <a:pt x="3" y="19"/>
                  </a:cubicBezTo>
                  <a:cubicBezTo>
                    <a:pt x="6" y="20"/>
                    <a:pt x="7" y="16"/>
                    <a:pt x="4" y="15"/>
                  </a:cubicBezTo>
                  <a:cubicBezTo>
                    <a:pt x="4" y="15"/>
                    <a:pt x="4" y="15"/>
                    <a:pt x="4" y="14"/>
                  </a:cubicBezTo>
                  <a:cubicBezTo>
                    <a:pt x="4" y="16"/>
                    <a:pt x="4" y="17"/>
                    <a:pt x="4" y="18"/>
                  </a:cubicBezTo>
                  <a:cubicBezTo>
                    <a:pt x="9" y="14"/>
                    <a:pt x="13" y="9"/>
                    <a:pt x="16" y="4"/>
                  </a:cubicBezTo>
                  <a:cubicBezTo>
                    <a:pt x="18" y="2"/>
                    <a:pt x="14" y="0"/>
                    <a:pt x="13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6" name="Freeform 1590"/>
            <p:cNvSpPr/>
            <p:nvPr/>
          </p:nvSpPr>
          <p:spPr bwMode="auto">
            <a:xfrm>
              <a:off x="7018" y="3470"/>
              <a:ext cx="18" cy="22"/>
            </a:xfrm>
            <a:custGeom>
              <a:avLst/>
              <a:gdLst>
                <a:gd name="T0" fmla="*/ 10 w 15"/>
                <a:gd name="T1" fmla="*/ 2 h 18"/>
                <a:gd name="T2" fmla="*/ 1 w 15"/>
                <a:gd name="T3" fmla="*/ 13 h 18"/>
                <a:gd name="T4" fmla="*/ 5 w 15"/>
                <a:gd name="T5" fmla="*/ 16 h 18"/>
                <a:gd name="T6" fmla="*/ 13 w 15"/>
                <a:gd name="T7" fmla="*/ 4 h 18"/>
                <a:gd name="T8" fmla="*/ 10 w 15"/>
                <a:gd name="T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8">
                  <a:moveTo>
                    <a:pt x="10" y="2"/>
                  </a:moveTo>
                  <a:cubicBezTo>
                    <a:pt x="7" y="6"/>
                    <a:pt x="5" y="10"/>
                    <a:pt x="1" y="13"/>
                  </a:cubicBezTo>
                  <a:cubicBezTo>
                    <a:pt x="0" y="15"/>
                    <a:pt x="3" y="18"/>
                    <a:pt x="5" y="16"/>
                  </a:cubicBezTo>
                  <a:cubicBezTo>
                    <a:pt x="8" y="12"/>
                    <a:pt x="11" y="8"/>
                    <a:pt x="13" y="4"/>
                  </a:cubicBezTo>
                  <a:cubicBezTo>
                    <a:pt x="15" y="2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7" name="Freeform 1591"/>
            <p:cNvSpPr/>
            <p:nvPr/>
          </p:nvSpPr>
          <p:spPr bwMode="auto">
            <a:xfrm>
              <a:off x="7007" y="3269"/>
              <a:ext cx="12" cy="20"/>
            </a:xfrm>
            <a:custGeom>
              <a:avLst/>
              <a:gdLst>
                <a:gd name="T0" fmla="*/ 1 w 10"/>
                <a:gd name="T1" fmla="*/ 4 h 16"/>
                <a:gd name="T2" fmla="*/ 6 w 10"/>
                <a:gd name="T3" fmla="*/ 15 h 16"/>
                <a:gd name="T4" fmla="*/ 9 w 10"/>
                <a:gd name="T5" fmla="*/ 12 h 16"/>
                <a:gd name="T6" fmla="*/ 5 w 10"/>
                <a:gd name="T7" fmla="*/ 3 h 16"/>
                <a:gd name="T8" fmla="*/ 1 w 10"/>
                <a:gd name="T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6">
                  <a:moveTo>
                    <a:pt x="1" y="4"/>
                  </a:moveTo>
                  <a:cubicBezTo>
                    <a:pt x="2" y="7"/>
                    <a:pt x="3" y="12"/>
                    <a:pt x="6" y="15"/>
                  </a:cubicBezTo>
                  <a:cubicBezTo>
                    <a:pt x="8" y="16"/>
                    <a:pt x="10" y="13"/>
                    <a:pt x="9" y="12"/>
                  </a:cubicBezTo>
                  <a:cubicBezTo>
                    <a:pt x="6" y="10"/>
                    <a:pt x="6" y="6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8" name="Freeform 1592"/>
            <p:cNvSpPr/>
            <p:nvPr/>
          </p:nvSpPr>
          <p:spPr bwMode="auto">
            <a:xfrm>
              <a:off x="7003" y="3277"/>
              <a:ext cx="11" cy="18"/>
            </a:xfrm>
            <a:custGeom>
              <a:avLst/>
              <a:gdLst>
                <a:gd name="T0" fmla="*/ 1 w 9"/>
                <a:gd name="T1" fmla="*/ 4 h 15"/>
                <a:gd name="T2" fmla="*/ 4 w 9"/>
                <a:gd name="T3" fmla="*/ 13 h 15"/>
                <a:gd name="T4" fmla="*/ 8 w 9"/>
                <a:gd name="T5" fmla="*/ 12 h 15"/>
                <a:gd name="T6" fmla="*/ 5 w 9"/>
                <a:gd name="T7" fmla="*/ 3 h 15"/>
                <a:gd name="T8" fmla="*/ 1 w 9"/>
                <a:gd name="T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5">
                  <a:moveTo>
                    <a:pt x="1" y="4"/>
                  </a:moveTo>
                  <a:cubicBezTo>
                    <a:pt x="2" y="7"/>
                    <a:pt x="3" y="10"/>
                    <a:pt x="4" y="13"/>
                  </a:cubicBezTo>
                  <a:cubicBezTo>
                    <a:pt x="5" y="15"/>
                    <a:pt x="9" y="14"/>
                    <a:pt x="8" y="12"/>
                  </a:cubicBezTo>
                  <a:cubicBezTo>
                    <a:pt x="7" y="9"/>
                    <a:pt x="6" y="6"/>
                    <a:pt x="5" y="3"/>
                  </a:cubicBezTo>
                  <a:cubicBezTo>
                    <a:pt x="5" y="0"/>
                    <a:pt x="0" y="1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9" name="Freeform 1593"/>
            <p:cNvSpPr/>
            <p:nvPr/>
          </p:nvSpPr>
          <p:spPr bwMode="auto">
            <a:xfrm>
              <a:off x="6998" y="3284"/>
              <a:ext cx="9" cy="16"/>
            </a:xfrm>
            <a:custGeom>
              <a:avLst/>
              <a:gdLst>
                <a:gd name="T0" fmla="*/ 0 w 7"/>
                <a:gd name="T1" fmla="*/ 3 h 13"/>
                <a:gd name="T2" fmla="*/ 2 w 7"/>
                <a:gd name="T3" fmla="*/ 10 h 13"/>
                <a:gd name="T4" fmla="*/ 7 w 7"/>
                <a:gd name="T5" fmla="*/ 9 h 13"/>
                <a:gd name="T6" fmla="*/ 4 w 7"/>
                <a:gd name="T7" fmla="*/ 2 h 13"/>
                <a:gd name="T8" fmla="*/ 0 w 7"/>
                <a:gd name="T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0" y="3"/>
                  </a:moveTo>
                  <a:cubicBezTo>
                    <a:pt x="1" y="6"/>
                    <a:pt x="2" y="8"/>
                    <a:pt x="2" y="10"/>
                  </a:cubicBezTo>
                  <a:cubicBezTo>
                    <a:pt x="3" y="13"/>
                    <a:pt x="7" y="12"/>
                    <a:pt x="7" y="9"/>
                  </a:cubicBezTo>
                  <a:cubicBezTo>
                    <a:pt x="6" y="7"/>
                    <a:pt x="5" y="4"/>
                    <a:pt x="4" y="2"/>
                  </a:cubicBezTo>
                  <a:cubicBezTo>
                    <a:pt x="4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0" name="Freeform 1594"/>
            <p:cNvSpPr/>
            <p:nvPr/>
          </p:nvSpPr>
          <p:spPr bwMode="auto">
            <a:xfrm>
              <a:off x="6995" y="3288"/>
              <a:ext cx="8" cy="17"/>
            </a:xfrm>
            <a:custGeom>
              <a:avLst/>
              <a:gdLst>
                <a:gd name="T0" fmla="*/ 0 w 7"/>
                <a:gd name="T1" fmla="*/ 4 h 14"/>
                <a:gd name="T2" fmla="*/ 3 w 7"/>
                <a:gd name="T3" fmla="*/ 12 h 14"/>
                <a:gd name="T4" fmla="*/ 7 w 7"/>
                <a:gd name="T5" fmla="*/ 11 h 14"/>
                <a:gd name="T6" fmla="*/ 5 w 7"/>
                <a:gd name="T7" fmla="*/ 2 h 14"/>
                <a:gd name="T8" fmla="*/ 0 w 7"/>
                <a:gd name="T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4">
                  <a:moveTo>
                    <a:pt x="0" y="4"/>
                  </a:moveTo>
                  <a:cubicBezTo>
                    <a:pt x="1" y="6"/>
                    <a:pt x="2" y="9"/>
                    <a:pt x="3" y="12"/>
                  </a:cubicBezTo>
                  <a:cubicBezTo>
                    <a:pt x="4" y="14"/>
                    <a:pt x="7" y="13"/>
                    <a:pt x="7" y="11"/>
                  </a:cubicBezTo>
                  <a:cubicBezTo>
                    <a:pt x="6" y="8"/>
                    <a:pt x="5" y="5"/>
                    <a:pt x="5" y="2"/>
                  </a:cubicBezTo>
                  <a:cubicBezTo>
                    <a:pt x="4" y="0"/>
                    <a:pt x="0" y="1"/>
                    <a:pt x="0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1" name="Freeform 1595"/>
            <p:cNvSpPr/>
            <p:nvPr/>
          </p:nvSpPr>
          <p:spPr bwMode="auto">
            <a:xfrm>
              <a:off x="6797" y="3111"/>
              <a:ext cx="15" cy="34"/>
            </a:xfrm>
            <a:custGeom>
              <a:avLst/>
              <a:gdLst>
                <a:gd name="T0" fmla="*/ 2 w 12"/>
                <a:gd name="T1" fmla="*/ 2 h 28"/>
                <a:gd name="T2" fmla="*/ 2 w 12"/>
                <a:gd name="T3" fmla="*/ 24 h 28"/>
                <a:gd name="T4" fmla="*/ 5 w 12"/>
                <a:gd name="T5" fmla="*/ 26 h 28"/>
                <a:gd name="T6" fmla="*/ 6 w 12"/>
                <a:gd name="T7" fmla="*/ 2 h 28"/>
                <a:gd name="T8" fmla="*/ 2 w 12"/>
                <a:gd name="T9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2" y="2"/>
                  </a:moveTo>
                  <a:cubicBezTo>
                    <a:pt x="2" y="8"/>
                    <a:pt x="7" y="19"/>
                    <a:pt x="2" y="24"/>
                  </a:cubicBezTo>
                  <a:cubicBezTo>
                    <a:pt x="0" y="25"/>
                    <a:pt x="3" y="28"/>
                    <a:pt x="5" y="26"/>
                  </a:cubicBezTo>
                  <a:cubicBezTo>
                    <a:pt x="12" y="21"/>
                    <a:pt x="6" y="10"/>
                    <a:pt x="6" y="2"/>
                  </a:cubicBezTo>
                  <a:cubicBezTo>
                    <a:pt x="6" y="0"/>
                    <a:pt x="1" y="0"/>
                    <a:pt x="2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2" name="Freeform 1596"/>
            <p:cNvSpPr/>
            <p:nvPr/>
          </p:nvSpPr>
          <p:spPr bwMode="auto">
            <a:xfrm>
              <a:off x="6804" y="3120"/>
              <a:ext cx="8" cy="24"/>
            </a:xfrm>
            <a:custGeom>
              <a:avLst/>
              <a:gdLst>
                <a:gd name="T0" fmla="*/ 1 w 7"/>
                <a:gd name="T1" fmla="*/ 3 h 19"/>
                <a:gd name="T2" fmla="*/ 2 w 7"/>
                <a:gd name="T3" fmla="*/ 8 h 19"/>
                <a:gd name="T4" fmla="*/ 3 w 7"/>
                <a:gd name="T5" fmla="*/ 12 h 19"/>
                <a:gd name="T6" fmla="*/ 1 w 7"/>
                <a:gd name="T7" fmla="*/ 17 h 19"/>
                <a:gd name="T8" fmla="*/ 5 w 7"/>
                <a:gd name="T9" fmla="*/ 15 h 19"/>
                <a:gd name="T10" fmla="*/ 6 w 7"/>
                <a:gd name="T11" fmla="*/ 14 h 19"/>
                <a:gd name="T12" fmla="*/ 7 w 7"/>
                <a:gd name="T13" fmla="*/ 11 h 19"/>
                <a:gd name="T14" fmla="*/ 4 w 7"/>
                <a:gd name="T15" fmla="*/ 2 h 19"/>
                <a:gd name="T16" fmla="*/ 1 w 7"/>
                <a:gd name="T1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9">
                  <a:moveTo>
                    <a:pt x="1" y="3"/>
                  </a:moveTo>
                  <a:cubicBezTo>
                    <a:pt x="1" y="5"/>
                    <a:pt x="2" y="6"/>
                    <a:pt x="2" y="8"/>
                  </a:cubicBezTo>
                  <a:cubicBezTo>
                    <a:pt x="3" y="8"/>
                    <a:pt x="3" y="11"/>
                    <a:pt x="3" y="12"/>
                  </a:cubicBezTo>
                  <a:cubicBezTo>
                    <a:pt x="1" y="14"/>
                    <a:pt x="1" y="15"/>
                    <a:pt x="1" y="17"/>
                  </a:cubicBezTo>
                  <a:cubicBezTo>
                    <a:pt x="2" y="19"/>
                    <a:pt x="6" y="18"/>
                    <a:pt x="5" y="15"/>
                  </a:cubicBezTo>
                  <a:cubicBezTo>
                    <a:pt x="5" y="15"/>
                    <a:pt x="6" y="14"/>
                    <a:pt x="6" y="14"/>
                  </a:cubicBezTo>
                  <a:cubicBezTo>
                    <a:pt x="7" y="13"/>
                    <a:pt x="7" y="12"/>
                    <a:pt x="7" y="11"/>
                  </a:cubicBezTo>
                  <a:cubicBezTo>
                    <a:pt x="7" y="8"/>
                    <a:pt x="6" y="5"/>
                    <a:pt x="4" y="2"/>
                  </a:cubicBezTo>
                  <a:cubicBezTo>
                    <a:pt x="3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3" name="Freeform 1597"/>
            <p:cNvSpPr/>
            <p:nvPr/>
          </p:nvSpPr>
          <p:spPr bwMode="auto">
            <a:xfrm>
              <a:off x="6813" y="3134"/>
              <a:ext cx="5" cy="15"/>
            </a:xfrm>
            <a:custGeom>
              <a:avLst/>
              <a:gdLst>
                <a:gd name="T0" fmla="*/ 0 w 4"/>
                <a:gd name="T1" fmla="*/ 3 h 12"/>
                <a:gd name="T2" fmla="*/ 0 w 4"/>
                <a:gd name="T3" fmla="*/ 9 h 12"/>
                <a:gd name="T4" fmla="*/ 4 w 4"/>
                <a:gd name="T5" fmla="*/ 9 h 12"/>
                <a:gd name="T6" fmla="*/ 4 w 4"/>
                <a:gd name="T7" fmla="*/ 3 h 12"/>
                <a:gd name="T8" fmla="*/ 0 w 4"/>
                <a:gd name="T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2">
                  <a:moveTo>
                    <a:pt x="0" y="3"/>
                  </a:moveTo>
                  <a:cubicBezTo>
                    <a:pt x="0" y="5"/>
                    <a:pt x="0" y="7"/>
                    <a:pt x="0" y="9"/>
                  </a:cubicBezTo>
                  <a:cubicBezTo>
                    <a:pt x="0" y="12"/>
                    <a:pt x="4" y="12"/>
                    <a:pt x="4" y="9"/>
                  </a:cubicBezTo>
                  <a:cubicBezTo>
                    <a:pt x="4" y="7"/>
                    <a:pt x="4" y="5"/>
                    <a:pt x="4" y="3"/>
                  </a:cubicBezTo>
                  <a:cubicBezTo>
                    <a:pt x="4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4" name="Freeform 1598"/>
            <p:cNvSpPr/>
            <p:nvPr/>
          </p:nvSpPr>
          <p:spPr bwMode="auto">
            <a:xfrm>
              <a:off x="7014" y="3220"/>
              <a:ext cx="13" cy="18"/>
            </a:xfrm>
            <a:custGeom>
              <a:avLst/>
              <a:gdLst>
                <a:gd name="T0" fmla="*/ 9 w 10"/>
                <a:gd name="T1" fmla="*/ 10 h 14"/>
                <a:gd name="T2" fmla="*/ 4 w 10"/>
                <a:gd name="T3" fmla="*/ 2 h 14"/>
                <a:gd name="T4" fmla="*/ 1 w 10"/>
                <a:gd name="T5" fmla="*/ 3 h 14"/>
                <a:gd name="T6" fmla="*/ 6 w 10"/>
                <a:gd name="T7" fmla="*/ 12 h 14"/>
                <a:gd name="T8" fmla="*/ 9 w 10"/>
                <a:gd name="T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4">
                  <a:moveTo>
                    <a:pt x="9" y="10"/>
                  </a:moveTo>
                  <a:cubicBezTo>
                    <a:pt x="7" y="8"/>
                    <a:pt x="6" y="5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2" y="7"/>
                    <a:pt x="3" y="10"/>
                    <a:pt x="6" y="12"/>
                  </a:cubicBezTo>
                  <a:cubicBezTo>
                    <a:pt x="8" y="14"/>
                    <a:pt x="10" y="12"/>
                    <a:pt x="9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5" name="Freeform 1599"/>
            <p:cNvSpPr/>
            <p:nvPr/>
          </p:nvSpPr>
          <p:spPr bwMode="auto">
            <a:xfrm>
              <a:off x="7022" y="3218"/>
              <a:ext cx="8" cy="17"/>
            </a:xfrm>
            <a:custGeom>
              <a:avLst/>
              <a:gdLst>
                <a:gd name="T0" fmla="*/ 7 w 7"/>
                <a:gd name="T1" fmla="*/ 10 h 14"/>
                <a:gd name="T2" fmla="*/ 4 w 7"/>
                <a:gd name="T3" fmla="*/ 3 h 14"/>
                <a:gd name="T4" fmla="*/ 0 w 7"/>
                <a:gd name="T5" fmla="*/ 3 h 14"/>
                <a:gd name="T6" fmla="*/ 3 w 7"/>
                <a:gd name="T7" fmla="*/ 11 h 14"/>
                <a:gd name="T8" fmla="*/ 7 w 7"/>
                <a:gd name="T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4">
                  <a:moveTo>
                    <a:pt x="7" y="10"/>
                  </a:moveTo>
                  <a:cubicBezTo>
                    <a:pt x="6" y="8"/>
                    <a:pt x="4" y="5"/>
                    <a:pt x="4" y="3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6"/>
                    <a:pt x="2" y="8"/>
                    <a:pt x="3" y="11"/>
                  </a:cubicBezTo>
                  <a:cubicBezTo>
                    <a:pt x="3" y="14"/>
                    <a:pt x="7" y="13"/>
                    <a:pt x="7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6" name="Freeform 1600"/>
            <p:cNvSpPr/>
            <p:nvPr/>
          </p:nvSpPr>
          <p:spPr bwMode="auto">
            <a:xfrm>
              <a:off x="7027" y="3211"/>
              <a:ext cx="13" cy="18"/>
            </a:xfrm>
            <a:custGeom>
              <a:avLst/>
              <a:gdLst>
                <a:gd name="T0" fmla="*/ 9 w 11"/>
                <a:gd name="T1" fmla="*/ 11 h 15"/>
                <a:gd name="T2" fmla="*/ 5 w 11"/>
                <a:gd name="T3" fmla="*/ 3 h 15"/>
                <a:gd name="T4" fmla="*/ 2 w 11"/>
                <a:gd name="T5" fmla="*/ 5 h 15"/>
                <a:gd name="T6" fmla="*/ 6 w 11"/>
                <a:gd name="T7" fmla="*/ 13 h 15"/>
                <a:gd name="T8" fmla="*/ 9 w 11"/>
                <a:gd name="T9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5">
                  <a:moveTo>
                    <a:pt x="9" y="11"/>
                  </a:moveTo>
                  <a:cubicBezTo>
                    <a:pt x="8" y="8"/>
                    <a:pt x="7" y="5"/>
                    <a:pt x="5" y="3"/>
                  </a:cubicBezTo>
                  <a:cubicBezTo>
                    <a:pt x="4" y="0"/>
                    <a:pt x="0" y="2"/>
                    <a:pt x="2" y="5"/>
                  </a:cubicBezTo>
                  <a:cubicBezTo>
                    <a:pt x="3" y="7"/>
                    <a:pt x="5" y="10"/>
                    <a:pt x="6" y="13"/>
                  </a:cubicBezTo>
                  <a:cubicBezTo>
                    <a:pt x="7" y="15"/>
                    <a:pt x="11" y="13"/>
                    <a:pt x="9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7" name="Freeform 1601"/>
            <p:cNvSpPr/>
            <p:nvPr/>
          </p:nvSpPr>
          <p:spPr bwMode="auto">
            <a:xfrm>
              <a:off x="7022" y="3218"/>
              <a:ext cx="12" cy="12"/>
            </a:xfrm>
            <a:custGeom>
              <a:avLst/>
              <a:gdLst>
                <a:gd name="T0" fmla="*/ 9 w 10"/>
                <a:gd name="T1" fmla="*/ 6 h 10"/>
                <a:gd name="T2" fmla="*/ 4 w 10"/>
                <a:gd name="T3" fmla="*/ 2 h 10"/>
                <a:gd name="T4" fmla="*/ 2 w 10"/>
                <a:gd name="T5" fmla="*/ 4 h 10"/>
                <a:gd name="T6" fmla="*/ 5 w 10"/>
                <a:gd name="T7" fmla="*/ 8 h 10"/>
                <a:gd name="T8" fmla="*/ 9 w 10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9" y="6"/>
                  </a:moveTo>
                  <a:cubicBezTo>
                    <a:pt x="7" y="4"/>
                    <a:pt x="6" y="3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3" y="5"/>
                    <a:pt x="4" y="7"/>
                    <a:pt x="5" y="8"/>
                  </a:cubicBezTo>
                  <a:cubicBezTo>
                    <a:pt x="7" y="10"/>
                    <a:pt x="10" y="8"/>
                    <a:pt x="9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8" name="Freeform 1602"/>
            <p:cNvSpPr/>
            <p:nvPr/>
          </p:nvSpPr>
          <p:spPr bwMode="auto">
            <a:xfrm>
              <a:off x="2521" y="2967"/>
              <a:ext cx="6" cy="5"/>
            </a:xfrm>
            <a:custGeom>
              <a:avLst/>
              <a:gdLst>
                <a:gd name="T0" fmla="*/ 2 w 5"/>
                <a:gd name="T1" fmla="*/ 4 h 4"/>
                <a:gd name="T2" fmla="*/ 3 w 5"/>
                <a:gd name="T3" fmla="*/ 1 h 4"/>
                <a:gd name="T4" fmla="*/ 2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4" y="4"/>
                    <a:pt x="5" y="1"/>
                    <a:pt x="3" y="1"/>
                  </a:cubicBezTo>
                  <a:cubicBezTo>
                    <a:pt x="1" y="0"/>
                    <a:pt x="0" y="3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9" name="Freeform 1603"/>
            <p:cNvSpPr/>
            <p:nvPr/>
          </p:nvSpPr>
          <p:spPr bwMode="auto">
            <a:xfrm>
              <a:off x="1939" y="2543"/>
              <a:ext cx="425" cy="402"/>
            </a:xfrm>
            <a:custGeom>
              <a:avLst/>
              <a:gdLst>
                <a:gd name="T0" fmla="*/ 118 w 349"/>
                <a:gd name="T1" fmla="*/ 18 h 330"/>
                <a:gd name="T2" fmla="*/ 18 w 349"/>
                <a:gd name="T3" fmla="*/ 106 h 330"/>
                <a:gd name="T4" fmla="*/ 37 w 349"/>
                <a:gd name="T5" fmla="*/ 253 h 330"/>
                <a:gd name="T6" fmla="*/ 112 w 349"/>
                <a:gd name="T7" fmla="*/ 316 h 330"/>
                <a:gd name="T8" fmla="*/ 207 w 349"/>
                <a:gd name="T9" fmla="*/ 324 h 330"/>
                <a:gd name="T10" fmla="*/ 289 w 349"/>
                <a:gd name="T11" fmla="*/ 290 h 330"/>
                <a:gd name="T12" fmla="*/ 340 w 349"/>
                <a:gd name="T13" fmla="*/ 202 h 330"/>
                <a:gd name="T14" fmla="*/ 331 w 349"/>
                <a:gd name="T15" fmla="*/ 86 h 330"/>
                <a:gd name="T16" fmla="*/ 263 w 349"/>
                <a:gd name="T17" fmla="*/ 22 h 330"/>
                <a:gd name="T18" fmla="*/ 164 w 349"/>
                <a:gd name="T19" fmla="*/ 1 h 330"/>
                <a:gd name="T20" fmla="*/ 68 w 349"/>
                <a:gd name="T21" fmla="*/ 46 h 330"/>
                <a:gd name="T22" fmla="*/ 70 w 349"/>
                <a:gd name="T23" fmla="*/ 48 h 330"/>
                <a:gd name="T24" fmla="*/ 168 w 349"/>
                <a:gd name="T25" fmla="*/ 4 h 330"/>
                <a:gd name="T26" fmla="*/ 262 w 349"/>
                <a:gd name="T27" fmla="*/ 24 h 330"/>
                <a:gd name="T28" fmla="*/ 329 w 349"/>
                <a:gd name="T29" fmla="*/ 90 h 330"/>
                <a:gd name="T30" fmla="*/ 336 w 349"/>
                <a:gd name="T31" fmla="*/ 206 h 330"/>
                <a:gd name="T32" fmla="*/ 269 w 349"/>
                <a:gd name="T33" fmla="*/ 300 h 330"/>
                <a:gd name="T34" fmla="*/ 223 w 349"/>
                <a:gd name="T35" fmla="*/ 316 h 330"/>
                <a:gd name="T36" fmla="*/ 163 w 349"/>
                <a:gd name="T37" fmla="*/ 325 h 330"/>
                <a:gd name="T38" fmla="*/ 12 w 349"/>
                <a:gd name="T39" fmla="*/ 186 h 330"/>
                <a:gd name="T40" fmla="*/ 118 w 349"/>
                <a:gd name="T41" fmla="*/ 21 h 330"/>
                <a:gd name="T42" fmla="*/ 118 w 349"/>
                <a:gd name="T43" fmla="*/ 18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49" h="330">
                  <a:moveTo>
                    <a:pt x="118" y="18"/>
                  </a:moveTo>
                  <a:cubicBezTo>
                    <a:pt x="70" y="25"/>
                    <a:pt x="34" y="62"/>
                    <a:pt x="18" y="106"/>
                  </a:cubicBezTo>
                  <a:cubicBezTo>
                    <a:pt x="0" y="157"/>
                    <a:pt x="6" y="209"/>
                    <a:pt x="37" y="253"/>
                  </a:cubicBezTo>
                  <a:cubicBezTo>
                    <a:pt x="56" y="279"/>
                    <a:pt x="82" y="302"/>
                    <a:pt x="112" y="316"/>
                  </a:cubicBezTo>
                  <a:cubicBezTo>
                    <a:pt x="142" y="330"/>
                    <a:pt x="174" y="330"/>
                    <a:pt x="207" y="324"/>
                  </a:cubicBezTo>
                  <a:cubicBezTo>
                    <a:pt x="235" y="318"/>
                    <a:pt x="266" y="310"/>
                    <a:pt x="289" y="290"/>
                  </a:cubicBezTo>
                  <a:cubicBezTo>
                    <a:pt x="314" y="267"/>
                    <a:pt x="332" y="236"/>
                    <a:pt x="340" y="202"/>
                  </a:cubicBezTo>
                  <a:cubicBezTo>
                    <a:pt x="349" y="165"/>
                    <a:pt x="346" y="121"/>
                    <a:pt x="331" y="86"/>
                  </a:cubicBezTo>
                  <a:cubicBezTo>
                    <a:pt x="317" y="56"/>
                    <a:pt x="292" y="35"/>
                    <a:pt x="263" y="22"/>
                  </a:cubicBezTo>
                  <a:cubicBezTo>
                    <a:pt x="233" y="7"/>
                    <a:pt x="197" y="0"/>
                    <a:pt x="164" y="1"/>
                  </a:cubicBezTo>
                  <a:cubicBezTo>
                    <a:pt x="127" y="3"/>
                    <a:pt x="94" y="22"/>
                    <a:pt x="68" y="46"/>
                  </a:cubicBezTo>
                  <a:cubicBezTo>
                    <a:pt x="66" y="47"/>
                    <a:pt x="68" y="49"/>
                    <a:pt x="70" y="48"/>
                  </a:cubicBezTo>
                  <a:cubicBezTo>
                    <a:pt x="98" y="23"/>
                    <a:pt x="130" y="6"/>
                    <a:pt x="168" y="4"/>
                  </a:cubicBezTo>
                  <a:cubicBezTo>
                    <a:pt x="200" y="3"/>
                    <a:pt x="233" y="11"/>
                    <a:pt x="262" y="24"/>
                  </a:cubicBezTo>
                  <a:cubicBezTo>
                    <a:pt x="291" y="38"/>
                    <a:pt x="315" y="60"/>
                    <a:pt x="329" y="90"/>
                  </a:cubicBezTo>
                  <a:cubicBezTo>
                    <a:pt x="345" y="125"/>
                    <a:pt x="345" y="170"/>
                    <a:pt x="336" y="206"/>
                  </a:cubicBezTo>
                  <a:cubicBezTo>
                    <a:pt x="327" y="242"/>
                    <a:pt x="302" y="281"/>
                    <a:pt x="269" y="300"/>
                  </a:cubicBezTo>
                  <a:cubicBezTo>
                    <a:pt x="255" y="308"/>
                    <a:pt x="238" y="312"/>
                    <a:pt x="223" y="316"/>
                  </a:cubicBezTo>
                  <a:cubicBezTo>
                    <a:pt x="203" y="322"/>
                    <a:pt x="184" y="325"/>
                    <a:pt x="163" y="325"/>
                  </a:cubicBezTo>
                  <a:cubicBezTo>
                    <a:pt x="92" y="324"/>
                    <a:pt x="22" y="255"/>
                    <a:pt x="12" y="186"/>
                  </a:cubicBezTo>
                  <a:cubicBezTo>
                    <a:pt x="2" y="117"/>
                    <a:pt x="44" y="33"/>
                    <a:pt x="118" y="21"/>
                  </a:cubicBezTo>
                  <a:cubicBezTo>
                    <a:pt x="120" y="21"/>
                    <a:pt x="120" y="18"/>
                    <a:pt x="118" y="1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0" name="Freeform 1604"/>
            <p:cNvSpPr/>
            <p:nvPr/>
          </p:nvSpPr>
          <p:spPr bwMode="auto">
            <a:xfrm>
              <a:off x="1845" y="2446"/>
              <a:ext cx="613" cy="592"/>
            </a:xfrm>
            <a:custGeom>
              <a:avLst/>
              <a:gdLst>
                <a:gd name="T0" fmla="*/ 125 w 503"/>
                <a:gd name="T1" fmla="*/ 68 h 485"/>
                <a:gd name="T2" fmla="*/ 107 w 503"/>
                <a:gd name="T3" fmla="*/ 92 h 485"/>
                <a:gd name="T4" fmla="*/ 81 w 503"/>
                <a:gd name="T5" fmla="*/ 73 h 485"/>
                <a:gd name="T6" fmla="*/ 38 w 503"/>
                <a:gd name="T7" fmla="*/ 149 h 485"/>
                <a:gd name="T8" fmla="*/ 49 w 503"/>
                <a:gd name="T9" fmla="*/ 188 h 485"/>
                <a:gd name="T10" fmla="*/ 33 w 503"/>
                <a:gd name="T11" fmla="*/ 251 h 485"/>
                <a:gd name="T12" fmla="*/ 2 w 503"/>
                <a:gd name="T13" fmla="*/ 277 h 485"/>
                <a:gd name="T14" fmla="*/ 62 w 503"/>
                <a:gd name="T15" fmla="*/ 366 h 485"/>
                <a:gd name="T16" fmla="*/ 103 w 503"/>
                <a:gd name="T17" fmla="*/ 369 h 485"/>
                <a:gd name="T18" fmla="*/ 144 w 503"/>
                <a:gd name="T19" fmla="*/ 419 h 485"/>
                <a:gd name="T20" fmla="*/ 152 w 503"/>
                <a:gd name="T21" fmla="*/ 439 h 485"/>
                <a:gd name="T22" fmla="*/ 143 w 503"/>
                <a:gd name="T23" fmla="*/ 456 h 485"/>
                <a:gd name="T24" fmla="*/ 256 w 503"/>
                <a:gd name="T25" fmla="*/ 466 h 485"/>
                <a:gd name="T26" fmla="*/ 278 w 503"/>
                <a:gd name="T27" fmla="*/ 440 h 485"/>
                <a:gd name="T28" fmla="*/ 355 w 503"/>
                <a:gd name="T29" fmla="*/ 427 h 485"/>
                <a:gd name="T30" fmla="*/ 463 w 503"/>
                <a:gd name="T31" fmla="*/ 383 h 485"/>
                <a:gd name="T32" fmla="*/ 453 w 503"/>
                <a:gd name="T33" fmla="*/ 297 h 485"/>
                <a:gd name="T34" fmla="*/ 466 w 503"/>
                <a:gd name="T35" fmla="*/ 231 h 485"/>
                <a:gd name="T36" fmla="*/ 503 w 503"/>
                <a:gd name="T37" fmla="*/ 208 h 485"/>
                <a:gd name="T38" fmla="*/ 455 w 503"/>
                <a:gd name="T39" fmla="*/ 113 h 485"/>
                <a:gd name="T40" fmla="*/ 430 w 503"/>
                <a:gd name="T41" fmla="*/ 123 h 485"/>
                <a:gd name="T42" fmla="*/ 393 w 503"/>
                <a:gd name="T43" fmla="*/ 87 h 485"/>
                <a:gd name="T44" fmla="*/ 368 w 503"/>
                <a:gd name="T45" fmla="*/ 73 h 485"/>
                <a:gd name="T46" fmla="*/ 321 w 503"/>
                <a:gd name="T47" fmla="*/ 15 h 485"/>
                <a:gd name="T48" fmla="*/ 278 w 503"/>
                <a:gd name="T49" fmla="*/ 19 h 485"/>
                <a:gd name="T50" fmla="*/ 262 w 503"/>
                <a:gd name="T51" fmla="*/ 36 h 485"/>
                <a:gd name="T52" fmla="*/ 207 w 503"/>
                <a:gd name="T53" fmla="*/ 3 h 485"/>
                <a:gd name="T54" fmla="*/ 157 w 503"/>
                <a:gd name="T55" fmla="*/ 14 h 485"/>
                <a:gd name="T56" fmla="*/ 156 w 503"/>
                <a:gd name="T57" fmla="*/ 61 h 485"/>
                <a:gd name="T58" fmla="*/ 171 w 503"/>
                <a:gd name="T59" fmla="*/ 13 h 485"/>
                <a:gd name="T60" fmla="*/ 213 w 503"/>
                <a:gd name="T61" fmla="*/ 20 h 485"/>
                <a:gd name="T62" fmla="*/ 244 w 503"/>
                <a:gd name="T63" fmla="*/ 47 h 485"/>
                <a:gd name="T64" fmla="*/ 277 w 503"/>
                <a:gd name="T65" fmla="*/ 39 h 485"/>
                <a:gd name="T66" fmla="*/ 318 w 503"/>
                <a:gd name="T67" fmla="*/ 18 h 485"/>
                <a:gd name="T68" fmla="*/ 368 w 503"/>
                <a:gd name="T69" fmla="*/ 56 h 485"/>
                <a:gd name="T70" fmla="*/ 395 w 503"/>
                <a:gd name="T71" fmla="*/ 92 h 485"/>
                <a:gd name="T72" fmla="*/ 427 w 503"/>
                <a:gd name="T73" fmla="*/ 127 h 485"/>
                <a:gd name="T74" fmla="*/ 461 w 503"/>
                <a:gd name="T75" fmla="*/ 126 h 485"/>
                <a:gd name="T76" fmla="*/ 498 w 503"/>
                <a:gd name="T77" fmla="*/ 200 h 485"/>
                <a:gd name="T78" fmla="*/ 454 w 503"/>
                <a:gd name="T79" fmla="*/ 268 h 485"/>
                <a:gd name="T80" fmla="*/ 426 w 503"/>
                <a:gd name="T81" fmla="*/ 346 h 485"/>
                <a:gd name="T82" fmla="*/ 451 w 503"/>
                <a:gd name="T83" fmla="*/ 364 h 485"/>
                <a:gd name="T84" fmla="*/ 410 w 503"/>
                <a:gd name="T85" fmla="*/ 428 h 485"/>
                <a:gd name="T86" fmla="*/ 358 w 503"/>
                <a:gd name="T87" fmla="*/ 424 h 485"/>
                <a:gd name="T88" fmla="*/ 318 w 503"/>
                <a:gd name="T89" fmla="*/ 431 h 485"/>
                <a:gd name="T90" fmla="*/ 252 w 503"/>
                <a:gd name="T91" fmla="*/ 466 h 485"/>
                <a:gd name="T92" fmla="*/ 186 w 503"/>
                <a:gd name="T93" fmla="*/ 470 h 485"/>
                <a:gd name="T94" fmla="*/ 160 w 503"/>
                <a:gd name="T95" fmla="*/ 424 h 485"/>
                <a:gd name="T96" fmla="*/ 106 w 503"/>
                <a:gd name="T97" fmla="*/ 367 h 485"/>
                <a:gd name="T98" fmla="*/ 35 w 503"/>
                <a:gd name="T99" fmla="*/ 354 h 485"/>
                <a:gd name="T100" fmla="*/ 5 w 503"/>
                <a:gd name="T101" fmla="*/ 274 h 485"/>
                <a:gd name="T102" fmla="*/ 48 w 503"/>
                <a:gd name="T103" fmla="*/ 250 h 485"/>
                <a:gd name="T104" fmla="*/ 54 w 503"/>
                <a:gd name="T105" fmla="*/ 153 h 485"/>
                <a:gd name="T106" fmla="*/ 59 w 503"/>
                <a:gd name="T107" fmla="*/ 100 h 485"/>
                <a:gd name="T108" fmla="*/ 105 w 503"/>
                <a:gd name="T109" fmla="*/ 95 h 485"/>
                <a:gd name="T110" fmla="*/ 162 w 503"/>
                <a:gd name="T111" fmla="*/ 51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03" h="485">
                  <a:moveTo>
                    <a:pt x="161" y="48"/>
                  </a:moveTo>
                  <a:cubicBezTo>
                    <a:pt x="148" y="53"/>
                    <a:pt x="136" y="59"/>
                    <a:pt x="125" y="68"/>
                  </a:cubicBezTo>
                  <a:cubicBezTo>
                    <a:pt x="120" y="73"/>
                    <a:pt x="115" y="78"/>
                    <a:pt x="112" y="83"/>
                  </a:cubicBezTo>
                  <a:cubicBezTo>
                    <a:pt x="111" y="85"/>
                    <a:pt x="106" y="90"/>
                    <a:pt x="107" y="92"/>
                  </a:cubicBezTo>
                  <a:cubicBezTo>
                    <a:pt x="105" y="90"/>
                    <a:pt x="103" y="87"/>
                    <a:pt x="101" y="85"/>
                  </a:cubicBezTo>
                  <a:cubicBezTo>
                    <a:pt x="98" y="81"/>
                    <a:pt x="88" y="70"/>
                    <a:pt x="81" y="73"/>
                  </a:cubicBezTo>
                  <a:cubicBezTo>
                    <a:pt x="70" y="78"/>
                    <a:pt x="64" y="90"/>
                    <a:pt x="56" y="98"/>
                  </a:cubicBezTo>
                  <a:cubicBezTo>
                    <a:pt x="45" y="109"/>
                    <a:pt x="15" y="135"/>
                    <a:pt x="38" y="149"/>
                  </a:cubicBezTo>
                  <a:cubicBezTo>
                    <a:pt x="44" y="153"/>
                    <a:pt x="51" y="155"/>
                    <a:pt x="57" y="159"/>
                  </a:cubicBezTo>
                  <a:cubicBezTo>
                    <a:pt x="65" y="166"/>
                    <a:pt x="52" y="182"/>
                    <a:pt x="49" y="188"/>
                  </a:cubicBezTo>
                  <a:cubicBezTo>
                    <a:pt x="42" y="202"/>
                    <a:pt x="44" y="222"/>
                    <a:pt x="44" y="237"/>
                  </a:cubicBezTo>
                  <a:cubicBezTo>
                    <a:pt x="44" y="248"/>
                    <a:pt x="42" y="248"/>
                    <a:pt x="33" y="251"/>
                  </a:cubicBezTo>
                  <a:cubicBezTo>
                    <a:pt x="26" y="253"/>
                    <a:pt x="18" y="255"/>
                    <a:pt x="12" y="259"/>
                  </a:cubicBezTo>
                  <a:cubicBezTo>
                    <a:pt x="3" y="263"/>
                    <a:pt x="0" y="267"/>
                    <a:pt x="2" y="277"/>
                  </a:cubicBezTo>
                  <a:cubicBezTo>
                    <a:pt x="7" y="306"/>
                    <a:pt x="18" y="339"/>
                    <a:pt x="37" y="362"/>
                  </a:cubicBezTo>
                  <a:cubicBezTo>
                    <a:pt x="44" y="370"/>
                    <a:pt x="53" y="370"/>
                    <a:pt x="62" y="366"/>
                  </a:cubicBezTo>
                  <a:cubicBezTo>
                    <a:pt x="66" y="365"/>
                    <a:pt x="70" y="362"/>
                    <a:pt x="74" y="360"/>
                  </a:cubicBezTo>
                  <a:cubicBezTo>
                    <a:pt x="86" y="352"/>
                    <a:pt x="96" y="358"/>
                    <a:pt x="103" y="369"/>
                  </a:cubicBezTo>
                  <a:cubicBezTo>
                    <a:pt x="112" y="380"/>
                    <a:pt x="116" y="392"/>
                    <a:pt x="126" y="402"/>
                  </a:cubicBezTo>
                  <a:cubicBezTo>
                    <a:pt x="132" y="408"/>
                    <a:pt x="138" y="414"/>
                    <a:pt x="144" y="419"/>
                  </a:cubicBezTo>
                  <a:cubicBezTo>
                    <a:pt x="146" y="420"/>
                    <a:pt x="149" y="421"/>
                    <a:pt x="151" y="423"/>
                  </a:cubicBezTo>
                  <a:cubicBezTo>
                    <a:pt x="158" y="427"/>
                    <a:pt x="156" y="433"/>
                    <a:pt x="152" y="439"/>
                  </a:cubicBezTo>
                  <a:cubicBezTo>
                    <a:pt x="149" y="444"/>
                    <a:pt x="146" y="449"/>
                    <a:pt x="142" y="453"/>
                  </a:cubicBezTo>
                  <a:cubicBezTo>
                    <a:pt x="142" y="454"/>
                    <a:pt x="142" y="455"/>
                    <a:pt x="143" y="456"/>
                  </a:cubicBezTo>
                  <a:cubicBezTo>
                    <a:pt x="174" y="472"/>
                    <a:pt x="213" y="485"/>
                    <a:pt x="247" y="478"/>
                  </a:cubicBezTo>
                  <a:cubicBezTo>
                    <a:pt x="254" y="477"/>
                    <a:pt x="256" y="472"/>
                    <a:pt x="256" y="466"/>
                  </a:cubicBezTo>
                  <a:cubicBezTo>
                    <a:pt x="255" y="461"/>
                    <a:pt x="254" y="456"/>
                    <a:pt x="254" y="451"/>
                  </a:cubicBezTo>
                  <a:cubicBezTo>
                    <a:pt x="256" y="440"/>
                    <a:pt x="270" y="440"/>
                    <a:pt x="278" y="440"/>
                  </a:cubicBezTo>
                  <a:cubicBezTo>
                    <a:pt x="289" y="439"/>
                    <a:pt x="300" y="440"/>
                    <a:pt x="311" y="438"/>
                  </a:cubicBezTo>
                  <a:cubicBezTo>
                    <a:pt x="323" y="436"/>
                    <a:pt x="348" y="408"/>
                    <a:pt x="355" y="427"/>
                  </a:cubicBezTo>
                  <a:cubicBezTo>
                    <a:pt x="367" y="455"/>
                    <a:pt x="394" y="443"/>
                    <a:pt x="412" y="430"/>
                  </a:cubicBezTo>
                  <a:cubicBezTo>
                    <a:pt x="430" y="419"/>
                    <a:pt x="455" y="403"/>
                    <a:pt x="463" y="383"/>
                  </a:cubicBezTo>
                  <a:cubicBezTo>
                    <a:pt x="469" y="369"/>
                    <a:pt x="441" y="348"/>
                    <a:pt x="430" y="345"/>
                  </a:cubicBezTo>
                  <a:cubicBezTo>
                    <a:pt x="429" y="345"/>
                    <a:pt x="451" y="302"/>
                    <a:pt x="453" y="297"/>
                  </a:cubicBezTo>
                  <a:cubicBezTo>
                    <a:pt x="458" y="285"/>
                    <a:pt x="457" y="270"/>
                    <a:pt x="457" y="257"/>
                  </a:cubicBezTo>
                  <a:cubicBezTo>
                    <a:pt x="457" y="247"/>
                    <a:pt x="458" y="237"/>
                    <a:pt x="466" y="231"/>
                  </a:cubicBezTo>
                  <a:cubicBezTo>
                    <a:pt x="472" y="227"/>
                    <a:pt x="480" y="225"/>
                    <a:pt x="486" y="222"/>
                  </a:cubicBezTo>
                  <a:cubicBezTo>
                    <a:pt x="493" y="220"/>
                    <a:pt x="503" y="216"/>
                    <a:pt x="503" y="208"/>
                  </a:cubicBezTo>
                  <a:cubicBezTo>
                    <a:pt x="502" y="194"/>
                    <a:pt x="495" y="180"/>
                    <a:pt x="489" y="167"/>
                  </a:cubicBezTo>
                  <a:cubicBezTo>
                    <a:pt x="480" y="148"/>
                    <a:pt x="468" y="130"/>
                    <a:pt x="455" y="113"/>
                  </a:cubicBezTo>
                  <a:cubicBezTo>
                    <a:pt x="455" y="112"/>
                    <a:pt x="454" y="112"/>
                    <a:pt x="453" y="112"/>
                  </a:cubicBezTo>
                  <a:cubicBezTo>
                    <a:pt x="446" y="117"/>
                    <a:pt x="438" y="120"/>
                    <a:pt x="430" y="123"/>
                  </a:cubicBezTo>
                  <a:cubicBezTo>
                    <a:pt x="426" y="124"/>
                    <a:pt x="421" y="110"/>
                    <a:pt x="420" y="108"/>
                  </a:cubicBezTo>
                  <a:cubicBezTo>
                    <a:pt x="414" y="99"/>
                    <a:pt x="404" y="91"/>
                    <a:pt x="393" y="87"/>
                  </a:cubicBezTo>
                  <a:cubicBezTo>
                    <a:pt x="388" y="85"/>
                    <a:pt x="382" y="84"/>
                    <a:pt x="376" y="83"/>
                  </a:cubicBezTo>
                  <a:cubicBezTo>
                    <a:pt x="369" y="82"/>
                    <a:pt x="367" y="81"/>
                    <a:pt x="368" y="73"/>
                  </a:cubicBezTo>
                  <a:cubicBezTo>
                    <a:pt x="369" y="63"/>
                    <a:pt x="376" y="51"/>
                    <a:pt x="372" y="40"/>
                  </a:cubicBezTo>
                  <a:cubicBezTo>
                    <a:pt x="366" y="24"/>
                    <a:pt x="336" y="19"/>
                    <a:pt x="321" y="15"/>
                  </a:cubicBezTo>
                  <a:cubicBezTo>
                    <a:pt x="312" y="13"/>
                    <a:pt x="299" y="4"/>
                    <a:pt x="289" y="5"/>
                  </a:cubicBezTo>
                  <a:cubicBezTo>
                    <a:pt x="281" y="6"/>
                    <a:pt x="280" y="12"/>
                    <a:pt x="278" y="19"/>
                  </a:cubicBezTo>
                  <a:cubicBezTo>
                    <a:pt x="277" y="24"/>
                    <a:pt x="276" y="29"/>
                    <a:pt x="275" y="34"/>
                  </a:cubicBezTo>
                  <a:cubicBezTo>
                    <a:pt x="274" y="38"/>
                    <a:pt x="266" y="36"/>
                    <a:pt x="262" y="36"/>
                  </a:cubicBezTo>
                  <a:cubicBezTo>
                    <a:pt x="250" y="38"/>
                    <a:pt x="240" y="50"/>
                    <a:pt x="226" y="44"/>
                  </a:cubicBezTo>
                  <a:cubicBezTo>
                    <a:pt x="212" y="38"/>
                    <a:pt x="220" y="12"/>
                    <a:pt x="207" y="3"/>
                  </a:cubicBezTo>
                  <a:cubicBezTo>
                    <a:pt x="202" y="0"/>
                    <a:pt x="195" y="2"/>
                    <a:pt x="191" y="3"/>
                  </a:cubicBezTo>
                  <a:cubicBezTo>
                    <a:pt x="179" y="6"/>
                    <a:pt x="168" y="10"/>
                    <a:pt x="157" y="14"/>
                  </a:cubicBezTo>
                  <a:cubicBezTo>
                    <a:pt x="131" y="25"/>
                    <a:pt x="148" y="43"/>
                    <a:pt x="153" y="62"/>
                  </a:cubicBezTo>
                  <a:cubicBezTo>
                    <a:pt x="154" y="64"/>
                    <a:pt x="157" y="63"/>
                    <a:pt x="156" y="61"/>
                  </a:cubicBezTo>
                  <a:cubicBezTo>
                    <a:pt x="154" y="52"/>
                    <a:pt x="149" y="44"/>
                    <a:pt x="146" y="35"/>
                  </a:cubicBezTo>
                  <a:cubicBezTo>
                    <a:pt x="141" y="21"/>
                    <a:pt x="162" y="16"/>
                    <a:pt x="171" y="13"/>
                  </a:cubicBezTo>
                  <a:cubicBezTo>
                    <a:pt x="180" y="9"/>
                    <a:pt x="189" y="6"/>
                    <a:pt x="198" y="5"/>
                  </a:cubicBezTo>
                  <a:cubicBezTo>
                    <a:pt x="208" y="4"/>
                    <a:pt x="211" y="12"/>
                    <a:pt x="213" y="20"/>
                  </a:cubicBezTo>
                  <a:cubicBezTo>
                    <a:pt x="215" y="30"/>
                    <a:pt x="216" y="43"/>
                    <a:pt x="227" y="48"/>
                  </a:cubicBezTo>
                  <a:cubicBezTo>
                    <a:pt x="232" y="50"/>
                    <a:pt x="239" y="49"/>
                    <a:pt x="244" y="47"/>
                  </a:cubicBezTo>
                  <a:cubicBezTo>
                    <a:pt x="255" y="43"/>
                    <a:pt x="263" y="37"/>
                    <a:pt x="275" y="41"/>
                  </a:cubicBezTo>
                  <a:cubicBezTo>
                    <a:pt x="276" y="41"/>
                    <a:pt x="277" y="40"/>
                    <a:pt x="277" y="39"/>
                  </a:cubicBezTo>
                  <a:cubicBezTo>
                    <a:pt x="280" y="30"/>
                    <a:pt x="280" y="21"/>
                    <a:pt x="284" y="12"/>
                  </a:cubicBezTo>
                  <a:cubicBezTo>
                    <a:pt x="287" y="3"/>
                    <a:pt x="311" y="16"/>
                    <a:pt x="318" y="18"/>
                  </a:cubicBezTo>
                  <a:cubicBezTo>
                    <a:pt x="328" y="20"/>
                    <a:pt x="338" y="23"/>
                    <a:pt x="348" y="26"/>
                  </a:cubicBezTo>
                  <a:cubicBezTo>
                    <a:pt x="362" y="32"/>
                    <a:pt x="372" y="39"/>
                    <a:pt x="368" y="56"/>
                  </a:cubicBezTo>
                  <a:cubicBezTo>
                    <a:pt x="367" y="60"/>
                    <a:pt x="358" y="83"/>
                    <a:pt x="368" y="85"/>
                  </a:cubicBezTo>
                  <a:cubicBezTo>
                    <a:pt x="377" y="87"/>
                    <a:pt x="386" y="87"/>
                    <a:pt x="395" y="92"/>
                  </a:cubicBezTo>
                  <a:cubicBezTo>
                    <a:pt x="410" y="98"/>
                    <a:pt x="420" y="112"/>
                    <a:pt x="424" y="126"/>
                  </a:cubicBezTo>
                  <a:cubicBezTo>
                    <a:pt x="425" y="127"/>
                    <a:pt x="426" y="128"/>
                    <a:pt x="427" y="127"/>
                  </a:cubicBezTo>
                  <a:cubicBezTo>
                    <a:pt x="433" y="125"/>
                    <a:pt x="440" y="122"/>
                    <a:pt x="447" y="120"/>
                  </a:cubicBezTo>
                  <a:cubicBezTo>
                    <a:pt x="455" y="116"/>
                    <a:pt x="456" y="119"/>
                    <a:pt x="461" y="126"/>
                  </a:cubicBezTo>
                  <a:cubicBezTo>
                    <a:pt x="469" y="138"/>
                    <a:pt x="477" y="151"/>
                    <a:pt x="484" y="165"/>
                  </a:cubicBezTo>
                  <a:cubicBezTo>
                    <a:pt x="490" y="176"/>
                    <a:pt x="495" y="188"/>
                    <a:pt x="498" y="200"/>
                  </a:cubicBezTo>
                  <a:cubicBezTo>
                    <a:pt x="503" y="218"/>
                    <a:pt x="482" y="220"/>
                    <a:pt x="470" y="225"/>
                  </a:cubicBezTo>
                  <a:cubicBezTo>
                    <a:pt x="452" y="233"/>
                    <a:pt x="454" y="252"/>
                    <a:pt x="454" y="268"/>
                  </a:cubicBezTo>
                  <a:cubicBezTo>
                    <a:pt x="453" y="284"/>
                    <a:pt x="451" y="297"/>
                    <a:pt x="443" y="311"/>
                  </a:cubicBezTo>
                  <a:cubicBezTo>
                    <a:pt x="436" y="323"/>
                    <a:pt x="429" y="333"/>
                    <a:pt x="426" y="346"/>
                  </a:cubicBezTo>
                  <a:cubicBezTo>
                    <a:pt x="426" y="347"/>
                    <a:pt x="426" y="348"/>
                    <a:pt x="427" y="348"/>
                  </a:cubicBezTo>
                  <a:cubicBezTo>
                    <a:pt x="437" y="350"/>
                    <a:pt x="444" y="357"/>
                    <a:pt x="451" y="364"/>
                  </a:cubicBezTo>
                  <a:cubicBezTo>
                    <a:pt x="460" y="373"/>
                    <a:pt x="463" y="381"/>
                    <a:pt x="454" y="392"/>
                  </a:cubicBezTo>
                  <a:cubicBezTo>
                    <a:pt x="442" y="406"/>
                    <a:pt x="426" y="417"/>
                    <a:pt x="410" y="428"/>
                  </a:cubicBezTo>
                  <a:cubicBezTo>
                    <a:pt x="401" y="434"/>
                    <a:pt x="390" y="441"/>
                    <a:pt x="378" y="442"/>
                  </a:cubicBezTo>
                  <a:cubicBezTo>
                    <a:pt x="367" y="442"/>
                    <a:pt x="361" y="432"/>
                    <a:pt x="358" y="424"/>
                  </a:cubicBezTo>
                  <a:cubicBezTo>
                    <a:pt x="357" y="422"/>
                    <a:pt x="356" y="420"/>
                    <a:pt x="355" y="419"/>
                  </a:cubicBezTo>
                  <a:cubicBezTo>
                    <a:pt x="345" y="410"/>
                    <a:pt x="327" y="426"/>
                    <a:pt x="318" y="431"/>
                  </a:cubicBezTo>
                  <a:cubicBezTo>
                    <a:pt x="300" y="442"/>
                    <a:pt x="248" y="423"/>
                    <a:pt x="251" y="457"/>
                  </a:cubicBezTo>
                  <a:cubicBezTo>
                    <a:pt x="251" y="460"/>
                    <a:pt x="252" y="463"/>
                    <a:pt x="252" y="466"/>
                  </a:cubicBezTo>
                  <a:cubicBezTo>
                    <a:pt x="253" y="477"/>
                    <a:pt x="241" y="476"/>
                    <a:pt x="234" y="476"/>
                  </a:cubicBezTo>
                  <a:cubicBezTo>
                    <a:pt x="218" y="476"/>
                    <a:pt x="202" y="474"/>
                    <a:pt x="186" y="470"/>
                  </a:cubicBezTo>
                  <a:cubicBezTo>
                    <a:pt x="183" y="469"/>
                    <a:pt x="145" y="456"/>
                    <a:pt x="148" y="452"/>
                  </a:cubicBezTo>
                  <a:cubicBezTo>
                    <a:pt x="154" y="443"/>
                    <a:pt x="159" y="435"/>
                    <a:pt x="160" y="424"/>
                  </a:cubicBezTo>
                  <a:cubicBezTo>
                    <a:pt x="160" y="423"/>
                    <a:pt x="160" y="423"/>
                    <a:pt x="159" y="422"/>
                  </a:cubicBezTo>
                  <a:cubicBezTo>
                    <a:pt x="133" y="414"/>
                    <a:pt x="120" y="388"/>
                    <a:pt x="106" y="367"/>
                  </a:cubicBezTo>
                  <a:cubicBezTo>
                    <a:pt x="98" y="354"/>
                    <a:pt x="86" y="349"/>
                    <a:pt x="72" y="357"/>
                  </a:cubicBezTo>
                  <a:cubicBezTo>
                    <a:pt x="58" y="364"/>
                    <a:pt x="47" y="370"/>
                    <a:pt x="35" y="354"/>
                  </a:cubicBezTo>
                  <a:cubicBezTo>
                    <a:pt x="26" y="342"/>
                    <a:pt x="20" y="327"/>
                    <a:pt x="15" y="312"/>
                  </a:cubicBezTo>
                  <a:cubicBezTo>
                    <a:pt x="10" y="300"/>
                    <a:pt x="7" y="287"/>
                    <a:pt x="5" y="274"/>
                  </a:cubicBezTo>
                  <a:cubicBezTo>
                    <a:pt x="2" y="259"/>
                    <a:pt x="36" y="253"/>
                    <a:pt x="46" y="252"/>
                  </a:cubicBezTo>
                  <a:cubicBezTo>
                    <a:pt x="47" y="252"/>
                    <a:pt x="48" y="251"/>
                    <a:pt x="48" y="250"/>
                  </a:cubicBezTo>
                  <a:cubicBezTo>
                    <a:pt x="48" y="226"/>
                    <a:pt x="44" y="202"/>
                    <a:pt x="57" y="181"/>
                  </a:cubicBezTo>
                  <a:cubicBezTo>
                    <a:pt x="64" y="170"/>
                    <a:pt x="66" y="161"/>
                    <a:pt x="54" y="153"/>
                  </a:cubicBezTo>
                  <a:cubicBezTo>
                    <a:pt x="45" y="148"/>
                    <a:pt x="27" y="143"/>
                    <a:pt x="35" y="128"/>
                  </a:cubicBezTo>
                  <a:cubicBezTo>
                    <a:pt x="41" y="118"/>
                    <a:pt x="50" y="109"/>
                    <a:pt x="59" y="100"/>
                  </a:cubicBezTo>
                  <a:cubicBezTo>
                    <a:pt x="65" y="94"/>
                    <a:pt x="70" y="87"/>
                    <a:pt x="76" y="81"/>
                  </a:cubicBezTo>
                  <a:cubicBezTo>
                    <a:pt x="87" y="69"/>
                    <a:pt x="100" y="88"/>
                    <a:pt x="105" y="95"/>
                  </a:cubicBezTo>
                  <a:cubicBezTo>
                    <a:pt x="106" y="97"/>
                    <a:pt x="108" y="97"/>
                    <a:pt x="108" y="95"/>
                  </a:cubicBezTo>
                  <a:cubicBezTo>
                    <a:pt x="120" y="74"/>
                    <a:pt x="140" y="61"/>
                    <a:pt x="162" y="51"/>
                  </a:cubicBezTo>
                  <a:cubicBezTo>
                    <a:pt x="164" y="51"/>
                    <a:pt x="163" y="47"/>
                    <a:pt x="161" y="4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1" name="Freeform 1605"/>
            <p:cNvSpPr/>
            <p:nvPr/>
          </p:nvSpPr>
          <p:spPr bwMode="auto">
            <a:xfrm>
              <a:off x="2113" y="2708"/>
              <a:ext cx="75" cy="61"/>
            </a:xfrm>
            <a:custGeom>
              <a:avLst/>
              <a:gdLst>
                <a:gd name="T0" fmla="*/ 21 w 62"/>
                <a:gd name="T1" fmla="*/ 4 h 50"/>
                <a:gd name="T2" fmla="*/ 34 w 62"/>
                <a:gd name="T3" fmla="*/ 49 h 50"/>
                <a:gd name="T4" fmla="*/ 59 w 62"/>
                <a:gd name="T5" fmla="*/ 24 h 50"/>
                <a:gd name="T6" fmla="*/ 29 w 62"/>
                <a:gd name="T7" fmla="*/ 1 h 50"/>
                <a:gd name="T8" fmla="*/ 29 w 62"/>
                <a:gd name="T9" fmla="*/ 4 h 50"/>
                <a:gd name="T10" fmla="*/ 54 w 62"/>
                <a:gd name="T11" fmla="*/ 20 h 50"/>
                <a:gd name="T12" fmla="*/ 34 w 62"/>
                <a:gd name="T13" fmla="*/ 46 h 50"/>
                <a:gd name="T14" fmla="*/ 23 w 62"/>
                <a:gd name="T15" fmla="*/ 7 h 50"/>
                <a:gd name="T16" fmla="*/ 21 w 62"/>
                <a:gd name="T17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50">
                  <a:moveTo>
                    <a:pt x="21" y="4"/>
                  </a:moveTo>
                  <a:cubicBezTo>
                    <a:pt x="0" y="15"/>
                    <a:pt x="11" y="50"/>
                    <a:pt x="34" y="49"/>
                  </a:cubicBezTo>
                  <a:cubicBezTo>
                    <a:pt x="46" y="48"/>
                    <a:pt x="61" y="37"/>
                    <a:pt x="59" y="24"/>
                  </a:cubicBezTo>
                  <a:cubicBezTo>
                    <a:pt x="57" y="11"/>
                    <a:pt x="41" y="3"/>
                    <a:pt x="29" y="1"/>
                  </a:cubicBezTo>
                  <a:cubicBezTo>
                    <a:pt x="27" y="0"/>
                    <a:pt x="26" y="3"/>
                    <a:pt x="29" y="4"/>
                  </a:cubicBezTo>
                  <a:cubicBezTo>
                    <a:pt x="39" y="6"/>
                    <a:pt x="49" y="11"/>
                    <a:pt x="54" y="20"/>
                  </a:cubicBezTo>
                  <a:cubicBezTo>
                    <a:pt x="62" y="33"/>
                    <a:pt x="45" y="44"/>
                    <a:pt x="34" y="46"/>
                  </a:cubicBezTo>
                  <a:cubicBezTo>
                    <a:pt x="13" y="48"/>
                    <a:pt x="5" y="16"/>
                    <a:pt x="23" y="7"/>
                  </a:cubicBezTo>
                  <a:cubicBezTo>
                    <a:pt x="25" y="6"/>
                    <a:pt x="23" y="3"/>
                    <a:pt x="2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2" name="Freeform 1606"/>
            <p:cNvSpPr/>
            <p:nvPr/>
          </p:nvSpPr>
          <p:spPr bwMode="auto">
            <a:xfrm>
              <a:off x="2387" y="2700"/>
              <a:ext cx="484" cy="499"/>
            </a:xfrm>
            <a:custGeom>
              <a:avLst/>
              <a:gdLst>
                <a:gd name="T0" fmla="*/ 26 w 397"/>
                <a:gd name="T1" fmla="*/ 101 h 409"/>
                <a:gd name="T2" fmla="*/ 51 w 397"/>
                <a:gd name="T3" fmla="*/ 147 h 409"/>
                <a:gd name="T4" fmla="*/ 34 w 397"/>
                <a:gd name="T5" fmla="*/ 200 h 409"/>
                <a:gd name="T6" fmla="*/ 3 w 397"/>
                <a:gd name="T7" fmla="*/ 222 h 409"/>
                <a:gd name="T8" fmla="*/ 45 w 397"/>
                <a:gd name="T9" fmla="*/ 285 h 409"/>
                <a:gd name="T10" fmla="*/ 73 w 397"/>
                <a:gd name="T11" fmla="*/ 326 h 409"/>
                <a:gd name="T12" fmla="*/ 88 w 397"/>
                <a:gd name="T13" fmla="*/ 387 h 409"/>
                <a:gd name="T14" fmla="*/ 166 w 397"/>
                <a:gd name="T15" fmla="*/ 406 h 409"/>
                <a:gd name="T16" fmla="*/ 196 w 397"/>
                <a:gd name="T17" fmla="*/ 374 h 409"/>
                <a:gd name="T18" fmla="*/ 261 w 397"/>
                <a:gd name="T19" fmla="*/ 361 h 409"/>
                <a:gd name="T20" fmla="*/ 331 w 397"/>
                <a:gd name="T21" fmla="*/ 341 h 409"/>
                <a:gd name="T22" fmla="*/ 342 w 397"/>
                <a:gd name="T23" fmla="*/ 298 h 409"/>
                <a:gd name="T24" fmla="*/ 328 w 397"/>
                <a:gd name="T25" fmla="*/ 268 h 409"/>
                <a:gd name="T26" fmla="*/ 384 w 397"/>
                <a:gd name="T27" fmla="*/ 228 h 409"/>
                <a:gd name="T28" fmla="*/ 394 w 397"/>
                <a:gd name="T29" fmla="*/ 186 h 409"/>
                <a:gd name="T30" fmla="*/ 373 w 397"/>
                <a:gd name="T31" fmla="*/ 112 h 409"/>
                <a:gd name="T32" fmla="*/ 336 w 397"/>
                <a:gd name="T33" fmla="*/ 117 h 409"/>
                <a:gd name="T34" fmla="*/ 309 w 397"/>
                <a:gd name="T35" fmla="*/ 91 h 409"/>
                <a:gd name="T36" fmla="*/ 265 w 397"/>
                <a:gd name="T37" fmla="*/ 50 h 409"/>
                <a:gd name="T38" fmla="*/ 263 w 397"/>
                <a:gd name="T39" fmla="*/ 11 h 409"/>
                <a:gd name="T40" fmla="*/ 188 w 397"/>
                <a:gd name="T41" fmla="*/ 4 h 409"/>
                <a:gd name="T42" fmla="*/ 181 w 397"/>
                <a:gd name="T43" fmla="*/ 38 h 409"/>
                <a:gd name="T44" fmla="*/ 116 w 397"/>
                <a:gd name="T45" fmla="*/ 68 h 409"/>
                <a:gd name="T46" fmla="*/ 89 w 397"/>
                <a:gd name="T47" fmla="*/ 56 h 409"/>
                <a:gd name="T48" fmla="*/ 40 w 397"/>
                <a:gd name="T49" fmla="*/ 62 h 409"/>
                <a:gd name="T50" fmla="*/ 56 w 397"/>
                <a:gd name="T51" fmla="*/ 50 h 409"/>
                <a:gd name="T52" fmla="*/ 107 w 397"/>
                <a:gd name="T53" fmla="*/ 76 h 409"/>
                <a:gd name="T54" fmla="*/ 194 w 397"/>
                <a:gd name="T55" fmla="*/ 42 h 409"/>
                <a:gd name="T56" fmla="*/ 194 w 397"/>
                <a:gd name="T57" fmla="*/ 6 h 409"/>
                <a:gd name="T58" fmla="*/ 271 w 397"/>
                <a:gd name="T59" fmla="*/ 29 h 409"/>
                <a:gd name="T60" fmla="*/ 293 w 397"/>
                <a:gd name="T61" fmla="*/ 79 h 409"/>
                <a:gd name="T62" fmla="*/ 320 w 397"/>
                <a:gd name="T63" fmla="*/ 122 h 409"/>
                <a:gd name="T64" fmla="*/ 373 w 397"/>
                <a:gd name="T65" fmla="*/ 117 h 409"/>
                <a:gd name="T66" fmla="*/ 392 w 397"/>
                <a:gd name="T67" fmla="*/ 205 h 409"/>
                <a:gd name="T68" fmla="*/ 369 w 397"/>
                <a:gd name="T69" fmla="*/ 215 h 409"/>
                <a:gd name="T70" fmla="*/ 325 w 397"/>
                <a:gd name="T71" fmla="*/ 267 h 409"/>
                <a:gd name="T72" fmla="*/ 345 w 397"/>
                <a:gd name="T73" fmla="*/ 321 h 409"/>
                <a:gd name="T74" fmla="*/ 259 w 397"/>
                <a:gd name="T75" fmla="*/ 353 h 409"/>
                <a:gd name="T76" fmla="*/ 195 w 397"/>
                <a:gd name="T77" fmla="*/ 371 h 409"/>
                <a:gd name="T78" fmla="*/ 137 w 397"/>
                <a:gd name="T79" fmla="*/ 398 h 409"/>
                <a:gd name="T80" fmla="*/ 92 w 397"/>
                <a:gd name="T81" fmla="*/ 345 h 409"/>
                <a:gd name="T82" fmla="*/ 81 w 397"/>
                <a:gd name="T83" fmla="*/ 329 h 409"/>
                <a:gd name="T84" fmla="*/ 38 w 397"/>
                <a:gd name="T85" fmla="*/ 280 h 409"/>
                <a:gd name="T86" fmla="*/ 7 w 397"/>
                <a:gd name="T87" fmla="*/ 216 h 409"/>
                <a:gd name="T88" fmla="*/ 43 w 397"/>
                <a:gd name="T89" fmla="*/ 204 h 409"/>
                <a:gd name="T90" fmla="*/ 25 w 397"/>
                <a:gd name="T91" fmla="*/ 109 h 409"/>
                <a:gd name="T92" fmla="*/ 49 w 397"/>
                <a:gd name="T93" fmla="*/ 52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97" h="409">
                  <a:moveTo>
                    <a:pt x="47" y="51"/>
                  </a:moveTo>
                  <a:cubicBezTo>
                    <a:pt x="38" y="67"/>
                    <a:pt x="35" y="85"/>
                    <a:pt x="26" y="101"/>
                  </a:cubicBezTo>
                  <a:cubicBezTo>
                    <a:pt x="21" y="109"/>
                    <a:pt x="16" y="121"/>
                    <a:pt x="23" y="129"/>
                  </a:cubicBezTo>
                  <a:cubicBezTo>
                    <a:pt x="30" y="138"/>
                    <a:pt x="41" y="141"/>
                    <a:pt x="51" y="147"/>
                  </a:cubicBezTo>
                  <a:cubicBezTo>
                    <a:pt x="66" y="155"/>
                    <a:pt x="49" y="181"/>
                    <a:pt x="44" y="191"/>
                  </a:cubicBezTo>
                  <a:cubicBezTo>
                    <a:pt x="42" y="198"/>
                    <a:pt x="42" y="201"/>
                    <a:pt x="34" y="200"/>
                  </a:cubicBezTo>
                  <a:cubicBezTo>
                    <a:pt x="29" y="199"/>
                    <a:pt x="24" y="200"/>
                    <a:pt x="19" y="201"/>
                  </a:cubicBezTo>
                  <a:cubicBezTo>
                    <a:pt x="8" y="204"/>
                    <a:pt x="4" y="212"/>
                    <a:pt x="3" y="222"/>
                  </a:cubicBezTo>
                  <a:cubicBezTo>
                    <a:pt x="0" y="246"/>
                    <a:pt x="1" y="269"/>
                    <a:pt x="26" y="280"/>
                  </a:cubicBezTo>
                  <a:cubicBezTo>
                    <a:pt x="32" y="283"/>
                    <a:pt x="39" y="283"/>
                    <a:pt x="45" y="285"/>
                  </a:cubicBezTo>
                  <a:cubicBezTo>
                    <a:pt x="59" y="288"/>
                    <a:pt x="62" y="300"/>
                    <a:pt x="66" y="311"/>
                  </a:cubicBezTo>
                  <a:cubicBezTo>
                    <a:pt x="67" y="316"/>
                    <a:pt x="70" y="322"/>
                    <a:pt x="73" y="326"/>
                  </a:cubicBezTo>
                  <a:cubicBezTo>
                    <a:pt x="75" y="328"/>
                    <a:pt x="91" y="341"/>
                    <a:pt x="88" y="343"/>
                  </a:cubicBezTo>
                  <a:cubicBezTo>
                    <a:pt x="69" y="352"/>
                    <a:pt x="74" y="376"/>
                    <a:pt x="88" y="387"/>
                  </a:cubicBezTo>
                  <a:cubicBezTo>
                    <a:pt x="99" y="395"/>
                    <a:pt x="115" y="398"/>
                    <a:pt x="128" y="400"/>
                  </a:cubicBezTo>
                  <a:cubicBezTo>
                    <a:pt x="140" y="402"/>
                    <a:pt x="154" y="407"/>
                    <a:pt x="166" y="406"/>
                  </a:cubicBezTo>
                  <a:cubicBezTo>
                    <a:pt x="173" y="405"/>
                    <a:pt x="177" y="399"/>
                    <a:pt x="179" y="394"/>
                  </a:cubicBezTo>
                  <a:cubicBezTo>
                    <a:pt x="184" y="386"/>
                    <a:pt x="186" y="378"/>
                    <a:pt x="196" y="374"/>
                  </a:cubicBezTo>
                  <a:cubicBezTo>
                    <a:pt x="202" y="372"/>
                    <a:pt x="209" y="372"/>
                    <a:pt x="216" y="371"/>
                  </a:cubicBezTo>
                  <a:cubicBezTo>
                    <a:pt x="229" y="368"/>
                    <a:pt x="251" y="344"/>
                    <a:pt x="261" y="361"/>
                  </a:cubicBezTo>
                  <a:cubicBezTo>
                    <a:pt x="266" y="367"/>
                    <a:pt x="269" y="378"/>
                    <a:pt x="278" y="378"/>
                  </a:cubicBezTo>
                  <a:cubicBezTo>
                    <a:pt x="299" y="379"/>
                    <a:pt x="319" y="356"/>
                    <a:pt x="331" y="341"/>
                  </a:cubicBezTo>
                  <a:cubicBezTo>
                    <a:pt x="337" y="334"/>
                    <a:pt x="345" y="328"/>
                    <a:pt x="350" y="320"/>
                  </a:cubicBezTo>
                  <a:cubicBezTo>
                    <a:pt x="355" y="312"/>
                    <a:pt x="348" y="303"/>
                    <a:pt x="342" y="298"/>
                  </a:cubicBezTo>
                  <a:cubicBezTo>
                    <a:pt x="338" y="294"/>
                    <a:pt x="333" y="290"/>
                    <a:pt x="328" y="287"/>
                  </a:cubicBezTo>
                  <a:cubicBezTo>
                    <a:pt x="319" y="281"/>
                    <a:pt x="323" y="276"/>
                    <a:pt x="328" y="268"/>
                  </a:cubicBezTo>
                  <a:cubicBezTo>
                    <a:pt x="337" y="253"/>
                    <a:pt x="348" y="238"/>
                    <a:pt x="359" y="223"/>
                  </a:cubicBezTo>
                  <a:cubicBezTo>
                    <a:pt x="366" y="214"/>
                    <a:pt x="376" y="228"/>
                    <a:pt x="384" y="228"/>
                  </a:cubicBezTo>
                  <a:cubicBezTo>
                    <a:pt x="391" y="229"/>
                    <a:pt x="394" y="221"/>
                    <a:pt x="395" y="216"/>
                  </a:cubicBezTo>
                  <a:cubicBezTo>
                    <a:pt x="397" y="206"/>
                    <a:pt x="395" y="196"/>
                    <a:pt x="394" y="186"/>
                  </a:cubicBezTo>
                  <a:cubicBezTo>
                    <a:pt x="392" y="172"/>
                    <a:pt x="391" y="158"/>
                    <a:pt x="388" y="144"/>
                  </a:cubicBezTo>
                  <a:cubicBezTo>
                    <a:pt x="386" y="135"/>
                    <a:pt x="381" y="119"/>
                    <a:pt x="373" y="112"/>
                  </a:cubicBezTo>
                  <a:cubicBezTo>
                    <a:pt x="371" y="111"/>
                    <a:pt x="369" y="112"/>
                    <a:pt x="367" y="112"/>
                  </a:cubicBezTo>
                  <a:cubicBezTo>
                    <a:pt x="356" y="114"/>
                    <a:pt x="346" y="115"/>
                    <a:pt x="336" y="117"/>
                  </a:cubicBezTo>
                  <a:cubicBezTo>
                    <a:pt x="324" y="118"/>
                    <a:pt x="322" y="119"/>
                    <a:pt x="319" y="108"/>
                  </a:cubicBezTo>
                  <a:cubicBezTo>
                    <a:pt x="317" y="102"/>
                    <a:pt x="313" y="96"/>
                    <a:pt x="309" y="91"/>
                  </a:cubicBezTo>
                  <a:cubicBezTo>
                    <a:pt x="301" y="79"/>
                    <a:pt x="288" y="70"/>
                    <a:pt x="275" y="64"/>
                  </a:cubicBezTo>
                  <a:cubicBezTo>
                    <a:pt x="268" y="61"/>
                    <a:pt x="262" y="60"/>
                    <a:pt x="265" y="50"/>
                  </a:cubicBezTo>
                  <a:cubicBezTo>
                    <a:pt x="267" y="41"/>
                    <a:pt x="273" y="35"/>
                    <a:pt x="274" y="26"/>
                  </a:cubicBezTo>
                  <a:cubicBezTo>
                    <a:pt x="275" y="19"/>
                    <a:pt x="268" y="14"/>
                    <a:pt x="263" y="11"/>
                  </a:cubicBezTo>
                  <a:cubicBezTo>
                    <a:pt x="242" y="0"/>
                    <a:pt x="213" y="3"/>
                    <a:pt x="190" y="3"/>
                  </a:cubicBezTo>
                  <a:cubicBezTo>
                    <a:pt x="189" y="3"/>
                    <a:pt x="189" y="4"/>
                    <a:pt x="188" y="4"/>
                  </a:cubicBezTo>
                  <a:cubicBezTo>
                    <a:pt x="188" y="14"/>
                    <a:pt x="189" y="23"/>
                    <a:pt x="191" y="33"/>
                  </a:cubicBezTo>
                  <a:cubicBezTo>
                    <a:pt x="192" y="40"/>
                    <a:pt x="186" y="38"/>
                    <a:pt x="181" y="38"/>
                  </a:cubicBezTo>
                  <a:cubicBezTo>
                    <a:pt x="175" y="39"/>
                    <a:pt x="170" y="40"/>
                    <a:pt x="165" y="42"/>
                  </a:cubicBezTo>
                  <a:cubicBezTo>
                    <a:pt x="146" y="48"/>
                    <a:pt x="132" y="59"/>
                    <a:pt x="116" y="68"/>
                  </a:cubicBezTo>
                  <a:cubicBezTo>
                    <a:pt x="110" y="72"/>
                    <a:pt x="104" y="75"/>
                    <a:pt x="98" y="69"/>
                  </a:cubicBezTo>
                  <a:cubicBezTo>
                    <a:pt x="94" y="66"/>
                    <a:pt x="92" y="61"/>
                    <a:pt x="89" y="56"/>
                  </a:cubicBezTo>
                  <a:cubicBezTo>
                    <a:pt x="85" y="49"/>
                    <a:pt x="80" y="44"/>
                    <a:pt x="73" y="41"/>
                  </a:cubicBezTo>
                  <a:cubicBezTo>
                    <a:pt x="59" y="35"/>
                    <a:pt x="48" y="55"/>
                    <a:pt x="40" y="62"/>
                  </a:cubicBezTo>
                  <a:cubicBezTo>
                    <a:pt x="38" y="63"/>
                    <a:pt x="41" y="66"/>
                    <a:pt x="42" y="64"/>
                  </a:cubicBezTo>
                  <a:cubicBezTo>
                    <a:pt x="47" y="60"/>
                    <a:pt x="51" y="55"/>
                    <a:pt x="56" y="50"/>
                  </a:cubicBezTo>
                  <a:cubicBezTo>
                    <a:pt x="68" y="37"/>
                    <a:pt x="79" y="47"/>
                    <a:pt x="86" y="58"/>
                  </a:cubicBezTo>
                  <a:cubicBezTo>
                    <a:pt x="91" y="66"/>
                    <a:pt x="96" y="77"/>
                    <a:pt x="107" y="76"/>
                  </a:cubicBezTo>
                  <a:cubicBezTo>
                    <a:pt x="118" y="74"/>
                    <a:pt x="128" y="64"/>
                    <a:pt x="137" y="59"/>
                  </a:cubicBezTo>
                  <a:cubicBezTo>
                    <a:pt x="153" y="48"/>
                    <a:pt x="174" y="40"/>
                    <a:pt x="194" y="42"/>
                  </a:cubicBezTo>
                  <a:cubicBezTo>
                    <a:pt x="194" y="42"/>
                    <a:pt x="195" y="41"/>
                    <a:pt x="195" y="40"/>
                  </a:cubicBezTo>
                  <a:cubicBezTo>
                    <a:pt x="194" y="35"/>
                    <a:pt x="188" y="6"/>
                    <a:pt x="194" y="6"/>
                  </a:cubicBezTo>
                  <a:cubicBezTo>
                    <a:pt x="202" y="6"/>
                    <a:pt x="210" y="6"/>
                    <a:pt x="217" y="6"/>
                  </a:cubicBezTo>
                  <a:cubicBezTo>
                    <a:pt x="231" y="7"/>
                    <a:pt x="273" y="7"/>
                    <a:pt x="271" y="29"/>
                  </a:cubicBezTo>
                  <a:cubicBezTo>
                    <a:pt x="270" y="38"/>
                    <a:pt x="251" y="56"/>
                    <a:pt x="265" y="63"/>
                  </a:cubicBezTo>
                  <a:cubicBezTo>
                    <a:pt x="275" y="69"/>
                    <a:pt x="284" y="72"/>
                    <a:pt x="293" y="79"/>
                  </a:cubicBezTo>
                  <a:cubicBezTo>
                    <a:pt x="306" y="89"/>
                    <a:pt x="316" y="104"/>
                    <a:pt x="318" y="120"/>
                  </a:cubicBezTo>
                  <a:cubicBezTo>
                    <a:pt x="318" y="121"/>
                    <a:pt x="319" y="122"/>
                    <a:pt x="320" y="122"/>
                  </a:cubicBezTo>
                  <a:cubicBezTo>
                    <a:pt x="331" y="121"/>
                    <a:pt x="341" y="119"/>
                    <a:pt x="351" y="118"/>
                  </a:cubicBezTo>
                  <a:cubicBezTo>
                    <a:pt x="356" y="117"/>
                    <a:pt x="370" y="113"/>
                    <a:pt x="373" y="117"/>
                  </a:cubicBezTo>
                  <a:cubicBezTo>
                    <a:pt x="385" y="132"/>
                    <a:pt x="388" y="156"/>
                    <a:pt x="389" y="174"/>
                  </a:cubicBezTo>
                  <a:cubicBezTo>
                    <a:pt x="390" y="185"/>
                    <a:pt x="391" y="195"/>
                    <a:pt x="392" y="205"/>
                  </a:cubicBezTo>
                  <a:cubicBezTo>
                    <a:pt x="392" y="211"/>
                    <a:pt x="393" y="222"/>
                    <a:pt x="386" y="225"/>
                  </a:cubicBezTo>
                  <a:cubicBezTo>
                    <a:pt x="378" y="228"/>
                    <a:pt x="374" y="217"/>
                    <a:pt x="369" y="215"/>
                  </a:cubicBezTo>
                  <a:cubicBezTo>
                    <a:pt x="363" y="211"/>
                    <a:pt x="355" y="223"/>
                    <a:pt x="352" y="227"/>
                  </a:cubicBezTo>
                  <a:cubicBezTo>
                    <a:pt x="343" y="240"/>
                    <a:pt x="333" y="253"/>
                    <a:pt x="325" y="267"/>
                  </a:cubicBezTo>
                  <a:cubicBezTo>
                    <a:pt x="323" y="270"/>
                    <a:pt x="315" y="280"/>
                    <a:pt x="319" y="285"/>
                  </a:cubicBezTo>
                  <a:cubicBezTo>
                    <a:pt x="327" y="293"/>
                    <a:pt x="359" y="305"/>
                    <a:pt x="345" y="321"/>
                  </a:cubicBezTo>
                  <a:cubicBezTo>
                    <a:pt x="328" y="340"/>
                    <a:pt x="311" y="364"/>
                    <a:pt x="287" y="373"/>
                  </a:cubicBezTo>
                  <a:cubicBezTo>
                    <a:pt x="270" y="380"/>
                    <a:pt x="268" y="361"/>
                    <a:pt x="259" y="353"/>
                  </a:cubicBezTo>
                  <a:cubicBezTo>
                    <a:pt x="251" y="346"/>
                    <a:pt x="240" y="355"/>
                    <a:pt x="233" y="359"/>
                  </a:cubicBezTo>
                  <a:cubicBezTo>
                    <a:pt x="221" y="368"/>
                    <a:pt x="209" y="367"/>
                    <a:pt x="195" y="371"/>
                  </a:cubicBezTo>
                  <a:cubicBezTo>
                    <a:pt x="183" y="374"/>
                    <a:pt x="180" y="386"/>
                    <a:pt x="175" y="395"/>
                  </a:cubicBezTo>
                  <a:cubicBezTo>
                    <a:pt x="167" y="409"/>
                    <a:pt x="149" y="400"/>
                    <a:pt x="137" y="398"/>
                  </a:cubicBezTo>
                  <a:cubicBezTo>
                    <a:pt x="119" y="395"/>
                    <a:pt x="94" y="393"/>
                    <a:pt x="83" y="377"/>
                  </a:cubicBezTo>
                  <a:cubicBezTo>
                    <a:pt x="76" y="365"/>
                    <a:pt x="78" y="349"/>
                    <a:pt x="92" y="345"/>
                  </a:cubicBezTo>
                  <a:cubicBezTo>
                    <a:pt x="93" y="344"/>
                    <a:pt x="94" y="343"/>
                    <a:pt x="93" y="342"/>
                  </a:cubicBezTo>
                  <a:cubicBezTo>
                    <a:pt x="90" y="337"/>
                    <a:pt x="86" y="333"/>
                    <a:pt x="81" y="329"/>
                  </a:cubicBezTo>
                  <a:cubicBezTo>
                    <a:pt x="72" y="321"/>
                    <a:pt x="69" y="311"/>
                    <a:pt x="66" y="300"/>
                  </a:cubicBezTo>
                  <a:cubicBezTo>
                    <a:pt x="61" y="286"/>
                    <a:pt x="51" y="282"/>
                    <a:pt x="38" y="280"/>
                  </a:cubicBezTo>
                  <a:cubicBezTo>
                    <a:pt x="17" y="276"/>
                    <a:pt x="5" y="262"/>
                    <a:pt x="5" y="240"/>
                  </a:cubicBezTo>
                  <a:cubicBezTo>
                    <a:pt x="5" y="232"/>
                    <a:pt x="5" y="224"/>
                    <a:pt x="7" y="216"/>
                  </a:cubicBezTo>
                  <a:cubicBezTo>
                    <a:pt x="9" y="202"/>
                    <a:pt x="30" y="202"/>
                    <a:pt x="41" y="205"/>
                  </a:cubicBezTo>
                  <a:cubicBezTo>
                    <a:pt x="41" y="205"/>
                    <a:pt x="42" y="205"/>
                    <a:pt x="43" y="204"/>
                  </a:cubicBezTo>
                  <a:cubicBezTo>
                    <a:pt x="47" y="192"/>
                    <a:pt x="70" y="159"/>
                    <a:pt x="57" y="147"/>
                  </a:cubicBezTo>
                  <a:cubicBezTo>
                    <a:pt x="44" y="136"/>
                    <a:pt x="15" y="134"/>
                    <a:pt x="25" y="109"/>
                  </a:cubicBezTo>
                  <a:cubicBezTo>
                    <a:pt x="29" y="100"/>
                    <a:pt x="34" y="93"/>
                    <a:pt x="38" y="84"/>
                  </a:cubicBezTo>
                  <a:cubicBezTo>
                    <a:pt x="42" y="73"/>
                    <a:pt x="44" y="62"/>
                    <a:pt x="49" y="52"/>
                  </a:cubicBezTo>
                  <a:cubicBezTo>
                    <a:pt x="51" y="50"/>
                    <a:pt x="48" y="49"/>
                    <a:pt x="47" y="5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3" name="Freeform 1607"/>
            <p:cNvSpPr/>
            <p:nvPr/>
          </p:nvSpPr>
          <p:spPr bwMode="auto">
            <a:xfrm>
              <a:off x="2467" y="2801"/>
              <a:ext cx="289" cy="304"/>
            </a:xfrm>
            <a:custGeom>
              <a:avLst/>
              <a:gdLst>
                <a:gd name="T0" fmla="*/ 116 w 237"/>
                <a:gd name="T1" fmla="*/ 0 h 249"/>
                <a:gd name="T2" fmla="*/ 6 w 237"/>
                <a:gd name="T3" fmla="*/ 122 h 249"/>
                <a:gd name="T4" fmla="*/ 106 w 237"/>
                <a:gd name="T5" fmla="*/ 241 h 249"/>
                <a:gd name="T6" fmla="*/ 230 w 237"/>
                <a:gd name="T7" fmla="*/ 134 h 249"/>
                <a:gd name="T8" fmla="*/ 148 w 237"/>
                <a:gd name="T9" fmla="*/ 10 h 249"/>
                <a:gd name="T10" fmla="*/ 76 w 237"/>
                <a:gd name="T11" fmla="*/ 12 h 249"/>
                <a:gd name="T12" fmla="*/ 77 w 237"/>
                <a:gd name="T13" fmla="*/ 15 h 249"/>
                <a:gd name="T14" fmla="*/ 163 w 237"/>
                <a:gd name="T15" fmla="*/ 19 h 249"/>
                <a:gd name="T16" fmla="*/ 218 w 237"/>
                <a:gd name="T17" fmla="*/ 81 h 249"/>
                <a:gd name="T18" fmla="*/ 216 w 237"/>
                <a:gd name="T19" fmla="*/ 170 h 249"/>
                <a:gd name="T20" fmla="*/ 142 w 237"/>
                <a:gd name="T21" fmla="*/ 234 h 249"/>
                <a:gd name="T22" fmla="*/ 47 w 237"/>
                <a:gd name="T23" fmla="*/ 212 h 249"/>
                <a:gd name="T24" fmla="*/ 9 w 237"/>
                <a:gd name="T25" fmla="*/ 133 h 249"/>
                <a:gd name="T26" fmla="*/ 117 w 237"/>
                <a:gd name="T27" fmla="*/ 4 h 249"/>
                <a:gd name="T28" fmla="*/ 116 w 237"/>
                <a:gd name="T29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7" h="249">
                  <a:moveTo>
                    <a:pt x="116" y="0"/>
                  </a:moveTo>
                  <a:cubicBezTo>
                    <a:pt x="61" y="18"/>
                    <a:pt x="13" y="64"/>
                    <a:pt x="6" y="122"/>
                  </a:cubicBezTo>
                  <a:cubicBezTo>
                    <a:pt x="0" y="182"/>
                    <a:pt x="48" y="234"/>
                    <a:pt x="106" y="241"/>
                  </a:cubicBezTo>
                  <a:cubicBezTo>
                    <a:pt x="167" y="249"/>
                    <a:pt x="223" y="190"/>
                    <a:pt x="230" y="134"/>
                  </a:cubicBezTo>
                  <a:cubicBezTo>
                    <a:pt x="237" y="81"/>
                    <a:pt x="199" y="25"/>
                    <a:pt x="148" y="10"/>
                  </a:cubicBezTo>
                  <a:cubicBezTo>
                    <a:pt x="125" y="3"/>
                    <a:pt x="99" y="6"/>
                    <a:pt x="76" y="12"/>
                  </a:cubicBezTo>
                  <a:cubicBezTo>
                    <a:pt x="74" y="13"/>
                    <a:pt x="75" y="16"/>
                    <a:pt x="77" y="15"/>
                  </a:cubicBezTo>
                  <a:cubicBezTo>
                    <a:pt x="106" y="7"/>
                    <a:pt x="135" y="7"/>
                    <a:pt x="163" y="19"/>
                  </a:cubicBezTo>
                  <a:cubicBezTo>
                    <a:pt x="189" y="31"/>
                    <a:pt x="207" y="55"/>
                    <a:pt x="218" y="81"/>
                  </a:cubicBezTo>
                  <a:cubicBezTo>
                    <a:pt x="230" y="111"/>
                    <a:pt x="230" y="141"/>
                    <a:pt x="216" y="170"/>
                  </a:cubicBezTo>
                  <a:cubicBezTo>
                    <a:pt x="201" y="200"/>
                    <a:pt x="174" y="223"/>
                    <a:pt x="142" y="234"/>
                  </a:cubicBezTo>
                  <a:cubicBezTo>
                    <a:pt x="108" y="246"/>
                    <a:pt x="74" y="232"/>
                    <a:pt x="47" y="212"/>
                  </a:cubicBezTo>
                  <a:cubicBezTo>
                    <a:pt x="23" y="193"/>
                    <a:pt x="10" y="164"/>
                    <a:pt x="9" y="133"/>
                  </a:cubicBezTo>
                  <a:cubicBezTo>
                    <a:pt x="8" y="72"/>
                    <a:pt x="62" y="21"/>
                    <a:pt x="117" y="4"/>
                  </a:cubicBezTo>
                  <a:cubicBezTo>
                    <a:pt x="119" y="3"/>
                    <a:pt x="118" y="0"/>
                    <a:pt x="116" y="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4" name="Freeform 1608"/>
            <p:cNvSpPr/>
            <p:nvPr/>
          </p:nvSpPr>
          <p:spPr bwMode="auto">
            <a:xfrm>
              <a:off x="2589" y="2912"/>
              <a:ext cx="52" cy="59"/>
            </a:xfrm>
            <a:custGeom>
              <a:avLst/>
              <a:gdLst>
                <a:gd name="T0" fmla="*/ 28 w 42"/>
                <a:gd name="T1" fmla="*/ 9 h 48"/>
                <a:gd name="T2" fmla="*/ 1 w 42"/>
                <a:gd name="T3" fmla="*/ 25 h 48"/>
                <a:gd name="T4" fmla="*/ 29 w 42"/>
                <a:gd name="T5" fmla="*/ 44 h 48"/>
                <a:gd name="T6" fmla="*/ 40 w 42"/>
                <a:gd name="T7" fmla="*/ 19 h 48"/>
                <a:gd name="T8" fmla="*/ 13 w 42"/>
                <a:gd name="T9" fmla="*/ 3 h 48"/>
                <a:gd name="T10" fmla="*/ 14 w 42"/>
                <a:gd name="T11" fmla="*/ 6 h 48"/>
                <a:gd name="T12" fmla="*/ 36 w 42"/>
                <a:gd name="T13" fmla="*/ 17 h 48"/>
                <a:gd name="T14" fmla="*/ 32 w 42"/>
                <a:gd name="T15" fmla="*/ 39 h 48"/>
                <a:gd name="T16" fmla="*/ 5 w 42"/>
                <a:gd name="T17" fmla="*/ 29 h 48"/>
                <a:gd name="T18" fmla="*/ 9 w 42"/>
                <a:gd name="T19" fmla="*/ 12 h 48"/>
                <a:gd name="T20" fmla="*/ 26 w 42"/>
                <a:gd name="T21" fmla="*/ 12 h 48"/>
                <a:gd name="T22" fmla="*/ 28 w 42"/>
                <a:gd name="T23" fmla="*/ 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" h="48">
                  <a:moveTo>
                    <a:pt x="28" y="9"/>
                  </a:moveTo>
                  <a:cubicBezTo>
                    <a:pt x="16" y="0"/>
                    <a:pt x="0" y="9"/>
                    <a:pt x="1" y="25"/>
                  </a:cubicBezTo>
                  <a:cubicBezTo>
                    <a:pt x="1" y="37"/>
                    <a:pt x="18" y="48"/>
                    <a:pt x="29" y="44"/>
                  </a:cubicBezTo>
                  <a:cubicBezTo>
                    <a:pt x="39" y="40"/>
                    <a:pt x="42" y="28"/>
                    <a:pt x="40" y="19"/>
                  </a:cubicBezTo>
                  <a:cubicBezTo>
                    <a:pt x="37" y="6"/>
                    <a:pt x="25" y="1"/>
                    <a:pt x="13" y="3"/>
                  </a:cubicBezTo>
                  <a:cubicBezTo>
                    <a:pt x="11" y="4"/>
                    <a:pt x="12" y="7"/>
                    <a:pt x="14" y="6"/>
                  </a:cubicBezTo>
                  <a:cubicBezTo>
                    <a:pt x="24" y="5"/>
                    <a:pt x="32" y="8"/>
                    <a:pt x="36" y="17"/>
                  </a:cubicBezTo>
                  <a:cubicBezTo>
                    <a:pt x="38" y="24"/>
                    <a:pt x="37" y="33"/>
                    <a:pt x="32" y="39"/>
                  </a:cubicBezTo>
                  <a:cubicBezTo>
                    <a:pt x="23" y="46"/>
                    <a:pt x="8" y="37"/>
                    <a:pt x="5" y="29"/>
                  </a:cubicBezTo>
                  <a:cubicBezTo>
                    <a:pt x="3" y="23"/>
                    <a:pt x="5" y="17"/>
                    <a:pt x="9" y="12"/>
                  </a:cubicBezTo>
                  <a:cubicBezTo>
                    <a:pt x="14" y="7"/>
                    <a:pt x="21" y="8"/>
                    <a:pt x="26" y="12"/>
                  </a:cubicBezTo>
                  <a:cubicBezTo>
                    <a:pt x="28" y="14"/>
                    <a:pt x="30" y="11"/>
                    <a:pt x="28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5" name="Freeform 1609"/>
            <p:cNvSpPr/>
            <p:nvPr/>
          </p:nvSpPr>
          <p:spPr bwMode="auto">
            <a:xfrm>
              <a:off x="1995" y="2480"/>
              <a:ext cx="24" cy="52"/>
            </a:xfrm>
            <a:custGeom>
              <a:avLst/>
              <a:gdLst>
                <a:gd name="T0" fmla="*/ 16 w 20"/>
                <a:gd name="T1" fmla="*/ 2 h 42"/>
                <a:gd name="T2" fmla="*/ 2 w 20"/>
                <a:gd name="T3" fmla="*/ 24 h 42"/>
                <a:gd name="T4" fmla="*/ 11 w 20"/>
                <a:gd name="T5" fmla="*/ 41 h 42"/>
                <a:gd name="T6" fmla="*/ 14 w 20"/>
                <a:gd name="T7" fmla="*/ 38 h 42"/>
                <a:gd name="T8" fmla="*/ 9 w 20"/>
                <a:gd name="T9" fmla="*/ 19 h 42"/>
                <a:gd name="T10" fmla="*/ 20 w 20"/>
                <a:gd name="T11" fmla="*/ 3 h 42"/>
                <a:gd name="T12" fmla="*/ 16 w 20"/>
                <a:gd name="T13" fmla="*/ 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2">
                  <a:moveTo>
                    <a:pt x="16" y="2"/>
                  </a:moveTo>
                  <a:cubicBezTo>
                    <a:pt x="13" y="10"/>
                    <a:pt x="6" y="16"/>
                    <a:pt x="2" y="24"/>
                  </a:cubicBezTo>
                  <a:cubicBezTo>
                    <a:pt x="0" y="31"/>
                    <a:pt x="7" y="37"/>
                    <a:pt x="11" y="41"/>
                  </a:cubicBezTo>
                  <a:cubicBezTo>
                    <a:pt x="13" y="42"/>
                    <a:pt x="15" y="39"/>
                    <a:pt x="14" y="38"/>
                  </a:cubicBezTo>
                  <a:cubicBezTo>
                    <a:pt x="7" y="32"/>
                    <a:pt x="3" y="27"/>
                    <a:pt x="9" y="19"/>
                  </a:cubicBezTo>
                  <a:cubicBezTo>
                    <a:pt x="14" y="14"/>
                    <a:pt x="17" y="9"/>
                    <a:pt x="20" y="3"/>
                  </a:cubicBezTo>
                  <a:cubicBezTo>
                    <a:pt x="20" y="1"/>
                    <a:pt x="17" y="0"/>
                    <a:pt x="16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6" name="Freeform 1610"/>
            <p:cNvSpPr/>
            <p:nvPr/>
          </p:nvSpPr>
          <p:spPr bwMode="auto">
            <a:xfrm>
              <a:off x="2158" y="2462"/>
              <a:ext cx="24" cy="40"/>
            </a:xfrm>
            <a:custGeom>
              <a:avLst/>
              <a:gdLst>
                <a:gd name="T0" fmla="*/ 17 w 20"/>
                <a:gd name="T1" fmla="*/ 0 h 33"/>
                <a:gd name="T2" fmla="*/ 6 w 20"/>
                <a:gd name="T3" fmla="*/ 31 h 33"/>
                <a:gd name="T4" fmla="*/ 9 w 20"/>
                <a:gd name="T5" fmla="*/ 30 h 33"/>
                <a:gd name="T6" fmla="*/ 18 w 20"/>
                <a:gd name="T7" fmla="*/ 3 h 33"/>
                <a:gd name="T8" fmla="*/ 17 w 20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3">
                  <a:moveTo>
                    <a:pt x="17" y="0"/>
                  </a:moveTo>
                  <a:cubicBezTo>
                    <a:pt x="2" y="5"/>
                    <a:pt x="0" y="18"/>
                    <a:pt x="6" y="31"/>
                  </a:cubicBezTo>
                  <a:cubicBezTo>
                    <a:pt x="7" y="33"/>
                    <a:pt x="10" y="32"/>
                    <a:pt x="9" y="30"/>
                  </a:cubicBezTo>
                  <a:cubicBezTo>
                    <a:pt x="4" y="19"/>
                    <a:pt x="4" y="8"/>
                    <a:pt x="18" y="3"/>
                  </a:cubicBezTo>
                  <a:cubicBezTo>
                    <a:pt x="20" y="3"/>
                    <a:pt x="19" y="0"/>
                    <a:pt x="17" y="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7" name="Freeform 1611"/>
            <p:cNvSpPr/>
            <p:nvPr/>
          </p:nvSpPr>
          <p:spPr bwMode="auto">
            <a:xfrm>
              <a:off x="2394" y="2582"/>
              <a:ext cx="8" cy="5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1 h 4"/>
                <a:gd name="T4" fmla="*/ 3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5" y="4"/>
                    <a:pt x="6" y="1"/>
                    <a:pt x="3" y="1"/>
                  </a:cubicBezTo>
                  <a:cubicBezTo>
                    <a:pt x="1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240" name="Group 1813"/>
          <p:cNvGrpSpPr/>
          <p:nvPr/>
        </p:nvGrpSpPr>
        <p:grpSpPr bwMode="auto">
          <a:xfrm>
            <a:off x="2889258" y="2176472"/>
            <a:ext cx="4852995" cy="3057539"/>
            <a:chOff x="1820" y="1371"/>
            <a:chExt cx="3057" cy="1926"/>
          </a:xfrm>
        </p:grpSpPr>
        <p:sp>
          <p:nvSpPr>
            <p:cNvPr id="2288" name="Freeform 1613"/>
            <p:cNvSpPr/>
            <p:nvPr/>
          </p:nvSpPr>
          <p:spPr bwMode="auto">
            <a:xfrm>
              <a:off x="2382" y="2710"/>
              <a:ext cx="77" cy="55"/>
            </a:xfrm>
            <a:custGeom>
              <a:avLst/>
              <a:gdLst>
                <a:gd name="T0" fmla="*/ 54 w 63"/>
                <a:gd name="T1" fmla="*/ 3 h 45"/>
                <a:gd name="T2" fmla="*/ 2 w 63"/>
                <a:gd name="T3" fmla="*/ 41 h 45"/>
                <a:gd name="T4" fmla="*/ 3 w 63"/>
                <a:gd name="T5" fmla="*/ 44 h 45"/>
                <a:gd name="T6" fmla="*/ 57 w 63"/>
                <a:gd name="T7" fmla="*/ 2 h 45"/>
                <a:gd name="T8" fmla="*/ 54 w 63"/>
                <a:gd name="T9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45">
                  <a:moveTo>
                    <a:pt x="54" y="3"/>
                  </a:moveTo>
                  <a:cubicBezTo>
                    <a:pt x="59" y="29"/>
                    <a:pt x="19" y="35"/>
                    <a:pt x="2" y="41"/>
                  </a:cubicBezTo>
                  <a:cubicBezTo>
                    <a:pt x="0" y="42"/>
                    <a:pt x="1" y="45"/>
                    <a:pt x="3" y="44"/>
                  </a:cubicBezTo>
                  <a:cubicBezTo>
                    <a:pt x="21" y="37"/>
                    <a:pt x="63" y="31"/>
                    <a:pt x="57" y="2"/>
                  </a:cubicBezTo>
                  <a:cubicBezTo>
                    <a:pt x="56" y="0"/>
                    <a:pt x="53" y="1"/>
                    <a:pt x="54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9" name="Freeform 1614"/>
            <p:cNvSpPr/>
            <p:nvPr/>
          </p:nvSpPr>
          <p:spPr bwMode="auto">
            <a:xfrm>
              <a:off x="2248" y="2962"/>
              <a:ext cx="66" cy="43"/>
            </a:xfrm>
            <a:custGeom>
              <a:avLst/>
              <a:gdLst>
                <a:gd name="T0" fmla="*/ 51 w 54"/>
                <a:gd name="T1" fmla="*/ 22 h 35"/>
                <a:gd name="T2" fmla="*/ 20 w 54"/>
                <a:gd name="T3" fmla="*/ 27 h 35"/>
                <a:gd name="T4" fmla="*/ 3 w 54"/>
                <a:gd name="T5" fmla="*/ 2 h 35"/>
                <a:gd name="T6" fmla="*/ 0 w 54"/>
                <a:gd name="T7" fmla="*/ 3 h 35"/>
                <a:gd name="T8" fmla="*/ 20 w 54"/>
                <a:gd name="T9" fmla="*/ 30 h 35"/>
                <a:gd name="T10" fmla="*/ 52 w 54"/>
                <a:gd name="T11" fmla="*/ 25 h 35"/>
                <a:gd name="T12" fmla="*/ 51 w 54"/>
                <a:gd name="T13" fmla="*/ 2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35">
                  <a:moveTo>
                    <a:pt x="51" y="22"/>
                  </a:moveTo>
                  <a:cubicBezTo>
                    <a:pt x="41" y="27"/>
                    <a:pt x="30" y="31"/>
                    <a:pt x="20" y="27"/>
                  </a:cubicBezTo>
                  <a:cubicBezTo>
                    <a:pt x="10" y="22"/>
                    <a:pt x="6" y="11"/>
                    <a:pt x="3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4" y="14"/>
                    <a:pt x="9" y="25"/>
                    <a:pt x="20" y="30"/>
                  </a:cubicBezTo>
                  <a:cubicBezTo>
                    <a:pt x="31" y="35"/>
                    <a:pt x="43" y="30"/>
                    <a:pt x="52" y="25"/>
                  </a:cubicBezTo>
                  <a:cubicBezTo>
                    <a:pt x="54" y="24"/>
                    <a:pt x="52" y="21"/>
                    <a:pt x="51" y="2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0" name="Freeform 1615"/>
            <p:cNvSpPr/>
            <p:nvPr/>
          </p:nvSpPr>
          <p:spPr bwMode="auto">
            <a:xfrm>
              <a:off x="1989" y="2988"/>
              <a:ext cx="154" cy="78"/>
            </a:xfrm>
            <a:custGeom>
              <a:avLst/>
              <a:gdLst>
                <a:gd name="T0" fmla="*/ 124 w 127"/>
                <a:gd name="T1" fmla="*/ 31 h 64"/>
                <a:gd name="T2" fmla="*/ 60 w 127"/>
                <a:gd name="T3" fmla="*/ 38 h 64"/>
                <a:gd name="T4" fmla="*/ 27 w 127"/>
                <a:gd name="T5" fmla="*/ 4 h 64"/>
                <a:gd name="T6" fmla="*/ 24 w 127"/>
                <a:gd name="T7" fmla="*/ 2 h 64"/>
                <a:gd name="T8" fmla="*/ 57 w 127"/>
                <a:gd name="T9" fmla="*/ 41 h 64"/>
                <a:gd name="T10" fmla="*/ 127 w 127"/>
                <a:gd name="T11" fmla="*/ 32 h 64"/>
                <a:gd name="T12" fmla="*/ 124 w 127"/>
                <a:gd name="T13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7" h="64">
                  <a:moveTo>
                    <a:pt x="124" y="31"/>
                  </a:moveTo>
                  <a:cubicBezTo>
                    <a:pt x="115" y="60"/>
                    <a:pt x="79" y="45"/>
                    <a:pt x="60" y="38"/>
                  </a:cubicBezTo>
                  <a:cubicBezTo>
                    <a:pt x="48" y="34"/>
                    <a:pt x="6" y="21"/>
                    <a:pt x="27" y="4"/>
                  </a:cubicBezTo>
                  <a:cubicBezTo>
                    <a:pt x="28" y="3"/>
                    <a:pt x="26" y="0"/>
                    <a:pt x="24" y="2"/>
                  </a:cubicBezTo>
                  <a:cubicBezTo>
                    <a:pt x="0" y="21"/>
                    <a:pt x="43" y="35"/>
                    <a:pt x="57" y="41"/>
                  </a:cubicBezTo>
                  <a:cubicBezTo>
                    <a:pt x="79" y="48"/>
                    <a:pt x="118" y="64"/>
                    <a:pt x="127" y="32"/>
                  </a:cubicBezTo>
                  <a:cubicBezTo>
                    <a:pt x="127" y="30"/>
                    <a:pt x="124" y="29"/>
                    <a:pt x="124" y="3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1" name="Freeform 1616"/>
            <p:cNvSpPr/>
            <p:nvPr/>
          </p:nvSpPr>
          <p:spPr bwMode="auto">
            <a:xfrm>
              <a:off x="1932" y="2871"/>
              <a:ext cx="98" cy="126"/>
            </a:xfrm>
            <a:custGeom>
              <a:avLst/>
              <a:gdLst>
                <a:gd name="T0" fmla="*/ 71 w 80"/>
                <a:gd name="T1" fmla="*/ 102 h 104"/>
                <a:gd name="T2" fmla="*/ 46 w 80"/>
                <a:gd name="T3" fmla="*/ 61 h 104"/>
                <a:gd name="T4" fmla="*/ 19 w 80"/>
                <a:gd name="T5" fmla="*/ 27 h 104"/>
                <a:gd name="T6" fmla="*/ 13 w 80"/>
                <a:gd name="T7" fmla="*/ 14 h 104"/>
                <a:gd name="T8" fmla="*/ 5 w 80"/>
                <a:gd name="T9" fmla="*/ 3 h 104"/>
                <a:gd name="T10" fmla="*/ 2 w 80"/>
                <a:gd name="T11" fmla="*/ 2 h 104"/>
                <a:gd name="T12" fmla="*/ 6 w 80"/>
                <a:gd name="T13" fmla="*/ 17 h 104"/>
                <a:gd name="T14" fmla="*/ 12 w 80"/>
                <a:gd name="T15" fmla="*/ 22 h 104"/>
                <a:gd name="T16" fmla="*/ 26 w 80"/>
                <a:gd name="T17" fmla="*/ 43 h 104"/>
                <a:gd name="T18" fmla="*/ 48 w 80"/>
                <a:gd name="T19" fmla="*/ 68 h 104"/>
                <a:gd name="T20" fmla="*/ 68 w 80"/>
                <a:gd name="T21" fmla="*/ 101 h 104"/>
                <a:gd name="T22" fmla="*/ 71 w 80"/>
                <a:gd name="T23" fmla="*/ 10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104">
                  <a:moveTo>
                    <a:pt x="71" y="102"/>
                  </a:moveTo>
                  <a:cubicBezTo>
                    <a:pt x="80" y="86"/>
                    <a:pt x="56" y="70"/>
                    <a:pt x="46" y="61"/>
                  </a:cubicBezTo>
                  <a:cubicBezTo>
                    <a:pt x="35" y="52"/>
                    <a:pt x="28" y="39"/>
                    <a:pt x="19" y="27"/>
                  </a:cubicBezTo>
                  <a:cubicBezTo>
                    <a:pt x="17" y="24"/>
                    <a:pt x="16" y="16"/>
                    <a:pt x="13" y="14"/>
                  </a:cubicBezTo>
                  <a:cubicBezTo>
                    <a:pt x="7" y="11"/>
                    <a:pt x="2" y="15"/>
                    <a:pt x="5" y="3"/>
                  </a:cubicBezTo>
                  <a:cubicBezTo>
                    <a:pt x="6" y="1"/>
                    <a:pt x="2" y="0"/>
                    <a:pt x="2" y="2"/>
                  </a:cubicBezTo>
                  <a:cubicBezTo>
                    <a:pt x="1" y="6"/>
                    <a:pt x="0" y="16"/>
                    <a:pt x="6" y="17"/>
                  </a:cubicBezTo>
                  <a:cubicBezTo>
                    <a:pt x="10" y="18"/>
                    <a:pt x="10" y="17"/>
                    <a:pt x="12" y="22"/>
                  </a:cubicBezTo>
                  <a:cubicBezTo>
                    <a:pt x="16" y="30"/>
                    <a:pt x="22" y="36"/>
                    <a:pt x="26" y="43"/>
                  </a:cubicBezTo>
                  <a:cubicBezTo>
                    <a:pt x="32" y="53"/>
                    <a:pt x="39" y="60"/>
                    <a:pt x="48" y="68"/>
                  </a:cubicBezTo>
                  <a:cubicBezTo>
                    <a:pt x="57" y="74"/>
                    <a:pt x="75" y="88"/>
                    <a:pt x="68" y="101"/>
                  </a:cubicBezTo>
                  <a:cubicBezTo>
                    <a:pt x="67" y="103"/>
                    <a:pt x="70" y="104"/>
                    <a:pt x="71" y="10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2" name="Freeform 1617"/>
            <p:cNvSpPr/>
            <p:nvPr/>
          </p:nvSpPr>
          <p:spPr bwMode="auto">
            <a:xfrm>
              <a:off x="1820" y="2760"/>
              <a:ext cx="97" cy="134"/>
            </a:xfrm>
            <a:custGeom>
              <a:avLst/>
              <a:gdLst>
                <a:gd name="T0" fmla="*/ 76 w 79"/>
                <a:gd name="T1" fmla="*/ 103 h 110"/>
                <a:gd name="T2" fmla="*/ 36 w 79"/>
                <a:gd name="T3" fmla="*/ 92 h 110"/>
                <a:gd name="T4" fmla="*/ 22 w 79"/>
                <a:gd name="T5" fmla="*/ 65 h 110"/>
                <a:gd name="T6" fmla="*/ 7 w 79"/>
                <a:gd name="T7" fmla="*/ 36 h 110"/>
                <a:gd name="T8" fmla="*/ 34 w 79"/>
                <a:gd name="T9" fmla="*/ 4 h 110"/>
                <a:gd name="T10" fmla="*/ 33 w 79"/>
                <a:gd name="T11" fmla="*/ 1 h 110"/>
                <a:gd name="T12" fmla="*/ 5 w 79"/>
                <a:gd name="T13" fmla="*/ 19 h 110"/>
                <a:gd name="T14" fmla="*/ 14 w 79"/>
                <a:gd name="T15" fmla="*/ 58 h 110"/>
                <a:gd name="T16" fmla="*/ 27 w 79"/>
                <a:gd name="T17" fmla="*/ 81 h 110"/>
                <a:gd name="T18" fmla="*/ 36 w 79"/>
                <a:gd name="T19" fmla="*/ 97 h 110"/>
                <a:gd name="T20" fmla="*/ 77 w 79"/>
                <a:gd name="T21" fmla="*/ 107 h 110"/>
                <a:gd name="T22" fmla="*/ 76 w 79"/>
                <a:gd name="T23" fmla="*/ 10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110">
                  <a:moveTo>
                    <a:pt x="76" y="103"/>
                  </a:moveTo>
                  <a:cubicBezTo>
                    <a:pt x="61" y="105"/>
                    <a:pt x="47" y="106"/>
                    <a:pt x="36" y="92"/>
                  </a:cubicBezTo>
                  <a:cubicBezTo>
                    <a:pt x="30" y="84"/>
                    <a:pt x="28" y="73"/>
                    <a:pt x="22" y="65"/>
                  </a:cubicBezTo>
                  <a:cubicBezTo>
                    <a:pt x="17" y="55"/>
                    <a:pt x="11" y="46"/>
                    <a:pt x="7" y="36"/>
                  </a:cubicBezTo>
                  <a:cubicBezTo>
                    <a:pt x="1" y="16"/>
                    <a:pt x="19" y="9"/>
                    <a:pt x="34" y="4"/>
                  </a:cubicBezTo>
                  <a:cubicBezTo>
                    <a:pt x="36" y="3"/>
                    <a:pt x="35" y="0"/>
                    <a:pt x="33" y="1"/>
                  </a:cubicBezTo>
                  <a:cubicBezTo>
                    <a:pt x="23" y="4"/>
                    <a:pt x="8" y="8"/>
                    <a:pt x="5" y="19"/>
                  </a:cubicBezTo>
                  <a:cubicBezTo>
                    <a:pt x="0" y="33"/>
                    <a:pt x="7" y="46"/>
                    <a:pt x="14" y="58"/>
                  </a:cubicBezTo>
                  <a:cubicBezTo>
                    <a:pt x="19" y="66"/>
                    <a:pt x="24" y="73"/>
                    <a:pt x="27" y="81"/>
                  </a:cubicBezTo>
                  <a:cubicBezTo>
                    <a:pt x="29" y="87"/>
                    <a:pt x="32" y="92"/>
                    <a:pt x="36" y="97"/>
                  </a:cubicBezTo>
                  <a:cubicBezTo>
                    <a:pt x="47" y="110"/>
                    <a:pt x="61" y="108"/>
                    <a:pt x="77" y="107"/>
                  </a:cubicBezTo>
                  <a:cubicBezTo>
                    <a:pt x="79" y="107"/>
                    <a:pt x="79" y="103"/>
                    <a:pt x="76" y="10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3" name="Freeform 1618"/>
            <p:cNvSpPr/>
            <p:nvPr/>
          </p:nvSpPr>
          <p:spPr bwMode="auto">
            <a:xfrm>
              <a:off x="1873" y="2615"/>
              <a:ext cx="42" cy="47"/>
            </a:xfrm>
            <a:custGeom>
              <a:avLst/>
              <a:gdLst>
                <a:gd name="T0" fmla="*/ 7 w 35"/>
                <a:gd name="T1" fmla="*/ 2 h 39"/>
                <a:gd name="T2" fmla="*/ 6 w 35"/>
                <a:gd name="T3" fmla="*/ 24 h 39"/>
                <a:gd name="T4" fmla="*/ 31 w 35"/>
                <a:gd name="T5" fmla="*/ 38 h 39"/>
                <a:gd name="T6" fmla="*/ 33 w 35"/>
                <a:gd name="T7" fmla="*/ 35 h 39"/>
                <a:gd name="T8" fmla="*/ 14 w 35"/>
                <a:gd name="T9" fmla="*/ 25 h 39"/>
                <a:gd name="T10" fmla="*/ 6 w 35"/>
                <a:gd name="T11" fmla="*/ 19 h 39"/>
                <a:gd name="T12" fmla="*/ 10 w 35"/>
                <a:gd name="T13" fmla="*/ 4 h 39"/>
                <a:gd name="T14" fmla="*/ 7 w 35"/>
                <a:gd name="T15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39">
                  <a:moveTo>
                    <a:pt x="7" y="2"/>
                  </a:moveTo>
                  <a:cubicBezTo>
                    <a:pt x="3" y="9"/>
                    <a:pt x="0" y="18"/>
                    <a:pt x="6" y="24"/>
                  </a:cubicBezTo>
                  <a:cubicBezTo>
                    <a:pt x="13" y="31"/>
                    <a:pt x="24" y="32"/>
                    <a:pt x="31" y="38"/>
                  </a:cubicBezTo>
                  <a:cubicBezTo>
                    <a:pt x="32" y="39"/>
                    <a:pt x="35" y="37"/>
                    <a:pt x="33" y="35"/>
                  </a:cubicBezTo>
                  <a:cubicBezTo>
                    <a:pt x="27" y="31"/>
                    <a:pt x="21" y="28"/>
                    <a:pt x="14" y="25"/>
                  </a:cubicBezTo>
                  <a:cubicBezTo>
                    <a:pt x="11" y="24"/>
                    <a:pt x="8" y="22"/>
                    <a:pt x="6" y="19"/>
                  </a:cubicBezTo>
                  <a:cubicBezTo>
                    <a:pt x="5" y="14"/>
                    <a:pt x="8" y="8"/>
                    <a:pt x="10" y="4"/>
                  </a:cubicBezTo>
                  <a:cubicBezTo>
                    <a:pt x="11" y="2"/>
                    <a:pt x="8" y="0"/>
                    <a:pt x="7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4" name="Freeform 1619"/>
            <p:cNvSpPr/>
            <p:nvPr/>
          </p:nvSpPr>
          <p:spPr bwMode="auto">
            <a:xfrm>
              <a:off x="1879" y="2660"/>
              <a:ext cx="35" cy="100"/>
            </a:xfrm>
            <a:custGeom>
              <a:avLst/>
              <a:gdLst>
                <a:gd name="T0" fmla="*/ 25 w 29"/>
                <a:gd name="T1" fmla="*/ 1 h 82"/>
                <a:gd name="T2" fmla="*/ 4 w 29"/>
                <a:gd name="T3" fmla="*/ 80 h 82"/>
                <a:gd name="T4" fmla="*/ 7 w 29"/>
                <a:gd name="T5" fmla="*/ 80 h 82"/>
                <a:gd name="T6" fmla="*/ 28 w 29"/>
                <a:gd name="T7" fmla="*/ 3 h 82"/>
                <a:gd name="T8" fmla="*/ 25 w 29"/>
                <a:gd name="T9" fmla="*/ 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82">
                  <a:moveTo>
                    <a:pt x="25" y="1"/>
                  </a:moveTo>
                  <a:cubicBezTo>
                    <a:pt x="13" y="24"/>
                    <a:pt x="0" y="54"/>
                    <a:pt x="4" y="80"/>
                  </a:cubicBezTo>
                  <a:cubicBezTo>
                    <a:pt x="4" y="82"/>
                    <a:pt x="8" y="82"/>
                    <a:pt x="7" y="80"/>
                  </a:cubicBezTo>
                  <a:cubicBezTo>
                    <a:pt x="3" y="54"/>
                    <a:pt x="16" y="26"/>
                    <a:pt x="28" y="3"/>
                  </a:cubicBezTo>
                  <a:cubicBezTo>
                    <a:pt x="29" y="1"/>
                    <a:pt x="26" y="0"/>
                    <a:pt x="25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5" name="Freeform 1620"/>
            <p:cNvSpPr/>
            <p:nvPr/>
          </p:nvSpPr>
          <p:spPr bwMode="auto">
            <a:xfrm>
              <a:off x="1952" y="2556"/>
              <a:ext cx="387" cy="358"/>
            </a:xfrm>
            <a:custGeom>
              <a:avLst/>
              <a:gdLst>
                <a:gd name="T0" fmla="*/ 240 w 318"/>
                <a:gd name="T1" fmla="*/ 292 h 294"/>
                <a:gd name="T2" fmla="*/ 291 w 318"/>
                <a:gd name="T3" fmla="*/ 238 h 294"/>
                <a:gd name="T4" fmla="*/ 311 w 318"/>
                <a:gd name="T5" fmla="*/ 144 h 294"/>
                <a:gd name="T6" fmla="*/ 237 w 318"/>
                <a:gd name="T7" fmla="*/ 27 h 294"/>
                <a:gd name="T8" fmla="*/ 82 w 318"/>
                <a:gd name="T9" fmla="*/ 32 h 294"/>
                <a:gd name="T10" fmla="*/ 3 w 318"/>
                <a:gd name="T11" fmla="*/ 124 h 294"/>
                <a:gd name="T12" fmla="*/ 7 w 318"/>
                <a:gd name="T13" fmla="*/ 124 h 294"/>
                <a:gd name="T14" fmla="*/ 84 w 318"/>
                <a:gd name="T15" fmla="*/ 35 h 294"/>
                <a:gd name="T16" fmla="*/ 235 w 318"/>
                <a:gd name="T17" fmla="*/ 30 h 294"/>
                <a:gd name="T18" fmla="*/ 288 w 318"/>
                <a:gd name="T19" fmla="*/ 75 h 294"/>
                <a:gd name="T20" fmla="*/ 304 w 318"/>
                <a:gd name="T21" fmla="*/ 106 h 294"/>
                <a:gd name="T22" fmla="*/ 306 w 318"/>
                <a:gd name="T23" fmla="*/ 152 h 294"/>
                <a:gd name="T24" fmla="*/ 291 w 318"/>
                <a:gd name="T25" fmla="*/ 228 h 294"/>
                <a:gd name="T26" fmla="*/ 238 w 318"/>
                <a:gd name="T27" fmla="*/ 290 h 294"/>
                <a:gd name="T28" fmla="*/ 240 w 318"/>
                <a:gd name="T29" fmla="*/ 292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8" h="294">
                  <a:moveTo>
                    <a:pt x="240" y="292"/>
                  </a:moveTo>
                  <a:cubicBezTo>
                    <a:pt x="261" y="277"/>
                    <a:pt x="280" y="263"/>
                    <a:pt x="291" y="238"/>
                  </a:cubicBezTo>
                  <a:cubicBezTo>
                    <a:pt x="305" y="209"/>
                    <a:pt x="306" y="176"/>
                    <a:pt x="311" y="144"/>
                  </a:cubicBezTo>
                  <a:cubicBezTo>
                    <a:pt x="318" y="93"/>
                    <a:pt x="279" y="50"/>
                    <a:pt x="237" y="27"/>
                  </a:cubicBezTo>
                  <a:cubicBezTo>
                    <a:pt x="189" y="0"/>
                    <a:pt x="129" y="9"/>
                    <a:pt x="82" y="32"/>
                  </a:cubicBezTo>
                  <a:cubicBezTo>
                    <a:pt x="48" y="48"/>
                    <a:pt x="0" y="81"/>
                    <a:pt x="3" y="124"/>
                  </a:cubicBezTo>
                  <a:cubicBezTo>
                    <a:pt x="4" y="126"/>
                    <a:pt x="7" y="126"/>
                    <a:pt x="7" y="124"/>
                  </a:cubicBezTo>
                  <a:cubicBezTo>
                    <a:pt x="4" y="82"/>
                    <a:pt x="51" y="51"/>
                    <a:pt x="84" y="35"/>
                  </a:cubicBezTo>
                  <a:cubicBezTo>
                    <a:pt x="130" y="11"/>
                    <a:pt x="188" y="5"/>
                    <a:pt x="235" y="30"/>
                  </a:cubicBezTo>
                  <a:cubicBezTo>
                    <a:pt x="256" y="41"/>
                    <a:pt x="274" y="56"/>
                    <a:pt x="288" y="75"/>
                  </a:cubicBezTo>
                  <a:cubicBezTo>
                    <a:pt x="295" y="84"/>
                    <a:pt x="300" y="95"/>
                    <a:pt x="304" y="106"/>
                  </a:cubicBezTo>
                  <a:cubicBezTo>
                    <a:pt x="310" y="122"/>
                    <a:pt x="308" y="136"/>
                    <a:pt x="306" y="152"/>
                  </a:cubicBezTo>
                  <a:cubicBezTo>
                    <a:pt x="302" y="178"/>
                    <a:pt x="299" y="203"/>
                    <a:pt x="291" y="228"/>
                  </a:cubicBezTo>
                  <a:cubicBezTo>
                    <a:pt x="283" y="257"/>
                    <a:pt x="261" y="273"/>
                    <a:pt x="238" y="290"/>
                  </a:cubicBezTo>
                  <a:cubicBezTo>
                    <a:pt x="236" y="291"/>
                    <a:pt x="238" y="294"/>
                    <a:pt x="240" y="29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6" name="Freeform 1621"/>
            <p:cNvSpPr/>
            <p:nvPr/>
          </p:nvSpPr>
          <p:spPr bwMode="auto">
            <a:xfrm>
              <a:off x="2718" y="3292"/>
              <a:ext cx="7" cy="5"/>
            </a:xfrm>
            <a:custGeom>
              <a:avLst/>
              <a:gdLst>
                <a:gd name="T0" fmla="*/ 2 w 5"/>
                <a:gd name="T1" fmla="*/ 4 h 4"/>
                <a:gd name="T2" fmla="*/ 3 w 5"/>
                <a:gd name="T3" fmla="*/ 1 h 4"/>
                <a:gd name="T4" fmla="*/ 2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4" y="4"/>
                    <a:pt x="5" y="1"/>
                    <a:pt x="3" y="1"/>
                  </a:cubicBezTo>
                  <a:cubicBezTo>
                    <a:pt x="1" y="0"/>
                    <a:pt x="0" y="3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7" name="Freeform 1622"/>
            <p:cNvSpPr/>
            <p:nvPr/>
          </p:nvSpPr>
          <p:spPr bwMode="auto">
            <a:xfrm>
              <a:off x="2224" y="2911"/>
              <a:ext cx="18" cy="18"/>
            </a:xfrm>
            <a:custGeom>
              <a:avLst/>
              <a:gdLst>
                <a:gd name="T0" fmla="*/ 11 w 15"/>
                <a:gd name="T1" fmla="*/ 1 h 15"/>
                <a:gd name="T2" fmla="*/ 1 w 15"/>
                <a:gd name="T3" fmla="*/ 11 h 15"/>
                <a:gd name="T4" fmla="*/ 4 w 15"/>
                <a:gd name="T5" fmla="*/ 12 h 15"/>
                <a:gd name="T6" fmla="*/ 13 w 15"/>
                <a:gd name="T7" fmla="*/ 4 h 15"/>
                <a:gd name="T8" fmla="*/ 11 w 15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1" y="1"/>
                  </a:moveTo>
                  <a:cubicBezTo>
                    <a:pt x="7" y="3"/>
                    <a:pt x="3" y="6"/>
                    <a:pt x="1" y="11"/>
                  </a:cubicBezTo>
                  <a:cubicBezTo>
                    <a:pt x="0" y="13"/>
                    <a:pt x="3" y="15"/>
                    <a:pt x="4" y="12"/>
                  </a:cubicBezTo>
                  <a:cubicBezTo>
                    <a:pt x="6" y="8"/>
                    <a:pt x="9" y="6"/>
                    <a:pt x="13" y="4"/>
                  </a:cubicBezTo>
                  <a:cubicBezTo>
                    <a:pt x="15" y="3"/>
                    <a:pt x="13" y="0"/>
                    <a:pt x="11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8" name="Freeform 1623"/>
            <p:cNvSpPr/>
            <p:nvPr/>
          </p:nvSpPr>
          <p:spPr bwMode="auto">
            <a:xfrm>
              <a:off x="2598" y="2711"/>
              <a:ext cx="18" cy="49"/>
            </a:xfrm>
            <a:custGeom>
              <a:avLst/>
              <a:gdLst>
                <a:gd name="T0" fmla="*/ 11 w 15"/>
                <a:gd name="T1" fmla="*/ 2 h 40"/>
                <a:gd name="T2" fmla="*/ 2 w 15"/>
                <a:gd name="T3" fmla="*/ 19 h 40"/>
                <a:gd name="T4" fmla="*/ 1 w 15"/>
                <a:gd name="T5" fmla="*/ 38 h 40"/>
                <a:gd name="T6" fmla="*/ 5 w 15"/>
                <a:gd name="T7" fmla="*/ 38 h 40"/>
                <a:gd name="T8" fmla="*/ 6 w 15"/>
                <a:gd name="T9" fmla="*/ 20 h 40"/>
                <a:gd name="T10" fmla="*/ 14 w 15"/>
                <a:gd name="T11" fmla="*/ 4 h 40"/>
                <a:gd name="T12" fmla="*/ 11 w 15"/>
                <a:gd name="T13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40">
                  <a:moveTo>
                    <a:pt x="11" y="2"/>
                  </a:moveTo>
                  <a:cubicBezTo>
                    <a:pt x="8" y="8"/>
                    <a:pt x="4" y="13"/>
                    <a:pt x="2" y="19"/>
                  </a:cubicBezTo>
                  <a:cubicBezTo>
                    <a:pt x="0" y="25"/>
                    <a:pt x="1" y="32"/>
                    <a:pt x="1" y="38"/>
                  </a:cubicBezTo>
                  <a:cubicBezTo>
                    <a:pt x="1" y="40"/>
                    <a:pt x="5" y="40"/>
                    <a:pt x="5" y="38"/>
                  </a:cubicBezTo>
                  <a:cubicBezTo>
                    <a:pt x="5" y="32"/>
                    <a:pt x="4" y="26"/>
                    <a:pt x="6" y="20"/>
                  </a:cubicBezTo>
                  <a:cubicBezTo>
                    <a:pt x="7" y="14"/>
                    <a:pt x="11" y="9"/>
                    <a:pt x="14" y="4"/>
                  </a:cubicBezTo>
                  <a:cubicBezTo>
                    <a:pt x="15" y="2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9" name="Freeform 1624"/>
            <p:cNvSpPr/>
            <p:nvPr/>
          </p:nvSpPr>
          <p:spPr bwMode="auto">
            <a:xfrm>
              <a:off x="2803" y="2978"/>
              <a:ext cx="54" cy="25"/>
            </a:xfrm>
            <a:custGeom>
              <a:avLst/>
              <a:gdLst>
                <a:gd name="T0" fmla="*/ 41 w 45"/>
                <a:gd name="T1" fmla="*/ 2 h 21"/>
                <a:gd name="T2" fmla="*/ 3 w 45"/>
                <a:gd name="T3" fmla="*/ 0 h 21"/>
                <a:gd name="T4" fmla="*/ 3 w 45"/>
                <a:gd name="T5" fmla="*/ 3 h 21"/>
                <a:gd name="T6" fmla="*/ 44 w 45"/>
                <a:gd name="T7" fmla="*/ 4 h 21"/>
                <a:gd name="T8" fmla="*/ 41 w 45"/>
                <a:gd name="T9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1">
                  <a:moveTo>
                    <a:pt x="41" y="2"/>
                  </a:moveTo>
                  <a:cubicBezTo>
                    <a:pt x="32" y="17"/>
                    <a:pt x="15" y="2"/>
                    <a:pt x="3" y="0"/>
                  </a:cubicBezTo>
                  <a:cubicBezTo>
                    <a:pt x="1" y="0"/>
                    <a:pt x="0" y="3"/>
                    <a:pt x="3" y="3"/>
                  </a:cubicBezTo>
                  <a:cubicBezTo>
                    <a:pt x="17" y="5"/>
                    <a:pt x="33" y="21"/>
                    <a:pt x="44" y="4"/>
                  </a:cubicBezTo>
                  <a:cubicBezTo>
                    <a:pt x="45" y="2"/>
                    <a:pt x="42" y="1"/>
                    <a:pt x="4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0" name="Freeform 1625"/>
            <p:cNvSpPr/>
            <p:nvPr/>
          </p:nvSpPr>
          <p:spPr bwMode="auto">
            <a:xfrm>
              <a:off x="2718" y="3090"/>
              <a:ext cx="99" cy="88"/>
            </a:xfrm>
            <a:custGeom>
              <a:avLst/>
              <a:gdLst>
                <a:gd name="T0" fmla="*/ 77 w 81"/>
                <a:gd name="T1" fmla="*/ 2 h 72"/>
                <a:gd name="T2" fmla="*/ 44 w 81"/>
                <a:gd name="T3" fmla="*/ 41 h 72"/>
                <a:gd name="T4" fmla="*/ 25 w 81"/>
                <a:gd name="T5" fmla="*/ 56 h 72"/>
                <a:gd name="T6" fmla="*/ 15 w 81"/>
                <a:gd name="T7" fmla="*/ 64 h 72"/>
                <a:gd name="T8" fmla="*/ 4 w 81"/>
                <a:gd name="T9" fmla="*/ 60 h 72"/>
                <a:gd name="T10" fmla="*/ 6 w 81"/>
                <a:gd name="T11" fmla="*/ 50 h 72"/>
                <a:gd name="T12" fmla="*/ 3 w 81"/>
                <a:gd name="T13" fmla="*/ 49 h 72"/>
                <a:gd name="T14" fmla="*/ 4 w 81"/>
                <a:gd name="T15" fmla="*/ 71 h 72"/>
                <a:gd name="T16" fmla="*/ 6 w 81"/>
                <a:gd name="T17" fmla="*/ 72 h 72"/>
                <a:gd name="T18" fmla="*/ 52 w 81"/>
                <a:gd name="T19" fmla="*/ 39 h 72"/>
                <a:gd name="T20" fmla="*/ 80 w 81"/>
                <a:gd name="T21" fmla="*/ 3 h 72"/>
                <a:gd name="T22" fmla="*/ 77 w 81"/>
                <a:gd name="T23" fmla="*/ 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1" h="72">
                  <a:moveTo>
                    <a:pt x="77" y="2"/>
                  </a:moveTo>
                  <a:cubicBezTo>
                    <a:pt x="70" y="19"/>
                    <a:pt x="58" y="29"/>
                    <a:pt x="44" y="41"/>
                  </a:cubicBezTo>
                  <a:cubicBezTo>
                    <a:pt x="37" y="46"/>
                    <a:pt x="31" y="51"/>
                    <a:pt x="25" y="56"/>
                  </a:cubicBezTo>
                  <a:cubicBezTo>
                    <a:pt x="22" y="59"/>
                    <a:pt x="19" y="61"/>
                    <a:pt x="15" y="64"/>
                  </a:cubicBezTo>
                  <a:cubicBezTo>
                    <a:pt x="11" y="67"/>
                    <a:pt x="8" y="66"/>
                    <a:pt x="4" y="60"/>
                  </a:cubicBezTo>
                  <a:cubicBezTo>
                    <a:pt x="4" y="56"/>
                    <a:pt x="5" y="53"/>
                    <a:pt x="6" y="50"/>
                  </a:cubicBezTo>
                  <a:cubicBezTo>
                    <a:pt x="7" y="47"/>
                    <a:pt x="4" y="47"/>
                    <a:pt x="3" y="49"/>
                  </a:cubicBezTo>
                  <a:cubicBezTo>
                    <a:pt x="0" y="57"/>
                    <a:pt x="0" y="64"/>
                    <a:pt x="4" y="71"/>
                  </a:cubicBezTo>
                  <a:cubicBezTo>
                    <a:pt x="5" y="72"/>
                    <a:pt x="6" y="72"/>
                    <a:pt x="6" y="72"/>
                  </a:cubicBezTo>
                  <a:cubicBezTo>
                    <a:pt x="24" y="64"/>
                    <a:pt x="37" y="50"/>
                    <a:pt x="52" y="39"/>
                  </a:cubicBezTo>
                  <a:cubicBezTo>
                    <a:pt x="64" y="28"/>
                    <a:pt x="74" y="19"/>
                    <a:pt x="80" y="3"/>
                  </a:cubicBezTo>
                  <a:cubicBezTo>
                    <a:pt x="81" y="1"/>
                    <a:pt x="78" y="0"/>
                    <a:pt x="77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1" name="Freeform 1626"/>
            <p:cNvSpPr/>
            <p:nvPr/>
          </p:nvSpPr>
          <p:spPr bwMode="auto">
            <a:xfrm>
              <a:off x="2615" y="3150"/>
              <a:ext cx="106" cy="35"/>
            </a:xfrm>
            <a:custGeom>
              <a:avLst/>
              <a:gdLst>
                <a:gd name="T0" fmla="*/ 85 w 87"/>
                <a:gd name="T1" fmla="*/ 9 h 29"/>
                <a:gd name="T2" fmla="*/ 48 w 87"/>
                <a:gd name="T3" fmla="*/ 9 h 29"/>
                <a:gd name="T4" fmla="*/ 5 w 87"/>
                <a:gd name="T5" fmla="*/ 3 h 29"/>
                <a:gd name="T6" fmla="*/ 2 w 87"/>
                <a:gd name="T7" fmla="*/ 2 h 29"/>
                <a:gd name="T8" fmla="*/ 20 w 87"/>
                <a:gd name="T9" fmla="*/ 21 h 29"/>
                <a:gd name="T10" fmla="*/ 42 w 87"/>
                <a:gd name="T11" fmla="*/ 15 h 29"/>
                <a:gd name="T12" fmla="*/ 83 w 87"/>
                <a:gd name="T13" fmla="*/ 12 h 29"/>
                <a:gd name="T14" fmla="*/ 85 w 87"/>
                <a:gd name="T15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" h="29">
                  <a:moveTo>
                    <a:pt x="85" y="9"/>
                  </a:moveTo>
                  <a:cubicBezTo>
                    <a:pt x="72" y="4"/>
                    <a:pt x="61" y="4"/>
                    <a:pt x="48" y="9"/>
                  </a:cubicBezTo>
                  <a:cubicBezTo>
                    <a:pt x="36" y="14"/>
                    <a:pt x="2" y="29"/>
                    <a:pt x="5" y="3"/>
                  </a:cubicBezTo>
                  <a:cubicBezTo>
                    <a:pt x="5" y="1"/>
                    <a:pt x="2" y="0"/>
                    <a:pt x="2" y="2"/>
                  </a:cubicBezTo>
                  <a:cubicBezTo>
                    <a:pt x="0" y="16"/>
                    <a:pt x="7" y="22"/>
                    <a:pt x="20" y="21"/>
                  </a:cubicBezTo>
                  <a:cubicBezTo>
                    <a:pt x="28" y="21"/>
                    <a:pt x="35" y="18"/>
                    <a:pt x="42" y="15"/>
                  </a:cubicBezTo>
                  <a:cubicBezTo>
                    <a:pt x="57" y="9"/>
                    <a:pt x="68" y="6"/>
                    <a:pt x="83" y="12"/>
                  </a:cubicBezTo>
                  <a:cubicBezTo>
                    <a:pt x="86" y="13"/>
                    <a:pt x="87" y="10"/>
                    <a:pt x="85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2" name="Freeform 1627"/>
            <p:cNvSpPr/>
            <p:nvPr/>
          </p:nvSpPr>
          <p:spPr bwMode="auto">
            <a:xfrm>
              <a:off x="2480" y="3134"/>
              <a:ext cx="145" cy="72"/>
            </a:xfrm>
            <a:custGeom>
              <a:avLst/>
              <a:gdLst>
                <a:gd name="T0" fmla="*/ 115 w 119"/>
                <a:gd name="T1" fmla="*/ 32 h 59"/>
                <a:gd name="T2" fmla="*/ 109 w 119"/>
                <a:gd name="T3" fmla="*/ 47 h 59"/>
                <a:gd name="T4" fmla="*/ 87 w 119"/>
                <a:gd name="T5" fmla="*/ 51 h 59"/>
                <a:gd name="T6" fmla="*/ 51 w 119"/>
                <a:gd name="T7" fmla="*/ 43 h 59"/>
                <a:gd name="T8" fmla="*/ 8 w 119"/>
                <a:gd name="T9" fmla="*/ 31 h 59"/>
                <a:gd name="T10" fmla="*/ 7 w 119"/>
                <a:gd name="T11" fmla="*/ 3 h 59"/>
                <a:gd name="T12" fmla="*/ 4 w 119"/>
                <a:gd name="T13" fmla="*/ 3 h 59"/>
                <a:gd name="T14" fmla="*/ 5 w 119"/>
                <a:gd name="T15" fmla="*/ 33 h 59"/>
                <a:gd name="T16" fmla="*/ 40 w 119"/>
                <a:gd name="T17" fmla="*/ 47 h 59"/>
                <a:gd name="T18" fmla="*/ 72 w 119"/>
                <a:gd name="T19" fmla="*/ 49 h 59"/>
                <a:gd name="T20" fmla="*/ 91 w 119"/>
                <a:gd name="T21" fmla="*/ 57 h 59"/>
                <a:gd name="T22" fmla="*/ 96 w 119"/>
                <a:gd name="T23" fmla="*/ 59 h 59"/>
                <a:gd name="T24" fmla="*/ 118 w 119"/>
                <a:gd name="T25" fmla="*/ 33 h 59"/>
                <a:gd name="T26" fmla="*/ 115 w 119"/>
                <a:gd name="T27" fmla="*/ 3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9" h="59">
                  <a:moveTo>
                    <a:pt x="115" y="32"/>
                  </a:moveTo>
                  <a:cubicBezTo>
                    <a:pt x="113" y="37"/>
                    <a:pt x="111" y="42"/>
                    <a:pt x="109" y="47"/>
                  </a:cubicBezTo>
                  <a:cubicBezTo>
                    <a:pt x="102" y="58"/>
                    <a:pt x="95" y="54"/>
                    <a:pt x="87" y="51"/>
                  </a:cubicBezTo>
                  <a:cubicBezTo>
                    <a:pt x="75" y="45"/>
                    <a:pt x="63" y="43"/>
                    <a:pt x="51" y="43"/>
                  </a:cubicBezTo>
                  <a:cubicBezTo>
                    <a:pt x="36" y="43"/>
                    <a:pt x="18" y="44"/>
                    <a:pt x="8" y="31"/>
                  </a:cubicBezTo>
                  <a:cubicBezTo>
                    <a:pt x="2" y="24"/>
                    <a:pt x="7" y="10"/>
                    <a:pt x="7" y="3"/>
                  </a:cubicBezTo>
                  <a:cubicBezTo>
                    <a:pt x="7" y="0"/>
                    <a:pt x="4" y="1"/>
                    <a:pt x="4" y="3"/>
                  </a:cubicBezTo>
                  <a:cubicBezTo>
                    <a:pt x="3" y="12"/>
                    <a:pt x="0" y="24"/>
                    <a:pt x="5" y="33"/>
                  </a:cubicBezTo>
                  <a:cubicBezTo>
                    <a:pt x="11" y="43"/>
                    <a:pt x="29" y="46"/>
                    <a:pt x="40" y="47"/>
                  </a:cubicBezTo>
                  <a:cubicBezTo>
                    <a:pt x="51" y="47"/>
                    <a:pt x="61" y="46"/>
                    <a:pt x="72" y="49"/>
                  </a:cubicBezTo>
                  <a:cubicBezTo>
                    <a:pt x="79" y="51"/>
                    <a:pt x="85" y="53"/>
                    <a:pt x="91" y="57"/>
                  </a:cubicBezTo>
                  <a:cubicBezTo>
                    <a:pt x="92" y="57"/>
                    <a:pt x="94" y="59"/>
                    <a:pt x="96" y="59"/>
                  </a:cubicBezTo>
                  <a:cubicBezTo>
                    <a:pt x="109" y="59"/>
                    <a:pt x="114" y="43"/>
                    <a:pt x="118" y="33"/>
                  </a:cubicBezTo>
                  <a:cubicBezTo>
                    <a:pt x="119" y="31"/>
                    <a:pt x="116" y="30"/>
                    <a:pt x="115" y="3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3" name="Freeform 1628"/>
            <p:cNvSpPr/>
            <p:nvPr/>
          </p:nvSpPr>
          <p:spPr bwMode="auto">
            <a:xfrm>
              <a:off x="2433" y="3033"/>
              <a:ext cx="52" cy="83"/>
            </a:xfrm>
            <a:custGeom>
              <a:avLst/>
              <a:gdLst>
                <a:gd name="T0" fmla="*/ 40 w 42"/>
                <a:gd name="T1" fmla="*/ 64 h 68"/>
                <a:gd name="T2" fmla="*/ 11 w 42"/>
                <a:gd name="T3" fmla="*/ 3 h 68"/>
                <a:gd name="T4" fmla="*/ 8 w 42"/>
                <a:gd name="T5" fmla="*/ 2 h 68"/>
                <a:gd name="T6" fmla="*/ 38 w 42"/>
                <a:gd name="T7" fmla="*/ 67 h 68"/>
                <a:gd name="T8" fmla="*/ 40 w 42"/>
                <a:gd name="T9" fmla="*/ 6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68">
                  <a:moveTo>
                    <a:pt x="40" y="64"/>
                  </a:moveTo>
                  <a:cubicBezTo>
                    <a:pt x="14" y="54"/>
                    <a:pt x="4" y="29"/>
                    <a:pt x="11" y="3"/>
                  </a:cubicBezTo>
                  <a:cubicBezTo>
                    <a:pt x="11" y="1"/>
                    <a:pt x="8" y="0"/>
                    <a:pt x="8" y="2"/>
                  </a:cubicBezTo>
                  <a:cubicBezTo>
                    <a:pt x="0" y="30"/>
                    <a:pt x="12" y="56"/>
                    <a:pt x="38" y="67"/>
                  </a:cubicBezTo>
                  <a:cubicBezTo>
                    <a:pt x="40" y="68"/>
                    <a:pt x="42" y="65"/>
                    <a:pt x="40" y="6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4" name="Freeform 1629"/>
            <p:cNvSpPr/>
            <p:nvPr/>
          </p:nvSpPr>
          <p:spPr bwMode="auto">
            <a:xfrm>
              <a:off x="2374" y="2950"/>
              <a:ext cx="70" cy="124"/>
            </a:xfrm>
            <a:custGeom>
              <a:avLst/>
              <a:gdLst>
                <a:gd name="T0" fmla="*/ 55 w 58"/>
                <a:gd name="T1" fmla="*/ 79 h 102"/>
                <a:gd name="T2" fmla="*/ 20 w 58"/>
                <a:gd name="T3" fmla="*/ 71 h 102"/>
                <a:gd name="T4" fmla="*/ 22 w 58"/>
                <a:gd name="T5" fmla="*/ 4 h 102"/>
                <a:gd name="T6" fmla="*/ 19 w 58"/>
                <a:gd name="T7" fmla="*/ 2 h 102"/>
                <a:gd name="T8" fmla="*/ 20 w 58"/>
                <a:gd name="T9" fmla="*/ 75 h 102"/>
                <a:gd name="T10" fmla="*/ 58 w 58"/>
                <a:gd name="T11" fmla="*/ 79 h 102"/>
                <a:gd name="T12" fmla="*/ 55 w 58"/>
                <a:gd name="T13" fmla="*/ 7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102">
                  <a:moveTo>
                    <a:pt x="55" y="79"/>
                  </a:moveTo>
                  <a:cubicBezTo>
                    <a:pt x="49" y="99"/>
                    <a:pt x="28" y="79"/>
                    <a:pt x="20" y="71"/>
                  </a:cubicBezTo>
                  <a:cubicBezTo>
                    <a:pt x="3" y="52"/>
                    <a:pt x="7" y="23"/>
                    <a:pt x="22" y="4"/>
                  </a:cubicBezTo>
                  <a:cubicBezTo>
                    <a:pt x="23" y="3"/>
                    <a:pt x="21" y="0"/>
                    <a:pt x="19" y="2"/>
                  </a:cubicBezTo>
                  <a:cubicBezTo>
                    <a:pt x="2" y="24"/>
                    <a:pt x="0" y="54"/>
                    <a:pt x="20" y="75"/>
                  </a:cubicBezTo>
                  <a:cubicBezTo>
                    <a:pt x="29" y="86"/>
                    <a:pt x="52" y="102"/>
                    <a:pt x="58" y="79"/>
                  </a:cubicBezTo>
                  <a:cubicBezTo>
                    <a:pt x="58" y="77"/>
                    <a:pt x="55" y="77"/>
                    <a:pt x="55" y="7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5" name="Freeform 1630"/>
            <p:cNvSpPr/>
            <p:nvPr/>
          </p:nvSpPr>
          <p:spPr bwMode="auto">
            <a:xfrm>
              <a:off x="2397" y="2832"/>
              <a:ext cx="50" cy="75"/>
            </a:xfrm>
            <a:custGeom>
              <a:avLst/>
              <a:gdLst>
                <a:gd name="T0" fmla="*/ 39 w 41"/>
                <a:gd name="T1" fmla="*/ 58 h 62"/>
                <a:gd name="T2" fmla="*/ 10 w 41"/>
                <a:gd name="T3" fmla="*/ 39 h 62"/>
                <a:gd name="T4" fmla="*/ 14 w 41"/>
                <a:gd name="T5" fmla="*/ 2 h 62"/>
                <a:gd name="T6" fmla="*/ 10 w 41"/>
                <a:gd name="T7" fmla="*/ 2 h 62"/>
                <a:gd name="T8" fmla="*/ 7 w 41"/>
                <a:gd name="T9" fmla="*/ 39 h 62"/>
                <a:gd name="T10" fmla="*/ 38 w 41"/>
                <a:gd name="T11" fmla="*/ 61 h 62"/>
                <a:gd name="T12" fmla="*/ 39 w 41"/>
                <a:gd name="T13" fmla="*/ 5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62">
                  <a:moveTo>
                    <a:pt x="39" y="58"/>
                  </a:moveTo>
                  <a:cubicBezTo>
                    <a:pt x="30" y="53"/>
                    <a:pt x="18" y="48"/>
                    <a:pt x="10" y="39"/>
                  </a:cubicBezTo>
                  <a:cubicBezTo>
                    <a:pt x="3" y="30"/>
                    <a:pt x="10" y="12"/>
                    <a:pt x="14" y="2"/>
                  </a:cubicBezTo>
                  <a:cubicBezTo>
                    <a:pt x="14" y="0"/>
                    <a:pt x="11" y="0"/>
                    <a:pt x="10" y="2"/>
                  </a:cubicBezTo>
                  <a:cubicBezTo>
                    <a:pt x="7" y="12"/>
                    <a:pt x="0" y="29"/>
                    <a:pt x="7" y="39"/>
                  </a:cubicBezTo>
                  <a:cubicBezTo>
                    <a:pt x="13" y="50"/>
                    <a:pt x="27" y="55"/>
                    <a:pt x="38" y="61"/>
                  </a:cubicBezTo>
                  <a:cubicBezTo>
                    <a:pt x="40" y="62"/>
                    <a:pt x="41" y="59"/>
                    <a:pt x="39" y="5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6" name="Freeform 1631"/>
            <p:cNvSpPr/>
            <p:nvPr/>
          </p:nvSpPr>
          <p:spPr bwMode="auto">
            <a:xfrm>
              <a:off x="2489" y="2836"/>
              <a:ext cx="244" cy="216"/>
            </a:xfrm>
            <a:custGeom>
              <a:avLst/>
              <a:gdLst>
                <a:gd name="T0" fmla="*/ 169 w 200"/>
                <a:gd name="T1" fmla="*/ 175 h 177"/>
                <a:gd name="T2" fmla="*/ 161 w 200"/>
                <a:gd name="T3" fmla="*/ 25 h 177"/>
                <a:gd name="T4" fmla="*/ 76 w 200"/>
                <a:gd name="T5" fmla="*/ 4 h 177"/>
                <a:gd name="T6" fmla="*/ 2 w 200"/>
                <a:gd name="T7" fmla="*/ 47 h 177"/>
                <a:gd name="T8" fmla="*/ 4 w 200"/>
                <a:gd name="T9" fmla="*/ 50 h 177"/>
                <a:gd name="T10" fmla="*/ 69 w 200"/>
                <a:gd name="T11" fmla="*/ 9 h 177"/>
                <a:gd name="T12" fmla="*/ 158 w 200"/>
                <a:gd name="T13" fmla="*/ 28 h 177"/>
                <a:gd name="T14" fmla="*/ 166 w 200"/>
                <a:gd name="T15" fmla="*/ 174 h 177"/>
                <a:gd name="T16" fmla="*/ 169 w 200"/>
                <a:gd name="T17" fmla="*/ 17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0" h="177">
                  <a:moveTo>
                    <a:pt x="169" y="175"/>
                  </a:moveTo>
                  <a:cubicBezTo>
                    <a:pt x="194" y="126"/>
                    <a:pt x="200" y="69"/>
                    <a:pt x="161" y="25"/>
                  </a:cubicBezTo>
                  <a:cubicBezTo>
                    <a:pt x="139" y="1"/>
                    <a:pt x="106" y="0"/>
                    <a:pt x="76" y="4"/>
                  </a:cubicBezTo>
                  <a:cubicBezTo>
                    <a:pt x="47" y="8"/>
                    <a:pt x="24" y="29"/>
                    <a:pt x="2" y="47"/>
                  </a:cubicBezTo>
                  <a:cubicBezTo>
                    <a:pt x="0" y="48"/>
                    <a:pt x="2" y="51"/>
                    <a:pt x="4" y="50"/>
                  </a:cubicBezTo>
                  <a:cubicBezTo>
                    <a:pt x="24" y="34"/>
                    <a:pt x="43" y="16"/>
                    <a:pt x="69" y="9"/>
                  </a:cubicBezTo>
                  <a:cubicBezTo>
                    <a:pt x="99" y="1"/>
                    <a:pt x="136" y="5"/>
                    <a:pt x="158" y="28"/>
                  </a:cubicBezTo>
                  <a:cubicBezTo>
                    <a:pt x="198" y="69"/>
                    <a:pt x="189" y="127"/>
                    <a:pt x="166" y="174"/>
                  </a:cubicBezTo>
                  <a:cubicBezTo>
                    <a:pt x="165" y="176"/>
                    <a:pt x="168" y="177"/>
                    <a:pt x="169" y="17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7" name="Freeform 1632"/>
            <p:cNvSpPr/>
            <p:nvPr/>
          </p:nvSpPr>
          <p:spPr bwMode="auto">
            <a:xfrm>
              <a:off x="2230" y="2914"/>
              <a:ext cx="6" cy="5"/>
            </a:xfrm>
            <a:custGeom>
              <a:avLst/>
              <a:gdLst>
                <a:gd name="T0" fmla="*/ 2 w 5"/>
                <a:gd name="T1" fmla="*/ 4 h 4"/>
                <a:gd name="T2" fmla="*/ 2 w 5"/>
                <a:gd name="T3" fmla="*/ 1 h 4"/>
                <a:gd name="T4" fmla="*/ 2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4" y="4"/>
                    <a:pt x="5" y="1"/>
                    <a:pt x="2" y="1"/>
                  </a:cubicBezTo>
                  <a:cubicBezTo>
                    <a:pt x="0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8" name="Freeform 1633"/>
            <p:cNvSpPr/>
            <p:nvPr/>
          </p:nvSpPr>
          <p:spPr bwMode="auto">
            <a:xfrm>
              <a:off x="2229" y="2900"/>
              <a:ext cx="43" cy="19"/>
            </a:xfrm>
            <a:custGeom>
              <a:avLst/>
              <a:gdLst>
                <a:gd name="T0" fmla="*/ 4 w 36"/>
                <a:gd name="T1" fmla="*/ 16 h 16"/>
                <a:gd name="T2" fmla="*/ 34 w 36"/>
                <a:gd name="T3" fmla="*/ 4 h 16"/>
                <a:gd name="T4" fmla="*/ 33 w 36"/>
                <a:gd name="T5" fmla="*/ 1 h 16"/>
                <a:gd name="T6" fmla="*/ 3 w 36"/>
                <a:gd name="T7" fmla="*/ 13 h 16"/>
                <a:gd name="T8" fmla="*/ 4 w 36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16">
                  <a:moveTo>
                    <a:pt x="4" y="16"/>
                  </a:moveTo>
                  <a:cubicBezTo>
                    <a:pt x="15" y="14"/>
                    <a:pt x="24" y="8"/>
                    <a:pt x="34" y="4"/>
                  </a:cubicBezTo>
                  <a:cubicBezTo>
                    <a:pt x="36" y="3"/>
                    <a:pt x="35" y="0"/>
                    <a:pt x="33" y="1"/>
                  </a:cubicBezTo>
                  <a:cubicBezTo>
                    <a:pt x="23" y="5"/>
                    <a:pt x="14" y="11"/>
                    <a:pt x="3" y="13"/>
                  </a:cubicBezTo>
                  <a:cubicBezTo>
                    <a:pt x="0" y="13"/>
                    <a:pt x="1" y="16"/>
                    <a:pt x="4" y="1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9" name="Freeform 1634"/>
            <p:cNvSpPr/>
            <p:nvPr/>
          </p:nvSpPr>
          <p:spPr bwMode="auto">
            <a:xfrm>
              <a:off x="2224" y="2916"/>
              <a:ext cx="6" cy="5"/>
            </a:xfrm>
            <a:custGeom>
              <a:avLst/>
              <a:gdLst>
                <a:gd name="T0" fmla="*/ 2 w 5"/>
                <a:gd name="T1" fmla="*/ 3 h 4"/>
                <a:gd name="T2" fmla="*/ 3 w 5"/>
                <a:gd name="T3" fmla="*/ 0 h 4"/>
                <a:gd name="T4" fmla="*/ 2 w 5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3"/>
                  </a:moveTo>
                  <a:cubicBezTo>
                    <a:pt x="4" y="4"/>
                    <a:pt x="5" y="1"/>
                    <a:pt x="3" y="0"/>
                  </a:cubicBezTo>
                  <a:cubicBezTo>
                    <a:pt x="1" y="0"/>
                    <a:pt x="0" y="3"/>
                    <a:pt x="2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0" name="Freeform 1635"/>
            <p:cNvSpPr/>
            <p:nvPr/>
          </p:nvSpPr>
          <p:spPr bwMode="auto">
            <a:xfrm>
              <a:off x="2257" y="2903"/>
              <a:ext cx="6" cy="5"/>
            </a:xfrm>
            <a:custGeom>
              <a:avLst/>
              <a:gdLst>
                <a:gd name="T0" fmla="*/ 2 w 5"/>
                <a:gd name="T1" fmla="*/ 4 h 4"/>
                <a:gd name="T2" fmla="*/ 3 w 5"/>
                <a:gd name="T3" fmla="*/ 0 h 4"/>
                <a:gd name="T4" fmla="*/ 2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5" y="4"/>
                    <a:pt x="5" y="1"/>
                    <a:pt x="3" y="0"/>
                  </a:cubicBezTo>
                  <a:cubicBezTo>
                    <a:pt x="1" y="0"/>
                    <a:pt x="0" y="3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1" name="Freeform 1636"/>
            <p:cNvSpPr/>
            <p:nvPr/>
          </p:nvSpPr>
          <p:spPr bwMode="auto">
            <a:xfrm>
              <a:off x="2260" y="2899"/>
              <a:ext cx="6" cy="4"/>
            </a:xfrm>
            <a:custGeom>
              <a:avLst/>
              <a:gdLst>
                <a:gd name="T0" fmla="*/ 2 w 5"/>
                <a:gd name="T1" fmla="*/ 4 h 4"/>
                <a:gd name="T2" fmla="*/ 3 w 5"/>
                <a:gd name="T3" fmla="*/ 0 h 4"/>
                <a:gd name="T4" fmla="*/ 2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4" y="4"/>
                    <a:pt x="5" y="1"/>
                    <a:pt x="3" y="0"/>
                  </a:cubicBezTo>
                  <a:cubicBezTo>
                    <a:pt x="0" y="0"/>
                    <a:pt x="0" y="3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2" name="Freeform 1637"/>
            <p:cNvSpPr/>
            <p:nvPr/>
          </p:nvSpPr>
          <p:spPr bwMode="auto">
            <a:xfrm>
              <a:off x="2272" y="2889"/>
              <a:ext cx="8" cy="5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0 h 4"/>
                <a:gd name="T4" fmla="*/ 3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5" y="4"/>
                    <a:pt x="6" y="1"/>
                    <a:pt x="3" y="0"/>
                  </a:cubicBezTo>
                  <a:cubicBezTo>
                    <a:pt x="1" y="0"/>
                    <a:pt x="0" y="3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3" name="Freeform 1638"/>
            <p:cNvSpPr/>
            <p:nvPr/>
          </p:nvSpPr>
          <p:spPr bwMode="auto">
            <a:xfrm>
              <a:off x="1990" y="2550"/>
              <a:ext cx="368" cy="351"/>
            </a:xfrm>
            <a:custGeom>
              <a:avLst/>
              <a:gdLst>
                <a:gd name="T0" fmla="*/ 255 w 302"/>
                <a:gd name="T1" fmla="*/ 267 h 288"/>
                <a:gd name="T2" fmla="*/ 268 w 302"/>
                <a:gd name="T3" fmla="*/ 255 h 288"/>
                <a:gd name="T4" fmla="*/ 273 w 302"/>
                <a:gd name="T5" fmla="*/ 234 h 288"/>
                <a:gd name="T6" fmla="*/ 281 w 302"/>
                <a:gd name="T7" fmla="*/ 221 h 288"/>
                <a:gd name="T8" fmla="*/ 275 w 302"/>
                <a:gd name="T9" fmla="*/ 216 h 288"/>
                <a:gd name="T10" fmla="*/ 275 w 302"/>
                <a:gd name="T11" fmla="*/ 198 h 288"/>
                <a:gd name="T12" fmla="*/ 287 w 302"/>
                <a:gd name="T13" fmla="*/ 185 h 288"/>
                <a:gd name="T14" fmla="*/ 294 w 302"/>
                <a:gd name="T15" fmla="*/ 176 h 288"/>
                <a:gd name="T16" fmla="*/ 285 w 302"/>
                <a:gd name="T17" fmla="*/ 166 h 288"/>
                <a:gd name="T18" fmla="*/ 273 w 302"/>
                <a:gd name="T19" fmla="*/ 155 h 288"/>
                <a:gd name="T20" fmla="*/ 289 w 302"/>
                <a:gd name="T21" fmla="*/ 140 h 288"/>
                <a:gd name="T22" fmla="*/ 300 w 302"/>
                <a:gd name="T23" fmla="*/ 125 h 288"/>
                <a:gd name="T24" fmla="*/ 281 w 302"/>
                <a:gd name="T25" fmla="*/ 122 h 288"/>
                <a:gd name="T26" fmla="*/ 279 w 302"/>
                <a:gd name="T27" fmla="*/ 104 h 288"/>
                <a:gd name="T28" fmla="*/ 286 w 302"/>
                <a:gd name="T29" fmla="*/ 94 h 288"/>
                <a:gd name="T30" fmla="*/ 285 w 302"/>
                <a:gd name="T31" fmla="*/ 84 h 288"/>
                <a:gd name="T32" fmla="*/ 263 w 302"/>
                <a:gd name="T33" fmla="*/ 79 h 288"/>
                <a:gd name="T34" fmla="*/ 258 w 302"/>
                <a:gd name="T35" fmla="*/ 65 h 288"/>
                <a:gd name="T36" fmla="*/ 259 w 302"/>
                <a:gd name="T37" fmla="*/ 52 h 288"/>
                <a:gd name="T38" fmla="*/ 251 w 302"/>
                <a:gd name="T39" fmla="*/ 44 h 288"/>
                <a:gd name="T40" fmla="*/ 221 w 302"/>
                <a:gd name="T41" fmla="*/ 43 h 288"/>
                <a:gd name="T42" fmla="*/ 209 w 302"/>
                <a:gd name="T43" fmla="*/ 29 h 288"/>
                <a:gd name="T44" fmla="*/ 210 w 302"/>
                <a:gd name="T45" fmla="*/ 22 h 288"/>
                <a:gd name="T46" fmla="*/ 203 w 302"/>
                <a:gd name="T47" fmla="*/ 18 h 288"/>
                <a:gd name="T48" fmla="*/ 165 w 302"/>
                <a:gd name="T49" fmla="*/ 17 h 288"/>
                <a:gd name="T50" fmla="*/ 141 w 302"/>
                <a:gd name="T51" fmla="*/ 11 h 288"/>
                <a:gd name="T52" fmla="*/ 140 w 302"/>
                <a:gd name="T53" fmla="*/ 3 h 288"/>
                <a:gd name="T54" fmla="*/ 117 w 302"/>
                <a:gd name="T55" fmla="*/ 5 h 288"/>
                <a:gd name="T56" fmla="*/ 58 w 302"/>
                <a:gd name="T57" fmla="*/ 33 h 288"/>
                <a:gd name="T58" fmla="*/ 27 w 302"/>
                <a:gd name="T59" fmla="*/ 37 h 288"/>
                <a:gd name="T60" fmla="*/ 30 w 302"/>
                <a:gd name="T61" fmla="*/ 45 h 288"/>
                <a:gd name="T62" fmla="*/ 44 w 302"/>
                <a:gd name="T63" fmla="*/ 33 h 288"/>
                <a:gd name="T64" fmla="*/ 45 w 302"/>
                <a:gd name="T65" fmla="*/ 38 h 288"/>
                <a:gd name="T66" fmla="*/ 69 w 302"/>
                <a:gd name="T67" fmla="*/ 21 h 288"/>
                <a:gd name="T68" fmla="*/ 123 w 302"/>
                <a:gd name="T69" fmla="*/ 3 h 288"/>
                <a:gd name="T70" fmla="*/ 158 w 302"/>
                <a:gd name="T71" fmla="*/ 8 h 288"/>
                <a:gd name="T72" fmla="*/ 150 w 302"/>
                <a:gd name="T73" fmla="*/ 17 h 288"/>
                <a:gd name="T74" fmla="*/ 178 w 302"/>
                <a:gd name="T75" fmla="*/ 17 h 288"/>
                <a:gd name="T76" fmla="*/ 212 w 302"/>
                <a:gd name="T77" fmla="*/ 17 h 288"/>
                <a:gd name="T78" fmla="*/ 223 w 302"/>
                <a:gd name="T79" fmla="*/ 27 h 288"/>
                <a:gd name="T80" fmla="*/ 210 w 302"/>
                <a:gd name="T81" fmla="*/ 38 h 288"/>
                <a:gd name="T82" fmla="*/ 230 w 302"/>
                <a:gd name="T83" fmla="*/ 44 h 288"/>
                <a:gd name="T84" fmla="*/ 249 w 302"/>
                <a:gd name="T85" fmla="*/ 47 h 288"/>
                <a:gd name="T86" fmla="*/ 267 w 302"/>
                <a:gd name="T87" fmla="*/ 59 h 288"/>
                <a:gd name="T88" fmla="*/ 277 w 302"/>
                <a:gd name="T89" fmla="*/ 73 h 288"/>
                <a:gd name="T90" fmla="*/ 263 w 302"/>
                <a:gd name="T91" fmla="*/ 84 h 288"/>
                <a:gd name="T92" fmla="*/ 276 w 302"/>
                <a:gd name="T93" fmla="*/ 94 h 288"/>
                <a:gd name="T94" fmla="*/ 289 w 302"/>
                <a:gd name="T95" fmla="*/ 98 h 288"/>
                <a:gd name="T96" fmla="*/ 279 w 302"/>
                <a:gd name="T97" fmla="*/ 119 h 288"/>
                <a:gd name="T98" fmla="*/ 299 w 302"/>
                <a:gd name="T99" fmla="*/ 122 h 288"/>
                <a:gd name="T100" fmla="*/ 290 w 302"/>
                <a:gd name="T101" fmla="*/ 144 h 288"/>
                <a:gd name="T102" fmla="*/ 274 w 302"/>
                <a:gd name="T103" fmla="*/ 158 h 288"/>
                <a:gd name="T104" fmla="*/ 283 w 302"/>
                <a:gd name="T105" fmla="*/ 163 h 288"/>
                <a:gd name="T106" fmla="*/ 293 w 302"/>
                <a:gd name="T107" fmla="*/ 173 h 288"/>
                <a:gd name="T108" fmla="*/ 286 w 302"/>
                <a:gd name="T109" fmla="*/ 188 h 288"/>
                <a:gd name="T110" fmla="*/ 275 w 302"/>
                <a:gd name="T111" fmla="*/ 201 h 288"/>
                <a:gd name="T112" fmla="*/ 273 w 302"/>
                <a:gd name="T113" fmla="*/ 213 h 288"/>
                <a:gd name="T114" fmla="*/ 279 w 302"/>
                <a:gd name="T115" fmla="*/ 218 h 288"/>
                <a:gd name="T116" fmla="*/ 274 w 302"/>
                <a:gd name="T117" fmla="*/ 237 h 288"/>
                <a:gd name="T118" fmla="*/ 257 w 302"/>
                <a:gd name="T119" fmla="*/ 256 h 288"/>
                <a:gd name="T120" fmla="*/ 241 w 302"/>
                <a:gd name="T121" fmla="*/ 275 h 288"/>
                <a:gd name="T122" fmla="*/ 234 w 302"/>
                <a:gd name="T123" fmla="*/ 283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2" h="288">
                  <a:moveTo>
                    <a:pt x="233" y="287"/>
                  </a:moveTo>
                  <a:cubicBezTo>
                    <a:pt x="233" y="287"/>
                    <a:pt x="234" y="286"/>
                    <a:pt x="235" y="286"/>
                  </a:cubicBezTo>
                  <a:cubicBezTo>
                    <a:pt x="234" y="285"/>
                    <a:pt x="234" y="284"/>
                    <a:pt x="233" y="283"/>
                  </a:cubicBezTo>
                  <a:cubicBezTo>
                    <a:pt x="233" y="283"/>
                    <a:pt x="233" y="283"/>
                    <a:pt x="232" y="283"/>
                  </a:cubicBezTo>
                  <a:cubicBezTo>
                    <a:pt x="233" y="284"/>
                    <a:pt x="233" y="285"/>
                    <a:pt x="234" y="286"/>
                  </a:cubicBezTo>
                  <a:cubicBezTo>
                    <a:pt x="242" y="281"/>
                    <a:pt x="249" y="275"/>
                    <a:pt x="257" y="270"/>
                  </a:cubicBezTo>
                  <a:cubicBezTo>
                    <a:pt x="257" y="270"/>
                    <a:pt x="256" y="269"/>
                    <a:pt x="255" y="267"/>
                  </a:cubicBezTo>
                  <a:cubicBezTo>
                    <a:pt x="251" y="271"/>
                    <a:pt x="247" y="273"/>
                    <a:pt x="241" y="275"/>
                  </a:cubicBezTo>
                  <a:cubicBezTo>
                    <a:pt x="242" y="276"/>
                    <a:pt x="242" y="277"/>
                    <a:pt x="243" y="278"/>
                  </a:cubicBezTo>
                  <a:cubicBezTo>
                    <a:pt x="248" y="273"/>
                    <a:pt x="253" y="269"/>
                    <a:pt x="258" y="264"/>
                  </a:cubicBezTo>
                  <a:cubicBezTo>
                    <a:pt x="260" y="263"/>
                    <a:pt x="259" y="261"/>
                    <a:pt x="257" y="261"/>
                  </a:cubicBezTo>
                  <a:cubicBezTo>
                    <a:pt x="254" y="262"/>
                    <a:pt x="251" y="263"/>
                    <a:pt x="249" y="264"/>
                  </a:cubicBezTo>
                  <a:cubicBezTo>
                    <a:pt x="249" y="265"/>
                    <a:pt x="250" y="266"/>
                    <a:pt x="250" y="267"/>
                  </a:cubicBezTo>
                  <a:cubicBezTo>
                    <a:pt x="256" y="262"/>
                    <a:pt x="261" y="258"/>
                    <a:pt x="268" y="255"/>
                  </a:cubicBezTo>
                  <a:cubicBezTo>
                    <a:pt x="269" y="254"/>
                    <a:pt x="269" y="252"/>
                    <a:pt x="267" y="252"/>
                  </a:cubicBezTo>
                  <a:cubicBezTo>
                    <a:pt x="263" y="252"/>
                    <a:pt x="260" y="253"/>
                    <a:pt x="257" y="253"/>
                  </a:cubicBezTo>
                  <a:cubicBezTo>
                    <a:pt x="257" y="254"/>
                    <a:pt x="258" y="255"/>
                    <a:pt x="258" y="256"/>
                  </a:cubicBezTo>
                  <a:cubicBezTo>
                    <a:pt x="261" y="253"/>
                    <a:pt x="264" y="250"/>
                    <a:pt x="268" y="248"/>
                  </a:cubicBezTo>
                  <a:cubicBezTo>
                    <a:pt x="269" y="247"/>
                    <a:pt x="269" y="245"/>
                    <a:pt x="267" y="244"/>
                  </a:cubicBezTo>
                  <a:cubicBezTo>
                    <a:pt x="258" y="243"/>
                    <a:pt x="271" y="239"/>
                    <a:pt x="274" y="237"/>
                  </a:cubicBezTo>
                  <a:cubicBezTo>
                    <a:pt x="276" y="236"/>
                    <a:pt x="275" y="234"/>
                    <a:pt x="273" y="234"/>
                  </a:cubicBezTo>
                  <a:cubicBezTo>
                    <a:pt x="271" y="234"/>
                    <a:pt x="269" y="235"/>
                    <a:pt x="267" y="235"/>
                  </a:cubicBezTo>
                  <a:cubicBezTo>
                    <a:pt x="268" y="236"/>
                    <a:pt x="268" y="237"/>
                    <a:pt x="269" y="238"/>
                  </a:cubicBezTo>
                  <a:cubicBezTo>
                    <a:pt x="273" y="234"/>
                    <a:pt x="278" y="231"/>
                    <a:pt x="283" y="228"/>
                  </a:cubicBezTo>
                  <a:cubicBezTo>
                    <a:pt x="285" y="227"/>
                    <a:pt x="284" y="225"/>
                    <a:pt x="282" y="225"/>
                  </a:cubicBezTo>
                  <a:cubicBezTo>
                    <a:pt x="280" y="225"/>
                    <a:pt x="276" y="224"/>
                    <a:pt x="274" y="224"/>
                  </a:cubicBezTo>
                  <a:cubicBezTo>
                    <a:pt x="274" y="225"/>
                    <a:pt x="274" y="226"/>
                    <a:pt x="275" y="227"/>
                  </a:cubicBezTo>
                  <a:cubicBezTo>
                    <a:pt x="277" y="225"/>
                    <a:pt x="279" y="223"/>
                    <a:pt x="281" y="221"/>
                  </a:cubicBezTo>
                  <a:cubicBezTo>
                    <a:pt x="282" y="219"/>
                    <a:pt x="281" y="218"/>
                    <a:pt x="280" y="218"/>
                  </a:cubicBezTo>
                  <a:cubicBezTo>
                    <a:pt x="277" y="218"/>
                    <a:pt x="274" y="218"/>
                    <a:pt x="271" y="218"/>
                  </a:cubicBezTo>
                  <a:cubicBezTo>
                    <a:pt x="272" y="219"/>
                    <a:pt x="272" y="220"/>
                    <a:pt x="272" y="221"/>
                  </a:cubicBezTo>
                  <a:cubicBezTo>
                    <a:pt x="276" y="219"/>
                    <a:pt x="280" y="216"/>
                    <a:pt x="283" y="214"/>
                  </a:cubicBezTo>
                  <a:cubicBezTo>
                    <a:pt x="285" y="213"/>
                    <a:pt x="284" y="211"/>
                    <a:pt x="282" y="211"/>
                  </a:cubicBezTo>
                  <a:cubicBezTo>
                    <a:pt x="279" y="212"/>
                    <a:pt x="277" y="212"/>
                    <a:pt x="274" y="213"/>
                  </a:cubicBezTo>
                  <a:cubicBezTo>
                    <a:pt x="275" y="214"/>
                    <a:pt x="275" y="215"/>
                    <a:pt x="275" y="216"/>
                  </a:cubicBezTo>
                  <a:cubicBezTo>
                    <a:pt x="279" y="214"/>
                    <a:pt x="282" y="212"/>
                    <a:pt x="286" y="210"/>
                  </a:cubicBezTo>
                  <a:cubicBezTo>
                    <a:pt x="287" y="210"/>
                    <a:pt x="287" y="207"/>
                    <a:pt x="285" y="207"/>
                  </a:cubicBezTo>
                  <a:cubicBezTo>
                    <a:pt x="283" y="207"/>
                    <a:pt x="280" y="207"/>
                    <a:pt x="277" y="206"/>
                  </a:cubicBezTo>
                  <a:cubicBezTo>
                    <a:pt x="278" y="207"/>
                    <a:pt x="278" y="208"/>
                    <a:pt x="278" y="209"/>
                  </a:cubicBezTo>
                  <a:cubicBezTo>
                    <a:pt x="282" y="207"/>
                    <a:pt x="285" y="205"/>
                    <a:pt x="288" y="203"/>
                  </a:cubicBezTo>
                  <a:cubicBezTo>
                    <a:pt x="290" y="203"/>
                    <a:pt x="289" y="200"/>
                    <a:pt x="288" y="200"/>
                  </a:cubicBezTo>
                  <a:cubicBezTo>
                    <a:pt x="283" y="199"/>
                    <a:pt x="279" y="198"/>
                    <a:pt x="275" y="198"/>
                  </a:cubicBezTo>
                  <a:cubicBezTo>
                    <a:pt x="275" y="199"/>
                    <a:pt x="275" y="200"/>
                    <a:pt x="275" y="201"/>
                  </a:cubicBezTo>
                  <a:cubicBezTo>
                    <a:pt x="280" y="200"/>
                    <a:pt x="284" y="198"/>
                    <a:pt x="288" y="195"/>
                  </a:cubicBezTo>
                  <a:cubicBezTo>
                    <a:pt x="289" y="194"/>
                    <a:pt x="289" y="192"/>
                    <a:pt x="287" y="192"/>
                  </a:cubicBezTo>
                  <a:cubicBezTo>
                    <a:pt x="281" y="192"/>
                    <a:pt x="276" y="193"/>
                    <a:pt x="271" y="192"/>
                  </a:cubicBezTo>
                  <a:cubicBezTo>
                    <a:pt x="271" y="193"/>
                    <a:pt x="272" y="194"/>
                    <a:pt x="272" y="195"/>
                  </a:cubicBezTo>
                  <a:cubicBezTo>
                    <a:pt x="277" y="192"/>
                    <a:pt x="282" y="191"/>
                    <a:pt x="287" y="189"/>
                  </a:cubicBezTo>
                  <a:cubicBezTo>
                    <a:pt x="289" y="188"/>
                    <a:pt x="289" y="186"/>
                    <a:pt x="287" y="185"/>
                  </a:cubicBezTo>
                  <a:cubicBezTo>
                    <a:pt x="287" y="185"/>
                    <a:pt x="285" y="184"/>
                    <a:pt x="284" y="184"/>
                  </a:cubicBezTo>
                  <a:cubicBezTo>
                    <a:pt x="284" y="185"/>
                    <a:pt x="284" y="186"/>
                    <a:pt x="284" y="187"/>
                  </a:cubicBezTo>
                  <a:cubicBezTo>
                    <a:pt x="288" y="185"/>
                    <a:pt x="292" y="183"/>
                    <a:pt x="296" y="182"/>
                  </a:cubicBezTo>
                  <a:cubicBezTo>
                    <a:pt x="297" y="181"/>
                    <a:pt x="297" y="179"/>
                    <a:pt x="295" y="179"/>
                  </a:cubicBezTo>
                  <a:cubicBezTo>
                    <a:pt x="291" y="178"/>
                    <a:pt x="287" y="178"/>
                    <a:pt x="282" y="180"/>
                  </a:cubicBezTo>
                  <a:cubicBezTo>
                    <a:pt x="283" y="181"/>
                    <a:pt x="283" y="182"/>
                    <a:pt x="284" y="183"/>
                  </a:cubicBezTo>
                  <a:cubicBezTo>
                    <a:pt x="287" y="181"/>
                    <a:pt x="291" y="178"/>
                    <a:pt x="294" y="176"/>
                  </a:cubicBezTo>
                  <a:cubicBezTo>
                    <a:pt x="296" y="175"/>
                    <a:pt x="295" y="172"/>
                    <a:pt x="293" y="173"/>
                  </a:cubicBezTo>
                  <a:cubicBezTo>
                    <a:pt x="289" y="173"/>
                    <a:pt x="285" y="173"/>
                    <a:pt x="281" y="173"/>
                  </a:cubicBezTo>
                  <a:cubicBezTo>
                    <a:pt x="281" y="174"/>
                    <a:pt x="282" y="175"/>
                    <a:pt x="282" y="176"/>
                  </a:cubicBezTo>
                  <a:cubicBezTo>
                    <a:pt x="287" y="172"/>
                    <a:pt x="292" y="170"/>
                    <a:pt x="297" y="166"/>
                  </a:cubicBezTo>
                  <a:cubicBezTo>
                    <a:pt x="298" y="165"/>
                    <a:pt x="298" y="163"/>
                    <a:pt x="297" y="163"/>
                  </a:cubicBezTo>
                  <a:cubicBezTo>
                    <a:pt x="292" y="163"/>
                    <a:pt x="288" y="162"/>
                    <a:pt x="284" y="162"/>
                  </a:cubicBezTo>
                  <a:cubicBezTo>
                    <a:pt x="284" y="164"/>
                    <a:pt x="284" y="164"/>
                    <a:pt x="285" y="166"/>
                  </a:cubicBezTo>
                  <a:cubicBezTo>
                    <a:pt x="286" y="164"/>
                    <a:pt x="287" y="163"/>
                    <a:pt x="289" y="162"/>
                  </a:cubicBezTo>
                  <a:cubicBezTo>
                    <a:pt x="290" y="161"/>
                    <a:pt x="290" y="159"/>
                    <a:pt x="288" y="159"/>
                  </a:cubicBezTo>
                  <a:cubicBezTo>
                    <a:pt x="285" y="159"/>
                    <a:pt x="281" y="159"/>
                    <a:pt x="278" y="160"/>
                  </a:cubicBezTo>
                  <a:cubicBezTo>
                    <a:pt x="279" y="161"/>
                    <a:pt x="279" y="162"/>
                    <a:pt x="279" y="163"/>
                  </a:cubicBezTo>
                  <a:cubicBezTo>
                    <a:pt x="282" y="160"/>
                    <a:pt x="284" y="158"/>
                    <a:pt x="287" y="156"/>
                  </a:cubicBezTo>
                  <a:cubicBezTo>
                    <a:pt x="288" y="154"/>
                    <a:pt x="287" y="152"/>
                    <a:pt x="285" y="153"/>
                  </a:cubicBezTo>
                  <a:cubicBezTo>
                    <a:pt x="280" y="154"/>
                    <a:pt x="278" y="154"/>
                    <a:pt x="273" y="155"/>
                  </a:cubicBezTo>
                  <a:cubicBezTo>
                    <a:pt x="274" y="156"/>
                    <a:pt x="274" y="157"/>
                    <a:pt x="275" y="158"/>
                  </a:cubicBezTo>
                  <a:cubicBezTo>
                    <a:pt x="280" y="155"/>
                    <a:pt x="284" y="153"/>
                    <a:pt x="289" y="149"/>
                  </a:cubicBezTo>
                  <a:cubicBezTo>
                    <a:pt x="290" y="148"/>
                    <a:pt x="289" y="146"/>
                    <a:pt x="287" y="146"/>
                  </a:cubicBezTo>
                  <a:cubicBezTo>
                    <a:pt x="285" y="146"/>
                    <a:pt x="283" y="146"/>
                    <a:pt x="281" y="147"/>
                  </a:cubicBezTo>
                  <a:cubicBezTo>
                    <a:pt x="281" y="148"/>
                    <a:pt x="282" y="149"/>
                    <a:pt x="282" y="150"/>
                  </a:cubicBezTo>
                  <a:cubicBezTo>
                    <a:pt x="285" y="148"/>
                    <a:pt x="287" y="146"/>
                    <a:pt x="290" y="143"/>
                  </a:cubicBezTo>
                  <a:cubicBezTo>
                    <a:pt x="292" y="142"/>
                    <a:pt x="291" y="140"/>
                    <a:pt x="289" y="140"/>
                  </a:cubicBezTo>
                  <a:cubicBezTo>
                    <a:pt x="286" y="140"/>
                    <a:pt x="283" y="140"/>
                    <a:pt x="280" y="141"/>
                  </a:cubicBezTo>
                  <a:cubicBezTo>
                    <a:pt x="280" y="141"/>
                    <a:pt x="281" y="143"/>
                    <a:pt x="281" y="143"/>
                  </a:cubicBezTo>
                  <a:cubicBezTo>
                    <a:pt x="287" y="138"/>
                    <a:pt x="294" y="136"/>
                    <a:pt x="301" y="131"/>
                  </a:cubicBezTo>
                  <a:cubicBezTo>
                    <a:pt x="302" y="130"/>
                    <a:pt x="301" y="128"/>
                    <a:pt x="300" y="128"/>
                  </a:cubicBezTo>
                  <a:cubicBezTo>
                    <a:pt x="296" y="128"/>
                    <a:pt x="292" y="129"/>
                    <a:pt x="288" y="129"/>
                  </a:cubicBezTo>
                  <a:cubicBezTo>
                    <a:pt x="288" y="130"/>
                    <a:pt x="289" y="131"/>
                    <a:pt x="289" y="132"/>
                  </a:cubicBezTo>
                  <a:cubicBezTo>
                    <a:pt x="293" y="130"/>
                    <a:pt x="297" y="128"/>
                    <a:pt x="300" y="125"/>
                  </a:cubicBezTo>
                  <a:cubicBezTo>
                    <a:pt x="302" y="124"/>
                    <a:pt x="301" y="122"/>
                    <a:pt x="299" y="122"/>
                  </a:cubicBezTo>
                  <a:cubicBezTo>
                    <a:pt x="295" y="123"/>
                    <a:pt x="290" y="123"/>
                    <a:pt x="286" y="125"/>
                  </a:cubicBezTo>
                  <a:cubicBezTo>
                    <a:pt x="286" y="126"/>
                    <a:pt x="287" y="127"/>
                    <a:pt x="287" y="128"/>
                  </a:cubicBezTo>
                  <a:cubicBezTo>
                    <a:pt x="290" y="126"/>
                    <a:pt x="291" y="124"/>
                    <a:pt x="294" y="122"/>
                  </a:cubicBezTo>
                  <a:cubicBezTo>
                    <a:pt x="296" y="121"/>
                    <a:pt x="295" y="119"/>
                    <a:pt x="293" y="119"/>
                  </a:cubicBezTo>
                  <a:cubicBezTo>
                    <a:pt x="289" y="119"/>
                    <a:pt x="285" y="119"/>
                    <a:pt x="280" y="119"/>
                  </a:cubicBezTo>
                  <a:cubicBezTo>
                    <a:pt x="281" y="120"/>
                    <a:pt x="281" y="121"/>
                    <a:pt x="281" y="122"/>
                  </a:cubicBezTo>
                  <a:cubicBezTo>
                    <a:pt x="285" y="119"/>
                    <a:pt x="288" y="116"/>
                    <a:pt x="292" y="113"/>
                  </a:cubicBezTo>
                  <a:cubicBezTo>
                    <a:pt x="293" y="112"/>
                    <a:pt x="293" y="109"/>
                    <a:pt x="291" y="110"/>
                  </a:cubicBezTo>
                  <a:cubicBezTo>
                    <a:pt x="289" y="110"/>
                    <a:pt x="286" y="110"/>
                    <a:pt x="284" y="110"/>
                  </a:cubicBezTo>
                  <a:cubicBezTo>
                    <a:pt x="284" y="111"/>
                    <a:pt x="285" y="112"/>
                    <a:pt x="285" y="113"/>
                  </a:cubicBezTo>
                  <a:cubicBezTo>
                    <a:pt x="287" y="111"/>
                    <a:pt x="289" y="109"/>
                    <a:pt x="290" y="108"/>
                  </a:cubicBezTo>
                  <a:cubicBezTo>
                    <a:pt x="291" y="107"/>
                    <a:pt x="291" y="105"/>
                    <a:pt x="290" y="105"/>
                  </a:cubicBezTo>
                  <a:cubicBezTo>
                    <a:pt x="286" y="104"/>
                    <a:pt x="283" y="104"/>
                    <a:pt x="279" y="104"/>
                  </a:cubicBezTo>
                  <a:cubicBezTo>
                    <a:pt x="280" y="105"/>
                    <a:pt x="280" y="106"/>
                    <a:pt x="280" y="107"/>
                  </a:cubicBezTo>
                  <a:cubicBezTo>
                    <a:pt x="284" y="105"/>
                    <a:pt x="287" y="103"/>
                    <a:pt x="291" y="101"/>
                  </a:cubicBezTo>
                  <a:cubicBezTo>
                    <a:pt x="293" y="100"/>
                    <a:pt x="292" y="98"/>
                    <a:pt x="290" y="98"/>
                  </a:cubicBezTo>
                  <a:cubicBezTo>
                    <a:pt x="288" y="98"/>
                    <a:pt x="285" y="97"/>
                    <a:pt x="283" y="97"/>
                  </a:cubicBezTo>
                  <a:cubicBezTo>
                    <a:pt x="283" y="98"/>
                    <a:pt x="284" y="99"/>
                    <a:pt x="284" y="100"/>
                  </a:cubicBezTo>
                  <a:cubicBezTo>
                    <a:pt x="286" y="99"/>
                    <a:pt x="286" y="99"/>
                    <a:pt x="288" y="97"/>
                  </a:cubicBezTo>
                  <a:cubicBezTo>
                    <a:pt x="289" y="96"/>
                    <a:pt x="288" y="94"/>
                    <a:pt x="286" y="94"/>
                  </a:cubicBezTo>
                  <a:cubicBezTo>
                    <a:pt x="283" y="94"/>
                    <a:pt x="280" y="94"/>
                    <a:pt x="277" y="94"/>
                  </a:cubicBezTo>
                  <a:cubicBezTo>
                    <a:pt x="278" y="95"/>
                    <a:pt x="278" y="96"/>
                    <a:pt x="278" y="97"/>
                  </a:cubicBezTo>
                  <a:cubicBezTo>
                    <a:pt x="282" y="95"/>
                    <a:pt x="286" y="92"/>
                    <a:pt x="289" y="90"/>
                  </a:cubicBezTo>
                  <a:cubicBezTo>
                    <a:pt x="291" y="89"/>
                    <a:pt x="290" y="87"/>
                    <a:pt x="289" y="87"/>
                  </a:cubicBezTo>
                  <a:cubicBezTo>
                    <a:pt x="283" y="86"/>
                    <a:pt x="279" y="86"/>
                    <a:pt x="273" y="87"/>
                  </a:cubicBezTo>
                  <a:cubicBezTo>
                    <a:pt x="273" y="88"/>
                    <a:pt x="274" y="89"/>
                    <a:pt x="274" y="90"/>
                  </a:cubicBezTo>
                  <a:cubicBezTo>
                    <a:pt x="278" y="89"/>
                    <a:pt x="281" y="87"/>
                    <a:pt x="285" y="84"/>
                  </a:cubicBezTo>
                  <a:cubicBezTo>
                    <a:pt x="286" y="84"/>
                    <a:pt x="286" y="82"/>
                    <a:pt x="284" y="81"/>
                  </a:cubicBezTo>
                  <a:cubicBezTo>
                    <a:pt x="277" y="80"/>
                    <a:pt x="270" y="80"/>
                    <a:pt x="263" y="80"/>
                  </a:cubicBezTo>
                  <a:cubicBezTo>
                    <a:pt x="263" y="81"/>
                    <a:pt x="264" y="82"/>
                    <a:pt x="264" y="84"/>
                  </a:cubicBezTo>
                  <a:cubicBezTo>
                    <a:pt x="268" y="82"/>
                    <a:pt x="272" y="81"/>
                    <a:pt x="276" y="80"/>
                  </a:cubicBezTo>
                  <a:cubicBezTo>
                    <a:pt x="278" y="80"/>
                    <a:pt x="277" y="77"/>
                    <a:pt x="275" y="77"/>
                  </a:cubicBezTo>
                  <a:cubicBezTo>
                    <a:pt x="271" y="76"/>
                    <a:pt x="267" y="76"/>
                    <a:pt x="262" y="76"/>
                  </a:cubicBezTo>
                  <a:cubicBezTo>
                    <a:pt x="262" y="77"/>
                    <a:pt x="262" y="78"/>
                    <a:pt x="263" y="79"/>
                  </a:cubicBezTo>
                  <a:cubicBezTo>
                    <a:pt x="268" y="78"/>
                    <a:pt x="273" y="76"/>
                    <a:pt x="278" y="73"/>
                  </a:cubicBezTo>
                  <a:cubicBezTo>
                    <a:pt x="279" y="72"/>
                    <a:pt x="279" y="70"/>
                    <a:pt x="278" y="70"/>
                  </a:cubicBezTo>
                  <a:cubicBezTo>
                    <a:pt x="272" y="69"/>
                    <a:pt x="266" y="69"/>
                    <a:pt x="261" y="70"/>
                  </a:cubicBezTo>
                  <a:cubicBezTo>
                    <a:pt x="261" y="71"/>
                    <a:pt x="261" y="72"/>
                    <a:pt x="261" y="73"/>
                  </a:cubicBezTo>
                  <a:cubicBezTo>
                    <a:pt x="266" y="71"/>
                    <a:pt x="270" y="69"/>
                    <a:pt x="274" y="66"/>
                  </a:cubicBezTo>
                  <a:cubicBezTo>
                    <a:pt x="275" y="65"/>
                    <a:pt x="274" y="63"/>
                    <a:pt x="273" y="63"/>
                  </a:cubicBezTo>
                  <a:cubicBezTo>
                    <a:pt x="268" y="63"/>
                    <a:pt x="263" y="64"/>
                    <a:pt x="258" y="65"/>
                  </a:cubicBezTo>
                  <a:cubicBezTo>
                    <a:pt x="258" y="66"/>
                    <a:pt x="259" y="67"/>
                    <a:pt x="259" y="67"/>
                  </a:cubicBezTo>
                  <a:cubicBezTo>
                    <a:pt x="262" y="66"/>
                    <a:pt x="266" y="64"/>
                    <a:pt x="269" y="62"/>
                  </a:cubicBezTo>
                  <a:cubicBezTo>
                    <a:pt x="270" y="61"/>
                    <a:pt x="270" y="59"/>
                    <a:pt x="268" y="59"/>
                  </a:cubicBezTo>
                  <a:cubicBezTo>
                    <a:pt x="260" y="58"/>
                    <a:pt x="254" y="60"/>
                    <a:pt x="246" y="61"/>
                  </a:cubicBezTo>
                  <a:cubicBezTo>
                    <a:pt x="247" y="62"/>
                    <a:pt x="247" y="63"/>
                    <a:pt x="247" y="64"/>
                  </a:cubicBezTo>
                  <a:cubicBezTo>
                    <a:pt x="252" y="61"/>
                    <a:pt x="256" y="58"/>
                    <a:pt x="260" y="55"/>
                  </a:cubicBezTo>
                  <a:cubicBezTo>
                    <a:pt x="261" y="54"/>
                    <a:pt x="260" y="52"/>
                    <a:pt x="259" y="52"/>
                  </a:cubicBezTo>
                  <a:cubicBezTo>
                    <a:pt x="252" y="51"/>
                    <a:pt x="247" y="51"/>
                    <a:pt x="241" y="52"/>
                  </a:cubicBezTo>
                  <a:cubicBezTo>
                    <a:pt x="241" y="53"/>
                    <a:pt x="241" y="54"/>
                    <a:pt x="242" y="55"/>
                  </a:cubicBezTo>
                  <a:cubicBezTo>
                    <a:pt x="245" y="54"/>
                    <a:pt x="247" y="52"/>
                    <a:pt x="250" y="50"/>
                  </a:cubicBezTo>
                  <a:cubicBezTo>
                    <a:pt x="252" y="49"/>
                    <a:pt x="251" y="47"/>
                    <a:pt x="249" y="47"/>
                  </a:cubicBezTo>
                  <a:cubicBezTo>
                    <a:pt x="246" y="47"/>
                    <a:pt x="243" y="47"/>
                    <a:pt x="240" y="47"/>
                  </a:cubicBezTo>
                  <a:cubicBezTo>
                    <a:pt x="240" y="48"/>
                    <a:pt x="240" y="49"/>
                    <a:pt x="241" y="50"/>
                  </a:cubicBezTo>
                  <a:cubicBezTo>
                    <a:pt x="244" y="49"/>
                    <a:pt x="247" y="46"/>
                    <a:pt x="251" y="44"/>
                  </a:cubicBezTo>
                  <a:cubicBezTo>
                    <a:pt x="252" y="43"/>
                    <a:pt x="251" y="41"/>
                    <a:pt x="250" y="41"/>
                  </a:cubicBezTo>
                  <a:cubicBezTo>
                    <a:pt x="243" y="41"/>
                    <a:pt x="236" y="42"/>
                    <a:pt x="230" y="44"/>
                  </a:cubicBezTo>
                  <a:cubicBezTo>
                    <a:pt x="228" y="44"/>
                    <a:pt x="228" y="47"/>
                    <a:pt x="230" y="47"/>
                  </a:cubicBezTo>
                  <a:cubicBezTo>
                    <a:pt x="235" y="46"/>
                    <a:pt x="238" y="45"/>
                    <a:pt x="243" y="42"/>
                  </a:cubicBezTo>
                  <a:cubicBezTo>
                    <a:pt x="244" y="42"/>
                    <a:pt x="244" y="39"/>
                    <a:pt x="242" y="39"/>
                  </a:cubicBezTo>
                  <a:cubicBezTo>
                    <a:pt x="235" y="38"/>
                    <a:pt x="228" y="39"/>
                    <a:pt x="220" y="40"/>
                  </a:cubicBezTo>
                  <a:cubicBezTo>
                    <a:pt x="221" y="41"/>
                    <a:pt x="221" y="42"/>
                    <a:pt x="221" y="43"/>
                  </a:cubicBezTo>
                  <a:cubicBezTo>
                    <a:pt x="226" y="41"/>
                    <a:pt x="230" y="39"/>
                    <a:pt x="235" y="38"/>
                  </a:cubicBezTo>
                  <a:cubicBezTo>
                    <a:pt x="236" y="37"/>
                    <a:pt x="236" y="35"/>
                    <a:pt x="235" y="35"/>
                  </a:cubicBezTo>
                  <a:cubicBezTo>
                    <a:pt x="226" y="33"/>
                    <a:pt x="218" y="33"/>
                    <a:pt x="209" y="35"/>
                  </a:cubicBezTo>
                  <a:cubicBezTo>
                    <a:pt x="208" y="35"/>
                    <a:pt x="208" y="38"/>
                    <a:pt x="210" y="38"/>
                  </a:cubicBezTo>
                  <a:cubicBezTo>
                    <a:pt x="218" y="37"/>
                    <a:pt x="224" y="34"/>
                    <a:pt x="231" y="32"/>
                  </a:cubicBezTo>
                  <a:cubicBezTo>
                    <a:pt x="233" y="31"/>
                    <a:pt x="233" y="29"/>
                    <a:pt x="231" y="28"/>
                  </a:cubicBezTo>
                  <a:cubicBezTo>
                    <a:pt x="223" y="27"/>
                    <a:pt x="217" y="27"/>
                    <a:pt x="209" y="29"/>
                  </a:cubicBezTo>
                  <a:cubicBezTo>
                    <a:pt x="207" y="30"/>
                    <a:pt x="208" y="33"/>
                    <a:pt x="210" y="32"/>
                  </a:cubicBezTo>
                  <a:cubicBezTo>
                    <a:pt x="215" y="31"/>
                    <a:pt x="220" y="29"/>
                    <a:pt x="224" y="27"/>
                  </a:cubicBezTo>
                  <a:cubicBezTo>
                    <a:pt x="226" y="26"/>
                    <a:pt x="225" y="24"/>
                    <a:pt x="223" y="24"/>
                  </a:cubicBezTo>
                  <a:cubicBezTo>
                    <a:pt x="213" y="23"/>
                    <a:pt x="204" y="28"/>
                    <a:pt x="194" y="30"/>
                  </a:cubicBezTo>
                  <a:cubicBezTo>
                    <a:pt x="195" y="31"/>
                    <a:pt x="195" y="32"/>
                    <a:pt x="195" y="33"/>
                  </a:cubicBezTo>
                  <a:cubicBezTo>
                    <a:pt x="201" y="31"/>
                    <a:pt x="206" y="29"/>
                    <a:pt x="211" y="25"/>
                  </a:cubicBezTo>
                  <a:cubicBezTo>
                    <a:pt x="212" y="25"/>
                    <a:pt x="212" y="22"/>
                    <a:pt x="210" y="22"/>
                  </a:cubicBezTo>
                  <a:cubicBezTo>
                    <a:pt x="203" y="23"/>
                    <a:pt x="195" y="24"/>
                    <a:pt x="187" y="25"/>
                  </a:cubicBezTo>
                  <a:cubicBezTo>
                    <a:pt x="188" y="26"/>
                    <a:pt x="188" y="27"/>
                    <a:pt x="189" y="28"/>
                  </a:cubicBezTo>
                  <a:cubicBezTo>
                    <a:pt x="197" y="26"/>
                    <a:pt x="205" y="23"/>
                    <a:pt x="213" y="20"/>
                  </a:cubicBezTo>
                  <a:cubicBezTo>
                    <a:pt x="214" y="19"/>
                    <a:pt x="214" y="17"/>
                    <a:pt x="213" y="17"/>
                  </a:cubicBezTo>
                  <a:cubicBezTo>
                    <a:pt x="204" y="16"/>
                    <a:pt x="196" y="17"/>
                    <a:pt x="188" y="19"/>
                  </a:cubicBezTo>
                  <a:cubicBezTo>
                    <a:pt x="185" y="20"/>
                    <a:pt x="186" y="23"/>
                    <a:pt x="189" y="22"/>
                  </a:cubicBezTo>
                  <a:cubicBezTo>
                    <a:pt x="194" y="22"/>
                    <a:pt x="198" y="20"/>
                    <a:pt x="203" y="18"/>
                  </a:cubicBezTo>
                  <a:cubicBezTo>
                    <a:pt x="204" y="17"/>
                    <a:pt x="204" y="15"/>
                    <a:pt x="203" y="15"/>
                  </a:cubicBezTo>
                  <a:cubicBezTo>
                    <a:pt x="194" y="13"/>
                    <a:pt x="186" y="15"/>
                    <a:pt x="178" y="17"/>
                  </a:cubicBezTo>
                  <a:cubicBezTo>
                    <a:pt x="178" y="18"/>
                    <a:pt x="178" y="19"/>
                    <a:pt x="179" y="20"/>
                  </a:cubicBezTo>
                  <a:cubicBezTo>
                    <a:pt x="184" y="19"/>
                    <a:pt x="189" y="17"/>
                    <a:pt x="193" y="13"/>
                  </a:cubicBezTo>
                  <a:cubicBezTo>
                    <a:pt x="195" y="12"/>
                    <a:pt x="194" y="11"/>
                    <a:pt x="193" y="10"/>
                  </a:cubicBezTo>
                  <a:cubicBezTo>
                    <a:pt x="183" y="7"/>
                    <a:pt x="173" y="10"/>
                    <a:pt x="164" y="14"/>
                  </a:cubicBezTo>
                  <a:cubicBezTo>
                    <a:pt x="162" y="15"/>
                    <a:pt x="163" y="18"/>
                    <a:pt x="165" y="17"/>
                  </a:cubicBezTo>
                  <a:cubicBezTo>
                    <a:pt x="171" y="16"/>
                    <a:pt x="178" y="14"/>
                    <a:pt x="184" y="12"/>
                  </a:cubicBezTo>
                  <a:cubicBezTo>
                    <a:pt x="186" y="11"/>
                    <a:pt x="186" y="9"/>
                    <a:pt x="184" y="8"/>
                  </a:cubicBezTo>
                  <a:cubicBezTo>
                    <a:pt x="172" y="6"/>
                    <a:pt x="160" y="10"/>
                    <a:pt x="149" y="14"/>
                  </a:cubicBezTo>
                  <a:cubicBezTo>
                    <a:pt x="149" y="15"/>
                    <a:pt x="150" y="16"/>
                    <a:pt x="150" y="17"/>
                  </a:cubicBezTo>
                  <a:cubicBezTo>
                    <a:pt x="156" y="14"/>
                    <a:pt x="163" y="12"/>
                    <a:pt x="169" y="9"/>
                  </a:cubicBezTo>
                  <a:cubicBezTo>
                    <a:pt x="171" y="8"/>
                    <a:pt x="170" y="5"/>
                    <a:pt x="168" y="5"/>
                  </a:cubicBezTo>
                  <a:cubicBezTo>
                    <a:pt x="159" y="7"/>
                    <a:pt x="150" y="10"/>
                    <a:pt x="141" y="11"/>
                  </a:cubicBezTo>
                  <a:cubicBezTo>
                    <a:pt x="139" y="12"/>
                    <a:pt x="140" y="15"/>
                    <a:pt x="141" y="15"/>
                  </a:cubicBezTo>
                  <a:cubicBezTo>
                    <a:pt x="148" y="14"/>
                    <a:pt x="153" y="11"/>
                    <a:pt x="158" y="8"/>
                  </a:cubicBezTo>
                  <a:cubicBezTo>
                    <a:pt x="160" y="7"/>
                    <a:pt x="159" y="5"/>
                    <a:pt x="158" y="4"/>
                  </a:cubicBezTo>
                  <a:cubicBezTo>
                    <a:pt x="145" y="3"/>
                    <a:pt x="132" y="7"/>
                    <a:pt x="120" y="11"/>
                  </a:cubicBezTo>
                  <a:cubicBezTo>
                    <a:pt x="118" y="12"/>
                    <a:pt x="119" y="15"/>
                    <a:pt x="121" y="14"/>
                  </a:cubicBezTo>
                  <a:cubicBezTo>
                    <a:pt x="129" y="13"/>
                    <a:pt x="134" y="11"/>
                    <a:pt x="140" y="6"/>
                  </a:cubicBezTo>
                  <a:cubicBezTo>
                    <a:pt x="141" y="5"/>
                    <a:pt x="141" y="3"/>
                    <a:pt x="140" y="3"/>
                  </a:cubicBezTo>
                  <a:cubicBezTo>
                    <a:pt x="128" y="0"/>
                    <a:pt x="115" y="6"/>
                    <a:pt x="105" y="11"/>
                  </a:cubicBezTo>
                  <a:cubicBezTo>
                    <a:pt x="103" y="12"/>
                    <a:pt x="105" y="15"/>
                    <a:pt x="106" y="14"/>
                  </a:cubicBezTo>
                  <a:cubicBezTo>
                    <a:pt x="113" y="11"/>
                    <a:pt x="119" y="9"/>
                    <a:pt x="125" y="6"/>
                  </a:cubicBezTo>
                  <a:cubicBezTo>
                    <a:pt x="126" y="5"/>
                    <a:pt x="125" y="2"/>
                    <a:pt x="124" y="3"/>
                  </a:cubicBezTo>
                  <a:cubicBezTo>
                    <a:pt x="111" y="4"/>
                    <a:pt x="99" y="6"/>
                    <a:pt x="88" y="12"/>
                  </a:cubicBezTo>
                  <a:cubicBezTo>
                    <a:pt x="87" y="13"/>
                    <a:pt x="88" y="16"/>
                    <a:pt x="90" y="15"/>
                  </a:cubicBezTo>
                  <a:cubicBezTo>
                    <a:pt x="99" y="12"/>
                    <a:pt x="109" y="10"/>
                    <a:pt x="117" y="5"/>
                  </a:cubicBezTo>
                  <a:cubicBezTo>
                    <a:pt x="118" y="4"/>
                    <a:pt x="118" y="1"/>
                    <a:pt x="116" y="2"/>
                  </a:cubicBezTo>
                  <a:cubicBezTo>
                    <a:pt x="99" y="4"/>
                    <a:pt x="82" y="11"/>
                    <a:pt x="68" y="21"/>
                  </a:cubicBezTo>
                  <a:cubicBezTo>
                    <a:pt x="66" y="22"/>
                    <a:pt x="67" y="24"/>
                    <a:pt x="69" y="24"/>
                  </a:cubicBezTo>
                  <a:cubicBezTo>
                    <a:pt x="83" y="25"/>
                    <a:pt x="97" y="18"/>
                    <a:pt x="110" y="11"/>
                  </a:cubicBezTo>
                  <a:cubicBezTo>
                    <a:pt x="111" y="10"/>
                    <a:pt x="111" y="7"/>
                    <a:pt x="109" y="8"/>
                  </a:cubicBezTo>
                  <a:cubicBezTo>
                    <a:pt x="90" y="11"/>
                    <a:pt x="72" y="20"/>
                    <a:pt x="56" y="31"/>
                  </a:cubicBezTo>
                  <a:cubicBezTo>
                    <a:pt x="57" y="32"/>
                    <a:pt x="57" y="32"/>
                    <a:pt x="58" y="33"/>
                  </a:cubicBezTo>
                  <a:cubicBezTo>
                    <a:pt x="66" y="24"/>
                    <a:pt x="79" y="22"/>
                    <a:pt x="89" y="16"/>
                  </a:cubicBezTo>
                  <a:cubicBezTo>
                    <a:pt x="88" y="15"/>
                    <a:pt x="88" y="14"/>
                    <a:pt x="87" y="13"/>
                  </a:cubicBezTo>
                  <a:cubicBezTo>
                    <a:pt x="74" y="22"/>
                    <a:pt x="58" y="28"/>
                    <a:pt x="43" y="35"/>
                  </a:cubicBezTo>
                  <a:cubicBezTo>
                    <a:pt x="44" y="36"/>
                    <a:pt x="44" y="37"/>
                    <a:pt x="45" y="38"/>
                  </a:cubicBezTo>
                  <a:cubicBezTo>
                    <a:pt x="52" y="33"/>
                    <a:pt x="61" y="29"/>
                    <a:pt x="65" y="21"/>
                  </a:cubicBezTo>
                  <a:cubicBezTo>
                    <a:pt x="66" y="19"/>
                    <a:pt x="65" y="18"/>
                    <a:pt x="63" y="19"/>
                  </a:cubicBezTo>
                  <a:cubicBezTo>
                    <a:pt x="51" y="25"/>
                    <a:pt x="39" y="30"/>
                    <a:pt x="27" y="37"/>
                  </a:cubicBezTo>
                  <a:cubicBezTo>
                    <a:pt x="25" y="37"/>
                    <a:pt x="26" y="40"/>
                    <a:pt x="28" y="40"/>
                  </a:cubicBezTo>
                  <a:cubicBezTo>
                    <a:pt x="34" y="39"/>
                    <a:pt x="39" y="37"/>
                    <a:pt x="45" y="33"/>
                  </a:cubicBezTo>
                  <a:cubicBezTo>
                    <a:pt x="47" y="32"/>
                    <a:pt x="45" y="30"/>
                    <a:pt x="44" y="30"/>
                  </a:cubicBezTo>
                  <a:cubicBezTo>
                    <a:pt x="31" y="33"/>
                    <a:pt x="19" y="40"/>
                    <a:pt x="9" y="49"/>
                  </a:cubicBezTo>
                  <a:cubicBezTo>
                    <a:pt x="8" y="49"/>
                    <a:pt x="9" y="51"/>
                    <a:pt x="10" y="51"/>
                  </a:cubicBezTo>
                  <a:cubicBezTo>
                    <a:pt x="17" y="53"/>
                    <a:pt x="24" y="51"/>
                    <a:pt x="31" y="48"/>
                  </a:cubicBezTo>
                  <a:cubicBezTo>
                    <a:pt x="31" y="47"/>
                    <a:pt x="30" y="46"/>
                    <a:pt x="30" y="45"/>
                  </a:cubicBezTo>
                  <a:cubicBezTo>
                    <a:pt x="18" y="52"/>
                    <a:pt x="0" y="57"/>
                    <a:pt x="1" y="74"/>
                  </a:cubicBezTo>
                  <a:cubicBezTo>
                    <a:pt x="2" y="76"/>
                    <a:pt x="5" y="76"/>
                    <a:pt x="5" y="74"/>
                  </a:cubicBezTo>
                  <a:cubicBezTo>
                    <a:pt x="3" y="59"/>
                    <a:pt x="22" y="54"/>
                    <a:pt x="31" y="48"/>
                  </a:cubicBezTo>
                  <a:cubicBezTo>
                    <a:pt x="33" y="47"/>
                    <a:pt x="32" y="44"/>
                    <a:pt x="30" y="45"/>
                  </a:cubicBezTo>
                  <a:cubicBezTo>
                    <a:pt x="27" y="46"/>
                    <a:pt x="25" y="47"/>
                    <a:pt x="22" y="48"/>
                  </a:cubicBezTo>
                  <a:cubicBezTo>
                    <a:pt x="9" y="52"/>
                    <a:pt x="21" y="44"/>
                    <a:pt x="22" y="43"/>
                  </a:cubicBezTo>
                  <a:cubicBezTo>
                    <a:pt x="29" y="39"/>
                    <a:pt x="37" y="35"/>
                    <a:pt x="44" y="33"/>
                  </a:cubicBezTo>
                  <a:cubicBezTo>
                    <a:pt x="44" y="32"/>
                    <a:pt x="44" y="31"/>
                    <a:pt x="43" y="30"/>
                  </a:cubicBezTo>
                  <a:cubicBezTo>
                    <a:pt x="38" y="34"/>
                    <a:pt x="34" y="36"/>
                    <a:pt x="28" y="36"/>
                  </a:cubicBezTo>
                  <a:cubicBezTo>
                    <a:pt x="28" y="37"/>
                    <a:pt x="28" y="38"/>
                    <a:pt x="29" y="39"/>
                  </a:cubicBezTo>
                  <a:cubicBezTo>
                    <a:pt x="40" y="33"/>
                    <a:pt x="53" y="28"/>
                    <a:pt x="65" y="21"/>
                  </a:cubicBezTo>
                  <a:cubicBezTo>
                    <a:pt x="64" y="21"/>
                    <a:pt x="63" y="20"/>
                    <a:pt x="62" y="19"/>
                  </a:cubicBezTo>
                  <a:cubicBezTo>
                    <a:pt x="59" y="27"/>
                    <a:pt x="50" y="30"/>
                    <a:pt x="43" y="35"/>
                  </a:cubicBezTo>
                  <a:cubicBezTo>
                    <a:pt x="41" y="37"/>
                    <a:pt x="43" y="39"/>
                    <a:pt x="45" y="38"/>
                  </a:cubicBezTo>
                  <a:cubicBezTo>
                    <a:pt x="60" y="30"/>
                    <a:pt x="75" y="25"/>
                    <a:pt x="89" y="16"/>
                  </a:cubicBezTo>
                  <a:cubicBezTo>
                    <a:pt x="91" y="14"/>
                    <a:pt x="89" y="11"/>
                    <a:pt x="87" y="13"/>
                  </a:cubicBezTo>
                  <a:cubicBezTo>
                    <a:pt x="77" y="20"/>
                    <a:pt x="64" y="21"/>
                    <a:pt x="56" y="31"/>
                  </a:cubicBezTo>
                  <a:cubicBezTo>
                    <a:pt x="54" y="32"/>
                    <a:pt x="56" y="35"/>
                    <a:pt x="58" y="34"/>
                  </a:cubicBezTo>
                  <a:cubicBezTo>
                    <a:pt x="73" y="23"/>
                    <a:pt x="90" y="14"/>
                    <a:pt x="109" y="11"/>
                  </a:cubicBezTo>
                  <a:cubicBezTo>
                    <a:pt x="109" y="10"/>
                    <a:pt x="108" y="9"/>
                    <a:pt x="108" y="8"/>
                  </a:cubicBezTo>
                  <a:cubicBezTo>
                    <a:pt x="96" y="14"/>
                    <a:pt x="82" y="21"/>
                    <a:pt x="69" y="21"/>
                  </a:cubicBezTo>
                  <a:cubicBezTo>
                    <a:pt x="69" y="22"/>
                    <a:pt x="69" y="23"/>
                    <a:pt x="70" y="24"/>
                  </a:cubicBezTo>
                  <a:cubicBezTo>
                    <a:pt x="83" y="14"/>
                    <a:pt x="99" y="7"/>
                    <a:pt x="116" y="5"/>
                  </a:cubicBezTo>
                  <a:cubicBezTo>
                    <a:pt x="116" y="4"/>
                    <a:pt x="116" y="3"/>
                    <a:pt x="115" y="2"/>
                  </a:cubicBezTo>
                  <a:cubicBezTo>
                    <a:pt x="107" y="7"/>
                    <a:pt x="98" y="8"/>
                    <a:pt x="89" y="12"/>
                  </a:cubicBezTo>
                  <a:cubicBezTo>
                    <a:pt x="89" y="13"/>
                    <a:pt x="90" y="14"/>
                    <a:pt x="90" y="15"/>
                  </a:cubicBezTo>
                  <a:cubicBezTo>
                    <a:pt x="101" y="9"/>
                    <a:pt x="112" y="7"/>
                    <a:pt x="124" y="6"/>
                  </a:cubicBezTo>
                  <a:cubicBezTo>
                    <a:pt x="123" y="5"/>
                    <a:pt x="123" y="4"/>
                    <a:pt x="123" y="3"/>
                  </a:cubicBezTo>
                  <a:cubicBezTo>
                    <a:pt x="117" y="6"/>
                    <a:pt x="111" y="8"/>
                    <a:pt x="105" y="11"/>
                  </a:cubicBezTo>
                  <a:cubicBezTo>
                    <a:pt x="106" y="12"/>
                    <a:pt x="106" y="13"/>
                    <a:pt x="107" y="14"/>
                  </a:cubicBezTo>
                  <a:cubicBezTo>
                    <a:pt x="116" y="9"/>
                    <a:pt x="129" y="4"/>
                    <a:pt x="139" y="6"/>
                  </a:cubicBezTo>
                  <a:cubicBezTo>
                    <a:pt x="139" y="5"/>
                    <a:pt x="139" y="4"/>
                    <a:pt x="139" y="3"/>
                  </a:cubicBezTo>
                  <a:cubicBezTo>
                    <a:pt x="133" y="8"/>
                    <a:pt x="127" y="10"/>
                    <a:pt x="120" y="11"/>
                  </a:cubicBezTo>
                  <a:cubicBezTo>
                    <a:pt x="121" y="12"/>
                    <a:pt x="121" y="13"/>
                    <a:pt x="121" y="14"/>
                  </a:cubicBezTo>
                  <a:cubicBezTo>
                    <a:pt x="133" y="10"/>
                    <a:pt x="145" y="7"/>
                    <a:pt x="158" y="8"/>
                  </a:cubicBezTo>
                  <a:cubicBezTo>
                    <a:pt x="157" y="7"/>
                    <a:pt x="157" y="6"/>
                    <a:pt x="157" y="5"/>
                  </a:cubicBezTo>
                  <a:cubicBezTo>
                    <a:pt x="152" y="8"/>
                    <a:pt x="147" y="10"/>
                    <a:pt x="141" y="11"/>
                  </a:cubicBezTo>
                  <a:cubicBezTo>
                    <a:pt x="141" y="12"/>
                    <a:pt x="142" y="13"/>
                    <a:pt x="142" y="14"/>
                  </a:cubicBezTo>
                  <a:cubicBezTo>
                    <a:pt x="151" y="13"/>
                    <a:pt x="159" y="10"/>
                    <a:pt x="168" y="9"/>
                  </a:cubicBezTo>
                  <a:cubicBezTo>
                    <a:pt x="168" y="8"/>
                    <a:pt x="168" y="7"/>
                    <a:pt x="168" y="6"/>
                  </a:cubicBezTo>
                  <a:cubicBezTo>
                    <a:pt x="162" y="9"/>
                    <a:pt x="155" y="11"/>
                    <a:pt x="149" y="14"/>
                  </a:cubicBezTo>
                  <a:cubicBezTo>
                    <a:pt x="147" y="14"/>
                    <a:pt x="148" y="17"/>
                    <a:pt x="150" y="17"/>
                  </a:cubicBezTo>
                  <a:cubicBezTo>
                    <a:pt x="160" y="13"/>
                    <a:pt x="172" y="9"/>
                    <a:pt x="183" y="12"/>
                  </a:cubicBezTo>
                  <a:cubicBezTo>
                    <a:pt x="183" y="10"/>
                    <a:pt x="183" y="9"/>
                    <a:pt x="183" y="8"/>
                  </a:cubicBezTo>
                  <a:cubicBezTo>
                    <a:pt x="177" y="11"/>
                    <a:pt x="171" y="13"/>
                    <a:pt x="164" y="14"/>
                  </a:cubicBezTo>
                  <a:cubicBezTo>
                    <a:pt x="165" y="15"/>
                    <a:pt x="165" y="16"/>
                    <a:pt x="165" y="17"/>
                  </a:cubicBezTo>
                  <a:cubicBezTo>
                    <a:pt x="174" y="13"/>
                    <a:pt x="183" y="11"/>
                    <a:pt x="192" y="14"/>
                  </a:cubicBezTo>
                  <a:cubicBezTo>
                    <a:pt x="192" y="13"/>
                    <a:pt x="192" y="12"/>
                    <a:pt x="192" y="10"/>
                  </a:cubicBezTo>
                  <a:cubicBezTo>
                    <a:pt x="187" y="14"/>
                    <a:pt x="183" y="16"/>
                    <a:pt x="178" y="17"/>
                  </a:cubicBezTo>
                  <a:cubicBezTo>
                    <a:pt x="176" y="18"/>
                    <a:pt x="177" y="21"/>
                    <a:pt x="179" y="20"/>
                  </a:cubicBezTo>
                  <a:cubicBezTo>
                    <a:pt x="187" y="18"/>
                    <a:pt x="194" y="16"/>
                    <a:pt x="202" y="18"/>
                  </a:cubicBezTo>
                  <a:cubicBezTo>
                    <a:pt x="202" y="17"/>
                    <a:pt x="202" y="16"/>
                    <a:pt x="202" y="15"/>
                  </a:cubicBezTo>
                  <a:cubicBezTo>
                    <a:pt x="197" y="17"/>
                    <a:pt x="193" y="18"/>
                    <a:pt x="188" y="19"/>
                  </a:cubicBezTo>
                  <a:cubicBezTo>
                    <a:pt x="188" y="20"/>
                    <a:pt x="188" y="22"/>
                    <a:pt x="189" y="22"/>
                  </a:cubicBezTo>
                  <a:cubicBezTo>
                    <a:pt x="196" y="20"/>
                    <a:pt x="204" y="19"/>
                    <a:pt x="212" y="20"/>
                  </a:cubicBezTo>
                  <a:cubicBezTo>
                    <a:pt x="212" y="19"/>
                    <a:pt x="212" y="18"/>
                    <a:pt x="212" y="17"/>
                  </a:cubicBezTo>
                  <a:cubicBezTo>
                    <a:pt x="204" y="20"/>
                    <a:pt x="196" y="23"/>
                    <a:pt x="187" y="25"/>
                  </a:cubicBezTo>
                  <a:cubicBezTo>
                    <a:pt x="185" y="26"/>
                    <a:pt x="187" y="29"/>
                    <a:pt x="189" y="28"/>
                  </a:cubicBezTo>
                  <a:cubicBezTo>
                    <a:pt x="196" y="27"/>
                    <a:pt x="203" y="27"/>
                    <a:pt x="210" y="26"/>
                  </a:cubicBezTo>
                  <a:cubicBezTo>
                    <a:pt x="210" y="25"/>
                    <a:pt x="210" y="24"/>
                    <a:pt x="209" y="22"/>
                  </a:cubicBezTo>
                  <a:cubicBezTo>
                    <a:pt x="205" y="26"/>
                    <a:pt x="200" y="28"/>
                    <a:pt x="194" y="30"/>
                  </a:cubicBezTo>
                  <a:cubicBezTo>
                    <a:pt x="192" y="30"/>
                    <a:pt x="193" y="33"/>
                    <a:pt x="195" y="33"/>
                  </a:cubicBezTo>
                  <a:cubicBezTo>
                    <a:pt x="204" y="31"/>
                    <a:pt x="213" y="27"/>
                    <a:pt x="223" y="27"/>
                  </a:cubicBezTo>
                  <a:cubicBezTo>
                    <a:pt x="223" y="26"/>
                    <a:pt x="223" y="25"/>
                    <a:pt x="222" y="24"/>
                  </a:cubicBezTo>
                  <a:cubicBezTo>
                    <a:pt x="218" y="26"/>
                    <a:pt x="214" y="28"/>
                    <a:pt x="209" y="29"/>
                  </a:cubicBezTo>
                  <a:cubicBezTo>
                    <a:pt x="210" y="30"/>
                    <a:pt x="210" y="31"/>
                    <a:pt x="210" y="32"/>
                  </a:cubicBezTo>
                  <a:cubicBezTo>
                    <a:pt x="217" y="30"/>
                    <a:pt x="223" y="30"/>
                    <a:pt x="230" y="32"/>
                  </a:cubicBezTo>
                  <a:cubicBezTo>
                    <a:pt x="230" y="30"/>
                    <a:pt x="230" y="29"/>
                    <a:pt x="230" y="28"/>
                  </a:cubicBezTo>
                  <a:cubicBezTo>
                    <a:pt x="223" y="31"/>
                    <a:pt x="217" y="34"/>
                    <a:pt x="210" y="35"/>
                  </a:cubicBezTo>
                  <a:cubicBezTo>
                    <a:pt x="210" y="36"/>
                    <a:pt x="210" y="37"/>
                    <a:pt x="210" y="38"/>
                  </a:cubicBezTo>
                  <a:cubicBezTo>
                    <a:pt x="218" y="37"/>
                    <a:pt x="226" y="36"/>
                    <a:pt x="234" y="38"/>
                  </a:cubicBezTo>
                  <a:cubicBezTo>
                    <a:pt x="234" y="37"/>
                    <a:pt x="234" y="36"/>
                    <a:pt x="234" y="35"/>
                  </a:cubicBezTo>
                  <a:cubicBezTo>
                    <a:pt x="229" y="36"/>
                    <a:pt x="224" y="38"/>
                    <a:pt x="220" y="40"/>
                  </a:cubicBezTo>
                  <a:cubicBezTo>
                    <a:pt x="218" y="40"/>
                    <a:pt x="219" y="43"/>
                    <a:pt x="221" y="43"/>
                  </a:cubicBezTo>
                  <a:cubicBezTo>
                    <a:pt x="228" y="42"/>
                    <a:pt x="234" y="42"/>
                    <a:pt x="241" y="43"/>
                  </a:cubicBezTo>
                  <a:cubicBezTo>
                    <a:pt x="241" y="41"/>
                    <a:pt x="241" y="40"/>
                    <a:pt x="241" y="39"/>
                  </a:cubicBezTo>
                  <a:cubicBezTo>
                    <a:pt x="238" y="42"/>
                    <a:pt x="234" y="43"/>
                    <a:pt x="230" y="44"/>
                  </a:cubicBezTo>
                  <a:cubicBezTo>
                    <a:pt x="230" y="45"/>
                    <a:pt x="230" y="46"/>
                    <a:pt x="231" y="47"/>
                  </a:cubicBezTo>
                  <a:cubicBezTo>
                    <a:pt x="237" y="46"/>
                    <a:pt x="243" y="45"/>
                    <a:pt x="250" y="45"/>
                  </a:cubicBezTo>
                  <a:cubicBezTo>
                    <a:pt x="250" y="44"/>
                    <a:pt x="249" y="43"/>
                    <a:pt x="249" y="42"/>
                  </a:cubicBezTo>
                  <a:cubicBezTo>
                    <a:pt x="246" y="44"/>
                    <a:pt x="242" y="46"/>
                    <a:pt x="239" y="48"/>
                  </a:cubicBezTo>
                  <a:cubicBezTo>
                    <a:pt x="237" y="48"/>
                    <a:pt x="238" y="51"/>
                    <a:pt x="240" y="51"/>
                  </a:cubicBezTo>
                  <a:cubicBezTo>
                    <a:pt x="243" y="51"/>
                    <a:pt x="246" y="50"/>
                    <a:pt x="250" y="51"/>
                  </a:cubicBezTo>
                  <a:cubicBezTo>
                    <a:pt x="249" y="49"/>
                    <a:pt x="249" y="48"/>
                    <a:pt x="249" y="47"/>
                  </a:cubicBezTo>
                  <a:cubicBezTo>
                    <a:pt x="246" y="49"/>
                    <a:pt x="243" y="51"/>
                    <a:pt x="240" y="52"/>
                  </a:cubicBezTo>
                  <a:cubicBezTo>
                    <a:pt x="238" y="53"/>
                    <a:pt x="240" y="56"/>
                    <a:pt x="241" y="55"/>
                  </a:cubicBezTo>
                  <a:cubicBezTo>
                    <a:pt x="246" y="54"/>
                    <a:pt x="250" y="54"/>
                    <a:pt x="255" y="55"/>
                  </a:cubicBezTo>
                  <a:cubicBezTo>
                    <a:pt x="252" y="57"/>
                    <a:pt x="249" y="59"/>
                    <a:pt x="245" y="61"/>
                  </a:cubicBezTo>
                  <a:cubicBezTo>
                    <a:pt x="244" y="62"/>
                    <a:pt x="245" y="64"/>
                    <a:pt x="246" y="64"/>
                  </a:cubicBezTo>
                  <a:cubicBezTo>
                    <a:pt x="253" y="64"/>
                    <a:pt x="260" y="61"/>
                    <a:pt x="267" y="62"/>
                  </a:cubicBezTo>
                  <a:cubicBezTo>
                    <a:pt x="267" y="61"/>
                    <a:pt x="267" y="60"/>
                    <a:pt x="267" y="59"/>
                  </a:cubicBezTo>
                  <a:cubicBezTo>
                    <a:pt x="264" y="61"/>
                    <a:pt x="261" y="63"/>
                    <a:pt x="258" y="65"/>
                  </a:cubicBezTo>
                  <a:cubicBezTo>
                    <a:pt x="256" y="66"/>
                    <a:pt x="257" y="68"/>
                    <a:pt x="259" y="68"/>
                  </a:cubicBezTo>
                  <a:cubicBezTo>
                    <a:pt x="264" y="67"/>
                    <a:pt x="268" y="67"/>
                    <a:pt x="273" y="66"/>
                  </a:cubicBezTo>
                  <a:cubicBezTo>
                    <a:pt x="273" y="65"/>
                    <a:pt x="272" y="64"/>
                    <a:pt x="272" y="63"/>
                  </a:cubicBezTo>
                  <a:cubicBezTo>
                    <a:pt x="268" y="66"/>
                    <a:pt x="264" y="68"/>
                    <a:pt x="260" y="70"/>
                  </a:cubicBezTo>
                  <a:cubicBezTo>
                    <a:pt x="259" y="71"/>
                    <a:pt x="259" y="73"/>
                    <a:pt x="261" y="73"/>
                  </a:cubicBezTo>
                  <a:cubicBezTo>
                    <a:pt x="267" y="72"/>
                    <a:pt x="271" y="72"/>
                    <a:pt x="277" y="73"/>
                  </a:cubicBezTo>
                  <a:cubicBezTo>
                    <a:pt x="277" y="72"/>
                    <a:pt x="277" y="71"/>
                    <a:pt x="276" y="70"/>
                  </a:cubicBezTo>
                  <a:cubicBezTo>
                    <a:pt x="272" y="73"/>
                    <a:pt x="267" y="75"/>
                    <a:pt x="262" y="76"/>
                  </a:cubicBezTo>
                  <a:cubicBezTo>
                    <a:pt x="260" y="77"/>
                    <a:pt x="260" y="80"/>
                    <a:pt x="262" y="80"/>
                  </a:cubicBezTo>
                  <a:cubicBezTo>
                    <a:pt x="267" y="79"/>
                    <a:pt x="271" y="80"/>
                    <a:pt x="275" y="80"/>
                  </a:cubicBezTo>
                  <a:cubicBezTo>
                    <a:pt x="275" y="79"/>
                    <a:pt x="275" y="78"/>
                    <a:pt x="275" y="77"/>
                  </a:cubicBezTo>
                  <a:cubicBezTo>
                    <a:pt x="271" y="78"/>
                    <a:pt x="267" y="79"/>
                    <a:pt x="263" y="80"/>
                  </a:cubicBezTo>
                  <a:cubicBezTo>
                    <a:pt x="261" y="81"/>
                    <a:pt x="262" y="84"/>
                    <a:pt x="263" y="84"/>
                  </a:cubicBezTo>
                  <a:cubicBezTo>
                    <a:pt x="270" y="83"/>
                    <a:pt x="277" y="83"/>
                    <a:pt x="284" y="84"/>
                  </a:cubicBezTo>
                  <a:cubicBezTo>
                    <a:pt x="283" y="83"/>
                    <a:pt x="283" y="82"/>
                    <a:pt x="283" y="81"/>
                  </a:cubicBezTo>
                  <a:cubicBezTo>
                    <a:pt x="280" y="84"/>
                    <a:pt x="276" y="85"/>
                    <a:pt x="273" y="87"/>
                  </a:cubicBezTo>
                  <a:cubicBezTo>
                    <a:pt x="271" y="88"/>
                    <a:pt x="271" y="91"/>
                    <a:pt x="273" y="90"/>
                  </a:cubicBezTo>
                  <a:cubicBezTo>
                    <a:pt x="279" y="90"/>
                    <a:pt x="283" y="89"/>
                    <a:pt x="288" y="90"/>
                  </a:cubicBezTo>
                  <a:cubicBezTo>
                    <a:pt x="288" y="89"/>
                    <a:pt x="288" y="88"/>
                    <a:pt x="288" y="87"/>
                  </a:cubicBezTo>
                  <a:cubicBezTo>
                    <a:pt x="284" y="89"/>
                    <a:pt x="280" y="92"/>
                    <a:pt x="276" y="94"/>
                  </a:cubicBezTo>
                  <a:cubicBezTo>
                    <a:pt x="275" y="95"/>
                    <a:pt x="276" y="98"/>
                    <a:pt x="277" y="98"/>
                  </a:cubicBezTo>
                  <a:cubicBezTo>
                    <a:pt x="281" y="97"/>
                    <a:pt x="283" y="98"/>
                    <a:pt x="286" y="98"/>
                  </a:cubicBezTo>
                  <a:cubicBezTo>
                    <a:pt x="286" y="97"/>
                    <a:pt x="286" y="96"/>
                    <a:pt x="285" y="95"/>
                  </a:cubicBezTo>
                  <a:cubicBezTo>
                    <a:pt x="284" y="96"/>
                    <a:pt x="283" y="97"/>
                    <a:pt x="282" y="97"/>
                  </a:cubicBezTo>
                  <a:cubicBezTo>
                    <a:pt x="281" y="99"/>
                    <a:pt x="282" y="101"/>
                    <a:pt x="283" y="101"/>
                  </a:cubicBezTo>
                  <a:cubicBezTo>
                    <a:pt x="286" y="101"/>
                    <a:pt x="288" y="101"/>
                    <a:pt x="290" y="101"/>
                  </a:cubicBezTo>
                  <a:cubicBezTo>
                    <a:pt x="290" y="100"/>
                    <a:pt x="290" y="99"/>
                    <a:pt x="289" y="98"/>
                  </a:cubicBezTo>
                  <a:cubicBezTo>
                    <a:pt x="286" y="100"/>
                    <a:pt x="282" y="102"/>
                    <a:pt x="278" y="104"/>
                  </a:cubicBezTo>
                  <a:cubicBezTo>
                    <a:pt x="277" y="105"/>
                    <a:pt x="278" y="107"/>
                    <a:pt x="279" y="107"/>
                  </a:cubicBezTo>
                  <a:cubicBezTo>
                    <a:pt x="288" y="107"/>
                    <a:pt x="287" y="107"/>
                    <a:pt x="283" y="111"/>
                  </a:cubicBezTo>
                  <a:cubicBezTo>
                    <a:pt x="282" y="112"/>
                    <a:pt x="283" y="114"/>
                    <a:pt x="284" y="113"/>
                  </a:cubicBezTo>
                  <a:cubicBezTo>
                    <a:pt x="286" y="113"/>
                    <a:pt x="289" y="113"/>
                    <a:pt x="291" y="113"/>
                  </a:cubicBezTo>
                  <a:cubicBezTo>
                    <a:pt x="291" y="112"/>
                    <a:pt x="290" y="111"/>
                    <a:pt x="290" y="110"/>
                  </a:cubicBezTo>
                  <a:cubicBezTo>
                    <a:pt x="287" y="113"/>
                    <a:pt x="283" y="116"/>
                    <a:pt x="279" y="119"/>
                  </a:cubicBezTo>
                  <a:cubicBezTo>
                    <a:pt x="278" y="120"/>
                    <a:pt x="279" y="122"/>
                    <a:pt x="280" y="122"/>
                  </a:cubicBezTo>
                  <a:cubicBezTo>
                    <a:pt x="285" y="122"/>
                    <a:pt x="289" y="123"/>
                    <a:pt x="293" y="122"/>
                  </a:cubicBezTo>
                  <a:cubicBezTo>
                    <a:pt x="293" y="122"/>
                    <a:pt x="293" y="120"/>
                    <a:pt x="292" y="119"/>
                  </a:cubicBezTo>
                  <a:cubicBezTo>
                    <a:pt x="290" y="121"/>
                    <a:pt x="287" y="123"/>
                    <a:pt x="285" y="125"/>
                  </a:cubicBezTo>
                  <a:cubicBezTo>
                    <a:pt x="284" y="126"/>
                    <a:pt x="285" y="129"/>
                    <a:pt x="287" y="128"/>
                  </a:cubicBezTo>
                  <a:cubicBezTo>
                    <a:pt x="291" y="127"/>
                    <a:pt x="295" y="126"/>
                    <a:pt x="300" y="125"/>
                  </a:cubicBezTo>
                  <a:cubicBezTo>
                    <a:pt x="299" y="124"/>
                    <a:pt x="299" y="123"/>
                    <a:pt x="299" y="122"/>
                  </a:cubicBezTo>
                  <a:cubicBezTo>
                    <a:pt x="295" y="125"/>
                    <a:pt x="291" y="127"/>
                    <a:pt x="288" y="130"/>
                  </a:cubicBezTo>
                  <a:cubicBezTo>
                    <a:pt x="286" y="130"/>
                    <a:pt x="287" y="133"/>
                    <a:pt x="289" y="133"/>
                  </a:cubicBezTo>
                  <a:cubicBezTo>
                    <a:pt x="293" y="132"/>
                    <a:pt x="296" y="132"/>
                    <a:pt x="300" y="131"/>
                  </a:cubicBezTo>
                  <a:cubicBezTo>
                    <a:pt x="299" y="130"/>
                    <a:pt x="299" y="129"/>
                    <a:pt x="299" y="128"/>
                  </a:cubicBezTo>
                  <a:cubicBezTo>
                    <a:pt x="292" y="133"/>
                    <a:pt x="285" y="136"/>
                    <a:pt x="279" y="141"/>
                  </a:cubicBezTo>
                  <a:cubicBezTo>
                    <a:pt x="278" y="142"/>
                    <a:pt x="279" y="144"/>
                    <a:pt x="280" y="144"/>
                  </a:cubicBezTo>
                  <a:cubicBezTo>
                    <a:pt x="283" y="144"/>
                    <a:pt x="286" y="144"/>
                    <a:pt x="290" y="144"/>
                  </a:cubicBezTo>
                  <a:cubicBezTo>
                    <a:pt x="289" y="143"/>
                    <a:pt x="289" y="142"/>
                    <a:pt x="289" y="140"/>
                  </a:cubicBezTo>
                  <a:cubicBezTo>
                    <a:pt x="286" y="143"/>
                    <a:pt x="283" y="145"/>
                    <a:pt x="280" y="147"/>
                  </a:cubicBezTo>
                  <a:cubicBezTo>
                    <a:pt x="279" y="148"/>
                    <a:pt x="279" y="150"/>
                    <a:pt x="281" y="150"/>
                  </a:cubicBezTo>
                  <a:cubicBezTo>
                    <a:pt x="283" y="150"/>
                    <a:pt x="286" y="150"/>
                    <a:pt x="288" y="149"/>
                  </a:cubicBezTo>
                  <a:cubicBezTo>
                    <a:pt x="287" y="148"/>
                    <a:pt x="287" y="147"/>
                    <a:pt x="287" y="146"/>
                  </a:cubicBezTo>
                  <a:cubicBezTo>
                    <a:pt x="282" y="150"/>
                    <a:pt x="278" y="153"/>
                    <a:pt x="273" y="155"/>
                  </a:cubicBezTo>
                  <a:cubicBezTo>
                    <a:pt x="271" y="156"/>
                    <a:pt x="273" y="159"/>
                    <a:pt x="274" y="158"/>
                  </a:cubicBezTo>
                  <a:cubicBezTo>
                    <a:pt x="278" y="158"/>
                    <a:pt x="283" y="157"/>
                    <a:pt x="286" y="156"/>
                  </a:cubicBezTo>
                  <a:cubicBezTo>
                    <a:pt x="286" y="155"/>
                    <a:pt x="285" y="154"/>
                    <a:pt x="284" y="153"/>
                  </a:cubicBezTo>
                  <a:cubicBezTo>
                    <a:pt x="282" y="155"/>
                    <a:pt x="279" y="158"/>
                    <a:pt x="277" y="160"/>
                  </a:cubicBezTo>
                  <a:cubicBezTo>
                    <a:pt x="276" y="161"/>
                    <a:pt x="277" y="163"/>
                    <a:pt x="278" y="163"/>
                  </a:cubicBezTo>
                  <a:cubicBezTo>
                    <a:pt x="281" y="163"/>
                    <a:pt x="285" y="163"/>
                    <a:pt x="288" y="163"/>
                  </a:cubicBezTo>
                  <a:cubicBezTo>
                    <a:pt x="288" y="162"/>
                    <a:pt x="287" y="161"/>
                    <a:pt x="287" y="160"/>
                  </a:cubicBezTo>
                  <a:cubicBezTo>
                    <a:pt x="286" y="161"/>
                    <a:pt x="284" y="162"/>
                    <a:pt x="283" y="163"/>
                  </a:cubicBezTo>
                  <a:cubicBezTo>
                    <a:pt x="282" y="164"/>
                    <a:pt x="282" y="166"/>
                    <a:pt x="284" y="166"/>
                  </a:cubicBezTo>
                  <a:cubicBezTo>
                    <a:pt x="288" y="165"/>
                    <a:pt x="292" y="166"/>
                    <a:pt x="296" y="166"/>
                  </a:cubicBezTo>
                  <a:cubicBezTo>
                    <a:pt x="296" y="165"/>
                    <a:pt x="296" y="164"/>
                    <a:pt x="295" y="163"/>
                  </a:cubicBezTo>
                  <a:cubicBezTo>
                    <a:pt x="290" y="167"/>
                    <a:pt x="285" y="170"/>
                    <a:pt x="280" y="173"/>
                  </a:cubicBezTo>
                  <a:cubicBezTo>
                    <a:pt x="279" y="174"/>
                    <a:pt x="280" y="177"/>
                    <a:pt x="281" y="176"/>
                  </a:cubicBezTo>
                  <a:cubicBezTo>
                    <a:pt x="285" y="176"/>
                    <a:pt x="290" y="176"/>
                    <a:pt x="294" y="176"/>
                  </a:cubicBezTo>
                  <a:cubicBezTo>
                    <a:pt x="293" y="175"/>
                    <a:pt x="293" y="174"/>
                    <a:pt x="293" y="173"/>
                  </a:cubicBezTo>
                  <a:cubicBezTo>
                    <a:pt x="289" y="176"/>
                    <a:pt x="286" y="178"/>
                    <a:pt x="282" y="180"/>
                  </a:cubicBezTo>
                  <a:cubicBezTo>
                    <a:pt x="280" y="181"/>
                    <a:pt x="281" y="184"/>
                    <a:pt x="283" y="183"/>
                  </a:cubicBezTo>
                  <a:cubicBezTo>
                    <a:pt x="287" y="181"/>
                    <a:pt x="291" y="181"/>
                    <a:pt x="295" y="182"/>
                  </a:cubicBezTo>
                  <a:cubicBezTo>
                    <a:pt x="295" y="181"/>
                    <a:pt x="295" y="180"/>
                    <a:pt x="294" y="179"/>
                  </a:cubicBezTo>
                  <a:cubicBezTo>
                    <a:pt x="290" y="180"/>
                    <a:pt x="288" y="182"/>
                    <a:pt x="283" y="184"/>
                  </a:cubicBezTo>
                  <a:cubicBezTo>
                    <a:pt x="282" y="184"/>
                    <a:pt x="282" y="186"/>
                    <a:pt x="283" y="187"/>
                  </a:cubicBezTo>
                  <a:cubicBezTo>
                    <a:pt x="284" y="187"/>
                    <a:pt x="285" y="188"/>
                    <a:pt x="286" y="188"/>
                  </a:cubicBezTo>
                  <a:cubicBezTo>
                    <a:pt x="286" y="188"/>
                    <a:pt x="286" y="186"/>
                    <a:pt x="286" y="185"/>
                  </a:cubicBezTo>
                  <a:cubicBezTo>
                    <a:pt x="281" y="187"/>
                    <a:pt x="275" y="190"/>
                    <a:pt x="270" y="193"/>
                  </a:cubicBezTo>
                  <a:cubicBezTo>
                    <a:pt x="269" y="194"/>
                    <a:pt x="269" y="196"/>
                    <a:pt x="271" y="196"/>
                  </a:cubicBezTo>
                  <a:cubicBezTo>
                    <a:pt x="276" y="196"/>
                    <a:pt x="282" y="195"/>
                    <a:pt x="287" y="195"/>
                  </a:cubicBezTo>
                  <a:cubicBezTo>
                    <a:pt x="287" y="194"/>
                    <a:pt x="286" y="193"/>
                    <a:pt x="286" y="192"/>
                  </a:cubicBezTo>
                  <a:cubicBezTo>
                    <a:pt x="282" y="195"/>
                    <a:pt x="279" y="197"/>
                    <a:pt x="274" y="198"/>
                  </a:cubicBezTo>
                  <a:cubicBezTo>
                    <a:pt x="272" y="199"/>
                    <a:pt x="273" y="201"/>
                    <a:pt x="275" y="201"/>
                  </a:cubicBezTo>
                  <a:cubicBezTo>
                    <a:pt x="279" y="201"/>
                    <a:pt x="283" y="202"/>
                    <a:pt x="287" y="203"/>
                  </a:cubicBezTo>
                  <a:cubicBezTo>
                    <a:pt x="287" y="202"/>
                    <a:pt x="287" y="201"/>
                    <a:pt x="287" y="200"/>
                  </a:cubicBezTo>
                  <a:cubicBezTo>
                    <a:pt x="283" y="202"/>
                    <a:pt x="280" y="205"/>
                    <a:pt x="276" y="206"/>
                  </a:cubicBezTo>
                  <a:cubicBezTo>
                    <a:pt x="275" y="207"/>
                    <a:pt x="275" y="209"/>
                    <a:pt x="277" y="210"/>
                  </a:cubicBezTo>
                  <a:cubicBezTo>
                    <a:pt x="279" y="210"/>
                    <a:pt x="282" y="210"/>
                    <a:pt x="284" y="210"/>
                  </a:cubicBezTo>
                  <a:cubicBezTo>
                    <a:pt x="284" y="209"/>
                    <a:pt x="284" y="208"/>
                    <a:pt x="284" y="207"/>
                  </a:cubicBezTo>
                  <a:cubicBezTo>
                    <a:pt x="281" y="209"/>
                    <a:pt x="277" y="211"/>
                    <a:pt x="273" y="213"/>
                  </a:cubicBezTo>
                  <a:cubicBezTo>
                    <a:pt x="272" y="214"/>
                    <a:pt x="273" y="216"/>
                    <a:pt x="274" y="216"/>
                  </a:cubicBezTo>
                  <a:cubicBezTo>
                    <a:pt x="277" y="216"/>
                    <a:pt x="280" y="215"/>
                    <a:pt x="283" y="215"/>
                  </a:cubicBezTo>
                  <a:cubicBezTo>
                    <a:pt x="282" y="214"/>
                    <a:pt x="282" y="213"/>
                    <a:pt x="281" y="212"/>
                  </a:cubicBezTo>
                  <a:cubicBezTo>
                    <a:pt x="278" y="214"/>
                    <a:pt x="274" y="216"/>
                    <a:pt x="271" y="218"/>
                  </a:cubicBezTo>
                  <a:cubicBezTo>
                    <a:pt x="269" y="219"/>
                    <a:pt x="270" y="221"/>
                    <a:pt x="272" y="221"/>
                  </a:cubicBezTo>
                  <a:cubicBezTo>
                    <a:pt x="274" y="221"/>
                    <a:pt x="277" y="221"/>
                    <a:pt x="280" y="221"/>
                  </a:cubicBezTo>
                  <a:cubicBezTo>
                    <a:pt x="280" y="220"/>
                    <a:pt x="279" y="219"/>
                    <a:pt x="279" y="218"/>
                  </a:cubicBezTo>
                  <a:cubicBezTo>
                    <a:pt x="277" y="221"/>
                    <a:pt x="275" y="223"/>
                    <a:pt x="273" y="224"/>
                  </a:cubicBezTo>
                  <a:cubicBezTo>
                    <a:pt x="272" y="225"/>
                    <a:pt x="272" y="227"/>
                    <a:pt x="274" y="227"/>
                  </a:cubicBezTo>
                  <a:cubicBezTo>
                    <a:pt x="277" y="228"/>
                    <a:pt x="279" y="228"/>
                    <a:pt x="282" y="228"/>
                  </a:cubicBezTo>
                  <a:cubicBezTo>
                    <a:pt x="282" y="227"/>
                    <a:pt x="282" y="226"/>
                    <a:pt x="281" y="225"/>
                  </a:cubicBezTo>
                  <a:cubicBezTo>
                    <a:pt x="276" y="228"/>
                    <a:pt x="271" y="231"/>
                    <a:pt x="266" y="236"/>
                  </a:cubicBezTo>
                  <a:cubicBezTo>
                    <a:pt x="265" y="237"/>
                    <a:pt x="266" y="239"/>
                    <a:pt x="268" y="239"/>
                  </a:cubicBezTo>
                  <a:cubicBezTo>
                    <a:pt x="270" y="238"/>
                    <a:pt x="272" y="238"/>
                    <a:pt x="274" y="237"/>
                  </a:cubicBezTo>
                  <a:cubicBezTo>
                    <a:pt x="274" y="236"/>
                    <a:pt x="273" y="235"/>
                    <a:pt x="273" y="234"/>
                  </a:cubicBezTo>
                  <a:cubicBezTo>
                    <a:pt x="267" y="237"/>
                    <a:pt x="262" y="239"/>
                    <a:pt x="258" y="244"/>
                  </a:cubicBezTo>
                  <a:cubicBezTo>
                    <a:pt x="257" y="245"/>
                    <a:pt x="258" y="247"/>
                    <a:pt x="259" y="247"/>
                  </a:cubicBezTo>
                  <a:cubicBezTo>
                    <a:pt x="262" y="247"/>
                    <a:pt x="264" y="247"/>
                    <a:pt x="267" y="248"/>
                  </a:cubicBezTo>
                  <a:cubicBezTo>
                    <a:pt x="266" y="247"/>
                    <a:pt x="266" y="246"/>
                    <a:pt x="266" y="245"/>
                  </a:cubicBezTo>
                  <a:cubicBezTo>
                    <a:pt x="262" y="247"/>
                    <a:pt x="259" y="250"/>
                    <a:pt x="256" y="254"/>
                  </a:cubicBezTo>
                  <a:cubicBezTo>
                    <a:pt x="255" y="255"/>
                    <a:pt x="255" y="257"/>
                    <a:pt x="257" y="256"/>
                  </a:cubicBezTo>
                  <a:cubicBezTo>
                    <a:pt x="260" y="256"/>
                    <a:pt x="264" y="256"/>
                    <a:pt x="267" y="255"/>
                  </a:cubicBezTo>
                  <a:cubicBezTo>
                    <a:pt x="267" y="254"/>
                    <a:pt x="266" y="253"/>
                    <a:pt x="266" y="252"/>
                  </a:cubicBezTo>
                  <a:cubicBezTo>
                    <a:pt x="259" y="256"/>
                    <a:pt x="253" y="260"/>
                    <a:pt x="248" y="265"/>
                  </a:cubicBezTo>
                  <a:cubicBezTo>
                    <a:pt x="247" y="266"/>
                    <a:pt x="248" y="268"/>
                    <a:pt x="250" y="268"/>
                  </a:cubicBezTo>
                  <a:cubicBezTo>
                    <a:pt x="252" y="267"/>
                    <a:pt x="255" y="266"/>
                    <a:pt x="258" y="265"/>
                  </a:cubicBezTo>
                  <a:cubicBezTo>
                    <a:pt x="257" y="264"/>
                    <a:pt x="257" y="263"/>
                    <a:pt x="256" y="261"/>
                  </a:cubicBezTo>
                  <a:cubicBezTo>
                    <a:pt x="251" y="266"/>
                    <a:pt x="245" y="270"/>
                    <a:pt x="241" y="275"/>
                  </a:cubicBezTo>
                  <a:cubicBezTo>
                    <a:pt x="239" y="277"/>
                    <a:pt x="241" y="279"/>
                    <a:pt x="242" y="278"/>
                  </a:cubicBezTo>
                  <a:cubicBezTo>
                    <a:pt x="248" y="276"/>
                    <a:pt x="252" y="274"/>
                    <a:pt x="257" y="270"/>
                  </a:cubicBezTo>
                  <a:cubicBezTo>
                    <a:pt x="259" y="269"/>
                    <a:pt x="257" y="266"/>
                    <a:pt x="255" y="267"/>
                  </a:cubicBezTo>
                  <a:cubicBezTo>
                    <a:pt x="247" y="272"/>
                    <a:pt x="240" y="279"/>
                    <a:pt x="232" y="283"/>
                  </a:cubicBezTo>
                  <a:cubicBezTo>
                    <a:pt x="230" y="284"/>
                    <a:pt x="232" y="287"/>
                    <a:pt x="233" y="287"/>
                  </a:cubicBezTo>
                  <a:cubicBezTo>
                    <a:pt x="234" y="286"/>
                    <a:pt x="235" y="286"/>
                    <a:pt x="235" y="286"/>
                  </a:cubicBezTo>
                  <a:cubicBezTo>
                    <a:pt x="237" y="285"/>
                    <a:pt x="236" y="282"/>
                    <a:pt x="234" y="283"/>
                  </a:cubicBezTo>
                  <a:cubicBezTo>
                    <a:pt x="233" y="283"/>
                    <a:pt x="232" y="283"/>
                    <a:pt x="232" y="284"/>
                  </a:cubicBezTo>
                  <a:cubicBezTo>
                    <a:pt x="230" y="285"/>
                    <a:pt x="231" y="288"/>
                    <a:pt x="233" y="28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4" name="Freeform 1639"/>
            <p:cNvSpPr/>
            <p:nvPr/>
          </p:nvSpPr>
          <p:spPr bwMode="auto">
            <a:xfrm>
              <a:off x="2495" y="2812"/>
              <a:ext cx="253" cy="233"/>
            </a:xfrm>
            <a:custGeom>
              <a:avLst/>
              <a:gdLst>
                <a:gd name="T0" fmla="*/ 176 w 207"/>
                <a:gd name="T1" fmla="*/ 176 h 191"/>
                <a:gd name="T2" fmla="*/ 185 w 207"/>
                <a:gd name="T3" fmla="*/ 161 h 191"/>
                <a:gd name="T4" fmla="*/ 183 w 207"/>
                <a:gd name="T5" fmla="*/ 154 h 191"/>
                <a:gd name="T6" fmla="*/ 194 w 207"/>
                <a:gd name="T7" fmla="*/ 134 h 191"/>
                <a:gd name="T8" fmla="*/ 191 w 207"/>
                <a:gd name="T9" fmla="*/ 132 h 191"/>
                <a:gd name="T10" fmla="*/ 177 w 207"/>
                <a:gd name="T11" fmla="*/ 158 h 191"/>
                <a:gd name="T12" fmla="*/ 185 w 207"/>
                <a:gd name="T13" fmla="*/ 156 h 191"/>
                <a:gd name="T14" fmla="*/ 192 w 207"/>
                <a:gd name="T15" fmla="*/ 129 h 191"/>
                <a:gd name="T16" fmla="*/ 190 w 207"/>
                <a:gd name="T17" fmla="*/ 124 h 191"/>
                <a:gd name="T18" fmla="*/ 199 w 207"/>
                <a:gd name="T19" fmla="*/ 106 h 191"/>
                <a:gd name="T20" fmla="*/ 202 w 207"/>
                <a:gd name="T21" fmla="*/ 95 h 191"/>
                <a:gd name="T22" fmla="*/ 193 w 207"/>
                <a:gd name="T23" fmla="*/ 81 h 191"/>
                <a:gd name="T24" fmla="*/ 191 w 207"/>
                <a:gd name="T25" fmla="*/ 73 h 191"/>
                <a:gd name="T26" fmla="*/ 176 w 207"/>
                <a:gd name="T27" fmla="*/ 75 h 191"/>
                <a:gd name="T28" fmla="*/ 180 w 207"/>
                <a:gd name="T29" fmla="*/ 69 h 191"/>
                <a:gd name="T30" fmla="*/ 185 w 207"/>
                <a:gd name="T31" fmla="*/ 57 h 191"/>
                <a:gd name="T32" fmla="*/ 183 w 207"/>
                <a:gd name="T33" fmla="*/ 51 h 191"/>
                <a:gd name="T34" fmla="*/ 167 w 207"/>
                <a:gd name="T35" fmla="*/ 45 h 191"/>
                <a:gd name="T36" fmla="*/ 158 w 207"/>
                <a:gd name="T37" fmla="*/ 46 h 191"/>
                <a:gd name="T38" fmla="*/ 167 w 207"/>
                <a:gd name="T39" fmla="*/ 30 h 191"/>
                <a:gd name="T40" fmla="*/ 162 w 207"/>
                <a:gd name="T41" fmla="*/ 24 h 191"/>
                <a:gd name="T42" fmla="*/ 138 w 207"/>
                <a:gd name="T43" fmla="*/ 28 h 191"/>
                <a:gd name="T44" fmla="*/ 132 w 207"/>
                <a:gd name="T45" fmla="*/ 27 h 191"/>
                <a:gd name="T46" fmla="*/ 138 w 207"/>
                <a:gd name="T47" fmla="*/ 12 h 191"/>
                <a:gd name="T48" fmla="*/ 130 w 207"/>
                <a:gd name="T49" fmla="*/ 9 h 191"/>
                <a:gd name="T50" fmla="*/ 98 w 207"/>
                <a:gd name="T51" fmla="*/ 16 h 191"/>
                <a:gd name="T52" fmla="*/ 86 w 207"/>
                <a:gd name="T53" fmla="*/ 18 h 191"/>
                <a:gd name="T54" fmla="*/ 88 w 207"/>
                <a:gd name="T55" fmla="*/ 5 h 191"/>
                <a:gd name="T56" fmla="*/ 82 w 207"/>
                <a:gd name="T57" fmla="*/ 2 h 191"/>
                <a:gd name="T58" fmla="*/ 38 w 207"/>
                <a:gd name="T59" fmla="*/ 30 h 191"/>
                <a:gd name="T60" fmla="*/ 4 w 207"/>
                <a:gd name="T61" fmla="*/ 61 h 191"/>
                <a:gd name="T62" fmla="*/ 64 w 207"/>
                <a:gd name="T63" fmla="*/ 16 h 191"/>
                <a:gd name="T64" fmla="*/ 82 w 207"/>
                <a:gd name="T65" fmla="*/ 2 h 191"/>
                <a:gd name="T66" fmla="*/ 74 w 207"/>
                <a:gd name="T67" fmla="*/ 14 h 191"/>
                <a:gd name="T68" fmla="*/ 86 w 207"/>
                <a:gd name="T69" fmla="*/ 18 h 191"/>
                <a:gd name="T70" fmla="*/ 119 w 207"/>
                <a:gd name="T71" fmla="*/ 9 h 191"/>
                <a:gd name="T72" fmla="*/ 129 w 207"/>
                <a:gd name="T73" fmla="*/ 9 h 191"/>
                <a:gd name="T74" fmla="*/ 120 w 207"/>
                <a:gd name="T75" fmla="*/ 20 h 191"/>
                <a:gd name="T76" fmla="*/ 131 w 207"/>
                <a:gd name="T77" fmla="*/ 27 h 191"/>
                <a:gd name="T78" fmla="*/ 155 w 207"/>
                <a:gd name="T79" fmla="*/ 25 h 191"/>
                <a:gd name="T80" fmla="*/ 161 w 207"/>
                <a:gd name="T81" fmla="*/ 24 h 191"/>
                <a:gd name="T82" fmla="*/ 156 w 207"/>
                <a:gd name="T83" fmla="*/ 36 h 191"/>
                <a:gd name="T84" fmla="*/ 158 w 207"/>
                <a:gd name="T85" fmla="*/ 46 h 191"/>
                <a:gd name="T86" fmla="*/ 179 w 207"/>
                <a:gd name="T87" fmla="*/ 48 h 191"/>
                <a:gd name="T88" fmla="*/ 182 w 207"/>
                <a:gd name="T89" fmla="*/ 51 h 191"/>
                <a:gd name="T90" fmla="*/ 168 w 207"/>
                <a:gd name="T91" fmla="*/ 66 h 191"/>
                <a:gd name="T92" fmla="*/ 180 w 207"/>
                <a:gd name="T93" fmla="*/ 69 h 191"/>
                <a:gd name="T94" fmla="*/ 188 w 207"/>
                <a:gd name="T95" fmla="*/ 72 h 191"/>
                <a:gd name="T96" fmla="*/ 187 w 207"/>
                <a:gd name="T97" fmla="*/ 82 h 191"/>
                <a:gd name="T98" fmla="*/ 179 w 207"/>
                <a:gd name="T99" fmla="*/ 101 h 191"/>
                <a:gd name="T100" fmla="*/ 190 w 207"/>
                <a:gd name="T101" fmla="*/ 108 h 191"/>
                <a:gd name="T102" fmla="*/ 203 w 207"/>
                <a:gd name="T103" fmla="*/ 112 h 191"/>
                <a:gd name="T104" fmla="*/ 203 w 207"/>
                <a:gd name="T105" fmla="*/ 115 h 191"/>
                <a:gd name="T106" fmla="*/ 182 w 207"/>
                <a:gd name="T107" fmla="*/ 155 h 191"/>
                <a:gd name="T108" fmla="*/ 179 w 207"/>
                <a:gd name="T109" fmla="*/ 161 h 191"/>
                <a:gd name="T110" fmla="*/ 192 w 207"/>
                <a:gd name="T111" fmla="*/ 131 h 191"/>
                <a:gd name="T112" fmla="*/ 182 w 207"/>
                <a:gd name="T113" fmla="*/ 143 h 191"/>
                <a:gd name="T114" fmla="*/ 177 w 207"/>
                <a:gd name="T115" fmla="*/ 160 h 191"/>
                <a:gd name="T116" fmla="*/ 184 w 207"/>
                <a:gd name="T117" fmla="*/ 161 h 191"/>
                <a:gd name="T118" fmla="*/ 185 w 207"/>
                <a:gd name="T119" fmla="*/ 165 h 191"/>
                <a:gd name="T120" fmla="*/ 170 w 207"/>
                <a:gd name="T121" fmla="*/ 187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7" h="191">
                  <a:moveTo>
                    <a:pt x="172" y="189"/>
                  </a:moveTo>
                  <a:cubicBezTo>
                    <a:pt x="176" y="184"/>
                    <a:pt x="180" y="180"/>
                    <a:pt x="183" y="175"/>
                  </a:cubicBezTo>
                  <a:cubicBezTo>
                    <a:pt x="184" y="174"/>
                    <a:pt x="183" y="172"/>
                    <a:pt x="182" y="172"/>
                  </a:cubicBezTo>
                  <a:cubicBezTo>
                    <a:pt x="179" y="173"/>
                    <a:pt x="177" y="173"/>
                    <a:pt x="175" y="173"/>
                  </a:cubicBezTo>
                  <a:cubicBezTo>
                    <a:pt x="175" y="174"/>
                    <a:pt x="175" y="175"/>
                    <a:pt x="176" y="176"/>
                  </a:cubicBezTo>
                  <a:cubicBezTo>
                    <a:pt x="179" y="173"/>
                    <a:pt x="183" y="170"/>
                    <a:pt x="187" y="167"/>
                  </a:cubicBezTo>
                  <a:cubicBezTo>
                    <a:pt x="189" y="166"/>
                    <a:pt x="188" y="164"/>
                    <a:pt x="186" y="164"/>
                  </a:cubicBezTo>
                  <a:cubicBezTo>
                    <a:pt x="180" y="166"/>
                    <a:pt x="176" y="168"/>
                    <a:pt x="171" y="171"/>
                  </a:cubicBezTo>
                  <a:cubicBezTo>
                    <a:pt x="172" y="172"/>
                    <a:pt x="173" y="173"/>
                    <a:pt x="173" y="174"/>
                  </a:cubicBezTo>
                  <a:cubicBezTo>
                    <a:pt x="177" y="169"/>
                    <a:pt x="181" y="165"/>
                    <a:pt x="185" y="161"/>
                  </a:cubicBezTo>
                  <a:cubicBezTo>
                    <a:pt x="185" y="160"/>
                    <a:pt x="185" y="157"/>
                    <a:pt x="183" y="158"/>
                  </a:cubicBezTo>
                  <a:cubicBezTo>
                    <a:pt x="179" y="160"/>
                    <a:pt x="175" y="162"/>
                    <a:pt x="172" y="164"/>
                  </a:cubicBezTo>
                  <a:cubicBezTo>
                    <a:pt x="172" y="165"/>
                    <a:pt x="173" y="166"/>
                    <a:pt x="174" y="167"/>
                  </a:cubicBezTo>
                  <a:cubicBezTo>
                    <a:pt x="178" y="163"/>
                    <a:pt x="181" y="160"/>
                    <a:pt x="185" y="156"/>
                  </a:cubicBezTo>
                  <a:cubicBezTo>
                    <a:pt x="186" y="155"/>
                    <a:pt x="184" y="153"/>
                    <a:pt x="183" y="154"/>
                  </a:cubicBezTo>
                  <a:cubicBezTo>
                    <a:pt x="180" y="155"/>
                    <a:pt x="178" y="156"/>
                    <a:pt x="175" y="158"/>
                  </a:cubicBezTo>
                  <a:cubicBezTo>
                    <a:pt x="176" y="158"/>
                    <a:pt x="177" y="159"/>
                    <a:pt x="178" y="160"/>
                  </a:cubicBezTo>
                  <a:cubicBezTo>
                    <a:pt x="184" y="154"/>
                    <a:pt x="188" y="146"/>
                    <a:pt x="196" y="140"/>
                  </a:cubicBezTo>
                  <a:cubicBezTo>
                    <a:pt x="197" y="139"/>
                    <a:pt x="196" y="137"/>
                    <a:pt x="194" y="138"/>
                  </a:cubicBezTo>
                  <a:cubicBezTo>
                    <a:pt x="185" y="142"/>
                    <a:pt x="185" y="141"/>
                    <a:pt x="194" y="134"/>
                  </a:cubicBezTo>
                  <a:cubicBezTo>
                    <a:pt x="196" y="133"/>
                    <a:pt x="195" y="130"/>
                    <a:pt x="193" y="131"/>
                  </a:cubicBezTo>
                  <a:cubicBezTo>
                    <a:pt x="189" y="132"/>
                    <a:pt x="186" y="134"/>
                    <a:pt x="183" y="135"/>
                  </a:cubicBezTo>
                  <a:cubicBezTo>
                    <a:pt x="184" y="136"/>
                    <a:pt x="184" y="137"/>
                    <a:pt x="185" y="138"/>
                  </a:cubicBezTo>
                  <a:cubicBezTo>
                    <a:pt x="187" y="137"/>
                    <a:pt x="190" y="135"/>
                    <a:pt x="193" y="134"/>
                  </a:cubicBezTo>
                  <a:cubicBezTo>
                    <a:pt x="192" y="133"/>
                    <a:pt x="191" y="132"/>
                    <a:pt x="191" y="132"/>
                  </a:cubicBezTo>
                  <a:cubicBezTo>
                    <a:pt x="189" y="137"/>
                    <a:pt x="185" y="142"/>
                    <a:pt x="182" y="147"/>
                  </a:cubicBezTo>
                  <a:cubicBezTo>
                    <a:pt x="181" y="148"/>
                    <a:pt x="182" y="149"/>
                    <a:pt x="183" y="150"/>
                  </a:cubicBezTo>
                  <a:cubicBezTo>
                    <a:pt x="186" y="150"/>
                    <a:pt x="189" y="151"/>
                    <a:pt x="193" y="151"/>
                  </a:cubicBezTo>
                  <a:cubicBezTo>
                    <a:pt x="192" y="150"/>
                    <a:pt x="192" y="149"/>
                    <a:pt x="192" y="148"/>
                  </a:cubicBezTo>
                  <a:cubicBezTo>
                    <a:pt x="187" y="152"/>
                    <a:pt x="182" y="155"/>
                    <a:pt x="177" y="158"/>
                  </a:cubicBezTo>
                  <a:cubicBezTo>
                    <a:pt x="175" y="159"/>
                    <a:pt x="176" y="162"/>
                    <a:pt x="178" y="161"/>
                  </a:cubicBezTo>
                  <a:cubicBezTo>
                    <a:pt x="186" y="158"/>
                    <a:pt x="193" y="154"/>
                    <a:pt x="198" y="148"/>
                  </a:cubicBezTo>
                  <a:cubicBezTo>
                    <a:pt x="199" y="146"/>
                    <a:pt x="198" y="144"/>
                    <a:pt x="196" y="145"/>
                  </a:cubicBezTo>
                  <a:cubicBezTo>
                    <a:pt x="191" y="148"/>
                    <a:pt x="187" y="151"/>
                    <a:pt x="183" y="154"/>
                  </a:cubicBezTo>
                  <a:cubicBezTo>
                    <a:pt x="183" y="155"/>
                    <a:pt x="184" y="156"/>
                    <a:pt x="185" y="156"/>
                  </a:cubicBezTo>
                  <a:cubicBezTo>
                    <a:pt x="187" y="150"/>
                    <a:pt x="191" y="144"/>
                    <a:pt x="193" y="138"/>
                  </a:cubicBezTo>
                  <a:cubicBezTo>
                    <a:pt x="193" y="137"/>
                    <a:pt x="192" y="136"/>
                    <a:pt x="191" y="136"/>
                  </a:cubicBezTo>
                  <a:cubicBezTo>
                    <a:pt x="187" y="136"/>
                    <a:pt x="188" y="136"/>
                    <a:pt x="184" y="137"/>
                  </a:cubicBezTo>
                  <a:cubicBezTo>
                    <a:pt x="184" y="138"/>
                    <a:pt x="185" y="139"/>
                    <a:pt x="186" y="140"/>
                  </a:cubicBezTo>
                  <a:cubicBezTo>
                    <a:pt x="189" y="137"/>
                    <a:pt x="193" y="134"/>
                    <a:pt x="192" y="129"/>
                  </a:cubicBezTo>
                  <a:cubicBezTo>
                    <a:pt x="192" y="128"/>
                    <a:pt x="191" y="127"/>
                    <a:pt x="191" y="126"/>
                  </a:cubicBezTo>
                  <a:cubicBezTo>
                    <a:pt x="190" y="126"/>
                    <a:pt x="203" y="119"/>
                    <a:pt x="205" y="118"/>
                  </a:cubicBezTo>
                  <a:cubicBezTo>
                    <a:pt x="207" y="117"/>
                    <a:pt x="205" y="114"/>
                    <a:pt x="204" y="115"/>
                  </a:cubicBezTo>
                  <a:cubicBezTo>
                    <a:pt x="199" y="116"/>
                    <a:pt x="194" y="119"/>
                    <a:pt x="189" y="121"/>
                  </a:cubicBezTo>
                  <a:cubicBezTo>
                    <a:pt x="189" y="122"/>
                    <a:pt x="190" y="123"/>
                    <a:pt x="190" y="124"/>
                  </a:cubicBezTo>
                  <a:cubicBezTo>
                    <a:pt x="194" y="119"/>
                    <a:pt x="199" y="116"/>
                    <a:pt x="203" y="112"/>
                  </a:cubicBezTo>
                  <a:cubicBezTo>
                    <a:pt x="204" y="111"/>
                    <a:pt x="204" y="109"/>
                    <a:pt x="201" y="109"/>
                  </a:cubicBezTo>
                  <a:cubicBezTo>
                    <a:pt x="196" y="111"/>
                    <a:pt x="191" y="113"/>
                    <a:pt x="185" y="115"/>
                  </a:cubicBezTo>
                  <a:cubicBezTo>
                    <a:pt x="186" y="116"/>
                    <a:pt x="186" y="117"/>
                    <a:pt x="187" y="119"/>
                  </a:cubicBezTo>
                  <a:cubicBezTo>
                    <a:pt x="191" y="115"/>
                    <a:pt x="195" y="111"/>
                    <a:pt x="199" y="106"/>
                  </a:cubicBezTo>
                  <a:cubicBezTo>
                    <a:pt x="199" y="105"/>
                    <a:pt x="199" y="103"/>
                    <a:pt x="197" y="104"/>
                  </a:cubicBezTo>
                  <a:cubicBezTo>
                    <a:pt x="195" y="104"/>
                    <a:pt x="193" y="104"/>
                    <a:pt x="190" y="105"/>
                  </a:cubicBezTo>
                  <a:cubicBezTo>
                    <a:pt x="191" y="106"/>
                    <a:pt x="191" y="106"/>
                    <a:pt x="192" y="107"/>
                  </a:cubicBezTo>
                  <a:cubicBezTo>
                    <a:pt x="196" y="104"/>
                    <a:pt x="200" y="101"/>
                    <a:pt x="204" y="97"/>
                  </a:cubicBezTo>
                  <a:cubicBezTo>
                    <a:pt x="205" y="96"/>
                    <a:pt x="203" y="94"/>
                    <a:pt x="202" y="95"/>
                  </a:cubicBezTo>
                  <a:cubicBezTo>
                    <a:pt x="195" y="98"/>
                    <a:pt x="187" y="99"/>
                    <a:pt x="180" y="101"/>
                  </a:cubicBezTo>
                  <a:cubicBezTo>
                    <a:pt x="180" y="102"/>
                    <a:pt x="181" y="103"/>
                    <a:pt x="182" y="104"/>
                  </a:cubicBezTo>
                  <a:cubicBezTo>
                    <a:pt x="185" y="100"/>
                    <a:pt x="189" y="96"/>
                    <a:pt x="193" y="92"/>
                  </a:cubicBezTo>
                  <a:cubicBezTo>
                    <a:pt x="194" y="91"/>
                    <a:pt x="193" y="89"/>
                    <a:pt x="191" y="90"/>
                  </a:cubicBezTo>
                  <a:cubicBezTo>
                    <a:pt x="185" y="90"/>
                    <a:pt x="190" y="86"/>
                    <a:pt x="193" y="81"/>
                  </a:cubicBezTo>
                  <a:cubicBezTo>
                    <a:pt x="193" y="80"/>
                    <a:pt x="193" y="79"/>
                    <a:pt x="192" y="79"/>
                  </a:cubicBezTo>
                  <a:cubicBezTo>
                    <a:pt x="189" y="79"/>
                    <a:pt x="189" y="79"/>
                    <a:pt x="186" y="79"/>
                  </a:cubicBezTo>
                  <a:cubicBezTo>
                    <a:pt x="187" y="80"/>
                    <a:pt x="188" y="81"/>
                    <a:pt x="188" y="81"/>
                  </a:cubicBezTo>
                  <a:cubicBezTo>
                    <a:pt x="190" y="79"/>
                    <a:pt x="191" y="77"/>
                    <a:pt x="193" y="75"/>
                  </a:cubicBezTo>
                  <a:cubicBezTo>
                    <a:pt x="193" y="74"/>
                    <a:pt x="192" y="73"/>
                    <a:pt x="191" y="73"/>
                  </a:cubicBezTo>
                  <a:cubicBezTo>
                    <a:pt x="188" y="73"/>
                    <a:pt x="185" y="73"/>
                    <a:pt x="182" y="73"/>
                  </a:cubicBezTo>
                  <a:cubicBezTo>
                    <a:pt x="183" y="74"/>
                    <a:pt x="183" y="75"/>
                    <a:pt x="184" y="76"/>
                  </a:cubicBezTo>
                  <a:cubicBezTo>
                    <a:pt x="185" y="75"/>
                    <a:pt x="187" y="73"/>
                    <a:pt x="188" y="72"/>
                  </a:cubicBezTo>
                  <a:cubicBezTo>
                    <a:pt x="190" y="70"/>
                    <a:pt x="188" y="68"/>
                    <a:pt x="186" y="69"/>
                  </a:cubicBezTo>
                  <a:cubicBezTo>
                    <a:pt x="183" y="71"/>
                    <a:pt x="179" y="73"/>
                    <a:pt x="176" y="75"/>
                  </a:cubicBezTo>
                  <a:cubicBezTo>
                    <a:pt x="174" y="76"/>
                    <a:pt x="176" y="79"/>
                    <a:pt x="178" y="77"/>
                  </a:cubicBezTo>
                  <a:cubicBezTo>
                    <a:pt x="183" y="74"/>
                    <a:pt x="187" y="72"/>
                    <a:pt x="192" y="68"/>
                  </a:cubicBezTo>
                  <a:cubicBezTo>
                    <a:pt x="193" y="67"/>
                    <a:pt x="193" y="65"/>
                    <a:pt x="191" y="65"/>
                  </a:cubicBezTo>
                  <a:cubicBezTo>
                    <a:pt x="187" y="65"/>
                    <a:pt x="183" y="65"/>
                    <a:pt x="179" y="65"/>
                  </a:cubicBezTo>
                  <a:cubicBezTo>
                    <a:pt x="180" y="67"/>
                    <a:pt x="180" y="67"/>
                    <a:pt x="180" y="69"/>
                  </a:cubicBezTo>
                  <a:cubicBezTo>
                    <a:pt x="183" y="67"/>
                    <a:pt x="185" y="65"/>
                    <a:pt x="187" y="64"/>
                  </a:cubicBezTo>
                  <a:cubicBezTo>
                    <a:pt x="189" y="63"/>
                    <a:pt x="188" y="61"/>
                    <a:pt x="186" y="61"/>
                  </a:cubicBezTo>
                  <a:cubicBezTo>
                    <a:pt x="179" y="61"/>
                    <a:pt x="174" y="63"/>
                    <a:pt x="168" y="66"/>
                  </a:cubicBezTo>
                  <a:cubicBezTo>
                    <a:pt x="168" y="67"/>
                    <a:pt x="169" y="68"/>
                    <a:pt x="169" y="69"/>
                  </a:cubicBezTo>
                  <a:cubicBezTo>
                    <a:pt x="175" y="65"/>
                    <a:pt x="180" y="61"/>
                    <a:pt x="185" y="57"/>
                  </a:cubicBezTo>
                  <a:cubicBezTo>
                    <a:pt x="187" y="56"/>
                    <a:pt x="186" y="54"/>
                    <a:pt x="185" y="54"/>
                  </a:cubicBezTo>
                  <a:cubicBezTo>
                    <a:pt x="178" y="54"/>
                    <a:pt x="173" y="55"/>
                    <a:pt x="168" y="57"/>
                  </a:cubicBezTo>
                  <a:cubicBezTo>
                    <a:pt x="166" y="58"/>
                    <a:pt x="167" y="61"/>
                    <a:pt x="169" y="60"/>
                  </a:cubicBezTo>
                  <a:cubicBezTo>
                    <a:pt x="175" y="59"/>
                    <a:pt x="179" y="57"/>
                    <a:pt x="184" y="54"/>
                  </a:cubicBezTo>
                  <a:cubicBezTo>
                    <a:pt x="186" y="53"/>
                    <a:pt x="185" y="51"/>
                    <a:pt x="183" y="51"/>
                  </a:cubicBezTo>
                  <a:cubicBezTo>
                    <a:pt x="178" y="50"/>
                    <a:pt x="174" y="50"/>
                    <a:pt x="169" y="51"/>
                  </a:cubicBezTo>
                  <a:cubicBezTo>
                    <a:pt x="169" y="52"/>
                    <a:pt x="170" y="53"/>
                    <a:pt x="170" y="54"/>
                  </a:cubicBezTo>
                  <a:cubicBezTo>
                    <a:pt x="173" y="52"/>
                    <a:pt x="177" y="50"/>
                    <a:pt x="180" y="48"/>
                  </a:cubicBezTo>
                  <a:cubicBezTo>
                    <a:pt x="181" y="47"/>
                    <a:pt x="181" y="45"/>
                    <a:pt x="179" y="45"/>
                  </a:cubicBezTo>
                  <a:cubicBezTo>
                    <a:pt x="175" y="45"/>
                    <a:pt x="171" y="45"/>
                    <a:pt x="167" y="45"/>
                  </a:cubicBezTo>
                  <a:cubicBezTo>
                    <a:pt x="167" y="46"/>
                    <a:pt x="168" y="47"/>
                    <a:pt x="168" y="48"/>
                  </a:cubicBezTo>
                  <a:cubicBezTo>
                    <a:pt x="171" y="46"/>
                    <a:pt x="173" y="45"/>
                    <a:pt x="175" y="44"/>
                  </a:cubicBezTo>
                  <a:cubicBezTo>
                    <a:pt x="177" y="43"/>
                    <a:pt x="176" y="41"/>
                    <a:pt x="174" y="41"/>
                  </a:cubicBezTo>
                  <a:cubicBezTo>
                    <a:pt x="168" y="40"/>
                    <a:pt x="163" y="41"/>
                    <a:pt x="157" y="42"/>
                  </a:cubicBezTo>
                  <a:cubicBezTo>
                    <a:pt x="157" y="43"/>
                    <a:pt x="157" y="44"/>
                    <a:pt x="158" y="46"/>
                  </a:cubicBezTo>
                  <a:cubicBezTo>
                    <a:pt x="162" y="44"/>
                    <a:pt x="166" y="42"/>
                    <a:pt x="170" y="39"/>
                  </a:cubicBezTo>
                  <a:cubicBezTo>
                    <a:pt x="172" y="38"/>
                    <a:pt x="171" y="36"/>
                    <a:pt x="169" y="36"/>
                  </a:cubicBezTo>
                  <a:cubicBezTo>
                    <a:pt x="161" y="35"/>
                    <a:pt x="164" y="35"/>
                    <a:pt x="157" y="35"/>
                  </a:cubicBezTo>
                  <a:cubicBezTo>
                    <a:pt x="158" y="36"/>
                    <a:pt x="158" y="37"/>
                    <a:pt x="159" y="38"/>
                  </a:cubicBezTo>
                  <a:cubicBezTo>
                    <a:pt x="161" y="35"/>
                    <a:pt x="164" y="33"/>
                    <a:pt x="167" y="30"/>
                  </a:cubicBezTo>
                  <a:cubicBezTo>
                    <a:pt x="168" y="29"/>
                    <a:pt x="166" y="27"/>
                    <a:pt x="165" y="27"/>
                  </a:cubicBezTo>
                  <a:cubicBezTo>
                    <a:pt x="162" y="28"/>
                    <a:pt x="159" y="29"/>
                    <a:pt x="155" y="30"/>
                  </a:cubicBezTo>
                  <a:cubicBezTo>
                    <a:pt x="156" y="31"/>
                    <a:pt x="156" y="32"/>
                    <a:pt x="157" y="33"/>
                  </a:cubicBezTo>
                  <a:cubicBezTo>
                    <a:pt x="159" y="31"/>
                    <a:pt x="161" y="29"/>
                    <a:pt x="163" y="27"/>
                  </a:cubicBezTo>
                  <a:cubicBezTo>
                    <a:pt x="164" y="26"/>
                    <a:pt x="163" y="23"/>
                    <a:pt x="162" y="24"/>
                  </a:cubicBezTo>
                  <a:cubicBezTo>
                    <a:pt x="157" y="26"/>
                    <a:pt x="153" y="28"/>
                    <a:pt x="149" y="30"/>
                  </a:cubicBezTo>
                  <a:cubicBezTo>
                    <a:pt x="150" y="31"/>
                    <a:pt x="150" y="32"/>
                    <a:pt x="151" y="32"/>
                  </a:cubicBezTo>
                  <a:cubicBezTo>
                    <a:pt x="153" y="30"/>
                    <a:pt x="155" y="27"/>
                    <a:pt x="156" y="25"/>
                  </a:cubicBezTo>
                  <a:cubicBezTo>
                    <a:pt x="157" y="23"/>
                    <a:pt x="156" y="22"/>
                    <a:pt x="154" y="22"/>
                  </a:cubicBezTo>
                  <a:cubicBezTo>
                    <a:pt x="149" y="24"/>
                    <a:pt x="144" y="26"/>
                    <a:pt x="138" y="28"/>
                  </a:cubicBezTo>
                  <a:cubicBezTo>
                    <a:pt x="139" y="29"/>
                    <a:pt x="139" y="30"/>
                    <a:pt x="140" y="31"/>
                  </a:cubicBezTo>
                  <a:cubicBezTo>
                    <a:pt x="145" y="28"/>
                    <a:pt x="148" y="25"/>
                    <a:pt x="151" y="21"/>
                  </a:cubicBezTo>
                  <a:cubicBezTo>
                    <a:pt x="152" y="20"/>
                    <a:pt x="152" y="18"/>
                    <a:pt x="150" y="18"/>
                  </a:cubicBezTo>
                  <a:cubicBezTo>
                    <a:pt x="143" y="19"/>
                    <a:pt x="137" y="21"/>
                    <a:pt x="130" y="24"/>
                  </a:cubicBezTo>
                  <a:cubicBezTo>
                    <a:pt x="130" y="25"/>
                    <a:pt x="131" y="26"/>
                    <a:pt x="132" y="27"/>
                  </a:cubicBezTo>
                  <a:cubicBezTo>
                    <a:pt x="134" y="24"/>
                    <a:pt x="136" y="20"/>
                    <a:pt x="139" y="18"/>
                  </a:cubicBezTo>
                  <a:cubicBezTo>
                    <a:pt x="140" y="17"/>
                    <a:pt x="139" y="15"/>
                    <a:pt x="138" y="15"/>
                  </a:cubicBezTo>
                  <a:cubicBezTo>
                    <a:pt x="132" y="16"/>
                    <a:pt x="126" y="18"/>
                    <a:pt x="120" y="19"/>
                  </a:cubicBezTo>
                  <a:cubicBezTo>
                    <a:pt x="121" y="20"/>
                    <a:pt x="121" y="21"/>
                    <a:pt x="122" y="22"/>
                  </a:cubicBezTo>
                  <a:cubicBezTo>
                    <a:pt x="126" y="17"/>
                    <a:pt x="131" y="14"/>
                    <a:pt x="138" y="12"/>
                  </a:cubicBezTo>
                  <a:cubicBezTo>
                    <a:pt x="137" y="11"/>
                    <a:pt x="137" y="10"/>
                    <a:pt x="137" y="9"/>
                  </a:cubicBezTo>
                  <a:cubicBezTo>
                    <a:pt x="132" y="11"/>
                    <a:pt x="127" y="14"/>
                    <a:pt x="121" y="16"/>
                  </a:cubicBezTo>
                  <a:cubicBezTo>
                    <a:pt x="122" y="16"/>
                    <a:pt x="122" y="18"/>
                    <a:pt x="123" y="18"/>
                  </a:cubicBezTo>
                  <a:cubicBezTo>
                    <a:pt x="125" y="16"/>
                    <a:pt x="128" y="14"/>
                    <a:pt x="131" y="12"/>
                  </a:cubicBezTo>
                  <a:cubicBezTo>
                    <a:pt x="132" y="11"/>
                    <a:pt x="132" y="9"/>
                    <a:pt x="130" y="9"/>
                  </a:cubicBezTo>
                  <a:cubicBezTo>
                    <a:pt x="120" y="7"/>
                    <a:pt x="114" y="12"/>
                    <a:pt x="105" y="17"/>
                  </a:cubicBezTo>
                  <a:cubicBezTo>
                    <a:pt x="106" y="18"/>
                    <a:pt x="107" y="19"/>
                    <a:pt x="108" y="20"/>
                  </a:cubicBezTo>
                  <a:cubicBezTo>
                    <a:pt x="111" y="16"/>
                    <a:pt x="116" y="12"/>
                    <a:pt x="120" y="9"/>
                  </a:cubicBezTo>
                  <a:cubicBezTo>
                    <a:pt x="121" y="7"/>
                    <a:pt x="120" y="6"/>
                    <a:pt x="118" y="6"/>
                  </a:cubicBezTo>
                  <a:cubicBezTo>
                    <a:pt x="110" y="8"/>
                    <a:pt x="104" y="12"/>
                    <a:pt x="98" y="16"/>
                  </a:cubicBezTo>
                  <a:cubicBezTo>
                    <a:pt x="98" y="17"/>
                    <a:pt x="99" y="18"/>
                    <a:pt x="100" y="19"/>
                  </a:cubicBezTo>
                  <a:cubicBezTo>
                    <a:pt x="104" y="14"/>
                    <a:pt x="108" y="10"/>
                    <a:pt x="112" y="5"/>
                  </a:cubicBezTo>
                  <a:cubicBezTo>
                    <a:pt x="113" y="4"/>
                    <a:pt x="112" y="2"/>
                    <a:pt x="110" y="3"/>
                  </a:cubicBezTo>
                  <a:cubicBezTo>
                    <a:pt x="101" y="7"/>
                    <a:pt x="93" y="11"/>
                    <a:pt x="84" y="16"/>
                  </a:cubicBezTo>
                  <a:cubicBezTo>
                    <a:pt x="85" y="16"/>
                    <a:pt x="86" y="18"/>
                    <a:pt x="86" y="18"/>
                  </a:cubicBezTo>
                  <a:cubicBezTo>
                    <a:pt x="92" y="14"/>
                    <a:pt x="98" y="8"/>
                    <a:pt x="103" y="3"/>
                  </a:cubicBezTo>
                  <a:cubicBezTo>
                    <a:pt x="105" y="2"/>
                    <a:pt x="103" y="0"/>
                    <a:pt x="102" y="0"/>
                  </a:cubicBezTo>
                  <a:cubicBezTo>
                    <a:pt x="92" y="4"/>
                    <a:pt x="84" y="10"/>
                    <a:pt x="74" y="14"/>
                  </a:cubicBezTo>
                  <a:cubicBezTo>
                    <a:pt x="75" y="15"/>
                    <a:pt x="75" y="16"/>
                    <a:pt x="76" y="16"/>
                  </a:cubicBezTo>
                  <a:cubicBezTo>
                    <a:pt x="79" y="12"/>
                    <a:pt x="84" y="9"/>
                    <a:pt x="88" y="5"/>
                  </a:cubicBezTo>
                  <a:cubicBezTo>
                    <a:pt x="89" y="4"/>
                    <a:pt x="87" y="1"/>
                    <a:pt x="86" y="3"/>
                  </a:cubicBezTo>
                  <a:cubicBezTo>
                    <a:pt x="79" y="7"/>
                    <a:pt x="72" y="11"/>
                    <a:pt x="65" y="15"/>
                  </a:cubicBezTo>
                  <a:cubicBezTo>
                    <a:pt x="66" y="16"/>
                    <a:pt x="66" y="17"/>
                    <a:pt x="67" y="18"/>
                  </a:cubicBezTo>
                  <a:cubicBezTo>
                    <a:pt x="73" y="14"/>
                    <a:pt x="78" y="10"/>
                    <a:pt x="84" y="5"/>
                  </a:cubicBezTo>
                  <a:cubicBezTo>
                    <a:pt x="85" y="4"/>
                    <a:pt x="84" y="1"/>
                    <a:pt x="82" y="2"/>
                  </a:cubicBezTo>
                  <a:cubicBezTo>
                    <a:pt x="72" y="7"/>
                    <a:pt x="64" y="15"/>
                    <a:pt x="54" y="22"/>
                  </a:cubicBezTo>
                  <a:cubicBezTo>
                    <a:pt x="55" y="23"/>
                    <a:pt x="56" y="24"/>
                    <a:pt x="56" y="24"/>
                  </a:cubicBezTo>
                  <a:cubicBezTo>
                    <a:pt x="59" y="22"/>
                    <a:pt x="61" y="19"/>
                    <a:pt x="64" y="16"/>
                  </a:cubicBezTo>
                  <a:cubicBezTo>
                    <a:pt x="65" y="14"/>
                    <a:pt x="64" y="12"/>
                    <a:pt x="62" y="13"/>
                  </a:cubicBezTo>
                  <a:cubicBezTo>
                    <a:pt x="53" y="18"/>
                    <a:pt x="46" y="24"/>
                    <a:pt x="38" y="30"/>
                  </a:cubicBezTo>
                  <a:cubicBezTo>
                    <a:pt x="39" y="31"/>
                    <a:pt x="40" y="32"/>
                    <a:pt x="41" y="33"/>
                  </a:cubicBezTo>
                  <a:cubicBezTo>
                    <a:pt x="43" y="30"/>
                    <a:pt x="45" y="28"/>
                    <a:pt x="47" y="25"/>
                  </a:cubicBezTo>
                  <a:cubicBezTo>
                    <a:pt x="49" y="24"/>
                    <a:pt x="47" y="22"/>
                    <a:pt x="45" y="22"/>
                  </a:cubicBezTo>
                  <a:cubicBezTo>
                    <a:pt x="29" y="31"/>
                    <a:pt x="5" y="41"/>
                    <a:pt x="1" y="60"/>
                  </a:cubicBezTo>
                  <a:cubicBezTo>
                    <a:pt x="0" y="63"/>
                    <a:pt x="4" y="63"/>
                    <a:pt x="4" y="61"/>
                  </a:cubicBezTo>
                  <a:cubicBezTo>
                    <a:pt x="8" y="43"/>
                    <a:pt x="32" y="33"/>
                    <a:pt x="47" y="25"/>
                  </a:cubicBezTo>
                  <a:cubicBezTo>
                    <a:pt x="47" y="24"/>
                    <a:pt x="46" y="24"/>
                    <a:pt x="45" y="23"/>
                  </a:cubicBezTo>
                  <a:cubicBezTo>
                    <a:pt x="43" y="25"/>
                    <a:pt x="41" y="28"/>
                    <a:pt x="38" y="30"/>
                  </a:cubicBezTo>
                  <a:cubicBezTo>
                    <a:pt x="37" y="31"/>
                    <a:pt x="39" y="34"/>
                    <a:pt x="40" y="33"/>
                  </a:cubicBezTo>
                  <a:cubicBezTo>
                    <a:pt x="48" y="27"/>
                    <a:pt x="55" y="21"/>
                    <a:pt x="64" y="16"/>
                  </a:cubicBezTo>
                  <a:cubicBezTo>
                    <a:pt x="63" y="15"/>
                    <a:pt x="62" y="14"/>
                    <a:pt x="62" y="13"/>
                  </a:cubicBezTo>
                  <a:cubicBezTo>
                    <a:pt x="59" y="16"/>
                    <a:pt x="57" y="19"/>
                    <a:pt x="54" y="22"/>
                  </a:cubicBezTo>
                  <a:cubicBezTo>
                    <a:pt x="53" y="23"/>
                    <a:pt x="55" y="26"/>
                    <a:pt x="56" y="25"/>
                  </a:cubicBezTo>
                  <a:cubicBezTo>
                    <a:pt x="65" y="18"/>
                    <a:pt x="73" y="10"/>
                    <a:pt x="83" y="6"/>
                  </a:cubicBezTo>
                  <a:cubicBezTo>
                    <a:pt x="83" y="4"/>
                    <a:pt x="82" y="3"/>
                    <a:pt x="82" y="2"/>
                  </a:cubicBezTo>
                  <a:cubicBezTo>
                    <a:pt x="76" y="7"/>
                    <a:pt x="71" y="11"/>
                    <a:pt x="65" y="15"/>
                  </a:cubicBezTo>
                  <a:cubicBezTo>
                    <a:pt x="63" y="17"/>
                    <a:pt x="65" y="19"/>
                    <a:pt x="67" y="18"/>
                  </a:cubicBezTo>
                  <a:cubicBezTo>
                    <a:pt x="74" y="14"/>
                    <a:pt x="81" y="10"/>
                    <a:pt x="87" y="5"/>
                  </a:cubicBezTo>
                  <a:cubicBezTo>
                    <a:pt x="87" y="4"/>
                    <a:pt x="86" y="4"/>
                    <a:pt x="85" y="3"/>
                  </a:cubicBezTo>
                  <a:cubicBezTo>
                    <a:pt x="81" y="6"/>
                    <a:pt x="77" y="10"/>
                    <a:pt x="74" y="14"/>
                  </a:cubicBezTo>
                  <a:cubicBezTo>
                    <a:pt x="73" y="15"/>
                    <a:pt x="74" y="18"/>
                    <a:pt x="75" y="17"/>
                  </a:cubicBezTo>
                  <a:cubicBezTo>
                    <a:pt x="85" y="13"/>
                    <a:pt x="93" y="8"/>
                    <a:pt x="103" y="3"/>
                  </a:cubicBezTo>
                  <a:cubicBezTo>
                    <a:pt x="102" y="3"/>
                    <a:pt x="102" y="2"/>
                    <a:pt x="101" y="1"/>
                  </a:cubicBezTo>
                  <a:cubicBezTo>
                    <a:pt x="95" y="6"/>
                    <a:pt x="90" y="11"/>
                    <a:pt x="84" y="16"/>
                  </a:cubicBezTo>
                  <a:cubicBezTo>
                    <a:pt x="83" y="17"/>
                    <a:pt x="84" y="19"/>
                    <a:pt x="86" y="18"/>
                  </a:cubicBezTo>
                  <a:cubicBezTo>
                    <a:pt x="95" y="14"/>
                    <a:pt x="103" y="10"/>
                    <a:pt x="112" y="5"/>
                  </a:cubicBezTo>
                  <a:cubicBezTo>
                    <a:pt x="111" y="4"/>
                    <a:pt x="110" y="4"/>
                    <a:pt x="110" y="3"/>
                  </a:cubicBezTo>
                  <a:cubicBezTo>
                    <a:pt x="106" y="7"/>
                    <a:pt x="101" y="12"/>
                    <a:pt x="97" y="16"/>
                  </a:cubicBezTo>
                  <a:cubicBezTo>
                    <a:pt x="96" y="18"/>
                    <a:pt x="98" y="20"/>
                    <a:pt x="99" y="19"/>
                  </a:cubicBezTo>
                  <a:cubicBezTo>
                    <a:pt x="106" y="15"/>
                    <a:pt x="112" y="11"/>
                    <a:pt x="119" y="9"/>
                  </a:cubicBezTo>
                  <a:cubicBezTo>
                    <a:pt x="119" y="8"/>
                    <a:pt x="118" y="7"/>
                    <a:pt x="117" y="6"/>
                  </a:cubicBezTo>
                  <a:cubicBezTo>
                    <a:pt x="113" y="10"/>
                    <a:pt x="109" y="13"/>
                    <a:pt x="105" y="18"/>
                  </a:cubicBezTo>
                  <a:cubicBezTo>
                    <a:pt x="104" y="19"/>
                    <a:pt x="106" y="21"/>
                    <a:pt x="107" y="20"/>
                  </a:cubicBezTo>
                  <a:cubicBezTo>
                    <a:pt x="114" y="16"/>
                    <a:pt x="121" y="11"/>
                    <a:pt x="130" y="12"/>
                  </a:cubicBezTo>
                  <a:cubicBezTo>
                    <a:pt x="129" y="11"/>
                    <a:pt x="129" y="10"/>
                    <a:pt x="129" y="9"/>
                  </a:cubicBezTo>
                  <a:cubicBezTo>
                    <a:pt x="126" y="11"/>
                    <a:pt x="123" y="13"/>
                    <a:pt x="121" y="16"/>
                  </a:cubicBezTo>
                  <a:cubicBezTo>
                    <a:pt x="119" y="17"/>
                    <a:pt x="120" y="19"/>
                    <a:pt x="122" y="19"/>
                  </a:cubicBezTo>
                  <a:cubicBezTo>
                    <a:pt x="128" y="17"/>
                    <a:pt x="133" y="15"/>
                    <a:pt x="138" y="12"/>
                  </a:cubicBezTo>
                  <a:cubicBezTo>
                    <a:pt x="140" y="11"/>
                    <a:pt x="139" y="8"/>
                    <a:pt x="137" y="9"/>
                  </a:cubicBezTo>
                  <a:cubicBezTo>
                    <a:pt x="130" y="11"/>
                    <a:pt x="124" y="14"/>
                    <a:pt x="120" y="20"/>
                  </a:cubicBezTo>
                  <a:cubicBezTo>
                    <a:pt x="118" y="21"/>
                    <a:pt x="120" y="23"/>
                    <a:pt x="121" y="23"/>
                  </a:cubicBezTo>
                  <a:cubicBezTo>
                    <a:pt x="127" y="21"/>
                    <a:pt x="132" y="19"/>
                    <a:pt x="138" y="18"/>
                  </a:cubicBezTo>
                  <a:cubicBezTo>
                    <a:pt x="138" y="17"/>
                    <a:pt x="137" y="16"/>
                    <a:pt x="137" y="15"/>
                  </a:cubicBezTo>
                  <a:cubicBezTo>
                    <a:pt x="134" y="18"/>
                    <a:pt x="132" y="21"/>
                    <a:pt x="129" y="24"/>
                  </a:cubicBezTo>
                  <a:cubicBezTo>
                    <a:pt x="128" y="26"/>
                    <a:pt x="129" y="28"/>
                    <a:pt x="131" y="27"/>
                  </a:cubicBezTo>
                  <a:cubicBezTo>
                    <a:pt x="137" y="24"/>
                    <a:pt x="143" y="22"/>
                    <a:pt x="150" y="21"/>
                  </a:cubicBezTo>
                  <a:cubicBezTo>
                    <a:pt x="150" y="20"/>
                    <a:pt x="149" y="19"/>
                    <a:pt x="149" y="18"/>
                  </a:cubicBezTo>
                  <a:cubicBezTo>
                    <a:pt x="146" y="23"/>
                    <a:pt x="142" y="25"/>
                    <a:pt x="138" y="28"/>
                  </a:cubicBezTo>
                  <a:cubicBezTo>
                    <a:pt x="136" y="29"/>
                    <a:pt x="138" y="31"/>
                    <a:pt x="139" y="31"/>
                  </a:cubicBezTo>
                  <a:cubicBezTo>
                    <a:pt x="145" y="30"/>
                    <a:pt x="150" y="28"/>
                    <a:pt x="155" y="25"/>
                  </a:cubicBezTo>
                  <a:cubicBezTo>
                    <a:pt x="155" y="25"/>
                    <a:pt x="154" y="24"/>
                    <a:pt x="153" y="23"/>
                  </a:cubicBezTo>
                  <a:cubicBezTo>
                    <a:pt x="151" y="26"/>
                    <a:pt x="150" y="28"/>
                    <a:pt x="148" y="31"/>
                  </a:cubicBezTo>
                  <a:cubicBezTo>
                    <a:pt x="147" y="32"/>
                    <a:pt x="149" y="34"/>
                    <a:pt x="151" y="33"/>
                  </a:cubicBezTo>
                  <a:cubicBezTo>
                    <a:pt x="154" y="31"/>
                    <a:pt x="158" y="29"/>
                    <a:pt x="163" y="27"/>
                  </a:cubicBezTo>
                  <a:cubicBezTo>
                    <a:pt x="162" y="26"/>
                    <a:pt x="161" y="25"/>
                    <a:pt x="161" y="24"/>
                  </a:cubicBezTo>
                  <a:cubicBezTo>
                    <a:pt x="159" y="27"/>
                    <a:pt x="157" y="29"/>
                    <a:pt x="154" y="31"/>
                  </a:cubicBezTo>
                  <a:cubicBezTo>
                    <a:pt x="153" y="32"/>
                    <a:pt x="155" y="34"/>
                    <a:pt x="156" y="34"/>
                  </a:cubicBezTo>
                  <a:cubicBezTo>
                    <a:pt x="159" y="32"/>
                    <a:pt x="163" y="31"/>
                    <a:pt x="166" y="31"/>
                  </a:cubicBezTo>
                  <a:cubicBezTo>
                    <a:pt x="165" y="30"/>
                    <a:pt x="165" y="29"/>
                    <a:pt x="164" y="28"/>
                  </a:cubicBezTo>
                  <a:cubicBezTo>
                    <a:pt x="162" y="30"/>
                    <a:pt x="159" y="33"/>
                    <a:pt x="156" y="36"/>
                  </a:cubicBezTo>
                  <a:cubicBezTo>
                    <a:pt x="155" y="37"/>
                    <a:pt x="156" y="38"/>
                    <a:pt x="158" y="38"/>
                  </a:cubicBezTo>
                  <a:cubicBezTo>
                    <a:pt x="161" y="38"/>
                    <a:pt x="166" y="39"/>
                    <a:pt x="169" y="39"/>
                  </a:cubicBezTo>
                  <a:cubicBezTo>
                    <a:pt x="169" y="38"/>
                    <a:pt x="169" y="37"/>
                    <a:pt x="168" y="36"/>
                  </a:cubicBezTo>
                  <a:cubicBezTo>
                    <a:pt x="165" y="39"/>
                    <a:pt x="161" y="41"/>
                    <a:pt x="157" y="42"/>
                  </a:cubicBezTo>
                  <a:cubicBezTo>
                    <a:pt x="154" y="43"/>
                    <a:pt x="155" y="46"/>
                    <a:pt x="158" y="46"/>
                  </a:cubicBezTo>
                  <a:cubicBezTo>
                    <a:pt x="164" y="44"/>
                    <a:pt x="168" y="43"/>
                    <a:pt x="175" y="44"/>
                  </a:cubicBezTo>
                  <a:cubicBezTo>
                    <a:pt x="174" y="43"/>
                    <a:pt x="174" y="42"/>
                    <a:pt x="174" y="41"/>
                  </a:cubicBezTo>
                  <a:cubicBezTo>
                    <a:pt x="171" y="42"/>
                    <a:pt x="169" y="44"/>
                    <a:pt x="166" y="45"/>
                  </a:cubicBezTo>
                  <a:cubicBezTo>
                    <a:pt x="165" y="46"/>
                    <a:pt x="166" y="48"/>
                    <a:pt x="167" y="48"/>
                  </a:cubicBezTo>
                  <a:cubicBezTo>
                    <a:pt x="171" y="48"/>
                    <a:pt x="175" y="48"/>
                    <a:pt x="179" y="48"/>
                  </a:cubicBezTo>
                  <a:cubicBezTo>
                    <a:pt x="179" y="47"/>
                    <a:pt x="178" y="46"/>
                    <a:pt x="178" y="45"/>
                  </a:cubicBezTo>
                  <a:cubicBezTo>
                    <a:pt x="175" y="47"/>
                    <a:pt x="172" y="49"/>
                    <a:pt x="168" y="51"/>
                  </a:cubicBezTo>
                  <a:cubicBezTo>
                    <a:pt x="167" y="52"/>
                    <a:pt x="167" y="55"/>
                    <a:pt x="169" y="54"/>
                  </a:cubicBezTo>
                  <a:cubicBezTo>
                    <a:pt x="174" y="54"/>
                    <a:pt x="178" y="54"/>
                    <a:pt x="183" y="54"/>
                  </a:cubicBezTo>
                  <a:cubicBezTo>
                    <a:pt x="183" y="53"/>
                    <a:pt x="183" y="52"/>
                    <a:pt x="182" y="51"/>
                  </a:cubicBezTo>
                  <a:cubicBezTo>
                    <a:pt x="178" y="54"/>
                    <a:pt x="173" y="56"/>
                    <a:pt x="168" y="57"/>
                  </a:cubicBezTo>
                  <a:cubicBezTo>
                    <a:pt x="168" y="58"/>
                    <a:pt x="168" y="59"/>
                    <a:pt x="169" y="60"/>
                  </a:cubicBezTo>
                  <a:cubicBezTo>
                    <a:pt x="174" y="58"/>
                    <a:pt x="179" y="57"/>
                    <a:pt x="184" y="57"/>
                  </a:cubicBezTo>
                  <a:cubicBezTo>
                    <a:pt x="184" y="56"/>
                    <a:pt x="184" y="55"/>
                    <a:pt x="184" y="54"/>
                  </a:cubicBezTo>
                  <a:cubicBezTo>
                    <a:pt x="178" y="58"/>
                    <a:pt x="173" y="62"/>
                    <a:pt x="168" y="66"/>
                  </a:cubicBezTo>
                  <a:cubicBezTo>
                    <a:pt x="166" y="67"/>
                    <a:pt x="167" y="70"/>
                    <a:pt x="169" y="69"/>
                  </a:cubicBezTo>
                  <a:cubicBezTo>
                    <a:pt x="175" y="66"/>
                    <a:pt x="180" y="64"/>
                    <a:pt x="186" y="64"/>
                  </a:cubicBezTo>
                  <a:cubicBezTo>
                    <a:pt x="186" y="63"/>
                    <a:pt x="186" y="62"/>
                    <a:pt x="185" y="61"/>
                  </a:cubicBezTo>
                  <a:cubicBezTo>
                    <a:pt x="183" y="63"/>
                    <a:pt x="181" y="64"/>
                    <a:pt x="179" y="66"/>
                  </a:cubicBezTo>
                  <a:cubicBezTo>
                    <a:pt x="178" y="67"/>
                    <a:pt x="178" y="69"/>
                    <a:pt x="180" y="69"/>
                  </a:cubicBezTo>
                  <a:cubicBezTo>
                    <a:pt x="183" y="68"/>
                    <a:pt x="187" y="68"/>
                    <a:pt x="191" y="68"/>
                  </a:cubicBezTo>
                  <a:cubicBezTo>
                    <a:pt x="191" y="67"/>
                    <a:pt x="190" y="66"/>
                    <a:pt x="190" y="65"/>
                  </a:cubicBezTo>
                  <a:cubicBezTo>
                    <a:pt x="186" y="69"/>
                    <a:pt x="181" y="72"/>
                    <a:pt x="176" y="75"/>
                  </a:cubicBezTo>
                  <a:cubicBezTo>
                    <a:pt x="176" y="75"/>
                    <a:pt x="177" y="76"/>
                    <a:pt x="178" y="77"/>
                  </a:cubicBezTo>
                  <a:cubicBezTo>
                    <a:pt x="181" y="75"/>
                    <a:pt x="184" y="74"/>
                    <a:pt x="188" y="72"/>
                  </a:cubicBezTo>
                  <a:cubicBezTo>
                    <a:pt x="187" y="71"/>
                    <a:pt x="186" y="70"/>
                    <a:pt x="186" y="70"/>
                  </a:cubicBezTo>
                  <a:cubicBezTo>
                    <a:pt x="184" y="71"/>
                    <a:pt x="183" y="73"/>
                    <a:pt x="181" y="74"/>
                  </a:cubicBezTo>
                  <a:cubicBezTo>
                    <a:pt x="180" y="75"/>
                    <a:pt x="181" y="77"/>
                    <a:pt x="182" y="77"/>
                  </a:cubicBezTo>
                  <a:cubicBezTo>
                    <a:pt x="188" y="76"/>
                    <a:pt x="189" y="75"/>
                    <a:pt x="185" y="80"/>
                  </a:cubicBezTo>
                  <a:cubicBezTo>
                    <a:pt x="184" y="81"/>
                    <a:pt x="186" y="82"/>
                    <a:pt x="187" y="82"/>
                  </a:cubicBezTo>
                  <a:cubicBezTo>
                    <a:pt x="189" y="82"/>
                    <a:pt x="184" y="92"/>
                    <a:pt x="185" y="91"/>
                  </a:cubicBezTo>
                  <a:cubicBezTo>
                    <a:pt x="184" y="92"/>
                    <a:pt x="185" y="94"/>
                    <a:pt x="186" y="94"/>
                  </a:cubicBezTo>
                  <a:cubicBezTo>
                    <a:pt x="188" y="93"/>
                    <a:pt x="190" y="93"/>
                    <a:pt x="191" y="93"/>
                  </a:cubicBezTo>
                  <a:cubicBezTo>
                    <a:pt x="191" y="92"/>
                    <a:pt x="191" y="91"/>
                    <a:pt x="190" y="90"/>
                  </a:cubicBezTo>
                  <a:cubicBezTo>
                    <a:pt x="186" y="94"/>
                    <a:pt x="182" y="97"/>
                    <a:pt x="179" y="101"/>
                  </a:cubicBezTo>
                  <a:cubicBezTo>
                    <a:pt x="178" y="103"/>
                    <a:pt x="179" y="104"/>
                    <a:pt x="181" y="104"/>
                  </a:cubicBezTo>
                  <a:cubicBezTo>
                    <a:pt x="189" y="102"/>
                    <a:pt x="196" y="101"/>
                    <a:pt x="203" y="97"/>
                  </a:cubicBezTo>
                  <a:cubicBezTo>
                    <a:pt x="203" y="97"/>
                    <a:pt x="202" y="96"/>
                    <a:pt x="201" y="95"/>
                  </a:cubicBezTo>
                  <a:cubicBezTo>
                    <a:pt x="197" y="98"/>
                    <a:pt x="193" y="102"/>
                    <a:pt x="189" y="105"/>
                  </a:cubicBezTo>
                  <a:cubicBezTo>
                    <a:pt x="188" y="106"/>
                    <a:pt x="189" y="108"/>
                    <a:pt x="190" y="108"/>
                  </a:cubicBezTo>
                  <a:cubicBezTo>
                    <a:pt x="193" y="108"/>
                    <a:pt x="195" y="107"/>
                    <a:pt x="197" y="107"/>
                  </a:cubicBezTo>
                  <a:cubicBezTo>
                    <a:pt x="197" y="106"/>
                    <a:pt x="197" y="105"/>
                    <a:pt x="196" y="104"/>
                  </a:cubicBezTo>
                  <a:cubicBezTo>
                    <a:pt x="193" y="109"/>
                    <a:pt x="189" y="112"/>
                    <a:pt x="185" y="116"/>
                  </a:cubicBezTo>
                  <a:cubicBezTo>
                    <a:pt x="184" y="117"/>
                    <a:pt x="184" y="119"/>
                    <a:pt x="186" y="119"/>
                  </a:cubicBezTo>
                  <a:cubicBezTo>
                    <a:pt x="192" y="116"/>
                    <a:pt x="197" y="114"/>
                    <a:pt x="203" y="112"/>
                  </a:cubicBezTo>
                  <a:cubicBezTo>
                    <a:pt x="202" y="111"/>
                    <a:pt x="202" y="110"/>
                    <a:pt x="201" y="109"/>
                  </a:cubicBezTo>
                  <a:cubicBezTo>
                    <a:pt x="196" y="113"/>
                    <a:pt x="192" y="116"/>
                    <a:pt x="188" y="121"/>
                  </a:cubicBezTo>
                  <a:cubicBezTo>
                    <a:pt x="187" y="122"/>
                    <a:pt x="188" y="125"/>
                    <a:pt x="190" y="124"/>
                  </a:cubicBezTo>
                  <a:cubicBezTo>
                    <a:pt x="195" y="122"/>
                    <a:pt x="200" y="120"/>
                    <a:pt x="205" y="118"/>
                  </a:cubicBezTo>
                  <a:cubicBezTo>
                    <a:pt x="204" y="117"/>
                    <a:pt x="204" y="116"/>
                    <a:pt x="203" y="115"/>
                  </a:cubicBezTo>
                  <a:cubicBezTo>
                    <a:pt x="197" y="118"/>
                    <a:pt x="192" y="121"/>
                    <a:pt x="186" y="125"/>
                  </a:cubicBezTo>
                  <a:cubicBezTo>
                    <a:pt x="185" y="125"/>
                    <a:pt x="185" y="127"/>
                    <a:pt x="186" y="128"/>
                  </a:cubicBezTo>
                  <a:cubicBezTo>
                    <a:pt x="193" y="130"/>
                    <a:pt x="185" y="136"/>
                    <a:pt x="183" y="138"/>
                  </a:cubicBezTo>
                  <a:cubicBezTo>
                    <a:pt x="182" y="139"/>
                    <a:pt x="183" y="141"/>
                    <a:pt x="185" y="140"/>
                  </a:cubicBezTo>
                  <a:cubicBezTo>
                    <a:pt x="189" y="139"/>
                    <a:pt x="182" y="155"/>
                    <a:pt x="182" y="155"/>
                  </a:cubicBezTo>
                  <a:cubicBezTo>
                    <a:pt x="181" y="156"/>
                    <a:pt x="183" y="158"/>
                    <a:pt x="184" y="157"/>
                  </a:cubicBezTo>
                  <a:cubicBezTo>
                    <a:pt x="189" y="154"/>
                    <a:pt x="193" y="151"/>
                    <a:pt x="198" y="148"/>
                  </a:cubicBezTo>
                  <a:cubicBezTo>
                    <a:pt x="197" y="147"/>
                    <a:pt x="196" y="146"/>
                    <a:pt x="196" y="145"/>
                  </a:cubicBezTo>
                  <a:cubicBezTo>
                    <a:pt x="190" y="151"/>
                    <a:pt x="185" y="155"/>
                    <a:pt x="177" y="158"/>
                  </a:cubicBezTo>
                  <a:cubicBezTo>
                    <a:pt x="178" y="159"/>
                    <a:pt x="178" y="160"/>
                    <a:pt x="179" y="161"/>
                  </a:cubicBezTo>
                  <a:cubicBezTo>
                    <a:pt x="184" y="158"/>
                    <a:pt x="189" y="154"/>
                    <a:pt x="194" y="151"/>
                  </a:cubicBezTo>
                  <a:cubicBezTo>
                    <a:pt x="195" y="151"/>
                    <a:pt x="195" y="148"/>
                    <a:pt x="193" y="148"/>
                  </a:cubicBezTo>
                  <a:cubicBezTo>
                    <a:pt x="191" y="148"/>
                    <a:pt x="185" y="149"/>
                    <a:pt x="187" y="145"/>
                  </a:cubicBezTo>
                  <a:cubicBezTo>
                    <a:pt x="190" y="141"/>
                    <a:pt x="192" y="137"/>
                    <a:pt x="194" y="133"/>
                  </a:cubicBezTo>
                  <a:cubicBezTo>
                    <a:pt x="194" y="132"/>
                    <a:pt x="193" y="130"/>
                    <a:pt x="192" y="131"/>
                  </a:cubicBezTo>
                  <a:cubicBezTo>
                    <a:pt x="189" y="132"/>
                    <a:pt x="186" y="133"/>
                    <a:pt x="183" y="135"/>
                  </a:cubicBezTo>
                  <a:cubicBezTo>
                    <a:pt x="181" y="136"/>
                    <a:pt x="183" y="139"/>
                    <a:pt x="185" y="138"/>
                  </a:cubicBezTo>
                  <a:cubicBezTo>
                    <a:pt x="187" y="137"/>
                    <a:pt x="191" y="135"/>
                    <a:pt x="194" y="134"/>
                  </a:cubicBezTo>
                  <a:cubicBezTo>
                    <a:pt x="193" y="133"/>
                    <a:pt x="193" y="132"/>
                    <a:pt x="192" y="131"/>
                  </a:cubicBezTo>
                  <a:cubicBezTo>
                    <a:pt x="187" y="134"/>
                    <a:pt x="184" y="137"/>
                    <a:pt x="182" y="143"/>
                  </a:cubicBezTo>
                  <a:cubicBezTo>
                    <a:pt x="182" y="144"/>
                    <a:pt x="183" y="145"/>
                    <a:pt x="184" y="145"/>
                  </a:cubicBezTo>
                  <a:cubicBezTo>
                    <a:pt x="188" y="144"/>
                    <a:pt x="192" y="142"/>
                    <a:pt x="196" y="140"/>
                  </a:cubicBezTo>
                  <a:cubicBezTo>
                    <a:pt x="195" y="140"/>
                    <a:pt x="194" y="139"/>
                    <a:pt x="194" y="138"/>
                  </a:cubicBezTo>
                  <a:cubicBezTo>
                    <a:pt x="186" y="143"/>
                    <a:pt x="181" y="151"/>
                    <a:pt x="175" y="158"/>
                  </a:cubicBezTo>
                  <a:cubicBezTo>
                    <a:pt x="174" y="159"/>
                    <a:pt x="175" y="161"/>
                    <a:pt x="177" y="160"/>
                  </a:cubicBezTo>
                  <a:cubicBezTo>
                    <a:pt x="180" y="159"/>
                    <a:pt x="182" y="158"/>
                    <a:pt x="184" y="157"/>
                  </a:cubicBezTo>
                  <a:cubicBezTo>
                    <a:pt x="184" y="156"/>
                    <a:pt x="183" y="155"/>
                    <a:pt x="182" y="154"/>
                  </a:cubicBezTo>
                  <a:cubicBezTo>
                    <a:pt x="179" y="158"/>
                    <a:pt x="175" y="161"/>
                    <a:pt x="171" y="164"/>
                  </a:cubicBezTo>
                  <a:cubicBezTo>
                    <a:pt x="170" y="165"/>
                    <a:pt x="172" y="168"/>
                    <a:pt x="174" y="167"/>
                  </a:cubicBezTo>
                  <a:cubicBezTo>
                    <a:pt x="177" y="164"/>
                    <a:pt x="180" y="163"/>
                    <a:pt x="184" y="161"/>
                  </a:cubicBezTo>
                  <a:cubicBezTo>
                    <a:pt x="183" y="160"/>
                    <a:pt x="183" y="159"/>
                    <a:pt x="182" y="158"/>
                  </a:cubicBezTo>
                  <a:cubicBezTo>
                    <a:pt x="179" y="163"/>
                    <a:pt x="175" y="167"/>
                    <a:pt x="171" y="171"/>
                  </a:cubicBezTo>
                  <a:cubicBezTo>
                    <a:pt x="170" y="173"/>
                    <a:pt x="171" y="175"/>
                    <a:pt x="173" y="174"/>
                  </a:cubicBezTo>
                  <a:cubicBezTo>
                    <a:pt x="177" y="171"/>
                    <a:pt x="182" y="169"/>
                    <a:pt x="187" y="167"/>
                  </a:cubicBezTo>
                  <a:cubicBezTo>
                    <a:pt x="186" y="167"/>
                    <a:pt x="186" y="166"/>
                    <a:pt x="185" y="165"/>
                  </a:cubicBezTo>
                  <a:cubicBezTo>
                    <a:pt x="181" y="167"/>
                    <a:pt x="178" y="170"/>
                    <a:pt x="174" y="173"/>
                  </a:cubicBezTo>
                  <a:cubicBezTo>
                    <a:pt x="172" y="174"/>
                    <a:pt x="173" y="176"/>
                    <a:pt x="175" y="176"/>
                  </a:cubicBezTo>
                  <a:cubicBezTo>
                    <a:pt x="177" y="176"/>
                    <a:pt x="179" y="176"/>
                    <a:pt x="182" y="176"/>
                  </a:cubicBezTo>
                  <a:cubicBezTo>
                    <a:pt x="181" y="175"/>
                    <a:pt x="181" y="174"/>
                    <a:pt x="181" y="173"/>
                  </a:cubicBezTo>
                  <a:cubicBezTo>
                    <a:pt x="177" y="178"/>
                    <a:pt x="173" y="182"/>
                    <a:pt x="170" y="187"/>
                  </a:cubicBezTo>
                  <a:cubicBezTo>
                    <a:pt x="169" y="188"/>
                    <a:pt x="171" y="191"/>
                    <a:pt x="172" y="18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5" name="Freeform 1640"/>
            <p:cNvSpPr/>
            <p:nvPr/>
          </p:nvSpPr>
          <p:spPr bwMode="auto">
            <a:xfrm>
              <a:off x="2576" y="2933"/>
              <a:ext cx="67" cy="39"/>
            </a:xfrm>
            <a:custGeom>
              <a:avLst/>
              <a:gdLst>
                <a:gd name="T0" fmla="*/ 10 w 55"/>
                <a:gd name="T1" fmla="*/ 1 h 32"/>
                <a:gd name="T2" fmla="*/ 14 w 55"/>
                <a:gd name="T3" fmla="*/ 25 h 32"/>
                <a:gd name="T4" fmla="*/ 53 w 55"/>
                <a:gd name="T5" fmla="*/ 19 h 32"/>
                <a:gd name="T6" fmla="*/ 51 w 55"/>
                <a:gd name="T7" fmla="*/ 17 h 32"/>
                <a:gd name="T8" fmla="*/ 21 w 55"/>
                <a:gd name="T9" fmla="*/ 24 h 32"/>
                <a:gd name="T10" fmla="*/ 12 w 55"/>
                <a:gd name="T11" fmla="*/ 4 h 32"/>
                <a:gd name="T12" fmla="*/ 10 w 55"/>
                <a:gd name="T13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32">
                  <a:moveTo>
                    <a:pt x="10" y="1"/>
                  </a:moveTo>
                  <a:cubicBezTo>
                    <a:pt x="0" y="9"/>
                    <a:pt x="3" y="19"/>
                    <a:pt x="14" y="25"/>
                  </a:cubicBezTo>
                  <a:cubicBezTo>
                    <a:pt x="26" y="32"/>
                    <a:pt x="44" y="31"/>
                    <a:pt x="53" y="19"/>
                  </a:cubicBezTo>
                  <a:cubicBezTo>
                    <a:pt x="55" y="17"/>
                    <a:pt x="52" y="15"/>
                    <a:pt x="51" y="17"/>
                  </a:cubicBezTo>
                  <a:cubicBezTo>
                    <a:pt x="44" y="26"/>
                    <a:pt x="32" y="27"/>
                    <a:pt x="21" y="24"/>
                  </a:cubicBezTo>
                  <a:cubicBezTo>
                    <a:pt x="12" y="22"/>
                    <a:pt x="1" y="12"/>
                    <a:pt x="12" y="4"/>
                  </a:cubicBezTo>
                  <a:cubicBezTo>
                    <a:pt x="14" y="3"/>
                    <a:pt x="12" y="0"/>
                    <a:pt x="10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6" name="Freeform 1641"/>
            <p:cNvSpPr/>
            <p:nvPr/>
          </p:nvSpPr>
          <p:spPr bwMode="auto">
            <a:xfrm>
              <a:off x="2116" y="2724"/>
              <a:ext cx="64" cy="59"/>
            </a:xfrm>
            <a:custGeom>
              <a:avLst/>
              <a:gdLst>
                <a:gd name="T0" fmla="*/ 12 w 52"/>
                <a:gd name="T1" fmla="*/ 3 h 48"/>
                <a:gd name="T2" fmla="*/ 11 w 52"/>
                <a:gd name="T3" fmla="*/ 34 h 48"/>
                <a:gd name="T4" fmla="*/ 51 w 52"/>
                <a:gd name="T5" fmla="*/ 33 h 48"/>
                <a:gd name="T6" fmla="*/ 49 w 52"/>
                <a:gd name="T7" fmla="*/ 30 h 48"/>
                <a:gd name="T8" fmla="*/ 12 w 52"/>
                <a:gd name="T9" fmla="*/ 33 h 48"/>
                <a:gd name="T10" fmla="*/ 17 w 52"/>
                <a:gd name="T11" fmla="*/ 4 h 48"/>
                <a:gd name="T12" fmla="*/ 14 w 52"/>
                <a:gd name="T13" fmla="*/ 2 h 48"/>
                <a:gd name="T14" fmla="*/ 13 w 52"/>
                <a:gd name="T15" fmla="*/ 38 h 48"/>
                <a:gd name="T16" fmla="*/ 49 w 52"/>
                <a:gd name="T17" fmla="*/ 34 h 48"/>
                <a:gd name="T18" fmla="*/ 48 w 52"/>
                <a:gd name="T19" fmla="*/ 31 h 48"/>
                <a:gd name="T20" fmla="*/ 23 w 52"/>
                <a:gd name="T21" fmla="*/ 35 h 48"/>
                <a:gd name="T22" fmla="*/ 12 w 52"/>
                <a:gd name="T23" fmla="*/ 9 h 48"/>
                <a:gd name="T24" fmla="*/ 9 w 52"/>
                <a:gd name="T25" fmla="*/ 7 h 48"/>
                <a:gd name="T26" fmla="*/ 14 w 52"/>
                <a:gd name="T27" fmla="*/ 33 h 48"/>
                <a:gd name="T28" fmla="*/ 39 w 52"/>
                <a:gd name="T29" fmla="*/ 37 h 48"/>
                <a:gd name="T30" fmla="*/ 39 w 52"/>
                <a:gd name="T31" fmla="*/ 34 h 48"/>
                <a:gd name="T32" fmla="*/ 17 w 52"/>
                <a:gd name="T33" fmla="*/ 15 h 48"/>
                <a:gd name="T34" fmla="*/ 14 w 52"/>
                <a:gd name="T35" fmla="*/ 15 h 48"/>
                <a:gd name="T36" fmla="*/ 39 w 52"/>
                <a:gd name="T37" fmla="*/ 37 h 48"/>
                <a:gd name="T38" fmla="*/ 38 w 52"/>
                <a:gd name="T39" fmla="*/ 34 h 48"/>
                <a:gd name="T40" fmla="*/ 16 w 52"/>
                <a:gd name="T41" fmla="*/ 30 h 48"/>
                <a:gd name="T42" fmla="*/ 12 w 52"/>
                <a:gd name="T43" fmla="*/ 8 h 48"/>
                <a:gd name="T44" fmla="*/ 9 w 52"/>
                <a:gd name="T45" fmla="*/ 6 h 48"/>
                <a:gd name="T46" fmla="*/ 8 w 52"/>
                <a:gd name="T47" fmla="*/ 32 h 48"/>
                <a:gd name="T48" fmla="*/ 48 w 52"/>
                <a:gd name="T49" fmla="*/ 34 h 48"/>
                <a:gd name="T50" fmla="*/ 47 w 52"/>
                <a:gd name="T51" fmla="*/ 31 h 48"/>
                <a:gd name="T52" fmla="*/ 17 w 52"/>
                <a:gd name="T53" fmla="*/ 37 h 48"/>
                <a:gd name="T54" fmla="*/ 16 w 52"/>
                <a:gd name="T55" fmla="*/ 4 h 48"/>
                <a:gd name="T56" fmla="*/ 14 w 52"/>
                <a:gd name="T57" fmla="*/ 2 h 48"/>
                <a:gd name="T58" fmla="*/ 9 w 52"/>
                <a:gd name="T59" fmla="*/ 33 h 48"/>
                <a:gd name="T60" fmla="*/ 51 w 52"/>
                <a:gd name="T61" fmla="*/ 33 h 48"/>
                <a:gd name="T62" fmla="*/ 49 w 52"/>
                <a:gd name="T63" fmla="*/ 30 h 48"/>
                <a:gd name="T64" fmla="*/ 17 w 52"/>
                <a:gd name="T65" fmla="*/ 34 h 48"/>
                <a:gd name="T66" fmla="*/ 15 w 52"/>
                <a:gd name="T67" fmla="*/ 5 h 48"/>
                <a:gd name="T68" fmla="*/ 12 w 52"/>
                <a:gd name="T6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2" h="48">
                  <a:moveTo>
                    <a:pt x="12" y="3"/>
                  </a:moveTo>
                  <a:cubicBezTo>
                    <a:pt x="3" y="12"/>
                    <a:pt x="0" y="25"/>
                    <a:pt x="11" y="34"/>
                  </a:cubicBezTo>
                  <a:cubicBezTo>
                    <a:pt x="22" y="43"/>
                    <a:pt x="39" y="41"/>
                    <a:pt x="51" y="33"/>
                  </a:cubicBezTo>
                  <a:cubicBezTo>
                    <a:pt x="52" y="32"/>
                    <a:pt x="51" y="29"/>
                    <a:pt x="49" y="30"/>
                  </a:cubicBezTo>
                  <a:cubicBezTo>
                    <a:pt x="37" y="38"/>
                    <a:pt x="24" y="43"/>
                    <a:pt x="12" y="33"/>
                  </a:cubicBezTo>
                  <a:cubicBezTo>
                    <a:pt x="4" y="24"/>
                    <a:pt x="12" y="12"/>
                    <a:pt x="17" y="4"/>
                  </a:cubicBezTo>
                  <a:cubicBezTo>
                    <a:pt x="17" y="2"/>
                    <a:pt x="15" y="0"/>
                    <a:pt x="14" y="2"/>
                  </a:cubicBezTo>
                  <a:cubicBezTo>
                    <a:pt x="7" y="12"/>
                    <a:pt x="4" y="28"/>
                    <a:pt x="13" y="38"/>
                  </a:cubicBezTo>
                  <a:cubicBezTo>
                    <a:pt x="24" y="48"/>
                    <a:pt x="38" y="42"/>
                    <a:pt x="49" y="34"/>
                  </a:cubicBezTo>
                  <a:cubicBezTo>
                    <a:pt x="50" y="33"/>
                    <a:pt x="50" y="31"/>
                    <a:pt x="48" y="31"/>
                  </a:cubicBezTo>
                  <a:cubicBezTo>
                    <a:pt x="40" y="32"/>
                    <a:pt x="32" y="35"/>
                    <a:pt x="23" y="35"/>
                  </a:cubicBezTo>
                  <a:cubicBezTo>
                    <a:pt x="7" y="35"/>
                    <a:pt x="2" y="19"/>
                    <a:pt x="12" y="9"/>
                  </a:cubicBezTo>
                  <a:cubicBezTo>
                    <a:pt x="11" y="8"/>
                    <a:pt x="10" y="7"/>
                    <a:pt x="9" y="7"/>
                  </a:cubicBezTo>
                  <a:cubicBezTo>
                    <a:pt x="8" y="16"/>
                    <a:pt x="8" y="26"/>
                    <a:pt x="14" y="33"/>
                  </a:cubicBezTo>
                  <a:cubicBezTo>
                    <a:pt x="20" y="40"/>
                    <a:pt x="31" y="39"/>
                    <a:pt x="39" y="37"/>
                  </a:cubicBezTo>
                  <a:cubicBezTo>
                    <a:pt x="41" y="37"/>
                    <a:pt x="41" y="34"/>
                    <a:pt x="39" y="34"/>
                  </a:cubicBezTo>
                  <a:cubicBezTo>
                    <a:pt x="28" y="34"/>
                    <a:pt x="19" y="25"/>
                    <a:pt x="17" y="15"/>
                  </a:cubicBezTo>
                  <a:cubicBezTo>
                    <a:pt x="17" y="13"/>
                    <a:pt x="14" y="13"/>
                    <a:pt x="14" y="15"/>
                  </a:cubicBezTo>
                  <a:cubicBezTo>
                    <a:pt x="16" y="27"/>
                    <a:pt x="26" y="38"/>
                    <a:pt x="39" y="37"/>
                  </a:cubicBezTo>
                  <a:cubicBezTo>
                    <a:pt x="39" y="36"/>
                    <a:pt x="38" y="35"/>
                    <a:pt x="38" y="34"/>
                  </a:cubicBezTo>
                  <a:cubicBezTo>
                    <a:pt x="31" y="36"/>
                    <a:pt x="22" y="36"/>
                    <a:pt x="16" y="30"/>
                  </a:cubicBezTo>
                  <a:cubicBezTo>
                    <a:pt x="11" y="25"/>
                    <a:pt x="11" y="15"/>
                    <a:pt x="12" y="8"/>
                  </a:cubicBezTo>
                  <a:cubicBezTo>
                    <a:pt x="12" y="6"/>
                    <a:pt x="10" y="5"/>
                    <a:pt x="9" y="6"/>
                  </a:cubicBezTo>
                  <a:cubicBezTo>
                    <a:pt x="2" y="14"/>
                    <a:pt x="0" y="24"/>
                    <a:pt x="8" y="32"/>
                  </a:cubicBezTo>
                  <a:cubicBezTo>
                    <a:pt x="18" y="43"/>
                    <a:pt x="36" y="36"/>
                    <a:pt x="48" y="34"/>
                  </a:cubicBezTo>
                  <a:cubicBezTo>
                    <a:pt x="48" y="33"/>
                    <a:pt x="47" y="32"/>
                    <a:pt x="47" y="31"/>
                  </a:cubicBezTo>
                  <a:cubicBezTo>
                    <a:pt x="39" y="37"/>
                    <a:pt x="27" y="44"/>
                    <a:pt x="17" y="37"/>
                  </a:cubicBezTo>
                  <a:cubicBezTo>
                    <a:pt x="8" y="30"/>
                    <a:pt x="10" y="13"/>
                    <a:pt x="16" y="4"/>
                  </a:cubicBezTo>
                  <a:cubicBezTo>
                    <a:pt x="15" y="4"/>
                    <a:pt x="14" y="3"/>
                    <a:pt x="14" y="2"/>
                  </a:cubicBezTo>
                  <a:cubicBezTo>
                    <a:pt x="9" y="11"/>
                    <a:pt x="1" y="24"/>
                    <a:pt x="9" y="33"/>
                  </a:cubicBezTo>
                  <a:cubicBezTo>
                    <a:pt x="21" y="48"/>
                    <a:pt x="37" y="42"/>
                    <a:pt x="51" y="33"/>
                  </a:cubicBezTo>
                  <a:cubicBezTo>
                    <a:pt x="50" y="32"/>
                    <a:pt x="49" y="31"/>
                    <a:pt x="49" y="30"/>
                  </a:cubicBezTo>
                  <a:cubicBezTo>
                    <a:pt x="39" y="37"/>
                    <a:pt x="27" y="39"/>
                    <a:pt x="17" y="34"/>
                  </a:cubicBezTo>
                  <a:cubicBezTo>
                    <a:pt x="4" y="27"/>
                    <a:pt x="6" y="14"/>
                    <a:pt x="15" y="5"/>
                  </a:cubicBezTo>
                  <a:cubicBezTo>
                    <a:pt x="16" y="4"/>
                    <a:pt x="14" y="1"/>
                    <a:pt x="12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7" name="Freeform 1642"/>
            <p:cNvSpPr/>
            <p:nvPr/>
          </p:nvSpPr>
          <p:spPr bwMode="auto">
            <a:xfrm>
              <a:off x="2569" y="2928"/>
              <a:ext cx="70" cy="51"/>
            </a:xfrm>
            <a:custGeom>
              <a:avLst/>
              <a:gdLst>
                <a:gd name="T0" fmla="*/ 20 w 58"/>
                <a:gd name="T1" fmla="*/ 11 h 42"/>
                <a:gd name="T2" fmla="*/ 50 w 58"/>
                <a:gd name="T3" fmla="*/ 23 h 42"/>
                <a:gd name="T4" fmla="*/ 48 w 58"/>
                <a:gd name="T5" fmla="*/ 21 h 42"/>
                <a:gd name="T6" fmla="*/ 28 w 58"/>
                <a:gd name="T7" fmla="*/ 20 h 42"/>
                <a:gd name="T8" fmla="*/ 25 w 58"/>
                <a:gd name="T9" fmla="*/ 3 h 42"/>
                <a:gd name="T10" fmla="*/ 23 w 58"/>
                <a:gd name="T11" fmla="*/ 1 h 42"/>
                <a:gd name="T12" fmla="*/ 47 w 58"/>
                <a:gd name="T13" fmla="*/ 29 h 42"/>
                <a:gd name="T14" fmla="*/ 46 w 58"/>
                <a:gd name="T15" fmla="*/ 26 h 42"/>
                <a:gd name="T16" fmla="*/ 19 w 58"/>
                <a:gd name="T17" fmla="*/ 4 h 42"/>
                <a:gd name="T18" fmla="*/ 16 w 58"/>
                <a:gd name="T19" fmla="*/ 3 h 42"/>
                <a:gd name="T20" fmla="*/ 49 w 58"/>
                <a:gd name="T21" fmla="*/ 28 h 42"/>
                <a:gd name="T22" fmla="*/ 47 w 58"/>
                <a:gd name="T23" fmla="*/ 26 h 42"/>
                <a:gd name="T24" fmla="*/ 12 w 58"/>
                <a:gd name="T25" fmla="*/ 11 h 42"/>
                <a:gd name="T26" fmla="*/ 10 w 58"/>
                <a:gd name="T27" fmla="*/ 13 h 42"/>
                <a:gd name="T28" fmla="*/ 56 w 58"/>
                <a:gd name="T29" fmla="*/ 24 h 42"/>
                <a:gd name="T30" fmla="*/ 54 w 58"/>
                <a:gd name="T31" fmla="*/ 21 h 42"/>
                <a:gd name="T32" fmla="*/ 12 w 58"/>
                <a:gd name="T33" fmla="*/ 10 h 42"/>
                <a:gd name="T34" fmla="*/ 9 w 58"/>
                <a:gd name="T35" fmla="*/ 12 h 42"/>
                <a:gd name="T36" fmla="*/ 49 w 58"/>
                <a:gd name="T37" fmla="*/ 28 h 42"/>
                <a:gd name="T38" fmla="*/ 48 w 58"/>
                <a:gd name="T39" fmla="*/ 25 h 42"/>
                <a:gd name="T40" fmla="*/ 19 w 58"/>
                <a:gd name="T41" fmla="*/ 5 h 42"/>
                <a:gd name="T42" fmla="*/ 16 w 58"/>
                <a:gd name="T43" fmla="*/ 4 h 42"/>
                <a:gd name="T44" fmla="*/ 49 w 58"/>
                <a:gd name="T45" fmla="*/ 28 h 42"/>
                <a:gd name="T46" fmla="*/ 48 w 58"/>
                <a:gd name="T47" fmla="*/ 25 h 42"/>
                <a:gd name="T48" fmla="*/ 31 w 58"/>
                <a:gd name="T49" fmla="*/ 21 h 42"/>
                <a:gd name="T50" fmla="*/ 21 w 58"/>
                <a:gd name="T51" fmla="*/ 16 h 42"/>
                <a:gd name="T52" fmla="*/ 25 w 58"/>
                <a:gd name="T53" fmla="*/ 4 h 42"/>
                <a:gd name="T54" fmla="*/ 22 w 58"/>
                <a:gd name="T55" fmla="*/ 3 h 42"/>
                <a:gd name="T56" fmla="*/ 28 w 58"/>
                <a:gd name="T57" fmla="*/ 26 h 42"/>
                <a:gd name="T58" fmla="*/ 49 w 58"/>
                <a:gd name="T59" fmla="*/ 24 h 42"/>
                <a:gd name="T60" fmla="*/ 47 w 58"/>
                <a:gd name="T61" fmla="*/ 21 h 42"/>
                <a:gd name="T62" fmla="*/ 24 w 58"/>
                <a:gd name="T63" fmla="*/ 12 h 42"/>
                <a:gd name="T64" fmla="*/ 20 w 58"/>
                <a:gd name="T65" fmla="*/ 1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8" h="42">
                  <a:moveTo>
                    <a:pt x="20" y="11"/>
                  </a:moveTo>
                  <a:cubicBezTo>
                    <a:pt x="18" y="32"/>
                    <a:pt x="37" y="38"/>
                    <a:pt x="50" y="23"/>
                  </a:cubicBezTo>
                  <a:cubicBezTo>
                    <a:pt x="51" y="22"/>
                    <a:pt x="49" y="20"/>
                    <a:pt x="48" y="21"/>
                  </a:cubicBezTo>
                  <a:cubicBezTo>
                    <a:pt x="41" y="26"/>
                    <a:pt x="32" y="30"/>
                    <a:pt x="28" y="20"/>
                  </a:cubicBezTo>
                  <a:cubicBezTo>
                    <a:pt x="25" y="15"/>
                    <a:pt x="25" y="8"/>
                    <a:pt x="25" y="3"/>
                  </a:cubicBezTo>
                  <a:cubicBezTo>
                    <a:pt x="25" y="1"/>
                    <a:pt x="24" y="0"/>
                    <a:pt x="23" y="1"/>
                  </a:cubicBezTo>
                  <a:cubicBezTo>
                    <a:pt x="0" y="18"/>
                    <a:pt x="35" y="25"/>
                    <a:pt x="47" y="29"/>
                  </a:cubicBezTo>
                  <a:cubicBezTo>
                    <a:pt x="47" y="28"/>
                    <a:pt x="47" y="27"/>
                    <a:pt x="46" y="26"/>
                  </a:cubicBezTo>
                  <a:cubicBezTo>
                    <a:pt x="33" y="38"/>
                    <a:pt x="18" y="17"/>
                    <a:pt x="19" y="4"/>
                  </a:cubicBezTo>
                  <a:cubicBezTo>
                    <a:pt x="19" y="2"/>
                    <a:pt x="17" y="2"/>
                    <a:pt x="16" y="3"/>
                  </a:cubicBezTo>
                  <a:cubicBezTo>
                    <a:pt x="4" y="23"/>
                    <a:pt x="34" y="32"/>
                    <a:pt x="49" y="28"/>
                  </a:cubicBezTo>
                  <a:cubicBezTo>
                    <a:pt x="48" y="28"/>
                    <a:pt x="47" y="27"/>
                    <a:pt x="47" y="26"/>
                  </a:cubicBezTo>
                  <a:cubicBezTo>
                    <a:pt x="32" y="38"/>
                    <a:pt x="17" y="26"/>
                    <a:pt x="12" y="11"/>
                  </a:cubicBezTo>
                  <a:cubicBezTo>
                    <a:pt x="11" y="11"/>
                    <a:pt x="10" y="12"/>
                    <a:pt x="10" y="13"/>
                  </a:cubicBezTo>
                  <a:cubicBezTo>
                    <a:pt x="23" y="28"/>
                    <a:pt x="38" y="39"/>
                    <a:pt x="56" y="24"/>
                  </a:cubicBezTo>
                  <a:cubicBezTo>
                    <a:pt x="58" y="22"/>
                    <a:pt x="55" y="20"/>
                    <a:pt x="54" y="21"/>
                  </a:cubicBezTo>
                  <a:cubicBezTo>
                    <a:pt x="37" y="35"/>
                    <a:pt x="23" y="24"/>
                    <a:pt x="12" y="10"/>
                  </a:cubicBezTo>
                  <a:cubicBezTo>
                    <a:pt x="11" y="9"/>
                    <a:pt x="9" y="10"/>
                    <a:pt x="9" y="12"/>
                  </a:cubicBezTo>
                  <a:cubicBezTo>
                    <a:pt x="15" y="30"/>
                    <a:pt x="33" y="42"/>
                    <a:pt x="49" y="28"/>
                  </a:cubicBezTo>
                  <a:cubicBezTo>
                    <a:pt x="51" y="27"/>
                    <a:pt x="49" y="25"/>
                    <a:pt x="48" y="25"/>
                  </a:cubicBezTo>
                  <a:cubicBezTo>
                    <a:pt x="36" y="28"/>
                    <a:pt x="9" y="22"/>
                    <a:pt x="19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5" y="21"/>
                    <a:pt x="33" y="42"/>
                    <a:pt x="49" y="28"/>
                  </a:cubicBezTo>
                  <a:cubicBezTo>
                    <a:pt x="50" y="27"/>
                    <a:pt x="49" y="26"/>
                    <a:pt x="48" y="25"/>
                  </a:cubicBezTo>
                  <a:cubicBezTo>
                    <a:pt x="42" y="24"/>
                    <a:pt x="37" y="23"/>
                    <a:pt x="31" y="21"/>
                  </a:cubicBezTo>
                  <a:cubicBezTo>
                    <a:pt x="27" y="20"/>
                    <a:pt x="24" y="19"/>
                    <a:pt x="21" y="16"/>
                  </a:cubicBezTo>
                  <a:cubicBezTo>
                    <a:pt x="15" y="12"/>
                    <a:pt x="21" y="7"/>
                    <a:pt x="25" y="4"/>
                  </a:cubicBezTo>
                  <a:cubicBezTo>
                    <a:pt x="24" y="4"/>
                    <a:pt x="23" y="3"/>
                    <a:pt x="22" y="3"/>
                  </a:cubicBezTo>
                  <a:cubicBezTo>
                    <a:pt x="22" y="10"/>
                    <a:pt x="22" y="21"/>
                    <a:pt x="28" y="26"/>
                  </a:cubicBezTo>
                  <a:cubicBezTo>
                    <a:pt x="35" y="33"/>
                    <a:pt x="43" y="29"/>
                    <a:pt x="49" y="24"/>
                  </a:cubicBezTo>
                  <a:cubicBezTo>
                    <a:pt x="49" y="23"/>
                    <a:pt x="48" y="22"/>
                    <a:pt x="47" y="21"/>
                  </a:cubicBezTo>
                  <a:cubicBezTo>
                    <a:pt x="37" y="33"/>
                    <a:pt x="21" y="30"/>
                    <a:pt x="24" y="12"/>
                  </a:cubicBezTo>
                  <a:cubicBezTo>
                    <a:pt x="24" y="10"/>
                    <a:pt x="21" y="9"/>
                    <a:pt x="20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8" name="Freeform 1643"/>
            <p:cNvSpPr/>
            <p:nvPr/>
          </p:nvSpPr>
          <p:spPr bwMode="auto">
            <a:xfrm>
              <a:off x="2280" y="2986"/>
              <a:ext cx="20" cy="21"/>
            </a:xfrm>
            <a:custGeom>
              <a:avLst/>
              <a:gdLst>
                <a:gd name="T0" fmla="*/ 13 w 17"/>
                <a:gd name="T1" fmla="*/ 1 h 17"/>
                <a:gd name="T2" fmla="*/ 2 w 17"/>
                <a:gd name="T3" fmla="*/ 14 h 17"/>
                <a:gd name="T4" fmla="*/ 5 w 17"/>
                <a:gd name="T5" fmla="*/ 16 h 17"/>
                <a:gd name="T6" fmla="*/ 16 w 17"/>
                <a:gd name="T7" fmla="*/ 4 h 17"/>
                <a:gd name="T8" fmla="*/ 13 w 17"/>
                <a:gd name="T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13" y="1"/>
                  </a:moveTo>
                  <a:cubicBezTo>
                    <a:pt x="9" y="5"/>
                    <a:pt x="5" y="9"/>
                    <a:pt x="2" y="14"/>
                  </a:cubicBezTo>
                  <a:cubicBezTo>
                    <a:pt x="0" y="16"/>
                    <a:pt x="3" y="17"/>
                    <a:pt x="5" y="16"/>
                  </a:cubicBezTo>
                  <a:cubicBezTo>
                    <a:pt x="8" y="11"/>
                    <a:pt x="12" y="7"/>
                    <a:pt x="16" y="4"/>
                  </a:cubicBezTo>
                  <a:cubicBezTo>
                    <a:pt x="17" y="2"/>
                    <a:pt x="15" y="0"/>
                    <a:pt x="13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9" name="Freeform 1644"/>
            <p:cNvSpPr/>
            <p:nvPr/>
          </p:nvSpPr>
          <p:spPr bwMode="auto">
            <a:xfrm>
              <a:off x="2272" y="2982"/>
              <a:ext cx="16" cy="19"/>
            </a:xfrm>
            <a:custGeom>
              <a:avLst/>
              <a:gdLst>
                <a:gd name="T0" fmla="*/ 10 w 13"/>
                <a:gd name="T1" fmla="*/ 1 h 16"/>
                <a:gd name="T2" fmla="*/ 1 w 13"/>
                <a:gd name="T3" fmla="*/ 11 h 16"/>
                <a:gd name="T4" fmla="*/ 3 w 13"/>
                <a:gd name="T5" fmla="*/ 14 h 16"/>
                <a:gd name="T6" fmla="*/ 12 w 13"/>
                <a:gd name="T7" fmla="*/ 3 h 16"/>
                <a:gd name="T8" fmla="*/ 10 w 13"/>
                <a:gd name="T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6">
                  <a:moveTo>
                    <a:pt x="10" y="1"/>
                  </a:moveTo>
                  <a:cubicBezTo>
                    <a:pt x="8" y="5"/>
                    <a:pt x="5" y="9"/>
                    <a:pt x="1" y="11"/>
                  </a:cubicBezTo>
                  <a:cubicBezTo>
                    <a:pt x="0" y="13"/>
                    <a:pt x="2" y="16"/>
                    <a:pt x="3" y="14"/>
                  </a:cubicBezTo>
                  <a:cubicBezTo>
                    <a:pt x="7" y="11"/>
                    <a:pt x="10" y="7"/>
                    <a:pt x="12" y="3"/>
                  </a:cubicBezTo>
                  <a:cubicBezTo>
                    <a:pt x="13" y="1"/>
                    <a:pt x="10" y="0"/>
                    <a:pt x="10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0" name="Freeform 1645"/>
            <p:cNvSpPr/>
            <p:nvPr/>
          </p:nvSpPr>
          <p:spPr bwMode="auto">
            <a:xfrm>
              <a:off x="2264" y="2971"/>
              <a:ext cx="22" cy="21"/>
            </a:xfrm>
            <a:custGeom>
              <a:avLst/>
              <a:gdLst>
                <a:gd name="T0" fmla="*/ 14 w 18"/>
                <a:gd name="T1" fmla="*/ 2 h 18"/>
                <a:gd name="T2" fmla="*/ 1 w 18"/>
                <a:gd name="T3" fmla="*/ 14 h 18"/>
                <a:gd name="T4" fmla="*/ 4 w 18"/>
                <a:gd name="T5" fmla="*/ 16 h 18"/>
                <a:gd name="T6" fmla="*/ 17 w 18"/>
                <a:gd name="T7" fmla="*/ 4 h 18"/>
                <a:gd name="T8" fmla="*/ 14 w 18"/>
                <a:gd name="T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8">
                  <a:moveTo>
                    <a:pt x="14" y="2"/>
                  </a:moveTo>
                  <a:cubicBezTo>
                    <a:pt x="10" y="7"/>
                    <a:pt x="6" y="10"/>
                    <a:pt x="1" y="14"/>
                  </a:cubicBezTo>
                  <a:cubicBezTo>
                    <a:pt x="0" y="16"/>
                    <a:pt x="2" y="18"/>
                    <a:pt x="4" y="16"/>
                  </a:cubicBezTo>
                  <a:cubicBezTo>
                    <a:pt x="8" y="12"/>
                    <a:pt x="13" y="9"/>
                    <a:pt x="17" y="4"/>
                  </a:cubicBezTo>
                  <a:cubicBezTo>
                    <a:pt x="18" y="3"/>
                    <a:pt x="16" y="0"/>
                    <a:pt x="14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1" name="Freeform 1646"/>
            <p:cNvSpPr/>
            <p:nvPr/>
          </p:nvSpPr>
          <p:spPr bwMode="auto">
            <a:xfrm>
              <a:off x="2257" y="2963"/>
              <a:ext cx="20" cy="21"/>
            </a:xfrm>
            <a:custGeom>
              <a:avLst/>
              <a:gdLst>
                <a:gd name="T0" fmla="*/ 13 w 17"/>
                <a:gd name="T1" fmla="*/ 1 h 17"/>
                <a:gd name="T2" fmla="*/ 1 w 17"/>
                <a:gd name="T3" fmla="*/ 13 h 17"/>
                <a:gd name="T4" fmla="*/ 3 w 17"/>
                <a:gd name="T5" fmla="*/ 16 h 17"/>
                <a:gd name="T6" fmla="*/ 16 w 17"/>
                <a:gd name="T7" fmla="*/ 4 h 17"/>
                <a:gd name="T8" fmla="*/ 13 w 17"/>
                <a:gd name="T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13" y="1"/>
                  </a:moveTo>
                  <a:cubicBezTo>
                    <a:pt x="10" y="6"/>
                    <a:pt x="6" y="10"/>
                    <a:pt x="1" y="13"/>
                  </a:cubicBezTo>
                  <a:cubicBezTo>
                    <a:pt x="0" y="14"/>
                    <a:pt x="1" y="17"/>
                    <a:pt x="3" y="16"/>
                  </a:cubicBezTo>
                  <a:cubicBezTo>
                    <a:pt x="8" y="13"/>
                    <a:pt x="12" y="8"/>
                    <a:pt x="16" y="4"/>
                  </a:cubicBezTo>
                  <a:cubicBezTo>
                    <a:pt x="17" y="2"/>
                    <a:pt x="14" y="0"/>
                    <a:pt x="13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2" name="Freeform 1647"/>
            <p:cNvSpPr/>
            <p:nvPr/>
          </p:nvSpPr>
          <p:spPr bwMode="auto">
            <a:xfrm>
              <a:off x="2257" y="2958"/>
              <a:ext cx="12" cy="16"/>
            </a:xfrm>
            <a:custGeom>
              <a:avLst/>
              <a:gdLst>
                <a:gd name="T0" fmla="*/ 6 w 10"/>
                <a:gd name="T1" fmla="*/ 2 h 13"/>
                <a:gd name="T2" fmla="*/ 1 w 10"/>
                <a:gd name="T3" fmla="*/ 9 h 13"/>
                <a:gd name="T4" fmla="*/ 4 w 10"/>
                <a:gd name="T5" fmla="*/ 11 h 13"/>
                <a:gd name="T6" fmla="*/ 9 w 10"/>
                <a:gd name="T7" fmla="*/ 4 h 13"/>
                <a:gd name="T8" fmla="*/ 6 w 10"/>
                <a:gd name="T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6" y="2"/>
                  </a:moveTo>
                  <a:cubicBezTo>
                    <a:pt x="4" y="4"/>
                    <a:pt x="2" y="7"/>
                    <a:pt x="1" y="9"/>
                  </a:cubicBezTo>
                  <a:cubicBezTo>
                    <a:pt x="0" y="11"/>
                    <a:pt x="3" y="13"/>
                    <a:pt x="4" y="11"/>
                  </a:cubicBezTo>
                  <a:cubicBezTo>
                    <a:pt x="5" y="9"/>
                    <a:pt x="7" y="6"/>
                    <a:pt x="9" y="4"/>
                  </a:cubicBezTo>
                  <a:cubicBezTo>
                    <a:pt x="10" y="3"/>
                    <a:pt x="8" y="0"/>
                    <a:pt x="6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3" name="Freeform 1648"/>
            <p:cNvSpPr/>
            <p:nvPr/>
          </p:nvSpPr>
          <p:spPr bwMode="auto">
            <a:xfrm>
              <a:off x="2116" y="3029"/>
              <a:ext cx="18" cy="18"/>
            </a:xfrm>
            <a:custGeom>
              <a:avLst/>
              <a:gdLst>
                <a:gd name="T0" fmla="*/ 9 w 14"/>
                <a:gd name="T1" fmla="*/ 1 h 15"/>
                <a:gd name="T2" fmla="*/ 2 w 14"/>
                <a:gd name="T3" fmla="*/ 10 h 15"/>
                <a:gd name="T4" fmla="*/ 3 w 14"/>
                <a:gd name="T5" fmla="*/ 14 h 15"/>
                <a:gd name="T6" fmla="*/ 12 w 14"/>
                <a:gd name="T7" fmla="*/ 3 h 15"/>
                <a:gd name="T8" fmla="*/ 9 w 14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5">
                  <a:moveTo>
                    <a:pt x="9" y="1"/>
                  </a:moveTo>
                  <a:cubicBezTo>
                    <a:pt x="7" y="4"/>
                    <a:pt x="6" y="9"/>
                    <a:pt x="2" y="10"/>
                  </a:cubicBezTo>
                  <a:cubicBezTo>
                    <a:pt x="0" y="11"/>
                    <a:pt x="1" y="15"/>
                    <a:pt x="3" y="14"/>
                  </a:cubicBezTo>
                  <a:cubicBezTo>
                    <a:pt x="8" y="12"/>
                    <a:pt x="10" y="7"/>
                    <a:pt x="12" y="3"/>
                  </a:cubicBezTo>
                  <a:cubicBezTo>
                    <a:pt x="14" y="1"/>
                    <a:pt x="11" y="0"/>
                    <a:pt x="9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4" name="Freeform 1649"/>
            <p:cNvSpPr/>
            <p:nvPr/>
          </p:nvSpPr>
          <p:spPr bwMode="auto">
            <a:xfrm>
              <a:off x="2102" y="3030"/>
              <a:ext cx="17" cy="16"/>
            </a:xfrm>
            <a:custGeom>
              <a:avLst/>
              <a:gdLst>
                <a:gd name="T0" fmla="*/ 10 w 14"/>
                <a:gd name="T1" fmla="*/ 1 h 13"/>
                <a:gd name="T2" fmla="*/ 2 w 14"/>
                <a:gd name="T3" fmla="*/ 9 h 13"/>
                <a:gd name="T4" fmla="*/ 4 w 14"/>
                <a:gd name="T5" fmla="*/ 12 h 13"/>
                <a:gd name="T6" fmla="*/ 12 w 14"/>
                <a:gd name="T7" fmla="*/ 3 h 13"/>
                <a:gd name="T8" fmla="*/ 10 w 14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3">
                  <a:moveTo>
                    <a:pt x="10" y="1"/>
                  </a:moveTo>
                  <a:cubicBezTo>
                    <a:pt x="7" y="4"/>
                    <a:pt x="5" y="8"/>
                    <a:pt x="2" y="9"/>
                  </a:cubicBezTo>
                  <a:cubicBezTo>
                    <a:pt x="0" y="10"/>
                    <a:pt x="2" y="13"/>
                    <a:pt x="4" y="12"/>
                  </a:cubicBezTo>
                  <a:cubicBezTo>
                    <a:pt x="7" y="10"/>
                    <a:pt x="9" y="6"/>
                    <a:pt x="12" y="3"/>
                  </a:cubicBezTo>
                  <a:cubicBezTo>
                    <a:pt x="14" y="2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5" name="Freeform 1650"/>
            <p:cNvSpPr/>
            <p:nvPr/>
          </p:nvSpPr>
          <p:spPr bwMode="auto">
            <a:xfrm>
              <a:off x="2088" y="3028"/>
              <a:ext cx="18" cy="14"/>
            </a:xfrm>
            <a:custGeom>
              <a:avLst/>
              <a:gdLst>
                <a:gd name="T0" fmla="*/ 10 w 14"/>
                <a:gd name="T1" fmla="*/ 1 h 12"/>
                <a:gd name="T2" fmla="*/ 6 w 14"/>
                <a:gd name="T3" fmla="*/ 5 h 12"/>
                <a:gd name="T4" fmla="*/ 2 w 14"/>
                <a:gd name="T5" fmla="*/ 8 h 12"/>
                <a:gd name="T6" fmla="*/ 2 w 14"/>
                <a:gd name="T7" fmla="*/ 12 h 12"/>
                <a:gd name="T8" fmla="*/ 12 w 14"/>
                <a:gd name="T9" fmla="*/ 3 h 12"/>
                <a:gd name="T10" fmla="*/ 10 w 14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2">
                  <a:moveTo>
                    <a:pt x="10" y="1"/>
                  </a:moveTo>
                  <a:cubicBezTo>
                    <a:pt x="9" y="2"/>
                    <a:pt x="7" y="4"/>
                    <a:pt x="6" y="5"/>
                  </a:cubicBezTo>
                  <a:cubicBezTo>
                    <a:pt x="5" y="7"/>
                    <a:pt x="3" y="8"/>
                    <a:pt x="2" y="8"/>
                  </a:cubicBezTo>
                  <a:cubicBezTo>
                    <a:pt x="0" y="9"/>
                    <a:pt x="0" y="12"/>
                    <a:pt x="2" y="12"/>
                  </a:cubicBezTo>
                  <a:cubicBezTo>
                    <a:pt x="6" y="12"/>
                    <a:pt x="9" y="7"/>
                    <a:pt x="12" y="3"/>
                  </a:cubicBezTo>
                  <a:cubicBezTo>
                    <a:pt x="14" y="2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6" name="Freeform 1651"/>
            <p:cNvSpPr/>
            <p:nvPr/>
          </p:nvSpPr>
          <p:spPr bwMode="auto">
            <a:xfrm>
              <a:off x="2070" y="3022"/>
              <a:ext cx="16" cy="17"/>
            </a:xfrm>
            <a:custGeom>
              <a:avLst/>
              <a:gdLst>
                <a:gd name="T0" fmla="*/ 9 w 13"/>
                <a:gd name="T1" fmla="*/ 2 h 14"/>
                <a:gd name="T2" fmla="*/ 2 w 13"/>
                <a:gd name="T3" fmla="*/ 10 h 14"/>
                <a:gd name="T4" fmla="*/ 3 w 13"/>
                <a:gd name="T5" fmla="*/ 13 h 14"/>
                <a:gd name="T6" fmla="*/ 12 w 13"/>
                <a:gd name="T7" fmla="*/ 4 h 14"/>
                <a:gd name="T8" fmla="*/ 9 w 13"/>
                <a:gd name="T9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9" y="2"/>
                  </a:moveTo>
                  <a:cubicBezTo>
                    <a:pt x="7" y="5"/>
                    <a:pt x="5" y="8"/>
                    <a:pt x="2" y="10"/>
                  </a:cubicBezTo>
                  <a:cubicBezTo>
                    <a:pt x="0" y="11"/>
                    <a:pt x="2" y="14"/>
                    <a:pt x="3" y="13"/>
                  </a:cubicBezTo>
                  <a:cubicBezTo>
                    <a:pt x="7" y="11"/>
                    <a:pt x="10" y="8"/>
                    <a:pt x="12" y="4"/>
                  </a:cubicBezTo>
                  <a:cubicBezTo>
                    <a:pt x="13" y="3"/>
                    <a:pt x="11" y="0"/>
                    <a:pt x="9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7" name="Freeform 1652"/>
            <p:cNvSpPr/>
            <p:nvPr/>
          </p:nvSpPr>
          <p:spPr bwMode="auto">
            <a:xfrm>
              <a:off x="2056" y="3022"/>
              <a:ext cx="15" cy="12"/>
            </a:xfrm>
            <a:custGeom>
              <a:avLst/>
              <a:gdLst>
                <a:gd name="T0" fmla="*/ 9 w 13"/>
                <a:gd name="T1" fmla="*/ 2 h 10"/>
                <a:gd name="T2" fmla="*/ 3 w 13"/>
                <a:gd name="T3" fmla="*/ 7 h 10"/>
                <a:gd name="T4" fmla="*/ 3 w 13"/>
                <a:gd name="T5" fmla="*/ 10 h 10"/>
                <a:gd name="T6" fmla="*/ 12 w 13"/>
                <a:gd name="T7" fmla="*/ 4 h 10"/>
                <a:gd name="T8" fmla="*/ 9 w 13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0">
                  <a:moveTo>
                    <a:pt x="9" y="2"/>
                  </a:moveTo>
                  <a:cubicBezTo>
                    <a:pt x="7" y="4"/>
                    <a:pt x="6" y="7"/>
                    <a:pt x="3" y="7"/>
                  </a:cubicBezTo>
                  <a:cubicBezTo>
                    <a:pt x="0" y="7"/>
                    <a:pt x="1" y="10"/>
                    <a:pt x="3" y="10"/>
                  </a:cubicBezTo>
                  <a:cubicBezTo>
                    <a:pt x="7" y="10"/>
                    <a:pt x="9" y="7"/>
                    <a:pt x="12" y="4"/>
                  </a:cubicBezTo>
                  <a:cubicBezTo>
                    <a:pt x="13" y="2"/>
                    <a:pt x="11" y="0"/>
                    <a:pt x="9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8" name="Freeform 1653"/>
            <p:cNvSpPr/>
            <p:nvPr/>
          </p:nvSpPr>
          <p:spPr bwMode="auto">
            <a:xfrm>
              <a:off x="2056" y="3012"/>
              <a:ext cx="6" cy="5"/>
            </a:xfrm>
            <a:custGeom>
              <a:avLst/>
              <a:gdLst>
                <a:gd name="T0" fmla="*/ 2 w 5"/>
                <a:gd name="T1" fmla="*/ 3 h 4"/>
                <a:gd name="T2" fmla="*/ 3 w 5"/>
                <a:gd name="T3" fmla="*/ 0 h 4"/>
                <a:gd name="T4" fmla="*/ 2 w 5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3"/>
                  </a:moveTo>
                  <a:cubicBezTo>
                    <a:pt x="4" y="4"/>
                    <a:pt x="5" y="0"/>
                    <a:pt x="3" y="0"/>
                  </a:cubicBezTo>
                  <a:cubicBezTo>
                    <a:pt x="1" y="0"/>
                    <a:pt x="0" y="3"/>
                    <a:pt x="2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9" name="Freeform 1654"/>
            <p:cNvSpPr/>
            <p:nvPr/>
          </p:nvSpPr>
          <p:spPr bwMode="auto">
            <a:xfrm>
              <a:off x="2046" y="3006"/>
              <a:ext cx="6" cy="5"/>
            </a:xfrm>
            <a:custGeom>
              <a:avLst/>
              <a:gdLst>
                <a:gd name="T0" fmla="*/ 2 w 5"/>
                <a:gd name="T1" fmla="*/ 3 h 4"/>
                <a:gd name="T2" fmla="*/ 3 w 5"/>
                <a:gd name="T3" fmla="*/ 0 h 4"/>
                <a:gd name="T4" fmla="*/ 2 w 5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3"/>
                  </a:moveTo>
                  <a:cubicBezTo>
                    <a:pt x="4" y="4"/>
                    <a:pt x="5" y="1"/>
                    <a:pt x="3" y="0"/>
                  </a:cubicBezTo>
                  <a:cubicBezTo>
                    <a:pt x="1" y="0"/>
                    <a:pt x="0" y="3"/>
                    <a:pt x="2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0" name="Freeform 1655"/>
            <p:cNvSpPr/>
            <p:nvPr/>
          </p:nvSpPr>
          <p:spPr bwMode="auto">
            <a:xfrm>
              <a:off x="2037" y="3006"/>
              <a:ext cx="6" cy="6"/>
            </a:xfrm>
            <a:custGeom>
              <a:avLst/>
              <a:gdLst>
                <a:gd name="T0" fmla="*/ 2 w 5"/>
                <a:gd name="T1" fmla="*/ 4 h 5"/>
                <a:gd name="T2" fmla="*/ 2 w 5"/>
                <a:gd name="T3" fmla="*/ 1 h 5"/>
                <a:gd name="T4" fmla="*/ 2 w 5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4"/>
                  </a:moveTo>
                  <a:cubicBezTo>
                    <a:pt x="4" y="5"/>
                    <a:pt x="5" y="1"/>
                    <a:pt x="2" y="1"/>
                  </a:cubicBezTo>
                  <a:cubicBezTo>
                    <a:pt x="0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1" name="Freeform 1656"/>
            <p:cNvSpPr/>
            <p:nvPr/>
          </p:nvSpPr>
          <p:spPr bwMode="auto">
            <a:xfrm>
              <a:off x="2043" y="3011"/>
              <a:ext cx="17" cy="19"/>
            </a:xfrm>
            <a:custGeom>
              <a:avLst/>
              <a:gdLst>
                <a:gd name="T0" fmla="*/ 4 w 14"/>
                <a:gd name="T1" fmla="*/ 14 h 16"/>
                <a:gd name="T2" fmla="*/ 13 w 14"/>
                <a:gd name="T3" fmla="*/ 4 h 16"/>
                <a:gd name="T4" fmla="*/ 10 w 14"/>
                <a:gd name="T5" fmla="*/ 2 h 16"/>
                <a:gd name="T6" fmla="*/ 1 w 14"/>
                <a:gd name="T7" fmla="*/ 12 h 16"/>
                <a:gd name="T8" fmla="*/ 4 w 14"/>
                <a:gd name="T9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6">
                  <a:moveTo>
                    <a:pt x="4" y="14"/>
                  </a:moveTo>
                  <a:cubicBezTo>
                    <a:pt x="7" y="11"/>
                    <a:pt x="10" y="8"/>
                    <a:pt x="13" y="4"/>
                  </a:cubicBezTo>
                  <a:cubicBezTo>
                    <a:pt x="14" y="2"/>
                    <a:pt x="11" y="0"/>
                    <a:pt x="10" y="2"/>
                  </a:cubicBezTo>
                  <a:cubicBezTo>
                    <a:pt x="7" y="6"/>
                    <a:pt x="4" y="9"/>
                    <a:pt x="1" y="12"/>
                  </a:cubicBezTo>
                  <a:cubicBezTo>
                    <a:pt x="0" y="13"/>
                    <a:pt x="2" y="16"/>
                    <a:pt x="4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2" name="Freeform 1657"/>
            <p:cNvSpPr/>
            <p:nvPr/>
          </p:nvSpPr>
          <p:spPr bwMode="auto">
            <a:xfrm>
              <a:off x="2029" y="3005"/>
              <a:ext cx="16" cy="18"/>
            </a:xfrm>
            <a:custGeom>
              <a:avLst/>
              <a:gdLst>
                <a:gd name="T0" fmla="*/ 4 w 13"/>
                <a:gd name="T1" fmla="*/ 13 h 15"/>
                <a:gd name="T2" fmla="*/ 11 w 13"/>
                <a:gd name="T3" fmla="*/ 4 h 15"/>
                <a:gd name="T4" fmla="*/ 10 w 13"/>
                <a:gd name="T5" fmla="*/ 1 h 15"/>
                <a:gd name="T6" fmla="*/ 1 w 13"/>
                <a:gd name="T7" fmla="*/ 11 h 15"/>
                <a:gd name="T8" fmla="*/ 4 w 13"/>
                <a:gd name="T9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5">
                  <a:moveTo>
                    <a:pt x="4" y="13"/>
                  </a:moveTo>
                  <a:cubicBezTo>
                    <a:pt x="6" y="9"/>
                    <a:pt x="9" y="6"/>
                    <a:pt x="11" y="4"/>
                  </a:cubicBezTo>
                  <a:cubicBezTo>
                    <a:pt x="13" y="3"/>
                    <a:pt x="11" y="0"/>
                    <a:pt x="10" y="1"/>
                  </a:cubicBezTo>
                  <a:cubicBezTo>
                    <a:pt x="6" y="4"/>
                    <a:pt x="3" y="7"/>
                    <a:pt x="1" y="11"/>
                  </a:cubicBezTo>
                  <a:cubicBezTo>
                    <a:pt x="0" y="13"/>
                    <a:pt x="3" y="15"/>
                    <a:pt x="4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3" name="Freeform 1658"/>
            <p:cNvSpPr/>
            <p:nvPr/>
          </p:nvSpPr>
          <p:spPr bwMode="auto">
            <a:xfrm>
              <a:off x="2018" y="3003"/>
              <a:ext cx="10" cy="10"/>
            </a:xfrm>
            <a:custGeom>
              <a:avLst/>
              <a:gdLst>
                <a:gd name="T0" fmla="*/ 4 w 8"/>
                <a:gd name="T1" fmla="*/ 7 h 8"/>
                <a:gd name="T2" fmla="*/ 7 w 8"/>
                <a:gd name="T3" fmla="*/ 4 h 8"/>
                <a:gd name="T4" fmla="*/ 4 w 8"/>
                <a:gd name="T5" fmla="*/ 2 h 8"/>
                <a:gd name="T6" fmla="*/ 2 w 8"/>
                <a:gd name="T7" fmla="*/ 4 h 8"/>
                <a:gd name="T8" fmla="*/ 4 w 8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4" y="7"/>
                  </a:moveTo>
                  <a:cubicBezTo>
                    <a:pt x="5" y="6"/>
                    <a:pt x="6" y="5"/>
                    <a:pt x="7" y="4"/>
                  </a:cubicBezTo>
                  <a:cubicBezTo>
                    <a:pt x="8" y="2"/>
                    <a:pt x="6" y="0"/>
                    <a:pt x="4" y="2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0" y="6"/>
                    <a:pt x="3" y="8"/>
                    <a:pt x="4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4" name="Freeform 1659"/>
            <p:cNvSpPr/>
            <p:nvPr/>
          </p:nvSpPr>
          <p:spPr bwMode="auto">
            <a:xfrm>
              <a:off x="2015" y="2957"/>
              <a:ext cx="27" cy="33"/>
            </a:xfrm>
            <a:custGeom>
              <a:avLst/>
              <a:gdLst>
                <a:gd name="T0" fmla="*/ 4 w 22"/>
                <a:gd name="T1" fmla="*/ 25 h 27"/>
                <a:gd name="T2" fmla="*/ 21 w 22"/>
                <a:gd name="T3" fmla="*/ 4 h 27"/>
                <a:gd name="T4" fmla="*/ 18 w 22"/>
                <a:gd name="T5" fmla="*/ 2 h 27"/>
                <a:gd name="T6" fmla="*/ 1 w 22"/>
                <a:gd name="T7" fmla="*/ 23 h 27"/>
                <a:gd name="T8" fmla="*/ 4 w 22"/>
                <a:gd name="T9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7">
                  <a:moveTo>
                    <a:pt x="4" y="25"/>
                  </a:moveTo>
                  <a:cubicBezTo>
                    <a:pt x="10" y="18"/>
                    <a:pt x="16" y="11"/>
                    <a:pt x="21" y="4"/>
                  </a:cubicBezTo>
                  <a:cubicBezTo>
                    <a:pt x="22" y="2"/>
                    <a:pt x="19" y="0"/>
                    <a:pt x="18" y="2"/>
                  </a:cubicBezTo>
                  <a:cubicBezTo>
                    <a:pt x="13" y="10"/>
                    <a:pt x="7" y="16"/>
                    <a:pt x="1" y="23"/>
                  </a:cubicBezTo>
                  <a:cubicBezTo>
                    <a:pt x="0" y="25"/>
                    <a:pt x="2" y="27"/>
                    <a:pt x="4" y="2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5" name="Freeform 1660"/>
            <p:cNvSpPr/>
            <p:nvPr/>
          </p:nvSpPr>
          <p:spPr bwMode="auto">
            <a:xfrm>
              <a:off x="2015" y="2951"/>
              <a:ext cx="13" cy="17"/>
            </a:xfrm>
            <a:custGeom>
              <a:avLst/>
              <a:gdLst>
                <a:gd name="T0" fmla="*/ 4 w 10"/>
                <a:gd name="T1" fmla="*/ 13 h 14"/>
                <a:gd name="T2" fmla="*/ 9 w 10"/>
                <a:gd name="T3" fmla="*/ 3 h 14"/>
                <a:gd name="T4" fmla="*/ 6 w 10"/>
                <a:gd name="T5" fmla="*/ 2 h 14"/>
                <a:gd name="T6" fmla="*/ 1 w 10"/>
                <a:gd name="T7" fmla="*/ 11 h 14"/>
                <a:gd name="T8" fmla="*/ 4 w 10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4">
                  <a:moveTo>
                    <a:pt x="4" y="13"/>
                  </a:moveTo>
                  <a:cubicBezTo>
                    <a:pt x="6" y="9"/>
                    <a:pt x="8" y="6"/>
                    <a:pt x="9" y="3"/>
                  </a:cubicBezTo>
                  <a:cubicBezTo>
                    <a:pt x="10" y="1"/>
                    <a:pt x="8" y="0"/>
                    <a:pt x="6" y="2"/>
                  </a:cubicBezTo>
                  <a:cubicBezTo>
                    <a:pt x="5" y="5"/>
                    <a:pt x="3" y="8"/>
                    <a:pt x="1" y="11"/>
                  </a:cubicBezTo>
                  <a:cubicBezTo>
                    <a:pt x="0" y="13"/>
                    <a:pt x="3" y="14"/>
                    <a:pt x="4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6" name="Freeform 1661"/>
            <p:cNvSpPr/>
            <p:nvPr/>
          </p:nvSpPr>
          <p:spPr bwMode="auto">
            <a:xfrm>
              <a:off x="2002" y="2940"/>
              <a:ext cx="16" cy="20"/>
            </a:xfrm>
            <a:custGeom>
              <a:avLst/>
              <a:gdLst>
                <a:gd name="T0" fmla="*/ 4 w 13"/>
                <a:gd name="T1" fmla="*/ 15 h 16"/>
                <a:gd name="T2" fmla="*/ 11 w 13"/>
                <a:gd name="T3" fmla="*/ 4 h 16"/>
                <a:gd name="T4" fmla="*/ 9 w 13"/>
                <a:gd name="T5" fmla="*/ 2 h 16"/>
                <a:gd name="T6" fmla="*/ 1 w 13"/>
                <a:gd name="T7" fmla="*/ 13 h 16"/>
                <a:gd name="T8" fmla="*/ 4 w 13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6">
                  <a:moveTo>
                    <a:pt x="4" y="15"/>
                  </a:moveTo>
                  <a:cubicBezTo>
                    <a:pt x="7" y="11"/>
                    <a:pt x="9" y="8"/>
                    <a:pt x="11" y="4"/>
                  </a:cubicBezTo>
                  <a:cubicBezTo>
                    <a:pt x="13" y="3"/>
                    <a:pt x="10" y="0"/>
                    <a:pt x="9" y="2"/>
                  </a:cubicBezTo>
                  <a:cubicBezTo>
                    <a:pt x="6" y="5"/>
                    <a:pt x="4" y="9"/>
                    <a:pt x="1" y="13"/>
                  </a:cubicBezTo>
                  <a:cubicBezTo>
                    <a:pt x="0" y="15"/>
                    <a:pt x="3" y="16"/>
                    <a:pt x="4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7" name="Freeform 1662"/>
            <p:cNvSpPr/>
            <p:nvPr/>
          </p:nvSpPr>
          <p:spPr bwMode="auto">
            <a:xfrm>
              <a:off x="1993" y="2930"/>
              <a:ext cx="13" cy="23"/>
            </a:xfrm>
            <a:custGeom>
              <a:avLst/>
              <a:gdLst>
                <a:gd name="T0" fmla="*/ 4 w 10"/>
                <a:gd name="T1" fmla="*/ 17 h 19"/>
                <a:gd name="T2" fmla="*/ 9 w 10"/>
                <a:gd name="T3" fmla="*/ 4 h 19"/>
                <a:gd name="T4" fmla="*/ 6 w 10"/>
                <a:gd name="T5" fmla="*/ 2 h 19"/>
                <a:gd name="T6" fmla="*/ 1 w 10"/>
                <a:gd name="T7" fmla="*/ 16 h 19"/>
                <a:gd name="T8" fmla="*/ 4 w 10"/>
                <a:gd name="T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9">
                  <a:moveTo>
                    <a:pt x="4" y="17"/>
                  </a:moveTo>
                  <a:cubicBezTo>
                    <a:pt x="6" y="13"/>
                    <a:pt x="6" y="8"/>
                    <a:pt x="9" y="4"/>
                  </a:cubicBezTo>
                  <a:cubicBezTo>
                    <a:pt x="10" y="2"/>
                    <a:pt x="7" y="0"/>
                    <a:pt x="6" y="2"/>
                  </a:cubicBezTo>
                  <a:cubicBezTo>
                    <a:pt x="3" y="6"/>
                    <a:pt x="3" y="11"/>
                    <a:pt x="1" y="16"/>
                  </a:cubicBezTo>
                  <a:cubicBezTo>
                    <a:pt x="0" y="18"/>
                    <a:pt x="3" y="19"/>
                    <a:pt x="4" y="1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8" name="Freeform 1663"/>
            <p:cNvSpPr/>
            <p:nvPr/>
          </p:nvSpPr>
          <p:spPr bwMode="auto">
            <a:xfrm>
              <a:off x="1982" y="2917"/>
              <a:ext cx="15" cy="24"/>
            </a:xfrm>
            <a:custGeom>
              <a:avLst/>
              <a:gdLst>
                <a:gd name="T0" fmla="*/ 4 w 12"/>
                <a:gd name="T1" fmla="*/ 18 h 20"/>
                <a:gd name="T2" fmla="*/ 12 w 12"/>
                <a:gd name="T3" fmla="*/ 3 h 20"/>
                <a:gd name="T4" fmla="*/ 8 w 12"/>
                <a:gd name="T5" fmla="*/ 2 h 20"/>
                <a:gd name="T6" fmla="*/ 1 w 12"/>
                <a:gd name="T7" fmla="*/ 17 h 20"/>
                <a:gd name="T8" fmla="*/ 4 w 12"/>
                <a:gd name="T9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0">
                  <a:moveTo>
                    <a:pt x="4" y="18"/>
                  </a:moveTo>
                  <a:cubicBezTo>
                    <a:pt x="7" y="13"/>
                    <a:pt x="10" y="8"/>
                    <a:pt x="12" y="3"/>
                  </a:cubicBezTo>
                  <a:cubicBezTo>
                    <a:pt x="12" y="1"/>
                    <a:pt x="9" y="0"/>
                    <a:pt x="8" y="2"/>
                  </a:cubicBezTo>
                  <a:cubicBezTo>
                    <a:pt x="7" y="7"/>
                    <a:pt x="4" y="12"/>
                    <a:pt x="1" y="17"/>
                  </a:cubicBezTo>
                  <a:cubicBezTo>
                    <a:pt x="0" y="18"/>
                    <a:pt x="3" y="20"/>
                    <a:pt x="4" y="1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9" name="Freeform 1664"/>
            <p:cNvSpPr/>
            <p:nvPr/>
          </p:nvSpPr>
          <p:spPr bwMode="auto">
            <a:xfrm>
              <a:off x="1971" y="2905"/>
              <a:ext cx="14" cy="27"/>
            </a:xfrm>
            <a:custGeom>
              <a:avLst/>
              <a:gdLst>
                <a:gd name="T0" fmla="*/ 4 w 11"/>
                <a:gd name="T1" fmla="*/ 20 h 22"/>
                <a:gd name="T2" fmla="*/ 10 w 11"/>
                <a:gd name="T3" fmla="*/ 3 h 22"/>
                <a:gd name="T4" fmla="*/ 7 w 11"/>
                <a:gd name="T5" fmla="*/ 2 h 22"/>
                <a:gd name="T6" fmla="*/ 1 w 11"/>
                <a:gd name="T7" fmla="*/ 19 h 22"/>
                <a:gd name="T8" fmla="*/ 4 w 11"/>
                <a:gd name="T9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2">
                  <a:moveTo>
                    <a:pt x="4" y="20"/>
                  </a:moveTo>
                  <a:cubicBezTo>
                    <a:pt x="5" y="15"/>
                    <a:pt x="6" y="8"/>
                    <a:pt x="10" y="3"/>
                  </a:cubicBezTo>
                  <a:cubicBezTo>
                    <a:pt x="11" y="2"/>
                    <a:pt x="8" y="0"/>
                    <a:pt x="7" y="2"/>
                  </a:cubicBezTo>
                  <a:cubicBezTo>
                    <a:pt x="3" y="7"/>
                    <a:pt x="2" y="13"/>
                    <a:pt x="1" y="19"/>
                  </a:cubicBezTo>
                  <a:cubicBezTo>
                    <a:pt x="0" y="21"/>
                    <a:pt x="3" y="22"/>
                    <a:pt x="4" y="2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0" name="Freeform 1665"/>
            <p:cNvSpPr/>
            <p:nvPr/>
          </p:nvSpPr>
          <p:spPr bwMode="auto">
            <a:xfrm>
              <a:off x="1962" y="2889"/>
              <a:ext cx="16" cy="25"/>
            </a:xfrm>
            <a:custGeom>
              <a:avLst/>
              <a:gdLst>
                <a:gd name="T0" fmla="*/ 4 w 13"/>
                <a:gd name="T1" fmla="*/ 19 h 21"/>
                <a:gd name="T2" fmla="*/ 12 w 13"/>
                <a:gd name="T3" fmla="*/ 3 h 21"/>
                <a:gd name="T4" fmla="*/ 9 w 13"/>
                <a:gd name="T5" fmla="*/ 2 h 21"/>
                <a:gd name="T6" fmla="*/ 1 w 13"/>
                <a:gd name="T7" fmla="*/ 17 h 21"/>
                <a:gd name="T8" fmla="*/ 4 w 13"/>
                <a:gd name="T9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1">
                  <a:moveTo>
                    <a:pt x="4" y="19"/>
                  </a:moveTo>
                  <a:cubicBezTo>
                    <a:pt x="6" y="13"/>
                    <a:pt x="10" y="9"/>
                    <a:pt x="12" y="3"/>
                  </a:cubicBezTo>
                  <a:cubicBezTo>
                    <a:pt x="13" y="1"/>
                    <a:pt x="9" y="0"/>
                    <a:pt x="9" y="2"/>
                  </a:cubicBezTo>
                  <a:cubicBezTo>
                    <a:pt x="7" y="8"/>
                    <a:pt x="3" y="12"/>
                    <a:pt x="1" y="17"/>
                  </a:cubicBezTo>
                  <a:cubicBezTo>
                    <a:pt x="0" y="19"/>
                    <a:pt x="3" y="21"/>
                    <a:pt x="4" y="1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1" name="Freeform 1666"/>
            <p:cNvSpPr/>
            <p:nvPr/>
          </p:nvSpPr>
          <p:spPr bwMode="auto">
            <a:xfrm>
              <a:off x="1952" y="2882"/>
              <a:ext cx="10" cy="20"/>
            </a:xfrm>
            <a:custGeom>
              <a:avLst/>
              <a:gdLst>
                <a:gd name="T0" fmla="*/ 4 w 8"/>
                <a:gd name="T1" fmla="*/ 15 h 17"/>
                <a:gd name="T2" fmla="*/ 7 w 8"/>
                <a:gd name="T3" fmla="*/ 4 h 17"/>
                <a:gd name="T4" fmla="*/ 5 w 8"/>
                <a:gd name="T5" fmla="*/ 2 h 17"/>
                <a:gd name="T6" fmla="*/ 0 w 8"/>
                <a:gd name="T7" fmla="*/ 14 h 17"/>
                <a:gd name="T8" fmla="*/ 4 w 8"/>
                <a:gd name="T9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7">
                  <a:moveTo>
                    <a:pt x="4" y="15"/>
                  </a:moveTo>
                  <a:cubicBezTo>
                    <a:pt x="5" y="11"/>
                    <a:pt x="5" y="7"/>
                    <a:pt x="7" y="4"/>
                  </a:cubicBezTo>
                  <a:cubicBezTo>
                    <a:pt x="8" y="3"/>
                    <a:pt x="6" y="0"/>
                    <a:pt x="5" y="2"/>
                  </a:cubicBezTo>
                  <a:cubicBezTo>
                    <a:pt x="2" y="6"/>
                    <a:pt x="1" y="10"/>
                    <a:pt x="0" y="14"/>
                  </a:cubicBezTo>
                  <a:cubicBezTo>
                    <a:pt x="0" y="16"/>
                    <a:pt x="3" y="17"/>
                    <a:pt x="4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2" name="Freeform 1667"/>
            <p:cNvSpPr/>
            <p:nvPr/>
          </p:nvSpPr>
          <p:spPr bwMode="auto">
            <a:xfrm>
              <a:off x="1873" y="2867"/>
              <a:ext cx="12" cy="13"/>
            </a:xfrm>
            <a:custGeom>
              <a:avLst/>
              <a:gdLst>
                <a:gd name="T0" fmla="*/ 4 w 10"/>
                <a:gd name="T1" fmla="*/ 10 h 11"/>
                <a:gd name="T2" fmla="*/ 9 w 10"/>
                <a:gd name="T3" fmla="*/ 4 h 11"/>
                <a:gd name="T4" fmla="*/ 6 w 10"/>
                <a:gd name="T5" fmla="*/ 2 h 11"/>
                <a:gd name="T6" fmla="*/ 2 w 10"/>
                <a:gd name="T7" fmla="*/ 7 h 11"/>
                <a:gd name="T8" fmla="*/ 4 w 10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4" y="10"/>
                  </a:moveTo>
                  <a:cubicBezTo>
                    <a:pt x="6" y="8"/>
                    <a:pt x="7" y="6"/>
                    <a:pt x="9" y="4"/>
                  </a:cubicBezTo>
                  <a:cubicBezTo>
                    <a:pt x="10" y="3"/>
                    <a:pt x="7" y="0"/>
                    <a:pt x="6" y="2"/>
                  </a:cubicBezTo>
                  <a:cubicBezTo>
                    <a:pt x="5" y="4"/>
                    <a:pt x="4" y="6"/>
                    <a:pt x="2" y="7"/>
                  </a:cubicBezTo>
                  <a:cubicBezTo>
                    <a:pt x="0" y="9"/>
                    <a:pt x="3" y="11"/>
                    <a:pt x="4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3" name="Freeform 1668"/>
            <p:cNvSpPr/>
            <p:nvPr/>
          </p:nvSpPr>
          <p:spPr bwMode="auto">
            <a:xfrm>
              <a:off x="1864" y="2857"/>
              <a:ext cx="16" cy="16"/>
            </a:xfrm>
            <a:custGeom>
              <a:avLst/>
              <a:gdLst>
                <a:gd name="T0" fmla="*/ 4 w 13"/>
                <a:gd name="T1" fmla="*/ 11 h 13"/>
                <a:gd name="T2" fmla="*/ 11 w 13"/>
                <a:gd name="T3" fmla="*/ 3 h 13"/>
                <a:gd name="T4" fmla="*/ 9 w 13"/>
                <a:gd name="T5" fmla="*/ 1 h 13"/>
                <a:gd name="T6" fmla="*/ 2 w 13"/>
                <a:gd name="T7" fmla="*/ 9 h 13"/>
                <a:gd name="T8" fmla="*/ 4 w 13"/>
                <a:gd name="T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4" y="11"/>
                  </a:moveTo>
                  <a:cubicBezTo>
                    <a:pt x="7" y="9"/>
                    <a:pt x="9" y="6"/>
                    <a:pt x="11" y="3"/>
                  </a:cubicBezTo>
                  <a:cubicBezTo>
                    <a:pt x="13" y="2"/>
                    <a:pt x="10" y="0"/>
                    <a:pt x="9" y="1"/>
                  </a:cubicBezTo>
                  <a:cubicBezTo>
                    <a:pt x="7" y="4"/>
                    <a:pt x="4" y="6"/>
                    <a:pt x="2" y="9"/>
                  </a:cubicBezTo>
                  <a:cubicBezTo>
                    <a:pt x="0" y="10"/>
                    <a:pt x="3" y="13"/>
                    <a:pt x="4" y="1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4" name="Freeform 1669"/>
            <p:cNvSpPr/>
            <p:nvPr/>
          </p:nvSpPr>
          <p:spPr bwMode="auto">
            <a:xfrm>
              <a:off x="1858" y="2846"/>
              <a:ext cx="12" cy="15"/>
            </a:xfrm>
            <a:custGeom>
              <a:avLst/>
              <a:gdLst>
                <a:gd name="T0" fmla="*/ 4 w 10"/>
                <a:gd name="T1" fmla="*/ 10 h 12"/>
                <a:gd name="T2" fmla="*/ 9 w 10"/>
                <a:gd name="T3" fmla="*/ 3 h 12"/>
                <a:gd name="T4" fmla="*/ 6 w 10"/>
                <a:gd name="T5" fmla="*/ 2 h 12"/>
                <a:gd name="T6" fmla="*/ 2 w 10"/>
                <a:gd name="T7" fmla="*/ 8 h 12"/>
                <a:gd name="T8" fmla="*/ 4 w 10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4" y="10"/>
                  </a:moveTo>
                  <a:cubicBezTo>
                    <a:pt x="7" y="8"/>
                    <a:pt x="9" y="6"/>
                    <a:pt x="9" y="3"/>
                  </a:cubicBezTo>
                  <a:cubicBezTo>
                    <a:pt x="10" y="1"/>
                    <a:pt x="7" y="0"/>
                    <a:pt x="6" y="2"/>
                  </a:cubicBezTo>
                  <a:cubicBezTo>
                    <a:pt x="6" y="5"/>
                    <a:pt x="4" y="6"/>
                    <a:pt x="2" y="8"/>
                  </a:cubicBezTo>
                  <a:cubicBezTo>
                    <a:pt x="0" y="9"/>
                    <a:pt x="3" y="12"/>
                    <a:pt x="4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5" name="Freeform 1670"/>
            <p:cNvSpPr/>
            <p:nvPr/>
          </p:nvSpPr>
          <p:spPr bwMode="auto">
            <a:xfrm>
              <a:off x="1851" y="2833"/>
              <a:ext cx="14" cy="13"/>
            </a:xfrm>
            <a:custGeom>
              <a:avLst/>
              <a:gdLst>
                <a:gd name="T0" fmla="*/ 4 w 12"/>
                <a:gd name="T1" fmla="*/ 10 h 11"/>
                <a:gd name="T2" fmla="*/ 11 w 12"/>
                <a:gd name="T3" fmla="*/ 2 h 11"/>
                <a:gd name="T4" fmla="*/ 8 w 12"/>
                <a:gd name="T5" fmla="*/ 2 h 11"/>
                <a:gd name="T6" fmla="*/ 2 w 12"/>
                <a:gd name="T7" fmla="*/ 7 h 11"/>
                <a:gd name="T8" fmla="*/ 4 w 12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4" y="10"/>
                  </a:moveTo>
                  <a:cubicBezTo>
                    <a:pt x="7" y="8"/>
                    <a:pt x="10" y="6"/>
                    <a:pt x="11" y="2"/>
                  </a:cubicBezTo>
                  <a:cubicBezTo>
                    <a:pt x="12" y="0"/>
                    <a:pt x="9" y="0"/>
                    <a:pt x="8" y="2"/>
                  </a:cubicBezTo>
                  <a:cubicBezTo>
                    <a:pt x="7" y="4"/>
                    <a:pt x="4" y="6"/>
                    <a:pt x="2" y="7"/>
                  </a:cubicBezTo>
                  <a:cubicBezTo>
                    <a:pt x="0" y="8"/>
                    <a:pt x="2" y="11"/>
                    <a:pt x="4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6" name="Freeform 1671"/>
            <p:cNvSpPr/>
            <p:nvPr/>
          </p:nvSpPr>
          <p:spPr bwMode="auto">
            <a:xfrm>
              <a:off x="1843" y="2816"/>
              <a:ext cx="18" cy="17"/>
            </a:xfrm>
            <a:custGeom>
              <a:avLst/>
              <a:gdLst>
                <a:gd name="T0" fmla="*/ 3 w 14"/>
                <a:gd name="T1" fmla="*/ 13 h 14"/>
                <a:gd name="T2" fmla="*/ 13 w 14"/>
                <a:gd name="T3" fmla="*/ 3 h 14"/>
                <a:gd name="T4" fmla="*/ 10 w 14"/>
                <a:gd name="T5" fmla="*/ 3 h 14"/>
                <a:gd name="T6" fmla="*/ 6 w 14"/>
                <a:gd name="T7" fmla="*/ 7 h 14"/>
                <a:gd name="T8" fmla="*/ 1 w 14"/>
                <a:gd name="T9" fmla="*/ 10 h 14"/>
                <a:gd name="T10" fmla="*/ 3 w 14"/>
                <a:gd name="T11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4">
                  <a:moveTo>
                    <a:pt x="3" y="13"/>
                  </a:moveTo>
                  <a:cubicBezTo>
                    <a:pt x="7" y="10"/>
                    <a:pt x="13" y="8"/>
                    <a:pt x="13" y="3"/>
                  </a:cubicBezTo>
                  <a:cubicBezTo>
                    <a:pt x="14" y="0"/>
                    <a:pt x="10" y="1"/>
                    <a:pt x="10" y="3"/>
                  </a:cubicBezTo>
                  <a:cubicBezTo>
                    <a:pt x="10" y="5"/>
                    <a:pt x="8" y="6"/>
                    <a:pt x="6" y="7"/>
                  </a:cubicBezTo>
                  <a:cubicBezTo>
                    <a:pt x="5" y="8"/>
                    <a:pt x="3" y="9"/>
                    <a:pt x="1" y="10"/>
                  </a:cubicBezTo>
                  <a:cubicBezTo>
                    <a:pt x="0" y="11"/>
                    <a:pt x="1" y="14"/>
                    <a:pt x="3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7" name="Freeform 1672"/>
            <p:cNvSpPr/>
            <p:nvPr/>
          </p:nvSpPr>
          <p:spPr bwMode="auto">
            <a:xfrm>
              <a:off x="1840" y="2801"/>
              <a:ext cx="16" cy="18"/>
            </a:xfrm>
            <a:custGeom>
              <a:avLst/>
              <a:gdLst>
                <a:gd name="T0" fmla="*/ 3 w 13"/>
                <a:gd name="T1" fmla="*/ 14 h 15"/>
                <a:gd name="T2" fmla="*/ 12 w 13"/>
                <a:gd name="T3" fmla="*/ 3 h 15"/>
                <a:gd name="T4" fmla="*/ 9 w 13"/>
                <a:gd name="T5" fmla="*/ 2 h 15"/>
                <a:gd name="T6" fmla="*/ 1 w 13"/>
                <a:gd name="T7" fmla="*/ 11 h 15"/>
                <a:gd name="T8" fmla="*/ 3 w 13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5">
                  <a:moveTo>
                    <a:pt x="3" y="14"/>
                  </a:moveTo>
                  <a:cubicBezTo>
                    <a:pt x="6" y="10"/>
                    <a:pt x="10" y="7"/>
                    <a:pt x="12" y="3"/>
                  </a:cubicBezTo>
                  <a:cubicBezTo>
                    <a:pt x="13" y="1"/>
                    <a:pt x="10" y="0"/>
                    <a:pt x="9" y="2"/>
                  </a:cubicBezTo>
                  <a:cubicBezTo>
                    <a:pt x="7" y="6"/>
                    <a:pt x="4" y="8"/>
                    <a:pt x="1" y="11"/>
                  </a:cubicBezTo>
                  <a:cubicBezTo>
                    <a:pt x="0" y="13"/>
                    <a:pt x="2" y="15"/>
                    <a:pt x="3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8" name="Freeform 1673"/>
            <p:cNvSpPr/>
            <p:nvPr/>
          </p:nvSpPr>
          <p:spPr bwMode="auto">
            <a:xfrm>
              <a:off x="1831" y="2788"/>
              <a:ext cx="21" cy="17"/>
            </a:xfrm>
            <a:custGeom>
              <a:avLst/>
              <a:gdLst>
                <a:gd name="T0" fmla="*/ 4 w 17"/>
                <a:gd name="T1" fmla="*/ 13 h 14"/>
                <a:gd name="T2" fmla="*/ 15 w 17"/>
                <a:gd name="T3" fmla="*/ 4 h 14"/>
                <a:gd name="T4" fmla="*/ 13 w 17"/>
                <a:gd name="T5" fmla="*/ 2 h 14"/>
                <a:gd name="T6" fmla="*/ 2 w 17"/>
                <a:gd name="T7" fmla="*/ 10 h 14"/>
                <a:gd name="T8" fmla="*/ 4 w 17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4">
                  <a:moveTo>
                    <a:pt x="4" y="13"/>
                  </a:moveTo>
                  <a:cubicBezTo>
                    <a:pt x="8" y="11"/>
                    <a:pt x="12" y="8"/>
                    <a:pt x="15" y="4"/>
                  </a:cubicBezTo>
                  <a:cubicBezTo>
                    <a:pt x="17" y="2"/>
                    <a:pt x="14" y="0"/>
                    <a:pt x="13" y="2"/>
                  </a:cubicBezTo>
                  <a:cubicBezTo>
                    <a:pt x="10" y="5"/>
                    <a:pt x="6" y="8"/>
                    <a:pt x="2" y="10"/>
                  </a:cubicBezTo>
                  <a:cubicBezTo>
                    <a:pt x="0" y="11"/>
                    <a:pt x="2" y="14"/>
                    <a:pt x="4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9" name="Freeform 1674"/>
            <p:cNvSpPr/>
            <p:nvPr/>
          </p:nvSpPr>
          <p:spPr bwMode="auto">
            <a:xfrm>
              <a:off x="1826" y="2773"/>
              <a:ext cx="20" cy="17"/>
            </a:xfrm>
            <a:custGeom>
              <a:avLst/>
              <a:gdLst>
                <a:gd name="T0" fmla="*/ 4 w 16"/>
                <a:gd name="T1" fmla="*/ 13 h 14"/>
                <a:gd name="T2" fmla="*/ 15 w 16"/>
                <a:gd name="T3" fmla="*/ 4 h 14"/>
                <a:gd name="T4" fmla="*/ 12 w 16"/>
                <a:gd name="T5" fmla="*/ 2 h 14"/>
                <a:gd name="T6" fmla="*/ 2 w 16"/>
                <a:gd name="T7" fmla="*/ 10 h 14"/>
                <a:gd name="T8" fmla="*/ 4 w 16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4">
                  <a:moveTo>
                    <a:pt x="4" y="13"/>
                  </a:moveTo>
                  <a:cubicBezTo>
                    <a:pt x="8" y="10"/>
                    <a:pt x="12" y="7"/>
                    <a:pt x="15" y="4"/>
                  </a:cubicBezTo>
                  <a:cubicBezTo>
                    <a:pt x="16" y="2"/>
                    <a:pt x="14" y="0"/>
                    <a:pt x="12" y="2"/>
                  </a:cubicBezTo>
                  <a:cubicBezTo>
                    <a:pt x="9" y="5"/>
                    <a:pt x="6" y="7"/>
                    <a:pt x="2" y="10"/>
                  </a:cubicBezTo>
                  <a:cubicBezTo>
                    <a:pt x="0" y="11"/>
                    <a:pt x="2" y="14"/>
                    <a:pt x="4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0" name="Freeform 1675"/>
            <p:cNvSpPr/>
            <p:nvPr/>
          </p:nvSpPr>
          <p:spPr bwMode="auto">
            <a:xfrm>
              <a:off x="1887" y="2724"/>
              <a:ext cx="19" cy="21"/>
            </a:xfrm>
            <a:custGeom>
              <a:avLst/>
              <a:gdLst>
                <a:gd name="T0" fmla="*/ 4 w 15"/>
                <a:gd name="T1" fmla="*/ 15 h 17"/>
                <a:gd name="T2" fmla="*/ 14 w 15"/>
                <a:gd name="T3" fmla="*/ 4 h 17"/>
                <a:gd name="T4" fmla="*/ 11 w 15"/>
                <a:gd name="T5" fmla="*/ 2 h 17"/>
                <a:gd name="T6" fmla="*/ 1 w 15"/>
                <a:gd name="T7" fmla="*/ 13 h 17"/>
                <a:gd name="T8" fmla="*/ 4 w 15"/>
                <a:gd name="T9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7">
                  <a:moveTo>
                    <a:pt x="4" y="15"/>
                  </a:moveTo>
                  <a:cubicBezTo>
                    <a:pt x="7" y="12"/>
                    <a:pt x="11" y="8"/>
                    <a:pt x="14" y="4"/>
                  </a:cubicBezTo>
                  <a:cubicBezTo>
                    <a:pt x="15" y="2"/>
                    <a:pt x="12" y="0"/>
                    <a:pt x="11" y="2"/>
                  </a:cubicBezTo>
                  <a:cubicBezTo>
                    <a:pt x="8" y="6"/>
                    <a:pt x="5" y="9"/>
                    <a:pt x="1" y="13"/>
                  </a:cubicBezTo>
                  <a:cubicBezTo>
                    <a:pt x="0" y="14"/>
                    <a:pt x="2" y="17"/>
                    <a:pt x="4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1" name="Freeform 1676"/>
            <p:cNvSpPr/>
            <p:nvPr/>
          </p:nvSpPr>
          <p:spPr bwMode="auto">
            <a:xfrm>
              <a:off x="1890" y="2712"/>
              <a:ext cx="16" cy="20"/>
            </a:xfrm>
            <a:custGeom>
              <a:avLst/>
              <a:gdLst>
                <a:gd name="T0" fmla="*/ 4 w 13"/>
                <a:gd name="T1" fmla="*/ 14 h 16"/>
                <a:gd name="T2" fmla="*/ 12 w 13"/>
                <a:gd name="T3" fmla="*/ 4 h 16"/>
                <a:gd name="T4" fmla="*/ 9 w 13"/>
                <a:gd name="T5" fmla="*/ 2 h 16"/>
                <a:gd name="T6" fmla="*/ 1 w 13"/>
                <a:gd name="T7" fmla="*/ 12 h 16"/>
                <a:gd name="T8" fmla="*/ 4 w 13"/>
                <a:gd name="T9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6">
                  <a:moveTo>
                    <a:pt x="4" y="14"/>
                  </a:moveTo>
                  <a:cubicBezTo>
                    <a:pt x="7" y="11"/>
                    <a:pt x="9" y="8"/>
                    <a:pt x="12" y="4"/>
                  </a:cubicBezTo>
                  <a:cubicBezTo>
                    <a:pt x="13" y="3"/>
                    <a:pt x="11" y="0"/>
                    <a:pt x="9" y="2"/>
                  </a:cubicBezTo>
                  <a:cubicBezTo>
                    <a:pt x="7" y="5"/>
                    <a:pt x="4" y="9"/>
                    <a:pt x="1" y="12"/>
                  </a:cubicBezTo>
                  <a:cubicBezTo>
                    <a:pt x="0" y="14"/>
                    <a:pt x="2" y="16"/>
                    <a:pt x="4" y="1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2" name="Freeform 1677"/>
            <p:cNvSpPr/>
            <p:nvPr/>
          </p:nvSpPr>
          <p:spPr bwMode="auto">
            <a:xfrm>
              <a:off x="1886" y="2717"/>
              <a:ext cx="6" cy="5"/>
            </a:xfrm>
            <a:custGeom>
              <a:avLst/>
              <a:gdLst>
                <a:gd name="T0" fmla="*/ 2 w 5"/>
                <a:gd name="T1" fmla="*/ 4 h 4"/>
                <a:gd name="T2" fmla="*/ 3 w 5"/>
                <a:gd name="T3" fmla="*/ 1 h 4"/>
                <a:gd name="T4" fmla="*/ 2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5" y="4"/>
                    <a:pt x="5" y="1"/>
                    <a:pt x="3" y="1"/>
                  </a:cubicBezTo>
                  <a:cubicBezTo>
                    <a:pt x="1" y="0"/>
                    <a:pt x="0" y="3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3" name="Freeform 1678"/>
            <p:cNvSpPr/>
            <p:nvPr/>
          </p:nvSpPr>
          <p:spPr bwMode="auto">
            <a:xfrm>
              <a:off x="1890" y="2626"/>
              <a:ext cx="6" cy="18"/>
            </a:xfrm>
            <a:custGeom>
              <a:avLst/>
              <a:gdLst>
                <a:gd name="T0" fmla="*/ 0 w 5"/>
                <a:gd name="T1" fmla="*/ 3 h 15"/>
                <a:gd name="T2" fmla="*/ 2 w 5"/>
                <a:gd name="T3" fmla="*/ 13 h 15"/>
                <a:gd name="T4" fmla="*/ 5 w 5"/>
                <a:gd name="T5" fmla="*/ 12 h 15"/>
                <a:gd name="T6" fmla="*/ 3 w 5"/>
                <a:gd name="T7" fmla="*/ 2 h 15"/>
                <a:gd name="T8" fmla="*/ 0 w 5"/>
                <a:gd name="T9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5">
                  <a:moveTo>
                    <a:pt x="0" y="3"/>
                  </a:moveTo>
                  <a:cubicBezTo>
                    <a:pt x="1" y="6"/>
                    <a:pt x="2" y="9"/>
                    <a:pt x="2" y="13"/>
                  </a:cubicBezTo>
                  <a:cubicBezTo>
                    <a:pt x="1" y="15"/>
                    <a:pt x="5" y="15"/>
                    <a:pt x="5" y="12"/>
                  </a:cubicBezTo>
                  <a:cubicBezTo>
                    <a:pt x="5" y="9"/>
                    <a:pt x="4" y="5"/>
                    <a:pt x="3" y="2"/>
                  </a:cubicBezTo>
                  <a:cubicBezTo>
                    <a:pt x="3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4" name="Freeform 1679"/>
            <p:cNvSpPr/>
            <p:nvPr/>
          </p:nvSpPr>
          <p:spPr bwMode="auto">
            <a:xfrm>
              <a:off x="1902" y="2636"/>
              <a:ext cx="6" cy="18"/>
            </a:xfrm>
            <a:custGeom>
              <a:avLst/>
              <a:gdLst>
                <a:gd name="T0" fmla="*/ 1 w 5"/>
                <a:gd name="T1" fmla="*/ 2 h 14"/>
                <a:gd name="T2" fmla="*/ 1 w 5"/>
                <a:gd name="T3" fmla="*/ 11 h 14"/>
                <a:gd name="T4" fmla="*/ 4 w 5"/>
                <a:gd name="T5" fmla="*/ 11 h 14"/>
                <a:gd name="T6" fmla="*/ 5 w 5"/>
                <a:gd name="T7" fmla="*/ 2 h 14"/>
                <a:gd name="T8" fmla="*/ 1 w 5"/>
                <a:gd name="T9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4">
                  <a:moveTo>
                    <a:pt x="1" y="2"/>
                  </a:moveTo>
                  <a:cubicBezTo>
                    <a:pt x="1" y="5"/>
                    <a:pt x="1" y="8"/>
                    <a:pt x="1" y="11"/>
                  </a:cubicBezTo>
                  <a:cubicBezTo>
                    <a:pt x="0" y="13"/>
                    <a:pt x="4" y="14"/>
                    <a:pt x="4" y="11"/>
                  </a:cubicBezTo>
                  <a:cubicBezTo>
                    <a:pt x="4" y="8"/>
                    <a:pt x="4" y="5"/>
                    <a:pt x="5" y="2"/>
                  </a:cubicBezTo>
                  <a:cubicBezTo>
                    <a:pt x="5" y="0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5" name="Freeform 1680"/>
            <p:cNvSpPr/>
            <p:nvPr/>
          </p:nvSpPr>
          <p:spPr bwMode="auto">
            <a:xfrm>
              <a:off x="2407" y="2732"/>
              <a:ext cx="6" cy="23"/>
            </a:xfrm>
            <a:custGeom>
              <a:avLst/>
              <a:gdLst>
                <a:gd name="T0" fmla="*/ 0 w 5"/>
                <a:gd name="T1" fmla="*/ 3 h 19"/>
                <a:gd name="T2" fmla="*/ 0 w 5"/>
                <a:gd name="T3" fmla="*/ 16 h 19"/>
                <a:gd name="T4" fmla="*/ 3 w 5"/>
                <a:gd name="T5" fmla="*/ 17 h 19"/>
                <a:gd name="T6" fmla="*/ 4 w 5"/>
                <a:gd name="T7" fmla="*/ 2 h 19"/>
                <a:gd name="T8" fmla="*/ 0 w 5"/>
                <a:gd name="T9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9">
                  <a:moveTo>
                    <a:pt x="0" y="3"/>
                  </a:moveTo>
                  <a:cubicBezTo>
                    <a:pt x="1" y="7"/>
                    <a:pt x="2" y="12"/>
                    <a:pt x="0" y="16"/>
                  </a:cubicBezTo>
                  <a:cubicBezTo>
                    <a:pt x="0" y="18"/>
                    <a:pt x="3" y="19"/>
                    <a:pt x="3" y="17"/>
                  </a:cubicBezTo>
                  <a:cubicBezTo>
                    <a:pt x="5" y="12"/>
                    <a:pt x="4" y="7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6" name="Freeform 1681"/>
            <p:cNvSpPr/>
            <p:nvPr/>
          </p:nvSpPr>
          <p:spPr bwMode="auto">
            <a:xfrm>
              <a:off x="2415" y="2727"/>
              <a:ext cx="6" cy="22"/>
            </a:xfrm>
            <a:custGeom>
              <a:avLst/>
              <a:gdLst>
                <a:gd name="T0" fmla="*/ 2 w 5"/>
                <a:gd name="T1" fmla="*/ 2 h 18"/>
                <a:gd name="T2" fmla="*/ 1 w 5"/>
                <a:gd name="T3" fmla="*/ 15 h 18"/>
                <a:gd name="T4" fmla="*/ 4 w 5"/>
                <a:gd name="T5" fmla="*/ 16 h 18"/>
                <a:gd name="T6" fmla="*/ 5 w 5"/>
                <a:gd name="T7" fmla="*/ 2 h 18"/>
                <a:gd name="T8" fmla="*/ 2 w 5"/>
                <a:gd name="T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8">
                  <a:moveTo>
                    <a:pt x="2" y="2"/>
                  </a:moveTo>
                  <a:cubicBezTo>
                    <a:pt x="2" y="7"/>
                    <a:pt x="2" y="11"/>
                    <a:pt x="1" y="15"/>
                  </a:cubicBezTo>
                  <a:cubicBezTo>
                    <a:pt x="0" y="17"/>
                    <a:pt x="3" y="18"/>
                    <a:pt x="4" y="16"/>
                  </a:cubicBezTo>
                  <a:cubicBezTo>
                    <a:pt x="5" y="11"/>
                    <a:pt x="5" y="7"/>
                    <a:pt x="5" y="2"/>
                  </a:cubicBezTo>
                  <a:cubicBezTo>
                    <a:pt x="5" y="0"/>
                    <a:pt x="2" y="0"/>
                    <a:pt x="2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7" name="Freeform 1682"/>
            <p:cNvSpPr/>
            <p:nvPr/>
          </p:nvSpPr>
          <p:spPr bwMode="auto">
            <a:xfrm>
              <a:off x="2426" y="2725"/>
              <a:ext cx="6" cy="15"/>
            </a:xfrm>
            <a:custGeom>
              <a:avLst/>
              <a:gdLst>
                <a:gd name="T0" fmla="*/ 0 w 5"/>
                <a:gd name="T1" fmla="*/ 2 h 12"/>
                <a:gd name="T2" fmla="*/ 1 w 5"/>
                <a:gd name="T3" fmla="*/ 10 h 12"/>
                <a:gd name="T4" fmla="*/ 5 w 5"/>
                <a:gd name="T5" fmla="*/ 9 h 12"/>
                <a:gd name="T6" fmla="*/ 3 w 5"/>
                <a:gd name="T7" fmla="*/ 2 h 12"/>
                <a:gd name="T8" fmla="*/ 2 w 5"/>
                <a:gd name="T9" fmla="*/ 1 h 12"/>
                <a:gd name="T10" fmla="*/ 0 w 5"/>
                <a:gd name="T11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2">
                  <a:moveTo>
                    <a:pt x="0" y="2"/>
                  </a:moveTo>
                  <a:cubicBezTo>
                    <a:pt x="0" y="5"/>
                    <a:pt x="1" y="7"/>
                    <a:pt x="1" y="10"/>
                  </a:cubicBezTo>
                  <a:cubicBezTo>
                    <a:pt x="2" y="12"/>
                    <a:pt x="5" y="11"/>
                    <a:pt x="5" y="9"/>
                  </a:cubicBezTo>
                  <a:cubicBezTo>
                    <a:pt x="4" y="7"/>
                    <a:pt x="4" y="4"/>
                    <a:pt x="3" y="2"/>
                  </a:cubicBezTo>
                  <a:cubicBezTo>
                    <a:pt x="3" y="1"/>
                    <a:pt x="2" y="0"/>
                    <a:pt x="2" y="1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8" name="Freeform 1683"/>
            <p:cNvSpPr/>
            <p:nvPr/>
          </p:nvSpPr>
          <p:spPr bwMode="auto">
            <a:xfrm>
              <a:off x="2435" y="2719"/>
              <a:ext cx="7" cy="20"/>
            </a:xfrm>
            <a:custGeom>
              <a:avLst/>
              <a:gdLst>
                <a:gd name="T0" fmla="*/ 0 w 6"/>
                <a:gd name="T1" fmla="*/ 3 h 16"/>
                <a:gd name="T2" fmla="*/ 2 w 6"/>
                <a:gd name="T3" fmla="*/ 14 h 16"/>
                <a:gd name="T4" fmla="*/ 5 w 6"/>
                <a:gd name="T5" fmla="*/ 13 h 16"/>
                <a:gd name="T6" fmla="*/ 3 w 6"/>
                <a:gd name="T7" fmla="*/ 2 h 16"/>
                <a:gd name="T8" fmla="*/ 0 w 6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6">
                  <a:moveTo>
                    <a:pt x="0" y="3"/>
                  </a:moveTo>
                  <a:cubicBezTo>
                    <a:pt x="1" y="6"/>
                    <a:pt x="1" y="10"/>
                    <a:pt x="2" y="14"/>
                  </a:cubicBezTo>
                  <a:cubicBezTo>
                    <a:pt x="3" y="16"/>
                    <a:pt x="6" y="15"/>
                    <a:pt x="5" y="13"/>
                  </a:cubicBezTo>
                  <a:cubicBezTo>
                    <a:pt x="4" y="10"/>
                    <a:pt x="4" y="6"/>
                    <a:pt x="3" y="2"/>
                  </a:cubicBezTo>
                  <a:cubicBezTo>
                    <a:pt x="3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9" name="Freeform 1684"/>
            <p:cNvSpPr/>
            <p:nvPr/>
          </p:nvSpPr>
          <p:spPr bwMode="auto">
            <a:xfrm>
              <a:off x="2438" y="2711"/>
              <a:ext cx="6" cy="5"/>
            </a:xfrm>
            <a:custGeom>
              <a:avLst/>
              <a:gdLst>
                <a:gd name="T0" fmla="*/ 2 w 5"/>
                <a:gd name="T1" fmla="*/ 4 h 4"/>
                <a:gd name="T2" fmla="*/ 3 w 5"/>
                <a:gd name="T3" fmla="*/ 1 h 4"/>
                <a:gd name="T4" fmla="*/ 2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4" y="4"/>
                    <a:pt x="5" y="1"/>
                    <a:pt x="3" y="1"/>
                  </a:cubicBezTo>
                  <a:cubicBezTo>
                    <a:pt x="1" y="0"/>
                    <a:pt x="0" y="3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0" name="Freeform 1685"/>
            <p:cNvSpPr/>
            <p:nvPr/>
          </p:nvSpPr>
          <p:spPr bwMode="auto">
            <a:xfrm>
              <a:off x="2407" y="2847"/>
              <a:ext cx="17" cy="37"/>
            </a:xfrm>
            <a:custGeom>
              <a:avLst/>
              <a:gdLst>
                <a:gd name="T0" fmla="*/ 4 w 14"/>
                <a:gd name="T1" fmla="*/ 28 h 30"/>
                <a:gd name="T2" fmla="*/ 13 w 14"/>
                <a:gd name="T3" fmla="*/ 2 h 30"/>
                <a:gd name="T4" fmla="*/ 10 w 14"/>
                <a:gd name="T5" fmla="*/ 3 h 30"/>
                <a:gd name="T6" fmla="*/ 1 w 14"/>
                <a:gd name="T7" fmla="*/ 27 h 30"/>
                <a:gd name="T8" fmla="*/ 4 w 14"/>
                <a:gd name="T9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0">
                  <a:moveTo>
                    <a:pt x="4" y="28"/>
                  </a:moveTo>
                  <a:cubicBezTo>
                    <a:pt x="8" y="20"/>
                    <a:pt x="14" y="12"/>
                    <a:pt x="13" y="2"/>
                  </a:cubicBezTo>
                  <a:cubicBezTo>
                    <a:pt x="13" y="0"/>
                    <a:pt x="10" y="1"/>
                    <a:pt x="10" y="3"/>
                  </a:cubicBezTo>
                  <a:cubicBezTo>
                    <a:pt x="10" y="12"/>
                    <a:pt x="5" y="19"/>
                    <a:pt x="1" y="27"/>
                  </a:cubicBezTo>
                  <a:cubicBezTo>
                    <a:pt x="0" y="29"/>
                    <a:pt x="3" y="30"/>
                    <a:pt x="4" y="2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1" name="Freeform 1686"/>
            <p:cNvSpPr/>
            <p:nvPr/>
          </p:nvSpPr>
          <p:spPr bwMode="auto">
            <a:xfrm>
              <a:off x="2419" y="2862"/>
              <a:ext cx="14" cy="23"/>
            </a:xfrm>
            <a:custGeom>
              <a:avLst/>
              <a:gdLst>
                <a:gd name="T0" fmla="*/ 4 w 12"/>
                <a:gd name="T1" fmla="*/ 17 h 19"/>
                <a:gd name="T2" fmla="*/ 12 w 12"/>
                <a:gd name="T3" fmla="*/ 3 h 19"/>
                <a:gd name="T4" fmla="*/ 8 w 12"/>
                <a:gd name="T5" fmla="*/ 2 h 19"/>
                <a:gd name="T6" fmla="*/ 1 w 12"/>
                <a:gd name="T7" fmla="*/ 15 h 19"/>
                <a:gd name="T8" fmla="*/ 4 w 12"/>
                <a:gd name="T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9">
                  <a:moveTo>
                    <a:pt x="4" y="17"/>
                  </a:moveTo>
                  <a:cubicBezTo>
                    <a:pt x="7" y="13"/>
                    <a:pt x="11" y="8"/>
                    <a:pt x="12" y="3"/>
                  </a:cubicBezTo>
                  <a:cubicBezTo>
                    <a:pt x="12" y="1"/>
                    <a:pt x="9" y="0"/>
                    <a:pt x="8" y="2"/>
                  </a:cubicBezTo>
                  <a:cubicBezTo>
                    <a:pt x="7" y="7"/>
                    <a:pt x="4" y="11"/>
                    <a:pt x="1" y="15"/>
                  </a:cubicBezTo>
                  <a:cubicBezTo>
                    <a:pt x="0" y="17"/>
                    <a:pt x="2" y="19"/>
                    <a:pt x="4" y="1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2" name="Freeform 1687"/>
            <p:cNvSpPr/>
            <p:nvPr/>
          </p:nvSpPr>
          <p:spPr bwMode="auto">
            <a:xfrm>
              <a:off x="2428" y="2867"/>
              <a:ext cx="19" cy="24"/>
            </a:xfrm>
            <a:custGeom>
              <a:avLst/>
              <a:gdLst>
                <a:gd name="T0" fmla="*/ 4 w 15"/>
                <a:gd name="T1" fmla="*/ 18 h 20"/>
                <a:gd name="T2" fmla="*/ 14 w 15"/>
                <a:gd name="T3" fmla="*/ 4 h 20"/>
                <a:gd name="T4" fmla="*/ 11 w 15"/>
                <a:gd name="T5" fmla="*/ 2 h 20"/>
                <a:gd name="T6" fmla="*/ 2 w 15"/>
                <a:gd name="T7" fmla="*/ 16 h 20"/>
                <a:gd name="T8" fmla="*/ 4 w 15"/>
                <a:gd name="T9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0">
                  <a:moveTo>
                    <a:pt x="4" y="18"/>
                  </a:moveTo>
                  <a:cubicBezTo>
                    <a:pt x="8" y="13"/>
                    <a:pt x="11" y="9"/>
                    <a:pt x="14" y="4"/>
                  </a:cubicBezTo>
                  <a:cubicBezTo>
                    <a:pt x="15" y="2"/>
                    <a:pt x="12" y="0"/>
                    <a:pt x="11" y="2"/>
                  </a:cubicBezTo>
                  <a:cubicBezTo>
                    <a:pt x="9" y="7"/>
                    <a:pt x="5" y="11"/>
                    <a:pt x="2" y="16"/>
                  </a:cubicBezTo>
                  <a:cubicBezTo>
                    <a:pt x="0" y="17"/>
                    <a:pt x="3" y="20"/>
                    <a:pt x="4" y="1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3" name="Freeform 1688"/>
            <p:cNvSpPr/>
            <p:nvPr/>
          </p:nvSpPr>
          <p:spPr bwMode="auto">
            <a:xfrm>
              <a:off x="2439" y="2875"/>
              <a:ext cx="16" cy="21"/>
            </a:xfrm>
            <a:custGeom>
              <a:avLst/>
              <a:gdLst>
                <a:gd name="T0" fmla="*/ 4 w 13"/>
                <a:gd name="T1" fmla="*/ 15 h 17"/>
                <a:gd name="T2" fmla="*/ 12 w 13"/>
                <a:gd name="T3" fmla="*/ 4 h 17"/>
                <a:gd name="T4" fmla="*/ 9 w 13"/>
                <a:gd name="T5" fmla="*/ 2 h 17"/>
                <a:gd name="T6" fmla="*/ 2 w 13"/>
                <a:gd name="T7" fmla="*/ 13 h 17"/>
                <a:gd name="T8" fmla="*/ 4 w 13"/>
                <a:gd name="T9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7">
                  <a:moveTo>
                    <a:pt x="4" y="15"/>
                  </a:moveTo>
                  <a:cubicBezTo>
                    <a:pt x="7" y="12"/>
                    <a:pt x="9" y="8"/>
                    <a:pt x="12" y="4"/>
                  </a:cubicBezTo>
                  <a:cubicBezTo>
                    <a:pt x="13" y="2"/>
                    <a:pt x="10" y="0"/>
                    <a:pt x="9" y="2"/>
                  </a:cubicBezTo>
                  <a:cubicBezTo>
                    <a:pt x="7" y="6"/>
                    <a:pt x="4" y="9"/>
                    <a:pt x="2" y="13"/>
                  </a:cubicBezTo>
                  <a:cubicBezTo>
                    <a:pt x="0" y="15"/>
                    <a:pt x="3" y="17"/>
                    <a:pt x="4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4" name="Freeform 1689"/>
            <p:cNvSpPr/>
            <p:nvPr/>
          </p:nvSpPr>
          <p:spPr bwMode="auto">
            <a:xfrm>
              <a:off x="2447" y="2891"/>
              <a:ext cx="12" cy="15"/>
            </a:xfrm>
            <a:custGeom>
              <a:avLst/>
              <a:gdLst>
                <a:gd name="T0" fmla="*/ 5 w 10"/>
                <a:gd name="T1" fmla="*/ 10 h 12"/>
                <a:gd name="T2" fmla="*/ 9 w 10"/>
                <a:gd name="T3" fmla="*/ 3 h 12"/>
                <a:gd name="T4" fmla="*/ 6 w 10"/>
                <a:gd name="T5" fmla="*/ 2 h 12"/>
                <a:gd name="T6" fmla="*/ 2 w 10"/>
                <a:gd name="T7" fmla="*/ 9 h 12"/>
                <a:gd name="T8" fmla="*/ 5 w 10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5" y="10"/>
                  </a:moveTo>
                  <a:cubicBezTo>
                    <a:pt x="6" y="8"/>
                    <a:pt x="8" y="6"/>
                    <a:pt x="9" y="3"/>
                  </a:cubicBezTo>
                  <a:cubicBezTo>
                    <a:pt x="10" y="2"/>
                    <a:pt x="7" y="0"/>
                    <a:pt x="6" y="2"/>
                  </a:cubicBezTo>
                  <a:cubicBezTo>
                    <a:pt x="5" y="4"/>
                    <a:pt x="3" y="7"/>
                    <a:pt x="2" y="9"/>
                  </a:cubicBezTo>
                  <a:cubicBezTo>
                    <a:pt x="0" y="11"/>
                    <a:pt x="3" y="12"/>
                    <a:pt x="5" y="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5" name="Freeform 1690"/>
            <p:cNvSpPr/>
            <p:nvPr/>
          </p:nvSpPr>
          <p:spPr bwMode="auto">
            <a:xfrm>
              <a:off x="2381" y="2978"/>
              <a:ext cx="11" cy="23"/>
            </a:xfrm>
            <a:custGeom>
              <a:avLst/>
              <a:gdLst>
                <a:gd name="T0" fmla="*/ 3 w 9"/>
                <a:gd name="T1" fmla="*/ 17 h 19"/>
                <a:gd name="T2" fmla="*/ 8 w 9"/>
                <a:gd name="T3" fmla="*/ 2 h 19"/>
                <a:gd name="T4" fmla="*/ 5 w 9"/>
                <a:gd name="T5" fmla="*/ 2 h 19"/>
                <a:gd name="T6" fmla="*/ 0 w 9"/>
                <a:gd name="T7" fmla="*/ 16 h 19"/>
                <a:gd name="T8" fmla="*/ 3 w 9"/>
                <a:gd name="T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9">
                  <a:moveTo>
                    <a:pt x="3" y="17"/>
                  </a:moveTo>
                  <a:cubicBezTo>
                    <a:pt x="5" y="13"/>
                    <a:pt x="7" y="8"/>
                    <a:pt x="8" y="2"/>
                  </a:cubicBezTo>
                  <a:cubicBezTo>
                    <a:pt x="9" y="0"/>
                    <a:pt x="5" y="0"/>
                    <a:pt x="5" y="2"/>
                  </a:cubicBezTo>
                  <a:cubicBezTo>
                    <a:pt x="4" y="7"/>
                    <a:pt x="2" y="11"/>
                    <a:pt x="0" y="16"/>
                  </a:cubicBezTo>
                  <a:cubicBezTo>
                    <a:pt x="0" y="18"/>
                    <a:pt x="3" y="19"/>
                    <a:pt x="3" y="1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6" name="Freeform 1691"/>
            <p:cNvSpPr/>
            <p:nvPr/>
          </p:nvSpPr>
          <p:spPr bwMode="auto">
            <a:xfrm>
              <a:off x="2383" y="3012"/>
              <a:ext cx="6" cy="6"/>
            </a:xfrm>
            <a:custGeom>
              <a:avLst/>
              <a:gdLst>
                <a:gd name="T0" fmla="*/ 3 w 5"/>
                <a:gd name="T1" fmla="*/ 4 h 5"/>
                <a:gd name="T2" fmla="*/ 3 w 5"/>
                <a:gd name="T3" fmla="*/ 1 h 5"/>
                <a:gd name="T4" fmla="*/ 3 w 5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5" y="5"/>
                    <a:pt x="5" y="1"/>
                    <a:pt x="3" y="1"/>
                  </a:cubicBezTo>
                  <a:cubicBezTo>
                    <a:pt x="1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7" name="Freeform 1692"/>
            <p:cNvSpPr/>
            <p:nvPr/>
          </p:nvSpPr>
          <p:spPr bwMode="auto">
            <a:xfrm>
              <a:off x="2387" y="3002"/>
              <a:ext cx="18" cy="32"/>
            </a:xfrm>
            <a:custGeom>
              <a:avLst/>
              <a:gdLst>
                <a:gd name="T0" fmla="*/ 3 w 15"/>
                <a:gd name="T1" fmla="*/ 15 h 26"/>
                <a:gd name="T2" fmla="*/ 5 w 15"/>
                <a:gd name="T3" fmla="*/ 3 h 26"/>
                <a:gd name="T4" fmla="*/ 1 w 15"/>
                <a:gd name="T5" fmla="*/ 3 h 26"/>
                <a:gd name="T6" fmla="*/ 1 w 15"/>
                <a:gd name="T7" fmla="*/ 14 h 26"/>
                <a:gd name="T8" fmla="*/ 5 w 15"/>
                <a:gd name="T9" fmla="*/ 15 h 26"/>
                <a:gd name="T10" fmla="*/ 8 w 15"/>
                <a:gd name="T11" fmla="*/ 11 h 26"/>
                <a:gd name="T12" fmla="*/ 5 w 15"/>
                <a:gd name="T13" fmla="*/ 10 h 26"/>
                <a:gd name="T14" fmla="*/ 6 w 15"/>
                <a:gd name="T15" fmla="*/ 20 h 26"/>
                <a:gd name="T16" fmla="*/ 8 w 15"/>
                <a:gd name="T17" fmla="*/ 22 h 26"/>
                <a:gd name="T18" fmla="*/ 12 w 15"/>
                <a:gd name="T19" fmla="*/ 20 h 26"/>
                <a:gd name="T20" fmla="*/ 10 w 15"/>
                <a:gd name="T21" fmla="*/ 19 h 26"/>
                <a:gd name="T22" fmla="*/ 11 w 15"/>
                <a:gd name="T23" fmla="*/ 24 h 26"/>
                <a:gd name="T24" fmla="*/ 15 w 15"/>
                <a:gd name="T25" fmla="*/ 24 h 26"/>
                <a:gd name="T26" fmla="*/ 13 w 15"/>
                <a:gd name="T27" fmla="*/ 18 h 26"/>
                <a:gd name="T28" fmla="*/ 11 w 15"/>
                <a:gd name="T29" fmla="*/ 17 h 26"/>
                <a:gd name="T30" fmla="*/ 7 w 15"/>
                <a:gd name="T31" fmla="*/ 18 h 26"/>
                <a:gd name="T32" fmla="*/ 9 w 15"/>
                <a:gd name="T33" fmla="*/ 19 h 26"/>
                <a:gd name="T34" fmla="*/ 8 w 15"/>
                <a:gd name="T35" fmla="*/ 9 h 26"/>
                <a:gd name="T36" fmla="*/ 5 w 15"/>
                <a:gd name="T37" fmla="*/ 9 h 26"/>
                <a:gd name="T38" fmla="*/ 2 w 15"/>
                <a:gd name="T39" fmla="*/ 13 h 26"/>
                <a:gd name="T40" fmla="*/ 5 w 15"/>
                <a:gd name="T41" fmla="*/ 14 h 26"/>
                <a:gd name="T42" fmla="*/ 5 w 15"/>
                <a:gd name="T43" fmla="*/ 2 h 26"/>
                <a:gd name="T44" fmla="*/ 2 w 15"/>
                <a:gd name="T45" fmla="*/ 2 h 26"/>
                <a:gd name="T46" fmla="*/ 0 w 15"/>
                <a:gd name="T47" fmla="*/ 14 h 26"/>
                <a:gd name="T48" fmla="*/ 3 w 15"/>
                <a:gd name="T49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" h="26">
                  <a:moveTo>
                    <a:pt x="3" y="15"/>
                  </a:moveTo>
                  <a:cubicBezTo>
                    <a:pt x="4" y="11"/>
                    <a:pt x="3" y="7"/>
                    <a:pt x="5" y="3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1" y="7"/>
                    <a:pt x="1" y="10"/>
                    <a:pt x="1" y="14"/>
                  </a:cubicBezTo>
                  <a:cubicBezTo>
                    <a:pt x="2" y="16"/>
                    <a:pt x="4" y="17"/>
                    <a:pt x="5" y="15"/>
                  </a:cubicBezTo>
                  <a:cubicBezTo>
                    <a:pt x="5" y="13"/>
                    <a:pt x="7" y="12"/>
                    <a:pt x="8" y="11"/>
                  </a:cubicBezTo>
                  <a:cubicBezTo>
                    <a:pt x="7" y="11"/>
                    <a:pt x="6" y="10"/>
                    <a:pt x="5" y="10"/>
                  </a:cubicBezTo>
                  <a:cubicBezTo>
                    <a:pt x="6" y="14"/>
                    <a:pt x="5" y="17"/>
                    <a:pt x="6" y="20"/>
                  </a:cubicBezTo>
                  <a:cubicBezTo>
                    <a:pt x="6" y="21"/>
                    <a:pt x="7" y="22"/>
                    <a:pt x="8" y="22"/>
                  </a:cubicBezTo>
                  <a:cubicBezTo>
                    <a:pt x="9" y="21"/>
                    <a:pt x="11" y="21"/>
                    <a:pt x="12" y="20"/>
                  </a:cubicBezTo>
                  <a:cubicBezTo>
                    <a:pt x="12" y="20"/>
                    <a:pt x="11" y="20"/>
                    <a:pt x="10" y="19"/>
                  </a:cubicBezTo>
                  <a:cubicBezTo>
                    <a:pt x="11" y="21"/>
                    <a:pt x="11" y="23"/>
                    <a:pt x="11" y="24"/>
                  </a:cubicBezTo>
                  <a:cubicBezTo>
                    <a:pt x="12" y="26"/>
                    <a:pt x="15" y="26"/>
                    <a:pt x="15" y="24"/>
                  </a:cubicBezTo>
                  <a:cubicBezTo>
                    <a:pt x="14" y="22"/>
                    <a:pt x="14" y="20"/>
                    <a:pt x="13" y="18"/>
                  </a:cubicBezTo>
                  <a:cubicBezTo>
                    <a:pt x="13" y="17"/>
                    <a:pt x="12" y="17"/>
                    <a:pt x="11" y="17"/>
                  </a:cubicBezTo>
                  <a:cubicBezTo>
                    <a:pt x="10" y="18"/>
                    <a:pt x="9" y="18"/>
                    <a:pt x="7" y="18"/>
                  </a:cubicBezTo>
                  <a:cubicBezTo>
                    <a:pt x="8" y="19"/>
                    <a:pt x="9" y="19"/>
                    <a:pt x="9" y="19"/>
                  </a:cubicBezTo>
                  <a:cubicBezTo>
                    <a:pt x="8" y="16"/>
                    <a:pt x="9" y="12"/>
                    <a:pt x="8" y="9"/>
                  </a:cubicBezTo>
                  <a:cubicBezTo>
                    <a:pt x="8" y="8"/>
                    <a:pt x="6" y="7"/>
                    <a:pt x="5" y="9"/>
                  </a:cubicBezTo>
                  <a:cubicBezTo>
                    <a:pt x="4" y="10"/>
                    <a:pt x="3" y="12"/>
                    <a:pt x="2" y="13"/>
                  </a:cubicBezTo>
                  <a:cubicBezTo>
                    <a:pt x="3" y="14"/>
                    <a:pt x="4" y="14"/>
                    <a:pt x="5" y="14"/>
                  </a:cubicBezTo>
                  <a:cubicBezTo>
                    <a:pt x="4" y="10"/>
                    <a:pt x="5" y="6"/>
                    <a:pt x="5" y="2"/>
                  </a:cubicBezTo>
                  <a:cubicBezTo>
                    <a:pt x="5" y="1"/>
                    <a:pt x="2" y="0"/>
                    <a:pt x="2" y="2"/>
                  </a:cubicBezTo>
                  <a:cubicBezTo>
                    <a:pt x="0" y="6"/>
                    <a:pt x="0" y="10"/>
                    <a:pt x="0" y="14"/>
                  </a:cubicBezTo>
                  <a:cubicBezTo>
                    <a:pt x="0" y="16"/>
                    <a:pt x="3" y="17"/>
                    <a:pt x="3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8" name="Freeform 1693"/>
            <p:cNvSpPr/>
            <p:nvPr/>
          </p:nvSpPr>
          <p:spPr bwMode="auto">
            <a:xfrm>
              <a:off x="2408" y="3035"/>
              <a:ext cx="9" cy="15"/>
            </a:xfrm>
            <a:custGeom>
              <a:avLst/>
              <a:gdLst>
                <a:gd name="T0" fmla="*/ 1 w 8"/>
                <a:gd name="T1" fmla="*/ 3 h 12"/>
                <a:gd name="T2" fmla="*/ 4 w 8"/>
                <a:gd name="T3" fmla="*/ 10 h 12"/>
                <a:gd name="T4" fmla="*/ 6 w 8"/>
                <a:gd name="T5" fmla="*/ 8 h 12"/>
                <a:gd name="T6" fmla="*/ 4 w 8"/>
                <a:gd name="T7" fmla="*/ 2 h 12"/>
                <a:gd name="T8" fmla="*/ 1 w 8"/>
                <a:gd name="T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1" y="3"/>
                  </a:moveTo>
                  <a:cubicBezTo>
                    <a:pt x="2" y="6"/>
                    <a:pt x="2" y="9"/>
                    <a:pt x="4" y="10"/>
                  </a:cubicBezTo>
                  <a:cubicBezTo>
                    <a:pt x="6" y="12"/>
                    <a:pt x="8" y="9"/>
                    <a:pt x="6" y="8"/>
                  </a:cubicBezTo>
                  <a:cubicBezTo>
                    <a:pt x="5" y="7"/>
                    <a:pt x="5" y="4"/>
                    <a:pt x="4" y="2"/>
                  </a:cubicBezTo>
                  <a:cubicBezTo>
                    <a:pt x="3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9" name="Freeform 1694"/>
            <p:cNvSpPr/>
            <p:nvPr/>
          </p:nvSpPr>
          <p:spPr bwMode="auto">
            <a:xfrm>
              <a:off x="2419" y="3039"/>
              <a:ext cx="5" cy="6"/>
            </a:xfrm>
            <a:custGeom>
              <a:avLst/>
              <a:gdLst>
                <a:gd name="T0" fmla="*/ 2 w 4"/>
                <a:gd name="T1" fmla="*/ 4 h 5"/>
                <a:gd name="T2" fmla="*/ 2 w 4"/>
                <a:gd name="T3" fmla="*/ 1 h 5"/>
                <a:gd name="T4" fmla="*/ 2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4"/>
                  </a:moveTo>
                  <a:cubicBezTo>
                    <a:pt x="4" y="5"/>
                    <a:pt x="4" y="1"/>
                    <a:pt x="2" y="1"/>
                  </a:cubicBezTo>
                  <a:cubicBezTo>
                    <a:pt x="0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0" name="Freeform 1695"/>
            <p:cNvSpPr/>
            <p:nvPr/>
          </p:nvSpPr>
          <p:spPr bwMode="auto">
            <a:xfrm>
              <a:off x="2430" y="3042"/>
              <a:ext cx="6" cy="5"/>
            </a:xfrm>
            <a:custGeom>
              <a:avLst/>
              <a:gdLst>
                <a:gd name="T0" fmla="*/ 2 w 5"/>
                <a:gd name="T1" fmla="*/ 4 h 4"/>
                <a:gd name="T2" fmla="*/ 3 w 5"/>
                <a:gd name="T3" fmla="*/ 1 h 4"/>
                <a:gd name="T4" fmla="*/ 2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4" y="4"/>
                    <a:pt x="5" y="1"/>
                    <a:pt x="3" y="1"/>
                  </a:cubicBezTo>
                  <a:cubicBezTo>
                    <a:pt x="1" y="0"/>
                    <a:pt x="0" y="3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1" name="Freeform 1696"/>
            <p:cNvSpPr/>
            <p:nvPr/>
          </p:nvSpPr>
          <p:spPr bwMode="auto">
            <a:xfrm>
              <a:off x="2450" y="3058"/>
              <a:ext cx="6" cy="19"/>
            </a:xfrm>
            <a:custGeom>
              <a:avLst/>
              <a:gdLst>
                <a:gd name="T0" fmla="*/ 0 w 5"/>
                <a:gd name="T1" fmla="*/ 3 h 15"/>
                <a:gd name="T2" fmla="*/ 1 w 5"/>
                <a:gd name="T3" fmla="*/ 9 h 15"/>
                <a:gd name="T4" fmla="*/ 1 w 5"/>
                <a:gd name="T5" fmla="*/ 13 h 15"/>
                <a:gd name="T6" fmla="*/ 4 w 5"/>
                <a:gd name="T7" fmla="*/ 12 h 15"/>
                <a:gd name="T8" fmla="*/ 4 w 5"/>
                <a:gd name="T9" fmla="*/ 8 h 15"/>
                <a:gd name="T10" fmla="*/ 3 w 5"/>
                <a:gd name="T11" fmla="*/ 2 h 15"/>
                <a:gd name="T12" fmla="*/ 0 w 5"/>
                <a:gd name="T13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5">
                  <a:moveTo>
                    <a:pt x="0" y="3"/>
                  </a:moveTo>
                  <a:cubicBezTo>
                    <a:pt x="0" y="5"/>
                    <a:pt x="1" y="7"/>
                    <a:pt x="1" y="9"/>
                  </a:cubicBezTo>
                  <a:cubicBezTo>
                    <a:pt x="1" y="10"/>
                    <a:pt x="0" y="12"/>
                    <a:pt x="1" y="13"/>
                  </a:cubicBezTo>
                  <a:cubicBezTo>
                    <a:pt x="2" y="15"/>
                    <a:pt x="5" y="14"/>
                    <a:pt x="4" y="12"/>
                  </a:cubicBezTo>
                  <a:cubicBezTo>
                    <a:pt x="4" y="11"/>
                    <a:pt x="4" y="9"/>
                    <a:pt x="4" y="8"/>
                  </a:cubicBezTo>
                  <a:cubicBezTo>
                    <a:pt x="4" y="6"/>
                    <a:pt x="4" y="4"/>
                    <a:pt x="3" y="2"/>
                  </a:cubicBezTo>
                  <a:cubicBezTo>
                    <a:pt x="3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2" name="Freeform 1697"/>
            <p:cNvSpPr/>
            <p:nvPr/>
          </p:nvSpPr>
          <p:spPr bwMode="auto">
            <a:xfrm>
              <a:off x="2463" y="3074"/>
              <a:ext cx="6" cy="20"/>
            </a:xfrm>
            <a:custGeom>
              <a:avLst/>
              <a:gdLst>
                <a:gd name="T0" fmla="*/ 0 w 5"/>
                <a:gd name="T1" fmla="*/ 2 h 16"/>
                <a:gd name="T2" fmla="*/ 1 w 5"/>
                <a:gd name="T3" fmla="*/ 14 h 16"/>
                <a:gd name="T4" fmla="*/ 4 w 5"/>
                <a:gd name="T5" fmla="*/ 13 h 16"/>
                <a:gd name="T6" fmla="*/ 4 w 5"/>
                <a:gd name="T7" fmla="*/ 2 h 16"/>
                <a:gd name="T8" fmla="*/ 0 w 5"/>
                <a:gd name="T9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6">
                  <a:moveTo>
                    <a:pt x="0" y="2"/>
                  </a:moveTo>
                  <a:cubicBezTo>
                    <a:pt x="1" y="6"/>
                    <a:pt x="0" y="10"/>
                    <a:pt x="1" y="14"/>
                  </a:cubicBezTo>
                  <a:cubicBezTo>
                    <a:pt x="2" y="16"/>
                    <a:pt x="5" y="15"/>
                    <a:pt x="4" y="13"/>
                  </a:cubicBezTo>
                  <a:cubicBezTo>
                    <a:pt x="3" y="10"/>
                    <a:pt x="4" y="6"/>
                    <a:pt x="4" y="2"/>
                  </a:cubicBezTo>
                  <a:cubicBezTo>
                    <a:pt x="3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3" name="Freeform 1698"/>
            <p:cNvSpPr/>
            <p:nvPr/>
          </p:nvSpPr>
          <p:spPr bwMode="auto">
            <a:xfrm>
              <a:off x="2469" y="3080"/>
              <a:ext cx="6" cy="5"/>
            </a:xfrm>
            <a:custGeom>
              <a:avLst/>
              <a:gdLst>
                <a:gd name="T0" fmla="*/ 3 w 5"/>
                <a:gd name="T1" fmla="*/ 3 h 4"/>
                <a:gd name="T2" fmla="*/ 3 w 5"/>
                <a:gd name="T3" fmla="*/ 0 h 4"/>
                <a:gd name="T4" fmla="*/ 3 w 5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3"/>
                  </a:moveTo>
                  <a:cubicBezTo>
                    <a:pt x="5" y="4"/>
                    <a:pt x="5" y="1"/>
                    <a:pt x="3" y="0"/>
                  </a:cubicBezTo>
                  <a:cubicBezTo>
                    <a:pt x="1" y="0"/>
                    <a:pt x="0" y="3"/>
                    <a:pt x="3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4" name="Freeform 1699"/>
            <p:cNvSpPr/>
            <p:nvPr/>
          </p:nvSpPr>
          <p:spPr bwMode="auto">
            <a:xfrm>
              <a:off x="2481" y="3094"/>
              <a:ext cx="6" cy="5"/>
            </a:xfrm>
            <a:custGeom>
              <a:avLst/>
              <a:gdLst>
                <a:gd name="T0" fmla="*/ 2 w 5"/>
                <a:gd name="T1" fmla="*/ 4 h 4"/>
                <a:gd name="T2" fmla="*/ 3 w 5"/>
                <a:gd name="T3" fmla="*/ 1 h 4"/>
                <a:gd name="T4" fmla="*/ 2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4" y="4"/>
                    <a:pt x="5" y="1"/>
                    <a:pt x="3" y="1"/>
                  </a:cubicBezTo>
                  <a:cubicBezTo>
                    <a:pt x="1" y="0"/>
                    <a:pt x="0" y="3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5" name="Freeform 1700"/>
            <p:cNvSpPr/>
            <p:nvPr/>
          </p:nvSpPr>
          <p:spPr bwMode="auto">
            <a:xfrm>
              <a:off x="2592" y="3190"/>
              <a:ext cx="7" cy="13"/>
            </a:xfrm>
            <a:custGeom>
              <a:avLst/>
              <a:gdLst>
                <a:gd name="T0" fmla="*/ 3 w 6"/>
                <a:gd name="T1" fmla="*/ 2 h 11"/>
                <a:gd name="T2" fmla="*/ 1 w 6"/>
                <a:gd name="T3" fmla="*/ 8 h 11"/>
                <a:gd name="T4" fmla="*/ 4 w 6"/>
                <a:gd name="T5" fmla="*/ 9 h 11"/>
                <a:gd name="T6" fmla="*/ 5 w 6"/>
                <a:gd name="T7" fmla="*/ 4 h 11"/>
                <a:gd name="T8" fmla="*/ 3 w 6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3" y="2"/>
                  </a:moveTo>
                  <a:cubicBezTo>
                    <a:pt x="2" y="4"/>
                    <a:pt x="1" y="6"/>
                    <a:pt x="1" y="8"/>
                  </a:cubicBezTo>
                  <a:cubicBezTo>
                    <a:pt x="0" y="10"/>
                    <a:pt x="3" y="11"/>
                    <a:pt x="4" y="9"/>
                  </a:cubicBezTo>
                  <a:cubicBezTo>
                    <a:pt x="4" y="7"/>
                    <a:pt x="5" y="5"/>
                    <a:pt x="5" y="4"/>
                  </a:cubicBezTo>
                  <a:cubicBezTo>
                    <a:pt x="6" y="2"/>
                    <a:pt x="4" y="0"/>
                    <a:pt x="3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6" name="Freeform 1701"/>
            <p:cNvSpPr/>
            <p:nvPr/>
          </p:nvSpPr>
          <p:spPr bwMode="auto">
            <a:xfrm>
              <a:off x="2599" y="3186"/>
              <a:ext cx="6" cy="19"/>
            </a:xfrm>
            <a:custGeom>
              <a:avLst/>
              <a:gdLst>
                <a:gd name="T0" fmla="*/ 2 w 5"/>
                <a:gd name="T1" fmla="*/ 2 h 15"/>
                <a:gd name="T2" fmla="*/ 1 w 5"/>
                <a:gd name="T3" fmla="*/ 13 h 15"/>
                <a:gd name="T4" fmla="*/ 5 w 5"/>
                <a:gd name="T5" fmla="*/ 11 h 15"/>
                <a:gd name="T6" fmla="*/ 5 w 5"/>
                <a:gd name="T7" fmla="*/ 3 h 15"/>
                <a:gd name="T8" fmla="*/ 2 w 5"/>
                <a:gd name="T9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5">
                  <a:moveTo>
                    <a:pt x="2" y="2"/>
                  </a:moveTo>
                  <a:cubicBezTo>
                    <a:pt x="1" y="5"/>
                    <a:pt x="0" y="9"/>
                    <a:pt x="1" y="13"/>
                  </a:cubicBezTo>
                  <a:cubicBezTo>
                    <a:pt x="2" y="15"/>
                    <a:pt x="5" y="14"/>
                    <a:pt x="5" y="11"/>
                  </a:cubicBezTo>
                  <a:cubicBezTo>
                    <a:pt x="4" y="9"/>
                    <a:pt x="5" y="6"/>
                    <a:pt x="5" y="3"/>
                  </a:cubicBezTo>
                  <a:cubicBezTo>
                    <a:pt x="5" y="1"/>
                    <a:pt x="2" y="0"/>
                    <a:pt x="2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7" name="Freeform 1702"/>
            <p:cNvSpPr/>
            <p:nvPr/>
          </p:nvSpPr>
          <p:spPr bwMode="auto">
            <a:xfrm>
              <a:off x="2606" y="3173"/>
              <a:ext cx="6" cy="5"/>
            </a:xfrm>
            <a:custGeom>
              <a:avLst/>
              <a:gdLst>
                <a:gd name="T0" fmla="*/ 3 w 5"/>
                <a:gd name="T1" fmla="*/ 4 h 4"/>
                <a:gd name="T2" fmla="*/ 3 w 5"/>
                <a:gd name="T3" fmla="*/ 0 h 4"/>
                <a:gd name="T4" fmla="*/ 3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5" y="4"/>
                    <a:pt x="5" y="1"/>
                    <a:pt x="3" y="0"/>
                  </a:cubicBezTo>
                  <a:cubicBezTo>
                    <a:pt x="1" y="0"/>
                    <a:pt x="0" y="3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8" name="Freeform 1703"/>
            <p:cNvSpPr/>
            <p:nvPr/>
          </p:nvSpPr>
          <p:spPr bwMode="auto">
            <a:xfrm>
              <a:off x="2610" y="3168"/>
              <a:ext cx="6" cy="5"/>
            </a:xfrm>
            <a:custGeom>
              <a:avLst/>
              <a:gdLst>
                <a:gd name="T0" fmla="*/ 2 w 5"/>
                <a:gd name="T1" fmla="*/ 4 h 4"/>
                <a:gd name="T2" fmla="*/ 2 w 5"/>
                <a:gd name="T3" fmla="*/ 1 h 4"/>
                <a:gd name="T4" fmla="*/ 2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4" y="4"/>
                    <a:pt x="5" y="1"/>
                    <a:pt x="2" y="1"/>
                  </a:cubicBezTo>
                  <a:cubicBezTo>
                    <a:pt x="0" y="0"/>
                    <a:pt x="0" y="3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9" name="Freeform 1704"/>
            <p:cNvSpPr/>
            <p:nvPr/>
          </p:nvSpPr>
          <p:spPr bwMode="auto">
            <a:xfrm>
              <a:off x="2606" y="3170"/>
              <a:ext cx="10" cy="27"/>
            </a:xfrm>
            <a:custGeom>
              <a:avLst/>
              <a:gdLst>
                <a:gd name="T0" fmla="*/ 4 w 8"/>
                <a:gd name="T1" fmla="*/ 2 h 22"/>
                <a:gd name="T2" fmla="*/ 1 w 8"/>
                <a:gd name="T3" fmla="*/ 18 h 22"/>
                <a:gd name="T4" fmla="*/ 4 w 8"/>
                <a:gd name="T5" fmla="*/ 20 h 22"/>
                <a:gd name="T6" fmla="*/ 8 w 8"/>
                <a:gd name="T7" fmla="*/ 2 h 22"/>
                <a:gd name="T8" fmla="*/ 4 w 8"/>
                <a:gd name="T9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2">
                  <a:moveTo>
                    <a:pt x="4" y="2"/>
                  </a:moveTo>
                  <a:cubicBezTo>
                    <a:pt x="4" y="8"/>
                    <a:pt x="4" y="13"/>
                    <a:pt x="1" y="18"/>
                  </a:cubicBezTo>
                  <a:cubicBezTo>
                    <a:pt x="0" y="20"/>
                    <a:pt x="3" y="22"/>
                    <a:pt x="4" y="20"/>
                  </a:cubicBezTo>
                  <a:cubicBezTo>
                    <a:pt x="7" y="14"/>
                    <a:pt x="7" y="8"/>
                    <a:pt x="8" y="2"/>
                  </a:cubicBezTo>
                  <a:cubicBezTo>
                    <a:pt x="8" y="0"/>
                    <a:pt x="4" y="0"/>
                    <a:pt x="4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0" name="Freeform 1705"/>
            <p:cNvSpPr/>
            <p:nvPr/>
          </p:nvSpPr>
          <p:spPr bwMode="auto">
            <a:xfrm>
              <a:off x="2627" y="3156"/>
              <a:ext cx="10" cy="22"/>
            </a:xfrm>
            <a:custGeom>
              <a:avLst/>
              <a:gdLst>
                <a:gd name="T0" fmla="*/ 0 w 8"/>
                <a:gd name="T1" fmla="*/ 3 h 18"/>
                <a:gd name="T2" fmla="*/ 1 w 8"/>
                <a:gd name="T3" fmla="*/ 9 h 18"/>
                <a:gd name="T4" fmla="*/ 2 w 8"/>
                <a:gd name="T5" fmla="*/ 12 h 18"/>
                <a:gd name="T6" fmla="*/ 2 w 8"/>
                <a:gd name="T7" fmla="*/ 14 h 18"/>
                <a:gd name="T8" fmla="*/ 2 w 8"/>
                <a:gd name="T9" fmla="*/ 14 h 18"/>
                <a:gd name="T10" fmla="*/ 3 w 8"/>
                <a:gd name="T11" fmla="*/ 18 h 18"/>
                <a:gd name="T12" fmla="*/ 3 w 8"/>
                <a:gd name="T13" fmla="*/ 2 h 18"/>
                <a:gd name="T14" fmla="*/ 0 w 8"/>
                <a:gd name="T15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8">
                  <a:moveTo>
                    <a:pt x="0" y="3"/>
                  </a:moveTo>
                  <a:cubicBezTo>
                    <a:pt x="0" y="5"/>
                    <a:pt x="1" y="7"/>
                    <a:pt x="1" y="9"/>
                  </a:cubicBezTo>
                  <a:cubicBezTo>
                    <a:pt x="1" y="10"/>
                    <a:pt x="1" y="11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5"/>
                    <a:pt x="1" y="14"/>
                    <a:pt x="2" y="14"/>
                  </a:cubicBezTo>
                  <a:cubicBezTo>
                    <a:pt x="0" y="15"/>
                    <a:pt x="1" y="18"/>
                    <a:pt x="3" y="18"/>
                  </a:cubicBezTo>
                  <a:cubicBezTo>
                    <a:pt x="8" y="17"/>
                    <a:pt x="4" y="5"/>
                    <a:pt x="3" y="2"/>
                  </a:cubicBezTo>
                  <a:cubicBezTo>
                    <a:pt x="3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1" name="Freeform 1706"/>
            <p:cNvSpPr/>
            <p:nvPr/>
          </p:nvSpPr>
          <p:spPr bwMode="auto">
            <a:xfrm>
              <a:off x="2638" y="3158"/>
              <a:ext cx="7" cy="16"/>
            </a:xfrm>
            <a:custGeom>
              <a:avLst/>
              <a:gdLst>
                <a:gd name="T0" fmla="*/ 1 w 6"/>
                <a:gd name="T1" fmla="*/ 2 h 13"/>
                <a:gd name="T2" fmla="*/ 4 w 6"/>
                <a:gd name="T3" fmla="*/ 12 h 13"/>
                <a:gd name="T4" fmla="*/ 4 w 6"/>
                <a:gd name="T5" fmla="*/ 9 h 13"/>
                <a:gd name="T6" fmla="*/ 4 w 6"/>
                <a:gd name="T7" fmla="*/ 8 h 13"/>
                <a:gd name="T8" fmla="*/ 4 w 6"/>
                <a:gd name="T9" fmla="*/ 6 h 13"/>
                <a:gd name="T10" fmla="*/ 4 w 6"/>
                <a:gd name="T11" fmla="*/ 2 h 13"/>
                <a:gd name="T12" fmla="*/ 1 w 6"/>
                <a:gd name="T13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3">
                  <a:moveTo>
                    <a:pt x="1" y="2"/>
                  </a:moveTo>
                  <a:cubicBezTo>
                    <a:pt x="1" y="5"/>
                    <a:pt x="0" y="10"/>
                    <a:pt x="4" y="12"/>
                  </a:cubicBezTo>
                  <a:cubicBezTo>
                    <a:pt x="6" y="13"/>
                    <a:pt x="6" y="9"/>
                    <a:pt x="4" y="9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5"/>
                    <a:pt x="4" y="3"/>
                    <a:pt x="4" y="2"/>
                  </a:cubicBezTo>
                  <a:cubicBezTo>
                    <a:pt x="5" y="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2" name="Freeform 1707"/>
            <p:cNvSpPr/>
            <p:nvPr/>
          </p:nvSpPr>
          <p:spPr bwMode="auto">
            <a:xfrm>
              <a:off x="2650" y="3149"/>
              <a:ext cx="6" cy="6"/>
            </a:xfrm>
            <a:custGeom>
              <a:avLst/>
              <a:gdLst>
                <a:gd name="T0" fmla="*/ 2 w 5"/>
                <a:gd name="T1" fmla="*/ 4 h 5"/>
                <a:gd name="T2" fmla="*/ 3 w 5"/>
                <a:gd name="T3" fmla="*/ 1 h 5"/>
                <a:gd name="T4" fmla="*/ 2 w 5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4"/>
                  </a:moveTo>
                  <a:cubicBezTo>
                    <a:pt x="4" y="5"/>
                    <a:pt x="5" y="1"/>
                    <a:pt x="3" y="1"/>
                  </a:cubicBezTo>
                  <a:cubicBezTo>
                    <a:pt x="1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3" name="Freeform 1708"/>
            <p:cNvSpPr/>
            <p:nvPr/>
          </p:nvSpPr>
          <p:spPr bwMode="auto">
            <a:xfrm>
              <a:off x="2661" y="3142"/>
              <a:ext cx="6" cy="5"/>
            </a:xfrm>
            <a:custGeom>
              <a:avLst/>
              <a:gdLst>
                <a:gd name="T0" fmla="*/ 3 w 5"/>
                <a:gd name="T1" fmla="*/ 3 h 4"/>
                <a:gd name="T2" fmla="*/ 3 w 5"/>
                <a:gd name="T3" fmla="*/ 0 h 4"/>
                <a:gd name="T4" fmla="*/ 3 w 5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3"/>
                  </a:moveTo>
                  <a:cubicBezTo>
                    <a:pt x="5" y="4"/>
                    <a:pt x="5" y="1"/>
                    <a:pt x="3" y="0"/>
                  </a:cubicBezTo>
                  <a:cubicBezTo>
                    <a:pt x="1" y="0"/>
                    <a:pt x="0" y="3"/>
                    <a:pt x="3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4" name="Freeform 1709"/>
            <p:cNvSpPr/>
            <p:nvPr/>
          </p:nvSpPr>
          <p:spPr bwMode="auto">
            <a:xfrm>
              <a:off x="2671" y="3146"/>
              <a:ext cx="7" cy="16"/>
            </a:xfrm>
            <a:custGeom>
              <a:avLst/>
              <a:gdLst>
                <a:gd name="T0" fmla="*/ 1 w 6"/>
                <a:gd name="T1" fmla="*/ 3 h 13"/>
                <a:gd name="T2" fmla="*/ 2 w 6"/>
                <a:gd name="T3" fmla="*/ 11 h 13"/>
                <a:gd name="T4" fmla="*/ 5 w 6"/>
                <a:gd name="T5" fmla="*/ 11 h 13"/>
                <a:gd name="T6" fmla="*/ 4 w 6"/>
                <a:gd name="T7" fmla="*/ 2 h 13"/>
                <a:gd name="T8" fmla="*/ 1 w 6"/>
                <a:gd name="T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3">
                  <a:moveTo>
                    <a:pt x="1" y="3"/>
                  </a:moveTo>
                  <a:cubicBezTo>
                    <a:pt x="1" y="5"/>
                    <a:pt x="2" y="8"/>
                    <a:pt x="2" y="11"/>
                  </a:cubicBezTo>
                  <a:cubicBezTo>
                    <a:pt x="2" y="13"/>
                    <a:pt x="6" y="13"/>
                    <a:pt x="5" y="11"/>
                  </a:cubicBezTo>
                  <a:cubicBezTo>
                    <a:pt x="5" y="8"/>
                    <a:pt x="4" y="5"/>
                    <a:pt x="4" y="2"/>
                  </a:cubicBezTo>
                  <a:cubicBezTo>
                    <a:pt x="3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5" name="Freeform 1710"/>
            <p:cNvSpPr/>
            <p:nvPr/>
          </p:nvSpPr>
          <p:spPr bwMode="auto">
            <a:xfrm>
              <a:off x="2688" y="3133"/>
              <a:ext cx="6" cy="5"/>
            </a:xfrm>
            <a:custGeom>
              <a:avLst/>
              <a:gdLst>
                <a:gd name="T0" fmla="*/ 2 w 5"/>
                <a:gd name="T1" fmla="*/ 3 h 4"/>
                <a:gd name="T2" fmla="*/ 3 w 5"/>
                <a:gd name="T3" fmla="*/ 0 h 4"/>
                <a:gd name="T4" fmla="*/ 2 w 5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3"/>
                  </a:moveTo>
                  <a:cubicBezTo>
                    <a:pt x="4" y="4"/>
                    <a:pt x="5" y="0"/>
                    <a:pt x="3" y="0"/>
                  </a:cubicBezTo>
                  <a:cubicBezTo>
                    <a:pt x="1" y="0"/>
                    <a:pt x="0" y="3"/>
                    <a:pt x="2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6" name="Freeform 1711"/>
            <p:cNvSpPr/>
            <p:nvPr/>
          </p:nvSpPr>
          <p:spPr bwMode="auto">
            <a:xfrm>
              <a:off x="2650" y="3152"/>
              <a:ext cx="10" cy="20"/>
            </a:xfrm>
            <a:custGeom>
              <a:avLst/>
              <a:gdLst>
                <a:gd name="T0" fmla="*/ 2 w 8"/>
                <a:gd name="T1" fmla="*/ 3 h 16"/>
                <a:gd name="T2" fmla="*/ 2 w 8"/>
                <a:gd name="T3" fmla="*/ 12 h 16"/>
                <a:gd name="T4" fmla="*/ 3 w 8"/>
                <a:gd name="T5" fmla="*/ 15 h 16"/>
                <a:gd name="T6" fmla="*/ 5 w 8"/>
                <a:gd name="T7" fmla="*/ 3 h 16"/>
                <a:gd name="T8" fmla="*/ 2 w 8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6">
                  <a:moveTo>
                    <a:pt x="2" y="3"/>
                  </a:moveTo>
                  <a:cubicBezTo>
                    <a:pt x="2" y="6"/>
                    <a:pt x="4" y="10"/>
                    <a:pt x="2" y="12"/>
                  </a:cubicBezTo>
                  <a:cubicBezTo>
                    <a:pt x="0" y="13"/>
                    <a:pt x="2" y="16"/>
                    <a:pt x="3" y="15"/>
                  </a:cubicBezTo>
                  <a:cubicBezTo>
                    <a:pt x="8" y="12"/>
                    <a:pt x="5" y="6"/>
                    <a:pt x="5" y="3"/>
                  </a:cubicBezTo>
                  <a:cubicBezTo>
                    <a:pt x="4" y="0"/>
                    <a:pt x="1" y="1"/>
                    <a:pt x="2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7" name="Freeform 1712"/>
            <p:cNvSpPr/>
            <p:nvPr/>
          </p:nvSpPr>
          <p:spPr bwMode="auto">
            <a:xfrm>
              <a:off x="2662" y="3147"/>
              <a:ext cx="9" cy="20"/>
            </a:xfrm>
            <a:custGeom>
              <a:avLst/>
              <a:gdLst>
                <a:gd name="T0" fmla="*/ 2 w 7"/>
                <a:gd name="T1" fmla="*/ 3 h 16"/>
                <a:gd name="T2" fmla="*/ 2 w 7"/>
                <a:gd name="T3" fmla="*/ 12 h 16"/>
                <a:gd name="T4" fmla="*/ 4 w 7"/>
                <a:gd name="T5" fmla="*/ 15 h 16"/>
                <a:gd name="T6" fmla="*/ 6 w 7"/>
                <a:gd name="T7" fmla="*/ 2 h 16"/>
                <a:gd name="T8" fmla="*/ 2 w 7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6">
                  <a:moveTo>
                    <a:pt x="2" y="3"/>
                  </a:moveTo>
                  <a:cubicBezTo>
                    <a:pt x="3" y="5"/>
                    <a:pt x="4" y="10"/>
                    <a:pt x="2" y="12"/>
                  </a:cubicBezTo>
                  <a:cubicBezTo>
                    <a:pt x="0" y="14"/>
                    <a:pt x="3" y="16"/>
                    <a:pt x="4" y="15"/>
                  </a:cubicBezTo>
                  <a:cubicBezTo>
                    <a:pt x="7" y="11"/>
                    <a:pt x="6" y="6"/>
                    <a:pt x="6" y="2"/>
                  </a:cubicBezTo>
                  <a:cubicBezTo>
                    <a:pt x="5" y="0"/>
                    <a:pt x="2" y="1"/>
                    <a:pt x="2" y="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8" name="Freeform 1713"/>
            <p:cNvSpPr/>
            <p:nvPr/>
          </p:nvSpPr>
          <p:spPr bwMode="auto">
            <a:xfrm>
              <a:off x="2679" y="3133"/>
              <a:ext cx="9" cy="29"/>
            </a:xfrm>
            <a:custGeom>
              <a:avLst/>
              <a:gdLst>
                <a:gd name="T0" fmla="*/ 4 w 7"/>
                <a:gd name="T1" fmla="*/ 2 h 24"/>
                <a:gd name="T2" fmla="*/ 1 w 7"/>
                <a:gd name="T3" fmla="*/ 20 h 24"/>
                <a:gd name="T4" fmla="*/ 4 w 7"/>
                <a:gd name="T5" fmla="*/ 22 h 24"/>
                <a:gd name="T6" fmla="*/ 7 w 7"/>
                <a:gd name="T7" fmla="*/ 2 h 24"/>
                <a:gd name="T8" fmla="*/ 4 w 7"/>
                <a:gd name="T9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4">
                  <a:moveTo>
                    <a:pt x="4" y="2"/>
                  </a:moveTo>
                  <a:cubicBezTo>
                    <a:pt x="4" y="8"/>
                    <a:pt x="3" y="15"/>
                    <a:pt x="1" y="20"/>
                  </a:cubicBezTo>
                  <a:cubicBezTo>
                    <a:pt x="0" y="22"/>
                    <a:pt x="3" y="24"/>
                    <a:pt x="4" y="22"/>
                  </a:cubicBezTo>
                  <a:cubicBezTo>
                    <a:pt x="7" y="16"/>
                    <a:pt x="7" y="9"/>
                    <a:pt x="7" y="2"/>
                  </a:cubicBezTo>
                  <a:cubicBezTo>
                    <a:pt x="7" y="0"/>
                    <a:pt x="4" y="0"/>
                    <a:pt x="4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9" name="Freeform 1714"/>
            <p:cNvSpPr/>
            <p:nvPr/>
          </p:nvSpPr>
          <p:spPr bwMode="auto">
            <a:xfrm>
              <a:off x="2695" y="3135"/>
              <a:ext cx="8" cy="25"/>
            </a:xfrm>
            <a:custGeom>
              <a:avLst/>
              <a:gdLst>
                <a:gd name="T0" fmla="*/ 2 w 6"/>
                <a:gd name="T1" fmla="*/ 2 h 20"/>
                <a:gd name="T2" fmla="*/ 0 w 6"/>
                <a:gd name="T3" fmla="*/ 18 h 20"/>
                <a:gd name="T4" fmla="*/ 3 w 6"/>
                <a:gd name="T5" fmla="*/ 18 h 20"/>
                <a:gd name="T6" fmla="*/ 5 w 6"/>
                <a:gd name="T7" fmla="*/ 3 h 20"/>
                <a:gd name="T8" fmla="*/ 2 w 6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0">
                  <a:moveTo>
                    <a:pt x="2" y="2"/>
                  </a:moveTo>
                  <a:cubicBezTo>
                    <a:pt x="1" y="7"/>
                    <a:pt x="0" y="13"/>
                    <a:pt x="0" y="18"/>
                  </a:cubicBezTo>
                  <a:cubicBezTo>
                    <a:pt x="0" y="20"/>
                    <a:pt x="3" y="20"/>
                    <a:pt x="3" y="18"/>
                  </a:cubicBezTo>
                  <a:cubicBezTo>
                    <a:pt x="3" y="13"/>
                    <a:pt x="4" y="8"/>
                    <a:pt x="5" y="3"/>
                  </a:cubicBezTo>
                  <a:cubicBezTo>
                    <a:pt x="6" y="1"/>
                    <a:pt x="2" y="0"/>
                    <a:pt x="2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0" name="Freeform 1715"/>
            <p:cNvSpPr/>
            <p:nvPr/>
          </p:nvSpPr>
          <p:spPr bwMode="auto">
            <a:xfrm>
              <a:off x="2712" y="3147"/>
              <a:ext cx="10" cy="17"/>
            </a:xfrm>
            <a:custGeom>
              <a:avLst/>
              <a:gdLst>
                <a:gd name="T0" fmla="*/ 1 w 8"/>
                <a:gd name="T1" fmla="*/ 4 h 14"/>
                <a:gd name="T2" fmla="*/ 3 w 8"/>
                <a:gd name="T3" fmla="*/ 11 h 14"/>
                <a:gd name="T4" fmla="*/ 6 w 8"/>
                <a:gd name="T5" fmla="*/ 13 h 14"/>
                <a:gd name="T6" fmla="*/ 4 w 8"/>
                <a:gd name="T7" fmla="*/ 2 h 14"/>
                <a:gd name="T8" fmla="*/ 1 w 8"/>
                <a:gd name="T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">
                  <a:moveTo>
                    <a:pt x="1" y="4"/>
                  </a:moveTo>
                  <a:cubicBezTo>
                    <a:pt x="3" y="6"/>
                    <a:pt x="4" y="8"/>
                    <a:pt x="3" y="11"/>
                  </a:cubicBezTo>
                  <a:cubicBezTo>
                    <a:pt x="1" y="13"/>
                    <a:pt x="4" y="14"/>
                    <a:pt x="6" y="13"/>
                  </a:cubicBezTo>
                  <a:cubicBezTo>
                    <a:pt x="8" y="9"/>
                    <a:pt x="6" y="5"/>
                    <a:pt x="4" y="2"/>
                  </a:cubicBezTo>
                  <a:cubicBezTo>
                    <a:pt x="2" y="0"/>
                    <a:pt x="0" y="2"/>
                    <a:pt x="1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1" name="Freeform 1716"/>
            <p:cNvSpPr/>
            <p:nvPr/>
          </p:nvSpPr>
          <p:spPr bwMode="auto">
            <a:xfrm>
              <a:off x="2731" y="3153"/>
              <a:ext cx="5" cy="5"/>
            </a:xfrm>
            <a:custGeom>
              <a:avLst/>
              <a:gdLst>
                <a:gd name="T0" fmla="*/ 2 w 4"/>
                <a:gd name="T1" fmla="*/ 4 h 4"/>
                <a:gd name="T2" fmla="*/ 2 w 4"/>
                <a:gd name="T3" fmla="*/ 1 h 4"/>
                <a:gd name="T4" fmla="*/ 2 w 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4" y="4"/>
                    <a:pt x="4" y="1"/>
                    <a:pt x="2" y="1"/>
                  </a:cubicBezTo>
                  <a:cubicBezTo>
                    <a:pt x="0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2" name="Freeform 1717"/>
            <p:cNvSpPr/>
            <p:nvPr/>
          </p:nvSpPr>
          <p:spPr bwMode="auto">
            <a:xfrm>
              <a:off x="2604" y="2713"/>
              <a:ext cx="18" cy="32"/>
            </a:xfrm>
            <a:custGeom>
              <a:avLst/>
              <a:gdLst>
                <a:gd name="T0" fmla="*/ 4 w 15"/>
                <a:gd name="T1" fmla="*/ 24 h 26"/>
                <a:gd name="T2" fmla="*/ 14 w 15"/>
                <a:gd name="T3" fmla="*/ 4 h 26"/>
                <a:gd name="T4" fmla="*/ 11 w 15"/>
                <a:gd name="T5" fmla="*/ 2 h 26"/>
                <a:gd name="T6" fmla="*/ 1 w 15"/>
                <a:gd name="T7" fmla="*/ 22 h 26"/>
                <a:gd name="T8" fmla="*/ 4 w 15"/>
                <a:gd name="T9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6">
                  <a:moveTo>
                    <a:pt x="4" y="24"/>
                  </a:moveTo>
                  <a:cubicBezTo>
                    <a:pt x="8" y="18"/>
                    <a:pt x="10" y="10"/>
                    <a:pt x="14" y="4"/>
                  </a:cubicBezTo>
                  <a:cubicBezTo>
                    <a:pt x="15" y="2"/>
                    <a:pt x="12" y="0"/>
                    <a:pt x="11" y="2"/>
                  </a:cubicBezTo>
                  <a:cubicBezTo>
                    <a:pt x="7" y="9"/>
                    <a:pt x="5" y="16"/>
                    <a:pt x="1" y="22"/>
                  </a:cubicBezTo>
                  <a:cubicBezTo>
                    <a:pt x="0" y="24"/>
                    <a:pt x="3" y="26"/>
                    <a:pt x="4" y="2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3" name="Freeform 1718"/>
            <p:cNvSpPr/>
            <p:nvPr/>
          </p:nvSpPr>
          <p:spPr bwMode="auto">
            <a:xfrm>
              <a:off x="2615" y="2732"/>
              <a:ext cx="7" cy="11"/>
            </a:xfrm>
            <a:custGeom>
              <a:avLst/>
              <a:gdLst>
                <a:gd name="T0" fmla="*/ 3 w 6"/>
                <a:gd name="T1" fmla="*/ 7 h 9"/>
                <a:gd name="T2" fmla="*/ 5 w 6"/>
                <a:gd name="T3" fmla="*/ 3 h 9"/>
                <a:gd name="T4" fmla="*/ 2 w 6"/>
                <a:gd name="T5" fmla="*/ 2 h 9"/>
                <a:gd name="T6" fmla="*/ 0 w 6"/>
                <a:gd name="T7" fmla="*/ 7 h 9"/>
                <a:gd name="T8" fmla="*/ 1 w 6"/>
                <a:gd name="T9" fmla="*/ 9 h 9"/>
                <a:gd name="T10" fmla="*/ 3 w 6"/>
                <a:gd name="T11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3" y="7"/>
                  </a:moveTo>
                  <a:cubicBezTo>
                    <a:pt x="4" y="6"/>
                    <a:pt x="4" y="4"/>
                    <a:pt x="5" y="3"/>
                  </a:cubicBezTo>
                  <a:cubicBezTo>
                    <a:pt x="6" y="1"/>
                    <a:pt x="3" y="0"/>
                    <a:pt x="2" y="2"/>
                  </a:cubicBezTo>
                  <a:cubicBezTo>
                    <a:pt x="1" y="3"/>
                    <a:pt x="1" y="5"/>
                    <a:pt x="0" y="7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2" y="9"/>
                    <a:pt x="3" y="8"/>
                    <a:pt x="3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4" name="Freeform 1719"/>
            <p:cNvSpPr/>
            <p:nvPr/>
          </p:nvSpPr>
          <p:spPr bwMode="auto">
            <a:xfrm>
              <a:off x="2823" y="2957"/>
              <a:ext cx="16" cy="21"/>
            </a:xfrm>
            <a:custGeom>
              <a:avLst/>
              <a:gdLst>
                <a:gd name="T0" fmla="*/ 4 w 13"/>
                <a:gd name="T1" fmla="*/ 15 h 17"/>
                <a:gd name="T2" fmla="*/ 12 w 13"/>
                <a:gd name="T3" fmla="*/ 3 h 17"/>
                <a:gd name="T4" fmla="*/ 9 w 13"/>
                <a:gd name="T5" fmla="*/ 2 h 17"/>
                <a:gd name="T6" fmla="*/ 1 w 13"/>
                <a:gd name="T7" fmla="*/ 14 h 17"/>
                <a:gd name="T8" fmla="*/ 4 w 13"/>
                <a:gd name="T9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7">
                  <a:moveTo>
                    <a:pt x="4" y="15"/>
                  </a:moveTo>
                  <a:cubicBezTo>
                    <a:pt x="6" y="11"/>
                    <a:pt x="11" y="8"/>
                    <a:pt x="12" y="3"/>
                  </a:cubicBezTo>
                  <a:cubicBezTo>
                    <a:pt x="13" y="0"/>
                    <a:pt x="10" y="0"/>
                    <a:pt x="9" y="2"/>
                  </a:cubicBezTo>
                  <a:cubicBezTo>
                    <a:pt x="7" y="6"/>
                    <a:pt x="3" y="10"/>
                    <a:pt x="1" y="14"/>
                  </a:cubicBezTo>
                  <a:cubicBezTo>
                    <a:pt x="0" y="16"/>
                    <a:pt x="3" y="17"/>
                    <a:pt x="4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5" name="Freeform 1720"/>
            <p:cNvSpPr/>
            <p:nvPr/>
          </p:nvSpPr>
          <p:spPr bwMode="auto">
            <a:xfrm>
              <a:off x="2825" y="2963"/>
              <a:ext cx="23" cy="27"/>
            </a:xfrm>
            <a:custGeom>
              <a:avLst/>
              <a:gdLst>
                <a:gd name="T0" fmla="*/ 4 w 19"/>
                <a:gd name="T1" fmla="*/ 21 h 22"/>
                <a:gd name="T2" fmla="*/ 18 w 19"/>
                <a:gd name="T3" fmla="*/ 3 h 22"/>
                <a:gd name="T4" fmla="*/ 15 w 19"/>
                <a:gd name="T5" fmla="*/ 2 h 22"/>
                <a:gd name="T6" fmla="*/ 2 w 19"/>
                <a:gd name="T7" fmla="*/ 18 h 22"/>
                <a:gd name="T8" fmla="*/ 4 w 19"/>
                <a:gd name="T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2">
                  <a:moveTo>
                    <a:pt x="4" y="21"/>
                  </a:moveTo>
                  <a:cubicBezTo>
                    <a:pt x="9" y="15"/>
                    <a:pt x="14" y="9"/>
                    <a:pt x="18" y="3"/>
                  </a:cubicBezTo>
                  <a:cubicBezTo>
                    <a:pt x="19" y="2"/>
                    <a:pt x="16" y="0"/>
                    <a:pt x="15" y="2"/>
                  </a:cubicBezTo>
                  <a:cubicBezTo>
                    <a:pt x="11" y="8"/>
                    <a:pt x="7" y="13"/>
                    <a:pt x="2" y="18"/>
                  </a:cubicBezTo>
                  <a:cubicBezTo>
                    <a:pt x="0" y="20"/>
                    <a:pt x="2" y="22"/>
                    <a:pt x="4" y="2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6" name="Freeform 1721"/>
            <p:cNvSpPr/>
            <p:nvPr/>
          </p:nvSpPr>
          <p:spPr bwMode="auto">
            <a:xfrm>
              <a:off x="2842" y="2968"/>
              <a:ext cx="20" cy="18"/>
            </a:xfrm>
            <a:custGeom>
              <a:avLst/>
              <a:gdLst>
                <a:gd name="T0" fmla="*/ 4 w 17"/>
                <a:gd name="T1" fmla="*/ 13 h 15"/>
                <a:gd name="T2" fmla="*/ 15 w 17"/>
                <a:gd name="T3" fmla="*/ 4 h 15"/>
                <a:gd name="T4" fmla="*/ 13 w 17"/>
                <a:gd name="T5" fmla="*/ 1 h 15"/>
                <a:gd name="T6" fmla="*/ 1 w 17"/>
                <a:gd name="T7" fmla="*/ 11 h 15"/>
                <a:gd name="T8" fmla="*/ 4 w 17"/>
                <a:gd name="T9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5">
                  <a:moveTo>
                    <a:pt x="4" y="13"/>
                  </a:moveTo>
                  <a:cubicBezTo>
                    <a:pt x="7" y="9"/>
                    <a:pt x="11" y="7"/>
                    <a:pt x="15" y="4"/>
                  </a:cubicBezTo>
                  <a:cubicBezTo>
                    <a:pt x="17" y="3"/>
                    <a:pt x="15" y="0"/>
                    <a:pt x="13" y="1"/>
                  </a:cubicBezTo>
                  <a:cubicBezTo>
                    <a:pt x="9" y="4"/>
                    <a:pt x="5" y="7"/>
                    <a:pt x="1" y="11"/>
                  </a:cubicBezTo>
                  <a:cubicBezTo>
                    <a:pt x="0" y="13"/>
                    <a:pt x="3" y="15"/>
                    <a:pt x="4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7" name="Freeform 1722"/>
            <p:cNvSpPr/>
            <p:nvPr/>
          </p:nvSpPr>
          <p:spPr bwMode="auto">
            <a:xfrm>
              <a:off x="3267" y="2161"/>
              <a:ext cx="345" cy="273"/>
            </a:xfrm>
            <a:custGeom>
              <a:avLst/>
              <a:gdLst>
                <a:gd name="T0" fmla="*/ 67 w 283"/>
                <a:gd name="T1" fmla="*/ 105 h 224"/>
                <a:gd name="T2" fmla="*/ 151 w 283"/>
                <a:gd name="T3" fmla="*/ 9 h 224"/>
                <a:gd name="T4" fmla="*/ 110 w 283"/>
                <a:gd name="T5" fmla="*/ 64 h 224"/>
                <a:gd name="T6" fmla="*/ 31 w 283"/>
                <a:gd name="T7" fmla="*/ 148 h 224"/>
                <a:gd name="T8" fmla="*/ 171 w 283"/>
                <a:gd name="T9" fmla="*/ 207 h 224"/>
                <a:gd name="T10" fmla="*/ 250 w 283"/>
                <a:gd name="T11" fmla="*/ 159 h 224"/>
                <a:gd name="T12" fmla="*/ 280 w 283"/>
                <a:gd name="T13" fmla="*/ 112 h 224"/>
                <a:gd name="T14" fmla="*/ 258 w 283"/>
                <a:gd name="T15" fmla="*/ 152 h 224"/>
                <a:gd name="T16" fmla="*/ 104 w 283"/>
                <a:gd name="T17" fmla="*/ 215 h 224"/>
                <a:gd name="T18" fmla="*/ 22 w 283"/>
                <a:gd name="T19" fmla="*/ 182 h 224"/>
                <a:gd name="T20" fmla="*/ 50 w 283"/>
                <a:gd name="T21" fmla="*/ 127 h 224"/>
                <a:gd name="T22" fmla="*/ 140 w 283"/>
                <a:gd name="T23" fmla="*/ 4 h 224"/>
                <a:gd name="T24" fmla="*/ 121 w 283"/>
                <a:gd name="T25" fmla="*/ 26 h 224"/>
                <a:gd name="T26" fmla="*/ 56 w 283"/>
                <a:gd name="T27" fmla="*/ 103 h 224"/>
                <a:gd name="T28" fmla="*/ 81 w 283"/>
                <a:gd name="T29" fmla="*/ 218 h 224"/>
                <a:gd name="T30" fmla="*/ 189 w 283"/>
                <a:gd name="T31" fmla="*/ 210 h 224"/>
                <a:gd name="T32" fmla="*/ 281 w 283"/>
                <a:gd name="T33" fmla="*/ 127 h 224"/>
                <a:gd name="T34" fmla="*/ 187 w 283"/>
                <a:gd name="T35" fmla="*/ 207 h 224"/>
                <a:gd name="T36" fmla="*/ 75 w 283"/>
                <a:gd name="T37" fmla="*/ 212 h 224"/>
                <a:gd name="T38" fmla="*/ 40 w 283"/>
                <a:gd name="T39" fmla="*/ 131 h 224"/>
                <a:gd name="T40" fmla="*/ 99 w 283"/>
                <a:gd name="T41" fmla="*/ 62 h 224"/>
                <a:gd name="T42" fmla="*/ 140 w 283"/>
                <a:gd name="T43" fmla="*/ 5 h 224"/>
                <a:gd name="T44" fmla="*/ 51 w 283"/>
                <a:gd name="T45" fmla="*/ 120 h 224"/>
                <a:gd name="T46" fmla="*/ 47 w 283"/>
                <a:gd name="T47" fmla="*/ 206 h 224"/>
                <a:gd name="T48" fmla="*/ 140 w 283"/>
                <a:gd name="T49" fmla="*/ 217 h 224"/>
                <a:gd name="T50" fmla="*/ 271 w 283"/>
                <a:gd name="T51" fmla="*/ 144 h 224"/>
                <a:gd name="T52" fmla="*/ 277 w 283"/>
                <a:gd name="T53" fmla="*/ 109 h 224"/>
                <a:gd name="T54" fmla="*/ 192 w 283"/>
                <a:gd name="T55" fmla="*/ 198 h 224"/>
                <a:gd name="T56" fmla="*/ 59 w 283"/>
                <a:gd name="T57" fmla="*/ 191 h 224"/>
                <a:gd name="T58" fmla="*/ 65 w 283"/>
                <a:gd name="T59" fmla="*/ 109 h 224"/>
                <a:gd name="T60" fmla="*/ 151 w 283"/>
                <a:gd name="T61" fmla="*/ 8 h 224"/>
                <a:gd name="T62" fmla="*/ 66 w 283"/>
                <a:gd name="T63" fmla="*/ 106 h 224"/>
                <a:gd name="T64" fmla="*/ 143 w 283"/>
                <a:gd name="T65" fmla="*/ 17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3" h="224">
                  <a:moveTo>
                    <a:pt x="140" y="15"/>
                  </a:moveTo>
                  <a:cubicBezTo>
                    <a:pt x="121" y="50"/>
                    <a:pt x="100" y="83"/>
                    <a:pt x="67" y="105"/>
                  </a:cubicBezTo>
                  <a:cubicBezTo>
                    <a:pt x="68" y="106"/>
                    <a:pt x="68" y="107"/>
                    <a:pt x="69" y="108"/>
                  </a:cubicBezTo>
                  <a:cubicBezTo>
                    <a:pt x="93" y="72"/>
                    <a:pt x="131" y="48"/>
                    <a:pt x="151" y="9"/>
                  </a:cubicBezTo>
                  <a:cubicBezTo>
                    <a:pt x="150" y="8"/>
                    <a:pt x="148" y="8"/>
                    <a:pt x="147" y="8"/>
                  </a:cubicBezTo>
                  <a:cubicBezTo>
                    <a:pt x="140" y="29"/>
                    <a:pt x="125" y="48"/>
                    <a:pt x="110" y="64"/>
                  </a:cubicBezTo>
                  <a:cubicBezTo>
                    <a:pt x="94" y="80"/>
                    <a:pt x="77" y="94"/>
                    <a:pt x="59" y="109"/>
                  </a:cubicBezTo>
                  <a:cubicBezTo>
                    <a:pt x="47" y="119"/>
                    <a:pt x="34" y="132"/>
                    <a:pt x="31" y="148"/>
                  </a:cubicBezTo>
                  <a:cubicBezTo>
                    <a:pt x="27" y="163"/>
                    <a:pt x="36" y="177"/>
                    <a:pt x="47" y="186"/>
                  </a:cubicBezTo>
                  <a:cubicBezTo>
                    <a:pt x="80" y="217"/>
                    <a:pt x="130" y="217"/>
                    <a:pt x="171" y="207"/>
                  </a:cubicBezTo>
                  <a:cubicBezTo>
                    <a:pt x="192" y="203"/>
                    <a:pt x="212" y="195"/>
                    <a:pt x="229" y="181"/>
                  </a:cubicBezTo>
                  <a:cubicBezTo>
                    <a:pt x="237" y="175"/>
                    <a:pt x="244" y="167"/>
                    <a:pt x="250" y="159"/>
                  </a:cubicBezTo>
                  <a:cubicBezTo>
                    <a:pt x="256" y="150"/>
                    <a:pt x="260" y="141"/>
                    <a:pt x="265" y="132"/>
                  </a:cubicBezTo>
                  <a:cubicBezTo>
                    <a:pt x="269" y="124"/>
                    <a:pt x="273" y="117"/>
                    <a:pt x="280" y="112"/>
                  </a:cubicBezTo>
                  <a:cubicBezTo>
                    <a:pt x="279" y="111"/>
                    <a:pt x="278" y="111"/>
                    <a:pt x="276" y="111"/>
                  </a:cubicBezTo>
                  <a:cubicBezTo>
                    <a:pt x="279" y="127"/>
                    <a:pt x="268" y="141"/>
                    <a:pt x="258" y="152"/>
                  </a:cubicBezTo>
                  <a:cubicBezTo>
                    <a:pt x="246" y="164"/>
                    <a:pt x="232" y="174"/>
                    <a:pt x="217" y="183"/>
                  </a:cubicBezTo>
                  <a:cubicBezTo>
                    <a:pt x="183" y="205"/>
                    <a:pt x="144" y="217"/>
                    <a:pt x="104" y="215"/>
                  </a:cubicBezTo>
                  <a:cubicBezTo>
                    <a:pt x="82" y="214"/>
                    <a:pt x="60" y="209"/>
                    <a:pt x="41" y="199"/>
                  </a:cubicBezTo>
                  <a:cubicBezTo>
                    <a:pt x="33" y="195"/>
                    <a:pt x="26" y="189"/>
                    <a:pt x="22" y="182"/>
                  </a:cubicBezTo>
                  <a:cubicBezTo>
                    <a:pt x="19" y="177"/>
                    <a:pt x="19" y="170"/>
                    <a:pt x="21" y="164"/>
                  </a:cubicBezTo>
                  <a:cubicBezTo>
                    <a:pt x="26" y="149"/>
                    <a:pt x="39" y="137"/>
                    <a:pt x="50" y="127"/>
                  </a:cubicBezTo>
                  <a:cubicBezTo>
                    <a:pt x="67" y="110"/>
                    <a:pt x="83" y="92"/>
                    <a:pt x="98" y="72"/>
                  </a:cubicBezTo>
                  <a:cubicBezTo>
                    <a:pt x="114" y="51"/>
                    <a:pt x="129" y="28"/>
                    <a:pt x="140" y="4"/>
                  </a:cubicBezTo>
                  <a:cubicBezTo>
                    <a:pt x="141" y="2"/>
                    <a:pt x="139" y="0"/>
                    <a:pt x="137" y="2"/>
                  </a:cubicBezTo>
                  <a:cubicBezTo>
                    <a:pt x="130" y="8"/>
                    <a:pt x="126" y="17"/>
                    <a:pt x="121" y="26"/>
                  </a:cubicBezTo>
                  <a:cubicBezTo>
                    <a:pt x="116" y="37"/>
                    <a:pt x="107" y="46"/>
                    <a:pt x="99" y="55"/>
                  </a:cubicBezTo>
                  <a:cubicBezTo>
                    <a:pt x="85" y="72"/>
                    <a:pt x="70" y="87"/>
                    <a:pt x="56" y="103"/>
                  </a:cubicBezTo>
                  <a:cubicBezTo>
                    <a:pt x="36" y="127"/>
                    <a:pt x="11" y="163"/>
                    <a:pt x="35" y="193"/>
                  </a:cubicBezTo>
                  <a:cubicBezTo>
                    <a:pt x="46" y="207"/>
                    <a:pt x="64" y="214"/>
                    <a:pt x="81" y="218"/>
                  </a:cubicBezTo>
                  <a:cubicBezTo>
                    <a:pt x="99" y="223"/>
                    <a:pt x="118" y="224"/>
                    <a:pt x="136" y="223"/>
                  </a:cubicBezTo>
                  <a:cubicBezTo>
                    <a:pt x="155" y="222"/>
                    <a:pt x="173" y="218"/>
                    <a:pt x="189" y="210"/>
                  </a:cubicBezTo>
                  <a:cubicBezTo>
                    <a:pt x="208" y="202"/>
                    <a:pt x="225" y="190"/>
                    <a:pt x="240" y="176"/>
                  </a:cubicBezTo>
                  <a:cubicBezTo>
                    <a:pt x="256" y="162"/>
                    <a:pt x="270" y="145"/>
                    <a:pt x="281" y="127"/>
                  </a:cubicBezTo>
                  <a:cubicBezTo>
                    <a:pt x="283" y="125"/>
                    <a:pt x="279" y="123"/>
                    <a:pt x="278" y="125"/>
                  </a:cubicBezTo>
                  <a:cubicBezTo>
                    <a:pt x="256" y="159"/>
                    <a:pt x="225" y="190"/>
                    <a:pt x="187" y="207"/>
                  </a:cubicBezTo>
                  <a:cubicBezTo>
                    <a:pt x="170" y="215"/>
                    <a:pt x="151" y="218"/>
                    <a:pt x="132" y="219"/>
                  </a:cubicBezTo>
                  <a:cubicBezTo>
                    <a:pt x="113" y="220"/>
                    <a:pt x="93" y="218"/>
                    <a:pt x="75" y="212"/>
                  </a:cubicBezTo>
                  <a:cubicBezTo>
                    <a:pt x="58" y="207"/>
                    <a:pt x="39" y="198"/>
                    <a:pt x="32" y="180"/>
                  </a:cubicBezTo>
                  <a:cubicBezTo>
                    <a:pt x="24" y="164"/>
                    <a:pt x="32" y="146"/>
                    <a:pt x="40" y="131"/>
                  </a:cubicBezTo>
                  <a:cubicBezTo>
                    <a:pt x="49" y="116"/>
                    <a:pt x="62" y="103"/>
                    <a:pt x="73" y="90"/>
                  </a:cubicBezTo>
                  <a:cubicBezTo>
                    <a:pt x="82" y="81"/>
                    <a:pt x="91" y="71"/>
                    <a:pt x="99" y="62"/>
                  </a:cubicBezTo>
                  <a:cubicBezTo>
                    <a:pt x="107" y="53"/>
                    <a:pt x="115" y="43"/>
                    <a:pt x="122" y="33"/>
                  </a:cubicBezTo>
                  <a:cubicBezTo>
                    <a:pt x="128" y="24"/>
                    <a:pt x="131" y="12"/>
                    <a:pt x="140" y="5"/>
                  </a:cubicBezTo>
                  <a:cubicBezTo>
                    <a:pt x="139" y="4"/>
                    <a:pt x="138" y="3"/>
                    <a:pt x="137" y="2"/>
                  </a:cubicBezTo>
                  <a:cubicBezTo>
                    <a:pt x="116" y="46"/>
                    <a:pt x="86" y="85"/>
                    <a:pt x="51" y="120"/>
                  </a:cubicBezTo>
                  <a:cubicBezTo>
                    <a:pt x="34" y="137"/>
                    <a:pt x="0" y="166"/>
                    <a:pt x="24" y="191"/>
                  </a:cubicBezTo>
                  <a:cubicBezTo>
                    <a:pt x="30" y="198"/>
                    <a:pt x="38" y="202"/>
                    <a:pt x="47" y="206"/>
                  </a:cubicBezTo>
                  <a:cubicBezTo>
                    <a:pt x="56" y="210"/>
                    <a:pt x="66" y="214"/>
                    <a:pt x="76" y="216"/>
                  </a:cubicBezTo>
                  <a:cubicBezTo>
                    <a:pt x="97" y="220"/>
                    <a:pt x="119" y="220"/>
                    <a:pt x="140" y="217"/>
                  </a:cubicBezTo>
                  <a:cubicBezTo>
                    <a:pt x="176" y="212"/>
                    <a:pt x="209" y="195"/>
                    <a:pt x="239" y="174"/>
                  </a:cubicBezTo>
                  <a:cubicBezTo>
                    <a:pt x="251" y="165"/>
                    <a:pt x="262" y="155"/>
                    <a:pt x="271" y="144"/>
                  </a:cubicBezTo>
                  <a:cubicBezTo>
                    <a:pt x="278" y="134"/>
                    <a:pt x="283" y="122"/>
                    <a:pt x="280" y="110"/>
                  </a:cubicBezTo>
                  <a:cubicBezTo>
                    <a:pt x="280" y="108"/>
                    <a:pt x="278" y="108"/>
                    <a:pt x="277" y="109"/>
                  </a:cubicBezTo>
                  <a:cubicBezTo>
                    <a:pt x="261" y="122"/>
                    <a:pt x="257" y="143"/>
                    <a:pt x="245" y="159"/>
                  </a:cubicBezTo>
                  <a:cubicBezTo>
                    <a:pt x="232" y="177"/>
                    <a:pt x="212" y="191"/>
                    <a:pt x="192" y="198"/>
                  </a:cubicBezTo>
                  <a:cubicBezTo>
                    <a:pt x="170" y="205"/>
                    <a:pt x="147" y="209"/>
                    <a:pt x="125" y="209"/>
                  </a:cubicBezTo>
                  <a:cubicBezTo>
                    <a:pt x="102" y="209"/>
                    <a:pt x="79" y="204"/>
                    <a:pt x="59" y="191"/>
                  </a:cubicBezTo>
                  <a:cubicBezTo>
                    <a:pt x="46" y="182"/>
                    <a:pt x="32" y="167"/>
                    <a:pt x="35" y="150"/>
                  </a:cubicBezTo>
                  <a:cubicBezTo>
                    <a:pt x="37" y="132"/>
                    <a:pt x="53" y="120"/>
                    <a:pt x="65" y="109"/>
                  </a:cubicBezTo>
                  <a:cubicBezTo>
                    <a:pt x="99" y="82"/>
                    <a:pt x="136" y="52"/>
                    <a:pt x="151" y="10"/>
                  </a:cubicBezTo>
                  <a:cubicBezTo>
                    <a:pt x="151" y="9"/>
                    <a:pt x="151" y="9"/>
                    <a:pt x="151" y="8"/>
                  </a:cubicBezTo>
                  <a:cubicBezTo>
                    <a:pt x="152" y="6"/>
                    <a:pt x="148" y="5"/>
                    <a:pt x="147" y="7"/>
                  </a:cubicBezTo>
                  <a:cubicBezTo>
                    <a:pt x="128" y="46"/>
                    <a:pt x="90" y="70"/>
                    <a:pt x="66" y="106"/>
                  </a:cubicBezTo>
                  <a:cubicBezTo>
                    <a:pt x="65" y="107"/>
                    <a:pt x="67" y="109"/>
                    <a:pt x="69" y="108"/>
                  </a:cubicBezTo>
                  <a:cubicBezTo>
                    <a:pt x="103" y="86"/>
                    <a:pt x="125" y="52"/>
                    <a:pt x="143" y="17"/>
                  </a:cubicBezTo>
                  <a:cubicBezTo>
                    <a:pt x="145" y="15"/>
                    <a:pt x="141" y="13"/>
                    <a:pt x="140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8" name="Freeform 1723"/>
            <p:cNvSpPr/>
            <p:nvPr/>
          </p:nvSpPr>
          <p:spPr bwMode="auto">
            <a:xfrm>
              <a:off x="3570" y="2256"/>
              <a:ext cx="55" cy="84"/>
            </a:xfrm>
            <a:custGeom>
              <a:avLst/>
              <a:gdLst>
                <a:gd name="T0" fmla="*/ 5 w 45"/>
                <a:gd name="T1" fmla="*/ 67 h 69"/>
                <a:gd name="T2" fmla="*/ 43 w 45"/>
                <a:gd name="T3" fmla="*/ 4 h 69"/>
                <a:gd name="T4" fmla="*/ 40 w 45"/>
                <a:gd name="T5" fmla="*/ 2 h 69"/>
                <a:gd name="T6" fmla="*/ 2 w 45"/>
                <a:gd name="T7" fmla="*/ 64 h 69"/>
                <a:gd name="T8" fmla="*/ 5 w 45"/>
                <a:gd name="T9" fmla="*/ 6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69">
                  <a:moveTo>
                    <a:pt x="5" y="67"/>
                  </a:moveTo>
                  <a:cubicBezTo>
                    <a:pt x="22" y="49"/>
                    <a:pt x="32" y="26"/>
                    <a:pt x="43" y="4"/>
                  </a:cubicBezTo>
                  <a:cubicBezTo>
                    <a:pt x="45" y="2"/>
                    <a:pt x="41" y="0"/>
                    <a:pt x="40" y="2"/>
                  </a:cubicBezTo>
                  <a:cubicBezTo>
                    <a:pt x="28" y="24"/>
                    <a:pt x="19" y="46"/>
                    <a:pt x="2" y="64"/>
                  </a:cubicBezTo>
                  <a:cubicBezTo>
                    <a:pt x="0" y="66"/>
                    <a:pt x="3" y="69"/>
                    <a:pt x="5" y="6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9" name="Freeform 1724"/>
            <p:cNvSpPr/>
            <p:nvPr/>
          </p:nvSpPr>
          <p:spPr bwMode="auto">
            <a:xfrm>
              <a:off x="3596" y="2267"/>
              <a:ext cx="155" cy="76"/>
            </a:xfrm>
            <a:custGeom>
              <a:avLst/>
              <a:gdLst>
                <a:gd name="T0" fmla="*/ 3 w 127"/>
                <a:gd name="T1" fmla="*/ 62 h 62"/>
                <a:gd name="T2" fmla="*/ 66 w 127"/>
                <a:gd name="T3" fmla="*/ 41 h 62"/>
                <a:gd name="T4" fmla="*/ 125 w 127"/>
                <a:gd name="T5" fmla="*/ 5 h 62"/>
                <a:gd name="T6" fmla="*/ 122 w 127"/>
                <a:gd name="T7" fmla="*/ 2 h 62"/>
                <a:gd name="T8" fmla="*/ 2 w 127"/>
                <a:gd name="T9" fmla="*/ 53 h 62"/>
                <a:gd name="T10" fmla="*/ 2 w 127"/>
                <a:gd name="T11" fmla="*/ 57 h 62"/>
                <a:gd name="T12" fmla="*/ 58 w 127"/>
                <a:gd name="T13" fmla="*/ 47 h 62"/>
                <a:gd name="T14" fmla="*/ 109 w 127"/>
                <a:gd name="T15" fmla="*/ 15 h 62"/>
                <a:gd name="T16" fmla="*/ 106 w 127"/>
                <a:gd name="T17" fmla="*/ 12 h 62"/>
                <a:gd name="T18" fmla="*/ 59 w 127"/>
                <a:gd name="T19" fmla="*/ 42 h 62"/>
                <a:gd name="T20" fmla="*/ 3 w 127"/>
                <a:gd name="T21" fmla="*/ 53 h 62"/>
                <a:gd name="T22" fmla="*/ 4 w 127"/>
                <a:gd name="T23" fmla="*/ 56 h 62"/>
                <a:gd name="T24" fmla="*/ 125 w 127"/>
                <a:gd name="T25" fmla="*/ 5 h 62"/>
                <a:gd name="T26" fmla="*/ 122 w 127"/>
                <a:gd name="T27" fmla="*/ 1 h 62"/>
                <a:gd name="T28" fmla="*/ 3 w 127"/>
                <a:gd name="T29" fmla="*/ 58 h 62"/>
                <a:gd name="T30" fmla="*/ 3 w 127"/>
                <a:gd name="T31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7" h="62">
                  <a:moveTo>
                    <a:pt x="3" y="62"/>
                  </a:moveTo>
                  <a:cubicBezTo>
                    <a:pt x="25" y="59"/>
                    <a:pt x="46" y="51"/>
                    <a:pt x="66" y="41"/>
                  </a:cubicBezTo>
                  <a:cubicBezTo>
                    <a:pt x="86" y="30"/>
                    <a:pt x="105" y="16"/>
                    <a:pt x="125" y="5"/>
                  </a:cubicBezTo>
                  <a:cubicBezTo>
                    <a:pt x="124" y="4"/>
                    <a:pt x="123" y="3"/>
                    <a:pt x="122" y="2"/>
                  </a:cubicBezTo>
                  <a:cubicBezTo>
                    <a:pt x="91" y="35"/>
                    <a:pt x="41" y="34"/>
                    <a:pt x="2" y="53"/>
                  </a:cubicBezTo>
                  <a:cubicBezTo>
                    <a:pt x="0" y="54"/>
                    <a:pt x="1" y="56"/>
                    <a:pt x="2" y="57"/>
                  </a:cubicBezTo>
                  <a:cubicBezTo>
                    <a:pt x="20" y="62"/>
                    <a:pt x="41" y="54"/>
                    <a:pt x="58" y="47"/>
                  </a:cubicBezTo>
                  <a:cubicBezTo>
                    <a:pt x="76" y="39"/>
                    <a:pt x="94" y="28"/>
                    <a:pt x="109" y="15"/>
                  </a:cubicBezTo>
                  <a:cubicBezTo>
                    <a:pt x="111" y="13"/>
                    <a:pt x="108" y="11"/>
                    <a:pt x="106" y="12"/>
                  </a:cubicBezTo>
                  <a:cubicBezTo>
                    <a:pt x="92" y="25"/>
                    <a:pt x="75" y="34"/>
                    <a:pt x="59" y="42"/>
                  </a:cubicBezTo>
                  <a:cubicBezTo>
                    <a:pt x="42" y="49"/>
                    <a:pt x="21" y="58"/>
                    <a:pt x="3" y="53"/>
                  </a:cubicBezTo>
                  <a:cubicBezTo>
                    <a:pt x="3" y="54"/>
                    <a:pt x="4" y="55"/>
                    <a:pt x="4" y="56"/>
                  </a:cubicBezTo>
                  <a:cubicBezTo>
                    <a:pt x="44" y="37"/>
                    <a:pt x="93" y="39"/>
                    <a:pt x="125" y="5"/>
                  </a:cubicBezTo>
                  <a:cubicBezTo>
                    <a:pt x="127" y="3"/>
                    <a:pt x="125" y="0"/>
                    <a:pt x="122" y="1"/>
                  </a:cubicBezTo>
                  <a:cubicBezTo>
                    <a:pt x="84" y="24"/>
                    <a:pt x="48" y="53"/>
                    <a:pt x="3" y="58"/>
                  </a:cubicBezTo>
                  <a:cubicBezTo>
                    <a:pt x="0" y="58"/>
                    <a:pt x="0" y="62"/>
                    <a:pt x="3" y="6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0" name="Freeform 1725"/>
            <p:cNvSpPr/>
            <p:nvPr/>
          </p:nvSpPr>
          <p:spPr bwMode="auto">
            <a:xfrm>
              <a:off x="3414" y="1957"/>
              <a:ext cx="348" cy="236"/>
            </a:xfrm>
            <a:custGeom>
              <a:avLst/>
              <a:gdLst>
                <a:gd name="T0" fmla="*/ 8 w 285"/>
                <a:gd name="T1" fmla="*/ 187 h 193"/>
                <a:gd name="T2" fmla="*/ 25 w 285"/>
                <a:gd name="T3" fmla="*/ 134 h 193"/>
                <a:gd name="T4" fmla="*/ 73 w 285"/>
                <a:gd name="T5" fmla="*/ 100 h 193"/>
                <a:gd name="T6" fmla="*/ 135 w 285"/>
                <a:gd name="T7" fmla="*/ 78 h 193"/>
                <a:gd name="T8" fmla="*/ 197 w 285"/>
                <a:gd name="T9" fmla="*/ 48 h 193"/>
                <a:gd name="T10" fmla="*/ 266 w 285"/>
                <a:gd name="T11" fmla="*/ 5 h 193"/>
                <a:gd name="T12" fmla="*/ 263 w 285"/>
                <a:gd name="T13" fmla="*/ 2 h 193"/>
                <a:gd name="T14" fmla="*/ 146 w 285"/>
                <a:gd name="T15" fmla="*/ 68 h 193"/>
                <a:gd name="T16" fmla="*/ 86 w 285"/>
                <a:gd name="T17" fmla="*/ 90 h 193"/>
                <a:gd name="T18" fmla="*/ 36 w 285"/>
                <a:gd name="T19" fmla="*/ 120 h 193"/>
                <a:gd name="T20" fmla="*/ 1 w 285"/>
                <a:gd name="T21" fmla="*/ 190 h 193"/>
                <a:gd name="T22" fmla="*/ 5 w 285"/>
                <a:gd name="T23" fmla="*/ 190 h 193"/>
                <a:gd name="T24" fmla="*/ 73 w 285"/>
                <a:gd name="T25" fmla="*/ 102 h 193"/>
                <a:gd name="T26" fmla="*/ 126 w 285"/>
                <a:gd name="T27" fmla="*/ 78 h 193"/>
                <a:gd name="T28" fmla="*/ 196 w 285"/>
                <a:gd name="T29" fmla="*/ 49 h 193"/>
                <a:gd name="T30" fmla="*/ 283 w 285"/>
                <a:gd name="T31" fmla="*/ 9 h 193"/>
                <a:gd name="T32" fmla="*/ 281 w 285"/>
                <a:gd name="T33" fmla="*/ 5 h 193"/>
                <a:gd name="T34" fmla="*/ 139 w 285"/>
                <a:gd name="T35" fmla="*/ 69 h 193"/>
                <a:gd name="T36" fmla="*/ 83 w 285"/>
                <a:gd name="T37" fmla="*/ 92 h 193"/>
                <a:gd name="T38" fmla="*/ 35 w 285"/>
                <a:gd name="T39" fmla="*/ 124 h 193"/>
                <a:gd name="T40" fmla="*/ 0 w 285"/>
                <a:gd name="T41" fmla="*/ 191 h 193"/>
                <a:gd name="T42" fmla="*/ 4 w 285"/>
                <a:gd name="T43" fmla="*/ 192 h 193"/>
                <a:gd name="T44" fmla="*/ 34 w 285"/>
                <a:gd name="T45" fmla="*/ 129 h 193"/>
                <a:gd name="T46" fmla="*/ 85 w 285"/>
                <a:gd name="T47" fmla="*/ 94 h 193"/>
                <a:gd name="T48" fmla="*/ 206 w 285"/>
                <a:gd name="T49" fmla="*/ 45 h 193"/>
                <a:gd name="T50" fmla="*/ 266 w 285"/>
                <a:gd name="T51" fmla="*/ 5 h 193"/>
                <a:gd name="T52" fmla="*/ 264 w 285"/>
                <a:gd name="T53" fmla="*/ 1 h 193"/>
                <a:gd name="T54" fmla="*/ 142 w 285"/>
                <a:gd name="T55" fmla="*/ 71 h 193"/>
                <a:gd name="T56" fmla="*/ 79 w 285"/>
                <a:gd name="T57" fmla="*/ 94 h 193"/>
                <a:gd name="T58" fmla="*/ 28 w 285"/>
                <a:gd name="T59" fmla="*/ 121 h 193"/>
                <a:gd name="T60" fmla="*/ 4 w 285"/>
                <a:gd name="T61" fmla="*/ 186 h 193"/>
                <a:gd name="T62" fmla="*/ 8 w 285"/>
                <a:gd name="T63" fmla="*/ 187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5" h="193">
                  <a:moveTo>
                    <a:pt x="8" y="187"/>
                  </a:moveTo>
                  <a:cubicBezTo>
                    <a:pt x="12" y="169"/>
                    <a:pt x="16" y="150"/>
                    <a:pt x="25" y="134"/>
                  </a:cubicBezTo>
                  <a:cubicBezTo>
                    <a:pt x="35" y="115"/>
                    <a:pt x="54" y="107"/>
                    <a:pt x="73" y="100"/>
                  </a:cubicBezTo>
                  <a:cubicBezTo>
                    <a:pt x="94" y="93"/>
                    <a:pt x="115" y="86"/>
                    <a:pt x="135" y="78"/>
                  </a:cubicBezTo>
                  <a:cubicBezTo>
                    <a:pt x="156" y="69"/>
                    <a:pt x="177" y="59"/>
                    <a:pt x="197" y="48"/>
                  </a:cubicBezTo>
                  <a:cubicBezTo>
                    <a:pt x="221" y="35"/>
                    <a:pt x="244" y="20"/>
                    <a:pt x="266" y="5"/>
                  </a:cubicBezTo>
                  <a:cubicBezTo>
                    <a:pt x="265" y="4"/>
                    <a:pt x="264" y="3"/>
                    <a:pt x="263" y="2"/>
                  </a:cubicBezTo>
                  <a:cubicBezTo>
                    <a:pt x="230" y="32"/>
                    <a:pt x="188" y="51"/>
                    <a:pt x="146" y="68"/>
                  </a:cubicBezTo>
                  <a:cubicBezTo>
                    <a:pt x="126" y="75"/>
                    <a:pt x="106" y="82"/>
                    <a:pt x="86" y="90"/>
                  </a:cubicBezTo>
                  <a:cubicBezTo>
                    <a:pt x="67" y="96"/>
                    <a:pt x="49" y="105"/>
                    <a:pt x="36" y="120"/>
                  </a:cubicBezTo>
                  <a:cubicBezTo>
                    <a:pt x="18" y="140"/>
                    <a:pt x="16" y="168"/>
                    <a:pt x="1" y="190"/>
                  </a:cubicBezTo>
                  <a:cubicBezTo>
                    <a:pt x="2" y="190"/>
                    <a:pt x="3" y="190"/>
                    <a:pt x="5" y="190"/>
                  </a:cubicBezTo>
                  <a:cubicBezTo>
                    <a:pt x="6" y="149"/>
                    <a:pt x="40" y="121"/>
                    <a:pt x="73" y="102"/>
                  </a:cubicBezTo>
                  <a:cubicBezTo>
                    <a:pt x="90" y="93"/>
                    <a:pt x="108" y="85"/>
                    <a:pt x="126" y="78"/>
                  </a:cubicBezTo>
                  <a:cubicBezTo>
                    <a:pt x="150" y="69"/>
                    <a:pt x="173" y="59"/>
                    <a:pt x="196" y="49"/>
                  </a:cubicBezTo>
                  <a:cubicBezTo>
                    <a:pt x="225" y="35"/>
                    <a:pt x="254" y="22"/>
                    <a:pt x="283" y="9"/>
                  </a:cubicBezTo>
                  <a:cubicBezTo>
                    <a:pt x="285" y="8"/>
                    <a:pt x="283" y="4"/>
                    <a:pt x="281" y="5"/>
                  </a:cubicBezTo>
                  <a:cubicBezTo>
                    <a:pt x="234" y="26"/>
                    <a:pt x="187" y="49"/>
                    <a:pt x="139" y="69"/>
                  </a:cubicBezTo>
                  <a:cubicBezTo>
                    <a:pt x="121" y="76"/>
                    <a:pt x="102" y="83"/>
                    <a:pt x="83" y="92"/>
                  </a:cubicBezTo>
                  <a:cubicBezTo>
                    <a:pt x="66" y="101"/>
                    <a:pt x="49" y="111"/>
                    <a:pt x="35" y="124"/>
                  </a:cubicBezTo>
                  <a:cubicBezTo>
                    <a:pt x="15" y="141"/>
                    <a:pt x="1" y="164"/>
                    <a:pt x="0" y="191"/>
                  </a:cubicBezTo>
                  <a:cubicBezTo>
                    <a:pt x="0" y="193"/>
                    <a:pt x="3" y="193"/>
                    <a:pt x="4" y="192"/>
                  </a:cubicBezTo>
                  <a:cubicBezTo>
                    <a:pt x="18" y="172"/>
                    <a:pt x="21" y="148"/>
                    <a:pt x="34" y="129"/>
                  </a:cubicBezTo>
                  <a:cubicBezTo>
                    <a:pt x="46" y="111"/>
                    <a:pt x="65" y="102"/>
                    <a:pt x="85" y="94"/>
                  </a:cubicBezTo>
                  <a:cubicBezTo>
                    <a:pt x="126" y="79"/>
                    <a:pt x="167" y="65"/>
                    <a:pt x="206" y="45"/>
                  </a:cubicBezTo>
                  <a:cubicBezTo>
                    <a:pt x="228" y="34"/>
                    <a:pt x="248" y="21"/>
                    <a:pt x="266" y="5"/>
                  </a:cubicBezTo>
                  <a:cubicBezTo>
                    <a:pt x="268" y="3"/>
                    <a:pt x="266" y="0"/>
                    <a:pt x="264" y="1"/>
                  </a:cubicBezTo>
                  <a:cubicBezTo>
                    <a:pt x="225" y="28"/>
                    <a:pt x="185" y="52"/>
                    <a:pt x="142" y="71"/>
                  </a:cubicBezTo>
                  <a:cubicBezTo>
                    <a:pt x="121" y="79"/>
                    <a:pt x="100" y="87"/>
                    <a:pt x="79" y="94"/>
                  </a:cubicBezTo>
                  <a:cubicBezTo>
                    <a:pt x="62" y="100"/>
                    <a:pt x="41" y="107"/>
                    <a:pt x="28" y="121"/>
                  </a:cubicBezTo>
                  <a:cubicBezTo>
                    <a:pt x="13" y="139"/>
                    <a:pt x="9" y="164"/>
                    <a:pt x="4" y="186"/>
                  </a:cubicBezTo>
                  <a:cubicBezTo>
                    <a:pt x="3" y="189"/>
                    <a:pt x="7" y="190"/>
                    <a:pt x="8" y="18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1" name="Freeform 1726"/>
            <p:cNvSpPr/>
            <p:nvPr/>
          </p:nvSpPr>
          <p:spPr bwMode="auto">
            <a:xfrm>
              <a:off x="3693" y="1954"/>
              <a:ext cx="587" cy="272"/>
            </a:xfrm>
            <a:custGeom>
              <a:avLst/>
              <a:gdLst>
                <a:gd name="T0" fmla="*/ 10 w 481"/>
                <a:gd name="T1" fmla="*/ 33 h 223"/>
                <a:gd name="T2" fmla="*/ 65 w 481"/>
                <a:gd name="T3" fmla="*/ 14 h 223"/>
                <a:gd name="T4" fmla="*/ 99 w 481"/>
                <a:gd name="T5" fmla="*/ 14 h 223"/>
                <a:gd name="T6" fmla="*/ 138 w 481"/>
                <a:gd name="T7" fmla="*/ 23 h 223"/>
                <a:gd name="T8" fmla="*/ 213 w 481"/>
                <a:gd name="T9" fmla="*/ 51 h 223"/>
                <a:gd name="T10" fmla="*/ 248 w 481"/>
                <a:gd name="T11" fmla="*/ 67 h 223"/>
                <a:gd name="T12" fmla="*/ 278 w 481"/>
                <a:gd name="T13" fmla="*/ 88 h 223"/>
                <a:gd name="T14" fmla="*/ 323 w 481"/>
                <a:gd name="T15" fmla="*/ 125 h 223"/>
                <a:gd name="T16" fmla="*/ 374 w 481"/>
                <a:gd name="T17" fmla="*/ 161 h 223"/>
                <a:gd name="T18" fmla="*/ 425 w 481"/>
                <a:gd name="T19" fmla="*/ 192 h 223"/>
                <a:gd name="T20" fmla="*/ 477 w 481"/>
                <a:gd name="T21" fmla="*/ 222 h 223"/>
                <a:gd name="T22" fmla="*/ 480 w 481"/>
                <a:gd name="T23" fmla="*/ 219 h 223"/>
                <a:gd name="T24" fmla="*/ 460 w 481"/>
                <a:gd name="T25" fmla="*/ 205 h 223"/>
                <a:gd name="T26" fmla="*/ 434 w 481"/>
                <a:gd name="T27" fmla="*/ 190 h 223"/>
                <a:gd name="T28" fmla="*/ 367 w 481"/>
                <a:gd name="T29" fmla="*/ 149 h 223"/>
                <a:gd name="T30" fmla="*/ 299 w 481"/>
                <a:gd name="T31" fmla="*/ 108 h 223"/>
                <a:gd name="T32" fmla="*/ 235 w 481"/>
                <a:gd name="T33" fmla="*/ 66 h 223"/>
                <a:gd name="T34" fmla="*/ 123 w 481"/>
                <a:gd name="T35" fmla="*/ 5 h 223"/>
                <a:gd name="T36" fmla="*/ 2 w 481"/>
                <a:gd name="T37" fmla="*/ 23 h 223"/>
                <a:gd name="T38" fmla="*/ 4 w 481"/>
                <a:gd name="T39" fmla="*/ 26 h 223"/>
                <a:gd name="T40" fmla="*/ 48 w 481"/>
                <a:gd name="T41" fmla="*/ 9 h 223"/>
                <a:gd name="T42" fmla="*/ 104 w 481"/>
                <a:gd name="T43" fmla="*/ 14 h 223"/>
                <a:gd name="T44" fmla="*/ 240 w 481"/>
                <a:gd name="T45" fmla="*/ 87 h 223"/>
                <a:gd name="T46" fmla="*/ 436 w 481"/>
                <a:gd name="T47" fmla="*/ 208 h 223"/>
                <a:gd name="T48" fmla="*/ 438 w 481"/>
                <a:gd name="T49" fmla="*/ 205 h 223"/>
                <a:gd name="T50" fmla="*/ 304 w 481"/>
                <a:gd name="T51" fmla="*/ 125 h 223"/>
                <a:gd name="T52" fmla="*/ 239 w 481"/>
                <a:gd name="T53" fmla="*/ 82 h 223"/>
                <a:gd name="T54" fmla="*/ 174 w 481"/>
                <a:gd name="T55" fmla="*/ 39 h 223"/>
                <a:gd name="T56" fmla="*/ 70 w 481"/>
                <a:gd name="T57" fmla="*/ 5 h 223"/>
                <a:gd name="T58" fmla="*/ 30 w 481"/>
                <a:gd name="T59" fmla="*/ 8 h 223"/>
                <a:gd name="T60" fmla="*/ 0 w 481"/>
                <a:gd name="T61" fmla="*/ 24 h 223"/>
                <a:gd name="T62" fmla="*/ 2 w 481"/>
                <a:gd name="T63" fmla="*/ 27 h 223"/>
                <a:gd name="T64" fmla="*/ 125 w 481"/>
                <a:gd name="T65" fmla="*/ 9 h 223"/>
                <a:gd name="T66" fmla="*/ 241 w 481"/>
                <a:gd name="T67" fmla="*/ 76 h 223"/>
                <a:gd name="T68" fmla="*/ 302 w 481"/>
                <a:gd name="T69" fmla="*/ 115 h 223"/>
                <a:gd name="T70" fmla="*/ 366 w 481"/>
                <a:gd name="T71" fmla="*/ 153 h 223"/>
                <a:gd name="T72" fmla="*/ 430 w 481"/>
                <a:gd name="T73" fmla="*/ 192 h 223"/>
                <a:gd name="T74" fmla="*/ 456 w 481"/>
                <a:gd name="T75" fmla="*/ 207 h 223"/>
                <a:gd name="T76" fmla="*/ 477 w 481"/>
                <a:gd name="T77" fmla="*/ 221 h 223"/>
                <a:gd name="T78" fmla="*/ 480 w 481"/>
                <a:gd name="T79" fmla="*/ 218 h 223"/>
                <a:gd name="T80" fmla="*/ 415 w 481"/>
                <a:gd name="T81" fmla="*/ 182 h 223"/>
                <a:gd name="T82" fmla="*/ 351 w 481"/>
                <a:gd name="T83" fmla="*/ 141 h 223"/>
                <a:gd name="T84" fmla="*/ 290 w 481"/>
                <a:gd name="T85" fmla="*/ 94 h 223"/>
                <a:gd name="T86" fmla="*/ 264 w 481"/>
                <a:gd name="T87" fmla="*/ 72 h 223"/>
                <a:gd name="T88" fmla="*/ 231 w 481"/>
                <a:gd name="T89" fmla="*/ 54 h 223"/>
                <a:gd name="T90" fmla="*/ 173 w 481"/>
                <a:gd name="T91" fmla="*/ 31 h 223"/>
                <a:gd name="T92" fmla="*/ 108 w 481"/>
                <a:gd name="T93" fmla="*/ 12 h 223"/>
                <a:gd name="T94" fmla="*/ 55 w 481"/>
                <a:gd name="T95" fmla="*/ 12 h 223"/>
                <a:gd name="T96" fmla="*/ 9 w 481"/>
                <a:gd name="T97" fmla="*/ 29 h 223"/>
                <a:gd name="T98" fmla="*/ 10 w 481"/>
                <a:gd name="T99" fmla="*/ 3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81" h="223">
                  <a:moveTo>
                    <a:pt x="10" y="33"/>
                  </a:moveTo>
                  <a:cubicBezTo>
                    <a:pt x="28" y="27"/>
                    <a:pt x="46" y="17"/>
                    <a:pt x="65" y="14"/>
                  </a:cubicBezTo>
                  <a:cubicBezTo>
                    <a:pt x="77" y="11"/>
                    <a:pt x="88" y="12"/>
                    <a:pt x="99" y="14"/>
                  </a:cubicBezTo>
                  <a:cubicBezTo>
                    <a:pt x="112" y="17"/>
                    <a:pt x="125" y="20"/>
                    <a:pt x="138" y="23"/>
                  </a:cubicBezTo>
                  <a:cubicBezTo>
                    <a:pt x="164" y="31"/>
                    <a:pt x="189" y="41"/>
                    <a:pt x="213" y="51"/>
                  </a:cubicBezTo>
                  <a:cubicBezTo>
                    <a:pt x="225" y="56"/>
                    <a:pt x="237" y="61"/>
                    <a:pt x="248" y="67"/>
                  </a:cubicBezTo>
                  <a:cubicBezTo>
                    <a:pt x="259" y="73"/>
                    <a:pt x="269" y="80"/>
                    <a:pt x="278" y="88"/>
                  </a:cubicBezTo>
                  <a:cubicBezTo>
                    <a:pt x="292" y="101"/>
                    <a:pt x="307" y="113"/>
                    <a:pt x="323" y="125"/>
                  </a:cubicBezTo>
                  <a:cubicBezTo>
                    <a:pt x="339" y="137"/>
                    <a:pt x="357" y="150"/>
                    <a:pt x="374" y="161"/>
                  </a:cubicBezTo>
                  <a:cubicBezTo>
                    <a:pt x="391" y="172"/>
                    <a:pt x="408" y="182"/>
                    <a:pt x="425" y="192"/>
                  </a:cubicBezTo>
                  <a:cubicBezTo>
                    <a:pt x="443" y="201"/>
                    <a:pt x="461" y="211"/>
                    <a:pt x="477" y="222"/>
                  </a:cubicBezTo>
                  <a:cubicBezTo>
                    <a:pt x="479" y="223"/>
                    <a:pt x="481" y="221"/>
                    <a:pt x="480" y="219"/>
                  </a:cubicBezTo>
                  <a:cubicBezTo>
                    <a:pt x="475" y="212"/>
                    <a:pt x="468" y="208"/>
                    <a:pt x="460" y="205"/>
                  </a:cubicBezTo>
                  <a:cubicBezTo>
                    <a:pt x="451" y="200"/>
                    <a:pt x="443" y="196"/>
                    <a:pt x="434" y="190"/>
                  </a:cubicBezTo>
                  <a:cubicBezTo>
                    <a:pt x="412" y="176"/>
                    <a:pt x="389" y="162"/>
                    <a:pt x="367" y="149"/>
                  </a:cubicBezTo>
                  <a:cubicBezTo>
                    <a:pt x="344" y="135"/>
                    <a:pt x="321" y="122"/>
                    <a:pt x="299" y="108"/>
                  </a:cubicBezTo>
                  <a:cubicBezTo>
                    <a:pt x="277" y="95"/>
                    <a:pt x="255" y="82"/>
                    <a:pt x="235" y="66"/>
                  </a:cubicBezTo>
                  <a:cubicBezTo>
                    <a:pt x="201" y="41"/>
                    <a:pt x="167" y="10"/>
                    <a:pt x="123" y="5"/>
                  </a:cubicBezTo>
                  <a:cubicBezTo>
                    <a:pt x="81" y="0"/>
                    <a:pt x="43" y="20"/>
                    <a:pt x="2" y="23"/>
                  </a:cubicBezTo>
                  <a:cubicBezTo>
                    <a:pt x="3" y="24"/>
                    <a:pt x="3" y="25"/>
                    <a:pt x="4" y="26"/>
                  </a:cubicBezTo>
                  <a:cubicBezTo>
                    <a:pt x="13" y="13"/>
                    <a:pt x="34" y="11"/>
                    <a:pt x="48" y="9"/>
                  </a:cubicBezTo>
                  <a:cubicBezTo>
                    <a:pt x="67" y="8"/>
                    <a:pt x="85" y="9"/>
                    <a:pt x="104" y="14"/>
                  </a:cubicBezTo>
                  <a:cubicBezTo>
                    <a:pt x="154" y="26"/>
                    <a:pt x="197" y="59"/>
                    <a:pt x="240" y="87"/>
                  </a:cubicBezTo>
                  <a:cubicBezTo>
                    <a:pt x="304" y="129"/>
                    <a:pt x="368" y="172"/>
                    <a:pt x="436" y="208"/>
                  </a:cubicBezTo>
                  <a:cubicBezTo>
                    <a:pt x="438" y="210"/>
                    <a:pt x="440" y="206"/>
                    <a:pt x="438" y="205"/>
                  </a:cubicBezTo>
                  <a:cubicBezTo>
                    <a:pt x="392" y="181"/>
                    <a:pt x="348" y="153"/>
                    <a:pt x="304" y="125"/>
                  </a:cubicBezTo>
                  <a:cubicBezTo>
                    <a:pt x="282" y="110"/>
                    <a:pt x="261" y="96"/>
                    <a:pt x="239" y="82"/>
                  </a:cubicBezTo>
                  <a:cubicBezTo>
                    <a:pt x="218" y="67"/>
                    <a:pt x="196" y="53"/>
                    <a:pt x="174" y="39"/>
                  </a:cubicBezTo>
                  <a:cubicBezTo>
                    <a:pt x="142" y="21"/>
                    <a:pt x="107" y="6"/>
                    <a:pt x="70" y="5"/>
                  </a:cubicBezTo>
                  <a:cubicBezTo>
                    <a:pt x="56" y="4"/>
                    <a:pt x="43" y="5"/>
                    <a:pt x="30" y="8"/>
                  </a:cubicBezTo>
                  <a:cubicBezTo>
                    <a:pt x="19" y="10"/>
                    <a:pt x="7" y="15"/>
                    <a:pt x="0" y="24"/>
                  </a:cubicBezTo>
                  <a:cubicBezTo>
                    <a:pt x="0" y="25"/>
                    <a:pt x="1" y="27"/>
                    <a:pt x="2" y="27"/>
                  </a:cubicBezTo>
                  <a:cubicBezTo>
                    <a:pt x="44" y="24"/>
                    <a:pt x="83" y="4"/>
                    <a:pt x="125" y="9"/>
                  </a:cubicBezTo>
                  <a:cubicBezTo>
                    <a:pt x="171" y="15"/>
                    <a:pt x="205" y="50"/>
                    <a:pt x="241" y="76"/>
                  </a:cubicBezTo>
                  <a:cubicBezTo>
                    <a:pt x="260" y="90"/>
                    <a:pt x="282" y="103"/>
                    <a:pt x="302" y="115"/>
                  </a:cubicBezTo>
                  <a:cubicBezTo>
                    <a:pt x="323" y="128"/>
                    <a:pt x="345" y="141"/>
                    <a:pt x="366" y="153"/>
                  </a:cubicBezTo>
                  <a:cubicBezTo>
                    <a:pt x="387" y="166"/>
                    <a:pt x="409" y="179"/>
                    <a:pt x="430" y="192"/>
                  </a:cubicBezTo>
                  <a:cubicBezTo>
                    <a:pt x="438" y="198"/>
                    <a:pt x="447" y="202"/>
                    <a:pt x="456" y="207"/>
                  </a:cubicBezTo>
                  <a:cubicBezTo>
                    <a:pt x="463" y="210"/>
                    <a:pt x="472" y="214"/>
                    <a:pt x="477" y="221"/>
                  </a:cubicBezTo>
                  <a:cubicBezTo>
                    <a:pt x="478" y="220"/>
                    <a:pt x="478" y="220"/>
                    <a:pt x="480" y="218"/>
                  </a:cubicBezTo>
                  <a:cubicBezTo>
                    <a:pt x="459" y="204"/>
                    <a:pt x="437" y="193"/>
                    <a:pt x="415" y="182"/>
                  </a:cubicBezTo>
                  <a:cubicBezTo>
                    <a:pt x="393" y="170"/>
                    <a:pt x="372" y="155"/>
                    <a:pt x="351" y="141"/>
                  </a:cubicBezTo>
                  <a:cubicBezTo>
                    <a:pt x="330" y="126"/>
                    <a:pt x="309" y="111"/>
                    <a:pt x="290" y="94"/>
                  </a:cubicBezTo>
                  <a:cubicBezTo>
                    <a:pt x="281" y="86"/>
                    <a:pt x="273" y="79"/>
                    <a:pt x="264" y="72"/>
                  </a:cubicBezTo>
                  <a:cubicBezTo>
                    <a:pt x="254" y="65"/>
                    <a:pt x="242" y="60"/>
                    <a:pt x="231" y="54"/>
                  </a:cubicBezTo>
                  <a:cubicBezTo>
                    <a:pt x="212" y="45"/>
                    <a:pt x="192" y="38"/>
                    <a:pt x="173" y="31"/>
                  </a:cubicBezTo>
                  <a:cubicBezTo>
                    <a:pt x="151" y="23"/>
                    <a:pt x="130" y="16"/>
                    <a:pt x="108" y="12"/>
                  </a:cubicBezTo>
                  <a:cubicBezTo>
                    <a:pt x="90" y="8"/>
                    <a:pt x="73" y="7"/>
                    <a:pt x="55" y="12"/>
                  </a:cubicBezTo>
                  <a:cubicBezTo>
                    <a:pt x="39" y="16"/>
                    <a:pt x="24" y="24"/>
                    <a:pt x="9" y="29"/>
                  </a:cubicBezTo>
                  <a:cubicBezTo>
                    <a:pt x="6" y="30"/>
                    <a:pt x="7" y="34"/>
                    <a:pt x="10" y="3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2" name="Freeform 1727"/>
            <p:cNvSpPr/>
            <p:nvPr/>
          </p:nvSpPr>
          <p:spPr bwMode="auto">
            <a:xfrm>
              <a:off x="3608" y="2129"/>
              <a:ext cx="201" cy="176"/>
            </a:xfrm>
            <a:custGeom>
              <a:avLst/>
              <a:gdLst>
                <a:gd name="T0" fmla="*/ 117 w 165"/>
                <a:gd name="T1" fmla="*/ 115 h 144"/>
                <a:gd name="T2" fmla="*/ 28 w 165"/>
                <a:gd name="T3" fmla="*/ 132 h 144"/>
                <a:gd name="T4" fmla="*/ 126 w 165"/>
                <a:gd name="T5" fmla="*/ 100 h 144"/>
                <a:gd name="T6" fmla="*/ 14 w 165"/>
                <a:gd name="T7" fmla="*/ 132 h 144"/>
                <a:gd name="T8" fmla="*/ 118 w 165"/>
                <a:gd name="T9" fmla="*/ 80 h 144"/>
                <a:gd name="T10" fmla="*/ 3 w 165"/>
                <a:gd name="T11" fmla="*/ 124 h 144"/>
                <a:gd name="T12" fmla="*/ 137 w 165"/>
                <a:gd name="T13" fmla="*/ 62 h 144"/>
                <a:gd name="T14" fmla="*/ 57 w 165"/>
                <a:gd name="T15" fmla="*/ 101 h 144"/>
                <a:gd name="T16" fmla="*/ 83 w 165"/>
                <a:gd name="T17" fmla="*/ 94 h 144"/>
                <a:gd name="T18" fmla="*/ 130 w 165"/>
                <a:gd name="T19" fmla="*/ 83 h 144"/>
                <a:gd name="T20" fmla="*/ 163 w 165"/>
                <a:gd name="T21" fmla="*/ 21 h 144"/>
                <a:gd name="T22" fmla="*/ 130 w 165"/>
                <a:gd name="T23" fmla="*/ 72 h 144"/>
                <a:gd name="T24" fmla="*/ 141 w 165"/>
                <a:gd name="T25" fmla="*/ 38 h 144"/>
                <a:gd name="T26" fmla="*/ 157 w 165"/>
                <a:gd name="T27" fmla="*/ 3 h 144"/>
                <a:gd name="T28" fmla="*/ 131 w 165"/>
                <a:gd name="T29" fmla="*/ 73 h 144"/>
                <a:gd name="T30" fmla="*/ 125 w 165"/>
                <a:gd name="T31" fmla="*/ 100 h 144"/>
                <a:gd name="T32" fmla="*/ 141 w 165"/>
                <a:gd name="T33" fmla="*/ 85 h 144"/>
                <a:gd name="T34" fmla="*/ 139 w 165"/>
                <a:gd name="T35" fmla="*/ 95 h 144"/>
                <a:gd name="T36" fmla="*/ 140 w 165"/>
                <a:gd name="T37" fmla="*/ 86 h 144"/>
                <a:gd name="T38" fmla="*/ 139 w 165"/>
                <a:gd name="T39" fmla="*/ 95 h 144"/>
                <a:gd name="T40" fmla="*/ 141 w 165"/>
                <a:gd name="T41" fmla="*/ 84 h 144"/>
                <a:gd name="T42" fmla="*/ 126 w 165"/>
                <a:gd name="T43" fmla="*/ 99 h 144"/>
                <a:gd name="T44" fmla="*/ 144 w 165"/>
                <a:gd name="T45" fmla="*/ 52 h 144"/>
                <a:gd name="T46" fmla="*/ 157 w 165"/>
                <a:gd name="T47" fmla="*/ 2 h 144"/>
                <a:gd name="T48" fmla="*/ 130 w 165"/>
                <a:gd name="T49" fmla="*/ 75 h 144"/>
                <a:gd name="T50" fmla="*/ 163 w 165"/>
                <a:gd name="T51" fmla="*/ 21 h 144"/>
                <a:gd name="T52" fmla="*/ 145 w 165"/>
                <a:gd name="T53" fmla="*/ 48 h 144"/>
                <a:gd name="T54" fmla="*/ 115 w 165"/>
                <a:gd name="T55" fmla="*/ 92 h 144"/>
                <a:gd name="T56" fmla="*/ 77 w 165"/>
                <a:gd name="T57" fmla="*/ 90 h 144"/>
                <a:gd name="T58" fmla="*/ 58 w 165"/>
                <a:gd name="T59" fmla="*/ 104 h 144"/>
                <a:gd name="T60" fmla="*/ 134 w 165"/>
                <a:gd name="T61" fmla="*/ 60 h 144"/>
                <a:gd name="T62" fmla="*/ 4 w 165"/>
                <a:gd name="T63" fmla="*/ 128 h 144"/>
                <a:gd name="T64" fmla="*/ 116 w 165"/>
                <a:gd name="T65" fmla="*/ 81 h 144"/>
                <a:gd name="T66" fmla="*/ 14 w 165"/>
                <a:gd name="T67" fmla="*/ 132 h 144"/>
                <a:gd name="T68" fmla="*/ 125 w 165"/>
                <a:gd name="T69" fmla="*/ 100 h 144"/>
                <a:gd name="T70" fmla="*/ 28 w 165"/>
                <a:gd name="T71" fmla="*/ 132 h 144"/>
                <a:gd name="T72" fmla="*/ 117 w 165"/>
                <a:gd name="T73" fmla="*/ 114 h 144"/>
                <a:gd name="T74" fmla="*/ 33 w 165"/>
                <a:gd name="T75" fmla="*/ 13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5" h="144">
                  <a:moveTo>
                    <a:pt x="35" y="143"/>
                  </a:moveTo>
                  <a:cubicBezTo>
                    <a:pt x="60" y="127"/>
                    <a:pt x="89" y="121"/>
                    <a:pt x="117" y="115"/>
                  </a:cubicBezTo>
                  <a:cubicBezTo>
                    <a:pt x="116" y="113"/>
                    <a:pt x="115" y="112"/>
                    <a:pt x="115" y="111"/>
                  </a:cubicBezTo>
                  <a:cubicBezTo>
                    <a:pt x="89" y="125"/>
                    <a:pt x="57" y="129"/>
                    <a:pt x="28" y="132"/>
                  </a:cubicBezTo>
                  <a:cubicBezTo>
                    <a:pt x="28" y="133"/>
                    <a:pt x="28" y="134"/>
                    <a:pt x="28" y="136"/>
                  </a:cubicBezTo>
                  <a:cubicBezTo>
                    <a:pt x="62" y="131"/>
                    <a:pt x="96" y="118"/>
                    <a:pt x="126" y="100"/>
                  </a:cubicBezTo>
                  <a:cubicBezTo>
                    <a:pt x="128" y="99"/>
                    <a:pt x="127" y="96"/>
                    <a:pt x="125" y="96"/>
                  </a:cubicBezTo>
                  <a:cubicBezTo>
                    <a:pt x="86" y="100"/>
                    <a:pt x="50" y="118"/>
                    <a:pt x="14" y="132"/>
                  </a:cubicBezTo>
                  <a:cubicBezTo>
                    <a:pt x="15" y="133"/>
                    <a:pt x="15" y="135"/>
                    <a:pt x="16" y="136"/>
                  </a:cubicBezTo>
                  <a:cubicBezTo>
                    <a:pt x="48" y="113"/>
                    <a:pt x="90" y="108"/>
                    <a:pt x="118" y="80"/>
                  </a:cubicBezTo>
                  <a:cubicBezTo>
                    <a:pt x="119" y="79"/>
                    <a:pt x="118" y="77"/>
                    <a:pt x="116" y="77"/>
                  </a:cubicBezTo>
                  <a:cubicBezTo>
                    <a:pt x="74" y="80"/>
                    <a:pt x="41" y="110"/>
                    <a:pt x="3" y="124"/>
                  </a:cubicBezTo>
                  <a:cubicBezTo>
                    <a:pt x="3" y="125"/>
                    <a:pt x="4" y="126"/>
                    <a:pt x="4" y="127"/>
                  </a:cubicBezTo>
                  <a:cubicBezTo>
                    <a:pt x="48" y="104"/>
                    <a:pt x="99" y="94"/>
                    <a:pt x="137" y="62"/>
                  </a:cubicBezTo>
                  <a:cubicBezTo>
                    <a:pt x="139" y="61"/>
                    <a:pt x="137" y="58"/>
                    <a:pt x="135" y="59"/>
                  </a:cubicBezTo>
                  <a:cubicBezTo>
                    <a:pt x="108" y="71"/>
                    <a:pt x="85" y="92"/>
                    <a:pt x="57" y="101"/>
                  </a:cubicBezTo>
                  <a:cubicBezTo>
                    <a:pt x="58" y="102"/>
                    <a:pt x="58" y="103"/>
                    <a:pt x="59" y="104"/>
                  </a:cubicBezTo>
                  <a:cubicBezTo>
                    <a:pt x="66" y="98"/>
                    <a:pt x="75" y="94"/>
                    <a:pt x="83" y="94"/>
                  </a:cubicBezTo>
                  <a:cubicBezTo>
                    <a:pt x="91" y="93"/>
                    <a:pt x="97" y="100"/>
                    <a:pt x="105" y="100"/>
                  </a:cubicBezTo>
                  <a:cubicBezTo>
                    <a:pt x="115" y="99"/>
                    <a:pt x="124" y="91"/>
                    <a:pt x="130" y="83"/>
                  </a:cubicBezTo>
                  <a:cubicBezTo>
                    <a:pt x="137" y="73"/>
                    <a:pt x="143" y="62"/>
                    <a:pt x="148" y="50"/>
                  </a:cubicBezTo>
                  <a:cubicBezTo>
                    <a:pt x="153" y="41"/>
                    <a:pt x="157" y="30"/>
                    <a:pt x="163" y="21"/>
                  </a:cubicBezTo>
                  <a:cubicBezTo>
                    <a:pt x="162" y="21"/>
                    <a:pt x="161" y="20"/>
                    <a:pt x="160" y="19"/>
                  </a:cubicBezTo>
                  <a:cubicBezTo>
                    <a:pt x="149" y="36"/>
                    <a:pt x="143" y="57"/>
                    <a:pt x="130" y="72"/>
                  </a:cubicBezTo>
                  <a:cubicBezTo>
                    <a:pt x="131" y="73"/>
                    <a:pt x="132" y="73"/>
                    <a:pt x="133" y="73"/>
                  </a:cubicBezTo>
                  <a:cubicBezTo>
                    <a:pt x="128" y="62"/>
                    <a:pt x="136" y="47"/>
                    <a:pt x="141" y="38"/>
                  </a:cubicBezTo>
                  <a:cubicBezTo>
                    <a:pt x="147" y="26"/>
                    <a:pt x="154" y="15"/>
                    <a:pt x="161" y="4"/>
                  </a:cubicBezTo>
                  <a:cubicBezTo>
                    <a:pt x="160" y="4"/>
                    <a:pt x="158" y="3"/>
                    <a:pt x="157" y="3"/>
                  </a:cubicBezTo>
                  <a:cubicBezTo>
                    <a:pt x="155" y="20"/>
                    <a:pt x="148" y="35"/>
                    <a:pt x="141" y="50"/>
                  </a:cubicBezTo>
                  <a:cubicBezTo>
                    <a:pt x="137" y="57"/>
                    <a:pt x="134" y="65"/>
                    <a:pt x="131" y="73"/>
                  </a:cubicBezTo>
                  <a:cubicBezTo>
                    <a:pt x="129" y="81"/>
                    <a:pt x="128" y="90"/>
                    <a:pt x="123" y="97"/>
                  </a:cubicBezTo>
                  <a:cubicBezTo>
                    <a:pt x="122" y="99"/>
                    <a:pt x="123" y="100"/>
                    <a:pt x="125" y="100"/>
                  </a:cubicBezTo>
                  <a:cubicBezTo>
                    <a:pt x="133" y="100"/>
                    <a:pt x="139" y="93"/>
                    <a:pt x="144" y="87"/>
                  </a:cubicBezTo>
                  <a:cubicBezTo>
                    <a:pt x="143" y="86"/>
                    <a:pt x="142" y="85"/>
                    <a:pt x="141" y="85"/>
                  </a:cubicBezTo>
                  <a:cubicBezTo>
                    <a:pt x="139" y="87"/>
                    <a:pt x="137" y="90"/>
                    <a:pt x="135" y="93"/>
                  </a:cubicBezTo>
                  <a:cubicBezTo>
                    <a:pt x="134" y="95"/>
                    <a:pt x="137" y="97"/>
                    <a:pt x="139" y="95"/>
                  </a:cubicBezTo>
                  <a:cubicBezTo>
                    <a:pt x="141" y="93"/>
                    <a:pt x="142" y="91"/>
                    <a:pt x="144" y="88"/>
                  </a:cubicBezTo>
                  <a:cubicBezTo>
                    <a:pt x="145" y="86"/>
                    <a:pt x="142" y="84"/>
                    <a:pt x="140" y="86"/>
                  </a:cubicBezTo>
                  <a:cubicBezTo>
                    <a:pt x="139" y="88"/>
                    <a:pt x="138" y="91"/>
                    <a:pt x="136" y="92"/>
                  </a:cubicBezTo>
                  <a:cubicBezTo>
                    <a:pt x="137" y="93"/>
                    <a:pt x="138" y="94"/>
                    <a:pt x="139" y="95"/>
                  </a:cubicBezTo>
                  <a:cubicBezTo>
                    <a:pt x="141" y="92"/>
                    <a:pt x="143" y="89"/>
                    <a:pt x="144" y="87"/>
                  </a:cubicBezTo>
                  <a:cubicBezTo>
                    <a:pt x="145" y="85"/>
                    <a:pt x="142" y="82"/>
                    <a:pt x="141" y="84"/>
                  </a:cubicBezTo>
                  <a:cubicBezTo>
                    <a:pt x="137" y="89"/>
                    <a:pt x="132" y="96"/>
                    <a:pt x="125" y="96"/>
                  </a:cubicBezTo>
                  <a:cubicBezTo>
                    <a:pt x="125" y="97"/>
                    <a:pt x="126" y="98"/>
                    <a:pt x="126" y="99"/>
                  </a:cubicBezTo>
                  <a:cubicBezTo>
                    <a:pt x="131" y="92"/>
                    <a:pt x="132" y="84"/>
                    <a:pt x="135" y="76"/>
                  </a:cubicBezTo>
                  <a:cubicBezTo>
                    <a:pt x="137" y="68"/>
                    <a:pt x="141" y="60"/>
                    <a:pt x="144" y="52"/>
                  </a:cubicBezTo>
                  <a:cubicBezTo>
                    <a:pt x="151" y="37"/>
                    <a:pt x="159" y="21"/>
                    <a:pt x="161" y="4"/>
                  </a:cubicBezTo>
                  <a:cubicBezTo>
                    <a:pt x="161" y="2"/>
                    <a:pt x="159" y="0"/>
                    <a:pt x="157" y="2"/>
                  </a:cubicBezTo>
                  <a:cubicBezTo>
                    <a:pt x="150" y="14"/>
                    <a:pt x="142" y="26"/>
                    <a:pt x="136" y="38"/>
                  </a:cubicBezTo>
                  <a:cubicBezTo>
                    <a:pt x="131" y="49"/>
                    <a:pt x="124" y="63"/>
                    <a:pt x="130" y="75"/>
                  </a:cubicBezTo>
                  <a:cubicBezTo>
                    <a:pt x="130" y="76"/>
                    <a:pt x="132" y="76"/>
                    <a:pt x="133" y="75"/>
                  </a:cubicBezTo>
                  <a:cubicBezTo>
                    <a:pt x="146" y="59"/>
                    <a:pt x="152" y="39"/>
                    <a:pt x="163" y="21"/>
                  </a:cubicBezTo>
                  <a:cubicBezTo>
                    <a:pt x="165" y="19"/>
                    <a:pt x="161" y="17"/>
                    <a:pt x="160" y="19"/>
                  </a:cubicBezTo>
                  <a:cubicBezTo>
                    <a:pt x="154" y="28"/>
                    <a:pt x="149" y="38"/>
                    <a:pt x="145" y="48"/>
                  </a:cubicBezTo>
                  <a:cubicBezTo>
                    <a:pt x="140" y="59"/>
                    <a:pt x="134" y="71"/>
                    <a:pt x="126" y="81"/>
                  </a:cubicBezTo>
                  <a:cubicBezTo>
                    <a:pt x="123" y="85"/>
                    <a:pt x="119" y="89"/>
                    <a:pt x="115" y="92"/>
                  </a:cubicBezTo>
                  <a:cubicBezTo>
                    <a:pt x="109" y="95"/>
                    <a:pt x="104" y="97"/>
                    <a:pt x="98" y="94"/>
                  </a:cubicBezTo>
                  <a:cubicBezTo>
                    <a:pt x="90" y="91"/>
                    <a:pt x="85" y="89"/>
                    <a:pt x="77" y="90"/>
                  </a:cubicBezTo>
                  <a:cubicBezTo>
                    <a:pt x="69" y="92"/>
                    <a:pt x="62" y="96"/>
                    <a:pt x="56" y="101"/>
                  </a:cubicBezTo>
                  <a:cubicBezTo>
                    <a:pt x="54" y="103"/>
                    <a:pt x="56" y="105"/>
                    <a:pt x="58" y="104"/>
                  </a:cubicBezTo>
                  <a:cubicBezTo>
                    <a:pt x="87" y="96"/>
                    <a:pt x="110" y="75"/>
                    <a:pt x="137" y="63"/>
                  </a:cubicBezTo>
                  <a:cubicBezTo>
                    <a:pt x="136" y="62"/>
                    <a:pt x="135" y="61"/>
                    <a:pt x="134" y="60"/>
                  </a:cubicBezTo>
                  <a:cubicBezTo>
                    <a:pt x="96" y="91"/>
                    <a:pt x="45" y="101"/>
                    <a:pt x="2" y="124"/>
                  </a:cubicBezTo>
                  <a:cubicBezTo>
                    <a:pt x="0" y="125"/>
                    <a:pt x="2" y="128"/>
                    <a:pt x="4" y="128"/>
                  </a:cubicBezTo>
                  <a:cubicBezTo>
                    <a:pt x="23" y="121"/>
                    <a:pt x="40" y="111"/>
                    <a:pt x="58" y="101"/>
                  </a:cubicBezTo>
                  <a:cubicBezTo>
                    <a:pt x="76" y="92"/>
                    <a:pt x="95" y="82"/>
                    <a:pt x="116" y="81"/>
                  </a:cubicBezTo>
                  <a:cubicBezTo>
                    <a:pt x="116" y="80"/>
                    <a:pt x="115" y="79"/>
                    <a:pt x="115" y="77"/>
                  </a:cubicBezTo>
                  <a:cubicBezTo>
                    <a:pt x="87" y="105"/>
                    <a:pt x="45" y="110"/>
                    <a:pt x="14" y="132"/>
                  </a:cubicBezTo>
                  <a:cubicBezTo>
                    <a:pt x="12" y="134"/>
                    <a:pt x="13" y="137"/>
                    <a:pt x="15" y="136"/>
                  </a:cubicBezTo>
                  <a:cubicBezTo>
                    <a:pt x="51" y="122"/>
                    <a:pt x="86" y="104"/>
                    <a:pt x="125" y="100"/>
                  </a:cubicBezTo>
                  <a:cubicBezTo>
                    <a:pt x="124" y="99"/>
                    <a:pt x="124" y="98"/>
                    <a:pt x="124" y="97"/>
                  </a:cubicBezTo>
                  <a:cubicBezTo>
                    <a:pt x="94" y="114"/>
                    <a:pt x="61" y="127"/>
                    <a:pt x="28" y="132"/>
                  </a:cubicBezTo>
                  <a:cubicBezTo>
                    <a:pt x="25" y="132"/>
                    <a:pt x="25" y="136"/>
                    <a:pt x="28" y="136"/>
                  </a:cubicBezTo>
                  <a:cubicBezTo>
                    <a:pt x="58" y="133"/>
                    <a:pt x="90" y="129"/>
                    <a:pt x="117" y="114"/>
                  </a:cubicBezTo>
                  <a:cubicBezTo>
                    <a:pt x="119" y="113"/>
                    <a:pt x="118" y="110"/>
                    <a:pt x="115" y="111"/>
                  </a:cubicBezTo>
                  <a:cubicBezTo>
                    <a:pt x="87" y="117"/>
                    <a:pt x="58" y="124"/>
                    <a:pt x="33" y="139"/>
                  </a:cubicBezTo>
                  <a:cubicBezTo>
                    <a:pt x="31" y="141"/>
                    <a:pt x="33" y="144"/>
                    <a:pt x="35" y="14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3" name="Freeform 1728"/>
            <p:cNvSpPr/>
            <p:nvPr/>
          </p:nvSpPr>
          <p:spPr bwMode="auto">
            <a:xfrm>
              <a:off x="3787" y="2252"/>
              <a:ext cx="462" cy="256"/>
            </a:xfrm>
            <a:custGeom>
              <a:avLst/>
              <a:gdLst>
                <a:gd name="T0" fmla="*/ 7 w 379"/>
                <a:gd name="T1" fmla="*/ 5 h 210"/>
                <a:gd name="T2" fmla="*/ 103 w 379"/>
                <a:gd name="T3" fmla="*/ 69 h 210"/>
                <a:gd name="T4" fmla="*/ 151 w 379"/>
                <a:gd name="T5" fmla="*/ 98 h 210"/>
                <a:gd name="T6" fmla="*/ 201 w 379"/>
                <a:gd name="T7" fmla="*/ 121 h 210"/>
                <a:gd name="T8" fmla="*/ 203 w 379"/>
                <a:gd name="T9" fmla="*/ 119 h 210"/>
                <a:gd name="T10" fmla="*/ 178 w 379"/>
                <a:gd name="T11" fmla="*/ 88 h 210"/>
                <a:gd name="T12" fmla="*/ 136 w 379"/>
                <a:gd name="T13" fmla="*/ 61 h 210"/>
                <a:gd name="T14" fmla="*/ 103 w 379"/>
                <a:gd name="T15" fmla="*/ 42 h 210"/>
                <a:gd name="T16" fmla="*/ 60 w 379"/>
                <a:gd name="T17" fmla="*/ 16 h 210"/>
                <a:gd name="T18" fmla="*/ 16 w 379"/>
                <a:gd name="T19" fmla="*/ 9 h 210"/>
                <a:gd name="T20" fmla="*/ 15 w 379"/>
                <a:gd name="T21" fmla="*/ 12 h 210"/>
                <a:gd name="T22" fmla="*/ 41 w 379"/>
                <a:gd name="T23" fmla="*/ 40 h 210"/>
                <a:gd name="T24" fmla="*/ 85 w 379"/>
                <a:gd name="T25" fmla="*/ 62 h 210"/>
                <a:gd name="T26" fmla="*/ 124 w 379"/>
                <a:gd name="T27" fmla="*/ 78 h 210"/>
                <a:gd name="T28" fmla="*/ 194 w 379"/>
                <a:gd name="T29" fmla="*/ 108 h 210"/>
                <a:gd name="T30" fmla="*/ 226 w 379"/>
                <a:gd name="T31" fmla="*/ 121 h 210"/>
                <a:gd name="T32" fmla="*/ 256 w 379"/>
                <a:gd name="T33" fmla="*/ 128 h 210"/>
                <a:gd name="T34" fmla="*/ 258 w 379"/>
                <a:gd name="T35" fmla="*/ 124 h 210"/>
                <a:gd name="T36" fmla="*/ 145 w 379"/>
                <a:gd name="T37" fmla="*/ 64 h 210"/>
                <a:gd name="T38" fmla="*/ 87 w 379"/>
                <a:gd name="T39" fmla="*/ 33 h 210"/>
                <a:gd name="T40" fmla="*/ 25 w 379"/>
                <a:gd name="T41" fmla="*/ 7 h 210"/>
                <a:gd name="T42" fmla="*/ 4 w 379"/>
                <a:gd name="T43" fmla="*/ 2 h 210"/>
                <a:gd name="T44" fmla="*/ 2 w 379"/>
                <a:gd name="T45" fmla="*/ 6 h 210"/>
                <a:gd name="T46" fmla="*/ 275 w 379"/>
                <a:gd name="T47" fmla="*/ 125 h 210"/>
                <a:gd name="T48" fmla="*/ 309 w 379"/>
                <a:gd name="T49" fmla="*/ 135 h 210"/>
                <a:gd name="T50" fmla="*/ 338 w 379"/>
                <a:gd name="T51" fmla="*/ 153 h 210"/>
                <a:gd name="T52" fmla="*/ 375 w 379"/>
                <a:gd name="T53" fmla="*/ 207 h 210"/>
                <a:gd name="T54" fmla="*/ 379 w 379"/>
                <a:gd name="T55" fmla="*/ 206 h 210"/>
                <a:gd name="T56" fmla="*/ 346 w 379"/>
                <a:gd name="T57" fmla="*/ 156 h 210"/>
                <a:gd name="T58" fmla="*/ 321 w 379"/>
                <a:gd name="T59" fmla="*/ 136 h 210"/>
                <a:gd name="T60" fmla="*/ 293 w 379"/>
                <a:gd name="T61" fmla="*/ 126 h 210"/>
                <a:gd name="T62" fmla="*/ 151 w 379"/>
                <a:gd name="T63" fmla="*/ 78 h 210"/>
                <a:gd name="T64" fmla="*/ 4 w 379"/>
                <a:gd name="T65" fmla="*/ 2 h 210"/>
                <a:gd name="T66" fmla="*/ 3 w 379"/>
                <a:gd name="T67" fmla="*/ 6 h 210"/>
                <a:gd name="T68" fmla="*/ 67 w 379"/>
                <a:gd name="T69" fmla="*/ 28 h 210"/>
                <a:gd name="T70" fmla="*/ 126 w 379"/>
                <a:gd name="T71" fmla="*/ 59 h 210"/>
                <a:gd name="T72" fmla="*/ 243 w 379"/>
                <a:gd name="T73" fmla="*/ 117 h 210"/>
                <a:gd name="T74" fmla="*/ 255 w 379"/>
                <a:gd name="T75" fmla="*/ 127 h 210"/>
                <a:gd name="T76" fmla="*/ 256 w 379"/>
                <a:gd name="T77" fmla="*/ 123 h 210"/>
                <a:gd name="T78" fmla="*/ 225 w 379"/>
                <a:gd name="T79" fmla="*/ 116 h 210"/>
                <a:gd name="T80" fmla="*/ 194 w 379"/>
                <a:gd name="T81" fmla="*/ 104 h 210"/>
                <a:gd name="T82" fmla="*/ 124 w 379"/>
                <a:gd name="T83" fmla="*/ 73 h 210"/>
                <a:gd name="T84" fmla="*/ 41 w 379"/>
                <a:gd name="T85" fmla="*/ 35 h 210"/>
                <a:gd name="T86" fmla="*/ 19 w 379"/>
                <a:gd name="T87" fmla="*/ 10 h 210"/>
                <a:gd name="T88" fmla="*/ 19 w 379"/>
                <a:gd name="T89" fmla="*/ 13 h 210"/>
                <a:gd name="T90" fmla="*/ 60 w 379"/>
                <a:gd name="T91" fmla="*/ 21 h 210"/>
                <a:gd name="T92" fmla="*/ 103 w 379"/>
                <a:gd name="T93" fmla="*/ 46 h 210"/>
                <a:gd name="T94" fmla="*/ 178 w 379"/>
                <a:gd name="T95" fmla="*/ 93 h 210"/>
                <a:gd name="T96" fmla="*/ 200 w 379"/>
                <a:gd name="T97" fmla="*/ 120 h 210"/>
                <a:gd name="T98" fmla="*/ 202 w 379"/>
                <a:gd name="T99" fmla="*/ 117 h 210"/>
                <a:gd name="T100" fmla="*/ 153 w 379"/>
                <a:gd name="T101" fmla="*/ 94 h 210"/>
                <a:gd name="T102" fmla="*/ 107 w 379"/>
                <a:gd name="T103" fmla="*/ 66 h 210"/>
                <a:gd name="T104" fmla="*/ 10 w 379"/>
                <a:gd name="T105" fmla="*/ 2 h 210"/>
                <a:gd name="T106" fmla="*/ 7 w 379"/>
                <a:gd name="T107" fmla="*/ 5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9" h="210">
                  <a:moveTo>
                    <a:pt x="7" y="5"/>
                  </a:moveTo>
                  <a:cubicBezTo>
                    <a:pt x="38" y="28"/>
                    <a:pt x="70" y="49"/>
                    <a:pt x="103" y="69"/>
                  </a:cubicBezTo>
                  <a:cubicBezTo>
                    <a:pt x="119" y="78"/>
                    <a:pt x="135" y="88"/>
                    <a:pt x="151" y="98"/>
                  </a:cubicBezTo>
                  <a:cubicBezTo>
                    <a:pt x="167" y="107"/>
                    <a:pt x="183" y="116"/>
                    <a:pt x="201" y="121"/>
                  </a:cubicBezTo>
                  <a:cubicBezTo>
                    <a:pt x="202" y="122"/>
                    <a:pt x="204" y="120"/>
                    <a:pt x="203" y="119"/>
                  </a:cubicBezTo>
                  <a:cubicBezTo>
                    <a:pt x="200" y="105"/>
                    <a:pt x="188" y="96"/>
                    <a:pt x="178" y="88"/>
                  </a:cubicBezTo>
                  <a:cubicBezTo>
                    <a:pt x="165" y="78"/>
                    <a:pt x="150" y="69"/>
                    <a:pt x="136" y="61"/>
                  </a:cubicBezTo>
                  <a:cubicBezTo>
                    <a:pt x="125" y="55"/>
                    <a:pt x="114" y="49"/>
                    <a:pt x="103" y="42"/>
                  </a:cubicBezTo>
                  <a:cubicBezTo>
                    <a:pt x="90" y="33"/>
                    <a:pt x="75" y="24"/>
                    <a:pt x="60" y="16"/>
                  </a:cubicBezTo>
                  <a:cubicBezTo>
                    <a:pt x="47" y="10"/>
                    <a:pt x="30" y="3"/>
                    <a:pt x="16" y="9"/>
                  </a:cubicBezTo>
                  <a:cubicBezTo>
                    <a:pt x="16" y="10"/>
                    <a:pt x="15" y="11"/>
                    <a:pt x="15" y="12"/>
                  </a:cubicBezTo>
                  <a:cubicBezTo>
                    <a:pt x="19" y="24"/>
                    <a:pt x="30" y="33"/>
                    <a:pt x="41" y="40"/>
                  </a:cubicBezTo>
                  <a:cubicBezTo>
                    <a:pt x="55" y="49"/>
                    <a:pt x="70" y="56"/>
                    <a:pt x="85" y="62"/>
                  </a:cubicBezTo>
                  <a:cubicBezTo>
                    <a:pt x="98" y="67"/>
                    <a:pt x="111" y="72"/>
                    <a:pt x="124" y="78"/>
                  </a:cubicBezTo>
                  <a:cubicBezTo>
                    <a:pt x="147" y="88"/>
                    <a:pt x="170" y="99"/>
                    <a:pt x="194" y="108"/>
                  </a:cubicBezTo>
                  <a:cubicBezTo>
                    <a:pt x="205" y="112"/>
                    <a:pt x="216" y="117"/>
                    <a:pt x="226" y="121"/>
                  </a:cubicBezTo>
                  <a:cubicBezTo>
                    <a:pt x="236" y="125"/>
                    <a:pt x="246" y="128"/>
                    <a:pt x="256" y="128"/>
                  </a:cubicBezTo>
                  <a:cubicBezTo>
                    <a:pt x="258" y="127"/>
                    <a:pt x="259" y="125"/>
                    <a:pt x="258" y="124"/>
                  </a:cubicBezTo>
                  <a:cubicBezTo>
                    <a:pt x="227" y="94"/>
                    <a:pt x="183" y="82"/>
                    <a:pt x="145" y="64"/>
                  </a:cubicBezTo>
                  <a:cubicBezTo>
                    <a:pt x="125" y="55"/>
                    <a:pt x="107" y="44"/>
                    <a:pt x="87" y="33"/>
                  </a:cubicBezTo>
                  <a:cubicBezTo>
                    <a:pt x="67" y="23"/>
                    <a:pt x="47" y="13"/>
                    <a:pt x="25" y="7"/>
                  </a:cubicBezTo>
                  <a:cubicBezTo>
                    <a:pt x="18" y="5"/>
                    <a:pt x="11" y="3"/>
                    <a:pt x="4" y="2"/>
                  </a:cubicBezTo>
                  <a:cubicBezTo>
                    <a:pt x="2" y="2"/>
                    <a:pt x="0" y="5"/>
                    <a:pt x="2" y="6"/>
                  </a:cubicBezTo>
                  <a:cubicBezTo>
                    <a:pt x="85" y="61"/>
                    <a:pt x="180" y="96"/>
                    <a:pt x="275" y="125"/>
                  </a:cubicBezTo>
                  <a:cubicBezTo>
                    <a:pt x="286" y="128"/>
                    <a:pt x="298" y="131"/>
                    <a:pt x="309" y="135"/>
                  </a:cubicBezTo>
                  <a:cubicBezTo>
                    <a:pt x="320" y="139"/>
                    <a:pt x="329" y="145"/>
                    <a:pt x="338" y="153"/>
                  </a:cubicBezTo>
                  <a:cubicBezTo>
                    <a:pt x="354" y="169"/>
                    <a:pt x="368" y="186"/>
                    <a:pt x="375" y="207"/>
                  </a:cubicBezTo>
                  <a:cubicBezTo>
                    <a:pt x="376" y="210"/>
                    <a:pt x="379" y="208"/>
                    <a:pt x="379" y="206"/>
                  </a:cubicBezTo>
                  <a:cubicBezTo>
                    <a:pt x="372" y="186"/>
                    <a:pt x="360" y="170"/>
                    <a:pt x="346" y="156"/>
                  </a:cubicBezTo>
                  <a:cubicBezTo>
                    <a:pt x="338" y="148"/>
                    <a:pt x="331" y="141"/>
                    <a:pt x="321" y="136"/>
                  </a:cubicBezTo>
                  <a:cubicBezTo>
                    <a:pt x="312" y="131"/>
                    <a:pt x="302" y="129"/>
                    <a:pt x="293" y="126"/>
                  </a:cubicBezTo>
                  <a:cubicBezTo>
                    <a:pt x="245" y="112"/>
                    <a:pt x="197" y="96"/>
                    <a:pt x="151" y="78"/>
                  </a:cubicBezTo>
                  <a:cubicBezTo>
                    <a:pt x="100" y="57"/>
                    <a:pt x="50" y="33"/>
                    <a:pt x="4" y="2"/>
                  </a:cubicBezTo>
                  <a:cubicBezTo>
                    <a:pt x="4" y="3"/>
                    <a:pt x="3" y="5"/>
                    <a:pt x="3" y="6"/>
                  </a:cubicBezTo>
                  <a:cubicBezTo>
                    <a:pt x="25" y="9"/>
                    <a:pt x="46" y="18"/>
                    <a:pt x="67" y="28"/>
                  </a:cubicBezTo>
                  <a:cubicBezTo>
                    <a:pt x="87" y="37"/>
                    <a:pt x="107" y="49"/>
                    <a:pt x="126" y="59"/>
                  </a:cubicBezTo>
                  <a:cubicBezTo>
                    <a:pt x="164" y="80"/>
                    <a:pt x="208" y="90"/>
                    <a:pt x="243" y="117"/>
                  </a:cubicBezTo>
                  <a:cubicBezTo>
                    <a:pt x="247" y="120"/>
                    <a:pt x="251" y="123"/>
                    <a:pt x="255" y="127"/>
                  </a:cubicBezTo>
                  <a:cubicBezTo>
                    <a:pt x="255" y="126"/>
                    <a:pt x="256" y="125"/>
                    <a:pt x="256" y="123"/>
                  </a:cubicBezTo>
                  <a:cubicBezTo>
                    <a:pt x="245" y="124"/>
                    <a:pt x="235" y="120"/>
                    <a:pt x="225" y="116"/>
                  </a:cubicBezTo>
                  <a:cubicBezTo>
                    <a:pt x="214" y="112"/>
                    <a:pt x="204" y="108"/>
                    <a:pt x="194" y="104"/>
                  </a:cubicBezTo>
                  <a:cubicBezTo>
                    <a:pt x="170" y="95"/>
                    <a:pt x="147" y="84"/>
                    <a:pt x="124" y="73"/>
                  </a:cubicBezTo>
                  <a:cubicBezTo>
                    <a:pt x="96" y="61"/>
                    <a:pt x="66" y="53"/>
                    <a:pt x="41" y="35"/>
                  </a:cubicBezTo>
                  <a:cubicBezTo>
                    <a:pt x="32" y="29"/>
                    <a:pt x="23" y="21"/>
                    <a:pt x="19" y="10"/>
                  </a:cubicBezTo>
                  <a:cubicBezTo>
                    <a:pt x="19" y="11"/>
                    <a:pt x="19" y="12"/>
                    <a:pt x="19" y="13"/>
                  </a:cubicBezTo>
                  <a:cubicBezTo>
                    <a:pt x="32" y="7"/>
                    <a:pt x="49" y="15"/>
                    <a:pt x="60" y="21"/>
                  </a:cubicBezTo>
                  <a:cubicBezTo>
                    <a:pt x="75" y="28"/>
                    <a:pt x="89" y="37"/>
                    <a:pt x="103" y="46"/>
                  </a:cubicBezTo>
                  <a:cubicBezTo>
                    <a:pt x="127" y="63"/>
                    <a:pt x="155" y="75"/>
                    <a:pt x="178" y="93"/>
                  </a:cubicBezTo>
                  <a:cubicBezTo>
                    <a:pt x="187" y="100"/>
                    <a:pt x="197" y="109"/>
                    <a:pt x="200" y="120"/>
                  </a:cubicBezTo>
                  <a:cubicBezTo>
                    <a:pt x="200" y="119"/>
                    <a:pt x="201" y="118"/>
                    <a:pt x="202" y="117"/>
                  </a:cubicBezTo>
                  <a:cubicBezTo>
                    <a:pt x="185" y="112"/>
                    <a:pt x="169" y="103"/>
                    <a:pt x="153" y="94"/>
                  </a:cubicBezTo>
                  <a:cubicBezTo>
                    <a:pt x="137" y="85"/>
                    <a:pt x="122" y="75"/>
                    <a:pt x="107" y="66"/>
                  </a:cubicBezTo>
                  <a:cubicBezTo>
                    <a:pt x="73" y="46"/>
                    <a:pt x="40" y="26"/>
                    <a:pt x="10" y="2"/>
                  </a:cubicBezTo>
                  <a:cubicBezTo>
                    <a:pt x="8" y="0"/>
                    <a:pt x="5" y="3"/>
                    <a:pt x="7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4" name="Freeform 1729"/>
            <p:cNvSpPr/>
            <p:nvPr/>
          </p:nvSpPr>
          <p:spPr bwMode="auto">
            <a:xfrm>
              <a:off x="4157" y="2430"/>
              <a:ext cx="411" cy="459"/>
            </a:xfrm>
            <a:custGeom>
              <a:avLst/>
              <a:gdLst>
                <a:gd name="T0" fmla="*/ 32 w 338"/>
                <a:gd name="T1" fmla="*/ 18 h 376"/>
                <a:gd name="T2" fmla="*/ 237 w 338"/>
                <a:gd name="T3" fmla="*/ 188 h 376"/>
                <a:gd name="T4" fmla="*/ 289 w 338"/>
                <a:gd name="T5" fmla="*/ 228 h 376"/>
                <a:gd name="T6" fmla="*/ 317 w 338"/>
                <a:gd name="T7" fmla="*/ 272 h 376"/>
                <a:gd name="T8" fmla="*/ 307 w 338"/>
                <a:gd name="T9" fmla="*/ 322 h 376"/>
                <a:gd name="T10" fmla="*/ 277 w 338"/>
                <a:gd name="T11" fmla="*/ 354 h 376"/>
                <a:gd name="T12" fmla="*/ 269 w 338"/>
                <a:gd name="T13" fmla="*/ 374 h 376"/>
                <a:gd name="T14" fmla="*/ 271 w 338"/>
                <a:gd name="T15" fmla="*/ 376 h 376"/>
                <a:gd name="T16" fmla="*/ 310 w 338"/>
                <a:gd name="T17" fmla="*/ 345 h 376"/>
                <a:gd name="T18" fmla="*/ 333 w 338"/>
                <a:gd name="T19" fmla="*/ 297 h 376"/>
                <a:gd name="T20" fmla="*/ 327 w 338"/>
                <a:gd name="T21" fmla="*/ 251 h 376"/>
                <a:gd name="T22" fmla="*/ 292 w 338"/>
                <a:gd name="T23" fmla="*/ 217 h 376"/>
                <a:gd name="T24" fmla="*/ 235 w 338"/>
                <a:gd name="T25" fmla="*/ 179 h 376"/>
                <a:gd name="T26" fmla="*/ 168 w 338"/>
                <a:gd name="T27" fmla="*/ 135 h 376"/>
                <a:gd name="T28" fmla="*/ 103 w 338"/>
                <a:gd name="T29" fmla="*/ 89 h 376"/>
                <a:gd name="T30" fmla="*/ 56 w 338"/>
                <a:gd name="T31" fmla="*/ 57 h 376"/>
                <a:gd name="T32" fmla="*/ 4 w 338"/>
                <a:gd name="T33" fmla="*/ 1 h 376"/>
                <a:gd name="T34" fmla="*/ 2 w 338"/>
                <a:gd name="T35" fmla="*/ 4 h 376"/>
                <a:gd name="T36" fmla="*/ 55 w 338"/>
                <a:gd name="T37" fmla="*/ 40 h 376"/>
                <a:gd name="T38" fmla="*/ 109 w 338"/>
                <a:gd name="T39" fmla="*/ 90 h 376"/>
                <a:gd name="T40" fmla="*/ 169 w 338"/>
                <a:gd name="T41" fmla="*/ 140 h 376"/>
                <a:gd name="T42" fmla="*/ 206 w 338"/>
                <a:gd name="T43" fmla="*/ 166 h 376"/>
                <a:gd name="T44" fmla="*/ 273 w 338"/>
                <a:gd name="T45" fmla="*/ 256 h 376"/>
                <a:gd name="T46" fmla="*/ 277 w 338"/>
                <a:gd name="T47" fmla="*/ 256 h 376"/>
                <a:gd name="T48" fmla="*/ 233 w 338"/>
                <a:gd name="T49" fmla="*/ 181 h 376"/>
                <a:gd name="T50" fmla="*/ 193 w 338"/>
                <a:gd name="T51" fmla="*/ 153 h 376"/>
                <a:gd name="T52" fmla="*/ 146 w 338"/>
                <a:gd name="T53" fmla="*/ 116 h 376"/>
                <a:gd name="T54" fmla="*/ 70 w 338"/>
                <a:gd name="T55" fmla="*/ 49 h 376"/>
                <a:gd name="T56" fmla="*/ 39 w 338"/>
                <a:gd name="T57" fmla="*/ 19 h 376"/>
                <a:gd name="T58" fmla="*/ 3 w 338"/>
                <a:gd name="T59" fmla="*/ 0 h 376"/>
                <a:gd name="T60" fmla="*/ 1 w 338"/>
                <a:gd name="T61" fmla="*/ 3 h 376"/>
                <a:gd name="T62" fmla="*/ 36 w 338"/>
                <a:gd name="T63" fmla="*/ 46 h 376"/>
                <a:gd name="T64" fmla="*/ 83 w 338"/>
                <a:gd name="T65" fmla="*/ 81 h 376"/>
                <a:gd name="T66" fmla="*/ 206 w 338"/>
                <a:gd name="T67" fmla="*/ 165 h 376"/>
                <a:gd name="T68" fmla="*/ 273 w 338"/>
                <a:gd name="T69" fmla="*/ 209 h 376"/>
                <a:gd name="T70" fmla="*/ 314 w 338"/>
                <a:gd name="T71" fmla="*/ 241 h 376"/>
                <a:gd name="T72" fmla="*/ 332 w 338"/>
                <a:gd name="T73" fmla="*/ 285 h 376"/>
                <a:gd name="T74" fmla="*/ 312 w 338"/>
                <a:gd name="T75" fmla="*/ 335 h 376"/>
                <a:gd name="T76" fmla="*/ 270 w 338"/>
                <a:gd name="T77" fmla="*/ 372 h 376"/>
                <a:gd name="T78" fmla="*/ 273 w 338"/>
                <a:gd name="T79" fmla="*/ 373 h 376"/>
                <a:gd name="T80" fmla="*/ 278 w 338"/>
                <a:gd name="T81" fmla="*/ 360 h 376"/>
                <a:gd name="T82" fmla="*/ 293 w 338"/>
                <a:gd name="T83" fmla="*/ 343 h 376"/>
                <a:gd name="T84" fmla="*/ 308 w 338"/>
                <a:gd name="T85" fmla="*/ 327 h 376"/>
                <a:gd name="T86" fmla="*/ 318 w 338"/>
                <a:gd name="T87" fmla="*/ 307 h 376"/>
                <a:gd name="T88" fmla="*/ 317 w 338"/>
                <a:gd name="T89" fmla="*/ 259 h 376"/>
                <a:gd name="T90" fmla="*/ 284 w 338"/>
                <a:gd name="T91" fmla="*/ 218 h 376"/>
                <a:gd name="T92" fmla="*/ 70 w 338"/>
                <a:gd name="T93" fmla="*/ 56 h 376"/>
                <a:gd name="T94" fmla="*/ 35 w 338"/>
                <a:gd name="T95" fmla="*/ 16 h 376"/>
                <a:gd name="T96" fmla="*/ 32 w 338"/>
                <a:gd name="T97" fmla="*/ 18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38" h="376">
                  <a:moveTo>
                    <a:pt x="32" y="18"/>
                  </a:moveTo>
                  <a:cubicBezTo>
                    <a:pt x="86" y="89"/>
                    <a:pt x="165" y="136"/>
                    <a:pt x="237" y="188"/>
                  </a:cubicBezTo>
                  <a:cubicBezTo>
                    <a:pt x="255" y="200"/>
                    <a:pt x="273" y="213"/>
                    <a:pt x="289" y="228"/>
                  </a:cubicBezTo>
                  <a:cubicBezTo>
                    <a:pt x="302" y="240"/>
                    <a:pt x="313" y="255"/>
                    <a:pt x="317" y="272"/>
                  </a:cubicBezTo>
                  <a:cubicBezTo>
                    <a:pt x="320" y="288"/>
                    <a:pt x="316" y="308"/>
                    <a:pt x="307" y="322"/>
                  </a:cubicBezTo>
                  <a:cubicBezTo>
                    <a:pt x="298" y="334"/>
                    <a:pt x="287" y="343"/>
                    <a:pt x="277" y="354"/>
                  </a:cubicBezTo>
                  <a:cubicBezTo>
                    <a:pt x="273" y="359"/>
                    <a:pt x="266" y="368"/>
                    <a:pt x="269" y="374"/>
                  </a:cubicBezTo>
                  <a:cubicBezTo>
                    <a:pt x="269" y="376"/>
                    <a:pt x="270" y="376"/>
                    <a:pt x="271" y="376"/>
                  </a:cubicBezTo>
                  <a:cubicBezTo>
                    <a:pt x="288" y="371"/>
                    <a:pt x="301" y="359"/>
                    <a:pt x="310" y="345"/>
                  </a:cubicBezTo>
                  <a:cubicBezTo>
                    <a:pt x="321" y="331"/>
                    <a:pt x="329" y="314"/>
                    <a:pt x="333" y="297"/>
                  </a:cubicBezTo>
                  <a:cubicBezTo>
                    <a:pt x="338" y="281"/>
                    <a:pt x="336" y="265"/>
                    <a:pt x="327" y="251"/>
                  </a:cubicBezTo>
                  <a:cubicBezTo>
                    <a:pt x="319" y="237"/>
                    <a:pt x="306" y="226"/>
                    <a:pt x="292" y="217"/>
                  </a:cubicBezTo>
                  <a:cubicBezTo>
                    <a:pt x="274" y="204"/>
                    <a:pt x="254" y="192"/>
                    <a:pt x="235" y="179"/>
                  </a:cubicBezTo>
                  <a:cubicBezTo>
                    <a:pt x="213" y="165"/>
                    <a:pt x="190" y="150"/>
                    <a:pt x="168" y="135"/>
                  </a:cubicBezTo>
                  <a:cubicBezTo>
                    <a:pt x="147" y="120"/>
                    <a:pt x="125" y="105"/>
                    <a:pt x="103" y="89"/>
                  </a:cubicBezTo>
                  <a:cubicBezTo>
                    <a:pt x="88" y="79"/>
                    <a:pt x="71" y="68"/>
                    <a:pt x="56" y="57"/>
                  </a:cubicBezTo>
                  <a:cubicBezTo>
                    <a:pt x="36" y="42"/>
                    <a:pt x="15" y="24"/>
                    <a:pt x="4" y="1"/>
                  </a:cubicBezTo>
                  <a:cubicBezTo>
                    <a:pt x="3" y="2"/>
                    <a:pt x="2" y="3"/>
                    <a:pt x="2" y="4"/>
                  </a:cubicBezTo>
                  <a:cubicBezTo>
                    <a:pt x="23" y="8"/>
                    <a:pt x="40" y="26"/>
                    <a:pt x="55" y="40"/>
                  </a:cubicBezTo>
                  <a:cubicBezTo>
                    <a:pt x="73" y="57"/>
                    <a:pt x="91" y="74"/>
                    <a:pt x="109" y="90"/>
                  </a:cubicBezTo>
                  <a:cubicBezTo>
                    <a:pt x="129" y="107"/>
                    <a:pt x="148" y="124"/>
                    <a:pt x="169" y="140"/>
                  </a:cubicBezTo>
                  <a:cubicBezTo>
                    <a:pt x="181" y="149"/>
                    <a:pt x="194" y="158"/>
                    <a:pt x="206" y="166"/>
                  </a:cubicBezTo>
                  <a:cubicBezTo>
                    <a:pt x="236" y="187"/>
                    <a:pt x="276" y="215"/>
                    <a:pt x="273" y="256"/>
                  </a:cubicBezTo>
                  <a:cubicBezTo>
                    <a:pt x="273" y="259"/>
                    <a:pt x="277" y="259"/>
                    <a:pt x="277" y="256"/>
                  </a:cubicBezTo>
                  <a:cubicBezTo>
                    <a:pt x="280" y="224"/>
                    <a:pt x="256" y="199"/>
                    <a:pt x="233" y="181"/>
                  </a:cubicBezTo>
                  <a:cubicBezTo>
                    <a:pt x="220" y="171"/>
                    <a:pt x="207" y="162"/>
                    <a:pt x="193" y="153"/>
                  </a:cubicBezTo>
                  <a:cubicBezTo>
                    <a:pt x="177" y="141"/>
                    <a:pt x="162" y="129"/>
                    <a:pt x="146" y="116"/>
                  </a:cubicBezTo>
                  <a:cubicBezTo>
                    <a:pt x="120" y="95"/>
                    <a:pt x="94" y="72"/>
                    <a:pt x="70" y="49"/>
                  </a:cubicBezTo>
                  <a:cubicBezTo>
                    <a:pt x="59" y="39"/>
                    <a:pt x="50" y="29"/>
                    <a:pt x="39" y="19"/>
                  </a:cubicBezTo>
                  <a:cubicBezTo>
                    <a:pt x="28" y="11"/>
                    <a:pt x="16" y="3"/>
                    <a:pt x="3" y="0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9" y="20"/>
                    <a:pt x="22" y="34"/>
                    <a:pt x="36" y="46"/>
                  </a:cubicBezTo>
                  <a:cubicBezTo>
                    <a:pt x="51" y="59"/>
                    <a:pt x="67" y="70"/>
                    <a:pt x="83" y="81"/>
                  </a:cubicBezTo>
                  <a:cubicBezTo>
                    <a:pt x="124" y="109"/>
                    <a:pt x="165" y="138"/>
                    <a:pt x="206" y="165"/>
                  </a:cubicBezTo>
                  <a:cubicBezTo>
                    <a:pt x="228" y="180"/>
                    <a:pt x="250" y="195"/>
                    <a:pt x="273" y="209"/>
                  </a:cubicBezTo>
                  <a:cubicBezTo>
                    <a:pt x="287" y="218"/>
                    <a:pt x="302" y="228"/>
                    <a:pt x="314" y="241"/>
                  </a:cubicBezTo>
                  <a:cubicBezTo>
                    <a:pt x="326" y="253"/>
                    <a:pt x="333" y="268"/>
                    <a:pt x="332" y="285"/>
                  </a:cubicBezTo>
                  <a:cubicBezTo>
                    <a:pt x="330" y="302"/>
                    <a:pt x="321" y="321"/>
                    <a:pt x="312" y="335"/>
                  </a:cubicBezTo>
                  <a:cubicBezTo>
                    <a:pt x="302" y="351"/>
                    <a:pt x="288" y="367"/>
                    <a:pt x="270" y="372"/>
                  </a:cubicBezTo>
                  <a:cubicBezTo>
                    <a:pt x="271" y="373"/>
                    <a:pt x="272" y="373"/>
                    <a:pt x="273" y="373"/>
                  </a:cubicBezTo>
                  <a:cubicBezTo>
                    <a:pt x="271" y="369"/>
                    <a:pt x="276" y="363"/>
                    <a:pt x="278" y="360"/>
                  </a:cubicBezTo>
                  <a:cubicBezTo>
                    <a:pt x="283" y="354"/>
                    <a:pt x="288" y="348"/>
                    <a:pt x="293" y="343"/>
                  </a:cubicBezTo>
                  <a:cubicBezTo>
                    <a:pt x="298" y="337"/>
                    <a:pt x="303" y="332"/>
                    <a:pt x="308" y="327"/>
                  </a:cubicBezTo>
                  <a:cubicBezTo>
                    <a:pt x="313" y="321"/>
                    <a:pt x="315" y="314"/>
                    <a:pt x="318" y="307"/>
                  </a:cubicBezTo>
                  <a:cubicBezTo>
                    <a:pt x="323" y="292"/>
                    <a:pt x="323" y="274"/>
                    <a:pt x="317" y="259"/>
                  </a:cubicBezTo>
                  <a:cubicBezTo>
                    <a:pt x="310" y="242"/>
                    <a:pt x="297" y="229"/>
                    <a:pt x="284" y="218"/>
                  </a:cubicBezTo>
                  <a:cubicBezTo>
                    <a:pt x="214" y="162"/>
                    <a:pt x="134" y="119"/>
                    <a:pt x="70" y="56"/>
                  </a:cubicBezTo>
                  <a:cubicBezTo>
                    <a:pt x="58" y="43"/>
                    <a:pt x="46" y="30"/>
                    <a:pt x="35" y="16"/>
                  </a:cubicBezTo>
                  <a:cubicBezTo>
                    <a:pt x="33" y="14"/>
                    <a:pt x="30" y="16"/>
                    <a:pt x="32" y="1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5" name="Freeform 1730"/>
            <p:cNvSpPr/>
            <p:nvPr/>
          </p:nvSpPr>
          <p:spPr bwMode="auto">
            <a:xfrm>
              <a:off x="4392" y="2782"/>
              <a:ext cx="131" cy="104"/>
            </a:xfrm>
            <a:custGeom>
              <a:avLst/>
              <a:gdLst>
                <a:gd name="T0" fmla="*/ 103 w 108"/>
                <a:gd name="T1" fmla="*/ 2 h 86"/>
                <a:gd name="T2" fmla="*/ 2 w 108"/>
                <a:gd name="T3" fmla="*/ 81 h 86"/>
                <a:gd name="T4" fmla="*/ 3 w 108"/>
                <a:gd name="T5" fmla="*/ 85 h 86"/>
                <a:gd name="T6" fmla="*/ 56 w 108"/>
                <a:gd name="T7" fmla="*/ 54 h 86"/>
                <a:gd name="T8" fmla="*/ 105 w 108"/>
                <a:gd name="T9" fmla="*/ 14 h 86"/>
                <a:gd name="T10" fmla="*/ 102 w 108"/>
                <a:gd name="T11" fmla="*/ 12 h 86"/>
                <a:gd name="T12" fmla="*/ 74 w 108"/>
                <a:gd name="T13" fmla="*/ 50 h 86"/>
                <a:gd name="T14" fmla="*/ 35 w 108"/>
                <a:gd name="T15" fmla="*/ 77 h 86"/>
                <a:gd name="T16" fmla="*/ 36 w 108"/>
                <a:gd name="T17" fmla="*/ 81 h 86"/>
                <a:gd name="T18" fmla="*/ 76 w 108"/>
                <a:gd name="T19" fmla="*/ 53 h 86"/>
                <a:gd name="T20" fmla="*/ 106 w 108"/>
                <a:gd name="T21" fmla="*/ 13 h 86"/>
                <a:gd name="T22" fmla="*/ 103 w 108"/>
                <a:gd name="T23" fmla="*/ 11 h 86"/>
                <a:gd name="T24" fmla="*/ 2 w 108"/>
                <a:gd name="T25" fmla="*/ 81 h 86"/>
                <a:gd name="T26" fmla="*/ 3 w 108"/>
                <a:gd name="T27" fmla="*/ 85 h 86"/>
                <a:gd name="T28" fmla="*/ 107 w 108"/>
                <a:gd name="T29" fmla="*/ 4 h 86"/>
                <a:gd name="T30" fmla="*/ 103 w 108"/>
                <a:gd name="T31" fmla="*/ 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8" h="86">
                  <a:moveTo>
                    <a:pt x="103" y="2"/>
                  </a:moveTo>
                  <a:cubicBezTo>
                    <a:pt x="80" y="38"/>
                    <a:pt x="42" y="65"/>
                    <a:pt x="2" y="81"/>
                  </a:cubicBezTo>
                  <a:cubicBezTo>
                    <a:pt x="0" y="82"/>
                    <a:pt x="1" y="86"/>
                    <a:pt x="3" y="85"/>
                  </a:cubicBezTo>
                  <a:cubicBezTo>
                    <a:pt x="24" y="80"/>
                    <a:pt x="40" y="68"/>
                    <a:pt x="56" y="54"/>
                  </a:cubicBezTo>
                  <a:cubicBezTo>
                    <a:pt x="72" y="40"/>
                    <a:pt x="86" y="25"/>
                    <a:pt x="105" y="14"/>
                  </a:cubicBezTo>
                  <a:cubicBezTo>
                    <a:pt x="104" y="14"/>
                    <a:pt x="103" y="13"/>
                    <a:pt x="102" y="12"/>
                  </a:cubicBezTo>
                  <a:cubicBezTo>
                    <a:pt x="97" y="27"/>
                    <a:pt x="85" y="39"/>
                    <a:pt x="74" y="50"/>
                  </a:cubicBezTo>
                  <a:cubicBezTo>
                    <a:pt x="63" y="60"/>
                    <a:pt x="50" y="73"/>
                    <a:pt x="35" y="77"/>
                  </a:cubicBezTo>
                  <a:cubicBezTo>
                    <a:pt x="32" y="78"/>
                    <a:pt x="33" y="82"/>
                    <a:pt x="36" y="81"/>
                  </a:cubicBezTo>
                  <a:cubicBezTo>
                    <a:pt x="51" y="77"/>
                    <a:pt x="65" y="64"/>
                    <a:pt x="76" y="53"/>
                  </a:cubicBezTo>
                  <a:cubicBezTo>
                    <a:pt x="88" y="42"/>
                    <a:pt x="101" y="29"/>
                    <a:pt x="106" y="13"/>
                  </a:cubicBezTo>
                  <a:cubicBezTo>
                    <a:pt x="107" y="11"/>
                    <a:pt x="104" y="10"/>
                    <a:pt x="103" y="11"/>
                  </a:cubicBezTo>
                  <a:cubicBezTo>
                    <a:pt x="67" y="31"/>
                    <a:pt x="44" y="70"/>
                    <a:pt x="2" y="81"/>
                  </a:cubicBezTo>
                  <a:cubicBezTo>
                    <a:pt x="3" y="83"/>
                    <a:pt x="3" y="84"/>
                    <a:pt x="3" y="85"/>
                  </a:cubicBezTo>
                  <a:cubicBezTo>
                    <a:pt x="44" y="69"/>
                    <a:pt x="83" y="41"/>
                    <a:pt x="107" y="4"/>
                  </a:cubicBezTo>
                  <a:cubicBezTo>
                    <a:pt x="108" y="2"/>
                    <a:pt x="104" y="0"/>
                    <a:pt x="103" y="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6" name="Freeform 1731"/>
            <p:cNvSpPr/>
            <p:nvPr/>
          </p:nvSpPr>
          <p:spPr bwMode="auto">
            <a:xfrm>
              <a:off x="4019" y="2658"/>
              <a:ext cx="424" cy="406"/>
            </a:xfrm>
            <a:custGeom>
              <a:avLst/>
              <a:gdLst>
                <a:gd name="T0" fmla="*/ 138 w 348"/>
                <a:gd name="T1" fmla="*/ 55 h 333"/>
                <a:gd name="T2" fmla="*/ 264 w 348"/>
                <a:gd name="T3" fmla="*/ 139 h 333"/>
                <a:gd name="T4" fmla="*/ 342 w 348"/>
                <a:gd name="T5" fmla="*/ 211 h 333"/>
                <a:gd name="T6" fmla="*/ 241 w 348"/>
                <a:gd name="T7" fmla="*/ 326 h 333"/>
                <a:gd name="T8" fmla="*/ 127 w 348"/>
                <a:gd name="T9" fmla="*/ 293 h 333"/>
                <a:gd name="T10" fmla="*/ 80 w 348"/>
                <a:gd name="T11" fmla="*/ 256 h 333"/>
                <a:gd name="T12" fmla="*/ 31 w 348"/>
                <a:gd name="T13" fmla="*/ 226 h 333"/>
                <a:gd name="T14" fmla="*/ 98 w 348"/>
                <a:gd name="T15" fmla="*/ 280 h 333"/>
                <a:gd name="T16" fmla="*/ 227 w 348"/>
                <a:gd name="T17" fmla="*/ 326 h 333"/>
                <a:gd name="T18" fmla="*/ 343 w 348"/>
                <a:gd name="T19" fmla="*/ 232 h 333"/>
                <a:gd name="T20" fmla="*/ 332 w 348"/>
                <a:gd name="T21" fmla="*/ 185 h 333"/>
                <a:gd name="T22" fmla="*/ 232 w 348"/>
                <a:gd name="T23" fmla="*/ 102 h 333"/>
                <a:gd name="T24" fmla="*/ 131 w 348"/>
                <a:gd name="T25" fmla="*/ 6 h 333"/>
                <a:gd name="T26" fmla="*/ 213 w 348"/>
                <a:gd name="T27" fmla="*/ 108 h 333"/>
                <a:gd name="T28" fmla="*/ 324 w 348"/>
                <a:gd name="T29" fmla="*/ 242 h 333"/>
                <a:gd name="T30" fmla="*/ 252 w 348"/>
                <a:gd name="T31" fmla="*/ 322 h 333"/>
                <a:gd name="T32" fmla="*/ 98 w 348"/>
                <a:gd name="T33" fmla="*/ 263 h 333"/>
                <a:gd name="T34" fmla="*/ 2 w 348"/>
                <a:gd name="T35" fmla="*/ 184 h 333"/>
                <a:gd name="T36" fmla="*/ 153 w 348"/>
                <a:gd name="T37" fmla="*/ 299 h 333"/>
                <a:gd name="T38" fmla="*/ 269 w 348"/>
                <a:gd name="T39" fmla="*/ 311 h 333"/>
                <a:gd name="T40" fmla="*/ 320 w 348"/>
                <a:gd name="T41" fmla="*/ 217 h 333"/>
                <a:gd name="T42" fmla="*/ 268 w 348"/>
                <a:gd name="T43" fmla="*/ 138 h 333"/>
                <a:gd name="T44" fmla="*/ 165 w 348"/>
                <a:gd name="T45" fmla="*/ 54 h 333"/>
                <a:gd name="T46" fmla="*/ 98 w 348"/>
                <a:gd name="T47" fmla="*/ 10 h 333"/>
                <a:gd name="T48" fmla="*/ 154 w 348"/>
                <a:gd name="T49" fmla="*/ 61 h 333"/>
                <a:gd name="T50" fmla="*/ 298 w 348"/>
                <a:gd name="T51" fmla="*/ 202 h 333"/>
                <a:gd name="T52" fmla="*/ 273 w 348"/>
                <a:gd name="T53" fmla="*/ 294 h 333"/>
                <a:gd name="T54" fmla="*/ 180 w 348"/>
                <a:gd name="T55" fmla="*/ 311 h 333"/>
                <a:gd name="T56" fmla="*/ 310 w 348"/>
                <a:gd name="T57" fmla="*/ 242 h 333"/>
                <a:gd name="T58" fmla="*/ 210 w 348"/>
                <a:gd name="T59" fmla="*/ 97 h 333"/>
                <a:gd name="T60" fmla="*/ 98 w 348"/>
                <a:gd name="T61" fmla="*/ 10 h 333"/>
                <a:gd name="T62" fmla="*/ 156 w 348"/>
                <a:gd name="T63" fmla="*/ 53 h 333"/>
                <a:gd name="T64" fmla="*/ 262 w 348"/>
                <a:gd name="T65" fmla="*/ 138 h 333"/>
                <a:gd name="T66" fmla="*/ 316 w 348"/>
                <a:gd name="T67" fmla="*/ 219 h 333"/>
                <a:gd name="T68" fmla="*/ 255 w 348"/>
                <a:gd name="T69" fmla="*/ 313 h 333"/>
                <a:gd name="T70" fmla="*/ 91 w 348"/>
                <a:gd name="T71" fmla="*/ 260 h 333"/>
                <a:gd name="T72" fmla="*/ 2 w 348"/>
                <a:gd name="T73" fmla="*/ 185 h 333"/>
                <a:gd name="T74" fmla="*/ 225 w 348"/>
                <a:gd name="T75" fmla="*/ 327 h 333"/>
                <a:gd name="T76" fmla="*/ 302 w 348"/>
                <a:gd name="T77" fmla="*/ 180 h 333"/>
                <a:gd name="T78" fmla="*/ 213 w 348"/>
                <a:gd name="T79" fmla="*/ 103 h 333"/>
                <a:gd name="T80" fmla="*/ 128 w 348"/>
                <a:gd name="T81" fmla="*/ 9 h 333"/>
                <a:gd name="T82" fmla="*/ 234 w 348"/>
                <a:gd name="T83" fmla="*/ 109 h 333"/>
                <a:gd name="T84" fmla="*/ 336 w 348"/>
                <a:gd name="T85" fmla="*/ 198 h 333"/>
                <a:gd name="T86" fmla="*/ 299 w 348"/>
                <a:gd name="T87" fmla="*/ 290 h 333"/>
                <a:gd name="T88" fmla="*/ 195 w 348"/>
                <a:gd name="T89" fmla="*/ 321 h 333"/>
                <a:gd name="T90" fmla="*/ 89 w 348"/>
                <a:gd name="T91" fmla="*/ 270 h 333"/>
                <a:gd name="T92" fmla="*/ 35 w 348"/>
                <a:gd name="T93" fmla="*/ 226 h 333"/>
                <a:gd name="T94" fmla="*/ 89 w 348"/>
                <a:gd name="T95" fmla="*/ 269 h 333"/>
                <a:gd name="T96" fmla="*/ 216 w 348"/>
                <a:gd name="T97" fmla="*/ 332 h 333"/>
                <a:gd name="T98" fmla="*/ 306 w 348"/>
                <a:gd name="T99" fmla="*/ 284 h 333"/>
                <a:gd name="T100" fmla="*/ 339 w 348"/>
                <a:gd name="T101" fmla="*/ 241 h 333"/>
                <a:gd name="T102" fmla="*/ 314 w 348"/>
                <a:gd name="T103" fmla="*/ 164 h 333"/>
                <a:gd name="T104" fmla="*/ 193 w 348"/>
                <a:gd name="T105" fmla="*/ 93 h 333"/>
                <a:gd name="T106" fmla="*/ 85 w 348"/>
                <a:gd name="T107" fmla="*/ 5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48" h="333">
                  <a:moveTo>
                    <a:pt x="85" y="5"/>
                  </a:moveTo>
                  <a:cubicBezTo>
                    <a:pt x="102" y="21"/>
                    <a:pt x="120" y="39"/>
                    <a:pt x="138" y="55"/>
                  </a:cubicBezTo>
                  <a:cubicBezTo>
                    <a:pt x="156" y="71"/>
                    <a:pt x="175" y="86"/>
                    <a:pt x="195" y="99"/>
                  </a:cubicBezTo>
                  <a:cubicBezTo>
                    <a:pt x="218" y="113"/>
                    <a:pt x="241" y="126"/>
                    <a:pt x="264" y="139"/>
                  </a:cubicBezTo>
                  <a:cubicBezTo>
                    <a:pt x="283" y="149"/>
                    <a:pt x="303" y="159"/>
                    <a:pt x="320" y="173"/>
                  </a:cubicBezTo>
                  <a:cubicBezTo>
                    <a:pt x="331" y="183"/>
                    <a:pt x="341" y="196"/>
                    <a:pt x="342" y="211"/>
                  </a:cubicBezTo>
                  <a:cubicBezTo>
                    <a:pt x="344" y="229"/>
                    <a:pt x="333" y="245"/>
                    <a:pt x="323" y="258"/>
                  </a:cubicBezTo>
                  <a:cubicBezTo>
                    <a:pt x="300" y="285"/>
                    <a:pt x="276" y="317"/>
                    <a:pt x="241" y="326"/>
                  </a:cubicBezTo>
                  <a:cubicBezTo>
                    <a:pt x="223" y="330"/>
                    <a:pt x="204" y="327"/>
                    <a:pt x="187" y="322"/>
                  </a:cubicBezTo>
                  <a:cubicBezTo>
                    <a:pt x="166" y="315"/>
                    <a:pt x="146" y="304"/>
                    <a:pt x="127" y="293"/>
                  </a:cubicBezTo>
                  <a:cubicBezTo>
                    <a:pt x="119" y="287"/>
                    <a:pt x="110" y="281"/>
                    <a:pt x="102" y="275"/>
                  </a:cubicBezTo>
                  <a:cubicBezTo>
                    <a:pt x="94" y="269"/>
                    <a:pt x="87" y="263"/>
                    <a:pt x="80" y="256"/>
                  </a:cubicBezTo>
                  <a:cubicBezTo>
                    <a:pt x="66" y="244"/>
                    <a:pt x="51" y="231"/>
                    <a:pt x="33" y="224"/>
                  </a:cubicBezTo>
                  <a:cubicBezTo>
                    <a:pt x="32" y="223"/>
                    <a:pt x="31" y="225"/>
                    <a:pt x="31" y="226"/>
                  </a:cubicBezTo>
                  <a:cubicBezTo>
                    <a:pt x="32" y="240"/>
                    <a:pt x="46" y="249"/>
                    <a:pt x="57" y="256"/>
                  </a:cubicBezTo>
                  <a:cubicBezTo>
                    <a:pt x="70" y="265"/>
                    <a:pt x="84" y="272"/>
                    <a:pt x="98" y="280"/>
                  </a:cubicBezTo>
                  <a:cubicBezTo>
                    <a:pt x="119" y="294"/>
                    <a:pt x="141" y="307"/>
                    <a:pt x="165" y="316"/>
                  </a:cubicBezTo>
                  <a:cubicBezTo>
                    <a:pt x="184" y="324"/>
                    <a:pt x="206" y="329"/>
                    <a:pt x="227" y="326"/>
                  </a:cubicBezTo>
                  <a:cubicBezTo>
                    <a:pt x="262" y="322"/>
                    <a:pt x="296" y="302"/>
                    <a:pt x="319" y="276"/>
                  </a:cubicBezTo>
                  <a:cubicBezTo>
                    <a:pt x="330" y="264"/>
                    <a:pt x="339" y="249"/>
                    <a:pt x="343" y="232"/>
                  </a:cubicBezTo>
                  <a:cubicBezTo>
                    <a:pt x="345" y="224"/>
                    <a:pt x="346" y="216"/>
                    <a:pt x="344" y="208"/>
                  </a:cubicBezTo>
                  <a:cubicBezTo>
                    <a:pt x="342" y="199"/>
                    <a:pt x="338" y="191"/>
                    <a:pt x="332" y="185"/>
                  </a:cubicBezTo>
                  <a:cubicBezTo>
                    <a:pt x="321" y="170"/>
                    <a:pt x="306" y="159"/>
                    <a:pt x="292" y="148"/>
                  </a:cubicBezTo>
                  <a:cubicBezTo>
                    <a:pt x="272" y="132"/>
                    <a:pt x="252" y="117"/>
                    <a:pt x="232" y="102"/>
                  </a:cubicBezTo>
                  <a:cubicBezTo>
                    <a:pt x="213" y="88"/>
                    <a:pt x="195" y="74"/>
                    <a:pt x="178" y="57"/>
                  </a:cubicBezTo>
                  <a:cubicBezTo>
                    <a:pt x="162" y="41"/>
                    <a:pt x="147" y="23"/>
                    <a:pt x="131" y="6"/>
                  </a:cubicBezTo>
                  <a:cubicBezTo>
                    <a:pt x="129" y="5"/>
                    <a:pt x="126" y="7"/>
                    <a:pt x="127" y="9"/>
                  </a:cubicBezTo>
                  <a:cubicBezTo>
                    <a:pt x="148" y="48"/>
                    <a:pt x="179" y="80"/>
                    <a:pt x="213" y="108"/>
                  </a:cubicBezTo>
                  <a:cubicBezTo>
                    <a:pt x="244" y="134"/>
                    <a:pt x="281" y="156"/>
                    <a:pt x="304" y="190"/>
                  </a:cubicBezTo>
                  <a:cubicBezTo>
                    <a:pt x="315" y="206"/>
                    <a:pt x="323" y="223"/>
                    <a:pt x="324" y="242"/>
                  </a:cubicBezTo>
                  <a:cubicBezTo>
                    <a:pt x="324" y="263"/>
                    <a:pt x="315" y="281"/>
                    <a:pt x="301" y="295"/>
                  </a:cubicBezTo>
                  <a:cubicBezTo>
                    <a:pt x="288" y="309"/>
                    <a:pt x="271" y="318"/>
                    <a:pt x="252" y="322"/>
                  </a:cubicBezTo>
                  <a:cubicBezTo>
                    <a:pt x="234" y="325"/>
                    <a:pt x="215" y="322"/>
                    <a:pt x="198" y="317"/>
                  </a:cubicBezTo>
                  <a:cubicBezTo>
                    <a:pt x="161" y="307"/>
                    <a:pt x="128" y="286"/>
                    <a:pt x="98" y="263"/>
                  </a:cubicBezTo>
                  <a:cubicBezTo>
                    <a:pt x="66" y="237"/>
                    <a:pt x="36" y="209"/>
                    <a:pt x="5" y="182"/>
                  </a:cubicBezTo>
                  <a:cubicBezTo>
                    <a:pt x="3" y="180"/>
                    <a:pt x="0" y="182"/>
                    <a:pt x="2" y="184"/>
                  </a:cubicBezTo>
                  <a:cubicBezTo>
                    <a:pt x="28" y="218"/>
                    <a:pt x="62" y="245"/>
                    <a:pt x="97" y="268"/>
                  </a:cubicBezTo>
                  <a:cubicBezTo>
                    <a:pt x="115" y="280"/>
                    <a:pt x="134" y="290"/>
                    <a:pt x="153" y="299"/>
                  </a:cubicBezTo>
                  <a:cubicBezTo>
                    <a:pt x="171" y="308"/>
                    <a:pt x="191" y="316"/>
                    <a:pt x="211" y="320"/>
                  </a:cubicBezTo>
                  <a:cubicBezTo>
                    <a:pt x="231" y="324"/>
                    <a:pt x="252" y="322"/>
                    <a:pt x="269" y="311"/>
                  </a:cubicBezTo>
                  <a:cubicBezTo>
                    <a:pt x="286" y="301"/>
                    <a:pt x="298" y="285"/>
                    <a:pt x="307" y="268"/>
                  </a:cubicBezTo>
                  <a:cubicBezTo>
                    <a:pt x="315" y="252"/>
                    <a:pt x="321" y="235"/>
                    <a:pt x="320" y="217"/>
                  </a:cubicBezTo>
                  <a:cubicBezTo>
                    <a:pt x="319" y="201"/>
                    <a:pt x="312" y="186"/>
                    <a:pt x="303" y="174"/>
                  </a:cubicBezTo>
                  <a:cubicBezTo>
                    <a:pt x="293" y="160"/>
                    <a:pt x="281" y="149"/>
                    <a:pt x="268" y="138"/>
                  </a:cubicBezTo>
                  <a:cubicBezTo>
                    <a:pt x="254" y="126"/>
                    <a:pt x="239" y="114"/>
                    <a:pt x="224" y="101"/>
                  </a:cubicBezTo>
                  <a:cubicBezTo>
                    <a:pt x="205" y="85"/>
                    <a:pt x="186" y="69"/>
                    <a:pt x="165" y="54"/>
                  </a:cubicBezTo>
                  <a:cubicBezTo>
                    <a:pt x="145" y="40"/>
                    <a:pt x="122" y="30"/>
                    <a:pt x="103" y="14"/>
                  </a:cubicBezTo>
                  <a:cubicBezTo>
                    <a:pt x="101" y="13"/>
                    <a:pt x="100" y="11"/>
                    <a:pt x="98" y="10"/>
                  </a:cubicBezTo>
                  <a:cubicBezTo>
                    <a:pt x="97" y="11"/>
                    <a:pt x="96" y="12"/>
                    <a:pt x="95" y="13"/>
                  </a:cubicBezTo>
                  <a:cubicBezTo>
                    <a:pt x="115" y="29"/>
                    <a:pt x="134" y="45"/>
                    <a:pt x="154" y="61"/>
                  </a:cubicBezTo>
                  <a:cubicBezTo>
                    <a:pt x="172" y="76"/>
                    <a:pt x="192" y="89"/>
                    <a:pt x="211" y="102"/>
                  </a:cubicBezTo>
                  <a:cubicBezTo>
                    <a:pt x="246" y="129"/>
                    <a:pt x="281" y="160"/>
                    <a:pt x="298" y="202"/>
                  </a:cubicBezTo>
                  <a:cubicBezTo>
                    <a:pt x="305" y="218"/>
                    <a:pt x="308" y="235"/>
                    <a:pt x="304" y="252"/>
                  </a:cubicBezTo>
                  <a:cubicBezTo>
                    <a:pt x="300" y="269"/>
                    <a:pt x="288" y="284"/>
                    <a:pt x="273" y="294"/>
                  </a:cubicBezTo>
                  <a:cubicBezTo>
                    <a:pt x="247" y="312"/>
                    <a:pt x="211" y="315"/>
                    <a:pt x="181" y="308"/>
                  </a:cubicBezTo>
                  <a:cubicBezTo>
                    <a:pt x="179" y="307"/>
                    <a:pt x="178" y="311"/>
                    <a:pt x="180" y="311"/>
                  </a:cubicBezTo>
                  <a:cubicBezTo>
                    <a:pt x="215" y="320"/>
                    <a:pt x="255" y="315"/>
                    <a:pt x="283" y="292"/>
                  </a:cubicBezTo>
                  <a:cubicBezTo>
                    <a:pt x="298" y="280"/>
                    <a:pt x="308" y="261"/>
                    <a:pt x="310" y="242"/>
                  </a:cubicBezTo>
                  <a:cubicBezTo>
                    <a:pt x="312" y="222"/>
                    <a:pt x="304" y="202"/>
                    <a:pt x="294" y="185"/>
                  </a:cubicBezTo>
                  <a:cubicBezTo>
                    <a:pt x="275" y="148"/>
                    <a:pt x="242" y="121"/>
                    <a:pt x="210" y="97"/>
                  </a:cubicBezTo>
                  <a:cubicBezTo>
                    <a:pt x="191" y="83"/>
                    <a:pt x="172" y="71"/>
                    <a:pt x="155" y="57"/>
                  </a:cubicBezTo>
                  <a:cubicBezTo>
                    <a:pt x="136" y="41"/>
                    <a:pt x="117" y="25"/>
                    <a:pt x="98" y="10"/>
                  </a:cubicBezTo>
                  <a:cubicBezTo>
                    <a:pt x="96" y="8"/>
                    <a:pt x="93" y="11"/>
                    <a:pt x="95" y="13"/>
                  </a:cubicBezTo>
                  <a:cubicBezTo>
                    <a:pt x="113" y="29"/>
                    <a:pt x="136" y="39"/>
                    <a:pt x="156" y="53"/>
                  </a:cubicBezTo>
                  <a:cubicBezTo>
                    <a:pt x="177" y="67"/>
                    <a:pt x="197" y="84"/>
                    <a:pt x="216" y="100"/>
                  </a:cubicBezTo>
                  <a:cubicBezTo>
                    <a:pt x="231" y="113"/>
                    <a:pt x="247" y="126"/>
                    <a:pt x="262" y="138"/>
                  </a:cubicBezTo>
                  <a:cubicBezTo>
                    <a:pt x="275" y="149"/>
                    <a:pt x="288" y="161"/>
                    <a:pt x="298" y="174"/>
                  </a:cubicBezTo>
                  <a:cubicBezTo>
                    <a:pt x="308" y="187"/>
                    <a:pt x="315" y="202"/>
                    <a:pt x="316" y="219"/>
                  </a:cubicBezTo>
                  <a:cubicBezTo>
                    <a:pt x="317" y="238"/>
                    <a:pt x="309" y="256"/>
                    <a:pt x="300" y="272"/>
                  </a:cubicBezTo>
                  <a:cubicBezTo>
                    <a:pt x="290" y="290"/>
                    <a:pt x="275" y="306"/>
                    <a:pt x="255" y="313"/>
                  </a:cubicBezTo>
                  <a:cubicBezTo>
                    <a:pt x="235" y="321"/>
                    <a:pt x="213" y="317"/>
                    <a:pt x="192" y="311"/>
                  </a:cubicBezTo>
                  <a:cubicBezTo>
                    <a:pt x="157" y="299"/>
                    <a:pt x="123" y="281"/>
                    <a:pt x="91" y="260"/>
                  </a:cubicBezTo>
                  <a:cubicBezTo>
                    <a:pt x="60" y="238"/>
                    <a:pt x="29" y="213"/>
                    <a:pt x="5" y="182"/>
                  </a:cubicBezTo>
                  <a:cubicBezTo>
                    <a:pt x="4" y="183"/>
                    <a:pt x="3" y="184"/>
                    <a:pt x="2" y="185"/>
                  </a:cubicBezTo>
                  <a:cubicBezTo>
                    <a:pt x="39" y="216"/>
                    <a:pt x="73" y="250"/>
                    <a:pt x="112" y="278"/>
                  </a:cubicBezTo>
                  <a:cubicBezTo>
                    <a:pt x="145" y="302"/>
                    <a:pt x="184" y="323"/>
                    <a:pt x="225" y="327"/>
                  </a:cubicBezTo>
                  <a:cubicBezTo>
                    <a:pt x="263" y="330"/>
                    <a:pt x="299" y="312"/>
                    <a:pt x="318" y="280"/>
                  </a:cubicBezTo>
                  <a:cubicBezTo>
                    <a:pt x="338" y="246"/>
                    <a:pt x="324" y="208"/>
                    <a:pt x="302" y="180"/>
                  </a:cubicBezTo>
                  <a:cubicBezTo>
                    <a:pt x="291" y="166"/>
                    <a:pt x="278" y="154"/>
                    <a:pt x="263" y="142"/>
                  </a:cubicBezTo>
                  <a:cubicBezTo>
                    <a:pt x="247" y="129"/>
                    <a:pt x="230" y="116"/>
                    <a:pt x="213" y="103"/>
                  </a:cubicBezTo>
                  <a:cubicBezTo>
                    <a:pt x="180" y="76"/>
                    <a:pt x="151" y="45"/>
                    <a:pt x="131" y="7"/>
                  </a:cubicBezTo>
                  <a:cubicBezTo>
                    <a:pt x="130" y="8"/>
                    <a:pt x="129" y="8"/>
                    <a:pt x="128" y="9"/>
                  </a:cubicBezTo>
                  <a:cubicBezTo>
                    <a:pt x="144" y="27"/>
                    <a:pt x="160" y="45"/>
                    <a:pt x="178" y="62"/>
                  </a:cubicBezTo>
                  <a:cubicBezTo>
                    <a:pt x="195" y="80"/>
                    <a:pt x="214" y="95"/>
                    <a:pt x="234" y="109"/>
                  </a:cubicBezTo>
                  <a:cubicBezTo>
                    <a:pt x="255" y="125"/>
                    <a:pt x="277" y="141"/>
                    <a:pt x="297" y="158"/>
                  </a:cubicBezTo>
                  <a:cubicBezTo>
                    <a:pt x="312" y="169"/>
                    <a:pt x="327" y="181"/>
                    <a:pt x="336" y="198"/>
                  </a:cubicBezTo>
                  <a:cubicBezTo>
                    <a:pt x="345" y="214"/>
                    <a:pt x="341" y="233"/>
                    <a:pt x="333" y="249"/>
                  </a:cubicBezTo>
                  <a:cubicBezTo>
                    <a:pt x="325" y="265"/>
                    <a:pt x="313" y="279"/>
                    <a:pt x="299" y="290"/>
                  </a:cubicBezTo>
                  <a:cubicBezTo>
                    <a:pt x="284" y="302"/>
                    <a:pt x="267" y="311"/>
                    <a:pt x="249" y="317"/>
                  </a:cubicBezTo>
                  <a:cubicBezTo>
                    <a:pt x="231" y="323"/>
                    <a:pt x="213" y="324"/>
                    <a:pt x="195" y="321"/>
                  </a:cubicBezTo>
                  <a:cubicBezTo>
                    <a:pt x="175" y="317"/>
                    <a:pt x="155" y="308"/>
                    <a:pt x="137" y="299"/>
                  </a:cubicBezTo>
                  <a:cubicBezTo>
                    <a:pt x="121" y="290"/>
                    <a:pt x="105" y="279"/>
                    <a:pt x="89" y="270"/>
                  </a:cubicBezTo>
                  <a:cubicBezTo>
                    <a:pt x="79" y="264"/>
                    <a:pt x="68" y="258"/>
                    <a:pt x="57" y="251"/>
                  </a:cubicBezTo>
                  <a:cubicBezTo>
                    <a:pt x="49" y="246"/>
                    <a:pt x="36" y="237"/>
                    <a:pt x="35" y="226"/>
                  </a:cubicBezTo>
                  <a:cubicBezTo>
                    <a:pt x="34" y="227"/>
                    <a:pt x="33" y="227"/>
                    <a:pt x="32" y="228"/>
                  </a:cubicBezTo>
                  <a:cubicBezTo>
                    <a:pt x="54" y="237"/>
                    <a:pt x="71" y="254"/>
                    <a:pt x="89" y="269"/>
                  </a:cubicBezTo>
                  <a:cubicBezTo>
                    <a:pt x="106" y="285"/>
                    <a:pt x="127" y="298"/>
                    <a:pt x="148" y="309"/>
                  </a:cubicBezTo>
                  <a:cubicBezTo>
                    <a:pt x="169" y="321"/>
                    <a:pt x="192" y="330"/>
                    <a:pt x="216" y="332"/>
                  </a:cubicBezTo>
                  <a:cubicBezTo>
                    <a:pt x="234" y="333"/>
                    <a:pt x="251" y="328"/>
                    <a:pt x="266" y="319"/>
                  </a:cubicBezTo>
                  <a:cubicBezTo>
                    <a:pt x="281" y="310"/>
                    <a:pt x="294" y="298"/>
                    <a:pt x="306" y="284"/>
                  </a:cubicBezTo>
                  <a:cubicBezTo>
                    <a:pt x="312" y="278"/>
                    <a:pt x="318" y="270"/>
                    <a:pt x="323" y="263"/>
                  </a:cubicBezTo>
                  <a:cubicBezTo>
                    <a:pt x="329" y="256"/>
                    <a:pt x="335" y="249"/>
                    <a:pt x="339" y="241"/>
                  </a:cubicBezTo>
                  <a:cubicBezTo>
                    <a:pt x="347" y="228"/>
                    <a:pt x="348" y="213"/>
                    <a:pt x="344" y="199"/>
                  </a:cubicBezTo>
                  <a:cubicBezTo>
                    <a:pt x="338" y="184"/>
                    <a:pt x="327" y="173"/>
                    <a:pt x="314" y="164"/>
                  </a:cubicBezTo>
                  <a:cubicBezTo>
                    <a:pt x="297" y="151"/>
                    <a:pt x="278" y="142"/>
                    <a:pt x="259" y="131"/>
                  </a:cubicBezTo>
                  <a:cubicBezTo>
                    <a:pt x="237" y="119"/>
                    <a:pt x="215" y="107"/>
                    <a:pt x="193" y="93"/>
                  </a:cubicBezTo>
                  <a:cubicBezTo>
                    <a:pt x="154" y="68"/>
                    <a:pt x="122" y="34"/>
                    <a:pt x="87" y="2"/>
                  </a:cubicBezTo>
                  <a:cubicBezTo>
                    <a:pt x="85" y="0"/>
                    <a:pt x="83" y="3"/>
                    <a:pt x="85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7" name="Freeform 1732"/>
            <p:cNvSpPr/>
            <p:nvPr/>
          </p:nvSpPr>
          <p:spPr bwMode="auto">
            <a:xfrm>
              <a:off x="3966" y="2839"/>
              <a:ext cx="121" cy="97"/>
            </a:xfrm>
            <a:custGeom>
              <a:avLst/>
              <a:gdLst>
                <a:gd name="T0" fmla="*/ 79 w 99"/>
                <a:gd name="T1" fmla="*/ 75 h 80"/>
                <a:gd name="T2" fmla="*/ 26 w 99"/>
                <a:gd name="T3" fmla="*/ 11 h 80"/>
                <a:gd name="T4" fmla="*/ 23 w 99"/>
                <a:gd name="T5" fmla="*/ 14 h 80"/>
                <a:gd name="T6" fmla="*/ 61 w 99"/>
                <a:gd name="T7" fmla="*/ 42 h 80"/>
                <a:gd name="T8" fmla="*/ 94 w 99"/>
                <a:gd name="T9" fmla="*/ 76 h 80"/>
                <a:gd name="T10" fmla="*/ 97 w 99"/>
                <a:gd name="T11" fmla="*/ 74 h 80"/>
                <a:gd name="T12" fmla="*/ 51 w 99"/>
                <a:gd name="T13" fmla="*/ 33 h 80"/>
                <a:gd name="T14" fmla="*/ 4 w 99"/>
                <a:gd name="T15" fmla="*/ 2 h 80"/>
                <a:gd name="T16" fmla="*/ 1 w 99"/>
                <a:gd name="T17" fmla="*/ 5 h 80"/>
                <a:gd name="T18" fmla="*/ 46 w 99"/>
                <a:gd name="T19" fmla="*/ 35 h 80"/>
                <a:gd name="T20" fmla="*/ 94 w 99"/>
                <a:gd name="T21" fmla="*/ 76 h 80"/>
                <a:gd name="T22" fmla="*/ 97 w 99"/>
                <a:gd name="T23" fmla="*/ 74 h 80"/>
                <a:gd name="T24" fmla="*/ 64 w 99"/>
                <a:gd name="T25" fmla="*/ 39 h 80"/>
                <a:gd name="T26" fmla="*/ 25 w 99"/>
                <a:gd name="T27" fmla="*/ 10 h 80"/>
                <a:gd name="T28" fmla="*/ 23 w 99"/>
                <a:gd name="T29" fmla="*/ 14 h 80"/>
                <a:gd name="T30" fmla="*/ 77 w 99"/>
                <a:gd name="T31" fmla="*/ 78 h 80"/>
                <a:gd name="T32" fmla="*/ 79 w 99"/>
                <a:gd name="T33" fmla="*/ 7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9" h="80">
                  <a:moveTo>
                    <a:pt x="79" y="75"/>
                  </a:moveTo>
                  <a:cubicBezTo>
                    <a:pt x="61" y="54"/>
                    <a:pt x="46" y="30"/>
                    <a:pt x="26" y="11"/>
                  </a:cubicBezTo>
                  <a:cubicBezTo>
                    <a:pt x="25" y="12"/>
                    <a:pt x="24" y="13"/>
                    <a:pt x="23" y="14"/>
                  </a:cubicBezTo>
                  <a:cubicBezTo>
                    <a:pt x="37" y="22"/>
                    <a:pt x="50" y="31"/>
                    <a:pt x="61" y="42"/>
                  </a:cubicBezTo>
                  <a:cubicBezTo>
                    <a:pt x="73" y="52"/>
                    <a:pt x="84" y="64"/>
                    <a:pt x="94" y="76"/>
                  </a:cubicBezTo>
                  <a:cubicBezTo>
                    <a:pt x="95" y="75"/>
                    <a:pt x="96" y="74"/>
                    <a:pt x="97" y="74"/>
                  </a:cubicBezTo>
                  <a:cubicBezTo>
                    <a:pt x="81" y="60"/>
                    <a:pt x="67" y="45"/>
                    <a:pt x="51" y="33"/>
                  </a:cubicBezTo>
                  <a:cubicBezTo>
                    <a:pt x="36" y="22"/>
                    <a:pt x="18" y="15"/>
                    <a:pt x="4" y="2"/>
                  </a:cubicBezTo>
                  <a:cubicBezTo>
                    <a:pt x="2" y="0"/>
                    <a:pt x="0" y="3"/>
                    <a:pt x="1" y="5"/>
                  </a:cubicBezTo>
                  <a:cubicBezTo>
                    <a:pt x="15" y="18"/>
                    <a:pt x="32" y="25"/>
                    <a:pt x="46" y="35"/>
                  </a:cubicBezTo>
                  <a:cubicBezTo>
                    <a:pt x="64" y="47"/>
                    <a:pt x="78" y="63"/>
                    <a:pt x="94" y="76"/>
                  </a:cubicBezTo>
                  <a:cubicBezTo>
                    <a:pt x="96" y="78"/>
                    <a:pt x="99" y="76"/>
                    <a:pt x="97" y="74"/>
                  </a:cubicBezTo>
                  <a:cubicBezTo>
                    <a:pt x="88" y="61"/>
                    <a:pt x="76" y="50"/>
                    <a:pt x="64" y="39"/>
                  </a:cubicBezTo>
                  <a:cubicBezTo>
                    <a:pt x="52" y="28"/>
                    <a:pt x="39" y="18"/>
                    <a:pt x="25" y="10"/>
                  </a:cubicBezTo>
                  <a:cubicBezTo>
                    <a:pt x="23" y="9"/>
                    <a:pt x="21" y="12"/>
                    <a:pt x="23" y="14"/>
                  </a:cubicBezTo>
                  <a:cubicBezTo>
                    <a:pt x="43" y="33"/>
                    <a:pt x="58" y="57"/>
                    <a:pt x="77" y="78"/>
                  </a:cubicBezTo>
                  <a:cubicBezTo>
                    <a:pt x="78" y="80"/>
                    <a:pt x="81" y="77"/>
                    <a:pt x="79" y="7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8" name="Freeform 1733"/>
            <p:cNvSpPr/>
            <p:nvPr/>
          </p:nvSpPr>
          <p:spPr bwMode="auto">
            <a:xfrm>
              <a:off x="4022" y="2572"/>
              <a:ext cx="159" cy="122"/>
            </a:xfrm>
            <a:custGeom>
              <a:avLst/>
              <a:gdLst>
                <a:gd name="T0" fmla="*/ 121 w 130"/>
                <a:gd name="T1" fmla="*/ 83 h 100"/>
                <a:gd name="T2" fmla="*/ 19 w 130"/>
                <a:gd name="T3" fmla="*/ 8 h 100"/>
                <a:gd name="T4" fmla="*/ 16 w 130"/>
                <a:gd name="T5" fmla="*/ 11 h 100"/>
                <a:gd name="T6" fmla="*/ 126 w 130"/>
                <a:gd name="T7" fmla="*/ 99 h 100"/>
                <a:gd name="T8" fmla="*/ 128 w 130"/>
                <a:gd name="T9" fmla="*/ 95 h 100"/>
                <a:gd name="T10" fmla="*/ 5 w 130"/>
                <a:gd name="T11" fmla="*/ 1 h 100"/>
                <a:gd name="T12" fmla="*/ 2 w 130"/>
                <a:gd name="T13" fmla="*/ 4 h 100"/>
                <a:gd name="T14" fmla="*/ 21 w 130"/>
                <a:gd name="T15" fmla="*/ 22 h 100"/>
                <a:gd name="T16" fmla="*/ 48 w 130"/>
                <a:gd name="T17" fmla="*/ 47 h 100"/>
                <a:gd name="T18" fmla="*/ 76 w 130"/>
                <a:gd name="T19" fmla="*/ 67 h 100"/>
                <a:gd name="T20" fmla="*/ 98 w 130"/>
                <a:gd name="T21" fmla="*/ 69 h 100"/>
                <a:gd name="T22" fmla="*/ 99 w 130"/>
                <a:gd name="T23" fmla="*/ 66 h 100"/>
                <a:gd name="T24" fmla="*/ 56 w 130"/>
                <a:gd name="T25" fmla="*/ 36 h 100"/>
                <a:gd name="T26" fmla="*/ 55 w 130"/>
                <a:gd name="T27" fmla="*/ 40 h 100"/>
                <a:gd name="T28" fmla="*/ 94 w 130"/>
                <a:gd name="T29" fmla="*/ 67 h 100"/>
                <a:gd name="T30" fmla="*/ 96 w 130"/>
                <a:gd name="T31" fmla="*/ 65 h 100"/>
                <a:gd name="T32" fmla="*/ 75 w 130"/>
                <a:gd name="T33" fmla="*/ 62 h 100"/>
                <a:gd name="T34" fmla="*/ 48 w 130"/>
                <a:gd name="T35" fmla="*/ 42 h 100"/>
                <a:gd name="T36" fmla="*/ 23 w 130"/>
                <a:gd name="T37" fmla="*/ 18 h 100"/>
                <a:gd name="T38" fmla="*/ 5 w 130"/>
                <a:gd name="T39" fmla="*/ 1 h 100"/>
                <a:gd name="T40" fmla="*/ 2 w 130"/>
                <a:gd name="T41" fmla="*/ 4 h 100"/>
                <a:gd name="T42" fmla="*/ 125 w 130"/>
                <a:gd name="T43" fmla="*/ 98 h 100"/>
                <a:gd name="T44" fmla="*/ 128 w 130"/>
                <a:gd name="T45" fmla="*/ 95 h 100"/>
                <a:gd name="T46" fmla="*/ 18 w 130"/>
                <a:gd name="T47" fmla="*/ 7 h 100"/>
                <a:gd name="T48" fmla="*/ 16 w 130"/>
                <a:gd name="T49" fmla="*/ 10 h 100"/>
                <a:gd name="T50" fmla="*/ 118 w 130"/>
                <a:gd name="T51" fmla="*/ 86 h 100"/>
                <a:gd name="T52" fmla="*/ 121 w 130"/>
                <a:gd name="T53" fmla="*/ 83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0" h="100">
                  <a:moveTo>
                    <a:pt x="121" y="83"/>
                  </a:moveTo>
                  <a:cubicBezTo>
                    <a:pt x="88" y="56"/>
                    <a:pt x="50" y="36"/>
                    <a:pt x="19" y="8"/>
                  </a:cubicBezTo>
                  <a:cubicBezTo>
                    <a:pt x="18" y="9"/>
                    <a:pt x="17" y="10"/>
                    <a:pt x="16" y="11"/>
                  </a:cubicBezTo>
                  <a:cubicBezTo>
                    <a:pt x="56" y="36"/>
                    <a:pt x="82" y="79"/>
                    <a:pt x="126" y="99"/>
                  </a:cubicBezTo>
                  <a:cubicBezTo>
                    <a:pt x="128" y="100"/>
                    <a:pt x="130" y="97"/>
                    <a:pt x="128" y="95"/>
                  </a:cubicBezTo>
                  <a:cubicBezTo>
                    <a:pt x="90" y="60"/>
                    <a:pt x="46" y="33"/>
                    <a:pt x="5" y="1"/>
                  </a:cubicBezTo>
                  <a:cubicBezTo>
                    <a:pt x="4" y="2"/>
                    <a:pt x="3" y="3"/>
                    <a:pt x="2" y="4"/>
                  </a:cubicBezTo>
                  <a:cubicBezTo>
                    <a:pt x="9" y="9"/>
                    <a:pt x="15" y="16"/>
                    <a:pt x="21" y="22"/>
                  </a:cubicBezTo>
                  <a:cubicBezTo>
                    <a:pt x="30" y="30"/>
                    <a:pt x="39" y="39"/>
                    <a:pt x="48" y="47"/>
                  </a:cubicBezTo>
                  <a:cubicBezTo>
                    <a:pt x="57" y="55"/>
                    <a:pt x="66" y="62"/>
                    <a:pt x="76" y="67"/>
                  </a:cubicBezTo>
                  <a:cubicBezTo>
                    <a:pt x="82" y="70"/>
                    <a:pt x="91" y="73"/>
                    <a:pt x="98" y="69"/>
                  </a:cubicBezTo>
                  <a:cubicBezTo>
                    <a:pt x="98" y="68"/>
                    <a:pt x="99" y="67"/>
                    <a:pt x="99" y="66"/>
                  </a:cubicBezTo>
                  <a:cubicBezTo>
                    <a:pt x="92" y="49"/>
                    <a:pt x="73" y="38"/>
                    <a:pt x="56" y="36"/>
                  </a:cubicBezTo>
                  <a:cubicBezTo>
                    <a:pt x="53" y="35"/>
                    <a:pt x="52" y="39"/>
                    <a:pt x="55" y="40"/>
                  </a:cubicBezTo>
                  <a:cubicBezTo>
                    <a:pt x="70" y="42"/>
                    <a:pt x="88" y="52"/>
                    <a:pt x="94" y="67"/>
                  </a:cubicBezTo>
                  <a:cubicBezTo>
                    <a:pt x="95" y="67"/>
                    <a:pt x="95" y="66"/>
                    <a:pt x="96" y="65"/>
                  </a:cubicBezTo>
                  <a:cubicBezTo>
                    <a:pt x="89" y="69"/>
                    <a:pt x="81" y="65"/>
                    <a:pt x="75" y="62"/>
                  </a:cubicBezTo>
                  <a:cubicBezTo>
                    <a:pt x="65" y="57"/>
                    <a:pt x="56" y="49"/>
                    <a:pt x="48" y="42"/>
                  </a:cubicBezTo>
                  <a:cubicBezTo>
                    <a:pt x="40" y="34"/>
                    <a:pt x="31" y="26"/>
                    <a:pt x="23" y="18"/>
                  </a:cubicBezTo>
                  <a:cubicBezTo>
                    <a:pt x="18" y="12"/>
                    <a:pt x="12" y="6"/>
                    <a:pt x="5" y="1"/>
                  </a:cubicBezTo>
                  <a:cubicBezTo>
                    <a:pt x="3" y="0"/>
                    <a:pt x="0" y="2"/>
                    <a:pt x="2" y="4"/>
                  </a:cubicBezTo>
                  <a:cubicBezTo>
                    <a:pt x="43" y="36"/>
                    <a:pt x="87" y="63"/>
                    <a:pt x="125" y="98"/>
                  </a:cubicBezTo>
                  <a:cubicBezTo>
                    <a:pt x="126" y="97"/>
                    <a:pt x="127" y="96"/>
                    <a:pt x="128" y="95"/>
                  </a:cubicBezTo>
                  <a:cubicBezTo>
                    <a:pt x="84" y="75"/>
                    <a:pt x="58" y="33"/>
                    <a:pt x="18" y="7"/>
                  </a:cubicBezTo>
                  <a:cubicBezTo>
                    <a:pt x="17" y="6"/>
                    <a:pt x="14" y="9"/>
                    <a:pt x="16" y="10"/>
                  </a:cubicBezTo>
                  <a:cubicBezTo>
                    <a:pt x="47" y="39"/>
                    <a:pt x="85" y="59"/>
                    <a:pt x="118" y="86"/>
                  </a:cubicBezTo>
                  <a:cubicBezTo>
                    <a:pt x="120" y="88"/>
                    <a:pt x="122" y="85"/>
                    <a:pt x="121" y="8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9" name="Freeform 1734"/>
            <p:cNvSpPr/>
            <p:nvPr/>
          </p:nvSpPr>
          <p:spPr bwMode="auto">
            <a:xfrm>
              <a:off x="3888" y="2800"/>
              <a:ext cx="111" cy="85"/>
            </a:xfrm>
            <a:custGeom>
              <a:avLst/>
              <a:gdLst>
                <a:gd name="T0" fmla="*/ 89 w 91"/>
                <a:gd name="T1" fmla="*/ 65 h 70"/>
                <a:gd name="T2" fmla="*/ 50 w 91"/>
                <a:gd name="T3" fmla="*/ 25 h 70"/>
                <a:gd name="T4" fmla="*/ 3 w 91"/>
                <a:gd name="T5" fmla="*/ 1 h 70"/>
                <a:gd name="T6" fmla="*/ 1 w 91"/>
                <a:gd name="T7" fmla="*/ 4 h 70"/>
                <a:gd name="T8" fmla="*/ 14 w 91"/>
                <a:gd name="T9" fmla="*/ 22 h 70"/>
                <a:gd name="T10" fmla="*/ 40 w 91"/>
                <a:gd name="T11" fmla="*/ 40 h 70"/>
                <a:gd name="T12" fmla="*/ 76 w 91"/>
                <a:gd name="T13" fmla="*/ 41 h 70"/>
                <a:gd name="T14" fmla="*/ 72 w 91"/>
                <a:gd name="T15" fmla="*/ 41 h 70"/>
                <a:gd name="T16" fmla="*/ 40 w 91"/>
                <a:gd name="T17" fmla="*/ 35 h 70"/>
                <a:gd name="T18" fmla="*/ 17 w 91"/>
                <a:gd name="T19" fmla="*/ 20 h 70"/>
                <a:gd name="T20" fmla="*/ 5 w 91"/>
                <a:gd name="T21" fmla="*/ 3 h 70"/>
                <a:gd name="T22" fmla="*/ 3 w 91"/>
                <a:gd name="T23" fmla="*/ 5 h 70"/>
                <a:gd name="T24" fmla="*/ 49 w 91"/>
                <a:gd name="T25" fmla="*/ 29 h 70"/>
                <a:gd name="T26" fmla="*/ 86 w 91"/>
                <a:gd name="T27" fmla="*/ 68 h 70"/>
                <a:gd name="T28" fmla="*/ 89 w 91"/>
                <a:gd name="T29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1" h="70">
                  <a:moveTo>
                    <a:pt x="89" y="65"/>
                  </a:moveTo>
                  <a:cubicBezTo>
                    <a:pt x="76" y="51"/>
                    <a:pt x="64" y="37"/>
                    <a:pt x="50" y="25"/>
                  </a:cubicBezTo>
                  <a:cubicBezTo>
                    <a:pt x="37" y="14"/>
                    <a:pt x="21" y="0"/>
                    <a:pt x="3" y="1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2" y="11"/>
                    <a:pt x="9" y="18"/>
                    <a:pt x="14" y="22"/>
                  </a:cubicBezTo>
                  <a:cubicBezTo>
                    <a:pt x="22" y="29"/>
                    <a:pt x="31" y="35"/>
                    <a:pt x="40" y="40"/>
                  </a:cubicBezTo>
                  <a:cubicBezTo>
                    <a:pt x="47" y="43"/>
                    <a:pt x="76" y="58"/>
                    <a:pt x="76" y="41"/>
                  </a:cubicBezTo>
                  <a:cubicBezTo>
                    <a:pt x="76" y="38"/>
                    <a:pt x="72" y="38"/>
                    <a:pt x="72" y="41"/>
                  </a:cubicBezTo>
                  <a:cubicBezTo>
                    <a:pt x="72" y="52"/>
                    <a:pt x="43" y="37"/>
                    <a:pt x="40" y="35"/>
                  </a:cubicBezTo>
                  <a:cubicBezTo>
                    <a:pt x="32" y="31"/>
                    <a:pt x="24" y="25"/>
                    <a:pt x="17" y="20"/>
                  </a:cubicBezTo>
                  <a:cubicBezTo>
                    <a:pt x="12" y="15"/>
                    <a:pt x="6" y="10"/>
                    <a:pt x="5" y="3"/>
                  </a:cubicBezTo>
                  <a:cubicBezTo>
                    <a:pt x="4" y="4"/>
                    <a:pt x="3" y="5"/>
                    <a:pt x="3" y="5"/>
                  </a:cubicBezTo>
                  <a:cubicBezTo>
                    <a:pt x="20" y="4"/>
                    <a:pt x="37" y="18"/>
                    <a:pt x="49" y="29"/>
                  </a:cubicBezTo>
                  <a:cubicBezTo>
                    <a:pt x="62" y="41"/>
                    <a:pt x="74" y="55"/>
                    <a:pt x="86" y="68"/>
                  </a:cubicBezTo>
                  <a:cubicBezTo>
                    <a:pt x="88" y="70"/>
                    <a:pt x="91" y="67"/>
                    <a:pt x="89" y="6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0" name="Freeform 1735"/>
            <p:cNvSpPr/>
            <p:nvPr/>
          </p:nvSpPr>
          <p:spPr bwMode="auto">
            <a:xfrm>
              <a:off x="3815" y="2972"/>
              <a:ext cx="454" cy="247"/>
            </a:xfrm>
            <a:custGeom>
              <a:avLst/>
              <a:gdLst>
                <a:gd name="T0" fmla="*/ 368 w 372"/>
                <a:gd name="T1" fmla="*/ 100 h 203"/>
                <a:gd name="T2" fmla="*/ 282 w 372"/>
                <a:gd name="T3" fmla="*/ 172 h 203"/>
                <a:gd name="T4" fmla="*/ 211 w 372"/>
                <a:gd name="T5" fmla="*/ 160 h 203"/>
                <a:gd name="T6" fmla="*/ 147 w 372"/>
                <a:gd name="T7" fmla="*/ 128 h 203"/>
                <a:gd name="T8" fmla="*/ 108 w 372"/>
                <a:gd name="T9" fmla="*/ 102 h 203"/>
                <a:gd name="T10" fmla="*/ 70 w 372"/>
                <a:gd name="T11" fmla="*/ 68 h 203"/>
                <a:gd name="T12" fmla="*/ 34 w 372"/>
                <a:gd name="T13" fmla="*/ 30 h 203"/>
                <a:gd name="T14" fmla="*/ 8 w 372"/>
                <a:gd name="T15" fmla="*/ 0 h 203"/>
                <a:gd name="T16" fmla="*/ 5 w 372"/>
                <a:gd name="T17" fmla="*/ 2 h 203"/>
                <a:gd name="T18" fmla="*/ 24 w 372"/>
                <a:gd name="T19" fmla="*/ 48 h 203"/>
                <a:gd name="T20" fmla="*/ 41 w 372"/>
                <a:gd name="T21" fmla="*/ 75 h 203"/>
                <a:gd name="T22" fmla="*/ 62 w 372"/>
                <a:gd name="T23" fmla="*/ 102 h 203"/>
                <a:gd name="T24" fmla="*/ 112 w 372"/>
                <a:gd name="T25" fmla="*/ 149 h 203"/>
                <a:gd name="T26" fmla="*/ 169 w 372"/>
                <a:gd name="T27" fmla="*/ 183 h 203"/>
                <a:gd name="T28" fmla="*/ 290 w 372"/>
                <a:gd name="T29" fmla="*/ 177 h 203"/>
                <a:gd name="T30" fmla="*/ 326 w 372"/>
                <a:gd name="T31" fmla="*/ 135 h 203"/>
                <a:gd name="T32" fmla="*/ 354 w 372"/>
                <a:gd name="T33" fmla="*/ 87 h 203"/>
                <a:gd name="T34" fmla="*/ 352 w 372"/>
                <a:gd name="T35" fmla="*/ 70 h 203"/>
                <a:gd name="T36" fmla="*/ 339 w 372"/>
                <a:gd name="T37" fmla="*/ 60 h 203"/>
                <a:gd name="T38" fmla="*/ 294 w 372"/>
                <a:gd name="T39" fmla="*/ 29 h 203"/>
                <a:gd name="T40" fmla="*/ 291 w 372"/>
                <a:gd name="T41" fmla="*/ 32 h 203"/>
                <a:gd name="T42" fmla="*/ 315 w 372"/>
                <a:gd name="T43" fmla="*/ 75 h 203"/>
                <a:gd name="T44" fmla="*/ 315 w 372"/>
                <a:gd name="T45" fmla="*/ 124 h 203"/>
                <a:gd name="T46" fmla="*/ 292 w 372"/>
                <a:gd name="T47" fmla="*/ 171 h 203"/>
                <a:gd name="T48" fmla="*/ 275 w 372"/>
                <a:gd name="T49" fmla="*/ 185 h 203"/>
                <a:gd name="T50" fmla="*/ 251 w 372"/>
                <a:gd name="T51" fmla="*/ 188 h 203"/>
                <a:gd name="T52" fmla="*/ 204 w 372"/>
                <a:gd name="T53" fmla="*/ 165 h 203"/>
                <a:gd name="T54" fmla="*/ 155 w 372"/>
                <a:gd name="T55" fmla="*/ 134 h 203"/>
                <a:gd name="T56" fmla="*/ 56 w 372"/>
                <a:gd name="T57" fmla="*/ 37 h 203"/>
                <a:gd name="T58" fmla="*/ 53 w 372"/>
                <a:gd name="T59" fmla="*/ 40 h 203"/>
                <a:gd name="T60" fmla="*/ 158 w 372"/>
                <a:gd name="T61" fmla="*/ 141 h 203"/>
                <a:gd name="T62" fmla="*/ 208 w 372"/>
                <a:gd name="T63" fmla="*/ 173 h 203"/>
                <a:gd name="T64" fmla="*/ 259 w 372"/>
                <a:gd name="T65" fmla="*/ 193 h 203"/>
                <a:gd name="T66" fmla="*/ 296 w 372"/>
                <a:gd name="T67" fmla="*/ 172 h 203"/>
                <a:gd name="T68" fmla="*/ 318 w 372"/>
                <a:gd name="T69" fmla="*/ 127 h 203"/>
                <a:gd name="T70" fmla="*/ 321 w 372"/>
                <a:gd name="T71" fmla="*/ 81 h 203"/>
                <a:gd name="T72" fmla="*/ 298 w 372"/>
                <a:gd name="T73" fmla="*/ 37 h 203"/>
                <a:gd name="T74" fmla="*/ 296 w 372"/>
                <a:gd name="T75" fmla="*/ 30 h 203"/>
                <a:gd name="T76" fmla="*/ 293 w 372"/>
                <a:gd name="T77" fmla="*/ 33 h 203"/>
                <a:gd name="T78" fmla="*/ 320 w 372"/>
                <a:gd name="T79" fmla="*/ 50 h 203"/>
                <a:gd name="T80" fmla="*/ 342 w 372"/>
                <a:gd name="T81" fmla="*/ 67 h 203"/>
                <a:gd name="T82" fmla="*/ 348 w 372"/>
                <a:gd name="T83" fmla="*/ 72 h 203"/>
                <a:gd name="T84" fmla="*/ 350 w 372"/>
                <a:gd name="T85" fmla="*/ 81 h 203"/>
                <a:gd name="T86" fmla="*/ 341 w 372"/>
                <a:gd name="T87" fmla="*/ 106 h 203"/>
                <a:gd name="T88" fmla="*/ 324 w 372"/>
                <a:gd name="T89" fmla="*/ 130 h 203"/>
                <a:gd name="T90" fmla="*/ 308 w 372"/>
                <a:gd name="T91" fmla="*/ 153 h 203"/>
                <a:gd name="T92" fmla="*/ 259 w 372"/>
                <a:gd name="T93" fmla="*/ 188 h 203"/>
                <a:gd name="T94" fmla="*/ 131 w 372"/>
                <a:gd name="T95" fmla="*/ 158 h 203"/>
                <a:gd name="T96" fmla="*/ 78 w 372"/>
                <a:gd name="T97" fmla="*/ 114 h 203"/>
                <a:gd name="T98" fmla="*/ 35 w 372"/>
                <a:gd name="T99" fmla="*/ 57 h 203"/>
                <a:gd name="T100" fmla="*/ 17 w 372"/>
                <a:gd name="T101" fmla="*/ 31 h 203"/>
                <a:gd name="T102" fmla="*/ 9 w 372"/>
                <a:gd name="T103" fmla="*/ 3 h 203"/>
                <a:gd name="T104" fmla="*/ 6 w 372"/>
                <a:gd name="T105" fmla="*/ 4 h 203"/>
                <a:gd name="T106" fmla="*/ 26 w 372"/>
                <a:gd name="T107" fmla="*/ 27 h 203"/>
                <a:gd name="T108" fmla="*/ 51 w 372"/>
                <a:gd name="T109" fmla="*/ 53 h 203"/>
                <a:gd name="T110" fmla="*/ 105 w 372"/>
                <a:gd name="T111" fmla="*/ 105 h 203"/>
                <a:gd name="T112" fmla="*/ 164 w 372"/>
                <a:gd name="T113" fmla="*/ 142 h 203"/>
                <a:gd name="T114" fmla="*/ 228 w 372"/>
                <a:gd name="T115" fmla="*/ 171 h 203"/>
                <a:gd name="T116" fmla="*/ 277 w 372"/>
                <a:gd name="T117" fmla="*/ 177 h 203"/>
                <a:gd name="T118" fmla="*/ 313 w 372"/>
                <a:gd name="T119" fmla="*/ 162 h 203"/>
                <a:gd name="T120" fmla="*/ 371 w 372"/>
                <a:gd name="T121" fmla="*/ 103 h 203"/>
                <a:gd name="T122" fmla="*/ 368 w 372"/>
                <a:gd name="T123" fmla="*/ 10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72" h="203">
                  <a:moveTo>
                    <a:pt x="368" y="100"/>
                  </a:moveTo>
                  <a:cubicBezTo>
                    <a:pt x="342" y="127"/>
                    <a:pt x="320" y="163"/>
                    <a:pt x="282" y="172"/>
                  </a:cubicBezTo>
                  <a:cubicBezTo>
                    <a:pt x="258" y="177"/>
                    <a:pt x="233" y="170"/>
                    <a:pt x="211" y="160"/>
                  </a:cubicBezTo>
                  <a:cubicBezTo>
                    <a:pt x="189" y="151"/>
                    <a:pt x="168" y="140"/>
                    <a:pt x="147" y="128"/>
                  </a:cubicBezTo>
                  <a:cubicBezTo>
                    <a:pt x="133" y="120"/>
                    <a:pt x="120" y="112"/>
                    <a:pt x="108" y="102"/>
                  </a:cubicBezTo>
                  <a:cubicBezTo>
                    <a:pt x="94" y="92"/>
                    <a:pt x="82" y="80"/>
                    <a:pt x="70" y="68"/>
                  </a:cubicBezTo>
                  <a:cubicBezTo>
                    <a:pt x="58" y="56"/>
                    <a:pt x="46" y="43"/>
                    <a:pt x="34" y="30"/>
                  </a:cubicBezTo>
                  <a:cubicBezTo>
                    <a:pt x="26" y="20"/>
                    <a:pt x="19" y="7"/>
                    <a:pt x="8" y="0"/>
                  </a:cubicBezTo>
                  <a:cubicBezTo>
                    <a:pt x="7" y="0"/>
                    <a:pt x="5" y="0"/>
                    <a:pt x="5" y="2"/>
                  </a:cubicBezTo>
                  <a:cubicBezTo>
                    <a:pt x="0" y="18"/>
                    <a:pt x="15" y="35"/>
                    <a:pt x="24" y="48"/>
                  </a:cubicBezTo>
                  <a:cubicBezTo>
                    <a:pt x="30" y="56"/>
                    <a:pt x="35" y="66"/>
                    <a:pt x="41" y="75"/>
                  </a:cubicBezTo>
                  <a:cubicBezTo>
                    <a:pt x="48" y="84"/>
                    <a:pt x="55" y="94"/>
                    <a:pt x="62" y="102"/>
                  </a:cubicBezTo>
                  <a:cubicBezTo>
                    <a:pt x="77" y="120"/>
                    <a:pt x="94" y="135"/>
                    <a:pt x="112" y="149"/>
                  </a:cubicBezTo>
                  <a:cubicBezTo>
                    <a:pt x="130" y="163"/>
                    <a:pt x="149" y="175"/>
                    <a:pt x="169" y="183"/>
                  </a:cubicBezTo>
                  <a:cubicBezTo>
                    <a:pt x="207" y="199"/>
                    <a:pt x="255" y="203"/>
                    <a:pt x="290" y="177"/>
                  </a:cubicBezTo>
                  <a:cubicBezTo>
                    <a:pt x="305" y="166"/>
                    <a:pt x="315" y="150"/>
                    <a:pt x="326" y="135"/>
                  </a:cubicBezTo>
                  <a:cubicBezTo>
                    <a:pt x="336" y="120"/>
                    <a:pt x="350" y="105"/>
                    <a:pt x="354" y="87"/>
                  </a:cubicBezTo>
                  <a:cubicBezTo>
                    <a:pt x="355" y="82"/>
                    <a:pt x="355" y="75"/>
                    <a:pt x="352" y="70"/>
                  </a:cubicBezTo>
                  <a:cubicBezTo>
                    <a:pt x="349" y="66"/>
                    <a:pt x="343" y="63"/>
                    <a:pt x="339" y="60"/>
                  </a:cubicBezTo>
                  <a:cubicBezTo>
                    <a:pt x="324" y="50"/>
                    <a:pt x="312" y="33"/>
                    <a:pt x="294" y="29"/>
                  </a:cubicBezTo>
                  <a:cubicBezTo>
                    <a:pt x="293" y="29"/>
                    <a:pt x="291" y="30"/>
                    <a:pt x="291" y="32"/>
                  </a:cubicBezTo>
                  <a:cubicBezTo>
                    <a:pt x="296" y="48"/>
                    <a:pt x="308" y="60"/>
                    <a:pt x="315" y="75"/>
                  </a:cubicBezTo>
                  <a:cubicBezTo>
                    <a:pt x="322" y="91"/>
                    <a:pt x="320" y="108"/>
                    <a:pt x="315" y="124"/>
                  </a:cubicBezTo>
                  <a:cubicBezTo>
                    <a:pt x="311" y="140"/>
                    <a:pt x="303" y="157"/>
                    <a:pt x="292" y="171"/>
                  </a:cubicBezTo>
                  <a:cubicBezTo>
                    <a:pt x="288" y="177"/>
                    <a:pt x="282" y="182"/>
                    <a:pt x="275" y="185"/>
                  </a:cubicBezTo>
                  <a:cubicBezTo>
                    <a:pt x="268" y="189"/>
                    <a:pt x="259" y="189"/>
                    <a:pt x="251" y="188"/>
                  </a:cubicBezTo>
                  <a:cubicBezTo>
                    <a:pt x="234" y="184"/>
                    <a:pt x="218" y="175"/>
                    <a:pt x="204" y="165"/>
                  </a:cubicBezTo>
                  <a:cubicBezTo>
                    <a:pt x="187" y="155"/>
                    <a:pt x="171" y="145"/>
                    <a:pt x="155" y="134"/>
                  </a:cubicBezTo>
                  <a:cubicBezTo>
                    <a:pt x="118" y="107"/>
                    <a:pt x="85" y="73"/>
                    <a:pt x="56" y="37"/>
                  </a:cubicBezTo>
                  <a:cubicBezTo>
                    <a:pt x="54" y="35"/>
                    <a:pt x="51" y="38"/>
                    <a:pt x="53" y="40"/>
                  </a:cubicBezTo>
                  <a:cubicBezTo>
                    <a:pt x="84" y="78"/>
                    <a:pt x="118" y="113"/>
                    <a:pt x="158" y="141"/>
                  </a:cubicBezTo>
                  <a:cubicBezTo>
                    <a:pt x="174" y="153"/>
                    <a:pt x="191" y="163"/>
                    <a:pt x="208" y="173"/>
                  </a:cubicBezTo>
                  <a:cubicBezTo>
                    <a:pt x="224" y="182"/>
                    <a:pt x="240" y="192"/>
                    <a:pt x="259" y="193"/>
                  </a:cubicBezTo>
                  <a:cubicBezTo>
                    <a:pt x="274" y="194"/>
                    <a:pt x="287" y="184"/>
                    <a:pt x="296" y="172"/>
                  </a:cubicBezTo>
                  <a:cubicBezTo>
                    <a:pt x="306" y="159"/>
                    <a:pt x="313" y="143"/>
                    <a:pt x="318" y="127"/>
                  </a:cubicBezTo>
                  <a:cubicBezTo>
                    <a:pt x="323" y="112"/>
                    <a:pt x="326" y="96"/>
                    <a:pt x="321" y="81"/>
                  </a:cubicBezTo>
                  <a:cubicBezTo>
                    <a:pt x="317" y="65"/>
                    <a:pt x="304" y="52"/>
                    <a:pt x="298" y="37"/>
                  </a:cubicBezTo>
                  <a:cubicBezTo>
                    <a:pt x="297" y="35"/>
                    <a:pt x="296" y="33"/>
                    <a:pt x="296" y="30"/>
                  </a:cubicBezTo>
                  <a:cubicBezTo>
                    <a:pt x="295" y="31"/>
                    <a:pt x="294" y="32"/>
                    <a:pt x="293" y="33"/>
                  </a:cubicBezTo>
                  <a:cubicBezTo>
                    <a:pt x="303" y="35"/>
                    <a:pt x="312" y="43"/>
                    <a:pt x="320" y="50"/>
                  </a:cubicBezTo>
                  <a:cubicBezTo>
                    <a:pt x="327" y="56"/>
                    <a:pt x="333" y="62"/>
                    <a:pt x="342" y="67"/>
                  </a:cubicBezTo>
                  <a:cubicBezTo>
                    <a:pt x="344" y="68"/>
                    <a:pt x="347" y="70"/>
                    <a:pt x="348" y="72"/>
                  </a:cubicBezTo>
                  <a:cubicBezTo>
                    <a:pt x="351" y="74"/>
                    <a:pt x="351" y="78"/>
                    <a:pt x="350" y="81"/>
                  </a:cubicBezTo>
                  <a:cubicBezTo>
                    <a:pt x="350" y="90"/>
                    <a:pt x="345" y="99"/>
                    <a:pt x="341" y="106"/>
                  </a:cubicBezTo>
                  <a:cubicBezTo>
                    <a:pt x="336" y="115"/>
                    <a:pt x="330" y="123"/>
                    <a:pt x="324" y="130"/>
                  </a:cubicBezTo>
                  <a:cubicBezTo>
                    <a:pt x="319" y="138"/>
                    <a:pt x="314" y="146"/>
                    <a:pt x="308" y="153"/>
                  </a:cubicBezTo>
                  <a:cubicBezTo>
                    <a:pt x="295" y="170"/>
                    <a:pt x="279" y="182"/>
                    <a:pt x="259" y="188"/>
                  </a:cubicBezTo>
                  <a:cubicBezTo>
                    <a:pt x="214" y="200"/>
                    <a:pt x="168" y="183"/>
                    <a:pt x="131" y="158"/>
                  </a:cubicBezTo>
                  <a:cubicBezTo>
                    <a:pt x="112" y="145"/>
                    <a:pt x="94" y="131"/>
                    <a:pt x="78" y="114"/>
                  </a:cubicBezTo>
                  <a:cubicBezTo>
                    <a:pt x="61" y="97"/>
                    <a:pt x="47" y="78"/>
                    <a:pt x="35" y="57"/>
                  </a:cubicBezTo>
                  <a:cubicBezTo>
                    <a:pt x="29" y="48"/>
                    <a:pt x="23" y="40"/>
                    <a:pt x="17" y="31"/>
                  </a:cubicBezTo>
                  <a:cubicBezTo>
                    <a:pt x="12" y="23"/>
                    <a:pt x="6" y="13"/>
                    <a:pt x="9" y="3"/>
                  </a:cubicBezTo>
                  <a:cubicBezTo>
                    <a:pt x="8" y="3"/>
                    <a:pt x="7" y="4"/>
                    <a:pt x="6" y="4"/>
                  </a:cubicBezTo>
                  <a:cubicBezTo>
                    <a:pt x="15" y="9"/>
                    <a:pt x="20" y="19"/>
                    <a:pt x="26" y="27"/>
                  </a:cubicBezTo>
                  <a:cubicBezTo>
                    <a:pt x="34" y="36"/>
                    <a:pt x="42" y="44"/>
                    <a:pt x="51" y="53"/>
                  </a:cubicBezTo>
                  <a:cubicBezTo>
                    <a:pt x="68" y="71"/>
                    <a:pt x="85" y="89"/>
                    <a:pt x="105" y="105"/>
                  </a:cubicBezTo>
                  <a:cubicBezTo>
                    <a:pt x="123" y="119"/>
                    <a:pt x="143" y="131"/>
                    <a:pt x="164" y="142"/>
                  </a:cubicBezTo>
                  <a:cubicBezTo>
                    <a:pt x="185" y="153"/>
                    <a:pt x="206" y="164"/>
                    <a:pt x="228" y="171"/>
                  </a:cubicBezTo>
                  <a:cubicBezTo>
                    <a:pt x="244" y="176"/>
                    <a:pt x="260" y="179"/>
                    <a:pt x="277" y="177"/>
                  </a:cubicBezTo>
                  <a:cubicBezTo>
                    <a:pt x="290" y="175"/>
                    <a:pt x="302" y="170"/>
                    <a:pt x="313" y="162"/>
                  </a:cubicBezTo>
                  <a:cubicBezTo>
                    <a:pt x="336" y="146"/>
                    <a:pt x="352" y="123"/>
                    <a:pt x="371" y="103"/>
                  </a:cubicBezTo>
                  <a:cubicBezTo>
                    <a:pt x="372" y="101"/>
                    <a:pt x="369" y="98"/>
                    <a:pt x="368" y="10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1" name="Freeform 1736"/>
            <p:cNvSpPr/>
            <p:nvPr/>
          </p:nvSpPr>
          <p:spPr bwMode="auto">
            <a:xfrm>
              <a:off x="3819" y="3007"/>
              <a:ext cx="205" cy="184"/>
            </a:xfrm>
            <a:custGeom>
              <a:avLst/>
              <a:gdLst>
                <a:gd name="T0" fmla="*/ 166 w 168"/>
                <a:gd name="T1" fmla="*/ 146 h 151"/>
                <a:gd name="T2" fmla="*/ 77 w 168"/>
                <a:gd name="T3" fmla="*/ 72 h 151"/>
                <a:gd name="T4" fmla="*/ 41 w 168"/>
                <a:gd name="T5" fmla="*/ 34 h 151"/>
                <a:gd name="T6" fmla="*/ 4 w 168"/>
                <a:gd name="T7" fmla="*/ 1 h 151"/>
                <a:gd name="T8" fmla="*/ 1 w 168"/>
                <a:gd name="T9" fmla="*/ 4 h 151"/>
                <a:gd name="T10" fmla="*/ 82 w 168"/>
                <a:gd name="T11" fmla="*/ 86 h 151"/>
                <a:gd name="T12" fmla="*/ 116 w 168"/>
                <a:gd name="T13" fmla="*/ 117 h 151"/>
                <a:gd name="T14" fmla="*/ 153 w 168"/>
                <a:gd name="T15" fmla="*/ 134 h 151"/>
                <a:gd name="T16" fmla="*/ 155 w 168"/>
                <a:gd name="T17" fmla="*/ 131 h 151"/>
                <a:gd name="T18" fmla="*/ 130 w 168"/>
                <a:gd name="T19" fmla="*/ 109 h 151"/>
                <a:gd name="T20" fmla="*/ 98 w 168"/>
                <a:gd name="T21" fmla="*/ 85 h 151"/>
                <a:gd name="T22" fmla="*/ 26 w 168"/>
                <a:gd name="T23" fmla="*/ 38 h 151"/>
                <a:gd name="T24" fmla="*/ 24 w 168"/>
                <a:gd name="T25" fmla="*/ 41 h 151"/>
                <a:gd name="T26" fmla="*/ 94 w 168"/>
                <a:gd name="T27" fmla="*/ 87 h 151"/>
                <a:gd name="T28" fmla="*/ 124 w 168"/>
                <a:gd name="T29" fmla="*/ 110 h 151"/>
                <a:gd name="T30" fmla="*/ 151 w 168"/>
                <a:gd name="T31" fmla="*/ 134 h 151"/>
                <a:gd name="T32" fmla="*/ 153 w 168"/>
                <a:gd name="T33" fmla="*/ 130 h 151"/>
                <a:gd name="T34" fmla="*/ 117 w 168"/>
                <a:gd name="T35" fmla="*/ 112 h 151"/>
                <a:gd name="T36" fmla="*/ 84 w 168"/>
                <a:gd name="T37" fmla="*/ 83 h 151"/>
                <a:gd name="T38" fmla="*/ 4 w 168"/>
                <a:gd name="T39" fmla="*/ 2 h 151"/>
                <a:gd name="T40" fmla="*/ 2 w 168"/>
                <a:gd name="T41" fmla="*/ 4 h 151"/>
                <a:gd name="T42" fmla="*/ 39 w 168"/>
                <a:gd name="T43" fmla="*/ 38 h 151"/>
                <a:gd name="T44" fmla="*/ 76 w 168"/>
                <a:gd name="T45" fmla="*/ 77 h 151"/>
                <a:gd name="T46" fmla="*/ 164 w 168"/>
                <a:gd name="T47" fmla="*/ 150 h 151"/>
                <a:gd name="T48" fmla="*/ 166 w 168"/>
                <a:gd name="T49" fmla="*/ 146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8" h="151">
                  <a:moveTo>
                    <a:pt x="166" y="146"/>
                  </a:moveTo>
                  <a:cubicBezTo>
                    <a:pt x="134" y="124"/>
                    <a:pt x="105" y="99"/>
                    <a:pt x="77" y="72"/>
                  </a:cubicBezTo>
                  <a:cubicBezTo>
                    <a:pt x="64" y="60"/>
                    <a:pt x="53" y="47"/>
                    <a:pt x="41" y="34"/>
                  </a:cubicBezTo>
                  <a:cubicBezTo>
                    <a:pt x="30" y="22"/>
                    <a:pt x="18" y="9"/>
                    <a:pt x="4" y="1"/>
                  </a:cubicBezTo>
                  <a:cubicBezTo>
                    <a:pt x="2" y="0"/>
                    <a:pt x="0" y="2"/>
                    <a:pt x="1" y="4"/>
                  </a:cubicBezTo>
                  <a:cubicBezTo>
                    <a:pt x="24" y="35"/>
                    <a:pt x="54" y="60"/>
                    <a:pt x="82" y="86"/>
                  </a:cubicBezTo>
                  <a:cubicBezTo>
                    <a:pt x="93" y="97"/>
                    <a:pt x="104" y="107"/>
                    <a:pt x="116" y="117"/>
                  </a:cubicBezTo>
                  <a:cubicBezTo>
                    <a:pt x="127" y="125"/>
                    <a:pt x="140" y="134"/>
                    <a:pt x="153" y="134"/>
                  </a:cubicBezTo>
                  <a:cubicBezTo>
                    <a:pt x="155" y="134"/>
                    <a:pt x="156" y="133"/>
                    <a:pt x="155" y="131"/>
                  </a:cubicBezTo>
                  <a:cubicBezTo>
                    <a:pt x="148" y="122"/>
                    <a:pt x="139" y="115"/>
                    <a:pt x="130" y="109"/>
                  </a:cubicBezTo>
                  <a:cubicBezTo>
                    <a:pt x="119" y="101"/>
                    <a:pt x="108" y="93"/>
                    <a:pt x="98" y="85"/>
                  </a:cubicBezTo>
                  <a:cubicBezTo>
                    <a:pt x="75" y="67"/>
                    <a:pt x="52" y="50"/>
                    <a:pt x="26" y="38"/>
                  </a:cubicBezTo>
                  <a:cubicBezTo>
                    <a:pt x="23" y="37"/>
                    <a:pt x="21" y="40"/>
                    <a:pt x="24" y="41"/>
                  </a:cubicBezTo>
                  <a:cubicBezTo>
                    <a:pt x="49" y="53"/>
                    <a:pt x="72" y="70"/>
                    <a:pt x="94" y="87"/>
                  </a:cubicBezTo>
                  <a:cubicBezTo>
                    <a:pt x="104" y="95"/>
                    <a:pt x="113" y="102"/>
                    <a:pt x="124" y="110"/>
                  </a:cubicBezTo>
                  <a:cubicBezTo>
                    <a:pt x="134" y="116"/>
                    <a:pt x="144" y="123"/>
                    <a:pt x="151" y="134"/>
                  </a:cubicBezTo>
                  <a:cubicBezTo>
                    <a:pt x="152" y="132"/>
                    <a:pt x="153" y="131"/>
                    <a:pt x="153" y="130"/>
                  </a:cubicBezTo>
                  <a:cubicBezTo>
                    <a:pt x="140" y="130"/>
                    <a:pt x="127" y="120"/>
                    <a:pt x="117" y="112"/>
                  </a:cubicBezTo>
                  <a:cubicBezTo>
                    <a:pt x="105" y="103"/>
                    <a:pt x="95" y="93"/>
                    <a:pt x="84" y="83"/>
                  </a:cubicBezTo>
                  <a:cubicBezTo>
                    <a:pt x="56" y="57"/>
                    <a:pt x="27" y="33"/>
                    <a:pt x="4" y="2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16" y="13"/>
                    <a:pt x="28" y="26"/>
                    <a:pt x="39" y="38"/>
                  </a:cubicBezTo>
                  <a:cubicBezTo>
                    <a:pt x="51" y="52"/>
                    <a:pt x="63" y="65"/>
                    <a:pt x="76" y="77"/>
                  </a:cubicBezTo>
                  <a:cubicBezTo>
                    <a:pt x="104" y="103"/>
                    <a:pt x="133" y="128"/>
                    <a:pt x="164" y="150"/>
                  </a:cubicBezTo>
                  <a:cubicBezTo>
                    <a:pt x="166" y="151"/>
                    <a:pt x="168" y="148"/>
                    <a:pt x="166" y="14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2" name="Freeform 1737"/>
            <p:cNvSpPr/>
            <p:nvPr/>
          </p:nvSpPr>
          <p:spPr bwMode="auto">
            <a:xfrm>
              <a:off x="3708" y="3110"/>
              <a:ext cx="289" cy="149"/>
            </a:xfrm>
            <a:custGeom>
              <a:avLst/>
              <a:gdLst>
                <a:gd name="T0" fmla="*/ 232 w 237"/>
                <a:gd name="T1" fmla="*/ 59 h 123"/>
                <a:gd name="T2" fmla="*/ 196 w 237"/>
                <a:gd name="T3" fmla="*/ 87 h 123"/>
                <a:gd name="T4" fmla="*/ 155 w 237"/>
                <a:gd name="T5" fmla="*/ 81 h 123"/>
                <a:gd name="T6" fmla="*/ 73 w 237"/>
                <a:gd name="T7" fmla="*/ 41 h 123"/>
                <a:gd name="T8" fmla="*/ 72 w 237"/>
                <a:gd name="T9" fmla="*/ 41 h 123"/>
                <a:gd name="T10" fmla="*/ 69 w 237"/>
                <a:gd name="T11" fmla="*/ 43 h 123"/>
                <a:gd name="T12" fmla="*/ 72 w 237"/>
                <a:gd name="T13" fmla="*/ 53 h 123"/>
                <a:gd name="T14" fmla="*/ 74 w 237"/>
                <a:gd name="T15" fmla="*/ 50 h 123"/>
                <a:gd name="T16" fmla="*/ 36 w 237"/>
                <a:gd name="T17" fmla="*/ 31 h 123"/>
                <a:gd name="T18" fmla="*/ 6 w 237"/>
                <a:gd name="T19" fmla="*/ 1 h 123"/>
                <a:gd name="T20" fmla="*/ 2 w 237"/>
                <a:gd name="T21" fmla="*/ 4 h 123"/>
                <a:gd name="T22" fmla="*/ 73 w 237"/>
                <a:gd name="T23" fmla="*/ 81 h 123"/>
                <a:gd name="T24" fmla="*/ 119 w 237"/>
                <a:gd name="T25" fmla="*/ 95 h 123"/>
                <a:gd name="T26" fmla="*/ 169 w 237"/>
                <a:gd name="T27" fmla="*/ 92 h 123"/>
                <a:gd name="T28" fmla="*/ 212 w 237"/>
                <a:gd name="T29" fmla="*/ 67 h 123"/>
                <a:gd name="T30" fmla="*/ 208 w 237"/>
                <a:gd name="T31" fmla="*/ 65 h 123"/>
                <a:gd name="T32" fmla="*/ 195 w 237"/>
                <a:gd name="T33" fmla="*/ 86 h 123"/>
                <a:gd name="T34" fmla="*/ 169 w 237"/>
                <a:gd name="T35" fmla="*/ 89 h 123"/>
                <a:gd name="T36" fmla="*/ 99 w 237"/>
                <a:gd name="T37" fmla="*/ 63 h 123"/>
                <a:gd name="T38" fmla="*/ 40 w 237"/>
                <a:gd name="T39" fmla="*/ 30 h 123"/>
                <a:gd name="T40" fmla="*/ 4 w 237"/>
                <a:gd name="T41" fmla="*/ 8 h 123"/>
                <a:gd name="T42" fmla="*/ 1 w 237"/>
                <a:gd name="T43" fmla="*/ 10 h 123"/>
                <a:gd name="T44" fmla="*/ 34 w 237"/>
                <a:gd name="T45" fmla="*/ 42 h 123"/>
                <a:gd name="T46" fmla="*/ 82 w 237"/>
                <a:gd name="T47" fmla="*/ 66 h 123"/>
                <a:gd name="T48" fmla="*/ 134 w 237"/>
                <a:gd name="T49" fmla="*/ 87 h 123"/>
                <a:gd name="T50" fmla="*/ 172 w 237"/>
                <a:gd name="T51" fmla="*/ 96 h 123"/>
                <a:gd name="T52" fmla="*/ 203 w 237"/>
                <a:gd name="T53" fmla="*/ 104 h 123"/>
                <a:gd name="T54" fmla="*/ 206 w 237"/>
                <a:gd name="T55" fmla="*/ 106 h 123"/>
                <a:gd name="T56" fmla="*/ 208 w 237"/>
                <a:gd name="T57" fmla="*/ 103 h 123"/>
                <a:gd name="T58" fmla="*/ 180 w 237"/>
                <a:gd name="T59" fmla="*/ 94 h 123"/>
                <a:gd name="T60" fmla="*/ 144 w 237"/>
                <a:gd name="T61" fmla="*/ 85 h 123"/>
                <a:gd name="T62" fmla="*/ 88 w 237"/>
                <a:gd name="T63" fmla="*/ 64 h 123"/>
                <a:gd name="T64" fmla="*/ 39 w 237"/>
                <a:gd name="T65" fmla="*/ 41 h 123"/>
                <a:gd name="T66" fmla="*/ 4 w 237"/>
                <a:gd name="T67" fmla="*/ 8 h 123"/>
                <a:gd name="T68" fmla="*/ 2 w 237"/>
                <a:gd name="T69" fmla="*/ 11 h 123"/>
                <a:gd name="T70" fmla="*/ 19 w 237"/>
                <a:gd name="T71" fmla="*/ 21 h 123"/>
                <a:gd name="T72" fmla="*/ 47 w 237"/>
                <a:gd name="T73" fmla="*/ 39 h 123"/>
                <a:gd name="T74" fmla="*/ 118 w 237"/>
                <a:gd name="T75" fmla="*/ 77 h 123"/>
                <a:gd name="T76" fmla="*/ 212 w 237"/>
                <a:gd name="T77" fmla="*/ 66 h 123"/>
                <a:gd name="T78" fmla="*/ 209 w 237"/>
                <a:gd name="T79" fmla="*/ 65 h 123"/>
                <a:gd name="T80" fmla="*/ 168 w 237"/>
                <a:gd name="T81" fmla="*/ 89 h 123"/>
                <a:gd name="T82" fmla="*/ 117 w 237"/>
                <a:gd name="T83" fmla="*/ 91 h 123"/>
                <a:gd name="T84" fmla="*/ 69 w 237"/>
                <a:gd name="T85" fmla="*/ 74 h 123"/>
                <a:gd name="T86" fmla="*/ 35 w 237"/>
                <a:gd name="T87" fmla="*/ 34 h 123"/>
                <a:gd name="T88" fmla="*/ 5 w 237"/>
                <a:gd name="T89" fmla="*/ 1 h 123"/>
                <a:gd name="T90" fmla="*/ 2 w 237"/>
                <a:gd name="T91" fmla="*/ 4 h 123"/>
                <a:gd name="T92" fmla="*/ 33 w 237"/>
                <a:gd name="T93" fmla="*/ 34 h 123"/>
                <a:gd name="T94" fmla="*/ 73 w 237"/>
                <a:gd name="T95" fmla="*/ 54 h 123"/>
                <a:gd name="T96" fmla="*/ 75 w 237"/>
                <a:gd name="T97" fmla="*/ 51 h 123"/>
                <a:gd name="T98" fmla="*/ 73 w 237"/>
                <a:gd name="T99" fmla="*/ 42 h 123"/>
                <a:gd name="T100" fmla="*/ 71 w 237"/>
                <a:gd name="T101" fmla="*/ 44 h 123"/>
                <a:gd name="T102" fmla="*/ 228 w 237"/>
                <a:gd name="T103" fmla="*/ 71 h 123"/>
                <a:gd name="T104" fmla="*/ 236 w 237"/>
                <a:gd name="T105" fmla="*/ 61 h 123"/>
                <a:gd name="T106" fmla="*/ 232 w 237"/>
                <a:gd name="T107" fmla="*/ 59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7" h="123">
                  <a:moveTo>
                    <a:pt x="232" y="59"/>
                  </a:moveTo>
                  <a:cubicBezTo>
                    <a:pt x="224" y="72"/>
                    <a:pt x="212" y="83"/>
                    <a:pt x="196" y="87"/>
                  </a:cubicBezTo>
                  <a:cubicBezTo>
                    <a:pt x="182" y="90"/>
                    <a:pt x="168" y="86"/>
                    <a:pt x="155" y="81"/>
                  </a:cubicBezTo>
                  <a:cubicBezTo>
                    <a:pt x="126" y="71"/>
                    <a:pt x="101" y="52"/>
                    <a:pt x="73" y="41"/>
                  </a:cubicBezTo>
                  <a:cubicBezTo>
                    <a:pt x="73" y="41"/>
                    <a:pt x="72" y="41"/>
                    <a:pt x="72" y="41"/>
                  </a:cubicBezTo>
                  <a:cubicBezTo>
                    <a:pt x="70" y="40"/>
                    <a:pt x="69" y="42"/>
                    <a:pt x="69" y="43"/>
                  </a:cubicBezTo>
                  <a:cubicBezTo>
                    <a:pt x="70" y="47"/>
                    <a:pt x="70" y="50"/>
                    <a:pt x="72" y="53"/>
                  </a:cubicBezTo>
                  <a:cubicBezTo>
                    <a:pt x="73" y="52"/>
                    <a:pt x="73" y="51"/>
                    <a:pt x="74" y="50"/>
                  </a:cubicBezTo>
                  <a:cubicBezTo>
                    <a:pt x="61" y="45"/>
                    <a:pt x="48" y="38"/>
                    <a:pt x="36" y="31"/>
                  </a:cubicBezTo>
                  <a:cubicBezTo>
                    <a:pt x="25" y="23"/>
                    <a:pt x="13" y="13"/>
                    <a:pt x="6" y="1"/>
                  </a:cubicBezTo>
                  <a:cubicBezTo>
                    <a:pt x="4" y="2"/>
                    <a:pt x="3" y="3"/>
                    <a:pt x="2" y="4"/>
                  </a:cubicBezTo>
                  <a:cubicBezTo>
                    <a:pt x="30" y="26"/>
                    <a:pt x="43" y="61"/>
                    <a:pt x="73" y="81"/>
                  </a:cubicBezTo>
                  <a:cubicBezTo>
                    <a:pt x="86" y="90"/>
                    <a:pt x="102" y="94"/>
                    <a:pt x="119" y="95"/>
                  </a:cubicBezTo>
                  <a:cubicBezTo>
                    <a:pt x="136" y="97"/>
                    <a:pt x="153" y="96"/>
                    <a:pt x="169" y="92"/>
                  </a:cubicBezTo>
                  <a:cubicBezTo>
                    <a:pt x="186" y="89"/>
                    <a:pt x="203" y="81"/>
                    <a:pt x="212" y="67"/>
                  </a:cubicBezTo>
                  <a:cubicBezTo>
                    <a:pt x="211" y="66"/>
                    <a:pt x="210" y="66"/>
                    <a:pt x="208" y="65"/>
                  </a:cubicBezTo>
                  <a:cubicBezTo>
                    <a:pt x="207" y="74"/>
                    <a:pt x="203" y="82"/>
                    <a:pt x="195" y="86"/>
                  </a:cubicBezTo>
                  <a:cubicBezTo>
                    <a:pt x="187" y="90"/>
                    <a:pt x="178" y="90"/>
                    <a:pt x="169" y="89"/>
                  </a:cubicBezTo>
                  <a:cubicBezTo>
                    <a:pt x="144" y="86"/>
                    <a:pt x="121" y="75"/>
                    <a:pt x="99" y="63"/>
                  </a:cubicBezTo>
                  <a:cubicBezTo>
                    <a:pt x="79" y="53"/>
                    <a:pt x="60" y="42"/>
                    <a:pt x="40" y="30"/>
                  </a:cubicBezTo>
                  <a:cubicBezTo>
                    <a:pt x="28" y="22"/>
                    <a:pt x="16" y="14"/>
                    <a:pt x="4" y="8"/>
                  </a:cubicBezTo>
                  <a:cubicBezTo>
                    <a:pt x="2" y="7"/>
                    <a:pt x="0" y="9"/>
                    <a:pt x="1" y="10"/>
                  </a:cubicBezTo>
                  <a:cubicBezTo>
                    <a:pt x="8" y="24"/>
                    <a:pt x="21" y="34"/>
                    <a:pt x="34" y="42"/>
                  </a:cubicBezTo>
                  <a:cubicBezTo>
                    <a:pt x="49" y="52"/>
                    <a:pt x="65" y="59"/>
                    <a:pt x="82" y="66"/>
                  </a:cubicBezTo>
                  <a:cubicBezTo>
                    <a:pt x="99" y="73"/>
                    <a:pt x="117" y="81"/>
                    <a:pt x="134" y="87"/>
                  </a:cubicBezTo>
                  <a:cubicBezTo>
                    <a:pt x="147" y="90"/>
                    <a:pt x="159" y="93"/>
                    <a:pt x="172" y="96"/>
                  </a:cubicBezTo>
                  <a:cubicBezTo>
                    <a:pt x="182" y="98"/>
                    <a:pt x="193" y="99"/>
                    <a:pt x="203" y="104"/>
                  </a:cubicBezTo>
                  <a:cubicBezTo>
                    <a:pt x="204" y="105"/>
                    <a:pt x="205" y="105"/>
                    <a:pt x="206" y="106"/>
                  </a:cubicBezTo>
                  <a:cubicBezTo>
                    <a:pt x="208" y="108"/>
                    <a:pt x="210" y="104"/>
                    <a:pt x="208" y="103"/>
                  </a:cubicBezTo>
                  <a:cubicBezTo>
                    <a:pt x="200" y="97"/>
                    <a:pt x="190" y="96"/>
                    <a:pt x="180" y="94"/>
                  </a:cubicBezTo>
                  <a:cubicBezTo>
                    <a:pt x="168" y="91"/>
                    <a:pt x="156" y="88"/>
                    <a:pt x="144" y="85"/>
                  </a:cubicBezTo>
                  <a:cubicBezTo>
                    <a:pt x="125" y="80"/>
                    <a:pt x="106" y="72"/>
                    <a:pt x="88" y="64"/>
                  </a:cubicBezTo>
                  <a:cubicBezTo>
                    <a:pt x="71" y="57"/>
                    <a:pt x="55" y="50"/>
                    <a:pt x="39" y="41"/>
                  </a:cubicBezTo>
                  <a:cubicBezTo>
                    <a:pt x="26" y="33"/>
                    <a:pt x="11" y="23"/>
                    <a:pt x="4" y="8"/>
                  </a:cubicBezTo>
                  <a:cubicBezTo>
                    <a:pt x="3" y="9"/>
                    <a:pt x="3" y="10"/>
                    <a:pt x="2" y="11"/>
                  </a:cubicBezTo>
                  <a:cubicBezTo>
                    <a:pt x="8" y="14"/>
                    <a:pt x="13" y="18"/>
                    <a:pt x="19" y="21"/>
                  </a:cubicBezTo>
                  <a:cubicBezTo>
                    <a:pt x="28" y="27"/>
                    <a:pt x="38" y="33"/>
                    <a:pt x="47" y="39"/>
                  </a:cubicBezTo>
                  <a:cubicBezTo>
                    <a:pt x="70" y="53"/>
                    <a:pt x="94" y="66"/>
                    <a:pt x="118" y="77"/>
                  </a:cubicBezTo>
                  <a:cubicBezTo>
                    <a:pt x="145" y="89"/>
                    <a:pt x="203" y="112"/>
                    <a:pt x="212" y="66"/>
                  </a:cubicBezTo>
                  <a:cubicBezTo>
                    <a:pt x="213" y="64"/>
                    <a:pt x="210" y="63"/>
                    <a:pt x="209" y="65"/>
                  </a:cubicBezTo>
                  <a:cubicBezTo>
                    <a:pt x="200" y="79"/>
                    <a:pt x="183" y="85"/>
                    <a:pt x="168" y="89"/>
                  </a:cubicBezTo>
                  <a:cubicBezTo>
                    <a:pt x="151" y="92"/>
                    <a:pt x="134" y="93"/>
                    <a:pt x="117" y="91"/>
                  </a:cubicBezTo>
                  <a:cubicBezTo>
                    <a:pt x="99" y="89"/>
                    <a:pt x="83" y="85"/>
                    <a:pt x="69" y="74"/>
                  </a:cubicBezTo>
                  <a:cubicBezTo>
                    <a:pt x="55" y="62"/>
                    <a:pt x="45" y="48"/>
                    <a:pt x="35" y="34"/>
                  </a:cubicBezTo>
                  <a:cubicBezTo>
                    <a:pt x="26" y="22"/>
                    <a:pt x="17" y="10"/>
                    <a:pt x="5" y="1"/>
                  </a:cubicBezTo>
                  <a:cubicBezTo>
                    <a:pt x="3" y="0"/>
                    <a:pt x="1" y="2"/>
                    <a:pt x="2" y="4"/>
                  </a:cubicBezTo>
                  <a:cubicBezTo>
                    <a:pt x="10" y="16"/>
                    <a:pt x="21" y="25"/>
                    <a:pt x="33" y="34"/>
                  </a:cubicBezTo>
                  <a:cubicBezTo>
                    <a:pt x="46" y="42"/>
                    <a:pt x="59" y="49"/>
                    <a:pt x="73" y="54"/>
                  </a:cubicBezTo>
                  <a:cubicBezTo>
                    <a:pt x="75" y="55"/>
                    <a:pt x="76" y="52"/>
                    <a:pt x="75" y="51"/>
                  </a:cubicBezTo>
                  <a:cubicBezTo>
                    <a:pt x="74" y="48"/>
                    <a:pt x="74" y="45"/>
                    <a:pt x="73" y="42"/>
                  </a:cubicBezTo>
                  <a:cubicBezTo>
                    <a:pt x="72" y="43"/>
                    <a:pt x="71" y="44"/>
                    <a:pt x="71" y="44"/>
                  </a:cubicBezTo>
                  <a:cubicBezTo>
                    <a:pt x="117" y="62"/>
                    <a:pt x="184" y="123"/>
                    <a:pt x="228" y="71"/>
                  </a:cubicBezTo>
                  <a:cubicBezTo>
                    <a:pt x="231" y="68"/>
                    <a:pt x="233" y="65"/>
                    <a:pt x="236" y="61"/>
                  </a:cubicBezTo>
                  <a:cubicBezTo>
                    <a:pt x="237" y="59"/>
                    <a:pt x="234" y="57"/>
                    <a:pt x="232" y="5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3" name="Freeform 1738"/>
            <p:cNvSpPr/>
            <p:nvPr/>
          </p:nvSpPr>
          <p:spPr bwMode="auto">
            <a:xfrm>
              <a:off x="3456" y="2853"/>
              <a:ext cx="301" cy="382"/>
            </a:xfrm>
            <a:custGeom>
              <a:avLst/>
              <a:gdLst>
                <a:gd name="T0" fmla="*/ 77 w 247"/>
                <a:gd name="T1" fmla="*/ 248 h 313"/>
                <a:gd name="T2" fmla="*/ 28 w 247"/>
                <a:gd name="T3" fmla="*/ 178 h 313"/>
                <a:gd name="T4" fmla="*/ 135 w 247"/>
                <a:gd name="T5" fmla="*/ 28 h 313"/>
                <a:gd name="T6" fmla="*/ 205 w 247"/>
                <a:gd name="T7" fmla="*/ 41 h 313"/>
                <a:gd name="T8" fmla="*/ 220 w 247"/>
                <a:gd name="T9" fmla="*/ 121 h 313"/>
                <a:gd name="T10" fmla="*/ 214 w 247"/>
                <a:gd name="T11" fmla="*/ 39 h 313"/>
                <a:gd name="T12" fmla="*/ 142 w 247"/>
                <a:gd name="T13" fmla="*/ 14 h 313"/>
                <a:gd name="T14" fmla="*/ 37 w 247"/>
                <a:gd name="T15" fmla="*/ 117 h 313"/>
                <a:gd name="T16" fmla="*/ 2 w 247"/>
                <a:gd name="T17" fmla="*/ 200 h 313"/>
                <a:gd name="T18" fmla="*/ 37 w 247"/>
                <a:gd name="T19" fmla="*/ 253 h 313"/>
                <a:gd name="T20" fmla="*/ 135 w 247"/>
                <a:gd name="T21" fmla="*/ 297 h 313"/>
                <a:gd name="T22" fmla="*/ 195 w 247"/>
                <a:gd name="T23" fmla="*/ 310 h 313"/>
                <a:gd name="T24" fmla="*/ 211 w 247"/>
                <a:gd name="T25" fmla="*/ 229 h 313"/>
                <a:gd name="T26" fmla="*/ 178 w 247"/>
                <a:gd name="T27" fmla="*/ 292 h 313"/>
                <a:gd name="T28" fmla="*/ 95 w 247"/>
                <a:gd name="T29" fmla="*/ 268 h 313"/>
                <a:gd name="T30" fmla="*/ 165 w 247"/>
                <a:gd name="T31" fmla="*/ 292 h 313"/>
                <a:gd name="T32" fmla="*/ 239 w 247"/>
                <a:gd name="T33" fmla="*/ 255 h 313"/>
                <a:gd name="T34" fmla="*/ 192 w 247"/>
                <a:gd name="T35" fmla="*/ 284 h 313"/>
                <a:gd name="T36" fmla="*/ 224 w 247"/>
                <a:gd name="T37" fmla="*/ 258 h 313"/>
                <a:gd name="T38" fmla="*/ 80 w 247"/>
                <a:gd name="T39" fmla="*/ 257 h 313"/>
                <a:gd name="T40" fmla="*/ 17 w 247"/>
                <a:gd name="T41" fmla="*/ 222 h 313"/>
                <a:gd name="T42" fmla="*/ 24 w 247"/>
                <a:gd name="T43" fmla="*/ 148 h 313"/>
                <a:gd name="T44" fmla="*/ 91 w 247"/>
                <a:gd name="T45" fmla="*/ 55 h 313"/>
                <a:gd name="T46" fmla="*/ 213 w 247"/>
                <a:gd name="T47" fmla="*/ 22 h 313"/>
                <a:gd name="T48" fmla="*/ 208 w 247"/>
                <a:gd name="T49" fmla="*/ 184 h 313"/>
                <a:gd name="T50" fmla="*/ 209 w 247"/>
                <a:gd name="T51" fmla="*/ 181 h 313"/>
                <a:gd name="T52" fmla="*/ 189 w 247"/>
                <a:gd name="T53" fmla="*/ 198 h 313"/>
                <a:gd name="T54" fmla="*/ 210 w 247"/>
                <a:gd name="T55" fmla="*/ 184 h 313"/>
                <a:gd name="T56" fmla="*/ 208 w 247"/>
                <a:gd name="T57" fmla="*/ 185 h 313"/>
                <a:gd name="T58" fmla="*/ 235 w 247"/>
                <a:gd name="T59" fmla="*/ 54 h 313"/>
                <a:gd name="T60" fmla="*/ 175 w 247"/>
                <a:gd name="T61" fmla="*/ 3 h 313"/>
                <a:gd name="T62" fmla="*/ 9 w 247"/>
                <a:gd name="T63" fmla="*/ 170 h 313"/>
                <a:gd name="T64" fmla="*/ 37 w 247"/>
                <a:gd name="T65" fmla="*/ 242 h 313"/>
                <a:gd name="T66" fmla="*/ 178 w 247"/>
                <a:gd name="T67" fmla="*/ 284 h 313"/>
                <a:gd name="T68" fmla="*/ 225 w 247"/>
                <a:gd name="T69" fmla="*/ 257 h 313"/>
                <a:gd name="T70" fmla="*/ 191 w 247"/>
                <a:gd name="T71" fmla="*/ 285 h 313"/>
                <a:gd name="T72" fmla="*/ 238 w 247"/>
                <a:gd name="T73" fmla="*/ 256 h 313"/>
                <a:gd name="T74" fmla="*/ 97 w 247"/>
                <a:gd name="T75" fmla="*/ 269 h 313"/>
                <a:gd name="T76" fmla="*/ 183 w 247"/>
                <a:gd name="T77" fmla="*/ 295 h 313"/>
                <a:gd name="T78" fmla="*/ 211 w 247"/>
                <a:gd name="T79" fmla="*/ 228 h 313"/>
                <a:gd name="T80" fmla="*/ 194 w 247"/>
                <a:gd name="T81" fmla="*/ 269 h 313"/>
                <a:gd name="T82" fmla="*/ 193 w 247"/>
                <a:gd name="T83" fmla="*/ 309 h 313"/>
                <a:gd name="T84" fmla="*/ 13 w 247"/>
                <a:gd name="T85" fmla="*/ 225 h 313"/>
                <a:gd name="T86" fmla="*/ 26 w 247"/>
                <a:gd name="T87" fmla="*/ 142 h 313"/>
                <a:gd name="T88" fmla="*/ 81 w 247"/>
                <a:gd name="T89" fmla="*/ 64 h 313"/>
                <a:gd name="T90" fmla="*/ 171 w 247"/>
                <a:gd name="T91" fmla="*/ 13 h 313"/>
                <a:gd name="T92" fmla="*/ 213 w 247"/>
                <a:gd name="T93" fmla="*/ 74 h 313"/>
                <a:gd name="T94" fmla="*/ 216 w 247"/>
                <a:gd name="T95" fmla="*/ 122 h 313"/>
                <a:gd name="T96" fmla="*/ 206 w 247"/>
                <a:gd name="T97" fmla="*/ 37 h 313"/>
                <a:gd name="T98" fmla="*/ 127 w 247"/>
                <a:gd name="T99" fmla="*/ 28 h 313"/>
                <a:gd name="T100" fmla="*/ 23 w 247"/>
                <a:gd name="T101" fmla="*/ 179 h 313"/>
                <a:gd name="T102" fmla="*/ 64 w 247"/>
                <a:gd name="T103" fmla="*/ 251 h 313"/>
                <a:gd name="T104" fmla="*/ 222 w 247"/>
                <a:gd name="T105" fmla="*/ 250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47" h="313">
                  <a:moveTo>
                    <a:pt x="221" y="246"/>
                  </a:moveTo>
                  <a:cubicBezTo>
                    <a:pt x="174" y="258"/>
                    <a:pt x="125" y="255"/>
                    <a:pt x="77" y="248"/>
                  </a:cubicBezTo>
                  <a:cubicBezTo>
                    <a:pt x="60" y="246"/>
                    <a:pt x="40" y="245"/>
                    <a:pt x="27" y="233"/>
                  </a:cubicBezTo>
                  <a:cubicBezTo>
                    <a:pt x="11" y="219"/>
                    <a:pt x="22" y="194"/>
                    <a:pt x="28" y="178"/>
                  </a:cubicBezTo>
                  <a:cubicBezTo>
                    <a:pt x="40" y="149"/>
                    <a:pt x="52" y="122"/>
                    <a:pt x="68" y="96"/>
                  </a:cubicBezTo>
                  <a:cubicBezTo>
                    <a:pt x="85" y="69"/>
                    <a:pt x="106" y="42"/>
                    <a:pt x="135" y="28"/>
                  </a:cubicBezTo>
                  <a:cubicBezTo>
                    <a:pt x="146" y="23"/>
                    <a:pt x="158" y="21"/>
                    <a:pt x="170" y="21"/>
                  </a:cubicBezTo>
                  <a:cubicBezTo>
                    <a:pt x="184" y="22"/>
                    <a:pt x="196" y="31"/>
                    <a:pt x="205" y="41"/>
                  </a:cubicBezTo>
                  <a:cubicBezTo>
                    <a:pt x="222" y="61"/>
                    <a:pt x="234" y="97"/>
                    <a:pt x="216" y="120"/>
                  </a:cubicBezTo>
                  <a:cubicBezTo>
                    <a:pt x="218" y="120"/>
                    <a:pt x="219" y="121"/>
                    <a:pt x="220" y="121"/>
                  </a:cubicBezTo>
                  <a:cubicBezTo>
                    <a:pt x="216" y="108"/>
                    <a:pt x="217" y="94"/>
                    <a:pt x="217" y="81"/>
                  </a:cubicBezTo>
                  <a:cubicBezTo>
                    <a:pt x="218" y="67"/>
                    <a:pt x="218" y="53"/>
                    <a:pt x="214" y="39"/>
                  </a:cubicBezTo>
                  <a:cubicBezTo>
                    <a:pt x="210" y="27"/>
                    <a:pt x="202" y="17"/>
                    <a:pt x="190" y="13"/>
                  </a:cubicBezTo>
                  <a:cubicBezTo>
                    <a:pt x="175" y="7"/>
                    <a:pt x="157" y="9"/>
                    <a:pt x="142" y="14"/>
                  </a:cubicBezTo>
                  <a:cubicBezTo>
                    <a:pt x="109" y="25"/>
                    <a:pt x="83" y="52"/>
                    <a:pt x="63" y="79"/>
                  </a:cubicBezTo>
                  <a:cubicBezTo>
                    <a:pt x="54" y="92"/>
                    <a:pt x="46" y="105"/>
                    <a:pt x="37" y="117"/>
                  </a:cubicBezTo>
                  <a:cubicBezTo>
                    <a:pt x="28" y="130"/>
                    <a:pt x="20" y="144"/>
                    <a:pt x="13" y="159"/>
                  </a:cubicBezTo>
                  <a:cubicBezTo>
                    <a:pt x="7" y="171"/>
                    <a:pt x="2" y="185"/>
                    <a:pt x="2" y="200"/>
                  </a:cubicBezTo>
                  <a:cubicBezTo>
                    <a:pt x="2" y="213"/>
                    <a:pt x="7" y="226"/>
                    <a:pt x="16" y="237"/>
                  </a:cubicBezTo>
                  <a:cubicBezTo>
                    <a:pt x="22" y="243"/>
                    <a:pt x="29" y="248"/>
                    <a:pt x="37" y="253"/>
                  </a:cubicBezTo>
                  <a:cubicBezTo>
                    <a:pt x="47" y="259"/>
                    <a:pt x="57" y="265"/>
                    <a:pt x="68" y="270"/>
                  </a:cubicBezTo>
                  <a:cubicBezTo>
                    <a:pt x="89" y="281"/>
                    <a:pt x="112" y="290"/>
                    <a:pt x="135" y="297"/>
                  </a:cubicBezTo>
                  <a:cubicBezTo>
                    <a:pt x="154" y="303"/>
                    <a:pt x="173" y="309"/>
                    <a:pt x="192" y="313"/>
                  </a:cubicBezTo>
                  <a:cubicBezTo>
                    <a:pt x="194" y="313"/>
                    <a:pt x="195" y="312"/>
                    <a:pt x="195" y="310"/>
                  </a:cubicBezTo>
                  <a:cubicBezTo>
                    <a:pt x="191" y="297"/>
                    <a:pt x="195" y="282"/>
                    <a:pt x="198" y="269"/>
                  </a:cubicBezTo>
                  <a:cubicBezTo>
                    <a:pt x="202" y="255"/>
                    <a:pt x="207" y="242"/>
                    <a:pt x="211" y="229"/>
                  </a:cubicBezTo>
                  <a:cubicBezTo>
                    <a:pt x="210" y="228"/>
                    <a:pt x="209" y="228"/>
                    <a:pt x="207" y="228"/>
                  </a:cubicBezTo>
                  <a:cubicBezTo>
                    <a:pt x="209" y="250"/>
                    <a:pt x="207" y="289"/>
                    <a:pt x="178" y="292"/>
                  </a:cubicBezTo>
                  <a:cubicBezTo>
                    <a:pt x="164" y="293"/>
                    <a:pt x="149" y="285"/>
                    <a:pt x="136" y="280"/>
                  </a:cubicBezTo>
                  <a:cubicBezTo>
                    <a:pt x="123" y="274"/>
                    <a:pt x="109" y="267"/>
                    <a:pt x="95" y="268"/>
                  </a:cubicBezTo>
                  <a:cubicBezTo>
                    <a:pt x="93" y="268"/>
                    <a:pt x="92" y="269"/>
                    <a:pt x="93" y="271"/>
                  </a:cubicBezTo>
                  <a:cubicBezTo>
                    <a:pt x="109" y="294"/>
                    <a:pt x="140" y="296"/>
                    <a:pt x="165" y="292"/>
                  </a:cubicBezTo>
                  <a:cubicBezTo>
                    <a:pt x="192" y="287"/>
                    <a:pt x="220" y="276"/>
                    <a:pt x="241" y="259"/>
                  </a:cubicBezTo>
                  <a:cubicBezTo>
                    <a:pt x="243" y="257"/>
                    <a:pt x="241" y="255"/>
                    <a:pt x="239" y="255"/>
                  </a:cubicBezTo>
                  <a:cubicBezTo>
                    <a:pt x="221" y="259"/>
                    <a:pt x="204" y="270"/>
                    <a:pt x="189" y="281"/>
                  </a:cubicBezTo>
                  <a:cubicBezTo>
                    <a:pt x="190" y="282"/>
                    <a:pt x="191" y="283"/>
                    <a:pt x="192" y="284"/>
                  </a:cubicBezTo>
                  <a:cubicBezTo>
                    <a:pt x="199" y="274"/>
                    <a:pt x="212" y="260"/>
                    <a:pt x="225" y="261"/>
                  </a:cubicBezTo>
                  <a:cubicBezTo>
                    <a:pt x="225" y="260"/>
                    <a:pt x="224" y="259"/>
                    <a:pt x="224" y="258"/>
                  </a:cubicBezTo>
                  <a:cubicBezTo>
                    <a:pt x="213" y="280"/>
                    <a:pt x="185" y="281"/>
                    <a:pt x="164" y="279"/>
                  </a:cubicBezTo>
                  <a:cubicBezTo>
                    <a:pt x="135" y="277"/>
                    <a:pt x="107" y="268"/>
                    <a:pt x="80" y="257"/>
                  </a:cubicBezTo>
                  <a:cubicBezTo>
                    <a:pt x="69" y="253"/>
                    <a:pt x="58" y="248"/>
                    <a:pt x="47" y="243"/>
                  </a:cubicBezTo>
                  <a:cubicBezTo>
                    <a:pt x="36" y="238"/>
                    <a:pt x="25" y="231"/>
                    <a:pt x="17" y="222"/>
                  </a:cubicBezTo>
                  <a:cubicBezTo>
                    <a:pt x="6" y="210"/>
                    <a:pt x="5" y="195"/>
                    <a:pt x="9" y="180"/>
                  </a:cubicBezTo>
                  <a:cubicBezTo>
                    <a:pt x="13" y="169"/>
                    <a:pt x="19" y="158"/>
                    <a:pt x="24" y="148"/>
                  </a:cubicBezTo>
                  <a:cubicBezTo>
                    <a:pt x="30" y="137"/>
                    <a:pt x="37" y="126"/>
                    <a:pt x="44" y="115"/>
                  </a:cubicBezTo>
                  <a:cubicBezTo>
                    <a:pt x="58" y="94"/>
                    <a:pt x="74" y="74"/>
                    <a:pt x="91" y="55"/>
                  </a:cubicBezTo>
                  <a:cubicBezTo>
                    <a:pt x="103" y="41"/>
                    <a:pt x="116" y="29"/>
                    <a:pt x="132" y="19"/>
                  </a:cubicBezTo>
                  <a:cubicBezTo>
                    <a:pt x="157" y="5"/>
                    <a:pt x="190" y="0"/>
                    <a:pt x="213" y="22"/>
                  </a:cubicBezTo>
                  <a:cubicBezTo>
                    <a:pt x="231" y="39"/>
                    <a:pt x="236" y="68"/>
                    <a:pt x="236" y="92"/>
                  </a:cubicBezTo>
                  <a:cubicBezTo>
                    <a:pt x="236" y="124"/>
                    <a:pt x="225" y="156"/>
                    <a:pt x="208" y="184"/>
                  </a:cubicBezTo>
                  <a:cubicBezTo>
                    <a:pt x="210" y="184"/>
                    <a:pt x="211" y="184"/>
                    <a:pt x="212" y="184"/>
                  </a:cubicBezTo>
                  <a:cubicBezTo>
                    <a:pt x="212" y="183"/>
                    <a:pt x="211" y="182"/>
                    <a:pt x="209" y="181"/>
                  </a:cubicBezTo>
                  <a:cubicBezTo>
                    <a:pt x="209" y="181"/>
                    <a:pt x="208" y="181"/>
                    <a:pt x="207" y="182"/>
                  </a:cubicBezTo>
                  <a:cubicBezTo>
                    <a:pt x="202" y="188"/>
                    <a:pt x="196" y="193"/>
                    <a:pt x="189" y="198"/>
                  </a:cubicBezTo>
                  <a:cubicBezTo>
                    <a:pt x="186" y="199"/>
                    <a:pt x="188" y="203"/>
                    <a:pt x="191" y="201"/>
                  </a:cubicBezTo>
                  <a:cubicBezTo>
                    <a:pt x="198" y="197"/>
                    <a:pt x="205" y="191"/>
                    <a:pt x="210" y="184"/>
                  </a:cubicBezTo>
                  <a:cubicBezTo>
                    <a:pt x="210" y="185"/>
                    <a:pt x="209" y="185"/>
                    <a:pt x="208" y="185"/>
                  </a:cubicBezTo>
                  <a:cubicBezTo>
                    <a:pt x="208" y="185"/>
                    <a:pt x="208" y="185"/>
                    <a:pt x="208" y="185"/>
                  </a:cubicBezTo>
                  <a:cubicBezTo>
                    <a:pt x="208" y="187"/>
                    <a:pt x="211" y="187"/>
                    <a:pt x="212" y="185"/>
                  </a:cubicBezTo>
                  <a:cubicBezTo>
                    <a:pt x="236" y="147"/>
                    <a:pt x="247" y="99"/>
                    <a:pt x="235" y="54"/>
                  </a:cubicBezTo>
                  <a:cubicBezTo>
                    <a:pt x="231" y="39"/>
                    <a:pt x="224" y="25"/>
                    <a:pt x="211" y="15"/>
                  </a:cubicBezTo>
                  <a:cubicBezTo>
                    <a:pt x="201" y="6"/>
                    <a:pt x="188" y="3"/>
                    <a:pt x="175" y="3"/>
                  </a:cubicBezTo>
                  <a:cubicBezTo>
                    <a:pt x="143" y="3"/>
                    <a:pt x="113" y="24"/>
                    <a:pt x="93" y="46"/>
                  </a:cubicBezTo>
                  <a:cubicBezTo>
                    <a:pt x="60" y="83"/>
                    <a:pt x="29" y="124"/>
                    <a:pt x="9" y="170"/>
                  </a:cubicBezTo>
                  <a:cubicBezTo>
                    <a:pt x="3" y="184"/>
                    <a:pt x="0" y="199"/>
                    <a:pt x="6" y="213"/>
                  </a:cubicBezTo>
                  <a:cubicBezTo>
                    <a:pt x="12" y="226"/>
                    <a:pt x="25" y="235"/>
                    <a:pt x="37" y="242"/>
                  </a:cubicBezTo>
                  <a:cubicBezTo>
                    <a:pt x="57" y="254"/>
                    <a:pt x="80" y="262"/>
                    <a:pt x="103" y="270"/>
                  </a:cubicBezTo>
                  <a:cubicBezTo>
                    <a:pt x="127" y="278"/>
                    <a:pt x="152" y="284"/>
                    <a:pt x="178" y="284"/>
                  </a:cubicBezTo>
                  <a:cubicBezTo>
                    <a:pt x="197" y="284"/>
                    <a:pt x="218" y="279"/>
                    <a:pt x="227" y="260"/>
                  </a:cubicBezTo>
                  <a:cubicBezTo>
                    <a:pt x="228" y="259"/>
                    <a:pt x="227" y="257"/>
                    <a:pt x="225" y="257"/>
                  </a:cubicBezTo>
                  <a:cubicBezTo>
                    <a:pt x="210" y="256"/>
                    <a:pt x="196" y="271"/>
                    <a:pt x="188" y="282"/>
                  </a:cubicBezTo>
                  <a:cubicBezTo>
                    <a:pt x="187" y="284"/>
                    <a:pt x="190" y="286"/>
                    <a:pt x="191" y="285"/>
                  </a:cubicBezTo>
                  <a:cubicBezTo>
                    <a:pt x="206" y="274"/>
                    <a:pt x="222" y="263"/>
                    <a:pt x="240" y="259"/>
                  </a:cubicBezTo>
                  <a:cubicBezTo>
                    <a:pt x="239" y="258"/>
                    <a:pt x="239" y="257"/>
                    <a:pt x="238" y="256"/>
                  </a:cubicBezTo>
                  <a:cubicBezTo>
                    <a:pt x="218" y="272"/>
                    <a:pt x="192" y="282"/>
                    <a:pt x="167" y="287"/>
                  </a:cubicBezTo>
                  <a:cubicBezTo>
                    <a:pt x="143" y="292"/>
                    <a:pt x="112" y="291"/>
                    <a:pt x="97" y="269"/>
                  </a:cubicBezTo>
                  <a:cubicBezTo>
                    <a:pt x="96" y="269"/>
                    <a:pt x="96" y="271"/>
                    <a:pt x="95" y="272"/>
                  </a:cubicBezTo>
                  <a:cubicBezTo>
                    <a:pt x="126" y="271"/>
                    <a:pt x="151" y="301"/>
                    <a:pt x="183" y="295"/>
                  </a:cubicBezTo>
                  <a:cubicBezTo>
                    <a:pt x="196" y="292"/>
                    <a:pt x="203" y="281"/>
                    <a:pt x="207" y="269"/>
                  </a:cubicBezTo>
                  <a:cubicBezTo>
                    <a:pt x="211" y="256"/>
                    <a:pt x="212" y="242"/>
                    <a:pt x="211" y="228"/>
                  </a:cubicBezTo>
                  <a:cubicBezTo>
                    <a:pt x="211" y="226"/>
                    <a:pt x="208" y="225"/>
                    <a:pt x="207" y="228"/>
                  </a:cubicBezTo>
                  <a:cubicBezTo>
                    <a:pt x="203" y="242"/>
                    <a:pt x="198" y="255"/>
                    <a:pt x="194" y="269"/>
                  </a:cubicBezTo>
                  <a:cubicBezTo>
                    <a:pt x="190" y="283"/>
                    <a:pt x="187" y="298"/>
                    <a:pt x="191" y="311"/>
                  </a:cubicBezTo>
                  <a:cubicBezTo>
                    <a:pt x="192" y="311"/>
                    <a:pt x="193" y="310"/>
                    <a:pt x="193" y="309"/>
                  </a:cubicBezTo>
                  <a:cubicBezTo>
                    <a:pt x="146" y="299"/>
                    <a:pt x="100" y="283"/>
                    <a:pt x="57" y="260"/>
                  </a:cubicBezTo>
                  <a:cubicBezTo>
                    <a:pt x="40" y="251"/>
                    <a:pt x="22" y="242"/>
                    <a:pt x="13" y="225"/>
                  </a:cubicBezTo>
                  <a:cubicBezTo>
                    <a:pt x="5" y="212"/>
                    <a:pt x="5" y="198"/>
                    <a:pt x="8" y="184"/>
                  </a:cubicBezTo>
                  <a:cubicBezTo>
                    <a:pt x="11" y="169"/>
                    <a:pt x="18" y="155"/>
                    <a:pt x="26" y="142"/>
                  </a:cubicBezTo>
                  <a:cubicBezTo>
                    <a:pt x="34" y="128"/>
                    <a:pt x="43" y="115"/>
                    <a:pt x="52" y="102"/>
                  </a:cubicBezTo>
                  <a:cubicBezTo>
                    <a:pt x="61" y="89"/>
                    <a:pt x="70" y="76"/>
                    <a:pt x="81" y="64"/>
                  </a:cubicBezTo>
                  <a:cubicBezTo>
                    <a:pt x="92" y="50"/>
                    <a:pt x="106" y="37"/>
                    <a:pt x="122" y="28"/>
                  </a:cubicBezTo>
                  <a:cubicBezTo>
                    <a:pt x="137" y="19"/>
                    <a:pt x="154" y="13"/>
                    <a:pt x="171" y="13"/>
                  </a:cubicBezTo>
                  <a:cubicBezTo>
                    <a:pt x="186" y="14"/>
                    <a:pt x="200" y="19"/>
                    <a:pt x="207" y="33"/>
                  </a:cubicBezTo>
                  <a:cubicBezTo>
                    <a:pt x="213" y="45"/>
                    <a:pt x="213" y="60"/>
                    <a:pt x="213" y="74"/>
                  </a:cubicBezTo>
                  <a:cubicBezTo>
                    <a:pt x="213" y="87"/>
                    <a:pt x="212" y="101"/>
                    <a:pt x="214" y="115"/>
                  </a:cubicBezTo>
                  <a:cubicBezTo>
                    <a:pt x="215" y="117"/>
                    <a:pt x="215" y="120"/>
                    <a:pt x="216" y="122"/>
                  </a:cubicBezTo>
                  <a:cubicBezTo>
                    <a:pt x="216" y="123"/>
                    <a:pt x="218" y="124"/>
                    <a:pt x="219" y="123"/>
                  </a:cubicBezTo>
                  <a:cubicBezTo>
                    <a:pt x="239" y="97"/>
                    <a:pt x="226" y="59"/>
                    <a:pt x="206" y="37"/>
                  </a:cubicBezTo>
                  <a:cubicBezTo>
                    <a:pt x="196" y="25"/>
                    <a:pt x="183" y="18"/>
                    <a:pt x="168" y="17"/>
                  </a:cubicBezTo>
                  <a:cubicBezTo>
                    <a:pt x="153" y="17"/>
                    <a:pt x="140" y="21"/>
                    <a:pt x="127" y="28"/>
                  </a:cubicBezTo>
                  <a:cubicBezTo>
                    <a:pt x="100" y="43"/>
                    <a:pt x="79" y="70"/>
                    <a:pt x="63" y="96"/>
                  </a:cubicBezTo>
                  <a:cubicBezTo>
                    <a:pt x="47" y="122"/>
                    <a:pt x="35" y="151"/>
                    <a:pt x="23" y="179"/>
                  </a:cubicBezTo>
                  <a:cubicBezTo>
                    <a:pt x="17" y="195"/>
                    <a:pt x="9" y="216"/>
                    <a:pt x="20" y="231"/>
                  </a:cubicBezTo>
                  <a:cubicBezTo>
                    <a:pt x="29" y="245"/>
                    <a:pt x="49" y="248"/>
                    <a:pt x="64" y="251"/>
                  </a:cubicBezTo>
                  <a:cubicBezTo>
                    <a:pt x="109" y="258"/>
                    <a:pt x="155" y="262"/>
                    <a:pt x="201" y="254"/>
                  </a:cubicBezTo>
                  <a:cubicBezTo>
                    <a:pt x="208" y="253"/>
                    <a:pt x="215" y="251"/>
                    <a:pt x="222" y="250"/>
                  </a:cubicBezTo>
                  <a:cubicBezTo>
                    <a:pt x="225" y="249"/>
                    <a:pt x="224" y="245"/>
                    <a:pt x="221" y="24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4" name="Freeform 1739"/>
            <p:cNvSpPr/>
            <p:nvPr/>
          </p:nvSpPr>
          <p:spPr bwMode="auto">
            <a:xfrm>
              <a:off x="3544" y="2947"/>
              <a:ext cx="140" cy="134"/>
            </a:xfrm>
            <a:custGeom>
              <a:avLst/>
              <a:gdLst>
                <a:gd name="T0" fmla="*/ 61 w 115"/>
                <a:gd name="T1" fmla="*/ 9 h 110"/>
                <a:gd name="T2" fmla="*/ 100 w 115"/>
                <a:gd name="T3" fmla="*/ 31 h 110"/>
                <a:gd name="T4" fmla="*/ 110 w 115"/>
                <a:gd name="T5" fmla="*/ 45 h 110"/>
                <a:gd name="T6" fmla="*/ 106 w 115"/>
                <a:gd name="T7" fmla="*/ 66 h 110"/>
                <a:gd name="T8" fmla="*/ 88 w 115"/>
                <a:gd name="T9" fmla="*/ 89 h 110"/>
                <a:gd name="T10" fmla="*/ 61 w 115"/>
                <a:gd name="T11" fmla="*/ 96 h 110"/>
                <a:gd name="T12" fmla="*/ 34 w 115"/>
                <a:gd name="T13" fmla="*/ 88 h 110"/>
                <a:gd name="T14" fmla="*/ 23 w 115"/>
                <a:gd name="T15" fmla="*/ 72 h 110"/>
                <a:gd name="T16" fmla="*/ 29 w 115"/>
                <a:gd name="T17" fmla="*/ 29 h 110"/>
                <a:gd name="T18" fmla="*/ 41 w 115"/>
                <a:gd name="T19" fmla="*/ 12 h 110"/>
                <a:gd name="T20" fmla="*/ 57 w 115"/>
                <a:gd name="T21" fmla="*/ 8 h 110"/>
                <a:gd name="T22" fmla="*/ 98 w 115"/>
                <a:gd name="T23" fmla="*/ 25 h 110"/>
                <a:gd name="T24" fmla="*/ 97 w 115"/>
                <a:gd name="T25" fmla="*/ 66 h 110"/>
                <a:gd name="T26" fmla="*/ 63 w 115"/>
                <a:gd name="T27" fmla="*/ 101 h 110"/>
                <a:gd name="T28" fmla="*/ 17 w 115"/>
                <a:gd name="T29" fmla="*/ 90 h 110"/>
                <a:gd name="T30" fmla="*/ 8 w 115"/>
                <a:gd name="T31" fmla="*/ 44 h 110"/>
                <a:gd name="T32" fmla="*/ 29 w 115"/>
                <a:gd name="T33" fmla="*/ 8 h 110"/>
                <a:gd name="T34" fmla="*/ 68 w 115"/>
                <a:gd name="T35" fmla="*/ 11 h 110"/>
                <a:gd name="T36" fmla="*/ 91 w 115"/>
                <a:gd name="T37" fmla="*/ 19 h 110"/>
                <a:gd name="T38" fmla="*/ 105 w 115"/>
                <a:gd name="T39" fmla="*/ 36 h 110"/>
                <a:gd name="T40" fmla="*/ 97 w 115"/>
                <a:gd name="T41" fmla="*/ 57 h 110"/>
                <a:gd name="T42" fmla="*/ 84 w 115"/>
                <a:gd name="T43" fmla="*/ 76 h 110"/>
                <a:gd name="T44" fmla="*/ 47 w 115"/>
                <a:gd name="T45" fmla="*/ 85 h 110"/>
                <a:gd name="T46" fmla="*/ 47 w 115"/>
                <a:gd name="T47" fmla="*/ 89 h 110"/>
                <a:gd name="T48" fmla="*/ 87 w 115"/>
                <a:gd name="T49" fmla="*/ 79 h 110"/>
                <a:gd name="T50" fmla="*/ 101 w 115"/>
                <a:gd name="T51" fmla="*/ 58 h 110"/>
                <a:gd name="T52" fmla="*/ 109 w 115"/>
                <a:gd name="T53" fmla="*/ 36 h 110"/>
                <a:gd name="T54" fmla="*/ 73 w 115"/>
                <a:gd name="T55" fmla="*/ 8 h 110"/>
                <a:gd name="T56" fmla="*/ 49 w 115"/>
                <a:gd name="T57" fmla="*/ 1 h 110"/>
                <a:gd name="T58" fmla="*/ 29 w 115"/>
                <a:gd name="T59" fmla="*/ 3 h 110"/>
                <a:gd name="T60" fmla="*/ 6 w 115"/>
                <a:gd name="T61" fmla="*/ 35 h 110"/>
                <a:gd name="T62" fmla="*/ 5 w 115"/>
                <a:gd name="T63" fmla="*/ 80 h 110"/>
                <a:gd name="T64" fmla="*/ 41 w 115"/>
                <a:gd name="T65" fmla="*/ 107 h 110"/>
                <a:gd name="T66" fmla="*/ 82 w 115"/>
                <a:gd name="T67" fmla="*/ 93 h 110"/>
                <a:gd name="T68" fmla="*/ 107 w 115"/>
                <a:gd name="T69" fmla="*/ 50 h 110"/>
                <a:gd name="T70" fmla="*/ 107 w 115"/>
                <a:gd name="T71" fmla="*/ 30 h 110"/>
                <a:gd name="T72" fmla="*/ 95 w 115"/>
                <a:gd name="T73" fmla="*/ 18 h 110"/>
                <a:gd name="T74" fmla="*/ 54 w 115"/>
                <a:gd name="T75" fmla="*/ 4 h 110"/>
                <a:gd name="T76" fmla="*/ 39 w 115"/>
                <a:gd name="T77" fmla="*/ 8 h 110"/>
                <a:gd name="T78" fmla="*/ 27 w 115"/>
                <a:gd name="T79" fmla="*/ 23 h 110"/>
                <a:gd name="T80" fmla="*/ 18 w 115"/>
                <a:gd name="T81" fmla="*/ 65 h 110"/>
                <a:gd name="T82" fmla="*/ 23 w 115"/>
                <a:gd name="T83" fmla="*/ 83 h 110"/>
                <a:gd name="T84" fmla="*/ 39 w 115"/>
                <a:gd name="T85" fmla="*/ 95 h 110"/>
                <a:gd name="T86" fmla="*/ 90 w 115"/>
                <a:gd name="T87" fmla="*/ 93 h 110"/>
                <a:gd name="T88" fmla="*/ 107 w 115"/>
                <a:gd name="T89" fmla="*/ 73 h 110"/>
                <a:gd name="T90" fmla="*/ 114 w 115"/>
                <a:gd name="T91" fmla="*/ 50 h 110"/>
                <a:gd name="T92" fmla="*/ 99 w 115"/>
                <a:gd name="T93" fmla="*/ 26 h 110"/>
                <a:gd name="T94" fmla="*/ 63 w 115"/>
                <a:gd name="T95" fmla="*/ 5 h 110"/>
                <a:gd name="T96" fmla="*/ 61 w 115"/>
                <a:gd name="T97" fmla="*/ 9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5" h="110">
                  <a:moveTo>
                    <a:pt x="61" y="9"/>
                  </a:moveTo>
                  <a:cubicBezTo>
                    <a:pt x="74" y="16"/>
                    <a:pt x="88" y="22"/>
                    <a:pt x="100" y="31"/>
                  </a:cubicBezTo>
                  <a:cubicBezTo>
                    <a:pt x="105" y="35"/>
                    <a:pt x="108" y="39"/>
                    <a:pt x="110" y="45"/>
                  </a:cubicBezTo>
                  <a:cubicBezTo>
                    <a:pt x="112" y="52"/>
                    <a:pt x="109" y="60"/>
                    <a:pt x="106" y="66"/>
                  </a:cubicBezTo>
                  <a:cubicBezTo>
                    <a:pt x="102" y="75"/>
                    <a:pt x="96" y="84"/>
                    <a:pt x="88" y="89"/>
                  </a:cubicBezTo>
                  <a:cubicBezTo>
                    <a:pt x="80" y="94"/>
                    <a:pt x="71" y="96"/>
                    <a:pt x="61" y="96"/>
                  </a:cubicBezTo>
                  <a:cubicBezTo>
                    <a:pt x="52" y="95"/>
                    <a:pt x="42" y="93"/>
                    <a:pt x="34" y="88"/>
                  </a:cubicBezTo>
                  <a:cubicBezTo>
                    <a:pt x="28" y="84"/>
                    <a:pt x="25" y="78"/>
                    <a:pt x="23" y="72"/>
                  </a:cubicBezTo>
                  <a:cubicBezTo>
                    <a:pt x="19" y="58"/>
                    <a:pt x="23" y="42"/>
                    <a:pt x="29" y="29"/>
                  </a:cubicBezTo>
                  <a:cubicBezTo>
                    <a:pt x="32" y="23"/>
                    <a:pt x="36" y="17"/>
                    <a:pt x="41" y="12"/>
                  </a:cubicBezTo>
                  <a:cubicBezTo>
                    <a:pt x="45" y="8"/>
                    <a:pt x="51" y="8"/>
                    <a:pt x="57" y="8"/>
                  </a:cubicBezTo>
                  <a:cubicBezTo>
                    <a:pt x="71" y="9"/>
                    <a:pt x="87" y="15"/>
                    <a:pt x="98" y="25"/>
                  </a:cubicBezTo>
                  <a:cubicBezTo>
                    <a:pt x="110" y="35"/>
                    <a:pt x="103" y="54"/>
                    <a:pt x="97" y="66"/>
                  </a:cubicBezTo>
                  <a:cubicBezTo>
                    <a:pt x="90" y="80"/>
                    <a:pt x="78" y="95"/>
                    <a:pt x="63" y="101"/>
                  </a:cubicBezTo>
                  <a:cubicBezTo>
                    <a:pt x="47" y="107"/>
                    <a:pt x="28" y="102"/>
                    <a:pt x="17" y="90"/>
                  </a:cubicBezTo>
                  <a:cubicBezTo>
                    <a:pt x="5" y="78"/>
                    <a:pt x="5" y="60"/>
                    <a:pt x="8" y="44"/>
                  </a:cubicBezTo>
                  <a:cubicBezTo>
                    <a:pt x="11" y="31"/>
                    <a:pt x="17" y="15"/>
                    <a:pt x="29" y="8"/>
                  </a:cubicBezTo>
                  <a:cubicBezTo>
                    <a:pt x="41" y="1"/>
                    <a:pt x="56" y="7"/>
                    <a:pt x="68" y="11"/>
                  </a:cubicBezTo>
                  <a:cubicBezTo>
                    <a:pt x="76" y="13"/>
                    <a:pt x="84" y="15"/>
                    <a:pt x="91" y="19"/>
                  </a:cubicBezTo>
                  <a:cubicBezTo>
                    <a:pt x="98" y="23"/>
                    <a:pt x="105" y="28"/>
                    <a:pt x="105" y="36"/>
                  </a:cubicBezTo>
                  <a:cubicBezTo>
                    <a:pt x="105" y="43"/>
                    <a:pt x="100" y="51"/>
                    <a:pt x="97" y="57"/>
                  </a:cubicBezTo>
                  <a:cubicBezTo>
                    <a:pt x="93" y="64"/>
                    <a:pt x="89" y="70"/>
                    <a:pt x="84" y="76"/>
                  </a:cubicBezTo>
                  <a:cubicBezTo>
                    <a:pt x="74" y="86"/>
                    <a:pt x="60" y="86"/>
                    <a:pt x="47" y="85"/>
                  </a:cubicBezTo>
                  <a:cubicBezTo>
                    <a:pt x="44" y="85"/>
                    <a:pt x="45" y="89"/>
                    <a:pt x="47" y="89"/>
                  </a:cubicBezTo>
                  <a:cubicBezTo>
                    <a:pt x="62" y="91"/>
                    <a:pt x="76" y="89"/>
                    <a:pt x="87" y="79"/>
                  </a:cubicBezTo>
                  <a:cubicBezTo>
                    <a:pt x="93" y="73"/>
                    <a:pt x="97" y="65"/>
                    <a:pt x="101" y="58"/>
                  </a:cubicBezTo>
                  <a:cubicBezTo>
                    <a:pt x="105" y="51"/>
                    <a:pt x="109" y="44"/>
                    <a:pt x="109" y="36"/>
                  </a:cubicBezTo>
                  <a:cubicBezTo>
                    <a:pt x="109" y="19"/>
                    <a:pt x="86" y="12"/>
                    <a:pt x="73" y="8"/>
                  </a:cubicBezTo>
                  <a:cubicBezTo>
                    <a:pt x="65" y="5"/>
                    <a:pt x="57" y="3"/>
                    <a:pt x="49" y="1"/>
                  </a:cubicBezTo>
                  <a:cubicBezTo>
                    <a:pt x="42" y="0"/>
                    <a:pt x="35" y="0"/>
                    <a:pt x="29" y="3"/>
                  </a:cubicBezTo>
                  <a:cubicBezTo>
                    <a:pt x="17" y="9"/>
                    <a:pt x="10" y="23"/>
                    <a:pt x="6" y="35"/>
                  </a:cubicBezTo>
                  <a:cubicBezTo>
                    <a:pt x="2" y="49"/>
                    <a:pt x="0" y="66"/>
                    <a:pt x="5" y="80"/>
                  </a:cubicBezTo>
                  <a:cubicBezTo>
                    <a:pt x="11" y="95"/>
                    <a:pt x="26" y="105"/>
                    <a:pt x="41" y="107"/>
                  </a:cubicBezTo>
                  <a:cubicBezTo>
                    <a:pt x="57" y="110"/>
                    <a:pt x="70" y="104"/>
                    <a:pt x="82" y="93"/>
                  </a:cubicBezTo>
                  <a:cubicBezTo>
                    <a:pt x="94" y="82"/>
                    <a:pt x="103" y="66"/>
                    <a:pt x="107" y="50"/>
                  </a:cubicBezTo>
                  <a:cubicBezTo>
                    <a:pt x="109" y="44"/>
                    <a:pt x="109" y="37"/>
                    <a:pt x="107" y="30"/>
                  </a:cubicBezTo>
                  <a:cubicBezTo>
                    <a:pt x="105" y="25"/>
                    <a:pt x="100" y="21"/>
                    <a:pt x="95" y="18"/>
                  </a:cubicBezTo>
                  <a:cubicBezTo>
                    <a:pt x="84" y="9"/>
                    <a:pt x="68" y="5"/>
                    <a:pt x="54" y="4"/>
                  </a:cubicBezTo>
                  <a:cubicBezTo>
                    <a:pt x="49" y="4"/>
                    <a:pt x="44" y="5"/>
                    <a:pt x="39" y="8"/>
                  </a:cubicBezTo>
                  <a:cubicBezTo>
                    <a:pt x="34" y="12"/>
                    <a:pt x="30" y="17"/>
                    <a:pt x="27" y="23"/>
                  </a:cubicBezTo>
                  <a:cubicBezTo>
                    <a:pt x="20" y="35"/>
                    <a:pt x="17" y="50"/>
                    <a:pt x="18" y="65"/>
                  </a:cubicBezTo>
                  <a:cubicBezTo>
                    <a:pt x="18" y="71"/>
                    <a:pt x="20" y="77"/>
                    <a:pt x="23" y="83"/>
                  </a:cubicBezTo>
                  <a:cubicBezTo>
                    <a:pt x="27" y="89"/>
                    <a:pt x="33" y="92"/>
                    <a:pt x="39" y="95"/>
                  </a:cubicBezTo>
                  <a:cubicBezTo>
                    <a:pt x="55" y="102"/>
                    <a:pt x="75" y="102"/>
                    <a:pt x="90" y="93"/>
                  </a:cubicBezTo>
                  <a:cubicBezTo>
                    <a:pt x="98" y="88"/>
                    <a:pt x="103" y="81"/>
                    <a:pt x="107" y="73"/>
                  </a:cubicBezTo>
                  <a:cubicBezTo>
                    <a:pt x="111" y="66"/>
                    <a:pt x="114" y="58"/>
                    <a:pt x="114" y="50"/>
                  </a:cubicBezTo>
                  <a:cubicBezTo>
                    <a:pt x="115" y="39"/>
                    <a:pt x="108" y="32"/>
                    <a:pt x="99" y="26"/>
                  </a:cubicBezTo>
                  <a:cubicBezTo>
                    <a:pt x="88" y="18"/>
                    <a:pt x="75" y="12"/>
                    <a:pt x="63" y="5"/>
                  </a:cubicBezTo>
                  <a:cubicBezTo>
                    <a:pt x="61" y="4"/>
                    <a:pt x="59" y="7"/>
                    <a:pt x="61" y="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5" name="Freeform 1740"/>
            <p:cNvSpPr/>
            <p:nvPr/>
          </p:nvSpPr>
          <p:spPr bwMode="auto">
            <a:xfrm>
              <a:off x="3624" y="3178"/>
              <a:ext cx="39" cy="7"/>
            </a:xfrm>
            <a:custGeom>
              <a:avLst/>
              <a:gdLst>
                <a:gd name="T0" fmla="*/ 29 w 32"/>
                <a:gd name="T1" fmla="*/ 0 h 6"/>
                <a:gd name="T2" fmla="*/ 3 w 32"/>
                <a:gd name="T3" fmla="*/ 2 h 6"/>
                <a:gd name="T4" fmla="*/ 3 w 32"/>
                <a:gd name="T5" fmla="*/ 6 h 6"/>
                <a:gd name="T6" fmla="*/ 30 w 32"/>
                <a:gd name="T7" fmla="*/ 4 h 6"/>
                <a:gd name="T8" fmla="*/ 29 w 3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6">
                  <a:moveTo>
                    <a:pt x="29" y="0"/>
                  </a:moveTo>
                  <a:cubicBezTo>
                    <a:pt x="21" y="0"/>
                    <a:pt x="12" y="1"/>
                    <a:pt x="3" y="2"/>
                  </a:cubicBezTo>
                  <a:cubicBezTo>
                    <a:pt x="0" y="2"/>
                    <a:pt x="0" y="6"/>
                    <a:pt x="3" y="6"/>
                  </a:cubicBezTo>
                  <a:cubicBezTo>
                    <a:pt x="12" y="5"/>
                    <a:pt x="21" y="4"/>
                    <a:pt x="30" y="4"/>
                  </a:cubicBezTo>
                  <a:cubicBezTo>
                    <a:pt x="32" y="4"/>
                    <a:pt x="32" y="0"/>
                    <a:pt x="29" y="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6" name="Freeform 1741"/>
            <p:cNvSpPr/>
            <p:nvPr/>
          </p:nvSpPr>
          <p:spPr bwMode="auto">
            <a:xfrm>
              <a:off x="3219" y="2708"/>
              <a:ext cx="378" cy="436"/>
            </a:xfrm>
            <a:custGeom>
              <a:avLst/>
              <a:gdLst>
                <a:gd name="T0" fmla="*/ 302 w 310"/>
                <a:gd name="T1" fmla="*/ 66 h 357"/>
                <a:gd name="T2" fmla="*/ 236 w 310"/>
                <a:gd name="T3" fmla="*/ 6 h 357"/>
                <a:gd name="T4" fmla="*/ 88 w 310"/>
                <a:gd name="T5" fmla="*/ 73 h 357"/>
                <a:gd name="T6" fmla="*/ 2 w 310"/>
                <a:gd name="T7" fmla="*/ 209 h 357"/>
                <a:gd name="T8" fmla="*/ 54 w 310"/>
                <a:gd name="T9" fmla="*/ 298 h 357"/>
                <a:gd name="T10" fmla="*/ 195 w 310"/>
                <a:gd name="T11" fmla="*/ 357 h 357"/>
                <a:gd name="T12" fmla="*/ 127 w 310"/>
                <a:gd name="T13" fmla="*/ 327 h 357"/>
                <a:gd name="T14" fmla="*/ 60 w 310"/>
                <a:gd name="T15" fmla="*/ 296 h 357"/>
                <a:gd name="T16" fmla="*/ 15 w 310"/>
                <a:gd name="T17" fmla="*/ 212 h 357"/>
                <a:gd name="T18" fmla="*/ 85 w 310"/>
                <a:gd name="T19" fmla="*/ 103 h 357"/>
                <a:gd name="T20" fmla="*/ 209 w 310"/>
                <a:gd name="T21" fmla="*/ 14 h 357"/>
                <a:gd name="T22" fmla="*/ 285 w 310"/>
                <a:gd name="T23" fmla="*/ 101 h 357"/>
                <a:gd name="T24" fmla="*/ 284 w 310"/>
                <a:gd name="T25" fmla="*/ 191 h 357"/>
                <a:gd name="T26" fmla="*/ 280 w 310"/>
                <a:gd name="T27" fmla="*/ 60 h 357"/>
                <a:gd name="T28" fmla="*/ 207 w 310"/>
                <a:gd name="T29" fmla="*/ 19 h 357"/>
                <a:gd name="T30" fmla="*/ 126 w 310"/>
                <a:gd name="T31" fmla="*/ 71 h 357"/>
                <a:gd name="T32" fmla="*/ 7 w 310"/>
                <a:gd name="T33" fmla="*/ 227 h 357"/>
                <a:gd name="T34" fmla="*/ 62 w 310"/>
                <a:gd name="T35" fmla="*/ 300 h 357"/>
                <a:gd name="T36" fmla="*/ 161 w 310"/>
                <a:gd name="T37" fmla="*/ 346 h 357"/>
                <a:gd name="T38" fmla="*/ 101 w 310"/>
                <a:gd name="T39" fmla="*/ 324 h 357"/>
                <a:gd name="T40" fmla="*/ 17 w 310"/>
                <a:gd name="T41" fmla="*/ 256 h 357"/>
                <a:gd name="T42" fmla="*/ 55 w 310"/>
                <a:gd name="T43" fmla="*/ 163 h 357"/>
                <a:gd name="T44" fmla="*/ 144 w 310"/>
                <a:gd name="T45" fmla="*/ 60 h 357"/>
                <a:gd name="T46" fmla="*/ 235 w 310"/>
                <a:gd name="T47" fmla="*/ 21 h 357"/>
                <a:gd name="T48" fmla="*/ 279 w 310"/>
                <a:gd name="T49" fmla="*/ 108 h 357"/>
                <a:gd name="T50" fmla="*/ 280 w 310"/>
                <a:gd name="T51" fmla="*/ 191 h 357"/>
                <a:gd name="T52" fmla="*/ 285 w 310"/>
                <a:gd name="T53" fmla="*/ 142 h 357"/>
                <a:gd name="T54" fmla="*/ 252 w 310"/>
                <a:gd name="T55" fmla="*/ 10 h 357"/>
                <a:gd name="T56" fmla="*/ 165 w 310"/>
                <a:gd name="T57" fmla="*/ 29 h 357"/>
                <a:gd name="T58" fmla="*/ 44 w 310"/>
                <a:gd name="T59" fmla="*/ 152 h 357"/>
                <a:gd name="T60" fmla="*/ 5 w 310"/>
                <a:gd name="T61" fmla="*/ 250 h 357"/>
                <a:gd name="T62" fmla="*/ 71 w 310"/>
                <a:gd name="T63" fmla="*/ 306 h 357"/>
                <a:gd name="T64" fmla="*/ 155 w 310"/>
                <a:gd name="T65" fmla="*/ 346 h 357"/>
                <a:gd name="T66" fmla="*/ 195 w 310"/>
                <a:gd name="T67" fmla="*/ 353 h 357"/>
                <a:gd name="T68" fmla="*/ 37 w 310"/>
                <a:gd name="T69" fmla="*/ 277 h 357"/>
                <a:gd name="T70" fmla="*/ 16 w 310"/>
                <a:gd name="T71" fmla="*/ 178 h 357"/>
                <a:gd name="T72" fmla="*/ 121 w 310"/>
                <a:gd name="T73" fmla="*/ 49 h 357"/>
                <a:gd name="T74" fmla="*/ 276 w 310"/>
                <a:gd name="T75" fmla="*/ 29 h 357"/>
                <a:gd name="T76" fmla="*/ 289 w 310"/>
                <a:gd name="T77" fmla="*/ 158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0" h="357">
                  <a:moveTo>
                    <a:pt x="293" y="160"/>
                  </a:moveTo>
                  <a:cubicBezTo>
                    <a:pt x="305" y="130"/>
                    <a:pt x="310" y="97"/>
                    <a:pt x="302" y="66"/>
                  </a:cubicBezTo>
                  <a:cubicBezTo>
                    <a:pt x="299" y="52"/>
                    <a:pt x="291" y="38"/>
                    <a:pt x="280" y="28"/>
                  </a:cubicBezTo>
                  <a:cubicBezTo>
                    <a:pt x="268" y="16"/>
                    <a:pt x="252" y="9"/>
                    <a:pt x="236" y="6"/>
                  </a:cubicBezTo>
                  <a:cubicBezTo>
                    <a:pt x="199" y="0"/>
                    <a:pt x="161" y="16"/>
                    <a:pt x="131" y="36"/>
                  </a:cubicBezTo>
                  <a:cubicBezTo>
                    <a:pt x="116" y="47"/>
                    <a:pt x="101" y="60"/>
                    <a:pt x="88" y="73"/>
                  </a:cubicBezTo>
                  <a:cubicBezTo>
                    <a:pt x="76" y="86"/>
                    <a:pt x="66" y="100"/>
                    <a:pt x="55" y="114"/>
                  </a:cubicBezTo>
                  <a:cubicBezTo>
                    <a:pt x="32" y="141"/>
                    <a:pt x="7" y="173"/>
                    <a:pt x="2" y="209"/>
                  </a:cubicBezTo>
                  <a:cubicBezTo>
                    <a:pt x="0" y="227"/>
                    <a:pt x="5" y="244"/>
                    <a:pt x="15" y="258"/>
                  </a:cubicBezTo>
                  <a:cubicBezTo>
                    <a:pt x="26" y="273"/>
                    <a:pt x="39" y="286"/>
                    <a:pt x="54" y="298"/>
                  </a:cubicBezTo>
                  <a:cubicBezTo>
                    <a:pt x="74" y="314"/>
                    <a:pt x="98" y="328"/>
                    <a:pt x="122" y="339"/>
                  </a:cubicBezTo>
                  <a:cubicBezTo>
                    <a:pt x="145" y="349"/>
                    <a:pt x="170" y="356"/>
                    <a:pt x="195" y="357"/>
                  </a:cubicBezTo>
                  <a:cubicBezTo>
                    <a:pt x="195" y="355"/>
                    <a:pt x="195" y="354"/>
                    <a:pt x="195" y="353"/>
                  </a:cubicBezTo>
                  <a:cubicBezTo>
                    <a:pt x="170" y="353"/>
                    <a:pt x="149" y="338"/>
                    <a:pt x="127" y="327"/>
                  </a:cubicBezTo>
                  <a:cubicBezTo>
                    <a:pt x="116" y="322"/>
                    <a:pt x="104" y="317"/>
                    <a:pt x="92" y="312"/>
                  </a:cubicBezTo>
                  <a:cubicBezTo>
                    <a:pt x="82" y="307"/>
                    <a:pt x="71" y="301"/>
                    <a:pt x="60" y="296"/>
                  </a:cubicBezTo>
                  <a:cubicBezTo>
                    <a:pt x="43" y="287"/>
                    <a:pt x="22" y="281"/>
                    <a:pt x="12" y="262"/>
                  </a:cubicBezTo>
                  <a:cubicBezTo>
                    <a:pt x="5" y="246"/>
                    <a:pt x="9" y="228"/>
                    <a:pt x="15" y="212"/>
                  </a:cubicBezTo>
                  <a:cubicBezTo>
                    <a:pt x="21" y="195"/>
                    <a:pt x="32" y="179"/>
                    <a:pt x="42" y="163"/>
                  </a:cubicBezTo>
                  <a:cubicBezTo>
                    <a:pt x="55" y="143"/>
                    <a:pt x="70" y="122"/>
                    <a:pt x="85" y="103"/>
                  </a:cubicBezTo>
                  <a:cubicBezTo>
                    <a:pt x="108" y="76"/>
                    <a:pt x="134" y="53"/>
                    <a:pt x="164" y="35"/>
                  </a:cubicBezTo>
                  <a:cubicBezTo>
                    <a:pt x="178" y="26"/>
                    <a:pt x="193" y="19"/>
                    <a:pt x="209" y="14"/>
                  </a:cubicBezTo>
                  <a:cubicBezTo>
                    <a:pt x="224" y="10"/>
                    <a:pt x="239" y="9"/>
                    <a:pt x="253" y="15"/>
                  </a:cubicBezTo>
                  <a:cubicBezTo>
                    <a:pt x="285" y="29"/>
                    <a:pt x="287" y="71"/>
                    <a:pt x="285" y="101"/>
                  </a:cubicBezTo>
                  <a:cubicBezTo>
                    <a:pt x="283" y="131"/>
                    <a:pt x="276" y="161"/>
                    <a:pt x="280" y="191"/>
                  </a:cubicBezTo>
                  <a:cubicBezTo>
                    <a:pt x="280" y="193"/>
                    <a:pt x="284" y="194"/>
                    <a:pt x="284" y="191"/>
                  </a:cubicBezTo>
                  <a:cubicBezTo>
                    <a:pt x="283" y="166"/>
                    <a:pt x="281" y="142"/>
                    <a:pt x="282" y="117"/>
                  </a:cubicBezTo>
                  <a:cubicBezTo>
                    <a:pt x="283" y="98"/>
                    <a:pt x="284" y="79"/>
                    <a:pt x="280" y="60"/>
                  </a:cubicBezTo>
                  <a:cubicBezTo>
                    <a:pt x="276" y="44"/>
                    <a:pt x="266" y="29"/>
                    <a:pt x="251" y="21"/>
                  </a:cubicBezTo>
                  <a:cubicBezTo>
                    <a:pt x="237" y="14"/>
                    <a:pt x="221" y="15"/>
                    <a:pt x="207" y="19"/>
                  </a:cubicBezTo>
                  <a:cubicBezTo>
                    <a:pt x="191" y="23"/>
                    <a:pt x="175" y="32"/>
                    <a:pt x="161" y="41"/>
                  </a:cubicBezTo>
                  <a:cubicBezTo>
                    <a:pt x="148" y="50"/>
                    <a:pt x="136" y="60"/>
                    <a:pt x="126" y="71"/>
                  </a:cubicBezTo>
                  <a:cubicBezTo>
                    <a:pt x="93" y="105"/>
                    <a:pt x="67" y="144"/>
                    <a:pt x="36" y="179"/>
                  </a:cubicBezTo>
                  <a:cubicBezTo>
                    <a:pt x="24" y="193"/>
                    <a:pt x="11" y="209"/>
                    <a:pt x="7" y="227"/>
                  </a:cubicBezTo>
                  <a:cubicBezTo>
                    <a:pt x="3" y="243"/>
                    <a:pt x="10" y="257"/>
                    <a:pt x="22" y="269"/>
                  </a:cubicBezTo>
                  <a:cubicBezTo>
                    <a:pt x="34" y="281"/>
                    <a:pt x="48" y="291"/>
                    <a:pt x="62" y="300"/>
                  </a:cubicBezTo>
                  <a:cubicBezTo>
                    <a:pt x="78" y="312"/>
                    <a:pt x="93" y="324"/>
                    <a:pt x="110" y="334"/>
                  </a:cubicBezTo>
                  <a:cubicBezTo>
                    <a:pt x="126" y="342"/>
                    <a:pt x="143" y="348"/>
                    <a:pt x="161" y="346"/>
                  </a:cubicBezTo>
                  <a:cubicBezTo>
                    <a:pt x="164" y="346"/>
                    <a:pt x="164" y="342"/>
                    <a:pt x="161" y="342"/>
                  </a:cubicBezTo>
                  <a:cubicBezTo>
                    <a:pt x="140" y="345"/>
                    <a:pt x="119" y="334"/>
                    <a:pt x="101" y="324"/>
                  </a:cubicBezTo>
                  <a:cubicBezTo>
                    <a:pt x="85" y="314"/>
                    <a:pt x="71" y="302"/>
                    <a:pt x="56" y="291"/>
                  </a:cubicBezTo>
                  <a:cubicBezTo>
                    <a:pt x="42" y="281"/>
                    <a:pt x="27" y="271"/>
                    <a:pt x="17" y="256"/>
                  </a:cubicBezTo>
                  <a:cubicBezTo>
                    <a:pt x="5" y="240"/>
                    <a:pt x="11" y="222"/>
                    <a:pt x="20" y="207"/>
                  </a:cubicBezTo>
                  <a:cubicBezTo>
                    <a:pt x="30" y="191"/>
                    <a:pt x="44" y="178"/>
                    <a:pt x="55" y="163"/>
                  </a:cubicBezTo>
                  <a:cubicBezTo>
                    <a:pt x="71" y="143"/>
                    <a:pt x="87" y="122"/>
                    <a:pt x="104" y="103"/>
                  </a:cubicBezTo>
                  <a:cubicBezTo>
                    <a:pt x="116" y="88"/>
                    <a:pt x="129" y="73"/>
                    <a:pt x="144" y="60"/>
                  </a:cubicBezTo>
                  <a:cubicBezTo>
                    <a:pt x="157" y="49"/>
                    <a:pt x="171" y="39"/>
                    <a:pt x="187" y="31"/>
                  </a:cubicBezTo>
                  <a:cubicBezTo>
                    <a:pt x="202" y="24"/>
                    <a:pt x="219" y="19"/>
                    <a:pt x="235" y="21"/>
                  </a:cubicBezTo>
                  <a:cubicBezTo>
                    <a:pt x="252" y="23"/>
                    <a:pt x="266" y="35"/>
                    <a:pt x="272" y="51"/>
                  </a:cubicBezTo>
                  <a:cubicBezTo>
                    <a:pt x="280" y="68"/>
                    <a:pt x="280" y="89"/>
                    <a:pt x="279" y="108"/>
                  </a:cubicBezTo>
                  <a:cubicBezTo>
                    <a:pt x="278" y="132"/>
                    <a:pt x="278" y="155"/>
                    <a:pt x="279" y="179"/>
                  </a:cubicBezTo>
                  <a:cubicBezTo>
                    <a:pt x="279" y="183"/>
                    <a:pt x="280" y="187"/>
                    <a:pt x="280" y="191"/>
                  </a:cubicBezTo>
                  <a:cubicBezTo>
                    <a:pt x="281" y="191"/>
                    <a:pt x="282" y="191"/>
                    <a:pt x="284" y="191"/>
                  </a:cubicBezTo>
                  <a:cubicBezTo>
                    <a:pt x="282" y="175"/>
                    <a:pt x="283" y="158"/>
                    <a:pt x="285" y="142"/>
                  </a:cubicBezTo>
                  <a:cubicBezTo>
                    <a:pt x="287" y="124"/>
                    <a:pt x="289" y="106"/>
                    <a:pt x="290" y="88"/>
                  </a:cubicBezTo>
                  <a:cubicBezTo>
                    <a:pt x="290" y="58"/>
                    <a:pt x="283" y="22"/>
                    <a:pt x="252" y="10"/>
                  </a:cubicBezTo>
                  <a:cubicBezTo>
                    <a:pt x="239" y="5"/>
                    <a:pt x="224" y="6"/>
                    <a:pt x="210" y="10"/>
                  </a:cubicBezTo>
                  <a:cubicBezTo>
                    <a:pt x="194" y="14"/>
                    <a:pt x="179" y="21"/>
                    <a:pt x="165" y="29"/>
                  </a:cubicBezTo>
                  <a:cubicBezTo>
                    <a:pt x="136" y="46"/>
                    <a:pt x="110" y="68"/>
                    <a:pt x="88" y="94"/>
                  </a:cubicBezTo>
                  <a:cubicBezTo>
                    <a:pt x="72" y="112"/>
                    <a:pt x="58" y="132"/>
                    <a:pt x="44" y="152"/>
                  </a:cubicBezTo>
                  <a:cubicBezTo>
                    <a:pt x="34" y="168"/>
                    <a:pt x="23" y="184"/>
                    <a:pt x="15" y="202"/>
                  </a:cubicBezTo>
                  <a:cubicBezTo>
                    <a:pt x="8" y="217"/>
                    <a:pt x="3" y="234"/>
                    <a:pt x="5" y="250"/>
                  </a:cubicBezTo>
                  <a:cubicBezTo>
                    <a:pt x="7" y="268"/>
                    <a:pt x="20" y="280"/>
                    <a:pt x="35" y="289"/>
                  </a:cubicBezTo>
                  <a:cubicBezTo>
                    <a:pt x="47" y="295"/>
                    <a:pt x="59" y="299"/>
                    <a:pt x="71" y="306"/>
                  </a:cubicBezTo>
                  <a:cubicBezTo>
                    <a:pt x="85" y="313"/>
                    <a:pt x="100" y="320"/>
                    <a:pt x="114" y="326"/>
                  </a:cubicBezTo>
                  <a:cubicBezTo>
                    <a:pt x="128" y="332"/>
                    <a:pt x="141" y="339"/>
                    <a:pt x="155" y="346"/>
                  </a:cubicBezTo>
                  <a:cubicBezTo>
                    <a:pt x="167" y="352"/>
                    <a:pt x="181" y="357"/>
                    <a:pt x="195" y="357"/>
                  </a:cubicBezTo>
                  <a:cubicBezTo>
                    <a:pt x="197" y="357"/>
                    <a:pt x="197" y="353"/>
                    <a:pt x="195" y="353"/>
                  </a:cubicBezTo>
                  <a:cubicBezTo>
                    <a:pt x="155" y="351"/>
                    <a:pt x="117" y="335"/>
                    <a:pt x="84" y="314"/>
                  </a:cubicBezTo>
                  <a:cubicBezTo>
                    <a:pt x="67" y="303"/>
                    <a:pt x="51" y="291"/>
                    <a:pt x="37" y="277"/>
                  </a:cubicBezTo>
                  <a:cubicBezTo>
                    <a:pt x="24" y="264"/>
                    <a:pt x="11" y="249"/>
                    <a:pt x="7" y="230"/>
                  </a:cubicBezTo>
                  <a:cubicBezTo>
                    <a:pt x="3" y="213"/>
                    <a:pt x="8" y="194"/>
                    <a:pt x="16" y="178"/>
                  </a:cubicBezTo>
                  <a:cubicBezTo>
                    <a:pt x="24" y="161"/>
                    <a:pt x="35" y="145"/>
                    <a:pt x="47" y="130"/>
                  </a:cubicBezTo>
                  <a:cubicBezTo>
                    <a:pt x="70" y="101"/>
                    <a:pt x="92" y="72"/>
                    <a:pt x="121" y="49"/>
                  </a:cubicBezTo>
                  <a:cubicBezTo>
                    <a:pt x="151" y="25"/>
                    <a:pt x="188" y="6"/>
                    <a:pt x="227" y="9"/>
                  </a:cubicBezTo>
                  <a:cubicBezTo>
                    <a:pt x="244" y="10"/>
                    <a:pt x="262" y="17"/>
                    <a:pt x="276" y="29"/>
                  </a:cubicBezTo>
                  <a:cubicBezTo>
                    <a:pt x="287" y="39"/>
                    <a:pt x="295" y="53"/>
                    <a:pt x="299" y="68"/>
                  </a:cubicBezTo>
                  <a:cubicBezTo>
                    <a:pt x="306" y="98"/>
                    <a:pt x="301" y="130"/>
                    <a:pt x="289" y="158"/>
                  </a:cubicBezTo>
                  <a:cubicBezTo>
                    <a:pt x="289" y="160"/>
                    <a:pt x="292" y="162"/>
                    <a:pt x="293" y="16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7" name="Freeform 1742"/>
            <p:cNvSpPr/>
            <p:nvPr/>
          </p:nvSpPr>
          <p:spPr bwMode="auto">
            <a:xfrm>
              <a:off x="3339" y="2806"/>
              <a:ext cx="181" cy="206"/>
            </a:xfrm>
            <a:custGeom>
              <a:avLst/>
              <a:gdLst>
                <a:gd name="T0" fmla="*/ 76 w 149"/>
                <a:gd name="T1" fmla="*/ 15 h 169"/>
                <a:gd name="T2" fmla="*/ 145 w 149"/>
                <a:gd name="T3" fmla="*/ 62 h 169"/>
                <a:gd name="T4" fmla="*/ 146 w 149"/>
                <a:gd name="T5" fmla="*/ 58 h 169"/>
                <a:gd name="T6" fmla="*/ 116 w 149"/>
                <a:gd name="T7" fmla="*/ 48 h 169"/>
                <a:gd name="T8" fmla="*/ 89 w 149"/>
                <a:gd name="T9" fmla="*/ 32 h 169"/>
                <a:gd name="T10" fmla="*/ 77 w 149"/>
                <a:gd name="T11" fmla="*/ 20 h 169"/>
                <a:gd name="T12" fmla="*/ 73 w 149"/>
                <a:gd name="T13" fmla="*/ 11 h 169"/>
                <a:gd name="T14" fmla="*/ 63 w 149"/>
                <a:gd name="T15" fmla="*/ 1 h 169"/>
                <a:gd name="T16" fmla="*/ 38 w 149"/>
                <a:gd name="T17" fmla="*/ 18 h 169"/>
                <a:gd name="T18" fmla="*/ 17 w 149"/>
                <a:gd name="T19" fmla="*/ 55 h 169"/>
                <a:gd name="T20" fmla="*/ 8 w 149"/>
                <a:gd name="T21" fmla="*/ 86 h 169"/>
                <a:gd name="T22" fmla="*/ 10 w 149"/>
                <a:gd name="T23" fmla="*/ 129 h 169"/>
                <a:gd name="T24" fmla="*/ 31 w 149"/>
                <a:gd name="T25" fmla="*/ 162 h 169"/>
                <a:gd name="T26" fmla="*/ 70 w 149"/>
                <a:gd name="T27" fmla="*/ 161 h 169"/>
                <a:gd name="T28" fmla="*/ 114 w 149"/>
                <a:gd name="T29" fmla="*/ 122 h 169"/>
                <a:gd name="T30" fmla="*/ 144 w 149"/>
                <a:gd name="T31" fmla="*/ 77 h 169"/>
                <a:gd name="T32" fmla="*/ 141 w 149"/>
                <a:gd name="T33" fmla="*/ 75 h 169"/>
                <a:gd name="T34" fmla="*/ 106 w 149"/>
                <a:gd name="T35" fmla="*/ 123 h 169"/>
                <a:gd name="T36" fmla="*/ 54 w 149"/>
                <a:gd name="T37" fmla="*/ 151 h 169"/>
                <a:gd name="T38" fmla="*/ 12 w 149"/>
                <a:gd name="T39" fmla="*/ 122 h 169"/>
                <a:gd name="T40" fmla="*/ 9 w 149"/>
                <a:gd name="T41" fmla="*/ 75 h 169"/>
                <a:gd name="T42" fmla="*/ 56 w 149"/>
                <a:gd name="T43" fmla="*/ 17 h 169"/>
                <a:gd name="T44" fmla="*/ 100 w 149"/>
                <a:gd name="T45" fmla="*/ 43 h 169"/>
                <a:gd name="T46" fmla="*/ 143 w 149"/>
                <a:gd name="T47" fmla="*/ 63 h 169"/>
                <a:gd name="T48" fmla="*/ 143 w 149"/>
                <a:gd name="T49" fmla="*/ 59 h 169"/>
                <a:gd name="T50" fmla="*/ 95 w 149"/>
                <a:gd name="T51" fmla="*/ 34 h 169"/>
                <a:gd name="T52" fmla="*/ 49 w 149"/>
                <a:gd name="T53" fmla="*/ 13 h 169"/>
                <a:gd name="T54" fmla="*/ 19 w 149"/>
                <a:gd name="T55" fmla="*/ 35 h 169"/>
                <a:gd name="T56" fmla="*/ 4 w 149"/>
                <a:gd name="T57" fmla="*/ 77 h 169"/>
                <a:gd name="T58" fmla="*/ 43 w 149"/>
                <a:gd name="T59" fmla="*/ 155 h 169"/>
                <a:gd name="T60" fmla="*/ 95 w 149"/>
                <a:gd name="T61" fmla="*/ 137 h 169"/>
                <a:gd name="T62" fmla="*/ 135 w 149"/>
                <a:gd name="T63" fmla="*/ 94 h 169"/>
                <a:gd name="T64" fmla="*/ 144 w 149"/>
                <a:gd name="T65" fmla="*/ 77 h 169"/>
                <a:gd name="T66" fmla="*/ 141 w 149"/>
                <a:gd name="T67" fmla="*/ 75 h 169"/>
                <a:gd name="T68" fmla="*/ 116 w 149"/>
                <a:gd name="T69" fmla="*/ 114 h 169"/>
                <a:gd name="T70" fmla="*/ 79 w 149"/>
                <a:gd name="T71" fmla="*/ 151 h 169"/>
                <a:gd name="T72" fmla="*/ 38 w 149"/>
                <a:gd name="T73" fmla="*/ 161 h 169"/>
                <a:gd name="T74" fmla="*/ 14 w 149"/>
                <a:gd name="T75" fmla="*/ 128 h 169"/>
                <a:gd name="T76" fmla="*/ 12 w 149"/>
                <a:gd name="T77" fmla="*/ 84 h 169"/>
                <a:gd name="T78" fmla="*/ 23 w 149"/>
                <a:gd name="T79" fmla="*/ 53 h 169"/>
                <a:gd name="T80" fmla="*/ 45 w 149"/>
                <a:gd name="T81" fmla="*/ 16 h 169"/>
                <a:gd name="T82" fmla="*/ 58 w 149"/>
                <a:gd name="T83" fmla="*/ 6 h 169"/>
                <a:gd name="T84" fmla="*/ 64 w 149"/>
                <a:gd name="T85" fmla="*/ 5 h 169"/>
                <a:gd name="T86" fmla="*/ 68 w 149"/>
                <a:gd name="T87" fmla="*/ 11 h 169"/>
                <a:gd name="T88" fmla="*/ 76 w 149"/>
                <a:gd name="T89" fmla="*/ 26 h 169"/>
                <a:gd name="T90" fmla="*/ 99 w 149"/>
                <a:gd name="T91" fmla="*/ 43 h 169"/>
                <a:gd name="T92" fmla="*/ 146 w 149"/>
                <a:gd name="T93" fmla="*/ 62 h 169"/>
                <a:gd name="T94" fmla="*/ 146 w 149"/>
                <a:gd name="T95" fmla="*/ 58 h 169"/>
                <a:gd name="T96" fmla="*/ 79 w 149"/>
                <a:gd name="T97" fmla="*/ 12 h 169"/>
                <a:gd name="T98" fmla="*/ 76 w 149"/>
                <a:gd name="T99" fmla="*/ 15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9" h="169">
                  <a:moveTo>
                    <a:pt x="76" y="15"/>
                  </a:moveTo>
                  <a:cubicBezTo>
                    <a:pt x="97" y="34"/>
                    <a:pt x="117" y="54"/>
                    <a:pt x="145" y="62"/>
                  </a:cubicBezTo>
                  <a:cubicBezTo>
                    <a:pt x="146" y="60"/>
                    <a:pt x="146" y="59"/>
                    <a:pt x="146" y="58"/>
                  </a:cubicBezTo>
                  <a:cubicBezTo>
                    <a:pt x="135" y="58"/>
                    <a:pt x="125" y="53"/>
                    <a:pt x="116" y="48"/>
                  </a:cubicBezTo>
                  <a:cubicBezTo>
                    <a:pt x="106" y="44"/>
                    <a:pt x="98" y="38"/>
                    <a:pt x="89" y="32"/>
                  </a:cubicBezTo>
                  <a:cubicBezTo>
                    <a:pt x="85" y="29"/>
                    <a:pt x="80" y="25"/>
                    <a:pt x="77" y="20"/>
                  </a:cubicBezTo>
                  <a:cubicBezTo>
                    <a:pt x="75" y="17"/>
                    <a:pt x="74" y="14"/>
                    <a:pt x="73" y="11"/>
                  </a:cubicBezTo>
                  <a:cubicBezTo>
                    <a:pt x="71" y="6"/>
                    <a:pt x="69" y="1"/>
                    <a:pt x="63" y="1"/>
                  </a:cubicBezTo>
                  <a:cubicBezTo>
                    <a:pt x="53" y="0"/>
                    <a:pt x="44" y="11"/>
                    <a:pt x="38" y="18"/>
                  </a:cubicBezTo>
                  <a:cubicBezTo>
                    <a:pt x="30" y="30"/>
                    <a:pt x="23" y="42"/>
                    <a:pt x="17" y="55"/>
                  </a:cubicBezTo>
                  <a:cubicBezTo>
                    <a:pt x="13" y="65"/>
                    <a:pt x="9" y="75"/>
                    <a:pt x="8" y="86"/>
                  </a:cubicBezTo>
                  <a:cubicBezTo>
                    <a:pt x="6" y="101"/>
                    <a:pt x="7" y="115"/>
                    <a:pt x="10" y="129"/>
                  </a:cubicBezTo>
                  <a:cubicBezTo>
                    <a:pt x="13" y="142"/>
                    <a:pt x="19" y="155"/>
                    <a:pt x="31" y="162"/>
                  </a:cubicBezTo>
                  <a:cubicBezTo>
                    <a:pt x="43" y="169"/>
                    <a:pt x="58" y="167"/>
                    <a:pt x="70" y="161"/>
                  </a:cubicBezTo>
                  <a:cubicBezTo>
                    <a:pt x="88" y="153"/>
                    <a:pt x="102" y="137"/>
                    <a:pt x="114" y="122"/>
                  </a:cubicBezTo>
                  <a:cubicBezTo>
                    <a:pt x="125" y="108"/>
                    <a:pt x="136" y="93"/>
                    <a:pt x="144" y="77"/>
                  </a:cubicBezTo>
                  <a:cubicBezTo>
                    <a:pt x="143" y="76"/>
                    <a:pt x="142" y="76"/>
                    <a:pt x="141" y="75"/>
                  </a:cubicBezTo>
                  <a:cubicBezTo>
                    <a:pt x="132" y="93"/>
                    <a:pt x="120" y="109"/>
                    <a:pt x="106" y="123"/>
                  </a:cubicBezTo>
                  <a:cubicBezTo>
                    <a:pt x="92" y="136"/>
                    <a:pt x="74" y="149"/>
                    <a:pt x="54" y="151"/>
                  </a:cubicBezTo>
                  <a:cubicBezTo>
                    <a:pt x="34" y="154"/>
                    <a:pt x="19" y="140"/>
                    <a:pt x="12" y="122"/>
                  </a:cubicBezTo>
                  <a:cubicBezTo>
                    <a:pt x="6" y="107"/>
                    <a:pt x="6" y="91"/>
                    <a:pt x="9" y="75"/>
                  </a:cubicBezTo>
                  <a:cubicBezTo>
                    <a:pt x="13" y="52"/>
                    <a:pt x="26" y="13"/>
                    <a:pt x="56" y="17"/>
                  </a:cubicBezTo>
                  <a:cubicBezTo>
                    <a:pt x="73" y="19"/>
                    <a:pt x="87" y="33"/>
                    <a:pt x="100" y="43"/>
                  </a:cubicBezTo>
                  <a:cubicBezTo>
                    <a:pt x="113" y="53"/>
                    <a:pt x="127" y="63"/>
                    <a:pt x="143" y="63"/>
                  </a:cubicBezTo>
                  <a:cubicBezTo>
                    <a:pt x="146" y="63"/>
                    <a:pt x="146" y="59"/>
                    <a:pt x="143" y="59"/>
                  </a:cubicBezTo>
                  <a:cubicBezTo>
                    <a:pt x="124" y="59"/>
                    <a:pt x="109" y="45"/>
                    <a:pt x="95" y="34"/>
                  </a:cubicBezTo>
                  <a:cubicBezTo>
                    <a:pt x="82" y="23"/>
                    <a:pt x="67" y="12"/>
                    <a:pt x="49" y="13"/>
                  </a:cubicBezTo>
                  <a:cubicBezTo>
                    <a:pt x="36" y="14"/>
                    <a:pt x="26" y="24"/>
                    <a:pt x="19" y="35"/>
                  </a:cubicBezTo>
                  <a:cubicBezTo>
                    <a:pt x="11" y="48"/>
                    <a:pt x="7" y="63"/>
                    <a:pt x="4" y="77"/>
                  </a:cubicBezTo>
                  <a:cubicBezTo>
                    <a:pt x="0" y="106"/>
                    <a:pt x="8" y="150"/>
                    <a:pt x="43" y="155"/>
                  </a:cubicBezTo>
                  <a:cubicBezTo>
                    <a:pt x="62" y="158"/>
                    <a:pt x="80" y="148"/>
                    <a:pt x="95" y="137"/>
                  </a:cubicBezTo>
                  <a:cubicBezTo>
                    <a:pt x="110" y="126"/>
                    <a:pt x="124" y="111"/>
                    <a:pt x="135" y="94"/>
                  </a:cubicBezTo>
                  <a:cubicBezTo>
                    <a:pt x="138" y="89"/>
                    <a:pt x="142" y="83"/>
                    <a:pt x="144" y="77"/>
                  </a:cubicBezTo>
                  <a:cubicBezTo>
                    <a:pt x="146" y="75"/>
                    <a:pt x="142" y="73"/>
                    <a:pt x="141" y="75"/>
                  </a:cubicBezTo>
                  <a:cubicBezTo>
                    <a:pt x="133" y="89"/>
                    <a:pt x="125" y="101"/>
                    <a:pt x="116" y="114"/>
                  </a:cubicBezTo>
                  <a:cubicBezTo>
                    <a:pt x="105" y="127"/>
                    <a:pt x="93" y="141"/>
                    <a:pt x="79" y="151"/>
                  </a:cubicBezTo>
                  <a:cubicBezTo>
                    <a:pt x="67" y="160"/>
                    <a:pt x="52" y="166"/>
                    <a:pt x="38" y="161"/>
                  </a:cubicBezTo>
                  <a:cubicBezTo>
                    <a:pt x="24" y="156"/>
                    <a:pt x="17" y="141"/>
                    <a:pt x="14" y="128"/>
                  </a:cubicBezTo>
                  <a:cubicBezTo>
                    <a:pt x="10" y="114"/>
                    <a:pt x="10" y="99"/>
                    <a:pt x="12" y="84"/>
                  </a:cubicBezTo>
                  <a:cubicBezTo>
                    <a:pt x="14" y="73"/>
                    <a:pt x="18" y="63"/>
                    <a:pt x="23" y="53"/>
                  </a:cubicBezTo>
                  <a:cubicBezTo>
                    <a:pt x="29" y="40"/>
                    <a:pt x="36" y="27"/>
                    <a:pt x="45" y="16"/>
                  </a:cubicBezTo>
                  <a:cubicBezTo>
                    <a:pt x="49" y="12"/>
                    <a:pt x="53" y="8"/>
                    <a:pt x="58" y="6"/>
                  </a:cubicBezTo>
                  <a:cubicBezTo>
                    <a:pt x="60" y="5"/>
                    <a:pt x="62" y="5"/>
                    <a:pt x="64" y="5"/>
                  </a:cubicBezTo>
                  <a:cubicBezTo>
                    <a:pt x="66" y="5"/>
                    <a:pt x="67" y="9"/>
                    <a:pt x="68" y="11"/>
                  </a:cubicBezTo>
                  <a:cubicBezTo>
                    <a:pt x="71" y="16"/>
                    <a:pt x="72" y="21"/>
                    <a:pt x="76" y="26"/>
                  </a:cubicBezTo>
                  <a:cubicBezTo>
                    <a:pt x="82" y="33"/>
                    <a:pt x="91" y="38"/>
                    <a:pt x="99" y="43"/>
                  </a:cubicBezTo>
                  <a:cubicBezTo>
                    <a:pt x="113" y="52"/>
                    <a:pt x="129" y="63"/>
                    <a:pt x="146" y="62"/>
                  </a:cubicBezTo>
                  <a:cubicBezTo>
                    <a:pt x="148" y="62"/>
                    <a:pt x="149" y="58"/>
                    <a:pt x="146" y="58"/>
                  </a:cubicBezTo>
                  <a:cubicBezTo>
                    <a:pt x="119" y="50"/>
                    <a:pt x="99" y="31"/>
                    <a:pt x="79" y="12"/>
                  </a:cubicBezTo>
                  <a:cubicBezTo>
                    <a:pt x="77" y="10"/>
                    <a:pt x="74" y="13"/>
                    <a:pt x="76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8" name="Freeform 1743"/>
            <p:cNvSpPr/>
            <p:nvPr/>
          </p:nvSpPr>
          <p:spPr bwMode="auto">
            <a:xfrm>
              <a:off x="3048" y="2660"/>
              <a:ext cx="279" cy="367"/>
            </a:xfrm>
            <a:custGeom>
              <a:avLst/>
              <a:gdLst>
                <a:gd name="T0" fmla="*/ 169 w 229"/>
                <a:gd name="T1" fmla="*/ 218 h 301"/>
                <a:gd name="T2" fmla="*/ 228 w 229"/>
                <a:gd name="T3" fmla="*/ 117 h 301"/>
                <a:gd name="T4" fmla="*/ 209 w 229"/>
                <a:gd name="T5" fmla="*/ 58 h 301"/>
                <a:gd name="T6" fmla="*/ 163 w 229"/>
                <a:gd name="T7" fmla="*/ 10 h 301"/>
                <a:gd name="T8" fmla="*/ 106 w 229"/>
                <a:gd name="T9" fmla="*/ 10 h 301"/>
                <a:gd name="T10" fmla="*/ 63 w 229"/>
                <a:gd name="T11" fmla="*/ 45 h 301"/>
                <a:gd name="T12" fmla="*/ 18 w 229"/>
                <a:gd name="T13" fmla="*/ 124 h 301"/>
                <a:gd name="T14" fmla="*/ 4 w 229"/>
                <a:gd name="T15" fmla="*/ 212 h 301"/>
                <a:gd name="T16" fmla="*/ 48 w 229"/>
                <a:gd name="T17" fmla="*/ 283 h 301"/>
                <a:gd name="T18" fmla="*/ 138 w 229"/>
                <a:gd name="T19" fmla="*/ 288 h 301"/>
                <a:gd name="T20" fmla="*/ 167 w 229"/>
                <a:gd name="T21" fmla="*/ 278 h 301"/>
                <a:gd name="T22" fmla="*/ 182 w 229"/>
                <a:gd name="T23" fmla="*/ 273 h 301"/>
                <a:gd name="T24" fmla="*/ 191 w 229"/>
                <a:gd name="T25" fmla="*/ 271 h 301"/>
                <a:gd name="T26" fmla="*/ 192 w 229"/>
                <a:gd name="T27" fmla="*/ 267 h 301"/>
                <a:gd name="T28" fmla="*/ 179 w 229"/>
                <a:gd name="T29" fmla="*/ 269 h 301"/>
                <a:gd name="T30" fmla="*/ 157 w 229"/>
                <a:gd name="T31" fmla="*/ 277 h 301"/>
                <a:gd name="T32" fmla="*/ 105 w 229"/>
                <a:gd name="T33" fmla="*/ 291 h 301"/>
                <a:gd name="T34" fmla="*/ 68 w 229"/>
                <a:gd name="T35" fmla="*/ 288 h 301"/>
                <a:gd name="T36" fmla="*/ 41 w 229"/>
                <a:gd name="T37" fmla="*/ 273 h 301"/>
                <a:gd name="T38" fmla="*/ 14 w 229"/>
                <a:gd name="T39" fmla="*/ 238 h 301"/>
                <a:gd name="T40" fmla="*/ 13 w 229"/>
                <a:gd name="T41" fmla="*/ 151 h 301"/>
                <a:gd name="T42" fmla="*/ 51 w 229"/>
                <a:gd name="T43" fmla="*/ 69 h 301"/>
                <a:gd name="T44" fmla="*/ 140 w 229"/>
                <a:gd name="T45" fmla="*/ 7 h 301"/>
                <a:gd name="T46" fmla="*/ 197 w 229"/>
                <a:gd name="T47" fmla="*/ 47 h 301"/>
                <a:gd name="T48" fmla="*/ 223 w 229"/>
                <a:gd name="T49" fmla="*/ 109 h 301"/>
                <a:gd name="T50" fmla="*/ 167 w 229"/>
                <a:gd name="T51" fmla="*/ 214 h 301"/>
                <a:gd name="T52" fmla="*/ 169 w 229"/>
                <a:gd name="T53" fmla="*/ 218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9" h="301">
                  <a:moveTo>
                    <a:pt x="169" y="218"/>
                  </a:moveTo>
                  <a:cubicBezTo>
                    <a:pt x="201" y="193"/>
                    <a:pt x="229" y="159"/>
                    <a:pt x="228" y="117"/>
                  </a:cubicBezTo>
                  <a:cubicBezTo>
                    <a:pt x="227" y="96"/>
                    <a:pt x="219" y="76"/>
                    <a:pt x="209" y="58"/>
                  </a:cubicBezTo>
                  <a:cubicBezTo>
                    <a:pt x="198" y="39"/>
                    <a:pt x="183" y="20"/>
                    <a:pt x="163" y="10"/>
                  </a:cubicBezTo>
                  <a:cubicBezTo>
                    <a:pt x="145" y="0"/>
                    <a:pt x="124" y="2"/>
                    <a:pt x="106" y="10"/>
                  </a:cubicBezTo>
                  <a:cubicBezTo>
                    <a:pt x="89" y="17"/>
                    <a:pt x="75" y="31"/>
                    <a:pt x="63" y="45"/>
                  </a:cubicBezTo>
                  <a:cubicBezTo>
                    <a:pt x="43" y="69"/>
                    <a:pt x="28" y="96"/>
                    <a:pt x="18" y="124"/>
                  </a:cubicBezTo>
                  <a:cubicBezTo>
                    <a:pt x="7" y="152"/>
                    <a:pt x="0" y="183"/>
                    <a:pt x="4" y="212"/>
                  </a:cubicBezTo>
                  <a:cubicBezTo>
                    <a:pt x="7" y="242"/>
                    <a:pt x="23" y="267"/>
                    <a:pt x="48" y="283"/>
                  </a:cubicBezTo>
                  <a:cubicBezTo>
                    <a:pt x="75" y="301"/>
                    <a:pt x="109" y="297"/>
                    <a:pt x="138" y="288"/>
                  </a:cubicBezTo>
                  <a:cubicBezTo>
                    <a:pt x="148" y="285"/>
                    <a:pt x="158" y="281"/>
                    <a:pt x="167" y="278"/>
                  </a:cubicBezTo>
                  <a:cubicBezTo>
                    <a:pt x="172" y="276"/>
                    <a:pt x="177" y="274"/>
                    <a:pt x="182" y="273"/>
                  </a:cubicBezTo>
                  <a:cubicBezTo>
                    <a:pt x="185" y="272"/>
                    <a:pt x="189" y="270"/>
                    <a:pt x="191" y="271"/>
                  </a:cubicBezTo>
                  <a:cubicBezTo>
                    <a:pt x="194" y="272"/>
                    <a:pt x="195" y="268"/>
                    <a:pt x="192" y="267"/>
                  </a:cubicBezTo>
                  <a:cubicBezTo>
                    <a:pt x="188" y="266"/>
                    <a:pt x="183" y="268"/>
                    <a:pt x="179" y="269"/>
                  </a:cubicBezTo>
                  <a:cubicBezTo>
                    <a:pt x="172" y="272"/>
                    <a:pt x="164" y="275"/>
                    <a:pt x="157" y="277"/>
                  </a:cubicBezTo>
                  <a:cubicBezTo>
                    <a:pt x="140" y="283"/>
                    <a:pt x="123" y="289"/>
                    <a:pt x="105" y="291"/>
                  </a:cubicBezTo>
                  <a:cubicBezTo>
                    <a:pt x="92" y="292"/>
                    <a:pt x="80" y="292"/>
                    <a:pt x="68" y="288"/>
                  </a:cubicBezTo>
                  <a:cubicBezTo>
                    <a:pt x="58" y="285"/>
                    <a:pt x="49" y="280"/>
                    <a:pt x="41" y="273"/>
                  </a:cubicBezTo>
                  <a:cubicBezTo>
                    <a:pt x="29" y="264"/>
                    <a:pt x="20" y="252"/>
                    <a:pt x="14" y="238"/>
                  </a:cubicBezTo>
                  <a:cubicBezTo>
                    <a:pt x="3" y="210"/>
                    <a:pt x="6" y="179"/>
                    <a:pt x="13" y="151"/>
                  </a:cubicBezTo>
                  <a:cubicBezTo>
                    <a:pt x="21" y="122"/>
                    <a:pt x="34" y="94"/>
                    <a:pt x="51" y="69"/>
                  </a:cubicBezTo>
                  <a:cubicBezTo>
                    <a:pt x="71" y="38"/>
                    <a:pt x="100" y="5"/>
                    <a:pt x="140" y="7"/>
                  </a:cubicBezTo>
                  <a:cubicBezTo>
                    <a:pt x="164" y="8"/>
                    <a:pt x="184" y="28"/>
                    <a:pt x="197" y="47"/>
                  </a:cubicBezTo>
                  <a:cubicBezTo>
                    <a:pt x="210" y="65"/>
                    <a:pt x="220" y="86"/>
                    <a:pt x="223" y="109"/>
                  </a:cubicBezTo>
                  <a:cubicBezTo>
                    <a:pt x="228" y="153"/>
                    <a:pt x="200" y="189"/>
                    <a:pt x="167" y="214"/>
                  </a:cubicBezTo>
                  <a:cubicBezTo>
                    <a:pt x="165" y="216"/>
                    <a:pt x="167" y="219"/>
                    <a:pt x="169" y="21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9" name="Freeform 1744"/>
            <p:cNvSpPr/>
            <p:nvPr/>
          </p:nvSpPr>
          <p:spPr bwMode="auto">
            <a:xfrm>
              <a:off x="3037" y="2661"/>
              <a:ext cx="294" cy="352"/>
            </a:xfrm>
            <a:custGeom>
              <a:avLst/>
              <a:gdLst>
                <a:gd name="T0" fmla="*/ 165 w 242"/>
                <a:gd name="T1" fmla="*/ 255 h 289"/>
                <a:gd name="T2" fmla="*/ 118 w 242"/>
                <a:gd name="T3" fmla="*/ 280 h 289"/>
                <a:gd name="T4" fmla="*/ 61 w 242"/>
                <a:gd name="T5" fmla="*/ 282 h 289"/>
                <a:gd name="T6" fmla="*/ 21 w 242"/>
                <a:gd name="T7" fmla="*/ 254 h 289"/>
                <a:gd name="T8" fmla="*/ 10 w 242"/>
                <a:gd name="T9" fmla="*/ 209 h 289"/>
                <a:gd name="T10" fmla="*/ 38 w 242"/>
                <a:gd name="T11" fmla="*/ 122 h 289"/>
                <a:gd name="T12" fmla="*/ 94 w 242"/>
                <a:gd name="T13" fmla="*/ 47 h 289"/>
                <a:gd name="T14" fmla="*/ 132 w 242"/>
                <a:gd name="T15" fmla="*/ 24 h 289"/>
                <a:gd name="T16" fmla="*/ 176 w 242"/>
                <a:gd name="T17" fmla="*/ 25 h 289"/>
                <a:gd name="T18" fmla="*/ 231 w 242"/>
                <a:gd name="T19" fmla="*/ 113 h 289"/>
                <a:gd name="T20" fmla="*/ 225 w 242"/>
                <a:gd name="T21" fmla="*/ 144 h 289"/>
                <a:gd name="T22" fmla="*/ 229 w 242"/>
                <a:gd name="T23" fmla="*/ 144 h 289"/>
                <a:gd name="T24" fmla="*/ 214 w 242"/>
                <a:gd name="T25" fmla="*/ 34 h 289"/>
                <a:gd name="T26" fmla="*/ 108 w 242"/>
                <a:gd name="T27" fmla="*/ 37 h 289"/>
                <a:gd name="T28" fmla="*/ 38 w 242"/>
                <a:gd name="T29" fmla="*/ 132 h 289"/>
                <a:gd name="T30" fmla="*/ 22 w 242"/>
                <a:gd name="T31" fmla="*/ 194 h 289"/>
                <a:gd name="T32" fmla="*/ 42 w 242"/>
                <a:gd name="T33" fmla="*/ 252 h 289"/>
                <a:gd name="T34" fmla="*/ 66 w 242"/>
                <a:gd name="T35" fmla="*/ 277 h 289"/>
                <a:gd name="T36" fmla="*/ 69 w 242"/>
                <a:gd name="T37" fmla="*/ 274 h 289"/>
                <a:gd name="T38" fmla="*/ 30 w 242"/>
                <a:gd name="T39" fmla="*/ 225 h 289"/>
                <a:gd name="T40" fmla="*/ 34 w 242"/>
                <a:gd name="T41" fmla="*/ 156 h 289"/>
                <a:gd name="T42" fmla="*/ 96 w 242"/>
                <a:gd name="T43" fmla="*/ 51 h 289"/>
                <a:gd name="T44" fmla="*/ 150 w 242"/>
                <a:gd name="T45" fmla="*/ 23 h 289"/>
                <a:gd name="T46" fmla="*/ 208 w 242"/>
                <a:gd name="T47" fmla="*/ 34 h 289"/>
                <a:gd name="T48" fmla="*/ 224 w 242"/>
                <a:gd name="T49" fmla="*/ 90 h 289"/>
                <a:gd name="T50" fmla="*/ 225 w 242"/>
                <a:gd name="T51" fmla="*/ 145 h 289"/>
                <a:gd name="T52" fmla="*/ 229 w 242"/>
                <a:gd name="T53" fmla="*/ 145 h 289"/>
                <a:gd name="T54" fmla="*/ 211 w 242"/>
                <a:gd name="T55" fmla="*/ 45 h 289"/>
                <a:gd name="T56" fmla="*/ 126 w 242"/>
                <a:gd name="T57" fmla="*/ 22 h 289"/>
                <a:gd name="T58" fmla="*/ 59 w 242"/>
                <a:gd name="T59" fmla="*/ 81 h 289"/>
                <a:gd name="T60" fmla="*/ 35 w 242"/>
                <a:gd name="T61" fmla="*/ 120 h 289"/>
                <a:gd name="T62" fmla="*/ 16 w 242"/>
                <a:gd name="T63" fmla="*/ 158 h 289"/>
                <a:gd name="T64" fmla="*/ 14 w 242"/>
                <a:gd name="T65" fmla="*/ 249 h 289"/>
                <a:gd name="T66" fmla="*/ 47 w 242"/>
                <a:gd name="T67" fmla="*/ 282 h 289"/>
                <a:gd name="T68" fmla="*/ 100 w 242"/>
                <a:gd name="T69" fmla="*/ 287 h 289"/>
                <a:gd name="T70" fmla="*/ 168 w 242"/>
                <a:gd name="T71" fmla="*/ 258 h 289"/>
                <a:gd name="T72" fmla="*/ 165 w 242"/>
                <a:gd name="T73" fmla="*/ 255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42" h="289">
                  <a:moveTo>
                    <a:pt x="165" y="255"/>
                  </a:moveTo>
                  <a:cubicBezTo>
                    <a:pt x="153" y="268"/>
                    <a:pt x="135" y="275"/>
                    <a:pt x="118" y="280"/>
                  </a:cubicBezTo>
                  <a:cubicBezTo>
                    <a:pt x="100" y="285"/>
                    <a:pt x="80" y="286"/>
                    <a:pt x="61" y="282"/>
                  </a:cubicBezTo>
                  <a:cubicBezTo>
                    <a:pt x="45" y="278"/>
                    <a:pt x="30" y="268"/>
                    <a:pt x="21" y="254"/>
                  </a:cubicBezTo>
                  <a:cubicBezTo>
                    <a:pt x="12" y="240"/>
                    <a:pt x="9" y="224"/>
                    <a:pt x="10" y="209"/>
                  </a:cubicBezTo>
                  <a:cubicBezTo>
                    <a:pt x="10" y="178"/>
                    <a:pt x="23" y="149"/>
                    <a:pt x="38" y="122"/>
                  </a:cubicBezTo>
                  <a:cubicBezTo>
                    <a:pt x="53" y="95"/>
                    <a:pt x="71" y="68"/>
                    <a:pt x="94" y="47"/>
                  </a:cubicBezTo>
                  <a:cubicBezTo>
                    <a:pt x="105" y="37"/>
                    <a:pt x="118" y="29"/>
                    <a:pt x="132" y="24"/>
                  </a:cubicBezTo>
                  <a:cubicBezTo>
                    <a:pt x="147" y="20"/>
                    <a:pt x="161" y="20"/>
                    <a:pt x="176" y="25"/>
                  </a:cubicBezTo>
                  <a:cubicBezTo>
                    <a:pt x="212" y="37"/>
                    <a:pt x="232" y="77"/>
                    <a:pt x="231" y="113"/>
                  </a:cubicBezTo>
                  <a:cubicBezTo>
                    <a:pt x="231" y="124"/>
                    <a:pt x="229" y="134"/>
                    <a:pt x="225" y="144"/>
                  </a:cubicBezTo>
                  <a:cubicBezTo>
                    <a:pt x="227" y="144"/>
                    <a:pt x="228" y="144"/>
                    <a:pt x="229" y="144"/>
                  </a:cubicBezTo>
                  <a:cubicBezTo>
                    <a:pt x="221" y="108"/>
                    <a:pt x="237" y="67"/>
                    <a:pt x="214" y="34"/>
                  </a:cubicBezTo>
                  <a:cubicBezTo>
                    <a:pt x="188" y="0"/>
                    <a:pt x="137" y="19"/>
                    <a:pt x="108" y="37"/>
                  </a:cubicBezTo>
                  <a:cubicBezTo>
                    <a:pt x="73" y="58"/>
                    <a:pt x="52" y="96"/>
                    <a:pt x="38" y="132"/>
                  </a:cubicBezTo>
                  <a:cubicBezTo>
                    <a:pt x="30" y="152"/>
                    <a:pt x="23" y="173"/>
                    <a:pt x="22" y="194"/>
                  </a:cubicBezTo>
                  <a:cubicBezTo>
                    <a:pt x="21" y="216"/>
                    <a:pt x="28" y="236"/>
                    <a:pt x="42" y="252"/>
                  </a:cubicBezTo>
                  <a:cubicBezTo>
                    <a:pt x="49" y="261"/>
                    <a:pt x="58" y="269"/>
                    <a:pt x="66" y="277"/>
                  </a:cubicBezTo>
                  <a:cubicBezTo>
                    <a:pt x="68" y="279"/>
                    <a:pt x="70" y="276"/>
                    <a:pt x="69" y="274"/>
                  </a:cubicBezTo>
                  <a:cubicBezTo>
                    <a:pt x="54" y="259"/>
                    <a:pt x="38" y="245"/>
                    <a:pt x="30" y="225"/>
                  </a:cubicBezTo>
                  <a:cubicBezTo>
                    <a:pt x="22" y="203"/>
                    <a:pt x="27" y="178"/>
                    <a:pt x="34" y="156"/>
                  </a:cubicBezTo>
                  <a:cubicBezTo>
                    <a:pt x="46" y="117"/>
                    <a:pt x="65" y="78"/>
                    <a:pt x="96" y="51"/>
                  </a:cubicBezTo>
                  <a:cubicBezTo>
                    <a:pt x="111" y="38"/>
                    <a:pt x="131" y="29"/>
                    <a:pt x="150" y="23"/>
                  </a:cubicBezTo>
                  <a:cubicBezTo>
                    <a:pt x="170" y="17"/>
                    <a:pt x="193" y="17"/>
                    <a:pt x="208" y="34"/>
                  </a:cubicBezTo>
                  <a:cubicBezTo>
                    <a:pt x="222" y="49"/>
                    <a:pt x="224" y="70"/>
                    <a:pt x="224" y="90"/>
                  </a:cubicBezTo>
                  <a:cubicBezTo>
                    <a:pt x="224" y="108"/>
                    <a:pt x="221" y="127"/>
                    <a:pt x="225" y="145"/>
                  </a:cubicBezTo>
                  <a:cubicBezTo>
                    <a:pt x="226" y="147"/>
                    <a:pt x="229" y="147"/>
                    <a:pt x="229" y="145"/>
                  </a:cubicBezTo>
                  <a:cubicBezTo>
                    <a:pt x="242" y="111"/>
                    <a:pt x="234" y="72"/>
                    <a:pt x="211" y="45"/>
                  </a:cubicBezTo>
                  <a:cubicBezTo>
                    <a:pt x="190" y="20"/>
                    <a:pt x="157" y="10"/>
                    <a:pt x="126" y="22"/>
                  </a:cubicBezTo>
                  <a:cubicBezTo>
                    <a:pt x="98" y="33"/>
                    <a:pt x="77" y="58"/>
                    <a:pt x="59" y="81"/>
                  </a:cubicBezTo>
                  <a:cubicBezTo>
                    <a:pt x="50" y="94"/>
                    <a:pt x="42" y="107"/>
                    <a:pt x="35" y="120"/>
                  </a:cubicBezTo>
                  <a:cubicBezTo>
                    <a:pt x="28" y="133"/>
                    <a:pt x="21" y="145"/>
                    <a:pt x="16" y="158"/>
                  </a:cubicBezTo>
                  <a:cubicBezTo>
                    <a:pt x="5" y="187"/>
                    <a:pt x="0" y="221"/>
                    <a:pt x="14" y="249"/>
                  </a:cubicBezTo>
                  <a:cubicBezTo>
                    <a:pt x="21" y="264"/>
                    <a:pt x="33" y="275"/>
                    <a:pt x="47" y="282"/>
                  </a:cubicBezTo>
                  <a:cubicBezTo>
                    <a:pt x="64" y="289"/>
                    <a:pt x="82" y="289"/>
                    <a:pt x="100" y="287"/>
                  </a:cubicBezTo>
                  <a:cubicBezTo>
                    <a:pt x="124" y="284"/>
                    <a:pt x="150" y="276"/>
                    <a:pt x="168" y="258"/>
                  </a:cubicBezTo>
                  <a:cubicBezTo>
                    <a:pt x="170" y="256"/>
                    <a:pt x="167" y="253"/>
                    <a:pt x="165" y="25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0" name="Freeform 1745"/>
            <p:cNvSpPr/>
            <p:nvPr/>
          </p:nvSpPr>
          <p:spPr bwMode="auto">
            <a:xfrm>
              <a:off x="3123" y="2746"/>
              <a:ext cx="128" cy="150"/>
            </a:xfrm>
            <a:custGeom>
              <a:avLst/>
              <a:gdLst>
                <a:gd name="T0" fmla="*/ 49 w 105"/>
                <a:gd name="T1" fmla="*/ 15 h 123"/>
                <a:gd name="T2" fmla="*/ 72 w 105"/>
                <a:gd name="T3" fmla="*/ 36 h 123"/>
                <a:gd name="T4" fmla="*/ 102 w 105"/>
                <a:gd name="T5" fmla="*/ 44 h 123"/>
                <a:gd name="T6" fmla="*/ 101 w 105"/>
                <a:gd name="T7" fmla="*/ 42 h 123"/>
                <a:gd name="T8" fmla="*/ 92 w 105"/>
                <a:gd name="T9" fmla="*/ 66 h 123"/>
                <a:gd name="T10" fmla="*/ 75 w 105"/>
                <a:gd name="T11" fmla="*/ 89 h 123"/>
                <a:gd name="T12" fmla="*/ 58 w 105"/>
                <a:gd name="T13" fmla="*/ 108 h 123"/>
                <a:gd name="T14" fmla="*/ 37 w 105"/>
                <a:gd name="T15" fmla="*/ 117 h 123"/>
                <a:gd name="T16" fmla="*/ 7 w 105"/>
                <a:gd name="T17" fmla="*/ 89 h 123"/>
                <a:gd name="T18" fmla="*/ 9 w 105"/>
                <a:gd name="T19" fmla="*/ 46 h 123"/>
                <a:gd name="T20" fmla="*/ 45 w 105"/>
                <a:gd name="T21" fmla="*/ 4 h 123"/>
                <a:gd name="T22" fmla="*/ 43 w 105"/>
                <a:gd name="T23" fmla="*/ 2 h 123"/>
                <a:gd name="T24" fmla="*/ 13 w 105"/>
                <a:gd name="T25" fmla="*/ 57 h 123"/>
                <a:gd name="T26" fmla="*/ 17 w 105"/>
                <a:gd name="T27" fmla="*/ 105 h 123"/>
                <a:gd name="T28" fmla="*/ 60 w 105"/>
                <a:gd name="T29" fmla="*/ 114 h 123"/>
                <a:gd name="T30" fmla="*/ 96 w 105"/>
                <a:gd name="T31" fmla="*/ 91 h 123"/>
                <a:gd name="T32" fmla="*/ 88 w 105"/>
                <a:gd name="T33" fmla="*/ 46 h 123"/>
                <a:gd name="T34" fmla="*/ 47 w 105"/>
                <a:gd name="T35" fmla="*/ 12 h 123"/>
                <a:gd name="T36" fmla="*/ 46 w 105"/>
                <a:gd name="T37" fmla="*/ 16 h 123"/>
                <a:gd name="T38" fmla="*/ 83 w 105"/>
                <a:gd name="T39" fmla="*/ 46 h 123"/>
                <a:gd name="T40" fmla="*/ 94 w 105"/>
                <a:gd name="T41" fmla="*/ 86 h 123"/>
                <a:gd name="T42" fmla="*/ 55 w 105"/>
                <a:gd name="T43" fmla="*/ 110 h 123"/>
                <a:gd name="T44" fmla="*/ 15 w 105"/>
                <a:gd name="T45" fmla="*/ 95 h 123"/>
                <a:gd name="T46" fmla="*/ 23 w 105"/>
                <a:gd name="T47" fmla="*/ 47 h 123"/>
                <a:gd name="T48" fmla="*/ 47 w 105"/>
                <a:gd name="T49" fmla="*/ 3 h 123"/>
                <a:gd name="T50" fmla="*/ 44 w 105"/>
                <a:gd name="T51" fmla="*/ 0 h 123"/>
                <a:gd name="T52" fmla="*/ 1 w 105"/>
                <a:gd name="T53" fmla="*/ 65 h 123"/>
                <a:gd name="T54" fmla="*/ 8 w 105"/>
                <a:gd name="T55" fmla="*/ 103 h 123"/>
                <a:gd name="T56" fmla="*/ 45 w 105"/>
                <a:gd name="T57" fmla="*/ 121 h 123"/>
                <a:gd name="T58" fmla="*/ 63 w 105"/>
                <a:gd name="T59" fmla="*/ 109 h 123"/>
                <a:gd name="T60" fmla="*/ 81 w 105"/>
                <a:gd name="T61" fmla="*/ 89 h 123"/>
                <a:gd name="T62" fmla="*/ 97 w 105"/>
                <a:gd name="T63" fmla="*/ 65 h 123"/>
                <a:gd name="T64" fmla="*/ 105 w 105"/>
                <a:gd name="T65" fmla="*/ 42 h 123"/>
                <a:gd name="T66" fmla="*/ 103 w 105"/>
                <a:gd name="T67" fmla="*/ 40 h 123"/>
                <a:gd name="T68" fmla="*/ 76 w 105"/>
                <a:gd name="T69" fmla="*/ 33 h 123"/>
                <a:gd name="T70" fmla="*/ 52 w 105"/>
                <a:gd name="T71" fmla="*/ 13 h 123"/>
                <a:gd name="T72" fmla="*/ 49 w 105"/>
                <a:gd name="T73" fmla="*/ 1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5" h="123">
                  <a:moveTo>
                    <a:pt x="49" y="15"/>
                  </a:moveTo>
                  <a:cubicBezTo>
                    <a:pt x="55" y="23"/>
                    <a:pt x="62" y="31"/>
                    <a:pt x="72" y="36"/>
                  </a:cubicBezTo>
                  <a:cubicBezTo>
                    <a:pt x="81" y="41"/>
                    <a:pt x="92" y="42"/>
                    <a:pt x="102" y="44"/>
                  </a:cubicBezTo>
                  <a:cubicBezTo>
                    <a:pt x="102" y="44"/>
                    <a:pt x="101" y="43"/>
                    <a:pt x="101" y="42"/>
                  </a:cubicBezTo>
                  <a:cubicBezTo>
                    <a:pt x="101" y="51"/>
                    <a:pt x="96" y="59"/>
                    <a:pt x="92" y="66"/>
                  </a:cubicBezTo>
                  <a:cubicBezTo>
                    <a:pt x="87" y="74"/>
                    <a:pt x="81" y="82"/>
                    <a:pt x="75" y="89"/>
                  </a:cubicBezTo>
                  <a:cubicBezTo>
                    <a:pt x="70" y="96"/>
                    <a:pt x="64" y="102"/>
                    <a:pt x="58" y="108"/>
                  </a:cubicBezTo>
                  <a:cubicBezTo>
                    <a:pt x="52" y="114"/>
                    <a:pt x="45" y="118"/>
                    <a:pt x="37" y="117"/>
                  </a:cubicBezTo>
                  <a:cubicBezTo>
                    <a:pt x="22" y="115"/>
                    <a:pt x="11" y="103"/>
                    <a:pt x="7" y="89"/>
                  </a:cubicBezTo>
                  <a:cubicBezTo>
                    <a:pt x="3" y="75"/>
                    <a:pt x="5" y="60"/>
                    <a:pt x="9" y="46"/>
                  </a:cubicBezTo>
                  <a:cubicBezTo>
                    <a:pt x="15" y="29"/>
                    <a:pt x="27" y="9"/>
                    <a:pt x="45" y="4"/>
                  </a:cubicBezTo>
                  <a:cubicBezTo>
                    <a:pt x="45" y="3"/>
                    <a:pt x="44" y="3"/>
                    <a:pt x="43" y="2"/>
                  </a:cubicBezTo>
                  <a:cubicBezTo>
                    <a:pt x="37" y="22"/>
                    <a:pt x="21" y="38"/>
                    <a:pt x="13" y="57"/>
                  </a:cubicBezTo>
                  <a:cubicBezTo>
                    <a:pt x="6" y="72"/>
                    <a:pt x="4" y="92"/>
                    <a:pt x="17" y="105"/>
                  </a:cubicBezTo>
                  <a:cubicBezTo>
                    <a:pt x="28" y="116"/>
                    <a:pt x="45" y="116"/>
                    <a:pt x="60" y="114"/>
                  </a:cubicBezTo>
                  <a:cubicBezTo>
                    <a:pt x="74" y="112"/>
                    <a:pt x="90" y="106"/>
                    <a:pt x="96" y="91"/>
                  </a:cubicBezTo>
                  <a:cubicBezTo>
                    <a:pt x="103" y="76"/>
                    <a:pt x="96" y="59"/>
                    <a:pt x="88" y="46"/>
                  </a:cubicBezTo>
                  <a:cubicBezTo>
                    <a:pt x="79" y="31"/>
                    <a:pt x="64" y="19"/>
                    <a:pt x="47" y="12"/>
                  </a:cubicBezTo>
                  <a:cubicBezTo>
                    <a:pt x="45" y="12"/>
                    <a:pt x="44" y="15"/>
                    <a:pt x="46" y="16"/>
                  </a:cubicBezTo>
                  <a:cubicBezTo>
                    <a:pt x="61" y="22"/>
                    <a:pt x="74" y="33"/>
                    <a:pt x="83" y="46"/>
                  </a:cubicBezTo>
                  <a:cubicBezTo>
                    <a:pt x="91" y="58"/>
                    <a:pt x="97" y="72"/>
                    <a:pt x="94" y="86"/>
                  </a:cubicBezTo>
                  <a:cubicBezTo>
                    <a:pt x="89" y="103"/>
                    <a:pt x="70" y="109"/>
                    <a:pt x="55" y="110"/>
                  </a:cubicBezTo>
                  <a:cubicBezTo>
                    <a:pt x="41" y="112"/>
                    <a:pt x="22" y="110"/>
                    <a:pt x="15" y="95"/>
                  </a:cubicBezTo>
                  <a:cubicBezTo>
                    <a:pt x="7" y="80"/>
                    <a:pt x="15" y="60"/>
                    <a:pt x="23" y="47"/>
                  </a:cubicBezTo>
                  <a:cubicBezTo>
                    <a:pt x="31" y="32"/>
                    <a:pt x="42" y="19"/>
                    <a:pt x="47" y="3"/>
                  </a:cubicBezTo>
                  <a:cubicBezTo>
                    <a:pt x="47" y="1"/>
                    <a:pt x="46" y="0"/>
                    <a:pt x="44" y="0"/>
                  </a:cubicBezTo>
                  <a:cubicBezTo>
                    <a:pt x="18" y="8"/>
                    <a:pt x="4" y="39"/>
                    <a:pt x="1" y="65"/>
                  </a:cubicBezTo>
                  <a:cubicBezTo>
                    <a:pt x="0" y="78"/>
                    <a:pt x="1" y="92"/>
                    <a:pt x="8" y="103"/>
                  </a:cubicBezTo>
                  <a:cubicBezTo>
                    <a:pt x="16" y="114"/>
                    <a:pt x="31" y="123"/>
                    <a:pt x="45" y="121"/>
                  </a:cubicBezTo>
                  <a:cubicBezTo>
                    <a:pt x="52" y="119"/>
                    <a:pt x="58" y="114"/>
                    <a:pt x="63" y="109"/>
                  </a:cubicBezTo>
                  <a:cubicBezTo>
                    <a:pt x="70" y="102"/>
                    <a:pt x="75" y="96"/>
                    <a:pt x="81" y="89"/>
                  </a:cubicBezTo>
                  <a:cubicBezTo>
                    <a:pt x="87" y="81"/>
                    <a:pt x="93" y="73"/>
                    <a:pt x="97" y="65"/>
                  </a:cubicBezTo>
                  <a:cubicBezTo>
                    <a:pt x="101" y="58"/>
                    <a:pt x="105" y="50"/>
                    <a:pt x="105" y="42"/>
                  </a:cubicBezTo>
                  <a:cubicBezTo>
                    <a:pt x="105" y="41"/>
                    <a:pt x="104" y="40"/>
                    <a:pt x="103" y="40"/>
                  </a:cubicBezTo>
                  <a:cubicBezTo>
                    <a:pt x="94" y="38"/>
                    <a:pt x="84" y="37"/>
                    <a:pt x="76" y="33"/>
                  </a:cubicBezTo>
                  <a:cubicBezTo>
                    <a:pt x="66" y="29"/>
                    <a:pt x="58" y="21"/>
                    <a:pt x="52" y="13"/>
                  </a:cubicBezTo>
                  <a:cubicBezTo>
                    <a:pt x="51" y="10"/>
                    <a:pt x="47" y="12"/>
                    <a:pt x="49" y="1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1" name="Freeform 1746"/>
            <p:cNvSpPr/>
            <p:nvPr/>
          </p:nvSpPr>
          <p:spPr bwMode="auto">
            <a:xfrm>
              <a:off x="2697" y="2552"/>
              <a:ext cx="379" cy="315"/>
            </a:xfrm>
            <a:custGeom>
              <a:avLst/>
              <a:gdLst>
                <a:gd name="T0" fmla="*/ 277 w 311"/>
                <a:gd name="T1" fmla="*/ 242 h 258"/>
                <a:gd name="T2" fmla="*/ 192 w 311"/>
                <a:gd name="T3" fmla="*/ 146 h 258"/>
                <a:gd name="T4" fmla="*/ 152 w 311"/>
                <a:gd name="T5" fmla="*/ 96 h 258"/>
                <a:gd name="T6" fmla="*/ 100 w 311"/>
                <a:gd name="T7" fmla="*/ 51 h 258"/>
                <a:gd name="T8" fmla="*/ 3 w 311"/>
                <a:gd name="T9" fmla="*/ 4 h 258"/>
                <a:gd name="T10" fmla="*/ 3 w 311"/>
                <a:gd name="T11" fmla="*/ 8 h 258"/>
                <a:gd name="T12" fmla="*/ 25 w 311"/>
                <a:gd name="T13" fmla="*/ 9 h 258"/>
                <a:gd name="T14" fmla="*/ 48 w 311"/>
                <a:gd name="T15" fmla="*/ 22 h 258"/>
                <a:gd name="T16" fmla="*/ 93 w 311"/>
                <a:gd name="T17" fmla="*/ 56 h 258"/>
                <a:gd name="T18" fmla="*/ 136 w 311"/>
                <a:gd name="T19" fmla="*/ 107 h 258"/>
                <a:gd name="T20" fmla="*/ 173 w 311"/>
                <a:gd name="T21" fmla="*/ 163 h 258"/>
                <a:gd name="T22" fmla="*/ 202 w 311"/>
                <a:gd name="T23" fmla="*/ 197 h 258"/>
                <a:gd name="T24" fmla="*/ 237 w 311"/>
                <a:gd name="T25" fmla="*/ 224 h 258"/>
                <a:gd name="T26" fmla="*/ 272 w 311"/>
                <a:gd name="T27" fmla="*/ 247 h 258"/>
                <a:gd name="T28" fmla="*/ 308 w 311"/>
                <a:gd name="T29" fmla="*/ 258 h 258"/>
                <a:gd name="T30" fmla="*/ 309 w 311"/>
                <a:gd name="T31" fmla="*/ 255 h 258"/>
                <a:gd name="T32" fmla="*/ 258 w 311"/>
                <a:gd name="T33" fmla="*/ 217 h 258"/>
                <a:gd name="T34" fmla="*/ 208 w 311"/>
                <a:gd name="T35" fmla="*/ 170 h 258"/>
                <a:gd name="T36" fmla="*/ 118 w 311"/>
                <a:gd name="T37" fmla="*/ 69 h 258"/>
                <a:gd name="T38" fmla="*/ 115 w 311"/>
                <a:gd name="T39" fmla="*/ 72 h 258"/>
                <a:gd name="T40" fmla="*/ 205 w 311"/>
                <a:gd name="T41" fmla="*/ 173 h 258"/>
                <a:gd name="T42" fmla="*/ 253 w 311"/>
                <a:gd name="T43" fmla="*/ 218 h 258"/>
                <a:gd name="T44" fmla="*/ 307 w 311"/>
                <a:gd name="T45" fmla="*/ 258 h 258"/>
                <a:gd name="T46" fmla="*/ 308 w 311"/>
                <a:gd name="T47" fmla="*/ 254 h 258"/>
                <a:gd name="T48" fmla="*/ 256 w 311"/>
                <a:gd name="T49" fmla="*/ 232 h 258"/>
                <a:gd name="T50" fmla="*/ 206 w 311"/>
                <a:gd name="T51" fmla="*/ 196 h 258"/>
                <a:gd name="T52" fmla="*/ 129 w 311"/>
                <a:gd name="T53" fmla="*/ 90 h 258"/>
                <a:gd name="T54" fmla="*/ 64 w 311"/>
                <a:gd name="T55" fmla="*/ 28 h 258"/>
                <a:gd name="T56" fmla="*/ 33 w 311"/>
                <a:gd name="T57" fmla="*/ 8 h 258"/>
                <a:gd name="T58" fmla="*/ 2 w 311"/>
                <a:gd name="T59" fmla="*/ 4 h 258"/>
                <a:gd name="T60" fmla="*/ 2 w 311"/>
                <a:gd name="T61" fmla="*/ 8 h 258"/>
                <a:gd name="T62" fmla="*/ 126 w 311"/>
                <a:gd name="T63" fmla="*/ 77 h 258"/>
                <a:gd name="T64" fmla="*/ 172 w 311"/>
                <a:gd name="T65" fmla="*/ 127 h 258"/>
                <a:gd name="T66" fmla="*/ 210 w 311"/>
                <a:gd name="T67" fmla="*/ 178 h 258"/>
                <a:gd name="T68" fmla="*/ 275 w 311"/>
                <a:gd name="T69" fmla="*/ 246 h 258"/>
                <a:gd name="T70" fmla="*/ 277 w 311"/>
                <a:gd name="T71" fmla="*/ 242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11" h="258">
                  <a:moveTo>
                    <a:pt x="277" y="242"/>
                  </a:moveTo>
                  <a:cubicBezTo>
                    <a:pt x="241" y="217"/>
                    <a:pt x="217" y="181"/>
                    <a:pt x="192" y="146"/>
                  </a:cubicBezTo>
                  <a:cubicBezTo>
                    <a:pt x="179" y="129"/>
                    <a:pt x="167" y="112"/>
                    <a:pt x="152" y="96"/>
                  </a:cubicBezTo>
                  <a:cubicBezTo>
                    <a:pt x="136" y="80"/>
                    <a:pt x="119" y="64"/>
                    <a:pt x="100" y="51"/>
                  </a:cubicBezTo>
                  <a:cubicBezTo>
                    <a:pt x="70" y="30"/>
                    <a:pt x="38" y="14"/>
                    <a:pt x="3" y="4"/>
                  </a:cubicBezTo>
                  <a:cubicBezTo>
                    <a:pt x="3" y="5"/>
                    <a:pt x="3" y="6"/>
                    <a:pt x="3" y="8"/>
                  </a:cubicBezTo>
                  <a:cubicBezTo>
                    <a:pt x="10" y="5"/>
                    <a:pt x="18" y="7"/>
                    <a:pt x="25" y="9"/>
                  </a:cubicBezTo>
                  <a:cubicBezTo>
                    <a:pt x="33" y="13"/>
                    <a:pt x="41" y="17"/>
                    <a:pt x="48" y="22"/>
                  </a:cubicBezTo>
                  <a:cubicBezTo>
                    <a:pt x="64" y="32"/>
                    <a:pt x="79" y="43"/>
                    <a:pt x="93" y="56"/>
                  </a:cubicBezTo>
                  <a:cubicBezTo>
                    <a:pt x="109" y="71"/>
                    <a:pt x="123" y="89"/>
                    <a:pt x="136" y="107"/>
                  </a:cubicBezTo>
                  <a:cubicBezTo>
                    <a:pt x="149" y="125"/>
                    <a:pt x="160" y="144"/>
                    <a:pt x="173" y="163"/>
                  </a:cubicBezTo>
                  <a:cubicBezTo>
                    <a:pt x="182" y="175"/>
                    <a:pt x="191" y="186"/>
                    <a:pt x="202" y="197"/>
                  </a:cubicBezTo>
                  <a:cubicBezTo>
                    <a:pt x="212" y="207"/>
                    <a:pt x="224" y="216"/>
                    <a:pt x="237" y="224"/>
                  </a:cubicBezTo>
                  <a:cubicBezTo>
                    <a:pt x="249" y="232"/>
                    <a:pt x="260" y="240"/>
                    <a:pt x="272" y="247"/>
                  </a:cubicBezTo>
                  <a:cubicBezTo>
                    <a:pt x="283" y="253"/>
                    <a:pt x="295" y="258"/>
                    <a:pt x="308" y="258"/>
                  </a:cubicBezTo>
                  <a:cubicBezTo>
                    <a:pt x="310" y="258"/>
                    <a:pt x="311" y="256"/>
                    <a:pt x="309" y="255"/>
                  </a:cubicBezTo>
                  <a:cubicBezTo>
                    <a:pt x="294" y="240"/>
                    <a:pt x="275" y="229"/>
                    <a:pt x="258" y="217"/>
                  </a:cubicBezTo>
                  <a:cubicBezTo>
                    <a:pt x="239" y="204"/>
                    <a:pt x="224" y="187"/>
                    <a:pt x="208" y="170"/>
                  </a:cubicBezTo>
                  <a:cubicBezTo>
                    <a:pt x="178" y="136"/>
                    <a:pt x="151" y="100"/>
                    <a:pt x="118" y="69"/>
                  </a:cubicBezTo>
                  <a:cubicBezTo>
                    <a:pt x="116" y="68"/>
                    <a:pt x="113" y="71"/>
                    <a:pt x="115" y="72"/>
                  </a:cubicBezTo>
                  <a:cubicBezTo>
                    <a:pt x="148" y="103"/>
                    <a:pt x="176" y="139"/>
                    <a:pt x="205" y="173"/>
                  </a:cubicBezTo>
                  <a:cubicBezTo>
                    <a:pt x="220" y="189"/>
                    <a:pt x="235" y="205"/>
                    <a:pt x="253" y="218"/>
                  </a:cubicBezTo>
                  <a:cubicBezTo>
                    <a:pt x="271" y="231"/>
                    <a:pt x="290" y="242"/>
                    <a:pt x="307" y="258"/>
                  </a:cubicBezTo>
                  <a:cubicBezTo>
                    <a:pt x="307" y="256"/>
                    <a:pt x="308" y="255"/>
                    <a:pt x="308" y="254"/>
                  </a:cubicBezTo>
                  <a:cubicBezTo>
                    <a:pt x="289" y="254"/>
                    <a:pt x="271" y="242"/>
                    <a:pt x="256" y="232"/>
                  </a:cubicBezTo>
                  <a:cubicBezTo>
                    <a:pt x="239" y="221"/>
                    <a:pt x="221" y="210"/>
                    <a:pt x="206" y="196"/>
                  </a:cubicBezTo>
                  <a:cubicBezTo>
                    <a:pt x="174" y="165"/>
                    <a:pt x="155" y="125"/>
                    <a:pt x="129" y="90"/>
                  </a:cubicBezTo>
                  <a:cubicBezTo>
                    <a:pt x="110" y="66"/>
                    <a:pt x="88" y="45"/>
                    <a:pt x="64" y="28"/>
                  </a:cubicBezTo>
                  <a:cubicBezTo>
                    <a:pt x="54" y="20"/>
                    <a:pt x="44" y="14"/>
                    <a:pt x="33" y="8"/>
                  </a:cubicBezTo>
                  <a:cubicBezTo>
                    <a:pt x="24" y="4"/>
                    <a:pt x="12" y="0"/>
                    <a:pt x="2" y="4"/>
                  </a:cubicBezTo>
                  <a:cubicBezTo>
                    <a:pt x="0" y="5"/>
                    <a:pt x="0" y="7"/>
                    <a:pt x="2" y="8"/>
                  </a:cubicBezTo>
                  <a:cubicBezTo>
                    <a:pt x="48" y="21"/>
                    <a:pt x="90" y="46"/>
                    <a:pt x="126" y="77"/>
                  </a:cubicBezTo>
                  <a:cubicBezTo>
                    <a:pt x="143" y="92"/>
                    <a:pt x="159" y="109"/>
                    <a:pt x="172" y="127"/>
                  </a:cubicBezTo>
                  <a:cubicBezTo>
                    <a:pt x="185" y="143"/>
                    <a:pt x="197" y="161"/>
                    <a:pt x="210" y="178"/>
                  </a:cubicBezTo>
                  <a:cubicBezTo>
                    <a:pt x="228" y="204"/>
                    <a:pt x="249" y="228"/>
                    <a:pt x="275" y="246"/>
                  </a:cubicBezTo>
                  <a:cubicBezTo>
                    <a:pt x="277" y="247"/>
                    <a:pt x="279" y="244"/>
                    <a:pt x="277" y="24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2" name="Freeform 1747"/>
            <p:cNvSpPr/>
            <p:nvPr/>
          </p:nvSpPr>
          <p:spPr bwMode="auto">
            <a:xfrm>
              <a:off x="2872" y="2755"/>
              <a:ext cx="178" cy="178"/>
            </a:xfrm>
            <a:custGeom>
              <a:avLst/>
              <a:gdLst>
                <a:gd name="T0" fmla="*/ 30 w 146"/>
                <a:gd name="T1" fmla="*/ 27 h 146"/>
                <a:gd name="T2" fmla="*/ 11 w 146"/>
                <a:gd name="T3" fmla="*/ 108 h 146"/>
                <a:gd name="T4" fmla="*/ 41 w 146"/>
                <a:gd name="T5" fmla="*/ 138 h 146"/>
                <a:gd name="T6" fmla="*/ 99 w 146"/>
                <a:gd name="T7" fmla="*/ 130 h 146"/>
                <a:gd name="T8" fmla="*/ 121 w 146"/>
                <a:gd name="T9" fmla="*/ 111 h 146"/>
                <a:gd name="T10" fmla="*/ 145 w 146"/>
                <a:gd name="T11" fmla="*/ 94 h 146"/>
                <a:gd name="T12" fmla="*/ 142 w 146"/>
                <a:gd name="T13" fmla="*/ 92 h 146"/>
                <a:gd name="T14" fmla="*/ 78 w 146"/>
                <a:gd name="T15" fmla="*/ 118 h 146"/>
                <a:gd name="T16" fmla="*/ 39 w 146"/>
                <a:gd name="T17" fmla="*/ 105 h 146"/>
                <a:gd name="T18" fmla="*/ 18 w 146"/>
                <a:gd name="T19" fmla="*/ 59 h 146"/>
                <a:gd name="T20" fmla="*/ 19 w 146"/>
                <a:gd name="T21" fmla="*/ 30 h 146"/>
                <a:gd name="T22" fmla="*/ 29 w 146"/>
                <a:gd name="T23" fmla="*/ 4 h 146"/>
                <a:gd name="T24" fmla="*/ 25 w 146"/>
                <a:gd name="T25" fmla="*/ 3 h 146"/>
                <a:gd name="T26" fmla="*/ 25 w 146"/>
                <a:gd name="T27" fmla="*/ 49 h 146"/>
                <a:gd name="T28" fmla="*/ 32 w 146"/>
                <a:gd name="T29" fmla="*/ 91 h 146"/>
                <a:gd name="T30" fmla="*/ 101 w 146"/>
                <a:gd name="T31" fmla="*/ 116 h 146"/>
                <a:gd name="T32" fmla="*/ 99 w 146"/>
                <a:gd name="T33" fmla="*/ 112 h 146"/>
                <a:gd name="T34" fmla="*/ 34 w 146"/>
                <a:gd name="T35" fmla="*/ 87 h 146"/>
                <a:gd name="T36" fmla="*/ 29 w 146"/>
                <a:gd name="T37" fmla="*/ 2 h 146"/>
                <a:gd name="T38" fmla="*/ 26 w 146"/>
                <a:gd name="T39" fmla="*/ 1 h 146"/>
                <a:gd name="T40" fmla="*/ 16 w 146"/>
                <a:gd name="T41" fmla="*/ 21 h 146"/>
                <a:gd name="T42" fmla="*/ 14 w 146"/>
                <a:gd name="T43" fmla="*/ 48 h 146"/>
                <a:gd name="T44" fmla="*/ 26 w 146"/>
                <a:gd name="T45" fmla="*/ 96 h 146"/>
                <a:gd name="T46" fmla="*/ 101 w 146"/>
                <a:gd name="T47" fmla="*/ 123 h 146"/>
                <a:gd name="T48" fmla="*/ 146 w 146"/>
                <a:gd name="T49" fmla="*/ 92 h 146"/>
                <a:gd name="T50" fmla="*/ 144 w 146"/>
                <a:gd name="T51" fmla="*/ 90 h 146"/>
                <a:gd name="T52" fmla="*/ 124 w 146"/>
                <a:gd name="T53" fmla="*/ 102 h 146"/>
                <a:gd name="T54" fmla="*/ 106 w 146"/>
                <a:gd name="T55" fmla="*/ 121 h 146"/>
                <a:gd name="T56" fmla="*/ 77 w 146"/>
                <a:gd name="T57" fmla="*/ 136 h 146"/>
                <a:gd name="T58" fmla="*/ 44 w 146"/>
                <a:gd name="T59" fmla="*/ 135 h 146"/>
                <a:gd name="T60" fmla="*/ 13 w 146"/>
                <a:gd name="T61" fmla="*/ 103 h 146"/>
                <a:gd name="T62" fmla="*/ 16 w 146"/>
                <a:gd name="T63" fmla="*/ 59 h 146"/>
                <a:gd name="T64" fmla="*/ 33 w 146"/>
                <a:gd name="T65" fmla="*/ 30 h 146"/>
                <a:gd name="T66" fmla="*/ 30 w 146"/>
                <a:gd name="T67" fmla="*/ 27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6" h="146">
                  <a:moveTo>
                    <a:pt x="30" y="27"/>
                  </a:moveTo>
                  <a:cubicBezTo>
                    <a:pt x="11" y="48"/>
                    <a:pt x="0" y="80"/>
                    <a:pt x="11" y="108"/>
                  </a:cubicBezTo>
                  <a:cubicBezTo>
                    <a:pt x="16" y="122"/>
                    <a:pt x="27" y="132"/>
                    <a:pt x="41" y="138"/>
                  </a:cubicBezTo>
                  <a:cubicBezTo>
                    <a:pt x="61" y="146"/>
                    <a:pt x="81" y="141"/>
                    <a:pt x="99" y="130"/>
                  </a:cubicBezTo>
                  <a:cubicBezTo>
                    <a:pt x="108" y="125"/>
                    <a:pt x="114" y="118"/>
                    <a:pt x="121" y="111"/>
                  </a:cubicBezTo>
                  <a:cubicBezTo>
                    <a:pt x="128" y="104"/>
                    <a:pt x="135" y="96"/>
                    <a:pt x="145" y="94"/>
                  </a:cubicBezTo>
                  <a:cubicBezTo>
                    <a:pt x="144" y="93"/>
                    <a:pt x="143" y="92"/>
                    <a:pt x="142" y="92"/>
                  </a:cubicBezTo>
                  <a:cubicBezTo>
                    <a:pt x="141" y="122"/>
                    <a:pt x="99" y="121"/>
                    <a:pt x="78" y="118"/>
                  </a:cubicBezTo>
                  <a:cubicBezTo>
                    <a:pt x="64" y="116"/>
                    <a:pt x="50" y="113"/>
                    <a:pt x="39" y="105"/>
                  </a:cubicBezTo>
                  <a:cubicBezTo>
                    <a:pt x="25" y="94"/>
                    <a:pt x="20" y="76"/>
                    <a:pt x="18" y="59"/>
                  </a:cubicBezTo>
                  <a:cubicBezTo>
                    <a:pt x="17" y="49"/>
                    <a:pt x="17" y="39"/>
                    <a:pt x="19" y="30"/>
                  </a:cubicBezTo>
                  <a:cubicBezTo>
                    <a:pt x="20" y="21"/>
                    <a:pt x="22" y="10"/>
                    <a:pt x="29" y="4"/>
                  </a:cubicBezTo>
                  <a:cubicBezTo>
                    <a:pt x="28" y="3"/>
                    <a:pt x="27" y="3"/>
                    <a:pt x="25" y="3"/>
                  </a:cubicBezTo>
                  <a:cubicBezTo>
                    <a:pt x="30" y="18"/>
                    <a:pt x="26" y="34"/>
                    <a:pt x="25" y="49"/>
                  </a:cubicBezTo>
                  <a:cubicBezTo>
                    <a:pt x="23" y="64"/>
                    <a:pt x="24" y="79"/>
                    <a:pt x="32" y="91"/>
                  </a:cubicBezTo>
                  <a:cubicBezTo>
                    <a:pt x="46" y="113"/>
                    <a:pt x="76" y="126"/>
                    <a:pt x="101" y="116"/>
                  </a:cubicBezTo>
                  <a:cubicBezTo>
                    <a:pt x="103" y="115"/>
                    <a:pt x="102" y="111"/>
                    <a:pt x="99" y="112"/>
                  </a:cubicBezTo>
                  <a:cubicBezTo>
                    <a:pt x="76" y="122"/>
                    <a:pt x="46" y="108"/>
                    <a:pt x="34" y="87"/>
                  </a:cubicBezTo>
                  <a:cubicBezTo>
                    <a:pt x="19" y="60"/>
                    <a:pt x="37" y="29"/>
                    <a:pt x="29" y="2"/>
                  </a:cubicBezTo>
                  <a:cubicBezTo>
                    <a:pt x="29" y="0"/>
                    <a:pt x="27" y="0"/>
                    <a:pt x="26" y="1"/>
                  </a:cubicBezTo>
                  <a:cubicBezTo>
                    <a:pt x="20" y="6"/>
                    <a:pt x="18" y="14"/>
                    <a:pt x="16" y="21"/>
                  </a:cubicBezTo>
                  <a:cubicBezTo>
                    <a:pt x="14" y="30"/>
                    <a:pt x="14" y="39"/>
                    <a:pt x="14" y="48"/>
                  </a:cubicBezTo>
                  <a:cubicBezTo>
                    <a:pt x="14" y="65"/>
                    <a:pt x="16" y="82"/>
                    <a:pt x="26" y="96"/>
                  </a:cubicBezTo>
                  <a:cubicBezTo>
                    <a:pt x="41" y="119"/>
                    <a:pt x="74" y="124"/>
                    <a:pt x="101" y="123"/>
                  </a:cubicBezTo>
                  <a:cubicBezTo>
                    <a:pt x="121" y="123"/>
                    <a:pt x="145" y="116"/>
                    <a:pt x="146" y="92"/>
                  </a:cubicBezTo>
                  <a:cubicBezTo>
                    <a:pt x="146" y="90"/>
                    <a:pt x="145" y="90"/>
                    <a:pt x="144" y="90"/>
                  </a:cubicBezTo>
                  <a:cubicBezTo>
                    <a:pt x="136" y="91"/>
                    <a:pt x="130" y="97"/>
                    <a:pt x="124" y="102"/>
                  </a:cubicBezTo>
                  <a:cubicBezTo>
                    <a:pt x="118" y="108"/>
                    <a:pt x="112" y="115"/>
                    <a:pt x="106" y="121"/>
                  </a:cubicBezTo>
                  <a:cubicBezTo>
                    <a:pt x="98" y="128"/>
                    <a:pt x="87" y="133"/>
                    <a:pt x="77" y="136"/>
                  </a:cubicBezTo>
                  <a:cubicBezTo>
                    <a:pt x="66" y="139"/>
                    <a:pt x="55" y="139"/>
                    <a:pt x="44" y="135"/>
                  </a:cubicBezTo>
                  <a:cubicBezTo>
                    <a:pt x="30" y="129"/>
                    <a:pt x="18" y="118"/>
                    <a:pt x="13" y="103"/>
                  </a:cubicBezTo>
                  <a:cubicBezTo>
                    <a:pt x="9" y="88"/>
                    <a:pt x="11" y="73"/>
                    <a:pt x="16" y="59"/>
                  </a:cubicBezTo>
                  <a:cubicBezTo>
                    <a:pt x="19" y="48"/>
                    <a:pt x="25" y="38"/>
                    <a:pt x="33" y="30"/>
                  </a:cubicBezTo>
                  <a:cubicBezTo>
                    <a:pt x="35" y="28"/>
                    <a:pt x="32" y="25"/>
                    <a:pt x="30" y="2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3" name="Freeform 1748"/>
            <p:cNvSpPr/>
            <p:nvPr/>
          </p:nvSpPr>
          <p:spPr bwMode="auto">
            <a:xfrm>
              <a:off x="3210" y="1892"/>
              <a:ext cx="482" cy="89"/>
            </a:xfrm>
            <a:custGeom>
              <a:avLst/>
              <a:gdLst>
                <a:gd name="T0" fmla="*/ 395 w 396"/>
                <a:gd name="T1" fmla="*/ 69 h 73"/>
                <a:gd name="T2" fmla="*/ 372 w 396"/>
                <a:gd name="T3" fmla="*/ 29 h 73"/>
                <a:gd name="T4" fmla="*/ 333 w 396"/>
                <a:gd name="T5" fmla="*/ 8 h 73"/>
                <a:gd name="T6" fmla="*/ 240 w 396"/>
                <a:gd name="T7" fmla="*/ 9 h 73"/>
                <a:gd name="T8" fmla="*/ 196 w 396"/>
                <a:gd name="T9" fmla="*/ 24 h 73"/>
                <a:gd name="T10" fmla="*/ 133 w 396"/>
                <a:gd name="T11" fmla="*/ 43 h 73"/>
                <a:gd name="T12" fmla="*/ 3 w 396"/>
                <a:gd name="T13" fmla="*/ 61 h 73"/>
                <a:gd name="T14" fmla="*/ 3 w 396"/>
                <a:gd name="T15" fmla="*/ 65 h 73"/>
                <a:gd name="T16" fmla="*/ 146 w 396"/>
                <a:gd name="T17" fmla="*/ 44 h 73"/>
                <a:gd name="T18" fmla="*/ 215 w 396"/>
                <a:gd name="T19" fmla="*/ 22 h 73"/>
                <a:gd name="T20" fmla="*/ 259 w 396"/>
                <a:gd name="T21" fmla="*/ 10 h 73"/>
                <a:gd name="T22" fmla="*/ 339 w 396"/>
                <a:gd name="T23" fmla="*/ 14 h 73"/>
                <a:gd name="T24" fmla="*/ 391 w 396"/>
                <a:gd name="T25" fmla="*/ 71 h 73"/>
                <a:gd name="T26" fmla="*/ 395 w 396"/>
                <a:gd name="T27" fmla="*/ 6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6" h="73">
                  <a:moveTo>
                    <a:pt x="395" y="69"/>
                  </a:moveTo>
                  <a:cubicBezTo>
                    <a:pt x="391" y="54"/>
                    <a:pt x="384" y="40"/>
                    <a:pt x="372" y="29"/>
                  </a:cubicBezTo>
                  <a:cubicBezTo>
                    <a:pt x="361" y="19"/>
                    <a:pt x="348" y="12"/>
                    <a:pt x="333" y="8"/>
                  </a:cubicBezTo>
                  <a:cubicBezTo>
                    <a:pt x="303" y="0"/>
                    <a:pt x="270" y="2"/>
                    <a:pt x="240" y="9"/>
                  </a:cubicBezTo>
                  <a:cubicBezTo>
                    <a:pt x="225" y="13"/>
                    <a:pt x="210" y="19"/>
                    <a:pt x="196" y="24"/>
                  </a:cubicBezTo>
                  <a:cubicBezTo>
                    <a:pt x="175" y="32"/>
                    <a:pt x="154" y="38"/>
                    <a:pt x="133" y="43"/>
                  </a:cubicBezTo>
                  <a:cubicBezTo>
                    <a:pt x="91" y="54"/>
                    <a:pt x="47" y="61"/>
                    <a:pt x="3" y="61"/>
                  </a:cubicBezTo>
                  <a:cubicBezTo>
                    <a:pt x="0" y="61"/>
                    <a:pt x="1" y="65"/>
                    <a:pt x="3" y="65"/>
                  </a:cubicBezTo>
                  <a:cubicBezTo>
                    <a:pt x="51" y="65"/>
                    <a:pt x="99" y="57"/>
                    <a:pt x="146" y="44"/>
                  </a:cubicBezTo>
                  <a:cubicBezTo>
                    <a:pt x="169" y="38"/>
                    <a:pt x="192" y="30"/>
                    <a:pt x="215" y="22"/>
                  </a:cubicBezTo>
                  <a:cubicBezTo>
                    <a:pt x="229" y="16"/>
                    <a:pt x="244" y="12"/>
                    <a:pt x="259" y="10"/>
                  </a:cubicBezTo>
                  <a:cubicBezTo>
                    <a:pt x="285" y="5"/>
                    <a:pt x="313" y="6"/>
                    <a:pt x="339" y="14"/>
                  </a:cubicBezTo>
                  <a:cubicBezTo>
                    <a:pt x="365" y="23"/>
                    <a:pt x="385" y="43"/>
                    <a:pt x="391" y="71"/>
                  </a:cubicBezTo>
                  <a:cubicBezTo>
                    <a:pt x="392" y="73"/>
                    <a:pt x="396" y="72"/>
                    <a:pt x="395" y="6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4" name="Freeform 1749"/>
            <p:cNvSpPr/>
            <p:nvPr/>
          </p:nvSpPr>
          <p:spPr bwMode="auto">
            <a:xfrm>
              <a:off x="3035" y="1873"/>
              <a:ext cx="256" cy="182"/>
            </a:xfrm>
            <a:custGeom>
              <a:avLst/>
              <a:gdLst>
                <a:gd name="T0" fmla="*/ 191 w 210"/>
                <a:gd name="T1" fmla="*/ 112 h 149"/>
                <a:gd name="T2" fmla="*/ 67 w 210"/>
                <a:gd name="T3" fmla="*/ 29 h 149"/>
                <a:gd name="T4" fmla="*/ 22 w 210"/>
                <a:gd name="T5" fmla="*/ 5 h 149"/>
                <a:gd name="T6" fmla="*/ 5 w 210"/>
                <a:gd name="T7" fmla="*/ 3 h 149"/>
                <a:gd name="T8" fmla="*/ 5 w 210"/>
                <a:gd name="T9" fmla="*/ 15 h 149"/>
                <a:gd name="T10" fmla="*/ 20 w 210"/>
                <a:gd name="T11" fmla="*/ 29 h 149"/>
                <a:gd name="T12" fmla="*/ 29 w 210"/>
                <a:gd name="T13" fmla="*/ 39 h 149"/>
                <a:gd name="T14" fmla="*/ 40 w 210"/>
                <a:gd name="T15" fmla="*/ 54 h 149"/>
                <a:gd name="T16" fmla="*/ 86 w 210"/>
                <a:gd name="T17" fmla="*/ 103 h 149"/>
                <a:gd name="T18" fmla="*/ 136 w 210"/>
                <a:gd name="T19" fmla="*/ 134 h 149"/>
                <a:gd name="T20" fmla="*/ 192 w 210"/>
                <a:gd name="T21" fmla="*/ 149 h 149"/>
                <a:gd name="T22" fmla="*/ 199 w 210"/>
                <a:gd name="T23" fmla="*/ 148 h 149"/>
                <a:gd name="T24" fmla="*/ 201 w 210"/>
                <a:gd name="T25" fmla="*/ 145 h 149"/>
                <a:gd name="T26" fmla="*/ 160 w 210"/>
                <a:gd name="T27" fmla="*/ 113 h 149"/>
                <a:gd name="T28" fmla="*/ 113 w 210"/>
                <a:gd name="T29" fmla="*/ 87 h 149"/>
                <a:gd name="T30" fmla="*/ 12 w 210"/>
                <a:gd name="T31" fmla="*/ 10 h 149"/>
                <a:gd name="T32" fmla="*/ 9 w 210"/>
                <a:gd name="T33" fmla="*/ 11 h 149"/>
                <a:gd name="T34" fmla="*/ 22 w 210"/>
                <a:gd name="T35" fmla="*/ 35 h 149"/>
                <a:gd name="T36" fmla="*/ 59 w 210"/>
                <a:gd name="T37" fmla="*/ 58 h 149"/>
                <a:gd name="T38" fmla="*/ 89 w 210"/>
                <a:gd name="T39" fmla="*/ 74 h 149"/>
                <a:gd name="T40" fmla="*/ 159 w 210"/>
                <a:gd name="T41" fmla="*/ 105 h 149"/>
                <a:gd name="T42" fmla="*/ 207 w 210"/>
                <a:gd name="T43" fmla="*/ 127 h 149"/>
                <a:gd name="T44" fmla="*/ 207 w 210"/>
                <a:gd name="T45" fmla="*/ 124 h 149"/>
                <a:gd name="T46" fmla="*/ 161 w 210"/>
                <a:gd name="T47" fmla="*/ 114 h 149"/>
                <a:gd name="T48" fmla="*/ 117 w 210"/>
                <a:gd name="T49" fmla="*/ 93 h 149"/>
                <a:gd name="T50" fmla="*/ 76 w 210"/>
                <a:gd name="T51" fmla="*/ 74 h 149"/>
                <a:gd name="T52" fmla="*/ 39 w 210"/>
                <a:gd name="T53" fmla="*/ 44 h 149"/>
                <a:gd name="T54" fmla="*/ 37 w 210"/>
                <a:gd name="T55" fmla="*/ 47 h 149"/>
                <a:gd name="T56" fmla="*/ 125 w 210"/>
                <a:gd name="T57" fmla="*/ 86 h 149"/>
                <a:gd name="T58" fmla="*/ 126 w 210"/>
                <a:gd name="T59" fmla="*/ 82 h 149"/>
                <a:gd name="T60" fmla="*/ 38 w 210"/>
                <a:gd name="T61" fmla="*/ 43 h 149"/>
                <a:gd name="T62" fmla="*/ 36 w 210"/>
                <a:gd name="T63" fmla="*/ 46 h 149"/>
                <a:gd name="T64" fmla="*/ 71 w 210"/>
                <a:gd name="T65" fmla="*/ 76 h 149"/>
                <a:gd name="T66" fmla="*/ 115 w 210"/>
                <a:gd name="T67" fmla="*/ 96 h 149"/>
                <a:gd name="T68" fmla="*/ 162 w 210"/>
                <a:gd name="T69" fmla="*/ 119 h 149"/>
                <a:gd name="T70" fmla="*/ 209 w 210"/>
                <a:gd name="T71" fmla="*/ 128 h 149"/>
                <a:gd name="T72" fmla="*/ 209 w 210"/>
                <a:gd name="T73" fmla="*/ 124 h 149"/>
                <a:gd name="T74" fmla="*/ 138 w 210"/>
                <a:gd name="T75" fmla="*/ 92 h 149"/>
                <a:gd name="T76" fmla="*/ 84 w 210"/>
                <a:gd name="T77" fmla="*/ 66 h 149"/>
                <a:gd name="T78" fmla="*/ 48 w 210"/>
                <a:gd name="T79" fmla="*/ 48 h 149"/>
                <a:gd name="T80" fmla="*/ 16 w 210"/>
                <a:gd name="T81" fmla="*/ 23 h 149"/>
                <a:gd name="T82" fmla="*/ 13 w 210"/>
                <a:gd name="T83" fmla="*/ 12 h 149"/>
                <a:gd name="T84" fmla="*/ 10 w 210"/>
                <a:gd name="T85" fmla="*/ 14 h 149"/>
                <a:gd name="T86" fmla="*/ 110 w 210"/>
                <a:gd name="T87" fmla="*/ 90 h 149"/>
                <a:gd name="T88" fmla="*/ 156 w 210"/>
                <a:gd name="T89" fmla="*/ 116 h 149"/>
                <a:gd name="T90" fmla="*/ 198 w 210"/>
                <a:gd name="T91" fmla="*/ 147 h 149"/>
                <a:gd name="T92" fmla="*/ 199 w 210"/>
                <a:gd name="T93" fmla="*/ 144 h 149"/>
                <a:gd name="T94" fmla="*/ 141 w 210"/>
                <a:gd name="T95" fmla="*/ 132 h 149"/>
                <a:gd name="T96" fmla="*/ 90 w 210"/>
                <a:gd name="T97" fmla="*/ 101 h 149"/>
                <a:gd name="T98" fmla="*/ 43 w 210"/>
                <a:gd name="T99" fmla="*/ 51 h 149"/>
                <a:gd name="T100" fmla="*/ 23 w 210"/>
                <a:gd name="T101" fmla="*/ 26 h 149"/>
                <a:gd name="T102" fmla="*/ 8 w 210"/>
                <a:gd name="T103" fmla="*/ 12 h 149"/>
                <a:gd name="T104" fmla="*/ 7 w 210"/>
                <a:gd name="T105" fmla="*/ 6 h 149"/>
                <a:gd name="T106" fmla="*/ 14 w 210"/>
                <a:gd name="T107" fmla="*/ 7 h 149"/>
                <a:gd name="T108" fmla="*/ 32 w 210"/>
                <a:gd name="T109" fmla="*/ 13 h 149"/>
                <a:gd name="T110" fmla="*/ 78 w 210"/>
                <a:gd name="T111" fmla="*/ 40 h 149"/>
                <a:gd name="T112" fmla="*/ 189 w 210"/>
                <a:gd name="T113" fmla="*/ 116 h 149"/>
                <a:gd name="T114" fmla="*/ 191 w 210"/>
                <a:gd name="T115" fmla="*/ 11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10" h="149">
                  <a:moveTo>
                    <a:pt x="191" y="112"/>
                  </a:moveTo>
                  <a:cubicBezTo>
                    <a:pt x="148" y="88"/>
                    <a:pt x="110" y="55"/>
                    <a:pt x="67" y="29"/>
                  </a:cubicBezTo>
                  <a:cubicBezTo>
                    <a:pt x="53" y="20"/>
                    <a:pt x="38" y="11"/>
                    <a:pt x="22" y="5"/>
                  </a:cubicBezTo>
                  <a:cubicBezTo>
                    <a:pt x="17" y="3"/>
                    <a:pt x="10" y="0"/>
                    <a:pt x="5" y="3"/>
                  </a:cubicBezTo>
                  <a:cubicBezTo>
                    <a:pt x="0" y="5"/>
                    <a:pt x="2" y="11"/>
                    <a:pt x="5" y="15"/>
                  </a:cubicBezTo>
                  <a:cubicBezTo>
                    <a:pt x="9" y="20"/>
                    <a:pt x="15" y="24"/>
                    <a:pt x="20" y="29"/>
                  </a:cubicBezTo>
                  <a:cubicBezTo>
                    <a:pt x="23" y="32"/>
                    <a:pt x="26" y="36"/>
                    <a:pt x="29" y="39"/>
                  </a:cubicBezTo>
                  <a:cubicBezTo>
                    <a:pt x="33" y="44"/>
                    <a:pt x="37" y="49"/>
                    <a:pt x="40" y="54"/>
                  </a:cubicBezTo>
                  <a:cubicBezTo>
                    <a:pt x="54" y="71"/>
                    <a:pt x="68" y="89"/>
                    <a:pt x="86" y="103"/>
                  </a:cubicBezTo>
                  <a:cubicBezTo>
                    <a:pt x="101" y="116"/>
                    <a:pt x="118" y="126"/>
                    <a:pt x="136" y="134"/>
                  </a:cubicBezTo>
                  <a:cubicBezTo>
                    <a:pt x="153" y="142"/>
                    <a:pt x="173" y="149"/>
                    <a:pt x="192" y="149"/>
                  </a:cubicBezTo>
                  <a:cubicBezTo>
                    <a:pt x="195" y="149"/>
                    <a:pt x="197" y="148"/>
                    <a:pt x="199" y="148"/>
                  </a:cubicBezTo>
                  <a:cubicBezTo>
                    <a:pt x="201" y="148"/>
                    <a:pt x="202" y="146"/>
                    <a:pt x="201" y="145"/>
                  </a:cubicBezTo>
                  <a:cubicBezTo>
                    <a:pt x="190" y="131"/>
                    <a:pt x="175" y="122"/>
                    <a:pt x="160" y="113"/>
                  </a:cubicBezTo>
                  <a:cubicBezTo>
                    <a:pt x="144" y="104"/>
                    <a:pt x="128" y="97"/>
                    <a:pt x="113" y="87"/>
                  </a:cubicBezTo>
                  <a:cubicBezTo>
                    <a:pt x="77" y="64"/>
                    <a:pt x="49" y="31"/>
                    <a:pt x="12" y="10"/>
                  </a:cubicBezTo>
                  <a:cubicBezTo>
                    <a:pt x="11" y="9"/>
                    <a:pt x="9" y="10"/>
                    <a:pt x="9" y="11"/>
                  </a:cubicBezTo>
                  <a:cubicBezTo>
                    <a:pt x="6" y="21"/>
                    <a:pt x="16" y="30"/>
                    <a:pt x="22" y="35"/>
                  </a:cubicBezTo>
                  <a:cubicBezTo>
                    <a:pt x="33" y="44"/>
                    <a:pt x="46" y="52"/>
                    <a:pt x="59" y="58"/>
                  </a:cubicBezTo>
                  <a:cubicBezTo>
                    <a:pt x="69" y="64"/>
                    <a:pt x="79" y="68"/>
                    <a:pt x="89" y="74"/>
                  </a:cubicBezTo>
                  <a:cubicBezTo>
                    <a:pt x="112" y="86"/>
                    <a:pt x="135" y="95"/>
                    <a:pt x="159" y="105"/>
                  </a:cubicBezTo>
                  <a:cubicBezTo>
                    <a:pt x="175" y="112"/>
                    <a:pt x="191" y="119"/>
                    <a:pt x="207" y="127"/>
                  </a:cubicBezTo>
                  <a:cubicBezTo>
                    <a:pt x="207" y="126"/>
                    <a:pt x="207" y="125"/>
                    <a:pt x="207" y="124"/>
                  </a:cubicBezTo>
                  <a:cubicBezTo>
                    <a:pt x="192" y="127"/>
                    <a:pt x="175" y="120"/>
                    <a:pt x="161" y="114"/>
                  </a:cubicBezTo>
                  <a:cubicBezTo>
                    <a:pt x="146" y="107"/>
                    <a:pt x="132" y="100"/>
                    <a:pt x="117" y="93"/>
                  </a:cubicBezTo>
                  <a:cubicBezTo>
                    <a:pt x="104" y="86"/>
                    <a:pt x="89" y="81"/>
                    <a:pt x="76" y="74"/>
                  </a:cubicBezTo>
                  <a:cubicBezTo>
                    <a:pt x="62" y="66"/>
                    <a:pt x="47" y="58"/>
                    <a:pt x="39" y="44"/>
                  </a:cubicBezTo>
                  <a:cubicBezTo>
                    <a:pt x="38" y="45"/>
                    <a:pt x="38" y="46"/>
                    <a:pt x="37" y="47"/>
                  </a:cubicBezTo>
                  <a:cubicBezTo>
                    <a:pt x="68" y="54"/>
                    <a:pt x="96" y="72"/>
                    <a:pt x="125" y="86"/>
                  </a:cubicBezTo>
                  <a:cubicBezTo>
                    <a:pt x="127" y="87"/>
                    <a:pt x="129" y="83"/>
                    <a:pt x="126" y="82"/>
                  </a:cubicBezTo>
                  <a:cubicBezTo>
                    <a:pt x="97" y="68"/>
                    <a:pt x="70" y="50"/>
                    <a:pt x="38" y="43"/>
                  </a:cubicBezTo>
                  <a:cubicBezTo>
                    <a:pt x="36" y="42"/>
                    <a:pt x="35" y="44"/>
                    <a:pt x="36" y="46"/>
                  </a:cubicBezTo>
                  <a:cubicBezTo>
                    <a:pt x="43" y="59"/>
                    <a:pt x="58" y="68"/>
                    <a:pt x="71" y="76"/>
                  </a:cubicBezTo>
                  <a:cubicBezTo>
                    <a:pt x="85" y="83"/>
                    <a:pt x="101" y="89"/>
                    <a:pt x="115" y="96"/>
                  </a:cubicBezTo>
                  <a:cubicBezTo>
                    <a:pt x="131" y="104"/>
                    <a:pt x="146" y="112"/>
                    <a:pt x="162" y="119"/>
                  </a:cubicBezTo>
                  <a:cubicBezTo>
                    <a:pt x="176" y="125"/>
                    <a:pt x="193" y="131"/>
                    <a:pt x="209" y="128"/>
                  </a:cubicBezTo>
                  <a:cubicBezTo>
                    <a:pt x="210" y="127"/>
                    <a:pt x="210" y="125"/>
                    <a:pt x="209" y="124"/>
                  </a:cubicBezTo>
                  <a:cubicBezTo>
                    <a:pt x="186" y="112"/>
                    <a:pt x="162" y="102"/>
                    <a:pt x="138" y="92"/>
                  </a:cubicBezTo>
                  <a:cubicBezTo>
                    <a:pt x="119" y="84"/>
                    <a:pt x="102" y="75"/>
                    <a:pt x="84" y="66"/>
                  </a:cubicBezTo>
                  <a:cubicBezTo>
                    <a:pt x="72" y="60"/>
                    <a:pt x="60" y="54"/>
                    <a:pt x="48" y="48"/>
                  </a:cubicBezTo>
                  <a:cubicBezTo>
                    <a:pt x="37" y="41"/>
                    <a:pt x="24" y="34"/>
                    <a:pt x="16" y="23"/>
                  </a:cubicBezTo>
                  <a:cubicBezTo>
                    <a:pt x="14" y="20"/>
                    <a:pt x="12" y="16"/>
                    <a:pt x="13" y="12"/>
                  </a:cubicBezTo>
                  <a:cubicBezTo>
                    <a:pt x="12" y="13"/>
                    <a:pt x="11" y="13"/>
                    <a:pt x="10" y="14"/>
                  </a:cubicBezTo>
                  <a:cubicBezTo>
                    <a:pt x="47" y="34"/>
                    <a:pt x="75" y="67"/>
                    <a:pt x="110" y="90"/>
                  </a:cubicBezTo>
                  <a:cubicBezTo>
                    <a:pt x="125" y="100"/>
                    <a:pt x="141" y="107"/>
                    <a:pt x="156" y="116"/>
                  </a:cubicBezTo>
                  <a:cubicBezTo>
                    <a:pt x="171" y="124"/>
                    <a:pt x="187" y="134"/>
                    <a:pt x="198" y="147"/>
                  </a:cubicBezTo>
                  <a:cubicBezTo>
                    <a:pt x="198" y="146"/>
                    <a:pt x="199" y="145"/>
                    <a:pt x="199" y="144"/>
                  </a:cubicBezTo>
                  <a:cubicBezTo>
                    <a:pt x="180" y="146"/>
                    <a:pt x="159" y="140"/>
                    <a:pt x="141" y="132"/>
                  </a:cubicBezTo>
                  <a:cubicBezTo>
                    <a:pt x="123" y="124"/>
                    <a:pt x="105" y="114"/>
                    <a:pt x="90" y="101"/>
                  </a:cubicBezTo>
                  <a:cubicBezTo>
                    <a:pt x="72" y="87"/>
                    <a:pt x="57" y="69"/>
                    <a:pt x="43" y="51"/>
                  </a:cubicBezTo>
                  <a:cubicBezTo>
                    <a:pt x="37" y="42"/>
                    <a:pt x="31" y="34"/>
                    <a:pt x="23" y="26"/>
                  </a:cubicBezTo>
                  <a:cubicBezTo>
                    <a:pt x="19" y="21"/>
                    <a:pt x="12" y="18"/>
                    <a:pt x="8" y="12"/>
                  </a:cubicBezTo>
                  <a:cubicBezTo>
                    <a:pt x="7" y="10"/>
                    <a:pt x="5" y="7"/>
                    <a:pt x="7" y="6"/>
                  </a:cubicBezTo>
                  <a:cubicBezTo>
                    <a:pt x="9" y="5"/>
                    <a:pt x="12" y="6"/>
                    <a:pt x="14" y="7"/>
                  </a:cubicBezTo>
                  <a:cubicBezTo>
                    <a:pt x="20" y="8"/>
                    <a:pt x="26" y="11"/>
                    <a:pt x="32" y="13"/>
                  </a:cubicBezTo>
                  <a:cubicBezTo>
                    <a:pt x="48" y="21"/>
                    <a:pt x="63" y="30"/>
                    <a:pt x="78" y="40"/>
                  </a:cubicBezTo>
                  <a:cubicBezTo>
                    <a:pt x="115" y="65"/>
                    <a:pt x="150" y="94"/>
                    <a:pt x="189" y="116"/>
                  </a:cubicBezTo>
                  <a:cubicBezTo>
                    <a:pt x="191" y="117"/>
                    <a:pt x="193" y="113"/>
                    <a:pt x="191" y="11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5" name="Freeform 1750"/>
            <p:cNvSpPr/>
            <p:nvPr/>
          </p:nvSpPr>
          <p:spPr bwMode="auto">
            <a:xfrm>
              <a:off x="3208" y="1883"/>
              <a:ext cx="538" cy="105"/>
            </a:xfrm>
            <a:custGeom>
              <a:avLst/>
              <a:gdLst>
                <a:gd name="T0" fmla="*/ 398 w 441"/>
                <a:gd name="T1" fmla="*/ 70 h 86"/>
                <a:gd name="T2" fmla="*/ 223 w 441"/>
                <a:gd name="T3" fmla="*/ 20 h 86"/>
                <a:gd name="T4" fmla="*/ 118 w 441"/>
                <a:gd name="T5" fmla="*/ 49 h 86"/>
                <a:gd name="T6" fmla="*/ 3 w 441"/>
                <a:gd name="T7" fmla="*/ 73 h 86"/>
                <a:gd name="T8" fmla="*/ 2 w 441"/>
                <a:gd name="T9" fmla="*/ 77 h 86"/>
                <a:gd name="T10" fmla="*/ 48 w 441"/>
                <a:gd name="T11" fmla="*/ 75 h 86"/>
                <a:gd name="T12" fmla="*/ 98 w 441"/>
                <a:gd name="T13" fmla="*/ 60 h 86"/>
                <a:gd name="T14" fmla="*/ 167 w 441"/>
                <a:gd name="T15" fmla="*/ 46 h 86"/>
                <a:gd name="T16" fmla="*/ 243 w 441"/>
                <a:gd name="T17" fmla="*/ 41 h 86"/>
                <a:gd name="T18" fmla="*/ 341 w 441"/>
                <a:gd name="T19" fmla="*/ 59 h 86"/>
                <a:gd name="T20" fmla="*/ 385 w 441"/>
                <a:gd name="T21" fmla="*/ 73 h 86"/>
                <a:gd name="T22" fmla="*/ 431 w 441"/>
                <a:gd name="T23" fmla="*/ 86 h 86"/>
                <a:gd name="T24" fmla="*/ 433 w 441"/>
                <a:gd name="T25" fmla="*/ 85 h 86"/>
                <a:gd name="T26" fmla="*/ 395 w 441"/>
                <a:gd name="T27" fmla="*/ 44 h 86"/>
                <a:gd name="T28" fmla="*/ 328 w 441"/>
                <a:gd name="T29" fmla="*/ 31 h 86"/>
                <a:gd name="T30" fmla="*/ 102 w 441"/>
                <a:gd name="T31" fmla="*/ 66 h 86"/>
                <a:gd name="T32" fmla="*/ 104 w 441"/>
                <a:gd name="T33" fmla="*/ 70 h 86"/>
                <a:gd name="T34" fmla="*/ 244 w 441"/>
                <a:gd name="T35" fmla="*/ 38 h 86"/>
                <a:gd name="T36" fmla="*/ 316 w 441"/>
                <a:gd name="T37" fmla="*/ 34 h 86"/>
                <a:gd name="T38" fmla="*/ 350 w 441"/>
                <a:gd name="T39" fmla="*/ 37 h 86"/>
                <a:gd name="T40" fmla="*/ 405 w 441"/>
                <a:gd name="T41" fmla="*/ 52 h 86"/>
                <a:gd name="T42" fmla="*/ 429 w 441"/>
                <a:gd name="T43" fmla="*/ 84 h 86"/>
                <a:gd name="T44" fmla="*/ 432 w 441"/>
                <a:gd name="T45" fmla="*/ 82 h 86"/>
                <a:gd name="T46" fmla="*/ 361 w 441"/>
                <a:gd name="T47" fmla="*/ 60 h 86"/>
                <a:gd name="T48" fmla="*/ 285 w 441"/>
                <a:gd name="T49" fmla="*/ 42 h 86"/>
                <a:gd name="T50" fmla="*/ 210 w 441"/>
                <a:gd name="T51" fmla="*/ 36 h 86"/>
                <a:gd name="T52" fmla="*/ 136 w 441"/>
                <a:gd name="T53" fmla="*/ 48 h 86"/>
                <a:gd name="T54" fmla="*/ 96 w 441"/>
                <a:gd name="T55" fmla="*/ 57 h 86"/>
                <a:gd name="T56" fmla="*/ 66 w 441"/>
                <a:gd name="T57" fmla="*/ 66 h 86"/>
                <a:gd name="T58" fmla="*/ 32 w 441"/>
                <a:gd name="T59" fmla="*/ 74 h 86"/>
                <a:gd name="T60" fmla="*/ 4 w 441"/>
                <a:gd name="T61" fmla="*/ 73 h 86"/>
                <a:gd name="T62" fmla="*/ 3 w 441"/>
                <a:gd name="T63" fmla="*/ 77 h 86"/>
                <a:gd name="T64" fmla="*/ 150 w 441"/>
                <a:gd name="T65" fmla="*/ 45 h 86"/>
                <a:gd name="T66" fmla="*/ 269 w 441"/>
                <a:gd name="T67" fmla="*/ 16 h 86"/>
                <a:gd name="T68" fmla="*/ 342 w 441"/>
                <a:gd name="T69" fmla="*/ 22 h 86"/>
                <a:gd name="T70" fmla="*/ 394 w 441"/>
                <a:gd name="T71" fmla="*/ 71 h 86"/>
                <a:gd name="T72" fmla="*/ 398 w 441"/>
                <a:gd name="T73" fmla="*/ 7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41" h="86">
                  <a:moveTo>
                    <a:pt x="398" y="70"/>
                  </a:moveTo>
                  <a:cubicBezTo>
                    <a:pt x="371" y="0"/>
                    <a:pt x="283" y="6"/>
                    <a:pt x="223" y="20"/>
                  </a:cubicBezTo>
                  <a:cubicBezTo>
                    <a:pt x="188" y="29"/>
                    <a:pt x="153" y="40"/>
                    <a:pt x="118" y="49"/>
                  </a:cubicBezTo>
                  <a:cubicBezTo>
                    <a:pt x="80" y="59"/>
                    <a:pt x="42" y="68"/>
                    <a:pt x="3" y="73"/>
                  </a:cubicBezTo>
                  <a:cubicBezTo>
                    <a:pt x="1" y="73"/>
                    <a:pt x="0" y="76"/>
                    <a:pt x="2" y="77"/>
                  </a:cubicBezTo>
                  <a:cubicBezTo>
                    <a:pt x="16" y="83"/>
                    <a:pt x="34" y="79"/>
                    <a:pt x="48" y="75"/>
                  </a:cubicBezTo>
                  <a:cubicBezTo>
                    <a:pt x="65" y="71"/>
                    <a:pt x="81" y="65"/>
                    <a:pt x="98" y="60"/>
                  </a:cubicBezTo>
                  <a:cubicBezTo>
                    <a:pt x="121" y="54"/>
                    <a:pt x="144" y="50"/>
                    <a:pt x="167" y="46"/>
                  </a:cubicBezTo>
                  <a:cubicBezTo>
                    <a:pt x="192" y="41"/>
                    <a:pt x="218" y="39"/>
                    <a:pt x="243" y="41"/>
                  </a:cubicBezTo>
                  <a:cubicBezTo>
                    <a:pt x="276" y="43"/>
                    <a:pt x="309" y="50"/>
                    <a:pt x="341" y="59"/>
                  </a:cubicBezTo>
                  <a:cubicBezTo>
                    <a:pt x="356" y="63"/>
                    <a:pt x="371" y="67"/>
                    <a:pt x="385" y="73"/>
                  </a:cubicBezTo>
                  <a:cubicBezTo>
                    <a:pt x="400" y="78"/>
                    <a:pt x="415" y="84"/>
                    <a:pt x="431" y="86"/>
                  </a:cubicBezTo>
                  <a:cubicBezTo>
                    <a:pt x="432" y="86"/>
                    <a:pt x="433" y="86"/>
                    <a:pt x="433" y="85"/>
                  </a:cubicBezTo>
                  <a:cubicBezTo>
                    <a:pt x="441" y="62"/>
                    <a:pt x="411" y="50"/>
                    <a:pt x="395" y="44"/>
                  </a:cubicBezTo>
                  <a:cubicBezTo>
                    <a:pt x="374" y="37"/>
                    <a:pt x="351" y="32"/>
                    <a:pt x="328" y="31"/>
                  </a:cubicBezTo>
                  <a:cubicBezTo>
                    <a:pt x="252" y="28"/>
                    <a:pt x="174" y="40"/>
                    <a:pt x="102" y="66"/>
                  </a:cubicBezTo>
                  <a:cubicBezTo>
                    <a:pt x="100" y="67"/>
                    <a:pt x="101" y="71"/>
                    <a:pt x="104" y="70"/>
                  </a:cubicBezTo>
                  <a:cubicBezTo>
                    <a:pt x="149" y="54"/>
                    <a:pt x="196" y="43"/>
                    <a:pt x="244" y="38"/>
                  </a:cubicBezTo>
                  <a:cubicBezTo>
                    <a:pt x="268" y="35"/>
                    <a:pt x="292" y="34"/>
                    <a:pt x="316" y="34"/>
                  </a:cubicBezTo>
                  <a:cubicBezTo>
                    <a:pt x="327" y="35"/>
                    <a:pt x="339" y="35"/>
                    <a:pt x="350" y="37"/>
                  </a:cubicBezTo>
                  <a:cubicBezTo>
                    <a:pt x="369" y="40"/>
                    <a:pt x="388" y="45"/>
                    <a:pt x="405" y="52"/>
                  </a:cubicBezTo>
                  <a:cubicBezTo>
                    <a:pt x="417" y="58"/>
                    <a:pt x="435" y="68"/>
                    <a:pt x="429" y="84"/>
                  </a:cubicBezTo>
                  <a:cubicBezTo>
                    <a:pt x="430" y="83"/>
                    <a:pt x="431" y="83"/>
                    <a:pt x="432" y="82"/>
                  </a:cubicBezTo>
                  <a:cubicBezTo>
                    <a:pt x="407" y="78"/>
                    <a:pt x="384" y="67"/>
                    <a:pt x="361" y="60"/>
                  </a:cubicBezTo>
                  <a:cubicBezTo>
                    <a:pt x="336" y="52"/>
                    <a:pt x="311" y="46"/>
                    <a:pt x="285" y="42"/>
                  </a:cubicBezTo>
                  <a:cubicBezTo>
                    <a:pt x="260" y="37"/>
                    <a:pt x="235" y="35"/>
                    <a:pt x="210" y="36"/>
                  </a:cubicBezTo>
                  <a:cubicBezTo>
                    <a:pt x="185" y="38"/>
                    <a:pt x="160" y="42"/>
                    <a:pt x="136" y="48"/>
                  </a:cubicBezTo>
                  <a:cubicBezTo>
                    <a:pt x="123" y="50"/>
                    <a:pt x="109" y="53"/>
                    <a:pt x="96" y="57"/>
                  </a:cubicBezTo>
                  <a:cubicBezTo>
                    <a:pt x="86" y="60"/>
                    <a:pt x="76" y="63"/>
                    <a:pt x="66" y="66"/>
                  </a:cubicBezTo>
                  <a:cubicBezTo>
                    <a:pt x="55" y="69"/>
                    <a:pt x="44" y="73"/>
                    <a:pt x="32" y="74"/>
                  </a:cubicBezTo>
                  <a:cubicBezTo>
                    <a:pt x="23" y="76"/>
                    <a:pt x="13" y="77"/>
                    <a:pt x="4" y="73"/>
                  </a:cubicBezTo>
                  <a:cubicBezTo>
                    <a:pt x="4" y="74"/>
                    <a:pt x="3" y="76"/>
                    <a:pt x="3" y="77"/>
                  </a:cubicBezTo>
                  <a:cubicBezTo>
                    <a:pt x="53" y="71"/>
                    <a:pt x="101" y="58"/>
                    <a:pt x="150" y="45"/>
                  </a:cubicBezTo>
                  <a:cubicBezTo>
                    <a:pt x="189" y="34"/>
                    <a:pt x="228" y="21"/>
                    <a:pt x="269" y="16"/>
                  </a:cubicBezTo>
                  <a:cubicBezTo>
                    <a:pt x="293" y="14"/>
                    <a:pt x="319" y="14"/>
                    <a:pt x="342" y="22"/>
                  </a:cubicBezTo>
                  <a:cubicBezTo>
                    <a:pt x="366" y="30"/>
                    <a:pt x="385" y="47"/>
                    <a:pt x="394" y="71"/>
                  </a:cubicBezTo>
                  <a:cubicBezTo>
                    <a:pt x="395" y="73"/>
                    <a:pt x="399" y="72"/>
                    <a:pt x="398" y="7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6" name="Freeform 1751"/>
            <p:cNvSpPr/>
            <p:nvPr/>
          </p:nvSpPr>
          <p:spPr bwMode="auto">
            <a:xfrm>
              <a:off x="3466" y="2526"/>
              <a:ext cx="212" cy="115"/>
            </a:xfrm>
            <a:custGeom>
              <a:avLst/>
              <a:gdLst>
                <a:gd name="T0" fmla="*/ 2 w 174"/>
                <a:gd name="T1" fmla="*/ 5 h 95"/>
                <a:gd name="T2" fmla="*/ 170 w 174"/>
                <a:gd name="T3" fmla="*/ 93 h 95"/>
                <a:gd name="T4" fmla="*/ 172 w 174"/>
                <a:gd name="T5" fmla="*/ 90 h 95"/>
                <a:gd name="T6" fmla="*/ 4 w 174"/>
                <a:gd name="T7" fmla="*/ 1 h 95"/>
                <a:gd name="T8" fmla="*/ 2 w 174"/>
                <a:gd name="T9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95">
                  <a:moveTo>
                    <a:pt x="2" y="5"/>
                  </a:moveTo>
                  <a:cubicBezTo>
                    <a:pt x="59" y="32"/>
                    <a:pt x="117" y="58"/>
                    <a:pt x="170" y="93"/>
                  </a:cubicBezTo>
                  <a:cubicBezTo>
                    <a:pt x="172" y="95"/>
                    <a:pt x="174" y="91"/>
                    <a:pt x="172" y="90"/>
                  </a:cubicBezTo>
                  <a:cubicBezTo>
                    <a:pt x="119" y="54"/>
                    <a:pt x="61" y="29"/>
                    <a:pt x="4" y="1"/>
                  </a:cubicBezTo>
                  <a:cubicBezTo>
                    <a:pt x="2" y="0"/>
                    <a:pt x="0" y="3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7" name="Freeform 1752"/>
            <p:cNvSpPr/>
            <p:nvPr/>
          </p:nvSpPr>
          <p:spPr bwMode="auto">
            <a:xfrm>
              <a:off x="3579" y="2540"/>
              <a:ext cx="97" cy="55"/>
            </a:xfrm>
            <a:custGeom>
              <a:avLst/>
              <a:gdLst>
                <a:gd name="T0" fmla="*/ 78 w 80"/>
                <a:gd name="T1" fmla="*/ 41 h 45"/>
                <a:gd name="T2" fmla="*/ 5 w 80"/>
                <a:gd name="T3" fmla="*/ 1 h 45"/>
                <a:gd name="T4" fmla="*/ 3 w 80"/>
                <a:gd name="T5" fmla="*/ 5 h 45"/>
                <a:gd name="T6" fmla="*/ 76 w 80"/>
                <a:gd name="T7" fmla="*/ 44 h 45"/>
                <a:gd name="T8" fmla="*/ 78 w 80"/>
                <a:gd name="T9" fmla="*/ 4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45">
                  <a:moveTo>
                    <a:pt x="78" y="41"/>
                  </a:moveTo>
                  <a:cubicBezTo>
                    <a:pt x="53" y="28"/>
                    <a:pt x="29" y="15"/>
                    <a:pt x="5" y="1"/>
                  </a:cubicBezTo>
                  <a:cubicBezTo>
                    <a:pt x="2" y="0"/>
                    <a:pt x="0" y="4"/>
                    <a:pt x="3" y="5"/>
                  </a:cubicBezTo>
                  <a:cubicBezTo>
                    <a:pt x="27" y="19"/>
                    <a:pt x="51" y="32"/>
                    <a:pt x="76" y="44"/>
                  </a:cubicBezTo>
                  <a:cubicBezTo>
                    <a:pt x="78" y="45"/>
                    <a:pt x="80" y="42"/>
                    <a:pt x="78" y="4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8" name="Freeform 1753"/>
            <p:cNvSpPr/>
            <p:nvPr/>
          </p:nvSpPr>
          <p:spPr bwMode="auto">
            <a:xfrm>
              <a:off x="3643" y="2578"/>
              <a:ext cx="8" cy="6"/>
            </a:xfrm>
            <a:custGeom>
              <a:avLst/>
              <a:gdLst>
                <a:gd name="T0" fmla="*/ 2 w 6"/>
                <a:gd name="T1" fmla="*/ 5 h 5"/>
                <a:gd name="T2" fmla="*/ 3 w 6"/>
                <a:gd name="T3" fmla="*/ 1 h 5"/>
                <a:gd name="T4" fmla="*/ 2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5"/>
                  </a:moveTo>
                  <a:cubicBezTo>
                    <a:pt x="5" y="5"/>
                    <a:pt x="6" y="1"/>
                    <a:pt x="3" y="1"/>
                  </a:cubicBezTo>
                  <a:cubicBezTo>
                    <a:pt x="1" y="0"/>
                    <a:pt x="0" y="4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9" name="Freeform 1754"/>
            <p:cNvSpPr/>
            <p:nvPr/>
          </p:nvSpPr>
          <p:spPr bwMode="auto">
            <a:xfrm>
              <a:off x="3724" y="2501"/>
              <a:ext cx="85" cy="59"/>
            </a:xfrm>
            <a:custGeom>
              <a:avLst/>
              <a:gdLst>
                <a:gd name="T0" fmla="*/ 68 w 70"/>
                <a:gd name="T1" fmla="*/ 43 h 48"/>
                <a:gd name="T2" fmla="*/ 5 w 70"/>
                <a:gd name="T3" fmla="*/ 2 h 48"/>
                <a:gd name="T4" fmla="*/ 2 w 70"/>
                <a:gd name="T5" fmla="*/ 4 h 48"/>
                <a:gd name="T6" fmla="*/ 66 w 70"/>
                <a:gd name="T7" fmla="*/ 47 h 48"/>
                <a:gd name="T8" fmla="*/ 68 w 70"/>
                <a:gd name="T9" fmla="*/ 4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48">
                  <a:moveTo>
                    <a:pt x="68" y="43"/>
                  </a:moveTo>
                  <a:cubicBezTo>
                    <a:pt x="46" y="30"/>
                    <a:pt x="25" y="17"/>
                    <a:pt x="5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22" y="20"/>
                    <a:pt x="44" y="33"/>
                    <a:pt x="66" y="47"/>
                  </a:cubicBezTo>
                  <a:cubicBezTo>
                    <a:pt x="68" y="48"/>
                    <a:pt x="70" y="45"/>
                    <a:pt x="68" y="4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0" name="Freeform 1755"/>
            <p:cNvSpPr/>
            <p:nvPr/>
          </p:nvSpPr>
          <p:spPr bwMode="auto">
            <a:xfrm>
              <a:off x="3708" y="2478"/>
              <a:ext cx="182" cy="76"/>
            </a:xfrm>
            <a:custGeom>
              <a:avLst/>
              <a:gdLst>
                <a:gd name="T0" fmla="*/ 2 w 149"/>
                <a:gd name="T1" fmla="*/ 5 h 62"/>
                <a:gd name="T2" fmla="*/ 145 w 149"/>
                <a:gd name="T3" fmla="*/ 61 h 62"/>
                <a:gd name="T4" fmla="*/ 147 w 149"/>
                <a:gd name="T5" fmla="*/ 57 h 62"/>
                <a:gd name="T6" fmla="*/ 4 w 149"/>
                <a:gd name="T7" fmla="*/ 1 h 62"/>
                <a:gd name="T8" fmla="*/ 2 w 149"/>
                <a:gd name="T9" fmla="*/ 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9" h="62">
                  <a:moveTo>
                    <a:pt x="2" y="5"/>
                  </a:moveTo>
                  <a:cubicBezTo>
                    <a:pt x="49" y="25"/>
                    <a:pt x="98" y="41"/>
                    <a:pt x="145" y="61"/>
                  </a:cubicBezTo>
                  <a:cubicBezTo>
                    <a:pt x="147" y="62"/>
                    <a:pt x="149" y="59"/>
                    <a:pt x="147" y="57"/>
                  </a:cubicBezTo>
                  <a:cubicBezTo>
                    <a:pt x="100" y="38"/>
                    <a:pt x="51" y="21"/>
                    <a:pt x="4" y="1"/>
                  </a:cubicBezTo>
                  <a:cubicBezTo>
                    <a:pt x="2" y="0"/>
                    <a:pt x="0" y="4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1" name="Freeform 1756"/>
            <p:cNvSpPr/>
            <p:nvPr/>
          </p:nvSpPr>
          <p:spPr bwMode="auto">
            <a:xfrm>
              <a:off x="3857" y="2530"/>
              <a:ext cx="7" cy="7"/>
            </a:xfrm>
            <a:custGeom>
              <a:avLst/>
              <a:gdLst>
                <a:gd name="T0" fmla="*/ 2 w 6"/>
                <a:gd name="T1" fmla="*/ 4 h 5"/>
                <a:gd name="T2" fmla="*/ 3 w 6"/>
                <a:gd name="T3" fmla="*/ 0 h 5"/>
                <a:gd name="T4" fmla="*/ 2 w 6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4"/>
                  </a:moveTo>
                  <a:cubicBezTo>
                    <a:pt x="5" y="5"/>
                    <a:pt x="6" y="1"/>
                    <a:pt x="3" y="0"/>
                  </a:cubicBezTo>
                  <a:cubicBezTo>
                    <a:pt x="1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2" name="Freeform 1757"/>
            <p:cNvSpPr/>
            <p:nvPr/>
          </p:nvSpPr>
          <p:spPr bwMode="auto">
            <a:xfrm>
              <a:off x="3130" y="2468"/>
              <a:ext cx="77" cy="39"/>
            </a:xfrm>
            <a:custGeom>
              <a:avLst/>
              <a:gdLst>
                <a:gd name="T0" fmla="*/ 61 w 63"/>
                <a:gd name="T1" fmla="*/ 28 h 32"/>
                <a:gd name="T2" fmla="*/ 4 w 63"/>
                <a:gd name="T3" fmla="*/ 1 h 32"/>
                <a:gd name="T4" fmla="*/ 2 w 63"/>
                <a:gd name="T5" fmla="*/ 5 h 32"/>
                <a:gd name="T6" fmla="*/ 59 w 63"/>
                <a:gd name="T7" fmla="*/ 31 h 32"/>
                <a:gd name="T8" fmla="*/ 61 w 63"/>
                <a:gd name="T9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32">
                  <a:moveTo>
                    <a:pt x="61" y="28"/>
                  </a:moveTo>
                  <a:cubicBezTo>
                    <a:pt x="42" y="19"/>
                    <a:pt x="23" y="10"/>
                    <a:pt x="4" y="1"/>
                  </a:cubicBezTo>
                  <a:cubicBezTo>
                    <a:pt x="2" y="0"/>
                    <a:pt x="0" y="4"/>
                    <a:pt x="2" y="5"/>
                  </a:cubicBezTo>
                  <a:cubicBezTo>
                    <a:pt x="21" y="14"/>
                    <a:pt x="40" y="22"/>
                    <a:pt x="59" y="31"/>
                  </a:cubicBezTo>
                  <a:cubicBezTo>
                    <a:pt x="61" y="32"/>
                    <a:pt x="63" y="29"/>
                    <a:pt x="61" y="2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3" name="Freeform 1758"/>
            <p:cNvSpPr/>
            <p:nvPr/>
          </p:nvSpPr>
          <p:spPr bwMode="auto">
            <a:xfrm>
              <a:off x="3195" y="2532"/>
              <a:ext cx="7" cy="6"/>
            </a:xfrm>
            <a:custGeom>
              <a:avLst/>
              <a:gdLst>
                <a:gd name="T0" fmla="*/ 2 w 6"/>
                <a:gd name="T1" fmla="*/ 5 h 5"/>
                <a:gd name="T2" fmla="*/ 3 w 6"/>
                <a:gd name="T3" fmla="*/ 1 h 5"/>
                <a:gd name="T4" fmla="*/ 2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5"/>
                  </a:moveTo>
                  <a:cubicBezTo>
                    <a:pt x="5" y="5"/>
                    <a:pt x="6" y="1"/>
                    <a:pt x="3" y="1"/>
                  </a:cubicBezTo>
                  <a:cubicBezTo>
                    <a:pt x="0" y="0"/>
                    <a:pt x="0" y="4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4" name="Freeform 1759"/>
            <p:cNvSpPr/>
            <p:nvPr/>
          </p:nvSpPr>
          <p:spPr bwMode="auto">
            <a:xfrm>
              <a:off x="3029" y="2437"/>
              <a:ext cx="496" cy="196"/>
            </a:xfrm>
            <a:custGeom>
              <a:avLst/>
              <a:gdLst>
                <a:gd name="T0" fmla="*/ 2 w 407"/>
                <a:gd name="T1" fmla="*/ 5 h 161"/>
                <a:gd name="T2" fmla="*/ 152 w 407"/>
                <a:gd name="T3" fmla="*/ 65 h 161"/>
                <a:gd name="T4" fmla="*/ 299 w 407"/>
                <a:gd name="T5" fmla="*/ 125 h 161"/>
                <a:gd name="T6" fmla="*/ 403 w 407"/>
                <a:gd name="T7" fmla="*/ 160 h 161"/>
                <a:gd name="T8" fmla="*/ 404 w 407"/>
                <a:gd name="T9" fmla="*/ 156 h 161"/>
                <a:gd name="T10" fmla="*/ 255 w 407"/>
                <a:gd name="T11" fmla="*/ 103 h 161"/>
                <a:gd name="T12" fmla="*/ 108 w 407"/>
                <a:gd name="T13" fmla="*/ 43 h 161"/>
                <a:gd name="T14" fmla="*/ 4 w 407"/>
                <a:gd name="T15" fmla="*/ 1 h 161"/>
                <a:gd name="T16" fmla="*/ 2 w 407"/>
                <a:gd name="T17" fmla="*/ 5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7" h="161">
                  <a:moveTo>
                    <a:pt x="2" y="5"/>
                  </a:moveTo>
                  <a:cubicBezTo>
                    <a:pt x="52" y="25"/>
                    <a:pt x="102" y="45"/>
                    <a:pt x="152" y="65"/>
                  </a:cubicBezTo>
                  <a:cubicBezTo>
                    <a:pt x="201" y="85"/>
                    <a:pt x="250" y="106"/>
                    <a:pt x="299" y="125"/>
                  </a:cubicBezTo>
                  <a:cubicBezTo>
                    <a:pt x="333" y="139"/>
                    <a:pt x="368" y="151"/>
                    <a:pt x="403" y="160"/>
                  </a:cubicBezTo>
                  <a:cubicBezTo>
                    <a:pt x="406" y="161"/>
                    <a:pt x="407" y="157"/>
                    <a:pt x="404" y="156"/>
                  </a:cubicBezTo>
                  <a:cubicBezTo>
                    <a:pt x="353" y="144"/>
                    <a:pt x="304" y="124"/>
                    <a:pt x="255" y="103"/>
                  </a:cubicBezTo>
                  <a:cubicBezTo>
                    <a:pt x="206" y="82"/>
                    <a:pt x="157" y="62"/>
                    <a:pt x="108" y="43"/>
                  </a:cubicBezTo>
                  <a:cubicBezTo>
                    <a:pt x="73" y="29"/>
                    <a:pt x="39" y="15"/>
                    <a:pt x="4" y="1"/>
                  </a:cubicBezTo>
                  <a:cubicBezTo>
                    <a:pt x="2" y="0"/>
                    <a:pt x="0" y="4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5" name="Freeform 1760"/>
            <p:cNvSpPr/>
            <p:nvPr/>
          </p:nvSpPr>
          <p:spPr bwMode="auto">
            <a:xfrm>
              <a:off x="3184" y="2460"/>
              <a:ext cx="240" cy="124"/>
            </a:xfrm>
            <a:custGeom>
              <a:avLst/>
              <a:gdLst>
                <a:gd name="T0" fmla="*/ 195 w 197"/>
                <a:gd name="T1" fmla="*/ 98 h 102"/>
                <a:gd name="T2" fmla="*/ 4 w 197"/>
                <a:gd name="T3" fmla="*/ 1 h 102"/>
                <a:gd name="T4" fmla="*/ 2 w 197"/>
                <a:gd name="T5" fmla="*/ 5 h 102"/>
                <a:gd name="T6" fmla="*/ 193 w 197"/>
                <a:gd name="T7" fmla="*/ 101 h 102"/>
                <a:gd name="T8" fmla="*/ 195 w 197"/>
                <a:gd name="T9" fmla="*/ 98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102">
                  <a:moveTo>
                    <a:pt x="195" y="98"/>
                  </a:moveTo>
                  <a:cubicBezTo>
                    <a:pt x="129" y="71"/>
                    <a:pt x="66" y="37"/>
                    <a:pt x="4" y="1"/>
                  </a:cubicBezTo>
                  <a:cubicBezTo>
                    <a:pt x="2" y="0"/>
                    <a:pt x="0" y="4"/>
                    <a:pt x="2" y="5"/>
                  </a:cubicBezTo>
                  <a:cubicBezTo>
                    <a:pt x="64" y="41"/>
                    <a:pt x="127" y="74"/>
                    <a:pt x="193" y="101"/>
                  </a:cubicBezTo>
                  <a:cubicBezTo>
                    <a:pt x="195" y="102"/>
                    <a:pt x="197" y="99"/>
                    <a:pt x="195" y="9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6" name="Freeform 1761"/>
            <p:cNvSpPr/>
            <p:nvPr/>
          </p:nvSpPr>
          <p:spPr bwMode="auto">
            <a:xfrm>
              <a:off x="3135" y="2457"/>
              <a:ext cx="216" cy="101"/>
            </a:xfrm>
            <a:custGeom>
              <a:avLst/>
              <a:gdLst>
                <a:gd name="T0" fmla="*/ 2 w 177"/>
                <a:gd name="T1" fmla="*/ 4 h 83"/>
                <a:gd name="T2" fmla="*/ 173 w 177"/>
                <a:gd name="T3" fmla="*/ 82 h 83"/>
                <a:gd name="T4" fmla="*/ 175 w 177"/>
                <a:gd name="T5" fmla="*/ 78 h 83"/>
                <a:gd name="T6" fmla="*/ 4 w 177"/>
                <a:gd name="T7" fmla="*/ 1 h 83"/>
                <a:gd name="T8" fmla="*/ 2 w 177"/>
                <a:gd name="T9" fmla="*/ 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83">
                  <a:moveTo>
                    <a:pt x="2" y="4"/>
                  </a:moveTo>
                  <a:cubicBezTo>
                    <a:pt x="60" y="29"/>
                    <a:pt x="116" y="55"/>
                    <a:pt x="173" y="82"/>
                  </a:cubicBezTo>
                  <a:cubicBezTo>
                    <a:pt x="175" y="83"/>
                    <a:pt x="177" y="79"/>
                    <a:pt x="175" y="78"/>
                  </a:cubicBezTo>
                  <a:cubicBezTo>
                    <a:pt x="118" y="52"/>
                    <a:pt x="62" y="25"/>
                    <a:pt x="4" y="1"/>
                  </a:cubicBezTo>
                  <a:cubicBezTo>
                    <a:pt x="2" y="0"/>
                    <a:pt x="0" y="3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7" name="Freeform 1762"/>
            <p:cNvSpPr/>
            <p:nvPr/>
          </p:nvSpPr>
          <p:spPr bwMode="auto">
            <a:xfrm>
              <a:off x="3345" y="2599"/>
              <a:ext cx="7" cy="6"/>
            </a:xfrm>
            <a:custGeom>
              <a:avLst/>
              <a:gdLst>
                <a:gd name="T0" fmla="*/ 3 w 6"/>
                <a:gd name="T1" fmla="*/ 5 h 5"/>
                <a:gd name="T2" fmla="*/ 4 w 6"/>
                <a:gd name="T3" fmla="*/ 1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5" y="5"/>
                    <a:pt x="6" y="1"/>
                    <a:pt x="4" y="1"/>
                  </a:cubicBezTo>
                  <a:cubicBezTo>
                    <a:pt x="1" y="0"/>
                    <a:pt x="0" y="4"/>
                    <a:pt x="3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8" name="Freeform 1763"/>
            <p:cNvSpPr/>
            <p:nvPr/>
          </p:nvSpPr>
          <p:spPr bwMode="auto">
            <a:xfrm>
              <a:off x="3336" y="2155"/>
              <a:ext cx="220" cy="184"/>
            </a:xfrm>
            <a:custGeom>
              <a:avLst/>
              <a:gdLst>
                <a:gd name="T0" fmla="*/ 116 w 180"/>
                <a:gd name="T1" fmla="*/ 104 h 151"/>
                <a:gd name="T2" fmla="*/ 121 w 180"/>
                <a:gd name="T3" fmla="*/ 30 h 151"/>
                <a:gd name="T4" fmla="*/ 85 w 180"/>
                <a:gd name="T5" fmla="*/ 7 h 151"/>
                <a:gd name="T6" fmla="*/ 122 w 180"/>
                <a:gd name="T7" fmla="*/ 37 h 151"/>
                <a:gd name="T8" fmla="*/ 18 w 180"/>
                <a:gd name="T9" fmla="*/ 139 h 151"/>
                <a:gd name="T10" fmla="*/ 3 w 180"/>
                <a:gd name="T11" fmla="*/ 142 h 151"/>
                <a:gd name="T12" fmla="*/ 140 w 180"/>
                <a:gd name="T13" fmla="*/ 124 h 151"/>
                <a:gd name="T14" fmla="*/ 166 w 180"/>
                <a:gd name="T15" fmla="*/ 30 h 151"/>
                <a:gd name="T16" fmla="*/ 91 w 180"/>
                <a:gd name="T17" fmla="*/ 15 h 151"/>
                <a:gd name="T18" fmla="*/ 113 w 180"/>
                <a:gd name="T19" fmla="*/ 18 h 151"/>
                <a:gd name="T20" fmla="*/ 139 w 180"/>
                <a:gd name="T21" fmla="*/ 91 h 151"/>
                <a:gd name="T22" fmla="*/ 25 w 180"/>
                <a:gd name="T23" fmla="*/ 129 h 151"/>
                <a:gd name="T24" fmla="*/ 119 w 180"/>
                <a:gd name="T25" fmla="*/ 125 h 151"/>
                <a:gd name="T26" fmla="*/ 131 w 180"/>
                <a:gd name="T27" fmla="*/ 45 h 151"/>
                <a:gd name="T28" fmla="*/ 86 w 180"/>
                <a:gd name="T29" fmla="*/ 18 h 151"/>
                <a:gd name="T30" fmla="*/ 151 w 180"/>
                <a:gd name="T31" fmla="*/ 74 h 151"/>
                <a:gd name="T32" fmla="*/ 85 w 180"/>
                <a:gd name="T33" fmla="*/ 133 h 151"/>
                <a:gd name="T34" fmla="*/ 15 w 180"/>
                <a:gd name="T35" fmla="*/ 142 h 151"/>
                <a:gd name="T36" fmla="*/ 153 w 180"/>
                <a:gd name="T37" fmla="*/ 63 h 151"/>
                <a:gd name="T38" fmla="*/ 85 w 180"/>
                <a:gd name="T39" fmla="*/ 14 h 151"/>
                <a:gd name="T40" fmla="*/ 122 w 180"/>
                <a:gd name="T41" fmla="*/ 43 h 151"/>
                <a:gd name="T42" fmla="*/ 132 w 180"/>
                <a:gd name="T43" fmla="*/ 103 h 151"/>
                <a:gd name="T44" fmla="*/ 66 w 180"/>
                <a:gd name="T45" fmla="*/ 136 h 151"/>
                <a:gd name="T46" fmla="*/ 24 w 180"/>
                <a:gd name="T47" fmla="*/ 133 h 151"/>
                <a:gd name="T48" fmla="*/ 133 w 180"/>
                <a:gd name="T49" fmla="*/ 28 h 151"/>
                <a:gd name="T50" fmla="*/ 90 w 180"/>
                <a:gd name="T51" fmla="*/ 19 h 151"/>
                <a:gd name="T52" fmla="*/ 172 w 180"/>
                <a:gd name="T53" fmla="*/ 72 h 151"/>
                <a:gd name="T54" fmla="*/ 102 w 180"/>
                <a:gd name="T55" fmla="*/ 134 h 151"/>
                <a:gd name="T56" fmla="*/ 3 w 180"/>
                <a:gd name="T57" fmla="*/ 142 h 151"/>
                <a:gd name="T58" fmla="*/ 132 w 180"/>
                <a:gd name="T59" fmla="*/ 66 h 151"/>
                <a:gd name="T60" fmla="*/ 84 w 180"/>
                <a:gd name="T61" fmla="*/ 3 h 151"/>
                <a:gd name="T62" fmla="*/ 115 w 180"/>
                <a:gd name="T63" fmla="*/ 30 h 151"/>
                <a:gd name="T64" fmla="*/ 133 w 180"/>
                <a:gd name="T65" fmla="*/ 62 h 151"/>
                <a:gd name="T66" fmla="*/ 63 w 180"/>
                <a:gd name="T67" fmla="*/ 135 h 151"/>
                <a:gd name="T68" fmla="*/ 28 w 180"/>
                <a:gd name="T69" fmla="*/ 136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0" h="151">
                  <a:moveTo>
                    <a:pt x="28" y="136"/>
                  </a:moveTo>
                  <a:cubicBezTo>
                    <a:pt x="60" y="151"/>
                    <a:pt x="95" y="130"/>
                    <a:pt x="116" y="104"/>
                  </a:cubicBezTo>
                  <a:cubicBezTo>
                    <a:pt x="126" y="92"/>
                    <a:pt x="135" y="77"/>
                    <a:pt x="137" y="61"/>
                  </a:cubicBezTo>
                  <a:cubicBezTo>
                    <a:pt x="138" y="47"/>
                    <a:pt x="132" y="37"/>
                    <a:pt x="121" y="30"/>
                  </a:cubicBezTo>
                  <a:cubicBezTo>
                    <a:pt x="109" y="21"/>
                    <a:pt x="95" y="16"/>
                    <a:pt x="86" y="4"/>
                  </a:cubicBezTo>
                  <a:cubicBezTo>
                    <a:pt x="85" y="5"/>
                    <a:pt x="85" y="6"/>
                    <a:pt x="85" y="7"/>
                  </a:cubicBezTo>
                  <a:cubicBezTo>
                    <a:pt x="93" y="5"/>
                    <a:pt x="101" y="12"/>
                    <a:pt x="106" y="17"/>
                  </a:cubicBezTo>
                  <a:cubicBezTo>
                    <a:pt x="113" y="23"/>
                    <a:pt x="118" y="29"/>
                    <a:pt x="122" y="37"/>
                  </a:cubicBezTo>
                  <a:cubicBezTo>
                    <a:pt x="133" y="56"/>
                    <a:pt x="127" y="77"/>
                    <a:pt x="116" y="95"/>
                  </a:cubicBezTo>
                  <a:cubicBezTo>
                    <a:pt x="95" y="128"/>
                    <a:pt x="55" y="141"/>
                    <a:pt x="18" y="139"/>
                  </a:cubicBezTo>
                  <a:cubicBezTo>
                    <a:pt x="13" y="139"/>
                    <a:pt x="8" y="138"/>
                    <a:pt x="4" y="138"/>
                  </a:cubicBezTo>
                  <a:cubicBezTo>
                    <a:pt x="3" y="139"/>
                    <a:pt x="3" y="140"/>
                    <a:pt x="3" y="142"/>
                  </a:cubicBezTo>
                  <a:cubicBezTo>
                    <a:pt x="35" y="140"/>
                    <a:pt x="67" y="144"/>
                    <a:pt x="98" y="139"/>
                  </a:cubicBezTo>
                  <a:cubicBezTo>
                    <a:pt x="113" y="137"/>
                    <a:pt x="128" y="132"/>
                    <a:pt x="140" y="124"/>
                  </a:cubicBezTo>
                  <a:cubicBezTo>
                    <a:pt x="154" y="114"/>
                    <a:pt x="165" y="101"/>
                    <a:pt x="172" y="85"/>
                  </a:cubicBezTo>
                  <a:cubicBezTo>
                    <a:pt x="180" y="68"/>
                    <a:pt x="180" y="45"/>
                    <a:pt x="166" y="30"/>
                  </a:cubicBezTo>
                  <a:cubicBezTo>
                    <a:pt x="157" y="22"/>
                    <a:pt x="146" y="18"/>
                    <a:pt x="134" y="18"/>
                  </a:cubicBezTo>
                  <a:cubicBezTo>
                    <a:pt x="120" y="17"/>
                    <a:pt x="105" y="20"/>
                    <a:pt x="91" y="15"/>
                  </a:cubicBezTo>
                  <a:cubicBezTo>
                    <a:pt x="92" y="16"/>
                    <a:pt x="92" y="17"/>
                    <a:pt x="93" y="18"/>
                  </a:cubicBezTo>
                  <a:cubicBezTo>
                    <a:pt x="97" y="12"/>
                    <a:pt x="107" y="15"/>
                    <a:pt x="113" y="18"/>
                  </a:cubicBezTo>
                  <a:cubicBezTo>
                    <a:pt x="120" y="22"/>
                    <a:pt x="126" y="26"/>
                    <a:pt x="131" y="32"/>
                  </a:cubicBezTo>
                  <a:cubicBezTo>
                    <a:pt x="144" y="48"/>
                    <a:pt x="146" y="72"/>
                    <a:pt x="139" y="91"/>
                  </a:cubicBezTo>
                  <a:cubicBezTo>
                    <a:pt x="125" y="124"/>
                    <a:pt x="86" y="134"/>
                    <a:pt x="53" y="133"/>
                  </a:cubicBezTo>
                  <a:cubicBezTo>
                    <a:pt x="44" y="133"/>
                    <a:pt x="35" y="132"/>
                    <a:pt x="25" y="129"/>
                  </a:cubicBezTo>
                  <a:cubicBezTo>
                    <a:pt x="23" y="129"/>
                    <a:pt x="22" y="133"/>
                    <a:pt x="24" y="133"/>
                  </a:cubicBezTo>
                  <a:cubicBezTo>
                    <a:pt x="56" y="141"/>
                    <a:pt x="92" y="147"/>
                    <a:pt x="119" y="125"/>
                  </a:cubicBezTo>
                  <a:cubicBezTo>
                    <a:pt x="132" y="115"/>
                    <a:pt x="143" y="97"/>
                    <a:pt x="145" y="80"/>
                  </a:cubicBezTo>
                  <a:cubicBezTo>
                    <a:pt x="146" y="67"/>
                    <a:pt x="140" y="55"/>
                    <a:pt x="131" y="45"/>
                  </a:cubicBezTo>
                  <a:cubicBezTo>
                    <a:pt x="118" y="32"/>
                    <a:pt x="102" y="24"/>
                    <a:pt x="87" y="14"/>
                  </a:cubicBezTo>
                  <a:cubicBezTo>
                    <a:pt x="87" y="15"/>
                    <a:pt x="87" y="17"/>
                    <a:pt x="86" y="18"/>
                  </a:cubicBezTo>
                  <a:cubicBezTo>
                    <a:pt x="102" y="15"/>
                    <a:pt x="117" y="24"/>
                    <a:pt x="128" y="33"/>
                  </a:cubicBezTo>
                  <a:cubicBezTo>
                    <a:pt x="140" y="44"/>
                    <a:pt x="150" y="58"/>
                    <a:pt x="151" y="74"/>
                  </a:cubicBezTo>
                  <a:cubicBezTo>
                    <a:pt x="152" y="90"/>
                    <a:pt x="140" y="105"/>
                    <a:pt x="129" y="114"/>
                  </a:cubicBezTo>
                  <a:cubicBezTo>
                    <a:pt x="117" y="124"/>
                    <a:pt x="101" y="130"/>
                    <a:pt x="85" y="133"/>
                  </a:cubicBezTo>
                  <a:cubicBezTo>
                    <a:pt x="62" y="138"/>
                    <a:pt x="38" y="138"/>
                    <a:pt x="15" y="137"/>
                  </a:cubicBezTo>
                  <a:cubicBezTo>
                    <a:pt x="12" y="137"/>
                    <a:pt x="12" y="141"/>
                    <a:pt x="15" y="142"/>
                  </a:cubicBezTo>
                  <a:cubicBezTo>
                    <a:pt x="46" y="142"/>
                    <a:pt x="79" y="142"/>
                    <a:pt x="109" y="130"/>
                  </a:cubicBezTo>
                  <a:cubicBezTo>
                    <a:pt x="135" y="120"/>
                    <a:pt x="163" y="93"/>
                    <a:pt x="153" y="63"/>
                  </a:cubicBezTo>
                  <a:cubicBezTo>
                    <a:pt x="148" y="48"/>
                    <a:pt x="137" y="35"/>
                    <a:pt x="125" y="26"/>
                  </a:cubicBezTo>
                  <a:cubicBezTo>
                    <a:pt x="114" y="18"/>
                    <a:pt x="99" y="11"/>
                    <a:pt x="85" y="14"/>
                  </a:cubicBezTo>
                  <a:cubicBezTo>
                    <a:pt x="83" y="14"/>
                    <a:pt x="84" y="17"/>
                    <a:pt x="85" y="18"/>
                  </a:cubicBezTo>
                  <a:cubicBezTo>
                    <a:pt x="97" y="26"/>
                    <a:pt x="111" y="33"/>
                    <a:pt x="122" y="43"/>
                  </a:cubicBezTo>
                  <a:cubicBezTo>
                    <a:pt x="133" y="52"/>
                    <a:pt x="142" y="64"/>
                    <a:pt x="141" y="78"/>
                  </a:cubicBezTo>
                  <a:cubicBezTo>
                    <a:pt x="140" y="87"/>
                    <a:pt x="136" y="95"/>
                    <a:pt x="132" y="103"/>
                  </a:cubicBezTo>
                  <a:cubicBezTo>
                    <a:pt x="127" y="111"/>
                    <a:pt x="121" y="119"/>
                    <a:pt x="113" y="125"/>
                  </a:cubicBezTo>
                  <a:cubicBezTo>
                    <a:pt x="99" y="134"/>
                    <a:pt x="83" y="137"/>
                    <a:pt x="66" y="136"/>
                  </a:cubicBezTo>
                  <a:cubicBezTo>
                    <a:pt x="52" y="136"/>
                    <a:pt x="39" y="133"/>
                    <a:pt x="25" y="129"/>
                  </a:cubicBezTo>
                  <a:cubicBezTo>
                    <a:pt x="25" y="131"/>
                    <a:pt x="25" y="132"/>
                    <a:pt x="24" y="133"/>
                  </a:cubicBezTo>
                  <a:cubicBezTo>
                    <a:pt x="55" y="141"/>
                    <a:pt x="92" y="139"/>
                    <a:pt x="119" y="121"/>
                  </a:cubicBezTo>
                  <a:cubicBezTo>
                    <a:pt x="149" y="101"/>
                    <a:pt x="157" y="57"/>
                    <a:pt x="133" y="28"/>
                  </a:cubicBezTo>
                  <a:cubicBezTo>
                    <a:pt x="124" y="19"/>
                    <a:pt x="99" y="1"/>
                    <a:pt x="89" y="16"/>
                  </a:cubicBezTo>
                  <a:cubicBezTo>
                    <a:pt x="88" y="18"/>
                    <a:pt x="89" y="19"/>
                    <a:pt x="90" y="19"/>
                  </a:cubicBezTo>
                  <a:cubicBezTo>
                    <a:pt x="111" y="26"/>
                    <a:pt x="135" y="16"/>
                    <a:pt x="155" y="27"/>
                  </a:cubicBezTo>
                  <a:cubicBezTo>
                    <a:pt x="171" y="36"/>
                    <a:pt x="176" y="55"/>
                    <a:pt x="172" y="72"/>
                  </a:cubicBezTo>
                  <a:cubicBezTo>
                    <a:pt x="168" y="89"/>
                    <a:pt x="157" y="105"/>
                    <a:pt x="144" y="116"/>
                  </a:cubicBezTo>
                  <a:cubicBezTo>
                    <a:pt x="132" y="126"/>
                    <a:pt x="117" y="132"/>
                    <a:pt x="102" y="134"/>
                  </a:cubicBezTo>
                  <a:cubicBezTo>
                    <a:pt x="69" y="141"/>
                    <a:pt x="36" y="136"/>
                    <a:pt x="3" y="138"/>
                  </a:cubicBezTo>
                  <a:cubicBezTo>
                    <a:pt x="1" y="138"/>
                    <a:pt x="0" y="141"/>
                    <a:pt x="3" y="142"/>
                  </a:cubicBezTo>
                  <a:cubicBezTo>
                    <a:pt x="38" y="147"/>
                    <a:pt x="77" y="140"/>
                    <a:pt x="104" y="115"/>
                  </a:cubicBezTo>
                  <a:cubicBezTo>
                    <a:pt x="118" y="103"/>
                    <a:pt x="129" y="85"/>
                    <a:pt x="132" y="66"/>
                  </a:cubicBezTo>
                  <a:cubicBezTo>
                    <a:pt x="134" y="48"/>
                    <a:pt x="126" y="32"/>
                    <a:pt x="114" y="19"/>
                  </a:cubicBezTo>
                  <a:cubicBezTo>
                    <a:pt x="107" y="11"/>
                    <a:pt x="95" y="0"/>
                    <a:pt x="84" y="3"/>
                  </a:cubicBezTo>
                  <a:cubicBezTo>
                    <a:pt x="82" y="4"/>
                    <a:pt x="82" y="6"/>
                    <a:pt x="83" y="7"/>
                  </a:cubicBezTo>
                  <a:cubicBezTo>
                    <a:pt x="91" y="17"/>
                    <a:pt x="104" y="23"/>
                    <a:pt x="115" y="30"/>
                  </a:cubicBezTo>
                  <a:cubicBezTo>
                    <a:pt x="120" y="34"/>
                    <a:pt x="125" y="37"/>
                    <a:pt x="129" y="43"/>
                  </a:cubicBezTo>
                  <a:cubicBezTo>
                    <a:pt x="133" y="48"/>
                    <a:pt x="134" y="55"/>
                    <a:pt x="133" y="62"/>
                  </a:cubicBezTo>
                  <a:cubicBezTo>
                    <a:pt x="130" y="79"/>
                    <a:pt x="119" y="95"/>
                    <a:pt x="108" y="107"/>
                  </a:cubicBezTo>
                  <a:cubicBezTo>
                    <a:pt x="96" y="120"/>
                    <a:pt x="81" y="131"/>
                    <a:pt x="63" y="135"/>
                  </a:cubicBezTo>
                  <a:cubicBezTo>
                    <a:pt x="52" y="138"/>
                    <a:pt x="40" y="137"/>
                    <a:pt x="30" y="132"/>
                  </a:cubicBezTo>
                  <a:cubicBezTo>
                    <a:pt x="27" y="131"/>
                    <a:pt x="25" y="135"/>
                    <a:pt x="28" y="13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9" name="Freeform 1764"/>
            <p:cNvSpPr/>
            <p:nvPr/>
          </p:nvSpPr>
          <p:spPr bwMode="auto">
            <a:xfrm>
              <a:off x="3806" y="2231"/>
              <a:ext cx="62" cy="26"/>
            </a:xfrm>
            <a:custGeom>
              <a:avLst/>
              <a:gdLst>
                <a:gd name="T0" fmla="*/ 3 w 51"/>
                <a:gd name="T1" fmla="*/ 22 h 22"/>
                <a:gd name="T2" fmla="*/ 48 w 51"/>
                <a:gd name="T3" fmla="*/ 5 h 22"/>
                <a:gd name="T4" fmla="*/ 46 w 51"/>
                <a:gd name="T5" fmla="*/ 1 h 22"/>
                <a:gd name="T6" fmla="*/ 3 w 51"/>
                <a:gd name="T7" fmla="*/ 18 h 22"/>
                <a:gd name="T8" fmla="*/ 3 w 51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2">
                  <a:moveTo>
                    <a:pt x="3" y="22"/>
                  </a:moveTo>
                  <a:cubicBezTo>
                    <a:pt x="19" y="19"/>
                    <a:pt x="34" y="14"/>
                    <a:pt x="48" y="5"/>
                  </a:cubicBezTo>
                  <a:cubicBezTo>
                    <a:pt x="51" y="3"/>
                    <a:pt x="48" y="0"/>
                    <a:pt x="46" y="1"/>
                  </a:cubicBezTo>
                  <a:cubicBezTo>
                    <a:pt x="33" y="10"/>
                    <a:pt x="18" y="15"/>
                    <a:pt x="3" y="18"/>
                  </a:cubicBezTo>
                  <a:cubicBezTo>
                    <a:pt x="0" y="18"/>
                    <a:pt x="0" y="22"/>
                    <a:pt x="3" y="2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0" name="Freeform 1765"/>
            <p:cNvSpPr/>
            <p:nvPr/>
          </p:nvSpPr>
          <p:spPr bwMode="auto">
            <a:xfrm>
              <a:off x="3837" y="2249"/>
              <a:ext cx="79" cy="34"/>
            </a:xfrm>
            <a:custGeom>
              <a:avLst/>
              <a:gdLst>
                <a:gd name="T0" fmla="*/ 4 w 65"/>
                <a:gd name="T1" fmla="*/ 28 h 28"/>
                <a:gd name="T2" fmla="*/ 63 w 65"/>
                <a:gd name="T3" fmla="*/ 5 h 28"/>
                <a:gd name="T4" fmla="*/ 60 w 65"/>
                <a:gd name="T5" fmla="*/ 2 h 28"/>
                <a:gd name="T6" fmla="*/ 3 w 65"/>
                <a:gd name="T7" fmla="*/ 24 h 28"/>
                <a:gd name="T8" fmla="*/ 4 w 65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28">
                  <a:moveTo>
                    <a:pt x="4" y="28"/>
                  </a:moveTo>
                  <a:cubicBezTo>
                    <a:pt x="24" y="22"/>
                    <a:pt x="46" y="18"/>
                    <a:pt x="63" y="5"/>
                  </a:cubicBezTo>
                  <a:cubicBezTo>
                    <a:pt x="65" y="3"/>
                    <a:pt x="62" y="0"/>
                    <a:pt x="60" y="2"/>
                  </a:cubicBezTo>
                  <a:cubicBezTo>
                    <a:pt x="44" y="15"/>
                    <a:pt x="22" y="18"/>
                    <a:pt x="3" y="24"/>
                  </a:cubicBezTo>
                  <a:cubicBezTo>
                    <a:pt x="0" y="24"/>
                    <a:pt x="1" y="28"/>
                    <a:pt x="4" y="2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1" name="Freeform 1766"/>
            <p:cNvSpPr/>
            <p:nvPr/>
          </p:nvSpPr>
          <p:spPr bwMode="auto">
            <a:xfrm>
              <a:off x="3796" y="2252"/>
              <a:ext cx="81" cy="52"/>
            </a:xfrm>
            <a:custGeom>
              <a:avLst/>
              <a:gdLst>
                <a:gd name="T0" fmla="*/ 6 w 67"/>
                <a:gd name="T1" fmla="*/ 13 h 42"/>
                <a:gd name="T2" fmla="*/ 19 w 67"/>
                <a:gd name="T3" fmla="*/ 13 h 42"/>
                <a:gd name="T4" fmla="*/ 36 w 67"/>
                <a:gd name="T5" fmla="*/ 21 h 42"/>
                <a:gd name="T6" fmla="*/ 63 w 67"/>
                <a:gd name="T7" fmla="*/ 41 h 42"/>
                <a:gd name="T8" fmla="*/ 65 w 67"/>
                <a:gd name="T9" fmla="*/ 38 h 42"/>
                <a:gd name="T10" fmla="*/ 4 w 67"/>
                <a:gd name="T11" fmla="*/ 1 h 42"/>
                <a:gd name="T12" fmla="*/ 2 w 67"/>
                <a:gd name="T13" fmla="*/ 4 h 42"/>
                <a:gd name="T14" fmla="*/ 27 w 67"/>
                <a:gd name="T15" fmla="*/ 12 h 42"/>
                <a:gd name="T16" fmla="*/ 29 w 67"/>
                <a:gd name="T17" fmla="*/ 8 h 42"/>
                <a:gd name="T18" fmla="*/ 3 w 67"/>
                <a:gd name="T19" fmla="*/ 0 h 42"/>
                <a:gd name="T20" fmla="*/ 2 w 67"/>
                <a:gd name="T21" fmla="*/ 4 h 42"/>
                <a:gd name="T22" fmla="*/ 64 w 67"/>
                <a:gd name="T23" fmla="*/ 42 h 42"/>
                <a:gd name="T24" fmla="*/ 66 w 67"/>
                <a:gd name="T25" fmla="*/ 38 h 42"/>
                <a:gd name="T26" fmla="*/ 35 w 67"/>
                <a:gd name="T27" fmla="*/ 16 h 42"/>
                <a:gd name="T28" fmla="*/ 4 w 67"/>
                <a:gd name="T29" fmla="*/ 9 h 42"/>
                <a:gd name="T30" fmla="*/ 6 w 67"/>
                <a:gd name="T31" fmla="*/ 1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7" h="42">
                  <a:moveTo>
                    <a:pt x="6" y="13"/>
                  </a:moveTo>
                  <a:cubicBezTo>
                    <a:pt x="10" y="11"/>
                    <a:pt x="15" y="12"/>
                    <a:pt x="19" y="13"/>
                  </a:cubicBezTo>
                  <a:cubicBezTo>
                    <a:pt x="25" y="15"/>
                    <a:pt x="30" y="18"/>
                    <a:pt x="36" y="21"/>
                  </a:cubicBezTo>
                  <a:cubicBezTo>
                    <a:pt x="45" y="27"/>
                    <a:pt x="55" y="33"/>
                    <a:pt x="63" y="41"/>
                  </a:cubicBezTo>
                  <a:cubicBezTo>
                    <a:pt x="63" y="40"/>
                    <a:pt x="64" y="39"/>
                    <a:pt x="65" y="38"/>
                  </a:cubicBezTo>
                  <a:cubicBezTo>
                    <a:pt x="42" y="31"/>
                    <a:pt x="23" y="15"/>
                    <a:pt x="4" y="1"/>
                  </a:cubicBezTo>
                  <a:cubicBezTo>
                    <a:pt x="4" y="2"/>
                    <a:pt x="3" y="3"/>
                    <a:pt x="2" y="4"/>
                  </a:cubicBezTo>
                  <a:cubicBezTo>
                    <a:pt x="11" y="5"/>
                    <a:pt x="20" y="7"/>
                    <a:pt x="27" y="12"/>
                  </a:cubicBezTo>
                  <a:cubicBezTo>
                    <a:pt x="29" y="13"/>
                    <a:pt x="31" y="9"/>
                    <a:pt x="29" y="8"/>
                  </a:cubicBezTo>
                  <a:cubicBezTo>
                    <a:pt x="21" y="3"/>
                    <a:pt x="12" y="2"/>
                    <a:pt x="3" y="0"/>
                  </a:cubicBezTo>
                  <a:cubicBezTo>
                    <a:pt x="2" y="0"/>
                    <a:pt x="0" y="2"/>
                    <a:pt x="2" y="4"/>
                  </a:cubicBezTo>
                  <a:cubicBezTo>
                    <a:pt x="20" y="18"/>
                    <a:pt x="41" y="34"/>
                    <a:pt x="64" y="42"/>
                  </a:cubicBezTo>
                  <a:cubicBezTo>
                    <a:pt x="66" y="42"/>
                    <a:pt x="67" y="39"/>
                    <a:pt x="66" y="38"/>
                  </a:cubicBezTo>
                  <a:cubicBezTo>
                    <a:pt x="56" y="30"/>
                    <a:pt x="46" y="22"/>
                    <a:pt x="35" y="16"/>
                  </a:cubicBezTo>
                  <a:cubicBezTo>
                    <a:pt x="27" y="12"/>
                    <a:pt x="13" y="4"/>
                    <a:pt x="4" y="9"/>
                  </a:cubicBezTo>
                  <a:cubicBezTo>
                    <a:pt x="2" y="11"/>
                    <a:pt x="4" y="14"/>
                    <a:pt x="6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2" name="Freeform 1767"/>
            <p:cNvSpPr/>
            <p:nvPr/>
          </p:nvSpPr>
          <p:spPr bwMode="auto">
            <a:xfrm>
              <a:off x="3930" y="2291"/>
              <a:ext cx="45" cy="18"/>
            </a:xfrm>
            <a:custGeom>
              <a:avLst/>
              <a:gdLst>
                <a:gd name="T0" fmla="*/ 4 w 37"/>
                <a:gd name="T1" fmla="*/ 13 h 14"/>
                <a:gd name="T2" fmla="*/ 34 w 37"/>
                <a:gd name="T3" fmla="*/ 4 h 14"/>
                <a:gd name="T4" fmla="*/ 32 w 37"/>
                <a:gd name="T5" fmla="*/ 1 h 14"/>
                <a:gd name="T6" fmla="*/ 2 w 37"/>
                <a:gd name="T7" fmla="*/ 9 h 14"/>
                <a:gd name="T8" fmla="*/ 4 w 37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4">
                  <a:moveTo>
                    <a:pt x="4" y="13"/>
                  </a:moveTo>
                  <a:cubicBezTo>
                    <a:pt x="14" y="10"/>
                    <a:pt x="24" y="9"/>
                    <a:pt x="34" y="4"/>
                  </a:cubicBezTo>
                  <a:cubicBezTo>
                    <a:pt x="37" y="3"/>
                    <a:pt x="34" y="0"/>
                    <a:pt x="32" y="1"/>
                  </a:cubicBezTo>
                  <a:cubicBezTo>
                    <a:pt x="23" y="5"/>
                    <a:pt x="12" y="6"/>
                    <a:pt x="2" y="9"/>
                  </a:cubicBezTo>
                  <a:cubicBezTo>
                    <a:pt x="0" y="10"/>
                    <a:pt x="1" y="14"/>
                    <a:pt x="4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3" name="Freeform 1768"/>
            <p:cNvSpPr/>
            <p:nvPr/>
          </p:nvSpPr>
          <p:spPr bwMode="auto">
            <a:xfrm>
              <a:off x="3952" y="2301"/>
              <a:ext cx="89" cy="29"/>
            </a:xfrm>
            <a:custGeom>
              <a:avLst/>
              <a:gdLst>
                <a:gd name="T0" fmla="*/ 3 w 73"/>
                <a:gd name="T1" fmla="*/ 24 h 24"/>
                <a:gd name="T2" fmla="*/ 70 w 73"/>
                <a:gd name="T3" fmla="*/ 5 h 24"/>
                <a:gd name="T4" fmla="*/ 68 w 73"/>
                <a:gd name="T5" fmla="*/ 1 h 24"/>
                <a:gd name="T6" fmla="*/ 3 w 73"/>
                <a:gd name="T7" fmla="*/ 20 h 24"/>
                <a:gd name="T8" fmla="*/ 3 w 73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24">
                  <a:moveTo>
                    <a:pt x="3" y="24"/>
                  </a:moveTo>
                  <a:cubicBezTo>
                    <a:pt x="27" y="23"/>
                    <a:pt x="50" y="16"/>
                    <a:pt x="70" y="5"/>
                  </a:cubicBezTo>
                  <a:cubicBezTo>
                    <a:pt x="73" y="3"/>
                    <a:pt x="71" y="0"/>
                    <a:pt x="68" y="1"/>
                  </a:cubicBezTo>
                  <a:cubicBezTo>
                    <a:pt x="48" y="12"/>
                    <a:pt x="26" y="19"/>
                    <a:pt x="3" y="20"/>
                  </a:cubicBezTo>
                  <a:cubicBezTo>
                    <a:pt x="0" y="20"/>
                    <a:pt x="1" y="24"/>
                    <a:pt x="3" y="2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4" name="Freeform 1769"/>
            <p:cNvSpPr/>
            <p:nvPr/>
          </p:nvSpPr>
          <p:spPr bwMode="auto">
            <a:xfrm>
              <a:off x="3998" y="2329"/>
              <a:ext cx="53" cy="22"/>
            </a:xfrm>
            <a:custGeom>
              <a:avLst/>
              <a:gdLst>
                <a:gd name="T0" fmla="*/ 4 w 43"/>
                <a:gd name="T1" fmla="*/ 17 h 18"/>
                <a:gd name="T2" fmla="*/ 41 w 43"/>
                <a:gd name="T3" fmla="*/ 5 h 18"/>
                <a:gd name="T4" fmla="*/ 39 w 43"/>
                <a:gd name="T5" fmla="*/ 1 h 18"/>
                <a:gd name="T6" fmla="*/ 3 w 43"/>
                <a:gd name="T7" fmla="*/ 13 h 18"/>
                <a:gd name="T8" fmla="*/ 4 w 43"/>
                <a:gd name="T9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18">
                  <a:moveTo>
                    <a:pt x="4" y="17"/>
                  </a:moveTo>
                  <a:cubicBezTo>
                    <a:pt x="16" y="14"/>
                    <a:pt x="29" y="10"/>
                    <a:pt x="41" y="5"/>
                  </a:cubicBezTo>
                  <a:cubicBezTo>
                    <a:pt x="43" y="3"/>
                    <a:pt x="41" y="0"/>
                    <a:pt x="39" y="1"/>
                  </a:cubicBezTo>
                  <a:cubicBezTo>
                    <a:pt x="27" y="7"/>
                    <a:pt x="15" y="10"/>
                    <a:pt x="3" y="13"/>
                  </a:cubicBezTo>
                  <a:cubicBezTo>
                    <a:pt x="0" y="14"/>
                    <a:pt x="1" y="18"/>
                    <a:pt x="4" y="1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5" name="Freeform 1770"/>
            <p:cNvSpPr/>
            <p:nvPr/>
          </p:nvSpPr>
          <p:spPr bwMode="auto">
            <a:xfrm>
              <a:off x="4016" y="2340"/>
              <a:ext cx="36" cy="25"/>
            </a:xfrm>
            <a:custGeom>
              <a:avLst/>
              <a:gdLst>
                <a:gd name="T0" fmla="*/ 4 w 29"/>
                <a:gd name="T1" fmla="*/ 18 h 20"/>
                <a:gd name="T2" fmla="*/ 27 w 29"/>
                <a:gd name="T3" fmla="*/ 5 h 20"/>
                <a:gd name="T4" fmla="*/ 25 w 29"/>
                <a:gd name="T5" fmla="*/ 1 h 20"/>
                <a:gd name="T6" fmla="*/ 2 w 29"/>
                <a:gd name="T7" fmla="*/ 15 h 20"/>
                <a:gd name="T8" fmla="*/ 4 w 29"/>
                <a:gd name="T9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0">
                  <a:moveTo>
                    <a:pt x="4" y="18"/>
                  </a:moveTo>
                  <a:cubicBezTo>
                    <a:pt x="12" y="14"/>
                    <a:pt x="19" y="9"/>
                    <a:pt x="27" y="5"/>
                  </a:cubicBezTo>
                  <a:cubicBezTo>
                    <a:pt x="29" y="3"/>
                    <a:pt x="27" y="0"/>
                    <a:pt x="25" y="1"/>
                  </a:cubicBezTo>
                  <a:cubicBezTo>
                    <a:pt x="17" y="6"/>
                    <a:pt x="10" y="10"/>
                    <a:pt x="2" y="15"/>
                  </a:cubicBezTo>
                  <a:cubicBezTo>
                    <a:pt x="0" y="16"/>
                    <a:pt x="2" y="20"/>
                    <a:pt x="4" y="1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6" name="Freeform 1771"/>
            <p:cNvSpPr/>
            <p:nvPr/>
          </p:nvSpPr>
          <p:spPr bwMode="auto">
            <a:xfrm>
              <a:off x="3980" y="2317"/>
              <a:ext cx="55" cy="16"/>
            </a:xfrm>
            <a:custGeom>
              <a:avLst/>
              <a:gdLst>
                <a:gd name="T0" fmla="*/ 3 w 45"/>
                <a:gd name="T1" fmla="*/ 13 h 13"/>
                <a:gd name="T2" fmla="*/ 42 w 45"/>
                <a:gd name="T3" fmla="*/ 5 h 13"/>
                <a:gd name="T4" fmla="*/ 41 w 45"/>
                <a:gd name="T5" fmla="*/ 1 h 13"/>
                <a:gd name="T6" fmla="*/ 2 w 45"/>
                <a:gd name="T7" fmla="*/ 9 h 13"/>
                <a:gd name="T8" fmla="*/ 3 w 45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3">
                  <a:moveTo>
                    <a:pt x="3" y="13"/>
                  </a:moveTo>
                  <a:cubicBezTo>
                    <a:pt x="16" y="11"/>
                    <a:pt x="29" y="8"/>
                    <a:pt x="42" y="5"/>
                  </a:cubicBezTo>
                  <a:cubicBezTo>
                    <a:pt x="45" y="4"/>
                    <a:pt x="43" y="0"/>
                    <a:pt x="41" y="1"/>
                  </a:cubicBezTo>
                  <a:cubicBezTo>
                    <a:pt x="28" y="4"/>
                    <a:pt x="16" y="7"/>
                    <a:pt x="2" y="9"/>
                  </a:cubicBezTo>
                  <a:cubicBezTo>
                    <a:pt x="0" y="9"/>
                    <a:pt x="0" y="13"/>
                    <a:pt x="3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7" name="Freeform 1772"/>
            <p:cNvSpPr/>
            <p:nvPr/>
          </p:nvSpPr>
          <p:spPr bwMode="auto">
            <a:xfrm>
              <a:off x="3930" y="2285"/>
              <a:ext cx="56" cy="16"/>
            </a:xfrm>
            <a:custGeom>
              <a:avLst/>
              <a:gdLst>
                <a:gd name="T0" fmla="*/ 3 w 46"/>
                <a:gd name="T1" fmla="*/ 13 h 13"/>
                <a:gd name="T2" fmla="*/ 44 w 46"/>
                <a:gd name="T3" fmla="*/ 5 h 13"/>
                <a:gd name="T4" fmla="*/ 42 w 46"/>
                <a:gd name="T5" fmla="*/ 1 h 13"/>
                <a:gd name="T6" fmla="*/ 3 w 46"/>
                <a:gd name="T7" fmla="*/ 9 h 13"/>
                <a:gd name="T8" fmla="*/ 3 w 46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3">
                  <a:moveTo>
                    <a:pt x="3" y="13"/>
                  </a:moveTo>
                  <a:cubicBezTo>
                    <a:pt x="16" y="11"/>
                    <a:pt x="30" y="9"/>
                    <a:pt x="44" y="5"/>
                  </a:cubicBezTo>
                  <a:cubicBezTo>
                    <a:pt x="46" y="4"/>
                    <a:pt x="45" y="0"/>
                    <a:pt x="42" y="1"/>
                  </a:cubicBezTo>
                  <a:cubicBezTo>
                    <a:pt x="30" y="5"/>
                    <a:pt x="16" y="7"/>
                    <a:pt x="3" y="9"/>
                  </a:cubicBezTo>
                  <a:cubicBezTo>
                    <a:pt x="0" y="9"/>
                    <a:pt x="0" y="13"/>
                    <a:pt x="3" y="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8" name="Freeform 1773"/>
            <p:cNvSpPr/>
            <p:nvPr/>
          </p:nvSpPr>
          <p:spPr bwMode="auto">
            <a:xfrm>
              <a:off x="3870" y="2277"/>
              <a:ext cx="7" cy="6"/>
            </a:xfrm>
            <a:custGeom>
              <a:avLst/>
              <a:gdLst>
                <a:gd name="T0" fmla="*/ 2 w 6"/>
                <a:gd name="T1" fmla="*/ 4 h 5"/>
                <a:gd name="T2" fmla="*/ 3 w 6"/>
                <a:gd name="T3" fmla="*/ 0 h 5"/>
                <a:gd name="T4" fmla="*/ 2 w 6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4"/>
                  </a:moveTo>
                  <a:cubicBezTo>
                    <a:pt x="5" y="5"/>
                    <a:pt x="6" y="1"/>
                    <a:pt x="3" y="0"/>
                  </a:cubicBezTo>
                  <a:cubicBezTo>
                    <a:pt x="1" y="0"/>
                    <a:pt x="0" y="3"/>
                    <a:pt x="2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9" name="Freeform 1774"/>
            <p:cNvSpPr/>
            <p:nvPr/>
          </p:nvSpPr>
          <p:spPr bwMode="auto">
            <a:xfrm>
              <a:off x="4058" y="2365"/>
              <a:ext cx="62" cy="8"/>
            </a:xfrm>
            <a:custGeom>
              <a:avLst/>
              <a:gdLst>
                <a:gd name="T0" fmla="*/ 2 w 51"/>
                <a:gd name="T1" fmla="*/ 7 h 7"/>
                <a:gd name="T2" fmla="*/ 49 w 51"/>
                <a:gd name="T3" fmla="*/ 4 h 7"/>
                <a:gd name="T4" fmla="*/ 49 w 51"/>
                <a:gd name="T5" fmla="*/ 0 h 7"/>
                <a:gd name="T6" fmla="*/ 2 w 51"/>
                <a:gd name="T7" fmla="*/ 3 h 7"/>
                <a:gd name="T8" fmla="*/ 2 w 51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7">
                  <a:moveTo>
                    <a:pt x="2" y="7"/>
                  </a:moveTo>
                  <a:cubicBezTo>
                    <a:pt x="18" y="6"/>
                    <a:pt x="33" y="5"/>
                    <a:pt x="49" y="4"/>
                  </a:cubicBezTo>
                  <a:cubicBezTo>
                    <a:pt x="51" y="4"/>
                    <a:pt x="51" y="0"/>
                    <a:pt x="49" y="0"/>
                  </a:cubicBezTo>
                  <a:cubicBezTo>
                    <a:pt x="33" y="1"/>
                    <a:pt x="18" y="2"/>
                    <a:pt x="2" y="3"/>
                  </a:cubicBezTo>
                  <a:cubicBezTo>
                    <a:pt x="0" y="3"/>
                    <a:pt x="0" y="7"/>
                    <a:pt x="2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0" name="Freeform 1775"/>
            <p:cNvSpPr/>
            <p:nvPr/>
          </p:nvSpPr>
          <p:spPr bwMode="auto">
            <a:xfrm>
              <a:off x="3997" y="2335"/>
              <a:ext cx="55" cy="10"/>
            </a:xfrm>
            <a:custGeom>
              <a:avLst/>
              <a:gdLst>
                <a:gd name="T0" fmla="*/ 2 w 45"/>
                <a:gd name="T1" fmla="*/ 5 h 8"/>
                <a:gd name="T2" fmla="*/ 43 w 45"/>
                <a:gd name="T3" fmla="*/ 6 h 8"/>
                <a:gd name="T4" fmla="*/ 43 w 45"/>
                <a:gd name="T5" fmla="*/ 2 h 8"/>
                <a:gd name="T6" fmla="*/ 3 w 45"/>
                <a:gd name="T7" fmla="*/ 1 h 8"/>
                <a:gd name="T8" fmla="*/ 2 w 4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8">
                  <a:moveTo>
                    <a:pt x="2" y="5"/>
                  </a:moveTo>
                  <a:cubicBezTo>
                    <a:pt x="16" y="7"/>
                    <a:pt x="29" y="8"/>
                    <a:pt x="43" y="6"/>
                  </a:cubicBezTo>
                  <a:cubicBezTo>
                    <a:pt x="45" y="5"/>
                    <a:pt x="45" y="1"/>
                    <a:pt x="43" y="2"/>
                  </a:cubicBezTo>
                  <a:cubicBezTo>
                    <a:pt x="30" y="3"/>
                    <a:pt x="16" y="3"/>
                    <a:pt x="3" y="1"/>
                  </a:cubicBezTo>
                  <a:cubicBezTo>
                    <a:pt x="1" y="0"/>
                    <a:pt x="0" y="4"/>
                    <a:pt x="2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1" name="Freeform 1776"/>
            <p:cNvSpPr/>
            <p:nvPr/>
          </p:nvSpPr>
          <p:spPr bwMode="auto">
            <a:xfrm>
              <a:off x="3938" y="2300"/>
              <a:ext cx="52" cy="10"/>
            </a:xfrm>
            <a:custGeom>
              <a:avLst/>
              <a:gdLst>
                <a:gd name="T0" fmla="*/ 3 w 42"/>
                <a:gd name="T1" fmla="*/ 8 h 8"/>
                <a:gd name="T2" fmla="*/ 39 w 42"/>
                <a:gd name="T3" fmla="*/ 4 h 8"/>
                <a:gd name="T4" fmla="*/ 38 w 42"/>
                <a:gd name="T5" fmla="*/ 0 h 8"/>
                <a:gd name="T6" fmla="*/ 3 w 42"/>
                <a:gd name="T7" fmla="*/ 4 h 8"/>
                <a:gd name="T8" fmla="*/ 3 w 42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8">
                  <a:moveTo>
                    <a:pt x="3" y="8"/>
                  </a:moveTo>
                  <a:cubicBezTo>
                    <a:pt x="15" y="8"/>
                    <a:pt x="27" y="7"/>
                    <a:pt x="39" y="4"/>
                  </a:cubicBezTo>
                  <a:cubicBezTo>
                    <a:pt x="42" y="4"/>
                    <a:pt x="41" y="0"/>
                    <a:pt x="38" y="0"/>
                  </a:cubicBezTo>
                  <a:cubicBezTo>
                    <a:pt x="26" y="3"/>
                    <a:pt x="14" y="4"/>
                    <a:pt x="3" y="4"/>
                  </a:cubicBezTo>
                  <a:cubicBezTo>
                    <a:pt x="0" y="4"/>
                    <a:pt x="0" y="8"/>
                    <a:pt x="3" y="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2" name="Freeform 1777"/>
            <p:cNvSpPr/>
            <p:nvPr/>
          </p:nvSpPr>
          <p:spPr bwMode="auto">
            <a:xfrm>
              <a:off x="3896" y="2277"/>
              <a:ext cx="67" cy="7"/>
            </a:xfrm>
            <a:custGeom>
              <a:avLst/>
              <a:gdLst>
                <a:gd name="T0" fmla="*/ 3 w 55"/>
                <a:gd name="T1" fmla="*/ 4 h 6"/>
                <a:gd name="T2" fmla="*/ 53 w 55"/>
                <a:gd name="T3" fmla="*/ 4 h 6"/>
                <a:gd name="T4" fmla="*/ 52 w 55"/>
                <a:gd name="T5" fmla="*/ 0 h 6"/>
                <a:gd name="T6" fmla="*/ 3 w 55"/>
                <a:gd name="T7" fmla="*/ 0 h 6"/>
                <a:gd name="T8" fmla="*/ 3 w 5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6">
                  <a:moveTo>
                    <a:pt x="3" y="4"/>
                  </a:moveTo>
                  <a:cubicBezTo>
                    <a:pt x="19" y="5"/>
                    <a:pt x="36" y="6"/>
                    <a:pt x="53" y="4"/>
                  </a:cubicBezTo>
                  <a:cubicBezTo>
                    <a:pt x="55" y="3"/>
                    <a:pt x="54" y="0"/>
                    <a:pt x="52" y="0"/>
                  </a:cubicBezTo>
                  <a:cubicBezTo>
                    <a:pt x="35" y="3"/>
                    <a:pt x="19" y="1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3" name="Freeform 1778"/>
            <p:cNvSpPr/>
            <p:nvPr/>
          </p:nvSpPr>
          <p:spPr bwMode="auto">
            <a:xfrm>
              <a:off x="3860" y="2255"/>
              <a:ext cx="50" cy="7"/>
            </a:xfrm>
            <a:custGeom>
              <a:avLst/>
              <a:gdLst>
                <a:gd name="T0" fmla="*/ 2 w 41"/>
                <a:gd name="T1" fmla="*/ 6 h 6"/>
                <a:gd name="T2" fmla="*/ 38 w 41"/>
                <a:gd name="T3" fmla="*/ 4 h 6"/>
                <a:gd name="T4" fmla="*/ 38 w 41"/>
                <a:gd name="T5" fmla="*/ 0 h 6"/>
                <a:gd name="T6" fmla="*/ 2 w 41"/>
                <a:gd name="T7" fmla="*/ 2 h 6"/>
                <a:gd name="T8" fmla="*/ 2 w 4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6">
                  <a:moveTo>
                    <a:pt x="2" y="6"/>
                  </a:moveTo>
                  <a:cubicBezTo>
                    <a:pt x="14" y="5"/>
                    <a:pt x="26" y="5"/>
                    <a:pt x="38" y="4"/>
                  </a:cubicBezTo>
                  <a:cubicBezTo>
                    <a:pt x="41" y="4"/>
                    <a:pt x="40" y="0"/>
                    <a:pt x="38" y="0"/>
                  </a:cubicBezTo>
                  <a:cubicBezTo>
                    <a:pt x="26" y="1"/>
                    <a:pt x="14" y="1"/>
                    <a:pt x="2" y="2"/>
                  </a:cubicBezTo>
                  <a:cubicBezTo>
                    <a:pt x="0" y="2"/>
                    <a:pt x="0" y="6"/>
                    <a:pt x="2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4" name="Freeform 1779"/>
            <p:cNvSpPr/>
            <p:nvPr/>
          </p:nvSpPr>
          <p:spPr bwMode="auto">
            <a:xfrm>
              <a:off x="3826" y="2237"/>
              <a:ext cx="71" cy="8"/>
            </a:xfrm>
            <a:custGeom>
              <a:avLst/>
              <a:gdLst>
                <a:gd name="T0" fmla="*/ 2 w 58"/>
                <a:gd name="T1" fmla="*/ 7 h 7"/>
                <a:gd name="T2" fmla="*/ 56 w 58"/>
                <a:gd name="T3" fmla="*/ 4 h 7"/>
                <a:gd name="T4" fmla="*/ 55 w 58"/>
                <a:gd name="T5" fmla="*/ 0 h 7"/>
                <a:gd name="T6" fmla="*/ 2 w 58"/>
                <a:gd name="T7" fmla="*/ 3 h 7"/>
                <a:gd name="T8" fmla="*/ 2 w 5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7">
                  <a:moveTo>
                    <a:pt x="2" y="7"/>
                  </a:moveTo>
                  <a:cubicBezTo>
                    <a:pt x="20" y="7"/>
                    <a:pt x="38" y="5"/>
                    <a:pt x="56" y="4"/>
                  </a:cubicBezTo>
                  <a:cubicBezTo>
                    <a:pt x="58" y="4"/>
                    <a:pt x="58" y="0"/>
                    <a:pt x="55" y="0"/>
                  </a:cubicBezTo>
                  <a:cubicBezTo>
                    <a:pt x="38" y="1"/>
                    <a:pt x="20" y="3"/>
                    <a:pt x="2" y="3"/>
                  </a:cubicBezTo>
                  <a:cubicBezTo>
                    <a:pt x="0" y="3"/>
                    <a:pt x="0" y="7"/>
                    <a:pt x="2" y="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5" name="Freeform 1780"/>
            <p:cNvSpPr/>
            <p:nvPr/>
          </p:nvSpPr>
          <p:spPr bwMode="auto">
            <a:xfrm>
              <a:off x="3792" y="2245"/>
              <a:ext cx="20" cy="7"/>
            </a:xfrm>
            <a:custGeom>
              <a:avLst/>
              <a:gdLst>
                <a:gd name="T0" fmla="*/ 3 w 16"/>
                <a:gd name="T1" fmla="*/ 6 h 6"/>
                <a:gd name="T2" fmla="*/ 13 w 16"/>
                <a:gd name="T3" fmla="*/ 5 h 6"/>
                <a:gd name="T4" fmla="*/ 13 w 16"/>
                <a:gd name="T5" fmla="*/ 1 h 6"/>
                <a:gd name="T6" fmla="*/ 2 w 16"/>
                <a:gd name="T7" fmla="*/ 2 h 6"/>
                <a:gd name="T8" fmla="*/ 3 w 1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6">
                  <a:moveTo>
                    <a:pt x="3" y="6"/>
                  </a:moveTo>
                  <a:cubicBezTo>
                    <a:pt x="6" y="5"/>
                    <a:pt x="10" y="5"/>
                    <a:pt x="13" y="5"/>
                  </a:cubicBezTo>
                  <a:cubicBezTo>
                    <a:pt x="16" y="4"/>
                    <a:pt x="16" y="0"/>
                    <a:pt x="13" y="1"/>
                  </a:cubicBezTo>
                  <a:cubicBezTo>
                    <a:pt x="10" y="1"/>
                    <a:pt x="6" y="1"/>
                    <a:pt x="2" y="2"/>
                  </a:cubicBezTo>
                  <a:cubicBezTo>
                    <a:pt x="0" y="2"/>
                    <a:pt x="0" y="6"/>
                    <a:pt x="3" y="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6" name="Freeform 1781"/>
            <p:cNvSpPr/>
            <p:nvPr/>
          </p:nvSpPr>
          <p:spPr bwMode="auto">
            <a:xfrm>
              <a:off x="3743" y="2187"/>
              <a:ext cx="137" cy="70"/>
            </a:xfrm>
            <a:custGeom>
              <a:avLst/>
              <a:gdLst>
                <a:gd name="T0" fmla="*/ 50 w 112"/>
                <a:gd name="T1" fmla="*/ 52 h 58"/>
                <a:gd name="T2" fmla="*/ 53 w 112"/>
                <a:gd name="T3" fmla="*/ 56 h 58"/>
                <a:gd name="T4" fmla="*/ 60 w 112"/>
                <a:gd name="T5" fmla="*/ 58 h 58"/>
                <a:gd name="T6" fmla="*/ 60 w 112"/>
                <a:gd name="T7" fmla="*/ 54 h 58"/>
                <a:gd name="T8" fmla="*/ 19 w 112"/>
                <a:gd name="T9" fmla="*/ 44 h 58"/>
                <a:gd name="T10" fmla="*/ 19 w 112"/>
                <a:gd name="T11" fmla="*/ 48 h 58"/>
                <a:gd name="T12" fmla="*/ 68 w 112"/>
                <a:gd name="T13" fmla="*/ 35 h 58"/>
                <a:gd name="T14" fmla="*/ 107 w 112"/>
                <a:gd name="T15" fmla="*/ 9 h 58"/>
                <a:gd name="T16" fmla="*/ 105 w 112"/>
                <a:gd name="T17" fmla="*/ 6 h 58"/>
                <a:gd name="T18" fmla="*/ 3 w 112"/>
                <a:gd name="T19" fmla="*/ 50 h 58"/>
                <a:gd name="T20" fmla="*/ 3 w 112"/>
                <a:gd name="T21" fmla="*/ 54 h 58"/>
                <a:gd name="T22" fmla="*/ 61 w 112"/>
                <a:gd name="T23" fmla="*/ 36 h 58"/>
                <a:gd name="T24" fmla="*/ 110 w 112"/>
                <a:gd name="T25" fmla="*/ 5 h 58"/>
                <a:gd name="T26" fmla="*/ 107 w 112"/>
                <a:gd name="T27" fmla="*/ 2 h 58"/>
                <a:gd name="T28" fmla="*/ 71 w 112"/>
                <a:gd name="T29" fmla="*/ 32 h 58"/>
                <a:gd name="T30" fmla="*/ 26 w 112"/>
                <a:gd name="T31" fmla="*/ 52 h 58"/>
                <a:gd name="T32" fmla="*/ 27 w 112"/>
                <a:gd name="T33" fmla="*/ 55 h 58"/>
                <a:gd name="T34" fmla="*/ 90 w 112"/>
                <a:gd name="T35" fmla="*/ 28 h 58"/>
                <a:gd name="T36" fmla="*/ 88 w 112"/>
                <a:gd name="T37" fmla="*/ 24 h 58"/>
                <a:gd name="T38" fmla="*/ 25 w 112"/>
                <a:gd name="T39" fmla="*/ 52 h 58"/>
                <a:gd name="T40" fmla="*/ 26 w 112"/>
                <a:gd name="T41" fmla="*/ 56 h 58"/>
                <a:gd name="T42" fmla="*/ 71 w 112"/>
                <a:gd name="T43" fmla="*/ 37 h 58"/>
                <a:gd name="T44" fmla="*/ 110 w 112"/>
                <a:gd name="T45" fmla="*/ 5 h 58"/>
                <a:gd name="T46" fmla="*/ 107 w 112"/>
                <a:gd name="T47" fmla="*/ 2 h 58"/>
                <a:gd name="T48" fmla="*/ 58 w 112"/>
                <a:gd name="T49" fmla="*/ 33 h 58"/>
                <a:gd name="T50" fmla="*/ 2 w 112"/>
                <a:gd name="T51" fmla="*/ 50 h 58"/>
                <a:gd name="T52" fmla="*/ 3 w 112"/>
                <a:gd name="T53" fmla="*/ 54 h 58"/>
                <a:gd name="T54" fmla="*/ 106 w 112"/>
                <a:gd name="T55" fmla="*/ 10 h 58"/>
                <a:gd name="T56" fmla="*/ 104 w 112"/>
                <a:gd name="T57" fmla="*/ 7 h 58"/>
                <a:gd name="T58" fmla="*/ 65 w 112"/>
                <a:gd name="T59" fmla="*/ 32 h 58"/>
                <a:gd name="T60" fmla="*/ 18 w 112"/>
                <a:gd name="T61" fmla="*/ 44 h 58"/>
                <a:gd name="T62" fmla="*/ 17 w 112"/>
                <a:gd name="T63" fmla="*/ 47 h 58"/>
                <a:gd name="T64" fmla="*/ 59 w 112"/>
                <a:gd name="T65" fmla="*/ 58 h 58"/>
                <a:gd name="T66" fmla="*/ 59 w 112"/>
                <a:gd name="T67" fmla="*/ 54 h 58"/>
                <a:gd name="T68" fmla="*/ 53 w 112"/>
                <a:gd name="T69" fmla="*/ 49 h 58"/>
                <a:gd name="T70" fmla="*/ 50 w 112"/>
                <a:gd name="T71" fmla="*/ 5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" h="58">
                  <a:moveTo>
                    <a:pt x="50" y="52"/>
                  </a:moveTo>
                  <a:cubicBezTo>
                    <a:pt x="51" y="53"/>
                    <a:pt x="52" y="54"/>
                    <a:pt x="53" y="56"/>
                  </a:cubicBezTo>
                  <a:cubicBezTo>
                    <a:pt x="55" y="57"/>
                    <a:pt x="57" y="58"/>
                    <a:pt x="60" y="58"/>
                  </a:cubicBezTo>
                  <a:cubicBezTo>
                    <a:pt x="62" y="58"/>
                    <a:pt x="62" y="54"/>
                    <a:pt x="60" y="54"/>
                  </a:cubicBezTo>
                  <a:cubicBezTo>
                    <a:pt x="47" y="50"/>
                    <a:pt x="31" y="51"/>
                    <a:pt x="19" y="44"/>
                  </a:cubicBezTo>
                  <a:cubicBezTo>
                    <a:pt x="19" y="45"/>
                    <a:pt x="19" y="46"/>
                    <a:pt x="19" y="48"/>
                  </a:cubicBezTo>
                  <a:cubicBezTo>
                    <a:pt x="35" y="42"/>
                    <a:pt x="52" y="40"/>
                    <a:pt x="68" y="35"/>
                  </a:cubicBezTo>
                  <a:cubicBezTo>
                    <a:pt x="83" y="30"/>
                    <a:pt x="100" y="24"/>
                    <a:pt x="107" y="9"/>
                  </a:cubicBezTo>
                  <a:cubicBezTo>
                    <a:pt x="108" y="7"/>
                    <a:pt x="107" y="5"/>
                    <a:pt x="105" y="6"/>
                  </a:cubicBezTo>
                  <a:cubicBezTo>
                    <a:pt x="69" y="17"/>
                    <a:pt x="41" y="47"/>
                    <a:pt x="3" y="50"/>
                  </a:cubicBezTo>
                  <a:cubicBezTo>
                    <a:pt x="3" y="51"/>
                    <a:pt x="3" y="53"/>
                    <a:pt x="3" y="54"/>
                  </a:cubicBezTo>
                  <a:cubicBezTo>
                    <a:pt x="23" y="48"/>
                    <a:pt x="42" y="43"/>
                    <a:pt x="61" y="36"/>
                  </a:cubicBezTo>
                  <a:cubicBezTo>
                    <a:pt x="79" y="30"/>
                    <a:pt x="98" y="21"/>
                    <a:pt x="110" y="5"/>
                  </a:cubicBezTo>
                  <a:cubicBezTo>
                    <a:pt x="112" y="3"/>
                    <a:pt x="109" y="0"/>
                    <a:pt x="107" y="2"/>
                  </a:cubicBezTo>
                  <a:cubicBezTo>
                    <a:pt x="96" y="13"/>
                    <a:pt x="84" y="23"/>
                    <a:pt x="71" y="32"/>
                  </a:cubicBezTo>
                  <a:cubicBezTo>
                    <a:pt x="57" y="41"/>
                    <a:pt x="42" y="49"/>
                    <a:pt x="26" y="52"/>
                  </a:cubicBezTo>
                  <a:cubicBezTo>
                    <a:pt x="27" y="53"/>
                    <a:pt x="27" y="54"/>
                    <a:pt x="27" y="55"/>
                  </a:cubicBezTo>
                  <a:cubicBezTo>
                    <a:pt x="47" y="44"/>
                    <a:pt x="70" y="39"/>
                    <a:pt x="90" y="28"/>
                  </a:cubicBezTo>
                  <a:cubicBezTo>
                    <a:pt x="92" y="27"/>
                    <a:pt x="90" y="23"/>
                    <a:pt x="88" y="24"/>
                  </a:cubicBezTo>
                  <a:cubicBezTo>
                    <a:pt x="68" y="36"/>
                    <a:pt x="45" y="41"/>
                    <a:pt x="25" y="52"/>
                  </a:cubicBezTo>
                  <a:cubicBezTo>
                    <a:pt x="24" y="53"/>
                    <a:pt x="24" y="56"/>
                    <a:pt x="26" y="56"/>
                  </a:cubicBezTo>
                  <a:cubicBezTo>
                    <a:pt x="42" y="53"/>
                    <a:pt x="57" y="46"/>
                    <a:pt x="71" y="37"/>
                  </a:cubicBezTo>
                  <a:cubicBezTo>
                    <a:pt x="85" y="28"/>
                    <a:pt x="98" y="17"/>
                    <a:pt x="110" y="5"/>
                  </a:cubicBezTo>
                  <a:cubicBezTo>
                    <a:pt x="109" y="4"/>
                    <a:pt x="108" y="3"/>
                    <a:pt x="107" y="2"/>
                  </a:cubicBezTo>
                  <a:cubicBezTo>
                    <a:pt x="95" y="18"/>
                    <a:pt x="76" y="27"/>
                    <a:pt x="58" y="33"/>
                  </a:cubicBezTo>
                  <a:cubicBezTo>
                    <a:pt x="40" y="40"/>
                    <a:pt x="21" y="44"/>
                    <a:pt x="2" y="50"/>
                  </a:cubicBezTo>
                  <a:cubicBezTo>
                    <a:pt x="0" y="51"/>
                    <a:pt x="0" y="54"/>
                    <a:pt x="3" y="54"/>
                  </a:cubicBezTo>
                  <a:cubicBezTo>
                    <a:pt x="42" y="51"/>
                    <a:pt x="70" y="21"/>
                    <a:pt x="106" y="10"/>
                  </a:cubicBezTo>
                  <a:cubicBezTo>
                    <a:pt x="105" y="9"/>
                    <a:pt x="104" y="8"/>
                    <a:pt x="104" y="7"/>
                  </a:cubicBezTo>
                  <a:cubicBezTo>
                    <a:pt x="97" y="21"/>
                    <a:pt x="80" y="27"/>
                    <a:pt x="65" y="32"/>
                  </a:cubicBezTo>
                  <a:cubicBezTo>
                    <a:pt x="49" y="36"/>
                    <a:pt x="33" y="38"/>
                    <a:pt x="18" y="44"/>
                  </a:cubicBezTo>
                  <a:cubicBezTo>
                    <a:pt x="16" y="44"/>
                    <a:pt x="16" y="47"/>
                    <a:pt x="17" y="47"/>
                  </a:cubicBezTo>
                  <a:cubicBezTo>
                    <a:pt x="30" y="55"/>
                    <a:pt x="45" y="54"/>
                    <a:pt x="59" y="58"/>
                  </a:cubicBezTo>
                  <a:cubicBezTo>
                    <a:pt x="59" y="56"/>
                    <a:pt x="59" y="55"/>
                    <a:pt x="59" y="54"/>
                  </a:cubicBezTo>
                  <a:cubicBezTo>
                    <a:pt x="56" y="53"/>
                    <a:pt x="55" y="51"/>
                    <a:pt x="53" y="49"/>
                  </a:cubicBezTo>
                  <a:cubicBezTo>
                    <a:pt x="51" y="47"/>
                    <a:pt x="48" y="50"/>
                    <a:pt x="50" y="5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7" name="Freeform 1782"/>
            <p:cNvSpPr/>
            <p:nvPr/>
          </p:nvSpPr>
          <p:spPr bwMode="auto">
            <a:xfrm>
              <a:off x="3923" y="2007"/>
              <a:ext cx="477" cy="345"/>
            </a:xfrm>
            <a:custGeom>
              <a:avLst/>
              <a:gdLst>
                <a:gd name="T0" fmla="*/ 390 w 392"/>
                <a:gd name="T1" fmla="*/ 251 h 283"/>
                <a:gd name="T2" fmla="*/ 352 w 392"/>
                <a:gd name="T3" fmla="*/ 200 h 283"/>
                <a:gd name="T4" fmla="*/ 299 w 392"/>
                <a:gd name="T5" fmla="*/ 156 h 283"/>
                <a:gd name="T6" fmla="*/ 165 w 392"/>
                <a:gd name="T7" fmla="*/ 81 h 283"/>
                <a:gd name="T8" fmla="*/ 82 w 392"/>
                <a:gd name="T9" fmla="*/ 42 h 283"/>
                <a:gd name="T10" fmla="*/ 3 w 392"/>
                <a:gd name="T11" fmla="*/ 1 h 283"/>
                <a:gd name="T12" fmla="*/ 2 w 392"/>
                <a:gd name="T13" fmla="*/ 5 h 283"/>
                <a:gd name="T14" fmla="*/ 72 w 392"/>
                <a:gd name="T15" fmla="*/ 41 h 283"/>
                <a:gd name="T16" fmla="*/ 140 w 392"/>
                <a:gd name="T17" fmla="*/ 77 h 283"/>
                <a:gd name="T18" fmla="*/ 267 w 392"/>
                <a:gd name="T19" fmla="*/ 152 h 283"/>
                <a:gd name="T20" fmla="*/ 355 w 392"/>
                <a:gd name="T21" fmla="*/ 278 h 283"/>
                <a:gd name="T22" fmla="*/ 359 w 392"/>
                <a:gd name="T23" fmla="*/ 277 h 283"/>
                <a:gd name="T24" fmla="*/ 313 w 392"/>
                <a:gd name="T25" fmla="*/ 184 h 283"/>
                <a:gd name="T26" fmla="*/ 269 w 392"/>
                <a:gd name="T27" fmla="*/ 152 h 283"/>
                <a:gd name="T28" fmla="*/ 209 w 392"/>
                <a:gd name="T29" fmla="*/ 125 h 283"/>
                <a:gd name="T30" fmla="*/ 156 w 392"/>
                <a:gd name="T31" fmla="*/ 103 h 283"/>
                <a:gd name="T32" fmla="*/ 104 w 392"/>
                <a:gd name="T33" fmla="*/ 79 h 283"/>
                <a:gd name="T34" fmla="*/ 12 w 392"/>
                <a:gd name="T35" fmla="*/ 34 h 283"/>
                <a:gd name="T36" fmla="*/ 10 w 392"/>
                <a:gd name="T37" fmla="*/ 38 h 283"/>
                <a:gd name="T38" fmla="*/ 154 w 392"/>
                <a:gd name="T39" fmla="*/ 93 h 283"/>
                <a:gd name="T40" fmla="*/ 219 w 392"/>
                <a:gd name="T41" fmla="*/ 131 h 283"/>
                <a:gd name="T42" fmla="*/ 278 w 392"/>
                <a:gd name="T43" fmla="*/ 171 h 283"/>
                <a:gd name="T44" fmla="*/ 322 w 392"/>
                <a:gd name="T45" fmla="*/ 224 h 283"/>
                <a:gd name="T46" fmla="*/ 353 w 392"/>
                <a:gd name="T47" fmla="*/ 281 h 283"/>
                <a:gd name="T48" fmla="*/ 357 w 392"/>
                <a:gd name="T49" fmla="*/ 279 h 283"/>
                <a:gd name="T50" fmla="*/ 325 w 392"/>
                <a:gd name="T51" fmla="*/ 222 h 283"/>
                <a:gd name="T52" fmla="*/ 283 w 392"/>
                <a:gd name="T53" fmla="*/ 170 h 283"/>
                <a:gd name="T54" fmla="*/ 226 w 392"/>
                <a:gd name="T55" fmla="*/ 130 h 283"/>
                <a:gd name="T56" fmla="*/ 162 w 392"/>
                <a:gd name="T57" fmla="*/ 92 h 283"/>
                <a:gd name="T58" fmla="*/ 11 w 392"/>
                <a:gd name="T59" fmla="*/ 34 h 283"/>
                <a:gd name="T60" fmla="*/ 10 w 392"/>
                <a:gd name="T61" fmla="*/ 38 h 283"/>
                <a:gd name="T62" fmla="*/ 73 w 392"/>
                <a:gd name="T63" fmla="*/ 69 h 283"/>
                <a:gd name="T64" fmla="*/ 140 w 392"/>
                <a:gd name="T65" fmla="*/ 101 h 283"/>
                <a:gd name="T66" fmla="*/ 213 w 392"/>
                <a:gd name="T67" fmla="*/ 131 h 283"/>
                <a:gd name="T68" fmla="*/ 271 w 392"/>
                <a:gd name="T69" fmla="*/ 158 h 283"/>
                <a:gd name="T70" fmla="*/ 355 w 392"/>
                <a:gd name="T71" fmla="*/ 277 h 283"/>
                <a:gd name="T72" fmla="*/ 359 w 392"/>
                <a:gd name="T73" fmla="*/ 276 h 283"/>
                <a:gd name="T74" fmla="*/ 285 w 392"/>
                <a:gd name="T75" fmla="*/ 164 h 283"/>
                <a:gd name="T76" fmla="*/ 233 w 392"/>
                <a:gd name="T77" fmla="*/ 121 h 283"/>
                <a:gd name="T78" fmla="*/ 167 w 392"/>
                <a:gd name="T79" fmla="*/ 85 h 283"/>
                <a:gd name="T80" fmla="*/ 85 w 392"/>
                <a:gd name="T81" fmla="*/ 43 h 283"/>
                <a:gd name="T82" fmla="*/ 3 w 392"/>
                <a:gd name="T83" fmla="*/ 1 h 283"/>
                <a:gd name="T84" fmla="*/ 2 w 392"/>
                <a:gd name="T85" fmla="*/ 5 h 283"/>
                <a:gd name="T86" fmla="*/ 71 w 392"/>
                <a:gd name="T87" fmla="*/ 40 h 283"/>
                <a:gd name="T88" fmla="*/ 140 w 392"/>
                <a:gd name="T89" fmla="*/ 74 h 283"/>
                <a:gd name="T90" fmla="*/ 211 w 392"/>
                <a:gd name="T91" fmla="*/ 108 h 283"/>
                <a:gd name="T92" fmla="*/ 277 w 392"/>
                <a:gd name="T93" fmla="*/ 147 h 283"/>
                <a:gd name="T94" fmla="*/ 342 w 392"/>
                <a:gd name="T95" fmla="*/ 196 h 283"/>
                <a:gd name="T96" fmla="*/ 387 w 392"/>
                <a:gd name="T97" fmla="*/ 253 h 283"/>
                <a:gd name="T98" fmla="*/ 390 w 392"/>
                <a:gd name="T99" fmla="*/ 251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2" h="283">
                  <a:moveTo>
                    <a:pt x="390" y="251"/>
                  </a:moveTo>
                  <a:cubicBezTo>
                    <a:pt x="379" y="233"/>
                    <a:pt x="367" y="215"/>
                    <a:pt x="352" y="200"/>
                  </a:cubicBezTo>
                  <a:cubicBezTo>
                    <a:pt x="337" y="183"/>
                    <a:pt x="318" y="170"/>
                    <a:pt x="299" y="156"/>
                  </a:cubicBezTo>
                  <a:cubicBezTo>
                    <a:pt x="256" y="128"/>
                    <a:pt x="212" y="103"/>
                    <a:pt x="165" y="81"/>
                  </a:cubicBezTo>
                  <a:cubicBezTo>
                    <a:pt x="137" y="69"/>
                    <a:pt x="109" y="57"/>
                    <a:pt x="82" y="42"/>
                  </a:cubicBezTo>
                  <a:cubicBezTo>
                    <a:pt x="56" y="28"/>
                    <a:pt x="31" y="12"/>
                    <a:pt x="3" y="1"/>
                  </a:cubicBezTo>
                  <a:cubicBezTo>
                    <a:pt x="1" y="0"/>
                    <a:pt x="0" y="4"/>
                    <a:pt x="2" y="5"/>
                  </a:cubicBezTo>
                  <a:cubicBezTo>
                    <a:pt x="27" y="15"/>
                    <a:pt x="50" y="28"/>
                    <a:pt x="72" y="41"/>
                  </a:cubicBezTo>
                  <a:cubicBezTo>
                    <a:pt x="94" y="53"/>
                    <a:pt x="117" y="66"/>
                    <a:pt x="140" y="77"/>
                  </a:cubicBezTo>
                  <a:cubicBezTo>
                    <a:pt x="185" y="98"/>
                    <a:pt x="230" y="118"/>
                    <a:pt x="267" y="152"/>
                  </a:cubicBezTo>
                  <a:cubicBezTo>
                    <a:pt x="305" y="187"/>
                    <a:pt x="334" y="231"/>
                    <a:pt x="355" y="278"/>
                  </a:cubicBezTo>
                  <a:cubicBezTo>
                    <a:pt x="356" y="280"/>
                    <a:pt x="359" y="279"/>
                    <a:pt x="359" y="277"/>
                  </a:cubicBezTo>
                  <a:cubicBezTo>
                    <a:pt x="359" y="240"/>
                    <a:pt x="339" y="208"/>
                    <a:pt x="313" y="184"/>
                  </a:cubicBezTo>
                  <a:cubicBezTo>
                    <a:pt x="300" y="171"/>
                    <a:pt x="285" y="161"/>
                    <a:pt x="269" y="152"/>
                  </a:cubicBezTo>
                  <a:cubicBezTo>
                    <a:pt x="250" y="141"/>
                    <a:pt x="229" y="133"/>
                    <a:pt x="209" y="125"/>
                  </a:cubicBezTo>
                  <a:cubicBezTo>
                    <a:pt x="191" y="118"/>
                    <a:pt x="174" y="111"/>
                    <a:pt x="156" y="103"/>
                  </a:cubicBezTo>
                  <a:cubicBezTo>
                    <a:pt x="139" y="96"/>
                    <a:pt x="121" y="87"/>
                    <a:pt x="104" y="79"/>
                  </a:cubicBezTo>
                  <a:cubicBezTo>
                    <a:pt x="73" y="64"/>
                    <a:pt x="40" y="53"/>
                    <a:pt x="12" y="34"/>
                  </a:cubicBezTo>
                  <a:cubicBezTo>
                    <a:pt x="11" y="35"/>
                    <a:pt x="11" y="37"/>
                    <a:pt x="10" y="38"/>
                  </a:cubicBezTo>
                  <a:cubicBezTo>
                    <a:pt x="61" y="46"/>
                    <a:pt x="109" y="68"/>
                    <a:pt x="154" y="93"/>
                  </a:cubicBezTo>
                  <a:cubicBezTo>
                    <a:pt x="176" y="105"/>
                    <a:pt x="198" y="118"/>
                    <a:pt x="219" y="131"/>
                  </a:cubicBezTo>
                  <a:cubicBezTo>
                    <a:pt x="240" y="143"/>
                    <a:pt x="260" y="156"/>
                    <a:pt x="278" y="171"/>
                  </a:cubicBezTo>
                  <a:cubicBezTo>
                    <a:pt x="296" y="186"/>
                    <a:pt x="311" y="203"/>
                    <a:pt x="322" y="224"/>
                  </a:cubicBezTo>
                  <a:cubicBezTo>
                    <a:pt x="332" y="243"/>
                    <a:pt x="340" y="264"/>
                    <a:pt x="353" y="281"/>
                  </a:cubicBezTo>
                  <a:cubicBezTo>
                    <a:pt x="355" y="283"/>
                    <a:pt x="358" y="281"/>
                    <a:pt x="357" y="279"/>
                  </a:cubicBezTo>
                  <a:cubicBezTo>
                    <a:pt x="343" y="262"/>
                    <a:pt x="336" y="241"/>
                    <a:pt x="325" y="222"/>
                  </a:cubicBezTo>
                  <a:cubicBezTo>
                    <a:pt x="315" y="202"/>
                    <a:pt x="300" y="185"/>
                    <a:pt x="283" y="170"/>
                  </a:cubicBezTo>
                  <a:cubicBezTo>
                    <a:pt x="265" y="155"/>
                    <a:pt x="246" y="142"/>
                    <a:pt x="226" y="130"/>
                  </a:cubicBezTo>
                  <a:cubicBezTo>
                    <a:pt x="205" y="117"/>
                    <a:pt x="184" y="105"/>
                    <a:pt x="162" y="92"/>
                  </a:cubicBezTo>
                  <a:cubicBezTo>
                    <a:pt x="115" y="66"/>
                    <a:pt x="65" y="43"/>
                    <a:pt x="11" y="34"/>
                  </a:cubicBezTo>
                  <a:cubicBezTo>
                    <a:pt x="9" y="33"/>
                    <a:pt x="8" y="36"/>
                    <a:pt x="10" y="38"/>
                  </a:cubicBezTo>
                  <a:cubicBezTo>
                    <a:pt x="29" y="51"/>
                    <a:pt x="51" y="60"/>
                    <a:pt x="73" y="69"/>
                  </a:cubicBezTo>
                  <a:cubicBezTo>
                    <a:pt x="95" y="79"/>
                    <a:pt x="117" y="91"/>
                    <a:pt x="140" y="101"/>
                  </a:cubicBezTo>
                  <a:cubicBezTo>
                    <a:pt x="164" y="111"/>
                    <a:pt x="188" y="121"/>
                    <a:pt x="213" y="131"/>
                  </a:cubicBezTo>
                  <a:cubicBezTo>
                    <a:pt x="233" y="139"/>
                    <a:pt x="253" y="147"/>
                    <a:pt x="271" y="158"/>
                  </a:cubicBezTo>
                  <a:cubicBezTo>
                    <a:pt x="314" y="183"/>
                    <a:pt x="355" y="224"/>
                    <a:pt x="355" y="277"/>
                  </a:cubicBezTo>
                  <a:cubicBezTo>
                    <a:pt x="356" y="276"/>
                    <a:pt x="357" y="276"/>
                    <a:pt x="359" y="276"/>
                  </a:cubicBezTo>
                  <a:cubicBezTo>
                    <a:pt x="340" y="235"/>
                    <a:pt x="316" y="197"/>
                    <a:pt x="285" y="164"/>
                  </a:cubicBezTo>
                  <a:cubicBezTo>
                    <a:pt x="269" y="148"/>
                    <a:pt x="252" y="133"/>
                    <a:pt x="233" y="121"/>
                  </a:cubicBezTo>
                  <a:cubicBezTo>
                    <a:pt x="212" y="107"/>
                    <a:pt x="189" y="96"/>
                    <a:pt x="167" y="85"/>
                  </a:cubicBezTo>
                  <a:cubicBezTo>
                    <a:pt x="139" y="72"/>
                    <a:pt x="112" y="58"/>
                    <a:pt x="85" y="43"/>
                  </a:cubicBezTo>
                  <a:cubicBezTo>
                    <a:pt x="58" y="28"/>
                    <a:pt x="32" y="13"/>
                    <a:pt x="3" y="1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6" y="14"/>
                    <a:pt x="48" y="28"/>
                    <a:pt x="71" y="40"/>
                  </a:cubicBezTo>
                  <a:cubicBezTo>
                    <a:pt x="93" y="53"/>
                    <a:pt x="116" y="64"/>
                    <a:pt x="140" y="74"/>
                  </a:cubicBezTo>
                  <a:cubicBezTo>
                    <a:pt x="164" y="85"/>
                    <a:pt x="188" y="96"/>
                    <a:pt x="211" y="108"/>
                  </a:cubicBezTo>
                  <a:cubicBezTo>
                    <a:pt x="233" y="120"/>
                    <a:pt x="255" y="133"/>
                    <a:pt x="277" y="147"/>
                  </a:cubicBezTo>
                  <a:cubicBezTo>
                    <a:pt x="300" y="161"/>
                    <a:pt x="323" y="177"/>
                    <a:pt x="342" y="196"/>
                  </a:cubicBezTo>
                  <a:cubicBezTo>
                    <a:pt x="360" y="213"/>
                    <a:pt x="374" y="232"/>
                    <a:pt x="387" y="253"/>
                  </a:cubicBezTo>
                  <a:cubicBezTo>
                    <a:pt x="388" y="255"/>
                    <a:pt x="392" y="253"/>
                    <a:pt x="390" y="25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8" name="Freeform 1783"/>
            <p:cNvSpPr/>
            <p:nvPr/>
          </p:nvSpPr>
          <p:spPr bwMode="auto">
            <a:xfrm>
              <a:off x="4303" y="2450"/>
              <a:ext cx="163" cy="111"/>
            </a:xfrm>
            <a:custGeom>
              <a:avLst/>
              <a:gdLst>
                <a:gd name="T0" fmla="*/ 33 w 134"/>
                <a:gd name="T1" fmla="*/ 59 h 91"/>
                <a:gd name="T2" fmla="*/ 80 w 134"/>
                <a:gd name="T3" fmla="*/ 47 h 91"/>
                <a:gd name="T4" fmla="*/ 130 w 134"/>
                <a:gd name="T5" fmla="*/ 35 h 91"/>
                <a:gd name="T6" fmla="*/ 130 w 134"/>
                <a:gd name="T7" fmla="*/ 31 h 91"/>
                <a:gd name="T8" fmla="*/ 39 w 134"/>
                <a:gd name="T9" fmla="*/ 79 h 91"/>
                <a:gd name="T10" fmla="*/ 42 w 134"/>
                <a:gd name="T11" fmla="*/ 82 h 91"/>
                <a:gd name="T12" fmla="*/ 106 w 134"/>
                <a:gd name="T13" fmla="*/ 37 h 91"/>
                <a:gd name="T14" fmla="*/ 105 w 134"/>
                <a:gd name="T15" fmla="*/ 33 h 91"/>
                <a:gd name="T16" fmla="*/ 58 w 134"/>
                <a:gd name="T17" fmla="*/ 53 h 91"/>
                <a:gd name="T18" fmla="*/ 16 w 134"/>
                <a:gd name="T19" fmla="*/ 86 h 91"/>
                <a:gd name="T20" fmla="*/ 19 w 134"/>
                <a:gd name="T21" fmla="*/ 88 h 91"/>
                <a:gd name="T22" fmla="*/ 64 w 134"/>
                <a:gd name="T23" fmla="*/ 4 h 91"/>
                <a:gd name="T24" fmla="*/ 60 w 134"/>
                <a:gd name="T25" fmla="*/ 2 h 91"/>
                <a:gd name="T26" fmla="*/ 1 w 134"/>
                <a:gd name="T27" fmla="*/ 86 h 91"/>
                <a:gd name="T28" fmla="*/ 5 w 134"/>
                <a:gd name="T29" fmla="*/ 89 h 91"/>
                <a:gd name="T30" fmla="*/ 45 w 134"/>
                <a:gd name="T31" fmla="*/ 62 h 91"/>
                <a:gd name="T32" fmla="*/ 91 w 134"/>
                <a:gd name="T33" fmla="*/ 47 h 91"/>
                <a:gd name="T34" fmla="*/ 90 w 134"/>
                <a:gd name="T35" fmla="*/ 43 h 91"/>
                <a:gd name="T36" fmla="*/ 41 w 134"/>
                <a:gd name="T37" fmla="*/ 60 h 91"/>
                <a:gd name="T38" fmla="*/ 1 w 134"/>
                <a:gd name="T39" fmla="*/ 87 h 91"/>
                <a:gd name="T40" fmla="*/ 4 w 134"/>
                <a:gd name="T41" fmla="*/ 89 h 91"/>
                <a:gd name="T42" fmla="*/ 63 w 134"/>
                <a:gd name="T43" fmla="*/ 5 h 91"/>
                <a:gd name="T44" fmla="*/ 60 w 134"/>
                <a:gd name="T45" fmla="*/ 2 h 91"/>
                <a:gd name="T46" fmla="*/ 15 w 134"/>
                <a:gd name="T47" fmla="*/ 87 h 91"/>
                <a:gd name="T48" fmla="*/ 19 w 134"/>
                <a:gd name="T49" fmla="*/ 89 h 91"/>
                <a:gd name="T50" fmla="*/ 59 w 134"/>
                <a:gd name="T51" fmla="*/ 58 h 91"/>
                <a:gd name="T52" fmla="*/ 105 w 134"/>
                <a:gd name="T53" fmla="*/ 37 h 91"/>
                <a:gd name="T54" fmla="*/ 104 w 134"/>
                <a:gd name="T55" fmla="*/ 33 h 91"/>
                <a:gd name="T56" fmla="*/ 39 w 134"/>
                <a:gd name="T57" fmla="*/ 79 h 91"/>
                <a:gd name="T58" fmla="*/ 42 w 134"/>
                <a:gd name="T59" fmla="*/ 82 h 91"/>
                <a:gd name="T60" fmla="*/ 132 w 134"/>
                <a:gd name="T61" fmla="*/ 34 h 91"/>
                <a:gd name="T62" fmla="*/ 132 w 134"/>
                <a:gd name="T63" fmla="*/ 31 h 91"/>
                <a:gd name="T64" fmla="*/ 83 w 134"/>
                <a:gd name="T65" fmla="*/ 41 h 91"/>
                <a:gd name="T66" fmla="*/ 34 w 134"/>
                <a:gd name="T67" fmla="*/ 55 h 91"/>
                <a:gd name="T68" fmla="*/ 33 w 134"/>
                <a:gd name="T69" fmla="*/ 5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4" h="91">
                  <a:moveTo>
                    <a:pt x="33" y="59"/>
                  </a:moveTo>
                  <a:cubicBezTo>
                    <a:pt x="49" y="63"/>
                    <a:pt x="65" y="54"/>
                    <a:pt x="80" y="47"/>
                  </a:cubicBezTo>
                  <a:cubicBezTo>
                    <a:pt x="95" y="40"/>
                    <a:pt x="113" y="29"/>
                    <a:pt x="130" y="35"/>
                  </a:cubicBezTo>
                  <a:cubicBezTo>
                    <a:pt x="130" y="33"/>
                    <a:pt x="130" y="32"/>
                    <a:pt x="130" y="31"/>
                  </a:cubicBezTo>
                  <a:cubicBezTo>
                    <a:pt x="99" y="45"/>
                    <a:pt x="62" y="52"/>
                    <a:pt x="39" y="79"/>
                  </a:cubicBezTo>
                  <a:cubicBezTo>
                    <a:pt x="37" y="81"/>
                    <a:pt x="40" y="84"/>
                    <a:pt x="42" y="82"/>
                  </a:cubicBezTo>
                  <a:cubicBezTo>
                    <a:pt x="60" y="63"/>
                    <a:pt x="85" y="52"/>
                    <a:pt x="106" y="37"/>
                  </a:cubicBezTo>
                  <a:cubicBezTo>
                    <a:pt x="108" y="35"/>
                    <a:pt x="107" y="32"/>
                    <a:pt x="105" y="33"/>
                  </a:cubicBezTo>
                  <a:cubicBezTo>
                    <a:pt x="88" y="35"/>
                    <a:pt x="72" y="44"/>
                    <a:pt x="58" y="53"/>
                  </a:cubicBezTo>
                  <a:cubicBezTo>
                    <a:pt x="42" y="63"/>
                    <a:pt x="28" y="74"/>
                    <a:pt x="16" y="86"/>
                  </a:cubicBezTo>
                  <a:cubicBezTo>
                    <a:pt x="17" y="87"/>
                    <a:pt x="18" y="88"/>
                    <a:pt x="19" y="88"/>
                  </a:cubicBezTo>
                  <a:cubicBezTo>
                    <a:pt x="29" y="58"/>
                    <a:pt x="48" y="31"/>
                    <a:pt x="64" y="4"/>
                  </a:cubicBezTo>
                  <a:cubicBezTo>
                    <a:pt x="65" y="2"/>
                    <a:pt x="62" y="0"/>
                    <a:pt x="60" y="2"/>
                  </a:cubicBezTo>
                  <a:cubicBezTo>
                    <a:pt x="37" y="28"/>
                    <a:pt x="27" y="63"/>
                    <a:pt x="1" y="86"/>
                  </a:cubicBezTo>
                  <a:cubicBezTo>
                    <a:pt x="3" y="87"/>
                    <a:pt x="4" y="88"/>
                    <a:pt x="5" y="89"/>
                  </a:cubicBezTo>
                  <a:cubicBezTo>
                    <a:pt x="13" y="75"/>
                    <a:pt x="31" y="68"/>
                    <a:pt x="45" y="62"/>
                  </a:cubicBezTo>
                  <a:cubicBezTo>
                    <a:pt x="60" y="57"/>
                    <a:pt x="76" y="53"/>
                    <a:pt x="91" y="47"/>
                  </a:cubicBezTo>
                  <a:cubicBezTo>
                    <a:pt x="94" y="46"/>
                    <a:pt x="92" y="42"/>
                    <a:pt x="90" y="43"/>
                  </a:cubicBezTo>
                  <a:cubicBezTo>
                    <a:pt x="74" y="49"/>
                    <a:pt x="57" y="53"/>
                    <a:pt x="41" y="60"/>
                  </a:cubicBezTo>
                  <a:cubicBezTo>
                    <a:pt x="26" y="65"/>
                    <a:pt x="9" y="73"/>
                    <a:pt x="1" y="87"/>
                  </a:cubicBezTo>
                  <a:cubicBezTo>
                    <a:pt x="0" y="89"/>
                    <a:pt x="3" y="91"/>
                    <a:pt x="4" y="89"/>
                  </a:cubicBezTo>
                  <a:cubicBezTo>
                    <a:pt x="30" y="65"/>
                    <a:pt x="40" y="30"/>
                    <a:pt x="63" y="5"/>
                  </a:cubicBezTo>
                  <a:cubicBezTo>
                    <a:pt x="62" y="4"/>
                    <a:pt x="61" y="3"/>
                    <a:pt x="60" y="2"/>
                  </a:cubicBezTo>
                  <a:cubicBezTo>
                    <a:pt x="44" y="30"/>
                    <a:pt x="25" y="57"/>
                    <a:pt x="15" y="87"/>
                  </a:cubicBezTo>
                  <a:cubicBezTo>
                    <a:pt x="14" y="89"/>
                    <a:pt x="17" y="91"/>
                    <a:pt x="19" y="89"/>
                  </a:cubicBezTo>
                  <a:cubicBezTo>
                    <a:pt x="31" y="77"/>
                    <a:pt x="44" y="67"/>
                    <a:pt x="59" y="58"/>
                  </a:cubicBezTo>
                  <a:cubicBezTo>
                    <a:pt x="73" y="48"/>
                    <a:pt x="88" y="39"/>
                    <a:pt x="105" y="37"/>
                  </a:cubicBezTo>
                  <a:cubicBezTo>
                    <a:pt x="105" y="36"/>
                    <a:pt x="104" y="34"/>
                    <a:pt x="104" y="33"/>
                  </a:cubicBezTo>
                  <a:cubicBezTo>
                    <a:pt x="82" y="49"/>
                    <a:pt x="57" y="60"/>
                    <a:pt x="39" y="79"/>
                  </a:cubicBezTo>
                  <a:cubicBezTo>
                    <a:pt x="40" y="80"/>
                    <a:pt x="40" y="81"/>
                    <a:pt x="42" y="82"/>
                  </a:cubicBezTo>
                  <a:cubicBezTo>
                    <a:pt x="65" y="55"/>
                    <a:pt x="101" y="49"/>
                    <a:pt x="132" y="34"/>
                  </a:cubicBezTo>
                  <a:cubicBezTo>
                    <a:pt x="134" y="34"/>
                    <a:pt x="133" y="31"/>
                    <a:pt x="132" y="31"/>
                  </a:cubicBezTo>
                  <a:cubicBezTo>
                    <a:pt x="115" y="26"/>
                    <a:pt x="98" y="34"/>
                    <a:pt x="83" y="41"/>
                  </a:cubicBezTo>
                  <a:cubicBezTo>
                    <a:pt x="69" y="48"/>
                    <a:pt x="51" y="59"/>
                    <a:pt x="34" y="55"/>
                  </a:cubicBezTo>
                  <a:cubicBezTo>
                    <a:pt x="31" y="55"/>
                    <a:pt x="30" y="58"/>
                    <a:pt x="33" y="5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9" name="Freeform 1784"/>
            <p:cNvSpPr/>
            <p:nvPr/>
          </p:nvSpPr>
          <p:spPr bwMode="auto">
            <a:xfrm>
              <a:off x="4068" y="2072"/>
              <a:ext cx="202" cy="38"/>
            </a:xfrm>
            <a:custGeom>
              <a:avLst/>
              <a:gdLst>
                <a:gd name="T0" fmla="*/ 3 w 166"/>
                <a:gd name="T1" fmla="*/ 5 h 31"/>
                <a:gd name="T2" fmla="*/ 63 w 166"/>
                <a:gd name="T3" fmla="*/ 18 h 31"/>
                <a:gd name="T4" fmla="*/ 122 w 166"/>
                <a:gd name="T5" fmla="*/ 15 h 31"/>
                <a:gd name="T6" fmla="*/ 121 w 166"/>
                <a:gd name="T7" fmla="*/ 11 h 31"/>
                <a:gd name="T8" fmla="*/ 57 w 166"/>
                <a:gd name="T9" fmla="*/ 18 h 31"/>
                <a:gd name="T10" fmla="*/ 57 w 166"/>
                <a:gd name="T11" fmla="*/ 22 h 31"/>
                <a:gd name="T12" fmla="*/ 153 w 166"/>
                <a:gd name="T13" fmla="*/ 7 h 31"/>
                <a:gd name="T14" fmla="*/ 152 w 166"/>
                <a:gd name="T15" fmla="*/ 3 h 31"/>
                <a:gd name="T16" fmla="*/ 72 w 166"/>
                <a:gd name="T17" fmla="*/ 27 h 31"/>
                <a:gd name="T18" fmla="*/ 74 w 166"/>
                <a:gd name="T19" fmla="*/ 31 h 31"/>
                <a:gd name="T20" fmla="*/ 163 w 166"/>
                <a:gd name="T21" fmla="*/ 16 h 31"/>
                <a:gd name="T22" fmla="*/ 161 w 166"/>
                <a:gd name="T23" fmla="*/ 13 h 31"/>
                <a:gd name="T24" fmla="*/ 148 w 166"/>
                <a:gd name="T25" fmla="*/ 23 h 31"/>
                <a:gd name="T26" fmla="*/ 149 w 166"/>
                <a:gd name="T27" fmla="*/ 27 h 31"/>
                <a:gd name="T28" fmla="*/ 165 w 166"/>
                <a:gd name="T29" fmla="*/ 15 h 31"/>
                <a:gd name="T30" fmla="*/ 163 w 166"/>
                <a:gd name="T31" fmla="*/ 12 h 31"/>
                <a:gd name="T32" fmla="*/ 72 w 166"/>
                <a:gd name="T33" fmla="*/ 27 h 31"/>
                <a:gd name="T34" fmla="*/ 74 w 166"/>
                <a:gd name="T35" fmla="*/ 31 h 31"/>
                <a:gd name="T36" fmla="*/ 153 w 166"/>
                <a:gd name="T37" fmla="*/ 7 h 31"/>
                <a:gd name="T38" fmla="*/ 153 w 166"/>
                <a:gd name="T39" fmla="*/ 3 h 31"/>
                <a:gd name="T40" fmla="*/ 57 w 166"/>
                <a:gd name="T41" fmla="*/ 17 h 31"/>
                <a:gd name="T42" fmla="*/ 58 w 166"/>
                <a:gd name="T43" fmla="*/ 21 h 31"/>
                <a:gd name="T44" fmla="*/ 122 w 166"/>
                <a:gd name="T45" fmla="*/ 15 h 31"/>
                <a:gd name="T46" fmla="*/ 121 w 166"/>
                <a:gd name="T47" fmla="*/ 11 h 31"/>
                <a:gd name="T48" fmla="*/ 61 w 166"/>
                <a:gd name="T49" fmla="*/ 13 h 31"/>
                <a:gd name="T50" fmla="*/ 4 w 166"/>
                <a:gd name="T51" fmla="*/ 1 h 31"/>
                <a:gd name="T52" fmla="*/ 3 w 166"/>
                <a:gd name="T53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6" h="31">
                  <a:moveTo>
                    <a:pt x="3" y="5"/>
                  </a:moveTo>
                  <a:cubicBezTo>
                    <a:pt x="23" y="10"/>
                    <a:pt x="42" y="15"/>
                    <a:pt x="63" y="18"/>
                  </a:cubicBezTo>
                  <a:cubicBezTo>
                    <a:pt x="82" y="20"/>
                    <a:pt x="103" y="21"/>
                    <a:pt x="122" y="15"/>
                  </a:cubicBezTo>
                  <a:cubicBezTo>
                    <a:pt x="124" y="14"/>
                    <a:pt x="124" y="11"/>
                    <a:pt x="121" y="11"/>
                  </a:cubicBezTo>
                  <a:cubicBezTo>
                    <a:pt x="100" y="10"/>
                    <a:pt x="78" y="13"/>
                    <a:pt x="57" y="18"/>
                  </a:cubicBezTo>
                  <a:cubicBezTo>
                    <a:pt x="54" y="18"/>
                    <a:pt x="55" y="22"/>
                    <a:pt x="57" y="22"/>
                  </a:cubicBezTo>
                  <a:cubicBezTo>
                    <a:pt x="89" y="18"/>
                    <a:pt x="120" y="8"/>
                    <a:pt x="153" y="7"/>
                  </a:cubicBezTo>
                  <a:cubicBezTo>
                    <a:pt x="152" y="5"/>
                    <a:pt x="152" y="4"/>
                    <a:pt x="152" y="3"/>
                  </a:cubicBezTo>
                  <a:cubicBezTo>
                    <a:pt x="126" y="11"/>
                    <a:pt x="100" y="22"/>
                    <a:pt x="72" y="27"/>
                  </a:cubicBezTo>
                  <a:cubicBezTo>
                    <a:pt x="70" y="27"/>
                    <a:pt x="71" y="31"/>
                    <a:pt x="74" y="31"/>
                  </a:cubicBezTo>
                  <a:cubicBezTo>
                    <a:pt x="103" y="26"/>
                    <a:pt x="133" y="16"/>
                    <a:pt x="163" y="16"/>
                  </a:cubicBezTo>
                  <a:cubicBezTo>
                    <a:pt x="162" y="15"/>
                    <a:pt x="162" y="14"/>
                    <a:pt x="161" y="13"/>
                  </a:cubicBezTo>
                  <a:cubicBezTo>
                    <a:pt x="158" y="18"/>
                    <a:pt x="154" y="21"/>
                    <a:pt x="148" y="23"/>
                  </a:cubicBezTo>
                  <a:cubicBezTo>
                    <a:pt x="146" y="23"/>
                    <a:pt x="147" y="27"/>
                    <a:pt x="149" y="27"/>
                  </a:cubicBezTo>
                  <a:cubicBezTo>
                    <a:pt x="156" y="25"/>
                    <a:pt x="161" y="21"/>
                    <a:pt x="165" y="15"/>
                  </a:cubicBezTo>
                  <a:cubicBezTo>
                    <a:pt x="166" y="14"/>
                    <a:pt x="165" y="12"/>
                    <a:pt x="163" y="12"/>
                  </a:cubicBezTo>
                  <a:cubicBezTo>
                    <a:pt x="132" y="12"/>
                    <a:pt x="102" y="22"/>
                    <a:pt x="72" y="27"/>
                  </a:cubicBezTo>
                  <a:cubicBezTo>
                    <a:pt x="73" y="28"/>
                    <a:pt x="73" y="29"/>
                    <a:pt x="74" y="31"/>
                  </a:cubicBezTo>
                  <a:cubicBezTo>
                    <a:pt x="101" y="26"/>
                    <a:pt x="127" y="15"/>
                    <a:pt x="153" y="7"/>
                  </a:cubicBezTo>
                  <a:cubicBezTo>
                    <a:pt x="156" y="6"/>
                    <a:pt x="155" y="3"/>
                    <a:pt x="153" y="3"/>
                  </a:cubicBezTo>
                  <a:cubicBezTo>
                    <a:pt x="120" y="4"/>
                    <a:pt x="89" y="14"/>
                    <a:pt x="57" y="17"/>
                  </a:cubicBezTo>
                  <a:cubicBezTo>
                    <a:pt x="57" y="19"/>
                    <a:pt x="58" y="20"/>
                    <a:pt x="58" y="21"/>
                  </a:cubicBezTo>
                  <a:cubicBezTo>
                    <a:pt x="79" y="17"/>
                    <a:pt x="100" y="14"/>
                    <a:pt x="122" y="15"/>
                  </a:cubicBezTo>
                  <a:cubicBezTo>
                    <a:pt x="121" y="14"/>
                    <a:pt x="121" y="12"/>
                    <a:pt x="121" y="11"/>
                  </a:cubicBezTo>
                  <a:cubicBezTo>
                    <a:pt x="102" y="17"/>
                    <a:pt x="81" y="16"/>
                    <a:pt x="61" y="13"/>
                  </a:cubicBezTo>
                  <a:cubicBezTo>
                    <a:pt x="42" y="11"/>
                    <a:pt x="23" y="6"/>
                    <a:pt x="4" y="1"/>
                  </a:cubicBezTo>
                  <a:cubicBezTo>
                    <a:pt x="1" y="0"/>
                    <a:pt x="0" y="4"/>
                    <a:pt x="3" y="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0" name="Freeform 1785"/>
            <p:cNvSpPr/>
            <p:nvPr/>
          </p:nvSpPr>
          <p:spPr bwMode="auto">
            <a:xfrm>
              <a:off x="4534" y="2569"/>
              <a:ext cx="170" cy="159"/>
            </a:xfrm>
            <a:custGeom>
              <a:avLst/>
              <a:gdLst>
                <a:gd name="T0" fmla="*/ 34 w 139"/>
                <a:gd name="T1" fmla="*/ 110 h 130"/>
                <a:gd name="T2" fmla="*/ 20 w 139"/>
                <a:gd name="T3" fmla="*/ 123 h 130"/>
                <a:gd name="T4" fmla="*/ 40 w 139"/>
                <a:gd name="T5" fmla="*/ 109 h 130"/>
                <a:gd name="T6" fmla="*/ 56 w 139"/>
                <a:gd name="T7" fmla="*/ 92 h 130"/>
                <a:gd name="T8" fmla="*/ 46 w 139"/>
                <a:gd name="T9" fmla="*/ 127 h 130"/>
                <a:gd name="T10" fmla="*/ 103 w 139"/>
                <a:gd name="T11" fmla="*/ 45 h 130"/>
                <a:gd name="T12" fmla="*/ 60 w 139"/>
                <a:gd name="T13" fmla="*/ 92 h 130"/>
                <a:gd name="T14" fmla="*/ 116 w 139"/>
                <a:gd name="T15" fmla="*/ 20 h 130"/>
                <a:gd name="T16" fmla="*/ 64 w 139"/>
                <a:gd name="T17" fmla="*/ 63 h 130"/>
                <a:gd name="T18" fmla="*/ 22 w 139"/>
                <a:gd name="T19" fmla="*/ 114 h 130"/>
                <a:gd name="T20" fmla="*/ 136 w 139"/>
                <a:gd name="T21" fmla="*/ 4 h 130"/>
                <a:gd name="T22" fmla="*/ 70 w 139"/>
                <a:gd name="T23" fmla="*/ 58 h 130"/>
                <a:gd name="T24" fmla="*/ 14 w 139"/>
                <a:gd name="T25" fmla="*/ 97 h 130"/>
                <a:gd name="T26" fmla="*/ 41 w 139"/>
                <a:gd name="T27" fmla="*/ 71 h 130"/>
                <a:gd name="T28" fmla="*/ 93 w 139"/>
                <a:gd name="T29" fmla="*/ 37 h 130"/>
                <a:gd name="T30" fmla="*/ 109 w 139"/>
                <a:gd name="T31" fmla="*/ 31 h 130"/>
                <a:gd name="T32" fmla="*/ 109 w 139"/>
                <a:gd name="T33" fmla="*/ 41 h 130"/>
                <a:gd name="T34" fmla="*/ 115 w 139"/>
                <a:gd name="T35" fmla="*/ 20 h 130"/>
                <a:gd name="T36" fmla="*/ 108 w 139"/>
                <a:gd name="T37" fmla="*/ 43 h 130"/>
                <a:gd name="T38" fmla="*/ 102 w 139"/>
                <a:gd name="T39" fmla="*/ 28 h 130"/>
                <a:gd name="T40" fmla="*/ 41 w 139"/>
                <a:gd name="T41" fmla="*/ 66 h 130"/>
                <a:gd name="T42" fmla="*/ 14 w 139"/>
                <a:gd name="T43" fmla="*/ 101 h 130"/>
                <a:gd name="T44" fmla="*/ 70 w 139"/>
                <a:gd name="T45" fmla="*/ 64 h 130"/>
                <a:gd name="T46" fmla="*/ 135 w 139"/>
                <a:gd name="T47" fmla="*/ 0 h 130"/>
                <a:gd name="T48" fmla="*/ 18 w 139"/>
                <a:gd name="T49" fmla="*/ 112 h 130"/>
                <a:gd name="T50" fmla="*/ 67 w 139"/>
                <a:gd name="T51" fmla="*/ 66 h 130"/>
                <a:gd name="T52" fmla="*/ 113 w 139"/>
                <a:gd name="T53" fmla="*/ 17 h 130"/>
                <a:gd name="T54" fmla="*/ 56 w 139"/>
                <a:gd name="T55" fmla="*/ 91 h 130"/>
                <a:gd name="T56" fmla="*/ 106 w 139"/>
                <a:gd name="T57" fmla="*/ 48 h 130"/>
                <a:gd name="T58" fmla="*/ 42 w 139"/>
                <a:gd name="T59" fmla="*/ 125 h 130"/>
                <a:gd name="T60" fmla="*/ 60 w 139"/>
                <a:gd name="T61" fmla="*/ 91 h 130"/>
                <a:gd name="T62" fmla="*/ 21 w 139"/>
                <a:gd name="T63" fmla="*/ 122 h 130"/>
                <a:gd name="T64" fmla="*/ 35 w 139"/>
                <a:gd name="T65" fmla="*/ 109 h 130"/>
                <a:gd name="T66" fmla="*/ 3 w 139"/>
                <a:gd name="T67" fmla="*/ 12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9" h="130">
                  <a:moveTo>
                    <a:pt x="5" y="129"/>
                  </a:moveTo>
                  <a:cubicBezTo>
                    <a:pt x="15" y="123"/>
                    <a:pt x="24" y="116"/>
                    <a:pt x="34" y="110"/>
                  </a:cubicBezTo>
                  <a:cubicBezTo>
                    <a:pt x="33" y="109"/>
                    <a:pt x="32" y="108"/>
                    <a:pt x="31" y="107"/>
                  </a:cubicBezTo>
                  <a:cubicBezTo>
                    <a:pt x="28" y="113"/>
                    <a:pt x="24" y="118"/>
                    <a:pt x="20" y="123"/>
                  </a:cubicBezTo>
                  <a:cubicBezTo>
                    <a:pt x="19" y="125"/>
                    <a:pt x="22" y="127"/>
                    <a:pt x="23" y="126"/>
                  </a:cubicBezTo>
                  <a:cubicBezTo>
                    <a:pt x="30" y="121"/>
                    <a:pt x="34" y="115"/>
                    <a:pt x="40" y="109"/>
                  </a:cubicBezTo>
                  <a:cubicBezTo>
                    <a:pt x="44" y="102"/>
                    <a:pt x="50" y="95"/>
                    <a:pt x="59" y="93"/>
                  </a:cubicBezTo>
                  <a:cubicBezTo>
                    <a:pt x="58" y="93"/>
                    <a:pt x="57" y="92"/>
                    <a:pt x="56" y="92"/>
                  </a:cubicBezTo>
                  <a:cubicBezTo>
                    <a:pt x="59" y="104"/>
                    <a:pt x="47" y="115"/>
                    <a:pt x="42" y="125"/>
                  </a:cubicBezTo>
                  <a:cubicBezTo>
                    <a:pt x="41" y="127"/>
                    <a:pt x="44" y="129"/>
                    <a:pt x="46" y="127"/>
                  </a:cubicBezTo>
                  <a:cubicBezTo>
                    <a:pt x="65" y="100"/>
                    <a:pt x="83" y="72"/>
                    <a:pt x="106" y="48"/>
                  </a:cubicBezTo>
                  <a:cubicBezTo>
                    <a:pt x="105" y="47"/>
                    <a:pt x="104" y="46"/>
                    <a:pt x="103" y="45"/>
                  </a:cubicBezTo>
                  <a:cubicBezTo>
                    <a:pt x="90" y="62"/>
                    <a:pt x="76" y="80"/>
                    <a:pt x="57" y="90"/>
                  </a:cubicBezTo>
                  <a:cubicBezTo>
                    <a:pt x="58" y="90"/>
                    <a:pt x="59" y="91"/>
                    <a:pt x="60" y="92"/>
                  </a:cubicBezTo>
                  <a:cubicBezTo>
                    <a:pt x="65" y="77"/>
                    <a:pt x="75" y="65"/>
                    <a:pt x="85" y="53"/>
                  </a:cubicBezTo>
                  <a:cubicBezTo>
                    <a:pt x="95" y="42"/>
                    <a:pt x="106" y="31"/>
                    <a:pt x="116" y="20"/>
                  </a:cubicBezTo>
                  <a:cubicBezTo>
                    <a:pt x="115" y="19"/>
                    <a:pt x="114" y="18"/>
                    <a:pt x="113" y="17"/>
                  </a:cubicBezTo>
                  <a:cubicBezTo>
                    <a:pt x="99" y="35"/>
                    <a:pt x="81" y="48"/>
                    <a:pt x="64" y="63"/>
                  </a:cubicBezTo>
                  <a:cubicBezTo>
                    <a:pt x="47" y="78"/>
                    <a:pt x="35" y="97"/>
                    <a:pt x="19" y="112"/>
                  </a:cubicBezTo>
                  <a:cubicBezTo>
                    <a:pt x="20" y="113"/>
                    <a:pt x="21" y="114"/>
                    <a:pt x="22" y="114"/>
                  </a:cubicBezTo>
                  <a:cubicBezTo>
                    <a:pt x="34" y="91"/>
                    <a:pt x="51" y="70"/>
                    <a:pt x="70" y="51"/>
                  </a:cubicBezTo>
                  <a:cubicBezTo>
                    <a:pt x="89" y="32"/>
                    <a:pt x="111" y="14"/>
                    <a:pt x="136" y="4"/>
                  </a:cubicBezTo>
                  <a:cubicBezTo>
                    <a:pt x="136" y="3"/>
                    <a:pt x="135" y="2"/>
                    <a:pt x="134" y="1"/>
                  </a:cubicBezTo>
                  <a:cubicBezTo>
                    <a:pt x="114" y="21"/>
                    <a:pt x="91" y="38"/>
                    <a:pt x="70" y="58"/>
                  </a:cubicBezTo>
                  <a:cubicBezTo>
                    <a:pt x="61" y="66"/>
                    <a:pt x="53" y="74"/>
                    <a:pt x="44" y="82"/>
                  </a:cubicBezTo>
                  <a:cubicBezTo>
                    <a:pt x="36" y="89"/>
                    <a:pt x="26" y="96"/>
                    <a:pt x="14" y="97"/>
                  </a:cubicBezTo>
                  <a:cubicBezTo>
                    <a:pt x="15" y="98"/>
                    <a:pt x="16" y="99"/>
                    <a:pt x="16" y="100"/>
                  </a:cubicBezTo>
                  <a:cubicBezTo>
                    <a:pt x="20" y="87"/>
                    <a:pt x="31" y="78"/>
                    <a:pt x="41" y="71"/>
                  </a:cubicBezTo>
                  <a:cubicBezTo>
                    <a:pt x="52" y="63"/>
                    <a:pt x="63" y="57"/>
                    <a:pt x="74" y="50"/>
                  </a:cubicBezTo>
                  <a:cubicBezTo>
                    <a:pt x="80" y="46"/>
                    <a:pt x="87" y="42"/>
                    <a:pt x="93" y="37"/>
                  </a:cubicBezTo>
                  <a:cubicBezTo>
                    <a:pt x="97" y="35"/>
                    <a:pt x="101" y="33"/>
                    <a:pt x="106" y="31"/>
                  </a:cubicBezTo>
                  <a:cubicBezTo>
                    <a:pt x="107" y="30"/>
                    <a:pt x="108" y="30"/>
                    <a:pt x="109" y="31"/>
                  </a:cubicBezTo>
                  <a:cubicBezTo>
                    <a:pt x="112" y="34"/>
                    <a:pt x="108" y="38"/>
                    <a:pt x="106" y="40"/>
                  </a:cubicBezTo>
                  <a:cubicBezTo>
                    <a:pt x="107" y="40"/>
                    <a:pt x="107" y="40"/>
                    <a:pt x="109" y="41"/>
                  </a:cubicBezTo>
                  <a:cubicBezTo>
                    <a:pt x="105" y="34"/>
                    <a:pt x="112" y="27"/>
                    <a:pt x="117" y="22"/>
                  </a:cubicBezTo>
                  <a:cubicBezTo>
                    <a:pt x="119" y="21"/>
                    <a:pt x="116" y="18"/>
                    <a:pt x="115" y="20"/>
                  </a:cubicBezTo>
                  <a:cubicBezTo>
                    <a:pt x="108" y="25"/>
                    <a:pt x="101" y="34"/>
                    <a:pt x="105" y="43"/>
                  </a:cubicBezTo>
                  <a:cubicBezTo>
                    <a:pt x="106" y="44"/>
                    <a:pt x="107" y="44"/>
                    <a:pt x="108" y="43"/>
                  </a:cubicBezTo>
                  <a:cubicBezTo>
                    <a:pt x="113" y="39"/>
                    <a:pt x="117" y="34"/>
                    <a:pt x="112" y="28"/>
                  </a:cubicBezTo>
                  <a:cubicBezTo>
                    <a:pt x="109" y="25"/>
                    <a:pt x="105" y="27"/>
                    <a:pt x="102" y="28"/>
                  </a:cubicBezTo>
                  <a:cubicBezTo>
                    <a:pt x="93" y="32"/>
                    <a:pt x="85" y="38"/>
                    <a:pt x="76" y="44"/>
                  </a:cubicBezTo>
                  <a:cubicBezTo>
                    <a:pt x="65" y="52"/>
                    <a:pt x="52" y="58"/>
                    <a:pt x="41" y="66"/>
                  </a:cubicBezTo>
                  <a:cubicBezTo>
                    <a:pt x="29" y="74"/>
                    <a:pt x="17" y="84"/>
                    <a:pt x="12" y="99"/>
                  </a:cubicBezTo>
                  <a:cubicBezTo>
                    <a:pt x="12" y="100"/>
                    <a:pt x="13" y="101"/>
                    <a:pt x="14" y="101"/>
                  </a:cubicBezTo>
                  <a:cubicBezTo>
                    <a:pt x="25" y="100"/>
                    <a:pt x="34" y="94"/>
                    <a:pt x="42" y="88"/>
                  </a:cubicBezTo>
                  <a:cubicBezTo>
                    <a:pt x="52" y="81"/>
                    <a:pt x="61" y="72"/>
                    <a:pt x="70" y="64"/>
                  </a:cubicBezTo>
                  <a:cubicBezTo>
                    <a:pt x="91" y="43"/>
                    <a:pt x="116" y="25"/>
                    <a:pt x="137" y="4"/>
                  </a:cubicBezTo>
                  <a:cubicBezTo>
                    <a:pt x="139" y="2"/>
                    <a:pt x="137" y="0"/>
                    <a:pt x="135" y="0"/>
                  </a:cubicBezTo>
                  <a:cubicBezTo>
                    <a:pt x="110" y="10"/>
                    <a:pt x="88" y="27"/>
                    <a:pt x="68" y="46"/>
                  </a:cubicBezTo>
                  <a:cubicBezTo>
                    <a:pt x="49" y="66"/>
                    <a:pt x="31" y="88"/>
                    <a:pt x="18" y="112"/>
                  </a:cubicBezTo>
                  <a:cubicBezTo>
                    <a:pt x="17" y="115"/>
                    <a:pt x="20" y="116"/>
                    <a:pt x="22" y="115"/>
                  </a:cubicBezTo>
                  <a:cubicBezTo>
                    <a:pt x="38" y="100"/>
                    <a:pt x="51" y="81"/>
                    <a:pt x="67" y="66"/>
                  </a:cubicBezTo>
                  <a:cubicBezTo>
                    <a:pt x="84" y="51"/>
                    <a:pt x="102" y="38"/>
                    <a:pt x="116" y="20"/>
                  </a:cubicBezTo>
                  <a:cubicBezTo>
                    <a:pt x="117" y="18"/>
                    <a:pt x="115" y="15"/>
                    <a:pt x="113" y="17"/>
                  </a:cubicBezTo>
                  <a:cubicBezTo>
                    <a:pt x="102" y="29"/>
                    <a:pt x="91" y="40"/>
                    <a:pt x="80" y="52"/>
                  </a:cubicBezTo>
                  <a:cubicBezTo>
                    <a:pt x="70" y="64"/>
                    <a:pt x="60" y="76"/>
                    <a:pt x="56" y="91"/>
                  </a:cubicBezTo>
                  <a:cubicBezTo>
                    <a:pt x="55" y="93"/>
                    <a:pt x="57" y="94"/>
                    <a:pt x="59" y="93"/>
                  </a:cubicBezTo>
                  <a:cubicBezTo>
                    <a:pt x="78" y="83"/>
                    <a:pt x="93" y="65"/>
                    <a:pt x="106" y="48"/>
                  </a:cubicBezTo>
                  <a:cubicBezTo>
                    <a:pt x="108" y="46"/>
                    <a:pt x="105" y="43"/>
                    <a:pt x="103" y="45"/>
                  </a:cubicBezTo>
                  <a:cubicBezTo>
                    <a:pt x="79" y="69"/>
                    <a:pt x="61" y="98"/>
                    <a:pt x="42" y="125"/>
                  </a:cubicBezTo>
                  <a:cubicBezTo>
                    <a:pt x="44" y="126"/>
                    <a:pt x="45" y="127"/>
                    <a:pt x="46" y="127"/>
                  </a:cubicBezTo>
                  <a:cubicBezTo>
                    <a:pt x="52" y="116"/>
                    <a:pt x="63" y="104"/>
                    <a:pt x="60" y="91"/>
                  </a:cubicBezTo>
                  <a:cubicBezTo>
                    <a:pt x="60" y="90"/>
                    <a:pt x="59" y="89"/>
                    <a:pt x="58" y="89"/>
                  </a:cubicBezTo>
                  <a:cubicBezTo>
                    <a:pt x="41" y="93"/>
                    <a:pt x="34" y="113"/>
                    <a:pt x="21" y="122"/>
                  </a:cubicBezTo>
                  <a:cubicBezTo>
                    <a:pt x="22" y="123"/>
                    <a:pt x="23" y="124"/>
                    <a:pt x="24" y="125"/>
                  </a:cubicBezTo>
                  <a:cubicBezTo>
                    <a:pt x="28" y="120"/>
                    <a:pt x="31" y="115"/>
                    <a:pt x="35" y="109"/>
                  </a:cubicBezTo>
                  <a:cubicBezTo>
                    <a:pt x="36" y="107"/>
                    <a:pt x="34" y="105"/>
                    <a:pt x="32" y="106"/>
                  </a:cubicBezTo>
                  <a:cubicBezTo>
                    <a:pt x="22" y="112"/>
                    <a:pt x="13" y="119"/>
                    <a:pt x="3" y="125"/>
                  </a:cubicBezTo>
                  <a:cubicBezTo>
                    <a:pt x="0" y="127"/>
                    <a:pt x="2" y="130"/>
                    <a:pt x="5" y="12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1" name="Freeform 1786"/>
            <p:cNvSpPr/>
            <p:nvPr/>
          </p:nvSpPr>
          <p:spPr bwMode="auto">
            <a:xfrm>
              <a:off x="4182" y="2011"/>
              <a:ext cx="550" cy="656"/>
            </a:xfrm>
            <a:custGeom>
              <a:avLst/>
              <a:gdLst>
                <a:gd name="T0" fmla="*/ 50 w 451"/>
                <a:gd name="T1" fmla="*/ 12 h 538"/>
                <a:gd name="T2" fmla="*/ 134 w 451"/>
                <a:gd name="T3" fmla="*/ 53 h 538"/>
                <a:gd name="T4" fmla="*/ 276 w 451"/>
                <a:gd name="T5" fmla="*/ 179 h 538"/>
                <a:gd name="T6" fmla="*/ 362 w 451"/>
                <a:gd name="T7" fmla="*/ 288 h 538"/>
                <a:gd name="T8" fmla="*/ 427 w 451"/>
                <a:gd name="T9" fmla="*/ 467 h 538"/>
                <a:gd name="T10" fmla="*/ 413 w 451"/>
                <a:gd name="T11" fmla="*/ 534 h 538"/>
                <a:gd name="T12" fmla="*/ 395 w 451"/>
                <a:gd name="T13" fmla="*/ 526 h 538"/>
                <a:gd name="T14" fmla="*/ 441 w 451"/>
                <a:gd name="T15" fmla="*/ 525 h 538"/>
                <a:gd name="T16" fmla="*/ 440 w 451"/>
                <a:gd name="T17" fmla="*/ 434 h 538"/>
                <a:gd name="T18" fmla="*/ 376 w 451"/>
                <a:gd name="T19" fmla="*/ 230 h 538"/>
                <a:gd name="T20" fmla="*/ 208 w 451"/>
                <a:gd name="T21" fmla="*/ 39 h 538"/>
                <a:gd name="T22" fmla="*/ 38 w 451"/>
                <a:gd name="T23" fmla="*/ 16 h 538"/>
                <a:gd name="T24" fmla="*/ 6 w 451"/>
                <a:gd name="T25" fmla="*/ 34 h 538"/>
                <a:gd name="T26" fmla="*/ 14 w 451"/>
                <a:gd name="T27" fmla="*/ 18 h 538"/>
                <a:gd name="T28" fmla="*/ 79 w 451"/>
                <a:gd name="T29" fmla="*/ 24 h 538"/>
                <a:gd name="T30" fmla="*/ 129 w 451"/>
                <a:gd name="T31" fmla="*/ 46 h 538"/>
                <a:gd name="T32" fmla="*/ 223 w 451"/>
                <a:gd name="T33" fmla="*/ 105 h 538"/>
                <a:gd name="T34" fmla="*/ 386 w 451"/>
                <a:gd name="T35" fmla="*/ 299 h 538"/>
                <a:gd name="T36" fmla="*/ 409 w 451"/>
                <a:gd name="T37" fmla="*/ 409 h 538"/>
                <a:gd name="T38" fmla="*/ 405 w 451"/>
                <a:gd name="T39" fmla="*/ 466 h 538"/>
                <a:gd name="T40" fmla="*/ 405 w 451"/>
                <a:gd name="T41" fmla="*/ 360 h 538"/>
                <a:gd name="T42" fmla="*/ 372 w 451"/>
                <a:gd name="T43" fmla="*/ 253 h 538"/>
                <a:gd name="T44" fmla="*/ 182 w 451"/>
                <a:gd name="T45" fmla="*/ 73 h 538"/>
                <a:gd name="T46" fmla="*/ 100 w 451"/>
                <a:gd name="T47" fmla="*/ 26 h 538"/>
                <a:gd name="T48" fmla="*/ 24 w 451"/>
                <a:gd name="T49" fmla="*/ 12 h 538"/>
                <a:gd name="T50" fmla="*/ 5 w 451"/>
                <a:gd name="T51" fmla="*/ 37 h 538"/>
                <a:gd name="T52" fmla="*/ 33 w 451"/>
                <a:gd name="T53" fmla="*/ 22 h 538"/>
                <a:gd name="T54" fmla="*/ 141 w 451"/>
                <a:gd name="T55" fmla="*/ 15 h 538"/>
                <a:gd name="T56" fmla="*/ 259 w 451"/>
                <a:gd name="T57" fmla="*/ 78 h 538"/>
                <a:gd name="T58" fmla="*/ 401 w 451"/>
                <a:gd name="T59" fmla="*/ 303 h 538"/>
                <a:gd name="T60" fmla="*/ 445 w 451"/>
                <a:gd name="T61" fmla="*/ 488 h 538"/>
                <a:gd name="T62" fmla="*/ 396 w 451"/>
                <a:gd name="T63" fmla="*/ 522 h 538"/>
                <a:gd name="T64" fmla="*/ 412 w 451"/>
                <a:gd name="T65" fmla="*/ 538 h 538"/>
                <a:gd name="T66" fmla="*/ 432 w 451"/>
                <a:gd name="T67" fmla="*/ 474 h 538"/>
                <a:gd name="T68" fmla="*/ 400 w 451"/>
                <a:gd name="T69" fmla="*/ 359 h 538"/>
                <a:gd name="T70" fmla="*/ 290 w 451"/>
                <a:gd name="T71" fmla="*/ 189 h 538"/>
                <a:gd name="T72" fmla="*/ 193 w 451"/>
                <a:gd name="T73" fmla="*/ 90 h 538"/>
                <a:gd name="T74" fmla="*/ 64 w 451"/>
                <a:gd name="T75" fmla="*/ 10 h 538"/>
                <a:gd name="T76" fmla="*/ 9 w 451"/>
                <a:gd name="T77" fmla="*/ 27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51" h="538">
                  <a:moveTo>
                    <a:pt x="11" y="30"/>
                  </a:moveTo>
                  <a:cubicBezTo>
                    <a:pt x="21" y="18"/>
                    <a:pt x="34" y="11"/>
                    <a:pt x="50" y="12"/>
                  </a:cubicBezTo>
                  <a:cubicBezTo>
                    <a:pt x="65" y="12"/>
                    <a:pt x="80" y="19"/>
                    <a:pt x="93" y="26"/>
                  </a:cubicBezTo>
                  <a:cubicBezTo>
                    <a:pt x="108" y="34"/>
                    <a:pt x="121" y="43"/>
                    <a:pt x="134" y="53"/>
                  </a:cubicBezTo>
                  <a:cubicBezTo>
                    <a:pt x="148" y="63"/>
                    <a:pt x="163" y="72"/>
                    <a:pt x="177" y="82"/>
                  </a:cubicBezTo>
                  <a:cubicBezTo>
                    <a:pt x="214" y="109"/>
                    <a:pt x="246" y="144"/>
                    <a:pt x="276" y="179"/>
                  </a:cubicBezTo>
                  <a:cubicBezTo>
                    <a:pt x="292" y="197"/>
                    <a:pt x="307" y="215"/>
                    <a:pt x="323" y="232"/>
                  </a:cubicBezTo>
                  <a:cubicBezTo>
                    <a:pt x="338" y="249"/>
                    <a:pt x="351" y="268"/>
                    <a:pt x="362" y="288"/>
                  </a:cubicBezTo>
                  <a:cubicBezTo>
                    <a:pt x="385" y="327"/>
                    <a:pt x="401" y="371"/>
                    <a:pt x="414" y="414"/>
                  </a:cubicBezTo>
                  <a:cubicBezTo>
                    <a:pt x="419" y="432"/>
                    <a:pt x="424" y="449"/>
                    <a:pt x="427" y="467"/>
                  </a:cubicBezTo>
                  <a:cubicBezTo>
                    <a:pt x="430" y="484"/>
                    <a:pt x="432" y="504"/>
                    <a:pt x="426" y="521"/>
                  </a:cubicBezTo>
                  <a:cubicBezTo>
                    <a:pt x="423" y="526"/>
                    <a:pt x="419" y="532"/>
                    <a:pt x="413" y="534"/>
                  </a:cubicBezTo>
                  <a:cubicBezTo>
                    <a:pt x="406" y="536"/>
                    <a:pt x="400" y="528"/>
                    <a:pt x="397" y="523"/>
                  </a:cubicBezTo>
                  <a:cubicBezTo>
                    <a:pt x="396" y="524"/>
                    <a:pt x="396" y="525"/>
                    <a:pt x="395" y="526"/>
                  </a:cubicBezTo>
                  <a:cubicBezTo>
                    <a:pt x="403" y="529"/>
                    <a:pt x="411" y="533"/>
                    <a:pt x="419" y="534"/>
                  </a:cubicBezTo>
                  <a:cubicBezTo>
                    <a:pt x="428" y="535"/>
                    <a:pt x="435" y="531"/>
                    <a:pt x="441" y="525"/>
                  </a:cubicBezTo>
                  <a:cubicBezTo>
                    <a:pt x="451" y="514"/>
                    <a:pt x="450" y="495"/>
                    <a:pt x="448" y="481"/>
                  </a:cubicBezTo>
                  <a:cubicBezTo>
                    <a:pt x="447" y="465"/>
                    <a:pt x="443" y="449"/>
                    <a:pt x="440" y="434"/>
                  </a:cubicBezTo>
                  <a:cubicBezTo>
                    <a:pt x="435" y="410"/>
                    <a:pt x="430" y="387"/>
                    <a:pt x="424" y="364"/>
                  </a:cubicBezTo>
                  <a:cubicBezTo>
                    <a:pt x="412" y="318"/>
                    <a:pt x="396" y="273"/>
                    <a:pt x="376" y="230"/>
                  </a:cubicBezTo>
                  <a:cubicBezTo>
                    <a:pt x="358" y="190"/>
                    <a:pt x="336" y="151"/>
                    <a:pt x="307" y="117"/>
                  </a:cubicBezTo>
                  <a:cubicBezTo>
                    <a:pt x="279" y="86"/>
                    <a:pt x="245" y="59"/>
                    <a:pt x="208" y="39"/>
                  </a:cubicBezTo>
                  <a:cubicBezTo>
                    <a:pt x="168" y="17"/>
                    <a:pt x="121" y="0"/>
                    <a:pt x="75" y="6"/>
                  </a:cubicBezTo>
                  <a:cubicBezTo>
                    <a:pt x="62" y="8"/>
                    <a:pt x="50" y="11"/>
                    <a:pt x="38" y="16"/>
                  </a:cubicBezTo>
                  <a:cubicBezTo>
                    <a:pt x="32" y="18"/>
                    <a:pt x="27" y="21"/>
                    <a:pt x="22" y="24"/>
                  </a:cubicBezTo>
                  <a:cubicBezTo>
                    <a:pt x="17" y="28"/>
                    <a:pt x="12" y="32"/>
                    <a:pt x="6" y="34"/>
                  </a:cubicBezTo>
                  <a:cubicBezTo>
                    <a:pt x="7" y="34"/>
                    <a:pt x="8" y="34"/>
                    <a:pt x="9" y="35"/>
                  </a:cubicBezTo>
                  <a:cubicBezTo>
                    <a:pt x="5" y="27"/>
                    <a:pt x="6" y="21"/>
                    <a:pt x="14" y="18"/>
                  </a:cubicBezTo>
                  <a:cubicBezTo>
                    <a:pt x="23" y="15"/>
                    <a:pt x="35" y="16"/>
                    <a:pt x="44" y="17"/>
                  </a:cubicBezTo>
                  <a:cubicBezTo>
                    <a:pt x="56" y="19"/>
                    <a:pt x="68" y="21"/>
                    <a:pt x="79" y="24"/>
                  </a:cubicBezTo>
                  <a:cubicBezTo>
                    <a:pt x="87" y="26"/>
                    <a:pt x="94" y="27"/>
                    <a:pt x="101" y="30"/>
                  </a:cubicBezTo>
                  <a:cubicBezTo>
                    <a:pt x="111" y="34"/>
                    <a:pt x="120" y="40"/>
                    <a:pt x="129" y="46"/>
                  </a:cubicBezTo>
                  <a:cubicBezTo>
                    <a:pt x="140" y="52"/>
                    <a:pt x="151" y="58"/>
                    <a:pt x="162" y="64"/>
                  </a:cubicBezTo>
                  <a:cubicBezTo>
                    <a:pt x="183" y="77"/>
                    <a:pt x="203" y="91"/>
                    <a:pt x="223" y="105"/>
                  </a:cubicBezTo>
                  <a:cubicBezTo>
                    <a:pt x="261" y="132"/>
                    <a:pt x="297" y="162"/>
                    <a:pt x="328" y="196"/>
                  </a:cubicBezTo>
                  <a:cubicBezTo>
                    <a:pt x="355" y="226"/>
                    <a:pt x="375" y="261"/>
                    <a:pt x="386" y="299"/>
                  </a:cubicBezTo>
                  <a:cubicBezTo>
                    <a:pt x="391" y="316"/>
                    <a:pt x="395" y="334"/>
                    <a:pt x="399" y="351"/>
                  </a:cubicBezTo>
                  <a:cubicBezTo>
                    <a:pt x="403" y="370"/>
                    <a:pt x="407" y="389"/>
                    <a:pt x="409" y="409"/>
                  </a:cubicBezTo>
                  <a:cubicBezTo>
                    <a:pt x="410" y="427"/>
                    <a:pt x="410" y="447"/>
                    <a:pt x="401" y="464"/>
                  </a:cubicBezTo>
                  <a:cubicBezTo>
                    <a:pt x="400" y="466"/>
                    <a:pt x="404" y="468"/>
                    <a:pt x="405" y="466"/>
                  </a:cubicBezTo>
                  <a:cubicBezTo>
                    <a:pt x="413" y="451"/>
                    <a:pt x="414" y="433"/>
                    <a:pt x="413" y="417"/>
                  </a:cubicBezTo>
                  <a:cubicBezTo>
                    <a:pt x="413" y="398"/>
                    <a:pt x="409" y="379"/>
                    <a:pt x="405" y="360"/>
                  </a:cubicBezTo>
                  <a:cubicBezTo>
                    <a:pt x="401" y="343"/>
                    <a:pt x="397" y="326"/>
                    <a:pt x="393" y="309"/>
                  </a:cubicBezTo>
                  <a:cubicBezTo>
                    <a:pt x="388" y="289"/>
                    <a:pt x="382" y="270"/>
                    <a:pt x="372" y="253"/>
                  </a:cubicBezTo>
                  <a:cubicBezTo>
                    <a:pt x="355" y="217"/>
                    <a:pt x="328" y="188"/>
                    <a:pt x="299" y="161"/>
                  </a:cubicBezTo>
                  <a:cubicBezTo>
                    <a:pt x="263" y="129"/>
                    <a:pt x="223" y="99"/>
                    <a:pt x="182" y="73"/>
                  </a:cubicBezTo>
                  <a:cubicBezTo>
                    <a:pt x="161" y="59"/>
                    <a:pt x="140" y="47"/>
                    <a:pt x="118" y="35"/>
                  </a:cubicBezTo>
                  <a:cubicBezTo>
                    <a:pt x="112" y="32"/>
                    <a:pt x="106" y="28"/>
                    <a:pt x="100" y="26"/>
                  </a:cubicBezTo>
                  <a:cubicBezTo>
                    <a:pt x="97" y="24"/>
                    <a:pt x="94" y="23"/>
                    <a:pt x="90" y="22"/>
                  </a:cubicBezTo>
                  <a:cubicBezTo>
                    <a:pt x="69" y="16"/>
                    <a:pt x="46" y="11"/>
                    <a:pt x="24" y="12"/>
                  </a:cubicBezTo>
                  <a:cubicBezTo>
                    <a:pt x="17" y="13"/>
                    <a:pt x="10" y="14"/>
                    <a:pt x="5" y="19"/>
                  </a:cubicBezTo>
                  <a:cubicBezTo>
                    <a:pt x="0" y="24"/>
                    <a:pt x="2" y="31"/>
                    <a:pt x="5" y="37"/>
                  </a:cubicBezTo>
                  <a:cubicBezTo>
                    <a:pt x="5" y="38"/>
                    <a:pt x="7" y="38"/>
                    <a:pt x="7" y="38"/>
                  </a:cubicBezTo>
                  <a:cubicBezTo>
                    <a:pt x="17" y="35"/>
                    <a:pt x="24" y="27"/>
                    <a:pt x="33" y="22"/>
                  </a:cubicBezTo>
                  <a:cubicBezTo>
                    <a:pt x="44" y="17"/>
                    <a:pt x="55" y="14"/>
                    <a:pt x="67" y="12"/>
                  </a:cubicBezTo>
                  <a:cubicBezTo>
                    <a:pt x="92" y="7"/>
                    <a:pt x="117" y="9"/>
                    <a:pt x="141" y="15"/>
                  </a:cubicBezTo>
                  <a:cubicBezTo>
                    <a:pt x="163" y="21"/>
                    <a:pt x="185" y="31"/>
                    <a:pt x="205" y="42"/>
                  </a:cubicBezTo>
                  <a:cubicBezTo>
                    <a:pt x="224" y="52"/>
                    <a:pt x="242" y="64"/>
                    <a:pt x="259" y="78"/>
                  </a:cubicBezTo>
                  <a:cubicBezTo>
                    <a:pt x="292" y="104"/>
                    <a:pt x="321" y="137"/>
                    <a:pt x="343" y="174"/>
                  </a:cubicBezTo>
                  <a:cubicBezTo>
                    <a:pt x="367" y="214"/>
                    <a:pt x="386" y="259"/>
                    <a:pt x="401" y="303"/>
                  </a:cubicBezTo>
                  <a:cubicBezTo>
                    <a:pt x="417" y="348"/>
                    <a:pt x="427" y="393"/>
                    <a:pt x="437" y="439"/>
                  </a:cubicBezTo>
                  <a:cubicBezTo>
                    <a:pt x="440" y="455"/>
                    <a:pt x="444" y="471"/>
                    <a:pt x="445" y="488"/>
                  </a:cubicBezTo>
                  <a:cubicBezTo>
                    <a:pt x="446" y="503"/>
                    <a:pt x="444" y="527"/>
                    <a:pt x="425" y="530"/>
                  </a:cubicBezTo>
                  <a:cubicBezTo>
                    <a:pt x="415" y="531"/>
                    <a:pt x="405" y="525"/>
                    <a:pt x="396" y="522"/>
                  </a:cubicBezTo>
                  <a:cubicBezTo>
                    <a:pt x="394" y="521"/>
                    <a:pt x="393" y="524"/>
                    <a:pt x="394" y="525"/>
                  </a:cubicBezTo>
                  <a:cubicBezTo>
                    <a:pt x="398" y="532"/>
                    <a:pt x="404" y="538"/>
                    <a:pt x="412" y="538"/>
                  </a:cubicBezTo>
                  <a:cubicBezTo>
                    <a:pt x="420" y="538"/>
                    <a:pt x="425" y="530"/>
                    <a:pt x="429" y="524"/>
                  </a:cubicBezTo>
                  <a:cubicBezTo>
                    <a:pt x="436" y="509"/>
                    <a:pt x="434" y="490"/>
                    <a:pt x="432" y="474"/>
                  </a:cubicBezTo>
                  <a:cubicBezTo>
                    <a:pt x="430" y="457"/>
                    <a:pt x="426" y="440"/>
                    <a:pt x="421" y="424"/>
                  </a:cubicBezTo>
                  <a:cubicBezTo>
                    <a:pt x="415" y="402"/>
                    <a:pt x="408" y="380"/>
                    <a:pt x="400" y="359"/>
                  </a:cubicBezTo>
                  <a:cubicBezTo>
                    <a:pt x="384" y="317"/>
                    <a:pt x="364" y="277"/>
                    <a:pt x="336" y="242"/>
                  </a:cubicBezTo>
                  <a:cubicBezTo>
                    <a:pt x="321" y="223"/>
                    <a:pt x="305" y="206"/>
                    <a:pt x="290" y="189"/>
                  </a:cubicBezTo>
                  <a:cubicBezTo>
                    <a:pt x="275" y="171"/>
                    <a:pt x="260" y="154"/>
                    <a:pt x="244" y="137"/>
                  </a:cubicBezTo>
                  <a:cubicBezTo>
                    <a:pt x="228" y="120"/>
                    <a:pt x="211" y="104"/>
                    <a:pt x="193" y="90"/>
                  </a:cubicBezTo>
                  <a:cubicBezTo>
                    <a:pt x="178" y="78"/>
                    <a:pt x="162" y="67"/>
                    <a:pt x="146" y="56"/>
                  </a:cubicBezTo>
                  <a:cubicBezTo>
                    <a:pt x="121" y="38"/>
                    <a:pt x="95" y="18"/>
                    <a:pt x="64" y="10"/>
                  </a:cubicBezTo>
                  <a:cubicBezTo>
                    <a:pt x="55" y="7"/>
                    <a:pt x="44" y="7"/>
                    <a:pt x="34" y="9"/>
                  </a:cubicBezTo>
                  <a:cubicBezTo>
                    <a:pt x="24" y="12"/>
                    <a:pt x="15" y="19"/>
                    <a:pt x="9" y="27"/>
                  </a:cubicBezTo>
                  <a:cubicBezTo>
                    <a:pt x="7" y="29"/>
                    <a:pt x="10" y="32"/>
                    <a:pt x="11" y="3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2" name="Freeform 1787"/>
            <p:cNvSpPr/>
            <p:nvPr/>
          </p:nvSpPr>
          <p:spPr bwMode="auto">
            <a:xfrm>
              <a:off x="4181" y="2003"/>
              <a:ext cx="554" cy="665"/>
            </a:xfrm>
            <a:custGeom>
              <a:avLst/>
              <a:gdLst>
                <a:gd name="T0" fmla="*/ 429 w 455"/>
                <a:gd name="T1" fmla="*/ 417 h 546"/>
                <a:gd name="T2" fmla="*/ 401 w 455"/>
                <a:gd name="T3" fmla="*/ 301 h 546"/>
                <a:gd name="T4" fmla="*/ 245 w 455"/>
                <a:gd name="T5" fmla="*/ 86 h 546"/>
                <a:gd name="T6" fmla="*/ 81 w 455"/>
                <a:gd name="T7" fmla="*/ 9 h 546"/>
                <a:gd name="T8" fmla="*/ 20 w 455"/>
                <a:gd name="T9" fmla="*/ 40 h 546"/>
                <a:gd name="T10" fmla="*/ 19 w 455"/>
                <a:gd name="T11" fmla="*/ 16 h 546"/>
                <a:gd name="T12" fmla="*/ 91 w 455"/>
                <a:gd name="T13" fmla="*/ 15 h 546"/>
                <a:gd name="T14" fmla="*/ 319 w 455"/>
                <a:gd name="T15" fmla="*/ 180 h 546"/>
                <a:gd name="T16" fmla="*/ 398 w 455"/>
                <a:gd name="T17" fmla="*/ 300 h 546"/>
                <a:gd name="T18" fmla="*/ 428 w 455"/>
                <a:gd name="T19" fmla="*/ 422 h 546"/>
                <a:gd name="T20" fmla="*/ 404 w 455"/>
                <a:gd name="T21" fmla="*/ 541 h 546"/>
                <a:gd name="T22" fmla="*/ 453 w 455"/>
                <a:gd name="T23" fmla="*/ 487 h 546"/>
                <a:gd name="T24" fmla="*/ 432 w 455"/>
                <a:gd name="T25" fmla="*/ 383 h 546"/>
                <a:gd name="T26" fmla="*/ 279 w 455"/>
                <a:gd name="T27" fmla="*/ 165 h 546"/>
                <a:gd name="T28" fmla="*/ 170 w 455"/>
                <a:gd name="T29" fmla="*/ 64 h 546"/>
                <a:gd name="T30" fmla="*/ 82 w 455"/>
                <a:gd name="T31" fmla="*/ 18 h 546"/>
                <a:gd name="T32" fmla="*/ 5 w 455"/>
                <a:gd name="T33" fmla="*/ 31 h 546"/>
                <a:gd name="T34" fmla="*/ 8 w 455"/>
                <a:gd name="T35" fmla="*/ 57 h 546"/>
                <a:gd name="T36" fmla="*/ 49 w 455"/>
                <a:gd name="T37" fmla="*/ 16 h 546"/>
                <a:gd name="T38" fmla="*/ 214 w 455"/>
                <a:gd name="T39" fmla="*/ 84 h 546"/>
                <a:gd name="T40" fmla="*/ 392 w 455"/>
                <a:gd name="T41" fmla="*/ 291 h 546"/>
                <a:gd name="T42" fmla="*/ 436 w 455"/>
                <a:gd name="T43" fmla="*/ 462 h 546"/>
                <a:gd name="T44" fmla="*/ 435 w 455"/>
                <a:gd name="T45" fmla="*/ 389 h 546"/>
                <a:gd name="T46" fmla="*/ 380 w 455"/>
                <a:gd name="T47" fmla="*/ 261 h 546"/>
                <a:gd name="T48" fmla="*/ 250 w 455"/>
                <a:gd name="T49" fmla="*/ 106 h 546"/>
                <a:gd name="T50" fmla="*/ 80 w 455"/>
                <a:gd name="T51" fmla="*/ 18 h 546"/>
                <a:gd name="T52" fmla="*/ 13 w 455"/>
                <a:gd name="T53" fmla="*/ 26 h 546"/>
                <a:gd name="T54" fmla="*/ 7 w 455"/>
                <a:gd name="T55" fmla="*/ 56 h 546"/>
                <a:gd name="T56" fmla="*/ 46 w 455"/>
                <a:gd name="T57" fmla="*/ 19 h 546"/>
                <a:gd name="T58" fmla="*/ 232 w 455"/>
                <a:gd name="T59" fmla="*/ 124 h 546"/>
                <a:gd name="T60" fmla="*/ 333 w 455"/>
                <a:gd name="T61" fmla="*/ 233 h 546"/>
                <a:gd name="T62" fmla="*/ 450 w 455"/>
                <a:gd name="T63" fmla="*/ 460 h 546"/>
                <a:gd name="T64" fmla="*/ 405 w 455"/>
                <a:gd name="T65" fmla="*/ 540 h 546"/>
                <a:gd name="T66" fmla="*/ 434 w 455"/>
                <a:gd name="T67" fmla="*/ 479 h 546"/>
                <a:gd name="T68" fmla="*/ 414 w 455"/>
                <a:gd name="T69" fmla="*/ 337 h 546"/>
                <a:gd name="T70" fmla="*/ 304 w 455"/>
                <a:gd name="T71" fmla="*/ 158 h 546"/>
                <a:gd name="T72" fmla="*/ 77 w 455"/>
                <a:gd name="T73" fmla="*/ 7 h 546"/>
                <a:gd name="T74" fmla="*/ 14 w 455"/>
                <a:gd name="T75" fmla="*/ 37 h 546"/>
                <a:gd name="T76" fmla="*/ 24 w 455"/>
                <a:gd name="T77" fmla="*/ 40 h 546"/>
                <a:gd name="T78" fmla="*/ 139 w 455"/>
                <a:gd name="T79" fmla="*/ 27 h 546"/>
                <a:gd name="T80" fmla="*/ 309 w 455"/>
                <a:gd name="T81" fmla="*/ 155 h 546"/>
                <a:gd name="T82" fmla="*/ 420 w 455"/>
                <a:gd name="T83" fmla="*/ 386 h 546"/>
                <a:gd name="T84" fmla="*/ 412 w 455"/>
                <a:gd name="T85" fmla="*/ 493 h 546"/>
                <a:gd name="T86" fmla="*/ 398 w 455"/>
                <a:gd name="T87" fmla="*/ 510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5" h="546">
                  <a:moveTo>
                    <a:pt x="398" y="510"/>
                  </a:moveTo>
                  <a:cubicBezTo>
                    <a:pt x="430" y="492"/>
                    <a:pt x="432" y="450"/>
                    <a:pt x="429" y="417"/>
                  </a:cubicBezTo>
                  <a:cubicBezTo>
                    <a:pt x="428" y="399"/>
                    <a:pt x="424" y="382"/>
                    <a:pt x="420" y="365"/>
                  </a:cubicBezTo>
                  <a:cubicBezTo>
                    <a:pt x="415" y="344"/>
                    <a:pt x="409" y="322"/>
                    <a:pt x="401" y="301"/>
                  </a:cubicBezTo>
                  <a:cubicBezTo>
                    <a:pt x="386" y="261"/>
                    <a:pt x="366" y="222"/>
                    <a:pt x="341" y="187"/>
                  </a:cubicBezTo>
                  <a:cubicBezTo>
                    <a:pt x="313" y="150"/>
                    <a:pt x="281" y="115"/>
                    <a:pt x="245" y="86"/>
                  </a:cubicBezTo>
                  <a:cubicBezTo>
                    <a:pt x="210" y="56"/>
                    <a:pt x="169" y="31"/>
                    <a:pt x="124" y="18"/>
                  </a:cubicBezTo>
                  <a:cubicBezTo>
                    <a:pt x="110" y="14"/>
                    <a:pt x="96" y="11"/>
                    <a:pt x="81" y="9"/>
                  </a:cubicBezTo>
                  <a:cubicBezTo>
                    <a:pt x="68" y="7"/>
                    <a:pt x="54" y="7"/>
                    <a:pt x="41" y="11"/>
                  </a:cubicBezTo>
                  <a:cubicBezTo>
                    <a:pt x="28" y="16"/>
                    <a:pt x="21" y="26"/>
                    <a:pt x="20" y="40"/>
                  </a:cubicBezTo>
                  <a:cubicBezTo>
                    <a:pt x="21" y="39"/>
                    <a:pt x="22" y="38"/>
                    <a:pt x="23" y="38"/>
                  </a:cubicBezTo>
                  <a:cubicBezTo>
                    <a:pt x="12" y="34"/>
                    <a:pt x="12" y="24"/>
                    <a:pt x="19" y="16"/>
                  </a:cubicBezTo>
                  <a:cubicBezTo>
                    <a:pt x="24" y="10"/>
                    <a:pt x="33" y="8"/>
                    <a:pt x="41" y="7"/>
                  </a:cubicBezTo>
                  <a:cubicBezTo>
                    <a:pt x="57" y="5"/>
                    <a:pt x="75" y="10"/>
                    <a:pt x="91" y="15"/>
                  </a:cubicBezTo>
                  <a:cubicBezTo>
                    <a:pt x="137" y="29"/>
                    <a:pt x="179" y="53"/>
                    <a:pt x="217" y="83"/>
                  </a:cubicBezTo>
                  <a:cubicBezTo>
                    <a:pt x="255" y="111"/>
                    <a:pt x="287" y="145"/>
                    <a:pt x="319" y="180"/>
                  </a:cubicBezTo>
                  <a:cubicBezTo>
                    <a:pt x="335" y="198"/>
                    <a:pt x="351" y="216"/>
                    <a:pt x="364" y="236"/>
                  </a:cubicBezTo>
                  <a:cubicBezTo>
                    <a:pt x="378" y="256"/>
                    <a:pt x="389" y="278"/>
                    <a:pt x="398" y="300"/>
                  </a:cubicBezTo>
                  <a:cubicBezTo>
                    <a:pt x="405" y="319"/>
                    <a:pt x="410" y="339"/>
                    <a:pt x="415" y="359"/>
                  </a:cubicBezTo>
                  <a:cubicBezTo>
                    <a:pt x="420" y="380"/>
                    <a:pt x="425" y="401"/>
                    <a:pt x="428" y="422"/>
                  </a:cubicBezTo>
                  <a:cubicBezTo>
                    <a:pt x="431" y="442"/>
                    <a:pt x="432" y="462"/>
                    <a:pt x="429" y="482"/>
                  </a:cubicBezTo>
                  <a:cubicBezTo>
                    <a:pt x="426" y="504"/>
                    <a:pt x="417" y="523"/>
                    <a:pt x="404" y="541"/>
                  </a:cubicBezTo>
                  <a:cubicBezTo>
                    <a:pt x="403" y="542"/>
                    <a:pt x="404" y="544"/>
                    <a:pt x="405" y="544"/>
                  </a:cubicBezTo>
                  <a:cubicBezTo>
                    <a:pt x="436" y="546"/>
                    <a:pt x="449" y="512"/>
                    <a:pt x="453" y="487"/>
                  </a:cubicBezTo>
                  <a:cubicBezTo>
                    <a:pt x="455" y="472"/>
                    <a:pt x="454" y="458"/>
                    <a:pt x="451" y="444"/>
                  </a:cubicBezTo>
                  <a:cubicBezTo>
                    <a:pt x="447" y="423"/>
                    <a:pt x="441" y="402"/>
                    <a:pt x="432" y="383"/>
                  </a:cubicBezTo>
                  <a:cubicBezTo>
                    <a:pt x="416" y="343"/>
                    <a:pt x="392" y="306"/>
                    <a:pt x="367" y="271"/>
                  </a:cubicBezTo>
                  <a:cubicBezTo>
                    <a:pt x="340" y="234"/>
                    <a:pt x="311" y="198"/>
                    <a:pt x="279" y="165"/>
                  </a:cubicBezTo>
                  <a:cubicBezTo>
                    <a:pt x="261" y="147"/>
                    <a:pt x="243" y="129"/>
                    <a:pt x="224" y="112"/>
                  </a:cubicBezTo>
                  <a:cubicBezTo>
                    <a:pt x="207" y="95"/>
                    <a:pt x="189" y="79"/>
                    <a:pt x="170" y="64"/>
                  </a:cubicBezTo>
                  <a:cubicBezTo>
                    <a:pt x="152" y="49"/>
                    <a:pt x="132" y="36"/>
                    <a:pt x="110" y="26"/>
                  </a:cubicBezTo>
                  <a:cubicBezTo>
                    <a:pt x="101" y="22"/>
                    <a:pt x="91" y="20"/>
                    <a:pt x="82" y="18"/>
                  </a:cubicBezTo>
                  <a:cubicBezTo>
                    <a:pt x="63" y="15"/>
                    <a:pt x="42" y="13"/>
                    <a:pt x="23" y="18"/>
                  </a:cubicBezTo>
                  <a:cubicBezTo>
                    <a:pt x="16" y="20"/>
                    <a:pt x="9" y="25"/>
                    <a:pt x="5" y="31"/>
                  </a:cubicBezTo>
                  <a:cubicBezTo>
                    <a:pt x="0" y="39"/>
                    <a:pt x="1" y="49"/>
                    <a:pt x="3" y="57"/>
                  </a:cubicBezTo>
                  <a:cubicBezTo>
                    <a:pt x="4" y="60"/>
                    <a:pt x="7" y="59"/>
                    <a:pt x="8" y="57"/>
                  </a:cubicBezTo>
                  <a:cubicBezTo>
                    <a:pt x="9" y="42"/>
                    <a:pt x="12" y="26"/>
                    <a:pt x="26" y="19"/>
                  </a:cubicBezTo>
                  <a:cubicBezTo>
                    <a:pt x="33" y="16"/>
                    <a:pt x="41" y="16"/>
                    <a:pt x="49" y="16"/>
                  </a:cubicBezTo>
                  <a:cubicBezTo>
                    <a:pt x="61" y="17"/>
                    <a:pt x="72" y="20"/>
                    <a:pt x="83" y="23"/>
                  </a:cubicBezTo>
                  <a:cubicBezTo>
                    <a:pt x="130" y="35"/>
                    <a:pt x="174" y="58"/>
                    <a:pt x="214" y="84"/>
                  </a:cubicBezTo>
                  <a:cubicBezTo>
                    <a:pt x="253" y="110"/>
                    <a:pt x="287" y="141"/>
                    <a:pt x="317" y="176"/>
                  </a:cubicBezTo>
                  <a:cubicBezTo>
                    <a:pt x="346" y="212"/>
                    <a:pt x="370" y="251"/>
                    <a:pt x="392" y="291"/>
                  </a:cubicBezTo>
                  <a:cubicBezTo>
                    <a:pt x="406" y="317"/>
                    <a:pt x="420" y="342"/>
                    <a:pt x="427" y="371"/>
                  </a:cubicBezTo>
                  <a:cubicBezTo>
                    <a:pt x="435" y="401"/>
                    <a:pt x="432" y="432"/>
                    <a:pt x="436" y="462"/>
                  </a:cubicBezTo>
                  <a:cubicBezTo>
                    <a:pt x="436" y="465"/>
                    <a:pt x="441" y="465"/>
                    <a:pt x="440" y="462"/>
                  </a:cubicBezTo>
                  <a:cubicBezTo>
                    <a:pt x="437" y="438"/>
                    <a:pt x="438" y="413"/>
                    <a:pt x="435" y="389"/>
                  </a:cubicBezTo>
                  <a:cubicBezTo>
                    <a:pt x="432" y="366"/>
                    <a:pt x="424" y="344"/>
                    <a:pt x="414" y="323"/>
                  </a:cubicBezTo>
                  <a:cubicBezTo>
                    <a:pt x="403" y="302"/>
                    <a:pt x="392" y="282"/>
                    <a:pt x="380" y="261"/>
                  </a:cubicBezTo>
                  <a:cubicBezTo>
                    <a:pt x="369" y="241"/>
                    <a:pt x="357" y="222"/>
                    <a:pt x="343" y="204"/>
                  </a:cubicBezTo>
                  <a:cubicBezTo>
                    <a:pt x="317" y="167"/>
                    <a:pt x="286" y="133"/>
                    <a:pt x="250" y="106"/>
                  </a:cubicBezTo>
                  <a:cubicBezTo>
                    <a:pt x="213" y="77"/>
                    <a:pt x="172" y="52"/>
                    <a:pt x="128" y="34"/>
                  </a:cubicBezTo>
                  <a:cubicBezTo>
                    <a:pt x="113" y="27"/>
                    <a:pt x="97" y="22"/>
                    <a:pt x="80" y="18"/>
                  </a:cubicBezTo>
                  <a:cubicBezTo>
                    <a:pt x="66" y="14"/>
                    <a:pt x="51" y="11"/>
                    <a:pt x="36" y="12"/>
                  </a:cubicBezTo>
                  <a:cubicBezTo>
                    <a:pt x="26" y="13"/>
                    <a:pt x="18" y="18"/>
                    <a:pt x="13" y="26"/>
                  </a:cubicBezTo>
                  <a:cubicBezTo>
                    <a:pt x="6" y="34"/>
                    <a:pt x="5" y="46"/>
                    <a:pt x="3" y="57"/>
                  </a:cubicBezTo>
                  <a:cubicBezTo>
                    <a:pt x="5" y="56"/>
                    <a:pt x="6" y="56"/>
                    <a:pt x="7" y="56"/>
                  </a:cubicBezTo>
                  <a:cubicBezTo>
                    <a:pt x="4" y="46"/>
                    <a:pt x="5" y="34"/>
                    <a:pt x="14" y="27"/>
                  </a:cubicBezTo>
                  <a:cubicBezTo>
                    <a:pt x="23" y="20"/>
                    <a:pt x="36" y="19"/>
                    <a:pt x="46" y="19"/>
                  </a:cubicBezTo>
                  <a:cubicBezTo>
                    <a:pt x="70" y="19"/>
                    <a:pt x="95" y="23"/>
                    <a:pt x="117" y="34"/>
                  </a:cubicBezTo>
                  <a:cubicBezTo>
                    <a:pt x="161" y="56"/>
                    <a:pt x="197" y="90"/>
                    <a:pt x="232" y="124"/>
                  </a:cubicBezTo>
                  <a:cubicBezTo>
                    <a:pt x="250" y="142"/>
                    <a:pt x="268" y="159"/>
                    <a:pt x="285" y="178"/>
                  </a:cubicBezTo>
                  <a:cubicBezTo>
                    <a:pt x="302" y="196"/>
                    <a:pt x="318" y="214"/>
                    <a:pt x="333" y="233"/>
                  </a:cubicBezTo>
                  <a:cubicBezTo>
                    <a:pt x="360" y="267"/>
                    <a:pt x="385" y="302"/>
                    <a:pt x="407" y="340"/>
                  </a:cubicBezTo>
                  <a:cubicBezTo>
                    <a:pt x="427" y="377"/>
                    <a:pt x="445" y="417"/>
                    <a:pt x="450" y="460"/>
                  </a:cubicBezTo>
                  <a:cubicBezTo>
                    <a:pt x="452" y="476"/>
                    <a:pt x="449" y="494"/>
                    <a:pt x="443" y="510"/>
                  </a:cubicBezTo>
                  <a:cubicBezTo>
                    <a:pt x="437" y="526"/>
                    <a:pt x="424" y="541"/>
                    <a:pt x="405" y="540"/>
                  </a:cubicBezTo>
                  <a:cubicBezTo>
                    <a:pt x="406" y="541"/>
                    <a:pt x="406" y="542"/>
                    <a:pt x="407" y="543"/>
                  </a:cubicBezTo>
                  <a:cubicBezTo>
                    <a:pt x="421" y="524"/>
                    <a:pt x="430" y="503"/>
                    <a:pt x="434" y="479"/>
                  </a:cubicBezTo>
                  <a:cubicBezTo>
                    <a:pt x="437" y="456"/>
                    <a:pt x="434" y="432"/>
                    <a:pt x="430" y="409"/>
                  </a:cubicBezTo>
                  <a:cubicBezTo>
                    <a:pt x="426" y="385"/>
                    <a:pt x="420" y="360"/>
                    <a:pt x="414" y="337"/>
                  </a:cubicBezTo>
                  <a:cubicBezTo>
                    <a:pt x="407" y="313"/>
                    <a:pt x="399" y="291"/>
                    <a:pt x="389" y="269"/>
                  </a:cubicBezTo>
                  <a:cubicBezTo>
                    <a:pt x="368" y="227"/>
                    <a:pt x="335" y="192"/>
                    <a:pt x="304" y="158"/>
                  </a:cubicBezTo>
                  <a:cubicBezTo>
                    <a:pt x="272" y="123"/>
                    <a:pt x="237" y="91"/>
                    <a:pt x="199" y="64"/>
                  </a:cubicBezTo>
                  <a:cubicBezTo>
                    <a:pt x="161" y="39"/>
                    <a:pt x="121" y="18"/>
                    <a:pt x="77" y="7"/>
                  </a:cubicBezTo>
                  <a:cubicBezTo>
                    <a:pt x="62" y="3"/>
                    <a:pt x="44" y="0"/>
                    <a:pt x="29" y="5"/>
                  </a:cubicBezTo>
                  <a:cubicBezTo>
                    <a:pt x="17" y="9"/>
                    <a:pt x="2" y="25"/>
                    <a:pt x="14" y="37"/>
                  </a:cubicBezTo>
                  <a:cubicBezTo>
                    <a:pt x="16" y="39"/>
                    <a:pt x="19" y="41"/>
                    <a:pt x="22" y="42"/>
                  </a:cubicBezTo>
                  <a:cubicBezTo>
                    <a:pt x="23" y="42"/>
                    <a:pt x="24" y="41"/>
                    <a:pt x="24" y="40"/>
                  </a:cubicBezTo>
                  <a:cubicBezTo>
                    <a:pt x="27" y="7"/>
                    <a:pt x="67" y="11"/>
                    <a:pt x="90" y="15"/>
                  </a:cubicBezTo>
                  <a:cubicBezTo>
                    <a:pt x="107" y="18"/>
                    <a:pt x="123" y="22"/>
                    <a:pt x="139" y="27"/>
                  </a:cubicBezTo>
                  <a:cubicBezTo>
                    <a:pt x="161" y="35"/>
                    <a:pt x="183" y="46"/>
                    <a:pt x="203" y="59"/>
                  </a:cubicBezTo>
                  <a:cubicBezTo>
                    <a:pt x="243" y="85"/>
                    <a:pt x="278" y="119"/>
                    <a:pt x="309" y="155"/>
                  </a:cubicBezTo>
                  <a:cubicBezTo>
                    <a:pt x="338" y="188"/>
                    <a:pt x="363" y="225"/>
                    <a:pt x="382" y="266"/>
                  </a:cubicBezTo>
                  <a:cubicBezTo>
                    <a:pt x="400" y="304"/>
                    <a:pt x="412" y="345"/>
                    <a:pt x="420" y="386"/>
                  </a:cubicBezTo>
                  <a:cubicBezTo>
                    <a:pt x="424" y="404"/>
                    <a:pt x="427" y="423"/>
                    <a:pt x="426" y="442"/>
                  </a:cubicBezTo>
                  <a:cubicBezTo>
                    <a:pt x="426" y="460"/>
                    <a:pt x="423" y="479"/>
                    <a:pt x="412" y="493"/>
                  </a:cubicBezTo>
                  <a:cubicBezTo>
                    <a:pt x="407" y="499"/>
                    <a:pt x="402" y="503"/>
                    <a:pt x="396" y="507"/>
                  </a:cubicBezTo>
                  <a:cubicBezTo>
                    <a:pt x="394" y="508"/>
                    <a:pt x="396" y="511"/>
                    <a:pt x="398" y="51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3" name="Freeform 1788"/>
            <p:cNvSpPr/>
            <p:nvPr/>
          </p:nvSpPr>
          <p:spPr bwMode="auto">
            <a:xfrm>
              <a:off x="4181" y="1998"/>
              <a:ext cx="545" cy="638"/>
            </a:xfrm>
            <a:custGeom>
              <a:avLst/>
              <a:gdLst>
                <a:gd name="T0" fmla="*/ 413 w 447"/>
                <a:gd name="T1" fmla="*/ 523 h 524"/>
                <a:gd name="T2" fmla="*/ 445 w 447"/>
                <a:gd name="T3" fmla="*/ 482 h 524"/>
                <a:gd name="T4" fmla="*/ 439 w 447"/>
                <a:gd name="T5" fmla="*/ 424 h 524"/>
                <a:gd name="T6" fmla="*/ 396 w 447"/>
                <a:gd name="T7" fmla="*/ 290 h 524"/>
                <a:gd name="T8" fmla="*/ 323 w 447"/>
                <a:gd name="T9" fmla="*/ 174 h 524"/>
                <a:gd name="T10" fmla="*/ 222 w 447"/>
                <a:gd name="T11" fmla="*/ 73 h 524"/>
                <a:gd name="T12" fmla="*/ 106 w 447"/>
                <a:gd name="T13" fmla="*/ 8 h 524"/>
                <a:gd name="T14" fmla="*/ 43 w 447"/>
                <a:gd name="T15" fmla="*/ 5 h 524"/>
                <a:gd name="T16" fmla="*/ 1 w 447"/>
                <a:gd name="T17" fmla="*/ 30 h 524"/>
                <a:gd name="T18" fmla="*/ 0 w 447"/>
                <a:gd name="T19" fmla="*/ 32 h 524"/>
                <a:gd name="T20" fmla="*/ 4 w 447"/>
                <a:gd name="T21" fmla="*/ 33 h 524"/>
                <a:gd name="T22" fmla="*/ 25 w 447"/>
                <a:gd name="T23" fmla="*/ 15 h 524"/>
                <a:gd name="T24" fmla="*/ 51 w 447"/>
                <a:gd name="T25" fmla="*/ 7 h 524"/>
                <a:gd name="T26" fmla="*/ 118 w 447"/>
                <a:gd name="T27" fmla="*/ 16 h 524"/>
                <a:gd name="T28" fmla="*/ 234 w 447"/>
                <a:gd name="T29" fmla="*/ 89 h 524"/>
                <a:gd name="T30" fmla="*/ 333 w 447"/>
                <a:gd name="T31" fmla="*/ 193 h 524"/>
                <a:gd name="T32" fmla="*/ 371 w 447"/>
                <a:gd name="T33" fmla="*/ 250 h 524"/>
                <a:gd name="T34" fmla="*/ 402 w 447"/>
                <a:gd name="T35" fmla="*/ 314 h 524"/>
                <a:gd name="T36" fmla="*/ 436 w 447"/>
                <a:gd name="T37" fmla="*/ 430 h 524"/>
                <a:gd name="T38" fmla="*/ 441 w 447"/>
                <a:gd name="T39" fmla="*/ 482 h 524"/>
                <a:gd name="T40" fmla="*/ 411 w 447"/>
                <a:gd name="T41" fmla="*/ 520 h 524"/>
                <a:gd name="T42" fmla="*/ 413 w 447"/>
                <a:gd name="T43" fmla="*/ 523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47" h="524">
                  <a:moveTo>
                    <a:pt x="413" y="523"/>
                  </a:moveTo>
                  <a:cubicBezTo>
                    <a:pt x="431" y="515"/>
                    <a:pt x="442" y="501"/>
                    <a:pt x="445" y="482"/>
                  </a:cubicBezTo>
                  <a:cubicBezTo>
                    <a:pt x="447" y="462"/>
                    <a:pt x="442" y="443"/>
                    <a:pt x="439" y="424"/>
                  </a:cubicBezTo>
                  <a:cubicBezTo>
                    <a:pt x="429" y="378"/>
                    <a:pt x="416" y="333"/>
                    <a:pt x="396" y="290"/>
                  </a:cubicBezTo>
                  <a:cubicBezTo>
                    <a:pt x="377" y="248"/>
                    <a:pt x="352" y="210"/>
                    <a:pt x="323" y="174"/>
                  </a:cubicBezTo>
                  <a:cubicBezTo>
                    <a:pt x="293" y="137"/>
                    <a:pt x="259" y="103"/>
                    <a:pt x="222" y="73"/>
                  </a:cubicBezTo>
                  <a:cubicBezTo>
                    <a:pt x="187" y="46"/>
                    <a:pt x="148" y="21"/>
                    <a:pt x="106" y="8"/>
                  </a:cubicBezTo>
                  <a:cubicBezTo>
                    <a:pt x="85" y="2"/>
                    <a:pt x="64" y="0"/>
                    <a:pt x="43" y="5"/>
                  </a:cubicBezTo>
                  <a:cubicBezTo>
                    <a:pt x="28" y="8"/>
                    <a:pt x="7" y="15"/>
                    <a:pt x="1" y="30"/>
                  </a:cubicBezTo>
                  <a:cubicBezTo>
                    <a:pt x="1" y="31"/>
                    <a:pt x="0" y="31"/>
                    <a:pt x="0" y="32"/>
                  </a:cubicBezTo>
                  <a:cubicBezTo>
                    <a:pt x="0" y="34"/>
                    <a:pt x="3" y="35"/>
                    <a:pt x="4" y="33"/>
                  </a:cubicBezTo>
                  <a:cubicBezTo>
                    <a:pt x="8" y="24"/>
                    <a:pt x="17" y="18"/>
                    <a:pt x="25" y="15"/>
                  </a:cubicBezTo>
                  <a:cubicBezTo>
                    <a:pt x="33" y="11"/>
                    <a:pt x="42" y="9"/>
                    <a:pt x="51" y="7"/>
                  </a:cubicBezTo>
                  <a:cubicBezTo>
                    <a:pt x="73" y="3"/>
                    <a:pt x="97" y="9"/>
                    <a:pt x="118" y="16"/>
                  </a:cubicBezTo>
                  <a:cubicBezTo>
                    <a:pt x="161" y="32"/>
                    <a:pt x="200" y="59"/>
                    <a:pt x="234" y="89"/>
                  </a:cubicBezTo>
                  <a:cubicBezTo>
                    <a:pt x="271" y="120"/>
                    <a:pt x="304" y="155"/>
                    <a:pt x="333" y="193"/>
                  </a:cubicBezTo>
                  <a:cubicBezTo>
                    <a:pt x="346" y="211"/>
                    <a:pt x="360" y="230"/>
                    <a:pt x="371" y="250"/>
                  </a:cubicBezTo>
                  <a:cubicBezTo>
                    <a:pt x="383" y="270"/>
                    <a:pt x="393" y="292"/>
                    <a:pt x="402" y="314"/>
                  </a:cubicBezTo>
                  <a:cubicBezTo>
                    <a:pt x="417" y="352"/>
                    <a:pt x="427" y="391"/>
                    <a:pt x="436" y="430"/>
                  </a:cubicBezTo>
                  <a:cubicBezTo>
                    <a:pt x="439" y="447"/>
                    <a:pt x="443" y="464"/>
                    <a:pt x="441" y="482"/>
                  </a:cubicBezTo>
                  <a:cubicBezTo>
                    <a:pt x="438" y="499"/>
                    <a:pt x="427" y="512"/>
                    <a:pt x="411" y="520"/>
                  </a:cubicBezTo>
                  <a:cubicBezTo>
                    <a:pt x="409" y="521"/>
                    <a:pt x="411" y="524"/>
                    <a:pt x="413" y="52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4" name="Freeform 1789"/>
            <p:cNvSpPr/>
            <p:nvPr/>
          </p:nvSpPr>
          <p:spPr bwMode="auto">
            <a:xfrm>
              <a:off x="4182" y="1950"/>
              <a:ext cx="168" cy="77"/>
            </a:xfrm>
            <a:custGeom>
              <a:avLst/>
              <a:gdLst>
                <a:gd name="T0" fmla="*/ 39 w 138"/>
                <a:gd name="T1" fmla="*/ 47 h 63"/>
                <a:gd name="T2" fmla="*/ 120 w 138"/>
                <a:gd name="T3" fmla="*/ 4 h 63"/>
                <a:gd name="T4" fmla="*/ 118 w 138"/>
                <a:gd name="T5" fmla="*/ 1 h 63"/>
                <a:gd name="T6" fmla="*/ 65 w 138"/>
                <a:gd name="T7" fmla="*/ 28 h 63"/>
                <a:gd name="T8" fmla="*/ 34 w 138"/>
                <a:gd name="T9" fmla="*/ 43 h 63"/>
                <a:gd name="T10" fmla="*/ 2 w 138"/>
                <a:gd name="T11" fmla="*/ 59 h 63"/>
                <a:gd name="T12" fmla="*/ 4 w 138"/>
                <a:gd name="T13" fmla="*/ 63 h 63"/>
                <a:gd name="T14" fmla="*/ 117 w 138"/>
                <a:gd name="T15" fmla="*/ 8 h 63"/>
                <a:gd name="T16" fmla="*/ 116 w 138"/>
                <a:gd name="T17" fmla="*/ 4 h 63"/>
                <a:gd name="T18" fmla="*/ 21 w 138"/>
                <a:gd name="T19" fmla="*/ 48 h 63"/>
                <a:gd name="T20" fmla="*/ 23 w 138"/>
                <a:gd name="T21" fmla="*/ 51 h 63"/>
                <a:gd name="T22" fmla="*/ 82 w 138"/>
                <a:gd name="T23" fmla="*/ 26 h 63"/>
                <a:gd name="T24" fmla="*/ 109 w 138"/>
                <a:gd name="T25" fmla="*/ 14 h 63"/>
                <a:gd name="T26" fmla="*/ 135 w 138"/>
                <a:gd name="T27" fmla="*/ 10 h 63"/>
                <a:gd name="T28" fmla="*/ 134 w 138"/>
                <a:gd name="T29" fmla="*/ 7 h 63"/>
                <a:gd name="T30" fmla="*/ 96 w 138"/>
                <a:gd name="T31" fmla="*/ 31 h 63"/>
                <a:gd name="T32" fmla="*/ 53 w 138"/>
                <a:gd name="T33" fmla="*/ 49 h 63"/>
                <a:gd name="T34" fmla="*/ 55 w 138"/>
                <a:gd name="T35" fmla="*/ 52 h 63"/>
                <a:gd name="T36" fmla="*/ 98 w 138"/>
                <a:gd name="T37" fmla="*/ 35 h 63"/>
                <a:gd name="T38" fmla="*/ 137 w 138"/>
                <a:gd name="T39" fmla="*/ 10 h 63"/>
                <a:gd name="T40" fmla="*/ 136 w 138"/>
                <a:gd name="T41" fmla="*/ 6 h 63"/>
                <a:gd name="T42" fmla="*/ 111 w 138"/>
                <a:gd name="T43" fmla="*/ 9 h 63"/>
                <a:gd name="T44" fmla="*/ 84 w 138"/>
                <a:gd name="T45" fmla="*/ 20 h 63"/>
                <a:gd name="T46" fmla="*/ 21 w 138"/>
                <a:gd name="T47" fmla="*/ 48 h 63"/>
                <a:gd name="T48" fmla="*/ 23 w 138"/>
                <a:gd name="T49" fmla="*/ 51 h 63"/>
                <a:gd name="T50" fmla="*/ 117 w 138"/>
                <a:gd name="T51" fmla="*/ 8 h 63"/>
                <a:gd name="T52" fmla="*/ 115 w 138"/>
                <a:gd name="T53" fmla="*/ 4 h 63"/>
                <a:gd name="T54" fmla="*/ 2 w 138"/>
                <a:gd name="T55" fmla="*/ 59 h 63"/>
                <a:gd name="T56" fmla="*/ 4 w 138"/>
                <a:gd name="T57" fmla="*/ 63 h 63"/>
                <a:gd name="T58" fmla="*/ 36 w 138"/>
                <a:gd name="T59" fmla="*/ 47 h 63"/>
                <a:gd name="T60" fmla="*/ 68 w 138"/>
                <a:gd name="T61" fmla="*/ 31 h 63"/>
                <a:gd name="T62" fmla="*/ 121 w 138"/>
                <a:gd name="T63" fmla="*/ 4 h 63"/>
                <a:gd name="T64" fmla="*/ 119 w 138"/>
                <a:gd name="T65" fmla="*/ 0 h 63"/>
                <a:gd name="T66" fmla="*/ 37 w 138"/>
                <a:gd name="T67" fmla="*/ 43 h 63"/>
                <a:gd name="T68" fmla="*/ 39 w 138"/>
                <a:gd name="T69" fmla="*/ 4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8" h="63">
                  <a:moveTo>
                    <a:pt x="39" y="47"/>
                  </a:moveTo>
                  <a:cubicBezTo>
                    <a:pt x="65" y="30"/>
                    <a:pt x="92" y="16"/>
                    <a:pt x="120" y="4"/>
                  </a:cubicBezTo>
                  <a:cubicBezTo>
                    <a:pt x="120" y="3"/>
                    <a:pt x="119" y="2"/>
                    <a:pt x="118" y="1"/>
                  </a:cubicBezTo>
                  <a:cubicBezTo>
                    <a:pt x="103" y="14"/>
                    <a:pt x="83" y="19"/>
                    <a:pt x="65" y="28"/>
                  </a:cubicBezTo>
                  <a:cubicBezTo>
                    <a:pt x="55" y="33"/>
                    <a:pt x="44" y="38"/>
                    <a:pt x="34" y="43"/>
                  </a:cubicBezTo>
                  <a:cubicBezTo>
                    <a:pt x="23" y="48"/>
                    <a:pt x="13" y="53"/>
                    <a:pt x="2" y="59"/>
                  </a:cubicBezTo>
                  <a:cubicBezTo>
                    <a:pt x="0" y="60"/>
                    <a:pt x="2" y="63"/>
                    <a:pt x="4" y="63"/>
                  </a:cubicBezTo>
                  <a:cubicBezTo>
                    <a:pt x="43" y="48"/>
                    <a:pt x="81" y="29"/>
                    <a:pt x="117" y="8"/>
                  </a:cubicBezTo>
                  <a:cubicBezTo>
                    <a:pt x="119" y="6"/>
                    <a:pt x="118" y="3"/>
                    <a:pt x="116" y="4"/>
                  </a:cubicBezTo>
                  <a:cubicBezTo>
                    <a:pt x="83" y="15"/>
                    <a:pt x="52" y="31"/>
                    <a:pt x="21" y="48"/>
                  </a:cubicBezTo>
                  <a:cubicBezTo>
                    <a:pt x="22" y="49"/>
                    <a:pt x="23" y="50"/>
                    <a:pt x="23" y="51"/>
                  </a:cubicBezTo>
                  <a:cubicBezTo>
                    <a:pt x="42" y="40"/>
                    <a:pt x="63" y="35"/>
                    <a:pt x="82" y="26"/>
                  </a:cubicBezTo>
                  <a:cubicBezTo>
                    <a:pt x="91" y="21"/>
                    <a:pt x="100" y="17"/>
                    <a:pt x="109" y="14"/>
                  </a:cubicBezTo>
                  <a:cubicBezTo>
                    <a:pt x="117" y="11"/>
                    <a:pt x="126" y="8"/>
                    <a:pt x="135" y="10"/>
                  </a:cubicBezTo>
                  <a:cubicBezTo>
                    <a:pt x="135" y="9"/>
                    <a:pt x="134" y="8"/>
                    <a:pt x="134" y="7"/>
                  </a:cubicBezTo>
                  <a:cubicBezTo>
                    <a:pt x="124" y="18"/>
                    <a:pt x="109" y="25"/>
                    <a:pt x="96" y="31"/>
                  </a:cubicBezTo>
                  <a:cubicBezTo>
                    <a:pt x="82" y="37"/>
                    <a:pt x="67" y="42"/>
                    <a:pt x="53" y="49"/>
                  </a:cubicBezTo>
                  <a:cubicBezTo>
                    <a:pt x="50" y="50"/>
                    <a:pt x="53" y="53"/>
                    <a:pt x="55" y="52"/>
                  </a:cubicBezTo>
                  <a:cubicBezTo>
                    <a:pt x="69" y="46"/>
                    <a:pt x="84" y="41"/>
                    <a:pt x="98" y="35"/>
                  </a:cubicBezTo>
                  <a:cubicBezTo>
                    <a:pt x="112" y="28"/>
                    <a:pt x="126" y="21"/>
                    <a:pt x="137" y="10"/>
                  </a:cubicBezTo>
                  <a:cubicBezTo>
                    <a:pt x="138" y="9"/>
                    <a:pt x="137" y="7"/>
                    <a:pt x="136" y="6"/>
                  </a:cubicBezTo>
                  <a:cubicBezTo>
                    <a:pt x="128" y="4"/>
                    <a:pt x="119" y="6"/>
                    <a:pt x="111" y="9"/>
                  </a:cubicBezTo>
                  <a:cubicBezTo>
                    <a:pt x="102" y="12"/>
                    <a:pt x="93" y="16"/>
                    <a:pt x="84" y="20"/>
                  </a:cubicBezTo>
                  <a:cubicBezTo>
                    <a:pt x="64" y="30"/>
                    <a:pt x="41" y="35"/>
                    <a:pt x="21" y="48"/>
                  </a:cubicBezTo>
                  <a:cubicBezTo>
                    <a:pt x="19" y="49"/>
                    <a:pt x="21" y="53"/>
                    <a:pt x="23" y="51"/>
                  </a:cubicBezTo>
                  <a:cubicBezTo>
                    <a:pt x="53" y="35"/>
                    <a:pt x="84" y="19"/>
                    <a:pt x="117" y="8"/>
                  </a:cubicBezTo>
                  <a:cubicBezTo>
                    <a:pt x="116" y="6"/>
                    <a:pt x="116" y="5"/>
                    <a:pt x="115" y="4"/>
                  </a:cubicBezTo>
                  <a:cubicBezTo>
                    <a:pt x="79" y="26"/>
                    <a:pt x="42" y="44"/>
                    <a:pt x="2" y="59"/>
                  </a:cubicBezTo>
                  <a:cubicBezTo>
                    <a:pt x="3" y="60"/>
                    <a:pt x="4" y="61"/>
                    <a:pt x="4" y="63"/>
                  </a:cubicBezTo>
                  <a:cubicBezTo>
                    <a:pt x="15" y="57"/>
                    <a:pt x="26" y="52"/>
                    <a:pt x="36" y="47"/>
                  </a:cubicBezTo>
                  <a:cubicBezTo>
                    <a:pt x="47" y="41"/>
                    <a:pt x="57" y="36"/>
                    <a:pt x="68" y="31"/>
                  </a:cubicBezTo>
                  <a:cubicBezTo>
                    <a:pt x="86" y="22"/>
                    <a:pt x="106" y="17"/>
                    <a:pt x="121" y="4"/>
                  </a:cubicBezTo>
                  <a:cubicBezTo>
                    <a:pt x="123" y="2"/>
                    <a:pt x="121" y="0"/>
                    <a:pt x="119" y="0"/>
                  </a:cubicBezTo>
                  <a:cubicBezTo>
                    <a:pt x="90" y="12"/>
                    <a:pt x="63" y="27"/>
                    <a:pt x="37" y="43"/>
                  </a:cubicBezTo>
                  <a:cubicBezTo>
                    <a:pt x="34" y="45"/>
                    <a:pt x="36" y="48"/>
                    <a:pt x="39" y="47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5" name="Freeform 1790"/>
            <p:cNvSpPr/>
            <p:nvPr/>
          </p:nvSpPr>
          <p:spPr bwMode="auto">
            <a:xfrm>
              <a:off x="4715" y="2595"/>
              <a:ext cx="140" cy="66"/>
            </a:xfrm>
            <a:custGeom>
              <a:avLst/>
              <a:gdLst>
                <a:gd name="T0" fmla="*/ 4 w 115"/>
                <a:gd name="T1" fmla="*/ 51 h 54"/>
                <a:gd name="T2" fmla="*/ 111 w 115"/>
                <a:gd name="T3" fmla="*/ 4 h 54"/>
                <a:gd name="T4" fmla="*/ 109 w 115"/>
                <a:gd name="T5" fmla="*/ 1 h 54"/>
                <a:gd name="T6" fmla="*/ 67 w 115"/>
                <a:gd name="T7" fmla="*/ 31 h 54"/>
                <a:gd name="T8" fmla="*/ 19 w 115"/>
                <a:gd name="T9" fmla="*/ 50 h 54"/>
                <a:gd name="T10" fmla="*/ 21 w 115"/>
                <a:gd name="T11" fmla="*/ 53 h 54"/>
                <a:gd name="T12" fmla="*/ 113 w 115"/>
                <a:gd name="T13" fmla="*/ 6 h 54"/>
                <a:gd name="T14" fmla="*/ 111 w 115"/>
                <a:gd name="T15" fmla="*/ 3 h 54"/>
                <a:gd name="T16" fmla="*/ 49 w 115"/>
                <a:gd name="T17" fmla="*/ 30 h 54"/>
                <a:gd name="T18" fmla="*/ 51 w 115"/>
                <a:gd name="T19" fmla="*/ 34 h 54"/>
                <a:gd name="T20" fmla="*/ 76 w 115"/>
                <a:gd name="T21" fmla="*/ 12 h 54"/>
                <a:gd name="T22" fmla="*/ 72 w 115"/>
                <a:gd name="T23" fmla="*/ 9 h 54"/>
                <a:gd name="T24" fmla="*/ 48 w 115"/>
                <a:gd name="T25" fmla="*/ 31 h 54"/>
                <a:gd name="T26" fmla="*/ 51 w 115"/>
                <a:gd name="T27" fmla="*/ 34 h 54"/>
                <a:gd name="T28" fmla="*/ 113 w 115"/>
                <a:gd name="T29" fmla="*/ 6 h 54"/>
                <a:gd name="T30" fmla="*/ 111 w 115"/>
                <a:gd name="T31" fmla="*/ 2 h 54"/>
                <a:gd name="T32" fmla="*/ 18 w 115"/>
                <a:gd name="T33" fmla="*/ 50 h 54"/>
                <a:gd name="T34" fmla="*/ 20 w 115"/>
                <a:gd name="T35" fmla="*/ 54 h 54"/>
                <a:gd name="T36" fmla="*/ 69 w 115"/>
                <a:gd name="T37" fmla="*/ 35 h 54"/>
                <a:gd name="T38" fmla="*/ 112 w 115"/>
                <a:gd name="T39" fmla="*/ 4 h 54"/>
                <a:gd name="T40" fmla="*/ 110 w 115"/>
                <a:gd name="T41" fmla="*/ 1 h 54"/>
                <a:gd name="T42" fmla="*/ 2 w 115"/>
                <a:gd name="T43" fmla="*/ 47 h 54"/>
                <a:gd name="T44" fmla="*/ 4 w 115"/>
                <a:gd name="T45" fmla="*/ 5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5" h="54">
                  <a:moveTo>
                    <a:pt x="4" y="51"/>
                  </a:moveTo>
                  <a:cubicBezTo>
                    <a:pt x="39" y="34"/>
                    <a:pt x="73" y="14"/>
                    <a:pt x="111" y="4"/>
                  </a:cubicBezTo>
                  <a:cubicBezTo>
                    <a:pt x="110" y="3"/>
                    <a:pt x="110" y="2"/>
                    <a:pt x="109" y="1"/>
                  </a:cubicBezTo>
                  <a:cubicBezTo>
                    <a:pt x="98" y="14"/>
                    <a:pt x="82" y="23"/>
                    <a:pt x="67" y="31"/>
                  </a:cubicBezTo>
                  <a:cubicBezTo>
                    <a:pt x="52" y="39"/>
                    <a:pt x="36" y="47"/>
                    <a:pt x="19" y="50"/>
                  </a:cubicBezTo>
                  <a:cubicBezTo>
                    <a:pt x="19" y="51"/>
                    <a:pt x="20" y="52"/>
                    <a:pt x="21" y="53"/>
                  </a:cubicBezTo>
                  <a:cubicBezTo>
                    <a:pt x="47" y="31"/>
                    <a:pt x="81" y="19"/>
                    <a:pt x="113" y="6"/>
                  </a:cubicBezTo>
                  <a:cubicBezTo>
                    <a:pt x="112" y="5"/>
                    <a:pt x="111" y="4"/>
                    <a:pt x="111" y="3"/>
                  </a:cubicBezTo>
                  <a:cubicBezTo>
                    <a:pt x="92" y="14"/>
                    <a:pt x="72" y="26"/>
                    <a:pt x="49" y="30"/>
                  </a:cubicBezTo>
                  <a:cubicBezTo>
                    <a:pt x="50" y="31"/>
                    <a:pt x="51" y="33"/>
                    <a:pt x="51" y="34"/>
                  </a:cubicBezTo>
                  <a:cubicBezTo>
                    <a:pt x="58" y="25"/>
                    <a:pt x="70" y="21"/>
                    <a:pt x="76" y="12"/>
                  </a:cubicBezTo>
                  <a:cubicBezTo>
                    <a:pt x="78" y="9"/>
                    <a:pt x="74" y="7"/>
                    <a:pt x="72" y="9"/>
                  </a:cubicBezTo>
                  <a:cubicBezTo>
                    <a:pt x="66" y="19"/>
                    <a:pt x="55" y="22"/>
                    <a:pt x="48" y="31"/>
                  </a:cubicBezTo>
                  <a:cubicBezTo>
                    <a:pt x="47" y="32"/>
                    <a:pt x="48" y="35"/>
                    <a:pt x="51" y="34"/>
                  </a:cubicBezTo>
                  <a:cubicBezTo>
                    <a:pt x="73" y="30"/>
                    <a:pt x="94" y="18"/>
                    <a:pt x="113" y="6"/>
                  </a:cubicBezTo>
                  <a:cubicBezTo>
                    <a:pt x="115" y="5"/>
                    <a:pt x="114" y="1"/>
                    <a:pt x="111" y="2"/>
                  </a:cubicBezTo>
                  <a:cubicBezTo>
                    <a:pt x="79" y="16"/>
                    <a:pt x="45" y="27"/>
                    <a:pt x="18" y="50"/>
                  </a:cubicBezTo>
                  <a:cubicBezTo>
                    <a:pt x="16" y="52"/>
                    <a:pt x="18" y="54"/>
                    <a:pt x="20" y="54"/>
                  </a:cubicBezTo>
                  <a:cubicBezTo>
                    <a:pt x="37" y="51"/>
                    <a:pt x="53" y="43"/>
                    <a:pt x="69" y="35"/>
                  </a:cubicBezTo>
                  <a:cubicBezTo>
                    <a:pt x="84" y="27"/>
                    <a:pt x="100" y="17"/>
                    <a:pt x="112" y="4"/>
                  </a:cubicBezTo>
                  <a:cubicBezTo>
                    <a:pt x="113" y="2"/>
                    <a:pt x="112" y="0"/>
                    <a:pt x="110" y="1"/>
                  </a:cubicBezTo>
                  <a:cubicBezTo>
                    <a:pt x="71" y="10"/>
                    <a:pt x="37" y="30"/>
                    <a:pt x="2" y="47"/>
                  </a:cubicBezTo>
                  <a:cubicBezTo>
                    <a:pt x="0" y="49"/>
                    <a:pt x="2" y="52"/>
                    <a:pt x="4" y="5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6" name="Freeform 1791"/>
            <p:cNvSpPr/>
            <p:nvPr/>
          </p:nvSpPr>
          <p:spPr bwMode="auto">
            <a:xfrm>
              <a:off x="4192" y="1890"/>
              <a:ext cx="685" cy="820"/>
            </a:xfrm>
            <a:custGeom>
              <a:avLst/>
              <a:gdLst>
                <a:gd name="T0" fmla="*/ 550 w 562"/>
                <a:gd name="T1" fmla="*/ 558 h 672"/>
                <a:gd name="T2" fmla="*/ 532 w 562"/>
                <a:gd name="T3" fmla="*/ 451 h 672"/>
                <a:gd name="T4" fmla="*/ 350 w 562"/>
                <a:gd name="T5" fmla="*/ 144 h 672"/>
                <a:gd name="T6" fmla="*/ 54 w 562"/>
                <a:gd name="T7" fmla="*/ 2 h 672"/>
                <a:gd name="T8" fmla="*/ 24 w 562"/>
                <a:gd name="T9" fmla="*/ 86 h 672"/>
                <a:gd name="T10" fmla="*/ 48 w 562"/>
                <a:gd name="T11" fmla="*/ 14 h 672"/>
                <a:gd name="T12" fmla="*/ 292 w 562"/>
                <a:gd name="T13" fmla="*/ 110 h 672"/>
                <a:gd name="T14" fmla="*/ 463 w 562"/>
                <a:gd name="T15" fmla="*/ 311 h 672"/>
                <a:gd name="T16" fmla="*/ 533 w 562"/>
                <a:gd name="T17" fmla="*/ 616 h 672"/>
                <a:gd name="T18" fmla="*/ 500 w 562"/>
                <a:gd name="T19" fmla="*/ 651 h 672"/>
                <a:gd name="T20" fmla="*/ 491 w 562"/>
                <a:gd name="T21" fmla="*/ 649 h 672"/>
                <a:gd name="T22" fmla="*/ 552 w 562"/>
                <a:gd name="T23" fmla="*/ 560 h 672"/>
                <a:gd name="T24" fmla="*/ 398 w 562"/>
                <a:gd name="T25" fmla="*/ 213 h 672"/>
                <a:gd name="T26" fmla="*/ 248 w 562"/>
                <a:gd name="T27" fmla="*/ 61 h 672"/>
                <a:gd name="T28" fmla="*/ 66 w 562"/>
                <a:gd name="T29" fmla="*/ 3 h 672"/>
                <a:gd name="T30" fmla="*/ 22 w 562"/>
                <a:gd name="T31" fmla="*/ 89 h 672"/>
                <a:gd name="T32" fmla="*/ 42 w 562"/>
                <a:gd name="T33" fmla="*/ 20 h 672"/>
                <a:gd name="T34" fmla="*/ 137 w 562"/>
                <a:gd name="T35" fmla="*/ 38 h 672"/>
                <a:gd name="T36" fmla="*/ 332 w 562"/>
                <a:gd name="T37" fmla="*/ 131 h 672"/>
                <a:gd name="T38" fmla="*/ 544 w 562"/>
                <a:gd name="T39" fmla="*/ 532 h 672"/>
                <a:gd name="T40" fmla="*/ 524 w 562"/>
                <a:gd name="T41" fmla="*/ 649 h 672"/>
                <a:gd name="T42" fmla="*/ 482 w 562"/>
                <a:gd name="T43" fmla="*/ 635 h 672"/>
                <a:gd name="T44" fmla="*/ 546 w 562"/>
                <a:gd name="T45" fmla="*/ 602 h 672"/>
                <a:gd name="T46" fmla="*/ 531 w 562"/>
                <a:gd name="T47" fmla="*/ 462 h 672"/>
                <a:gd name="T48" fmla="*/ 350 w 562"/>
                <a:gd name="T49" fmla="*/ 171 h 672"/>
                <a:gd name="T50" fmla="*/ 181 w 562"/>
                <a:gd name="T51" fmla="*/ 46 h 672"/>
                <a:gd name="T52" fmla="*/ 194 w 562"/>
                <a:gd name="T53" fmla="*/ 54 h 672"/>
                <a:gd name="T54" fmla="*/ 486 w 562"/>
                <a:gd name="T55" fmla="*/ 351 h 672"/>
                <a:gd name="T56" fmla="*/ 542 w 562"/>
                <a:gd name="T57" fmla="*/ 595 h 672"/>
                <a:gd name="T58" fmla="*/ 482 w 562"/>
                <a:gd name="T59" fmla="*/ 635 h 672"/>
                <a:gd name="T60" fmla="*/ 506 w 562"/>
                <a:gd name="T61" fmla="*/ 667 h 672"/>
                <a:gd name="T62" fmla="*/ 543 w 562"/>
                <a:gd name="T63" fmla="*/ 510 h 672"/>
                <a:gd name="T64" fmla="*/ 293 w 562"/>
                <a:gd name="T65" fmla="*/ 94 h 672"/>
                <a:gd name="T66" fmla="*/ 91 w 562"/>
                <a:gd name="T67" fmla="*/ 19 h 672"/>
                <a:gd name="T68" fmla="*/ 22 w 562"/>
                <a:gd name="T69" fmla="*/ 89 h 672"/>
                <a:gd name="T70" fmla="*/ 21 w 562"/>
                <a:gd name="T71" fmla="*/ 18 h 672"/>
                <a:gd name="T72" fmla="*/ 147 w 562"/>
                <a:gd name="T73" fmla="*/ 19 h 672"/>
                <a:gd name="T74" fmla="*/ 375 w 562"/>
                <a:gd name="T75" fmla="*/ 191 h 672"/>
                <a:gd name="T76" fmla="*/ 519 w 562"/>
                <a:gd name="T77" fmla="*/ 415 h 672"/>
                <a:gd name="T78" fmla="*/ 542 w 562"/>
                <a:gd name="T79" fmla="*/ 606 h 672"/>
                <a:gd name="T80" fmla="*/ 493 w 562"/>
                <a:gd name="T81" fmla="*/ 645 h 672"/>
                <a:gd name="T82" fmla="*/ 486 w 562"/>
                <a:gd name="T83" fmla="*/ 642 h 672"/>
                <a:gd name="T84" fmla="*/ 533 w 562"/>
                <a:gd name="T85" fmla="*/ 640 h 672"/>
                <a:gd name="T86" fmla="*/ 538 w 562"/>
                <a:gd name="T87" fmla="*/ 494 h 672"/>
                <a:gd name="T88" fmla="*/ 241 w 562"/>
                <a:gd name="T89" fmla="*/ 73 h 672"/>
                <a:gd name="T90" fmla="*/ 56 w 562"/>
                <a:gd name="T91" fmla="*/ 10 h 672"/>
                <a:gd name="T92" fmla="*/ 20 w 562"/>
                <a:gd name="T93" fmla="*/ 88 h 672"/>
                <a:gd name="T94" fmla="*/ 63 w 562"/>
                <a:gd name="T95" fmla="*/ 5 h 672"/>
                <a:gd name="T96" fmla="*/ 417 w 562"/>
                <a:gd name="T97" fmla="*/ 236 h 672"/>
                <a:gd name="T98" fmla="*/ 519 w 562"/>
                <a:gd name="T99" fmla="*/ 433 h 672"/>
                <a:gd name="T100" fmla="*/ 545 w 562"/>
                <a:gd name="T101" fmla="*/ 541 h 672"/>
                <a:gd name="T102" fmla="*/ 551 w 562"/>
                <a:gd name="T103" fmla="*/ 652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62" h="672">
                  <a:moveTo>
                    <a:pt x="551" y="652"/>
                  </a:moveTo>
                  <a:cubicBezTo>
                    <a:pt x="562" y="634"/>
                    <a:pt x="557" y="612"/>
                    <a:pt x="553" y="592"/>
                  </a:cubicBezTo>
                  <a:cubicBezTo>
                    <a:pt x="551" y="581"/>
                    <a:pt x="551" y="569"/>
                    <a:pt x="550" y="558"/>
                  </a:cubicBezTo>
                  <a:cubicBezTo>
                    <a:pt x="549" y="545"/>
                    <a:pt x="549" y="532"/>
                    <a:pt x="547" y="519"/>
                  </a:cubicBezTo>
                  <a:cubicBezTo>
                    <a:pt x="546" y="507"/>
                    <a:pt x="545" y="495"/>
                    <a:pt x="542" y="483"/>
                  </a:cubicBezTo>
                  <a:cubicBezTo>
                    <a:pt x="540" y="472"/>
                    <a:pt x="536" y="461"/>
                    <a:pt x="532" y="451"/>
                  </a:cubicBezTo>
                  <a:cubicBezTo>
                    <a:pt x="523" y="430"/>
                    <a:pt x="512" y="410"/>
                    <a:pt x="503" y="389"/>
                  </a:cubicBezTo>
                  <a:cubicBezTo>
                    <a:pt x="483" y="343"/>
                    <a:pt x="460" y="298"/>
                    <a:pt x="433" y="254"/>
                  </a:cubicBezTo>
                  <a:cubicBezTo>
                    <a:pt x="409" y="215"/>
                    <a:pt x="382" y="177"/>
                    <a:pt x="350" y="144"/>
                  </a:cubicBezTo>
                  <a:cubicBezTo>
                    <a:pt x="316" y="110"/>
                    <a:pt x="275" y="86"/>
                    <a:pt x="233" y="64"/>
                  </a:cubicBezTo>
                  <a:cubicBezTo>
                    <a:pt x="190" y="40"/>
                    <a:pt x="148" y="11"/>
                    <a:pt x="98" y="2"/>
                  </a:cubicBezTo>
                  <a:cubicBezTo>
                    <a:pt x="84" y="0"/>
                    <a:pt x="69" y="0"/>
                    <a:pt x="54" y="2"/>
                  </a:cubicBezTo>
                  <a:cubicBezTo>
                    <a:pt x="44" y="3"/>
                    <a:pt x="32" y="5"/>
                    <a:pt x="24" y="12"/>
                  </a:cubicBezTo>
                  <a:cubicBezTo>
                    <a:pt x="0" y="31"/>
                    <a:pt x="24" y="63"/>
                    <a:pt x="20" y="87"/>
                  </a:cubicBezTo>
                  <a:cubicBezTo>
                    <a:pt x="22" y="87"/>
                    <a:pt x="23" y="87"/>
                    <a:pt x="24" y="86"/>
                  </a:cubicBezTo>
                  <a:cubicBezTo>
                    <a:pt x="22" y="71"/>
                    <a:pt x="17" y="55"/>
                    <a:pt x="17" y="40"/>
                  </a:cubicBezTo>
                  <a:cubicBezTo>
                    <a:pt x="17" y="33"/>
                    <a:pt x="19" y="26"/>
                    <a:pt x="24" y="22"/>
                  </a:cubicBezTo>
                  <a:cubicBezTo>
                    <a:pt x="30" y="15"/>
                    <a:pt x="40" y="15"/>
                    <a:pt x="48" y="14"/>
                  </a:cubicBezTo>
                  <a:cubicBezTo>
                    <a:pt x="70" y="14"/>
                    <a:pt x="92" y="18"/>
                    <a:pt x="113" y="24"/>
                  </a:cubicBezTo>
                  <a:cubicBezTo>
                    <a:pt x="135" y="30"/>
                    <a:pt x="156" y="39"/>
                    <a:pt x="177" y="47"/>
                  </a:cubicBezTo>
                  <a:cubicBezTo>
                    <a:pt x="217" y="64"/>
                    <a:pt x="256" y="84"/>
                    <a:pt x="292" y="110"/>
                  </a:cubicBezTo>
                  <a:cubicBezTo>
                    <a:pt x="328" y="135"/>
                    <a:pt x="360" y="165"/>
                    <a:pt x="388" y="198"/>
                  </a:cubicBezTo>
                  <a:cubicBezTo>
                    <a:pt x="402" y="216"/>
                    <a:pt x="415" y="235"/>
                    <a:pt x="427" y="253"/>
                  </a:cubicBezTo>
                  <a:cubicBezTo>
                    <a:pt x="440" y="272"/>
                    <a:pt x="452" y="292"/>
                    <a:pt x="463" y="311"/>
                  </a:cubicBezTo>
                  <a:cubicBezTo>
                    <a:pt x="486" y="351"/>
                    <a:pt x="507" y="392"/>
                    <a:pt x="521" y="435"/>
                  </a:cubicBezTo>
                  <a:cubicBezTo>
                    <a:pt x="535" y="481"/>
                    <a:pt x="540" y="529"/>
                    <a:pt x="537" y="577"/>
                  </a:cubicBezTo>
                  <a:cubicBezTo>
                    <a:pt x="537" y="590"/>
                    <a:pt x="535" y="603"/>
                    <a:pt x="533" y="616"/>
                  </a:cubicBezTo>
                  <a:cubicBezTo>
                    <a:pt x="532" y="627"/>
                    <a:pt x="531" y="637"/>
                    <a:pt x="527" y="647"/>
                  </a:cubicBezTo>
                  <a:cubicBezTo>
                    <a:pt x="526" y="652"/>
                    <a:pt x="522" y="658"/>
                    <a:pt x="517" y="659"/>
                  </a:cubicBezTo>
                  <a:cubicBezTo>
                    <a:pt x="511" y="660"/>
                    <a:pt x="505" y="655"/>
                    <a:pt x="500" y="651"/>
                  </a:cubicBezTo>
                  <a:cubicBezTo>
                    <a:pt x="492" y="644"/>
                    <a:pt x="486" y="632"/>
                    <a:pt x="474" y="628"/>
                  </a:cubicBezTo>
                  <a:cubicBezTo>
                    <a:pt x="473" y="627"/>
                    <a:pt x="471" y="630"/>
                    <a:pt x="473" y="631"/>
                  </a:cubicBezTo>
                  <a:cubicBezTo>
                    <a:pt x="478" y="637"/>
                    <a:pt x="484" y="643"/>
                    <a:pt x="491" y="649"/>
                  </a:cubicBezTo>
                  <a:cubicBezTo>
                    <a:pt x="496" y="653"/>
                    <a:pt x="502" y="657"/>
                    <a:pt x="508" y="657"/>
                  </a:cubicBezTo>
                  <a:cubicBezTo>
                    <a:pt x="525" y="658"/>
                    <a:pt x="536" y="637"/>
                    <a:pt x="541" y="624"/>
                  </a:cubicBezTo>
                  <a:cubicBezTo>
                    <a:pt x="549" y="604"/>
                    <a:pt x="551" y="582"/>
                    <a:pt x="552" y="560"/>
                  </a:cubicBezTo>
                  <a:cubicBezTo>
                    <a:pt x="552" y="539"/>
                    <a:pt x="551" y="517"/>
                    <a:pt x="548" y="496"/>
                  </a:cubicBezTo>
                  <a:cubicBezTo>
                    <a:pt x="536" y="411"/>
                    <a:pt x="483" y="342"/>
                    <a:pt x="439" y="271"/>
                  </a:cubicBezTo>
                  <a:cubicBezTo>
                    <a:pt x="426" y="251"/>
                    <a:pt x="413" y="231"/>
                    <a:pt x="398" y="213"/>
                  </a:cubicBezTo>
                  <a:cubicBezTo>
                    <a:pt x="383" y="194"/>
                    <a:pt x="367" y="176"/>
                    <a:pt x="351" y="158"/>
                  </a:cubicBezTo>
                  <a:cubicBezTo>
                    <a:pt x="336" y="140"/>
                    <a:pt x="321" y="121"/>
                    <a:pt x="304" y="104"/>
                  </a:cubicBezTo>
                  <a:cubicBezTo>
                    <a:pt x="287" y="88"/>
                    <a:pt x="268" y="74"/>
                    <a:pt x="248" y="61"/>
                  </a:cubicBezTo>
                  <a:cubicBezTo>
                    <a:pt x="228" y="48"/>
                    <a:pt x="207" y="36"/>
                    <a:pt x="184" y="27"/>
                  </a:cubicBezTo>
                  <a:cubicBezTo>
                    <a:pt x="161" y="17"/>
                    <a:pt x="137" y="11"/>
                    <a:pt x="112" y="7"/>
                  </a:cubicBezTo>
                  <a:cubicBezTo>
                    <a:pt x="97" y="5"/>
                    <a:pt x="81" y="3"/>
                    <a:pt x="66" y="3"/>
                  </a:cubicBezTo>
                  <a:cubicBezTo>
                    <a:pt x="51" y="3"/>
                    <a:pt x="35" y="3"/>
                    <a:pt x="23" y="11"/>
                  </a:cubicBezTo>
                  <a:cubicBezTo>
                    <a:pt x="11" y="18"/>
                    <a:pt x="12" y="33"/>
                    <a:pt x="13" y="45"/>
                  </a:cubicBezTo>
                  <a:cubicBezTo>
                    <a:pt x="15" y="60"/>
                    <a:pt x="19" y="74"/>
                    <a:pt x="22" y="89"/>
                  </a:cubicBezTo>
                  <a:cubicBezTo>
                    <a:pt x="23" y="88"/>
                    <a:pt x="24" y="88"/>
                    <a:pt x="26" y="87"/>
                  </a:cubicBezTo>
                  <a:cubicBezTo>
                    <a:pt x="23" y="72"/>
                    <a:pt x="21" y="54"/>
                    <a:pt x="27" y="38"/>
                  </a:cubicBezTo>
                  <a:cubicBezTo>
                    <a:pt x="30" y="30"/>
                    <a:pt x="35" y="24"/>
                    <a:pt x="42" y="20"/>
                  </a:cubicBezTo>
                  <a:cubicBezTo>
                    <a:pt x="51" y="15"/>
                    <a:pt x="62" y="16"/>
                    <a:pt x="71" y="18"/>
                  </a:cubicBezTo>
                  <a:cubicBezTo>
                    <a:pt x="81" y="20"/>
                    <a:pt x="90" y="23"/>
                    <a:pt x="99" y="26"/>
                  </a:cubicBezTo>
                  <a:cubicBezTo>
                    <a:pt x="112" y="30"/>
                    <a:pt x="124" y="34"/>
                    <a:pt x="137" y="38"/>
                  </a:cubicBezTo>
                  <a:cubicBezTo>
                    <a:pt x="161" y="45"/>
                    <a:pt x="186" y="52"/>
                    <a:pt x="210" y="60"/>
                  </a:cubicBezTo>
                  <a:cubicBezTo>
                    <a:pt x="232" y="68"/>
                    <a:pt x="254" y="77"/>
                    <a:pt x="274" y="88"/>
                  </a:cubicBezTo>
                  <a:cubicBezTo>
                    <a:pt x="295" y="100"/>
                    <a:pt x="314" y="115"/>
                    <a:pt x="332" y="131"/>
                  </a:cubicBezTo>
                  <a:cubicBezTo>
                    <a:pt x="368" y="166"/>
                    <a:pt x="402" y="204"/>
                    <a:pt x="430" y="245"/>
                  </a:cubicBezTo>
                  <a:cubicBezTo>
                    <a:pt x="484" y="322"/>
                    <a:pt x="510" y="412"/>
                    <a:pt x="536" y="500"/>
                  </a:cubicBezTo>
                  <a:cubicBezTo>
                    <a:pt x="539" y="511"/>
                    <a:pt x="542" y="521"/>
                    <a:pt x="544" y="532"/>
                  </a:cubicBezTo>
                  <a:cubicBezTo>
                    <a:pt x="545" y="542"/>
                    <a:pt x="546" y="553"/>
                    <a:pt x="545" y="563"/>
                  </a:cubicBezTo>
                  <a:cubicBezTo>
                    <a:pt x="544" y="584"/>
                    <a:pt x="539" y="605"/>
                    <a:pt x="532" y="625"/>
                  </a:cubicBezTo>
                  <a:cubicBezTo>
                    <a:pt x="529" y="633"/>
                    <a:pt x="527" y="641"/>
                    <a:pt x="524" y="649"/>
                  </a:cubicBezTo>
                  <a:cubicBezTo>
                    <a:pt x="521" y="655"/>
                    <a:pt x="517" y="664"/>
                    <a:pt x="509" y="663"/>
                  </a:cubicBezTo>
                  <a:cubicBezTo>
                    <a:pt x="503" y="663"/>
                    <a:pt x="497" y="655"/>
                    <a:pt x="493" y="651"/>
                  </a:cubicBezTo>
                  <a:cubicBezTo>
                    <a:pt x="489" y="646"/>
                    <a:pt x="484" y="641"/>
                    <a:pt x="482" y="635"/>
                  </a:cubicBezTo>
                  <a:cubicBezTo>
                    <a:pt x="480" y="635"/>
                    <a:pt x="479" y="636"/>
                    <a:pt x="478" y="637"/>
                  </a:cubicBezTo>
                  <a:cubicBezTo>
                    <a:pt x="486" y="652"/>
                    <a:pt x="501" y="663"/>
                    <a:pt x="518" y="656"/>
                  </a:cubicBezTo>
                  <a:cubicBezTo>
                    <a:pt x="538" y="647"/>
                    <a:pt x="545" y="623"/>
                    <a:pt x="546" y="602"/>
                  </a:cubicBezTo>
                  <a:cubicBezTo>
                    <a:pt x="547" y="590"/>
                    <a:pt x="546" y="578"/>
                    <a:pt x="546" y="566"/>
                  </a:cubicBezTo>
                  <a:cubicBezTo>
                    <a:pt x="545" y="554"/>
                    <a:pt x="545" y="543"/>
                    <a:pt x="543" y="531"/>
                  </a:cubicBezTo>
                  <a:cubicBezTo>
                    <a:pt x="541" y="508"/>
                    <a:pt x="536" y="484"/>
                    <a:pt x="531" y="462"/>
                  </a:cubicBezTo>
                  <a:cubicBezTo>
                    <a:pt x="519" y="416"/>
                    <a:pt x="502" y="371"/>
                    <a:pt x="479" y="329"/>
                  </a:cubicBezTo>
                  <a:cubicBezTo>
                    <a:pt x="458" y="289"/>
                    <a:pt x="429" y="253"/>
                    <a:pt x="398" y="220"/>
                  </a:cubicBezTo>
                  <a:cubicBezTo>
                    <a:pt x="382" y="203"/>
                    <a:pt x="366" y="187"/>
                    <a:pt x="350" y="171"/>
                  </a:cubicBezTo>
                  <a:cubicBezTo>
                    <a:pt x="333" y="154"/>
                    <a:pt x="317" y="137"/>
                    <a:pt x="300" y="121"/>
                  </a:cubicBezTo>
                  <a:cubicBezTo>
                    <a:pt x="284" y="104"/>
                    <a:pt x="266" y="89"/>
                    <a:pt x="247" y="76"/>
                  </a:cubicBezTo>
                  <a:cubicBezTo>
                    <a:pt x="227" y="63"/>
                    <a:pt x="204" y="53"/>
                    <a:pt x="181" y="46"/>
                  </a:cubicBezTo>
                  <a:cubicBezTo>
                    <a:pt x="137" y="35"/>
                    <a:pt x="92" y="37"/>
                    <a:pt x="48" y="33"/>
                  </a:cubicBezTo>
                  <a:cubicBezTo>
                    <a:pt x="45" y="33"/>
                    <a:pt x="45" y="37"/>
                    <a:pt x="48" y="37"/>
                  </a:cubicBezTo>
                  <a:cubicBezTo>
                    <a:pt x="97" y="41"/>
                    <a:pt x="146" y="39"/>
                    <a:pt x="194" y="54"/>
                  </a:cubicBezTo>
                  <a:cubicBezTo>
                    <a:pt x="241" y="70"/>
                    <a:pt x="278" y="103"/>
                    <a:pt x="312" y="138"/>
                  </a:cubicBezTo>
                  <a:cubicBezTo>
                    <a:pt x="344" y="171"/>
                    <a:pt x="377" y="203"/>
                    <a:pt x="408" y="237"/>
                  </a:cubicBezTo>
                  <a:cubicBezTo>
                    <a:pt x="439" y="272"/>
                    <a:pt x="466" y="309"/>
                    <a:pt x="486" y="351"/>
                  </a:cubicBezTo>
                  <a:cubicBezTo>
                    <a:pt x="507" y="395"/>
                    <a:pt x="523" y="441"/>
                    <a:pt x="533" y="488"/>
                  </a:cubicBezTo>
                  <a:cubicBezTo>
                    <a:pt x="537" y="511"/>
                    <a:pt x="540" y="535"/>
                    <a:pt x="541" y="559"/>
                  </a:cubicBezTo>
                  <a:cubicBezTo>
                    <a:pt x="542" y="571"/>
                    <a:pt x="542" y="583"/>
                    <a:pt x="542" y="595"/>
                  </a:cubicBezTo>
                  <a:cubicBezTo>
                    <a:pt x="542" y="608"/>
                    <a:pt x="541" y="620"/>
                    <a:pt x="536" y="631"/>
                  </a:cubicBezTo>
                  <a:cubicBezTo>
                    <a:pt x="531" y="643"/>
                    <a:pt x="520" y="654"/>
                    <a:pt x="507" y="654"/>
                  </a:cubicBezTo>
                  <a:cubicBezTo>
                    <a:pt x="495" y="654"/>
                    <a:pt x="486" y="644"/>
                    <a:pt x="482" y="635"/>
                  </a:cubicBezTo>
                  <a:cubicBezTo>
                    <a:pt x="480" y="632"/>
                    <a:pt x="477" y="635"/>
                    <a:pt x="478" y="637"/>
                  </a:cubicBezTo>
                  <a:cubicBezTo>
                    <a:pt x="481" y="643"/>
                    <a:pt x="486" y="648"/>
                    <a:pt x="490" y="653"/>
                  </a:cubicBezTo>
                  <a:cubicBezTo>
                    <a:pt x="494" y="658"/>
                    <a:pt x="500" y="664"/>
                    <a:pt x="506" y="667"/>
                  </a:cubicBezTo>
                  <a:cubicBezTo>
                    <a:pt x="522" y="672"/>
                    <a:pt x="528" y="650"/>
                    <a:pt x="531" y="640"/>
                  </a:cubicBezTo>
                  <a:cubicBezTo>
                    <a:pt x="539" y="619"/>
                    <a:pt x="546" y="597"/>
                    <a:pt x="548" y="575"/>
                  </a:cubicBezTo>
                  <a:cubicBezTo>
                    <a:pt x="551" y="553"/>
                    <a:pt x="549" y="531"/>
                    <a:pt x="543" y="510"/>
                  </a:cubicBezTo>
                  <a:cubicBezTo>
                    <a:pt x="517" y="422"/>
                    <a:pt x="492" y="332"/>
                    <a:pt x="442" y="255"/>
                  </a:cubicBezTo>
                  <a:cubicBezTo>
                    <a:pt x="415" y="214"/>
                    <a:pt x="382" y="176"/>
                    <a:pt x="347" y="141"/>
                  </a:cubicBezTo>
                  <a:cubicBezTo>
                    <a:pt x="330" y="124"/>
                    <a:pt x="313" y="108"/>
                    <a:pt x="293" y="94"/>
                  </a:cubicBezTo>
                  <a:cubicBezTo>
                    <a:pt x="274" y="82"/>
                    <a:pt x="253" y="72"/>
                    <a:pt x="232" y="64"/>
                  </a:cubicBezTo>
                  <a:cubicBezTo>
                    <a:pt x="209" y="55"/>
                    <a:pt x="186" y="48"/>
                    <a:pt x="162" y="41"/>
                  </a:cubicBezTo>
                  <a:cubicBezTo>
                    <a:pt x="139" y="34"/>
                    <a:pt x="115" y="26"/>
                    <a:pt x="91" y="19"/>
                  </a:cubicBezTo>
                  <a:cubicBezTo>
                    <a:pt x="74" y="13"/>
                    <a:pt x="54" y="8"/>
                    <a:pt x="38" y="18"/>
                  </a:cubicBezTo>
                  <a:cubicBezTo>
                    <a:pt x="24" y="26"/>
                    <a:pt x="20" y="43"/>
                    <a:pt x="19" y="58"/>
                  </a:cubicBezTo>
                  <a:cubicBezTo>
                    <a:pt x="19" y="69"/>
                    <a:pt x="20" y="79"/>
                    <a:pt x="22" y="89"/>
                  </a:cubicBezTo>
                  <a:cubicBezTo>
                    <a:pt x="22" y="91"/>
                    <a:pt x="26" y="90"/>
                    <a:pt x="26" y="87"/>
                  </a:cubicBezTo>
                  <a:cubicBezTo>
                    <a:pt x="23" y="71"/>
                    <a:pt x="18" y="55"/>
                    <a:pt x="17" y="39"/>
                  </a:cubicBezTo>
                  <a:cubicBezTo>
                    <a:pt x="16" y="32"/>
                    <a:pt x="16" y="23"/>
                    <a:pt x="21" y="18"/>
                  </a:cubicBezTo>
                  <a:cubicBezTo>
                    <a:pt x="25" y="12"/>
                    <a:pt x="32" y="10"/>
                    <a:pt x="38" y="9"/>
                  </a:cubicBezTo>
                  <a:cubicBezTo>
                    <a:pt x="54" y="5"/>
                    <a:pt x="70" y="7"/>
                    <a:pt x="86" y="9"/>
                  </a:cubicBezTo>
                  <a:cubicBezTo>
                    <a:pt x="107" y="11"/>
                    <a:pt x="127" y="13"/>
                    <a:pt x="147" y="19"/>
                  </a:cubicBezTo>
                  <a:cubicBezTo>
                    <a:pt x="195" y="31"/>
                    <a:pt x="239" y="56"/>
                    <a:pt x="277" y="87"/>
                  </a:cubicBezTo>
                  <a:cubicBezTo>
                    <a:pt x="296" y="101"/>
                    <a:pt x="313" y="118"/>
                    <a:pt x="328" y="136"/>
                  </a:cubicBezTo>
                  <a:cubicBezTo>
                    <a:pt x="343" y="155"/>
                    <a:pt x="359" y="173"/>
                    <a:pt x="375" y="191"/>
                  </a:cubicBezTo>
                  <a:cubicBezTo>
                    <a:pt x="391" y="210"/>
                    <a:pt x="406" y="229"/>
                    <a:pt x="420" y="249"/>
                  </a:cubicBezTo>
                  <a:cubicBezTo>
                    <a:pt x="433" y="268"/>
                    <a:pt x="444" y="287"/>
                    <a:pt x="456" y="306"/>
                  </a:cubicBezTo>
                  <a:cubicBezTo>
                    <a:pt x="479" y="341"/>
                    <a:pt x="502" y="377"/>
                    <a:pt x="519" y="415"/>
                  </a:cubicBezTo>
                  <a:cubicBezTo>
                    <a:pt x="528" y="434"/>
                    <a:pt x="535" y="455"/>
                    <a:pt x="540" y="475"/>
                  </a:cubicBezTo>
                  <a:cubicBezTo>
                    <a:pt x="545" y="496"/>
                    <a:pt x="547" y="518"/>
                    <a:pt x="547" y="539"/>
                  </a:cubicBezTo>
                  <a:cubicBezTo>
                    <a:pt x="548" y="562"/>
                    <a:pt x="548" y="584"/>
                    <a:pt x="542" y="606"/>
                  </a:cubicBezTo>
                  <a:cubicBezTo>
                    <a:pt x="540" y="617"/>
                    <a:pt x="536" y="627"/>
                    <a:pt x="531" y="636"/>
                  </a:cubicBezTo>
                  <a:cubicBezTo>
                    <a:pt x="527" y="643"/>
                    <a:pt x="520" y="652"/>
                    <a:pt x="511" y="653"/>
                  </a:cubicBezTo>
                  <a:cubicBezTo>
                    <a:pt x="504" y="654"/>
                    <a:pt x="498" y="649"/>
                    <a:pt x="493" y="645"/>
                  </a:cubicBezTo>
                  <a:cubicBezTo>
                    <a:pt x="487" y="640"/>
                    <a:pt x="481" y="634"/>
                    <a:pt x="475" y="628"/>
                  </a:cubicBezTo>
                  <a:cubicBezTo>
                    <a:pt x="475" y="629"/>
                    <a:pt x="474" y="631"/>
                    <a:pt x="474" y="632"/>
                  </a:cubicBezTo>
                  <a:cubicBezTo>
                    <a:pt x="479" y="634"/>
                    <a:pt x="483" y="638"/>
                    <a:pt x="486" y="642"/>
                  </a:cubicBezTo>
                  <a:cubicBezTo>
                    <a:pt x="490" y="646"/>
                    <a:pt x="493" y="650"/>
                    <a:pt x="497" y="653"/>
                  </a:cubicBezTo>
                  <a:cubicBezTo>
                    <a:pt x="501" y="658"/>
                    <a:pt x="507" y="662"/>
                    <a:pt x="513" y="663"/>
                  </a:cubicBezTo>
                  <a:cubicBezTo>
                    <a:pt x="526" y="666"/>
                    <a:pt x="531" y="650"/>
                    <a:pt x="533" y="640"/>
                  </a:cubicBezTo>
                  <a:cubicBezTo>
                    <a:pt x="536" y="629"/>
                    <a:pt x="538" y="617"/>
                    <a:pt x="539" y="605"/>
                  </a:cubicBezTo>
                  <a:cubicBezTo>
                    <a:pt x="540" y="593"/>
                    <a:pt x="542" y="580"/>
                    <a:pt x="542" y="568"/>
                  </a:cubicBezTo>
                  <a:cubicBezTo>
                    <a:pt x="543" y="543"/>
                    <a:pt x="542" y="518"/>
                    <a:pt x="538" y="494"/>
                  </a:cubicBezTo>
                  <a:cubicBezTo>
                    <a:pt x="525" y="404"/>
                    <a:pt x="478" y="324"/>
                    <a:pt x="429" y="249"/>
                  </a:cubicBezTo>
                  <a:cubicBezTo>
                    <a:pt x="405" y="212"/>
                    <a:pt x="378" y="178"/>
                    <a:pt x="346" y="148"/>
                  </a:cubicBezTo>
                  <a:cubicBezTo>
                    <a:pt x="314" y="119"/>
                    <a:pt x="279" y="94"/>
                    <a:pt x="241" y="73"/>
                  </a:cubicBezTo>
                  <a:cubicBezTo>
                    <a:pt x="221" y="63"/>
                    <a:pt x="202" y="53"/>
                    <a:pt x="181" y="45"/>
                  </a:cubicBezTo>
                  <a:cubicBezTo>
                    <a:pt x="161" y="36"/>
                    <a:pt x="141" y="28"/>
                    <a:pt x="120" y="22"/>
                  </a:cubicBezTo>
                  <a:cubicBezTo>
                    <a:pt x="99" y="16"/>
                    <a:pt x="77" y="11"/>
                    <a:pt x="56" y="10"/>
                  </a:cubicBezTo>
                  <a:cubicBezTo>
                    <a:pt x="41" y="10"/>
                    <a:pt x="22" y="11"/>
                    <a:pt x="15" y="27"/>
                  </a:cubicBezTo>
                  <a:cubicBezTo>
                    <a:pt x="12" y="35"/>
                    <a:pt x="13" y="46"/>
                    <a:pt x="14" y="55"/>
                  </a:cubicBezTo>
                  <a:cubicBezTo>
                    <a:pt x="15" y="66"/>
                    <a:pt x="18" y="77"/>
                    <a:pt x="20" y="88"/>
                  </a:cubicBezTo>
                  <a:cubicBezTo>
                    <a:pt x="21" y="90"/>
                    <a:pt x="24" y="89"/>
                    <a:pt x="24" y="87"/>
                  </a:cubicBezTo>
                  <a:cubicBezTo>
                    <a:pt x="28" y="67"/>
                    <a:pt x="12" y="46"/>
                    <a:pt x="19" y="26"/>
                  </a:cubicBezTo>
                  <a:cubicBezTo>
                    <a:pt x="25" y="9"/>
                    <a:pt x="48" y="6"/>
                    <a:pt x="63" y="5"/>
                  </a:cubicBezTo>
                  <a:cubicBezTo>
                    <a:pt x="115" y="1"/>
                    <a:pt x="161" y="28"/>
                    <a:pt x="205" y="53"/>
                  </a:cubicBezTo>
                  <a:cubicBezTo>
                    <a:pt x="247" y="76"/>
                    <a:pt x="290" y="97"/>
                    <a:pt x="327" y="128"/>
                  </a:cubicBezTo>
                  <a:cubicBezTo>
                    <a:pt x="363" y="158"/>
                    <a:pt x="392" y="197"/>
                    <a:pt x="417" y="236"/>
                  </a:cubicBezTo>
                  <a:cubicBezTo>
                    <a:pt x="444" y="278"/>
                    <a:pt x="468" y="323"/>
                    <a:pt x="489" y="369"/>
                  </a:cubicBezTo>
                  <a:cubicBezTo>
                    <a:pt x="494" y="380"/>
                    <a:pt x="499" y="392"/>
                    <a:pt x="504" y="403"/>
                  </a:cubicBezTo>
                  <a:cubicBezTo>
                    <a:pt x="509" y="413"/>
                    <a:pt x="514" y="423"/>
                    <a:pt x="519" y="433"/>
                  </a:cubicBezTo>
                  <a:cubicBezTo>
                    <a:pt x="524" y="443"/>
                    <a:pt x="529" y="454"/>
                    <a:pt x="533" y="465"/>
                  </a:cubicBezTo>
                  <a:cubicBezTo>
                    <a:pt x="537" y="476"/>
                    <a:pt x="539" y="487"/>
                    <a:pt x="541" y="499"/>
                  </a:cubicBezTo>
                  <a:cubicBezTo>
                    <a:pt x="543" y="513"/>
                    <a:pt x="544" y="527"/>
                    <a:pt x="545" y="541"/>
                  </a:cubicBezTo>
                  <a:cubicBezTo>
                    <a:pt x="546" y="554"/>
                    <a:pt x="546" y="567"/>
                    <a:pt x="547" y="580"/>
                  </a:cubicBezTo>
                  <a:cubicBezTo>
                    <a:pt x="549" y="603"/>
                    <a:pt x="560" y="629"/>
                    <a:pt x="548" y="650"/>
                  </a:cubicBezTo>
                  <a:cubicBezTo>
                    <a:pt x="546" y="652"/>
                    <a:pt x="550" y="654"/>
                    <a:pt x="551" y="65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7" name="Freeform 1792"/>
            <p:cNvSpPr/>
            <p:nvPr/>
          </p:nvSpPr>
          <p:spPr bwMode="auto">
            <a:xfrm>
              <a:off x="2570" y="1803"/>
              <a:ext cx="524" cy="768"/>
            </a:xfrm>
            <a:custGeom>
              <a:avLst/>
              <a:gdLst>
                <a:gd name="T0" fmla="*/ 255 w 430"/>
                <a:gd name="T1" fmla="*/ 333 h 630"/>
                <a:gd name="T2" fmla="*/ 129 w 430"/>
                <a:gd name="T3" fmla="*/ 527 h 630"/>
                <a:gd name="T4" fmla="*/ 55 w 430"/>
                <a:gd name="T5" fmla="*/ 621 h 630"/>
                <a:gd name="T6" fmla="*/ 77 w 430"/>
                <a:gd name="T7" fmla="*/ 603 h 630"/>
                <a:gd name="T8" fmla="*/ 148 w 430"/>
                <a:gd name="T9" fmla="*/ 514 h 630"/>
                <a:gd name="T10" fmla="*/ 289 w 430"/>
                <a:gd name="T11" fmla="*/ 324 h 630"/>
                <a:gd name="T12" fmla="*/ 384 w 430"/>
                <a:gd name="T13" fmla="*/ 130 h 630"/>
                <a:gd name="T14" fmla="*/ 411 w 430"/>
                <a:gd name="T15" fmla="*/ 27 h 630"/>
                <a:gd name="T16" fmla="*/ 213 w 430"/>
                <a:gd name="T17" fmla="*/ 444 h 630"/>
                <a:gd name="T18" fmla="*/ 143 w 430"/>
                <a:gd name="T19" fmla="*/ 560 h 630"/>
                <a:gd name="T20" fmla="*/ 81 w 430"/>
                <a:gd name="T21" fmla="*/ 623 h 630"/>
                <a:gd name="T22" fmla="*/ 50 w 430"/>
                <a:gd name="T23" fmla="*/ 612 h 630"/>
                <a:gd name="T24" fmla="*/ 19 w 430"/>
                <a:gd name="T25" fmla="*/ 583 h 630"/>
                <a:gd name="T26" fmla="*/ 67 w 430"/>
                <a:gd name="T27" fmla="*/ 616 h 630"/>
                <a:gd name="T28" fmla="*/ 2 w 430"/>
                <a:gd name="T29" fmla="*/ 576 h 630"/>
                <a:gd name="T30" fmla="*/ 58 w 430"/>
                <a:gd name="T31" fmla="*/ 614 h 630"/>
                <a:gd name="T32" fmla="*/ 113 w 430"/>
                <a:gd name="T33" fmla="*/ 583 h 630"/>
                <a:gd name="T34" fmla="*/ 172 w 430"/>
                <a:gd name="T35" fmla="*/ 497 h 630"/>
                <a:gd name="T36" fmla="*/ 263 w 430"/>
                <a:gd name="T37" fmla="*/ 372 h 630"/>
                <a:gd name="T38" fmla="*/ 341 w 430"/>
                <a:gd name="T39" fmla="*/ 237 h 630"/>
                <a:gd name="T40" fmla="*/ 425 w 430"/>
                <a:gd name="T41" fmla="*/ 77 h 630"/>
                <a:gd name="T42" fmla="*/ 411 w 430"/>
                <a:gd name="T43" fmla="*/ 39 h 630"/>
                <a:gd name="T44" fmla="*/ 359 w 430"/>
                <a:gd name="T45" fmla="*/ 8 h 630"/>
                <a:gd name="T46" fmla="*/ 389 w 430"/>
                <a:gd name="T47" fmla="*/ 18 h 630"/>
                <a:gd name="T48" fmla="*/ 417 w 430"/>
                <a:gd name="T49" fmla="*/ 30 h 630"/>
                <a:gd name="T50" fmla="*/ 349 w 430"/>
                <a:gd name="T51" fmla="*/ 1 h 630"/>
                <a:gd name="T52" fmla="*/ 399 w 430"/>
                <a:gd name="T53" fmla="*/ 28 h 630"/>
                <a:gd name="T54" fmla="*/ 353 w 430"/>
                <a:gd name="T55" fmla="*/ 5 h 630"/>
                <a:gd name="T56" fmla="*/ 395 w 430"/>
                <a:gd name="T57" fmla="*/ 27 h 630"/>
                <a:gd name="T58" fmla="*/ 412 w 430"/>
                <a:gd name="T59" fmla="*/ 67 h 630"/>
                <a:gd name="T60" fmla="*/ 369 w 430"/>
                <a:gd name="T61" fmla="*/ 154 h 630"/>
                <a:gd name="T62" fmla="*/ 398 w 430"/>
                <a:gd name="T63" fmla="*/ 115 h 630"/>
                <a:gd name="T64" fmla="*/ 415 w 430"/>
                <a:gd name="T65" fmla="*/ 45 h 630"/>
                <a:gd name="T66" fmla="*/ 357 w 430"/>
                <a:gd name="T67" fmla="*/ 6 h 630"/>
                <a:gd name="T68" fmla="*/ 351 w 430"/>
                <a:gd name="T69" fmla="*/ 9 h 630"/>
                <a:gd name="T70" fmla="*/ 401 w 430"/>
                <a:gd name="T71" fmla="*/ 24 h 630"/>
                <a:gd name="T72" fmla="*/ 346 w 430"/>
                <a:gd name="T73" fmla="*/ 4 h 630"/>
                <a:gd name="T74" fmla="*/ 418 w 430"/>
                <a:gd name="T75" fmla="*/ 34 h 630"/>
                <a:gd name="T76" fmla="*/ 389 w 430"/>
                <a:gd name="T77" fmla="*/ 14 h 630"/>
                <a:gd name="T78" fmla="*/ 356 w 430"/>
                <a:gd name="T79" fmla="*/ 10 h 630"/>
                <a:gd name="T80" fmla="*/ 425 w 430"/>
                <a:gd name="T81" fmla="*/ 64 h 630"/>
                <a:gd name="T82" fmla="*/ 380 w 430"/>
                <a:gd name="T83" fmla="*/ 147 h 630"/>
                <a:gd name="T84" fmla="*/ 271 w 430"/>
                <a:gd name="T85" fmla="*/ 353 h 630"/>
                <a:gd name="T86" fmla="*/ 180 w 430"/>
                <a:gd name="T87" fmla="*/ 479 h 630"/>
                <a:gd name="T88" fmla="*/ 61 w 430"/>
                <a:gd name="T89" fmla="*/ 610 h 630"/>
                <a:gd name="T90" fmla="*/ 5 w 430"/>
                <a:gd name="T91" fmla="*/ 574 h 630"/>
                <a:gd name="T92" fmla="*/ 2 w 430"/>
                <a:gd name="T93" fmla="*/ 576 h 630"/>
                <a:gd name="T94" fmla="*/ 68 w 430"/>
                <a:gd name="T95" fmla="*/ 617 h 630"/>
                <a:gd name="T96" fmla="*/ 17 w 430"/>
                <a:gd name="T97" fmla="*/ 581 h 630"/>
                <a:gd name="T98" fmla="*/ 57 w 430"/>
                <a:gd name="T99" fmla="*/ 623 h 630"/>
                <a:gd name="T100" fmla="*/ 100 w 430"/>
                <a:gd name="T101" fmla="*/ 615 h 630"/>
                <a:gd name="T102" fmla="*/ 252 w 430"/>
                <a:gd name="T103" fmla="*/ 389 h 630"/>
                <a:gd name="T104" fmla="*/ 415 w 430"/>
                <a:gd name="T105" fmla="*/ 28 h 630"/>
                <a:gd name="T106" fmla="*/ 302 w 430"/>
                <a:gd name="T107" fmla="*/ 295 h 630"/>
                <a:gd name="T108" fmla="*/ 213 w 430"/>
                <a:gd name="T109" fmla="*/ 421 h 630"/>
                <a:gd name="T110" fmla="*/ 83 w 430"/>
                <a:gd name="T111" fmla="*/ 587 h 630"/>
                <a:gd name="T112" fmla="*/ 59 w 430"/>
                <a:gd name="T113" fmla="*/ 623 h 630"/>
                <a:gd name="T114" fmla="*/ 232 w 430"/>
                <a:gd name="T115" fmla="*/ 379 h 630"/>
                <a:gd name="T116" fmla="*/ 377 w 430"/>
                <a:gd name="T117" fmla="*/ 100 h 630"/>
                <a:gd name="T118" fmla="*/ 393 w 430"/>
                <a:gd name="T119" fmla="*/ 5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0" h="630">
                  <a:moveTo>
                    <a:pt x="393" y="50"/>
                  </a:moveTo>
                  <a:cubicBezTo>
                    <a:pt x="354" y="147"/>
                    <a:pt x="309" y="243"/>
                    <a:pt x="255" y="333"/>
                  </a:cubicBezTo>
                  <a:cubicBezTo>
                    <a:pt x="229" y="378"/>
                    <a:pt x="203" y="423"/>
                    <a:pt x="174" y="466"/>
                  </a:cubicBezTo>
                  <a:cubicBezTo>
                    <a:pt x="160" y="487"/>
                    <a:pt x="145" y="508"/>
                    <a:pt x="129" y="527"/>
                  </a:cubicBezTo>
                  <a:cubicBezTo>
                    <a:pt x="113" y="546"/>
                    <a:pt x="97" y="564"/>
                    <a:pt x="81" y="583"/>
                  </a:cubicBezTo>
                  <a:cubicBezTo>
                    <a:pt x="71" y="595"/>
                    <a:pt x="63" y="607"/>
                    <a:pt x="55" y="621"/>
                  </a:cubicBezTo>
                  <a:cubicBezTo>
                    <a:pt x="54" y="623"/>
                    <a:pt x="56" y="625"/>
                    <a:pt x="58" y="624"/>
                  </a:cubicBezTo>
                  <a:cubicBezTo>
                    <a:pt x="67" y="619"/>
                    <a:pt x="72" y="611"/>
                    <a:pt x="77" y="603"/>
                  </a:cubicBezTo>
                  <a:cubicBezTo>
                    <a:pt x="84" y="592"/>
                    <a:pt x="91" y="583"/>
                    <a:pt x="98" y="574"/>
                  </a:cubicBezTo>
                  <a:cubicBezTo>
                    <a:pt x="115" y="554"/>
                    <a:pt x="132" y="535"/>
                    <a:pt x="148" y="514"/>
                  </a:cubicBezTo>
                  <a:cubicBezTo>
                    <a:pt x="181" y="473"/>
                    <a:pt x="211" y="429"/>
                    <a:pt x="243" y="386"/>
                  </a:cubicBezTo>
                  <a:cubicBezTo>
                    <a:pt x="258" y="365"/>
                    <a:pt x="274" y="345"/>
                    <a:pt x="289" y="324"/>
                  </a:cubicBezTo>
                  <a:cubicBezTo>
                    <a:pt x="302" y="304"/>
                    <a:pt x="315" y="283"/>
                    <a:pt x="326" y="262"/>
                  </a:cubicBezTo>
                  <a:cubicBezTo>
                    <a:pt x="349" y="220"/>
                    <a:pt x="368" y="175"/>
                    <a:pt x="384" y="130"/>
                  </a:cubicBezTo>
                  <a:cubicBezTo>
                    <a:pt x="395" y="96"/>
                    <a:pt x="405" y="62"/>
                    <a:pt x="415" y="28"/>
                  </a:cubicBezTo>
                  <a:cubicBezTo>
                    <a:pt x="413" y="28"/>
                    <a:pt x="412" y="28"/>
                    <a:pt x="411" y="27"/>
                  </a:cubicBezTo>
                  <a:cubicBezTo>
                    <a:pt x="387" y="128"/>
                    <a:pt x="343" y="222"/>
                    <a:pt x="293" y="311"/>
                  </a:cubicBezTo>
                  <a:cubicBezTo>
                    <a:pt x="268" y="356"/>
                    <a:pt x="241" y="400"/>
                    <a:pt x="213" y="444"/>
                  </a:cubicBezTo>
                  <a:cubicBezTo>
                    <a:pt x="201" y="464"/>
                    <a:pt x="188" y="484"/>
                    <a:pt x="176" y="505"/>
                  </a:cubicBezTo>
                  <a:cubicBezTo>
                    <a:pt x="165" y="523"/>
                    <a:pt x="155" y="542"/>
                    <a:pt x="143" y="560"/>
                  </a:cubicBezTo>
                  <a:cubicBezTo>
                    <a:pt x="135" y="572"/>
                    <a:pt x="126" y="584"/>
                    <a:pt x="116" y="595"/>
                  </a:cubicBezTo>
                  <a:cubicBezTo>
                    <a:pt x="106" y="605"/>
                    <a:pt x="94" y="616"/>
                    <a:pt x="81" y="623"/>
                  </a:cubicBezTo>
                  <a:cubicBezTo>
                    <a:pt x="76" y="625"/>
                    <a:pt x="71" y="626"/>
                    <a:pt x="66" y="624"/>
                  </a:cubicBezTo>
                  <a:cubicBezTo>
                    <a:pt x="60" y="621"/>
                    <a:pt x="55" y="616"/>
                    <a:pt x="50" y="612"/>
                  </a:cubicBezTo>
                  <a:cubicBezTo>
                    <a:pt x="39" y="603"/>
                    <a:pt x="27" y="593"/>
                    <a:pt x="21" y="580"/>
                  </a:cubicBezTo>
                  <a:cubicBezTo>
                    <a:pt x="20" y="581"/>
                    <a:pt x="20" y="582"/>
                    <a:pt x="19" y="583"/>
                  </a:cubicBezTo>
                  <a:cubicBezTo>
                    <a:pt x="38" y="589"/>
                    <a:pt x="52" y="605"/>
                    <a:pt x="65" y="620"/>
                  </a:cubicBezTo>
                  <a:cubicBezTo>
                    <a:pt x="65" y="619"/>
                    <a:pt x="66" y="617"/>
                    <a:pt x="67" y="616"/>
                  </a:cubicBezTo>
                  <a:cubicBezTo>
                    <a:pt x="42" y="607"/>
                    <a:pt x="28" y="583"/>
                    <a:pt x="4" y="573"/>
                  </a:cubicBezTo>
                  <a:cubicBezTo>
                    <a:pt x="1" y="572"/>
                    <a:pt x="0" y="575"/>
                    <a:pt x="2" y="576"/>
                  </a:cubicBezTo>
                  <a:cubicBezTo>
                    <a:pt x="13" y="583"/>
                    <a:pt x="24" y="590"/>
                    <a:pt x="35" y="597"/>
                  </a:cubicBezTo>
                  <a:cubicBezTo>
                    <a:pt x="43" y="602"/>
                    <a:pt x="50" y="609"/>
                    <a:pt x="58" y="614"/>
                  </a:cubicBezTo>
                  <a:cubicBezTo>
                    <a:pt x="72" y="621"/>
                    <a:pt x="87" y="611"/>
                    <a:pt x="97" y="601"/>
                  </a:cubicBezTo>
                  <a:cubicBezTo>
                    <a:pt x="103" y="595"/>
                    <a:pt x="108" y="589"/>
                    <a:pt x="113" y="583"/>
                  </a:cubicBezTo>
                  <a:cubicBezTo>
                    <a:pt x="119" y="575"/>
                    <a:pt x="125" y="567"/>
                    <a:pt x="131" y="559"/>
                  </a:cubicBezTo>
                  <a:cubicBezTo>
                    <a:pt x="146" y="539"/>
                    <a:pt x="159" y="518"/>
                    <a:pt x="172" y="497"/>
                  </a:cubicBezTo>
                  <a:cubicBezTo>
                    <a:pt x="186" y="475"/>
                    <a:pt x="202" y="455"/>
                    <a:pt x="218" y="434"/>
                  </a:cubicBezTo>
                  <a:cubicBezTo>
                    <a:pt x="233" y="414"/>
                    <a:pt x="249" y="393"/>
                    <a:pt x="263" y="372"/>
                  </a:cubicBezTo>
                  <a:cubicBezTo>
                    <a:pt x="278" y="350"/>
                    <a:pt x="292" y="328"/>
                    <a:pt x="305" y="305"/>
                  </a:cubicBezTo>
                  <a:cubicBezTo>
                    <a:pt x="318" y="283"/>
                    <a:pt x="330" y="260"/>
                    <a:pt x="341" y="237"/>
                  </a:cubicBezTo>
                  <a:cubicBezTo>
                    <a:pt x="363" y="191"/>
                    <a:pt x="384" y="144"/>
                    <a:pt x="410" y="99"/>
                  </a:cubicBezTo>
                  <a:cubicBezTo>
                    <a:pt x="415" y="92"/>
                    <a:pt x="420" y="85"/>
                    <a:pt x="425" y="77"/>
                  </a:cubicBezTo>
                  <a:cubicBezTo>
                    <a:pt x="428" y="71"/>
                    <a:pt x="430" y="65"/>
                    <a:pt x="428" y="58"/>
                  </a:cubicBezTo>
                  <a:cubicBezTo>
                    <a:pt x="426" y="50"/>
                    <a:pt x="418" y="44"/>
                    <a:pt x="411" y="39"/>
                  </a:cubicBezTo>
                  <a:cubicBezTo>
                    <a:pt x="402" y="33"/>
                    <a:pt x="392" y="29"/>
                    <a:pt x="383" y="24"/>
                  </a:cubicBezTo>
                  <a:cubicBezTo>
                    <a:pt x="374" y="20"/>
                    <a:pt x="366" y="15"/>
                    <a:pt x="359" y="8"/>
                  </a:cubicBezTo>
                  <a:cubicBezTo>
                    <a:pt x="359" y="9"/>
                    <a:pt x="359" y="10"/>
                    <a:pt x="358" y="11"/>
                  </a:cubicBezTo>
                  <a:cubicBezTo>
                    <a:pt x="368" y="9"/>
                    <a:pt x="380" y="14"/>
                    <a:pt x="389" y="18"/>
                  </a:cubicBezTo>
                  <a:cubicBezTo>
                    <a:pt x="398" y="22"/>
                    <a:pt x="408" y="27"/>
                    <a:pt x="416" y="33"/>
                  </a:cubicBezTo>
                  <a:cubicBezTo>
                    <a:pt x="417" y="32"/>
                    <a:pt x="417" y="31"/>
                    <a:pt x="417" y="30"/>
                  </a:cubicBezTo>
                  <a:cubicBezTo>
                    <a:pt x="406" y="33"/>
                    <a:pt x="391" y="26"/>
                    <a:pt x="381" y="22"/>
                  </a:cubicBezTo>
                  <a:cubicBezTo>
                    <a:pt x="370" y="17"/>
                    <a:pt x="358" y="10"/>
                    <a:pt x="349" y="1"/>
                  </a:cubicBezTo>
                  <a:cubicBezTo>
                    <a:pt x="348" y="2"/>
                    <a:pt x="348" y="3"/>
                    <a:pt x="347" y="5"/>
                  </a:cubicBezTo>
                  <a:cubicBezTo>
                    <a:pt x="366" y="8"/>
                    <a:pt x="383" y="19"/>
                    <a:pt x="399" y="28"/>
                  </a:cubicBezTo>
                  <a:cubicBezTo>
                    <a:pt x="399" y="27"/>
                    <a:pt x="400" y="25"/>
                    <a:pt x="400" y="24"/>
                  </a:cubicBezTo>
                  <a:cubicBezTo>
                    <a:pt x="383" y="23"/>
                    <a:pt x="367" y="13"/>
                    <a:pt x="353" y="5"/>
                  </a:cubicBezTo>
                  <a:cubicBezTo>
                    <a:pt x="353" y="6"/>
                    <a:pt x="352" y="8"/>
                    <a:pt x="352" y="9"/>
                  </a:cubicBezTo>
                  <a:cubicBezTo>
                    <a:pt x="367" y="12"/>
                    <a:pt x="382" y="18"/>
                    <a:pt x="395" y="27"/>
                  </a:cubicBezTo>
                  <a:cubicBezTo>
                    <a:pt x="401" y="32"/>
                    <a:pt x="407" y="38"/>
                    <a:pt x="411" y="46"/>
                  </a:cubicBezTo>
                  <a:cubicBezTo>
                    <a:pt x="414" y="53"/>
                    <a:pt x="413" y="60"/>
                    <a:pt x="412" y="67"/>
                  </a:cubicBezTo>
                  <a:cubicBezTo>
                    <a:pt x="410" y="84"/>
                    <a:pt x="401" y="100"/>
                    <a:pt x="393" y="115"/>
                  </a:cubicBezTo>
                  <a:cubicBezTo>
                    <a:pt x="386" y="129"/>
                    <a:pt x="377" y="141"/>
                    <a:pt x="369" y="154"/>
                  </a:cubicBezTo>
                  <a:cubicBezTo>
                    <a:pt x="367" y="157"/>
                    <a:pt x="371" y="159"/>
                    <a:pt x="372" y="156"/>
                  </a:cubicBezTo>
                  <a:cubicBezTo>
                    <a:pt x="381" y="143"/>
                    <a:pt x="390" y="129"/>
                    <a:pt x="398" y="115"/>
                  </a:cubicBezTo>
                  <a:cubicBezTo>
                    <a:pt x="406" y="100"/>
                    <a:pt x="414" y="84"/>
                    <a:pt x="417" y="66"/>
                  </a:cubicBezTo>
                  <a:cubicBezTo>
                    <a:pt x="418" y="59"/>
                    <a:pt x="417" y="52"/>
                    <a:pt x="415" y="45"/>
                  </a:cubicBezTo>
                  <a:cubicBezTo>
                    <a:pt x="412" y="38"/>
                    <a:pt x="407" y="32"/>
                    <a:pt x="401" y="27"/>
                  </a:cubicBezTo>
                  <a:cubicBezTo>
                    <a:pt x="389" y="16"/>
                    <a:pt x="373" y="9"/>
                    <a:pt x="357" y="6"/>
                  </a:cubicBezTo>
                  <a:cubicBezTo>
                    <a:pt x="355" y="5"/>
                    <a:pt x="354" y="5"/>
                    <a:pt x="353" y="5"/>
                  </a:cubicBezTo>
                  <a:cubicBezTo>
                    <a:pt x="350" y="4"/>
                    <a:pt x="349" y="7"/>
                    <a:pt x="351" y="9"/>
                  </a:cubicBezTo>
                  <a:cubicBezTo>
                    <a:pt x="366" y="17"/>
                    <a:pt x="383" y="27"/>
                    <a:pt x="400" y="28"/>
                  </a:cubicBezTo>
                  <a:cubicBezTo>
                    <a:pt x="402" y="28"/>
                    <a:pt x="403" y="25"/>
                    <a:pt x="401" y="24"/>
                  </a:cubicBezTo>
                  <a:cubicBezTo>
                    <a:pt x="384" y="15"/>
                    <a:pt x="367" y="4"/>
                    <a:pt x="348" y="1"/>
                  </a:cubicBezTo>
                  <a:cubicBezTo>
                    <a:pt x="346" y="0"/>
                    <a:pt x="345" y="2"/>
                    <a:pt x="346" y="4"/>
                  </a:cubicBezTo>
                  <a:cubicBezTo>
                    <a:pt x="356" y="14"/>
                    <a:pt x="369" y="21"/>
                    <a:pt x="381" y="26"/>
                  </a:cubicBezTo>
                  <a:cubicBezTo>
                    <a:pt x="392" y="31"/>
                    <a:pt x="406" y="37"/>
                    <a:pt x="418" y="34"/>
                  </a:cubicBezTo>
                  <a:cubicBezTo>
                    <a:pt x="420" y="34"/>
                    <a:pt x="420" y="31"/>
                    <a:pt x="419" y="30"/>
                  </a:cubicBezTo>
                  <a:cubicBezTo>
                    <a:pt x="410" y="23"/>
                    <a:pt x="400" y="18"/>
                    <a:pt x="389" y="14"/>
                  </a:cubicBezTo>
                  <a:cubicBezTo>
                    <a:pt x="380" y="10"/>
                    <a:pt x="368" y="5"/>
                    <a:pt x="357" y="7"/>
                  </a:cubicBezTo>
                  <a:cubicBezTo>
                    <a:pt x="356" y="7"/>
                    <a:pt x="355" y="9"/>
                    <a:pt x="356" y="10"/>
                  </a:cubicBezTo>
                  <a:cubicBezTo>
                    <a:pt x="371" y="26"/>
                    <a:pt x="392" y="31"/>
                    <a:pt x="409" y="43"/>
                  </a:cubicBezTo>
                  <a:cubicBezTo>
                    <a:pt x="416" y="47"/>
                    <a:pt x="425" y="55"/>
                    <a:pt x="425" y="64"/>
                  </a:cubicBezTo>
                  <a:cubicBezTo>
                    <a:pt x="425" y="72"/>
                    <a:pt x="419" y="79"/>
                    <a:pt x="415" y="85"/>
                  </a:cubicBezTo>
                  <a:cubicBezTo>
                    <a:pt x="401" y="105"/>
                    <a:pt x="390" y="126"/>
                    <a:pt x="380" y="147"/>
                  </a:cubicBezTo>
                  <a:cubicBezTo>
                    <a:pt x="368" y="170"/>
                    <a:pt x="357" y="194"/>
                    <a:pt x="346" y="217"/>
                  </a:cubicBezTo>
                  <a:cubicBezTo>
                    <a:pt x="324" y="264"/>
                    <a:pt x="300" y="309"/>
                    <a:pt x="271" y="353"/>
                  </a:cubicBezTo>
                  <a:cubicBezTo>
                    <a:pt x="257" y="375"/>
                    <a:pt x="241" y="396"/>
                    <a:pt x="225" y="418"/>
                  </a:cubicBezTo>
                  <a:cubicBezTo>
                    <a:pt x="210" y="438"/>
                    <a:pt x="194" y="458"/>
                    <a:pt x="180" y="479"/>
                  </a:cubicBezTo>
                  <a:cubicBezTo>
                    <a:pt x="154" y="516"/>
                    <a:pt x="131" y="556"/>
                    <a:pt x="101" y="590"/>
                  </a:cubicBezTo>
                  <a:cubicBezTo>
                    <a:pt x="92" y="601"/>
                    <a:pt x="77" y="617"/>
                    <a:pt x="61" y="610"/>
                  </a:cubicBezTo>
                  <a:cubicBezTo>
                    <a:pt x="52" y="607"/>
                    <a:pt x="45" y="599"/>
                    <a:pt x="38" y="594"/>
                  </a:cubicBezTo>
                  <a:cubicBezTo>
                    <a:pt x="27" y="587"/>
                    <a:pt x="16" y="581"/>
                    <a:pt x="5" y="574"/>
                  </a:cubicBezTo>
                  <a:cubicBezTo>
                    <a:pt x="5" y="573"/>
                    <a:pt x="4" y="573"/>
                    <a:pt x="4" y="573"/>
                  </a:cubicBezTo>
                  <a:cubicBezTo>
                    <a:pt x="3" y="574"/>
                    <a:pt x="3" y="575"/>
                    <a:pt x="2" y="576"/>
                  </a:cubicBezTo>
                  <a:cubicBezTo>
                    <a:pt x="26" y="587"/>
                    <a:pt x="41" y="611"/>
                    <a:pt x="66" y="620"/>
                  </a:cubicBezTo>
                  <a:cubicBezTo>
                    <a:pt x="68" y="621"/>
                    <a:pt x="69" y="618"/>
                    <a:pt x="68" y="617"/>
                  </a:cubicBezTo>
                  <a:cubicBezTo>
                    <a:pt x="54" y="601"/>
                    <a:pt x="39" y="586"/>
                    <a:pt x="20" y="579"/>
                  </a:cubicBezTo>
                  <a:cubicBezTo>
                    <a:pt x="18" y="578"/>
                    <a:pt x="17" y="580"/>
                    <a:pt x="17" y="581"/>
                  </a:cubicBezTo>
                  <a:cubicBezTo>
                    <a:pt x="21" y="590"/>
                    <a:pt x="27" y="597"/>
                    <a:pt x="34" y="604"/>
                  </a:cubicBezTo>
                  <a:cubicBezTo>
                    <a:pt x="41" y="610"/>
                    <a:pt x="49" y="617"/>
                    <a:pt x="57" y="623"/>
                  </a:cubicBezTo>
                  <a:cubicBezTo>
                    <a:pt x="62" y="627"/>
                    <a:pt x="68" y="630"/>
                    <a:pt x="76" y="629"/>
                  </a:cubicBezTo>
                  <a:cubicBezTo>
                    <a:pt x="85" y="627"/>
                    <a:pt x="93" y="620"/>
                    <a:pt x="100" y="615"/>
                  </a:cubicBezTo>
                  <a:cubicBezTo>
                    <a:pt x="133" y="589"/>
                    <a:pt x="154" y="551"/>
                    <a:pt x="175" y="515"/>
                  </a:cubicBezTo>
                  <a:cubicBezTo>
                    <a:pt x="199" y="472"/>
                    <a:pt x="226" y="431"/>
                    <a:pt x="252" y="389"/>
                  </a:cubicBezTo>
                  <a:cubicBezTo>
                    <a:pt x="278" y="345"/>
                    <a:pt x="304" y="301"/>
                    <a:pt x="328" y="255"/>
                  </a:cubicBezTo>
                  <a:cubicBezTo>
                    <a:pt x="365" y="183"/>
                    <a:pt x="396" y="107"/>
                    <a:pt x="415" y="28"/>
                  </a:cubicBezTo>
                  <a:cubicBezTo>
                    <a:pt x="415" y="26"/>
                    <a:pt x="411" y="25"/>
                    <a:pt x="411" y="27"/>
                  </a:cubicBezTo>
                  <a:cubicBezTo>
                    <a:pt x="386" y="120"/>
                    <a:pt x="353" y="213"/>
                    <a:pt x="302" y="295"/>
                  </a:cubicBezTo>
                  <a:cubicBezTo>
                    <a:pt x="289" y="316"/>
                    <a:pt x="274" y="336"/>
                    <a:pt x="260" y="356"/>
                  </a:cubicBezTo>
                  <a:cubicBezTo>
                    <a:pt x="244" y="378"/>
                    <a:pt x="229" y="399"/>
                    <a:pt x="213" y="421"/>
                  </a:cubicBezTo>
                  <a:cubicBezTo>
                    <a:pt x="181" y="464"/>
                    <a:pt x="150" y="507"/>
                    <a:pt x="115" y="547"/>
                  </a:cubicBezTo>
                  <a:cubicBezTo>
                    <a:pt x="104" y="560"/>
                    <a:pt x="93" y="573"/>
                    <a:pt x="83" y="587"/>
                  </a:cubicBezTo>
                  <a:cubicBezTo>
                    <a:pt x="74" y="598"/>
                    <a:pt x="68" y="613"/>
                    <a:pt x="56" y="620"/>
                  </a:cubicBezTo>
                  <a:cubicBezTo>
                    <a:pt x="57" y="621"/>
                    <a:pt x="58" y="622"/>
                    <a:pt x="59" y="623"/>
                  </a:cubicBezTo>
                  <a:cubicBezTo>
                    <a:pt x="82" y="580"/>
                    <a:pt x="120" y="548"/>
                    <a:pt x="149" y="509"/>
                  </a:cubicBezTo>
                  <a:cubicBezTo>
                    <a:pt x="179" y="468"/>
                    <a:pt x="206" y="424"/>
                    <a:pt x="232" y="379"/>
                  </a:cubicBezTo>
                  <a:cubicBezTo>
                    <a:pt x="259" y="335"/>
                    <a:pt x="286" y="289"/>
                    <a:pt x="310" y="243"/>
                  </a:cubicBezTo>
                  <a:cubicBezTo>
                    <a:pt x="334" y="196"/>
                    <a:pt x="356" y="148"/>
                    <a:pt x="377" y="100"/>
                  </a:cubicBezTo>
                  <a:cubicBezTo>
                    <a:pt x="383" y="84"/>
                    <a:pt x="390" y="68"/>
                    <a:pt x="396" y="52"/>
                  </a:cubicBezTo>
                  <a:cubicBezTo>
                    <a:pt x="397" y="49"/>
                    <a:pt x="394" y="47"/>
                    <a:pt x="393" y="5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8" name="Freeform 1793"/>
            <p:cNvSpPr/>
            <p:nvPr/>
          </p:nvSpPr>
          <p:spPr bwMode="auto">
            <a:xfrm>
              <a:off x="2391" y="1662"/>
              <a:ext cx="633" cy="876"/>
            </a:xfrm>
            <a:custGeom>
              <a:avLst/>
              <a:gdLst>
                <a:gd name="T0" fmla="*/ 504 w 520"/>
                <a:gd name="T1" fmla="*/ 84 h 718"/>
                <a:gd name="T2" fmla="*/ 451 w 520"/>
                <a:gd name="T3" fmla="*/ 206 h 718"/>
                <a:gd name="T4" fmla="*/ 377 w 520"/>
                <a:gd name="T5" fmla="*/ 326 h 718"/>
                <a:gd name="T6" fmla="*/ 206 w 520"/>
                <a:gd name="T7" fmla="*/ 597 h 718"/>
                <a:gd name="T8" fmla="*/ 152 w 520"/>
                <a:gd name="T9" fmla="*/ 688 h 718"/>
                <a:gd name="T10" fmla="*/ 72 w 520"/>
                <a:gd name="T11" fmla="*/ 662 h 718"/>
                <a:gd name="T12" fmla="*/ 5 w 520"/>
                <a:gd name="T13" fmla="*/ 605 h 718"/>
                <a:gd name="T14" fmla="*/ 15 w 520"/>
                <a:gd name="T15" fmla="*/ 633 h 718"/>
                <a:gd name="T16" fmla="*/ 78 w 520"/>
                <a:gd name="T17" fmla="*/ 690 h 718"/>
                <a:gd name="T18" fmla="*/ 139 w 520"/>
                <a:gd name="T19" fmla="*/ 701 h 718"/>
                <a:gd name="T20" fmla="*/ 188 w 520"/>
                <a:gd name="T21" fmla="*/ 619 h 718"/>
                <a:gd name="T22" fmla="*/ 276 w 520"/>
                <a:gd name="T23" fmla="*/ 491 h 718"/>
                <a:gd name="T24" fmla="*/ 366 w 520"/>
                <a:gd name="T25" fmla="*/ 360 h 718"/>
                <a:gd name="T26" fmla="*/ 454 w 520"/>
                <a:gd name="T27" fmla="*/ 231 h 718"/>
                <a:gd name="T28" fmla="*/ 510 w 520"/>
                <a:gd name="T29" fmla="*/ 133 h 718"/>
                <a:gd name="T30" fmla="*/ 499 w 520"/>
                <a:gd name="T31" fmla="*/ 66 h 718"/>
                <a:gd name="T32" fmla="*/ 412 w 520"/>
                <a:gd name="T33" fmla="*/ 1 h 718"/>
                <a:gd name="T34" fmla="*/ 464 w 520"/>
                <a:gd name="T35" fmla="*/ 24 h 718"/>
                <a:gd name="T36" fmla="*/ 509 w 520"/>
                <a:gd name="T37" fmla="*/ 59 h 718"/>
                <a:gd name="T38" fmla="*/ 502 w 520"/>
                <a:gd name="T39" fmla="*/ 117 h 718"/>
                <a:gd name="T40" fmla="*/ 323 w 520"/>
                <a:gd name="T41" fmla="*/ 447 h 718"/>
                <a:gd name="T42" fmla="*/ 198 w 520"/>
                <a:gd name="T43" fmla="*/ 638 h 718"/>
                <a:gd name="T44" fmla="*/ 77 w 520"/>
                <a:gd name="T45" fmla="*/ 682 h 718"/>
                <a:gd name="T46" fmla="*/ 3 w 520"/>
                <a:gd name="T47" fmla="*/ 643 h 718"/>
                <a:gd name="T48" fmla="*/ 144 w 520"/>
                <a:gd name="T49" fmla="*/ 697 h 718"/>
                <a:gd name="T50" fmla="*/ 222 w 520"/>
                <a:gd name="T51" fmla="*/ 609 h 718"/>
                <a:gd name="T52" fmla="*/ 351 w 520"/>
                <a:gd name="T53" fmla="*/ 412 h 718"/>
                <a:gd name="T54" fmla="*/ 514 w 520"/>
                <a:gd name="T55" fmla="*/ 89 h 718"/>
                <a:gd name="T56" fmla="*/ 504 w 520"/>
                <a:gd name="T57" fmla="*/ 47 h 718"/>
                <a:gd name="T58" fmla="*/ 411 w 520"/>
                <a:gd name="T59" fmla="*/ 0 h 718"/>
                <a:gd name="T60" fmla="*/ 446 w 520"/>
                <a:gd name="T61" fmla="*/ 36 h 718"/>
                <a:gd name="T62" fmla="*/ 514 w 520"/>
                <a:gd name="T63" fmla="*/ 110 h 718"/>
                <a:gd name="T64" fmla="*/ 486 w 520"/>
                <a:gd name="T65" fmla="*/ 171 h 718"/>
                <a:gd name="T66" fmla="*/ 402 w 520"/>
                <a:gd name="T67" fmla="*/ 298 h 718"/>
                <a:gd name="T68" fmla="*/ 222 w 520"/>
                <a:gd name="T69" fmla="*/ 561 h 718"/>
                <a:gd name="T70" fmla="*/ 150 w 520"/>
                <a:gd name="T71" fmla="*/ 679 h 718"/>
                <a:gd name="T72" fmla="*/ 106 w 520"/>
                <a:gd name="T73" fmla="*/ 709 h 718"/>
                <a:gd name="T74" fmla="*/ 39 w 520"/>
                <a:gd name="T75" fmla="*/ 651 h 718"/>
                <a:gd name="T76" fmla="*/ 6 w 520"/>
                <a:gd name="T77" fmla="*/ 607 h 718"/>
                <a:gd name="T78" fmla="*/ 107 w 520"/>
                <a:gd name="T79" fmla="*/ 691 h 718"/>
                <a:gd name="T80" fmla="*/ 154 w 520"/>
                <a:gd name="T81" fmla="*/ 692 h 718"/>
                <a:gd name="T82" fmla="*/ 186 w 520"/>
                <a:gd name="T83" fmla="*/ 639 h 718"/>
                <a:gd name="T84" fmla="*/ 357 w 520"/>
                <a:gd name="T85" fmla="*/ 368 h 718"/>
                <a:gd name="T86" fmla="*/ 496 w 520"/>
                <a:gd name="T87" fmla="*/ 121 h 718"/>
                <a:gd name="T88" fmla="*/ 502 w 520"/>
                <a:gd name="T89" fmla="*/ 81 h 718"/>
                <a:gd name="T90" fmla="*/ 499 w 520"/>
                <a:gd name="T91" fmla="*/ 90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20" h="718">
                  <a:moveTo>
                    <a:pt x="499" y="90"/>
                  </a:moveTo>
                  <a:cubicBezTo>
                    <a:pt x="500" y="88"/>
                    <a:pt x="501" y="86"/>
                    <a:pt x="504" y="84"/>
                  </a:cubicBezTo>
                  <a:cubicBezTo>
                    <a:pt x="503" y="83"/>
                    <a:pt x="502" y="83"/>
                    <a:pt x="501" y="82"/>
                  </a:cubicBezTo>
                  <a:cubicBezTo>
                    <a:pt x="495" y="127"/>
                    <a:pt x="474" y="168"/>
                    <a:pt x="451" y="206"/>
                  </a:cubicBezTo>
                  <a:cubicBezTo>
                    <a:pt x="440" y="226"/>
                    <a:pt x="427" y="245"/>
                    <a:pt x="415" y="264"/>
                  </a:cubicBezTo>
                  <a:cubicBezTo>
                    <a:pt x="402" y="285"/>
                    <a:pt x="390" y="305"/>
                    <a:pt x="377" y="326"/>
                  </a:cubicBezTo>
                  <a:cubicBezTo>
                    <a:pt x="350" y="372"/>
                    <a:pt x="322" y="417"/>
                    <a:pt x="293" y="462"/>
                  </a:cubicBezTo>
                  <a:cubicBezTo>
                    <a:pt x="265" y="508"/>
                    <a:pt x="235" y="552"/>
                    <a:pt x="206" y="597"/>
                  </a:cubicBezTo>
                  <a:cubicBezTo>
                    <a:pt x="192" y="620"/>
                    <a:pt x="179" y="642"/>
                    <a:pt x="165" y="665"/>
                  </a:cubicBezTo>
                  <a:cubicBezTo>
                    <a:pt x="161" y="673"/>
                    <a:pt x="157" y="681"/>
                    <a:pt x="152" y="688"/>
                  </a:cubicBezTo>
                  <a:cubicBezTo>
                    <a:pt x="146" y="695"/>
                    <a:pt x="138" y="697"/>
                    <a:pt x="130" y="695"/>
                  </a:cubicBezTo>
                  <a:cubicBezTo>
                    <a:pt x="108" y="690"/>
                    <a:pt x="89" y="676"/>
                    <a:pt x="72" y="662"/>
                  </a:cubicBezTo>
                  <a:cubicBezTo>
                    <a:pt x="54" y="648"/>
                    <a:pt x="39" y="632"/>
                    <a:pt x="21" y="618"/>
                  </a:cubicBezTo>
                  <a:cubicBezTo>
                    <a:pt x="16" y="613"/>
                    <a:pt x="11" y="609"/>
                    <a:pt x="5" y="605"/>
                  </a:cubicBezTo>
                  <a:cubicBezTo>
                    <a:pt x="4" y="604"/>
                    <a:pt x="3" y="605"/>
                    <a:pt x="2" y="606"/>
                  </a:cubicBezTo>
                  <a:cubicBezTo>
                    <a:pt x="0" y="616"/>
                    <a:pt x="10" y="627"/>
                    <a:pt x="15" y="633"/>
                  </a:cubicBezTo>
                  <a:cubicBezTo>
                    <a:pt x="26" y="645"/>
                    <a:pt x="38" y="655"/>
                    <a:pt x="49" y="665"/>
                  </a:cubicBezTo>
                  <a:cubicBezTo>
                    <a:pt x="59" y="673"/>
                    <a:pt x="69" y="681"/>
                    <a:pt x="78" y="690"/>
                  </a:cubicBezTo>
                  <a:cubicBezTo>
                    <a:pt x="88" y="701"/>
                    <a:pt x="102" y="718"/>
                    <a:pt x="118" y="716"/>
                  </a:cubicBezTo>
                  <a:cubicBezTo>
                    <a:pt x="127" y="714"/>
                    <a:pt x="133" y="707"/>
                    <a:pt x="139" y="701"/>
                  </a:cubicBezTo>
                  <a:cubicBezTo>
                    <a:pt x="146" y="693"/>
                    <a:pt x="152" y="685"/>
                    <a:pt x="157" y="676"/>
                  </a:cubicBezTo>
                  <a:cubicBezTo>
                    <a:pt x="169" y="657"/>
                    <a:pt x="178" y="638"/>
                    <a:pt x="188" y="619"/>
                  </a:cubicBezTo>
                  <a:cubicBezTo>
                    <a:pt x="201" y="597"/>
                    <a:pt x="216" y="577"/>
                    <a:pt x="230" y="556"/>
                  </a:cubicBezTo>
                  <a:cubicBezTo>
                    <a:pt x="245" y="534"/>
                    <a:pt x="261" y="513"/>
                    <a:pt x="276" y="491"/>
                  </a:cubicBezTo>
                  <a:cubicBezTo>
                    <a:pt x="292" y="469"/>
                    <a:pt x="307" y="447"/>
                    <a:pt x="323" y="425"/>
                  </a:cubicBezTo>
                  <a:cubicBezTo>
                    <a:pt x="338" y="404"/>
                    <a:pt x="352" y="382"/>
                    <a:pt x="366" y="360"/>
                  </a:cubicBezTo>
                  <a:cubicBezTo>
                    <a:pt x="381" y="338"/>
                    <a:pt x="395" y="316"/>
                    <a:pt x="410" y="294"/>
                  </a:cubicBezTo>
                  <a:cubicBezTo>
                    <a:pt x="424" y="273"/>
                    <a:pt x="439" y="252"/>
                    <a:pt x="454" y="231"/>
                  </a:cubicBezTo>
                  <a:cubicBezTo>
                    <a:pt x="468" y="210"/>
                    <a:pt x="481" y="188"/>
                    <a:pt x="493" y="166"/>
                  </a:cubicBezTo>
                  <a:cubicBezTo>
                    <a:pt x="499" y="155"/>
                    <a:pt x="505" y="144"/>
                    <a:pt x="510" y="133"/>
                  </a:cubicBezTo>
                  <a:cubicBezTo>
                    <a:pt x="514" y="125"/>
                    <a:pt x="518" y="117"/>
                    <a:pt x="518" y="108"/>
                  </a:cubicBezTo>
                  <a:cubicBezTo>
                    <a:pt x="520" y="91"/>
                    <a:pt x="511" y="77"/>
                    <a:pt x="499" y="66"/>
                  </a:cubicBezTo>
                  <a:cubicBezTo>
                    <a:pt x="487" y="53"/>
                    <a:pt x="470" y="45"/>
                    <a:pt x="455" y="36"/>
                  </a:cubicBezTo>
                  <a:cubicBezTo>
                    <a:pt x="439" y="27"/>
                    <a:pt x="421" y="17"/>
                    <a:pt x="412" y="1"/>
                  </a:cubicBezTo>
                  <a:cubicBezTo>
                    <a:pt x="412" y="2"/>
                    <a:pt x="411" y="3"/>
                    <a:pt x="410" y="4"/>
                  </a:cubicBezTo>
                  <a:cubicBezTo>
                    <a:pt x="429" y="6"/>
                    <a:pt x="448" y="15"/>
                    <a:pt x="464" y="24"/>
                  </a:cubicBezTo>
                  <a:cubicBezTo>
                    <a:pt x="473" y="29"/>
                    <a:pt x="482" y="35"/>
                    <a:pt x="490" y="41"/>
                  </a:cubicBezTo>
                  <a:cubicBezTo>
                    <a:pt x="497" y="46"/>
                    <a:pt x="505" y="52"/>
                    <a:pt x="509" y="59"/>
                  </a:cubicBezTo>
                  <a:cubicBezTo>
                    <a:pt x="514" y="68"/>
                    <a:pt x="513" y="78"/>
                    <a:pt x="511" y="87"/>
                  </a:cubicBezTo>
                  <a:cubicBezTo>
                    <a:pt x="508" y="97"/>
                    <a:pt x="505" y="107"/>
                    <a:pt x="502" y="117"/>
                  </a:cubicBezTo>
                  <a:cubicBezTo>
                    <a:pt x="495" y="142"/>
                    <a:pt x="486" y="165"/>
                    <a:pt x="476" y="188"/>
                  </a:cubicBezTo>
                  <a:cubicBezTo>
                    <a:pt x="436" y="281"/>
                    <a:pt x="377" y="363"/>
                    <a:pt x="323" y="447"/>
                  </a:cubicBezTo>
                  <a:cubicBezTo>
                    <a:pt x="294" y="492"/>
                    <a:pt x="266" y="536"/>
                    <a:pt x="237" y="580"/>
                  </a:cubicBezTo>
                  <a:cubicBezTo>
                    <a:pt x="224" y="600"/>
                    <a:pt x="211" y="619"/>
                    <a:pt x="198" y="638"/>
                  </a:cubicBezTo>
                  <a:cubicBezTo>
                    <a:pt x="186" y="656"/>
                    <a:pt x="173" y="674"/>
                    <a:pt x="156" y="686"/>
                  </a:cubicBezTo>
                  <a:cubicBezTo>
                    <a:pt x="132" y="703"/>
                    <a:pt x="102" y="694"/>
                    <a:pt x="77" y="682"/>
                  </a:cubicBezTo>
                  <a:cubicBezTo>
                    <a:pt x="52" y="670"/>
                    <a:pt x="30" y="652"/>
                    <a:pt x="6" y="639"/>
                  </a:cubicBezTo>
                  <a:cubicBezTo>
                    <a:pt x="3" y="638"/>
                    <a:pt x="1" y="642"/>
                    <a:pt x="3" y="643"/>
                  </a:cubicBezTo>
                  <a:cubicBezTo>
                    <a:pt x="35" y="659"/>
                    <a:pt x="62" y="683"/>
                    <a:pt x="96" y="694"/>
                  </a:cubicBezTo>
                  <a:cubicBezTo>
                    <a:pt x="112" y="700"/>
                    <a:pt x="129" y="702"/>
                    <a:pt x="144" y="697"/>
                  </a:cubicBezTo>
                  <a:cubicBezTo>
                    <a:pt x="162" y="691"/>
                    <a:pt x="176" y="675"/>
                    <a:pt x="187" y="661"/>
                  </a:cubicBezTo>
                  <a:cubicBezTo>
                    <a:pt x="200" y="644"/>
                    <a:pt x="211" y="626"/>
                    <a:pt x="222" y="609"/>
                  </a:cubicBezTo>
                  <a:cubicBezTo>
                    <a:pt x="237" y="587"/>
                    <a:pt x="252" y="565"/>
                    <a:pt x="266" y="542"/>
                  </a:cubicBezTo>
                  <a:cubicBezTo>
                    <a:pt x="295" y="499"/>
                    <a:pt x="322" y="455"/>
                    <a:pt x="351" y="412"/>
                  </a:cubicBezTo>
                  <a:cubicBezTo>
                    <a:pt x="406" y="328"/>
                    <a:pt x="462" y="244"/>
                    <a:pt x="496" y="150"/>
                  </a:cubicBezTo>
                  <a:cubicBezTo>
                    <a:pt x="503" y="130"/>
                    <a:pt x="509" y="110"/>
                    <a:pt x="514" y="89"/>
                  </a:cubicBezTo>
                  <a:cubicBezTo>
                    <a:pt x="516" y="81"/>
                    <a:pt x="517" y="73"/>
                    <a:pt x="516" y="65"/>
                  </a:cubicBezTo>
                  <a:cubicBezTo>
                    <a:pt x="515" y="58"/>
                    <a:pt x="509" y="52"/>
                    <a:pt x="504" y="47"/>
                  </a:cubicBezTo>
                  <a:cubicBezTo>
                    <a:pt x="491" y="35"/>
                    <a:pt x="475" y="25"/>
                    <a:pt x="460" y="17"/>
                  </a:cubicBezTo>
                  <a:cubicBezTo>
                    <a:pt x="445" y="9"/>
                    <a:pt x="428" y="2"/>
                    <a:pt x="411" y="0"/>
                  </a:cubicBezTo>
                  <a:cubicBezTo>
                    <a:pt x="409" y="0"/>
                    <a:pt x="408" y="1"/>
                    <a:pt x="409" y="3"/>
                  </a:cubicBezTo>
                  <a:cubicBezTo>
                    <a:pt x="417" y="18"/>
                    <a:pt x="432" y="27"/>
                    <a:pt x="446" y="36"/>
                  </a:cubicBezTo>
                  <a:cubicBezTo>
                    <a:pt x="462" y="45"/>
                    <a:pt x="479" y="53"/>
                    <a:pt x="493" y="65"/>
                  </a:cubicBezTo>
                  <a:cubicBezTo>
                    <a:pt x="506" y="76"/>
                    <a:pt x="517" y="92"/>
                    <a:pt x="514" y="110"/>
                  </a:cubicBezTo>
                  <a:cubicBezTo>
                    <a:pt x="513" y="120"/>
                    <a:pt x="508" y="129"/>
                    <a:pt x="503" y="138"/>
                  </a:cubicBezTo>
                  <a:cubicBezTo>
                    <a:pt x="498" y="149"/>
                    <a:pt x="492" y="160"/>
                    <a:pt x="486" y="171"/>
                  </a:cubicBezTo>
                  <a:cubicBezTo>
                    <a:pt x="473" y="193"/>
                    <a:pt x="460" y="214"/>
                    <a:pt x="446" y="235"/>
                  </a:cubicBezTo>
                  <a:cubicBezTo>
                    <a:pt x="431" y="256"/>
                    <a:pt x="416" y="277"/>
                    <a:pt x="402" y="298"/>
                  </a:cubicBezTo>
                  <a:cubicBezTo>
                    <a:pt x="373" y="342"/>
                    <a:pt x="345" y="387"/>
                    <a:pt x="315" y="430"/>
                  </a:cubicBezTo>
                  <a:cubicBezTo>
                    <a:pt x="284" y="474"/>
                    <a:pt x="253" y="517"/>
                    <a:pt x="222" y="561"/>
                  </a:cubicBezTo>
                  <a:cubicBezTo>
                    <a:pt x="208" y="581"/>
                    <a:pt x="194" y="601"/>
                    <a:pt x="182" y="622"/>
                  </a:cubicBezTo>
                  <a:cubicBezTo>
                    <a:pt x="171" y="641"/>
                    <a:pt x="162" y="661"/>
                    <a:pt x="150" y="679"/>
                  </a:cubicBezTo>
                  <a:cubicBezTo>
                    <a:pt x="144" y="688"/>
                    <a:pt x="138" y="697"/>
                    <a:pt x="130" y="704"/>
                  </a:cubicBezTo>
                  <a:cubicBezTo>
                    <a:pt x="123" y="711"/>
                    <a:pt x="115" y="713"/>
                    <a:pt x="106" y="709"/>
                  </a:cubicBezTo>
                  <a:cubicBezTo>
                    <a:pt x="91" y="702"/>
                    <a:pt x="81" y="687"/>
                    <a:pt x="69" y="676"/>
                  </a:cubicBezTo>
                  <a:cubicBezTo>
                    <a:pt x="59" y="668"/>
                    <a:pt x="49" y="659"/>
                    <a:pt x="39" y="651"/>
                  </a:cubicBezTo>
                  <a:cubicBezTo>
                    <a:pt x="28" y="641"/>
                    <a:pt x="17" y="631"/>
                    <a:pt x="9" y="619"/>
                  </a:cubicBezTo>
                  <a:cubicBezTo>
                    <a:pt x="7" y="615"/>
                    <a:pt x="5" y="611"/>
                    <a:pt x="6" y="607"/>
                  </a:cubicBezTo>
                  <a:cubicBezTo>
                    <a:pt x="5" y="608"/>
                    <a:pt x="4" y="608"/>
                    <a:pt x="3" y="609"/>
                  </a:cubicBezTo>
                  <a:cubicBezTo>
                    <a:pt x="39" y="634"/>
                    <a:pt x="67" y="671"/>
                    <a:pt x="107" y="691"/>
                  </a:cubicBezTo>
                  <a:cubicBezTo>
                    <a:pt x="115" y="695"/>
                    <a:pt x="125" y="699"/>
                    <a:pt x="135" y="700"/>
                  </a:cubicBezTo>
                  <a:cubicBezTo>
                    <a:pt x="142" y="700"/>
                    <a:pt x="149" y="697"/>
                    <a:pt x="154" y="692"/>
                  </a:cubicBezTo>
                  <a:cubicBezTo>
                    <a:pt x="159" y="686"/>
                    <a:pt x="163" y="678"/>
                    <a:pt x="167" y="671"/>
                  </a:cubicBezTo>
                  <a:cubicBezTo>
                    <a:pt x="173" y="660"/>
                    <a:pt x="179" y="649"/>
                    <a:pt x="186" y="639"/>
                  </a:cubicBezTo>
                  <a:cubicBezTo>
                    <a:pt x="213" y="593"/>
                    <a:pt x="243" y="549"/>
                    <a:pt x="272" y="504"/>
                  </a:cubicBezTo>
                  <a:cubicBezTo>
                    <a:pt x="301" y="459"/>
                    <a:pt x="329" y="413"/>
                    <a:pt x="357" y="368"/>
                  </a:cubicBezTo>
                  <a:cubicBezTo>
                    <a:pt x="382" y="326"/>
                    <a:pt x="408" y="284"/>
                    <a:pt x="434" y="242"/>
                  </a:cubicBezTo>
                  <a:cubicBezTo>
                    <a:pt x="458" y="204"/>
                    <a:pt x="482" y="165"/>
                    <a:pt x="496" y="121"/>
                  </a:cubicBezTo>
                  <a:cubicBezTo>
                    <a:pt x="500" y="109"/>
                    <a:pt x="503" y="96"/>
                    <a:pt x="505" y="83"/>
                  </a:cubicBezTo>
                  <a:cubicBezTo>
                    <a:pt x="505" y="81"/>
                    <a:pt x="503" y="80"/>
                    <a:pt x="502" y="81"/>
                  </a:cubicBezTo>
                  <a:cubicBezTo>
                    <a:pt x="498" y="83"/>
                    <a:pt x="496" y="85"/>
                    <a:pt x="495" y="89"/>
                  </a:cubicBezTo>
                  <a:cubicBezTo>
                    <a:pt x="494" y="92"/>
                    <a:pt x="498" y="93"/>
                    <a:pt x="499" y="9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9" name="Freeform 1794"/>
            <p:cNvSpPr/>
            <p:nvPr/>
          </p:nvSpPr>
          <p:spPr bwMode="auto">
            <a:xfrm>
              <a:off x="2414" y="1371"/>
              <a:ext cx="596" cy="369"/>
            </a:xfrm>
            <a:custGeom>
              <a:avLst/>
              <a:gdLst>
                <a:gd name="T0" fmla="*/ 315 w 489"/>
                <a:gd name="T1" fmla="*/ 190 h 303"/>
                <a:gd name="T2" fmla="*/ 192 w 489"/>
                <a:gd name="T3" fmla="*/ 116 h 303"/>
                <a:gd name="T4" fmla="*/ 129 w 489"/>
                <a:gd name="T5" fmla="*/ 73 h 303"/>
                <a:gd name="T6" fmla="*/ 262 w 489"/>
                <a:gd name="T7" fmla="*/ 140 h 303"/>
                <a:gd name="T8" fmla="*/ 392 w 489"/>
                <a:gd name="T9" fmla="*/ 226 h 303"/>
                <a:gd name="T10" fmla="*/ 484 w 489"/>
                <a:gd name="T11" fmla="*/ 301 h 303"/>
                <a:gd name="T12" fmla="*/ 426 w 489"/>
                <a:gd name="T13" fmla="*/ 261 h 303"/>
                <a:gd name="T14" fmla="*/ 228 w 489"/>
                <a:gd name="T15" fmla="*/ 131 h 303"/>
                <a:gd name="T16" fmla="*/ 93 w 489"/>
                <a:gd name="T17" fmla="*/ 50 h 303"/>
                <a:gd name="T18" fmla="*/ 48 w 489"/>
                <a:gd name="T19" fmla="*/ 30 h 303"/>
                <a:gd name="T20" fmla="*/ 176 w 489"/>
                <a:gd name="T21" fmla="*/ 96 h 303"/>
                <a:gd name="T22" fmla="*/ 303 w 489"/>
                <a:gd name="T23" fmla="*/ 183 h 303"/>
                <a:gd name="T24" fmla="*/ 455 w 489"/>
                <a:gd name="T25" fmla="*/ 298 h 303"/>
                <a:gd name="T26" fmla="*/ 194 w 489"/>
                <a:gd name="T27" fmla="*/ 124 h 303"/>
                <a:gd name="T28" fmla="*/ 43 w 489"/>
                <a:gd name="T29" fmla="*/ 35 h 303"/>
                <a:gd name="T30" fmla="*/ 3 w 489"/>
                <a:gd name="T31" fmla="*/ 8 h 303"/>
                <a:gd name="T32" fmla="*/ 52 w 489"/>
                <a:gd name="T33" fmla="*/ 26 h 303"/>
                <a:gd name="T34" fmla="*/ 180 w 489"/>
                <a:gd name="T35" fmla="*/ 110 h 303"/>
                <a:gd name="T36" fmla="*/ 403 w 489"/>
                <a:gd name="T37" fmla="*/ 266 h 303"/>
                <a:gd name="T38" fmla="*/ 193 w 489"/>
                <a:gd name="T39" fmla="*/ 113 h 303"/>
                <a:gd name="T40" fmla="*/ 42 w 489"/>
                <a:gd name="T41" fmla="*/ 16 h 303"/>
                <a:gd name="T42" fmla="*/ 1 w 489"/>
                <a:gd name="T43" fmla="*/ 7 h 303"/>
                <a:gd name="T44" fmla="*/ 111 w 489"/>
                <a:gd name="T45" fmla="*/ 77 h 303"/>
                <a:gd name="T46" fmla="*/ 453 w 489"/>
                <a:gd name="T47" fmla="*/ 302 h 303"/>
                <a:gd name="T48" fmla="*/ 348 w 489"/>
                <a:gd name="T49" fmla="*/ 209 h 303"/>
                <a:gd name="T50" fmla="*/ 227 w 489"/>
                <a:gd name="T51" fmla="*/ 124 h 303"/>
                <a:gd name="T52" fmla="*/ 49 w 489"/>
                <a:gd name="T53" fmla="*/ 26 h 303"/>
                <a:gd name="T54" fmla="*/ 113 w 489"/>
                <a:gd name="T55" fmla="*/ 65 h 303"/>
                <a:gd name="T56" fmla="*/ 311 w 489"/>
                <a:gd name="T57" fmla="*/ 192 h 303"/>
                <a:gd name="T58" fmla="*/ 443 w 489"/>
                <a:gd name="T59" fmla="*/ 278 h 303"/>
                <a:gd name="T60" fmla="*/ 488 w 489"/>
                <a:gd name="T61" fmla="*/ 300 h 303"/>
                <a:gd name="T62" fmla="*/ 385 w 489"/>
                <a:gd name="T63" fmla="*/ 216 h 303"/>
                <a:gd name="T64" fmla="*/ 255 w 489"/>
                <a:gd name="T65" fmla="*/ 131 h 303"/>
                <a:gd name="T66" fmla="*/ 130 w 489"/>
                <a:gd name="T67" fmla="*/ 69 h 303"/>
                <a:gd name="T68" fmla="*/ 180 w 489"/>
                <a:gd name="T69" fmla="*/ 113 h 303"/>
                <a:gd name="T70" fmla="*/ 366 w 489"/>
                <a:gd name="T71" fmla="*/ 224 h 303"/>
                <a:gd name="T72" fmla="*/ 439 w 489"/>
                <a:gd name="T73" fmla="*/ 270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89" h="303">
                  <a:moveTo>
                    <a:pt x="439" y="270"/>
                  </a:moveTo>
                  <a:cubicBezTo>
                    <a:pt x="401" y="238"/>
                    <a:pt x="358" y="214"/>
                    <a:pt x="315" y="190"/>
                  </a:cubicBezTo>
                  <a:cubicBezTo>
                    <a:pt x="293" y="178"/>
                    <a:pt x="272" y="166"/>
                    <a:pt x="250" y="153"/>
                  </a:cubicBezTo>
                  <a:cubicBezTo>
                    <a:pt x="231" y="141"/>
                    <a:pt x="211" y="129"/>
                    <a:pt x="192" y="116"/>
                  </a:cubicBezTo>
                  <a:cubicBezTo>
                    <a:pt x="170" y="102"/>
                    <a:pt x="149" y="88"/>
                    <a:pt x="131" y="69"/>
                  </a:cubicBezTo>
                  <a:cubicBezTo>
                    <a:pt x="130" y="70"/>
                    <a:pt x="130" y="72"/>
                    <a:pt x="129" y="73"/>
                  </a:cubicBezTo>
                  <a:cubicBezTo>
                    <a:pt x="153" y="79"/>
                    <a:pt x="174" y="92"/>
                    <a:pt x="195" y="104"/>
                  </a:cubicBezTo>
                  <a:cubicBezTo>
                    <a:pt x="217" y="117"/>
                    <a:pt x="240" y="128"/>
                    <a:pt x="262" y="140"/>
                  </a:cubicBezTo>
                  <a:cubicBezTo>
                    <a:pt x="285" y="153"/>
                    <a:pt x="307" y="166"/>
                    <a:pt x="328" y="180"/>
                  </a:cubicBezTo>
                  <a:cubicBezTo>
                    <a:pt x="350" y="195"/>
                    <a:pt x="371" y="211"/>
                    <a:pt x="392" y="226"/>
                  </a:cubicBezTo>
                  <a:cubicBezTo>
                    <a:pt x="411" y="238"/>
                    <a:pt x="429" y="252"/>
                    <a:pt x="447" y="265"/>
                  </a:cubicBezTo>
                  <a:cubicBezTo>
                    <a:pt x="461" y="275"/>
                    <a:pt x="478" y="285"/>
                    <a:pt x="484" y="301"/>
                  </a:cubicBezTo>
                  <a:cubicBezTo>
                    <a:pt x="485" y="301"/>
                    <a:pt x="486" y="300"/>
                    <a:pt x="487" y="299"/>
                  </a:cubicBezTo>
                  <a:cubicBezTo>
                    <a:pt x="465" y="290"/>
                    <a:pt x="446" y="274"/>
                    <a:pt x="426" y="261"/>
                  </a:cubicBezTo>
                  <a:cubicBezTo>
                    <a:pt x="405" y="246"/>
                    <a:pt x="382" y="233"/>
                    <a:pt x="360" y="219"/>
                  </a:cubicBezTo>
                  <a:cubicBezTo>
                    <a:pt x="316" y="190"/>
                    <a:pt x="272" y="161"/>
                    <a:pt x="228" y="131"/>
                  </a:cubicBezTo>
                  <a:cubicBezTo>
                    <a:pt x="199" y="111"/>
                    <a:pt x="170" y="92"/>
                    <a:pt x="139" y="75"/>
                  </a:cubicBezTo>
                  <a:cubicBezTo>
                    <a:pt x="124" y="66"/>
                    <a:pt x="109" y="58"/>
                    <a:pt x="93" y="50"/>
                  </a:cubicBezTo>
                  <a:cubicBezTo>
                    <a:pt x="78" y="43"/>
                    <a:pt x="63" y="36"/>
                    <a:pt x="50" y="26"/>
                  </a:cubicBezTo>
                  <a:cubicBezTo>
                    <a:pt x="49" y="28"/>
                    <a:pt x="49" y="29"/>
                    <a:pt x="48" y="30"/>
                  </a:cubicBezTo>
                  <a:cubicBezTo>
                    <a:pt x="71" y="34"/>
                    <a:pt x="92" y="47"/>
                    <a:pt x="112" y="58"/>
                  </a:cubicBezTo>
                  <a:cubicBezTo>
                    <a:pt x="133" y="71"/>
                    <a:pt x="154" y="83"/>
                    <a:pt x="176" y="96"/>
                  </a:cubicBezTo>
                  <a:cubicBezTo>
                    <a:pt x="198" y="110"/>
                    <a:pt x="220" y="124"/>
                    <a:pt x="242" y="139"/>
                  </a:cubicBezTo>
                  <a:cubicBezTo>
                    <a:pt x="262" y="153"/>
                    <a:pt x="283" y="168"/>
                    <a:pt x="303" y="183"/>
                  </a:cubicBezTo>
                  <a:cubicBezTo>
                    <a:pt x="355" y="220"/>
                    <a:pt x="409" y="254"/>
                    <a:pt x="453" y="301"/>
                  </a:cubicBezTo>
                  <a:cubicBezTo>
                    <a:pt x="454" y="300"/>
                    <a:pt x="455" y="299"/>
                    <a:pt x="455" y="298"/>
                  </a:cubicBezTo>
                  <a:cubicBezTo>
                    <a:pt x="410" y="271"/>
                    <a:pt x="367" y="241"/>
                    <a:pt x="324" y="211"/>
                  </a:cubicBezTo>
                  <a:cubicBezTo>
                    <a:pt x="281" y="181"/>
                    <a:pt x="238" y="152"/>
                    <a:pt x="194" y="124"/>
                  </a:cubicBezTo>
                  <a:cubicBezTo>
                    <a:pt x="159" y="102"/>
                    <a:pt x="125" y="80"/>
                    <a:pt x="90" y="60"/>
                  </a:cubicBezTo>
                  <a:cubicBezTo>
                    <a:pt x="74" y="51"/>
                    <a:pt x="58" y="44"/>
                    <a:pt x="43" y="35"/>
                  </a:cubicBezTo>
                  <a:cubicBezTo>
                    <a:pt x="29" y="28"/>
                    <a:pt x="14" y="19"/>
                    <a:pt x="5" y="5"/>
                  </a:cubicBezTo>
                  <a:cubicBezTo>
                    <a:pt x="4" y="6"/>
                    <a:pt x="4" y="7"/>
                    <a:pt x="3" y="8"/>
                  </a:cubicBezTo>
                  <a:cubicBezTo>
                    <a:pt x="12" y="5"/>
                    <a:pt x="22" y="9"/>
                    <a:pt x="29" y="13"/>
                  </a:cubicBezTo>
                  <a:cubicBezTo>
                    <a:pt x="37" y="17"/>
                    <a:pt x="44" y="22"/>
                    <a:pt x="52" y="26"/>
                  </a:cubicBezTo>
                  <a:cubicBezTo>
                    <a:pt x="74" y="39"/>
                    <a:pt x="96" y="53"/>
                    <a:pt x="117" y="67"/>
                  </a:cubicBezTo>
                  <a:cubicBezTo>
                    <a:pt x="138" y="81"/>
                    <a:pt x="159" y="96"/>
                    <a:pt x="180" y="110"/>
                  </a:cubicBezTo>
                  <a:cubicBezTo>
                    <a:pt x="199" y="121"/>
                    <a:pt x="217" y="132"/>
                    <a:pt x="236" y="143"/>
                  </a:cubicBezTo>
                  <a:cubicBezTo>
                    <a:pt x="296" y="177"/>
                    <a:pt x="359" y="211"/>
                    <a:pt x="403" y="266"/>
                  </a:cubicBezTo>
                  <a:cubicBezTo>
                    <a:pt x="405" y="268"/>
                    <a:pt x="407" y="265"/>
                    <a:pt x="406" y="263"/>
                  </a:cubicBezTo>
                  <a:cubicBezTo>
                    <a:pt x="351" y="194"/>
                    <a:pt x="267" y="158"/>
                    <a:pt x="193" y="113"/>
                  </a:cubicBezTo>
                  <a:cubicBezTo>
                    <a:pt x="158" y="91"/>
                    <a:pt x="124" y="66"/>
                    <a:pt x="89" y="44"/>
                  </a:cubicBezTo>
                  <a:cubicBezTo>
                    <a:pt x="74" y="34"/>
                    <a:pt x="58" y="25"/>
                    <a:pt x="42" y="16"/>
                  </a:cubicBezTo>
                  <a:cubicBezTo>
                    <a:pt x="31" y="9"/>
                    <a:pt x="16" y="0"/>
                    <a:pt x="2" y="4"/>
                  </a:cubicBezTo>
                  <a:cubicBezTo>
                    <a:pt x="1" y="4"/>
                    <a:pt x="0" y="6"/>
                    <a:pt x="1" y="7"/>
                  </a:cubicBezTo>
                  <a:cubicBezTo>
                    <a:pt x="12" y="23"/>
                    <a:pt x="30" y="34"/>
                    <a:pt x="48" y="42"/>
                  </a:cubicBezTo>
                  <a:cubicBezTo>
                    <a:pt x="69" y="53"/>
                    <a:pt x="90" y="64"/>
                    <a:pt x="111" y="77"/>
                  </a:cubicBezTo>
                  <a:cubicBezTo>
                    <a:pt x="156" y="103"/>
                    <a:pt x="199" y="132"/>
                    <a:pt x="243" y="160"/>
                  </a:cubicBezTo>
                  <a:cubicBezTo>
                    <a:pt x="314" y="207"/>
                    <a:pt x="381" y="258"/>
                    <a:pt x="453" y="302"/>
                  </a:cubicBezTo>
                  <a:cubicBezTo>
                    <a:pt x="455" y="303"/>
                    <a:pt x="457" y="300"/>
                    <a:pt x="456" y="298"/>
                  </a:cubicBezTo>
                  <a:cubicBezTo>
                    <a:pt x="424" y="264"/>
                    <a:pt x="386" y="236"/>
                    <a:pt x="348" y="209"/>
                  </a:cubicBezTo>
                  <a:cubicBezTo>
                    <a:pt x="329" y="196"/>
                    <a:pt x="309" y="183"/>
                    <a:pt x="291" y="169"/>
                  </a:cubicBezTo>
                  <a:cubicBezTo>
                    <a:pt x="269" y="153"/>
                    <a:pt x="248" y="138"/>
                    <a:pt x="227" y="124"/>
                  </a:cubicBezTo>
                  <a:cubicBezTo>
                    <a:pt x="196" y="104"/>
                    <a:pt x="166" y="85"/>
                    <a:pt x="134" y="67"/>
                  </a:cubicBezTo>
                  <a:cubicBezTo>
                    <a:pt x="107" y="51"/>
                    <a:pt x="81" y="32"/>
                    <a:pt x="49" y="26"/>
                  </a:cubicBezTo>
                  <a:cubicBezTo>
                    <a:pt x="47" y="26"/>
                    <a:pt x="46" y="29"/>
                    <a:pt x="48" y="30"/>
                  </a:cubicBezTo>
                  <a:cubicBezTo>
                    <a:pt x="68" y="44"/>
                    <a:pt x="91" y="53"/>
                    <a:pt x="113" y="65"/>
                  </a:cubicBezTo>
                  <a:cubicBezTo>
                    <a:pt x="136" y="77"/>
                    <a:pt x="158" y="90"/>
                    <a:pt x="180" y="104"/>
                  </a:cubicBezTo>
                  <a:cubicBezTo>
                    <a:pt x="225" y="132"/>
                    <a:pt x="267" y="163"/>
                    <a:pt x="311" y="192"/>
                  </a:cubicBezTo>
                  <a:cubicBezTo>
                    <a:pt x="341" y="211"/>
                    <a:pt x="371" y="231"/>
                    <a:pt x="401" y="250"/>
                  </a:cubicBezTo>
                  <a:cubicBezTo>
                    <a:pt x="415" y="259"/>
                    <a:pt x="429" y="268"/>
                    <a:pt x="443" y="278"/>
                  </a:cubicBezTo>
                  <a:cubicBezTo>
                    <a:pt x="456" y="287"/>
                    <a:pt x="470" y="296"/>
                    <a:pt x="485" y="303"/>
                  </a:cubicBezTo>
                  <a:cubicBezTo>
                    <a:pt x="487" y="303"/>
                    <a:pt x="489" y="302"/>
                    <a:pt x="488" y="300"/>
                  </a:cubicBezTo>
                  <a:cubicBezTo>
                    <a:pt x="481" y="283"/>
                    <a:pt x="463" y="272"/>
                    <a:pt x="449" y="261"/>
                  </a:cubicBezTo>
                  <a:cubicBezTo>
                    <a:pt x="428" y="246"/>
                    <a:pt x="406" y="231"/>
                    <a:pt x="385" y="216"/>
                  </a:cubicBezTo>
                  <a:cubicBezTo>
                    <a:pt x="364" y="201"/>
                    <a:pt x="343" y="185"/>
                    <a:pt x="321" y="171"/>
                  </a:cubicBezTo>
                  <a:cubicBezTo>
                    <a:pt x="299" y="157"/>
                    <a:pt x="277" y="144"/>
                    <a:pt x="255" y="131"/>
                  </a:cubicBezTo>
                  <a:cubicBezTo>
                    <a:pt x="234" y="120"/>
                    <a:pt x="213" y="110"/>
                    <a:pt x="192" y="98"/>
                  </a:cubicBezTo>
                  <a:cubicBezTo>
                    <a:pt x="172" y="87"/>
                    <a:pt x="152" y="74"/>
                    <a:pt x="130" y="69"/>
                  </a:cubicBezTo>
                  <a:cubicBezTo>
                    <a:pt x="128" y="68"/>
                    <a:pt x="127" y="71"/>
                    <a:pt x="128" y="72"/>
                  </a:cubicBezTo>
                  <a:cubicBezTo>
                    <a:pt x="143" y="88"/>
                    <a:pt x="161" y="101"/>
                    <a:pt x="180" y="113"/>
                  </a:cubicBezTo>
                  <a:cubicBezTo>
                    <a:pt x="199" y="126"/>
                    <a:pt x="218" y="138"/>
                    <a:pt x="237" y="150"/>
                  </a:cubicBezTo>
                  <a:cubicBezTo>
                    <a:pt x="279" y="176"/>
                    <a:pt x="323" y="198"/>
                    <a:pt x="366" y="224"/>
                  </a:cubicBezTo>
                  <a:cubicBezTo>
                    <a:pt x="391" y="239"/>
                    <a:pt x="414" y="255"/>
                    <a:pt x="436" y="273"/>
                  </a:cubicBezTo>
                  <a:cubicBezTo>
                    <a:pt x="438" y="274"/>
                    <a:pt x="441" y="272"/>
                    <a:pt x="439" y="27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0" name="Freeform 1795"/>
            <p:cNvSpPr/>
            <p:nvPr/>
          </p:nvSpPr>
          <p:spPr bwMode="auto">
            <a:xfrm>
              <a:off x="1956" y="2177"/>
              <a:ext cx="586" cy="318"/>
            </a:xfrm>
            <a:custGeom>
              <a:avLst/>
              <a:gdLst>
                <a:gd name="T0" fmla="*/ 217 w 481"/>
                <a:gd name="T1" fmla="*/ 143 h 261"/>
                <a:gd name="T2" fmla="*/ 94 w 481"/>
                <a:gd name="T3" fmla="*/ 52 h 261"/>
                <a:gd name="T4" fmla="*/ 56 w 481"/>
                <a:gd name="T5" fmla="*/ 25 h 261"/>
                <a:gd name="T6" fmla="*/ 162 w 481"/>
                <a:gd name="T7" fmla="*/ 101 h 261"/>
                <a:gd name="T8" fmla="*/ 403 w 481"/>
                <a:gd name="T9" fmla="*/ 212 h 261"/>
                <a:gd name="T10" fmla="*/ 462 w 481"/>
                <a:gd name="T11" fmla="*/ 247 h 261"/>
                <a:gd name="T12" fmla="*/ 441 w 481"/>
                <a:gd name="T13" fmla="*/ 244 h 261"/>
                <a:gd name="T14" fmla="*/ 355 w 481"/>
                <a:gd name="T15" fmla="*/ 210 h 261"/>
                <a:gd name="T16" fmla="*/ 104 w 481"/>
                <a:gd name="T17" fmla="*/ 74 h 261"/>
                <a:gd name="T18" fmla="*/ 3 w 481"/>
                <a:gd name="T19" fmla="*/ 13 h 261"/>
                <a:gd name="T20" fmla="*/ 40 w 481"/>
                <a:gd name="T21" fmla="*/ 55 h 261"/>
                <a:gd name="T22" fmla="*/ 228 w 481"/>
                <a:gd name="T23" fmla="*/ 158 h 261"/>
                <a:gd name="T24" fmla="*/ 419 w 481"/>
                <a:gd name="T25" fmla="*/ 237 h 261"/>
                <a:gd name="T26" fmla="*/ 478 w 481"/>
                <a:gd name="T27" fmla="*/ 256 h 261"/>
                <a:gd name="T28" fmla="*/ 105 w 481"/>
                <a:gd name="T29" fmla="*/ 58 h 261"/>
                <a:gd name="T30" fmla="*/ 31 w 481"/>
                <a:gd name="T31" fmla="*/ 2 h 261"/>
                <a:gd name="T32" fmla="*/ 63 w 481"/>
                <a:gd name="T33" fmla="*/ 23 h 261"/>
                <a:gd name="T34" fmla="*/ 165 w 481"/>
                <a:gd name="T35" fmla="*/ 82 h 261"/>
                <a:gd name="T36" fmla="*/ 448 w 481"/>
                <a:gd name="T37" fmla="*/ 236 h 261"/>
                <a:gd name="T38" fmla="*/ 310 w 481"/>
                <a:gd name="T39" fmla="*/ 157 h 261"/>
                <a:gd name="T40" fmla="*/ 99 w 481"/>
                <a:gd name="T41" fmla="*/ 40 h 261"/>
                <a:gd name="T42" fmla="*/ 30 w 481"/>
                <a:gd name="T43" fmla="*/ 0 h 261"/>
                <a:gd name="T44" fmla="*/ 67 w 481"/>
                <a:gd name="T45" fmla="*/ 38 h 261"/>
                <a:gd name="T46" fmla="*/ 268 w 481"/>
                <a:gd name="T47" fmla="*/ 163 h 261"/>
                <a:gd name="T48" fmla="*/ 479 w 481"/>
                <a:gd name="T49" fmla="*/ 256 h 261"/>
                <a:gd name="T50" fmla="*/ 341 w 481"/>
                <a:gd name="T51" fmla="*/ 202 h 261"/>
                <a:gd name="T52" fmla="*/ 81 w 481"/>
                <a:gd name="T53" fmla="*/ 77 h 261"/>
                <a:gd name="T54" fmla="*/ 5 w 481"/>
                <a:gd name="T55" fmla="*/ 14 h 261"/>
                <a:gd name="T56" fmla="*/ 65 w 481"/>
                <a:gd name="T57" fmla="*/ 54 h 261"/>
                <a:gd name="T58" fmla="*/ 270 w 481"/>
                <a:gd name="T59" fmla="*/ 173 h 261"/>
                <a:gd name="T60" fmla="*/ 429 w 481"/>
                <a:gd name="T61" fmla="*/ 245 h 261"/>
                <a:gd name="T62" fmla="*/ 465 w 481"/>
                <a:gd name="T63" fmla="*/ 245 h 261"/>
                <a:gd name="T64" fmla="*/ 362 w 481"/>
                <a:gd name="T65" fmla="*/ 190 h 261"/>
                <a:gd name="T66" fmla="*/ 125 w 481"/>
                <a:gd name="T67" fmla="*/ 75 h 261"/>
                <a:gd name="T68" fmla="*/ 56 w 481"/>
                <a:gd name="T69" fmla="*/ 25 h 261"/>
                <a:gd name="T70" fmla="*/ 306 w 481"/>
                <a:gd name="T71" fmla="*/ 194 h 261"/>
                <a:gd name="T72" fmla="*/ 351 w 481"/>
                <a:gd name="T73" fmla="*/ 213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81" h="261">
                  <a:moveTo>
                    <a:pt x="351" y="213"/>
                  </a:moveTo>
                  <a:cubicBezTo>
                    <a:pt x="307" y="189"/>
                    <a:pt x="260" y="168"/>
                    <a:pt x="217" y="143"/>
                  </a:cubicBezTo>
                  <a:cubicBezTo>
                    <a:pt x="194" y="130"/>
                    <a:pt x="173" y="116"/>
                    <a:pt x="153" y="100"/>
                  </a:cubicBezTo>
                  <a:cubicBezTo>
                    <a:pt x="133" y="85"/>
                    <a:pt x="113" y="68"/>
                    <a:pt x="94" y="52"/>
                  </a:cubicBezTo>
                  <a:cubicBezTo>
                    <a:pt x="82" y="42"/>
                    <a:pt x="71" y="32"/>
                    <a:pt x="59" y="22"/>
                  </a:cubicBezTo>
                  <a:cubicBezTo>
                    <a:pt x="57" y="21"/>
                    <a:pt x="54" y="23"/>
                    <a:pt x="56" y="25"/>
                  </a:cubicBezTo>
                  <a:cubicBezTo>
                    <a:pt x="68" y="41"/>
                    <a:pt x="85" y="53"/>
                    <a:pt x="102" y="65"/>
                  </a:cubicBezTo>
                  <a:cubicBezTo>
                    <a:pt x="122" y="78"/>
                    <a:pt x="142" y="90"/>
                    <a:pt x="162" y="101"/>
                  </a:cubicBezTo>
                  <a:cubicBezTo>
                    <a:pt x="208" y="127"/>
                    <a:pt x="255" y="149"/>
                    <a:pt x="303" y="170"/>
                  </a:cubicBezTo>
                  <a:cubicBezTo>
                    <a:pt x="337" y="184"/>
                    <a:pt x="370" y="197"/>
                    <a:pt x="403" y="212"/>
                  </a:cubicBezTo>
                  <a:cubicBezTo>
                    <a:pt x="414" y="216"/>
                    <a:pt x="425" y="220"/>
                    <a:pt x="435" y="225"/>
                  </a:cubicBezTo>
                  <a:cubicBezTo>
                    <a:pt x="445" y="230"/>
                    <a:pt x="457" y="237"/>
                    <a:pt x="462" y="247"/>
                  </a:cubicBezTo>
                  <a:cubicBezTo>
                    <a:pt x="462" y="246"/>
                    <a:pt x="462" y="246"/>
                    <a:pt x="462" y="245"/>
                  </a:cubicBezTo>
                  <a:cubicBezTo>
                    <a:pt x="456" y="248"/>
                    <a:pt x="448" y="246"/>
                    <a:pt x="441" y="244"/>
                  </a:cubicBezTo>
                  <a:cubicBezTo>
                    <a:pt x="432" y="242"/>
                    <a:pt x="424" y="238"/>
                    <a:pt x="416" y="235"/>
                  </a:cubicBezTo>
                  <a:cubicBezTo>
                    <a:pt x="396" y="226"/>
                    <a:pt x="375" y="219"/>
                    <a:pt x="355" y="210"/>
                  </a:cubicBezTo>
                  <a:cubicBezTo>
                    <a:pt x="307" y="189"/>
                    <a:pt x="259" y="164"/>
                    <a:pt x="212" y="139"/>
                  </a:cubicBezTo>
                  <a:cubicBezTo>
                    <a:pt x="175" y="119"/>
                    <a:pt x="140" y="96"/>
                    <a:pt x="104" y="74"/>
                  </a:cubicBezTo>
                  <a:cubicBezTo>
                    <a:pt x="87" y="63"/>
                    <a:pt x="69" y="52"/>
                    <a:pt x="53" y="41"/>
                  </a:cubicBezTo>
                  <a:cubicBezTo>
                    <a:pt x="37" y="30"/>
                    <a:pt x="21" y="19"/>
                    <a:pt x="3" y="13"/>
                  </a:cubicBezTo>
                  <a:cubicBezTo>
                    <a:pt x="2" y="13"/>
                    <a:pt x="0" y="15"/>
                    <a:pt x="1" y="16"/>
                  </a:cubicBezTo>
                  <a:cubicBezTo>
                    <a:pt x="10" y="32"/>
                    <a:pt x="26" y="44"/>
                    <a:pt x="40" y="55"/>
                  </a:cubicBezTo>
                  <a:cubicBezTo>
                    <a:pt x="57" y="67"/>
                    <a:pt x="74" y="78"/>
                    <a:pt x="92" y="88"/>
                  </a:cubicBezTo>
                  <a:cubicBezTo>
                    <a:pt x="136" y="114"/>
                    <a:pt x="182" y="136"/>
                    <a:pt x="228" y="158"/>
                  </a:cubicBezTo>
                  <a:cubicBezTo>
                    <a:pt x="270" y="177"/>
                    <a:pt x="313" y="196"/>
                    <a:pt x="356" y="213"/>
                  </a:cubicBezTo>
                  <a:cubicBezTo>
                    <a:pt x="377" y="221"/>
                    <a:pt x="398" y="230"/>
                    <a:pt x="419" y="237"/>
                  </a:cubicBezTo>
                  <a:cubicBezTo>
                    <a:pt x="439" y="243"/>
                    <a:pt x="459" y="249"/>
                    <a:pt x="477" y="260"/>
                  </a:cubicBezTo>
                  <a:cubicBezTo>
                    <a:pt x="477" y="259"/>
                    <a:pt x="478" y="257"/>
                    <a:pt x="478" y="256"/>
                  </a:cubicBezTo>
                  <a:cubicBezTo>
                    <a:pt x="380" y="220"/>
                    <a:pt x="287" y="173"/>
                    <a:pt x="199" y="117"/>
                  </a:cubicBezTo>
                  <a:cubicBezTo>
                    <a:pt x="168" y="98"/>
                    <a:pt x="136" y="78"/>
                    <a:pt x="105" y="58"/>
                  </a:cubicBezTo>
                  <a:cubicBezTo>
                    <a:pt x="90" y="49"/>
                    <a:pt x="76" y="39"/>
                    <a:pt x="61" y="29"/>
                  </a:cubicBezTo>
                  <a:cubicBezTo>
                    <a:pt x="50" y="22"/>
                    <a:pt x="36" y="15"/>
                    <a:pt x="31" y="2"/>
                  </a:cubicBezTo>
                  <a:cubicBezTo>
                    <a:pt x="31" y="2"/>
                    <a:pt x="30" y="3"/>
                    <a:pt x="29" y="4"/>
                  </a:cubicBezTo>
                  <a:cubicBezTo>
                    <a:pt x="41" y="9"/>
                    <a:pt x="52" y="16"/>
                    <a:pt x="63" y="23"/>
                  </a:cubicBezTo>
                  <a:cubicBezTo>
                    <a:pt x="73" y="29"/>
                    <a:pt x="84" y="36"/>
                    <a:pt x="96" y="42"/>
                  </a:cubicBezTo>
                  <a:cubicBezTo>
                    <a:pt x="119" y="55"/>
                    <a:pt x="142" y="69"/>
                    <a:pt x="165" y="82"/>
                  </a:cubicBezTo>
                  <a:cubicBezTo>
                    <a:pt x="211" y="109"/>
                    <a:pt x="257" y="134"/>
                    <a:pt x="304" y="159"/>
                  </a:cubicBezTo>
                  <a:cubicBezTo>
                    <a:pt x="353" y="184"/>
                    <a:pt x="401" y="208"/>
                    <a:pt x="448" y="236"/>
                  </a:cubicBezTo>
                  <a:cubicBezTo>
                    <a:pt x="451" y="237"/>
                    <a:pt x="453" y="233"/>
                    <a:pt x="450" y="232"/>
                  </a:cubicBezTo>
                  <a:cubicBezTo>
                    <a:pt x="405" y="205"/>
                    <a:pt x="357" y="182"/>
                    <a:pt x="310" y="157"/>
                  </a:cubicBezTo>
                  <a:cubicBezTo>
                    <a:pt x="263" y="133"/>
                    <a:pt x="217" y="108"/>
                    <a:pt x="171" y="81"/>
                  </a:cubicBezTo>
                  <a:cubicBezTo>
                    <a:pt x="147" y="67"/>
                    <a:pt x="123" y="53"/>
                    <a:pt x="99" y="40"/>
                  </a:cubicBezTo>
                  <a:cubicBezTo>
                    <a:pt x="87" y="33"/>
                    <a:pt x="76" y="26"/>
                    <a:pt x="65" y="19"/>
                  </a:cubicBezTo>
                  <a:cubicBezTo>
                    <a:pt x="54" y="12"/>
                    <a:pt x="42" y="5"/>
                    <a:pt x="30" y="0"/>
                  </a:cubicBezTo>
                  <a:cubicBezTo>
                    <a:pt x="29" y="0"/>
                    <a:pt x="27" y="1"/>
                    <a:pt x="28" y="3"/>
                  </a:cubicBezTo>
                  <a:cubicBezTo>
                    <a:pt x="34" y="20"/>
                    <a:pt x="53" y="29"/>
                    <a:pt x="67" y="38"/>
                  </a:cubicBezTo>
                  <a:cubicBezTo>
                    <a:pt x="89" y="53"/>
                    <a:pt x="111" y="67"/>
                    <a:pt x="134" y="81"/>
                  </a:cubicBezTo>
                  <a:cubicBezTo>
                    <a:pt x="178" y="109"/>
                    <a:pt x="222" y="137"/>
                    <a:pt x="268" y="163"/>
                  </a:cubicBezTo>
                  <a:cubicBezTo>
                    <a:pt x="335" y="201"/>
                    <a:pt x="405" y="234"/>
                    <a:pt x="477" y="260"/>
                  </a:cubicBezTo>
                  <a:cubicBezTo>
                    <a:pt x="479" y="261"/>
                    <a:pt x="481" y="257"/>
                    <a:pt x="479" y="256"/>
                  </a:cubicBezTo>
                  <a:cubicBezTo>
                    <a:pt x="459" y="244"/>
                    <a:pt x="436" y="238"/>
                    <a:pt x="415" y="231"/>
                  </a:cubicBezTo>
                  <a:cubicBezTo>
                    <a:pt x="390" y="222"/>
                    <a:pt x="365" y="212"/>
                    <a:pt x="341" y="202"/>
                  </a:cubicBezTo>
                  <a:cubicBezTo>
                    <a:pt x="292" y="182"/>
                    <a:pt x="244" y="161"/>
                    <a:pt x="197" y="139"/>
                  </a:cubicBezTo>
                  <a:cubicBezTo>
                    <a:pt x="157" y="120"/>
                    <a:pt x="118" y="100"/>
                    <a:pt x="81" y="77"/>
                  </a:cubicBezTo>
                  <a:cubicBezTo>
                    <a:pt x="67" y="68"/>
                    <a:pt x="53" y="59"/>
                    <a:pt x="39" y="49"/>
                  </a:cubicBezTo>
                  <a:cubicBezTo>
                    <a:pt x="26" y="40"/>
                    <a:pt x="13" y="29"/>
                    <a:pt x="5" y="14"/>
                  </a:cubicBezTo>
                  <a:cubicBezTo>
                    <a:pt x="4" y="15"/>
                    <a:pt x="3" y="16"/>
                    <a:pt x="2" y="17"/>
                  </a:cubicBezTo>
                  <a:cubicBezTo>
                    <a:pt x="25" y="25"/>
                    <a:pt x="45" y="41"/>
                    <a:pt x="65" y="54"/>
                  </a:cubicBezTo>
                  <a:cubicBezTo>
                    <a:pt x="87" y="68"/>
                    <a:pt x="109" y="82"/>
                    <a:pt x="131" y="96"/>
                  </a:cubicBezTo>
                  <a:cubicBezTo>
                    <a:pt x="176" y="124"/>
                    <a:pt x="222" y="149"/>
                    <a:pt x="270" y="173"/>
                  </a:cubicBezTo>
                  <a:cubicBezTo>
                    <a:pt x="309" y="193"/>
                    <a:pt x="349" y="212"/>
                    <a:pt x="389" y="228"/>
                  </a:cubicBezTo>
                  <a:cubicBezTo>
                    <a:pt x="403" y="233"/>
                    <a:pt x="416" y="240"/>
                    <a:pt x="429" y="245"/>
                  </a:cubicBezTo>
                  <a:cubicBezTo>
                    <a:pt x="439" y="249"/>
                    <a:pt x="454" y="254"/>
                    <a:pt x="464" y="248"/>
                  </a:cubicBezTo>
                  <a:cubicBezTo>
                    <a:pt x="466" y="248"/>
                    <a:pt x="466" y="246"/>
                    <a:pt x="465" y="245"/>
                  </a:cubicBezTo>
                  <a:cubicBezTo>
                    <a:pt x="458" y="230"/>
                    <a:pt x="440" y="222"/>
                    <a:pt x="425" y="216"/>
                  </a:cubicBezTo>
                  <a:cubicBezTo>
                    <a:pt x="404" y="208"/>
                    <a:pt x="383" y="199"/>
                    <a:pt x="362" y="190"/>
                  </a:cubicBezTo>
                  <a:cubicBezTo>
                    <a:pt x="313" y="169"/>
                    <a:pt x="264" y="150"/>
                    <a:pt x="217" y="126"/>
                  </a:cubicBezTo>
                  <a:cubicBezTo>
                    <a:pt x="185" y="110"/>
                    <a:pt x="155" y="93"/>
                    <a:pt x="125" y="75"/>
                  </a:cubicBezTo>
                  <a:cubicBezTo>
                    <a:pt x="102" y="60"/>
                    <a:pt x="76" y="45"/>
                    <a:pt x="59" y="23"/>
                  </a:cubicBezTo>
                  <a:cubicBezTo>
                    <a:pt x="58" y="24"/>
                    <a:pt x="57" y="24"/>
                    <a:pt x="56" y="25"/>
                  </a:cubicBezTo>
                  <a:cubicBezTo>
                    <a:pt x="95" y="57"/>
                    <a:pt x="132" y="92"/>
                    <a:pt x="174" y="121"/>
                  </a:cubicBezTo>
                  <a:cubicBezTo>
                    <a:pt x="215" y="149"/>
                    <a:pt x="261" y="172"/>
                    <a:pt x="306" y="194"/>
                  </a:cubicBezTo>
                  <a:cubicBezTo>
                    <a:pt x="321" y="202"/>
                    <a:pt x="335" y="209"/>
                    <a:pt x="349" y="216"/>
                  </a:cubicBezTo>
                  <a:cubicBezTo>
                    <a:pt x="352" y="218"/>
                    <a:pt x="354" y="214"/>
                    <a:pt x="351" y="21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1" name="Freeform 1796"/>
            <p:cNvSpPr/>
            <p:nvPr/>
          </p:nvSpPr>
          <p:spPr bwMode="auto">
            <a:xfrm>
              <a:off x="2683" y="2071"/>
              <a:ext cx="122" cy="100"/>
            </a:xfrm>
            <a:custGeom>
              <a:avLst/>
              <a:gdLst>
                <a:gd name="T0" fmla="*/ 69 w 100"/>
                <a:gd name="T1" fmla="*/ 65 h 82"/>
                <a:gd name="T2" fmla="*/ 14 w 100"/>
                <a:gd name="T3" fmla="*/ 24 h 82"/>
                <a:gd name="T4" fmla="*/ 11 w 100"/>
                <a:gd name="T5" fmla="*/ 26 h 82"/>
                <a:gd name="T6" fmla="*/ 49 w 100"/>
                <a:gd name="T7" fmla="*/ 59 h 82"/>
                <a:gd name="T8" fmla="*/ 97 w 100"/>
                <a:gd name="T9" fmla="*/ 81 h 82"/>
                <a:gd name="T10" fmla="*/ 100 w 100"/>
                <a:gd name="T11" fmla="*/ 78 h 82"/>
                <a:gd name="T12" fmla="*/ 63 w 100"/>
                <a:gd name="T13" fmla="*/ 40 h 82"/>
                <a:gd name="T14" fmla="*/ 16 w 100"/>
                <a:gd name="T15" fmla="*/ 6 h 82"/>
                <a:gd name="T16" fmla="*/ 13 w 100"/>
                <a:gd name="T17" fmla="*/ 9 h 82"/>
                <a:gd name="T18" fmla="*/ 51 w 100"/>
                <a:gd name="T19" fmla="*/ 30 h 82"/>
                <a:gd name="T20" fmla="*/ 85 w 100"/>
                <a:gd name="T21" fmla="*/ 54 h 82"/>
                <a:gd name="T22" fmla="*/ 87 w 100"/>
                <a:gd name="T23" fmla="*/ 50 h 82"/>
                <a:gd name="T24" fmla="*/ 3 w 100"/>
                <a:gd name="T25" fmla="*/ 1 h 82"/>
                <a:gd name="T26" fmla="*/ 1 w 100"/>
                <a:gd name="T27" fmla="*/ 4 h 82"/>
                <a:gd name="T28" fmla="*/ 35 w 100"/>
                <a:gd name="T29" fmla="*/ 37 h 82"/>
                <a:gd name="T30" fmla="*/ 79 w 100"/>
                <a:gd name="T31" fmla="*/ 62 h 82"/>
                <a:gd name="T32" fmla="*/ 81 w 100"/>
                <a:gd name="T33" fmla="*/ 59 h 82"/>
                <a:gd name="T34" fmla="*/ 39 w 100"/>
                <a:gd name="T35" fmla="*/ 34 h 82"/>
                <a:gd name="T36" fmla="*/ 5 w 100"/>
                <a:gd name="T37" fmla="*/ 2 h 82"/>
                <a:gd name="T38" fmla="*/ 2 w 100"/>
                <a:gd name="T39" fmla="*/ 5 h 82"/>
                <a:gd name="T40" fmla="*/ 85 w 100"/>
                <a:gd name="T41" fmla="*/ 54 h 82"/>
                <a:gd name="T42" fmla="*/ 87 w 100"/>
                <a:gd name="T43" fmla="*/ 50 h 82"/>
                <a:gd name="T44" fmla="*/ 54 w 100"/>
                <a:gd name="T45" fmla="*/ 28 h 82"/>
                <a:gd name="T46" fmla="*/ 16 w 100"/>
                <a:gd name="T47" fmla="*/ 6 h 82"/>
                <a:gd name="T48" fmla="*/ 13 w 100"/>
                <a:gd name="T49" fmla="*/ 9 h 82"/>
                <a:gd name="T50" fmla="*/ 57 w 100"/>
                <a:gd name="T51" fmla="*/ 40 h 82"/>
                <a:gd name="T52" fmla="*/ 96 w 100"/>
                <a:gd name="T53" fmla="*/ 80 h 82"/>
                <a:gd name="T54" fmla="*/ 98 w 100"/>
                <a:gd name="T55" fmla="*/ 77 h 82"/>
                <a:gd name="T56" fmla="*/ 53 w 100"/>
                <a:gd name="T57" fmla="*/ 56 h 82"/>
                <a:gd name="T58" fmla="*/ 15 w 100"/>
                <a:gd name="T59" fmla="*/ 24 h 82"/>
                <a:gd name="T60" fmla="*/ 12 w 100"/>
                <a:gd name="T61" fmla="*/ 27 h 82"/>
                <a:gd name="T62" fmla="*/ 66 w 100"/>
                <a:gd name="T63" fmla="*/ 68 h 82"/>
                <a:gd name="T64" fmla="*/ 69 w 100"/>
                <a:gd name="T65" fmla="*/ 6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0" h="82">
                  <a:moveTo>
                    <a:pt x="69" y="65"/>
                  </a:moveTo>
                  <a:cubicBezTo>
                    <a:pt x="51" y="51"/>
                    <a:pt x="34" y="35"/>
                    <a:pt x="14" y="24"/>
                  </a:cubicBezTo>
                  <a:cubicBezTo>
                    <a:pt x="12" y="22"/>
                    <a:pt x="10" y="24"/>
                    <a:pt x="11" y="26"/>
                  </a:cubicBezTo>
                  <a:cubicBezTo>
                    <a:pt x="19" y="41"/>
                    <a:pt x="35" y="51"/>
                    <a:pt x="49" y="59"/>
                  </a:cubicBezTo>
                  <a:cubicBezTo>
                    <a:pt x="64" y="68"/>
                    <a:pt x="81" y="75"/>
                    <a:pt x="97" y="81"/>
                  </a:cubicBezTo>
                  <a:cubicBezTo>
                    <a:pt x="99" y="82"/>
                    <a:pt x="100" y="79"/>
                    <a:pt x="100" y="78"/>
                  </a:cubicBezTo>
                  <a:cubicBezTo>
                    <a:pt x="92" y="62"/>
                    <a:pt x="77" y="50"/>
                    <a:pt x="63" y="40"/>
                  </a:cubicBezTo>
                  <a:cubicBezTo>
                    <a:pt x="47" y="28"/>
                    <a:pt x="30" y="18"/>
                    <a:pt x="16" y="6"/>
                  </a:cubicBezTo>
                  <a:cubicBezTo>
                    <a:pt x="15" y="7"/>
                    <a:pt x="14" y="8"/>
                    <a:pt x="13" y="9"/>
                  </a:cubicBezTo>
                  <a:cubicBezTo>
                    <a:pt x="24" y="18"/>
                    <a:pt x="38" y="23"/>
                    <a:pt x="51" y="30"/>
                  </a:cubicBezTo>
                  <a:cubicBezTo>
                    <a:pt x="63" y="37"/>
                    <a:pt x="73" y="48"/>
                    <a:pt x="85" y="54"/>
                  </a:cubicBezTo>
                  <a:cubicBezTo>
                    <a:pt x="88" y="55"/>
                    <a:pt x="90" y="52"/>
                    <a:pt x="87" y="50"/>
                  </a:cubicBezTo>
                  <a:cubicBezTo>
                    <a:pt x="60" y="33"/>
                    <a:pt x="35" y="11"/>
                    <a:pt x="3" y="1"/>
                  </a:cubicBezTo>
                  <a:cubicBezTo>
                    <a:pt x="2" y="0"/>
                    <a:pt x="0" y="3"/>
                    <a:pt x="1" y="4"/>
                  </a:cubicBezTo>
                  <a:cubicBezTo>
                    <a:pt x="9" y="18"/>
                    <a:pt x="22" y="28"/>
                    <a:pt x="35" y="37"/>
                  </a:cubicBezTo>
                  <a:cubicBezTo>
                    <a:pt x="50" y="46"/>
                    <a:pt x="65" y="53"/>
                    <a:pt x="79" y="62"/>
                  </a:cubicBezTo>
                  <a:cubicBezTo>
                    <a:pt x="81" y="64"/>
                    <a:pt x="83" y="60"/>
                    <a:pt x="81" y="59"/>
                  </a:cubicBezTo>
                  <a:cubicBezTo>
                    <a:pt x="67" y="50"/>
                    <a:pt x="53" y="43"/>
                    <a:pt x="39" y="34"/>
                  </a:cubicBezTo>
                  <a:cubicBezTo>
                    <a:pt x="26" y="26"/>
                    <a:pt x="12" y="16"/>
                    <a:pt x="5" y="2"/>
                  </a:cubicBezTo>
                  <a:cubicBezTo>
                    <a:pt x="4" y="3"/>
                    <a:pt x="3" y="4"/>
                    <a:pt x="2" y="5"/>
                  </a:cubicBezTo>
                  <a:cubicBezTo>
                    <a:pt x="33" y="15"/>
                    <a:pt x="59" y="36"/>
                    <a:pt x="85" y="54"/>
                  </a:cubicBezTo>
                  <a:cubicBezTo>
                    <a:pt x="86" y="53"/>
                    <a:pt x="87" y="51"/>
                    <a:pt x="87" y="50"/>
                  </a:cubicBezTo>
                  <a:cubicBezTo>
                    <a:pt x="75" y="44"/>
                    <a:pt x="66" y="34"/>
                    <a:pt x="54" y="28"/>
                  </a:cubicBezTo>
                  <a:cubicBezTo>
                    <a:pt x="41" y="20"/>
                    <a:pt x="27" y="15"/>
                    <a:pt x="16" y="6"/>
                  </a:cubicBezTo>
                  <a:cubicBezTo>
                    <a:pt x="13" y="4"/>
                    <a:pt x="11" y="7"/>
                    <a:pt x="13" y="9"/>
                  </a:cubicBezTo>
                  <a:cubicBezTo>
                    <a:pt x="27" y="21"/>
                    <a:pt x="42" y="30"/>
                    <a:pt x="57" y="40"/>
                  </a:cubicBezTo>
                  <a:cubicBezTo>
                    <a:pt x="72" y="51"/>
                    <a:pt x="88" y="63"/>
                    <a:pt x="96" y="80"/>
                  </a:cubicBezTo>
                  <a:cubicBezTo>
                    <a:pt x="97" y="79"/>
                    <a:pt x="98" y="78"/>
                    <a:pt x="98" y="77"/>
                  </a:cubicBezTo>
                  <a:cubicBezTo>
                    <a:pt x="83" y="71"/>
                    <a:pt x="67" y="64"/>
                    <a:pt x="53" y="56"/>
                  </a:cubicBezTo>
                  <a:cubicBezTo>
                    <a:pt x="39" y="49"/>
                    <a:pt x="23" y="39"/>
                    <a:pt x="15" y="24"/>
                  </a:cubicBezTo>
                  <a:cubicBezTo>
                    <a:pt x="14" y="25"/>
                    <a:pt x="13" y="26"/>
                    <a:pt x="12" y="27"/>
                  </a:cubicBezTo>
                  <a:cubicBezTo>
                    <a:pt x="32" y="38"/>
                    <a:pt x="49" y="54"/>
                    <a:pt x="66" y="68"/>
                  </a:cubicBezTo>
                  <a:cubicBezTo>
                    <a:pt x="68" y="70"/>
                    <a:pt x="71" y="67"/>
                    <a:pt x="69" y="6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2" name="Freeform 1797"/>
            <p:cNvSpPr/>
            <p:nvPr/>
          </p:nvSpPr>
          <p:spPr bwMode="auto">
            <a:xfrm>
              <a:off x="2544" y="1966"/>
              <a:ext cx="159" cy="157"/>
            </a:xfrm>
            <a:custGeom>
              <a:avLst/>
              <a:gdLst>
                <a:gd name="T0" fmla="*/ 25 w 130"/>
                <a:gd name="T1" fmla="*/ 91 h 129"/>
                <a:gd name="T2" fmla="*/ 71 w 130"/>
                <a:gd name="T3" fmla="*/ 125 h 129"/>
                <a:gd name="T4" fmla="*/ 108 w 130"/>
                <a:gd name="T5" fmla="*/ 95 h 129"/>
                <a:gd name="T6" fmla="*/ 113 w 130"/>
                <a:gd name="T7" fmla="*/ 45 h 129"/>
                <a:gd name="T8" fmla="*/ 67 w 130"/>
                <a:gd name="T9" fmla="*/ 17 h 129"/>
                <a:gd name="T10" fmla="*/ 11 w 130"/>
                <a:gd name="T11" fmla="*/ 82 h 129"/>
                <a:gd name="T12" fmla="*/ 38 w 130"/>
                <a:gd name="T13" fmla="*/ 116 h 129"/>
                <a:gd name="T14" fmla="*/ 82 w 130"/>
                <a:gd name="T15" fmla="*/ 111 h 129"/>
                <a:gd name="T16" fmla="*/ 115 w 130"/>
                <a:gd name="T17" fmla="*/ 36 h 129"/>
                <a:gd name="T18" fmla="*/ 42 w 130"/>
                <a:gd name="T19" fmla="*/ 16 h 129"/>
                <a:gd name="T20" fmla="*/ 16 w 130"/>
                <a:gd name="T21" fmla="*/ 44 h 129"/>
                <a:gd name="T22" fmla="*/ 5 w 130"/>
                <a:gd name="T23" fmla="*/ 80 h 129"/>
                <a:gd name="T24" fmla="*/ 21 w 130"/>
                <a:gd name="T25" fmla="*/ 108 h 129"/>
                <a:gd name="T26" fmla="*/ 64 w 130"/>
                <a:gd name="T27" fmla="*/ 112 h 129"/>
                <a:gd name="T28" fmla="*/ 113 w 130"/>
                <a:gd name="T29" fmla="*/ 48 h 129"/>
                <a:gd name="T30" fmla="*/ 42 w 130"/>
                <a:gd name="T31" fmla="*/ 23 h 129"/>
                <a:gd name="T32" fmla="*/ 38 w 130"/>
                <a:gd name="T33" fmla="*/ 26 h 129"/>
                <a:gd name="T34" fmla="*/ 40 w 130"/>
                <a:gd name="T35" fmla="*/ 29 h 129"/>
                <a:gd name="T36" fmla="*/ 111 w 130"/>
                <a:gd name="T37" fmla="*/ 54 h 129"/>
                <a:gd name="T38" fmla="*/ 93 w 130"/>
                <a:gd name="T39" fmla="*/ 94 h 129"/>
                <a:gd name="T40" fmla="*/ 44 w 130"/>
                <a:gd name="T41" fmla="*/ 110 h 129"/>
                <a:gd name="T42" fmla="*/ 12 w 130"/>
                <a:gd name="T43" fmla="*/ 92 h 129"/>
                <a:gd name="T44" fmla="*/ 15 w 130"/>
                <a:gd name="T45" fmla="*/ 56 h 129"/>
                <a:gd name="T46" fmla="*/ 79 w 130"/>
                <a:gd name="T47" fmla="*/ 13 h 129"/>
                <a:gd name="T48" fmla="*/ 112 w 130"/>
                <a:gd name="T49" fmla="*/ 40 h 129"/>
                <a:gd name="T50" fmla="*/ 107 w 130"/>
                <a:gd name="T51" fmla="*/ 85 h 129"/>
                <a:gd name="T52" fmla="*/ 23 w 130"/>
                <a:gd name="T53" fmla="*/ 100 h 129"/>
                <a:gd name="T54" fmla="*/ 60 w 130"/>
                <a:gd name="T55" fmla="*/ 22 h 129"/>
                <a:gd name="T56" fmla="*/ 110 w 130"/>
                <a:gd name="T57" fmla="*/ 47 h 129"/>
                <a:gd name="T58" fmla="*/ 102 w 130"/>
                <a:gd name="T59" fmla="*/ 97 h 129"/>
                <a:gd name="T60" fmla="*/ 64 w 130"/>
                <a:gd name="T61" fmla="*/ 121 h 129"/>
                <a:gd name="T62" fmla="*/ 29 w 130"/>
                <a:gd name="T63" fmla="*/ 89 h 129"/>
                <a:gd name="T64" fmla="*/ 25 w 130"/>
                <a:gd name="T65" fmla="*/ 91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0" h="129">
                  <a:moveTo>
                    <a:pt x="25" y="91"/>
                  </a:moveTo>
                  <a:cubicBezTo>
                    <a:pt x="34" y="107"/>
                    <a:pt x="50" y="127"/>
                    <a:pt x="71" y="125"/>
                  </a:cubicBezTo>
                  <a:cubicBezTo>
                    <a:pt x="88" y="123"/>
                    <a:pt x="101" y="109"/>
                    <a:pt x="108" y="95"/>
                  </a:cubicBezTo>
                  <a:cubicBezTo>
                    <a:pt x="116" y="80"/>
                    <a:pt x="119" y="61"/>
                    <a:pt x="113" y="45"/>
                  </a:cubicBezTo>
                  <a:cubicBezTo>
                    <a:pt x="106" y="25"/>
                    <a:pt x="86" y="17"/>
                    <a:pt x="67" y="17"/>
                  </a:cubicBezTo>
                  <a:cubicBezTo>
                    <a:pt x="35" y="17"/>
                    <a:pt x="6" y="50"/>
                    <a:pt x="11" y="82"/>
                  </a:cubicBezTo>
                  <a:cubicBezTo>
                    <a:pt x="13" y="97"/>
                    <a:pt x="23" y="111"/>
                    <a:pt x="38" y="116"/>
                  </a:cubicBezTo>
                  <a:cubicBezTo>
                    <a:pt x="52" y="121"/>
                    <a:pt x="69" y="117"/>
                    <a:pt x="82" y="111"/>
                  </a:cubicBezTo>
                  <a:cubicBezTo>
                    <a:pt x="109" y="97"/>
                    <a:pt x="130" y="65"/>
                    <a:pt x="115" y="36"/>
                  </a:cubicBezTo>
                  <a:cubicBezTo>
                    <a:pt x="101" y="10"/>
                    <a:pt x="66" y="0"/>
                    <a:pt x="42" y="16"/>
                  </a:cubicBezTo>
                  <a:cubicBezTo>
                    <a:pt x="31" y="23"/>
                    <a:pt x="23" y="34"/>
                    <a:pt x="16" y="44"/>
                  </a:cubicBezTo>
                  <a:cubicBezTo>
                    <a:pt x="10" y="55"/>
                    <a:pt x="5" y="68"/>
                    <a:pt x="5" y="80"/>
                  </a:cubicBezTo>
                  <a:cubicBezTo>
                    <a:pt x="5" y="92"/>
                    <a:pt x="11" y="102"/>
                    <a:pt x="21" y="108"/>
                  </a:cubicBezTo>
                  <a:cubicBezTo>
                    <a:pt x="34" y="116"/>
                    <a:pt x="50" y="115"/>
                    <a:pt x="64" y="112"/>
                  </a:cubicBezTo>
                  <a:cubicBezTo>
                    <a:pt x="91" y="105"/>
                    <a:pt x="129" y="80"/>
                    <a:pt x="113" y="48"/>
                  </a:cubicBezTo>
                  <a:cubicBezTo>
                    <a:pt x="102" y="24"/>
                    <a:pt x="66" y="11"/>
                    <a:pt x="42" y="23"/>
                  </a:cubicBezTo>
                  <a:cubicBezTo>
                    <a:pt x="41" y="24"/>
                    <a:pt x="39" y="25"/>
                    <a:pt x="38" y="26"/>
                  </a:cubicBezTo>
                  <a:cubicBezTo>
                    <a:pt x="35" y="27"/>
                    <a:pt x="38" y="31"/>
                    <a:pt x="40" y="29"/>
                  </a:cubicBezTo>
                  <a:cubicBezTo>
                    <a:pt x="62" y="13"/>
                    <a:pt x="103" y="28"/>
                    <a:pt x="111" y="54"/>
                  </a:cubicBezTo>
                  <a:cubicBezTo>
                    <a:pt x="117" y="70"/>
                    <a:pt x="106" y="85"/>
                    <a:pt x="93" y="94"/>
                  </a:cubicBezTo>
                  <a:cubicBezTo>
                    <a:pt x="79" y="104"/>
                    <a:pt x="61" y="110"/>
                    <a:pt x="44" y="110"/>
                  </a:cubicBezTo>
                  <a:cubicBezTo>
                    <a:pt x="31" y="110"/>
                    <a:pt x="17" y="104"/>
                    <a:pt x="12" y="92"/>
                  </a:cubicBezTo>
                  <a:cubicBezTo>
                    <a:pt x="7" y="80"/>
                    <a:pt x="10" y="67"/>
                    <a:pt x="15" y="56"/>
                  </a:cubicBezTo>
                  <a:cubicBezTo>
                    <a:pt x="26" y="31"/>
                    <a:pt x="49" y="7"/>
                    <a:pt x="79" y="13"/>
                  </a:cubicBezTo>
                  <a:cubicBezTo>
                    <a:pt x="93" y="16"/>
                    <a:pt x="106" y="27"/>
                    <a:pt x="112" y="40"/>
                  </a:cubicBezTo>
                  <a:cubicBezTo>
                    <a:pt x="119" y="55"/>
                    <a:pt x="116" y="72"/>
                    <a:pt x="107" y="85"/>
                  </a:cubicBezTo>
                  <a:cubicBezTo>
                    <a:pt x="90" y="109"/>
                    <a:pt x="45" y="129"/>
                    <a:pt x="23" y="100"/>
                  </a:cubicBezTo>
                  <a:cubicBezTo>
                    <a:pt x="0" y="70"/>
                    <a:pt x="27" y="28"/>
                    <a:pt x="60" y="22"/>
                  </a:cubicBezTo>
                  <a:cubicBezTo>
                    <a:pt x="80" y="18"/>
                    <a:pt x="103" y="27"/>
                    <a:pt x="110" y="47"/>
                  </a:cubicBezTo>
                  <a:cubicBezTo>
                    <a:pt x="116" y="64"/>
                    <a:pt x="111" y="83"/>
                    <a:pt x="102" y="97"/>
                  </a:cubicBezTo>
                  <a:cubicBezTo>
                    <a:pt x="94" y="111"/>
                    <a:pt x="80" y="123"/>
                    <a:pt x="64" y="121"/>
                  </a:cubicBezTo>
                  <a:cubicBezTo>
                    <a:pt x="47" y="118"/>
                    <a:pt x="36" y="102"/>
                    <a:pt x="29" y="89"/>
                  </a:cubicBezTo>
                  <a:cubicBezTo>
                    <a:pt x="27" y="86"/>
                    <a:pt x="24" y="88"/>
                    <a:pt x="25" y="91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3" name="Freeform 1798"/>
            <p:cNvSpPr/>
            <p:nvPr/>
          </p:nvSpPr>
          <p:spPr bwMode="auto">
            <a:xfrm>
              <a:off x="2495" y="1973"/>
              <a:ext cx="50" cy="45"/>
            </a:xfrm>
            <a:custGeom>
              <a:avLst/>
              <a:gdLst>
                <a:gd name="T0" fmla="*/ 32 w 41"/>
                <a:gd name="T1" fmla="*/ 26 h 37"/>
                <a:gd name="T2" fmla="*/ 3 w 41"/>
                <a:gd name="T3" fmla="*/ 17 h 37"/>
                <a:gd name="T4" fmla="*/ 2 w 41"/>
                <a:gd name="T5" fmla="*/ 21 h 37"/>
                <a:gd name="T6" fmla="*/ 37 w 41"/>
                <a:gd name="T7" fmla="*/ 35 h 37"/>
                <a:gd name="T8" fmla="*/ 40 w 41"/>
                <a:gd name="T9" fmla="*/ 32 h 37"/>
                <a:gd name="T10" fmla="*/ 28 w 41"/>
                <a:gd name="T11" fmla="*/ 19 h 37"/>
                <a:gd name="T12" fmla="*/ 20 w 41"/>
                <a:gd name="T13" fmla="*/ 4 h 37"/>
                <a:gd name="T14" fmla="*/ 16 w 41"/>
                <a:gd name="T15" fmla="*/ 3 h 37"/>
                <a:gd name="T16" fmla="*/ 37 w 41"/>
                <a:gd name="T17" fmla="*/ 35 h 37"/>
                <a:gd name="T18" fmla="*/ 39 w 41"/>
                <a:gd name="T19" fmla="*/ 32 h 37"/>
                <a:gd name="T20" fmla="*/ 3 w 41"/>
                <a:gd name="T21" fmla="*/ 17 h 37"/>
                <a:gd name="T22" fmla="*/ 2 w 41"/>
                <a:gd name="T23" fmla="*/ 21 h 37"/>
                <a:gd name="T24" fmla="*/ 31 w 41"/>
                <a:gd name="T25" fmla="*/ 29 h 37"/>
                <a:gd name="T26" fmla="*/ 32 w 41"/>
                <a:gd name="T27" fmla="*/ 2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1" h="37">
                  <a:moveTo>
                    <a:pt x="32" y="26"/>
                  </a:moveTo>
                  <a:cubicBezTo>
                    <a:pt x="23" y="22"/>
                    <a:pt x="13" y="19"/>
                    <a:pt x="3" y="17"/>
                  </a:cubicBezTo>
                  <a:cubicBezTo>
                    <a:pt x="1" y="16"/>
                    <a:pt x="0" y="20"/>
                    <a:pt x="2" y="21"/>
                  </a:cubicBezTo>
                  <a:cubicBezTo>
                    <a:pt x="14" y="24"/>
                    <a:pt x="26" y="29"/>
                    <a:pt x="37" y="35"/>
                  </a:cubicBezTo>
                  <a:cubicBezTo>
                    <a:pt x="39" y="37"/>
                    <a:pt x="41" y="34"/>
                    <a:pt x="40" y="32"/>
                  </a:cubicBezTo>
                  <a:cubicBezTo>
                    <a:pt x="36" y="28"/>
                    <a:pt x="32" y="24"/>
                    <a:pt x="28" y="19"/>
                  </a:cubicBezTo>
                  <a:cubicBezTo>
                    <a:pt x="24" y="15"/>
                    <a:pt x="19" y="10"/>
                    <a:pt x="20" y="4"/>
                  </a:cubicBezTo>
                  <a:cubicBezTo>
                    <a:pt x="20" y="1"/>
                    <a:pt x="17" y="0"/>
                    <a:pt x="16" y="3"/>
                  </a:cubicBezTo>
                  <a:cubicBezTo>
                    <a:pt x="15" y="16"/>
                    <a:pt x="29" y="26"/>
                    <a:pt x="37" y="35"/>
                  </a:cubicBezTo>
                  <a:cubicBezTo>
                    <a:pt x="38" y="34"/>
                    <a:pt x="38" y="33"/>
                    <a:pt x="39" y="32"/>
                  </a:cubicBezTo>
                  <a:cubicBezTo>
                    <a:pt x="28" y="25"/>
                    <a:pt x="16" y="21"/>
                    <a:pt x="3" y="17"/>
                  </a:cubicBezTo>
                  <a:cubicBezTo>
                    <a:pt x="3" y="18"/>
                    <a:pt x="3" y="19"/>
                    <a:pt x="2" y="21"/>
                  </a:cubicBezTo>
                  <a:cubicBezTo>
                    <a:pt x="12" y="23"/>
                    <a:pt x="21" y="25"/>
                    <a:pt x="31" y="29"/>
                  </a:cubicBezTo>
                  <a:cubicBezTo>
                    <a:pt x="33" y="30"/>
                    <a:pt x="35" y="27"/>
                    <a:pt x="32" y="26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4" name="Freeform 1799"/>
            <p:cNvSpPr/>
            <p:nvPr/>
          </p:nvSpPr>
          <p:spPr bwMode="auto">
            <a:xfrm>
              <a:off x="2413" y="1888"/>
              <a:ext cx="132" cy="152"/>
            </a:xfrm>
            <a:custGeom>
              <a:avLst/>
              <a:gdLst>
                <a:gd name="T0" fmla="*/ 5 w 109"/>
                <a:gd name="T1" fmla="*/ 60 h 125"/>
                <a:gd name="T2" fmla="*/ 8 w 109"/>
                <a:gd name="T3" fmla="*/ 106 h 125"/>
                <a:gd name="T4" fmla="*/ 44 w 109"/>
                <a:gd name="T5" fmla="*/ 125 h 125"/>
                <a:gd name="T6" fmla="*/ 109 w 109"/>
                <a:gd name="T7" fmla="*/ 57 h 125"/>
                <a:gd name="T8" fmla="*/ 89 w 109"/>
                <a:gd name="T9" fmla="*/ 14 h 125"/>
                <a:gd name="T10" fmla="*/ 47 w 109"/>
                <a:gd name="T11" fmla="*/ 3 h 125"/>
                <a:gd name="T12" fmla="*/ 6 w 109"/>
                <a:gd name="T13" fmla="*/ 69 h 125"/>
                <a:gd name="T14" fmla="*/ 23 w 109"/>
                <a:gd name="T15" fmla="*/ 99 h 125"/>
                <a:gd name="T16" fmla="*/ 60 w 109"/>
                <a:gd name="T17" fmla="*/ 101 h 125"/>
                <a:gd name="T18" fmla="*/ 90 w 109"/>
                <a:gd name="T19" fmla="*/ 56 h 125"/>
                <a:gd name="T20" fmla="*/ 66 w 109"/>
                <a:gd name="T21" fmla="*/ 11 h 125"/>
                <a:gd name="T22" fmla="*/ 38 w 109"/>
                <a:gd name="T23" fmla="*/ 14 h 125"/>
                <a:gd name="T24" fmla="*/ 7 w 109"/>
                <a:gd name="T25" fmla="*/ 44 h 125"/>
                <a:gd name="T26" fmla="*/ 4 w 109"/>
                <a:gd name="T27" fmla="*/ 79 h 125"/>
                <a:gd name="T28" fmla="*/ 28 w 109"/>
                <a:gd name="T29" fmla="*/ 101 h 125"/>
                <a:gd name="T30" fmla="*/ 72 w 109"/>
                <a:gd name="T31" fmla="*/ 83 h 125"/>
                <a:gd name="T32" fmla="*/ 68 w 109"/>
                <a:gd name="T33" fmla="*/ 84 h 125"/>
                <a:gd name="T34" fmla="*/ 44 w 109"/>
                <a:gd name="T35" fmla="*/ 99 h 125"/>
                <a:gd name="T36" fmla="*/ 26 w 109"/>
                <a:gd name="T37" fmla="*/ 97 h 125"/>
                <a:gd name="T38" fmla="*/ 10 w 109"/>
                <a:gd name="T39" fmla="*/ 83 h 125"/>
                <a:gd name="T40" fmla="*/ 15 w 109"/>
                <a:gd name="T41" fmla="*/ 39 h 125"/>
                <a:gd name="T42" fmla="*/ 48 w 109"/>
                <a:gd name="T43" fmla="*/ 14 h 125"/>
                <a:gd name="T44" fmla="*/ 73 w 109"/>
                <a:gd name="T45" fmla="*/ 20 h 125"/>
                <a:gd name="T46" fmla="*/ 85 w 109"/>
                <a:gd name="T47" fmla="*/ 43 h 125"/>
                <a:gd name="T48" fmla="*/ 65 w 109"/>
                <a:gd name="T49" fmla="*/ 95 h 125"/>
                <a:gd name="T50" fmla="*/ 29 w 109"/>
                <a:gd name="T51" fmla="*/ 97 h 125"/>
                <a:gd name="T52" fmla="*/ 10 w 109"/>
                <a:gd name="T53" fmla="*/ 67 h 125"/>
                <a:gd name="T54" fmla="*/ 61 w 109"/>
                <a:gd name="T55" fmla="*/ 6 h 125"/>
                <a:gd name="T56" fmla="*/ 99 w 109"/>
                <a:gd name="T57" fmla="*/ 33 h 125"/>
                <a:gd name="T58" fmla="*/ 98 w 109"/>
                <a:gd name="T59" fmla="*/ 86 h 125"/>
                <a:gd name="T60" fmla="*/ 57 w 109"/>
                <a:gd name="T61" fmla="*/ 119 h 125"/>
                <a:gd name="T62" fmla="*/ 13 w 109"/>
                <a:gd name="T63" fmla="*/ 106 h 125"/>
                <a:gd name="T64" fmla="*/ 9 w 109"/>
                <a:gd name="T65" fmla="*/ 61 h 125"/>
                <a:gd name="T66" fmla="*/ 5 w 109"/>
                <a:gd name="T67" fmla="*/ 6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" h="125">
                  <a:moveTo>
                    <a:pt x="5" y="60"/>
                  </a:moveTo>
                  <a:cubicBezTo>
                    <a:pt x="3" y="75"/>
                    <a:pt x="2" y="91"/>
                    <a:pt x="8" y="106"/>
                  </a:cubicBezTo>
                  <a:cubicBezTo>
                    <a:pt x="15" y="120"/>
                    <a:pt x="29" y="125"/>
                    <a:pt x="44" y="125"/>
                  </a:cubicBezTo>
                  <a:cubicBezTo>
                    <a:pt x="80" y="124"/>
                    <a:pt x="108" y="93"/>
                    <a:pt x="109" y="57"/>
                  </a:cubicBezTo>
                  <a:cubicBezTo>
                    <a:pt x="109" y="41"/>
                    <a:pt x="102" y="25"/>
                    <a:pt x="89" y="14"/>
                  </a:cubicBezTo>
                  <a:cubicBezTo>
                    <a:pt x="78" y="4"/>
                    <a:pt x="62" y="0"/>
                    <a:pt x="47" y="3"/>
                  </a:cubicBezTo>
                  <a:cubicBezTo>
                    <a:pt x="20" y="10"/>
                    <a:pt x="4" y="43"/>
                    <a:pt x="6" y="69"/>
                  </a:cubicBezTo>
                  <a:cubicBezTo>
                    <a:pt x="6" y="82"/>
                    <a:pt x="12" y="93"/>
                    <a:pt x="23" y="99"/>
                  </a:cubicBezTo>
                  <a:cubicBezTo>
                    <a:pt x="34" y="104"/>
                    <a:pt x="48" y="105"/>
                    <a:pt x="60" y="101"/>
                  </a:cubicBezTo>
                  <a:cubicBezTo>
                    <a:pt x="80" y="95"/>
                    <a:pt x="89" y="75"/>
                    <a:pt x="90" y="56"/>
                  </a:cubicBezTo>
                  <a:cubicBezTo>
                    <a:pt x="91" y="38"/>
                    <a:pt x="84" y="17"/>
                    <a:pt x="66" y="11"/>
                  </a:cubicBezTo>
                  <a:cubicBezTo>
                    <a:pt x="57" y="7"/>
                    <a:pt x="46" y="10"/>
                    <a:pt x="38" y="14"/>
                  </a:cubicBezTo>
                  <a:cubicBezTo>
                    <a:pt x="24" y="20"/>
                    <a:pt x="13" y="31"/>
                    <a:pt x="7" y="44"/>
                  </a:cubicBezTo>
                  <a:cubicBezTo>
                    <a:pt x="2" y="55"/>
                    <a:pt x="0" y="68"/>
                    <a:pt x="4" y="79"/>
                  </a:cubicBezTo>
                  <a:cubicBezTo>
                    <a:pt x="8" y="90"/>
                    <a:pt x="17" y="99"/>
                    <a:pt x="28" y="101"/>
                  </a:cubicBezTo>
                  <a:cubicBezTo>
                    <a:pt x="40" y="105"/>
                    <a:pt x="81" y="106"/>
                    <a:pt x="72" y="83"/>
                  </a:cubicBezTo>
                  <a:cubicBezTo>
                    <a:pt x="71" y="80"/>
                    <a:pt x="67" y="81"/>
                    <a:pt x="68" y="84"/>
                  </a:cubicBezTo>
                  <a:cubicBezTo>
                    <a:pt x="74" y="98"/>
                    <a:pt x="53" y="99"/>
                    <a:pt x="44" y="99"/>
                  </a:cubicBezTo>
                  <a:cubicBezTo>
                    <a:pt x="38" y="99"/>
                    <a:pt x="32" y="99"/>
                    <a:pt x="26" y="97"/>
                  </a:cubicBezTo>
                  <a:cubicBezTo>
                    <a:pt x="19" y="95"/>
                    <a:pt x="13" y="89"/>
                    <a:pt x="10" y="83"/>
                  </a:cubicBezTo>
                  <a:cubicBezTo>
                    <a:pt x="2" y="69"/>
                    <a:pt x="7" y="51"/>
                    <a:pt x="15" y="39"/>
                  </a:cubicBezTo>
                  <a:cubicBezTo>
                    <a:pt x="22" y="27"/>
                    <a:pt x="35" y="18"/>
                    <a:pt x="48" y="14"/>
                  </a:cubicBezTo>
                  <a:cubicBezTo>
                    <a:pt x="57" y="12"/>
                    <a:pt x="66" y="14"/>
                    <a:pt x="73" y="20"/>
                  </a:cubicBezTo>
                  <a:cubicBezTo>
                    <a:pt x="80" y="26"/>
                    <a:pt x="83" y="35"/>
                    <a:pt x="85" y="43"/>
                  </a:cubicBezTo>
                  <a:cubicBezTo>
                    <a:pt x="89" y="62"/>
                    <a:pt x="82" y="85"/>
                    <a:pt x="65" y="95"/>
                  </a:cubicBezTo>
                  <a:cubicBezTo>
                    <a:pt x="54" y="101"/>
                    <a:pt x="40" y="101"/>
                    <a:pt x="29" y="97"/>
                  </a:cubicBezTo>
                  <a:cubicBezTo>
                    <a:pt x="16" y="92"/>
                    <a:pt x="10" y="80"/>
                    <a:pt x="10" y="67"/>
                  </a:cubicBezTo>
                  <a:cubicBezTo>
                    <a:pt x="9" y="39"/>
                    <a:pt x="30" y="5"/>
                    <a:pt x="61" y="6"/>
                  </a:cubicBezTo>
                  <a:cubicBezTo>
                    <a:pt x="77" y="7"/>
                    <a:pt x="92" y="19"/>
                    <a:pt x="99" y="33"/>
                  </a:cubicBezTo>
                  <a:cubicBezTo>
                    <a:pt x="108" y="50"/>
                    <a:pt x="106" y="70"/>
                    <a:pt x="98" y="86"/>
                  </a:cubicBezTo>
                  <a:cubicBezTo>
                    <a:pt x="90" y="103"/>
                    <a:pt x="75" y="115"/>
                    <a:pt x="57" y="119"/>
                  </a:cubicBezTo>
                  <a:cubicBezTo>
                    <a:pt x="41" y="123"/>
                    <a:pt x="22" y="121"/>
                    <a:pt x="13" y="106"/>
                  </a:cubicBezTo>
                  <a:cubicBezTo>
                    <a:pt x="6" y="92"/>
                    <a:pt x="7" y="75"/>
                    <a:pt x="9" y="61"/>
                  </a:cubicBezTo>
                  <a:cubicBezTo>
                    <a:pt x="9" y="58"/>
                    <a:pt x="5" y="57"/>
                    <a:pt x="5" y="60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5" name="Freeform 1800"/>
            <p:cNvSpPr/>
            <p:nvPr/>
          </p:nvSpPr>
          <p:spPr bwMode="auto">
            <a:xfrm>
              <a:off x="2309" y="1864"/>
              <a:ext cx="104" cy="53"/>
            </a:xfrm>
            <a:custGeom>
              <a:avLst/>
              <a:gdLst>
                <a:gd name="T0" fmla="*/ 81 w 85"/>
                <a:gd name="T1" fmla="*/ 39 h 44"/>
                <a:gd name="T2" fmla="*/ 3 w 85"/>
                <a:gd name="T3" fmla="*/ 1 h 44"/>
                <a:gd name="T4" fmla="*/ 1 w 85"/>
                <a:gd name="T5" fmla="*/ 4 h 44"/>
                <a:gd name="T6" fmla="*/ 81 w 85"/>
                <a:gd name="T7" fmla="*/ 41 h 44"/>
                <a:gd name="T8" fmla="*/ 82 w 85"/>
                <a:gd name="T9" fmla="*/ 38 h 44"/>
                <a:gd name="T10" fmla="*/ 24 w 85"/>
                <a:gd name="T11" fmla="*/ 4 h 44"/>
                <a:gd name="T12" fmla="*/ 22 w 85"/>
                <a:gd name="T13" fmla="*/ 7 h 44"/>
                <a:gd name="T14" fmla="*/ 59 w 85"/>
                <a:gd name="T15" fmla="*/ 29 h 44"/>
                <a:gd name="T16" fmla="*/ 60 w 85"/>
                <a:gd name="T17" fmla="*/ 25 h 44"/>
                <a:gd name="T18" fmla="*/ 24 w 85"/>
                <a:gd name="T19" fmla="*/ 4 h 44"/>
                <a:gd name="T20" fmla="*/ 22 w 85"/>
                <a:gd name="T21" fmla="*/ 7 h 44"/>
                <a:gd name="T22" fmla="*/ 82 w 85"/>
                <a:gd name="T23" fmla="*/ 42 h 44"/>
                <a:gd name="T24" fmla="*/ 83 w 85"/>
                <a:gd name="T25" fmla="*/ 38 h 44"/>
                <a:gd name="T26" fmla="*/ 4 w 85"/>
                <a:gd name="T27" fmla="*/ 1 h 44"/>
                <a:gd name="T28" fmla="*/ 2 w 85"/>
                <a:gd name="T29" fmla="*/ 5 h 44"/>
                <a:gd name="T30" fmla="*/ 79 w 85"/>
                <a:gd name="T31" fmla="*/ 43 h 44"/>
                <a:gd name="T32" fmla="*/ 81 w 85"/>
                <a:gd name="T33" fmla="*/ 3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44">
                  <a:moveTo>
                    <a:pt x="81" y="39"/>
                  </a:moveTo>
                  <a:cubicBezTo>
                    <a:pt x="55" y="27"/>
                    <a:pt x="31" y="10"/>
                    <a:pt x="3" y="1"/>
                  </a:cubicBezTo>
                  <a:cubicBezTo>
                    <a:pt x="1" y="0"/>
                    <a:pt x="0" y="3"/>
                    <a:pt x="1" y="4"/>
                  </a:cubicBezTo>
                  <a:cubicBezTo>
                    <a:pt x="25" y="23"/>
                    <a:pt x="56" y="25"/>
                    <a:pt x="81" y="41"/>
                  </a:cubicBezTo>
                  <a:cubicBezTo>
                    <a:pt x="82" y="40"/>
                    <a:pt x="82" y="39"/>
                    <a:pt x="82" y="38"/>
                  </a:cubicBezTo>
                  <a:cubicBezTo>
                    <a:pt x="60" y="34"/>
                    <a:pt x="44" y="15"/>
                    <a:pt x="24" y="4"/>
                  </a:cubicBezTo>
                  <a:cubicBezTo>
                    <a:pt x="24" y="5"/>
                    <a:pt x="23" y="6"/>
                    <a:pt x="22" y="7"/>
                  </a:cubicBezTo>
                  <a:cubicBezTo>
                    <a:pt x="35" y="14"/>
                    <a:pt x="45" y="25"/>
                    <a:pt x="59" y="29"/>
                  </a:cubicBezTo>
                  <a:cubicBezTo>
                    <a:pt x="61" y="30"/>
                    <a:pt x="62" y="26"/>
                    <a:pt x="60" y="25"/>
                  </a:cubicBezTo>
                  <a:cubicBezTo>
                    <a:pt x="46" y="21"/>
                    <a:pt x="36" y="10"/>
                    <a:pt x="24" y="4"/>
                  </a:cubicBezTo>
                  <a:cubicBezTo>
                    <a:pt x="22" y="2"/>
                    <a:pt x="20" y="6"/>
                    <a:pt x="22" y="7"/>
                  </a:cubicBezTo>
                  <a:cubicBezTo>
                    <a:pt x="42" y="18"/>
                    <a:pt x="58" y="38"/>
                    <a:pt x="82" y="42"/>
                  </a:cubicBezTo>
                  <a:cubicBezTo>
                    <a:pt x="84" y="42"/>
                    <a:pt x="85" y="39"/>
                    <a:pt x="83" y="38"/>
                  </a:cubicBezTo>
                  <a:cubicBezTo>
                    <a:pt x="59" y="22"/>
                    <a:pt x="27" y="20"/>
                    <a:pt x="4" y="1"/>
                  </a:cubicBezTo>
                  <a:cubicBezTo>
                    <a:pt x="4" y="2"/>
                    <a:pt x="3" y="3"/>
                    <a:pt x="2" y="5"/>
                  </a:cubicBezTo>
                  <a:cubicBezTo>
                    <a:pt x="30" y="14"/>
                    <a:pt x="54" y="30"/>
                    <a:pt x="79" y="43"/>
                  </a:cubicBezTo>
                  <a:cubicBezTo>
                    <a:pt x="82" y="44"/>
                    <a:pt x="84" y="40"/>
                    <a:pt x="81" y="3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6" name="Freeform 1801"/>
            <p:cNvSpPr/>
            <p:nvPr/>
          </p:nvSpPr>
          <p:spPr bwMode="auto">
            <a:xfrm>
              <a:off x="2530" y="2222"/>
              <a:ext cx="141" cy="251"/>
            </a:xfrm>
            <a:custGeom>
              <a:avLst/>
              <a:gdLst>
                <a:gd name="T0" fmla="*/ 4 w 116"/>
                <a:gd name="T1" fmla="*/ 204 h 206"/>
                <a:gd name="T2" fmla="*/ 116 w 116"/>
                <a:gd name="T3" fmla="*/ 4 h 206"/>
                <a:gd name="T4" fmla="*/ 112 w 116"/>
                <a:gd name="T5" fmla="*/ 3 h 206"/>
                <a:gd name="T6" fmla="*/ 2 w 116"/>
                <a:gd name="T7" fmla="*/ 201 h 206"/>
                <a:gd name="T8" fmla="*/ 4 w 116"/>
                <a:gd name="T9" fmla="*/ 204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206">
                  <a:moveTo>
                    <a:pt x="4" y="204"/>
                  </a:moveTo>
                  <a:cubicBezTo>
                    <a:pt x="51" y="143"/>
                    <a:pt x="92" y="77"/>
                    <a:pt x="116" y="4"/>
                  </a:cubicBezTo>
                  <a:cubicBezTo>
                    <a:pt x="116" y="2"/>
                    <a:pt x="113" y="0"/>
                    <a:pt x="112" y="3"/>
                  </a:cubicBezTo>
                  <a:cubicBezTo>
                    <a:pt x="88" y="76"/>
                    <a:pt x="47" y="141"/>
                    <a:pt x="2" y="201"/>
                  </a:cubicBezTo>
                  <a:cubicBezTo>
                    <a:pt x="0" y="203"/>
                    <a:pt x="3" y="206"/>
                    <a:pt x="4" y="204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7" name="Freeform 1802"/>
            <p:cNvSpPr/>
            <p:nvPr/>
          </p:nvSpPr>
          <p:spPr bwMode="auto">
            <a:xfrm>
              <a:off x="2545" y="2233"/>
              <a:ext cx="103" cy="167"/>
            </a:xfrm>
            <a:custGeom>
              <a:avLst/>
              <a:gdLst>
                <a:gd name="T0" fmla="*/ 5 w 84"/>
                <a:gd name="T1" fmla="*/ 135 h 137"/>
                <a:gd name="T2" fmla="*/ 82 w 84"/>
                <a:gd name="T3" fmla="*/ 5 h 137"/>
                <a:gd name="T4" fmla="*/ 79 w 84"/>
                <a:gd name="T5" fmla="*/ 2 h 137"/>
                <a:gd name="T6" fmla="*/ 1 w 84"/>
                <a:gd name="T7" fmla="*/ 133 h 137"/>
                <a:gd name="T8" fmla="*/ 5 w 84"/>
                <a:gd name="T9" fmla="*/ 135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137">
                  <a:moveTo>
                    <a:pt x="5" y="135"/>
                  </a:moveTo>
                  <a:cubicBezTo>
                    <a:pt x="30" y="91"/>
                    <a:pt x="52" y="45"/>
                    <a:pt x="82" y="5"/>
                  </a:cubicBezTo>
                  <a:cubicBezTo>
                    <a:pt x="84" y="3"/>
                    <a:pt x="81" y="0"/>
                    <a:pt x="79" y="2"/>
                  </a:cubicBezTo>
                  <a:cubicBezTo>
                    <a:pt x="49" y="43"/>
                    <a:pt x="27" y="89"/>
                    <a:pt x="1" y="133"/>
                  </a:cubicBezTo>
                  <a:cubicBezTo>
                    <a:pt x="0" y="135"/>
                    <a:pt x="4" y="137"/>
                    <a:pt x="5" y="13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8" name="Freeform 1803"/>
            <p:cNvSpPr/>
            <p:nvPr/>
          </p:nvSpPr>
          <p:spPr bwMode="auto">
            <a:xfrm>
              <a:off x="2515" y="2235"/>
              <a:ext cx="105" cy="169"/>
            </a:xfrm>
            <a:custGeom>
              <a:avLst/>
              <a:gdLst>
                <a:gd name="T0" fmla="*/ 5 w 86"/>
                <a:gd name="T1" fmla="*/ 135 h 138"/>
                <a:gd name="T2" fmla="*/ 85 w 86"/>
                <a:gd name="T3" fmla="*/ 4 h 138"/>
                <a:gd name="T4" fmla="*/ 81 w 86"/>
                <a:gd name="T5" fmla="*/ 2 h 138"/>
                <a:gd name="T6" fmla="*/ 1 w 86"/>
                <a:gd name="T7" fmla="*/ 133 h 138"/>
                <a:gd name="T8" fmla="*/ 5 w 86"/>
                <a:gd name="T9" fmla="*/ 13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138">
                  <a:moveTo>
                    <a:pt x="5" y="135"/>
                  </a:moveTo>
                  <a:cubicBezTo>
                    <a:pt x="32" y="92"/>
                    <a:pt x="55" y="46"/>
                    <a:pt x="85" y="4"/>
                  </a:cubicBezTo>
                  <a:cubicBezTo>
                    <a:pt x="86" y="2"/>
                    <a:pt x="82" y="0"/>
                    <a:pt x="81" y="2"/>
                  </a:cubicBezTo>
                  <a:cubicBezTo>
                    <a:pt x="52" y="44"/>
                    <a:pt x="28" y="90"/>
                    <a:pt x="1" y="133"/>
                  </a:cubicBezTo>
                  <a:cubicBezTo>
                    <a:pt x="0" y="136"/>
                    <a:pt x="3" y="138"/>
                    <a:pt x="5" y="13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9" name="Freeform 1804"/>
            <p:cNvSpPr/>
            <p:nvPr/>
          </p:nvSpPr>
          <p:spPr bwMode="auto">
            <a:xfrm>
              <a:off x="2499" y="2223"/>
              <a:ext cx="98" cy="164"/>
            </a:xfrm>
            <a:custGeom>
              <a:avLst/>
              <a:gdLst>
                <a:gd name="T0" fmla="*/ 5 w 80"/>
                <a:gd name="T1" fmla="*/ 132 h 134"/>
                <a:gd name="T2" fmla="*/ 42 w 80"/>
                <a:gd name="T3" fmla="*/ 66 h 134"/>
                <a:gd name="T4" fmla="*/ 61 w 80"/>
                <a:gd name="T5" fmla="*/ 33 h 134"/>
                <a:gd name="T6" fmla="*/ 79 w 80"/>
                <a:gd name="T7" fmla="*/ 4 h 134"/>
                <a:gd name="T8" fmla="*/ 75 w 80"/>
                <a:gd name="T9" fmla="*/ 3 h 134"/>
                <a:gd name="T10" fmla="*/ 57 w 80"/>
                <a:gd name="T11" fmla="*/ 33 h 134"/>
                <a:gd name="T12" fmla="*/ 38 w 80"/>
                <a:gd name="T13" fmla="*/ 65 h 134"/>
                <a:gd name="T14" fmla="*/ 2 w 80"/>
                <a:gd name="T15" fmla="*/ 130 h 134"/>
                <a:gd name="T16" fmla="*/ 5 w 80"/>
                <a:gd name="T17" fmla="*/ 13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134">
                  <a:moveTo>
                    <a:pt x="5" y="132"/>
                  </a:moveTo>
                  <a:cubicBezTo>
                    <a:pt x="18" y="110"/>
                    <a:pt x="30" y="88"/>
                    <a:pt x="42" y="66"/>
                  </a:cubicBezTo>
                  <a:cubicBezTo>
                    <a:pt x="48" y="55"/>
                    <a:pt x="55" y="44"/>
                    <a:pt x="61" y="33"/>
                  </a:cubicBezTo>
                  <a:cubicBezTo>
                    <a:pt x="67" y="23"/>
                    <a:pt x="75" y="14"/>
                    <a:pt x="79" y="4"/>
                  </a:cubicBezTo>
                  <a:cubicBezTo>
                    <a:pt x="80" y="1"/>
                    <a:pt x="76" y="0"/>
                    <a:pt x="75" y="3"/>
                  </a:cubicBezTo>
                  <a:cubicBezTo>
                    <a:pt x="71" y="14"/>
                    <a:pt x="63" y="23"/>
                    <a:pt x="57" y="33"/>
                  </a:cubicBezTo>
                  <a:cubicBezTo>
                    <a:pt x="50" y="43"/>
                    <a:pt x="44" y="54"/>
                    <a:pt x="38" y="65"/>
                  </a:cubicBezTo>
                  <a:cubicBezTo>
                    <a:pt x="26" y="87"/>
                    <a:pt x="14" y="108"/>
                    <a:pt x="2" y="130"/>
                  </a:cubicBezTo>
                  <a:cubicBezTo>
                    <a:pt x="0" y="132"/>
                    <a:pt x="4" y="134"/>
                    <a:pt x="5" y="13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0" name="Freeform 1805"/>
            <p:cNvSpPr/>
            <p:nvPr/>
          </p:nvSpPr>
          <p:spPr bwMode="auto">
            <a:xfrm>
              <a:off x="2443" y="2213"/>
              <a:ext cx="122" cy="220"/>
            </a:xfrm>
            <a:custGeom>
              <a:avLst/>
              <a:gdLst>
                <a:gd name="T0" fmla="*/ 5 w 100"/>
                <a:gd name="T1" fmla="*/ 178 h 180"/>
                <a:gd name="T2" fmla="*/ 99 w 100"/>
                <a:gd name="T3" fmla="*/ 4 h 180"/>
                <a:gd name="T4" fmla="*/ 95 w 100"/>
                <a:gd name="T5" fmla="*/ 2 h 180"/>
                <a:gd name="T6" fmla="*/ 1 w 100"/>
                <a:gd name="T7" fmla="*/ 176 h 180"/>
                <a:gd name="T8" fmla="*/ 5 w 100"/>
                <a:gd name="T9" fmla="*/ 1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180">
                  <a:moveTo>
                    <a:pt x="5" y="178"/>
                  </a:moveTo>
                  <a:cubicBezTo>
                    <a:pt x="33" y="118"/>
                    <a:pt x="60" y="57"/>
                    <a:pt x="99" y="4"/>
                  </a:cubicBezTo>
                  <a:cubicBezTo>
                    <a:pt x="100" y="2"/>
                    <a:pt x="97" y="0"/>
                    <a:pt x="95" y="2"/>
                  </a:cubicBezTo>
                  <a:cubicBezTo>
                    <a:pt x="56" y="55"/>
                    <a:pt x="29" y="116"/>
                    <a:pt x="1" y="176"/>
                  </a:cubicBezTo>
                  <a:cubicBezTo>
                    <a:pt x="0" y="178"/>
                    <a:pt x="4" y="180"/>
                    <a:pt x="5" y="17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1" name="Freeform 1806"/>
            <p:cNvSpPr/>
            <p:nvPr/>
          </p:nvSpPr>
          <p:spPr bwMode="auto">
            <a:xfrm>
              <a:off x="2407" y="2198"/>
              <a:ext cx="130" cy="226"/>
            </a:xfrm>
            <a:custGeom>
              <a:avLst/>
              <a:gdLst>
                <a:gd name="T0" fmla="*/ 5 w 107"/>
                <a:gd name="T1" fmla="*/ 183 h 186"/>
                <a:gd name="T2" fmla="*/ 106 w 107"/>
                <a:gd name="T3" fmla="*/ 4 h 186"/>
                <a:gd name="T4" fmla="*/ 102 w 107"/>
                <a:gd name="T5" fmla="*/ 2 h 186"/>
                <a:gd name="T6" fmla="*/ 2 w 107"/>
                <a:gd name="T7" fmla="*/ 181 h 186"/>
                <a:gd name="T8" fmla="*/ 5 w 107"/>
                <a:gd name="T9" fmla="*/ 18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186">
                  <a:moveTo>
                    <a:pt x="5" y="183"/>
                  </a:moveTo>
                  <a:cubicBezTo>
                    <a:pt x="39" y="124"/>
                    <a:pt x="77" y="66"/>
                    <a:pt x="106" y="4"/>
                  </a:cubicBezTo>
                  <a:cubicBezTo>
                    <a:pt x="107" y="2"/>
                    <a:pt x="103" y="0"/>
                    <a:pt x="102" y="2"/>
                  </a:cubicBezTo>
                  <a:cubicBezTo>
                    <a:pt x="73" y="64"/>
                    <a:pt x="35" y="122"/>
                    <a:pt x="2" y="181"/>
                  </a:cubicBezTo>
                  <a:cubicBezTo>
                    <a:pt x="0" y="184"/>
                    <a:pt x="4" y="186"/>
                    <a:pt x="5" y="18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2" name="Freeform 1807"/>
            <p:cNvSpPr/>
            <p:nvPr/>
          </p:nvSpPr>
          <p:spPr bwMode="auto">
            <a:xfrm>
              <a:off x="2385" y="2194"/>
              <a:ext cx="120" cy="196"/>
            </a:xfrm>
            <a:custGeom>
              <a:avLst/>
              <a:gdLst>
                <a:gd name="T0" fmla="*/ 5 w 99"/>
                <a:gd name="T1" fmla="*/ 159 h 161"/>
                <a:gd name="T2" fmla="*/ 98 w 99"/>
                <a:gd name="T3" fmla="*/ 4 h 161"/>
                <a:gd name="T4" fmla="*/ 94 w 99"/>
                <a:gd name="T5" fmla="*/ 2 h 161"/>
                <a:gd name="T6" fmla="*/ 2 w 99"/>
                <a:gd name="T7" fmla="*/ 157 h 161"/>
                <a:gd name="T8" fmla="*/ 5 w 99"/>
                <a:gd name="T9" fmla="*/ 159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61">
                  <a:moveTo>
                    <a:pt x="5" y="159"/>
                  </a:moveTo>
                  <a:cubicBezTo>
                    <a:pt x="35" y="107"/>
                    <a:pt x="75" y="60"/>
                    <a:pt x="98" y="4"/>
                  </a:cubicBezTo>
                  <a:cubicBezTo>
                    <a:pt x="99" y="2"/>
                    <a:pt x="95" y="0"/>
                    <a:pt x="94" y="2"/>
                  </a:cubicBezTo>
                  <a:cubicBezTo>
                    <a:pt x="71" y="58"/>
                    <a:pt x="32" y="105"/>
                    <a:pt x="2" y="157"/>
                  </a:cubicBezTo>
                  <a:cubicBezTo>
                    <a:pt x="0" y="159"/>
                    <a:pt x="4" y="161"/>
                    <a:pt x="5" y="15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3" name="Freeform 1808"/>
            <p:cNvSpPr/>
            <p:nvPr/>
          </p:nvSpPr>
          <p:spPr bwMode="auto">
            <a:xfrm>
              <a:off x="2349" y="2190"/>
              <a:ext cx="132" cy="200"/>
            </a:xfrm>
            <a:custGeom>
              <a:avLst/>
              <a:gdLst>
                <a:gd name="T0" fmla="*/ 5 w 108"/>
                <a:gd name="T1" fmla="*/ 162 h 164"/>
                <a:gd name="T2" fmla="*/ 107 w 108"/>
                <a:gd name="T3" fmla="*/ 4 h 164"/>
                <a:gd name="T4" fmla="*/ 103 w 108"/>
                <a:gd name="T5" fmla="*/ 2 h 164"/>
                <a:gd name="T6" fmla="*/ 1 w 108"/>
                <a:gd name="T7" fmla="*/ 160 h 164"/>
                <a:gd name="T8" fmla="*/ 5 w 108"/>
                <a:gd name="T9" fmla="*/ 162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164">
                  <a:moveTo>
                    <a:pt x="5" y="162"/>
                  </a:moveTo>
                  <a:cubicBezTo>
                    <a:pt x="39" y="109"/>
                    <a:pt x="77" y="59"/>
                    <a:pt x="107" y="4"/>
                  </a:cubicBezTo>
                  <a:cubicBezTo>
                    <a:pt x="108" y="2"/>
                    <a:pt x="104" y="0"/>
                    <a:pt x="103" y="2"/>
                  </a:cubicBezTo>
                  <a:cubicBezTo>
                    <a:pt x="73" y="57"/>
                    <a:pt x="36" y="107"/>
                    <a:pt x="1" y="160"/>
                  </a:cubicBezTo>
                  <a:cubicBezTo>
                    <a:pt x="0" y="162"/>
                    <a:pt x="3" y="164"/>
                    <a:pt x="5" y="162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4" name="Freeform 1809"/>
            <p:cNvSpPr/>
            <p:nvPr/>
          </p:nvSpPr>
          <p:spPr bwMode="auto">
            <a:xfrm>
              <a:off x="2325" y="2200"/>
              <a:ext cx="108" cy="167"/>
            </a:xfrm>
            <a:custGeom>
              <a:avLst/>
              <a:gdLst>
                <a:gd name="T0" fmla="*/ 5 w 89"/>
                <a:gd name="T1" fmla="*/ 135 h 137"/>
                <a:gd name="T2" fmla="*/ 88 w 89"/>
                <a:gd name="T3" fmla="*/ 4 h 137"/>
                <a:gd name="T4" fmla="*/ 84 w 89"/>
                <a:gd name="T5" fmla="*/ 2 h 137"/>
                <a:gd name="T6" fmla="*/ 1 w 89"/>
                <a:gd name="T7" fmla="*/ 133 h 137"/>
                <a:gd name="T8" fmla="*/ 5 w 89"/>
                <a:gd name="T9" fmla="*/ 135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137">
                  <a:moveTo>
                    <a:pt x="5" y="135"/>
                  </a:moveTo>
                  <a:cubicBezTo>
                    <a:pt x="33" y="91"/>
                    <a:pt x="66" y="51"/>
                    <a:pt x="88" y="4"/>
                  </a:cubicBezTo>
                  <a:cubicBezTo>
                    <a:pt x="89" y="2"/>
                    <a:pt x="85" y="0"/>
                    <a:pt x="84" y="2"/>
                  </a:cubicBezTo>
                  <a:cubicBezTo>
                    <a:pt x="63" y="49"/>
                    <a:pt x="29" y="89"/>
                    <a:pt x="1" y="133"/>
                  </a:cubicBezTo>
                  <a:cubicBezTo>
                    <a:pt x="0" y="135"/>
                    <a:pt x="3" y="137"/>
                    <a:pt x="5" y="135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5" name="Freeform 1810"/>
            <p:cNvSpPr/>
            <p:nvPr/>
          </p:nvSpPr>
          <p:spPr bwMode="auto">
            <a:xfrm>
              <a:off x="2316" y="2196"/>
              <a:ext cx="86" cy="124"/>
            </a:xfrm>
            <a:custGeom>
              <a:avLst/>
              <a:gdLst>
                <a:gd name="T0" fmla="*/ 5 w 70"/>
                <a:gd name="T1" fmla="*/ 99 h 101"/>
                <a:gd name="T2" fmla="*/ 69 w 70"/>
                <a:gd name="T3" fmla="*/ 5 h 101"/>
                <a:gd name="T4" fmla="*/ 66 w 70"/>
                <a:gd name="T5" fmla="*/ 2 h 101"/>
                <a:gd name="T6" fmla="*/ 2 w 70"/>
                <a:gd name="T7" fmla="*/ 97 h 101"/>
                <a:gd name="T8" fmla="*/ 5 w 70"/>
                <a:gd name="T9" fmla="*/ 9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101">
                  <a:moveTo>
                    <a:pt x="5" y="99"/>
                  </a:moveTo>
                  <a:cubicBezTo>
                    <a:pt x="26" y="67"/>
                    <a:pt x="46" y="35"/>
                    <a:pt x="69" y="5"/>
                  </a:cubicBezTo>
                  <a:cubicBezTo>
                    <a:pt x="70" y="3"/>
                    <a:pt x="67" y="0"/>
                    <a:pt x="66" y="2"/>
                  </a:cubicBezTo>
                  <a:cubicBezTo>
                    <a:pt x="42" y="32"/>
                    <a:pt x="23" y="65"/>
                    <a:pt x="2" y="97"/>
                  </a:cubicBezTo>
                  <a:cubicBezTo>
                    <a:pt x="0" y="99"/>
                    <a:pt x="4" y="101"/>
                    <a:pt x="5" y="99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6" name="Freeform 1811"/>
            <p:cNvSpPr/>
            <p:nvPr/>
          </p:nvSpPr>
          <p:spPr bwMode="auto">
            <a:xfrm>
              <a:off x="2294" y="2171"/>
              <a:ext cx="82" cy="116"/>
            </a:xfrm>
            <a:custGeom>
              <a:avLst/>
              <a:gdLst>
                <a:gd name="T0" fmla="*/ 5 w 67"/>
                <a:gd name="T1" fmla="*/ 93 h 95"/>
                <a:gd name="T2" fmla="*/ 66 w 67"/>
                <a:gd name="T3" fmla="*/ 4 h 95"/>
                <a:gd name="T4" fmla="*/ 62 w 67"/>
                <a:gd name="T5" fmla="*/ 2 h 95"/>
                <a:gd name="T6" fmla="*/ 2 w 67"/>
                <a:gd name="T7" fmla="*/ 91 h 95"/>
                <a:gd name="T8" fmla="*/ 5 w 67"/>
                <a:gd name="T9" fmla="*/ 9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95">
                  <a:moveTo>
                    <a:pt x="5" y="93"/>
                  </a:moveTo>
                  <a:cubicBezTo>
                    <a:pt x="26" y="64"/>
                    <a:pt x="48" y="35"/>
                    <a:pt x="66" y="4"/>
                  </a:cubicBezTo>
                  <a:cubicBezTo>
                    <a:pt x="67" y="2"/>
                    <a:pt x="64" y="0"/>
                    <a:pt x="62" y="2"/>
                  </a:cubicBezTo>
                  <a:cubicBezTo>
                    <a:pt x="44" y="33"/>
                    <a:pt x="23" y="62"/>
                    <a:pt x="2" y="91"/>
                  </a:cubicBezTo>
                  <a:cubicBezTo>
                    <a:pt x="0" y="93"/>
                    <a:pt x="4" y="95"/>
                    <a:pt x="5" y="93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7" name="Freeform 1812"/>
            <p:cNvSpPr/>
            <p:nvPr/>
          </p:nvSpPr>
          <p:spPr bwMode="auto">
            <a:xfrm>
              <a:off x="2242" y="2162"/>
              <a:ext cx="90" cy="147"/>
            </a:xfrm>
            <a:custGeom>
              <a:avLst/>
              <a:gdLst>
                <a:gd name="T0" fmla="*/ 5 w 74"/>
                <a:gd name="T1" fmla="*/ 118 h 120"/>
                <a:gd name="T2" fmla="*/ 46 w 74"/>
                <a:gd name="T3" fmla="*/ 63 h 120"/>
                <a:gd name="T4" fmla="*/ 74 w 74"/>
                <a:gd name="T5" fmla="*/ 4 h 120"/>
                <a:gd name="T6" fmla="*/ 70 w 74"/>
                <a:gd name="T7" fmla="*/ 3 h 120"/>
                <a:gd name="T8" fmla="*/ 41 w 74"/>
                <a:gd name="T9" fmla="*/ 62 h 120"/>
                <a:gd name="T10" fmla="*/ 2 w 74"/>
                <a:gd name="T11" fmla="*/ 116 h 120"/>
                <a:gd name="T12" fmla="*/ 5 w 74"/>
                <a:gd name="T13" fmla="*/ 11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4" h="120">
                  <a:moveTo>
                    <a:pt x="5" y="118"/>
                  </a:moveTo>
                  <a:cubicBezTo>
                    <a:pt x="18" y="99"/>
                    <a:pt x="33" y="82"/>
                    <a:pt x="46" y="63"/>
                  </a:cubicBezTo>
                  <a:cubicBezTo>
                    <a:pt x="58" y="46"/>
                    <a:pt x="70" y="26"/>
                    <a:pt x="74" y="4"/>
                  </a:cubicBezTo>
                  <a:cubicBezTo>
                    <a:pt x="74" y="1"/>
                    <a:pt x="71" y="0"/>
                    <a:pt x="70" y="3"/>
                  </a:cubicBezTo>
                  <a:cubicBezTo>
                    <a:pt x="66" y="25"/>
                    <a:pt x="54" y="44"/>
                    <a:pt x="41" y="62"/>
                  </a:cubicBezTo>
                  <a:cubicBezTo>
                    <a:pt x="29" y="81"/>
                    <a:pt x="14" y="97"/>
                    <a:pt x="2" y="116"/>
                  </a:cubicBezTo>
                  <a:cubicBezTo>
                    <a:pt x="0" y="118"/>
                    <a:pt x="4" y="120"/>
                    <a:pt x="5" y="118"/>
                  </a:cubicBezTo>
                  <a:close/>
                </a:path>
              </a:pathLst>
            </a:custGeom>
            <a:solidFill>
              <a:srgbClr val="005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241" name="Freeform 1814"/>
          <p:cNvSpPr/>
          <p:nvPr/>
        </p:nvSpPr>
        <p:spPr bwMode="auto">
          <a:xfrm>
            <a:off x="3513138" y="3379788"/>
            <a:ext cx="169862" cy="265113"/>
          </a:xfrm>
          <a:custGeom>
            <a:avLst/>
            <a:gdLst>
              <a:gd name="T0" fmla="*/ 5 w 88"/>
              <a:gd name="T1" fmla="*/ 135 h 137"/>
              <a:gd name="T2" fmla="*/ 87 w 88"/>
              <a:gd name="T3" fmla="*/ 4 h 137"/>
              <a:gd name="T4" fmla="*/ 83 w 88"/>
              <a:gd name="T5" fmla="*/ 2 h 137"/>
              <a:gd name="T6" fmla="*/ 2 w 88"/>
              <a:gd name="T7" fmla="*/ 133 h 137"/>
              <a:gd name="T8" fmla="*/ 5 w 88"/>
              <a:gd name="T9" fmla="*/ 135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8" h="137">
                <a:moveTo>
                  <a:pt x="5" y="135"/>
                </a:moveTo>
                <a:cubicBezTo>
                  <a:pt x="34" y="92"/>
                  <a:pt x="65" y="51"/>
                  <a:pt x="87" y="4"/>
                </a:cubicBezTo>
                <a:cubicBezTo>
                  <a:pt x="88" y="2"/>
                  <a:pt x="84" y="0"/>
                  <a:pt x="83" y="2"/>
                </a:cubicBezTo>
                <a:cubicBezTo>
                  <a:pt x="61" y="49"/>
                  <a:pt x="30" y="90"/>
                  <a:pt x="2" y="133"/>
                </a:cubicBezTo>
                <a:cubicBezTo>
                  <a:pt x="0" y="135"/>
                  <a:pt x="4" y="137"/>
                  <a:pt x="5" y="135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42" name="Freeform 1815"/>
          <p:cNvSpPr/>
          <p:nvPr/>
        </p:nvSpPr>
        <p:spPr bwMode="auto">
          <a:xfrm>
            <a:off x="3516313" y="3365501"/>
            <a:ext cx="133350" cy="209550"/>
          </a:xfrm>
          <a:custGeom>
            <a:avLst/>
            <a:gdLst>
              <a:gd name="T0" fmla="*/ 5 w 69"/>
              <a:gd name="T1" fmla="*/ 107 h 109"/>
              <a:gd name="T2" fmla="*/ 67 w 69"/>
              <a:gd name="T3" fmla="*/ 4 h 109"/>
              <a:gd name="T4" fmla="*/ 64 w 69"/>
              <a:gd name="T5" fmla="*/ 2 h 109"/>
              <a:gd name="T6" fmla="*/ 2 w 69"/>
              <a:gd name="T7" fmla="*/ 105 h 109"/>
              <a:gd name="T8" fmla="*/ 5 w 69"/>
              <a:gd name="T9" fmla="*/ 107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9" h="109">
                <a:moveTo>
                  <a:pt x="5" y="107"/>
                </a:moveTo>
                <a:cubicBezTo>
                  <a:pt x="27" y="73"/>
                  <a:pt x="49" y="40"/>
                  <a:pt x="67" y="4"/>
                </a:cubicBezTo>
                <a:cubicBezTo>
                  <a:pt x="69" y="2"/>
                  <a:pt x="65" y="0"/>
                  <a:pt x="64" y="2"/>
                </a:cubicBezTo>
                <a:cubicBezTo>
                  <a:pt x="45" y="38"/>
                  <a:pt x="23" y="71"/>
                  <a:pt x="2" y="105"/>
                </a:cubicBezTo>
                <a:cubicBezTo>
                  <a:pt x="0" y="107"/>
                  <a:pt x="4" y="109"/>
                  <a:pt x="5" y="107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43" name="Freeform 1816"/>
          <p:cNvSpPr/>
          <p:nvPr/>
        </p:nvSpPr>
        <p:spPr bwMode="auto">
          <a:xfrm>
            <a:off x="3435350" y="3324226"/>
            <a:ext cx="201612" cy="282575"/>
          </a:xfrm>
          <a:custGeom>
            <a:avLst/>
            <a:gdLst>
              <a:gd name="T0" fmla="*/ 5 w 104"/>
              <a:gd name="T1" fmla="*/ 144 h 146"/>
              <a:gd name="T2" fmla="*/ 102 w 104"/>
              <a:gd name="T3" fmla="*/ 5 h 146"/>
              <a:gd name="T4" fmla="*/ 99 w 104"/>
              <a:gd name="T5" fmla="*/ 2 h 146"/>
              <a:gd name="T6" fmla="*/ 1 w 104"/>
              <a:gd name="T7" fmla="*/ 141 h 146"/>
              <a:gd name="T8" fmla="*/ 5 w 104"/>
              <a:gd name="T9" fmla="*/ 144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4" h="146">
                <a:moveTo>
                  <a:pt x="5" y="144"/>
                </a:moveTo>
                <a:cubicBezTo>
                  <a:pt x="38" y="98"/>
                  <a:pt x="68" y="50"/>
                  <a:pt x="102" y="5"/>
                </a:cubicBezTo>
                <a:cubicBezTo>
                  <a:pt x="104" y="2"/>
                  <a:pt x="101" y="0"/>
                  <a:pt x="99" y="2"/>
                </a:cubicBezTo>
                <a:cubicBezTo>
                  <a:pt x="65" y="47"/>
                  <a:pt x="35" y="96"/>
                  <a:pt x="1" y="141"/>
                </a:cubicBezTo>
                <a:cubicBezTo>
                  <a:pt x="0" y="144"/>
                  <a:pt x="3" y="146"/>
                  <a:pt x="5" y="144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44" name="Freeform 1817"/>
          <p:cNvSpPr/>
          <p:nvPr/>
        </p:nvSpPr>
        <p:spPr bwMode="auto">
          <a:xfrm>
            <a:off x="3389313" y="3336926"/>
            <a:ext cx="188912" cy="263525"/>
          </a:xfrm>
          <a:custGeom>
            <a:avLst/>
            <a:gdLst>
              <a:gd name="T0" fmla="*/ 5 w 98"/>
              <a:gd name="T1" fmla="*/ 134 h 136"/>
              <a:gd name="T2" fmla="*/ 97 w 98"/>
              <a:gd name="T3" fmla="*/ 4 h 136"/>
              <a:gd name="T4" fmla="*/ 93 w 98"/>
              <a:gd name="T5" fmla="*/ 2 h 136"/>
              <a:gd name="T6" fmla="*/ 1 w 98"/>
              <a:gd name="T7" fmla="*/ 132 h 136"/>
              <a:gd name="T8" fmla="*/ 5 w 98"/>
              <a:gd name="T9" fmla="*/ 134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8" h="136">
                <a:moveTo>
                  <a:pt x="5" y="134"/>
                </a:moveTo>
                <a:cubicBezTo>
                  <a:pt x="36" y="91"/>
                  <a:pt x="65" y="47"/>
                  <a:pt x="97" y="4"/>
                </a:cubicBezTo>
                <a:cubicBezTo>
                  <a:pt x="98" y="2"/>
                  <a:pt x="95" y="0"/>
                  <a:pt x="93" y="2"/>
                </a:cubicBezTo>
                <a:cubicBezTo>
                  <a:pt x="62" y="45"/>
                  <a:pt x="32" y="89"/>
                  <a:pt x="1" y="132"/>
                </a:cubicBezTo>
                <a:cubicBezTo>
                  <a:pt x="0" y="134"/>
                  <a:pt x="3" y="136"/>
                  <a:pt x="5" y="134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45" name="Freeform 1818"/>
          <p:cNvSpPr/>
          <p:nvPr/>
        </p:nvSpPr>
        <p:spPr bwMode="auto">
          <a:xfrm>
            <a:off x="3343275" y="3333751"/>
            <a:ext cx="177800" cy="258763"/>
          </a:xfrm>
          <a:custGeom>
            <a:avLst/>
            <a:gdLst>
              <a:gd name="T0" fmla="*/ 5 w 92"/>
              <a:gd name="T1" fmla="*/ 132 h 134"/>
              <a:gd name="T2" fmla="*/ 91 w 92"/>
              <a:gd name="T3" fmla="*/ 4 h 134"/>
              <a:gd name="T4" fmla="*/ 88 w 92"/>
              <a:gd name="T5" fmla="*/ 2 h 134"/>
              <a:gd name="T6" fmla="*/ 2 w 92"/>
              <a:gd name="T7" fmla="*/ 130 h 134"/>
              <a:gd name="T8" fmla="*/ 5 w 92"/>
              <a:gd name="T9" fmla="*/ 13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2" h="134">
                <a:moveTo>
                  <a:pt x="5" y="132"/>
                </a:moveTo>
                <a:cubicBezTo>
                  <a:pt x="33" y="89"/>
                  <a:pt x="70" y="51"/>
                  <a:pt x="91" y="4"/>
                </a:cubicBezTo>
                <a:cubicBezTo>
                  <a:pt x="92" y="2"/>
                  <a:pt x="89" y="0"/>
                  <a:pt x="88" y="2"/>
                </a:cubicBezTo>
                <a:cubicBezTo>
                  <a:pt x="66" y="49"/>
                  <a:pt x="30" y="87"/>
                  <a:pt x="2" y="130"/>
                </a:cubicBezTo>
                <a:cubicBezTo>
                  <a:pt x="0" y="132"/>
                  <a:pt x="4" y="134"/>
                  <a:pt x="5" y="132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46" name="Freeform 1819"/>
          <p:cNvSpPr/>
          <p:nvPr/>
        </p:nvSpPr>
        <p:spPr bwMode="auto">
          <a:xfrm>
            <a:off x="3313113" y="3332163"/>
            <a:ext cx="157162" cy="215900"/>
          </a:xfrm>
          <a:custGeom>
            <a:avLst/>
            <a:gdLst>
              <a:gd name="T0" fmla="*/ 5 w 81"/>
              <a:gd name="T1" fmla="*/ 110 h 112"/>
              <a:gd name="T2" fmla="*/ 45 w 81"/>
              <a:gd name="T3" fmla="*/ 54 h 112"/>
              <a:gd name="T4" fmla="*/ 65 w 81"/>
              <a:gd name="T5" fmla="*/ 28 h 112"/>
              <a:gd name="T6" fmla="*/ 80 w 81"/>
              <a:gd name="T7" fmla="*/ 3 h 112"/>
              <a:gd name="T8" fmla="*/ 76 w 81"/>
              <a:gd name="T9" fmla="*/ 2 h 112"/>
              <a:gd name="T10" fmla="*/ 59 w 81"/>
              <a:gd name="T11" fmla="*/ 28 h 112"/>
              <a:gd name="T12" fmla="*/ 40 w 81"/>
              <a:gd name="T13" fmla="*/ 54 h 112"/>
              <a:gd name="T14" fmla="*/ 1 w 81"/>
              <a:gd name="T15" fmla="*/ 108 h 112"/>
              <a:gd name="T16" fmla="*/ 5 w 81"/>
              <a:gd name="T17" fmla="*/ 11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1" h="112">
                <a:moveTo>
                  <a:pt x="5" y="110"/>
                </a:moveTo>
                <a:cubicBezTo>
                  <a:pt x="18" y="92"/>
                  <a:pt x="31" y="73"/>
                  <a:pt x="45" y="54"/>
                </a:cubicBezTo>
                <a:cubicBezTo>
                  <a:pt x="51" y="45"/>
                  <a:pt x="58" y="36"/>
                  <a:pt x="65" y="28"/>
                </a:cubicBezTo>
                <a:cubicBezTo>
                  <a:pt x="71" y="20"/>
                  <a:pt x="77" y="13"/>
                  <a:pt x="80" y="3"/>
                </a:cubicBezTo>
                <a:cubicBezTo>
                  <a:pt x="81" y="1"/>
                  <a:pt x="77" y="0"/>
                  <a:pt x="76" y="2"/>
                </a:cubicBezTo>
                <a:cubicBezTo>
                  <a:pt x="73" y="12"/>
                  <a:pt x="66" y="20"/>
                  <a:pt x="59" y="28"/>
                </a:cubicBezTo>
                <a:cubicBezTo>
                  <a:pt x="52" y="37"/>
                  <a:pt x="46" y="45"/>
                  <a:pt x="40" y="54"/>
                </a:cubicBezTo>
                <a:cubicBezTo>
                  <a:pt x="27" y="72"/>
                  <a:pt x="14" y="90"/>
                  <a:pt x="1" y="108"/>
                </a:cubicBezTo>
                <a:cubicBezTo>
                  <a:pt x="0" y="110"/>
                  <a:pt x="3" y="112"/>
                  <a:pt x="5" y="110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47" name="Freeform 1820"/>
          <p:cNvSpPr/>
          <p:nvPr/>
        </p:nvSpPr>
        <p:spPr bwMode="auto">
          <a:xfrm>
            <a:off x="3275013" y="3402013"/>
            <a:ext cx="80962" cy="114300"/>
          </a:xfrm>
          <a:custGeom>
            <a:avLst/>
            <a:gdLst>
              <a:gd name="T0" fmla="*/ 4 w 42"/>
              <a:gd name="T1" fmla="*/ 57 h 59"/>
              <a:gd name="T2" fmla="*/ 40 w 42"/>
              <a:gd name="T3" fmla="*/ 4 h 59"/>
              <a:gd name="T4" fmla="*/ 37 w 42"/>
              <a:gd name="T5" fmla="*/ 1 h 59"/>
              <a:gd name="T6" fmla="*/ 1 w 42"/>
              <a:gd name="T7" fmla="*/ 55 h 59"/>
              <a:gd name="T8" fmla="*/ 4 w 42"/>
              <a:gd name="T9" fmla="*/ 57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59">
                <a:moveTo>
                  <a:pt x="4" y="57"/>
                </a:moveTo>
                <a:cubicBezTo>
                  <a:pt x="16" y="39"/>
                  <a:pt x="26" y="20"/>
                  <a:pt x="40" y="4"/>
                </a:cubicBezTo>
                <a:cubicBezTo>
                  <a:pt x="42" y="2"/>
                  <a:pt x="39" y="0"/>
                  <a:pt x="37" y="1"/>
                </a:cubicBezTo>
                <a:cubicBezTo>
                  <a:pt x="23" y="18"/>
                  <a:pt x="12" y="36"/>
                  <a:pt x="1" y="55"/>
                </a:cubicBezTo>
                <a:cubicBezTo>
                  <a:pt x="0" y="57"/>
                  <a:pt x="3" y="59"/>
                  <a:pt x="4" y="57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48" name="Freeform 1821"/>
          <p:cNvSpPr/>
          <p:nvPr/>
        </p:nvSpPr>
        <p:spPr bwMode="auto">
          <a:xfrm>
            <a:off x="4560888" y="2779713"/>
            <a:ext cx="192087" cy="312738"/>
          </a:xfrm>
          <a:custGeom>
            <a:avLst/>
            <a:gdLst>
              <a:gd name="T0" fmla="*/ 94 w 99"/>
              <a:gd name="T1" fmla="*/ 2 h 161"/>
              <a:gd name="T2" fmla="*/ 47 w 99"/>
              <a:gd name="T3" fmla="*/ 88 h 161"/>
              <a:gd name="T4" fmla="*/ 28 w 99"/>
              <a:gd name="T5" fmla="*/ 125 h 161"/>
              <a:gd name="T6" fmla="*/ 2 w 99"/>
              <a:gd name="T7" fmla="*/ 156 h 161"/>
              <a:gd name="T8" fmla="*/ 4 w 99"/>
              <a:gd name="T9" fmla="*/ 159 h 161"/>
              <a:gd name="T10" fmla="*/ 29 w 99"/>
              <a:gd name="T11" fmla="*/ 131 h 161"/>
              <a:gd name="T12" fmla="*/ 50 w 99"/>
              <a:gd name="T13" fmla="*/ 92 h 161"/>
              <a:gd name="T14" fmla="*/ 98 w 99"/>
              <a:gd name="T15" fmla="*/ 4 h 161"/>
              <a:gd name="T16" fmla="*/ 94 w 99"/>
              <a:gd name="T17" fmla="*/ 2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9" h="161">
                <a:moveTo>
                  <a:pt x="94" y="2"/>
                </a:moveTo>
                <a:cubicBezTo>
                  <a:pt x="75" y="29"/>
                  <a:pt x="62" y="59"/>
                  <a:pt x="47" y="88"/>
                </a:cubicBezTo>
                <a:cubicBezTo>
                  <a:pt x="41" y="100"/>
                  <a:pt x="34" y="112"/>
                  <a:pt x="28" y="125"/>
                </a:cubicBezTo>
                <a:cubicBezTo>
                  <a:pt x="21" y="136"/>
                  <a:pt x="14" y="148"/>
                  <a:pt x="2" y="156"/>
                </a:cubicBezTo>
                <a:cubicBezTo>
                  <a:pt x="0" y="157"/>
                  <a:pt x="2" y="161"/>
                  <a:pt x="4" y="159"/>
                </a:cubicBezTo>
                <a:cubicBezTo>
                  <a:pt x="15" y="152"/>
                  <a:pt x="22" y="142"/>
                  <a:pt x="29" y="131"/>
                </a:cubicBezTo>
                <a:cubicBezTo>
                  <a:pt x="36" y="118"/>
                  <a:pt x="43" y="105"/>
                  <a:pt x="50" y="92"/>
                </a:cubicBezTo>
                <a:cubicBezTo>
                  <a:pt x="65" y="63"/>
                  <a:pt x="78" y="32"/>
                  <a:pt x="98" y="4"/>
                </a:cubicBezTo>
                <a:cubicBezTo>
                  <a:pt x="99" y="2"/>
                  <a:pt x="95" y="0"/>
                  <a:pt x="94" y="2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49" name="Freeform 1822"/>
          <p:cNvSpPr/>
          <p:nvPr/>
        </p:nvSpPr>
        <p:spPr bwMode="auto">
          <a:xfrm>
            <a:off x="4514850" y="2760663"/>
            <a:ext cx="187325" cy="298450"/>
          </a:xfrm>
          <a:custGeom>
            <a:avLst/>
            <a:gdLst>
              <a:gd name="T0" fmla="*/ 93 w 97"/>
              <a:gd name="T1" fmla="*/ 2 h 154"/>
              <a:gd name="T2" fmla="*/ 1 w 97"/>
              <a:gd name="T3" fmla="*/ 150 h 154"/>
              <a:gd name="T4" fmla="*/ 5 w 97"/>
              <a:gd name="T5" fmla="*/ 152 h 154"/>
              <a:gd name="T6" fmla="*/ 95 w 97"/>
              <a:gd name="T7" fmla="*/ 5 h 154"/>
              <a:gd name="T8" fmla="*/ 93 w 97"/>
              <a:gd name="T9" fmla="*/ 2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7" h="154">
                <a:moveTo>
                  <a:pt x="93" y="2"/>
                </a:moveTo>
                <a:cubicBezTo>
                  <a:pt x="56" y="48"/>
                  <a:pt x="35" y="103"/>
                  <a:pt x="1" y="150"/>
                </a:cubicBezTo>
                <a:cubicBezTo>
                  <a:pt x="0" y="152"/>
                  <a:pt x="3" y="154"/>
                  <a:pt x="5" y="152"/>
                </a:cubicBezTo>
                <a:cubicBezTo>
                  <a:pt x="39" y="105"/>
                  <a:pt x="59" y="50"/>
                  <a:pt x="95" y="5"/>
                </a:cubicBezTo>
                <a:cubicBezTo>
                  <a:pt x="97" y="3"/>
                  <a:pt x="94" y="0"/>
                  <a:pt x="93" y="2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50" name="Freeform 1823"/>
          <p:cNvSpPr/>
          <p:nvPr/>
        </p:nvSpPr>
        <p:spPr bwMode="auto">
          <a:xfrm>
            <a:off x="4494213" y="2768601"/>
            <a:ext cx="180975" cy="265113"/>
          </a:xfrm>
          <a:custGeom>
            <a:avLst/>
            <a:gdLst>
              <a:gd name="T0" fmla="*/ 91 w 94"/>
              <a:gd name="T1" fmla="*/ 7 h 137"/>
              <a:gd name="T2" fmla="*/ 91 w 94"/>
              <a:gd name="T3" fmla="*/ 5 h 137"/>
              <a:gd name="T4" fmla="*/ 90 w 94"/>
              <a:gd name="T5" fmla="*/ 4 h 137"/>
              <a:gd name="T6" fmla="*/ 86 w 94"/>
              <a:gd name="T7" fmla="*/ 13 h 137"/>
              <a:gd name="T8" fmla="*/ 82 w 94"/>
              <a:gd name="T9" fmla="*/ 21 h 137"/>
              <a:gd name="T10" fmla="*/ 72 w 94"/>
              <a:gd name="T11" fmla="*/ 39 h 137"/>
              <a:gd name="T12" fmla="*/ 50 w 94"/>
              <a:gd name="T13" fmla="*/ 71 h 137"/>
              <a:gd name="T14" fmla="*/ 2 w 94"/>
              <a:gd name="T15" fmla="*/ 133 h 137"/>
              <a:gd name="T16" fmla="*/ 5 w 94"/>
              <a:gd name="T17" fmla="*/ 135 h 137"/>
              <a:gd name="T18" fmla="*/ 60 w 94"/>
              <a:gd name="T19" fmla="*/ 63 h 137"/>
              <a:gd name="T20" fmla="*/ 86 w 94"/>
              <a:gd name="T21" fmla="*/ 23 h 137"/>
              <a:gd name="T22" fmla="*/ 94 w 94"/>
              <a:gd name="T23" fmla="*/ 4 h 137"/>
              <a:gd name="T24" fmla="*/ 92 w 94"/>
              <a:gd name="T25" fmla="*/ 1 h 137"/>
              <a:gd name="T26" fmla="*/ 87 w 94"/>
              <a:gd name="T27" fmla="*/ 5 h 137"/>
              <a:gd name="T28" fmla="*/ 91 w 94"/>
              <a:gd name="T29" fmla="*/ 7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4" h="137">
                <a:moveTo>
                  <a:pt x="91" y="7"/>
                </a:moveTo>
                <a:cubicBezTo>
                  <a:pt x="92" y="6"/>
                  <a:pt x="92" y="6"/>
                  <a:pt x="91" y="5"/>
                </a:cubicBezTo>
                <a:cubicBezTo>
                  <a:pt x="91" y="5"/>
                  <a:pt x="90" y="4"/>
                  <a:pt x="90" y="4"/>
                </a:cubicBezTo>
                <a:cubicBezTo>
                  <a:pt x="90" y="6"/>
                  <a:pt x="87" y="11"/>
                  <a:pt x="86" y="13"/>
                </a:cubicBezTo>
                <a:cubicBezTo>
                  <a:pt x="85" y="16"/>
                  <a:pt x="84" y="19"/>
                  <a:pt x="82" y="21"/>
                </a:cubicBezTo>
                <a:cubicBezTo>
                  <a:pt x="79" y="27"/>
                  <a:pt x="75" y="33"/>
                  <a:pt x="72" y="39"/>
                </a:cubicBezTo>
                <a:cubicBezTo>
                  <a:pt x="65" y="50"/>
                  <a:pt x="57" y="60"/>
                  <a:pt x="50" y="71"/>
                </a:cubicBezTo>
                <a:cubicBezTo>
                  <a:pt x="35" y="93"/>
                  <a:pt x="22" y="116"/>
                  <a:pt x="2" y="133"/>
                </a:cubicBezTo>
                <a:cubicBezTo>
                  <a:pt x="0" y="134"/>
                  <a:pt x="3" y="137"/>
                  <a:pt x="5" y="135"/>
                </a:cubicBezTo>
                <a:cubicBezTo>
                  <a:pt x="28" y="116"/>
                  <a:pt x="43" y="88"/>
                  <a:pt x="60" y="63"/>
                </a:cubicBezTo>
                <a:cubicBezTo>
                  <a:pt x="69" y="50"/>
                  <a:pt x="78" y="37"/>
                  <a:pt x="86" y="23"/>
                </a:cubicBezTo>
                <a:cubicBezTo>
                  <a:pt x="89" y="18"/>
                  <a:pt x="93" y="11"/>
                  <a:pt x="94" y="4"/>
                </a:cubicBezTo>
                <a:cubicBezTo>
                  <a:pt x="94" y="3"/>
                  <a:pt x="93" y="1"/>
                  <a:pt x="92" y="1"/>
                </a:cubicBezTo>
                <a:cubicBezTo>
                  <a:pt x="90" y="0"/>
                  <a:pt x="88" y="4"/>
                  <a:pt x="87" y="5"/>
                </a:cubicBezTo>
                <a:cubicBezTo>
                  <a:pt x="86" y="7"/>
                  <a:pt x="90" y="9"/>
                  <a:pt x="91" y="7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51" name="Freeform 1824"/>
          <p:cNvSpPr/>
          <p:nvPr/>
        </p:nvSpPr>
        <p:spPr bwMode="auto">
          <a:xfrm>
            <a:off x="4437063" y="2779713"/>
            <a:ext cx="182562" cy="276225"/>
          </a:xfrm>
          <a:custGeom>
            <a:avLst/>
            <a:gdLst>
              <a:gd name="T0" fmla="*/ 89 w 94"/>
              <a:gd name="T1" fmla="*/ 3 h 142"/>
              <a:gd name="T2" fmla="*/ 2 w 94"/>
              <a:gd name="T3" fmla="*/ 137 h 142"/>
              <a:gd name="T4" fmla="*/ 5 w 94"/>
              <a:gd name="T5" fmla="*/ 140 h 142"/>
              <a:gd name="T6" fmla="*/ 93 w 94"/>
              <a:gd name="T7" fmla="*/ 5 h 142"/>
              <a:gd name="T8" fmla="*/ 89 w 94"/>
              <a:gd name="T9" fmla="*/ 3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4" h="142">
                <a:moveTo>
                  <a:pt x="89" y="3"/>
                </a:moveTo>
                <a:cubicBezTo>
                  <a:pt x="63" y="49"/>
                  <a:pt x="40" y="99"/>
                  <a:pt x="2" y="137"/>
                </a:cubicBezTo>
                <a:cubicBezTo>
                  <a:pt x="0" y="139"/>
                  <a:pt x="3" y="142"/>
                  <a:pt x="5" y="140"/>
                </a:cubicBezTo>
                <a:cubicBezTo>
                  <a:pt x="43" y="101"/>
                  <a:pt x="66" y="51"/>
                  <a:pt x="93" y="5"/>
                </a:cubicBezTo>
                <a:cubicBezTo>
                  <a:pt x="94" y="2"/>
                  <a:pt x="91" y="0"/>
                  <a:pt x="89" y="3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52" name="Freeform 1825"/>
          <p:cNvSpPr/>
          <p:nvPr/>
        </p:nvSpPr>
        <p:spPr bwMode="auto">
          <a:xfrm>
            <a:off x="4410075" y="2747963"/>
            <a:ext cx="198437" cy="266700"/>
          </a:xfrm>
          <a:custGeom>
            <a:avLst/>
            <a:gdLst>
              <a:gd name="T0" fmla="*/ 97 w 102"/>
              <a:gd name="T1" fmla="*/ 2 h 138"/>
              <a:gd name="T2" fmla="*/ 2 w 102"/>
              <a:gd name="T3" fmla="*/ 133 h 138"/>
              <a:gd name="T4" fmla="*/ 5 w 102"/>
              <a:gd name="T5" fmla="*/ 136 h 138"/>
              <a:gd name="T6" fmla="*/ 100 w 102"/>
              <a:gd name="T7" fmla="*/ 5 h 138"/>
              <a:gd name="T8" fmla="*/ 97 w 102"/>
              <a:gd name="T9" fmla="*/ 2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38">
                <a:moveTo>
                  <a:pt x="97" y="2"/>
                </a:moveTo>
                <a:cubicBezTo>
                  <a:pt x="63" y="44"/>
                  <a:pt x="39" y="94"/>
                  <a:pt x="2" y="133"/>
                </a:cubicBezTo>
                <a:cubicBezTo>
                  <a:pt x="0" y="135"/>
                  <a:pt x="3" y="138"/>
                  <a:pt x="5" y="136"/>
                </a:cubicBezTo>
                <a:cubicBezTo>
                  <a:pt x="42" y="96"/>
                  <a:pt x="66" y="47"/>
                  <a:pt x="100" y="5"/>
                </a:cubicBezTo>
                <a:cubicBezTo>
                  <a:pt x="102" y="3"/>
                  <a:pt x="99" y="0"/>
                  <a:pt x="97" y="2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53" name="Freeform 1826"/>
          <p:cNvSpPr/>
          <p:nvPr/>
        </p:nvSpPr>
        <p:spPr bwMode="auto">
          <a:xfrm>
            <a:off x="4367213" y="2713038"/>
            <a:ext cx="211137" cy="284163"/>
          </a:xfrm>
          <a:custGeom>
            <a:avLst/>
            <a:gdLst>
              <a:gd name="T0" fmla="*/ 104 w 109"/>
              <a:gd name="T1" fmla="*/ 2 h 147"/>
              <a:gd name="T2" fmla="*/ 1 w 109"/>
              <a:gd name="T3" fmla="*/ 142 h 147"/>
              <a:gd name="T4" fmla="*/ 5 w 109"/>
              <a:gd name="T5" fmla="*/ 144 h 147"/>
              <a:gd name="T6" fmla="*/ 107 w 109"/>
              <a:gd name="T7" fmla="*/ 5 h 147"/>
              <a:gd name="T8" fmla="*/ 104 w 109"/>
              <a:gd name="T9" fmla="*/ 2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9" h="147">
                <a:moveTo>
                  <a:pt x="104" y="2"/>
                </a:moveTo>
                <a:cubicBezTo>
                  <a:pt x="69" y="48"/>
                  <a:pt x="31" y="92"/>
                  <a:pt x="1" y="142"/>
                </a:cubicBezTo>
                <a:cubicBezTo>
                  <a:pt x="0" y="145"/>
                  <a:pt x="3" y="147"/>
                  <a:pt x="5" y="144"/>
                </a:cubicBezTo>
                <a:cubicBezTo>
                  <a:pt x="34" y="95"/>
                  <a:pt x="72" y="51"/>
                  <a:pt x="107" y="5"/>
                </a:cubicBezTo>
                <a:cubicBezTo>
                  <a:pt x="109" y="3"/>
                  <a:pt x="106" y="0"/>
                  <a:pt x="104" y="2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54" name="Freeform 1827"/>
          <p:cNvSpPr/>
          <p:nvPr/>
        </p:nvSpPr>
        <p:spPr bwMode="auto">
          <a:xfrm>
            <a:off x="4325938" y="2676526"/>
            <a:ext cx="225425" cy="300038"/>
          </a:xfrm>
          <a:custGeom>
            <a:avLst/>
            <a:gdLst>
              <a:gd name="T0" fmla="*/ 111 w 117"/>
              <a:gd name="T1" fmla="*/ 2 h 155"/>
              <a:gd name="T2" fmla="*/ 1 w 117"/>
              <a:gd name="T3" fmla="*/ 150 h 155"/>
              <a:gd name="T4" fmla="*/ 4 w 117"/>
              <a:gd name="T5" fmla="*/ 153 h 155"/>
              <a:gd name="T6" fmla="*/ 115 w 117"/>
              <a:gd name="T7" fmla="*/ 4 h 155"/>
              <a:gd name="T8" fmla="*/ 111 w 117"/>
              <a:gd name="T9" fmla="*/ 2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7" h="155">
                <a:moveTo>
                  <a:pt x="111" y="2"/>
                </a:moveTo>
                <a:cubicBezTo>
                  <a:pt x="77" y="53"/>
                  <a:pt x="43" y="105"/>
                  <a:pt x="1" y="150"/>
                </a:cubicBezTo>
                <a:cubicBezTo>
                  <a:pt x="0" y="152"/>
                  <a:pt x="3" y="155"/>
                  <a:pt x="4" y="153"/>
                </a:cubicBezTo>
                <a:cubicBezTo>
                  <a:pt x="46" y="107"/>
                  <a:pt x="80" y="55"/>
                  <a:pt x="115" y="4"/>
                </a:cubicBezTo>
                <a:cubicBezTo>
                  <a:pt x="117" y="2"/>
                  <a:pt x="113" y="0"/>
                  <a:pt x="111" y="2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55" name="Freeform 1828"/>
          <p:cNvSpPr/>
          <p:nvPr/>
        </p:nvSpPr>
        <p:spPr bwMode="auto">
          <a:xfrm>
            <a:off x="4268788" y="2665413"/>
            <a:ext cx="228600" cy="290513"/>
          </a:xfrm>
          <a:custGeom>
            <a:avLst/>
            <a:gdLst>
              <a:gd name="T0" fmla="*/ 114 w 118"/>
              <a:gd name="T1" fmla="*/ 2 h 150"/>
              <a:gd name="T2" fmla="*/ 81 w 118"/>
              <a:gd name="T3" fmla="*/ 50 h 150"/>
              <a:gd name="T4" fmla="*/ 31 w 118"/>
              <a:gd name="T5" fmla="*/ 118 h 150"/>
              <a:gd name="T6" fmla="*/ 14 w 118"/>
              <a:gd name="T7" fmla="*/ 138 h 150"/>
              <a:gd name="T8" fmla="*/ 7 w 118"/>
              <a:gd name="T9" fmla="*/ 143 h 150"/>
              <a:gd name="T10" fmla="*/ 5 w 118"/>
              <a:gd name="T11" fmla="*/ 144 h 150"/>
              <a:gd name="T12" fmla="*/ 4 w 118"/>
              <a:gd name="T13" fmla="*/ 144 h 150"/>
              <a:gd name="T14" fmla="*/ 2 w 118"/>
              <a:gd name="T15" fmla="*/ 148 h 150"/>
              <a:gd name="T16" fmla="*/ 16 w 118"/>
              <a:gd name="T17" fmla="*/ 142 h 150"/>
              <a:gd name="T18" fmla="*/ 36 w 118"/>
              <a:gd name="T19" fmla="*/ 119 h 150"/>
              <a:gd name="T20" fmla="*/ 85 w 118"/>
              <a:gd name="T21" fmla="*/ 51 h 150"/>
              <a:gd name="T22" fmla="*/ 117 w 118"/>
              <a:gd name="T23" fmla="*/ 5 h 150"/>
              <a:gd name="T24" fmla="*/ 114 w 118"/>
              <a:gd name="T25" fmla="*/ 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8" h="150">
                <a:moveTo>
                  <a:pt x="114" y="2"/>
                </a:moveTo>
                <a:cubicBezTo>
                  <a:pt x="102" y="17"/>
                  <a:pt x="92" y="34"/>
                  <a:pt x="81" y="50"/>
                </a:cubicBezTo>
                <a:cubicBezTo>
                  <a:pt x="65" y="73"/>
                  <a:pt x="49" y="96"/>
                  <a:pt x="31" y="118"/>
                </a:cubicBezTo>
                <a:cubicBezTo>
                  <a:pt x="26" y="125"/>
                  <a:pt x="20" y="132"/>
                  <a:pt x="14" y="138"/>
                </a:cubicBezTo>
                <a:cubicBezTo>
                  <a:pt x="12" y="140"/>
                  <a:pt x="10" y="142"/>
                  <a:pt x="7" y="143"/>
                </a:cubicBezTo>
                <a:cubicBezTo>
                  <a:pt x="6" y="144"/>
                  <a:pt x="6" y="144"/>
                  <a:pt x="5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2" y="143"/>
                  <a:pt x="0" y="147"/>
                  <a:pt x="2" y="148"/>
                </a:cubicBezTo>
                <a:cubicBezTo>
                  <a:pt x="7" y="150"/>
                  <a:pt x="12" y="145"/>
                  <a:pt x="16" y="142"/>
                </a:cubicBezTo>
                <a:cubicBezTo>
                  <a:pt x="23" y="135"/>
                  <a:pt x="29" y="127"/>
                  <a:pt x="36" y="119"/>
                </a:cubicBezTo>
                <a:cubicBezTo>
                  <a:pt x="53" y="97"/>
                  <a:pt x="69" y="74"/>
                  <a:pt x="85" y="51"/>
                </a:cubicBezTo>
                <a:cubicBezTo>
                  <a:pt x="95" y="36"/>
                  <a:pt x="105" y="19"/>
                  <a:pt x="117" y="5"/>
                </a:cubicBezTo>
                <a:cubicBezTo>
                  <a:pt x="118" y="3"/>
                  <a:pt x="116" y="0"/>
                  <a:pt x="114" y="2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56" name="Freeform 1829"/>
          <p:cNvSpPr/>
          <p:nvPr/>
        </p:nvSpPr>
        <p:spPr bwMode="auto">
          <a:xfrm>
            <a:off x="4224338" y="2671763"/>
            <a:ext cx="201612" cy="242888"/>
          </a:xfrm>
          <a:custGeom>
            <a:avLst/>
            <a:gdLst>
              <a:gd name="T0" fmla="*/ 99 w 104"/>
              <a:gd name="T1" fmla="*/ 2 h 125"/>
              <a:gd name="T2" fmla="*/ 2 w 104"/>
              <a:gd name="T3" fmla="*/ 120 h 125"/>
              <a:gd name="T4" fmla="*/ 4 w 104"/>
              <a:gd name="T5" fmla="*/ 123 h 125"/>
              <a:gd name="T6" fmla="*/ 102 w 104"/>
              <a:gd name="T7" fmla="*/ 5 h 125"/>
              <a:gd name="T8" fmla="*/ 99 w 104"/>
              <a:gd name="T9" fmla="*/ 2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4" h="125">
                <a:moveTo>
                  <a:pt x="99" y="2"/>
                </a:moveTo>
                <a:cubicBezTo>
                  <a:pt x="67" y="41"/>
                  <a:pt x="43" y="88"/>
                  <a:pt x="2" y="120"/>
                </a:cubicBezTo>
                <a:cubicBezTo>
                  <a:pt x="0" y="121"/>
                  <a:pt x="2" y="125"/>
                  <a:pt x="4" y="123"/>
                </a:cubicBezTo>
                <a:cubicBezTo>
                  <a:pt x="45" y="91"/>
                  <a:pt x="70" y="44"/>
                  <a:pt x="102" y="5"/>
                </a:cubicBezTo>
                <a:cubicBezTo>
                  <a:pt x="104" y="3"/>
                  <a:pt x="101" y="0"/>
                  <a:pt x="99" y="2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57" name="Freeform 1830"/>
          <p:cNvSpPr/>
          <p:nvPr/>
        </p:nvSpPr>
        <p:spPr bwMode="auto">
          <a:xfrm>
            <a:off x="4214813" y="2603501"/>
            <a:ext cx="201612" cy="263525"/>
          </a:xfrm>
          <a:custGeom>
            <a:avLst/>
            <a:gdLst>
              <a:gd name="T0" fmla="*/ 99 w 104"/>
              <a:gd name="T1" fmla="*/ 2 h 136"/>
              <a:gd name="T2" fmla="*/ 2 w 104"/>
              <a:gd name="T3" fmla="*/ 131 h 136"/>
              <a:gd name="T4" fmla="*/ 5 w 104"/>
              <a:gd name="T5" fmla="*/ 134 h 136"/>
              <a:gd name="T6" fmla="*/ 102 w 104"/>
              <a:gd name="T7" fmla="*/ 5 h 136"/>
              <a:gd name="T8" fmla="*/ 99 w 104"/>
              <a:gd name="T9" fmla="*/ 2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4" h="136">
                <a:moveTo>
                  <a:pt x="99" y="2"/>
                </a:moveTo>
                <a:cubicBezTo>
                  <a:pt x="63" y="43"/>
                  <a:pt x="37" y="90"/>
                  <a:pt x="2" y="131"/>
                </a:cubicBezTo>
                <a:cubicBezTo>
                  <a:pt x="0" y="133"/>
                  <a:pt x="3" y="136"/>
                  <a:pt x="5" y="134"/>
                </a:cubicBezTo>
                <a:cubicBezTo>
                  <a:pt x="40" y="93"/>
                  <a:pt x="66" y="45"/>
                  <a:pt x="102" y="5"/>
                </a:cubicBezTo>
                <a:cubicBezTo>
                  <a:pt x="104" y="3"/>
                  <a:pt x="101" y="0"/>
                  <a:pt x="99" y="2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58" name="Freeform 1831"/>
          <p:cNvSpPr/>
          <p:nvPr/>
        </p:nvSpPr>
        <p:spPr bwMode="auto">
          <a:xfrm>
            <a:off x="4149725" y="2608263"/>
            <a:ext cx="182562" cy="254000"/>
          </a:xfrm>
          <a:custGeom>
            <a:avLst/>
            <a:gdLst>
              <a:gd name="T0" fmla="*/ 90 w 95"/>
              <a:gd name="T1" fmla="*/ 2 h 131"/>
              <a:gd name="T2" fmla="*/ 2 w 95"/>
              <a:gd name="T3" fmla="*/ 126 h 131"/>
              <a:gd name="T4" fmla="*/ 5 w 95"/>
              <a:gd name="T5" fmla="*/ 129 h 131"/>
              <a:gd name="T6" fmla="*/ 93 w 95"/>
              <a:gd name="T7" fmla="*/ 4 h 131"/>
              <a:gd name="T8" fmla="*/ 90 w 95"/>
              <a:gd name="T9" fmla="*/ 2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5" h="131">
                <a:moveTo>
                  <a:pt x="90" y="2"/>
                </a:moveTo>
                <a:cubicBezTo>
                  <a:pt x="61" y="44"/>
                  <a:pt x="38" y="90"/>
                  <a:pt x="2" y="126"/>
                </a:cubicBezTo>
                <a:cubicBezTo>
                  <a:pt x="0" y="128"/>
                  <a:pt x="3" y="131"/>
                  <a:pt x="5" y="129"/>
                </a:cubicBezTo>
                <a:cubicBezTo>
                  <a:pt x="41" y="93"/>
                  <a:pt x="64" y="46"/>
                  <a:pt x="93" y="4"/>
                </a:cubicBezTo>
                <a:cubicBezTo>
                  <a:pt x="95" y="2"/>
                  <a:pt x="91" y="0"/>
                  <a:pt x="90" y="2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59" name="Freeform 1832"/>
          <p:cNvSpPr/>
          <p:nvPr/>
        </p:nvSpPr>
        <p:spPr bwMode="auto">
          <a:xfrm>
            <a:off x="4098925" y="2628901"/>
            <a:ext cx="177800" cy="230188"/>
          </a:xfrm>
          <a:custGeom>
            <a:avLst/>
            <a:gdLst>
              <a:gd name="T0" fmla="*/ 87 w 92"/>
              <a:gd name="T1" fmla="*/ 2 h 119"/>
              <a:gd name="T2" fmla="*/ 2 w 92"/>
              <a:gd name="T3" fmla="*/ 114 h 119"/>
              <a:gd name="T4" fmla="*/ 4 w 92"/>
              <a:gd name="T5" fmla="*/ 117 h 119"/>
              <a:gd name="T6" fmla="*/ 91 w 92"/>
              <a:gd name="T7" fmla="*/ 4 h 119"/>
              <a:gd name="T8" fmla="*/ 87 w 92"/>
              <a:gd name="T9" fmla="*/ 2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2" h="119">
                <a:moveTo>
                  <a:pt x="87" y="2"/>
                </a:moveTo>
                <a:cubicBezTo>
                  <a:pt x="60" y="40"/>
                  <a:pt x="32" y="78"/>
                  <a:pt x="2" y="114"/>
                </a:cubicBezTo>
                <a:cubicBezTo>
                  <a:pt x="0" y="116"/>
                  <a:pt x="3" y="119"/>
                  <a:pt x="4" y="117"/>
                </a:cubicBezTo>
                <a:cubicBezTo>
                  <a:pt x="35" y="80"/>
                  <a:pt x="64" y="43"/>
                  <a:pt x="91" y="4"/>
                </a:cubicBezTo>
                <a:cubicBezTo>
                  <a:pt x="92" y="2"/>
                  <a:pt x="88" y="0"/>
                  <a:pt x="87" y="2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60" name="Freeform 1833"/>
          <p:cNvSpPr/>
          <p:nvPr/>
        </p:nvSpPr>
        <p:spPr bwMode="auto">
          <a:xfrm>
            <a:off x="4064000" y="2586038"/>
            <a:ext cx="168275" cy="215900"/>
          </a:xfrm>
          <a:custGeom>
            <a:avLst/>
            <a:gdLst>
              <a:gd name="T0" fmla="*/ 82 w 87"/>
              <a:gd name="T1" fmla="*/ 2 h 111"/>
              <a:gd name="T2" fmla="*/ 2 w 87"/>
              <a:gd name="T3" fmla="*/ 107 h 111"/>
              <a:gd name="T4" fmla="*/ 5 w 87"/>
              <a:gd name="T5" fmla="*/ 109 h 111"/>
              <a:gd name="T6" fmla="*/ 85 w 87"/>
              <a:gd name="T7" fmla="*/ 5 h 111"/>
              <a:gd name="T8" fmla="*/ 82 w 87"/>
              <a:gd name="T9" fmla="*/ 2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7" h="111">
                <a:moveTo>
                  <a:pt x="82" y="2"/>
                </a:moveTo>
                <a:cubicBezTo>
                  <a:pt x="56" y="37"/>
                  <a:pt x="28" y="71"/>
                  <a:pt x="2" y="107"/>
                </a:cubicBezTo>
                <a:cubicBezTo>
                  <a:pt x="0" y="110"/>
                  <a:pt x="4" y="111"/>
                  <a:pt x="5" y="109"/>
                </a:cubicBezTo>
                <a:cubicBezTo>
                  <a:pt x="31" y="74"/>
                  <a:pt x="59" y="40"/>
                  <a:pt x="85" y="5"/>
                </a:cubicBezTo>
                <a:cubicBezTo>
                  <a:pt x="87" y="3"/>
                  <a:pt x="84" y="0"/>
                  <a:pt x="82" y="2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61" name="Freeform 1834"/>
          <p:cNvSpPr/>
          <p:nvPr/>
        </p:nvSpPr>
        <p:spPr bwMode="auto">
          <a:xfrm>
            <a:off x="4017963" y="2540001"/>
            <a:ext cx="176212" cy="220663"/>
          </a:xfrm>
          <a:custGeom>
            <a:avLst/>
            <a:gdLst>
              <a:gd name="T0" fmla="*/ 86 w 91"/>
              <a:gd name="T1" fmla="*/ 2 h 114"/>
              <a:gd name="T2" fmla="*/ 2 w 91"/>
              <a:gd name="T3" fmla="*/ 109 h 114"/>
              <a:gd name="T4" fmla="*/ 4 w 91"/>
              <a:gd name="T5" fmla="*/ 112 h 114"/>
              <a:gd name="T6" fmla="*/ 89 w 91"/>
              <a:gd name="T7" fmla="*/ 4 h 114"/>
              <a:gd name="T8" fmla="*/ 86 w 91"/>
              <a:gd name="T9" fmla="*/ 2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1" h="114">
                <a:moveTo>
                  <a:pt x="86" y="2"/>
                </a:moveTo>
                <a:cubicBezTo>
                  <a:pt x="59" y="39"/>
                  <a:pt x="35" y="77"/>
                  <a:pt x="2" y="109"/>
                </a:cubicBezTo>
                <a:cubicBezTo>
                  <a:pt x="0" y="111"/>
                  <a:pt x="3" y="114"/>
                  <a:pt x="4" y="112"/>
                </a:cubicBezTo>
                <a:cubicBezTo>
                  <a:pt x="38" y="80"/>
                  <a:pt x="63" y="41"/>
                  <a:pt x="89" y="4"/>
                </a:cubicBezTo>
                <a:cubicBezTo>
                  <a:pt x="91" y="2"/>
                  <a:pt x="87" y="0"/>
                  <a:pt x="86" y="2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62" name="Freeform 1835"/>
          <p:cNvSpPr/>
          <p:nvPr/>
        </p:nvSpPr>
        <p:spPr bwMode="auto">
          <a:xfrm>
            <a:off x="4002088" y="2497138"/>
            <a:ext cx="160337" cy="198438"/>
          </a:xfrm>
          <a:custGeom>
            <a:avLst/>
            <a:gdLst>
              <a:gd name="T0" fmla="*/ 78 w 83"/>
              <a:gd name="T1" fmla="*/ 2 h 102"/>
              <a:gd name="T2" fmla="*/ 2 w 83"/>
              <a:gd name="T3" fmla="*/ 98 h 102"/>
              <a:gd name="T4" fmla="*/ 5 w 83"/>
              <a:gd name="T5" fmla="*/ 100 h 102"/>
              <a:gd name="T6" fmla="*/ 81 w 83"/>
              <a:gd name="T7" fmla="*/ 5 h 102"/>
              <a:gd name="T8" fmla="*/ 78 w 83"/>
              <a:gd name="T9" fmla="*/ 2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3" h="102">
                <a:moveTo>
                  <a:pt x="78" y="2"/>
                </a:moveTo>
                <a:cubicBezTo>
                  <a:pt x="53" y="34"/>
                  <a:pt x="32" y="69"/>
                  <a:pt x="2" y="98"/>
                </a:cubicBezTo>
                <a:cubicBezTo>
                  <a:pt x="0" y="99"/>
                  <a:pt x="3" y="102"/>
                  <a:pt x="5" y="100"/>
                </a:cubicBezTo>
                <a:cubicBezTo>
                  <a:pt x="35" y="72"/>
                  <a:pt x="56" y="37"/>
                  <a:pt x="81" y="5"/>
                </a:cubicBezTo>
                <a:cubicBezTo>
                  <a:pt x="83" y="3"/>
                  <a:pt x="80" y="0"/>
                  <a:pt x="78" y="2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63" name="Freeform 1836"/>
          <p:cNvSpPr/>
          <p:nvPr/>
        </p:nvSpPr>
        <p:spPr bwMode="auto">
          <a:xfrm>
            <a:off x="4075113" y="2487613"/>
            <a:ext cx="12700" cy="9525"/>
          </a:xfrm>
          <a:custGeom>
            <a:avLst/>
            <a:gdLst>
              <a:gd name="T0" fmla="*/ 2 w 6"/>
              <a:gd name="T1" fmla="*/ 4 h 5"/>
              <a:gd name="T2" fmla="*/ 3 w 6"/>
              <a:gd name="T3" fmla="*/ 1 h 5"/>
              <a:gd name="T4" fmla="*/ 2 w 6"/>
              <a:gd name="T5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5">
                <a:moveTo>
                  <a:pt x="2" y="4"/>
                </a:moveTo>
                <a:cubicBezTo>
                  <a:pt x="5" y="5"/>
                  <a:pt x="6" y="1"/>
                  <a:pt x="3" y="1"/>
                </a:cubicBezTo>
                <a:cubicBezTo>
                  <a:pt x="1" y="0"/>
                  <a:pt x="0" y="4"/>
                  <a:pt x="2" y="4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64" name="Freeform 1837"/>
          <p:cNvSpPr/>
          <p:nvPr/>
        </p:nvSpPr>
        <p:spPr bwMode="auto">
          <a:xfrm>
            <a:off x="6681787" y="2320926"/>
            <a:ext cx="1011237" cy="688975"/>
          </a:xfrm>
          <a:custGeom>
            <a:avLst/>
            <a:gdLst>
              <a:gd name="T0" fmla="*/ 62 w 523"/>
              <a:gd name="T1" fmla="*/ 320 h 356"/>
              <a:gd name="T2" fmla="*/ 296 w 523"/>
              <a:gd name="T3" fmla="*/ 137 h 356"/>
              <a:gd name="T4" fmla="*/ 405 w 523"/>
              <a:gd name="T5" fmla="*/ 67 h 356"/>
              <a:gd name="T6" fmla="*/ 520 w 523"/>
              <a:gd name="T7" fmla="*/ 5 h 356"/>
              <a:gd name="T8" fmla="*/ 518 w 523"/>
              <a:gd name="T9" fmla="*/ 1 h 356"/>
              <a:gd name="T10" fmla="*/ 260 w 523"/>
              <a:gd name="T11" fmla="*/ 162 h 356"/>
              <a:gd name="T12" fmla="*/ 143 w 523"/>
              <a:gd name="T13" fmla="*/ 250 h 356"/>
              <a:gd name="T14" fmla="*/ 25 w 523"/>
              <a:gd name="T15" fmla="*/ 337 h 356"/>
              <a:gd name="T16" fmla="*/ 2 w 523"/>
              <a:gd name="T17" fmla="*/ 351 h 356"/>
              <a:gd name="T18" fmla="*/ 4 w 523"/>
              <a:gd name="T19" fmla="*/ 354 h 356"/>
              <a:gd name="T20" fmla="*/ 56 w 523"/>
              <a:gd name="T21" fmla="*/ 307 h 356"/>
              <a:gd name="T22" fmla="*/ 114 w 523"/>
              <a:gd name="T23" fmla="*/ 260 h 356"/>
              <a:gd name="T24" fmla="*/ 240 w 523"/>
              <a:gd name="T25" fmla="*/ 163 h 356"/>
              <a:gd name="T26" fmla="*/ 474 w 523"/>
              <a:gd name="T27" fmla="*/ 8 h 356"/>
              <a:gd name="T28" fmla="*/ 472 w 523"/>
              <a:gd name="T29" fmla="*/ 4 h 356"/>
              <a:gd name="T30" fmla="*/ 352 w 523"/>
              <a:gd name="T31" fmla="*/ 86 h 356"/>
              <a:gd name="T32" fmla="*/ 227 w 523"/>
              <a:gd name="T33" fmla="*/ 179 h 356"/>
              <a:gd name="T34" fmla="*/ 116 w 523"/>
              <a:gd name="T35" fmla="*/ 274 h 356"/>
              <a:gd name="T36" fmla="*/ 119 w 523"/>
              <a:gd name="T37" fmla="*/ 276 h 356"/>
              <a:gd name="T38" fmla="*/ 239 w 523"/>
              <a:gd name="T39" fmla="*/ 175 h 356"/>
              <a:gd name="T40" fmla="*/ 364 w 523"/>
              <a:gd name="T41" fmla="*/ 82 h 356"/>
              <a:gd name="T42" fmla="*/ 474 w 523"/>
              <a:gd name="T43" fmla="*/ 8 h 356"/>
              <a:gd name="T44" fmla="*/ 472 w 523"/>
              <a:gd name="T45" fmla="*/ 4 h 356"/>
              <a:gd name="T46" fmla="*/ 232 w 523"/>
              <a:gd name="T47" fmla="*/ 164 h 356"/>
              <a:gd name="T48" fmla="*/ 110 w 523"/>
              <a:gd name="T49" fmla="*/ 259 h 356"/>
              <a:gd name="T50" fmla="*/ 52 w 523"/>
              <a:gd name="T51" fmla="*/ 305 h 356"/>
              <a:gd name="T52" fmla="*/ 1 w 523"/>
              <a:gd name="T53" fmla="*/ 352 h 356"/>
              <a:gd name="T54" fmla="*/ 4 w 523"/>
              <a:gd name="T55" fmla="*/ 355 h 356"/>
              <a:gd name="T56" fmla="*/ 239 w 523"/>
              <a:gd name="T57" fmla="*/ 182 h 356"/>
              <a:gd name="T58" fmla="*/ 495 w 523"/>
              <a:gd name="T59" fmla="*/ 18 h 356"/>
              <a:gd name="T60" fmla="*/ 520 w 523"/>
              <a:gd name="T61" fmla="*/ 5 h 356"/>
              <a:gd name="T62" fmla="*/ 519 w 523"/>
              <a:gd name="T63" fmla="*/ 1 h 356"/>
              <a:gd name="T64" fmla="*/ 394 w 523"/>
              <a:gd name="T65" fmla="*/ 69 h 356"/>
              <a:gd name="T66" fmla="*/ 335 w 523"/>
              <a:gd name="T67" fmla="*/ 108 h 356"/>
              <a:gd name="T68" fmla="*/ 273 w 523"/>
              <a:gd name="T69" fmla="*/ 147 h 356"/>
              <a:gd name="T70" fmla="*/ 59 w 523"/>
              <a:gd name="T71" fmla="*/ 318 h 356"/>
              <a:gd name="T72" fmla="*/ 62 w 523"/>
              <a:gd name="T73" fmla="*/ 320 h 3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523" h="356">
                <a:moveTo>
                  <a:pt x="62" y="320"/>
                </a:moveTo>
                <a:cubicBezTo>
                  <a:pt x="132" y="249"/>
                  <a:pt x="213" y="191"/>
                  <a:pt x="296" y="137"/>
                </a:cubicBezTo>
                <a:cubicBezTo>
                  <a:pt x="332" y="113"/>
                  <a:pt x="369" y="90"/>
                  <a:pt x="405" y="67"/>
                </a:cubicBezTo>
                <a:cubicBezTo>
                  <a:pt x="442" y="43"/>
                  <a:pt x="479" y="21"/>
                  <a:pt x="520" y="5"/>
                </a:cubicBezTo>
                <a:cubicBezTo>
                  <a:pt x="519" y="4"/>
                  <a:pt x="519" y="2"/>
                  <a:pt x="518" y="1"/>
                </a:cubicBezTo>
                <a:cubicBezTo>
                  <a:pt x="428" y="47"/>
                  <a:pt x="344" y="104"/>
                  <a:pt x="260" y="162"/>
                </a:cubicBezTo>
                <a:cubicBezTo>
                  <a:pt x="220" y="190"/>
                  <a:pt x="182" y="220"/>
                  <a:pt x="143" y="250"/>
                </a:cubicBezTo>
                <a:cubicBezTo>
                  <a:pt x="105" y="280"/>
                  <a:pt x="66" y="310"/>
                  <a:pt x="25" y="337"/>
                </a:cubicBezTo>
                <a:cubicBezTo>
                  <a:pt x="18" y="342"/>
                  <a:pt x="10" y="347"/>
                  <a:pt x="2" y="351"/>
                </a:cubicBezTo>
                <a:cubicBezTo>
                  <a:pt x="3" y="352"/>
                  <a:pt x="4" y="353"/>
                  <a:pt x="4" y="354"/>
                </a:cubicBezTo>
                <a:cubicBezTo>
                  <a:pt x="19" y="336"/>
                  <a:pt x="38" y="321"/>
                  <a:pt x="56" y="307"/>
                </a:cubicBezTo>
                <a:cubicBezTo>
                  <a:pt x="76" y="292"/>
                  <a:pt x="95" y="276"/>
                  <a:pt x="114" y="260"/>
                </a:cubicBezTo>
                <a:cubicBezTo>
                  <a:pt x="156" y="227"/>
                  <a:pt x="197" y="195"/>
                  <a:pt x="240" y="163"/>
                </a:cubicBezTo>
                <a:cubicBezTo>
                  <a:pt x="314" y="107"/>
                  <a:pt x="389" y="48"/>
                  <a:pt x="474" y="8"/>
                </a:cubicBezTo>
                <a:cubicBezTo>
                  <a:pt x="473" y="7"/>
                  <a:pt x="473" y="5"/>
                  <a:pt x="472" y="4"/>
                </a:cubicBezTo>
                <a:cubicBezTo>
                  <a:pt x="429" y="27"/>
                  <a:pt x="392" y="58"/>
                  <a:pt x="352" y="86"/>
                </a:cubicBezTo>
                <a:cubicBezTo>
                  <a:pt x="310" y="116"/>
                  <a:pt x="268" y="147"/>
                  <a:pt x="227" y="179"/>
                </a:cubicBezTo>
                <a:cubicBezTo>
                  <a:pt x="189" y="209"/>
                  <a:pt x="152" y="241"/>
                  <a:pt x="116" y="274"/>
                </a:cubicBezTo>
                <a:cubicBezTo>
                  <a:pt x="114" y="275"/>
                  <a:pt x="117" y="278"/>
                  <a:pt x="119" y="276"/>
                </a:cubicBezTo>
                <a:cubicBezTo>
                  <a:pt x="158" y="241"/>
                  <a:pt x="198" y="207"/>
                  <a:pt x="239" y="175"/>
                </a:cubicBezTo>
                <a:cubicBezTo>
                  <a:pt x="279" y="143"/>
                  <a:pt x="322" y="113"/>
                  <a:pt x="364" y="82"/>
                </a:cubicBezTo>
                <a:cubicBezTo>
                  <a:pt x="400" y="57"/>
                  <a:pt x="435" y="29"/>
                  <a:pt x="474" y="8"/>
                </a:cubicBezTo>
                <a:cubicBezTo>
                  <a:pt x="476" y="7"/>
                  <a:pt x="474" y="3"/>
                  <a:pt x="472" y="4"/>
                </a:cubicBezTo>
                <a:cubicBezTo>
                  <a:pt x="385" y="45"/>
                  <a:pt x="309" y="106"/>
                  <a:pt x="232" y="164"/>
                </a:cubicBezTo>
                <a:cubicBezTo>
                  <a:pt x="191" y="195"/>
                  <a:pt x="150" y="226"/>
                  <a:pt x="110" y="259"/>
                </a:cubicBezTo>
                <a:cubicBezTo>
                  <a:pt x="91" y="274"/>
                  <a:pt x="72" y="290"/>
                  <a:pt x="52" y="305"/>
                </a:cubicBezTo>
                <a:cubicBezTo>
                  <a:pt x="34" y="319"/>
                  <a:pt x="15" y="333"/>
                  <a:pt x="1" y="352"/>
                </a:cubicBezTo>
                <a:cubicBezTo>
                  <a:pt x="0" y="353"/>
                  <a:pt x="2" y="356"/>
                  <a:pt x="4" y="355"/>
                </a:cubicBezTo>
                <a:cubicBezTo>
                  <a:pt x="88" y="305"/>
                  <a:pt x="160" y="238"/>
                  <a:pt x="239" y="182"/>
                </a:cubicBezTo>
                <a:cubicBezTo>
                  <a:pt x="322" y="123"/>
                  <a:pt x="406" y="66"/>
                  <a:pt x="495" y="18"/>
                </a:cubicBezTo>
                <a:cubicBezTo>
                  <a:pt x="504" y="13"/>
                  <a:pt x="512" y="9"/>
                  <a:pt x="520" y="5"/>
                </a:cubicBezTo>
                <a:cubicBezTo>
                  <a:pt x="523" y="4"/>
                  <a:pt x="521" y="0"/>
                  <a:pt x="519" y="1"/>
                </a:cubicBezTo>
                <a:cubicBezTo>
                  <a:pt x="475" y="18"/>
                  <a:pt x="434" y="43"/>
                  <a:pt x="394" y="69"/>
                </a:cubicBezTo>
                <a:cubicBezTo>
                  <a:pt x="374" y="82"/>
                  <a:pt x="355" y="95"/>
                  <a:pt x="335" y="108"/>
                </a:cubicBezTo>
                <a:cubicBezTo>
                  <a:pt x="314" y="121"/>
                  <a:pt x="293" y="134"/>
                  <a:pt x="273" y="147"/>
                </a:cubicBezTo>
                <a:cubicBezTo>
                  <a:pt x="197" y="197"/>
                  <a:pt x="123" y="252"/>
                  <a:pt x="59" y="318"/>
                </a:cubicBezTo>
                <a:cubicBezTo>
                  <a:pt x="57" y="320"/>
                  <a:pt x="60" y="322"/>
                  <a:pt x="62" y="320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65" name="Freeform 1838"/>
          <p:cNvSpPr/>
          <p:nvPr/>
        </p:nvSpPr>
        <p:spPr bwMode="auto">
          <a:xfrm>
            <a:off x="7702550" y="3406776"/>
            <a:ext cx="1265237" cy="873125"/>
          </a:xfrm>
          <a:custGeom>
            <a:avLst/>
            <a:gdLst>
              <a:gd name="T0" fmla="*/ 30 w 654"/>
              <a:gd name="T1" fmla="*/ 450 h 451"/>
              <a:gd name="T2" fmla="*/ 287 w 654"/>
              <a:gd name="T3" fmla="*/ 304 h 451"/>
              <a:gd name="T4" fmla="*/ 522 w 654"/>
              <a:gd name="T5" fmla="*/ 115 h 451"/>
              <a:gd name="T6" fmla="*/ 568 w 654"/>
              <a:gd name="T7" fmla="*/ 72 h 451"/>
              <a:gd name="T8" fmla="*/ 608 w 654"/>
              <a:gd name="T9" fmla="*/ 25 h 451"/>
              <a:gd name="T10" fmla="*/ 606 w 654"/>
              <a:gd name="T11" fmla="*/ 22 h 451"/>
              <a:gd name="T12" fmla="*/ 563 w 654"/>
              <a:gd name="T13" fmla="*/ 50 h 451"/>
              <a:gd name="T14" fmla="*/ 522 w 654"/>
              <a:gd name="T15" fmla="*/ 89 h 451"/>
              <a:gd name="T16" fmla="*/ 404 w 654"/>
              <a:gd name="T17" fmla="*/ 190 h 451"/>
              <a:gd name="T18" fmla="*/ 280 w 654"/>
              <a:gd name="T19" fmla="*/ 284 h 451"/>
              <a:gd name="T20" fmla="*/ 153 w 654"/>
              <a:gd name="T21" fmla="*/ 370 h 451"/>
              <a:gd name="T22" fmla="*/ 91 w 654"/>
              <a:gd name="T23" fmla="*/ 406 h 451"/>
              <a:gd name="T24" fmla="*/ 27 w 654"/>
              <a:gd name="T25" fmla="*/ 435 h 451"/>
              <a:gd name="T26" fmla="*/ 30 w 654"/>
              <a:gd name="T27" fmla="*/ 437 h 451"/>
              <a:gd name="T28" fmla="*/ 39 w 654"/>
              <a:gd name="T29" fmla="*/ 429 h 451"/>
              <a:gd name="T30" fmla="*/ 59 w 654"/>
              <a:gd name="T31" fmla="*/ 420 h 451"/>
              <a:gd name="T32" fmla="*/ 100 w 654"/>
              <a:gd name="T33" fmla="*/ 407 h 451"/>
              <a:gd name="T34" fmla="*/ 154 w 654"/>
              <a:gd name="T35" fmla="*/ 383 h 451"/>
              <a:gd name="T36" fmla="*/ 219 w 654"/>
              <a:gd name="T37" fmla="*/ 348 h 451"/>
              <a:gd name="T38" fmla="*/ 464 w 654"/>
              <a:gd name="T39" fmla="*/ 171 h 451"/>
              <a:gd name="T40" fmla="*/ 563 w 654"/>
              <a:gd name="T41" fmla="*/ 88 h 451"/>
              <a:gd name="T42" fmla="*/ 653 w 654"/>
              <a:gd name="T43" fmla="*/ 4 h 451"/>
              <a:gd name="T44" fmla="*/ 651 w 654"/>
              <a:gd name="T45" fmla="*/ 1 h 451"/>
              <a:gd name="T46" fmla="*/ 601 w 654"/>
              <a:gd name="T47" fmla="*/ 36 h 451"/>
              <a:gd name="T48" fmla="*/ 552 w 654"/>
              <a:gd name="T49" fmla="*/ 81 h 451"/>
              <a:gd name="T50" fmla="*/ 427 w 654"/>
              <a:gd name="T51" fmla="*/ 179 h 451"/>
              <a:gd name="T52" fmla="*/ 302 w 654"/>
              <a:gd name="T53" fmla="*/ 270 h 451"/>
              <a:gd name="T54" fmla="*/ 171 w 654"/>
              <a:gd name="T55" fmla="*/ 350 h 451"/>
              <a:gd name="T56" fmla="*/ 83 w 654"/>
              <a:gd name="T57" fmla="*/ 401 h 451"/>
              <a:gd name="T58" fmla="*/ 43 w 654"/>
              <a:gd name="T59" fmla="*/ 423 h 451"/>
              <a:gd name="T60" fmla="*/ 3 w 654"/>
              <a:gd name="T61" fmla="*/ 440 h 451"/>
              <a:gd name="T62" fmla="*/ 4 w 654"/>
              <a:gd name="T63" fmla="*/ 444 h 451"/>
              <a:gd name="T64" fmla="*/ 62 w 654"/>
              <a:gd name="T65" fmla="*/ 417 h 451"/>
              <a:gd name="T66" fmla="*/ 128 w 654"/>
              <a:gd name="T67" fmla="*/ 379 h 451"/>
              <a:gd name="T68" fmla="*/ 260 w 654"/>
              <a:gd name="T69" fmla="*/ 301 h 451"/>
              <a:gd name="T70" fmla="*/ 387 w 654"/>
              <a:gd name="T71" fmla="*/ 215 h 451"/>
              <a:gd name="T72" fmla="*/ 511 w 654"/>
              <a:gd name="T73" fmla="*/ 120 h 451"/>
              <a:gd name="T74" fmla="*/ 586 w 654"/>
              <a:gd name="T75" fmla="*/ 57 h 451"/>
              <a:gd name="T76" fmla="*/ 652 w 654"/>
              <a:gd name="T77" fmla="*/ 4 h 451"/>
              <a:gd name="T78" fmla="*/ 650 w 654"/>
              <a:gd name="T79" fmla="*/ 1 h 451"/>
              <a:gd name="T80" fmla="*/ 544 w 654"/>
              <a:gd name="T81" fmla="*/ 98 h 451"/>
              <a:gd name="T82" fmla="*/ 428 w 654"/>
              <a:gd name="T83" fmla="*/ 196 h 451"/>
              <a:gd name="T84" fmla="*/ 178 w 654"/>
              <a:gd name="T85" fmla="*/ 366 h 451"/>
              <a:gd name="T86" fmla="*/ 118 w 654"/>
              <a:gd name="T87" fmla="*/ 395 h 451"/>
              <a:gd name="T88" fmla="*/ 84 w 654"/>
              <a:gd name="T89" fmla="*/ 408 h 451"/>
              <a:gd name="T90" fmla="*/ 46 w 654"/>
              <a:gd name="T91" fmla="*/ 421 h 451"/>
              <a:gd name="T92" fmla="*/ 26 w 654"/>
              <a:gd name="T93" fmla="*/ 436 h 451"/>
              <a:gd name="T94" fmla="*/ 28 w 654"/>
              <a:gd name="T95" fmla="*/ 439 h 451"/>
              <a:gd name="T96" fmla="*/ 91 w 654"/>
              <a:gd name="T97" fmla="*/ 411 h 451"/>
              <a:gd name="T98" fmla="*/ 153 w 654"/>
              <a:gd name="T99" fmla="*/ 375 h 451"/>
              <a:gd name="T100" fmla="*/ 280 w 654"/>
              <a:gd name="T101" fmla="*/ 289 h 451"/>
              <a:gd name="T102" fmla="*/ 402 w 654"/>
              <a:gd name="T103" fmla="*/ 197 h 451"/>
              <a:gd name="T104" fmla="*/ 521 w 654"/>
              <a:gd name="T105" fmla="*/ 96 h 451"/>
              <a:gd name="T106" fmla="*/ 563 w 654"/>
              <a:gd name="T107" fmla="*/ 56 h 451"/>
              <a:gd name="T108" fmla="*/ 607 w 654"/>
              <a:gd name="T109" fmla="*/ 26 h 451"/>
              <a:gd name="T110" fmla="*/ 605 w 654"/>
              <a:gd name="T111" fmla="*/ 23 h 451"/>
              <a:gd name="T112" fmla="*/ 555 w 654"/>
              <a:gd name="T113" fmla="*/ 78 h 451"/>
              <a:gd name="T114" fmla="*/ 502 w 654"/>
              <a:gd name="T115" fmla="*/ 129 h 451"/>
              <a:gd name="T116" fmla="*/ 385 w 654"/>
              <a:gd name="T117" fmla="*/ 229 h 451"/>
              <a:gd name="T118" fmla="*/ 135 w 654"/>
              <a:gd name="T119" fmla="*/ 390 h 451"/>
              <a:gd name="T120" fmla="*/ 28 w 654"/>
              <a:gd name="T121" fmla="*/ 446 h 451"/>
              <a:gd name="T122" fmla="*/ 30 w 654"/>
              <a:gd name="T123" fmla="*/ 450 h 4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54" h="451">
                <a:moveTo>
                  <a:pt x="30" y="450"/>
                </a:moveTo>
                <a:cubicBezTo>
                  <a:pt x="118" y="405"/>
                  <a:pt x="204" y="359"/>
                  <a:pt x="287" y="304"/>
                </a:cubicBezTo>
                <a:cubicBezTo>
                  <a:pt x="371" y="249"/>
                  <a:pt x="449" y="185"/>
                  <a:pt x="522" y="115"/>
                </a:cubicBezTo>
                <a:cubicBezTo>
                  <a:pt x="538" y="101"/>
                  <a:pt x="553" y="86"/>
                  <a:pt x="568" y="72"/>
                </a:cubicBezTo>
                <a:cubicBezTo>
                  <a:pt x="583" y="57"/>
                  <a:pt x="597" y="42"/>
                  <a:pt x="608" y="25"/>
                </a:cubicBezTo>
                <a:cubicBezTo>
                  <a:pt x="609" y="23"/>
                  <a:pt x="608" y="22"/>
                  <a:pt x="606" y="22"/>
                </a:cubicBezTo>
                <a:cubicBezTo>
                  <a:pt x="589" y="26"/>
                  <a:pt x="575" y="39"/>
                  <a:pt x="563" y="50"/>
                </a:cubicBezTo>
                <a:cubicBezTo>
                  <a:pt x="550" y="63"/>
                  <a:pt x="536" y="76"/>
                  <a:pt x="522" y="89"/>
                </a:cubicBezTo>
                <a:cubicBezTo>
                  <a:pt x="483" y="123"/>
                  <a:pt x="444" y="157"/>
                  <a:pt x="404" y="190"/>
                </a:cubicBezTo>
                <a:cubicBezTo>
                  <a:pt x="364" y="223"/>
                  <a:pt x="322" y="253"/>
                  <a:pt x="280" y="284"/>
                </a:cubicBezTo>
                <a:cubicBezTo>
                  <a:pt x="239" y="314"/>
                  <a:pt x="197" y="343"/>
                  <a:pt x="153" y="370"/>
                </a:cubicBezTo>
                <a:cubicBezTo>
                  <a:pt x="133" y="382"/>
                  <a:pt x="112" y="394"/>
                  <a:pt x="91" y="406"/>
                </a:cubicBezTo>
                <a:cubicBezTo>
                  <a:pt x="71" y="418"/>
                  <a:pt x="50" y="428"/>
                  <a:pt x="27" y="435"/>
                </a:cubicBezTo>
                <a:cubicBezTo>
                  <a:pt x="28" y="436"/>
                  <a:pt x="29" y="436"/>
                  <a:pt x="30" y="437"/>
                </a:cubicBezTo>
                <a:cubicBezTo>
                  <a:pt x="31" y="433"/>
                  <a:pt x="36" y="431"/>
                  <a:pt x="39" y="429"/>
                </a:cubicBezTo>
                <a:cubicBezTo>
                  <a:pt x="45" y="425"/>
                  <a:pt x="52" y="423"/>
                  <a:pt x="59" y="420"/>
                </a:cubicBezTo>
                <a:cubicBezTo>
                  <a:pt x="72" y="415"/>
                  <a:pt x="86" y="411"/>
                  <a:pt x="100" y="407"/>
                </a:cubicBezTo>
                <a:cubicBezTo>
                  <a:pt x="118" y="401"/>
                  <a:pt x="136" y="391"/>
                  <a:pt x="154" y="383"/>
                </a:cubicBezTo>
                <a:cubicBezTo>
                  <a:pt x="176" y="372"/>
                  <a:pt x="198" y="360"/>
                  <a:pt x="219" y="348"/>
                </a:cubicBezTo>
                <a:cubicBezTo>
                  <a:pt x="307" y="298"/>
                  <a:pt x="387" y="236"/>
                  <a:pt x="464" y="171"/>
                </a:cubicBezTo>
                <a:cubicBezTo>
                  <a:pt x="497" y="143"/>
                  <a:pt x="529" y="115"/>
                  <a:pt x="563" y="88"/>
                </a:cubicBezTo>
                <a:cubicBezTo>
                  <a:pt x="595" y="62"/>
                  <a:pt x="627" y="36"/>
                  <a:pt x="653" y="4"/>
                </a:cubicBezTo>
                <a:cubicBezTo>
                  <a:pt x="654" y="3"/>
                  <a:pt x="653" y="0"/>
                  <a:pt x="651" y="1"/>
                </a:cubicBezTo>
                <a:cubicBezTo>
                  <a:pt x="632" y="9"/>
                  <a:pt x="616" y="22"/>
                  <a:pt x="601" y="36"/>
                </a:cubicBezTo>
                <a:cubicBezTo>
                  <a:pt x="585" y="51"/>
                  <a:pt x="569" y="67"/>
                  <a:pt x="552" y="81"/>
                </a:cubicBezTo>
                <a:cubicBezTo>
                  <a:pt x="511" y="115"/>
                  <a:pt x="469" y="147"/>
                  <a:pt x="427" y="179"/>
                </a:cubicBezTo>
                <a:cubicBezTo>
                  <a:pt x="386" y="211"/>
                  <a:pt x="345" y="242"/>
                  <a:pt x="302" y="270"/>
                </a:cubicBezTo>
                <a:cubicBezTo>
                  <a:pt x="259" y="298"/>
                  <a:pt x="215" y="324"/>
                  <a:pt x="171" y="350"/>
                </a:cubicBezTo>
                <a:cubicBezTo>
                  <a:pt x="142" y="367"/>
                  <a:pt x="113" y="384"/>
                  <a:pt x="83" y="401"/>
                </a:cubicBezTo>
                <a:cubicBezTo>
                  <a:pt x="70" y="408"/>
                  <a:pt x="57" y="415"/>
                  <a:pt x="43" y="423"/>
                </a:cubicBezTo>
                <a:cubicBezTo>
                  <a:pt x="31" y="430"/>
                  <a:pt x="18" y="437"/>
                  <a:pt x="3" y="440"/>
                </a:cubicBezTo>
                <a:cubicBezTo>
                  <a:pt x="0" y="440"/>
                  <a:pt x="2" y="444"/>
                  <a:pt x="4" y="444"/>
                </a:cubicBezTo>
                <a:cubicBezTo>
                  <a:pt x="25" y="440"/>
                  <a:pt x="44" y="427"/>
                  <a:pt x="62" y="417"/>
                </a:cubicBezTo>
                <a:cubicBezTo>
                  <a:pt x="85" y="405"/>
                  <a:pt x="106" y="392"/>
                  <a:pt x="128" y="379"/>
                </a:cubicBezTo>
                <a:cubicBezTo>
                  <a:pt x="172" y="353"/>
                  <a:pt x="216" y="328"/>
                  <a:pt x="260" y="301"/>
                </a:cubicBezTo>
                <a:cubicBezTo>
                  <a:pt x="303" y="275"/>
                  <a:pt x="346" y="246"/>
                  <a:pt x="387" y="215"/>
                </a:cubicBezTo>
                <a:cubicBezTo>
                  <a:pt x="428" y="184"/>
                  <a:pt x="470" y="152"/>
                  <a:pt x="511" y="120"/>
                </a:cubicBezTo>
                <a:cubicBezTo>
                  <a:pt x="536" y="99"/>
                  <a:pt x="562" y="79"/>
                  <a:pt x="586" y="57"/>
                </a:cubicBezTo>
                <a:cubicBezTo>
                  <a:pt x="606" y="38"/>
                  <a:pt x="626" y="16"/>
                  <a:pt x="652" y="4"/>
                </a:cubicBezTo>
                <a:cubicBezTo>
                  <a:pt x="651" y="3"/>
                  <a:pt x="651" y="2"/>
                  <a:pt x="650" y="1"/>
                </a:cubicBezTo>
                <a:cubicBezTo>
                  <a:pt x="619" y="38"/>
                  <a:pt x="581" y="68"/>
                  <a:pt x="544" y="98"/>
                </a:cubicBezTo>
                <a:cubicBezTo>
                  <a:pt x="505" y="130"/>
                  <a:pt x="467" y="164"/>
                  <a:pt x="428" y="196"/>
                </a:cubicBezTo>
                <a:cubicBezTo>
                  <a:pt x="350" y="260"/>
                  <a:pt x="268" y="319"/>
                  <a:pt x="178" y="366"/>
                </a:cubicBezTo>
                <a:cubicBezTo>
                  <a:pt x="159" y="376"/>
                  <a:pt x="139" y="386"/>
                  <a:pt x="118" y="395"/>
                </a:cubicBezTo>
                <a:cubicBezTo>
                  <a:pt x="107" y="400"/>
                  <a:pt x="96" y="404"/>
                  <a:pt x="84" y="408"/>
                </a:cubicBezTo>
                <a:cubicBezTo>
                  <a:pt x="71" y="412"/>
                  <a:pt x="58" y="416"/>
                  <a:pt x="46" y="421"/>
                </a:cubicBezTo>
                <a:cubicBezTo>
                  <a:pt x="40" y="424"/>
                  <a:pt x="28" y="428"/>
                  <a:pt x="26" y="436"/>
                </a:cubicBezTo>
                <a:cubicBezTo>
                  <a:pt x="25" y="438"/>
                  <a:pt x="27" y="439"/>
                  <a:pt x="28" y="439"/>
                </a:cubicBezTo>
                <a:cubicBezTo>
                  <a:pt x="50" y="432"/>
                  <a:pt x="71" y="422"/>
                  <a:pt x="91" y="411"/>
                </a:cubicBezTo>
                <a:cubicBezTo>
                  <a:pt x="112" y="399"/>
                  <a:pt x="132" y="387"/>
                  <a:pt x="153" y="375"/>
                </a:cubicBezTo>
                <a:cubicBezTo>
                  <a:pt x="196" y="348"/>
                  <a:pt x="238" y="319"/>
                  <a:pt x="280" y="289"/>
                </a:cubicBezTo>
                <a:cubicBezTo>
                  <a:pt x="321" y="259"/>
                  <a:pt x="362" y="229"/>
                  <a:pt x="402" y="197"/>
                </a:cubicBezTo>
                <a:cubicBezTo>
                  <a:pt x="443" y="164"/>
                  <a:pt x="481" y="130"/>
                  <a:pt x="521" y="96"/>
                </a:cubicBezTo>
                <a:cubicBezTo>
                  <a:pt x="535" y="83"/>
                  <a:pt x="549" y="69"/>
                  <a:pt x="563" y="56"/>
                </a:cubicBezTo>
                <a:cubicBezTo>
                  <a:pt x="575" y="44"/>
                  <a:pt x="590" y="30"/>
                  <a:pt x="607" y="26"/>
                </a:cubicBezTo>
                <a:cubicBezTo>
                  <a:pt x="607" y="25"/>
                  <a:pt x="606" y="24"/>
                  <a:pt x="605" y="23"/>
                </a:cubicBezTo>
                <a:cubicBezTo>
                  <a:pt x="591" y="44"/>
                  <a:pt x="573" y="61"/>
                  <a:pt x="555" y="78"/>
                </a:cubicBezTo>
                <a:cubicBezTo>
                  <a:pt x="538" y="95"/>
                  <a:pt x="520" y="113"/>
                  <a:pt x="502" y="129"/>
                </a:cubicBezTo>
                <a:cubicBezTo>
                  <a:pt x="464" y="164"/>
                  <a:pt x="425" y="198"/>
                  <a:pt x="385" y="229"/>
                </a:cubicBezTo>
                <a:cubicBezTo>
                  <a:pt x="307" y="290"/>
                  <a:pt x="222" y="342"/>
                  <a:pt x="135" y="390"/>
                </a:cubicBezTo>
                <a:cubicBezTo>
                  <a:pt x="100" y="409"/>
                  <a:pt x="64" y="428"/>
                  <a:pt x="28" y="446"/>
                </a:cubicBezTo>
                <a:cubicBezTo>
                  <a:pt x="25" y="447"/>
                  <a:pt x="27" y="451"/>
                  <a:pt x="30" y="450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66" name="Freeform 1839"/>
          <p:cNvSpPr/>
          <p:nvPr/>
        </p:nvSpPr>
        <p:spPr bwMode="auto">
          <a:xfrm>
            <a:off x="7391400" y="3084513"/>
            <a:ext cx="469900" cy="1157288"/>
          </a:xfrm>
          <a:custGeom>
            <a:avLst/>
            <a:gdLst>
              <a:gd name="T0" fmla="*/ 240 w 243"/>
              <a:gd name="T1" fmla="*/ 595 h 598"/>
              <a:gd name="T2" fmla="*/ 231 w 243"/>
              <a:gd name="T3" fmla="*/ 530 h 598"/>
              <a:gd name="T4" fmla="*/ 218 w 243"/>
              <a:gd name="T5" fmla="*/ 459 h 598"/>
              <a:gd name="T6" fmla="*/ 179 w 243"/>
              <a:gd name="T7" fmla="*/ 312 h 598"/>
              <a:gd name="T8" fmla="*/ 118 w 243"/>
              <a:gd name="T9" fmla="*/ 180 h 598"/>
              <a:gd name="T10" fmla="*/ 82 w 243"/>
              <a:gd name="T11" fmla="*/ 119 h 598"/>
              <a:gd name="T12" fmla="*/ 42 w 243"/>
              <a:gd name="T13" fmla="*/ 65 h 598"/>
              <a:gd name="T14" fmla="*/ 5 w 243"/>
              <a:gd name="T15" fmla="*/ 2 h 598"/>
              <a:gd name="T16" fmla="*/ 1 w 243"/>
              <a:gd name="T17" fmla="*/ 4 h 598"/>
              <a:gd name="T18" fmla="*/ 74 w 243"/>
              <a:gd name="T19" fmla="*/ 116 h 598"/>
              <a:gd name="T20" fmla="*/ 111 w 243"/>
              <a:gd name="T21" fmla="*/ 175 h 598"/>
              <a:gd name="T22" fmla="*/ 144 w 243"/>
              <a:gd name="T23" fmla="*/ 241 h 598"/>
              <a:gd name="T24" fmla="*/ 195 w 243"/>
              <a:gd name="T25" fmla="*/ 380 h 598"/>
              <a:gd name="T26" fmla="*/ 213 w 243"/>
              <a:gd name="T27" fmla="*/ 455 h 598"/>
              <a:gd name="T28" fmla="*/ 220 w 243"/>
              <a:gd name="T29" fmla="*/ 493 h 598"/>
              <a:gd name="T30" fmla="*/ 226 w 243"/>
              <a:gd name="T31" fmla="*/ 528 h 598"/>
              <a:gd name="T32" fmla="*/ 236 w 243"/>
              <a:gd name="T33" fmla="*/ 595 h 598"/>
              <a:gd name="T34" fmla="*/ 240 w 243"/>
              <a:gd name="T35" fmla="*/ 595 h 5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43" h="598">
                <a:moveTo>
                  <a:pt x="240" y="595"/>
                </a:moveTo>
                <a:cubicBezTo>
                  <a:pt x="243" y="573"/>
                  <a:pt x="236" y="551"/>
                  <a:pt x="231" y="530"/>
                </a:cubicBezTo>
                <a:cubicBezTo>
                  <a:pt x="225" y="507"/>
                  <a:pt x="222" y="483"/>
                  <a:pt x="218" y="459"/>
                </a:cubicBezTo>
                <a:cubicBezTo>
                  <a:pt x="208" y="409"/>
                  <a:pt x="196" y="360"/>
                  <a:pt x="179" y="312"/>
                </a:cubicBezTo>
                <a:cubicBezTo>
                  <a:pt x="162" y="266"/>
                  <a:pt x="141" y="222"/>
                  <a:pt x="118" y="180"/>
                </a:cubicBezTo>
                <a:cubicBezTo>
                  <a:pt x="107" y="159"/>
                  <a:pt x="95" y="139"/>
                  <a:pt x="82" y="119"/>
                </a:cubicBezTo>
                <a:cubicBezTo>
                  <a:pt x="69" y="101"/>
                  <a:pt x="55" y="83"/>
                  <a:pt x="42" y="65"/>
                </a:cubicBezTo>
                <a:cubicBezTo>
                  <a:pt x="28" y="45"/>
                  <a:pt x="15" y="25"/>
                  <a:pt x="5" y="2"/>
                </a:cubicBezTo>
                <a:cubicBezTo>
                  <a:pt x="4" y="0"/>
                  <a:pt x="0" y="1"/>
                  <a:pt x="1" y="4"/>
                </a:cubicBezTo>
                <a:cubicBezTo>
                  <a:pt x="19" y="45"/>
                  <a:pt x="48" y="80"/>
                  <a:pt x="74" y="116"/>
                </a:cubicBezTo>
                <a:cubicBezTo>
                  <a:pt x="88" y="135"/>
                  <a:pt x="100" y="155"/>
                  <a:pt x="111" y="175"/>
                </a:cubicBezTo>
                <a:cubicBezTo>
                  <a:pt x="123" y="197"/>
                  <a:pt x="134" y="218"/>
                  <a:pt x="144" y="241"/>
                </a:cubicBezTo>
                <a:cubicBezTo>
                  <a:pt x="166" y="286"/>
                  <a:pt x="182" y="332"/>
                  <a:pt x="195" y="380"/>
                </a:cubicBezTo>
                <a:cubicBezTo>
                  <a:pt x="202" y="405"/>
                  <a:pt x="208" y="430"/>
                  <a:pt x="213" y="455"/>
                </a:cubicBezTo>
                <a:cubicBezTo>
                  <a:pt x="215" y="468"/>
                  <a:pt x="218" y="481"/>
                  <a:pt x="220" y="493"/>
                </a:cubicBezTo>
                <a:cubicBezTo>
                  <a:pt x="222" y="505"/>
                  <a:pt x="223" y="516"/>
                  <a:pt x="226" y="528"/>
                </a:cubicBezTo>
                <a:cubicBezTo>
                  <a:pt x="231" y="550"/>
                  <a:pt x="239" y="572"/>
                  <a:pt x="236" y="595"/>
                </a:cubicBezTo>
                <a:cubicBezTo>
                  <a:pt x="236" y="598"/>
                  <a:pt x="240" y="598"/>
                  <a:pt x="240" y="595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67" name="Freeform 1840"/>
          <p:cNvSpPr/>
          <p:nvPr/>
        </p:nvSpPr>
        <p:spPr bwMode="auto">
          <a:xfrm>
            <a:off x="7458075" y="3133726"/>
            <a:ext cx="412750" cy="1031875"/>
          </a:xfrm>
          <a:custGeom>
            <a:avLst/>
            <a:gdLst>
              <a:gd name="T0" fmla="*/ 214 w 214"/>
              <a:gd name="T1" fmla="*/ 531 h 533"/>
              <a:gd name="T2" fmla="*/ 155 w 214"/>
              <a:gd name="T3" fmla="*/ 256 h 533"/>
              <a:gd name="T4" fmla="*/ 32 w 214"/>
              <a:gd name="T5" fmla="*/ 28 h 533"/>
              <a:gd name="T6" fmla="*/ 5 w 214"/>
              <a:gd name="T7" fmla="*/ 2 h 533"/>
              <a:gd name="T8" fmla="*/ 2 w 214"/>
              <a:gd name="T9" fmla="*/ 5 h 533"/>
              <a:gd name="T10" fmla="*/ 84 w 214"/>
              <a:gd name="T11" fmla="*/ 105 h 533"/>
              <a:gd name="T12" fmla="*/ 140 w 214"/>
              <a:gd name="T13" fmla="*/ 226 h 533"/>
              <a:gd name="T14" fmla="*/ 183 w 214"/>
              <a:gd name="T15" fmla="*/ 357 h 533"/>
              <a:gd name="T16" fmla="*/ 209 w 214"/>
              <a:gd name="T17" fmla="*/ 496 h 533"/>
              <a:gd name="T18" fmla="*/ 210 w 214"/>
              <a:gd name="T19" fmla="*/ 531 h 533"/>
              <a:gd name="T20" fmla="*/ 214 w 214"/>
              <a:gd name="T21" fmla="*/ 531 h 5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14" h="533">
                <a:moveTo>
                  <a:pt x="214" y="531"/>
                </a:moveTo>
                <a:cubicBezTo>
                  <a:pt x="213" y="436"/>
                  <a:pt x="186" y="345"/>
                  <a:pt x="155" y="256"/>
                </a:cubicBezTo>
                <a:cubicBezTo>
                  <a:pt x="128" y="174"/>
                  <a:pt x="91" y="92"/>
                  <a:pt x="32" y="28"/>
                </a:cubicBezTo>
                <a:cubicBezTo>
                  <a:pt x="23" y="18"/>
                  <a:pt x="14" y="10"/>
                  <a:pt x="5" y="2"/>
                </a:cubicBezTo>
                <a:cubicBezTo>
                  <a:pt x="2" y="0"/>
                  <a:pt x="0" y="3"/>
                  <a:pt x="2" y="5"/>
                </a:cubicBezTo>
                <a:cubicBezTo>
                  <a:pt x="35" y="33"/>
                  <a:pt x="62" y="68"/>
                  <a:pt x="84" y="105"/>
                </a:cubicBezTo>
                <a:cubicBezTo>
                  <a:pt x="107" y="144"/>
                  <a:pt x="125" y="184"/>
                  <a:pt x="140" y="226"/>
                </a:cubicBezTo>
                <a:cubicBezTo>
                  <a:pt x="157" y="269"/>
                  <a:pt x="171" y="313"/>
                  <a:pt x="183" y="357"/>
                </a:cubicBezTo>
                <a:cubicBezTo>
                  <a:pt x="196" y="403"/>
                  <a:pt x="205" y="449"/>
                  <a:pt x="209" y="496"/>
                </a:cubicBezTo>
                <a:cubicBezTo>
                  <a:pt x="209" y="508"/>
                  <a:pt x="210" y="519"/>
                  <a:pt x="210" y="531"/>
                </a:cubicBezTo>
                <a:cubicBezTo>
                  <a:pt x="210" y="533"/>
                  <a:pt x="214" y="533"/>
                  <a:pt x="214" y="531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68" name="Freeform 1841"/>
          <p:cNvSpPr/>
          <p:nvPr/>
        </p:nvSpPr>
        <p:spPr bwMode="auto">
          <a:xfrm>
            <a:off x="7551737" y="3062288"/>
            <a:ext cx="358775" cy="1057275"/>
          </a:xfrm>
          <a:custGeom>
            <a:avLst/>
            <a:gdLst>
              <a:gd name="T0" fmla="*/ 181 w 185"/>
              <a:gd name="T1" fmla="*/ 544 h 546"/>
              <a:gd name="T2" fmla="*/ 157 w 185"/>
              <a:gd name="T3" fmla="*/ 261 h 546"/>
              <a:gd name="T4" fmla="*/ 102 w 185"/>
              <a:gd name="T5" fmla="*/ 134 h 546"/>
              <a:gd name="T6" fmla="*/ 23 w 185"/>
              <a:gd name="T7" fmla="*/ 21 h 546"/>
              <a:gd name="T8" fmla="*/ 5 w 185"/>
              <a:gd name="T9" fmla="*/ 2 h 546"/>
              <a:gd name="T10" fmla="*/ 2 w 185"/>
              <a:gd name="T11" fmla="*/ 4 h 546"/>
              <a:gd name="T12" fmla="*/ 146 w 185"/>
              <a:gd name="T13" fmla="*/ 242 h 546"/>
              <a:gd name="T14" fmla="*/ 174 w 185"/>
              <a:gd name="T15" fmla="*/ 383 h 546"/>
              <a:gd name="T16" fmla="*/ 177 w 185"/>
              <a:gd name="T17" fmla="*/ 525 h 546"/>
              <a:gd name="T18" fmla="*/ 177 w 185"/>
              <a:gd name="T19" fmla="*/ 544 h 546"/>
              <a:gd name="T20" fmla="*/ 181 w 185"/>
              <a:gd name="T21" fmla="*/ 544 h 5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5" h="546">
                <a:moveTo>
                  <a:pt x="181" y="544"/>
                </a:moveTo>
                <a:cubicBezTo>
                  <a:pt x="178" y="449"/>
                  <a:pt x="185" y="353"/>
                  <a:pt x="157" y="261"/>
                </a:cubicBezTo>
                <a:cubicBezTo>
                  <a:pt x="144" y="217"/>
                  <a:pt x="124" y="174"/>
                  <a:pt x="102" y="134"/>
                </a:cubicBezTo>
                <a:cubicBezTo>
                  <a:pt x="80" y="94"/>
                  <a:pt x="53" y="55"/>
                  <a:pt x="23" y="21"/>
                </a:cubicBezTo>
                <a:cubicBezTo>
                  <a:pt x="17" y="14"/>
                  <a:pt x="11" y="8"/>
                  <a:pt x="5" y="2"/>
                </a:cubicBezTo>
                <a:cubicBezTo>
                  <a:pt x="3" y="0"/>
                  <a:pt x="0" y="3"/>
                  <a:pt x="2" y="4"/>
                </a:cubicBezTo>
                <a:cubicBezTo>
                  <a:pt x="67" y="71"/>
                  <a:pt x="115" y="154"/>
                  <a:pt x="146" y="242"/>
                </a:cubicBezTo>
                <a:cubicBezTo>
                  <a:pt x="163" y="287"/>
                  <a:pt x="171" y="335"/>
                  <a:pt x="174" y="383"/>
                </a:cubicBezTo>
                <a:cubicBezTo>
                  <a:pt x="177" y="430"/>
                  <a:pt x="176" y="477"/>
                  <a:pt x="177" y="525"/>
                </a:cubicBezTo>
                <a:cubicBezTo>
                  <a:pt x="177" y="531"/>
                  <a:pt x="177" y="537"/>
                  <a:pt x="177" y="544"/>
                </a:cubicBezTo>
                <a:cubicBezTo>
                  <a:pt x="178" y="546"/>
                  <a:pt x="181" y="546"/>
                  <a:pt x="181" y="544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69" name="Freeform 1842"/>
          <p:cNvSpPr/>
          <p:nvPr/>
        </p:nvSpPr>
        <p:spPr bwMode="auto">
          <a:xfrm>
            <a:off x="7596187" y="3094038"/>
            <a:ext cx="333375" cy="1039813"/>
          </a:xfrm>
          <a:custGeom>
            <a:avLst/>
            <a:gdLst>
              <a:gd name="T0" fmla="*/ 171 w 172"/>
              <a:gd name="T1" fmla="*/ 534 h 537"/>
              <a:gd name="T2" fmla="*/ 142 w 172"/>
              <a:gd name="T3" fmla="*/ 391 h 537"/>
              <a:gd name="T4" fmla="*/ 100 w 172"/>
              <a:gd name="T5" fmla="*/ 246 h 537"/>
              <a:gd name="T6" fmla="*/ 5 w 172"/>
              <a:gd name="T7" fmla="*/ 3 h 537"/>
              <a:gd name="T8" fmla="*/ 1 w 172"/>
              <a:gd name="T9" fmla="*/ 4 h 537"/>
              <a:gd name="T10" fmla="*/ 52 w 172"/>
              <a:gd name="T11" fmla="*/ 143 h 537"/>
              <a:gd name="T12" fmla="*/ 108 w 172"/>
              <a:gd name="T13" fmla="*/ 283 h 537"/>
              <a:gd name="T14" fmla="*/ 141 w 172"/>
              <a:gd name="T15" fmla="*/ 410 h 537"/>
              <a:gd name="T16" fmla="*/ 167 w 172"/>
              <a:gd name="T17" fmla="*/ 535 h 537"/>
              <a:gd name="T18" fmla="*/ 171 w 172"/>
              <a:gd name="T19" fmla="*/ 534 h 5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72" h="537">
                <a:moveTo>
                  <a:pt x="171" y="534"/>
                </a:moveTo>
                <a:cubicBezTo>
                  <a:pt x="155" y="488"/>
                  <a:pt x="152" y="439"/>
                  <a:pt x="142" y="391"/>
                </a:cubicBezTo>
                <a:cubicBezTo>
                  <a:pt x="132" y="342"/>
                  <a:pt x="117" y="293"/>
                  <a:pt x="100" y="246"/>
                </a:cubicBezTo>
                <a:cubicBezTo>
                  <a:pt x="69" y="164"/>
                  <a:pt x="27" y="87"/>
                  <a:pt x="5" y="3"/>
                </a:cubicBezTo>
                <a:cubicBezTo>
                  <a:pt x="4" y="0"/>
                  <a:pt x="0" y="1"/>
                  <a:pt x="1" y="4"/>
                </a:cubicBezTo>
                <a:cubicBezTo>
                  <a:pt x="14" y="52"/>
                  <a:pt x="33" y="98"/>
                  <a:pt x="52" y="143"/>
                </a:cubicBezTo>
                <a:cubicBezTo>
                  <a:pt x="72" y="189"/>
                  <a:pt x="92" y="235"/>
                  <a:pt x="108" y="283"/>
                </a:cubicBezTo>
                <a:cubicBezTo>
                  <a:pt x="122" y="324"/>
                  <a:pt x="134" y="367"/>
                  <a:pt x="141" y="410"/>
                </a:cubicBezTo>
                <a:cubicBezTo>
                  <a:pt x="149" y="452"/>
                  <a:pt x="153" y="494"/>
                  <a:pt x="167" y="535"/>
                </a:cubicBezTo>
                <a:cubicBezTo>
                  <a:pt x="168" y="537"/>
                  <a:pt x="172" y="536"/>
                  <a:pt x="171" y="534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70" name="Freeform 1843"/>
          <p:cNvSpPr/>
          <p:nvPr/>
        </p:nvSpPr>
        <p:spPr bwMode="auto">
          <a:xfrm>
            <a:off x="7599362" y="3013076"/>
            <a:ext cx="371475" cy="1017588"/>
          </a:xfrm>
          <a:custGeom>
            <a:avLst/>
            <a:gdLst>
              <a:gd name="T0" fmla="*/ 192 w 192"/>
              <a:gd name="T1" fmla="*/ 524 h 526"/>
              <a:gd name="T2" fmla="*/ 141 w 192"/>
              <a:gd name="T3" fmla="*/ 241 h 526"/>
              <a:gd name="T4" fmla="*/ 84 w 192"/>
              <a:gd name="T5" fmla="*/ 110 h 526"/>
              <a:gd name="T6" fmla="*/ 46 w 192"/>
              <a:gd name="T7" fmla="*/ 49 h 526"/>
              <a:gd name="T8" fmla="*/ 5 w 192"/>
              <a:gd name="T9" fmla="*/ 2 h 526"/>
              <a:gd name="T10" fmla="*/ 2 w 192"/>
              <a:gd name="T11" fmla="*/ 5 h 526"/>
              <a:gd name="T12" fmla="*/ 46 w 192"/>
              <a:gd name="T13" fmla="*/ 57 h 526"/>
              <a:gd name="T14" fmla="*/ 85 w 192"/>
              <a:gd name="T15" fmla="*/ 120 h 526"/>
              <a:gd name="T16" fmla="*/ 142 w 192"/>
              <a:gd name="T17" fmla="*/ 256 h 526"/>
              <a:gd name="T18" fmla="*/ 188 w 192"/>
              <a:gd name="T19" fmla="*/ 524 h 526"/>
              <a:gd name="T20" fmla="*/ 192 w 192"/>
              <a:gd name="T21" fmla="*/ 524 h 5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92" h="526">
                <a:moveTo>
                  <a:pt x="192" y="524"/>
                </a:moveTo>
                <a:cubicBezTo>
                  <a:pt x="186" y="428"/>
                  <a:pt x="172" y="332"/>
                  <a:pt x="141" y="241"/>
                </a:cubicBezTo>
                <a:cubicBezTo>
                  <a:pt x="126" y="196"/>
                  <a:pt x="107" y="151"/>
                  <a:pt x="84" y="110"/>
                </a:cubicBezTo>
                <a:cubicBezTo>
                  <a:pt x="73" y="89"/>
                  <a:pt x="60" y="69"/>
                  <a:pt x="46" y="49"/>
                </a:cubicBezTo>
                <a:cubicBezTo>
                  <a:pt x="34" y="32"/>
                  <a:pt x="22" y="13"/>
                  <a:pt x="5" y="2"/>
                </a:cubicBezTo>
                <a:cubicBezTo>
                  <a:pt x="2" y="0"/>
                  <a:pt x="0" y="4"/>
                  <a:pt x="2" y="5"/>
                </a:cubicBezTo>
                <a:cubicBezTo>
                  <a:pt x="22" y="17"/>
                  <a:pt x="34" y="38"/>
                  <a:pt x="46" y="57"/>
                </a:cubicBezTo>
                <a:cubicBezTo>
                  <a:pt x="61" y="77"/>
                  <a:pt x="73" y="98"/>
                  <a:pt x="85" y="120"/>
                </a:cubicBezTo>
                <a:cubicBezTo>
                  <a:pt x="108" y="163"/>
                  <a:pt x="127" y="209"/>
                  <a:pt x="142" y="256"/>
                </a:cubicBezTo>
                <a:cubicBezTo>
                  <a:pt x="169" y="343"/>
                  <a:pt x="183" y="433"/>
                  <a:pt x="188" y="524"/>
                </a:cubicBezTo>
                <a:cubicBezTo>
                  <a:pt x="188" y="526"/>
                  <a:pt x="192" y="526"/>
                  <a:pt x="192" y="524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71" name="Freeform 1844"/>
          <p:cNvSpPr/>
          <p:nvPr/>
        </p:nvSpPr>
        <p:spPr bwMode="auto">
          <a:xfrm>
            <a:off x="7702550" y="3024188"/>
            <a:ext cx="334962" cy="1016000"/>
          </a:xfrm>
          <a:custGeom>
            <a:avLst/>
            <a:gdLst>
              <a:gd name="T0" fmla="*/ 172 w 173"/>
              <a:gd name="T1" fmla="*/ 522 h 525"/>
              <a:gd name="T2" fmla="*/ 162 w 173"/>
              <a:gd name="T3" fmla="*/ 386 h 525"/>
              <a:gd name="T4" fmla="*/ 127 w 173"/>
              <a:gd name="T5" fmla="*/ 255 h 525"/>
              <a:gd name="T6" fmla="*/ 102 w 173"/>
              <a:gd name="T7" fmla="*/ 191 h 525"/>
              <a:gd name="T8" fmla="*/ 69 w 173"/>
              <a:gd name="T9" fmla="*/ 128 h 525"/>
              <a:gd name="T10" fmla="*/ 4 w 173"/>
              <a:gd name="T11" fmla="*/ 3 h 525"/>
              <a:gd name="T12" fmla="*/ 0 w 173"/>
              <a:gd name="T13" fmla="*/ 4 h 525"/>
              <a:gd name="T14" fmla="*/ 64 w 173"/>
              <a:gd name="T15" fmla="*/ 128 h 525"/>
              <a:gd name="T16" fmla="*/ 97 w 173"/>
              <a:gd name="T17" fmla="*/ 190 h 525"/>
              <a:gd name="T18" fmla="*/ 123 w 173"/>
              <a:gd name="T19" fmla="*/ 257 h 525"/>
              <a:gd name="T20" fmla="*/ 158 w 173"/>
              <a:gd name="T21" fmla="*/ 386 h 525"/>
              <a:gd name="T22" fmla="*/ 168 w 173"/>
              <a:gd name="T23" fmla="*/ 523 h 525"/>
              <a:gd name="T24" fmla="*/ 172 w 173"/>
              <a:gd name="T25" fmla="*/ 522 h 5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3" h="525">
                <a:moveTo>
                  <a:pt x="172" y="522"/>
                </a:moveTo>
                <a:cubicBezTo>
                  <a:pt x="173" y="477"/>
                  <a:pt x="170" y="431"/>
                  <a:pt x="162" y="386"/>
                </a:cubicBezTo>
                <a:cubicBezTo>
                  <a:pt x="154" y="342"/>
                  <a:pt x="142" y="298"/>
                  <a:pt x="127" y="255"/>
                </a:cubicBezTo>
                <a:cubicBezTo>
                  <a:pt x="119" y="233"/>
                  <a:pt x="111" y="212"/>
                  <a:pt x="102" y="191"/>
                </a:cubicBezTo>
                <a:cubicBezTo>
                  <a:pt x="92" y="169"/>
                  <a:pt x="81" y="149"/>
                  <a:pt x="69" y="128"/>
                </a:cubicBezTo>
                <a:cubicBezTo>
                  <a:pt x="46" y="87"/>
                  <a:pt x="21" y="47"/>
                  <a:pt x="4" y="3"/>
                </a:cubicBezTo>
                <a:cubicBezTo>
                  <a:pt x="4" y="0"/>
                  <a:pt x="0" y="1"/>
                  <a:pt x="0" y="4"/>
                </a:cubicBezTo>
                <a:cubicBezTo>
                  <a:pt x="17" y="47"/>
                  <a:pt x="41" y="87"/>
                  <a:pt x="64" y="128"/>
                </a:cubicBezTo>
                <a:cubicBezTo>
                  <a:pt x="76" y="148"/>
                  <a:pt x="87" y="169"/>
                  <a:pt x="97" y="190"/>
                </a:cubicBezTo>
                <a:cubicBezTo>
                  <a:pt x="107" y="212"/>
                  <a:pt x="115" y="234"/>
                  <a:pt x="123" y="257"/>
                </a:cubicBezTo>
                <a:cubicBezTo>
                  <a:pt x="138" y="299"/>
                  <a:pt x="150" y="342"/>
                  <a:pt x="158" y="386"/>
                </a:cubicBezTo>
                <a:cubicBezTo>
                  <a:pt x="166" y="431"/>
                  <a:pt x="169" y="477"/>
                  <a:pt x="168" y="523"/>
                </a:cubicBezTo>
                <a:cubicBezTo>
                  <a:pt x="168" y="525"/>
                  <a:pt x="171" y="525"/>
                  <a:pt x="172" y="522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72" name="Freeform 1845"/>
          <p:cNvSpPr/>
          <p:nvPr/>
        </p:nvSpPr>
        <p:spPr bwMode="auto">
          <a:xfrm>
            <a:off x="7732712" y="3035301"/>
            <a:ext cx="358775" cy="981075"/>
          </a:xfrm>
          <a:custGeom>
            <a:avLst/>
            <a:gdLst>
              <a:gd name="T0" fmla="*/ 186 w 186"/>
              <a:gd name="T1" fmla="*/ 504 h 507"/>
              <a:gd name="T2" fmla="*/ 126 w 186"/>
              <a:gd name="T3" fmla="*/ 226 h 507"/>
              <a:gd name="T4" fmla="*/ 5 w 186"/>
              <a:gd name="T5" fmla="*/ 2 h 507"/>
              <a:gd name="T6" fmla="*/ 2 w 186"/>
              <a:gd name="T7" fmla="*/ 4 h 507"/>
              <a:gd name="T8" fmla="*/ 79 w 186"/>
              <a:gd name="T9" fmla="*/ 133 h 507"/>
              <a:gd name="T10" fmla="*/ 137 w 186"/>
              <a:gd name="T11" fmla="*/ 269 h 507"/>
              <a:gd name="T12" fmla="*/ 182 w 186"/>
              <a:gd name="T13" fmla="*/ 504 h 507"/>
              <a:gd name="T14" fmla="*/ 186 w 186"/>
              <a:gd name="T15" fmla="*/ 504 h 5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6" h="507">
                <a:moveTo>
                  <a:pt x="186" y="504"/>
                </a:moveTo>
                <a:cubicBezTo>
                  <a:pt x="179" y="409"/>
                  <a:pt x="160" y="315"/>
                  <a:pt x="126" y="226"/>
                </a:cubicBezTo>
                <a:cubicBezTo>
                  <a:pt x="96" y="146"/>
                  <a:pt x="51" y="73"/>
                  <a:pt x="5" y="2"/>
                </a:cubicBezTo>
                <a:cubicBezTo>
                  <a:pt x="4" y="0"/>
                  <a:pt x="0" y="2"/>
                  <a:pt x="2" y="4"/>
                </a:cubicBezTo>
                <a:cubicBezTo>
                  <a:pt x="29" y="46"/>
                  <a:pt x="56" y="89"/>
                  <a:pt x="79" y="133"/>
                </a:cubicBezTo>
                <a:cubicBezTo>
                  <a:pt x="102" y="176"/>
                  <a:pt x="121" y="222"/>
                  <a:pt x="137" y="269"/>
                </a:cubicBezTo>
                <a:cubicBezTo>
                  <a:pt x="162" y="345"/>
                  <a:pt x="176" y="425"/>
                  <a:pt x="182" y="504"/>
                </a:cubicBezTo>
                <a:cubicBezTo>
                  <a:pt x="182" y="507"/>
                  <a:pt x="186" y="507"/>
                  <a:pt x="186" y="504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73" name="Freeform 1846"/>
          <p:cNvSpPr/>
          <p:nvPr/>
        </p:nvSpPr>
        <p:spPr bwMode="auto">
          <a:xfrm>
            <a:off x="7835900" y="3016251"/>
            <a:ext cx="338137" cy="1031875"/>
          </a:xfrm>
          <a:custGeom>
            <a:avLst/>
            <a:gdLst>
              <a:gd name="T0" fmla="*/ 174 w 174"/>
              <a:gd name="T1" fmla="*/ 530 h 533"/>
              <a:gd name="T2" fmla="*/ 128 w 174"/>
              <a:gd name="T3" fmla="*/ 235 h 533"/>
              <a:gd name="T4" fmla="*/ 80 w 174"/>
              <a:gd name="T5" fmla="*/ 113 h 533"/>
              <a:gd name="T6" fmla="*/ 45 w 174"/>
              <a:gd name="T7" fmla="*/ 57 h 533"/>
              <a:gd name="T8" fmla="*/ 5 w 174"/>
              <a:gd name="T9" fmla="*/ 2 h 533"/>
              <a:gd name="T10" fmla="*/ 1 w 174"/>
              <a:gd name="T11" fmla="*/ 4 h 533"/>
              <a:gd name="T12" fmla="*/ 45 w 174"/>
              <a:gd name="T13" fmla="*/ 64 h 533"/>
              <a:gd name="T14" fmla="*/ 82 w 174"/>
              <a:gd name="T15" fmla="*/ 127 h 533"/>
              <a:gd name="T16" fmla="*/ 132 w 174"/>
              <a:gd name="T17" fmla="*/ 267 h 533"/>
              <a:gd name="T18" fmla="*/ 170 w 174"/>
              <a:gd name="T19" fmla="*/ 530 h 533"/>
              <a:gd name="T20" fmla="*/ 174 w 174"/>
              <a:gd name="T21" fmla="*/ 530 h 5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4" h="533">
                <a:moveTo>
                  <a:pt x="174" y="530"/>
                </a:moveTo>
                <a:cubicBezTo>
                  <a:pt x="168" y="431"/>
                  <a:pt x="156" y="331"/>
                  <a:pt x="128" y="235"/>
                </a:cubicBezTo>
                <a:cubicBezTo>
                  <a:pt x="115" y="193"/>
                  <a:pt x="100" y="152"/>
                  <a:pt x="80" y="113"/>
                </a:cubicBezTo>
                <a:cubicBezTo>
                  <a:pt x="70" y="93"/>
                  <a:pt x="58" y="75"/>
                  <a:pt x="45" y="57"/>
                </a:cubicBezTo>
                <a:cubicBezTo>
                  <a:pt x="31" y="39"/>
                  <a:pt x="17" y="21"/>
                  <a:pt x="5" y="2"/>
                </a:cubicBezTo>
                <a:cubicBezTo>
                  <a:pt x="3" y="0"/>
                  <a:pt x="0" y="2"/>
                  <a:pt x="1" y="4"/>
                </a:cubicBezTo>
                <a:cubicBezTo>
                  <a:pt x="15" y="25"/>
                  <a:pt x="30" y="44"/>
                  <a:pt x="45" y="64"/>
                </a:cubicBezTo>
                <a:cubicBezTo>
                  <a:pt x="59" y="84"/>
                  <a:pt x="71" y="105"/>
                  <a:pt x="82" y="127"/>
                </a:cubicBezTo>
                <a:cubicBezTo>
                  <a:pt x="104" y="172"/>
                  <a:pt x="120" y="219"/>
                  <a:pt x="132" y="267"/>
                </a:cubicBezTo>
                <a:cubicBezTo>
                  <a:pt x="155" y="353"/>
                  <a:pt x="165" y="441"/>
                  <a:pt x="170" y="530"/>
                </a:cubicBezTo>
                <a:cubicBezTo>
                  <a:pt x="170" y="533"/>
                  <a:pt x="174" y="533"/>
                  <a:pt x="174" y="530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74" name="Freeform 1847"/>
          <p:cNvSpPr/>
          <p:nvPr/>
        </p:nvSpPr>
        <p:spPr bwMode="auto">
          <a:xfrm>
            <a:off x="7943850" y="3022601"/>
            <a:ext cx="342900" cy="952500"/>
          </a:xfrm>
          <a:custGeom>
            <a:avLst/>
            <a:gdLst>
              <a:gd name="T0" fmla="*/ 177 w 178"/>
              <a:gd name="T1" fmla="*/ 488 h 492"/>
              <a:gd name="T2" fmla="*/ 143 w 178"/>
              <a:gd name="T3" fmla="*/ 339 h 492"/>
              <a:gd name="T4" fmla="*/ 97 w 178"/>
              <a:gd name="T5" fmla="*/ 194 h 492"/>
              <a:gd name="T6" fmla="*/ 53 w 178"/>
              <a:gd name="T7" fmla="*/ 92 h 492"/>
              <a:gd name="T8" fmla="*/ 27 w 178"/>
              <a:gd name="T9" fmla="*/ 42 h 492"/>
              <a:gd name="T10" fmla="*/ 14 w 178"/>
              <a:gd name="T11" fmla="*/ 17 h 492"/>
              <a:gd name="T12" fmla="*/ 8 w 178"/>
              <a:gd name="T13" fmla="*/ 6 h 492"/>
              <a:gd name="T14" fmla="*/ 5 w 178"/>
              <a:gd name="T15" fmla="*/ 2 h 492"/>
              <a:gd name="T16" fmla="*/ 4 w 178"/>
              <a:gd name="T17" fmla="*/ 2 h 492"/>
              <a:gd name="T18" fmla="*/ 4 w 178"/>
              <a:gd name="T19" fmla="*/ 4 h 492"/>
              <a:gd name="T20" fmla="*/ 4 w 178"/>
              <a:gd name="T21" fmla="*/ 0 h 492"/>
              <a:gd name="T22" fmla="*/ 0 w 178"/>
              <a:gd name="T23" fmla="*/ 3 h 492"/>
              <a:gd name="T24" fmla="*/ 2 w 178"/>
              <a:gd name="T25" fmla="*/ 5 h 492"/>
              <a:gd name="T26" fmla="*/ 8 w 178"/>
              <a:gd name="T27" fmla="*/ 13 h 492"/>
              <a:gd name="T28" fmla="*/ 25 w 178"/>
              <a:gd name="T29" fmla="*/ 47 h 492"/>
              <a:gd name="T30" fmla="*/ 59 w 178"/>
              <a:gd name="T31" fmla="*/ 115 h 492"/>
              <a:gd name="T32" fmla="*/ 115 w 178"/>
              <a:gd name="T33" fmla="*/ 257 h 492"/>
              <a:gd name="T34" fmla="*/ 147 w 178"/>
              <a:gd name="T35" fmla="*/ 372 h 492"/>
              <a:gd name="T36" fmla="*/ 173 w 178"/>
              <a:gd name="T37" fmla="*/ 489 h 492"/>
              <a:gd name="T38" fmla="*/ 177 w 178"/>
              <a:gd name="T39" fmla="*/ 488 h 4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78" h="492">
                <a:moveTo>
                  <a:pt x="177" y="488"/>
                </a:moveTo>
                <a:cubicBezTo>
                  <a:pt x="163" y="439"/>
                  <a:pt x="155" y="388"/>
                  <a:pt x="143" y="339"/>
                </a:cubicBezTo>
                <a:cubicBezTo>
                  <a:pt x="131" y="290"/>
                  <a:pt x="115" y="242"/>
                  <a:pt x="97" y="194"/>
                </a:cubicBezTo>
                <a:cubicBezTo>
                  <a:pt x="84" y="160"/>
                  <a:pt x="69" y="125"/>
                  <a:pt x="53" y="92"/>
                </a:cubicBezTo>
                <a:cubicBezTo>
                  <a:pt x="45" y="75"/>
                  <a:pt x="36" y="59"/>
                  <a:pt x="27" y="42"/>
                </a:cubicBezTo>
                <a:cubicBezTo>
                  <a:pt x="23" y="34"/>
                  <a:pt x="19" y="26"/>
                  <a:pt x="14" y="17"/>
                </a:cubicBezTo>
                <a:cubicBezTo>
                  <a:pt x="12" y="13"/>
                  <a:pt x="11" y="9"/>
                  <a:pt x="8" y="6"/>
                </a:cubicBezTo>
                <a:cubicBezTo>
                  <a:pt x="7" y="4"/>
                  <a:pt x="6" y="3"/>
                  <a:pt x="5" y="2"/>
                </a:cubicBezTo>
                <a:cubicBezTo>
                  <a:pt x="5" y="2"/>
                  <a:pt x="5" y="2"/>
                  <a:pt x="4" y="2"/>
                </a:cubicBezTo>
                <a:cubicBezTo>
                  <a:pt x="3" y="1"/>
                  <a:pt x="2" y="4"/>
                  <a:pt x="4" y="4"/>
                </a:cubicBezTo>
                <a:cubicBezTo>
                  <a:pt x="6" y="4"/>
                  <a:pt x="6" y="0"/>
                  <a:pt x="4" y="0"/>
                </a:cubicBezTo>
                <a:cubicBezTo>
                  <a:pt x="2" y="0"/>
                  <a:pt x="0" y="1"/>
                  <a:pt x="0" y="3"/>
                </a:cubicBezTo>
                <a:cubicBezTo>
                  <a:pt x="1" y="4"/>
                  <a:pt x="2" y="5"/>
                  <a:pt x="2" y="5"/>
                </a:cubicBezTo>
                <a:cubicBezTo>
                  <a:pt x="5" y="7"/>
                  <a:pt x="6" y="10"/>
                  <a:pt x="8" y="13"/>
                </a:cubicBezTo>
                <a:cubicBezTo>
                  <a:pt x="13" y="24"/>
                  <a:pt x="19" y="36"/>
                  <a:pt x="25" y="47"/>
                </a:cubicBezTo>
                <a:cubicBezTo>
                  <a:pt x="38" y="69"/>
                  <a:pt x="49" y="92"/>
                  <a:pt x="59" y="115"/>
                </a:cubicBezTo>
                <a:cubicBezTo>
                  <a:pt x="80" y="161"/>
                  <a:pt x="99" y="209"/>
                  <a:pt x="115" y="257"/>
                </a:cubicBezTo>
                <a:cubicBezTo>
                  <a:pt x="127" y="295"/>
                  <a:pt x="138" y="333"/>
                  <a:pt x="147" y="372"/>
                </a:cubicBezTo>
                <a:cubicBezTo>
                  <a:pt x="155" y="411"/>
                  <a:pt x="162" y="451"/>
                  <a:pt x="173" y="489"/>
                </a:cubicBezTo>
                <a:cubicBezTo>
                  <a:pt x="174" y="492"/>
                  <a:pt x="178" y="491"/>
                  <a:pt x="177" y="488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75" name="Freeform 1848"/>
          <p:cNvSpPr/>
          <p:nvPr/>
        </p:nvSpPr>
        <p:spPr bwMode="auto">
          <a:xfrm>
            <a:off x="8042275" y="3057526"/>
            <a:ext cx="188912" cy="590550"/>
          </a:xfrm>
          <a:custGeom>
            <a:avLst/>
            <a:gdLst>
              <a:gd name="T0" fmla="*/ 98 w 98"/>
              <a:gd name="T1" fmla="*/ 301 h 305"/>
              <a:gd name="T2" fmla="*/ 53 w 98"/>
              <a:gd name="T3" fmla="*/ 149 h 305"/>
              <a:gd name="T4" fmla="*/ 29 w 98"/>
              <a:gd name="T5" fmla="*/ 74 h 305"/>
              <a:gd name="T6" fmla="*/ 4 w 98"/>
              <a:gd name="T7" fmla="*/ 3 h 305"/>
              <a:gd name="T8" fmla="*/ 1 w 98"/>
              <a:gd name="T9" fmla="*/ 4 h 305"/>
              <a:gd name="T10" fmla="*/ 25 w 98"/>
              <a:gd name="T11" fmla="*/ 75 h 305"/>
              <a:gd name="T12" fmla="*/ 49 w 98"/>
              <a:gd name="T13" fmla="*/ 151 h 305"/>
              <a:gd name="T14" fmla="*/ 94 w 98"/>
              <a:gd name="T15" fmla="*/ 303 h 305"/>
              <a:gd name="T16" fmla="*/ 98 w 98"/>
              <a:gd name="T17" fmla="*/ 301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8" h="305">
                <a:moveTo>
                  <a:pt x="98" y="301"/>
                </a:moveTo>
                <a:cubicBezTo>
                  <a:pt x="83" y="251"/>
                  <a:pt x="68" y="200"/>
                  <a:pt x="53" y="149"/>
                </a:cubicBezTo>
                <a:cubicBezTo>
                  <a:pt x="45" y="124"/>
                  <a:pt x="37" y="99"/>
                  <a:pt x="29" y="74"/>
                </a:cubicBezTo>
                <a:cubicBezTo>
                  <a:pt x="21" y="50"/>
                  <a:pt x="11" y="27"/>
                  <a:pt x="4" y="3"/>
                </a:cubicBezTo>
                <a:cubicBezTo>
                  <a:pt x="4" y="0"/>
                  <a:pt x="0" y="1"/>
                  <a:pt x="1" y="4"/>
                </a:cubicBezTo>
                <a:cubicBezTo>
                  <a:pt x="7" y="28"/>
                  <a:pt x="17" y="51"/>
                  <a:pt x="25" y="75"/>
                </a:cubicBezTo>
                <a:cubicBezTo>
                  <a:pt x="33" y="100"/>
                  <a:pt x="41" y="125"/>
                  <a:pt x="49" y="151"/>
                </a:cubicBezTo>
                <a:cubicBezTo>
                  <a:pt x="64" y="201"/>
                  <a:pt x="79" y="252"/>
                  <a:pt x="94" y="303"/>
                </a:cubicBezTo>
                <a:cubicBezTo>
                  <a:pt x="94" y="305"/>
                  <a:pt x="98" y="304"/>
                  <a:pt x="98" y="301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76" name="Freeform 1849"/>
          <p:cNvSpPr/>
          <p:nvPr/>
        </p:nvSpPr>
        <p:spPr bwMode="auto">
          <a:xfrm>
            <a:off x="8024812" y="3040063"/>
            <a:ext cx="354012" cy="865188"/>
          </a:xfrm>
          <a:custGeom>
            <a:avLst/>
            <a:gdLst>
              <a:gd name="T0" fmla="*/ 183 w 183"/>
              <a:gd name="T1" fmla="*/ 444 h 447"/>
              <a:gd name="T2" fmla="*/ 115 w 183"/>
              <a:gd name="T3" fmla="*/ 191 h 447"/>
              <a:gd name="T4" fmla="*/ 5 w 183"/>
              <a:gd name="T5" fmla="*/ 2 h 447"/>
              <a:gd name="T6" fmla="*/ 2 w 183"/>
              <a:gd name="T7" fmla="*/ 4 h 447"/>
              <a:gd name="T8" fmla="*/ 130 w 183"/>
              <a:gd name="T9" fmla="*/ 236 h 447"/>
              <a:gd name="T10" fmla="*/ 179 w 183"/>
              <a:gd name="T11" fmla="*/ 444 h 447"/>
              <a:gd name="T12" fmla="*/ 183 w 183"/>
              <a:gd name="T13" fmla="*/ 444 h 4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3" h="447">
                <a:moveTo>
                  <a:pt x="183" y="444"/>
                </a:moveTo>
                <a:cubicBezTo>
                  <a:pt x="177" y="356"/>
                  <a:pt x="152" y="271"/>
                  <a:pt x="115" y="191"/>
                </a:cubicBezTo>
                <a:cubicBezTo>
                  <a:pt x="84" y="125"/>
                  <a:pt x="46" y="62"/>
                  <a:pt x="5" y="2"/>
                </a:cubicBezTo>
                <a:cubicBezTo>
                  <a:pt x="3" y="0"/>
                  <a:pt x="0" y="2"/>
                  <a:pt x="2" y="4"/>
                </a:cubicBezTo>
                <a:cubicBezTo>
                  <a:pt x="51" y="77"/>
                  <a:pt x="97" y="154"/>
                  <a:pt x="130" y="236"/>
                </a:cubicBezTo>
                <a:cubicBezTo>
                  <a:pt x="157" y="303"/>
                  <a:pt x="174" y="373"/>
                  <a:pt x="179" y="444"/>
                </a:cubicBezTo>
                <a:cubicBezTo>
                  <a:pt x="179" y="447"/>
                  <a:pt x="183" y="447"/>
                  <a:pt x="183" y="444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77" name="Freeform 1850"/>
          <p:cNvSpPr/>
          <p:nvPr/>
        </p:nvSpPr>
        <p:spPr bwMode="auto">
          <a:xfrm>
            <a:off x="8123237" y="3003551"/>
            <a:ext cx="280987" cy="841375"/>
          </a:xfrm>
          <a:custGeom>
            <a:avLst/>
            <a:gdLst>
              <a:gd name="T0" fmla="*/ 145 w 145"/>
              <a:gd name="T1" fmla="*/ 433 h 435"/>
              <a:gd name="T2" fmla="*/ 130 w 145"/>
              <a:gd name="T3" fmla="*/ 290 h 435"/>
              <a:gd name="T4" fmla="*/ 113 w 145"/>
              <a:gd name="T5" fmla="*/ 219 h 435"/>
              <a:gd name="T6" fmla="*/ 90 w 145"/>
              <a:gd name="T7" fmla="*/ 151 h 435"/>
              <a:gd name="T8" fmla="*/ 4 w 145"/>
              <a:gd name="T9" fmla="*/ 2 h 435"/>
              <a:gd name="T10" fmla="*/ 1 w 145"/>
              <a:gd name="T11" fmla="*/ 4 h 435"/>
              <a:gd name="T12" fmla="*/ 73 w 145"/>
              <a:gd name="T13" fmla="*/ 124 h 435"/>
              <a:gd name="T14" fmla="*/ 120 w 145"/>
              <a:gd name="T15" fmla="*/ 261 h 435"/>
              <a:gd name="T16" fmla="*/ 141 w 145"/>
              <a:gd name="T17" fmla="*/ 433 h 435"/>
              <a:gd name="T18" fmla="*/ 145 w 145"/>
              <a:gd name="T19" fmla="*/ 433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5" h="435">
                <a:moveTo>
                  <a:pt x="145" y="433"/>
                </a:moveTo>
                <a:cubicBezTo>
                  <a:pt x="144" y="385"/>
                  <a:pt x="139" y="337"/>
                  <a:pt x="130" y="290"/>
                </a:cubicBezTo>
                <a:cubicBezTo>
                  <a:pt x="126" y="266"/>
                  <a:pt x="120" y="242"/>
                  <a:pt x="113" y="219"/>
                </a:cubicBezTo>
                <a:cubicBezTo>
                  <a:pt x="107" y="196"/>
                  <a:pt x="100" y="173"/>
                  <a:pt x="90" y="151"/>
                </a:cubicBezTo>
                <a:cubicBezTo>
                  <a:pt x="68" y="97"/>
                  <a:pt x="33" y="51"/>
                  <a:pt x="4" y="2"/>
                </a:cubicBezTo>
                <a:cubicBezTo>
                  <a:pt x="3" y="0"/>
                  <a:pt x="0" y="2"/>
                  <a:pt x="1" y="4"/>
                </a:cubicBezTo>
                <a:cubicBezTo>
                  <a:pt x="24" y="44"/>
                  <a:pt x="52" y="82"/>
                  <a:pt x="73" y="124"/>
                </a:cubicBezTo>
                <a:cubicBezTo>
                  <a:pt x="95" y="167"/>
                  <a:pt x="109" y="214"/>
                  <a:pt x="120" y="261"/>
                </a:cubicBezTo>
                <a:cubicBezTo>
                  <a:pt x="133" y="317"/>
                  <a:pt x="140" y="375"/>
                  <a:pt x="141" y="433"/>
                </a:cubicBezTo>
                <a:cubicBezTo>
                  <a:pt x="141" y="435"/>
                  <a:pt x="145" y="435"/>
                  <a:pt x="145" y="433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78" name="Freeform 1851"/>
          <p:cNvSpPr/>
          <p:nvPr/>
        </p:nvSpPr>
        <p:spPr bwMode="auto">
          <a:xfrm>
            <a:off x="8201025" y="2954338"/>
            <a:ext cx="282575" cy="814388"/>
          </a:xfrm>
          <a:custGeom>
            <a:avLst/>
            <a:gdLst>
              <a:gd name="T0" fmla="*/ 146 w 146"/>
              <a:gd name="T1" fmla="*/ 419 h 421"/>
              <a:gd name="T2" fmla="*/ 116 w 146"/>
              <a:gd name="T3" fmla="*/ 280 h 421"/>
              <a:gd name="T4" fmla="*/ 64 w 146"/>
              <a:gd name="T5" fmla="*/ 151 h 421"/>
              <a:gd name="T6" fmla="*/ 28 w 146"/>
              <a:gd name="T7" fmla="*/ 79 h 421"/>
              <a:gd name="T8" fmla="*/ 4 w 146"/>
              <a:gd name="T9" fmla="*/ 2 h 421"/>
              <a:gd name="T10" fmla="*/ 0 w 146"/>
              <a:gd name="T11" fmla="*/ 3 h 421"/>
              <a:gd name="T12" fmla="*/ 45 w 146"/>
              <a:gd name="T13" fmla="*/ 123 h 421"/>
              <a:gd name="T14" fmla="*/ 101 w 146"/>
              <a:gd name="T15" fmla="*/ 249 h 421"/>
              <a:gd name="T16" fmla="*/ 142 w 146"/>
              <a:gd name="T17" fmla="*/ 419 h 421"/>
              <a:gd name="T18" fmla="*/ 146 w 146"/>
              <a:gd name="T19" fmla="*/ 419 h 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6" h="421">
                <a:moveTo>
                  <a:pt x="146" y="419"/>
                </a:moveTo>
                <a:cubicBezTo>
                  <a:pt x="142" y="371"/>
                  <a:pt x="131" y="325"/>
                  <a:pt x="116" y="280"/>
                </a:cubicBezTo>
                <a:cubicBezTo>
                  <a:pt x="102" y="236"/>
                  <a:pt x="85" y="193"/>
                  <a:pt x="64" y="151"/>
                </a:cubicBezTo>
                <a:cubicBezTo>
                  <a:pt x="52" y="127"/>
                  <a:pt x="39" y="103"/>
                  <a:pt x="28" y="79"/>
                </a:cubicBezTo>
                <a:cubicBezTo>
                  <a:pt x="17" y="55"/>
                  <a:pt x="7" y="29"/>
                  <a:pt x="4" y="2"/>
                </a:cubicBezTo>
                <a:cubicBezTo>
                  <a:pt x="4" y="0"/>
                  <a:pt x="0" y="0"/>
                  <a:pt x="0" y="3"/>
                </a:cubicBezTo>
                <a:cubicBezTo>
                  <a:pt x="4" y="46"/>
                  <a:pt x="26" y="85"/>
                  <a:pt x="45" y="123"/>
                </a:cubicBezTo>
                <a:cubicBezTo>
                  <a:pt x="67" y="164"/>
                  <a:pt x="85" y="206"/>
                  <a:pt x="101" y="249"/>
                </a:cubicBezTo>
                <a:cubicBezTo>
                  <a:pt x="121" y="304"/>
                  <a:pt x="137" y="360"/>
                  <a:pt x="142" y="419"/>
                </a:cubicBezTo>
                <a:cubicBezTo>
                  <a:pt x="142" y="421"/>
                  <a:pt x="146" y="421"/>
                  <a:pt x="146" y="419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79" name="Freeform 1852"/>
          <p:cNvSpPr/>
          <p:nvPr/>
        </p:nvSpPr>
        <p:spPr bwMode="auto">
          <a:xfrm>
            <a:off x="8280400" y="3048001"/>
            <a:ext cx="260350" cy="706438"/>
          </a:xfrm>
          <a:custGeom>
            <a:avLst/>
            <a:gdLst>
              <a:gd name="T0" fmla="*/ 135 w 135"/>
              <a:gd name="T1" fmla="*/ 362 h 365"/>
              <a:gd name="T2" fmla="*/ 64 w 135"/>
              <a:gd name="T3" fmla="*/ 104 h 365"/>
              <a:gd name="T4" fmla="*/ 5 w 135"/>
              <a:gd name="T5" fmla="*/ 3 h 365"/>
              <a:gd name="T6" fmla="*/ 2 w 135"/>
              <a:gd name="T7" fmla="*/ 5 h 365"/>
              <a:gd name="T8" fmla="*/ 110 w 135"/>
              <a:gd name="T9" fmla="*/ 251 h 365"/>
              <a:gd name="T10" fmla="*/ 131 w 135"/>
              <a:gd name="T11" fmla="*/ 362 h 365"/>
              <a:gd name="T12" fmla="*/ 135 w 135"/>
              <a:gd name="T13" fmla="*/ 362 h 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5" h="365">
                <a:moveTo>
                  <a:pt x="135" y="362"/>
                </a:moveTo>
                <a:cubicBezTo>
                  <a:pt x="122" y="274"/>
                  <a:pt x="102" y="186"/>
                  <a:pt x="64" y="104"/>
                </a:cubicBezTo>
                <a:cubicBezTo>
                  <a:pt x="48" y="68"/>
                  <a:pt x="29" y="34"/>
                  <a:pt x="5" y="3"/>
                </a:cubicBezTo>
                <a:cubicBezTo>
                  <a:pt x="4" y="0"/>
                  <a:pt x="0" y="3"/>
                  <a:pt x="2" y="5"/>
                </a:cubicBezTo>
                <a:cubicBezTo>
                  <a:pt x="55" y="78"/>
                  <a:pt x="88" y="163"/>
                  <a:pt x="110" y="251"/>
                </a:cubicBezTo>
                <a:cubicBezTo>
                  <a:pt x="118" y="288"/>
                  <a:pt x="126" y="325"/>
                  <a:pt x="131" y="362"/>
                </a:cubicBezTo>
                <a:cubicBezTo>
                  <a:pt x="131" y="365"/>
                  <a:pt x="135" y="365"/>
                  <a:pt x="135" y="362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80" name="Freeform 1853"/>
          <p:cNvSpPr/>
          <p:nvPr/>
        </p:nvSpPr>
        <p:spPr bwMode="auto">
          <a:xfrm>
            <a:off x="8335962" y="3051176"/>
            <a:ext cx="236537" cy="609600"/>
          </a:xfrm>
          <a:custGeom>
            <a:avLst/>
            <a:gdLst>
              <a:gd name="T0" fmla="*/ 122 w 122"/>
              <a:gd name="T1" fmla="*/ 311 h 315"/>
              <a:gd name="T2" fmla="*/ 73 w 122"/>
              <a:gd name="T3" fmla="*/ 167 h 315"/>
              <a:gd name="T4" fmla="*/ 45 w 122"/>
              <a:gd name="T5" fmla="*/ 99 h 315"/>
              <a:gd name="T6" fmla="*/ 15 w 122"/>
              <a:gd name="T7" fmla="*/ 35 h 315"/>
              <a:gd name="T8" fmla="*/ 4 w 122"/>
              <a:gd name="T9" fmla="*/ 3 h 315"/>
              <a:gd name="T10" fmla="*/ 0 w 122"/>
              <a:gd name="T11" fmla="*/ 4 h 315"/>
              <a:gd name="T12" fmla="*/ 26 w 122"/>
              <a:gd name="T13" fmla="*/ 68 h 315"/>
              <a:gd name="T14" fmla="*/ 56 w 122"/>
              <a:gd name="T15" fmla="*/ 134 h 315"/>
              <a:gd name="T16" fmla="*/ 108 w 122"/>
              <a:gd name="T17" fmla="*/ 277 h 315"/>
              <a:gd name="T18" fmla="*/ 118 w 122"/>
              <a:gd name="T19" fmla="*/ 312 h 315"/>
              <a:gd name="T20" fmla="*/ 122 w 122"/>
              <a:gd name="T21" fmla="*/ 311 h 3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2" h="315">
                <a:moveTo>
                  <a:pt x="122" y="311"/>
                </a:moveTo>
                <a:cubicBezTo>
                  <a:pt x="109" y="262"/>
                  <a:pt x="91" y="214"/>
                  <a:pt x="73" y="167"/>
                </a:cubicBezTo>
                <a:cubicBezTo>
                  <a:pt x="64" y="144"/>
                  <a:pt x="55" y="121"/>
                  <a:pt x="45" y="99"/>
                </a:cubicBezTo>
                <a:cubicBezTo>
                  <a:pt x="35" y="78"/>
                  <a:pt x="24" y="57"/>
                  <a:pt x="15" y="35"/>
                </a:cubicBezTo>
                <a:cubicBezTo>
                  <a:pt x="11" y="24"/>
                  <a:pt x="7" y="13"/>
                  <a:pt x="4" y="3"/>
                </a:cubicBezTo>
                <a:cubicBezTo>
                  <a:pt x="3" y="0"/>
                  <a:pt x="0" y="1"/>
                  <a:pt x="0" y="4"/>
                </a:cubicBezTo>
                <a:cubicBezTo>
                  <a:pt x="6" y="26"/>
                  <a:pt x="16" y="47"/>
                  <a:pt x="26" y="68"/>
                </a:cubicBezTo>
                <a:cubicBezTo>
                  <a:pt x="36" y="90"/>
                  <a:pt x="47" y="112"/>
                  <a:pt x="56" y="134"/>
                </a:cubicBezTo>
                <a:cubicBezTo>
                  <a:pt x="74" y="181"/>
                  <a:pt x="93" y="228"/>
                  <a:pt x="108" y="277"/>
                </a:cubicBezTo>
                <a:cubicBezTo>
                  <a:pt x="111" y="288"/>
                  <a:pt x="115" y="300"/>
                  <a:pt x="118" y="312"/>
                </a:cubicBezTo>
                <a:cubicBezTo>
                  <a:pt x="118" y="315"/>
                  <a:pt x="122" y="313"/>
                  <a:pt x="122" y="311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81" name="Freeform 1854"/>
          <p:cNvSpPr/>
          <p:nvPr/>
        </p:nvSpPr>
        <p:spPr bwMode="auto">
          <a:xfrm>
            <a:off x="8389937" y="3082926"/>
            <a:ext cx="187325" cy="509588"/>
          </a:xfrm>
          <a:custGeom>
            <a:avLst/>
            <a:gdLst>
              <a:gd name="T0" fmla="*/ 97 w 97"/>
              <a:gd name="T1" fmla="*/ 261 h 264"/>
              <a:gd name="T2" fmla="*/ 76 w 97"/>
              <a:gd name="T3" fmla="*/ 137 h 264"/>
              <a:gd name="T4" fmla="*/ 22 w 97"/>
              <a:gd name="T5" fmla="*/ 24 h 264"/>
              <a:gd name="T6" fmla="*/ 5 w 97"/>
              <a:gd name="T7" fmla="*/ 2 h 264"/>
              <a:gd name="T8" fmla="*/ 2 w 97"/>
              <a:gd name="T9" fmla="*/ 4 h 264"/>
              <a:gd name="T10" fmla="*/ 64 w 97"/>
              <a:gd name="T11" fmla="*/ 115 h 264"/>
              <a:gd name="T12" fmla="*/ 91 w 97"/>
              <a:gd name="T13" fmla="*/ 239 h 264"/>
              <a:gd name="T14" fmla="*/ 93 w 97"/>
              <a:gd name="T15" fmla="*/ 261 h 264"/>
              <a:gd name="T16" fmla="*/ 97 w 97"/>
              <a:gd name="T17" fmla="*/ 261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7" h="264">
                <a:moveTo>
                  <a:pt x="97" y="261"/>
                </a:moveTo>
                <a:cubicBezTo>
                  <a:pt x="95" y="219"/>
                  <a:pt x="88" y="177"/>
                  <a:pt x="76" y="137"/>
                </a:cubicBezTo>
                <a:cubicBezTo>
                  <a:pt x="64" y="97"/>
                  <a:pt x="45" y="59"/>
                  <a:pt x="22" y="24"/>
                </a:cubicBezTo>
                <a:cubicBezTo>
                  <a:pt x="16" y="17"/>
                  <a:pt x="11" y="9"/>
                  <a:pt x="5" y="2"/>
                </a:cubicBezTo>
                <a:cubicBezTo>
                  <a:pt x="4" y="0"/>
                  <a:pt x="0" y="2"/>
                  <a:pt x="2" y="4"/>
                </a:cubicBezTo>
                <a:cubicBezTo>
                  <a:pt x="28" y="38"/>
                  <a:pt x="49" y="75"/>
                  <a:pt x="64" y="115"/>
                </a:cubicBezTo>
                <a:cubicBezTo>
                  <a:pt x="79" y="155"/>
                  <a:pt x="88" y="197"/>
                  <a:pt x="91" y="239"/>
                </a:cubicBezTo>
                <a:cubicBezTo>
                  <a:pt x="92" y="246"/>
                  <a:pt x="92" y="254"/>
                  <a:pt x="93" y="261"/>
                </a:cubicBezTo>
                <a:cubicBezTo>
                  <a:pt x="93" y="264"/>
                  <a:pt x="97" y="264"/>
                  <a:pt x="97" y="261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82" name="Freeform 1855"/>
          <p:cNvSpPr/>
          <p:nvPr/>
        </p:nvSpPr>
        <p:spPr bwMode="auto">
          <a:xfrm>
            <a:off x="8504237" y="3067051"/>
            <a:ext cx="169862" cy="495300"/>
          </a:xfrm>
          <a:custGeom>
            <a:avLst/>
            <a:gdLst>
              <a:gd name="T0" fmla="*/ 87 w 88"/>
              <a:gd name="T1" fmla="*/ 253 h 256"/>
              <a:gd name="T2" fmla="*/ 56 w 88"/>
              <a:gd name="T3" fmla="*/ 115 h 256"/>
              <a:gd name="T4" fmla="*/ 5 w 88"/>
              <a:gd name="T5" fmla="*/ 2 h 256"/>
              <a:gd name="T6" fmla="*/ 1 w 88"/>
              <a:gd name="T7" fmla="*/ 4 h 256"/>
              <a:gd name="T8" fmla="*/ 52 w 88"/>
              <a:gd name="T9" fmla="*/ 117 h 256"/>
              <a:gd name="T10" fmla="*/ 83 w 88"/>
              <a:gd name="T11" fmla="*/ 254 h 256"/>
              <a:gd name="T12" fmla="*/ 87 w 88"/>
              <a:gd name="T13" fmla="*/ 253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8" h="256">
                <a:moveTo>
                  <a:pt x="87" y="253"/>
                </a:moveTo>
                <a:cubicBezTo>
                  <a:pt x="77" y="207"/>
                  <a:pt x="71" y="159"/>
                  <a:pt x="56" y="115"/>
                </a:cubicBezTo>
                <a:cubicBezTo>
                  <a:pt x="42" y="76"/>
                  <a:pt x="30" y="34"/>
                  <a:pt x="5" y="2"/>
                </a:cubicBezTo>
                <a:cubicBezTo>
                  <a:pt x="3" y="0"/>
                  <a:pt x="0" y="2"/>
                  <a:pt x="1" y="4"/>
                </a:cubicBezTo>
                <a:cubicBezTo>
                  <a:pt x="27" y="37"/>
                  <a:pt x="39" y="78"/>
                  <a:pt x="52" y="117"/>
                </a:cubicBezTo>
                <a:cubicBezTo>
                  <a:pt x="67" y="162"/>
                  <a:pt x="74" y="208"/>
                  <a:pt x="83" y="254"/>
                </a:cubicBezTo>
                <a:cubicBezTo>
                  <a:pt x="84" y="256"/>
                  <a:pt x="88" y="255"/>
                  <a:pt x="87" y="253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83" name="Freeform 1856"/>
          <p:cNvSpPr/>
          <p:nvPr/>
        </p:nvSpPr>
        <p:spPr bwMode="auto">
          <a:xfrm>
            <a:off x="8723312" y="3314701"/>
            <a:ext cx="93662" cy="236538"/>
          </a:xfrm>
          <a:custGeom>
            <a:avLst/>
            <a:gdLst>
              <a:gd name="T0" fmla="*/ 48 w 49"/>
              <a:gd name="T1" fmla="*/ 118 h 122"/>
              <a:gd name="T2" fmla="*/ 5 w 49"/>
              <a:gd name="T3" fmla="*/ 2 h 122"/>
              <a:gd name="T4" fmla="*/ 1 w 49"/>
              <a:gd name="T5" fmla="*/ 3 h 122"/>
              <a:gd name="T6" fmla="*/ 44 w 49"/>
              <a:gd name="T7" fmla="*/ 119 h 122"/>
              <a:gd name="T8" fmla="*/ 48 w 49"/>
              <a:gd name="T9" fmla="*/ 118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9" h="122">
                <a:moveTo>
                  <a:pt x="48" y="118"/>
                </a:moveTo>
                <a:cubicBezTo>
                  <a:pt x="32" y="80"/>
                  <a:pt x="21" y="40"/>
                  <a:pt x="5" y="2"/>
                </a:cubicBezTo>
                <a:cubicBezTo>
                  <a:pt x="4" y="0"/>
                  <a:pt x="0" y="1"/>
                  <a:pt x="1" y="3"/>
                </a:cubicBezTo>
                <a:cubicBezTo>
                  <a:pt x="17" y="41"/>
                  <a:pt x="28" y="81"/>
                  <a:pt x="44" y="119"/>
                </a:cubicBezTo>
                <a:cubicBezTo>
                  <a:pt x="45" y="122"/>
                  <a:pt x="49" y="121"/>
                  <a:pt x="48" y="118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84" name="Freeform 1857"/>
          <p:cNvSpPr/>
          <p:nvPr/>
        </p:nvSpPr>
        <p:spPr bwMode="auto">
          <a:xfrm>
            <a:off x="7267575" y="2673351"/>
            <a:ext cx="14287" cy="9525"/>
          </a:xfrm>
          <a:custGeom>
            <a:avLst/>
            <a:gdLst>
              <a:gd name="T0" fmla="*/ 3 w 7"/>
              <a:gd name="T1" fmla="*/ 5 h 5"/>
              <a:gd name="T2" fmla="*/ 4 w 7"/>
              <a:gd name="T3" fmla="*/ 1 h 5"/>
              <a:gd name="T4" fmla="*/ 3 w 7"/>
              <a:gd name="T5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" h="5">
                <a:moveTo>
                  <a:pt x="3" y="5"/>
                </a:moveTo>
                <a:cubicBezTo>
                  <a:pt x="6" y="5"/>
                  <a:pt x="7" y="1"/>
                  <a:pt x="4" y="1"/>
                </a:cubicBezTo>
                <a:cubicBezTo>
                  <a:pt x="1" y="0"/>
                  <a:pt x="0" y="4"/>
                  <a:pt x="3" y="5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85" name="Freeform 1858"/>
          <p:cNvSpPr/>
          <p:nvPr/>
        </p:nvSpPr>
        <p:spPr bwMode="auto">
          <a:xfrm>
            <a:off x="7029450" y="2479676"/>
            <a:ext cx="547687" cy="384175"/>
          </a:xfrm>
          <a:custGeom>
            <a:avLst/>
            <a:gdLst>
              <a:gd name="T0" fmla="*/ 5 w 283"/>
              <a:gd name="T1" fmla="*/ 197 h 198"/>
              <a:gd name="T2" fmla="*/ 236 w 283"/>
              <a:gd name="T3" fmla="*/ 31 h 198"/>
              <a:gd name="T4" fmla="*/ 280 w 283"/>
              <a:gd name="T5" fmla="*/ 5 h 198"/>
              <a:gd name="T6" fmla="*/ 278 w 283"/>
              <a:gd name="T7" fmla="*/ 2 h 198"/>
              <a:gd name="T8" fmla="*/ 44 w 283"/>
              <a:gd name="T9" fmla="*/ 165 h 198"/>
              <a:gd name="T10" fmla="*/ 2 w 283"/>
              <a:gd name="T11" fmla="*/ 193 h 198"/>
              <a:gd name="T12" fmla="*/ 5 w 283"/>
              <a:gd name="T13" fmla="*/ 197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83" h="198">
                <a:moveTo>
                  <a:pt x="5" y="197"/>
                </a:moveTo>
                <a:cubicBezTo>
                  <a:pt x="84" y="145"/>
                  <a:pt x="155" y="81"/>
                  <a:pt x="236" y="31"/>
                </a:cubicBezTo>
                <a:cubicBezTo>
                  <a:pt x="251" y="21"/>
                  <a:pt x="265" y="13"/>
                  <a:pt x="280" y="5"/>
                </a:cubicBezTo>
                <a:cubicBezTo>
                  <a:pt x="283" y="4"/>
                  <a:pt x="280" y="0"/>
                  <a:pt x="278" y="2"/>
                </a:cubicBezTo>
                <a:cubicBezTo>
                  <a:pt x="194" y="46"/>
                  <a:pt x="122" y="109"/>
                  <a:pt x="44" y="165"/>
                </a:cubicBezTo>
                <a:cubicBezTo>
                  <a:pt x="31" y="175"/>
                  <a:pt x="17" y="184"/>
                  <a:pt x="2" y="193"/>
                </a:cubicBezTo>
                <a:cubicBezTo>
                  <a:pt x="0" y="195"/>
                  <a:pt x="2" y="198"/>
                  <a:pt x="5" y="197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86" name="Freeform 1859"/>
          <p:cNvSpPr/>
          <p:nvPr/>
        </p:nvSpPr>
        <p:spPr bwMode="auto">
          <a:xfrm>
            <a:off x="7131050" y="2547938"/>
            <a:ext cx="428625" cy="320675"/>
          </a:xfrm>
          <a:custGeom>
            <a:avLst/>
            <a:gdLst>
              <a:gd name="T0" fmla="*/ 5 w 222"/>
              <a:gd name="T1" fmla="*/ 164 h 166"/>
              <a:gd name="T2" fmla="*/ 117 w 222"/>
              <a:gd name="T3" fmla="*/ 82 h 166"/>
              <a:gd name="T4" fmla="*/ 167 w 222"/>
              <a:gd name="T5" fmla="*/ 43 h 166"/>
              <a:gd name="T6" fmla="*/ 220 w 222"/>
              <a:gd name="T7" fmla="*/ 5 h 166"/>
              <a:gd name="T8" fmla="*/ 217 w 222"/>
              <a:gd name="T9" fmla="*/ 1 h 166"/>
              <a:gd name="T10" fmla="*/ 167 w 222"/>
              <a:gd name="T11" fmla="*/ 37 h 166"/>
              <a:gd name="T12" fmla="*/ 116 w 222"/>
              <a:gd name="T13" fmla="*/ 77 h 166"/>
              <a:gd name="T14" fmla="*/ 2 w 222"/>
              <a:gd name="T15" fmla="*/ 161 h 166"/>
              <a:gd name="T16" fmla="*/ 5 w 222"/>
              <a:gd name="T17" fmla="*/ 164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2" h="166">
                <a:moveTo>
                  <a:pt x="5" y="164"/>
                </a:moveTo>
                <a:cubicBezTo>
                  <a:pt x="43" y="139"/>
                  <a:pt x="80" y="110"/>
                  <a:pt x="117" y="82"/>
                </a:cubicBezTo>
                <a:cubicBezTo>
                  <a:pt x="133" y="69"/>
                  <a:pt x="150" y="56"/>
                  <a:pt x="167" y="43"/>
                </a:cubicBezTo>
                <a:cubicBezTo>
                  <a:pt x="184" y="29"/>
                  <a:pt x="201" y="15"/>
                  <a:pt x="220" y="5"/>
                </a:cubicBezTo>
                <a:cubicBezTo>
                  <a:pt x="222" y="3"/>
                  <a:pt x="220" y="0"/>
                  <a:pt x="217" y="1"/>
                </a:cubicBezTo>
                <a:cubicBezTo>
                  <a:pt x="199" y="11"/>
                  <a:pt x="183" y="24"/>
                  <a:pt x="167" y="37"/>
                </a:cubicBezTo>
                <a:cubicBezTo>
                  <a:pt x="150" y="51"/>
                  <a:pt x="133" y="64"/>
                  <a:pt x="116" y="77"/>
                </a:cubicBezTo>
                <a:cubicBezTo>
                  <a:pt x="78" y="106"/>
                  <a:pt x="42" y="135"/>
                  <a:pt x="2" y="161"/>
                </a:cubicBezTo>
                <a:cubicBezTo>
                  <a:pt x="0" y="162"/>
                  <a:pt x="2" y="166"/>
                  <a:pt x="5" y="164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87" name="Freeform 1860"/>
          <p:cNvSpPr/>
          <p:nvPr/>
        </p:nvSpPr>
        <p:spPr bwMode="auto">
          <a:xfrm>
            <a:off x="7321550" y="2792413"/>
            <a:ext cx="12700" cy="9525"/>
          </a:xfrm>
          <a:custGeom>
            <a:avLst/>
            <a:gdLst>
              <a:gd name="T0" fmla="*/ 2 w 6"/>
              <a:gd name="T1" fmla="*/ 5 h 5"/>
              <a:gd name="T2" fmla="*/ 3 w 6"/>
              <a:gd name="T3" fmla="*/ 1 h 5"/>
              <a:gd name="T4" fmla="*/ 2 w 6"/>
              <a:gd name="T5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5">
                <a:moveTo>
                  <a:pt x="2" y="5"/>
                </a:moveTo>
                <a:cubicBezTo>
                  <a:pt x="4" y="5"/>
                  <a:pt x="6" y="1"/>
                  <a:pt x="3" y="1"/>
                </a:cubicBezTo>
                <a:cubicBezTo>
                  <a:pt x="1" y="0"/>
                  <a:pt x="0" y="4"/>
                  <a:pt x="2" y="5"/>
                </a:cubicBezTo>
                <a:close/>
              </a:path>
            </a:pathLst>
          </a:custGeom>
          <a:solidFill>
            <a:srgbClr val="0057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4322234" y="2218267"/>
            <a:ext cx="6326717" cy="995209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zh-CN" altLang="en-US" sz="5865" kern="100" dirty="0" smtClean="0">
                <a:solidFill>
                  <a:schemeClr val="accent1"/>
                </a:solidFill>
                <a:latin typeface="+mj-ea"/>
                <a:ea typeface="+mj-ea"/>
                <a:cs typeface="Times New Roman" panose="02020603050405020304" pitchFamily="18" charset="0"/>
              </a:rPr>
              <a:t>点击添加章节标题</a:t>
            </a:r>
            <a:endParaRPr lang="zh-CN" altLang="zh-CN" sz="5865" kern="100" dirty="0">
              <a:solidFill>
                <a:schemeClr val="accent1"/>
              </a:solidFill>
              <a:latin typeface="+mj-ea"/>
              <a:ea typeface="+mj-ea"/>
              <a:cs typeface="Times New Roman" panose="02020603050405020304" pitchFamily="18" charset="0"/>
            </a:endParaRPr>
          </a:p>
        </p:txBody>
      </p:sp>
      <p:grpSp>
        <p:nvGrpSpPr>
          <p:cNvPr id="7172" name="组合 4"/>
          <p:cNvGrpSpPr/>
          <p:nvPr/>
        </p:nvGrpSpPr>
        <p:grpSpPr bwMode="auto">
          <a:xfrm>
            <a:off x="4457702" y="3509436"/>
            <a:ext cx="2005677" cy="1242371"/>
            <a:chOff x="3773158" y="1826932"/>
            <a:chExt cx="1503567" cy="931389"/>
          </a:xfrm>
        </p:grpSpPr>
        <p:sp>
          <p:nvSpPr>
            <p:cNvPr id="6" name="TextBox 23"/>
            <p:cNvSpPr txBox="1"/>
            <p:nvPr/>
          </p:nvSpPr>
          <p:spPr>
            <a:xfrm>
              <a:off x="3773158" y="1826932"/>
              <a:ext cx="1503567" cy="253809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</a:bodyPr>
            <a:lstStyle/>
            <a:p>
              <a:pPr marL="381000" indent="-381000">
                <a:buFont typeface="Wingdings" panose="05000000000000000000" pitchFamily="2" charset="2"/>
                <a:buChar char="ü"/>
                <a:defRPr/>
              </a:pPr>
              <a:r>
                <a:rPr lang="zh-CN" altLang="en-US" sz="1600" dirty="0">
                  <a:solidFill>
                    <a:schemeClr val="accent1"/>
                  </a:solidFill>
                  <a:latin typeface="微软雅黑" panose="020B0503020204020204" pitchFamily="34" charset="-122"/>
                </a:rPr>
                <a:t>添加文字标题一</a:t>
              </a:r>
              <a:endParaRPr lang="zh-CN" altLang="en-US" sz="1600" dirty="0">
                <a:solidFill>
                  <a:schemeClr val="accent1"/>
                </a:solidFill>
                <a:latin typeface="微软雅黑" panose="020B0503020204020204" pitchFamily="34" charset="-122"/>
              </a:endParaRPr>
            </a:p>
          </p:txBody>
        </p:sp>
        <p:sp>
          <p:nvSpPr>
            <p:cNvPr id="7" name="TextBox 24"/>
            <p:cNvSpPr txBox="1"/>
            <p:nvPr/>
          </p:nvSpPr>
          <p:spPr>
            <a:xfrm>
              <a:off x="3773158" y="2153820"/>
              <a:ext cx="1503567" cy="253809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</a:bodyPr>
            <a:lstStyle/>
            <a:p>
              <a:pPr marL="381000" indent="-381000">
                <a:buFont typeface="Wingdings" panose="05000000000000000000" pitchFamily="2" charset="2"/>
                <a:buChar char="ü"/>
                <a:defRPr/>
              </a:pPr>
              <a:r>
                <a:rPr lang="zh-CN" altLang="en-US" sz="1600" dirty="0">
                  <a:solidFill>
                    <a:schemeClr val="accent1"/>
                  </a:solidFill>
                  <a:latin typeface="微软雅黑" panose="020B0503020204020204" pitchFamily="34" charset="-122"/>
                </a:rPr>
                <a:t>添加文字标题二</a:t>
              </a:r>
              <a:endParaRPr lang="zh-CN" altLang="en-US" sz="1600" dirty="0">
                <a:solidFill>
                  <a:schemeClr val="accent1"/>
                </a:solidFill>
                <a:latin typeface="微软雅黑" panose="020B0503020204020204" pitchFamily="34" charset="-122"/>
              </a:endParaRPr>
            </a:p>
          </p:txBody>
        </p:sp>
        <p:sp>
          <p:nvSpPr>
            <p:cNvPr id="8" name="TextBox 25"/>
            <p:cNvSpPr txBox="1"/>
            <p:nvPr/>
          </p:nvSpPr>
          <p:spPr>
            <a:xfrm>
              <a:off x="3773158" y="2504512"/>
              <a:ext cx="1503567" cy="253809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</a:bodyPr>
            <a:lstStyle/>
            <a:p>
              <a:pPr marL="381000" indent="-381000">
                <a:buFont typeface="Wingdings" panose="05000000000000000000" pitchFamily="2" charset="2"/>
                <a:buChar char="ü"/>
                <a:defRPr/>
              </a:pPr>
              <a:r>
                <a:rPr lang="zh-CN" altLang="en-US" sz="1600" dirty="0">
                  <a:solidFill>
                    <a:schemeClr val="accent1"/>
                  </a:solidFill>
                  <a:latin typeface="微软雅黑" panose="020B0503020204020204" pitchFamily="34" charset="-122"/>
                </a:rPr>
                <a:t>添加文字标题三</a:t>
              </a:r>
              <a:endParaRPr lang="zh-CN" altLang="en-US" sz="1600" dirty="0">
                <a:solidFill>
                  <a:schemeClr val="accent1"/>
                </a:solidFill>
                <a:latin typeface="微软雅黑" panose="020B0503020204020204" pitchFamily="34" charset="-122"/>
              </a:endParaRPr>
            </a:p>
          </p:txBody>
        </p:sp>
      </p:grpSp>
      <p:grpSp>
        <p:nvGrpSpPr>
          <p:cNvPr id="7173" name="组合 8"/>
          <p:cNvGrpSpPr/>
          <p:nvPr/>
        </p:nvGrpSpPr>
        <p:grpSpPr bwMode="auto">
          <a:xfrm>
            <a:off x="6989236" y="3556001"/>
            <a:ext cx="2005678" cy="1240255"/>
            <a:chOff x="5895604" y="1860940"/>
            <a:chExt cx="1505155" cy="931390"/>
          </a:xfrm>
        </p:grpSpPr>
        <p:sp>
          <p:nvSpPr>
            <p:cNvPr id="10" name="TextBox 23"/>
            <p:cNvSpPr txBox="1"/>
            <p:nvPr/>
          </p:nvSpPr>
          <p:spPr>
            <a:xfrm>
              <a:off x="5895604" y="1860940"/>
              <a:ext cx="1505155" cy="254243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</a:bodyPr>
            <a:lstStyle/>
            <a:p>
              <a:pPr marL="381000" indent="-381000">
                <a:buFont typeface="Wingdings" panose="05000000000000000000" pitchFamily="2" charset="2"/>
                <a:buChar char="ü"/>
                <a:defRPr/>
              </a:pPr>
              <a:r>
                <a:rPr lang="zh-CN" altLang="en-US" sz="1600" dirty="0">
                  <a:solidFill>
                    <a:schemeClr val="accent1"/>
                  </a:solidFill>
                  <a:latin typeface="微软雅黑" panose="020B0503020204020204" pitchFamily="34" charset="-122"/>
                </a:rPr>
                <a:t>添加文字标题四</a:t>
              </a:r>
              <a:endParaRPr lang="zh-CN" altLang="en-US" sz="1600" dirty="0">
                <a:solidFill>
                  <a:schemeClr val="accent1"/>
                </a:solidFill>
                <a:latin typeface="微软雅黑" panose="020B0503020204020204" pitchFamily="34" charset="-122"/>
              </a:endParaRPr>
            </a:p>
          </p:txBody>
        </p:sp>
        <p:sp>
          <p:nvSpPr>
            <p:cNvPr id="11" name="TextBox 24"/>
            <p:cNvSpPr txBox="1"/>
            <p:nvPr/>
          </p:nvSpPr>
          <p:spPr>
            <a:xfrm>
              <a:off x="5895604" y="2188386"/>
              <a:ext cx="1505155" cy="254243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</a:bodyPr>
            <a:lstStyle/>
            <a:p>
              <a:pPr marL="381000" indent="-381000">
                <a:buFont typeface="Wingdings" panose="05000000000000000000" pitchFamily="2" charset="2"/>
                <a:buChar char="ü"/>
                <a:defRPr/>
              </a:pPr>
              <a:r>
                <a:rPr lang="zh-CN" altLang="en-US" sz="1600" dirty="0">
                  <a:solidFill>
                    <a:schemeClr val="accent1"/>
                  </a:solidFill>
                  <a:latin typeface="微软雅黑" panose="020B0503020204020204" pitchFamily="34" charset="-122"/>
                </a:rPr>
                <a:t>添加文字标题五</a:t>
              </a:r>
              <a:endParaRPr lang="zh-CN" altLang="en-US" sz="1600" dirty="0">
                <a:solidFill>
                  <a:schemeClr val="accent1"/>
                </a:solidFill>
                <a:latin typeface="微软雅黑" panose="020B0503020204020204" pitchFamily="34" charset="-122"/>
              </a:endParaRPr>
            </a:p>
          </p:txBody>
        </p:sp>
        <p:sp>
          <p:nvSpPr>
            <p:cNvPr id="12" name="TextBox 25"/>
            <p:cNvSpPr txBox="1"/>
            <p:nvPr/>
          </p:nvSpPr>
          <p:spPr>
            <a:xfrm>
              <a:off x="5895604" y="2538087"/>
              <a:ext cx="1505155" cy="254243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</a:bodyPr>
            <a:lstStyle/>
            <a:p>
              <a:pPr marL="381000" indent="-381000">
                <a:buFont typeface="Wingdings" panose="05000000000000000000" pitchFamily="2" charset="2"/>
                <a:buChar char="ü"/>
                <a:defRPr/>
              </a:pPr>
              <a:r>
                <a:rPr lang="zh-CN" altLang="en-US" sz="1600" dirty="0">
                  <a:solidFill>
                    <a:schemeClr val="accent1"/>
                  </a:solidFill>
                  <a:latin typeface="微软雅黑" panose="020B0503020204020204" pitchFamily="34" charset="-122"/>
                </a:rPr>
                <a:t>添加文字标题六</a:t>
              </a:r>
              <a:endParaRPr lang="zh-CN" altLang="en-US" sz="1600" dirty="0">
                <a:solidFill>
                  <a:schemeClr val="accent1"/>
                </a:solidFill>
                <a:latin typeface="微软雅黑" panose="020B0503020204020204" pitchFamily="34" charset="-122"/>
              </a:endParaRPr>
            </a:p>
          </p:txBody>
        </p:sp>
      </p:grpSp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2260892" y="370114"/>
            <a:ext cx="2196810" cy="5126413"/>
            <a:chOff x="4461" y="982"/>
            <a:chExt cx="1403" cy="3274"/>
          </a:xfrm>
          <a:solidFill>
            <a:schemeClr val="accent1"/>
          </a:solidFill>
        </p:grpSpPr>
        <p:sp>
          <p:nvSpPr>
            <p:cNvPr id="13" name="Freeform 5"/>
            <p:cNvSpPr/>
            <p:nvPr/>
          </p:nvSpPr>
          <p:spPr bwMode="auto">
            <a:xfrm>
              <a:off x="5128" y="2906"/>
              <a:ext cx="10" cy="17"/>
            </a:xfrm>
            <a:custGeom>
              <a:avLst/>
              <a:gdLst>
                <a:gd name="T0" fmla="*/ 2 w 4"/>
                <a:gd name="T1" fmla="*/ 0 h 7"/>
                <a:gd name="T2" fmla="*/ 3 w 4"/>
                <a:gd name="T3" fmla="*/ 0 h 7"/>
                <a:gd name="T4" fmla="*/ 1 w 4"/>
                <a:gd name="T5" fmla="*/ 7 h 7"/>
                <a:gd name="T6" fmla="*/ 2 w 4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1"/>
                    <a:pt x="2" y="1"/>
                    <a:pt x="3" y="0"/>
                  </a:cubicBezTo>
                  <a:cubicBezTo>
                    <a:pt x="1" y="3"/>
                    <a:pt x="4" y="6"/>
                    <a:pt x="1" y="7"/>
                  </a:cubicBezTo>
                  <a:cubicBezTo>
                    <a:pt x="1" y="5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4665" y="2490"/>
              <a:ext cx="292" cy="378"/>
            </a:xfrm>
            <a:custGeom>
              <a:avLst/>
              <a:gdLst>
                <a:gd name="T0" fmla="*/ 15 w 123"/>
                <a:gd name="T1" fmla="*/ 123 h 160"/>
                <a:gd name="T2" fmla="*/ 93 w 123"/>
                <a:gd name="T3" fmla="*/ 19 h 160"/>
                <a:gd name="T4" fmla="*/ 49 w 123"/>
                <a:gd name="T5" fmla="*/ 22 h 160"/>
                <a:gd name="T6" fmla="*/ 61 w 123"/>
                <a:gd name="T7" fmla="*/ 15 h 160"/>
                <a:gd name="T8" fmla="*/ 25 w 123"/>
                <a:gd name="T9" fmla="*/ 46 h 160"/>
                <a:gd name="T10" fmla="*/ 80 w 123"/>
                <a:gd name="T11" fmla="*/ 27 h 160"/>
                <a:gd name="T12" fmla="*/ 61 w 123"/>
                <a:gd name="T13" fmla="*/ 24 h 160"/>
                <a:gd name="T14" fmla="*/ 61 w 123"/>
                <a:gd name="T15" fmla="*/ 30 h 160"/>
                <a:gd name="T16" fmla="*/ 54 w 123"/>
                <a:gd name="T17" fmla="*/ 31 h 160"/>
                <a:gd name="T18" fmla="*/ 70 w 123"/>
                <a:gd name="T19" fmla="*/ 34 h 160"/>
                <a:gd name="T20" fmla="*/ 98 w 123"/>
                <a:gd name="T21" fmla="*/ 43 h 160"/>
                <a:gd name="T22" fmla="*/ 113 w 123"/>
                <a:gd name="T23" fmla="*/ 103 h 160"/>
                <a:gd name="T24" fmla="*/ 74 w 123"/>
                <a:gd name="T25" fmla="*/ 39 h 160"/>
                <a:gd name="T26" fmla="*/ 62 w 123"/>
                <a:gd name="T27" fmla="*/ 44 h 160"/>
                <a:gd name="T28" fmla="*/ 73 w 123"/>
                <a:gd name="T29" fmla="*/ 43 h 160"/>
                <a:gd name="T30" fmla="*/ 54 w 123"/>
                <a:gd name="T31" fmla="*/ 54 h 160"/>
                <a:gd name="T32" fmla="*/ 41 w 123"/>
                <a:gd name="T33" fmla="*/ 55 h 160"/>
                <a:gd name="T34" fmla="*/ 63 w 123"/>
                <a:gd name="T35" fmla="*/ 57 h 160"/>
                <a:gd name="T36" fmla="*/ 105 w 123"/>
                <a:gd name="T37" fmla="*/ 63 h 160"/>
                <a:gd name="T38" fmla="*/ 100 w 123"/>
                <a:gd name="T39" fmla="*/ 64 h 160"/>
                <a:gd name="T40" fmla="*/ 74 w 123"/>
                <a:gd name="T41" fmla="*/ 64 h 160"/>
                <a:gd name="T42" fmla="*/ 54 w 123"/>
                <a:gd name="T43" fmla="*/ 62 h 160"/>
                <a:gd name="T44" fmla="*/ 42 w 123"/>
                <a:gd name="T45" fmla="*/ 73 h 160"/>
                <a:gd name="T46" fmla="*/ 69 w 123"/>
                <a:gd name="T47" fmla="*/ 65 h 160"/>
                <a:gd name="T48" fmla="*/ 80 w 123"/>
                <a:gd name="T49" fmla="*/ 71 h 160"/>
                <a:gd name="T50" fmla="*/ 53 w 123"/>
                <a:gd name="T51" fmla="*/ 75 h 160"/>
                <a:gd name="T52" fmla="*/ 29 w 123"/>
                <a:gd name="T53" fmla="*/ 73 h 160"/>
                <a:gd name="T54" fmla="*/ 58 w 123"/>
                <a:gd name="T55" fmla="*/ 77 h 160"/>
                <a:gd name="T56" fmla="*/ 6 w 123"/>
                <a:gd name="T57" fmla="*/ 84 h 160"/>
                <a:gd name="T58" fmla="*/ 15 w 123"/>
                <a:gd name="T59" fmla="*/ 76 h 160"/>
                <a:gd name="T60" fmla="*/ 28 w 123"/>
                <a:gd name="T61" fmla="*/ 82 h 160"/>
                <a:gd name="T62" fmla="*/ 103 w 123"/>
                <a:gd name="T63" fmla="*/ 80 h 160"/>
                <a:gd name="T64" fmla="*/ 91 w 123"/>
                <a:gd name="T65" fmla="*/ 87 h 160"/>
                <a:gd name="T66" fmla="*/ 104 w 123"/>
                <a:gd name="T67" fmla="*/ 88 h 160"/>
                <a:gd name="T68" fmla="*/ 67 w 123"/>
                <a:gd name="T69" fmla="*/ 88 h 160"/>
                <a:gd name="T70" fmla="*/ 75 w 123"/>
                <a:gd name="T71" fmla="*/ 90 h 160"/>
                <a:gd name="T72" fmla="*/ 69 w 123"/>
                <a:gd name="T73" fmla="*/ 93 h 160"/>
                <a:gd name="T74" fmla="*/ 29 w 123"/>
                <a:gd name="T75" fmla="*/ 91 h 160"/>
                <a:gd name="T76" fmla="*/ 87 w 123"/>
                <a:gd name="T77" fmla="*/ 95 h 160"/>
                <a:gd name="T78" fmla="*/ 81 w 123"/>
                <a:gd name="T79" fmla="*/ 98 h 160"/>
                <a:gd name="T80" fmla="*/ 48 w 123"/>
                <a:gd name="T81" fmla="*/ 97 h 160"/>
                <a:gd name="T82" fmla="*/ 68 w 123"/>
                <a:gd name="T83" fmla="*/ 106 h 160"/>
                <a:gd name="T84" fmla="*/ 98 w 123"/>
                <a:gd name="T85" fmla="*/ 104 h 160"/>
                <a:gd name="T86" fmla="*/ 106 w 123"/>
                <a:gd name="T87" fmla="*/ 106 h 160"/>
                <a:gd name="T88" fmla="*/ 76 w 123"/>
                <a:gd name="T89" fmla="*/ 107 h 160"/>
                <a:gd name="T90" fmla="*/ 22 w 123"/>
                <a:gd name="T91" fmla="*/ 112 h 160"/>
                <a:gd name="T92" fmla="*/ 30 w 123"/>
                <a:gd name="T93" fmla="*/ 107 h 160"/>
                <a:gd name="T94" fmla="*/ 42 w 123"/>
                <a:gd name="T95" fmla="*/ 114 h 160"/>
                <a:gd name="T96" fmla="*/ 63 w 123"/>
                <a:gd name="T97" fmla="*/ 116 h 160"/>
                <a:gd name="T98" fmla="*/ 75 w 123"/>
                <a:gd name="T99" fmla="*/ 115 h 160"/>
                <a:gd name="T100" fmla="*/ 78 w 123"/>
                <a:gd name="T101" fmla="*/ 115 h 160"/>
                <a:gd name="T102" fmla="*/ 49 w 123"/>
                <a:gd name="T103" fmla="*/ 117 h 160"/>
                <a:gd name="T104" fmla="*/ 61 w 123"/>
                <a:gd name="T105" fmla="*/ 128 h 160"/>
                <a:gd name="T106" fmla="*/ 83 w 123"/>
                <a:gd name="T107" fmla="*/ 124 h 160"/>
                <a:gd name="T108" fmla="*/ 53 w 123"/>
                <a:gd name="T109" fmla="*/ 128 h 160"/>
                <a:gd name="T110" fmla="*/ 42 w 123"/>
                <a:gd name="T111" fmla="*/ 129 h 160"/>
                <a:gd name="T112" fmla="*/ 68 w 123"/>
                <a:gd name="T113" fmla="*/ 136 h 160"/>
                <a:gd name="T114" fmla="*/ 76 w 123"/>
                <a:gd name="T115" fmla="*/ 132 h 160"/>
                <a:gd name="T116" fmla="*/ 88 w 123"/>
                <a:gd name="T117" fmla="*/ 14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3" h="160">
                  <a:moveTo>
                    <a:pt x="87" y="151"/>
                  </a:moveTo>
                  <a:cubicBezTo>
                    <a:pt x="86" y="153"/>
                    <a:pt x="88" y="151"/>
                    <a:pt x="89" y="151"/>
                  </a:cubicBezTo>
                  <a:cubicBezTo>
                    <a:pt x="88" y="153"/>
                    <a:pt x="86" y="153"/>
                    <a:pt x="84" y="155"/>
                  </a:cubicBezTo>
                  <a:cubicBezTo>
                    <a:pt x="83" y="154"/>
                    <a:pt x="85" y="153"/>
                    <a:pt x="85" y="152"/>
                  </a:cubicBezTo>
                  <a:cubicBezTo>
                    <a:pt x="76" y="152"/>
                    <a:pt x="67" y="160"/>
                    <a:pt x="58" y="159"/>
                  </a:cubicBezTo>
                  <a:cubicBezTo>
                    <a:pt x="50" y="159"/>
                    <a:pt x="48" y="153"/>
                    <a:pt x="42" y="149"/>
                  </a:cubicBezTo>
                  <a:cubicBezTo>
                    <a:pt x="39" y="150"/>
                    <a:pt x="38" y="147"/>
                    <a:pt x="36" y="148"/>
                  </a:cubicBezTo>
                  <a:cubicBezTo>
                    <a:pt x="33" y="143"/>
                    <a:pt x="28" y="141"/>
                    <a:pt x="24" y="137"/>
                  </a:cubicBezTo>
                  <a:cubicBezTo>
                    <a:pt x="20" y="134"/>
                    <a:pt x="18" y="129"/>
                    <a:pt x="15" y="123"/>
                  </a:cubicBezTo>
                  <a:cubicBezTo>
                    <a:pt x="9" y="114"/>
                    <a:pt x="5" y="105"/>
                    <a:pt x="2" y="92"/>
                  </a:cubicBezTo>
                  <a:cubicBezTo>
                    <a:pt x="0" y="68"/>
                    <a:pt x="1" y="37"/>
                    <a:pt x="17" y="23"/>
                  </a:cubicBezTo>
                  <a:cubicBezTo>
                    <a:pt x="20" y="23"/>
                    <a:pt x="21" y="22"/>
                    <a:pt x="23" y="21"/>
                  </a:cubicBezTo>
                  <a:cubicBezTo>
                    <a:pt x="24" y="21"/>
                    <a:pt x="23" y="19"/>
                    <a:pt x="24" y="19"/>
                  </a:cubicBezTo>
                  <a:cubicBezTo>
                    <a:pt x="30" y="15"/>
                    <a:pt x="36" y="10"/>
                    <a:pt x="41" y="5"/>
                  </a:cubicBezTo>
                  <a:cubicBezTo>
                    <a:pt x="49" y="2"/>
                    <a:pt x="67" y="0"/>
                    <a:pt x="73" y="6"/>
                  </a:cubicBezTo>
                  <a:cubicBezTo>
                    <a:pt x="78" y="5"/>
                    <a:pt x="81" y="13"/>
                    <a:pt x="87" y="13"/>
                  </a:cubicBezTo>
                  <a:cubicBezTo>
                    <a:pt x="88" y="16"/>
                    <a:pt x="90" y="16"/>
                    <a:pt x="92" y="17"/>
                  </a:cubicBezTo>
                  <a:cubicBezTo>
                    <a:pt x="92" y="18"/>
                    <a:pt x="93" y="18"/>
                    <a:pt x="93" y="19"/>
                  </a:cubicBezTo>
                  <a:cubicBezTo>
                    <a:pt x="107" y="33"/>
                    <a:pt x="120" y="48"/>
                    <a:pt x="121" y="75"/>
                  </a:cubicBezTo>
                  <a:cubicBezTo>
                    <a:pt x="121" y="77"/>
                    <a:pt x="119" y="76"/>
                    <a:pt x="119" y="77"/>
                  </a:cubicBezTo>
                  <a:cubicBezTo>
                    <a:pt x="123" y="98"/>
                    <a:pt x="118" y="121"/>
                    <a:pt x="106" y="135"/>
                  </a:cubicBezTo>
                  <a:cubicBezTo>
                    <a:pt x="102" y="138"/>
                    <a:pt x="98" y="141"/>
                    <a:pt x="95" y="146"/>
                  </a:cubicBezTo>
                  <a:cubicBezTo>
                    <a:pt x="93" y="146"/>
                    <a:pt x="90" y="147"/>
                    <a:pt x="90" y="150"/>
                  </a:cubicBezTo>
                  <a:cubicBezTo>
                    <a:pt x="89" y="148"/>
                    <a:pt x="87" y="150"/>
                    <a:pt x="87" y="151"/>
                  </a:cubicBezTo>
                  <a:close/>
                  <a:moveTo>
                    <a:pt x="49" y="22"/>
                  </a:moveTo>
                  <a:cubicBezTo>
                    <a:pt x="52" y="18"/>
                    <a:pt x="55" y="15"/>
                    <a:pt x="57" y="11"/>
                  </a:cubicBezTo>
                  <a:cubicBezTo>
                    <a:pt x="52" y="11"/>
                    <a:pt x="50" y="19"/>
                    <a:pt x="49" y="22"/>
                  </a:cubicBezTo>
                  <a:close/>
                  <a:moveTo>
                    <a:pt x="66" y="20"/>
                  </a:moveTo>
                  <a:cubicBezTo>
                    <a:pt x="68" y="19"/>
                    <a:pt x="70" y="17"/>
                    <a:pt x="72" y="16"/>
                  </a:cubicBezTo>
                  <a:cubicBezTo>
                    <a:pt x="73" y="16"/>
                    <a:pt x="74" y="16"/>
                    <a:pt x="74" y="17"/>
                  </a:cubicBezTo>
                  <a:cubicBezTo>
                    <a:pt x="74" y="19"/>
                    <a:pt x="74" y="20"/>
                    <a:pt x="73" y="20"/>
                  </a:cubicBezTo>
                  <a:cubicBezTo>
                    <a:pt x="75" y="20"/>
                    <a:pt x="75" y="21"/>
                    <a:pt x="76" y="22"/>
                  </a:cubicBezTo>
                  <a:cubicBezTo>
                    <a:pt x="79" y="21"/>
                    <a:pt x="80" y="18"/>
                    <a:pt x="81" y="16"/>
                  </a:cubicBezTo>
                  <a:cubicBezTo>
                    <a:pt x="80" y="14"/>
                    <a:pt x="76" y="13"/>
                    <a:pt x="74" y="12"/>
                  </a:cubicBezTo>
                  <a:cubicBezTo>
                    <a:pt x="71" y="13"/>
                    <a:pt x="64" y="14"/>
                    <a:pt x="66" y="20"/>
                  </a:cubicBezTo>
                  <a:close/>
                  <a:moveTo>
                    <a:pt x="61" y="15"/>
                  </a:moveTo>
                  <a:cubicBezTo>
                    <a:pt x="62" y="14"/>
                    <a:pt x="64" y="13"/>
                    <a:pt x="63" y="12"/>
                  </a:cubicBezTo>
                  <a:cubicBezTo>
                    <a:pt x="63" y="13"/>
                    <a:pt x="60" y="14"/>
                    <a:pt x="61" y="15"/>
                  </a:cubicBezTo>
                  <a:close/>
                  <a:moveTo>
                    <a:pt x="35" y="16"/>
                  </a:moveTo>
                  <a:cubicBezTo>
                    <a:pt x="37" y="16"/>
                    <a:pt x="38" y="15"/>
                    <a:pt x="38" y="14"/>
                  </a:cubicBezTo>
                  <a:cubicBezTo>
                    <a:pt x="37" y="15"/>
                    <a:pt x="35" y="14"/>
                    <a:pt x="35" y="16"/>
                  </a:cubicBezTo>
                  <a:close/>
                  <a:moveTo>
                    <a:pt x="59" y="18"/>
                  </a:moveTo>
                  <a:cubicBezTo>
                    <a:pt x="60" y="18"/>
                    <a:pt x="61" y="16"/>
                    <a:pt x="60" y="16"/>
                  </a:cubicBezTo>
                  <a:cubicBezTo>
                    <a:pt x="60" y="16"/>
                    <a:pt x="58" y="18"/>
                    <a:pt x="59" y="18"/>
                  </a:cubicBezTo>
                  <a:close/>
                  <a:moveTo>
                    <a:pt x="25" y="46"/>
                  </a:moveTo>
                  <a:cubicBezTo>
                    <a:pt x="28" y="37"/>
                    <a:pt x="35" y="28"/>
                    <a:pt x="37" y="20"/>
                  </a:cubicBezTo>
                  <a:cubicBezTo>
                    <a:pt x="31" y="27"/>
                    <a:pt x="27" y="37"/>
                    <a:pt x="25" y="46"/>
                  </a:cubicBezTo>
                  <a:close/>
                  <a:moveTo>
                    <a:pt x="11" y="51"/>
                  </a:moveTo>
                  <a:cubicBezTo>
                    <a:pt x="15" y="41"/>
                    <a:pt x="20" y="32"/>
                    <a:pt x="25" y="22"/>
                  </a:cubicBezTo>
                  <a:cubicBezTo>
                    <a:pt x="25" y="22"/>
                    <a:pt x="25" y="22"/>
                    <a:pt x="24" y="22"/>
                  </a:cubicBezTo>
                  <a:cubicBezTo>
                    <a:pt x="16" y="28"/>
                    <a:pt x="8" y="37"/>
                    <a:pt x="11" y="51"/>
                  </a:cubicBezTo>
                  <a:close/>
                  <a:moveTo>
                    <a:pt x="80" y="27"/>
                  </a:moveTo>
                  <a:cubicBezTo>
                    <a:pt x="82" y="26"/>
                    <a:pt x="83" y="24"/>
                    <a:pt x="84" y="22"/>
                  </a:cubicBezTo>
                  <a:cubicBezTo>
                    <a:pt x="82" y="22"/>
                    <a:pt x="81" y="25"/>
                    <a:pt x="80" y="27"/>
                  </a:cubicBezTo>
                  <a:close/>
                  <a:moveTo>
                    <a:pt x="84" y="33"/>
                  </a:moveTo>
                  <a:cubicBezTo>
                    <a:pt x="88" y="33"/>
                    <a:pt x="88" y="26"/>
                    <a:pt x="93" y="26"/>
                  </a:cubicBezTo>
                  <a:cubicBezTo>
                    <a:pt x="92" y="24"/>
                    <a:pt x="91" y="23"/>
                    <a:pt x="90" y="22"/>
                  </a:cubicBezTo>
                  <a:cubicBezTo>
                    <a:pt x="88" y="25"/>
                    <a:pt x="85" y="31"/>
                    <a:pt x="84" y="33"/>
                  </a:cubicBezTo>
                  <a:close/>
                  <a:moveTo>
                    <a:pt x="48" y="28"/>
                  </a:moveTo>
                  <a:cubicBezTo>
                    <a:pt x="50" y="27"/>
                    <a:pt x="50" y="25"/>
                    <a:pt x="51" y="24"/>
                  </a:cubicBezTo>
                  <a:cubicBezTo>
                    <a:pt x="49" y="24"/>
                    <a:pt x="48" y="28"/>
                    <a:pt x="48" y="28"/>
                  </a:cubicBezTo>
                  <a:close/>
                  <a:moveTo>
                    <a:pt x="60" y="28"/>
                  </a:moveTo>
                  <a:cubicBezTo>
                    <a:pt x="61" y="27"/>
                    <a:pt x="64" y="25"/>
                    <a:pt x="61" y="24"/>
                  </a:cubicBezTo>
                  <a:cubicBezTo>
                    <a:pt x="61" y="25"/>
                    <a:pt x="58" y="26"/>
                    <a:pt x="60" y="28"/>
                  </a:cubicBezTo>
                  <a:close/>
                  <a:moveTo>
                    <a:pt x="70" y="26"/>
                  </a:moveTo>
                  <a:cubicBezTo>
                    <a:pt x="71" y="26"/>
                    <a:pt x="70" y="28"/>
                    <a:pt x="72" y="28"/>
                  </a:cubicBezTo>
                  <a:cubicBezTo>
                    <a:pt x="74" y="27"/>
                    <a:pt x="72" y="25"/>
                    <a:pt x="71" y="24"/>
                  </a:cubicBezTo>
                  <a:cubicBezTo>
                    <a:pt x="71" y="25"/>
                    <a:pt x="70" y="25"/>
                    <a:pt x="70" y="26"/>
                  </a:cubicBezTo>
                  <a:close/>
                  <a:moveTo>
                    <a:pt x="61" y="30"/>
                  </a:moveTo>
                  <a:cubicBezTo>
                    <a:pt x="61" y="32"/>
                    <a:pt x="62" y="33"/>
                    <a:pt x="63" y="33"/>
                  </a:cubicBezTo>
                  <a:cubicBezTo>
                    <a:pt x="64" y="31"/>
                    <a:pt x="66" y="28"/>
                    <a:pt x="63" y="27"/>
                  </a:cubicBezTo>
                  <a:cubicBezTo>
                    <a:pt x="61" y="27"/>
                    <a:pt x="63" y="31"/>
                    <a:pt x="61" y="30"/>
                  </a:cubicBezTo>
                  <a:close/>
                  <a:moveTo>
                    <a:pt x="88" y="38"/>
                  </a:moveTo>
                  <a:cubicBezTo>
                    <a:pt x="89" y="39"/>
                    <a:pt x="89" y="41"/>
                    <a:pt x="91" y="41"/>
                  </a:cubicBezTo>
                  <a:cubicBezTo>
                    <a:pt x="93" y="39"/>
                    <a:pt x="94" y="37"/>
                    <a:pt x="93" y="34"/>
                  </a:cubicBezTo>
                  <a:cubicBezTo>
                    <a:pt x="94" y="33"/>
                    <a:pt x="96" y="32"/>
                    <a:pt x="97" y="34"/>
                  </a:cubicBezTo>
                  <a:cubicBezTo>
                    <a:pt x="97" y="32"/>
                    <a:pt x="95" y="29"/>
                    <a:pt x="94" y="27"/>
                  </a:cubicBezTo>
                  <a:cubicBezTo>
                    <a:pt x="92" y="31"/>
                    <a:pt x="89" y="34"/>
                    <a:pt x="88" y="38"/>
                  </a:cubicBezTo>
                  <a:close/>
                  <a:moveTo>
                    <a:pt x="49" y="34"/>
                  </a:moveTo>
                  <a:cubicBezTo>
                    <a:pt x="51" y="34"/>
                    <a:pt x="50" y="36"/>
                    <a:pt x="52" y="36"/>
                  </a:cubicBezTo>
                  <a:cubicBezTo>
                    <a:pt x="53" y="34"/>
                    <a:pt x="53" y="33"/>
                    <a:pt x="54" y="31"/>
                  </a:cubicBezTo>
                  <a:cubicBezTo>
                    <a:pt x="50" y="30"/>
                    <a:pt x="49" y="32"/>
                    <a:pt x="49" y="34"/>
                  </a:cubicBezTo>
                  <a:close/>
                  <a:moveTo>
                    <a:pt x="38" y="36"/>
                  </a:moveTo>
                  <a:cubicBezTo>
                    <a:pt x="38" y="35"/>
                    <a:pt x="39" y="35"/>
                    <a:pt x="39" y="33"/>
                  </a:cubicBezTo>
                  <a:cubicBezTo>
                    <a:pt x="38" y="33"/>
                    <a:pt x="36" y="35"/>
                    <a:pt x="38" y="36"/>
                  </a:cubicBezTo>
                  <a:close/>
                  <a:moveTo>
                    <a:pt x="61" y="38"/>
                  </a:moveTo>
                  <a:cubicBezTo>
                    <a:pt x="60" y="36"/>
                    <a:pt x="60" y="34"/>
                    <a:pt x="57" y="34"/>
                  </a:cubicBezTo>
                  <a:cubicBezTo>
                    <a:pt x="58" y="36"/>
                    <a:pt x="58" y="40"/>
                    <a:pt x="61" y="38"/>
                  </a:cubicBezTo>
                  <a:close/>
                  <a:moveTo>
                    <a:pt x="72" y="37"/>
                  </a:moveTo>
                  <a:cubicBezTo>
                    <a:pt x="73" y="35"/>
                    <a:pt x="71" y="34"/>
                    <a:pt x="70" y="34"/>
                  </a:cubicBezTo>
                  <a:cubicBezTo>
                    <a:pt x="70" y="35"/>
                    <a:pt x="71" y="36"/>
                    <a:pt x="72" y="37"/>
                  </a:cubicBezTo>
                  <a:close/>
                  <a:moveTo>
                    <a:pt x="54" y="40"/>
                  </a:moveTo>
                  <a:cubicBezTo>
                    <a:pt x="56" y="40"/>
                    <a:pt x="55" y="44"/>
                    <a:pt x="58" y="44"/>
                  </a:cubicBezTo>
                  <a:cubicBezTo>
                    <a:pt x="58" y="41"/>
                    <a:pt x="57" y="37"/>
                    <a:pt x="54" y="35"/>
                  </a:cubicBezTo>
                  <a:cubicBezTo>
                    <a:pt x="55" y="37"/>
                    <a:pt x="54" y="38"/>
                    <a:pt x="54" y="40"/>
                  </a:cubicBezTo>
                  <a:close/>
                  <a:moveTo>
                    <a:pt x="69" y="42"/>
                  </a:moveTo>
                  <a:cubicBezTo>
                    <a:pt x="71" y="40"/>
                    <a:pt x="70" y="37"/>
                    <a:pt x="67" y="36"/>
                  </a:cubicBezTo>
                  <a:cubicBezTo>
                    <a:pt x="66" y="38"/>
                    <a:pt x="66" y="41"/>
                    <a:pt x="69" y="42"/>
                  </a:cubicBezTo>
                  <a:close/>
                  <a:moveTo>
                    <a:pt x="98" y="43"/>
                  </a:moveTo>
                  <a:cubicBezTo>
                    <a:pt x="99" y="44"/>
                    <a:pt x="100" y="44"/>
                    <a:pt x="100" y="45"/>
                  </a:cubicBezTo>
                  <a:cubicBezTo>
                    <a:pt x="98" y="48"/>
                    <a:pt x="101" y="54"/>
                    <a:pt x="103" y="57"/>
                  </a:cubicBezTo>
                  <a:cubicBezTo>
                    <a:pt x="103" y="53"/>
                    <a:pt x="104" y="51"/>
                    <a:pt x="106" y="49"/>
                  </a:cubicBezTo>
                  <a:cubicBezTo>
                    <a:pt x="103" y="46"/>
                    <a:pt x="102" y="40"/>
                    <a:pt x="99" y="37"/>
                  </a:cubicBezTo>
                  <a:cubicBezTo>
                    <a:pt x="98" y="38"/>
                    <a:pt x="97" y="40"/>
                    <a:pt x="98" y="43"/>
                  </a:cubicBezTo>
                  <a:close/>
                  <a:moveTo>
                    <a:pt x="112" y="54"/>
                  </a:moveTo>
                  <a:cubicBezTo>
                    <a:pt x="111" y="57"/>
                    <a:pt x="112" y="58"/>
                    <a:pt x="113" y="61"/>
                  </a:cubicBezTo>
                  <a:cubicBezTo>
                    <a:pt x="112" y="66"/>
                    <a:pt x="114" y="71"/>
                    <a:pt x="115" y="74"/>
                  </a:cubicBezTo>
                  <a:cubicBezTo>
                    <a:pt x="112" y="82"/>
                    <a:pt x="115" y="94"/>
                    <a:pt x="113" y="103"/>
                  </a:cubicBezTo>
                  <a:cubicBezTo>
                    <a:pt x="112" y="105"/>
                    <a:pt x="110" y="107"/>
                    <a:pt x="109" y="109"/>
                  </a:cubicBezTo>
                  <a:cubicBezTo>
                    <a:pt x="109" y="111"/>
                    <a:pt x="109" y="113"/>
                    <a:pt x="108" y="115"/>
                  </a:cubicBezTo>
                  <a:cubicBezTo>
                    <a:pt x="105" y="123"/>
                    <a:pt x="99" y="128"/>
                    <a:pt x="98" y="137"/>
                  </a:cubicBezTo>
                  <a:cubicBezTo>
                    <a:pt x="112" y="128"/>
                    <a:pt x="117" y="108"/>
                    <a:pt x="118" y="87"/>
                  </a:cubicBezTo>
                  <a:cubicBezTo>
                    <a:pt x="118" y="68"/>
                    <a:pt x="116" y="47"/>
                    <a:pt x="104" y="37"/>
                  </a:cubicBezTo>
                  <a:cubicBezTo>
                    <a:pt x="106" y="43"/>
                    <a:pt x="110" y="48"/>
                    <a:pt x="112" y="54"/>
                  </a:cubicBezTo>
                  <a:close/>
                  <a:moveTo>
                    <a:pt x="75" y="43"/>
                  </a:moveTo>
                  <a:cubicBezTo>
                    <a:pt x="76" y="43"/>
                    <a:pt x="76" y="42"/>
                    <a:pt x="76" y="41"/>
                  </a:cubicBezTo>
                  <a:cubicBezTo>
                    <a:pt x="75" y="40"/>
                    <a:pt x="76" y="39"/>
                    <a:pt x="74" y="39"/>
                  </a:cubicBezTo>
                  <a:cubicBezTo>
                    <a:pt x="74" y="41"/>
                    <a:pt x="75" y="42"/>
                    <a:pt x="75" y="43"/>
                  </a:cubicBezTo>
                  <a:close/>
                  <a:moveTo>
                    <a:pt x="47" y="45"/>
                  </a:moveTo>
                  <a:cubicBezTo>
                    <a:pt x="49" y="43"/>
                    <a:pt x="48" y="40"/>
                    <a:pt x="45" y="39"/>
                  </a:cubicBezTo>
                  <a:cubicBezTo>
                    <a:pt x="45" y="42"/>
                    <a:pt x="43" y="45"/>
                    <a:pt x="47" y="45"/>
                  </a:cubicBezTo>
                  <a:close/>
                  <a:moveTo>
                    <a:pt x="62" y="44"/>
                  </a:moveTo>
                  <a:cubicBezTo>
                    <a:pt x="64" y="45"/>
                    <a:pt x="64" y="48"/>
                    <a:pt x="66" y="49"/>
                  </a:cubicBezTo>
                  <a:cubicBezTo>
                    <a:pt x="69" y="46"/>
                    <a:pt x="65" y="42"/>
                    <a:pt x="63" y="43"/>
                  </a:cubicBezTo>
                  <a:cubicBezTo>
                    <a:pt x="63" y="42"/>
                    <a:pt x="64" y="42"/>
                    <a:pt x="64" y="41"/>
                  </a:cubicBezTo>
                  <a:cubicBezTo>
                    <a:pt x="62" y="42"/>
                    <a:pt x="63" y="43"/>
                    <a:pt x="62" y="44"/>
                  </a:cubicBezTo>
                  <a:close/>
                  <a:moveTo>
                    <a:pt x="87" y="46"/>
                  </a:moveTo>
                  <a:cubicBezTo>
                    <a:pt x="89" y="45"/>
                    <a:pt x="87" y="42"/>
                    <a:pt x="86" y="41"/>
                  </a:cubicBezTo>
                  <a:cubicBezTo>
                    <a:pt x="84" y="43"/>
                    <a:pt x="86" y="45"/>
                    <a:pt x="87" y="46"/>
                  </a:cubicBezTo>
                  <a:close/>
                  <a:moveTo>
                    <a:pt x="55" y="49"/>
                  </a:moveTo>
                  <a:cubicBezTo>
                    <a:pt x="56" y="47"/>
                    <a:pt x="54" y="44"/>
                    <a:pt x="52" y="43"/>
                  </a:cubicBezTo>
                  <a:cubicBezTo>
                    <a:pt x="51" y="45"/>
                    <a:pt x="53" y="48"/>
                    <a:pt x="55" y="49"/>
                  </a:cubicBezTo>
                  <a:close/>
                  <a:moveTo>
                    <a:pt x="72" y="46"/>
                  </a:moveTo>
                  <a:cubicBezTo>
                    <a:pt x="72" y="47"/>
                    <a:pt x="72" y="48"/>
                    <a:pt x="74" y="48"/>
                  </a:cubicBezTo>
                  <a:cubicBezTo>
                    <a:pt x="76" y="45"/>
                    <a:pt x="72" y="45"/>
                    <a:pt x="73" y="43"/>
                  </a:cubicBezTo>
                  <a:cubicBezTo>
                    <a:pt x="72" y="44"/>
                    <a:pt x="71" y="44"/>
                    <a:pt x="72" y="46"/>
                  </a:cubicBezTo>
                  <a:close/>
                  <a:moveTo>
                    <a:pt x="37" y="46"/>
                  </a:moveTo>
                  <a:cubicBezTo>
                    <a:pt x="37" y="46"/>
                    <a:pt x="37" y="46"/>
                    <a:pt x="37" y="46"/>
                  </a:cubicBezTo>
                  <a:cubicBezTo>
                    <a:pt x="37" y="47"/>
                    <a:pt x="37" y="47"/>
                    <a:pt x="38" y="47"/>
                  </a:cubicBezTo>
                  <a:cubicBezTo>
                    <a:pt x="38" y="46"/>
                    <a:pt x="40" y="44"/>
                    <a:pt x="39" y="44"/>
                  </a:cubicBezTo>
                  <a:cubicBezTo>
                    <a:pt x="38" y="45"/>
                    <a:pt x="38" y="45"/>
                    <a:pt x="37" y="46"/>
                  </a:cubicBezTo>
                  <a:close/>
                  <a:moveTo>
                    <a:pt x="54" y="54"/>
                  </a:moveTo>
                  <a:cubicBezTo>
                    <a:pt x="54" y="50"/>
                    <a:pt x="51" y="48"/>
                    <a:pt x="49" y="45"/>
                  </a:cubicBezTo>
                  <a:cubicBezTo>
                    <a:pt x="47" y="49"/>
                    <a:pt x="50" y="53"/>
                    <a:pt x="54" y="54"/>
                  </a:cubicBezTo>
                  <a:close/>
                  <a:moveTo>
                    <a:pt x="64" y="52"/>
                  </a:moveTo>
                  <a:cubicBezTo>
                    <a:pt x="63" y="50"/>
                    <a:pt x="63" y="47"/>
                    <a:pt x="61" y="46"/>
                  </a:cubicBezTo>
                  <a:cubicBezTo>
                    <a:pt x="61" y="48"/>
                    <a:pt x="60" y="48"/>
                    <a:pt x="60" y="49"/>
                  </a:cubicBezTo>
                  <a:cubicBezTo>
                    <a:pt x="62" y="49"/>
                    <a:pt x="63" y="52"/>
                    <a:pt x="64" y="52"/>
                  </a:cubicBezTo>
                  <a:close/>
                  <a:moveTo>
                    <a:pt x="80" y="50"/>
                  </a:moveTo>
                  <a:cubicBezTo>
                    <a:pt x="81" y="52"/>
                    <a:pt x="81" y="54"/>
                    <a:pt x="83" y="54"/>
                  </a:cubicBezTo>
                  <a:cubicBezTo>
                    <a:pt x="84" y="52"/>
                    <a:pt x="85" y="50"/>
                    <a:pt x="82" y="48"/>
                  </a:cubicBezTo>
                  <a:cubicBezTo>
                    <a:pt x="82" y="49"/>
                    <a:pt x="82" y="50"/>
                    <a:pt x="80" y="50"/>
                  </a:cubicBezTo>
                  <a:close/>
                  <a:moveTo>
                    <a:pt x="41" y="55"/>
                  </a:moveTo>
                  <a:cubicBezTo>
                    <a:pt x="42" y="54"/>
                    <a:pt x="42" y="52"/>
                    <a:pt x="43" y="51"/>
                  </a:cubicBezTo>
                  <a:cubicBezTo>
                    <a:pt x="42" y="50"/>
                    <a:pt x="42" y="49"/>
                    <a:pt x="41" y="49"/>
                  </a:cubicBezTo>
                  <a:cubicBezTo>
                    <a:pt x="39" y="51"/>
                    <a:pt x="40" y="52"/>
                    <a:pt x="41" y="55"/>
                  </a:cubicBezTo>
                  <a:close/>
                  <a:moveTo>
                    <a:pt x="67" y="54"/>
                  </a:moveTo>
                  <a:cubicBezTo>
                    <a:pt x="69" y="54"/>
                    <a:pt x="69" y="55"/>
                    <a:pt x="71" y="55"/>
                  </a:cubicBezTo>
                  <a:cubicBezTo>
                    <a:pt x="71" y="53"/>
                    <a:pt x="72" y="50"/>
                    <a:pt x="69" y="51"/>
                  </a:cubicBezTo>
                  <a:cubicBezTo>
                    <a:pt x="69" y="52"/>
                    <a:pt x="68" y="53"/>
                    <a:pt x="67" y="54"/>
                  </a:cubicBezTo>
                  <a:close/>
                  <a:moveTo>
                    <a:pt x="62" y="59"/>
                  </a:moveTo>
                  <a:cubicBezTo>
                    <a:pt x="62" y="58"/>
                    <a:pt x="63" y="58"/>
                    <a:pt x="63" y="57"/>
                  </a:cubicBezTo>
                  <a:cubicBezTo>
                    <a:pt x="61" y="55"/>
                    <a:pt x="60" y="53"/>
                    <a:pt x="58" y="51"/>
                  </a:cubicBezTo>
                  <a:cubicBezTo>
                    <a:pt x="57" y="55"/>
                    <a:pt x="60" y="58"/>
                    <a:pt x="62" y="59"/>
                  </a:cubicBezTo>
                  <a:close/>
                  <a:moveTo>
                    <a:pt x="78" y="54"/>
                  </a:moveTo>
                  <a:cubicBezTo>
                    <a:pt x="78" y="56"/>
                    <a:pt x="79" y="57"/>
                    <a:pt x="80" y="58"/>
                  </a:cubicBezTo>
                  <a:cubicBezTo>
                    <a:pt x="82" y="57"/>
                    <a:pt x="80" y="53"/>
                    <a:pt x="78" y="54"/>
                  </a:cubicBezTo>
                  <a:close/>
                  <a:moveTo>
                    <a:pt x="48" y="64"/>
                  </a:moveTo>
                  <a:cubicBezTo>
                    <a:pt x="52" y="61"/>
                    <a:pt x="47" y="56"/>
                    <a:pt x="45" y="55"/>
                  </a:cubicBezTo>
                  <a:cubicBezTo>
                    <a:pt x="43" y="58"/>
                    <a:pt x="46" y="61"/>
                    <a:pt x="48" y="64"/>
                  </a:cubicBezTo>
                  <a:close/>
                  <a:moveTo>
                    <a:pt x="105" y="63"/>
                  </a:moveTo>
                  <a:cubicBezTo>
                    <a:pt x="108" y="62"/>
                    <a:pt x="111" y="58"/>
                    <a:pt x="108" y="55"/>
                  </a:cubicBezTo>
                  <a:cubicBezTo>
                    <a:pt x="107" y="58"/>
                    <a:pt x="103" y="61"/>
                    <a:pt x="105" y="63"/>
                  </a:cubicBezTo>
                  <a:close/>
                  <a:moveTo>
                    <a:pt x="6" y="66"/>
                  </a:moveTo>
                  <a:cubicBezTo>
                    <a:pt x="6" y="64"/>
                    <a:pt x="7" y="57"/>
                    <a:pt x="6" y="57"/>
                  </a:cubicBezTo>
                  <a:cubicBezTo>
                    <a:pt x="7" y="60"/>
                    <a:pt x="5" y="64"/>
                    <a:pt x="6" y="66"/>
                  </a:cubicBezTo>
                  <a:close/>
                  <a:moveTo>
                    <a:pt x="60" y="63"/>
                  </a:moveTo>
                  <a:cubicBezTo>
                    <a:pt x="61" y="60"/>
                    <a:pt x="58" y="58"/>
                    <a:pt x="56" y="56"/>
                  </a:cubicBezTo>
                  <a:cubicBezTo>
                    <a:pt x="54" y="59"/>
                    <a:pt x="58" y="62"/>
                    <a:pt x="60" y="63"/>
                  </a:cubicBezTo>
                  <a:close/>
                  <a:moveTo>
                    <a:pt x="100" y="64"/>
                  </a:moveTo>
                  <a:cubicBezTo>
                    <a:pt x="101" y="61"/>
                    <a:pt x="98" y="59"/>
                    <a:pt x="97" y="57"/>
                  </a:cubicBezTo>
                  <a:cubicBezTo>
                    <a:pt x="96" y="59"/>
                    <a:pt x="98" y="62"/>
                    <a:pt x="100" y="64"/>
                  </a:cubicBezTo>
                  <a:close/>
                  <a:moveTo>
                    <a:pt x="88" y="64"/>
                  </a:moveTo>
                  <a:cubicBezTo>
                    <a:pt x="89" y="61"/>
                    <a:pt x="91" y="58"/>
                    <a:pt x="88" y="57"/>
                  </a:cubicBezTo>
                  <a:cubicBezTo>
                    <a:pt x="88" y="58"/>
                    <a:pt x="85" y="62"/>
                    <a:pt x="88" y="64"/>
                  </a:cubicBezTo>
                  <a:close/>
                  <a:moveTo>
                    <a:pt x="34" y="64"/>
                  </a:moveTo>
                  <a:cubicBezTo>
                    <a:pt x="37" y="65"/>
                    <a:pt x="38" y="62"/>
                    <a:pt x="39" y="59"/>
                  </a:cubicBezTo>
                  <a:cubicBezTo>
                    <a:pt x="36" y="57"/>
                    <a:pt x="34" y="61"/>
                    <a:pt x="34" y="64"/>
                  </a:cubicBezTo>
                  <a:close/>
                  <a:moveTo>
                    <a:pt x="74" y="64"/>
                  </a:moveTo>
                  <a:cubicBezTo>
                    <a:pt x="76" y="63"/>
                    <a:pt x="76" y="65"/>
                    <a:pt x="77" y="64"/>
                  </a:cubicBezTo>
                  <a:cubicBezTo>
                    <a:pt x="78" y="62"/>
                    <a:pt x="79" y="59"/>
                    <a:pt x="76" y="59"/>
                  </a:cubicBezTo>
                  <a:cubicBezTo>
                    <a:pt x="76" y="62"/>
                    <a:pt x="74" y="61"/>
                    <a:pt x="74" y="64"/>
                  </a:cubicBezTo>
                  <a:close/>
                  <a:moveTo>
                    <a:pt x="64" y="64"/>
                  </a:moveTo>
                  <a:cubicBezTo>
                    <a:pt x="66" y="64"/>
                    <a:pt x="66" y="63"/>
                    <a:pt x="67" y="61"/>
                  </a:cubicBezTo>
                  <a:cubicBezTo>
                    <a:pt x="65" y="61"/>
                    <a:pt x="66" y="59"/>
                    <a:pt x="65" y="60"/>
                  </a:cubicBezTo>
                  <a:cubicBezTo>
                    <a:pt x="64" y="62"/>
                    <a:pt x="63" y="62"/>
                    <a:pt x="64" y="64"/>
                  </a:cubicBezTo>
                  <a:close/>
                  <a:moveTo>
                    <a:pt x="56" y="66"/>
                  </a:moveTo>
                  <a:cubicBezTo>
                    <a:pt x="57" y="64"/>
                    <a:pt x="54" y="62"/>
                    <a:pt x="54" y="62"/>
                  </a:cubicBezTo>
                  <a:cubicBezTo>
                    <a:pt x="55" y="63"/>
                    <a:pt x="55" y="65"/>
                    <a:pt x="56" y="66"/>
                  </a:cubicBezTo>
                  <a:close/>
                  <a:moveTo>
                    <a:pt x="87" y="66"/>
                  </a:moveTo>
                  <a:cubicBezTo>
                    <a:pt x="86" y="64"/>
                    <a:pt x="86" y="63"/>
                    <a:pt x="85" y="62"/>
                  </a:cubicBezTo>
                  <a:cubicBezTo>
                    <a:pt x="84" y="64"/>
                    <a:pt x="86" y="65"/>
                    <a:pt x="87" y="66"/>
                  </a:cubicBezTo>
                  <a:close/>
                  <a:moveTo>
                    <a:pt x="95" y="72"/>
                  </a:moveTo>
                  <a:cubicBezTo>
                    <a:pt x="95" y="71"/>
                    <a:pt x="96" y="70"/>
                    <a:pt x="96" y="69"/>
                  </a:cubicBezTo>
                  <a:cubicBezTo>
                    <a:pt x="95" y="67"/>
                    <a:pt x="94" y="65"/>
                    <a:pt x="92" y="63"/>
                  </a:cubicBezTo>
                  <a:cubicBezTo>
                    <a:pt x="88" y="66"/>
                    <a:pt x="92" y="71"/>
                    <a:pt x="95" y="72"/>
                  </a:cubicBezTo>
                  <a:close/>
                  <a:moveTo>
                    <a:pt x="42" y="73"/>
                  </a:moveTo>
                  <a:cubicBezTo>
                    <a:pt x="44" y="73"/>
                    <a:pt x="45" y="71"/>
                    <a:pt x="45" y="69"/>
                  </a:cubicBezTo>
                  <a:cubicBezTo>
                    <a:pt x="44" y="67"/>
                    <a:pt x="43" y="65"/>
                    <a:pt x="41" y="64"/>
                  </a:cubicBezTo>
                  <a:cubicBezTo>
                    <a:pt x="37" y="66"/>
                    <a:pt x="39" y="72"/>
                    <a:pt x="42" y="73"/>
                  </a:cubicBezTo>
                  <a:close/>
                  <a:moveTo>
                    <a:pt x="50" y="68"/>
                  </a:moveTo>
                  <a:cubicBezTo>
                    <a:pt x="53" y="68"/>
                    <a:pt x="55" y="75"/>
                    <a:pt x="56" y="70"/>
                  </a:cubicBezTo>
                  <a:cubicBezTo>
                    <a:pt x="55" y="68"/>
                    <a:pt x="54" y="65"/>
                    <a:pt x="52" y="64"/>
                  </a:cubicBezTo>
                  <a:cubicBezTo>
                    <a:pt x="52" y="66"/>
                    <a:pt x="50" y="66"/>
                    <a:pt x="50" y="68"/>
                  </a:cubicBezTo>
                  <a:close/>
                  <a:moveTo>
                    <a:pt x="67" y="68"/>
                  </a:moveTo>
                  <a:cubicBezTo>
                    <a:pt x="68" y="68"/>
                    <a:pt x="70" y="64"/>
                    <a:pt x="69" y="65"/>
                  </a:cubicBezTo>
                  <a:cubicBezTo>
                    <a:pt x="68" y="66"/>
                    <a:pt x="67" y="67"/>
                    <a:pt x="67" y="68"/>
                  </a:cubicBezTo>
                  <a:close/>
                  <a:moveTo>
                    <a:pt x="63" y="67"/>
                  </a:moveTo>
                  <a:cubicBezTo>
                    <a:pt x="63" y="66"/>
                    <a:pt x="63" y="65"/>
                    <a:pt x="62" y="65"/>
                  </a:cubicBezTo>
                  <a:cubicBezTo>
                    <a:pt x="62" y="67"/>
                    <a:pt x="62" y="67"/>
                    <a:pt x="63" y="67"/>
                  </a:cubicBezTo>
                  <a:close/>
                  <a:moveTo>
                    <a:pt x="80" y="71"/>
                  </a:moveTo>
                  <a:cubicBezTo>
                    <a:pt x="81" y="73"/>
                    <a:pt x="81" y="75"/>
                    <a:pt x="83" y="75"/>
                  </a:cubicBezTo>
                  <a:cubicBezTo>
                    <a:pt x="84" y="73"/>
                    <a:pt x="85" y="72"/>
                    <a:pt x="85" y="71"/>
                  </a:cubicBezTo>
                  <a:cubicBezTo>
                    <a:pt x="84" y="69"/>
                    <a:pt x="84" y="67"/>
                    <a:pt x="82" y="66"/>
                  </a:cubicBezTo>
                  <a:cubicBezTo>
                    <a:pt x="82" y="69"/>
                    <a:pt x="80" y="70"/>
                    <a:pt x="80" y="71"/>
                  </a:cubicBezTo>
                  <a:close/>
                  <a:moveTo>
                    <a:pt x="70" y="72"/>
                  </a:moveTo>
                  <a:cubicBezTo>
                    <a:pt x="71" y="72"/>
                    <a:pt x="71" y="73"/>
                    <a:pt x="72" y="73"/>
                  </a:cubicBezTo>
                  <a:cubicBezTo>
                    <a:pt x="72" y="71"/>
                    <a:pt x="74" y="72"/>
                    <a:pt x="74" y="70"/>
                  </a:cubicBezTo>
                  <a:cubicBezTo>
                    <a:pt x="73" y="69"/>
                    <a:pt x="73" y="68"/>
                    <a:pt x="72" y="68"/>
                  </a:cubicBezTo>
                  <a:cubicBezTo>
                    <a:pt x="71" y="69"/>
                    <a:pt x="70" y="71"/>
                    <a:pt x="70" y="72"/>
                  </a:cubicBezTo>
                  <a:close/>
                  <a:moveTo>
                    <a:pt x="61" y="72"/>
                  </a:moveTo>
                  <a:cubicBezTo>
                    <a:pt x="61" y="71"/>
                    <a:pt x="61" y="70"/>
                    <a:pt x="60" y="70"/>
                  </a:cubicBezTo>
                  <a:cubicBezTo>
                    <a:pt x="59" y="71"/>
                    <a:pt x="60" y="72"/>
                    <a:pt x="61" y="72"/>
                  </a:cubicBezTo>
                  <a:close/>
                  <a:moveTo>
                    <a:pt x="53" y="75"/>
                  </a:moveTo>
                  <a:cubicBezTo>
                    <a:pt x="51" y="74"/>
                    <a:pt x="51" y="72"/>
                    <a:pt x="49" y="71"/>
                  </a:cubicBezTo>
                  <a:cubicBezTo>
                    <a:pt x="49" y="73"/>
                    <a:pt x="52" y="77"/>
                    <a:pt x="53" y="75"/>
                  </a:cubicBezTo>
                  <a:close/>
                  <a:moveTo>
                    <a:pt x="74" y="77"/>
                  </a:moveTo>
                  <a:cubicBezTo>
                    <a:pt x="74" y="75"/>
                    <a:pt x="75" y="74"/>
                    <a:pt x="75" y="72"/>
                  </a:cubicBezTo>
                  <a:cubicBezTo>
                    <a:pt x="75" y="72"/>
                    <a:pt x="75" y="72"/>
                    <a:pt x="74" y="72"/>
                  </a:cubicBezTo>
                  <a:cubicBezTo>
                    <a:pt x="74" y="73"/>
                    <a:pt x="71" y="76"/>
                    <a:pt x="74" y="77"/>
                  </a:cubicBezTo>
                  <a:close/>
                  <a:moveTo>
                    <a:pt x="28" y="77"/>
                  </a:moveTo>
                  <a:cubicBezTo>
                    <a:pt x="30" y="77"/>
                    <a:pt x="31" y="76"/>
                    <a:pt x="31" y="74"/>
                  </a:cubicBezTo>
                  <a:cubicBezTo>
                    <a:pt x="30" y="74"/>
                    <a:pt x="30" y="73"/>
                    <a:pt x="29" y="73"/>
                  </a:cubicBezTo>
                  <a:cubicBezTo>
                    <a:pt x="28" y="73"/>
                    <a:pt x="29" y="75"/>
                    <a:pt x="28" y="77"/>
                  </a:cubicBezTo>
                  <a:close/>
                  <a:moveTo>
                    <a:pt x="45" y="77"/>
                  </a:moveTo>
                  <a:cubicBezTo>
                    <a:pt x="47" y="79"/>
                    <a:pt x="48" y="81"/>
                    <a:pt x="50" y="82"/>
                  </a:cubicBezTo>
                  <a:cubicBezTo>
                    <a:pt x="51" y="81"/>
                    <a:pt x="51" y="80"/>
                    <a:pt x="52" y="78"/>
                  </a:cubicBezTo>
                  <a:cubicBezTo>
                    <a:pt x="50" y="77"/>
                    <a:pt x="50" y="74"/>
                    <a:pt x="47" y="73"/>
                  </a:cubicBezTo>
                  <a:cubicBezTo>
                    <a:pt x="47" y="75"/>
                    <a:pt x="45" y="75"/>
                    <a:pt x="45" y="77"/>
                  </a:cubicBezTo>
                  <a:close/>
                  <a:moveTo>
                    <a:pt x="58" y="77"/>
                  </a:moveTo>
                  <a:cubicBezTo>
                    <a:pt x="60" y="77"/>
                    <a:pt x="60" y="73"/>
                    <a:pt x="58" y="73"/>
                  </a:cubicBezTo>
                  <a:cubicBezTo>
                    <a:pt x="58" y="74"/>
                    <a:pt x="57" y="75"/>
                    <a:pt x="58" y="77"/>
                  </a:cubicBezTo>
                  <a:close/>
                  <a:moveTo>
                    <a:pt x="100" y="79"/>
                  </a:moveTo>
                  <a:cubicBezTo>
                    <a:pt x="99" y="77"/>
                    <a:pt x="99" y="75"/>
                    <a:pt x="99" y="73"/>
                  </a:cubicBezTo>
                  <a:cubicBezTo>
                    <a:pt x="98" y="73"/>
                    <a:pt x="98" y="73"/>
                    <a:pt x="97" y="73"/>
                  </a:cubicBezTo>
                  <a:cubicBezTo>
                    <a:pt x="97" y="76"/>
                    <a:pt x="97" y="78"/>
                    <a:pt x="100" y="79"/>
                  </a:cubicBezTo>
                  <a:close/>
                  <a:moveTo>
                    <a:pt x="40" y="77"/>
                  </a:moveTo>
                  <a:cubicBezTo>
                    <a:pt x="40" y="77"/>
                    <a:pt x="39" y="77"/>
                    <a:pt x="39" y="77"/>
                  </a:cubicBezTo>
                  <a:cubicBezTo>
                    <a:pt x="41" y="76"/>
                    <a:pt x="39" y="74"/>
                    <a:pt x="37" y="73"/>
                  </a:cubicBezTo>
                  <a:cubicBezTo>
                    <a:pt x="37" y="75"/>
                    <a:pt x="39" y="78"/>
                    <a:pt x="40" y="77"/>
                  </a:cubicBezTo>
                  <a:close/>
                  <a:moveTo>
                    <a:pt x="6" y="84"/>
                  </a:moveTo>
                  <a:cubicBezTo>
                    <a:pt x="6" y="82"/>
                    <a:pt x="8" y="76"/>
                    <a:pt x="5" y="74"/>
                  </a:cubicBezTo>
                  <a:cubicBezTo>
                    <a:pt x="4" y="78"/>
                    <a:pt x="4" y="81"/>
                    <a:pt x="6" y="84"/>
                  </a:cubicBezTo>
                  <a:close/>
                  <a:moveTo>
                    <a:pt x="85" y="79"/>
                  </a:moveTo>
                  <a:cubicBezTo>
                    <a:pt x="86" y="81"/>
                    <a:pt x="87" y="82"/>
                    <a:pt x="88" y="84"/>
                  </a:cubicBezTo>
                  <a:cubicBezTo>
                    <a:pt x="89" y="82"/>
                    <a:pt x="90" y="80"/>
                    <a:pt x="91" y="79"/>
                  </a:cubicBezTo>
                  <a:cubicBezTo>
                    <a:pt x="90" y="77"/>
                    <a:pt x="89" y="75"/>
                    <a:pt x="87" y="74"/>
                  </a:cubicBezTo>
                  <a:cubicBezTo>
                    <a:pt x="87" y="76"/>
                    <a:pt x="85" y="77"/>
                    <a:pt x="85" y="79"/>
                  </a:cubicBezTo>
                  <a:close/>
                  <a:moveTo>
                    <a:pt x="14" y="78"/>
                  </a:moveTo>
                  <a:cubicBezTo>
                    <a:pt x="16" y="79"/>
                    <a:pt x="16" y="76"/>
                    <a:pt x="15" y="76"/>
                  </a:cubicBezTo>
                  <a:cubicBezTo>
                    <a:pt x="15" y="77"/>
                    <a:pt x="14" y="77"/>
                    <a:pt x="14" y="78"/>
                  </a:cubicBezTo>
                  <a:close/>
                  <a:moveTo>
                    <a:pt x="76" y="81"/>
                  </a:moveTo>
                  <a:cubicBezTo>
                    <a:pt x="77" y="82"/>
                    <a:pt x="78" y="83"/>
                    <a:pt x="79" y="84"/>
                  </a:cubicBezTo>
                  <a:cubicBezTo>
                    <a:pt x="80" y="83"/>
                    <a:pt x="81" y="82"/>
                    <a:pt x="81" y="80"/>
                  </a:cubicBezTo>
                  <a:cubicBezTo>
                    <a:pt x="79" y="80"/>
                    <a:pt x="79" y="77"/>
                    <a:pt x="77" y="76"/>
                  </a:cubicBezTo>
                  <a:cubicBezTo>
                    <a:pt x="76" y="77"/>
                    <a:pt x="76" y="79"/>
                    <a:pt x="76" y="81"/>
                  </a:cubicBezTo>
                  <a:close/>
                  <a:moveTo>
                    <a:pt x="28" y="82"/>
                  </a:moveTo>
                  <a:cubicBezTo>
                    <a:pt x="29" y="81"/>
                    <a:pt x="28" y="78"/>
                    <a:pt x="26" y="78"/>
                  </a:cubicBezTo>
                  <a:cubicBezTo>
                    <a:pt x="25" y="79"/>
                    <a:pt x="26" y="81"/>
                    <a:pt x="28" y="82"/>
                  </a:cubicBezTo>
                  <a:close/>
                  <a:moveTo>
                    <a:pt x="34" y="87"/>
                  </a:moveTo>
                  <a:cubicBezTo>
                    <a:pt x="36" y="86"/>
                    <a:pt x="37" y="85"/>
                    <a:pt x="38" y="83"/>
                  </a:cubicBezTo>
                  <a:cubicBezTo>
                    <a:pt x="37" y="81"/>
                    <a:pt x="36" y="79"/>
                    <a:pt x="33" y="79"/>
                  </a:cubicBezTo>
                  <a:cubicBezTo>
                    <a:pt x="32" y="82"/>
                    <a:pt x="33" y="85"/>
                    <a:pt x="34" y="87"/>
                  </a:cubicBezTo>
                  <a:close/>
                  <a:moveTo>
                    <a:pt x="57" y="82"/>
                  </a:moveTo>
                  <a:cubicBezTo>
                    <a:pt x="58" y="81"/>
                    <a:pt x="57" y="79"/>
                    <a:pt x="55" y="79"/>
                  </a:cubicBezTo>
                  <a:cubicBezTo>
                    <a:pt x="55" y="80"/>
                    <a:pt x="56" y="81"/>
                    <a:pt x="57" y="82"/>
                  </a:cubicBezTo>
                  <a:close/>
                  <a:moveTo>
                    <a:pt x="103" y="84"/>
                  </a:moveTo>
                  <a:cubicBezTo>
                    <a:pt x="105" y="84"/>
                    <a:pt x="104" y="80"/>
                    <a:pt x="103" y="80"/>
                  </a:cubicBezTo>
                  <a:cubicBezTo>
                    <a:pt x="102" y="81"/>
                    <a:pt x="101" y="84"/>
                    <a:pt x="103" y="84"/>
                  </a:cubicBezTo>
                  <a:close/>
                  <a:moveTo>
                    <a:pt x="63" y="85"/>
                  </a:moveTo>
                  <a:cubicBezTo>
                    <a:pt x="66" y="87"/>
                    <a:pt x="68" y="82"/>
                    <a:pt x="65" y="82"/>
                  </a:cubicBezTo>
                  <a:cubicBezTo>
                    <a:pt x="64" y="83"/>
                    <a:pt x="64" y="84"/>
                    <a:pt x="63" y="85"/>
                  </a:cubicBezTo>
                  <a:close/>
                  <a:moveTo>
                    <a:pt x="91" y="87"/>
                  </a:moveTo>
                  <a:cubicBezTo>
                    <a:pt x="92" y="88"/>
                    <a:pt x="92" y="90"/>
                    <a:pt x="93" y="91"/>
                  </a:cubicBezTo>
                  <a:cubicBezTo>
                    <a:pt x="95" y="89"/>
                    <a:pt x="96" y="88"/>
                    <a:pt x="96" y="86"/>
                  </a:cubicBezTo>
                  <a:cubicBezTo>
                    <a:pt x="95" y="85"/>
                    <a:pt x="95" y="83"/>
                    <a:pt x="93" y="82"/>
                  </a:cubicBezTo>
                  <a:cubicBezTo>
                    <a:pt x="92" y="84"/>
                    <a:pt x="91" y="85"/>
                    <a:pt x="91" y="87"/>
                  </a:cubicBezTo>
                  <a:close/>
                  <a:moveTo>
                    <a:pt x="54" y="87"/>
                  </a:moveTo>
                  <a:cubicBezTo>
                    <a:pt x="55" y="86"/>
                    <a:pt x="57" y="83"/>
                    <a:pt x="54" y="83"/>
                  </a:cubicBezTo>
                  <a:cubicBezTo>
                    <a:pt x="54" y="84"/>
                    <a:pt x="51" y="86"/>
                    <a:pt x="54" y="87"/>
                  </a:cubicBezTo>
                  <a:close/>
                  <a:moveTo>
                    <a:pt x="25" y="87"/>
                  </a:moveTo>
                  <a:cubicBezTo>
                    <a:pt x="26" y="86"/>
                    <a:pt x="24" y="85"/>
                    <a:pt x="23" y="84"/>
                  </a:cubicBezTo>
                  <a:cubicBezTo>
                    <a:pt x="23" y="85"/>
                    <a:pt x="24" y="87"/>
                    <a:pt x="25" y="87"/>
                  </a:cubicBezTo>
                  <a:close/>
                  <a:moveTo>
                    <a:pt x="104" y="88"/>
                  </a:moveTo>
                  <a:cubicBezTo>
                    <a:pt x="106" y="88"/>
                    <a:pt x="106" y="86"/>
                    <a:pt x="107" y="84"/>
                  </a:cubicBezTo>
                  <a:cubicBezTo>
                    <a:pt x="104" y="84"/>
                    <a:pt x="102" y="86"/>
                    <a:pt x="104" y="88"/>
                  </a:cubicBezTo>
                  <a:close/>
                  <a:moveTo>
                    <a:pt x="81" y="88"/>
                  </a:moveTo>
                  <a:cubicBezTo>
                    <a:pt x="83" y="88"/>
                    <a:pt x="83" y="91"/>
                    <a:pt x="85" y="91"/>
                  </a:cubicBezTo>
                  <a:cubicBezTo>
                    <a:pt x="86" y="88"/>
                    <a:pt x="85" y="85"/>
                    <a:pt x="83" y="84"/>
                  </a:cubicBezTo>
                  <a:cubicBezTo>
                    <a:pt x="81" y="85"/>
                    <a:pt x="82" y="87"/>
                    <a:pt x="81" y="88"/>
                  </a:cubicBezTo>
                  <a:close/>
                  <a:moveTo>
                    <a:pt x="31" y="89"/>
                  </a:moveTo>
                  <a:cubicBezTo>
                    <a:pt x="33" y="88"/>
                    <a:pt x="32" y="90"/>
                    <a:pt x="34" y="90"/>
                  </a:cubicBezTo>
                  <a:cubicBezTo>
                    <a:pt x="34" y="88"/>
                    <a:pt x="32" y="86"/>
                    <a:pt x="31" y="84"/>
                  </a:cubicBezTo>
                  <a:cubicBezTo>
                    <a:pt x="30" y="86"/>
                    <a:pt x="31" y="88"/>
                    <a:pt x="31" y="89"/>
                  </a:cubicBezTo>
                  <a:close/>
                  <a:moveTo>
                    <a:pt x="67" y="88"/>
                  </a:moveTo>
                  <a:cubicBezTo>
                    <a:pt x="68" y="88"/>
                    <a:pt x="68" y="87"/>
                    <a:pt x="68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6" y="87"/>
                    <a:pt x="66" y="86"/>
                    <a:pt x="67" y="88"/>
                  </a:cubicBezTo>
                  <a:close/>
                  <a:moveTo>
                    <a:pt x="13" y="108"/>
                  </a:moveTo>
                  <a:cubicBezTo>
                    <a:pt x="13" y="101"/>
                    <a:pt x="12" y="92"/>
                    <a:pt x="9" y="86"/>
                  </a:cubicBezTo>
                  <a:cubicBezTo>
                    <a:pt x="8" y="94"/>
                    <a:pt x="11" y="103"/>
                    <a:pt x="13" y="108"/>
                  </a:cubicBezTo>
                  <a:close/>
                  <a:moveTo>
                    <a:pt x="75" y="90"/>
                  </a:moveTo>
                  <a:cubicBezTo>
                    <a:pt x="74" y="89"/>
                    <a:pt x="74" y="86"/>
                    <a:pt x="72" y="87"/>
                  </a:cubicBezTo>
                  <a:cubicBezTo>
                    <a:pt x="73" y="88"/>
                    <a:pt x="74" y="91"/>
                    <a:pt x="75" y="90"/>
                  </a:cubicBezTo>
                  <a:close/>
                  <a:moveTo>
                    <a:pt x="41" y="97"/>
                  </a:moveTo>
                  <a:cubicBezTo>
                    <a:pt x="43" y="95"/>
                    <a:pt x="44" y="93"/>
                    <a:pt x="44" y="91"/>
                  </a:cubicBezTo>
                  <a:cubicBezTo>
                    <a:pt x="43" y="90"/>
                    <a:pt x="43" y="88"/>
                    <a:pt x="41" y="87"/>
                  </a:cubicBezTo>
                  <a:cubicBezTo>
                    <a:pt x="38" y="90"/>
                    <a:pt x="38" y="95"/>
                    <a:pt x="41" y="97"/>
                  </a:cubicBezTo>
                  <a:close/>
                  <a:moveTo>
                    <a:pt x="52" y="92"/>
                  </a:moveTo>
                  <a:cubicBezTo>
                    <a:pt x="52" y="91"/>
                    <a:pt x="52" y="91"/>
                    <a:pt x="52" y="90"/>
                  </a:cubicBezTo>
                  <a:cubicBezTo>
                    <a:pt x="52" y="90"/>
                    <a:pt x="51" y="89"/>
                    <a:pt x="51" y="90"/>
                  </a:cubicBezTo>
                  <a:cubicBezTo>
                    <a:pt x="50" y="90"/>
                    <a:pt x="51" y="91"/>
                    <a:pt x="52" y="92"/>
                  </a:cubicBezTo>
                  <a:close/>
                  <a:moveTo>
                    <a:pt x="69" y="93"/>
                  </a:moveTo>
                  <a:cubicBezTo>
                    <a:pt x="72" y="93"/>
                    <a:pt x="71" y="96"/>
                    <a:pt x="74" y="96"/>
                  </a:cubicBezTo>
                  <a:cubicBezTo>
                    <a:pt x="74" y="94"/>
                    <a:pt x="73" y="91"/>
                    <a:pt x="71" y="90"/>
                  </a:cubicBezTo>
                  <a:cubicBezTo>
                    <a:pt x="70" y="91"/>
                    <a:pt x="69" y="92"/>
                    <a:pt x="69" y="93"/>
                  </a:cubicBezTo>
                  <a:close/>
                  <a:moveTo>
                    <a:pt x="97" y="97"/>
                  </a:moveTo>
                  <a:cubicBezTo>
                    <a:pt x="98" y="97"/>
                    <a:pt x="98" y="98"/>
                    <a:pt x="100" y="98"/>
                  </a:cubicBezTo>
                  <a:cubicBezTo>
                    <a:pt x="98" y="94"/>
                    <a:pt x="100" y="92"/>
                    <a:pt x="99" y="90"/>
                  </a:cubicBezTo>
                  <a:cubicBezTo>
                    <a:pt x="97" y="92"/>
                    <a:pt x="95" y="94"/>
                    <a:pt x="97" y="97"/>
                  </a:cubicBezTo>
                  <a:close/>
                  <a:moveTo>
                    <a:pt x="31" y="96"/>
                  </a:moveTo>
                  <a:cubicBezTo>
                    <a:pt x="32" y="94"/>
                    <a:pt x="30" y="92"/>
                    <a:pt x="29" y="91"/>
                  </a:cubicBezTo>
                  <a:cubicBezTo>
                    <a:pt x="27" y="92"/>
                    <a:pt x="29" y="95"/>
                    <a:pt x="31" y="96"/>
                  </a:cubicBezTo>
                  <a:close/>
                  <a:moveTo>
                    <a:pt x="59" y="94"/>
                  </a:moveTo>
                  <a:cubicBezTo>
                    <a:pt x="61" y="94"/>
                    <a:pt x="62" y="91"/>
                    <a:pt x="61" y="91"/>
                  </a:cubicBezTo>
                  <a:cubicBezTo>
                    <a:pt x="60" y="92"/>
                    <a:pt x="59" y="92"/>
                    <a:pt x="59" y="94"/>
                  </a:cubicBezTo>
                  <a:close/>
                  <a:moveTo>
                    <a:pt x="87" y="96"/>
                  </a:moveTo>
                  <a:cubicBezTo>
                    <a:pt x="88" y="97"/>
                    <a:pt x="89" y="98"/>
                    <a:pt x="90" y="99"/>
                  </a:cubicBezTo>
                  <a:cubicBezTo>
                    <a:pt x="90" y="97"/>
                    <a:pt x="91" y="96"/>
                    <a:pt x="91" y="95"/>
                  </a:cubicBezTo>
                  <a:cubicBezTo>
                    <a:pt x="90" y="94"/>
                    <a:pt x="89" y="93"/>
                    <a:pt x="89" y="91"/>
                  </a:cubicBezTo>
                  <a:cubicBezTo>
                    <a:pt x="87" y="91"/>
                    <a:pt x="86" y="94"/>
                    <a:pt x="87" y="95"/>
                  </a:cubicBezTo>
                  <a:cubicBezTo>
                    <a:pt x="87" y="94"/>
                    <a:pt x="89" y="93"/>
                    <a:pt x="89" y="94"/>
                  </a:cubicBezTo>
                  <a:cubicBezTo>
                    <a:pt x="88" y="94"/>
                    <a:pt x="87" y="95"/>
                    <a:pt x="87" y="96"/>
                  </a:cubicBezTo>
                  <a:close/>
                  <a:moveTo>
                    <a:pt x="62" y="97"/>
                  </a:moveTo>
                  <a:cubicBezTo>
                    <a:pt x="63" y="97"/>
                    <a:pt x="63" y="96"/>
                    <a:pt x="64" y="95"/>
                  </a:cubicBezTo>
                  <a:cubicBezTo>
                    <a:pt x="63" y="95"/>
                    <a:pt x="63" y="94"/>
                    <a:pt x="62" y="94"/>
                  </a:cubicBezTo>
                  <a:cubicBezTo>
                    <a:pt x="62" y="95"/>
                    <a:pt x="61" y="96"/>
                    <a:pt x="62" y="97"/>
                  </a:cubicBezTo>
                  <a:close/>
                  <a:moveTo>
                    <a:pt x="81" y="98"/>
                  </a:moveTo>
                  <a:cubicBezTo>
                    <a:pt x="81" y="96"/>
                    <a:pt x="80" y="95"/>
                    <a:pt x="78" y="94"/>
                  </a:cubicBezTo>
                  <a:cubicBezTo>
                    <a:pt x="79" y="96"/>
                    <a:pt x="79" y="98"/>
                    <a:pt x="81" y="98"/>
                  </a:cubicBezTo>
                  <a:close/>
                  <a:moveTo>
                    <a:pt x="18" y="102"/>
                  </a:moveTo>
                  <a:cubicBezTo>
                    <a:pt x="19" y="99"/>
                    <a:pt x="18" y="97"/>
                    <a:pt x="16" y="95"/>
                  </a:cubicBezTo>
                  <a:cubicBezTo>
                    <a:pt x="17" y="97"/>
                    <a:pt x="17" y="100"/>
                    <a:pt x="18" y="102"/>
                  </a:cubicBezTo>
                  <a:close/>
                  <a:moveTo>
                    <a:pt x="25" y="98"/>
                  </a:moveTo>
                  <a:cubicBezTo>
                    <a:pt x="27" y="96"/>
                    <a:pt x="28" y="100"/>
                    <a:pt x="29" y="98"/>
                  </a:cubicBezTo>
                  <a:cubicBezTo>
                    <a:pt x="28" y="97"/>
                    <a:pt x="28" y="96"/>
                    <a:pt x="27" y="95"/>
                  </a:cubicBezTo>
                  <a:cubicBezTo>
                    <a:pt x="26" y="96"/>
                    <a:pt x="25" y="97"/>
                    <a:pt x="25" y="98"/>
                  </a:cubicBezTo>
                  <a:close/>
                  <a:moveTo>
                    <a:pt x="46" y="104"/>
                  </a:moveTo>
                  <a:cubicBezTo>
                    <a:pt x="47" y="101"/>
                    <a:pt x="50" y="99"/>
                    <a:pt x="48" y="97"/>
                  </a:cubicBezTo>
                  <a:cubicBezTo>
                    <a:pt x="48" y="96"/>
                    <a:pt x="48" y="96"/>
                    <a:pt x="47" y="96"/>
                  </a:cubicBezTo>
                  <a:cubicBezTo>
                    <a:pt x="47" y="99"/>
                    <a:pt x="43" y="102"/>
                    <a:pt x="46" y="104"/>
                  </a:cubicBezTo>
                  <a:close/>
                  <a:moveTo>
                    <a:pt x="71" y="101"/>
                  </a:moveTo>
                  <a:cubicBezTo>
                    <a:pt x="71" y="99"/>
                    <a:pt x="69" y="96"/>
                    <a:pt x="67" y="97"/>
                  </a:cubicBezTo>
                  <a:cubicBezTo>
                    <a:pt x="68" y="98"/>
                    <a:pt x="70" y="100"/>
                    <a:pt x="71" y="101"/>
                  </a:cubicBezTo>
                  <a:close/>
                  <a:moveTo>
                    <a:pt x="79" y="102"/>
                  </a:moveTo>
                  <a:cubicBezTo>
                    <a:pt x="79" y="101"/>
                    <a:pt x="77" y="98"/>
                    <a:pt x="76" y="97"/>
                  </a:cubicBezTo>
                  <a:cubicBezTo>
                    <a:pt x="76" y="100"/>
                    <a:pt x="77" y="102"/>
                    <a:pt x="79" y="102"/>
                  </a:cubicBezTo>
                  <a:close/>
                  <a:moveTo>
                    <a:pt x="68" y="106"/>
                  </a:moveTo>
                  <a:cubicBezTo>
                    <a:pt x="69" y="105"/>
                    <a:pt x="70" y="104"/>
                    <a:pt x="70" y="103"/>
                  </a:cubicBezTo>
                  <a:cubicBezTo>
                    <a:pt x="68" y="102"/>
                    <a:pt x="68" y="99"/>
                    <a:pt x="66" y="98"/>
                  </a:cubicBezTo>
                  <a:cubicBezTo>
                    <a:pt x="64" y="101"/>
                    <a:pt x="67" y="104"/>
                    <a:pt x="68" y="106"/>
                  </a:cubicBezTo>
                  <a:close/>
                  <a:moveTo>
                    <a:pt x="36" y="105"/>
                  </a:moveTo>
                  <a:cubicBezTo>
                    <a:pt x="37" y="105"/>
                    <a:pt x="38" y="104"/>
                    <a:pt x="38" y="103"/>
                  </a:cubicBezTo>
                  <a:cubicBezTo>
                    <a:pt x="38" y="101"/>
                    <a:pt x="36" y="100"/>
                    <a:pt x="35" y="99"/>
                  </a:cubicBezTo>
                  <a:cubicBezTo>
                    <a:pt x="33" y="101"/>
                    <a:pt x="35" y="103"/>
                    <a:pt x="36" y="105"/>
                  </a:cubicBezTo>
                  <a:close/>
                  <a:moveTo>
                    <a:pt x="96" y="107"/>
                  </a:moveTo>
                  <a:cubicBezTo>
                    <a:pt x="96" y="106"/>
                    <a:pt x="97" y="105"/>
                    <a:pt x="98" y="104"/>
                  </a:cubicBezTo>
                  <a:cubicBezTo>
                    <a:pt x="96" y="102"/>
                    <a:pt x="96" y="100"/>
                    <a:pt x="93" y="99"/>
                  </a:cubicBezTo>
                  <a:cubicBezTo>
                    <a:pt x="91" y="102"/>
                    <a:pt x="92" y="106"/>
                    <a:pt x="96" y="107"/>
                  </a:cubicBezTo>
                  <a:close/>
                  <a:moveTo>
                    <a:pt x="59" y="103"/>
                  </a:moveTo>
                  <a:cubicBezTo>
                    <a:pt x="60" y="103"/>
                    <a:pt x="61" y="100"/>
                    <a:pt x="59" y="100"/>
                  </a:cubicBezTo>
                  <a:cubicBezTo>
                    <a:pt x="59" y="101"/>
                    <a:pt x="57" y="103"/>
                    <a:pt x="59" y="103"/>
                  </a:cubicBezTo>
                  <a:close/>
                  <a:moveTo>
                    <a:pt x="106" y="106"/>
                  </a:moveTo>
                  <a:cubicBezTo>
                    <a:pt x="107" y="105"/>
                    <a:pt x="107" y="102"/>
                    <a:pt x="108" y="101"/>
                  </a:cubicBezTo>
                  <a:cubicBezTo>
                    <a:pt x="106" y="102"/>
                    <a:pt x="107" y="100"/>
                    <a:pt x="106" y="100"/>
                  </a:cubicBezTo>
                  <a:cubicBezTo>
                    <a:pt x="105" y="103"/>
                    <a:pt x="102" y="105"/>
                    <a:pt x="106" y="106"/>
                  </a:cubicBezTo>
                  <a:close/>
                  <a:moveTo>
                    <a:pt x="26" y="104"/>
                  </a:moveTo>
                  <a:cubicBezTo>
                    <a:pt x="28" y="104"/>
                    <a:pt x="26" y="101"/>
                    <a:pt x="25" y="101"/>
                  </a:cubicBezTo>
                  <a:cubicBezTo>
                    <a:pt x="25" y="102"/>
                    <a:pt x="26" y="102"/>
                    <a:pt x="26" y="104"/>
                  </a:cubicBezTo>
                  <a:close/>
                  <a:moveTo>
                    <a:pt x="86" y="105"/>
                  </a:moveTo>
                  <a:cubicBezTo>
                    <a:pt x="86" y="104"/>
                    <a:pt x="86" y="103"/>
                    <a:pt x="85" y="103"/>
                  </a:cubicBezTo>
                  <a:cubicBezTo>
                    <a:pt x="85" y="104"/>
                    <a:pt x="84" y="106"/>
                    <a:pt x="86" y="105"/>
                  </a:cubicBezTo>
                  <a:close/>
                  <a:moveTo>
                    <a:pt x="76" y="107"/>
                  </a:moveTo>
                  <a:cubicBezTo>
                    <a:pt x="76" y="105"/>
                    <a:pt x="75" y="102"/>
                    <a:pt x="73" y="104"/>
                  </a:cubicBezTo>
                  <a:cubicBezTo>
                    <a:pt x="74" y="105"/>
                    <a:pt x="75" y="106"/>
                    <a:pt x="76" y="107"/>
                  </a:cubicBezTo>
                  <a:close/>
                  <a:moveTo>
                    <a:pt x="65" y="111"/>
                  </a:moveTo>
                  <a:cubicBezTo>
                    <a:pt x="65" y="113"/>
                    <a:pt x="66" y="110"/>
                    <a:pt x="67" y="110"/>
                  </a:cubicBezTo>
                  <a:cubicBezTo>
                    <a:pt x="66" y="107"/>
                    <a:pt x="65" y="106"/>
                    <a:pt x="62" y="105"/>
                  </a:cubicBezTo>
                  <a:cubicBezTo>
                    <a:pt x="61" y="107"/>
                    <a:pt x="63" y="110"/>
                    <a:pt x="65" y="111"/>
                  </a:cubicBezTo>
                  <a:close/>
                  <a:moveTo>
                    <a:pt x="53" y="114"/>
                  </a:moveTo>
                  <a:cubicBezTo>
                    <a:pt x="55" y="113"/>
                    <a:pt x="56" y="110"/>
                    <a:pt x="57" y="107"/>
                  </a:cubicBezTo>
                  <a:cubicBezTo>
                    <a:pt x="56" y="107"/>
                    <a:pt x="56" y="106"/>
                    <a:pt x="55" y="106"/>
                  </a:cubicBezTo>
                  <a:cubicBezTo>
                    <a:pt x="55" y="109"/>
                    <a:pt x="51" y="111"/>
                    <a:pt x="53" y="114"/>
                  </a:cubicBezTo>
                  <a:close/>
                  <a:moveTo>
                    <a:pt x="22" y="112"/>
                  </a:moveTo>
                  <a:cubicBezTo>
                    <a:pt x="23" y="111"/>
                    <a:pt x="22" y="108"/>
                    <a:pt x="21" y="107"/>
                  </a:cubicBezTo>
                  <a:cubicBezTo>
                    <a:pt x="20" y="108"/>
                    <a:pt x="19" y="111"/>
                    <a:pt x="22" y="112"/>
                  </a:cubicBezTo>
                  <a:close/>
                  <a:moveTo>
                    <a:pt x="83" y="110"/>
                  </a:moveTo>
                  <a:cubicBezTo>
                    <a:pt x="83" y="109"/>
                    <a:pt x="84" y="109"/>
                    <a:pt x="84" y="109"/>
                  </a:cubicBezTo>
                  <a:cubicBezTo>
                    <a:pt x="84" y="107"/>
                    <a:pt x="84" y="107"/>
                    <a:pt x="82" y="107"/>
                  </a:cubicBezTo>
                  <a:cubicBezTo>
                    <a:pt x="83" y="108"/>
                    <a:pt x="82" y="109"/>
                    <a:pt x="83" y="110"/>
                  </a:cubicBezTo>
                  <a:close/>
                  <a:moveTo>
                    <a:pt x="31" y="114"/>
                  </a:moveTo>
                  <a:cubicBezTo>
                    <a:pt x="33" y="114"/>
                    <a:pt x="33" y="111"/>
                    <a:pt x="34" y="110"/>
                  </a:cubicBezTo>
                  <a:cubicBezTo>
                    <a:pt x="33" y="109"/>
                    <a:pt x="33" y="107"/>
                    <a:pt x="30" y="107"/>
                  </a:cubicBezTo>
                  <a:cubicBezTo>
                    <a:pt x="29" y="110"/>
                    <a:pt x="31" y="111"/>
                    <a:pt x="31" y="114"/>
                  </a:cubicBezTo>
                  <a:close/>
                  <a:moveTo>
                    <a:pt x="71" y="108"/>
                  </a:moveTo>
                  <a:cubicBezTo>
                    <a:pt x="71" y="108"/>
                    <a:pt x="71" y="109"/>
                    <a:pt x="71" y="110"/>
                  </a:cubicBezTo>
                  <a:cubicBezTo>
                    <a:pt x="72" y="110"/>
                    <a:pt x="72" y="110"/>
                    <a:pt x="73" y="111"/>
                  </a:cubicBezTo>
                  <a:cubicBezTo>
                    <a:pt x="74" y="110"/>
                    <a:pt x="74" y="108"/>
                    <a:pt x="72" y="107"/>
                  </a:cubicBezTo>
                  <a:cubicBezTo>
                    <a:pt x="72" y="108"/>
                    <a:pt x="72" y="108"/>
                    <a:pt x="71" y="108"/>
                  </a:cubicBezTo>
                  <a:close/>
                  <a:moveTo>
                    <a:pt x="42" y="114"/>
                  </a:moveTo>
                  <a:cubicBezTo>
                    <a:pt x="43" y="112"/>
                    <a:pt x="45" y="108"/>
                    <a:pt x="41" y="108"/>
                  </a:cubicBezTo>
                  <a:cubicBezTo>
                    <a:pt x="40" y="109"/>
                    <a:pt x="40" y="113"/>
                    <a:pt x="42" y="114"/>
                  </a:cubicBezTo>
                  <a:close/>
                  <a:moveTo>
                    <a:pt x="92" y="114"/>
                  </a:moveTo>
                  <a:cubicBezTo>
                    <a:pt x="93" y="111"/>
                    <a:pt x="90" y="109"/>
                    <a:pt x="88" y="108"/>
                  </a:cubicBezTo>
                  <a:cubicBezTo>
                    <a:pt x="87" y="110"/>
                    <a:pt x="90" y="112"/>
                    <a:pt x="92" y="114"/>
                  </a:cubicBezTo>
                  <a:close/>
                  <a:moveTo>
                    <a:pt x="101" y="117"/>
                  </a:moveTo>
                  <a:cubicBezTo>
                    <a:pt x="102" y="115"/>
                    <a:pt x="103" y="115"/>
                    <a:pt x="103" y="111"/>
                  </a:cubicBezTo>
                  <a:cubicBezTo>
                    <a:pt x="101" y="111"/>
                    <a:pt x="101" y="117"/>
                    <a:pt x="101" y="117"/>
                  </a:cubicBezTo>
                  <a:close/>
                  <a:moveTo>
                    <a:pt x="56" y="118"/>
                  </a:moveTo>
                  <a:cubicBezTo>
                    <a:pt x="57" y="119"/>
                    <a:pt x="58" y="121"/>
                    <a:pt x="58" y="122"/>
                  </a:cubicBezTo>
                  <a:cubicBezTo>
                    <a:pt x="61" y="121"/>
                    <a:pt x="62" y="118"/>
                    <a:pt x="63" y="116"/>
                  </a:cubicBezTo>
                  <a:cubicBezTo>
                    <a:pt x="62" y="114"/>
                    <a:pt x="61" y="113"/>
                    <a:pt x="60" y="111"/>
                  </a:cubicBezTo>
                  <a:cubicBezTo>
                    <a:pt x="58" y="113"/>
                    <a:pt x="57" y="116"/>
                    <a:pt x="56" y="118"/>
                  </a:cubicBezTo>
                  <a:close/>
                  <a:moveTo>
                    <a:pt x="79" y="113"/>
                  </a:moveTo>
                  <a:cubicBezTo>
                    <a:pt x="80" y="113"/>
                    <a:pt x="80" y="114"/>
                    <a:pt x="80" y="114"/>
                  </a:cubicBezTo>
                  <a:cubicBezTo>
                    <a:pt x="81" y="113"/>
                    <a:pt x="82" y="113"/>
                    <a:pt x="81" y="112"/>
                  </a:cubicBezTo>
                  <a:cubicBezTo>
                    <a:pt x="80" y="111"/>
                    <a:pt x="79" y="112"/>
                    <a:pt x="79" y="113"/>
                  </a:cubicBezTo>
                  <a:close/>
                  <a:moveTo>
                    <a:pt x="75" y="115"/>
                  </a:moveTo>
                  <a:cubicBezTo>
                    <a:pt x="77" y="115"/>
                    <a:pt x="77" y="112"/>
                    <a:pt x="75" y="112"/>
                  </a:cubicBezTo>
                  <a:cubicBezTo>
                    <a:pt x="76" y="113"/>
                    <a:pt x="75" y="114"/>
                    <a:pt x="75" y="115"/>
                  </a:cubicBezTo>
                  <a:close/>
                  <a:moveTo>
                    <a:pt x="69" y="117"/>
                  </a:moveTo>
                  <a:cubicBezTo>
                    <a:pt x="70" y="116"/>
                    <a:pt x="71" y="113"/>
                    <a:pt x="69" y="113"/>
                  </a:cubicBezTo>
                  <a:cubicBezTo>
                    <a:pt x="68" y="114"/>
                    <a:pt x="68" y="116"/>
                    <a:pt x="69" y="117"/>
                  </a:cubicBezTo>
                  <a:close/>
                  <a:moveTo>
                    <a:pt x="38" y="122"/>
                  </a:moveTo>
                  <a:cubicBezTo>
                    <a:pt x="39" y="121"/>
                    <a:pt x="39" y="119"/>
                    <a:pt x="40" y="117"/>
                  </a:cubicBezTo>
                  <a:cubicBezTo>
                    <a:pt x="39" y="117"/>
                    <a:pt x="39" y="115"/>
                    <a:pt x="37" y="115"/>
                  </a:cubicBezTo>
                  <a:cubicBezTo>
                    <a:pt x="36" y="117"/>
                    <a:pt x="34" y="121"/>
                    <a:pt x="38" y="122"/>
                  </a:cubicBezTo>
                  <a:close/>
                  <a:moveTo>
                    <a:pt x="79" y="118"/>
                  </a:moveTo>
                  <a:cubicBezTo>
                    <a:pt x="79" y="117"/>
                    <a:pt x="79" y="115"/>
                    <a:pt x="78" y="115"/>
                  </a:cubicBezTo>
                  <a:cubicBezTo>
                    <a:pt x="77" y="116"/>
                    <a:pt x="77" y="118"/>
                    <a:pt x="79" y="118"/>
                  </a:cubicBezTo>
                  <a:close/>
                  <a:moveTo>
                    <a:pt x="83" y="118"/>
                  </a:moveTo>
                  <a:cubicBezTo>
                    <a:pt x="84" y="118"/>
                    <a:pt x="84" y="120"/>
                    <a:pt x="85" y="121"/>
                  </a:cubicBezTo>
                  <a:cubicBezTo>
                    <a:pt x="85" y="119"/>
                    <a:pt x="86" y="119"/>
                    <a:pt x="87" y="118"/>
                  </a:cubicBezTo>
                  <a:cubicBezTo>
                    <a:pt x="85" y="117"/>
                    <a:pt x="85" y="116"/>
                    <a:pt x="84" y="115"/>
                  </a:cubicBezTo>
                  <a:cubicBezTo>
                    <a:pt x="84" y="116"/>
                    <a:pt x="83" y="117"/>
                    <a:pt x="83" y="118"/>
                  </a:cubicBezTo>
                  <a:close/>
                  <a:moveTo>
                    <a:pt x="48" y="121"/>
                  </a:moveTo>
                  <a:cubicBezTo>
                    <a:pt x="50" y="121"/>
                    <a:pt x="51" y="120"/>
                    <a:pt x="51" y="118"/>
                  </a:cubicBezTo>
                  <a:cubicBezTo>
                    <a:pt x="50" y="118"/>
                    <a:pt x="50" y="117"/>
                    <a:pt x="49" y="117"/>
                  </a:cubicBezTo>
                  <a:cubicBezTo>
                    <a:pt x="49" y="119"/>
                    <a:pt x="48" y="119"/>
                    <a:pt x="48" y="121"/>
                  </a:cubicBezTo>
                  <a:close/>
                  <a:moveTo>
                    <a:pt x="72" y="120"/>
                  </a:moveTo>
                  <a:cubicBezTo>
                    <a:pt x="73" y="120"/>
                    <a:pt x="74" y="118"/>
                    <a:pt x="73" y="118"/>
                  </a:cubicBezTo>
                  <a:cubicBezTo>
                    <a:pt x="73" y="119"/>
                    <a:pt x="71" y="119"/>
                    <a:pt x="72" y="120"/>
                  </a:cubicBezTo>
                  <a:close/>
                  <a:moveTo>
                    <a:pt x="61" y="128"/>
                  </a:moveTo>
                  <a:cubicBezTo>
                    <a:pt x="63" y="128"/>
                    <a:pt x="62" y="129"/>
                    <a:pt x="63" y="129"/>
                  </a:cubicBezTo>
                  <a:cubicBezTo>
                    <a:pt x="64" y="126"/>
                    <a:pt x="66" y="123"/>
                    <a:pt x="67" y="120"/>
                  </a:cubicBezTo>
                  <a:cubicBezTo>
                    <a:pt x="66" y="120"/>
                    <a:pt x="66" y="119"/>
                    <a:pt x="65" y="119"/>
                  </a:cubicBezTo>
                  <a:cubicBezTo>
                    <a:pt x="64" y="123"/>
                    <a:pt x="62" y="124"/>
                    <a:pt x="61" y="128"/>
                  </a:cubicBezTo>
                  <a:close/>
                  <a:moveTo>
                    <a:pt x="91" y="129"/>
                  </a:moveTo>
                  <a:cubicBezTo>
                    <a:pt x="94" y="128"/>
                    <a:pt x="97" y="124"/>
                    <a:pt x="96" y="120"/>
                  </a:cubicBezTo>
                  <a:cubicBezTo>
                    <a:pt x="94" y="123"/>
                    <a:pt x="92" y="126"/>
                    <a:pt x="91" y="129"/>
                  </a:cubicBezTo>
                  <a:close/>
                  <a:moveTo>
                    <a:pt x="74" y="123"/>
                  </a:moveTo>
                  <a:cubicBezTo>
                    <a:pt x="76" y="124"/>
                    <a:pt x="76" y="121"/>
                    <a:pt x="75" y="121"/>
                  </a:cubicBezTo>
                  <a:cubicBezTo>
                    <a:pt x="74" y="122"/>
                    <a:pt x="74" y="122"/>
                    <a:pt x="74" y="123"/>
                  </a:cubicBezTo>
                  <a:close/>
                  <a:moveTo>
                    <a:pt x="83" y="124"/>
                  </a:moveTo>
                  <a:cubicBezTo>
                    <a:pt x="84" y="123"/>
                    <a:pt x="82" y="121"/>
                    <a:pt x="81" y="121"/>
                  </a:cubicBezTo>
                  <a:cubicBezTo>
                    <a:pt x="80" y="122"/>
                    <a:pt x="82" y="123"/>
                    <a:pt x="83" y="124"/>
                  </a:cubicBezTo>
                  <a:close/>
                  <a:moveTo>
                    <a:pt x="31" y="124"/>
                  </a:moveTo>
                  <a:cubicBezTo>
                    <a:pt x="33" y="124"/>
                    <a:pt x="31" y="122"/>
                    <a:pt x="32" y="122"/>
                  </a:cubicBezTo>
                  <a:cubicBezTo>
                    <a:pt x="30" y="122"/>
                    <a:pt x="31" y="123"/>
                    <a:pt x="31" y="124"/>
                  </a:cubicBezTo>
                  <a:close/>
                  <a:moveTo>
                    <a:pt x="53" y="128"/>
                  </a:moveTo>
                  <a:cubicBezTo>
                    <a:pt x="51" y="127"/>
                    <a:pt x="51" y="128"/>
                    <a:pt x="50" y="128"/>
                  </a:cubicBezTo>
                  <a:cubicBezTo>
                    <a:pt x="49" y="133"/>
                    <a:pt x="43" y="138"/>
                    <a:pt x="49" y="139"/>
                  </a:cubicBezTo>
                  <a:cubicBezTo>
                    <a:pt x="52" y="135"/>
                    <a:pt x="55" y="131"/>
                    <a:pt x="57" y="127"/>
                  </a:cubicBezTo>
                  <a:cubicBezTo>
                    <a:pt x="55" y="126"/>
                    <a:pt x="56" y="123"/>
                    <a:pt x="54" y="123"/>
                  </a:cubicBezTo>
                  <a:cubicBezTo>
                    <a:pt x="52" y="124"/>
                    <a:pt x="53" y="127"/>
                    <a:pt x="53" y="128"/>
                  </a:cubicBezTo>
                  <a:close/>
                  <a:moveTo>
                    <a:pt x="34" y="130"/>
                  </a:moveTo>
                  <a:cubicBezTo>
                    <a:pt x="35" y="128"/>
                    <a:pt x="35" y="124"/>
                    <a:pt x="33" y="124"/>
                  </a:cubicBezTo>
                  <a:cubicBezTo>
                    <a:pt x="31" y="125"/>
                    <a:pt x="32" y="129"/>
                    <a:pt x="34" y="130"/>
                  </a:cubicBezTo>
                  <a:close/>
                  <a:moveTo>
                    <a:pt x="42" y="132"/>
                  </a:moveTo>
                  <a:cubicBezTo>
                    <a:pt x="43" y="132"/>
                    <a:pt x="43" y="132"/>
                    <a:pt x="43" y="132"/>
                  </a:cubicBezTo>
                  <a:cubicBezTo>
                    <a:pt x="43" y="133"/>
                    <a:pt x="43" y="133"/>
                    <a:pt x="43" y="133"/>
                  </a:cubicBezTo>
                  <a:cubicBezTo>
                    <a:pt x="45" y="130"/>
                    <a:pt x="46" y="128"/>
                    <a:pt x="47" y="125"/>
                  </a:cubicBezTo>
                  <a:cubicBezTo>
                    <a:pt x="47" y="125"/>
                    <a:pt x="47" y="123"/>
                    <a:pt x="46" y="124"/>
                  </a:cubicBezTo>
                  <a:cubicBezTo>
                    <a:pt x="44" y="125"/>
                    <a:pt x="43" y="127"/>
                    <a:pt x="42" y="129"/>
                  </a:cubicBezTo>
                  <a:cubicBezTo>
                    <a:pt x="42" y="130"/>
                    <a:pt x="44" y="131"/>
                    <a:pt x="43" y="132"/>
                  </a:cubicBezTo>
                  <a:cubicBezTo>
                    <a:pt x="43" y="132"/>
                    <a:pt x="42" y="131"/>
                    <a:pt x="42" y="132"/>
                  </a:cubicBezTo>
                  <a:close/>
                  <a:moveTo>
                    <a:pt x="79" y="129"/>
                  </a:moveTo>
                  <a:cubicBezTo>
                    <a:pt x="81" y="129"/>
                    <a:pt x="81" y="126"/>
                    <a:pt x="79" y="125"/>
                  </a:cubicBezTo>
                  <a:cubicBezTo>
                    <a:pt x="77" y="127"/>
                    <a:pt x="78" y="128"/>
                    <a:pt x="79" y="129"/>
                  </a:cubicBezTo>
                  <a:close/>
                  <a:moveTo>
                    <a:pt x="68" y="136"/>
                  </a:moveTo>
                  <a:cubicBezTo>
                    <a:pt x="69" y="133"/>
                    <a:pt x="72" y="131"/>
                    <a:pt x="72" y="128"/>
                  </a:cubicBezTo>
                  <a:cubicBezTo>
                    <a:pt x="72" y="128"/>
                    <a:pt x="71" y="127"/>
                    <a:pt x="71" y="127"/>
                  </a:cubicBezTo>
                  <a:cubicBezTo>
                    <a:pt x="71" y="131"/>
                    <a:pt x="65" y="134"/>
                    <a:pt x="68" y="136"/>
                  </a:cubicBezTo>
                  <a:close/>
                  <a:moveTo>
                    <a:pt x="52" y="142"/>
                  </a:moveTo>
                  <a:cubicBezTo>
                    <a:pt x="56" y="143"/>
                    <a:pt x="60" y="145"/>
                    <a:pt x="64" y="146"/>
                  </a:cubicBezTo>
                  <a:cubicBezTo>
                    <a:pt x="65" y="144"/>
                    <a:pt x="67" y="141"/>
                    <a:pt x="66" y="139"/>
                  </a:cubicBezTo>
                  <a:cubicBezTo>
                    <a:pt x="64" y="138"/>
                    <a:pt x="64" y="141"/>
                    <a:pt x="61" y="141"/>
                  </a:cubicBezTo>
                  <a:cubicBezTo>
                    <a:pt x="61" y="140"/>
                    <a:pt x="60" y="140"/>
                    <a:pt x="60" y="139"/>
                  </a:cubicBezTo>
                  <a:cubicBezTo>
                    <a:pt x="61" y="136"/>
                    <a:pt x="62" y="132"/>
                    <a:pt x="59" y="130"/>
                  </a:cubicBezTo>
                  <a:cubicBezTo>
                    <a:pt x="56" y="134"/>
                    <a:pt x="54" y="138"/>
                    <a:pt x="52" y="142"/>
                  </a:cubicBezTo>
                  <a:close/>
                  <a:moveTo>
                    <a:pt x="72" y="140"/>
                  </a:moveTo>
                  <a:cubicBezTo>
                    <a:pt x="73" y="139"/>
                    <a:pt x="76" y="136"/>
                    <a:pt x="76" y="132"/>
                  </a:cubicBezTo>
                  <a:cubicBezTo>
                    <a:pt x="76" y="132"/>
                    <a:pt x="76" y="132"/>
                    <a:pt x="75" y="131"/>
                  </a:cubicBezTo>
                  <a:cubicBezTo>
                    <a:pt x="74" y="134"/>
                    <a:pt x="69" y="138"/>
                    <a:pt x="72" y="140"/>
                  </a:cubicBezTo>
                  <a:close/>
                  <a:moveTo>
                    <a:pt x="82" y="139"/>
                  </a:moveTo>
                  <a:cubicBezTo>
                    <a:pt x="80" y="139"/>
                    <a:pt x="80" y="136"/>
                    <a:pt x="78" y="136"/>
                  </a:cubicBezTo>
                  <a:cubicBezTo>
                    <a:pt x="76" y="138"/>
                    <a:pt x="75" y="141"/>
                    <a:pt x="74" y="143"/>
                  </a:cubicBezTo>
                  <a:cubicBezTo>
                    <a:pt x="80" y="141"/>
                    <a:pt x="85" y="139"/>
                    <a:pt x="89" y="135"/>
                  </a:cubicBezTo>
                  <a:cubicBezTo>
                    <a:pt x="85" y="133"/>
                    <a:pt x="85" y="139"/>
                    <a:pt x="82" y="139"/>
                  </a:cubicBezTo>
                  <a:close/>
                  <a:moveTo>
                    <a:pt x="80" y="147"/>
                  </a:moveTo>
                  <a:cubicBezTo>
                    <a:pt x="84" y="147"/>
                    <a:pt x="86" y="144"/>
                    <a:pt x="88" y="142"/>
                  </a:cubicBezTo>
                  <a:cubicBezTo>
                    <a:pt x="85" y="143"/>
                    <a:pt x="83" y="146"/>
                    <a:pt x="80" y="147"/>
                  </a:cubicBezTo>
                  <a:close/>
                  <a:moveTo>
                    <a:pt x="57" y="150"/>
                  </a:moveTo>
                  <a:cubicBezTo>
                    <a:pt x="51" y="149"/>
                    <a:pt x="46" y="145"/>
                    <a:pt x="41" y="144"/>
                  </a:cubicBezTo>
                  <a:cubicBezTo>
                    <a:pt x="47" y="147"/>
                    <a:pt x="51" y="151"/>
                    <a:pt x="57" y="150"/>
                  </a:cubicBezTo>
                  <a:close/>
                  <a:moveTo>
                    <a:pt x="59" y="155"/>
                  </a:moveTo>
                  <a:cubicBezTo>
                    <a:pt x="58" y="154"/>
                    <a:pt x="55" y="153"/>
                    <a:pt x="54" y="154"/>
                  </a:cubicBezTo>
                  <a:cubicBezTo>
                    <a:pt x="55" y="154"/>
                    <a:pt x="57" y="156"/>
                    <a:pt x="59" y="1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7"/>
            <p:cNvSpPr>
              <a:spLocks noEditPoints="1"/>
            </p:cNvSpPr>
            <p:nvPr/>
          </p:nvSpPr>
          <p:spPr bwMode="auto">
            <a:xfrm>
              <a:off x="4461" y="2625"/>
              <a:ext cx="708" cy="1631"/>
            </a:xfrm>
            <a:custGeom>
              <a:avLst/>
              <a:gdLst>
                <a:gd name="T0" fmla="*/ 156 w 298"/>
                <a:gd name="T1" fmla="*/ 627 h 689"/>
                <a:gd name="T2" fmla="*/ 84 w 298"/>
                <a:gd name="T3" fmla="*/ 115 h 689"/>
                <a:gd name="T4" fmla="*/ 285 w 298"/>
                <a:gd name="T5" fmla="*/ 48 h 689"/>
                <a:gd name="T6" fmla="*/ 231 w 298"/>
                <a:gd name="T7" fmla="*/ 595 h 689"/>
                <a:gd name="T8" fmla="*/ 202 w 298"/>
                <a:gd name="T9" fmla="*/ 124 h 689"/>
                <a:gd name="T10" fmla="*/ 156 w 298"/>
                <a:gd name="T11" fmla="*/ 117 h 689"/>
                <a:gd name="T12" fmla="*/ 162 w 298"/>
                <a:gd name="T13" fmla="*/ 129 h 689"/>
                <a:gd name="T14" fmla="*/ 142 w 298"/>
                <a:gd name="T15" fmla="*/ 134 h 689"/>
                <a:gd name="T16" fmla="*/ 96 w 298"/>
                <a:gd name="T17" fmla="*/ 147 h 689"/>
                <a:gd name="T18" fmla="*/ 128 w 298"/>
                <a:gd name="T19" fmla="*/ 146 h 689"/>
                <a:gd name="T20" fmla="*/ 206 w 298"/>
                <a:gd name="T21" fmla="*/ 144 h 689"/>
                <a:gd name="T22" fmla="*/ 89 w 298"/>
                <a:gd name="T23" fmla="*/ 151 h 689"/>
                <a:gd name="T24" fmla="*/ 119 w 298"/>
                <a:gd name="T25" fmla="*/ 154 h 689"/>
                <a:gd name="T26" fmla="*/ 185 w 298"/>
                <a:gd name="T27" fmla="*/ 162 h 689"/>
                <a:gd name="T28" fmla="*/ 164 w 298"/>
                <a:gd name="T29" fmla="*/ 173 h 689"/>
                <a:gd name="T30" fmla="*/ 199 w 298"/>
                <a:gd name="T31" fmla="*/ 170 h 689"/>
                <a:gd name="T32" fmla="*/ 272 w 298"/>
                <a:gd name="T33" fmla="*/ 176 h 689"/>
                <a:gd name="T34" fmla="*/ 186 w 298"/>
                <a:gd name="T35" fmla="*/ 182 h 689"/>
                <a:gd name="T36" fmla="*/ 124 w 298"/>
                <a:gd name="T37" fmla="*/ 196 h 689"/>
                <a:gd name="T38" fmla="*/ 166 w 298"/>
                <a:gd name="T39" fmla="*/ 196 h 689"/>
                <a:gd name="T40" fmla="*/ 152 w 298"/>
                <a:gd name="T41" fmla="*/ 203 h 689"/>
                <a:gd name="T42" fmla="*/ 200 w 298"/>
                <a:gd name="T43" fmla="*/ 211 h 689"/>
                <a:gd name="T44" fmla="*/ 145 w 298"/>
                <a:gd name="T45" fmla="*/ 222 h 689"/>
                <a:gd name="T46" fmla="*/ 188 w 298"/>
                <a:gd name="T47" fmla="*/ 228 h 689"/>
                <a:gd name="T48" fmla="*/ 140 w 298"/>
                <a:gd name="T49" fmla="*/ 230 h 689"/>
                <a:gd name="T50" fmla="*/ 119 w 298"/>
                <a:gd name="T51" fmla="*/ 241 h 689"/>
                <a:gd name="T52" fmla="*/ 116 w 298"/>
                <a:gd name="T53" fmla="*/ 243 h 689"/>
                <a:gd name="T54" fmla="*/ 150 w 298"/>
                <a:gd name="T55" fmla="*/ 253 h 689"/>
                <a:gd name="T56" fmla="*/ 147 w 298"/>
                <a:gd name="T57" fmla="*/ 265 h 689"/>
                <a:gd name="T58" fmla="*/ 199 w 298"/>
                <a:gd name="T59" fmla="*/ 263 h 689"/>
                <a:gd name="T60" fmla="*/ 171 w 298"/>
                <a:gd name="T61" fmla="*/ 274 h 689"/>
                <a:gd name="T62" fmla="*/ 155 w 298"/>
                <a:gd name="T63" fmla="*/ 278 h 689"/>
                <a:gd name="T64" fmla="*/ 127 w 298"/>
                <a:gd name="T65" fmla="*/ 285 h 689"/>
                <a:gd name="T66" fmla="*/ 161 w 298"/>
                <a:gd name="T67" fmla="*/ 289 h 689"/>
                <a:gd name="T68" fmla="*/ 150 w 298"/>
                <a:gd name="T69" fmla="*/ 297 h 689"/>
                <a:gd name="T70" fmla="*/ 113 w 298"/>
                <a:gd name="T71" fmla="*/ 305 h 689"/>
                <a:gd name="T72" fmla="*/ 118 w 298"/>
                <a:gd name="T73" fmla="*/ 313 h 689"/>
                <a:gd name="T74" fmla="*/ 172 w 298"/>
                <a:gd name="T75" fmla="*/ 323 h 689"/>
                <a:gd name="T76" fmla="*/ 196 w 298"/>
                <a:gd name="T77" fmla="*/ 336 h 689"/>
                <a:gd name="T78" fmla="*/ 145 w 298"/>
                <a:gd name="T79" fmla="*/ 337 h 689"/>
                <a:gd name="T80" fmla="*/ 131 w 298"/>
                <a:gd name="T81" fmla="*/ 344 h 689"/>
                <a:gd name="T82" fmla="*/ 154 w 298"/>
                <a:gd name="T83" fmla="*/ 352 h 689"/>
                <a:gd name="T84" fmla="*/ 147 w 298"/>
                <a:gd name="T85" fmla="*/ 358 h 689"/>
                <a:gd name="T86" fmla="*/ 166 w 298"/>
                <a:gd name="T87" fmla="*/ 366 h 689"/>
                <a:gd name="T88" fmla="*/ 206 w 298"/>
                <a:gd name="T89" fmla="*/ 370 h 689"/>
                <a:gd name="T90" fmla="*/ 207 w 298"/>
                <a:gd name="T91" fmla="*/ 379 h 689"/>
                <a:gd name="T92" fmla="*/ 205 w 298"/>
                <a:gd name="T93" fmla="*/ 391 h 689"/>
                <a:gd name="T94" fmla="*/ 198 w 298"/>
                <a:gd name="T95" fmla="*/ 400 h 689"/>
                <a:gd name="T96" fmla="*/ 138 w 298"/>
                <a:gd name="T97" fmla="*/ 417 h 689"/>
                <a:gd name="T98" fmla="*/ 190 w 298"/>
                <a:gd name="T99" fmla="*/ 433 h 689"/>
                <a:gd name="T100" fmla="*/ 136 w 298"/>
                <a:gd name="T101" fmla="*/ 451 h 689"/>
                <a:gd name="T102" fmla="*/ 207 w 298"/>
                <a:gd name="T103" fmla="*/ 468 h 689"/>
                <a:gd name="T104" fmla="*/ 132 w 298"/>
                <a:gd name="T105" fmla="*/ 495 h 689"/>
                <a:gd name="T106" fmla="*/ 148 w 298"/>
                <a:gd name="T107" fmla="*/ 512 h 689"/>
                <a:gd name="T108" fmla="*/ 203 w 298"/>
                <a:gd name="T109" fmla="*/ 541 h 689"/>
                <a:gd name="T110" fmla="*/ 210 w 298"/>
                <a:gd name="T111" fmla="*/ 562 h 689"/>
                <a:gd name="T112" fmla="*/ 223 w 298"/>
                <a:gd name="T113" fmla="*/ 579 h 689"/>
                <a:gd name="T114" fmla="*/ 142 w 298"/>
                <a:gd name="T115" fmla="*/ 609 h 689"/>
                <a:gd name="T116" fmla="*/ 151 w 298"/>
                <a:gd name="T117" fmla="*/ 638 h 689"/>
                <a:gd name="T118" fmla="*/ 222 w 298"/>
                <a:gd name="T119" fmla="*/ 646 h 689"/>
                <a:gd name="T120" fmla="*/ 236 w 298"/>
                <a:gd name="T121" fmla="*/ 658 h 689"/>
                <a:gd name="T122" fmla="*/ 161 w 298"/>
                <a:gd name="T123" fmla="*/ 664 h 689"/>
                <a:gd name="T124" fmla="*/ 226 w 298"/>
                <a:gd name="T125" fmla="*/ 670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8" h="689">
                  <a:moveTo>
                    <a:pt x="203" y="671"/>
                  </a:moveTo>
                  <a:cubicBezTo>
                    <a:pt x="201" y="674"/>
                    <a:pt x="198" y="679"/>
                    <a:pt x="192" y="680"/>
                  </a:cubicBezTo>
                  <a:cubicBezTo>
                    <a:pt x="191" y="681"/>
                    <a:pt x="191" y="682"/>
                    <a:pt x="191" y="683"/>
                  </a:cubicBezTo>
                  <a:cubicBezTo>
                    <a:pt x="185" y="682"/>
                    <a:pt x="183" y="676"/>
                    <a:pt x="181" y="671"/>
                  </a:cubicBezTo>
                  <a:cubicBezTo>
                    <a:pt x="181" y="669"/>
                    <a:pt x="182" y="669"/>
                    <a:pt x="183" y="668"/>
                  </a:cubicBezTo>
                  <a:cubicBezTo>
                    <a:pt x="182" y="664"/>
                    <a:pt x="178" y="661"/>
                    <a:pt x="180" y="656"/>
                  </a:cubicBezTo>
                  <a:cubicBezTo>
                    <a:pt x="180" y="656"/>
                    <a:pt x="181" y="656"/>
                    <a:pt x="181" y="656"/>
                  </a:cubicBezTo>
                  <a:cubicBezTo>
                    <a:pt x="184" y="656"/>
                    <a:pt x="184" y="659"/>
                    <a:pt x="186" y="659"/>
                  </a:cubicBezTo>
                  <a:cubicBezTo>
                    <a:pt x="187" y="657"/>
                    <a:pt x="185" y="657"/>
                    <a:pt x="184" y="655"/>
                  </a:cubicBezTo>
                  <a:cubicBezTo>
                    <a:pt x="184" y="653"/>
                    <a:pt x="184" y="651"/>
                    <a:pt x="183" y="649"/>
                  </a:cubicBezTo>
                  <a:cubicBezTo>
                    <a:pt x="186" y="637"/>
                    <a:pt x="198" y="633"/>
                    <a:pt x="205" y="626"/>
                  </a:cubicBezTo>
                  <a:cubicBezTo>
                    <a:pt x="205" y="622"/>
                    <a:pt x="207" y="619"/>
                    <a:pt x="208" y="617"/>
                  </a:cubicBezTo>
                  <a:cubicBezTo>
                    <a:pt x="207" y="614"/>
                    <a:pt x="207" y="608"/>
                    <a:pt x="204" y="606"/>
                  </a:cubicBezTo>
                  <a:cubicBezTo>
                    <a:pt x="208" y="593"/>
                    <a:pt x="203" y="581"/>
                    <a:pt x="204" y="568"/>
                  </a:cubicBezTo>
                  <a:cubicBezTo>
                    <a:pt x="202" y="568"/>
                    <a:pt x="203" y="567"/>
                    <a:pt x="202" y="566"/>
                  </a:cubicBezTo>
                  <a:cubicBezTo>
                    <a:pt x="204" y="556"/>
                    <a:pt x="200" y="547"/>
                    <a:pt x="200" y="538"/>
                  </a:cubicBezTo>
                  <a:cubicBezTo>
                    <a:pt x="199" y="537"/>
                    <a:pt x="197" y="540"/>
                    <a:pt x="195" y="540"/>
                  </a:cubicBezTo>
                  <a:cubicBezTo>
                    <a:pt x="193" y="535"/>
                    <a:pt x="197" y="532"/>
                    <a:pt x="199" y="529"/>
                  </a:cubicBezTo>
                  <a:cubicBezTo>
                    <a:pt x="198" y="525"/>
                    <a:pt x="197" y="521"/>
                    <a:pt x="197" y="518"/>
                  </a:cubicBezTo>
                  <a:cubicBezTo>
                    <a:pt x="196" y="519"/>
                    <a:pt x="196" y="521"/>
                    <a:pt x="193" y="521"/>
                  </a:cubicBezTo>
                  <a:cubicBezTo>
                    <a:pt x="194" y="514"/>
                    <a:pt x="198" y="506"/>
                    <a:pt x="193" y="500"/>
                  </a:cubicBezTo>
                  <a:cubicBezTo>
                    <a:pt x="193" y="479"/>
                    <a:pt x="190" y="463"/>
                    <a:pt x="188" y="447"/>
                  </a:cubicBezTo>
                  <a:cubicBezTo>
                    <a:pt x="187" y="446"/>
                    <a:pt x="186" y="446"/>
                    <a:pt x="185" y="445"/>
                  </a:cubicBezTo>
                  <a:cubicBezTo>
                    <a:pt x="189" y="434"/>
                    <a:pt x="182" y="421"/>
                    <a:pt x="182" y="409"/>
                  </a:cubicBezTo>
                  <a:cubicBezTo>
                    <a:pt x="181" y="406"/>
                    <a:pt x="179" y="408"/>
                    <a:pt x="178" y="407"/>
                  </a:cubicBezTo>
                  <a:cubicBezTo>
                    <a:pt x="177" y="404"/>
                    <a:pt x="179" y="401"/>
                    <a:pt x="180" y="400"/>
                  </a:cubicBezTo>
                  <a:cubicBezTo>
                    <a:pt x="180" y="398"/>
                    <a:pt x="180" y="396"/>
                    <a:pt x="179" y="395"/>
                  </a:cubicBezTo>
                  <a:cubicBezTo>
                    <a:pt x="180" y="394"/>
                    <a:pt x="183" y="393"/>
                    <a:pt x="181" y="391"/>
                  </a:cubicBezTo>
                  <a:cubicBezTo>
                    <a:pt x="179" y="390"/>
                    <a:pt x="179" y="392"/>
                    <a:pt x="178" y="392"/>
                  </a:cubicBezTo>
                  <a:cubicBezTo>
                    <a:pt x="175" y="391"/>
                    <a:pt x="171" y="390"/>
                    <a:pt x="168" y="388"/>
                  </a:cubicBezTo>
                  <a:cubicBezTo>
                    <a:pt x="167" y="389"/>
                    <a:pt x="167" y="391"/>
                    <a:pt x="167" y="392"/>
                  </a:cubicBezTo>
                  <a:cubicBezTo>
                    <a:pt x="166" y="393"/>
                    <a:pt x="166" y="393"/>
                    <a:pt x="165" y="393"/>
                  </a:cubicBezTo>
                  <a:cubicBezTo>
                    <a:pt x="154" y="410"/>
                    <a:pt x="157" y="426"/>
                    <a:pt x="152" y="448"/>
                  </a:cubicBezTo>
                  <a:cubicBezTo>
                    <a:pt x="155" y="452"/>
                    <a:pt x="150" y="455"/>
                    <a:pt x="150" y="459"/>
                  </a:cubicBezTo>
                  <a:cubicBezTo>
                    <a:pt x="149" y="464"/>
                    <a:pt x="150" y="468"/>
                    <a:pt x="151" y="471"/>
                  </a:cubicBezTo>
                  <a:cubicBezTo>
                    <a:pt x="148" y="490"/>
                    <a:pt x="152" y="508"/>
                    <a:pt x="151" y="529"/>
                  </a:cubicBezTo>
                  <a:cubicBezTo>
                    <a:pt x="152" y="530"/>
                    <a:pt x="154" y="528"/>
                    <a:pt x="155" y="530"/>
                  </a:cubicBezTo>
                  <a:cubicBezTo>
                    <a:pt x="156" y="534"/>
                    <a:pt x="152" y="536"/>
                    <a:pt x="151" y="539"/>
                  </a:cubicBezTo>
                  <a:cubicBezTo>
                    <a:pt x="151" y="540"/>
                    <a:pt x="152" y="541"/>
                    <a:pt x="152" y="543"/>
                  </a:cubicBezTo>
                  <a:cubicBezTo>
                    <a:pt x="152" y="547"/>
                    <a:pt x="151" y="552"/>
                    <a:pt x="152" y="555"/>
                  </a:cubicBezTo>
                  <a:cubicBezTo>
                    <a:pt x="152" y="559"/>
                    <a:pt x="154" y="562"/>
                    <a:pt x="154" y="565"/>
                  </a:cubicBezTo>
                  <a:cubicBezTo>
                    <a:pt x="153" y="565"/>
                    <a:pt x="153" y="566"/>
                    <a:pt x="152" y="566"/>
                  </a:cubicBezTo>
                  <a:cubicBezTo>
                    <a:pt x="152" y="574"/>
                    <a:pt x="159" y="578"/>
                    <a:pt x="158" y="587"/>
                  </a:cubicBezTo>
                  <a:cubicBezTo>
                    <a:pt x="156" y="587"/>
                    <a:pt x="154" y="586"/>
                    <a:pt x="153" y="585"/>
                  </a:cubicBezTo>
                  <a:cubicBezTo>
                    <a:pt x="155" y="596"/>
                    <a:pt x="152" y="609"/>
                    <a:pt x="156" y="618"/>
                  </a:cubicBezTo>
                  <a:cubicBezTo>
                    <a:pt x="155" y="620"/>
                    <a:pt x="158" y="623"/>
                    <a:pt x="156" y="627"/>
                  </a:cubicBezTo>
                  <a:cubicBezTo>
                    <a:pt x="156" y="627"/>
                    <a:pt x="155" y="627"/>
                    <a:pt x="154" y="627"/>
                  </a:cubicBezTo>
                  <a:cubicBezTo>
                    <a:pt x="153" y="627"/>
                    <a:pt x="153" y="625"/>
                    <a:pt x="153" y="624"/>
                  </a:cubicBezTo>
                  <a:cubicBezTo>
                    <a:pt x="148" y="626"/>
                    <a:pt x="154" y="629"/>
                    <a:pt x="153" y="632"/>
                  </a:cubicBezTo>
                  <a:cubicBezTo>
                    <a:pt x="159" y="632"/>
                    <a:pt x="163" y="637"/>
                    <a:pt x="166" y="636"/>
                  </a:cubicBezTo>
                  <a:cubicBezTo>
                    <a:pt x="168" y="639"/>
                    <a:pt x="171" y="640"/>
                    <a:pt x="174" y="643"/>
                  </a:cubicBezTo>
                  <a:cubicBezTo>
                    <a:pt x="172" y="646"/>
                    <a:pt x="174" y="652"/>
                    <a:pt x="172" y="655"/>
                  </a:cubicBezTo>
                  <a:cubicBezTo>
                    <a:pt x="172" y="657"/>
                    <a:pt x="174" y="656"/>
                    <a:pt x="175" y="657"/>
                  </a:cubicBezTo>
                  <a:cubicBezTo>
                    <a:pt x="175" y="659"/>
                    <a:pt x="173" y="660"/>
                    <a:pt x="173" y="662"/>
                  </a:cubicBezTo>
                  <a:cubicBezTo>
                    <a:pt x="174" y="664"/>
                    <a:pt x="175" y="665"/>
                    <a:pt x="178" y="665"/>
                  </a:cubicBezTo>
                  <a:cubicBezTo>
                    <a:pt x="178" y="667"/>
                    <a:pt x="179" y="668"/>
                    <a:pt x="179" y="669"/>
                  </a:cubicBezTo>
                  <a:cubicBezTo>
                    <a:pt x="175" y="670"/>
                    <a:pt x="173" y="667"/>
                    <a:pt x="171" y="665"/>
                  </a:cubicBezTo>
                  <a:cubicBezTo>
                    <a:pt x="168" y="668"/>
                    <a:pt x="172" y="671"/>
                    <a:pt x="172" y="675"/>
                  </a:cubicBezTo>
                  <a:cubicBezTo>
                    <a:pt x="166" y="675"/>
                    <a:pt x="166" y="671"/>
                    <a:pt x="162" y="670"/>
                  </a:cubicBezTo>
                  <a:cubicBezTo>
                    <a:pt x="158" y="674"/>
                    <a:pt x="161" y="679"/>
                    <a:pt x="168" y="678"/>
                  </a:cubicBezTo>
                  <a:cubicBezTo>
                    <a:pt x="169" y="687"/>
                    <a:pt x="156" y="683"/>
                    <a:pt x="147" y="683"/>
                  </a:cubicBezTo>
                  <a:cubicBezTo>
                    <a:pt x="137" y="684"/>
                    <a:pt x="126" y="688"/>
                    <a:pt x="119" y="684"/>
                  </a:cubicBezTo>
                  <a:cubicBezTo>
                    <a:pt x="116" y="684"/>
                    <a:pt x="117" y="684"/>
                    <a:pt x="115" y="685"/>
                  </a:cubicBezTo>
                  <a:cubicBezTo>
                    <a:pt x="113" y="683"/>
                    <a:pt x="111" y="681"/>
                    <a:pt x="107" y="680"/>
                  </a:cubicBezTo>
                  <a:cubicBezTo>
                    <a:pt x="109" y="678"/>
                    <a:pt x="106" y="677"/>
                    <a:pt x="109" y="677"/>
                  </a:cubicBezTo>
                  <a:cubicBezTo>
                    <a:pt x="106" y="676"/>
                    <a:pt x="100" y="667"/>
                    <a:pt x="105" y="665"/>
                  </a:cubicBezTo>
                  <a:cubicBezTo>
                    <a:pt x="107" y="667"/>
                    <a:pt x="108" y="669"/>
                    <a:pt x="109" y="672"/>
                  </a:cubicBezTo>
                  <a:cubicBezTo>
                    <a:pt x="109" y="666"/>
                    <a:pt x="105" y="664"/>
                    <a:pt x="105" y="658"/>
                  </a:cubicBezTo>
                  <a:cubicBezTo>
                    <a:pt x="107" y="655"/>
                    <a:pt x="110" y="654"/>
                    <a:pt x="110" y="651"/>
                  </a:cubicBezTo>
                  <a:cubicBezTo>
                    <a:pt x="120" y="646"/>
                    <a:pt x="127" y="638"/>
                    <a:pt x="135" y="632"/>
                  </a:cubicBezTo>
                  <a:cubicBezTo>
                    <a:pt x="134" y="630"/>
                    <a:pt x="134" y="625"/>
                    <a:pt x="135" y="624"/>
                  </a:cubicBezTo>
                  <a:cubicBezTo>
                    <a:pt x="134" y="622"/>
                    <a:pt x="133" y="622"/>
                    <a:pt x="132" y="621"/>
                  </a:cubicBezTo>
                  <a:cubicBezTo>
                    <a:pt x="132" y="619"/>
                    <a:pt x="133" y="616"/>
                    <a:pt x="134" y="614"/>
                  </a:cubicBezTo>
                  <a:cubicBezTo>
                    <a:pt x="131" y="584"/>
                    <a:pt x="129" y="552"/>
                    <a:pt x="127" y="521"/>
                  </a:cubicBezTo>
                  <a:cubicBezTo>
                    <a:pt x="125" y="503"/>
                    <a:pt x="126" y="487"/>
                    <a:pt x="123" y="466"/>
                  </a:cubicBezTo>
                  <a:cubicBezTo>
                    <a:pt x="123" y="460"/>
                    <a:pt x="123" y="452"/>
                    <a:pt x="122" y="446"/>
                  </a:cubicBezTo>
                  <a:cubicBezTo>
                    <a:pt x="120" y="431"/>
                    <a:pt x="114" y="417"/>
                    <a:pt x="116" y="401"/>
                  </a:cubicBezTo>
                  <a:cubicBezTo>
                    <a:pt x="115" y="400"/>
                    <a:pt x="113" y="403"/>
                    <a:pt x="112" y="401"/>
                  </a:cubicBezTo>
                  <a:cubicBezTo>
                    <a:pt x="111" y="400"/>
                    <a:pt x="112" y="397"/>
                    <a:pt x="114" y="397"/>
                  </a:cubicBezTo>
                  <a:cubicBezTo>
                    <a:pt x="107" y="388"/>
                    <a:pt x="99" y="378"/>
                    <a:pt x="90" y="371"/>
                  </a:cubicBezTo>
                  <a:cubicBezTo>
                    <a:pt x="87" y="365"/>
                    <a:pt x="83" y="359"/>
                    <a:pt x="78" y="355"/>
                  </a:cubicBezTo>
                  <a:cubicBezTo>
                    <a:pt x="84" y="345"/>
                    <a:pt x="87" y="332"/>
                    <a:pt x="87" y="320"/>
                  </a:cubicBezTo>
                  <a:cubicBezTo>
                    <a:pt x="67" y="295"/>
                    <a:pt x="47" y="267"/>
                    <a:pt x="21" y="249"/>
                  </a:cubicBezTo>
                  <a:cubicBezTo>
                    <a:pt x="17" y="244"/>
                    <a:pt x="10" y="241"/>
                    <a:pt x="5" y="237"/>
                  </a:cubicBezTo>
                  <a:cubicBezTo>
                    <a:pt x="4" y="238"/>
                    <a:pt x="4" y="239"/>
                    <a:pt x="3" y="240"/>
                  </a:cubicBezTo>
                  <a:cubicBezTo>
                    <a:pt x="1" y="240"/>
                    <a:pt x="1" y="239"/>
                    <a:pt x="0" y="240"/>
                  </a:cubicBezTo>
                  <a:cubicBezTo>
                    <a:pt x="1" y="235"/>
                    <a:pt x="6" y="233"/>
                    <a:pt x="8" y="229"/>
                  </a:cubicBezTo>
                  <a:cubicBezTo>
                    <a:pt x="7" y="228"/>
                    <a:pt x="6" y="227"/>
                    <a:pt x="6" y="226"/>
                  </a:cubicBezTo>
                  <a:cubicBezTo>
                    <a:pt x="9" y="225"/>
                    <a:pt x="9" y="220"/>
                    <a:pt x="11" y="219"/>
                  </a:cubicBezTo>
                  <a:cubicBezTo>
                    <a:pt x="21" y="192"/>
                    <a:pt x="43" y="173"/>
                    <a:pt x="60" y="151"/>
                  </a:cubicBezTo>
                  <a:cubicBezTo>
                    <a:pt x="67" y="142"/>
                    <a:pt x="73" y="134"/>
                    <a:pt x="79" y="124"/>
                  </a:cubicBezTo>
                  <a:cubicBezTo>
                    <a:pt x="80" y="121"/>
                    <a:pt x="83" y="118"/>
                    <a:pt x="84" y="115"/>
                  </a:cubicBezTo>
                  <a:cubicBezTo>
                    <a:pt x="85" y="113"/>
                    <a:pt x="84" y="114"/>
                    <a:pt x="84" y="112"/>
                  </a:cubicBezTo>
                  <a:cubicBezTo>
                    <a:pt x="86" y="110"/>
                    <a:pt x="87" y="108"/>
                    <a:pt x="89" y="106"/>
                  </a:cubicBezTo>
                  <a:cubicBezTo>
                    <a:pt x="96" y="108"/>
                    <a:pt x="102" y="106"/>
                    <a:pt x="111" y="105"/>
                  </a:cubicBezTo>
                  <a:cubicBezTo>
                    <a:pt x="115" y="108"/>
                    <a:pt x="120" y="107"/>
                    <a:pt x="125" y="107"/>
                  </a:cubicBezTo>
                  <a:cubicBezTo>
                    <a:pt x="125" y="109"/>
                    <a:pt x="126" y="109"/>
                    <a:pt x="125" y="110"/>
                  </a:cubicBezTo>
                  <a:cubicBezTo>
                    <a:pt x="132" y="110"/>
                    <a:pt x="140" y="113"/>
                    <a:pt x="145" y="109"/>
                  </a:cubicBezTo>
                  <a:cubicBezTo>
                    <a:pt x="146" y="109"/>
                    <a:pt x="146" y="110"/>
                    <a:pt x="147" y="111"/>
                  </a:cubicBezTo>
                  <a:cubicBezTo>
                    <a:pt x="169" y="113"/>
                    <a:pt x="181" y="104"/>
                    <a:pt x="200" y="102"/>
                  </a:cubicBezTo>
                  <a:cubicBezTo>
                    <a:pt x="201" y="99"/>
                    <a:pt x="198" y="97"/>
                    <a:pt x="199" y="95"/>
                  </a:cubicBezTo>
                  <a:cubicBezTo>
                    <a:pt x="203" y="94"/>
                    <a:pt x="203" y="97"/>
                    <a:pt x="203" y="99"/>
                  </a:cubicBezTo>
                  <a:cubicBezTo>
                    <a:pt x="205" y="102"/>
                    <a:pt x="207" y="104"/>
                    <a:pt x="208" y="108"/>
                  </a:cubicBezTo>
                  <a:cubicBezTo>
                    <a:pt x="212" y="110"/>
                    <a:pt x="213" y="116"/>
                    <a:pt x="217" y="117"/>
                  </a:cubicBezTo>
                  <a:cubicBezTo>
                    <a:pt x="217" y="116"/>
                    <a:pt x="217" y="114"/>
                    <a:pt x="218" y="114"/>
                  </a:cubicBezTo>
                  <a:cubicBezTo>
                    <a:pt x="220" y="114"/>
                    <a:pt x="220" y="115"/>
                    <a:pt x="222" y="115"/>
                  </a:cubicBezTo>
                  <a:cubicBezTo>
                    <a:pt x="223" y="116"/>
                    <a:pt x="222" y="117"/>
                    <a:pt x="222" y="119"/>
                  </a:cubicBezTo>
                  <a:cubicBezTo>
                    <a:pt x="223" y="120"/>
                    <a:pt x="223" y="122"/>
                    <a:pt x="225" y="122"/>
                  </a:cubicBezTo>
                  <a:cubicBezTo>
                    <a:pt x="228" y="137"/>
                    <a:pt x="230" y="148"/>
                    <a:pt x="235" y="160"/>
                  </a:cubicBezTo>
                  <a:cubicBezTo>
                    <a:pt x="235" y="154"/>
                    <a:pt x="233" y="149"/>
                    <a:pt x="233" y="142"/>
                  </a:cubicBezTo>
                  <a:cubicBezTo>
                    <a:pt x="233" y="142"/>
                    <a:pt x="233" y="140"/>
                    <a:pt x="233" y="141"/>
                  </a:cubicBezTo>
                  <a:cubicBezTo>
                    <a:pt x="229" y="129"/>
                    <a:pt x="222" y="117"/>
                    <a:pt x="221" y="104"/>
                  </a:cubicBezTo>
                  <a:cubicBezTo>
                    <a:pt x="223" y="104"/>
                    <a:pt x="222" y="102"/>
                    <a:pt x="223" y="102"/>
                  </a:cubicBezTo>
                  <a:cubicBezTo>
                    <a:pt x="225" y="103"/>
                    <a:pt x="225" y="105"/>
                    <a:pt x="225" y="106"/>
                  </a:cubicBezTo>
                  <a:cubicBezTo>
                    <a:pt x="226" y="112"/>
                    <a:pt x="226" y="117"/>
                    <a:pt x="228" y="121"/>
                  </a:cubicBezTo>
                  <a:cubicBezTo>
                    <a:pt x="228" y="122"/>
                    <a:pt x="229" y="122"/>
                    <a:pt x="229" y="123"/>
                  </a:cubicBezTo>
                  <a:cubicBezTo>
                    <a:pt x="233" y="135"/>
                    <a:pt x="237" y="145"/>
                    <a:pt x="241" y="157"/>
                  </a:cubicBezTo>
                  <a:cubicBezTo>
                    <a:pt x="247" y="169"/>
                    <a:pt x="252" y="180"/>
                    <a:pt x="258" y="192"/>
                  </a:cubicBezTo>
                  <a:cubicBezTo>
                    <a:pt x="259" y="192"/>
                    <a:pt x="261" y="191"/>
                    <a:pt x="262" y="192"/>
                  </a:cubicBezTo>
                  <a:cubicBezTo>
                    <a:pt x="266" y="176"/>
                    <a:pt x="271" y="155"/>
                    <a:pt x="272" y="135"/>
                  </a:cubicBezTo>
                  <a:cubicBezTo>
                    <a:pt x="274" y="120"/>
                    <a:pt x="272" y="105"/>
                    <a:pt x="271" y="92"/>
                  </a:cubicBezTo>
                  <a:cubicBezTo>
                    <a:pt x="271" y="88"/>
                    <a:pt x="270" y="86"/>
                    <a:pt x="274" y="85"/>
                  </a:cubicBezTo>
                  <a:cubicBezTo>
                    <a:pt x="276" y="84"/>
                    <a:pt x="277" y="85"/>
                    <a:pt x="278" y="85"/>
                  </a:cubicBezTo>
                  <a:cubicBezTo>
                    <a:pt x="279" y="80"/>
                    <a:pt x="278" y="73"/>
                    <a:pt x="279" y="66"/>
                  </a:cubicBezTo>
                  <a:cubicBezTo>
                    <a:pt x="277" y="66"/>
                    <a:pt x="277" y="68"/>
                    <a:pt x="276" y="66"/>
                  </a:cubicBezTo>
                  <a:cubicBezTo>
                    <a:pt x="275" y="69"/>
                    <a:pt x="275" y="72"/>
                    <a:pt x="272" y="73"/>
                  </a:cubicBezTo>
                  <a:cubicBezTo>
                    <a:pt x="268" y="69"/>
                    <a:pt x="271" y="62"/>
                    <a:pt x="271" y="57"/>
                  </a:cubicBezTo>
                  <a:cubicBezTo>
                    <a:pt x="272" y="41"/>
                    <a:pt x="270" y="22"/>
                    <a:pt x="268" y="7"/>
                  </a:cubicBezTo>
                  <a:cubicBezTo>
                    <a:pt x="268" y="6"/>
                    <a:pt x="270" y="7"/>
                    <a:pt x="271" y="7"/>
                  </a:cubicBezTo>
                  <a:cubicBezTo>
                    <a:pt x="274" y="14"/>
                    <a:pt x="272" y="22"/>
                    <a:pt x="274" y="33"/>
                  </a:cubicBezTo>
                  <a:cubicBezTo>
                    <a:pt x="275" y="33"/>
                    <a:pt x="276" y="32"/>
                    <a:pt x="277" y="32"/>
                  </a:cubicBezTo>
                  <a:cubicBezTo>
                    <a:pt x="276" y="22"/>
                    <a:pt x="276" y="16"/>
                    <a:pt x="275" y="7"/>
                  </a:cubicBezTo>
                  <a:cubicBezTo>
                    <a:pt x="274" y="5"/>
                    <a:pt x="270" y="5"/>
                    <a:pt x="269" y="2"/>
                  </a:cubicBezTo>
                  <a:cubicBezTo>
                    <a:pt x="270" y="1"/>
                    <a:pt x="271" y="1"/>
                    <a:pt x="271" y="0"/>
                  </a:cubicBezTo>
                  <a:cubicBezTo>
                    <a:pt x="273" y="0"/>
                    <a:pt x="274" y="2"/>
                    <a:pt x="275" y="3"/>
                  </a:cubicBezTo>
                  <a:cubicBezTo>
                    <a:pt x="278" y="2"/>
                    <a:pt x="278" y="1"/>
                    <a:pt x="281" y="2"/>
                  </a:cubicBezTo>
                  <a:cubicBezTo>
                    <a:pt x="282" y="12"/>
                    <a:pt x="278" y="22"/>
                    <a:pt x="280" y="32"/>
                  </a:cubicBezTo>
                  <a:cubicBezTo>
                    <a:pt x="280" y="35"/>
                    <a:pt x="284" y="43"/>
                    <a:pt x="285" y="48"/>
                  </a:cubicBezTo>
                  <a:cubicBezTo>
                    <a:pt x="286" y="51"/>
                    <a:pt x="287" y="51"/>
                    <a:pt x="289" y="54"/>
                  </a:cubicBezTo>
                  <a:cubicBezTo>
                    <a:pt x="290" y="56"/>
                    <a:pt x="290" y="58"/>
                    <a:pt x="290" y="59"/>
                  </a:cubicBezTo>
                  <a:cubicBezTo>
                    <a:pt x="292" y="61"/>
                    <a:pt x="296" y="61"/>
                    <a:pt x="298" y="62"/>
                  </a:cubicBezTo>
                  <a:cubicBezTo>
                    <a:pt x="297" y="74"/>
                    <a:pt x="294" y="86"/>
                    <a:pt x="291" y="96"/>
                  </a:cubicBezTo>
                  <a:cubicBezTo>
                    <a:pt x="290" y="100"/>
                    <a:pt x="288" y="104"/>
                    <a:pt x="287" y="108"/>
                  </a:cubicBezTo>
                  <a:cubicBezTo>
                    <a:pt x="286" y="111"/>
                    <a:pt x="287" y="116"/>
                    <a:pt x="284" y="118"/>
                  </a:cubicBezTo>
                  <a:cubicBezTo>
                    <a:pt x="284" y="120"/>
                    <a:pt x="282" y="116"/>
                    <a:pt x="281" y="116"/>
                  </a:cubicBezTo>
                  <a:cubicBezTo>
                    <a:pt x="277" y="135"/>
                    <a:pt x="278" y="162"/>
                    <a:pt x="276" y="185"/>
                  </a:cubicBezTo>
                  <a:cubicBezTo>
                    <a:pt x="276" y="197"/>
                    <a:pt x="279" y="216"/>
                    <a:pt x="270" y="231"/>
                  </a:cubicBezTo>
                  <a:cubicBezTo>
                    <a:pt x="270" y="232"/>
                    <a:pt x="271" y="236"/>
                    <a:pt x="272" y="238"/>
                  </a:cubicBezTo>
                  <a:cubicBezTo>
                    <a:pt x="269" y="240"/>
                    <a:pt x="265" y="239"/>
                    <a:pt x="266" y="234"/>
                  </a:cubicBezTo>
                  <a:cubicBezTo>
                    <a:pt x="266" y="233"/>
                    <a:pt x="265" y="234"/>
                    <a:pt x="264" y="233"/>
                  </a:cubicBezTo>
                  <a:cubicBezTo>
                    <a:pt x="264" y="235"/>
                    <a:pt x="265" y="235"/>
                    <a:pt x="265" y="238"/>
                  </a:cubicBezTo>
                  <a:cubicBezTo>
                    <a:pt x="264" y="237"/>
                    <a:pt x="264" y="239"/>
                    <a:pt x="264" y="240"/>
                  </a:cubicBezTo>
                  <a:cubicBezTo>
                    <a:pt x="259" y="238"/>
                    <a:pt x="259" y="232"/>
                    <a:pt x="258" y="229"/>
                  </a:cubicBezTo>
                  <a:cubicBezTo>
                    <a:pt x="255" y="219"/>
                    <a:pt x="249" y="209"/>
                    <a:pt x="244" y="200"/>
                  </a:cubicBezTo>
                  <a:cubicBezTo>
                    <a:pt x="242" y="194"/>
                    <a:pt x="240" y="187"/>
                    <a:pt x="236" y="182"/>
                  </a:cubicBezTo>
                  <a:cubicBezTo>
                    <a:pt x="234" y="174"/>
                    <a:pt x="230" y="168"/>
                    <a:pt x="228" y="159"/>
                  </a:cubicBezTo>
                  <a:cubicBezTo>
                    <a:pt x="226" y="162"/>
                    <a:pt x="227" y="171"/>
                    <a:pt x="227" y="175"/>
                  </a:cubicBezTo>
                  <a:cubicBezTo>
                    <a:pt x="226" y="198"/>
                    <a:pt x="224" y="231"/>
                    <a:pt x="221" y="255"/>
                  </a:cubicBezTo>
                  <a:cubicBezTo>
                    <a:pt x="223" y="255"/>
                    <a:pt x="223" y="257"/>
                    <a:pt x="224" y="258"/>
                  </a:cubicBezTo>
                  <a:cubicBezTo>
                    <a:pt x="223" y="259"/>
                    <a:pt x="221" y="258"/>
                    <a:pt x="220" y="258"/>
                  </a:cubicBezTo>
                  <a:cubicBezTo>
                    <a:pt x="222" y="263"/>
                    <a:pt x="217" y="268"/>
                    <a:pt x="219" y="274"/>
                  </a:cubicBezTo>
                  <a:cubicBezTo>
                    <a:pt x="220" y="279"/>
                    <a:pt x="226" y="280"/>
                    <a:pt x="226" y="285"/>
                  </a:cubicBezTo>
                  <a:cubicBezTo>
                    <a:pt x="222" y="285"/>
                    <a:pt x="223" y="280"/>
                    <a:pt x="220" y="279"/>
                  </a:cubicBezTo>
                  <a:cubicBezTo>
                    <a:pt x="219" y="285"/>
                    <a:pt x="221" y="290"/>
                    <a:pt x="217" y="294"/>
                  </a:cubicBezTo>
                  <a:cubicBezTo>
                    <a:pt x="218" y="295"/>
                    <a:pt x="217" y="295"/>
                    <a:pt x="217" y="297"/>
                  </a:cubicBezTo>
                  <a:cubicBezTo>
                    <a:pt x="216" y="300"/>
                    <a:pt x="219" y="304"/>
                    <a:pt x="216" y="309"/>
                  </a:cubicBezTo>
                  <a:cubicBezTo>
                    <a:pt x="217" y="318"/>
                    <a:pt x="217" y="329"/>
                    <a:pt x="217" y="337"/>
                  </a:cubicBezTo>
                  <a:cubicBezTo>
                    <a:pt x="216" y="339"/>
                    <a:pt x="215" y="337"/>
                    <a:pt x="214" y="338"/>
                  </a:cubicBezTo>
                  <a:cubicBezTo>
                    <a:pt x="214" y="341"/>
                    <a:pt x="213" y="343"/>
                    <a:pt x="214" y="347"/>
                  </a:cubicBezTo>
                  <a:cubicBezTo>
                    <a:pt x="215" y="349"/>
                    <a:pt x="215" y="345"/>
                    <a:pt x="217" y="347"/>
                  </a:cubicBezTo>
                  <a:cubicBezTo>
                    <a:pt x="217" y="370"/>
                    <a:pt x="219" y="387"/>
                    <a:pt x="219" y="408"/>
                  </a:cubicBezTo>
                  <a:cubicBezTo>
                    <a:pt x="219" y="410"/>
                    <a:pt x="221" y="410"/>
                    <a:pt x="221" y="411"/>
                  </a:cubicBezTo>
                  <a:cubicBezTo>
                    <a:pt x="218" y="418"/>
                    <a:pt x="221" y="432"/>
                    <a:pt x="220" y="441"/>
                  </a:cubicBezTo>
                  <a:cubicBezTo>
                    <a:pt x="221" y="442"/>
                    <a:pt x="222" y="442"/>
                    <a:pt x="223" y="442"/>
                  </a:cubicBezTo>
                  <a:cubicBezTo>
                    <a:pt x="223" y="444"/>
                    <a:pt x="221" y="446"/>
                    <a:pt x="220" y="447"/>
                  </a:cubicBezTo>
                  <a:cubicBezTo>
                    <a:pt x="222" y="474"/>
                    <a:pt x="219" y="495"/>
                    <a:pt x="222" y="517"/>
                  </a:cubicBezTo>
                  <a:cubicBezTo>
                    <a:pt x="221" y="521"/>
                    <a:pt x="220" y="524"/>
                    <a:pt x="222" y="527"/>
                  </a:cubicBezTo>
                  <a:cubicBezTo>
                    <a:pt x="220" y="531"/>
                    <a:pt x="223" y="535"/>
                    <a:pt x="222" y="540"/>
                  </a:cubicBezTo>
                  <a:cubicBezTo>
                    <a:pt x="222" y="541"/>
                    <a:pt x="224" y="541"/>
                    <a:pt x="225" y="542"/>
                  </a:cubicBezTo>
                  <a:cubicBezTo>
                    <a:pt x="222" y="551"/>
                    <a:pt x="226" y="562"/>
                    <a:pt x="226" y="570"/>
                  </a:cubicBezTo>
                  <a:cubicBezTo>
                    <a:pt x="226" y="573"/>
                    <a:pt x="225" y="574"/>
                    <a:pt x="227" y="578"/>
                  </a:cubicBezTo>
                  <a:cubicBezTo>
                    <a:pt x="227" y="579"/>
                    <a:pt x="229" y="578"/>
                    <a:pt x="230" y="578"/>
                  </a:cubicBezTo>
                  <a:cubicBezTo>
                    <a:pt x="229" y="582"/>
                    <a:pt x="226" y="588"/>
                    <a:pt x="228" y="594"/>
                  </a:cubicBezTo>
                  <a:cubicBezTo>
                    <a:pt x="228" y="594"/>
                    <a:pt x="230" y="594"/>
                    <a:pt x="231" y="595"/>
                  </a:cubicBezTo>
                  <a:cubicBezTo>
                    <a:pt x="228" y="603"/>
                    <a:pt x="226" y="612"/>
                    <a:pt x="228" y="622"/>
                  </a:cubicBezTo>
                  <a:cubicBezTo>
                    <a:pt x="228" y="625"/>
                    <a:pt x="230" y="627"/>
                    <a:pt x="231" y="629"/>
                  </a:cubicBezTo>
                  <a:cubicBezTo>
                    <a:pt x="231" y="630"/>
                    <a:pt x="230" y="631"/>
                    <a:pt x="231" y="632"/>
                  </a:cubicBezTo>
                  <a:cubicBezTo>
                    <a:pt x="231" y="633"/>
                    <a:pt x="233" y="634"/>
                    <a:pt x="234" y="636"/>
                  </a:cubicBezTo>
                  <a:cubicBezTo>
                    <a:pt x="235" y="637"/>
                    <a:pt x="235" y="639"/>
                    <a:pt x="236" y="639"/>
                  </a:cubicBezTo>
                  <a:cubicBezTo>
                    <a:pt x="241" y="646"/>
                    <a:pt x="252" y="651"/>
                    <a:pt x="248" y="662"/>
                  </a:cubicBezTo>
                  <a:cubicBezTo>
                    <a:pt x="249" y="664"/>
                    <a:pt x="251" y="665"/>
                    <a:pt x="251" y="669"/>
                  </a:cubicBezTo>
                  <a:cubicBezTo>
                    <a:pt x="250" y="669"/>
                    <a:pt x="248" y="669"/>
                    <a:pt x="247" y="669"/>
                  </a:cubicBezTo>
                  <a:cubicBezTo>
                    <a:pt x="247" y="672"/>
                    <a:pt x="250" y="672"/>
                    <a:pt x="251" y="674"/>
                  </a:cubicBezTo>
                  <a:cubicBezTo>
                    <a:pt x="249" y="678"/>
                    <a:pt x="243" y="677"/>
                    <a:pt x="240" y="680"/>
                  </a:cubicBezTo>
                  <a:cubicBezTo>
                    <a:pt x="237" y="677"/>
                    <a:pt x="233" y="680"/>
                    <a:pt x="229" y="680"/>
                  </a:cubicBezTo>
                  <a:cubicBezTo>
                    <a:pt x="227" y="680"/>
                    <a:pt x="225" y="678"/>
                    <a:pt x="223" y="678"/>
                  </a:cubicBezTo>
                  <a:cubicBezTo>
                    <a:pt x="221" y="678"/>
                    <a:pt x="220" y="680"/>
                    <a:pt x="218" y="682"/>
                  </a:cubicBezTo>
                  <a:cubicBezTo>
                    <a:pt x="209" y="679"/>
                    <a:pt x="207" y="688"/>
                    <a:pt x="200" y="689"/>
                  </a:cubicBezTo>
                  <a:cubicBezTo>
                    <a:pt x="195" y="683"/>
                    <a:pt x="203" y="676"/>
                    <a:pt x="203" y="671"/>
                  </a:cubicBezTo>
                  <a:close/>
                  <a:moveTo>
                    <a:pt x="274" y="51"/>
                  </a:moveTo>
                  <a:cubicBezTo>
                    <a:pt x="276" y="51"/>
                    <a:pt x="276" y="53"/>
                    <a:pt x="277" y="53"/>
                  </a:cubicBezTo>
                  <a:cubicBezTo>
                    <a:pt x="276" y="49"/>
                    <a:pt x="278" y="45"/>
                    <a:pt x="276" y="41"/>
                  </a:cubicBezTo>
                  <a:cubicBezTo>
                    <a:pt x="275" y="44"/>
                    <a:pt x="275" y="48"/>
                    <a:pt x="274" y="51"/>
                  </a:cubicBezTo>
                  <a:close/>
                  <a:moveTo>
                    <a:pt x="279" y="51"/>
                  </a:moveTo>
                  <a:cubicBezTo>
                    <a:pt x="281" y="51"/>
                    <a:pt x="281" y="50"/>
                    <a:pt x="283" y="51"/>
                  </a:cubicBezTo>
                  <a:cubicBezTo>
                    <a:pt x="282" y="48"/>
                    <a:pt x="282" y="45"/>
                    <a:pt x="280" y="44"/>
                  </a:cubicBezTo>
                  <a:cubicBezTo>
                    <a:pt x="279" y="45"/>
                    <a:pt x="280" y="49"/>
                    <a:pt x="279" y="51"/>
                  </a:cubicBezTo>
                  <a:close/>
                  <a:moveTo>
                    <a:pt x="284" y="92"/>
                  </a:moveTo>
                  <a:cubicBezTo>
                    <a:pt x="283" y="83"/>
                    <a:pt x="290" y="75"/>
                    <a:pt x="285" y="68"/>
                  </a:cubicBezTo>
                  <a:cubicBezTo>
                    <a:pt x="285" y="63"/>
                    <a:pt x="285" y="60"/>
                    <a:pt x="283" y="57"/>
                  </a:cubicBezTo>
                  <a:cubicBezTo>
                    <a:pt x="282" y="66"/>
                    <a:pt x="280" y="82"/>
                    <a:pt x="284" y="92"/>
                  </a:cubicBezTo>
                  <a:close/>
                  <a:moveTo>
                    <a:pt x="288" y="95"/>
                  </a:moveTo>
                  <a:cubicBezTo>
                    <a:pt x="290" y="85"/>
                    <a:pt x="292" y="75"/>
                    <a:pt x="294" y="67"/>
                  </a:cubicBezTo>
                  <a:cubicBezTo>
                    <a:pt x="291" y="68"/>
                    <a:pt x="290" y="62"/>
                    <a:pt x="288" y="62"/>
                  </a:cubicBezTo>
                  <a:cubicBezTo>
                    <a:pt x="288" y="70"/>
                    <a:pt x="287" y="87"/>
                    <a:pt x="288" y="95"/>
                  </a:cubicBezTo>
                  <a:close/>
                  <a:moveTo>
                    <a:pt x="281" y="100"/>
                  </a:moveTo>
                  <a:cubicBezTo>
                    <a:pt x="281" y="98"/>
                    <a:pt x="281" y="95"/>
                    <a:pt x="279" y="94"/>
                  </a:cubicBezTo>
                  <a:cubicBezTo>
                    <a:pt x="278" y="96"/>
                    <a:pt x="281" y="99"/>
                    <a:pt x="281" y="100"/>
                  </a:cubicBezTo>
                  <a:close/>
                  <a:moveTo>
                    <a:pt x="280" y="106"/>
                  </a:moveTo>
                  <a:cubicBezTo>
                    <a:pt x="281" y="106"/>
                    <a:pt x="281" y="106"/>
                    <a:pt x="282" y="106"/>
                  </a:cubicBezTo>
                  <a:cubicBezTo>
                    <a:pt x="282" y="105"/>
                    <a:pt x="282" y="103"/>
                    <a:pt x="281" y="103"/>
                  </a:cubicBezTo>
                  <a:cubicBezTo>
                    <a:pt x="281" y="104"/>
                    <a:pt x="280" y="104"/>
                    <a:pt x="280" y="106"/>
                  </a:cubicBezTo>
                  <a:close/>
                  <a:moveTo>
                    <a:pt x="188" y="112"/>
                  </a:moveTo>
                  <a:cubicBezTo>
                    <a:pt x="189" y="112"/>
                    <a:pt x="190" y="113"/>
                    <a:pt x="190" y="114"/>
                  </a:cubicBezTo>
                  <a:cubicBezTo>
                    <a:pt x="191" y="115"/>
                    <a:pt x="192" y="114"/>
                    <a:pt x="193" y="114"/>
                  </a:cubicBezTo>
                  <a:cubicBezTo>
                    <a:pt x="193" y="115"/>
                    <a:pt x="194" y="114"/>
                    <a:pt x="194" y="116"/>
                  </a:cubicBezTo>
                  <a:cubicBezTo>
                    <a:pt x="194" y="117"/>
                    <a:pt x="192" y="117"/>
                    <a:pt x="192" y="119"/>
                  </a:cubicBezTo>
                  <a:cubicBezTo>
                    <a:pt x="194" y="119"/>
                    <a:pt x="195" y="120"/>
                    <a:pt x="194" y="122"/>
                  </a:cubicBezTo>
                  <a:cubicBezTo>
                    <a:pt x="197" y="123"/>
                    <a:pt x="198" y="126"/>
                    <a:pt x="200" y="128"/>
                  </a:cubicBezTo>
                  <a:cubicBezTo>
                    <a:pt x="201" y="126"/>
                    <a:pt x="202" y="126"/>
                    <a:pt x="202" y="124"/>
                  </a:cubicBezTo>
                  <a:cubicBezTo>
                    <a:pt x="200" y="122"/>
                    <a:pt x="197" y="120"/>
                    <a:pt x="197" y="115"/>
                  </a:cubicBezTo>
                  <a:cubicBezTo>
                    <a:pt x="198" y="115"/>
                    <a:pt x="198" y="114"/>
                    <a:pt x="198" y="114"/>
                  </a:cubicBezTo>
                  <a:cubicBezTo>
                    <a:pt x="203" y="114"/>
                    <a:pt x="202" y="121"/>
                    <a:pt x="206" y="122"/>
                  </a:cubicBezTo>
                  <a:cubicBezTo>
                    <a:pt x="207" y="121"/>
                    <a:pt x="207" y="120"/>
                    <a:pt x="207" y="119"/>
                  </a:cubicBezTo>
                  <a:cubicBezTo>
                    <a:pt x="206" y="118"/>
                    <a:pt x="205" y="121"/>
                    <a:pt x="205" y="119"/>
                  </a:cubicBezTo>
                  <a:cubicBezTo>
                    <a:pt x="206" y="117"/>
                    <a:pt x="199" y="113"/>
                    <a:pt x="204" y="109"/>
                  </a:cubicBezTo>
                  <a:cubicBezTo>
                    <a:pt x="203" y="109"/>
                    <a:pt x="203" y="108"/>
                    <a:pt x="203" y="107"/>
                  </a:cubicBezTo>
                  <a:cubicBezTo>
                    <a:pt x="197" y="108"/>
                    <a:pt x="192" y="109"/>
                    <a:pt x="188" y="112"/>
                  </a:cubicBezTo>
                  <a:close/>
                  <a:moveTo>
                    <a:pt x="90" y="115"/>
                  </a:moveTo>
                  <a:cubicBezTo>
                    <a:pt x="90" y="113"/>
                    <a:pt x="91" y="116"/>
                    <a:pt x="92" y="115"/>
                  </a:cubicBezTo>
                  <a:cubicBezTo>
                    <a:pt x="93" y="112"/>
                    <a:pt x="97" y="112"/>
                    <a:pt x="99" y="110"/>
                  </a:cubicBezTo>
                  <a:cubicBezTo>
                    <a:pt x="97" y="110"/>
                    <a:pt x="90" y="112"/>
                    <a:pt x="90" y="115"/>
                  </a:cubicBezTo>
                  <a:close/>
                  <a:moveTo>
                    <a:pt x="105" y="114"/>
                  </a:moveTo>
                  <a:cubicBezTo>
                    <a:pt x="106" y="116"/>
                    <a:pt x="105" y="116"/>
                    <a:pt x="105" y="118"/>
                  </a:cubicBezTo>
                  <a:cubicBezTo>
                    <a:pt x="107" y="118"/>
                    <a:pt x="107" y="115"/>
                    <a:pt x="109" y="115"/>
                  </a:cubicBezTo>
                  <a:cubicBezTo>
                    <a:pt x="110" y="113"/>
                    <a:pt x="108" y="112"/>
                    <a:pt x="107" y="113"/>
                  </a:cubicBezTo>
                  <a:cubicBezTo>
                    <a:pt x="108" y="113"/>
                    <a:pt x="107" y="115"/>
                    <a:pt x="107" y="115"/>
                  </a:cubicBezTo>
                  <a:cubicBezTo>
                    <a:pt x="106" y="114"/>
                    <a:pt x="107" y="114"/>
                    <a:pt x="106" y="113"/>
                  </a:cubicBezTo>
                  <a:cubicBezTo>
                    <a:pt x="106" y="114"/>
                    <a:pt x="106" y="114"/>
                    <a:pt x="105" y="114"/>
                  </a:cubicBezTo>
                  <a:close/>
                  <a:moveTo>
                    <a:pt x="114" y="116"/>
                  </a:moveTo>
                  <a:cubicBezTo>
                    <a:pt x="117" y="116"/>
                    <a:pt x="118" y="115"/>
                    <a:pt x="119" y="113"/>
                  </a:cubicBezTo>
                  <a:cubicBezTo>
                    <a:pt x="118" y="113"/>
                    <a:pt x="116" y="113"/>
                    <a:pt x="115" y="113"/>
                  </a:cubicBezTo>
                  <a:cubicBezTo>
                    <a:pt x="116" y="115"/>
                    <a:pt x="114" y="115"/>
                    <a:pt x="114" y="116"/>
                  </a:cubicBezTo>
                  <a:close/>
                  <a:moveTo>
                    <a:pt x="123" y="117"/>
                  </a:moveTo>
                  <a:cubicBezTo>
                    <a:pt x="124" y="116"/>
                    <a:pt x="125" y="116"/>
                    <a:pt x="125" y="114"/>
                  </a:cubicBezTo>
                  <a:cubicBezTo>
                    <a:pt x="124" y="114"/>
                    <a:pt x="122" y="117"/>
                    <a:pt x="123" y="117"/>
                  </a:cubicBezTo>
                  <a:close/>
                  <a:moveTo>
                    <a:pt x="130" y="119"/>
                  </a:moveTo>
                  <a:cubicBezTo>
                    <a:pt x="132" y="119"/>
                    <a:pt x="131" y="121"/>
                    <a:pt x="132" y="120"/>
                  </a:cubicBezTo>
                  <a:cubicBezTo>
                    <a:pt x="134" y="118"/>
                    <a:pt x="136" y="117"/>
                    <a:pt x="138" y="114"/>
                  </a:cubicBezTo>
                  <a:cubicBezTo>
                    <a:pt x="134" y="114"/>
                    <a:pt x="130" y="115"/>
                    <a:pt x="130" y="119"/>
                  </a:cubicBezTo>
                  <a:close/>
                  <a:moveTo>
                    <a:pt x="168" y="115"/>
                  </a:moveTo>
                  <a:cubicBezTo>
                    <a:pt x="169" y="118"/>
                    <a:pt x="170" y="120"/>
                    <a:pt x="173" y="122"/>
                  </a:cubicBezTo>
                  <a:cubicBezTo>
                    <a:pt x="174" y="121"/>
                    <a:pt x="175" y="119"/>
                    <a:pt x="177" y="118"/>
                  </a:cubicBezTo>
                  <a:cubicBezTo>
                    <a:pt x="177" y="116"/>
                    <a:pt x="175" y="116"/>
                    <a:pt x="176" y="114"/>
                  </a:cubicBezTo>
                  <a:cubicBezTo>
                    <a:pt x="173" y="114"/>
                    <a:pt x="171" y="115"/>
                    <a:pt x="168" y="115"/>
                  </a:cubicBezTo>
                  <a:close/>
                  <a:moveTo>
                    <a:pt x="183" y="120"/>
                  </a:moveTo>
                  <a:cubicBezTo>
                    <a:pt x="185" y="120"/>
                    <a:pt x="186" y="119"/>
                    <a:pt x="187" y="117"/>
                  </a:cubicBezTo>
                  <a:cubicBezTo>
                    <a:pt x="186" y="116"/>
                    <a:pt x="186" y="115"/>
                    <a:pt x="185" y="114"/>
                  </a:cubicBezTo>
                  <a:cubicBezTo>
                    <a:pt x="184" y="116"/>
                    <a:pt x="181" y="118"/>
                    <a:pt x="183" y="120"/>
                  </a:cubicBezTo>
                  <a:close/>
                  <a:moveTo>
                    <a:pt x="133" y="123"/>
                  </a:moveTo>
                  <a:cubicBezTo>
                    <a:pt x="136" y="121"/>
                    <a:pt x="138" y="117"/>
                    <a:pt x="141" y="115"/>
                  </a:cubicBezTo>
                  <a:cubicBezTo>
                    <a:pt x="138" y="116"/>
                    <a:pt x="134" y="120"/>
                    <a:pt x="133" y="123"/>
                  </a:cubicBezTo>
                  <a:close/>
                  <a:moveTo>
                    <a:pt x="156" y="117"/>
                  </a:moveTo>
                  <a:cubicBezTo>
                    <a:pt x="159" y="121"/>
                    <a:pt x="161" y="126"/>
                    <a:pt x="168" y="127"/>
                  </a:cubicBezTo>
                  <a:cubicBezTo>
                    <a:pt x="168" y="122"/>
                    <a:pt x="164" y="120"/>
                    <a:pt x="163" y="115"/>
                  </a:cubicBezTo>
                  <a:cubicBezTo>
                    <a:pt x="159" y="115"/>
                    <a:pt x="159" y="117"/>
                    <a:pt x="156" y="117"/>
                  </a:cubicBezTo>
                  <a:close/>
                  <a:moveTo>
                    <a:pt x="96" y="122"/>
                  </a:moveTo>
                  <a:cubicBezTo>
                    <a:pt x="98" y="121"/>
                    <a:pt x="99" y="119"/>
                    <a:pt x="101" y="117"/>
                  </a:cubicBezTo>
                  <a:cubicBezTo>
                    <a:pt x="100" y="117"/>
                    <a:pt x="100" y="116"/>
                    <a:pt x="99" y="116"/>
                  </a:cubicBezTo>
                  <a:cubicBezTo>
                    <a:pt x="98" y="118"/>
                    <a:pt x="95" y="119"/>
                    <a:pt x="96" y="122"/>
                  </a:cubicBezTo>
                  <a:close/>
                  <a:moveTo>
                    <a:pt x="120" y="125"/>
                  </a:moveTo>
                  <a:cubicBezTo>
                    <a:pt x="123" y="124"/>
                    <a:pt x="127" y="119"/>
                    <a:pt x="126" y="117"/>
                  </a:cubicBezTo>
                  <a:cubicBezTo>
                    <a:pt x="124" y="120"/>
                    <a:pt x="118" y="122"/>
                    <a:pt x="120" y="125"/>
                  </a:cubicBezTo>
                  <a:close/>
                  <a:moveTo>
                    <a:pt x="144" y="122"/>
                  </a:moveTo>
                  <a:cubicBezTo>
                    <a:pt x="146" y="121"/>
                    <a:pt x="147" y="120"/>
                    <a:pt x="148" y="118"/>
                  </a:cubicBezTo>
                  <a:cubicBezTo>
                    <a:pt x="145" y="119"/>
                    <a:pt x="144" y="118"/>
                    <a:pt x="142" y="118"/>
                  </a:cubicBezTo>
                  <a:cubicBezTo>
                    <a:pt x="142" y="120"/>
                    <a:pt x="144" y="120"/>
                    <a:pt x="144" y="122"/>
                  </a:cubicBezTo>
                  <a:close/>
                  <a:moveTo>
                    <a:pt x="148" y="127"/>
                  </a:moveTo>
                  <a:cubicBezTo>
                    <a:pt x="151" y="127"/>
                    <a:pt x="151" y="124"/>
                    <a:pt x="154" y="123"/>
                  </a:cubicBezTo>
                  <a:cubicBezTo>
                    <a:pt x="154" y="122"/>
                    <a:pt x="153" y="122"/>
                    <a:pt x="153" y="120"/>
                  </a:cubicBezTo>
                  <a:cubicBezTo>
                    <a:pt x="151" y="122"/>
                    <a:pt x="148" y="123"/>
                    <a:pt x="148" y="127"/>
                  </a:cubicBezTo>
                  <a:close/>
                  <a:moveTo>
                    <a:pt x="186" y="125"/>
                  </a:moveTo>
                  <a:cubicBezTo>
                    <a:pt x="186" y="126"/>
                    <a:pt x="188" y="126"/>
                    <a:pt x="188" y="127"/>
                  </a:cubicBezTo>
                  <a:cubicBezTo>
                    <a:pt x="191" y="127"/>
                    <a:pt x="193" y="123"/>
                    <a:pt x="190" y="121"/>
                  </a:cubicBezTo>
                  <a:cubicBezTo>
                    <a:pt x="189" y="123"/>
                    <a:pt x="187" y="123"/>
                    <a:pt x="186" y="125"/>
                  </a:cubicBezTo>
                  <a:close/>
                  <a:moveTo>
                    <a:pt x="88" y="127"/>
                  </a:moveTo>
                  <a:cubicBezTo>
                    <a:pt x="87" y="125"/>
                    <a:pt x="90" y="124"/>
                    <a:pt x="90" y="122"/>
                  </a:cubicBezTo>
                  <a:cubicBezTo>
                    <a:pt x="88" y="122"/>
                    <a:pt x="88" y="125"/>
                    <a:pt x="87" y="126"/>
                  </a:cubicBezTo>
                  <a:cubicBezTo>
                    <a:pt x="87" y="126"/>
                    <a:pt x="88" y="128"/>
                    <a:pt x="88" y="127"/>
                  </a:cubicBezTo>
                  <a:close/>
                  <a:moveTo>
                    <a:pt x="111" y="126"/>
                  </a:moveTo>
                  <a:cubicBezTo>
                    <a:pt x="111" y="124"/>
                    <a:pt x="115" y="123"/>
                    <a:pt x="114" y="122"/>
                  </a:cubicBezTo>
                  <a:cubicBezTo>
                    <a:pt x="113" y="123"/>
                    <a:pt x="110" y="124"/>
                    <a:pt x="111" y="126"/>
                  </a:cubicBezTo>
                  <a:close/>
                  <a:moveTo>
                    <a:pt x="124" y="129"/>
                  </a:moveTo>
                  <a:cubicBezTo>
                    <a:pt x="126" y="128"/>
                    <a:pt x="131" y="124"/>
                    <a:pt x="127" y="122"/>
                  </a:cubicBezTo>
                  <a:cubicBezTo>
                    <a:pt x="127" y="125"/>
                    <a:pt x="124" y="126"/>
                    <a:pt x="124" y="129"/>
                  </a:cubicBezTo>
                  <a:close/>
                  <a:moveTo>
                    <a:pt x="136" y="126"/>
                  </a:moveTo>
                  <a:cubicBezTo>
                    <a:pt x="137" y="126"/>
                    <a:pt x="137" y="128"/>
                    <a:pt x="138" y="128"/>
                  </a:cubicBezTo>
                  <a:cubicBezTo>
                    <a:pt x="139" y="127"/>
                    <a:pt x="141" y="126"/>
                    <a:pt x="141" y="124"/>
                  </a:cubicBezTo>
                  <a:cubicBezTo>
                    <a:pt x="140" y="120"/>
                    <a:pt x="137" y="124"/>
                    <a:pt x="136" y="126"/>
                  </a:cubicBezTo>
                  <a:close/>
                  <a:moveTo>
                    <a:pt x="208" y="125"/>
                  </a:moveTo>
                  <a:cubicBezTo>
                    <a:pt x="209" y="126"/>
                    <a:pt x="209" y="127"/>
                    <a:pt x="209" y="128"/>
                  </a:cubicBezTo>
                  <a:cubicBezTo>
                    <a:pt x="210" y="128"/>
                    <a:pt x="210" y="128"/>
                    <a:pt x="211" y="128"/>
                  </a:cubicBezTo>
                  <a:cubicBezTo>
                    <a:pt x="211" y="127"/>
                    <a:pt x="212" y="127"/>
                    <a:pt x="212" y="126"/>
                  </a:cubicBezTo>
                  <a:cubicBezTo>
                    <a:pt x="210" y="126"/>
                    <a:pt x="211" y="124"/>
                    <a:pt x="209" y="124"/>
                  </a:cubicBezTo>
                  <a:cubicBezTo>
                    <a:pt x="209" y="125"/>
                    <a:pt x="208" y="125"/>
                    <a:pt x="208" y="125"/>
                  </a:cubicBezTo>
                  <a:close/>
                  <a:moveTo>
                    <a:pt x="177" y="129"/>
                  </a:moveTo>
                  <a:cubicBezTo>
                    <a:pt x="180" y="129"/>
                    <a:pt x="180" y="127"/>
                    <a:pt x="181" y="125"/>
                  </a:cubicBezTo>
                  <a:cubicBezTo>
                    <a:pt x="181" y="125"/>
                    <a:pt x="181" y="125"/>
                    <a:pt x="181" y="125"/>
                  </a:cubicBezTo>
                  <a:cubicBezTo>
                    <a:pt x="181" y="125"/>
                    <a:pt x="180" y="125"/>
                    <a:pt x="180" y="125"/>
                  </a:cubicBezTo>
                  <a:cubicBezTo>
                    <a:pt x="180" y="127"/>
                    <a:pt x="177" y="126"/>
                    <a:pt x="177" y="129"/>
                  </a:cubicBezTo>
                  <a:close/>
                  <a:moveTo>
                    <a:pt x="160" y="131"/>
                  </a:moveTo>
                  <a:cubicBezTo>
                    <a:pt x="161" y="130"/>
                    <a:pt x="161" y="130"/>
                    <a:pt x="162" y="129"/>
                  </a:cubicBezTo>
                  <a:cubicBezTo>
                    <a:pt x="161" y="128"/>
                    <a:pt x="159" y="125"/>
                    <a:pt x="158" y="126"/>
                  </a:cubicBezTo>
                  <a:cubicBezTo>
                    <a:pt x="160" y="127"/>
                    <a:pt x="160" y="129"/>
                    <a:pt x="160" y="131"/>
                  </a:cubicBezTo>
                  <a:close/>
                  <a:moveTo>
                    <a:pt x="126" y="132"/>
                  </a:moveTo>
                  <a:cubicBezTo>
                    <a:pt x="128" y="131"/>
                    <a:pt x="129" y="129"/>
                    <a:pt x="131" y="126"/>
                  </a:cubicBezTo>
                  <a:cubicBezTo>
                    <a:pt x="130" y="126"/>
                    <a:pt x="130" y="126"/>
                    <a:pt x="129" y="126"/>
                  </a:cubicBezTo>
                  <a:cubicBezTo>
                    <a:pt x="128" y="128"/>
                    <a:pt x="126" y="129"/>
                    <a:pt x="126" y="132"/>
                  </a:cubicBezTo>
                  <a:close/>
                  <a:moveTo>
                    <a:pt x="113" y="130"/>
                  </a:moveTo>
                  <a:cubicBezTo>
                    <a:pt x="115" y="130"/>
                    <a:pt x="114" y="132"/>
                    <a:pt x="116" y="132"/>
                  </a:cubicBezTo>
                  <a:cubicBezTo>
                    <a:pt x="118" y="131"/>
                    <a:pt x="121" y="128"/>
                    <a:pt x="117" y="127"/>
                  </a:cubicBezTo>
                  <a:cubicBezTo>
                    <a:pt x="116" y="128"/>
                    <a:pt x="113" y="127"/>
                    <a:pt x="113" y="130"/>
                  </a:cubicBezTo>
                  <a:close/>
                  <a:moveTo>
                    <a:pt x="156" y="135"/>
                  </a:moveTo>
                  <a:cubicBezTo>
                    <a:pt x="157" y="134"/>
                    <a:pt x="159" y="133"/>
                    <a:pt x="160" y="131"/>
                  </a:cubicBezTo>
                  <a:cubicBezTo>
                    <a:pt x="158" y="130"/>
                    <a:pt x="157" y="128"/>
                    <a:pt x="156" y="127"/>
                  </a:cubicBezTo>
                  <a:cubicBezTo>
                    <a:pt x="154" y="129"/>
                    <a:pt x="151" y="134"/>
                    <a:pt x="156" y="135"/>
                  </a:cubicBezTo>
                  <a:close/>
                  <a:moveTo>
                    <a:pt x="140" y="131"/>
                  </a:moveTo>
                  <a:cubicBezTo>
                    <a:pt x="140" y="129"/>
                    <a:pt x="143" y="129"/>
                    <a:pt x="141" y="127"/>
                  </a:cubicBezTo>
                  <a:cubicBezTo>
                    <a:pt x="141" y="128"/>
                    <a:pt x="139" y="130"/>
                    <a:pt x="140" y="131"/>
                  </a:cubicBezTo>
                  <a:close/>
                  <a:moveTo>
                    <a:pt x="191" y="132"/>
                  </a:moveTo>
                  <a:cubicBezTo>
                    <a:pt x="192" y="132"/>
                    <a:pt x="192" y="133"/>
                    <a:pt x="193" y="134"/>
                  </a:cubicBezTo>
                  <a:cubicBezTo>
                    <a:pt x="195" y="133"/>
                    <a:pt x="195" y="132"/>
                    <a:pt x="196" y="131"/>
                  </a:cubicBezTo>
                  <a:cubicBezTo>
                    <a:pt x="195" y="130"/>
                    <a:pt x="195" y="128"/>
                    <a:pt x="194" y="128"/>
                  </a:cubicBezTo>
                  <a:cubicBezTo>
                    <a:pt x="193" y="129"/>
                    <a:pt x="191" y="130"/>
                    <a:pt x="191" y="132"/>
                  </a:cubicBezTo>
                  <a:close/>
                  <a:moveTo>
                    <a:pt x="167" y="131"/>
                  </a:moveTo>
                  <a:cubicBezTo>
                    <a:pt x="170" y="131"/>
                    <a:pt x="170" y="130"/>
                    <a:pt x="170" y="128"/>
                  </a:cubicBezTo>
                  <a:cubicBezTo>
                    <a:pt x="169" y="129"/>
                    <a:pt x="167" y="129"/>
                    <a:pt x="167" y="131"/>
                  </a:cubicBezTo>
                  <a:close/>
                  <a:moveTo>
                    <a:pt x="180" y="132"/>
                  </a:moveTo>
                  <a:cubicBezTo>
                    <a:pt x="181" y="133"/>
                    <a:pt x="181" y="133"/>
                    <a:pt x="182" y="133"/>
                  </a:cubicBezTo>
                  <a:cubicBezTo>
                    <a:pt x="183" y="133"/>
                    <a:pt x="185" y="132"/>
                    <a:pt x="185" y="130"/>
                  </a:cubicBezTo>
                  <a:cubicBezTo>
                    <a:pt x="184" y="129"/>
                    <a:pt x="184" y="129"/>
                    <a:pt x="183" y="129"/>
                  </a:cubicBezTo>
                  <a:cubicBezTo>
                    <a:pt x="182" y="130"/>
                    <a:pt x="181" y="131"/>
                    <a:pt x="180" y="132"/>
                  </a:cubicBezTo>
                  <a:close/>
                  <a:moveTo>
                    <a:pt x="208" y="135"/>
                  </a:moveTo>
                  <a:cubicBezTo>
                    <a:pt x="206" y="134"/>
                    <a:pt x="206" y="130"/>
                    <a:pt x="204" y="129"/>
                  </a:cubicBezTo>
                  <a:cubicBezTo>
                    <a:pt x="204" y="130"/>
                    <a:pt x="202" y="129"/>
                    <a:pt x="202" y="131"/>
                  </a:cubicBezTo>
                  <a:cubicBezTo>
                    <a:pt x="203" y="132"/>
                    <a:pt x="206" y="135"/>
                    <a:pt x="208" y="135"/>
                  </a:cubicBezTo>
                  <a:close/>
                  <a:moveTo>
                    <a:pt x="105" y="131"/>
                  </a:moveTo>
                  <a:cubicBezTo>
                    <a:pt x="105" y="132"/>
                    <a:pt x="105" y="132"/>
                    <a:pt x="105" y="133"/>
                  </a:cubicBezTo>
                  <a:cubicBezTo>
                    <a:pt x="106" y="133"/>
                    <a:pt x="108" y="130"/>
                    <a:pt x="107" y="130"/>
                  </a:cubicBezTo>
                  <a:cubicBezTo>
                    <a:pt x="107" y="131"/>
                    <a:pt x="105" y="130"/>
                    <a:pt x="105" y="131"/>
                  </a:cubicBezTo>
                  <a:close/>
                  <a:moveTo>
                    <a:pt x="129" y="135"/>
                  </a:moveTo>
                  <a:cubicBezTo>
                    <a:pt x="131" y="135"/>
                    <a:pt x="129" y="137"/>
                    <a:pt x="131" y="137"/>
                  </a:cubicBezTo>
                  <a:cubicBezTo>
                    <a:pt x="132" y="135"/>
                    <a:pt x="135" y="133"/>
                    <a:pt x="133" y="131"/>
                  </a:cubicBezTo>
                  <a:cubicBezTo>
                    <a:pt x="133" y="131"/>
                    <a:pt x="132" y="131"/>
                    <a:pt x="132" y="131"/>
                  </a:cubicBezTo>
                  <a:cubicBezTo>
                    <a:pt x="132" y="133"/>
                    <a:pt x="129" y="133"/>
                    <a:pt x="129" y="135"/>
                  </a:cubicBezTo>
                  <a:close/>
                  <a:moveTo>
                    <a:pt x="142" y="134"/>
                  </a:moveTo>
                  <a:cubicBezTo>
                    <a:pt x="143" y="134"/>
                    <a:pt x="145" y="132"/>
                    <a:pt x="144" y="131"/>
                  </a:cubicBezTo>
                  <a:cubicBezTo>
                    <a:pt x="143" y="132"/>
                    <a:pt x="142" y="132"/>
                    <a:pt x="142" y="134"/>
                  </a:cubicBezTo>
                  <a:close/>
                  <a:moveTo>
                    <a:pt x="218" y="135"/>
                  </a:moveTo>
                  <a:cubicBezTo>
                    <a:pt x="218" y="134"/>
                    <a:pt x="215" y="130"/>
                    <a:pt x="213" y="131"/>
                  </a:cubicBezTo>
                  <a:cubicBezTo>
                    <a:pt x="215" y="132"/>
                    <a:pt x="216" y="136"/>
                    <a:pt x="218" y="135"/>
                  </a:cubicBezTo>
                  <a:close/>
                  <a:moveTo>
                    <a:pt x="119" y="136"/>
                  </a:moveTo>
                  <a:cubicBezTo>
                    <a:pt x="120" y="135"/>
                    <a:pt x="123" y="133"/>
                    <a:pt x="121" y="131"/>
                  </a:cubicBezTo>
                  <a:cubicBezTo>
                    <a:pt x="121" y="133"/>
                    <a:pt x="117" y="134"/>
                    <a:pt x="119" y="136"/>
                  </a:cubicBezTo>
                  <a:close/>
                  <a:moveTo>
                    <a:pt x="172" y="135"/>
                  </a:moveTo>
                  <a:cubicBezTo>
                    <a:pt x="172" y="136"/>
                    <a:pt x="173" y="136"/>
                    <a:pt x="174" y="135"/>
                  </a:cubicBezTo>
                  <a:cubicBezTo>
                    <a:pt x="174" y="134"/>
                    <a:pt x="173" y="132"/>
                    <a:pt x="172" y="133"/>
                  </a:cubicBezTo>
                  <a:cubicBezTo>
                    <a:pt x="172" y="133"/>
                    <a:pt x="171" y="134"/>
                    <a:pt x="172" y="135"/>
                  </a:cubicBezTo>
                  <a:close/>
                  <a:moveTo>
                    <a:pt x="167" y="134"/>
                  </a:moveTo>
                  <a:cubicBezTo>
                    <a:pt x="166" y="134"/>
                    <a:pt x="166" y="132"/>
                    <a:pt x="165" y="133"/>
                  </a:cubicBezTo>
                  <a:cubicBezTo>
                    <a:pt x="162" y="136"/>
                    <a:pt x="167" y="138"/>
                    <a:pt x="167" y="134"/>
                  </a:cubicBezTo>
                  <a:close/>
                  <a:moveTo>
                    <a:pt x="144" y="137"/>
                  </a:moveTo>
                  <a:cubicBezTo>
                    <a:pt x="146" y="137"/>
                    <a:pt x="147" y="134"/>
                    <a:pt x="146" y="133"/>
                  </a:cubicBezTo>
                  <a:cubicBezTo>
                    <a:pt x="145" y="134"/>
                    <a:pt x="143" y="135"/>
                    <a:pt x="144" y="137"/>
                  </a:cubicBezTo>
                  <a:close/>
                  <a:moveTo>
                    <a:pt x="108" y="135"/>
                  </a:moveTo>
                  <a:cubicBezTo>
                    <a:pt x="108" y="137"/>
                    <a:pt x="111" y="137"/>
                    <a:pt x="110" y="139"/>
                  </a:cubicBezTo>
                  <a:cubicBezTo>
                    <a:pt x="112" y="140"/>
                    <a:pt x="111" y="138"/>
                    <a:pt x="112" y="138"/>
                  </a:cubicBezTo>
                  <a:cubicBezTo>
                    <a:pt x="112" y="136"/>
                    <a:pt x="111" y="135"/>
                    <a:pt x="109" y="134"/>
                  </a:cubicBezTo>
                  <a:cubicBezTo>
                    <a:pt x="109" y="135"/>
                    <a:pt x="108" y="135"/>
                    <a:pt x="108" y="135"/>
                  </a:cubicBezTo>
                  <a:close/>
                  <a:moveTo>
                    <a:pt x="121" y="139"/>
                  </a:moveTo>
                  <a:cubicBezTo>
                    <a:pt x="122" y="137"/>
                    <a:pt x="124" y="137"/>
                    <a:pt x="124" y="135"/>
                  </a:cubicBezTo>
                  <a:cubicBezTo>
                    <a:pt x="124" y="135"/>
                    <a:pt x="124" y="134"/>
                    <a:pt x="123" y="134"/>
                  </a:cubicBezTo>
                  <a:cubicBezTo>
                    <a:pt x="122" y="136"/>
                    <a:pt x="119" y="138"/>
                    <a:pt x="121" y="139"/>
                  </a:cubicBezTo>
                  <a:close/>
                  <a:moveTo>
                    <a:pt x="150" y="135"/>
                  </a:moveTo>
                  <a:cubicBezTo>
                    <a:pt x="150" y="137"/>
                    <a:pt x="151" y="138"/>
                    <a:pt x="153" y="139"/>
                  </a:cubicBezTo>
                  <a:cubicBezTo>
                    <a:pt x="154" y="137"/>
                    <a:pt x="152" y="134"/>
                    <a:pt x="150" y="135"/>
                  </a:cubicBezTo>
                  <a:close/>
                  <a:moveTo>
                    <a:pt x="196" y="137"/>
                  </a:moveTo>
                  <a:cubicBezTo>
                    <a:pt x="198" y="138"/>
                    <a:pt x="199" y="139"/>
                    <a:pt x="199" y="141"/>
                  </a:cubicBezTo>
                  <a:cubicBezTo>
                    <a:pt x="201" y="141"/>
                    <a:pt x="202" y="141"/>
                    <a:pt x="202" y="139"/>
                  </a:cubicBezTo>
                  <a:cubicBezTo>
                    <a:pt x="201" y="136"/>
                    <a:pt x="198" y="133"/>
                    <a:pt x="196" y="137"/>
                  </a:cubicBezTo>
                  <a:close/>
                  <a:moveTo>
                    <a:pt x="132" y="138"/>
                  </a:moveTo>
                  <a:cubicBezTo>
                    <a:pt x="134" y="140"/>
                    <a:pt x="135" y="137"/>
                    <a:pt x="135" y="135"/>
                  </a:cubicBezTo>
                  <a:cubicBezTo>
                    <a:pt x="133" y="135"/>
                    <a:pt x="133" y="138"/>
                    <a:pt x="132" y="138"/>
                  </a:cubicBezTo>
                  <a:close/>
                  <a:moveTo>
                    <a:pt x="186" y="138"/>
                  </a:moveTo>
                  <a:cubicBezTo>
                    <a:pt x="187" y="139"/>
                    <a:pt x="188" y="139"/>
                    <a:pt x="189" y="138"/>
                  </a:cubicBezTo>
                  <a:cubicBezTo>
                    <a:pt x="190" y="134"/>
                    <a:pt x="186" y="135"/>
                    <a:pt x="186" y="138"/>
                  </a:cubicBezTo>
                  <a:close/>
                  <a:moveTo>
                    <a:pt x="218" y="144"/>
                  </a:moveTo>
                  <a:cubicBezTo>
                    <a:pt x="217" y="140"/>
                    <a:pt x="214" y="136"/>
                    <a:pt x="212" y="136"/>
                  </a:cubicBezTo>
                  <a:cubicBezTo>
                    <a:pt x="214" y="138"/>
                    <a:pt x="216" y="143"/>
                    <a:pt x="218" y="144"/>
                  </a:cubicBezTo>
                  <a:close/>
                  <a:moveTo>
                    <a:pt x="160" y="140"/>
                  </a:moveTo>
                  <a:cubicBezTo>
                    <a:pt x="161" y="140"/>
                    <a:pt x="162" y="140"/>
                    <a:pt x="163" y="139"/>
                  </a:cubicBezTo>
                  <a:cubicBezTo>
                    <a:pt x="163" y="138"/>
                    <a:pt x="162" y="137"/>
                    <a:pt x="162" y="137"/>
                  </a:cubicBezTo>
                  <a:cubicBezTo>
                    <a:pt x="161" y="138"/>
                    <a:pt x="160" y="138"/>
                    <a:pt x="160" y="140"/>
                  </a:cubicBezTo>
                  <a:close/>
                  <a:moveTo>
                    <a:pt x="96" y="147"/>
                  </a:moveTo>
                  <a:cubicBezTo>
                    <a:pt x="97" y="145"/>
                    <a:pt x="96" y="145"/>
                    <a:pt x="96" y="142"/>
                  </a:cubicBezTo>
                  <a:cubicBezTo>
                    <a:pt x="97" y="142"/>
                    <a:pt x="97" y="142"/>
                    <a:pt x="98" y="143"/>
                  </a:cubicBezTo>
                  <a:cubicBezTo>
                    <a:pt x="98" y="140"/>
                    <a:pt x="96" y="140"/>
                    <a:pt x="96" y="137"/>
                  </a:cubicBezTo>
                  <a:cubicBezTo>
                    <a:pt x="95" y="137"/>
                    <a:pt x="95" y="137"/>
                    <a:pt x="94" y="137"/>
                  </a:cubicBezTo>
                  <a:cubicBezTo>
                    <a:pt x="96" y="140"/>
                    <a:pt x="93" y="144"/>
                    <a:pt x="96" y="147"/>
                  </a:cubicBezTo>
                  <a:close/>
                  <a:moveTo>
                    <a:pt x="167" y="140"/>
                  </a:moveTo>
                  <a:cubicBezTo>
                    <a:pt x="168" y="140"/>
                    <a:pt x="167" y="142"/>
                    <a:pt x="168" y="142"/>
                  </a:cubicBezTo>
                  <a:cubicBezTo>
                    <a:pt x="169" y="140"/>
                    <a:pt x="170" y="140"/>
                    <a:pt x="171" y="138"/>
                  </a:cubicBezTo>
                  <a:cubicBezTo>
                    <a:pt x="170" y="138"/>
                    <a:pt x="170" y="137"/>
                    <a:pt x="169" y="137"/>
                  </a:cubicBezTo>
                  <a:cubicBezTo>
                    <a:pt x="169" y="139"/>
                    <a:pt x="167" y="139"/>
                    <a:pt x="167" y="140"/>
                  </a:cubicBezTo>
                  <a:close/>
                  <a:moveTo>
                    <a:pt x="175" y="140"/>
                  </a:moveTo>
                  <a:cubicBezTo>
                    <a:pt x="177" y="140"/>
                    <a:pt x="178" y="137"/>
                    <a:pt x="176" y="137"/>
                  </a:cubicBezTo>
                  <a:cubicBezTo>
                    <a:pt x="176" y="139"/>
                    <a:pt x="176" y="139"/>
                    <a:pt x="175" y="140"/>
                  </a:cubicBezTo>
                  <a:close/>
                  <a:moveTo>
                    <a:pt x="147" y="141"/>
                  </a:moveTo>
                  <a:cubicBezTo>
                    <a:pt x="149" y="141"/>
                    <a:pt x="149" y="142"/>
                    <a:pt x="150" y="143"/>
                  </a:cubicBezTo>
                  <a:cubicBezTo>
                    <a:pt x="150" y="142"/>
                    <a:pt x="150" y="141"/>
                    <a:pt x="151" y="142"/>
                  </a:cubicBezTo>
                  <a:cubicBezTo>
                    <a:pt x="150" y="140"/>
                    <a:pt x="150" y="139"/>
                    <a:pt x="148" y="138"/>
                  </a:cubicBezTo>
                  <a:cubicBezTo>
                    <a:pt x="147" y="139"/>
                    <a:pt x="147" y="139"/>
                    <a:pt x="147" y="141"/>
                  </a:cubicBezTo>
                  <a:close/>
                  <a:moveTo>
                    <a:pt x="107" y="143"/>
                  </a:moveTo>
                  <a:cubicBezTo>
                    <a:pt x="111" y="142"/>
                    <a:pt x="107" y="139"/>
                    <a:pt x="106" y="138"/>
                  </a:cubicBezTo>
                  <a:cubicBezTo>
                    <a:pt x="105" y="140"/>
                    <a:pt x="108" y="141"/>
                    <a:pt x="107" y="143"/>
                  </a:cubicBezTo>
                  <a:close/>
                  <a:moveTo>
                    <a:pt x="124" y="143"/>
                  </a:moveTo>
                  <a:cubicBezTo>
                    <a:pt x="124" y="143"/>
                    <a:pt x="125" y="143"/>
                    <a:pt x="125" y="143"/>
                  </a:cubicBezTo>
                  <a:cubicBezTo>
                    <a:pt x="126" y="142"/>
                    <a:pt x="127" y="141"/>
                    <a:pt x="128" y="139"/>
                  </a:cubicBezTo>
                  <a:cubicBezTo>
                    <a:pt x="127" y="139"/>
                    <a:pt x="127" y="138"/>
                    <a:pt x="126" y="138"/>
                  </a:cubicBezTo>
                  <a:cubicBezTo>
                    <a:pt x="125" y="140"/>
                    <a:pt x="123" y="140"/>
                    <a:pt x="124" y="143"/>
                  </a:cubicBezTo>
                  <a:close/>
                  <a:moveTo>
                    <a:pt x="142" y="141"/>
                  </a:moveTo>
                  <a:cubicBezTo>
                    <a:pt x="143" y="140"/>
                    <a:pt x="142" y="139"/>
                    <a:pt x="141" y="138"/>
                  </a:cubicBezTo>
                  <a:cubicBezTo>
                    <a:pt x="140" y="139"/>
                    <a:pt x="141" y="140"/>
                    <a:pt x="142" y="141"/>
                  </a:cubicBezTo>
                  <a:close/>
                  <a:moveTo>
                    <a:pt x="92" y="144"/>
                  </a:moveTo>
                  <a:cubicBezTo>
                    <a:pt x="92" y="142"/>
                    <a:pt x="92" y="141"/>
                    <a:pt x="92" y="139"/>
                  </a:cubicBezTo>
                  <a:cubicBezTo>
                    <a:pt x="89" y="139"/>
                    <a:pt x="90" y="143"/>
                    <a:pt x="88" y="144"/>
                  </a:cubicBezTo>
                  <a:cubicBezTo>
                    <a:pt x="91" y="145"/>
                    <a:pt x="89" y="143"/>
                    <a:pt x="92" y="144"/>
                  </a:cubicBezTo>
                  <a:close/>
                  <a:moveTo>
                    <a:pt x="117" y="142"/>
                  </a:moveTo>
                  <a:cubicBezTo>
                    <a:pt x="118" y="142"/>
                    <a:pt x="118" y="143"/>
                    <a:pt x="119" y="143"/>
                  </a:cubicBezTo>
                  <a:cubicBezTo>
                    <a:pt x="119" y="142"/>
                    <a:pt x="119" y="141"/>
                    <a:pt x="118" y="141"/>
                  </a:cubicBezTo>
                  <a:cubicBezTo>
                    <a:pt x="118" y="141"/>
                    <a:pt x="117" y="142"/>
                    <a:pt x="117" y="142"/>
                  </a:cubicBezTo>
                  <a:close/>
                  <a:moveTo>
                    <a:pt x="182" y="142"/>
                  </a:moveTo>
                  <a:cubicBezTo>
                    <a:pt x="183" y="143"/>
                    <a:pt x="184" y="142"/>
                    <a:pt x="185" y="141"/>
                  </a:cubicBezTo>
                  <a:cubicBezTo>
                    <a:pt x="184" y="140"/>
                    <a:pt x="183" y="141"/>
                    <a:pt x="182" y="142"/>
                  </a:cubicBezTo>
                  <a:close/>
                  <a:moveTo>
                    <a:pt x="170" y="145"/>
                  </a:moveTo>
                  <a:cubicBezTo>
                    <a:pt x="172" y="145"/>
                    <a:pt x="174" y="143"/>
                    <a:pt x="173" y="141"/>
                  </a:cubicBezTo>
                  <a:cubicBezTo>
                    <a:pt x="172" y="143"/>
                    <a:pt x="170" y="143"/>
                    <a:pt x="170" y="145"/>
                  </a:cubicBezTo>
                  <a:close/>
                  <a:moveTo>
                    <a:pt x="128" y="146"/>
                  </a:moveTo>
                  <a:cubicBezTo>
                    <a:pt x="128" y="145"/>
                    <a:pt x="132" y="143"/>
                    <a:pt x="129" y="142"/>
                  </a:cubicBezTo>
                  <a:cubicBezTo>
                    <a:pt x="128" y="143"/>
                    <a:pt x="125" y="145"/>
                    <a:pt x="128" y="146"/>
                  </a:cubicBezTo>
                  <a:close/>
                  <a:moveTo>
                    <a:pt x="137" y="145"/>
                  </a:moveTo>
                  <a:cubicBezTo>
                    <a:pt x="138" y="145"/>
                    <a:pt x="138" y="145"/>
                    <a:pt x="138" y="145"/>
                  </a:cubicBezTo>
                  <a:cubicBezTo>
                    <a:pt x="139" y="146"/>
                    <a:pt x="139" y="144"/>
                    <a:pt x="140" y="144"/>
                  </a:cubicBezTo>
                  <a:cubicBezTo>
                    <a:pt x="140" y="143"/>
                    <a:pt x="140" y="142"/>
                    <a:pt x="139" y="142"/>
                  </a:cubicBezTo>
                  <a:cubicBezTo>
                    <a:pt x="138" y="142"/>
                    <a:pt x="137" y="143"/>
                    <a:pt x="137" y="145"/>
                  </a:cubicBezTo>
                  <a:close/>
                  <a:moveTo>
                    <a:pt x="196" y="147"/>
                  </a:moveTo>
                  <a:cubicBezTo>
                    <a:pt x="195" y="145"/>
                    <a:pt x="194" y="142"/>
                    <a:pt x="192" y="142"/>
                  </a:cubicBezTo>
                  <a:cubicBezTo>
                    <a:pt x="191" y="144"/>
                    <a:pt x="193" y="146"/>
                    <a:pt x="196" y="147"/>
                  </a:cubicBezTo>
                  <a:close/>
                  <a:moveTo>
                    <a:pt x="81" y="148"/>
                  </a:moveTo>
                  <a:cubicBezTo>
                    <a:pt x="75" y="155"/>
                    <a:pt x="70" y="163"/>
                    <a:pt x="63" y="169"/>
                  </a:cubicBezTo>
                  <a:cubicBezTo>
                    <a:pt x="63" y="170"/>
                    <a:pt x="64" y="170"/>
                    <a:pt x="64" y="170"/>
                  </a:cubicBezTo>
                  <a:cubicBezTo>
                    <a:pt x="62" y="171"/>
                    <a:pt x="63" y="173"/>
                    <a:pt x="61" y="173"/>
                  </a:cubicBezTo>
                  <a:cubicBezTo>
                    <a:pt x="62" y="173"/>
                    <a:pt x="62" y="174"/>
                    <a:pt x="62" y="175"/>
                  </a:cubicBezTo>
                  <a:cubicBezTo>
                    <a:pt x="51" y="187"/>
                    <a:pt x="42" y="200"/>
                    <a:pt x="33" y="214"/>
                  </a:cubicBezTo>
                  <a:cubicBezTo>
                    <a:pt x="31" y="214"/>
                    <a:pt x="31" y="216"/>
                    <a:pt x="29" y="216"/>
                  </a:cubicBezTo>
                  <a:cubicBezTo>
                    <a:pt x="29" y="217"/>
                    <a:pt x="29" y="217"/>
                    <a:pt x="29" y="218"/>
                  </a:cubicBezTo>
                  <a:cubicBezTo>
                    <a:pt x="28" y="218"/>
                    <a:pt x="28" y="220"/>
                    <a:pt x="27" y="220"/>
                  </a:cubicBezTo>
                  <a:cubicBezTo>
                    <a:pt x="26" y="224"/>
                    <a:pt x="18" y="227"/>
                    <a:pt x="22" y="230"/>
                  </a:cubicBezTo>
                  <a:cubicBezTo>
                    <a:pt x="23" y="229"/>
                    <a:pt x="21" y="227"/>
                    <a:pt x="23" y="227"/>
                  </a:cubicBezTo>
                  <a:cubicBezTo>
                    <a:pt x="26" y="228"/>
                    <a:pt x="24" y="231"/>
                    <a:pt x="23" y="232"/>
                  </a:cubicBezTo>
                  <a:cubicBezTo>
                    <a:pt x="27" y="233"/>
                    <a:pt x="28" y="237"/>
                    <a:pt x="29" y="240"/>
                  </a:cubicBezTo>
                  <a:cubicBezTo>
                    <a:pt x="31" y="240"/>
                    <a:pt x="32" y="240"/>
                    <a:pt x="33" y="240"/>
                  </a:cubicBezTo>
                  <a:cubicBezTo>
                    <a:pt x="40" y="247"/>
                    <a:pt x="50" y="254"/>
                    <a:pt x="55" y="263"/>
                  </a:cubicBezTo>
                  <a:cubicBezTo>
                    <a:pt x="71" y="277"/>
                    <a:pt x="81" y="296"/>
                    <a:pt x="96" y="310"/>
                  </a:cubicBezTo>
                  <a:cubicBezTo>
                    <a:pt x="101" y="307"/>
                    <a:pt x="103" y="317"/>
                    <a:pt x="97" y="316"/>
                  </a:cubicBezTo>
                  <a:cubicBezTo>
                    <a:pt x="99" y="318"/>
                    <a:pt x="100" y="321"/>
                    <a:pt x="102" y="322"/>
                  </a:cubicBezTo>
                  <a:cubicBezTo>
                    <a:pt x="103" y="321"/>
                    <a:pt x="103" y="320"/>
                    <a:pt x="104" y="320"/>
                  </a:cubicBezTo>
                  <a:cubicBezTo>
                    <a:pt x="103" y="321"/>
                    <a:pt x="104" y="323"/>
                    <a:pt x="105" y="322"/>
                  </a:cubicBezTo>
                  <a:cubicBezTo>
                    <a:pt x="105" y="315"/>
                    <a:pt x="102" y="307"/>
                    <a:pt x="103" y="301"/>
                  </a:cubicBezTo>
                  <a:cubicBezTo>
                    <a:pt x="101" y="293"/>
                    <a:pt x="99" y="284"/>
                    <a:pt x="99" y="274"/>
                  </a:cubicBezTo>
                  <a:cubicBezTo>
                    <a:pt x="96" y="267"/>
                    <a:pt x="96" y="259"/>
                    <a:pt x="95" y="251"/>
                  </a:cubicBezTo>
                  <a:cubicBezTo>
                    <a:pt x="94" y="240"/>
                    <a:pt x="92" y="227"/>
                    <a:pt x="93" y="218"/>
                  </a:cubicBezTo>
                  <a:cubicBezTo>
                    <a:pt x="90" y="196"/>
                    <a:pt x="89" y="169"/>
                    <a:pt x="84" y="144"/>
                  </a:cubicBezTo>
                  <a:cubicBezTo>
                    <a:pt x="84" y="143"/>
                    <a:pt x="84" y="143"/>
                    <a:pt x="83" y="143"/>
                  </a:cubicBezTo>
                  <a:cubicBezTo>
                    <a:pt x="82" y="145"/>
                    <a:pt x="81" y="146"/>
                    <a:pt x="81" y="148"/>
                  </a:cubicBezTo>
                  <a:close/>
                  <a:moveTo>
                    <a:pt x="103" y="145"/>
                  </a:moveTo>
                  <a:cubicBezTo>
                    <a:pt x="103" y="146"/>
                    <a:pt x="104" y="147"/>
                    <a:pt x="105" y="147"/>
                  </a:cubicBezTo>
                  <a:cubicBezTo>
                    <a:pt x="106" y="146"/>
                    <a:pt x="107" y="146"/>
                    <a:pt x="107" y="145"/>
                  </a:cubicBezTo>
                  <a:cubicBezTo>
                    <a:pt x="106" y="143"/>
                    <a:pt x="103" y="142"/>
                    <a:pt x="103" y="145"/>
                  </a:cubicBezTo>
                  <a:close/>
                  <a:moveTo>
                    <a:pt x="146" y="147"/>
                  </a:moveTo>
                  <a:cubicBezTo>
                    <a:pt x="146" y="146"/>
                    <a:pt x="147" y="146"/>
                    <a:pt x="147" y="145"/>
                  </a:cubicBezTo>
                  <a:cubicBezTo>
                    <a:pt x="146" y="145"/>
                    <a:pt x="146" y="143"/>
                    <a:pt x="145" y="143"/>
                  </a:cubicBezTo>
                  <a:cubicBezTo>
                    <a:pt x="143" y="144"/>
                    <a:pt x="144" y="147"/>
                    <a:pt x="146" y="147"/>
                  </a:cubicBezTo>
                  <a:close/>
                  <a:moveTo>
                    <a:pt x="204" y="144"/>
                  </a:moveTo>
                  <a:cubicBezTo>
                    <a:pt x="206" y="143"/>
                    <a:pt x="204" y="145"/>
                    <a:pt x="205" y="146"/>
                  </a:cubicBezTo>
                  <a:cubicBezTo>
                    <a:pt x="206" y="145"/>
                    <a:pt x="206" y="145"/>
                    <a:pt x="206" y="144"/>
                  </a:cubicBezTo>
                  <a:cubicBezTo>
                    <a:pt x="205" y="144"/>
                    <a:pt x="205" y="143"/>
                    <a:pt x="204" y="143"/>
                  </a:cubicBezTo>
                  <a:cubicBezTo>
                    <a:pt x="204" y="144"/>
                    <a:pt x="204" y="144"/>
                    <a:pt x="204" y="144"/>
                  </a:cubicBezTo>
                  <a:close/>
                  <a:moveTo>
                    <a:pt x="110" y="147"/>
                  </a:moveTo>
                  <a:cubicBezTo>
                    <a:pt x="111" y="147"/>
                    <a:pt x="112" y="146"/>
                    <a:pt x="112" y="144"/>
                  </a:cubicBezTo>
                  <a:cubicBezTo>
                    <a:pt x="111" y="144"/>
                    <a:pt x="110" y="146"/>
                    <a:pt x="110" y="147"/>
                  </a:cubicBezTo>
                  <a:close/>
                  <a:moveTo>
                    <a:pt x="121" y="148"/>
                  </a:moveTo>
                  <a:cubicBezTo>
                    <a:pt x="122" y="148"/>
                    <a:pt x="123" y="146"/>
                    <a:pt x="122" y="144"/>
                  </a:cubicBezTo>
                  <a:cubicBezTo>
                    <a:pt x="120" y="144"/>
                    <a:pt x="119" y="148"/>
                    <a:pt x="121" y="148"/>
                  </a:cubicBezTo>
                  <a:close/>
                  <a:moveTo>
                    <a:pt x="173" y="149"/>
                  </a:moveTo>
                  <a:cubicBezTo>
                    <a:pt x="173" y="147"/>
                    <a:pt x="175" y="148"/>
                    <a:pt x="174" y="145"/>
                  </a:cubicBezTo>
                  <a:cubicBezTo>
                    <a:pt x="172" y="145"/>
                    <a:pt x="171" y="148"/>
                    <a:pt x="173" y="149"/>
                  </a:cubicBezTo>
                  <a:close/>
                  <a:moveTo>
                    <a:pt x="187" y="147"/>
                  </a:moveTo>
                  <a:cubicBezTo>
                    <a:pt x="188" y="149"/>
                    <a:pt x="189" y="151"/>
                    <a:pt x="191" y="151"/>
                  </a:cubicBezTo>
                  <a:cubicBezTo>
                    <a:pt x="191" y="151"/>
                    <a:pt x="191" y="151"/>
                    <a:pt x="192" y="151"/>
                  </a:cubicBezTo>
                  <a:cubicBezTo>
                    <a:pt x="192" y="148"/>
                    <a:pt x="190" y="147"/>
                    <a:pt x="188" y="146"/>
                  </a:cubicBezTo>
                  <a:cubicBezTo>
                    <a:pt x="188" y="147"/>
                    <a:pt x="188" y="147"/>
                    <a:pt x="187" y="147"/>
                  </a:cubicBezTo>
                  <a:close/>
                  <a:moveTo>
                    <a:pt x="113" y="150"/>
                  </a:moveTo>
                  <a:cubicBezTo>
                    <a:pt x="113" y="149"/>
                    <a:pt x="116" y="148"/>
                    <a:pt x="114" y="147"/>
                  </a:cubicBezTo>
                  <a:cubicBezTo>
                    <a:pt x="113" y="148"/>
                    <a:pt x="110" y="150"/>
                    <a:pt x="113" y="150"/>
                  </a:cubicBezTo>
                  <a:close/>
                  <a:moveTo>
                    <a:pt x="142" y="150"/>
                  </a:moveTo>
                  <a:cubicBezTo>
                    <a:pt x="144" y="151"/>
                    <a:pt x="144" y="150"/>
                    <a:pt x="144" y="148"/>
                  </a:cubicBezTo>
                  <a:cubicBezTo>
                    <a:pt x="143" y="145"/>
                    <a:pt x="140" y="148"/>
                    <a:pt x="142" y="150"/>
                  </a:cubicBezTo>
                  <a:close/>
                  <a:moveTo>
                    <a:pt x="161" y="148"/>
                  </a:moveTo>
                  <a:cubicBezTo>
                    <a:pt x="162" y="148"/>
                    <a:pt x="163" y="149"/>
                    <a:pt x="164" y="148"/>
                  </a:cubicBezTo>
                  <a:cubicBezTo>
                    <a:pt x="164" y="146"/>
                    <a:pt x="161" y="146"/>
                    <a:pt x="161" y="148"/>
                  </a:cubicBezTo>
                  <a:close/>
                  <a:moveTo>
                    <a:pt x="217" y="160"/>
                  </a:moveTo>
                  <a:cubicBezTo>
                    <a:pt x="214" y="160"/>
                    <a:pt x="212" y="161"/>
                    <a:pt x="211" y="163"/>
                  </a:cubicBezTo>
                  <a:cubicBezTo>
                    <a:pt x="213" y="166"/>
                    <a:pt x="216" y="168"/>
                    <a:pt x="216" y="173"/>
                  </a:cubicBezTo>
                  <a:cubicBezTo>
                    <a:pt x="215" y="173"/>
                    <a:pt x="214" y="173"/>
                    <a:pt x="214" y="174"/>
                  </a:cubicBezTo>
                  <a:cubicBezTo>
                    <a:pt x="214" y="178"/>
                    <a:pt x="215" y="181"/>
                    <a:pt x="217" y="183"/>
                  </a:cubicBezTo>
                  <a:cubicBezTo>
                    <a:pt x="218" y="174"/>
                    <a:pt x="223" y="152"/>
                    <a:pt x="211" y="147"/>
                  </a:cubicBezTo>
                  <a:cubicBezTo>
                    <a:pt x="211" y="147"/>
                    <a:pt x="211" y="148"/>
                    <a:pt x="212" y="148"/>
                  </a:cubicBezTo>
                  <a:cubicBezTo>
                    <a:pt x="214" y="152"/>
                    <a:pt x="217" y="154"/>
                    <a:pt x="217" y="160"/>
                  </a:cubicBezTo>
                  <a:close/>
                  <a:moveTo>
                    <a:pt x="122" y="149"/>
                  </a:moveTo>
                  <a:cubicBezTo>
                    <a:pt x="123" y="151"/>
                    <a:pt x="123" y="150"/>
                    <a:pt x="122" y="151"/>
                  </a:cubicBezTo>
                  <a:cubicBezTo>
                    <a:pt x="124" y="151"/>
                    <a:pt x="125" y="150"/>
                    <a:pt x="125" y="149"/>
                  </a:cubicBezTo>
                  <a:cubicBezTo>
                    <a:pt x="125" y="148"/>
                    <a:pt x="125" y="147"/>
                    <a:pt x="124" y="147"/>
                  </a:cubicBezTo>
                  <a:cubicBezTo>
                    <a:pt x="124" y="149"/>
                    <a:pt x="123" y="149"/>
                    <a:pt x="122" y="149"/>
                  </a:cubicBezTo>
                  <a:close/>
                  <a:moveTo>
                    <a:pt x="131" y="151"/>
                  </a:moveTo>
                  <a:cubicBezTo>
                    <a:pt x="132" y="152"/>
                    <a:pt x="133" y="153"/>
                    <a:pt x="134" y="152"/>
                  </a:cubicBezTo>
                  <a:cubicBezTo>
                    <a:pt x="135" y="151"/>
                    <a:pt x="136" y="150"/>
                    <a:pt x="137" y="148"/>
                  </a:cubicBezTo>
                  <a:cubicBezTo>
                    <a:pt x="136" y="148"/>
                    <a:pt x="136" y="147"/>
                    <a:pt x="135" y="147"/>
                  </a:cubicBezTo>
                  <a:cubicBezTo>
                    <a:pt x="134" y="148"/>
                    <a:pt x="132" y="148"/>
                    <a:pt x="131" y="151"/>
                  </a:cubicBezTo>
                  <a:close/>
                  <a:moveTo>
                    <a:pt x="89" y="151"/>
                  </a:moveTo>
                  <a:cubicBezTo>
                    <a:pt x="89" y="150"/>
                    <a:pt x="91" y="149"/>
                    <a:pt x="89" y="149"/>
                  </a:cubicBezTo>
                  <a:cubicBezTo>
                    <a:pt x="88" y="149"/>
                    <a:pt x="87" y="152"/>
                    <a:pt x="89" y="151"/>
                  </a:cubicBezTo>
                  <a:close/>
                  <a:moveTo>
                    <a:pt x="114" y="154"/>
                  </a:moveTo>
                  <a:cubicBezTo>
                    <a:pt x="115" y="154"/>
                    <a:pt x="115" y="155"/>
                    <a:pt x="115" y="155"/>
                  </a:cubicBezTo>
                  <a:cubicBezTo>
                    <a:pt x="116" y="154"/>
                    <a:pt x="118" y="153"/>
                    <a:pt x="119" y="151"/>
                  </a:cubicBezTo>
                  <a:cubicBezTo>
                    <a:pt x="118" y="151"/>
                    <a:pt x="117" y="150"/>
                    <a:pt x="116" y="150"/>
                  </a:cubicBezTo>
                  <a:cubicBezTo>
                    <a:pt x="116" y="152"/>
                    <a:pt x="114" y="152"/>
                    <a:pt x="114" y="154"/>
                  </a:cubicBezTo>
                  <a:close/>
                  <a:moveTo>
                    <a:pt x="150" y="154"/>
                  </a:moveTo>
                  <a:cubicBezTo>
                    <a:pt x="151" y="153"/>
                    <a:pt x="153" y="152"/>
                    <a:pt x="152" y="150"/>
                  </a:cubicBezTo>
                  <a:cubicBezTo>
                    <a:pt x="150" y="150"/>
                    <a:pt x="149" y="152"/>
                    <a:pt x="150" y="154"/>
                  </a:cubicBezTo>
                  <a:close/>
                  <a:moveTo>
                    <a:pt x="175" y="152"/>
                  </a:moveTo>
                  <a:cubicBezTo>
                    <a:pt x="175" y="153"/>
                    <a:pt x="176" y="154"/>
                    <a:pt x="176" y="155"/>
                  </a:cubicBezTo>
                  <a:cubicBezTo>
                    <a:pt x="178" y="155"/>
                    <a:pt x="179" y="155"/>
                    <a:pt x="179" y="153"/>
                  </a:cubicBezTo>
                  <a:cubicBezTo>
                    <a:pt x="178" y="153"/>
                    <a:pt x="178" y="151"/>
                    <a:pt x="177" y="150"/>
                  </a:cubicBezTo>
                  <a:cubicBezTo>
                    <a:pt x="177" y="152"/>
                    <a:pt x="176" y="151"/>
                    <a:pt x="175" y="152"/>
                  </a:cubicBezTo>
                  <a:close/>
                  <a:moveTo>
                    <a:pt x="136" y="156"/>
                  </a:moveTo>
                  <a:cubicBezTo>
                    <a:pt x="137" y="156"/>
                    <a:pt x="136" y="157"/>
                    <a:pt x="138" y="157"/>
                  </a:cubicBezTo>
                  <a:cubicBezTo>
                    <a:pt x="139" y="156"/>
                    <a:pt x="140" y="155"/>
                    <a:pt x="140" y="153"/>
                  </a:cubicBezTo>
                  <a:cubicBezTo>
                    <a:pt x="140" y="152"/>
                    <a:pt x="140" y="151"/>
                    <a:pt x="139" y="151"/>
                  </a:cubicBezTo>
                  <a:cubicBezTo>
                    <a:pt x="138" y="154"/>
                    <a:pt x="135" y="153"/>
                    <a:pt x="136" y="156"/>
                  </a:cubicBezTo>
                  <a:close/>
                  <a:moveTo>
                    <a:pt x="97" y="160"/>
                  </a:moveTo>
                  <a:cubicBezTo>
                    <a:pt x="99" y="158"/>
                    <a:pt x="99" y="154"/>
                    <a:pt x="97" y="152"/>
                  </a:cubicBezTo>
                  <a:cubicBezTo>
                    <a:pt x="96" y="154"/>
                    <a:pt x="95" y="158"/>
                    <a:pt x="97" y="160"/>
                  </a:cubicBezTo>
                  <a:close/>
                  <a:moveTo>
                    <a:pt x="168" y="155"/>
                  </a:moveTo>
                  <a:cubicBezTo>
                    <a:pt x="168" y="154"/>
                    <a:pt x="169" y="154"/>
                    <a:pt x="169" y="152"/>
                  </a:cubicBezTo>
                  <a:cubicBezTo>
                    <a:pt x="168" y="152"/>
                    <a:pt x="168" y="152"/>
                    <a:pt x="167" y="152"/>
                  </a:cubicBezTo>
                  <a:cubicBezTo>
                    <a:pt x="166" y="153"/>
                    <a:pt x="166" y="155"/>
                    <a:pt x="168" y="155"/>
                  </a:cubicBezTo>
                  <a:close/>
                  <a:moveTo>
                    <a:pt x="96" y="235"/>
                  </a:moveTo>
                  <a:cubicBezTo>
                    <a:pt x="99" y="233"/>
                    <a:pt x="99" y="230"/>
                    <a:pt x="99" y="228"/>
                  </a:cubicBezTo>
                  <a:cubicBezTo>
                    <a:pt x="97" y="227"/>
                    <a:pt x="97" y="227"/>
                    <a:pt x="96" y="225"/>
                  </a:cubicBezTo>
                  <a:cubicBezTo>
                    <a:pt x="97" y="223"/>
                    <a:pt x="99" y="222"/>
                    <a:pt x="99" y="220"/>
                  </a:cubicBezTo>
                  <a:cubicBezTo>
                    <a:pt x="99" y="202"/>
                    <a:pt x="94" y="185"/>
                    <a:pt x="92" y="170"/>
                  </a:cubicBezTo>
                  <a:cubicBezTo>
                    <a:pt x="91" y="163"/>
                    <a:pt x="91" y="157"/>
                    <a:pt x="88" y="152"/>
                  </a:cubicBezTo>
                  <a:cubicBezTo>
                    <a:pt x="92" y="173"/>
                    <a:pt x="93" y="207"/>
                    <a:pt x="96" y="235"/>
                  </a:cubicBezTo>
                  <a:close/>
                  <a:moveTo>
                    <a:pt x="207" y="160"/>
                  </a:moveTo>
                  <a:cubicBezTo>
                    <a:pt x="209" y="160"/>
                    <a:pt x="210" y="158"/>
                    <a:pt x="212" y="157"/>
                  </a:cubicBezTo>
                  <a:cubicBezTo>
                    <a:pt x="209" y="156"/>
                    <a:pt x="208" y="153"/>
                    <a:pt x="205" y="152"/>
                  </a:cubicBezTo>
                  <a:cubicBezTo>
                    <a:pt x="203" y="155"/>
                    <a:pt x="209" y="157"/>
                    <a:pt x="207" y="160"/>
                  </a:cubicBezTo>
                  <a:close/>
                  <a:moveTo>
                    <a:pt x="127" y="157"/>
                  </a:moveTo>
                  <a:cubicBezTo>
                    <a:pt x="128" y="157"/>
                    <a:pt x="128" y="158"/>
                    <a:pt x="129" y="159"/>
                  </a:cubicBezTo>
                  <a:cubicBezTo>
                    <a:pt x="130" y="158"/>
                    <a:pt x="131" y="157"/>
                    <a:pt x="132" y="155"/>
                  </a:cubicBezTo>
                  <a:cubicBezTo>
                    <a:pt x="131" y="152"/>
                    <a:pt x="127" y="154"/>
                    <a:pt x="127" y="157"/>
                  </a:cubicBezTo>
                  <a:close/>
                  <a:moveTo>
                    <a:pt x="50" y="169"/>
                  </a:moveTo>
                  <a:cubicBezTo>
                    <a:pt x="56" y="168"/>
                    <a:pt x="62" y="157"/>
                    <a:pt x="62" y="154"/>
                  </a:cubicBezTo>
                  <a:cubicBezTo>
                    <a:pt x="59" y="160"/>
                    <a:pt x="53" y="163"/>
                    <a:pt x="50" y="169"/>
                  </a:cubicBezTo>
                  <a:close/>
                  <a:moveTo>
                    <a:pt x="117" y="158"/>
                  </a:moveTo>
                  <a:cubicBezTo>
                    <a:pt x="119" y="158"/>
                    <a:pt x="120" y="156"/>
                    <a:pt x="120" y="154"/>
                  </a:cubicBezTo>
                  <a:cubicBezTo>
                    <a:pt x="120" y="154"/>
                    <a:pt x="120" y="154"/>
                    <a:pt x="119" y="154"/>
                  </a:cubicBezTo>
                  <a:cubicBezTo>
                    <a:pt x="119" y="156"/>
                    <a:pt x="117" y="156"/>
                    <a:pt x="117" y="158"/>
                  </a:cubicBezTo>
                  <a:close/>
                  <a:moveTo>
                    <a:pt x="186" y="156"/>
                  </a:moveTo>
                  <a:cubicBezTo>
                    <a:pt x="186" y="155"/>
                    <a:pt x="184" y="153"/>
                    <a:pt x="184" y="154"/>
                  </a:cubicBezTo>
                  <a:cubicBezTo>
                    <a:pt x="184" y="155"/>
                    <a:pt x="185" y="157"/>
                    <a:pt x="186" y="156"/>
                  </a:cubicBezTo>
                  <a:close/>
                  <a:moveTo>
                    <a:pt x="104" y="161"/>
                  </a:moveTo>
                  <a:cubicBezTo>
                    <a:pt x="105" y="159"/>
                    <a:pt x="110" y="156"/>
                    <a:pt x="107" y="155"/>
                  </a:cubicBezTo>
                  <a:cubicBezTo>
                    <a:pt x="106" y="157"/>
                    <a:pt x="105" y="158"/>
                    <a:pt x="104" y="161"/>
                  </a:cubicBezTo>
                  <a:close/>
                  <a:moveTo>
                    <a:pt x="153" y="159"/>
                  </a:moveTo>
                  <a:cubicBezTo>
                    <a:pt x="155" y="160"/>
                    <a:pt x="157" y="158"/>
                    <a:pt x="157" y="156"/>
                  </a:cubicBezTo>
                  <a:cubicBezTo>
                    <a:pt x="157" y="155"/>
                    <a:pt x="156" y="155"/>
                    <a:pt x="156" y="155"/>
                  </a:cubicBezTo>
                  <a:cubicBezTo>
                    <a:pt x="155" y="156"/>
                    <a:pt x="153" y="157"/>
                    <a:pt x="153" y="159"/>
                  </a:cubicBezTo>
                  <a:close/>
                  <a:moveTo>
                    <a:pt x="112" y="157"/>
                  </a:moveTo>
                  <a:cubicBezTo>
                    <a:pt x="112" y="157"/>
                    <a:pt x="113" y="158"/>
                    <a:pt x="114" y="157"/>
                  </a:cubicBezTo>
                  <a:cubicBezTo>
                    <a:pt x="114" y="156"/>
                    <a:pt x="113" y="156"/>
                    <a:pt x="113" y="156"/>
                  </a:cubicBezTo>
                  <a:cubicBezTo>
                    <a:pt x="112" y="156"/>
                    <a:pt x="112" y="156"/>
                    <a:pt x="112" y="157"/>
                  </a:cubicBezTo>
                  <a:close/>
                  <a:moveTo>
                    <a:pt x="170" y="157"/>
                  </a:moveTo>
                  <a:cubicBezTo>
                    <a:pt x="171" y="160"/>
                    <a:pt x="171" y="160"/>
                    <a:pt x="173" y="162"/>
                  </a:cubicBezTo>
                  <a:cubicBezTo>
                    <a:pt x="175" y="160"/>
                    <a:pt x="174" y="157"/>
                    <a:pt x="172" y="156"/>
                  </a:cubicBezTo>
                  <a:cubicBezTo>
                    <a:pt x="171" y="157"/>
                    <a:pt x="172" y="158"/>
                    <a:pt x="170" y="157"/>
                  </a:cubicBezTo>
                  <a:close/>
                  <a:moveTo>
                    <a:pt x="180" y="158"/>
                  </a:moveTo>
                  <a:cubicBezTo>
                    <a:pt x="182" y="159"/>
                    <a:pt x="182" y="160"/>
                    <a:pt x="184" y="159"/>
                  </a:cubicBezTo>
                  <a:cubicBezTo>
                    <a:pt x="184" y="157"/>
                    <a:pt x="182" y="157"/>
                    <a:pt x="181" y="156"/>
                  </a:cubicBezTo>
                  <a:cubicBezTo>
                    <a:pt x="181" y="157"/>
                    <a:pt x="180" y="157"/>
                    <a:pt x="180" y="158"/>
                  </a:cubicBezTo>
                  <a:close/>
                  <a:moveTo>
                    <a:pt x="222" y="157"/>
                  </a:moveTo>
                  <a:cubicBezTo>
                    <a:pt x="221" y="179"/>
                    <a:pt x="218" y="196"/>
                    <a:pt x="218" y="224"/>
                  </a:cubicBezTo>
                  <a:cubicBezTo>
                    <a:pt x="218" y="226"/>
                    <a:pt x="220" y="223"/>
                    <a:pt x="220" y="225"/>
                  </a:cubicBezTo>
                  <a:cubicBezTo>
                    <a:pt x="218" y="232"/>
                    <a:pt x="218" y="244"/>
                    <a:pt x="218" y="251"/>
                  </a:cubicBezTo>
                  <a:cubicBezTo>
                    <a:pt x="220" y="240"/>
                    <a:pt x="222" y="227"/>
                    <a:pt x="223" y="213"/>
                  </a:cubicBezTo>
                  <a:cubicBezTo>
                    <a:pt x="224" y="196"/>
                    <a:pt x="224" y="177"/>
                    <a:pt x="224" y="157"/>
                  </a:cubicBezTo>
                  <a:cubicBezTo>
                    <a:pt x="224" y="157"/>
                    <a:pt x="224" y="157"/>
                    <a:pt x="223" y="157"/>
                  </a:cubicBezTo>
                  <a:cubicBezTo>
                    <a:pt x="223" y="157"/>
                    <a:pt x="222" y="157"/>
                    <a:pt x="222" y="157"/>
                  </a:cubicBezTo>
                  <a:close/>
                  <a:moveTo>
                    <a:pt x="131" y="162"/>
                  </a:moveTo>
                  <a:cubicBezTo>
                    <a:pt x="132" y="162"/>
                    <a:pt x="132" y="163"/>
                    <a:pt x="133" y="163"/>
                  </a:cubicBezTo>
                  <a:cubicBezTo>
                    <a:pt x="134" y="162"/>
                    <a:pt x="135" y="161"/>
                    <a:pt x="135" y="159"/>
                  </a:cubicBezTo>
                  <a:cubicBezTo>
                    <a:pt x="134" y="157"/>
                    <a:pt x="132" y="160"/>
                    <a:pt x="131" y="162"/>
                  </a:cubicBezTo>
                  <a:close/>
                  <a:moveTo>
                    <a:pt x="142" y="163"/>
                  </a:moveTo>
                  <a:cubicBezTo>
                    <a:pt x="144" y="163"/>
                    <a:pt x="147" y="160"/>
                    <a:pt x="145" y="158"/>
                  </a:cubicBezTo>
                  <a:cubicBezTo>
                    <a:pt x="144" y="160"/>
                    <a:pt x="142" y="161"/>
                    <a:pt x="142" y="163"/>
                  </a:cubicBezTo>
                  <a:close/>
                  <a:moveTo>
                    <a:pt x="201" y="164"/>
                  </a:moveTo>
                  <a:cubicBezTo>
                    <a:pt x="202" y="162"/>
                    <a:pt x="202" y="161"/>
                    <a:pt x="201" y="159"/>
                  </a:cubicBezTo>
                  <a:cubicBezTo>
                    <a:pt x="196" y="158"/>
                    <a:pt x="198" y="164"/>
                    <a:pt x="201" y="164"/>
                  </a:cubicBezTo>
                  <a:close/>
                  <a:moveTo>
                    <a:pt x="121" y="163"/>
                  </a:moveTo>
                  <a:cubicBezTo>
                    <a:pt x="121" y="165"/>
                    <a:pt x="123" y="165"/>
                    <a:pt x="122" y="167"/>
                  </a:cubicBezTo>
                  <a:cubicBezTo>
                    <a:pt x="124" y="166"/>
                    <a:pt x="128" y="163"/>
                    <a:pt x="126" y="159"/>
                  </a:cubicBezTo>
                  <a:cubicBezTo>
                    <a:pt x="123" y="159"/>
                    <a:pt x="122" y="162"/>
                    <a:pt x="121" y="163"/>
                  </a:cubicBezTo>
                  <a:close/>
                  <a:moveTo>
                    <a:pt x="185" y="162"/>
                  </a:moveTo>
                  <a:cubicBezTo>
                    <a:pt x="185" y="161"/>
                    <a:pt x="186" y="162"/>
                    <a:pt x="186" y="161"/>
                  </a:cubicBezTo>
                  <a:cubicBezTo>
                    <a:pt x="185" y="161"/>
                    <a:pt x="186" y="160"/>
                    <a:pt x="185" y="160"/>
                  </a:cubicBezTo>
                  <a:cubicBezTo>
                    <a:pt x="184" y="161"/>
                    <a:pt x="184" y="162"/>
                    <a:pt x="185" y="162"/>
                  </a:cubicBezTo>
                  <a:close/>
                  <a:moveTo>
                    <a:pt x="158" y="163"/>
                  </a:moveTo>
                  <a:cubicBezTo>
                    <a:pt x="158" y="164"/>
                    <a:pt x="158" y="165"/>
                    <a:pt x="159" y="165"/>
                  </a:cubicBezTo>
                  <a:cubicBezTo>
                    <a:pt x="161" y="165"/>
                    <a:pt x="161" y="163"/>
                    <a:pt x="162" y="162"/>
                  </a:cubicBezTo>
                  <a:cubicBezTo>
                    <a:pt x="161" y="159"/>
                    <a:pt x="158" y="161"/>
                    <a:pt x="158" y="163"/>
                  </a:cubicBezTo>
                  <a:close/>
                  <a:moveTo>
                    <a:pt x="167" y="162"/>
                  </a:moveTo>
                  <a:cubicBezTo>
                    <a:pt x="169" y="161"/>
                    <a:pt x="169" y="163"/>
                    <a:pt x="168" y="163"/>
                  </a:cubicBezTo>
                  <a:cubicBezTo>
                    <a:pt x="168" y="163"/>
                    <a:pt x="168" y="163"/>
                    <a:pt x="168" y="163"/>
                  </a:cubicBezTo>
                  <a:cubicBezTo>
                    <a:pt x="168" y="165"/>
                    <a:pt x="169" y="163"/>
                    <a:pt x="171" y="165"/>
                  </a:cubicBezTo>
                  <a:cubicBezTo>
                    <a:pt x="171" y="163"/>
                    <a:pt x="168" y="160"/>
                    <a:pt x="167" y="162"/>
                  </a:cubicBezTo>
                  <a:close/>
                  <a:moveTo>
                    <a:pt x="175" y="163"/>
                  </a:moveTo>
                  <a:cubicBezTo>
                    <a:pt x="175" y="163"/>
                    <a:pt x="175" y="164"/>
                    <a:pt x="175" y="165"/>
                  </a:cubicBezTo>
                  <a:cubicBezTo>
                    <a:pt x="176" y="165"/>
                    <a:pt x="176" y="165"/>
                    <a:pt x="176" y="165"/>
                  </a:cubicBezTo>
                  <a:cubicBezTo>
                    <a:pt x="177" y="165"/>
                    <a:pt x="178" y="164"/>
                    <a:pt x="179" y="163"/>
                  </a:cubicBezTo>
                  <a:cubicBezTo>
                    <a:pt x="178" y="161"/>
                    <a:pt x="176" y="162"/>
                    <a:pt x="175" y="163"/>
                  </a:cubicBezTo>
                  <a:close/>
                  <a:moveTo>
                    <a:pt x="191" y="163"/>
                  </a:moveTo>
                  <a:cubicBezTo>
                    <a:pt x="192" y="164"/>
                    <a:pt x="192" y="161"/>
                    <a:pt x="191" y="162"/>
                  </a:cubicBezTo>
                  <a:cubicBezTo>
                    <a:pt x="191" y="162"/>
                    <a:pt x="191" y="163"/>
                    <a:pt x="191" y="163"/>
                  </a:cubicBezTo>
                  <a:close/>
                  <a:moveTo>
                    <a:pt x="112" y="163"/>
                  </a:moveTo>
                  <a:cubicBezTo>
                    <a:pt x="113" y="163"/>
                    <a:pt x="113" y="164"/>
                    <a:pt x="114" y="163"/>
                  </a:cubicBezTo>
                  <a:cubicBezTo>
                    <a:pt x="114" y="162"/>
                    <a:pt x="112" y="162"/>
                    <a:pt x="112" y="163"/>
                  </a:cubicBezTo>
                  <a:close/>
                  <a:moveTo>
                    <a:pt x="204" y="164"/>
                  </a:moveTo>
                  <a:cubicBezTo>
                    <a:pt x="204" y="163"/>
                    <a:pt x="204" y="162"/>
                    <a:pt x="203" y="162"/>
                  </a:cubicBezTo>
                  <a:cubicBezTo>
                    <a:pt x="203" y="163"/>
                    <a:pt x="203" y="165"/>
                    <a:pt x="204" y="164"/>
                  </a:cubicBezTo>
                  <a:close/>
                  <a:moveTo>
                    <a:pt x="147" y="168"/>
                  </a:moveTo>
                  <a:cubicBezTo>
                    <a:pt x="149" y="167"/>
                    <a:pt x="150" y="165"/>
                    <a:pt x="150" y="163"/>
                  </a:cubicBezTo>
                  <a:cubicBezTo>
                    <a:pt x="150" y="163"/>
                    <a:pt x="150" y="162"/>
                    <a:pt x="149" y="163"/>
                  </a:cubicBezTo>
                  <a:cubicBezTo>
                    <a:pt x="149" y="165"/>
                    <a:pt x="145" y="166"/>
                    <a:pt x="147" y="168"/>
                  </a:cubicBezTo>
                  <a:close/>
                  <a:moveTo>
                    <a:pt x="97" y="164"/>
                  </a:moveTo>
                  <a:cubicBezTo>
                    <a:pt x="98" y="166"/>
                    <a:pt x="97" y="168"/>
                    <a:pt x="98" y="170"/>
                  </a:cubicBezTo>
                  <a:cubicBezTo>
                    <a:pt x="99" y="168"/>
                    <a:pt x="103" y="165"/>
                    <a:pt x="100" y="163"/>
                  </a:cubicBezTo>
                  <a:cubicBezTo>
                    <a:pt x="99" y="164"/>
                    <a:pt x="97" y="163"/>
                    <a:pt x="97" y="164"/>
                  </a:cubicBezTo>
                  <a:close/>
                  <a:moveTo>
                    <a:pt x="105" y="169"/>
                  </a:moveTo>
                  <a:cubicBezTo>
                    <a:pt x="106" y="167"/>
                    <a:pt x="107" y="166"/>
                    <a:pt x="108" y="164"/>
                  </a:cubicBezTo>
                  <a:cubicBezTo>
                    <a:pt x="108" y="163"/>
                    <a:pt x="107" y="163"/>
                    <a:pt x="107" y="163"/>
                  </a:cubicBezTo>
                  <a:cubicBezTo>
                    <a:pt x="106" y="165"/>
                    <a:pt x="103" y="166"/>
                    <a:pt x="105" y="169"/>
                  </a:cubicBezTo>
                  <a:close/>
                  <a:moveTo>
                    <a:pt x="189" y="167"/>
                  </a:moveTo>
                  <a:cubicBezTo>
                    <a:pt x="190" y="165"/>
                    <a:pt x="189" y="165"/>
                    <a:pt x="188" y="164"/>
                  </a:cubicBezTo>
                  <a:cubicBezTo>
                    <a:pt x="187" y="165"/>
                    <a:pt x="187" y="167"/>
                    <a:pt x="189" y="167"/>
                  </a:cubicBezTo>
                  <a:close/>
                  <a:moveTo>
                    <a:pt x="126" y="172"/>
                  </a:moveTo>
                  <a:cubicBezTo>
                    <a:pt x="127" y="170"/>
                    <a:pt x="132" y="167"/>
                    <a:pt x="130" y="164"/>
                  </a:cubicBezTo>
                  <a:cubicBezTo>
                    <a:pt x="128" y="166"/>
                    <a:pt x="123" y="169"/>
                    <a:pt x="126" y="172"/>
                  </a:cubicBezTo>
                  <a:close/>
                  <a:moveTo>
                    <a:pt x="161" y="169"/>
                  </a:moveTo>
                  <a:cubicBezTo>
                    <a:pt x="164" y="169"/>
                    <a:pt x="161" y="172"/>
                    <a:pt x="164" y="173"/>
                  </a:cubicBezTo>
                  <a:cubicBezTo>
                    <a:pt x="165" y="171"/>
                    <a:pt x="167" y="170"/>
                    <a:pt x="168" y="168"/>
                  </a:cubicBezTo>
                  <a:cubicBezTo>
                    <a:pt x="167" y="166"/>
                    <a:pt x="166" y="166"/>
                    <a:pt x="165" y="164"/>
                  </a:cubicBezTo>
                  <a:cubicBezTo>
                    <a:pt x="163" y="165"/>
                    <a:pt x="163" y="168"/>
                    <a:pt x="161" y="169"/>
                  </a:cubicBezTo>
                  <a:close/>
                  <a:moveTo>
                    <a:pt x="177" y="167"/>
                  </a:moveTo>
                  <a:cubicBezTo>
                    <a:pt x="178" y="168"/>
                    <a:pt x="178" y="169"/>
                    <a:pt x="179" y="170"/>
                  </a:cubicBezTo>
                  <a:cubicBezTo>
                    <a:pt x="180" y="168"/>
                    <a:pt x="182" y="168"/>
                    <a:pt x="182" y="167"/>
                  </a:cubicBezTo>
                  <a:cubicBezTo>
                    <a:pt x="181" y="164"/>
                    <a:pt x="178" y="165"/>
                    <a:pt x="177" y="167"/>
                  </a:cubicBezTo>
                  <a:close/>
                  <a:moveTo>
                    <a:pt x="197" y="170"/>
                  </a:moveTo>
                  <a:cubicBezTo>
                    <a:pt x="198" y="168"/>
                    <a:pt x="195" y="166"/>
                    <a:pt x="194" y="165"/>
                  </a:cubicBezTo>
                  <a:cubicBezTo>
                    <a:pt x="195" y="167"/>
                    <a:pt x="195" y="169"/>
                    <a:pt x="197" y="170"/>
                  </a:cubicBezTo>
                  <a:close/>
                  <a:moveTo>
                    <a:pt x="105" y="171"/>
                  </a:moveTo>
                  <a:cubicBezTo>
                    <a:pt x="105" y="172"/>
                    <a:pt x="106" y="172"/>
                    <a:pt x="106" y="173"/>
                  </a:cubicBezTo>
                  <a:cubicBezTo>
                    <a:pt x="108" y="172"/>
                    <a:pt x="112" y="169"/>
                    <a:pt x="109" y="166"/>
                  </a:cubicBezTo>
                  <a:cubicBezTo>
                    <a:pt x="108" y="168"/>
                    <a:pt x="108" y="170"/>
                    <a:pt x="105" y="171"/>
                  </a:cubicBezTo>
                  <a:close/>
                  <a:moveTo>
                    <a:pt x="205" y="170"/>
                  </a:moveTo>
                  <a:cubicBezTo>
                    <a:pt x="206" y="170"/>
                    <a:pt x="206" y="171"/>
                    <a:pt x="207" y="172"/>
                  </a:cubicBezTo>
                  <a:cubicBezTo>
                    <a:pt x="211" y="170"/>
                    <a:pt x="206" y="165"/>
                    <a:pt x="205" y="170"/>
                  </a:cubicBezTo>
                  <a:close/>
                  <a:moveTo>
                    <a:pt x="120" y="171"/>
                  </a:moveTo>
                  <a:cubicBezTo>
                    <a:pt x="120" y="169"/>
                    <a:pt x="119" y="168"/>
                    <a:pt x="118" y="168"/>
                  </a:cubicBezTo>
                  <a:cubicBezTo>
                    <a:pt x="117" y="169"/>
                    <a:pt x="118" y="171"/>
                    <a:pt x="120" y="171"/>
                  </a:cubicBezTo>
                  <a:close/>
                  <a:moveTo>
                    <a:pt x="151" y="171"/>
                  </a:moveTo>
                  <a:cubicBezTo>
                    <a:pt x="151" y="173"/>
                    <a:pt x="151" y="174"/>
                    <a:pt x="153" y="174"/>
                  </a:cubicBezTo>
                  <a:cubicBezTo>
                    <a:pt x="154" y="172"/>
                    <a:pt x="155" y="172"/>
                    <a:pt x="156" y="170"/>
                  </a:cubicBezTo>
                  <a:cubicBezTo>
                    <a:pt x="155" y="169"/>
                    <a:pt x="155" y="168"/>
                    <a:pt x="153" y="168"/>
                  </a:cubicBezTo>
                  <a:cubicBezTo>
                    <a:pt x="152" y="169"/>
                    <a:pt x="153" y="171"/>
                    <a:pt x="153" y="172"/>
                  </a:cubicBezTo>
                  <a:cubicBezTo>
                    <a:pt x="153" y="171"/>
                    <a:pt x="152" y="170"/>
                    <a:pt x="151" y="171"/>
                  </a:cubicBezTo>
                  <a:close/>
                  <a:moveTo>
                    <a:pt x="191" y="171"/>
                  </a:moveTo>
                  <a:cubicBezTo>
                    <a:pt x="193" y="171"/>
                    <a:pt x="193" y="172"/>
                    <a:pt x="194" y="172"/>
                  </a:cubicBezTo>
                  <a:cubicBezTo>
                    <a:pt x="194" y="170"/>
                    <a:pt x="193" y="169"/>
                    <a:pt x="191" y="169"/>
                  </a:cubicBezTo>
                  <a:cubicBezTo>
                    <a:pt x="191" y="169"/>
                    <a:pt x="191" y="170"/>
                    <a:pt x="191" y="171"/>
                  </a:cubicBezTo>
                  <a:close/>
                  <a:moveTo>
                    <a:pt x="251" y="205"/>
                  </a:moveTo>
                  <a:cubicBezTo>
                    <a:pt x="250" y="198"/>
                    <a:pt x="249" y="192"/>
                    <a:pt x="244" y="188"/>
                  </a:cubicBezTo>
                  <a:cubicBezTo>
                    <a:pt x="243" y="183"/>
                    <a:pt x="241" y="174"/>
                    <a:pt x="238" y="169"/>
                  </a:cubicBezTo>
                  <a:cubicBezTo>
                    <a:pt x="239" y="183"/>
                    <a:pt x="245" y="194"/>
                    <a:pt x="251" y="205"/>
                  </a:cubicBezTo>
                  <a:close/>
                  <a:moveTo>
                    <a:pt x="177" y="172"/>
                  </a:moveTo>
                  <a:cubicBezTo>
                    <a:pt x="177" y="171"/>
                    <a:pt x="176" y="169"/>
                    <a:pt x="175" y="169"/>
                  </a:cubicBezTo>
                  <a:cubicBezTo>
                    <a:pt x="175" y="171"/>
                    <a:pt x="176" y="172"/>
                    <a:pt x="177" y="172"/>
                  </a:cubicBezTo>
                  <a:close/>
                  <a:moveTo>
                    <a:pt x="143" y="172"/>
                  </a:moveTo>
                  <a:cubicBezTo>
                    <a:pt x="144" y="172"/>
                    <a:pt x="144" y="171"/>
                    <a:pt x="145" y="171"/>
                  </a:cubicBezTo>
                  <a:cubicBezTo>
                    <a:pt x="145" y="168"/>
                    <a:pt x="141" y="170"/>
                    <a:pt x="143" y="172"/>
                  </a:cubicBezTo>
                  <a:close/>
                  <a:moveTo>
                    <a:pt x="183" y="174"/>
                  </a:moveTo>
                  <a:cubicBezTo>
                    <a:pt x="183" y="173"/>
                    <a:pt x="185" y="173"/>
                    <a:pt x="185" y="171"/>
                  </a:cubicBezTo>
                  <a:cubicBezTo>
                    <a:pt x="185" y="170"/>
                    <a:pt x="184" y="170"/>
                    <a:pt x="184" y="170"/>
                  </a:cubicBezTo>
                  <a:cubicBezTo>
                    <a:pt x="183" y="172"/>
                    <a:pt x="181" y="173"/>
                    <a:pt x="183" y="174"/>
                  </a:cubicBezTo>
                  <a:close/>
                  <a:moveTo>
                    <a:pt x="198" y="171"/>
                  </a:moveTo>
                  <a:cubicBezTo>
                    <a:pt x="199" y="173"/>
                    <a:pt x="200" y="170"/>
                    <a:pt x="199" y="170"/>
                  </a:cubicBezTo>
                  <a:cubicBezTo>
                    <a:pt x="198" y="171"/>
                    <a:pt x="198" y="171"/>
                    <a:pt x="198" y="171"/>
                  </a:cubicBezTo>
                  <a:close/>
                  <a:moveTo>
                    <a:pt x="167" y="176"/>
                  </a:moveTo>
                  <a:cubicBezTo>
                    <a:pt x="168" y="174"/>
                    <a:pt x="170" y="173"/>
                    <a:pt x="171" y="171"/>
                  </a:cubicBezTo>
                  <a:cubicBezTo>
                    <a:pt x="169" y="172"/>
                    <a:pt x="165" y="175"/>
                    <a:pt x="167" y="176"/>
                  </a:cubicBezTo>
                  <a:close/>
                  <a:moveTo>
                    <a:pt x="114" y="175"/>
                  </a:moveTo>
                  <a:cubicBezTo>
                    <a:pt x="114" y="174"/>
                    <a:pt x="114" y="174"/>
                    <a:pt x="113" y="174"/>
                  </a:cubicBezTo>
                  <a:cubicBezTo>
                    <a:pt x="111" y="176"/>
                    <a:pt x="108" y="179"/>
                    <a:pt x="113" y="181"/>
                  </a:cubicBezTo>
                  <a:cubicBezTo>
                    <a:pt x="113" y="178"/>
                    <a:pt x="116" y="177"/>
                    <a:pt x="117" y="174"/>
                  </a:cubicBezTo>
                  <a:cubicBezTo>
                    <a:pt x="116" y="174"/>
                    <a:pt x="116" y="172"/>
                    <a:pt x="115" y="172"/>
                  </a:cubicBezTo>
                  <a:cubicBezTo>
                    <a:pt x="115" y="173"/>
                    <a:pt x="116" y="175"/>
                    <a:pt x="114" y="175"/>
                  </a:cubicBezTo>
                  <a:close/>
                  <a:moveTo>
                    <a:pt x="155" y="176"/>
                  </a:moveTo>
                  <a:cubicBezTo>
                    <a:pt x="155" y="177"/>
                    <a:pt x="155" y="177"/>
                    <a:pt x="155" y="177"/>
                  </a:cubicBezTo>
                  <a:cubicBezTo>
                    <a:pt x="156" y="178"/>
                    <a:pt x="156" y="180"/>
                    <a:pt x="159" y="180"/>
                  </a:cubicBezTo>
                  <a:cubicBezTo>
                    <a:pt x="159" y="178"/>
                    <a:pt x="158" y="176"/>
                    <a:pt x="155" y="176"/>
                  </a:cubicBezTo>
                  <a:close/>
                  <a:moveTo>
                    <a:pt x="159" y="178"/>
                  </a:moveTo>
                  <a:cubicBezTo>
                    <a:pt x="160" y="179"/>
                    <a:pt x="161" y="177"/>
                    <a:pt x="162" y="177"/>
                  </a:cubicBezTo>
                  <a:cubicBezTo>
                    <a:pt x="161" y="175"/>
                    <a:pt x="160" y="173"/>
                    <a:pt x="158" y="172"/>
                  </a:cubicBezTo>
                  <a:cubicBezTo>
                    <a:pt x="158" y="174"/>
                    <a:pt x="156" y="174"/>
                    <a:pt x="156" y="176"/>
                  </a:cubicBezTo>
                  <a:cubicBezTo>
                    <a:pt x="158" y="176"/>
                    <a:pt x="158" y="177"/>
                    <a:pt x="159" y="178"/>
                  </a:cubicBezTo>
                  <a:close/>
                  <a:moveTo>
                    <a:pt x="168" y="177"/>
                  </a:moveTo>
                  <a:cubicBezTo>
                    <a:pt x="169" y="178"/>
                    <a:pt x="168" y="179"/>
                    <a:pt x="169" y="179"/>
                  </a:cubicBezTo>
                  <a:cubicBezTo>
                    <a:pt x="172" y="180"/>
                    <a:pt x="173" y="177"/>
                    <a:pt x="174" y="175"/>
                  </a:cubicBezTo>
                  <a:cubicBezTo>
                    <a:pt x="173" y="174"/>
                    <a:pt x="173" y="173"/>
                    <a:pt x="172" y="173"/>
                  </a:cubicBezTo>
                  <a:cubicBezTo>
                    <a:pt x="170" y="174"/>
                    <a:pt x="169" y="176"/>
                    <a:pt x="168" y="177"/>
                  </a:cubicBezTo>
                  <a:close/>
                  <a:moveTo>
                    <a:pt x="185" y="177"/>
                  </a:moveTo>
                  <a:cubicBezTo>
                    <a:pt x="189" y="179"/>
                    <a:pt x="190" y="175"/>
                    <a:pt x="187" y="173"/>
                  </a:cubicBezTo>
                  <a:cubicBezTo>
                    <a:pt x="187" y="175"/>
                    <a:pt x="185" y="175"/>
                    <a:pt x="185" y="177"/>
                  </a:cubicBezTo>
                  <a:close/>
                  <a:moveTo>
                    <a:pt x="196" y="175"/>
                  </a:moveTo>
                  <a:cubicBezTo>
                    <a:pt x="197" y="174"/>
                    <a:pt x="196" y="173"/>
                    <a:pt x="195" y="173"/>
                  </a:cubicBezTo>
                  <a:cubicBezTo>
                    <a:pt x="195" y="174"/>
                    <a:pt x="195" y="175"/>
                    <a:pt x="196" y="175"/>
                  </a:cubicBezTo>
                  <a:close/>
                  <a:moveTo>
                    <a:pt x="121" y="174"/>
                  </a:moveTo>
                  <a:cubicBezTo>
                    <a:pt x="121" y="175"/>
                    <a:pt x="123" y="175"/>
                    <a:pt x="123" y="176"/>
                  </a:cubicBezTo>
                  <a:cubicBezTo>
                    <a:pt x="125" y="174"/>
                    <a:pt x="123" y="172"/>
                    <a:pt x="121" y="174"/>
                  </a:cubicBezTo>
                  <a:close/>
                  <a:moveTo>
                    <a:pt x="149" y="178"/>
                  </a:moveTo>
                  <a:cubicBezTo>
                    <a:pt x="150" y="178"/>
                    <a:pt x="150" y="178"/>
                    <a:pt x="150" y="177"/>
                  </a:cubicBezTo>
                  <a:cubicBezTo>
                    <a:pt x="149" y="173"/>
                    <a:pt x="144" y="178"/>
                    <a:pt x="149" y="178"/>
                  </a:cubicBezTo>
                  <a:close/>
                  <a:moveTo>
                    <a:pt x="99" y="178"/>
                  </a:moveTo>
                  <a:cubicBezTo>
                    <a:pt x="98" y="180"/>
                    <a:pt x="98" y="183"/>
                    <a:pt x="100" y="184"/>
                  </a:cubicBezTo>
                  <a:cubicBezTo>
                    <a:pt x="101" y="182"/>
                    <a:pt x="106" y="178"/>
                    <a:pt x="102" y="176"/>
                  </a:cubicBezTo>
                  <a:cubicBezTo>
                    <a:pt x="102" y="177"/>
                    <a:pt x="100" y="177"/>
                    <a:pt x="99" y="178"/>
                  </a:cubicBezTo>
                  <a:close/>
                  <a:moveTo>
                    <a:pt x="271" y="177"/>
                  </a:moveTo>
                  <a:cubicBezTo>
                    <a:pt x="271" y="179"/>
                    <a:pt x="271" y="181"/>
                    <a:pt x="271" y="183"/>
                  </a:cubicBezTo>
                  <a:cubicBezTo>
                    <a:pt x="270" y="190"/>
                    <a:pt x="268" y="198"/>
                    <a:pt x="268" y="202"/>
                  </a:cubicBezTo>
                  <a:cubicBezTo>
                    <a:pt x="271" y="201"/>
                    <a:pt x="269" y="198"/>
                    <a:pt x="270" y="196"/>
                  </a:cubicBezTo>
                  <a:cubicBezTo>
                    <a:pt x="271" y="190"/>
                    <a:pt x="273" y="183"/>
                    <a:pt x="273" y="177"/>
                  </a:cubicBezTo>
                  <a:cubicBezTo>
                    <a:pt x="273" y="176"/>
                    <a:pt x="272" y="176"/>
                    <a:pt x="272" y="176"/>
                  </a:cubicBezTo>
                  <a:cubicBezTo>
                    <a:pt x="272" y="176"/>
                    <a:pt x="272" y="177"/>
                    <a:pt x="271" y="177"/>
                  </a:cubicBezTo>
                  <a:close/>
                  <a:moveTo>
                    <a:pt x="135" y="182"/>
                  </a:moveTo>
                  <a:cubicBezTo>
                    <a:pt x="137" y="181"/>
                    <a:pt x="138" y="179"/>
                    <a:pt x="140" y="177"/>
                  </a:cubicBezTo>
                  <a:cubicBezTo>
                    <a:pt x="138" y="176"/>
                    <a:pt x="134" y="180"/>
                    <a:pt x="135" y="182"/>
                  </a:cubicBezTo>
                  <a:close/>
                  <a:moveTo>
                    <a:pt x="115" y="184"/>
                  </a:moveTo>
                  <a:cubicBezTo>
                    <a:pt x="118" y="185"/>
                    <a:pt x="121" y="180"/>
                    <a:pt x="120" y="177"/>
                  </a:cubicBezTo>
                  <a:cubicBezTo>
                    <a:pt x="117" y="178"/>
                    <a:pt x="115" y="182"/>
                    <a:pt x="115" y="184"/>
                  </a:cubicBezTo>
                  <a:close/>
                  <a:moveTo>
                    <a:pt x="187" y="180"/>
                  </a:moveTo>
                  <a:cubicBezTo>
                    <a:pt x="189" y="180"/>
                    <a:pt x="189" y="183"/>
                    <a:pt x="191" y="183"/>
                  </a:cubicBezTo>
                  <a:cubicBezTo>
                    <a:pt x="192" y="182"/>
                    <a:pt x="192" y="180"/>
                    <a:pt x="193" y="180"/>
                  </a:cubicBezTo>
                  <a:cubicBezTo>
                    <a:pt x="192" y="177"/>
                    <a:pt x="188" y="177"/>
                    <a:pt x="187" y="180"/>
                  </a:cubicBezTo>
                  <a:close/>
                  <a:moveTo>
                    <a:pt x="198" y="180"/>
                  </a:moveTo>
                  <a:cubicBezTo>
                    <a:pt x="199" y="179"/>
                    <a:pt x="200" y="179"/>
                    <a:pt x="200" y="178"/>
                  </a:cubicBezTo>
                  <a:cubicBezTo>
                    <a:pt x="199" y="178"/>
                    <a:pt x="199" y="177"/>
                    <a:pt x="199" y="177"/>
                  </a:cubicBezTo>
                  <a:cubicBezTo>
                    <a:pt x="199" y="179"/>
                    <a:pt x="197" y="178"/>
                    <a:pt x="198" y="180"/>
                  </a:cubicBezTo>
                  <a:close/>
                  <a:moveTo>
                    <a:pt x="162" y="181"/>
                  </a:moveTo>
                  <a:cubicBezTo>
                    <a:pt x="163" y="181"/>
                    <a:pt x="166" y="179"/>
                    <a:pt x="164" y="178"/>
                  </a:cubicBezTo>
                  <a:cubicBezTo>
                    <a:pt x="164" y="180"/>
                    <a:pt x="162" y="180"/>
                    <a:pt x="162" y="181"/>
                  </a:cubicBezTo>
                  <a:close/>
                  <a:moveTo>
                    <a:pt x="185" y="181"/>
                  </a:moveTo>
                  <a:cubicBezTo>
                    <a:pt x="185" y="180"/>
                    <a:pt x="184" y="179"/>
                    <a:pt x="183" y="179"/>
                  </a:cubicBezTo>
                  <a:cubicBezTo>
                    <a:pt x="183" y="180"/>
                    <a:pt x="183" y="181"/>
                    <a:pt x="185" y="181"/>
                  </a:cubicBezTo>
                  <a:close/>
                  <a:moveTo>
                    <a:pt x="206" y="182"/>
                  </a:moveTo>
                  <a:cubicBezTo>
                    <a:pt x="208" y="182"/>
                    <a:pt x="209" y="179"/>
                    <a:pt x="207" y="179"/>
                  </a:cubicBezTo>
                  <a:cubicBezTo>
                    <a:pt x="207" y="180"/>
                    <a:pt x="206" y="180"/>
                    <a:pt x="206" y="182"/>
                  </a:cubicBezTo>
                  <a:close/>
                  <a:moveTo>
                    <a:pt x="151" y="183"/>
                  </a:moveTo>
                  <a:cubicBezTo>
                    <a:pt x="153" y="184"/>
                    <a:pt x="153" y="185"/>
                    <a:pt x="155" y="185"/>
                  </a:cubicBezTo>
                  <a:cubicBezTo>
                    <a:pt x="155" y="184"/>
                    <a:pt x="156" y="184"/>
                    <a:pt x="156" y="184"/>
                  </a:cubicBezTo>
                  <a:cubicBezTo>
                    <a:pt x="155" y="182"/>
                    <a:pt x="154" y="180"/>
                    <a:pt x="153" y="179"/>
                  </a:cubicBezTo>
                  <a:cubicBezTo>
                    <a:pt x="152" y="180"/>
                    <a:pt x="151" y="181"/>
                    <a:pt x="151" y="183"/>
                  </a:cubicBezTo>
                  <a:close/>
                  <a:moveTo>
                    <a:pt x="173" y="184"/>
                  </a:moveTo>
                  <a:cubicBezTo>
                    <a:pt x="176" y="185"/>
                    <a:pt x="177" y="182"/>
                    <a:pt x="178" y="180"/>
                  </a:cubicBezTo>
                  <a:cubicBezTo>
                    <a:pt x="177" y="180"/>
                    <a:pt x="178" y="179"/>
                    <a:pt x="177" y="179"/>
                  </a:cubicBezTo>
                  <a:cubicBezTo>
                    <a:pt x="176" y="181"/>
                    <a:pt x="174" y="182"/>
                    <a:pt x="173" y="184"/>
                  </a:cubicBezTo>
                  <a:close/>
                  <a:moveTo>
                    <a:pt x="163" y="182"/>
                  </a:moveTo>
                  <a:cubicBezTo>
                    <a:pt x="163" y="184"/>
                    <a:pt x="166" y="185"/>
                    <a:pt x="165" y="186"/>
                  </a:cubicBezTo>
                  <a:cubicBezTo>
                    <a:pt x="163" y="185"/>
                    <a:pt x="163" y="184"/>
                    <a:pt x="162" y="183"/>
                  </a:cubicBezTo>
                  <a:cubicBezTo>
                    <a:pt x="161" y="186"/>
                    <a:pt x="164" y="185"/>
                    <a:pt x="163" y="187"/>
                  </a:cubicBezTo>
                  <a:cubicBezTo>
                    <a:pt x="166" y="187"/>
                    <a:pt x="167" y="184"/>
                    <a:pt x="168" y="182"/>
                  </a:cubicBezTo>
                  <a:cubicBezTo>
                    <a:pt x="167" y="182"/>
                    <a:pt x="166" y="181"/>
                    <a:pt x="166" y="180"/>
                  </a:cubicBezTo>
                  <a:cubicBezTo>
                    <a:pt x="165" y="180"/>
                    <a:pt x="165" y="182"/>
                    <a:pt x="163" y="182"/>
                  </a:cubicBezTo>
                  <a:close/>
                  <a:moveTo>
                    <a:pt x="107" y="187"/>
                  </a:moveTo>
                  <a:cubicBezTo>
                    <a:pt x="109" y="186"/>
                    <a:pt x="110" y="185"/>
                    <a:pt x="110" y="183"/>
                  </a:cubicBezTo>
                  <a:cubicBezTo>
                    <a:pt x="109" y="183"/>
                    <a:pt x="109" y="182"/>
                    <a:pt x="108" y="181"/>
                  </a:cubicBezTo>
                  <a:cubicBezTo>
                    <a:pt x="106" y="182"/>
                    <a:pt x="107" y="185"/>
                    <a:pt x="107" y="187"/>
                  </a:cubicBezTo>
                  <a:close/>
                  <a:moveTo>
                    <a:pt x="189" y="185"/>
                  </a:moveTo>
                  <a:cubicBezTo>
                    <a:pt x="188" y="184"/>
                    <a:pt x="187" y="183"/>
                    <a:pt x="186" y="182"/>
                  </a:cubicBezTo>
                  <a:cubicBezTo>
                    <a:pt x="186" y="184"/>
                    <a:pt x="187" y="185"/>
                    <a:pt x="189" y="185"/>
                  </a:cubicBezTo>
                  <a:close/>
                  <a:moveTo>
                    <a:pt x="201" y="184"/>
                  </a:moveTo>
                  <a:cubicBezTo>
                    <a:pt x="202" y="184"/>
                    <a:pt x="203" y="184"/>
                    <a:pt x="204" y="184"/>
                  </a:cubicBezTo>
                  <a:cubicBezTo>
                    <a:pt x="204" y="183"/>
                    <a:pt x="203" y="182"/>
                    <a:pt x="202" y="182"/>
                  </a:cubicBezTo>
                  <a:cubicBezTo>
                    <a:pt x="202" y="182"/>
                    <a:pt x="200" y="182"/>
                    <a:pt x="201" y="184"/>
                  </a:cubicBezTo>
                  <a:close/>
                  <a:moveTo>
                    <a:pt x="139" y="187"/>
                  </a:moveTo>
                  <a:cubicBezTo>
                    <a:pt x="140" y="187"/>
                    <a:pt x="140" y="187"/>
                    <a:pt x="140" y="188"/>
                  </a:cubicBezTo>
                  <a:cubicBezTo>
                    <a:pt x="143" y="187"/>
                    <a:pt x="143" y="185"/>
                    <a:pt x="144" y="183"/>
                  </a:cubicBezTo>
                  <a:cubicBezTo>
                    <a:pt x="142" y="181"/>
                    <a:pt x="140" y="185"/>
                    <a:pt x="139" y="187"/>
                  </a:cubicBezTo>
                  <a:close/>
                  <a:moveTo>
                    <a:pt x="177" y="187"/>
                  </a:moveTo>
                  <a:cubicBezTo>
                    <a:pt x="179" y="187"/>
                    <a:pt x="180" y="185"/>
                    <a:pt x="181" y="183"/>
                  </a:cubicBezTo>
                  <a:cubicBezTo>
                    <a:pt x="179" y="182"/>
                    <a:pt x="178" y="185"/>
                    <a:pt x="177" y="187"/>
                  </a:cubicBezTo>
                  <a:close/>
                  <a:moveTo>
                    <a:pt x="132" y="186"/>
                  </a:moveTo>
                  <a:cubicBezTo>
                    <a:pt x="133" y="186"/>
                    <a:pt x="133" y="185"/>
                    <a:pt x="133" y="184"/>
                  </a:cubicBezTo>
                  <a:cubicBezTo>
                    <a:pt x="133" y="184"/>
                    <a:pt x="132" y="184"/>
                    <a:pt x="132" y="184"/>
                  </a:cubicBezTo>
                  <a:cubicBezTo>
                    <a:pt x="132" y="185"/>
                    <a:pt x="131" y="185"/>
                    <a:pt x="132" y="186"/>
                  </a:cubicBezTo>
                  <a:close/>
                  <a:moveTo>
                    <a:pt x="215" y="185"/>
                  </a:moveTo>
                  <a:cubicBezTo>
                    <a:pt x="214" y="186"/>
                    <a:pt x="214" y="187"/>
                    <a:pt x="213" y="189"/>
                  </a:cubicBezTo>
                  <a:cubicBezTo>
                    <a:pt x="217" y="190"/>
                    <a:pt x="213" y="195"/>
                    <a:pt x="216" y="196"/>
                  </a:cubicBezTo>
                  <a:cubicBezTo>
                    <a:pt x="216" y="192"/>
                    <a:pt x="217" y="188"/>
                    <a:pt x="216" y="184"/>
                  </a:cubicBezTo>
                  <a:cubicBezTo>
                    <a:pt x="216" y="185"/>
                    <a:pt x="215" y="185"/>
                    <a:pt x="215" y="185"/>
                  </a:cubicBezTo>
                  <a:close/>
                  <a:moveTo>
                    <a:pt x="179" y="189"/>
                  </a:moveTo>
                  <a:cubicBezTo>
                    <a:pt x="180" y="190"/>
                    <a:pt x="181" y="192"/>
                    <a:pt x="183" y="193"/>
                  </a:cubicBezTo>
                  <a:cubicBezTo>
                    <a:pt x="184" y="192"/>
                    <a:pt x="185" y="190"/>
                    <a:pt x="186" y="189"/>
                  </a:cubicBezTo>
                  <a:cubicBezTo>
                    <a:pt x="184" y="186"/>
                    <a:pt x="180" y="184"/>
                    <a:pt x="179" y="189"/>
                  </a:cubicBezTo>
                  <a:close/>
                  <a:moveTo>
                    <a:pt x="197" y="191"/>
                  </a:moveTo>
                  <a:cubicBezTo>
                    <a:pt x="198" y="190"/>
                    <a:pt x="199" y="189"/>
                    <a:pt x="199" y="186"/>
                  </a:cubicBezTo>
                  <a:cubicBezTo>
                    <a:pt x="198" y="186"/>
                    <a:pt x="198" y="186"/>
                    <a:pt x="198" y="186"/>
                  </a:cubicBezTo>
                  <a:cubicBezTo>
                    <a:pt x="197" y="188"/>
                    <a:pt x="195" y="190"/>
                    <a:pt x="197" y="191"/>
                  </a:cubicBezTo>
                  <a:close/>
                  <a:moveTo>
                    <a:pt x="169" y="190"/>
                  </a:moveTo>
                  <a:cubicBezTo>
                    <a:pt x="171" y="190"/>
                    <a:pt x="172" y="189"/>
                    <a:pt x="173" y="187"/>
                  </a:cubicBezTo>
                  <a:cubicBezTo>
                    <a:pt x="171" y="185"/>
                    <a:pt x="169" y="188"/>
                    <a:pt x="169" y="190"/>
                  </a:cubicBezTo>
                  <a:close/>
                  <a:moveTo>
                    <a:pt x="143" y="191"/>
                  </a:moveTo>
                  <a:cubicBezTo>
                    <a:pt x="144" y="192"/>
                    <a:pt x="146" y="194"/>
                    <a:pt x="147" y="195"/>
                  </a:cubicBezTo>
                  <a:cubicBezTo>
                    <a:pt x="148" y="193"/>
                    <a:pt x="150" y="192"/>
                    <a:pt x="150" y="190"/>
                  </a:cubicBezTo>
                  <a:cubicBezTo>
                    <a:pt x="148" y="186"/>
                    <a:pt x="145" y="187"/>
                    <a:pt x="143" y="191"/>
                  </a:cubicBezTo>
                  <a:close/>
                  <a:moveTo>
                    <a:pt x="108" y="193"/>
                  </a:moveTo>
                  <a:cubicBezTo>
                    <a:pt x="111" y="192"/>
                    <a:pt x="112" y="190"/>
                    <a:pt x="114" y="188"/>
                  </a:cubicBezTo>
                  <a:cubicBezTo>
                    <a:pt x="113" y="188"/>
                    <a:pt x="113" y="187"/>
                    <a:pt x="112" y="187"/>
                  </a:cubicBezTo>
                  <a:cubicBezTo>
                    <a:pt x="111" y="190"/>
                    <a:pt x="109" y="191"/>
                    <a:pt x="108" y="193"/>
                  </a:cubicBezTo>
                  <a:close/>
                  <a:moveTo>
                    <a:pt x="158" y="190"/>
                  </a:moveTo>
                  <a:cubicBezTo>
                    <a:pt x="159" y="190"/>
                    <a:pt x="160" y="191"/>
                    <a:pt x="161" y="191"/>
                  </a:cubicBezTo>
                  <a:cubicBezTo>
                    <a:pt x="161" y="191"/>
                    <a:pt x="162" y="191"/>
                    <a:pt x="162" y="190"/>
                  </a:cubicBezTo>
                  <a:cubicBezTo>
                    <a:pt x="162" y="189"/>
                    <a:pt x="161" y="188"/>
                    <a:pt x="159" y="187"/>
                  </a:cubicBezTo>
                  <a:cubicBezTo>
                    <a:pt x="160" y="189"/>
                    <a:pt x="158" y="188"/>
                    <a:pt x="158" y="190"/>
                  </a:cubicBezTo>
                  <a:close/>
                  <a:moveTo>
                    <a:pt x="124" y="196"/>
                  </a:moveTo>
                  <a:cubicBezTo>
                    <a:pt x="126" y="194"/>
                    <a:pt x="131" y="191"/>
                    <a:pt x="129" y="188"/>
                  </a:cubicBezTo>
                  <a:cubicBezTo>
                    <a:pt x="127" y="191"/>
                    <a:pt x="124" y="192"/>
                    <a:pt x="124" y="196"/>
                  </a:cubicBezTo>
                  <a:close/>
                  <a:moveTo>
                    <a:pt x="263" y="220"/>
                  </a:moveTo>
                  <a:cubicBezTo>
                    <a:pt x="263" y="208"/>
                    <a:pt x="258" y="196"/>
                    <a:pt x="253" y="189"/>
                  </a:cubicBezTo>
                  <a:cubicBezTo>
                    <a:pt x="255" y="200"/>
                    <a:pt x="259" y="209"/>
                    <a:pt x="263" y="220"/>
                  </a:cubicBezTo>
                  <a:close/>
                  <a:moveTo>
                    <a:pt x="100" y="198"/>
                  </a:moveTo>
                  <a:cubicBezTo>
                    <a:pt x="103" y="197"/>
                    <a:pt x="106" y="190"/>
                    <a:pt x="100" y="189"/>
                  </a:cubicBezTo>
                  <a:cubicBezTo>
                    <a:pt x="99" y="192"/>
                    <a:pt x="100" y="194"/>
                    <a:pt x="100" y="198"/>
                  </a:cubicBezTo>
                  <a:close/>
                  <a:moveTo>
                    <a:pt x="136" y="191"/>
                  </a:moveTo>
                  <a:cubicBezTo>
                    <a:pt x="138" y="192"/>
                    <a:pt x="138" y="192"/>
                    <a:pt x="139" y="190"/>
                  </a:cubicBezTo>
                  <a:cubicBezTo>
                    <a:pt x="138" y="190"/>
                    <a:pt x="138" y="189"/>
                    <a:pt x="137" y="189"/>
                  </a:cubicBezTo>
                  <a:cubicBezTo>
                    <a:pt x="137" y="190"/>
                    <a:pt x="135" y="190"/>
                    <a:pt x="136" y="191"/>
                  </a:cubicBezTo>
                  <a:close/>
                  <a:moveTo>
                    <a:pt x="201" y="192"/>
                  </a:moveTo>
                  <a:cubicBezTo>
                    <a:pt x="201" y="192"/>
                    <a:pt x="203" y="189"/>
                    <a:pt x="201" y="190"/>
                  </a:cubicBezTo>
                  <a:cubicBezTo>
                    <a:pt x="201" y="191"/>
                    <a:pt x="200" y="192"/>
                    <a:pt x="201" y="192"/>
                  </a:cubicBezTo>
                  <a:close/>
                  <a:moveTo>
                    <a:pt x="39" y="197"/>
                  </a:moveTo>
                  <a:cubicBezTo>
                    <a:pt x="41" y="195"/>
                    <a:pt x="43" y="193"/>
                    <a:pt x="45" y="190"/>
                  </a:cubicBezTo>
                  <a:cubicBezTo>
                    <a:pt x="42" y="191"/>
                    <a:pt x="39" y="195"/>
                    <a:pt x="39" y="197"/>
                  </a:cubicBezTo>
                  <a:close/>
                  <a:moveTo>
                    <a:pt x="178" y="199"/>
                  </a:moveTo>
                  <a:cubicBezTo>
                    <a:pt x="183" y="197"/>
                    <a:pt x="178" y="192"/>
                    <a:pt x="175" y="190"/>
                  </a:cubicBezTo>
                  <a:cubicBezTo>
                    <a:pt x="174" y="191"/>
                    <a:pt x="173" y="192"/>
                    <a:pt x="173" y="194"/>
                  </a:cubicBezTo>
                  <a:cubicBezTo>
                    <a:pt x="174" y="194"/>
                    <a:pt x="174" y="193"/>
                    <a:pt x="174" y="194"/>
                  </a:cubicBezTo>
                  <a:cubicBezTo>
                    <a:pt x="172" y="195"/>
                    <a:pt x="176" y="198"/>
                    <a:pt x="178" y="199"/>
                  </a:cubicBezTo>
                  <a:close/>
                  <a:moveTo>
                    <a:pt x="265" y="192"/>
                  </a:moveTo>
                  <a:cubicBezTo>
                    <a:pt x="264" y="195"/>
                    <a:pt x="263" y="201"/>
                    <a:pt x="265" y="202"/>
                  </a:cubicBezTo>
                  <a:cubicBezTo>
                    <a:pt x="266" y="199"/>
                    <a:pt x="266" y="196"/>
                    <a:pt x="268" y="194"/>
                  </a:cubicBezTo>
                  <a:cubicBezTo>
                    <a:pt x="266" y="195"/>
                    <a:pt x="266" y="191"/>
                    <a:pt x="267" y="191"/>
                  </a:cubicBezTo>
                  <a:cubicBezTo>
                    <a:pt x="265" y="190"/>
                    <a:pt x="266" y="192"/>
                    <a:pt x="265" y="192"/>
                  </a:cubicBezTo>
                  <a:close/>
                  <a:moveTo>
                    <a:pt x="185" y="196"/>
                  </a:moveTo>
                  <a:cubicBezTo>
                    <a:pt x="186" y="196"/>
                    <a:pt x="186" y="197"/>
                    <a:pt x="187" y="196"/>
                  </a:cubicBezTo>
                  <a:cubicBezTo>
                    <a:pt x="187" y="195"/>
                    <a:pt x="189" y="195"/>
                    <a:pt x="189" y="193"/>
                  </a:cubicBezTo>
                  <a:cubicBezTo>
                    <a:pt x="188" y="193"/>
                    <a:pt x="188" y="191"/>
                    <a:pt x="187" y="192"/>
                  </a:cubicBezTo>
                  <a:cubicBezTo>
                    <a:pt x="187" y="194"/>
                    <a:pt x="185" y="194"/>
                    <a:pt x="185" y="196"/>
                  </a:cubicBezTo>
                  <a:close/>
                  <a:moveTo>
                    <a:pt x="129" y="202"/>
                  </a:moveTo>
                  <a:cubicBezTo>
                    <a:pt x="132" y="200"/>
                    <a:pt x="134" y="197"/>
                    <a:pt x="135" y="195"/>
                  </a:cubicBezTo>
                  <a:cubicBezTo>
                    <a:pt x="134" y="194"/>
                    <a:pt x="134" y="193"/>
                    <a:pt x="133" y="194"/>
                  </a:cubicBezTo>
                  <a:cubicBezTo>
                    <a:pt x="132" y="197"/>
                    <a:pt x="128" y="199"/>
                    <a:pt x="129" y="202"/>
                  </a:cubicBezTo>
                  <a:close/>
                  <a:moveTo>
                    <a:pt x="144" y="199"/>
                  </a:moveTo>
                  <a:cubicBezTo>
                    <a:pt x="145" y="199"/>
                    <a:pt x="145" y="198"/>
                    <a:pt x="145" y="197"/>
                  </a:cubicBezTo>
                  <a:cubicBezTo>
                    <a:pt x="143" y="196"/>
                    <a:pt x="143" y="194"/>
                    <a:pt x="140" y="194"/>
                  </a:cubicBezTo>
                  <a:cubicBezTo>
                    <a:pt x="139" y="196"/>
                    <a:pt x="142" y="197"/>
                    <a:pt x="144" y="199"/>
                  </a:cubicBezTo>
                  <a:close/>
                  <a:moveTo>
                    <a:pt x="151" y="198"/>
                  </a:moveTo>
                  <a:cubicBezTo>
                    <a:pt x="151" y="202"/>
                    <a:pt x="156" y="202"/>
                    <a:pt x="156" y="198"/>
                  </a:cubicBezTo>
                  <a:cubicBezTo>
                    <a:pt x="155" y="197"/>
                    <a:pt x="155" y="195"/>
                    <a:pt x="153" y="194"/>
                  </a:cubicBezTo>
                  <a:cubicBezTo>
                    <a:pt x="153" y="196"/>
                    <a:pt x="151" y="197"/>
                    <a:pt x="151" y="198"/>
                  </a:cubicBezTo>
                  <a:close/>
                  <a:moveTo>
                    <a:pt x="166" y="196"/>
                  </a:moveTo>
                  <a:cubicBezTo>
                    <a:pt x="166" y="196"/>
                    <a:pt x="167" y="196"/>
                    <a:pt x="167" y="195"/>
                  </a:cubicBezTo>
                  <a:cubicBezTo>
                    <a:pt x="166" y="195"/>
                    <a:pt x="166" y="194"/>
                    <a:pt x="166" y="194"/>
                  </a:cubicBezTo>
                  <a:cubicBezTo>
                    <a:pt x="165" y="195"/>
                    <a:pt x="165" y="196"/>
                    <a:pt x="166" y="196"/>
                  </a:cubicBezTo>
                  <a:close/>
                  <a:moveTo>
                    <a:pt x="198" y="196"/>
                  </a:moveTo>
                  <a:cubicBezTo>
                    <a:pt x="198" y="195"/>
                    <a:pt x="197" y="194"/>
                    <a:pt x="196" y="194"/>
                  </a:cubicBezTo>
                  <a:cubicBezTo>
                    <a:pt x="196" y="196"/>
                    <a:pt x="196" y="197"/>
                    <a:pt x="198" y="196"/>
                  </a:cubicBezTo>
                  <a:close/>
                  <a:moveTo>
                    <a:pt x="127" y="198"/>
                  </a:moveTo>
                  <a:cubicBezTo>
                    <a:pt x="129" y="198"/>
                    <a:pt x="130" y="195"/>
                    <a:pt x="129" y="195"/>
                  </a:cubicBezTo>
                  <a:cubicBezTo>
                    <a:pt x="129" y="196"/>
                    <a:pt x="128" y="197"/>
                    <a:pt x="127" y="198"/>
                  </a:cubicBezTo>
                  <a:close/>
                  <a:moveTo>
                    <a:pt x="205" y="201"/>
                  </a:moveTo>
                  <a:cubicBezTo>
                    <a:pt x="209" y="202"/>
                    <a:pt x="208" y="196"/>
                    <a:pt x="206" y="195"/>
                  </a:cubicBezTo>
                  <a:cubicBezTo>
                    <a:pt x="205" y="195"/>
                    <a:pt x="205" y="195"/>
                    <a:pt x="205" y="195"/>
                  </a:cubicBezTo>
                  <a:cubicBezTo>
                    <a:pt x="205" y="197"/>
                    <a:pt x="205" y="199"/>
                    <a:pt x="205" y="201"/>
                  </a:cubicBezTo>
                  <a:close/>
                  <a:moveTo>
                    <a:pt x="177" y="201"/>
                  </a:moveTo>
                  <a:cubicBezTo>
                    <a:pt x="176" y="199"/>
                    <a:pt x="173" y="195"/>
                    <a:pt x="171" y="196"/>
                  </a:cubicBezTo>
                  <a:cubicBezTo>
                    <a:pt x="173" y="197"/>
                    <a:pt x="174" y="200"/>
                    <a:pt x="177" y="201"/>
                  </a:cubicBezTo>
                  <a:close/>
                  <a:moveTo>
                    <a:pt x="189" y="200"/>
                  </a:moveTo>
                  <a:cubicBezTo>
                    <a:pt x="190" y="199"/>
                    <a:pt x="193" y="197"/>
                    <a:pt x="191" y="196"/>
                  </a:cubicBezTo>
                  <a:cubicBezTo>
                    <a:pt x="191" y="197"/>
                    <a:pt x="189" y="198"/>
                    <a:pt x="189" y="200"/>
                  </a:cubicBezTo>
                  <a:close/>
                  <a:moveTo>
                    <a:pt x="118" y="205"/>
                  </a:moveTo>
                  <a:cubicBezTo>
                    <a:pt x="120" y="203"/>
                    <a:pt x="122" y="201"/>
                    <a:pt x="123" y="198"/>
                  </a:cubicBezTo>
                  <a:cubicBezTo>
                    <a:pt x="122" y="198"/>
                    <a:pt x="122" y="197"/>
                    <a:pt x="121" y="197"/>
                  </a:cubicBezTo>
                  <a:cubicBezTo>
                    <a:pt x="121" y="200"/>
                    <a:pt x="114" y="203"/>
                    <a:pt x="118" y="205"/>
                  </a:cubicBezTo>
                  <a:close/>
                  <a:moveTo>
                    <a:pt x="190" y="201"/>
                  </a:moveTo>
                  <a:cubicBezTo>
                    <a:pt x="191" y="202"/>
                    <a:pt x="191" y="203"/>
                    <a:pt x="193" y="203"/>
                  </a:cubicBezTo>
                  <a:cubicBezTo>
                    <a:pt x="194" y="202"/>
                    <a:pt x="194" y="201"/>
                    <a:pt x="195" y="201"/>
                  </a:cubicBezTo>
                  <a:cubicBezTo>
                    <a:pt x="195" y="199"/>
                    <a:pt x="194" y="198"/>
                    <a:pt x="192" y="197"/>
                  </a:cubicBezTo>
                  <a:cubicBezTo>
                    <a:pt x="192" y="199"/>
                    <a:pt x="190" y="199"/>
                    <a:pt x="190" y="201"/>
                  </a:cubicBezTo>
                  <a:close/>
                  <a:moveTo>
                    <a:pt x="174" y="203"/>
                  </a:moveTo>
                  <a:cubicBezTo>
                    <a:pt x="172" y="202"/>
                    <a:pt x="171" y="199"/>
                    <a:pt x="169" y="198"/>
                  </a:cubicBezTo>
                  <a:cubicBezTo>
                    <a:pt x="168" y="200"/>
                    <a:pt x="171" y="205"/>
                    <a:pt x="174" y="203"/>
                  </a:cubicBezTo>
                  <a:close/>
                  <a:moveTo>
                    <a:pt x="132" y="205"/>
                  </a:moveTo>
                  <a:cubicBezTo>
                    <a:pt x="134" y="206"/>
                    <a:pt x="134" y="209"/>
                    <a:pt x="136" y="209"/>
                  </a:cubicBezTo>
                  <a:cubicBezTo>
                    <a:pt x="138" y="207"/>
                    <a:pt x="140" y="205"/>
                    <a:pt x="141" y="203"/>
                  </a:cubicBezTo>
                  <a:cubicBezTo>
                    <a:pt x="139" y="195"/>
                    <a:pt x="134" y="201"/>
                    <a:pt x="132" y="205"/>
                  </a:cubicBezTo>
                  <a:close/>
                  <a:moveTo>
                    <a:pt x="181" y="203"/>
                  </a:moveTo>
                  <a:cubicBezTo>
                    <a:pt x="183" y="203"/>
                    <a:pt x="183" y="201"/>
                    <a:pt x="184" y="199"/>
                  </a:cubicBezTo>
                  <a:cubicBezTo>
                    <a:pt x="183" y="199"/>
                    <a:pt x="183" y="198"/>
                    <a:pt x="182" y="198"/>
                  </a:cubicBezTo>
                  <a:cubicBezTo>
                    <a:pt x="181" y="200"/>
                    <a:pt x="179" y="202"/>
                    <a:pt x="181" y="203"/>
                  </a:cubicBezTo>
                  <a:close/>
                  <a:moveTo>
                    <a:pt x="101" y="206"/>
                  </a:moveTo>
                  <a:cubicBezTo>
                    <a:pt x="103" y="206"/>
                    <a:pt x="102" y="208"/>
                    <a:pt x="104" y="207"/>
                  </a:cubicBezTo>
                  <a:cubicBezTo>
                    <a:pt x="104" y="205"/>
                    <a:pt x="108" y="203"/>
                    <a:pt x="106" y="201"/>
                  </a:cubicBezTo>
                  <a:cubicBezTo>
                    <a:pt x="106" y="204"/>
                    <a:pt x="103" y="204"/>
                    <a:pt x="101" y="206"/>
                  </a:cubicBezTo>
                  <a:close/>
                  <a:moveTo>
                    <a:pt x="147" y="202"/>
                  </a:moveTo>
                  <a:cubicBezTo>
                    <a:pt x="148" y="204"/>
                    <a:pt x="149" y="205"/>
                    <a:pt x="150" y="206"/>
                  </a:cubicBezTo>
                  <a:cubicBezTo>
                    <a:pt x="150" y="205"/>
                    <a:pt x="152" y="205"/>
                    <a:pt x="152" y="203"/>
                  </a:cubicBezTo>
                  <a:cubicBezTo>
                    <a:pt x="150" y="203"/>
                    <a:pt x="150" y="201"/>
                    <a:pt x="148" y="201"/>
                  </a:cubicBezTo>
                  <a:cubicBezTo>
                    <a:pt x="148" y="202"/>
                    <a:pt x="148" y="202"/>
                    <a:pt x="147" y="202"/>
                  </a:cubicBezTo>
                  <a:close/>
                  <a:moveTo>
                    <a:pt x="172" y="207"/>
                  </a:moveTo>
                  <a:cubicBezTo>
                    <a:pt x="170" y="205"/>
                    <a:pt x="169" y="203"/>
                    <a:pt x="166" y="202"/>
                  </a:cubicBezTo>
                  <a:cubicBezTo>
                    <a:pt x="168" y="203"/>
                    <a:pt x="169" y="208"/>
                    <a:pt x="172" y="207"/>
                  </a:cubicBezTo>
                  <a:close/>
                  <a:moveTo>
                    <a:pt x="157" y="205"/>
                  </a:moveTo>
                  <a:cubicBezTo>
                    <a:pt x="159" y="206"/>
                    <a:pt x="160" y="204"/>
                    <a:pt x="160" y="203"/>
                  </a:cubicBezTo>
                  <a:cubicBezTo>
                    <a:pt x="158" y="202"/>
                    <a:pt x="158" y="204"/>
                    <a:pt x="157" y="205"/>
                  </a:cubicBezTo>
                  <a:close/>
                  <a:moveTo>
                    <a:pt x="184" y="206"/>
                  </a:moveTo>
                  <a:cubicBezTo>
                    <a:pt x="185" y="208"/>
                    <a:pt x="186" y="209"/>
                    <a:pt x="187" y="210"/>
                  </a:cubicBezTo>
                  <a:cubicBezTo>
                    <a:pt x="189" y="210"/>
                    <a:pt x="190" y="208"/>
                    <a:pt x="190" y="206"/>
                  </a:cubicBezTo>
                  <a:cubicBezTo>
                    <a:pt x="188" y="206"/>
                    <a:pt x="188" y="203"/>
                    <a:pt x="186" y="203"/>
                  </a:cubicBezTo>
                  <a:cubicBezTo>
                    <a:pt x="186" y="204"/>
                    <a:pt x="184" y="204"/>
                    <a:pt x="184" y="206"/>
                  </a:cubicBezTo>
                  <a:close/>
                  <a:moveTo>
                    <a:pt x="16" y="226"/>
                  </a:moveTo>
                  <a:cubicBezTo>
                    <a:pt x="21" y="225"/>
                    <a:pt x="24" y="219"/>
                    <a:pt x="27" y="216"/>
                  </a:cubicBezTo>
                  <a:cubicBezTo>
                    <a:pt x="30" y="211"/>
                    <a:pt x="33" y="207"/>
                    <a:pt x="36" y="203"/>
                  </a:cubicBezTo>
                  <a:cubicBezTo>
                    <a:pt x="35" y="203"/>
                    <a:pt x="35" y="203"/>
                    <a:pt x="35" y="203"/>
                  </a:cubicBezTo>
                  <a:cubicBezTo>
                    <a:pt x="28" y="211"/>
                    <a:pt x="22" y="217"/>
                    <a:pt x="16" y="226"/>
                  </a:cubicBezTo>
                  <a:close/>
                  <a:moveTo>
                    <a:pt x="195" y="206"/>
                  </a:moveTo>
                  <a:cubicBezTo>
                    <a:pt x="196" y="207"/>
                    <a:pt x="196" y="209"/>
                    <a:pt x="197" y="209"/>
                  </a:cubicBezTo>
                  <a:cubicBezTo>
                    <a:pt x="197" y="207"/>
                    <a:pt x="198" y="204"/>
                    <a:pt x="197" y="203"/>
                  </a:cubicBezTo>
                  <a:cubicBezTo>
                    <a:pt x="197" y="204"/>
                    <a:pt x="195" y="204"/>
                    <a:pt x="195" y="206"/>
                  </a:cubicBezTo>
                  <a:close/>
                  <a:moveTo>
                    <a:pt x="123" y="211"/>
                  </a:moveTo>
                  <a:cubicBezTo>
                    <a:pt x="124" y="208"/>
                    <a:pt x="127" y="207"/>
                    <a:pt x="128" y="204"/>
                  </a:cubicBezTo>
                  <a:cubicBezTo>
                    <a:pt x="125" y="203"/>
                    <a:pt x="121" y="209"/>
                    <a:pt x="123" y="211"/>
                  </a:cubicBezTo>
                  <a:close/>
                  <a:moveTo>
                    <a:pt x="142" y="217"/>
                  </a:moveTo>
                  <a:cubicBezTo>
                    <a:pt x="144" y="215"/>
                    <a:pt x="145" y="212"/>
                    <a:pt x="147" y="210"/>
                  </a:cubicBezTo>
                  <a:cubicBezTo>
                    <a:pt x="147" y="208"/>
                    <a:pt x="146" y="207"/>
                    <a:pt x="144" y="206"/>
                  </a:cubicBezTo>
                  <a:cubicBezTo>
                    <a:pt x="141" y="210"/>
                    <a:pt x="137" y="214"/>
                    <a:pt x="142" y="217"/>
                  </a:cubicBezTo>
                  <a:close/>
                  <a:moveTo>
                    <a:pt x="161" y="209"/>
                  </a:moveTo>
                  <a:cubicBezTo>
                    <a:pt x="162" y="212"/>
                    <a:pt x="164" y="212"/>
                    <a:pt x="165" y="215"/>
                  </a:cubicBezTo>
                  <a:cubicBezTo>
                    <a:pt x="167" y="214"/>
                    <a:pt x="168" y="213"/>
                    <a:pt x="168" y="211"/>
                  </a:cubicBezTo>
                  <a:cubicBezTo>
                    <a:pt x="166" y="210"/>
                    <a:pt x="166" y="207"/>
                    <a:pt x="163" y="206"/>
                  </a:cubicBezTo>
                  <a:cubicBezTo>
                    <a:pt x="162" y="207"/>
                    <a:pt x="161" y="208"/>
                    <a:pt x="161" y="209"/>
                  </a:cubicBezTo>
                  <a:close/>
                  <a:moveTo>
                    <a:pt x="260" y="223"/>
                  </a:moveTo>
                  <a:cubicBezTo>
                    <a:pt x="259" y="219"/>
                    <a:pt x="257" y="212"/>
                    <a:pt x="255" y="208"/>
                  </a:cubicBezTo>
                  <a:cubicBezTo>
                    <a:pt x="254" y="208"/>
                    <a:pt x="253" y="207"/>
                    <a:pt x="252" y="207"/>
                  </a:cubicBezTo>
                  <a:cubicBezTo>
                    <a:pt x="254" y="213"/>
                    <a:pt x="257" y="218"/>
                    <a:pt x="260" y="223"/>
                  </a:cubicBezTo>
                  <a:close/>
                  <a:moveTo>
                    <a:pt x="111" y="214"/>
                  </a:moveTo>
                  <a:cubicBezTo>
                    <a:pt x="113" y="213"/>
                    <a:pt x="113" y="211"/>
                    <a:pt x="114" y="209"/>
                  </a:cubicBezTo>
                  <a:cubicBezTo>
                    <a:pt x="115" y="208"/>
                    <a:pt x="114" y="208"/>
                    <a:pt x="113" y="208"/>
                  </a:cubicBezTo>
                  <a:cubicBezTo>
                    <a:pt x="112" y="210"/>
                    <a:pt x="110" y="211"/>
                    <a:pt x="111" y="214"/>
                  </a:cubicBezTo>
                  <a:close/>
                  <a:moveTo>
                    <a:pt x="185" y="210"/>
                  </a:moveTo>
                  <a:cubicBezTo>
                    <a:pt x="184" y="210"/>
                    <a:pt x="183" y="207"/>
                    <a:pt x="183" y="209"/>
                  </a:cubicBezTo>
                  <a:cubicBezTo>
                    <a:pt x="183" y="209"/>
                    <a:pt x="184" y="212"/>
                    <a:pt x="185" y="210"/>
                  </a:cubicBezTo>
                  <a:close/>
                  <a:moveTo>
                    <a:pt x="200" y="211"/>
                  </a:moveTo>
                  <a:cubicBezTo>
                    <a:pt x="200" y="210"/>
                    <a:pt x="201" y="210"/>
                    <a:pt x="201" y="208"/>
                  </a:cubicBezTo>
                  <a:cubicBezTo>
                    <a:pt x="199" y="208"/>
                    <a:pt x="198" y="210"/>
                    <a:pt x="200" y="211"/>
                  </a:cubicBezTo>
                  <a:close/>
                  <a:moveTo>
                    <a:pt x="154" y="210"/>
                  </a:moveTo>
                  <a:cubicBezTo>
                    <a:pt x="155" y="210"/>
                    <a:pt x="155" y="211"/>
                    <a:pt x="155" y="211"/>
                  </a:cubicBezTo>
                  <a:cubicBezTo>
                    <a:pt x="156" y="210"/>
                    <a:pt x="156" y="210"/>
                    <a:pt x="156" y="209"/>
                  </a:cubicBezTo>
                  <a:cubicBezTo>
                    <a:pt x="155" y="209"/>
                    <a:pt x="155" y="209"/>
                    <a:pt x="154" y="209"/>
                  </a:cubicBezTo>
                  <a:cubicBezTo>
                    <a:pt x="154" y="209"/>
                    <a:pt x="154" y="210"/>
                    <a:pt x="154" y="210"/>
                  </a:cubicBezTo>
                  <a:close/>
                  <a:moveTo>
                    <a:pt x="125" y="213"/>
                  </a:moveTo>
                  <a:cubicBezTo>
                    <a:pt x="126" y="215"/>
                    <a:pt x="127" y="217"/>
                    <a:pt x="128" y="218"/>
                  </a:cubicBezTo>
                  <a:cubicBezTo>
                    <a:pt x="130" y="218"/>
                    <a:pt x="131" y="217"/>
                    <a:pt x="131" y="216"/>
                  </a:cubicBezTo>
                  <a:cubicBezTo>
                    <a:pt x="130" y="213"/>
                    <a:pt x="130" y="210"/>
                    <a:pt x="128" y="209"/>
                  </a:cubicBezTo>
                  <a:cubicBezTo>
                    <a:pt x="127" y="211"/>
                    <a:pt x="126" y="212"/>
                    <a:pt x="125" y="213"/>
                  </a:cubicBezTo>
                  <a:close/>
                  <a:moveTo>
                    <a:pt x="175" y="212"/>
                  </a:moveTo>
                  <a:cubicBezTo>
                    <a:pt x="177" y="211"/>
                    <a:pt x="175" y="210"/>
                    <a:pt x="174" y="209"/>
                  </a:cubicBezTo>
                  <a:cubicBezTo>
                    <a:pt x="173" y="210"/>
                    <a:pt x="174" y="212"/>
                    <a:pt x="175" y="212"/>
                  </a:cubicBezTo>
                  <a:close/>
                  <a:moveTo>
                    <a:pt x="190" y="214"/>
                  </a:moveTo>
                  <a:cubicBezTo>
                    <a:pt x="191" y="214"/>
                    <a:pt x="190" y="215"/>
                    <a:pt x="192" y="215"/>
                  </a:cubicBezTo>
                  <a:cubicBezTo>
                    <a:pt x="193" y="214"/>
                    <a:pt x="194" y="213"/>
                    <a:pt x="194" y="211"/>
                  </a:cubicBezTo>
                  <a:cubicBezTo>
                    <a:pt x="193" y="211"/>
                    <a:pt x="194" y="209"/>
                    <a:pt x="192" y="209"/>
                  </a:cubicBezTo>
                  <a:cubicBezTo>
                    <a:pt x="191" y="211"/>
                    <a:pt x="190" y="211"/>
                    <a:pt x="190" y="214"/>
                  </a:cubicBezTo>
                  <a:close/>
                  <a:moveTo>
                    <a:pt x="133" y="213"/>
                  </a:moveTo>
                  <a:cubicBezTo>
                    <a:pt x="134" y="212"/>
                    <a:pt x="133" y="210"/>
                    <a:pt x="132" y="210"/>
                  </a:cubicBezTo>
                  <a:cubicBezTo>
                    <a:pt x="132" y="212"/>
                    <a:pt x="132" y="213"/>
                    <a:pt x="133" y="213"/>
                  </a:cubicBezTo>
                  <a:close/>
                  <a:moveTo>
                    <a:pt x="203" y="216"/>
                  </a:moveTo>
                  <a:cubicBezTo>
                    <a:pt x="205" y="215"/>
                    <a:pt x="206" y="214"/>
                    <a:pt x="206" y="213"/>
                  </a:cubicBezTo>
                  <a:cubicBezTo>
                    <a:pt x="207" y="211"/>
                    <a:pt x="206" y="210"/>
                    <a:pt x="205" y="210"/>
                  </a:cubicBezTo>
                  <a:cubicBezTo>
                    <a:pt x="203" y="212"/>
                    <a:pt x="204" y="213"/>
                    <a:pt x="203" y="216"/>
                  </a:cubicBezTo>
                  <a:close/>
                  <a:moveTo>
                    <a:pt x="162" y="217"/>
                  </a:moveTo>
                  <a:cubicBezTo>
                    <a:pt x="162" y="217"/>
                    <a:pt x="163" y="217"/>
                    <a:pt x="164" y="217"/>
                  </a:cubicBezTo>
                  <a:cubicBezTo>
                    <a:pt x="162" y="216"/>
                    <a:pt x="162" y="213"/>
                    <a:pt x="159" y="214"/>
                  </a:cubicBezTo>
                  <a:cubicBezTo>
                    <a:pt x="160" y="212"/>
                    <a:pt x="159" y="212"/>
                    <a:pt x="158" y="211"/>
                  </a:cubicBezTo>
                  <a:cubicBezTo>
                    <a:pt x="158" y="212"/>
                    <a:pt x="158" y="213"/>
                    <a:pt x="158" y="213"/>
                  </a:cubicBezTo>
                  <a:cubicBezTo>
                    <a:pt x="159" y="214"/>
                    <a:pt x="162" y="215"/>
                    <a:pt x="162" y="217"/>
                  </a:cubicBezTo>
                  <a:close/>
                  <a:moveTo>
                    <a:pt x="192" y="216"/>
                  </a:moveTo>
                  <a:cubicBezTo>
                    <a:pt x="193" y="217"/>
                    <a:pt x="194" y="218"/>
                    <a:pt x="194" y="218"/>
                  </a:cubicBezTo>
                  <a:cubicBezTo>
                    <a:pt x="199" y="216"/>
                    <a:pt x="194" y="210"/>
                    <a:pt x="192" y="216"/>
                  </a:cubicBezTo>
                  <a:close/>
                  <a:moveTo>
                    <a:pt x="103" y="216"/>
                  </a:moveTo>
                  <a:cubicBezTo>
                    <a:pt x="104" y="216"/>
                    <a:pt x="102" y="212"/>
                    <a:pt x="101" y="214"/>
                  </a:cubicBezTo>
                  <a:cubicBezTo>
                    <a:pt x="102" y="214"/>
                    <a:pt x="102" y="216"/>
                    <a:pt x="103" y="216"/>
                  </a:cubicBezTo>
                  <a:close/>
                  <a:moveTo>
                    <a:pt x="177" y="216"/>
                  </a:moveTo>
                  <a:cubicBezTo>
                    <a:pt x="178" y="217"/>
                    <a:pt x="179" y="218"/>
                    <a:pt x="180" y="220"/>
                  </a:cubicBezTo>
                  <a:cubicBezTo>
                    <a:pt x="185" y="218"/>
                    <a:pt x="181" y="215"/>
                    <a:pt x="178" y="213"/>
                  </a:cubicBezTo>
                  <a:cubicBezTo>
                    <a:pt x="178" y="214"/>
                    <a:pt x="177" y="215"/>
                    <a:pt x="177" y="216"/>
                  </a:cubicBezTo>
                  <a:close/>
                  <a:moveTo>
                    <a:pt x="145" y="222"/>
                  </a:moveTo>
                  <a:cubicBezTo>
                    <a:pt x="148" y="220"/>
                    <a:pt x="152" y="216"/>
                    <a:pt x="151" y="214"/>
                  </a:cubicBezTo>
                  <a:cubicBezTo>
                    <a:pt x="149" y="216"/>
                    <a:pt x="147" y="219"/>
                    <a:pt x="145" y="222"/>
                  </a:cubicBezTo>
                  <a:close/>
                  <a:moveTo>
                    <a:pt x="115" y="220"/>
                  </a:moveTo>
                  <a:cubicBezTo>
                    <a:pt x="115" y="220"/>
                    <a:pt x="116" y="220"/>
                    <a:pt x="116" y="220"/>
                  </a:cubicBezTo>
                  <a:cubicBezTo>
                    <a:pt x="116" y="217"/>
                    <a:pt x="120" y="216"/>
                    <a:pt x="118" y="214"/>
                  </a:cubicBezTo>
                  <a:cubicBezTo>
                    <a:pt x="117" y="217"/>
                    <a:pt x="113" y="218"/>
                    <a:pt x="115" y="220"/>
                  </a:cubicBezTo>
                  <a:close/>
                  <a:moveTo>
                    <a:pt x="168" y="218"/>
                  </a:moveTo>
                  <a:cubicBezTo>
                    <a:pt x="169" y="218"/>
                    <a:pt x="169" y="218"/>
                    <a:pt x="169" y="219"/>
                  </a:cubicBezTo>
                  <a:cubicBezTo>
                    <a:pt x="171" y="219"/>
                    <a:pt x="171" y="217"/>
                    <a:pt x="173" y="216"/>
                  </a:cubicBezTo>
                  <a:cubicBezTo>
                    <a:pt x="172" y="215"/>
                    <a:pt x="171" y="214"/>
                    <a:pt x="170" y="214"/>
                  </a:cubicBezTo>
                  <a:cubicBezTo>
                    <a:pt x="170" y="215"/>
                    <a:pt x="169" y="216"/>
                    <a:pt x="168" y="218"/>
                  </a:cubicBezTo>
                  <a:close/>
                  <a:moveTo>
                    <a:pt x="160" y="221"/>
                  </a:moveTo>
                  <a:cubicBezTo>
                    <a:pt x="161" y="221"/>
                    <a:pt x="161" y="221"/>
                    <a:pt x="161" y="220"/>
                  </a:cubicBezTo>
                  <a:cubicBezTo>
                    <a:pt x="159" y="219"/>
                    <a:pt x="158" y="217"/>
                    <a:pt x="156" y="215"/>
                  </a:cubicBezTo>
                  <a:cubicBezTo>
                    <a:pt x="156" y="218"/>
                    <a:pt x="160" y="218"/>
                    <a:pt x="160" y="221"/>
                  </a:cubicBezTo>
                  <a:close/>
                  <a:moveTo>
                    <a:pt x="140" y="221"/>
                  </a:moveTo>
                  <a:cubicBezTo>
                    <a:pt x="140" y="218"/>
                    <a:pt x="139" y="217"/>
                    <a:pt x="137" y="216"/>
                  </a:cubicBezTo>
                  <a:cubicBezTo>
                    <a:pt x="137" y="219"/>
                    <a:pt x="137" y="221"/>
                    <a:pt x="140" y="221"/>
                  </a:cubicBezTo>
                  <a:close/>
                  <a:moveTo>
                    <a:pt x="127" y="222"/>
                  </a:moveTo>
                  <a:cubicBezTo>
                    <a:pt x="127" y="220"/>
                    <a:pt x="125" y="217"/>
                    <a:pt x="122" y="217"/>
                  </a:cubicBezTo>
                  <a:cubicBezTo>
                    <a:pt x="124" y="219"/>
                    <a:pt x="124" y="221"/>
                    <a:pt x="127" y="222"/>
                  </a:cubicBezTo>
                  <a:close/>
                  <a:moveTo>
                    <a:pt x="148" y="225"/>
                  </a:moveTo>
                  <a:cubicBezTo>
                    <a:pt x="150" y="226"/>
                    <a:pt x="150" y="230"/>
                    <a:pt x="153" y="230"/>
                  </a:cubicBezTo>
                  <a:cubicBezTo>
                    <a:pt x="155" y="228"/>
                    <a:pt x="157" y="225"/>
                    <a:pt x="159" y="223"/>
                  </a:cubicBezTo>
                  <a:cubicBezTo>
                    <a:pt x="157" y="221"/>
                    <a:pt x="155" y="219"/>
                    <a:pt x="153" y="217"/>
                  </a:cubicBezTo>
                  <a:cubicBezTo>
                    <a:pt x="152" y="220"/>
                    <a:pt x="149" y="222"/>
                    <a:pt x="148" y="225"/>
                  </a:cubicBezTo>
                  <a:close/>
                  <a:moveTo>
                    <a:pt x="103" y="225"/>
                  </a:moveTo>
                  <a:cubicBezTo>
                    <a:pt x="104" y="223"/>
                    <a:pt x="106" y="222"/>
                    <a:pt x="107" y="220"/>
                  </a:cubicBezTo>
                  <a:cubicBezTo>
                    <a:pt x="105" y="220"/>
                    <a:pt x="106" y="218"/>
                    <a:pt x="105" y="218"/>
                  </a:cubicBezTo>
                  <a:cubicBezTo>
                    <a:pt x="104" y="220"/>
                    <a:pt x="102" y="223"/>
                    <a:pt x="103" y="225"/>
                  </a:cubicBezTo>
                  <a:close/>
                  <a:moveTo>
                    <a:pt x="117" y="224"/>
                  </a:moveTo>
                  <a:cubicBezTo>
                    <a:pt x="119" y="225"/>
                    <a:pt x="119" y="228"/>
                    <a:pt x="122" y="229"/>
                  </a:cubicBezTo>
                  <a:cubicBezTo>
                    <a:pt x="122" y="226"/>
                    <a:pt x="124" y="226"/>
                    <a:pt x="125" y="223"/>
                  </a:cubicBezTo>
                  <a:cubicBezTo>
                    <a:pt x="123" y="217"/>
                    <a:pt x="118" y="219"/>
                    <a:pt x="117" y="224"/>
                  </a:cubicBezTo>
                  <a:close/>
                  <a:moveTo>
                    <a:pt x="133" y="222"/>
                  </a:moveTo>
                  <a:cubicBezTo>
                    <a:pt x="134" y="223"/>
                    <a:pt x="133" y="225"/>
                    <a:pt x="136" y="225"/>
                  </a:cubicBezTo>
                  <a:cubicBezTo>
                    <a:pt x="139" y="223"/>
                    <a:pt x="136" y="221"/>
                    <a:pt x="134" y="219"/>
                  </a:cubicBezTo>
                  <a:cubicBezTo>
                    <a:pt x="134" y="220"/>
                    <a:pt x="133" y="220"/>
                    <a:pt x="133" y="222"/>
                  </a:cubicBezTo>
                  <a:close/>
                  <a:moveTo>
                    <a:pt x="173" y="222"/>
                  </a:moveTo>
                  <a:cubicBezTo>
                    <a:pt x="174" y="223"/>
                    <a:pt x="174" y="225"/>
                    <a:pt x="177" y="225"/>
                  </a:cubicBezTo>
                  <a:cubicBezTo>
                    <a:pt x="178" y="225"/>
                    <a:pt x="178" y="224"/>
                    <a:pt x="179" y="223"/>
                  </a:cubicBezTo>
                  <a:cubicBezTo>
                    <a:pt x="178" y="220"/>
                    <a:pt x="173" y="216"/>
                    <a:pt x="173" y="222"/>
                  </a:cubicBezTo>
                  <a:close/>
                  <a:moveTo>
                    <a:pt x="184" y="223"/>
                  </a:moveTo>
                  <a:cubicBezTo>
                    <a:pt x="185" y="223"/>
                    <a:pt x="186" y="222"/>
                    <a:pt x="186" y="221"/>
                  </a:cubicBezTo>
                  <a:cubicBezTo>
                    <a:pt x="185" y="221"/>
                    <a:pt x="185" y="220"/>
                    <a:pt x="185" y="220"/>
                  </a:cubicBezTo>
                  <a:cubicBezTo>
                    <a:pt x="184" y="221"/>
                    <a:pt x="182" y="223"/>
                    <a:pt x="184" y="223"/>
                  </a:cubicBezTo>
                  <a:close/>
                  <a:moveTo>
                    <a:pt x="185" y="226"/>
                  </a:moveTo>
                  <a:cubicBezTo>
                    <a:pt x="186" y="226"/>
                    <a:pt x="186" y="228"/>
                    <a:pt x="188" y="228"/>
                  </a:cubicBezTo>
                  <a:cubicBezTo>
                    <a:pt x="192" y="224"/>
                    <a:pt x="185" y="220"/>
                    <a:pt x="185" y="226"/>
                  </a:cubicBezTo>
                  <a:close/>
                  <a:moveTo>
                    <a:pt x="204" y="229"/>
                  </a:moveTo>
                  <a:cubicBezTo>
                    <a:pt x="206" y="229"/>
                    <a:pt x="206" y="226"/>
                    <a:pt x="206" y="224"/>
                  </a:cubicBezTo>
                  <a:cubicBezTo>
                    <a:pt x="204" y="224"/>
                    <a:pt x="205" y="222"/>
                    <a:pt x="204" y="222"/>
                  </a:cubicBezTo>
                  <a:cubicBezTo>
                    <a:pt x="202" y="224"/>
                    <a:pt x="204" y="227"/>
                    <a:pt x="204" y="229"/>
                  </a:cubicBezTo>
                  <a:close/>
                  <a:moveTo>
                    <a:pt x="163" y="225"/>
                  </a:moveTo>
                  <a:cubicBezTo>
                    <a:pt x="164" y="226"/>
                    <a:pt x="166" y="226"/>
                    <a:pt x="166" y="224"/>
                  </a:cubicBezTo>
                  <a:cubicBezTo>
                    <a:pt x="165" y="224"/>
                    <a:pt x="165" y="223"/>
                    <a:pt x="164" y="223"/>
                  </a:cubicBezTo>
                  <a:cubicBezTo>
                    <a:pt x="164" y="224"/>
                    <a:pt x="164" y="224"/>
                    <a:pt x="163" y="225"/>
                  </a:cubicBezTo>
                  <a:close/>
                  <a:moveTo>
                    <a:pt x="130" y="229"/>
                  </a:moveTo>
                  <a:cubicBezTo>
                    <a:pt x="129" y="229"/>
                    <a:pt x="129" y="228"/>
                    <a:pt x="128" y="228"/>
                  </a:cubicBezTo>
                  <a:cubicBezTo>
                    <a:pt x="127" y="229"/>
                    <a:pt x="126" y="231"/>
                    <a:pt x="125" y="232"/>
                  </a:cubicBezTo>
                  <a:cubicBezTo>
                    <a:pt x="126" y="233"/>
                    <a:pt x="127" y="236"/>
                    <a:pt x="129" y="236"/>
                  </a:cubicBezTo>
                  <a:cubicBezTo>
                    <a:pt x="131" y="235"/>
                    <a:pt x="133" y="232"/>
                    <a:pt x="130" y="229"/>
                  </a:cubicBezTo>
                  <a:cubicBezTo>
                    <a:pt x="132" y="229"/>
                    <a:pt x="131" y="231"/>
                    <a:pt x="133" y="231"/>
                  </a:cubicBezTo>
                  <a:cubicBezTo>
                    <a:pt x="135" y="229"/>
                    <a:pt x="133" y="225"/>
                    <a:pt x="130" y="225"/>
                  </a:cubicBezTo>
                  <a:cubicBezTo>
                    <a:pt x="130" y="225"/>
                    <a:pt x="130" y="226"/>
                    <a:pt x="129" y="226"/>
                  </a:cubicBezTo>
                  <a:cubicBezTo>
                    <a:pt x="129" y="228"/>
                    <a:pt x="132" y="229"/>
                    <a:pt x="130" y="229"/>
                  </a:cubicBezTo>
                  <a:close/>
                  <a:moveTo>
                    <a:pt x="212" y="229"/>
                  </a:moveTo>
                  <a:cubicBezTo>
                    <a:pt x="213" y="228"/>
                    <a:pt x="212" y="233"/>
                    <a:pt x="213" y="232"/>
                  </a:cubicBezTo>
                  <a:cubicBezTo>
                    <a:pt x="213" y="230"/>
                    <a:pt x="213" y="226"/>
                    <a:pt x="212" y="226"/>
                  </a:cubicBezTo>
                  <a:cubicBezTo>
                    <a:pt x="213" y="228"/>
                    <a:pt x="211" y="227"/>
                    <a:pt x="212" y="229"/>
                  </a:cubicBezTo>
                  <a:close/>
                  <a:moveTo>
                    <a:pt x="108" y="228"/>
                  </a:moveTo>
                  <a:cubicBezTo>
                    <a:pt x="110" y="228"/>
                    <a:pt x="110" y="226"/>
                    <a:pt x="109" y="226"/>
                  </a:cubicBezTo>
                  <a:cubicBezTo>
                    <a:pt x="109" y="227"/>
                    <a:pt x="108" y="227"/>
                    <a:pt x="108" y="228"/>
                  </a:cubicBezTo>
                  <a:close/>
                  <a:moveTo>
                    <a:pt x="179" y="229"/>
                  </a:moveTo>
                  <a:cubicBezTo>
                    <a:pt x="180" y="230"/>
                    <a:pt x="182" y="227"/>
                    <a:pt x="181" y="226"/>
                  </a:cubicBezTo>
                  <a:cubicBezTo>
                    <a:pt x="180" y="226"/>
                    <a:pt x="179" y="227"/>
                    <a:pt x="179" y="229"/>
                  </a:cubicBezTo>
                  <a:close/>
                  <a:moveTo>
                    <a:pt x="155" y="234"/>
                  </a:moveTo>
                  <a:cubicBezTo>
                    <a:pt x="157" y="234"/>
                    <a:pt x="156" y="236"/>
                    <a:pt x="158" y="236"/>
                  </a:cubicBezTo>
                  <a:cubicBezTo>
                    <a:pt x="159" y="233"/>
                    <a:pt x="161" y="231"/>
                    <a:pt x="163" y="229"/>
                  </a:cubicBezTo>
                  <a:cubicBezTo>
                    <a:pt x="162" y="228"/>
                    <a:pt x="162" y="226"/>
                    <a:pt x="160" y="226"/>
                  </a:cubicBezTo>
                  <a:cubicBezTo>
                    <a:pt x="159" y="230"/>
                    <a:pt x="156" y="231"/>
                    <a:pt x="155" y="234"/>
                  </a:cubicBezTo>
                  <a:close/>
                  <a:moveTo>
                    <a:pt x="114" y="227"/>
                  </a:moveTo>
                  <a:cubicBezTo>
                    <a:pt x="115" y="229"/>
                    <a:pt x="117" y="230"/>
                    <a:pt x="118" y="233"/>
                  </a:cubicBezTo>
                  <a:cubicBezTo>
                    <a:pt x="116" y="232"/>
                    <a:pt x="115" y="230"/>
                    <a:pt x="114" y="229"/>
                  </a:cubicBezTo>
                  <a:cubicBezTo>
                    <a:pt x="110" y="235"/>
                    <a:pt x="119" y="238"/>
                    <a:pt x="119" y="230"/>
                  </a:cubicBezTo>
                  <a:cubicBezTo>
                    <a:pt x="118" y="229"/>
                    <a:pt x="117" y="226"/>
                    <a:pt x="114" y="227"/>
                  </a:cubicBezTo>
                  <a:close/>
                  <a:moveTo>
                    <a:pt x="167" y="229"/>
                  </a:moveTo>
                  <a:cubicBezTo>
                    <a:pt x="169" y="230"/>
                    <a:pt x="169" y="232"/>
                    <a:pt x="170" y="233"/>
                  </a:cubicBezTo>
                  <a:cubicBezTo>
                    <a:pt x="172" y="233"/>
                    <a:pt x="172" y="232"/>
                    <a:pt x="173" y="230"/>
                  </a:cubicBezTo>
                  <a:cubicBezTo>
                    <a:pt x="171" y="229"/>
                    <a:pt x="170" y="228"/>
                    <a:pt x="169" y="227"/>
                  </a:cubicBezTo>
                  <a:cubicBezTo>
                    <a:pt x="168" y="227"/>
                    <a:pt x="167" y="228"/>
                    <a:pt x="167" y="229"/>
                  </a:cubicBezTo>
                  <a:close/>
                  <a:moveTo>
                    <a:pt x="140" y="230"/>
                  </a:moveTo>
                  <a:cubicBezTo>
                    <a:pt x="140" y="229"/>
                    <a:pt x="142" y="228"/>
                    <a:pt x="140" y="227"/>
                  </a:cubicBezTo>
                  <a:cubicBezTo>
                    <a:pt x="140" y="229"/>
                    <a:pt x="137" y="229"/>
                    <a:pt x="140" y="230"/>
                  </a:cubicBezTo>
                  <a:close/>
                  <a:moveTo>
                    <a:pt x="151" y="233"/>
                  </a:moveTo>
                  <a:cubicBezTo>
                    <a:pt x="150" y="230"/>
                    <a:pt x="147" y="229"/>
                    <a:pt x="146" y="227"/>
                  </a:cubicBezTo>
                  <a:cubicBezTo>
                    <a:pt x="145" y="230"/>
                    <a:pt x="148" y="232"/>
                    <a:pt x="151" y="233"/>
                  </a:cubicBezTo>
                  <a:close/>
                  <a:moveTo>
                    <a:pt x="180" y="230"/>
                  </a:moveTo>
                  <a:cubicBezTo>
                    <a:pt x="182" y="231"/>
                    <a:pt x="182" y="232"/>
                    <a:pt x="183" y="233"/>
                  </a:cubicBezTo>
                  <a:cubicBezTo>
                    <a:pt x="186" y="232"/>
                    <a:pt x="184" y="229"/>
                    <a:pt x="182" y="228"/>
                  </a:cubicBezTo>
                  <a:cubicBezTo>
                    <a:pt x="182" y="229"/>
                    <a:pt x="181" y="229"/>
                    <a:pt x="180" y="230"/>
                  </a:cubicBezTo>
                  <a:close/>
                  <a:moveTo>
                    <a:pt x="189" y="230"/>
                  </a:moveTo>
                  <a:cubicBezTo>
                    <a:pt x="189" y="232"/>
                    <a:pt x="192" y="232"/>
                    <a:pt x="192" y="234"/>
                  </a:cubicBezTo>
                  <a:cubicBezTo>
                    <a:pt x="193" y="232"/>
                    <a:pt x="194" y="232"/>
                    <a:pt x="195" y="230"/>
                  </a:cubicBezTo>
                  <a:cubicBezTo>
                    <a:pt x="195" y="229"/>
                    <a:pt x="194" y="229"/>
                    <a:pt x="192" y="229"/>
                  </a:cubicBezTo>
                  <a:cubicBezTo>
                    <a:pt x="192" y="230"/>
                    <a:pt x="191" y="230"/>
                    <a:pt x="189" y="230"/>
                  </a:cubicBezTo>
                  <a:close/>
                  <a:moveTo>
                    <a:pt x="143" y="235"/>
                  </a:moveTo>
                  <a:cubicBezTo>
                    <a:pt x="144" y="236"/>
                    <a:pt x="146" y="235"/>
                    <a:pt x="145" y="237"/>
                  </a:cubicBezTo>
                  <a:cubicBezTo>
                    <a:pt x="146" y="236"/>
                    <a:pt x="147" y="236"/>
                    <a:pt x="148" y="237"/>
                  </a:cubicBezTo>
                  <a:cubicBezTo>
                    <a:pt x="148" y="230"/>
                    <a:pt x="139" y="229"/>
                    <a:pt x="143" y="235"/>
                  </a:cubicBezTo>
                  <a:close/>
                  <a:moveTo>
                    <a:pt x="104" y="234"/>
                  </a:moveTo>
                  <a:cubicBezTo>
                    <a:pt x="106" y="234"/>
                    <a:pt x="107" y="231"/>
                    <a:pt x="105" y="231"/>
                  </a:cubicBezTo>
                  <a:cubicBezTo>
                    <a:pt x="105" y="232"/>
                    <a:pt x="103" y="232"/>
                    <a:pt x="104" y="234"/>
                  </a:cubicBezTo>
                  <a:close/>
                  <a:moveTo>
                    <a:pt x="160" y="239"/>
                  </a:moveTo>
                  <a:cubicBezTo>
                    <a:pt x="161" y="241"/>
                    <a:pt x="162" y="242"/>
                    <a:pt x="164" y="243"/>
                  </a:cubicBezTo>
                  <a:cubicBezTo>
                    <a:pt x="165" y="240"/>
                    <a:pt x="168" y="238"/>
                    <a:pt x="169" y="235"/>
                  </a:cubicBezTo>
                  <a:cubicBezTo>
                    <a:pt x="167" y="234"/>
                    <a:pt x="167" y="232"/>
                    <a:pt x="165" y="231"/>
                  </a:cubicBezTo>
                  <a:cubicBezTo>
                    <a:pt x="163" y="234"/>
                    <a:pt x="161" y="236"/>
                    <a:pt x="160" y="239"/>
                  </a:cubicBezTo>
                  <a:close/>
                  <a:moveTo>
                    <a:pt x="135" y="234"/>
                  </a:moveTo>
                  <a:cubicBezTo>
                    <a:pt x="135" y="234"/>
                    <a:pt x="135" y="234"/>
                    <a:pt x="135" y="235"/>
                  </a:cubicBezTo>
                  <a:cubicBezTo>
                    <a:pt x="136" y="234"/>
                    <a:pt x="137" y="234"/>
                    <a:pt x="137" y="232"/>
                  </a:cubicBezTo>
                  <a:cubicBezTo>
                    <a:pt x="136" y="232"/>
                    <a:pt x="135" y="233"/>
                    <a:pt x="135" y="234"/>
                  </a:cubicBezTo>
                  <a:close/>
                  <a:moveTo>
                    <a:pt x="15" y="233"/>
                  </a:moveTo>
                  <a:cubicBezTo>
                    <a:pt x="15" y="234"/>
                    <a:pt x="14" y="235"/>
                    <a:pt x="13" y="235"/>
                  </a:cubicBezTo>
                  <a:cubicBezTo>
                    <a:pt x="14" y="237"/>
                    <a:pt x="15" y="238"/>
                    <a:pt x="16" y="240"/>
                  </a:cubicBezTo>
                  <a:cubicBezTo>
                    <a:pt x="17" y="239"/>
                    <a:pt x="20" y="241"/>
                    <a:pt x="19" y="242"/>
                  </a:cubicBezTo>
                  <a:cubicBezTo>
                    <a:pt x="23" y="243"/>
                    <a:pt x="27" y="249"/>
                    <a:pt x="30" y="252"/>
                  </a:cubicBezTo>
                  <a:cubicBezTo>
                    <a:pt x="28" y="245"/>
                    <a:pt x="22" y="237"/>
                    <a:pt x="15" y="233"/>
                  </a:cubicBezTo>
                  <a:close/>
                  <a:moveTo>
                    <a:pt x="173" y="237"/>
                  </a:moveTo>
                  <a:cubicBezTo>
                    <a:pt x="175" y="237"/>
                    <a:pt x="177" y="234"/>
                    <a:pt x="175" y="233"/>
                  </a:cubicBezTo>
                  <a:cubicBezTo>
                    <a:pt x="174" y="235"/>
                    <a:pt x="172" y="235"/>
                    <a:pt x="173" y="237"/>
                  </a:cubicBezTo>
                  <a:close/>
                  <a:moveTo>
                    <a:pt x="186" y="235"/>
                  </a:moveTo>
                  <a:cubicBezTo>
                    <a:pt x="186" y="237"/>
                    <a:pt x="187" y="238"/>
                    <a:pt x="189" y="239"/>
                  </a:cubicBezTo>
                  <a:cubicBezTo>
                    <a:pt x="191" y="236"/>
                    <a:pt x="189" y="234"/>
                    <a:pt x="186" y="235"/>
                  </a:cubicBezTo>
                  <a:close/>
                  <a:moveTo>
                    <a:pt x="198" y="240"/>
                  </a:moveTo>
                  <a:cubicBezTo>
                    <a:pt x="199" y="239"/>
                    <a:pt x="199" y="241"/>
                    <a:pt x="200" y="240"/>
                  </a:cubicBezTo>
                  <a:cubicBezTo>
                    <a:pt x="200" y="238"/>
                    <a:pt x="201" y="235"/>
                    <a:pt x="199" y="235"/>
                  </a:cubicBezTo>
                  <a:cubicBezTo>
                    <a:pt x="197" y="236"/>
                    <a:pt x="199" y="238"/>
                    <a:pt x="198" y="240"/>
                  </a:cubicBezTo>
                  <a:close/>
                  <a:moveTo>
                    <a:pt x="120" y="238"/>
                  </a:moveTo>
                  <a:cubicBezTo>
                    <a:pt x="120" y="239"/>
                    <a:pt x="119" y="239"/>
                    <a:pt x="119" y="241"/>
                  </a:cubicBezTo>
                  <a:cubicBezTo>
                    <a:pt x="121" y="242"/>
                    <a:pt x="121" y="244"/>
                    <a:pt x="123" y="244"/>
                  </a:cubicBezTo>
                  <a:cubicBezTo>
                    <a:pt x="124" y="242"/>
                    <a:pt x="126" y="241"/>
                    <a:pt x="127" y="239"/>
                  </a:cubicBezTo>
                  <a:cubicBezTo>
                    <a:pt x="125" y="237"/>
                    <a:pt x="124" y="236"/>
                    <a:pt x="122" y="235"/>
                  </a:cubicBezTo>
                  <a:cubicBezTo>
                    <a:pt x="121" y="238"/>
                    <a:pt x="124" y="239"/>
                    <a:pt x="125" y="242"/>
                  </a:cubicBezTo>
                  <a:cubicBezTo>
                    <a:pt x="123" y="241"/>
                    <a:pt x="123" y="238"/>
                    <a:pt x="120" y="238"/>
                  </a:cubicBezTo>
                  <a:close/>
                  <a:moveTo>
                    <a:pt x="142" y="243"/>
                  </a:moveTo>
                  <a:cubicBezTo>
                    <a:pt x="142" y="242"/>
                    <a:pt x="144" y="242"/>
                    <a:pt x="145" y="240"/>
                  </a:cubicBezTo>
                  <a:cubicBezTo>
                    <a:pt x="143" y="238"/>
                    <a:pt x="142" y="236"/>
                    <a:pt x="140" y="235"/>
                  </a:cubicBezTo>
                  <a:cubicBezTo>
                    <a:pt x="139" y="236"/>
                    <a:pt x="138" y="237"/>
                    <a:pt x="138" y="238"/>
                  </a:cubicBezTo>
                  <a:cubicBezTo>
                    <a:pt x="139" y="238"/>
                    <a:pt x="139" y="239"/>
                    <a:pt x="140" y="241"/>
                  </a:cubicBezTo>
                  <a:cubicBezTo>
                    <a:pt x="138" y="240"/>
                    <a:pt x="138" y="239"/>
                    <a:pt x="136" y="239"/>
                  </a:cubicBezTo>
                  <a:cubicBezTo>
                    <a:pt x="136" y="240"/>
                    <a:pt x="134" y="241"/>
                    <a:pt x="134" y="243"/>
                  </a:cubicBezTo>
                  <a:cubicBezTo>
                    <a:pt x="136" y="244"/>
                    <a:pt x="137" y="246"/>
                    <a:pt x="139" y="247"/>
                  </a:cubicBezTo>
                  <a:cubicBezTo>
                    <a:pt x="140" y="246"/>
                    <a:pt x="140" y="245"/>
                    <a:pt x="141" y="244"/>
                  </a:cubicBezTo>
                  <a:cubicBezTo>
                    <a:pt x="142" y="243"/>
                    <a:pt x="140" y="242"/>
                    <a:pt x="141" y="242"/>
                  </a:cubicBezTo>
                  <a:cubicBezTo>
                    <a:pt x="142" y="242"/>
                    <a:pt x="141" y="243"/>
                    <a:pt x="142" y="243"/>
                  </a:cubicBezTo>
                  <a:close/>
                  <a:moveTo>
                    <a:pt x="177" y="241"/>
                  </a:moveTo>
                  <a:cubicBezTo>
                    <a:pt x="180" y="240"/>
                    <a:pt x="180" y="236"/>
                    <a:pt x="177" y="235"/>
                  </a:cubicBezTo>
                  <a:cubicBezTo>
                    <a:pt x="175" y="237"/>
                    <a:pt x="174" y="240"/>
                    <a:pt x="177" y="241"/>
                  </a:cubicBezTo>
                  <a:close/>
                  <a:moveTo>
                    <a:pt x="108" y="247"/>
                  </a:moveTo>
                  <a:cubicBezTo>
                    <a:pt x="111" y="245"/>
                    <a:pt x="112" y="238"/>
                    <a:pt x="108" y="236"/>
                  </a:cubicBezTo>
                  <a:cubicBezTo>
                    <a:pt x="105" y="239"/>
                    <a:pt x="103" y="245"/>
                    <a:pt x="108" y="247"/>
                  </a:cubicBezTo>
                  <a:close/>
                  <a:moveTo>
                    <a:pt x="166" y="247"/>
                  </a:moveTo>
                  <a:cubicBezTo>
                    <a:pt x="168" y="245"/>
                    <a:pt x="170" y="242"/>
                    <a:pt x="172" y="239"/>
                  </a:cubicBezTo>
                  <a:cubicBezTo>
                    <a:pt x="169" y="239"/>
                    <a:pt x="167" y="244"/>
                    <a:pt x="166" y="247"/>
                  </a:cubicBezTo>
                  <a:close/>
                  <a:moveTo>
                    <a:pt x="150" y="241"/>
                  </a:moveTo>
                  <a:cubicBezTo>
                    <a:pt x="151" y="242"/>
                    <a:pt x="151" y="243"/>
                    <a:pt x="153" y="243"/>
                  </a:cubicBezTo>
                  <a:cubicBezTo>
                    <a:pt x="154" y="240"/>
                    <a:pt x="150" y="238"/>
                    <a:pt x="150" y="241"/>
                  </a:cubicBezTo>
                  <a:close/>
                  <a:moveTo>
                    <a:pt x="191" y="242"/>
                  </a:moveTo>
                  <a:cubicBezTo>
                    <a:pt x="192" y="243"/>
                    <a:pt x="193" y="244"/>
                    <a:pt x="194" y="245"/>
                  </a:cubicBezTo>
                  <a:cubicBezTo>
                    <a:pt x="196" y="242"/>
                    <a:pt x="193" y="240"/>
                    <a:pt x="191" y="239"/>
                  </a:cubicBezTo>
                  <a:cubicBezTo>
                    <a:pt x="191" y="241"/>
                    <a:pt x="191" y="241"/>
                    <a:pt x="191" y="242"/>
                  </a:cubicBezTo>
                  <a:close/>
                  <a:moveTo>
                    <a:pt x="97" y="241"/>
                  </a:moveTo>
                  <a:cubicBezTo>
                    <a:pt x="98" y="241"/>
                    <a:pt x="98" y="242"/>
                    <a:pt x="99" y="242"/>
                  </a:cubicBezTo>
                  <a:cubicBezTo>
                    <a:pt x="98" y="241"/>
                    <a:pt x="100" y="240"/>
                    <a:pt x="99" y="240"/>
                  </a:cubicBezTo>
                  <a:cubicBezTo>
                    <a:pt x="99" y="241"/>
                    <a:pt x="97" y="240"/>
                    <a:pt x="97" y="241"/>
                  </a:cubicBezTo>
                  <a:close/>
                  <a:moveTo>
                    <a:pt x="175" y="243"/>
                  </a:moveTo>
                  <a:cubicBezTo>
                    <a:pt x="174" y="238"/>
                    <a:pt x="167" y="246"/>
                    <a:pt x="167" y="250"/>
                  </a:cubicBezTo>
                  <a:cubicBezTo>
                    <a:pt x="169" y="249"/>
                    <a:pt x="169" y="251"/>
                    <a:pt x="170" y="251"/>
                  </a:cubicBezTo>
                  <a:cubicBezTo>
                    <a:pt x="171" y="248"/>
                    <a:pt x="175" y="247"/>
                    <a:pt x="175" y="243"/>
                  </a:cubicBezTo>
                  <a:close/>
                  <a:moveTo>
                    <a:pt x="179" y="246"/>
                  </a:moveTo>
                  <a:cubicBezTo>
                    <a:pt x="181" y="246"/>
                    <a:pt x="181" y="248"/>
                    <a:pt x="183" y="248"/>
                  </a:cubicBezTo>
                  <a:cubicBezTo>
                    <a:pt x="184" y="247"/>
                    <a:pt x="184" y="245"/>
                    <a:pt x="185" y="243"/>
                  </a:cubicBezTo>
                  <a:cubicBezTo>
                    <a:pt x="184" y="243"/>
                    <a:pt x="184" y="241"/>
                    <a:pt x="182" y="241"/>
                  </a:cubicBezTo>
                  <a:cubicBezTo>
                    <a:pt x="181" y="244"/>
                    <a:pt x="179" y="243"/>
                    <a:pt x="179" y="246"/>
                  </a:cubicBezTo>
                  <a:close/>
                  <a:moveTo>
                    <a:pt x="116" y="243"/>
                  </a:moveTo>
                  <a:cubicBezTo>
                    <a:pt x="116" y="244"/>
                    <a:pt x="118" y="247"/>
                    <a:pt x="119" y="249"/>
                  </a:cubicBezTo>
                  <a:cubicBezTo>
                    <a:pt x="120" y="249"/>
                    <a:pt x="121" y="248"/>
                    <a:pt x="121" y="247"/>
                  </a:cubicBezTo>
                  <a:cubicBezTo>
                    <a:pt x="120" y="246"/>
                    <a:pt x="118" y="243"/>
                    <a:pt x="116" y="243"/>
                  </a:cubicBezTo>
                  <a:close/>
                  <a:moveTo>
                    <a:pt x="148" y="249"/>
                  </a:moveTo>
                  <a:cubicBezTo>
                    <a:pt x="149" y="248"/>
                    <a:pt x="149" y="247"/>
                    <a:pt x="150" y="246"/>
                  </a:cubicBezTo>
                  <a:cubicBezTo>
                    <a:pt x="148" y="241"/>
                    <a:pt x="142" y="249"/>
                    <a:pt x="148" y="249"/>
                  </a:cubicBezTo>
                  <a:close/>
                  <a:moveTo>
                    <a:pt x="159" y="249"/>
                  </a:moveTo>
                  <a:cubicBezTo>
                    <a:pt x="160" y="247"/>
                    <a:pt x="157" y="245"/>
                    <a:pt x="156" y="244"/>
                  </a:cubicBezTo>
                  <a:cubicBezTo>
                    <a:pt x="154" y="246"/>
                    <a:pt x="156" y="249"/>
                    <a:pt x="159" y="249"/>
                  </a:cubicBezTo>
                  <a:close/>
                  <a:moveTo>
                    <a:pt x="133" y="255"/>
                  </a:moveTo>
                  <a:cubicBezTo>
                    <a:pt x="134" y="254"/>
                    <a:pt x="135" y="252"/>
                    <a:pt x="137" y="250"/>
                  </a:cubicBezTo>
                  <a:cubicBezTo>
                    <a:pt x="136" y="248"/>
                    <a:pt x="134" y="246"/>
                    <a:pt x="132" y="245"/>
                  </a:cubicBezTo>
                  <a:cubicBezTo>
                    <a:pt x="128" y="248"/>
                    <a:pt x="127" y="253"/>
                    <a:pt x="133" y="255"/>
                  </a:cubicBezTo>
                  <a:close/>
                  <a:moveTo>
                    <a:pt x="100" y="251"/>
                  </a:moveTo>
                  <a:cubicBezTo>
                    <a:pt x="100" y="249"/>
                    <a:pt x="100" y="247"/>
                    <a:pt x="100" y="245"/>
                  </a:cubicBezTo>
                  <a:cubicBezTo>
                    <a:pt x="99" y="245"/>
                    <a:pt x="99" y="245"/>
                    <a:pt x="98" y="245"/>
                  </a:cubicBezTo>
                  <a:cubicBezTo>
                    <a:pt x="99" y="247"/>
                    <a:pt x="99" y="249"/>
                    <a:pt x="100" y="251"/>
                  </a:cubicBezTo>
                  <a:close/>
                  <a:moveTo>
                    <a:pt x="114" y="255"/>
                  </a:moveTo>
                  <a:cubicBezTo>
                    <a:pt x="116" y="254"/>
                    <a:pt x="118" y="252"/>
                    <a:pt x="119" y="250"/>
                  </a:cubicBezTo>
                  <a:cubicBezTo>
                    <a:pt x="117" y="249"/>
                    <a:pt x="117" y="247"/>
                    <a:pt x="114" y="246"/>
                  </a:cubicBezTo>
                  <a:cubicBezTo>
                    <a:pt x="113" y="249"/>
                    <a:pt x="115" y="252"/>
                    <a:pt x="114" y="255"/>
                  </a:cubicBezTo>
                  <a:close/>
                  <a:moveTo>
                    <a:pt x="173" y="255"/>
                  </a:moveTo>
                  <a:cubicBezTo>
                    <a:pt x="173" y="255"/>
                    <a:pt x="174" y="256"/>
                    <a:pt x="175" y="257"/>
                  </a:cubicBezTo>
                  <a:cubicBezTo>
                    <a:pt x="177" y="256"/>
                    <a:pt x="179" y="253"/>
                    <a:pt x="180" y="250"/>
                  </a:cubicBezTo>
                  <a:cubicBezTo>
                    <a:pt x="180" y="249"/>
                    <a:pt x="179" y="248"/>
                    <a:pt x="178" y="248"/>
                  </a:cubicBezTo>
                  <a:cubicBezTo>
                    <a:pt x="177" y="251"/>
                    <a:pt x="173" y="251"/>
                    <a:pt x="173" y="255"/>
                  </a:cubicBezTo>
                  <a:close/>
                  <a:moveTo>
                    <a:pt x="42" y="253"/>
                  </a:moveTo>
                  <a:cubicBezTo>
                    <a:pt x="41" y="254"/>
                    <a:pt x="41" y="254"/>
                    <a:pt x="42" y="255"/>
                  </a:cubicBezTo>
                  <a:cubicBezTo>
                    <a:pt x="46" y="260"/>
                    <a:pt x="51" y="263"/>
                    <a:pt x="55" y="269"/>
                  </a:cubicBezTo>
                  <a:cubicBezTo>
                    <a:pt x="58" y="268"/>
                    <a:pt x="57" y="273"/>
                    <a:pt x="59" y="271"/>
                  </a:cubicBezTo>
                  <a:cubicBezTo>
                    <a:pt x="52" y="263"/>
                    <a:pt x="45" y="253"/>
                    <a:pt x="36" y="248"/>
                  </a:cubicBezTo>
                  <a:cubicBezTo>
                    <a:pt x="38" y="250"/>
                    <a:pt x="39" y="252"/>
                    <a:pt x="42" y="253"/>
                  </a:cubicBezTo>
                  <a:close/>
                  <a:moveTo>
                    <a:pt x="145" y="253"/>
                  </a:moveTo>
                  <a:cubicBezTo>
                    <a:pt x="147" y="252"/>
                    <a:pt x="147" y="248"/>
                    <a:pt x="144" y="248"/>
                  </a:cubicBezTo>
                  <a:cubicBezTo>
                    <a:pt x="143" y="249"/>
                    <a:pt x="142" y="253"/>
                    <a:pt x="145" y="253"/>
                  </a:cubicBezTo>
                  <a:close/>
                  <a:moveTo>
                    <a:pt x="188" y="253"/>
                  </a:moveTo>
                  <a:cubicBezTo>
                    <a:pt x="190" y="252"/>
                    <a:pt x="191" y="252"/>
                    <a:pt x="191" y="249"/>
                  </a:cubicBezTo>
                  <a:cubicBezTo>
                    <a:pt x="190" y="249"/>
                    <a:pt x="190" y="248"/>
                    <a:pt x="189" y="248"/>
                  </a:cubicBezTo>
                  <a:cubicBezTo>
                    <a:pt x="188" y="249"/>
                    <a:pt x="189" y="251"/>
                    <a:pt x="188" y="253"/>
                  </a:cubicBezTo>
                  <a:close/>
                  <a:moveTo>
                    <a:pt x="186" y="252"/>
                  </a:moveTo>
                  <a:cubicBezTo>
                    <a:pt x="185" y="250"/>
                    <a:pt x="186" y="250"/>
                    <a:pt x="185" y="248"/>
                  </a:cubicBezTo>
                  <a:cubicBezTo>
                    <a:pt x="184" y="249"/>
                    <a:pt x="184" y="252"/>
                    <a:pt x="186" y="252"/>
                  </a:cubicBezTo>
                  <a:close/>
                  <a:moveTo>
                    <a:pt x="150" y="253"/>
                  </a:moveTo>
                  <a:cubicBezTo>
                    <a:pt x="152" y="253"/>
                    <a:pt x="152" y="256"/>
                    <a:pt x="153" y="256"/>
                  </a:cubicBezTo>
                  <a:cubicBezTo>
                    <a:pt x="158" y="254"/>
                    <a:pt x="154" y="251"/>
                    <a:pt x="152" y="249"/>
                  </a:cubicBezTo>
                  <a:cubicBezTo>
                    <a:pt x="152" y="251"/>
                    <a:pt x="150" y="251"/>
                    <a:pt x="150" y="253"/>
                  </a:cubicBezTo>
                  <a:close/>
                  <a:moveTo>
                    <a:pt x="211" y="251"/>
                  </a:moveTo>
                  <a:cubicBezTo>
                    <a:pt x="211" y="250"/>
                    <a:pt x="212" y="253"/>
                    <a:pt x="212" y="251"/>
                  </a:cubicBezTo>
                  <a:cubicBezTo>
                    <a:pt x="211" y="251"/>
                    <a:pt x="213" y="248"/>
                    <a:pt x="211" y="249"/>
                  </a:cubicBezTo>
                  <a:cubicBezTo>
                    <a:pt x="212" y="250"/>
                    <a:pt x="209" y="251"/>
                    <a:pt x="211" y="251"/>
                  </a:cubicBezTo>
                  <a:close/>
                  <a:moveTo>
                    <a:pt x="213" y="270"/>
                  </a:moveTo>
                  <a:cubicBezTo>
                    <a:pt x="215" y="270"/>
                    <a:pt x="215" y="272"/>
                    <a:pt x="217" y="273"/>
                  </a:cubicBezTo>
                  <a:cubicBezTo>
                    <a:pt x="217" y="265"/>
                    <a:pt x="216" y="259"/>
                    <a:pt x="216" y="251"/>
                  </a:cubicBezTo>
                  <a:cubicBezTo>
                    <a:pt x="215" y="251"/>
                    <a:pt x="215" y="251"/>
                    <a:pt x="214" y="251"/>
                  </a:cubicBezTo>
                  <a:cubicBezTo>
                    <a:pt x="214" y="257"/>
                    <a:pt x="215" y="264"/>
                    <a:pt x="213" y="270"/>
                  </a:cubicBezTo>
                  <a:close/>
                  <a:moveTo>
                    <a:pt x="189" y="255"/>
                  </a:moveTo>
                  <a:cubicBezTo>
                    <a:pt x="190" y="256"/>
                    <a:pt x="189" y="257"/>
                    <a:pt x="190" y="257"/>
                  </a:cubicBezTo>
                  <a:cubicBezTo>
                    <a:pt x="192" y="256"/>
                    <a:pt x="193" y="255"/>
                    <a:pt x="194" y="253"/>
                  </a:cubicBezTo>
                  <a:cubicBezTo>
                    <a:pt x="194" y="253"/>
                    <a:pt x="194" y="252"/>
                    <a:pt x="194" y="252"/>
                  </a:cubicBezTo>
                  <a:cubicBezTo>
                    <a:pt x="191" y="252"/>
                    <a:pt x="190" y="254"/>
                    <a:pt x="189" y="255"/>
                  </a:cubicBezTo>
                  <a:close/>
                  <a:moveTo>
                    <a:pt x="124" y="266"/>
                  </a:moveTo>
                  <a:cubicBezTo>
                    <a:pt x="126" y="263"/>
                    <a:pt x="129" y="261"/>
                    <a:pt x="131" y="257"/>
                  </a:cubicBezTo>
                  <a:cubicBezTo>
                    <a:pt x="129" y="256"/>
                    <a:pt x="127" y="254"/>
                    <a:pt x="126" y="253"/>
                  </a:cubicBezTo>
                  <a:cubicBezTo>
                    <a:pt x="123" y="257"/>
                    <a:pt x="116" y="263"/>
                    <a:pt x="124" y="266"/>
                  </a:cubicBezTo>
                  <a:close/>
                  <a:moveTo>
                    <a:pt x="163" y="254"/>
                  </a:moveTo>
                  <a:cubicBezTo>
                    <a:pt x="163" y="255"/>
                    <a:pt x="165" y="256"/>
                    <a:pt x="166" y="256"/>
                  </a:cubicBezTo>
                  <a:cubicBezTo>
                    <a:pt x="166" y="255"/>
                    <a:pt x="165" y="255"/>
                    <a:pt x="166" y="253"/>
                  </a:cubicBezTo>
                  <a:cubicBezTo>
                    <a:pt x="164" y="253"/>
                    <a:pt x="163" y="253"/>
                    <a:pt x="163" y="254"/>
                  </a:cubicBezTo>
                  <a:close/>
                  <a:moveTo>
                    <a:pt x="180" y="262"/>
                  </a:moveTo>
                  <a:cubicBezTo>
                    <a:pt x="183" y="260"/>
                    <a:pt x="188" y="255"/>
                    <a:pt x="182" y="253"/>
                  </a:cubicBezTo>
                  <a:cubicBezTo>
                    <a:pt x="181" y="256"/>
                    <a:pt x="175" y="260"/>
                    <a:pt x="180" y="262"/>
                  </a:cubicBezTo>
                  <a:close/>
                  <a:moveTo>
                    <a:pt x="139" y="257"/>
                  </a:moveTo>
                  <a:cubicBezTo>
                    <a:pt x="135" y="257"/>
                    <a:pt x="137" y="261"/>
                    <a:pt x="139" y="261"/>
                  </a:cubicBezTo>
                  <a:cubicBezTo>
                    <a:pt x="140" y="258"/>
                    <a:pt x="142" y="259"/>
                    <a:pt x="143" y="255"/>
                  </a:cubicBezTo>
                  <a:cubicBezTo>
                    <a:pt x="142" y="253"/>
                    <a:pt x="138" y="253"/>
                    <a:pt x="139" y="257"/>
                  </a:cubicBezTo>
                  <a:close/>
                  <a:moveTo>
                    <a:pt x="147" y="255"/>
                  </a:moveTo>
                  <a:cubicBezTo>
                    <a:pt x="147" y="258"/>
                    <a:pt x="150" y="258"/>
                    <a:pt x="151" y="260"/>
                  </a:cubicBezTo>
                  <a:cubicBezTo>
                    <a:pt x="151" y="259"/>
                    <a:pt x="153" y="258"/>
                    <a:pt x="153" y="257"/>
                  </a:cubicBezTo>
                  <a:cubicBezTo>
                    <a:pt x="151" y="256"/>
                    <a:pt x="150" y="252"/>
                    <a:pt x="147" y="255"/>
                  </a:cubicBezTo>
                  <a:close/>
                  <a:moveTo>
                    <a:pt x="112" y="266"/>
                  </a:moveTo>
                  <a:cubicBezTo>
                    <a:pt x="113" y="266"/>
                    <a:pt x="112" y="264"/>
                    <a:pt x="114" y="264"/>
                  </a:cubicBezTo>
                  <a:cubicBezTo>
                    <a:pt x="112" y="261"/>
                    <a:pt x="110" y="258"/>
                    <a:pt x="107" y="255"/>
                  </a:cubicBezTo>
                  <a:cubicBezTo>
                    <a:pt x="108" y="259"/>
                    <a:pt x="107" y="264"/>
                    <a:pt x="112" y="266"/>
                  </a:cubicBezTo>
                  <a:close/>
                  <a:moveTo>
                    <a:pt x="157" y="259"/>
                  </a:moveTo>
                  <a:cubicBezTo>
                    <a:pt x="157" y="258"/>
                    <a:pt x="159" y="259"/>
                    <a:pt x="159" y="257"/>
                  </a:cubicBezTo>
                  <a:cubicBezTo>
                    <a:pt x="158" y="257"/>
                    <a:pt x="158" y="257"/>
                    <a:pt x="157" y="257"/>
                  </a:cubicBezTo>
                  <a:cubicBezTo>
                    <a:pt x="158" y="258"/>
                    <a:pt x="155" y="258"/>
                    <a:pt x="157" y="259"/>
                  </a:cubicBezTo>
                  <a:close/>
                  <a:moveTo>
                    <a:pt x="101" y="274"/>
                  </a:moveTo>
                  <a:cubicBezTo>
                    <a:pt x="102" y="270"/>
                    <a:pt x="100" y="264"/>
                    <a:pt x="99" y="259"/>
                  </a:cubicBezTo>
                  <a:cubicBezTo>
                    <a:pt x="99" y="264"/>
                    <a:pt x="100" y="273"/>
                    <a:pt x="101" y="274"/>
                  </a:cubicBezTo>
                  <a:close/>
                  <a:moveTo>
                    <a:pt x="143" y="261"/>
                  </a:moveTo>
                  <a:cubicBezTo>
                    <a:pt x="144" y="263"/>
                    <a:pt x="145" y="264"/>
                    <a:pt x="147" y="265"/>
                  </a:cubicBezTo>
                  <a:cubicBezTo>
                    <a:pt x="147" y="264"/>
                    <a:pt x="148" y="263"/>
                    <a:pt x="149" y="263"/>
                  </a:cubicBezTo>
                  <a:cubicBezTo>
                    <a:pt x="148" y="260"/>
                    <a:pt x="145" y="257"/>
                    <a:pt x="143" y="261"/>
                  </a:cubicBezTo>
                  <a:close/>
                  <a:moveTo>
                    <a:pt x="158" y="261"/>
                  </a:moveTo>
                  <a:cubicBezTo>
                    <a:pt x="158" y="262"/>
                    <a:pt x="159" y="263"/>
                    <a:pt x="160" y="264"/>
                  </a:cubicBezTo>
                  <a:cubicBezTo>
                    <a:pt x="161" y="263"/>
                    <a:pt x="162" y="263"/>
                    <a:pt x="162" y="261"/>
                  </a:cubicBezTo>
                  <a:cubicBezTo>
                    <a:pt x="161" y="261"/>
                    <a:pt x="161" y="259"/>
                    <a:pt x="160" y="259"/>
                  </a:cubicBezTo>
                  <a:cubicBezTo>
                    <a:pt x="159" y="260"/>
                    <a:pt x="158" y="260"/>
                    <a:pt x="158" y="261"/>
                  </a:cubicBezTo>
                  <a:close/>
                  <a:moveTo>
                    <a:pt x="105" y="275"/>
                  </a:moveTo>
                  <a:cubicBezTo>
                    <a:pt x="108" y="272"/>
                    <a:pt x="105" y="263"/>
                    <a:pt x="105" y="260"/>
                  </a:cubicBezTo>
                  <a:cubicBezTo>
                    <a:pt x="105" y="260"/>
                    <a:pt x="104" y="260"/>
                    <a:pt x="104" y="260"/>
                  </a:cubicBezTo>
                  <a:cubicBezTo>
                    <a:pt x="103" y="264"/>
                    <a:pt x="104" y="271"/>
                    <a:pt x="105" y="275"/>
                  </a:cubicBezTo>
                  <a:close/>
                  <a:moveTo>
                    <a:pt x="168" y="261"/>
                  </a:moveTo>
                  <a:cubicBezTo>
                    <a:pt x="170" y="261"/>
                    <a:pt x="171" y="261"/>
                    <a:pt x="171" y="263"/>
                  </a:cubicBezTo>
                  <a:cubicBezTo>
                    <a:pt x="174" y="262"/>
                    <a:pt x="171" y="261"/>
                    <a:pt x="171" y="260"/>
                  </a:cubicBezTo>
                  <a:cubicBezTo>
                    <a:pt x="169" y="259"/>
                    <a:pt x="169" y="260"/>
                    <a:pt x="168" y="261"/>
                  </a:cubicBezTo>
                  <a:close/>
                  <a:moveTo>
                    <a:pt x="181" y="265"/>
                  </a:moveTo>
                  <a:cubicBezTo>
                    <a:pt x="183" y="264"/>
                    <a:pt x="183" y="266"/>
                    <a:pt x="185" y="266"/>
                  </a:cubicBezTo>
                  <a:cubicBezTo>
                    <a:pt x="185" y="264"/>
                    <a:pt x="186" y="263"/>
                    <a:pt x="186" y="261"/>
                  </a:cubicBezTo>
                  <a:cubicBezTo>
                    <a:pt x="185" y="261"/>
                    <a:pt x="185" y="260"/>
                    <a:pt x="184" y="260"/>
                  </a:cubicBezTo>
                  <a:cubicBezTo>
                    <a:pt x="184" y="262"/>
                    <a:pt x="181" y="262"/>
                    <a:pt x="181" y="265"/>
                  </a:cubicBezTo>
                  <a:close/>
                  <a:moveTo>
                    <a:pt x="153" y="262"/>
                  </a:moveTo>
                  <a:cubicBezTo>
                    <a:pt x="155" y="262"/>
                    <a:pt x="155" y="261"/>
                    <a:pt x="156" y="261"/>
                  </a:cubicBezTo>
                  <a:cubicBezTo>
                    <a:pt x="154" y="260"/>
                    <a:pt x="154" y="261"/>
                    <a:pt x="153" y="262"/>
                  </a:cubicBezTo>
                  <a:close/>
                  <a:moveTo>
                    <a:pt x="201" y="262"/>
                  </a:moveTo>
                  <a:cubicBezTo>
                    <a:pt x="201" y="262"/>
                    <a:pt x="202" y="262"/>
                    <a:pt x="202" y="261"/>
                  </a:cubicBezTo>
                  <a:cubicBezTo>
                    <a:pt x="205" y="264"/>
                    <a:pt x="201" y="269"/>
                    <a:pt x="204" y="270"/>
                  </a:cubicBezTo>
                  <a:cubicBezTo>
                    <a:pt x="204" y="266"/>
                    <a:pt x="205" y="259"/>
                    <a:pt x="201" y="262"/>
                  </a:cubicBezTo>
                  <a:close/>
                  <a:moveTo>
                    <a:pt x="127" y="270"/>
                  </a:moveTo>
                  <a:cubicBezTo>
                    <a:pt x="128" y="272"/>
                    <a:pt x="130" y="271"/>
                    <a:pt x="130" y="273"/>
                  </a:cubicBezTo>
                  <a:cubicBezTo>
                    <a:pt x="133" y="271"/>
                    <a:pt x="135" y="267"/>
                    <a:pt x="137" y="264"/>
                  </a:cubicBezTo>
                  <a:cubicBezTo>
                    <a:pt x="136" y="263"/>
                    <a:pt x="136" y="262"/>
                    <a:pt x="134" y="261"/>
                  </a:cubicBezTo>
                  <a:cubicBezTo>
                    <a:pt x="132" y="265"/>
                    <a:pt x="129" y="267"/>
                    <a:pt x="127" y="270"/>
                  </a:cubicBezTo>
                  <a:close/>
                  <a:moveTo>
                    <a:pt x="155" y="264"/>
                  </a:moveTo>
                  <a:cubicBezTo>
                    <a:pt x="156" y="265"/>
                    <a:pt x="157" y="267"/>
                    <a:pt x="159" y="267"/>
                  </a:cubicBezTo>
                  <a:cubicBezTo>
                    <a:pt x="161" y="265"/>
                    <a:pt x="158" y="263"/>
                    <a:pt x="157" y="262"/>
                  </a:cubicBezTo>
                  <a:cubicBezTo>
                    <a:pt x="156" y="263"/>
                    <a:pt x="156" y="263"/>
                    <a:pt x="155" y="264"/>
                  </a:cubicBezTo>
                  <a:close/>
                  <a:moveTo>
                    <a:pt x="145" y="268"/>
                  </a:moveTo>
                  <a:cubicBezTo>
                    <a:pt x="146" y="265"/>
                    <a:pt x="144" y="263"/>
                    <a:pt x="142" y="262"/>
                  </a:cubicBezTo>
                  <a:cubicBezTo>
                    <a:pt x="140" y="265"/>
                    <a:pt x="143" y="266"/>
                    <a:pt x="145" y="268"/>
                  </a:cubicBezTo>
                  <a:close/>
                  <a:moveTo>
                    <a:pt x="188" y="269"/>
                  </a:moveTo>
                  <a:cubicBezTo>
                    <a:pt x="189" y="267"/>
                    <a:pt x="191" y="266"/>
                    <a:pt x="192" y="264"/>
                  </a:cubicBezTo>
                  <a:cubicBezTo>
                    <a:pt x="192" y="264"/>
                    <a:pt x="191" y="263"/>
                    <a:pt x="190" y="263"/>
                  </a:cubicBezTo>
                  <a:cubicBezTo>
                    <a:pt x="189" y="265"/>
                    <a:pt x="186" y="267"/>
                    <a:pt x="188" y="269"/>
                  </a:cubicBezTo>
                  <a:close/>
                  <a:moveTo>
                    <a:pt x="198" y="265"/>
                  </a:moveTo>
                  <a:cubicBezTo>
                    <a:pt x="198" y="266"/>
                    <a:pt x="199" y="266"/>
                    <a:pt x="200" y="267"/>
                  </a:cubicBezTo>
                  <a:cubicBezTo>
                    <a:pt x="200" y="265"/>
                    <a:pt x="201" y="263"/>
                    <a:pt x="199" y="263"/>
                  </a:cubicBezTo>
                  <a:cubicBezTo>
                    <a:pt x="199" y="264"/>
                    <a:pt x="198" y="264"/>
                    <a:pt x="198" y="265"/>
                  </a:cubicBezTo>
                  <a:close/>
                  <a:moveTo>
                    <a:pt x="121" y="270"/>
                  </a:moveTo>
                  <a:cubicBezTo>
                    <a:pt x="122" y="267"/>
                    <a:pt x="119" y="265"/>
                    <a:pt x="118" y="264"/>
                  </a:cubicBezTo>
                  <a:cubicBezTo>
                    <a:pt x="117" y="267"/>
                    <a:pt x="119" y="269"/>
                    <a:pt x="121" y="270"/>
                  </a:cubicBezTo>
                  <a:close/>
                  <a:moveTo>
                    <a:pt x="176" y="268"/>
                  </a:moveTo>
                  <a:cubicBezTo>
                    <a:pt x="178" y="267"/>
                    <a:pt x="175" y="266"/>
                    <a:pt x="175" y="265"/>
                  </a:cubicBezTo>
                  <a:cubicBezTo>
                    <a:pt x="175" y="265"/>
                    <a:pt x="174" y="265"/>
                    <a:pt x="173" y="265"/>
                  </a:cubicBezTo>
                  <a:cubicBezTo>
                    <a:pt x="174" y="266"/>
                    <a:pt x="175" y="268"/>
                    <a:pt x="176" y="268"/>
                  </a:cubicBezTo>
                  <a:close/>
                  <a:moveTo>
                    <a:pt x="149" y="268"/>
                  </a:moveTo>
                  <a:cubicBezTo>
                    <a:pt x="150" y="268"/>
                    <a:pt x="152" y="266"/>
                    <a:pt x="151" y="265"/>
                  </a:cubicBezTo>
                  <a:cubicBezTo>
                    <a:pt x="151" y="267"/>
                    <a:pt x="149" y="266"/>
                    <a:pt x="149" y="268"/>
                  </a:cubicBezTo>
                  <a:close/>
                  <a:moveTo>
                    <a:pt x="166" y="270"/>
                  </a:moveTo>
                  <a:cubicBezTo>
                    <a:pt x="167" y="269"/>
                    <a:pt x="167" y="269"/>
                    <a:pt x="167" y="268"/>
                  </a:cubicBezTo>
                  <a:cubicBezTo>
                    <a:pt x="166" y="268"/>
                    <a:pt x="166" y="266"/>
                    <a:pt x="164" y="266"/>
                  </a:cubicBezTo>
                  <a:cubicBezTo>
                    <a:pt x="163" y="267"/>
                    <a:pt x="165" y="269"/>
                    <a:pt x="166" y="270"/>
                  </a:cubicBezTo>
                  <a:close/>
                  <a:moveTo>
                    <a:pt x="151" y="270"/>
                  </a:moveTo>
                  <a:cubicBezTo>
                    <a:pt x="152" y="271"/>
                    <a:pt x="153" y="272"/>
                    <a:pt x="153" y="273"/>
                  </a:cubicBezTo>
                  <a:cubicBezTo>
                    <a:pt x="155" y="273"/>
                    <a:pt x="154" y="270"/>
                    <a:pt x="156" y="270"/>
                  </a:cubicBezTo>
                  <a:cubicBezTo>
                    <a:pt x="156" y="269"/>
                    <a:pt x="154" y="267"/>
                    <a:pt x="153" y="267"/>
                  </a:cubicBezTo>
                  <a:cubicBezTo>
                    <a:pt x="153" y="268"/>
                    <a:pt x="151" y="269"/>
                    <a:pt x="151" y="270"/>
                  </a:cubicBezTo>
                  <a:close/>
                  <a:moveTo>
                    <a:pt x="140" y="267"/>
                  </a:moveTo>
                  <a:cubicBezTo>
                    <a:pt x="137" y="271"/>
                    <a:pt x="129" y="276"/>
                    <a:pt x="137" y="279"/>
                  </a:cubicBezTo>
                  <a:cubicBezTo>
                    <a:pt x="140" y="276"/>
                    <a:pt x="141" y="274"/>
                    <a:pt x="143" y="270"/>
                  </a:cubicBezTo>
                  <a:cubicBezTo>
                    <a:pt x="142" y="269"/>
                    <a:pt x="141" y="267"/>
                    <a:pt x="140" y="267"/>
                  </a:cubicBezTo>
                  <a:close/>
                  <a:moveTo>
                    <a:pt x="119" y="273"/>
                  </a:moveTo>
                  <a:cubicBezTo>
                    <a:pt x="120" y="271"/>
                    <a:pt x="117" y="268"/>
                    <a:pt x="115" y="268"/>
                  </a:cubicBezTo>
                  <a:cubicBezTo>
                    <a:pt x="113" y="270"/>
                    <a:pt x="117" y="272"/>
                    <a:pt x="119" y="273"/>
                  </a:cubicBezTo>
                  <a:close/>
                  <a:moveTo>
                    <a:pt x="171" y="269"/>
                  </a:moveTo>
                  <a:cubicBezTo>
                    <a:pt x="172" y="270"/>
                    <a:pt x="172" y="271"/>
                    <a:pt x="173" y="272"/>
                  </a:cubicBezTo>
                  <a:cubicBezTo>
                    <a:pt x="173" y="271"/>
                    <a:pt x="173" y="271"/>
                    <a:pt x="174" y="271"/>
                  </a:cubicBezTo>
                  <a:cubicBezTo>
                    <a:pt x="174" y="269"/>
                    <a:pt x="171" y="267"/>
                    <a:pt x="171" y="269"/>
                  </a:cubicBezTo>
                  <a:close/>
                  <a:moveTo>
                    <a:pt x="161" y="270"/>
                  </a:moveTo>
                  <a:cubicBezTo>
                    <a:pt x="162" y="271"/>
                    <a:pt x="163" y="272"/>
                    <a:pt x="164" y="273"/>
                  </a:cubicBezTo>
                  <a:cubicBezTo>
                    <a:pt x="164" y="272"/>
                    <a:pt x="165" y="272"/>
                    <a:pt x="166" y="271"/>
                  </a:cubicBezTo>
                  <a:cubicBezTo>
                    <a:pt x="164" y="271"/>
                    <a:pt x="164" y="269"/>
                    <a:pt x="162" y="268"/>
                  </a:cubicBezTo>
                  <a:cubicBezTo>
                    <a:pt x="162" y="269"/>
                    <a:pt x="161" y="269"/>
                    <a:pt x="161" y="270"/>
                  </a:cubicBezTo>
                  <a:close/>
                  <a:moveTo>
                    <a:pt x="197" y="278"/>
                  </a:moveTo>
                  <a:cubicBezTo>
                    <a:pt x="198" y="276"/>
                    <a:pt x="200" y="275"/>
                    <a:pt x="200" y="273"/>
                  </a:cubicBezTo>
                  <a:cubicBezTo>
                    <a:pt x="199" y="272"/>
                    <a:pt x="199" y="270"/>
                    <a:pt x="197" y="270"/>
                  </a:cubicBezTo>
                  <a:cubicBezTo>
                    <a:pt x="196" y="272"/>
                    <a:pt x="196" y="276"/>
                    <a:pt x="197" y="278"/>
                  </a:cubicBezTo>
                  <a:close/>
                  <a:moveTo>
                    <a:pt x="149" y="273"/>
                  </a:moveTo>
                  <a:cubicBezTo>
                    <a:pt x="150" y="273"/>
                    <a:pt x="150" y="275"/>
                    <a:pt x="152" y="275"/>
                  </a:cubicBezTo>
                  <a:cubicBezTo>
                    <a:pt x="153" y="273"/>
                    <a:pt x="151" y="271"/>
                    <a:pt x="150" y="271"/>
                  </a:cubicBezTo>
                  <a:cubicBezTo>
                    <a:pt x="150" y="272"/>
                    <a:pt x="149" y="272"/>
                    <a:pt x="149" y="273"/>
                  </a:cubicBezTo>
                  <a:close/>
                  <a:moveTo>
                    <a:pt x="168" y="272"/>
                  </a:moveTo>
                  <a:cubicBezTo>
                    <a:pt x="169" y="273"/>
                    <a:pt x="169" y="274"/>
                    <a:pt x="171" y="274"/>
                  </a:cubicBezTo>
                  <a:cubicBezTo>
                    <a:pt x="172" y="273"/>
                    <a:pt x="170" y="271"/>
                    <a:pt x="168" y="272"/>
                  </a:cubicBezTo>
                  <a:close/>
                  <a:moveTo>
                    <a:pt x="174" y="273"/>
                  </a:moveTo>
                  <a:cubicBezTo>
                    <a:pt x="175" y="274"/>
                    <a:pt x="175" y="276"/>
                    <a:pt x="177" y="276"/>
                  </a:cubicBezTo>
                  <a:cubicBezTo>
                    <a:pt x="178" y="276"/>
                    <a:pt x="177" y="275"/>
                    <a:pt x="178" y="275"/>
                  </a:cubicBezTo>
                  <a:cubicBezTo>
                    <a:pt x="177" y="273"/>
                    <a:pt x="176" y="271"/>
                    <a:pt x="174" y="273"/>
                  </a:cubicBezTo>
                  <a:close/>
                  <a:moveTo>
                    <a:pt x="193" y="275"/>
                  </a:moveTo>
                  <a:cubicBezTo>
                    <a:pt x="193" y="274"/>
                    <a:pt x="194" y="272"/>
                    <a:pt x="193" y="272"/>
                  </a:cubicBezTo>
                  <a:cubicBezTo>
                    <a:pt x="192" y="273"/>
                    <a:pt x="191" y="275"/>
                    <a:pt x="193" y="275"/>
                  </a:cubicBezTo>
                  <a:close/>
                  <a:moveTo>
                    <a:pt x="124" y="275"/>
                  </a:moveTo>
                  <a:cubicBezTo>
                    <a:pt x="125" y="276"/>
                    <a:pt x="125" y="277"/>
                    <a:pt x="126" y="278"/>
                  </a:cubicBezTo>
                  <a:cubicBezTo>
                    <a:pt x="128" y="278"/>
                    <a:pt x="128" y="277"/>
                    <a:pt x="128" y="275"/>
                  </a:cubicBezTo>
                  <a:cubicBezTo>
                    <a:pt x="128" y="274"/>
                    <a:pt x="127" y="273"/>
                    <a:pt x="125" y="273"/>
                  </a:cubicBezTo>
                  <a:cubicBezTo>
                    <a:pt x="125" y="274"/>
                    <a:pt x="123" y="274"/>
                    <a:pt x="124" y="275"/>
                  </a:cubicBezTo>
                  <a:close/>
                  <a:moveTo>
                    <a:pt x="214" y="297"/>
                  </a:moveTo>
                  <a:cubicBezTo>
                    <a:pt x="216" y="292"/>
                    <a:pt x="215" y="281"/>
                    <a:pt x="217" y="275"/>
                  </a:cubicBezTo>
                  <a:cubicBezTo>
                    <a:pt x="215" y="275"/>
                    <a:pt x="215" y="273"/>
                    <a:pt x="213" y="273"/>
                  </a:cubicBezTo>
                  <a:cubicBezTo>
                    <a:pt x="213" y="284"/>
                    <a:pt x="215" y="286"/>
                    <a:pt x="214" y="297"/>
                  </a:cubicBezTo>
                  <a:close/>
                  <a:moveTo>
                    <a:pt x="160" y="279"/>
                  </a:moveTo>
                  <a:cubicBezTo>
                    <a:pt x="161" y="277"/>
                    <a:pt x="162" y="277"/>
                    <a:pt x="162" y="275"/>
                  </a:cubicBezTo>
                  <a:cubicBezTo>
                    <a:pt x="161" y="275"/>
                    <a:pt x="160" y="274"/>
                    <a:pt x="159" y="273"/>
                  </a:cubicBezTo>
                  <a:cubicBezTo>
                    <a:pt x="157" y="275"/>
                    <a:pt x="156" y="278"/>
                    <a:pt x="160" y="279"/>
                  </a:cubicBezTo>
                  <a:close/>
                  <a:moveTo>
                    <a:pt x="111" y="282"/>
                  </a:moveTo>
                  <a:cubicBezTo>
                    <a:pt x="114" y="282"/>
                    <a:pt x="115" y="275"/>
                    <a:pt x="111" y="274"/>
                  </a:cubicBezTo>
                  <a:cubicBezTo>
                    <a:pt x="109" y="276"/>
                    <a:pt x="110" y="281"/>
                    <a:pt x="111" y="282"/>
                  </a:cubicBezTo>
                  <a:close/>
                  <a:moveTo>
                    <a:pt x="166" y="275"/>
                  </a:moveTo>
                  <a:cubicBezTo>
                    <a:pt x="166" y="277"/>
                    <a:pt x="168" y="277"/>
                    <a:pt x="169" y="277"/>
                  </a:cubicBezTo>
                  <a:cubicBezTo>
                    <a:pt x="170" y="276"/>
                    <a:pt x="168" y="274"/>
                    <a:pt x="166" y="275"/>
                  </a:cubicBezTo>
                  <a:close/>
                  <a:moveTo>
                    <a:pt x="140" y="284"/>
                  </a:moveTo>
                  <a:cubicBezTo>
                    <a:pt x="142" y="284"/>
                    <a:pt x="143" y="285"/>
                    <a:pt x="143" y="286"/>
                  </a:cubicBezTo>
                  <a:cubicBezTo>
                    <a:pt x="146" y="284"/>
                    <a:pt x="148" y="281"/>
                    <a:pt x="150" y="278"/>
                  </a:cubicBezTo>
                  <a:cubicBezTo>
                    <a:pt x="149" y="277"/>
                    <a:pt x="148" y="276"/>
                    <a:pt x="147" y="275"/>
                  </a:cubicBezTo>
                  <a:cubicBezTo>
                    <a:pt x="145" y="278"/>
                    <a:pt x="142" y="281"/>
                    <a:pt x="140" y="284"/>
                  </a:cubicBezTo>
                  <a:close/>
                  <a:moveTo>
                    <a:pt x="121" y="279"/>
                  </a:moveTo>
                  <a:cubicBezTo>
                    <a:pt x="124" y="279"/>
                    <a:pt x="123" y="281"/>
                    <a:pt x="125" y="282"/>
                  </a:cubicBezTo>
                  <a:cubicBezTo>
                    <a:pt x="125" y="281"/>
                    <a:pt x="125" y="281"/>
                    <a:pt x="126" y="281"/>
                  </a:cubicBezTo>
                  <a:cubicBezTo>
                    <a:pt x="126" y="279"/>
                    <a:pt x="124" y="279"/>
                    <a:pt x="124" y="277"/>
                  </a:cubicBezTo>
                  <a:cubicBezTo>
                    <a:pt x="123" y="277"/>
                    <a:pt x="123" y="277"/>
                    <a:pt x="122" y="277"/>
                  </a:cubicBezTo>
                  <a:cubicBezTo>
                    <a:pt x="123" y="278"/>
                    <a:pt x="121" y="277"/>
                    <a:pt x="121" y="279"/>
                  </a:cubicBezTo>
                  <a:close/>
                  <a:moveTo>
                    <a:pt x="193" y="281"/>
                  </a:moveTo>
                  <a:cubicBezTo>
                    <a:pt x="193" y="279"/>
                    <a:pt x="191" y="277"/>
                    <a:pt x="190" y="277"/>
                  </a:cubicBezTo>
                  <a:cubicBezTo>
                    <a:pt x="191" y="278"/>
                    <a:pt x="192" y="280"/>
                    <a:pt x="193" y="281"/>
                  </a:cubicBezTo>
                  <a:close/>
                  <a:moveTo>
                    <a:pt x="180" y="281"/>
                  </a:moveTo>
                  <a:cubicBezTo>
                    <a:pt x="181" y="280"/>
                    <a:pt x="181" y="279"/>
                    <a:pt x="181" y="277"/>
                  </a:cubicBezTo>
                  <a:cubicBezTo>
                    <a:pt x="179" y="277"/>
                    <a:pt x="178" y="280"/>
                    <a:pt x="180" y="281"/>
                  </a:cubicBezTo>
                  <a:close/>
                  <a:moveTo>
                    <a:pt x="159" y="281"/>
                  </a:moveTo>
                  <a:cubicBezTo>
                    <a:pt x="158" y="279"/>
                    <a:pt x="157" y="278"/>
                    <a:pt x="155" y="278"/>
                  </a:cubicBezTo>
                  <a:cubicBezTo>
                    <a:pt x="155" y="280"/>
                    <a:pt x="156" y="281"/>
                    <a:pt x="159" y="281"/>
                  </a:cubicBezTo>
                  <a:close/>
                  <a:moveTo>
                    <a:pt x="173" y="282"/>
                  </a:moveTo>
                  <a:cubicBezTo>
                    <a:pt x="173" y="279"/>
                    <a:pt x="172" y="278"/>
                    <a:pt x="170" y="278"/>
                  </a:cubicBezTo>
                  <a:cubicBezTo>
                    <a:pt x="170" y="280"/>
                    <a:pt x="171" y="281"/>
                    <a:pt x="173" y="282"/>
                  </a:cubicBezTo>
                  <a:close/>
                  <a:moveTo>
                    <a:pt x="129" y="281"/>
                  </a:moveTo>
                  <a:cubicBezTo>
                    <a:pt x="130" y="283"/>
                    <a:pt x="130" y="284"/>
                    <a:pt x="132" y="285"/>
                  </a:cubicBezTo>
                  <a:cubicBezTo>
                    <a:pt x="133" y="283"/>
                    <a:pt x="134" y="283"/>
                    <a:pt x="134" y="281"/>
                  </a:cubicBezTo>
                  <a:cubicBezTo>
                    <a:pt x="133" y="278"/>
                    <a:pt x="130" y="278"/>
                    <a:pt x="129" y="281"/>
                  </a:cubicBezTo>
                  <a:close/>
                  <a:moveTo>
                    <a:pt x="163" y="283"/>
                  </a:moveTo>
                  <a:cubicBezTo>
                    <a:pt x="165" y="283"/>
                    <a:pt x="166" y="282"/>
                    <a:pt x="166" y="279"/>
                  </a:cubicBezTo>
                  <a:cubicBezTo>
                    <a:pt x="165" y="279"/>
                    <a:pt x="165" y="278"/>
                    <a:pt x="164" y="278"/>
                  </a:cubicBezTo>
                  <a:cubicBezTo>
                    <a:pt x="164" y="280"/>
                    <a:pt x="162" y="281"/>
                    <a:pt x="163" y="283"/>
                  </a:cubicBezTo>
                  <a:close/>
                  <a:moveTo>
                    <a:pt x="106" y="280"/>
                  </a:moveTo>
                  <a:cubicBezTo>
                    <a:pt x="106" y="284"/>
                    <a:pt x="106" y="287"/>
                    <a:pt x="107" y="289"/>
                  </a:cubicBezTo>
                  <a:cubicBezTo>
                    <a:pt x="109" y="287"/>
                    <a:pt x="109" y="281"/>
                    <a:pt x="107" y="279"/>
                  </a:cubicBezTo>
                  <a:cubicBezTo>
                    <a:pt x="107" y="279"/>
                    <a:pt x="106" y="280"/>
                    <a:pt x="106" y="280"/>
                  </a:cubicBezTo>
                  <a:close/>
                  <a:moveTo>
                    <a:pt x="204" y="284"/>
                  </a:moveTo>
                  <a:cubicBezTo>
                    <a:pt x="205" y="282"/>
                    <a:pt x="205" y="280"/>
                    <a:pt x="204" y="279"/>
                  </a:cubicBezTo>
                  <a:cubicBezTo>
                    <a:pt x="203" y="279"/>
                    <a:pt x="202" y="284"/>
                    <a:pt x="204" y="284"/>
                  </a:cubicBezTo>
                  <a:close/>
                  <a:moveTo>
                    <a:pt x="65" y="283"/>
                  </a:moveTo>
                  <a:cubicBezTo>
                    <a:pt x="65" y="282"/>
                    <a:pt x="62" y="279"/>
                    <a:pt x="62" y="280"/>
                  </a:cubicBezTo>
                  <a:cubicBezTo>
                    <a:pt x="63" y="281"/>
                    <a:pt x="63" y="283"/>
                    <a:pt x="65" y="283"/>
                  </a:cubicBezTo>
                  <a:close/>
                  <a:moveTo>
                    <a:pt x="190" y="281"/>
                  </a:moveTo>
                  <a:cubicBezTo>
                    <a:pt x="189" y="281"/>
                    <a:pt x="189" y="280"/>
                    <a:pt x="188" y="280"/>
                  </a:cubicBezTo>
                  <a:cubicBezTo>
                    <a:pt x="188" y="281"/>
                    <a:pt x="189" y="283"/>
                    <a:pt x="190" y="281"/>
                  </a:cubicBezTo>
                  <a:close/>
                  <a:moveTo>
                    <a:pt x="119" y="284"/>
                  </a:moveTo>
                  <a:cubicBezTo>
                    <a:pt x="118" y="284"/>
                    <a:pt x="118" y="283"/>
                    <a:pt x="117" y="283"/>
                  </a:cubicBezTo>
                  <a:cubicBezTo>
                    <a:pt x="117" y="284"/>
                    <a:pt x="117" y="284"/>
                    <a:pt x="115" y="284"/>
                  </a:cubicBezTo>
                  <a:cubicBezTo>
                    <a:pt x="115" y="286"/>
                    <a:pt x="115" y="286"/>
                    <a:pt x="114" y="287"/>
                  </a:cubicBezTo>
                  <a:cubicBezTo>
                    <a:pt x="115" y="289"/>
                    <a:pt x="117" y="289"/>
                    <a:pt x="117" y="291"/>
                  </a:cubicBezTo>
                  <a:cubicBezTo>
                    <a:pt x="119" y="290"/>
                    <a:pt x="121" y="287"/>
                    <a:pt x="122" y="284"/>
                  </a:cubicBezTo>
                  <a:cubicBezTo>
                    <a:pt x="121" y="283"/>
                    <a:pt x="121" y="281"/>
                    <a:pt x="119" y="281"/>
                  </a:cubicBezTo>
                  <a:cubicBezTo>
                    <a:pt x="118" y="282"/>
                    <a:pt x="119" y="283"/>
                    <a:pt x="119" y="284"/>
                  </a:cubicBezTo>
                  <a:close/>
                  <a:moveTo>
                    <a:pt x="149" y="286"/>
                  </a:moveTo>
                  <a:cubicBezTo>
                    <a:pt x="151" y="286"/>
                    <a:pt x="151" y="288"/>
                    <a:pt x="153" y="288"/>
                  </a:cubicBezTo>
                  <a:cubicBezTo>
                    <a:pt x="153" y="286"/>
                    <a:pt x="155" y="286"/>
                    <a:pt x="155" y="284"/>
                  </a:cubicBezTo>
                  <a:cubicBezTo>
                    <a:pt x="154" y="283"/>
                    <a:pt x="154" y="281"/>
                    <a:pt x="153" y="281"/>
                  </a:cubicBezTo>
                  <a:cubicBezTo>
                    <a:pt x="152" y="284"/>
                    <a:pt x="150" y="284"/>
                    <a:pt x="149" y="286"/>
                  </a:cubicBezTo>
                  <a:close/>
                  <a:moveTo>
                    <a:pt x="168" y="287"/>
                  </a:moveTo>
                  <a:cubicBezTo>
                    <a:pt x="169" y="287"/>
                    <a:pt x="169" y="286"/>
                    <a:pt x="171" y="285"/>
                  </a:cubicBezTo>
                  <a:cubicBezTo>
                    <a:pt x="170" y="283"/>
                    <a:pt x="169" y="282"/>
                    <a:pt x="167" y="281"/>
                  </a:cubicBezTo>
                  <a:cubicBezTo>
                    <a:pt x="165" y="283"/>
                    <a:pt x="165" y="287"/>
                    <a:pt x="168" y="287"/>
                  </a:cubicBezTo>
                  <a:close/>
                  <a:moveTo>
                    <a:pt x="127" y="285"/>
                  </a:moveTo>
                  <a:cubicBezTo>
                    <a:pt x="129" y="285"/>
                    <a:pt x="129" y="287"/>
                    <a:pt x="131" y="287"/>
                  </a:cubicBezTo>
                  <a:cubicBezTo>
                    <a:pt x="130" y="285"/>
                    <a:pt x="129" y="284"/>
                    <a:pt x="128" y="283"/>
                  </a:cubicBezTo>
                  <a:cubicBezTo>
                    <a:pt x="128" y="284"/>
                    <a:pt x="126" y="283"/>
                    <a:pt x="127" y="285"/>
                  </a:cubicBezTo>
                  <a:close/>
                  <a:moveTo>
                    <a:pt x="162" y="285"/>
                  </a:moveTo>
                  <a:cubicBezTo>
                    <a:pt x="162" y="284"/>
                    <a:pt x="162" y="283"/>
                    <a:pt x="160" y="283"/>
                  </a:cubicBezTo>
                  <a:cubicBezTo>
                    <a:pt x="160" y="284"/>
                    <a:pt x="161" y="285"/>
                    <a:pt x="162" y="285"/>
                  </a:cubicBezTo>
                  <a:close/>
                  <a:moveTo>
                    <a:pt x="185" y="287"/>
                  </a:moveTo>
                  <a:cubicBezTo>
                    <a:pt x="184" y="286"/>
                    <a:pt x="186" y="284"/>
                    <a:pt x="184" y="284"/>
                  </a:cubicBezTo>
                  <a:cubicBezTo>
                    <a:pt x="183" y="284"/>
                    <a:pt x="183" y="287"/>
                    <a:pt x="185" y="287"/>
                  </a:cubicBezTo>
                  <a:close/>
                  <a:moveTo>
                    <a:pt x="187" y="288"/>
                  </a:moveTo>
                  <a:cubicBezTo>
                    <a:pt x="190" y="288"/>
                    <a:pt x="190" y="285"/>
                    <a:pt x="187" y="284"/>
                  </a:cubicBezTo>
                  <a:cubicBezTo>
                    <a:pt x="187" y="286"/>
                    <a:pt x="187" y="287"/>
                    <a:pt x="187" y="288"/>
                  </a:cubicBezTo>
                  <a:close/>
                  <a:moveTo>
                    <a:pt x="199" y="289"/>
                  </a:moveTo>
                  <a:cubicBezTo>
                    <a:pt x="201" y="289"/>
                    <a:pt x="200" y="287"/>
                    <a:pt x="200" y="285"/>
                  </a:cubicBezTo>
                  <a:cubicBezTo>
                    <a:pt x="199" y="285"/>
                    <a:pt x="199" y="285"/>
                    <a:pt x="199" y="285"/>
                  </a:cubicBezTo>
                  <a:cubicBezTo>
                    <a:pt x="199" y="287"/>
                    <a:pt x="198" y="288"/>
                    <a:pt x="199" y="289"/>
                  </a:cubicBezTo>
                  <a:close/>
                  <a:moveTo>
                    <a:pt x="139" y="293"/>
                  </a:moveTo>
                  <a:cubicBezTo>
                    <a:pt x="140" y="292"/>
                    <a:pt x="141" y="290"/>
                    <a:pt x="142" y="288"/>
                  </a:cubicBezTo>
                  <a:cubicBezTo>
                    <a:pt x="141" y="288"/>
                    <a:pt x="140" y="286"/>
                    <a:pt x="138" y="287"/>
                  </a:cubicBezTo>
                  <a:cubicBezTo>
                    <a:pt x="136" y="289"/>
                    <a:pt x="136" y="293"/>
                    <a:pt x="139" y="293"/>
                  </a:cubicBezTo>
                  <a:close/>
                  <a:moveTo>
                    <a:pt x="155" y="293"/>
                  </a:moveTo>
                  <a:cubicBezTo>
                    <a:pt x="158" y="292"/>
                    <a:pt x="159" y="290"/>
                    <a:pt x="160" y="288"/>
                  </a:cubicBezTo>
                  <a:cubicBezTo>
                    <a:pt x="159" y="288"/>
                    <a:pt x="159" y="287"/>
                    <a:pt x="158" y="287"/>
                  </a:cubicBezTo>
                  <a:cubicBezTo>
                    <a:pt x="157" y="289"/>
                    <a:pt x="154" y="290"/>
                    <a:pt x="155" y="293"/>
                  </a:cubicBezTo>
                  <a:close/>
                  <a:moveTo>
                    <a:pt x="166" y="290"/>
                  </a:moveTo>
                  <a:cubicBezTo>
                    <a:pt x="166" y="288"/>
                    <a:pt x="165" y="287"/>
                    <a:pt x="163" y="287"/>
                  </a:cubicBezTo>
                  <a:cubicBezTo>
                    <a:pt x="163" y="289"/>
                    <a:pt x="165" y="289"/>
                    <a:pt x="166" y="290"/>
                  </a:cubicBezTo>
                  <a:close/>
                  <a:moveTo>
                    <a:pt x="120" y="294"/>
                  </a:moveTo>
                  <a:cubicBezTo>
                    <a:pt x="121" y="296"/>
                    <a:pt x="121" y="296"/>
                    <a:pt x="123" y="296"/>
                  </a:cubicBezTo>
                  <a:cubicBezTo>
                    <a:pt x="125" y="294"/>
                    <a:pt x="127" y="293"/>
                    <a:pt x="128" y="290"/>
                  </a:cubicBezTo>
                  <a:cubicBezTo>
                    <a:pt x="125" y="284"/>
                    <a:pt x="122" y="291"/>
                    <a:pt x="120" y="294"/>
                  </a:cubicBezTo>
                  <a:close/>
                  <a:moveTo>
                    <a:pt x="147" y="290"/>
                  </a:moveTo>
                  <a:cubicBezTo>
                    <a:pt x="148" y="290"/>
                    <a:pt x="150" y="292"/>
                    <a:pt x="151" y="291"/>
                  </a:cubicBezTo>
                  <a:cubicBezTo>
                    <a:pt x="150" y="290"/>
                    <a:pt x="152" y="290"/>
                    <a:pt x="152" y="289"/>
                  </a:cubicBezTo>
                  <a:cubicBezTo>
                    <a:pt x="151" y="288"/>
                    <a:pt x="150" y="287"/>
                    <a:pt x="149" y="287"/>
                  </a:cubicBezTo>
                  <a:cubicBezTo>
                    <a:pt x="148" y="288"/>
                    <a:pt x="147" y="288"/>
                    <a:pt x="147" y="290"/>
                  </a:cubicBezTo>
                  <a:close/>
                  <a:moveTo>
                    <a:pt x="171" y="291"/>
                  </a:moveTo>
                  <a:cubicBezTo>
                    <a:pt x="172" y="291"/>
                    <a:pt x="175" y="288"/>
                    <a:pt x="173" y="287"/>
                  </a:cubicBezTo>
                  <a:cubicBezTo>
                    <a:pt x="172" y="288"/>
                    <a:pt x="170" y="290"/>
                    <a:pt x="171" y="291"/>
                  </a:cubicBezTo>
                  <a:close/>
                  <a:moveTo>
                    <a:pt x="188" y="293"/>
                  </a:moveTo>
                  <a:cubicBezTo>
                    <a:pt x="189" y="292"/>
                    <a:pt x="193" y="289"/>
                    <a:pt x="191" y="288"/>
                  </a:cubicBezTo>
                  <a:cubicBezTo>
                    <a:pt x="189" y="289"/>
                    <a:pt x="188" y="290"/>
                    <a:pt x="188" y="293"/>
                  </a:cubicBezTo>
                  <a:close/>
                  <a:moveTo>
                    <a:pt x="184" y="293"/>
                  </a:moveTo>
                  <a:cubicBezTo>
                    <a:pt x="183" y="291"/>
                    <a:pt x="182" y="290"/>
                    <a:pt x="180" y="289"/>
                  </a:cubicBezTo>
                  <a:cubicBezTo>
                    <a:pt x="181" y="291"/>
                    <a:pt x="182" y="292"/>
                    <a:pt x="184" y="293"/>
                  </a:cubicBezTo>
                  <a:close/>
                  <a:moveTo>
                    <a:pt x="158" y="294"/>
                  </a:moveTo>
                  <a:cubicBezTo>
                    <a:pt x="158" y="295"/>
                    <a:pt x="159" y="296"/>
                    <a:pt x="160" y="297"/>
                  </a:cubicBezTo>
                  <a:cubicBezTo>
                    <a:pt x="162" y="296"/>
                    <a:pt x="163" y="294"/>
                    <a:pt x="164" y="293"/>
                  </a:cubicBezTo>
                  <a:cubicBezTo>
                    <a:pt x="163" y="291"/>
                    <a:pt x="162" y="290"/>
                    <a:pt x="161" y="289"/>
                  </a:cubicBezTo>
                  <a:cubicBezTo>
                    <a:pt x="160" y="291"/>
                    <a:pt x="158" y="292"/>
                    <a:pt x="158" y="294"/>
                  </a:cubicBezTo>
                  <a:close/>
                  <a:moveTo>
                    <a:pt x="205" y="295"/>
                  </a:moveTo>
                  <a:cubicBezTo>
                    <a:pt x="205" y="294"/>
                    <a:pt x="205" y="292"/>
                    <a:pt x="204" y="290"/>
                  </a:cubicBezTo>
                  <a:cubicBezTo>
                    <a:pt x="203" y="292"/>
                    <a:pt x="204" y="294"/>
                    <a:pt x="205" y="295"/>
                  </a:cubicBezTo>
                  <a:close/>
                  <a:moveTo>
                    <a:pt x="137" y="294"/>
                  </a:moveTo>
                  <a:cubicBezTo>
                    <a:pt x="137" y="293"/>
                    <a:pt x="136" y="292"/>
                    <a:pt x="134" y="291"/>
                  </a:cubicBezTo>
                  <a:cubicBezTo>
                    <a:pt x="134" y="294"/>
                    <a:pt x="136" y="293"/>
                    <a:pt x="137" y="294"/>
                  </a:cubicBezTo>
                  <a:close/>
                  <a:moveTo>
                    <a:pt x="108" y="294"/>
                  </a:moveTo>
                  <a:cubicBezTo>
                    <a:pt x="109" y="296"/>
                    <a:pt x="111" y="297"/>
                    <a:pt x="113" y="298"/>
                  </a:cubicBezTo>
                  <a:cubicBezTo>
                    <a:pt x="112" y="296"/>
                    <a:pt x="112" y="293"/>
                    <a:pt x="110" y="292"/>
                  </a:cubicBezTo>
                  <a:cubicBezTo>
                    <a:pt x="110" y="293"/>
                    <a:pt x="109" y="293"/>
                    <a:pt x="108" y="294"/>
                  </a:cubicBezTo>
                  <a:close/>
                  <a:moveTo>
                    <a:pt x="175" y="296"/>
                  </a:moveTo>
                  <a:cubicBezTo>
                    <a:pt x="177" y="297"/>
                    <a:pt x="177" y="299"/>
                    <a:pt x="179" y="300"/>
                  </a:cubicBezTo>
                  <a:cubicBezTo>
                    <a:pt x="182" y="298"/>
                    <a:pt x="181" y="293"/>
                    <a:pt x="178" y="292"/>
                  </a:cubicBezTo>
                  <a:cubicBezTo>
                    <a:pt x="177" y="294"/>
                    <a:pt x="176" y="294"/>
                    <a:pt x="175" y="296"/>
                  </a:cubicBezTo>
                  <a:close/>
                  <a:moveTo>
                    <a:pt x="144" y="300"/>
                  </a:moveTo>
                  <a:cubicBezTo>
                    <a:pt x="145" y="298"/>
                    <a:pt x="147" y="297"/>
                    <a:pt x="147" y="294"/>
                  </a:cubicBezTo>
                  <a:cubicBezTo>
                    <a:pt x="147" y="294"/>
                    <a:pt x="146" y="294"/>
                    <a:pt x="146" y="293"/>
                  </a:cubicBezTo>
                  <a:cubicBezTo>
                    <a:pt x="142" y="294"/>
                    <a:pt x="140" y="298"/>
                    <a:pt x="144" y="300"/>
                  </a:cubicBezTo>
                  <a:close/>
                  <a:moveTo>
                    <a:pt x="152" y="295"/>
                  </a:moveTo>
                  <a:cubicBezTo>
                    <a:pt x="154" y="297"/>
                    <a:pt x="156" y="293"/>
                    <a:pt x="153" y="293"/>
                  </a:cubicBezTo>
                  <a:cubicBezTo>
                    <a:pt x="153" y="293"/>
                    <a:pt x="152" y="294"/>
                    <a:pt x="152" y="295"/>
                  </a:cubicBezTo>
                  <a:close/>
                  <a:moveTo>
                    <a:pt x="191" y="296"/>
                  </a:moveTo>
                  <a:cubicBezTo>
                    <a:pt x="192" y="295"/>
                    <a:pt x="191" y="297"/>
                    <a:pt x="192" y="297"/>
                  </a:cubicBezTo>
                  <a:cubicBezTo>
                    <a:pt x="193" y="296"/>
                    <a:pt x="195" y="293"/>
                    <a:pt x="192" y="293"/>
                  </a:cubicBezTo>
                  <a:cubicBezTo>
                    <a:pt x="192" y="294"/>
                    <a:pt x="191" y="294"/>
                    <a:pt x="191" y="296"/>
                  </a:cubicBezTo>
                  <a:close/>
                  <a:moveTo>
                    <a:pt x="127" y="300"/>
                  </a:moveTo>
                  <a:cubicBezTo>
                    <a:pt x="128" y="303"/>
                    <a:pt x="128" y="303"/>
                    <a:pt x="128" y="305"/>
                  </a:cubicBezTo>
                  <a:cubicBezTo>
                    <a:pt x="133" y="305"/>
                    <a:pt x="133" y="300"/>
                    <a:pt x="135" y="298"/>
                  </a:cubicBezTo>
                  <a:cubicBezTo>
                    <a:pt x="134" y="297"/>
                    <a:pt x="133" y="295"/>
                    <a:pt x="132" y="294"/>
                  </a:cubicBezTo>
                  <a:cubicBezTo>
                    <a:pt x="130" y="296"/>
                    <a:pt x="129" y="299"/>
                    <a:pt x="127" y="300"/>
                  </a:cubicBezTo>
                  <a:close/>
                  <a:moveTo>
                    <a:pt x="163" y="301"/>
                  </a:moveTo>
                  <a:cubicBezTo>
                    <a:pt x="165" y="301"/>
                    <a:pt x="167" y="298"/>
                    <a:pt x="167" y="296"/>
                  </a:cubicBezTo>
                  <a:cubicBezTo>
                    <a:pt x="167" y="296"/>
                    <a:pt x="167" y="295"/>
                    <a:pt x="166" y="295"/>
                  </a:cubicBezTo>
                  <a:cubicBezTo>
                    <a:pt x="165" y="298"/>
                    <a:pt x="164" y="298"/>
                    <a:pt x="163" y="301"/>
                  </a:cubicBezTo>
                  <a:close/>
                  <a:moveTo>
                    <a:pt x="155" y="296"/>
                  </a:moveTo>
                  <a:cubicBezTo>
                    <a:pt x="154" y="298"/>
                    <a:pt x="158" y="302"/>
                    <a:pt x="160" y="300"/>
                  </a:cubicBezTo>
                  <a:cubicBezTo>
                    <a:pt x="159" y="298"/>
                    <a:pt x="158" y="297"/>
                    <a:pt x="158" y="296"/>
                  </a:cubicBezTo>
                  <a:cubicBezTo>
                    <a:pt x="157" y="296"/>
                    <a:pt x="156" y="296"/>
                    <a:pt x="155" y="296"/>
                  </a:cubicBezTo>
                  <a:close/>
                  <a:moveTo>
                    <a:pt x="196" y="302"/>
                  </a:moveTo>
                  <a:cubicBezTo>
                    <a:pt x="197" y="303"/>
                    <a:pt x="199" y="304"/>
                    <a:pt x="200" y="306"/>
                  </a:cubicBezTo>
                  <a:cubicBezTo>
                    <a:pt x="201" y="304"/>
                    <a:pt x="200" y="300"/>
                    <a:pt x="201" y="296"/>
                  </a:cubicBezTo>
                  <a:cubicBezTo>
                    <a:pt x="198" y="297"/>
                    <a:pt x="198" y="300"/>
                    <a:pt x="196" y="302"/>
                  </a:cubicBezTo>
                  <a:close/>
                  <a:moveTo>
                    <a:pt x="147" y="303"/>
                  </a:moveTo>
                  <a:cubicBezTo>
                    <a:pt x="149" y="302"/>
                    <a:pt x="151" y="301"/>
                    <a:pt x="151" y="298"/>
                  </a:cubicBezTo>
                  <a:cubicBezTo>
                    <a:pt x="150" y="298"/>
                    <a:pt x="150" y="297"/>
                    <a:pt x="150" y="297"/>
                  </a:cubicBezTo>
                  <a:cubicBezTo>
                    <a:pt x="149" y="299"/>
                    <a:pt x="145" y="301"/>
                    <a:pt x="147" y="303"/>
                  </a:cubicBezTo>
                  <a:close/>
                  <a:moveTo>
                    <a:pt x="118" y="304"/>
                  </a:moveTo>
                  <a:cubicBezTo>
                    <a:pt x="119" y="303"/>
                    <a:pt x="120" y="302"/>
                    <a:pt x="120" y="300"/>
                  </a:cubicBezTo>
                  <a:cubicBezTo>
                    <a:pt x="120" y="299"/>
                    <a:pt x="119" y="298"/>
                    <a:pt x="118" y="297"/>
                  </a:cubicBezTo>
                  <a:cubicBezTo>
                    <a:pt x="116" y="299"/>
                    <a:pt x="115" y="303"/>
                    <a:pt x="118" y="304"/>
                  </a:cubicBezTo>
                  <a:close/>
                  <a:moveTo>
                    <a:pt x="180" y="302"/>
                  </a:moveTo>
                  <a:cubicBezTo>
                    <a:pt x="182" y="301"/>
                    <a:pt x="184" y="300"/>
                    <a:pt x="184" y="297"/>
                  </a:cubicBezTo>
                  <a:cubicBezTo>
                    <a:pt x="183" y="297"/>
                    <a:pt x="183" y="297"/>
                    <a:pt x="182" y="297"/>
                  </a:cubicBezTo>
                  <a:cubicBezTo>
                    <a:pt x="182" y="299"/>
                    <a:pt x="179" y="300"/>
                    <a:pt x="180" y="302"/>
                  </a:cubicBezTo>
                  <a:close/>
                  <a:moveTo>
                    <a:pt x="203" y="305"/>
                  </a:moveTo>
                  <a:cubicBezTo>
                    <a:pt x="206" y="304"/>
                    <a:pt x="206" y="298"/>
                    <a:pt x="203" y="297"/>
                  </a:cubicBezTo>
                  <a:cubicBezTo>
                    <a:pt x="203" y="300"/>
                    <a:pt x="203" y="301"/>
                    <a:pt x="203" y="305"/>
                  </a:cubicBezTo>
                  <a:close/>
                  <a:moveTo>
                    <a:pt x="149" y="305"/>
                  </a:moveTo>
                  <a:cubicBezTo>
                    <a:pt x="150" y="306"/>
                    <a:pt x="150" y="308"/>
                    <a:pt x="153" y="308"/>
                  </a:cubicBezTo>
                  <a:cubicBezTo>
                    <a:pt x="154" y="307"/>
                    <a:pt x="155" y="305"/>
                    <a:pt x="156" y="303"/>
                  </a:cubicBezTo>
                  <a:cubicBezTo>
                    <a:pt x="155" y="302"/>
                    <a:pt x="154" y="301"/>
                    <a:pt x="153" y="300"/>
                  </a:cubicBezTo>
                  <a:cubicBezTo>
                    <a:pt x="152" y="303"/>
                    <a:pt x="150" y="303"/>
                    <a:pt x="149" y="305"/>
                  </a:cubicBezTo>
                  <a:close/>
                  <a:moveTo>
                    <a:pt x="133" y="309"/>
                  </a:moveTo>
                  <a:cubicBezTo>
                    <a:pt x="133" y="310"/>
                    <a:pt x="134" y="311"/>
                    <a:pt x="136" y="310"/>
                  </a:cubicBezTo>
                  <a:cubicBezTo>
                    <a:pt x="137" y="308"/>
                    <a:pt x="140" y="306"/>
                    <a:pt x="141" y="304"/>
                  </a:cubicBezTo>
                  <a:cubicBezTo>
                    <a:pt x="140" y="303"/>
                    <a:pt x="140" y="300"/>
                    <a:pt x="137" y="301"/>
                  </a:cubicBezTo>
                  <a:cubicBezTo>
                    <a:pt x="137" y="305"/>
                    <a:pt x="133" y="306"/>
                    <a:pt x="133" y="309"/>
                  </a:cubicBezTo>
                  <a:close/>
                  <a:moveTo>
                    <a:pt x="168" y="306"/>
                  </a:moveTo>
                  <a:cubicBezTo>
                    <a:pt x="169" y="307"/>
                    <a:pt x="170" y="309"/>
                    <a:pt x="172" y="309"/>
                  </a:cubicBezTo>
                  <a:cubicBezTo>
                    <a:pt x="172" y="307"/>
                    <a:pt x="174" y="306"/>
                    <a:pt x="175" y="304"/>
                  </a:cubicBezTo>
                  <a:cubicBezTo>
                    <a:pt x="173" y="303"/>
                    <a:pt x="173" y="301"/>
                    <a:pt x="171" y="301"/>
                  </a:cubicBezTo>
                  <a:cubicBezTo>
                    <a:pt x="171" y="303"/>
                    <a:pt x="169" y="304"/>
                    <a:pt x="168" y="306"/>
                  </a:cubicBezTo>
                  <a:close/>
                  <a:moveTo>
                    <a:pt x="187" y="304"/>
                  </a:moveTo>
                  <a:cubicBezTo>
                    <a:pt x="188" y="303"/>
                    <a:pt x="188" y="303"/>
                    <a:pt x="188" y="301"/>
                  </a:cubicBezTo>
                  <a:cubicBezTo>
                    <a:pt x="188" y="301"/>
                    <a:pt x="187" y="301"/>
                    <a:pt x="187" y="301"/>
                  </a:cubicBezTo>
                  <a:cubicBezTo>
                    <a:pt x="187" y="302"/>
                    <a:pt x="186" y="303"/>
                    <a:pt x="187" y="304"/>
                  </a:cubicBezTo>
                  <a:close/>
                  <a:moveTo>
                    <a:pt x="161" y="304"/>
                  </a:moveTo>
                  <a:cubicBezTo>
                    <a:pt x="162" y="304"/>
                    <a:pt x="163" y="304"/>
                    <a:pt x="163" y="302"/>
                  </a:cubicBezTo>
                  <a:cubicBezTo>
                    <a:pt x="163" y="302"/>
                    <a:pt x="162" y="302"/>
                    <a:pt x="161" y="302"/>
                  </a:cubicBezTo>
                  <a:cubicBezTo>
                    <a:pt x="161" y="303"/>
                    <a:pt x="160" y="303"/>
                    <a:pt x="161" y="304"/>
                  </a:cubicBezTo>
                  <a:close/>
                  <a:moveTo>
                    <a:pt x="187" y="308"/>
                  </a:moveTo>
                  <a:cubicBezTo>
                    <a:pt x="189" y="308"/>
                    <a:pt x="189" y="305"/>
                    <a:pt x="190" y="304"/>
                  </a:cubicBezTo>
                  <a:cubicBezTo>
                    <a:pt x="188" y="305"/>
                    <a:pt x="188" y="306"/>
                    <a:pt x="187" y="308"/>
                  </a:cubicBezTo>
                  <a:close/>
                  <a:moveTo>
                    <a:pt x="121" y="308"/>
                  </a:moveTo>
                  <a:cubicBezTo>
                    <a:pt x="123" y="309"/>
                    <a:pt x="123" y="311"/>
                    <a:pt x="126" y="311"/>
                  </a:cubicBezTo>
                  <a:cubicBezTo>
                    <a:pt x="127" y="311"/>
                    <a:pt x="126" y="309"/>
                    <a:pt x="127" y="309"/>
                  </a:cubicBezTo>
                  <a:cubicBezTo>
                    <a:pt x="126" y="307"/>
                    <a:pt x="126" y="305"/>
                    <a:pt x="123" y="305"/>
                  </a:cubicBezTo>
                  <a:cubicBezTo>
                    <a:pt x="123" y="306"/>
                    <a:pt x="122" y="306"/>
                    <a:pt x="121" y="308"/>
                  </a:cubicBezTo>
                  <a:close/>
                  <a:moveTo>
                    <a:pt x="110" y="308"/>
                  </a:moveTo>
                  <a:cubicBezTo>
                    <a:pt x="111" y="309"/>
                    <a:pt x="111" y="311"/>
                    <a:pt x="112" y="313"/>
                  </a:cubicBezTo>
                  <a:cubicBezTo>
                    <a:pt x="115" y="312"/>
                    <a:pt x="116" y="307"/>
                    <a:pt x="113" y="305"/>
                  </a:cubicBezTo>
                  <a:cubicBezTo>
                    <a:pt x="112" y="306"/>
                    <a:pt x="111" y="307"/>
                    <a:pt x="110" y="308"/>
                  </a:cubicBezTo>
                  <a:close/>
                  <a:moveTo>
                    <a:pt x="173" y="311"/>
                  </a:moveTo>
                  <a:cubicBezTo>
                    <a:pt x="175" y="310"/>
                    <a:pt x="178" y="307"/>
                    <a:pt x="176" y="306"/>
                  </a:cubicBezTo>
                  <a:cubicBezTo>
                    <a:pt x="175" y="308"/>
                    <a:pt x="173" y="308"/>
                    <a:pt x="173" y="311"/>
                  </a:cubicBezTo>
                  <a:close/>
                  <a:moveTo>
                    <a:pt x="138" y="314"/>
                  </a:moveTo>
                  <a:cubicBezTo>
                    <a:pt x="142" y="313"/>
                    <a:pt x="142" y="310"/>
                    <a:pt x="145" y="307"/>
                  </a:cubicBezTo>
                  <a:cubicBezTo>
                    <a:pt x="144" y="307"/>
                    <a:pt x="144" y="306"/>
                    <a:pt x="143" y="306"/>
                  </a:cubicBezTo>
                  <a:cubicBezTo>
                    <a:pt x="142" y="309"/>
                    <a:pt x="139" y="310"/>
                    <a:pt x="138" y="314"/>
                  </a:cubicBezTo>
                  <a:close/>
                  <a:moveTo>
                    <a:pt x="155" y="312"/>
                  </a:moveTo>
                  <a:cubicBezTo>
                    <a:pt x="157" y="311"/>
                    <a:pt x="159" y="309"/>
                    <a:pt x="160" y="307"/>
                  </a:cubicBezTo>
                  <a:cubicBezTo>
                    <a:pt x="159" y="307"/>
                    <a:pt x="159" y="306"/>
                    <a:pt x="158" y="306"/>
                  </a:cubicBezTo>
                  <a:cubicBezTo>
                    <a:pt x="158" y="309"/>
                    <a:pt x="154" y="310"/>
                    <a:pt x="155" y="312"/>
                  </a:cubicBezTo>
                  <a:close/>
                  <a:moveTo>
                    <a:pt x="190" y="311"/>
                  </a:moveTo>
                  <a:cubicBezTo>
                    <a:pt x="190" y="312"/>
                    <a:pt x="191" y="313"/>
                    <a:pt x="192" y="313"/>
                  </a:cubicBezTo>
                  <a:cubicBezTo>
                    <a:pt x="192" y="310"/>
                    <a:pt x="193" y="308"/>
                    <a:pt x="192" y="307"/>
                  </a:cubicBezTo>
                  <a:cubicBezTo>
                    <a:pt x="191" y="308"/>
                    <a:pt x="191" y="310"/>
                    <a:pt x="190" y="311"/>
                  </a:cubicBezTo>
                  <a:close/>
                  <a:moveTo>
                    <a:pt x="167" y="311"/>
                  </a:moveTo>
                  <a:cubicBezTo>
                    <a:pt x="168" y="311"/>
                    <a:pt x="169" y="311"/>
                    <a:pt x="170" y="311"/>
                  </a:cubicBezTo>
                  <a:cubicBezTo>
                    <a:pt x="170" y="309"/>
                    <a:pt x="168" y="308"/>
                    <a:pt x="166" y="307"/>
                  </a:cubicBezTo>
                  <a:cubicBezTo>
                    <a:pt x="166" y="308"/>
                    <a:pt x="167" y="310"/>
                    <a:pt x="167" y="311"/>
                  </a:cubicBezTo>
                  <a:close/>
                  <a:moveTo>
                    <a:pt x="140" y="317"/>
                  </a:moveTo>
                  <a:cubicBezTo>
                    <a:pt x="142" y="317"/>
                    <a:pt x="143" y="318"/>
                    <a:pt x="143" y="320"/>
                  </a:cubicBezTo>
                  <a:cubicBezTo>
                    <a:pt x="146" y="318"/>
                    <a:pt x="147" y="315"/>
                    <a:pt x="149" y="313"/>
                  </a:cubicBezTo>
                  <a:cubicBezTo>
                    <a:pt x="147" y="306"/>
                    <a:pt x="142" y="313"/>
                    <a:pt x="140" y="317"/>
                  </a:cubicBezTo>
                  <a:close/>
                  <a:moveTo>
                    <a:pt x="177" y="316"/>
                  </a:moveTo>
                  <a:cubicBezTo>
                    <a:pt x="180" y="315"/>
                    <a:pt x="180" y="313"/>
                    <a:pt x="181" y="310"/>
                  </a:cubicBezTo>
                  <a:cubicBezTo>
                    <a:pt x="179" y="308"/>
                    <a:pt x="175" y="314"/>
                    <a:pt x="177" y="316"/>
                  </a:cubicBezTo>
                  <a:close/>
                  <a:moveTo>
                    <a:pt x="160" y="317"/>
                  </a:moveTo>
                  <a:cubicBezTo>
                    <a:pt x="161" y="318"/>
                    <a:pt x="162" y="319"/>
                    <a:pt x="162" y="320"/>
                  </a:cubicBezTo>
                  <a:cubicBezTo>
                    <a:pt x="165" y="320"/>
                    <a:pt x="165" y="316"/>
                    <a:pt x="167" y="316"/>
                  </a:cubicBezTo>
                  <a:cubicBezTo>
                    <a:pt x="166" y="309"/>
                    <a:pt x="161" y="313"/>
                    <a:pt x="160" y="317"/>
                  </a:cubicBezTo>
                  <a:close/>
                  <a:moveTo>
                    <a:pt x="131" y="318"/>
                  </a:moveTo>
                  <a:cubicBezTo>
                    <a:pt x="131" y="317"/>
                    <a:pt x="132" y="316"/>
                    <a:pt x="133" y="315"/>
                  </a:cubicBezTo>
                  <a:cubicBezTo>
                    <a:pt x="132" y="313"/>
                    <a:pt x="131" y="312"/>
                    <a:pt x="130" y="312"/>
                  </a:cubicBezTo>
                  <a:cubicBezTo>
                    <a:pt x="129" y="313"/>
                    <a:pt x="128" y="313"/>
                    <a:pt x="128" y="315"/>
                  </a:cubicBezTo>
                  <a:cubicBezTo>
                    <a:pt x="129" y="316"/>
                    <a:pt x="130" y="316"/>
                    <a:pt x="131" y="317"/>
                  </a:cubicBezTo>
                  <a:cubicBezTo>
                    <a:pt x="130" y="317"/>
                    <a:pt x="130" y="318"/>
                    <a:pt x="131" y="318"/>
                  </a:cubicBezTo>
                  <a:close/>
                  <a:moveTo>
                    <a:pt x="120" y="319"/>
                  </a:moveTo>
                  <a:cubicBezTo>
                    <a:pt x="120" y="317"/>
                    <a:pt x="122" y="318"/>
                    <a:pt x="122" y="317"/>
                  </a:cubicBezTo>
                  <a:cubicBezTo>
                    <a:pt x="122" y="317"/>
                    <a:pt x="120" y="312"/>
                    <a:pt x="119" y="313"/>
                  </a:cubicBezTo>
                  <a:cubicBezTo>
                    <a:pt x="119" y="315"/>
                    <a:pt x="120" y="318"/>
                    <a:pt x="120" y="319"/>
                  </a:cubicBezTo>
                  <a:close/>
                  <a:moveTo>
                    <a:pt x="179" y="318"/>
                  </a:moveTo>
                  <a:cubicBezTo>
                    <a:pt x="182" y="318"/>
                    <a:pt x="184" y="315"/>
                    <a:pt x="183" y="313"/>
                  </a:cubicBezTo>
                  <a:cubicBezTo>
                    <a:pt x="182" y="315"/>
                    <a:pt x="178" y="316"/>
                    <a:pt x="179" y="318"/>
                  </a:cubicBezTo>
                  <a:close/>
                  <a:moveTo>
                    <a:pt x="119" y="320"/>
                  </a:moveTo>
                  <a:cubicBezTo>
                    <a:pt x="118" y="318"/>
                    <a:pt x="119" y="316"/>
                    <a:pt x="118" y="313"/>
                  </a:cubicBezTo>
                  <a:cubicBezTo>
                    <a:pt x="112" y="314"/>
                    <a:pt x="117" y="321"/>
                    <a:pt x="119" y="320"/>
                  </a:cubicBezTo>
                  <a:close/>
                  <a:moveTo>
                    <a:pt x="196" y="320"/>
                  </a:moveTo>
                  <a:cubicBezTo>
                    <a:pt x="198" y="321"/>
                    <a:pt x="202" y="318"/>
                    <a:pt x="200" y="314"/>
                  </a:cubicBezTo>
                  <a:cubicBezTo>
                    <a:pt x="199" y="317"/>
                    <a:pt x="197" y="319"/>
                    <a:pt x="196" y="320"/>
                  </a:cubicBezTo>
                  <a:close/>
                  <a:moveTo>
                    <a:pt x="147" y="323"/>
                  </a:moveTo>
                  <a:cubicBezTo>
                    <a:pt x="150" y="322"/>
                    <a:pt x="151" y="319"/>
                    <a:pt x="153" y="316"/>
                  </a:cubicBezTo>
                  <a:cubicBezTo>
                    <a:pt x="152" y="315"/>
                    <a:pt x="152" y="315"/>
                    <a:pt x="152" y="315"/>
                  </a:cubicBezTo>
                  <a:cubicBezTo>
                    <a:pt x="150" y="318"/>
                    <a:pt x="148" y="320"/>
                    <a:pt x="147" y="323"/>
                  </a:cubicBezTo>
                  <a:close/>
                  <a:moveTo>
                    <a:pt x="176" y="318"/>
                  </a:moveTo>
                  <a:cubicBezTo>
                    <a:pt x="176" y="317"/>
                    <a:pt x="175" y="316"/>
                    <a:pt x="174" y="316"/>
                  </a:cubicBezTo>
                  <a:cubicBezTo>
                    <a:pt x="173" y="318"/>
                    <a:pt x="175" y="319"/>
                    <a:pt x="176" y="318"/>
                  </a:cubicBezTo>
                  <a:close/>
                  <a:moveTo>
                    <a:pt x="167" y="317"/>
                  </a:moveTo>
                  <a:cubicBezTo>
                    <a:pt x="167" y="319"/>
                    <a:pt x="163" y="322"/>
                    <a:pt x="166" y="323"/>
                  </a:cubicBezTo>
                  <a:cubicBezTo>
                    <a:pt x="166" y="320"/>
                    <a:pt x="170" y="319"/>
                    <a:pt x="169" y="317"/>
                  </a:cubicBezTo>
                  <a:cubicBezTo>
                    <a:pt x="169" y="317"/>
                    <a:pt x="168" y="317"/>
                    <a:pt x="167" y="317"/>
                  </a:cubicBezTo>
                  <a:close/>
                  <a:moveTo>
                    <a:pt x="187" y="324"/>
                  </a:moveTo>
                  <a:cubicBezTo>
                    <a:pt x="188" y="322"/>
                    <a:pt x="190" y="321"/>
                    <a:pt x="190" y="320"/>
                  </a:cubicBezTo>
                  <a:cubicBezTo>
                    <a:pt x="189" y="319"/>
                    <a:pt x="188" y="317"/>
                    <a:pt x="187" y="317"/>
                  </a:cubicBezTo>
                  <a:cubicBezTo>
                    <a:pt x="186" y="319"/>
                    <a:pt x="185" y="322"/>
                    <a:pt x="187" y="324"/>
                  </a:cubicBezTo>
                  <a:close/>
                  <a:moveTo>
                    <a:pt x="129" y="320"/>
                  </a:moveTo>
                  <a:cubicBezTo>
                    <a:pt x="128" y="319"/>
                    <a:pt x="127" y="318"/>
                    <a:pt x="126" y="317"/>
                  </a:cubicBezTo>
                  <a:cubicBezTo>
                    <a:pt x="125" y="319"/>
                    <a:pt x="127" y="322"/>
                    <a:pt x="129" y="320"/>
                  </a:cubicBezTo>
                  <a:close/>
                  <a:moveTo>
                    <a:pt x="133" y="321"/>
                  </a:moveTo>
                  <a:cubicBezTo>
                    <a:pt x="135" y="321"/>
                    <a:pt x="136" y="318"/>
                    <a:pt x="135" y="317"/>
                  </a:cubicBezTo>
                  <a:cubicBezTo>
                    <a:pt x="134" y="318"/>
                    <a:pt x="134" y="319"/>
                    <a:pt x="133" y="321"/>
                  </a:cubicBezTo>
                  <a:close/>
                  <a:moveTo>
                    <a:pt x="121" y="326"/>
                  </a:moveTo>
                  <a:cubicBezTo>
                    <a:pt x="122" y="326"/>
                    <a:pt x="123" y="326"/>
                    <a:pt x="123" y="327"/>
                  </a:cubicBezTo>
                  <a:cubicBezTo>
                    <a:pt x="123" y="327"/>
                    <a:pt x="122" y="327"/>
                    <a:pt x="122" y="327"/>
                  </a:cubicBezTo>
                  <a:cubicBezTo>
                    <a:pt x="127" y="326"/>
                    <a:pt x="128" y="321"/>
                    <a:pt x="124" y="320"/>
                  </a:cubicBezTo>
                  <a:cubicBezTo>
                    <a:pt x="123" y="322"/>
                    <a:pt x="121" y="323"/>
                    <a:pt x="121" y="326"/>
                  </a:cubicBezTo>
                  <a:close/>
                  <a:moveTo>
                    <a:pt x="113" y="325"/>
                  </a:moveTo>
                  <a:cubicBezTo>
                    <a:pt x="114" y="325"/>
                    <a:pt x="114" y="327"/>
                    <a:pt x="115" y="326"/>
                  </a:cubicBezTo>
                  <a:cubicBezTo>
                    <a:pt x="115" y="325"/>
                    <a:pt x="115" y="321"/>
                    <a:pt x="113" y="320"/>
                  </a:cubicBezTo>
                  <a:cubicBezTo>
                    <a:pt x="111" y="321"/>
                    <a:pt x="114" y="324"/>
                    <a:pt x="113" y="325"/>
                  </a:cubicBezTo>
                  <a:close/>
                  <a:moveTo>
                    <a:pt x="136" y="324"/>
                  </a:moveTo>
                  <a:cubicBezTo>
                    <a:pt x="137" y="324"/>
                    <a:pt x="138" y="325"/>
                    <a:pt x="140" y="326"/>
                  </a:cubicBezTo>
                  <a:cubicBezTo>
                    <a:pt x="141" y="324"/>
                    <a:pt x="140" y="321"/>
                    <a:pt x="137" y="320"/>
                  </a:cubicBezTo>
                  <a:cubicBezTo>
                    <a:pt x="136" y="322"/>
                    <a:pt x="137" y="322"/>
                    <a:pt x="136" y="324"/>
                  </a:cubicBezTo>
                  <a:close/>
                  <a:moveTo>
                    <a:pt x="152" y="328"/>
                  </a:moveTo>
                  <a:cubicBezTo>
                    <a:pt x="153" y="329"/>
                    <a:pt x="153" y="331"/>
                    <a:pt x="155" y="331"/>
                  </a:cubicBezTo>
                  <a:cubicBezTo>
                    <a:pt x="157" y="328"/>
                    <a:pt x="159" y="327"/>
                    <a:pt x="160" y="324"/>
                  </a:cubicBezTo>
                  <a:cubicBezTo>
                    <a:pt x="159" y="323"/>
                    <a:pt x="158" y="321"/>
                    <a:pt x="157" y="321"/>
                  </a:cubicBezTo>
                  <a:cubicBezTo>
                    <a:pt x="156" y="324"/>
                    <a:pt x="153" y="325"/>
                    <a:pt x="152" y="328"/>
                  </a:cubicBezTo>
                  <a:close/>
                  <a:moveTo>
                    <a:pt x="167" y="326"/>
                  </a:moveTo>
                  <a:cubicBezTo>
                    <a:pt x="169" y="326"/>
                    <a:pt x="169" y="327"/>
                    <a:pt x="170" y="327"/>
                  </a:cubicBezTo>
                  <a:cubicBezTo>
                    <a:pt x="170" y="325"/>
                    <a:pt x="171" y="323"/>
                    <a:pt x="172" y="323"/>
                  </a:cubicBezTo>
                  <a:cubicBezTo>
                    <a:pt x="171" y="323"/>
                    <a:pt x="172" y="321"/>
                    <a:pt x="171" y="321"/>
                  </a:cubicBezTo>
                  <a:cubicBezTo>
                    <a:pt x="170" y="323"/>
                    <a:pt x="168" y="324"/>
                    <a:pt x="167" y="326"/>
                  </a:cubicBezTo>
                  <a:close/>
                  <a:moveTo>
                    <a:pt x="94" y="323"/>
                  </a:moveTo>
                  <a:cubicBezTo>
                    <a:pt x="95" y="326"/>
                    <a:pt x="97" y="328"/>
                    <a:pt x="99" y="330"/>
                  </a:cubicBezTo>
                  <a:cubicBezTo>
                    <a:pt x="99" y="328"/>
                    <a:pt x="100" y="327"/>
                    <a:pt x="100" y="326"/>
                  </a:cubicBezTo>
                  <a:cubicBezTo>
                    <a:pt x="98" y="325"/>
                    <a:pt x="97" y="323"/>
                    <a:pt x="96" y="322"/>
                  </a:cubicBezTo>
                  <a:cubicBezTo>
                    <a:pt x="96" y="322"/>
                    <a:pt x="95" y="323"/>
                    <a:pt x="94" y="323"/>
                  </a:cubicBezTo>
                  <a:close/>
                  <a:moveTo>
                    <a:pt x="130" y="325"/>
                  </a:moveTo>
                  <a:cubicBezTo>
                    <a:pt x="131" y="324"/>
                    <a:pt x="133" y="323"/>
                    <a:pt x="131" y="322"/>
                  </a:cubicBezTo>
                  <a:cubicBezTo>
                    <a:pt x="131" y="323"/>
                    <a:pt x="130" y="323"/>
                    <a:pt x="130" y="325"/>
                  </a:cubicBezTo>
                  <a:close/>
                  <a:moveTo>
                    <a:pt x="173" y="328"/>
                  </a:moveTo>
                  <a:cubicBezTo>
                    <a:pt x="174" y="327"/>
                    <a:pt x="176" y="326"/>
                    <a:pt x="176" y="324"/>
                  </a:cubicBezTo>
                  <a:cubicBezTo>
                    <a:pt x="174" y="322"/>
                    <a:pt x="172" y="327"/>
                    <a:pt x="173" y="328"/>
                  </a:cubicBezTo>
                  <a:close/>
                  <a:moveTo>
                    <a:pt x="184" y="325"/>
                  </a:moveTo>
                  <a:cubicBezTo>
                    <a:pt x="182" y="325"/>
                    <a:pt x="183" y="323"/>
                    <a:pt x="181" y="323"/>
                  </a:cubicBezTo>
                  <a:cubicBezTo>
                    <a:pt x="181" y="324"/>
                    <a:pt x="183" y="327"/>
                    <a:pt x="184" y="325"/>
                  </a:cubicBezTo>
                  <a:close/>
                  <a:moveTo>
                    <a:pt x="132" y="327"/>
                  </a:moveTo>
                  <a:cubicBezTo>
                    <a:pt x="134" y="328"/>
                    <a:pt x="134" y="330"/>
                    <a:pt x="136" y="331"/>
                  </a:cubicBezTo>
                  <a:cubicBezTo>
                    <a:pt x="136" y="330"/>
                    <a:pt x="137" y="329"/>
                    <a:pt x="137" y="329"/>
                  </a:cubicBezTo>
                  <a:cubicBezTo>
                    <a:pt x="137" y="327"/>
                    <a:pt x="133" y="323"/>
                    <a:pt x="132" y="327"/>
                  </a:cubicBezTo>
                  <a:close/>
                  <a:moveTo>
                    <a:pt x="157" y="333"/>
                  </a:moveTo>
                  <a:cubicBezTo>
                    <a:pt x="159" y="331"/>
                    <a:pt x="161" y="329"/>
                    <a:pt x="162" y="326"/>
                  </a:cubicBezTo>
                  <a:cubicBezTo>
                    <a:pt x="159" y="327"/>
                    <a:pt x="159" y="331"/>
                    <a:pt x="157" y="333"/>
                  </a:cubicBezTo>
                  <a:close/>
                  <a:moveTo>
                    <a:pt x="174" y="333"/>
                  </a:moveTo>
                  <a:cubicBezTo>
                    <a:pt x="176" y="334"/>
                    <a:pt x="175" y="336"/>
                    <a:pt x="177" y="336"/>
                  </a:cubicBezTo>
                  <a:cubicBezTo>
                    <a:pt x="179" y="334"/>
                    <a:pt x="181" y="333"/>
                    <a:pt x="182" y="331"/>
                  </a:cubicBezTo>
                  <a:cubicBezTo>
                    <a:pt x="181" y="329"/>
                    <a:pt x="180" y="327"/>
                    <a:pt x="178" y="327"/>
                  </a:cubicBezTo>
                  <a:cubicBezTo>
                    <a:pt x="177" y="329"/>
                    <a:pt x="175" y="330"/>
                    <a:pt x="174" y="333"/>
                  </a:cubicBezTo>
                  <a:close/>
                  <a:moveTo>
                    <a:pt x="142" y="330"/>
                  </a:moveTo>
                  <a:cubicBezTo>
                    <a:pt x="143" y="330"/>
                    <a:pt x="145" y="327"/>
                    <a:pt x="143" y="327"/>
                  </a:cubicBezTo>
                  <a:cubicBezTo>
                    <a:pt x="142" y="328"/>
                    <a:pt x="141" y="328"/>
                    <a:pt x="142" y="330"/>
                  </a:cubicBezTo>
                  <a:close/>
                  <a:moveTo>
                    <a:pt x="116" y="331"/>
                  </a:moveTo>
                  <a:cubicBezTo>
                    <a:pt x="119" y="330"/>
                    <a:pt x="118" y="332"/>
                    <a:pt x="120" y="332"/>
                  </a:cubicBezTo>
                  <a:cubicBezTo>
                    <a:pt x="121" y="331"/>
                    <a:pt x="122" y="331"/>
                    <a:pt x="122" y="330"/>
                  </a:cubicBezTo>
                  <a:cubicBezTo>
                    <a:pt x="120" y="327"/>
                    <a:pt x="117" y="328"/>
                    <a:pt x="116" y="331"/>
                  </a:cubicBezTo>
                  <a:close/>
                  <a:moveTo>
                    <a:pt x="93" y="344"/>
                  </a:moveTo>
                  <a:cubicBezTo>
                    <a:pt x="92" y="339"/>
                    <a:pt x="92" y="332"/>
                    <a:pt x="90" y="328"/>
                  </a:cubicBezTo>
                  <a:cubicBezTo>
                    <a:pt x="88" y="334"/>
                    <a:pt x="87" y="343"/>
                    <a:pt x="93" y="344"/>
                  </a:cubicBezTo>
                  <a:close/>
                  <a:moveTo>
                    <a:pt x="128" y="333"/>
                  </a:moveTo>
                  <a:cubicBezTo>
                    <a:pt x="130" y="333"/>
                    <a:pt x="130" y="335"/>
                    <a:pt x="132" y="336"/>
                  </a:cubicBezTo>
                  <a:cubicBezTo>
                    <a:pt x="133" y="334"/>
                    <a:pt x="134" y="333"/>
                    <a:pt x="135" y="332"/>
                  </a:cubicBezTo>
                  <a:cubicBezTo>
                    <a:pt x="133" y="328"/>
                    <a:pt x="129" y="328"/>
                    <a:pt x="128" y="333"/>
                  </a:cubicBezTo>
                  <a:close/>
                  <a:moveTo>
                    <a:pt x="196" y="336"/>
                  </a:moveTo>
                  <a:cubicBezTo>
                    <a:pt x="198" y="338"/>
                    <a:pt x="200" y="335"/>
                    <a:pt x="202" y="333"/>
                  </a:cubicBezTo>
                  <a:cubicBezTo>
                    <a:pt x="201" y="332"/>
                    <a:pt x="202" y="328"/>
                    <a:pt x="199" y="328"/>
                  </a:cubicBezTo>
                  <a:cubicBezTo>
                    <a:pt x="199" y="331"/>
                    <a:pt x="196" y="332"/>
                    <a:pt x="196" y="336"/>
                  </a:cubicBezTo>
                  <a:close/>
                  <a:moveTo>
                    <a:pt x="96" y="338"/>
                  </a:moveTo>
                  <a:cubicBezTo>
                    <a:pt x="97" y="334"/>
                    <a:pt x="99" y="330"/>
                    <a:pt x="94" y="329"/>
                  </a:cubicBezTo>
                  <a:cubicBezTo>
                    <a:pt x="95" y="332"/>
                    <a:pt x="95" y="335"/>
                    <a:pt x="96" y="338"/>
                  </a:cubicBezTo>
                  <a:close/>
                  <a:moveTo>
                    <a:pt x="160" y="337"/>
                  </a:moveTo>
                  <a:cubicBezTo>
                    <a:pt x="160" y="337"/>
                    <a:pt x="161" y="337"/>
                    <a:pt x="161" y="338"/>
                  </a:cubicBezTo>
                  <a:cubicBezTo>
                    <a:pt x="164" y="336"/>
                    <a:pt x="165" y="333"/>
                    <a:pt x="167" y="330"/>
                  </a:cubicBezTo>
                  <a:cubicBezTo>
                    <a:pt x="163" y="328"/>
                    <a:pt x="161" y="334"/>
                    <a:pt x="160" y="337"/>
                  </a:cubicBezTo>
                  <a:close/>
                  <a:moveTo>
                    <a:pt x="116" y="338"/>
                  </a:moveTo>
                  <a:cubicBezTo>
                    <a:pt x="117" y="337"/>
                    <a:pt x="118" y="336"/>
                    <a:pt x="118" y="335"/>
                  </a:cubicBezTo>
                  <a:cubicBezTo>
                    <a:pt x="116" y="335"/>
                    <a:pt x="116" y="331"/>
                    <a:pt x="114" y="332"/>
                  </a:cubicBezTo>
                  <a:cubicBezTo>
                    <a:pt x="113" y="335"/>
                    <a:pt x="115" y="335"/>
                    <a:pt x="116" y="338"/>
                  </a:cubicBezTo>
                  <a:close/>
                  <a:moveTo>
                    <a:pt x="139" y="334"/>
                  </a:moveTo>
                  <a:cubicBezTo>
                    <a:pt x="140" y="334"/>
                    <a:pt x="142" y="332"/>
                    <a:pt x="140" y="332"/>
                  </a:cubicBezTo>
                  <a:cubicBezTo>
                    <a:pt x="139" y="332"/>
                    <a:pt x="137" y="334"/>
                    <a:pt x="139" y="334"/>
                  </a:cubicBezTo>
                  <a:close/>
                  <a:moveTo>
                    <a:pt x="163" y="341"/>
                  </a:moveTo>
                  <a:cubicBezTo>
                    <a:pt x="167" y="340"/>
                    <a:pt x="167" y="336"/>
                    <a:pt x="170" y="333"/>
                  </a:cubicBezTo>
                  <a:cubicBezTo>
                    <a:pt x="169" y="333"/>
                    <a:pt x="169" y="332"/>
                    <a:pt x="168" y="332"/>
                  </a:cubicBezTo>
                  <a:cubicBezTo>
                    <a:pt x="167" y="335"/>
                    <a:pt x="162" y="337"/>
                    <a:pt x="163" y="341"/>
                  </a:cubicBezTo>
                  <a:close/>
                  <a:moveTo>
                    <a:pt x="150" y="337"/>
                  </a:moveTo>
                  <a:cubicBezTo>
                    <a:pt x="152" y="336"/>
                    <a:pt x="150" y="333"/>
                    <a:pt x="148" y="333"/>
                  </a:cubicBezTo>
                  <a:cubicBezTo>
                    <a:pt x="146" y="335"/>
                    <a:pt x="149" y="336"/>
                    <a:pt x="150" y="337"/>
                  </a:cubicBezTo>
                  <a:close/>
                  <a:moveTo>
                    <a:pt x="96" y="342"/>
                  </a:moveTo>
                  <a:cubicBezTo>
                    <a:pt x="96" y="346"/>
                    <a:pt x="96" y="349"/>
                    <a:pt x="95" y="351"/>
                  </a:cubicBezTo>
                  <a:cubicBezTo>
                    <a:pt x="94" y="350"/>
                    <a:pt x="94" y="352"/>
                    <a:pt x="92" y="351"/>
                  </a:cubicBezTo>
                  <a:cubicBezTo>
                    <a:pt x="91" y="350"/>
                    <a:pt x="90" y="347"/>
                    <a:pt x="89" y="348"/>
                  </a:cubicBezTo>
                  <a:cubicBezTo>
                    <a:pt x="90" y="349"/>
                    <a:pt x="90" y="351"/>
                    <a:pt x="89" y="352"/>
                  </a:cubicBezTo>
                  <a:cubicBezTo>
                    <a:pt x="92" y="353"/>
                    <a:pt x="90" y="360"/>
                    <a:pt x="92" y="363"/>
                  </a:cubicBezTo>
                  <a:cubicBezTo>
                    <a:pt x="93" y="363"/>
                    <a:pt x="94" y="363"/>
                    <a:pt x="94" y="363"/>
                  </a:cubicBezTo>
                  <a:cubicBezTo>
                    <a:pt x="97" y="354"/>
                    <a:pt x="101" y="345"/>
                    <a:pt x="101" y="334"/>
                  </a:cubicBezTo>
                  <a:cubicBezTo>
                    <a:pt x="98" y="337"/>
                    <a:pt x="99" y="341"/>
                    <a:pt x="96" y="342"/>
                  </a:cubicBezTo>
                  <a:close/>
                  <a:moveTo>
                    <a:pt x="124" y="338"/>
                  </a:moveTo>
                  <a:cubicBezTo>
                    <a:pt x="126" y="338"/>
                    <a:pt x="127" y="339"/>
                    <a:pt x="127" y="341"/>
                  </a:cubicBezTo>
                  <a:cubicBezTo>
                    <a:pt x="129" y="341"/>
                    <a:pt x="128" y="340"/>
                    <a:pt x="129" y="340"/>
                  </a:cubicBezTo>
                  <a:cubicBezTo>
                    <a:pt x="128" y="338"/>
                    <a:pt x="128" y="336"/>
                    <a:pt x="125" y="335"/>
                  </a:cubicBezTo>
                  <a:cubicBezTo>
                    <a:pt x="125" y="336"/>
                    <a:pt x="124" y="336"/>
                    <a:pt x="124" y="338"/>
                  </a:cubicBezTo>
                  <a:close/>
                  <a:moveTo>
                    <a:pt x="134" y="339"/>
                  </a:moveTo>
                  <a:cubicBezTo>
                    <a:pt x="136" y="339"/>
                    <a:pt x="139" y="336"/>
                    <a:pt x="137" y="335"/>
                  </a:cubicBezTo>
                  <a:cubicBezTo>
                    <a:pt x="136" y="337"/>
                    <a:pt x="134" y="337"/>
                    <a:pt x="134" y="339"/>
                  </a:cubicBezTo>
                  <a:close/>
                  <a:moveTo>
                    <a:pt x="186" y="341"/>
                  </a:moveTo>
                  <a:cubicBezTo>
                    <a:pt x="188" y="341"/>
                    <a:pt x="188" y="339"/>
                    <a:pt x="189" y="337"/>
                  </a:cubicBezTo>
                  <a:cubicBezTo>
                    <a:pt x="188" y="337"/>
                    <a:pt x="188" y="336"/>
                    <a:pt x="187" y="336"/>
                  </a:cubicBezTo>
                  <a:cubicBezTo>
                    <a:pt x="186" y="339"/>
                    <a:pt x="186" y="339"/>
                    <a:pt x="186" y="341"/>
                  </a:cubicBezTo>
                  <a:close/>
                  <a:moveTo>
                    <a:pt x="143" y="340"/>
                  </a:moveTo>
                  <a:cubicBezTo>
                    <a:pt x="145" y="340"/>
                    <a:pt x="144" y="342"/>
                    <a:pt x="146" y="342"/>
                  </a:cubicBezTo>
                  <a:cubicBezTo>
                    <a:pt x="147" y="342"/>
                    <a:pt x="147" y="341"/>
                    <a:pt x="148" y="340"/>
                  </a:cubicBezTo>
                  <a:cubicBezTo>
                    <a:pt x="148" y="339"/>
                    <a:pt x="146" y="338"/>
                    <a:pt x="145" y="337"/>
                  </a:cubicBezTo>
                  <a:cubicBezTo>
                    <a:pt x="145" y="338"/>
                    <a:pt x="144" y="339"/>
                    <a:pt x="143" y="340"/>
                  </a:cubicBezTo>
                  <a:close/>
                  <a:moveTo>
                    <a:pt x="152" y="340"/>
                  </a:moveTo>
                  <a:cubicBezTo>
                    <a:pt x="153" y="340"/>
                    <a:pt x="154" y="338"/>
                    <a:pt x="153" y="337"/>
                  </a:cubicBezTo>
                  <a:cubicBezTo>
                    <a:pt x="152" y="338"/>
                    <a:pt x="152" y="339"/>
                    <a:pt x="152" y="340"/>
                  </a:cubicBezTo>
                  <a:close/>
                  <a:moveTo>
                    <a:pt x="166" y="343"/>
                  </a:moveTo>
                  <a:cubicBezTo>
                    <a:pt x="168" y="343"/>
                    <a:pt x="167" y="344"/>
                    <a:pt x="166" y="345"/>
                  </a:cubicBezTo>
                  <a:cubicBezTo>
                    <a:pt x="168" y="345"/>
                    <a:pt x="169" y="346"/>
                    <a:pt x="170" y="346"/>
                  </a:cubicBezTo>
                  <a:cubicBezTo>
                    <a:pt x="170" y="345"/>
                    <a:pt x="172" y="344"/>
                    <a:pt x="173" y="343"/>
                  </a:cubicBezTo>
                  <a:cubicBezTo>
                    <a:pt x="171" y="341"/>
                    <a:pt x="173" y="338"/>
                    <a:pt x="171" y="337"/>
                  </a:cubicBezTo>
                  <a:cubicBezTo>
                    <a:pt x="170" y="339"/>
                    <a:pt x="169" y="341"/>
                    <a:pt x="166" y="343"/>
                  </a:cubicBezTo>
                  <a:close/>
                  <a:moveTo>
                    <a:pt x="137" y="341"/>
                  </a:moveTo>
                  <a:cubicBezTo>
                    <a:pt x="139" y="341"/>
                    <a:pt x="139" y="340"/>
                    <a:pt x="140" y="338"/>
                  </a:cubicBezTo>
                  <a:cubicBezTo>
                    <a:pt x="138" y="339"/>
                    <a:pt x="137" y="339"/>
                    <a:pt x="137" y="341"/>
                  </a:cubicBezTo>
                  <a:close/>
                  <a:moveTo>
                    <a:pt x="199" y="339"/>
                  </a:moveTo>
                  <a:cubicBezTo>
                    <a:pt x="199" y="340"/>
                    <a:pt x="200" y="341"/>
                    <a:pt x="200" y="342"/>
                  </a:cubicBezTo>
                  <a:cubicBezTo>
                    <a:pt x="202" y="341"/>
                    <a:pt x="201" y="340"/>
                    <a:pt x="201" y="338"/>
                  </a:cubicBezTo>
                  <a:cubicBezTo>
                    <a:pt x="200" y="338"/>
                    <a:pt x="200" y="339"/>
                    <a:pt x="199" y="339"/>
                  </a:cubicBezTo>
                  <a:close/>
                  <a:moveTo>
                    <a:pt x="120" y="342"/>
                  </a:moveTo>
                  <a:cubicBezTo>
                    <a:pt x="120" y="344"/>
                    <a:pt x="123" y="345"/>
                    <a:pt x="121" y="347"/>
                  </a:cubicBezTo>
                  <a:cubicBezTo>
                    <a:pt x="124" y="347"/>
                    <a:pt x="125" y="346"/>
                    <a:pt x="126" y="344"/>
                  </a:cubicBezTo>
                  <a:cubicBezTo>
                    <a:pt x="125" y="342"/>
                    <a:pt x="123" y="341"/>
                    <a:pt x="122" y="340"/>
                  </a:cubicBezTo>
                  <a:cubicBezTo>
                    <a:pt x="122" y="341"/>
                    <a:pt x="120" y="341"/>
                    <a:pt x="120" y="342"/>
                  </a:cubicBezTo>
                  <a:close/>
                  <a:moveTo>
                    <a:pt x="188" y="346"/>
                  </a:moveTo>
                  <a:cubicBezTo>
                    <a:pt x="190" y="347"/>
                    <a:pt x="193" y="344"/>
                    <a:pt x="192" y="340"/>
                  </a:cubicBezTo>
                  <a:cubicBezTo>
                    <a:pt x="192" y="340"/>
                    <a:pt x="192" y="340"/>
                    <a:pt x="191" y="340"/>
                  </a:cubicBezTo>
                  <a:cubicBezTo>
                    <a:pt x="190" y="342"/>
                    <a:pt x="187" y="344"/>
                    <a:pt x="188" y="346"/>
                  </a:cubicBezTo>
                  <a:close/>
                  <a:moveTo>
                    <a:pt x="105" y="358"/>
                  </a:moveTo>
                  <a:cubicBezTo>
                    <a:pt x="109" y="364"/>
                    <a:pt x="111" y="372"/>
                    <a:pt x="114" y="379"/>
                  </a:cubicBezTo>
                  <a:cubicBezTo>
                    <a:pt x="115" y="375"/>
                    <a:pt x="114" y="371"/>
                    <a:pt x="115" y="367"/>
                  </a:cubicBezTo>
                  <a:cubicBezTo>
                    <a:pt x="114" y="367"/>
                    <a:pt x="114" y="368"/>
                    <a:pt x="113" y="368"/>
                  </a:cubicBezTo>
                  <a:cubicBezTo>
                    <a:pt x="113" y="367"/>
                    <a:pt x="112" y="367"/>
                    <a:pt x="112" y="366"/>
                  </a:cubicBezTo>
                  <a:cubicBezTo>
                    <a:pt x="115" y="361"/>
                    <a:pt x="114" y="356"/>
                    <a:pt x="114" y="351"/>
                  </a:cubicBezTo>
                  <a:cubicBezTo>
                    <a:pt x="112" y="352"/>
                    <a:pt x="111" y="353"/>
                    <a:pt x="109" y="353"/>
                  </a:cubicBezTo>
                  <a:cubicBezTo>
                    <a:pt x="107" y="349"/>
                    <a:pt x="113" y="344"/>
                    <a:pt x="108" y="340"/>
                  </a:cubicBezTo>
                  <a:cubicBezTo>
                    <a:pt x="106" y="346"/>
                    <a:pt x="107" y="351"/>
                    <a:pt x="105" y="358"/>
                  </a:cubicBezTo>
                  <a:close/>
                  <a:moveTo>
                    <a:pt x="156" y="345"/>
                  </a:moveTo>
                  <a:cubicBezTo>
                    <a:pt x="156" y="344"/>
                    <a:pt x="158" y="344"/>
                    <a:pt x="158" y="342"/>
                  </a:cubicBezTo>
                  <a:cubicBezTo>
                    <a:pt x="157" y="342"/>
                    <a:pt x="157" y="341"/>
                    <a:pt x="156" y="341"/>
                  </a:cubicBezTo>
                  <a:cubicBezTo>
                    <a:pt x="155" y="342"/>
                    <a:pt x="154" y="344"/>
                    <a:pt x="156" y="345"/>
                  </a:cubicBezTo>
                  <a:close/>
                  <a:moveTo>
                    <a:pt x="140" y="345"/>
                  </a:moveTo>
                  <a:cubicBezTo>
                    <a:pt x="141" y="345"/>
                    <a:pt x="141" y="347"/>
                    <a:pt x="143" y="346"/>
                  </a:cubicBezTo>
                  <a:cubicBezTo>
                    <a:pt x="145" y="345"/>
                    <a:pt x="145" y="342"/>
                    <a:pt x="142" y="341"/>
                  </a:cubicBezTo>
                  <a:cubicBezTo>
                    <a:pt x="142" y="343"/>
                    <a:pt x="140" y="343"/>
                    <a:pt x="140" y="345"/>
                  </a:cubicBezTo>
                  <a:close/>
                  <a:moveTo>
                    <a:pt x="131" y="344"/>
                  </a:moveTo>
                  <a:cubicBezTo>
                    <a:pt x="132" y="344"/>
                    <a:pt x="132" y="344"/>
                    <a:pt x="132" y="342"/>
                  </a:cubicBezTo>
                  <a:cubicBezTo>
                    <a:pt x="131" y="342"/>
                    <a:pt x="131" y="343"/>
                    <a:pt x="131" y="344"/>
                  </a:cubicBezTo>
                  <a:close/>
                  <a:moveTo>
                    <a:pt x="149" y="345"/>
                  </a:moveTo>
                  <a:cubicBezTo>
                    <a:pt x="149" y="344"/>
                    <a:pt x="150" y="344"/>
                    <a:pt x="150" y="343"/>
                  </a:cubicBezTo>
                  <a:cubicBezTo>
                    <a:pt x="149" y="341"/>
                    <a:pt x="146" y="345"/>
                    <a:pt x="149" y="345"/>
                  </a:cubicBezTo>
                  <a:close/>
                  <a:moveTo>
                    <a:pt x="160" y="347"/>
                  </a:moveTo>
                  <a:cubicBezTo>
                    <a:pt x="160" y="346"/>
                    <a:pt x="161" y="346"/>
                    <a:pt x="160" y="345"/>
                  </a:cubicBezTo>
                  <a:cubicBezTo>
                    <a:pt x="160" y="345"/>
                    <a:pt x="160" y="344"/>
                    <a:pt x="159" y="345"/>
                  </a:cubicBezTo>
                  <a:cubicBezTo>
                    <a:pt x="157" y="346"/>
                    <a:pt x="158" y="348"/>
                    <a:pt x="160" y="347"/>
                  </a:cubicBezTo>
                  <a:close/>
                  <a:moveTo>
                    <a:pt x="177" y="354"/>
                  </a:moveTo>
                  <a:cubicBezTo>
                    <a:pt x="179" y="352"/>
                    <a:pt x="181" y="350"/>
                    <a:pt x="182" y="346"/>
                  </a:cubicBezTo>
                  <a:cubicBezTo>
                    <a:pt x="181" y="346"/>
                    <a:pt x="182" y="345"/>
                    <a:pt x="180" y="345"/>
                  </a:cubicBezTo>
                  <a:cubicBezTo>
                    <a:pt x="180" y="348"/>
                    <a:pt x="174" y="351"/>
                    <a:pt x="177" y="354"/>
                  </a:cubicBezTo>
                  <a:close/>
                  <a:moveTo>
                    <a:pt x="197" y="347"/>
                  </a:moveTo>
                  <a:cubicBezTo>
                    <a:pt x="197" y="346"/>
                    <a:pt x="198" y="346"/>
                    <a:pt x="198" y="345"/>
                  </a:cubicBezTo>
                  <a:cubicBezTo>
                    <a:pt x="197" y="345"/>
                    <a:pt x="197" y="345"/>
                    <a:pt x="196" y="345"/>
                  </a:cubicBezTo>
                  <a:cubicBezTo>
                    <a:pt x="196" y="346"/>
                    <a:pt x="196" y="347"/>
                    <a:pt x="197" y="347"/>
                  </a:cubicBezTo>
                  <a:close/>
                  <a:moveTo>
                    <a:pt x="146" y="349"/>
                  </a:moveTo>
                  <a:cubicBezTo>
                    <a:pt x="146" y="348"/>
                    <a:pt x="148" y="348"/>
                    <a:pt x="147" y="346"/>
                  </a:cubicBezTo>
                  <a:cubicBezTo>
                    <a:pt x="145" y="345"/>
                    <a:pt x="144" y="349"/>
                    <a:pt x="146" y="349"/>
                  </a:cubicBezTo>
                  <a:close/>
                  <a:moveTo>
                    <a:pt x="151" y="348"/>
                  </a:moveTo>
                  <a:cubicBezTo>
                    <a:pt x="152" y="348"/>
                    <a:pt x="152" y="350"/>
                    <a:pt x="153" y="349"/>
                  </a:cubicBezTo>
                  <a:cubicBezTo>
                    <a:pt x="153" y="348"/>
                    <a:pt x="155" y="348"/>
                    <a:pt x="154" y="347"/>
                  </a:cubicBezTo>
                  <a:cubicBezTo>
                    <a:pt x="154" y="346"/>
                    <a:pt x="153" y="346"/>
                    <a:pt x="153" y="346"/>
                  </a:cubicBezTo>
                  <a:cubicBezTo>
                    <a:pt x="152" y="347"/>
                    <a:pt x="151" y="347"/>
                    <a:pt x="151" y="348"/>
                  </a:cubicBezTo>
                  <a:close/>
                  <a:moveTo>
                    <a:pt x="126" y="350"/>
                  </a:moveTo>
                  <a:cubicBezTo>
                    <a:pt x="127" y="349"/>
                    <a:pt x="128" y="348"/>
                    <a:pt x="129" y="346"/>
                  </a:cubicBezTo>
                  <a:cubicBezTo>
                    <a:pt x="127" y="347"/>
                    <a:pt x="126" y="349"/>
                    <a:pt x="126" y="350"/>
                  </a:cubicBezTo>
                  <a:close/>
                  <a:moveTo>
                    <a:pt x="141" y="350"/>
                  </a:moveTo>
                  <a:cubicBezTo>
                    <a:pt x="141" y="348"/>
                    <a:pt x="138" y="347"/>
                    <a:pt x="138" y="347"/>
                  </a:cubicBezTo>
                  <a:cubicBezTo>
                    <a:pt x="139" y="348"/>
                    <a:pt x="139" y="351"/>
                    <a:pt x="141" y="350"/>
                  </a:cubicBezTo>
                  <a:close/>
                  <a:moveTo>
                    <a:pt x="191" y="349"/>
                  </a:moveTo>
                  <a:cubicBezTo>
                    <a:pt x="191" y="349"/>
                    <a:pt x="192" y="350"/>
                    <a:pt x="192" y="350"/>
                  </a:cubicBezTo>
                  <a:cubicBezTo>
                    <a:pt x="192" y="349"/>
                    <a:pt x="193" y="347"/>
                    <a:pt x="192" y="347"/>
                  </a:cubicBezTo>
                  <a:cubicBezTo>
                    <a:pt x="192" y="348"/>
                    <a:pt x="191" y="348"/>
                    <a:pt x="191" y="349"/>
                  </a:cubicBezTo>
                  <a:close/>
                  <a:moveTo>
                    <a:pt x="83" y="352"/>
                  </a:moveTo>
                  <a:cubicBezTo>
                    <a:pt x="84" y="355"/>
                    <a:pt x="86" y="357"/>
                    <a:pt x="88" y="359"/>
                  </a:cubicBezTo>
                  <a:cubicBezTo>
                    <a:pt x="88" y="354"/>
                    <a:pt x="87" y="351"/>
                    <a:pt x="85" y="348"/>
                  </a:cubicBezTo>
                  <a:cubicBezTo>
                    <a:pt x="85" y="349"/>
                    <a:pt x="84" y="351"/>
                    <a:pt x="83" y="352"/>
                  </a:cubicBezTo>
                  <a:close/>
                  <a:moveTo>
                    <a:pt x="116" y="357"/>
                  </a:moveTo>
                  <a:cubicBezTo>
                    <a:pt x="118" y="356"/>
                    <a:pt x="119" y="354"/>
                    <a:pt x="120" y="352"/>
                  </a:cubicBezTo>
                  <a:cubicBezTo>
                    <a:pt x="118" y="351"/>
                    <a:pt x="118" y="348"/>
                    <a:pt x="116" y="348"/>
                  </a:cubicBezTo>
                  <a:cubicBezTo>
                    <a:pt x="114" y="351"/>
                    <a:pt x="117" y="354"/>
                    <a:pt x="116" y="357"/>
                  </a:cubicBezTo>
                  <a:close/>
                  <a:moveTo>
                    <a:pt x="128" y="354"/>
                  </a:moveTo>
                  <a:cubicBezTo>
                    <a:pt x="129" y="353"/>
                    <a:pt x="131" y="351"/>
                    <a:pt x="132" y="349"/>
                  </a:cubicBezTo>
                  <a:cubicBezTo>
                    <a:pt x="131" y="349"/>
                    <a:pt x="131" y="348"/>
                    <a:pt x="131" y="348"/>
                  </a:cubicBezTo>
                  <a:cubicBezTo>
                    <a:pt x="130" y="350"/>
                    <a:pt x="126" y="352"/>
                    <a:pt x="128" y="354"/>
                  </a:cubicBezTo>
                  <a:close/>
                  <a:moveTo>
                    <a:pt x="154" y="352"/>
                  </a:moveTo>
                  <a:cubicBezTo>
                    <a:pt x="155" y="352"/>
                    <a:pt x="155" y="353"/>
                    <a:pt x="156" y="353"/>
                  </a:cubicBezTo>
                  <a:cubicBezTo>
                    <a:pt x="156" y="352"/>
                    <a:pt x="158" y="352"/>
                    <a:pt x="157" y="351"/>
                  </a:cubicBezTo>
                  <a:cubicBezTo>
                    <a:pt x="157" y="350"/>
                    <a:pt x="156" y="349"/>
                    <a:pt x="155" y="349"/>
                  </a:cubicBezTo>
                  <a:cubicBezTo>
                    <a:pt x="155" y="350"/>
                    <a:pt x="154" y="350"/>
                    <a:pt x="154" y="352"/>
                  </a:cubicBezTo>
                  <a:close/>
                  <a:moveTo>
                    <a:pt x="163" y="353"/>
                  </a:moveTo>
                  <a:cubicBezTo>
                    <a:pt x="164" y="353"/>
                    <a:pt x="165" y="353"/>
                    <a:pt x="166" y="352"/>
                  </a:cubicBezTo>
                  <a:cubicBezTo>
                    <a:pt x="165" y="350"/>
                    <a:pt x="164" y="349"/>
                    <a:pt x="163" y="349"/>
                  </a:cubicBezTo>
                  <a:cubicBezTo>
                    <a:pt x="162" y="350"/>
                    <a:pt x="162" y="351"/>
                    <a:pt x="163" y="353"/>
                  </a:cubicBezTo>
                  <a:close/>
                  <a:moveTo>
                    <a:pt x="148" y="352"/>
                  </a:moveTo>
                  <a:cubicBezTo>
                    <a:pt x="149" y="352"/>
                    <a:pt x="149" y="353"/>
                    <a:pt x="150" y="353"/>
                  </a:cubicBezTo>
                  <a:cubicBezTo>
                    <a:pt x="151" y="351"/>
                    <a:pt x="151" y="349"/>
                    <a:pt x="149" y="349"/>
                  </a:cubicBezTo>
                  <a:cubicBezTo>
                    <a:pt x="149" y="350"/>
                    <a:pt x="148" y="351"/>
                    <a:pt x="148" y="352"/>
                  </a:cubicBezTo>
                  <a:close/>
                  <a:moveTo>
                    <a:pt x="179" y="358"/>
                  </a:moveTo>
                  <a:cubicBezTo>
                    <a:pt x="182" y="357"/>
                    <a:pt x="183" y="355"/>
                    <a:pt x="184" y="352"/>
                  </a:cubicBezTo>
                  <a:cubicBezTo>
                    <a:pt x="184" y="352"/>
                    <a:pt x="183" y="352"/>
                    <a:pt x="183" y="352"/>
                  </a:cubicBezTo>
                  <a:cubicBezTo>
                    <a:pt x="182" y="354"/>
                    <a:pt x="179" y="354"/>
                    <a:pt x="179" y="358"/>
                  </a:cubicBezTo>
                  <a:close/>
                  <a:moveTo>
                    <a:pt x="131" y="357"/>
                  </a:moveTo>
                  <a:cubicBezTo>
                    <a:pt x="131" y="358"/>
                    <a:pt x="131" y="359"/>
                    <a:pt x="133" y="359"/>
                  </a:cubicBezTo>
                  <a:cubicBezTo>
                    <a:pt x="134" y="358"/>
                    <a:pt x="131" y="356"/>
                    <a:pt x="133" y="355"/>
                  </a:cubicBezTo>
                  <a:cubicBezTo>
                    <a:pt x="134" y="356"/>
                    <a:pt x="134" y="357"/>
                    <a:pt x="134" y="357"/>
                  </a:cubicBezTo>
                  <a:cubicBezTo>
                    <a:pt x="135" y="356"/>
                    <a:pt x="136" y="356"/>
                    <a:pt x="136" y="354"/>
                  </a:cubicBezTo>
                  <a:cubicBezTo>
                    <a:pt x="135" y="354"/>
                    <a:pt x="135" y="352"/>
                    <a:pt x="134" y="352"/>
                  </a:cubicBezTo>
                  <a:cubicBezTo>
                    <a:pt x="133" y="354"/>
                    <a:pt x="132" y="356"/>
                    <a:pt x="131" y="357"/>
                  </a:cubicBezTo>
                  <a:close/>
                  <a:moveTo>
                    <a:pt x="187" y="360"/>
                  </a:moveTo>
                  <a:cubicBezTo>
                    <a:pt x="189" y="360"/>
                    <a:pt x="190" y="357"/>
                    <a:pt x="192" y="355"/>
                  </a:cubicBezTo>
                  <a:cubicBezTo>
                    <a:pt x="190" y="355"/>
                    <a:pt x="190" y="353"/>
                    <a:pt x="188" y="353"/>
                  </a:cubicBezTo>
                  <a:cubicBezTo>
                    <a:pt x="186" y="355"/>
                    <a:pt x="186" y="358"/>
                    <a:pt x="187" y="360"/>
                  </a:cubicBezTo>
                  <a:close/>
                  <a:moveTo>
                    <a:pt x="198" y="356"/>
                  </a:moveTo>
                  <a:cubicBezTo>
                    <a:pt x="199" y="356"/>
                    <a:pt x="199" y="357"/>
                    <a:pt x="200" y="358"/>
                  </a:cubicBezTo>
                  <a:cubicBezTo>
                    <a:pt x="201" y="357"/>
                    <a:pt x="203" y="354"/>
                    <a:pt x="201" y="353"/>
                  </a:cubicBezTo>
                  <a:cubicBezTo>
                    <a:pt x="200" y="354"/>
                    <a:pt x="198" y="354"/>
                    <a:pt x="198" y="356"/>
                  </a:cubicBezTo>
                  <a:close/>
                  <a:moveTo>
                    <a:pt x="151" y="354"/>
                  </a:moveTo>
                  <a:cubicBezTo>
                    <a:pt x="152" y="355"/>
                    <a:pt x="152" y="356"/>
                    <a:pt x="154" y="356"/>
                  </a:cubicBezTo>
                  <a:cubicBezTo>
                    <a:pt x="154" y="356"/>
                    <a:pt x="154" y="355"/>
                    <a:pt x="154" y="355"/>
                  </a:cubicBezTo>
                  <a:cubicBezTo>
                    <a:pt x="154" y="354"/>
                    <a:pt x="153" y="354"/>
                    <a:pt x="153" y="353"/>
                  </a:cubicBezTo>
                  <a:cubicBezTo>
                    <a:pt x="152" y="354"/>
                    <a:pt x="152" y="354"/>
                    <a:pt x="151" y="354"/>
                  </a:cubicBezTo>
                  <a:close/>
                  <a:moveTo>
                    <a:pt x="166" y="356"/>
                  </a:moveTo>
                  <a:cubicBezTo>
                    <a:pt x="167" y="356"/>
                    <a:pt x="169" y="353"/>
                    <a:pt x="167" y="353"/>
                  </a:cubicBezTo>
                  <a:cubicBezTo>
                    <a:pt x="167" y="355"/>
                    <a:pt x="166" y="355"/>
                    <a:pt x="166" y="356"/>
                  </a:cubicBezTo>
                  <a:close/>
                  <a:moveTo>
                    <a:pt x="158" y="356"/>
                  </a:moveTo>
                  <a:cubicBezTo>
                    <a:pt x="159" y="356"/>
                    <a:pt x="159" y="357"/>
                    <a:pt x="160" y="358"/>
                  </a:cubicBezTo>
                  <a:cubicBezTo>
                    <a:pt x="164" y="358"/>
                    <a:pt x="163" y="354"/>
                    <a:pt x="160" y="353"/>
                  </a:cubicBezTo>
                  <a:cubicBezTo>
                    <a:pt x="159" y="355"/>
                    <a:pt x="158" y="355"/>
                    <a:pt x="158" y="356"/>
                  </a:cubicBezTo>
                  <a:close/>
                  <a:moveTo>
                    <a:pt x="147" y="358"/>
                  </a:moveTo>
                  <a:cubicBezTo>
                    <a:pt x="147" y="356"/>
                    <a:pt x="147" y="355"/>
                    <a:pt x="145" y="354"/>
                  </a:cubicBezTo>
                  <a:cubicBezTo>
                    <a:pt x="144" y="356"/>
                    <a:pt x="145" y="357"/>
                    <a:pt x="147" y="358"/>
                  </a:cubicBezTo>
                  <a:close/>
                  <a:moveTo>
                    <a:pt x="205" y="363"/>
                  </a:moveTo>
                  <a:cubicBezTo>
                    <a:pt x="207" y="362"/>
                    <a:pt x="207" y="356"/>
                    <a:pt x="205" y="355"/>
                  </a:cubicBezTo>
                  <a:cubicBezTo>
                    <a:pt x="204" y="358"/>
                    <a:pt x="205" y="360"/>
                    <a:pt x="205" y="363"/>
                  </a:cubicBezTo>
                  <a:close/>
                  <a:moveTo>
                    <a:pt x="136" y="359"/>
                  </a:moveTo>
                  <a:cubicBezTo>
                    <a:pt x="136" y="360"/>
                    <a:pt x="136" y="360"/>
                    <a:pt x="138" y="360"/>
                  </a:cubicBezTo>
                  <a:cubicBezTo>
                    <a:pt x="138" y="359"/>
                    <a:pt x="139" y="358"/>
                    <a:pt x="139" y="357"/>
                  </a:cubicBezTo>
                  <a:cubicBezTo>
                    <a:pt x="138" y="357"/>
                    <a:pt x="138" y="356"/>
                    <a:pt x="138" y="356"/>
                  </a:cubicBezTo>
                  <a:cubicBezTo>
                    <a:pt x="138" y="358"/>
                    <a:pt x="137" y="358"/>
                    <a:pt x="136" y="359"/>
                  </a:cubicBezTo>
                  <a:close/>
                  <a:moveTo>
                    <a:pt x="147" y="361"/>
                  </a:moveTo>
                  <a:cubicBezTo>
                    <a:pt x="148" y="361"/>
                    <a:pt x="148" y="362"/>
                    <a:pt x="149" y="362"/>
                  </a:cubicBezTo>
                  <a:cubicBezTo>
                    <a:pt x="149" y="361"/>
                    <a:pt x="151" y="361"/>
                    <a:pt x="151" y="360"/>
                  </a:cubicBezTo>
                  <a:cubicBezTo>
                    <a:pt x="151" y="359"/>
                    <a:pt x="150" y="358"/>
                    <a:pt x="149" y="358"/>
                  </a:cubicBezTo>
                  <a:cubicBezTo>
                    <a:pt x="148" y="359"/>
                    <a:pt x="147" y="359"/>
                    <a:pt x="147" y="361"/>
                  </a:cubicBezTo>
                  <a:close/>
                  <a:moveTo>
                    <a:pt x="159" y="361"/>
                  </a:moveTo>
                  <a:cubicBezTo>
                    <a:pt x="159" y="359"/>
                    <a:pt x="158" y="358"/>
                    <a:pt x="157" y="358"/>
                  </a:cubicBezTo>
                  <a:cubicBezTo>
                    <a:pt x="155" y="359"/>
                    <a:pt x="158" y="360"/>
                    <a:pt x="159" y="361"/>
                  </a:cubicBezTo>
                  <a:close/>
                  <a:moveTo>
                    <a:pt x="120" y="362"/>
                  </a:moveTo>
                  <a:cubicBezTo>
                    <a:pt x="121" y="362"/>
                    <a:pt x="122" y="363"/>
                    <a:pt x="123" y="364"/>
                  </a:cubicBezTo>
                  <a:cubicBezTo>
                    <a:pt x="123" y="362"/>
                    <a:pt x="125" y="362"/>
                    <a:pt x="125" y="360"/>
                  </a:cubicBezTo>
                  <a:cubicBezTo>
                    <a:pt x="124" y="359"/>
                    <a:pt x="124" y="358"/>
                    <a:pt x="122" y="358"/>
                  </a:cubicBezTo>
                  <a:cubicBezTo>
                    <a:pt x="122" y="360"/>
                    <a:pt x="121" y="360"/>
                    <a:pt x="120" y="362"/>
                  </a:cubicBezTo>
                  <a:close/>
                  <a:moveTo>
                    <a:pt x="171" y="360"/>
                  </a:moveTo>
                  <a:cubicBezTo>
                    <a:pt x="172" y="361"/>
                    <a:pt x="172" y="358"/>
                    <a:pt x="171" y="358"/>
                  </a:cubicBezTo>
                  <a:cubicBezTo>
                    <a:pt x="171" y="359"/>
                    <a:pt x="170" y="359"/>
                    <a:pt x="171" y="360"/>
                  </a:cubicBezTo>
                  <a:close/>
                  <a:moveTo>
                    <a:pt x="184" y="361"/>
                  </a:moveTo>
                  <a:cubicBezTo>
                    <a:pt x="183" y="360"/>
                    <a:pt x="184" y="358"/>
                    <a:pt x="183" y="359"/>
                  </a:cubicBezTo>
                  <a:cubicBezTo>
                    <a:pt x="182" y="359"/>
                    <a:pt x="182" y="361"/>
                    <a:pt x="184" y="361"/>
                  </a:cubicBezTo>
                  <a:close/>
                  <a:moveTo>
                    <a:pt x="98" y="365"/>
                  </a:moveTo>
                  <a:cubicBezTo>
                    <a:pt x="101" y="366"/>
                    <a:pt x="102" y="360"/>
                    <a:pt x="100" y="359"/>
                  </a:cubicBezTo>
                  <a:cubicBezTo>
                    <a:pt x="100" y="361"/>
                    <a:pt x="99" y="363"/>
                    <a:pt x="98" y="365"/>
                  </a:cubicBezTo>
                  <a:close/>
                  <a:moveTo>
                    <a:pt x="140" y="365"/>
                  </a:moveTo>
                  <a:cubicBezTo>
                    <a:pt x="141" y="365"/>
                    <a:pt x="142" y="363"/>
                    <a:pt x="143" y="361"/>
                  </a:cubicBezTo>
                  <a:cubicBezTo>
                    <a:pt x="142" y="361"/>
                    <a:pt x="142" y="360"/>
                    <a:pt x="141" y="360"/>
                  </a:cubicBezTo>
                  <a:cubicBezTo>
                    <a:pt x="141" y="362"/>
                    <a:pt x="139" y="362"/>
                    <a:pt x="140" y="365"/>
                  </a:cubicBezTo>
                  <a:close/>
                  <a:moveTo>
                    <a:pt x="152" y="366"/>
                  </a:moveTo>
                  <a:cubicBezTo>
                    <a:pt x="152" y="366"/>
                    <a:pt x="153" y="367"/>
                    <a:pt x="154" y="367"/>
                  </a:cubicBezTo>
                  <a:cubicBezTo>
                    <a:pt x="154" y="365"/>
                    <a:pt x="156" y="366"/>
                    <a:pt x="156" y="364"/>
                  </a:cubicBezTo>
                  <a:cubicBezTo>
                    <a:pt x="155" y="363"/>
                    <a:pt x="155" y="362"/>
                    <a:pt x="153" y="362"/>
                  </a:cubicBezTo>
                  <a:cubicBezTo>
                    <a:pt x="153" y="363"/>
                    <a:pt x="152" y="364"/>
                    <a:pt x="152" y="366"/>
                  </a:cubicBezTo>
                  <a:close/>
                  <a:moveTo>
                    <a:pt x="175" y="364"/>
                  </a:moveTo>
                  <a:cubicBezTo>
                    <a:pt x="175" y="364"/>
                    <a:pt x="176" y="361"/>
                    <a:pt x="174" y="362"/>
                  </a:cubicBezTo>
                  <a:cubicBezTo>
                    <a:pt x="174" y="363"/>
                    <a:pt x="173" y="364"/>
                    <a:pt x="175" y="364"/>
                  </a:cubicBezTo>
                  <a:close/>
                  <a:moveTo>
                    <a:pt x="179" y="363"/>
                  </a:moveTo>
                  <a:cubicBezTo>
                    <a:pt x="180" y="365"/>
                    <a:pt x="182" y="366"/>
                    <a:pt x="182" y="367"/>
                  </a:cubicBezTo>
                  <a:cubicBezTo>
                    <a:pt x="185" y="366"/>
                    <a:pt x="180" y="360"/>
                    <a:pt x="179" y="363"/>
                  </a:cubicBezTo>
                  <a:close/>
                  <a:moveTo>
                    <a:pt x="166" y="366"/>
                  </a:moveTo>
                  <a:cubicBezTo>
                    <a:pt x="168" y="366"/>
                    <a:pt x="169" y="365"/>
                    <a:pt x="169" y="363"/>
                  </a:cubicBezTo>
                  <a:cubicBezTo>
                    <a:pt x="168" y="362"/>
                    <a:pt x="166" y="364"/>
                    <a:pt x="166" y="366"/>
                  </a:cubicBezTo>
                  <a:close/>
                  <a:moveTo>
                    <a:pt x="197" y="370"/>
                  </a:moveTo>
                  <a:cubicBezTo>
                    <a:pt x="197" y="370"/>
                    <a:pt x="197" y="371"/>
                    <a:pt x="198" y="371"/>
                  </a:cubicBezTo>
                  <a:cubicBezTo>
                    <a:pt x="200" y="369"/>
                    <a:pt x="202" y="368"/>
                    <a:pt x="202" y="364"/>
                  </a:cubicBezTo>
                  <a:cubicBezTo>
                    <a:pt x="201" y="363"/>
                    <a:pt x="200" y="364"/>
                    <a:pt x="199" y="363"/>
                  </a:cubicBezTo>
                  <a:cubicBezTo>
                    <a:pt x="200" y="366"/>
                    <a:pt x="197" y="367"/>
                    <a:pt x="197" y="370"/>
                  </a:cubicBezTo>
                  <a:close/>
                  <a:moveTo>
                    <a:pt x="141" y="368"/>
                  </a:moveTo>
                  <a:cubicBezTo>
                    <a:pt x="142" y="369"/>
                    <a:pt x="142" y="370"/>
                    <a:pt x="144" y="370"/>
                  </a:cubicBezTo>
                  <a:cubicBezTo>
                    <a:pt x="145" y="369"/>
                    <a:pt x="146" y="367"/>
                    <a:pt x="147" y="366"/>
                  </a:cubicBezTo>
                  <a:cubicBezTo>
                    <a:pt x="145" y="362"/>
                    <a:pt x="142" y="365"/>
                    <a:pt x="141" y="368"/>
                  </a:cubicBezTo>
                  <a:close/>
                  <a:moveTo>
                    <a:pt x="100" y="375"/>
                  </a:moveTo>
                  <a:cubicBezTo>
                    <a:pt x="101" y="375"/>
                    <a:pt x="101" y="374"/>
                    <a:pt x="102" y="373"/>
                  </a:cubicBezTo>
                  <a:cubicBezTo>
                    <a:pt x="103" y="374"/>
                    <a:pt x="106" y="376"/>
                    <a:pt x="107" y="375"/>
                  </a:cubicBezTo>
                  <a:cubicBezTo>
                    <a:pt x="107" y="372"/>
                    <a:pt x="105" y="370"/>
                    <a:pt x="104" y="367"/>
                  </a:cubicBezTo>
                  <a:cubicBezTo>
                    <a:pt x="102" y="367"/>
                    <a:pt x="103" y="369"/>
                    <a:pt x="101" y="369"/>
                  </a:cubicBezTo>
                  <a:cubicBezTo>
                    <a:pt x="98" y="368"/>
                    <a:pt x="95" y="366"/>
                    <a:pt x="93" y="364"/>
                  </a:cubicBezTo>
                  <a:cubicBezTo>
                    <a:pt x="93" y="370"/>
                    <a:pt x="98" y="371"/>
                    <a:pt x="100" y="375"/>
                  </a:cubicBezTo>
                  <a:close/>
                  <a:moveTo>
                    <a:pt x="125" y="367"/>
                  </a:moveTo>
                  <a:cubicBezTo>
                    <a:pt x="127" y="368"/>
                    <a:pt x="128" y="365"/>
                    <a:pt x="127" y="364"/>
                  </a:cubicBezTo>
                  <a:cubicBezTo>
                    <a:pt x="126" y="365"/>
                    <a:pt x="125" y="366"/>
                    <a:pt x="125" y="367"/>
                  </a:cubicBezTo>
                  <a:close/>
                  <a:moveTo>
                    <a:pt x="132" y="367"/>
                  </a:moveTo>
                  <a:cubicBezTo>
                    <a:pt x="132" y="367"/>
                    <a:pt x="133" y="367"/>
                    <a:pt x="133" y="366"/>
                  </a:cubicBezTo>
                  <a:cubicBezTo>
                    <a:pt x="132" y="366"/>
                    <a:pt x="132" y="365"/>
                    <a:pt x="131" y="365"/>
                  </a:cubicBezTo>
                  <a:cubicBezTo>
                    <a:pt x="130" y="366"/>
                    <a:pt x="131" y="367"/>
                    <a:pt x="132" y="367"/>
                  </a:cubicBezTo>
                  <a:close/>
                  <a:moveTo>
                    <a:pt x="181" y="370"/>
                  </a:moveTo>
                  <a:cubicBezTo>
                    <a:pt x="181" y="367"/>
                    <a:pt x="179" y="366"/>
                    <a:pt x="177" y="366"/>
                  </a:cubicBezTo>
                  <a:cubicBezTo>
                    <a:pt x="178" y="367"/>
                    <a:pt x="178" y="370"/>
                    <a:pt x="181" y="370"/>
                  </a:cubicBezTo>
                  <a:close/>
                  <a:moveTo>
                    <a:pt x="156" y="369"/>
                  </a:moveTo>
                  <a:cubicBezTo>
                    <a:pt x="157" y="368"/>
                    <a:pt x="158" y="367"/>
                    <a:pt x="159" y="366"/>
                  </a:cubicBezTo>
                  <a:cubicBezTo>
                    <a:pt x="157" y="366"/>
                    <a:pt x="156" y="369"/>
                    <a:pt x="156" y="369"/>
                  </a:cubicBezTo>
                  <a:close/>
                  <a:moveTo>
                    <a:pt x="127" y="369"/>
                  </a:moveTo>
                  <a:cubicBezTo>
                    <a:pt x="127" y="370"/>
                    <a:pt x="129" y="370"/>
                    <a:pt x="129" y="371"/>
                  </a:cubicBezTo>
                  <a:cubicBezTo>
                    <a:pt x="129" y="371"/>
                    <a:pt x="130" y="370"/>
                    <a:pt x="130" y="370"/>
                  </a:cubicBezTo>
                  <a:cubicBezTo>
                    <a:pt x="130" y="369"/>
                    <a:pt x="130" y="368"/>
                    <a:pt x="128" y="368"/>
                  </a:cubicBezTo>
                  <a:cubicBezTo>
                    <a:pt x="128" y="368"/>
                    <a:pt x="128" y="369"/>
                    <a:pt x="127" y="369"/>
                  </a:cubicBezTo>
                  <a:close/>
                  <a:moveTo>
                    <a:pt x="146" y="374"/>
                  </a:moveTo>
                  <a:cubicBezTo>
                    <a:pt x="148" y="377"/>
                    <a:pt x="150" y="372"/>
                    <a:pt x="151" y="370"/>
                  </a:cubicBezTo>
                  <a:cubicBezTo>
                    <a:pt x="150" y="369"/>
                    <a:pt x="150" y="368"/>
                    <a:pt x="149" y="368"/>
                  </a:cubicBezTo>
                  <a:cubicBezTo>
                    <a:pt x="148" y="370"/>
                    <a:pt x="146" y="371"/>
                    <a:pt x="146" y="374"/>
                  </a:cubicBezTo>
                  <a:close/>
                  <a:moveTo>
                    <a:pt x="172" y="371"/>
                  </a:moveTo>
                  <a:cubicBezTo>
                    <a:pt x="173" y="373"/>
                    <a:pt x="174" y="374"/>
                    <a:pt x="176" y="376"/>
                  </a:cubicBezTo>
                  <a:cubicBezTo>
                    <a:pt x="178" y="374"/>
                    <a:pt x="176" y="369"/>
                    <a:pt x="174" y="369"/>
                  </a:cubicBezTo>
                  <a:cubicBezTo>
                    <a:pt x="173" y="369"/>
                    <a:pt x="173" y="371"/>
                    <a:pt x="172" y="371"/>
                  </a:cubicBezTo>
                  <a:close/>
                  <a:moveTo>
                    <a:pt x="205" y="377"/>
                  </a:moveTo>
                  <a:cubicBezTo>
                    <a:pt x="208" y="377"/>
                    <a:pt x="207" y="371"/>
                    <a:pt x="206" y="370"/>
                  </a:cubicBezTo>
                  <a:cubicBezTo>
                    <a:pt x="204" y="372"/>
                    <a:pt x="206" y="375"/>
                    <a:pt x="205" y="377"/>
                  </a:cubicBezTo>
                  <a:close/>
                  <a:moveTo>
                    <a:pt x="151" y="375"/>
                  </a:moveTo>
                  <a:cubicBezTo>
                    <a:pt x="152" y="375"/>
                    <a:pt x="154" y="373"/>
                    <a:pt x="153" y="372"/>
                  </a:cubicBezTo>
                  <a:cubicBezTo>
                    <a:pt x="152" y="373"/>
                    <a:pt x="151" y="374"/>
                    <a:pt x="151" y="375"/>
                  </a:cubicBezTo>
                  <a:close/>
                  <a:moveTo>
                    <a:pt x="125" y="377"/>
                  </a:moveTo>
                  <a:cubicBezTo>
                    <a:pt x="126" y="377"/>
                    <a:pt x="127" y="376"/>
                    <a:pt x="127" y="374"/>
                  </a:cubicBezTo>
                  <a:cubicBezTo>
                    <a:pt x="126" y="374"/>
                    <a:pt x="126" y="373"/>
                    <a:pt x="125" y="373"/>
                  </a:cubicBezTo>
                  <a:cubicBezTo>
                    <a:pt x="123" y="374"/>
                    <a:pt x="124" y="376"/>
                    <a:pt x="125" y="377"/>
                  </a:cubicBezTo>
                  <a:close/>
                  <a:moveTo>
                    <a:pt x="136" y="373"/>
                  </a:moveTo>
                  <a:cubicBezTo>
                    <a:pt x="136" y="376"/>
                    <a:pt x="137" y="377"/>
                    <a:pt x="139" y="377"/>
                  </a:cubicBezTo>
                  <a:cubicBezTo>
                    <a:pt x="140" y="375"/>
                    <a:pt x="139" y="372"/>
                    <a:pt x="136" y="373"/>
                  </a:cubicBezTo>
                  <a:close/>
                  <a:moveTo>
                    <a:pt x="187" y="377"/>
                  </a:moveTo>
                  <a:cubicBezTo>
                    <a:pt x="187" y="376"/>
                    <a:pt x="186" y="375"/>
                    <a:pt x="185" y="375"/>
                  </a:cubicBezTo>
                  <a:cubicBezTo>
                    <a:pt x="186" y="376"/>
                    <a:pt x="186" y="377"/>
                    <a:pt x="187" y="377"/>
                  </a:cubicBezTo>
                  <a:close/>
                  <a:moveTo>
                    <a:pt x="201" y="376"/>
                  </a:moveTo>
                  <a:cubicBezTo>
                    <a:pt x="201" y="377"/>
                    <a:pt x="202" y="378"/>
                    <a:pt x="202" y="378"/>
                  </a:cubicBezTo>
                  <a:cubicBezTo>
                    <a:pt x="203" y="377"/>
                    <a:pt x="202" y="377"/>
                    <a:pt x="203" y="375"/>
                  </a:cubicBezTo>
                  <a:cubicBezTo>
                    <a:pt x="201" y="375"/>
                    <a:pt x="202" y="376"/>
                    <a:pt x="201" y="376"/>
                  </a:cubicBezTo>
                  <a:close/>
                  <a:moveTo>
                    <a:pt x="166" y="380"/>
                  </a:moveTo>
                  <a:cubicBezTo>
                    <a:pt x="166" y="381"/>
                    <a:pt x="167" y="383"/>
                    <a:pt x="169" y="383"/>
                  </a:cubicBezTo>
                  <a:cubicBezTo>
                    <a:pt x="169" y="380"/>
                    <a:pt x="171" y="380"/>
                    <a:pt x="173" y="380"/>
                  </a:cubicBezTo>
                  <a:cubicBezTo>
                    <a:pt x="171" y="376"/>
                    <a:pt x="167" y="375"/>
                    <a:pt x="166" y="380"/>
                  </a:cubicBezTo>
                  <a:close/>
                  <a:moveTo>
                    <a:pt x="120" y="383"/>
                  </a:moveTo>
                  <a:cubicBezTo>
                    <a:pt x="125" y="383"/>
                    <a:pt x="124" y="379"/>
                    <a:pt x="122" y="376"/>
                  </a:cubicBezTo>
                  <a:cubicBezTo>
                    <a:pt x="117" y="377"/>
                    <a:pt x="122" y="382"/>
                    <a:pt x="120" y="383"/>
                  </a:cubicBezTo>
                  <a:close/>
                  <a:moveTo>
                    <a:pt x="179" y="380"/>
                  </a:moveTo>
                  <a:cubicBezTo>
                    <a:pt x="182" y="380"/>
                    <a:pt x="182" y="382"/>
                    <a:pt x="184" y="382"/>
                  </a:cubicBezTo>
                  <a:cubicBezTo>
                    <a:pt x="185" y="382"/>
                    <a:pt x="185" y="381"/>
                    <a:pt x="186" y="379"/>
                  </a:cubicBezTo>
                  <a:cubicBezTo>
                    <a:pt x="184" y="378"/>
                    <a:pt x="183" y="377"/>
                    <a:pt x="182" y="376"/>
                  </a:cubicBezTo>
                  <a:cubicBezTo>
                    <a:pt x="181" y="378"/>
                    <a:pt x="180" y="378"/>
                    <a:pt x="179" y="380"/>
                  </a:cubicBezTo>
                  <a:close/>
                  <a:moveTo>
                    <a:pt x="215" y="381"/>
                  </a:moveTo>
                  <a:cubicBezTo>
                    <a:pt x="215" y="379"/>
                    <a:pt x="216" y="377"/>
                    <a:pt x="214" y="377"/>
                  </a:cubicBezTo>
                  <a:cubicBezTo>
                    <a:pt x="214" y="379"/>
                    <a:pt x="214" y="381"/>
                    <a:pt x="215" y="381"/>
                  </a:cubicBezTo>
                  <a:close/>
                  <a:moveTo>
                    <a:pt x="137" y="378"/>
                  </a:moveTo>
                  <a:cubicBezTo>
                    <a:pt x="136" y="379"/>
                    <a:pt x="135" y="376"/>
                    <a:pt x="134" y="378"/>
                  </a:cubicBezTo>
                  <a:cubicBezTo>
                    <a:pt x="134" y="379"/>
                    <a:pt x="137" y="382"/>
                    <a:pt x="137" y="378"/>
                  </a:cubicBezTo>
                  <a:close/>
                  <a:moveTo>
                    <a:pt x="140" y="381"/>
                  </a:moveTo>
                  <a:cubicBezTo>
                    <a:pt x="141" y="381"/>
                    <a:pt x="141" y="382"/>
                    <a:pt x="141" y="382"/>
                  </a:cubicBezTo>
                  <a:cubicBezTo>
                    <a:pt x="143" y="382"/>
                    <a:pt x="144" y="381"/>
                    <a:pt x="144" y="379"/>
                  </a:cubicBezTo>
                  <a:cubicBezTo>
                    <a:pt x="143" y="379"/>
                    <a:pt x="143" y="378"/>
                    <a:pt x="142" y="378"/>
                  </a:cubicBezTo>
                  <a:cubicBezTo>
                    <a:pt x="142" y="380"/>
                    <a:pt x="140" y="380"/>
                    <a:pt x="140" y="381"/>
                  </a:cubicBezTo>
                  <a:close/>
                  <a:moveTo>
                    <a:pt x="152" y="381"/>
                  </a:moveTo>
                  <a:cubicBezTo>
                    <a:pt x="152" y="380"/>
                    <a:pt x="155" y="379"/>
                    <a:pt x="153" y="378"/>
                  </a:cubicBezTo>
                  <a:cubicBezTo>
                    <a:pt x="153" y="379"/>
                    <a:pt x="151" y="380"/>
                    <a:pt x="152" y="381"/>
                  </a:cubicBezTo>
                  <a:close/>
                  <a:moveTo>
                    <a:pt x="207" y="382"/>
                  </a:moveTo>
                  <a:cubicBezTo>
                    <a:pt x="206" y="380"/>
                    <a:pt x="208" y="379"/>
                    <a:pt x="207" y="379"/>
                  </a:cubicBezTo>
                  <a:cubicBezTo>
                    <a:pt x="206" y="380"/>
                    <a:pt x="205" y="381"/>
                    <a:pt x="207" y="382"/>
                  </a:cubicBezTo>
                  <a:close/>
                  <a:moveTo>
                    <a:pt x="113" y="389"/>
                  </a:moveTo>
                  <a:cubicBezTo>
                    <a:pt x="112" y="386"/>
                    <a:pt x="109" y="379"/>
                    <a:pt x="105" y="380"/>
                  </a:cubicBezTo>
                  <a:cubicBezTo>
                    <a:pt x="107" y="383"/>
                    <a:pt x="110" y="385"/>
                    <a:pt x="111" y="389"/>
                  </a:cubicBezTo>
                  <a:cubicBezTo>
                    <a:pt x="112" y="388"/>
                    <a:pt x="112" y="390"/>
                    <a:pt x="113" y="389"/>
                  </a:cubicBezTo>
                  <a:close/>
                  <a:moveTo>
                    <a:pt x="129" y="384"/>
                  </a:moveTo>
                  <a:cubicBezTo>
                    <a:pt x="130" y="385"/>
                    <a:pt x="130" y="387"/>
                    <a:pt x="132" y="387"/>
                  </a:cubicBezTo>
                  <a:cubicBezTo>
                    <a:pt x="134" y="386"/>
                    <a:pt x="135" y="381"/>
                    <a:pt x="131" y="380"/>
                  </a:cubicBezTo>
                  <a:cubicBezTo>
                    <a:pt x="130" y="381"/>
                    <a:pt x="129" y="382"/>
                    <a:pt x="129" y="384"/>
                  </a:cubicBezTo>
                  <a:close/>
                  <a:moveTo>
                    <a:pt x="199" y="384"/>
                  </a:moveTo>
                  <a:cubicBezTo>
                    <a:pt x="201" y="384"/>
                    <a:pt x="200" y="381"/>
                    <a:pt x="199" y="381"/>
                  </a:cubicBezTo>
                  <a:cubicBezTo>
                    <a:pt x="197" y="382"/>
                    <a:pt x="200" y="383"/>
                    <a:pt x="199" y="384"/>
                  </a:cubicBezTo>
                  <a:close/>
                  <a:moveTo>
                    <a:pt x="144" y="385"/>
                  </a:moveTo>
                  <a:cubicBezTo>
                    <a:pt x="145" y="384"/>
                    <a:pt x="146" y="384"/>
                    <a:pt x="146" y="383"/>
                  </a:cubicBezTo>
                  <a:cubicBezTo>
                    <a:pt x="144" y="382"/>
                    <a:pt x="143" y="384"/>
                    <a:pt x="144" y="385"/>
                  </a:cubicBezTo>
                  <a:close/>
                  <a:moveTo>
                    <a:pt x="161" y="386"/>
                  </a:moveTo>
                  <a:cubicBezTo>
                    <a:pt x="162" y="386"/>
                    <a:pt x="164" y="385"/>
                    <a:pt x="164" y="384"/>
                  </a:cubicBezTo>
                  <a:cubicBezTo>
                    <a:pt x="163" y="384"/>
                    <a:pt x="163" y="384"/>
                    <a:pt x="162" y="384"/>
                  </a:cubicBezTo>
                  <a:cubicBezTo>
                    <a:pt x="162" y="385"/>
                    <a:pt x="161" y="385"/>
                    <a:pt x="161" y="386"/>
                  </a:cubicBezTo>
                  <a:close/>
                  <a:moveTo>
                    <a:pt x="173" y="387"/>
                  </a:moveTo>
                  <a:cubicBezTo>
                    <a:pt x="174" y="387"/>
                    <a:pt x="175" y="387"/>
                    <a:pt x="175" y="386"/>
                  </a:cubicBezTo>
                  <a:cubicBezTo>
                    <a:pt x="174" y="386"/>
                    <a:pt x="173" y="386"/>
                    <a:pt x="173" y="386"/>
                  </a:cubicBezTo>
                  <a:cubicBezTo>
                    <a:pt x="173" y="385"/>
                    <a:pt x="171" y="385"/>
                    <a:pt x="172" y="384"/>
                  </a:cubicBezTo>
                  <a:cubicBezTo>
                    <a:pt x="170" y="384"/>
                    <a:pt x="169" y="384"/>
                    <a:pt x="169" y="385"/>
                  </a:cubicBezTo>
                  <a:cubicBezTo>
                    <a:pt x="170" y="386"/>
                    <a:pt x="173" y="385"/>
                    <a:pt x="173" y="387"/>
                  </a:cubicBezTo>
                  <a:close/>
                  <a:moveTo>
                    <a:pt x="200" y="386"/>
                  </a:moveTo>
                  <a:cubicBezTo>
                    <a:pt x="201" y="387"/>
                    <a:pt x="201" y="388"/>
                    <a:pt x="202" y="389"/>
                  </a:cubicBezTo>
                  <a:cubicBezTo>
                    <a:pt x="202" y="388"/>
                    <a:pt x="204" y="385"/>
                    <a:pt x="202" y="385"/>
                  </a:cubicBezTo>
                  <a:cubicBezTo>
                    <a:pt x="202" y="386"/>
                    <a:pt x="201" y="386"/>
                    <a:pt x="200" y="386"/>
                  </a:cubicBezTo>
                  <a:close/>
                  <a:moveTo>
                    <a:pt x="181" y="388"/>
                  </a:moveTo>
                  <a:cubicBezTo>
                    <a:pt x="182" y="386"/>
                    <a:pt x="181" y="386"/>
                    <a:pt x="179" y="385"/>
                  </a:cubicBezTo>
                  <a:cubicBezTo>
                    <a:pt x="179" y="387"/>
                    <a:pt x="180" y="387"/>
                    <a:pt x="181" y="388"/>
                  </a:cubicBezTo>
                  <a:close/>
                  <a:moveTo>
                    <a:pt x="129" y="392"/>
                  </a:moveTo>
                  <a:cubicBezTo>
                    <a:pt x="131" y="389"/>
                    <a:pt x="128" y="387"/>
                    <a:pt x="127" y="385"/>
                  </a:cubicBezTo>
                  <a:cubicBezTo>
                    <a:pt x="125" y="388"/>
                    <a:pt x="126" y="390"/>
                    <a:pt x="129" y="392"/>
                  </a:cubicBezTo>
                  <a:close/>
                  <a:moveTo>
                    <a:pt x="133" y="392"/>
                  </a:moveTo>
                  <a:cubicBezTo>
                    <a:pt x="135" y="392"/>
                    <a:pt x="138" y="390"/>
                    <a:pt x="138" y="387"/>
                  </a:cubicBezTo>
                  <a:cubicBezTo>
                    <a:pt x="135" y="386"/>
                    <a:pt x="134" y="389"/>
                    <a:pt x="133" y="392"/>
                  </a:cubicBezTo>
                  <a:close/>
                  <a:moveTo>
                    <a:pt x="147" y="395"/>
                  </a:moveTo>
                  <a:cubicBezTo>
                    <a:pt x="143" y="394"/>
                    <a:pt x="138" y="402"/>
                    <a:pt x="142" y="405"/>
                  </a:cubicBezTo>
                  <a:cubicBezTo>
                    <a:pt x="147" y="401"/>
                    <a:pt x="148" y="393"/>
                    <a:pt x="152" y="387"/>
                  </a:cubicBezTo>
                  <a:cubicBezTo>
                    <a:pt x="152" y="387"/>
                    <a:pt x="151" y="386"/>
                    <a:pt x="151" y="386"/>
                  </a:cubicBezTo>
                  <a:cubicBezTo>
                    <a:pt x="148" y="389"/>
                    <a:pt x="147" y="392"/>
                    <a:pt x="147" y="395"/>
                  </a:cubicBezTo>
                  <a:close/>
                  <a:moveTo>
                    <a:pt x="205" y="391"/>
                  </a:moveTo>
                  <a:cubicBezTo>
                    <a:pt x="207" y="390"/>
                    <a:pt x="208" y="389"/>
                    <a:pt x="208" y="387"/>
                  </a:cubicBezTo>
                  <a:cubicBezTo>
                    <a:pt x="206" y="388"/>
                    <a:pt x="205" y="388"/>
                    <a:pt x="205" y="391"/>
                  </a:cubicBezTo>
                  <a:close/>
                  <a:moveTo>
                    <a:pt x="216" y="411"/>
                  </a:moveTo>
                  <a:cubicBezTo>
                    <a:pt x="218" y="405"/>
                    <a:pt x="216" y="396"/>
                    <a:pt x="215" y="388"/>
                  </a:cubicBezTo>
                  <a:cubicBezTo>
                    <a:pt x="214" y="396"/>
                    <a:pt x="214" y="404"/>
                    <a:pt x="216" y="411"/>
                  </a:cubicBezTo>
                  <a:close/>
                  <a:moveTo>
                    <a:pt x="191" y="389"/>
                  </a:moveTo>
                  <a:cubicBezTo>
                    <a:pt x="192" y="389"/>
                    <a:pt x="191" y="391"/>
                    <a:pt x="193" y="391"/>
                  </a:cubicBezTo>
                  <a:cubicBezTo>
                    <a:pt x="194" y="390"/>
                    <a:pt x="193" y="388"/>
                    <a:pt x="192" y="388"/>
                  </a:cubicBezTo>
                  <a:cubicBezTo>
                    <a:pt x="192" y="389"/>
                    <a:pt x="191" y="389"/>
                    <a:pt x="191" y="389"/>
                  </a:cubicBezTo>
                  <a:close/>
                  <a:moveTo>
                    <a:pt x="182" y="393"/>
                  </a:moveTo>
                  <a:cubicBezTo>
                    <a:pt x="184" y="394"/>
                    <a:pt x="187" y="390"/>
                    <a:pt x="186" y="389"/>
                  </a:cubicBezTo>
                  <a:cubicBezTo>
                    <a:pt x="185" y="391"/>
                    <a:pt x="183" y="391"/>
                    <a:pt x="182" y="393"/>
                  </a:cubicBezTo>
                  <a:close/>
                  <a:moveTo>
                    <a:pt x="152" y="417"/>
                  </a:moveTo>
                  <a:cubicBezTo>
                    <a:pt x="151" y="417"/>
                    <a:pt x="149" y="417"/>
                    <a:pt x="150" y="418"/>
                  </a:cubicBezTo>
                  <a:cubicBezTo>
                    <a:pt x="152" y="419"/>
                    <a:pt x="151" y="417"/>
                    <a:pt x="153" y="418"/>
                  </a:cubicBezTo>
                  <a:cubicBezTo>
                    <a:pt x="154" y="409"/>
                    <a:pt x="156" y="400"/>
                    <a:pt x="156" y="390"/>
                  </a:cubicBezTo>
                  <a:cubicBezTo>
                    <a:pt x="154" y="398"/>
                    <a:pt x="152" y="407"/>
                    <a:pt x="152" y="417"/>
                  </a:cubicBezTo>
                  <a:close/>
                  <a:moveTo>
                    <a:pt x="189" y="393"/>
                  </a:moveTo>
                  <a:cubicBezTo>
                    <a:pt x="190" y="393"/>
                    <a:pt x="191" y="393"/>
                    <a:pt x="191" y="392"/>
                  </a:cubicBezTo>
                  <a:cubicBezTo>
                    <a:pt x="190" y="392"/>
                    <a:pt x="191" y="390"/>
                    <a:pt x="190" y="391"/>
                  </a:cubicBezTo>
                  <a:cubicBezTo>
                    <a:pt x="190" y="392"/>
                    <a:pt x="188" y="392"/>
                    <a:pt x="189" y="393"/>
                  </a:cubicBezTo>
                  <a:close/>
                  <a:moveTo>
                    <a:pt x="136" y="395"/>
                  </a:moveTo>
                  <a:cubicBezTo>
                    <a:pt x="138" y="396"/>
                    <a:pt x="139" y="392"/>
                    <a:pt x="139" y="391"/>
                  </a:cubicBezTo>
                  <a:cubicBezTo>
                    <a:pt x="138" y="392"/>
                    <a:pt x="137" y="394"/>
                    <a:pt x="136" y="395"/>
                  </a:cubicBezTo>
                  <a:close/>
                  <a:moveTo>
                    <a:pt x="120" y="403"/>
                  </a:moveTo>
                  <a:cubicBezTo>
                    <a:pt x="123" y="402"/>
                    <a:pt x="123" y="400"/>
                    <a:pt x="125" y="398"/>
                  </a:cubicBezTo>
                  <a:cubicBezTo>
                    <a:pt x="124" y="396"/>
                    <a:pt x="123" y="394"/>
                    <a:pt x="121" y="392"/>
                  </a:cubicBezTo>
                  <a:cubicBezTo>
                    <a:pt x="119" y="395"/>
                    <a:pt x="121" y="401"/>
                    <a:pt x="120" y="403"/>
                  </a:cubicBezTo>
                  <a:close/>
                  <a:moveTo>
                    <a:pt x="197" y="395"/>
                  </a:moveTo>
                  <a:cubicBezTo>
                    <a:pt x="197" y="394"/>
                    <a:pt x="196" y="393"/>
                    <a:pt x="195" y="392"/>
                  </a:cubicBezTo>
                  <a:cubicBezTo>
                    <a:pt x="193" y="394"/>
                    <a:pt x="196" y="396"/>
                    <a:pt x="197" y="395"/>
                  </a:cubicBezTo>
                  <a:close/>
                  <a:moveTo>
                    <a:pt x="132" y="395"/>
                  </a:moveTo>
                  <a:cubicBezTo>
                    <a:pt x="132" y="395"/>
                    <a:pt x="134" y="393"/>
                    <a:pt x="132" y="393"/>
                  </a:cubicBezTo>
                  <a:cubicBezTo>
                    <a:pt x="132" y="394"/>
                    <a:pt x="130" y="395"/>
                    <a:pt x="132" y="395"/>
                  </a:cubicBezTo>
                  <a:close/>
                  <a:moveTo>
                    <a:pt x="193" y="398"/>
                  </a:moveTo>
                  <a:cubicBezTo>
                    <a:pt x="193" y="397"/>
                    <a:pt x="193" y="397"/>
                    <a:pt x="193" y="396"/>
                  </a:cubicBezTo>
                  <a:cubicBezTo>
                    <a:pt x="193" y="396"/>
                    <a:pt x="193" y="395"/>
                    <a:pt x="192" y="395"/>
                  </a:cubicBezTo>
                  <a:cubicBezTo>
                    <a:pt x="191" y="396"/>
                    <a:pt x="192" y="397"/>
                    <a:pt x="193" y="398"/>
                  </a:cubicBezTo>
                  <a:close/>
                  <a:moveTo>
                    <a:pt x="133" y="398"/>
                  </a:moveTo>
                  <a:cubicBezTo>
                    <a:pt x="134" y="399"/>
                    <a:pt x="135" y="399"/>
                    <a:pt x="135" y="398"/>
                  </a:cubicBezTo>
                  <a:cubicBezTo>
                    <a:pt x="135" y="397"/>
                    <a:pt x="135" y="397"/>
                    <a:pt x="134" y="397"/>
                  </a:cubicBezTo>
                  <a:cubicBezTo>
                    <a:pt x="134" y="397"/>
                    <a:pt x="133" y="397"/>
                    <a:pt x="133" y="398"/>
                  </a:cubicBezTo>
                  <a:close/>
                  <a:moveTo>
                    <a:pt x="185" y="399"/>
                  </a:moveTo>
                  <a:cubicBezTo>
                    <a:pt x="185" y="398"/>
                    <a:pt x="187" y="397"/>
                    <a:pt x="185" y="397"/>
                  </a:cubicBezTo>
                  <a:cubicBezTo>
                    <a:pt x="184" y="398"/>
                    <a:pt x="183" y="399"/>
                    <a:pt x="185" y="399"/>
                  </a:cubicBezTo>
                  <a:close/>
                  <a:moveTo>
                    <a:pt x="198" y="400"/>
                  </a:moveTo>
                  <a:cubicBezTo>
                    <a:pt x="199" y="400"/>
                    <a:pt x="201" y="397"/>
                    <a:pt x="199" y="397"/>
                  </a:cubicBezTo>
                  <a:cubicBezTo>
                    <a:pt x="200" y="399"/>
                    <a:pt x="198" y="398"/>
                    <a:pt x="198" y="400"/>
                  </a:cubicBezTo>
                  <a:close/>
                  <a:moveTo>
                    <a:pt x="200" y="403"/>
                  </a:moveTo>
                  <a:cubicBezTo>
                    <a:pt x="202" y="404"/>
                    <a:pt x="204" y="401"/>
                    <a:pt x="203" y="399"/>
                  </a:cubicBezTo>
                  <a:cubicBezTo>
                    <a:pt x="202" y="401"/>
                    <a:pt x="201" y="401"/>
                    <a:pt x="200" y="403"/>
                  </a:cubicBezTo>
                  <a:close/>
                  <a:moveTo>
                    <a:pt x="192" y="403"/>
                  </a:moveTo>
                  <a:cubicBezTo>
                    <a:pt x="192" y="401"/>
                    <a:pt x="191" y="400"/>
                    <a:pt x="190" y="400"/>
                  </a:cubicBezTo>
                  <a:cubicBezTo>
                    <a:pt x="190" y="401"/>
                    <a:pt x="191" y="402"/>
                    <a:pt x="192" y="403"/>
                  </a:cubicBezTo>
                  <a:close/>
                  <a:moveTo>
                    <a:pt x="131" y="405"/>
                  </a:moveTo>
                  <a:cubicBezTo>
                    <a:pt x="131" y="404"/>
                    <a:pt x="132" y="403"/>
                    <a:pt x="132" y="401"/>
                  </a:cubicBezTo>
                  <a:cubicBezTo>
                    <a:pt x="131" y="401"/>
                    <a:pt x="131" y="401"/>
                    <a:pt x="130" y="401"/>
                  </a:cubicBezTo>
                  <a:cubicBezTo>
                    <a:pt x="129" y="402"/>
                    <a:pt x="130" y="404"/>
                    <a:pt x="131" y="405"/>
                  </a:cubicBezTo>
                  <a:close/>
                  <a:moveTo>
                    <a:pt x="184" y="407"/>
                  </a:moveTo>
                  <a:cubicBezTo>
                    <a:pt x="186" y="407"/>
                    <a:pt x="185" y="411"/>
                    <a:pt x="186" y="411"/>
                  </a:cubicBezTo>
                  <a:cubicBezTo>
                    <a:pt x="188" y="410"/>
                    <a:pt x="189" y="407"/>
                    <a:pt x="190" y="405"/>
                  </a:cubicBezTo>
                  <a:cubicBezTo>
                    <a:pt x="189" y="404"/>
                    <a:pt x="189" y="401"/>
                    <a:pt x="187" y="401"/>
                  </a:cubicBezTo>
                  <a:cubicBezTo>
                    <a:pt x="185" y="403"/>
                    <a:pt x="186" y="404"/>
                    <a:pt x="184" y="407"/>
                  </a:cubicBezTo>
                  <a:close/>
                  <a:moveTo>
                    <a:pt x="206" y="406"/>
                  </a:moveTo>
                  <a:cubicBezTo>
                    <a:pt x="208" y="406"/>
                    <a:pt x="208" y="405"/>
                    <a:pt x="208" y="403"/>
                  </a:cubicBezTo>
                  <a:cubicBezTo>
                    <a:pt x="207" y="403"/>
                    <a:pt x="207" y="402"/>
                    <a:pt x="206" y="402"/>
                  </a:cubicBezTo>
                  <a:cubicBezTo>
                    <a:pt x="206" y="404"/>
                    <a:pt x="206" y="404"/>
                    <a:pt x="206" y="406"/>
                  </a:cubicBezTo>
                  <a:close/>
                  <a:moveTo>
                    <a:pt x="127" y="411"/>
                  </a:moveTo>
                  <a:cubicBezTo>
                    <a:pt x="128" y="409"/>
                    <a:pt x="131" y="408"/>
                    <a:pt x="129" y="405"/>
                  </a:cubicBezTo>
                  <a:cubicBezTo>
                    <a:pt x="126" y="405"/>
                    <a:pt x="123" y="409"/>
                    <a:pt x="127" y="411"/>
                  </a:cubicBezTo>
                  <a:close/>
                  <a:moveTo>
                    <a:pt x="135" y="413"/>
                  </a:moveTo>
                  <a:cubicBezTo>
                    <a:pt x="139" y="412"/>
                    <a:pt x="138" y="408"/>
                    <a:pt x="136" y="407"/>
                  </a:cubicBezTo>
                  <a:cubicBezTo>
                    <a:pt x="135" y="408"/>
                    <a:pt x="134" y="411"/>
                    <a:pt x="135" y="413"/>
                  </a:cubicBezTo>
                  <a:close/>
                  <a:moveTo>
                    <a:pt x="197" y="411"/>
                  </a:moveTo>
                  <a:cubicBezTo>
                    <a:pt x="198" y="409"/>
                    <a:pt x="197" y="408"/>
                    <a:pt x="196" y="408"/>
                  </a:cubicBezTo>
                  <a:cubicBezTo>
                    <a:pt x="195" y="409"/>
                    <a:pt x="196" y="410"/>
                    <a:pt x="197" y="411"/>
                  </a:cubicBezTo>
                  <a:close/>
                  <a:moveTo>
                    <a:pt x="207" y="412"/>
                  </a:moveTo>
                  <a:cubicBezTo>
                    <a:pt x="208" y="413"/>
                    <a:pt x="208" y="414"/>
                    <a:pt x="209" y="414"/>
                  </a:cubicBezTo>
                  <a:cubicBezTo>
                    <a:pt x="209" y="412"/>
                    <a:pt x="210" y="411"/>
                    <a:pt x="208" y="410"/>
                  </a:cubicBezTo>
                  <a:cubicBezTo>
                    <a:pt x="209" y="411"/>
                    <a:pt x="207" y="411"/>
                    <a:pt x="207" y="412"/>
                  </a:cubicBezTo>
                  <a:close/>
                  <a:moveTo>
                    <a:pt x="193" y="411"/>
                  </a:moveTo>
                  <a:cubicBezTo>
                    <a:pt x="192" y="411"/>
                    <a:pt x="191" y="414"/>
                    <a:pt x="190" y="416"/>
                  </a:cubicBezTo>
                  <a:cubicBezTo>
                    <a:pt x="192" y="416"/>
                    <a:pt x="192" y="418"/>
                    <a:pt x="193" y="418"/>
                  </a:cubicBezTo>
                  <a:cubicBezTo>
                    <a:pt x="194" y="416"/>
                    <a:pt x="194" y="411"/>
                    <a:pt x="193" y="410"/>
                  </a:cubicBezTo>
                  <a:cubicBezTo>
                    <a:pt x="193" y="410"/>
                    <a:pt x="193" y="411"/>
                    <a:pt x="193" y="411"/>
                  </a:cubicBezTo>
                  <a:close/>
                  <a:moveTo>
                    <a:pt x="122" y="423"/>
                  </a:moveTo>
                  <a:cubicBezTo>
                    <a:pt x="124" y="422"/>
                    <a:pt x="124" y="423"/>
                    <a:pt x="126" y="423"/>
                  </a:cubicBezTo>
                  <a:cubicBezTo>
                    <a:pt x="125" y="421"/>
                    <a:pt x="127" y="420"/>
                    <a:pt x="127" y="418"/>
                  </a:cubicBezTo>
                  <a:cubicBezTo>
                    <a:pt x="126" y="416"/>
                    <a:pt x="122" y="416"/>
                    <a:pt x="122" y="413"/>
                  </a:cubicBezTo>
                  <a:cubicBezTo>
                    <a:pt x="121" y="415"/>
                    <a:pt x="122" y="418"/>
                    <a:pt x="122" y="423"/>
                  </a:cubicBezTo>
                  <a:close/>
                  <a:moveTo>
                    <a:pt x="132" y="418"/>
                  </a:moveTo>
                  <a:cubicBezTo>
                    <a:pt x="135" y="418"/>
                    <a:pt x="135" y="415"/>
                    <a:pt x="133" y="414"/>
                  </a:cubicBezTo>
                  <a:cubicBezTo>
                    <a:pt x="132" y="415"/>
                    <a:pt x="131" y="417"/>
                    <a:pt x="132" y="418"/>
                  </a:cubicBezTo>
                  <a:close/>
                  <a:moveTo>
                    <a:pt x="138" y="417"/>
                  </a:moveTo>
                  <a:cubicBezTo>
                    <a:pt x="138" y="416"/>
                    <a:pt x="138" y="416"/>
                    <a:pt x="139" y="415"/>
                  </a:cubicBezTo>
                  <a:cubicBezTo>
                    <a:pt x="138" y="415"/>
                    <a:pt x="138" y="415"/>
                    <a:pt x="137" y="415"/>
                  </a:cubicBezTo>
                  <a:cubicBezTo>
                    <a:pt x="137" y="416"/>
                    <a:pt x="137" y="418"/>
                    <a:pt x="138" y="417"/>
                  </a:cubicBezTo>
                  <a:close/>
                  <a:moveTo>
                    <a:pt x="205" y="423"/>
                  </a:moveTo>
                  <a:cubicBezTo>
                    <a:pt x="206" y="422"/>
                    <a:pt x="206" y="417"/>
                    <a:pt x="204" y="417"/>
                  </a:cubicBezTo>
                  <a:cubicBezTo>
                    <a:pt x="202" y="419"/>
                    <a:pt x="204" y="420"/>
                    <a:pt x="205" y="423"/>
                  </a:cubicBezTo>
                  <a:close/>
                  <a:moveTo>
                    <a:pt x="140" y="421"/>
                  </a:moveTo>
                  <a:cubicBezTo>
                    <a:pt x="142" y="421"/>
                    <a:pt x="143" y="418"/>
                    <a:pt x="141" y="418"/>
                  </a:cubicBezTo>
                  <a:cubicBezTo>
                    <a:pt x="141" y="419"/>
                    <a:pt x="140" y="420"/>
                    <a:pt x="140" y="421"/>
                  </a:cubicBezTo>
                  <a:close/>
                  <a:moveTo>
                    <a:pt x="189" y="427"/>
                  </a:moveTo>
                  <a:cubicBezTo>
                    <a:pt x="189" y="425"/>
                    <a:pt x="190" y="423"/>
                    <a:pt x="191" y="421"/>
                  </a:cubicBezTo>
                  <a:cubicBezTo>
                    <a:pt x="189" y="421"/>
                    <a:pt x="189" y="419"/>
                    <a:pt x="187" y="418"/>
                  </a:cubicBezTo>
                  <a:cubicBezTo>
                    <a:pt x="186" y="421"/>
                    <a:pt x="187" y="424"/>
                    <a:pt x="189" y="427"/>
                  </a:cubicBezTo>
                  <a:close/>
                  <a:moveTo>
                    <a:pt x="217" y="426"/>
                  </a:moveTo>
                  <a:cubicBezTo>
                    <a:pt x="218" y="424"/>
                    <a:pt x="217" y="422"/>
                    <a:pt x="217" y="420"/>
                  </a:cubicBezTo>
                  <a:cubicBezTo>
                    <a:pt x="215" y="421"/>
                    <a:pt x="215" y="425"/>
                    <a:pt x="217" y="426"/>
                  </a:cubicBezTo>
                  <a:close/>
                  <a:moveTo>
                    <a:pt x="206" y="424"/>
                  </a:moveTo>
                  <a:cubicBezTo>
                    <a:pt x="206" y="426"/>
                    <a:pt x="208" y="426"/>
                    <a:pt x="208" y="428"/>
                  </a:cubicBezTo>
                  <a:cubicBezTo>
                    <a:pt x="211" y="427"/>
                    <a:pt x="210" y="422"/>
                    <a:pt x="209" y="420"/>
                  </a:cubicBezTo>
                  <a:cubicBezTo>
                    <a:pt x="209" y="423"/>
                    <a:pt x="206" y="422"/>
                    <a:pt x="206" y="424"/>
                  </a:cubicBezTo>
                  <a:close/>
                  <a:moveTo>
                    <a:pt x="199" y="424"/>
                  </a:moveTo>
                  <a:cubicBezTo>
                    <a:pt x="200" y="424"/>
                    <a:pt x="200" y="426"/>
                    <a:pt x="202" y="426"/>
                  </a:cubicBezTo>
                  <a:cubicBezTo>
                    <a:pt x="201" y="425"/>
                    <a:pt x="203" y="425"/>
                    <a:pt x="203" y="424"/>
                  </a:cubicBezTo>
                  <a:cubicBezTo>
                    <a:pt x="202" y="424"/>
                    <a:pt x="202" y="422"/>
                    <a:pt x="200" y="421"/>
                  </a:cubicBezTo>
                  <a:cubicBezTo>
                    <a:pt x="201" y="423"/>
                    <a:pt x="199" y="422"/>
                    <a:pt x="199" y="424"/>
                  </a:cubicBezTo>
                  <a:close/>
                  <a:moveTo>
                    <a:pt x="128" y="425"/>
                  </a:moveTo>
                  <a:cubicBezTo>
                    <a:pt x="129" y="424"/>
                    <a:pt x="130" y="424"/>
                    <a:pt x="130" y="422"/>
                  </a:cubicBezTo>
                  <a:cubicBezTo>
                    <a:pt x="129" y="422"/>
                    <a:pt x="127" y="425"/>
                    <a:pt x="128" y="425"/>
                  </a:cubicBezTo>
                  <a:close/>
                  <a:moveTo>
                    <a:pt x="144" y="426"/>
                  </a:moveTo>
                  <a:cubicBezTo>
                    <a:pt x="144" y="428"/>
                    <a:pt x="145" y="429"/>
                    <a:pt x="146" y="431"/>
                  </a:cubicBezTo>
                  <a:cubicBezTo>
                    <a:pt x="146" y="428"/>
                    <a:pt x="147" y="426"/>
                    <a:pt x="146" y="423"/>
                  </a:cubicBezTo>
                  <a:cubicBezTo>
                    <a:pt x="146" y="424"/>
                    <a:pt x="145" y="426"/>
                    <a:pt x="144" y="426"/>
                  </a:cubicBezTo>
                  <a:close/>
                  <a:moveTo>
                    <a:pt x="130" y="430"/>
                  </a:moveTo>
                  <a:cubicBezTo>
                    <a:pt x="132" y="429"/>
                    <a:pt x="132" y="427"/>
                    <a:pt x="133" y="425"/>
                  </a:cubicBezTo>
                  <a:cubicBezTo>
                    <a:pt x="132" y="425"/>
                    <a:pt x="132" y="425"/>
                    <a:pt x="132" y="425"/>
                  </a:cubicBezTo>
                  <a:cubicBezTo>
                    <a:pt x="131" y="427"/>
                    <a:pt x="130" y="428"/>
                    <a:pt x="130" y="430"/>
                  </a:cubicBezTo>
                  <a:close/>
                  <a:moveTo>
                    <a:pt x="196" y="429"/>
                  </a:moveTo>
                  <a:cubicBezTo>
                    <a:pt x="196" y="430"/>
                    <a:pt x="197" y="431"/>
                    <a:pt x="199" y="431"/>
                  </a:cubicBezTo>
                  <a:cubicBezTo>
                    <a:pt x="198" y="430"/>
                    <a:pt x="199" y="430"/>
                    <a:pt x="199" y="429"/>
                  </a:cubicBezTo>
                  <a:cubicBezTo>
                    <a:pt x="198" y="429"/>
                    <a:pt x="198" y="427"/>
                    <a:pt x="197" y="427"/>
                  </a:cubicBezTo>
                  <a:cubicBezTo>
                    <a:pt x="197" y="428"/>
                    <a:pt x="196" y="428"/>
                    <a:pt x="196" y="429"/>
                  </a:cubicBezTo>
                  <a:close/>
                  <a:moveTo>
                    <a:pt x="205" y="430"/>
                  </a:moveTo>
                  <a:cubicBezTo>
                    <a:pt x="205" y="429"/>
                    <a:pt x="205" y="427"/>
                    <a:pt x="203" y="427"/>
                  </a:cubicBezTo>
                  <a:cubicBezTo>
                    <a:pt x="202" y="428"/>
                    <a:pt x="204" y="429"/>
                    <a:pt x="205" y="430"/>
                  </a:cubicBezTo>
                  <a:close/>
                  <a:moveTo>
                    <a:pt x="188" y="432"/>
                  </a:moveTo>
                  <a:cubicBezTo>
                    <a:pt x="189" y="432"/>
                    <a:pt x="189" y="433"/>
                    <a:pt x="190" y="433"/>
                  </a:cubicBezTo>
                  <a:cubicBezTo>
                    <a:pt x="189" y="432"/>
                    <a:pt x="191" y="432"/>
                    <a:pt x="191" y="431"/>
                  </a:cubicBezTo>
                  <a:cubicBezTo>
                    <a:pt x="190" y="431"/>
                    <a:pt x="188" y="431"/>
                    <a:pt x="188" y="432"/>
                  </a:cubicBezTo>
                  <a:close/>
                  <a:moveTo>
                    <a:pt x="199" y="432"/>
                  </a:moveTo>
                  <a:cubicBezTo>
                    <a:pt x="201" y="434"/>
                    <a:pt x="202" y="436"/>
                    <a:pt x="203" y="437"/>
                  </a:cubicBezTo>
                  <a:cubicBezTo>
                    <a:pt x="203" y="437"/>
                    <a:pt x="205" y="435"/>
                    <a:pt x="204" y="434"/>
                  </a:cubicBezTo>
                  <a:cubicBezTo>
                    <a:pt x="202" y="435"/>
                    <a:pt x="202" y="431"/>
                    <a:pt x="200" y="431"/>
                  </a:cubicBezTo>
                  <a:cubicBezTo>
                    <a:pt x="200" y="431"/>
                    <a:pt x="200" y="432"/>
                    <a:pt x="199" y="432"/>
                  </a:cubicBezTo>
                  <a:close/>
                  <a:moveTo>
                    <a:pt x="205" y="441"/>
                  </a:moveTo>
                  <a:cubicBezTo>
                    <a:pt x="208" y="439"/>
                    <a:pt x="211" y="435"/>
                    <a:pt x="210" y="432"/>
                  </a:cubicBezTo>
                  <a:cubicBezTo>
                    <a:pt x="208" y="435"/>
                    <a:pt x="207" y="438"/>
                    <a:pt x="205" y="441"/>
                  </a:cubicBezTo>
                  <a:close/>
                  <a:moveTo>
                    <a:pt x="191" y="438"/>
                  </a:moveTo>
                  <a:cubicBezTo>
                    <a:pt x="192" y="438"/>
                    <a:pt x="196" y="435"/>
                    <a:pt x="193" y="433"/>
                  </a:cubicBezTo>
                  <a:cubicBezTo>
                    <a:pt x="193" y="435"/>
                    <a:pt x="191" y="436"/>
                    <a:pt x="191" y="438"/>
                  </a:cubicBezTo>
                  <a:close/>
                  <a:moveTo>
                    <a:pt x="217" y="440"/>
                  </a:moveTo>
                  <a:cubicBezTo>
                    <a:pt x="218" y="440"/>
                    <a:pt x="218" y="435"/>
                    <a:pt x="217" y="434"/>
                  </a:cubicBezTo>
                  <a:cubicBezTo>
                    <a:pt x="216" y="436"/>
                    <a:pt x="217" y="437"/>
                    <a:pt x="217" y="440"/>
                  </a:cubicBezTo>
                  <a:close/>
                  <a:moveTo>
                    <a:pt x="125" y="443"/>
                  </a:moveTo>
                  <a:cubicBezTo>
                    <a:pt x="125" y="439"/>
                    <a:pt x="128" y="438"/>
                    <a:pt x="127" y="434"/>
                  </a:cubicBezTo>
                  <a:cubicBezTo>
                    <a:pt x="124" y="434"/>
                    <a:pt x="124" y="441"/>
                    <a:pt x="125" y="443"/>
                  </a:cubicBezTo>
                  <a:close/>
                  <a:moveTo>
                    <a:pt x="136" y="441"/>
                  </a:moveTo>
                  <a:cubicBezTo>
                    <a:pt x="138" y="440"/>
                    <a:pt x="141" y="436"/>
                    <a:pt x="140" y="434"/>
                  </a:cubicBezTo>
                  <a:cubicBezTo>
                    <a:pt x="138" y="436"/>
                    <a:pt x="137" y="439"/>
                    <a:pt x="136" y="441"/>
                  </a:cubicBezTo>
                  <a:close/>
                  <a:moveTo>
                    <a:pt x="201" y="443"/>
                  </a:moveTo>
                  <a:cubicBezTo>
                    <a:pt x="202" y="439"/>
                    <a:pt x="198" y="437"/>
                    <a:pt x="197" y="435"/>
                  </a:cubicBezTo>
                  <a:cubicBezTo>
                    <a:pt x="197" y="438"/>
                    <a:pt x="198" y="441"/>
                    <a:pt x="201" y="443"/>
                  </a:cubicBezTo>
                  <a:close/>
                  <a:moveTo>
                    <a:pt x="150" y="449"/>
                  </a:moveTo>
                  <a:cubicBezTo>
                    <a:pt x="153" y="447"/>
                    <a:pt x="151" y="439"/>
                    <a:pt x="152" y="436"/>
                  </a:cubicBezTo>
                  <a:cubicBezTo>
                    <a:pt x="151" y="436"/>
                    <a:pt x="151" y="436"/>
                    <a:pt x="150" y="436"/>
                  </a:cubicBezTo>
                  <a:cubicBezTo>
                    <a:pt x="150" y="440"/>
                    <a:pt x="150" y="444"/>
                    <a:pt x="150" y="449"/>
                  </a:cubicBezTo>
                  <a:close/>
                  <a:moveTo>
                    <a:pt x="191" y="444"/>
                  </a:moveTo>
                  <a:cubicBezTo>
                    <a:pt x="191" y="443"/>
                    <a:pt x="191" y="451"/>
                    <a:pt x="191" y="450"/>
                  </a:cubicBezTo>
                  <a:cubicBezTo>
                    <a:pt x="191" y="452"/>
                    <a:pt x="192" y="455"/>
                    <a:pt x="193" y="457"/>
                  </a:cubicBezTo>
                  <a:cubicBezTo>
                    <a:pt x="196" y="454"/>
                    <a:pt x="196" y="449"/>
                    <a:pt x="199" y="446"/>
                  </a:cubicBezTo>
                  <a:cubicBezTo>
                    <a:pt x="199" y="443"/>
                    <a:pt x="197" y="439"/>
                    <a:pt x="194" y="437"/>
                  </a:cubicBezTo>
                  <a:cubicBezTo>
                    <a:pt x="196" y="440"/>
                    <a:pt x="191" y="441"/>
                    <a:pt x="191" y="444"/>
                  </a:cubicBezTo>
                  <a:close/>
                  <a:moveTo>
                    <a:pt x="142" y="460"/>
                  </a:moveTo>
                  <a:cubicBezTo>
                    <a:pt x="142" y="459"/>
                    <a:pt x="144" y="458"/>
                    <a:pt x="143" y="456"/>
                  </a:cubicBezTo>
                  <a:cubicBezTo>
                    <a:pt x="140" y="452"/>
                    <a:pt x="148" y="445"/>
                    <a:pt x="145" y="440"/>
                  </a:cubicBezTo>
                  <a:cubicBezTo>
                    <a:pt x="144" y="447"/>
                    <a:pt x="138" y="454"/>
                    <a:pt x="142" y="460"/>
                  </a:cubicBezTo>
                  <a:close/>
                  <a:moveTo>
                    <a:pt x="140" y="446"/>
                  </a:moveTo>
                  <a:cubicBezTo>
                    <a:pt x="139" y="444"/>
                    <a:pt x="142" y="443"/>
                    <a:pt x="140" y="442"/>
                  </a:cubicBezTo>
                  <a:cubicBezTo>
                    <a:pt x="139" y="443"/>
                    <a:pt x="138" y="445"/>
                    <a:pt x="140" y="446"/>
                  </a:cubicBezTo>
                  <a:close/>
                  <a:moveTo>
                    <a:pt x="205" y="450"/>
                  </a:moveTo>
                  <a:cubicBezTo>
                    <a:pt x="205" y="449"/>
                    <a:pt x="207" y="447"/>
                    <a:pt x="205" y="446"/>
                  </a:cubicBezTo>
                  <a:cubicBezTo>
                    <a:pt x="206" y="448"/>
                    <a:pt x="203" y="449"/>
                    <a:pt x="205" y="450"/>
                  </a:cubicBezTo>
                  <a:close/>
                  <a:moveTo>
                    <a:pt x="136" y="451"/>
                  </a:moveTo>
                  <a:cubicBezTo>
                    <a:pt x="140" y="452"/>
                    <a:pt x="137" y="446"/>
                    <a:pt x="136" y="447"/>
                  </a:cubicBezTo>
                  <a:cubicBezTo>
                    <a:pt x="136" y="448"/>
                    <a:pt x="136" y="449"/>
                    <a:pt x="136" y="451"/>
                  </a:cubicBezTo>
                  <a:close/>
                  <a:moveTo>
                    <a:pt x="126" y="449"/>
                  </a:moveTo>
                  <a:cubicBezTo>
                    <a:pt x="126" y="451"/>
                    <a:pt x="126" y="452"/>
                    <a:pt x="125" y="453"/>
                  </a:cubicBezTo>
                  <a:cubicBezTo>
                    <a:pt x="126" y="453"/>
                    <a:pt x="128" y="448"/>
                    <a:pt x="127" y="448"/>
                  </a:cubicBezTo>
                  <a:cubicBezTo>
                    <a:pt x="127" y="449"/>
                    <a:pt x="126" y="449"/>
                    <a:pt x="126" y="449"/>
                  </a:cubicBezTo>
                  <a:close/>
                  <a:moveTo>
                    <a:pt x="209" y="458"/>
                  </a:moveTo>
                  <a:cubicBezTo>
                    <a:pt x="210" y="455"/>
                    <a:pt x="212" y="452"/>
                    <a:pt x="208" y="450"/>
                  </a:cubicBezTo>
                  <a:cubicBezTo>
                    <a:pt x="206" y="452"/>
                    <a:pt x="207" y="456"/>
                    <a:pt x="209" y="458"/>
                  </a:cubicBezTo>
                  <a:close/>
                  <a:moveTo>
                    <a:pt x="203" y="453"/>
                  </a:moveTo>
                  <a:cubicBezTo>
                    <a:pt x="203" y="452"/>
                    <a:pt x="203" y="451"/>
                    <a:pt x="202" y="451"/>
                  </a:cubicBezTo>
                  <a:cubicBezTo>
                    <a:pt x="201" y="452"/>
                    <a:pt x="202" y="454"/>
                    <a:pt x="203" y="453"/>
                  </a:cubicBezTo>
                  <a:close/>
                  <a:moveTo>
                    <a:pt x="130" y="460"/>
                  </a:moveTo>
                  <a:cubicBezTo>
                    <a:pt x="132" y="460"/>
                    <a:pt x="132" y="463"/>
                    <a:pt x="134" y="464"/>
                  </a:cubicBezTo>
                  <a:cubicBezTo>
                    <a:pt x="136" y="461"/>
                    <a:pt x="133" y="458"/>
                    <a:pt x="132" y="456"/>
                  </a:cubicBezTo>
                  <a:cubicBezTo>
                    <a:pt x="131" y="458"/>
                    <a:pt x="130" y="458"/>
                    <a:pt x="130" y="460"/>
                  </a:cubicBezTo>
                  <a:close/>
                  <a:moveTo>
                    <a:pt x="207" y="460"/>
                  </a:moveTo>
                  <a:cubicBezTo>
                    <a:pt x="207" y="459"/>
                    <a:pt x="208" y="459"/>
                    <a:pt x="208" y="458"/>
                  </a:cubicBezTo>
                  <a:cubicBezTo>
                    <a:pt x="207" y="458"/>
                    <a:pt x="206" y="457"/>
                    <a:pt x="205" y="457"/>
                  </a:cubicBezTo>
                  <a:cubicBezTo>
                    <a:pt x="204" y="458"/>
                    <a:pt x="205" y="460"/>
                    <a:pt x="207" y="460"/>
                  </a:cubicBezTo>
                  <a:close/>
                  <a:moveTo>
                    <a:pt x="146" y="461"/>
                  </a:moveTo>
                  <a:cubicBezTo>
                    <a:pt x="146" y="459"/>
                    <a:pt x="147" y="458"/>
                    <a:pt x="146" y="457"/>
                  </a:cubicBezTo>
                  <a:cubicBezTo>
                    <a:pt x="145" y="458"/>
                    <a:pt x="144" y="460"/>
                    <a:pt x="146" y="461"/>
                  </a:cubicBezTo>
                  <a:close/>
                  <a:moveTo>
                    <a:pt x="195" y="460"/>
                  </a:moveTo>
                  <a:cubicBezTo>
                    <a:pt x="194" y="460"/>
                    <a:pt x="194" y="458"/>
                    <a:pt x="193" y="458"/>
                  </a:cubicBezTo>
                  <a:cubicBezTo>
                    <a:pt x="193" y="462"/>
                    <a:pt x="193" y="467"/>
                    <a:pt x="195" y="471"/>
                  </a:cubicBezTo>
                  <a:cubicBezTo>
                    <a:pt x="195" y="466"/>
                    <a:pt x="201" y="462"/>
                    <a:pt x="198" y="457"/>
                  </a:cubicBezTo>
                  <a:cubicBezTo>
                    <a:pt x="197" y="458"/>
                    <a:pt x="196" y="459"/>
                    <a:pt x="195" y="460"/>
                  </a:cubicBezTo>
                  <a:close/>
                  <a:moveTo>
                    <a:pt x="212" y="464"/>
                  </a:moveTo>
                  <a:cubicBezTo>
                    <a:pt x="212" y="463"/>
                    <a:pt x="213" y="461"/>
                    <a:pt x="212" y="461"/>
                  </a:cubicBezTo>
                  <a:cubicBezTo>
                    <a:pt x="211" y="462"/>
                    <a:pt x="211" y="463"/>
                    <a:pt x="212" y="464"/>
                  </a:cubicBezTo>
                  <a:close/>
                  <a:moveTo>
                    <a:pt x="141" y="470"/>
                  </a:moveTo>
                  <a:cubicBezTo>
                    <a:pt x="141" y="468"/>
                    <a:pt x="145" y="465"/>
                    <a:pt x="142" y="464"/>
                  </a:cubicBezTo>
                  <a:cubicBezTo>
                    <a:pt x="142" y="465"/>
                    <a:pt x="139" y="468"/>
                    <a:pt x="141" y="470"/>
                  </a:cubicBezTo>
                  <a:close/>
                  <a:moveTo>
                    <a:pt x="200" y="469"/>
                  </a:moveTo>
                  <a:cubicBezTo>
                    <a:pt x="201" y="467"/>
                    <a:pt x="204" y="465"/>
                    <a:pt x="201" y="464"/>
                  </a:cubicBezTo>
                  <a:cubicBezTo>
                    <a:pt x="201" y="466"/>
                    <a:pt x="199" y="467"/>
                    <a:pt x="200" y="469"/>
                  </a:cubicBezTo>
                  <a:close/>
                  <a:moveTo>
                    <a:pt x="127" y="478"/>
                  </a:moveTo>
                  <a:cubicBezTo>
                    <a:pt x="130" y="473"/>
                    <a:pt x="131" y="468"/>
                    <a:pt x="127" y="464"/>
                  </a:cubicBezTo>
                  <a:cubicBezTo>
                    <a:pt x="126" y="470"/>
                    <a:pt x="127" y="473"/>
                    <a:pt x="127" y="478"/>
                  </a:cubicBezTo>
                  <a:close/>
                  <a:moveTo>
                    <a:pt x="145" y="476"/>
                  </a:moveTo>
                  <a:cubicBezTo>
                    <a:pt x="146" y="473"/>
                    <a:pt x="149" y="468"/>
                    <a:pt x="146" y="466"/>
                  </a:cubicBezTo>
                  <a:cubicBezTo>
                    <a:pt x="145" y="469"/>
                    <a:pt x="142" y="474"/>
                    <a:pt x="145" y="476"/>
                  </a:cubicBezTo>
                  <a:close/>
                  <a:moveTo>
                    <a:pt x="207" y="471"/>
                  </a:moveTo>
                  <a:cubicBezTo>
                    <a:pt x="207" y="471"/>
                    <a:pt x="208" y="471"/>
                    <a:pt x="209" y="470"/>
                  </a:cubicBezTo>
                  <a:cubicBezTo>
                    <a:pt x="208" y="469"/>
                    <a:pt x="208" y="468"/>
                    <a:pt x="207" y="468"/>
                  </a:cubicBezTo>
                  <a:cubicBezTo>
                    <a:pt x="207" y="469"/>
                    <a:pt x="206" y="471"/>
                    <a:pt x="207" y="471"/>
                  </a:cubicBezTo>
                  <a:close/>
                  <a:moveTo>
                    <a:pt x="216" y="475"/>
                  </a:moveTo>
                  <a:cubicBezTo>
                    <a:pt x="217" y="474"/>
                    <a:pt x="217" y="469"/>
                    <a:pt x="216" y="468"/>
                  </a:cubicBezTo>
                  <a:cubicBezTo>
                    <a:pt x="215" y="470"/>
                    <a:pt x="214" y="474"/>
                    <a:pt x="216" y="475"/>
                  </a:cubicBezTo>
                  <a:close/>
                  <a:moveTo>
                    <a:pt x="203" y="476"/>
                  </a:moveTo>
                  <a:cubicBezTo>
                    <a:pt x="205" y="477"/>
                    <a:pt x="205" y="474"/>
                    <a:pt x="206" y="472"/>
                  </a:cubicBezTo>
                  <a:cubicBezTo>
                    <a:pt x="204" y="473"/>
                    <a:pt x="204" y="474"/>
                    <a:pt x="203" y="476"/>
                  </a:cubicBezTo>
                  <a:close/>
                  <a:moveTo>
                    <a:pt x="211" y="479"/>
                  </a:moveTo>
                  <a:cubicBezTo>
                    <a:pt x="214" y="479"/>
                    <a:pt x="213" y="474"/>
                    <a:pt x="212" y="473"/>
                  </a:cubicBezTo>
                  <a:cubicBezTo>
                    <a:pt x="211" y="474"/>
                    <a:pt x="209" y="477"/>
                    <a:pt x="211" y="479"/>
                  </a:cubicBezTo>
                  <a:close/>
                  <a:moveTo>
                    <a:pt x="137" y="478"/>
                  </a:moveTo>
                  <a:cubicBezTo>
                    <a:pt x="136" y="476"/>
                    <a:pt x="138" y="477"/>
                    <a:pt x="137" y="475"/>
                  </a:cubicBezTo>
                  <a:cubicBezTo>
                    <a:pt x="137" y="475"/>
                    <a:pt x="137" y="474"/>
                    <a:pt x="136" y="475"/>
                  </a:cubicBezTo>
                  <a:cubicBezTo>
                    <a:pt x="136" y="476"/>
                    <a:pt x="136" y="477"/>
                    <a:pt x="137" y="478"/>
                  </a:cubicBezTo>
                  <a:close/>
                  <a:moveTo>
                    <a:pt x="196" y="483"/>
                  </a:moveTo>
                  <a:cubicBezTo>
                    <a:pt x="196" y="481"/>
                    <a:pt x="198" y="480"/>
                    <a:pt x="198" y="478"/>
                  </a:cubicBezTo>
                  <a:cubicBezTo>
                    <a:pt x="197" y="478"/>
                    <a:pt x="197" y="475"/>
                    <a:pt x="194" y="475"/>
                  </a:cubicBezTo>
                  <a:cubicBezTo>
                    <a:pt x="195" y="479"/>
                    <a:pt x="194" y="480"/>
                    <a:pt x="196" y="483"/>
                  </a:cubicBezTo>
                  <a:close/>
                  <a:moveTo>
                    <a:pt x="209" y="482"/>
                  </a:moveTo>
                  <a:cubicBezTo>
                    <a:pt x="209" y="481"/>
                    <a:pt x="210" y="481"/>
                    <a:pt x="210" y="480"/>
                  </a:cubicBezTo>
                  <a:cubicBezTo>
                    <a:pt x="209" y="481"/>
                    <a:pt x="210" y="479"/>
                    <a:pt x="208" y="479"/>
                  </a:cubicBezTo>
                  <a:cubicBezTo>
                    <a:pt x="207" y="480"/>
                    <a:pt x="208" y="482"/>
                    <a:pt x="209" y="482"/>
                  </a:cubicBezTo>
                  <a:close/>
                  <a:moveTo>
                    <a:pt x="140" y="484"/>
                  </a:moveTo>
                  <a:cubicBezTo>
                    <a:pt x="141" y="483"/>
                    <a:pt x="141" y="480"/>
                    <a:pt x="139" y="480"/>
                  </a:cubicBezTo>
                  <a:cubicBezTo>
                    <a:pt x="138" y="481"/>
                    <a:pt x="139" y="483"/>
                    <a:pt x="140" y="484"/>
                  </a:cubicBezTo>
                  <a:close/>
                  <a:moveTo>
                    <a:pt x="147" y="494"/>
                  </a:moveTo>
                  <a:cubicBezTo>
                    <a:pt x="148" y="492"/>
                    <a:pt x="147" y="485"/>
                    <a:pt x="147" y="482"/>
                  </a:cubicBezTo>
                  <a:cubicBezTo>
                    <a:pt x="146" y="486"/>
                    <a:pt x="141" y="491"/>
                    <a:pt x="147" y="494"/>
                  </a:cubicBezTo>
                  <a:close/>
                  <a:moveTo>
                    <a:pt x="127" y="484"/>
                  </a:moveTo>
                  <a:cubicBezTo>
                    <a:pt x="128" y="487"/>
                    <a:pt x="127" y="491"/>
                    <a:pt x="129" y="493"/>
                  </a:cubicBezTo>
                  <a:cubicBezTo>
                    <a:pt x="131" y="490"/>
                    <a:pt x="134" y="480"/>
                    <a:pt x="127" y="484"/>
                  </a:cubicBezTo>
                  <a:close/>
                  <a:moveTo>
                    <a:pt x="218" y="490"/>
                  </a:moveTo>
                  <a:cubicBezTo>
                    <a:pt x="218" y="487"/>
                    <a:pt x="217" y="486"/>
                    <a:pt x="218" y="483"/>
                  </a:cubicBezTo>
                  <a:cubicBezTo>
                    <a:pt x="215" y="484"/>
                    <a:pt x="215" y="489"/>
                    <a:pt x="218" y="490"/>
                  </a:cubicBezTo>
                  <a:close/>
                  <a:moveTo>
                    <a:pt x="204" y="486"/>
                  </a:moveTo>
                  <a:cubicBezTo>
                    <a:pt x="204" y="486"/>
                    <a:pt x="205" y="487"/>
                    <a:pt x="205" y="487"/>
                  </a:cubicBezTo>
                  <a:cubicBezTo>
                    <a:pt x="206" y="486"/>
                    <a:pt x="206" y="486"/>
                    <a:pt x="206" y="486"/>
                  </a:cubicBezTo>
                  <a:cubicBezTo>
                    <a:pt x="206" y="485"/>
                    <a:pt x="206" y="484"/>
                    <a:pt x="205" y="483"/>
                  </a:cubicBezTo>
                  <a:cubicBezTo>
                    <a:pt x="205" y="485"/>
                    <a:pt x="203" y="484"/>
                    <a:pt x="204" y="486"/>
                  </a:cubicBezTo>
                  <a:close/>
                  <a:moveTo>
                    <a:pt x="207" y="491"/>
                  </a:moveTo>
                  <a:cubicBezTo>
                    <a:pt x="209" y="491"/>
                    <a:pt x="209" y="488"/>
                    <a:pt x="209" y="488"/>
                  </a:cubicBezTo>
                  <a:cubicBezTo>
                    <a:pt x="207" y="488"/>
                    <a:pt x="206" y="490"/>
                    <a:pt x="207" y="491"/>
                  </a:cubicBezTo>
                  <a:close/>
                  <a:moveTo>
                    <a:pt x="200" y="493"/>
                  </a:moveTo>
                  <a:cubicBezTo>
                    <a:pt x="201" y="491"/>
                    <a:pt x="205" y="489"/>
                    <a:pt x="202" y="488"/>
                  </a:cubicBezTo>
                  <a:cubicBezTo>
                    <a:pt x="202" y="490"/>
                    <a:pt x="199" y="491"/>
                    <a:pt x="200" y="493"/>
                  </a:cubicBezTo>
                  <a:close/>
                  <a:moveTo>
                    <a:pt x="132" y="495"/>
                  </a:moveTo>
                  <a:cubicBezTo>
                    <a:pt x="134" y="495"/>
                    <a:pt x="136" y="490"/>
                    <a:pt x="133" y="490"/>
                  </a:cubicBezTo>
                  <a:cubicBezTo>
                    <a:pt x="133" y="493"/>
                    <a:pt x="132" y="492"/>
                    <a:pt x="132" y="495"/>
                  </a:cubicBezTo>
                  <a:close/>
                  <a:moveTo>
                    <a:pt x="203" y="493"/>
                  </a:moveTo>
                  <a:cubicBezTo>
                    <a:pt x="203" y="494"/>
                    <a:pt x="203" y="495"/>
                    <a:pt x="205" y="496"/>
                  </a:cubicBezTo>
                  <a:cubicBezTo>
                    <a:pt x="206" y="495"/>
                    <a:pt x="207" y="494"/>
                    <a:pt x="207" y="493"/>
                  </a:cubicBezTo>
                  <a:cubicBezTo>
                    <a:pt x="206" y="492"/>
                    <a:pt x="205" y="491"/>
                    <a:pt x="204" y="491"/>
                  </a:cubicBezTo>
                  <a:cubicBezTo>
                    <a:pt x="204" y="492"/>
                    <a:pt x="203" y="492"/>
                    <a:pt x="203" y="493"/>
                  </a:cubicBezTo>
                  <a:close/>
                  <a:moveTo>
                    <a:pt x="211" y="496"/>
                  </a:moveTo>
                  <a:cubicBezTo>
                    <a:pt x="210" y="498"/>
                    <a:pt x="212" y="497"/>
                    <a:pt x="212" y="499"/>
                  </a:cubicBezTo>
                  <a:cubicBezTo>
                    <a:pt x="213" y="499"/>
                    <a:pt x="215" y="495"/>
                    <a:pt x="213" y="494"/>
                  </a:cubicBezTo>
                  <a:cubicBezTo>
                    <a:pt x="212" y="495"/>
                    <a:pt x="212" y="496"/>
                    <a:pt x="211" y="496"/>
                  </a:cubicBezTo>
                  <a:close/>
                  <a:moveTo>
                    <a:pt x="136" y="500"/>
                  </a:moveTo>
                  <a:cubicBezTo>
                    <a:pt x="137" y="499"/>
                    <a:pt x="137" y="496"/>
                    <a:pt x="136" y="496"/>
                  </a:cubicBezTo>
                  <a:cubicBezTo>
                    <a:pt x="135" y="497"/>
                    <a:pt x="133" y="499"/>
                    <a:pt x="136" y="500"/>
                  </a:cubicBezTo>
                  <a:close/>
                  <a:moveTo>
                    <a:pt x="142" y="500"/>
                  </a:moveTo>
                  <a:cubicBezTo>
                    <a:pt x="143" y="499"/>
                    <a:pt x="142" y="497"/>
                    <a:pt x="141" y="497"/>
                  </a:cubicBezTo>
                  <a:cubicBezTo>
                    <a:pt x="141" y="498"/>
                    <a:pt x="140" y="500"/>
                    <a:pt x="142" y="500"/>
                  </a:cubicBezTo>
                  <a:close/>
                  <a:moveTo>
                    <a:pt x="215" y="504"/>
                  </a:moveTo>
                  <a:cubicBezTo>
                    <a:pt x="216" y="504"/>
                    <a:pt x="217" y="504"/>
                    <a:pt x="218" y="505"/>
                  </a:cubicBezTo>
                  <a:cubicBezTo>
                    <a:pt x="217" y="501"/>
                    <a:pt x="219" y="499"/>
                    <a:pt x="217" y="497"/>
                  </a:cubicBezTo>
                  <a:cubicBezTo>
                    <a:pt x="216" y="499"/>
                    <a:pt x="215" y="501"/>
                    <a:pt x="215" y="504"/>
                  </a:cubicBezTo>
                  <a:close/>
                  <a:moveTo>
                    <a:pt x="197" y="501"/>
                  </a:moveTo>
                  <a:cubicBezTo>
                    <a:pt x="198" y="503"/>
                    <a:pt x="197" y="506"/>
                    <a:pt x="199" y="507"/>
                  </a:cubicBezTo>
                  <a:cubicBezTo>
                    <a:pt x="203" y="504"/>
                    <a:pt x="201" y="495"/>
                    <a:pt x="197" y="501"/>
                  </a:cubicBezTo>
                  <a:close/>
                  <a:moveTo>
                    <a:pt x="211" y="503"/>
                  </a:moveTo>
                  <a:cubicBezTo>
                    <a:pt x="211" y="501"/>
                    <a:pt x="210" y="499"/>
                    <a:pt x="209" y="499"/>
                  </a:cubicBezTo>
                  <a:cubicBezTo>
                    <a:pt x="207" y="501"/>
                    <a:pt x="209" y="503"/>
                    <a:pt x="211" y="503"/>
                  </a:cubicBezTo>
                  <a:close/>
                  <a:moveTo>
                    <a:pt x="133" y="508"/>
                  </a:moveTo>
                  <a:cubicBezTo>
                    <a:pt x="133" y="507"/>
                    <a:pt x="134" y="506"/>
                    <a:pt x="134" y="505"/>
                  </a:cubicBezTo>
                  <a:cubicBezTo>
                    <a:pt x="133" y="504"/>
                    <a:pt x="133" y="502"/>
                    <a:pt x="132" y="502"/>
                  </a:cubicBezTo>
                  <a:cubicBezTo>
                    <a:pt x="132" y="504"/>
                    <a:pt x="132" y="506"/>
                    <a:pt x="133" y="508"/>
                  </a:cubicBezTo>
                  <a:close/>
                  <a:moveTo>
                    <a:pt x="138" y="504"/>
                  </a:moveTo>
                  <a:cubicBezTo>
                    <a:pt x="139" y="504"/>
                    <a:pt x="139" y="505"/>
                    <a:pt x="140" y="504"/>
                  </a:cubicBezTo>
                  <a:cubicBezTo>
                    <a:pt x="140" y="502"/>
                    <a:pt x="138" y="502"/>
                    <a:pt x="138" y="504"/>
                  </a:cubicBezTo>
                  <a:close/>
                  <a:moveTo>
                    <a:pt x="208" y="510"/>
                  </a:moveTo>
                  <a:cubicBezTo>
                    <a:pt x="208" y="509"/>
                    <a:pt x="209" y="509"/>
                    <a:pt x="209" y="507"/>
                  </a:cubicBezTo>
                  <a:cubicBezTo>
                    <a:pt x="207" y="505"/>
                    <a:pt x="207" y="503"/>
                    <a:pt x="205" y="502"/>
                  </a:cubicBezTo>
                  <a:cubicBezTo>
                    <a:pt x="204" y="505"/>
                    <a:pt x="207" y="508"/>
                    <a:pt x="208" y="510"/>
                  </a:cubicBezTo>
                  <a:close/>
                  <a:moveTo>
                    <a:pt x="131" y="517"/>
                  </a:moveTo>
                  <a:cubicBezTo>
                    <a:pt x="130" y="514"/>
                    <a:pt x="132" y="513"/>
                    <a:pt x="132" y="509"/>
                  </a:cubicBezTo>
                  <a:cubicBezTo>
                    <a:pt x="130" y="508"/>
                    <a:pt x="131" y="505"/>
                    <a:pt x="129" y="503"/>
                  </a:cubicBezTo>
                  <a:cubicBezTo>
                    <a:pt x="129" y="509"/>
                    <a:pt x="129" y="514"/>
                    <a:pt x="131" y="517"/>
                  </a:cubicBezTo>
                  <a:close/>
                  <a:moveTo>
                    <a:pt x="148" y="512"/>
                  </a:moveTo>
                  <a:cubicBezTo>
                    <a:pt x="148" y="509"/>
                    <a:pt x="148" y="507"/>
                    <a:pt x="148" y="503"/>
                  </a:cubicBezTo>
                  <a:cubicBezTo>
                    <a:pt x="147" y="503"/>
                    <a:pt x="147" y="503"/>
                    <a:pt x="146" y="503"/>
                  </a:cubicBezTo>
                  <a:cubicBezTo>
                    <a:pt x="145" y="506"/>
                    <a:pt x="144" y="512"/>
                    <a:pt x="148" y="512"/>
                  </a:cubicBezTo>
                  <a:close/>
                  <a:moveTo>
                    <a:pt x="214" y="508"/>
                  </a:moveTo>
                  <a:cubicBezTo>
                    <a:pt x="215" y="507"/>
                    <a:pt x="214" y="506"/>
                    <a:pt x="213" y="505"/>
                  </a:cubicBezTo>
                  <a:cubicBezTo>
                    <a:pt x="213" y="506"/>
                    <a:pt x="213" y="507"/>
                    <a:pt x="214" y="508"/>
                  </a:cubicBezTo>
                  <a:close/>
                  <a:moveTo>
                    <a:pt x="206" y="514"/>
                  </a:moveTo>
                  <a:cubicBezTo>
                    <a:pt x="207" y="511"/>
                    <a:pt x="205" y="508"/>
                    <a:pt x="202" y="507"/>
                  </a:cubicBezTo>
                  <a:cubicBezTo>
                    <a:pt x="201" y="510"/>
                    <a:pt x="204" y="512"/>
                    <a:pt x="206" y="514"/>
                  </a:cubicBezTo>
                  <a:close/>
                  <a:moveTo>
                    <a:pt x="212" y="518"/>
                  </a:moveTo>
                  <a:cubicBezTo>
                    <a:pt x="212" y="516"/>
                    <a:pt x="215" y="514"/>
                    <a:pt x="213" y="513"/>
                  </a:cubicBezTo>
                  <a:cubicBezTo>
                    <a:pt x="211" y="513"/>
                    <a:pt x="211" y="517"/>
                    <a:pt x="212" y="518"/>
                  </a:cubicBezTo>
                  <a:close/>
                  <a:moveTo>
                    <a:pt x="201" y="523"/>
                  </a:moveTo>
                  <a:cubicBezTo>
                    <a:pt x="203" y="521"/>
                    <a:pt x="200" y="517"/>
                    <a:pt x="199" y="515"/>
                  </a:cubicBezTo>
                  <a:cubicBezTo>
                    <a:pt x="199" y="517"/>
                    <a:pt x="199" y="521"/>
                    <a:pt x="201" y="523"/>
                  </a:cubicBezTo>
                  <a:close/>
                  <a:moveTo>
                    <a:pt x="143" y="525"/>
                  </a:moveTo>
                  <a:cubicBezTo>
                    <a:pt x="146" y="522"/>
                    <a:pt x="146" y="517"/>
                    <a:pt x="141" y="515"/>
                  </a:cubicBezTo>
                  <a:cubicBezTo>
                    <a:pt x="140" y="519"/>
                    <a:pt x="139" y="523"/>
                    <a:pt x="143" y="525"/>
                  </a:cubicBezTo>
                  <a:close/>
                  <a:moveTo>
                    <a:pt x="218" y="526"/>
                  </a:moveTo>
                  <a:cubicBezTo>
                    <a:pt x="218" y="526"/>
                    <a:pt x="218" y="526"/>
                    <a:pt x="219" y="526"/>
                  </a:cubicBezTo>
                  <a:cubicBezTo>
                    <a:pt x="218" y="522"/>
                    <a:pt x="218" y="521"/>
                    <a:pt x="218" y="517"/>
                  </a:cubicBezTo>
                  <a:cubicBezTo>
                    <a:pt x="217" y="517"/>
                    <a:pt x="217" y="517"/>
                    <a:pt x="216" y="516"/>
                  </a:cubicBezTo>
                  <a:cubicBezTo>
                    <a:pt x="218" y="519"/>
                    <a:pt x="215" y="523"/>
                    <a:pt x="218" y="526"/>
                  </a:cubicBezTo>
                  <a:close/>
                  <a:moveTo>
                    <a:pt x="134" y="521"/>
                  </a:moveTo>
                  <a:cubicBezTo>
                    <a:pt x="135" y="521"/>
                    <a:pt x="135" y="521"/>
                    <a:pt x="135" y="521"/>
                  </a:cubicBezTo>
                  <a:cubicBezTo>
                    <a:pt x="136" y="520"/>
                    <a:pt x="136" y="518"/>
                    <a:pt x="135" y="518"/>
                  </a:cubicBezTo>
                  <a:cubicBezTo>
                    <a:pt x="135" y="520"/>
                    <a:pt x="134" y="519"/>
                    <a:pt x="134" y="521"/>
                  </a:cubicBezTo>
                  <a:close/>
                  <a:moveTo>
                    <a:pt x="210" y="521"/>
                  </a:moveTo>
                  <a:cubicBezTo>
                    <a:pt x="207" y="521"/>
                    <a:pt x="210" y="521"/>
                    <a:pt x="211" y="522"/>
                  </a:cubicBezTo>
                  <a:cubicBezTo>
                    <a:pt x="211" y="520"/>
                    <a:pt x="211" y="519"/>
                    <a:pt x="209" y="519"/>
                  </a:cubicBezTo>
                  <a:cubicBezTo>
                    <a:pt x="209" y="520"/>
                    <a:pt x="209" y="520"/>
                    <a:pt x="210" y="521"/>
                  </a:cubicBezTo>
                  <a:close/>
                  <a:moveTo>
                    <a:pt x="132" y="530"/>
                  </a:moveTo>
                  <a:cubicBezTo>
                    <a:pt x="134" y="527"/>
                    <a:pt x="133" y="523"/>
                    <a:pt x="131" y="522"/>
                  </a:cubicBezTo>
                  <a:cubicBezTo>
                    <a:pt x="131" y="524"/>
                    <a:pt x="130" y="528"/>
                    <a:pt x="132" y="530"/>
                  </a:cubicBezTo>
                  <a:close/>
                  <a:moveTo>
                    <a:pt x="208" y="527"/>
                  </a:moveTo>
                  <a:cubicBezTo>
                    <a:pt x="209" y="526"/>
                    <a:pt x="208" y="524"/>
                    <a:pt x="208" y="523"/>
                  </a:cubicBezTo>
                  <a:cubicBezTo>
                    <a:pt x="207" y="523"/>
                    <a:pt x="207" y="523"/>
                    <a:pt x="206" y="523"/>
                  </a:cubicBezTo>
                  <a:cubicBezTo>
                    <a:pt x="206" y="525"/>
                    <a:pt x="206" y="527"/>
                    <a:pt x="208" y="527"/>
                  </a:cubicBezTo>
                  <a:close/>
                  <a:moveTo>
                    <a:pt x="141" y="527"/>
                  </a:moveTo>
                  <a:cubicBezTo>
                    <a:pt x="142" y="525"/>
                    <a:pt x="140" y="525"/>
                    <a:pt x="139" y="524"/>
                  </a:cubicBezTo>
                  <a:cubicBezTo>
                    <a:pt x="138" y="526"/>
                    <a:pt x="141" y="525"/>
                    <a:pt x="141" y="527"/>
                  </a:cubicBezTo>
                  <a:close/>
                  <a:moveTo>
                    <a:pt x="212" y="525"/>
                  </a:moveTo>
                  <a:cubicBezTo>
                    <a:pt x="214" y="525"/>
                    <a:pt x="213" y="527"/>
                    <a:pt x="214" y="527"/>
                  </a:cubicBezTo>
                  <a:cubicBezTo>
                    <a:pt x="215" y="525"/>
                    <a:pt x="213" y="523"/>
                    <a:pt x="212" y="525"/>
                  </a:cubicBezTo>
                  <a:close/>
                  <a:moveTo>
                    <a:pt x="147" y="532"/>
                  </a:moveTo>
                  <a:cubicBezTo>
                    <a:pt x="148" y="532"/>
                    <a:pt x="148" y="535"/>
                    <a:pt x="149" y="533"/>
                  </a:cubicBezTo>
                  <a:cubicBezTo>
                    <a:pt x="148" y="532"/>
                    <a:pt x="149" y="529"/>
                    <a:pt x="148" y="528"/>
                  </a:cubicBezTo>
                  <a:cubicBezTo>
                    <a:pt x="147" y="529"/>
                    <a:pt x="147" y="531"/>
                    <a:pt x="147" y="532"/>
                  </a:cubicBezTo>
                  <a:close/>
                  <a:moveTo>
                    <a:pt x="203" y="541"/>
                  </a:moveTo>
                  <a:cubicBezTo>
                    <a:pt x="205" y="538"/>
                    <a:pt x="208" y="532"/>
                    <a:pt x="205" y="529"/>
                  </a:cubicBezTo>
                  <a:cubicBezTo>
                    <a:pt x="200" y="529"/>
                    <a:pt x="203" y="535"/>
                    <a:pt x="203" y="541"/>
                  </a:cubicBezTo>
                  <a:close/>
                  <a:moveTo>
                    <a:pt x="211" y="535"/>
                  </a:moveTo>
                  <a:cubicBezTo>
                    <a:pt x="214" y="535"/>
                    <a:pt x="213" y="530"/>
                    <a:pt x="211" y="529"/>
                  </a:cubicBezTo>
                  <a:cubicBezTo>
                    <a:pt x="210" y="531"/>
                    <a:pt x="210" y="533"/>
                    <a:pt x="211" y="535"/>
                  </a:cubicBezTo>
                  <a:close/>
                  <a:moveTo>
                    <a:pt x="133" y="540"/>
                  </a:moveTo>
                  <a:cubicBezTo>
                    <a:pt x="135" y="537"/>
                    <a:pt x="137" y="536"/>
                    <a:pt x="138" y="532"/>
                  </a:cubicBezTo>
                  <a:cubicBezTo>
                    <a:pt x="136" y="533"/>
                    <a:pt x="137" y="532"/>
                    <a:pt x="135" y="532"/>
                  </a:cubicBezTo>
                  <a:cubicBezTo>
                    <a:pt x="134" y="534"/>
                    <a:pt x="130" y="538"/>
                    <a:pt x="133" y="540"/>
                  </a:cubicBezTo>
                  <a:close/>
                  <a:moveTo>
                    <a:pt x="218" y="543"/>
                  </a:moveTo>
                  <a:cubicBezTo>
                    <a:pt x="219" y="542"/>
                    <a:pt x="220" y="537"/>
                    <a:pt x="218" y="535"/>
                  </a:cubicBezTo>
                  <a:cubicBezTo>
                    <a:pt x="218" y="539"/>
                    <a:pt x="217" y="541"/>
                    <a:pt x="218" y="543"/>
                  </a:cubicBezTo>
                  <a:close/>
                  <a:moveTo>
                    <a:pt x="209" y="539"/>
                  </a:moveTo>
                  <a:cubicBezTo>
                    <a:pt x="210" y="538"/>
                    <a:pt x="210" y="536"/>
                    <a:pt x="209" y="536"/>
                  </a:cubicBezTo>
                  <a:cubicBezTo>
                    <a:pt x="209" y="537"/>
                    <a:pt x="208" y="538"/>
                    <a:pt x="209" y="539"/>
                  </a:cubicBezTo>
                  <a:close/>
                  <a:moveTo>
                    <a:pt x="144" y="542"/>
                  </a:moveTo>
                  <a:cubicBezTo>
                    <a:pt x="144" y="541"/>
                    <a:pt x="145" y="540"/>
                    <a:pt x="146" y="540"/>
                  </a:cubicBezTo>
                  <a:cubicBezTo>
                    <a:pt x="146" y="538"/>
                    <a:pt x="145" y="537"/>
                    <a:pt x="144" y="537"/>
                  </a:cubicBezTo>
                  <a:cubicBezTo>
                    <a:pt x="143" y="539"/>
                    <a:pt x="141" y="541"/>
                    <a:pt x="144" y="542"/>
                  </a:cubicBezTo>
                  <a:close/>
                  <a:moveTo>
                    <a:pt x="133" y="545"/>
                  </a:moveTo>
                  <a:cubicBezTo>
                    <a:pt x="134" y="546"/>
                    <a:pt x="132" y="548"/>
                    <a:pt x="134" y="549"/>
                  </a:cubicBezTo>
                  <a:cubicBezTo>
                    <a:pt x="135" y="545"/>
                    <a:pt x="138" y="543"/>
                    <a:pt x="139" y="538"/>
                  </a:cubicBezTo>
                  <a:cubicBezTo>
                    <a:pt x="138" y="538"/>
                    <a:pt x="138" y="537"/>
                    <a:pt x="137" y="538"/>
                  </a:cubicBezTo>
                  <a:cubicBezTo>
                    <a:pt x="137" y="539"/>
                    <a:pt x="134" y="543"/>
                    <a:pt x="133" y="545"/>
                  </a:cubicBezTo>
                  <a:close/>
                  <a:moveTo>
                    <a:pt x="141" y="546"/>
                  </a:moveTo>
                  <a:cubicBezTo>
                    <a:pt x="141" y="545"/>
                    <a:pt x="143" y="544"/>
                    <a:pt x="142" y="543"/>
                  </a:cubicBezTo>
                  <a:cubicBezTo>
                    <a:pt x="141" y="543"/>
                    <a:pt x="139" y="545"/>
                    <a:pt x="141" y="546"/>
                  </a:cubicBezTo>
                  <a:close/>
                  <a:moveTo>
                    <a:pt x="149" y="551"/>
                  </a:moveTo>
                  <a:cubicBezTo>
                    <a:pt x="149" y="549"/>
                    <a:pt x="149" y="547"/>
                    <a:pt x="148" y="545"/>
                  </a:cubicBezTo>
                  <a:cubicBezTo>
                    <a:pt x="148" y="547"/>
                    <a:pt x="146" y="550"/>
                    <a:pt x="149" y="551"/>
                  </a:cubicBezTo>
                  <a:close/>
                  <a:moveTo>
                    <a:pt x="205" y="556"/>
                  </a:moveTo>
                  <a:cubicBezTo>
                    <a:pt x="207" y="555"/>
                    <a:pt x="209" y="551"/>
                    <a:pt x="207" y="548"/>
                  </a:cubicBezTo>
                  <a:cubicBezTo>
                    <a:pt x="203" y="548"/>
                    <a:pt x="205" y="553"/>
                    <a:pt x="205" y="556"/>
                  </a:cubicBezTo>
                  <a:close/>
                  <a:moveTo>
                    <a:pt x="215" y="557"/>
                  </a:moveTo>
                  <a:cubicBezTo>
                    <a:pt x="215" y="556"/>
                    <a:pt x="217" y="555"/>
                    <a:pt x="217" y="553"/>
                  </a:cubicBezTo>
                  <a:cubicBezTo>
                    <a:pt x="216" y="553"/>
                    <a:pt x="216" y="552"/>
                    <a:pt x="215" y="552"/>
                  </a:cubicBezTo>
                  <a:cubicBezTo>
                    <a:pt x="215" y="555"/>
                    <a:pt x="212" y="556"/>
                    <a:pt x="215" y="557"/>
                  </a:cubicBezTo>
                  <a:close/>
                  <a:moveTo>
                    <a:pt x="137" y="558"/>
                  </a:moveTo>
                  <a:cubicBezTo>
                    <a:pt x="138" y="558"/>
                    <a:pt x="138" y="559"/>
                    <a:pt x="140" y="559"/>
                  </a:cubicBezTo>
                  <a:cubicBezTo>
                    <a:pt x="140" y="557"/>
                    <a:pt x="141" y="556"/>
                    <a:pt x="141" y="555"/>
                  </a:cubicBezTo>
                  <a:cubicBezTo>
                    <a:pt x="140" y="555"/>
                    <a:pt x="141" y="553"/>
                    <a:pt x="140" y="554"/>
                  </a:cubicBezTo>
                  <a:cubicBezTo>
                    <a:pt x="139" y="555"/>
                    <a:pt x="137" y="556"/>
                    <a:pt x="137" y="558"/>
                  </a:cubicBezTo>
                  <a:close/>
                  <a:moveTo>
                    <a:pt x="220" y="565"/>
                  </a:moveTo>
                  <a:cubicBezTo>
                    <a:pt x="224" y="564"/>
                    <a:pt x="220" y="556"/>
                    <a:pt x="220" y="554"/>
                  </a:cubicBezTo>
                  <a:cubicBezTo>
                    <a:pt x="218" y="558"/>
                    <a:pt x="220" y="561"/>
                    <a:pt x="220" y="565"/>
                  </a:cubicBezTo>
                  <a:close/>
                  <a:moveTo>
                    <a:pt x="210" y="562"/>
                  </a:moveTo>
                  <a:cubicBezTo>
                    <a:pt x="211" y="563"/>
                    <a:pt x="211" y="564"/>
                    <a:pt x="212" y="564"/>
                  </a:cubicBezTo>
                  <a:cubicBezTo>
                    <a:pt x="213" y="563"/>
                    <a:pt x="213" y="561"/>
                    <a:pt x="214" y="559"/>
                  </a:cubicBezTo>
                  <a:cubicBezTo>
                    <a:pt x="213" y="560"/>
                    <a:pt x="212" y="559"/>
                    <a:pt x="212" y="558"/>
                  </a:cubicBezTo>
                  <a:cubicBezTo>
                    <a:pt x="211" y="560"/>
                    <a:pt x="210" y="561"/>
                    <a:pt x="210" y="562"/>
                  </a:cubicBezTo>
                  <a:close/>
                  <a:moveTo>
                    <a:pt x="144" y="564"/>
                  </a:moveTo>
                  <a:cubicBezTo>
                    <a:pt x="143" y="563"/>
                    <a:pt x="145" y="563"/>
                    <a:pt x="145" y="562"/>
                  </a:cubicBezTo>
                  <a:cubicBezTo>
                    <a:pt x="144" y="561"/>
                    <a:pt x="144" y="559"/>
                    <a:pt x="142" y="559"/>
                  </a:cubicBezTo>
                  <a:cubicBezTo>
                    <a:pt x="142" y="561"/>
                    <a:pt x="141" y="564"/>
                    <a:pt x="144" y="564"/>
                  </a:cubicBezTo>
                  <a:close/>
                  <a:moveTo>
                    <a:pt x="145" y="566"/>
                  </a:moveTo>
                  <a:cubicBezTo>
                    <a:pt x="145" y="568"/>
                    <a:pt x="145" y="568"/>
                    <a:pt x="147" y="568"/>
                  </a:cubicBezTo>
                  <a:cubicBezTo>
                    <a:pt x="146" y="567"/>
                    <a:pt x="147" y="567"/>
                    <a:pt x="147" y="566"/>
                  </a:cubicBezTo>
                  <a:cubicBezTo>
                    <a:pt x="146" y="566"/>
                    <a:pt x="145" y="566"/>
                    <a:pt x="145" y="566"/>
                  </a:cubicBezTo>
                  <a:close/>
                  <a:moveTo>
                    <a:pt x="217" y="570"/>
                  </a:moveTo>
                  <a:cubicBezTo>
                    <a:pt x="217" y="569"/>
                    <a:pt x="218" y="569"/>
                    <a:pt x="218" y="567"/>
                  </a:cubicBezTo>
                  <a:cubicBezTo>
                    <a:pt x="216" y="567"/>
                    <a:pt x="216" y="566"/>
                    <a:pt x="215" y="566"/>
                  </a:cubicBezTo>
                  <a:cubicBezTo>
                    <a:pt x="214" y="568"/>
                    <a:pt x="215" y="569"/>
                    <a:pt x="217" y="570"/>
                  </a:cubicBezTo>
                  <a:close/>
                  <a:moveTo>
                    <a:pt x="139" y="570"/>
                  </a:moveTo>
                  <a:cubicBezTo>
                    <a:pt x="141" y="570"/>
                    <a:pt x="141" y="569"/>
                    <a:pt x="141" y="568"/>
                  </a:cubicBezTo>
                  <a:cubicBezTo>
                    <a:pt x="140" y="567"/>
                    <a:pt x="140" y="567"/>
                    <a:pt x="139" y="567"/>
                  </a:cubicBezTo>
                  <a:cubicBezTo>
                    <a:pt x="139" y="569"/>
                    <a:pt x="139" y="568"/>
                    <a:pt x="139" y="570"/>
                  </a:cubicBezTo>
                  <a:close/>
                  <a:moveTo>
                    <a:pt x="208" y="574"/>
                  </a:moveTo>
                  <a:cubicBezTo>
                    <a:pt x="208" y="572"/>
                    <a:pt x="209" y="572"/>
                    <a:pt x="209" y="571"/>
                  </a:cubicBezTo>
                  <a:cubicBezTo>
                    <a:pt x="207" y="571"/>
                    <a:pt x="208" y="569"/>
                    <a:pt x="207" y="569"/>
                  </a:cubicBezTo>
                  <a:cubicBezTo>
                    <a:pt x="206" y="571"/>
                    <a:pt x="207" y="573"/>
                    <a:pt x="208" y="574"/>
                  </a:cubicBezTo>
                  <a:close/>
                  <a:moveTo>
                    <a:pt x="143" y="579"/>
                  </a:moveTo>
                  <a:cubicBezTo>
                    <a:pt x="144" y="577"/>
                    <a:pt x="144" y="575"/>
                    <a:pt x="145" y="574"/>
                  </a:cubicBezTo>
                  <a:cubicBezTo>
                    <a:pt x="144" y="573"/>
                    <a:pt x="144" y="571"/>
                    <a:pt x="143" y="571"/>
                  </a:cubicBezTo>
                  <a:cubicBezTo>
                    <a:pt x="140" y="573"/>
                    <a:pt x="141" y="577"/>
                    <a:pt x="143" y="579"/>
                  </a:cubicBezTo>
                  <a:close/>
                  <a:moveTo>
                    <a:pt x="214" y="574"/>
                  </a:moveTo>
                  <a:cubicBezTo>
                    <a:pt x="214" y="573"/>
                    <a:pt x="213" y="572"/>
                    <a:pt x="212" y="572"/>
                  </a:cubicBezTo>
                  <a:cubicBezTo>
                    <a:pt x="210" y="573"/>
                    <a:pt x="213" y="576"/>
                    <a:pt x="214" y="574"/>
                  </a:cubicBezTo>
                  <a:close/>
                  <a:moveTo>
                    <a:pt x="136" y="575"/>
                  </a:moveTo>
                  <a:cubicBezTo>
                    <a:pt x="137" y="575"/>
                    <a:pt x="138" y="572"/>
                    <a:pt x="137" y="573"/>
                  </a:cubicBezTo>
                  <a:cubicBezTo>
                    <a:pt x="137" y="574"/>
                    <a:pt x="136" y="574"/>
                    <a:pt x="136" y="575"/>
                  </a:cubicBezTo>
                  <a:close/>
                  <a:moveTo>
                    <a:pt x="216" y="580"/>
                  </a:moveTo>
                  <a:cubicBezTo>
                    <a:pt x="215" y="578"/>
                    <a:pt x="217" y="578"/>
                    <a:pt x="217" y="576"/>
                  </a:cubicBezTo>
                  <a:cubicBezTo>
                    <a:pt x="215" y="576"/>
                    <a:pt x="214" y="580"/>
                    <a:pt x="216" y="580"/>
                  </a:cubicBezTo>
                  <a:close/>
                  <a:moveTo>
                    <a:pt x="142" y="581"/>
                  </a:moveTo>
                  <a:cubicBezTo>
                    <a:pt x="142" y="579"/>
                    <a:pt x="140" y="578"/>
                    <a:pt x="139" y="577"/>
                  </a:cubicBezTo>
                  <a:cubicBezTo>
                    <a:pt x="139" y="579"/>
                    <a:pt x="140" y="581"/>
                    <a:pt x="142" y="581"/>
                  </a:cubicBezTo>
                  <a:close/>
                  <a:moveTo>
                    <a:pt x="209" y="581"/>
                  </a:moveTo>
                  <a:cubicBezTo>
                    <a:pt x="210" y="581"/>
                    <a:pt x="213" y="578"/>
                    <a:pt x="210" y="577"/>
                  </a:cubicBezTo>
                  <a:cubicBezTo>
                    <a:pt x="210" y="578"/>
                    <a:pt x="209" y="579"/>
                    <a:pt x="209" y="581"/>
                  </a:cubicBezTo>
                  <a:close/>
                  <a:moveTo>
                    <a:pt x="221" y="580"/>
                  </a:moveTo>
                  <a:cubicBezTo>
                    <a:pt x="222" y="581"/>
                    <a:pt x="221" y="582"/>
                    <a:pt x="221" y="584"/>
                  </a:cubicBezTo>
                  <a:cubicBezTo>
                    <a:pt x="224" y="584"/>
                    <a:pt x="223" y="581"/>
                    <a:pt x="223" y="579"/>
                  </a:cubicBezTo>
                  <a:cubicBezTo>
                    <a:pt x="222" y="579"/>
                    <a:pt x="221" y="579"/>
                    <a:pt x="221" y="580"/>
                  </a:cubicBezTo>
                  <a:close/>
                  <a:moveTo>
                    <a:pt x="212" y="584"/>
                  </a:moveTo>
                  <a:cubicBezTo>
                    <a:pt x="212" y="584"/>
                    <a:pt x="212" y="586"/>
                    <a:pt x="213" y="585"/>
                  </a:cubicBezTo>
                  <a:cubicBezTo>
                    <a:pt x="213" y="583"/>
                    <a:pt x="214" y="583"/>
                    <a:pt x="214" y="582"/>
                  </a:cubicBezTo>
                  <a:cubicBezTo>
                    <a:pt x="214" y="582"/>
                    <a:pt x="213" y="582"/>
                    <a:pt x="213" y="581"/>
                  </a:cubicBezTo>
                  <a:cubicBezTo>
                    <a:pt x="213" y="583"/>
                    <a:pt x="212" y="583"/>
                    <a:pt x="212" y="584"/>
                  </a:cubicBezTo>
                  <a:close/>
                  <a:moveTo>
                    <a:pt x="217" y="584"/>
                  </a:moveTo>
                  <a:cubicBezTo>
                    <a:pt x="218" y="585"/>
                    <a:pt x="218" y="587"/>
                    <a:pt x="219" y="587"/>
                  </a:cubicBezTo>
                  <a:cubicBezTo>
                    <a:pt x="219" y="585"/>
                    <a:pt x="220" y="583"/>
                    <a:pt x="218" y="582"/>
                  </a:cubicBezTo>
                  <a:cubicBezTo>
                    <a:pt x="219" y="583"/>
                    <a:pt x="217" y="583"/>
                    <a:pt x="217" y="584"/>
                  </a:cubicBezTo>
                  <a:close/>
                  <a:moveTo>
                    <a:pt x="137" y="591"/>
                  </a:moveTo>
                  <a:cubicBezTo>
                    <a:pt x="139" y="588"/>
                    <a:pt x="138" y="586"/>
                    <a:pt x="137" y="583"/>
                  </a:cubicBezTo>
                  <a:cubicBezTo>
                    <a:pt x="136" y="586"/>
                    <a:pt x="137" y="588"/>
                    <a:pt x="137" y="591"/>
                  </a:cubicBezTo>
                  <a:close/>
                  <a:moveTo>
                    <a:pt x="148" y="595"/>
                  </a:moveTo>
                  <a:cubicBezTo>
                    <a:pt x="148" y="594"/>
                    <a:pt x="146" y="595"/>
                    <a:pt x="146" y="594"/>
                  </a:cubicBezTo>
                  <a:cubicBezTo>
                    <a:pt x="143" y="597"/>
                    <a:pt x="146" y="600"/>
                    <a:pt x="147" y="602"/>
                  </a:cubicBezTo>
                  <a:cubicBezTo>
                    <a:pt x="149" y="602"/>
                    <a:pt x="149" y="601"/>
                    <a:pt x="151" y="600"/>
                  </a:cubicBezTo>
                  <a:cubicBezTo>
                    <a:pt x="151" y="594"/>
                    <a:pt x="152" y="588"/>
                    <a:pt x="150" y="584"/>
                  </a:cubicBezTo>
                  <a:cubicBezTo>
                    <a:pt x="146" y="588"/>
                    <a:pt x="151" y="591"/>
                    <a:pt x="148" y="595"/>
                  </a:cubicBezTo>
                  <a:close/>
                  <a:moveTo>
                    <a:pt x="211" y="590"/>
                  </a:moveTo>
                  <a:cubicBezTo>
                    <a:pt x="210" y="588"/>
                    <a:pt x="210" y="587"/>
                    <a:pt x="209" y="587"/>
                  </a:cubicBezTo>
                  <a:cubicBezTo>
                    <a:pt x="209" y="588"/>
                    <a:pt x="209" y="589"/>
                    <a:pt x="211" y="590"/>
                  </a:cubicBezTo>
                  <a:close/>
                  <a:moveTo>
                    <a:pt x="218" y="591"/>
                  </a:moveTo>
                  <a:cubicBezTo>
                    <a:pt x="218" y="590"/>
                    <a:pt x="218" y="588"/>
                    <a:pt x="216" y="587"/>
                  </a:cubicBezTo>
                  <a:cubicBezTo>
                    <a:pt x="214" y="589"/>
                    <a:pt x="217" y="592"/>
                    <a:pt x="218" y="591"/>
                  </a:cubicBezTo>
                  <a:close/>
                  <a:moveTo>
                    <a:pt x="214" y="597"/>
                  </a:moveTo>
                  <a:cubicBezTo>
                    <a:pt x="214" y="596"/>
                    <a:pt x="215" y="596"/>
                    <a:pt x="215" y="594"/>
                  </a:cubicBezTo>
                  <a:cubicBezTo>
                    <a:pt x="213" y="594"/>
                    <a:pt x="214" y="593"/>
                    <a:pt x="213" y="593"/>
                  </a:cubicBezTo>
                  <a:cubicBezTo>
                    <a:pt x="212" y="594"/>
                    <a:pt x="213" y="596"/>
                    <a:pt x="214" y="597"/>
                  </a:cubicBezTo>
                  <a:close/>
                  <a:moveTo>
                    <a:pt x="139" y="597"/>
                  </a:moveTo>
                  <a:cubicBezTo>
                    <a:pt x="141" y="598"/>
                    <a:pt x="142" y="595"/>
                    <a:pt x="140" y="594"/>
                  </a:cubicBezTo>
                  <a:cubicBezTo>
                    <a:pt x="140" y="596"/>
                    <a:pt x="139" y="596"/>
                    <a:pt x="139" y="597"/>
                  </a:cubicBezTo>
                  <a:close/>
                  <a:moveTo>
                    <a:pt x="223" y="601"/>
                  </a:moveTo>
                  <a:cubicBezTo>
                    <a:pt x="224" y="599"/>
                    <a:pt x="225" y="596"/>
                    <a:pt x="224" y="594"/>
                  </a:cubicBezTo>
                  <a:cubicBezTo>
                    <a:pt x="223" y="596"/>
                    <a:pt x="221" y="600"/>
                    <a:pt x="223" y="601"/>
                  </a:cubicBezTo>
                  <a:close/>
                  <a:moveTo>
                    <a:pt x="215" y="600"/>
                  </a:moveTo>
                  <a:cubicBezTo>
                    <a:pt x="217" y="601"/>
                    <a:pt x="218" y="599"/>
                    <a:pt x="218" y="598"/>
                  </a:cubicBezTo>
                  <a:cubicBezTo>
                    <a:pt x="216" y="598"/>
                    <a:pt x="216" y="599"/>
                    <a:pt x="215" y="600"/>
                  </a:cubicBezTo>
                  <a:close/>
                  <a:moveTo>
                    <a:pt x="144" y="606"/>
                  </a:moveTo>
                  <a:cubicBezTo>
                    <a:pt x="146" y="606"/>
                    <a:pt x="147" y="605"/>
                    <a:pt x="147" y="604"/>
                  </a:cubicBezTo>
                  <a:cubicBezTo>
                    <a:pt x="145" y="604"/>
                    <a:pt x="145" y="601"/>
                    <a:pt x="143" y="599"/>
                  </a:cubicBezTo>
                  <a:cubicBezTo>
                    <a:pt x="142" y="601"/>
                    <a:pt x="143" y="604"/>
                    <a:pt x="144" y="606"/>
                  </a:cubicBezTo>
                  <a:close/>
                  <a:moveTo>
                    <a:pt x="221" y="607"/>
                  </a:moveTo>
                  <a:cubicBezTo>
                    <a:pt x="221" y="605"/>
                    <a:pt x="221" y="602"/>
                    <a:pt x="221" y="600"/>
                  </a:cubicBezTo>
                  <a:cubicBezTo>
                    <a:pt x="220" y="602"/>
                    <a:pt x="216" y="606"/>
                    <a:pt x="221" y="607"/>
                  </a:cubicBezTo>
                  <a:close/>
                  <a:moveTo>
                    <a:pt x="142" y="609"/>
                  </a:moveTo>
                  <a:cubicBezTo>
                    <a:pt x="142" y="608"/>
                    <a:pt x="142" y="606"/>
                    <a:pt x="140" y="607"/>
                  </a:cubicBezTo>
                  <a:cubicBezTo>
                    <a:pt x="141" y="608"/>
                    <a:pt x="141" y="609"/>
                    <a:pt x="142" y="609"/>
                  </a:cubicBezTo>
                  <a:close/>
                  <a:moveTo>
                    <a:pt x="210" y="607"/>
                  </a:moveTo>
                  <a:cubicBezTo>
                    <a:pt x="211" y="607"/>
                    <a:pt x="210" y="610"/>
                    <a:pt x="211" y="610"/>
                  </a:cubicBezTo>
                  <a:cubicBezTo>
                    <a:pt x="211" y="609"/>
                    <a:pt x="212" y="609"/>
                    <a:pt x="212" y="609"/>
                  </a:cubicBezTo>
                  <a:cubicBezTo>
                    <a:pt x="212" y="607"/>
                    <a:pt x="210" y="608"/>
                    <a:pt x="212" y="607"/>
                  </a:cubicBezTo>
                  <a:cubicBezTo>
                    <a:pt x="210" y="606"/>
                    <a:pt x="210" y="607"/>
                    <a:pt x="210" y="607"/>
                  </a:cubicBezTo>
                  <a:close/>
                  <a:moveTo>
                    <a:pt x="140" y="613"/>
                  </a:moveTo>
                  <a:cubicBezTo>
                    <a:pt x="140" y="612"/>
                    <a:pt x="142" y="610"/>
                    <a:pt x="140" y="609"/>
                  </a:cubicBezTo>
                  <a:cubicBezTo>
                    <a:pt x="139" y="610"/>
                    <a:pt x="139" y="613"/>
                    <a:pt x="140" y="613"/>
                  </a:cubicBezTo>
                  <a:close/>
                  <a:moveTo>
                    <a:pt x="145" y="613"/>
                  </a:moveTo>
                  <a:cubicBezTo>
                    <a:pt x="145" y="612"/>
                    <a:pt x="145" y="610"/>
                    <a:pt x="143" y="611"/>
                  </a:cubicBezTo>
                  <a:cubicBezTo>
                    <a:pt x="143" y="612"/>
                    <a:pt x="144" y="613"/>
                    <a:pt x="145" y="613"/>
                  </a:cubicBezTo>
                  <a:close/>
                  <a:moveTo>
                    <a:pt x="209" y="623"/>
                  </a:moveTo>
                  <a:cubicBezTo>
                    <a:pt x="211" y="620"/>
                    <a:pt x="218" y="615"/>
                    <a:pt x="214" y="613"/>
                  </a:cubicBezTo>
                  <a:cubicBezTo>
                    <a:pt x="212" y="616"/>
                    <a:pt x="211" y="619"/>
                    <a:pt x="209" y="623"/>
                  </a:cubicBezTo>
                  <a:close/>
                  <a:moveTo>
                    <a:pt x="138" y="625"/>
                  </a:moveTo>
                  <a:cubicBezTo>
                    <a:pt x="140" y="621"/>
                    <a:pt x="143" y="619"/>
                    <a:pt x="143" y="614"/>
                  </a:cubicBezTo>
                  <a:cubicBezTo>
                    <a:pt x="142" y="614"/>
                    <a:pt x="143" y="613"/>
                    <a:pt x="141" y="613"/>
                  </a:cubicBezTo>
                  <a:cubicBezTo>
                    <a:pt x="141" y="616"/>
                    <a:pt x="136" y="619"/>
                    <a:pt x="138" y="625"/>
                  </a:cubicBezTo>
                  <a:close/>
                  <a:moveTo>
                    <a:pt x="147" y="617"/>
                  </a:moveTo>
                  <a:cubicBezTo>
                    <a:pt x="148" y="617"/>
                    <a:pt x="147" y="620"/>
                    <a:pt x="148" y="620"/>
                  </a:cubicBezTo>
                  <a:cubicBezTo>
                    <a:pt x="148" y="619"/>
                    <a:pt x="149" y="619"/>
                    <a:pt x="149" y="618"/>
                  </a:cubicBezTo>
                  <a:cubicBezTo>
                    <a:pt x="149" y="617"/>
                    <a:pt x="149" y="615"/>
                    <a:pt x="147" y="615"/>
                  </a:cubicBezTo>
                  <a:cubicBezTo>
                    <a:pt x="147" y="616"/>
                    <a:pt x="146" y="616"/>
                    <a:pt x="147" y="617"/>
                  </a:cubicBezTo>
                  <a:close/>
                  <a:moveTo>
                    <a:pt x="220" y="624"/>
                  </a:moveTo>
                  <a:cubicBezTo>
                    <a:pt x="219" y="623"/>
                    <a:pt x="220" y="621"/>
                    <a:pt x="218" y="621"/>
                  </a:cubicBezTo>
                  <a:cubicBezTo>
                    <a:pt x="218" y="623"/>
                    <a:pt x="219" y="624"/>
                    <a:pt x="220" y="624"/>
                  </a:cubicBezTo>
                  <a:close/>
                  <a:moveTo>
                    <a:pt x="139" y="631"/>
                  </a:moveTo>
                  <a:cubicBezTo>
                    <a:pt x="141" y="630"/>
                    <a:pt x="142" y="628"/>
                    <a:pt x="143" y="626"/>
                  </a:cubicBezTo>
                  <a:cubicBezTo>
                    <a:pt x="143" y="625"/>
                    <a:pt x="143" y="625"/>
                    <a:pt x="142" y="625"/>
                  </a:cubicBezTo>
                  <a:cubicBezTo>
                    <a:pt x="141" y="627"/>
                    <a:pt x="140" y="629"/>
                    <a:pt x="139" y="631"/>
                  </a:cubicBezTo>
                  <a:close/>
                  <a:moveTo>
                    <a:pt x="219" y="630"/>
                  </a:moveTo>
                  <a:cubicBezTo>
                    <a:pt x="220" y="631"/>
                    <a:pt x="222" y="635"/>
                    <a:pt x="223" y="633"/>
                  </a:cubicBezTo>
                  <a:cubicBezTo>
                    <a:pt x="220" y="632"/>
                    <a:pt x="220" y="628"/>
                    <a:pt x="214" y="629"/>
                  </a:cubicBezTo>
                  <a:cubicBezTo>
                    <a:pt x="214" y="631"/>
                    <a:pt x="213" y="633"/>
                    <a:pt x="213" y="635"/>
                  </a:cubicBezTo>
                  <a:cubicBezTo>
                    <a:pt x="215" y="633"/>
                    <a:pt x="216" y="630"/>
                    <a:pt x="219" y="630"/>
                  </a:cubicBezTo>
                  <a:close/>
                  <a:moveTo>
                    <a:pt x="202" y="638"/>
                  </a:moveTo>
                  <a:cubicBezTo>
                    <a:pt x="203" y="639"/>
                    <a:pt x="203" y="640"/>
                    <a:pt x="205" y="640"/>
                  </a:cubicBezTo>
                  <a:cubicBezTo>
                    <a:pt x="205" y="636"/>
                    <a:pt x="208" y="635"/>
                    <a:pt x="208" y="631"/>
                  </a:cubicBezTo>
                  <a:cubicBezTo>
                    <a:pt x="204" y="631"/>
                    <a:pt x="204" y="635"/>
                    <a:pt x="202" y="638"/>
                  </a:cubicBezTo>
                  <a:close/>
                  <a:moveTo>
                    <a:pt x="140" y="642"/>
                  </a:moveTo>
                  <a:cubicBezTo>
                    <a:pt x="144" y="640"/>
                    <a:pt x="146" y="636"/>
                    <a:pt x="148" y="633"/>
                  </a:cubicBezTo>
                  <a:cubicBezTo>
                    <a:pt x="144" y="634"/>
                    <a:pt x="143" y="639"/>
                    <a:pt x="140" y="642"/>
                  </a:cubicBezTo>
                  <a:close/>
                  <a:moveTo>
                    <a:pt x="153" y="635"/>
                  </a:moveTo>
                  <a:cubicBezTo>
                    <a:pt x="152" y="636"/>
                    <a:pt x="151" y="636"/>
                    <a:pt x="151" y="638"/>
                  </a:cubicBezTo>
                  <a:cubicBezTo>
                    <a:pt x="153" y="639"/>
                    <a:pt x="155" y="641"/>
                    <a:pt x="156" y="644"/>
                  </a:cubicBezTo>
                  <a:cubicBezTo>
                    <a:pt x="158" y="643"/>
                    <a:pt x="159" y="641"/>
                    <a:pt x="161" y="639"/>
                  </a:cubicBezTo>
                  <a:cubicBezTo>
                    <a:pt x="159" y="637"/>
                    <a:pt x="155" y="636"/>
                    <a:pt x="153" y="636"/>
                  </a:cubicBezTo>
                  <a:cubicBezTo>
                    <a:pt x="153" y="636"/>
                    <a:pt x="153" y="636"/>
                    <a:pt x="153" y="635"/>
                  </a:cubicBezTo>
                  <a:close/>
                  <a:moveTo>
                    <a:pt x="216" y="638"/>
                  </a:moveTo>
                  <a:cubicBezTo>
                    <a:pt x="217" y="639"/>
                    <a:pt x="218" y="641"/>
                    <a:pt x="219" y="642"/>
                  </a:cubicBezTo>
                  <a:cubicBezTo>
                    <a:pt x="219" y="641"/>
                    <a:pt x="221" y="640"/>
                    <a:pt x="221" y="639"/>
                  </a:cubicBezTo>
                  <a:cubicBezTo>
                    <a:pt x="220" y="638"/>
                    <a:pt x="219" y="636"/>
                    <a:pt x="218" y="636"/>
                  </a:cubicBezTo>
                  <a:cubicBezTo>
                    <a:pt x="217" y="637"/>
                    <a:pt x="217" y="637"/>
                    <a:pt x="216" y="638"/>
                  </a:cubicBezTo>
                  <a:close/>
                  <a:moveTo>
                    <a:pt x="188" y="647"/>
                  </a:moveTo>
                  <a:cubicBezTo>
                    <a:pt x="189" y="648"/>
                    <a:pt x="190" y="649"/>
                    <a:pt x="191" y="649"/>
                  </a:cubicBezTo>
                  <a:cubicBezTo>
                    <a:pt x="192" y="645"/>
                    <a:pt x="197" y="640"/>
                    <a:pt x="197" y="637"/>
                  </a:cubicBezTo>
                  <a:cubicBezTo>
                    <a:pt x="194" y="640"/>
                    <a:pt x="189" y="642"/>
                    <a:pt x="188" y="647"/>
                  </a:cubicBezTo>
                  <a:close/>
                  <a:moveTo>
                    <a:pt x="132" y="639"/>
                  </a:moveTo>
                  <a:cubicBezTo>
                    <a:pt x="130" y="640"/>
                    <a:pt x="128" y="641"/>
                    <a:pt x="127" y="643"/>
                  </a:cubicBezTo>
                  <a:cubicBezTo>
                    <a:pt x="129" y="644"/>
                    <a:pt x="130" y="646"/>
                    <a:pt x="131" y="647"/>
                  </a:cubicBezTo>
                  <a:cubicBezTo>
                    <a:pt x="134" y="647"/>
                    <a:pt x="135" y="640"/>
                    <a:pt x="132" y="639"/>
                  </a:cubicBezTo>
                  <a:close/>
                  <a:moveTo>
                    <a:pt x="231" y="645"/>
                  </a:moveTo>
                  <a:cubicBezTo>
                    <a:pt x="230" y="643"/>
                    <a:pt x="229" y="640"/>
                    <a:pt x="227" y="639"/>
                  </a:cubicBezTo>
                  <a:cubicBezTo>
                    <a:pt x="227" y="642"/>
                    <a:pt x="230" y="645"/>
                    <a:pt x="231" y="645"/>
                  </a:cubicBezTo>
                  <a:close/>
                  <a:moveTo>
                    <a:pt x="197" y="645"/>
                  </a:moveTo>
                  <a:cubicBezTo>
                    <a:pt x="199" y="646"/>
                    <a:pt x="200" y="648"/>
                    <a:pt x="201" y="649"/>
                  </a:cubicBezTo>
                  <a:cubicBezTo>
                    <a:pt x="203" y="649"/>
                    <a:pt x="204" y="647"/>
                    <a:pt x="204" y="646"/>
                  </a:cubicBezTo>
                  <a:cubicBezTo>
                    <a:pt x="204" y="645"/>
                    <a:pt x="203" y="644"/>
                    <a:pt x="202" y="645"/>
                  </a:cubicBezTo>
                  <a:cubicBezTo>
                    <a:pt x="202" y="644"/>
                    <a:pt x="202" y="644"/>
                    <a:pt x="202" y="643"/>
                  </a:cubicBezTo>
                  <a:cubicBezTo>
                    <a:pt x="201" y="642"/>
                    <a:pt x="200" y="642"/>
                    <a:pt x="199" y="641"/>
                  </a:cubicBezTo>
                  <a:cubicBezTo>
                    <a:pt x="199" y="643"/>
                    <a:pt x="198" y="644"/>
                    <a:pt x="197" y="645"/>
                  </a:cubicBezTo>
                  <a:close/>
                  <a:moveTo>
                    <a:pt x="160" y="649"/>
                  </a:moveTo>
                  <a:cubicBezTo>
                    <a:pt x="162" y="649"/>
                    <a:pt x="162" y="651"/>
                    <a:pt x="163" y="651"/>
                  </a:cubicBezTo>
                  <a:cubicBezTo>
                    <a:pt x="164" y="649"/>
                    <a:pt x="166" y="646"/>
                    <a:pt x="169" y="647"/>
                  </a:cubicBezTo>
                  <a:cubicBezTo>
                    <a:pt x="170" y="644"/>
                    <a:pt x="167" y="643"/>
                    <a:pt x="165" y="642"/>
                  </a:cubicBezTo>
                  <a:cubicBezTo>
                    <a:pt x="164" y="644"/>
                    <a:pt x="162" y="646"/>
                    <a:pt x="160" y="649"/>
                  </a:cubicBezTo>
                  <a:close/>
                  <a:moveTo>
                    <a:pt x="210" y="648"/>
                  </a:moveTo>
                  <a:cubicBezTo>
                    <a:pt x="212" y="648"/>
                    <a:pt x="212" y="649"/>
                    <a:pt x="212" y="651"/>
                  </a:cubicBezTo>
                  <a:cubicBezTo>
                    <a:pt x="213" y="650"/>
                    <a:pt x="213" y="651"/>
                    <a:pt x="214" y="651"/>
                  </a:cubicBezTo>
                  <a:cubicBezTo>
                    <a:pt x="216" y="648"/>
                    <a:pt x="218" y="643"/>
                    <a:pt x="213" y="642"/>
                  </a:cubicBezTo>
                  <a:cubicBezTo>
                    <a:pt x="213" y="644"/>
                    <a:pt x="211" y="646"/>
                    <a:pt x="210" y="648"/>
                  </a:cubicBezTo>
                  <a:close/>
                  <a:moveTo>
                    <a:pt x="147" y="649"/>
                  </a:moveTo>
                  <a:cubicBezTo>
                    <a:pt x="148" y="647"/>
                    <a:pt x="150" y="647"/>
                    <a:pt x="150" y="645"/>
                  </a:cubicBezTo>
                  <a:cubicBezTo>
                    <a:pt x="149" y="644"/>
                    <a:pt x="149" y="644"/>
                    <a:pt x="149" y="644"/>
                  </a:cubicBezTo>
                  <a:cubicBezTo>
                    <a:pt x="147" y="643"/>
                    <a:pt x="147" y="645"/>
                    <a:pt x="146" y="643"/>
                  </a:cubicBezTo>
                  <a:cubicBezTo>
                    <a:pt x="143" y="645"/>
                    <a:pt x="145" y="648"/>
                    <a:pt x="147" y="649"/>
                  </a:cubicBezTo>
                  <a:close/>
                  <a:moveTo>
                    <a:pt x="222" y="646"/>
                  </a:moveTo>
                  <a:cubicBezTo>
                    <a:pt x="225" y="646"/>
                    <a:pt x="226" y="652"/>
                    <a:pt x="230" y="651"/>
                  </a:cubicBezTo>
                  <a:cubicBezTo>
                    <a:pt x="228" y="648"/>
                    <a:pt x="225" y="647"/>
                    <a:pt x="225" y="643"/>
                  </a:cubicBezTo>
                  <a:cubicBezTo>
                    <a:pt x="222" y="643"/>
                    <a:pt x="222" y="645"/>
                    <a:pt x="222" y="646"/>
                  </a:cubicBezTo>
                  <a:close/>
                  <a:moveTo>
                    <a:pt x="241" y="652"/>
                  </a:moveTo>
                  <a:cubicBezTo>
                    <a:pt x="241" y="649"/>
                    <a:pt x="237" y="647"/>
                    <a:pt x="236" y="645"/>
                  </a:cubicBezTo>
                  <a:cubicBezTo>
                    <a:pt x="237" y="647"/>
                    <a:pt x="239" y="650"/>
                    <a:pt x="241" y="652"/>
                  </a:cubicBezTo>
                  <a:close/>
                  <a:moveTo>
                    <a:pt x="121" y="649"/>
                  </a:moveTo>
                  <a:cubicBezTo>
                    <a:pt x="123" y="649"/>
                    <a:pt x="122" y="648"/>
                    <a:pt x="124" y="648"/>
                  </a:cubicBezTo>
                  <a:cubicBezTo>
                    <a:pt x="124" y="647"/>
                    <a:pt x="124" y="646"/>
                    <a:pt x="122" y="646"/>
                  </a:cubicBezTo>
                  <a:cubicBezTo>
                    <a:pt x="123" y="648"/>
                    <a:pt x="121" y="647"/>
                    <a:pt x="121" y="649"/>
                  </a:cubicBezTo>
                  <a:close/>
                  <a:moveTo>
                    <a:pt x="151" y="652"/>
                  </a:moveTo>
                  <a:cubicBezTo>
                    <a:pt x="151" y="651"/>
                    <a:pt x="153" y="650"/>
                    <a:pt x="153" y="648"/>
                  </a:cubicBezTo>
                  <a:cubicBezTo>
                    <a:pt x="152" y="649"/>
                    <a:pt x="150" y="651"/>
                    <a:pt x="151" y="652"/>
                  </a:cubicBezTo>
                  <a:close/>
                  <a:moveTo>
                    <a:pt x="223" y="661"/>
                  </a:moveTo>
                  <a:cubicBezTo>
                    <a:pt x="223" y="659"/>
                    <a:pt x="227" y="657"/>
                    <a:pt x="226" y="655"/>
                  </a:cubicBezTo>
                  <a:cubicBezTo>
                    <a:pt x="223" y="656"/>
                    <a:pt x="222" y="650"/>
                    <a:pt x="219" y="649"/>
                  </a:cubicBezTo>
                  <a:cubicBezTo>
                    <a:pt x="215" y="654"/>
                    <a:pt x="218" y="658"/>
                    <a:pt x="223" y="661"/>
                  </a:cubicBezTo>
                  <a:close/>
                  <a:moveTo>
                    <a:pt x="171" y="658"/>
                  </a:moveTo>
                  <a:cubicBezTo>
                    <a:pt x="170" y="655"/>
                    <a:pt x="170" y="651"/>
                    <a:pt x="168" y="650"/>
                  </a:cubicBezTo>
                  <a:cubicBezTo>
                    <a:pt x="166" y="653"/>
                    <a:pt x="165" y="659"/>
                    <a:pt x="171" y="658"/>
                  </a:cubicBezTo>
                  <a:close/>
                  <a:moveTo>
                    <a:pt x="133" y="660"/>
                  </a:moveTo>
                  <a:cubicBezTo>
                    <a:pt x="134" y="662"/>
                    <a:pt x="136" y="664"/>
                    <a:pt x="137" y="666"/>
                  </a:cubicBezTo>
                  <a:cubicBezTo>
                    <a:pt x="139" y="666"/>
                    <a:pt x="139" y="664"/>
                    <a:pt x="140" y="662"/>
                  </a:cubicBezTo>
                  <a:cubicBezTo>
                    <a:pt x="138" y="660"/>
                    <a:pt x="137" y="659"/>
                    <a:pt x="136" y="657"/>
                  </a:cubicBezTo>
                  <a:cubicBezTo>
                    <a:pt x="137" y="657"/>
                    <a:pt x="137" y="656"/>
                    <a:pt x="138" y="656"/>
                  </a:cubicBezTo>
                  <a:cubicBezTo>
                    <a:pt x="140" y="657"/>
                    <a:pt x="140" y="658"/>
                    <a:pt x="142" y="659"/>
                  </a:cubicBezTo>
                  <a:cubicBezTo>
                    <a:pt x="143" y="658"/>
                    <a:pt x="144" y="655"/>
                    <a:pt x="145" y="654"/>
                  </a:cubicBezTo>
                  <a:cubicBezTo>
                    <a:pt x="144" y="653"/>
                    <a:pt x="144" y="654"/>
                    <a:pt x="143" y="654"/>
                  </a:cubicBezTo>
                  <a:cubicBezTo>
                    <a:pt x="142" y="653"/>
                    <a:pt x="141" y="652"/>
                    <a:pt x="140" y="650"/>
                  </a:cubicBezTo>
                  <a:cubicBezTo>
                    <a:pt x="139" y="655"/>
                    <a:pt x="135" y="657"/>
                    <a:pt x="133" y="660"/>
                  </a:cubicBezTo>
                  <a:close/>
                  <a:moveTo>
                    <a:pt x="196" y="655"/>
                  </a:moveTo>
                  <a:cubicBezTo>
                    <a:pt x="196" y="655"/>
                    <a:pt x="197" y="655"/>
                    <a:pt x="197" y="654"/>
                  </a:cubicBezTo>
                  <a:cubicBezTo>
                    <a:pt x="197" y="653"/>
                    <a:pt x="196" y="651"/>
                    <a:pt x="194" y="651"/>
                  </a:cubicBezTo>
                  <a:cubicBezTo>
                    <a:pt x="193" y="652"/>
                    <a:pt x="194" y="655"/>
                    <a:pt x="196" y="655"/>
                  </a:cubicBezTo>
                  <a:close/>
                  <a:moveTo>
                    <a:pt x="117" y="653"/>
                  </a:moveTo>
                  <a:cubicBezTo>
                    <a:pt x="117" y="657"/>
                    <a:pt x="120" y="659"/>
                    <a:pt x="122" y="661"/>
                  </a:cubicBezTo>
                  <a:cubicBezTo>
                    <a:pt x="122" y="659"/>
                    <a:pt x="121" y="657"/>
                    <a:pt x="120" y="656"/>
                  </a:cubicBezTo>
                  <a:cubicBezTo>
                    <a:pt x="120" y="654"/>
                    <a:pt x="121" y="654"/>
                    <a:pt x="122" y="654"/>
                  </a:cubicBezTo>
                  <a:cubicBezTo>
                    <a:pt x="124" y="654"/>
                    <a:pt x="124" y="656"/>
                    <a:pt x="126" y="656"/>
                  </a:cubicBezTo>
                  <a:cubicBezTo>
                    <a:pt x="128" y="654"/>
                    <a:pt x="125" y="653"/>
                    <a:pt x="125" y="652"/>
                  </a:cubicBezTo>
                  <a:cubicBezTo>
                    <a:pt x="122" y="652"/>
                    <a:pt x="120" y="652"/>
                    <a:pt x="117" y="653"/>
                  </a:cubicBezTo>
                  <a:close/>
                  <a:moveTo>
                    <a:pt x="206" y="654"/>
                  </a:moveTo>
                  <a:cubicBezTo>
                    <a:pt x="206" y="656"/>
                    <a:pt x="208" y="657"/>
                    <a:pt x="209" y="658"/>
                  </a:cubicBezTo>
                  <a:cubicBezTo>
                    <a:pt x="210" y="657"/>
                    <a:pt x="210" y="655"/>
                    <a:pt x="212" y="654"/>
                  </a:cubicBezTo>
                  <a:cubicBezTo>
                    <a:pt x="210" y="653"/>
                    <a:pt x="209" y="652"/>
                    <a:pt x="207" y="652"/>
                  </a:cubicBezTo>
                  <a:cubicBezTo>
                    <a:pt x="208" y="653"/>
                    <a:pt x="207" y="654"/>
                    <a:pt x="206" y="654"/>
                  </a:cubicBezTo>
                  <a:close/>
                  <a:moveTo>
                    <a:pt x="235" y="654"/>
                  </a:moveTo>
                  <a:cubicBezTo>
                    <a:pt x="233" y="655"/>
                    <a:pt x="232" y="654"/>
                    <a:pt x="231" y="656"/>
                  </a:cubicBezTo>
                  <a:cubicBezTo>
                    <a:pt x="233" y="656"/>
                    <a:pt x="234" y="658"/>
                    <a:pt x="236" y="658"/>
                  </a:cubicBezTo>
                  <a:cubicBezTo>
                    <a:pt x="236" y="657"/>
                    <a:pt x="236" y="657"/>
                    <a:pt x="237" y="657"/>
                  </a:cubicBezTo>
                  <a:cubicBezTo>
                    <a:pt x="235" y="656"/>
                    <a:pt x="234" y="655"/>
                    <a:pt x="234" y="656"/>
                  </a:cubicBezTo>
                  <a:cubicBezTo>
                    <a:pt x="234" y="656"/>
                    <a:pt x="234" y="656"/>
                    <a:pt x="233" y="655"/>
                  </a:cubicBezTo>
                  <a:cubicBezTo>
                    <a:pt x="234" y="655"/>
                    <a:pt x="235" y="655"/>
                    <a:pt x="235" y="654"/>
                  </a:cubicBezTo>
                  <a:close/>
                  <a:moveTo>
                    <a:pt x="156" y="659"/>
                  </a:moveTo>
                  <a:cubicBezTo>
                    <a:pt x="157" y="658"/>
                    <a:pt x="159" y="655"/>
                    <a:pt x="156" y="655"/>
                  </a:cubicBezTo>
                  <a:cubicBezTo>
                    <a:pt x="156" y="656"/>
                    <a:pt x="154" y="658"/>
                    <a:pt x="156" y="659"/>
                  </a:cubicBezTo>
                  <a:close/>
                  <a:moveTo>
                    <a:pt x="245" y="658"/>
                  </a:moveTo>
                  <a:cubicBezTo>
                    <a:pt x="244" y="656"/>
                    <a:pt x="245" y="656"/>
                    <a:pt x="244" y="655"/>
                  </a:cubicBezTo>
                  <a:cubicBezTo>
                    <a:pt x="242" y="656"/>
                    <a:pt x="244" y="657"/>
                    <a:pt x="245" y="658"/>
                  </a:cubicBezTo>
                  <a:close/>
                  <a:moveTo>
                    <a:pt x="199" y="660"/>
                  </a:moveTo>
                  <a:cubicBezTo>
                    <a:pt x="199" y="659"/>
                    <a:pt x="201" y="657"/>
                    <a:pt x="200" y="656"/>
                  </a:cubicBezTo>
                  <a:cubicBezTo>
                    <a:pt x="200" y="657"/>
                    <a:pt x="199" y="655"/>
                    <a:pt x="198" y="656"/>
                  </a:cubicBezTo>
                  <a:cubicBezTo>
                    <a:pt x="199" y="657"/>
                    <a:pt x="196" y="659"/>
                    <a:pt x="199" y="660"/>
                  </a:cubicBezTo>
                  <a:close/>
                  <a:moveTo>
                    <a:pt x="191" y="659"/>
                  </a:moveTo>
                  <a:cubicBezTo>
                    <a:pt x="192" y="659"/>
                    <a:pt x="193" y="659"/>
                    <a:pt x="193" y="659"/>
                  </a:cubicBezTo>
                  <a:cubicBezTo>
                    <a:pt x="192" y="658"/>
                    <a:pt x="192" y="657"/>
                    <a:pt x="191" y="657"/>
                  </a:cubicBezTo>
                  <a:cubicBezTo>
                    <a:pt x="191" y="658"/>
                    <a:pt x="191" y="659"/>
                    <a:pt x="191" y="659"/>
                  </a:cubicBezTo>
                  <a:close/>
                  <a:moveTo>
                    <a:pt x="116" y="665"/>
                  </a:moveTo>
                  <a:cubicBezTo>
                    <a:pt x="115" y="662"/>
                    <a:pt x="113" y="660"/>
                    <a:pt x="112" y="658"/>
                  </a:cubicBezTo>
                  <a:cubicBezTo>
                    <a:pt x="112" y="658"/>
                    <a:pt x="111" y="658"/>
                    <a:pt x="111" y="658"/>
                  </a:cubicBezTo>
                  <a:cubicBezTo>
                    <a:pt x="112" y="660"/>
                    <a:pt x="113" y="663"/>
                    <a:pt x="116" y="665"/>
                  </a:cubicBezTo>
                  <a:close/>
                  <a:moveTo>
                    <a:pt x="166" y="661"/>
                  </a:moveTo>
                  <a:cubicBezTo>
                    <a:pt x="166" y="660"/>
                    <a:pt x="165" y="659"/>
                    <a:pt x="164" y="658"/>
                  </a:cubicBezTo>
                  <a:cubicBezTo>
                    <a:pt x="162" y="659"/>
                    <a:pt x="165" y="663"/>
                    <a:pt x="166" y="661"/>
                  </a:cubicBezTo>
                  <a:close/>
                  <a:moveTo>
                    <a:pt x="205" y="662"/>
                  </a:moveTo>
                  <a:cubicBezTo>
                    <a:pt x="206" y="662"/>
                    <a:pt x="207" y="662"/>
                    <a:pt x="207" y="661"/>
                  </a:cubicBezTo>
                  <a:cubicBezTo>
                    <a:pt x="206" y="661"/>
                    <a:pt x="205" y="658"/>
                    <a:pt x="204" y="659"/>
                  </a:cubicBezTo>
                  <a:cubicBezTo>
                    <a:pt x="205" y="659"/>
                    <a:pt x="205" y="660"/>
                    <a:pt x="205" y="662"/>
                  </a:cubicBezTo>
                  <a:close/>
                  <a:moveTo>
                    <a:pt x="220" y="665"/>
                  </a:moveTo>
                  <a:cubicBezTo>
                    <a:pt x="219" y="661"/>
                    <a:pt x="217" y="660"/>
                    <a:pt x="215" y="659"/>
                  </a:cubicBezTo>
                  <a:cubicBezTo>
                    <a:pt x="215" y="661"/>
                    <a:pt x="217" y="664"/>
                    <a:pt x="220" y="665"/>
                  </a:cubicBezTo>
                  <a:close/>
                  <a:moveTo>
                    <a:pt x="233" y="662"/>
                  </a:moveTo>
                  <a:cubicBezTo>
                    <a:pt x="234" y="661"/>
                    <a:pt x="231" y="658"/>
                    <a:pt x="230" y="659"/>
                  </a:cubicBezTo>
                  <a:cubicBezTo>
                    <a:pt x="231" y="659"/>
                    <a:pt x="231" y="662"/>
                    <a:pt x="233" y="662"/>
                  </a:cubicBezTo>
                  <a:close/>
                  <a:moveTo>
                    <a:pt x="153" y="664"/>
                  </a:moveTo>
                  <a:cubicBezTo>
                    <a:pt x="153" y="663"/>
                    <a:pt x="155" y="661"/>
                    <a:pt x="153" y="660"/>
                  </a:cubicBezTo>
                  <a:cubicBezTo>
                    <a:pt x="153" y="661"/>
                    <a:pt x="151" y="663"/>
                    <a:pt x="153" y="664"/>
                  </a:cubicBezTo>
                  <a:close/>
                  <a:moveTo>
                    <a:pt x="196" y="664"/>
                  </a:moveTo>
                  <a:cubicBezTo>
                    <a:pt x="196" y="663"/>
                    <a:pt x="196" y="662"/>
                    <a:pt x="194" y="661"/>
                  </a:cubicBezTo>
                  <a:cubicBezTo>
                    <a:pt x="193" y="662"/>
                    <a:pt x="194" y="664"/>
                    <a:pt x="196" y="664"/>
                  </a:cubicBezTo>
                  <a:close/>
                  <a:moveTo>
                    <a:pt x="229" y="667"/>
                  </a:moveTo>
                  <a:cubicBezTo>
                    <a:pt x="229" y="666"/>
                    <a:pt x="230" y="665"/>
                    <a:pt x="231" y="665"/>
                  </a:cubicBezTo>
                  <a:cubicBezTo>
                    <a:pt x="230" y="663"/>
                    <a:pt x="230" y="662"/>
                    <a:pt x="228" y="661"/>
                  </a:cubicBezTo>
                  <a:cubicBezTo>
                    <a:pt x="226" y="663"/>
                    <a:pt x="226" y="666"/>
                    <a:pt x="229" y="667"/>
                  </a:cubicBezTo>
                  <a:close/>
                  <a:moveTo>
                    <a:pt x="161" y="664"/>
                  </a:moveTo>
                  <a:cubicBezTo>
                    <a:pt x="162" y="665"/>
                    <a:pt x="164" y="665"/>
                    <a:pt x="164" y="663"/>
                  </a:cubicBezTo>
                  <a:cubicBezTo>
                    <a:pt x="163" y="663"/>
                    <a:pt x="163" y="663"/>
                    <a:pt x="163" y="662"/>
                  </a:cubicBezTo>
                  <a:cubicBezTo>
                    <a:pt x="161" y="661"/>
                    <a:pt x="161" y="663"/>
                    <a:pt x="161" y="664"/>
                  </a:cubicBezTo>
                  <a:close/>
                  <a:moveTo>
                    <a:pt x="204" y="665"/>
                  </a:moveTo>
                  <a:cubicBezTo>
                    <a:pt x="204" y="664"/>
                    <a:pt x="203" y="663"/>
                    <a:pt x="202" y="662"/>
                  </a:cubicBezTo>
                  <a:cubicBezTo>
                    <a:pt x="201" y="663"/>
                    <a:pt x="202" y="665"/>
                    <a:pt x="204" y="665"/>
                  </a:cubicBezTo>
                  <a:close/>
                  <a:moveTo>
                    <a:pt x="215" y="665"/>
                  </a:moveTo>
                  <a:cubicBezTo>
                    <a:pt x="215" y="663"/>
                    <a:pt x="214" y="662"/>
                    <a:pt x="213" y="662"/>
                  </a:cubicBezTo>
                  <a:cubicBezTo>
                    <a:pt x="212" y="663"/>
                    <a:pt x="214" y="664"/>
                    <a:pt x="215" y="665"/>
                  </a:cubicBezTo>
                  <a:close/>
                  <a:moveTo>
                    <a:pt x="153" y="666"/>
                  </a:moveTo>
                  <a:cubicBezTo>
                    <a:pt x="154" y="666"/>
                    <a:pt x="154" y="667"/>
                    <a:pt x="155" y="667"/>
                  </a:cubicBezTo>
                  <a:cubicBezTo>
                    <a:pt x="155" y="665"/>
                    <a:pt x="157" y="664"/>
                    <a:pt x="155" y="664"/>
                  </a:cubicBezTo>
                  <a:cubicBezTo>
                    <a:pt x="156" y="665"/>
                    <a:pt x="154" y="665"/>
                    <a:pt x="153" y="666"/>
                  </a:cubicBezTo>
                  <a:close/>
                  <a:moveTo>
                    <a:pt x="135" y="669"/>
                  </a:moveTo>
                  <a:cubicBezTo>
                    <a:pt x="135" y="666"/>
                    <a:pt x="133" y="665"/>
                    <a:pt x="132" y="664"/>
                  </a:cubicBezTo>
                  <a:cubicBezTo>
                    <a:pt x="132" y="667"/>
                    <a:pt x="134" y="667"/>
                    <a:pt x="135" y="669"/>
                  </a:cubicBezTo>
                  <a:close/>
                  <a:moveTo>
                    <a:pt x="193" y="668"/>
                  </a:moveTo>
                  <a:cubicBezTo>
                    <a:pt x="194" y="667"/>
                    <a:pt x="193" y="665"/>
                    <a:pt x="191" y="665"/>
                  </a:cubicBezTo>
                  <a:cubicBezTo>
                    <a:pt x="191" y="666"/>
                    <a:pt x="192" y="667"/>
                    <a:pt x="193" y="668"/>
                  </a:cubicBezTo>
                  <a:close/>
                  <a:moveTo>
                    <a:pt x="115" y="673"/>
                  </a:moveTo>
                  <a:cubicBezTo>
                    <a:pt x="115" y="672"/>
                    <a:pt x="116" y="672"/>
                    <a:pt x="116" y="670"/>
                  </a:cubicBezTo>
                  <a:cubicBezTo>
                    <a:pt x="114" y="669"/>
                    <a:pt x="113" y="667"/>
                    <a:pt x="111" y="665"/>
                  </a:cubicBezTo>
                  <a:cubicBezTo>
                    <a:pt x="111" y="667"/>
                    <a:pt x="114" y="671"/>
                    <a:pt x="115" y="673"/>
                  </a:cubicBezTo>
                  <a:close/>
                  <a:moveTo>
                    <a:pt x="210" y="668"/>
                  </a:moveTo>
                  <a:cubicBezTo>
                    <a:pt x="211" y="670"/>
                    <a:pt x="211" y="672"/>
                    <a:pt x="212" y="674"/>
                  </a:cubicBezTo>
                  <a:cubicBezTo>
                    <a:pt x="214" y="673"/>
                    <a:pt x="215" y="672"/>
                    <a:pt x="215" y="671"/>
                  </a:cubicBezTo>
                  <a:cubicBezTo>
                    <a:pt x="213" y="669"/>
                    <a:pt x="213" y="666"/>
                    <a:pt x="211" y="665"/>
                  </a:cubicBezTo>
                  <a:cubicBezTo>
                    <a:pt x="211" y="667"/>
                    <a:pt x="209" y="667"/>
                    <a:pt x="210" y="668"/>
                  </a:cubicBezTo>
                  <a:close/>
                  <a:moveTo>
                    <a:pt x="236" y="668"/>
                  </a:moveTo>
                  <a:cubicBezTo>
                    <a:pt x="240" y="668"/>
                    <a:pt x="240" y="678"/>
                    <a:pt x="244" y="673"/>
                  </a:cubicBezTo>
                  <a:cubicBezTo>
                    <a:pt x="242" y="672"/>
                    <a:pt x="239" y="662"/>
                    <a:pt x="236" y="668"/>
                  </a:cubicBezTo>
                  <a:close/>
                  <a:moveTo>
                    <a:pt x="199" y="671"/>
                  </a:moveTo>
                  <a:cubicBezTo>
                    <a:pt x="200" y="671"/>
                    <a:pt x="200" y="669"/>
                    <a:pt x="201" y="669"/>
                  </a:cubicBezTo>
                  <a:cubicBezTo>
                    <a:pt x="201" y="668"/>
                    <a:pt x="199" y="667"/>
                    <a:pt x="199" y="666"/>
                  </a:cubicBezTo>
                  <a:cubicBezTo>
                    <a:pt x="198" y="668"/>
                    <a:pt x="198" y="669"/>
                    <a:pt x="199" y="671"/>
                  </a:cubicBezTo>
                  <a:close/>
                  <a:moveTo>
                    <a:pt x="141" y="672"/>
                  </a:moveTo>
                  <a:cubicBezTo>
                    <a:pt x="142" y="671"/>
                    <a:pt x="145" y="669"/>
                    <a:pt x="144" y="667"/>
                  </a:cubicBezTo>
                  <a:cubicBezTo>
                    <a:pt x="143" y="668"/>
                    <a:pt x="141" y="670"/>
                    <a:pt x="141" y="672"/>
                  </a:cubicBezTo>
                  <a:close/>
                  <a:moveTo>
                    <a:pt x="157" y="671"/>
                  </a:moveTo>
                  <a:cubicBezTo>
                    <a:pt x="159" y="672"/>
                    <a:pt x="161" y="668"/>
                    <a:pt x="159" y="667"/>
                  </a:cubicBezTo>
                  <a:cubicBezTo>
                    <a:pt x="158" y="668"/>
                    <a:pt x="157" y="669"/>
                    <a:pt x="157" y="671"/>
                  </a:cubicBezTo>
                  <a:close/>
                  <a:moveTo>
                    <a:pt x="191" y="674"/>
                  </a:moveTo>
                  <a:cubicBezTo>
                    <a:pt x="191" y="673"/>
                    <a:pt x="191" y="672"/>
                    <a:pt x="192" y="672"/>
                  </a:cubicBezTo>
                  <a:cubicBezTo>
                    <a:pt x="189" y="671"/>
                    <a:pt x="189" y="668"/>
                    <a:pt x="187" y="667"/>
                  </a:cubicBezTo>
                  <a:cubicBezTo>
                    <a:pt x="188" y="670"/>
                    <a:pt x="189" y="672"/>
                    <a:pt x="191" y="674"/>
                  </a:cubicBezTo>
                  <a:close/>
                  <a:moveTo>
                    <a:pt x="226" y="670"/>
                  </a:moveTo>
                  <a:cubicBezTo>
                    <a:pt x="225" y="669"/>
                    <a:pt x="225" y="668"/>
                    <a:pt x="224" y="668"/>
                  </a:cubicBezTo>
                  <a:cubicBezTo>
                    <a:pt x="221" y="670"/>
                    <a:pt x="225" y="673"/>
                    <a:pt x="226" y="670"/>
                  </a:cubicBezTo>
                  <a:close/>
                  <a:moveTo>
                    <a:pt x="151" y="669"/>
                  </a:moveTo>
                  <a:cubicBezTo>
                    <a:pt x="152" y="669"/>
                    <a:pt x="152" y="671"/>
                    <a:pt x="153" y="670"/>
                  </a:cubicBezTo>
                  <a:cubicBezTo>
                    <a:pt x="154" y="669"/>
                    <a:pt x="151" y="668"/>
                    <a:pt x="151" y="669"/>
                  </a:cubicBezTo>
                  <a:close/>
                  <a:moveTo>
                    <a:pt x="234" y="672"/>
                  </a:moveTo>
                  <a:cubicBezTo>
                    <a:pt x="235" y="672"/>
                    <a:pt x="235" y="674"/>
                    <a:pt x="237" y="674"/>
                  </a:cubicBezTo>
                  <a:cubicBezTo>
                    <a:pt x="237" y="672"/>
                    <a:pt x="236" y="671"/>
                    <a:pt x="234" y="670"/>
                  </a:cubicBezTo>
                  <a:cubicBezTo>
                    <a:pt x="234" y="671"/>
                    <a:pt x="234" y="672"/>
                    <a:pt x="234" y="672"/>
                  </a:cubicBezTo>
                  <a:close/>
                  <a:moveTo>
                    <a:pt x="122" y="674"/>
                  </a:moveTo>
                  <a:cubicBezTo>
                    <a:pt x="124" y="676"/>
                    <a:pt x="121" y="679"/>
                    <a:pt x="119" y="679"/>
                  </a:cubicBezTo>
                  <a:cubicBezTo>
                    <a:pt x="121" y="680"/>
                    <a:pt x="121" y="680"/>
                    <a:pt x="123" y="679"/>
                  </a:cubicBezTo>
                  <a:cubicBezTo>
                    <a:pt x="123" y="680"/>
                    <a:pt x="122" y="679"/>
                    <a:pt x="122" y="680"/>
                  </a:cubicBezTo>
                  <a:cubicBezTo>
                    <a:pt x="131" y="680"/>
                    <a:pt x="140" y="681"/>
                    <a:pt x="149" y="678"/>
                  </a:cubicBezTo>
                  <a:cubicBezTo>
                    <a:pt x="150" y="677"/>
                    <a:pt x="152" y="674"/>
                    <a:pt x="150" y="672"/>
                  </a:cubicBezTo>
                  <a:cubicBezTo>
                    <a:pt x="147" y="674"/>
                    <a:pt x="146" y="678"/>
                    <a:pt x="142" y="679"/>
                  </a:cubicBezTo>
                  <a:cubicBezTo>
                    <a:pt x="140" y="679"/>
                    <a:pt x="140" y="677"/>
                    <a:pt x="138" y="676"/>
                  </a:cubicBezTo>
                  <a:cubicBezTo>
                    <a:pt x="136" y="676"/>
                    <a:pt x="137" y="678"/>
                    <a:pt x="135" y="678"/>
                  </a:cubicBezTo>
                  <a:cubicBezTo>
                    <a:pt x="130" y="679"/>
                    <a:pt x="128" y="669"/>
                    <a:pt x="122" y="674"/>
                  </a:cubicBezTo>
                  <a:close/>
                  <a:moveTo>
                    <a:pt x="226" y="675"/>
                  </a:moveTo>
                  <a:cubicBezTo>
                    <a:pt x="228" y="676"/>
                    <a:pt x="230" y="673"/>
                    <a:pt x="228" y="672"/>
                  </a:cubicBezTo>
                  <a:cubicBezTo>
                    <a:pt x="227" y="673"/>
                    <a:pt x="225" y="674"/>
                    <a:pt x="226" y="675"/>
                  </a:cubicBezTo>
                  <a:close/>
                  <a:moveTo>
                    <a:pt x="202" y="685"/>
                  </a:moveTo>
                  <a:cubicBezTo>
                    <a:pt x="204" y="684"/>
                    <a:pt x="205" y="683"/>
                    <a:pt x="205" y="682"/>
                  </a:cubicBezTo>
                  <a:cubicBezTo>
                    <a:pt x="204" y="682"/>
                    <a:pt x="204" y="681"/>
                    <a:pt x="203" y="681"/>
                  </a:cubicBezTo>
                  <a:cubicBezTo>
                    <a:pt x="203" y="682"/>
                    <a:pt x="202" y="683"/>
                    <a:pt x="202" y="6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8"/>
            <p:cNvSpPr>
              <a:spLocks noEditPoints="1"/>
            </p:cNvSpPr>
            <p:nvPr/>
          </p:nvSpPr>
          <p:spPr bwMode="auto">
            <a:xfrm>
              <a:off x="5323" y="1574"/>
              <a:ext cx="88" cy="87"/>
            </a:xfrm>
            <a:custGeom>
              <a:avLst/>
              <a:gdLst>
                <a:gd name="T0" fmla="*/ 4 w 37"/>
                <a:gd name="T1" fmla="*/ 28 h 37"/>
                <a:gd name="T2" fmla="*/ 6 w 37"/>
                <a:gd name="T3" fmla="*/ 6 h 37"/>
                <a:gd name="T4" fmla="*/ 26 w 37"/>
                <a:gd name="T5" fmla="*/ 5 h 37"/>
                <a:gd name="T6" fmla="*/ 4 w 37"/>
                <a:gd name="T7" fmla="*/ 28 h 37"/>
                <a:gd name="T8" fmla="*/ 14 w 37"/>
                <a:gd name="T9" fmla="*/ 13 h 37"/>
                <a:gd name="T10" fmla="*/ 22 w 37"/>
                <a:gd name="T11" fmla="*/ 19 h 37"/>
                <a:gd name="T12" fmla="*/ 24 w 37"/>
                <a:gd name="T13" fmla="*/ 12 h 37"/>
                <a:gd name="T14" fmla="*/ 14 w 37"/>
                <a:gd name="T15" fmla="*/ 1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37">
                  <a:moveTo>
                    <a:pt x="4" y="28"/>
                  </a:moveTo>
                  <a:cubicBezTo>
                    <a:pt x="0" y="21"/>
                    <a:pt x="4" y="12"/>
                    <a:pt x="6" y="6"/>
                  </a:cubicBezTo>
                  <a:cubicBezTo>
                    <a:pt x="13" y="4"/>
                    <a:pt x="20" y="0"/>
                    <a:pt x="26" y="5"/>
                  </a:cubicBezTo>
                  <a:cubicBezTo>
                    <a:pt x="37" y="14"/>
                    <a:pt x="22" y="37"/>
                    <a:pt x="4" y="28"/>
                  </a:cubicBezTo>
                  <a:close/>
                  <a:moveTo>
                    <a:pt x="14" y="13"/>
                  </a:moveTo>
                  <a:cubicBezTo>
                    <a:pt x="18" y="14"/>
                    <a:pt x="20" y="16"/>
                    <a:pt x="22" y="19"/>
                  </a:cubicBezTo>
                  <a:cubicBezTo>
                    <a:pt x="24" y="18"/>
                    <a:pt x="24" y="15"/>
                    <a:pt x="24" y="12"/>
                  </a:cubicBezTo>
                  <a:cubicBezTo>
                    <a:pt x="21" y="11"/>
                    <a:pt x="14" y="9"/>
                    <a:pt x="1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9"/>
            <p:cNvSpPr>
              <a:spLocks noEditPoints="1"/>
            </p:cNvSpPr>
            <p:nvPr/>
          </p:nvSpPr>
          <p:spPr bwMode="auto">
            <a:xfrm>
              <a:off x="4860" y="982"/>
              <a:ext cx="1004" cy="918"/>
            </a:xfrm>
            <a:custGeom>
              <a:avLst/>
              <a:gdLst>
                <a:gd name="T0" fmla="*/ 296 w 423"/>
                <a:gd name="T1" fmla="*/ 123 h 388"/>
                <a:gd name="T2" fmla="*/ 329 w 423"/>
                <a:gd name="T3" fmla="*/ 159 h 388"/>
                <a:gd name="T4" fmla="*/ 361 w 423"/>
                <a:gd name="T5" fmla="*/ 170 h 388"/>
                <a:gd name="T6" fmla="*/ 423 w 423"/>
                <a:gd name="T7" fmla="*/ 199 h 388"/>
                <a:gd name="T8" fmla="*/ 419 w 423"/>
                <a:gd name="T9" fmla="*/ 206 h 388"/>
                <a:gd name="T10" fmla="*/ 302 w 423"/>
                <a:gd name="T11" fmla="*/ 259 h 388"/>
                <a:gd name="T12" fmla="*/ 285 w 423"/>
                <a:gd name="T13" fmla="*/ 268 h 388"/>
                <a:gd name="T14" fmla="*/ 290 w 423"/>
                <a:gd name="T15" fmla="*/ 308 h 388"/>
                <a:gd name="T16" fmla="*/ 205 w 423"/>
                <a:gd name="T17" fmla="*/ 380 h 388"/>
                <a:gd name="T18" fmla="*/ 195 w 423"/>
                <a:gd name="T19" fmla="*/ 377 h 388"/>
                <a:gd name="T20" fmla="*/ 146 w 423"/>
                <a:gd name="T21" fmla="*/ 298 h 388"/>
                <a:gd name="T22" fmla="*/ 79 w 423"/>
                <a:gd name="T23" fmla="*/ 320 h 388"/>
                <a:gd name="T24" fmla="*/ 76 w 423"/>
                <a:gd name="T25" fmla="*/ 253 h 388"/>
                <a:gd name="T26" fmla="*/ 33 w 423"/>
                <a:gd name="T27" fmla="*/ 211 h 388"/>
                <a:gd name="T28" fmla="*/ 11 w 423"/>
                <a:gd name="T29" fmla="*/ 134 h 388"/>
                <a:gd name="T30" fmla="*/ 15 w 423"/>
                <a:gd name="T31" fmla="*/ 126 h 388"/>
                <a:gd name="T32" fmla="*/ 108 w 423"/>
                <a:gd name="T33" fmla="*/ 141 h 388"/>
                <a:gd name="T34" fmla="*/ 118 w 423"/>
                <a:gd name="T35" fmla="*/ 117 h 388"/>
                <a:gd name="T36" fmla="*/ 98 w 423"/>
                <a:gd name="T37" fmla="*/ 74 h 388"/>
                <a:gd name="T38" fmla="*/ 164 w 423"/>
                <a:gd name="T39" fmla="*/ 22 h 388"/>
                <a:gd name="T40" fmla="*/ 179 w 423"/>
                <a:gd name="T41" fmla="*/ 40 h 388"/>
                <a:gd name="T42" fmla="*/ 198 w 423"/>
                <a:gd name="T43" fmla="*/ 85 h 388"/>
                <a:gd name="T44" fmla="*/ 206 w 423"/>
                <a:gd name="T45" fmla="*/ 97 h 388"/>
                <a:gd name="T46" fmla="*/ 207 w 423"/>
                <a:gd name="T47" fmla="*/ 102 h 388"/>
                <a:gd name="T48" fmla="*/ 261 w 423"/>
                <a:gd name="T49" fmla="*/ 115 h 388"/>
                <a:gd name="T50" fmla="*/ 119 w 423"/>
                <a:gd name="T51" fmla="*/ 127 h 388"/>
                <a:gd name="T52" fmla="*/ 38 w 423"/>
                <a:gd name="T53" fmla="*/ 156 h 388"/>
                <a:gd name="T54" fmla="*/ 25 w 423"/>
                <a:gd name="T55" fmla="*/ 235 h 388"/>
                <a:gd name="T56" fmla="*/ 89 w 423"/>
                <a:gd name="T57" fmla="*/ 307 h 388"/>
                <a:gd name="T58" fmla="*/ 180 w 423"/>
                <a:gd name="T59" fmla="*/ 314 h 388"/>
                <a:gd name="T60" fmla="*/ 199 w 423"/>
                <a:gd name="T61" fmla="*/ 363 h 388"/>
                <a:gd name="T62" fmla="*/ 221 w 423"/>
                <a:gd name="T63" fmla="*/ 318 h 388"/>
                <a:gd name="T64" fmla="*/ 226 w 423"/>
                <a:gd name="T65" fmla="*/ 312 h 388"/>
                <a:gd name="T66" fmla="*/ 275 w 423"/>
                <a:gd name="T67" fmla="*/ 270 h 388"/>
                <a:gd name="T68" fmla="*/ 402 w 423"/>
                <a:gd name="T69" fmla="*/ 196 h 388"/>
                <a:gd name="T70" fmla="*/ 313 w 423"/>
                <a:gd name="T71" fmla="*/ 123 h 388"/>
                <a:gd name="T72" fmla="*/ 275 w 423"/>
                <a:gd name="T73" fmla="*/ 112 h 388"/>
                <a:gd name="T74" fmla="*/ 214 w 423"/>
                <a:gd name="T75" fmla="*/ 111 h 388"/>
                <a:gd name="T76" fmla="*/ 185 w 423"/>
                <a:gd name="T77" fmla="*/ 77 h 388"/>
                <a:gd name="T78" fmla="*/ 122 w 423"/>
                <a:gd name="T79" fmla="*/ 73 h 388"/>
                <a:gd name="T80" fmla="*/ 128 w 423"/>
                <a:gd name="T81" fmla="*/ 112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88">
                  <a:moveTo>
                    <a:pt x="279" y="96"/>
                  </a:moveTo>
                  <a:cubicBezTo>
                    <a:pt x="278" y="109"/>
                    <a:pt x="285" y="120"/>
                    <a:pt x="296" y="123"/>
                  </a:cubicBezTo>
                  <a:cubicBezTo>
                    <a:pt x="308" y="120"/>
                    <a:pt x="309" y="106"/>
                    <a:pt x="324" y="105"/>
                  </a:cubicBezTo>
                  <a:cubicBezTo>
                    <a:pt x="316" y="123"/>
                    <a:pt x="315" y="147"/>
                    <a:pt x="329" y="159"/>
                  </a:cubicBezTo>
                  <a:cubicBezTo>
                    <a:pt x="332" y="162"/>
                    <a:pt x="340" y="167"/>
                    <a:pt x="345" y="169"/>
                  </a:cubicBezTo>
                  <a:cubicBezTo>
                    <a:pt x="349" y="171"/>
                    <a:pt x="356" y="169"/>
                    <a:pt x="361" y="170"/>
                  </a:cubicBezTo>
                  <a:cubicBezTo>
                    <a:pt x="379" y="173"/>
                    <a:pt x="396" y="186"/>
                    <a:pt x="411" y="192"/>
                  </a:cubicBezTo>
                  <a:cubicBezTo>
                    <a:pt x="416" y="194"/>
                    <a:pt x="423" y="192"/>
                    <a:pt x="423" y="199"/>
                  </a:cubicBezTo>
                  <a:cubicBezTo>
                    <a:pt x="420" y="199"/>
                    <a:pt x="419" y="198"/>
                    <a:pt x="417" y="198"/>
                  </a:cubicBezTo>
                  <a:cubicBezTo>
                    <a:pt x="419" y="199"/>
                    <a:pt x="421" y="203"/>
                    <a:pt x="419" y="206"/>
                  </a:cubicBezTo>
                  <a:cubicBezTo>
                    <a:pt x="393" y="198"/>
                    <a:pt x="368" y="209"/>
                    <a:pt x="345" y="213"/>
                  </a:cubicBezTo>
                  <a:cubicBezTo>
                    <a:pt x="330" y="226"/>
                    <a:pt x="301" y="234"/>
                    <a:pt x="302" y="259"/>
                  </a:cubicBezTo>
                  <a:cubicBezTo>
                    <a:pt x="299" y="261"/>
                    <a:pt x="299" y="266"/>
                    <a:pt x="297" y="269"/>
                  </a:cubicBezTo>
                  <a:cubicBezTo>
                    <a:pt x="293" y="267"/>
                    <a:pt x="289" y="266"/>
                    <a:pt x="285" y="268"/>
                  </a:cubicBezTo>
                  <a:cubicBezTo>
                    <a:pt x="277" y="278"/>
                    <a:pt x="288" y="292"/>
                    <a:pt x="294" y="299"/>
                  </a:cubicBezTo>
                  <a:cubicBezTo>
                    <a:pt x="290" y="301"/>
                    <a:pt x="290" y="303"/>
                    <a:pt x="290" y="308"/>
                  </a:cubicBezTo>
                  <a:cubicBezTo>
                    <a:pt x="279" y="302"/>
                    <a:pt x="264" y="301"/>
                    <a:pt x="251" y="298"/>
                  </a:cubicBezTo>
                  <a:cubicBezTo>
                    <a:pt x="225" y="315"/>
                    <a:pt x="206" y="344"/>
                    <a:pt x="205" y="380"/>
                  </a:cubicBezTo>
                  <a:cubicBezTo>
                    <a:pt x="202" y="382"/>
                    <a:pt x="200" y="385"/>
                    <a:pt x="199" y="388"/>
                  </a:cubicBezTo>
                  <a:cubicBezTo>
                    <a:pt x="192" y="386"/>
                    <a:pt x="195" y="381"/>
                    <a:pt x="195" y="377"/>
                  </a:cubicBezTo>
                  <a:cubicBezTo>
                    <a:pt x="192" y="359"/>
                    <a:pt x="187" y="339"/>
                    <a:pt x="179" y="324"/>
                  </a:cubicBezTo>
                  <a:cubicBezTo>
                    <a:pt x="173" y="312"/>
                    <a:pt x="159" y="304"/>
                    <a:pt x="146" y="298"/>
                  </a:cubicBezTo>
                  <a:cubicBezTo>
                    <a:pt x="141" y="296"/>
                    <a:pt x="133" y="292"/>
                    <a:pt x="127" y="293"/>
                  </a:cubicBezTo>
                  <a:cubicBezTo>
                    <a:pt x="107" y="296"/>
                    <a:pt x="95" y="312"/>
                    <a:pt x="79" y="320"/>
                  </a:cubicBezTo>
                  <a:cubicBezTo>
                    <a:pt x="77" y="315"/>
                    <a:pt x="79" y="312"/>
                    <a:pt x="82" y="309"/>
                  </a:cubicBezTo>
                  <a:cubicBezTo>
                    <a:pt x="90" y="290"/>
                    <a:pt x="88" y="270"/>
                    <a:pt x="76" y="253"/>
                  </a:cubicBezTo>
                  <a:cubicBezTo>
                    <a:pt x="60" y="230"/>
                    <a:pt x="36" y="236"/>
                    <a:pt x="12" y="247"/>
                  </a:cubicBezTo>
                  <a:cubicBezTo>
                    <a:pt x="7" y="239"/>
                    <a:pt x="26" y="227"/>
                    <a:pt x="33" y="211"/>
                  </a:cubicBezTo>
                  <a:cubicBezTo>
                    <a:pt x="40" y="196"/>
                    <a:pt x="38" y="166"/>
                    <a:pt x="29" y="154"/>
                  </a:cubicBezTo>
                  <a:cubicBezTo>
                    <a:pt x="24" y="147"/>
                    <a:pt x="17" y="144"/>
                    <a:pt x="11" y="134"/>
                  </a:cubicBezTo>
                  <a:cubicBezTo>
                    <a:pt x="7" y="131"/>
                    <a:pt x="1" y="130"/>
                    <a:pt x="0" y="123"/>
                  </a:cubicBezTo>
                  <a:cubicBezTo>
                    <a:pt x="4" y="118"/>
                    <a:pt x="9" y="125"/>
                    <a:pt x="15" y="126"/>
                  </a:cubicBezTo>
                  <a:cubicBezTo>
                    <a:pt x="23" y="145"/>
                    <a:pt x="48" y="156"/>
                    <a:pt x="74" y="157"/>
                  </a:cubicBezTo>
                  <a:cubicBezTo>
                    <a:pt x="89" y="157"/>
                    <a:pt x="99" y="148"/>
                    <a:pt x="108" y="141"/>
                  </a:cubicBezTo>
                  <a:cubicBezTo>
                    <a:pt x="111" y="134"/>
                    <a:pt x="110" y="130"/>
                    <a:pt x="109" y="122"/>
                  </a:cubicBezTo>
                  <a:cubicBezTo>
                    <a:pt x="112" y="120"/>
                    <a:pt x="116" y="120"/>
                    <a:pt x="118" y="117"/>
                  </a:cubicBezTo>
                  <a:cubicBezTo>
                    <a:pt x="120" y="98"/>
                    <a:pt x="109" y="86"/>
                    <a:pt x="98" y="79"/>
                  </a:cubicBezTo>
                  <a:cubicBezTo>
                    <a:pt x="98" y="76"/>
                    <a:pt x="97" y="77"/>
                    <a:pt x="98" y="74"/>
                  </a:cubicBezTo>
                  <a:cubicBezTo>
                    <a:pt x="125" y="72"/>
                    <a:pt x="139" y="61"/>
                    <a:pt x="152" y="41"/>
                  </a:cubicBezTo>
                  <a:cubicBezTo>
                    <a:pt x="156" y="35"/>
                    <a:pt x="162" y="27"/>
                    <a:pt x="164" y="22"/>
                  </a:cubicBezTo>
                  <a:cubicBezTo>
                    <a:pt x="167" y="14"/>
                    <a:pt x="164" y="1"/>
                    <a:pt x="175" y="0"/>
                  </a:cubicBezTo>
                  <a:cubicBezTo>
                    <a:pt x="176" y="10"/>
                    <a:pt x="175" y="28"/>
                    <a:pt x="179" y="40"/>
                  </a:cubicBezTo>
                  <a:cubicBezTo>
                    <a:pt x="182" y="53"/>
                    <a:pt x="186" y="66"/>
                    <a:pt x="190" y="78"/>
                  </a:cubicBezTo>
                  <a:cubicBezTo>
                    <a:pt x="194" y="80"/>
                    <a:pt x="194" y="84"/>
                    <a:pt x="198" y="85"/>
                  </a:cubicBezTo>
                  <a:cubicBezTo>
                    <a:pt x="199" y="89"/>
                    <a:pt x="198" y="89"/>
                    <a:pt x="200" y="92"/>
                  </a:cubicBezTo>
                  <a:cubicBezTo>
                    <a:pt x="202" y="93"/>
                    <a:pt x="203" y="96"/>
                    <a:pt x="206" y="97"/>
                  </a:cubicBezTo>
                  <a:cubicBezTo>
                    <a:pt x="206" y="100"/>
                    <a:pt x="203" y="99"/>
                    <a:pt x="203" y="101"/>
                  </a:cubicBezTo>
                  <a:cubicBezTo>
                    <a:pt x="203" y="103"/>
                    <a:pt x="210" y="101"/>
                    <a:pt x="207" y="102"/>
                  </a:cubicBezTo>
                  <a:cubicBezTo>
                    <a:pt x="209" y="104"/>
                    <a:pt x="212" y="103"/>
                    <a:pt x="210" y="106"/>
                  </a:cubicBezTo>
                  <a:cubicBezTo>
                    <a:pt x="222" y="114"/>
                    <a:pt x="241" y="128"/>
                    <a:pt x="261" y="115"/>
                  </a:cubicBezTo>
                  <a:cubicBezTo>
                    <a:pt x="268" y="110"/>
                    <a:pt x="268" y="97"/>
                    <a:pt x="279" y="96"/>
                  </a:cubicBezTo>
                  <a:close/>
                  <a:moveTo>
                    <a:pt x="119" y="127"/>
                  </a:moveTo>
                  <a:cubicBezTo>
                    <a:pt x="118" y="158"/>
                    <a:pt x="78" y="166"/>
                    <a:pt x="51" y="158"/>
                  </a:cubicBezTo>
                  <a:cubicBezTo>
                    <a:pt x="50" y="159"/>
                    <a:pt x="42" y="151"/>
                    <a:pt x="38" y="156"/>
                  </a:cubicBezTo>
                  <a:cubicBezTo>
                    <a:pt x="40" y="167"/>
                    <a:pt x="43" y="177"/>
                    <a:pt x="43" y="188"/>
                  </a:cubicBezTo>
                  <a:cubicBezTo>
                    <a:pt x="42" y="208"/>
                    <a:pt x="34" y="222"/>
                    <a:pt x="25" y="235"/>
                  </a:cubicBezTo>
                  <a:cubicBezTo>
                    <a:pt x="58" y="219"/>
                    <a:pt x="83" y="242"/>
                    <a:pt x="91" y="269"/>
                  </a:cubicBezTo>
                  <a:cubicBezTo>
                    <a:pt x="95" y="281"/>
                    <a:pt x="91" y="295"/>
                    <a:pt x="89" y="307"/>
                  </a:cubicBezTo>
                  <a:cubicBezTo>
                    <a:pt x="103" y="299"/>
                    <a:pt x="112" y="286"/>
                    <a:pt x="136" y="287"/>
                  </a:cubicBezTo>
                  <a:cubicBezTo>
                    <a:pt x="153" y="296"/>
                    <a:pt x="170" y="300"/>
                    <a:pt x="180" y="314"/>
                  </a:cubicBezTo>
                  <a:cubicBezTo>
                    <a:pt x="187" y="324"/>
                    <a:pt x="191" y="337"/>
                    <a:pt x="194" y="348"/>
                  </a:cubicBezTo>
                  <a:cubicBezTo>
                    <a:pt x="195" y="354"/>
                    <a:pt x="194" y="360"/>
                    <a:pt x="199" y="363"/>
                  </a:cubicBezTo>
                  <a:cubicBezTo>
                    <a:pt x="204" y="351"/>
                    <a:pt x="209" y="338"/>
                    <a:pt x="214" y="330"/>
                  </a:cubicBezTo>
                  <a:cubicBezTo>
                    <a:pt x="216" y="325"/>
                    <a:pt x="219" y="320"/>
                    <a:pt x="221" y="318"/>
                  </a:cubicBezTo>
                  <a:cubicBezTo>
                    <a:pt x="221" y="317"/>
                    <a:pt x="224" y="318"/>
                    <a:pt x="224" y="317"/>
                  </a:cubicBezTo>
                  <a:cubicBezTo>
                    <a:pt x="225" y="316"/>
                    <a:pt x="225" y="313"/>
                    <a:pt x="226" y="312"/>
                  </a:cubicBezTo>
                  <a:cubicBezTo>
                    <a:pt x="239" y="296"/>
                    <a:pt x="255" y="286"/>
                    <a:pt x="279" y="297"/>
                  </a:cubicBezTo>
                  <a:cubicBezTo>
                    <a:pt x="283" y="289"/>
                    <a:pt x="274" y="282"/>
                    <a:pt x="275" y="270"/>
                  </a:cubicBezTo>
                  <a:cubicBezTo>
                    <a:pt x="279" y="264"/>
                    <a:pt x="282" y="256"/>
                    <a:pt x="292" y="257"/>
                  </a:cubicBezTo>
                  <a:cubicBezTo>
                    <a:pt x="310" y="218"/>
                    <a:pt x="349" y="198"/>
                    <a:pt x="402" y="196"/>
                  </a:cubicBezTo>
                  <a:cubicBezTo>
                    <a:pt x="389" y="186"/>
                    <a:pt x="374" y="181"/>
                    <a:pt x="358" y="176"/>
                  </a:cubicBezTo>
                  <a:cubicBezTo>
                    <a:pt x="331" y="177"/>
                    <a:pt x="311" y="155"/>
                    <a:pt x="313" y="123"/>
                  </a:cubicBezTo>
                  <a:cubicBezTo>
                    <a:pt x="304" y="124"/>
                    <a:pt x="300" y="130"/>
                    <a:pt x="292" y="132"/>
                  </a:cubicBezTo>
                  <a:cubicBezTo>
                    <a:pt x="284" y="127"/>
                    <a:pt x="280" y="119"/>
                    <a:pt x="275" y="112"/>
                  </a:cubicBezTo>
                  <a:cubicBezTo>
                    <a:pt x="267" y="119"/>
                    <a:pt x="258" y="127"/>
                    <a:pt x="240" y="126"/>
                  </a:cubicBezTo>
                  <a:cubicBezTo>
                    <a:pt x="233" y="125"/>
                    <a:pt x="210" y="117"/>
                    <a:pt x="214" y="111"/>
                  </a:cubicBezTo>
                  <a:cubicBezTo>
                    <a:pt x="211" y="110"/>
                    <a:pt x="212" y="112"/>
                    <a:pt x="211" y="112"/>
                  </a:cubicBezTo>
                  <a:cubicBezTo>
                    <a:pt x="203" y="102"/>
                    <a:pt x="192" y="91"/>
                    <a:pt x="185" y="77"/>
                  </a:cubicBezTo>
                  <a:cubicBezTo>
                    <a:pt x="177" y="60"/>
                    <a:pt x="177" y="40"/>
                    <a:pt x="170" y="24"/>
                  </a:cubicBezTo>
                  <a:cubicBezTo>
                    <a:pt x="154" y="40"/>
                    <a:pt x="149" y="67"/>
                    <a:pt x="122" y="73"/>
                  </a:cubicBezTo>
                  <a:cubicBezTo>
                    <a:pt x="120" y="76"/>
                    <a:pt x="112" y="75"/>
                    <a:pt x="110" y="78"/>
                  </a:cubicBezTo>
                  <a:cubicBezTo>
                    <a:pt x="119" y="89"/>
                    <a:pt x="124" y="98"/>
                    <a:pt x="128" y="112"/>
                  </a:cubicBezTo>
                  <a:cubicBezTo>
                    <a:pt x="124" y="117"/>
                    <a:pt x="122" y="122"/>
                    <a:pt x="119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0"/>
            <p:cNvSpPr/>
            <p:nvPr/>
          </p:nvSpPr>
          <p:spPr bwMode="auto">
            <a:xfrm>
              <a:off x="5069" y="1782"/>
              <a:ext cx="126" cy="260"/>
            </a:xfrm>
            <a:custGeom>
              <a:avLst/>
              <a:gdLst>
                <a:gd name="T0" fmla="*/ 39 w 53"/>
                <a:gd name="T1" fmla="*/ 31 h 110"/>
                <a:gd name="T2" fmla="*/ 35 w 53"/>
                <a:gd name="T3" fmla="*/ 30 h 110"/>
                <a:gd name="T4" fmla="*/ 39 w 53"/>
                <a:gd name="T5" fmla="*/ 22 h 110"/>
                <a:gd name="T6" fmla="*/ 41 w 53"/>
                <a:gd name="T7" fmla="*/ 24 h 110"/>
                <a:gd name="T8" fmla="*/ 43 w 53"/>
                <a:gd name="T9" fmla="*/ 21 h 110"/>
                <a:gd name="T10" fmla="*/ 40 w 53"/>
                <a:gd name="T11" fmla="*/ 20 h 110"/>
                <a:gd name="T12" fmla="*/ 53 w 53"/>
                <a:gd name="T13" fmla="*/ 0 h 110"/>
                <a:gd name="T14" fmla="*/ 36 w 53"/>
                <a:gd name="T15" fmla="*/ 42 h 110"/>
                <a:gd name="T16" fmla="*/ 19 w 53"/>
                <a:gd name="T17" fmla="*/ 76 h 110"/>
                <a:gd name="T18" fmla="*/ 14 w 53"/>
                <a:gd name="T19" fmla="*/ 77 h 110"/>
                <a:gd name="T20" fmla="*/ 11 w 53"/>
                <a:gd name="T21" fmla="*/ 89 h 110"/>
                <a:gd name="T22" fmla="*/ 9 w 53"/>
                <a:gd name="T23" fmla="*/ 89 h 110"/>
                <a:gd name="T24" fmla="*/ 3 w 53"/>
                <a:gd name="T25" fmla="*/ 110 h 110"/>
                <a:gd name="T26" fmla="*/ 1 w 53"/>
                <a:gd name="T27" fmla="*/ 104 h 110"/>
                <a:gd name="T28" fmla="*/ 35 w 53"/>
                <a:gd name="T29" fmla="*/ 31 h 110"/>
                <a:gd name="T30" fmla="*/ 39 w 53"/>
                <a:gd name="T31" fmla="*/ 33 h 110"/>
                <a:gd name="T32" fmla="*/ 39 w 53"/>
                <a:gd name="T33" fmla="*/ 31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110">
                  <a:moveTo>
                    <a:pt x="39" y="31"/>
                  </a:moveTo>
                  <a:cubicBezTo>
                    <a:pt x="39" y="28"/>
                    <a:pt x="37" y="29"/>
                    <a:pt x="35" y="30"/>
                  </a:cubicBezTo>
                  <a:cubicBezTo>
                    <a:pt x="36" y="27"/>
                    <a:pt x="39" y="26"/>
                    <a:pt x="39" y="22"/>
                  </a:cubicBezTo>
                  <a:cubicBezTo>
                    <a:pt x="41" y="22"/>
                    <a:pt x="40" y="24"/>
                    <a:pt x="41" y="24"/>
                  </a:cubicBezTo>
                  <a:cubicBezTo>
                    <a:pt x="42" y="23"/>
                    <a:pt x="43" y="22"/>
                    <a:pt x="43" y="21"/>
                  </a:cubicBezTo>
                  <a:cubicBezTo>
                    <a:pt x="43" y="20"/>
                    <a:pt x="41" y="21"/>
                    <a:pt x="40" y="20"/>
                  </a:cubicBezTo>
                  <a:cubicBezTo>
                    <a:pt x="46" y="15"/>
                    <a:pt x="42" y="0"/>
                    <a:pt x="53" y="0"/>
                  </a:cubicBezTo>
                  <a:cubicBezTo>
                    <a:pt x="50" y="17"/>
                    <a:pt x="39" y="28"/>
                    <a:pt x="36" y="42"/>
                  </a:cubicBezTo>
                  <a:cubicBezTo>
                    <a:pt x="28" y="52"/>
                    <a:pt x="26" y="62"/>
                    <a:pt x="19" y="76"/>
                  </a:cubicBezTo>
                  <a:cubicBezTo>
                    <a:pt x="18" y="76"/>
                    <a:pt x="16" y="77"/>
                    <a:pt x="14" y="77"/>
                  </a:cubicBezTo>
                  <a:cubicBezTo>
                    <a:pt x="16" y="82"/>
                    <a:pt x="16" y="87"/>
                    <a:pt x="11" y="89"/>
                  </a:cubicBezTo>
                  <a:cubicBezTo>
                    <a:pt x="14" y="87"/>
                    <a:pt x="11" y="88"/>
                    <a:pt x="9" y="89"/>
                  </a:cubicBezTo>
                  <a:cubicBezTo>
                    <a:pt x="12" y="96"/>
                    <a:pt x="5" y="103"/>
                    <a:pt x="3" y="110"/>
                  </a:cubicBezTo>
                  <a:cubicBezTo>
                    <a:pt x="0" y="109"/>
                    <a:pt x="7" y="103"/>
                    <a:pt x="1" y="104"/>
                  </a:cubicBezTo>
                  <a:cubicBezTo>
                    <a:pt x="12" y="80"/>
                    <a:pt x="22" y="56"/>
                    <a:pt x="35" y="31"/>
                  </a:cubicBezTo>
                  <a:cubicBezTo>
                    <a:pt x="37" y="32"/>
                    <a:pt x="36" y="34"/>
                    <a:pt x="39" y="33"/>
                  </a:cubicBezTo>
                  <a:cubicBezTo>
                    <a:pt x="38" y="32"/>
                    <a:pt x="38" y="32"/>
                    <a:pt x="39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1"/>
            <p:cNvSpPr/>
            <p:nvPr/>
          </p:nvSpPr>
          <p:spPr bwMode="auto">
            <a:xfrm>
              <a:off x="5050" y="2040"/>
              <a:ext cx="21" cy="42"/>
            </a:xfrm>
            <a:custGeom>
              <a:avLst/>
              <a:gdLst>
                <a:gd name="T0" fmla="*/ 6 w 9"/>
                <a:gd name="T1" fmla="*/ 0 h 18"/>
                <a:gd name="T2" fmla="*/ 9 w 9"/>
                <a:gd name="T3" fmla="*/ 1 h 18"/>
                <a:gd name="T4" fmla="*/ 4 w 9"/>
                <a:gd name="T5" fmla="*/ 18 h 18"/>
                <a:gd name="T6" fmla="*/ 0 w 9"/>
                <a:gd name="T7" fmla="*/ 18 h 18"/>
                <a:gd name="T8" fmla="*/ 6 w 9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8">
                  <a:moveTo>
                    <a:pt x="6" y="0"/>
                  </a:moveTo>
                  <a:cubicBezTo>
                    <a:pt x="7" y="0"/>
                    <a:pt x="7" y="2"/>
                    <a:pt x="9" y="1"/>
                  </a:cubicBezTo>
                  <a:cubicBezTo>
                    <a:pt x="8" y="6"/>
                    <a:pt x="6" y="12"/>
                    <a:pt x="4" y="18"/>
                  </a:cubicBezTo>
                  <a:cubicBezTo>
                    <a:pt x="2" y="18"/>
                    <a:pt x="1" y="14"/>
                    <a:pt x="0" y="18"/>
                  </a:cubicBezTo>
                  <a:cubicBezTo>
                    <a:pt x="0" y="13"/>
                    <a:pt x="5" y="6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2"/>
            <p:cNvSpPr>
              <a:spLocks noEditPoints="1"/>
            </p:cNvSpPr>
            <p:nvPr/>
          </p:nvSpPr>
          <p:spPr bwMode="auto">
            <a:xfrm>
              <a:off x="4917" y="2082"/>
              <a:ext cx="142" cy="322"/>
            </a:xfrm>
            <a:custGeom>
              <a:avLst/>
              <a:gdLst>
                <a:gd name="T0" fmla="*/ 55 w 60"/>
                <a:gd name="T1" fmla="*/ 10 h 136"/>
                <a:gd name="T2" fmla="*/ 50 w 60"/>
                <a:gd name="T3" fmla="*/ 19 h 136"/>
                <a:gd name="T4" fmla="*/ 43 w 60"/>
                <a:gd name="T5" fmla="*/ 43 h 136"/>
                <a:gd name="T6" fmla="*/ 37 w 60"/>
                <a:gd name="T7" fmla="*/ 59 h 136"/>
                <a:gd name="T8" fmla="*/ 6 w 60"/>
                <a:gd name="T9" fmla="*/ 128 h 136"/>
                <a:gd name="T10" fmla="*/ 1 w 60"/>
                <a:gd name="T11" fmla="*/ 136 h 136"/>
                <a:gd name="T12" fmla="*/ 9 w 60"/>
                <a:gd name="T13" fmla="*/ 117 h 136"/>
                <a:gd name="T14" fmla="*/ 8 w 60"/>
                <a:gd name="T15" fmla="*/ 110 h 136"/>
                <a:gd name="T16" fmla="*/ 20 w 60"/>
                <a:gd name="T17" fmla="*/ 86 h 136"/>
                <a:gd name="T18" fmla="*/ 33 w 60"/>
                <a:gd name="T19" fmla="*/ 58 h 136"/>
                <a:gd name="T20" fmla="*/ 41 w 60"/>
                <a:gd name="T21" fmla="*/ 35 h 136"/>
                <a:gd name="T22" fmla="*/ 45 w 60"/>
                <a:gd name="T23" fmla="*/ 35 h 136"/>
                <a:gd name="T24" fmla="*/ 42 w 60"/>
                <a:gd name="T25" fmla="*/ 33 h 136"/>
                <a:gd name="T26" fmla="*/ 50 w 60"/>
                <a:gd name="T27" fmla="*/ 17 h 136"/>
                <a:gd name="T28" fmla="*/ 59 w 60"/>
                <a:gd name="T29" fmla="*/ 0 h 136"/>
                <a:gd name="T30" fmla="*/ 53 w 60"/>
                <a:gd name="T31" fmla="*/ 7 h 136"/>
                <a:gd name="T32" fmla="*/ 55 w 60"/>
                <a:gd name="T33" fmla="*/ 10 h 136"/>
                <a:gd name="T34" fmla="*/ 19 w 60"/>
                <a:gd name="T35" fmla="*/ 93 h 136"/>
                <a:gd name="T36" fmla="*/ 19 w 60"/>
                <a:gd name="T37" fmla="*/ 87 h 136"/>
                <a:gd name="T38" fmla="*/ 19 w 60"/>
                <a:gd name="T39" fmla="*/ 9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0" h="136">
                  <a:moveTo>
                    <a:pt x="55" y="10"/>
                  </a:moveTo>
                  <a:cubicBezTo>
                    <a:pt x="53" y="10"/>
                    <a:pt x="54" y="19"/>
                    <a:pt x="50" y="19"/>
                  </a:cubicBezTo>
                  <a:cubicBezTo>
                    <a:pt x="52" y="27"/>
                    <a:pt x="43" y="36"/>
                    <a:pt x="43" y="43"/>
                  </a:cubicBezTo>
                  <a:cubicBezTo>
                    <a:pt x="40" y="47"/>
                    <a:pt x="38" y="52"/>
                    <a:pt x="37" y="59"/>
                  </a:cubicBezTo>
                  <a:cubicBezTo>
                    <a:pt x="25" y="76"/>
                    <a:pt x="16" y="107"/>
                    <a:pt x="6" y="128"/>
                  </a:cubicBezTo>
                  <a:cubicBezTo>
                    <a:pt x="7" y="131"/>
                    <a:pt x="5" y="136"/>
                    <a:pt x="1" y="136"/>
                  </a:cubicBezTo>
                  <a:cubicBezTo>
                    <a:pt x="0" y="132"/>
                    <a:pt x="3" y="117"/>
                    <a:pt x="9" y="117"/>
                  </a:cubicBezTo>
                  <a:cubicBezTo>
                    <a:pt x="6" y="115"/>
                    <a:pt x="8" y="114"/>
                    <a:pt x="8" y="110"/>
                  </a:cubicBezTo>
                  <a:cubicBezTo>
                    <a:pt x="11" y="102"/>
                    <a:pt x="15" y="95"/>
                    <a:pt x="20" y="86"/>
                  </a:cubicBezTo>
                  <a:cubicBezTo>
                    <a:pt x="24" y="77"/>
                    <a:pt x="27" y="61"/>
                    <a:pt x="33" y="58"/>
                  </a:cubicBezTo>
                  <a:cubicBezTo>
                    <a:pt x="33" y="50"/>
                    <a:pt x="38" y="44"/>
                    <a:pt x="41" y="35"/>
                  </a:cubicBezTo>
                  <a:cubicBezTo>
                    <a:pt x="43" y="36"/>
                    <a:pt x="42" y="36"/>
                    <a:pt x="45" y="35"/>
                  </a:cubicBezTo>
                  <a:cubicBezTo>
                    <a:pt x="45" y="33"/>
                    <a:pt x="44" y="32"/>
                    <a:pt x="42" y="33"/>
                  </a:cubicBezTo>
                  <a:cubicBezTo>
                    <a:pt x="45" y="28"/>
                    <a:pt x="45" y="20"/>
                    <a:pt x="50" y="17"/>
                  </a:cubicBezTo>
                  <a:cubicBezTo>
                    <a:pt x="46" y="13"/>
                    <a:pt x="56" y="5"/>
                    <a:pt x="59" y="0"/>
                  </a:cubicBezTo>
                  <a:cubicBezTo>
                    <a:pt x="60" y="2"/>
                    <a:pt x="58" y="9"/>
                    <a:pt x="53" y="7"/>
                  </a:cubicBezTo>
                  <a:cubicBezTo>
                    <a:pt x="51" y="8"/>
                    <a:pt x="55" y="12"/>
                    <a:pt x="55" y="10"/>
                  </a:cubicBezTo>
                  <a:close/>
                  <a:moveTo>
                    <a:pt x="19" y="93"/>
                  </a:moveTo>
                  <a:cubicBezTo>
                    <a:pt x="19" y="92"/>
                    <a:pt x="22" y="88"/>
                    <a:pt x="19" y="87"/>
                  </a:cubicBezTo>
                  <a:cubicBezTo>
                    <a:pt x="19" y="89"/>
                    <a:pt x="15" y="92"/>
                    <a:pt x="19" y="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3"/>
            <p:cNvSpPr/>
            <p:nvPr/>
          </p:nvSpPr>
          <p:spPr bwMode="auto">
            <a:xfrm>
              <a:off x="4914" y="2416"/>
              <a:ext cx="10" cy="12"/>
            </a:xfrm>
            <a:custGeom>
              <a:avLst/>
              <a:gdLst>
                <a:gd name="T0" fmla="*/ 4 w 4"/>
                <a:gd name="T1" fmla="*/ 0 h 5"/>
                <a:gd name="T2" fmla="*/ 0 w 4"/>
                <a:gd name="T3" fmla="*/ 4 h 5"/>
                <a:gd name="T4" fmla="*/ 4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3" y="5"/>
                    <a:pt x="0" y="4"/>
                  </a:cubicBezTo>
                  <a:cubicBezTo>
                    <a:pt x="0" y="2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4"/>
            <p:cNvSpPr>
              <a:spLocks noEditPoints="1"/>
            </p:cNvSpPr>
            <p:nvPr/>
          </p:nvSpPr>
          <p:spPr bwMode="auto">
            <a:xfrm>
              <a:off x="5240" y="1202"/>
              <a:ext cx="121" cy="331"/>
            </a:xfrm>
            <a:custGeom>
              <a:avLst/>
              <a:gdLst>
                <a:gd name="T0" fmla="*/ 30 w 51"/>
                <a:gd name="T1" fmla="*/ 3 h 140"/>
                <a:gd name="T2" fmla="*/ 36 w 51"/>
                <a:gd name="T3" fmla="*/ 19 h 140"/>
                <a:gd name="T4" fmla="*/ 39 w 51"/>
                <a:gd name="T5" fmla="*/ 49 h 140"/>
                <a:gd name="T6" fmla="*/ 41 w 51"/>
                <a:gd name="T7" fmla="*/ 73 h 140"/>
                <a:gd name="T8" fmla="*/ 43 w 51"/>
                <a:gd name="T9" fmla="*/ 80 h 140"/>
                <a:gd name="T10" fmla="*/ 51 w 51"/>
                <a:gd name="T11" fmla="*/ 125 h 140"/>
                <a:gd name="T12" fmla="*/ 35 w 51"/>
                <a:gd name="T13" fmla="*/ 140 h 140"/>
                <a:gd name="T14" fmla="*/ 34 w 51"/>
                <a:gd name="T15" fmla="*/ 134 h 140"/>
                <a:gd name="T16" fmla="*/ 30 w 51"/>
                <a:gd name="T17" fmla="*/ 134 h 140"/>
                <a:gd name="T18" fmla="*/ 19 w 51"/>
                <a:gd name="T19" fmla="*/ 83 h 140"/>
                <a:gd name="T20" fmla="*/ 15 w 51"/>
                <a:gd name="T21" fmla="*/ 63 h 140"/>
                <a:gd name="T22" fmla="*/ 7 w 51"/>
                <a:gd name="T23" fmla="*/ 43 h 140"/>
                <a:gd name="T24" fmla="*/ 0 w 51"/>
                <a:gd name="T25" fmla="*/ 24 h 140"/>
                <a:gd name="T26" fmla="*/ 19 w 51"/>
                <a:gd name="T27" fmla="*/ 0 h 140"/>
                <a:gd name="T28" fmla="*/ 30 w 51"/>
                <a:gd name="T29" fmla="*/ 3 h 140"/>
                <a:gd name="T30" fmla="*/ 19 w 51"/>
                <a:gd name="T31" fmla="*/ 8 h 140"/>
                <a:gd name="T32" fmla="*/ 17 w 51"/>
                <a:gd name="T33" fmla="*/ 34 h 140"/>
                <a:gd name="T34" fmla="*/ 24 w 51"/>
                <a:gd name="T35" fmla="*/ 8 h 140"/>
                <a:gd name="T36" fmla="*/ 19 w 51"/>
                <a:gd name="T37" fmla="*/ 8 h 140"/>
                <a:gd name="T38" fmla="*/ 8 w 51"/>
                <a:gd name="T39" fmla="*/ 30 h 140"/>
                <a:gd name="T40" fmla="*/ 9 w 51"/>
                <a:gd name="T41" fmla="*/ 18 h 140"/>
                <a:gd name="T42" fmla="*/ 8 w 51"/>
                <a:gd name="T43" fmla="*/ 30 h 140"/>
                <a:gd name="T44" fmla="*/ 26 w 51"/>
                <a:gd name="T45" fmla="*/ 39 h 140"/>
                <a:gd name="T46" fmla="*/ 29 w 51"/>
                <a:gd name="T47" fmla="*/ 18 h 140"/>
                <a:gd name="T48" fmla="*/ 26 w 51"/>
                <a:gd name="T49" fmla="*/ 39 h 140"/>
                <a:gd name="T50" fmla="*/ 27 w 51"/>
                <a:gd name="T51" fmla="*/ 83 h 140"/>
                <a:gd name="T52" fmla="*/ 28 w 51"/>
                <a:gd name="T53" fmla="*/ 62 h 140"/>
                <a:gd name="T54" fmla="*/ 27 w 51"/>
                <a:gd name="T55" fmla="*/ 83 h 140"/>
                <a:gd name="T56" fmla="*/ 30 w 51"/>
                <a:gd name="T57" fmla="*/ 101 h 140"/>
                <a:gd name="T58" fmla="*/ 31 w 51"/>
                <a:gd name="T59" fmla="*/ 95 h 140"/>
                <a:gd name="T60" fmla="*/ 30 w 51"/>
                <a:gd name="T61" fmla="*/ 101 h 140"/>
                <a:gd name="T62" fmla="*/ 35 w 51"/>
                <a:gd name="T63" fmla="*/ 103 h 140"/>
                <a:gd name="T64" fmla="*/ 38 w 51"/>
                <a:gd name="T65" fmla="*/ 103 h 140"/>
                <a:gd name="T66" fmla="*/ 37 w 51"/>
                <a:gd name="T67" fmla="*/ 96 h 140"/>
                <a:gd name="T68" fmla="*/ 35 w 51"/>
                <a:gd name="T69" fmla="*/ 103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1" h="140">
                  <a:moveTo>
                    <a:pt x="30" y="3"/>
                  </a:moveTo>
                  <a:cubicBezTo>
                    <a:pt x="31" y="9"/>
                    <a:pt x="35" y="13"/>
                    <a:pt x="36" y="19"/>
                  </a:cubicBezTo>
                  <a:cubicBezTo>
                    <a:pt x="38" y="29"/>
                    <a:pt x="38" y="37"/>
                    <a:pt x="39" y="49"/>
                  </a:cubicBezTo>
                  <a:cubicBezTo>
                    <a:pt x="39" y="57"/>
                    <a:pt x="42" y="63"/>
                    <a:pt x="41" y="73"/>
                  </a:cubicBezTo>
                  <a:cubicBezTo>
                    <a:pt x="41" y="74"/>
                    <a:pt x="43" y="76"/>
                    <a:pt x="43" y="80"/>
                  </a:cubicBezTo>
                  <a:cubicBezTo>
                    <a:pt x="44" y="95"/>
                    <a:pt x="42" y="111"/>
                    <a:pt x="51" y="125"/>
                  </a:cubicBezTo>
                  <a:cubicBezTo>
                    <a:pt x="50" y="134"/>
                    <a:pt x="42" y="140"/>
                    <a:pt x="35" y="140"/>
                  </a:cubicBezTo>
                  <a:cubicBezTo>
                    <a:pt x="33" y="138"/>
                    <a:pt x="33" y="137"/>
                    <a:pt x="34" y="134"/>
                  </a:cubicBezTo>
                  <a:cubicBezTo>
                    <a:pt x="33" y="131"/>
                    <a:pt x="32" y="135"/>
                    <a:pt x="30" y="134"/>
                  </a:cubicBezTo>
                  <a:cubicBezTo>
                    <a:pt x="22" y="121"/>
                    <a:pt x="23" y="97"/>
                    <a:pt x="19" y="83"/>
                  </a:cubicBezTo>
                  <a:cubicBezTo>
                    <a:pt x="16" y="76"/>
                    <a:pt x="17" y="68"/>
                    <a:pt x="15" y="63"/>
                  </a:cubicBezTo>
                  <a:cubicBezTo>
                    <a:pt x="13" y="56"/>
                    <a:pt x="10" y="50"/>
                    <a:pt x="7" y="43"/>
                  </a:cubicBezTo>
                  <a:cubicBezTo>
                    <a:pt x="5" y="37"/>
                    <a:pt x="3" y="31"/>
                    <a:pt x="0" y="24"/>
                  </a:cubicBezTo>
                  <a:cubicBezTo>
                    <a:pt x="2" y="14"/>
                    <a:pt x="11" y="7"/>
                    <a:pt x="19" y="0"/>
                  </a:cubicBezTo>
                  <a:cubicBezTo>
                    <a:pt x="23" y="1"/>
                    <a:pt x="27" y="2"/>
                    <a:pt x="30" y="3"/>
                  </a:cubicBezTo>
                  <a:close/>
                  <a:moveTo>
                    <a:pt x="19" y="8"/>
                  </a:moveTo>
                  <a:cubicBezTo>
                    <a:pt x="19" y="18"/>
                    <a:pt x="12" y="27"/>
                    <a:pt x="17" y="34"/>
                  </a:cubicBezTo>
                  <a:cubicBezTo>
                    <a:pt x="22" y="23"/>
                    <a:pt x="19" y="16"/>
                    <a:pt x="24" y="8"/>
                  </a:cubicBezTo>
                  <a:cubicBezTo>
                    <a:pt x="22" y="8"/>
                    <a:pt x="22" y="8"/>
                    <a:pt x="19" y="8"/>
                  </a:cubicBezTo>
                  <a:close/>
                  <a:moveTo>
                    <a:pt x="8" y="30"/>
                  </a:moveTo>
                  <a:cubicBezTo>
                    <a:pt x="10" y="27"/>
                    <a:pt x="14" y="19"/>
                    <a:pt x="9" y="18"/>
                  </a:cubicBezTo>
                  <a:cubicBezTo>
                    <a:pt x="5" y="20"/>
                    <a:pt x="5" y="28"/>
                    <a:pt x="8" y="30"/>
                  </a:cubicBezTo>
                  <a:close/>
                  <a:moveTo>
                    <a:pt x="26" y="39"/>
                  </a:moveTo>
                  <a:cubicBezTo>
                    <a:pt x="26" y="31"/>
                    <a:pt x="34" y="24"/>
                    <a:pt x="29" y="18"/>
                  </a:cubicBezTo>
                  <a:cubicBezTo>
                    <a:pt x="27" y="26"/>
                    <a:pt x="24" y="31"/>
                    <a:pt x="26" y="39"/>
                  </a:cubicBezTo>
                  <a:close/>
                  <a:moveTo>
                    <a:pt x="27" y="83"/>
                  </a:moveTo>
                  <a:cubicBezTo>
                    <a:pt x="28" y="76"/>
                    <a:pt x="31" y="68"/>
                    <a:pt x="28" y="62"/>
                  </a:cubicBezTo>
                  <a:cubicBezTo>
                    <a:pt x="22" y="66"/>
                    <a:pt x="23" y="77"/>
                    <a:pt x="27" y="83"/>
                  </a:cubicBezTo>
                  <a:close/>
                  <a:moveTo>
                    <a:pt x="30" y="101"/>
                  </a:moveTo>
                  <a:cubicBezTo>
                    <a:pt x="31" y="97"/>
                    <a:pt x="31" y="98"/>
                    <a:pt x="31" y="95"/>
                  </a:cubicBezTo>
                  <a:cubicBezTo>
                    <a:pt x="27" y="95"/>
                    <a:pt x="29" y="99"/>
                    <a:pt x="30" y="101"/>
                  </a:cubicBezTo>
                  <a:close/>
                  <a:moveTo>
                    <a:pt x="35" y="103"/>
                  </a:moveTo>
                  <a:cubicBezTo>
                    <a:pt x="36" y="103"/>
                    <a:pt x="36" y="104"/>
                    <a:pt x="38" y="103"/>
                  </a:cubicBezTo>
                  <a:cubicBezTo>
                    <a:pt x="40" y="101"/>
                    <a:pt x="39" y="97"/>
                    <a:pt x="37" y="96"/>
                  </a:cubicBezTo>
                  <a:cubicBezTo>
                    <a:pt x="38" y="100"/>
                    <a:pt x="34" y="99"/>
                    <a:pt x="35" y="1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 advClick="0" advTm="0">
        <p14:doors dir="vert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TextBox 63"/>
          <p:cNvSpPr txBox="1"/>
          <p:nvPr/>
        </p:nvSpPr>
        <p:spPr>
          <a:xfrm>
            <a:off x="2743341" y="1375126"/>
            <a:ext cx="141577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CN" altLang="en-US" sz="16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输入标题内容</a:t>
            </a:r>
            <a:endParaRPr lang="zh-CN" altLang="en-US" sz="1600" dirty="0">
              <a:solidFill>
                <a:schemeClr val="tx1">
                  <a:lumMod val="95000"/>
                  <a:lumOff val="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1379454" y="1689141"/>
            <a:ext cx="2779659" cy="8540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11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点击输入简要文字内容，文字内容概括精炼，不用多余的文字修饰，言短意赅的说明该项内容</a:t>
            </a:r>
            <a:endParaRPr lang="en-US" altLang="zh-CN" sz="1100" dirty="0">
              <a:solidFill>
                <a:schemeClr val="tx1">
                  <a:lumMod val="95000"/>
                  <a:lumOff val="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2156975" y="3330646"/>
            <a:ext cx="141577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CN" altLang="en-US" sz="16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输入标题内容</a:t>
            </a:r>
            <a:endParaRPr lang="zh-CN" altLang="en-US" sz="1600" dirty="0">
              <a:solidFill>
                <a:schemeClr val="tx1">
                  <a:lumMod val="95000"/>
                  <a:lumOff val="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321734" y="3622556"/>
            <a:ext cx="3251014" cy="5699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11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点击输入简要文字内容，文字内容概括精炼，不用多余的文字修饰，言短意赅的说明该项内容</a:t>
            </a:r>
            <a:endParaRPr lang="en-US" altLang="zh-CN" sz="1100" dirty="0">
              <a:solidFill>
                <a:schemeClr val="tx1">
                  <a:lumMod val="95000"/>
                  <a:lumOff val="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2734871" y="4707738"/>
            <a:ext cx="141577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CN" altLang="en-US" sz="16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输入标题内容</a:t>
            </a:r>
            <a:endParaRPr lang="zh-CN" altLang="en-US" sz="1600" dirty="0">
              <a:solidFill>
                <a:schemeClr val="tx1">
                  <a:lumMod val="95000"/>
                  <a:lumOff val="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379454" y="4971166"/>
            <a:ext cx="2779659" cy="8540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11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点击输入简要文字内容，文字内容概括精炼，不用多余的文字修饰，言短意赅的说明该项内容</a:t>
            </a:r>
            <a:endParaRPr lang="en-US" altLang="zh-CN" sz="1100" dirty="0">
              <a:solidFill>
                <a:schemeClr val="tx1">
                  <a:lumMod val="95000"/>
                  <a:lumOff val="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7253091" y="1563532"/>
            <a:ext cx="141577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输入标题内容</a:t>
            </a:r>
            <a:endParaRPr lang="zh-CN" altLang="en-US" sz="1600" dirty="0">
              <a:solidFill>
                <a:schemeClr val="tx1">
                  <a:lumMod val="95000"/>
                  <a:lumOff val="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7253091" y="1877547"/>
            <a:ext cx="3728176" cy="5699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1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点击输入简要文字内容，文字内容概括精炼，不用多余的文字修饰，言短意赅的说明该项内容</a:t>
            </a:r>
            <a:endParaRPr lang="en-US" altLang="zh-CN" sz="1100" dirty="0">
              <a:solidFill>
                <a:schemeClr val="tx1">
                  <a:lumMod val="95000"/>
                  <a:lumOff val="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7973874" y="2791726"/>
            <a:ext cx="141577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输入标题内容</a:t>
            </a:r>
            <a:endParaRPr lang="zh-CN" altLang="en-US" sz="1600" dirty="0">
              <a:solidFill>
                <a:schemeClr val="tx1">
                  <a:lumMod val="95000"/>
                  <a:lumOff val="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7973874" y="3105741"/>
            <a:ext cx="3278326" cy="5699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1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点击输入简要文字内容，文字内容概括精炼，不用多余的文字修饰，言短意赅的说明该项内容</a:t>
            </a:r>
            <a:endParaRPr lang="en-US" altLang="zh-CN" sz="1100" dirty="0">
              <a:solidFill>
                <a:schemeClr val="tx1">
                  <a:lumMod val="95000"/>
                  <a:lumOff val="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7089913" y="4708618"/>
            <a:ext cx="141577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输入标题内容</a:t>
            </a:r>
            <a:endParaRPr lang="zh-CN" altLang="en-US" sz="1600" dirty="0">
              <a:solidFill>
                <a:schemeClr val="tx1">
                  <a:lumMod val="95000"/>
                  <a:lumOff val="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089913" y="5022633"/>
            <a:ext cx="2638287" cy="8540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1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点击输入简要文字内容，文字内容概括精炼，不用多余的文字修饰，言短意赅的说明该项内容</a:t>
            </a:r>
            <a:endParaRPr lang="en-US" altLang="zh-CN" sz="1100" dirty="0">
              <a:solidFill>
                <a:schemeClr val="tx1">
                  <a:lumMod val="95000"/>
                  <a:lumOff val="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3539574" y="1723744"/>
            <a:ext cx="4382495" cy="3401634"/>
            <a:chOff x="1773" y="205"/>
            <a:chExt cx="2444" cy="1897"/>
          </a:xfrm>
          <a:solidFill>
            <a:schemeClr val="accent1"/>
          </a:solidFill>
        </p:grpSpPr>
        <p:sp>
          <p:nvSpPr>
            <p:cNvPr id="7" name="Freeform 5"/>
            <p:cNvSpPr/>
            <p:nvPr/>
          </p:nvSpPr>
          <p:spPr bwMode="auto">
            <a:xfrm>
              <a:off x="2207" y="254"/>
              <a:ext cx="5" cy="10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8" name="Freeform 6"/>
            <p:cNvSpPr/>
            <p:nvPr/>
          </p:nvSpPr>
          <p:spPr bwMode="auto">
            <a:xfrm>
              <a:off x="3037" y="302"/>
              <a:ext cx="81" cy="37"/>
            </a:xfrm>
            <a:custGeom>
              <a:avLst/>
              <a:gdLst>
                <a:gd name="T0" fmla="*/ 15 w 15"/>
                <a:gd name="T1" fmla="*/ 7 h 7"/>
                <a:gd name="T2" fmla="*/ 6 w 15"/>
                <a:gd name="T3" fmla="*/ 5 h 7"/>
                <a:gd name="T4" fmla="*/ 0 w 15"/>
                <a:gd name="T5" fmla="*/ 4 h 7"/>
                <a:gd name="T6" fmla="*/ 10 w 15"/>
                <a:gd name="T7" fmla="*/ 3 h 7"/>
                <a:gd name="T8" fmla="*/ 15 w 1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7">
                  <a:moveTo>
                    <a:pt x="15" y="7"/>
                  </a:moveTo>
                  <a:cubicBezTo>
                    <a:pt x="12" y="7"/>
                    <a:pt x="9" y="5"/>
                    <a:pt x="6" y="5"/>
                  </a:cubicBezTo>
                  <a:cubicBezTo>
                    <a:pt x="4" y="4"/>
                    <a:pt x="2" y="5"/>
                    <a:pt x="0" y="4"/>
                  </a:cubicBezTo>
                  <a:cubicBezTo>
                    <a:pt x="2" y="0"/>
                    <a:pt x="7" y="4"/>
                    <a:pt x="10" y="3"/>
                  </a:cubicBezTo>
                  <a:cubicBezTo>
                    <a:pt x="12" y="5"/>
                    <a:pt x="15" y="4"/>
                    <a:pt x="1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9" name="Freeform 7"/>
            <p:cNvSpPr/>
            <p:nvPr/>
          </p:nvSpPr>
          <p:spPr bwMode="auto">
            <a:xfrm>
              <a:off x="3161" y="339"/>
              <a:ext cx="69" cy="38"/>
            </a:xfrm>
            <a:custGeom>
              <a:avLst/>
              <a:gdLst>
                <a:gd name="T0" fmla="*/ 13 w 13"/>
                <a:gd name="T1" fmla="*/ 7 h 7"/>
                <a:gd name="T2" fmla="*/ 3 w 13"/>
                <a:gd name="T3" fmla="*/ 3 h 7"/>
                <a:gd name="T4" fmla="*/ 0 w 13"/>
                <a:gd name="T5" fmla="*/ 0 h 7"/>
                <a:gd name="T6" fmla="*/ 8 w 13"/>
                <a:gd name="T7" fmla="*/ 4 h 7"/>
                <a:gd name="T8" fmla="*/ 13 w 1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3" y="7"/>
                  </a:moveTo>
                  <a:cubicBezTo>
                    <a:pt x="10" y="7"/>
                    <a:pt x="6" y="4"/>
                    <a:pt x="3" y="3"/>
                  </a:cubicBezTo>
                  <a:cubicBezTo>
                    <a:pt x="2" y="2"/>
                    <a:pt x="0" y="2"/>
                    <a:pt x="0" y="0"/>
                  </a:cubicBezTo>
                  <a:cubicBezTo>
                    <a:pt x="3" y="0"/>
                    <a:pt x="6" y="2"/>
                    <a:pt x="8" y="4"/>
                  </a:cubicBezTo>
                  <a:cubicBezTo>
                    <a:pt x="10" y="4"/>
                    <a:pt x="12" y="5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10" name="Freeform 8"/>
            <p:cNvSpPr/>
            <p:nvPr/>
          </p:nvSpPr>
          <p:spPr bwMode="auto">
            <a:xfrm>
              <a:off x="3279" y="382"/>
              <a:ext cx="59" cy="43"/>
            </a:xfrm>
            <a:custGeom>
              <a:avLst/>
              <a:gdLst>
                <a:gd name="T0" fmla="*/ 0 w 11"/>
                <a:gd name="T1" fmla="*/ 0 h 8"/>
                <a:gd name="T2" fmla="*/ 10 w 11"/>
                <a:gd name="T3" fmla="*/ 6 h 8"/>
                <a:gd name="T4" fmla="*/ 11 w 11"/>
                <a:gd name="T5" fmla="*/ 8 h 8"/>
                <a:gd name="T6" fmla="*/ 0 w 11"/>
                <a:gd name="T7" fmla="*/ 1 h 8"/>
                <a:gd name="T8" fmla="*/ 0 w 11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0" y="0"/>
                  </a:moveTo>
                  <a:cubicBezTo>
                    <a:pt x="3" y="2"/>
                    <a:pt x="6" y="5"/>
                    <a:pt x="10" y="6"/>
                  </a:cubicBezTo>
                  <a:cubicBezTo>
                    <a:pt x="10" y="7"/>
                    <a:pt x="11" y="7"/>
                    <a:pt x="11" y="8"/>
                  </a:cubicBezTo>
                  <a:cubicBezTo>
                    <a:pt x="6" y="7"/>
                    <a:pt x="2" y="5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11" name="Freeform 9"/>
            <p:cNvSpPr/>
            <p:nvPr/>
          </p:nvSpPr>
          <p:spPr bwMode="auto">
            <a:xfrm>
              <a:off x="3370" y="431"/>
              <a:ext cx="48" cy="32"/>
            </a:xfrm>
            <a:custGeom>
              <a:avLst/>
              <a:gdLst>
                <a:gd name="T0" fmla="*/ 9 w 9"/>
                <a:gd name="T1" fmla="*/ 6 h 6"/>
                <a:gd name="T2" fmla="*/ 0 w 9"/>
                <a:gd name="T3" fmla="*/ 2 h 6"/>
                <a:gd name="T4" fmla="*/ 2 w 9"/>
                <a:gd name="T5" fmla="*/ 0 h 6"/>
                <a:gd name="T6" fmla="*/ 9 w 9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6">
                  <a:moveTo>
                    <a:pt x="9" y="6"/>
                  </a:moveTo>
                  <a:cubicBezTo>
                    <a:pt x="5" y="6"/>
                    <a:pt x="3" y="3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4" y="2"/>
                    <a:pt x="7" y="3"/>
                    <a:pt x="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12" name="Freeform 10"/>
            <p:cNvSpPr/>
            <p:nvPr/>
          </p:nvSpPr>
          <p:spPr bwMode="auto">
            <a:xfrm>
              <a:off x="3375" y="468"/>
              <a:ext cx="54" cy="81"/>
            </a:xfrm>
            <a:custGeom>
              <a:avLst/>
              <a:gdLst>
                <a:gd name="T0" fmla="*/ 10 w 10"/>
                <a:gd name="T1" fmla="*/ 0 h 15"/>
                <a:gd name="T2" fmla="*/ 9 w 10"/>
                <a:gd name="T3" fmla="*/ 5 h 15"/>
                <a:gd name="T4" fmla="*/ 1 w 10"/>
                <a:gd name="T5" fmla="*/ 15 h 15"/>
                <a:gd name="T6" fmla="*/ 4 w 10"/>
                <a:gd name="T7" fmla="*/ 9 h 15"/>
                <a:gd name="T8" fmla="*/ 8 w 10"/>
                <a:gd name="T9" fmla="*/ 0 h 15"/>
                <a:gd name="T10" fmla="*/ 10 w 10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5">
                  <a:moveTo>
                    <a:pt x="10" y="0"/>
                  </a:moveTo>
                  <a:cubicBezTo>
                    <a:pt x="10" y="2"/>
                    <a:pt x="9" y="3"/>
                    <a:pt x="9" y="5"/>
                  </a:cubicBezTo>
                  <a:cubicBezTo>
                    <a:pt x="5" y="7"/>
                    <a:pt x="5" y="13"/>
                    <a:pt x="1" y="15"/>
                  </a:cubicBezTo>
                  <a:cubicBezTo>
                    <a:pt x="0" y="13"/>
                    <a:pt x="3" y="10"/>
                    <a:pt x="4" y="9"/>
                  </a:cubicBezTo>
                  <a:cubicBezTo>
                    <a:pt x="4" y="5"/>
                    <a:pt x="8" y="4"/>
                    <a:pt x="8" y="0"/>
                  </a:cubicBezTo>
                  <a:cubicBezTo>
                    <a:pt x="9" y="0"/>
                    <a:pt x="10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13" name="Freeform 11"/>
            <p:cNvSpPr/>
            <p:nvPr/>
          </p:nvSpPr>
          <p:spPr bwMode="auto">
            <a:xfrm>
              <a:off x="3407" y="560"/>
              <a:ext cx="49" cy="59"/>
            </a:xfrm>
            <a:custGeom>
              <a:avLst/>
              <a:gdLst>
                <a:gd name="T0" fmla="*/ 7 w 9"/>
                <a:gd name="T1" fmla="*/ 0 h 11"/>
                <a:gd name="T2" fmla="*/ 8 w 9"/>
                <a:gd name="T3" fmla="*/ 1 h 11"/>
                <a:gd name="T4" fmla="*/ 0 w 9"/>
                <a:gd name="T5" fmla="*/ 11 h 11"/>
                <a:gd name="T6" fmla="*/ 7 w 9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1">
                  <a:moveTo>
                    <a:pt x="7" y="0"/>
                  </a:moveTo>
                  <a:cubicBezTo>
                    <a:pt x="9" y="0"/>
                    <a:pt x="8" y="1"/>
                    <a:pt x="8" y="1"/>
                  </a:cubicBezTo>
                  <a:cubicBezTo>
                    <a:pt x="5" y="5"/>
                    <a:pt x="4" y="9"/>
                    <a:pt x="0" y="11"/>
                  </a:cubicBezTo>
                  <a:cubicBezTo>
                    <a:pt x="1" y="7"/>
                    <a:pt x="5" y="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14" name="Freeform 12"/>
            <p:cNvSpPr/>
            <p:nvPr/>
          </p:nvSpPr>
          <p:spPr bwMode="auto">
            <a:xfrm>
              <a:off x="3338" y="570"/>
              <a:ext cx="32" cy="43"/>
            </a:xfrm>
            <a:custGeom>
              <a:avLst/>
              <a:gdLst>
                <a:gd name="T0" fmla="*/ 6 w 6"/>
                <a:gd name="T1" fmla="*/ 0 h 8"/>
                <a:gd name="T2" fmla="*/ 1 w 6"/>
                <a:gd name="T3" fmla="*/ 8 h 8"/>
                <a:gd name="T4" fmla="*/ 0 w 6"/>
                <a:gd name="T5" fmla="*/ 7 h 8"/>
                <a:gd name="T6" fmla="*/ 5 w 6"/>
                <a:gd name="T7" fmla="*/ 0 h 8"/>
                <a:gd name="T8" fmla="*/ 6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5" y="3"/>
                    <a:pt x="3" y="5"/>
                    <a:pt x="1" y="8"/>
                  </a:cubicBezTo>
                  <a:cubicBezTo>
                    <a:pt x="1" y="8"/>
                    <a:pt x="1" y="7"/>
                    <a:pt x="0" y="7"/>
                  </a:cubicBezTo>
                  <a:cubicBezTo>
                    <a:pt x="1" y="4"/>
                    <a:pt x="3" y="2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15" name="Freeform 13"/>
            <p:cNvSpPr/>
            <p:nvPr/>
          </p:nvSpPr>
          <p:spPr bwMode="auto">
            <a:xfrm>
              <a:off x="3563" y="603"/>
              <a:ext cx="53" cy="59"/>
            </a:xfrm>
            <a:custGeom>
              <a:avLst/>
              <a:gdLst>
                <a:gd name="T0" fmla="*/ 10 w 10"/>
                <a:gd name="T1" fmla="*/ 11 h 11"/>
                <a:gd name="T2" fmla="*/ 9 w 10"/>
                <a:gd name="T3" fmla="*/ 11 h 11"/>
                <a:gd name="T4" fmla="*/ 0 w 10"/>
                <a:gd name="T5" fmla="*/ 1 h 11"/>
                <a:gd name="T6" fmla="*/ 4 w 10"/>
                <a:gd name="T7" fmla="*/ 4 h 11"/>
                <a:gd name="T8" fmla="*/ 10 w 10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10" y="11"/>
                  </a:moveTo>
                  <a:cubicBezTo>
                    <a:pt x="9" y="11"/>
                    <a:pt x="9" y="11"/>
                    <a:pt x="9" y="11"/>
                  </a:cubicBezTo>
                  <a:cubicBezTo>
                    <a:pt x="5" y="8"/>
                    <a:pt x="3" y="4"/>
                    <a:pt x="0" y="1"/>
                  </a:cubicBezTo>
                  <a:cubicBezTo>
                    <a:pt x="1" y="0"/>
                    <a:pt x="3" y="2"/>
                    <a:pt x="4" y="4"/>
                  </a:cubicBezTo>
                  <a:cubicBezTo>
                    <a:pt x="6" y="6"/>
                    <a:pt x="8" y="8"/>
                    <a:pt x="1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16" name="Freeform 14"/>
            <p:cNvSpPr/>
            <p:nvPr/>
          </p:nvSpPr>
          <p:spPr bwMode="auto">
            <a:xfrm>
              <a:off x="3284" y="635"/>
              <a:ext cx="38" cy="48"/>
            </a:xfrm>
            <a:custGeom>
              <a:avLst/>
              <a:gdLst>
                <a:gd name="T0" fmla="*/ 6 w 7"/>
                <a:gd name="T1" fmla="*/ 0 h 9"/>
                <a:gd name="T2" fmla="*/ 7 w 7"/>
                <a:gd name="T3" fmla="*/ 0 h 9"/>
                <a:gd name="T4" fmla="*/ 2 w 7"/>
                <a:gd name="T5" fmla="*/ 9 h 9"/>
                <a:gd name="T6" fmla="*/ 5 w 7"/>
                <a:gd name="T7" fmla="*/ 3 h 9"/>
                <a:gd name="T8" fmla="*/ 6 w 7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9">
                  <a:moveTo>
                    <a:pt x="6" y="0"/>
                  </a:moveTo>
                  <a:cubicBezTo>
                    <a:pt x="6" y="0"/>
                    <a:pt x="6" y="0"/>
                    <a:pt x="7" y="0"/>
                  </a:cubicBezTo>
                  <a:cubicBezTo>
                    <a:pt x="6" y="3"/>
                    <a:pt x="4" y="6"/>
                    <a:pt x="2" y="9"/>
                  </a:cubicBezTo>
                  <a:cubicBezTo>
                    <a:pt x="0" y="8"/>
                    <a:pt x="3" y="4"/>
                    <a:pt x="5" y="3"/>
                  </a:cubicBezTo>
                  <a:cubicBezTo>
                    <a:pt x="5" y="1"/>
                    <a:pt x="6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17" name="Freeform 15"/>
            <p:cNvSpPr/>
            <p:nvPr/>
          </p:nvSpPr>
          <p:spPr bwMode="auto">
            <a:xfrm>
              <a:off x="3348" y="651"/>
              <a:ext cx="38" cy="48"/>
            </a:xfrm>
            <a:custGeom>
              <a:avLst/>
              <a:gdLst>
                <a:gd name="T0" fmla="*/ 6 w 7"/>
                <a:gd name="T1" fmla="*/ 0 h 9"/>
                <a:gd name="T2" fmla="*/ 7 w 7"/>
                <a:gd name="T3" fmla="*/ 1 h 9"/>
                <a:gd name="T4" fmla="*/ 0 w 7"/>
                <a:gd name="T5" fmla="*/ 9 h 9"/>
                <a:gd name="T6" fmla="*/ 6 w 7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9">
                  <a:moveTo>
                    <a:pt x="6" y="0"/>
                  </a:moveTo>
                  <a:cubicBezTo>
                    <a:pt x="7" y="0"/>
                    <a:pt x="7" y="1"/>
                    <a:pt x="7" y="1"/>
                  </a:cubicBezTo>
                  <a:cubicBezTo>
                    <a:pt x="6" y="4"/>
                    <a:pt x="4" y="9"/>
                    <a:pt x="0" y="9"/>
                  </a:cubicBezTo>
                  <a:cubicBezTo>
                    <a:pt x="2" y="6"/>
                    <a:pt x="4" y="3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18" name="Freeform 16"/>
            <p:cNvSpPr/>
            <p:nvPr/>
          </p:nvSpPr>
          <p:spPr bwMode="auto">
            <a:xfrm>
              <a:off x="3627" y="683"/>
              <a:ext cx="59" cy="75"/>
            </a:xfrm>
            <a:custGeom>
              <a:avLst/>
              <a:gdLst>
                <a:gd name="T0" fmla="*/ 10 w 11"/>
                <a:gd name="T1" fmla="*/ 8 h 14"/>
                <a:gd name="T2" fmla="*/ 10 w 11"/>
                <a:gd name="T3" fmla="*/ 13 h 14"/>
                <a:gd name="T4" fmla="*/ 7 w 11"/>
                <a:gd name="T5" fmla="*/ 11 h 14"/>
                <a:gd name="T6" fmla="*/ 1 w 11"/>
                <a:gd name="T7" fmla="*/ 14 h 14"/>
                <a:gd name="T8" fmla="*/ 6 w 11"/>
                <a:gd name="T9" fmla="*/ 8 h 14"/>
                <a:gd name="T10" fmla="*/ 2 w 11"/>
                <a:gd name="T11" fmla="*/ 2 h 14"/>
                <a:gd name="T12" fmla="*/ 10 w 11"/>
                <a:gd name="T13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4">
                  <a:moveTo>
                    <a:pt x="10" y="8"/>
                  </a:moveTo>
                  <a:cubicBezTo>
                    <a:pt x="9" y="10"/>
                    <a:pt x="11" y="11"/>
                    <a:pt x="10" y="13"/>
                  </a:cubicBezTo>
                  <a:cubicBezTo>
                    <a:pt x="9" y="13"/>
                    <a:pt x="8" y="12"/>
                    <a:pt x="7" y="11"/>
                  </a:cubicBezTo>
                  <a:cubicBezTo>
                    <a:pt x="4" y="11"/>
                    <a:pt x="3" y="13"/>
                    <a:pt x="1" y="14"/>
                  </a:cubicBezTo>
                  <a:cubicBezTo>
                    <a:pt x="0" y="11"/>
                    <a:pt x="5" y="11"/>
                    <a:pt x="6" y="8"/>
                  </a:cubicBezTo>
                  <a:cubicBezTo>
                    <a:pt x="5" y="6"/>
                    <a:pt x="2" y="5"/>
                    <a:pt x="2" y="2"/>
                  </a:cubicBezTo>
                  <a:cubicBezTo>
                    <a:pt x="6" y="0"/>
                    <a:pt x="6" y="8"/>
                    <a:pt x="1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19" name="Freeform 17"/>
            <p:cNvSpPr/>
            <p:nvPr/>
          </p:nvSpPr>
          <p:spPr bwMode="auto">
            <a:xfrm>
              <a:off x="3236" y="716"/>
              <a:ext cx="37" cy="53"/>
            </a:xfrm>
            <a:custGeom>
              <a:avLst/>
              <a:gdLst>
                <a:gd name="T0" fmla="*/ 6 w 7"/>
                <a:gd name="T1" fmla="*/ 0 h 10"/>
                <a:gd name="T2" fmla="*/ 7 w 7"/>
                <a:gd name="T3" fmla="*/ 0 h 10"/>
                <a:gd name="T4" fmla="*/ 1 w 7"/>
                <a:gd name="T5" fmla="*/ 10 h 10"/>
                <a:gd name="T6" fmla="*/ 6 w 7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6" y="0"/>
                  </a:moveTo>
                  <a:cubicBezTo>
                    <a:pt x="6" y="0"/>
                    <a:pt x="7" y="0"/>
                    <a:pt x="7" y="0"/>
                  </a:cubicBezTo>
                  <a:cubicBezTo>
                    <a:pt x="6" y="3"/>
                    <a:pt x="4" y="8"/>
                    <a:pt x="1" y="10"/>
                  </a:cubicBezTo>
                  <a:cubicBezTo>
                    <a:pt x="0" y="6"/>
                    <a:pt x="5" y="3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20" name="Freeform 18"/>
            <p:cNvSpPr/>
            <p:nvPr/>
          </p:nvSpPr>
          <p:spPr bwMode="auto">
            <a:xfrm>
              <a:off x="3273" y="732"/>
              <a:ext cx="54" cy="53"/>
            </a:xfrm>
            <a:custGeom>
              <a:avLst/>
              <a:gdLst>
                <a:gd name="T0" fmla="*/ 10 w 10"/>
                <a:gd name="T1" fmla="*/ 1 h 10"/>
                <a:gd name="T2" fmla="*/ 4 w 10"/>
                <a:gd name="T3" fmla="*/ 10 h 10"/>
                <a:gd name="T4" fmla="*/ 9 w 10"/>
                <a:gd name="T5" fmla="*/ 1 h 10"/>
                <a:gd name="T6" fmla="*/ 10 w 10"/>
                <a:gd name="T7" fmla="*/ 0 h 10"/>
                <a:gd name="T8" fmla="*/ 10 w 10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10" y="1"/>
                  </a:moveTo>
                  <a:cubicBezTo>
                    <a:pt x="8" y="4"/>
                    <a:pt x="7" y="8"/>
                    <a:pt x="4" y="10"/>
                  </a:cubicBezTo>
                  <a:cubicBezTo>
                    <a:pt x="0" y="9"/>
                    <a:pt x="7" y="4"/>
                    <a:pt x="9" y="1"/>
                  </a:cubicBezTo>
                  <a:cubicBezTo>
                    <a:pt x="9" y="1"/>
                    <a:pt x="9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21" name="Freeform 19"/>
            <p:cNvSpPr/>
            <p:nvPr/>
          </p:nvSpPr>
          <p:spPr bwMode="auto">
            <a:xfrm>
              <a:off x="3590" y="758"/>
              <a:ext cx="139" cy="97"/>
            </a:xfrm>
            <a:custGeom>
              <a:avLst/>
              <a:gdLst>
                <a:gd name="T0" fmla="*/ 18 w 26"/>
                <a:gd name="T1" fmla="*/ 0 h 18"/>
                <a:gd name="T2" fmla="*/ 19 w 26"/>
                <a:gd name="T3" fmla="*/ 0 h 18"/>
                <a:gd name="T4" fmla="*/ 20 w 26"/>
                <a:gd name="T5" fmla="*/ 4 h 18"/>
                <a:gd name="T6" fmla="*/ 23 w 26"/>
                <a:gd name="T7" fmla="*/ 5 h 18"/>
                <a:gd name="T8" fmla="*/ 25 w 26"/>
                <a:gd name="T9" fmla="*/ 16 h 18"/>
                <a:gd name="T10" fmla="*/ 23 w 26"/>
                <a:gd name="T11" fmla="*/ 15 h 18"/>
                <a:gd name="T12" fmla="*/ 20 w 26"/>
                <a:gd name="T13" fmla="*/ 7 h 18"/>
                <a:gd name="T14" fmla="*/ 8 w 26"/>
                <a:gd name="T15" fmla="*/ 12 h 18"/>
                <a:gd name="T16" fmla="*/ 0 w 26"/>
                <a:gd name="T17" fmla="*/ 18 h 18"/>
                <a:gd name="T18" fmla="*/ 5 w 26"/>
                <a:gd name="T19" fmla="*/ 13 h 18"/>
                <a:gd name="T20" fmla="*/ 19 w 26"/>
                <a:gd name="T21" fmla="*/ 5 h 18"/>
                <a:gd name="T22" fmla="*/ 18 w 26"/>
                <a:gd name="T2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18">
                  <a:moveTo>
                    <a:pt x="18" y="0"/>
                  </a:moveTo>
                  <a:cubicBezTo>
                    <a:pt x="18" y="0"/>
                    <a:pt x="19" y="0"/>
                    <a:pt x="19" y="0"/>
                  </a:cubicBezTo>
                  <a:cubicBezTo>
                    <a:pt x="20" y="1"/>
                    <a:pt x="21" y="3"/>
                    <a:pt x="20" y="4"/>
                  </a:cubicBezTo>
                  <a:cubicBezTo>
                    <a:pt x="21" y="4"/>
                    <a:pt x="22" y="4"/>
                    <a:pt x="23" y="5"/>
                  </a:cubicBezTo>
                  <a:cubicBezTo>
                    <a:pt x="21" y="8"/>
                    <a:pt x="26" y="12"/>
                    <a:pt x="25" y="16"/>
                  </a:cubicBezTo>
                  <a:cubicBezTo>
                    <a:pt x="24" y="16"/>
                    <a:pt x="24" y="15"/>
                    <a:pt x="23" y="15"/>
                  </a:cubicBezTo>
                  <a:cubicBezTo>
                    <a:pt x="23" y="12"/>
                    <a:pt x="22" y="9"/>
                    <a:pt x="20" y="7"/>
                  </a:cubicBezTo>
                  <a:cubicBezTo>
                    <a:pt x="15" y="9"/>
                    <a:pt x="13" y="11"/>
                    <a:pt x="8" y="12"/>
                  </a:cubicBezTo>
                  <a:cubicBezTo>
                    <a:pt x="7" y="14"/>
                    <a:pt x="3" y="16"/>
                    <a:pt x="0" y="18"/>
                  </a:cubicBezTo>
                  <a:cubicBezTo>
                    <a:pt x="0" y="15"/>
                    <a:pt x="3" y="14"/>
                    <a:pt x="5" y="13"/>
                  </a:cubicBezTo>
                  <a:cubicBezTo>
                    <a:pt x="10" y="10"/>
                    <a:pt x="15" y="8"/>
                    <a:pt x="19" y="5"/>
                  </a:cubicBezTo>
                  <a:cubicBezTo>
                    <a:pt x="18" y="3"/>
                    <a:pt x="17" y="2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22" name="Freeform 20"/>
            <p:cNvSpPr/>
            <p:nvPr/>
          </p:nvSpPr>
          <p:spPr bwMode="auto">
            <a:xfrm>
              <a:off x="3568" y="769"/>
              <a:ext cx="38" cy="32"/>
            </a:xfrm>
            <a:custGeom>
              <a:avLst/>
              <a:gdLst>
                <a:gd name="T0" fmla="*/ 5 w 7"/>
                <a:gd name="T1" fmla="*/ 0 h 6"/>
                <a:gd name="T2" fmla="*/ 7 w 7"/>
                <a:gd name="T3" fmla="*/ 1 h 6"/>
                <a:gd name="T4" fmla="*/ 0 w 7"/>
                <a:gd name="T5" fmla="*/ 5 h 6"/>
                <a:gd name="T6" fmla="*/ 5 w 7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6" y="0"/>
                    <a:pt x="6" y="1"/>
                    <a:pt x="7" y="1"/>
                  </a:cubicBezTo>
                  <a:cubicBezTo>
                    <a:pt x="5" y="2"/>
                    <a:pt x="3" y="6"/>
                    <a:pt x="0" y="5"/>
                  </a:cubicBezTo>
                  <a:cubicBezTo>
                    <a:pt x="1" y="3"/>
                    <a:pt x="4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23" name="Freeform 21"/>
            <p:cNvSpPr/>
            <p:nvPr/>
          </p:nvSpPr>
          <p:spPr bwMode="auto">
            <a:xfrm>
              <a:off x="3488" y="812"/>
              <a:ext cx="53" cy="38"/>
            </a:xfrm>
            <a:custGeom>
              <a:avLst/>
              <a:gdLst>
                <a:gd name="T0" fmla="*/ 9 w 10"/>
                <a:gd name="T1" fmla="*/ 0 h 7"/>
                <a:gd name="T2" fmla="*/ 9 w 10"/>
                <a:gd name="T3" fmla="*/ 1 h 7"/>
                <a:gd name="T4" fmla="*/ 0 w 10"/>
                <a:gd name="T5" fmla="*/ 6 h 7"/>
                <a:gd name="T6" fmla="*/ 4 w 10"/>
                <a:gd name="T7" fmla="*/ 3 h 7"/>
                <a:gd name="T8" fmla="*/ 9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9" y="0"/>
                  </a:moveTo>
                  <a:cubicBezTo>
                    <a:pt x="10" y="0"/>
                    <a:pt x="9" y="1"/>
                    <a:pt x="9" y="1"/>
                  </a:cubicBezTo>
                  <a:cubicBezTo>
                    <a:pt x="6" y="2"/>
                    <a:pt x="4" y="7"/>
                    <a:pt x="0" y="6"/>
                  </a:cubicBezTo>
                  <a:cubicBezTo>
                    <a:pt x="1" y="4"/>
                    <a:pt x="3" y="4"/>
                    <a:pt x="4" y="3"/>
                  </a:cubicBezTo>
                  <a:cubicBezTo>
                    <a:pt x="6" y="2"/>
                    <a:pt x="8" y="1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24" name="Freeform 22"/>
            <p:cNvSpPr/>
            <p:nvPr/>
          </p:nvSpPr>
          <p:spPr bwMode="auto">
            <a:xfrm>
              <a:off x="2614" y="844"/>
              <a:ext cx="43" cy="38"/>
            </a:xfrm>
            <a:custGeom>
              <a:avLst/>
              <a:gdLst>
                <a:gd name="T0" fmla="*/ 0 w 8"/>
                <a:gd name="T1" fmla="*/ 0 h 7"/>
                <a:gd name="T2" fmla="*/ 4 w 8"/>
                <a:gd name="T3" fmla="*/ 4 h 7"/>
                <a:gd name="T4" fmla="*/ 6 w 8"/>
                <a:gd name="T5" fmla="*/ 7 h 7"/>
                <a:gd name="T6" fmla="*/ 0 w 8"/>
                <a:gd name="T7" fmla="*/ 2 h 7"/>
                <a:gd name="T8" fmla="*/ 0 w 8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0" y="0"/>
                  </a:moveTo>
                  <a:cubicBezTo>
                    <a:pt x="3" y="0"/>
                    <a:pt x="3" y="2"/>
                    <a:pt x="4" y="4"/>
                  </a:cubicBezTo>
                  <a:cubicBezTo>
                    <a:pt x="6" y="5"/>
                    <a:pt x="8" y="6"/>
                    <a:pt x="6" y="7"/>
                  </a:cubicBezTo>
                  <a:cubicBezTo>
                    <a:pt x="3" y="6"/>
                    <a:pt x="2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25" name="Freeform 23"/>
            <p:cNvSpPr/>
            <p:nvPr/>
          </p:nvSpPr>
          <p:spPr bwMode="auto">
            <a:xfrm>
              <a:off x="3531" y="855"/>
              <a:ext cx="42" cy="32"/>
            </a:xfrm>
            <a:custGeom>
              <a:avLst/>
              <a:gdLst>
                <a:gd name="T0" fmla="*/ 7 w 8"/>
                <a:gd name="T1" fmla="*/ 0 h 6"/>
                <a:gd name="T2" fmla="*/ 8 w 8"/>
                <a:gd name="T3" fmla="*/ 1 h 6"/>
                <a:gd name="T4" fmla="*/ 1 w 8"/>
                <a:gd name="T5" fmla="*/ 6 h 6"/>
                <a:gd name="T6" fmla="*/ 0 w 8"/>
                <a:gd name="T7" fmla="*/ 5 h 6"/>
                <a:gd name="T8" fmla="*/ 7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7" y="0"/>
                  </a:moveTo>
                  <a:cubicBezTo>
                    <a:pt x="7" y="0"/>
                    <a:pt x="8" y="1"/>
                    <a:pt x="8" y="1"/>
                  </a:cubicBezTo>
                  <a:cubicBezTo>
                    <a:pt x="6" y="3"/>
                    <a:pt x="4" y="5"/>
                    <a:pt x="1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2" y="3"/>
                    <a:pt x="5" y="2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26" name="Freeform 24"/>
            <p:cNvSpPr/>
            <p:nvPr/>
          </p:nvSpPr>
          <p:spPr bwMode="auto">
            <a:xfrm>
              <a:off x="3402" y="866"/>
              <a:ext cx="54" cy="38"/>
            </a:xfrm>
            <a:custGeom>
              <a:avLst/>
              <a:gdLst>
                <a:gd name="T0" fmla="*/ 10 w 10"/>
                <a:gd name="T1" fmla="*/ 0 h 7"/>
                <a:gd name="T2" fmla="*/ 7 w 10"/>
                <a:gd name="T3" fmla="*/ 3 h 7"/>
                <a:gd name="T4" fmla="*/ 2 w 10"/>
                <a:gd name="T5" fmla="*/ 7 h 7"/>
                <a:gd name="T6" fmla="*/ 8 w 10"/>
                <a:gd name="T7" fmla="*/ 1 h 7"/>
                <a:gd name="T8" fmla="*/ 10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10" y="0"/>
                  </a:moveTo>
                  <a:cubicBezTo>
                    <a:pt x="10" y="2"/>
                    <a:pt x="8" y="3"/>
                    <a:pt x="7" y="3"/>
                  </a:cubicBezTo>
                  <a:cubicBezTo>
                    <a:pt x="6" y="5"/>
                    <a:pt x="5" y="7"/>
                    <a:pt x="2" y="7"/>
                  </a:cubicBezTo>
                  <a:cubicBezTo>
                    <a:pt x="0" y="4"/>
                    <a:pt x="6" y="3"/>
                    <a:pt x="8" y="1"/>
                  </a:cubicBezTo>
                  <a:cubicBezTo>
                    <a:pt x="9" y="1"/>
                    <a:pt x="9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27" name="Freeform 25"/>
            <p:cNvSpPr/>
            <p:nvPr/>
          </p:nvSpPr>
          <p:spPr bwMode="auto">
            <a:xfrm>
              <a:off x="2598" y="871"/>
              <a:ext cx="59" cy="54"/>
            </a:xfrm>
            <a:custGeom>
              <a:avLst/>
              <a:gdLst>
                <a:gd name="T0" fmla="*/ 11 w 11"/>
                <a:gd name="T1" fmla="*/ 9 h 10"/>
                <a:gd name="T2" fmla="*/ 11 w 11"/>
                <a:gd name="T3" fmla="*/ 10 h 10"/>
                <a:gd name="T4" fmla="*/ 0 w 11"/>
                <a:gd name="T5" fmla="*/ 1 h 10"/>
                <a:gd name="T6" fmla="*/ 1 w 11"/>
                <a:gd name="T7" fmla="*/ 0 h 10"/>
                <a:gd name="T8" fmla="*/ 11 w 11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11" y="9"/>
                  </a:moveTo>
                  <a:cubicBezTo>
                    <a:pt x="11" y="9"/>
                    <a:pt x="11" y="10"/>
                    <a:pt x="11" y="10"/>
                  </a:cubicBezTo>
                  <a:cubicBezTo>
                    <a:pt x="7" y="9"/>
                    <a:pt x="3" y="4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5" y="3"/>
                    <a:pt x="8" y="6"/>
                    <a:pt x="1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28" name="Freeform 26"/>
            <p:cNvSpPr/>
            <p:nvPr/>
          </p:nvSpPr>
          <p:spPr bwMode="auto">
            <a:xfrm>
              <a:off x="3439" y="898"/>
              <a:ext cx="54" cy="43"/>
            </a:xfrm>
            <a:custGeom>
              <a:avLst/>
              <a:gdLst>
                <a:gd name="T0" fmla="*/ 10 w 10"/>
                <a:gd name="T1" fmla="*/ 0 h 8"/>
                <a:gd name="T2" fmla="*/ 7 w 10"/>
                <a:gd name="T3" fmla="*/ 4 h 8"/>
                <a:gd name="T4" fmla="*/ 0 w 10"/>
                <a:gd name="T5" fmla="*/ 8 h 8"/>
                <a:gd name="T6" fmla="*/ 10 w 10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10" y="0"/>
                  </a:moveTo>
                  <a:cubicBezTo>
                    <a:pt x="10" y="2"/>
                    <a:pt x="8" y="3"/>
                    <a:pt x="7" y="4"/>
                  </a:cubicBezTo>
                  <a:cubicBezTo>
                    <a:pt x="5" y="5"/>
                    <a:pt x="3" y="7"/>
                    <a:pt x="0" y="8"/>
                  </a:cubicBezTo>
                  <a:cubicBezTo>
                    <a:pt x="1" y="3"/>
                    <a:pt x="6" y="2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29" name="Freeform 27"/>
            <p:cNvSpPr/>
            <p:nvPr/>
          </p:nvSpPr>
          <p:spPr bwMode="auto">
            <a:xfrm>
              <a:off x="2694" y="936"/>
              <a:ext cx="43" cy="4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7 h 8"/>
                <a:gd name="T4" fmla="*/ 7 w 8"/>
                <a:gd name="T5" fmla="*/ 8 h 8"/>
                <a:gd name="T6" fmla="*/ 0 w 8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4" y="0"/>
                    <a:pt x="6" y="5"/>
                    <a:pt x="8" y="7"/>
                  </a:cubicBezTo>
                  <a:cubicBezTo>
                    <a:pt x="8" y="8"/>
                    <a:pt x="7" y="7"/>
                    <a:pt x="7" y="8"/>
                  </a:cubicBezTo>
                  <a:cubicBezTo>
                    <a:pt x="4" y="6"/>
                    <a:pt x="2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30" name="Freeform 28"/>
            <p:cNvSpPr/>
            <p:nvPr/>
          </p:nvSpPr>
          <p:spPr bwMode="auto">
            <a:xfrm>
              <a:off x="2684" y="957"/>
              <a:ext cx="43" cy="38"/>
            </a:xfrm>
            <a:custGeom>
              <a:avLst/>
              <a:gdLst>
                <a:gd name="T0" fmla="*/ 0 w 8"/>
                <a:gd name="T1" fmla="*/ 0 h 7"/>
                <a:gd name="T2" fmla="*/ 6 w 8"/>
                <a:gd name="T3" fmla="*/ 3 h 7"/>
                <a:gd name="T4" fmla="*/ 5 w 8"/>
                <a:gd name="T5" fmla="*/ 4 h 7"/>
                <a:gd name="T6" fmla="*/ 7 w 8"/>
                <a:gd name="T7" fmla="*/ 5 h 7"/>
                <a:gd name="T8" fmla="*/ 7 w 8"/>
                <a:gd name="T9" fmla="*/ 7 h 7"/>
                <a:gd name="T10" fmla="*/ 0 w 8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0" y="0"/>
                  </a:moveTo>
                  <a:cubicBezTo>
                    <a:pt x="2" y="1"/>
                    <a:pt x="4" y="2"/>
                    <a:pt x="6" y="3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6" y="4"/>
                    <a:pt x="6" y="5"/>
                    <a:pt x="7" y="5"/>
                  </a:cubicBezTo>
                  <a:cubicBezTo>
                    <a:pt x="6" y="6"/>
                    <a:pt x="8" y="6"/>
                    <a:pt x="7" y="7"/>
                  </a:cubicBezTo>
                  <a:cubicBezTo>
                    <a:pt x="4" y="5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31" name="Freeform 29"/>
            <p:cNvSpPr/>
            <p:nvPr/>
          </p:nvSpPr>
          <p:spPr bwMode="auto">
            <a:xfrm>
              <a:off x="2770" y="1006"/>
              <a:ext cx="48" cy="48"/>
            </a:xfrm>
            <a:custGeom>
              <a:avLst/>
              <a:gdLst>
                <a:gd name="T0" fmla="*/ 9 w 9"/>
                <a:gd name="T1" fmla="*/ 7 h 9"/>
                <a:gd name="T2" fmla="*/ 8 w 9"/>
                <a:gd name="T3" fmla="*/ 9 h 9"/>
                <a:gd name="T4" fmla="*/ 0 w 9"/>
                <a:gd name="T5" fmla="*/ 0 h 9"/>
                <a:gd name="T6" fmla="*/ 9 w 9"/>
                <a:gd name="T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9" y="7"/>
                  </a:moveTo>
                  <a:cubicBezTo>
                    <a:pt x="8" y="8"/>
                    <a:pt x="8" y="8"/>
                    <a:pt x="8" y="9"/>
                  </a:cubicBezTo>
                  <a:cubicBezTo>
                    <a:pt x="4" y="7"/>
                    <a:pt x="2" y="4"/>
                    <a:pt x="0" y="0"/>
                  </a:cubicBezTo>
                  <a:cubicBezTo>
                    <a:pt x="4" y="0"/>
                    <a:pt x="5" y="6"/>
                    <a:pt x="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32" name="Freeform 30"/>
            <p:cNvSpPr/>
            <p:nvPr/>
          </p:nvSpPr>
          <p:spPr bwMode="auto">
            <a:xfrm>
              <a:off x="3772" y="1054"/>
              <a:ext cx="21" cy="75"/>
            </a:xfrm>
            <a:custGeom>
              <a:avLst/>
              <a:gdLst>
                <a:gd name="T0" fmla="*/ 2 w 4"/>
                <a:gd name="T1" fmla="*/ 0 h 14"/>
                <a:gd name="T2" fmla="*/ 3 w 4"/>
                <a:gd name="T3" fmla="*/ 0 h 14"/>
                <a:gd name="T4" fmla="*/ 4 w 4"/>
                <a:gd name="T5" fmla="*/ 12 h 14"/>
                <a:gd name="T6" fmla="*/ 2 w 4"/>
                <a:gd name="T7" fmla="*/ 14 h 14"/>
                <a:gd name="T8" fmla="*/ 2 w 4"/>
                <a:gd name="T9" fmla="*/ 11 h 14"/>
                <a:gd name="T10" fmla="*/ 2 w 4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4">
                  <a:moveTo>
                    <a:pt x="2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4" y="5"/>
                    <a:pt x="3" y="9"/>
                    <a:pt x="4" y="12"/>
                  </a:cubicBezTo>
                  <a:cubicBezTo>
                    <a:pt x="4" y="13"/>
                    <a:pt x="3" y="14"/>
                    <a:pt x="2" y="14"/>
                  </a:cubicBezTo>
                  <a:cubicBezTo>
                    <a:pt x="2" y="13"/>
                    <a:pt x="2" y="13"/>
                    <a:pt x="2" y="11"/>
                  </a:cubicBezTo>
                  <a:cubicBezTo>
                    <a:pt x="2" y="7"/>
                    <a:pt x="0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33" name="Freeform 31"/>
            <p:cNvSpPr/>
            <p:nvPr/>
          </p:nvSpPr>
          <p:spPr bwMode="auto">
            <a:xfrm>
              <a:off x="2603" y="1140"/>
              <a:ext cx="54" cy="21"/>
            </a:xfrm>
            <a:custGeom>
              <a:avLst/>
              <a:gdLst>
                <a:gd name="T0" fmla="*/ 10 w 10"/>
                <a:gd name="T1" fmla="*/ 3 h 4"/>
                <a:gd name="T2" fmla="*/ 0 w 10"/>
                <a:gd name="T3" fmla="*/ 2 h 4"/>
                <a:gd name="T4" fmla="*/ 10 w 10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4">
                  <a:moveTo>
                    <a:pt x="10" y="3"/>
                  </a:moveTo>
                  <a:cubicBezTo>
                    <a:pt x="7" y="3"/>
                    <a:pt x="2" y="4"/>
                    <a:pt x="0" y="2"/>
                  </a:cubicBezTo>
                  <a:cubicBezTo>
                    <a:pt x="2" y="0"/>
                    <a:pt x="8" y="1"/>
                    <a:pt x="1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34" name="Freeform 32"/>
            <p:cNvSpPr/>
            <p:nvPr/>
          </p:nvSpPr>
          <p:spPr bwMode="auto">
            <a:xfrm>
              <a:off x="2603" y="1156"/>
              <a:ext cx="49" cy="27"/>
            </a:xfrm>
            <a:custGeom>
              <a:avLst/>
              <a:gdLst>
                <a:gd name="T0" fmla="*/ 9 w 9"/>
                <a:gd name="T1" fmla="*/ 2 h 5"/>
                <a:gd name="T2" fmla="*/ 0 w 9"/>
                <a:gd name="T3" fmla="*/ 4 h 5"/>
                <a:gd name="T4" fmla="*/ 9 w 9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5">
                  <a:moveTo>
                    <a:pt x="9" y="2"/>
                  </a:moveTo>
                  <a:cubicBezTo>
                    <a:pt x="8" y="5"/>
                    <a:pt x="4" y="3"/>
                    <a:pt x="0" y="4"/>
                  </a:cubicBezTo>
                  <a:cubicBezTo>
                    <a:pt x="1" y="0"/>
                    <a:pt x="6" y="2"/>
                    <a:pt x="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35" name="Freeform 33"/>
            <p:cNvSpPr/>
            <p:nvPr/>
          </p:nvSpPr>
          <p:spPr bwMode="auto">
            <a:xfrm>
              <a:off x="2668" y="1156"/>
              <a:ext cx="53" cy="22"/>
            </a:xfrm>
            <a:custGeom>
              <a:avLst/>
              <a:gdLst>
                <a:gd name="T0" fmla="*/ 10 w 10"/>
                <a:gd name="T1" fmla="*/ 2 h 4"/>
                <a:gd name="T2" fmla="*/ 9 w 10"/>
                <a:gd name="T3" fmla="*/ 4 h 4"/>
                <a:gd name="T4" fmla="*/ 1 w 10"/>
                <a:gd name="T5" fmla="*/ 4 h 4"/>
                <a:gd name="T6" fmla="*/ 0 w 10"/>
                <a:gd name="T7" fmla="*/ 3 h 4"/>
                <a:gd name="T8" fmla="*/ 10 w 10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10" y="2"/>
                  </a:moveTo>
                  <a:cubicBezTo>
                    <a:pt x="10" y="3"/>
                    <a:pt x="9" y="3"/>
                    <a:pt x="9" y="4"/>
                  </a:cubicBezTo>
                  <a:cubicBezTo>
                    <a:pt x="6" y="4"/>
                    <a:pt x="3" y="4"/>
                    <a:pt x="1" y="4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3" y="0"/>
                    <a:pt x="6" y="3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36" name="Freeform 34"/>
            <p:cNvSpPr/>
            <p:nvPr/>
          </p:nvSpPr>
          <p:spPr bwMode="auto">
            <a:xfrm>
              <a:off x="2694" y="1253"/>
              <a:ext cx="54" cy="27"/>
            </a:xfrm>
            <a:custGeom>
              <a:avLst/>
              <a:gdLst>
                <a:gd name="T0" fmla="*/ 8 w 10"/>
                <a:gd name="T1" fmla="*/ 0 h 5"/>
                <a:gd name="T2" fmla="*/ 10 w 10"/>
                <a:gd name="T3" fmla="*/ 1 h 5"/>
                <a:gd name="T4" fmla="*/ 0 w 10"/>
                <a:gd name="T5" fmla="*/ 5 h 5"/>
                <a:gd name="T6" fmla="*/ 8 w 1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5">
                  <a:moveTo>
                    <a:pt x="8" y="0"/>
                  </a:moveTo>
                  <a:cubicBezTo>
                    <a:pt x="9" y="0"/>
                    <a:pt x="9" y="1"/>
                    <a:pt x="10" y="1"/>
                  </a:cubicBezTo>
                  <a:cubicBezTo>
                    <a:pt x="6" y="2"/>
                    <a:pt x="4" y="5"/>
                    <a:pt x="0" y="5"/>
                  </a:cubicBezTo>
                  <a:cubicBezTo>
                    <a:pt x="1" y="2"/>
                    <a:pt x="5" y="2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37" name="Freeform 35"/>
            <p:cNvSpPr/>
            <p:nvPr/>
          </p:nvSpPr>
          <p:spPr bwMode="auto">
            <a:xfrm>
              <a:off x="2641" y="1280"/>
              <a:ext cx="43" cy="21"/>
            </a:xfrm>
            <a:custGeom>
              <a:avLst/>
              <a:gdLst>
                <a:gd name="T0" fmla="*/ 8 w 8"/>
                <a:gd name="T1" fmla="*/ 0 h 4"/>
                <a:gd name="T2" fmla="*/ 0 w 8"/>
                <a:gd name="T3" fmla="*/ 4 h 4"/>
                <a:gd name="T4" fmla="*/ 0 w 8"/>
                <a:gd name="T5" fmla="*/ 3 h 4"/>
                <a:gd name="T6" fmla="*/ 8 w 8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6" y="2"/>
                    <a:pt x="3" y="3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2"/>
                    <a:pt x="6" y="0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38" name="Freeform 36"/>
            <p:cNvSpPr/>
            <p:nvPr/>
          </p:nvSpPr>
          <p:spPr bwMode="auto">
            <a:xfrm>
              <a:off x="2673" y="1280"/>
              <a:ext cx="59" cy="32"/>
            </a:xfrm>
            <a:custGeom>
              <a:avLst/>
              <a:gdLst>
                <a:gd name="T0" fmla="*/ 11 w 11"/>
                <a:gd name="T1" fmla="*/ 0 h 6"/>
                <a:gd name="T2" fmla="*/ 7 w 11"/>
                <a:gd name="T3" fmla="*/ 2 h 6"/>
                <a:gd name="T4" fmla="*/ 1 w 11"/>
                <a:gd name="T5" fmla="*/ 6 h 6"/>
                <a:gd name="T6" fmla="*/ 1 w 11"/>
                <a:gd name="T7" fmla="*/ 4 h 6"/>
                <a:gd name="T8" fmla="*/ 11 w 1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11" y="0"/>
                  </a:moveTo>
                  <a:cubicBezTo>
                    <a:pt x="10" y="1"/>
                    <a:pt x="8" y="2"/>
                    <a:pt x="7" y="2"/>
                  </a:cubicBezTo>
                  <a:cubicBezTo>
                    <a:pt x="5" y="4"/>
                    <a:pt x="3" y="5"/>
                    <a:pt x="1" y="6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4" y="2"/>
                    <a:pt x="7" y="1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39" name="Freeform 37"/>
            <p:cNvSpPr/>
            <p:nvPr/>
          </p:nvSpPr>
          <p:spPr bwMode="auto">
            <a:xfrm>
              <a:off x="2555" y="1312"/>
              <a:ext cx="43" cy="21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2 h 4"/>
                <a:gd name="T4" fmla="*/ 0 w 8"/>
                <a:gd name="T5" fmla="*/ 4 h 4"/>
                <a:gd name="T6" fmla="*/ 0 w 8"/>
                <a:gd name="T7" fmla="*/ 3 h 4"/>
                <a:gd name="T8" fmla="*/ 7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8" y="1"/>
                    <a:pt x="6" y="1"/>
                    <a:pt x="7" y="2"/>
                  </a:cubicBezTo>
                  <a:cubicBezTo>
                    <a:pt x="4" y="2"/>
                    <a:pt x="3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5" y="1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40" name="Freeform 38"/>
            <p:cNvSpPr/>
            <p:nvPr/>
          </p:nvSpPr>
          <p:spPr bwMode="auto">
            <a:xfrm>
              <a:off x="3729" y="1323"/>
              <a:ext cx="43" cy="80"/>
            </a:xfrm>
            <a:custGeom>
              <a:avLst/>
              <a:gdLst>
                <a:gd name="T0" fmla="*/ 6 w 8"/>
                <a:gd name="T1" fmla="*/ 0 h 15"/>
                <a:gd name="T2" fmla="*/ 5 w 8"/>
                <a:gd name="T3" fmla="*/ 12 h 15"/>
                <a:gd name="T4" fmla="*/ 5 w 8"/>
                <a:gd name="T5" fmla="*/ 15 h 15"/>
                <a:gd name="T6" fmla="*/ 6 w 8"/>
                <a:gd name="T7" fmla="*/ 2 h 15"/>
                <a:gd name="T8" fmla="*/ 6 w 8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5">
                  <a:moveTo>
                    <a:pt x="6" y="0"/>
                  </a:moveTo>
                  <a:cubicBezTo>
                    <a:pt x="8" y="2"/>
                    <a:pt x="5" y="8"/>
                    <a:pt x="5" y="12"/>
                  </a:cubicBezTo>
                  <a:cubicBezTo>
                    <a:pt x="5" y="13"/>
                    <a:pt x="6" y="14"/>
                    <a:pt x="5" y="15"/>
                  </a:cubicBezTo>
                  <a:cubicBezTo>
                    <a:pt x="0" y="13"/>
                    <a:pt x="5" y="4"/>
                    <a:pt x="6" y="2"/>
                  </a:cubicBezTo>
                  <a:cubicBezTo>
                    <a:pt x="6" y="1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41" name="Freeform 39"/>
            <p:cNvSpPr/>
            <p:nvPr/>
          </p:nvSpPr>
          <p:spPr bwMode="auto">
            <a:xfrm>
              <a:off x="2571" y="1328"/>
              <a:ext cx="54" cy="43"/>
            </a:xfrm>
            <a:custGeom>
              <a:avLst/>
              <a:gdLst>
                <a:gd name="T0" fmla="*/ 10 w 10"/>
                <a:gd name="T1" fmla="*/ 0 h 8"/>
                <a:gd name="T2" fmla="*/ 4 w 10"/>
                <a:gd name="T3" fmla="*/ 4 h 8"/>
                <a:gd name="T4" fmla="*/ 0 w 10"/>
                <a:gd name="T5" fmla="*/ 5 h 8"/>
                <a:gd name="T6" fmla="*/ 10 w 10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10" y="0"/>
                  </a:moveTo>
                  <a:cubicBezTo>
                    <a:pt x="9" y="2"/>
                    <a:pt x="7" y="3"/>
                    <a:pt x="4" y="4"/>
                  </a:cubicBezTo>
                  <a:cubicBezTo>
                    <a:pt x="3" y="5"/>
                    <a:pt x="0" y="8"/>
                    <a:pt x="0" y="5"/>
                  </a:cubicBezTo>
                  <a:cubicBezTo>
                    <a:pt x="2" y="2"/>
                    <a:pt x="6" y="1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42" name="Freeform 40"/>
            <p:cNvSpPr/>
            <p:nvPr/>
          </p:nvSpPr>
          <p:spPr bwMode="auto">
            <a:xfrm>
              <a:off x="2759" y="1360"/>
              <a:ext cx="43" cy="38"/>
            </a:xfrm>
            <a:custGeom>
              <a:avLst/>
              <a:gdLst>
                <a:gd name="T0" fmla="*/ 8 w 8"/>
                <a:gd name="T1" fmla="*/ 0 h 7"/>
                <a:gd name="T2" fmla="*/ 3 w 8"/>
                <a:gd name="T3" fmla="*/ 7 h 7"/>
                <a:gd name="T4" fmla="*/ 8 w 8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8" y="0"/>
                  </a:moveTo>
                  <a:cubicBezTo>
                    <a:pt x="8" y="4"/>
                    <a:pt x="4" y="6"/>
                    <a:pt x="3" y="7"/>
                  </a:cubicBezTo>
                  <a:cubicBezTo>
                    <a:pt x="0" y="4"/>
                    <a:pt x="7" y="3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43" name="Freeform 41"/>
            <p:cNvSpPr/>
            <p:nvPr/>
          </p:nvSpPr>
          <p:spPr bwMode="auto">
            <a:xfrm>
              <a:off x="3434" y="1392"/>
              <a:ext cx="54" cy="38"/>
            </a:xfrm>
            <a:custGeom>
              <a:avLst/>
              <a:gdLst>
                <a:gd name="T0" fmla="*/ 10 w 10"/>
                <a:gd name="T1" fmla="*/ 7 h 7"/>
                <a:gd name="T2" fmla="*/ 0 w 10"/>
                <a:gd name="T3" fmla="*/ 0 h 7"/>
                <a:gd name="T4" fmla="*/ 8 w 10"/>
                <a:gd name="T5" fmla="*/ 4 h 7"/>
                <a:gd name="T6" fmla="*/ 10 w 10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7">
                  <a:moveTo>
                    <a:pt x="10" y="7"/>
                  </a:moveTo>
                  <a:cubicBezTo>
                    <a:pt x="6" y="6"/>
                    <a:pt x="0" y="4"/>
                    <a:pt x="0" y="0"/>
                  </a:cubicBezTo>
                  <a:cubicBezTo>
                    <a:pt x="3" y="0"/>
                    <a:pt x="4" y="4"/>
                    <a:pt x="8" y="4"/>
                  </a:cubicBezTo>
                  <a:cubicBezTo>
                    <a:pt x="8" y="6"/>
                    <a:pt x="10" y="5"/>
                    <a:pt x="1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44" name="Freeform 42"/>
            <p:cNvSpPr/>
            <p:nvPr/>
          </p:nvSpPr>
          <p:spPr bwMode="auto">
            <a:xfrm>
              <a:off x="2780" y="1409"/>
              <a:ext cx="32" cy="43"/>
            </a:xfrm>
            <a:custGeom>
              <a:avLst/>
              <a:gdLst>
                <a:gd name="T0" fmla="*/ 6 w 6"/>
                <a:gd name="T1" fmla="*/ 0 h 8"/>
                <a:gd name="T2" fmla="*/ 4 w 6"/>
                <a:gd name="T3" fmla="*/ 5 h 8"/>
                <a:gd name="T4" fmla="*/ 0 w 6"/>
                <a:gd name="T5" fmla="*/ 8 h 8"/>
                <a:gd name="T6" fmla="*/ 5 w 6"/>
                <a:gd name="T7" fmla="*/ 0 h 8"/>
                <a:gd name="T8" fmla="*/ 6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6" y="2"/>
                    <a:pt x="4" y="3"/>
                    <a:pt x="4" y="5"/>
                  </a:cubicBezTo>
                  <a:cubicBezTo>
                    <a:pt x="3" y="6"/>
                    <a:pt x="2" y="8"/>
                    <a:pt x="0" y="8"/>
                  </a:cubicBezTo>
                  <a:cubicBezTo>
                    <a:pt x="1" y="5"/>
                    <a:pt x="3" y="2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45" name="Freeform 43"/>
            <p:cNvSpPr/>
            <p:nvPr/>
          </p:nvSpPr>
          <p:spPr bwMode="auto">
            <a:xfrm>
              <a:off x="2700" y="1425"/>
              <a:ext cx="48" cy="59"/>
            </a:xfrm>
            <a:custGeom>
              <a:avLst/>
              <a:gdLst>
                <a:gd name="T0" fmla="*/ 7 w 9"/>
                <a:gd name="T1" fmla="*/ 0 h 11"/>
                <a:gd name="T2" fmla="*/ 1 w 9"/>
                <a:gd name="T3" fmla="*/ 11 h 11"/>
                <a:gd name="T4" fmla="*/ 4 w 9"/>
                <a:gd name="T5" fmla="*/ 6 h 11"/>
                <a:gd name="T6" fmla="*/ 7 w 9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1">
                  <a:moveTo>
                    <a:pt x="7" y="0"/>
                  </a:moveTo>
                  <a:cubicBezTo>
                    <a:pt x="9" y="3"/>
                    <a:pt x="5" y="10"/>
                    <a:pt x="1" y="11"/>
                  </a:cubicBezTo>
                  <a:cubicBezTo>
                    <a:pt x="0" y="9"/>
                    <a:pt x="3" y="8"/>
                    <a:pt x="4" y="6"/>
                  </a:cubicBezTo>
                  <a:cubicBezTo>
                    <a:pt x="5" y="4"/>
                    <a:pt x="6" y="2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46" name="Freeform 44"/>
            <p:cNvSpPr/>
            <p:nvPr/>
          </p:nvSpPr>
          <p:spPr bwMode="auto">
            <a:xfrm>
              <a:off x="3380" y="1425"/>
              <a:ext cx="59" cy="37"/>
            </a:xfrm>
            <a:custGeom>
              <a:avLst/>
              <a:gdLst>
                <a:gd name="T0" fmla="*/ 11 w 11"/>
                <a:gd name="T1" fmla="*/ 7 h 7"/>
                <a:gd name="T2" fmla="*/ 9 w 11"/>
                <a:gd name="T3" fmla="*/ 7 h 7"/>
                <a:gd name="T4" fmla="*/ 0 w 11"/>
                <a:gd name="T5" fmla="*/ 2 h 7"/>
                <a:gd name="T6" fmla="*/ 8 w 11"/>
                <a:gd name="T7" fmla="*/ 5 h 7"/>
                <a:gd name="T8" fmla="*/ 11 w 11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11" y="7"/>
                  </a:moveTo>
                  <a:cubicBezTo>
                    <a:pt x="10" y="7"/>
                    <a:pt x="9" y="7"/>
                    <a:pt x="9" y="7"/>
                  </a:cubicBezTo>
                  <a:cubicBezTo>
                    <a:pt x="6" y="6"/>
                    <a:pt x="2" y="5"/>
                    <a:pt x="0" y="2"/>
                  </a:cubicBezTo>
                  <a:cubicBezTo>
                    <a:pt x="2" y="0"/>
                    <a:pt x="5" y="3"/>
                    <a:pt x="8" y="5"/>
                  </a:cubicBezTo>
                  <a:cubicBezTo>
                    <a:pt x="9" y="6"/>
                    <a:pt x="11" y="5"/>
                    <a:pt x="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47" name="Freeform 45"/>
            <p:cNvSpPr/>
            <p:nvPr/>
          </p:nvSpPr>
          <p:spPr bwMode="auto">
            <a:xfrm>
              <a:off x="3525" y="1441"/>
              <a:ext cx="59" cy="32"/>
            </a:xfrm>
            <a:custGeom>
              <a:avLst/>
              <a:gdLst>
                <a:gd name="T0" fmla="*/ 11 w 11"/>
                <a:gd name="T1" fmla="*/ 6 h 6"/>
                <a:gd name="T2" fmla="*/ 0 w 11"/>
                <a:gd name="T3" fmla="*/ 1 h 6"/>
                <a:gd name="T4" fmla="*/ 0 w 11"/>
                <a:gd name="T5" fmla="*/ 0 h 6"/>
                <a:gd name="T6" fmla="*/ 7 w 11"/>
                <a:gd name="T7" fmla="*/ 3 h 6"/>
                <a:gd name="T8" fmla="*/ 11 w 1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11" y="6"/>
                  </a:moveTo>
                  <a:cubicBezTo>
                    <a:pt x="7" y="5"/>
                    <a:pt x="3" y="3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6" y="1"/>
                    <a:pt x="7" y="3"/>
                  </a:cubicBezTo>
                  <a:cubicBezTo>
                    <a:pt x="8" y="4"/>
                    <a:pt x="11" y="3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48" name="Freeform 46"/>
            <p:cNvSpPr/>
            <p:nvPr/>
          </p:nvSpPr>
          <p:spPr bwMode="auto">
            <a:xfrm>
              <a:off x="3697" y="1441"/>
              <a:ext cx="32" cy="96"/>
            </a:xfrm>
            <a:custGeom>
              <a:avLst/>
              <a:gdLst>
                <a:gd name="T0" fmla="*/ 5 w 6"/>
                <a:gd name="T1" fmla="*/ 0 h 18"/>
                <a:gd name="T2" fmla="*/ 4 w 6"/>
                <a:gd name="T3" fmla="*/ 6 h 18"/>
                <a:gd name="T4" fmla="*/ 3 w 6"/>
                <a:gd name="T5" fmla="*/ 15 h 18"/>
                <a:gd name="T6" fmla="*/ 4 w 6"/>
                <a:gd name="T7" fmla="*/ 16 h 18"/>
                <a:gd name="T8" fmla="*/ 0 w 6"/>
                <a:gd name="T9" fmla="*/ 15 h 18"/>
                <a:gd name="T10" fmla="*/ 5 w 6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8">
                  <a:moveTo>
                    <a:pt x="5" y="0"/>
                  </a:moveTo>
                  <a:cubicBezTo>
                    <a:pt x="6" y="2"/>
                    <a:pt x="6" y="5"/>
                    <a:pt x="4" y="6"/>
                  </a:cubicBezTo>
                  <a:cubicBezTo>
                    <a:pt x="5" y="9"/>
                    <a:pt x="2" y="11"/>
                    <a:pt x="3" y="15"/>
                  </a:cubicBezTo>
                  <a:cubicBezTo>
                    <a:pt x="3" y="15"/>
                    <a:pt x="4" y="15"/>
                    <a:pt x="4" y="16"/>
                  </a:cubicBezTo>
                  <a:cubicBezTo>
                    <a:pt x="2" y="18"/>
                    <a:pt x="0" y="16"/>
                    <a:pt x="0" y="15"/>
                  </a:cubicBezTo>
                  <a:cubicBezTo>
                    <a:pt x="1" y="10"/>
                    <a:pt x="4" y="5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49" name="Freeform 47"/>
            <p:cNvSpPr/>
            <p:nvPr/>
          </p:nvSpPr>
          <p:spPr bwMode="auto">
            <a:xfrm>
              <a:off x="3616" y="1478"/>
              <a:ext cx="54" cy="33"/>
            </a:xfrm>
            <a:custGeom>
              <a:avLst/>
              <a:gdLst>
                <a:gd name="T0" fmla="*/ 0 w 10"/>
                <a:gd name="T1" fmla="*/ 0 h 6"/>
                <a:gd name="T2" fmla="*/ 10 w 10"/>
                <a:gd name="T3" fmla="*/ 6 h 6"/>
                <a:gd name="T4" fmla="*/ 0 w 10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6">
                  <a:moveTo>
                    <a:pt x="0" y="0"/>
                  </a:moveTo>
                  <a:cubicBezTo>
                    <a:pt x="3" y="2"/>
                    <a:pt x="8" y="2"/>
                    <a:pt x="10" y="6"/>
                  </a:cubicBezTo>
                  <a:cubicBezTo>
                    <a:pt x="6" y="4"/>
                    <a:pt x="2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50" name="Freeform 48"/>
            <p:cNvSpPr/>
            <p:nvPr/>
          </p:nvSpPr>
          <p:spPr bwMode="auto">
            <a:xfrm>
              <a:off x="3482" y="1484"/>
              <a:ext cx="59" cy="43"/>
            </a:xfrm>
            <a:custGeom>
              <a:avLst/>
              <a:gdLst>
                <a:gd name="T0" fmla="*/ 1 w 11"/>
                <a:gd name="T1" fmla="*/ 0 h 8"/>
                <a:gd name="T2" fmla="*/ 11 w 11"/>
                <a:gd name="T3" fmla="*/ 5 h 8"/>
                <a:gd name="T4" fmla="*/ 6 w 11"/>
                <a:gd name="T5" fmla="*/ 5 h 8"/>
                <a:gd name="T6" fmla="*/ 0 w 11"/>
                <a:gd name="T7" fmla="*/ 1 h 8"/>
                <a:gd name="T8" fmla="*/ 1 w 11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1" y="0"/>
                  </a:moveTo>
                  <a:cubicBezTo>
                    <a:pt x="5" y="1"/>
                    <a:pt x="7" y="4"/>
                    <a:pt x="11" y="5"/>
                  </a:cubicBezTo>
                  <a:cubicBezTo>
                    <a:pt x="11" y="8"/>
                    <a:pt x="7" y="6"/>
                    <a:pt x="6" y="5"/>
                  </a:cubicBezTo>
                  <a:cubicBezTo>
                    <a:pt x="4" y="4"/>
                    <a:pt x="2" y="3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51" name="Freeform 49"/>
            <p:cNvSpPr/>
            <p:nvPr/>
          </p:nvSpPr>
          <p:spPr bwMode="auto">
            <a:xfrm>
              <a:off x="2727" y="1489"/>
              <a:ext cx="32" cy="38"/>
            </a:xfrm>
            <a:custGeom>
              <a:avLst/>
              <a:gdLst>
                <a:gd name="T0" fmla="*/ 6 w 6"/>
                <a:gd name="T1" fmla="*/ 1 h 7"/>
                <a:gd name="T2" fmla="*/ 0 w 6"/>
                <a:gd name="T3" fmla="*/ 7 h 7"/>
                <a:gd name="T4" fmla="*/ 6 w 6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6" y="1"/>
                  </a:moveTo>
                  <a:cubicBezTo>
                    <a:pt x="4" y="3"/>
                    <a:pt x="3" y="7"/>
                    <a:pt x="0" y="7"/>
                  </a:cubicBezTo>
                  <a:cubicBezTo>
                    <a:pt x="0" y="4"/>
                    <a:pt x="3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52" name="Freeform 50"/>
            <p:cNvSpPr/>
            <p:nvPr/>
          </p:nvSpPr>
          <p:spPr bwMode="auto">
            <a:xfrm>
              <a:off x="3563" y="1527"/>
              <a:ext cx="53" cy="32"/>
            </a:xfrm>
            <a:custGeom>
              <a:avLst/>
              <a:gdLst>
                <a:gd name="T0" fmla="*/ 10 w 10"/>
                <a:gd name="T1" fmla="*/ 5 h 6"/>
                <a:gd name="T2" fmla="*/ 0 w 10"/>
                <a:gd name="T3" fmla="*/ 0 h 6"/>
                <a:gd name="T4" fmla="*/ 10 w 10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6">
                  <a:moveTo>
                    <a:pt x="10" y="5"/>
                  </a:moveTo>
                  <a:cubicBezTo>
                    <a:pt x="7" y="6"/>
                    <a:pt x="2" y="2"/>
                    <a:pt x="0" y="0"/>
                  </a:cubicBezTo>
                  <a:cubicBezTo>
                    <a:pt x="4" y="0"/>
                    <a:pt x="8" y="3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53" name="Freeform 51"/>
            <p:cNvSpPr/>
            <p:nvPr/>
          </p:nvSpPr>
          <p:spPr bwMode="auto">
            <a:xfrm>
              <a:off x="3252" y="1570"/>
              <a:ext cx="43" cy="53"/>
            </a:xfrm>
            <a:custGeom>
              <a:avLst/>
              <a:gdLst>
                <a:gd name="T0" fmla="*/ 0 w 8"/>
                <a:gd name="T1" fmla="*/ 0 h 10"/>
                <a:gd name="T2" fmla="*/ 1 w 8"/>
                <a:gd name="T3" fmla="*/ 0 h 10"/>
                <a:gd name="T4" fmla="*/ 6 w 8"/>
                <a:gd name="T5" fmla="*/ 6 h 10"/>
                <a:gd name="T6" fmla="*/ 8 w 8"/>
                <a:gd name="T7" fmla="*/ 10 h 10"/>
                <a:gd name="T8" fmla="*/ 0 w 8"/>
                <a:gd name="T9" fmla="*/ 1 h 10"/>
                <a:gd name="T10" fmla="*/ 0 w 8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3" y="2"/>
                    <a:pt x="4" y="4"/>
                    <a:pt x="6" y="6"/>
                  </a:cubicBezTo>
                  <a:cubicBezTo>
                    <a:pt x="6" y="7"/>
                    <a:pt x="8" y="8"/>
                    <a:pt x="8" y="10"/>
                  </a:cubicBezTo>
                  <a:cubicBezTo>
                    <a:pt x="3" y="8"/>
                    <a:pt x="3" y="4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54" name="Freeform 52"/>
            <p:cNvSpPr/>
            <p:nvPr/>
          </p:nvSpPr>
          <p:spPr bwMode="auto">
            <a:xfrm>
              <a:off x="3632" y="1570"/>
              <a:ext cx="54" cy="70"/>
            </a:xfrm>
            <a:custGeom>
              <a:avLst/>
              <a:gdLst>
                <a:gd name="T0" fmla="*/ 7 w 10"/>
                <a:gd name="T1" fmla="*/ 3 h 13"/>
                <a:gd name="T2" fmla="*/ 9 w 10"/>
                <a:gd name="T3" fmla="*/ 2 h 13"/>
                <a:gd name="T4" fmla="*/ 7 w 10"/>
                <a:gd name="T5" fmla="*/ 6 h 13"/>
                <a:gd name="T6" fmla="*/ 3 w 10"/>
                <a:gd name="T7" fmla="*/ 13 h 13"/>
                <a:gd name="T8" fmla="*/ 6 w 10"/>
                <a:gd name="T9" fmla="*/ 5 h 13"/>
                <a:gd name="T10" fmla="*/ 3 w 10"/>
                <a:gd name="T11" fmla="*/ 1 h 13"/>
                <a:gd name="T12" fmla="*/ 7 w 10"/>
                <a:gd name="T1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3">
                  <a:moveTo>
                    <a:pt x="7" y="3"/>
                  </a:moveTo>
                  <a:cubicBezTo>
                    <a:pt x="8" y="3"/>
                    <a:pt x="8" y="2"/>
                    <a:pt x="9" y="2"/>
                  </a:cubicBezTo>
                  <a:cubicBezTo>
                    <a:pt x="10" y="4"/>
                    <a:pt x="8" y="6"/>
                    <a:pt x="7" y="6"/>
                  </a:cubicBezTo>
                  <a:cubicBezTo>
                    <a:pt x="5" y="9"/>
                    <a:pt x="5" y="11"/>
                    <a:pt x="3" y="13"/>
                  </a:cubicBezTo>
                  <a:cubicBezTo>
                    <a:pt x="0" y="11"/>
                    <a:pt x="5" y="7"/>
                    <a:pt x="6" y="5"/>
                  </a:cubicBezTo>
                  <a:cubicBezTo>
                    <a:pt x="5" y="3"/>
                    <a:pt x="4" y="2"/>
                    <a:pt x="3" y="1"/>
                  </a:cubicBezTo>
                  <a:cubicBezTo>
                    <a:pt x="4" y="0"/>
                    <a:pt x="6" y="2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55" name="Freeform 53"/>
            <p:cNvSpPr/>
            <p:nvPr/>
          </p:nvSpPr>
          <p:spPr bwMode="auto">
            <a:xfrm>
              <a:off x="2834" y="1629"/>
              <a:ext cx="16" cy="16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3 h 3"/>
                <a:gd name="T4" fmla="*/ 2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3" y="0"/>
                    <a:pt x="2" y="3"/>
                    <a:pt x="0" y="3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56" name="Freeform 54"/>
            <p:cNvSpPr/>
            <p:nvPr/>
          </p:nvSpPr>
          <p:spPr bwMode="auto">
            <a:xfrm>
              <a:off x="3359" y="1645"/>
              <a:ext cx="38" cy="43"/>
            </a:xfrm>
            <a:custGeom>
              <a:avLst/>
              <a:gdLst>
                <a:gd name="T0" fmla="*/ 6 w 7"/>
                <a:gd name="T1" fmla="*/ 8 h 8"/>
                <a:gd name="T2" fmla="*/ 0 w 7"/>
                <a:gd name="T3" fmla="*/ 2 h 8"/>
                <a:gd name="T4" fmla="*/ 1 w 7"/>
                <a:gd name="T5" fmla="*/ 0 h 8"/>
                <a:gd name="T6" fmla="*/ 6 w 7"/>
                <a:gd name="T7" fmla="*/ 5 h 8"/>
                <a:gd name="T8" fmla="*/ 6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6" y="8"/>
                  </a:moveTo>
                  <a:cubicBezTo>
                    <a:pt x="4" y="6"/>
                    <a:pt x="2" y="4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4" y="1"/>
                    <a:pt x="3" y="4"/>
                    <a:pt x="6" y="5"/>
                  </a:cubicBezTo>
                  <a:cubicBezTo>
                    <a:pt x="6" y="6"/>
                    <a:pt x="7" y="7"/>
                    <a:pt x="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57" name="Freeform 55"/>
            <p:cNvSpPr/>
            <p:nvPr/>
          </p:nvSpPr>
          <p:spPr bwMode="auto">
            <a:xfrm>
              <a:off x="3311" y="1650"/>
              <a:ext cx="37" cy="38"/>
            </a:xfrm>
            <a:custGeom>
              <a:avLst/>
              <a:gdLst>
                <a:gd name="T0" fmla="*/ 1 w 7"/>
                <a:gd name="T1" fmla="*/ 0 h 7"/>
                <a:gd name="T2" fmla="*/ 7 w 7"/>
                <a:gd name="T3" fmla="*/ 7 h 7"/>
                <a:gd name="T4" fmla="*/ 2 w 7"/>
                <a:gd name="T5" fmla="*/ 3 h 7"/>
                <a:gd name="T6" fmla="*/ 1 w 7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3" y="2"/>
                    <a:pt x="7" y="4"/>
                    <a:pt x="7" y="7"/>
                  </a:cubicBezTo>
                  <a:cubicBezTo>
                    <a:pt x="4" y="7"/>
                    <a:pt x="4" y="4"/>
                    <a:pt x="2" y="3"/>
                  </a:cubicBezTo>
                  <a:cubicBezTo>
                    <a:pt x="2" y="2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58" name="Freeform 56"/>
            <p:cNvSpPr/>
            <p:nvPr/>
          </p:nvSpPr>
          <p:spPr bwMode="auto">
            <a:xfrm>
              <a:off x="3584" y="1666"/>
              <a:ext cx="38" cy="54"/>
            </a:xfrm>
            <a:custGeom>
              <a:avLst/>
              <a:gdLst>
                <a:gd name="T0" fmla="*/ 6 w 7"/>
                <a:gd name="T1" fmla="*/ 0 h 10"/>
                <a:gd name="T2" fmla="*/ 7 w 7"/>
                <a:gd name="T3" fmla="*/ 0 h 10"/>
                <a:gd name="T4" fmla="*/ 0 w 7"/>
                <a:gd name="T5" fmla="*/ 10 h 10"/>
                <a:gd name="T6" fmla="*/ 6 w 7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6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4"/>
                    <a:pt x="3" y="8"/>
                    <a:pt x="0" y="10"/>
                  </a:cubicBezTo>
                  <a:cubicBezTo>
                    <a:pt x="0" y="5"/>
                    <a:pt x="3" y="3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59" name="Freeform 57"/>
            <p:cNvSpPr/>
            <p:nvPr/>
          </p:nvSpPr>
          <p:spPr bwMode="auto">
            <a:xfrm>
              <a:off x="3413" y="1699"/>
              <a:ext cx="43" cy="53"/>
            </a:xfrm>
            <a:custGeom>
              <a:avLst/>
              <a:gdLst>
                <a:gd name="T0" fmla="*/ 3 w 8"/>
                <a:gd name="T1" fmla="*/ 3 h 10"/>
                <a:gd name="T2" fmla="*/ 8 w 8"/>
                <a:gd name="T3" fmla="*/ 10 h 10"/>
                <a:gd name="T4" fmla="*/ 0 w 8"/>
                <a:gd name="T5" fmla="*/ 2 h 10"/>
                <a:gd name="T6" fmla="*/ 3 w 8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3" y="3"/>
                  </a:moveTo>
                  <a:cubicBezTo>
                    <a:pt x="4" y="6"/>
                    <a:pt x="7" y="7"/>
                    <a:pt x="8" y="10"/>
                  </a:cubicBezTo>
                  <a:cubicBezTo>
                    <a:pt x="4" y="9"/>
                    <a:pt x="2" y="5"/>
                    <a:pt x="0" y="2"/>
                  </a:cubicBezTo>
                  <a:cubicBezTo>
                    <a:pt x="2" y="0"/>
                    <a:pt x="1" y="4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60" name="Freeform 58"/>
            <p:cNvSpPr/>
            <p:nvPr/>
          </p:nvSpPr>
          <p:spPr bwMode="auto">
            <a:xfrm>
              <a:off x="3370" y="1715"/>
              <a:ext cx="43" cy="53"/>
            </a:xfrm>
            <a:custGeom>
              <a:avLst/>
              <a:gdLst>
                <a:gd name="T0" fmla="*/ 0 w 8"/>
                <a:gd name="T1" fmla="*/ 0 h 10"/>
                <a:gd name="T2" fmla="*/ 8 w 8"/>
                <a:gd name="T3" fmla="*/ 8 h 10"/>
                <a:gd name="T4" fmla="*/ 6 w 8"/>
                <a:gd name="T5" fmla="*/ 9 h 10"/>
                <a:gd name="T6" fmla="*/ 0 w 8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cubicBezTo>
                    <a:pt x="3" y="3"/>
                    <a:pt x="6" y="6"/>
                    <a:pt x="8" y="8"/>
                  </a:cubicBezTo>
                  <a:cubicBezTo>
                    <a:pt x="8" y="10"/>
                    <a:pt x="7" y="9"/>
                    <a:pt x="6" y="9"/>
                  </a:cubicBezTo>
                  <a:cubicBezTo>
                    <a:pt x="4" y="6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61" name="Freeform 59"/>
            <p:cNvSpPr/>
            <p:nvPr/>
          </p:nvSpPr>
          <p:spPr bwMode="auto">
            <a:xfrm>
              <a:off x="3498" y="1752"/>
              <a:ext cx="59" cy="54"/>
            </a:xfrm>
            <a:custGeom>
              <a:avLst/>
              <a:gdLst>
                <a:gd name="T0" fmla="*/ 10 w 11"/>
                <a:gd name="T1" fmla="*/ 0 h 10"/>
                <a:gd name="T2" fmla="*/ 11 w 11"/>
                <a:gd name="T3" fmla="*/ 0 h 10"/>
                <a:gd name="T4" fmla="*/ 2 w 11"/>
                <a:gd name="T5" fmla="*/ 10 h 10"/>
                <a:gd name="T6" fmla="*/ 6 w 11"/>
                <a:gd name="T7" fmla="*/ 4 h 10"/>
                <a:gd name="T8" fmla="*/ 10 w 11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10" y="0"/>
                  </a:moveTo>
                  <a:cubicBezTo>
                    <a:pt x="10" y="0"/>
                    <a:pt x="10" y="0"/>
                    <a:pt x="11" y="0"/>
                  </a:cubicBezTo>
                  <a:cubicBezTo>
                    <a:pt x="8" y="4"/>
                    <a:pt x="5" y="7"/>
                    <a:pt x="2" y="10"/>
                  </a:cubicBezTo>
                  <a:cubicBezTo>
                    <a:pt x="0" y="7"/>
                    <a:pt x="4" y="5"/>
                    <a:pt x="6" y="4"/>
                  </a:cubicBezTo>
                  <a:cubicBezTo>
                    <a:pt x="7" y="2"/>
                    <a:pt x="9" y="1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62" name="Freeform 60"/>
            <p:cNvSpPr/>
            <p:nvPr/>
          </p:nvSpPr>
          <p:spPr bwMode="auto">
            <a:xfrm>
              <a:off x="3466" y="1763"/>
              <a:ext cx="27" cy="32"/>
            </a:xfrm>
            <a:custGeom>
              <a:avLst/>
              <a:gdLst>
                <a:gd name="T0" fmla="*/ 0 w 5"/>
                <a:gd name="T1" fmla="*/ 0 h 6"/>
                <a:gd name="T2" fmla="*/ 5 w 5"/>
                <a:gd name="T3" fmla="*/ 6 h 6"/>
                <a:gd name="T4" fmla="*/ 0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3" y="1"/>
                    <a:pt x="5" y="4"/>
                    <a:pt x="5" y="6"/>
                  </a:cubicBezTo>
                  <a:cubicBezTo>
                    <a:pt x="2" y="6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63" name="Freeform 61"/>
            <p:cNvSpPr/>
            <p:nvPr/>
          </p:nvSpPr>
          <p:spPr bwMode="auto">
            <a:xfrm>
              <a:off x="3198" y="1935"/>
              <a:ext cx="70" cy="38"/>
            </a:xfrm>
            <a:custGeom>
              <a:avLst/>
              <a:gdLst>
                <a:gd name="T0" fmla="*/ 12 w 13"/>
                <a:gd name="T1" fmla="*/ 0 h 7"/>
                <a:gd name="T2" fmla="*/ 13 w 13"/>
                <a:gd name="T3" fmla="*/ 1 h 7"/>
                <a:gd name="T4" fmla="*/ 12 w 13"/>
                <a:gd name="T5" fmla="*/ 2 h 7"/>
                <a:gd name="T6" fmla="*/ 1 w 13"/>
                <a:gd name="T7" fmla="*/ 7 h 7"/>
                <a:gd name="T8" fmla="*/ 0 w 13"/>
                <a:gd name="T9" fmla="*/ 5 h 7"/>
                <a:gd name="T10" fmla="*/ 12 w 13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7">
                  <a:moveTo>
                    <a:pt x="12" y="0"/>
                  </a:moveTo>
                  <a:cubicBezTo>
                    <a:pt x="13" y="0"/>
                    <a:pt x="13" y="0"/>
                    <a:pt x="13" y="1"/>
                  </a:cubicBezTo>
                  <a:cubicBezTo>
                    <a:pt x="13" y="2"/>
                    <a:pt x="12" y="1"/>
                    <a:pt x="12" y="2"/>
                  </a:cubicBezTo>
                  <a:cubicBezTo>
                    <a:pt x="7" y="2"/>
                    <a:pt x="5" y="6"/>
                    <a:pt x="1" y="7"/>
                  </a:cubicBezTo>
                  <a:cubicBezTo>
                    <a:pt x="1" y="6"/>
                    <a:pt x="1" y="6"/>
                    <a:pt x="0" y="5"/>
                  </a:cubicBezTo>
                  <a:cubicBezTo>
                    <a:pt x="4" y="3"/>
                    <a:pt x="8" y="1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76" name="Freeform 62"/>
            <p:cNvSpPr/>
            <p:nvPr/>
          </p:nvSpPr>
          <p:spPr bwMode="auto">
            <a:xfrm>
              <a:off x="3086" y="1967"/>
              <a:ext cx="64" cy="27"/>
            </a:xfrm>
            <a:custGeom>
              <a:avLst/>
              <a:gdLst>
                <a:gd name="T0" fmla="*/ 12 w 12"/>
                <a:gd name="T1" fmla="*/ 2 h 5"/>
                <a:gd name="T2" fmla="*/ 1 w 12"/>
                <a:gd name="T3" fmla="*/ 5 h 5"/>
                <a:gd name="T4" fmla="*/ 1 w 12"/>
                <a:gd name="T5" fmla="*/ 3 h 5"/>
                <a:gd name="T6" fmla="*/ 7 w 12"/>
                <a:gd name="T7" fmla="*/ 1 h 5"/>
                <a:gd name="T8" fmla="*/ 12 w 12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12" y="2"/>
                  </a:moveTo>
                  <a:cubicBezTo>
                    <a:pt x="9" y="2"/>
                    <a:pt x="6" y="5"/>
                    <a:pt x="1" y="5"/>
                  </a:cubicBezTo>
                  <a:cubicBezTo>
                    <a:pt x="1" y="4"/>
                    <a:pt x="0" y="4"/>
                    <a:pt x="1" y="3"/>
                  </a:cubicBezTo>
                  <a:cubicBezTo>
                    <a:pt x="2" y="3"/>
                    <a:pt x="5" y="2"/>
                    <a:pt x="7" y="1"/>
                  </a:cubicBezTo>
                  <a:cubicBezTo>
                    <a:pt x="9" y="0"/>
                    <a:pt x="12" y="0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77" name="Freeform 63"/>
            <p:cNvSpPr>
              <a:spLocks noEditPoints="1"/>
            </p:cNvSpPr>
            <p:nvPr/>
          </p:nvSpPr>
          <p:spPr bwMode="auto">
            <a:xfrm>
              <a:off x="2185" y="205"/>
              <a:ext cx="2032" cy="1897"/>
            </a:xfrm>
            <a:custGeom>
              <a:avLst/>
              <a:gdLst>
                <a:gd name="T0" fmla="*/ 196 w 379"/>
                <a:gd name="T1" fmla="*/ 109 h 353"/>
                <a:gd name="T2" fmla="*/ 190 w 379"/>
                <a:gd name="T3" fmla="*/ 155 h 353"/>
                <a:gd name="T4" fmla="*/ 372 w 379"/>
                <a:gd name="T5" fmla="*/ 130 h 353"/>
                <a:gd name="T6" fmla="*/ 237 w 379"/>
                <a:gd name="T7" fmla="*/ 180 h 353"/>
                <a:gd name="T8" fmla="*/ 220 w 379"/>
                <a:gd name="T9" fmla="*/ 232 h 353"/>
                <a:gd name="T10" fmla="*/ 176 w 379"/>
                <a:gd name="T11" fmla="*/ 228 h 353"/>
                <a:gd name="T12" fmla="*/ 204 w 379"/>
                <a:gd name="T13" fmla="*/ 292 h 353"/>
                <a:gd name="T14" fmla="*/ 229 w 379"/>
                <a:gd name="T15" fmla="*/ 328 h 353"/>
                <a:gd name="T16" fmla="*/ 127 w 379"/>
                <a:gd name="T17" fmla="*/ 336 h 353"/>
                <a:gd name="T18" fmla="*/ 54 w 379"/>
                <a:gd name="T19" fmla="*/ 342 h 353"/>
                <a:gd name="T20" fmla="*/ 115 w 379"/>
                <a:gd name="T21" fmla="*/ 254 h 353"/>
                <a:gd name="T22" fmla="*/ 111 w 379"/>
                <a:gd name="T23" fmla="*/ 180 h 353"/>
                <a:gd name="T24" fmla="*/ 36 w 379"/>
                <a:gd name="T25" fmla="*/ 76 h 353"/>
                <a:gd name="T26" fmla="*/ 63 w 379"/>
                <a:gd name="T27" fmla="*/ 9 h 353"/>
                <a:gd name="T28" fmla="*/ 228 w 379"/>
                <a:gd name="T29" fmla="*/ 29 h 353"/>
                <a:gd name="T30" fmla="*/ 105 w 379"/>
                <a:gd name="T31" fmla="*/ 75 h 353"/>
                <a:gd name="T32" fmla="*/ 88 w 379"/>
                <a:gd name="T33" fmla="*/ 106 h 353"/>
                <a:gd name="T34" fmla="*/ 79 w 379"/>
                <a:gd name="T35" fmla="*/ 113 h 353"/>
                <a:gd name="T36" fmla="*/ 83 w 379"/>
                <a:gd name="T37" fmla="*/ 81 h 353"/>
                <a:gd name="T38" fmla="*/ 70 w 379"/>
                <a:gd name="T39" fmla="*/ 84 h 353"/>
                <a:gd name="T40" fmla="*/ 135 w 379"/>
                <a:gd name="T41" fmla="*/ 89 h 353"/>
                <a:gd name="T42" fmla="*/ 44 w 379"/>
                <a:gd name="T43" fmla="*/ 65 h 353"/>
                <a:gd name="T44" fmla="*/ 151 w 379"/>
                <a:gd name="T45" fmla="*/ 92 h 353"/>
                <a:gd name="T46" fmla="*/ 146 w 379"/>
                <a:gd name="T47" fmla="*/ 119 h 353"/>
                <a:gd name="T48" fmla="*/ 148 w 379"/>
                <a:gd name="T49" fmla="*/ 106 h 353"/>
                <a:gd name="T50" fmla="*/ 161 w 379"/>
                <a:gd name="T51" fmla="*/ 155 h 353"/>
                <a:gd name="T52" fmla="*/ 216 w 379"/>
                <a:gd name="T53" fmla="*/ 147 h 353"/>
                <a:gd name="T54" fmla="*/ 234 w 379"/>
                <a:gd name="T55" fmla="*/ 186 h 353"/>
                <a:gd name="T56" fmla="*/ 154 w 379"/>
                <a:gd name="T57" fmla="*/ 159 h 353"/>
                <a:gd name="T58" fmla="*/ 188 w 379"/>
                <a:gd name="T59" fmla="*/ 162 h 353"/>
                <a:gd name="T60" fmla="*/ 131 w 379"/>
                <a:gd name="T61" fmla="*/ 160 h 353"/>
                <a:gd name="T62" fmla="*/ 159 w 379"/>
                <a:gd name="T63" fmla="*/ 163 h 353"/>
                <a:gd name="T64" fmla="*/ 163 w 379"/>
                <a:gd name="T65" fmla="*/ 164 h 353"/>
                <a:gd name="T66" fmla="*/ 176 w 379"/>
                <a:gd name="T67" fmla="*/ 170 h 353"/>
                <a:gd name="T68" fmla="*/ 136 w 379"/>
                <a:gd name="T69" fmla="*/ 172 h 353"/>
                <a:gd name="T70" fmla="*/ 156 w 379"/>
                <a:gd name="T71" fmla="*/ 170 h 353"/>
                <a:gd name="T72" fmla="*/ 197 w 379"/>
                <a:gd name="T73" fmla="*/ 203 h 353"/>
                <a:gd name="T74" fmla="*/ 141 w 379"/>
                <a:gd name="T75" fmla="*/ 174 h 353"/>
                <a:gd name="T76" fmla="*/ 170 w 379"/>
                <a:gd name="T77" fmla="*/ 180 h 353"/>
                <a:gd name="T78" fmla="*/ 155 w 379"/>
                <a:gd name="T79" fmla="*/ 183 h 353"/>
                <a:gd name="T80" fmla="*/ 150 w 379"/>
                <a:gd name="T81" fmla="*/ 183 h 353"/>
                <a:gd name="T82" fmla="*/ 158 w 379"/>
                <a:gd name="T83" fmla="*/ 181 h 353"/>
                <a:gd name="T84" fmla="*/ 166 w 379"/>
                <a:gd name="T85" fmla="*/ 188 h 353"/>
                <a:gd name="T86" fmla="*/ 142 w 379"/>
                <a:gd name="T87" fmla="*/ 185 h 353"/>
                <a:gd name="T88" fmla="*/ 130 w 379"/>
                <a:gd name="T89" fmla="*/ 193 h 353"/>
                <a:gd name="T90" fmla="*/ 146 w 379"/>
                <a:gd name="T91" fmla="*/ 190 h 353"/>
                <a:gd name="T92" fmla="*/ 168 w 379"/>
                <a:gd name="T93" fmla="*/ 192 h 353"/>
                <a:gd name="T94" fmla="*/ 134 w 379"/>
                <a:gd name="T95" fmla="*/ 199 h 353"/>
                <a:gd name="T96" fmla="*/ 164 w 379"/>
                <a:gd name="T97" fmla="*/ 198 h 353"/>
                <a:gd name="T98" fmla="*/ 141 w 379"/>
                <a:gd name="T99" fmla="*/ 205 h 353"/>
                <a:gd name="T100" fmla="*/ 151 w 379"/>
                <a:gd name="T101" fmla="*/ 203 h 353"/>
                <a:gd name="T102" fmla="*/ 154 w 379"/>
                <a:gd name="T103" fmla="*/ 206 h 353"/>
                <a:gd name="T104" fmla="*/ 147 w 379"/>
                <a:gd name="T105" fmla="*/ 242 h 353"/>
                <a:gd name="T106" fmla="*/ 181 w 379"/>
                <a:gd name="T107" fmla="*/ 257 h 353"/>
                <a:gd name="T108" fmla="*/ 89 w 379"/>
                <a:gd name="T109" fmla="*/ 266 h 353"/>
                <a:gd name="T110" fmla="*/ 70 w 379"/>
                <a:gd name="T111" fmla="*/ 314 h 353"/>
                <a:gd name="T112" fmla="*/ 115 w 379"/>
                <a:gd name="T113" fmla="*/ 258 h 353"/>
                <a:gd name="T114" fmla="*/ 169 w 379"/>
                <a:gd name="T115" fmla="*/ 262 h 353"/>
                <a:gd name="T116" fmla="*/ 123 w 379"/>
                <a:gd name="T117" fmla="*/ 277 h 353"/>
                <a:gd name="T118" fmla="*/ 123 w 379"/>
                <a:gd name="T119" fmla="*/ 294 h 353"/>
                <a:gd name="T120" fmla="*/ 119 w 379"/>
                <a:gd name="T121" fmla="*/ 316 h 353"/>
                <a:gd name="T122" fmla="*/ 141 w 379"/>
                <a:gd name="T123" fmla="*/ 312 h 353"/>
                <a:gd name="T124" fmla="*/ 147 w 379"/>
                <a:gd name="T125" fmla="*/ 313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79" h="353">
                  <a:moveTo>
                    <a:pt x="228" y="29"/>
                  </a:moveTo>
                  <a:cubicBezTo>
                    <a:pt x="227" y="28"/>
                    <a:pt x="227" y="28"/>
                    <a:pt x="226" y="28"/>
                  </a:cubicBezTo>
                  <a:cubicBezTo>
                    <a:pt x="227" y="27"/>
                    <a:pt x="228" y="25"/>
                    <a:pt x="229" y="25"/>
                  </a:cubicBezTo>
                  <a:cubicBezTo>
                    <a:pt x="230" y="22"/>
                    <a:pt x="232" y="18"/>
                    <a:pt x="235" y="19"/>
                  </a:cubicBezTo>
                  <a:cubicBezTo>
                    <a:pt x="236" y="20"/>
                    <a:pt x="234" y="19"/>
                    <a:pt x="235" y="20"/>
                  </a:cubicBezTo>
                  <a:cubicBezTo>
                    <a:pt x="252" y="23"/>
                    <a:pt x="267" y="18"/>
                    <a:pt x="283" y="19"/>
                  </a:cubicBezTo>
                  <a:cubicBezTo>
                    <a:pt x="289" y="15"/>
                    <a:pt x="296" y="17"/>
                    <a:pt x="298" y="23"/>
                  </a:cubicBezTo>
                  <a:cubicBezTo>
                    <a:pt x="294" y="27"/>
                    <a:pt x="286" y="28"/>
                    <a:pt x="283" y="24"/>
                  </a:cubicBezTo>
                  <a:cubicBezTo>
                    <a:pt x="282" y="24"/>
                    <a:pt x="282" y="25"/>
                    <a:pt x="281" y="25"/>
                  </a:cubicBezTo>
                  <a:cubicBezTo>
                    <a:pt x="280" y="24"/>
                    <a:pt x="280" y="22"/>
                    <a:pt x="280" y="21"/>
                  </a:cubicBezTo>
                  <a:cubicBezTo>
                    <a:pt x="268" y="19"/>
                    <a:pt x="253" y="24"/>
                    <a:pt x="240" y="22"/>
                  </a:cubicBezTo>
                  <a:cubicBezTo>
                    <a:pt x="238" y="23"/>
                    <a:pt x="235" y="23"/>
                    <a:pt x="232" y="22"/>
                  </a:cubicBezTo>
                  <a:cubicBezTo>
                    <a:pt x="227" y="28"/>
                    <a:pt x="224" y="35"/>
                    <a:pt x="219" y="40"/>
                  </a:cubicBezTo>
                  <a:cubicBezTo>
                    <a:pt x="217" y="41"/>
                    <a:pt x="216" y="42"/>
                    <a:pt x="215" y="44"/>
                  </a:cubicBezTo>
                  <a:cubicBezTo>
                    <a:pt x="214" y="44"/>
                    <a:pt x="215" y="45"/>
                    <a:pt x="213" y="45"/>
                  </a:cubicBezTo>
                  <a:cubicBezTo>
                    <a:pt x="213" y="47"/>
                    <a:pt x="210" y="48"/>
                    <a:pt x="210" y="50"/>
                  </a:cubicBezTo>
                  <a:cubicBezTo>
                    <a:pt x="209" y="51"/>
                    <a:pt x="209" y="51"/>
                    <a:pt x="208" y="51"/>
                  </a:cubicBezTo>
                  <a:cubicBezTo>
                    <a:pt x="207" y="54"/>
                    <a:pt x="205" y="56"/>
                    <a:pt x="203" y="57"/>
                  </a:cubicBezTo>
                  <a:cubicBezTo>
                    <a:pt x="199" y="63"/>
                    <a:pt x="197" y="69"/>
                    <a:pt x="192" y="74"/>
                  </a:cubicBezTo>
                  <a:cubicBezTo>
                    <a:pt x="188" y="82"/>
                    <a:pt x="182" y="87"/>
                    <a:pt x="178" y="96"/>
                  </a:cubicBezTo>
                  <a:cubicBezTo>
                    <a:pt x="184" y="99"/>
                    <a:pt x="190" y="103"/>
                    <a:pt x="195" y="106"/>
                  </a:cubicBezTo>
                  <a:cubicBezTo>
                    <a:pt x="195" y="108"/>
                    <a:pt x="195" y="108"/>
                    <a:pt x="196" y="109"/>
                  </a:cubicBezTo>
                  <a:cubicBezTo>
                    <a:pt x="196" y="110"/>
                    <a:pt x="195" y="110"/>
                    <a:pt x="194" y="110"/>
                  </a:cubicBezTo>
                  <a:cubicBezTo>
                    <a:pt x="191" y="114"/>
                    <a:pt x="189" y="117"/>
                    <a:pt x="186" y="121"/>
                  </a:cubicBezTo>
                  <a:cubicBezTo>
                    <a:pt x="186" y="122"/>
                    <a:pt x="187" y="122"/>
                    <a:pt x="187" y="123"/>
                  </a:cubicBezTo>
                  <a:cubicBezTo>
                    <a:pt x="187" y="124"/>
                    <a:pt x="186" y="123"/>
                    <a:pt x="185" y="123"/>
                  </a:cubicBezTo>
                  <a:cubicBezTo>
                    <a:pt x="184" y="123"/>
                    <a:pt x="184" y="125"/>
                    <a:pt x="182" y="125"/>
                  </a:cubicBezTo>
                  <a:cubicBezTo>
                    <a:pt x="182" y="126"/>
                    <a:pt x="184" y="127"/>
                    <a:pt x="183" y="127"/>
                  </a:cubicBezTo>
                  <a:cubicBezTo>
                    <a:pt x="182" y="128"/>
                    <a:pt x="182" y="128"/>
                    <a:pt x="181" y="127"/>
                  </a:cubicBezTo>
                  <a:cubicBezTo>
                    <a:pt x="179" y="132"/>
                    <a:pt x="175" y="136"/>
                    <a:pt x="173" y="141"/>
                  </a:cubicBezTo>
                  <a:cubicBezTo>
                    <a:pt x="169" y="145"/>
                    <a:pt x="166" y="151"/>
                    <a:pt x="163" y="157"/>
                  </a:cubicBezTo>
                  <a:cubicBezTo>
                    <a:pt x="163" y="158"/>
                    <a:pt x="164" y="158"/>
                    <a:pt x="164" y="159"/>
                  </a:cubicBezTo>
                  <a:cubicBezTo>
                    <a:pt x="177" y="143"/>
                    <a:pt x="189" y="126"/>
                    <a:pt x="202" y="111"/>
                  </a:cubicBezTo>
                  <a:cubicBezTo>
                    <a:pt x="202" y="111"/>
                    <a:pt x="203" y="111"/>
                    <a:pt x="203" y="111"/>
                  </a:cubicBezTo>
                  <a:cubicBezTo>
                    <a:pt x="204" y="110"/>
                    <a:pt x="203" y="109"/>
                    <a:pt x="205" y="109"/>
                  </a:cubicBezTo>
                  <a:cubicBezTo>
                    <a:pt x="209" y="114"/>
                    <a:pt x="216" y="118"/>
                    <a:pt x="219" y="124"/>
                  </a:cubicBezTo>
                  <a:cubicBezTo>
                    <a:pt x="220" y="125"/>
                    <a:pt x="222" y="127"/>
                    <a:pt x="223" y="130"/>
                  </a:cubicBezTo>
                  <a:cubicBezTo>
                    <a:pt x="224" y="130"/>
                    <a:pt x="225" y="130"/>
                    <a:pt x="226" y="130"/>
                  </a:cubicBezTo>
                  <a:cubicBezTo>
                    <a:pt x="226" y="133"/>
                    <a:pt x="225" y="134"/>
                    <a:pt x="225" y="135"/>
                  </a:cubicBezTo>
                  <a:cubicBezTo>
                    <a:pt x="224" y="135"/>
                    <a:pt x="223" y="134"/>
                    <a:pt x="223" y="134"/>
                  </a:cubicBezTo>
                  <a:cubicBezTo>
                    <a:pt x="221" y="135"/>
                    <a:pt x="220" y="137"/>
                    <a:pt x="217" y="137"/>
                  </a:cubicBezTo>
                  <a:cubicBezTo>
                    <a:pt x="211" y="142"/>
                    <a:pt x="204" y="144"/>
                    <a:pt x="199" y="149"/>
                  </a:cubicBezTo>
                  <a:cubicBezTo>
                    <a:pt x="197" y="149"/>
                    <a:pt x="196" y="152"/>
                    <a:pt x="194" y="153"/>
                  </a:cubicBezTo>
                  <a:cubicBezTo>
                    <a:pt x="193" y="154"/>
                    <a:pt x="191" y="154"/>
                    <a:pt x="190" y="155"/>
                  </a:cubicBezTo>
                  <a:cubicBezTo>
                    <a:pt x="185" y="157"/>
                    <a:pt x="180" y="162"/>
                    <a:pt x="174" y="165"/>
                  </a:cubicBezTo>
                  <a:cubicBezTo>
                    <a:pt x="175" y="167"/>
                    <a:pt x="171" y="167"/>
                    <a:pt x="172" y="169"/>
                  </a:cubicBezTo>
                  <a:cubicBezTo>
                    <a:pt x="174" y="169"/>
                    <a:pt x="174" y="168"/>
                    <a:pt x="175" y="167"/>
                  </a:cubicBezTo>
                  <a:cubicBezTo>
                    <a:pt x="182" y="164"/>
                    <a:pt x="187" y="160"/>
                    <a:pt x="194" y="157"/>
                  </a:cubicBezTo>
                  <a:cubicBezTo>
                    <a:pt x="194" y="157"/>
                    <a:pt x="195" y="157"/>
                    <a:pt x="195" y="156"/>
                  </a:cubicBezTo>
                  <a:cubicBezTo>
                    <a:pt x="195" y="156"/>
                    <a:pt x="196" y="155"/>
                    <a:pt x="197" y="156"/>
                  </a:cubicBezTo>
                  <a:cubicBezTo>
                    <a:pt x="204" y="151"/>
                    <a:pt x="211" y="147"/>
                    <a:pt x="218" y="143"/>
                  </a:cubicBezTo>
                  <a:cubicBezTo>
                    <a:pt x="219" y="142"/>
                    <a:pt x="218" y="141"/>
                    <a:pt x="219" y="141"/>
                  </a:cubicBezTo>
                  <a:cubicBezTo>
                    <a:pt x="222" y="142"/>
                    <a:pt x="225" y="136"/>
                    <a:pt x="229" y="138"/>
                  </a:cubicBezTo>
                  <a:cubicBezTo>
                    <a:pt x="230" y="143"/>
                    <a:pt x="232" y="148"/>
                    <a:pt x="234" y="151"/>
                  </a:cubicBezTo>
                  <a:cubicBezTo>
                    <a:pt x="233" y="158"/>
                    <a:pt x="238" y="164"/>
                    <a:pt x="237" y="172"/>
                  </a:cubicBezTo>
                  <a:cubicBezTo>
                    <a:pt x="247" y="169"/>
                    <a:pt x="252" y="164"/>
                    <a:pt x="261" y="161"/>
                  </a:cubicBezTo>
                  <a:cubicBezTo>
                    <a:pt x="271" y="155"/>
                    <a:pt x="284" y="150"/>
                    <a:pt x="296" y="144"/>
                  </a:cubicBezTo>
                  <a:cubicBezTo>
                    <a:pt x="296" y="140"/>
                    <a:pt x="292" y="135"/>
                    <a:pt x="295" y="133"/>
                  </a:cubicBezTo>
                  <a:cubicBezTo>
                    <a:pt x="297" y="135"/>
                    <a:pt x="296" y="140"/>
                    <a:pt x="298" y="143"/>
                  </a:cubicBezTo>
                  <a:cubicBezTo>
                    <a:pt x="305" y="139"/>
                    <a:pt x="313" y="137"/>
                    <a:pt x="320" y="133"/>
                  </a:cubicBezTo>
                  <a:cubicBezTo>
                    <a:pt x="328" y="135"/>
                    <a:pt x="338" y="132"/>
                    <a:pt x="345" y="132"/>
                  </a:cubicBezTo>
                  <a:cubicBezTo>
                    <a:pt x="348" y="132"/>
                    <a:pt x="352" y="132"/>
                    <a:pt x="355" y="132"/>
                  </a:cubicBezTo>
                  <a:cubicBezTo>
                    <a:pt x="356" y="132"/>
                    <a:pt x="357" y="131"/>
                    <a:pt x="359" y="131"/>
                  </a:cubicBezTo>
                  <a:cubicBezTo>
                    <a:pt x="360" y="130"/>
                    <a:pt x="361" y="129"/>
                    <a:pt x="362" y="127"/>
                  </a:cubicBezTo>
                  <a:cubicBezTo>
                    <a:pt x="365" y="128"/>
                    <a:pt x="362" y="130"/>
                    <a:pt x="362" y="132"/>
                  </a:cubicBezTo>
                  <a:cubicBezTo>
                    <a:pt x="363" y="137"/>
                    <a:pt x="373" y="133"/>
                    <a:pt x="372" y="130"/>
                  </a:cubicBezTo>
                  <a:cubicBezTo>
                    <a:pt x="372" y="128"/>
                    <a:pt x="369" y="126"/>
                    <a:pt x="368" y="127"/>
                  </a:cubicBezTo>
                  <a:cubicBezTo>
                    <a:pt x="366" y="127"/>
                    <a:pt x="367" y="128"/>
                    <a:pt x="364" y="128"/>
                  </a:cubicBezTo>
                  <a:cubicBezTo>
                    <a:pt x="365" y="126"/>
                    <a:pt x="367" y="125"/>
                    <a:pt x="370" y="124"/>
                  </a:cubicBezTo>
                  <a:cubicBezTo>
                    <a:pt x="371" y="126"/>
                    <a:pt x="371" y="127"/>
                    <a:pt x="373" y="127"/>
                  </a:cubicBezTo>
                  <a:cubicBezTo>
                    <a:pt x="379" y="134"/>
                    <a:pt x="362" y="140"/>
                    <a:pt x="360" y="132"/>
                  </a:cubicBezTo>
                  <a:cubicBezTo>
                    <a:pt x="359" y="132"/>
                    <a:pt x="358" y="133"/>
                    <a:pt x="358" y="134"/>
                  </a:cubicBezTo>
                  <a:cubicBezTo>
                    <a:pt x="357" y="134"/>
                    <a:pt x="357" y="133"/>
                    <a:pt x="356" y="133"/>
                  </a:cubicBezTo>
                  <a:cubicBezTo>
                    <a:pt x="354" y="133"/>
                    <a:pt x="352" y="134"/>
                    <a:pt x="351" y="133"/>
                  </a:cubicBezTo>
                  <a:cubicBezTo>
                    <a:pt x="348" y="134"/>
                    <a:pt x="344" y="134"/>
                    <a:pt x="340" y="134"/>
                  </a:cubicBezTo>
                  <a:cubicBezTo>
                    <a:pt x="337" y="134"/>
                    <a:pt x="329" y="135"/>
                    <a:pt x="324" y="136"/>
                  </a:cubicBezTo>
                  <a:cubicBezTo>
                    <a:pt x="322" y="136"/>
                    <a:pt x="320" y="135"/>
                    <a:pt x="318" y="135"/>
                  </a:cubicBezTo>
                  <a:cubicBezTo>
                    <a:pt x="317" y="136"/>
                    <a:pt x="317" y="136"/>
                    <a:pt x="316" y="137"/>
                  </a:cubicBezTo>
                  <a:cubicBezTo>
                    <a:pt x="312" y="138"/>
                    <a:pt x="309" y="140"/>
                    <a:pt x="305" y="140"/>
                  </a:cubicBezTo>
                  <a:cubicBezTo>
                    <a:pt x="303" y="142"/>
                    <a:pt x="300" y="143"/>
                    <a:pt x="298" y="145"/>
                  </a:cubicBezTo>
                  <a:cubicBezTo>
                    <a:pt x="298" y="146"/>
                    <a:pt x="298" y="146"/>
                    <a:pt x="298" y="148"/>
                  </a:cubicBezTo>
                  <a:cubicBezTo>
                    <a:pt x="297" y="147"/>
                    <a:pt x="296" y="147"/>
                    <a:pt x="296" y="146"/>
                  </a:cubicBezTo>
                  <a:cubicBezTo>
                    <a:pt x="288" y="148"/>
                    <a:pt x="281" y="153"/>
                    <a:pt x="274" y="155"/>
                  </a:cubicBezTo>
                  <a:cubicBezTo>
                    <a:pt x="269" y="158"/>
                    <a:pt x="265" y="160"/>
                    <a:pt x="261" y="162"/>
                  </a:cubicBezTo>
                  <a:cubicBezTo>
                    <a:pt x="255" y="166"/>
                    <a:pt x="248" y="168"/>
                    <a:pt x="243" y="172"/>
                  </a:cubicBezTo>
                  <a:cubicBezTo>
                    <a:pt x="243" y="173"/>
                    <a:pt x="244" y="173"/>
                    <a:pt x="243" y="174"/>
                  </a:cubicBezTo>
                  <a:cubicBezTo>
                    <a:pt x="241" y="174"/>
                    <a:pt x="238" y="174"/>
                    <a:pt x="237" y="176"/>
                  </a:cubicBezTo>
                  <a:cubicBezTo>
                    <a:pt x="237" y="177"/>
                    <a:pt x="237" y="179"/>
                    <a:pt x="237" y="180"/>
                  </a:cubicBezTo>
                  <a:cubicBezTo>
                    <a:pt x="237" y="182"/>
                    <a:pt x="237" y="185"/>
                    <a:pt x="237" y="187"/>
                  </a:cubicBezTo>
                  <a:cubicBezTo>
                    <a:pt x="237" y="190"/>
                    <a:pt x="236" y="193"/>
                    <a:pt x="235" y="196"/>
                  </a:cubicBezTo>
                  <a:cubicBezTo>
                    <a:pt x="234" y="201"/>
                    <a:pt x="232" y="206"/>
                    <a:pt x="231" y="211"/>
                  </a:cubicBezTo>
                  <a:cubicBezTo>
                    <a:pt x="230" y="214"/>
                    <a:pt x="229" y="217"/>
                    <a:pt x="229" y="221"/>
                  </a:cubicBezTo>
                  <a:cubicBezTo>
                    <a:pt x="227" y="221"/>
                    <a:pt x="226" y="220"/>
                    <a:pt x="224" y="221"/>
                  </a:cubicBezTo>
                  <a:cubicBezTo>
                    <a:pt x="224" y="220"/>
                    <a:pt x="223" y="221"/>
                    <a:pt x="223" y="219"/>
                  </a:cubicBezTo>
                  <a:cubicBezTo>
                    <a:pt x="221" y="218"/>
                    <a:pt x="218" y="217"/>
                    <a:pt x="215" y="216"/>
                  </a:cubicBezTo>
                  <a:cubicBezTo>
                    <a:pt x="213" y="215"/>
                    <a:pt x="211" y="213"/>
                    <a:pt x="209" y="213"/>
                  </a:cubicBezTo>
                  <a:cubicBezTo>
                    <a:pt x="208" y="212"/>
                    <a:pt x="207" y="213"/>
                    <a:pt x="206" y="212"/>
                  </a:cubicBezTo>
                  <a:cubicBezTo>
                    <a:pt x="203" y="211"/>
                    <a:pt x="199" y="209"/>
                    <a:pt x="195" y="207"/>
                  </a:cubicBezTo>
                  <a:cubicBezTo>
                    <a:pt x="193" y="206"/>
                    <a:pt x="190" y="204"/>
                    <a:pt x="188" y="203"/>
                  </a:cubicBezTo>
                  <a:cubicBezTo>
                    <a:pt x="183" y="201"/>
                    <a:pt x="178" y="198"/>
                    <a:pt x="172" y="197"/>
                  </a:cubicBezTo>
                  <a:cubicBezTo>
                    <a:pt x="172" y="199"/>
                    <a:pt x="175" y="199"/>
                    <a:pt x="177" y="200"/>
                  </a:cubicBezTo>
                  <a:cubicBezTo>
                    <a:pt x="180" y="202"/>
                    <a:pt x="183" y="205"/>
                    <a:pt x="187" y="206"/>
                  </a:cubicBezTo>
                  <a:cubicBezTo>
                    <a:pt x="187" y="207"/>
                    <a:pt x="188" y="207"/>
                    <a:pt x="188" y="208"/>
                  </a:cubicBezTo>
                  <a:cubicBezTo>
                    <a:pt x="190" y="208"/>
                    <a:pt x="191" y="209"/>
                    <a:pt x="193" y="210"/>
                  </a:cubicBezTo>
                  <a:cubicBezTo>
                    <a:pt x="194" y="211"/>
                    <a:pt x="197" y="212"/>
                    <a:pt x="197" y="213"/>
                  </a:cubicBezTo>
                  <a:cubicBezTo>
                    <a:pt x="205" y="217"/>
                    <a:pt x="212" y="220"/>
                    <a:pt x="219" y="224"/>
                  </a:cubicBezTo>
                  <a:cubicBezTo>
                    <a:pt x="219" y="225"/>
                    <a:pt x="219" y="227"/>
                    <a:pt x="220" y="227"/>
                  </a:cubicBezTo>
                  <a:cubicBezTo>
                    <a:pt x="220" y="228"/>
                    <a:pt x="219" y="229"/>
                    <a:pt x="219" y="230"/>
                  </a:cubicBezTo>
                  <a:cubicBezTo>
                    <a:pt x="220" y="230"/>
                    <a:pt x="221" y="229"/>
                    <a:pt x="222" y="229"/>
                  </a:cubicBezTo>
                  <a:cubicBezTo>
                    <a:pt x="223" y="230"/>
                    <a:pt x="221" y="231"/>
                    <a:pt x="220" y="232"/>
                  </a:cubicBezTo>
                  <a:cubicBezTo>
                    <a:pt x="216" y="239"/>
                    <a:pt x="210" y="245"/>
                    <a:pt x="205" y="251"/>
                  </a:cubicBezTo>
                  <a:cubicBezTo>
                    <a:pt x="205" y="252"/>
                    <a:pt x="205" y="251"/>
                    <a:pt x="206" y="251"/>
                  </a:cubicBezTo>
                  <a:cubicBezTo>
                    <a:pt x="208" y="254"/>
                    <a:pt x="210" y="256"/>
                    <a:pt x="212" y="259"/>
                  </a:cubicBezTo>
                  <a:cubicBezTo>
                    <a:pt x="210" y="261"/>
                    <a:pt x="206" y="255"/>
                    <a:pt x="205" y="251"/>
                  </a:cubicBezTo>
                  <a:cubicBezTo>
                    <a:pt x="204" y="252"/>
                    <a:pt x="204" y="252"/>
                    <a:pt x="204" y="252"/>
                  </a:cubicBezTo>
                  <a:cubicBezTo>
                    <a:pt x="200" y="250"/>
                    <a:pt x="198" y="246"/>
                    <a:pt x="194" y="243"/>
                  </a:cubicBezTo>
                  <a:cubicBezTo>
                    <a:pt x="194" y="242"/>
                    <a:pt x="194" y="242"/>
                    <a:pt x="194" y="242"/>
                  </a:cubicBezTo>
                  <a:cubicBezTo>
                    <a:pt x="186" y="232"/>
                    <a:pt x="178" y="221"/>
                    <a:pt x="169" y="211"/>
                  </a:cubicBezTo>
                  <a:cubicBezTo>
                    <a:pt x="167" y="211"/>
                    <a:pt x="166" y="209"/>
                    <a:pt x="165" y="208"/>
                  </a:cubicBezTo>
                  <a:cubicBezTo>
                    <a:pt x="165" y="212"/>
                    <a:pt x="168" y="213"/>
                    <a:pt x="170" y="215"/>
                  </a:cubicBezTo>
                  <a:cubicBezTo>
                    <a:pt x="171" y="217"/>
                    <a:pt x="172" y="219"/>
                    <a:pt x="173" y="220"/>
                  </a:cubicBezTo>
                  <a:cubicBezTo>
                    <a:pt x="176" y="223"/>
                    <a:pt x="178" y="225"/>
                    <a:pt x="180" y="227"/>
                  </a:cubicBezTo>
                  <a:cubicBezTo>
                    <a:pt x="181" y="230"/>
                    <a:pt x="184" y="231"/>
                    <a:pt x="185" y="233"/>
                  </a:cubicBezTo>
                  <a:cubicBezTo>
                    <a:pt x="186" y="234"/>
                    <a:pt x="187" y="236"/>
                    <a:pt x="188" y="238"/>
                  </a:cubicBezTo>
                  <a:cubicBezTo>
                    <a:pt x="192" y="241"/>
                    <a:pt x="196" y="244"/>
                    <a:pt x="197" y="250"/>
                  </a:cubicBezTo>
                  <a:cubicBezTo>
                    <a:pt x="193" y="249"/>
                    <a:pt x="192" y="245"/>
                    <a:pt x="190" y="243"/>
                  </a:cubicBezTo>
                  <a:cubicBezTo>
                    <a:pt x="185" y="236"/>
                    <a:pt x="178" y="230"/>
                    <a:pt x="173" y="223"/>
                  </a:cubicBezTo>
                  <a:cubicBezTo>
                    <a:pt x="172" y="222"/>
                    <a:pt x="171" y="220"/>
                    <a:pt x="169" y="219"/>
                  </a:cubicBezTo>
                  <a:cubicBezTo>
                    <a:pt x="167" y="215"/>
                    <a:pt x="164" y="213"/>
                    <a:pt x="161" y="210"/>
                  </a:cubicBezTo>
                  <a:cubicBezTo>
                    <a:pt x="161" y="210"/>
                    <a:pt x="160" y="211"/>
                    <a:pt x="159" y="211"/>
                  </a:cubicBezTo>
                  <a:cubicBezTo>
                    <a:pt x="160" y="212"/>
                    <a:pt x="160" y="211"/>
                    <a:pt x="161" y="211"/>
                  </a:cubicBezTo>
                  <a:cubicBezTo>
                    <a:pt x="166" y="218"/>
                    <a:pt x="171" y="222"/>
                    <a:pt x="176" y="228"/>
                  </a:cubicBezTo>
                  <a:cubicBezTo>
                    <a:pt x="175" y="229"/>
                    <a:pt x="173" y="227"/>
                    <a:pt x="174" y="226"/>
                  </a:cubicBezTo>
                  <a:cubicBezTo>
                    <a:pt x="168" y="222"/>
                    <a:pt x="163" y="217"/>
                    <a:pt x="159" y="211"/>
                  </a:cubicBezTo>
                  <a:cubicBezTo>
                    <a:pt x="157" y="211"/>
                    <a:pt x="157" y="212"/>
                    <a:pt x="155" y="212"/>
                  </a:cubicBezTo>
                  <a:cubicBezTo>
                    <a:pt x="155" y="213"/>
                    <a:pt x="156" y="214"/>
                    <a:pt x="156" y="213"/>
                  </a:cubicBezTo>
                  <a:cubicBezTo>
                    <a:pt x="156" y="214"/>
                    <a:pt x="156" y="214"/>
                    <a:pt x="156" y="214"/>
                  </a:cubicBezTo>
                  <a:cubicBezTo>
                    <a:pt x="157" y="215"/>
                    <a:pt x="158" y="215"/>
                    <a:pt x="159" y="216"/>
                  </a:cubicBezTo>
                  <a:cubicBezTo>
                    <a:pt x="159" y="217"/>
                    <a:pt x="159" y="217"/>
                    <a:pt x="159" y="218"/>
                  </a:cubicBezTo>
                  <a:cubicBezTo>
                    <a:pt x="160" y="219"/>
                    <a:pt x="162" y="219"/>
                    <a:pt x="162" y="221"/>
                  </a:cubicBezTo>
                  <a:cubicBezTo>
                    <a:pt x="163" y="221"/>
                    <a:pt x="163" y="221"/>
                    <a:pt x="164" y="222"/>
                  </a:cubicBezTo>
                  <a:cubicBezTo>
                    <a:pt x="166" y="225"/>
                    <a:pt x="167" y="226"/>
                    <a:pt x="170" y="228"/>
                  </a:cubicBezTo>
                  <a:cubicBezTo>
                    <a:pt x="176" y="235"/>
                    <a:pt x="185" y="244"/>
                    <a:pt x="191" y="251"/>
                  </a:cubicBezTo>
                  <a:cubicBezTo>
                    <a:pt x="192" y="251"/>
                    <a:pt x="193" y="251"/>
                    <a:pt x="194" y="252"/>
                  </a:cubicBezTo>
                  <a:cubicBezTo>
                    <a:pt x="194" y="253"/>
                    <a:pt x="193" y="252"/>
                    <a:pt x="193" y="253"/>
                  </a:cubicBezTo>
                  <a:cubicBezTo>
                    <a:pt x="194" y="253"/>
                    <a:pt x="194" y="253"/>
                    <a:pt x="194" y="253"/>
                  </a:cubicBezTo>
                  <a:cubicBezTo>
                    <a:pt x="194" y="255"/>
                    <a:pt x="195" y="256"/>
                    <a:pt x="197" y="257"/>
                  </a:cubicBezTo>
                  <a:cubicBezTo>
                    <a:pt x="197" y="258"/>
                    <a:pt x="196" y="257"/>
                    <a:pt x="196" y="258"/>
                  </a:cubicBezTo>
                  <a:cubicBezTo>
                    <a:pt x="194" y="257"/>
                    <a:pt x="195" y="256"/>
                    <a:pt x="193" y="255"/>
                  </a:cubicBezTo>
                  <a:cubicBezTo>
                    <a:pt x="190" y="255"/>
                    <a:pt x="188" y="260"/>
                    <a:pt x="185" y="259"/>
                  </a:cubicBezTo>
                  <a:cubicBezTo>
                    <a:pt x="184" y="261"/>
                    <a:pt x="181" y="261"/>
                    <a:pt x="180" y="262"/>
                  </a:cubicBezTo>
                  <a:cubicBezTo>
                    <a:pt x="183" y="268"/>
                    <a:pt x="188" y="271"/>
                    <a:pt x="191" y="277"/>
                  </a:cubicBezTo>
                  <a:cubicBezTo>
                    <a:pt x="194" y="282"/>
                    <a:pt x="198" y="287"/>
                    <a:pt x="203" y="291"/>
                  </a:cubicBezTo>
                  <a:cubicBezTo>
                    <a:pt x="203" y="292"/>
                    <a:pt x="204" y="292"/>
                    <a:pt x="204" y="292"/>
                  </a:cubicBezTo>
                  <a:cubicBezTo>
                    <a:pt x="209" y="299"/>
                    <a:pt x="214" y="307"/>
                    <a:pt x="220" y="313"/>
                  </a:cubicBezTo>
                  <a:cubicBezTo>
                    <a:pt x="221" y="314"/>
                    <a:pt x="222" y="313"/>
                    <a:pt x="222" y="314"/>
                  </a:cubicBezTo>
                  <a:cubicBezTo>
                    <a:pt x="223" y="315"/>
                    <a:pt x="221" y="314"/>
                    <a:pt x="221" y="315"/>
                  </a:cubicBezTo>
                  <a:cubicBezTo>
                    <a:pt x="222" y="317"/>
                    <a:pt x="225" y="319"/>
                    <a:pt x="227" y="321"/>
                  </a:cubicBezTo>
                  <a:cubicBezTo>
                    <a:pt x="229" y="324"/>
                    <a:pt x="230" y="327"/>
                    <a:pt x="236" y="327"/>
                  </a:cubicBezTo>
                  <a:cubicBezTo>
                    <a:pt x="239" y="327"/>
                    <a:pt x="243" y="327"/>
                    <a:pt x="247" y="327"/>
                  </a:cubicBezTo>
                  <a:cubicBezTo>
                    <a:pt x="251" y="328"/>
                    <a:pt x="256" y="328"/>
                    <a:pt x="259" y="328"/>
                  </a:cubicBezTo>
                  <a:cubicBezTo>
                    <a:pt x="262" y="328"/>
                    <a:pt x="264" y="327"/>
                    <a:pt x="266" y="328"/>
                  </a:cubicBezTo>
                  <a:cubicBezTo>
                    <a:pt x="268" y="328"/>
                    <a:pt x="271" y="328"/>
                    <a:pt x="272" y="328"/>
                  </a:cubicBezTo>
                  <a:cubicBezTo>
                    <a:pt x="274" y="328"/>
                    <a:pt x="276" y="327"/>
                    <a:pt x="277" y="328"/>
                  </a:cubicBezTo>
                  <a:cubicBezTo>
                    <a:pt x="276" y="329"/>
                    <a:pt x="275" y="329"/>
                    <a:pt x="274" y="331"/>
                  </a:cubicBezTo>
                  <a:cubicBezTo>
                    <a:pt x="275" y="334"/>
                    <a:pt x="278" y="335"/>
                    <a:pt x="280" y="335"/>
                  </a:cubicBezTo>
                  <a:cubicBezTo>
                    <a:pt x="281" y="334"/>
                    <a:pt x="282" y="333"/>
                    <a:pt x="283" y="332"/>
                  </a:cubicBezTo>
                  <a:cubicBezTo>
                    <a:pt x="282" y="328"/>
                    <a:pt x="279" y="326"/>
                    <a:pt x="275" y="325"/>
                  </a:cubicBezTo>
                  <a:cubicBezTo>
                    <a:pt x="275" y="324"/>
                    <a:pt x="277" y="324"/>
                    <a:pt x="279" y="324"/>
                  </a:cubicBezTo>
                  <a:cubicBezTo>
                    <a:pt x="282" y="326"/>
                    <a:pt x="284" y="328"/>
                    <a:pt x="285" y="332"/>
                  </a:cubicBezTo>
                  <a:cubicBezTo>
                    <a:pt x="284" y="333"/>
                    <a:pt x="283" y="336"/>
                    <a:pt x="280" y="336"/>
                  </a:cubicBezTo>
                  <a:cubicBezTo>
                    <a:pt x="276" y="337"/>
                    <a:pt x="273" y="334"/>
                    <a:pt x="272" y="330"/>
                  </a:cubicBezTo>
                  <a:cubicBezTo>
                    <a:pt x="268" y="330"/>
                    <a:pt x="264" y="329"/>
                    <a:pt x="262" y="329"/>
                  </a:cubicBezTo>
                  <a:cubicBezTo>
                    <a:pt x="250" y="330"/>
                    <a:pt x="242" y="328"/>
                    <a:pt x="230" y="330"/>
                  </a:cubicBezTo>
                  <a:cubicBezTo>
                    <a:pt x="230" y="329"/>
                    <a:pt x="230" y="329"/>
                    <a:pt x="229" y="329"/>
                  </a:cubicBezTo>
                  <a:cubicBezTo>
                    <a:pt x="229" y="329"/>
                    <a:pt x="229" y="328"/>
                    <a:pt x="229" y="328"/>
                  </a:cubicBezTo>
                  <a:cubicBezTo>
                    <a:pt x="225" y="324"/>
                    <a:pt x="223" y="319"/>
                    <a:pt x="219" y="316"/>
                  </a:cubicBezTo>
                  <a:cubicBezTo>
                    <a:pt x="217" y="317"/>
                    <a:pt x="216" y="320"/>
                    <a:pt x="213" y="320"/>
                  </a:cubicBezTo>
                  <a:cubicBezTo>
                    <a:pt x="211" y="317"/>
                    <a:pt x="216" y="316"/>
                    <a:pt x="218" y="315"/>
                  </a:cubicBezTo>
                  <a:cubicBezTo>
                    <a:pt x="214" y="309"/>
                    <a:pt x="210" y="304"/>
                    <a:pt x="206" y="298"/>
                  </a:cubicBezTo>
                  <a:cubicBezTo>
                    <a:pt x="205" y="298"/>
                    <a:pt x="206" y="297"/>
                    <a:pt x="205" y="297"/>
                  </a:cubicBezTo>
                  <a:cubicBezTo>
                    <a:pt x="201" y="290"/>
                    <a:pt x="192" y="285"/>
                    <a:pt x="189" y="276"/>
                  </a:cubicBezTo>
                  <a:cubicBezTo>
                    <a:pt x="185" y="272"/>
                    <a:pt x="181" y="267"/>
                    <a:pt x="178" y="263"/>
                  </a:cubicBezTo>
                  <a:cubicBezTo>
                    <a:pt x="173" y="265"/>
                    <a:pt x="168" y="266"/>
                    <a:pt x="163" y="266"/>
                  </a:cubicBezTo>
                  <a:cubicBezTo>
                    <a:pt x="158" y="266"/>
                    <a:pt x="154" y="265"/>
                    <a:pt x="149" y="266"/>
                  </a:cubicBezTo>
                  <a:cubicBezTo>
                    <a:pt x="148" y="281"/>
                    <a:pt x="150" y="297"/>
                    <a:pt x="149" y="313"/>
                  </a:cubicBezTo>
                  <a:cubicBezTo>
                    <a:pt x="151" y="318"/>
                    <a:pt x="150" y="321"/>
                    <a:pt x="150" y="324"/>
                  </a:cubicBezTo>
                  <a:cubicBezTo>
                    <a:pt x="151" y="324"/>
                    <a:pt x="150" y="328"/>
                    <a:pt x="151" y="331"/>
                  </a:cubicBezTo>
                  <a:cubicBezTo>
                    <a:pt x="151" y="332"/>
                    <a:pt x="150" y="331"/>
                    <a:pt x="150" y="331"/>
                  </a:cubicBezTo>
                  <a:cubicBezTo>
                    <a:pt x="150" y="331"/>
                    <a:pt x="150" y="332"/>
                    <a:pt x="150" y="332"/>
                  </a:cubicBezTo>
                  <a:cubicBezTo>
                    <a:pt x="150" y="333"/>
                    <a:pt x="151" y="333"/>
                    <a:pt x="151" y="334"/>
                  </a:cubicBezTo>
                  <a:cubicBezTo>
                    <a:pt x="153" y="333"/>
                    <a:pt x="159" y="333"/>
                    <a:pt x="161" y="332"/>
                  </a:cubicBezTo>
                  <a:cubicBezTo>
                    <a:pt x="162" y="333"/>
                    <a:pt x="161" y="334"/>
                    <a:pt x="161" y="335"/>
                  </a:cubicBezTo>
                  <a:cubicBezTo>
                    <a:pt x="158" y="335"/>
                    <a:pt x="156" y="335"/>
                    <a:pt x="152" y="335"/>
                  </a:cubicBezTo>
                  <a:cubicBezTo>
                    <a:pt x="148" y="336"/>
                    <a:pt x="144" y="338"/>
                    <a:pt x="140" y="337"/>
                  </a:cubicBezTo>
                  <a:cubicBezTo>
                    <a:pt x="139" y="337"/>
                    <a:pt x="139" y="337"/>
                    <a:pt x="138" y="337"/>
                  </a:cubicBezTo>
                  <a:cubicBezTo>
                    <a:pt x="137" y="336"/>
                    <a:pt x="135" y="337"/>
                    <a:pt x="134" y="337"/>
                  </a:cubicBezTo>
                  <a:cubicBezTo>
                    <a:pt x="132" y="337"/>
                    <a:pt x="130" y="336"/>
                    <a:pt x="127" y="336"/>
                  </a:cubicBezTo>
                  <a:cubicBezTo>
                    <a:pt x="127" y="336"/>
                    <a:pt x="126" y="336"/>
                    <a:pt x="126" y="336"/>
                  </a:cubicBezTo>
                  <a:cubicBezTo>
                    <a:pt x="123" y="337"/>
                    <a:pt x="120" y="335"/>
                    <a:pt x="117" y="335"/>
                  </a:cubicBezTo>
                  <a:cubicBezTo>
                    <a:pt x="114" y="334"/>
                    <a:pt x="111" y="335"/>
                    <a:pt x="109" y="334"/>
                  </a:cubicBezTo>
                  <a:cubicBezTo>
                    <a:pt x="106" y="333"/>
                    <a:pt x="103" y="332"/>
                    <a:pt x="100" y="331"/>
                  </a:cubicBezTo>
                  <a:cubicBezTo>
                    <a:pt x="98" y="331"/>
                    <a:pt x="96" y="330"/>
                    <a:pt x="95" y="330"/>
                  </a:cubicBezTo>
                  <a:cubicBezTo>
                    <a:pt x="93" y="330"/>
                    <a:pt x="92" y="333"/>
                    <a:pt x="91" y="334"/>
                  </a:cubicBezTo>
                  <a:cubicBezTo>
                    <a:pt x="89" y="335"/>
                    <a:pt x="87" y="338"/>
                    <a:pt x="86" y="339"/>
                  </a:cubicBezTo>
                  <a:cubicBezTo>
                    <a:pt x="86" y="340"/>
                    <a:pt x="87" y="340"/>
                    <a:pt x="87" y="341"/>
                  </a:cubicBezTo>
                  <a:cubicBezTo>
                    <a:pt x="86" y="341"/>
                    <a:pt x="84" y="341"/>
                    <a:pt x="84" y="343"/>
                  </a:cubicBezTo>
                  <a:cubicBezTo>
                    <a:pt x="83" y="342"/>
                    <a:pt x="83" y="342"/>
                    <a:pt x="82" y="343"/>
                  </a:cubicBezTo>
                  <a:cubicBezTo>
                    <a:pt x="82" y="343"/>
                    <a:pt x="82" y="345"/>
                    <a:pt x="81" y="346"/>
                  </a:cubicBezTo>
                  <a:cubicBezTo>
                    <a:pt x="80" y="345"/>
                    <a:pt x="79" y="346"/>
                    <a:pt x="78" y="346"/>
                  </a:cubicBezTo>
                  <a:cubicBezTo>
                    <a:pt x="77" y="344"/>
                    <a:pt x="80" y="344"/>
                    <a:pt x="80" y="342"/>
                  </a:cubicBezTo>
                  <a:cubicBezTo>
                    <a:pt x="69" y="345"/>
                    <a:pt x="58" y="343"/>
                    <a:pt x="46" y="343"/>
                  </a:cubicBezTo>
                  <a:cubicBezTo>
                    <a:pt x="43" y="344"/>
                    <a:pt x="35" y="345"/>
                    <a:pt x="31" y="345"/>
                  </a:cubicBezTo>
                  <a:cubicBezTo>
                    <a:pt x="27" y="346"/>
                    <a:pt x="22" y="347"/>
                    <a:pt x="18" y="348"/>
                  </a:cubicBezTo>
                  <a:cubicBezTo>
                    <a:pt x="18" y="349"/>
                    <a:pt x="17" y="349"/>
                    <a:pt x="16" y="350"/>
                  </a:cubicBezTo>
                  <a:cubicBezTo>
                    <a:pt x="14" y="351"/>
                    <a:pt x="8" y="353"/>
                    <a:pt x="5" y="351"/>
                  </a:cubicBezTo>
                  <a:cubicBezTo>
                    <a:pt x="4" y="350"/>
                    <a:pt x="0" y="345"/>
                    <a:pt x="3" y="343"/>
                  </a:cubicBezTo>
                  <a:cubicBezTo>
                    <a:pt x="6" y="343"/>
                    <a:pt x="8" y="341"/>
                    <a:pt x="11" y="341"/>
                  </a:cubicBezTo>
                  <a:cubicBezTo>
                    <a:pt x="14" y="342"/>
                    <a:pt x="15" y="344"/>
                    <a:pt x="16" y="345"/>
                  </a:cubicBezTo>
                  <a:cubicBezTo>
                    <a:pt x="28" y="345"/>
                    <a:pt x="41" y="342"/>
                    <a:pt x="54" y="342"/>
                  </a:cubicBezTo>
                  <a:cubicBezTo>
                    <a:pt x="63" y="342"/>
                    <a:pt x="71" y="342"/>
                    <a:pt x="78" y="340"/>
                  </a:cubicBezTo>
                  <a:cubicBezTo>
                    <a:pt x="82" y="339"/>
                    <a:pt x="84" y="339"/>
                    <a:pt x="86" y="336"/>
                  </a:cubicBezTo>
                  <a:cubicBezTo>
                    <a:pt x="88" y="335"/>
                    <a:pt x="89" y="333"/>
                    <a:pt x="91" y="331"/>
                  </a:cubicBezTo>
                  <a:cubicBezTo>
                    <a:pt x="92" y="330"/>
                    <a:pt x="92" y="330"/>
                    <a:pt x="93" y="329"/>
                  </a:cubicBezTo>
                  <a:cubicBezTo>
                    <a:pt x="90" y="327"/>
                    <a:pt x="87" y="325"/>
                    <a:pt x="84" y="325"/>
                  </a:cubicBezTo>
                  <a:cubicBezTo>
                    <a:pt x="82" y="323"/>
                    <a:pt x="81" y="322"/>
                    <a:pt x="79" y="321"/>
                  </a:cubicBezTo>
                  <a:cubicBezTo>
                    <a:pt x="78" y="321"/>
                    <a:pt x="77" y="322"/>
                    <a:pt x="76" y="322"/>
                  </a:cubicBezTo>
                  <a:cubicBezTo>
                    <a:pt x="77" y="321"/>
                    <a:pt x="76" y="321"/>
                    <a:pt x="76" y="321"/>
                  </a:cubicBezTo>
                  <a:cubicBezTo>
                    <a:pt x="75" y="321"/>
                    <a:pt x="76" y="321"/>
                    <a:pt x="76" y="320"/>
                  </a:cubicBezTo>
                  <a:cubicBezTo>
                    <a:pt x="71" y="317"/>
                    <a:pt x="66" y="313"/>
                    <a:pt x="61" y="311"/>
                  </a:cubicBezTo>
                  <a:cubicBezTo>
                    <a:pt x="60" y="309"/>
                    <a:pt x="60" y="308"/>
                    <a:pt x="59" y="307"/>
                  </a:cubicBezTo>
                  <a:cubicBezTo>
                    <a:pt x="59" y="304"/>
                    <a:pt x="62" y="302"/>
                    <a:pt x="63" y="299"/>
                  </a:cubicBezTo>
                  <a:cubicBezTo>
                    <a:pt x="63" y="299"/>
                    <a:pt x="64" y="298"/>
                    <a:pt x="65" y="297"/>
                  </a:cubicBezTo>
                  <a:cubicBezTo>
                    <a:pt x="66" y="295"/>
                    <a:pt x="66" y="294"/>
                    <a:pt x="68" y="293"/>
                  </a:cubicBezTo>
                  <a:cubicBezTo>
                    <a:pt x="69" y="290"/>
                    <a:pt x="72" y="287"/>
                    <a:pt x="74" y="285"/>
                  </a:cubicBezTo>
                  <a:cubicBezTo>
                    <a:pt x="76" y="281"/>
                    <a:pt x="79" y="276"/>
                    <a:pt x="81" y="273"/>
                  </a:cubicBezTo>
                  <a:cubicBezTo>
                    <a:pt x="82" y="272"/>
                    <a:pt x="83" y="271"/>
                    <a:pt x="84" y="270"/>
                  </a:cubicBezTo>
                  <a:cubicBezTo>
                    <a:pt x="86" y="266"/>
                    <a:pt x="86" y="262"/>
                    <a:pt x="90" y="260"/>
                  </a:cubicBezTo>
                  <a:cubicBezTo>
                    <a:pt x="91" y="256"/>
                    <a:pt x="95" y="253"/>
                    <a:pt x="97" y="250"/>
                  </a:cubicBezTo>
                  <a:cubicBezTo>
                    <a:pt x="98" y="250"/>
                    <a:pt x="98" y="249"/>
                    <a:pt x="99" y="249"/>
                  </a:cubicBezTo>
                  <a:cubicBezTo>
                    <a:pt x="99" y="249"/>
                    <a:pt x="99" y="247"/>
                    <a:pt x="100" y="246"/>
                  </a:cubicBezTo>
                  <a:cubicBezTo>
                    <a:pt x="105" y="248"/>
                    <a:pt x="109" y="252"/>
                    <a:pt x="115" y="254"/>
                  </a:cubicBezTo>
                  <a:cubicBezTo>
                    <a:pt x="115" y="253"/>
                    <a:pt x="115" y="253"/>
                    <a:pt x="116" y="252"/>
                  </a:cubicBezTo>
                  <a:cubicBezTo>
                    <a:pt x="116" y="253"/>
                    <a:pt x="117" y="253"/>
                    <a:pt x="117" y="252"/>
                  </a:cubicBezTo>
                  <a:cubicBezTo>
                    <a:pt x="117" y="252"/>
                    <a:pt x="117" y="253"/>
                    <a:pt x="117" y="254"/>
                  </a:cubicBezTo>
                  <a:cubicBezTo>
                    <a:pt x="126" y="258"/>
                    <a:pt x="136" y="259"/>
                    <a:pt x="146" y="259"/>
                  </a:cubicBezTo>
                  <a:cubicBezTo>
                    <a:pt x="146" y="256"/>
                    <a:pt x="147" y="252"/>
                    <a:pt x="145" y="250"/>
                  </a:cubicBezTo>
                  <a:cubicBezTo>
                    <a:pt x="147" y="249"/>
                    <a:pt x="145" y="245"/>
                    <a:pt x="145" y="243"/>
                  </a:cubicBezTo>
                  <a:cubicBezTo>
                    <a:pt x="145" y="238"/>
                    <a:pt x="145" y="234"/>
                    <a:pt x="145" y="229"/>
                  </a:cubicBezTo>
                  <a:cubicBezTo>
                    <a:pt x="144" y="225"/>
                    <a:pt x="144" y="220"/>
                    <a:pt x="144" y="216"/>
                  </a:cubicBezTo>
                  <a:cubicBezTo>
                    <a:pt x="143" y="216"/>
                    <a:pt x="143" y="216"/>
                    <a:pt x="143" y="215"/>
                  </a:cubicBezTo>
                  <a:cubicBezTo>
                    <a:pt x="136" y="215"/>
                    <a:pt x="133" y="213"/>
                    <a:pt x="129" y="210"/>
                  </a:cubicBezTo>
                  <a:cubicBezTo>
                    <a:pt x="124" y="210"/>
                    <a:pt x="124" y="218"/>
                    <a:pt x="120" y="218"/>
                  </a:cubicBezTo>
                  <a:cubicBezTo>
                    <a:pt x="122" y="215"/>
                    <a:pt x="124" y="212"/>
                    <a:pt x="126" y="208"/>
                  </a:cubicBezTo>
                  <a:cubicBezTo>
                    <a:pt x="123" y="204"/>
                    <a:pt x="121" y="210"/>
                    <a:pt x="119" y="211"/>
                  </a:cubicBezTo>
                  <a:cubicBezTo>
                    <a:pt x="118" y="208"/>
                    <a:pt x="120" y="207"/>
                    <a:pt x="122" y="205"/>
                  </a:cubicBezTo>
                  <a:cubicBezTo>
                    <a:pt x="119" y="202"/>
                    <a:pt x="116" y="199"/>
                    <a:pt x="114" y="195"/>
                  </a:cubicBezTo>
                  <a:cubicBezTo>
                    <a:pt x="111" y="197"/>
                    <a:pt x="108" y="199"/>
                    <a:pt x="105" y="200"/>
                  </a:cubicBezTo>
                  <a:cubicBezTo>
                    <a:pt x="105" y="198"/>
                    <a:pt x="107" y="197"/>
                    <a:pt x="108" y="196"/>
                  </a:cubicBezTo>
                  <a:cubicBezTo>
                    <a:pt x="108" y="196"/>
                    <a:pt x="107" y="196"/>
                    <a:pt x="107" y="195"/>
                  </a:cubicBezTo>
                  <a:cubicBezTo>
                    <a:pt x="108" y="193"/>
                    <a:pt x="110" y="193"/>
                    <a:pt x="113" y="192"/>
                  </a:cubicBezTo>
                  <a:cubicBezTo>
                    <a:pt x="112" y="189"/>
                    <a:pt x="110" y="186"/>
                    <a:pt x="111" y="181"/>
                  </a:cubicBezTo>
                  <a:cubicBezTo>
                    <a:pt x="108" y="181"/>
                    <a:pt x="104" y="183"/>
                    <a:pt x="102" y="180"/>
                  </a:cubicBezTo>
                  <a:cubicBezTo>
                    <a:pt x="104" y="179"/>
                    <a:pt x="108" y="180"/>
                    <a:pt x="111" y="180"/>
                  </a:cubicBezTo>
                  <a:cubicBezTo>
                    <a:pt x="112" y="179"/>
                    <a:pt x="111" y="177"/>
                    <a:pt x="111" y="176"/>
                  </a:cubicBezTo>
                  <a:cubicBezTo>
                    <a:pt x="112" y="174"/>
                    <a:pt x="114" y="169"/>
                    <a:pt x="115" y="167"/>
                  </a:cubicBezTo>
                  <a:cubicBezTo>
                    <a:pt x="116" y="166"/>
                    <a:pt x="117" y="165"/>
                    <a:pt x="118" y="164"/>
                  </a:cubicBezTo>
                  <a:cubicBezTo>
                    <a:pt x="117" y="163"/>
                    <a:pt x="116" y="162"/>
                    <a:pt x="117" y="161"/>
                  </a:cubicBezTo>
                  <a:cubicBezTo>
                    <a:pt x="118" y="161"/>
                    <a:pt x="119" y="162"/>
                    <a:pt x="120" y="162"/>
                  </a:cubicBezTo>
                  <a:cubicBezTo>
                    <a:pt x="126" y="156"/>
                    <a:pt x="134" y="152"/>
                    <a:pt x="145" y="151"/>
                  </a:cubicBezTo>
                  <a:cubicBezTo>
                    <a:pt x="145" y="151"/>
                    <a:pt x="145" y="150"/>
                    <a:pt x="145" y="150"/>
                  </a:cubicBezTo>
                  <a:cubicBezTo>
                    <a:pt x="143" y="133"/>
                    <a:pt x="144" y="110"/>
                    <a:pt x="142" y="92"/>
                  </a:cubicBezTo>
                  <a:cubicBezTo>
                    <a:pt x="141" y="91"/>
                    <a:pt x="140" y="92"/>
                    <a:pt x="139" y="93"/>
                  </a:cubicBezTo>
                  <a:cubicBezTo>
                    <a:pt x="133" y="91"/>
                    <a:pt x="130" y="93"/>
                    <a:pt x="125" y="93"/>
                  </a:cubicBezTo>
                  <a:cubicBezTo>
                    <a:pt x="111" y="97"/>
                    <a:pt x="100" y="103"/>
                    <a:pt x="89" y="109"/>
                  </a:cubicBezTo>
                  <a:cubicBezTo>
                    <a:pt x="88" y="111"/>
                    <a:pt x="85" y="112"/>
                    <a:pt x="83" y="114"/>
                  </a:cubicBezTo>
                  <a:cubicBezTo>
                    <a:pt x="82" y="115"/>
                    <a:pt x="82" y="117"/>
                    <a:pt x="80" y="117"/>
                  </a:cubicBezTo>
                  <a:cubicBezTo>
                    <a:pt x="78" y="118"/>
                    <a:pt x="77" y="116"/>
                    <a:pt x="75" y="117"/>
                  </a:cubicBezTo>
                  <a:cubicBezTo>
                    <a:pt x="73" y="114"/>
                    <a:pt x="71" y="110"/>
                    <a:pt x="68" y="110"/>
                  </a:cubicBezTo>
                  <a:cubicBezTo>
                    <a:pt x="68" y="107"/>
                    <a:pt x="65" y="105"/>
                    <a:pt x="63" y="104"/>
                  </a:cubicBezTo>
                  <a:cubicBezTo>
                    <a:pt x="63" y="104"/>
                    <a:pt x="63" y="103"/>
                    <a:pt x="63" y="103"/>
                  </a:cubicBezTo>
                  <a:cubicBezTo>
                    <a:pt x="60" y="99"/>
                    <a:pt x="56" y="96"/>
                    <a:pt x="52" y="92"/>
                  </a:cubicBezTo>
                  <a:cubicBezTo>
                    <a:pt x="52" y="92"/>
                    <a:pt x="51" y="92"/>
                    <a:pt x="50" y="92"/>
                  </a:cubicBezTo>
                  <a:cubicBezTo>
                    <a:pt x="50" y="88"/>
                    <a:pt x="47" y="86"/>
                    <a:pt x="44" y="84"/>
                  </a:cubicBezTo>
                  <a:cubicBezTo>
                    <a:pt x="44" y="84"/>
                    <a:pt x="44" y="83"/>
                    <a:pt x="44" y="83"/>
                  </a:cubicBezTo>
                  <a:cubicBezTo>
                    <a:pt x="41" y="80"/>
                    <a:pt x="39" y="77"/>
                    <a:pt x="36" y="76"/>
                  </a:cubicBezTo>
                  <a:cubicBezTo>
                    <a:pt x="35" y="73"/>
                    <a:pt x="33" y="73"/>
                    <a:pt x="32" y="71"/>
                  </a:cubicBezTo>
                  <a:cubicBezTo>
                    <a:pt x="31" y="71"/>
                    <a:pt x="31" y="71"/>
                    <a:pt x="30" y="71"/>
                  </a:cubicBezTo>
                  <a:cubicBezTo>
                    <a:pt x="30" y="69"/>
                    <a:pt x="28" y="68"/>
                    <a:pt x="30" y="66"/>
                  </a:cubicBezTo>
                  <a:cubicBezTo>
                    <a:pt x="34" y="61"/>
                    <a:pt x="44" y="55"/>
                    <a:pt x="50" y="51"/>
                  </a:cubicBezTo>
                  <a:cubicBezTo>
                    <a:pt x="52" y="50"/>
                    <a:pt x="56" y="48"/>
                    <a:pt x="58" y="47"/>
                  </a:cubicBezTo>
                  <a:cubicBezTo>
                    <a:pt x="66" y="41"/>
                    <a:pt x="76" y="38"/>
                    <a:pt x="85" y="33"/>
                  </a:cubicBezTo>
                  <a:cubicBezTo>
                    <a:pt x="75" y="25"/>
                    <a:pt x="67" y="15"/>
                    <a:pt x="57" y="6"/>
                  </a:cubicBezTo>
                  <a:cubicBezTo>
                    <a:pt x="47" y="10"/>
                    <a:pt x="32" y="5"/>
                    <a:pt x="22" y="10"/>
                  </a:cubicBezTo>
                  <a:cubicBezTo>
                    <a:pt x="21" y="10"/>
                    <a:pt x="21" y="10"/>
                    <a:pt x="20" y="9"/>
                  </a:cubicBezTo>
                  <a:cubicBezTo>
                    <a:pt x="17" y="15"/>
                    <a:pt x="8" y="18"/>
                    <a:pt x="5" y="11"/>
                  </a:cubicBezTo>
                  <a:cubicBezTo>
                    <a:pt x="6" y="11"/>
                    <a:pt x="7" y="13"/>
                    <a:pt x="10" y="14"/>
                  </a:cubicBezTo>
                  <a:cubicBezTo>
                    <a:pt x="14" y="15"/>
                    <a:pt x="18" y="12"/>
                    <a:pt x="19" y="9"/>
                  </a:cubicBezTo>
                  <a:cubicBezTo>
                    <a:pt x="19" y="8"/>
                    <a:pt x="18" y="7"/>
                    <a:pt x="19" y="6"/>
                  </a:cubicBezTo>
                  <a:cubicBezTo>
                    <a:pt x="17" y="4"/>
                    <a:pt x="14" y="3"/>
                    <a:pt x="11" y="3"/>
                  </a:cubicBezTo>
                  <a:cubicBezTo>
                    <a:pt x="9" y="4"/>
                    <a:pt x="9" y="6"/>
                    <a:pt x="7" y="6"/>
                  </a:cubicBezTo>
                  <a:cubicBezTo>
                    <a:pt x="7" y="7"/>
                    <a:pt x="7" y="7"/>
                    <a:pt x="7" y="8"/>
                  </a:cubicBezTo>
                  <a:cubicBezTo>
                    <a:pt x="6" y="8"/>
                    <a:pt x="6" y="7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6" y="4"/>
                    <a:pt x="10" y="3"/>
                    <a:pt x="12" y="1"/>
                  </a:cubicBezTo>
                  <a:cubicBezTo>
                    <a:pt x="17" y="0"/>
                    <a:pt x="18" y="4"/>
                    <a:pt x="21" y="6"/>
                  </a:cubicBezTo>
                  <a:cubicBezTo>
                    <a:pt x="35" y="6"/>
                    <a:pt x="47" y="8"/>
                    <a:pt x="59" y="5"/>
                  </a:cubicBezTo>
                  <a:cubicBezTo>
                    <a:pt x="60" y="6"/>
                    <a:pt x="63" y="8"/>
                    <a:pt x="63" y="9"/>
                  </a:cubicBezTo>
                  <a:cubicBezTo>
                    <a:pt x="64" y="10"/>
                    <a:pt x="65" y="11"/>
                    <a:pt x="66" y="12"/>
                  </a:cubicBezTo>
                  <a:cubicBezTo>
                    <a:pt x="67" y="12"/>
                    <a:pt x="67" y="14"/>
                    <a:pt x="68" y="14"/>
                  </a:cubicBezTo>
                  <a:cubicBezTo>
                    <a:pt x="69" y="15"/>
                    <a:pt x="70" y="15"/>
                    <a:pt x="70" y="16"/>
                  </a:cubicBezTo>
                  <a:cubicBezTo>
                    <a:pt x="72" y="19"/>
                    <a:pt x="75" y="21"/>
                    <a:pt x="77" y="24"/>
                  </a:cubicBezTo>
                  <a:cubicBezTo>
                    <a:pt x="82" y="25"/>
                    <a:pt x="84" y="30"/>
                    <a:pt x="89" y="32"/>
                  </a:cubicBezTo>
                  <a:cubicBezTo>
                    <a:pt x="99" y="29"/>
                    <a:pt x="114" y="24"/>
                    <a:pt x="124" y="23"/>
                  </a:cubicBezTo>
                  <a:cubicBezTo>
                    <a:pt x="127" y="22"/>
                    <a:pt x="131" y="21"/>
                    <a:pt x="135" y="21"/>
                  </a:cubicBezTo>
                  <a:cubicBezTo>
                    <a:pt x="137" y="21"/>
                    <a:pt x="140" y="21"/>
                    <a:pt x="141" y="23"/>
                  </a:cubicBezTo>
                  <a:cubicBezTo>
                    <a:pt x="141" y="24"/>
                    <a:pt x="140" y="22"/>
                    <a:pt x="139" y="23"/>
                  </a:cubicBezTo>
                  <a:cubicBezTo>
                    <a:pt x="140" y="40"/>
                    <a:pt x="142" y="60"/>
                    <a:pt x="143" y="75"/>
                  </a:cubicBezTo>
                  <a:cubicBezTo>
                    <a:pt x="144" y="76"/>
                    <a:pt x="142" y="76"/>
                    <a:pt x="142" y="77"/>
                  </a:cubicBezTo>
                  <a:cubicBezTo>
                    <a:pt x="143" y="77"/>
                    <a:pt x="143" y="77"/>
                    <a:pt x="144" y="77"/>
                  </a:cubicBezTo>
                  <a:cubicBezTo>
                    <a:pt x="144" y="81"/>
                    <a:pt x="144" y="83"/>
                    <a:pt x="144" y="87"/>
                  </a:cubicBezTo>
                  <a:cubicBezTo>
                    <a:pt x="154" y="89"/>
                    <a:pt x="167" y="90"/>
                    <a:pt x="175" y="95"/>
                  </a:cubicBezTo>
                  <a:cubicBezTo>
                    <a:pt x="176" y="95"/>
                    <a:pt x="176" y="94"/>
                    <a:pt x="177" y="94"/>
                  </a:cubicBezTo>
                  <a:cubicBezTo>
                    <a:pt x="177" y="93"/>
                    <a:pt x="178" y="93"/>
                    <a:pt x="178" y="92"/>
                  </a:cubicBezTo>
                  <a:cubicBezTo>
                    <a:pt x="183" y="85"/>
                    <a:pt x="189" y="78"/>
                    <a:pt x="194" y="69"/>
                  </a:cubicBezTo>
                  <a:cubicBezTo>
                    <a:pt x="195" y="69"/>
                    <a:pt x="195" y="69"/>
                    <a:pt x="196" y="69"/>
                  </a:cubicBezTo>
                  <a:cubicBezTo>
                    <a:pt x="196" y="66"/>
                    <a:pt x="199" y="63"/>
                    <a:pt x="200" y="60"/>
                  </a:cubicBezTo>
                  <a:cubicBezTo>
                    <a:pt x="206" y="54"/>
                    <a:pt x="209" y="48"/>
                    <a:pt x="215" y="43"/>
                  </a:cubicBezTo>
                  <a:cubicBezTo>
                    <a:pt x="216" y="41"/>
                    <a:pt x="219" y="38"/>
                    <a:pt x="220" y="37"/>
                  </a:cubicBezTo>
                  <a:cubicBezTo>
                    <a:pt x="222" y="35"/>
                    <a:pt x="224" y="30"/>
                    <a:pt x="228" y="29"/>
                  </a:cubicBezTo>
                  <a:close/>
                  <a:moveTo>
                    <a:pt x="130" y="25"/>
                  </a:moveTo>
                  <a:cubicBezTo>
                    <a:pt x="128" y="27"/>
                    <a:pt x="127" y="30"/>
                    <a:pt x="126" y="32"/>
                  </a:cubicBezTo>
                  <a:cubicBezTo>
                    <a:pt x="127" y="34"/>
                    <a:pt x="126" y="36"/>
                    <a:pt x="125" y="37"/>
                  </a:cubicBezTo>
                  <a:cubicBezTo>
                    <a:pt x="124" y="44"/>
                    <a:pt x="122" y="52"/>
                    <a:pt x="119" y="57"/>
                  </a:cubicBezTo>
                  <a:cubicBezTo>
                    <a:pt x="119" y="59"/>
                    <a:pt x="118" y="62"/>
                    <a:pt x="116" y="64"/>
                  </a:cubicBezTo>
                  <a:cubicBezTo>
                    <a:pt x="116" y="65"/>
                    <a:pt x="117" y="65"/>
                    <a:pt x="116" y="66"/>
                  </a:cubicBezTo>
                  <a:cubicBezTo>
                    <a:pt x="112" y="75"/>
                    <a:pt x="109" y="85"/>
                    <a:pt x="106" y="96"/>
                  </a:cubicBezTo>
                  <a:cubicBezTo>
                    <a:pt x="109" y="96"/>
                    <a:pt x="111" y="94"/>
                    <a:pt x="114" y="93"/>
                  </a:cubicBezTo>
                  <a:cubicBezTo>
                    <a:pt x="120" y="74"/>
                    <a:pt x="127" y="53"/>
                    <a:pt x="132" y="33"/>
                  </a:cubicBezTo>
                  <a:cubicBezTo>
                    <a:pt x="134" y="31"/>
                    <a:pt x="133" y="27"/>
                    <a:pt x="135" y="26"/>
                  </a:cubicBezTo>
                  <a:cubicBezTo>
                    <a:pt x="136" y="26"/>
                    <a:pt x="137" y="26"/>
                    <a:pt x="137" y="27"/>
                  </a:cubicBezTo>
                  <a:cubicBezTo>
                    <a:pt x="133" y="35"/>
                    <a:pt x="131" y="46"/>
                    <a:pt x="128" y="53"/>
                  </a:cubicBezTo>
                  <a:cubicBezTo>
                    <a:pt x="126" y="67"/>
                    <a:pt x="119" y="77"/>
                    <a:pt x="117" y="92"/>
                  </a:cubicBezTo>
                  <a:cubicBezTo>
                    <a:pt x="118" y="93"/>
                    <a:pt x="119" y="91"/>
                    <a:pt x="120" y="91"/>
                  </a:cubicBezTo>
                  <a:cubicBezTo>
                    <a:pt x="126" y="74"/>
                    <a:pt x="133" y="55"/>
                    <a:pt x="137" y="41"/>
                  </a:cubicBezTo>
                  <a:cubicBezTo>
                    <a:pt x="140" y="38"/>
                    <a:pt x="137" y="31"/>
                    <a:pt x="137" y="25"/>
                  </a:cubicBezTo>
                  <a:cubicBezTo>
                    <a:pt x="136" y="24"/>
                    <a:pt x="133" y="25"/>
                    <a:pt x="130" y="25"/>
                  </a:cubicBezTo>
                  <a:close/>
                  <a:moveTo>
                    <a:pt x="124" y="26"/>
                  </a:moveTo>
                  <a:cubicBezTo>
                    <a:pt x="122" y="30"/>
                    <a:pt x="117" y="35"/>
                    <a:pt x="118" y="39"/>
                  </a:cubicBezTo>
                  <a:cubicBezTo>
                    <a:pt x="113" y="48"/>
                    <a:pt x="112" y="55"/>
                    <a:pt x="108" y="65"/>
                  </a:cubicBezTo>
                  <a:cubicBezTo>
                    <a:pt x="110" y="65"/>
                    <a:pt x="108" y="66"/>
                    <a:pt x="109" y="66"/>
                  </a:cubicBezTo>
                  <a:cubicBezTo>
                    <a:pt x="107" y="69"/>
                    <a:pt x="108" y="72"/>
                    <a:pt x="105" y="75"/>
                  </a:cubicBezTo>
                  <a:cubicBezTo>
                    <a:pt x="105" y="84"/>
                    <a:pt x="98" y="92"/>
                    <a:pt x="97" y="101"/>
                  </a:cubicBezTo>
                  <a:cubicBezTo>
                    <a:pt x="99" y="100"/>
                    <a:pt x="101" y="99"/>
                    <a:pt x="103" y="98"/>
                  </a:cubicBezTo>
                  <a:cubicBezTo>
                    <a:pt x="103" y="97"/>
                    <a:pt x="104" y="96"/>
                    <a:pt x="103" y="95"/>
                  </a:cubicBezTo>
                  <a:cubicBezTo>
                    <a:pt x="105" y="93"/>
                    <a:pt x="106" y="91"/>
                    <a:pt x="107" y="89"/>
                  </a:cubicBezTo>
                  <a:cubicBezTo>
                    <a:pt x="108" y="84"/>
                    <a:pt x="110" y="79"/>
                    <a:pt x="111" y="75"/>
                  </a:cubicBezTo>
                  <a:cubicBezTo>
                    <a:pt x="111" y="73"/>
                    <a:pt x="113" y="72"/>
                    <a:pt x="113" y="70"/>
                  </a:cubicBezTo>
                  <a:cubicBezTo>
                    <a:pt x="114" y="68"/>
                    <a:pt x="114" y="65"/>
                    <a:pt x="115" y="63"/>
                  </a:cubicBezTo>
                  <a:cubicBezTo>
                    <a:pt x="116" y="62"/>
                    <a:pt x="117" y="61"/>
                    <a:pt x="117" y="60"/>
                  </a:cubicBezTo>
                  <a:cubicBezTo>
                    <a:pt x="118" y="58"/>
                    <a:pt x="118" y="56"/>
                    <a:pt x="118" y="54"/>
                  </a:cubicBezTo>
                  <a:cubicBezTo>
                    <a:pt x="119" y="54"/>
                    <a:pt x="119" y="53"/>
                    <a:pt x="120" y="52"/>
                  </a:cubicBezTo>
                  <a:cubicBezTo>
                    <a:pt x="123" y="43"/>
                    <a:pt x="124" y="35"/>
                    <a:pt x="127" y="25"/>
                  </a:cubicBezTo>
                  <a:cubicBezTo>
                    <a:pt x="126" y="25"/>
                    <a:pt x="125" y="26"/>
                    <a:pt x="124" y="26"/>
                  </a:cubicBezTo>
                  <a:close/>
                  <a:moveTo>
                    <a:pt x="115" y="28"/>
                  </a:moveTo>
                  <a:cubicBezTo>
                    <a:pt x="115" y="34"/>
                    <a:pt x="110" y="38"/>
                    <a:pt x="110" y="43"/>
                  </a:cubicBezTo>
                  <a:cubicBezTo>
                    <a:pt x="109" y="43"/>
                    <a:pt x="109" y="43"/>
                    <a:pt x="109" y="44"/>
                  </a:cubicBezTo>
                  <a:cubicBezTo>
                    <a:pt x="108" y="45"/>
                    <a:pt x="109" y="44"/>
                    <a:pt x="109" y="46"/>
                  </a:cubicBezTo>
                  <a:cubicBezTo>
                    <a:pt x="106" y="48"/>
                    <a:pt x="108" y="51"/>
                    <a:pt x="106" y="54"/>
                  </a:cubicBezTo>
                  <a:cubicBezTo>
                    <a:pt x="106" y="56"/>
                    <a:pt x="104" y="58"/>
                    <a:pt x="104" y="60"/>
                  </a:cubicBezTo>
                  <a:cubicBezTo>
                    <a:pt x="104" y="61"/>
                    <a:pt x="103" y="62"/>
                    <a:pt x="103" y="63"/>
                  </a:cubicBezTo>
                  <a:cubicBezTo>
                    <a:pt x="103" y="63"/>
                    <a:pt x="103" y="64"/>
                    <a:pt x="103" y="65"/>
                  </a:cubicBezTo>
                  <a:cubicBezTo>
                    <a:pt x="102" y="66"/>
                    <a:pt x="102" y="68"/>
                    <a:pt x="101" y="68"/>
                  </a:cubicBezTo>
                  <a:cubicBezTo>
                    <a:pt x="99" y="82"/>
                    <a:pt x="90" y="94"/>
                    <a:pt x="88" y="106"/>
                  </a:cubicBezTo>
                  <a:cubicBezTo>
                    <a:pt x="95" y="105"/>
                    <a:pt x="95" y="98"/>
                    <a:pt x="98" y="93"/>
                  </a:cubicBezTo>
                  <a:cubicBezTo>
                    <a:pt x="98" y="89"/>
                    <a:pt x="101" y="86"/>
                    <a:pt x="102" y="83"/>
                  </a:cubicBezTo>
                  <a:cubicBezTo>
                    <a:pt x="104" y="79"/>
                    <a:pt x="105" y="73"/>
                    <a:pt x="106" y="68"/>
                  </a:cubicBezTo>
                  <a:cubicBezTo>
                    <a:pt x="108" y="64"/>
                    <a:pt x="109" y="58"/>
                    <a:pt x="111" y="54"/>
                  </a:cubicBezTo>
                  <a:cubicBezTo>
                    <a:pt x="113" y="44"/>
                    <a:pt x="117" y="35"/>
                    <a:pt x="120" y="27"/>
                  </a:cubicBezTo>
                  <a:cubicBezTo>
                    <a:pt x="118" y="27"/>
                    <a:pt x="116" y="28"/>
                    <a:pt x="115" y="28"/>
                  </a:cubicBezTo>
                  <a:close/>
                  <a:moveTo>
                    <a:pt x="108" y="30"/>
                  </a:moveTo>
                  <a:cubicBezTo>
                    <a:pt x="109" y="30"/>
                    <a:pt x="110" y="29"/>
                    <a:pt x="110" y="30"/>
                  </a:cubicBezTo>
                  <a:cubicBezTo>
                    <a:pt x="109" y="30"/>
                    <a:pt x="107" y="30"/>
                    <a:pt x="107" y="31"/>
                  </a:cubicBezTo>
                  <a:cubicBezTo>
                    <a:pt x="100" y="47"/>
                    <a:pt x="97" y="61"/>
                    <a:pt x="92" y="77"/>
                  </a:cubicBezTo>
                  <a:cubicBezTo>
                    <a:pt x="91" y="77"/>
                    <a:pt x="91" y="77"/>
                    <a:pt x="91" y="76"/>
                  </a:cubicBezTo>
                  <a:cubicBezTo>
                    <a:pt x="96" y="62"/>
                    <a:pt x="100" y="47"/>
                    <a:pt x="104" y="32"/>
                  </a:cubicBezTo>
                  <a:cubicBezTo>
                    <a:pt x="103" y="31"/>
                    <a:pt x="101" y="33"/>
                    <a:pt x="100" y="33"/>
                  </a:cubicBezTo>
                  <a:cubicBezTo>
                    <a:pt x="99" y="38"/>
                    <a:pt x="95" y="42"/>
                    <a:pt x="95" y="47"/>
                  </a:cubicBezTo>
                  <a:cubicBezTo>
                    <a:pt x="94" y="48"/>
                    <a:pt x="93" y="51"/>
                    <a:pt x="93" y="54"/>
                  </a:cubicBezTo>
                  <a:cubicBezTo>
                    <a:pt x="92" y="56"/>
                    <a:pt x="91" y="58"/>
                    <a:pt x="91" y="61"/>
                  </a:cubicBezTo>
                  <a:cubicBezTo>
                    <a:pt x="89" y="63"/>
                    <a:pt x="88" y="66"/>
                    <a:pt x="88" y="68"/>
                  </a:cubicBezTo>
                  <a:cubicBezTo>
                    <a:pt x="87" y="72"/>
                    <a:pt x="85" y="75"/>
                    <a:pt x="84" y="79"/>
                  </a:cubicBezTo>
                  <a:cubicBezTo>
                    <a:pt x="83" y="84"/>
                    <a:pt x="83" y="89"/>
                    <a:pt x="80" y="93"/>
                  </a:cubicBezTo>
                  <a:cubicBezTo>
                    <a:pt x="80" y="96"/>
                    <a:pt x="79" y="97"/>
                    <a:pt x="78" y="100"/>
                  </a:cubicBezTo>
                  <a:cubicBezTo>
                    <a:pt x="77" y="105"/>
                    <a:pt x="73" y="110"/>
                    <a:pt x="76" y="114"/>
                  </a:cubicBezTo>
                  <a:cubicBezTo>
                    <a:pt x="78" y="114"/>
                    <a:pt x="78" y="113"/>
                    <a:pt x="79" y="113"/>
                  </a:cubicBezTo>
                  <a:cubicBezTo>
                    <a:pt x="79" y="109"/>
                    <a:pt x="80" y="105"/>
                    <a:pt x="82" y="102"/>
                  </a:cubicBezTo>
                  <a:cubicBezTo>
                    <a:pt x="82" y="99"/>
                    <a:pt x="83" y="98"/>
                    <a:pt x="84" y="95"/>
                  </a:cubicBezTo>
                  <a:cubicBezTo>
                    <a:pt x="87" y="89"/>
                    <a:pt x="89" y="84"/>
                    <a:pt x="91" y="77"/>
                  </a:cubicBezTo>
                  <a:cubicBezTo>
                    <a:pt x="91" y="78"/>
                    <a:pt x="92" y="78"/>
                    <a:pt x="92" y="79"/>
                  </a:cubicBezTo>
                  <a:cubicBezTo>
                    <a:pt x="88" y="89"/>
                    <a:pt x="84" y="99"/>
                    <a:pt x="81" y="111"/>
                  </a:cubicBezTo>
                  <a:cubicBezTo>
                    <a:pt x="83" y="110"/>
                    <a:pt x="84" y="109"/>
                    <a:pt x="86" y="108"/>
                  </a:cubicBezTo>
                  <a:cubicBezTo>
                    <a:pt x="86" y="107"/>
                    <a:pt x="86" y="106"/>
                    <a:pt x="86" y="105"/>
                  </a:cubicBezTo>
                  <a:cubicBezTo>
                    <a:pt x="89" y="96"/>
                    <a:pt x="94" y="88"/>
                    <a:pt x="97" y="78"/>
                  </a:cubicBezTo>
                  <a:cubicBezTo>
                    <a:pt x="97" y="78"/>
                    <a:pt x="98" y="78"/>
                    <a:pt x="98" y="77"/>
                  </a:cubicBezTo>
                  <a:cubicBezTo>
                    <a:pt x="97" y="77"/>
                    <a:pt x="98" y="76"/>
                    <a:pt x="97" y="76"/>
                  </a:cubicBezTo>
                  <a:cubicBezTo>
                    <a:pt x="102" y="59"/>
                    <a:pt x="107" y="46"/>
                    <a:pt x="112" y="29"/>
                  </a:cubicBezTo>
                  <a:cubicBezTo>
                    <a:pt x="110" y="29"/>
                    <a:pt x="109" y="28"/>
                    <a:pt x="108" y="30"/>
                  </a:cubicBezTo>
                  <a:close/>
                  <a:moveTo>
                    <a:pt x="92" y="35"/>
                  </a:moveTo>
                  <a:cubicBezTo>
                    <a:pt x="91" y="37"/>
                    <a:pt x="90" y="42"/>
                    <a:pt x="90" y="42"/>
                  </a:cubicBezTo>
                  <a:cubicBezTo>
                    <a:pt x="87" y="47"/>
                    <a:pt x="88" y="54"/>
                    <a:pt x="84" y="58"/>
                  </a:cubicBezTo>
                  <a:cubicBezTo>
                    <a:pt x="84" y="58"/>
                    <a:pt x="85" y="59"/>
                    <a:pt x="84" y="60"/>
                  </a:cubicBezTo>
                  <a:cubicBezTo>
                    <a:pt x="82" y="65"/>
                    <a:pt x="80" y="72"/>
                    <a:pt x="78" y="80"/>
                  </a:cubicBezTo>
                  <a:cubicBezTo>
                    <a:pt x="78" y="81"/>
                    <a:pt x="77" y="81"/>
                    <a:pt x="77" y="81"/>
                  </a:cubicBezTo>
                  <a:cubicBezTo>
                    <a:pt x="76" y="88"/>
                    <a:pt x="74" y="94"/>
                    <a:pt x="71" y="100"/>
                  </a:cubicBezTo>
                  <a:cubicBezTo>
                    <a:pt x="72" y="103"/>
                    <a:pt x="69" y="108"/>
                    <a:pt x="73" y="109"/>
                  </a:cubicBezTo>
                  <a:cubicBezTo>
                    <a:pt x="75" y="106"/>
                    <a:pt x="75" y="102"/>
                    <a:pt x="76" y="98"/>
                  </a:cubicBezTo>
                  <a:cubicBezTo>
                    <a:pt x="79" y="92"/>
                    <a:pt x="81" y="88"/>
                    <a:pt x="83" y="81"/>
                  </a:cubicBezTo>
                  <a:cubicBezTo>
                    <a:pt x="83" y="80"/>
                    <a:pt x="83" y="79"/>
                    <a:pt x="83" y="78"/>
                  </a:cubicBezTo>
                  <a:cubicBezTo>
                    <a:pt x="83" y="76"/>
                    <a:pt x="85" y="74"/>
                    <a:pt x="85" y="72"/>
                  </a:cubicBezTo>
                  <a:cubicBezTo>
                    <a:pt x="89" y="61"/>
                    <a:pt x="93" y="48"/>
                    <a:pt x="96" y="36"/>
                  </a:cubicBezTo>
                  <a:cubicBezTo>
                    <a:pt x="97" y="35"/>
                    <a:pt x="98" y="34"/>
                    <a:pt x="97" y="33"/>
                  </a:cubicBezTo>
                  <a:cubicBezTo>
                    <a:pt x="95" y="34"/>
                    <a:pt x="93" y="34"/>
                    <a:pt x="92" y="35"/>
                  </a:cubicBezTo>
                  <a:close/>
                  <a:moveTo>
                    <a:pt x="73" y="43"/>
                  </a:moveTo>
                  <a:cubicBezTo>
                    <a:pt x="72" y="43"/>
                    <a:pt x="74" y="43"/>
                    <a:pt x="74" y="44"/>
                  </a:cubicBezTo>
                  <a:cubicBezTo>
                    <a:pt x="71" y="51"/>
                    <a:pt x="67" y="57"/>
                    <a:pt x="66" y="65"/>
                  </a:cubicBezTo>
                  <a:cubicBezTo>
                    <a:pt x="65" y="67"/>
                    <a:pt x="64" y="71"/>
                    <a:pt x="64" y="74"/>
                  </a:cubicBezTo>
                  <a:cubicBezTo>
                    <a:pt x="62" y="75"/>
                    <a:pt x="63" y="80"/>
                    <a:pt x="61" y="81"/>
                  </a:cubicBezTo>
                  <a:cubicBezTo>
                    <a:pt x="62" y="85"/>
                    <a:pt x="58" y="90"/>
                    <a:pt x="58" y="95"/>
                  </a:cubicBezTo>
                  <a:cubicBezTo>
                    <a:pt x="61" y="96"/>
                    <a:pt x="62" y="99"/>
                    <a:pt x="64" y="100"/>
                  </a:cubicBezTo>
                  <a:cubicBezTo>
                    <a:pt x="66" y="99"/>
                    <a:pt x="65" y="98"/>
                    <a:pt x="65" y="96"/>
                  </a:cubicBezTo>
                  <a:cubicBezTo>
                    <a:pt x="66" y="94"/>
                    <a:pt x="67" y="92"/>
                    <a:pt x="67" y="90"/>
                  </a:cubicBezTo>
                  <a:cubicBezTo>
                    <a:pt x="68" y="87"/>
                    <a:pt x="69" y="85"/>
                    <a:pt x="69" y="83"/>
                  </a:cubicBezTo>
                  <a:cubicBezTo>
                    <a:pt x="73" y="69"/>
                    <a:pt x="77" y="54"/>
                    <a:pt x="80" y="43"/>
                  </a:cubicBezTo>
                  <a:cubicBezTo>
                    <a:pt x="80" y="42"/>
                    <a:pt x="80" y="41"/>
                    <a:pt x="82" y="40"/>
                  </a:cubicBezTo>
                  <a:cubicBezTo>
                    <a:pt x="82" y="40"/>
                    <a:pt x="83" y="40"/>
                    <a:pt x="83" y="41"/>
                  </a:cubicBezTo>
                  <a:cubicBezTo>
                    <a:pt x="81" y="46"/>
                    <a:pt x="80" y="49"/>
                    <a:pt x="79" y="55"/>
                  </a:cubicBezTo>
                  <a:cubicBezTo>
                    <a:pt x="76" y="58"/>
                    <a:pt x="77" y="64"/>
                    <a:pt x="74" y="68"/>
                  </a:cubicBezTo>
                  <a:cubicBezTo>
                    <a:pt x="74" y="71"/>
                    <a:pt x="72" y="77"/>
                    <a:pt x="71" y="82"/>
                  </a:cubicBezTo>
                  <a:cubicBezTo>
                    <a:pt x="71" y="83"/>
                    <a:pt x="71" y="84"/>
                    <a:pt x="70" y="84"/>
                  </a:cubicBezTo>
                  <a:cubicBezTo>
                    <a:pt x="71" y="85"/>
                    <a:pt x="70" y="86"/>
                    <a:pt x="70" y="87"/>
                  </a:cubicBezTo>
                  <a:cubicBezTo>
                    <a:pt x="69" y="86"/>
                    <a:pt x="70" y="88"/>
                    <a:pt x="69" y="88"/>
                  </a:cubicBezTo>
                  <a:cubicBezTo>
                    <a:pt x="69" y="89"/>
                    <a:pt x="70" y="88"/>
                    <a:pt x="69" y="90"/>
                  </a:cubicBezTo>
                  <a:cubicBezTo>
                    <a:pt x="68" y="94"/>
                    <a:pt x="67" y="99"/>
                    <a:pt x="66" y="103"/>
                  </a:cubicBezTo>
                  <a:cubicBezTo>
                    <a:pt x="67" y="104"/>
                    <a:pt x="68" y="105"/>
                    <a:pt x="69" y="105"/>
                  </a:cubicBezTo>
                  <a:cubicBezTo>
                    <a:pt x="71" y="94"/>
                    <a:pt x="75" y="85"/>
                    <a:pt x="78" y="75"/>
                  </a:cubicBezTo>
                  <a:cubicBezTo>
                    <a:pt x="78" y="73"/>
                    <a:pt x="78" y="71"/>
                    <a:pt x="79" y="69"/>
                  </a:cubicBezTo>
                  <a:cubicBezTo>
                    <a:pt x="79" y="68"/>
                    <a:pt x="80" y="68"/>
                    <a:pt x="80" y="67"/>
                  </a:cubicBezTo>
                  <a:cubicBezTo>
                    <a:pt x="81" y="66"/>
                    <a:pt x="81" y="64"/>
                    <a:pt x="82" y="62"/>
                  </a:cubicBezTo>
                  <a:cubicBezTo>
                    <a:pt x="85" y="54"/>
                    <a:pt x="87" y="46"/>
                    <a:pt x="89" y="37"/>
                  </a:cubicBezTo>
                  <a:cubicBezTo>
                    <a:pt x="83" y="38"/>
                    <a:pt x="79" y="40"/>
                    <a:pt x="73" y="43"/>
                  </a:cubicBezTo>
                  <a:close/>
                  <a:moveTo>
                    <a:pt x="64" y="47"/>
                  </a:moveTo>
                  <a:cubicBezTo>
                    <a:pt x="64" y="47"/>
                    <a:pt x="65" y="47"/>
                    <a:pt x="65" y="48"/>
                  </a:cubicBezTo>
                  <a:cubicBezTo>
                    <a:pt x="58" y="60"/>
                    <a:pt x="56" y="76"/>
                    <a:pt x="53" y="89"/>
                  </a:cubicBezTo>
                  <a:cubicBezTo>
                    <a:pt x="53" y="90"/>
                    <a:pt x="55" y="91"/>
                    <a:pt x="56" y="92"/>
                  </a:cubicBezTo>
                  <a:cubicBezTo>
                    <a:pt x="62" y="77"/>
                    <a:pt x="65" y="59"/>
                    <a:pt x="71" y="44"/>
                  </a:cubicBezTo>
                  <a:cubicBezTo>
                    <a:pt x="71" y="43"/>
                    <a:pt x="71" y="43"/>
                    <a:pt x="70" y="43"/>
                  </a:cubicBezTo>
                  <a:cubicBezTo>
                    <a:pt x="69" y="45"/>
                    <a:pt x="66" y="45"/>
                    <a:pt x="64" y="47"/>
                  </a:cubicBezTo>
                  <a:close/>
                  <a:moveTo>
                    <a:pt x="137" y="46"/>
                  </a:moveTo>
                  <a:cubicBezTo>
                    <a:pt x="132" y="58"/>
                    <a:pt x="130" y="72"/>
                    <a:pt x="123" y="85"/>
                  </a:cubicBezTo>
                  <a:cubicBezTo>
                    <a:pt x="124" y="86"/>
                    <a:pt x="122" y="89"/>
                    <a:pt x="123" y="90"/>
                  </a:cubicBezTo>
                  <a:cubicBezTo>
                    <a:pt x="127" y="90"/>
                    <a:pt x="130" y="89"/>
                    <a:pt x="135" y="89"/>
                  </a:cubicBezTo>
                  <a:cubicBezTo>
                    <a:pt x="137" y="85"/>
                    <a:pt x="138" y="80"/>
                    <a:pt x="140" y="76"/>
                  </a:cubicBezTo>
                  <a:cubicBezTo>
                    <a:pt x="141" y="77"/>
                    <a:pt x="141" y="77"/>
                    <a:pt x="141" y="77"/>
                  </a:cubicBezTo>
                  <a:cubicBezTo>
                    <a:pt x="142" y="74"/>
                    <a:pt x="141" y="72"/>
                    <a:pt x="140" y="69"/>
                  </a:cubicBezTo>
                  <a:cubicBezTo>
                    <a:pt x="138" y="73"/>
                    <a:pt x="137" y="77"/>
                    <a:pt x="135" y="81"/>
                  </a:cubicBezTo>
                  <a:cubicBezTo>
                    <a:pt x="135" y="84"/>
                    <a:pt x="134" y="87"/>
                    <a:pt x="133" y="89"/>
                  </a:cubicBezTo>
                  <a:cubicBezTo>
                    <a:pt x="132" y="88"/>
                    <a:pt x="132" y="88"/>
                    <a:pt x="132" y="87"/>
                  </a:cubicBezTo>
                  <a:cubicBezTo>
                    <a:pt x="135" y="80"/>
                    <a:pt x="136" y="71"/>
                    <a:pt x="140" y="65"/>
                  </a:cubicBezTo>
                  <a:cubicBezTo>
                    <a:pt x="140" y="63"/>
                    <a:pt x="140" y="60"/>
                    <a:pt x="139" y="59"/>
                  </a:cubicBezTo>
                  <a:cubicBezTo>
                    <a:pt x="135" y="69"/>
                    <a:pt x="133" y="79"/>
                    <a:pt x="128" y="88"/>
                  </a:cubicBezTo>
                  <a:cubicBezTo>
                    <a:pt x="128" y="87"/>
                    <a:pt x="127" y="88"/>
                    <a:pt x="127" y="87"/>
                  </a:cubicBezTo>
                  <a:cubicBezTo>
                    <a:pt x="131" y="77"/>
                    <a:pt x="134" y="67"/>
                    <a:pt x="138" y="57"/>
                  </a:cubicBezTo>
                  <a:cubicBezTo>
                    <a:pt x="138" y="56"/>
                    <a:pt x="139" y="56"/>
                    <a:pt x="139" y="55"/>
                  </a:cubicBezTo>
                  <a:cubicBezTo>
                    <a:pt x="139" y="51"/>
                    <a:pt x="139" y="48"/>
                    <a:pt x="138" y="44"/>
                  </a:cubicBezTo>
                  <a:cubicBezTo>
                    <a:pt x="138" y="45"/>
                    <a:pt x="137" y="46"/>
                    <a:pt x="137" y="46"/>
                  </a:cubicBezTo>
                  <a:close/>
                  <a:moveTo>
                    <a:pt x="55" y="52"/>
                  </a:moveTo>
                  <a:cubicBezTo>
                    <a:pt x="55" y="52"/>
                    <a:pt x="56" y="53"/>
                    <a:pt x="56" y="53"/>
                  </a:cubicBezTo>
                  <a:cubicBezTo>
                    <a:pt x="50" y="62"/>
                    <a:pt x="49" y="72"/>
                    <a:pt x="46" y="83"/>
                  </a:cubicBezTo>
                  <a:cubicBezTo>
                    <a:pt x="48" y="84"/>
                    <a:pt x="49" y="87"/>
                    <a:pt x="51" y="87"/>
                  </a:cubicBezTo>
                  <a:cubicBezTo>
                    <a:pt x="55" y="73"/>
                    <a:pt x="58" y="61"/>
                    <a:pt x="62" y="48"/>
                  </a:cubicBezTo>
                  <a:cubicBezTo>
                    <a:pt x="60" y="49"/>
                    <a:pt x="57" y="50"/>
                    <a:pt x="55" y="52"/>
                  </a:cubicBezTo>
                  <a:close/>
                  <a:moveTo>
                    <a:pt x="48" y="56"/>
                  </a:moveTo>
                  <a:cubicBezTo>
                    <a:pt x="46" y="58"/>
                    <a:pt x="46" y="63"/>
                    <a:pt x="44" y="65"/>
                  </a:cubicBezTo>
                  <a:cubicBezTo>
                    <a:pt x="43" y="69"/>
                    <a:pt x="42" y="74"/>
                    <a:pt x="41" y="76"/>
                  </a:cubicBezTo>
                  <a:cubicBezTo>
                    <a:pt x="42" y="78"/>
                    <a:pt x="43" y="79"/>
                    <a:pt x="45" y="81"/>
                  </a:cubicBezTo>
                  <a:cubicBezTo>
                    <a:pt x="46" y="79"/>
                    <a:pt x="45" y="75"/>
                    <a:pt x="47" y="73"/>
                  </a:cubicBezTo>
                  <a:cubicBezTo>
                    <a:pt x="47" y="66"/>
                    <a:pt x="52" y="59"/>
                    <a:pt x="53" y="53"/>
                  </a:cubicBezTo>
                  <a:cubicBezTo>
                    <a:pt x="51" y="54"/>
                    <a:pt x="49" y="55"/>
                    <a:pt x="48" y="56"/>
                  </a:cubicBezTo>
                  <a:close/>
                  <a:moveTo>
                    <a:pt x="37" y="66"/>
                  </a:moveTo>
                  <a:cubicBezTo>
                    <a:pt x="36" y="67"/>
                    <a:pt x="35" y="68"/>
                    <a:pt x="35" y="70"/>
                  </a:cubicBezTo>
                  <a:cubicBezTo>
                    <a:pt x="36" y="71"/>
                    <a:pt x="37" y="74"/>
                    <a:pt x="40" y="75"/>
                  </a:cubicBezTo>
                  <a:cubicBezTo>
                    <a:pt x="40" y="69"/>
                    <a:pt x="43" y="64"/>
                    <a:pt x="45" y="59"/>
                  </a:cubicBezTo>
                  <a:cubicBezTo>
                    <a:pt x="41" y="60"/>
                    <a:pt x="39" y="63"/>
                    <a:pt x="37" y="66"/>
                  </a:cubicBezTo>
                  <a:close/>
                  <a:moveTo>
                    <a:pt x="138" y="89"/>
                  </a:moveTo>
                  <a:cubicBezTo>
                    <a:pt x="139" y="88"/>
                    <a:pt x="140" y="88"/>
                    <a:pt x="142" y="87"/>
                  </a:cubicBezTo>
                  <a:cubicBezTo>
                    <a:pt x="142" y="84"/>
                    <a:pt x="142" y="80"/>
                    <a:pt x="141" y="78"/>
                  </a:cubicBezTo>
                  <a:cubicBezTo>
                    <a:pt x="140" y="81"/>
                    <a:pt x="138" y="85"/>
                    <a:pt x="138" y="89"/>
                  </a:cubicBezTo>
                  <a:close/>
                  <a:moveTo>
                    <a:pt x="145" y="90"/>
                  </a:moveTo>
                  <a:cubicBezTo>
                    <a:pt x="145" y="91"/>
                    <a:pt x="144" y="91"/>
                    <a:pt x="144" y="92"/>
                  </a:cubicBezTo>
                  <a:cubicBezTo>
                    <a:pt x="146" y="93"/>
                    <a:pt x="148" y="95"/>
                    <a:pt x="148" y="97"/>
                  </a:cubicBezTo>
                  <a:cubicBezTo>
                    <a:pt x="158" y="107"/>
                    <a:pt x="168" y="117"/>
                    <a:pt x="176" y="127"/>
                  </a:cubicBezTo>
                  <a:cubicBezTo>
                    <a:pt x="177" y="127"/>
                    <a:pt x="177" y="128"/>
                    <a:pt x="178" y="128"/>
                  </a:cubicBezTo>
                  <a:cubicBezTo>
                    <a:pt x="179" y="127"/>
                    <a:pt x="179" y="127"/>
                    <a:pt x="180" y="125"/>
                  </a:cubicBezTo>
                  <a:cubicBezTo>
                    <a:pt x="171" y="116"/>
                    <a:pt x="162" y="105"/>
                    <a:pt x="153" y="96"/>
                  </a:cubicBezTo>
                  <a:cubicBezTo>
                    <a:pt x="152" y="95"/>
                    <a:pt x="150" y="93"/>
                    <a:pt x="151" y="92"/>
                  </a:cubicBezTo>
                  <a:cubicBezTo>
                    <a:pt x="153" y="92"/>
                    <a:pt x="152" y="95"/>
                    <a:pt x="154" y="95"/>
                  </a:cubicBezTo>
                  <a:cubicBezTo>
                    <a:pt x="162" y="105"/>
                    <a:pt x="171" y="114"/>
                    <a:pt x="180" y="124"/>
                  </a:cubicBezTo>
                  <a:cubicBezTo>
                    <a:pt x="182" y="124"/>
                    <a:pt x="183" y="122"/>
                    <a:pt x="184" y="121"/>
                  </a:cubicBezTo>
                  <a:cubicBezTo>
                    <a:pt x="178" y="114"/>
                    <a:pt x="172" y="106"/>
                    <a:pt x="165" y="100"/>
                  </a:cubicBezTo>
                  <a:cubicBezTo>
                    <a:pt x="164" y="98"/>
                    <a:pt x="161" y="98"/>
                    <a:pt x="161" y="95"/>
                  </a:cubicBezTo>
                  <a:cubicBezTo>
                    <a:pt x="162" y="94"/>
                    <a:pt x="162" y="95"/>
                    <a:pt x="162" y="95"/>
                  </a:cubicBezTo>
                  <a:cubicBezTo>
                    <a:pt x="157" y="92"/>
                    <a:pt x="152" y="91"/>
                    <a:pt x="145" y="90"/>
                  </a:cubicBezTo>
                  <a:close/>
                  <a:moveTo>
                    <a:pt x="184" y="119"/>
                  </a:moveTo>
                  <a:cubicBezTo>
                    <a:pt x="185" y="119"/>
                    <a:pt x="187" y="116"/>
                    <a:pt x="187" y="115"/>
                  </a:cubicBezTo>
                  <a:cubicBezTo>
                    <a:pt x="181" y="109"/>
                    <a:pt x="177" y="102"/>
                    <a:pt x="170" y="96"/>
                  </a:cubicBezTo>
                  <a:cubicBezTo>
                    <a:pt x="167" y="96"/>
                    <a:pt x="166" y="95"/>
                    <a:pt x="163" y="95"/>
                  </a:cubicBezTo>
                  <a:cubicBezTo>
                    <a:pt x="170" y="103"/>
                    <a:pt x="177" y="111"/>
                    <a:pt x="184" y="119"/>
                  </a:cubicBezTo>
                  <a:close/>
                  <a:moveTo>
                    <a:pt x="151" y="109"/>
                  </a:moveTo>
                  <a:cubicBezTo>
                    <a:pt x="153" y="111"/>
                    <a:pt x="155" y="113"/>
                    <a:pt x="156" y="114"/>
                  </a:cubicBezTo>
                  <a:cubicBezTo>
                    <a:pt x="156" y="114"/>
                    <a:pt x="156" y="114"/>
                    <a:pt x="156" y="114"/>
                  </a:cubicBezTo>
                  <a:cubicBezTo>
                    <a:pt x="159" y="119"/>
                    <a:pt x="166" y="124"/>
                    <a:pt x="170" y="129"/>
                  </a:cubicBezTo>
                  <a:cubicBezTo>
                    <a:pt x="171" y="130"/>
                    <a:pt x="174" y="132"/>
                    <a:pt x="172" y="133"/>
                  </a:cubicBezTo>
                  <a:cubicBezTo>
                    <a:pt x="170" y="132"/>
                    <a:pt x="168" y="129"/>
                    <a:pt x="167" y="127"/>
                  </a:cubicBezTo>
                  <a:cubicBezTo>
                    <a:pt x="163" y="125"/>
                    <a:pt x="161" y="120"/>
                    <a:pt x="158" y="118"/>
                  </a:cubicBezTo>
                  <a:cubicBezTo>
                    <a:pt x="155" y="115"/>
                    <a:pt x="151" y="112"/>
                    <a:pt x="149" y="108"/>
                  </a:cubicBezTo>
                  <a:cubicBezTo>
                    <a:pt x="147" y="107"/>
                    <a:pt x="147" y="105"/>
                    <a:pt x="145" y="104"/>
                  </a:cubicBezTo>
                  <a:cubicBezTo>
                    <a:pt x="145" y="110"/>
                    <a:pt x="145" y="113"/>
                    <a:pt x="146" y="119"/>
                  </a:cubicBezTo>
                  <a:cubicBezTo>
                    <a:pt x="146" y="119"/>
                    <a:pt x="146" y="119"/>
                    <a:pt x="147" y="119"/>
                  </a:cubicBezTo>
                  <a:cubicBezTo>
                    <a:pt x="148" y="122"/>
                    <a:pt x="151" y="123"/>
                    <a:pt x="151" y="126"/>
                  </a:cubicBezTo>
                  <a:cubicBezTo>
                    <a:pt x="155" y="128"/>
                    <a:pt x="157" y="133"/>
                    <a:pt x="161" y="135"/>
                  </a:cubicBezTo>
                  <a:cubicBezTo>
                    <a:pt x="161" y="138"/>
                    <a:pt x="166" y="139"/>
                    <a:pt x="164" y="141"/>
                  </a:cubicBezTo>
                  <a:cubicBezTo>
                    <a:pt x="158" y="134"/>
                    <a:pt x="151" y="128"/>
                    <a:pt x="146" y="121"/>
                  </a:cubicBezTo>
                  <a:cubicBezTo>
                    <a:pt x="146" y="124"/>
                    <a:pt x="146" y="126"/>
                    <a:pt x="146" y="129"/>
                  </a:cubicBezTo>
                  <a:cubicBezTo>
                    <a:pt x="148" y="128"/>
                    <a:pt x="149" y="130"/>
                    <a:pt x="148" y="132"/>
                  </a:cubicBezTo>
                  <a:cubicBezTo>
                    <a:pt x="154" y="137"/>
                    <a:pt x="159" y="144"/>
                    <a:pt x="164" y="150"/>
                  </a:cubicBezTo>
                  <a:cubicBezTo>
                    <a:pt x="166" y="146"/>
                    <a:pt x="169" y="143"/>
                    <a:pt x="171" y="140"/>
                  </a:cubicBezTo>
                  <a:cubicBezTo>
                    <a:pt x="169" y="138"/>
                    <a:pt x="167" y="136"/>
                    <a:pt x="166" y="134"/>
                  </a:cubicBezTo>
                  <a:cubicBezTo>
                    <a:pt x="161" y="130"/>
                    <a:pt x="157" y="126"/>
                    <a:pt x="154" y="121"/>
                  </a:cubicBezTo>
                  <a:cubicBezTo>
                    <a:pt x="151" y="118"/>
                    <a:pt x="147" y="115"/>
                    <a:pt x="146" y="111"/>
                  </a:cubicBezTo>
                  <a:cubicBezTo>
                    <a:pt x="147" y="111"/>
                    <a:pt x="148" y="113"/>
                    <a:pt x="148" y="114"/>
                  </a:cubicBezTo>
                  <a:cubicBezTo>
                    <a:pt x="151" y="116"/>
                    <a:pt x="153" y="119"/>
                    <a:pt x="156" y="121"/>
                  </a:cubicBezTo>
                  <a:cubicBezTo>
                    <a:pt x="156" y="121"/>
                    <a:pt x="156" y="122"/>
                    <a:pt x="156" y="122"/>
                  </a:cubicBezTo>
                  <a:cubicBezTo>
                    <a:pt x="157" y="123"/>
                    <a:pt x="158" y="122"/>
                    <a:pt x="158" y="123"/>
                  </a:cubicBezTo>
                  <a:cubicBezTo>
                    <a:pt x="162" y="129"/>
                    <a:pt x="167" y="134"/>
                    <a:pt x="172" y="139"/>
                  </a:cubicBezTo>
                  <a:cubicBezTo>
                    <a:pt x="174" y="136"/>
                    <a:pt x="175" y="133"/>
                    <a:pt x="177" y="130"/>
                  </a:cubicBezTo>
                  <a:cubicBezTo>
                    <a:pt x="166" y="118"/>
                    <a:pt x="156" y="106"/>
                    <a:pt x="145" y="95"/>
                  </a:cubicBezTo>
                  <a:cubicBezTo>
                    <a:pt x="145" y="99"/>
                    <a:pt x="145" y="100"/>
                    <a:pt x="145" y="102"/>
                  </a:cubicBezTo>
                  <a:cubicBezTo>
                    <a:pt x="146" y="102"/>
                    <a:pt x="146" y="102"/>
                    <a:pt x="147" y="102"/>
                  </a:cubicBezTo>
                  <a:cubicBezTo>
                    <a:pt x="147" y="104"/>
                    <a:pt x="148" y="104"/>
                    <a:pt x="148" y="106"/>
                  </a:cubicBezTo>
                  <a:cubicBezTo>
                    <a:pt x="150" y="106"/>
                    <a:pt x="151" y="108"/>
                    <a:pt x="151" y="109"/>
                  </a:cubicBezTo>
                  <a:close/>
                  <a:moveTo>
                    <a:pt x="185" y="110"/>
                  </a:moveTo>
                  <a:cubicBezTo>
                    <a:pt x="185" y="111"/>
                    <a:pt x="185" y="111"/>
                    <a:pt x="185" y="111"/>
                  </a:cubicBezTo>
                  <a:cubicBezTo>
                    <a:pt x="187" y="112"/>
                    <a:pt x="187" y="113"/>
                    <a:pt x="189" y="113"/>
                  </a:cubicBezTo>
                  <a:cubicBezTo>
                    <a:pt x="189" y="112"/>
                    <a:pt x="190" y="111"/>
                    <a:pt x="190" y="110"/>
                  </a:cubicBezTo>
                  <a:cubicBezTo>
                    <a:pt x="187" y="105"/>
                    <a:pt x="182" y="101"/>
                    <a:pt x="176" y="99"/>
                  </a:cubicBezTo>
                  <a:cubicBezTo>
                    <a:pt x="179" y="103"/>
                    <a:pt x="181" y="107"/>
                    <a:pt x="185" y="110"/>
                  </a:cubicBezTo>
                  <a:close/>
                  <a:moveTo>
                    <a:pt x="202" y="115"/>
                  </a:moveTo>
                  <a:cubicBezTo>
                    <a:pt x="199" y="116"/>
                    <a:pt x="198" y="120"/>
                    <a:pt x="195" y="122"/>
                  </a:cubicBezTo>
                  <a:cubicBezTo>
                    <a:pt x="192" y="127"/>
                    <a:pt x="188" y="130"/>
                    <a:pt x="186" y="135"/>
                  </a:cubicBezTo>
                  <a:cubicBezTo>
                    <a:pt x="183" y="137"/>
                    <a:pt x="182" y="139"/>
                    <a:pt x="180" y="140"/>
                  </a:cubicBezTo>
                  <a:cubicBezTo>
                    <a:pt x="177" y="147"/>
                    <a:pt x="172" y="153"/>
                    <a:pt x="167" y="158"/>
                  </a:cubicBezTo>
                  <a:cubicBezTo>
                    <a:pt x="167" y="160"/>
                    <a:pt x="166" y="160"/>
                    <a:pt x="166" y="161"/>
                  </a:cubicBezTo>
                  <a:cubicBezTo>
                    <a:pt x="168" y="162"/>
                    <a:pt x="168" y="164"/>
                    <a:pt x="170" y="165"/>
                  </a:cubicBezTo>
                  <a:cubicBezTo>
                    <a:pt x="188" y="154"/>
                    <a:pt x="205" y="143"/>
                    <a:pt x="222" y="132"/>
                  </a:cubicBezTo>
                  <a:cubicBezTo>
                    <a:pt x="217" y="124"/>
                    <a:pt x="210" y="118"/>
                    <a:pt x="202" y="113"/>
                  </a:cubicBezTo>
                  <a:cubicBezTo>
                    <a:pt x="202" y="114"/>
                    <a:pt x="202" y="114"/>
                    <a:pt x="202" y="115"/>
                  </a:cubicBezTo>
                  <a:close/>
                  <a:moveTo>
                    <a:pt x="146" y="138"/>
                  </a:moveTo>
                  <a:cubicBezTo>
                    <a:pt x="146" y="139"/>
                    <a:pt x="148" y="142"/>
                    <a:pt x="148" y="143"/>
                  </a:cubicBezTo>
                  <a:cubicBezTo>
                    <a:pt x="149" y="144"/>
                    <a:pt x="151" y="145"/>
                    <a:pt x="152" y="146"/>
                  </a:cubicBezTo>
                  <a:cubicBezTo>
                    <a:pt x="152" y="147"/>
                    <a:pt x="153" y="148"/>
                    <a:pt x="153" y="148"/>
                  </a:cubicBezTo>
                  <a:cubicBezTo>
                    <a:pt x="155" y="150"/>
                    <a:pt x="157" y="155"/>
                    <a:pt x="161" y="155"/>
                  </a:cubicBezTo>
                  <a:cubicBezTo>
                    <a:pt x="162" y="153"/>
                    <a:pt x="163" y="152"/>
                    <a:pt x="164" y="150"/>
                  </a:cubicBezTo>
                  <a:cubicBezTo>
                    <a:pt x="157" y="145"/>
                    <a:pt x="152" y="137"/>
                    <a:pt x="146" y="131"/>
                  </a:cubicBezTo>
                  <a:cubicBezTo>
                    <a:pt x="146" y="133"/>
                    <a:pt x="146" y="136"/>
                    <a:pt x="146" y="138"/>
                  </a:cubicBezTo>
                  <a:close/>
                  <a:moveTo>
                    <a:pt x="224" y="142"/>
                  </a:moveTo>
                  <a:cubicBezTo>
                    <a:pt x="223" y="142"/>
                    <a:pt x="222" y="142"/>
                    <a:pt x="221" y="144"/>
                  </a:cubicBezTo>
                  <a:cubicBezTo>
                    <a:pt x="225" y="148"/>
                    <a:pt x="227" y="153"/>
                    <a:pt x="231" y="154"/>
                  </a:cubicBezTo>
                  <a:cubicBezTo>
                    <a:pt x="230" y="149"/>
                    <a:pt x="227" y="146"/>
                    <a:pt x="224" y="142"/>
                  </a:cubicBezTo>
                  <a:close/>
                  <a:moveTo>
                    <a:pt x="147" y="151"/>
                  </a:moveTo>
                  <a:cubicBezTo>
                    <a:pt x="150" y="151"/>
                    <a:pt x="152" y="152"/>
                    <a:pt x="154" y="152"/>
                  </a:cubicBezTo>
                  <a:cubicBezTo>
                    <a:pt x="152" y="149"/>
                    <a:pt x="150" y="145"/>
                    <a:pt x="147" y="143"/>
                  </a:cubicBezTo>
                  <a:cubicBezTo>
                    <a:pt x="147" y="146"/>
                    <a:pt x="147" y="150"/>
                    <a:pt x="147" y="151"/>
                  </a:cubicBezTo>
                  <a:close/>
                  <a:moveTo>
                    <a:pt x="229" y="156"/>
                  </a:moveTo>
                  <a:cubicBezTo>
                    <a:pt x="227" y="151"/>
                    <a:pt x="223" y="149"/>
                    <a:pt x="221" y="145"/>
                  </a:cubicBezTo>
                  <a:cubicBezTo>
                    <a:pt x="220" y="145"/>
                    <a:pt x="220" y="144"/>
                    <a:pt x="219" y="144"/>
                  </a:cubicBezTo>
                  <a:cubicBezTo>
                    <a:pt x="219" y="145"/>
                    <a:pt x="218" y="145"/>
                    <a:pt x="218" y="146"/>
                  </a:cubicBezTo>
                  <a:cubicBezTo>
                    <a:pt x="218" y="148"/>
                    <a:pt x="219" y="148"/>
                    <a:pt x="219" y="150"/>
                  </a:cubicBezTo>
                  <a:cubicBezTo>
                    <a:pt x="225" y="154"/>
                    <a:pt x="228" y="161"/>
                    <a:pt x="234" y="166"/>
                  </a:cubicBezTo>
                  <a:cubicBezTo>
                    <a:pt x="233" y="161"/>
                    <a:pt x="233" y="159"/>
                    <a:pt x="232" y="155"/>
                  </a:cubicBezTo>
                  <a:cubicBezTo>
                    <a:pt x="231" y="155"/>
                    <a:pt x="231" y="156"/>
                    <a:pt x="230" y="156"/>
                  </a:cubicBezTo>
                  <a:cubicBezTo>
                    <a:pt x="230" y="156"/>
                    <a:pt x="230" y="155"/>
                    <a:pt x="229" y="156"/>
                  </a:cubicBezTo>
                  <a:close/>
                  <a:moveTo>
                    <a:pt x="220" y="152"/>
                  </a:moveTo>
                  <a:cubicBezTo>
                    <a:pt x="219" y="151"/>
                    <a:pt x="217" y="149"/>
                    <a:pt x="216" y="147"/>
                  </a:cubicBezTo>
                  <a:cubicBezTo>
                    <a:pt x="214" y="147"/>
                    <a:pt x="213" y="149"/>
                    <a:pt x="212" y="149"/>
                  </a:cubicBezTo>
                  <a:cubicBezTo>
                    <a:pt x="218" y="158"/>
                    <a:pt x="225" y="165"/>
                    <a:pt x="232" y="173"/>
                  </a:cubicBezTo>
                  <a:cubicBezTo>
                    <a:pt x="232" y="174"/>
                    <a:pt x="232" y="174"/>
                    <a:pt x="232" y="175"/>
                  </a:cubicBezTo>
                  <a:cubicBezTo>
                    <a:pt x="233" y="175"/>
                    <a:pt x="233" y="175"/>
                    <a:pt x="234" y="175"/>
                  </a:cubicBezTo>
                  <a:cubicBezTo>
                    <a:pt x="235" y="171"/>
                    <a:pt x="234" y="169"/>
                    <a:pt x="234" y="166"/>
                  </a:cubicBezTo>
                  <a:cubicBezTo>
                    <a:pt x="233" y="166"/>
                    <a:pt x="233" y="167"/>
                    <a:pt x="232" y="167"/>
                  </a:cubicBezTo>
                  <a:cubicBezTo>
                    <a:pt x="229" y="161"/>
                    <a:pt x="224" y="157"/>
                    <a:pt x="220" y="152"/>
                  </a:cubicBezTo>
                  <a:close/>
                  <a:moveTo>
                    <a:pt x="198" y="158"/>
                  </a:moveTo>
                  <a:cubicBezTo>
                    <a:pt x="199" y="159"/>
                    <a:pt x="199" y="160"/>
                    <a:pt x="200" y="162"/>
                  </a:cubicBezTo>
                  <a:cubicBezTo>
                    <a:pt x="205" y="165"/>
                    <a:pt x="208" y="171"/>
                    <a:pt x="213" y="175"/>
                  </a:cubicBezTo>
                  <a:cubicBezTo>
                    <a:pt x="217" y="181"/>
                    <a:pt x="224" y="185"/>
                    <a:pt x="228" y="191"/>
                  </a:cubicBezTo>
                  <a:cubicBezTo>
                    <a:pt x="230" y="192"/>
                    <a:pt x="231" y="195"/>
                    <a:pt x="233" y="195"/>
                  </a:cubicBezTo>
                  <a:cubicBezTo>
                    <a:pt x="233" y="193"/>
                    <a:pt x="234" y="191"/>
                    <a:pt x="234" y="188"/>
                  </a:cubicBezTo>
                  <a:cubicBezTo>
                    <a:pt x="233" y="188"/>
                    <a:pt x="232" y="188"/>
                    <a:pt x="232" y="187"/>
                  </a:cubicBezTo>
                  <a:cubicBezTo>
                    <a:pt x="230" y="184"/>
                    <a:pt x="226" y="181"/>
                    <a:pt x="224" y="177"/>
                  </a:cubicBezTo>
                  <a:cubicBezTo>
                    <a:pt x="217" y="171"/>
                    <a:pt x="211" y="163"/>
                    <a:pt x="205" y="155"/>
                  </a:cubicBezTo>
                  <a:cubicBezTo>
                    <a:pt x="205" y="155"/>
                    <a:pt x="205" y="155"/>
                    <a:pt x="206" y="154"/>
                  </a:cubicBezTo>
                  <a:cubicBezTo>
                    <a:pt x="208" y="156"/>
                    <a:pt x="210" y="158"/>
                    <a:pt x="210" y="161"/>
                  </a:cubicBezTo>
                  <a:cubicBezTo>
                    <a:pt x="212" y="162"/>
                    <a:pt x="213" y="163"/>
                    <a:pt x="214" y="165"/>
                  </a:cubicBezTo>
                  <a:cubicBezTo>
                    <a:pt x="215" y="165"/>
                    <a:pt x="215" y="167"/>
                    <a:pt x="216" y="167"/>
                  </a:cubicBezTo>
                  <a:cubicBezTo>
                    <a:pt x="220" y="172"/>
                    <a:pt x="225" y="176"/>
                    <a:pt x="229" y="182"/>
                  </a:cubicBezTo>
                  <a:cubicBezTo>
                    <a:pt x="230" y="184"/>
                    <a:pt x="232" y="185"/>
                    <a:pt x="234" y="186"/>
                  </a:cubicBezTo>
                  <a:cubicBezTo>
                    <a:pt x="235" y="184"/>
                    <a:pt x="233" y="181"/>
                    <a:pt x="234" y="178"/>
                  </a:cubicBezTo>
                  <a:cubicBezTo>
                    <a:pt x="234" y="178"/>
                    <a:pt x="232" y="178"/>
                    <a:pt x="232" y="177"/>
                  </a:cubicBezTo>
                  <a:cubicBezTo>
                    <a:pt x="232" y="176"/>
                    <a:pt x="233" y="176"/>
                    <a:pt x="232" y="176"/>
                  </a:cubicBezTo>
                  <a:cubicBezTo>
                    <a:pt x="225" y="167"/>
                    <a:pt x="218" y="158"/>
                    <a:pt x="210" y="151"/>
                  </a:cubicBezTo>
                  <a:cubicBezTo>
                    <a:pt x="206" y="153"/>
                    <a:pt x="201" y="155"/>
                    <a:pt x="198" y="158"/>
                  </a:cubicBezTo>
                  <a:close/>
                  <a:moveTo>
                    <a:pt x="137" y="157"/>
                  </a:moveTo>
                  <a:cubicBezTo>
                    <a:pt x="138" y="157"/>
                    <a:pt x="139" y="157"/>
                    <a:pt x="139" y="156"/>
                  </a:cubicBezTo>
                  <a:cubicBezTo>
                    <a:pt x="138" y="157"/>
                    <a:pt x="137" y="156"/>
                    <a:pt x="137" y="157"/>
                  </a:cubicBezTo>
                  <a:close/>
                  <a:moveTo>
                    <a:pt x="144" y="160"/>
                  </a:moveTo>
                  <a:cubicBezTo>
                    <a:pt x="146" y="160"/>
                    <a:pt x="146" y="158"/>
                    <a:pt x="146" y="157"/>
                  </a:cubicBezTo>
                  <a:cubicBezTo>
                    <a:pt x="145" y="157"/>
                    <a:pt x="147" y="156"/>
                    <a:pt x="146" y="156"/>
                  </a:cubicBezTo>
                  <a:cubicBezTo>
                    <a:pt x="145" y="157"/>
                    <a:pt x="143" y="158"/>
                    <a:pt x="144" y="160"/>
                  </a:cubicBezTo>
                  <a:close/>
                  <a:moveTo>
                    <a:pt x="150" y="158"/>
                  </a:moveTo>
                  <a:cubicBezTo>
                    <a:pt x="150" y="158"/>
                    <a:pt x="151" y="157"/>
                    <a:pt x="151" y="157"/>
                  </a:cubicBezTo>
                  <a:cubicBezTo>
                    <a:pt x="150" y="156"/>
                    <a:pt x="149" y="157"/>
                    <a:pt x="150" y="158"/>
                  </a:cubicBezTo>
                  <a:close/>
                  <a:moveTo>
                    <a:pt x="139" y="160"/>
                  </a:moveTo>
                  <a:cubicBezTo>
                    <a:pt x="140" y="160"/>
                    <a:pt x="140" y="161"/>
                    <a:pt x="140" y="161"/>
                  </a:cubicBezTo>
                  <a:cubicBezTo>
                    <a:pt x="141" y="160"/>
                    <a:pt x="141" y="159"/>
                    <a:pt x="142" y="158"/>
                  </a:cubicBezTo>
                  <a:cubicBezTo>
                    <a:pt x="140" y="158"/>
                    <a:pt x="140" y="159"/>
                    <a:pt x="139" y="160"/>
                  </a:cubicBezTo>
                  <a:close/>
                  <a:moveTo>
                    <a:pt x="151" y="161"/>
                  </a:moveTo>
                  <a:cubicBezTo>
                    <a:pt x="152" y="161"/>
                    <a:pt x="152" y="162"/>
                    <a:pt x="152" y="162"/>
                  </a:cubicBezTo>
                  <a:cubicBezTo>
                    <a:pt x="154" y="162"/>
                    <a:pt x="153" y="160"/>
                    <a:pt x="154" y="159"/>
                  </a:cubicBezTo>
                  <a:cubicBezTo>
                    <a:pt x="153" y="159"/>
                    <a:pt x="154" y="158"/>
                    <a:pt x="153" y="158"/>
                  </a:cubicBezTo>
                  <a:cubicBezTo>
                    <a:pt x="152" y="159"/>
                    <a:pt x="151" y="160"/>
                    <a:pt x="151" y="161"/>
                  </a:cubicBezTo>
                  <a:close/>
                  <a:moveTo>
                    <a:pt x="158" y="161"/>
                  </a:moveTo>
                  <a:cubicBezTo>
                    <a:pt x="158" y="160"/>
                    <a:pt x="158" y="160"/>
                    <a:pt x="159" y="160"/>
                  </a:cubicBezTo>
                  <a:cubicBezTo>
                    <a:pt x="159" y="159"/>
                    <a:pt x="158" y="159"/>
                    <a:pt x="159" y="159"/>
                  </a:cubicBezTo>
                  <a:cubicBezTo>
                    <a:pt x="158" y="159"/>
                    <a:pt x="158" y="158"/>
                    <a:pt x="157" y="158"/>
                  </a:cubicBezTo>
                  <a:cubicBezTo>
                    <a:pt x="156" y="159"/>
                    <a:pt x="156" y="161"/>
                    <a:pt x="158" y="161"/>
                  </a:cubicBezTo>
                  <a:close/>
                  <a:moveTo>
                    <a:pt x="232" y="199"/>
                  </a:moveTo>
                  <a:cubicBezTo>
                    <a:pt x="231" y="196"/>
                    <a:pt x="229" y="194"/>
                    <a:pt x="227" y="193"/>
                  </a:cubicBezTo>
                  <a:cubicBezTo>
                    <a:pt x="225" y="191"/>
                    <a:pt x="224" y="188"/>
                    <a:pt x="222" y="186"/>
                  </a:cubicBezTo>
                  <a:cubicBezTo>
                    <a:pt x="214" y="177"/>
                    <a:pt x="204" y="167"/>
                    <a:pt x="196" y="159"/>
                  </a:cubicBezTo>
                  <a:cubicBezTo>
                    <a:pt x="194" y="160"/>
                    <a:pt x="192" y="160"/>
                    <a:pt x="191" y="161"/>
                  </a:cubicBezTo>
                  <a:cubicBezTo>
                    <a:pt x="191" y="163"/>
                    <a:pt x="192" y="164"/>
                    <a:pt x="193" y="165"/>
                  </a:cubicBezTo>
                  <a:cubicBezTo>
                    <a:pt x="193" y="167"/>
                    <a:pt x="195" y="167"/>
                    <a:pt x="195" y="168"/>
                  </a:cubicBezTo>
                  <a:cubicBezTo>
                    <a:pt x="199" y="172"/>
                    <a:pt x="203" y="175"/>
                    <a:pt x="206" y="180"/>
                  </a:cubicBezTo>
                  <a:cubicBezTo>
                    <a:pt x="212" y="187"/>
                    <a:pt x="216" y="195"/>
                    <a:pt x="223" y="201"/>
                  </a:cubicBezTo>
                  <a:cubicBezTo>
                    <a:pt x="224" y="202"/>
                    <a:pt x="226" y="202"/>
                    <a:pt x="226" y="203"/>
                  </a:cubicBezTo>
                  <a:cubicBezTo>
                    <a:pt x="225" y="204"/>
                    <a:pt x="225" y="204"/>
                    <a:pt x="225" y="204"/>
                  </a:cubicBezTo>
                  <a:cubicBezTo>
                    <a:pt x="222" y="202"/>
                    <a:pt x="220" y="199"/>
                    <a:pt x="217" y="196"/>
                  </a:cubicBezTo>
                  <a:cubicBezTo>
                    <a:pt x="211" y="189"/>
                    <a:pt x="206" y="182"/>
                    <a:pt x="200" y="175"/>
                  </a:cubicBezTo>
                  <a:cubicBezTo>
                    <a:pt x="198" y="173"/>
                    <a:pt x="196" y="171"/>
                    <a:pt x="194" y="169"/>
                  </a:cubicBezTo>
                  <a:cubicBezTo>
                    <a:pt x="193" y="167"/>
                    <a:pt x="190" y="162"/>
                    <a:pt x="188" y="162"/>
                  </a:cubicBezTo>
                  <a:cubicBezTo>
                    <a:pt x="188" y="162"/>
                    <a:pt x="186" y="164"/>
                    <a:pt x="186" y="164"/>
                  </a:cubicBezTo>
                  <a:cubicBezTo>
                    <a:pt x="185" y="165"/>
                    <a:pt x="183" y="164"/>
                    <a:pt x="183" y="166"/>
                  </a:cubicBezTo>
                  <a:cubicBezTo>
                    <a:pt x="184" y="167"/>
                    <a:pt x="186" y="169"/>
                    <a:pt x="185" y="170"/>
                  </a:cubicBezTo>
                  <a:cubicBezTo>
                    <a:pt x="197" y="182"/>
                    <a:pt x="207" y="196"/>
                    <a:pt x="218" y="207"/>
                  </a:cubicBezTo>
                  <a:cubicBezTo>
                    <a:pt x="219" y="207"/>
                    <a:pt x="219" y="208"/>
                    <a:pt x="219" y="208"/>
                  </a:cubicBezTo>
                  <a:cubicBezTo>
                    <a:pt x="222" y="210"/>
                    <a:pt x="224" y="212"/>
                    <a:pt x="225" y="215"/>
                  </a:cubicBezTo>
                  <a:cubicBezTo>
                    <a:pt x="227" y="213"/>
                    <a:pt x="228" y="211"/>
                    <a:pt x="229" y="209"/>
                  </a:cubicBezTo>
                  <a:cubicBezTo>
                    <a:pt x="228" y="208"/>
                    <a:pt x="225" y="205"/>
                    <a:pt x="228" y="203"/>
                  </a:cubicBezTo>
                  <a:cubicBezTo>
                    <a:pt x="229" y="204"/>
                    <a:pt x="228" y="207"/>
                    <a:pt x="230" y="207"/>
                  </a:cubicBezTo>
                  <a:cubicBezTo>
                    <a:pt x="231" y="204"/>
                    <a:pt x="233" y="201"/>
                    <a:pt x="232" y="199"/>
                  </a:cubicBezTo>
                  <a:close/>
                  <a:moveTo>
                    <a:pt x="135" y="162"/>
                  </a:moveTo>
                  <a:cubicBezTo>
                    <a:pt x="135" y="161"/>
                    <a:pt x="136" y="161"/>
                    <a:pt x="137" y="160"/>
                  </a:cubicBezTo>
                  <a:cubicBezTo>
                    <a:pt x="136" y="159"/>
                    <a:pt x="136" y="159"/>
                    <a:pt x="135" y="159"/>
                  </a:cubicBezTo>
                  <a:cubicBezTo>
                    <a:pt x="135" y="160"/>
                    <a:pt x="133" y="161"/>
                    <a:pt x="135" y="162"/>
                  </a:cubicBezTo>
                  <a:close/>
                  <a:moveTo>
                    <a:pt x="146" y="162"/>
                  </a:moveTo>
                  <a:cubicBezTo>
                    <a:pt x="148" y="163"/>
                    <a:pt x="148" y="160"/>
                    <a:pt x="149" y="159"/>
                  </a:cubicBezTo>
                  <a:cubicBezTo>
                    <a:pt x="149" y="159"/>
                    <a:pt x="149" y="159"/>
                    <a:pt x="148" y="159"/>
                  </a:cubicBezTo>
                  <a:cubicBezTo>
                    <a:pt x="147" y="160"/>
                    <a:pt x="147" y="161"/>
                    <a:pt x="146" y="162"/>
                  </a:cubicBezTo>
                  <a:close/>
                  <a:moveTo>
                    <a:pt x="129" y="161"/>
                  </a:moveTo>
                  <a:cubicBezTo>
                    <a:pt x="129" y="162"/>
                    <a:pt x="130" y="162"/>
                    <a:pt x="130" y="162"/>
                  </a:cubicBezTo>
                  <a:cubicBezTo>
                    <a:pt x="130" y="163"/>
                    <a:pt x="130" y="163"/>
                    <a:pt x="130" y="163"/>
                  </a:cubicBezTo>
                  <a:cubicBezTo>
                    <a:pt x="130" y="163"/>
                    <a:pt x="132" y="161"/>
                    <a:pt x="131" y="160"/>
                  </a:cubicBezTo>
                  <a:cubicBezTo>
                    <a:pt x="131" y="161"/>
                    <a:pt x="130" y="161"/>
                    <a:pt x="129" y="161"/>
                  </a:cubicBezTo>
                  <a:close/>
                  <a:moveTo>
                    <a:pt x="141" y="163"/>
                  </a:moveTo>
                  <a:cubicBezTo>
                    <a:pt x="142" y="164"/>
                    <a:pt x="142" y="164"/>
                    <a:pt x="142" y="165"/>
                  </a:cubicBezTo>
                  <a:cubicBezTo>
                    <a:pt x="144" y="165"/>
                    <a:pt x="143" y="163"/>
                    <a:pt x="144" y="162"/>
                  </a:cubicBezTo>
                  <a:cubicBezTo>
                    <a:pt x="144" y="161"/>
                    <a:pt x="144" y="160"/>
                    <a:pt x="143" y="160"/>
                  </a:cubicBezTo>
                  <a:cubicBezTo>
                    <a:pt x="142" y="161"/>
                    <a:pt x="142" y="162"/>
                    <a:pt x="141" y="163"/>
                  </a:cubicBezTo>
                  <a:close/>
                  <a:moveTo>
                    <a:pt x="154" y="164"/>
                  </a:moveTo>
                  <a:cubicBezTo>
                    <a:pt x="154" y="165"/>
                    <a:pt x="154" y="166"/>
                    <a:pt x="156" y="166"/>
                  </a:cubicBezTo>
                  <a:cubicBezTo>
                    <a:pt x="156" y="164"/>
                    <a:pt x="158" y="162"/>
                    <a:pt x="155" y="161"/>
                  </a:cubicBezTo>
                  <a:cubicBezTo>
                    <a:pt x="155" y="162"/>
                    <a:pt x="154" y="163"/>
                    <a:pt x="154" y="164"/>
                  </a:cubicBezTo>
                  <a:close/>
                  <a:moveTo>
                    <a:pt x="125" y="163"/>
                  </a:moveTo>
                  <a:cubicBezTo>
                    <a:pt x="126" y="163"/>
                    <a:pt x="127" y="162"/>
                    <a:pt x="126" y="161"/>
                  </a:cubicBezTo>
                  <a:cubicBezTo>
                    <a:pt x="126" y="162"/>
                    <a:pt x="125" y="162"/>
                    <a:pt x="125" y="163"/>
                  </a:cubicBezTo>
                  <a:close/>
                  <a:moveTo>
                    <a:pt x="136" y="164"/>
                  </a:moveTo>
                  <a:cubicBezTo>
                    <a:pt x="137" y="164"/>
                    <a:pt x="137" y="165"/>
                    <a:pt x="137" y="165"/>
                  </a:cubicBezTo>
                  <a:cubicBezTo>
                    <a:pt x="138" y="165"/>
                    <a:pt x="138" y="163"/>
                    <a:pt x="139" y="163"/>
                  </a:cubicBezTo>
                  <a:cubicBezTo>
                    <a:pt x="139" y="162"/>
                    <a:pt x="139" y="161"/>
                    <a:pt x="138" y="161"/>
                  </a:cubicBezTo>
                  <a:cubicBezTo>
                    <a:pt x="137" y="162"/>
                    <a:pt x="137" y="163"/>
                    <a:pt x="136" y="164"/>
                  </a:cubicBezTo>
                  <a:close/>
                  <a:moveTo>
                    <a:pt x="159" y="163"/>
                  </a:moveTo>
                  <a:cubicBezTo>
                    <a:pt x="159" y="164"/>
                    <a:pt x="160" y="163"/>
                    <a:pt x="159" y="164"/>
                  </a:cubicBezTo>
                  <a:cubicBezTo>
                    <a:pt x="161" y="164"/>
                    <a:pt x="160" y="162"/>
                    <a:pt x="161" y="162"/>
                  </a:cubicBezTo>
                  <a:cubicBezTo>
                    <a:pt x="160" y="162"/>
                    <a:pt x="159" y="162"/>
                    <a:pt x="159" y="163"/>
                  </a:cubicBezTo>
                  <a:close/>
                  <a:moveTo>
                    <a:pt x="150" y="167"/>
                  </a:moveTo>
                  <a:cubicBezTo>
                    <a:pt x="151" y="166"/>
                    <a:pt x="152" y="163"/>
                    <a:pt x="150" y="162"/>
                  </a:cubicBezTo>
                  <a:cubicBezTo>
                    <a:pt x="149" y="163"/>
                    <a:pt x="148" y="166"/>
                    <a:pt x="150" y="167"/>
                  </a:cubicBezTo>
                  <a:close/>
                  <a:moveTo>
                    <a:pt x="131" y="166"/>
                  </a:moveTo>
                  <a:cubicBezTo>
                    <a:pt x="131" y="166"/>
                    <a:pt x="132" y="167"/>
                    <a:pt x="133" y="167"/>
                  </a:cubicBezTo>
                  <a:cubicBezTo>
                    <a:pt x="133" y="165"/>
                    <a:pt x="134" y="165"/>
                    <a:pt x="134" y="163"/>
                  </a:cubicBezTo>
                  <a:cubicBezTo>
                    <a:pt x="134" y="163"/>
                    <a:pt x="134" y="163"/>
                    <a:pt x="133" y="162"/>
                  </a:cubicBezTo>
                  <a:cubicBezTo>
                    <a:pt x="132" y="164"/>
                    <a:pt x="131" y="164"/>
                    <a:pt x="131" y="166"/>
                  </a:cubicBezTo>
                  <a:close/>
                  <a:moveTo>
                    <a:pt x="127" y="168"/>
                  </a:moveTo>
                  <a:cubicBezTo>
                    <a:pt x="128" y="166"/>
                    <a:pt x="129" y="166"/>
                    <a:pt x="129" y="165"/>
                  </a:cubicBezTo>
                  <a:cubicBezTo>
                    <a:pt x="129" y="164"/>
                    <a:pt x="129" y="163"/>
                    <a:pt x="128" y="164"/>
                  </a:cubicBezTo>
                  <a:cubicBezTo>
                    <a:pt x="127" y="164"/>
                    <a:pt x="126" y="167"/>
                    <a:pt x="127" y="168"/>
                  </a:cubicBezTo>
                  <a:close/>
                  <a:moveTo>
                    <a:pt x="145" y="167"/>
                  </a:moveTo>
                  <a:cubicBezTo>
                    <a:pt x="145" y="166"/>
                    <a:pt x="146" y="165"/>
                    <a:pt x="146" y="164"/>
                  </a:cubicBezTo>
                  <a:cubicBezTo>
                    <a:pt x="146" y="164"/>
                    <a:pt x="146" y="164"/>
                    <a:pt x="145" y="164"/>
                  </a:cubicBezTo>
                  <a:cubicBezTo>
                    <a:pt x="145" y="165"/>
                    <a:pt x="143" y="166"/>
                    <a:pt x="145" y="167"/>
                  </a:cubicBezTo>
                  <a:close/>
                  <a:moveTo>
                    <a:pt x="158" y="169"/>
                  </a:moveTo>
                  <a:cubicBezTo>
                    <a:pt x="158" y="167"/>
                    <a:pt x="159" y="166"/>
                    <a:pt x="158" y="164"/>
                  </a:cubicBezTo>
                  <a:cubicBezTo>
                    <a:pt x="158" y="166"/>
                    <a:pt x="155" y="168"/>
                    <a:pt x="158" y="169"/>
                  </a:cubicBezTo>
                  <a:close/>
                  <a:moveTo>
                    <a:pt x="163" y="168"/>
                  </a:moveTo>
                  <a:cubicBezTo>
                    <a:pt x="163" y="166"/>
                    <a:pt x="164" y="166"/>
                    <a:pt x="164" y="165"/>
                  </a:cubicBezTo>
                  <a:cubicBezTo>
                    <a:pt x="164" y="165"/>
                    <a:pt x="163" y="164"/>
                    <a:pt x="163" y="164"/>
                  </a:cubicBezTo>
                  <a:cubicBezTo>
                    <a:pt x="162" y="165"/>
                    <a:pt x="160" y="168"/>
                    <a:pt x="163" y="168"/>
                  </a:cubicBezTo>
                  <a:close/>
                  <a:moveTo>
                    <a:pt x="140" y="169"/>
                  </a:moveTo>
                  <a:cubicBezTo>
                    <a:pt x="141" y="168"/>
                    <a:pt x="142" y="165"/>
                    <a:pt x="140" y="164"/>
                  </a:cubicBezTo>
                  <a:cubicBezTo>
                    <a:pt x="139" y="166"/>
                    <a:pt x="138" y="168"/>
                    <a:pt x="140" y="169"/>
                  </a:cubicBezTo>
                  <a:close/>
                  <a:moveTo>
                    <a:pt x="121" y="168"/>
                  </a:moveTo>
                  <a:cubicBezTo>
                    <a:pt x="123" y="169"/>
                    <a:pt x="123" y="167"/>
                    <a:pt x="124" y="166"/>
                  </a:cubicBezTo>
                  <a:cubicBezTo>
                    <a:pt x="123" y="165"/>
                    <a:pt x="122" y="167"/>
                    <a:pt x="121" y="168"/>
                  </a:cubicBezTo>
                  <a:close/>
                  <a:moveTo>
                    <a:pt x="133" y="169"/>
                  </a:moveTo>
                  <a:cubicBezTo>
                    <a:pt x="134" y="169"/>
                    <a:pt x="133" y="170"/>
                    <a:pt x="134" y="170"/>
                  </a:cubicBezTo>
                  <a:cubicBezTo>
                    <a:pt x="135" y="169"/>
                    <a:pt x="138" y="166"/>
                    <a:pt x="135" y="165"/>
                  </a:cubicBezTo>
                  <a:cubicBezTo>
                    <a:pt x="135" y="167"/>
                    <a:pt x="133" y="168"/>
                    <a:pt x="133" y="169"/>
                  </a:cubicBezTo>
                  <a:close/>
                  <a:moveTo>
                    <a:pt x="151" y="169"/>
                  </a:moveTo>
                  <a:cubicBezTo>
                    <a:pt x="152" y="170"/>
                    <a:pt x="152" y="170"/>
                    <a:pt x="153" y="170"/>
                  </a:cubicBezTo>
                  <a:cubicBezTo>
                    <a:pt x="155" y="169"/>
                    <a:pt x="155" y="167"/>
                    <a:pt x="153" y="166"/>
                  </a:cubicBezTo>
                  <a:cubicBezTo>
                    <a:pt x="152" y="167"/>
                    <a:pt x="152" y="167"/>
                    <a:pt x="151" y="169"/>
                  </a:cubicBezTo>
                  <a:close/>
                  <a:moveTo>
                    <a:pt x="146" y="170"/>
                  </a:moveTo>
                  <a:cubicBezTo>
                    <a:pt x="146" y="170"/>
                    <a:pt x="146" y="171"/>
                    <a:pt x="147" y="171"/>
                  </a:cubicBezTo>
                  <a:cubicBezTo>
                    <a:pt x="148" y="171"/>
                    <a:pt x="148" y="169"/>
                    <a:pt x="149" y="168"/>
                  </a:cubicBezTo>
                  <a:cubicBezTo>
                    <a:pt x="148" y="168"/>
                    <a:pt x="148" y="167"/>
                    <a:pt x="147" y="167"/>
                  </a:cubicBezTo>
                  <a:cubicBezTo>
                    <a:pt x="147" y="168"/>
                    <a:pt x="146" y="169"/>
                    <a:pt x="146" y="170"/>
                  </a:cubicBezTo>
                  <a:close/>
                  <a:moveTo>
                    <a:pt x="181" y="167"/>
                  </a:moveTo>
                  <a:cubicBezTo>
                    <a:pt x="179" y="168"/>
                    <a:pt x="177" y="169"/>
                    <a:pt x="176" y="170"/>
                  </a:cubicBezTo>
                  <a:cubicBezTo>
                    <a:pt x="180" y="176"/>
                    <a:pt x="185" y="182"/>
                    <a:pt x="191" y="187"/>
                  </a:cubicBezTo>
                  <a:cubicBezTo>
                    <a:pt x="190" y="188"/>
                    <a:pt x="191" y="188"/>
                    <a:pt x="191" y="189"/>
                  </a:cubicBezTo>
                  <a:cubicBezTo>
                    <a:pt x="191" y="189"/>
                    <a:pt x="192" y="189"/>
                    <a:pt x="193" y="189"/>
                  </a:cubicBezTo>
                  <a:cubicBezTo>
                    <a:pt x="194" y="193"/>
                    <a:pt x="198" y="195"/>
                    <a:pt x="199" y="198"/>
                  </a:cubicBezTo>
                  <a:cubicBezTo>
                    <a:pt x="200" y="198"/>
                    <a:pt x="200" y="198"/>
                    <a:pt x="201" y="199"/>
                  </a:cubicBezTo>
                  <a:cubicBezTo>
                    <a:pt x="201" y="202"/>
                    <a:pt x="206" y="203"/>
                    <a:pt x="207" y="206"/>
                  </a:cubicBezTo>
                  <a:cubicBezTo>
                    <a:pt x="208" y="207"/>
                    <a:pt x="209" y="208"/>
                    <a:pt x="210" y="208"/>
                  </a:cubicBezTo>
                  <a:cubicBezTo>
                    <a:pt x="210" y="209"/>
                    <a:pt x="210" y="210"/>
                    <a:pt x="210" y="211"/>
                  </a:cubicBezTo>
                  <a:cubicBezTo>
                    <a:pt x="214" y="213"/>
                    <a:pt x="219" y="215"/>
                    <a:pt x="224" y="217"/>
                  </a:cubicBezTo>
                  <a:cubicBezTo>
                    <a:pt x="211" y="199"/>
                    <a:pt x="196" y="183"/>
                    <a:pt x="181" y="167"/>
                  </a:cubicBezTo>
                  <a:close/>
                  <a:moveTo>
                    <a:pt x="129" y="170"/>
                  </a:moveTo>
                  <a:cubicBezTo>
                    <a:pt x="131" y="171"/>
                    <a:pt x="132" y="168"/>
                    <a:pt x="130" y="167"/>
                  </a:cubicBezTo>
                  <a:cubicBezTo>
                    <a:pt x="130" y="168"/>
                    <a:pt x="128" y="168"/>
                    <a:pt x="129" y="170"/>
                  </a:cubicBezTo>
                  <a:close/>
                  <a:moveTo>
                    <a:pt x="124" y="172"/>
                  </a:moveTo>
                  <a:cubicBezTo>
                    <a:pt x="125" y="171"/>
                    <a:pt x="126" y="170"/>
                    <a:pt x="126" y="169"/>
                  </a:cubicBezTo>
                  <a:cubicBezTo>
                    <a:pt x="126" y="169"/>
                    <a:pt x="126" y="168"/>
                    <a:pt x="125" y="167"/>
                  </a:cubicBezTo>
                  <a:cubicBezTo>
                    <a:pt x="124" y="169"/>
                    <a:pt x="122" y="171"/>
                    <a:pt x="124" y="172"/>
                  </a:cubicBezTo>
                  <a:close/>
                  <a:moveTo>
                    <a:pt x="166" y="172"/>
                  </a:moveTo>
                  <a:cubicBezTo>
                    <a:pt x="166" y="172"/>
                    <a:pt x="166" y="171"/>
                    <a:pt x="167" y="170"/>
                  </a:cubicBezTo>
                  <a:cubicBezTo>
                    <a:pt x="167" y="169"/>
                    <a:pt x="166" y="168"/>
                    <a:pt x="165" y="168"/>
                  </a:cubicBezTo>
                  <a:cubicBezTo>
                    <a:pt x="163" y="169"/>
                    <a:pt x="163" y="171"/>
                    <a:pt x="166" y="172"/>
                  </a:cubicBezTo>
                  <a:close/>
                  <a:moveTo>
                    <a:pt x="136" y="172"/>
                  </a:moveTo>
                  <a:cubicBezTo>
                    <a:pt x="137" y="173"/>
                    <a:pt x="136" y="174"/>
                    <a:pt x="137" y="174"/>
                  </a:cubicBezTo>
                  <a:cubicBezTo>
                    <a:pt x="138" y="173"/>
                    <a:pt x="140" y="170"/>
                    <a:pt x="137" y="168"/>
                  </a:cubicBezTo>
                  <a:cubicBezTo>
                    <a:pt x="138" y="170"/>
                    <a:pt x="136" y="170"/>
                    <a:pt x="136" y="172"/>
                  </a:cubicBezTo>
                  <a:close/>
                  <a:moveTo>
                    <a:pt x="159" y="171"/>
                  </a:moveTo>
                  <a:cubicBezTo>
                    <a:pt x="159" y="172"/>
                    <a:pt x="160" y="172"/>
                    <a:pt x="161" y="172"/>
                  </a:cubicBezTo>
                  <a:cubicBezTo>
                    <a:pt x="161" y="171"/>
                    <a:pt x="162" y="169"/>
                    <a:pt x="160" y="168"/>
                  </a:cubicBezTo>
                  <a:cubicBezTo>
                    <a:pt x="160" y="169"/>
                    <a:pt x="159" y="170"/>
                    <a:pt x="159" y="171"/>
                  </a:cubicBezTo>
                  <a:close/>
                  <a:moveTo>
                    <a:pt x="142" y="172"/>
                  </a:moveTo>
                  <a:cubicBezTo>
                    <a:pt x="142" y="171"/>
                    <a:pt x="144" y="171"/>
                    <a:pt x="143" y="169"/>
                  </a:cubicBezTo>
                  <a:cubicBezTo>
                    <a:pt x="143" y="169"/>
                    <a:pt x="143" y="168"/>
                    <a:pt x="143" y="168"/>
                  </a:cubicBezTo>
                  <a:cubicBezTo>
                    <a:pt x="142" y="170"/>
                    <a:pt x="140" y="171"/>
                    <a:pt x="142" y="172"/>
                  </a:cubicBezTo>
                  <a:close/>
                  <a:moveTo>
                    <a:pt x="119" y="176"/>
                  </a:moveTo>
                  <a:cubicBezTo>
                    <a:pt x="119" y="173"/>
                    <a:pt x="121" y="172"/>
                    <a:pt x="121" y="170"/>
                  </a:cubicBezTo>
                  <a:cubicBezTo>
                    <a:pt x="121" y="170"/>
                    <a:pt x="121" y="170"/>
                    <a:pt x="121" y="170"/>
                  </a:cubicBezTo>
                  <a:cubicBezTo>
                    <a:pt x="120" y="171"/>
                    <a:pt x="116" y="175"/>
                    <a:pt x="119" y="176"/>
                  </a:cubicBezTo>
                  <a:close/>
                  <a:moveTo>
                    <a:pt x="131" y="173"/>
                  </a:moveTo>
                  <a:cubicBezTo>
                    <a:pt x="131" y="173"/>
                    <a:pt x="131" y="174"/>
                    <a:pt x="132" y="174"/>
                  </a:cubicBezTo>
                  <a:cubicBezTo>
                    <a:pt x="133" y="173"/>
                    <a:pt x="133" y="172"/>
                    <a:pt x="134" y="172"/>
                  </a:cubicBezTo>
                  <a:cubicBezTo>
                    <a:pt x="133" y="171"/>
                    <a:pt x="133" y="170"/>
                    <a:pt x="132" y="170"/>
                  </a:cubicBezTo>
                  <a:cubicBezTo>
                    <a:pt x="132" y="171"/>
                    <a:pt x="131" y="172"/>
                    <a:pt x="131" y="173"/>
                  </a:cubicBezTo>
                  <a:close/>
                  <a:moveTo>
                    <a:pt x="155" y="173"/>
                  </a:moveTo>
                  <a:cubicBezTo>
                    <a:pt x="156" y="173"/>
                    <a:pt x="157" y="171"/>
                    <a:pt x="156" y="170"/>
                  </a:cubicBezTo>
                  <a:cubicBezTo>
                    <a:pt x="156" y="171"/>
                    <a:pt x="154" y="172"/>
                    <a:pt x="155" y="173"/>
                  </a:cubicBezTo>
                  <a:close/>
                  <a:moveTo>
                    <a:pt x="150" y="176"/>
                  </a:moveTo>
                  <a:cubicBezTo>
                    <a:pt x="151" y="175"/>
                    <a:pt x="152" y="174"/>
                    <a:pt x="152" y="172"/>
                  </a:cubicBezTo>
                  <a:cubicBezTo>
                    <a:pt x="151" y="172"/>
                    <a:pt x="152" y="170"/>
                    <a:pt x="150" y="170"/>
                  </a:cubicBezTo>
                  <a:cubicBezTo>
                    <a:pt x="149" y="173"/>
                    <a:pt x="148" y="175"/>
                    <a:pt x="150" y="176"/>
                  </a:cubicBezTo>
                  <a:close/>
                  <a:moveTo>
                    <a:pt x="126" y="176"/>
                  </a:moveTo>
                  <a:cubicBezTo>
                    <a:pt x="127" y="176"/>
                    <a:pt x="128" y="174"/>
                    <a:pt x="129" y="172"/>
                  </a:cubicBezTo>
                  <a:cubicBezTo>
                    <a:pt x="128" y="172"/>
                    <a:pt x="128" y="171"/>
                    <a:pt x="127" y="171"/>
                  </a:cubicBezTo>
                  <a:cubicBezTo>
                    <a:pt x="126" y="173"/>
                    <a:pt x="125" y="175"/>
                    <a:pt x="126" y="176"/>
                  </a:cubicBezTo>
                  <a:close/>
                  <a:moveTo>
                    <a:pt x="143" y="174"/>
                  </a:moveTo>
                  <a:cubicBezTo>
                    <a:pt x="143" y="175"/>
                    <a:pt x="144" y="176"/>
                    <a:pt x="145" y="176"/>
                  </a:cubicBezTo>
                  <a:cubicBezTo>
                    <a:pt x="146" y="175"/>
                    <a:pt x="147" y="172"/>
                    <a:pt x="145" y="171"/>
                  </a:cubicBezTo>
                  <a:cubicBezTo>
                    <a:pt x="145" y="173"/>
                    <a:pt x="143" y="173"/>
                    <a:pt x="143" y="174"/>
                  </a:cubicBezTo>
                  <a:close/>
                  <a:moveTo>
                    <a:pt x="162" y="174"/>
                  </a:moveTo>
                  <a:cubicBezTo>
                    <a:pt x="162" y="175"/>
                    <a:pt x="163" y="176"/>
                    <a:pt x="164" y="176"/>
                  </a:cubicBezTo>
                  <a:cubicBezTo>
                    <a:pt x="164" y="175"/>
                    <a:pt x="165" y="175"/>
                    <a:pt x="165" y="174"/>
                  </a:cubicBezTo>
                  <a:cubicBezTo>
                    <a:pt x="164" y="173"/>
                    <a:pt x="164" y="172"/>
                    <a:pt x="163" y="172"/>
                  </a:cubicBezTo>
                  <a:cubicBezTo>
                    <a:pt x="163" y="172"/>
                    <a:pt x="162" y="173"/>
                    <a:pt x="162" y="174"/>
                  </a:cubicBezTo>
                  <a:close/>
                  <a:moveTo>
                    <a:pt x="177" y="182"/>
                  </a:moveTo>
                  <a:cubicBezTo>
                    <a:pt x="181" y="185"/>
                    <a:pt x="184" y="191"/>
                    <a:pt x="188" y="195"/>
                  </a:cubicBezTo>
                  <a:cubicBezTo>
                    <a:pt x="188" y="195"/>
                    <a:pt x="188" y="195"/>
                    <a:pt x="188" y="195"/>
                  </a:cubicBezTo>
                  <a:cubicBezTo>
                    <a:pt x="191" y="197"/>
                    <a:pt x="193" y="202"/>
                    <a:pt x="197" y="203"/>
                  </a:cubicBezTo>
                  <a:cubicBezTo>
                    <a:pt x="197" y="205"/>
                    <a:pt x="199" y="205"/>
                    <a:pt x="198" y="207"/>
                  </a:cubicBezTo>
                  <a:cubicBezTo>
                    <a:pt x="202" y="207"/>
                    <a:pt x="204" y="209"/>
                    <a:pt x="208" y="210"/>
                  </a:cubicBezTo>
                  <a:cubicBezTo>
                    <a:pt x="205" y="206"/>
                    <a:pt x="201" y="203"/>
                    <a:pt x="198" y="199"/>
                  </a:cubicBezTo>
                  <a:cubicBezTo>
                    <a:pt x="193" y="192"/>
                    <a:pt x="188" y="187"/>
                    <a:pt x="183" y="181"/>
                  </a:cubicBezTo>
                  <a:cubicBezTo>
                    <a:pt x="180" y="178"/>
                    <a:pt x="178" y="174"/>
                    <a:pt x="174" y="172"/>
                  </a:cubicBezTo>
                  <a:cubicBezTo>
                    <a:pt x="174" y="172"/>
                    <a:pt x="174" y="172"/>
                    <a:pt x="174" y="172"/>
                  </a:cubicBezTo>
                  <a:cubicBezTo>
                    <a:pt x="175" y="175"/>
                    <a:pt x="176" y="178"/>
                    <a:pt x="177" y="182"/>
                  </a:cubicBezTo>
                  <a:close/>
                  <a:moveTo>
                    <a:pt x="167" y="176"/>
                  </a:moveTo>
                  <a:cubicBezTo>
                    <a:pt x="169" y="175"/>
                    <a:pt x="169" y="174"/>
                    <a:pt x="169" y="173"/>
                  </a:cubicBezTo>
                  <a:cubicBezTo>
                    <a:pt x="168" y="171"/>
                    <a:pt x="166" y="174"/>
                    <a:pt x="167" y="176"/>
                  </a:cubicBezTo>
                  <a:close/>
                  <a:moveTo>
                    <a:pt x="156" y="175"/>
                  </a:moveTo>
                  <a:cubicBezTo>
                    <a:pt x="157" y="176"/>
                    <a:pt x="157" y="177"/>
                    <a:pt x="158" y="177"/>
                  </a:cubicBezTo>
                  <a:cubicBezTo>
                    <a:pt x="159" y="176"/>
                    <a:pt x="159" y="175"/>
                    <a:pt x="159" y="174"/>
                  </a:cubicBezTo>
                  <a:cubicBezTo>
                    <a:pt x="159" y="173"/>
                    <a:pt x="158" y="173"/>
                    <a:pt x="158" y="172"/>
                  </a:cubicBezTo>
                  <a:cubicBezTo>
                    <a:pt x="157" y="174"/>
                    <a:pt x="156" y="174"/>
                    <a:pt x="156" y="175"/>
                  </a:cubicBezTo>
                  <a:close/>
                  <a:moveTo>
                    <a:pt x="120" y="178"/>
                  </a:moveTo>
                  <a:cubicBezTo>
                    <a:pt x="120" y="178"/>
                    <a:pt x="120" y="179"/>
                    <a:pt x="121" y="179"/>
                  </a:cubicBezTo>
                  <a:cubicBezTo>
                    <a:pt x="122" y="178"/>
                    <a:pt x="122" y="176"/>
                    <a:pt x="124" y="174"/>
                  </a:cubicBezTo>
                  <a:cubicBezTo>
                    <a:pt x="123" y="174"/>
                    <a:pt x="123" y="173"/>
                    <a:pt x="123" y="173"/>
                  </a:cubicBezTo>
                  <a:cubicBezTo>
                    <a:pt x="121" y="174"/>
                    <a:pt x="120" y="176"/>
                    <a:pt x="120" y="178"/>
                  </a:cubicBezTo>
                  <a:close/>
                  <a:moveTo>
                    <a:pt x="138" y="177"/>
                  </a:moveTo>
                  <a:cubicBezTo>
                    <a:pt x="140" y="177"/>
                    <a:pt x="140" y="175"/>
                    <a:pt x="141" y="174"/>
                  </a:cubicBezTo>
                  <a:cubicBezTo>
                    <a:pt x="140" y="174"/>
                    <a:pt x="140" y="173"/>
                    <a:pt x="140" y="173"/>
                  </a:cubicBezTo>
                  <a:cubicBezTo>
                    <a:pt x="140" y="175"/>
                    <a:pt x="138" y="176"/>
                    <a:pt x="138" y="177"/>
                  </a:cubicBezTo>
                  <a:close/>
                  <a:moveTo>
                    <a:pt x="134" y="179"/>
                  </a:moveTo>
                  <a:cubicBezTo>
                    <a:pt x="135" y="178"/>
                    <a:pt x="136" y="177"/>
                    <a:pt x="136" y="176"/>
                  </a:cubicBezTo>
                  <a:cubicBezTo>
                    <a:pt x="136" y="175"/>
                    <a:pt x="135" y="174"/>
                    <a:pt x="135" y="173"/>
                  </a:cubicBezTo>
                  <a:cubicBezTo>
                    <a:pt x="133" y="175"/>
                    <a:pt x="132" y="177"/>
                    <a:pt x="134" y="179"/>
                  </a:cubicBezTo>
                  <a:close/>
                  <a:moveTo>
                    <a:pt x="127" y="178"/>
                  </a:moveTo>
                  <a:cubicBezTo>
                    <a:pt x="128" y="178"/>
                    <a:pt x="128" y="179"/>
                    <a:pt x="129" y="180"/>
                  </a:cubicBezTo>
                  <a:cubicBezTo>
                    <a:pt x="129" y="178"/>
                    <a:pt x="131" y="177"/>
                    <a:pt x="131" y="176"/>
                  </a:cubicBezTo>
                  <a:cubicBezTo>
                    <a:pt x="130" y="175"/>
                    <a:pt x="130" y="174"/>
                    <a:pt x="130" y="174"/>
                  </a:cubicBezTo>
                  <a:cubicBezTo>
                    <a:pt x="129" y="176"/>
                    <a:pt x="128" y="177"/>
                    <a:pt x="127" y="178"/>
                  </a:cubicBezTo>
                  <a:close/>
                  <a:moveTo>
                    <a:pt x="152" y="178"/>
                  </a:moveTo>
                  <a:cubicBezTo>
                    <a:pt x="153" y="178"/>
                    <a:pt x="154" y="176"/>
                    <a:pt x="154" y="175"/>
                  </a:cubicBezTo>
                  <a:cubicBezTo>
                    <a:pt x="153" y="176"/>
                    <a:pt x="152" y="176"/>
                    <a:pt x="152" y="178"/>
                  </a:cubicBezTo>
                  <a:close/>
                  <a:moveTo>
                    <a:pt x="146" y="179"/>
                  </a:moveTo>
                  <a:cubicBezTo>
                    <a:pt x="147" y="179"/>
                    <a:pt x="147" y="180"/>
                    <a:pt x="147" y="181"/>
                  </a:cubicBezTo>
                  <a:cubicBezTo>
                    <a:pt x="149" y="181"/>
                    <a:pt x="149" y="179"/>
                    <a:pt x="150" y="178"/>
                  </a:cubicBezTo>
                  <a:cubicBezTo>
                    <a:pt x="148" y="177"/>
                    <a:pt x="149" y="176"/>
                    <a:pt x="148" y="175"/>
                  </a:cubicBezTo>
                  <a:cubicBezTo>
                    <a:pt x="146" y="176"/>
                    <a:pt x="147" y="177"/>
                    <a:pt x="146" y="179"/>
                  </a:cubicBezTo>
                  <a:close/>
                  <a:moveTo>
                    <a:pt x="170" y="180"/>
                  </a:moveTo>
                  <a:cubicBezTo>
                    <a:pt x="172" y="179"/>
                    <a:pt x="172" y="176"/>
                    <a:pt x="170" y="176"/>
                  </a:cubicBezTo>
                  <a:cubicBezTo>
                    <a:pt x="169" y="177"/>
                    <a:pt x="168" y="179"/>
                    <a:pt x="170" y="180"/>
                  </a:cubicBezTo>
                  <a:close/>
                  <a:moveTo>
                    <a:pt x="115" y="181"/>
                  </a:moveTo>
                  <a:cubicBezTo>
                    <a:pt x="117" y="180"/>
                    <a:pt x="118" y="178"/>
                    <a:pt x="118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8"/>
                    <a:pt x="115" y="179"/>
                    <a:pt x="115" y="181"/>
                  </a:cubicBezTo>
                  <a:close/>
                  <a:moveTo>
                    <a:pt x="140" y="179"/>
                  </a:moveTo>
                  <a:cubicBezTo>
                    <a:pt x="141" y="183"/>
                    <a:pt x="145" y="177"/>
                    <a:pt x="142" y="176"/>
                  </a:cubicBezTo>
                  <a:cubicBezTo>
                    <a:pt x="142" y="177"/>
                    <a:pt x="141" y="178"/>
                    <a:pt x="140" y="179"/>
                  </a:cubicBezTo>
                  <a:close/>
                  <a:moveTo>
                    <a:pt x="159" y="179"/>
                  </a:moveTo>
                  <a:cubicBezTo>
                    <a:pt x="159" y="180"/>
                    <a:pt x="160" y="181"/>
                    <a:pt x="161" y="181"/>
                  </a:cubicBezTo>
                  <a:cubicBezTo>
                    <a:pt x="161" y="180"/>
                    <a:pt x="163" y="180"/>
                    <a:pt x="163" y="178"/>
                  </a:cubicBezTo>
                  <a:cubicBezTo>
                    <a:pt x="162" y="177"/>
                    <a:pt x="162" y="177"/>
                    <a:pt x="161" y="176"/>
                  </a:cubicBezTo>
                  <a:cubicBezTo>
                    <a:pt x="161" y="176"/>
                    <a:pt x="161" y="176"/>
                    <a:pt x="160" y="176"/>
                  </a:cubicBezTo>
                  <a:cubicBezTo>
                    <a:pt x="160" y="177"/>
                    <a:pt x="159" y="178"/>
                    <a:pt x="159" y="179"/>
                  </a:cubicBezTo>
                  <a:close/>
                  <a:moveTo>
                    <a:pt x="123" y="182"/>
                  </a:moveTo>
                  <a:cubicBezTo>
                    <a:pt x="124" y="181"/>
                    <a:pt x="125" y="179"/>
                    <a:pt x="126" y="178"/>
                  </a:cubicBezTo>
                  <a:cubicBezTo>
                    <a:pt x="125" y="177"/>
                    <a:pt x="126" y="176"/>
                    <a:pt x="124" y="176"/>
                  </a:cubicBezTo>
                  <a:cubicBezTo>
                    <a:pt x="124" y="178"/>
                    <a:pt x="121" y="180"/>
                    <a:pt x="123" y="182"/>
                  </a:cubicBezTo>
                  <a:close/>
                  <a:moveTo>
                    <a:pt x="165" y="179"/>
                  </a:moveTo>
                  <a:cubicBezTo>
                    <a:pt x="166" y="179"/>
                    <a:pt x="166" y="179"/>
                    <a:pt x="166" y="180"/>
                  </a:cubicBezTo>
                  <a:cubicBezTo>
                    <a:pt x="167" y="179"/>
                    <a:pt x="167" y="176"/>
                    <a:pt x="166" y="176"/>
                  </a:cubicBezTo>
                  <a:cubicBezTo>
                    <a:pt x="166" y="177"/>
                    <a:pt x="165" y="177"/>
                    <a:pt x="165" y="179"/>
                  </a:cubicBezTo>
                  <a:close/>
                  <a:moveTo>
                    <a:pt x="155" y="183"/>
                  </a:moveTo>
                  <a:cubicBezTo>
                    <a:pt x="155" y="181"/>
                    <a:pt x="156" y="181"/>
                    <a:pt x="157" y="179"/>
                  </a:cubicBezTo>
                  <a:cubicBezTo>
                    <a:pt x="156" y="178"/>
                    <a:pt x="156" y="177"/>
                    <a:pt x="155" y="177"/>
                  </a:cubicBezTo>
                  <a:cubicBezTo>
                    <a:pt x="155" y="179"/>
                    <a:pt x="152" y="181"/>
                    <a:pt x="155" y="183"/>
                  </a:cubicBezTo>
                  <a:close/>
                  <a:moveTo>
                    <a:pt x="135" y="180"/>
                  </a:moveTo>
                  <a:cubicBezTo>
                    <a:pt x="136" y="181"/>
                    <a:pt x="135" y="182"/>
                    <a:pt x="136" y="183"/>
                  </a:cubicBezTo>
                  <a:cubicBezTo>
                    <a:pt x="137" y="181"/>
                    <a:pt x="138" y="180"/>
                    <a:pt x="138" y="179"/>
                  </a:cubicBezTo>
                  <a:cubicBezTo>
                    <a:pt x="138" y="178"/>
                    <a:pt x="138" y="178"/>
                    <a:pt x="137" y="178"/>
                  </a:cubicBezTo>
                  <a:cubicBezTo>
                    <a:pt x="137" y="179"/>
                    <a:pt x="136" y="180"/>
                    <a:pt x="135" y="180"/>
                  </a:cubicBezTo>
                  <a:close/>
                  <a:moveTo>
                    <a:pt x="130" y="182"/>
                  </a:moveTo>
                  <a:cubicBezTo>
                    <a:pt x="131" y="182"/>
                    <a:pt x="131" y="183"/>
                    <a:pt x="132" y="184"/>
                  </a:cubicBezTo>
                  <a:cubicBezTo>
                    <a:pt x="133" y="182"/>
                    <a:pt x="135" y="179"/>
                    <a:pt x="132" y="178"/>
                  </a:cubicBezTo>
                  <a:cubicBezTo>
                    <a:pt x="131" y="179"/>
                    <a:pt x="131" y="180"/>
                    <a:pt x="130" y="182"/>
                  </a:cubicBezTo>
                  <a:close/>
                  <a:moveTo>
                    <a:pt x="124" y="184"/>
                  </a:moveTo>
                  <a:cubicBezTo>
                    <a:pt x="124" y="185"/>
                    <a:pt x="124" y="186"/>
                    <a:pt x="125" y="186"/>
                  </a:cubicBezTo>
                  <a:cubicBezTo>
                    <a:pt x="126" y="184"/>
                    <a:pt x="130" y="181"/>
                    <a:pt x="127" y="179"/>
                  </a:cubicBezTo>
                  <a:cubicBezTo>
                    <a:pt x="126" y="181"/>
                    <a:pt x="124" y="182"/>
                    <a:pt x="124" y="184"/>
                  </a:cubicBezTo>
                  <a:close/>
                  <a:moveTo>
                    <a:pt x="117" y="183"/>
                  </a:moveTo>
                  <a:cubicBezTo>
                    <a:pt x="119" y="185"/>
                    <a:pt x="116" y="186"/>
                    <a:pt x="116" y="188"/>
                  </a:cubicBezTo>
                  <a:cubicBezTo>
                    <a:pt x="118" y="186"/>
                    <a:pt x="120" y="182"/>
                    <a:pt x="120" y="180"/>
                  </a:cubicBezTo>
                  <a:cubicBezTo>
                    <a:pt x="117" y="179"/>
                    <a:pt x="119" y="182"/>
                    <a:pt x="117" y="183"/>
                  </a:cubicBezTo>
                  <a:close/>
                  <a:moveTo>
                    <a:pt x="150" y="180"/>
                  </a:moveTo>
                  <a:cubicBezTo>
                    <a:pt x="150" y="182"/>
                    <a:pt x="149" y="182"/>
                    <a:pt x="150" y="183"/>
                  </a:cubicBezTo>
                  <a:cubicBezTo>
                    <a:pt x="151" y="183"/>
                    <a:pt x="152" y="180"/>
                    <a:pt x="151" y="180"/>
                  </a:cubicBezTo>
                  <a:cubicBezTo>
                    <a:pt x="151" y="180"/>
                    <a:pt x="150" y="180"/>
                    <a:pt x="150" y="180"/>
                  </a:cubicBezTo>
                  <a:close/>
                  <a:moveTo>
                    <a:pt x="143" y="183"/>
                  </a:moveTo>
                  <a:cubicBezTo>
                    <a:pt x="144" y="184"/>
                    <a:pt x="144" y="186"/>
                    <a:pt x="145" y="185"/>
                  </a:cubicBezTo>
                  <a:cubicBezTo>
                    <a:pt x="145" y="184"/>
                    <a:pt x="147" y="184"/>
                    <a:pt x="147" y="183"/>
                  </a:cubicBezTo>
                  <a:cubicBezTo>
                    <a:pt x="146" y="182"/>
                    <a:pt x="145" y="180"/>
                    <a:pt x="144" y="180"/>
                  </a:cubicBezTo>
                  <a:cubicBezTo>
                    <a:pt x="144" y="181"/>
                    <a:pt x="144" y="182"/>
                    <a:pt x="143" y="183"/>
                  </a:cubicBezTo>
                  <a:close/>
                  <a:moveTo>
                    <a:pt x="162" y="184"/>
                  </a:moveTo>
                  <a:cubicBezTo>
                    <a:pt x="165" y="186"/>
                    <a:pt x="164" y="183"/>
                    <a:pt x="165" y="182"/>
                  </a:cubicBezTo>
                  <a:cubicBezTo>
                    <a:pt x="165" y="181"/>
                    <a:pt x="165" y="180"/>
                    <a:pt x="164" y="180"/>
                  </a:cubicBezTo>
                  <a:cubicBezTo>
                    <a:pt x="164" y="182"/>
                    <a:pt x="162" y="182"/>
                    <a:pt x="162" y="184"/>
                  </a:cubicBezTo>
                  <a:close/>
                  <a:moveTo>
                    <a:pt x="167" y="181"/>
                  </a:moveTo>
                  <a:cubicBezTo>
                    <a:pt x="167" y="182"/>
                    <a:pt x="168" y="183"/>
                    <a:pt x="169" y="183"/>
                  </a:cubicBezTo>
                  <a:cubicBezTo>
                    <a:pt x="169" y="182"/>
                    <a:pt x="169" y="180"/>
                    <a:pt x="168" y="180"/>
                  </a:cubicBezTo>
                  <a:cubicBezTo>
                    <a:pt x="168" y="180"/>
                    <a:pt x="168" y="181"/>
                    <a:pt x="167" y="181"/>
                  </a:cubicBezTo>
                  <a:close/>
                  <a:moveTo>
                    <a:pt x="172" y="182"/>
                  </a:moveTo>
                  <a:cubicBezTo>
                    <a:pt x="172" y="183"/>
                    <a:pt x="172" y="184"/>
                    <a:pt x="173" y="184"/>
                  </a:cubicBezTo>
                  <a:cubicBezTo>
                    <a:pt x="173" y="183"/>
                    <a:pt x="174" y="181"/>
                    <a:pt x="172" y="180"/>
                  </a:cubicBezTo>
                  <a:cubicBezTo>
                    <a:pt x="173" y="181"/>
                    <a:pt x="171" y="181"/>
                    <a:pt x="172" y="182"/>
                  </a:cubicBezTo>
                  <a:close/>
                  <a:moveTo>
                    <a:pt x="159" y="186"/>
                  </a:moveTo>
                  <a:cubicBezTo>
                    <a:pt x="159" y="185"/>
                    <a:pt x="160" y="185"/>
                    <a:pt x="160" y="183"/>
                  </a:cubicBezTo>
                  <a:cubicBezTo>
                    <a:pt x="159" y="183"/>
                    <a:pt x="159" y="181"/>
                    <a:pt x="158" y="181"/>
                  </a:cubicBezTo>
                  <a:cubicBezTo>
                    <a:pt x="157" y="183"/>
                    <a:pt x="155" y="186"/>
                    <a:pt x="159" y="186"/>
                  </a:cubicBezTo>
                  <a:close/>
                  <a:moveTo>
                    <a:pt x="138" y="185"/>
                  </a:moveTo>
                  <a:cubicBezTo>
                    <a:pt x="138" y="185"/>
                    <a:pt x="139" y="185"/>
                    <a:pt x="139" y="186"/>
                  </a:cubicBezTo>
                  <a:cubicBezTo>
                    <a:pt x="140" y="184"/>
                    <a:pt x="142" y="182"/>
                    <a:pt x="139" y="181"/>
                  </a:cubicBezTo>
                  <a:cubicBezTo>
                    <a:pt x="139" y="183"/>
                    <a:pt x="137" y="183"/>
                    <a:pt x="138" y="185"/>
                  </a:cubicBezTo>
                  <a:close/>
                  <a:moveTo>
                    <a:pt x="151" y="185"/>
                  </a:moveTo>
                  <a:cubicBezTo>
                    <a:pt x="151" y="186"/>
                    <a:pt x="152" y="186"/>
                    <a:pt x="153" y="186"/>
                  </a:cubicBezTo>
                  <a:cubicBezTo>
                    <a:pt x="154" y="185"/>
                    <a:pt x="154" y="183"/>
                    <a:pt x="153" y="182"/>
                  </a:cubicBezTo>
                  <a:cubicBezTo>
                    <a:pt x="152" y="183"/>
                    <a:pt x="152" y="184"/>
                    <a:pt x="151" y="185"/>
                  </a:cubicBezTo>
                  <a:close/>
                  <a:moveTo>
                    <a:pt x="132" y="185"/>
                  </a:moveTo>
                  <a:cubicBezTo>
                    <a:pt x="133" y="186"/>
                    <a:pt x="133" y="187"/>
                    <a:pt x="134" y="187"/>
                  </a:cubicBezTo>
                  <a:cubicBezTo>
                    <a:pt x="135" y="186"/>
                    <a:pt x="136" y="183"/>
                    <a:pt x="134" y="183"/>
                  </a:cubicBezTo>
                  <a:cubicBezTo>
                    <a:pt x="134" y="183"/>
                    <a:pt x="133" y="184"/>
                    <a:pt x="132" y="185"/>
                  </a:cubicBezTo>
                  <a:close/>
                  <a:moveTo>
                    <a:pt x="120" y="187"/>
                  </a:moveTo>
                  <a:cubicBezTo>
                    <a:pt x="121" y="186"/>
                    <a:pt x="122" y="185"/>
                    <a:pt x="122" y="183"/>
                  </a:cubicBezTo>
                  <a:cubicBezTo>
                    <a:pt x="120" y="184"/>
                    <a:pt x="120" y="185"/>
                    <a:pt x="120" y="187"/>
                  </a:cubicBezTo>
                  <a:close/>
                  <a:moveTo>
                    <a:pt x="126" y="188"/>
                  </a:moveTo>
                  <a:cubicBezTo>
                    <a:pt x="127" y="188"/>
                    <a:pt x="127" y="190"/>
                    <a:pt x="128" y="190"/>
                  </a:cubicBezTo>
                  <a:cubicBezTo>
                    <a:pt x="129" y="188"/>
                    <a:pt x="132" y="185"/>
                    <a:pt x="129" y="183"/>
                  </a:cubicBezTo>
                  <a:cubicBezTo>
                    <a:pt x="128" y="185"/>
                    <a:pt x="127" y="186"/>
                    <a:pt x="126" y="188"/>
                  </a:cubicBezTo>
                  <a:close/>
                  <a:moveTo>
                    <a:pt x="165" y="187"/>
                  </a:moveTo>
                  <a:cubicBezTo>
                    <a:pt x="165" y="187"/>
                    <a:pt x="166" y="187"/>
                    <a:pt x="166" y="188"/>
                  </a:cubicBezTo>
                  <a:cubicBezTo>
                    <a:pt x="168" y="187"/>
                    <a:pt x="169" y="184"/>
                    <a:pt x="166" y="183"/>
                  </a:cubicBezTo>
                  <a:cubicBezTo>
                    <a:pt x="166" y="185"/>
                    <a:pt x="165" y="185"/>
                    <a:pt x="165" y="187"/>
                  </a:cubicBezTo>
                  <a:close/>
                  <a:moveTo>
                    <a:pt x="185" y="199"/>
                  </a:moveTo>
                  <a:cubicBezTo>
                    <a:pt x="188" y="201"/>
                    <a:pt x="191" y="203"/>
                    <a:pt x="194" y="204"/>
                  </a:cubicBezTo>
                  <a:cubicBezTo>
                    <a:pt x="188" y="197"/>
                    <a:pt x="183" y="190"/>
                    <a:pt x="176" y="183"/>
                  </a:cubicBezTo>
                  <a:cubicBezTo>
                    <a:pt x="174" y="192"/>
                    <a:pt x="182" y="194"/>
                    <a:pt x="185" y="199"/>
                  </a:cubicBezTo>
                  <a:close/>
                  <a:moveTo>
                    <a:pt x="170" y="186"/>
                  </a:moveTo>
                  <a:cubicBezTo>
                    <a:pt x="168" y="186"/>
                    <a:pt x="166" y="190"/>
                    <a:pt x="169" y="191"/>
                  </a:cubicBezTo>
                  <a:cubicBezTo>
                    <a:pt x="170" y="189"/>
                    <a:pt x="171" y="187"/>
                    <a:pt x="172" y="185"/>
                  </a:cubicBezTo>
                  <a:cubicBezTo>
                    <a:pt x="171" y="185"/>
                    <a:pt x="172" y="184"/>
                    <a:pt x="170" y="184"/>
                  </a:cubicBezTo>
                  <a:cubicBezTo>
                    <a:pt x="170" y="185"/>
                    <a:pt x="171" y="186"/>
                    <a:pt x="170" y="186"/>
                  </a:cubicBezTo>
                  <a:close/>
                  <a:moveTo>
                    <a:pt x="141" y="187"/>
                  </a:moveTo>
                  <a:cubicBezTo>
                    <a:pt x="141" y="187"/>
                    <a:pt x="142" y="187"/>
                    <a:pt x="142" y="187"/>
                  </a:cubicBezTo>
                  <a:cubicBezTo>
                    <a:pt x="141" y="187"/>
                    <a:pt x="141" y="187"/>
                    <a:pt x="141" y="187"/>
                  </a:cubicBezTo>
                  <a:cubicBezTo>
                    <a:pt x="141" y="188"/>
                    <a:pt x="141" y="188"/>
                    <a:pt x="142" y="189"/>
                  </a:cubicBezTo>
                  <a:cubicBezTo>
                    <a:pt x="141" y="189"/>
                    <a:pt x="141" y="189"/>
                    <a:pt x="141" y="189"/>
                  </a:cubicBezTo>
                  <a:cubicBezTo>
                    <a:pt x="141" y="190"/>
                    <a:pt x="142" y="190"/>
                    <a:pt x="142" y="191"/>
                  </a:cubicBezTo>
                  <a:cubicBezTo>
                    <a:pt x="142" y="191"/>
                    <a:pt x="143" y="191"/>
                    <a:pt x="143" y="191"/>
                  </a:cubicBezTo>
                  <a:cubicBezTo>
                    <a:pt x="144" y="190"/>
                    <a:pt x="144" y="188"/>
                    <a:pt x="144" y="188"/>
                  </a:cubicBezTo>
                  <a:cubicBezTo>
                    <a:pt x="144" y="187"/>
                    <a:pt x="143" y="186"/>
                    <a:pt x="142" y="186"/>
                  </a:cubicBezTo>
                  <a:cubicBezTo>
                    <a:pt x="142" y="185"/>
                    <a:pt x="143" y="187"/>
                    <a:pt x="143" y="186"/>
                  </a:cubicBezTo>
                  <a:cubicBezTo>
                    <a:pt x="143" y="185"/>
                    <a:pt x="142" y="185"/>
                    <a:pt x="142" y="185"/>
                  </a:cubicBezTo>
                  <a:cubicBezTo>
                    <a:pt x="142" y="186"/>
                    <a:pt x="141" y="186"/>
                    <a:pt x="141" y="187"/>
                  </a:cubicBezTo>
                  <a:close/>
                  <a:moveTo>
                    <a:pt x="159" y="189"/>
                  </a:moveTo>
                  <a:cubicBezTo>
                    <a:pt x="160" y="189"/>
                    <a:pt x="160" y="190"/>
                    <a:pt x="161" y="190"/>
                  </a:cubicBezTo>
                  <a:cubicBezTo>
                    <a:pt x="162" y="189"/>
                    <a:pt x="162" y="188"/>
                    <a:pt x="163" y="187"/>
                  </a:cubicBezTo>
                  <a:cubicBezTo>
                    <a:pt x="162" y="184"/>
                    <a:pt x="160" y="187"/>
                    <a:pt x="159" y="189"/>
                  </a:cubicBezTo>
                  <a:close/>
                  <a:moveTo>
                    <a:pt x="135" y="188"/>
                  </a:moveTo>
                  <a:cubicBezTo>
                    <a:pt x="135" y="189"/>
                    <a:pt x="135" y="190"/>
                    <a:pt x="137" y="190"/>
                  </a:cubicBezTo>
                  <a:cubicBezTo>
                    <a:pt x="139" y="187"/>
                    <a:pt x="136" y="184"/>
                    <a:pt x="135" y="188"/>
                  </a:cubicBezTo>
                  <a:close/>
                  <a:moveTo>
                    <a:pt x="121" y="194"/>
                  </a:moveTo>
                  <a:cubicBezTo>
                    <a:pt x="123" y="192"/>
                    <a:pt x="123" y="190"/>
                    <a:pt x="124" y="188"/>
                  </a:cubicBezTo>
                  <a:cubicBezTo>
                    <a:pt x="124" y="187"/>
                    <a:pt x="124" y="186"/>
                    <a:pt x="123" y="186"/>
                  </a:cubicBezTo>
                  <a:cubicBezTo>
                    <a:pt x="121" y="189"/>
                    <a:pt x="120" y="191"/>
                    <a:pt x="121" y="194"/>
                  </a:cubicBezTo>
                  <a:close/>
                  <a:moveTo>
                    <a:pt x="146" y="188"/>
                  </a:moveTo>
                  <a:cubicBezTo>
                    <a:pt x="147" y="188"/>
                    <a:pt x="148" y="187"/>
                    <a:pt x="148" y="186"/>
                  </a:cubicBezTo>
                  <a:cubicBezTo>
                    <a:pt x="147" y="187"/>
                    <a:pt x="147" y="187"/>
                    <a:pt x="146" y="188"/>
                  </a:cubicBezTo>
                  <a:close/>
                  <a:moveTo>
                    <a:pt x="156" y="191"/>
                  </a:moveTo>
                  <a:cubicBezTo>
                    <a:pt x="156" y="190"/>
                    <a:pt x="157" y="189"/>
                    <a:pt x="157" y="188"/>
                  </a:cubicBezTo>
                  <a:cubicBezTo>
                    <a:pt x="156" y="188"/>
                    <a:pt x="156" y="186"/>
                    <a:pt x="155" y="186"/>
                  </a:cubicBezTo>
                  <a:cubicBezTo>
                    <a:pt x="153" y="187"/>
                    <a:pt x="153" y="192"/>
                    <a:pt x="156" y="191"/>
                  </a:cubicBezTo>
                  <a:close/>
                  <a:moveTo>
                    <a:pt x="130" y="189"/>
                  </a:moveTo>
                  <a:cubicBezTo>
                    <a:pt x="130" y="191"/>
                    <a:pt x="129" y="191"/>
                    <a:pt x="129" y="192"/>
                  </a:cubicBezTo>
                  <a:cubicBezTo>
                    <a:pt x="129" y="193"/>
                    <a:pt x="129" y="193"/>
                    <a:pt x="130" y="193"/>
                  </a:cubicBezTo>
                  <a:cubicBezTo>
                    <a:pt x="131" y="192"/>
                    <a:pt x="132" y="190"/>
                    <a:pt x="133" y="188"/>
                  </a:cubicBezTo>
                  <a:cubicBezTo>
                    <a:pt x="132" y="188"/>
                    <a:pt x="132" y="187"/>
                    <a:pt x="132" y="187"/>
                  </a:cubicBezTo>
                  <a:cubicBezTo>
                    <a:pt x="131" y="188"/>
                    <a:pt x="131" y="189"/>
                    <a:pt x="130" y="189"/>
                  </a:cubicBezTo>
                  <a:close/>
                  <a:moveTo>
                    <a:pt x="148" y="191"/>
                  </a:moveTo>
                  <a:cubicBezTo>
                    <a:pt x="149" y="191"/>
                    <a:pt x="148" y="192"/>
                    <a:pt x="150" y="192"/>
                  </a:cubicBezTo>
                  <a:cubicBezTo>
                    <a:pt x="150" y="191"/>
                    <a:pt x="152" y="188"/>
                    <a:pt x="150" y="187"/>
                  </a:cubicBezTo>
                  <a:cubicBezTo>
                    <a:pt x="149" y="188"/>
                    <a:pt x="149" y="190"/>
                    <a:pt x="148" y="191"/>
                  </a:cubicBezTo>
                  <a:close/>
                  <a:moveTo>
                    <a:pt x="117" y="194"/>
                  </a:moveTo>
                  <a:cubicBezTo>
                    <a:pt x="117" y="193"/>
                    <a:pt x="118" y="191"/>
                    <a:pt x="117" y="191"/>
                  </a:cubicBezTo>
                  <a:cubicBezTo>
                    <a:pt x="117" y="191"/>
                    <a:pt x="116" y="191"/>
                    <a:pt x="116" y="191"/>
                  </a:cubicBezTo>
                  <a:cubicBezTo>
                    <a:pt x="116" y="189"/>
                    <a:pt x="116" y="188"/>
                    <a:pt x="115" y="188"/>
                  </a:cubicBezTo>
                  <a:cubicBezTo>
                    <a:pt x="114" y="190"/>
                    <a:pt x="115" y="192"/>
                    <a:pt x="117" y="194"/>
                  </a:cubicBezTo>
                  <a:close/>
                  <a:moveTo>
                    <a:pt x="163" y="193"/>
                  </a:moveTo>
                  <a:cubicBezTo>
                    <a:pt x="164" y="192"/>
                    <a:pt x="165" y="191"/>
                    <a:pt x="165" y="189"/>
                  </a:cubicBezTo>
                  <a:cubicBezTo>
                    <a:pt x="165" y="189"/>
                    <a:pt x="165" y="189"/>
                    <a:pt x="165" y="189"/>
                  </a:cubicBezTo>
                  <a:cubicBezTo>
                    <a:pt x="163" y="189"/>
                    <a:pt x="162" y="192"/>
                    <a:pt x="163" y="193"/>
                  </a:cubicBezTo>
                  <a:close/>
                  <a:moveTo>
                    <a:pt x="140" y="196"/>
                  </a:moveTo>
                  <a:cubicBezTo>
                    <a:pt x="142" y="194"/>
                    <a:pt x="142" y="191"/>
                    <a:pt x="139" y="190"/>
                  </a:cubicBezTo>
                  <a:cubicBezTo>
                    <a:pt x="139" y="191"/>
                    <a:pt x="138" y="191"/>
                    <a:pt x="137" y="193"/>
                  </a:cubicBezTo>
                  <a:cubicBezTo>
                    <a:pt x="139" y="193"/>
                    <a:pt x="139" y="195"/>
                    <a:pt x="140" y="196"/>
                  </a:cubicBezTo>
                  <a:close/>
                  <a:moveTo>
                    <a:pt x="145" y="193"/>
                  </a:moveTo>
                  <a:cubicBezTo>
                    <a:pt x="145" y="192"/>
                    <a:pt x="146" y="191"/>
                    <a:pt x="146" y="190"/>
                  </a:cubicBezTo>
                  <a:cubicBezTo>
                    <a:pt x="146" y="190"/>
                    <a:pt x="146" y="190"/>
                    <a:pt x="145" y="190"/>
                  </a:cubicBezTo>
                  <a:cubicBezTo>
                    <a:pt x="146" y="191"/>
                    <a:pt x="143" y="192"/>
                    <a:pt x="145" y="193"/>
                  </a:cubicBezTo>
                  <a:close/>
                  <a:moveTo>
                    <a:pt x="156" y="193"/>
                  </a:moveTo>
                  <a:cubicBezTo>
                    <a:pt x="157" y="194"/>
                    <a:pt x="158" y="195"/>
                    <a:pt x="159" y="195"/>
                  </a:cubicBezTo>
                  <a:cubicBezTo>
                    <a:pt x="159" y="194"/>
                    <a:pt x="160" y="193"/>
                    <a:pt x="160" y="192"/>
                  </a:cubicBezTo>
                  <a:cubicBezTo>
                    <a:pt x="159" y="191"/>
                    <a:pt x="159" y="190"/>
                    <a:pt x="158" y="190"/>
                  </a:cubicBezTo>
                  <a:cubicBezTo>
                    <a:pt x="158" y="192"/>
                    <a:pt x="157" y="192"/>
                    <a:pt x="156" y="193"/>
                  </a:cubicBezTo>
                  <a:close/>
                  <a:moveTo>
                    <a:pt x="123" y="197"/>
                  </a:moveTo>
                  <a:cubicBezTo>
                    <a:pt x="125" y="196"/>
                    <a:pt x="129" y="191"/>
                    <a:pt x="125" y="190"/>
                  </a:cubicBezTo>
                  <a:cubicBezTo>
                    <a:pt x="124" y="192"/>
                    <a:pt x="122" y="195"/>
                    <a:pt x="123" y="197"/>
                  </a:cubicBezTo>
                  <a:close/>
                  <a:moveTo>
                    <a:pt x="132" y="198"/>
                  </a:moveTo>
                  <a:cubicBezTo>
                    <a:pt x="134" y="196"/>
                    <a:pt x="137" y="192"/>
                    <a:pt x="134" y="190"/>
                  </a:cubicBezTo>
                  <a:cubicBezTo>
                    <a:pt x="132" y="193"/>
                    <a:pt x="130" y="195"/>
                    <a:pt x="132" y="198"/>
                  </a:cubicBezTo>
                  <a:close/>
                  <a:moveTo>
                    <a:pt x="150" y="195"/>
                  </a:moveTo>
                  <a:cubicBezTo>
                    <a:pt x="152" y="195"/>
                    <a:pt x="151" y="197"/>
                    <a:pt x="152" y="197"/>
                  </a:cubicBezTo>
                  <a:cubicBezTo>
                    <a:pt x="153" y="196"/>
                    <a:pt x="154" y="195"/>
                    <a:pt x="154" y="193"/>
                  </a:cubicBezTo>
                  <a:cubicBezTo>
                    <a:pt x="154" y="192"/>
                    <a:pt x="153" y="192"/>
                    <a:pt x="153" y="191"/>
                  </a:cubicBezTo>
                  <a:cubicBezTo>
                    <a:pt x="153" y="191"/>
                    <a:pt x="152" y="191"/>
                    <a:pt x="152" y="191"/>
                  </a:cubicBezTo>
                  <a:cubicBezTo>
                    <a:pt x="152" y="192"/>
                    <a:pt x="150" y="193"/>
                    <a:pt x="150" y="195"/>
                  </a:cubicBezTo>
                  <a:close/>
                  <a:moveTo>
                    <a:pt x="164" y="195"/>
                  </a:moveTo>
                  <a:cubicBezTo>
                    <a:pt x="164" y="195"/>
                    <a:pt x="165" y="196"/>
                    <a:pt x="166" y="196"/>
                  </a:cubicBezTo>
                  <a:cubicBezTo>
                    <a:pt x="166" y="195"/>
                    <a:pt x="167" y="194"/>
                    <a:pt x="168" y="192"/>
                  </a:cubicBezTo>
                  <a:cubicBezTo>
                    <a:pt x="167" y="192"/>
                    <a:pt x="167" y="191"/>
                    <a:pt x="166" y="191"/>
                  </a:cubicBezTo>
                  <a:cubicBezTo>
                    <a:pt x="165" y="192"/>
                    <a:pt x="165" y="194"/>
                    <a:pt x="164" y="195"/>
                  </a:cubicBezTo>
                  <a:close/>
                  <a:moveTo>
                    <a:pt x="174" y="194"/>
                  </a:moveTo>
                  <a:cubicBezTo>
                    <a:pt x="176" y="195"/>
                    <a:pt x="178" y="196"/>
                    <a:pt x="180" y="197"/>
                  </a:cubicBezTo>
                  <a:cubicBezTo>
                    <a:pt x="179" y="195"/>
                    <a:pt x="177" y="192"/>
                    <a:pt x="175" y="191"/>
                  </a:cubicBezTo>
                  <a:cubicBezTo>
                    <a:pt x="175" y="192"/>
                    <a:pt x="174" y="193"/>
                    <a:pt x="174" y="194"/>
                  </a:cubicBezTo>
                  <a:close/>
                  <a:moveTo>
                    <a:pt x="170" y="193"/>
                  </a:moveTo>
                  <a:cubicBezTo>
                    <a:pt x="171" y="193"/>
                    <a:pt x="171" y="192"/>
                    <a:pt x="171" y="192"/>
                  </a:cubicBezTo>
                  <a:cubicBezTo>
                    <a:pt x="171" y="192"/>
                    <a:pt x="170" y="192"/>
                    <a:pt x="170" y="193"/>
                  </a:cubicBezTo>
                  <a:close/>
                  <a:moveTo>
                    <a:pt x="145" y="196"/>
                  </a:moveTo>
                  <a:cubicBezTo>
                    <a:pt x="146" y="196"/>
                    <a:pt x="146" y="197"/>
                    <a:pt x="147" y="197"/>
                  </a:cubicBezTo>
                  <a:cubicBezTo>
                    <a:pt x="148" y="196"/>
                    <a:pt x="149" y="193"/>
                    <a:pt x="147" y="193"/>
                  </a:cubicBezTo>
                  <a:cubicBezTo>
                    <a:pt x="146" y="194"/>
                    <a:pt x="146" y="195"/>
                    <a:pt x="145" y="196"/>
                  </a:cubicBezTo>
                  <a:close/>
                  <a:moveTo>
                    <a:pt x="160" y="197"/>
                  </a:moveTo>
                  <a:cubicBezTo>
                    <a:pt x="160" y="196"/>
                    <a:pt x="162" y="196"/>
                    <a:pt x="162" y="194"/>
                  </a:cubicBezTo>
                  <a:cubicBezTo>
                    <a:pt x="161" y="194"/>
                    <a:pt x="161" y="194"/>
                    <a:pt x="161" y="194"/>
                  </a:cubicBezTo>
                  <a:cubicBezTo>
                    <a:pt x="161" y="196"/>
                    <a:pt x="159" y="196"/>
                    <a:pt x="160" y="197"/>
                  </a:cubicBezTo>
                  <a:close/>
                  <a:moveTo>
                    <a:pt x="134" y="199"/>
                  </a:moveTo>
                  <a:cubicBezTo>
                    <a:pt x="135" y="200"/>
                    <a:pt x="134" y="203"/>
                    <a:pt x="136" y="203"/>
                  </a:cubicBezTo>
                  <a:cubicBezTo>
                    <a:pt x="137" y="203"/>
                    <a:pt x="138" y="200"/>
                    <a:pt x="139" y="198"/>
                  </a:cubicBezTo>
                  <a:cubicBezTo>
                    <a:pt x="138" y="197"/>
                    <a:pt x="138" y="195"/>
                    <a:pt x="136" y="194"/>
                  </a:cubicBezTo>
                  <a:cubicBezTo>
                    <a:pt x="136" y="196"/>
                    <a:pt x="134" y="198"/>
                    <a:pt x="134" y="199"/>
                  </a:cubicBezTo>
                  <a:close/>
                  <a:moveTo>
                    <a:pt x="118" y="198"/>
                  </a:moveTo>
                  <a:cubicBezTo>
                    <a:pt x="119" y="198"/>
                    <a:pt x="119" y="198"/>
                    <a:pt x="119" y="198"/>
                  </a:cubicBezTo>
                  <a:cubicBezTo>
                    <a:pt x="120" y="198"/>
                    <a:pt x="121" y="196"/>
                    <a:pt x="120" y="195"/>
                  </a:cubicBezTo>
                  <a:cubicBezTo>
                    <a:pt x="120" y="195"/>
                    <a:pt x="120" y="195"/>
                    <a:pt x="119" y="195"/>
                  </a:cubicBezTo>
                  <a:cubicBezTo>
                    <a:pt x="119" y="196"/>
                    <a:pt x="118" y="196"/>
                    <a:pt x="118" y="198"/>
                  </a:cubicBezTo>
                  <a:close/>
                  <a:moveTo>
                    <a:pt x="128" y="196"/>
                  </a:moveTo>
                  <a:cubicBezTo>
                    <a:pt x="128" y="196"/>
                    <a:pt x="129" y="196"/>
                    <a:pt x="129" y="195"/>
                  </a:cubicBezTo>
                  <a:cubicBezTo>
                    <a:pt x="128" y="195"/>
                    <a:pt x="128" y="195"/>
                    <a:pt x="128" y="196"/>
                  </a:cubicBezTo>
                  <a:close/>
                  <a:moveTo>
                    <a:pt x="154" y="200"/>
                  </a:moveTo>
                  <a:cubicBezTo>
                    <a:pt x="154" y="201"/>
                    <a:pt x="154" y="201"/>
                    <a:pt x="155" y="201"/>
                  </a:cubicBezTo>
                  <a:cubicBezTo>
                    <a:pt x="156" y="199"/>
                    <a:pt x="158" y="196"/>
                    <a:pt x="155" y="195"/>
                  </a:cubicBezTo>
                  <a:cubicBezTo>
                    <a:pt x="154" y="197"/>
                    <a:pt x="154" y="198"/>
                    <a:pt x="154" y="200"/>
                  </a:cubicBezTo>
                  <a:close/>
                  <a:moveTo>
                    <a:pt x="169" y="195"/>
                  </a:moveTo>
                  <a:cubicBezTo>
                    <a:pt x="168" y="195"/>
                    <a:pt x="168" y="196"/>
                    <a:pt x="168" y="197"/>
                  </a:cubicBezTo>
                  <a:cubicBezTo>
                    <a:pt x="169" y="196"/>
                    <a:pt x="169" y="196"/>
                    <a:pt x="169" y="195"/>
                  </a:cubicBezTo>
                  <a:close/>
                  <a:moveTo>
                    <a:pt x="150" y="201"/>
                  </a:moveTo>
                  <a:cubicBezTo>
                    <a:pt x="150" y="200"/>
                    <a:pt x="151" y="200"/>
                    <a:pt x="151" y="199"/>
                  </a:cubicBezTo>
                  <a:cubicBezTo>
                    <a:pt x="150" y="199"/>
                    <a:pt x="151" y="196"/>
                    <a:pt x="149" y="196"/>
                  </a:cubicBezTo>
                  <a:cubicBezTo>
                    <a:pt x="148" y="198"/>
                    <a:pt x="148" y="200"/>
                    <a:pt x="150" y="201"/>
                  </a:cubicBezTo>
                  <a:close/>
                  <a:moveTo>
                    <a:pt x="161" y="200"/>
                  </a:moveTo>
                  <a:cubicBezTo>
                    <a:pt x="162" y="200"/>
                    <a:pt x="162" y="201"/>
                    <a:pt x="162" y="200"/>
                  </a:cubicBezTo>
                  <a:cubicBezTo>
                    <a:pt x="163" y="200"/>
                    <a:pt x="164" y="199"/>
                    <a:pt x="164" y="198"/>
                  </a:cubicBezTo>
                  <a:cubicBezTo>
                    <a:pt x="164" y="198"/>
                    <a:pt x="163" y="197"/>
                    <a:pt x="162" y="197"/>
                  </a:cubicBezTo>
                  <a:cubicBezTo>
                    <a:pt x="162" y="198"/>
                    <a:pt x="161" y="198"/>
                    <a:pt x="161" y="200"/>
                  </a:cubicBezTo>
                  <a:close/>
                  <a:moveTo>
                    <a:pt x="143" y="201"/>
                  </a:moveTo>
                  <a:cubicBezTo>
                    <a:pt x="143" y="201"/>
                    <a:pt x="144" y="201"/>
                    <a:pt x="144" y="202"/>
                  </a:cubicBezTo>
                  <a:cubicBezTo>
                    <a:pt x="145" y="200"/>
                    <a:pt x="146" y="198"/>
                    <a:pt x="145" y="197"/>
                  </a:cubicBezTo>
                  <a:cubicBezTo>
                    <a:pt x="143" y="198"/>
                    <a:pt x="143" y="200"/>
                    <a:pt x="143" y="201"/>
                  </a:cubicBezTo>
                  <a:close/>
                  <a:moveTo>
                    <a:pt x="126" y="199"/>
                  </a:moveTo>
                  <a:cubicBezTo>
                    <a:pt x="126" y="199"/>
                    <a:pt x="126" y="200"/>
                    <a:pt x="126" y="201"/>
                  </a:cubicBezTo>
                  <a:cubicBezTo>
                    <a:pt x="128" y="201"/>
                    <a:pt x="128" y="203"/>
                    <a:pt x="129" y="204"/>
                  </a:cubicBezTo>
                  <a:cubicBezTo>
                    <a:pt x="130" y="203"/>
                    <a:pt x="130" y="201"/>
                    <a:pt x="131" y="199"/>
                  </a:cubicBezTo>
                  <a:cubicBezTo>
                    <a:pt x="131" y="199"/>
                    <a:pt x="131" y="198"/>
                    <a:pt x="130" y="198"/>
                  </a:cubicBezTo>
                  <a:cubicBezTo>
                    <a:pt x="129" y="199"/>
                    <a:pt x="129" y="201"/>
                    <a:pt x="127" y="201"/>
                  </a:cubicBezTo>
                  <a:cubicBezTo>
                    <a:pt x="127" y="200"/>
                    <a:pt x="127" y="199"/>
                    <a:pt x="126" y="199"/>
                  </a:cubicBezTo>
                  <a:close/>
                  <a:moveTo>
                    <a:pt x="122" y="201"/>
                  </a:moveTo>
                  <a:cubicBezTo>
                    <a:pt x="123" y="200"/>
                    <a:pt x="123" y="200"/>
                    <a:pt x="123" y="198"/>
                  </a:cubicBezTo>
                  <a:cubicBezTo>
                    <a:pt x="123" y="198"/>
                    <a:pt x="122" y="198"/>
                    <a:pt x="122" y="198"/>
                  </a:cubicBezTo>
                  <a:cubicBezTo>
                    <a:pt x="122" y="199"/>
                    <a:pt x="121" y="201"/>
                    <a:pt x="122" y="201"/>
                  </a:cubicBezTo>
                  <a:close/>
                  <a:moveTo>
                    <a:pt x="137" y="206"/>
                  </a:moveTo>
                  <a:cubicBezTo>
                    <a:pt x="138" y="207"/>
                    <a:pt x="138" y="209"/>
                    <a:pt x="140" y="209"/>
                  </a:cubicBezTo>
                  <a:cubicBezTo>
                    <a:pt x="141" y="207"/>
                    <a:pt x="142" y="205"/>
                    <a:pt x="143" y="203"/>
                  </a:cubicBezTo>
                  <a:cubicBezTo>
                    <a:pt x="142" y="203"/>
                    <a:pt x="142" y="203"/>
                    <a:pt x="142" y="203"/>
                  </a:cubicBezTo>
                  <a:cubicBezTo>
                    <a:pt x="142" y="204"/>
                    <a:pt x="140" y="204"/>
                    <a:pt x="141" y="205"/>
                  </a:cubicBezTo>
                  <a:cubicBezTo>
                    <a:pt x="140" y="205"/>
                    <a:pt x="140" y="206"/>
                    <a:pt x="139" y="207"/>
                  </a:cubicBezTo>
                  <a:cubicBezTo>
                    <a:pt x="137" y="204"/>
                    <a:pt x="141" y="203"/>
                    <a:pt x="141" y="200"/>
                  </a:cubicBezTo>
                  <a:cubicBezTo>
                    <a:pt x="138" y="201"/>
                    <a:pt x="139" y="204"/>
                    <a:pt x="137" y="206"/>
                  </a:cubicBezTo>
                  <a:close/>
                  <a:moveTo>
                    <a:pt x="212" y="224"/>
                  </a:moveTo>
                  <a:cubicBezTo>
                    <a:pt x="209" y="222"/>
                    <a:pt x="207" y="221"/>
                    <a:pt x="204" y="219"/>
                  </a:cubicBezTo>
                  <a:cubicBezTo>
                    <a:pt x="196" y="215"/>
                    <a:pt x="189" y="211"/>
                    <a:pt x="181" y="206"/>
                  </a:cubicBezTo>
                  <a:cubicBezTo>
                    <a:pt x="179" y="204"/>
                    <a:pt x="174" y="200"/>
                    <a:pt x="172" y="200"/>
                  </a:cubicBezTo>
                  <a:cubicBezTo>
                    <a:pt x="169" y="200"/>
                    <a:pt x="168" y="204"/>
                    <a:pt x="166" y="206"/>
                  </a:cubicBezTo>
                  <a:cubicBezTo>
                    <a:pt x="168" y="209"/>
                    <a:pt x="171" y="210"/>
                    <a:pt x="173" y="214"/>
                  </a:cubicBezTo>
                  <a:cubicBezTo>
                    <a:pt x="173" y="214"/>
                    <a:pt x="174" y="214"/>
                    <a:pt x="174" y="214"/>
                  </a:cubicBezTo>
                  <a:cubicBezTo>
                    <a:pt x="177" y="217"/>
                    <a:pt x="180" y="220"/>
                    <a:pt x="182" y="223"/>
                  </a:cubicBezTo>
                  <a:cubicBezTo>
                    <a:pt x="183" y="224"/>
                    <a:pt x="183" y="224"/>
                    <a:pt x="183" y="225"/>
                  </a:cubicBezTo>
                  <a:cubicBezTo>
                    <a:pt x="187" y="228"/>
                    <a:pt x="189" y="234"/>
                    <a:pt x="194" y="237"/>
                  </a:cubicBezTo>
                  <a:cubicBezTo>
                    <a:pt x="196" y="240"/>
                    <a:pt x="199" y="243"/>
                    <a:pt x="202" y="246"/>
                  </a:cubicBezTo>
                  <a:cubicBezTo>
                    <a:pt x="206" y="239"/>
                    <a:pt x="216" y="237"/>
                    <a:pt x="217" y="227"/>
                  </a:cubicBezTo>
                  <a:cubicBezTo>
                    <a:pt x="216" y="226"/>
                    <a:pt x="215" y="225"/>
                    <a:pt x="212" y="224"/>
                  </a:cubicBezTo>
                  <a:close/>
                  <a:moveTo>
                    <a:pt x="145" y="204"/>
                  </a:moveTo>
                  <a:cubicBezTo>
                    <a:pt x="146" y="204"/>
                    <a:pt x="146" y="206"/>
                    <a:pt x="147" y="207"/>
                  </a:cubicBezTo>
                  <a:cubicBezTo>
                    <a:pt x="149" y="206"/>
                    <a:pt x="148" y="204"/>
                    <a:pt x="149" y="203"/>
                  </a:cubicBezTo>
                  <a:cubicBezTo>
                    <a:pt x="148" y="203"/>
                    <a:pt x="148" y="201"/>
                    <a:pt x="146" y="201"/>
                  </a:cubicBezTo>
                  <a:cubicBezTo>
                    <a:pt x="146" y="202"/>
                    <a:pt x="145" y="202"/>
                    <a:pt x="145" y="204"/>
                  </a:cubicBezTo>
                  <a:close/>
                  <a:moveTo>
                    <a:pt x="151" y="203"/>
                  </a:moveTo>
                  <a:cubicBezTo>
                    <a:pt x="152" y="203"/>
                    <a:pt x="152" y="205"/>
                    <a:pt x="153" y="205"/>
                  </a:cubicBezTo>
                  <a:cubicBezTo>
                    <a:pt x="154" y="204"/>
                    <a:pt x="154" y="202"/>
                    <a:pt x="152" y="201"/>
                  </a:cubicBezTo>
                  <a:cubicBezTo>
                    <a:pt x="152" y="202"/>
                    <a:pt x="152" y="203"/>
                    <a:pt x="151" y="203"/>
                  </a:cubicBezTo>
                  <a:close/>
                  <a:moveTo>
                    <a:pt x="158" y="205"/>
                  </a:moveTo>
                  <a:cubicBezTo>
                    <a:pt x="158" y="205"/>
                    <a:pt x="158" y="206"/>
                    <a:pt x="159" y="206"/>
                  </a:cubicBezTo>
                  <a:cubicBezTo>
                    <a:pt x="160" y="205"/>
                    <a:pt x="162" y="202"/>
                    <a:pt x="159" y="201"/>
                  </a:cubicBezTo>
                  <a:cubicBezTo>
                    <a:pt x="159" y="202"/>
                    <a:pt x="158" y="203"/>
                    <a:pt x="158" y="205"/>
                  </a:cubicBezTo>
                  <a:close/>
                  <a:moveTo>
                    <a:pt x="131" y="207"/>
                  </a:moveTo>
                  <a:cubicBezTo>
                    <a:pt x="132" y="209"/>
                    <a:pt x="135" y="210"/>
                    <a:pt x="138" y="211"/>
                  </a:cubicBezTo>
                  <a:cubicBezTo>
                    <a:pt x="138" y="210"/>
                    <a:pt x="137" y="208"/>
                    <a:pt x="136" y="208"/>
                  </a:cubicBezTo>
                  <a:cubicBezTo>
                    <a:pt x="136" y="208"/>
                    <a:pt x="135" y="208"/>
                    <a:pt x="134" y="209"/>
                  </a:cubicBezTo>
                  <a:cubicBezTo>
                    <a:pt x="134" y="208"/>
                    <a:pt x="133" y="208"/>
                    <a:pt x="133" y="207"/>
                  </a:cubicBezTo>
                  <a:cubicBezTo>
                    <a:pt x="133" y="206"/>
                    <a:pt x="134" y="206"/>
                    <a:pt x="135" y="205"/>
                  </a:cubicBezTo>
                  <a:cubicBezTo>
                    <a:pt x="134" y="204"/>
                    <a:pt x="134" y="202"/>
                    <a:pt x="132" y="202"/>
                  </a:cubicBezTo>
                  <a:cubicBezTo>
                    <a:pt x="131" y="204"/>
                    <a:pt x="131" y="205"/>
                    <a:pt x="131" y="207"/>
                  </a:cubicBezTo>
                  <a:close/>
                  <a:moveTo>
                    <a:pt x="125" y="203"/>
                  </a:moveTo>
                  <a:cubicBezTo>
                    <a:pt x="125" y="204"/>
                    <a:pt x="126" y="205"/>
                    <a:pt x="127" y="205"/>
                  </a:cubicBezTo>
                  <a:cubicBezTo>
                    <a:pt x="127" y="204"/>
                    <a:pt x="127" y="203"/>
                    <a:pt x="126" y="203"/>
                  </a:cubicBezTo>
                  <a:cubicBezTo>
                    <a:pt x="126" y="203"/>
                    <a:pt x="126" y="203"/>
                    <a:pt x="125" y="203"/>
                  </a:cubicBezTo>
                  <a:close/>
                  <a:moveTo>
                    <a:pt x="154" y="208"/>
                  </a:moveTo>
                  <a:cubicBezTo>
                    <a:pt x="156" y="208"/>
                    <a:pt x="154" y="206"/>
                    <a:pt x="155" y="205"/>
                  </a:cubicBezTo>
                  <a:cubicBezTo>
                    <a:pt x="155" y="205"/>
                    <a:pt x="154" y="205"/>
                    <a:pt x="154" y="206"/>
                  </a:cubicBezTo>
                  <a:cubicBezTo>
                    <a:pt x="154" y="206"/>
                    <a:pt x="154" y="207"/>
                    <a:pt x="154" y="208"/>
                  </a:cubicBezTo>
                  <a:close/>
                  <a:moveTo>
                    <a:pt x="141" y="211"/>
                  </a:moveTo>
                  <a:cubicBezTo>
                    <a:pt x="144" y="212"/>
                    <a:pt x="146" y="211"/>
                    <a:pt x="146" y="209"/>
                  </a:cubicBezTo>
                  <a:cubicBezTo>
                    <a:pt x="145" y="208"/>
                    <a:pt x="145" y="206"/>
                    <a:pt x="144" y="206"/>
                  </a:cubicBezTo>
                  <a:cubicBezTo>
                    <a:pt x="144" y="206"/>
                    <a:pt x="143" y="206"/>
                    <a:pt x="143" y="206"/>
                  </a:cubicBezTo>
                  <a:cubicBezTo>
                    <a:pt x="143" y="208"/>
                    <a:pt x="141" y="209"/>
                    <a:pt x="141" y="211"/>
                  </a:cubicBezTo>
                  <a:close/>
                  <a:moveTo>
                    <a:pt x="150" y="209"/>
                  </a:moveTo>
                  <a:cubicBezTo>
                    <a:pt x="150" y="209"/>
                    <a:pt x="151" y="208"/>
                    <a:pt x="151" y="207"/>
                  </a:cubicBezTo>
                  <a:cubicBezTo>
                    <a:pt x="151" y="207"/>
                    <a:pt x="151" y="206"/>
                    <a:pt x="150" y="206"/>
                  </a:cubicBezTo>
                  <a:cubicBezTo>
                    <a:pt x="149" y="207"/>
                    <a:pt x="148" y="208"/>
                    <a:pt x="150" y="209"/>
                  </a:cubicBezTo>
                  <a:close/>
                  <a:moveTo>
                    <a:pt x="154" y="213"/>
                  </a:moveTo>
                  <a:cubicBezTo>
                    <a:pt x="152" y="213"/>
                    <a:pt x="151" y="214"/>
                    <a:pt x="149" y="214"/>
                  </a:cubicBezTo>
                  <a:cubicBezTo>
                    <a:pt x="149" y="215"/>
                    <a:pt x="150" y="215"/>
                    <a:pt x="149" y="216"/>
                  </a:cubicBezTo>
                  <a:cubicBezTo>
                    <a:pt x="153" y="220"/>
                    <a:pt x="156" y="224"/>
                    <a:pt x="161" y="227"/>
                  </a:cubicBezTo>
                  <a:cubicBezTo>
                    <a:pt x="163" y="231"/>
                    <a:pt x="168" y="234"/>
                    <a:pt x="170" y="238"/>
                  </a:cubicBezTo>
                  <a:cubicBezTo>
                    <a:pt x="171" y="238"/>
                    <a:pt x="171" y="238"/>
                    <a:pt x="172" y="238"/>
                  </a:cubicBezTo>
                  <a:cubicBezTo>
                    <a:pt x="173" y="241"/>
                    <a:pt x="176" y="244"/>
                    <a:pt x="179" y="246"/>
                  </a:cubicBezTo>
                  <a:cubicBezTo>
                    <a:pt x="181" y="249"/>
                    <a:pt x="184" y="252"/>
                    <a:pt x="187" y="254"/>
                  </a:cubicBezTo>
                  <a:cubicBezTo>
                    <a:pt x="188" y="253"/>
                    <a:pt x="189" y="253"/>
                    <a:pt x="190" y="253"/>
                  </a:cubicBezTo>
                  <a:cubicBezTo>
                    <a:pt x="179" y="238"/>
                    <a:pt x="165" y="227"/>
                    <a:pt x="154" y="213"/>
                  </a:cubicBezTo>
                  <a:close/>
                  <a:moveTo>
                    <a:pt x="146" y="229"/>
                  </a:moveTo>
                  <a:cubicBezTo>
                    <a:pt x="148" y="231"/>
                    <a:pt x="147" y="236"/>
                    <a:pt x="147" y="242"/>
                  </a:cubicBezTo>
                  <a:cubicBezTo>
                    <a:pt x="148" y="242"/>
                    <a:pt x="148" y="242"/>
                    <a:pt x="149" y="242"/>
                  </a:cubicBezTo>
                  <a:cubicBezTo>
                    <a:pt x="154" y="249"/>
                    <a:pt x="161" y="254"/>
                    <a:pt x="167" y="261"/>
                  </a:cubicBezTo>
                  <a:cubicBezTo>
                    <a:pt x="169" y="260"/>
                    <a:pt x="172" y="260"/>
                    <a:pt x="174" y="259"/>
                  </a:cubicBezTo>
                  <a:cubicBezTo>
                    <a:pt x="166" y="251"/>
                    <a:pt x="157" y="245"/>
                    <a:pt x="150" y="236"/>
                  </a:cubicBezTo>
                  <a:cubicBezTo>
                    <a:pt x="151" y="236"/>
                    <a:pt x="150" y="236"/>
                    <a:pt x="150" y="235"/>
                  </a:cubicBezTo>
                  <a:cubicBezTo>
                    <a:pt x="150" y="235"/>
                    <a:pt x="151" y="235"/>
                    <a:pt x="151" y="235"/>
                  </a:cubicBezTo>
                  <a:cubicBezTo>
                    <a:pt x="152" y="236"/>
                    <a:pt x="153" y="237"/>
                    <a:pt x="153" y="238"/>
                  </a:cubicBezTo>
                  <a:cubicBezTo>
                    <a:pt x="157" y="241"/>
                    <a:pt x="160" y="244"/>
                    <a:pt x="163" y="248"/>
                  </a:cubicBezTo>
                  <a:cubicBezTo>
                    <a:pt x="164" y="248"/>
                    <a:pt x="164" y="249"/>
                    <a:pt x="165" y="248"/>
                  </a:cubicBezTo>
                  <a:cubicBezTo>
                    <a:pt x="166" y="251"/>
                    <a:pt x="170" y="252"/>
                    <a:pt x="171" y="255"/>
                  </a:cubicBezTo>
                  <a:cubicBezTo>
                    <a:pt x="174" y="256"/>
                    <a:pt x="174" y="258"/>
                    <a:pt x="176" y="259"/>
                  </a:cubicBezTo>
                  <a:cubicBezTo>
                    <a:pt x="178" y="258"/>
                    <a:pt x="179" y="258"/>
                    <a:pt x="180" y="257"/>
                  </a:cubicBezTo>
                  <a:cubicBezTo>
                    <a:pt x="173" y="250"/>
                    <a:pt x="165" y="243"/>
                    <a:pt x="159" y="236"/>
                  </a:cubicBezTo>
                  <a:cubicBezTo>
                    <a:pt x="156" y="234"/>
                    <a:pt x="153" y="231"/>
                    <a:pt x="151" y="229"/>
                  </a:cubicBezTo>
                  <a:cubicBezTo>
                    <a:pt x="149" y="227"/>
                    <a:pt x="147" y="225"/>
                    <a:pt x="148" y="223"/>
                  </a:cubicBezTo>
                  <a:cubicBezTo>
                    <a:pt x="150" y="225"/>
                    <a:pt x="149" y="227"/>
                    <a:pt x="153" y="228"/>
                  </a:cubicBezTo>
                  <a:cubicBezTo>
                    <a:pt x="152" y="228"/>
                    <a:pt x="152" y="228"/>
                    <a:pt x="152" y="229"/>
                  </a:cubicBezTo>
                  <a:cubicBezTo>
                    <a:pt x="156" y="231"/>
                    <a:pt x="159" y="236"/>
                    <a:pt x="163" y="238"/>
                  </a:cubicBezTo>
                  <a:cubicBezTo>
                    <a:pt x="165" y="242"/>
                    <a:pt x="169" y="245"/>
                    <a:pt x="172" y="248"/>
                  </a:cubicBezTo>
                  <a:cubicBezTo>
                    <a:pt x="172" y="249"/>
                    <a:pt x="173" y="248"/>
                    <a:pt x="173" y="249"/>
                  </a:cubicBezTo>
                  <a:cubicBezTo>
                    <a:pt x="173" y="249"/>
                    <a:pt x="174" y="249"/>
                    <a:pt x="174" y="249"/>
                  </a:cubicBezTo>
                  <a:cubicBezTo>
                    <a:pt x="177" y="253"/>
                    <a:pt x="179" y="254"/>
                    <a:pt x="181" y="257"/>
                  </a:cubicBezTo>
                  <a:cubicBezTo>
                    <a:pt x="183" y="256"/>
                    <a:pt x="185" y="256"/>
                    <a:pt x="185" y="254"/>
                  </a:cubicBezTo>
                  <a:cubicBezTo>
                    <a:pt x="183" y="253"/>
                    <a:pt x="181" y="251"/>
                    <a:pt x="179" y="248"/>
                  </a:cubicBezTo>
                  <a:cubicBezTo>
                    <a:pt x="179" y="248"/>
                    <a:pt x="178" y="248"/>
                    <a:pt x="178" y="248"/>
                  </a:cubicBezTo>
                  <a:cubicBezTo>
                    <a:pt x="174" y="242"/>
                    <a:pt x="168" y="238"/>
                    <a:pt x="164" y="232"/>
                  </a:cubicBezTo>
                  <a:cubicBezTo>
                    <a:pt x="158" y="226"/>
                    <a:pt x="152" y="221"/>
                    <a:pt x="147" y="215"/>
                  </a:cubicBezTo>
                  <a:cubicBezTo>
                    <a:pt x="147" y="215"/>
                    <a:pt x="147" y="215"/>
                    <a:pt x="146" y="215"/>
                  </a:cubicBezTo>
                  <a:cubicBezTo>
                    <a:pt x="145" y="220"/>
                    <a:pt x="147" y="224"/>
                    <a:pt x="146" y="229"/>
                  </a:cubicBezTo>
                  <a:close/>
                  <a:moveTo>
                    <a:pt x="205" y="246"/>
                  </a:moveTo>
                  <a:cubicBezTo>
                    <a:pt x="207" y="245"/>
                    <a:pt x="210" y="243"/>
                    <a:pt x="210" y="241"/>
                  </a:cubicBezTo>
                  <a:cubicBezTo>
                    <a:pt x="209" y="243"/>
                    <a:pt x="206" y="245"/>
                    <a:pt x="205" y="246"/>
                  </a:cubicBezTo>
                  <a:close/>
                  <a:moveTo>
                    <a:pt x="148" y="250"/>
                  </a:moveTo>
                  <a:cubicBezTo>
                    <a:pt x="150" y="252"/>
                    <a:pt x="151" y="256"/>
                    <a:pt x="154" y="256"/>
                  </a:cubicBezTo>
                  <a:cubicBezTo>
                    <a:pt x="155" y="259"/>
                    <a:pt x="159" y="259"/>
                    <a:pt x="159" y="261"/>
                  </a:cubicBezTo>
                  <a:cubicBezTo>
                    <a:pt x="161" y="261"/>
                    <a:pt x="164" y="261"/>
                    <a:pt x="166" y="261"/>
                  </a:cubicBezTo>
                  <a:cubicBezTo>
                    <a:pt x="160" y="255"/>
                    <a:pt x="153" y="250"/>
                    <a:pt x="148" y="244"/>
                  </a:cubicBezTo>
                  <a:cubicBezTo>
                    <a:pt x="148" y="246"/>
                    <a:pt x="148" y="248"/>
                    <a:pt x="148" y="250"/>
                  </a:cubicBezTo>
                  <a:close/>
                  <a:moveTo>
                    <a:pt x="81" y="285"/>
                  </a:moveTo>
                  <a:cubicBezTo>
                    <a:pt x="85" y="276"/>
                    <a:pt x="91" y="267"/>
                    <a:pt x="97" y="261"/>
                  </a:cubicBezTo>
                  <a:cubicBezTo>
                    <a:pt x="97" y="258"/>
                    <a:pt x="100" y="256"/>
                    <a:pt x="101" y="253"/>
                  </a:cubicBezTo>
                  <a:cubicBezTo>
                    <a:pt x="101" y="253"/>
                    <a:pt x="100" y="253"/>
                    <a:pt x="100" y="252"/>
                  </a:cubicBezTo>
                  <a:cubicBezTo>
                    <a:pt x="97" y="254"/>
                    <a:pt x="96" y="258"/>
                    <a:pt x="93" y="260"/>
                  </a:cubicBezTo>
                  <a:cubicBezTo>
                    <a:pt x="91" y="261"/>
                    <a:pt x="88" y="264"/>
                    <a:pt x="89" y="266"/>
                  </a:cubicBezTo>
                  <a:cubicBezTo>
                    <a:pt x="89" y="265"/>
                    <a:pt x="90" y="266"/>
                    <a:pt x="90" y="265"/>
                  </a:cubicBezTo>
                  <a:cubicBezTo>
                    <a:pt x="89" y="269"/>
                    <a:pt x="89" y="273"/>
                    <a:pt x="84" y="273"/>
                  </a:cubicBezTo>
                  <a:cubicBezTo>
                    <a:pt x="79" y="279"/>
                    <a:pt x="76" y="287"/>
                    <a:pt x="70" y="292"/>
                  </a:cubicBezTo>
                  <a:cubicBezTo>
                    <a:pt x="70" y="293"/>
                    <a:pt x="70" y="293"/>
                    <a:pt x="70" y="293"/>
                  </a:cubicBezTo>
                  <a:cubicBezTo>
                    <a:pt x="67" y="296"/>
                    <a:pt x="66" y="302"/>
                    <a:pt x="62" y="305"/>
                  </a:cubicBezTo>
                  <a:cubicBezTo>
                    <a:pt x="62" y="306"/>
                    <a:pt x="63" y="307"/>
                    <a:pt x="62" y="308"/>
                  </a:cubicBezTo>
                  <a:cubicBezTo>
                    <a:pt x="63" y="308"/>
                    <a:pt x="64" y="309"/>
                    <a:pt x="65" y="310"/>
                  </a:cubicBezTo>
                  <a:cubicBezTo>
                    <a:pt x="71" y="303"/>
                    <a:pt x="74" y="292"/>
                    <a:pt x="81" y="285"/>
                  </a:cubicBezTo>
                  <a:close/>
                  <a:moveTo>
                    <a:pt x="148" y="262"/>
                  </a:moveTo>
                  <a:cubicBezTo>
                    <a:pt x="151" y="262"/>
                    <a:pt x="154" y="262"/>
                    <a:pt x="158" y="262"/>
                  </a:cubicBezTo>
                  <a:cubicBezTo>
                    <a:pt x="155" y="259"/>
                    <a:pt x="151" y="257"/>
                    <a:pt x="149" y="253"/>
                  </a:cubicBezTo>
                  <a:cubicBezTo>
                    <a:pt x="148" y="253"/>
                    <a:pt x="148" y="253"/>
                    <a:pt x="148" y="254"/>
                  </a:cubicBezTo>
                  <a:cubicBezTo>
                    <a:pt x="148" y="256"/>
                    <a:pt x="149" y="259"/>
                    <a:pt x="148" y="262"/>
                  </a:cubicBezTo>
                  <a:close/>
                  <a:moveTo>
                    <a:pt x="103" y="254"/>
                  </a:moveTo>
                  <a:cubicBezTo>
                    <a:pt x="99" y="260"/>
                    <a:pt x="94" y="267"/>
                    <a:pt x="89" y="273"/>
                  </a:cubicBezTo>
                  <a:cubicBezTo>
                    <a:pt x="88" y="276"/>
                    <a:pt x="84" y="280"/>
                    <a:pt x="83" y="284"/>
                  </a:cubicBezTo>
                  <a:cubicBezTo>
                    <a:pt x="82" y="284"/>
                    <a:pt x="80" y="286"/>
                    <a:pt x="80" y="288"/>
                  </a:cubicBezTo>
                  <a:cubicBezTo>
                    <a:pt x="78" y="289"/>
                    <a:pt x="77" y="295"/>
                    <a:pt x="75" y="296"/>
                  </a:cubicBezTo>
                  <a:cubicBezTo>
                    <a:pt x="74" y="300"/>
                    <a:pt x="70" y="303"/>
                    <a:pt x="69" y="308"/>
                  </a:cubicBezTo>
                  <a:cubicBezTo>
                    <a:pt x="68" y="308"/>
                    <a:pt x="68" y="309"/>
                    <a:pt x="68" y="310"/>
                  </a:cubicBezTo>
                  <a:cubicBezTo>
                    <a:pt x="67" y="310"/>
                    <a:pt x="67" y="310"/>
                    <a:pt x="66" y="310"/>
                  </a:cubicBezTo>
                  <a:cubicBezTo>
                    <a:pt x="66" y="313"/>
                    <a:pt x="69" y="313"/>
                    <a:pt x="70" y="314"/>
                  </a:cubicBezTo>
                  <a:cubicBezTo>
                    <a:pt x="70" y="313"/>
                    <a:pt x="71" y="313"/>
                    <a:pt x="71" y="312"/>
                  </a:cubicBezTo>
                  <a:cubicBezTo>
                    <a:pt x="73" y="310"/>
                    <a:pt x="75" y="307"/>
                    <a:pt x="76" y="304"/>
                  </a:cubicBezTo>
                  <a:cubicBezTo>
                    <a:pt x="81" y="297"/>
                    <a:pt x="86" y="291"/>
                    <a:pt x="89" y="284"/>
                  </a:cubicBezTo>
                  <a:cubicBezTo>
                    <a:pt x="95" y="274"/>
                    <a:pt x="101" y="265"/>
                    <a:pt x="107" y="254"/>
                  </a:cubicBezTo>
                  <a:cubicBezTo>
                    <a:pt x="105" y="254"/>
                    <a:pt x="105" y="254"/>
                    <a:pt x="103" y="254"/>
                  </a:cubicBezTo>
                  <a:close/>
                  <a:moveTo>
                    <a:pt x="105" y="260"/>
                  </a:moveTo>
                  <a:cubicBezTo>
                    <a:pt x="105" y="261"/>
                    <a:pt x="103" y="264"/>
                    <a:pt x="102" y="266"/>
                  </a:cubicBezTo>
                  <a:cubicBezTo>
                    <a:pt x="99" y="268"/>
                    <a:pt x="100" y="271"/>
                    <a:pt x="97" y="274"/>
                  </a:cubicBezTo>
                  <a:cubicBezTo>
                    <a:pt x="96" y="277"/>
                    <a:pt x="94" y="279"/>
                    <a:pt x="93" y="282"/>
                  </a:cubicBezTo>
                  <a:cubicBezTo>
                    <a:pt x="92" y="282"/>
                    <a:pt x="92" y="282"/>
                    <a:pt x="92" y="282"/>
                  </a:cubicBezTo>
                  <a:cubicBezTo>
                    <a:pt x="92" y="283"/>
                    <a:pt x="92" y="283"/>
                    <a:pt x="92" y="283"/>
                  </a:cubicBezTo>
                  <a:cubicBezTo>
                    <a:pt x="87" y="289"/>
                    <a:pt x="84" y="298"/>
                    <a:pt x="78" y="303"/>
                  </a:cubicBezTo>
                  <a:cubicBezTo>
                    <a:pt x="78" y="307"/>
                    <a:pt x="74" y="309"/>
                    <a:pt x="73" y="314"/>
                  </a:cubicBezTo>
                  <a:cubicBezTo>
                    <a:pt x="73" y="314"/>
                    <a:pt x="72" y="314"/>
                    <a:pt x="72" y="315"/>
                  </a:cubicBezTo>
                  <a:cubicBezTo>
                    <a:pt x="74" y="316"/>
                    <a:pt x="77" y="319"/>
                    <a:pt x="79" y="316"/>
                  </a:cubicBezTo>
                  <a:cubicBezTo>
                    <a:pt x="79" y="315"/>
                    <a:pt x="81" y="313"/>
                    <a:pt x="82" y="312"/>
                  </a:cubicBezTo>
                  <a:cubicBezTo>
                    <a:pt x="85" y="304"/>
                    <a:pt x="90" y="297"/>
                    <a:pt x="94" y="290"/>
                  </a:cubicBezTo>
                  <a:cubicBezTo>
                    <a:pt x="95" y="288"/>
                    <a:pt x="96" y="286"/>
                    <a:pt x="97" y="285"/>
                  </a:cubicBezTo>
                  <a:cubicBezTo>
                    <a:pt x="100" y="277"/>
                    <a:pt x="105" y="271"/>
                    <a:pt x="109" y="264"/>
                  </a:cubicBezTo>
                  <a:cubicBezTo>
                    <a:pt x="110" y="261"/>
                    <a:pt x="112" y="260"/>
                    <a:pt x="113" y="256"/>
                  </a:cubicBezTo>
                  <a:cubicBezTo>
                    <a:pt x="109" y="255"/>
                    <a:pt x="107" y="258"/>
                    <a:pt x="105" y="260"/>
                  </a:cubicBezTo>
                  <a:close/>
                  <a:moveTo>
                    <a:pt x="115" y="258"/>
                  </a:moveTo>
                  <a:cubicBezTo>
                    <a:pt x="110" y="264"/>
                    <a:pt x="107" y="272"/>
                    <a:pt x="102" y="277"/>
                  </a:cubicBezTo>
                  <a:cubicBezTo>
                    <a:pt x="102" y="278"/>
                    <a:pt x="102" y="278"/>
                    <a:pt x="102" y="279"/>
                  </a:cubicBezTo>
                  <a:cubicBezTo>
                    <a:pt x="100" y="281"/>
                    <a:pt x="99" y="284"/>
                    <a:pt x="98" y="287"/>
                  </a:cubicBezTo>
                  <a:cubicBezTo>
                    <a:pt x="97" y="287"/>
                    <a:pt x="97" y="287"/>
                    <a:pt x="97" y="287"/>
                  </a:cubicBezTo>
                  <a:cubicBezTo>
                    <a:pt x="97" y="290"/>
                    <a:pt x="94" y="290"/>
                    <a:pt x="95" y="293"/>
                  </a:cubicBezTo>
                  <a:cubicBezTo>
                    <a:pt x="94" y="294"/>
                    <a:pt x="93" y="294"/>
                    <a:pt x="93" y="295"/>
                  </a:cubicBezTo>
                  <a:cubicBezTo>
                    <a:pt x="92" y="298"/>
                    <a:pt x="90" y="301"/>
                    <a:pt x="88" y="304"/>
                  </a:cubicBezTo>
                  <a:cubicBezTo>
                    <a:pt x="87" y="306"/>
                    <a:pt x="85" y="309"/>
                    <a:pt x="83" y="311"/>
                  </a:cubicBezTo>
                  <a:cubicBezTo>
                    <a:pt x="83" y="313"/>
                    <a:pt x="81" y="316"/>
                    <a:pt x="79" y="319"/>
                  </a:cubicBezTo>
                  <a:cubicBezTo>
                    <a:pt x="81" y="319"/>
                    <a:pt x="82" y="321"/>
                    <a:pt x="84" y="321"/>
                  </a:cubicBezTo>
                  <a:cubicBezTo>
                    <a:pt x="90" y="311"/>
                    <a:pt x="95" y="299"/>
                    <a:pt x="101" y="289"/>
                  </a:cubicBezTo>
                  <a:cubicBezTo>
                    <a:pt x="105" y="281"/>
                    <a:pt x="110" y="272"/>
                    <a:pt x="115" y="265"/>
                  </a:cubicBezTo>
                  <a:cubicBezTo>
                    <a:pt x="115" y="263"/>
                    <a:pt x="118" y="262"/>
                    <a:pt x="118" y="259"/>
                  </a:cubicBezTo>
                  <a:cubicBezTo>
                    <a:pt x="117" y="259"/>
                    <a:pt x="116" y="258"/>
                    <a:pt x="115" y="258"/>
                  </a:cubicBezTo>
                  <a:close/>
                  <a:moveTo>
                    <a:pt x="120" y="260"/>
                  </a:moveTo>
                  <a:cubicBezTo>
                    <a:pt x="108" y="278"/>
                    <a:pt x="99" y="296"/>
                    <a:pt x="89" y="315"/>
                  </a:cubicBezTo>
                  <a:cubicBezTo>
                    <a:pt x="89" y="319"/>
                    <a:pt x="87" y="320"/>
                    <a:pt x="87" y="323"/>
                  </a:cubicBezTo>
                  <a:cubicBezTo>
                    <a:pt x="88" y="323"/>
                    <a:pt x="89" y="324"/>
                    <a:pt x="90" y="323"/>
                  </a:cubicBezTo>
                  <a:cubicBezTo>
                    <a:pt x="89" y="323"/>
                    <a:pt x="90" y="322"/>
                    <a:pt x="89" y="322"/>
                  </a:cubicBezTo>
                  <a:cubicBezTo>
                    <a:pt x="101" y="302"/>
                    <a:pt x="111" y="281"/>
                    <a:pt x="123" y="261"/>
                  </a:cubicBezTo>
                  <a:cubicBezTo>
                    <a:pt x="121" y="261"/>
                    <a:pt x="121" y="260"/>
                    <a:pt x="120" y="260"/>
                  </a:cubicBezTo>
                  <a:close/>
                  <a:moveTo>
                    <a:pt x="169" y="262"/>
                  </a:moveTo>
                  <a:cubicBezTo>
                    <a:pt x="171" y="264"/>
                    <a:pt x="174" y="262"/>
                    <a:pt x="176" y="261"/>
                  </a:cubicBezTo>
                  <a:cubicBezTo>
                    <a:pt x="173" y="262"/>
                    <a:pt x="172" y="262"/>
                    <a:pt x="169" y="262"/>
                  </a:cubicBezTo>
                  <a:close/>
                  <a:moveTo>
                    <a:pt x="123" y="264"/>
                  </a:moveTo>
                  <a:cubicBezTo>
                    <a:pt x="122" y="265"/>
                    <a:pt x="123" y="265"/>
                    <a:pt x="122" y="266"/>
                  </a:cubicBezTo>
                  <a:cubicBezTo>
                    <a:pt x="122" y="266"/>
                    <a:pt x="121" y="266"/>
                    <a:pt x="121" y="266"/>
                  </a:cubicBezTo>
                  <a:cubicBezTo>
                    <a:pt x="121" y="267"/>
                    <a:pt x="121" y="267"/>
                    <a:pt x="120" y="267"/>
                  </a:cubicBezTo>
                  <a:cubicBezTo>
                    <a:pt x="118" y="273"/>
                    <a:pt x="114" y="278"/>
                    <a:pt x="112" y="284"/>
                  </a:cubicBezTo>
                  <a:cubicBezTo>
                    <a:pt x="111" y="284"/>
                    <a:pt x="111" y="284"/>
                    <a:pt x="111" y="284"/>
                  </a:cubicBezTo>
                  <a:cubicBezTo>
                    <a:pt x="109" y="287"/>
                    <a:pt x="109" y="290"/>
                    <a:pt x="107" y="293"/>
                  </a:cubicBezTo>
                  <a:cubicBezTo>
                    <a:pt x="107" y="293"/>
                    <a:pt x="106" y="293"/>
                    <a:pt x="106" y="294"/>
                  </a:cubicBezTo>
                  <a:cubicBezTo>
                    <a:pt x="105" y="294"/>
                    <a:pt x="106" y="295"/>
                    <a:pt x="105" y="296"/>
                  </a:cubicBezTo>
                  <a:cubicBezTo>
                    <a:pt x="105" y="297"/>
                    <a:pt x="103" y="297"/>
                    <a:pt x="104" y="299"/>
                  </a:cubicBezTo>
                  <a:cubicBezTo>
                    <a:pt x="103" y="300"/>
                    <a:pt x="103" y="301"/>
                    <a:pt x="102" y="301"/>
                  </a:cubicBezTo>
                  <a:cubicBezTo>
                    <a:pt x="102" y="303"/>
                    <a:pt x="102" y="305"/>
                    <a:pt x="100" y="305"/>
                  </a:cubicBezTo>
                  <a:cubicBezTo>
                    <a:pt x="99" y="310"/>
                    <a:pt x="96" y="312"/>
                    <a:pt x="96" y="316"/>
                  </a:cubicBezTo>
                  <a:cubicBezTo>
                    <a:pt x="95" y="316"/>
                    <a:pt x="95" y="315"/>
                    <a:pt x="95" y="316"/>
                  </a:cubicBezTo>
                  <a:cubicBezTo>
                    <a:pt x="94" y="319"/>
                    <a:pt x="93" y="323"/>
                    <a:pt x="90" y="324"/>
                  </a:cubicBezTo>
                  <a:cubicBezTo>
                    <a:pt x="92" y="324"/>
                    <a:pt x="93" y="326"/>
                    <a:pt x="94" y="326"/>
                  </a:cubicBezTo>
                  <a:cubicBezTo>
                    <a:pt x="95" y="326"/>
                    <a:pt x="97" y="325"/>
                    <a:pt x="98" y="324"/>
                  </a:cubicBezTo>
                  <a:cubicBezTo>
                    <a:pt x="106" y="303"/>
                    <a:pt x="120" y="284"/>
                    <a:pt x="129" y="262"/>
                  </a:cubicBezTo>
                  <a:cubicBezTo>
                    <a:pt x="125" y="260"/>
                    <a:pt x="125" y="264"/>
                    <a:pt x="123" y="264"/>
                  </a:cubicBezTo>
                  <a:close/>
                  <a:moveTo>
                    <a:pt x="123" y="277"/>
                  </a:moveTo>
                  <a:cubicBezTo>
                    <a:pt x="123" y="279"/>
                    <a:pt x="121" y="279"/>
                    <a:pt x="122" y="281"/>
                  </a:cubicBezTo>
                  <a:cubicBezTo>
                    <a:pt x="121" y="281"/>
                    <a:pt x="119" y="283"/>
                    <a:pt x="119" y="285"/>
                  </a:cubicBezTo>
                  <a:cubicBezTo>
                    <a:pt x="118" y="287"/>
                    <a:pt x="117" y="290"/>
                    <a:pt x="115" y="292"/>
                  </a:cubicBezTo>
                  <a:cubicBezTo>
                    <a:pt x="115" y="294"/>
                    <a:pt x="114" y="294"/>
                    <a:pt x="114" y="296"/>
                  </a:cubicBezTo>
                  <a:cubicBezTo>
                    <a:pt x="114" y="296"/>
                    <a:pt x="113" y="296"/>
                    <a:pt x="113" y="296"/>
                  </a:cubicBezTo>
                  <a:cubicBezTo>
                    <a:pt x="114" y="298"/>
                    <a:pt x="111" y="298"/>
                    <a:pt x="111" y="300"/>
                  </a:cubicBezTo>
                  <a:cubicBezTo>
                    <a:pt x="111" y="300"/>
                    <a:pt x="111" y="300"/>
                    <a:pt x="111" y="300"/>
                  </a:cubicBezTo>
                  <a:cubicBezTo>
                    <a:pt x="107" y="310"/>
                    <a:pt x="101" y="319"/>
                    <a:pt x="99" y="328"/>
                  </a:cubicBezTo>
                  <a:cubicBezTo>
                    <a:pt x="100" y="328"/>
                    <a:pt x="101" y="329"/>
                    <a:pt x="102" y="329"/>
                  </a:cubicBezTo>
                  <a:cubicBezTo>
                    <a:pt x="102" y="330"/>
                    <a:pt x="102" y="330"/>
                    <a:pt x="103" y="330"/>
                  </a:cubicBezTo>
                  <a:cubicBezTo>
                    <a:pt x="114" y="309"/>
                    <a:pt x="125" y="286"/>
                    <a:pt x="136" y="264"/>
                  </a:cubicBezTo>
                  <a:cubicBezTo>
                    <a:pt x="135" y="263"/>
                    <a:pt x="133" y="263"/>
                    <a:pt x="131" y="262"/>
                  </a:cubicBezTo>
                  <a:cubicBezTo>
                    <a:pt x="128" y="267"/>
                    <a:pt x="127" y="274"/>
                    <a:pt x="123" y="277"/>
                  </a:cubicBezTo>
                  <a:close/>
                  <a:moveTo>
                    <a:pt x="164" y="264"/>
                  </a:moveTo>
                  <a:cubicBezTo>
                    <a:pt x="165" y="264"/>
                    <a:pt x="167" y="264"/>
                    <a:pt x="168" y="264"/>
                  </a:cubicBezTo>
                  <a:cubicBezTo>
                    <a:pt x="168" y="263"/>
                    <a:pt x="164" y="263"/>
                    <a:pt x="164" y="264"/>
                  </a:cubicBezTo>
                  <a:close/>
                  <a:moveTo>
                    <a:pt x="134" y="270"/>
                  </a:moveTo>
                  <a:cubicBezTo>
                    <a:pt x="134" y="273"/>
                    <a:pt x="132" y="273"/>
                    <a:pt x="132" y="275"/>
                  </a:cubicBezTo>
                  <a:cubicBezTo>
                    <a:pt x="131" y="275"/>
                    <a:pt x="131" y="277"/>
                    <a:pt x="131" y="278"/>
                  </a:cubicBezTo>
                  <a:cubicBezTo>
                    <a:pt x="129" y="279"/>
                    <a:pt x="129" y="282"/>
                    <a:pt x="128" y="284"/>
                  </a:cubicBezTo>
                  <a:cubicBezTo>
                    <a:pt x="126" y="285"/>
                    <a:pt x="126" y="290"/>
                    <a:pt x="124" y="290"/>
                  </a:cubicBezTo>
                  <a:cubicBezTo>
                    <a:pt x="124" y="291"/>
                    <a:pt x="124" y="293"/>
                    <a:pt x="123" y="294"/>
                  </a:cubicBezTo>
                  <a:cubicBezTo>
                    <a:pt x="123" y="294"/>
                    <a:pt x="123" y="294"/>
                    <a:pt x="122" y="294"/>
                  </a:cubicBezTo>
                  <a:cubicBezTo>
                    <a:pt x="122" y="295"/>
                    <a:pt x="122" y="295"/>
                    <a:pt x="122" y="296"/>
                  </a:cubicBezTo>
                  <a:cubicBezTo>
                    <a:pt x="121" y="297"/>
                    <a:pt x="120" y="302"/>
                    <a:pt x="118" y="304"/>
                  </a:cubicBezTo>
                  <a:cubicBezTo>
                    <a:pt x="115" y="312"/>
                    <a:pt x="110" y="317"/>
                    <a:pt x="108" y="326"/>
                  </a:cubicBezTo>
                  <a:cubicBezTo>
                    <a:pt x="107" y="326"/>
                    <a:pt x="107" y="327"/>
                    <a:pt x="106" y="327"/>
                  </a:cubicBezTo>
                  <a:cubicBezTo>
                    <a:pt x="106" y="328"/>
                    <a:pt x="105" y="330"/>
                    <a:pt x="106" y="331"/>
                  </a:cubicBezTo>
                  <a:cubicBezTo>
                    <a:pt x="107" y="331"/>
                    <a:pt x="108" y="331"/>
                    <a:pt x="109" y="331"/>
                  </a:cubicBezTo>
                  <a:cubicBezTo>
                    <a:pt x="112" y="324"/>
                    <a:pt x="116" y="320"/>
                    <a:pt x="119" y="313"/>
                  </a:cubicBezTo>
                  <a:cubicBezTo>
                    <a:pt x="122" y="308"/>
                    <a:pt x="124" y="301"/>
                    <a:pt x="128" y="297"/>
                  </a:cubicBezTo>
                  <a:cubicBezTo>
                    <a:pt x="128" y="295"/>
                    <a:pt x="129" y="295"/>
                    <a:pt x="128" y="294"/>
                  </a:cubicBezTo>
                  <a:cubicBezTo>
                    <a:pt x="129" y="294"/>
                    <a:pt x="129" y="293"/>
                    <a:pt x="130" y="293"/>
                  </a:cubicBezTo>
                  <a:cubicBezTo>
                    <a:pt x="133" y="283"/>
                    <a:pt x="140" y="274"/>
                    <a:pt x="144" y="264"/>
                  </a:cubicBezTo>
                  <a:cubicBezTo>
                    <a:pt x="137" y="262"/>
                    <a:pt x="137" y="268"/>
                    <a:pt x="134" y="270"/>
                  </a:cubicBezTo>
                  <a:close/>
                  <a:moveTo>
                    <a:pt x="143" y="268"/>
                  </a:moveTo>
                  <a:cubicBezTo>
                    <a:pt x="143" y="270"/>
                    <a:pt x="142" y="272"/>
                    <a:pt x="141" y="273"/>
                  </a:cubicBezTo>
                  <a:cubicBezTo>
                    <a:pt x="139" y="278"/>
                    <a:pt x="136" y="280"/>
                    <a:pt x="135" y="285"/>
                  </a:cubicBezTo>
                  <a:cubicBezTo>
                    <a:pt x="133" y="285"/>
                    <a:pt x="133" y="289"/>
                    <a:pt x="132" y="290"/>
                  </a:cubicBezTo>
                  <a:cubicBezTo>
                    <a:pt x="131" y="294"/>
                    <a:pt x="128" y="297"/>
                    <a:pt x="127" y="300"/>
                  </a:cubicBezTo>
                  <a:cubicBezTo>
                    <a:pt x="127" y="300"/>
                    <a:pt x="127" y="300"/>
                    <a:pt x="127" y="300"/>
                  </a:cubicBezTo>
                  <a:cubicBezTo>
                    <a:pt x="127" y="302"/>
                    <a:pt x="124" y="303"/>
                    <a:pt x="125" y="306"/>
                  </a:cubicBezTo>
                  <a:cubicBezTo>
                    <a:pt x="124" y="306"/>
                    <a:pt x="124" y="307"/>
                    <a:pt x="123" y="307"/>
                  </a:cubicBezTo>
                  <a:cubicBezTo>
                    <a:pt x="123" y="311"/>
                    <a:pt x="119" y="313"/>
                    <a:pt x="119" y="316"/>
                  </a:cubicBezTo>
                  <a:cubicBezTo>
                    <a:pt x="119" y="317"/>
                    <a:pt x="118" y="317"/>
                    <a:pt x="118" y="318"/>
                  </a:cubicBezTo>
                  <a:cubicBezTo>
                    <a:pt x="118" y="319"/>
                    <a:pt x="117" y="320"/>
                    <a:pt x="116" y="322"/>
                  </a:cubicBezTo>
                  <a:cubicBezTo>
                    <a:pt x="116" y="322"/>
                    <a:pt x="116" y="322"/>
                    <a:pt x="116" y="322"/>
                  </a:cubicBezTo>
                  <a:cubicBezTo>
                    <a:pt x="115" y="326"/>
                    <a:pt x="112" y="328"/>
                    <a:pt x="112" y="332"/>
                  </a:cubicBezTo>
                  <a:cubicBezTo>
                    <a:pt x="113" y="332"/>
                    <a:pt x="116" y="332"/>
                    <a:pt x="118" y="332"/>
                  </a:cubicBezTo>
                  <a:cubicBezTo>
                    <a:pt x="124" y="321"/>
                    <a:pt x="128" y="307"/>
                    <a:pt x="136" y="297"/>
                  </a:cubicBezTo>
                  <a:cubicBezTo>
                    <a:pt x="136" y="294"/>
                    <a:pt x="139" y="292"/>
                    <a:pt x="139" y="289"/>
                  </a:cubicBezTo>
                  <a:cubicBezTo>
                    <a:pt x="142" y="285"/>
                    <a:pt x="144" y="280"/>
                    <a:pt x="145" y="275"/>
                  </a:cubicBezTo>
                  <a:cubicBezTo>
                    <a:pt x="145" y="275"/>
                    <a:pt x="146" y="275"/>
                    <a:pt x="147" y="275"/>
                  </a:cubicBezTo>
                  <a:cubicBezTo>
                    <a:pt x="146" y="272"/>
                    <a:pt x="147" y="267"/>
                    <a:pt x="146" y="265"/>
                  </a:cubicBezTo>
                  <a:cubicBezTo>
                    <a:pt x="145" y="266"/>
                    <a:pt x="144" y="267"/>
                    <a:pt x="143" y="268"/>
                  </a:cubicBezTo>
                  <a:close/>
                  <a:moveTo>
                    <a:pt x="142" y="288"/>
                  </a:moveTo>
                  <a:cubicBezTo>
                    <a:pt x="139" y="292"/>
                    <a:pt x="137" y="296"/>
                    <a:pt x="135" y="300"/>
                  </a:cubicBezTo>
                  <a:cubicBezTo>
                    <a:pt x="134" y="300"/>
                    <a:pt x="134" y="302"/>
                    <a:pt x="134" y="303"/>
                  </a:cubicBezTo>
                  <a:cubicBezTo>
                    <a:pt x="134" y="303"/>
                    <a:pt x="131" y="304"/>
                    <a:pt x="132" y="307"/>
                  </a:cubicBezTo>
                  <a:cubicBezTo>
                    <a:pt x="132" y="307"/>
                    <a:pt x="131" y="307"/>
                    <a:pt x="131" y="307"/>
                  </a:cubicBezTo>
                  <a:cubicBezTo>
                    <a:pt x="131" y="309"/>
                    <a:pt x="129" y="309"/>
                    <a:pt x="129" y="312"/>
                  </a:cubicBezTo>
                  <a:cubicBezTo>
                    <a:pt x="126" y="315"/>
                    <a:pt x="127" y="320"/>
                    <a:pt x="124" y="323"/>
                  </a:cubicBezTo>
                  <a:cubicBezTo>
                    <a:pt x="124" y="326"/>
                    <a:pt x="121" y="330"/>
                    <a:pt x="119" y="333"/>
                  </a:cubicBezTo>
                  <a:cubicBezTo>
                    <a:pt x="122" y="334"/>
                    <a:pt x="126" y="333"/>
                    <a:pt x="129" y="334"/>
                  </a:cubicBezTo>
                  <a:cubicBezTo>
                    <a:pt x="132" y="329"/>
                    <a:pt x="135" y="322"/>
                    <a:pt x="138" y="316"/>
                  </a:cubicBezTo>
                  <a:cubicBezTo>
                    <a:pt x="139" y="315"/>
                    <a:pt x="140" y="313"/>
                    <a:pt x="141" y="312"/>
                  </a:cubicBezTo>
                  <a:cubicBezTo>
                    <a:pt x="142" y="310"/>
                    <a:pt x="142" y="308"/>
                    <a:pt x="143" y="306"/>
                  </a:cubicBezTo>
                  <a:cubicBezTo>
                    <a:pt x="144" y="303"/>
                    <a:pt x="145" y="301"/>
                    <a:pt x="146" y="299"/>
                  </a:cubicBezTo>
                  <a:cubicBezTo>
                    <a:pt x="147" y="296"/>
                    <a:pt x="148" y="294"/>
                    <a:pt x="146" y="291"/>
                  </a:cubicBezTo>
                  <a:cubicBezTo>
                    <a:pt x="140" y="303"/>
                    <a:pt x="137" y="314"/>
                    <a:pt x="130" y="325"/>
                  </a:cubicBezTo>
                  <a:cubicBezTo>
                    <a:pt x="130" y="325"/>
                    <a:pt x="130" y="326"/>
                    <a:pt x="131" y="327"/>
                  </a:cubicBezTo>
                  <a:cubicBezTo>
                    <a:pt x="130" y="327"/>
                    <a:pt x="129" y="328"/>
                    <a:pt x="128" y="328"/>
                  </a:cubicBezTo>
                  <a:cubicBezTo>
                    <a:pt x="127" y="325"/>
                    <a:pt x="130" y="323"/>
                    <a:pt x="131" y="320"/>
                  </a:cubicBezTo>
                  <a:cubicBezTo>
                    <a:pt x="134" y="313"/>
                    <a:pt x="138" y="304"/>
                    <a:pt x="142" y="296"/>
                  </a:cubicBezTo>
                  <a:cubicBezTo>
                    <a:pt x="143" y="293"/>
                    <a:pt x="145" y="291"/>
                    <a:pt x="145" y="288"/>
                  </a:cubicBezTo>
                  <a:cubicBezTo>
                    <a:pt x="146" y="287"/>
                    <a:pt x="146" y="287"/>
                    <a:pt x="147" y="287"/>
                  </a:cubicBezTo>
                  <a:cubicBezTo>
                    <a:pt x="146" y="284"/>
                    <a:pt x="147" y="280"/>
                    <a:pt x="146" y="278"/>
                  </a:cubicBezTo>
                  <a:cubicBezTo>
                    <a:pt x="145" y="283"/>
                    <a:pt x="142" y="284"/>
                    <a:pt x="142" y="288"/>
                  </a:cubicBezTo>
                  <a:close/>
                  <a:moveTo>
                    <a:pt x="132" y="333"/>
                  </a:moveTo>
                  <a:cubicBezTo>
                    <a:pt x="132" y="334"/>
                    <a:pt x="133" y="334"/>
                    <a:pt x="135" y="334"/>
                  </a:cubicBezTo>
                  <a:cubicBezTo>
                    <a:pt x="139" y="326"/>
                    <a:pt x="143" y="318"/>
                    <a:pt x="146" y="310"/>
                  </a:cubicBezTo>
                  <a:cubicBezTo>
                    <a:pt x="147" y="310"/>
                    <a:pt x="146" y="311"/>
                    <a:pt x="147" y="311"/>
                  </a:cubicBezTo>
                  <a:cubicBezTo>
                    <a:pt x="147" y="307"/>
                    <a:pt x="148" y="305"/>
                    <a:pt x="146" y="303"/>
                  </a:cubicBezTo>
                  <a:cubicBezTo>
                    <a:pt x="141" y="313"/>
                    <a:pt x="137" y="321"/>
                    <a:pt x="132" y="333"/>
                  </a:cubicBezTo>
                  <a:close/>
                  <a:moveTo>
                    <a:pt x="138" y="331"/>
                  </a:moveTo>
                  <a:cubicBezTo>
                    <a:pt x="138" y="332"/>
                    <a:pt x="137" y="333"/>
                    <a:pt x="137" y="334"/>
                  </a:cubicBezTo>
                  <a:cubicBezTo>
                    <a:pt x="138" y="334"/>
                    <a:pt x="139" y="334"/>
                    <a:pt x="140" y="334"/>
                  </a:cubicBezTo>
                  <a:cubicBezTo>
                    <a:pt x="144" y="329"/>
                    <a:pt x="150" y="322"/>
                    <a:pt x="147" y="313"/>
                  </a:cubicBezTo>
                  <a:cubicBezTo>
                    <a:pt x="144" y="319"/>
                    <a:pt x="142" y="326"/>
                    <a:pt x="138" y="331"/>
                  </a:cubicBezTo>
                  <a:close/>
                  <a:moveTo>
                    <a:pt x="142" y="334"/>
                  </a:moveTo>
                  <a:cubicBezTo>
                    <a:pt x="144" y="334"/>
                    <a:pt x="146" y="334"/>
                    <a:pt x="148" y="333"/>
                  </a:cubicBezTo>
                  <a:cubicBezTo>
                    <a:pt x="147" y="331"/>
                    <a:pt x="149" y="328"/>
                    <a:pt x="147" y="326"/>
                  </a:cubicBezTo>
                  <a:cubicBezTo>
                    <a:pt x="146" y="329"/>
                    <a:pt x="144" y="332"/>
                    <a:pt x="142" y="334"/>
                  </a:cubicBezTo>
                  <a:close/>
                  <a:moveTo>
                    <a:pt x="4" y="346"/>
                  </a:moveTo>
                  <a:cubicBezTo>
                    <a:pt x="6" y="351"/>
                    <a:pt x="10" y="350"/>
                    <a:pt x="15" y="349"/>
                  </a:cubicBezTo>
                  <a:cubicBezTo>
                    <a:pt x="15" y="343"/>
                    <a:pt x="6" y="341"/>
                    <a:pt x="4" y="346"/>
                  </a:cubicBezTo>
                  <a:close/>
                  <a:moveTo>
                    <a:pt x="284" y="22"/>
                  </a:moveTo>
                  <a:cubicBezTo>
                    <a:pt x="285" y="25"/>
                    <a:pt x="291" y="26"/>
                    <a:pt x="295" y="23"/>
                  </a:cubicBezTo>
                  <a:cubicBezTo>
                    <a:pt x="294" y="19"/>
                    <a:pt x="286" y="17"/>
                    <a:pt x="284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78" name="Freeform 64"/>
            <p:cNvSpPr/>
            <p:nvPr/>
          </p:nvSpPr>
          <p:spPr bwMode="auto">
            <a:xfrm>
              <a:off x="2759" y="1022"/>
              <a:ext cx="37" cy="37"/>
            </a:xfrm>
            <a:custGeom>
              <a:avLst/>
              <a:gdLst>
                <a:gd name="T0" fmla="*/ 0 w 7"/>
                <a:gd name="T1" fmla="*/ 1 h 7"/>
                <a:gd name="T2" fmla="*/ 1 w 7"/>
                <a:gd name="T3" fmla="*/ 2 h 7"/>
                <a:gd name="T4" fmla="*/ 7 w 7"/>
                <a:gd name="T5" fmla="*/ 6 h 7"/>
                <a:gd name="T6" fmla="*/ 6 w 7"/>
                <a:gd name="T7" fmla="*/ 7 h 7"/>
                <a:gd name="T8" fmla="*/ 0 w 7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0" y="1"/>
                  </a:moveTo>
                  <a:cubicBezTo>
                    <a:pt x="1" y="0"/>
                    <a:pt x="0" y="2"/>
                    <a:pt x="1" y="2"/>
                  </a:cubicBezTo>
                  <a:cubicBezTo>
                    <a:pt x="4" y="3"/>
                    <a:pt x="5" y="5"/>
                    <a:pt x="7" y="6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3" y="6"/>
                    <a:pt x="2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79" name="Freeform 65"/>
            <p:cNvSpPr>
              <a:spLocks noEditPoints="1"/>
            </p:cNvSpPr>
            <p:nvPr/>
          </p:nvSpPr>
          <p:spPr bwMode="auto">
            <a:xfrm>
              <a:off x="1874" y="1151"/>
              <a:ext cx="703" cy="327"/>
            </a:xfrm>
            <a:custGeom>
              <a:avLst/>
              <a:gdLst>
                <a:gd name="T0" fmla="*/ 117 w 131"/>
                <a:gd name="T1" fmla="*/ 5 h 61"/>
                <a:gd name="T2" fmla="*/ 117 w 131"/>
                <a:gd name="T3" fmla="*/ 5 h 61"/>
                <a:gd name="T4" fmla="*/ 122 w 131"/>
                <a:gd name="T5" fmla="*/ 34 h 61"/>
                <a:gd name="T6" fmla="*/ 108 w 131"/>
                <a:gd name="T7" fmla="*/ 42 h 61"/>
                <a:gd name="T8" fmla="*/ 90 w 131"/>
                <a:gd name="T9" fmla="*/ 48 h 61"/>
                <a:gd name="T10" fmla="*/ 73 w 131"/>
                <a:gd name="T11" fmla="*/ 55 h 61"/>
                <a:gd name="T12" fmla="*/ 63 w 131"/>
                <a:gd name="T13" fmla="*/ 48 h 61"/>
                <a:gd name="T14" fmla="*/ 78 w 131"/>
                <a:gd name="T15" fmla="*/ 9 h 61"/>
                <a:gd name="T16" fmla="*/ 74 w 131"/>
                <a:gd name="T17" fmla="*/ 18 h 61"/>
                <a:gd name="T18" fmla="*/ 68 w 131"/>
                <a:gd name="T19" fmla="*/ 27 h 61"/>
                <a:gd name="T20" fmla="*/ 57 w 131"/>
                <a:gd name="T21" fmla="*/ 53 h 61"/>
                <a:gd name="T22" fmla="*/ 57 w 131"/>
                <a:gd name="T23" fmla="*/ 61 h 61"/>
                <a:gd name="T24" fmla="*/ 53 w 131"/>
                <a:gd name="T25" fmla="*/ 60 h 61"/>
                <a:gd name="T26" fmla="*/ 51 w 131"/>
                <a:gd name="T27" fmla="*/ 50 h 61"/>
                <a:gd name="T28" fmla="*/ 34 w 131"/>
                <a:gd name="T29" fmla="*/ 34 h 61"/>
                <a:gd name="T30" fmla="*/ 0 w 131"/>
                <a:gd name="T31" fmla="*/ 35 h 61"/>
                <a:gd name="T32" fmla="*/ 14 w 131"/>
                <a:gd name="T33" fmla="*/ 34 h 61"/>
                <a:gd name="T34" fmla="*/ 46 w 131"/>
                <a:gd name="T35" fmla="*/ 1 h 61"/>
                <a:gd name="T36" fmla="*/ 112 w 131"/>
                <a:gd name="T37" fmla="*/ 1 h 61"/>
                <a:gd name="T38" fmla="*/ 72 w 131"/>
                <a:gd name="T39" fmla="*/ 52 h 61"/>
                <a:gd name="T40" fmla="*/ 97 w 131"/>
                <a:gd name="T41" fmla="*/ 5 h 61"/>
                <a:gd name="T42" fmla="*/ 90 w 131"/>
                <a:gd name="T43" fmla="*/ 9 h 61"/>
                <a:gd name="T44" fmla="*/ 81 w 131"/>
                <a:gd name="T45" fmla="*/ 29 h 61"/>
                <a:gd name="T46" fmla="*/ 77 w 131"/>
                <a:gd name="T47" fmla="*/ 40 h 61"/>
                <a:gd name="T48" fmla="*/ 49 w 131"/>
                <a:gd name="T49" fmla="*/ 33 h 61"/>
                <a:gd name="T50" fmla="*/ 54 w 131"/>
                <a:gd name="T51" fmla="*/ 39 h 61"/>
                <a:gd name="T52" fmla="*/ 71 w 131"/>
                <a:gd name="T53" fmla="*/ 4 h 61"/>
                <a:gd name="T54" fmla="*/ 58 w 131"/>
                <a:gd name="T55" fmla="*/ 15 h 61"/>
                <a:gd name="T56" fmla="*/ 50 w 131"/>
                <a:gd name="T57" fmla="*/ 30 h 61"/>
                <a:gd name="T58" fmla="*/ 56 w 131"/>
                <a:gd name="T59" fmla="*/ 4 h 61"/>
                <a:gd name="T60" fmla="*/ 47 w 131"/>
                <a:gd name="T61" fmla="*/ 21 h 61"/>
                <a:gd name="T62" fmla="*/ 48 w 131"/>
                <a:gd name="T63" fmla="*/ 31 h 61"/>
                <a:gd name="T64" fmla="*/ 62 w 131"/>
                <a:gd name="T65" fmla="*/ 23 h 61"/>
                <a:gd name="T66" fmla="*/ 54 w 131"/>
                <a:gd name="T67" fmla="*/ 46 h 61"/>
                <a:gd name="T68" fmla="*/ 58 w 131"/>
                <a:gd name="T69" fmla="*/ 48 h 61"/>
                <a:gd name="T70" fmla="*/ 79 w 131"/>
                <a:gd name="T71" fmla="*/ 3 h 61"/>
                <a:gd name="T72" fmla="*/ 80 w 131"/>
                <a:gd name="T73" fmla="*/ 16 h 61"/>
                <a:gd name="T74" fmla="*/ 71 w 131"/>
                <a:gd name="T75" fmla="*/ 48 h 61"/>
                <a:gd name="T76" fmla="*/ 102 w 131"/>
                <a:gd name="T77" fmla="*/ 3 h 61"/>
                <a:gd name="T78" fmla="*/ 80 w 131"/>
                <a:gd name="T79" fmla="*/ 48 h 61"/>
                <a:gd name="T80" fmla="*/ 94 w 131"/>
                <a:gd name="T81" fmla="*/ 30 h 61"/>
                <a:gd name="T82" fmla="*/ 105 w 131"/>
                <a:gd name="T83" fmla="*/ 4 h 61"/>
                <a:gd name="T84" fmla="*/ 103 w 131"/>
                <a:gd name="T85" fmla="*/ 11 h 61"/>
                <a:gd name="T86" fmla="*/ 93 w 131"/>
                <a:gd name="T87" fmla="*/ 37 h 61"/>
                <a:gd name="T88" fmla="*/ 95 w 131"/>
                <a:gd name="T89" fmla="*/ 44 h 61"/>
                <a:gd name="T90" fmla="*/ 112 w 131"/>
                <a:gd name="T91" fmla="*/ 8 h 61"/>
                <a:gd name="T92" fmla="*/ 96 w 131"/>
                <a:gd name="T93" fmla="*/ 43 h 61"/>
                <a:gd name="T94" fmla="*/ 110 w 131"/>
                <a:gd name="T95" fmla="*/ 21 h 61"/>
                <a:gd name="T96" fmla="*/ 96 w 131"/>
                <a:gd name="T97" fmla="*/ 43 h 61"/>
                <a:gd name="T98" fmla="*/ 106 w 131"/>
                <a:gd name="T99" fmla="*/ 40 h 61"/>
                <a:gd name="T100" fmla="*/ 108 w 131"/>
                <a:gd name="T101" fmla="*/ 39 h 61"/>
                <a:gd name="T102" fmla="*/ 113 w 131"/>
                <a:gd name="T103" fmla="*/ 19 h 61"/>
                <a:gd name="T104" fmla="*/ 117 w 131"/>
                <a:gd name="T105" fmla="*/ 3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1" h="61">
                  <a:moveTo>
                    <a:pt x="115" y="2"/>
                  </a:moveTo>
                  <a:cubicBezTo>
                    <a:pt x="115" y="3"/>
                    <a:pt x="115" y="4"/>
                    <a:pt x="115" y="5"/>
                  </a:cubicBezTo>
                  <a:cubicBezTo>
                    <a:pt x="116" y="5"/>
                    <a:pt x="117" y="4"/>
                    <a:pt x="117" y="5"/>
                  </a:cubicBezTo>
                  <a:cubicBezTo>
                    <a:pt x="117" y="4"/>
                    <a:pt x="118" y="3"/>
                    <a:pt x="118" y="2"/>
                  </a:cubicBezTo>
                  <a:cubicBezTo>
                    <a:pt x="122" y="3"/>
                    <a:pt x="127" y="1"/>
                    <a:pt x="131" y="3"/>
                  </a:cubicBezTo>
                  <a:cubicBezTo>
                    <a:pt x="127" y="4"/>
                    <a:pt x="122" y="4"/>
                    <a:pt x="117" y="5"/>
                  </a:cubicBezTo>
                  <a:cubicBezTo>
                    <a:pt x="117" y="5"/>
                    <a:pt x="118" y="5"/>
                    <a:pt x="118" y="6"/>
                  </a:cubicBezTo>
                  <a:cubicBezTo>
                    <a:pt x="115" y="13"/>
                    <a:pt x="118" y="23"/>
                    <a:pt x="120" y="28"/>
                  </a:cubicBezTo>
                  <a:cubicBezTo>
                    <a:pt x="121" y="31"/>
                    <a:pt x="121" y="33"/>
                    <a:pt x="122" y="34"/>
                  </a:cubicBezTo>
                  <a:cubicBezTo>
                    <a:pt x="122" y="35"/>
                    <a:pt x="122" y="37"/>
                    <a:pt x="120" y="38"/>
                  </a:cubicBezTo>
                  <a:cubicBezTo>
                    <a:pt x="119" y="39"/>
                    <a:pt x="114" y="40"/>
                    <a:pt x="113" y="40"/>
                  </a:cubicBezTo>
                  <a:cubicBezTo>
                    <a:pt x="111" y="41"/>
                    <a:pt x="110" y="41"/>
                    <a:pt x="108" y="42"/>
                  </a:cubicBezTo>
                  <a:cubicBezTo>
                    <a:pt x="105" y="43"/>
                    <a:pt x="103" y="44"/>
                    <a:pt x="100" y="45"/>
                  </a:cubicBezTo>
                  <a:cubicBezTo>
                    <a:pt x="97" y="45"/>
                    <a:pt x="95" y="47"/>
                    <a:pt x="93" y="48"/>
                  </a:cubicBezTo>
                  <a:cubicBezTo>
                    <a:pt x="92" y="48"/>
                    <a:pt x="90" y="48"/>
                    <a:pt x="90" y="48"/>
                  </a:cubicBezTo>
                  <a:cubicBezTo>
                    <a:pt x="87" y="48"/>
                    <a:pt x="84" y="50"/>
                    <a:pt x="82" y="51"/>
                  </a:cubicBezTo>
                  <a:cubicBezTo>
                    <a:pt x="81" y="51"/>
                    <a:pt x="79" y="51"/>
                    <a:pt x="78" y="53"/>
                  </a:cubicBezTo>
                  <a:cubicBezTo>
                    <a:pt x="77" y="53"/>
                    <a:pt x="75" y="54"/>
                    <a:pt x="73" y="55"/>
                  </a:cubicBezTo>
                  <a:cubicBezTo>
                    <a:pt x="73" y="55"/>
                    <a:pt x="73" y="55"/>
                    <a:pt x="72" y="54"/>
                  </a:cubicBezTo>
                  <a:cubicBezTo>
                    <a:pt x="70" y="57"/>
                    <a:pt x="64" y="58"/>
                    <a:pt x="59" y="59"/>
                  </a:cubicBezTo>
                  <a:cubicBezTo>
                    <a:pt x="59" y="54"/>
                    <a:pt x="62" y="52"/>
                    <a:pt x="63" y="48"/>
                  </a:cubicBezTo>
                  <a:cubicBezTo>
                    <a:pt x="72" y="35"/>
                    <a:pt x="78" y="17"/>
                    <a:pt x="85" y="4"/>
                  </a:cubicBezTo>
                  <a:cubicBezTo>
                    <a:pt x="82" y="1"/>
                    <a:pt x="82" y="5"/>
                    <a:pt x="80" y="7"/>
                  </a:cubicBezTo>
                  <a:cubicBezTo>
                    <a:pt x="79" y="8"/>
                    <a:pt x="78" y="8"/>
                    <a:pt x="78" y="9"/>
                  </a:cubicBezTo>
                  <a:cubicBezTo>
                    <a:pt x="77" y="10"/>
                    <a:pt x="76" y="13"/>
                    <a:pt x="75" y="15"/>
                  </a:cubicBezTo>
                  <a:cubicBezTo>
                    <a:pt x="75" y="16"/>
                    <a:pt x="74" y="16"/>
                    <a:pt x="74" y="16"/>
                  </a:cubicBezTo>
                  <a:cubicBezTo>
                    <a:pt x="73" y="17"/>
                    <a:pt x="74" y="18"/>
                    <a:pt x="74" y="18"/>
                  </a:cubicBezTo>
                  <a:cubicBezTo>
                    <a:pt x="73" y="19"/>
                    <a:pt x="72" y="20"/>
                    <a:pt x="72" y="21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0" y="24"/>
                    <a:pt x="70" y="26"/>
                    <a:pt x="68" y="27"/>
                  </a:cubicBezTo>
                  <a:cubicBezTo>
                    <a:pt x="68" y="31"/>
                    <a:pt x="65" y="34"/>
                    <a:pt x="64" y="38"/>
                  </a:cubicBezTo>
                  <a:cubicBezTo>
                    <a:pt x="63" y="38"/>
                    <a:pt x="64" y="39"/>
                    <a:pt x="63" y="39"/>
                  </a:cubicBezTo>
                  <a:cubicBezTo>
                    <a:pt x="61" y="44"/>
                    <a:pt x="60" y="49"/>
                    <a:pt x="57" y="53"/>
                  </a:cubicBezTo>
                  <a:cubicBezTo>
                    <a:pt x="58" y="54"/>
                    <a:pt x="56" y="55"/>
                    <a:pt x="58" y="56"/>
                  </a:cubicBezTo>
                  <a:cubicBezTo>
                    <a:pt x="57" y="57"/>
                    <a:pt x="57" y="58"/>
                    <a:pt x="56" y="59"/>
                  </a:cubicBezTo>
                  <a:cubicBezTo>
                    <a:pt x="56" y="60"/>
                    <a:pt x="58" y="59"/>
                    <a:pt x="57" y="61"/>
                  </a:cubicBezTo>
                  <a:cubicBezTo>
                    <a:pt x="56" y="61"/>
                    <a:pt x="56" y="61"/>
                    <a:pt x="56" y="60"/>
                  </a:cubicBezTo>
                  <a:cubicBezTo>
                    <a:pt x="55" y="60"/>
                    <a:pt x="55" y="61"/>
                    <a:pt x="54" y="61"/>
                  </a:cubicBezTo>
                  <a:cubicBezTo>
                    <a:pt x="53" y="61"/>
                    <a:pt x="53" y="60"/>
                    <a:pt x="53" y="60"/>
                  </a:cubicBezTo>
                  <a:cubicBezTo>
                    <a:pt x="52" y="59"/>
                    <a:pt x="54" y="58"/>
                    <a:pt x="53" y="57"/>
                  </a:cubicBezTo>
                  <a:cubicBezTo>
                    <a:pt x="53" y="55"/>
                    <a:pt x="51" y="53"/>
                    <a:pt x="51" y="51"/>
                  </a:cubicBezTo>
                  <a:cubicBezTo>
                    <a:pt x="51" y="51"/>
                    <a:pt x="51" y="50"/>
                    <a:pt x="51" y="50"/>
                  </a:cubicBezTo>
                  <a:cubicBezTo>
                    <a:pt x="50" y="45"/>
                    <a:pt x="47" y="38"/>
                    <a:pt x="46" y="34"/>
                  </a:cubicBezTo>
                  <a:cubicBezTo>
                    <a:pt x="44" y="34"/>
                    <a:pt x="42" y="35"/>
                    <a:pt x="39" y="35"/>
                  </a:cubicBezTo>
                  <a:cubicBezTo>
                    <a:pt x="38" y="35"/>
                    <a:pt x="36" y="34"/>
                    <a:pt x="34" y="34"/>
                  </a:cubicBezTo>
                  <a:cubicBezTo>
                    <a:pt x="31" y="33"/>
                    <a:pt x="24" y="34"/>
                    <a:pt x="21" y="34"/>
                  </a:cubicBezTo>
                  <a:cubicBezTo>
                    <a:pt x="17" y="35"/>
                    <a:pt x="10" y="36"/>
                    <a:pt x="6" y="35"/>
                  </a:cubicBezTo>
                  <a:cubicBezTo>
                    <a:pt x="4" y="34"/>
                    <a:pt x="1" y="36"/>
                    <a:pt x="0" y="35"/>
                  </a:cubicBezTo>
                  <a:cubicBezTo>
                    <a:pt x="0" y="34"/>
                    <a:pt x="0" y="34"/>
                    <a:pt x="0" y="33"/>
                  </a:cubicBezTo>
                  <a:cubicBezTo>
                    <a:pt x="6" y="32"/>
                    <a:pt x="11" y="34"/>
                    <a:pt x="14" y="32"/>
                  </a:cubicBezTo>
                  <a:cubicBezTo>
                    <a:pt x="15" y="33"/>
                    <a:pt x="14" y="33"/>
                    <a:pt x="14" y="34"/>
                  </a:cubicBezTo>
                  <a:cubicBezTo>
                    <a:pt x="25" y="32"/>
                    <a:pt x="35" y="33"/>
                    <a:pt x="46" y="32"/>
                  </a:cubicBezTo>
                  <a:cubicBezTo>
                    <a:pt x="44" y="23"/>
                    <a:pt x="42" y="11"/>
                    <a:pt x="44" y="2"/>
                  </a:cubicBezTo>
                  <a:cubicBezTo>
                    <a:pt x="44" y="2"/>
                    <a:pt x="45" y="2"/>
                    <a:pt x="46" y="1"/>
                  </a:cubicBezTo>
                  <a:cubicBezTo>
                    <a:pt x="61" y="2"/>
                    <a:pt x="76" y="1"/>
                    <a:pt x="92" y="0"/>
                  </a:cubicBezTo>
                  <a:cubicBezTo>
                    <a:pt x="94" y="0"/>
                    <a:pt x="96" y="1"/>
                    <a:pt x="98" y="1"/>
                  </a:cubicBezTo>
                  <a:cubicBezTo>
                    <a:pt x="102" y="0"/>
                    <a:pt x="106" y="1"/>
                    <a:pt x="112" y="1"/>
                  </a:cubicBezTo>
                  <a:cubicBezTo>
                    <a:pt x="112" y="1"/>
                    <a:pt x="113" y="1"/>
                    <a:pt x="113" y="2"/>
                  </a:cubicBezTo>
                  <a:cubicBezTo>
                    <a:pt x="114" y="3"/>
                    <a:pt x="114" y="2"/>
                    <a:pt x="115" y="2"/>
                  </a:cubicBezTo>
                  <a:close/>
                  <a:moveTo>
                    <a:pt x="72" y="52"/>
                  </a:moveTo>
                  <a:cubicBezTo>
                    <a:pt x="75" y="52"/>
                    <a:pt x="76" y="51"/>
                    <a:pt x="78" y="50"/>
                  </a:cubicBezTo>
                  <a:cubicBezTo>
                    <a:pt x="81" y="42"/>
                    <a:pt x="86" y="33"/>
                    <a:pt x="89" y="24"/>
                  </a:cubicBezTo>
                  <a:cubicBezTo>
                    <a:pt x="92" y="18"/>
                    <a:pt x="95" y="12"/>
                    <a:pt x="97" y="5"/>
                  </a:cubicBezTo>
                  <a:cubicBezTo>
                    <a:pt x="98" y="5"/>
                    <a:pt x="100" y="3"/>
                    <a:pt x="99" y="3"/>
                  </a:cubicBezTo>
                  <a:cubicBezTo>
                    <a:pt x="98" y="3"/>
                    <a:pt x="96" y="3"/>
                    <a:pt x="94" y="3"/>
                  </a:cubicBezTo>
                  <a:cubicBezTo>
                    <a:pt x="92" y="4"/>
                    <a:pt x="92" y="9"/>
                    <a:pt x="90" y="9"/>
                  </a:cubicBezTo>
                  <a:cubicBezTo>
                    <a:pt x="90" y="11"/>
                    <a:pt x="89" y="14"/>
                    <a:pt x="87" y="15"/>
                  </a:cubicBezTo>
                  <a:cubicBezTo>
                    <a:pt x="87" y="15"/>
                    <a:pt x="88" y="15"/>
                    <a:pt x="88" y="16"/>
                  </a:cubicBezTo>
                  <a:cubicBezTo>
                    <a:pt x="85" y="20"/>
                    <a:pt x="84" y="25"/>
                    <a:pt x="81" y="29"/>
                  </a:cubicBezTo>
                  <a:cubicBezTo>
                    <a:pt x="81" y="33"/>
                    <a:pt x="79" y="34"/>
                    <a:pt x="78" y="37"/>
                  </a:cubicBezTo>
                  <a:cubicBezTo>
                    <a:pt x="78" y="37"/>
                    <a:pt x="78" y="37"/>
                    <a:pt x="77" y="37"/>
                  </a:cubicBezTo>
                  <a:cubicBezTo>
                    <a:pt x="78" y="39"/>
                    <a:pt x="76" y="40"/>
                    <a:pt x="77" y="40"/>
                  </a:cubicBezTo>
                  <a:cubicBezTo>
                    <a:pt x="75" y="44"/>
                    <a:pt x="73" y="47"/>
                    <a:pt x="72" y="52"/>
                  </a:cubicBezTo>
                  <a:close/>
                  <a:moveTo>
                    <a:pt x="48" y="31"/>
                  </a:moveTo>
                  <a:cubicBezTo>
                    <a:pt x="49" y="32"/>
                    <a:pt x="49" y="33"/>
                    <a:pt x="49" y="33"/>
                  </a:cubicBezTo>
                  <a:cubicBezTo>
                    <a:pt x="50" y="34"/>
                    <a:pt x="48" y="34"/>
                    <a:pt x="49" y="34"/>
                  </a:cubicBezTo>
                  <a:cubicBezTo>
                    <a:pt x="49" y="37"/>
                    <a:pt x="51" y="41"/>
                    <a:pt x="51" y="44"/>
                  </a:cubicBezTo>
                  <a:cubicBezTo>
                    <a:pt x="53" y="43"/>
                    <a:pt x="53" y="41"/>
                    <a:pt x="54" y="39"/>
                  </a:cubicBezTo>
                  <a:cubicBezTo>
                    <a:pt x="57" y="32"/>
                    <a:pt x="60" y="24"/>
                    <a:pt x="63" y="18"/>
                  </a:cubicBezTo>
                  <a:cubicBezTo>
                    <a:pt x="65" y="15"/>
                    <a:pt x="66" y="12"/>
                    <a:pt x="69" y="9"/>
                  </a:cubicBezTo>
                  <a:cubicBezTo>
                    <a:pt x="68" y="7"/>
                    <a:pt x="71" y="6"/>
                    <a:pt x="71" y="4"/>
                  </a:cubicBezTo>
                  <a:cubicBezTo>
                    <a:pt x="69" y="3"/>
                    <a:pt x="66" y="4"/>
                    <a:pt x="64" y="4"/>
                  </a:cubicBezTo>
                  <a:cubicBezTo>
                    <a:pt x="63" y="5"/>
                    <a:pt x="63" y="7"/>
                    <a:pt x="61" y="8"/>
                  </a:cubicBezTo>
                  <a:cubicBezTo>
                    <a:pt x="61" y="10"/>
                    <a:pt x="59" y="13"/>
                    <a:pt x="58" y="15"/>
                  </a:cubicBezTo>
                  <a:cubicBezTo>
                    <a:pt x="56" y="21"/>
                    <a:pt x="52" y="25"/>
                    <a:pt x="52" y="33"/>
                  </a:cubicBezTo>
                  <a:cubicBezTo>
                    <a:pt x="51" y="33"/>
                    <a:pt x="51" y="34"/>
                    <a:pt x="50" y="34"/>
                  </a:cubicBezTo>
                  <a:cubicBezTo>
                    <a:pt x="49" y="32"/>
                    <a:pt x="49" y="32"/>
                    <a:pt x="50" y="30"/>
                  </a:cubicBezTo>
                  <a:cubicBezTo>
                    <a:pt x="51" y="27"/>
                    <a:pt x="52" y="24"/>
                    <a:pt x="53" y="22"/>
                  </a:cubicBezTo>
                  <a:cubicBezTo>
                    <a:pt x="55" y="15"/>
                    <a:pt x="59" y="10"/>
                    <a:pt x="61" y="4"/>
                  </a:cubicBezTo>
                  <a:cubicBezTo>
                    <a:pt x="60" y="3"/>
                    <a:pt x="59" y="4"/>
                    <a:pt x="56" y="4"/>
                  </a:cubicBezTo>
                  <a:cubicBezTo>
                    <a:pt x="53" y="9"/>
                    <a:pt x="49" y="13"/>
                    <a:pt x="49" y="21"/>
                  </a:cubicBezTo>
                  <a:cubicBezTo>
                    <a:pt x="48" y="21"/>
                    <a:pt x="48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14"/>
                    <a:pt x="51" y="9"/>
                    <a:pt x="53" y="4"/>
                  </a:cubicBezTo>
                  <a:cubicBezTo>
                    <a:pt x="51" y="2"/>
                    <a:pt x="49" y="4"/>
                    <a:pt x="45" y="4"/>
                  </a:cubicBezTo>
                  <a:cubicBezTo>
                    <a:pt x="44" y="13"/>
                    <a:pt x="46" y="22"/>
                    <a:pt x="48" y="31"/>
                  </a:cubicBezTo>
                  <a:close/>
                  <a:moveTo>
                    <a:pt x="67" y="13"/>
                  </a:moveTo>
                  <a:cubicBezTo>
                    <a:pt x="67" y="14"/>
                    <a:pt x="67" y="14"/>
                    <a:pt x="67" y="15"/>
                  </a:cubicBezTo>
                  <a:cubicBezTo>
                    <a:pt x="65" y="16"/>
                    <a:pt x="65" y="21"/>
                    <a:pt x="62" y="23"/>
                  </a:cubicBezTo>
                  <a:cubicBezTo>
                    <a:pt x="61" y="30"/>
                    <a:pt x="56" y="36"/>
                    <a:pt x="55" y="43"/>
                  </a:cubicBezTo>
                  <a:cubicBezTo>
                    <a:pt x="54" y="43"/>
                    <a:pt x="54" y="45"/>
                    <a:pt x="53" y="45"/>
                  </a:cubicBezTo>
                  <a:cubicBezTo>
                    <a:pt x="54" y="45"/>
                    <a:pt x="54" y="46"/>
                    <a:pt x="54" y="46"/>
                  </a:cubicBezTo>
                  <a:cubicBezTo>
                    <a:pt x="52" y="46"/>
                    <a:pt x="53" y="48"/>
                    <a:pt x="52" y="48"/>
                  </a:cubicBezTo>
                  <a:cubicBezTo>
                    <a:pt x="54" y="49"/>
                    <a:pt x="53" y="51"/>
                    <a:pt x="54" y="53"/>
                  </a:cubicBezTo>
                  <a:cubicBezTo>
                    <a:pt x="56" y="51"/>
                    <a:pt x="57" y="50"/>
                    <a:pt x="58" y="48"/>
                  </a:cubicBezTo>
                  <a:cubicBezTo>
                    <a:pt x="61" y="42"/>
                    <a:pt x="63" y="33"/>
                    <a:pt x="67" y="27"/>
                  </a:cubicBezTo>
                  <a:cubicBezTo>
                    <a:pt x="67" y="27"/>
                    <a:pt x="67" y="26"/>
                    <a:pt x="67" y="26"/>
                  </a:cubicBezTo>
                  <a:cubicBezTo>
                    <a:pt x="72" y="19"/>
                    <a:pt x="75" y="10"/>
                    <a:pt x="79" y="3"/>
                  </a:cubicBezTo>
                  <a:cubicBezTo>
                    <a:pt x="71" y="2"/>
                    <a:pt x="71" y="10"/>
                    <a:pt x="67" y="13"/>
                  </a:cubicBezTo>
                  <a:close/>
                  <a:moveTo>
                    <a:pt x="88" y="3"/>
                  </a:moveTo>
                  <a:cubicBezTo>
                    <a:pt x="85" y="7"/>
                    <a:pt x="83" y="12"/>
                    <a:pt x="80" y="16"/>
                  </a:cubicBezTo>
                  <a:cubicBezTo>
                    <a:pt x="76" y="30"/>
                    <a:pt x="67" y="43"/>
                    <a:pt x="62" y="55"/>
                  </a:cubicBezTo>
                  <a:cubicBezTo>
                    <a:pt x="65" y="56"/>
                    <a:pt x="66" y="54"/>
                    <a:pt x="69" y="54"/>
                  </a:cubicBezTo>
                  <a:cubicBezTo>
                    <a:pt x="69" y="51"/>
                    <a:pt x="71" y="50"/>
                    <a:pt x="71" y="48"/>
                  </a:cubicBezTo>
                  <a:cubicBezTo>
                    <a:pt x="79" y="34"/>
                    <a:pt x="84" y="18"/>
                    <a:pt x="92" y="3"/>
                  </a:cubicBezTo>
                  <a:cubicBezTo>
                    <a:pt x="90" y="3"/>
                    <a:pt x="89" y="3"/>
                    <a:pt x="88" y="3"/>
                  </a:cubicBezTo>
                  <a:close/>
                  <a:moveTo>
                    <a:pt x="102" y="3"/>
                  </a:moveTo>
                  <a:cubicBezTo>
                    <a:pt x="95" y="10"/>
                    <a:pt x="95" y="19"/>
                    <a:pt x="89" y="27"/>
                  </a:cubicBezTo>
                  <a:cubicBezTo>
                    <a:pt x="89" y="28"/>
                    <a:pt x="90" y="30"/>
                    <a:pt x="88" y="29"/>
                  </a:cubicBezTo>
                  <a:cubicBezTo>
                    <a:pt x="86" y="37"/>
                    <a:pt x="83" y="41"/>
                    <a:pt x="80" y="48"/>
                  </a:cubicBezTo>
                  <a:cubicBezTo>
                    <a:pt x="83" y="48"/>
                    <a:pt x="84" y="47"/>
                    <a:pt x="87" y="47"/>
                  </a:cubicBezTo>
                  <a:cubicBezTo>
                    <a:pt x="88" y="45"/>
                    <a:pt x="89" y="43"/>
                    <a:pt x="90" y="40"/>
                  </a:cubicBezTo>
                  <a:cubicBezTo>
                    <a:pt x="91" y="37"/>
                    <a:pt x="93" y="33"/>
                    <a:pt x="94" y="30"/>
                  </a:cubicBezTo>
                  <a:cubicBezTo>
                    <a:pt x="95" y="26"/>
                    <a:pt x="97" y="23"/>
                    <a:pt x="98" y="19"/>
                  </a:cubicBezTo>
                  <a:cubicBezTo>
                    <a:pt x="99" y="17"/>
                    <a:pt x="100" y="14"/>
                    <a:pt x="101" y="12"/>
                  </a:cubicBezTo>
                  <a:cubicBezTo>
                    <a:pt x="103" y="10"/>
                    <a:pt x="103" y="6"/>
                    <a:pt x="105" y="4"/>
                  </a:cubicBezTo>
                  <a:cubicBezTo>
                    <a:pt x="104" y="5"/>
                    <a:pt x="106" y="4"/>
                    <a:pt x="106" y="4"/>
                  </a:cubicBezTo>
                  <a:cubicBezTo>
                    <a:pt x="107" y="4"/>
                    <a:pt x="107" y="5"/>
                    <a:pt x="107" y="5"/>
                  </a:cubicBezTo>
                  <a:cubicBezTo>
                    <a:pt x="106" y="7"/>
                    <a:pt x="106" y="10"/>
                    <a:pt x="103" y="11"/>
                  </a:cubicBezTo>
                  <a:cubicBezTo>
                    <a:pt x="103" y="15"/>
                    <a:pt x="100" y="17"/>
                    <a:pt x="99" y="22"/>
                  </a:cubicBezTo>
                  <a:cubicBezTo>
                    <a:pt x="97" y="23"/>
                    <a:pt x="97" y="28"/>
                    <a:pt x="95" y="30"/>
                  </a:cubicBezTo>
                  <a:cubicBezTo>
                    <a:pt x="95" y="33"/>
                    <a:pt x="93" y="34"/>
                    <a:pt x="93" y="37"/>
                  </a:cubicBezTo>
                  <a:cubicBezTo>
                    <a:pt x="93" y="37"/>
                    <a:pt x="92" y="37"/>
                    <a:pt x="92" y="37"/>
                  </a:cubicBezTo>
                  <a:cubicBezTo>
                    <a:pt x="92" y="40"/>
                    <a:pt x="90" y="42"/>
                    <a:pt x="90" y="46"/>
                  </a:cubicBezTo>
                  <a:cubicBezTo>
                    <a:pt x="92" y="46"/>
                    <a:pt x="93" y="44"/>
                    <a:pt x="95" y="44"/>
                  </a:cubicBezTo>
                  <a:cubicBezTo>
                    <a:pt x="95" y="44"/>
                    <a:pt x="94" y="44"/>
                    <a:pt x="94" y="43"/>
                  </a:cubicBezTo>
                  <a:cubicBezTo>
                    <a:pt x="100" y="32"/>
                    <a:pt x="104" y="20"/>
                    <a:pt x="110" y="9"/>
                  </a:cubicBezTo>
                  <a:cubicBezTo>
                    <a:pt x="111" y="9"/>
                    <a:pt x="111" y="7"/>
                    <a:pt x="112" y="8"/>
                  </a:cubicBezTo>
                  <a:cubicBezTo>
                    <a:pt x="112" y="7"/>
                    <a:pt x="111" y="6"/>
                    <a:pt x="112" y="5"/>
                  </a:cubicBezTo>
                  <a:cubicBezTo>
                    <a:pt x="109" y="3"/>
                    <a:pt x="106" y="4"/>
                    <a:pt x="102" y="3"/>
                  </a:cubicBezTo>
                  <a:close/>
                  <a:moveTo>
                    <a:pt x="96" y="43"/>
                  </a:moveTo>
                  <a:cubicBezTo>
                    <a:pt x="98" y="43"/>
                    <a:pt x="98" y="42"/>
                    <a:pt x="100" y="42"/>
                  </a:cubicBezTo>
                  <a:cubicBezTo>
                    <a:pt x="103" y="35"/>
                    <a:pt x="107" y="30"/>
                    <a:pt x="109" y="22"/>
                  </a:cubicBezTo>
                  <a:cubicBezTo>
                    <a:pt x="110" y="22"/>
                    <a:pt x="110" y="22"/>
                    <a:pt x="110" y="21"/>
                  </a:cubicBezTo>
                  <a:cubicBezTo>
                    <a:pt x="110" y="20"/>
                    <a:pt x="112" y="17"/>
                    <a:pt x="113" y="17"/>
                  </a:cubicBezTo>
                  <a:cubicBezTo>
                    <a:pt x="112" y="15"/>
                    <a:pt x="113" y="11"/>
                    <a:pt x="112" y="9"/>
                  </a:cubicBezTo>
                  <a:cubicBezTo>
                    <a:pt x="105" y="20"/>
                    <a:pt x="102" y="31"/>
                    <a:pt x="96" y="43"/>
                  </a:cubicBezTo>
                  <a:close/>
                  <a:moveTo>
                    <a:pt x="110" y="23"/>
                  </a:moveTo>
                  <a:cubicBezTo>
                    <a:pt x="109" y="30"/>
                    <a:pt x="104" y="35"/>
                    <a:pt x="103" y="41"/>
                  </a:cubicBezTo>
                  <a:cubicBezTo>
                    <a:pt x="104" y="41"/>
                    <a:pt x="104" y="40"/>
                    <a:pt x="106" y="40"/>
                  </a:cubicBezTo>
                  <a:cubicBezTo>
                    <a:pt x="106" y="37"/>
                    <a:pt x="109" y="34"/>
                    <a:pt x="110" y="31"/>
                  </a:cubicBezTo>
                  <a:cubicBezTo>
                    <a:pt x="111" y="29"/>
                    <a:pt x="110" y="26"/>
                    <a:pt x="113" y="27"/>
                  </a:cubicBezTo>
                  <a:cubicBezTo>
                    <a:pt x="112" y="32"/>
                    <a:pt x="110" y="35"/>
                    <a:pt x="108" y="39"/>
                  </a:cubicBezTo>
                  <a:cubicBezTo>
                    <a:pt x="114" y="39"/>
                    <a:pt x="113" y="32"/>
                    <a:pt x="117" y="30"/>
                  </a:cubicBezTo>
                  <a:cubicBezTo>
                    <a:pt x="115" y="27"/>
                    <a:pt x="114" y="23"/>
                    <a:pt x="114" y="19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12" y="20"/>
                    <a:pt x="112" y="22"/>
                    <a:pt x="110" y="23"/>
                  </a:cubicBezTo>
                  <a:close/>
                  <a:moveTo>
                    <a:pt x="115" y="37"/>
                  </a:moveTo>
                  <a:cubicBezTo>
                    <a:pt x="120" y="37"/>
                    <a:pt x="119" y="33"/>
                    <a:pt x="117" y="32"/>
                  </a:cubicBezTo>
                  <a:cubicBezTo>
                    <a:pt x="116" y="34"/>
                    <a:pt x="115" y="35"/>
                    <a:pt x="115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80" name="Freeform 66"/>
            <p:cNvSpPr/>
            <p:nvPr/>
          </p:nvSpPr>
          <p:spPr bwMode="auto">
            <a:xfrm>
              <a:off x="1773" y="1285"/>
              <a:ext cx="96" cy="91"/>
            </a:xfrm>
            <a:custGeom>
              <a:avLst/>
              <a:gdLst>
                <a:gd name="T0" fmla="*/ 6 w 18"/>
                <a:gd name="T1" fmla="*/ 13 h 17"/>
                <a:gd name="T2" fmla="*/ 3 w 18"/>
                <a:gd name="T3" fmla="*/ 9 h 17"/>
                <a:gd name="T4" fmla="*/ 16 w 18"/>
                <a:gd name="T5" fmla="*/ 7 h 17"/>
                <a:gd name="T6" fmla="*/ 4 w 18"/>
                <a:gd name="T7" fmla="*/ 8 h 17"/>
                <a:gd name="T8" fmla="*/ 17 w 18"/>
                <a:gd name="T9" fmla="*/ 5 h 17"/>
                <a:gd name="T10" fmla="*/ 18 w 18"/>
                <a:gd name="T11" fmla="*/ 9 h 17"/>
                <a:gd name="T12" fmla="*/ 6 w 18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7">
                  <a:moveTo>
                    <a:pt x="6" y="13"/>
                  </a:moveTo>
                  <a:cubicBezTo>
                    <a:pt x="4" y="14"/>
                    <a:pt x="0" y="10"/>
                    <a:pt x="3" y="9"/>
                  </a:cubicBezTo>
                  <a:cubicBezTo>
                    <a:pt x="5" y="15"/>
                    <a:pt x="18" y="13"/>
                    <a:pt x="16" y="7"/>
                  </a:cubicBezTo>
                  <a:cubicBezTo>
                    <a:pt x="15" y="2"/>
                    <a:pt x="6" y="5"/>
                    <a:pt x="4" y="8"/>
                  </a:cubicBezTo>
                  <a:cubicBezTo>
                    <a:pt x="3" y="5"/>
                    <a:pt x="14" y="0"/>
                    <a:pt x="17" y="5"/>
                  </a:cubicBezTo>
                  <a:cubicBezTo>
                    <a:pt x="18" y="6"/>
                    <a:pt x="18" y="8"/>
                    <a:pt x="18" y="9"/>
                  </a:cubicBezTo>
                  <a:cubicBezTo>
                    <a:pt x="18" y="13"/>
                    <a:pt x="9" y="17"/>
                    <a:pt x="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81" name="Freeform 67"/>
            <p:cNvSpPr>
              <a:spLocks noEditPoints="1"/>
            </p:cNvSpPr>
            <p:nvPr/>
          </p:nvSpPr>
          <p:spPr bwMode="auto">
            <a:xfrm>
              <a:off x="2196" y="1360"/>
              <a:ext cx="488" cy="457"/>
            </a:xfrm>
            <a:custGeom>
              <a:avLst/>
              <a:gdLst>
                <a:gd name="T0" fmla="*/ 89 w 91"/>
                <a:gd name="T1" fmla="*/ 27 h 85"/>
                <a:gd name="T2" fmla="*/ 91 w 91"/>
                <a:gd name="T3" fmla="*/ 26 h 85"/>
                <a:gd name="T4" fmla="*/ 91 w 91"/>
                <a:gd name="T5" fmla="*/ 30 h 85"/>
                <a:gd name="T6" fmla="*/ 81 w 91"/>
                <a:gd name="T7" fmla="*/ 41 h 85"/>
                <a:gd name="T8" fmla="*/ 66 w 91"/>
                <a:gd name="T9" fmla="*/ 57 h 85"/>
                <a:gd name="T10" fmla="*/ 63 w 91"/>
                <a:gd name="T11" fmla="*/ 62 h 85"/>
                <a:gd name="T12" fmla="*/ 61 w 91"/>
                <a:gd name="T13" fmla="*/ 63 h 85"/>
                <a:gd name="T14" fmla="*/ 55 w 91"/>
                <a:gd name="T15" fmla="*/ 71 h 85"/>
                <a:gd name="T16" fmla="*/ 46 w 91"/>
                <a:gd name="T17" fmla="*/ 82 h 85"/>
                <a:gd name="T18" fmla="*/ 44 w 91"/>
                <a:gd name="T19" fmla="*/ 84 h 85"/>
                <a:gd name="T20" fmla="*/ 43 w 91"/>
                <a:gd name="T21" fmla="*/ 85 h 85"/>
                <a:gd name="T22" fmla="*/ 29 w 91"/>
                <a:gd name="T23" fmla="*/ 75 h 85"/>
                <a:gd name="T24" fmla="*/ 28 w 91"/>
                <a:gd name="T25" fmla="*/ 74 h 85"/>
                <a:gd name="T26" fmla="*/ 17 w 91"/>
                <a:gd name="T27" fmla="*/ 60 h 85"/>
                <a:gd name="T28" fmla="*/ 14 w 91"/>
                <a:gd name="T29" fmla="*/ 57 h 85"/>
                <a:gd name="T30" fmla="*/ 6 w 91"/>
                <a:gd name="T31" fmla="*/ 43 h 85"/>
                <a:gd name="T32" fmla="*/ 0 w 91"/>
                <a:gd name="T33" fmla="*/ 30 h 85"/>
                <a:gd name="T34" fmla="*/ 2 w 91"/>
                <a:gd name="T35" fmla="*/ 30 h 85"/>
                <a:gd name="T36" fmla="*/ 2 w 91"/>
                <a:gd name="T37" fmla="*/ 29 h 85"/>
                <a:gd name="T38" fmla="*/ 6 w 91"/>
                <a:gd name="T39" fmla="*/ 26 h 85"/>
                <a:gd name="T40" fmla="*/ 11 w 91"/>
                <a:gd name="T41" fmla="*/ 23 h 85"/>
                <a:gd name="T42" fmla="*/ 28 w 91"/>
                <a:gd name="T43" fmla="*/ 17 h 85"/>
                <a:gd name="T44" fmla="*/ 41 w 91"/>
                <a:gd name="T45" fmla="*/ 11 h 85"/>
                <a:gd name="T46" fmla="*/ 53 w 91"/>
                <a:gd name="T47" fmla="*/ 6 h 85"/>
                <a:gd name="T48" fmla="*/ 64 w 91"/>
                <a:gd name="T49" fmla="*/ 0 h 85"/>
                <a:gd name="T50" fmla="*/ 67 w 91"/>
                <a:gd name="T51" fmla="*/ 1 h 85"/>
                <a:gd name="T52" fmla="*/ 89 w 91"/>
                <a:gd name="T53" fmla="*/ 27 h 85"/>
                <a:gd name="T54" fmla="*/ 44 w 91"/>
                <a:gd name="T55" fmla="*/ 80 h 85"/>
                <a:gd name="T56" fmla="*/ 56 w 91"/>
                <a:gd name="T57" fmla="*/ 68 h 85"/>
                <a:gd name="T58" fmla="*/ 63 w 91"/>
                <a:gd name="T59" fmla="*/ 59 h 85"/>
                <a:gd name="T60" fmla="*/ 65 w 91"/>
                <a:gd name="T61" fmla="*/ 56 h 85"/>
                <a:gd name="T62" fmla="*/ 86 w 91"/>
                <a:gd name="T63" fmla="*/ 31 h 85"/>
                <a:gd name="T64" fmla="*/ 87 w 91"/>
                <a:gd name="T65" fmla="*/ 30 h 85"/>
                <a:gd name="T66" fmla="*/ 63 w 91"/>
                <a:gd name="T67" fmla="*/ 6 h 85"/>
                <a:gd name="T68" fmla="*/ 63 w 91"/>
                <a:gd name="T69" fmla="*/ 4 h 85"/>
                <a:gd name="T70" fmla="*/ 57 w 91"/>
                <a:gd name="T71" fmla="*/ 7 h 85"/>
                <a:gd name="T72" fmla="*/ 51 w 91"/>
                <a:gd name="T73" fmla="*/ 8 h 85"/>
                <a:gd name="T74" fmla="*/ 24 w 91"/>
                <a:gd name="T75" fmla="*/ 20 h 85"/>
                <a:gd name="T76" fmla="*/ 8 w 91"/>
                <a:gd name="T77" fmla="*/ 28 h 85"/>
                <a:gd name="T78" fmla="*/ 3 w 91"/>
                <a:gd name="T79" fmla="*/ 31 h 85"/>
                <a:gd name="T80" fmla="*/ 10 w 91"/>
                <a:gd name="T81" fmla="*/ 46 h 85"/>
                <a:gd name="T82" fmla="*/ 20 w 91"/>
                <a:gd name="T83" fmla="*/ 60 h 85"/>
                <a:gd name="T84" fmla="*/ 28 w 91"/>
                <a:gd name="T85" fmla="*/ 70 h 85"/>
                <a:gd name="T86" fmla="*/ 40 w 91"/>
                <a:gd name="T87" fmla="*/ 82 h 85"/>
                <a:gd name="T88" fmla="*/ 43 w 91"/>
                <a:gd name="T89" fmla="*/ 82 h 85"/>
                <a:gd name="T90" fmla="*/ 44 w 91"/>
                <a:gd name="T91" fmla="*/ 8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1" h="85">
                  <a:moveTo>
                    <a:pt x="89" y="27"/>
                  </a:moveTo>
                  <a:cubicBezTo>
                    <a:pt x="90" y="27"/>
                    <a:pt x="90" y="25"/>
                    <a:pt x="91" y="26"/>
                  </a:cubicBezTo>
                  <a:cubicBezTo>
                    <a:pt x="91" y="28"/>
                    <a:pt x="91" y="29"/>
                    <a:pt x="91" y="30"/>
                  </a:cubicBezTo>
                  <a:cubicBezTo>
                    <a:pt x="87" y="32"/>
                    <a:pt x="84" y="37"/>
                    <a:pt x="81" y="41"/>
                  </a:cubicBezTo>
                  <a:cubicBezTo>
                    <a:pt x="76" y="46"/>
                    <a:pt x="71" y="52"/>
                    <a:pt x="66" y="57"/>
                  </a:cubicBezTo>
                  <a:cubicBezTo>
                    <a:pt x="65" y="59"/>
                    <a:pt x="65" y="60"/>
                    <a:pt x="63" y="62"/>
                  </a:cubicBezTo>
                  <a:cubicBezTo>
                    <a:pt x="63" y="62"/>
                    <a:pt x="61" y="63"/>
                    <a:pt x="61" y="63"/>
                  </a:cubicBezTo>
                  <a:cubicBezTo>
                    <a:pt x="59" y="65"/>
                    <a:pt x="58" y="68"/>
                    <a:pt x="55" y="71"/>
                  </a:cubicBezTo>
                  <a:cubicBezTo>
                    <a:pt x="52" y="74"/>
                    <a:pt x="48" y="78"/>
                    <a:pt x="46" y="82"/>
                  </a:cubicBezTo>
                  <a:cubicBezTo>
                    <a:pt x="45" y="83"/>
                    <a:pt x="45" y="83"/>
                    <a:pt x="44" y="84"/>
                  </a:cubicBezTo>
                  <a:cubicBezTo>
                    <a:pt x="43" y="84"/>
                    <a:pt x="44" y="85"/>
                    <a:pt x="43" y="85"/>
                  </a:cubicBezTo>
                  <a:cubicBezTo>
                    <a:pt x="36" y="84"/>
                    <a:pt x="34" y="78"/>
                    <a:pt x="29" y="75"/>
                  </a:cubicBezTo>
                  <a:cubicBezTo>
                    <a:pt x="29" y="74"/>
                    <a:pt x="28" y="74"/>
                    <a:pt x="28" y="74"/>
                  </a:cubicBezTo>
                  <a:cubicBezTo>
                    <a:pt x="24" y="70"/>
                    <a:pt x="21" y="65"/>
                    <a:pt x="17" y="60"/>
                  </a:cubicBezTo>
                  <a:cubicBezTo>
                    <a:pt x="16" y="59"/>
                    <a:pt x="15" y="58"/>
                    <a:pt x="14" y="57"/>
                  </a:cubicBezTo>
                  <a:cubicBezTo>
                    <a:pt x="10" y="53"/>
                    <a:pt x="9" y="48"/>
                    <a:pt x="6" y="43"/>
                  </a:cubicBezTo>
                  <a:cubicBezTo>
                    <a:pt x="4" y="38"/>
                    <a:pt x="0" y="35"/>
                    <a:pt x="0" y="30"/>
                  </a:cubicBezTo>
                  <a:cubicBezTo>
                    <a:pt x="1" y="30"/>
                    <a:pt x="2" y="29"/>
                    <a:pt x="2" y="30"/>
                  </a:cubicBezTo>
                  <a:cubicBezTo>
                    <a:pt x="3" y="30"/>
                    <a:pt x="2" y="29"/>
                    <a:pt x="2" y="29"/>
                  </a:cubicBezTo>
                  <a:cubicBezTo>
                    <a:pt x="3" y="28"/>
                    <a:pt x="5" y="28"/>
                    <a:pt x="6" y="26"/>
                  </a:cubicBezTo>
                  <a:cubicBezTo>
                    <a:pt x="8" y="26"/>
                    <a:pt x="10" y="25"/>
                    <a:pt x="11" y="23"/>
                  </a:cubicBezTo>
                  <a:cubicBezTo>
                    <a:pt x="17" y="23"/>
                    <a:pt x="22" y="19"/>
                    <a:pt x="28" y="17"/>
                  </a:cubicBezTo>
                  <a:cubicBezTo>
                    <a:pt x="32" y="15"/>
                    <a:pt x="37" y="14"/>
                    <a:pt x="41" y="11"/>
                  </a:cubicBezTo>
                  <a:cubicBezTo>
                    <a:pt x="45" y="9"/>
                    <a:pt x="49" y="7"/>
                    <a:pt x="53" y="6"/>
                  </a:cubicBezTo>
                  <a:cubicBezTo>
                    <a:pt x="56" y="4"/>
                    <a:pt x="61" y="2"/>
                    <a:pt x="64" y="0"/>
                  </a:cubicBezTo>
                  <a:cubicBezTo>
                    <a:pt x="65" y="0"/>
                    <a:pt x="65" y="2"/>
                    <a:pt x="67" y="1"/>
                  </a:cubicBezTo>
                  <a:cubicBezTo>
                    <a:pt x="71" y="13"/>
                    <a:pt x="81" y="19"/>
                    <a:pt x="89" y="27"/>
                  </a:cubicBezTo>
                  <a:close/>
                  <a:moveTo>
                    <a:pt x="44" y="80"/>
                  </a:moveTo>
                  <a:cubicBezTo>
                    <a:pt x="49" y="77"/>
                    <a:pt x="51" y="71"/>
                    <a:pt x="56" y="68"/>
                  </a:cubicBezTo>
                  <a:cubicBezTo>
                    <a:pt x="57" y="63"/>
                    <a:pt x="61" y="61"/>
                    <a:pt x="63" y="59"/>
                  </a:cubicBezTo>
                  <a:cubicBezTo>
                    <a:pt x="64" y="58"/>
                    <a:pt x="64" y="57"/>
                    <a:pt x="65" y="56"/>
                  </a:cubicBezTo>
                  <a:cubicBezTo>
                    <a:pt x="73" y="48"/>
                    <a:pt x="79" y="39"/>
                    <a:pt x="86" y="31"/>
                  </a:cubicBezTo>
                  <a:cubicBezTo>
                    <a:pt x="86" y="30"/>
                    <a:pt x="86" y="30"/>
                    <a:pt x="87" y="30"/>
                  </a:cubicBezTo>
                  <a:cubicBezTo>
                    <a:pt x="78" y="23"/>
                    <a:pt x="69" y="16"/>
                    <a:pt x="63" y="6"/>
                  </a:cubicBezTo>
                  <a:cubicBezTo>
                    <a:pt x="64" y="7"/>
                    <a:pt x="63" y="5"/>
                    <a:pt x="63" y="4"/>
                  </a:cubicBezTo>
                  <a:cubicBezTo>
                    <a:pt x="61" y="5"/>
                    <a:pt x="59" y="5"/>
                    <a:pt x="57" y="7"/>
                  </a:cubicBezTo>
                  <a:cubicBezTo>
                    <a:pt x="55" y="7"/>
                    <a:pt x="54" y="9"/>
                    <a:pt x="51" y="8"/>
                  </a:cubicBezTo>
                  <a:cubicBezTo>
                    <a:pt x="43" y="13"/>
                    <a:pt x="34" y="17"/>
                    <a:pt x="24" y="20"/>
                  </a:cubicBezTo>
                  <a:cubicBezTo>
                    <a:pt x="20" y="24"/>
                    <a:pt x="13" y="25"/>
                    <a:pt x="8" y="28"/>
                  </a:cubicBezTo>
                  <a:cubicBezTo>
                    <a:pt x="6" y="29"/>
                    <a:pt x="5" y="31"/>
                    <a:pt x="3" y="31"/>
                  </a:cubicBezTo>
                  <a:cubicBezTo>
                    <a:pt x="5" y="38"/>
                    <a:pt x="8" y="40"/>
                    <a:pt x="10" y="46"/>
                  </a:cubicBezTo>
                  <a:cubicBezTo>
                    <a:pt x="14" y="50"/>
                    <a:pt x="15" y="56"/>
                    <a:pt x="20" y="60"/>
                  </a:cubicBezTo>
                  <a:cubicBezTo>
                    <a:pt x="22" y="64"/>
                    <a:pt x="25" y="67"/>
                    <a:pt x="28" y="70"/>
                  </a:cubicBezTo>
                  <a:cubicBezTo>
                    <a:pt x="31" y="75"/>
                    <a:pt x="37" y="77"/>
                    <a:pt x="40" y="82"/>
                  </a:cubicBezTo>
                  <a:cubicBezTo>
                    <a:pt x="41" y="82"/>
                    <a:pt x="42" y="82"/>
                    <a:pt x="43" y="82"/>
                  </a:cubicBezTo>
                  <a:cubicBezTo>
                    <a:pt x="43" y="81"/>
                    <a:pt x="44" y="81"/>
                    <a:pt x="44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82" name="Freeform 68"/>
            <p:cNvSpPr/>
            <p:nvPr/>
          </p:nvSpPr>
          <p:spPr bwMode="auto">
            <a:xfrm>
              <a:off x="3413" y="1785"/>
              <a:ext cx="59" cy="91"/>
            </a:xfrm>
            <a:custGeom>
              <a:avLst/>
              <a:gdLst>
                <a:gd name="T0" fmla="*/ 3 w 11"/>
                <a:gd name="T1" fmla="*/ 0 h 17"/>
                <a:gd name="T2" fmla="*/ 11 w 11"/>
                <a:gd name="T3" fmla="*/ 10 h 17"/>
                <a:gd name="T4" fmla="*/ 7 w 11"/>
                <a:gd name="T5" fmla="*/ 13 h 17"/>
                <a:gd name="T6" fmla="*/ 0 w 11"/>
                <a:gd name="T7" fmla="*/ 17 h 17"/>
                <a:gd name="T8" fmla="*/ 8 w 11"/>
                <a:gd name="T9" fmla="*/ 10 h 17"/>
                <a:gd name="T10" fmla="*/ 3 w 11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7">
                  <a:moveTo>
                    <a:pt x="3" y="0"/>
                  </a:moveTo>
                  <a:cubicBezTo>
                    <a:pt x="6" y="2"/>
                    <a:pt x="9" y="7"/>
                    <a:pt x="11" y="10"/>
                  </a:cubicBezTo>
                  <a:cubicBezTo>
                    <a:pt x="10" y="11"/>
                    <a:pt x="8" y="12"/>
                    <a:pt x="7" y="13"/>
                  </a:cubicBezTo>
                  <a:cubicBezTo>
                    <a:pt x="5" y="15"/>
                    <a:pt x="2" y="17"/>
                    <a:pt x="0" y="17"/>
                  </a:cubicBezTo>
                  <a:cubicBezTo>
                    <a:pt x="1" y="13"/>
                    <a:pt x="6" y="12"/>
                    <a:pt x="8" y="10"/>
                  </a:cubicBezTo>
                  <a:cubicBezTo>
                    <a:pt x="7" y="6"/>
                    <a:pt x="3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83" name="Freeform 69"/>
            <p:cNvSpPr/>
            <p:nvPr/>
          </p:nvSpPr>
          <p:spPr bwMode="auto">
            <a:xfrm>
              <a:off x="2946" y="313"/>
              <a:ext cx="54" cy="21"/>
            </a:xfrm>
            <a:custGeom>
              <a:avLst/>
              <a:gdLst>
                <a:gd name="T0" fmla="*/ 9 w 10"/>
                <a:gd name="T1" fmla="*/ 0 h 4"/>
                <a:gd name="T2" fmla="*/ 0 w 10"/>
                <a:gd name="T3" fmla="*/ 3 h 4"/>
                <a:gd name="T4" fmla="*/ 0 w 10"/>
                <a:gd name="T5" fmla="*/ 1 h 4"/>
                <a:gd name="T6" fmla="*/ 9 w 10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4">
                  <a:moveTo>
                    <a:pt x="9" y="0"/>
                  </a:moveTo>
                  <a:cubicBezTo>
                    <a:pt x="10" y="4"/>
                    <a:pt x="2" y="1"/>
                    <a:pt x="0" y="3"/>
                  </a:cubicBezTo>
                  <a:cubicBezTo>
                    <a:pt x="0" y="2"/>
                    <a:pt x="0" y="3"/>
                    <a:pt x="0" y="1"/>
                  </a:cubicBezTo>
                  <a:cubicBezTo>
                    <a:pt x="2" y="0"/>
                    <a:pt x="5" y="0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84" name="Freeform 70"/>
            <p:cNvSpPr/>
            <p:nvPr/>
          </p:nvSpPr>
          <p:spPr bwMode="auto">
            <a:xfrm>
              <a:off x="3450" y="511"/>
              <a:ext cx="75" cy="65"/>
            </a:xfrm>
            <a:custGeom>
              <a:avLst/>
              <a:gdLst>
                <a:gd name="T0" fmla="*/ 5 w 14"/>
                <a:gd name="T1" fmla="*/ 0 h 12"/>
                <a:gd name="T2" fmla="*/ 6 w 14"/>
                <a:gd name="T3" fmla="*/ 0 h 12"/>
                <a:gd name="T4" fmla="*/ 6 w 14"/>
                <a:gd name="T5" fmla="*/ 3 h 12"/>
                <a:gd name="T6" fmla="*/ 14 w 14"/>
                <a:gd name="T7" fmla="*/ 12 h 12"/>
                <a:gd name="T8" fmla="*/ 6 w 14"/>
                <a:gd name="T9" fmla="*/ 5 h 12"/>
                <a:gd name="T10" fmla="*/ 4 w 14"/>
                <a:gd name="T11" fmla="*/ 4 h 12"/>
                <a:gd name="T12" fmla="*/ 1 w 14"/>
                <a:gd name="T13" fmla="*/ 8 h 12"/>
                <a:gd name="T14" fmla="*/ 3 w 14"/>
                <a:gd name="T15" fmla="*/ 1 h 12"/>
                <a:gd name="T16" fmla="*/ 5 w 14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2">
                  <a:moveTo>
                    <a:pt x="5" y="0"/>
                  </a:moveTo>
                  <a:cubicBezTo>
                    <a:pt x="6" y="0"/>
                    <a:pt x="6" y="1"/>
                    <a:pt x="6" y="0"/>
                  </a:cubicBezTo>
                  <a:cubicBezTo>
                    <a:pt x="7" y="1"/>
                    <a:pt x="6" y="2"/>
                    <a:pt x="6" y="3"/>
                  </a:cubicBezTo>
                  <a:cubicBezTo>
                    <a:pt x="10" y="5"/>
                    <a:pt x="13" y="8"/>
                    <a:pt x="14" y="12"/>
                  </a:cubicBezTo>
                  <a:cubicBezTo>
                    <a:pt x="11" y="10"/>
                    <a:pt x="10" y="6"/>
                    <a:pt x="6" y="5"/>
                  </a:cubicBezTo>
                  <a:cubicBezTo>
                    <a:pt x="5" y="5"/>
                    <a:pt x="5" y="4"/>
                    <a:pt x="4" y="4"/>
                  </a:cubicBezTo>
                  <a:cubicBezTo>
                    <a:pt x="3" y="5"/>
                    <a:pt x="3" y="7"/>
                    <a:pt x="1" y="8"/>
                  </a:cubicBezTo>
                  <a:cubicBezTo>
                    <a:pt x="0" y="5"/>
                    <a:pt x="3" y="4"/>
                    <a:pt x="3" y="1"/>
                  </a:cubicBezTo>
                  <a:cubicBezTo>
                    <a:pt x="4" y="1"/>
                    <a:pt x="5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85" name="Freeform 71"/>
            <p:cNvSpPr>
              <a:spLocks noEditPoints="1"/>
            </p:cNvSpPr>
            <p:nvPr/>
          </p:nvSpPr>
          <p:spPr bwMode="auto">
            <a:xfrm>
              <a:off x="2105" y="613"/>
              <a:ext cx="488" cy="538"/>
            </a:xfrm>
            <a:custGeom>
              <a:avLst/>
              <a:gdLst>
                <a:gd name="T0" fmla="*/ 72 w 91"/>
                <a:gd name="T1" fmla="*/ 96 h 100"/>
                <a:gd name="T2" fmla="*/ 80 w 91"/>
                <a:gd name="T3" fmla="*/ 99 h 100"/>
                <a:gd name="T4" fmla="*/ 77 w 91"/>
                <a:gd name="T5" fmla="*/ 98 h 100"/>
                <a:gd name="T6" fmla="*/ 70 w 91"/>
                <a:gd name="T7" fmla="*/ 99 h 100"/>
                <a:gd name="T8" fmla="*/ 69 w 91"/>
                <a:gd name="T9" fmla="*/ 98 h 100"/>
                <a:gd name="T10" fmla="*/ 64 w 91"/>
                <a:gd name="T11" fmla="*/ 97 h 100"/>
                <a:gd name="T12" fmla="*/ 48 w 91"/>
                <a:gd name="T13" fmla="*/ 96 h 100"/>
                <a:gd name="T14" fmla="*/ 37 w 91"/>
                <a:gd name="T15" fmla="*/ 96 h 100"/>
                <a:gd name="T16" fmla="*/ 31 w 91"/>
                <a:gd name="T17" fmla="*/ 94 h 100"/>
                <a:gd name="T18" fmla="*/ 1 w 91"/>
                <a:gd name="T19" fmla="*/ 94 h 100"/>
                <a:gd name="T20" fmla="*/ 1 w 91"/>
                <a:gd name="T21" fmla="*/ 92 h 100"/>
                <a:gd name="T22" fmla="*/ 6 w 91"/>
                <a:gd name="T23" fmla="*/ 64 h 100"/>
                <a:gd name="T24" fmla="*/ 6 w 91"/>
                <a:gd name="T25" fmla="*/ 63 h 100"/>
                <a:gd name="T26" fmla="*/ 6 w 91"/>
                <a:gd name="T27" fmla="*/ 61 h 100"/>
                <a:gd name="T28" fmla="*/ 33 w 91"/>
                <a:gd name="T29" fmla="*/ 7 h 100"/>
                <a:gd name="T30" fmla="*/ 38 w 91"/>
                <a:gd name="T31" fmla="*/ 0 h 100"/>
                <a:gd name="T32" fmla="*/ 42 w 91"/>
                <a:gd name="T33" fmla="*/ 3 h 100"/>
                <a:gd name="T34" fmla="*/ 49 w 91"/>
                <a:gd name="T35" fmla="*/ 10 h 100"/>
                <a:gd name="T36" fmla="*/ 91 w 91"/>
                <a:gd name="T37" fmla="*/ 45 h 100"/>
                <a:gd name="T38" fmla="*/ 82 w 91"/>
                <a:gd name="T39" fmla="*/ 62 h 100"/>
                <a:gd name="T40" fmla="*/ 80 w 91"/>
                <a:gd name="T41" fmla="*/ 67 h 100"/>
                <a:gd name="T42" fmla="*/ 78 w 91"/>
                <a:gd name="T43" fmla="*/ 74 h 100"/>
                <a:gd name="T44" fmla="*/ 75 w 91"/>
                <a:gd name="T45" fmla="*/ 83 h 100"/>
                <a:gd name="T46" fmla="*/ 72 w 91"/>
                <a:gd name="T47" fmla="*/ 96 h 100"/>
                <a:gd name="T48" fmla="*/ 63 w 91"/>
                <a:gd name="T49" fmla="*/ 23 h 100"/>
                <a:gd name="T50" fmla="*/ 38 w 91"/>
                <a:gd name="T51" fmla="*/ 3 h 100"/>
                <a:gd name="T52" fmla="*/ 33 w 91"/>
                <a:gd name="T53" fmla="*/ 9 h 100"/>
                <a:gd name="T54" fmla="*/ 28 w 91"/>
                <a:gd name="T55" fmla="*/ 16 h 100"/>
                <a:gd name="T56" fmla="*/ 20 w 91"/>
                <a:gd name="T57" fmla="*/ 29 h 100"/>
                <a:gd name="T58" fmla="*/ 12 w 91"/>
                <a:gd name="T59" fmla="*/ 48 h 100"/>
                <a:gd name="T60" fmla="*/ 5 w 91"/>
                <a:gd name="T61" fmla="*/ 78 h 100"/>
                <a:gd name="T62" fmla="*/ 4 w 91"/>
                <a:gd name="T63" fmla="*/ 89 h 100"/>
                <a:gd name="T64" fmla="*/ 7 w 91"/>
                <a:gd name="T65" fmla="*/ 91 h 100"/>
                <a:gd name="T66" fmla="*/ 20 w 91"/>
                <a:gd name="T67" fmla="*/ 92 h 100"/>
                <a:gd name="T68" fmla="*/ 23 w 91"/>
                <a:gd name="T69" fmla="*/ 92 h 100"/>
                <a:gd name="T70" fmla="*/ 34 w 91"/>
                <a:gd name="T71" fmla="*/ 92 h 100"/>
                <a:gd name="T72" fmla="*/ 55 w 91"/>
                <a:gd name="T73" fmla="*/ 94 h 100"/>
                <a:gd name="T74" fmla="*/ 69 w 91"/>
                <a:gd name="T75" fmla="*/ 95 h 100"/>
                <a:gd name="T76" fmla="*/ 71 w 91"/>
                <a:gd name="T77" fmla="*/ 83 h 100"/>
                <a:gd name="T78" fmla="*/ 72 w 91"/>
                <a:gd name="T79" fmla="*/ 77 h 100"/>
                <a:gd name="T80" fmla="*/ 79 w 91"/>
                <a:gd name="T81" fmla="*/ 61 h 100"/>
                <a:gd name="T82" fmla="*/ 80 w 91"/>
                <a:gd name="T83" fmla="*/ 58 h 100"/>
                <a:gd name="T84" fmla="*/ 88 w 91"/>
                <a:gd name="T85" fmla="*/ 46 h 100"/>
                <a:gd name="T86" fmla="*/ 63 w 91"/>
                <a:gd name="T87" fmla="*/ 23 h 100"/>
                <a:gd name="T88" fmla="*/ 74 w 91"/>
                <a:gd name="T89" fmla="*/ 79 h 100"/>
                <a:gd name="T90" fmla="*/ 80 w 91"/>
                <a:gd name="T91" fmla="*/ 64 h 100"/>
                <a:gd name="T92" fmla="*/ 79 w 91"/>
                <a:gd name="T93" fmla="*/ 63 h 100"/>
                <a:gd name="T94" fmla="*/ 74 w 91"/>
                <a:gd name="T95" fmla="*/ 79 h 100"/>
                <a:gd name="T96" fmla="*/ 71 w 91"/>
                <a:gd name="T97" fmla="*/ 93 h 100"/>
                <a:gd name="T98" fmla="*/ 71 w 91"/>
                <a:gd name="T99" fmla="*/ 91 h 100"/>
                <a:gd name="T100" fmla="*/ 71 w 91"/>
                <a:gd name="T101" fmla="*/ 93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1" h="100">
                  <a:moveTo>
                    <a:pt x="72" y="96"/>
                  </a:moveTo>
                  <a:cubicBezTo>
                    <a:pt x="75" y="98"/>
                    <a:pt x="79" y="94"/>
                    <a:pt x="80" y="99"/>
                  </a:cubicBezTo>
                  <a:cubicBezTo>
                    <a:pt x="79" y="100"/>
                    <a:pt x="78" y="98"/>
                    <a:pt x="77" y="98"/>
                  </a:cubicBezTo>
                  <a:cubicBezTo>
                    <a:pt x="75" y="98"/>
                    <a:pt x="72" y="98"/>
                    <a:pt x="70" y="99"/>
                  </a:cubicBezTo>
                  <a:cubicBezTo>
                    <a:pt x="69" y="99"/>
                    <a:pt x="69" y="98"/>
                    <a:pt x="69" y="98"/>
                  </a:cubicBezTo>
                  <a:cubicBezTo>
                    <a:pt x="67" y="99"/>
                    <a:pt x="66" y="98"/>
                    <a:pt x="64" y="97"/>
                  </a:cubicBezTo>
                  <a:cubicBezTo>
                    <a:pt x="58" y="97"/>
                    <a:pt x="54" y="97"/>
                    <a:pt x="48" y="96"/>
                  </a:cubicBezTo>
                  <a:cubicBezTo>
                    <a:pt x="44" y="96"/>
                    <a:pt x="41" y="96"/>
                    <a:pt x="37" y="96"/>
                  </a:cubicBezTo>
                  <a:cubicBezTo>
                    <a:pt x="35" y="96"/>
                    <a:pt x="33" y="95"/>
                    <a:pt x="31" y="94"/>
                  </a:cubicBezTo>
                  <a:cubicBezTo>
                    <a:pt x="20" y="93"/>
                    <a:pt x="11" y="94"/>
                    <a:pt x="1" y="94"/>
                  </a:cubicBezTo>
                  <a:cubicBezTo>
                    <a:pt x="0" y="92"/>
                    <a:pt x="1" y="92"/>
                    <a:pt x="1" y="92"/>
                  </a:cubicBezTo>
                  <a:cubicBezTo>
                    <a:pt x="2" y="81"/>
                    <a:pt x="4" y="74"/>
                    <a:pt x="6" y="64"/>
                  </a:cubicBezTo>
                  <a:cubicBezTo>
                    <a:pt x="5" y="63"/>
                    <a:pt x="6" y="64"/>
                    <a:pt x="6" y="63"/>
                  </a:cubicBezTo>
                  <a:cubicBezTo>
                    <a:pt x="6" y="62"/>
                    <a:pt x="6" y="62"/>
                    <a:pt x="6" y="61"/>
                  </a:cubicBezTo>
                  <a:cubicBezTo>
                    <a:pt x="12" y="40"/>
                    <a:pt x="20" y="21"/>
                    <a:pt x="33" y="7"/>
                  </a:cubicBezTo>
                  <a:cubicBezTo>
                    <a:pt x="34" y="4"/>
                    <a:pt x="36" y="2"/>
                    <a:pt x="38" y="0"/>
                  </a:cubicBezTo>
                  <a:cubicBezTo>
                    <a:pt x="40" y="0"/>
                    <a:pt x="41" y="2"/>
                    <a:pt x="42" y="3"/>
                  </a:cubicBezTo>
                  <a:cubicBezTo>
                    <a:pt x="45" y="5"/>
                    <a:pt x="47" y="7"/>
                    <a:pt x="49" y="10"/>
                  </a:cubicBezTo>
                  <a:cubicBezTo>
                    <a:pt x="65" y="20"/>
                    <a:pt x="78" y="33"/>
                    <a:pt x="91" y="45"/>
                  </a:cubicBezTo>
                  <a:cubicBezTo>
                    <a:pt x="89" y="51"/>
                    <a:pt x="84" y="56"/>
                    <a:pt x="82" y="62"/>
                  </a:cubicBezTo>
                  <a:cubicBezTo>
                    <a:pt x="81" y="64"/>
                    <a:pt x="81" y="66"/>
                    <a:pt x="80" y="67"/>
                  </a:cubicBezTo>
                  <a:cubicBezTo>
                    <a:pt x="80" y="68"/>
                    <a:pt x="79" y="72"/>
                    <a:pt x="78" y="74"/>
                  </a:cubicBezTo>
                  <a:cubicBezTo>
                    <a:pt x="77" y="77"/>
                    <a:pt x="75" y="80"/>
                    <a:pt x="75" y="83"/>
                  </a:cubicBezTo>
                  <a:cubicBezTo>
                    <a:pt x="74" y="87"/>
                    <a:pt x="74" y="92"/>
                    <a:pt x="72" y="96"/>
                  </a:cubicBezTo>
                  <a:close/>
                  <a:moveTo>
                    <a:pt x="63" y="23"/>
                  </a:moveTo>
                  <a:cubicBezTo>
                    <a:pt x="56" y="18"/>
                    <a:pt x="47" y="9"/>
                    <a:pt x="38" y="3"/>
                  </a:cubicBezTo>
                  <a:cubicBezTo>
                    <a:pt x="36" y="5"/>
                    <a:pt x="35" y="7"/>
                    <a:pt x="33" y="9"/>
                  </a:cubicBezTo>
                  <a:cubicBezTo>
                    <a:pt x="31" y="11"/>
                    <a:pt x="29" y="13"/>
                    <a:pt x="28" y="16"/>
                  </a:cubicBezTo>
                  <a:cubicBezTo>
                    <a:pt x="25" y="21"/>
                    <a:pt x="23" y="24"/>
                    <a:pt x="20" y="29"/>
                  </a:cubicBezTo>
                  <a:cubicBezTo>
                    <a:pt x="17" y="35"/>
                    <a:pt x="14" y="42"/>
                    <a:pt x="12" y="48"/>
                  </a:cubicBezTo>
                  <a:cubicBezTo>
                    <a:pt x="9" y="58"/>
                    <a:pt x="7" y="68"/>
                    <a:pt x="5" y="78"/>
                  </a:cubicBezTo>
                  <a:cubicBezTo>
                    <a:pt x="4" y="82"/>
                    <a:pt x="4" y="86"/>
                    <a:pt x="4" y="89"/>
                  </a:cubicBezTo>
                  <a:cubicBezTo>
                    <a:pt x="5" y="90"/>
                    <a:pt x="6" y="90"/>
                    <a:pt x="7" y="91"/>
                  </a:cubicBezTo>
                  <a:cubicBezTo>
                    <a:pt x="11" y="89"/>
                    <a:pt x="16" y="92"/>
                    <a:pt x="20" y="92"/>
                  </a:cubicBezTo>
                  <a:cubicBezTo>
                    <a:pt x="21" y="92"/>
                    <a:pt x="22" y="92"/>
                    <a:pt x="23" y="92"/>
                  </a:cubicBezTo>
                  <a:cubicBezTo>
                    <a:pt x="27" y="92"/>
                    <a:pt x="31" y="93"/>
                    <a:pt x="34" y="92"/>
                  </a:cubicBezTo>
                  <a:cubicBezTo>
                    <a:pt x="41" y="92"/>
                    <a:pt x="49" y="92"/>
                    <a:pt x="55" y="94"/>
                  </a:cubicBezTo>
                  <a:cubicBezTo>
                    <a:pt x="59" y="95"/>
                    <a:pt x="64" y="94"/>
                    <a:pt x="69" y="95"/>
                  </a:cubicBezTo>
                  <a:cubicBezTo>
                    <a:pt x="67" y="91"/>
                    <a:pt x="70" y="87"/>
                    <a:pt x="71" y="83"/>
                  </a:cubicBezTo>
                  <a:cubicBezTo>
                    <a:pt x="72" y="81"/>
                    <a:pt x="71" y="79"/>
                    <a:pt x="72" y="77"/>
                  </a:cubicBezTo>
                  <a:cubicBezTo>
                    <a:pt x="73" y="71"/>
                    <a:pt x="76" y="64"/>
                    <a:pt x="79" y="61"/>
                  </a:cubicBezTo>
                  <a:cubicBezTo>
                    <a:pt x="79" y="60"/>
                    <a:pt x="80" y="60"/>
                    <a:pt x="80" y="58"/>
                  </a:cubicBezTo>
                  <a:cubicBezTo>
                    <a:pt x="83" y="55"/>
                    <a:pt x="85" y="50"/>
                    <a:pt x="88" y="46"/>
                  </a:cubicBezTo>
                  <a:cubicBezTo>
                    <a:pt x="80" y="38"/>
                    <a:pt x="72" y="31"/>
                    <a:pt x="63" y="23"/>
                  </a:cubicBezTo>
                  <a:close/>
                  <a:moveTo>
                    <a:pt x="74" y="79"/>
                  </a:moveTo>
                  <a:cubicBezTo>
                    <a:pt x="76" y="74"/>
                    <a:pt x="77" y="69"/>
                    <a:pt x="80" y="64"/>
                  </a:cubicBezTo>
                  <a:cubicBezTo>
                    <a:pt x="80" y="64"/>
                    <a:pt x="80" y="63"/>
                    <a:pt x="79" y="63"/>
                  </a:cubicBezTo>
                  <a:cubicBezTo>
                    <a:pt x="76" y="67"/>
                    <a:pt x="75" y="73"/>
                    <a:pt x="74" y="79"/>
                  </a:cubicBezTo>
                  <a:close/>
                  <a:moveTo>
                    <a:pt x="71" y="93"/>
                  </a:moveTo>
                  <a:cubicBezTo>
                    <a:pt x="71" y="93"/>
                    <a:pt x="72" y="91"/>
                    <a:pt x="71" y="91"/>
                  </a:cubicBezTo>
                  <a:cubicBezTo>
                    <a:pt x="70" y="91"/>
                    <a:pt x="71" y="92"/>
                    <a:pt x="71" y="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86" name="Freeform 72"/>
            <p:cNvSpPr/>
            <p:nvPr/>
          </p:nvSpPr>
          <p:spPr bwMode="auto">
            <a:xfrm>
              <a:off x="3772" y="1178"/>
              <a:ext cx="21" cy="96"/>
            </a:xfrm>
            <a:custGeom>
              <a:avLst/>
              <a:gdLst>
                <a:gd name="T0" fmla="*/ 2 w 4"/>
                <a:gd name="T1" fmla="*/ 0 h 18"/>
                <a:gd name="T2" fmla="*/ 3 w 4"/>
                <a:gd name="T3" fmla="*/ 1 h 18"/>
                <a:gd name="T4" fmla="*/ 2 w 4"/>
                <a:gd name="T5" fmla="*/ 18 h 18"/>
                <a:gd name="T6" fmla="*/ 0 w 4"/>
                <a:gd name="T7" fmla="*/ 14 h 18"/>
                <a:gd name="T8" fmla="*/ 2 w 4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8">
                  <a:moveTo>
                    <a:pt x="2" y="0"/>
                  </a:moveTo>
                  <a:cubicBezTo>
                    <a:pt x="3" y="0"/>
                    <a:pt x="3" y="1"/>
                    <a:pt x="3" y="1"/>
                  </a:cubicBezTo>
                  <a:cubicBezTo>
                    <a:pt x="2" y="6"/>
                    <a:pt x="4" y="13"/>
                    <a:pt x="2" y="18"/>
                  </a:cubicBezTo>
                  <a:cubicBezTo>
                    <a:pt x="1" y="17"/>
                    <a:pt x="2" y="16"/>
                    <a:pt x="0" y="14"/>
                  </a:cubicBezTo>
                  <a:cubicBezTo>
                    <a:pt x="1" y="9"/>
                    <a:pt x="1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</p:grpSp>
      <p:sp>
        <p:nvSpPr>
          <p:cNvPr id="162" name="矩形 161"/>
          <p:cNvSpPr/>
          <p:nvPr/>
        </p:nvSpPr>
        <p:spPr bwMode="auto">
          <a:xfrm>
            <a:off x="507999" y="336367"/>
            <a:ext cx="432000" cy="4320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vert="horz" wrap="square" lIns="91440" tIns="45720" rIns="91440" bIns="45720" numCol="1" rtlCol="0" anchor="t" anchorCtr="0" compatLnSpc="1"/>
          <a:lstStyle/>
          <a:p>
            <a:pPr algn="ctr"/>
            <a:endParaRPr lang="zh-CN" altLang="en-US"/>
          </a:p>
        </p:txBody>
      </p:sp>
      <p:sp>
        <p:nvSpPr>
          <p:cNvPr id="163" name="矩形 162"/>
          <p:cNvSpPr/>
          <p:nvPr/>
        </p:nvSpPr>
        <p:spPr bwMode="auto">
          <a:xfrm>
            <a:off x="758757" y="573932"/>
            <a:ext cx="288000" cy="288000"/>
          </a:xfrm>
          <a:prstGeom prst="rect">
            <a:avLst/>
          </a:prstGeom>
          <a:pattFill prst="ltUpDiag">
            <a:fgClr>
              <a:schemeClr val="accent1"/>
            </a:fgClr>
            <a:bgClr>
              <a:schemeClr val="accent1">
                <a:lumMod val="40000"/>
                <a:lumOff val="60000"/>
              </a:schemeClr>
            </a:bgClr>
          </a:pattFill>
          <a:ln>
            <a:solidFill>
              <a:schemeClr val="accent1"/>
            </a:solidFill>
          </a:ln>
        </p:spPr>
        <p:txBody>
          <a:bodyPr vert="horz" wrap="square" lIns="91440" tIns="45720" rIns="91440" bIns="45720" numCol="1" rtlCol="0" anchor="t" anchorCtr="0" compatLnSpc="1"/>
          <a:lstStyle/>
          <a:p>
            <a:pPr algn="ctr"/>
            <a:endParaRPr lang="zh-CN" altLang="en-US"/>
          </a:p>
        </p:txBody>
      </p:sp>
      <p:cxnSp>
        <p:nvCxnSpPr>
          <p:cNvPr id="164" name="直接连接符 163"/>
          <p:cNvCxnSpPr/>
          <p:nvPr/>
        </p:nvCxnSpPr>
        <p:spPr>
          <a:xfrm>
            <a:off x="1235414" y="865762"/>
            <a:ext cx="10656000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5" name="文本框 164"/>
          <p:cNvSpPr txBox="1"/>
          <p:nvPr/>
        </p:nvSpPr>
        <p:spPr>
          <a:xfrm>
            <a:off x="1294788" y="362339"/>
            <a:ext cx="3628417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600" dirty="0" smtClean="0"/>
              <a:t>点击添加标题</a:t>
            </a:r>
            <a:endParaRPr lang="zh-CN" altLang="en-US" sz="2600" dirty="0"/>
          </a:p>
        </p:txBody>
      </p:sp>
      <p:sp>
        <p:nvSpPr>
          <p:cNvPr id="166" name="文本框 165"/>
          <p:cNvSpPr txBox="1"/>
          <p:nvPr/>
        </p:nvSpPr>
        <p:spPr>
          <a:xfrm>
            <a:off x="9636066" y="277423"/>
            <a:ext cx="243839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solidFill>
                  <a:schemeClr val="accent1"/>
                </a:solidFill>
                <a:latin typeface="+mn-ea"/>
              </a:rPr>
              <a:t>您的公司名称</a:t>
            </a:r>
            <a:endParaRPr lang="zh-CN" altLang="en-US" sz="2800" dirty="0">
              <a:solidFill>
                <a:schemeClr val="accent1"/>
              </a:solidFill>
              <a:latin typeface="+mn-ea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250" advClick="0" advTm="0">
        <p15:prstTrans prst="pageCurlDouble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TextBox 7"/>
          <p:cNvSpPr txBox="1"/>
          <p:nvPr/>
        </p:nvSpPr>
        <p:spPr>
          <a:xfrm>
            <a:off x="7968358" y="2402353"/>
            <a:ext cx="3414937" cy="6133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点击输入简要文字内容，文字内容概括精炼，不用多余的文字修饰，言短意赅的说明该项内容</a:t>
            </a:r>
            <a:r>
              <a: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。</a:t>
            </a:r>
            <a:endParaRPr lang="en-US" altLang="zh-CN" sz="1200" dirty="0">
              <a:solidFill>
                <a:schemeClr val="tx1">
                  <a:lumMod val="85000"/>
                  <a:lumOff val="1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3" name="TextBox 8"/>
          <p:cNvSpPr txBox="1"/>
          <p:nvPr/>
        </p:nvSpPr>
        <p:spPr>
          <a:xfrm>
            <a:off x="7968360" y="2101978"/>
            <a:ext cx="1625192" cy="325345"/>
          </a:xfrm>
          <a:prstGeom prst="rect">
            <a:avLst/>
          </a:prstGeom>
          <a:noFill/>
        </p:spPr>
        <p:txBody>
          <a:bodyPr wrap="square" tIns="0" bIns="0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cs typeface="华文黑体" pitchFamily="2" charset="-122"/>
              </a:rPr>
              <a:t>添加</a:t>
            </a:r>
            <a:r>
              <a:rPr lang="zh-CN" altLang="en-US" sz="16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cs typeface="华文黑体" pitchFamily="2" charset="-122"/>
              </a:rPr>
              <a:t>标题文字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  <a:cs typeface="华文黑体" pitchFamily="2" charset="-122"/>
            </a:endParaRPr>
          </a:p>
        </p:txBody>
      </p:sp>
      <p:sp>
        <p:nvSpPr>
          <p:cNvPr id="74" name="TextBox 7"/>
          <p:cNvSpPr txBox="1"/>
          <p:nvPr/>
        </p:nvSpPr>
        <p:spPr>
          <a:xfrm>
            <a:off x="8418837" y="3648588"/>
            <a:ext cx="3414937" cy="6133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点击输入简要文字内容，文字内容概括精炼，不用多余的文字修饰，言短意赅的说明该项内容</a:t>
            </a:r>
            <a:r>
              <a: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。</a:t>
            </a:r>
            <a:endParaRPr lang="en-US" altLang="zh-CN" sz="1200" dirty="0">
              <a:solidFill>
                <a:schemeClr val="tx1">
                  <a:lumMod val="85000"/>
                  <a:lumOff val="1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5" name="TextBox 8"/>
          <p:cNvSpPr txBox="1"/>
          <p:nvPr/>
        </p:nvSpPr>
        <p:spPr>
          <a:xfrm>
            <a:off x="8418839" y="3348213"/>
            <a:ext cx="1625192" cy="325345"/>
          </a:xfrm>
          <a:prstGeom prst="rect">
            <a:avLst/>
          </a:prstGeom>
          <a:noFill/>
        </p:spPr>
        <p:txBody>
          <a:bodyPr wrap="square" tIns="0" bIns="0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cs typeface="华文黑体" pitchFamily="2" charset="-122"/>
              </a:rPr>
              <a:t>添加</a:t>
            </a:r>
            <a:r>
              <a:rPr lang="zh-CN" altLang="en-US" sz="16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cs typeface="华文黑体" pitchFamily="2" charset="-122"/>
              </a:rPr>
              <a:t>标题文字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  <a:cs typeface="华文黑体" pitchFamily="2" charset="-122"/>
            </a:endParaRPr>
          </a:p>
        </p:txBody>
      </p:sp>
      <p:sp>
        <p:nvSpPr>
          <p:cNvPr id="76" name="TextBox 7"/>
          <p:cNvSpPr txBox="1"/>
          <p:nvPr/>
        </p:nvSpPr>
        <p:spPr>
          <a:xfrm>
            <a:off x="7928598" y="4937430"/>
            <a:ext cx="3414937" cy="6133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点击输入简要文字内容，文字内容概括精炼，不用多余的文字修饰，言短意赅的说明该项内容</a:t>
            </a:r>
            <a:r>
              <a: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。</a:t>
            </a:r>
            <a:endParaRPr lang="en-US" altLang="zh-CN" sz="1200" dirty="0">
              <a:solidFill>
                <a:schemeClr val="tx1">
                  <a:lumMod val="85000"/>
                  <a:lumOff val="1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7" name="TextBox 8"/>
          <p:cNvSpPr txBox="1"/>
          <p:nvPr/>
        </p:nvSpPr>
        <p:spPr>
          <a:xfrm>
            <a:off x="7928600" y="4637055"/>
            <a:ext cx="1625192" cy="325345"/>
          </a:xfrm>
          <a:prstGeom prst="rect">
            <a:avLst/>
          </a:prstGeom>
          <a:noFill/>
        </p:spPr>
        <p:txBody>
          <a:bodyPr wrap="square" tIns="0" bIns="0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cs typeface="华文黑体" pitchFamily="2" charset="-122"/>
              </a:rPr>
              <a:t>添加</a:t>
            </a:r>
            <a:r>
              <a:rPr lang="zh-CN" altLang="en-US" sz="16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cs typeface="华文黑体" pitchFamily="2" charset="-122"/>
              </a:rPr>
              <a:t>标题文字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  <a:cs typeface="华文黑体" pitchFamily="2" charset="-122"/>
            </a:endParaRPr>
          </a:p>
        </p:txBody>
      </p:sp>
      <p:sp>
        <p:nvSpPr>
          <p:cNvPr id="78" name="TextBox 7"/>
          <p:cNvSpPr txBox="1"/>
          <p:nvPr/>
        </p:nvSpPr>
        <p:spPr>
          <a:xfrm>
            <a:off x="766556" y="4937430"/>
            <a:ext cx="3414937" cy="6145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1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点击输入简要文字内容，文字内容概括精炼，不用多余的文字修饰，言短意赅的说明该项内容</a:t>
            </a:r>
            <a:endParaRPr lang="en-US" altLang="zh-CN" sz="1200" dirty="0">
              <a:solidFill>
                <a:schemeClr val="tx1">
                  <a:lumMod val="85000"/>
                  <a:lumOff val="1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9" name="TextBox 8"/>
          <p:cNvSpPr txBox="1"/>
          <p:nvPr/>
        </p:nvSpPr>
        <p:spPr>
          <a:xfrm>
            <a:off x="808690" y="4637055"/>
            <a:ext cx="3372803" cy="325345"/>
          </a:xfrm>
          <a:prstGeom prst="rect">
            <a:avLst/>
          </a:prstGeom>
          <a:noFill/>
        </p:spPr>
        <p:txBody>
          <a:bodyPr wrap="square" tIns="0" bIns="0" rtlCol="0" anchor="t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cs typeface="华文黑体" pitchFamily="2" charset="-122"/>
              </a:rPr>
              <a:t>添加</a:t>
            </a:r>
            <a:r>
              <a:rPr lang="zh-CN" altLang="en-US" sz="16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cs typeface="华文黑体" pitchFamily="2" charset="-122"/>
              </a:rPr>
              <a:t>标题文字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  <a:cs typeface="华文黑体" pitchFamily="2" charset="-122"/>
            </a:endParaRPr>
          </a:p>
        </p:txBody>
      </p:sp>
      <p:sp>
        <p:nvSpPr>
          <p:cNvPr id="80" name="TextBox 7"/>
          <p:cNvSpPr txBox="1"/>
          <p:nvPr/>
        </p:nvSpPr>
        <p:spPr>
          <a:xfrm>
            <a:off x="389294" y="3643747"/>
            <a:ext cx="3414937" cy="6145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1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点击输入简要文字内容，文字内容概括精炼，不用多余的文字修饰，言短意赅的说明该项内容</a:t>
            </a:r>
            <a:endParaRPr lang="en-US" altLang="zh-CN" sz="1200" dirty="0">
              <a:solidFill>
                <a:schemeClr val="tx1">
                  <a:lumMod val="85000"/>
                  <a:lumOff val="1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1" name="TextBox 8"/>
          <p:cNvSpPr txBox="1"/>
          <p:nvPr/>
        </p:nvSpPr>
        <p:spPr>
          <a:xfrm>
            <a:off x="431428" y="3343372"/>
            <a:ext cx="3372803" cy="325345"/>
          </a:xfrm>
          <a:prstGeom prst="rect">
            <a:avLst/>
          </a:prstGeom>
          <a:noFill/>
        </p:spPr>
        <p:txBody>
          <a:bodyPr wrap="square" tIns="0" bIns="0" rtlCol="0" anchor="t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cs typeface="华文黑体" pitchFamily="2" charset="-122"/>
              </a:rPr>
              <a:t>添加</a:t>
            </a:r>
            <a:r>
              <a:rPr lang="zh-CN" altLang="en-US" sz="16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cs typeface="华文黑体" pitchFamily="2" charset="-122"/>
              </a:rPr>
              <a:t>标题文字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  <a:cs typeface="华文黑体" pitchFamily="2" charset="-122"/>
            </a:endParaRPr>
          </a:p>
        </p:txBody>
      </p:sp>
      <p:sp>
        <p:nvSpPr>
          <p:cNvPr id="82" name="TextBox 7"/>
          <p:cNvSpPr txBox="1"/>
          <p:nvPr/>
        </p:nvSpPr>
        <p:spPr>
          <a:xfrm>
            <a:off x="891212" y="2402353"/>
            <a:ext cx="3414937" cy="6145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1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点击输入简要文字内容，文字内容概括精炼，不用多余的文字修饰，言短意赅的说明该项内容</a:t>
            </a:r>
            <a:endParaRPr lang="en-US" altLang="zh-CN" sz="1200" dirty="0">
              <a:solidFill>
                <a:schemeClr val="tx1">
                  <a:lumMod val="85000"/>
                  <a:lumOff val="1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3" name="TextBox 8"/>
          <p:cNvSpPr txBox="1"/>
          <p:nvPr/>
        </p:nvSpPr>
        <p:spPr>
          <a:xfrm>
            <a:off x="933346" y="2101978"/>
            <a:ext cx="3372803" cy="325345"/>
          </a:xfrm>
          <a:prstGeom prst="rect">
            <a:avLst/>
          </a:prstGeom>
          <a:noFill/>
        </p:spPr>
        <p:txBody>
          <a:bodyPr wrap="square" tIns="0" bIns="0" rtlCol="0" anchor="t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cs typeface="华文黑体" pitchFamily="2" charset="-122"/>
              </a:rPr>
              <a:t>添加</a:t>
            </a:r>
            <a:r>
              <a:rPr lang="zh-CN" altLang="en-US" sz="16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cs typeface="华文黑体" pitchFamily="2" charset="-122"/>
              </a:rPr>
              <a:t>标题文字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  <a:cs typeface="华文黑体" pitchFamily="2" charset="-122"/>
            </a:endParaRPr>
          </a:p>
        </p:txBody>
      </p:sp>
      <p:sp>
        <p:nvSpPr>
          <p:cNvPr id="27" name="矩形 26"/>
          <p:cNvSpPr/>
          <p:nvPr/>
        </p:nvSpPr>
        <p:spPr bwMode="auto">
          <a:xfrm>
            <a:off x="507999" y="336367"/>
            <a:ext cx="432000" cy="4320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vert="horz" wrap="square" lIns="91440" tIns="45720" rIns="91440" bIns="45720" numCol="1" rtlCol="0" anchor="t" anchorCtr="0" compatLnSpc="1"/>
          <a:lstStyle/>
          <a:p>
            <a:pPr algn="ctr"/>
            <a:endParaRPr lang="zh-CN" altLang="en-US"/>
          </a:p>
        </p:txBody>
      </p:sp>
      <p:sp>
        <p:nvSpPr>
          <p:cNvPr id="28" name="矩形 27"/>
          <p:cNvSpPr/>
          <p:nvPr/>
        </p:nvSpPr>
        <p:spPr bwMode="auto">
          <a:xfrm>
            <a:off x="758757" y="573932"/>
            <a:ext cx="288000" cy="288000"/>
          </a:xfrm>
          <a:prstGeom prst="rect">
            <a:avLst/>
          </a:prstGeom>
          <a:pattFill prst="ltUpDiag">
            <a:fgClr>
              <a:schemeClr val="accent1"/>
            </a:fgClr>
            <a:bgClr>
              <a:schemeClr val="accent1">
                <a:lumMod val="40000"/>
                <a:lumOff val="60000"/>
              </a:schemeClr>
            </a:bgClr>
          </a:pattFill>
          <a:ln>
            <a:solidFill>
              <a:schemeClr val="accent1"/>
            </a:solidFill>
          </a:ln>
        </p:spPr>
        <p:txBody>
          <a:bodyPr vert="horz" wrap="square" lIns="91440" tIns="45720" rIns="91440" bIns="45720" numCol="1" rtlCol="0" anchor="t" anchorCtr="0" compatLnSpc="1"/>
          <a:lstStyle/>
          <a:p>
            <a:pPr algn="ctr"/>
            <a:endParaRPr lang="zh-CN" altLang="en-US"/>
          </a:p>
        </p:txBody>
      </p:sp>
      <p:cxnSp>
        <p:nvCxnSpPr>
          <p:cNvPr id="29" name="直接连接符 28"/>
          <p:cNvCxnSpPr/>
          <p:nvPr/>
        </p:nvCxnSpPr>
        <p:spPr>
          <a:xfrm>
            <a:off x="1235414" y="865762"/>
            <a:ext cx="10656000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文本框 29"/>
          <p:cNvSpPr txBox="1"/>
          <p:nvPr/>
        </p:nvSpPr>
        <p:spPr>
          <a:xfrm>
            <a:off x="1294788" y="362339"/>
            <a:ext cx="3628417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600" dirty="0" smtClean="0"/>
              <a:t>点击添加标题</a:t>
            </a:r>
            <a:endParaRPr lang="zh-CN" altLang="en-US" sz="2600" dirty="0"/>
          </a:p>
        </p:txBody>
      </p:sp>
      <p:sp>
        <p:nvSpPr>
          <p:cNvPr id="33" name="文本框 32"/>
          <p:cNvSpPr txBox="1"/>
          <p:nvPr/>
        </p:nvSpPr>
        <p:spPr>
          <a:xfrm>
            <a:off x="9636066" y="277423"/>
            <a:ext cx="243839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solidFill>
                  <a:schemeClr val="accent1"/>
                </a:solidFill>
                <a:latin typeface="+mn-ea"/>
              </a:rPr>
              <a:t>您的公司名称</a:t>
            </a:r>
            <a:endParaRPr lang="zh-CN" altLang="en-US" sz="2800" dirty="0">
              <a:solidFill>
                <a:schemeClr val="accent1"/>
              </a:solidFill>
              <a:latin typeface="+mn-ea"/>
            </a:endParaRPr>
          </a:p>
        </p:txBody>
      </p:sp>
      <p:grpSp>
        <p:nvGrpSpPr>
          <p:cNvPr id="35" name="Group 24"/>
          <p:cNvGrpSpPr>
            <a:grpSpLocks noChangeAspect="1"/>
          </p:cNvGrpSpPr>
          <p:nvPr/>
        </p:nvGrpSpPr>
        <p:grpSpPr bwMode="auto">
          <a:xfrm>
            <a:off x="4994744" y="1527971"/>
            <a:ext cx="2288222" cy="4437690"/>
            <a:chOff x="4757" y="352"/>
            <a:chExt cx="1847" cy="3582"/>
          </a:xfrm>
          <a:solidFill>
            <a:schemeClr val="accent1"/>
          </a:solidFill>
        </p:grpSpPr>
        <p:sp>
          <p:nvSpPr>
            <p:cNvPr id="36" name="Freeform 25"/>
            <p:cNvSpPr>
              <a:spLocks noEditPoints="1"/>
            </p:cNvSpPr>
            <p:nvPr/>
          </p:nvSpPr>
          <p:spPr bwMode="auto">
            <a:xfrm>
              <a:off x="4832" y="1872"/>
              <a:ext cx="347" cy="457"/>
            </a:xfrm>
            <a:custGeom>
              <a:avLst/>
              <a:gdLst>
                <a:gd name="T0" fmla="*/ 115 w 146"/>
                <a:gd name="T1" fmla="*/ 177 h 193"/>
                <a:gd name="T2" fmla="*/ 21 w 146"/>
                <a:gd name="T3" fmla="*/ 36 h 193"/>
                <a:gd name="T4" fmla="*/ 79 w 146"/>
                <a:gd name="T5" fmla="*/ 10 h 193"/>
                <a:gd name="T6" fmla="*/ 57 w 146"/>
                <a:gd name="T7" fmla="*/ 29 h 193"/>
                <a:gd name="T8" fmla="*/ 85 w 146"/>
                <a:gd name="T9" fmla="*/ 21 h 193"/>
                <a:gd name="T10" fmla="*/ 95 w 146"/>
                <a:gd name="T11" fmla="*/ 23 h 193"/>
                <a:gd name="T12" fmla="*/ 108 w 146"/>
                <a:gd name="T13" fmla="*/ 37 h 193"/>
                <a:gd name="T14" fmla="*/ 90 w 146"/>
                <a:gd name="T15" fmla="*/ 36 h 193"/>
                <a:gd name="T16" fmla="*/ 52 w 146"/>
                <a:gd name="T17" fmla="*/ 56 h 193"/>
                <a:gd name="T18" fmla="*/ 74 w 146"/>
                <a:gd name="T19" fmla="*/ 48 h 193"/>
                <a:gd name="T20" fmla="*/ 5 w 146"/>
                <a:gd name="T21" fmla="*/ 88 h 193"/>
                <a:gd name="T22" fmla="*/ 104 w 146"/>
                <a:gd name="T23" fmla="*/ 52 h 193"/>
                <a:gd name="T24" fmla="*/ 61 w 146"/>
                <a:gd name="T25" fmla="*/ 55 h 193"/>
                <a:gd name="T26" fmla="*/ 109 w 146"/>
                <a:gd name="T27" fmla="*/ 50 h 193"/>
                <a:gd name="T28" fmla="*/ 19 w 146"/>
                <a:gd name="T29" fmla="*/ 78 h 193"/>
                <a:gd name="T30" fmla="*/ 96 w 146"/>
                <a:gd name="T31" fmla="*/ 52 h 193"/>
                <a:gd name="T32" fmla="*/ 58 w 146"/>
                <a:gd name="T33" fmla="*/ 59 h 193"/>
                <a:gd name="T34" fmla="*/ 71 w 146"/>
                <a:gd name="T35" fmla="*/ 61 h 193"/>
                <a:gd name="T36" fmla="*/ 92 w 146"/>
                <a:gd name="T37" fmla="*/ 58 h 193"/>
                <a:gd name="T38" fmla="*/ 81 w 146"/>
                <a:gd name="T39" fmla="*/ 63 h 193"/>
                <a:gd name="T40" fmla="*/ 37 w 146"/>
                <a:gd name="T41" fmla="*/ 70 h 193"/>
                <a:gd name="T42" fmla="*/ 115 w 146"/>
                <a:gd name="T43" fmla="*/ 65 h 193"/>
                <a:gd name="T44" fmla="*/ 78 w 146"/>
                <a:gd name="T45" fmla="*/ 72 h 193"/>
                <a:gd name="T46" fmla="*/ 114 w 146"/>
                <a:gd name="T47" fmla="*/ 76 h 193"/>
                <a:gd name="T48" fmla="*/ 75 w 146"/>
                <a:gd name="T49" fmla="*/ 81 h 193"/>
                <a:gd name="T50" fmla="*/ 107 w 146"/>
                <a:gd name="T51" fmla="*/ 82 h 193"/>
                <a:gd name="T52" fmla="*/ 55 w 146"/>
                <a:gd name="T53" fmla="*/ 89 h 193"/>
                <a:gd name="T54" fmla="*/ 53 w 146"/>
                <a:gd name="T55" fmla="*/ 85 h 193"/>
                <a:gd name="T56" fmla="*/ 102 w 146"/>
                <a:gd name="T57" fmla="*/ 91 h 193"/>
                <a:gd name="T58" fmla="*/ 134 w 146"/>
                <a:gd name="T59" fmla="*/ 87 h 193"/>
                <a:gd name="T60" fmla="*/ 113 w 146"/>
                <a:gd name="T61" fmla="*/ 93 h 193"/>
                <a:gd name="T62" fmla="*/ 83 w 146"/>
                <a:gd name="T63" fmla="*/ 98 h 193"/>
                <a:gd name="T64" fmla="*/ 66 w 146"/>
                <a:gd name="T65" fmla="*/ 101 h 193"/>
                <a:gd name="T66" fmla="*/ 116 w 146"/>
                <a:gd name="T67" fmla="*/ 98 h 193"/>
                <a:gd name="T68" fmla="*/ 96 w 146"/>
                <a:gd name="T69" fmla="*/ 102 h 193"/>
                <a:gd name="T70" fmla="*/ 111 w 146"/>
                <a:gd name="T71" fmla="*/ 106 h 193"/>
                <a:gd name="T72" fmla="*/ 39 w 146"/>
                <a:gd name="T73" fmla="*/ 102 h 193"/>
                <a:gd name="T74" fmla="*/ 61 w 146"/>
                <a:gd name="T75" fmla="*/ 111 h 193"/>
                <a:gd name="T76" fmla="*/ 112 w 146"/>
                <a:gd name="T77" fmla="*/ 111 h 193"/>
                <a:gd name="T78" fmla="*/ 127 w 146"/>
                <a:gd name="T79" fmla="*/ 111 h 193"/>
                <a:gd name="T80" fmla="*/ 57 w 146"/>
                <a:gd name="T81" fmla="*/ 112 h 193"/>
                <a:gd name="T82" fmla="*/ 110 w 146"/>
                <a:gd name="T83" fmla="*/ 123 h 193"/>
                <a:gd name="T84" fmla="*/ 52 w 146"/>
                <a:gd name="T85" fmla="*/ 123 h 193"/>
                <a:gd name="T86" fmla="*/ 68 w 146"/>
                <a:gd name="T87" fmla="*/ 125 h 193"/>
                <a:gd name="T88" fmla="*/ 122 w 146"/>
                <a:gd name="T89" fmla="*/ 124 h 193"/>
                <a:gd name="T90" fmla="*/ 67 w 146"/>
                <a:gd name="T91" fmla="*/ 131 h 193"/>
                <a:gd name="T92" fmla="*/ 50 w 146"/>
                <a:gd name="T93" fmla="*/ 130 h 193"/>
                <a:gd name="T94" fmla="*/ 126 w 146"/>
                <a:gd name="T95" fmla="*/ 128 h 193"/>
                <a:gd name="T96" fmla="*/ 47 w 146"/>
                <a:gd name="T97" fmla="*/ 138 h 193"/>
                <a:gd name="T98" fmla="*/ 70 w 146"/>
                <a:gd name="T99" fmla="*/ 144 h 193"/>
                <a:gd name="T100" fmla="*/ 43 w 146"/>
                <a:gd name="T101" fmla="*/ 149 h 193"/>
                <a:gd name="T102" fmla="*/ 80 w 146"/>
                <a:gd name="T103" fmla="*/ 146 h 193"/>
                <a:gd name="T104" fmla="*/ 61 w 146"/>
                <a:gd name="T105" fmla="*/ 145 h 193"/>
                <a:gd name="T106" fmla="*/ 103 w 146"/>
                <a:gd name="T107" fmla="*/ 152 h 193"/>
                <a:gd name="T108" fmla="*/ 92 w 146"/>
                <a:gd name="T109" fmla="*/ 154 h 193"/>
                <a:gd name="T110" fmla="*/ 48 w 146"/>
                <a:gd name="T111" fmla="*/ 158 h 193"/>
                <a:gd name="T112" fmla="*/ 74 w 146"/>
                <a:gd name="T113" fmla="*/ 153 h 193"/>
                <a:gd name="T114" fmla="*/ 106 w 146"/>
                <a:gd name="T115" fmla="*/ 167 h 193"/>
                <a:gd name="T116" fmla="*/ 62 w 146"/>
                <a:gd name="T117" fmla="*/ 168 h 193"/>
                <a:gd name="T118" fmla="*/ 39 w 146"/>
                <a:gd name="T119" fmla="*/ 176 h 193"/>
                <a:gd name="T120" fmla="*/ 88 w 146"/>
                <a:gd name="T121" fmla="*/ 175 h 193"/>
                <a:gd name="T122" fmla="*/ 77 w 146"/>
                <a:gd name="T123" fmla="*/ 179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6" h="193">
                  <a:moveTo>
                    <a:pt x="134" y="52"/>
                  </a:moveTo>
                  <a:cubicBezTo>
                    <a:pt x="134" y="53"/>
                    <a:pt x="133" y="52"/>
                    <a:pt x="133" y="52"/>
                  </a:cubicBezTo>
                  <a:cubicBezTo>
                    <a:pt x="133" y="55"/>
                    <a:pt x="135" y="55"/>
                    <a:pt x="136" y="57"/>
                  </a:cubicBezTo>
                  <a:cubicBezTo>
                    <a:pt x="138" y="67"/>
                    <a:pt x="141" y="75"/>
                    <a:pt x="141" y="85"/>
                  </a:cubicBezTo>
                  <a:cubicBezTo>
                    <a:pt x="141" y="87"/>
                    <a:pt x="140" y="91"/>
                    <a:pt x="140" y="94"/>
                  </a:cubicBezTo>
                  <a:cubicBezTo>
                    <a:pt x="140" y="102"/>
                    <a:pt x="146" y="110"/>
                    <a:pt x="145" y="118"/>
                  </a:cubicBezTo>
                  <a:cubicBezTo>
                    <a:pt x="142" y="114"/>
                    <a:pt x="141" y="108"/>
                    <a:pt x="139" y="102"/>
                  </a:cubicBezTo>
                  <a:cubicBezTo>
                    <a:pt x="135" y="114"/>
                    <a:pt x="139" y="126"/>
                    <a:pt x="135" y="140"/>
                  </a:cubicBezTo>
                  <a:cubicBezTo>
                    <a:pt x="132" y="148"/>
                    <a:pt x="129" y="157"/>
                    <a:pt x="124" y="164"/>
                  </a:cubicBezTo>
                  <a:cubicBezTo>
                    <a:pt x="122" y="168"/>
                    <a:pt x="120" y="171"/>
                    <a:pt x="118" y="176"/>
                  </a:cubicBezTo>
                  <a:cubicBezTo>
                    <a:pt x="118" y="179"/>
                    <a:pt x="118" y="184"/>
                    <a:pt x="116" y="186"/>
                  </a:cubicBezTo>
                  <a:cubicBezTo>
                    <a:pt x="113" y="183"/>
                    <a:pt x="115" y="179"/>
                    <a:pt x="115" y="177"/>
                  </a:cubicBezTo>
                  <a:cubicBezTo>
                    <a:pt x="102" y="183"/>
                    <a:pt x="96" y="193"/>
                    <a:pt x="79" y="190"/>
                  </a:cubicBezTo>
                  <a:cubicBezTo>
                    <a:pt x="75" y="189"/>
                    <a:pt x="71" y="189"/>
                    <a:pt x="68" y="188"/>
                  </a:cubicBezTo>
                  <a:cubicBezTo>
                    <a:pt x="62" y="187"/>
                    <a:pt x="57" y="183"/>
                    <a:pt x="52" y="182"/>
                  </a:cubicBezTo>
                  <a:cubicBezTo>
                    <a:pt x="49" y="182"/>
                    <a:pt x="46" y="183"/>
                    <a:pt x="43" y="182"/>
                  </a:cubicBezTo>
                  <a:cubicBezTo>
                    <a:pt x="40" y="181"/>
                    <a:pt x="30" y="177"/>
                    <a:pt x="28" y="174"/>
                  </a:cubicBezTo>
                  <a:cubicBezTo>
                    <a:pt x="25" y="170"/>
                    <a:pt x="23" y="165"/>
                    <a:pt x="21" y="160"/>
                  </a:cubicBezTo>
                  <a:cubicBezTo>
                    <a:pt x="19" y="156"/>
                    <a:pt x="15" y="152"/>
                    <a:pt x="13" y="149"/>
                  </a:cubicBezTo>
                  <a:cubicBezTo>
                    <a:pt x="11" y="143"/>
                    <a:pt x="11" y="136"/>
                    <a:pt x="9" y="130"/>
                  </a:cubicBezTo>
                  <a:cubicBezTo>
                    <a:pt x="5" y="120"/>
                    <a:pt x="1" y="109"/>
                    <a:pt x="1" y="101"/>
                  </a:cubicBezTo>
                  <a:cubicBezTo>
                    <a:pt x="0" y="95"/>
                    <a:pt x="1" y="89"/>
                    <a:pt x="2" y="83"/>
                  </a:cubicBezTo>
                  <a:cubicBezTo>
                    <a:pt x="2" y="76"/>
                    <a:pt x="3" y="69"/>
                    <a:pt x="5" y="62"/>
                  </a:cubicBezTo>
                  <a:cubicBezTo>
                    <a:pt x="7" y="53"/>
                    <a:pt x="14" y="45"/>
                    <a:pt x="21" y="36"/>
                  </a:cubicBezTo>
                  <a:cubicBezTo>
                    <a:pt x="26" y="29"/>
                    <a:pt x="33" y="20"/>
                    <a:pt x="42" y="16"/>
                  </a:cubicBezTo>
                  <a:cubicBezTo>
                    <a:pt x="45" y="15"/>
                    <a:pt x="50" y="15"/>
                    <a:pt x="53" y="13"/>
                  </a:cubicBezTo>
                  <a:cubicBezTo>
                    <a:pt x="62" y="10"/>
                    <a:pt x="70" y="2"/>
                    <a:pt x="79" y="1"/>
                  </a:cubicBezTo>
                  <a:cubicBezTo>
                    <a:pt x="94" y="0"/>
                    <a:pt x="103" y="7"/>
                    <a:pt x="110" y="14"/>
                  </a:cubicBezTo>
                  <a:cubicBezTo>
                    <a:pt x="110" y="15"/>
                    <a:pt x="110" y="15"/>
                    <a:pt x="109" y="15"/>
                  </a:cubicBezTo>
                  <a:cubicBezTo>
                    <a:pt x="112" y="17"/>
                    <a:pt x="114" y="21"/>
                    <a:pt x="114" y="24"/>
                  </a:cubicBezTo>
                  <a:cubicBezTo>
                    <a:pt x="114" y="24"/>
                    <a:pt x="114" y="23"/>
                    <a:pt x="115" y="23"/>
                  </a:cubicBezTo>
                  <a:cubicBezTo>
                    <a:pt x="119" y="30"/>
                    <a:pt x="124" y="36"/>
                    <a:pt x="128" y="41"/>
                  </a:cubicBezTo>
                  <a:cubicBezTo>
                    <a:pt x="128" y="41"/>
                    <a:pt x="127" y="41"/>
                    <a:pt x="127" y="41"/>
                  </a:cubicBezTo>
                  <a:cubicBezTo>
                    <a:pt x="129" y="42"/>
                    <a:pt x="133" y="48"/>
                    <a:pt x="134" y="52"/>
                  </a:cubicBezTo>
                  <a:close/>
                  <a:moveTo>
                    <a:pt x="74" y="8"/>
                  </a:moveTo>
                  <a:cubicBezTo>
                    <a:pt x="76" y="8"/>
                    <a:pt x="78" y="9"/>
                    <a:pt x="79" y="10"/>
                  </a:cubicBezTo>
                  <a:cubicBezTo>
                    <a:pt x="91" y="9"/>
                    <a:pt x="101" y="15"/>
                    <a:pt x="108" y="18"/>
                  </a:cubicBezTo>
                  <a:cubicBezTo>
                    <a:pt x="103" y="9"/>
                    <a:pt x="85" y="3"/>
                    <a:pt x="74" y="8"/>
                  </a:cubicBezTo>
                  <a:close/>
                  <a:moveTo>
                    <a:pt x="88" y="16"/>
                  </a:moveTo>
                  <a:cubicBezTo>
                    <a:pt x="87" y="18"/>
                    <a:pt x="92" y="17"/>
                    <a:pt x="92" y="16"/>
                  </a:cubicBezTo>
                  <a:cubicBezTo>
                    <a:pt x="91" y="16"/>
                    <a:pt x="89" y="15"/>
                    <a:pt x="88" y="16"/>
                  </a:cubicBezTo>
                  <a:close/>
                  <a:moveTo>
                    <a:pt x="57" y="25"/>
                  </a:moveTo>
                  <a:cubicBezTo>
                    <a:pt x="56" y="29"/>
                    <a:pt x="51" y="32"/>
                    <a:pt x="51" y="36"/>
                  </a:cubicBezTo>
                  <a:cubicBezTo>
                    <a:pt x="51" y="40"/>
                    <a:pt x="55" y="43"/>
                    <a:pt x="56" y="47"/>
                  </a:cubicBezTo>
                  <a:cubicBezTo>
                    <a:pt x="56" y="45"/>
                    <a:pt x="58" y="45"/>
                    <a:pt x="57" y="43"/>
                  </a:cubicBezTo>
                  <a:cubicBezTo>
                    <a:pt x="57" y="42"/>
                    <a:pt x="55" y="42"/>
                    <a:pt x="55" y="41"/>
                  </a:cubicBezTo>
                  <a:cubicBezTo>
                    <a:pt x="58" y="39"/>
                    <a:pt x="54" y="35"/>
                    <a:pt x="54" y="30"/>
                  </a:cubicBezTo>
                  <a:cubicBezTo>
                    <a:pt x="56" y="31"/>
                    <a:pt x="55" y="29"/>
                    <a:pt x="57" y="29"/>
                  </a:cubicBezTo>
                  <a:cubicBezTo>
                    <a:pt x="58" y="32"/>
                    <a:pt x="59" y="35"/>
                    <a:pt x="61" y="37"/>
                  </a:cubicBezTo>
                  <a:cubicBezTo>
                    <a:pt x="62" y="36"/>
                    <a:pt x="61" y="35"/>
                    <a:pt x="62" y="34"/>
                  </a:cubicBezTo>
                  <a:cubicBezTo>
                    <a:pt x="65" y="35"/>
                    <a:pt x="63" y="27"/>
                    <a:pt x="67" y="27"/>
                  </a:cubicBezTo>
                  <a:cubicBezTo>
                    <a:pt x="65" y="23"/>
                    <a:pt x="73" y="20"/>
                    <a:pt x="71" y="17"/>
                  </a:cubicBezTo>
                  <a:cubicBezTo>
                    <a:pt x="66" y="20"/>
                    <a:pt x="62" y="23"/>
                    <a:pt x="57" y="25"/>
                  </a:cubicBezTo>
                  <a:close/>
                  <a:moveTo>
                    <a:pt x="76" y="23"/>
                  </a:moveTo>
                  <a:cubicBezTo>
                    <a:pt x="76" y="20"/>
                    <a:pt x="79" y="20"/>
                    <a:pt x="79" y="18"/>
                  </a:cubicBezTo>
                  <a:cubicBezTo>
                    <a:pt x="74" y="20"/>
                    <a:pt x="71" y="25"/>
                    <a:pt x="69" y="30"/>
                  </a:cubicBezTo>
                  <a:cubicBezTo>
                    <a:pt x="71" y="31"/>
                    <a:pt x="70" y="32"/>
                    <a:pt x="71" y="34"/>
                  </a:cubicBezTo>
                  <a:cubicBezTo>
                    <a:pt x="74" y="31"/>
                    <a:pt x="78" y="24"/>
                    <a:pt x="78" y="22"/>
                  </a:cubicBezTo>
                  <a:cubicBezTo>
                    <a:pt x="79" y="23"/>
                    <a:pt x="76" y="24"/>
                    <a:pt x="76" y="23"/>
                  </a:cubicBezTo>
                  <a:close/>
                  <a:moveTo>
                    <a:pt x="85" y="21"/>
                  </a:moveTo>
                  <a:cubicBezTo>
                    <a:pt x="82" y="28"/>
                    <a:pt x="70" y="35"/>
                    <a:pt x="76" y="43"/>
                  </a:cubicBezTo>
                  <a:cubicBezTo>
                    <a:pt x="78" y="38"/>
                    <a:pt x="81" y="34"/>
                    <a:pt x="83" y="30"/>
                  </a:cubicBezTo>
                  <a:cubicBezTo>
                    <a:pt x="82" y="30"/>
                    <a:pt x="82" y="30"/>
                    <a:pt x="81" y="29"/>
                  </a:cubicBezTo>
                  <a:cubicBezTo>
                    <a:pt x="83" y="28"/>
                    <a:pt x="85" y="23"/>
                    <a:pt x="87" y="21"/>
                  </a:cubicBezTo>
                  <a:cubicBezTo>
                    <a:pt x="87" y="21"/>
                    <a:pt x="86" y="20"/>
                    <a:pt x="85" y="21"/>
                  </a:cubicBezTo>
                  <a:close/>
                  <a:moveTo>
                    <a:pt x="114" y="32"/>
                  </a:moveTo>
                  <a:cubicBezTo>
                    <a:pt x="114" y="32"/>
                    <a:pt x="114" y="31"/>
                    <a:pt x="115" y="31"/>
                  </a:cubicBezTo>
                  <a:cubicBezTo>
                    <a:pt x="116" y="27"/>
                    <a:pt x="106" y="26"/>
                    <a:pt x="110" y="23"/>
                  </a:cubicBezTo>
                  <a:cubicBezTo>
                    <a:pt x="107" y="23"/>
                    <a:pt x="106" y="22"/>
                    <a:pt x="102" y="22"/>
                  </a:cubicBezTo>
                  <a:cubicBezTo>
                    <a:pt x="105" y="26"/>
                    <a:pt x="108" y="30"/>
                    <a:pt x="114" y="32"/>
                  </a:cubicBezTo>
                  <a:close/>
                  <a:moveTo>
                    <a:pt x="91" y="28"/>
                  </a:moveTo>
                  <a:cubicBezTo>
                    <a:pt x="94" y="27"/>
                    <a:pt x="94" y="25"/>
                    <a:pt x="95" y="23"/>
                  </a:cubicBezTo>
                  <a:cubicBezTo>
                    <a:pt x="92" y="21"/>
                    <a:pt x="90" y="25"/>
                    <a:pt x="91" y="28"/>
                  </a:cubicBezTo>
                  <a:close/>
                  <a:moveTo>
                    <a:pt x="95" y="38"/>
                  </a:moveTo>
                  <a:cubicBezTo>
                    <a:pt x="100" y="38"/>
                    <a:pt x="101" y="33"/>
                    <a:pt x="105" y="31"/>
                  </a:cubicBezTo>
                  <a:cubicBezTo>
                    <a:pt x="104" y="29"/>
                    <a:pt x="102" y="28"/>
                    <a:pt x="100" y="26"/>
                  </a:cubicBezTo>
                  <a:cubicBezTo>
                    <a:pt x="97" y="29"/>
                    <a:pt x="94" y="34"/>
                    <a:pt x="95" y="38"/>
                  </a:cubicBezTo>
                  <a:close/>
                  <a:moveTo>
                    <a:pt x="85" y="36"/>
                  </a:moveTo>
                  <a:cubicBezTo>
                    <a:pt x="86" y="34"/>
                    <a:pt x="87" y="33"/>
                    <a:pt x="88" y="30"/>
                  </a:cubicBezTo>
                  <a:cubicBezTo>
                    <a:pt x="86" y="31"/>
                    <a:pt x="84" y="35"/>
                    <a:pt x="85" y="36"/>
                  </a:cubicBezTo>
                  <a:close/>
                  <a:moveTo>
                    <a:pt x="44" y="40"/>
                  </a:moveTo>
                  <a:cubicBezTo>
                    <a:pt x="45" y="39"/>
                    <a:pt x="48" y="34"/>
                    <a:pt x="47" y="33"/>
                  </a:cubicBezTo>
                  <a:cubicBezTo>
                    <a:pt x="46" y="35"/>
                    <a:pt x="42" y="37"/>
                    <a:pt x="44" y="40"/>
                  </a:cubicBezTo>
                  <a:close/>
                  <a:moveTo>
                    <a:pt x="108" y="37"/>
                  </a:moveTo>
                  <a:cubicBezTo>
                    <a:pt x="108" y="37"/>
                    <a:pt x="109" y="37"/>
                    <a:pt x="109" y="36"/>
                  </a:cubicBezTo>
                  <a:cubicBezTo>
                    <a:pt x="109" y="35"/>
                    <a:pt x="108" y="34"/>
                    <a:pt x="107" y="34"/>
                  </a:cubicBezTo>
                  <a:cubicBezTo>
                    <a:pt x="106" y="35"/>
                    <a:pt x="106" y="37"/>
                    <a:pt x="108" y="37"/>
                  </a:cubicBezTo>
                  <a:close/>
                  <a:moveTo>
                    <a:pt x="22" y="46"/>
                  </a:moveTo>
                  <a:cubicBezTo>
                    <a:pt x="24" y="42"/>
                    <a:pt x="27" y="39"/>
                    <a:pt x="28" y="35"/>
                  </a:cubicBezTo>
                  <a:cubicBezTo>
                    <a:pt x="28" y="35"/>
                    <a:pt x="28" y="35"/>
                    <a:pt x="27" y="35"/>
                  </a:cubicBezTo>
                  <a:cubicBezTo>
                    <a:pt x="26" y="38"/>
                    <a:pt x="21" y="41"/>
                    <a:pt x="22" y="46"/>
                  </a:cubicBezTo>
                  <a:close/>
                  <a:moveTo>
                    <a:pt x="123" y="44"/>
                  </a:moveTo>
                  <a:cubicBezTo>
                    <a:pt x="122" y="40"/>
                    <a:pt x="121" y="37"/>
                    <a:pt x="118" y="35"/>
                  </a:cubicBezTo>
                  <a:cubicBezTo>
                    <a:pt x="116" y="38"/>
                    <a:pt x="122" y="41"/>
                    <a:pt x="123" y="44"/>
                  </a:cubicBezTo>
                  <a:close/>
                  <a:moveTo>
                    <a:pt x="88" y="41"/>
                  </a:moveTo>
                  <a:cubicBezTo>
                    <a:pt x="88" y="39"/>
                    <a:pt x="90" y="39"/>
                    <a:pt x="90" y="36"/>
                  </a:cubicBezTo>
                  <a:cubicBezTo>
                    <a:pt x="89" y="36"/>
                    <a:pt x="89" y="35"/>
                    <a:pt x="87" y="35"/>
                  </a:cubicBezTo>
                  <a:cubicBezTo>
                    <a:pt x="86" y="38"/>
                    <a:pt x="85" y="40"/>
                    <a:pt x="88" y="41"/>
                  </a:cubicBezTo>
                  <a:close/>
                  <a:moveTo>
                    <a:pt x="62" y="41"/>
                  </a:moveTo>
                  <a:cubicBezTo>
                    <a:pt x="62" y="44"/>
                    <a:pt x="63" y="45"/>
                    <a:pt x="64" y="47"/>
                  </a:cubicBezTo>
                  <a:cubicBezTo>
                    <a:pt x="68" y="46"/>
                    <a:pt x="68" y="39"/>
                    <a:pt x="65" y="36"/>
                  </a:cubicBezTo>
                  <a:cubicBezTo>
                    <a:pt x="64" y="39"/>
                    <a:pt x="63" y="40"/>
                    <a:pt x="62" y="41"/>
                  </a:cubicBezTo>
                  <a:close/>
                  <a:moveTo>
                    <a:pt x="110" y="41"/>
                  </a:moveTo>
                  <a:cubicBezTo>
                    <a:pt x="110" y="40"/>
                    <a:pt x="112" y="39"/>
                    <a:pt x="112" y="37"/>
                  </a:cubicBezTo>
                  <a:cubicBezTo>
                    <a:pt x="110" y="38"/>
                    <a:pt x="108" y="41"/>
                    <a:pt x="110" y="41"/>
                  </a:cubicBezTo>
                  <a:close/>
                  <a:moveTo>
                    <a:pt x="52" y="56"/>
                  </a:moveTo>
                  <a:cubicBezTo>
                    <a:pt x="53" y="51"/>
                    <a:pt x="49" y="44"/>
                    <a:pt x="48" y="41"/>
                  </a:cubicBezTo>
                  <a:cubicBezTo>
                    <a:pt x="43" y="46"/>
                    <a:pt x="48" y="52"/>
                    <a:pt x="52" y="56"/>
                  </a:cubicBezTo>
                  <a:close/>
                  <a:moveTo>
                    <a:pt x="100" y="47"/>
                  </a:moveTo>
                  <a:cubicBezTo>
                    <a:pt x="100" y="44"/>
                    <a:pt x="105" y="43"/>
                    <a:pt x="102" y="41"/>
                  </a:cubicBezTo>
                  <a:cubicBezTo>
                    <a:pt x="101" y="43"/>
                    <a:pt x="98" y="45"/>
                    <a:pt x="100" y="47"/>
                  </a:cubicBezTo>
                  <a:close/>
                  <a:moveTo>
                    <a:pt x="92" y="50"/>
                  </a:moveTo>
                  <a:cubicBezTo>
                    <a:pt x="94" y="50"/>
                    <a:pt x="95" y="47"/>
                    <a:pt x="93" y="46"/>
                  </a:cubicBezTo>
                  <a:cubicBezTo>
                    <a:pt x="92" y="46"/>
                    <a:pt x="91" y="48"/>
                    <a:pt x="91" y="47"/>
                  </a:cubicBezTo>
                  <a:cubicBezTo>
                    <a:pt x="91" y="45"/>
                    <a:pt x="93" y="45"/>
                    <a:pt x="93" y="43"/>
                  </a:cubicBezTo>
                  <a:cubicBezTo>
                    <a:pt x="92" y="42"/>
                    <a:pt x="91" y="42"/>
                    <a:pt x="90" y="43"/>
                  </a:cubicBezTo>
                  <a:cubicBezTo>
                    <a:pt x="90" y="45"/>
                    <a:pt x="90" y="48"/>
                    <a:pt x="92" y="50"/>
                  </a:cubicBezTo>
                  <a:close/>
                  <a:moveTo>
                    <a:pt x="74" y="48"/>
                  </a:moveTo>
                  <a:cubicBezTo>
                    <a:pt x="73" y="47"/>
                    <a:pt x="73" y="44"/>
                    <a:pt x="71" y="43"/>
                  </a:cubicBezTo>
                  <a:cubicBezTo>
                    <a:pt x="72" y="45"/>
                    <a:pt x="72" y="48"/>
                    <a:pt x="74" y="48"/>
                  </a:cubicBezTo>
                  <a:close/>
                  <a:moveTo>
                    <a:pt x="114" y="51"/>
                  </a:moveTo>
                  <a:cubicBezTo>
                    <a:pt x="116" y="49"/>
                    <a:pt x="114" y="45"/>
                    <a:pt x="112" y="44"/>
                  </a:cubicBezTo>
                  <a:cubicBezTo>
                    <a:pt x="110" y="46"/>
                    <a:pt x="112" y="50"/>
                    <a:pt x="114" y="51"/>
                  </a:cubicBezTo>
                  <a:close/>
                  <a:moveTo>
                    <a:pt x="78" y="46"/>
                  </a:moveTo>
                  <a:cubicBezTo>
                    <a:pt x="76" y="48"/>
                    <a:pt x="80" y="51"/>
                    <a:pt x="81" y="53"/>
                  </a:cubicBezTo>
                  <a:cubicBezTo>
                    <a:pt x="85" y="52"/>
                    <a:pt x="83" y="47"/>
                    <a:pt x="81" y="44"/>
                  </a:cubicBezTo>
                  <a:cubicBezTo>
                    <a:pt x="81" y="45"/>
                    <a:pt x="80" y="47"/>
                    <a:pt x="78" y="46"/>
                  </a:cubicBezTo>
                  <a:close/>
                  <a:moveTo>
                    <a:pt x="118" y="49"/>
                  </a:moveTo>
                  <a:cubicBezTo>
                    <a:pt x="119" y="47"/>
                    <a:pt x="118" y="45"/>
                    <a:pt x="116" y="45"/>
                  </a:cubicBezTo>
                  <a:cubicBezTo>
                    <a:pt x="117" y="46"/>
                    <a:pt x="117" y="48"/>
                    <a:pt x="118" y="49"/>
                  </a:cubicBezTo>
                  <a:close/>
                  <a:moveTo>
                    <a:pt x="10" y="57"/>
                  </a:moveTo>
                  <a:cubicBezTo>
                    <a:pt x="8" y="67"/>
                    <a:pt x="6" y="77"/>
                    <a:pt x="5" y="88"/>
                  </a:cubicBezTo>
                  <a:cubicBezTo>
                    <a:pt x="4" y="100"/>
                    <a:pt x="6" y="113"/>
                    <a:pt x="10" y="125"/>
                  </a:cubicBezTo>
                  <a:cubicBezTo>
                    <a:pt x="13" y="137"/>
                    <a:pt x="18" y="149"/>
                    <a:pt x="23" y="156"/>
                  </a:cubicBezTo>
                  <a:cubicBezTo>
                    <a:pt x="23" y="150"/>
                    <a:pt x="17" y="140"/>
                    <a:pt x="17" y="133"/>
                  </a:cubicBezTo>
                  <a:cubicBezTo>
                    <a:pt x="10" y="124"/>
                    <a:pt x="7" y="105"/>
                    <a:pt x="8" y="90"/>
                  </a:cubicBezTo>
                  <a:cubicBezTo>
                    <a:pt x="8" y="81"/>
                    <a:pt x="10" y="68"/>
                    <a:pt x="14" y="62"/>
                  </a:cubicBezTo>
                  <a:cubicBezTo>
                    <a:pt x="11" y="56"/>
                    <a:pt x="21" y="51"/>
                    <a:pt x="18" y="46"/>
                  </a:cubicBezTo>
                  <a:cubicBezTo>
                    <a:pt x="15" y="49"/>
                    <a:pt x="14" y="54"/>
                    <a:pt x="10" y="57"/>
                  </a:cubicBezTo>
                  <a:close/>
                  <a:moveTo>
                    <a:pt x="33" y="56"/>
                  </a:moveTo>
                  <a:cubicBezTo>
                    <a:pt x="37" y="54"/>
                    <a:pt x="39" y="51"/>
                    <a:pt x="40" y="47"/>
                  </a:cubicBezTo>
                  <a:cubicBezTo>
                    <a:pt x="38" y="48"/>
                    <a:pt x="40" y="45"/>
                    <a:pt x="38" y="46"/>
                  </a:cubicBezTo>
                  <a:cubicBezTo>
                    <a:pt x="36" y="49"/>
                    <a:pt x="36" y="53"/>
                    <a:pt x="33" y="56"/>
                  </a:cubicBezTo>
                  <a:close/>
                  <a:moveTo>
                    <a:pt x="104" y="52"/>
                  </a:moveTo>
                  <a:cubicBezTo>
                    <a:pt x="105" y="50"/>
                    <a:pt x="106" y="47"/>
                    <a:pt x="103" y="46"/>
                  </a:cubicBezTo>
                  <a:cubicBezTo>
                    <a:pt x="101" y="47"/>
                    <a:pt x="100" y="51"/>
                    <a:pt x="104" y="52"/>
                  </a:cubicBezTo>
                  <a:close/>
                  <a:moveTo>
                    <a:pt x="29" y="51"/>
                  </a:moveTo>
                  <a:cubicBezTo>
                    <a:pt x="30" y="49"/>
                    <a:pt x="32" y="47"/>
                    <a:pt x="31" y="46"/>
                  </a:cubicBezTo>
                  <a:cubicBezTo>
                    <a:pt x="31" y="48"/>
                    <a:pt x="28" y="49"/>
                    <a:pt x="29" y="51"/>
                  </a:cubicBezTo>
                  <a:close/>
                  <a:moveTo>
                    <a:pt x="67" y="52"/>
                  </a:moveTo>
                  <a:cubicBezTo>
                    <a:pt x="68" y="52"/>
                    <a:pt x="68" y="54"/>
                    <a:pt x="69" y="55"/>
                  </a:cubicBezTo>
                  <a:cubicBezTo>
                    <a:pt x="72" y="53"/>
                    <a:pt x="71" y="48"/>
                    <a:pt x="69" y="46"/>
                  </a:cubicBezTo>
                  <a:cubicBezTo>
                    <a:pt x="69" y="49"/>
                    <a:pt x="67" y="49"/>
                    <a:pt x="67" y="52"/>
                  </a:cubicBezTo>
                  <a:close/>
                  <a:moveTo>
                    <a:pt x="61" y="55"/>
                  </a:moveTo>
                  <a:cubicBezTo>
                    <a:pt x="62" y="53"/>
                    <a:pt x="61" y="49"/>
                    <a:pt x="59" y="48"/>
                  </a:cubicBezTo>
                  <a:cubicBezTo>
                    <a:pt x="58" y="51"/>
                    <a:pt x="59" y="54"/>
                    <a:pt x="61" y="55"/>
                  </a:cubicBezTo>
                  <a:close/>
                  <a:moveTo>
                    <a:pt x="43" y="51"/>
                  </a:moveTo>
                  <a:cubicBezTo>
                    <a:pt x="43" y="52"/>
                    <a:pt x="44" y="53"/>
                    <a:pt x="43" y="54"/>
                  </a:cubicBezTo>
                  <a:cubicBezTo>
                    <a:pt x="45" y="55"/>
                    <a:pt x="45" y="55"/>
                    <a:pt x="44" y="58"/>
                  </a:cubicBezTo>
                  <a:cubicBezTo>
                    <a:pt x="42" y="57"/>
                    <a:pt x="44" y="54"/>
                    <a:pt x="41" y="53"/>
                  </a:cubicBezTo>
                  <a:cubicBezTo>
                    <a:pt x="39" y="56"/>
                    <a:pt x="37" y="62"/>
                    <a:pt x="42" y="64"/>
                  </a:cubicBezTo>
                  <a:cubicBezTo>
                    <a:pt x="41" y="65"/>
                    <a:pt x="43" y="68"/>
                    <a:pt x="45" y="69"/>
                  </a:cubicBezTo>
                  <a:cubicBezTo>
                    <a:pt x="47" y="66"/>
                    <a:pt x="45" y="63"/>
                    <a:pt x="46" y="60"/>
                  </a:cubicBezTo>
                  <a:cubicBezTo>
                    <a:pt x="48" y="60"/>
                    <a:pt x="46" y="62"/>
                    <a:pt x="48" y="62"/>
                  </a:cubicBezTo>
                  <a:cubicBezTo>
                    <a:pt x="50" y="58"/>
                    <a:pt x="46" y="52"/>
                    <a:pt x="43" y="49"/>
                  </a:cubicBezTo>
                  <a:cubicBezTo>
                    <a:pt x="43" y="50"/>
                    <a:pt x="43" y="50"/>
                    <a:pt x="43" y="51"/>
                  </a:cubicBezTo>
                  <a:close/>
                  <a:moveTo>
                    <a:pt x="110" y="55"/>
                  </a:moveTo>
                  <a:cubicBezTo>
                    <a:pt x="111" y="54"/>
                    <a:pt x="110" y="51"/>
                    <a:pt x="109" y="50"/>
                  </a:cubicBezTo>
                  <a:cubicBezTo>
                    <a:pt x="108" y="52"/>
                    <a:pt x="107" y="55"/>
                    <a:pt x="110" y="55"/>
                  </a:cubicBezTo>
                  <a:close/>
                  <a:moveTo>
                    <a:pt x="89" y="57"/>
                  </a:moveTo>
                  <a:cubicBezTo>
                    <a:pt x="91" y="55"/>
                    <a:pt x="89" y="52"/>
                    <a:pt x="87" y="51"/>
                  </a:cubicBezTo>
                  <a:cubicBezTo>
                    <a:pt x="88" y="53"/>
                    <a:pt x="87" y="55"/>
                    <a:pt x="89" y="57"/>
                  </a:cubicBezTo>
                  <a:close/>
                  <a:moveTo>
                    <a:pt x="16" y="86"/>
                  </a:moveTo>
                  <a:cubicBezTo>
                    <a:pt x="16" y="95"/>
                    <a:pt x="18" y="102"/>
                    <a:pt x="19" y="112"/>
                  </a:cubicBezTo>
                  <a:cubicBezTo>
                    <a:pt x="20" y="112"/>
                    <a:pt x="20" y="111"/>
                    <a:pt x="21" y="111"/>
                  </a:cubicBezTo>
                  <a:cubicBezTo>
                    <a:pt x="23" y="111"/>
                    <a:pt x="22" y="113"/>
                    <a:pt x="24" y="114"/>
                  </a:cubicBezTo>
                  <a:cubicBezTo>
                    <a:pt x="26" y="109"/>
                    <a:pt x="25" y="103"/>
                    <a:pt x="24" y="97"/>
                  </a:cubicBezTo>
                  <a:cubicBezTo>
                    <a:pt x="22" y="97"/>
                    <a:pt x="22" y="99"/>
                    <a:pt x="20" y="99"/>
                  </a:cubicBezTo>
                  <a:cubicBezTo>
                    <a:pt x="20" y="98"/>
                    <a:pt x="19" y="98"/>
                    <a:pt x="19" y="97"/>
                  </a:cubicBezTo>
                  <a:cubicBezTo>
                    <a:pt x="21" y="91"/>
                    <a:pt x="22" y="85"/>
                    <a:pt x="19" y="78"/>
                  </a:cubicBezTo>
                  <a:cubicBezTo>
                    <a:pt x="20" y="78"/>
                    <a:pt x="20" y="76"/>
                    <a:pt x="22" y="77"/>
                  </a:cubicBezTo>
                  <a:cubicBezTo>
                    <a:pt x="23" y="77"/>
                    <a:pt x="21" y="79"/>
                    <a:pt x="24" y="79"/>
                  </a:cubicBezTo>
                  <a:cubicBezTo>
                    <a:pt x="23" y="69"/>
                    <a:pt x="26" y="60"/>
                    <a:pt x="29" y="52"/>
                  </a:cubicBezTo>
                  <a:cubicBezTo>
                    <a:pt x="29" y="51"/>
                    <a:pt x="28" y="51"/>
                    <a:pt x="28" y="51"/>
                  </a:cubicBezTo>
                  <a:cubicBezTo>
                    <a:pt x="24" y="64"/>
                    <a:pt x="16" y="73"/>
                    <a:pt x="16" y="86"/>
                  </a:cubicBezTo>
                  <a:close/>
                  <a:moveTo>
                    <a:pt x="75" y="54"/>
                  </a:moveTo>
                  <a:cubicBezTo>
                    <a:pt x="77" y="56"/>
                    <a:pt x="76" y="58"/>
                    <a:pt x="78" y="59"/>
                  </a:cubicBezTo>
                  <a:cubicBezTo>
                    <a:pt x="81" y="57"/>
                    <a:pt x="77" y="55"/>
                    <a:pt x="77" y="52"/>
                  </a:cubicBezTo>
                  <a:cubicBezTo>
                    <a:pt x="75" y="51"/>
                    <a:pt x="75" y="53"/>
                    <a:pt x="75" y="54"/>
                  </a:cubicBezTo>
                  <a:close/>
                  <a:moveTo>
                    <a:pt x="95" y="57"/>
                  </a:moveTo>
                  <a:cubicBezTo>
                    <a:pt x="96" y="58"/>
                    <a:pt x="97" y="59"/>
                    <a:pt x="97" y="61"/>
                  </a:cubicBezTo>
                  <a:cubicBezTo>
                    <a:pt x="102" y="59"/>
                    <a:pt x="97" y="54"/>
                    <a:pt x="96" y="52"/>
                  </a:cubicBezTo>
                  <a:cubicBezTo>
                    <a:pt x="95" y="53"/>
                    <a:pt x="93" y="56"/>
                    <a:pt x="95" y="56"/>
                  </a:cubicBezTo>
                  <a:cubicBezTo>
                    <a:pt x="96" y="56"/>
                    <a:pt x="96" y="55"/>
                    <a:pt x="96" y="55"/>
                  </a:cubicBezTo>
                  <a:cubicBezTo>
                    <a:pt x="96" y="56"/>
                    <a:pt x="96" y="56"/>
                    <a:pt x="95" y="57"/>
                  </a:cubicBezTo>
                  <a:close/>
                  <a:moveTo>
                    <a:pt x="116" y="56"/>
                  </a:moveTo>
                  <a:cubicBezTo>
                    <a:pt x="116" y="55"/>
                    <a:pt x="117" y="53"/>
                    <a:pt x="115" y="53"/>
                  </a:cubicBezTo>
                  <a:cubicBezTo>
                    <a:pt x="115" y="54"/>
                    <a:pt x="114" y="56"/>
                    <a:pt x="116" y="56"/>
                  </a:cubicBezTo>
                  <a:close/>
                  <a:moveTo>
                    <a:pt x="127" y="66"/>
                  </a:moveTo>
                  <a:cubicBezTo>
                    <a:pt x="123" y="70"/>
                    <a:pt x="127" y="76"/>
                    <a:pt x="129" y="80"/>
                  </a:cubicBezTo>
                  <a:cubicBezTo>
                    <a:pt x="128" y="71"/>
                    <a:pt x="127" y="59"/>
                    <a:pt x="121" y="53"/>
                  </a:cubicBezTo>
                  <a:cubicBezTo>
                    <a:pt x="118" y="57"/>
                    <a:pt x="122" y="61"/>
                    <a:pt x="123" y="65"/>
                  </a:cubicBezTo>
                  <a:cubicBezTo>
                    <a:pt x="124" y="65"/>
                    <a:pt x="126" y="65"/>
                    <a:pt x="127" y="66"/>
                  </a:cubicBezTo>
                  <a:close/>
                  <a:moveTo>
                    <a:pt x="58" y="59"/>
                  </a:moveTo>
                  <a:cubicBezTo>
                    <a:pt x="57" y="53"/>
                    <a:pt x="54" y="56"/>
                    <a:pt x="58" y="59"/>
                  </a:cubicBezTo>
                  <a:close/>
                  <a:moveTo>
                    <a:pt x="105" y="59"/>
                  </a:moveTo>
                  <a:cubicBezTo>
                    <a:pt x="107" y="59"/>
                    <a:pt x="108" y="55"/>
                    <a:pt x="106" y="55"/>
                  </a:cubicBezTo>
                  <a:cubicBezTo>
                    <a:pt x="105" y="57"/>
                    <a:pt x="104" y="58"/>
                    <a:pt x="105" y="59"/>
                  </a:cubicBezTo>
                  <a:close/>
                  <a:moveTo>
                    <a:pt x="87" y="62"/>
                  </a:moveTo>
                  <a:cubicBezTo>
                    <a:pt x="87" y="60"/>
                    <a:pt x="87" y="56"/>
                    <a:pt x="85" y="55"/>
                  </a:cubicBezTo>
                  <a:cubicBezTo>
                    <a:pt x="84" y="59"/>
                    <a:pt x="82" y="61"/>
                    <a:pt x="87" y="62"/>
                  </a:cubicBezTo>
                  <a:close/>
                  <a:moveTo>
                    <a:pt x="71" y="61"/>
                  </a:moveTo>
                  <a:cubicBezTo>
                    <a:pt x="74" y="62"/>
                    <a:pt x="73" y="64"/>
                    <a:pt x="76" y="65"/>
                  </a:cubicBezTo>
                  <a:cubicBezTo>
                    <a:pt x="76" y="63"/>
                    <a:pt x="77" y="63"/>
                    <a:pt x="77" y="61"/>
                  </a:cubicBezTo>
                  <a:cubicBezTo>
                    <a:pt x="75" y="60"/>
                    <a:pt x="76" y="56"/>
                    <a:pt x="73" y="56"/>
                  </a:cubicBezTo>
                  <a:cubicBezTo>
                    <a:pt x="73" y="58"/>
                    <a:pt x="71" y="59"/>
                    <a:pt x="71" y="61"/>
                  </a:cubicBezTo>
                  <a:close/>
                  <a:moveTo>
                    <a:pt x="111" y="62"/>
                  </a:moveTo>
                  <a:cubicBezTo>
                    <a:pt x="114" y="62"/>
                    <a:pt x="112" y="57"/>
                    <a:pt x="110" y="57"/>
                  </a:cubicBezTo>
                  <a:cubicBezTo>
                    <a:pt x="110" y="59"/>
                    <a:pt x="111" y="61"/>
                    <a:pt x="111" y="62"/>
                  </a:cubicBezTo>
                  <a:close/>
                  <a:moveTo>
                    <a:pt x="64" y="63"/>
                  </a:moveTo>
                  <a:cubicBezTo>
                    <a:pt x="64" y="63"/>
                    <a:pt x="64" y="63"/>
                    <a:pt x="65" y="63"/>
                  </a:cubicBezTo>
                  <a:cubicBezTo>
                    <a:pt x="65" y="63"/>
                    <a:pt x="65" y="63"/>
                    <a:pt x="65" y="63"/>
                  </a:cubicBezTo>
                  <a:cubicBezTo>
                    <a:pt x="66" y="61"/>
                    <a:pt x="64" y="58"/>
                    <a:pt x="63" y="57"/>
                  </a:cubicBezTo>
                  <a:cubicBezTo>
                    <a:pt x="61" y="59"/>
                    <a:pt x="65" y="61"/>
                    <a:pt x="64" y="63"/>
                  </a:cubicBezTo>
                  <a:close/>
                  <a:moveTo>
                    <a:pt x="90" y="63"/>
                  </a:moveTo>
                  <a:cubicBezTo>
                    <a:pt x="92" y="64"/>
                    <a:pt x="90" y="68"/>
                    <a:pt x="94" y="70"/>
                  </a:cubicBezTo>
                  <a:cubicBezTo>
                    <a:pt x="94" y="68"/>
                    <a:pt x="96" y="67"/>
                    <a:pt x="96" y="65"/>
                  </a:cubicBezTo>
                  <a:cubicBezTo>
                    <a:pt x="94" y="63"/>
                    <a:pt x="94" y="60"/>
                    <a:pt x="92" y="58"/>
                  </a:cubicBezTo>
                  <a:cubicBezTo>
                    <a:pt x="91" y="59"/>
                    <a:pt x="90" y="61"/>
                    <a:pt x="90" y="63"/>
                  </a:cubicBezTo>
                  <a:close/>
                  <a:moveTo>
                    <a:pt x="110" y="67"/>
                  </a:moveTo>
                  <a:cubicBezTo>
                    <a:pt x="110" y="64"/>
                    <a:pt x="109" y="61"/>
                    <a:pt x="107" y="59"/>
                  </a:cubicBezTo>
                  <a:cubicBezTo>
                    <a:pt x="106" y="62"/>
                    <a:pt x="107" y="65"/>
                    <a:pt x="110" y="67"/>
                  </a:cubicBezTo>
                  <a:close/>
                  <a:moveTo>
                    <a:pt x="121" y="68"/>
                  </a:moveTo>
                  <a:cubicBezTo>
                    <a:pt x="120" y="64"/>
                    <a:pt x="120" y="61"/>
                    <a:pt x="117" y="59"/>
                  </a:cubicBezTo>
                  <a:cubicBezTo>
                    <a:pt x="118" y="63"/>
                    <a:pt x="119" y="66"/>
                    <a:pt x="121" y="68"/>
                  </a:cubicBezTo>
                  <a:close/>
                  <a:moveTo>
                    <a:pt x="56" y="64"/>
                  </a:moveTo>
                  <a:cubicBezTo>
                    <a:pt x="57" y="63"/>
                    <a:pt x="56" y="61"/>
                    <a:pt x="55" y="60"/>
                  </a:cubicBezTo>
                  <a:cubicBezTo>
                    <a:pt x="54" y="62"/>
                    <a:pt x="54" y="64"/>
                    <a:pt x="56" y="64"/>
                  </a:cubicBezTo>
                  <a:close/>
                  <a:moveTo>
                    <a:pt x="83" y="68"/>
                  </a:moveTo>
                  <a:cubicBezTo>
                    <a:pt x="84" y="66"/>
                    <a:pt x="83" y="63"/>
                    <a:pt x="81" y="63"/>
                  </a:cubicBezTo>
                  <a:cubicBezTo>
                    <a:pt x="80" y="64"/>
                    <a:pt x="81" y="67"/>
                    <a:pt x="83" y="68"/>
                  </a:cubicBezTo>
                  <a:close/>
                  <a:moveTo>
                    <a:pt x="73" y="71"/>
                  </a:moveTo>
                  <a:cubicBezTo>
                    <a:pt x="73" y="68"/>
                    <a:pt x="72" y="64"/>
                    <a:pt x="69" y="63"/>
                  </a:cubicBezTo>
                  <a:cubicBezTo>
                    <a:pt x="69" y="66"/>
                    <a:pt x="70" y="70"/>
                    <a:pt x="73" y="71"/>
                  </a:cubicBezTo>
                  <a:close/>
                  <a:moveTo>
                    <a:pt x="100" y="64"/>
                  </a:moveTo>
                  <a:cubicBezTo>
                    <a:pt x="100" y="66"/>
                    <a:pt x="101" y="66"/>
                    <a:pt x="100" y="68"/>
                  </a:cubicBezTo>
                  <a:cubicBezTo>
                    <a:pt x="103" y="70"/>
                    <a:pt x="102" y="72"/>
                    <a:pt x="106" y="74"/>
                  </a:cubicBezTo>
                  <a:cubicBezTo>
                    <a:pt x="107" y="69"/>
                    <a:pt x="102" y="66"/>
                    <a:pt x="101" y="63"/>
                  </a:cubicBezTo>
                  <a:cubicBezTo>
                    <a:pt x="101" y="63"/>
                    <a:pt x="101" y="64"/>
                    <a:pt x="100" y="64"/>
                  </a:cubicBezTo>
                  <a:close/>
                  <a:moveTo>
                    <a:pt x="34" y="76"/>
                  </a:moveTo>
                  <a:cubicBezTo>
                    <a:pt x="34" y="78"/>
                    <a:pt x="36" y="81"/>
                    <a:pt x="38" y="82"/>
                  </a:cubicBezTo>
                  <a:cubicBezTo>
                    <a:pt x="41" y="79"/>
                    <a:pt x="41" y="72"/>
                    <a:pt x="37" y="70"/>
                  </a:cubicBezTo>
                  <a:cubicBezTo>
                    <a:pt x="39" y="67"/>
                    <a:pt x="37" y="65"/>
                    <a:pt x="35" y="64"/>
                  </a:cubicBezTo>
                  <a:cubicBezTo>
                    <a:pt x="33" y="67"/>
                    <a:pt x="29" y="73"/>
                    <a:pt x="34" y="76"/>
                  </a:cubicBezTo>
                  <a:close/>
                  <a:moveTo>
                    <a:pt x="59" y="67"/>
                  </a:moveTo>
                  <a:cubicBezTo>
                    <a:pt x="61" y="67"/>
                    <a:pt x="61" y="68"/>
                    <a:pt x="62" y="69"/>
                  </a:cubicBezTo>
                  <a:cubicBezTo>
                    <a:pt x="63" y="67"/>
                    <a:pt x="62" y="64"/>
                    <a:pt x="61" y="64"/>
                  </a:cubicBezTo>
                  <a:cubicBezTo>
                    <a:pt x="60" y="65"/>
                    <a:pt x="60" y="66"/>
                    <a:pt x="59" y="67"/>
                  </a:cubicBezTo>
                  <a:close/>
                  <a:moveTo>
                    <a:pt x="91" y="73"/>
                  </a:moveTo>
                  <a:cubicBezTo>
                    <a:pt x="92" y="69"/>
                    <a:pt x="90" y="66"/>
                    <a:pt x="88" y="65"/>
                  </a:cubicBezTo>
                  <a:cubicBezTo>
                    <a:pt x="88" y="67"/>
                    <a:pt x="90" y="70"/>
                    <a:pt x="91" y="73"/>
                  </a:cubicBezTo>
                  <a:close/>
                  <a:moveTo>
                    <a:pt x="113" y="68"/>
                  </a:moveTo>
                  <a:cubicBezTo>
                    <a:pt x="115" y="69"/>
                    <a:pt x="114" y="73"/>
                    <a:pt x="117" y="73"/>
                  </a:cubicBezTo>
                  <a:cubicBezTo>
                    <a:pt x="118" y="70"/>
                    <a:pt x="116" y="66"/>
                    <a:pt x="115" y="65"/>
                  </a:cubicBezTo>
                  <a:cubicBezTo>
                    <a:pt x="114" y="66"/>
                    <a:pt x="114" y="67"/>
                    <a:pt x="113" y="68"/>
                  </a:cubicBezTo>
                  <a:close/>
                  <a:moveTo>
                    <a:pt x="71" y="73"/>
                  </a:moveTo>
                  <a:cubicBezTo>
                    <a:pt x="69" y="71"/>
                    <a:pt x="69" y="67"/>
                    <a:pt x="68" y="66"/>
                  </a:cubicBezTo>
                  <a:cubicBezTo>
                    <a:pt x="67" y="68"/>
                    <a:pt x="69" y="74"/>
                    <a:pt x="71" y="73"/>
                  </a:cubicBezTo>
                  <a:close/>
                  <a:moveTo>
                    <a:pt x="51" y="72"/>
                  </a:moveTo>
                  <a:cubicBezTo>
                    <a:pt x="52" y="71"/>
                    <a:pt x="53" y="70"/>
                    <a:pt x="53" y="68"/>
                  </a:cubicBezTo>
                  <a:cubicBezTo>
                    <a:pt x="53" y="67"/>
                    <a:pt x="53" y="66"/>
                    <a:pt x="52" y="66"/>
                  </a:cubicBezTo>
                  <a:cubicBezTo>
                    <a:pt x="51" y="69"/>
                    <a:pt x="50" y="70"/>
                    <a:pt x="51" y="72"/>
                  </a:cubicBezTo>
                  <a:close/>
                  <a:moveTo>
                    <a:pt x="78" y="72"/>
                  </a:moveTo>
                  <a:cubicBezTo>
                    <a:pt x="80" y="73"/>
                    <a:pt x="81" y="72"/>
                    <a:pt x="81" y="71"/>
                  </a:cubicBezTo>
                  <a:cubicBezTo>
                    <a:pt x="80" y="70"/>
                    <a:pt x="81" y="67"/>
                    <a:pt x="79" y="67"/>
                  </a:cubicBezTo>
                  <a:cubicBezTo>
                    <a:pt x="78" y="68"/>
                    <a:pt x="78" y="70"/>
                    <a:pt x="78" y="72"/>
                  </a:cubicBezTo>
                  <a:close/>
                  <a:moveTo>
                    <a:pt x="60" y="72"/>
                  </a:moveTo>
                  <a:cubicBezTo>
                    <a:pt x="61" y="71"/>
                    <a:pt x="60" y="68"/>
                    <a:pt x="58" y="68"/>
                  </a:cubicBezTo>
                  <a:cubicBezTo>
                    <a:pt x="58" y="69"/>
                    <a:pt x="59" y="71"/>
                    <a:pt x="60" y="72"/>
                  </a:cubicBezTo>
                  <a:close/>
                  <a:moveTo>
                    <a:pt x="94" y="74"/>
                  </a:moveTo>
                  <a:cubicBezTo>
                    <a:pt x="97" y="77"/>
                    <a:pt x="97" y="82"/>
                    <a:pt x="100" y="85"/>
                  </a:cubicBezTo>
                  <a:cubicBezTo>
                    <a:pt x="101" y="83"/>
                    <a:pt x="102" y="81"/>
                    <a:pt x="103" y="78"/>
                  </a:cubicBezTo>
                  <a:cubicBezTo>
                    <a:pt x="101" y="75"/>
                    <a:pt x="100" y="72"/>
                    <a:pt x="98" y="69"/>
                  </a:cubicBezTo>
                  <a:cubicBezTo>
                    <a:pt x="96" y="71"/>
                    <a:pt x="96" y="73"/>
                    <a:pt x="94" y="74"/>
                  </a:cubicBezTo>
                  <a:close/>
                  <a:moveTo>
                    <a:pt x="88" y="78"/>
                  </a:moveTo>
                  <a:cubicBezTo>
                    <a:pt x="90" y="76"/>
                    <a:pt x="86" y="74"/>
                    <a:pt x="87" y="70"/>
                  </a:cubicBezTo>
                  <a:cubicBezTo>
                    <a:pt x="83" y="72"/>
                    <a:pt x="86" y="76"/>
                    <a:pt x="88" y="78"/>
                  </a:cubicBezTo>
                  <a:close/>
                  <a:moveTo>
                    <a:pt x="114" y="76"/>
                  </a:moveTo>
                  <a:cubicBezTo>
                    <a:pt x="115" y="75"/>
                    <a:pt x="113" y="71"/>
                    <a:pt x="111" y="71"/>
                  </a:cubicBezTo>
                  <a:cubicBezTo>
                    <a:pt x="110" y="74"/>
                    <a:pt x="111" y="75"/>
                    <a:pt x="114" y="76"/>
                  </a:cubicBezTo>
                  <a:close/>
                  <a:moveTo>
                    <a:pt x="64" y="74"/>
                  </a:moveTo>
                  <a:cubicBezTo>
                    <a:pt x="66" y="75"/>
                    <a:pt x="66" y="80"/>
                    <a:pt x="68" y="81"/>
                  </a:cubicBezTo>
                  <a:cubicBezTo>
                    <a:pt x="70" y="78"/>
                    <a:pt x="67" y="74"/>
                    <a:pt x="65" y="71"/>
                  </a:cubicBezTo>
                  <a:cubicBezTo>
                    <a:pt x="65" y="73"/>
                    <a:pt x="63" y="73"/>
                    <a:pt x="64" y="74"/>
                  </a:cubicBezTo>
                  <a:close/>
                  <a:moveTo>
                    <a:pt x="49" y="76"/>
                  </a:moveTo>
                  <a:cubicBezTo>
                    <a:pt x="49" y="76"/>
                    <a:pt x="51" y="73"/>
                    <a:pt x="49" y="73"/>
                  </a:cubicBezTo>
                  <a:cubicBezTo>
                    <a:pt x="49" y="75"/>
                    <a:pt x="47" y="76"/>
                    <a:pt x="49" y="76"/>
                  </a:cubicBezTo>
                  <a:close/>
                  <a:moveTo>
                    <a:pt x="75" y="80"/>
                  </a:moveTo>
                  <a:cubicBezTo>
                    <a:pt x="79" y="81"/>
                    <a:pt x="79" y="74"/>
                    <a:pt x="75" y="74"/>
                  </a:cubicBezTo>
                  <a:cubicBezTo>
                    <a:pt x="75" y="77"/>
                    <a:pt x="71" y="79"/>
                    <a:pt x="75" y="81"/>
                  </a:cubicBezTo>
                  <a:cubicBezTo>
                    <a:pt x="75" y="79"/>
                    <a:pt x="75" y="78"/>
                    <a:pt x="76" y="78"/>
                  </a:cubicBezTo>
                  <a:cubicBezTo>
                    <a:pt x="77" y="80"/>
                    <a:pt x="75" y="78"/>
                    <a:pt x="75" y="80"/>
                  </a:cubicBezTo>
                  <a:close/>
                  <a:moveTo>
                    <a:pt x="55" y="81"/>
                  </a:moveTo>
                  <a:cubicBezTo>
                    <a:pt x="57" y="79"/>
                    <a:pt x="58" y="77"/>
                    <a:pt x="57" y="74"/>
                  </a:cubicBezTo>
                  <a:cubicBezTo>
                    <a:pt x="57" y="74"/>
                    <a:pt x="56" y="74"/>
                    <a:pt x="56" y="74"/>
                  </a:cubicBezTo>
                  <a:cubicBezTo>
                    <a:pt x="56" y="77"/>
                    <a:pt x="52" y="79"/>
                    <a:pt x="55" y="81"/>
                  </a:cubicBezTo>
                  <a:close/>
                  <a:moveTo>
                    <a:pt x="86" y="82"/>
                  </a:moveTo>
                  <a:cubicBezTo>
                    <a:pt x="86" y="79"/>
                    <a:pt x="85" y="77"/>
                    <a:pt x="84" y="74"/>
                  </a:cubicBezTo>
                  <a:cubicBezTo>
                    <a:pt x="82" y="78"/>
                    <a:pt x="83" y="81"/>
                    <a:pt x="86" y="82"/>
                  </a:cubicBezTo>
                  <a:close/>
                  <a:moveTo>
                    <a:pt x="107" y="82"/>
                  </a:moveTo>
                  <a:cubicBezTo>
                    <a:pt x="111" y="84"/>
                    <a:pt x="110" y="77"/>
                    <a:pt x="108" y="76"/>
                  </a:cubicBezTo>
                  <a:cubicBezTo>
                    <a:pt x="106" y="79"/>
                    <a:pt x="109" y="80"/>
                    <a:pt x="107" y="82"/>
                  </a:cubicBezTo>
                  <a:close/>
                  <a:moveTo>
                    <a:pt x="95" y="79"/>
                  </a:moveTo>
                  <a:cubicBezTo>
                    <a:pt x="95" y="78"/>
                    <a:pt x="95" y="76"/>
                    <a:pt x="93" y="76"/>
                  </a:cubicBezTo>
                  <a:cubicBezTo>
                    <a:pt x="94" y="77"/>
                    <a:pt x="93" y="80"/>
                    <a:pt x="95" y="79"/>
                  </a:cubicBezTo>
                  <a:close/>
                  <a:moveTo>
                    <a:pt x="121" y="82"/>
                  </a:moveTo>
                  <a:cubicBezTo>
                    <a:pt x="121" y="80"/>
                    <a:pt x="121" y="78"/>
                    <a:pt x="119" y="77"/>
                  </a:cubicBezTo>
                  <a:cubicBezTo>
                    <a:pt x="117" y="78"/>
                    <a:pt x="119" y="84"/>
                    <a:pt x="121" y="82"/>
                  </a:cubicBezTo>
                  <a:close/>
                  <a:moveTo>
                    <a:pt x="30" y="83"/>
                  </a:moveTo>
                  <a:cubicBezTo>
                    <a:pt x="31" y="82"/>
                    <a:pt x="31" y="79"/>
                    <a:pt x="30" y="78"/>
                  </a:cubicBezTo>
                  <a:cubicBezTo>
                    <a:pt x="30" y="80"/>
                    <a:pt x="28" y="82"/>
                    <a:pt x="30" y="83"/>
                  </a:cubicBezTo>
                  <a:close/>
                  <a:moveTo>
                    <a:pt x="64" y="88"/>
                  </a:moveTo>
                  <a:cubicBezTo>
                    <a:pt x="64" y="84"/>
                    <a:pt x="61" y="83"/>
                    <a:pt x="61" y="80"/>
                  </a:cubicBezTo>
                  <a:cubicBezTo>
                    <a:pt x="58" y="82"/>
                    <a:pt x="58" y="87"/>
                    <a:pt x="55" y="89"/>
                  </a:cubicBezTo>
                  <a:cubicBezTo>
                    <a:pt x="57" y="92"/>
                    <a:pt x="57" y="95"/>
                    <a:pt x="59" y="97"/>
                  </a:cubicBezTo>
                  <a:cubicBezTo>
                    <a:pt x="61" y="94"/>
                    <a:pt x="57" y="92"/>
                    <a:pt x="58" y="89"/>
                  </a:cubicBezTo>
                  <a:cubicBezTo>
                    <a:pt x="59" y="97"/>
                    <a:pt x="64" y="91"/>
                    <a:pt x="64" y="88"/>
                  </a:cubicBezTo>
                  <a:close/>
                  <a:moveTo>
                    <a:pt x="96" y="93"/>
                  </a:moveTo>
                  <a:cubicBezTo>
                    <a:pt x="96" y="89"/>
                    <a:pt x="93" y="83"/>
                    <a:pt x="90" y="80"/>
                  </a:cubicBezTo>
                  <a:cubicBezTo>
                    <a:pt x="90" y="85"/>
                    <a:pt x="93" y="91"/>
                    <a:pt x="96" y="93"/>
                  </a:cubicBezTo>
                  <a:close/>
                  <a:moveTo>
                    <a:pt x="41" y="87"/>
                  </a:moveTo>
                  <a:cubicBezTo>
                    <a:pt x="41" y="85"/>
                    <a:pt x="44" y="83"/>
                    <a:pt x="43" y="81"/>
                  </a:cubicBezTo>
                  <a:cubicBezTo>
                    <a:pt x="42" y="83"/>
                    <a:pt x="39" y="85"/>
                    <a:pt x="41" y="87"/>
                  </a:cubicBezTo>
                  <a:close/>
                  <a:moveTo>
                    <a:pt x="53" y="85"/>
                  </a:moveTo>
                  <a:cubicBezTo>
                    <a:pt x="55" y="84"/>
                    <a:pt x="55" y="82"/>
                    <a:pt x="53" y="81"/>
                  </a:cubicBezTo>
                  <a:cubicBezTo>
                    <a:pt x="53" y="83"/>
                    <a:pt x="51" y="85"/>
                    <a:pt x="53" y="85"/>
                  </a:cubicBezTo>
                  <a:close/>
                  <a:moveTo>
                    <a:pt x="78" y="88"/>
                  </a:moveTo>
                  <a:cubicBezTo>
                    <a:pt x="80" y="86"/>
                    <a:pt x="79" y="88"/>
                    <a:pt x="81" y="89"/>
                  </a:cubicBezTo>
                  <a:cubicBezTo>
                    <a:pt x="84" y="87"/>
                    <a:pt x="83" y="82"/>
                    <a:pt x="80" y="81"/>
                  </a:cubicBezTo>
                  <a:cubicBezTo>
                    <a:pt x="80" y="85"/>
                    <a:pt x="77" y="85"/>
                    <a:pt x="78" y="88"/>
                  </a:cubicBezTo>
                  <a:close/>
                  <a:moveTo>
                    <a:pt x="69" y="86"/>
                  </a:moveTo>
                  <a:cubicBezTo>
                    <a:pt x="70" y="87"/>
                    <a:pt x="70" y="89"/>
                    <a:pt x="72" y="89"/>
                  </a:cubicBezTo>
                  <a:cubicBezTo>
                    <a:pt x="73" y="87"/>
                    <a:pt x="73" y="84"/>
                    <a:pt x="71" y="82"/>
                  </a:cubicBezTo>
                  <a:cubicBezTo>
                    <a:pt x="70" y="83"/>
                    <a:pt x="70" y="84"/>
                    <a:pt x="69" y="86"/>
                  </a:cubicBezTo>
                  <a:close/>
                  <a:moveTo>
                    <a:pt x="118" y="87"/>
                  </a:moveTo>
                  <a:cubicBezTo>
                    <a:pt x="118" y="85"/>
                    <a:pt x="118" y="83"/>
                    <a:pt x="116" y="82"/>
                  </a:cubicBezTo>
                  <a:cubicBezTo>
                    <a:pt x="117" y="84"/>
                    <a:pt x="117" y="86"/>
                    <a:pt x="118" y="87"/>
                  </a:cubicBezTo>
                  <a:close/>
                  <a:moveTo>
                    <a:pt x="102" y="91"/>
                  </a:moveTo>
                  <a:cubicBezTo>
                    <a:pt x="105" y="90"/>
                    <a:pt x="108" y="85"/>
                    <a:pt x="105" y="83"/>
                  </a:cubicBezTo>
                  <a:cubicBezTo>
                    <a:pt x="104" y="86"/>
                    <a:pt x="101" y="88"/>
                    <a:pt x="102" y="91"/>
                  </a:cubicBezTo>
                  <a:close/>
                  <a:moveTo>
                    <a:pt x="34" y="89"/>
                  </a:moveTo>
                  <a:cubicBezTo>
                    <a:pt x="35" y="80"/>
                    <a:pt x="25" y="85"/>
                    <a:pt x="30" y="93"/>
                  </a:cubicBezTo>
                  <a:cubicBezTo>
                    <a:pt x="30" y="94"/>
                    <a:pt x="29" y="94"/>
                    <a:pt x="29" y="95"/>
                  </a:cubicBezTo>
                  <a:cubicBezTo>
                    <a:pt x="31" y="94"/>
                    <a:pt x="30" y="96"/>
                    <a:pt x="31" y="96"/>
                  </a:cubicBezTo>
                  <a:cubicBezTo>
                    <a:pt x="31" y="92"/>
                    <a:pt x="34" y="92"/>
                    <a:pt x="34" y="89"/>
                  </a:cubicBezTo>
                  <a:close/>
                  <a:moveTo>
                    <a:pt x="94" y="97"/>
                  </a:moveTo>
                  <a:cubicBezTo>
                    <a:pt x="93" y="92"/>
                    <a:pt x="90" y="89"/>
                    <a:pt x="88" y="85"/>
                  </a:cubicBezTo>
                  <a:cubicBezTo>
                    <a:pt x="88" y="89"/>
                    <a:pt x="91" y="95"/>
                    <a:pt x="94" y="97"/>
                  </a:cubicBezTo>
                  <a:close/>
                  <a:moveTo>
                    <a:pt x="135" y="91"/>
                  </a:moveTo>
                  <a:cubicBezTo>
                    <a:pt x="135" y="89"/>
                    <a:pt x="135" y="87"/>
                    <a:pt x="134" y="87"/>
                  </a:cubicBezTo>
                  <a:cubicBezTo>
                    <a:pt x="134" y="88"/>
                    <a:pt x="133" y="91"/>
                    <a:pt x="135" y="91"/>
                  </a:cubicBezTo>
                  <a:close/>
                  <a:moveTo>
                    <a:pt x="68" y="90"/>
                  </a:moveTo>
                  <a:cubicBezTo>
                    <a:pt x="69" y="89"/>
                    <a:pt x="69" y="91"/>
                    <a:pt x="70" y="90"/>
                  </a:cubicBezTo>
                  <a:cubicBezTo>
                    <a:pt x="69" y="90"/>
                    <a:pt x="70" y="87"/>
                    <a:pt x="68" y="88"/>
                  </a:cubicBezTo>
                  <a:cubicBezTo>
                    <a:pt x="68" y="89"/>
                    <a:pt x="68" y="89"/>
                    <a:pt x="68" y="90"/>
                  </a:cubicBezTo>
                  <a:close/>
                  <a:moveTo>
                    <a:pt x="45" y="95"/>
                  </a:moveTo>
                  <a:cubicBezTo>
                    <a:pt x="45" y="93"/>
                    <a:pt x="49" y="90"/>
                    <a:pt x="46" y="89"/>
                  </a:cubicBezTo>
                  <a:cubicBezTo>
                    <a:pt x="46" y="90"/>
                    <a:pt x="43" y="93"/>
                    <a:pt x="45" y="95"/>
                  </a:cubicBezTo>
                  <a:close/>
                  <a:moveTo>
                    <a:pt x="113" y="93"/>
                  </a:moveTo>
                  <a:cubicBezTo>
                    <a:pt x="114" y="93"/>
                    <a:pt x="115" y="92"/>
                    <a:pt x="115" y="90"/>
                  </a:cubicBezTo>
                  <a:cubicBezTo>
                    <a:pt x="114" y="90"/>
                    <a:pt x="114" y="88"/>
                    <a:pt x="113" y="89"/>
                  </a:cubicBezTo>
                  <a:cubicBezTo>
                    <a:pt x="112" y="90"/>
                    <a:pt x="113" y="91"/>
                    <a:pt x="113" y="93"/>
                  </a:cubicBezTo>
                  <a:close/>
                  <a:moveTo>
                    <a:pt x="105" y="95"/>
                  </a:moveTo>
                  <a:cubicBezTo>
                    <a:pt x="107" y="94"/>
                    <a:pt x="107" y="91"/>
                    <a:pt x="108" y="90"/>
                  </a:cubicBezTo>
                  <a:cubicBezTo>
                    <a:pt x="106" y="90"/>
                    <a:pt x="103" y="93"/>
                    <a:pt x="105" y="95"/>
                  </a:cubicBezTo>
                  <a:close/>
                  <a:moveTo>
                    <a:pt x="124" y="94"/>
                  </a:moveTo>
                  <a:cubicBezTo>
                    <a:pt x="124" y="95"/>
                    <a:pt x="123" y="95"/>
                    <a:pt x="122" y="94"/>
                  </a:cubicBezTo>
                  <a:cubicBezTo>
                    <a:pt x="122" y="96"/>
                    <a:pt x="123" y="96"/>
                    <a:pt x="122" y="97"/>
                  </a:cubicBezTo>
                  <a:cubicBezTo>
                    <a:pt x="124" y="97"/>
                    <a:pt x="123" y="95"/>
                    <a:pt x="126" y="95"/>
                  </a:cubicBezTo>
                  <a:cubicBezTo>
                    <a:pt x="126" y="100"/>
                    <a:pt x="128" y="103"/>
                    <a:pt x="130" y="106"/>
                  </a:cubicBezTo>
                  <a:cubicBezTo>
                    <a:pt x="130" y="104"/>
                    <a:pt x="131" y="102"/>
                    <a:pt x="131" y="100"/>
                  </a:cubicBezTo>
                  <a:cubicBezTo>
                    <a:pt x="126" y="99"/>
                    <a:pt x="127" y="92"/>
                    <a:pt x="123" y="90"/>
                  </a:cubicBezTo>
                  <a:cubicBezTo>
                    <a:pt x="122" y="91"/>
                    <a:pt x="125" y="92"/>
                    <a:pt x="124" y="94"/>
                  </a:cubicBezTo>
                  <a:close/>
                  <a:moveTo>
                    <a:pt x="83" y="98"/>
                  </a:moveTo>
                  <a:cubicBezTo>
                    <a:pt x="85" y="99"/>
                    <a:pt x="83" y="97"/>
                    <a:pt x="85" y="97"/>
                  </a:cubicBezTo>
                  <a:cubicBezTo>
                    <a:pt x="87" y="100"/>
                    <a:pt x="87" y="103"/>
                    <a:pt x="90" y="106"/>
                  </a:cubicBezTo>
                  <a:cubicBezTo>
                    <a:pt x="93" y="100"/>
                    <a:pt x="88" y="94"/>
                    <a:pt x="85" y="90"/>
                  </a:cubicBezTo>
                  <a:cubicBezTo>
                    <a:pt x="84" y="93"/>
                    <a:pt x="81" y="95"/>
                    <a:pt x="83" y="98"/>
                  </a:cubicBezTo>
                  <a:close/>
                  <a:moveTo>
                    <a:pt x="72" y="96"/>
                  </a:moveTo>
                  <a:cubicBezTo>
                    <a:pt x="73" y="98"/>
                    <a:pt x="74" y="99"/>
                    <a:pt x="75" y="100"/>
                  </a:cubicBezTo>
                  <a:cubicBezTo>
                    <a:pt x="77" y="97"/>
                    <a:pt x="79" y="92"/>
                    <a:pt x="75" y="91"/>
                  </a:cubicBezTo>
                  <a:cubicBezTo>
                    <a:pt x="74" y="93"/>
                    <a:pt x="73" y="95"/>
                    <a:pt x="72" y="96"/>
                  </a:cubicBezTo>
                  <a:close/>
                  <a:moveTo>
                    <a:pt x="62" y="100"/>
                  </a:moveTo>
                  <a:cubicBezTo>
                    <a:pt x="62" y="102"/>
                    <a:pt x="63" y="105"/>
                    <a:pt x="64" y="104"/>
                  </a:cubicBezTo>
                  <a:cubicBezTo>
                    <a:pt x="64" y="103"/>
                    <a:pt x="62" y="101"/>
                    <a:pt x="63" y="100"/>
                  </a:cubicBezTo>
                  <a:cubicBezTo>
                    <a:pt x="64" y="100"/>
                    <a:pt x="64" y="102"/>
                    <a:pt x="66" y="101"/>
                  </a:cubicBezTo>
                  <a:cubicBezTo>
                    <a:pt x="67" y="98"/>
                    <a:pt x="69" y="96"/>
                    <a:pt x="67" y="92"/>
                  </a:cubicBezTo>
                  <a:cubicBezTo>
                    <a:pt x="64" y="93"/>
                    <a:pt x="64" y="98"/>
                    <a:pt x="62" y="100"/>
                  </a:cubicBezTo>
                  <a:close/>
                  <a:moveTo>
                    <a:pt x="47" y="97"/>
                  </a:moveTo>
                  <a:cubicBezTo>
                    <a:pt x="48" y="96"/>
                    <a:pt x="49" y="94"/>
                    <a:pt x="49" y="93"/>
                  </a:cubicBezTo>
                  <a:cubicBezTo>
                    <a:pt x="46" y="93"/>
                    <a:pt x="47" y="95"/>
                    <a:pt x="47" y="97"/>
                  </a:cubicBezTo>
                  <a:close/>
                  <a:moveTo>
                    <a:pt x="56" y="103"/>
                  </a:moveTo>
                  <a:cubicBezTo>
                    <a:pt x="58" y="100"/>
                    <a:pt x="55" y="96"/>
                    <a:pt x="53" y="94"/>
                  </a:cubicBezTo>
                  <a:cubicBezTo>
                    <a:pt x="51" y="96"/>
                    <a:pt x="55" y="101"/>
                    <a:pt x="56" y="103"/>
                  </a:cubicBezTo>
                  <a:close/>
                  <a:moveTo>
                    <a:pt x="34" y="101"/>
                  </a:moveTo>
                  <a:cubicBezTo>
                    <a:pt x="36" y="100"/>
                    <a:pt x="39" y="95"/>
                    <a:pt x="35" y="94"/>
                  </a:cubicBezTo>
                  <a:cubicBezTo>
                    <a:pt x="35" y="97"/>
                    <a:pt x="32" y="99"/>
                    <a:pt x="34" y="101"/>
                  </a:cubicBezTo>
                  <a:close/>
                  <a:moveTo>
                    <a:pt x="116" y="98"/>
                  </a:moveTo>
                  <a:cubicBezTo>
                    <a:pt x="116" y="96"/>
                    <a:pt x="116" y="95"/>
                    <a:pt x="117" y="94"/>
                  </a:cubicBezTo>
                  <a:cubicBezTo>
                    <a:pt x="114" y="93"/>
                    <a:pt x="113" y="98"/>
                    <a:pt x="116" y="98"/>
                  </a:cubicBezTo>
                  <a:close/>
                  <a:moveTo>
                    <a:pt x="109" y="102"/>
                  </a:moveTo>
                  <a:cubicBezTo>
                    <a:pt x="110" y="100"/>
                    <a:pt x="110" y="99"/>
                    <a:pt x="111" y="97"/>
                  </a:cubicBezTo>
                  <a:cubicBezTo>
                    <a:pt x="111" y="96"/>
                    <a:pt x="111" y="95"/>
                    <a:pt x="110" y="95"/>
                  </a:cubicBezTo>
                  <a:cubicBezTo>
                    <a:pt x="109" y="97"/>
                    <a:pt x="105" y="100"/>
                    <a:pt x="109" y="102"/>
                  </a:cubicBezTo>
                  <a:close/>
                  <a:moveTo>
                    <a:pt x="42" y="100"/>
                  </a:moveTo>
                  <a:cubicBezTo>
                    <a:pt x="43" y="99"/>
                    <a:pt x="44" y="97"/>
                    <a:pt x="42" y="97"/>
                  </a:cubicBezTo>
                  <a:cubicBezTo>
                    <a:pt x="41" y="98"/>
                    <a:pt x="41" y="100"/>
                    <a:pt x="42" y="100"/>
                  </a:cubicBezTo>
                  <a:close/>
                  <a:moveTo>
                    <a:pt x="96" y="102"/>
                  </a:moveTo>
                  <a:cubicBezTo>
                    <a:pt x="98" y="101"/>
                    <a:pt x="98" y="99"/>
                    <a:pt x="99" y="97"/>
                  </a:cubicBezTo>
                  <a:cubicBezTo>
                    <a:pt x="97" y="97"/>
                    <a:pt x="97" y="101"/>
                    <a:pt x="96" y="102"/>
                  </a:cubicBezTo>
                  <a:close/>
                  <a:moveTo>
                    <a:pt x="50" y="102"/>
                  </a:moveTo>
                  <a:cubicBezTo>
                    <a:pt x="51" y="104"/>
                    <a:pt x="53" y="107"/>
                    <a:pt x="53" y="109"/>
                  </a:cubicBezTo>
                  <a:cubicBezTo>
                    <a:pt x="57" y="107"/>
                    <a:pt x="54" y="100"/>
                    <a:pt x="51" y="99"/>
                  </a:cubicBezTo>
                  <a:cubicBezTo>
                    <a:pt x="51" y="100"/>
                    <a:pt x="50" y="101"/>
                    <a:pt x="50" y="102"/>
                  </a:cubicBezTo>
                  <a:close/>
                  <a:moveTo>
                    <a:pt x="81" y="99"/>
                  </a:moveTo>
                  <a:cubicBezTo>
                    <a:pt x="76" y="100"/>
                    <a:pt x="80" y="105"/>
                    <a:pt x="77" y="107"/>
                  </a:cubicBezTo>
                  <a:cubicBezTo>
                    <a:pt x="80" y="110"/>
                    <a:pt x="80" y="115"/>
                    <a:pt x="84" y="117"/>
                  </a:cubicBezTo>
                  <a:cubicBezTo>
                    <a:pt x="89" y="111"/>
                    <a:pt x="82" y="106"/>
                    <a:pt x="81" y="99"/>
                  </a:cubicBezTo>
                  <a:close/>
                  <a:moveTo>
                    <a:pt x="15" y="117"/>
                  </a:moveTo>
                  <a:cubicBezTo>
                    <a:pt x="13" y="110"/>
                    <a:pt x="14" y="107"/>
                    <a:pt x="12" y="100"/>
                  </a:cubicBezTo>
                  <a:cubicBezTo>
                    <a:pt x="11" y="105"/>
                    <a:pt x="13" y="112"/>
                    <a:pt x="15" y="117"/>
                  </a:cubicBezTo>
                  <a:close/>
                  <a:moveTo>
                    <a:pt x="111" y="106"/>
                  </a:moveTo>
                  <a:cubicBezTo>
                    <a:pt x="111" y="104"/>
                    <a:pt x="113" y="104"/>
                    <a:pt x="113" y="101"/>
                  </a:cubicBezTo>
                  <a:cubicBezTo>
                    <a:pt x="112" y="101"/>
                    <a:pt x="112" y="100"/>
                    <a:pt x="111" y="100"/>
                  </a:cubicBezTo>
                  <a:cubicBezTo>
                    <a:pt x="111" y="102"/>
                    <a:pt x="108" y="105"/>
                    <a:pt x="111" y="106"/>
                  </a:cubicBezTo>
                  <a:close/>
                  <a:moveTo>
                    <a:pt x="68" y="104"/>
                  </a:moveTo>
                  <a:cubicBezTo>
                    <a:pt x="70" y="104"/>
                    <a:pt x="70" y="102"/>
                    <a:pt x="71" y="100"/>
                  </a:cubicBezTo>
                  <a:cubicBezTo>
                    <a:pt x="69" y="101"/>
                    <a:pt x="69" y="103"/>
                    <a:pt x="68" y="104"/>
                  </a:cubicBezTo>
                  <a:close/>
                  <a:moveTo>
                    <a:pt x="100" y="103"/>
                  </a:moveTo>
                  <a:cubicBezTo>
                    <a:pt x="102" y="104"/>
                    <a:pt x="101" y="100"/>
                    <a:pt x="100" y="100"/>
                  </a:cubicBezTo>
                  <a:cubicBezTo>
                    <a:pt x="100" y="101"/>
                    <a:pt x="100" y="102"/>
                    <a:pt x="100" y="103"/>
                  </a:cubicBezTo>
                  <a:close/>
                  <a:moveTo>
                    <a:pt x="39" y="108"/>
                  </a:moveTo>
                  <a:cubicBezTo>
                    <a:pt x="39" y="105"/>
                    <a:pt x="41" y="105"/>
                    <a:pt x="41" y="103"/>
                  </a:cubicBezTo>
                  <a:cubicBezTo>
                    <a:pt x="40" y="103"/>
                    <a:pt x="40" y="102"/>
                    <a:pt x="39" y="102"/>
                  </a:cubicBezTo>
                  <a:cubicBezTo>
                    <a:pt x="38" y="104"/>
                    <a:pt x="37" y="106"/>
                    <a:pt x="39" y="108"/>
                  </a:cubicBezTo>
                  <a:close/>
                  <a:moveTo>
                    <a:pt x="69" y="110"/>
                  </a:moveTo>
                  <a:cubicBezTo>
                    <a:pt x="71" y="108"/>
                    <a:pt x="74" y="105"/>
                    <a:pt x="71" y="102"/>
                  </a:cubicBezTo>
                  <a:cubicBezTo>
                    <a:pt x="71" y="105"/>
                    <a:pt x="68" y="108"/>
                    <a:pt x="69" y="110"/>
                  </a:cubicBezTo>
                  <a:close/>
                  <a:moveTo>
                    <a:pt x="120" y="109"/>
                  </a:moveTo>
                  <a:cubicBezTo>
                    <a:pt x="121" y="108"/>
                    <a:pt x="121" y="107"/>
                    <a:pt x="121" y="106"/>
                  </a:cubicBezTo>
                  <a:cubicBezTo>
                    <a:pt x="119" y="105"/>
                    <a:pt x="119" y="103"/>
                    <a:pt x="117" y="102"/>
                  </a:cubicBezTo>
                  <a:cubicBezTo>
                    <a:pt x="117" y="104"/>
                    <a:pt x="118" y="108"/>
                    <a:pt x="120" y="109"/>
                  </a:cubicBezTo>
                  <a:close/>
                  <a:moveTo>
                    <a:pt x="99" y="107"/>
                  </a:moveTo>
                  <a:cubicBezTo>
                    <a:pt x="99" y="105"/>
                    <a:pt x="99" y="104"/>
                    <a:pt x="99" y="103"/>
                  </a:cubicBezTo>
                  <a:cubicBezTo>
                    <a:pt x="96" y="103"/>
                    <a:pt x="97" y="106"/>
                    <a:pt x="99" y="107"/>
                  </a:cubicBezTo>
                  <a:close/>
                  <a:moveTo>
                    <a:pt x="61" y="111"/>
                  </a:moveTo>
                  <a:cubicBezTo>
                    <a:pt x="62" y="109"/>
                    <a:pt x="61" y="107"/>
                    <a:pt x="59" y="106"/>
                  </a:cubicBezTo>
                  <a:cubicBezTo>
                    <a:pt x="59" y="108"/>
                    <a:pt x="59" y="111"/>
                    <a:pt x="61" y="111"/>
                  </a:cubicBezTo>
                  <a:close/>
                  <a:moveTo>
                    <a:pt x="105" y="110"/>
                  </a:moveTo>
                  <a:cubicBezTo>
                    <a:pt x="105" y="108"/>
                    <a:pt x="105" y="107"/>
                    <a:pt x="104" y="107"/>
                  </a:cubicBezTo>
                  <a:cubicBezTo>
                    <a:pt x="103" y="107"/>
                    <a:pt x="103" y="110"/>
                    <a:pt x="105" y="110"/>
                  </a:cubicBezTo>
                  <a:close/>
                  <a:moveTo>
                    <a:pt x="48" y="115"/>
                  </a:moveTo>
                  <a:cubicBezTo>
                    <a:pt x="50" y="115"/>
                    <a:pt x="51" y="113"/>
                    <a:pt x="51" y="112"/>
                  </a:cubicBezTo>
                  <a:cubicBezTo>
                    <a:pt x="50" y="111"/>
                    <a:pt x="50" y="107"/>
                    <a:pt x="48" y="107"/>
                  </a:cubicBezTo>
                  <a:cubicBezTo>
                    <a:pt x="45" y="110"/>
                    <a:pt x="46" y="113"/>
                    <a:pt x="48" y="115"/>
                  </a:cubicBezTo>
                  <a:close/>
                  <a:moveTo>
                    <a:pt x="112" y="111"/>
                  </a:moveTo>
                  <a:cubicBezTo>
                    <a:pt x="112" y="113"/>
                    <a:pt x="114" y="114"/>
                    <a:pt x="113" y="116"/>
                  </a:cubicBezTo>
                  <a:cubicBezTo>
                    <a:pt x="120" y="119"/>
                    <a:pt x="115" y="102"/>
                    <a:pt x="112" y="111"/>
                  </a:cubicBezTo>
                  <a:close/>
                  <a:moveTo>
                    <a:pt x="71" y="116"/>
                  </a:moveTo>
                  <a:cubicBezTo>
                    <a:pt x="73" y="115"/>
                    <a:pt x="75" y="111"/>
                    <a:pt x="74" y="109"/>
                  </a:cubicBezTo>
                  <a:cubicBezTo>
                    <a:pt x="73" y="111"/>
                    <a:pt x="72" y="114"/>
                    <a:pt x="71" y="116"/>
                  </a:cubicBezTo>
                  <a:close/>
                  <a:moveTo>
                    <a:pt x="96" y="116"/>
                  </a:moveTo>
                  <a:cubicBezTo>
                    <a:pt x="97" y="113"/>
                    <a:pt x="97" y="110"/>
                    <a:pt x="95" y="109"/>
                  </a:cubicBezTo>
                  <a:cubicBezTo>
                    <a:pt x="93" y="111"/>
                    <a:pt x="92" y="116"/>
                    <a:pt x="96" y="116"/>
                  </a:cubicBezTo>
                  <a:close/>
                  <a:moveTo>
                    <a:pt x="36" y="113"/>
                  </a:moveTo>
                  <a:cubicBezTo>
                    <a:pt x="36" y="113"/>
                    <a:pt x="37" y="110"/>
                    <a:pt x="36" y="110"/>
                  </a:cubicBezTo>
                  <a:cubicBezTo>
                    <a:pt x="36" y="110"/>
                    <a:pt x="35" y="113"/>
                    <a:pt x="36" y="113"/>
                  </a:cubicBezTo>
                  <a:close/>
                  <a:moveTo>
                    <a:pt x="130" y="121"/>
                  </a:moveTo>
                  <a:cubicBezTo>
                    <a:pt x="130" y="119"/>
                    <a:pt x="131" y="115"/>
                    <a:pt x="131" y="112"/>
                  </a:cubicBezTo>
                  <a:cubicBezTo>
                    <a:pt x="129" y="112"/>
                    <a:pt x="128" y="111"/>
                    <a:pt x="127" y="111"/>
                  </a:cubicBezTo>
                  <a:cubicBezTo>
                    <a:pt x="125" y="114"/>
                    <a:pt x="126" y="120"/>
                    <a:pt x="130" y="121"/>
                  </a:cubicBezTo>
                  <a:close/>
                  <a:moveTo>
                    <a:pt x="75" y="125"/>
                  </a:moveTo>
                  <a:cubicBezTo>
                    <a:pt x="75" y="125"/>
                    <a:pt x="74" y="125"/>
                    <a:pt x="74" y="125"/>
                  </a:cubicBezTo>
                  <a:cubicBezTo>
                    <a:pt x="75" y="127"/>
                    <a:pt x="75" y="129"/>
                    <a:pt x="77" y="130"/>
                  </a:cubicBezTo>
                  <a:cubicBezTo>
                    <a:pt x="83" y="123"/>
                    <a:pt x="80" y="117"/>
                    <a:pt x="75" y="111"/>
                  </a:cubicBezTo>
                  <a:cubicBezTo>
                    <a:pt x="73" y="117"/>
                    <a:pt x="73" y="119"/>
                    <a:pt x="75" y="125"/>
                  </a:cubicBezTo>
                  <a:close/>
                  <a:moveTo>
                    <a:pt x="101" y="114"/>
                  </a:moveTo>
                  <a:cubicBezTo>
                    <a:pt x="103" y="114"/>
                    <a:pt x="103" y="111"/>
                    <a:pt x="102" y="111"/>
                  </a:cubicBezTo>
                  <a:cubicBezTo>
                    <a:pt x="102" y="112"/>
                    <a:pt x="101" y="113"/>
                    <a:pt x="101" y="114"/>
                  </a:cubicBezTo>
                  <a:close/>
                  <a:moveTo>
                    <a:pt x="57" y="116"/>
                  </a:moveTo>
                  <a:cubicBezTo>
                    <a:pt x="59" y="116"/>
                    <a:pt x="58" y="115"/>
                    <a:pt x="59" y="115"/>
                  </a:cubicBezTo>
                  <a:cubicBezTo>
                    <a:pt x="59" y="113"/>
                    <a:pt x="59" y="112"/>
                    <a:pt x="57" y="112"/>
                  </a:cubicBezTo>
                  <a:cubicBezTo>
                    <a:pt x="57" y="113"/>
                    <a:pt x="57" y="115"/>
                    <a:pt x="57" y="116"/>
                  </a:cubicBezTo>
                  <a:close/>
                  <a:moveTo>
                    <a:pt x="44" y="117"/>
                  </a:moveTo>
                  <a:cubicBezTo>
                    <a:pt x="45" y="117"/>
                    <a:pt x="45" y="120"/>
                    <a:pt x="46" y="120"/>
                  </a:cubicBezTo>
                  <a:cubicBezTo>
                    <a:pt x="49" y="118"/>
                    <a:pt x="46" y="114"/>
                    <a:pt x="44" y="113"/>
                  </a:cubicBezTo>
                  <a:cubicBezTo>
                    <a:pt x="44" y="115"/>
                    <a:pt x="43" y="115"/>
                    <a:pt x="44" y="117"/>
                  </a:cubicBezTo>
                  <a:close/>
                  <a:moveTo>
                    <a:pt x="32" y="120"/>
                  </a:moveTo>
                  <a:cubicBezTo>
                    <a:pt x="34" y="120"/>
                    <a:pt x="36" y="115"/>
                    <a:pt x="33" y="115"/>
                  </a:cubicBezTo>
                  <a:cubicBezTo>
                    <a:pt x="33" y="117"/>
                    <a:pt x="32" y="118"/>
                    <a:pt x="32" y="120"/>
                  </a:cubicBezTo>
                  <a:close/>
                  <a:moveTo>
                    <a:pt x="97" y="117"/>
                  </a:moveTo>
                  <a:cubicBezTo>
                    <a:pt x="97" y="119"/>
                    <a:pt x="96" y="121"/>
                    <a:pt x="99" y="121"/>
                  </a:cubicBezTo>
                  <a:cubicBezTo>
                    <a:pt x="100" y="119"/>
                    <a:pt x="101" y="115"/>
                    <a:pt x="97" y="117"/>
                  </a:cubicBezTo>
                  <a:close/>
                  <a:moveTo>
                    <a:pt x="110" y="123"/>
                  </a:moveTo>
                  <a:cubicBezTo>
                    <a:pt x="111" y="123"/>
                    <a:pt x="111" y="124"/>
                    <a:pt x="112" y="123"/>
                  </a:cubicBezTo>
                  <a:cubicBezTo>
                    <a:pt x="111" y="121"/>
                    <a:pt x="110" y="118"/>
                    <a:pt x="108" y="116"/>
                  </a:cubicBezTo>
                  <a:cubicBezTo>
                    <a:pt x="108" y="119"/>
                    <a:pt x="110" y="121"/>
                    <a:pt x="110" y="123"/>
                  </a:cubicBezTo>
                  <a:close/>
                  <a:moveTo>
                    <a:pt x="38" y="120"/>
                  </a:moveTo>
                  <a:cubicBezTo>
                    <a:pt x="39" y="121"/>
                    <a:pt x="41" y="120"/>
                    <a:pt x="42" y="119"/>
                  </a:cubicBezTo>
                  <a:cubicBezTo>
                    <a:pt x="40" y="120"/>
                    <a:pt x="41" y="117"/>
                    <a:pt x="39" y="117"/>
                  </a:cubicBezTo>
                  <a:cubicBezTo>
                    <a:pt x="40" y="119"/>
                    <a:pt x="39" y="119"/>
                    <a:pt x="38" y="120"/>
                  </a:cubicBezTo>
                  <a:close/>
                  <a:moveTo>
                    <a:pt x="52" y="123"/>
                  </a:moveTo>
                  <a:cubicBezTo>
                    <a:pt x="53" y="123"/>
                    <a:pt x="52" y="125"/>
                    <a:pt x="54" y="124"/>
                  </a:cubicBezTo>
                  <a:cubicBezTo>
                    <a:pt x="55" y="123"/>
                    <a:pt x="56" y="122"/>
                    <a:pt x="56" y="119"/>
                  </a:cubicBezTo>
                  <a:cubicBezTo>
                    <a:pt x="55" y="119"/>
                    <a:pt x="55" y="118"/>
                    <a:pt x="54" y="118"/>
                  </a:cubicBezTo>
                  <a:cubicBezTo>
                    <a:pt x="54" y="121"/>
                    <a:pt x="53" y="122"/>
                    <a:pt x="52" y="123"/>
                  </a:cubicBezTo>
                  <a:close/>
                  <a:moveTo>
                    <a:pt x="87" y="124"/>
                  </a:moveTo>
                  <a:cubicBezTo>
                    <a:pt x="87" y="125"/>
                    <a:pt x="88" y="127"/>
                    <a:pt x="89" y="128"/>
                  </a:cubicBezTo>
                  <a:cubicBezTo>
                    <a:pt x="91" y="126"/>
                    <a:pt x="93" y="121"/>
                    <a:pt x="90" y="119"/>
                  </a:cubicBezTo>
                  <a:cubicBezTo>
                    <a:pt x="88" y="120"/>
                    <a:pt x="89" y="123"/>
                    <a:pt x="87" y="124"/>
                  </a:cubicBezTo>
                  <a:close/>
                  <a:moveTo>
                    <a:pt x="25" y="120"/>
                  </a:moveTo>
                  <a:cubicBezTo>
                    <a:pt x="26" y="121"/>
                    <a:pt x="25" y="124"/>
                    <a:pt x="27" y="124"/>
                  </a:cubicBezTo>
                  <a:cubicBezTo>
                    <a:pt x="29" y="123"/>
                    <a:pt x="27" y="122"/>
                    <a:pt x="28" y="119"/>
                  </a:cubicBezTo>
                  <a:cubicBezTo>
                    <a:pt x="26" y="119"/>
                    <a:pt x="26" y="120"/>
                    <a:pt x="25" y="120"/>
                  </a:cubicBezTo>
                  <a:close/>
                  <a:moveTo>
                    <a:pt x="43" y="126"/>
                  </a:moveTo>
                  <a:cubicBezTo>
                    <a:pt x="45" y="124"/>
                    <a:pt x="43" y="122"/>
                    <a:pt x="42" y="120"/>
                  </a:cubicBezTo>
                  <a:cubicBezTo>
                    <a:pt x="40" y="122"/>
                    <a:pt x="40" y="126"/>
                    <a:pt x="43" y="126"/>
                  </a:cubicBezTo>
                  <a:close/>
                  <a:moveTo>
                    <a:pt x="68" y="125"/>
                  </a:moveTo>
                  <a:cubicBezTo>
                    <a:pt x="69" y="124"/>
                    <a:pt x="69" y="122"/>
                    <a:pt x="68" y="121"/>
                  </a:cubicBezTo>
                  <a:cubicBezTo>
                    <a:pt x="67" y="122"/>
                    <a:pt x="67" y="124"/>
                    <a:pt x="68" y="125"/>
                  </a:cubicBezTo>
                  <a:close/>
                  <a:moveTo>
                    <a:pt x="27" y="138"/>
                  </a:moveTo>
                  <a:cubicBezTo>
                    <a:pt x="29" y="133"/>
                    <a:pt x="24" y="126"/>
                    <a:pt x="22" y="122"/>
                  </a:cubicBezTo>
                  <a:cubicBezTo>
                    <a:pt x="21" y="127"/>
                    <a:pt x="23" y="136"/>
                    <a:pt x="27" y="138"/>
                  </a:cubicBezTo>
                  <a:close/>
                  <a:moveTo>
                    <a:pt x="110" y="125"/>
                  </a:moveTo>
                  <a:cubicBezTo>
                    <a:pt x="108" y="125"/>
                    <a:pt x="108" y="123"/>
                    <a:pt x="107" y="122"/>
                  </a:cubicBezTo>
                  <a:cubicBezTo>
                    <a:pt x="107" y="124"/>
                    <a:pt x="109" y="127"/>
                    <a:pt x="110" y="127"/>
                  </a:cubicBezTo>
                  <a:cubicBezTo>
                    <a:pt x="110" y="127"/>
                    <a:pt x="108" y="125"/>
                    <a:pt x="110" y="125"/>
                  </a:cubicBezTo>
                  <a:cubicBezTo>
                    <a:pt x="110" y="125"/>
                    <a:pt x="110" y="126"/>
                    <a:pt x="110" y="125"/>
                  </a:cubicBezTo>
                  <a:close/>
                  <a:moveTo>
                    <a:pt x="121" y="127"/>
                  </a:moveTo>
                  <a:cubicBezTo>
                    <a:pt x="121" y="126"/>
                    <a:pt x="122" y="125"/>
                    <a:pt x="122" y="124"/>
                  </a:cubicBezTo>
                  <a:cubicBezTo>
                    <a:pt x="121" y="124"/>
                    <a:pt x="120" y="126"/>
                    <a:pt x="121" y="127"/>
                  </a:cubicBezTo>
                  <a:close/>
                  <a:moveTo>
                    <a:pt x="56" y="131"/>
                  </a:moveTo>
                  <a:cubicBezTo>
                    <a:pt x="57" y="129"/>
                    <a:pt x="59" y="126"/>
                    <a:pt x="58" y="124"/>
                  </a:cubicBezTo>
                  <a:cubicBezTo>
                    <a:pt x="58" y="126"/>
                    <a:pt x="55" y="129"/>
                    <a:pt x="56" y="131"/>
                  </a:cubicBezTo>
                  <a:close/>
                  <a:moveTo>
                    <a:pt x="102" y="130"/>
                  </a:moveTo>
                  <a:cubicBezTo>
                    <a:pt x="104" y="131"/>
                    <a:pt x="103" y="134"/>
                    <a:pt x="106" y="134"/>
                  </a:cubicBezTo>
                  <a:cubicBezTo>
                    <a:pt x="106" y="133"/>
                    <a:pt x="107" y="133"/>
                    <a:pt x="108" y="132"/>
                  </a:cubicBezTo>
                  <a:cubicBezTo>
                    <a:pt x="106" y="130"/>
                    <a:pt x="106" y="126"/>
                    <a:pt x="104" y="125"/>
                  </a:cubicBezTo>
                  <a:cubicBezTo>
                    <a:pt x="103" y="127"/>
                    <a:pt x="103" y="127"/>
                    <a:pt x="102" y="130"/>
                  </a:cubicBezTo>
                  <a:close/>
                  <a:moveTo>
                    <a:pt x="70" y="131"/>
                  </a:moveTo>
                  <a:cubicBezTo>
                    <a:pt x="69" y="131"/>
                    <a:pt x="69" y="130"/>
                    <a:pt x="68" y="130"/>
                  </a:cubicBezTo>
                  <a:cubicBezTo>
                    <a:pt x="68" y="131"/>
                    <a:pt x="67" y="131"/>
                    <a:pt x="67" y="131"/>
                  </a:cubicBezTo>
                  <a:cubicBezTo>
                    <a:pt x="69" y="134"/>
                    <a:pt x="68" y="139"/>
                    <a:pt x="72" y="140"/>
                  </a:cubicBezTo>
                  <a:cubicBezTo>
                    <a:pt x="73" y="137"/>
                    <a:pt x="69" y="134"/>
                    <a:pt x="72" y="132"/>
                  </a:cubicBezTo>
                  <a:cubicBezTo>
                    <a:pt x="73" y="134"/>
                    <a:pt x="73" y="135"/>
                    <a:pt x="75" y="136"/>
                  </a:cubicBezTo>
                  <a:cubicBezTo>
                    <a:pt x="74" y="132"/>
                    <a:pt x="72" y="128"/>
                    <a:pt x="70" y="125"/>
                  </a:cubicBezTo>
                  <a:cubicBezTo>
                    <a:pt x="68" y="127"/>
                    <a:pt x="71" y="130"/>
                    <a:pt x="70" y="131"/>
                  </a:cubicBezTo>
                  <a:close/>
                  <a:moveTo>
                    <a:pt x="38" y="139"/>
                  </a:moveTo>
                  <a:cubicBezTo>
                    <a:pt x="40" y="135"/>
                    <a:pt x="43" y="129"/>
                    <a:pt x="39" y="126"/>
                  </a:cubicBezTo>
                  <a:cubicBezTo>
                    <a:pt x="37" y="129"/>
                    <a:pt x="33" y="136"/>
                    <a:pt x="38" y="139"/>
                  </a:cubicBezTo>
                  <a:close/>
                  <a:moveTo>
                    <a:pt x="50" y="130"/>
                  </a:moveTo>
                  <a:cubicBezTo>
                    <a:pt x="51" y="130"/>
                    <a:pt x="51" y="130"/>
                    <a:pt x="52" y="130"/>
                  </a:cubicBezTo>
                  <a:cubicBezTo>
                    <a:pt x="53" y="129"/>
                    <a:pt x="52" y="126"/>
                    <a:pt x="51" y="126"/>
                  </a:cubicBezTo>
                  <a:cubicBezTo>
                    <a:pt x="51" y="128"/>
                    <a:pt x="50" y="128"/>
                    <a:pt x="50" y="130"/>
                  </a:cubicBezTo>
                  <a:close/>
                  <a:moveTo>
                    <a:pt x="82" y="131"/>
                  </a:moveTo>
                  <a:cubicBezTo>
                    <a:pt x="82" y="129"/>
                    <a:pt x="84" y="128"/>
                    <a:pt x="84" y="127"/>
                  </a:cubicBezTo>
                  <a:cubicBezTo>
                    <a:pt x="83" y="127"/>
                    <a:pt x="81" y="130"/>
                    <a:pt x="82" y="131"/>
                  </a:cubicBezTo>
                  <a:close/>
                  <a:moveTo>
                    <a:pt x="92" y="133"/>
                  </a:moveTo>
                  <a:cubicBezTo>
                    <a:pt x="95" y="132"/>
                    <a:pt x="96" y="128"/>
                    <a:pt x="94" y="127"/>
                  </a:cubicBezTo>
                  <a:cubicBezTo>
                    <a:pt x="93" y="129"/>
                    <a:pt x="91" y="130"/>
                    <a:pt x="92" y="133"/>
                  </a:cubicBezTo>
                  <a:close/>
                  <a:moveTo>
                    <a:pt x="122" y="135"/>
                  </a:moveTo>
                  <a:cubicBezTo>
                    <a:pt x="121" y="135"/>
                    <a:pt x="121" y="136"/>
                    <a:pt x="119" y="135"/>
                  </a:cubicBezTo>
                  <a:cubicBezTo>
                    <a:pt x="118" y="137"/>
                    <a:pt x="119" y="138"/>
                    <a:pt x="118" y="140"/>
                  </a:cubicBezTo>
                  <a:cubicBezTo>
                    <a:pt x="120" y="140"/>
                    <a:pt x="119" y="143"/>
                    <a:pt x="120" y="143"/>
                  </a:cubicBezTo>
                  <a:cubicBezTo>
                    <a:pt x="122" y="141"/>
                    <a:pt x="122" y="137"/>
                    <a:pt x="124" y="135"/>
                  </a:cubicBezTo>
                  <a:cubicBezTo>
                    <a:pt x="123" y="133"/>
                    <a:pt x="125" y="130"/>
                    <a:pt x="126" y="128"/>
                  </a:cubicBezTo>
                  <a:cubicBezTo>
                    <a:pt x="125" y="128"/>
                    <a:pt x="125" y="127"/>
                    <a:pt x="124" y="128"/>
                  </a:cubicBezTo>
                  <a:cubicBezTo>
                    <a:pt x="123" y="129"/>
                    <a:pt x="121" y="132"/>
                    <a:pt x="122" y="135"/>
                  </a:cubicBezTo>
                  <a:close/>
                  <a:moveTo>
                    <a:pt x="45" y="132"/>
                  </a:moveTo>
                  <a:cubicBezTo>
                    <a:pt x="47" y="132"/>
                    <a:pt x="47" y="130"/>
                    <a:pt x="47" y="128"/>
                  </a:cubicBezTo>
                  <a:cubicBezTo>
                    <a:pt x="47" y="128"/>
                    <a:pt x="46" y="128"/>
                    <a:pt x="46" y="128"/>
                  </a:cubicBezTo>
                  <a:cubicBezTo>
                    <a:pt x="46" y="130"/>
                    <a:pt x="45" y="131"/>
                    <a:pt x="45" y="132"/>
                  </a:cubicBezTo>
                  <a:close/>
                  <a:moveTo>
                    <a:pt x="83" y="138"/>
                  </a:moveTo>
                  <a:cubicBezTo>
                    <a:pt x="85" y="137"/>
                    <a:pt x="88" y="131"/>
                    <a:pt x="85" y="130"/>
                  </a:cubicBezTo>
                  <a:cubicBezTo>
                    <a:pt x="83" y="132"/>
                    <a:pt x="80" y="135"/>
                    <a:pt x="83" y="138"/>
                  </a:cubicBezTo>
                  <a:close/>
                  <a:moveTo>
                    <a:pt x="47" y="138"/>
                  </a:moveTo>
                  <a:cubicBezTo>
                    <a:pt x="49" y="137"/>
                    <a:pt x="51" y="134"/>
                    <a:pt x="48" y="133"/>
                  </a:cubicBezTo>
                  <a:cubicBezTo>
                    <a:pt x="47" y="133"/>
                    <a:pt x="47" y="136"/>
                    <a:pt x="47" y="138"/>
                  </a:cubicBezTo>
                  <a:close/>
                  <a:moveTo>
                    <a:pt x="61" y="139"/>
                  </a:moveTo>
                  <a:cubicBezTo>
                    <a:pt x="63" y="139"/>
                    <a:pt x="65" y="134"/>
                    <a:pt x="63" y="133"/>
                  </a:cubicBezTo>
                  <a:cubicBezTo>
                    <a:pt x="62" y="135"/>
                    <a:pt x="61" y="137"/>
                    <a:pt x="61" y="139"/>
                  </a:cubicBezTo>
                  <a:close/>
                  <a:moveTo>
                    <a:pt x="117" y="136"/>
                  </a:moveTo>
                  <a:cubicBezTo>
                    <a:pt x="117" y="135"/>
                    <a:pt x="119" y="133"/>
                    <a:pt x="117" y="133"/>
                  </a:cubicBezTo>
                  <a:cubicBezTo>
                    <a:pt x="117" y="133"/>
                    <a:pt x="115" y="135"/>
                    <a:pt x="117" y="136"/>
                  </a:cubicBezTo>
                  <a:close/>
                  <a:moveTo>
                    <a:pt x="99" y="146"/>
                  </a:moveTo>
                  <a:cubicBezTo>
                    <a:pt x="105" y="145"/>
                    <a:pt x="102" y="138"/>
                    <a:pt x="99" y="136"/>
                  </a:cubicBezTo>
                  <a:cubicBezTo>
                    <a:pt x="96" y="139"/>
                    <a:pt x="96" y="142"/>
                    <a:pt x="99" y="146"/>
                  </a:cubicBezTo>
                  <a:close/>
                  <a:moveTo>
                    <a:pt x="63" y="143"/>
                  </a:moveTo>
                  <a:cubicBezTo>
                    <a:pt x="65" y="145"/>
                    <a:pt x="65" y="148"/>
                    <a:pt x="67" y="149"/>
                  </a:cubicBezTo>
                  <a:cubicBezTo>
                    <a:pt x="68" y="148"/>
                    <a:pt x="69" y="146"/>
                    <a:pt x="70" y="144"/>
                  </a:cubicBezTo>
                  <a:cubicBezTo>
                    <a:pt x="68" y="142"/>
                    <a:pt x="68" y="138"/>
                    <a:pt x="65" y="137"/>
                  </a:cubicBezTo>
                  <a:cubicBezTo>
                    <a:pt x="65" y="139"/>
                    <a:pt x="63" y="140"/>
                    <a:pt x="63" y="143"/>
                  </a:cubicBezTo>
                  <a:close/>
                  <a:moveTo>
                    <a:pt x="87" y="145"/>
                  </a:moveTo>
                  <a:cubicBezTo>
                    <a:pt x="88" y="143"/>
                    <a:pt x="91" y="139"/>
                    <a:pt x="88" y="137"/>
                  </a:cubicBezTo>
                  <a:cubicBezTo>
                    <a:pt x="88" y="140"/>
                    <a:pt x="84" y="142"/>
                    <a:pt x="87" y="145"/>
                  </a:cubicBezTo>
                  <a:close/>
                  <a:moveTo>
                    <a:pt x="109" y="141"/>
                  </a:moveTo>
                  <a:cubicBezTo>
                    <a:pt x="110" y="141"/>
                    <a:pt x="111" y="138"/>
                    <a:pt x="110" y="137"/>
                  </a:cubicBezTo>
                  <a:cubicBezTo>
                    <a:pt x="110" y="138"/>
                    <a:pt x="108" y="139"/>
                    <a:pt x="109" y="141"/>
                  </a:cubicBezTo>
                  <a:close/>
                  <a:moveTo>
                    <a:pt x="50" y="143"/>
                  </a:moveTo>
                  <a:cubicBezTo>
                    <a:pt x="52" y="143"/>
                    <a:pt x="54" y="139"/>
                    <a:pt x="52" y="138"/>
                  </a:cubicBezTo>
                  <a:cubicBezTo>
                    <a:pt x="52" y="140"/>
                    <a:pt x="50" y="141"/>
                    <a:pt x="50" y="143"/>
                  </a:cubicBezTo>
                  <a:close/>
                  <a:moveTo>
                    <a:pt x="43" y="149"/>
                  </a:moveTo>
                  <a:cubicBezTo>
                    <a:pt x="45" y="147"/>
                    <a:pt x="47" y="142"/>
                    <a:pt x="45" y="139"/>
                  </a:cubicBezTo>
                  <a:cubicBezTo>
                    <a:pt x="44" y="142"/>
                    <a:pt x="42" y="146"/>
                    <a:pt x="43" y="149"/>
                  </a:cubicBezTo>
                  <a:close/>
                  <a:moveTo>
                    <a:pt x="29" y="145"/>
                  </a:moveTo>
                  <a:cubicBezTo>
                    <a:pt x="32" y="152"/>
                    <a:pt x="35" y="159"/>
                    <a:pt x="41" y="162"/>
                  </a:cubicBezTo>
                  <a:cubicBezTo>
                    <a:pt x="37" y="156"/>
                    <a:pt x="35" y="148"/>
                    <a:pt x="32" y="140"/>
                  </a:cubicBezTo>
                  <a:cubicBezTo>
                    <a:pt x="31" y="142"/>
                    <a:pt x="30" y="144"/>
                    <a:pt x="29" y="145"/>
                  </a:cubicBezTo>
                  <a:close/>
                  <a:moveTo>
                    <a:pt x="110" y="149"/>
                  </a:moveTo>
                  <a:cubicBezTo>
                    <a:pt x="111" y="147"/>
                    <a:pt x="116" y="144"/>
                    <a:pt x="113" y="141"/>
                  </a:cubicBezTo>
                  <a:cubicBezTo>
                    <a:pt x="112" y="143"/>
                    <a:pt x="109" y="145"/>
                    <a:pt x="111" y="146"/>
                  </a:cubicBezTo>
                  <a:cubicBezTo>
                    <a:pt x="109" y="145"/>
                    <a:pt x="108" y="149"/>
                    <a:pt x="110" y="149"/>
                  </a:cubicBezTo>
                  <a:close/>
                  <a:moveTo>
                    <a:pt x="79" y="146"/>
                  </a:moveTo>
                  <a:cubicBezTo>
                    <a:pt x="79" y="146"/>
                    <a:pt x="80" y="146"/>
                    <a:pt x="80" y="146"/>
                  </a:cubicBezTo>
                  <a:cubicBezTo>
                    <a:pt x="81" y="145"/>
                    <a:pt x="81" y="143"/>
                    <a:pt x="80" y="142"/>
                  </a:cubicBezTo>
                  <a:cubicBezTo>
                    <a:pt x="80" y="142"/>
                    <a:pt x="79" y="142"/>
                    <a:pt x="79" y="142"/>
                  </a:cubicBezTo>
                  <a:cubicBezTo>
                    <a:pt x="78" y="143"/>
                    <a:pt x="78" y="145"/>
                    <a:pt x="79" y="146"/>
                  </a:cubicBezTo>
                  <a:close/>
                  <a:moveTo>
                    <a:pt x="116" y="158"/>
                  </a:moveTo>
                  <a:cubicBezTo>
                    <a:pt x="121" y="157"/>
                    <a:pt x="123" y="151"/>
                    <a:pt x="123" y="148"/>
                  </a:cubicBezTo>
                  <a:cubicBezTo>
                    <a:pt x="124" y="146"/>
                    <a:pt x="126" y="143"/>
                    <a:pt x="124" y="142"/>
                  </a:cubicBezTo>
                  <a:cubicBezTo>
                    <a:pt x="122" y="148"/>
                    <a:pt x="118" y="152"/>
                    <a:pt x="116" y="158"/>
                  </a:cubicBezTo>
                  <a:close/>
                  <a:moveTo>
                    <a:pt x="90" y="150"/>
                  </a:moveTo>
                  <a:cubicBezTo>
                    <a:pt x="90" y="148"/>
                    <a:pt x="93" y="145"/>
                    <a:pt x="92" y="144"/>
                  </a:cubicBezTo>
                  <a:cubicBezTo>
                    <a:pt x="92" y="147"/>
                    <a:pt x="88" y="148"/>
                    <a:pt x="90" y="150"/>
                  </a:cubicBezTo>
                  <a:close/>
                  <a:moveTo>
                    <a:pt x="65" y="151"/>
                  </a:moveTo>
                  <a:cubicBezTo>
                    <a:pt x="63" y="149"/>
                    <a:pt x="63" y="144"/>
                    <a:pt x="61" y="145"/>
                  </a:cubicBezTo>
                  <a:cubicBezTo>
                    <a:pt x="62" y="147"/>
                    <a:pt x="64" y="151"/>
                    <a:pt x="65" y="151"/>
                  </a:cubicBezTo>
                  <a:close/>
                  <a:moveTo>
                    <a:pt x="114" y="146"/>
                  </a:moveTo>
                  <a:cubicBezTo>
                    <a:pt x="116" y="149"/>
                    <a:pt x="111" y="151"/>
                    <a:pt x="115" y="153"/>
                  </a:cubicBezTo>
                  <a:cubicBezTo>
                    <a:pt x="116" y="151"/>
                    <a:pt x="117" y="149"/>
                    <a:pt x="118" y="148"/>
                  </a:cubicBezTo>
                  <a:cubicBezTo>
                    <a:pt x="116" y="147"/>
                    <a:pt x="116" y="145"/>
                    <a:pt x="114" y="146"/>
                  </a:cubicBezTo>
                  <a:close/>
                  <a:moveTo>
                    <a:pt x="78" y="150"/>
                  </a:moveTo>
                  <a:cubicBezTo>
                    <a:pt x="78" y="148"/>
                    <a:pt x="78" y="146"/>
                    <a:pt x="76" y="146"/>
                  </a:cubicBezTo>
                  <a:cubicBezTo>
                    <a:pt x="76" y="148"/>
                    <a:pt x="76" y="150"/>
                    <a:pt x="78" y="150"/>
                  </a:cubicBezTo>
                  <a:close/>
                  <a:moveTo>
                    <a:pt x="47" y="150"/>
                  </a:moveTo>
                  <a:cubicBezTo>
                    <a:pt x="49" y="150"/>
                    <a:pt x="50" y="146"/>
                    <a:pt x="48" y="146"/>
                  </a:cubicBezTo>
                  <a:cubicBezTo>
                    <a:pt x="48" y="148"/>
                    <a:pt x="48" y="149"/>
                    <a:pt x="47" y="150"/>
                  </a:cubicBezTo>
                  <a:close/>
                  <a:moveTo>
                    <a:pt x="103" y="152"/>
                  </a:moveTo>
                  <a:cubicBezTo>
                    <a:pt x="103" y="150"/>
                    <a:pt x="105" y="150"/>
                    <a:pt x="105" y="148"/>
                  </a:cubicBezTo>
                  <a:cubicBezTo>
                    <a:pt x="105" y="147"/>
                    <a:pt x="104" y="147"/>
                    <a:pt x="104" y="146"/>
                  </a:cubicBezTo>
                  <a:cubicBezTo>
                    <a:pt x="104" y="148"/>
                    <a:pt x="101" y="150"/>
                    <a:pt x="103" y="152"/>
                  </a:cubicBezTo>
                  <a:close/>
                  <a:moveTo>
                    <a:pt x="56" y="153"/>
                  </a:moveTo>
                  <a:cubicBezTo>
                    <a:pt x="56" y="151"/>
                    <a:pt x="57" y="150"/>
                    <a:pt x="58" y="149"/>
                  </a:cubicBezTo>
                  <a:cubicBezTo>
                    <a:pt x="58" y="148"/>
                    <a:pt x="58" y="148"/>
                    <a:pt x="58" y="147"/>
                  </a:cubicBezTo>
                  <a:cubicBezTo>
                    <a:pt x="56" y="148"/>
                    <a:pt x="55" y="152"/>
                    <a:pt x="56" y="153"/>
                  </a:cubicBezTo>
                  <a:close/>
                  <a:moveTo>
                    <a:pt x="92" y="154"/>
                  </a:moveTo>
                  <a:cubicBezTo>
                    <a:pt x="93" y="155"/>
                    <a:pt x="94" y="156"/>
                    <a:pt x="95" y="157"/>
                  </a:cubicBezTo>
                  <a:cubicBezTo>
                    <a:pt x="94" y="154"/>
                    <a:pt x="97" y="154"/>
                    <a:pt x="97" y="152"/>
                  </a:cubicBezTo>
                  <a:cubicBezTo>
                    <a:pt x="96" y="150"/>
                    <a:pt x="95" y="148"/>
                    <a:pt x="94" y="148"/>
                  </a:cubicBezTo>
                  <a:cubicBezTo>
                    <a:pt x="92" y="149"/>
                    <a:pt x="93" y="151"/>
                    <a:pt x="92" y="154"/>
                  </a:cubicBezTo>
                  <a:close/>
                  <a:moveTo>
                    <a:pt x="83" y="152"/>
                  </a:moveTo>
                  <a:cubicBezTo>
                    <a:pt x="84" y="151"/>
                    <a:pt x="82" y="150"/>
                    <a:pt x="84" y="150"/>
                  </a:cubicBezTo>
                  <a:cubicBezTo>
                    <a:pt x="84" y="148"/>
                    <a:pt x="84" y="148"/>
                    <a:pt x="83" y="148"/>
                  </a:cubicBezTo>
                  <a:cubicBezTo>
                    <a:pt x="82" y="149"/>
                    <a:pt x="81" y="151"/>
                    <a:pt x="83" y="152"/>
                  </a:cubicBezTo>
                  <a:close/>
                  <a:moveTo>
                    <a:pt x="69" y="154"/>
                  </a:moveTo>
                  <a:cubicBezTo>
                    <a:pt x="71" y="153"/>
                    <a:pt x="73" y="149"/>
                    <a:pt x="71" y="149"/>
                  </a:cubicBezTo>
                  <a:cubicBezTo>
                    <a:pt x="71" y="151"/>
                    <a:pt x="69" y="151"/>
                    <a:pt x="69" y="154"/>
                  </a:cubicBezTo>
                  <a:close/>
                  <a:moveTo>
                    <a:pt x="60" y="163"/>
                  </a:moveTo>
                  <a:cubicBezTo>
                    <a:pt x="61" y="160"/>
                    <a:pt x="63" y="159"/>
                    <a:pt x="63" y="156"/>
                  </a:cubicBezTo>
                  <a:cubicBezTo>
                    <a:pt x="62" y="155"/>
                    <a:pt x="61" y="152"/>
                    <a:pt x="59" y="151"/>
                  </a:cubicBezTo>
                  <a:cubicBezTo>
                    <a:pt x="57" y="154"/>
                    <a:pt x="55" y="160"/>
                    <a:pt x="60" y="163"/>
                  </a:cubicBezTo>
                  <a:close/>
                  <a:moveTo>
                    <a:pt x="48" y="158"/>
                  </a:moveTo>
                  <a:cubicBezTo>
                    <a:pt x="50" y="157"/>
                    <a:pt x="52" y="152"/>
                    <a:pt x="50" y="152"/>
                  </a:cubicBezTo>
                  <a:cubicBezTo>
                    <a:pt x="50" y="154"/>
                    <a:pt x="48" y="155"/>
                    <a:pt x="48" y="158"/>
                  </a:cubicBezTo>
                  <a:close/>
                  <a:moveTo>
                    <a:pt x="106" y="159"/>
                  </a:moveTo>
                  <a:cubicBezTo>
                    <a:pt x="107" y="158"/>
                    <a:pt x="107" y="156"/>
                    <a:pt x="109" y="155"/>
                  </a:cubicBezTo>
                  <a:cubicBezTo>
                    <a:pt x="108" y="154"/>
                    <a:pt x="108" y="152"/>
                    <a:pt x="107" y="152"/>
                  </a:cubicBezTo>
                  <a:cubicBezTo>
                    <a:pt x="105" y="154"/>
                    <a:pt x="104" y="157"/>
                    <a:pt x="106" y="159"/>
                  </a:cubicBezTo>
                  <a:close/>
                  <a:moveTo>
                    <a:pt x="81" y="156"/>
                  </a:moveTo>
                  <a:cubicBezTo>
                    <a:pt x="81" y="154"/>
                    <a:pt x="82" y="154"/>
                    <a:pt x="81" y="153"/>
                  </a:cubicBezTo>
                  <a:cubicBezTo>
                    <a:pt x="81" y="153"/>
                    <a:pt x="80" y="153"/>
                    <a:pt x="80" y="153"/>
                  </a:cubicBezTo>
                  <a:cubicBezTo>
                    <a:pt x="79" y="153"/>
                    <a:pt x="79" y="156"/>
                    <a:pt x="81" y="156"/>
                  </a:cubicBezTo>
                  <a:close/>
                  <a:moveTo>
                    <a:pt x="73" y="159"/>
                  </a:moveTo>
                  <a:cubicBezTo>
                    <a:pt x="73" y="157"/>
                    <a:pt x="76" y="154"/>
                    <a:pt x="74" y="153"/>
                  </a:cubicBezTo>
                  <a:cubicBezTo>
                    <a:pt x="74" y="155"/>
                    <a:pt x="69" y="157"/>
                    <a:pt x="73" y="159"/>
                  </a:cubicBezTo>
                  <a:close/>
                  <a:moveTo>
                    <a:pt x="85" y="159"/>
                  </a:moveTo>
                  <a:cubicBezTo>
                    <a:pt x="87" y="158"/>
                    <a:pt x="87" y="157"/>
                    <a:pt x="88" y="155"/>
                  </a:cubicBezTo>
                  <a:cubicBezTo>
                    <a:pt x="87" y="155"/>
                    <a:pt x="87" y="153"/>
                    <a:pt x="86" y="154"/>
                  </a:cubicBezTo>
                  <a:cubicBezTo>
                    <a:pt x="86" y="155"/>
                    <a:pt x="83" y="157"/>
                    <a:pt x="85" y="159"/>
                  </a:cubicBezTo>
                  <a:close/>
                  <a:moveTo>
                    <a:pt x="99" y="160"/>
                  </a:moveTo>
                  <a:cubicBezTo>
                    <a:pt x="99" y="159"/>
                    <a:pt x="100" y="158"/>
                    <a:pt x="100" y="157"/>
                  </a:cubicBezTo>
                  <a:cubicBezTo>
                    <a:pt x="100" y="157"/>
                    <a:pt x="100" y="156"/>
                    <a:pt x="99" y="156"/>
                  </a:cubicBezTo>
                  <a:cubicBezTo>
                    <a:pt x="98" y="156"/>
                    <a:pt x="98" y="159"/>
                    <a:pt x="99" y="160"/>
                  </a:cubicBezTo>
                  <a:close/>
                  <a:moveTo>
                    <a:pt x="101" y="174"/>
                  </a:moveTo>
                  <a:cubicBezTo>
                    <a:pt x="104" y="173"/>
                    <a:pt x="106" y="172"/>
                    <a:pt x="108" y="170"/>
                  </a:cubicBezTo>
                  <a:cubicBezTo>
                    <a:pt x="107" y="170"/>
                    <a:pt x="106" y="169"/>
                    <a:pt x="106" y="167"/>
                  </a:cubicBezTo>
                  <a:cubicBezTo>
                    <a:pt x="108" y="164"/>
                    <a:pt x="109" y="162"/>
                    <a:pt x="111" y="159"/>
                  </a:cubicBezTo>
                  <a:cubicBezTo>
                    <a:pt x="111" y="158"/>
                    <a:pt x="111" y="158"/>
                    <a:pt x="110" y="158"/>
                  </a:cubicBezTo>
                  <a:cubicBezTo>
                    <a:pt x="108" y="164"/>
                    <a:pt x="102" y="169"/>
                    <a:pt x="101" y="174"/>
                  </a:cubicBezTo>
                  <a:close/>
                  <a:moveTo>
                    <a:pt x="74" y="164"/>
                  </a:moveTo>
                  <a:cubicBezTo>
                    <a:pt x="77" y="165"/>
                    <a:pt x="78" y="162"/>
                    <a:pt x="78" y="159"/>
                  </a:cubicBezTo>
                  <a:cubicBezTo>
                    <a:pt x="78" y="159"/>
                    <a:pt x="78" y="158"/>
                    <a:pt x="77" y="158"/>
                  </a:cubicBezTo>
                  <a:cubicBezTo>
                    <a:pt x="76" y="160"/>
                    <a:pt x="75" y="162"/>
                    <a:pt x="74" y="164"/>
                  </a:cubicBezTo>
                  <a:close/>
                  <a:moveTo>
                    <a:pt x="90" y="165"/>
                  </a:moveTo>
                  <a:cubicBezTo>
                    <a:pt x="90" y="163"/>
                    <a:pt x="91" y="163"/>
                    <a:pt x="91" y="161"/>
                  </a:cubicBezTo>
                  <a:cubicBezTo>
                    <a:pt x="90" y="161"/>
                    <a:pt x="90" y="159"/>
                    <a:pt x="89" y="159"/>
                  </a:cubicBezTo>
                  <a:cubicBezTo>
                    <a:pt x="88" y="161"/>
                    <a:pt x="86" y="165"/>
                    <a:pt x="90" y="165"/>
                  </a:cubicBezTo>
                  <a:close/>
                  <a:moveTo>
                    <a:pt x="62" y="168"/>
                  </a:moveTo>
                  <a:cubicBezTo>
                    <a:pt x="63" y="166"/>
                    <a:pt x="67" y="162"/>
                    <a:pt x="65" y="160"/>
                  </a:cubicBezTo>
                  <a:cubicBezTo>
                    <a:pt x="65" y="163"/>
                    <a:pt x="62" y="165"/>
                    <a:pt x="62" y="168"/>
                  </a:cubicBezTo>
                  <a:close/>
                  <a:moveTo>
                    <a:pt x="100" y="169"/>
                  </a:moveTo>
                  <a:cubicBezTo>
                    <a:pt x="101" y="166"/>
                    <a:pt x="103" y="164"/>
                    <a:pt x="105" y="161"/>
                  </a:cubicBezTo>
                  <a:cubicBezTo>
                    <a:pt x="103" y="161"/>
                    <a:pt x="103" y="161"/>
                    <a:pt x="102" y="160"/>
                  </a:cubicBezTo>
                  <a:cubicBezTo>
                    <a:pt x="102" y="163"/>
                    <a:pt x="97" y="166"/>
                    <a:pt x="100" y="169"/>
                  </a:cubicBezTo>
                  <a:close/>
                  <a:moveTo>
                    <a:pt x="53" y="165"/>
                  </a:moveTo>
                  <a:cubicBezTo>
                    <a:pt x="54" y="167"/>
                    <a:pt x="56" y="168"/>
                    <a:pt x="57" y="169"/>
                  </a:cubicBezTo>
                  <a:cubicBezTo>
                    <a:pt x="59" y="166"/>
                    <a:pt x="56" y="163"/>
                    <a:pt x="55" y="161"/>
                  </a:cubicBezTo>
                  <a:cubicBezTo>
                    <a:pt x="55" y="163"/>
                    <a:pt x="53" y="163"/>
                    <a:pt x="53" y="165"/>
                  </a:cubicBezTo>
                  <a:close/>
                  <a:moveTo>
                    <a:pt x="31" y="172"/>
                  </a:moveTo>
                  <a:cubicBezTo>
                    <a:pt x="34" y="173"/>
                    <a:pt x="36" y="174"/>
                    <a:pt x="39" y="176"/>
                  </a:cubicBezTo>
                  <a:cubicBezTo>
                    <a:pt x="41" y="175"/>
                    <a:pt x="38" y="175"/>
                    <a:pt x="39" y="174"/>
                  </a:cubicBezTo>
                  <a:cubicBezTo>
                    <a:pt x="33" y="172"/>
                    <a:pt x="30" y="166"/>
                    <a:pt x="26" y="161"/>
                  </a:cubicBezTo>
                  <a:cubicBezTo>
                    <a:pt x="26" y="164"/>
                    <a:pt x="30" y="168"/>
                    <a:pt x="31" y="172"/>
                  </a:cubicBezTo>
                  <a:close/>
                  <a:moveTo>
                    <a:pt x="64" y="171"/>
                  </a:moveTo>
                  <a:cubicBezTo>
                    <a:pt x="66" y="171"/>
                    <a:pt x="67" y="171"/>
                    <a:pt x="69" y="171"/>
                  </a:cubicBezTo>
                  <a:cubicBezTo>
                    <a:pt x="69" y="168"/>
                    <a:pt x="70" y="165"/>
                    <a:pt x="67" y="164"/>
                  </a:cubicBezTo>
                  <a:cubicBezTo>
                    <a:pt x="67" y="167"/>
                    <a:pt x="65" y="168"/>
                    <a:pt x="64" y="171"/>
                  </a:cubicBezTo>
                  <a:close/>
                  <a:moveTo>
                    <a:pt x="81" y="167"/>
                  </a:moveTo>
                  <a:cubicBezTo>
                    <a:pt x="81" y="167"/>
                    <a:pt x="82" y="166"/>
                    <a:pt x="82" y="165"/>
                  </a:cubicBezTo>
                  <a:cubicBezTo>
                    <a:pt x="80" y="164"/>
                    <a:pt x="80" y="167"/>
                    <a:pt x="81" y="167"/>
                  </a:cubicBezTo>
                  <a:close/>
                  <a:moveTo>
                    <a:pt x="81" y="173"/>
                  </a:moveTo>
                  <a:cubicBezTo>
                    <a:pt x="83" y="175"/>
                    <a:pt x="85" y="177"/>
                    <a:pt x="88" y="175"/>
                  </a:cubicBezTo>
                  <a:cubicBezTo>
                    <a:pt x="86" y="172"/>
                    <a:pt x="83" y="167"/>
                    <a:pt x="81" y="173"/>
                  </a:cubicBezTo>
                  <a:close/>
                  <a:moveTo>
                    <a:pt x="91" y="175"/>
                  </a:moveTo>
                  <a:cubicBezTo>
                    <a:pt x="92" y="175"/>
                    <a:pt x="93" y="175"/>
                    <a:pt x="93" y="175"/>
                  </a:cubicBezTo>
                  <a:cubicBezTo>
                    <a:pt x="94" y="174"/>
                    <a:pt x="94" y="173"/>
                    <a:pt x="93" y="172"/>
                  </a:cubicBezTo>
                  <a:cubicBezTo>
                    <a:pt x="92" y="173"/>
                    <a:pt x="91" y="173"/>
                    <a:pt x="91" y="175"/>
                  </a:cubicBezTo>
                  <a:close/>
                  <a:moveTo>
                    <a:pt x="50" y="176"/>
                  </a:moveTo>
                  <a:cubicBezTo>
                    <a:pt x="52" y="176"/>
                    <a:pt x="55" y="178"/>
                    <a:pt x="56" y="177"/>
                  </a:cubicBezTo>
                  <a:cubicBezTo>
                    <a:pt x="56" y="176"/>
                    <a:pt x="54" y="173"/>
                    <a:pt x="52" y="172"/>
                  </a:cubicBezTo>
                  <a:cubicBezTo>
                    <a:pt x="52" y="173"/>
                    <a:pt x="50" y="174"/>
                    <a:pt x="50" y="176"/>
                  </a:cubicBezTo>
                  <a:close/>
                  <a:moveTo>
                    <a:pt x="77" y="179"/>
                  </a:moveTo>
                  <a:cubicBezTo>
                    <a:pt x="75" y="178"/>
                    <a:pt x="72" y="175"/>
                    <a:pt x="69" y="177"/>
                  </a:cubicBezTo>
                  <a:cubicBezTo>
                    <a:pt x="72" y="177"/>
                    <a:pt x="76" y="180"/>
                    <a:pt x="77" y="179"/>
                  </a:cubicBezTo>
                  <a:close/>
                  <a:moveTo>
                    <a:pt x="97" y="180"/>
                  </a:moveTo>
                  <a:cubicBezTo>
                    <a:pt x="97" y="180"/>
                    <a:pt x="98" y="179"/>
                    <a:pt x="97" y="179"/>
                  </a:cubicBezTo>
                  <a:cubicBezTo>
                    <a:pt x="93" y="181"/>
                    <a:pt x="87" y="179"/>
                    <a:pt x="84" y="181"/>
                  </a:cubicBezTo>
                  <a:cubicBezTo>
                    <a:pt x="89" y="183"/>
                    <a:pt x="93" y="182"/>
                    <a:pt x="97" y="180"/>
                  </a:cubicBezTo>
                  <a:close/>
                  <a:moveTo>
                    <a:pt x="67" y="183"/>
                  </a:moveTo>
                  <a:cubicBezTo>
                    <a:pt x="69" y="183"/>
                    <a:pt x="72" y="184"/>
                    <a:pt x="72" y="183"/>
                  </a:cubicBezTo>
                  <a:cubicBezTo>
                    <a:pt x="71" y="182"/>
                    <a:pt x="67" y="180"/>
                    <a:pt x="67" y="1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26"/>
            <p:cNvSpPr>
              <a:spLocks noEditPoints="1"/>
            </p:cNvSpPr>
            <p:nvPr/>
          </p:nvSpPr>
          <p:spPr bwMode="auto">
            <a:xfrm>
              <a:off x="4757" y="2307"/>
              <a:ext cx="813" cy="1627"/>
            </a:xfrm>
            <a:custGeom>
              <a:avLst/>
              <a:gdLst>
                <a:gd name="T0" fmla="*/ 154 w 343"/>
                <a:gd name="T1" fmla="*/ 554 h 687"/>
                <a:gd name="T2" fmla="*/ 96 w 343"/>
                <a:gd name="T3" fmla="*/ 434 h 687"/>
                <a:gd name="T4" fmla="*/ 39 w 343"/>
                <a:gd name="T5" fmla="*/ 589 h 687"/>
                <a:gd name="T6" fmla="*/ 119 w 343"/>
                <a:gd name="T7" fmla="*/ 31 h 687"/>
                <a:gd name="T8" fmla="*/ 242 w 343"/>
                <a:gd name="T9" fmla="*/ 45 h 687"/>
                <a:gd name="T10" fmla="*/ 284 w 343"/>
                <a:gd name="T11" fmla="*/ 53 h 687"/>
                <a:gd name="T12" fmla="*/ 302 w 343"/>
                <a:gd name="T13" fmla="*/ 107 h 687"/>
                <a:gd name="T14" fmla="*/ 73 w 343"/>
                <a:gd name="T15" fmla="*/ 43 h 687"/>
                <a:gd name="T16" fmla="*/ 160 w 343"/>
                <a:gd name="T17" fmla="*/ 42 h 687"/>
                <a:gd name="T18" fmla="*/ 139 w 343"/>
                <a:gd name="T19" fmla="*/ 46 h 687"/>
                <a:gd name="T20" fmla="*/ 66 w 343"/>
                <a:gd name="T21" fmla="*/ 59 h 687"/>
                <a:gd name="T22" fmla="*/ 143 w 343"/>
                <a:gd name="T23" fmla="*/ 70 h 687"/>
                <a:gd name="T24" fmla="*/ 67 w 343"/>
                <a:gd name="T25" fmla="*/ 84 h 687"/>
                <a:gd name="T26" fmla="*/ 85 w 343"/>
                <a:gd name="T27" fmla="*/ 78 h 687"/>
                <a:gd name="T28" fmla="*/ 169 w 343"/>
                <a:gd name="T29" fmla="*/ 89 h 687"/>
                <a:gd name="T30" fmla="*/ 160 w 343"/>
                <a:gd name="T31" fmla="*/ 96 h 687"/>
                <a:gd name="T32" fmla="*/ 169 w 343"/>
                <a:gd name="T33" fmla="*/ 94 h 687"/>
                <a:gd name="T34" fmla="*/ 166 w 343"/>
                <a:gd name="T35" fmla="*/ 105 h 687"/>
                <a:gd name="T36" fmla="*/ 107 w 343"/>
                <a:gd name="T37" fmla="*/ 111 h 687"/>
                <a:gd name="T38" fmla="*/ 243 w 343"/>
                <a:gd name="T39" fmla="*/ 111 h 687"/>
                <a:gd name="T40" fmla="*/ 172 w 343"/>
                <a:gd name="T41" fmla="*/ 120 h 687"/>
                <a:gd name="T42" fmla="*/ 82 w 343"/>
                <a:gd name="T43" fmla="*/ 125 h 687"/>
                <a:gd name="T44" fmla="*/ 75 w 343"/>
                <a:gd name="T45" fmla="*/ 134 h 687"/>
                <a:gd name="T46" fmla="*/ 113 w 343"/>
                <a:gd name="T47" fmla="*/ 153 h 687"/>
                <a:gd name="T48" fmla="*/ 141 w 343"/>
                <a:gd name="T49" fmla="*/ 150 h 687"/>
                <a:gd name="T50" fmla="*/ 124 w 343"/>
                <a:gd name="T51" fmla="*/ 171 h 687"/>
                <a:gd name="T52" fmla="*/ 106 w 343"/>
                <a:gd name="T53" fmla="*/ 179 h 687"/>
                <a:gd name="T54" fmla="*/ 112 w 343"/>
                <a:gd name="T55" fmla="*/ 190 h 687"/>
                <a:gd name="T56" fmla="*/ 133 w 343"/>
                <a:gd name="T57" fmla="*/ 184 h 687"/>
                <a:gd name="T58" fmla="*/ 136 w 343"/>
                <a:gd name="T59" fmla="*/ 192 h 687"/>
                <a:gd name="T60" fmla="*/ 122 w 343"/>
                <a:gd name="T61" fmla="*/ 203 h 687"/>
                <a:gd name="T62" fmla="*/ 109 w 343"/>
                <a:gd name="T63" fmla="*/ 206 h 687"/>
                <a:gd name="T64" fmla="*/ 74 w 343"/>
                <a:gd name="T65" fmla="*/ 222 h 687"/>
                <a:gd name="T66" fmla="*/ 126 w 343"/>
                <a:gd name="T67" fmla="*/ 232 h 687"/>
                <a:gd name="T68" fmla="*/ 109 w 343"/>
                <a:gd name="T69" fmla="*/ 236 h 687"/>
                <a:gd name="T70" fmla="*/ 122 w 343"/>
                <a:gd name="T71" fmla="*/ 233 h 687"/>
                <a:gd name="T72" fmla="*/ 106 w 343"/>
                <a:gd name="T73" fmla="*/ 248 h 687"/>
                <a:gd name="T74" fmla="*/ 103 w 343"/>
                <a:gd name="T75" fmla="*/ 260 h 687"/>
                <a:gd name="T76" fmla="*/ 144 w 343"/>
                <a:gd name="T77" fmla="*/ 283 h 687"/>
                <a:gd name="T78" fmla="*/ 133 w 343"/>
                <a:gd name="T79" fmla="*/ 273 h 687"/>
                <a:gd name="T80" fmla="*/ 79 w 343"/>
                <a:gd name="T81" fmla="*/ 284 h 687"/>
                <a:gd name="T82" fmla="*/ 103 w 343"/>
                <a:gd name="T83" fmla="*/ 302 h 687"/>
                <a:gd name="T84" fmla="*/ 85 w 343"/>
                <a:gd name="T85" fmla="*/ 334 h 687"/>
                <a:gd name="T86" fmla="*/ 129 w 343"/>
                <a:gd name="T87" fmla="*/ 335 h 687"/>
                <a:gd name="T88" fmla="*/ 127 w 343"/>
                <a:gd name="T89" fmla="*/ 354 h 687"/>
                <a:gd name="T90" fmla="*/ 144 w 343"/>
                <a:gd name="T91" fmla="*/ 358 h 687"/>
                <a:gd name="T92" fmla="*/ 83 w 343"/>
                <a:gd name="T93" fmla="*/ 381 h 687"/>
                <a:gd name="T94" fmla="*/ 145 w 343"/>
                <a:gd name="T95" fmla="*/ 397 h 687"/>
                <a:gd name="T96" fmla="*/ 72 w 343"/>
                <a:gd name="T97" fmla="*/ 401 h 687"/>
                <a:gd name="T98" fmla="*/ 79 w 343"/>
                <a:gd name="T99" fmla="*/ 427 h 687"/>
                <a:gd name="T100" fmla="*/ 138 w 343"/>
                <a:gd name="T101" fmla="*/ 452 h 687"/>
                <a:gd name="T102" fmla="*/ 78 w 343"/>
                <a:gd name="T103" fmla="*/ 470 h 687"/>
                <a:gd name="T104" fmla="*/ 74 w 343"/>
                <a:gd name="T105" fmla="*/ 498 h 687"/>
                <a:gd name="T106" fmla="*/ 73 w 343"/>
                <a:gd name="T107" fmla="*/ 520 h 687"/>
                <a:gd name="T108" fmla="*/ 65 w 343"/>
                <a:gd name="T109" fmla="*/ 562 h 687"/>
                <a:gd name="T110" fmla="*/ 63 w 343"/>
                <a:gd name="T111" fmla="*/ 600 h 687"/>
                <a:gd name="T112" fmla="*/ 40 w 343"/>
                <a:gd name="T113" fmla="*/ 612 h 687"/>
                <a:gd name="T114" fmla="*/ 147 w 343"/>
                <a:gd name="T115" fmla="*/ 626 h 687"/>
                <a:gd name="T116" fmla="*/ 143 w 343"/>
                <a:gd name="T117" fmla="*/ 635 h 687"/>
                <a:gd name="T118" fmla="*/ 22 w 343"/>
                <a:gd name="T119" fmla="*/ 646 h 687"/>
                <a:gd name="T120" fmla="*/ 51 w 343"/>
                <a:gd name="T121" fmla="*/ 657 h 687"/>
                <a:gd name="T122" fmla="*/ 160 w 343"/>
                <a:gd name="T123" fmla="*/ 666 h 687"/>
                <a:gd name="T124" fmla="*/ 136 w 343"/>
                <a:gd name="T125" fmla="*/ 668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3" h="687">
                  <a:moveTo>
                    <a:pt x="219" y="168"/>
                  </a:moveTo>
                  <a:cubicBezTo>
                    <a:pt x="220" y="168"/>
                    <a:pt x="219" y="168"/>
                    <a:pt x="219" y="168"/>
                  </a:cubicBezTo>
                  <a:cubicBezTo>
                    <a:pt x="214" y="181"/>
                    <a:pt x="205" y="195"/>
                    <a:pt x="197" y="206"/>
                  </a:cubicBezTo>
                  <a:cubicBezTo>
                    <a:pt x="194" y="212"/>
                    <a:pt x="192" y="217"/>
                    <a:pt x="187" y="220"/>
                  </a:cubicBezTo>
                  <a:cubicBezTo>
                    <a:pt x="185" y="219"/>
                    <a:pt x="185" y="216"/>
                    <a:pt x="186" y="215"/>
                  </a:cubicBezTo>
                  <a:cubicBezTo>
                    <a:pt x="184" y="215"/>
                    <a:pt x="183" y="217"/>
                    <a:pt x="182" y="218"/>
                  </a:cubicBezTo>
                  <a:cubicBezTo>
                    <a:pt x="183" y="221"/>
                    <a:pt x="185" y="224"/>
                    <a:pt x="183" y="227"/>
                  </a:cubicBezTo>
                  <a:cubicBezTo>
                    <a:pt x="180" y="227"/>
                    <a:pt x="179" y="225"/>
                    <a:pt x="179" y="223"/>
                  </a:cubicBezTo>
                  <a:cubicBezTo>
                    <a:pt x="177" y="226"/>
                    <a:pt x="173" y="225"/>
                    <a:pt x="171" y="228"/>
                  </a:cubicBezTo>
                  <a:cubicBezTo>
                    <a:pt x="173" y="235"/>
                    <a:pt x="178" y="242"/>
                    <a:pt x="177" y="248"/>
                  </a:cubicBezTo>
                  <a:cubicBezTo>
                    <a:pt x="171" y="248"/>
                    <a:pt x="172" y="237"/>
                    <a:pt x="168" y="233"/>
                  </a:cubicBezTo>
                  <a:cubicBezTo>
                    <a:pt x="166" y="246"/>
                    <a:pt x="164" y="259"/>
                    <a:pt x="165" y="269"/>
                  </a:cubicBezTo>
                  <a:cubicBezTo>
                    <a:pt x="165" y="271"/>
                    <a:pt x="163" y="271"/>
                    <a:pt x="162" y="272"/>
                  </a:cubicBezTo>
                  <a:cubicBezTo>
                    <a:pt x="162" y="279"/>
                    <a:pt x="158" y="288"/>
                    <a:pt x="161" y="293"/>
                  </a:cubicBezTo>
                  <a:cubicBezTo>
                    <a:pt x="160" y="308"/>
                    <a:pt x="160" y="316"/>
                    <a:pt x="160" y="330"/>
                  </a:cubicBezTo>
                  <a:cubicBezTo>
                    <a:pt x="159" y="331"/>
                    <a:pt x="159" y="332"/>
                    <a:pt x="158" y="332"/>
                  </a:cubicBezTo>
                  <a:cubicBezTo>
                    <a:pt x="159" y="345"/>
                    <a:pt x="159" y="357"/>
                    <a:pt x="160" y="370"/>
                  </a:cubicBezTo>
                  <a:cubicBezTo>
                    <a:pt x="161" y="377"/>
                    <a:pt x="163" y="384"/>
                    <a:pt x="159" y="390"/>
                  </a:cubicBezTo>
                  <a:cubicBezTo>
                    <a:pt x="156" y="389"/>
                    <a:pt x="157" y="389"/>
                    <a:pt x="155" y="390"/>
                  </a:cubicBezTo>
                  <a:cubicBezTo>
                    <a:pt x="158" y="412"/>
                    <a:pt x="155" y="439"/>
                    <a:pt x="154" y="462"/>
                  </a:cubicBezTo>
                  <a:cubicBezTo>
                    <a:pt x="156" y="462"/>
                    <a:pt x="155" y="459"/>
                    <a:pt x="157" y="459"/>
                  </a:cubicBezTo>
                  <a:cubicBezTo>
                    <a:pt x="162" y="461"/>
                    <a:pt x="155" y="471"/>
                    <a:pt x="153" y="475"/>
                  </a:cubicBezTo>
                  <a:cubicBezTo>
                    <a:pt x="153" y="476"/>
                    <a:pt x="154" y="477"/>
                    <a:pt x="153" y="478"/>
                  </a:cubicBezTo>
                  <a:cubicBezTo>
                    <a:pt x="154" y="478"/>
                    <a:pt x="154" y="480"/>
                    <a:pt x="155" y="481"/>
                  </a:cubicBezTo>
                  <a:cubicBezTo>
                    <a:pt x="155" y="486"/>
                    <a:pt x="152" y="488"/>
                    <a:pt x="153" y="494"/>
                  </a:cubicBezTo>
                  <a:cubicBezTo>
                    <a:pt x="154" y="495"/>
                    <a:pt x="153" y="495"/>
                    <a:pt x="152" y="495"/>
                  </a:cubicBezTo>
                  <a:cubicBezTo>
                    <a:pt x="154" y="511"/>
                    <a:pt x="153" y="528"/>
                    <a:pt x="155" y="544"/>
                  </a:cubicBezTo>
                  <a:cubicBezTo>
                    <a:pt x="155" y="545"/>
                    <a:pt x="154" y="545"/>
                    <a:pt x="153" y="545"/>
                  </a:cubicBezTo>
                  <a:cubicBezTo>
                    <a:pt x="155" y="547"/>
                    <a:pt x="156" y="551"/>
                    <a:pt x="154" y="554"/>
                  </a:cubicBezTo>
                  <a:cubicBezTo>
                    <a:pt x="156" y="558"/>
                    <a:pt x="156" y="563"/>
                    <a:pt x="155" y="568"/>
                  </a:cubicBezTo>
                  <a:cubicBezTo>
                    <a:pt x="156" y="573"/>
                    <a:pt x="158" y="580"/>
                    <a:pt x="157" y="585"/>
                  </a:cubicBezTo>
                  <a:cubicBezTo>
                    <a:pt x="161" y="595"/>
                    <a:pt x="165" y="612"/>
                    <a:pt x="166" y="626"/>
                  </a:cubicBezTo>
                  <a:cubicBezTo>
                    <a:pt x="169" y="626"/>
                    <a:pt x="174" y="627"/>
                    <a:pt x="179" y="627"/>
                  </a:cubicBezTo>
                  <a:cubicBezTo>
                    <a:pt x="183" y="627"/>
                    <a:pt x="187" y="626"/>
                    <a:pt x="190" y="627"/>
                  </a:cubicBezTo>
                  <a:cubicBezTo>
                    <a:pt x="199" y="629"/>
                    <a:pt x="192" y="640"/>
                    <a:pt x="193" y="648"/>
                  </a:cubicBezTo>
                  <a:cubicBezTo>
                    <a:pt x="194" y="649"/>
                    <a:pt x="196" y="648"/>
                    <a:pt x="197" y="650"/>
                  </a:cubicBezTo>
                  <a:cubicBezTo>
                    <a:pt x="197" y="653"/>
                    <a:pt x="197" y="654"/>
                    <a:pt x="196" y="658"/>
                  </a:cubicBezTo>
                  <a:cubicBezTo>
                    <a:pt x="196" y="659"/>
                    <a:pt x="199" y="659"/>
                    <a:pt x="200" y="659"/>
                  </a:cubicBezTo>
                  <a:cubicBezTo>
                    <a:pt x="200" y="661"/>
                    <a:pt x="200" y="662"/>
                    <a:pt x="200" y="664"/>
                  </a:cubicBezTo>
                  <a:cubicBezTo>
                    <a:pt x="198" y="664"/>
                    <a:pt x="196" y="665"/>
                    <a:pt x="195" y="664"/>
                  </a:cubicBezTo>
                  <a:cubicBezTo>
                    <a:pt x="192" y="668"/>
                    <a:pt x="191" y="675"/>
                    <a:pt x="186" y="678"/>
                  </a:cubicBezTo>
                  <a:cubicBezTo>
                    <a:pt x="185" y="678"/>
                    <a:pt x="184" y="677"/>
                    <a:pt x="183" y="676"/>
                  </a:cubicBezTo>
                  <a:cubicBezTo>
                    <a:pt x="170" y="677"/>
                    <a:pt x="157" y="675"/>
                    <a:pt x="147" y="681"/>
                  </a:cubicBezTo>
                  <a:cubicBezTo>
                    <a:pt x="135" y="681"/>
                    <a:pt x="127" y="676"/>
                    <a:pt x="121" y="670"/>
                  </a:cubicBezTo>
                  <a:cubicBezTo>
                    <a:pt x="120" y="668"/>
                    <a:pt x="121" y="668"/>
                    <a:pt x="121" y="666"/>
                  </a:cubicBezTo>
                  <a:cubicBezTo>
                    <a:pt x="118" y="666"/>
                    <a:pt x="113" y="667"/>
                    <a:pt x="113" y="664"/>
                  </a:cubicBezTo>
                  <a:cubicBezTo>
                    <a:pt x="115" y="661"/>
                    <a:pt x="121" y="662"/>
                    <a:pt x="124" y="661"/>
                  </a:cubicBezTo>
                  <a:cubicBezTo>
                    <a:pt x="121" y="654"/>
                    <a:pt x="124" y="648"/>
                    <a:pt x="126" y="639"/>
                  </a:cubicBezTo>
                  <a:cubicBezTo>
                    <a:pt x="124" y="639"/>
                    <a:pt x="123" y="638"/>
                    <a:pt x="122" y="636"/>
                  </a:cubicBezTo>
                  <a:cubicBezTo>
                    <a:pt x="124" y="633"/>
                    <a:pt x="126" y="628"/>
                    <a:pt x="129" y="625"/>
                  </a:cubicBezTo>
                  <a:cubicBezTo>
                    <a:pt x="126" y="619"/>
                    <a:pt x="130" y="612"/>
                    <a:pt x="127" y="607"/>
                  </a:cubicBezTo>
                  <a:cubicBezTo>
                    <a:pt x="125" y="558"/>
                    <a:pt x="121" y="516"/>
                    <a:pt x="125" y="477"/>
                  </a:cubicBezTo>
                  <a:cubicBezTo>
                    <a:pt x="127" y="465"/>
                    <a:pt x="124" y="447"/>
                    <a:pt x="123" y="432"/>
                  </a:cubicBezTo>
                  <a:cubicBezTo>
                    <a:pt x="120" y="410"/>
                    <a:pt x="118" y="389"/>
                    <a:pt x="115" y="368"/>
                  </a:cubicBezTo>
                  <a:cubicBezTo>
                    <a:pt x="112" y="372"/>
                    <a:pt x="112" y="376"/>
                    <a:pt x="109" y="380"/>
                  </a:cubicBezTo>
                  <a:cubicBezTo>
                    <a:pt x="109" y="395"/>
                    <a:pt x="100" y="402"/>
                    <a:pt x="102" y="417"/>
                  </a:cubicBezTo>
                  <a:cubicBezTo>
                    <a:pt x="101" y="417"/>
                    <a:pt x="100" y="417"/>
                    <a:pt x="99" y="417"/>
                  </a:cubicBezTo>
                  <a:cubicBezTo>
                    <a:pt x="98" y="423"/>
                    <a:pt x="96" y="427"/>
                    <a:pt x="96" y="434"/>
                  </a:cubicBezTo>
                  <a:cubicBezTo>
                    <a:pt x="91" y="439"/>
                    <a:pt x="93" y="446"/>
                    <a:pt x="92" y="453"/>
                  </a:cubicBezTo>
                  <a:cubicBezTo>
                    <a:pt x="91" y="456"/>
                    <a:pt x="91" y="463"/>
                    <a:pt x="90" y="468"/>
                  </a:cubicBezTo>
                  <a:cubicBezTo>
                    <a:pt x="87" y="501"/>
                    <a:pt x="81" y="530"/>
                    <a:pt x="75" y="561"/>
                  </a:cubicBezTo>
                  <a:cubicBezTo>
                    <a:pt x="74" y="561"/>
                    <a:pt x="74" y="564"/>
                    <a:pt x="73" y="563"/>
                  </a:cubicBezTo>
                  <a:cubicBezTo>
                    <a:pt x="74" y="566"/>
                    <a:pt x="74" y="574"/>
                    <a:pt x="75" y="576"/>
                  </a:cubicBezTo>
                  <a:cubicBezTo>
                    <a:pt x="75" y="578"/>
                    <a:pt x="72" y="577"/>
                    <a:pt x="71" y="578"/>
                  </a:cubicBezTo>
                  <a:cubicBezTo>
                    <a:pt x="69" y="590"/>
                    <a:pt x="65" y="602"/>
                    <a:pt x="67" y="616"/>
                  </a:cubicBezTo>
                  <a:cubicBezTo>
                    <a:pt x="61" y="618"/>
                    <a:pt x="64" y="623"/>
                    <a:pt x="63" y="627"/>
                  </a:cubicBezTo>
                  <a:cubicBezTo>
                    <a:pt x="65" y="629"/>
                    <a:pt x="69" y="630"/>
                    <a:pt x="70" y="633"/>
                  </a:cubicBezTo>
                  <a:cubicBezTo>
                    <a:pt x="73" y="633"/>
                    <a:pt x="73" y="629"/>
                    <a:pt x="77" y="629"/>
                  </a:cubicBezTo>
                  <a:cubicBezTo>
                    <a:pt x="80" y="641"/>
                    <a:pt x="81" y="655"/>
                    <a:pt x="89" y="662"/>
                  </a:cubicBezTo>
                  <a:cubicBezTo>
                    <a:pt x="89" y="665"/>
                    <a:pt x="91" y="666"/>
                    <a:pt x="92" y="668"/>
                  </a:cubicBezTo>
                  <a:cubicBezTo>
                    <a:pt x="92" y="669"/>
                    <a:pt x="91" y="671"/>
                    <a:pt x="92" y="672"/>
                  </a:cubicBezTo>
                  <a:cubicBezTo>
                    <a:pt x="90" y="674"/>
                    <a:pt x="88" y="676"/>
                    <a:pt x="84" y="677"/>
                  </a:cubicBezTo>
                  <a:cubicBezTo>
                    <a:pt x="82" y="678"/>
                    <a:pt x="83" y="680"/>
                    <a:pt x="82" y="680"/>
                  </a:cubicBezTo>
                  <a:cubicBezTo>
                    <a:pt x="80" y="680"/>
                    <a:pt x="79" y="679"/>
                    <a:pt x="79" y="677"/>
                  </a:cubicBezTo>
                  <a:cubicBezTo>
                    <a:pt x="65" y="670"/>
                    <a:pt x="48" y="685"/>
                    <a:pt x="36" y="687"/>
                  </a:cubicBezTo>
                  <a:cubicBezTo>
                    <a:pt x="33" y="687"/>
                    <a:pt x="30" y="687"/>
                    <a:pt x="28" y="685"/>
                  </a:cubicBezTo>
                  <a:cubicBezTo>
                    <a:pt x="28" y="680"/>
                    <a:pt x="34" y="682"/>
                    <a:pt x="38" y="681"/>
                  </a:cubicBezTo>
                  <a:cubicBezTo>
                    <a:pt x="42" y="680"/>
                    <a:pt x="44" y="677"/>
                    <a:pt x="47" y="676"/>
                  </a:cubicBezTo>
                  <a:cubicBezTo>
                    <a:pt x="44" y="675"/>
                    <a:pt x="38" y="671"/>
                    <a:pt x="35" y="675"/>
                  </a:cubicBezTo>
                  <a:cubicBezTo>
                    <a:pt x="34" y="675"/>
                    <a:pt x="33" y="675"/>
                    <a:pt x="32" y="674"/>
                  </a:cubicBezTo>
                  <a:cubicBezTo>
                    <a:pt x="24" y="677"/>
                    <a:pt x="15" y="672"/>
                    <a:pt x="6" y="670"/>
                  </a:cubicBezTo>
                  <a:cubicBezTo>
                    <a:pt x="0" y="669"/>
                    <a:pt x="0" y="659"/>
                    <a:pt x="5" y="655"/>
                  </a:cubicBezTo>
                  <a:cubicBezTo>
                    <a:pt x="19" y="654"/>
                    <a:pt x="19" y="639"/>
                    <a:pt x="28" y="635"/>
                  </a:cubicBezTo>
                  <a:cubicBezTo>
                    <a:pt x="30" y="635"/>
                    <a:pt x="31" y="635"/>
                    <a:pt x="32" y="636"/>
                  </a:cubicBezTo>
                  <a:cubicBezTo>
                    <a:pt x="34" y="627"/>
                    <a:pt x="38" y="613"/>
                    <a:pt x="37" y="604"/>
                  </a:cubicBezTo>
                  <a:cubicBezTo>
                    <a:pt x="37" y="602"/>
                    <a:pt x="36" y="601"/>
                    <a:pt x="36" y="600"/>
                  </a:cubicBezTo>
                  <a:cubicBezTo>
                    <a:pt x="36" y="596"/>
                    <a:pt x="38" y="593"/>
                    <a:pt x="39" y="589"/>
                  </a:cubicBezTo>
                  <a:cubicBezTo>
                    <a:pt x="41" y="581"/>
                    <a:pt x="40" y="574"/>
                    <a:pt x="42" y="566"/>
                  </a:cubicBezTo>
                  <a:cubicBezTo>
                    <a:pt x="43" y="562"/>
                    <a:pt x="44" y="559"/>
                    <a:pt x="45" y="555"/>
                  </a:cubicBezTo>
                  <a:cubicBezTo>
                    <a:pt x="45" y="553"/>
                    <a:pt x="44" y="552"/>
                    <a:pt x="44" y="550"/>
                  </a:cubicBezTo>
                  <a:cubicBezTo>
                    <a:pt x="45" y="544"/>
                    <a:pt x="47" y="538"/>
                    <a:pt x="48" y="532"/>
                  </a:cubicBezTo>
                  <a:cubicBezTo>
                    <a:pt x="55" y="492"/>
                    <a:pt x="61" y="452"/>
                    <a:pt x="68" y="409"/>
                  </a:cubicBezTo>
                  <a:cubicBezTo>
                    <a:pt x="70" y="392"/>
                    <a:pt x="73" y="379"/>
                    <a:pt x="75" y="365"/>
                  </a:cubicBezTo>
                  <a:cubicBezTo>
                    <a:pt x="79" y="359"/>
                    <a:pt x="74" y="348"/>
                    <a:pt x="83" y="345"/>
                  </a:cubicBezTo>
                  <a:cubicBezTo>
                    <a:pt x="84" y="352"/>
                    <a:pt x="86" y="361"/>
                    <a:pt x="89" y="370"/>
                  </a:cubicBezTo>
                  <a:cubicBezTo>
                    <a:pt x="94" y="362"/>
                    <a:pt x="88" y="354"/>
                    <a:pt x="85" y="346"/>
                  </a:cubicBezTo>
                  <a:cubicBezTo>
                    <a:pt x="83" y="340"/>
                    <a:pt x="82" y="335"/>
                    <a:pt x="79" y="331"/>
                  </a:cubicBezTo>
                  <a:cubicBezTo>
                    <a:pt x="80" y="335"/>
                    <a:pt x="82" y="340"/>
                    <a:pt x="79" y="345"/>
                  </a:cubicBezTo>
                  <a:cubicBezTo>
                    <a:pt x="78" y="345"/>
                    <a:pt x="78" y="344"/>
                    <a:pt x="77" y="344"/>
                  </a:cubicBezTo>
                  <a:cubicBezTo>
                    <a:pt x="75" y="336"/>
                    <a:pt x="78" y="325"/>
                    <a:pt x="75" y="314"/>
                  </a:cubicBezTo>
                  <a:cubicBezTo>
                    <a:pt x="75" y="313"/>
                    <a:pt x="76" y="312"/>
                    <a:pt x="76" y="311"/>
                  </a:cubicBezTo>
                  <a:cubicBezTo>
                    <a:pt x="75" y="259"/>
                    <a:pt x="68" y="205"/>
                    <a:pt x="64" y="151"/>
                  </a:cubicBezTo>
                  <a:cubicBezTo>
                    <a:pt x="64" y="150"/>
                    <a:pt x="63" y="150"/>
                    <a:pt x="62" y="149"/>
                  </a:cubicBezTo>
                  <a:cubicBezTo>
                    <a:pt x="62" y="147"/>
                    <a:pt x="61" y="145"/>
                    <a:pt x="63" y="143"/>
                  </a:cubicBezTo>
                  <a:cubicBezTo>
                    <a:pt x="61" y="129"/>
                    <a:pt x="57" y="114"/>
                    <a:pt x="56" y="100"/>
                  </a:cubicBezTo>
                  <a:cubicBezTo>
                    <a:pt x="55" y="97"/>
                    <a:pt x="55" y="92"/>
                    <a:pt x="58" y="92"/>
                  </a:cubicBezTo>
                  <a:cubicBezTo>
                    <a:pt x="61" y="99"/>
                    <a:pt x="59" y="111"/>
                    <a:pt x="62" y="117"/>
                  </a:cubicBezTo>
                  <a:cubicBezTo>
                    <a:pt x="62" y="108"/>
                    <a:pt x="60" y="93"/>
                    <a:pt x="61" y="83"/>
                  </a:cubicBezTo>
                  <a:cubicBezTo>
                    <a:pt x="54" y="81"/>
                    <a:pt x="61" y="75"/>
                    <a:pt x="61" y="68"/>
                  </a:cubicBezTo>
                  <a:cubicBezTo>
                    <a:pt x="61" y="63"/>
                    <a:pt x="59" y="59"/>
                    <a:pt x="60" y="56"/>
                  </a:cubicBezTo>
                  <a:cubicBezTo>
                    <a:pt x="61" y="53"/>
                    <a:pt x="65" y="52"/>
                    <a:pt x="65" y="50"/>
                  </a:cubicBezTo>
                  <a:cubicBezTo>
                    <a:pt x="64" y="44"/>
                    <a:pt x="64" y="40"/>
                    <a:pt x="66" y="35"/>
                  </a:cubicBezTo>
                  <a:cubicBezTo>
                    <a:pt x="77" y="29"/>
                    <a:pt x="87" y="22"/>
                    <a:pt x="102" y="19"/>
                  </a:cubicBezTo>
                  <a:cubicBezTo>
                    <a:pt x="103" y="21"/>
                    <a:pt x="104" y="22"/>
                    <a:pt x="102" y="23"/>
                  </a:cubicBezTo>
                  <a:cubicBezTo>
                    <a:pt x="107" y="29"/>
                    <a:pt x="117" y="28"/>
                    <a:pt x="123" y="28"/>
                  </a:cubicBezTo>
                  <a:cubicBezTo>
                    <a:pt x="124" y="30"/>
                    <a:pt x="121" y="30"/>
                    <a:pt x="119" y="31"/>
                  </a:cubicBezTo>
                  <a:cubicBezTo>
                    <a:pt x="127" y="34"/>
                    <a:pt x="138" y="24"/>
                    <a:pt x="146" y="28"/>
                  </a:cubicBezTo>
                  <a:cubicBezTo>
                    <a:pt x="146" y="31"/>
                    <a:pt x="144" y="30"/>
                    <a:pt x="144" y="32"/>
                  </a:cubicBezTo>
                  <a:cubicBezTo>
                    <a:pt x="154" y="27"/>
                    <a:pt x="159" y="38"/>
                    <a:pt x="166" y="41"/>
                  </a:cubicBezTo>
                  <a:cubicBezTo>
                    <a:pt x="167" y="40"/>
                    <a:pt x="167" y="38"/>
                    <a:pt x="167" y="37"/>
                  </a:cubicBezTo>
                  <a:cubicBezTo>
                    <a:pt x="169" y="38"/>
                    <a:pt x="169" y="37"/>
                    <a:pt x="171" y="37"/>
                  </a:cubicBezTo>
                  <a:cubicBezTo>
                    <a:pt x="171" y="43"/>
                    <a:pt x="174" y="46"/>
                    <a:pt x="173" y="51"/>
                  </a:cubicBezTo>
                  <a:cubicBezTo>
                    <a:pt x="179" y="70"/>
                    <a:pt x="179" y="92"/>
                    <a:pt x="177" y="113"/>
                  </a:cubicBezTo>
                  <a:cubicBezTo>
                    <a:pt x="179" y="115"/>
                    <a:pt x="179" y="118"/>
                    <a:pt x="182" y="120"/>
                  </a:cubicBezTo>
                  <a:cubicBezTo>
                    <a:pt x="182" y="118"/>
                    <a:pt x="182" y="114"/>
                    <a:pt x="184" y="111"/>
                  </a:cubicBezTo>
                  <a:cubicBezTo>
                    <a:pt x="185" y="112"/>
                    <a:pt x="187" y="111"/>
                    <a:pt x="187" y="112"/>
                  </a:cubicBezTo>
                  <a:cubicBezTo>
                    <a:pt x="188" y="114"/>
                    <a:pt x="187" y="115"/>
                    <a:pt x="188" y="118"/>
                  </a:cubicBezTo>
                  <a:cubicBezTo>
                    <a:pt x="188" y="120"/>
                    <a:pt x="191" y="117"/>
                    <a:pt x="191" y="118"/>
                  </a:cubicBezTo>
                  <a:cubicBezTo>
                    <a:pt x="191" y="121"/>
                    <a:pt x="187" y="121"/>
                    <a:pt x="187" y="123"/>
                  </a:cubicBezTo>
                  <a:cubicBezTo>
                    <a:pt x="200" y="118"/>
                    <a:pt x="210" y="105"/>
                    <a:pt x="222" y="98"/>
                  </a:cubicBezTo>
                  <a:cubicBezTo>
                    <a:pt x="223" y="97"/>
                    <a:pt x="224" y="98"/>
                    <a:pt x="225" y="99"/>
                  </a:cubicBezTo>
                  <a:cubicBezTo>
                    <a:pt x="227" y="97"/>
                    <a:pt x="229" y="93"/>
                    <a:pt x="232" y="93"/>
                  </a:cubicBezTo>
                  <a:cubicBezTo>
                    <a:pt x="231" y="86"/>
                    <a:pt x="223" y="83"/>
                    <a:pt x="218" y="79"/>
                  </a:cubicBezTo>
                  <a:cubicBezTo>
                    <a:pt x="216" y="80"/>
                    <a:pt x="215" y="82"/>
                    <a:pt x="213" y="83"/>
                  </a:cubicBezTo>
                  <a:cubicBezTo>
                    <a:pt x="211" y="83"/>
                    <a:pt x="212" y="80"/>
                    <a:pt x="210" y="81"/>
                  </a:cubicBezTo>
                  <a:cubicBezTo>
                    <a:pt x="207" y="86"/>
                    <a:pt x="212" y="88"/>
                    <a:pt x="211" y="95"/>
                  </a:cubicBezTo>
                  <a:cubicBezTo>
                    <a:pt x="217" y="94"/>
                    <a:pt x="222" y="89"/>
                    <a:pt x="227" y="90"/>
                  </a:cubicBezTo>
                  <a:cubicBezTo>
                    <a:pt x="226" y="94"/>
                    <a:pt x="221" y="92"/>
                    <a:pt x="217" y="94"/>
                  </a:cubicBezTo>
                  <a:cubicBezTo>
                    <a:pt x="214" y="95"/>
                    <a:pt x="212" y="99"/>
                    <a:pt x="207" y="97"/>
                  </a:cubicBezTo>
                  <a:cubicBezTo>
                    <a:pt x="205" y="93"/>
                    <a:pt x="208" y="87"/>
                    <a:pt x="203" y="85"/>
                  </a:cubicBezTo>
                  <a:cubicBezTo>
                    <a:pt x="209" y="70"/>
                    <a:pt x="223" y="64"/>
                    <a:pt x="231" y="52"/>
                  </a:cubicBezTo>
                  <a:cubicBezTo>
                    <a:pt x="232" y="51"/>
                    <a:pt x="233" y="51"/>
                    <a:pt x="234" y="51"/>
                  </a:cubicBezTo>
                  <a:cubicBezTo>
                    <a:pt x="234" y="46"/>
                    <a:pt x="234" y="43"/>
                    <a:pt x="232" y="38"/>
                  </a:cubicBezTo>
                  <a:cubicBezTo>
                    <a:pt x="234" y="34"/>
                    <a:pt x="231" y="32"/>
                    <a:pt x="231" y="28"/>
                  </a:cubicBezTo>
                  <a:cubicBezTo>
                    <a:pt x="240" y="28"/>
                    <a:pt x="240" y="40"/>
                    <a:pt x="242" y="45"/>
                  </a:cubicBezTo>
                  <a:cubicBezTo>
                    <a:pt x="251" y="38"/>
                    <a:pt x="259" y="29"/>
                    <a:pt x="267" y="20"/>
                  </a:cubicBezTo>
                  <a:cubicBezTo>
                    <a:pt x="271" y="15"/>
                    <a:pt x="276" y="12"/>
                    <a:pt x="277" y="5"/>
                  </a:cubicBezTo>
                  <a:cubicBezTo>
                    <a:pt x="286" y="2"/>
                    <a:pt x="294" y="17"/>
                    <a:pt x="301" y="19"/>
                  </a:cubicBezTo>
                  <a:cubicBezTo>
                    <a:pt x="305" y="15"/>
                    <a:pt x="305" y="7"/>
                    <a:pt x="306" y="1"/>
                  </a:cubicBezTo>
                  <a:cubicBezTo>
                    <a:pt x="314" y="0"/>
                    <a:pt x="315" y="6"/>
                    <a:pt x="319" y="9"/>
                  </a:cubicBezTo>
                  <a:cubicBezTo>
                    <a:pt x="323" y="8"/>
                    <a:pt x="327" y="5"/>
                    <a:pt x="329" y="4"/>
                  </a:cubicBezTo>
                  <a:cubicBezTo>
                    <a:pt x="331" y="8"/>
                    <a:pt x="326" y="10"/>
                    <a:pt x="324" y="12"/>
                  </a:cubicBezTo>
                  <a:cubicBezTo>
                    <a:pt x="327" y="14"/>
                    <a:pt x="333" y="12"/>
                    <a:pt x="334" y="16"/>
                  </a:cubicBezTo>
                  <a:cubicBezTo>
                    <a:pt x="337" y="16"/>
                    <a:pt x="339" y="16"/>
                    <a:pt x="340" y="18"/>
                  </a:cubicBezTo>
                  <a:cubicBezTo>
                    <a:pt x="337" y="27"/>
                    <a:pt x="324" y="25"/>
                    <a:pt x="321" y="34"/>
                  </a:cubicBezTo>
                  <a:cubicBezTo>
                    <a:pt x="309" y="39"/>
                    <a:pt x="299" y="49"/>
                    <a:pt x="287" y="52"/>
                  </a:cubicBezTo>
                  <a:cubicBezTo>
                    <a:pt x="285" y="48"/>
                    <a:pt x="291" y="44"/>
                    <a:pt x="293" y="40"/>
                  </a:cubicBezTo>
                  <a:cubicBezTo>
                    <a:pt x="293" y="32"/>
                    <a:pt x="297" y="29"/>
                    <a:pt x="299" y="23"/>
                  </a:cubicBezTo>
                  <a:cubicBezTo>
                    <a:pt x="293" y="18"/>
                    <a:pt x="286" y="16"/>
                    <a:pt x="280" y="12"/>
                  </a:cubicBezTo>
                  <a:cubicBezTo>
                    <a:pt x="277" y="12"/>
                    <a:pt x="277" y="15"/>
                    <a:pt x="275" y="17"/>
                  </a:cubicBezTo>
                  <a:cubicBezTo>
                    <a:pt x="266" y="28"/>
                    <a:pt x="253" y="39"/>
                    <a:pt x="244" y="49"/>
                  </a:cubicBezTo>
                  <a:cubicBezTo>
                    <a:pt x="244" y="58"/>
                    <a:pt x="249" y="67"/>
                    <a:pt x="249" y="73"/>
                  </a:cubicBezTo>
                  <a:cubicBezTo>
                    <a:pt x="246" y="73"/>
                    <a:pt x="247" y="73"/>
                    <a:pt x="244" y="74"/>
                  </a:cubicBezTo>
                  <a:cubicBezTo>
                    <a:pt x="242" y="73"/>
                    <a:pt x="242" y="72"/>
                    <a:pt x="243" y="69"/>
                  </a:cubicBezTo>
                  <a:cubicBezTo>
                    <a:pt x="239" y="65"/>
                    <a:pt x="238" y="61"/>
                    <a:pt x="236" y="56"/>
                  </a:cubicBezTo>
                  <a:cubicBezTo>
                    <a:pt x="232" y="59"/>
                    <a:pt x="230" y="63"/>
                    <a:pt x="227" y="65"/>
                  </a:cubicBezTo>
                  <a:cubicBezTo>
                    <a:pt x="227" y="70"/>
                    <a:pt x="224" y="72"/>
                    <a:pt x="222" y="75"/>
                  </a:cubicBezTo>
                  <a:cubicBezTo>
                    <a:pt x="225" y="78"/>
                    <a:pt x="231" y="74"/>
                    <a:pt x="233" y="79"/>
                  </a:cubicBezTo>
                  <a:cubicBezTo>
                    <a:pt x="231" y="81"/>
                    <a:pt x="229" y="77"/>
                    <a:pt x="226" y="78"/>
                  </a:cubicBezTo>
                  <a:cubicBezTo>
                    <a:pt x="228" y="82"/>
                    <a:pt x="236" y="85"/>
                    <a:pt x="239" y="91"/>
                  </a:cubicBezTo>
                  <a:cubicBezTo>
                    <a:pt x="247" y="84"/>
                    <a:pt x="253" y="75"/>
                    <a:pt x="259" y="66"/>
                  </a:cubicBezTo>
                  <a:cubicBezTo>
                    <a:pt x="258" y="64"/>
                    <a:pt x="257" y="63"/>
                    <a:pt x="258" y="61"/>
                  </a:cubicBezTo>
                  <a:cubicBezTo>
                    <a:pt x="261" y="61"/>
                    <a:pt x="264" y="58"/>
                    <a:pt x="267" y="60"/>
                  </a:cubicBezTo>
                  <a:cubicBezTo>
                    <a:pt x="272" y="57"/>
                    <a:pt x="277" y="50"/>
                    <a:pt x="284" y="53"/>
                  </a:cubicBezTo>
                  <a:cubicBezTo>
                    <a:pt x="282" y="58"/>
                    <a:pt x="281" y="63"/>
                    <a:pt x="278" y="67"/>
                  </a:cubicBezTo>
                  <a:cubicBezTo>
                    <a:pt x="277" y="71"/>
                    <a:pt x="281" y="70"/>
                    <a:pt x="280" y="73"/>
                  </a:cubicBezTo>
                  <a:cubicBezTo>
                    <a:pt x="278" y="75"/>
                    <a:pt x="276" y="77"/>
                    <a:pt x="272" y="79"/>
                  </a:cubicBezTo>
                  <a:cubicBezTo>
                    <a:pt x="268" y="88"/>
                    <a:pt x="264" y="97"/>
                    <a:pt x="259" y="106"/>
                  </a:cubicBezTo>
                  <a:cubicBezTo>
                    <a:pt x="260" y="108"/>
                    <a:pt x="263" y="108"/>
                    <a:pt x="263" y="111"/>
                  </a:cubicBezTo>
                  <a:cubicBezTo>
                    <a:pt x="263" y="113"/>
                    <a:pt x="261" y="112"/>
                    <a:pt x="262" y="115"/>
                  </a:cubicBezTo>
                  <a:cubicBezTo>
                    <a:pt x="258" y="116"/>
                    <a:pt x="256" y="119"/>
                    <a:pt x="252" y="120"/>
                  </a:cubicBezTo>
                  <a:cubicBezTo>
                    <a:pt x="256" y="124"/>
                    <a:pt x="261" y="128"/>
                    <a:pt x="265" y="133"/>
                  </a:cubicBezTo>
                  <a:cubicBezTo>
                    <a:pt x="264" y="138"/>
                    <a:pt x="268" y="139"/>
                    <a:pt x="271" y="141"/>
                  </a:cubicBezTo>
                  <a:cubicBezTo>
                    <a:pt x="290" y="121"/>
                    <a:pt x="307" y="98"/>
                    <a:pt x="322" y="73"/>
                  </a:cubicBezTo>
                  <a:cubicBezTo>
                    <a:pt x="304" y="91"/>
                    <a:pt x="285" y="113"/>
                    <a:pt x="266" y="133"/>
                  </a:cubicBezTo>
                  <a:cubicBezTo>
                    <a:pt x="262" y="127"/>
                    <a:pt x="269" y="119"/>
                    <a:pt x="273" y="115"/>
                  </a:cubicBezTo>
                  <a:cubicBezTo>
                    <a:pt x="276" y="112"/>
                    <a:pt x="280" y="109"/>
                    <a:pt x="282" y="106"/>
                  </a:cubicBezTo>
                  <a:cubicBezTo>
                    <a:pt x="286" y="103"/>
                    <a:pt x="288" y="100"/>
                    <a:pt x="292" y="98"/>
                  </a:cubicBezTo>
                  <a:cubicBezTo>
                    <a:pt x="300" y="85"/>
                    <a:pt x="312" y="77"/>
                    <a:pt x="317" y="63"/>
                  </a:cubicBezTo>
                  <a:cubicBezTo>
                    <a:pt x="321" y="60"/>
                    <a:pt x="322" y="55"/>
                    <a:pt x="326" y="52"/>
                  </a:cubicBezTo>
                  <a:cubicBezTo>
                    <a:pt x="324" y="47"/>
                    <a:pt x="322" y="43"/>
                    <a:pt x="320" y="37"/>
                  </a:cubicBezTo>
                  <a:cubicBezTo>
                    <a:pt x="324" y="32"/>
                    <a:pt x="328" y="39"/>
                    <a:pt x="331" y="41"/>
                  </a:cubicBezTo>
                  <a:cubicBezTo>
                    <a:pt x="335" y="38"/>
                    <a:pt x="338" y="33"/>
                    <a:pt x="341" y="29"/>
                  </a:cubicBezTo>
                  <a:cubicBezTo>
                    <a:pt x="342" y="29"/>
                    <a:pt x="342" y="29"/>
                    <a:pt x="343" y="29"/>
                  </a:cubicBezTo>
                  <a:cubicBezTo>
                    <a:pt x="343" y="31"/>
                    <a:pt x="343" y="32"/>
                    <a:pt x="341" y="34"/>
                  </a:cubicBezTo>
                  <a:cubicBezTo>
                    <a:pt x="340" y="36"/>
                    <a:pt x="338" y="37"/>
                    <a:pt x="337" y="38"/>
                  </a:cubicBezTo>
                  <a:cubicBezTo>
                    <a:pt x="336" y="38"/>
                    <a:pt x="337" y="40"/>
                    <a:pt x="336" y="41"/>
                  </a:cubicBezTo>
                  <a:cubicBezTo>
                    <a:pt x="335" y="42"/>
                    <a:pt x="334" y="42"/>
                    <a:pt x="334" y="42"/>
                  </a:cubicBezTo>
                  <a:cubicBezTo>
                    <a:pt x="334" y="45"/>
                    <a:pt x="337" y="44"/>
                    <a:pt x="340" y="44"/>
                  </a:cubicBezTo>
                  <a:cubicBezTo>
                    <a:pt x="343" y="47"/>
                    <a:pt x="340" y="49"/>
                    <a:pt x="343" y="52"/>
                  </a:cubicBezTo>
                  <a:cubicBezTo>
                    <a:pt x="341" y="58"/>
                    <a:pt x="334" y="61"/>
                    <a:pt x="331" y="66"/>
                  </a:cubicBezTo>
                  <a:cubicBezTo>
                    <a:pt x="329" y="68"/>
                    <a:pt x="330" y="69"/>
                    <a:pt x="329" y="71"/>
                  </a:cubicBezTo>
                  <a:cubicBezTo>
                    <a:pt x="321" y="84"/>
                    <a:pt x="312" y="95"/>
                    <a:pt x="302" y="107"/>
                  </a:cubicBezTo>
                  <a:cubicBezTo>
                    <a:pt x="299" y="111"/>
                    <a:pt x="296" y="117"/>
                    <a:pt x="293" y="122"/>
                  </a:cubicBezTo>
                  <a:cubicBezTo>
                    <a:pt x="287" y="129"/>
                    <a:pt x="279" y="136"/>
                    <a:pt x="273" y="143"/>
                  </a:cubicBezTo>
                  <a:cubicBezTo>
                    <a:pt x="275" y="144"/>
                    <a:pt x="274" y="146"/>
                    <a:pt x="274" y="147"/>
                  </a:cubicBezTo>
                  <a:cubicBezTo>
                    <a:pt x="270" y="146"/>
                    <a:pt x="270" y="151"/>
                    <a:pt x="266" y="151"/>
                  </a:cubicBezTo>
                  <a:cubicBezTo>
                    <a:pt x="263" y="150"/>
                    <a:pt x="263" y="148"/>
                    <a:pt x="264" y="144"/>
                  </a:cubicBezTo>
                  <a:cubicBezTo>
                    <a:pt x="265" y="144"/>
                    <a:pt x="265" y="145"/>
                    <a:pt x="267" y="145"/>
                  </a:cubicBezTo>
                  <a:cubicBezTo>
                    <a:pt x="264" y="140"/>
                    <a:pt x="254" y="133"/>
                    <a:pt x="250" y="127"/>
                  </a:cubicBezTo>
                  <a:cubicBezTo>
                    <a:pt x="249" y="125"/>
                    <a:pt x="248" y="122"/>
                    <a:pt x="250" y="121"/>
                  </a:cubicBezTo>
                  <a:cubicBezTo>
                    <a:pt x="245" y="121"/>
                    <a:pt x="245" y="125"/>
                    <a:pt x="243" y="129"/>
                  </a:cubicBezTo>
                  <a:cubicBezTo>
                    <a:pt x="245" y="129"/>
                    <a:pt x="245" y="128"/>
                    <a:pt x="248" y="128"/>
                  </a:cubicBezTo>
                  <a:cubicBezTo>
                    <a:pt x="250" y="132"/>
                    <a:pt x="244" y="133"/>
                    <a:pt x="241" y="132"/>
                  </a:cubicBezTo>
                  <a:cubicBezTo>
                    <a:pt x="233" y="140"/>
                    <a:pt x="230" y="152"/>
                    <a:pt x="223" y="159"/>
                  </a:cubicBezTo>
                  <a:cubicBezTo>
                    <a:pt x="221" y="158"/>
                    <a:pt x="224" y="157"/>
                    <a:pt x="224" y="155"/>
                  </a:cubicBezTo>
                  <a:cubicBezTo>
                    <a:pt x="220" y="158"/>
                    <a:pt x="220" y="165"/>
                    <a:pt x="217" y="168"/>
                  </a:cubicBezTo>
                  <a:cubicBezTo>
                    <a:pt x="218" y="169"/>
                    <a:pt x="219" y="169"/>
                    <a:pt x="219" y="168"/>
                  </a:cubicBezTo>
                  <a:close/>
                  <a:moveTo>
                    <a:pt x="313" y="14"/>
                  </a:moveTo>
                  <a:cubicBezTo>
                    <a:pt x="314" y="12"/>
                    <a:pt x="316" y="12"/>
                    <a:pt x="316" y="11"/>
                  </a:cubicBezTo>
                  <a:cubicBezTo>
                    <a:pt x="314" y="10"/>
                    <a:pt x="314" y="9"/>
                    <a:pt x="313" y="8"/>
                  </a:cubicBezTo>
                  <a:cubicBezTo>
                    <a:pt x="312" y="10"/>
                    <a:pt x="313" y="12"/>
                    <a:pt x="313" y="14"/>
                  </a:cubicBezTo>
                  <a:close/>
                  <a:moveTo>
                    <a:pt x="301" y="33"/>
                  </a:moveTo>
                  <a:cubicBezTo>
                    <a:pt x="307" y="30"/>
                    <a:pt x="314" y="26"/>
                    <a:pt x="317" y="21"/>
                  </a:cubicBezTo>
                  <a:cubicBezTo>
                    <a:pt x="312" y="26"/>
                    <a:pt x="305" y="28"/>
                    <a:pt x="301" y="33"/>
                  </a:cubicBezTo>
                  <a:close/>
                  <a:moveTo>
                    <a:pt x="73" y="43"/>
                  </a:moveTo>
                  <a:cubicBezTo>
                    <a:pt x="74" y="44"/>
                    <a:pt x="73" y="46"/>
                    <a:pt x="76" y="46"/>
                  </a:cubicBezTo>
                  <a:cubicBezTo>
                    <a:pt x="77" y="45"/>
                    <a:pt x="75" y="43"/>
                    <a:pt x="75" y="42"/>
                  </a:cubicBezTo>
                  <a:cubicBezTo>
                    <a:pt x="77" y="42"/>
                    <a:pt x="77" y="41"/>
                    <a:pt x="78" y="41"/>
                  </a:cubicBezTo>
                  <a:cubicBezTo>
                    <a:pt x="78" y="42"/>
                    <a:pt x="78" y="43"/>
                    <a:pt x="80" y="43"/>
                  </a:cubicBezTo>
                  <a:cubicBezTo>
                    <a:pt x="83" y="40"/>
                    <a:pt x="86" y="36"/>
                    <a:pt x="88" y="31"/>
                  </a:cubicBezTo>
                  <a:cubicBezTo>
                    <a:pt x="81" y="29"/>
                    <a:pt x="75" y="37"/>
                    <a:pt x="73" y="43"/>
                  </a:cubicBezTo>
                  <a:close/>
                  <a:moveTo>
                    <a:pt x="96" y="32"/>
                  </a:moveTo>
                  <a:cubicBezTo>
                    <a:pt x="97" y="33"/>
                    <a:pt x="98" y="34"/>
                    <a:pt x="99" y="34"/>
                  </a:cubicBezTo>
                  <a:cubicBezTo>
                    <a:pt x="99" y="33"/>
                    <a:pt x="101" y="33"/>
                    <a:pt x="101" y="31"/>
                  </a:cubicBezTo>
                  <a:cubicBezTo>
                    <a:pt x="99" y="31"/>
                    <a:pt x="96" y="30"/>
                    <a:pt x="96" y="32"/>
                  </a:cubicBezTo>
                  <a:close/>
                  <a:moveTo>
                    <a:pt x="105" y="32"/>
                  </a:moveTo>
                  <a:cubicBezTo>
                    <a:pt x="104" y="34"/>
                    <a:pt x="103" y="36"/>
                    <a:pt x="102" y="39"/>
                  </a:cubicBezTo>
                  <a:cubicBezTo>
                    <a:pt x="107" y="42"/>
                    <a:pt x="110" y="36"/>
                    <a:pt x="112" y="33"/>
                  </a:cubicBezTo>
                  <a:cubicBezTo>
                    <a:pt x="110" y="33"/>
                    <a:pt x="107" y="31"/>
                    <a:pt x="105" y="32"/>
                  </a:cubicBezTo>
                  <a:close/>
                  <a:moveTo>
                    <a:pt x="123" y="35"/>
                  </a:moveTo>
                  <a:cubicBezTo>
                    <a:pt x="122" y="38"/>
                    <a:pt x="119" y="41"/>
                    <a:pt x="118" y="44"/>
                  </a:cubicBezTo>
                  <a:cubicBezTo>
                    <a:pt x="125" y="43"/>
                    <a:pt x="132" y="38"/>
                    <a:pt x="134" y="33"/>
                  </a:cubicBezTo>
                  <a:cubicBezTo>
                    <a:pt x="130" y="34"/>
                    <a:pt x="128" y="34"/>
                    <a:pt x="123" y="35"/>
                  </a:cubicBezTo>
                  <a:close/>
                  <a:moveTo>
                    <a:pt x="115" y="34"/>
                  </a:moveTo>
                  <a:cubicBezTo>
                    <a:pt x="111" y="43"/>
                    <a:pt x="104" y="51"/>
                    <a:pt x="101" y="59"/>
                  </a:cubicBezTo>
                  <a:cubicBezTo>
                    <a:pt x="107" y="52"/>
                    <a:pt x="112" y="42"/>
                    <a:pt x="119" y="35"/>
                  </a:cubicBezTo>
                  <a:cubicBezTo>
                    <a:pt x="118" y="34"/>
                    <a:pt x="117" y="34"/>
                    <a:pt x="115" y="34"/>
                  </a:cubicBezTo>
                  <a:close/>
                  <a:moveTo>
                    <a:pt x="126" y="51"/>
                  </a:moveTo>
                  <a:cubicBezTo>
                    <a:pt x="127" y="48"/>
                    <a:pt x="127" y="53"/>
                    <a:pt x="130" y="52"/>
                  </a:cubicBezTo>
                  <a:cubicBezTo>
                    <a:pt x="129" y="50"/>
                    <a:pt x="131" y="49"/>
                    <a:pt x="132" y="48"/>
                  </a:cubicBezTo>
                  <a:cubicBezTo>
                    <a:pt x="132" y="40"/>
                    <a:pt x="138" y="42"/>
                    <a:pt x="142" y="40"/>
                  </a:cubicBezTo>
                  <a:cubicBezTo>
                    <a:pt x="142" y="38"/>
                    <a:pt x="141" y="36"/>
                    <a:pt x="141" y="34"/>
                  </a:cubicBezTo>
                  <a:cubicBezTo>
                    <a:pt x="134" y="38"/>
                    <a:pt x="129" y="45"/>
                    <a:pt x="126" y="51"/>
                  </a:cubicBezTo>
                  <a:close/>
                  <a:moveTo>
                    <a:pt x="146" y="36"/>
                  </a:moveTo>
                  <a:cubicBezTo>
                    <a:pt x="146" y="38"/>
                    <a:pt x="147" y="39"/>
                    <a:pt x="148" y="39"/>
                  </a:cubicBezTo>
                  <a:cubicBezTo>
                    <a:pt x="150" y="38"/>
                    <a:pt x="148" y="37"/>
                    <a:pt x="149" y="35"/>
                  </a:cubicBezTo>
                  <a:cubicBezTo>
                    <a:pt x="148" y="35"/>
                    <a:pt x="147" y="36"/>
                    <a:pt x="146" y="36"/>
                  </a:cubicBezTo>
                  <a:close/>
                  <a:moveTo>
                    <a:pt x="158" y="47"/>
                  </a:moveTo>
                  <a:cubicBezTo>
                    <a:pt x="158" y="45"/>
                    <a:pt x="156" y="46"/>
                    <a:pt x="156" y="45"/>
                  </a:cubicBezTo>
                  <a:cubicBezTo>
                    <a:pt x="158" y="44"/>
                    <a:pt x="159" y="43"/>
                    <a:pt x="160" y="42"/>
                  </a:cubicBezTo>
                  <a:cubicBezTo>
                    <a:pt x="157" y="40"/>
                    <a:pt x="154" y="36"/>
                    <a:pt x="151" y="36"/>
                  </a:cubicBezTo>
                  <a:cubicBezTo>
                    <a:pt x="152" y="36"/>
                    <a:pt x="152" y="38"/>
                    <a:pt x="152" y="38"/>
                  </a:cubicBezTo>
                  <a:cubicBezTo>
                    <a:pt x="151" y="39"/>
                    <a:pt x="151" y="39"/>
                    <a:pt x="150" y="40"/>
                  </a:cubicBezTo>
                  <a:cubicBezTo>
                    <a:pt x="152" y="40"/>
                    <a:pt x="155" y="38"/>
                    <a:pt x="156" y="41"/>
                  </a:cubicBezTo>
                  <a:cubicBezTo>
                    <a:pt x="155" y="43"/>
                    <a:pt x="153" y="45"/>
                    <a:pt x="151" y="46"/>
                  </a:cubicBezTo>
                  <a:cubicBezTo>
                    <a:pt x="152" y="48"/>
                    <a:pt x="152" y="52"/>
                    <a:pt x="153" y="54"/>
                  </a:cubicBezTo>
                  <a:cubicBezTo>
                    <a:pt x="155" y="52"/>
                    <a:pt x="155" y="50"/>
                    <a:pt x="156" y="49"/>
                  </a:cubicBezTo>
                  <a:cubicBezTo>
                    <a:pt x="155" y="48"/>
                    <a:pt x="155" y="50"/>
                    <a:pt x="154" y="49"/>
                  </a:cubicBezTo>
                  <a:cubicBezTo>
                    <a:pt x="156" y="48"/>
                    <a:pt x="155" y="47"/>
                    <a:pt x="155" y="45"/>
                  </a:cubicBezTo>
                  <a:cubicBezTo>
                    <a:pt x="155" y="45"/>
                    <a:pt x="156" y="45"/>
                    <a:pt x="156" y="45"/>
                  </a:cubicBezTo>
                  <a:cubicBezTo>
                    <a:pt x="156" y="47"/>
                    <a:pt x="156" y="47"/>
                    <a:pt x="158" y="47"/>
                  </a:cubicBezTo>
                  <a:close/>
                  <a:moveTo>
                    <a:pt x="85" y="49"/>
                  </a:moveTo>
                  <a:cubicBezTo>
                    <a:pt x="88" y="48"/>
                    <a:pt x="88" y="46"/>
                    <a:pt x="90" y="46"/>
                  </a:cubicBezTo>
                  <a:cubicBezTo>
                    <a:pt x="90" y="48"/>
                    <a:pt x="87" y="49"/>
                    <a:pt x="88" y="51"/>
                  </a:cubicBezTo>
                  <a:cubicBezTo>
                    <a:pt x="92" y="48"/>
                    <a:pt x="95" y="40"/>
                    <a:pt x="90" y="36"/>
                  </a:cubicBezTo>
                  <a:cubicBezTo>
                    <a:pt x="86" y="40"/>
                    <a:pt x="83" y="44"/>
                    <a:pt x="85" y="49"/>
                  </a:cubicBezTo>
                  <a:close/>
                  <a:moveTo>
                    <a:pt x="146" y="47"/>
                  </a:moveTo>
                  <a:cubicBezTo>
                    <a:pt x="146" y="46"/>
                    <a:pt x="146" y="41"/>
                    <a:pt x="143" y="41"/>
                  </a:cubicBezTo>
                  <a:cubicBezTo>
                    <a:pt x="143" y="43"/>
                    <a:pt x="144" y="45"/>
                    <a:pt x="146" y="47"/>
                  </a:cubicBezTo>
                  <a:close/>
                  <a:moveTo>
                    <a:pt x="97" y="48"/>
                  </a:moveTo>
                  <a:cubicBezTo>
                    <a:pt x="98" y="48"/>
                    <a:pt x="101" y="46"/>
                    <a:pt x="101" y="44"/>
                  </a:cubicBezTo>
                  <a:cubicBezTo>
                    <a:pt x="100" y="44"/>
                    <a:pt x="100" y="42"/>
                    <a:pt x="98" y="42"/>
                  </a:cubicBezTo>
                  <a:cubicBezTo>
                    <a:pt x="97" y="44"/>
                    <a:pt x="96" y="45"/>
                    <a:pt x="97" y="48"/>
                  </a:cubicBezTo>
                  <a:close/>
                  <a:moveTo>
                    <a:pt x="160" y="50"/>
                  </a:moveTo>
                  <a:cubicBezTo>
                    <a:pt x="161" y="53"/>
                    <a:pt x="164" y="53"/>
                    <a:pt x="165" y="57"/>
                  </a:cubicBezTo>
                  <a:cubicBezTo>
                    <a:pt x="170" y="54"/>
                    <a:pt x="166" y="47"/>
                    <a:pt x="163" y="45"/>
                  </a:cubicBezTo>
                  <a:cubicBezTo>
                    <a:pt x="162" y="47"/>
                    <a:pt x="161" y="48"/>
                    <a:pt x="160" y="50"/>
                  </a:cubicBezTo>
                  <a:close/>
                  <a:moveTo>
                    <a:pt x="141" y="54"/>
                  </a:moveTo>
                  <a:cubicBezTo>
                    <a:pt x="140" y="51"/>
                    <a:pt x="141" y="48"/>
                    <a:pt x="139" y="46"/>
                  </a:cubicBezTo>
                  <a:cubicBezTo>
                    <a:pt x="138" y="49"/>
                    <a:pt x="138" y="53"/>
                    <a:pt x="141" y="54"/>
                  </a:cubicBezTo>
                  <a:close/>
                  <a:moveTo>
                    <a:pt x="68" y="50"/>
                  </a:moveTo>
                  <a:cubicBezTo>
                    <a:pt x="69" y="49"/>
                    <a:pt x="71" y="49"/>
                    <a:pt x="72" y="47"/>
                  </a:cubicBezTo>
                  <a:cubicBezTo>
                    <a:pt x="70" y="47"/>
                    <a:pt x="68" y="47"/>
                    <a:pt x="68" y="50"/>
                  </a:cubicBezTo>
                  <a:close/>
                  <a:moveTo>
                    <a:pt x="111" y="65"/>
                  </a:moveTo>
                  <a:cubicBezTo>
                    <a:pt x="111" y="65"/>
                    <a:pt x="111" y="64"/>
                    <a:pt x="110" y="64"/>
                  </a:cubicBezTo>
                  <a:cubicBezTo>
                    <a:pt x="114" y="59"/>
                    <a:pt x="118" y="55"/>
                    <a:pt x="120" y="49"/>
                  </a:cubicBezTo>
                  <a:cubicBezTo>
                    <a:pt x="113" y="47"/>
                    <a:pt x="111" y="54"/>
                    <a:pt x="107" y="58"/>
                  </a:cubicBezTo>
                  <a:cubicBezTo>
                    <a:pt x="109" y="60"/>
                    <a:pt x="108" y="64"/>
                    <a:pt x="109" y="65"/>
                  </a:cubicBezTo>
                  <a:cubicBezTo>
                    <a:pt x="110" y="64"/>
                    <a:pt x="112" y="66"/>
                    <a:pt x="111" y="65"/>
                  </a:cubicBezTo>
                  <a:close/>
                  <a:moveTo>
                    <a:pt x="150" y="58"/>
                  </a:moveTo>
                  <a:cubicBezTo>
                    <a:pt x="149" y="55"/>
                    <a:pt x="151" y="52"/>
                    <a:pt x="147" y="51"/>
                  </a:cubicBezTo>
                  <a:cubicBezTo>
                    <a:pt x="146" y="53"/>
                    <a:pt x="148" y="57"/>
                    <a:pt x="150" y="58"/>
                  </a:cubicBezTo>
                  <a:close/>
                  <a:moveTo>
                    <a:pt x="92" y="53"/>
                  </a:moveTo>
                  <a:cubicBezTo>
                    <a:pt x="93" y="55"/>
                    <a:pt x="95" y="54"/>
                    <a:pt x="95" y="52"/>
                  </a:cubicBezTo>
                  <a:cubicBezTo>
                    <a:pt x="93" y="51"/>
                    <a:pt x="92" y="52"/>
                    <a:pt x="92" y="53"/>
                  </a:cubicBezTo>
                  <a:close/>
                  <a:moveTo>
                    <a:pt x="316" y="75"/>
                  </a:moveTo>
                  <a:cubicBezTo>
                    <a:pt x="321" y="67"/>
                    <a:pt x="334" y="62"/>
                    <a:pt x="332" y="51"/>
                  </a:cubicBezTo>
                  <a:cubicBezTo>
                    <a:pt x="329" y="61"/>
                    <a:pt x="319" y="66"/>
                    <a:pt x="316" y="75"/>
                  </a:cubicBezTo>
                  <a:close/>
                  <a:moveTo>
                    <a:pt x="119" y="59"/>
                  </a:moveTo>
                  <a:cubicBezTo>
                    <a:pt x="121" y="58"/>
                    <a:pt x="121" y="61"/>
                    <a:pt x="123" y="61"/>
                  </a:cubicBezTo>
                  <a:cubicBezTo>
                    <a:pt x="126" y="61"/>
                    <a:pt x="125" y="54"/>
                    <a:pt x="124" y="52"/>
                  </a:cubicBezTo>
                  <a:cubicBezTo>
                    <a:pt x="122" y="55"/>
                    <a:pt x="119" y="56"/>
                    <a:pt x="119" y="59"/>
                  </a:cubicBezTo>
                  <a:close/>
                  <a:moveTo>
                    <a:pt x="66" y="59"/>
                  </a:moveTo>
                  <a:cubicBezTo>
                    <a:pt x="65" y="60"/>
                    <a:pt x="66" y="57"/>
                    <a:pt x="65" y="57"/>
                  </a:cubicBezTo>
                  <a:cubicBezTo>
                    <a:pt x="64" y="59"/>
                    <a:pt x="62" y="63"/>
                    <a:pt x="65" y="64"/>
                  </a:cubicBezTo>
                  <a:cubicBezTo>
                    <a:pt x="68" y="63"/>
                    <a:pt x="67" y="60"/>
                    <a:pt x="69" y="59"/>
                  </a:cubicBezTo>
                  <a:cubicBezTo>
                    <a:pt x="68" y="56"/>
                    <a:pt x="71" y="55"/>
                    <a:pt x="70" y="53"/>
                  </a:cubicBezTo>
                  <a:cubicBezTo>
                    <a:pt x="68" y="54"/>
                    <a:pt x="67" y="57"/>
                    <a:pt x="66" y="59"/>
                  </a:cubicBezTo>
                  <a:close/>
                  <a:moveTo>
                    <a:pt x="68" y="73"/>
                  </a:moveTo>
                  <a:cubicBezTo>
                    <a:pt x="70" y="70"/>
                    <a:pt x="72" y="68"/>
                    <a:pt x="74" y="67"/>
                  </a:cubicBezTo>
                  <a:cubicBezTo>
                    <a:pt x="74" y="63"/>
                    <a:pt x="78" y="57"/>
                    <a:pt x="77" y="53"/>
                  </a:cubicBezTo>
                  <a:cubicBezTo>
                    <a:pt x="75" y="60"/>
                    <a:pt x="64" y="65"/>
                    <a:pt x="68" y="73"/>
                  </a:cubicBezTo>
                  <a:close/>
                  <a:moveTo>
                    <a:pt x="131" y="66"/>
                  </a:moveTo>
                  <a:cubicBezTo>
                    <a:pt x="136" y="64"/>
                    <a:pt x="135" y="57"/>
                    <a:pt x="132" y="54"/>
                  </a:cubicBezTo>
                  <a:cubicBezTo>
                    <a:pt x="129" y="57"/>
                    <a:pt x="130" y="61"/>
                    <a:pt x="131" y="66"/>
                  </a:cubicBezTo>
                  <a:close/>
                  <a:moveTo>
                    <a:pt x="83" y="57"/>
                  </a:moveTo>
                  <a:cubicBezTo>
                    <a:pt x="83" y="58"/>
                    <a:pt x="84" y="58"/>
                    <a:pt x="84" y="59"/>
                  </a:cubicBezTo>
                  <a:cubicBezTo>
                    <a:pt x="84" y="57"/>
                    <a:pt x="86" y="57"/>
                    <a:pt x="86" y="55"/>
                  </a:cubicBezTo>
                  <a:cubicBezTo>
                    <a:pt x="84" y="54"/>
                    <a:pt x="85" y="57"/>
                    <a:pt x="83" y="57"/>
                  </a:cubicBezTo>
                  <a:close/>
                  <a:moveTo>
                    <a:pt x="156" y="66"/>
                  </a:moveTo>
                  <a:cubicBezTo>
                    <a:pt x="162" y="65"/>
                    <a:pt x="158" y="57"/>
                    <a:pt x="156" y="56"/>
                  </a:cubicBezTo>
                  <a:cubicBezTo>
                    <a:pt x="153" y="59"/>
                    <a:pt x="156" y="61"/>
                    <a:pt x="156" y="66"/>
                  </a:cubicBezTo>
                  <a:close/>
                  <a:moveTo>
                    <a:pt x="94" y="61"/>
                  </a:moveTo>
                  <a:cubicBezTo>
                    <a:pt x="96" y="60"/>
                    <a:pt x="96" y="59"/>
                    <a:pt x="96" y="57"/>
                  </a:cubicBezTo>
                  <a:cubicBezTo>
                    <a:pt x="94" y="57"/>
                    <a:pt x="93" y="59"/>
                    <a:pt x="94" y="61"/>
                  </a:cubicBezTo>
                  <a:close/>
                  <a:moveTo>
                    <a:pt x="144" y="65"/>
                  </a:moveTo>
                  <a:cubicBezTo>
                    <a:pt x="145" y="64"/>
                    <a:pt x="143" y="61"/>
                    <a:pt x="143" y="58"/>
                  </a:cubicBezTo>
                  <a:cubicBezTo>
                    <a:pt x="139" y="60"/>
                    <a:pt x="143" y="63"/>
                    <a:pt x="144" y="65"/>
                  </a:cubicBezTo>
                  <a:close/>
                  <a:moveTo>
                    <a:pt x="86" y="66"/>
                  </a:moveTo>
                  <a:cubicBezTo>
                    <a:pt x="86" y="64"/>
                    <a:pt x="90" y="61"/>
                    <a:pt x="87" y="60"/>
                  </a:cubicBezTo>
                  <a:cubicBezTo>
                    <a:pt x="87" y="62"/>
                    <a:pt x="83" y="64"/>
                    <a:pt x="86" y="66"/>
                  </a:cubicBezTo>
                  <a:close/>
                  <a:moveTo>
                    <a:pt x="81" y="64"/>
                  </a:moveTo>
                  <a:cubicBezTo>
                    <a:pt x="81" y="63"/>
                    <a:pt x="82" y="61"/>
                    <a:pt x="80" y="61"/>
                  </a:cubicBezTo>
                  <a:cubicBezTo>
                    <a:pt x="79" y="62"/>
                    <a:pt x="79" y="64"/>
                    <a:pt x="81" y="64"/>
                  </a:cubicBezTo>
                  <a:close/>
                  <a:moveTo>
                    <a:pt x="143" y="70"/>
                  </a:moveTo>
                  <a:cubicBezTo>
                    <a:pt x="142" y="66"/>
                    <a:pt x="141" y="64"/>
                    <a:pt x="140" y="61"/>
                  </a:cubicBezTo>
                  <a:cubicBezTo>
                    <a:pt x="139" y="64"/>
                    <a:pt x="140" y="69"/>
                    <a:pt x="143" y="70"/>
                  </a:cubicBezTo>
                  <a:close/>
                  <a:moveTo>
                    <a:pt x="96" y="68"/>
                  </a:moveTo>
                  <a:cubicBezTo>
                    <a:pt x="97" y="68"/>
                    <a:pt x="97" y="66"/>
                    <a:pt x="99" y="65"/>
                  </a:cubicBezTo>
                  <a:cubicBezTo>
                    <a:pt x="97" y="65"/>
                    <a:pt x="99" y="64"/>
                    <a:pt x="99" y="63"/>
                  </a:cubicBezTo>
                  <a:cubicBezTo>
                    <a:pt x="98" y="63"/>
                    <a:pt x="98" y="63"/>
                    <a:pt x="97" y="63"/>
                  </a:cubicBezTo>
                  <a:cubicBezTo>
                    <a:pt x="96" y="66"/>
                    <a:pt x="96" y="66"/>
                    <a:pt x="96" y="68"/>
                  </a:cubicBezTo>
                  <a:close/>
                  <a:moveTo>
                    <a:pt x="106" y="70"/>
                  </a:moveTo>
                  <a:cubicBezTo>
                    <a:pt x="105" y="68"/>
                    <a:pt x="106" y="64"/>
                    <a:pt x="104" y="63"/>
                  </a:cubicBezTo>
                  <a:cubicBezTo>
                    <a:pt x="103" y="65"/>
                    <a:pt x="104" y="69"/>
                    <a:pt x="106" y="70"/>
                  </a:cubicBezTo>
                  <a:close/>
                  <a:moveTo>
                    <a:pt x="151" y="74"/>
                  </a:moveTo>
                  <a:cubicBezTo>
                    <a:pt x="152" y="74"/>
                    <a:pt x="153" y="73"/>
                    <a:pt x="153" y="72"/>
                  </a:cubicBezTo>
                  <a:cubicBezTo>
                    <a:pt x="151" y="70"/>
                    <a:pt x="151" y="66"/>
                    <a:pt x="149" y="65"/>
                  </a:cubicBezTo>
                  <a:cubicBezTo>
                    <a:pt x="148" y="68"/>
                    <a:pt x="151" y="71"/>
                    <a:pt x="151" y="74"/>
                  </a:cubicBezTo>
                  <a:close/>
                  <a:moveTo>
                    <a:pt x="132" y="71"/>
                  </a:moveTo>
                  <a:cubicBezTo>
                    <a:pt x="135" y="72"/>
                    <a:pt x="135" y="75"/>
                    <a:pt x="136" y="78"/>
                  </a:cubicBezTo>
                  <a:cubicBezTo>
                    <a:pt x="141" y="76"/>
                    <a:pt x="138" y="69"/>
                    <a:pt x="136" y="65"/>
                  </a:cubicBezTo>
                  <a:cubicBezTo>
                    <a:pt x="135" y="68"/>
                    <a:pt x="134" y="69"/>
                    <a:pt x="132" y="71"/>
                  </a:cubicBezTo>
                  <a:close/>
                  <a:moveTo>
                    <a:pt x="110" y="72"/>
                  </a:moveTo>
                  <a:cubicBezTo>
                    <a:pt x="112" y="71"/>
                    <a:pt x="113" y="70"/>
                    <a:pt x="116" y="71"/>
                  </a:cubicBezTo>
                  <a:cubicBezTo>
                    <a:pt x="115" y="68"/>
                    <a:pt x="115" y="68"/>
                    <a:pt x="115" y="66"/>
                  </a:cubicBezTo>
                  <a:cubicBezTo>
                    <a:pt x="111" y="68"/>
                    <a:pt x="112" y="69"/>
                    <a:pt x="110" y="72"/>
                  </a:cubicBezTo>
                  <a:close/>
                  <a:moveTo>
                    <a:pt x="82" y="70"/>
                  </a:moveTo>
                  <a:cubicBezTo>
                    <a:pt x="84" y="70"/>
                    <a:pt x="84" y="67"/>
                    <a:pt x="83" y="67"/>
                  </a:cubicBezTo>
                  <a:cubicBezTo>
                    <a:pt x="83" y="68"/>
                    <a:pt x="82" y="68"/>
                    <a:pt x="82" y="70"/>
                  </a:cubicBezTo>
                  <a:close/>
                  <a:moveTo>
                    <a:pt x="128" y="71"/>
                  </a:moveTo>
                  <a:cubicBezTo>
                    <a:pt x="128" y="69"/>
                    <a:pt x="128" y="68"/>
                    <a:pt x="127" y="67"/>
                  </a:cubicBezTo>
                  <a:cubicBezTo>
                    <a:pt x="127" y="69"/>
                    <a:pt x="127" y="70"/>
                    <a:pt x="128" y="71"/>
                  </a:cubicBezTo>
                  <a:close/>
                  <a:moveTo>
                    <a:pt x="68" y="75"/>
                  </a:moveTo>
                  <a:cubicBezTo>
                    <a:pt x="70" y="77"/>
                    <a:pt x="68" y="85"/>
                    <a:pt x="66" y="79"/>
                  </a:cubicBezTo>
                  <a:cubicBezTo>
                    <a:pt x="67" y="81"/>
                    <a:pt x="66" y="84"/>
                    <a:pt x="67" y="84"/>
                  </a:cubicBezTo>
                  <a:cubicBezTo>
                    <a:pt x="69" y="79"/>
                    <a:pt x="77" y="74"/>
                    <a:pt x="75" y="67"/>
                  </a:cubicBezTo>
                  <a:cubicBezTo>
                    <a:pt x="73" y="70"/>
                    <a:pt x="70" y="72"/>
                    <a:pt x="68" y="75"/>
                  </a:cubicBezTo>
                  <a:close/>
                  <a:moveTo>
                    <a:pt x="161" y="79"/>
                  </a:moveTo>
                  <a:cubicBezTo>
                    <a:pt x="164" y="76"/>
                    <a:pt x="163" y="72"/>
                    <a:pt x="162" y="67"/>
                  </a:cubicBezTo>
                  <a:cubicBezTo>
                    <a:pt x="157" y="68"/>
                    <a:pt x="159" y="76"/>
                    <a:pt x="161" y="79"/>
                  </a:cubicBezTo>
                  <a:close/>
                  <a:moveTo>
                    <a:pt x="245" y="97"/>
                  </a:moveTo>
                  <a:cubicBezTo>
                    <a:pt x="251" y="87"/>
                    <a:pt x="257" y="77"/>
                    <a:pt x="263" y="69"/>
                  </a:cubicBezTo>
                  <a:cubicBezTo>
                    <a:pt x="262" y="69"/>
                    <a:pt x="263" y="68"/>
                    <a:pt x="261" y="68"/>
                  </a:cubicBezTo>
                  <a:cubicBezTo>
                    <a:pt x="257" y="79"/>
                    <a:pt x="246" y="85"/>
                    <a:pt x="245" y="97"/>
                  </a:cubicBezTo>
                  <a:close/>
                  <a:moveTo>
                    <a:pt x="99" y="71"/>
                  </a:moveTo>
                  <a:cubicBezTo>
                    <a:pt x="98" y="74"/>
                    <a:pt x="101" y="75"/>
                    <a:pt x="100" y="77"/>
                  </a:cubicBezTo>
                  <a:cubicBezTo>
                    <a:pt x="103" y="77"/>
                    <a:pt x="102" y="71"/>
                    <a:pt x="101" y="69"/>
                  </a:cubicBezTo>
                  <a:cubicBezTo>
                    <a:pt x="99" y="69"/>
                    <a:pt x="100" y="71"/>
                    <a:pt x="99" y="71"/>
                  </a:cubicBezTo>
                  <a:close/>
                  <a:moveTo>
                    <a:pt x="175" y="89"/>
                  </a:moveTo>
                  <a:cubicBezTo>
                    <a:pt x="175" y="83"/>
                    <a:pt x="175" y="76"/>
                    <a:pt x="173" y="69"/>
                  </a:cubicBezTo>
                  <a:cubicBezTo>
                    <a:pt x="174" y="78"/>
                    <a:pt x="171" y="83"/>
                    <a:pt x="175" y="89"/>
                  </a:cubicBezTo>
                  <a:close/>
                  <a:moveTo>
                    <a:pt x="90" y="77"/>
                  </a:moveTo>
                  <a:cubicBezTo>
                    <a:pt x="92" y="75"/>
                    <a:pt x="94" y="73"/>
                    <a:pt x="94" y="70"/>
                  </a:cubicBezTo>
                  <a:cubicBezTo>
                    <a:pt x="93" y="70"/>
                    <a:pt x="93" y="69"/>
                    <a:pt x="93" y="70"/>
                  </a:cubicBezTo>
                  <a:cubicBezTo>
                    <a:pt x="92" y="72"/>
                    <a:pt x="89" y="75"/>
                    <a:pt x="90" y="77"/>
                  </a:cubicBezTo>
                  <a:close/>
                  <a:moveTo>
                    <a:pt x="148" y="76"/>
                  </a:moveTo>
                  <a:cubicBezTo>
                    <a:pt x="147" y="73"/>
                    <a:pt x="147" y="73"/>
                    <a:pt x="146" y="72"/>
                  </a:cubicBezTo>
                  <a:cubicBezTo>
                    <a:pt x="146" y="72"/>
                    <a:pt x="147" y="75"/>
                    <a:pt x="148" y="76"/>
                  </a:cubicBezTo>
                  <a:close/>
                  <a:moveTo>
                    <a:pt x="147" y="82"/>
                  </a:moveTo>
                  <a:cubicBezTo>
                    <a:pt x="146" y="78"/>
                    <a:pt x="145" y="74"/>
                    <a:pt x="144" y="72"/>
                  </a:cubicBezTo>
                  <a:cubicBezTo>
                    <a:pt x="142" y="75"/>
                    <a:pt x="145" y="79"/>
                    <a:pt x="147" y="82"/>
                  </a:cubicBezTo>
                  <a:close/>
                  <a:moveTo>
                    <a:pt x="85" y="78"/>
                  </a:moveTo>
                  <a:cubicBezTo>
                    <a:pt x="85" y="76"/>
                    <a:pt x="86" y="74"/>
                    <a:pt x="84" y="73"/>
                  </a:cubicBezTo>
                  <a:cubicBezTo>
                    <a:pt x="83" y="74"/>
                    <a:pt x="82" y="77"/>
                    <a:pt x="85" y="78"/>
                  </a:cubicBezTo>
                  <a:close/>
                  <a:moveTo>
                    <a:pt x="156" y="86"/>
                  </a:moveTo>
                  <a:cubicBezTo>
                    <a:pt x="160" y="84"/>
                    <a:pt x="156" y="77"/>
                    <a:pt x="155" y="74"/>
                  </a:cubicBezTo>
                  <a:cubicBezTo>
                    <a:pt x="152" y="76"/>
                    <a:pt x="153" y="83"/>
                    <a:pt x="156" y="86"/>
                  </a:cubicBezTo>
                  <a:close/>
                  <a:moveTo>
                    <a:pt x="95" y="86"/>
                  </a:moveTo>
                  <a:cubicBezTo>
                    <a:pt x="97" y="83"/>
                    <a:pt x="100" y="79"/>
                    <a:pt x="96" y="76"/>
                  </a:cubicBezTo>
                  <a:cubicBezTo>
                    <a:pt x="93" y="79"/>
                    <a:pt x="90" y="84"/>
                    <a:pt x="95" y="86"/>
                  </a:cubicBezTo>
                  <a:close/>
                  <a:moveTo>
                    <a:pt x="131" y="84"/>
                  </a:moveTo>
                  <a:cubicBezTo>
                    <a:pt x="134" y="83"/>
                    <a:pt x="132" y="77"/>
                    <a:pt x="130" y="76"/>
                  </a:cubicBezTo>
                  <a:cubicBezTo>
                    <a:pt x="130" y="79"/>
                    <a:pt x="131" y="82"/>
                    <a:pt x="131" y="84"/>
                  </a:cubicBezTo>
                  <a:close/>
                  <a:moveTo>
                    <a:pt x="138" y="83"/>
                  </a:moveTo>
                  <a:cubicBezTo>
                    <a:pt x="139" y="85"/>
                    <a:pt x="140" y="87"/>
                    <a:pt x="140" y="90"/>
                  </a:cubicBezTo>
                  <a:cubicBezTo>
                    <a:pt x="145" y="88"/>
                    <a:pt x="144" y="80"/>
                    <a:pt x="140" y="78"/>
                  </a:cubicBezTo>
                  <a:cubicBezTo>
                    <a:pt x="139" y="80"/>
                    <a:pt x="138" y="81"/>
                    <a:pt x="138" y="83"/>
                  </a:cubicBezTo>
                  <a:close/>
                  <a:moveTo>
                    <a:pt x="103" y="84"/>
                  </a:moveTo>
                  <a:cubicBezTo>
                    <a:pt x="105" y="84"/>
                    <a:pt x="105" y="81"/>
                    <a:pt x="106" y="83"/>
                  </a:cubicBezTo>
                  <a:cubicBezTo>
                    <a:pt x="105" y="84"/>
                    <a:pt x="104" y="88"/>
                    <a:pt x="107" y="88"/>
                  </a:cubicBezTo>
                  <a:cubicBezTo>
                    <a:pt x="108" y="85"/>
                    <a:pt x="110" y="83"/>
                    <a:pt x="108" y="80"/>
                  </a:cubicBezTo>
                  <a:cubicBezTo>
                    <a:pt x="107" y="80"/>
                    <a:pt x="108" y="82"/>
                    <a:pt x="106" y="81"/>
                  </a:cubicBezTo>
                  <a:cubicBezTo>
                    <a:pt x="106" y="80"/>
                    <a:pt x="106" y="78"/>
                    <a:pt x="105" y="78"/>
                  </a:cubicBezTo>
                  <a:cubicBezTo>
                    <a:pt x="104" y="79"/>
                    <a:pt x="102" y="81"/>
                    <a:pt x="103" y="84"/>
                  </a:cubicBezTo>
                  <a:close/>
                  <a:moveTo>
                    <a:pt x="80" y="84"/>
                  </a:moveTo>
                  <a:cubicBezTo>
                    <a:pt x="80" y="83"/>
                    <a:pt x="81" y="83"/>
                    <a:pt x="82" y="82"/>
                  </a:cubicBezTo>
                  <a:cubicBezTo>
                    <a:pt x="82" y="81"/>
                    <a:pt x="82" y="79"/>
                    <a:pt x="80" y="79"/>
                  </a:cubicBezTo>
                  <a:cubicBezTo>
                    <a:pt x="79" y="80"/>
                    <a:pt x="78" y="83"/>
                    <a:pt x="80" y="84"/>
                  </a:cubicBezTo>
                  <a:close/>
                  <a:moveTo>
                    <a:pt x="120" y="84"/>
                  </a:moveTo>
                  <a:cubicBezTo>
                    <a:pt x="120" y="82"/>
                    <a:pt x="119" y="80"/>
                    <a:pt x="119" y="79"/>
                  </a:cubicBezTo>
                  <a:cubicBezTo>
                    <a:pt x="118" y="80"/>
                    <a:pt x="118" y="83"/>
                    <a:pt x="120" y="84"/>
                  </a:cubicBezTo>
                  <a:close/>
                  <a:moveTo>
                    <a:pt x="165" y="92"/>
                  </a:moveTo>
                  <a:cubicBezTo>
                    <a:pt x="167" y="91"/>
                    <a:pt x="168" y="90"/>
                    <a:pt x="169" y="89"/>
                  </a:cubicBezTo>
                  <a:cubicBezTo>
                    <a:pt x="169" y="85"/>
                    <a:pt x="168" y="82"/>
                    <a:pt x="166" y="79"/>
                  </a:cubicBezTo>
                  <a:cubicBezTo>
                    <a:pt x="165" y="84"/>
                    <a:pt x="163" y="87"/>
                    <a:pt x="165" y="92"/>
                  </a:cubicBezTo>
                  <a:close/>
                  <a:moveTo>
                    <a:pt x="69" y="90"/>
                  </a:moveTo>
                  <a:cubicBezTo>
                    <a:pt x="69" y="88"/>
                    <a:pt x="73" y="86"/>
                    <a:pt x="72" y="83"/>
                  </a:cubicBezTo>
                  <a:cubicBezTo>
                    <a:pt x="72" y="86"/>
                    <a:pt x="68" y="88"/>
                    <a:pt x="69" y="90"/>
                  </a:cubicBezTo>
                  <a:close/>
                  <a:moveTo>
                    <a:pt x="151" y="94"/>
                  </a:moveTo>
                  <a:cubicBezTo>
                    <a:pt x="151" y="93"/>
                    <a:pt x="154" y="92"/>
                    <a:pt x="152" y="91"/>
                  </a:cubicBezTo>
                  <a:cubicBezTo>
                    <a:pt x="150" y="91"/>
                    <a:pt x="150" y="85"/>
                    <a:pt x="148" y="84"/>
                  </a:cubicBezTo>
                  <a:cubicBezTo>
                    <a:pt x="147" y="87"/>
                    <a:pt x="149" y="91"/>
                    <a:pt x="151" y="94"/>
                  </a:cubicBezTo>
                  <a:close/>
                  <a:moveTo>
                    <a:pt x="82" y="90"/>
                  </a:moveTo>
                  <a:cubicBezTo>
                    <a:pt x="83" y="89"/>
                    <a:pt x="84" y="87"/>
                    <a:pt x="85" y="86"/>
                  </a:cubicBezTo>
                  <a:cubicBezTo>
                    <a:pt x="84" y="86"/>
                    <a:pt x="84" y="86"/>
                    <a:pt x="84" y="85"/>
                  </a:cubicBezTo>
                  <a:cubicBezTo>
                    <a:pt x="83" y="87"/>
                    <a:pt x="80" y="89"/>
                    <a:pt x="82" y="90"/>
                  </a:cubicBezTo>
                  <a:close/>
                  <a:moveTo>
                    <a:pt x="99" y="87"/>
                  </a:moveTo>
                  <a:cubicBezTo>
                    <a:pt x="99" y="89"/>
                    <a:pt x="99" y="89"/>
                    <a:pt x="100" y="89"/>
                  </a:cubicBezTo>
                  <a:cubicBezTo>
                    <a:pt x="101" y="89"/>
                    <a:pt x="101" y="88"/>
                    <a:pt x="102" y="87"/>
                  </a:cubicBezTo>
                  <a:cubicBezTo>
                    <a:pt x="101" y="86"/>
                    <a:pt x="100" y="87"/>
                    <a:pt x="99" y="87"/>
                  </a:cubicBezTo>
                  <a:close/>
                  <a:moveTo>
                    <a:pt x="136" y="96"/>
                  </a:moveTo>
                  <a:cubicBezTo>
                    <a:pt x="141" y="94"/>
                    <a:pt x="135" y="90"/>
                    <a:pt x="136" y="86"/>
                  </a:cubicBezTo>
                  <a:cubicBezTo>
                    <a:pt x="135" y="86"/>
                    <a:pt x="134" y="86"/>
                    <a:pt x="134" y="86"/>
                  </a:cubicBezTo>
                  <a:cubicBezTo>
                    <a:pt x="132" y="90"/>
                    <a:pt x="135" y="93"/>
                    <a:pt x="136" y="96"/>
                  </a:cubicBezTo>
                  <a:close/>
                  <a:moveTo>
                    <a:pt x="90" y="92"/>
                  </a:moveTo>
                  <a:cubicBezTo>
                    <a:pt x="93" y="92"/>
                    <a:pt x="92" y="87"/>
                    <a:pt x="90" y="87"/>
                  </a:cubicBezTo>
                  <a:cubicBezTo>
                    <a:pt x="89" y="88"/>
                    <a:pt x="90" y="90"/>
                    <a:pt x="90" y="92"/>
                  </a:cubicBezTo>
                  <a:close/>
                  <a:moveTo>
                    <a:pt x="69" y="100"/>
                  </a:moveTo>
                  <a:cubicBezTo>
                    <a:pt x="72" y="98"/>
                    <a:pt x="77" y="92"/>
                    <a:pt x="74" y="87"/>
                  </a:cubicBezTo>
                  <a:cubicBezTo>
                    <a:pt x="71" y="91"/>
                    <a:pt x="68" y="93"/>
                    <a:pt x="69" y="100"/>
                  </a:cubicBezTo>
                  <a:close/>
                  <a:moveTo>
                    <a:pt x="157" y="91"/>
                  </a:moveTo>
                  <a:cubicBezTo>
                    <a:pt x="158" y="92"/>
                    <a:pt x="158" y="95"/>
                    <a:pt x="160" y="96"/>
                  </a:cubicBezTo>
                  <a:cubicBezTo>
                    <a:pt x="161" y="94"/>
                    <a:pt x="162" y="90"/>
                    <a:pt x="159" y="87"/>
                  </a:cubicBezTo>
                  <a:cubicBezTo>
                    <a:pt x="159" y="89"/>
                    <a:pt x="157" y="89"/>
                    <a:pt x="157" y="91"/>
                  </a:cubicBezTo>
                  <a:close/>
                  <a:moveTo>
                    <a:pt x="111" y="98"/>
                  </a:moveTo>
                  <a:cubicBezTo>
                    <a:pt x="115" y="95"/>
                    <a:pt x="109" y="90"/>
                    <a:pt x="112" y="88"/>
                  </a:cubicBezTo>
                  <a:cubicBezTo>
                    <a:pt x="109" y="88"/>
                    <a:pt x="107" y="96"/>
                    <a:pt x="111" y="98"/>
                  </a:cubicBezTo>
                  <a:close/>
                  <a:moveTo>
                    <a:pt x="260" y="93"/>
                  </a:moveTo>
                  <a:cubicBezTo>
                    <a:pt x="261" y="91"/>
                    <a:pt x="264" y="89"/>
                    <a:pt x="261" y="88"/>
                  </a:cubicBezTo>
                  <a:cubicBezTo>
                    <a:pt x="261" y="90"/>
                    <a:pt x="258" y="92"/>
                    <a:pt x="260" y="93"/>
                  </a:cubicBezTo>
                  <a:close/>
                  <a:moveTo>
                    <a:pt x="121" y="94"/>
                  </a:moveTo>
                  <a:cubicBezTo>
                    <a:pt x="124" y="93"/>
                    <a:pt x="122" y="90"/>
                    <a:pt x="121" y="89"/>
                  </a:cubicBezTo>
                  <a:cubicBezTo>
                    <a:pt x="120" y="91"/>
                    <a:pt x="121" y="92"/>
                    <a:pt x="121" y="94"/>
                  </a:cubicBezTo>
                  <a:close/>
                  <a:moveTo>
                    <a:pt x="101" y="98"/>
                  </a:moveTo>
                  <a:cubicBezTo>
                    <a:pt x="102" y="96"/>
                    <a:pt x="103" y="94"/>
                    <a:pt x="104" y="92"/>
                  </a:cubicBezTo>
                  <a:cubicBezTo>
                    <a:pt x="103" y="91"/>
                    <a:pt x="103" y="89"/>
                    <a:pt x="102" y="89"/>
                  </a:cubicBezTo>
                  <a:cubicBezTo>
                    <a:pt x="101" y="92"/>
                    <a:pt x="97" y="96"/>
                    <a:pt x="101" y="98"/>
                  </a:cubicBezTo>
                  <a:close/>
                  <a:moveTo>
                    <a:pt x="145" y="100"/>
                  </a:moveTo>
                  <a:cubicBezTo>
                    <a:pt x="150" y="99"/>
                    <a:pt x="147" y="92"/>
                    <a:pt x="145" y="89"/>
                  </a:cubicBezTo>
                  <a:cubicBezTo>
                    <a:pt x="141" y="92"/>
                    <a:pt x="144" y="97"/>
                    <a:pt x="145" y="100"/>
                  </a:cubicBezTo>
                  <a:close/>
                  <a:moveTo>
                    <a:pt x="84" y="101"/>
                  </a:moveTo>
                  <a:cubicBezTo>
                    <a:pt x="87" y="100"/>
                    <a:pt x="87" y="96"/>
                    <a:pt x="88" y="93"/>
                  </a:cubicBezTo>
                  <a:cubicBezTo>
                    <a:pt x="87" y="93"/>
                    <a:pt x="87" y="91"/>
                    <a:pt x="86" y="92"/>
                  </a:cubicBezTo>
                  <a:cubicBezTo>
                    <a:pt x="84" y="95"/>
                    <a:pt x="82" y="97"/>
                    <a:pt x="84" y="101"/>
                  </a:cubicBezTo>
                  <a:close/>
                  <a:moveTo>
                    <a:pt x="255" y="104"/>
                  </a:moveTo>
                  <a:cubicBezTo>
                    <a:pt x="258" y="101"/>
                    <a:pt x="260" y="98"/>
                    <a:pt x="261" y="94"/>
                  </a:cubicBezTo>
                  <a:cubicBezTo>
                    <a:pt x="260" y="94"/>
                    <a:pt x="260" y="93"/>
                    <a:pt x="259" y="93"/>
                  </a:cubicBezTo>
                  <a:cubicBezTo>
                    <a:pt x="260" y="96"/>
                    <a:pt x="257" y="100"/>
                    <a:pt x="255" y="104"/>
                  </a:cubicBezTo>
                  <a:close/>
                  <a:moveTo>
                    <a:pt x="167" y="95"/>
                  </a:moveTo>
                  <a:cubicBezTo>
                    <a:pt x="167" y="97"/>
                    <a:pt x="168" y="99"/>
                    <a:pt x="170" y="100"/>
                  </a:cubicBezTo>
                  <a:cubicBezTo>
                    <a:pt x="169" y="99"/>
                    <a:pt x="171" y="94"/>
                    <a:pt x="169" y="94"/>
                  </a:cubicBezTo>
                  <a:cubicBezTo>
                    <a:pt x="168" y="94"/>
                    <a:pt x="167" y="95"/>
                    <a:pt x="167" y="95"/>
                  </a:cubicBezTo>
                  <a:close/>
                  <a:moveTo>
                    <a:pt x="95" y="99"/>
                  </a:moveTo>
                  <a:cubicBezTo>
                    <a:pt x="95" y="98"/>
                    <a:pt x="95" y="98"/>
                    <a:pt x="96" y="98"/>
                  </a:cubicBezTo>
                  <a:cubicBezTo>
                    <a:pt x="96" y="96"/>
                    <a:pt x="96" y="94"/>
                    <a:pt x="94" y="94"/>
                  </a:cubicBezTo>
                  <a:cubicBezTo>
                    <a:pt x="93" y="95"/>
                    <a:pt x="93" y="98"/>
                    <a:pt x="95" y="99"/>
                  </a:cubicBezTo>
                  <a:close/>
                  <a:moveTo>
                    <a:pt x="152" y="100"/>
                  </a:moveTo>
                  <a:cubicBezTo>
                    <a:pt x="154" y="100"/>
                    <a:pt x="155" y="96"/>
                    <a:pt x="153" y="96"/>
                  </a:cubicBezTo>
                  <a:cubicBezTo>
                    <a:pt x="153" y="97"/>
                    <a:pt x="152" y="98"/>
                    <a:pt x="152" y="100"/>
                  </a:cubicBezTo>
                  <a:close/>
                  <a:moveTo>
                    <a:pt x="106" y="103"/>
                  </a:moveTo>
                  <a:cubicBezTo>
                    <a:pt x="107" y="103"/>
                    <a:pt x="106" y="105"/>
                    <a:pt x="107" y="105"/>
                  </a:cubicBezTo>
                  <a:cubicBezTo>
                    <a:pt x="109" y="103"/>
                    <a:pt x="108" y="97"/>
                    <a:pt x="105" y="97"/>
                  </a:cubicBezTo>
                  <a:cubicBezTo>
                    <a:pt x="105" y="99"/>
                    <a:pt x="103" y="100"/>
                    <a:pt x="102" y="102"/>
                  </a:cubicBezTo>
                  <a:cubicBezTo>
                    <a:pt x="103" y="103"/>
                    <a:pt x="104" y="107"/>
                    <a:pt x="105" y="105"/>
                  </a:cubicBezTo>
                  <a:cubicBezTo>
                    <a:pt x="105" y="105"/>
                    <a:pt x="105" y="103"/>
                    <a:pt x="106" y="103"/>
                  </a:cubicBezTo>
                  <a:close/>
                  <a:moveTo>
                    <a:pt x="193" y="187"/>
                  </a:moveTo>
                  <a:cubicBezTo>
                    <a:pt x="197" y="180"/>
                    <a:pt x="202" y="173"/>
                    <a:pt x="206" y="166"/>
                  </a:cubicBezTo>
                  <a:cubicBezTo>
                    <a:pt x="212" y="157"/>
                    <a:pt x="221" y="149"/>
                    <a:pt x="227" y="140"/>
                  </a:cubicBezTo>
                  <a:cubicBezTo>
                    <a:pt x="229" y="135"/>
                    <a:pt x="234" y="125"/>
                    <a:pt x="235" y="121"/>
                  </a:cubicBezTo>
                  <a:cubicBezTo>
                    <a:pt x="236" y="115"/>
                    <a:pt x="234" y="109"/>
                    <a:pt x="236" y="104"/>
                  </a:cubicBezTo>
                  <a:cubicBezTo>
                    <a:pt x="232" y="104"/>
                    <a:pt x="234" y="99"/>
                    <a:pt x="231" y="98"/>
                  </a:cubicBezTo>
                  <a:cubicBezTo>
                    <a:pt x="209" y="116"/>
                    <a:pt x="192" y="138"/>
                    <a:pt x="171" y="157"/>
                  </a:cubicBezTo>
                  <a:cubicBezTo>
                    <a:pt x="173" y="174"/>
                    <a:pt x="166" y="190"/>
                    <a:pt x="176" y="207"/>
                  </a:cubicBezTo>
                  <a:cubicBezTo>
                    <a:pt x="184" y="202"/>
                    <a:pt x="186" y="192"/>
                    <a:pt x="193" y="187"/>
                  </a:cubicBezTo>
                  <a:close/>
                  <a:moveTo>
                    <a:pt x="113" y="104"/>
                  </a:moveTo>
                  <a:cubicBezTo>
                    <a:pt x="116" y="104"/>
                    <a:pt x="116" y="105"/>
                    <a:pt x="118" y="106"/>
                  </a:cubicBezTo>
                  <a:cubicBezTo>
                    <a:pt x="119" y="103"/>
                    <a:pt x="116" y="101"/>
                    <a:pt x="115" y="99"/>
                  </a:cubicBezTo>
                  <a:cubicBezTo>
                    <a:pt x="114" y="101"/>
                    <a:pt x="112" y="102"/>
                    <a:pt x="113" y="104"/>
                  </a:cubicBezTo>
                  <a:close/>
                  <a:moveTo>
                    <a:pt x="163" y="107"/>
                  </a:moveTo>
                  <a:cubicBezTo>
                    <a:pt x="165" y="107"/>
                    <a:pt x="164" y="105"/>
                    <a:pt x="166" y="105"/>
                  </a:cubicBezTo>
                  <a:cubicBezTo>
                    <a:pt x="165" y="103"/>
                    <a:pt x="165" y="100"/>
                    <a:pt x="163" y="99"/>
                  </a:cubicBezTo>
                  <a:cubicBezTo>
                    <a:pt x="161" y="102"/>
                    <a:pt x="161" y="105"/>
                    <a:pt x="163" y="107"/>
                  </a:cubicBezTo>
                  <a:close/>
                  <a:moveTo>
                    <a:pt x="91" y="104"/>
                  </a:moveTo>
                  <a:cubicBezTo>
                    <a:pt x="94" y="104"/>
                    <a:pt x="92" y="101"/>
                    <a:pt x="91" y="100"/>
                  </a:cubicBezTo>
                  <a:cubicBezTo>
                    <a:pt x="91" y="102"/>
                    <a:pt x="91" y="101"/>
                    <a:pt x="91" y="104"/>
                  </a:cubicBezTo>
                  <a:close/>
                  <a:moveTo>
                    <a:pt x="175" y="114"/>
                  </a:moveTo>
                  <a:cubicBezTo>
                    <a:pt x="174" y="110"/>
                    <a:pt x="177" y="102"/>
                    <a:pt x="173" y="100"/>
                  </a:cubicBezTo>
                  <a:cubicBezTo>
                    <a:pt x="173" y="104"/>
                    <a:pt x="172" y="112"/>
                    <a:pt x="175" y="114"/>
                  </a:cubicBezTo>
                  <a:close/>
                  <a:moveTo>
                    <a:pt x="78" y="103"/>
                  </a:moveTo>
                  <a:cubicBezTo>
                    <a:pt x="80" y="105"/>
                    <a:pt x="77" y="107"/>
                    <a:pt x="78" y="110"/>
                  </a:cubicBezTo>
                  <a:cubicBezTo>
                    <a:pt x="81" y="109"/>
                    <a:pt x="84" y="103"/>
                    <a:pt x="80" y="101"/>
                  </a:cubicBezTo>
                  <a:cubicBezTo>
                    <a:pt x="80" y="102"/>
                    <a:pt x="79" y="102"/>
                    <a:pt x="78" y="103"/>
                  </a:cubicBezTo>
                  <a:close/>
                  <a:moveTo>
                    <a:pt x="241" y="102"/>
                  </a:moveTo>
                  <a:cubicBezTo>
                    <a:pt x="241" y="104"/>
                    <a:pt x="239" y="106"/>
                    <a:pt x="241" y="106"/>
                  </a:cubicBezTo>
                  <a:cubicBezTo>
                    <a:pt x="240" y="104"/>
                    <a:pt x="243" y="103"/>
                    <a:pt x="242" y="102"/>
                  </a:cubicBezTo>
                  <a:cubicBezTo>
                    <a:pt x="242" y="102"/>
                    <a:pt x="241" y="102"/>
                    <a:pt x="241" y="102"/>
                  </a:cubicBezTo>
                  <a:close/>
                  <a:moveTo>
                    <a:pt x="147" y="105"/>
                  </a:moveTo>
                  <a:cubicBezTo>
                    <a:pt x="150" y="105"/>
                    <a:pt x="148" y="109"/>
                    <a:pt x="150" y="108"/>
                  </a:cubicBezTo>
                  <a:cubicBezTo>
                    <a:pt x="151" y="106"/>
                    <a:pt x="152" y="103"/>
                    <a:pt x="149" y="102"/>
                  </a:cubicBezTo>
                  <a:cubicBezTo>
                    <a:pt x="148" y="103"/>
                    <a:pt x="148" y="104"/>
                    <a:pt x="147" y="105"/>
                  </a:cubicBezTo>
                  <a:close/>
                  <a:moveTo>
                    <a:pt x="88" y="109"/>
                  </a:moveTo>
                  <a:cubicBezTo>
                    <a:pt x="88" y="107"/>
                    <a:pt x="90" y="104"/>
                    <a:pt x="88" y="104"/>
                  </a:cubicBezTo>
                  <a:cubicBezTo>
                    <a:pt x="86" y="106"/>
                    <a:pt x="87" y="109"/>
                    <a:pt x="88" y="109"/>
                  </a:cubicBezTo>
                  <a:close/>
                  <a:moveTo>
                    <a:pt x="91" y="111"/>
                  </a:moveTo>
                  <a:cubicBezTo>
                    <a:pt x="94" y="110"/>
                    <a:pt x="96" y="105"/>
                    <a:pt x="93" y="104"/>
                  </a:cubicBezTo>
                  <a:cubicBezTo>
                    <a:pt x="90" y="106"/>
                    <a:pt x="93" y="108"/>
                    <a:pt x="91" y="111"/>
                  </a:cubicBezTo>
                  <a:close/>
                  <a:moveTo>
                    <a:pt x="110" y="116"/>
                  </a:moveTo>
                  <a:cubicBezTo>
                    <a:pt x="113" y="114"/>
                    <a:pt x="114" y="108"/>
                    <a:pt x="110" y="105"/>
                  </a:cubicBezTo>
                  <a:cubicBezTo>
                    <a:pt x="109" y="108"/>
                    <a:pt x="108" y="109"/>
                    <a:pt x="107" y="111"/>
                  </a:cubicBezTo>
                  <a:cubicBezTo>
                    <a:pt x="108" y="113"/>
                    <a:pt x="108" y="111"/>
                    <a:pt x="109" y="112"/>
                  </a:cubicBezTo>
                  <a:cubicBezTo>
                    <a:pt x="108" y="113"/>
                    <a:pt x="109" y="116"/>
                    <a:pt x="110" y="116"/>
                  </a:cubicBezTo>
                  <a:close/>
                  <a:moveTo>
                    <a:pt x="100" y="111"/>
                  </a:moveTo>
                  <a:cubicBezTo>
                    <a:pt x="102" y="111"/>
                    <a:pt x="101" y="110"/>
                    <a:pt x="102" y="110"/>
                  </a:cubicBezTo>
                  <a:cubicBezTo>
                    <a:pt x="102" y="108"/>
                    <a:pt x="101" y="106"/>
                    <a:pt x="100" y="106"/>
                  </a:cubicBezTo>
                  <a:cubicBezTo>
                    <a:pt x="99" y="108"/>
                    <a:pt x="99" y="109"/>
                    <a:pt x="100" y="111"/>
                  </a:cubicBezTo>
                  <a:close/>
                  <a:moveTo>
                    <a:pt x="157" y="110"/>
                  </a:moveTo>
                  <a:cubicBezTo>
                    <a:pt x="156" y="108"/>
                    <a:pt x="160" y="107"/>
                    <a:pt x="158" y="106"/>
                  </a:cubicBezTo>
                  <a:cubicBezTo>
                    <a:pt x="157" y="108"/>
                    <a:pt x="155" y="109"/>
                    <a:pt x="157" y="110"/>
                  </a:cubicBezTo>
                  <a:close/>
                  <a:moveTo>
                    <a:pt x="118" y="111"/>
                  </a:moveTo>
                  <a:cubicBezTo>
                    <a:pt x="119" y="114"/>
                    <a:pt x="119" y="117"/>
                    <a:pt x="121" y="119"/>
                  </a:cubicBezTo>
                  <a:cubicBezTo>
                    <a:pt x="126" y="117"/>
                    <a:pt x="122" y="110"/>
                    <a:pt x="120" y="107"/>
                  </a:cubicBezTo>
                  <a:cubicBezTo>
                    <a:pt x="120" y="110"/>
                    <a:pt x="118" y="109"/>
                    <a:pt x="118" y="111"/>
                  </a:cubicBezTo>
                  <a:close/>
                  <a:moveTo>
                    <a:pt x="169" y="121"/>
                  </a:moveTo>
                  <a:cubicBezTo>
                    <a:pt x="170" y="117"/>
                    <a:pt x="169" y="113"/>
                    <a:pt x="167" y="109"/>
                  </a:cubicBezTo>
                  <a:cubicBezTo>
                    <a:pt x="163" y="112"/>
                    <a:pt x="167" y="118"/>
                    <a:pt x="169" y="121"/>
                  </a:cubicBezTo>
                  <a:close/>
                  <a:moveTo>
                    <a:pt x="83" y="118"/>
                  </a:moveTo>
                  <a:cubicBezTo>
                    <a:pt x="84" y="116"/>
                    <a:pt x="85" y="114"/>
                    <a:pt x="86" y="112"/>
                  </a:cubicBezTo>
                  <a:cubicBezTo>
                    <a:pt x="85" y="112"/>
                    <a:pt x="86" y="110"/>
                    <a:pt x="84" y="109"/>
                  </a:cubicBezTo>
                  <a:cubicBezTo>
                    <a:pt x="83" y="112"/>
                    <a:pt x="79" y="116"/>
                    <a:pt x="83" y="118"/>
                  </a:cubicBezTo>
                  <a:close/>
                  <a:moveTo>
                    <a:pt x="73" y="120"/>
                  </a:moveTo>
                  <a:cubicBezTo>
                    <a:pt x="74" y="117"/>
                    <a:pt x="77" y="115"/>
                    <a:pt x="75" y="110"/>
                  </a:cubicBezTo>
                  <a:cubicBezTo>
                    <a:pt x="73" y="113"/>
                    <a:pt x="70" y="118"/>
                    <a:pt x="73" y="120"/>
                  </a:cubicBezTo>
                  <a:close/>
                  <a:moveTo>
                    <a:pt x="92" y="118"/>
                  </a:moveTo>
                  <a:cubicBezTo>
                    <a:pt x="94" y="119"/>
                    <a:pt x="93" y="122"/>
                    <a:pt x="96" y="122"/>
                  </a:cubicBezTo>
                  <a:cubicBezTo>
                    <a:pt x="95" y="118"/>
                    <a:pt x="98" y="113"/>
                    <a:pt x="96" y="111"/>
                  </a:cubicBezTo>
                  <a:cubicBezTo>
                    <a:pt x="95" y="114"/>
                    <a:pt x="93" y="115"/>
                    <a:pt x="92" y="118"/>
                  </a:cubicBezTo>
                  <a:close/>
                  <a:moveTo>
                    <a:pt x="242" y="117"/>
                  </a:moveTo>
                  <a:cubicBezTo>
                    <a:pt x="241" y="114"/>
                    <a:pt x="246" y="113"/>
                    <a:pt x="243" y="111"/>
                  </a:cubicBezTo>
                  <a:cubicBezTo>
                    <a:pt x="243" y="113"/>
                    <a:pt x="241" y="115"/>
                    <a:pt x="242" y="117"/>
                  </a:cubicBezTo>
                  <a:close/>
                  <a:moveTo>
                    <a:pt x="155" y="120"/>
                  </a:moveTo>
                  <a:cubicBezTo>
                    <a:pt x="155" y="117"/>
                    <a:pt x="155" y="114"/>
                    <a:pt x="153" y="113"/>
                  </a:cubicBezTo>
                  <a:cubicBezTo>
                    <a:pt x="152" y="115"/>
                    <a:pt x="154" y="118"/>
                    <a:pt x="155" y="120"/>
                  </a:cubicBezTo>
                  <a:close/>
                  <a:moveTo>
                    <a:pt x="131" y="120"/>
                  </a:moveTo>
                  <a:cubicBezTo>
                    <a:pt x="131" y="117"/>
                    <a:pt x="130" y="116"/>
                    <a:pt x="129" y="114"/>
                  </a:cubicBezTo>
                  <a:cubicBezTo>
                    <a:pt x="129" y="116"/>
                    <a:pt x="130" y="119"/>
                    <a:pt x="131" y="120"/>
                  </a:cubicBezTo>
                  <a:close/>
                  <a:moveTo>
                    <a:pt x="107" y="121"/>
                  </a:moveTo>
                  <a:cubicBezTo>
                    <a:pt x="108" y="119"/>
                    <a:pt x="106" y="117"/>
                    <a:pt x="105" y="116"/>
                  </a:cubicBezTo>
                  <a:cubicBezTo>
                    <a:pt x="106" y="116"/>
                    <a:pt x="105" y="114"/>
                    <a:pt x="104" y="115"/>
                  </a:cubicBezTo>
                  <a:cubicBezTo>
                    <a:pt x="105" y="118"/>
                    <a:pt x="105" y="120"/>
                    <a:pt x="107" y="121"/>
                  </a:cubicBezTo>
                  <a:close/>
                  <a:moveTo>
                    <a:pt x="84" y="122"/>
                  </a:moveTo>
                  <a:cubicBezTo>
                    <a:pt x="87" y="121"/>
                    <a:pt x="89" y="117"/>
                    <a:pt x="87" y="115"/>
                  </a:cubicBezTo>
                  <a:cubicBezTo>
                    <a:pt x="87" y="118"/>
                    <a:pt x="83" y="119"/>
                    <a:pt x="84" y="122"/>
                  </a:cubicBezTo>
                  <a:close/>
                  <a:moveTo>
                    <a:pt x="145" y="118"/>
                  </a:moveTo>
                  <a:cubicBezTo>
                    <a:pt x="144" y="117"/>
                    <a:pt x="143" y="116"/>
                    <a:pt x="144" y="115"/>
                  </a:cubicBezTo>
                  <a:cubicBezTo>
                    <a:pt x="141" y="115"/>
                    <a:pt x="144" y="119"/>
                    <a:pt x="145" y="118"/>
                  </a:cubicBezTo>
                  <a:close/>
                  <a:moveTo>
                    <a:pt x="168" y="140"/>
                  </a:moveTo>
                  <a:cubicBezTo>
                    <a:pt x="169" y="138"/>
                    <a:pt x="169" y="132"/>
                    <a:pt x="169" y="127"/>
                  </a:cubicBezTo>
                  <a:cubicBezTo>
                    <a:pt x="163" y="127"/>
                    <a:pt x="165" y="119"/>
                    <a:pt x="162" y="117"/>
                  </a:cubicBezTo>
                  <a:cubicBezTo>
                    <a:pt x="158" y="125"/>
                    <a:pt x="165" y="132"/>
                    <a:pt x="168" y="140"/>
                  </a:cubicBezTo>
                  <a:close/>
                  <a:moveTo>
                    <a:pt x="113" y="122"/>
                  </a:moveTo>
                  <a:cubicBezTo>
                    <a:pt x="113" y="121"/>
                    <a:pt x="115" y="119"/>
                    <a:pt x="112" y="119"/>
                  </a:cubicBezTo>
                  <a:cubicBezTo>
                    <a:pt x="112" y="120"/>
                    <a:pt x="112" y="122"/>
                    <a:pt x="113" y="122"/>
                  </a:cubicBezTo>
                  <a:close/>
                  <a:moveTo>
                    <a:pt x="116" y="125"/>
                  </a:moveTo>
                  <a:cubicBezTo>
                    <a:pt x="118" y="125"/>
                    <a:pt x="118" y="124"/>
                    <a:pt x="119" y="123"/>
                  </a:cubicBezTo>
                  <a:cubicBezTo>
                    <a:pt x="118" y="121"/>
                    <a:pt x="119" y="119"/>
                    <a:pt x="117" y="119"/>
                  </a:cubicBezTo>
                  <a:cubicBezTo>
                    <a:pt x="115" y="121"/>
                    <a:pt x="116" y="124"/>
                    <a:pt x="116" y="125"/>
                  </a:cubicBezTo>
                  <a:close/>
                  <a:moveTo>
                    <a:pt x="172" y="120"/>
                  </a:moveTo>
                  <a:cubicBezTo>
                    <a:pt x="173" y="120"/>
                    <a:pt x="172" y="130"/>
                    <a:pt x="173" y="126"/>
                  </a:cubicBezTo>
                  <a:cubicBezTo>
                    <a:pt x="174" y="124"/>
                    <a:pt x="173" y="121"/>
                    <a:pt x="174" y="119"/>
                  </a:cubicBezTo>
                  <a:cubicBezTo>
                    <a:pt x="174" y="120"/>
                    <a:pt x="173" y="120"/>
                    <a:pt x="172" y="120"/>
                  </a:cubicBezTo>
                  <a:close/>
                  <a:moveTo>
                    <a:pt x="128" y="129"/>
                  </a:moveTo>
                  <a:cubicBezTo>
                    <a:pt x="127" y="125"/>
                    <a:pt x="127" y="121"/>
                    <a:pt x="124" y="120"/>
                  </a:cubicBezTo>
                  <a:cubicBezTo>
                    <a:pt x="123" y="123"/>
                    <a:pt x="125" y="128"/>
                    <a:pt x="128" y="129"/>
                  </a:cubicBezTo>
                  <a:close/>
                  <a:moveTo>
                    <a:pt x="79" y="125"/>
                  </a:moveTo>
                  <a:cubicBezTo>
                    <a:pt x="79" y="123"/>
                    <a:pt x="80" y="123"/>
                    <a:pt x="80" y="122"/>
                  </a:cubicBezTo>
                  <a:cubicBezTo>
                    <a:pt x="79" y="122"/>
                    <a:pt x="80" y="120"/>
                    <a:pt x="78" y="121"/>
                  </a:cubicBezTo>
                  <a:cubicBezTo>
                    <a:pt x="79" y="123"/>
                    <a:pt x="78" y="124"/>
                    <a:pt x="79" y="125"/>
                  </a:cubicBezTo>
                  <a:close/>
                  <a:moveTo>
                    <a:pt x="100" y="131"/>
                  </a:moveTo>
                  <a:cubicBezTo>
                    <a:pt x="102" y="129"/>
                    <a:pt x="103" y="127"/>
                    <a:pt x="104" y="124"/>
                  </a:cubicBezTo>
                  <a:cubicBezTo>
                    <a:pt x="104" y="123"/>
                    <a:pt x="103" y="122"/>
                    <a:pt x="101" y="121"/>
                  </a:cubicBezTo>
                  <a:cubicBezTo>
                    <a:pt x="99" y="124"/>
                    <a:pt x="100" y="127"/>
                    <a:pt x="100" y="131"/>
                  </a:cubicBezTo>
                  <a:close/>
                  <a:moveTo>
                    <a:pt x="148" y="131"/>
                  </a:moveTo>
                  <a:cubicBezTo>
                    <a:pt x="149" y="128"/>
                    <a:pt x="147" y="124"/>
                    <a:pt x="146" y="122"/>
                  </a:cubicBezTo>
                  <a:cubicBezTo>
                    <a:pt x="145" y="125"/>
                    <a:pt x="146" y="129"/>
                    <a:pt x="148" y="131"/>
                  </a:cubicBezTo>
                  <a:close/>
                  <a:moveTo>
                    <a:pt x="89" y="130"/>
                  </a:moveTo>
                  <a:cubicBezTo>
                    <a:pt x="90" y="129"/>
                    <a:pt x="91" y="124"/>
                    <a:pt x="89" y="123"/>
                  </a:cubicBezTo>
                  <a:cubicBezTo>
                    <a:pt x="87" y="124"/>
                    <a:pt x="87" y="129"/>
                    <a:pt x="89" y="130"/>
                  </a:cubicBezTo>
                  <a:close/>
                  <a:moveTo>
                    <a:pt x="176" y="128"/>
                  </a:moveTo>
                  <a:cubicBezTo>
                    <a:pt x="178" y="128"/>
                    <a:pt x="178" y="127"/>
                    <a:pt x="179" y="127"/>
                  </a:cubicBezTo>
                  <a:cubicBezTo>
                    <a:pt x="177" y="126"/>
                    <a:pt x="179" y="124"/>
                    <a:pt x="176" y="123"/>
                  </a:cubicBezTo>
                  <a:cubicBezTo>
                    <a:pt x="176" y="125"/>
                    <a:pt x="176" y="127"/>
                    <a:pt x="176" y="128"/>
                  </a:cubicBezTo>
                  <a:close/>
                  <a:moveTo>
                    <a:pt x="113" y="132"/>
                  </a:moveTo>
                  <a:cubicBezTo>
                    <a:pt x="113" y="128"/>
                    <a:pt x="111" y="125"/>
                    <a:pt x="109" y="124"/>
                  </a:cubicBezTo>
                  <a:cubicBezTo>
                    <a:pt x="109" y="126"/>
                    <a:pt x="110" y="131"/>
                    <a:pt x="113" y="132"/>
                  </a:cubicBezTo>
                  <a:close/>
                  <a:moveTo>
                    <a:pt x="79" y="130"/>
                  </a:moveTo>
                  <a:cubicBezTo>
                    <a:pt x="81" y="130"/>
                    <a:pt x="83" y="127"/>
                    <a:pt x="82" y="125"/>
                  </a:cubicBezTo>
                  <a:cubicBezTo>
                    <a:pt x="82" y="125"/>
                    <a:pt x="81" y="125"/>
                    <a:pt x="81" y="125"/>
                  </a:cubicBezTo>
                  <a:cubicBezTo>
                    <a:pt x="80" y="127"/>
                    <a:pt x="79" y="128"/>
                    <a:pt x="79" y="130"/>
                  </a:cubicBezTo>
                  <a:close/>
                  <a:moveTo>
                    <a:pt x="118" y="131"/>
                  </a:moveTo>
                  <a:cubicBezTo>
                    <a:pt x="120" y="133"/>
                    <a:pt x="120" y="137"/>
                    <a:pt x="123" y="138"/>
                  </a:cubicBezTo>
                  <a:cubicBezTo>
                    <a:pt x="126" y="134"/>
                    <a:pt x="124" y="129"/>
                    <a:pt x="121" y="126"/>
                  </a:cubicBezTo>
                  <a:cubicBezTo>
                    <a:pt x="119" y="127"/>
                    <a:pt x="119" y="129"/>
                    <a:pt x="118" y="131"/>
                  </a:cubicBezTo>
                  <a:close/>
                  <a:moveTo>
                    <a:pt x="74" y="131"/>
                  </a:moveTo>
                  <a:cubicBezTo>
                    <a:pt x="75" y="130"/>
                    <a:pt x="76" y="128"/>
                    <a:pt x="74" y="127"/>
                  </a:cubicBezTo>
                  <a:cubicBezTo>
                    <a:pt x="74" y="129"/>
                    <a:pt x="73" y="131"/>
                    <a:pt x="74" y="131"/>
                  </a:cubicBezTo>
                  <a:close/>
                  <a:moveTo>
                    <a:pt x="106" y="142"/>
                  </a:moveTo>
                  <a:cubicBezTo>
                    <a:pt x="108" y="140"/>
                    <a:pt x="109" y="138"/>
                    <a:pt x="110" y="135"/>
                  </a:cubicBezTo>
                  <a:cubicBezTo>
                    <a:pt x="108" y="134"/>
                    <a:pt x="109" y="129"/>
                    <a:pt x="106" y="128"/>
                  </a:cubicBezTo>
                  <a:cubicBezTo>
                    <a:pt x="102" y="133"/>
                    <a:pt x="102" y="139"/>
                    <a:pt x="106" y="142"/>
                  </a:cubicBezTo>
                  <a:close/>
                  <a:moveTo>
                    <a:pt x="84" y="139"/>
                  </a:moveTo>
                  <a:cubicBezTo>
                    <a:pt x="85" y="137"/>
                    <a:pt x="86" y="136"/>
                    <a:pt x="87" y="134"/>
                  </a:cubicBezTo>
                  <a:cubicBezTo>
                    <a:pt x="86" y="133"/>
                    <a:pt x="86" y="131"/>
                    <a:pt x="84" y="131"/>
                  </a:cubicBezTo>
                  <a:cubicBezTo>
                    <a:pt x="82" y="133"/>
                    <a:pt x="81" y="137"/>
                    <a:pt x="84" y="139"/>
                  </a:cubicBezTo>
                  <a:close/>
                  <a:moveTo>
                    <a:pt x="95" y="132"/>
                  </a:moveTo>
                  <a:cubicBezTo>
                    <a:pt x="95" y="134"/>
                    <a:pt x="92" y="134"/>
                    <a:pt x="94" y="135"/>
                  </a:cubicBezTo>
                  <a:cubicBezTo>
                    <a:pt x="94" y="134"/>
                    <a:pt x="95" y="133"/>
                    <a:pt x="96" y="133"/>
                  </a:cubicBezTo>
                  <a:cubicBezTo>
                    <a:pt x="95" y="133"/>
                    <a:pt x="97" y="130"/>
                    <a:pt x="96" y="131"/>
                  </a:cubicBezTo>
                  <a:cubicBezTo>
                    <a:pt x="95" y="132"/>
                    <a:pt x="95" y="132"/>
                    <a:pt x="95" y="132"/>
                  </a:cubicBezTo>
                  <a:close/>
                  <a:moveTo>
                    <a:pt x="168" y="162"/>
                  </a:moveTo>
                  <a:cubicBezTo>
                    <a:pt x="169" y="157"/>
                    <a:pt x="167" y="158"/>
                    <a:pt x="166" y="152"/>
                  </a:cubicBezTo>
                  <a:cubicBezTo>
                    <a:pt x="168" y="151"/>
                    <a:pt x="169" y="150"/>
                    <a:pt x="168" y="147"/>
                  </a:cubicBezTo>
                  <a:cubicBezTo>
                    <a:pt x="162" y="145"/>
                    <a:pt x="163" y="135"/>
                    <a:pt x="158" y="131"/>
                  </a:cubicBezTo>
                  <a:cubicBezTo>
                    <a:pt x="160" y="142"/>
                    <a:pt x="164" y="152"/>
                    <a:pt x="168" y="162"/>
                  </a:cubicBezTo>
                  <a:close/>
                  <a:moveTo>
                    <a:pt x="75" y="139"/>
                  </a:moveTo>
                  <a:cubicBezTo>
                    <a:pt x="76" y="138"/>
                    <a:pt x="76" y="135"/>
                    <a:pt x="75" y="134"/>
                  </a:cubicBezTo>
                  <a:cubicBezTo>
                    <a:pt x="74" y="136"/>
                    <a:pt x="75" y="136"/>
                    <a:pt x="75" y="139"/>
                  </a:cubicBezTo>
                  <a:close/>
                  <a:moveTo>
                    <a:pt x="152" y="138"/>
                  </a:moveTo>
                  <a:cubicBezTo>
                    <a:pt x="153" y="137"/>
                    <a:pt x="153" y="135"/>
                    <a:pt x="151" y="135"/>
                  </a:cubicBezTo>
                  <a:cubicBezTo>
                    <a:pt x="152" y="136"/>
                    <a:pt x="151" y="138"/>
                    <a:pt x="152" y="138"/>
                  </a:cubicBezTo>
                  <a:close/>
                  <a:moveTo>
                    <a:pt x="68" y="140"/>
                  </a:moveTo>
                  <a:cubicBezTo>
                    <a:pt x="70" y="140"/>
                    <a:pt x="70" y="136"/>
                    <a:pt x="69" y="136"/>
                  </a:cubicBezTo>
                  <a:cubicBezTo>
                    <a:pt x="69" y="137"/>
                    <a:pt x="68" y="138"/>
                    <a:pt x="68" y="140"/>
                  </a:cubicBezTo>
                  <a:close/>
                  <a:moveTo>
                    <a:pt x="95" y="140"/>
                  </a:moveTo>
                  <a:cubicBezTo>
                    <a:pt x="95" y="138"/>
                    <a:pt x="97" y="138"/>
                    <a:pt x="97" y="136"/>
                  </a:cubicBezTo>
                  <a:cubicBezTo>
                    <a:pt x="95" y="135"/>
                    <a:pt x="93" y="139"/>
                    <a:pt x="95" y="140"/>
                  </a:cubicBezTo>
                  <a:close/>
                  <a:moveTo>
                    <a:pt x="120" y="143"/>
                  </a:moveTo>
                  <a:cubicBezTo>
                    <a:pt x="120" y="140"/>
                    <a:pt x="118" y="139"/>
                    <a:pt x="116" y="137"/>
                  </a:cubicBezTo>
                  <a:cubicBezTo>
                    <a:pt x="116" y="140"/>
                    <a:pt x="116" y="143"/>
                    <a:pt x="120" y="143"/>
                  </a:cubicBezTo>
                  <a:close/>
                  <a:moveTo>
                    <a:pt x="127" y="146"/>
                  </a:moveTo>
                  <a:cubicBezTo>
                    <a:pt x="127" y="143"/>
                    <a:pt x="131" y="139"/>
                    <a:pt x="126" y="138"/>
                  </a:cubicBezTo>
                  <a:cubicBezTo>
                    <a:pt x="124" y="140"/>
                    <a:pt x="124" y="144"/>
                    <a:pt x="127" y="146"/>
                  </a:cubicBezTo>
                  <a:close/>
                  <a:moveTo>
                    <a:pt x="101" y="149"/>
                  </a:moveTo>
                  <a:cubicBezTo>
                    <a:pt x="105" y="146"/>
                    <a:pt x="103" y="141"/>
                    <a:pt x="99" y="139"/>
                  </a:cubicBezTo>
                  <a:cubicBezTo>
                    <a:pt x="99" y="140"/>
                    <a:pt x="100" y="141"/>
                    <a:pt x="100" y="143"/>
                  </a:cubicBezTo>
                  <a:cubicBezTo>
                    <a:pt x="101" y="143"/>
                    <a:pt x="101" y="142"/>
                    <a:pt x="101" y="143"/>
                  </a:cubicBezTo>
                  <a:cubicBezTo>
                    <a:pt x="100" y="145"/>
                    <a:pt x="99" y="148"/>
                    <a:pt x="101" y="149"/>
                  </a:cubicBezTo>
                  <a:close/>
                  <a:moveTo>
                    <a:pt x="79" y="142"/>
                  </a:moveTo>
                  <a:cubicBezTo>
                    <a:pt x="80" y="142"/>
                    <a:pt x="81" y="140"/>
                    <a:pt x="79" y="139"/>
                  </a:cubicBezTo>
                  <a:cubicBezTo>
                    <a:pt x="79" y="140"/>
                    <a:pt x="78" y="142"/>
                    <a:pt x="79" y="142"/>
                  </a:cubicBezTo>
                  <a:close/>
                  <a:moveTo>
                    <a:pt x="87" y="146"/>
                  </a:moveTo>
                  <a:cubicBezTo>
                    <a:pt x="89" y="145"/>
                    <a:pt x="92" y="141"/>
                    <a:pt x="90" y="140"/>
                  </a:cubicBezTo>
                  <a:cubicBezTo>
                    <a:pt x="89" y="142"/>
                    <a:pt x="87" y="143"/>
                    <a:pt x="87" y="146"/>
                  </a:cubicBezTo>
                  <a:close/>
                  <a:moveTo>
                    <a:pt x="108" y="146"/>
                  </a:moveTo>
                  <a:cubicBezTo>
                    <a:pt x="111" y="147"/>
                    <a:pt x="110" y="152"/>
                    <a:pt x="113" y="153"/>
                  </a:cubicBezTo>
                  <a:cubicBezTo>
                    <a:pt x="113" y="149"/>
                    <a:pt x="115" y="143"/>
                    <a:pt x="111" y="140"/>
                  </a:cubicBezTo>
                  <a:cubicBezTo>
                    <a:pt x="111" y="143"/>
                    <a:pt x="108" y="142"/>
                    <a:pt x="108" y="146"/>
                  </a:cubicBezTo>
                  <a:close/>
                  <a:moveTo>
                    <a:pt x="67" y="149"/>
                  </a:moveTo>
                  <a:cubicBezTo>
                    <a:pt x="70" y="148"/>
                    <a:pt x="68" y="149"/>
                    <a:pt x="70" y="150"/>
                  </a:cubicBezTo>
                  <a:cubicBezTo>
                    <a:pt x="70" y="148"/>
                    <a:pt x="71" y="145"/>
                    <a:pt x="70" y="143"/>
                  </a:cubicBezTo>
                  <a:cubicBezTo>
                    <a:pt x="69" y="146"/>
                    <a:pt x="68" y="147"/>
                    <a:pt x="67" y="149"/>
                  </a:cubicBezTo>
                  <a:close/>
                  <a:moveTo>
                    <a:pt x="128" y="149"/>
                  </a:moveTo>
                  <a:cubicBezTo>
                    <a:pt x="130" y="152"/>
                    <a:pt x="130" y="155"/>
                    <a:pt x="133" y="156"/>
                  </a:cubicBezTo>
                  <a:cubicBezTo>
                    <a:pt x="133" y="154"/>
                    <a:pt x="135" y="154"/>
                    <a:pt x="136" y="152"/>
                  </a:cubicBezTo>
                  <a:cubicBezTo>
                    <a:pt x="135" y="151"/>
                    <a:pt x="132" y="148"/>
                    <a:pt x="133" y="146"/>
                  </a:cubicBezTo>
                  <a:cubicBezTo>
                    <a:pt x="132" y="146"/>
                    <a:pt x="132" y="145"/>
                    <a:pt x="131" y="145"/>
                  </a:cubicBezTo>
                  <a:cubicBezTo>
                    <a:pt x="130" y="147"/>
                    <a:pt x="129" y="147"/>
                    <a:pt x="128" y="149"/>
                  </a:cubicBezTo>
                  <a:close/>
                  <a:moveTo>
                    <a:pt x="75" y="149"/>
                  </a:moveTo>
                  <a:cubicBezTo>
                    <a:pt x="76" y="149"/>
                    <a:pt x="77" y="146"/>
                    <a:pt x="76" y="146"/>
                  </a:cubicBezTo>
                  <a:cubicBezTo>
                    <a:pt x="76" y="147"/>
                    <a:pt x="74" y="147"/>
                    <a:pt x="75" y="149"/>
                  </a:cubicBezTo>
                  <a:close/>
                  <a:moveTo>
                    <a:pt x="121" y="151"/>
                  </a:moveTo>
                  <a:cubicBezTo>
                    <a:pt x="123" y="152"/>
                    <a:pt x="123" y="151"/>
                    <a:pt x="124" y="150"/>
                  </a:cubicBezTo>
                  <a:cubicBezTo>
                    <a:pt x="124" y="148"/>
                    <a:pt x="123" y="146"/>
                    <a:pt x="122" y="146"/>
                  </a:cubicBezTo>
                  <a:cubicBezTo>
                    <a:pt x="120" y="148"/>
                    <a:pt x="120" y="149"/>
                    <a:pt x="121" y="151"/>
                  </a:cubicBezTo>
                  <a:close/>
                  <a:moveTo>
                    <a:pt x="94" y="153"/>
                  </a:moveTo>
                  <a:cubicBezTo>
                    <a:pt x="95" y="151"/>
                    <a:pt x="96" y="150"/>
                    <a:pt x="97" y="149"/>
                  </a:cubicBezTo>
                  <a:cubicBezTo>
                    <a:pt x="95" y="149"/>
                    <a:pt x="96" y="146"/>
                    <a:pt x="94" y="147"/>
                  </a:cubicBezTo>
                  <a:cubicBezTo>
                    <a:pt x="94" y="149"/>
                    <a:pt x="92" y="151"/>
                    <a:pt x="94" y="153"/>
                  </a:cubicBezTo>
                  <a:close/>
                  <a:moveTo>
                    <a:pt x="105" y="155"/>
                  </a:moveTo>
                  <a:cubicBezTo>
                    <a:pt x="105" y="153"/>
                    <a:pt x="106" y="152"/>
                    <a:pt x="107" y="150"/>
                  </a:cubicBezTo>
                  <a:cubicBezTo>
                    <a:pt x="106" y="150"/>
                    <a:pt x="106" y="149"/>
                    <a:pt x="105" y="149"/>
                  </a:cubicBezTo>
                  <a:cubicBezTo>
                    <a:pt x="104" y="151"/>
                    <a:pt x="101" y="154"/>
                    <a:pt x="105" y="155"/>
                  </a:cubicBezTo>
                  <a:close/>
                  <a:moveTo>
                    <a:pt x="143" y="153"/>
                  </a:moveTo>
                  <a:cubicBezTo>
                    <a:pt x="143" y="152"/>
                    <a:pt x="142" y="151"/>
                    <a:pt x="141" y="150"/>
                  </a:cubicBezTo>
                  <a:cubicBezTo>
                    <a:pt x="142" y="152"/>
                    <a:pt x="140" y="153"/>
                    <a:pt x="143" y="153"/>
                  </a:cubicBezTo>
                  <a:close/>
                  <a:moveTo>
                    <a:pt x="95" y="159"/>
                  </a:moveTo>
                  <a:cubicBezTo>
                    <a:pt x="95" y="157"/>
                    <a:pt x="99" y="154"/>
                    <a:pt x="97" y="151"/>
                  </a:cubicBezTo>
                  <a:cubicBezTo>
                    <a:pt x="96" y="154"/>
                    <a:pt x="93" y="158"/>
                    <a:pt x="95" y="159"/>
                  </a:cubicBezTo>
                  <a:close/>
                  <a:moveTo>
                    <a:pt x="109" y="161"/>
                  </a:moveTo>
                  <a:cubicBezTo>
                    <a:pt x="111" y="158"/>
                    <a:pt x="110" y="153"/>
                    <a:pt x="107" y="152"/>
                  </a:cubicBezTo>
                  <a:cubicBezTo>
                    <a:pt x="105" y="156"/>
                    <a:pt x="105" y="159"/>
                    <a:pt x="109" y="161"/>
                  </a:cubicBezTo>
                  <a:close/>
                  <a:moveTo>
                    <a:pt x="117" y="160"/>
                  </a:moveTo>
                  <a:cubicBezTo>
                    <a:pt x="119" y="159"/>
                    <a:pt x="119" y="157"/>
                    <a:pt x="120" y="156"/>
                  </a:cubicBezTo>
                  <a:cubicBezTo>
                    <a:pt x="119" y="155"/>
                    <a:pt x="120" y="153"/>
                    <a:pt x="118" y="152"/>
                  </a:cubicBezTo>
                  <a:cubicBezTo>
                    <a:pt x="116" y="154"/>
                    <a:pt x="118" y="158"/>
                    <a:pt x="117" y="160"/>
                  </a:cubicBezTo>
                  <a:close/>
                  <a:moveTo>
                    <a:pt x="129" y="164"/>
                  </a:moveTo>
                  <a:cubicBezTo>
                    <a:pt x="128" y="161"/>
                    <a:pt x="131" y="162"/>
                    <a:pt x="130" y="160"/>
                  </a:cubicBezTo>
                  <a:cubicBezTo>
                    <a:pt x="129" y="158"/>
                    <a:pt x="128" y="155"/>
                    <a:pt x="126" y="153"/>
                  </a:cubicBezTo>
                  <a:cubicBezTo>
                    <a:pt x="123" y="157"/>
                    <a:pt x="125" y="161"/>
                    <a:pt x="129" y="164"/>
                  </a:cubicBezTo>
                  <a:close/>
                  <a:moveTo>
                    <a:pt x="88" y="161"/>
                  </a:moveTo>
                  <a:cubicBezTo>
                    <a:pt x="92" y="161"/>
                    <a:pt x="89" y="157"/>
                    <a:pt x="88" y="156"/>
                  </a:cubicBezTo>
                  <a:cubicBezTo>
                    <a:pt x="86" y="158"/>
                    <a:pt x="89" y="159"/>
                    <a:pt x="88" y="161"/>
                  </a:cubicBezTo>
                  <a:close/>
                  <a:moveTo>
                    <a:pt x="137" y="163"/>
                  </a:moveTo>
                  <a:cubicBezTo>
                    <a:pt x="138" y="161"/>
                    <a:pt x="140" y="158"/>
                    <a:pt x="137" y="157"/>
                  </a:cubicBezTo>
                  <a:cubicBezTo>
                    <a:pt x="136" y="159"/>
                    <a:pt x="133" y="161"/>
                    <a:pt x="137" y="163"/>
                  </a:cubicBezTo>
                  <a:close/>
                  <a:moveTo>
                    <a:pt x="101" y="160"/>
                  </a:moveTo>
                  <a:cubicBezTo>
                    <a:pt x="102" y="159"/>
                    <a:pt x="102" y="157"/>
                    <a:pt x="100" y="157"/>
                  </a:cubicBezTo>
                  <a:cubicBezTo>
                    <a:pt x="100" y="158"/>
                    <a:pt x="100" y="159"/>
                    <a:pt x="101" y="160"/>
                  </a:cubicBezTo>
                  <a:close/>
                  <a:moveTo>
                    <a:pt x="70" y="168"/>
                  </a:moveTo>
                  <a:cubicBezTo>
                    <a:pt x="74" y="166"/>
                    <a:pt x="71" y="163"/>
                    <a:pt x="73" y="160"/>
                  </a:cubicBezTo>
                  <a:cubicBezTo>
                    <a:pt x="69" y="160"/>
                    <a:pt x="69" y="165"/>
                    <a:pt x="70" y="168"/>
                  </a:cubicBezTo>
                  <a:close/>
                  <a:moveTo>
                    <a:pt x="119" y="165"/>
                  </a:moveTo>
                  <a:cubicBezTo>
                    <a:pt x="121" y="166"/>
                    <a:pt x="122" y="170"/>
                    <a:pt x="124" y="171"/>
                  </a:cubicBezTo>
                  <a:cubicBezTo>
                    <a:pt x="127" y="168"/>
                    <a:pt x="124" y="162"/>
                    <a:pt x="122" y="160"/>
                  </a:cubicBezTo>
                  <a:cubicBezTo>
                    <a:pt x="121" y="161"/>
                    <a:pt x="119" y="163"/>
                    <a:pt x="119" y="165"/>
                  </a:cubicBezTo>
                  <a:close/>
                  <a:moveTo>
                    <a:pt x="102" y="172"/>
                  </a:moveTo>
                  <a:cubicBezTo>
                    <a:pt x="104" y="169"/>
                    <a:pt x="108" y="163"/>
                    <a:pt x="103" y="161"/>
                  </a:cubicBezTo>
                  <a:cubicBezTo>
                    <a:pt x="100" y="164"/>
                    <a:pt x="100" y="170"/>
                    <a:pt x="102" y="172"/>
                  </a:cubicBezTo>
                  <a:close/>
                  <a:moveTo>
                    <a:pt x="81" y="169"/>
                  </a:moveTo>
                  <a:cubicBezTo>
                    <a:pt x="82" y="169"/>
                    <a:pt x="81" y="172"/>
                    <a:pt x="83" y="172"/>
                  </a:cubicBezTo>
                  <a:cubicBezTo>
                    <a:pt x="86" y="169"/>
                    <a:pt x="86" y="165"/>
                    <a:pt x="84" y="161"/>
                  </a:cubicBezTo>
                  <a:cubicBezTo>
                    <a:pt x="84" y="165"/>
                    <a:pt x="81" y="166"/>
                    <a:pt x="81" y="169"/>
                  </a:cubicBezTo>
                  <a:close/>
                  <a:moveTo>
                    <a:pt x="98" y="165"/>
                  </a:moveTo>
                  <a:cubicBezTo>
                    <a:pt x="98" y="163"/>
                    <a:pt x="98" y="162"/>
                    <a:pt x="97" y="162"/>
                  </a:cubicBezTo>
                  <a:cubicBezTo>
                    <a:pt x="96" y="164"/>
                    <a:pt x="97" y="164"/>
                    <a:pt x="98" y="165"/>
                  </a:cubicBezTo>
                  <a:close/>
                  <a:moveTo>
                    <a:pt x="111" y="167"/>
                  </a:moveTo>
                  <a:cubicBezTo>
                    <a:pt x="115" y="167"/>
                    <a:pt x="114" y="163"/>
                    <a:pt x="113" y="162"/>
                  </a:cubicBezTo>
                  <a:cubicBezTo>
                    <a:pt x="113" y="162"/>
                    <a:pt x="112" y="162"/>
                    <a:pt x="112" y="162"/>
                  </a:cubicBezTo>
                  <a:cubicBezTo>
                    <a:pt x="111" y="164"/>
                    <a:pt x="110" y="165"/>
                    <a:pt x="111" y="167"/>
                  </a:cubicBezTo>
                  <a:close/>
                  <a:moveTo>
                    <a:pt x="138" y="167"/>
                  </a:moveTo>
                  <a:cubicBezTo>
                    <a:pt x="140" y="167"/>
                    <a:pt x="141" y="165"/>
                    <a:pt x="141" y="164"/>
                  </a:cubicBezTo>
                  <a:cubicBezTo>
                    <a:pt x="139" y="164"/>
                    <a:pt x="139" y="166"/>
                    <a:pt x="138" y="167"/>
                  </a:cubicBezTo>
                  <a:close/>
                  <a:moveTo>
                    <a:pt x="130" y="167"/>
                  </a:moveTo>
                  <a:cubicBezTo>
                    <a:pt x="130" y="169"/>
                    <a:pt x="130" y="168"/>
                    <a:pt x="130" y="170"/>
                  </a:cubicBezTo>
                  <a:cubicBezTo>
                    <a:pt x="131" y="170"/>
                    <a:pt x="131" y="170"/>
                    <a:pt x="132" y="170"/>
                  </a:cubicBezTo>
                  <a:cubicBezTo>
                    <a:pt x="132" y="168"/>
                    <a:pt x="134" y="167"/>
                    <a:pt x="133" y="165"/>
                  </a:cubicBezTo>
                  <a:cubicBezTo>
                    <a:pt x="133" y="165"/>
                    <a:pt x="133" y="164"/>
                    <a:pt x="132" y="164"/>
                  </a:cubicBezTo>
                  <a:cubicBezTo>
                    <a:pt x="132" y="166"/>
                    <a:pt x="131" y="166"/>
                    <a:pt x="130" y="167"/>
                  </a:cubicBezTo>
                  <a:close/>
                  <a:moveTo>
                    <a:pt x="106" y="179"/>
                  </a:moveTo>
                  <a:cubicBezTo>
                    <a:pt x="106" y="176"/>
                    <a:pt x="109" y="174"/>
                    <a:pt x="110" y="170"/>
                  </a:cubicBezTo>
                  <a:cubicBezTo>
                    <a:pt x="109" y="170"/>
                    <a:pt x="109" y="169"/>
                    <a:pt x="108" y="168"/>
                  </a:cubicBezTo>
                  <a:cubicBezTo>
                    <a:pt x="108" y="172"/>
                    <a:pt x="102" y="175"/>
                    <a:pt x="106" y="179"/>
                  </a:cubicBezTo>
                  <a:close/>
                  <a:moveTo>
                    <a:pt x="120" y="179"/>
                  </a:moveTo>
                  <a:cubicBezTo>
                    <a:pt x="119" y="176"/>
                    <a:pt x="121" y="176"/>
                    <a:pt x="121" y="174"/>
                  </a:cubicBezTo>
                  <a:cubicBezTo>
                    <a:pt x="119" y="173"/>
                    <a:pt x="119" y="168"/>
                    <a:pt x="117" y="169"/>
                  </a:cubicBezTo>
                  <a:cubicBezTo>
                    <a:pt x="117" y="171"/>
                    <a:pt x="116" y="177"/>
                    <a:pt x="120" y="179"/>
                  </a:cubicBezTo>
                  <a:close/>
                  <a:moveTo>
                    <a:pt x="164" y="178"/>
                  </a:moveTo>
                  <a:cubicBezTo>
                    <a:pt x="165" y="180"/>
                    <a:pt x="165" y="183"/>
                    <a:pt x="167" y="184"/>
                  </a:cubicBezTo>
                  <a:cubicBezTo>
                    <a:pt x="168" y="179"/>
                    <a:pt x="168" y="176"/>
                    <a:pt x="168" y="169"/>
                  </a:cubicBezTo>
                  <a:cubicBezTo>
                    <a:pt x="167" y="169"/>
                    <a:pt x="167" y="169"/>
                    <a:pt x="166" y="169"/>
                  </a:cubicBezTo>
                  <a:cubicBezTo>
                    <a:pt x="165" y="171"/>
                    <a:pt x="169" y="178"/>
                    <a:pt x="164" y="178"/>
                  </a:cubicBezTo>
                  <a:close/>
                  <a:moveTo>
                    <a:pt x="142" y="173"/>
                  </a:moveTo>
                  <a:cubicBezTo>
                    <a:pt x="143" y="173"/>
                    <a:pt x="143" y="171"/>
                    <a:pt x="142" y="169"/>
                  </a:cubicBezTo>
                  <a:cubicBezTo>
                    <a:pt x="142" y="170"/>
                    <a:pt x="140" y="173"/>
                    <a:pt x="142" y="173"/>
                  </a:cubicBezTo>
                  <a:close/>
                  <a:moveTo>
                    <a:pt x="134" y="176"/>
                  </a:moveTo>
                  <a:cubicBezTo>
                    <a:pt x="135" y="174"/>
                    <a:pt x="136" y="173"/>
                    <a:pt x="137" y="171"/>
                  </a:cubicBezTo>
                  <a:cubicBezTo>
                    <a:pt x="136" y="171"/>
                    <a:pt x="136" y="170"/>
                    <a:pt x="135" y="170"/>
                  </a:cubicBezTo>
                  <a:cubicBezTo>
                    <a:pt x="135" y="172"/>
                    <a:pt x="132" y="174"/>
                    <a:pt x="134" y="176"/>
                  </a:cubicBezTo>
                  <a:close/>
                  <a:moveTo>
                    <a:pt x="95" y="175"/>
                  </a:moveTo>
                  <a:cubicBezTo>
                    <a:pt x="96" y="176"/>
                    <a:pt x="96" y="178"/>
                    <a:pt x="99" y="179"/>
                  </a:cubicBezTo>
                  <a:cubicBezTo>
                    <a:pt x="98" y="176"/>
                    <a:pt x="99" y="173"/>
                    <a:pt x="96" y="171"/>
                  </a:cubicBezTo>
                  <a:cubicBezTo>
                    <a:pt x="96" y="173"/>
                    <a:pt x="94" y="173"/>
                    <a:pt x="95" y="175"/>
                  </a:cubicBezTo>
                  <a:close/>
                  <a:moveTo>
                    <a:pt x="127" y="177"/>
                  </a:moveTo>
                  <a:cubicBezTo>
                    <a:pt x="128" y="176"/>
                    <a:pt x="129" y="175"/>
                    <a:pt x="129" y="173"/>
                  </a:cubicBezTo>
                  <a:cubicBezTo>
                    <a:pt x="128" y="173"/>
                    <a:pt x="128" y="172"/>
                    <a:pt x="127" y="172"/>
                  </a:cubicBezTo>
                  <a:cubicBezTo>
                    <a:pt x="126" y="174"/>
                    <a:pt x="125" y="176"/>
                    <a:pt x="127" y="177"/>
                  </a:cubicBezTo>
                  <a:close/>
                  <a:moveTo>
                    <a:pt x="87" y="181"/>
                  </a:moveTo>
                  <a:cubicBezTo>
                    <a:pt x="89" y="179"/>
                    <a:pt x="92" y="176"/>
                    <a:pt x="91" y="173"/>
                  </a:cubicBezTo>
                  <a:cubicBezTo>
                    <a:pt x="88" y="174"/>
                    <a:pt x="86" y="178"/>
                    <a:pt x="87" y="181"/>
                  </a:cubicBezTo>
                  <a:close/>
                  <a:moveTo>
                    <a:pt x="107" y="182"/>
                  </a:moveTo>
                  <a:cubicBezTo>
                    <a:pt x="109" y="185"/>
                    <a:pt x="110" y="189"/>
                    <a:pt x="112" y="190"/>
                  </a:cubicBezTo>
                  <a:cubicBezTo>
                    <a:pt x="114" y="187"/>
                    <a:pt x="111" y="186"/>
                    <a:pt x="111" y="183"/>
                  </a:cubicBezTo>
                  <a:cubicBezTo>
                    <a:pt x="113" y="183"/>
                    <a:pt x="112" y="186"/>
                    <a:pt x="114" y="186"/>
                  </a:cubicBezTo>
                  <a:cubicBezTo>
                    <a:pt x="114" y="181"/>
                    <a:pt x="116" y="177"/>
                    <a:pt x="112" y="175"/>
                  </a:cubicBezTo>
                  <a:cubicBezTo>
                    <a:pt x="111" y="177"/>
                    <a:pt x="109" y="180"/>
                    <a:pt x="107" y="182"/>
                  </a:cubicBezTo>
                  <a:close/>
                  <a:moveTo>
                    <a:pt x="138" y="182"/>
                  </a:moveTo>
                  <a:cubicBezTo>
                    <a:pt x="139" y="180"/>
                    <a:pt x="140" y="177"/>
                    <a:pt x="138" y="176"/>
                  </a:cubicBezTo>
                  <a:cubicBezTo>
                    <a:pt x="138" y="177"/>
                    <a:pt x="136" y="177"/>
                    <a:pt x="136" y="180"/>
                  </a:cubicBezTo>
                  <a:cubicBezTo>
                    <a:pt x="139" y="178"/>
                    <a:pt x="137" y="181"/>
                    <a:pt x="138" y="182"/>
                  </a:cubicBezTo>
                  <a:close/>
                  <a:moveTo>
                    <a:pt x="147" y="183"/>
                  </a:moveTo>
                  <a:cubicBezTo>
                    <a:pt x="147" y="180"/>
                    <a:pt x="146" y="179"/>
                    <a:pt x="145" y="177"/>
                  </a:cubicBezTo>
                  <a:cubicBezTo>
                    <a:pt x="144" y="179"/>
                    <a:pt x="145" y="183"/>
                    <a:pt x="147" y="183"/>
                  </a:cubicBezTo>
                  <a:close/>
                  <a:moveTo>
                    <a:pt x="131" y="181"/>
                  </a:moveTo>
                  <a:cubicBezTo>
                    <a:pt x="129" y="180"/>
                    <a:pt x="132" y="180"/>
                    <a:pt x="131" y="179"/>
                  </a:cubicBezTo>
                  <a:cubicBezTo>
                    <a:pt x="129" y="178"/>
                    <a:pt x="129" y="182"/>
                    <a:pt x="131" y="181"/>
                  </a:cubicBezTo>
                  <a:close/>
                  <a:moveTo>
                    <a:pt x="88" y="183"/>
                  </a:moveTo>
                  <a:cubicBezTo>
                    <a:pt x="89" y="185"/>
                    <a:pt x="90" y="187"/>
                    <a:pt x="92" y="188"/>
                  </a:cubicBezTo>
                  <a:cubicBezTo>
                    <a:pt x="91" y="185"/>
                    <a:pt x="93" y="181"/>
                    <a:pt x="91" y="179"/>
                  </a:cubicBezTo>
                  <a:cubicBezTo>
                    <a:pt x="90" y="181"/>
                    <a:pt x="90" y="183"/>
                    <a:pt x="88" y="183"/>
                  </a:cubicBezTo>
                  <a:close/>
                  <a:moveTo>
                    <a:pt x="122" y="184"/>
                  </a:moveTo>
                  <a:cubicBezTo>
                    <a:pt x="124" y="184"/>
                    <a:pt x="126" y="180"/>
                    <a:pt x="123" y="179"/>
                  </a:cubicBezTo>
                  <a:cubicBezTo>
                    <a:pt x="123" y="181"/>
                    <a:pt x="120" y="182"/>
                    <a:pt x="122" y="184"/>
                  </a:cubicBezTo>
                  <a:close/>
                  <a:moveTo>
                    <a:pt x="141" y="190"/>
                  </a:moveTo>
                  <a:cubicBezTo>
                    <a:pt x="145" y="189"/>
                    <a:pt x="143" y="184"/>
                    <a:pt x="142" y="182"/>
                  </a:cubicBezTo>
                  <a:cubicBezTo>
                    <a:pt x="139" y="184"/>
                    <a:pt x="139" y="188"/>
                    <a:pt x="141" y="190"/>
                  </a:cubicBezTo>
                  <a:close/>
                  <a:moveTo>
                    <a:pt x="82" y="189"/>
                  </a:moveTo>
                  <a:cubicBezTo>
                    <a:pt x="83" y="187"/>
                    <a:pt x="85" y="186"/>
                    <a:pt x="85" y="183"/>
                  </a:cubicBezTo>
                  <a:cubicBezTo>
                    <a:pt x="83" y="184"/>
                    <a:pt x="82" y="188"/>
                    <a:pt x="82" y="189"/>
                  </a:cubicBezTo>
                  <a:close/>
                  <a:moveTo>
                    <a:pt x="135" y="188"/>
                  </a:moveTo>
                  <a:cubicBezTo>
                    <a:pt x="134" y="187"/>
                    <a:pt x="134" y="184"/>
                    <a:pt x="133" y="184"/>
                  </a:cubicBezTo>
                  <a:cubicBezTo>
                    <a:pt x="132" y="185"/>
                    <a:pt x="133" y="188"/>
                    <a:pt x="135" y="188"/>
                  </a:cubicBezTo>
                  <a:close/>
                  <a:moveTo>
                    <a:pt x="127" y="190"/>
                  </a:moveTo>
                  <a:cubicBezTo>
                    <a:pt x="125" y="188"/>
                    <a:pt x="129" y="186"/>
                    <a:pt x="126" y="185"/>
                  </a:cubicBezTo>
                  <a:cubicBezTo>
                    <a:pt x="126" y="186"/>
                    <a:pt x="125" y="187"/>
                    <a:pt x="124" y="188"/>
                  </a:cubicBezTo>
                  <a:cubicBezTo>
                    <a:pt x="126" y="188"/>
                    <a:pt x="126" y="190"/>
                    <a:pt x="127" y="190"/>
                  </a:cubicBezTo>
                  <a:close/>
                  <a:moveTo>
                    <a:pt x="117" y="192"/>
                  </a:moveTo>
                  <a:cubicBezTo>
                    <a:pt x="119" y="191"/>
                    <a:pt x="122" y="187"/>
                    <a:pt x="119" y="186"/>
                  </a:cubicBezTo>
                  <a:cubicBezTo>
                    <a:pt x="117" y="188"/>
                    <a:pt x="117" y="190"/>
                    <a:pt x="117" y="192"/>
                  </a:cubicBezTo>
                  <a:close/>
                  <a:moveTo>
                    <a:pt x="82" y="193"/>
                  </a:moveTo>
                  <a:cubicBezTo>
                    <a:pt x="85" y="195"/>
                    <a:pt x="84" y="200"/>
                    <a:pt x="87" y="201"/>
                  </a:cubicBezTo>
                  <a:cubicBezTo>
                    <a:pt x="91" y="197"/>
                    <a:pt x="91" y="191"/>
                    <a:pt x="86" y="187"/>
                  </a:cubicBezTo>
                  <a:cubicBezTo>
                    <a:pt x="85" y="189"/>
                    <a:pt x="83" y="191"/>
                    <a:pt x="82" y="193"/>
                  </a:cubicBezTo>
                  <a:close/>
                  <a:moveTo>
                    <a:pt x="107" y="197"/>
                  </a:moveTo>
                  <a:cubicBezTo>
                    <a:pt x="112" y="195"/>
                    <a:pt x="107" y="189"/>
                    <a:pt x="105" y="187"/>
                  </a:cubicBezTo>
                  <a:cubicBezTo>
                    <a:pt x="102" y="190"/>
                    <a:pt x="106" y="194"/>
                    <a:pt x="107" y="197"/>
                  </a:cubicBezTo>
                  <a:close/>
                  <a:moveTo>
                    <a:pt x="95" y="195"/>
                  </a:moveTo>
                  <a:cubicBezTo>
                    <a:pt x="97" y="194"/>
                    <a:pt x="98" y="191"/>
                    <a:pt x="99" y="188"/>
                  </a:cubicBezTo>
                  <a:cubicBezTo>
                    <a:pt x="99" y="188"/>
                    <a:pt x="99" y="188"/>
                    <a:pt x="98" y="188"/>
                  </a:cubicBezTo>
                  <a:cubicBezTo>
                    <a:pt x="97" y="190"/>
                    <a:pt x="96" y="192"/>
                    <a:pt x="95" y="195"/>
                  </a:cubicBezTo>
                  <a:close/>
                  <a:moveTo>
                    <a:pt x="151" y="191"/>
                  </a:moveTo>
                  <a:cubicBezTo>
                    <a:pt x="151" y="190"/>
                    <a:pt x="151" y="188"/>
                    <a:pt x="149" y="188"/>
                  </a:cubicBezTo>
                  <a:cubicBezTo>
                    <a:pt x="149" y="190"/>
                    <a:pt x="150" y="191"/>
                    <a:pt x="151" y="191"/>
                  </a:cubicBezTo>
                  <a:close/>
                  <a:moveTo>
                    <a:pt x="128" y="196"/>
                  </a:moveTo>
                  <a:cubicBezTo>
                    <a:pt x="129" y="196"/>
                    <a:pt x="129" y="197"/>
                    <a:pt x="130" y="197"/>
                  </a:cubicBezTo>
                  <a:cubicBezTo>
                    <a:pt x="132" y="195"/>
                    <a:pt x="132" y="191"/>
                    <a:pt x="129" y="190"/>
                  </a:cubicBezTo>
                  <a:cubicBezTo>
                    <a:pt x="128" y="192"/>
                    <a:pt x="128" y="194"/>
                    <a:pt x="128" y="196"/>
                  </a:cubicBezTo>
                  <a:close/>
                  <a:moveTo>
                    <a:pt x="139" y="195"/>
                  </a:moveTo>
                  <a:cubicBezTo>
                    <a:pt x="139" y="194"/>
                    <a:pt x="138" y="194"/>
                    <a:pt x="138" y="192"/>
                  </a:cubicBezTo>
                  <a:cubicBezTo>
                    <a:pt x="137" y="192"/>
                    <a:pt x="137" y="192"/>
                    <a:pt x="136" y="192"/>
                  </a:cubicBezTo>
                  <a:cubicBezTo>
                    <a:pt x="136" y="193"/>
                    <a:pt x="137" y="195"/>
                    <a:pt x="139" y="195"/>
                  </a:cubicBezTo>
                  <a:close/>
                  <a:moveTo>
                    <a:pt x="120" y="198"/>
                  </a:moveTo>
                  <a:cubicBezTo>
                    <a:pt x="121" y="197"/>
                    <a:pt x="122" y="195"/>
                    <a:pt x="123" y="193"/>
                  </a:cubicBezTo>
                  <a:cubicBezTo>
                    <a:pt x="122" y="193"/>
                    <a:pt x="122" y="193"/>
                    <a:pt x="122" y="192"/>
                  </a:cubicBezTo>
                  <a:cubicBezTo>
                    <a:pt x="121" y="194"/>
                    <a:pt x="119" y="196"/>
                    <a:pt x="120" y="198"/>
                  </a:cubicBezTo>
                  <a:close/>
                  <a:moveTo>
                    <a:pt x="144" y="196"/>
                  </a:moveTo>
                  <a:cubicBezTo>
                    <a:pt x="144" y="197"/>
                    <a:pt x="145" y="198"/>
                    <a:pt x="146" y="198"/>
                  </a:cubicBezTo>
                  <a:cubicBezTo>
                    <a:pt x="146" y="197"/>
                    <a:pt x="146" y="196"/>
                    <a:pt x="146" y="195"/>
                  </a:cubicBezTo>
                  <a:cubicBezTo>
                    <a:pt x="146" y="195"/>
                    <a:pt x="146" y="195"/>
                    <a:pt x="145" y="195"/>
                  </a:cubicBezTo>
                  <a:cubicBezTo>
                    <a:pt x="145" y="195"/>
                    <a:pt x="145" y="196"/>
                    <a:pt x="144" y="196"/>
                  </a:cubicBezTo>
                  <a:close/>
                  <a:moveTo>
                    <a:pt x="100" y="204"/>
                  </a:moveTo>
                  <a:cubicBezTo>
                    <a:pt x="101" y="202"/>
                    <a:pt x="100" y="198"/>
                    <a:pt x="99" y="197"/>
                  </a:cubicBezTo>
                  <a:cubicBezTo>
                    <a:pt x="97" y="199"/>
                    <a:pt x="98" y="202"/>
                    <a:pt x="100" y="204"/>
                  </a:cubicBezTo>
                  <a:close/>
                  <a:moveTo>
                    <a:pt x="103" y="205"/>
                  </a:moveTo>
                  <a:cubicBezTo>
                    <a:pt x="105" y="205"/>
                    <a:pt x="105" y="202"/>
                    <a:pt x="106" y="201"/>
                  </a:cubicBezTo>
                  <a:cubicBezTo>
                    <a:pt x="104" y="200"/>
                    <a:pt x="105" y="198"/>
                    <a:pt x="103" y="197"/>
                  </a:cubicBezTo>
                  <a:cubicBezTo>
                    <a:pt x="101" y="199"/>
                    <a:pt x="104" y="203"/>
                    <a:pt x="103" y="205"/>
                  </a:cubicBezTo>
                  <a:close/>
                  <a:moveTo>
                    <a:pt x="77" y="198"/>
                  </a:moveTo>
                  <a:cubicBezTo>
                    <a:pt x="77" y="200"/>
                    <a:pt x="77" y="202"/>
                    <a:pt x="79" y="203"/>
                  </a:cubicBezTo>
                  <a:cubicBezTo>
                    <a:pt x="78" y="200"/>
                    <a:pt x="79" y="198"/>
                    <a:pt x="78" y="198"/>
                  </a:cubicBezTo>
                  <a:cubicBezTo>
                    <a:pt x="78" y="198"/>
                    <a:pt x="77" y="198"/>
                    <a:pt x="77" y="198"/>
                  </a:cubicBezTo>
                  <a:close/>
                  <a:moveTo>
                    <a:pt x="133" y="203"/>
                  </a:moveTo>
                  <a:cubicBezTo>
                    <a:pt x="136" y="203"/>
                    <a:pt x="136" y="198"/>
                    <a:pt x="133" y="198"/>
                  </a:cubicBezTo>
                  <a:cubicBezTo>
                    <a:pt x="132" y="200"/>
                    <a:pt x="132" y="201"/>
                    <a:pt x="133" y="203"/>
                  </a:cubicBezTo>
                  <a:close/>
                  <a:moveTo>
                    <a:pt x="111" y="203"/>
                  </a:moveTo>
                  <a:cubicBezTo>
                    <a:pt x="111" y="201"/>
                    <a:pt x="113" y="201"/>
                    <a:pt x="113" y="200"/>
                  </a:cubicBezTo>
                  <a:cubicBezTo>
                    <a:pt x="112" y="199"/>
                    <a:pt x="112" y="199"/>
                    <a:pt x="111" y="199"/>
                  </a:cubicBezTo>
                  <a:cubicBezTo>
                    <a:pt x="111" y="200"/>
                    <a:pt x="109" y="202"/>
                    <a:pt x="111" y="203"/>
                  </a:cubicBezTo>
                  <a:close/>
                  <a:moveTo>
                    <a:pt x="122" y="203"/>
                  </a:moveTo>
                  <a:cubicBezTo>
                    <a:pt x="124" y="203"/>
                    <a:pt x="123" y="206"/>
                    <a:pt x="125" y="206"/>
                  </a:cubicBezTo>
                  <a:cubicBezTo>
                    <a:pt x="127" y="204"/>
                    <a:pt x="127" y="200"/>
                    <a:pt x="124" y="199"/>
                  </a:cubicBezTo>
                  <a:cubicBezTo>
                    <a:pt x="124" y="200"/>
                    <a:pt x="123" y="201"/>
                    <a:pt x="122" y="203"/>
                  </a:cubicBezTo>
                  <a:close/>
                  <a:moveTo>
                    <a:pt x="90" y="204"/>
                  </a:moveTo>
                  <a:cubicBezTo>
                    <a:pt x="90" y="203"/>
                    <a:pt x="93" y="201"/>
                    <a:pt x="91" y="200"/>
                  </a:cubicBezTo>
                  <a:cubicBezTo>
                    <a:pt x="92" y="202"/>
                    <a:pt x="89" y="203"/>
                    <a:pt x="90" y="204"/>
                  </a:cubicBezTo>
                  <a:close/>
                  <a:moveTo>
                    <a:pt x="194" y="204"/>
                  </a:moveTo>
                  <a:cubicBezTo>
                    <a:pt x="195" y="202"/>
                    <a:pt x="196" y="201"/>
                    <a:pt x="197" y="200"/>
                  </a:cubicBezTo>
                  <a:cubicBezTo>
                    <a:pt x="195" y="200"/>
                    <a:pt x="193" y="202"/>
                    <a:pt x="194" y="204"/>
                  </a:cubicBezTo>
                  <a:close/>
                  <a:moveTo>
                    <a:pt x="143" y="204"/>
                  </a:moveTo>
                  <a:cubicBezTo>
                    <a:pt x="143" y="203"/>
                    <a:pt x="144" y="200"/>
                    <a:pt x="142" y="200"/>
                  </a:cubicBezTo>
                  <a:cubicBezTo>
                    <a:pt x="140" y="201"/>
                    <a:pt x="142" y="203"/>
                    <a:pt x="143" y="204"/>
                  </a:cubicBezTo>
                  <a:close/>
                  <a:moveTo>
                    <a:pt x="84" y="207"/>
                  </a:moveTo>
                  <a:cubicBezTo>
                    <a:pt x="86" y="205"/>
                    <a:pt x="84" y="202"/>
                    <a:pt x="83" y="201"/>
                  </a:cubicBezTo>
                  <a:cubicBezTo>
                    <a:pt x="83" y="203"/>
                    <a:pt x="83" y="206"/>
                    <a:pt x="84" y="207"/>
                  </a:cubicBezTo>
                  <a:close/>
                  <a:moveTo>
                    <a:pt x="150" y="207"/>
                  </a:moveTo>
                  <a:cubicBezTo>
                    <a:pt x="151" y="206"/>
                    <a:pt x="153" y="202"/>
                    <a:pt x="150" y="201"/>
                  </a:cubicBezTo>
                  <a:cubicBezTo>
                    <a:pt x="149" y="203"/>
                    <a:pt x="147" y="205"/>
                    <a:pt x="150" y="207"/>
                  </a:cubicBezTo>
                  <a:close/>
                  <a:moveTo>
                    <a:pt x="96" y="217"/>
                  </a:moveTo>
                  <a:cubicBezTo>
                    <a:pt x="98" y="216"/>
                    <a:pt x="99" y="213"/>
                    <a:pt x="100" y="211"/>
                  </a:cubicBezTo>
                  <a:cubicBezTo>
                    <a:pt x="98" y="209"/>
                    <a:pt x="99" y="206"/>
                    <a:pt x="96" y="204"/>
                  </a:cubicBezTo>
                  <a:cubicBezTo>
                    <a:pt x="95" y="207"/>
                    <a:pt x="96" y="208"/>
                    <a:pt x="95" y="210"/>
                  </a:cubicBezTo>
                  <a:cubicBezTo>
                    <a:pt x="96" y="211"/>
                    <a:pt x="96" y="210"/>
                    <a:pt x="97" y="210"/>
                  </a:cubicBezTo>
                  <a:cubicBezTo>
                    <a:pt x="95" y="211"/>
                    <a:pt x="96" y="216"/>
                    <a:pt x="96" y="217"/>
                  </a:cubicBezTo>
                  <a:close/>
                  <a:moveTo>
                    <a:pt x="115" y="208"/>
                  </a:moveTo>
                  <a:cubicBezTo>
                    <a:pt x="114" y="207"/>
                    <a:pt x="115" y="205"/>
                    <a:pt x="114" y="205"/>
                  </a:cubicBezTo>
                  <a:cubicBezTo>
                    <a:pt x="113" y="206"/>
                    <a:pt x="112" y="208"/>
                    <a:pt x="115" y="208"/>
                  </a:cubicBezTo>
                  <a:close/>
                  <a:moveTo>
                    <a:pt x="105" y="213"/>
                  </a:moveTo>
                  <a:cubicBezTo>
                    <a:pt x="106" y="210"/>
                    <a:pt x="108" y="209"/>
                    <a:pt x="109" y="206"/>
                  </a:cubicBezTo>
                  <a:cubicBezTo>
                    <a:pt x="108" y="206"/>
                    <a:pt x="108" y="206"/>
                    <a:pt x="107" y="206"/>
                  </a:cubicBezTo>
                  <a:cubicBezTo>
                    <a:pt x="107" y="208"/>
                    <a:pt x="103" y="211"/>
                    <a:pt x="105" y="213"/>
                  </a:cubicBezTo>
                  <a:close/>
                  <a:moveTo>
                    <a:pt x="138" y="213"/>
                  </a:moveTo>
                  <a:cubicBezTo>
                    <a:pt x="140" y="213"/>
                    <a:pt x="140" y="211"/>
                    <a:pt x="141" y="210"/>
                  </a:cubicBezTo>
                  <a:cubicBezTo>
                    <a:pt x="139" y="210"/>
                    <a:pt x="141" y="206"/>
                    <a:pt x="138" y="206"/>
                  </a:cubicBezTo>
                  <a:cubicBezTo>
                    <a:pt x="136" y="208"/>
                    <a:pt x="137" y="210"/>
                    <a:pt x="138" y="213"/>
                  </a:cubicBezTo>
                  <a:close/>
                  <a:moveTo>
                    <a:pt x="151" y="210"/>
                  </a:moveTo>
                  <a:cubicBezTo>
                    <a:pt x="153" y="210"/>
                    <a:pt x="154" y="207"/>
                    <a:pt x="152" y="206"/>
                  </a:cubicBezTo>
                  <a:cubicBezTo>
                    <a:pt x="152" y="208"/>
                    <a:pt x="151" y="208"/>
                    <a:pt x="151" y="210"/>
                  </a:cubicBezTo>
                  <a:close/>
                  <a:moveTo>
                    <a:pt x="126" y="213"/>
                  </a:moveTo>
                  <a:cubicBezTo>
                    <a:pt x="129" y="215"/>
                    <a:pt x="132" y="206"/>
                    <a:pt x="128" y="207"/>
                  </a:cubicBezTo>
                  <a:cubicBezTo>
                    <a:pt x="128" y="208"/>
                    <a:pt x="127" y="212"/>
                    <a:pt x="126" y="213"/>
                  </a:cubicBezTo>
                  <a:close/>
                  <a:moveTo>
                    <a:pt x="119" y="218"/>
                  </a:moveTo>
                  <a:cubicBezTo>
                    <a:pt x="122" y="215"/>
                    <a:pt x="121" y="211"/>
                    <a:pt x="118" y="209"/>
                  </a:cubicBezTo>
                  <a:cubicBezTo>
                    <a:pt x="117" y="212"/>
                    <a:pt x="117" y="216"/>
                    <a:pt x="119" y="218"/>
                  </a:cubicBezTo>
                  <a:close/>
                  <a:moveTo>
                    <a:pt x="108" y="218"/>
                  </a:moveTo>
                  <a:cubicBezTo>
                    <a:pt x="110" y="217"/>
                    <a:pt x="113" y="213"/>
                    <a:pt x="110" y="211"/>
                  </a:cubicBezTo>
                  <a:cubicBezTo>
                    <a:pt x="110" y="213"/>
                    <a:pt x="106" y="216"/>
                    <a:pt x="108" y="218"/>
                  </a:cubicBezTo>
                  <a:close/>
                  <a:moveTo>
                    <a:pt x="130" y="220"/>
                  </a:moveTo>
                  <a:cubicBezTo>
                    <a:pt x="132" y="222"/>
                    <a:pt x="134" y="218"/>
                    <a:pt x="135" y="220"/>
                  </a:cubicBezTo>
                  <a:cubicBezTo>
                    <a:pt x="136" y="218"/>
                    <a:pt x="134" y="215"/>
                    <a:pt x="132" y="214"/>
                  </a:cubicBezTo>
                  <a:cubicBezTo>
                    <a:pt x="132" y="216"/>
                    <a:pt x="130" y="217"/>
                    <a:pt x="130" y="220"/>
                  </a:cubicBezTo>
                  <a:close/>
                  <a:moveTo>
                    <a:pt x="141" y="219"/>
                  </a:moveTo>
                  <a:cubicBezTo>
                    <a:pt x="142" y="217"/>
                    <a:pt x="144" y="217"/>
                    <a:pt x="144" y="214"/>
                  </a:cubicBezTo>
                  <a:cubicBezTo>
                    <a:pt x="142" y="215"/>
                    <a:pt x="141" y="218"/>
                    <a:pt x="141" y="219"/>
                  </a:cubicBezTo>
                  <a:close/>
                  <a:moveTo>
                    <a:pt x="89" y="220"/>
                  </a:moveTo>
                  <a:cubicBezTo>
                    <a:pt x="90" y="219"/>
                    <a:pt x="93" y="216"/>
                    <a:pt x="90" y="214"/>
                  </a:cubicBezTo>
                  <a:cubicBezTo>
                    <a:pt x="91" y="217"/>
                    <a:pt x="88" y="218"/>
                    <a:pt x="89" y="220"/>
                  </a:cubicBezTo>
                  <a:close/>
                  <a:moveTo>
                    <a:pt x="74" y="222"/>
                  </a:moveTo>
                  <a:cubicBezTo>
                    <a:pt x="74" y="219"/>
                    <a:pt x="74" y="217"/>
                    <a:pt x="73" y="216"/>
                  </a:cubicBezTo>
                  <a:cubicBezTo>
                    <a:pt x="73" y="218"/>
                    <a:pt x="72" y="221"/>
                    <a:pt x="74" y="222"/>
                  </a:cubicBezTo>
                  <a:close/>
                  <a:moveTo>
                    <a:pt x="122" y="224"/>
                  </a:moveTo>
                  <a:cubicBezTo>
                    <a:pt x="123" y="223"/>
                    <a:pt x="124" y="221"/>
                    <a:pt x="125" y="218"/>
                  </a:cubicBezTo>
                  <a:cubicBezTo>
                    <a:pt x="124" y="218"/>
                    <a:pt x="124" y="217"/>
                    <a:pt x="123" y="218"/>
                  </a:cubicBezTo>
                  <a:cubicBezTo>
                    <a:pt x="123" y="220"/>
                    <a:pt x="120" y="221"/>
                    <a:pt x="122" y="224"/>
                  </a:cubicBezTo>
                  <a:close/>
                  <a:moveTo>
                    <a:pt x="145" y="224"/>
                  </a:moveTo>
                  <a:cubicBezTo>
                    <a:pt x="147" y="222"/>
                    <a:pt x="147" y="218"/>
                    <a:pt x="144" y="218"/>
                  </a:cubicBezTo>
                  <a:cubicBezTo>
                    <a:pt x="142" y="220"/>
                    <a:pt x="142" y="223"/>
                    <a:pt x="145" y="224"/>
                  </a:cubicBezTo>
                  <a:close/>
                  <a:moveTo>
                    <a:pt x="114" y="227"/>
                  </a:moveTo>
                  <a:cubicBezTo>
                    <a:pt x="114" y="225"/>
                    <a:pt x="116" y="219"/>
                    <a:pt x="113" y="218"/>
                  </a:cubicBezTo>
                  <a:cubicBezTo>
                    <a:pt x="110" y="222"/>
                    <a:pt x="111" y="225"/>
                    <a:pt x="114" y="227"/>
                  </a:cubicBezTo>
                  <a:close/>
                  <a:moveTo>
                    <a:pt x="158" y="222"/>
                  </a:moveTo>
                  <a:cubicBezTo>
                    <a:pt x="159" y="223"/>
                    <a:pt x="160" y="223"/>
                    <a:pt x="161" y="224"/>
                  </a:cubicBezTo>
                  <a:cubicBezTo>
                    <a:pt x="161" y="222"/>
                    <a:pt x="162" y="222"/>
                    <a:pt x="162" y="221"/>
                  </a:cubicBezTo>
                  <a:cubicBezTo>
                    <a:pt x="160" y="221"/>
                    <a:pt x="160" y="219"/>
                    <a:pt x="159" y="219"/>
                  </a:cubicBezTo>
                  <a:cubicBezTo>
                    <a:pt x="159" y="221"/>
                    <a:pt x="157" y="221"/>
                    <a:pt x="158" y="222"/>
                  </a:cubicBezTo>
                  <a:close/>
                  <a:moveTo>
                    <a:pt x="100" y="222"/>
                  </a:moveTo>
                  <a:cubicBezTo>
                    <a:pt x="100" y="221"/>
                    <a:pt x="102" y="220"/>
                    <a:pt x="100" y="219"/>
                  </a:cubicBezTo>
                  <a:cubicBezTo>
                    <a:pt x="99" y="220"/>
                    <a:pt x="98" y="222"/>
                    <a:pt x="100" y="222"/>
                  </a:cubicBezTo>
                  <a:close/>
                  <a:moveTo>
                    <a:pt x="90" y="224"/>
                  </a:moveTo>
                  <a:cubicBezTo>
                    <a:pt x="91" y="225"/>
                    <a:pt x="92" y="225"/>
                    <a:pt x="91" y="226"/>
                  </a:cubicBezTo>
                  <a:cubicBezTo>
                    <a:pt x="94" y="226"/>
                    <a:pt x="92" y="222"/>
                    <a:pt x="92" y="220"/>
                  </a:cubicBezTo>
                  <a:cubicBezTo>
                    <a:pt x="91" y="221"/>
                    <a:pt x="90" y="222"/>
                    <a:pt x="90" y="224"/>
                  </a:cubicBezTo>
                  <a:close/>
                  <a:moveTo>
                    <a:pt x="104" y="224"/>
                  </a:moveTo>
                  <a:cubicBezTo>
                    <a:pt x="105" y="223"/>
                    <a:pt x="106" y="223"/>
                    <a:pt x="106" y="221"/>
                  </a:cubicBezTo>
                  <a:cubicBezTo>
                    <a:pt x="104" y="221"/>
                    <a:pt x="103" y="223"/>
                    <a:pt x="104" y="224"/>
                  </a:cubicBezTo>
                  <a:close/>
                  <a:moveTo>
                    <a:pt x="125" y="228"/>
                  </a:moveTo>
                  <a:cubicBezTo>
                    <a:pt x="125" y="230"/>
                    <a:pt x="126" y="230"/>
                    <a:pt x="126" y="232"/>
                  </a:cubicBezTo>
                  <a:cubicBezTo>
                    <a:pt x="128" y="232"/>
                    <a:pt x="127" y="229"/>
                    <a:pt x="129" y="230"/>
                  </a:cubicBezTo>
                  <a:cubicBezTo>
                    <a:pt x="129" y="230"/>
                    <a:pt x="128" y="231"/>
                    <a:pt x="129" y="231"/>
                  </a:cubicBezTo>
                  <a:cubicBezTo>
                    <a:pt x="131" y="229"/>
                    <a:pt x="130" y="225"/>
                    <a:pt x="127" y="223"/>
                  </a:cubicBezTo>
                  <a:cubicBezTo>
                    <a:pt x="126" y="225"/>
                    <a:pt x="126" y="227"/>
                    <a:pt x="125" y="228"/>
                  </a:cubicBezTo>
                  <a:close/>
                  <a:moveTo>
                    <a:pt x="139" y="233"/>
                  </a:moveTo>
                  <a:cubicBezTo>
                    <a:pt x="140" y="232"/>
                    <a:pt x="141" y="230"/>
                    <a:pt x="142" y="229"/>
                  </a:cubicBezTo>
                  <a:cubicBezTo>
                    <a:pt x="140" y="227"/>
                    <a:pt x="139" y="224"/>
                    <a:pt x="138" y="223"/>
                  </a:cubicBezTo>
                  <a:cubicBezTo>
                    <a:pt x="134" y="226"/>
                    <a:pt x="137" y="230"/>
                    <a:pt x="139" y="233"/>
                  </a:cubicBezTo>
                  <a:close/>
                  <a:moveTo>
                    <a:pt x="79" y="232"/>
                  </a:moveTo>
                  <a:cubicBezTo>
                    <a:pt x="80" y="229"/>
                    <a:pt x="79" y="225"/>
                    <a:pt x="78" y="224"/>
                  </a:cubicBezTo>
                  <a:cubicBezTo>
                    <a:pt x="78" y="227"/>
                    <a:pt x="78" y="230"/>
                    <a:pt x="79" y="232"/>
                  </a:cubicBezTo>
                  <a:close/>
                  <a:moveTo>
                    <a:pt x="75" y="230"/>
                  </a:moveTo>
                  <a:cubicBezTo>
                    <a:pt x="74" y="228"/>
                    <a:pt x="75" y="225"/>
                    <a:pt x="74" y="225"/>
                  </a:cubicBezTo>
                  <a:cubicBezTo>
                    <a:pt x="74" y="227"/>
                    <a:pt x="73" y="230"/>
                    <a:pt x="75" y="230"/>
                  </a:cubicBezTo>
                  <a:close/>
                  <a:moveTo>
                    <a:pt x="147" y="232"/>
                  </a:moveTo>
                  <a:cubicBezTo>
                    <a:pt x="150" y="232"/>
                    <a:pt x="151" y="231"/>
                    <a:pt x="151" y="229"/>
                  </a:cubicBezTo>
                  <a:cubicBezTo>
                    <a:pt x="150" y="228"/>
                    <a:pt x="150" y="225"/>
                    <a:pt x="148" y="225"/>
                  </a:cubicBezTo>
                  <a:cubicBezTo>
                    <a:pt x="146" y="227"/>
                    <a:pt x="148" y="229"/>
                    <a:pt x="147" y="232"/>
                  </a:cubicBezTo>
                  <a:close/>
                  <a:moveTo>
                    <a:pt x="96" y="229"/>
                  </a:moveTo>
                  <a:cubicBezTo>
                    <a:pt x="97" y="229"/>
                    <a:pt x="97" y="227"/>
                    <a:pt x="98" y="226"/>
                  </a:cubicBezTo>
                  <a:cubicBezTo>
                    <a:pt x="95" y="226"/>
                    <a:pt x="96" y="228"/>
                    <a:pt x="96" y="229"/>
                  </a:cubicBezTo>
                  <a:close/>
                  <a:moveTo>
                    <a:pt x="88" y="232"/>
                  </a:moveTo>
                  <a:cubicBezTo>
                    <a:pt x="91" y="231"/>
                    <a:pt x="90" y="227"/>
                    <a:pt x="88" y="226"/>
                  </a:cubicBezTo>
                  <a:cubicBezTo>
                    <a:pt x="86" y="228"/>
                    <a:pt x="87" y="230"/>
                    <a:pt x="88" y="232"/>
                  </a:cubicBezTo>
                  <a:close/>
                  <a:moveTo>
                    <a:pt x="119" y="231"/>
                  </a:moveTo>
                  <a:cubicBezTo>
                    <a:pt x="120" y="230"/>
                    <a:pt x="121" y="227"/>
                    <a:pt x="119" y="226"/>
                  </a:cubicBezTo>
                  <a:cubicBezTo>
                    <a:pt x="118" y="228"/>
                    <a:pt x="117" y="230"/>
                    <a:pt x="119" y="231"/>
                  </a:cubicBezTo>
                  <a:close/>
                  <a:moveTo>
                    <a:pt x="106" y="233"/>
                  </a:moveTo>
                  <a:cubicBezTo>
                    <a:pt x="107" y="234"/>
                    <a:pt x="107" y="236"/>
                    <a:pt x="109" y="236"/>
                  </a:cubicBezTo>
                  <a:cubicBezTo>
                    <a:pt x="110" y="235"/>
                    <a:pt x="111" y="233"/>
                    <a:pt x="111" y="231"/>
                  </a:cubicBezTo>
                  <a:cubicBezTo>
                    <a:pt x="110" y="230"/>
                    <a:pt x="110" y="228"/>
                    <a:pt x="108" y="227"/>
                  </a:cubicBezTo>
                  <a:cubicBezTo>
                    <a:pt x="108" y="229"/>
                    <a:pt x="107" y="231"/>
                    <a:pt x="106" y="233"/>
                  </a:cubicBezTo>
                  <a:close/>
                  <a:moveTo>
                    <a:pt x="99" y="235"/>
                  </a:moveTo>
                  <a:cubicBezTo>
                    <a:pt x="99" y="234"/>
                    <a:pt x="102" y="231"/>
                    <a:pt x="100" y="230"/>
                  </a:cubicBezTo>
                  <a:cubicBezTo>
                    <a:pt x="99" y="232"/>
                    <a:pt x="96" y="234"/>
                    <a:pt x="99" y="235"/>
                  </a:cubicBezTo>
                  <a:close/>
                  <a:moveTo>
                    <a:pt x="159" y="241"/>
                  </a:moveTo>
                  <a:cubicBezTo>
                    <a:pt x="159" y="238"/>
                    <a:pt x="160" y="235"/>
                    <a:pt x="160" y="231"/>
                  </a:cubicBezTo>
                  <a:cubicBezTo>
                    <a:pt x="159" y="231"/>
                    <a:pt x="158" y="231"/>
                    <a:pt x="158" y="231"/>
                  </a:cubicBezTo>
                  <a:cubicBezTo>
                    <a:pt x="158" y="233"/>
                    <a:pt x="158" y="238"/>
                    <a:pt x="159" y="241"/>
                  </a:cubicBezTo>
                  <a:close/>
                  <a:moveTo>
                    <a:pt x="75" y="245"/>
                  </a:moveTo>
                  <a:cubicBezTo>
                    <a:pt x="76" y="245"/>
                    <a:pt x="74" y="246"/>
                    <a:pt x="76" y="247"/>
                  </a:cubicBezTo>
                  <a:cubicBezTo>
                    <a:pt x="75" y="248"/>
                    <a:pt x="76" y="251"/>
                    <a:pt x="77" y="254"/>
                  </a:cubicBezTo>
                  <a:cubicBezTo>
                    <a:pt x="78" y="251"/>
                    <a:pt x="76" y="247"/>
                    <a:pt x="78" y="245"/>
                  </a:cubicBezTo>
                  <a:cubicBezTo>
                    <a:pt x="75" y="243"/>
                    <a:pt x="77" y="235"/>
                    <a:pt x="75" y="231"/>
                  </a:cubicBezTo>
                  <a:cubicBezTo>
                    <a:pt x="73" y="236"/>
                    <a:pt x="76" y="240"/>
                    <a:pt x="75" y="245"/>
                  </a:cubicBezTo>
                  <a:close/>
                  <a:moveTo>
                    <a:pt x="90" y="238"/>
                  </a:moveTo>
                  <a:cubicBezTo>
                    <a:pt x="92" y="238"/>
                    <a:pt x="93" y="236"/>
                    <a:pt x="93" y="233"/>
                  </a:cubicBezTo>
                  <a:cubicBezTo>
                    <a:pt x="92" y="233"/>
                    <a:pt x="93" y="232"/>
                    <a:pt x="92" y="232"/>
                  </a:cubicBezTo>
                  <a:cubicBezTo>
                    <a:pt x="91" y="234"/>
                    <a:pt x="89" y="236"/>
                    <a:pt x="90" y="238"/>
                  </a:cubicBezTo>
                  <a:close/>
                  <a:moveTo>
                    <a:pt x="129" y="237"/>
                  </a:moveTo>
                  <a:cubicBezTo>
                    <a:pt x="131" y="240"/>
                    <a:pt x="131" y="243"/>
                    <a:pt x="133" y="244"/>
                  </a:cubicBezTo>
                  <a:cubicBezTo>
                    <a:pt x="134" y="242"/>
                    <a:pt x="136" y="240"/>
                    <a:pt x="137" y="237"/>
                  </a:cubicBezTo>
                  <a:cubicBezTo>
                    <a:pt x="135" y="236"/>
                    <a:pt x="135" y="233"/>
                    <a:pt x="132" y="232"/>
                  </a:cubicBezTo>
                  <a:cubicBezTo>
                    <a:pt x="131" y="234"/>
                    <a:pt x="131" y="236"/>
                    <a:pt x="129" y="237"/>
                  </a:cubicBezTo>
                  <a:close/>
                  <a:moveTo>
                    <a:pt x="119" y="237"/>
                  </a:moveTo>
                  <a:cubicBezTo>
                    <a:pt x="120" y="239"/>
                    <a:pt x="120" y="241"/>
                    <a:pt x="122" y="242"/>
                  </a:cubicBezTo>
                  <a:cubicBezTo>
                    <a:pt x="122" y="240"/>
                    <a:pt x="125" y="239"/>
                    <a:pt x="125" y="237"/>
                  </a:cubicBezTo>
                  <a:cubicBezTo>
                    <a:pt x="124" y="236"/>
                    <a:pt x="124" y="233"/>
                    <a:pt x="122" y="233"/>
                  </a:cubicBezTo>
                  <a:cubicBezTo>
                    <a:pt x="121" y="234"/>
                    <a:pt x="120" y="236"/>
                    <a:pt x="119" y="237"/>
                  </a:cubicBezTo>
                  <a:close/>
                  <a:moveTo>
                    <a:pt x="142" y="240"/>
                  </a:moveTo>
                  <a:cubicBezTo>
                    <a:pt x="145" y="239"/>
                    <a:pt x="146" y="237"/>
                    <a:pt x="144" y="234"/>
                  </a:cubicBezTo>
                  <a:cubicBezTo>
                    <a:pt x="141" y="235"/>
                    <a:pt x="141" y="238"/>
                    <a:pt x="142" y="240"/>
                  </a:cubicBezTo>
                  <a:close/>
                  <a:moveTo>
                    <a:pt x="111" y="242"/>
                  </a:moveTo>
                  <a:cubicBezTo>
                    <a:pt x="114" y="241"/>
                    <a:pt x="115" y="237"/>
                    <a:pt x="113" y="236"/>
                  </a:cubicBezTo>
                  <a:cubicBezTo>
                    <a:pt x="113" y="238"/>
                    <a:pt x="110" y="240"/>
                    <a:pt x="111" y="242"/>
                  </a:cubicBezTo>
                  <a:close/>
                  <a:moveTo>
                    <a:pt x="152" y="239"/>
                  </a:moveTo>
                  <a:cubicBezTo>
                    <a:pt x="153" y="240"/>
                    <a:pt x="153" y="241"/>
                    <a:pt x="154" y="242"/>
                  </a:cubicBezTo>
                  <a:cubicBezTo>
                    <a:pt x="155" y="241"/>
                    <a:pt x="156" y="237"/>
                    <a:pt x="154" y="236"/>
                  </a:cubicBezTo>
                  <a:cubicBezTo>
                    <a:pt x="154" y="237"/>
                    <a:pt x="153" y="238"/>
                    <a:pt x="152" y="239"/>
                  </a:cubicBezTo>
                  <a:close/>
                  <a:moveTo>
                    <a:pt x="146" y="244"/>
                  </a:moveTo>
                  <a:cubicBezTo>
                    <a:pt x="147" y="243"/>
                    <a:pt x="147" y="242"/>
                    <a:pt x="148" y="240"/>
                  </a:cubicBezTo>
                  <a:cubicBezTo>
                    <a:pt x="146" y="238"/>
                    <a:pt x="142" y="243"/>
                    <a:pt x="146" y="244"/>
                  </a:cubicBezTo>
                  <a:close/>
                  <a:moveTo>
                    <a:pt x="124" y="247"/>
                  </a:moveTo>
                  <a:cubicBezTo>
                    <a:pt x="126" y="249"/>
                    <a:pt x="126" y="252"/>
                    <a:pt x="128" y="254"/>
                  </a:cubicBezTo>
                  <a:cubicBezTo>
                    <a:pt x="132" y="250"/>
                    <a:pt x="131" y="245"/>
                    <a:pt x="127" y="242"/>
                  </a:cubicBezTo>
                  <a:cubicBezTo>
                    <a:pt x="126" y="244"/>
                    <a:pt x="125" y="245"/>
                    <a:pt x="124" y="247"/>
                  </a:cubicBezTo>
                  <a:close/>
                  <a:moveTo>
                    <a:pt x="136" y="249"/>
                  </a:moveTo>
                  <a:cubicBezTo>
                    <a:pt x="137" y="248"/>
                    <a:pt x="141" y="245"/>
                    <a:pt x="139" y="243"/>
                  </a:cubicBezTo>
                  <a:cubicBezTo>
                    <a:pt x="138" y="245"/>
                    <a:pt x="135" y="247"/>
                    <a:pt x="136" y="249"/>
                  </a:cubicBezTo>
                  <a:close/>
                  <a:moveTo>
                    <a:pt x="149" y="247"/>
                  </a:moveTo>
                  <a:cubicBezTo>
                    <a:pt x="149" y="246"/>
                    <a:pt x="151" y="246"/>
                    <a:pt x="151" y="244"/>
                  </a:cubicBezTo>
                  <a:cubicBezTo>
                    <a:pt x="149" y="244"/>
                    <a:pt x="148" y="246"/>
                    <a:pt x="149" y="247"/>
                  </a:cubicBezTo>
                  <a:close/>
                  <a:moveTo>
                    <a:pt x="106" y="248"/>
                  </a:moveTo>
                  <a:cubicBezTo>
                    <a:pt x="107" y="248"/>
                    <a:pt x="107" y="250"/>
                    <a:pt x="108" y="250"/>
                  </a:cubicBezTo>
                  <a:cubicBezTo>
                    <a:pt x="108" y="248"/>
                    <a:pt x="109" y="247"/>
                    <a:pt x="110" y="246"/>
                  </a:cubicBezTo>
                  <a:cubicBezTo>
                    <a:pt x="109" y="246"/>
                    <a:pt x="109" y="245"/>
                    <a:pt x="108" y="245"/>
                  </a:cubicBezTo>
                  <a:cubicBezTo>
                    <a:pt x="108" y="247"/>
                    <a:pt x="107" y="247"/>
                    <a:pt x="106" y="248"/>
                  </a:cubicBezTo>
                  <a:close/>
                  <a:moveTo>
                    <a:pt x="97" y="248"/>
                  </a:moveTo>
                  <a:cubicBezTo>
                    <a:pt x="97" y="249"/>
                    <a:pt x="97" y="249"/>
                    <a:pt x="97" y="250"/>
                  </a:cubicBezTo>
                  <a:cubicBezTo>
                    <a:pt x="99" y="250"/>
                    <a:pt x="97" y="254"/>
                    <a:pt x="99" y="253"/>
                  </a:cubicBezTo>
                  <a:cubicBezTo>
                    <a:pt x="101" y="252"/>
                    <a:pt x="101" y="250"/>
                    <a:pt x="102" y="248"/>
                  </a:cubicBezTo>
                  <a:cubicBezTo>
                    <a:pt x="101" y="248"/>
                    <a:pt x="101" y="246"/>
                    <a:pt x="100" y="246"/>
                  </a:cubicBezTo>
                  <a:cubicBezTo>
                    <a:pt x="98" y="248"/>
                    <a:pt x="100" y="248"/>
                    <a:pt x="97" y="248"/>
                  </a:cubicBezTo>
                  <a:close/>
                  <a:moveTo>
                    <a:pt x="140" y="255"/>
                  </a:moveTo>
                  <a:cubicBezTo>
                    <a:pt x="141" y="253"/>
                    <a:pt x="144" y="249"/>
                    <a:pt x="141" y="247"/>
                  </a:cubicBezTo>
                  <a:cubicBezTo>
                    <a:pt x="139" y="249"/>
                    <a:pt x="136" y="253"/>
                    <a:pt x="140" y="255"/>
                  </a:cubicBezTo>
                  <a:close/>
                  <a:moveTo>
                    <a:pt x="113" y="258"/>
                  </a:moveTo>
                  <a:cubicBezTo>
                    <a:pt x="115" y="256"/>
                    <a:pt x="115" y="251"/>
                    <a:pt x="112" y="251"/>
                  </a:cubicBezTo>
                  <a:cubicBezTo>
                    <a:pt x="109" y="253"/>
                    <a:pt x="111" y="257"/>
                    <a:pt x="113" y="258"/>
                  </a:cubicBezTo>
                  <a:close/>
                  <a:moveTo>
                    <a:pt x="120" y="256"/>
                  </a:moveTo>
                  <a:cubicBezTo>
                    <a:pt x="122" y="258"/>
                    <a:pt x="122" y="261"/>
                    <a:pt x="124" y="262"/>
                  </a:cubicBezTo>
                  <a:cubicBezTo>
                    <a:pt x="125" y="261"/>
                    <a:pt x="125" y="259"/>
                    <a:pt x="126" y="258"/>
                  </a:cubicBezTo>
                  <a:cubicBezTo>
                    <a:pt x="124" y="256"/>
                    <a:pt x="124" y="253"/>
                    <a:pt x="122" y="252"/>
                  </a:cubicBezTo>
                  <a:cubicBezTo>
                    <a:pt x="122" y="254"/>
                    <a:pt x="120" y="254"/>
                    <a:pt x="120" y="256"/>
                  </a:cubicBezTo>
                  <a:close/>
                  <a:moveTo>
                    <a:pt x="145" y="266"/>
                  </a:moveTo>
                  <a:cubicBezTo>
                    <a:pt x="146" y="267"/>
                    <a:pt x="147" y="268"/>
                    <a:pt x="148" y="269"/>
                  </a:cubicBezTo>
                  <a:cubicBezTo>
                    <a:pt x="151" y="265"/>
                    <a:pt x="154" y="262"/>
                    <a:pt x="156" y="257"/>
                  </a:cubicBezTo>
                  <a:cubicBezTo>
                    <a:pt x="154" y="256"/>
                    <a:pt x="155" y="253"/>
                    <a:pt x="153" y="253"/>
                  </a:cubicBezTo>
                  <a:cubicBezTo>
                    <a:pt x="150" y="257"/>
                    <a:pt x="148" y="262"/>
                    <a:pt x="145" y="266"/>
                  </a:cubicBezTo>
                  <a:close/>
                  <a:moveTo>
                    <a:pt x="144" y="262"/>
                  </a:moveTo>
                  <a:cubicBezTo>
                    <a:pt x="144" y="259"/>
                    <a:pt x="146" y="259"/>
                    <a:pt x="146" y="256"/>
                  </a:cubicBezTo>
                  <a:cubicBezTo>
                    <a:pt x="145" y="257"/>
                    <a:pt x="145" y="255"/>
                    <a:pt x="145" y="254"/>
                  </a:cubicBezTo>
                  <a:cubicBezTo>
                    <a:pt x="143" y="255"/>
                    <a:pt x="141" y="258"/>
                    <a:pt x="142" y="260"/>
                  </a:cubicBezTo>
                  <a:cubicBezTo>
                    <a:pt x="144" y="260"/>
                    <a:pt x="144" y="257"/>
                    <a:pt x="145" y="258"/>
                  </a:cubicBezTo>
                  <a:cubicBezTo>
                    <a:pt x="144" y="260"/>
                    <a:pt x="141" y="261"/>
                    <a:pt x="144" y="262"/>
                  </a:cubicBezTo>
                  <a:close/>
                  <a:moveTo>
                    <a:pt x="103" y="260"/>
                  </a:moveTo>
                  <a:cubicBezTo>
                    <a:pt x="102" y="258"/>
                    <a:pt x="103" y="256"/>
                    <a:pt x="102" y="255"/>
                  </a:cubicBezTo>
                  <a:cubicBezTo>
                    <a:pt x="102" y="257"/>
                    <a:pt x="100" y="260"/>
                    <a:pt x="103" y="260"/>
                  </a:cubicBezTo>
                  <a:close/>
                  <a:moveTo>
                    <a:pt x="132" y="261"/>
                  </a:moveTo>
                  <a:cubicBezTo>
                    <a:pt x="132" y="262"/>
                    <a:pt x="133" y="262"/>
                    <a:pt x="133" y="263"/>
                  </a:cubicBezTo>
                  <a:cubicBezTo>
                    <a:pt x="136" y="262"/>
                    <a:pt x="138" y="258"/>
                    <a:pt x="134" y="256"/>
                  </a:cubicBezTo>
                  <a:cubicBezTo>
                    <a:pt x="134" y="258"/>
                    <a:pt x="132" y="259"/>
                    <a:pt x="132" y="261"/>
                  </a:cubicBezTo>
                  <a:close/>
                  <a:moveTo>
                    <a:pt x="107" y="269"/>
                  </a:moveTo>
                  <a:cubicBezTo>
                    <a:pt x="108" y="267"/>
                    <a:pt x="109" y="265"/>
                    <a:pt x="110" y="263"/>
                  </a:cubicBezTo>
                  <a:cubicBezTo>
                    <a:pt x="110" y="261"/>
                    <a:pt x="110" y="259"/>
                    <a:pt x="108" y="258"/>
                  </a:cubicBezTo>
                  <a:cubicBezTo>
                    <a:pt x="106" y="261"/>
                    <a:pt x="105" y="266"/>
                    <a:pt x="107" y="269"/>
                  </a:cubicBezTo>
                  <a:close/>
                  <a:moveTo>
                    <a:pt x="120" y="270"/>
                  </a:moveTo>
                  <a:cubicBezTo>
                    <a:pt x="120" y="269"/>
                    <a:pt x="121" y="268"/>
                    <a:pt x="122" y="266"/>
                  </a:cubicBezTo>
                  <a:cubicBezTo>
                    <a:pt x="121" y="264"/>
                    <a:pt x="119" y="263"/>
                    <a:pt x="118" y="260"/>
                  </a:cubicBezTo>
                  <a:cubicBezTo>
                    <a:pt x="119" y="261"/>
                    <a:pt x="117" y="261"/>
                    <a:pt x="118" y="263"/>
                  </a:cubicBezTo>
                  <a:cubicBezTo>
                    <a:pt x="119" y="264"/>
                    <a:pt x="116" y="268"/>
                    <a:pt x="120" y="270"/>
                  </a:cubicBezTo>
                  <a:close/>
                  <a:moveTo>
                    <a:pt x="77" y="267"/>
                  </a:moveTo>
                  <a:cubicBezTo>
                    <a:pt x="79" y="267"/>
                    <a:pt x="78" y="262"/>
                    <a:pt x="77" y="262"/>
                  </a:cubicBezTo>
                  <a:cubicBezTo>
                    <a:pt x="76" y="264"/>
                    <a:pt x="78" y="265"/>
                    <a:pt x="77" y="267"/>
                  </a:cubicBezTo>
                  <a:close/>
                  <a:moveTo>
                    <a:pt x="139" y="270"/>
                  </a:moveTo>
                  <a:cubicBezTo>
                    <a:pt x="139" y="268"/>
                    <a:pt x="141" y="268"/>
                    <a:pt x="141" y="266"/>
                  </a:cubicBezTo>
                  <a:cubicBezTo>
                    <a:pt x="138" y="266"/>
                    <a:pt x="140" y="265"/>
                    <a:pt x="139" y="263"/>
                  </a:cubicBezTo>
                  <a:cubicBezTo>
                    <a:pt x="136" y="265"/>
                    <a:pt x="135" y="269"/>
                    <a:pt x="138" y="271"/>
                  </a:cubicBezTo>
                  <a:cubicBezTo>
                    <a:pt x="138" y="269"/>
                    <a:pt x="137" y="269"/>
                    <a:pt x="139" y="270"/>
                  </a:cubicBezTo>
                  <a:close/>
                  <a:moveTo>
                    <a:pt x="151" y="266"/>
                  </a:moveTo>
                  <a:cubicBezTo>
                    <a:pt x="151" y="269"/>
                    <a:pt x="149" y="268"/>
                    <a:pt x="147" y="270"/>
                  </a:cubicBezTo>
                  <a:cubicBezTo>
                    <a:pt x="147" y="270"/>
                    <a:pt x="148" y="274"/>
                    <a:pt x="146" y="274"/>
                  </a:cubicBezTo>
                  <a:cubicBezTo>
                    <a:pt x="144" y="274"/>
                    <a:pt x="144" y="272"/>
                    <a:pt x="143" y="271"/>
                  </a:cubicBezTo>
                  <a:cubicBezTo>
                    <a:pt x="141" y="273"/>
                    <a:pt x="141" y="274"/>
                    <a:pt x="140" y="276"/>
                  </a:cubicBezTo>
                  <a:cubicBezTo>
                    <a:pt x="141" y="278"/>
                    <a:pt x="142" y="281"/>
                    <a:pt x="144" y="283"/>
                  </a:cubicBezTo>
                  <a:cubicBezTo>
                    <a:pt x="146" y="280"/>
                    <a:pt x="149" y="277"/>
                    <a:pt x="151" y="273"/>
                  </a:cubicBezTo>
                  <a:cubicBezTo>
                    <a:pt x="152" y="271"/>
                    <a:pt x="155" y="267"/>
                    <a:pt x="154" y="265"/>
                  </a:cubicBezTo>
                  <a:cubicBezTo>
                    <a:pt x="154" y="266"/>
                    <a:pt x="153" y="266"/>
                    <a:pt x="151" y="266"/>
                  </a:cubicBezTo>
                  <a:close/>
                  <a:moveTo>
                    <a:pt x="130" y="271"/>
                  </a:moveTo>
                  <a:cubicBezTo>
                    <a:pt x="131" y="269"/>
                    <a:pt x="131" y="266"/>
                    <a:pt x="129" y="265"/>
                  </a:cubicBezTo>
                  <a:cubicBezTo>
                    <a:pt x="127" y="266"/>
                    <a:pt x="127" y="271"/>
                    <a:pt x="130" y="271"/>
                  </a:cubicBezTo>
                  <a:close/>
                  <a:moveTo>
                    <a:pt x="103" y="273"/>
                  </a:moveTo>
                  <a:cubicBezTo>
                    <a:pt x="103" y="271"/>
                    <a:pt x="104" y="269"/>
                    <a:pt x="102" y="270"/>
                  </a:cubicBezTo>
                  <a:cubicBezTo>
                    <a:pt x="102" y="271"/>
                    <a:pt x="102" y="272"/>
                    <a:pt x="103" y="273"/>
                  </a:cubicBezTo>
                  <a:close/>
                  <a:moveTo>
                    <a:pt x="79" y="274"/>
                  </a:moveTo>
                  <a:cubicBezTo>
                    <a:pt x="80" y="273"/>
                    <a:pt x="78" y="270"/>
                    <a:pt x="77" y="271"/>
                  </a:cubicBezTo>
                  <a:cubicBezTo>
                    <a:pt x="78" y="272"/>
                    <a:pt x="77" y="274"/>
                    <a:pt x="79" y="274"/>
                  </a:cubicBezTo>
                  <a:close/>
                  <a:moveTo>
                    <a:pt x="87" y="276"/>
                  </a:moveTo>
                  <a:cubicBezTo>
                    <a:pt x="88" y="275"/>
                    <a:pt x="88" y="271"/>
                    <a:pt x="86" y="271"/>
                  </a:cubicBezTo>
                  <a:cubicBezTo>
                    <a:pt x="87" y="273"/>
                    <a:pt x="85" y="275"/>
                    <a:pt x="87" y="276"/>
                  </a:cubicBezTo>
                  <a:close/>
                  <a:moveTo>
                    <a:pt x="123" y="278"/>
                  </a:moveTo>
                  <a:cubicBezTo>
                    <a:pt x="124" y="278"/>
                    <a:pt x="124" y="279"/>
                    <a:pt x="125" y="279"/>
                  </a:cubicBezTo>
                  <a:cubicBezTo>
                    <a:pt x="126" y="277"/>
                    <a:pt x="127" y="277"/>
                    <a:pt x="127" y="274"/>
                  </a:cubicBezTo>
                  <a:cubicBezTo>
                    <a:pt x="126" y="273"/>
                    <a:pt x="125" y="274"/>
                    <a:pt x="124" y="273"/>
                  </a:cubicBezTo>
                  <a:cubicBezTo>
                    <a:pt x="124" y="272"/>
                    <a:pt x="125" y="272"/>
                    <a:pt x="125" y="272"/>
                  </a:cubicBezTo>
                  <a:cubicBezTo>
                    <a:pt x="125" y="272"/>
                    <a:pt x="125" y="271"/>
                    <a:pt x="124" y="271"/>
                  </a:cubicBezTo>
                  <a:cubicBezTo>
                    <a:pt x="121" y="274"/>
                    <a:pt x="123" y="275"/>
                    <a:pt x="123" y="278"/>
                  </a:cubicBezTo>
                  <a:close/>
                  <a:moveTo>
                    <a:pt x="113" y="283"/>
                  </a:moveTo>
                  <a:cubicBezTo>
                    <a:pt x="115" y="280"/>
                    <a:pt x="116" y="275"/>
                    <a:pt x="114" y="272"/>
                  </a:cubicBezTo>
                  <a:cubicBezTo>
                    <a:pt x="112" y="276"/>
                    <a:pt x="109" y="280"/>
                    <a:pt x="113" y="283"/>
                  </a:cubicBezTo>
                  <a:close/>
                  <a:moveTo>
                    <a:pt x="132" y="277"/>
                  </a:moveTo>
                  <a:cubicBezTo>
                    <a:pt x="133" y="277"/>
                    <a:pt x="133" y="278"/>
                    <a:pt x="134" y="278"/>
                  </a:cubicBezTo>
                  <a:cubicBezTo>
                    <a:pt x="135" y="277"/>
                    <a:pt x="136" y="277"/>
                    <a:pt x="136" y="275"/>
                  </a:cubicBezTo>
                  <a:cubicBezTo>
                    <a:pt x="135" y="274"/>
                    <a:pt x="134" y="274"/>
                    <a:pt x="133" y="273"/>
                  </a:cubicBezTo>
                  <a:cubicBezTo>
                    <a:pt x="133" y="274"/>
                    <a:pt x="133" y="275"/>
                    <a:pt x="132" y="277"/>
                  </a:cubicBezTo>
                  <a:close/>
                  <a:moveTo>
                    <a:pt x="146" y="288"/>
                  </a:moveTo>
                  <a:cubicBezTo>
                    <a:pt x="150" y="291"/>
                    <a:pt x="151" y="297"/>
                    <a:pt x="154" y="300"/>
                  </a:cubicBezTo>
                  <a:cubicBezTo>
                    <a:pt x="155" y="295"/>
                    <a:pt x="157" y="286"/>
                    <a:pt x="154" y="285"/>
                  </a:cubicBezTo>
                  <a:cubicBezTo>
                    <a:pt x="155" y="286"/>
                    <a:pt x="154" y="289"/>
                    <a:pt x="152" y="290"/>
                  </a:cubicBezTo>
                  <a:cubicBezTo>
                    <a:pt x="154" y="286"/>
                    <a:pt x="153" y="277"/>
                    <a:pt x="155" y="273"/>
                  </a:cubicBezTo>
                  <a:cubicBezTo>
                    <a:pt x="155" y="273"/>
                    <a:pt x="154" y="273"/>
                    <a:pt x="154" y="274"/>
                  </a:cubicBezTo>
                  <a:cubicBezTo>
                    <a:pt x="151" y="278"/>
                    <a:pt x="148" y="283"/>
                    <a:pt x="146" y="288"/>
                  </a:cubicBezTo>
                  <a:close/>
                  <a:moveTo>
                    <a:pt x="101" y="280"/>
                  </a:moveTo>
                  <a:cubicBezTo>
                    <a:pt x="101" y="278"/>
                    <a:pt x="101" y="276"/>
                    <a:pt x="100" y="276"/>
                  </a:cubicBezTo>
                  <a:cubicBezTo>
                    <a:pt x="101" y="278"/>
                    <a:pt x="100" y="279"/>
                    <a:pt x="101" y="280"/>
                  </a:cubicBezTo>
                  <a:close/>
                  <a:moveTo>
                    <a:pt x="88" y="283"/>
                  </a:moveTo>
                  <a:cubicBezTo>
                    <a:pt x="91" y="284"/>
                    <a:pt x="91" y="282"/>
                    <a:pt x="90" y="280"/>
                  </a:cubicBezTo>
                  <a:cubicBezTo>
                    <a:pt x="90" y="280"/>
                    <a:pt x="89" y="280"/>
                    <a:pt x="89" y="280"/>
                  </a:cubicBezTo>
                  <a:cubicBezTo>
                    <a:pt x="89" y="281"/>
                    <a:pt x="88" y="281"/>
                    <a:pt x="88" y="283"/>
                  </a:cubicBezTo>
                  <a:close/>
                  <a:moveTo>
                    <a:pt x="119" y="289"/>
                  </a:moveTo>
                  <a:cubicBezTo>
                    <a:pt x="121" y="287"/>
                    <a:pt x="125" y="281"/>
                    <a:pt x="119" y="280"/>
                  </a:cubicBezTo>
                  <a:cubicBezTo>
                    <a:pt x="118" y="284"/>
                    <a:pt x="117" y="286"/>
                    <a:pt x="119" y="289"/>
                  </a:cubicBezTo>
                  <a:close/>
                  <a:moveTo>
                    <a:pt x="128" y="287"/>
                  </a:moveTo>
                  <a:cubicBezTo>
                    <a:pt x="131" y="286"/>
                    <a:pt x="131" y="282"/>
                    <a:pt x="130" y="280"/>
                  </a:cubicBezTo>
                  <a:cubicBezTo>
                    <a:pt x="129" y="280"/>
                    <a:pt x="129" y="280"/>
                    <a:pt x="128" y="280"/>
                  </a:cubicBezTo>
                  <a:cubicBezTo>
                    <a:pt x="127" y="283"/>
                    <a:pt x="126" y="284"/>
                    <a:pt x="128" y="287"/>
                  </a:cubicBezTo>
                  <a:close/>
                  <a:moveTo>
                    <a:pt x="136" y="283"/>
                  </a:moveTo>
                  <a:cubicBezTo>
                    <a:pt x="138" y="284"/>
                    <a:pt x="138" y="288"/>
                    <a:pt x="140" y="289"/>
                  </a:cubicBezTo>
                  <a:cubicBezTo>
                    <a:pt x="140" y="289"/>
                    <a:pt x="140" y="288"/>
                    <a:pt x="141" y="288"/>
                  </a:cubicBezTo>
                  <a:cubicBezTo>
                    <a:pt x="141" y="284"/>
                    <a:pt x="139" y="282"/>
                    <a:pt x="138" y="280"/>
                  </a:cubicBezTo>
                  <a:cubicBezTo>
                    <a:pt x="137" y="281"/>
                    <a:pt x="136" y="282"/>
                    <a:pt x="136" y="283"/>
                  </a:cubicBezTo>
                  <a:close/>
                  <a:moveTo>
                    <a:pt x="79" y="293"/>
                  </a:moveTo>
                  <a:cubicBezTo>
                    <a:pt x="80" y="290"/>
                    <a:pt x="80" y="286"/>
                    <a:pt x="79" y="284"/>
                  </a:cubicBezTo>
                  <a:cubicBezTo>
                    <a:pt x="78" y="287"/>
                    <a:pt x="78" y="289"/>
                    <a:pt x="79" y="293"/>
                  </a:cubicBezTo>
                  <a:close/>
                  <a:moveTo>
                    <a:pt x="111" y="287"/>
                  </a:moveTo>
                  <a:cubicBezTo>
                    <a:pt x="110" y="286"/>
                    <a:pt x="110" y="284"/>
                    <a:pt x="109" y="284"/>
                  </a:cubicBezTo>
                  <a:cubicBezTo>
                    <a:pt x="109" y="285"/>
                    <a:pt x="110" y="287"/>
                    <a:pt x="111" y="287"/>
                  </a:cubicBezTo>
                  <a:close/>
                  <a:moveTo>
                    <a:pt x="93" y="292"/>
                  </a:moveTo>
                  <a:cubicBezTo>
                    <a:pt x="95" y="292"/>
                    <a:pt x="95" y="289"/>
                    <a:pt x="94" y="288"/>
                  </a:cubicBezTo>
                  <a:cubicBezTo>
                    <a:pt x="93" y="289"/>
                    <a:pt x="92" y="290"/>
                    <a:pt x="93" y="292"/>
                  </a:cubicBezTo>
                  <a:close/>
                  <a:moveTo>
                    <a:pt x="125" y="288"/>
                  </a:moveTo>
                  <a:cubicBezTo>
                    <a:pt x="122" y="290"/>
                    <a:pt x="116" y="297"/>
                    <a:pt x="122" y="300"/>
                  </a:cubicBezTo>
                  <a:cubicBezTo>
                    <a:pt x="123" y="296"/>
                    <a:pt x="128" y="292"/>
                    <a:pt x="125" y="288"/>
                  </a:cubicBezTo>
                  <a:close/>
                  <a:moveTo>
                    <a:pt x="131" y="291"/>
                  </a:moveTo>
                  <a:cubicBezTo>
                    <a:pt x="132" y="293"/>
                    <a:pt x="132" y="296"/>
                    <a:pt x="134" y="297"/>
                  </a:cubicBezTo>
                  <a:cubicBezTo>
                    <a:pt x="138" y="297"/>
                    <a:pt x="136" y="289"/>
                    <a:pt x="133" y="288"/>
                  </a:cubicBezTo>
                  <a:cubicBezTo>
                    <a:pt x="132" y="289"/>
                    <a:pt x="132" y="290"/>
                    <a:pt x="131" y="291"/>
                  </a:cubicBezTo>
                  <a:close/>
                  <a:moveTo>
                    <a:pt x="151" y="307"/>
                  </a:moveTo>
                  <a:cubicBezTo>
                    <a:pt x="149" y="301"/>
                    <a:pt x="147" y="296"/>
                    <a:pt x="143" y="291"/>
                  </a:cubicBezTo>
                  <a:cubicBezTo>
                    <a:pt x="142" y="297"/>
                    <a:pt x="148" y="302"/>
                    <a:pt x="151" y="307"/>
                  </a:cubicBezTo>
                  <a:close/>
                  <a:moveTo>
                    <a:pt x="124" y="303"/>
                  </a:moveTo>
                  <a:cubicBezTo>
                    <a:pt x="125" y="305"/>
                    <a:pt x="126" y="307"/>
                    <a:pt x="128" y="309"/>
                  </a:cubicBezTo>
                  <a:cubicBezTo>
                    <a:pt x="131" y="305"/>
                    <a:pt x="133" y="299"/>
                    <a:pt x="128" y="295"/>
                  </a:cubicBezTo>
                  <a:cubicBezTo>
                    <a:pt x="127" y="298"/>
                    <a:pt x="126" y="301"/>
                    <a:pt x="124" y="303"/>
                  </a:cubicBezTo>
                  <a:close/>
                  <a:moveTo>
                    <a:pt x="84" y="301"/>
                  </a:moveTo>
                  <a:cubicBezTo>
                    <a:pt x="84" y="300"/>
                    <a:pt x="85" y="299"/>
                    <a:pt x="85" y="296"/>
                  </a:cubicBezTo>
                  <a:cubicBezTo>
                    <a:pt x="85" y="296"/>
                    <a:pt x="84" y="296"/>
                    <a:pt x="84" y="297"/>
                  </a:cubicBezTo>
                  <a:cubicBezTo>
                    <a:pt x="85" y="297"/>
                    <a:pt x="81" y="301"/>
                    <a:pt x="84" y="301"/>
                  </a:cubicBezTo>
                  <a:close/>
                  <a:moveTo>
                    <a:pt x="103" y="302"/>
                  </a:moveTo>
                  <a:cubicBezTo>
                    <a:pt x="104" y="301"/>
                    <a:pt x="103" y="300"/>
                    <a:pt x="103" y="298"/>
                  </a:cubicBezTo>
                  <a:cubicBezTo>
                    <a:pt x="102" y="298"/>
                    <a:pt x="102" y="298"/>
                    <a:pt x="101" y="298"/>
                  </a:cubicBezTo>
                  <a:cubicBezTo>
                    <a:pt x="101" y="299"/>
                    <a:pt x="101" y="302"/>
                    <a:pt x="103" y="302"/>
                  </a:cubicBezTo>
                  <a:close/>
                  <a:moveTo>
                    <a:pt x="111" y="300"/>
                  </a:moveTo>
                  <a:cubicBezTo>
                    <a:pt x="113" y="301"/>
                    <a:pt x="112" y="298"/>
                    <a:pt x="111" y="298"/>
                  </a:cubicBezTo>
                  <a:cubicBezTo>
                    <a:pt x="111" y="299"/>
                    <a:pt x="111" y="300"/>
                    <a:pt x="111" y="300"/>
                  </a:cubicBezTo>
                  <a:close/>
                  <a:moveTo>
                    <a:pt x="137" y="302"/>
                  </a:moveTo>
                  <a:cubicBezTo>
                    <a:pt x="140" y="307"/>
                    <a:pt x="142" y="312"/>
                    <a:pt x="147" y="316"/>
                  </a:cubicBezTo>
                  <a:cubicBezTo>
                    <a:pt x="147" y="314"/>
                    <a:pt x="148" y="314"/>
                    <a:pt x="148" y="312"/>
                  </a:cubicBezTo>
                  <a:cubicBezTo>
                    <a:pt x="146" y="307"/>
                    <a:pt x="143" y="302"/>
                    <a:pt x="139" y="298"/>
                  </a:cubicBezTo>
                  <a:cubicBezTo>
                    <a:pt x="138" y="300"/>
                    <a:pt x="137" y="301"/>
                    <a:pt x="137" y="302"/>
                  </a:cubicBezTo>
                  <a:close/>
                  <a:moveTo>
                    <a:pt x="100" y="308"/>
                  </a:moveTo>
                  <a:cubicBezTo>
                    <a:pt x="101" y="306"/>
                    <a:pt x="100" y="304"/>
                    <a:pt x="99" y="303"/>
                  </a:cubicBezTo>
                  <a:cubicBezTo>
                    <a:pt x="98" y="305"/>
                    <a:pt x="99" y="307"/>
                    <a:pt x="100" y="308"/>
                  </a:cubicBezTo>
                  <a:close/>
                  <a:moveTo>
                    <a:pt x="116" y="306"/>
                  </a:moveTo>
                  <a:cubicBezTo>
                    <a:pt x="116" y="305"/>
                    <a:pt x="115" y="305"/>
                    <a:pt x="114" y="304"/>
                  </a:cubicBezTo>
                  <a:cubicBezTo>
                    <a:pt x="113" y="305"/>
                    <a:pt x="115" y="307"/>
                    <a:pt x="116" y="306"/>
                  </a:cubicBezTo>
                  <a:close/>
                  <a:moveTo>
                    <a:pt x="89" y="311"/>
                  </a:moveTo>
                  <a:cubicBezTo>
                    <a:pt x="89" y="310"/>
                    <a:pt x="91" y="307"/>
                    <a:pt x="89" y="306"/>
                  </a:cubicBezTo>
                  <a:cubicBezTo>
                    <a:pt x="89" y="308"/>
                    <a:pt x="87" y="310"/>
                    <a:pt x="89" y="311"/>
                  </a:cubicBezTo>
                  <a:close/>
                  <a:moveTo>
                    <a:pt x="130" y="313"/>
                  </a:moveTo>
                  <a:cubicBezTo>
                    <a:pt x="132" y="314"/>
                    <a:pt x="131" y="319"/>
                    <a:pt x="133" y="320"/>
                  </a:cubicBezTo>
                  <a:cubicBezTo>
                    <a:pt x="136" y="319"/>
                    <a:pt x="138" y="317"/>
                    <a:pt x="141" y="316"/>
                  </a:cubicBezTo>
                  <a:cubicBezTo>
                    <a:pt x="138" y="313"/>
                    <a:pt x="137" y="309"/>
                    <a:pt x="135" y="306"/>
                  </a:cubicBezTo>
                  <a:cubicBezTo>
                    <a:pt x="132" y="307"/>
                    <a:pt x="131" y="310"/>
                    <a:pt x="130" y="313"/>
                  </a:cubicBezTo>
                  <a:close/>
                  <a:moveTo>
                    <a:pt x="117" y="310"/>
                  </a:moveTo>
                  <a:cubicBezTo>
                    <a:pt x="117" y="310"/>
                    <a:pt x="117" y="307"/>
                    <a:pt x="116" y="307"/>
                  </a:cubicBezTo>
                  <a:cubicBezTo>
                    <a:pt x="115" y="308"/>
                    <a:pt x="115" y="310"/>
                    <a:pt x="117" y="310"/>
                  </a:cubicBezTo>
                  <a:close/>
                  <a:moveTo>
                    <a:pt x="85" y="334"/>
                  </a:moveTo>
                  <a:cubicBezTo>
                    <a:pt x="90" y="332"/>
                    <a:pt x="86" y="327"/>
                    <a:pt x="83" y="325"/>
                  </a:cubicBezTo>
                  <a:cubicBezTo>
                    <a:pt x="84" y="319"/>
                    <a:pt x="80" y="313"/>
                    <a:pt x="79" y="308"/>
                  </a:cubicBezTo>
                  <a:cubicBezTo>
                    <a:pt x="78" y="317"/>
                    <a:pt x="83" y="325"/>
                    <a:pt x="85" y="334"/>
                  </a:cubicBezTo>
                  <a:close/>
                  <a:moveTo>
                    <a:pt x="109" y="316"/>
                  </a:moveTo>
                  <a:cubicBezTo>
                    <a:pt x="109" y="314"/>
                    <a:pt x="111" y="314"/>
                    <a:pt x="111" y="312"/>
                  </a:cubicBezTo>
                  <a:cubicBezTo>
                    <a:pt x="110" y="312"/>
                    <a:pt x="110" y="311"/>
                    <a:pt x="109" y="311"/>
                  </a:cubicBezTo>
                  <a:cubicBezTo>
                    <a:pt x="109" y="313"/>
                    <a:pt x="107" y="316"/>
                    <a:pt x="109" y="316"/>
                  </a:cubicBezTo>
                  <a:close/>
                  <a:moveTo>
                    <a:pt x="109" y="319"/>
                  </a:moveTo>
                  <a:cubicBezTo>
                    <a:pt x="110" y="319"/>
                    <a:pt x="110" y="321"/>
                    <a:pt x="111" y="321"/>
                  </a:cubicBezTo>
                  <a:cubicBezTo>
                    <a:pt x="112" y="320"/>
                    <a:pt x="114" y="316"/>
                    <a:pt x="112" y="315"/>
                  </a:cubicBezTo>
                  <a:cubicBezTo>
                    <a:pt x="111" y="316"/>
                    <a:pt x="109" y="317"/>
                    <a:pt x="109" y="319"/>
                  </a:cubicBezTo>
                  <a:close/>
                  <a:moveTo>
                    <a:pt x="94" y="319"/>
                  </a:moveTo>
                  <a:cubicBezTo>
                    <a:pt x="94" y="318"/>
                    <a:pt x="94" y="315"/>
                    <a:pt x="93" y="315"/>
                  </a:cubicBezTo>
                  <a:cubicBezTo>
                    <a:pt x="91" y="316"/>
                    <a:pt x="92" y="319"/>
                    <a:pt x="94" y="319"/>
                  </a:cubicBezTo>
                  <a:close/>
                  <a:moveTo>
                    <a:pt x="121" y="319"/>
                  </a:moveTo>
                  <a:cubicBezTo>
                    <a:pt x="122" y="318"/>
                    <a:pt x="123" y="315"/>
                    <a:pt x="121" y="315"/>
                  </a:cubicBezTo>
                  <a:cubicBezTo>
                    <a:pt x="121" y="316"/>
                    <a:pt x="120" y="319"/>
                    <a:pt x="121" y="319"/>
                  </a:cubicBezTo>
                  <a:close/>
                  <a:moveTo>
                    <a:pt x="142" y="333"/>
                  </a:moveTo>
                  <a:cubicBezTo>
                    <a:pt x="143" y="333"/>
                    <a:pt x="143" y="336"/>
                    <a:pt x="144" y="337"/>
                  </a:cubicBezTo>
                  <a:cubicBezTo>
                    <a:pt x="148" y="333"/>
                    <a:pt x="150" y="325"/>
                    <a:pt x="149" y="319"/>
                  </a:cubicBezTo>
                  <a:cubicBezTo>
                    <a:pt x="147" y="324"/>
                    <a:pt x="144" y="328"/>
                    <a:pt x="142" y="333"/>
                  </a:cubicBezTo>
                  <a:close/>
                  <a:moveTo>
                    <a:pt x="112" y="327"/>
                  </a:moveTo>
                  <a:cubicBezTo>
                    <a:pt x="115" y="326"/>
                    <a:pt x="113" y="329"/>
                    <a:pt x="114" y="330"/>
                  </a:cubicBezTo>
                  <a:cubicBezTo>
                    <a:pt x="116" y="328"/>
                    <a:pt x="119" y="325"/>
                    <a:pt x="118" y="322"/>
                  </a:cubicBezTo>
                  <a:cubicBezTo>
                    <a:pt x="116" y="322"/>
                    <a:pt x="117" y="325"/>
                    <a:pt x="115" y="326"/>
                  </a:cubicBezTo>
                  <a:cubicBezTo>
                    <a:pt x="114" y="324"/>
                    <a:pt x="118" y="321"/>
                    <a:pt x="115" y="320"/>
                  </a:cubicBezTo>
                  <a:cubicBezTo>
                    <a:pt x="115" y="323"/>
                    <a:pt x="113" y="324"/>
                    <a:pt x="112" y="327"/>
                  </a:cubicBezTo>
                  <a:close/>
                  <a:moveTo>
                    <a:pt x="90" y="325"/>
                  </a:moveTo>
                  <a:cubicBezTo>
                    <a:pt x="92" y="325"/>
                    <a:pt x="91" y="321"/>
                    <a:pt x="90" y="321"/>
                  </a:cubicBezTo>
                  <a:cubicBezTo>
                    <a:pt x="90" y="323"/>
                    <a:pt x="89" y="324"/>
                    <a:pt x="90" y="325"/>
                  </a:cubicBezTo>
                  <a:close/>
                  <a:moveTo>
                    <a:pt x="124" y="336"/>
                  </a:moveTo>
                  <a:cubicBezTo>
                    <a:pt x="125" y="335"/>
                    <a:pt x="127" y="334"/>
                    <a:pt x="129" y="335"/>
                  </a:cubicBezTo>
                  <a:cubicBezTo>
                    <a:pt x="131" y="330"/>
                    <a:pt x="128" y="324"/>
                    <a:pt x="124" y="321"/>
                  </a:cubicBezTo>
                  <a:cubicBezTo>
                    <a:pt x="120" y="325"/>
                    <a:pt x="122" y="331"/>
                    <a:pt x="124" y="336"/>
                  </a:cubicBezTo>
                  <a:close/>
                  <a:moveTo>
                    <a:pt x="104" y="334"/>
                  </a:moveTo>
                  <a:cubicBezTo>
                    <a:pt x="104" y="332"/>
                    <a:pt x="104" y="330"/>
                    <a:pt x="102" y="330"/>
                  </a:cubicBezTo>
                  <a:cubicBezTo>
                    <a:pt x="102" y="332"/>
                    <a:pt x="103" y="333"/>
                    <a:pt x="104" y="334"/>
                  </a:cubicBezTo>
                  <a:close/>
                  <a:moveTo>
                    <a:pt x="119" y="341"/>
                  </a:moveTo>
                  <a:cubicBezTo>
                    <a:pt x="119" y="340"/>
                    <a:pt x="121" y="339"/>
                    <a:pt x="122" y="338"/>
                  </a:cubicBezTo>
                  <a:cubicBezTo>
                    <a:pt x="120" y="335"/>
                    <a:pt x="121" y="331"/>
                    <a:pt x="119" y="330"/>
                  </a:cubicBezTo>
                  <a:cubicBezTo>
                    <a:pt x="116" y="333"/>
                    <a:pt x="116" y="337"/>
                    <a:pt x="119" y="341"/>
                  </a:cubicBezTo>
                  <a:close/>
                  <a:moveTo>
                    <a:pt x="137" y="352"/>
                  </a:moveTo>
                  <a:cubicBezTo>
                    <a:pt x="136" y="350"/>
                    <a:pt x="136" y="350"/>
                    <a:pt x="137" y="348"/>
                  </a:cubicBezTo>
                  <a:cubicBezTo>
                    <a:pt x="128" y="347"/>
                    <a:pt x="139" y="338"/>
                    <a:pt x="132" y="335"/>
                  </a:cubicBezTo>
                  <a:cubicBezTo>
                    <a:pt x="129" y="341"/>
                    <a:pt x="131" y="349"/>
                    <a:pt x="137" y="352"/>
                  </a:cubicBezTo>
                  <a:close/>
                  <a:moveTo>
                    <a:pt x="118" y="341"/>
                  </a:moveTo>
                  <a:cubicBezTo>
                    <a:pt x="116" y="340"/>
                    <a:pt x="117" y="336"/>
                    <a:pt x="115" y="336"/>
                  </a:cubicBezTo>
                  <a:cubicBezTo>
                    <a:pt x="115" y="339"/>
                    <a:pt x="116" y="343"/>
                    <a:pt x="118" y="341"/>
                  </a:cubicBezTo>
                  <a:close/>
                  <a:moveTo>
                    <a:pt x="88" y="342"/>
                  </a:moveTo>
                  <a:cubicBezTo>
                    <a:pt x="89" y="341"/>
                    <a:pt x="91" y="338"/>
                    <a:pt x="90" y="337"/>
                  </a:cubicBezTo>
                  <a:cubicBezTo>
                    <a:pt x="89" y="339"/>
                    <a:pt x="86" y="340"/>
                    <a:pt x="88" y="342"/>
                  </a:cubicBezTo>
                  <a:close/>
                  <a:moveTo>
                    <a:pt x="99" y="344"/>
                  </a:moveTo>
                  <a:cubicBezTo>
                    <a:pt x="99" y="343"/>
                    <a:pt x="100" y="343"/>
                    <a:pt x="100" y="341"/>
                  </a:cubicBezTo>
                  <a:cubicBezTo>
                    <a:pt x="100" y="340"/>
                    <a:pt x="99" y="338"/>
                    <a:pt x="98" y="337"/>
                  </a:cubicBezTo>
                  <a:cubicBezTo>
                    <a:pt x="97" y="340"/>
                    <a:pt x="96" y="343"/>
                    <a:pt x="99" y="344"/>
                  </a:cubicBezTo>
                  <a:close/>
                  <a:moveTo>
                    <a:pt x="147" y="339"/>
                  </a:moveTo>
                  <a:cubicBezTo>
                    <a:pt x="149" y="342"/>
                    <a:pt x="145" y="345"/>
                    <a:pt x="146" y="347"/>
                  </a:cubicBezTo>
                  <a:cubicBezTo>
                    <a:pt x="148" y="346"/>
                    <a:pt x="151" y="341"/>
                    <a:pt x="149" y="338"/>
                  </a:cubicBezTo>
                  <a:cubicBezTo>
                    <a:pt x="150" y="340"/>
                    <a:pt x="147" y="338"/>
                    <a:pt x="147" y="339"/>
                  </a:cubicBezTo>
                  <a:close/>
                  <a:moveTo>
                    <a:pt x="124" y="351"/>
                  </a:moveTo>
                  <a:cubicBezTo>
                    <a:pt x="125" y="352"/>
                    <a:pt x="125" y="354"/>
                    <a:pt x="127" y="354"/>
                  </a:cubicBezTo>
                  <a:cubicBezTo>
                    <a:pt x="126" y="350"/>
                    <a:pt x="129" y="347"/>
                    <a:pt x="127" y="344"/>
                  </a:cubicBezTo>
                  <a:cubicBezTo>
                    <a:pt x="126" y="346"/>
                    <a:pt x="124" y="347"/>
                    <a:pt x="124" y="351"/>
                  </a:cubicBezTo>
                  <a:close/>
                  <a:moveTo>
                    <a:pt x="90" y="349"/>
                  </a:moveTo>
                  <a:cubicBezTo>
                    <a:pt x="91" y="351"/>
                    <a:pt x="92" y="354"/>
                    <a:pt x="94" y="356"/>
                  </a:cubicBezTo>
                  <a:cubicBezTo>
                    <a:pt x="96" y="353"/>
                    <a:pt x="97" y="347"/>
                    <a:pt x="94" y="345"/>
                  </a:cubicBezTo>
                  <a:cubicBezTo>
                    <a:pt x="93" y="346"/>
                    <a:pt x="91" y="347"/>
                    <a:pt x="90" y="349"/>
                  </a:cubicBezTo>
                  <a:close/>
                  <a:moveTo>
                    <a:pt x="115" y="357"/>
                  </a:moveTo>
                  <a:cubicBezTo>
                    <a:pt x="117" y="352"/>
                    <a:pt x="114" y="348"/>
                    <a:pt x="110" y="345"/>
                  </a:cubicBezTo>
                  <a:cubicBezTo>
                    <a:pt x="109" y="349"/>
                    <a:pt x="113" y="353"/>
                    <a:pt x="115" y="357"/>
                  </a:cubicBezTo>
                  <a:close/>
                  <a:moveTo>
                    <a:pt x="142" y="357"/>
                  </a:moveTo>
                  <a:cubicBezTo>
                    <a:pt x="142" y="355"/>
                    <a:pt x="145" y="353"/>
                    <a:pt x="143" y="351"/>
                  </a:cubicBezTo>
                  <a:cubicBezTo>
                    <a:pt x="143" y="354"/>
                    <a:pt x="140" y="356"/>
                    <a:pt x="142" y="357"/>
                  </a:cubicBezTo>
                  <a:close/>
                  <a:moveTo>
                    <a:pt x="133" y="363"/>
                  </a:moveTo>
                  <a:cubicBezTo>
                    <a:pt x="134" y="360"/>
                    <a:pt x="136" y="359"/>
                    <a:pt x="137" y="356"/>
                  </a:cubicBezTo>
                  <a:cubicBezTo>
                    <a:pt x="136" y="356"/>
                    <a:pt x="136" y="355"/>
                    <a:pt x="135" y="355"/>
                  </a:cubicBezTo>
                  <a:cubicBezTo>
                    <a:pt x="134" y="358"/>
                    <a:pt x="131" y="361"/>
                    <a:pt x="133" y="363"/>
                  </a:cubicBezTo>
                  <a:close/>
                  <a:moveTo>
                    <a:pt x="118" y="359"/>
                  </a:moveTo>
                  <a:cubicBezTo>
                    <a:pt x="119" y="362"/>
                    <a:pt x="119" y="362"/>
                    <a:pt x="119" y="365"/>
                  </a:cubicBezTo>
                  <a:cubicBezTo>
                    <a:pt x="122" y="364"/>
                    <a:pt x="121" y="358"/>
                    <a:pt x="120" y="357"/>
                  </a:cubicBezTo>
                  <a:cubicBezTo>
                    <a:pt x="119" y="358"/>
                    <a:pt x="118" y="359"/>
                    <a:pt x="118" y="359"/>
                  </a:cubicBezTo>
                  <a:close/>
                  <a:moveTo>
                    <a:pt x="84" y="377"/>
                  </a:moveTo>
                  <a:cubicBezTo>
                    <a:pt x="90" y="373"/>
                    <a:pt x="82" y="363"/>
                    <a:pt x="80" y="357"/>
                  </a:cubicBezTo>
                  <a:cubicBezTo>
                    <a:pt x="78" y="364"/>
                    <a:pt x="82" y="371"/>
                    <a:pt x="84" y="377"/>
                  </a:cubicBezTo>
                  <a:close/>
                  <a:moveTo>
                    <a:pt x="127" y="380"/>
                  </a:moveTo>
                  <a:cubicBezTo>
                    <a:pt x="128" y="373"/>
                    <a:pt x="127" y="367"/>
                    <a:pt x="127" y="359"/>
                  </a:cubicBezTo>
                  <a:cubicBezTo>
                    <a:pt x="126" y="359"/>
                    <a:pt x="126" y="358"/>
                    <a:pt x="124" y="358"/>
                  </a:cubicBezTo>
                  <a:cubicBezTo>
                    <a:pt x="125" y="364"/>
                    <a:pt x="125" y="373"/>
                    <a:pt x="127" y="380"/>
                  </a:cubicBezTo>
                  <a:close/>
                  <a:moveTo>
                    <a:pt x="143" y="363"/>
                  </a:moveTo>
                  <a:cubicBezTo>
                    <a:pt x="143" y="362"/>
                    <a:pt x="146" y="360"/>
                    <a:pt x="144" y="358"/>
                  </a:cubicBezTo>
                  <a:cubicBezTo>
                    <a:pt x="144" y="360"/>
                    <a:pt x="141" y="362"/>
                    <a:pt x="143" y="363"/>
                  </a:cubicBezTo>
                  <a:close/>
                  <a:moveTo>
                    <a:pt x="145" y="369"/>
                  </a:moveTo>
                  <a:cubicBezTo>
                    <a:pt x="148" y="367"/>
                    <a:pt x="149" y="363"/>
                    <a:pt x="150" y="359"/>
                  </a:cubicBezTo>
                  <a:cubicBezTo>
                    <a:pt x="150" y="358"/>
                    <a:pt x="149" y="358"/>
                    <a:pt x="149" y="358"/>
                  </a:cubicBezTo>
                  <a:cubicBezTo>
                    <a:pt x="148" y="362"/>
                    <a:pt x="145" y="365"/>
                    <a:pt x="145" y="369"/>
                  </a:cubicBezTo>
                  <a:close/>
                  <a:moveTo>
                    <a:pt x="108" y="367"/>
                  </a:moveTo>
                  <a:cubicBezTo>
                    <a:pt x="110" y="366"/>
                    <a:pt x="112" y="362"/>
                    <a:pt x="109" y="361"/>
                  </a:cubicBezTo>
                  <a:cubicBezTo>
                    <a:pt x="109" y="363"/>
                    <a:pt x="108" y="364"/>
                    <a:pt x="108" y="367"/>
                  </a:cubicBezTo>
                  <a:close/>
                  <a:moveTo>
                    <a:pt x="105" y="369"/>
                  </a:moveTo>
                  <a:cubicBezTo>
                    <a:pt x="104" y="366"/>
                    <a:pt x="105" y="365"/>
                    <a:pt x="107" y="364"/>
                  </a:cubicBezTo>
                  <a:cubicBezTo>
                    <a:pt x="105" y="363"/>
                    <a:pt x="106" y="362"/>
                    <a:pt x="105" y="361"/>
                  </a:cubicBezTo>
                  <a:cubicBezTo>
                    <a:pt x="104" y="363"/>
                    <a:pt x="102" y="367"/>
                    <a:pt x="105" y="369"/>
                  </a:cubicBezTo>
                  <a:close/>
                  <a:moveTo>
                    <a:pt x="99" y="367"/>
                  </a:moveTo>
                  <a:cubicBezTo>
                    <a:pt x="99" y="365"/>
                    <a:pt x="99" y="364"/>
                    <a:pt x="100" y="362"/>
                  </a:cubicBezTo>
                  <a:cubicBezTo>
                    <a:pt x="98" y="363"/>
                    <a:pt x="97" y="366"/>
                    <a:pt x="99" y="367"/>
                  </a:cubicBezTo>
                  <a:close/>
                  <a:moveTo>
                    <a:pt x="136" y="367"/>
                  </a:moveTo>
                  <a:cubicBezTo>
                    <a:pt x="136" y="365"/>
                    <a:pt x="139" y="363"/>
                    <a:pt x="138" y="362"/>
                  </a:cubicBezTo>
                  <a:cubicBezTo>
                    <a:pt x="138" y="364"/>
                    <a:pt x="135" y="366"/>
                    <a:pt x="136" y="367"/>
                  </a:cubicBezTo>
                  <a:close/>
                  <a:moveTo>
                    <a:pt x="158" y="384"/>
                  </a:moveTo>
                  <a:cubicBezTo>
                    <a:pt x="158" y="379"/>
                    <a:pt x="158" y="370"/>
                    <a:pt x="157" y="367"/>
                  </a:cubicBezTo>
                  <a:cubicBezTo>
                    <a:pt x="156" y="374"/>
                    <a:pt x="155" y="379"/>
                    <a:pt x="158" y="384"/>
                  </a:cubicBezTo>
                  <a:close/>
                  <a:moveTo>
                    <a:pt x="122" y="378"/>
                  </a:moveTo>
                  <a:cubicBezTo>
                    <a:pt x="122" y="374"/>
                    <a:pt x="120" y="371"/>
                    <a:pt x="120" y="368"/>
                  </a:cubicBezTo>
                  <a:cubicBezTo>
                    <a:pt x="119" y="371"/>
                    <a:pt x="119" y="376"/>
                    <a:pt x="122" y="378"/>
                  </a:cubicBezTo>
                  <a:close/>
                  <a:moveTo>
                    <a:pt x="137" y="376"/>
                  </a:moveTo>
                  <a:cubicBezTo>
                    <a:pt x="137" y="373"/>
                    <a:pt x="141" y="371"/>
                    <a:pt x="140" y="368"/>
                  </a:cubicBezTo>
                  <a:cubicBezTo>
                    <a:pt x="137" y="369"/>
                    <a:pt x="133" y="374"/>
                    <a:pt x="137" y="376"/>
                  </a:cubicBezTo>
                  <a:close/>
                  <a:moveTo>
                    <a:pt x="77" y="390"/>
                  </a:moveTo>
                  <a:cubicBezTo>
                    <a:pt x="80" y="388"/>
                    <a:pt x="81" y="384"/>
                    <a:pt x="83" y="381"/>
                  </a:cubicBezTo>
                  <a:cubicBezTo>
                    <a:pt x="80" y="377"/>
                    <a:pt x="80" y="374"/>
                    <a:pt x="77" y="369"/>
                  </a:cubicBezTo>
                  <a:cubicBezTo>
                    <a:pt x="76" y="375"/>
                    <a:pt x="74" y="381"/>
                    <a:pt x="77" y="390"/>
                  </a:cubicBezTo>
                  <a:close/>
                  <a:moveTo>
                    <a:pt x="95" y="381"/>
                  </a:moveTo>
                  <a:cubicBezTo>
                    <a:pt x="96" y="377"/>
                    <a:pt x="96" y="372"/>
                    <a:pt x="94" y="371"/>
                  </a:cubicBezTo>
                  <a:cubicBezTo>
                    <a:pt x="90" y="373"/>
                    <a:pt x="93" y="379"/>
                    <a:pt x="95" y="381"/>
                  </a:cubicBezTo>
                  <a:close/>
                  <a:moveTo>
                    <a:pt x="150" y="383"/>
                  </a:moveTo>
                  <a:cubicBezTo>
                    <a:pt x="150" y="380"/>
                    <a:pt x="151" y="376"/>
                    <a:pt x="149" y="374"/>
                  </a:cubicBezTo>
                  <a:cubicBezTo>
                    <a:pt x="148" y="377"/>
                    <a:pt x="147" y="381"/>
                    <a:pt x="150" y="383"/>
                  </a:cubicBezTo>
                  <a:close/>
                  <a:moveTo>
                    <a:pt x="139" y="382"/>
                  </a:moveTo>
                  <a:cubicBezTo>
                    <a:pt x="140" y="379"/>
                    <a:pt x="143" y="378"/>
                    <a:pt x="142" y="375"/>
                  </a:cubicBezTo>
                  <a:cubicBezTo>
                    <a:pt x="141" y="377"/>
                    <a:pt x="138" y="380"/>
                    <a:pt x="139" y="382"/>
                  </a:cubicBezTo>
                  <a:close/>
                  <a:moveTo>
                    <a:pt x="99" y="379"/>
                  </a:moveTo>
                  <a:cubicBezTo>
                    <a:pt x="101" y="379"/>
                    <a:pt x="102" y="376"/>
                    <a:pt x="100" y="375"/>
                  </a:cubicBezTo>
                  <a:cubicBezTo>
                    <a:pt x="100" y="376"/>
                    <a:pt x="99" y="377"/>
                    <a:pt x="99" y="379"/>
                  </a:cubicBezTo>
                  <a:close/>
                  <a:moveTo>
                    <a:pt x="131" y="388"/>
                  </a:moveTo>
                  <a:cubicBezTo>
                    <a:pt x="133" y="385"/>
                    <a:pt x="135" y="379"/>
                    <a:pt x="132" y="376"/>
                  </a:cubicBezTo>
                  <a:cubicBezTo>
                    <a:pt x="130" y="379"/>
                    <a:pt x="130" y="385"/>
                    <a:pt x="131" y="388"/>
                  </a:cubicBezTo>
                  <a:close/>
                  <a:moveTo>
                    <a:pt x="86" y="383"/>
                  </a:moveTo>
                  <a:cubicBezTo>
                    <a:pt x="89" y="386"/>
                    <a:pt x="89" y="390"/>
                    <a:pt x="91" y="393"/>
                  </a:cubicBezTo>
                  <a:cubicBezTo>
                    <a:pt x="95" y="389"/>
                    <a:pt x="90" y="382"/>
                    <a:pt x="88" y="379"/>
                  </a:cubicBezTo>
                  <a:cubicBezTo>
                    <a:pt x="88" y="380"/>
                    <a:pt x="86" y="381"/>
                    <a:pt x="86" y="383"/>
                  </a:cubicBezTo>
                  <a:close/>
                  <a:moveTo>
                    <a:pt x="121" y="396"/>
                  </a:moveTo>
                  <a:cubicBezTo>
                    <a:pt x="121" y="397"/>
                    <a:pt x="122" y="397"/>
                    <a:pt x="122" y="398"/>
                  </a:cubicBezTo>
                  <a:cubicBezTo>
                    <a:pt x="124" y="412"/>
                    <a:pt x="123" y="426"/>
                    <a:pt x="127" y="438"/>
                  </a:cubicBezTo>
                  <a:cubicBezTo>
                    <a:pt x="126" y="419"/>
                    <a:pt x="125" y="395"/>
                    <a:pt x="121" y="379"/>
                  </a:cubicBezTo>
                  <a:cubicBezTo>
                    <a:pt x="121" y="385"/>
                    <a:pt x="120" y="391"/>
                    <a:pt x="121" y="396"/>
                  </a:cubicBezTo>
                  <a:close/>
                  <a:moveTo>
                    <a:pt x="145" y="399"/>
                  </a:moveTo>
                  <a:cubicBezTo>
                    <a:pt x="146" y="398"/>
                    <a:pt x="147" y="399"/>
                    <a:pt x="147" y="397"/>
                  </a:cubicBezTo>
                  <a:cubicBezTo>
                    <a:pt x="147" y="395"/>
                    <a:pt x="145" y="399"/>
                    <a:pt x="145" y="397"/>
                  </a:cubicBezTo>
                  <a:cubicBezTo>
                    <a:pt x="147" y="392"/>
                    <a:pt x="151" y="390"/>
                    <a:pt x="146" y="384"/>
                  </a:cubicBezTo>
                  <a:cubicBezTo>
                    <a:pt x="141" y="387"/>
                    <a:pt x="141" y="395"/>
                    <a:pt x="145" y="399"/>
                  </a:cubicBezTo>
                  <a:close/>
                  <a:moveTo>
                    <a:pt x="84" y="389"/>
                  </a:moveTo>
                  <a:cubicBezTo>
                    <a:pt x="84" y="389"/>
                    <a:pt x="83" y="388"/>
                    <a:pt x="83" y="388"/>
                  </a:cubicBezTo>
                  <a:cubicBezTo>
                    <a:pt x="82" y="389"/>
                    <a:pt x="82" y="390"/>
                    <a:pt x="81" y="391"/>
                  </a:cubicBezTo>
                  <a:cubicBezTo>
                    <a:pt x="81" y="392"/>
                    <a:pt x="83" y="390"/>
                    <a:pt x="83" y="391"/>
                  </a:cubicBezTo>
                  <a:cubicBezTo>
                    <a:pt x="79" y="395"/>
                    <a:pt x="79" y="400"/>
                    <a:pt x="82" y="406"/>
                  </a:cubicBezTo>
                  <a:cubicBezTo>
                    <a:pt x="88" y="404"/>
                    <a:pt x="83" y="397"/>
                    <a:pt x="85" y="394"/>
                  </a:cubicBezTo>
                  <a:cubicBezTo>
                    <a:pt x="86" y="396"/>
                    <a:pt x="86" y="397"/>
                    <a:pt x="86" y="399"/>
                  </a:cubicBezTo>
                  <a:cubicBezTo>
                    <a:pt x="91" y="396"/>
                    <a:pt x="85" y="390"/>
                    <a:pt x="84" y="386"/>
                  </a:cubicBezTo>
                  <a:cubicBezTo>
                    <a:pt x="83" y="388"/>
                    <a:pt x="85" y="387"/>
                    <a:pt x="84" y="389"/>
                  </a:cubicBezTo>
                  <a:close/>
                  <a:moveTo>
                    <a:pt x="102" y="398"/>
                  </a:moveTo>
                  <a:cubicBezTo>
                    <a:pt x="102" y="395"/>
                    <a:pt x="105" y="389"/>
                    <a:pt x="104" y="388"/>
                  </a:cubicBezTo>
                  <a:cubicBezTo>
                    <a:pt x="103" y="391"/>
                    <a:pt x="101" y="395"/>
                    <a:pt x="102" y="398"/>
                  </a:cubicBezTo>
                  <a:close/>
                  <a:moveTo>
                    <a:pt x="73" y="399"/>
                  </a:moveTo>
                  <a:cubicBezTo>
                    <a:pt x="74" y="398"/>
                    <a:pt x="76" y="392"/>
                    <a:pt x="74" y="391"/>
                  </a:cubicBezTo>
                  <a:cubicBezTo>
                    <a:pt x="73" y="393"/>
                    <a:pt x="72" y="397"/>
                    <a:pt x="73" y="399"/>
                  </a:cubicBezTo>
                  <a:close/>
                  <a:moveTo>
                    <a:pt x="131" y="394"/>
                  </a:moveTo>
                  <a:cubicBezTo>
                    <a:pt x="132" y="396"/>
                    <a:pt x="132" y="399"/>
                    <a:pt x="133" y="400"/>
                  </a:cubicBezTo>
                  <a:cubicBezTo>
                    <a:pt x="134" y="397"/>
                    <a:pt x="137" y="394"/>
                    <a:pt x="137" y="392"/>
                  </a:cubicBezTo>
                  <a:cubicBezTo>
                    <a:pt x="136" y="394"/>
                    <a:pt x="134" y="395"/>
                    <a:pt x="131" y="394"/>
                  </a:cubicBezTo>
                  <a:close/>
                  <a:moveTo>
                    <a:pt x="136" y="412"/>
                  </a:moveTo>
                  <a:cubicBezTo>
                    <a:pt x="137" y="413"/>
                    <a:pt x="138" y="411"/>
                    <a:pt x="138" y="412"/>
                  </a:cubicBezTo>
                  <a:cubicBezTo>
                    <a:pt x="139" y="414"/>
                    <a:pt x="137" y="414"/>
                    <a:pt x="138" y="417"/>
                  </a:cubicBezTo>
                  <a:cubicBezTo>
                    <a:pt x="143" y="412"/>
                    <a:pt x="146" y="402"/>
                    <a:pt x="139" y="397"/>
                  </a:cubicBezTo>
                  <a:cubicBezTo>
                    <a:pt x="136" y="402"/>
                    <a:pt x="133" y="406"/>
                    <a:pt x="136" y="412"/>
                  </a:cubicBezTo>
                  <a:close/>
                  <a:moveTo>
                    <a:pt x="76" y="416"/>
                  </a:moveTo>
                  <a:cubicBezTo>
                    <a:pt x="81" y="413"/>
                    <a:pt x="78" y="409"/>
                    <a:pt x="77" y="403"/>
                  </a:cubicBezTo>
                  <a:cubicBezTo>
                    <a:pt x="74" y="404"/>
                    <a:pt x="74" y="402"/>
                    <a:pt x="72" y="401"/>
                  </a:cubicBezTo>
                  <a:cubicBezTo>
                    <a:pt x="73" y="405"/>
                    <a:pt x="74" y="411"/>
                    <a:pt x="76" y="416"/>
                  </a:cubicBezTo>
                  <a:close/>
                  <a:moveTo>
                    <a:pt x="91" y="414"/>
                  </a:moveTo>
                  <a:cubicBezTo>
                    <a:pt x="92" y="412"/>
                    <a:pt x="94" y="408"/>
                    <a:pt x="93" y="406"/>
                  </a:cubicBezTo>
                  <a:cubicBezTo>
                    <a:pt x="92" y="409"/>
                    <a:pt x="90" y="412"/>
                    <a:pt x="91" y="414"/>
                  </a:cubicBezTo>
                  <a:close/>
                  <a:moveTo>
                    <a:pt x="132" y="416"/>
                  </a:moveTo>
                  <a:cubicBezTo>
                    <a:pt x="133" y="415"/>
                    <a:pt x="133" y="413"/>
                    <a:pt x="132" y="412"/>
                  </a:cubicBezTo>
                  <a:cubicBezTo>
                    <a:pt x="131" y="414"/>
                    <a:pt x="130" y="415"/>
                    <a:pt x="132" y="416"/>
                  </a:cubicBezTo>
                  <a:close/>
                  <a:moveTo>
                    <a:pt x="142" y="424"/>
                  </a:moveTo>
                  <a:cubicBezTo>
                    <a:pt x="144" y="421"/>
                    <a:pt x="147" y="417"/>
                    <a:pt x="144" y="413"/>
                  </a:cubicBezTo>
                  <a:cubicBezTo>
                    <a:pt x="144" y="416"/>
                    <a:pt x="138" y="421"/>
                    <a:pt x="142" y="424"/>
                  </a:cubicBezTo>
                  <a:close/>
                  <a:moveTo>
                    <a:pt x="67" y="429"/>
                  </a:moveTo>
                  <a:cubicBezTo>
                    <a:pt x="68" y="430"/>
                    <a:pt x="69" y="429"/>
                    <a:pt x="70" y="429"/>
                  </a:cubicBezTo>
                  <a:cubicBezTo>
                    <a:pt x="71" y="430"/>
                    <a:pt x="71" y="432"/>
                    <a:pt x="73" y="432"/>
                  </a:cubicBezTo>
                  <a:cubicBezTo>
                    <a:pt x="73" y="430"/>
                    <a:pt x="76" y="428"/>
                    <a:pt x="75" y="426"/>
                  </a:cubicBezTo>
                  <a:cubicBezTo>
                    <a:pt x="74" y="427"/>
                    <a:pt x="74" y="427"/>
                    <a:pt x="73" y="427"/>
                  </a:cubicBezTo>
                  <a:cubicBezTo>
                    <a:pt x="72" y="426"/>
                    <a:pt x="71" y="426"/>
                    <a:pt x="71" y="424"/>
                  </a:cubicBezTo>
                  <a:cubicBezTo>
                    <a:pt x="75" y="421"/>
                    <a:pt x="72" y="418"/>
                    <a:pt x="71" y="413"/>
                  </a:cubicBezTo>
                  <a:cubicBezTo>
                    <a:pt x="71" y="413"/>
                    <a:pt x="70" y="413"/>
                    <a:pt x="70" y="413"/>
                  </a:cubicBezTo>
                  <a:cubicBezTo>
                    <a:pt x="69" y="418"/>
                    <a:pt x="69" y="425"/>
                    <a:pt x="67" y="429"/>
                  </a:cubicBezTo>
                  <a:close/>
                  <a:moveTo>
                    <a:pt x="89" y="423"/>
                  </a:moveTo>
                  <a:cubicBezTo>
                    <a:pt x="90" y="422"/>
                    <a:pt x="91" y="419"/>
                    <a:pt x="89" y="418"/>
                  </a:cubicBezTo>
                  <a:cubicBezTo>
                    <a:pt x="90" y="420"/>
                    <a:pt x="87" y="422"/>
                    <a:pt x="89" y="423"/>
                  </a:cubicBezTo>
                  <a:close/>
                  <a:moveTo>
                    <a:pt x="130" y="422"/>
                  </a:moveTo>
                  <a:cubicBezTo>
                    <a:pt x="132" y="424"/>
                    <a:pt x="130" y="430"/>
                    <a:pt x="133" y="431"/>
                  </a:cubicBezTo>
                  <a:cubicBezTo>
                    <a:pt x="137" y="426"/>
                    <a:pt x="137" y="414"/>
                    <a:pt x="130" y="422"/>
                  </a:cubicBezTo>
                  <a:close/>
                  <a:moveTo>
                    <a:pt x="79" y="427"/>
                  </a:moveTo>
                  <a:cubicBezTo>
                    <a:pt x="80" y="430"/>
                    <a:pt x="80" y="433"/>
                    <a:pt x="82" y="435"/>
                  </a:cubicBezTo>
                  <a:cubicBezTo>
                    <a:pt x="83" y="432"/>
                    <a:pt x="84" y="425"/>
                    <a:pt x="81" y="424"/>
                  </a:cubicBezTo>
                  <a:cubicBezTo>
                    <a:pt x="81" y="426"/>
                    <a:pt x="80" y="426"/>
                    <a:pt x="79" y="427"/>
                  </a:cubicBezTo>
                  <a:close/>
                  <a:moveTo>
                    <a:pt x="137" y="433"/>
                  </a:moveTo>
                  <a:cubicBezTo>
                    <a:pt x="139" y="433"/>
                    <a:pt x="139" y="431"/>
                    <a:pt x="140" y="428"/>
                  </a:cubicBezTo>
                  <a:cubicBezTo>
                    <a:pt x="139" y="428"/>
                    <a:pt x="139" y="428"/>
                    <a:pt x="138" y="427"/>
                  </a:cubicBezTo>
                  <a:cubicBezTo>
                    <a:pt x="137" y="429"/>
                    <a:pt x="136" y="431"/>
                    <a:pt x="137" y="433"/>
                  </a:cubicBezTo>
                  <a:close/>
                  <a:moveTo>
                    <a:pt x="76" y="446"/>
                  </a:moveTo>
                  <a:cubicBezTo>
                    <a:pt x="77" y="444"/>
                    <a:pt x="79" y="443"/>
                    <a:pt x="79" y="440"/>
                  </a:cubicBezTo>
                  <a:cubicBezTo>
                    <a:pt x="77" y="438"/>
                    <a:pt x="79" y="435"/>
                    <a:pt x="76" y="433"/>
                  </a:cubicBezTo>
                  <a:cubicBezTo>
                    <a:pt x="73" y="436"/>
                    <a:pt x="72" y="443"/>
                    <a:pt x="76" y="446"/>
                  </a:cubicBezTo>
                  <a:close/>
                  <a:moveTo>
                    <a:pt x="139" y="445"/>
                  </a:moveTo>
                  <a:cubicBezTo>
                    <a:pt x="142" y="443"/>
                    <a:pt x="144" y="435"/>
                    <a:pt x="142" y="433"/>
                  </a:cubicBezTo>
                  <a:cubicBezTo>
                    <a:pt x="140" y="437"/>
                    <a:pt x="136" y="441"/>
                    <a:pt x="139" y="445"/>
                  </a:cubicBezTo>
                  <a:close/>
                  <a:moveTo>
                    <a:pt x="67" y="442"/>
                  </a:moveTo>
                  <a:cubicBezTo>
                    <a:pt x="70" y="441"/>
                    <a:pt x="69" y="434"/>
                    <a:pt x="67" y="435"/>
                  </a:cubicBezTo>
                  <a:cubicBezTo>
                    <a:pt x="68" y="436"/>
                    <a:pt x="65" y="440"/>
                    <a:pt x="67" y="442"/>
                  </a:cubicBezTo>
                  <a:close/>
                  <a:moveTo>
                    <a:pt x="136" y="437"/>
                  </a:moveTo>
                  <a:cubicBezTo>
                    <a:pt x="136" y="436"/>
                    <a:pt x="137" y="436"/>
                    <a:pt x="137" y="434"/>
                  </a:cubicBezTo>
                  <a:cubicBezTo>
                    <a:pt x="135" y="433"/>
                    <a:pt x="135" y="437"/>
                    <a:pt x="136" y="437"/>
                  </a:cubicBezTo>
                  <a:close/>
                  <a:moveTo>
                    <a:pt x="89" y="440"/>
                  </a:moveTo>
                  <a:cubicBezTo>
                    <a:pt x="91" y="439"/>
                    <a:pt x="90" y="438"/>
                    <a:pt x="91" y="436"/>
                  </a:cubicBezTo>
                  <a:cubicBezTo>
                    <a:pt x="91" y="435"/>
                    <a:pt x="90" y="435"/>
                    <a:pt x="89" y="435"/>
                  </a:cubicBezTo>
                  <a:cubicBezTo>
                    <a:pt x="91" y="437"/>
                    <a:pt x="88" y="437"/>
                    <a:pt x="89" y="440"/>
                  </a:cubicBezTo>
                  <a:cubicBezTo>
                    <a:pt x="89" y="440"/>
                    <a:pt x="89" y="440"/>
                    <a:pt x="89" y="440"/>
                  </a:cubicBezTo>
                  <a:close/>
                  <a:moveTo>
                    <a:pt x="142" y="452"/>
                  </a:moveTo>
                  <a:cubicBezTo>
                    <a:pt x="145" y="450"/>
                    <a:pt x="147" y="445"/>
                    <a:pt x="146" y="440"/>
                  </a:cubicBezTo>
                  <a:cubicBezTo>
                    <a:pt x="145" y="444"/>
                    <a:pt x="143" y="447"/>
                    <a:pt x="142" y="452"/>
                  </a:cubicBezTo>
                  <a:close/>
                  <a:moveTo>
                    <a:pt x="71" y="453"/>
                  </a:moveTo>
                  <a:cubicBezTo>
                    <a:pt x="73" y="451"/>
                    <a:pt x="73" y="446"/>
                    <a:pt x="70" y="445"/>
                  </a:cubicBezTo>
                  <a:cubicBezTo>
                    <a:pt x="69" y="447"/>
                    <a:pt x="68" y="452"/>
                    <a:pt x="71" y="453"/>
                  </a:cubicBezTo>
                  <a:close/>
                  <a:moveTo>
                    <a:pt x="138" y="452"/>
                  </a:moveTo>
                  <a:cubicBezTo>
                    <a:pt x="137" y="448"/>
                    <a:pt x="135" y="443"/>
                    <a:pt x="131" y="447"/>
                  </a:cubicBezTo>
                  <a:cubicBezTo>
                    <a:pt x="133" y="456"/>
                    <a:pt x="130" y="469"/>
                    <a:pt x="138" y="478"/>
                  </a:cubicBezTo>
                  <a:cubicBezTo>
                    <a:pt x="138" y="472"/>
                    <a:pt x="144" y="467"/>
                    <a:pt x="142" y="462"/>
                  </a:cubicBezTo>
                  <a:cubicBezTo>
                    <a:pt x="141" y="465"/>
                    <a:pt x="139" y="466"/>
                    <a:pt x="137" y="467"/>
                  </a:cubicBezTo>
                  <a:cubicBezTo>
                    <a:pt x="133" y="464"/>
                    <a:pt x="137" y="456"/>
                    <a:pt x="138" y="452"/>
                  </a:cubicBezTo>
                  <a:close/>
                  <a:moveTo>
                    <a:pt x="86" y="473"/>
                  </a:moveTo>
                  <a:cubicBezTo>
                    <a:pt x="82" y="475"/>
                    <a:pt x="83" y="481"/>
                    <a:pt x="82" y="485"/>
                  </a:cubicBezTo>
                  <a:cubicBezTo>
                    <a:pt x="81" y="492"/>
                    <a:pt x="79" y="499"/>
                    <a:pt x="78" y="505"/>
                  </a:cubicBezTo>
                  <a:cubicBezTo>
                    <a:pt x="78" y="509"/>
                    <a:pt x="77" y="512"/>
                    <a:pt x="77" y="518"/>
                  </a:cubicBezTo>
                  <a:cubicBezTo>
                    <a:pt x="77" y="519"/>
                    <a:pt x="75" y="518"/>
                    <a:pt x="76" y="520"/>
                  </a:cubicBezTo>
                  <a:cubicBezTo>
                    <a:pt x="74" y="527"/>
                    <a:pt x="74" y="531"/>
                    <a:pt x="72" y="536"/>
                  </a:cubicBezTo>
                  <a:cubicBezTo>
                    <a:pt x="73" y="536"/>
                    <a:pt x="73" y="537"/>
                    <a:pt x="73" y="539"/>
                  </a:cubicBezTo>
                  <a:cubicBezTo>
                    <a:pt x="73" y="545"/>
                    <a:pt x="68" y="556"/>
                    <a:pt x="72" y="559"/>
                  </a:cubicBezTo>
                  <a:cubicBezTo>
                    <a:pt x="75" y="543"/>
                    <a:pt x="80" y="527"/>
                    <a:pt x="82" y="511"/>
                  </a:cubicBezTo>
                  <a:cubicBezTo>
                    <a:pt x="83" y="509"/>
                    <a:pt x="81" y="507"/>
                    <a:pt x="84" y="505"/>
                  </a:cubicBezTo>
                  <a:cubicBezTo>
                    <a:pt x="84" y="487"/>
                    <a:pt x="89" y="470"/>
                    <a:pt x="88" y="456"/>
                  </a:cubicBezTo>
                  <a:cubicBezTo>
                    <a:pt x="87" y="463"/>
                    <a:pt x="86" y="466"/>
                    <a:pt x="86" y="473"/>
                  </a:cubicBezTo>
                  <a:close/>
                  <a:moveTo>
                    <a:pt x="67" y="467"/>
                  </a:moveTo>
                  <a:cubicBezTo>
                    <a:pt x="68" y="465"/>
                    <a:pt x="69" y="464"/>
                    <a:pt x="69" y="461"/>
                  </a:cubicBezTo>
                  <a:cubicBezTo>
                    <a:pt x="65" y="461"/>
                    <a:pt x="65" y="466"/>
                    <a:pt x="67" y="467"/>
                  </a:cubicBezTo>
                  <a:close/>
                  <a:moveTo>
                    <a:pt x="61" y="481"/>
                  </a:moveTo>
                  <a:cubicBezTo>
                    <a:pt x="63" y="478"/>
                    <a:pt x="66" y="470"/>
                    <a:pt x="63" y="467"/>
                  </a:cubicBezTo>
                  <a:cubicBezTo>
                    <a:pt x="61" y="471"/>
                    <a:pt x="61" y="478"/>
                    <a:pt x="61" y="481"/>
                  </a:cubicBezTo>
                  <a:close/>
                  <a:moveTo>
                    <a:pt x="141" y="481"/>
                  </a:moveTo>
                  <a:cubicBezTo>
                    <a:pt x="145" y="480"/>
                    <a:pt x="150" y="472"/>
                    <a:pt x="145" y="468"/>
                  </a:cubicBezTo>
                  <a:cubicBezTo>
                    <a:pt x="144" y="473"/>
                    <a:pt x="141" y="476"/>
                    <a:pt x="141" y="481"/>
                  </a:cubicBezTo>
                  <a:close/>
                  <a:moveTo>
                    <a:pt x="79" y="476"/>
                  </a:moveTo>
                  <a:cubicBezTo>
                    <a:pt x="79" y="474"/>
                    <a:pt x="80" y="473"/>
                    <a:pt x="80" y="471"/>
                  </a:cubicBezTo>
                  <a:cubicBezTo>
                    <a:pt x="80" y="471"/>
                    <a:pt x="79" y="470"/>
                    <a:pt x="78" y="470"/>
                  </a:cubicBezTo>
                  <a:cubicBezTo>
                    <a:pt x="79" y="472"/>
                    <a:pt x="77" y="475"/>
                    <a:pt x="79" y="476"/>
                  </a:cubicBezTo>
                  <a:close/>
                  <a:moveTo>
                    <a:pt x="73" y="487"/>
                  </a:moveTo>
                  <a:cubicBezTo>
                    <a:pt x="73" y="486"/>
                    <a:pt x="72" y="483"/>
                    <a:pt x="74" y="481"/>
                  </a:cubicBezTo>
                  <a:cubicBezTo>
                    <a:pt x="73" y="481"/>
                    <a:pt x="73" y="481"/>
                    <a:pt x="72" y="481"/>
                  </a:cubicBezTo>
                  <a:cubicBezTo>
                    <a:pt x="71" y="482"/>
                    <a:pt x="70" y="486"/>
                    <a:pt x="73" y="487"/>
                  </a:cubicBezTo>
                  <a:close/>
                  <a:moveTo>
                    <a:pt x="141" y="499"/>
                  </a:moveTo>
                  <a:cubicBezTo>
                    <a:pt x="143" y="493"/>
                    <a:pt x="136" y="488"/>
                    <a:pt x="134" y="482"/>
                  </a:cubicBezTo>
                  <a:cubicBezTo>
                    <a:pt x="134" y="481"/>
                    <a:pt x="134" y="481"/>
                    <a:pt x="133" y="481"/>
                  </a:cubicBezTo>
                  <a:cubicBezTo>
                    <a:pt x="135" y="488"/>
                    <a:pt x="137" y="494"/>
                    <a:pt x="141" y="499"/>
                  </a:cubicBezTo>
                  <a:close/>
                  <a:moveTo>
                    <a:pt x="141" y="486"/>
                  </a:moveTo>
                  <a:cubicBezTo>
                    <a:pt x="141" y="488"/>
                    <a:pt x="143" y="489"/>
                    <a:pt x="143" y="491"/>
                  </a:cubicBezTo>
                  <a:cubicBezTo>
                    <a:pt x="145" y="490"/>
                    <a:pt x="146" y="486"/>
                    <a:pt x="144" y="484"/>
                  </a:cubicBezTo>
                  <a:cubicBezTo>
                    <a:pt x="143" y="485"/>
                    <a:pt x="142" y="486"/>
                    <a:pt x="141" y="486"/>
                  </a:cubicBezTo>
                  <a:close/>
                  <a:moveTo>
                    <a:pt x="68" y="496"/>
                  </a:moveTo>
                  <a:cubicBezTo>
                    <a:pt x="69" y="494"/>
                    <a:pt x="71" y="489"/>
                    <a:pt x="68" y="488"/>
                  </a:cubicBezTo>
                  <a:cubicBezTo>
                    <a:pt x="67" y="490"/>
                    <a:pt x="64" y="495"/>
                    <a:pt x="68" y="496"/>
                  </a:cubicBezTo>
                  <a:close/>
                  <a:moveTo>
                    <a:pt x="59" y="497"/>
                  </a:moveTo>
                  <a:cubicBezTo>
                    <a:pt x="60" y="495"/>
                    <a:pt x="60" y="493"/>
                    <a:pt x="61" y="491"/>
                  </a:cubicBezTo>
                  <a:cubicBezTo>
                    <a:pt x="60" y="492"/>
                    <a:pt x="60" y="491"/>
                    <a:pt x="59" y="491"/>
                  </a:cubicBezTo>
                  <a:cubicBezTo>
                    <a:pt x="58" y="493"/>
                    <a:pt x="57" y="496"/>
                    <a:pt x="59" y="497"/>
                  </a:cubicBezTo>
                  <a:close/>
                  <a:moveTo>
                    <a:pt x="128" y="562"/>
                  </a:moveTo>
                  <a:cubicBezTo>
                    <a:pt x="129" y="575"/>
                    <a:pt x="128" y="587"/>
                    <a:pt x="130" y="599"/>
                  </a:cubicBezTo>
                  <a:cubicBezTo>
                    <a:pt x="135" y="589"/>
                    <a:pt x="129" y="576"/>
                    <a:pt x="130" y="565"/>
                  </a:cubicBezTo>
                  <a:cubicBezTo>
                    <a:pt x="127" y="562"/>
                    <a:pt x="129" y="558"/>
                    <a:pt x="129" y="553"/>
                  </a:cubicBezTo>
                  <a:cubicBezTo>
                    <a:pt x="129" y="536"/>
                    <a:pt x="130" y="513"/>
                    <a:pt x="127" y="496"/>
                  </a:cubicBezTo>
                  <a:cubicBezTo>
                    <a:pt x="125" y="517"/>
                    <a:pt x="126" y="538"/>
                    <a:pt x="128" y="562"/>
                  </a:cubicBezTo>
                  <a:close/>
                  <a:moveTo>
                    <a:pt x="72" y="504"/>
                  </a:moveTo>
                  <a:cubicBezTo>
                    <a:pt x="73" y="503"/>
                    <a:pt x="73" y="501"/>
                    <a:pt x="76" y="502"/>
                  </a:cubicBezTo>
                  <a:cubicBezTo>
                    <a:pt x="76" y="500"/>
                    <a:pt x="74" y="499"/>
                    <a:pt x="74" y="498"/>
                  </a:cubicBezTo>
                  <a:cubicBezTo>
                    <a:pt x="74" y="500"/>
                    <a:pt x="72" y="502"/>
                    <a:pt x="72" y="504"/>
                  </a:cubicBezTo>
                  <a:close/>
                  <a:moveTo>
                    <a:pt x="137" y="520"/>
                  </a:moveTo>
                  <a:cubicBezTo>
                    <a:pt x="143" y="515"/>
                    <a:pt x="139" y="506"/>
                    <a:pt x="136" y="500"/>
                  </a:cubicBezTo>
                  <a:cubicBezTo>
                    <a:pt x="135" y="506"/>
                    <a:pt x="136" y="515"/>
                    <a:pt x="137" y="520"/>
                  </a:cubicBezTo>
                  <a:close/>
                  <a:moveTo>
                    <a:pt x="63" y="504"/>
                  </a:moveTo>
                  <a:cubicBezTo>
                    <a:pt x="64" y="503"/>
                    <a:pt x="63" y="501"/>
                    <a:pt x="61" y="500"/>
                  </a:cubicBezTo>
                  <a:cubicBezTo>
                    <a:pt x="62" y="502"/>
                    <a:pt x="62" y="503"/>
                    <a:pt x="63" y="504"/>
                  </a:cubicBezTo>
                  <a:close/>
                  <a:moveTo>
                    <a:pt x="55" y="516"/>
                  </a:moveTo>
                  <a:cubicBezTo>
                    <a:pt x="58" y="514"/>
                    <a:pt x="58" y="511"/>
                    <a:pt x="61" y="509"/>
                  </a:cubicBezTo>
                  <a:cubicBezTo>
                    <a:pt x="60" y="507"/>
                    <a:pt x="60" y="506"/>
                    <a:pt x="59" y="505"/>
                  </a:cubicBezTo>
                  <a:cubicBezTo>
                    <a:pt x="58" y="509"/>
                    <a:pt x="56" y="512"/>
                    <a:pt x="55" y="516"/>
                  </a:cubicBezTo>
                  <a:close/>
                  <a:moveTo>
                    <a:pt x="71" y="506"/>
                  </a:moveTo>
                  <a:cubicBezTo>
                    <a:pt x="72" y="508"/>
                    <a:pt x="72" y="509"/>
                    <a:pt x="74" y="509"/>
                  </a:cubicBezTo>
                  <a:cubicBezTo>
                    <a:pt x="74" y="509"/>
                    <a:pt x="73" y="508"/>
                    <a:pt x="74" y="506"/>
                  </a:cubicBezTo>
                  <a:cubicBezTo>
                    <a:pt x="73" y="506"/>
                    <a:pt x="72" y="506"/>
                    <a:pt x="71" y="506"/>
                  </a:cubicBezTo>
                  <a:close/>
                  <a:moveTo>
                    <a:pt x="67" y="514"/>
                  </a:moveTo>
                  <a:cubicBezTo>
                    <a:pt x="68" y="512"/>
                    <a:pt x="70" y="507"/>
                    <a:pt x="66" y="506"/>
                  </a:cubicBezTo>
                  <a:cubicBezTo>
                    <a:pt x="65" y="509"/>
                    <a:pt x="65" y="513"/>
                    <a:pt x="67" y="514"/>
                  </a:cubicBezTo>
                  <a:close/>
                  <a:moveTo>
                    <a:pt x="59" y="523"/>
                  </a:moveTo>
                  <a:cubicBezTo>
                    <a:pt x="60" y="522"/>
                    <a:pt x="61" y="523"/>
                    <a:pt x="62" y="523"/>
                  </a:cubicBezTo>
                  <a:cubicBezTo>
                    <a:pt x="64" y="521"/>
                    <a:pt x="65" y="517"/>
                    <a:pt x="62" y="515"/>
                  </a:cubicBezTo>
                  <a:cubicBezTo>
                    <a:pt x="62" y="518"/>
                    <a:pt x="60" y="520"/>
                    <a:pt x="59" y="523"/>
                  </a:cubicBezTo>
                  <a:close/>
                  <a:moveTo>
                    <a:pt x="141" y="530"/>
                  </a:moveTo>
                  <a:cubicBezTo>
                    <a:pt x="144" y="527"/>
                    <a:pt x="146" y="523"/>
                    <a:pt x="146" y="517"/>
                  </a:cubicBezTo>
                  <a:cubicBezTo>
                    <a:pt x="144" y="517"/>
                    <a:pt x="144" y="516"/>
                    <a:pt x="143" y="516"/>
                  </a:cubicBezTo>
                  <a:cubicBezTo>
                    <a:pt x="141" y="520"/>
                    <a:pt x="139" y="526"/>
                    <a:pt x="141" y="530"/>
                  </a:cubicBezTo>
                  <a:close/>
                  <a:moveTo>
                    <a:pt x="73" y="520"/>
                  </a:moveTo>
                  <a:cubicBezTo>
                    <a:pt x="73" y="518"/>
                    <a:pt x="73" y="517"/>
                    <a:pt x="71" y="516"/>
                  </a:cubicBezTo>
                  <a:cubicBezTo>
                    <a:pt x="70" y="517"/>
                    <a:pt x="71" y="520"/>
                    <a:pt x="73" y="520"/>
                  </a:cubicBezTo>
                  <a:close/>
                  <a:moveTo>
                    <a:pt x="49" y="546"/>
                  </a:moveTo>
                  <a:cubicBezTo>
                    <a:pt x="53" y="541"/>
                    <a:pt x="61" y="533"/>
                    <a:pt x="57" y="526"/>
                  </a:cubicBezTo>
                  <a:cubicBezTo>
                    <a:pt x="55" y="533"/>
                    <a:pt x="51" y="538"/>
                    <a:pt x="49" y="546"/>
                  </a:cubicBezTo>
                  <a:close/>
                  <a:moveTo>
                    <a:pt x="69" y="539"/>
                  </a:moveTo>
                  <a:cubicBezTo>
                    <a:pt x="69" y="536"/>
                    <a:pt x="73" y="530"/>
                    <a:pt x="68" y="529"/>
                  </a:cubicBezTo>
                  <a:cubicBezTo>
                    <a:pt x="66" y="532"/>
                    <a:pt x="67" y="536"/>
                    <a:pt x="69" y="539"/>
                  </a:cubicBezTo>
                  <a:close/>
                  <a:moveTo>
                    <a:pt x="140" y="536"/>
                  </a:moveTo>
                  <a:cubicBezTo>
                    <a:pt x="139" y="535"/>
                    <a:pt x="139" y="533"/>
                    <a:pt x="138" y="532"/>
                  </a:cubicBezTo>
                  <a:cubicBezTo>
                    <a:pt x="138" y="534"/>
                    <a:pt x="137" y="536"/>
                    <a:pt x="140" y="536"/>
                  </a:cubicBezTo>
                  <a:close/>
                  <a:moveTo>
                    <a:pt x="57" y="548"/>
                  </a:moveTo>
                  <a:cubicBezTo>
                    <a:pt x="60" y="545"/>
                    <a:pt x="65" y="539"/>
                    <a:pt x="61" y="536"/>
                  </a:cubicBezTo>
                  <a:cubicBezTo>
                    <a:pt x="60" y="540"/>
                    <a:pt x="56" y="543"/>
                    <a:pt x="57" y="548"/>
                  </a:cubicBezTo>
                  <a:close/>
                  <a:moveTo>
                    <a:pt x="143" y="549"/>
                  </a:moveTo>
                  <a:cubicBezTo>
                    <a:pt x="144" y="547"/>
                    <a:pt x="144" y="544"/>
                    <a:pt x="145" y="542"/>
                  </a:cubicBezTo>
                  <a:cubicBezTo>
                    <a:pt x="144" y="542"/>
                    <a:pt x="144" y="540"/>
                    <a:pt x="143" y="540"/>
                  </a:cubicBezTo>
                  <a:cubicBezTo>
                    <a:pt x="140" y="542"/>
                    <a:pt x="141" y="547"/>
                    <a:pt x="143" y="549"/>
                  </a:cubicBezTo>
                  <a:close/>
                  <a:moveTo>
                    <a:pt x="137" y="558"/>
                  </a:moveTo>
                  <a:cubicBezTo>
                    <a:pt x="138" y="560"/>
                    <a:pt x="139" y="556"/>
                    <a:pt x="141" y="556"/>
                  </a:cubicBezTo>
                  <a:cubicBezTo>
                    <a:pt x="140" y="554"/>
                    <a:pt x="140" y="551"/>
                    <a:pt x="139" y="550"/>
                  </a:cubicBezTo>
                  <a:cubicBezTo>
                    <a:pt x="138" y="553"/>
                    <a:pt x="139" y="557"/>
                    <a:pt x="137" y="558"/>
                  </a:cubicBezTo>
                  <a:close/>
                  <a:moveTo>
                    <a:pt x="149" y="557"/>
                  </a:moveTo>
                  <a:cubicBezTo>
                    <a:pt x="150" y="559"/>
                    <a:pt x="151" y="562"/>
                    <a:pt x="151" y="564"/>
                  </a:cubicBezTo>
                  <a:cubicBezTo>
                    <a:pt x="151" y="567"/>
                    <a:pt x="152" y="564"/>
                    <a:pt x="152" y="563"/>
                  </a:cubicBezTo>
                  <a:cubicBezTo>
                    <a:pt x="152" y="557"/>
                    <a:pt x="151" y="556"/>
                    <a:pt x="152" y="552"/>
                  </a:cubicBezTo>
                  <a:cubicBezTo>
                    <a:pt x="151" y="552"/>
                    <a:pt x="151" y="551"/>
                    <a:pt x="151" y="551"/>
                  </a:cubicBezTo>
                  <a:cubicBezTo>
                    <a:pt x="150" y="553"/>
                    <a:pt x="150" y="555"/>
                    <a:pt x="149" y="557"/>
                  </a:cubicBezTo>
                  <a:close/>
                  <a:moveTo>
                    <a:pt x="65" y="562"/>
                  </a:moveTo>
                  <a:cubicBezTo>
                    <a:pt x="65" y="559"/>
                    <a:pt x="68" y="553"/>
                    <a:pt x="65" y="551"/>
                  </a:cubicBezTo>
                  <a:cubicBezTo>
                    <a:pt x="63" y="554"/>
                    <a:pt x="61" y="560"/>
                    <a:pt x="65" y="562"/>
                  </a:cubicBezTo>
                  <a:close/>
                  <a:moveTo>
                    <a:pt x="52" y="560"/>
                  </a:moveTo>
                  <a:cubicBezTo>
                    <a:pt x="53" y="558"/>
                    <a:pt x="54" y="556"/>
                    <a:pt x="53" y="555"/>
                  </a:cubicBezTo>
                  <a:cubicBezTo>
                    <a:pt x="52" y="556"/>
                    <a:pt x="50" y="559"/>
                    <a:pt x="52" y="560"/>
                  </a:cubicBezTo>
                  <a:close/>
                  <a:moveTo>
                    <a:pt x="140" y="562"/>
                  </a:moveTo>
                  <a:cubicBezTo>
                    <a:pt x="140" y="564"/>
                    <a:pt x="141" y="564"/>
                    <a:pt x="142" y="565"/>
                  </a:cubicBezTo>
                  <a:cubicBezTo>
                    <a:pt x="141" y="563"/>
                    <a:pt x="144" y="560"/>
                    <a:pt x="141" y="560"/>
                  </a:cubicBezTo>
                  <a:cubicBezTo>
                    <a:pt x="141" y="561"/>
                    <a:pt x="140" y="561"/>
                    <a:pt x="140" y="562"/>
                  </a:cubicBezTo>
                  <a:close/>
                  <a:moveTo>
                    <a:pt x="70" y="569"/>
                  </a:moveTo>
                  <a:cubicBezTo>
                    <a:pt x="70" y="567"/>
                    <a:pt x="71" y="564"/>
                    <a:pt x="68" y="563"/>
                  </a:cubicBezTo>
                  <a:cubicBezTo>
                    <a:pt x="69" y="566"/>
                    <a:pt x="67" y="569"/>
                    <a:pt x="70" y="569"/>
                  </a:cubicBezTo>
                  <a:close/>
                  <a:moveTo>
                    <a:pt x="47" y="571"/>
                  </a:moveTo>
                  <a:cubicBezTo>
                    <a:pt x="47" y="569"/>
                    <a:pt x="49" y="569"/>
                    <a:pt x="49" y="566"/>
                  </a:cubicBezTo>
                  <a:cubicBezTo>
                    <a:pt x="47" y="566"/>
                    <a:pt x="46" y="570"/>
                    <a:pt x="47" y="571"/>
                  </a:cubicBezTo>
                  <a:close/>
                  <a:moveTo>
                    <a:pt x="60" y="572"/>
                  </a:moveTo>
                  <a:cubicBezTo>
                    <a:pt x="62" y="572"/>
                    <a:pt x="62" y="569"/>
                    <a:pt x="63" y="567"/>
                  </a:cubicBezTo>
                  <a:cubicBezTo>
                    <a:pt x="62" y="567"/>
                    <a:pt x="62" y="565"/>
                    <a:pt x="61" y="566"/>
                  </a:cubicBezTo>
                  <a:cubicBezTo>
                    <a:pt x="60" y="567"/>
                    <a:pt x="60" y="571"/>
                    <a:pt x="60" y="572"/>
                  </a:cubicBezTo>
                  <a:close/>
                  <a:moveTo>
                    <a:pt x="148" y="578"/>
                  </a:moveTo>
                  <a:cubicBezTo>
                    <a:pt x="148" y="584"/>
                    <a:pt x="155" y="593"/>
                    <a:pt x="157" y="597"/>
                  </a:cubicBezTo>
                  <a:cubicBezTo>
                    <a:pt x="154" y="587"/>
                    <a:pt x="153" y="577"/>
                    <a:pt x="152" y="566"/>
                  </a:cubicBezTo>
                  <a:cubicBezTo>
                    <a:pt x="151" y="571"/>
                    <a:pt x="148" y="574"/>
                    <a:pt x="148" y="578"/>
                  </a:cubicBezTo>
                  <a:close/>
                  <a:moveTo>
                    <a:pt x="139" y="571"/>
                  </a:moveTo>
                  <a:cubicBezTo>
                    <a:pt x="137" y="573"/>
                    <a:pt x="137" y="569"/>
                    <a:pt x="134" y="569"/>
                  </a:cubicBezTo>
                  <a:cubicBezTo>
                    <a:pt x="135" y="575"/>
                    <a:pt x="134" y="579"/>
                    <a:pt x="137" y="583"/>
                  </a:cubicBezTo>
                  <a:cubicBezTo>
                    <a:pt x="137" y="578"/>
                    <a:pt x="142" y="572"/>
                    <a:pt x="138" y="569"/>
                  </a:cubicBezTo>
                  <a:cubicBezTo>
                    <a:pt x="136" y="571"/>
                    <a:pt x="138" y="570"/>
                    <a:pt x="139" y="571"/>
                  </a:cubicBezTo>
                  <a:close/>
                  <a:moveTo>
                    <a:pt x="63" y="600"/>
                  </a:moveTo>
                  <a:cubicBezTo>
                    <a:pt x="65" y="593"/>
                    <a:pt x="69" y="581"/>
                    <a:pt x="67" y="574"/>
                  </a:cubicBezTo>
                  <a:cubicBezTo>
                    <a:pt x="66" y="582"/>
                    <a:pt x="64" y="591"/>
                    <a:pt x="63" y="600"/>
                  </a:cubicBezTo>
                  <a:close/>
                  <a:moveTo>
                    <a:pt x="48" y="581"/>
                  </a:moveTo>
                  <a:cubicBezTo>
                    <a:pt x="50" y="580"/>
                    <a:pt x="52" y="577"/>
                    <a:pt x="52" y="575"/>
                  </a:cubicBezTo>
                  <a:cubicBezTo>
                    <a:pt x="51" y="575"/>
                    <a:pt x="51" y="574"/>
                    <a:pt x="51" y="574"/>
                  </a:cubicBezTo>
                  <a:cubicBezTo>
                    <a:pt x="50" y="577"/>
                    <a:pt x="48" y="578"/>
                    <a:pt x="48" y="581"/>
                  </a:cubicBezTo>
                  <a:close/>
                  <a:moveTo>
                    <a:pt x="53" y="589"/>
                  </a:moveTo>
                  <a:cubicBezTo>
                    <a:pt x="57" y="586"/>
                    <a:pt x="54" y="582"/>
                    <a:pt x="53" y="579"/>
                  </a:cubicBezTo>
                  <a:cubicBezTo>
                    <a:pt x="50" y="581"/>
                    <a:pt x="50" y="586"/>
                    <a:pt x="53" y="589"/>
                  </a:cubicBezTo>
                  <a:close/>
                  <a:moveTo>
                    <a:pt x="145" y="589"/>
                  </a:moveTo>
                  <a:cubicBezTo>
                    <a:pt x="146" y="589"/>
                    <a:pt x="147" y="589"/>
                    <a:pt x="148" y="589"/>
                  </a:cubicBezTo>
                  <a:cubicBezTo>
                    <a:pt x="148" y="587"/>
                    <a:pt x="148" y="585"/>
                    <a:pt x="146" y="585"/>
                  </a:cubicBezTo>
                  <a:cubicBezTo>
                    <a:pt x="146" y="586"/>
                    <a:pt x="146" y="588"/>
                    <a:pt x="145" y="589"/>
                  </a:cubicBezTo>
                  <a:close/>
                  <a:moveTo>
                    <a:pt x="42" y="594"/>
                  </a:moveTo>
                  <a:cubicBezTo>
                    <a:pt x="44" y="593"/>
                    <a:pt x="46" y="589"/>
                    <a:pt x="45" y="586"/>
                  </a:cubicBezTo>
                  <a:cubicBezTo>
                    <a:pt x="44" y="589"/>
                    <a:pt x="42" y="590"/>
                    <a:pt x="42" y="594"/>
                  </a:cubicBezTo>
                  <a:close/>
                  <a:moveTo>
                    <a:pt x="48" y="596"/>
                  </a:moveTo>
                  <a:cubicBezTo>
                    <a:pt x="51" y="596"/>
                    <a:pt x="50" y="592"/>
                    <a:pt x="48" y="590"/>
                  </a:cubicBezTo>
                  <a:cubicBezTo>
                    <a:pt x="49" y="592"/>
                    <a:pt x="48" y="594"/>
                    <a:pt x="48" y="596"/>
                  </a:cubicBezTo>
                  <a:close/>
                  <a:moveTo>
                    <a:pt x="154" y="614"/>
                  </a:moveTo>
                  <a:cubicBezTo>
                    <a:pt x="157" y="606"/>
                    <a:pt x="155" y="598"/>
                    <a:pt x="150" y="594"/>
                  </a:cubicBezTo>
                  <a:cubicBezTo>
                    <a:pt x="147" y="602"/>
                    <a:pt x="148" y="609"/>
                    <a:pt x="154" y="614"/>
                  </a:cubicBezTo>
                  <a:close/>
                  <a:moveTo>
                    <a:pt x="58" y="601"/>
                  </a:moveTo>
                  <a:cubicBezTo>
                    <a:pt x="62" y="601"/>
                    <a:pt x="59" y="598"/>
                    <a:pt x="59" y="597"/>
                  </a:cubicBezTo>
                  <a:cubicBezTo>
                    <a:pt x="58" y="598"/>
                    <a:pt x="58" y="599"/>
                    <a:pt x="58" y="601"/>
                  </a:cubicBezTo>
                  <a:close/>
                  <a:moveTo>
                    <a:pt x="51" y="604"/>
                  </a:moveTo>
                  <a:cubicBezTo>
                    <a:pt x="53" y="603"/>
                    <a:pt x="54" y="600"/>
                    <a:pt x="53" y="598"/>
                  </a:cubicBezTo>
                  <a:cubicBezTo>
                    <a:pt x="52" y="600"/>
                    <a:pt x="51" y="602"/>
                    <a:pt x="51" y="604"/>
                  </a:cubicBezTo>
                  <a:close/>
                  <a:moveTo>
                    <a:pt x="40" y="612"/>
                  </a:moveTo>
                  <a:cubicBezTo>
                    <a:pt x="42" y="611"/>
                    <a:pt x="46" y="604"/>
                    <a:pt x="41" y="603"/>
                  </a:cubicBezTo>
                  <a:cubicBezTo>
                    <a:pt x="40" y="605"/>
                    <a:pt x="41" y="610"/>
                    <a:pt x="40" y="612"/>
                  </a:cubicBezTo>
                  <a:close/>
                  <a:moveTo>
                    <a:pt x="138" y="610"/>
                  </a:moveTo>
                  <a:cubicBezTo>
                    <a:pt x="139" y="610"/>
                    <a:pt x="141" y="610"/>
                    <a:pt x="142" y="609"/>
                  </a:cubicBezTo>
                  <a:cubicBezTo>
                    <a:pt x="141" y="607"/>
                    <a:pt x="142" y="605"/>
                    <a:pt x="140" y="604"/>
                  </a:cubicBezTo>
                  <a:cubicBezTo>
                    <a:pt x="139" y="606"/>
                    <a:pt x="138" y="607"/>
                    <a:pt x="138" y="610"/>
                  </a:cubicBezTo>
                  <a:close/>
                  <a:moveTo>
                    <a:pt x="147" y="613"/>
                  </a:moveTo>
                  <a:cubicBezTo>
                    <a:pt x="146" y="616"/>
                    <a:pt x="144" y="618"/>
                    <a:pt x="143" y="620"/>
                  </a:cubicBezTo>
                  <a:cubicBezTo>
                    <a:pt x="145" y="619"/>
                    <a:pt x="149" y="616"/>
                    <a:pt x="149" y="621"/>
                  </a:cubicBezTo>
                  <a:cubicBezTo>
                    <a:pt x="150" y="621"/>
                    <a:pt x="151" y="622"/>
                    <a:pt x="153" y="622"/>
                  </a:cubicBezTo>
                  <a:cubicBezTo>
                    <a:pt x="151" y="618"/>
                    <a:pt x="150" y="613"/>
                    <a:pt x="146" y="610"/>
                  </a:cubicBezTo>
                  <a:cubicBezTo>
                    <a:pt x="146" y="612"/>
                    <a:pt x="147" y="612"/>
                    <a:pt x="147" y="613"/>
                  </a:cubicBezTo>
                  <a:close/>
                  <a:moveTo>
                    <a:pt x="159" y="625"/>
                  </a:moveTo>
                  <a:cubicBezTo>
                    <a:pt x="161" y="621"/>
                    <a:pt x="161" y="616"/>
                    <a:pt x="159" y="612"/>
                  </a:cubicBezTo>
                  <a:cubicBezTo>
                    <a:pt x="159" y="616"/>
                    <a:pt x="153" y="621"/>
                    <a:pt x="159" y="625"/>
                  </a:cubicBezTo>
                  <a:close/>
                  <a:moveTo>
                    <a:pt x="55" y="612"/>
                  </a:moveTo>
                  <a:cubicBezTo>
                    <a:pt x="52" y="616"/>
                    <a:pt x="57" y="617"/>
                    <a:pt x="55" y="612"/>
                  </a:cubicBezTo>
                  <a:close/>
                  <a:moveTo>
                    <a:pt x="59" y="625"/>
                  </a:moveTo>
                  <a:cubicBezTo>
                    <a:pt x="61" y="622"/>
                    <a:pt x="61" y="618"/>
                    <a:pt x="61" y="613"/>
                  </a:cubicBezTo>
                  <a:cubicBezTo>
                    <a:pt x="61" y="613"/>
                    <a:pt x="61" y="612"/>
                    <a:pt x="60" y="612"/>
                  </a:cubicBezTo>
                  <a:cubicBezTo>
                    <a:pt x="59" y="616"/>
                    <a:pt x="54" y="622"/>
                    <a:pt x="59" y="625"/>
                  </a:cubicBezTo>
                  <a:close/>
                  <a:moveTo>
                    <a:pt x="44" y="623"/>
                  </a:moveTo>
                  <a:cubicBezTo>
                    <a:pt x="43" y="624"/>
                    <a:pt x="49" y="617"/>
                    <a:pt x="47" y="613"/>
                  </a:cubicBezTo>
                  <a:cubicBezTo>
                    <a:pt x="45" y="616"/>
                    <a:pt x="43" y="620"/>
                    <a:pt x="44" y="623"/>
                  </a:cubicBezTo>
                  <a:close/>
                  <a:moveTo>
                    <a:pt x="139" y="619"/>
                  </a:moveTo>
                  <a:cubicBezTo>
                    <a:pt x="140" y="619"/>
                    <a:pt x="141" y="616"/>
                    <a:pt x="140" y="615"/>
                  </a:cubicBezTo>
                  <a:cubicBezTo>
                    <a:pt x="139" y="616"/>
                    <a:pt x="136" y="618"/>
                    <a:pt x="139" y="619"/>
                  </a:cubicBezTo>
                  <a:close/>
                  <a:moveTo>
                    <a:pt x="145" y="630"/>
                  </a:moveTo>
                  <a:cubicBezTo>
                    <a:pt x="146" y="630"/>
                    <a:pt x="147" y="630"/>
                    <a:pt x="147" y="631"/>
                  </a:cubicBezTo>
                  <a:cubicBezTo>
                    <a:pt x="149" y="630"/>
                    <a:pt x="151" y="629"/>
                    <a:pt x="151" y="627"/>
                  </a:cubicBezTo>
                  <a:cubicBezTo>
                    <a:pt x="149" y="627"/>
                    <a:pt x="149" y="625"/>
                    <a:pt x="147" y="626"/>
                  </a:cubicBezTo>
                  <a:cubicBezTo>
                    <a:pt x="147" y="627"/>
                    <a:pt x="145" y="628"/>
                    <a:pt x="145" y="630"/>
                  </a:cubicBezTo>
                  <a:close/>
                  <a:moveTo>
                    <a:pt x="133" y="633"/>
                  </a:moveTo>
                  <a:cubicBezTo>
                    <a:pt x="137" y="634"/>
                    <a:pt x="136" y="627"/>
                    <a:pt x="135" y="627"/>
                  </a:cubicBezTo>
                  <a:cubicBezTo>
                    <a:pt x="135" y="630"/>
                    <a:pt x="133" y="630"/>
                    <a:pt x="133" y="633"/>
                  </a:cubicBezTo>
                  <a:close/>
                  <a:moveTo>
                    <a:pt x="54" y="635"/>
                  </a:moveTo>
                  <a:cubicBezTo>
                    <a:pt x="55" y="634"/>
                    <a:pt x="54" y="629"/>
                    <a:pt x="53" y="630"/>
                  </a:cubicBezTo>
                  <a:cubicBezTo>
                    <a:pt x="54" y="631"/>
                    <a:pt x="52" y="635"/>
                    <a:pt x="54" y="635"/>
                  </a:cubicBezTo>
                  <a:close/>
                  <a:moveTo>
                    <a:pt x="167" y="633"/>
                  </a:moveTo>
                  <a:cubicBezTo>
                    <a:pt x="169" y="634"/>
                    <a:pt x="169" y="638"/>
                    <a:pt x="170" y="640"/>
                  </a:cubicBezTo>
                  <a:cubicBezTo>
                    <a:pt x="169" y="640"/>
                    <a:pt x="168" y="640"/>
                    <a:pt x="168" y="641"/>
                  </a:cubicBezTo>
                  <a:cubicBezTo>
                    <a:pt x="170" y="644"/>
                    <a:pt x="172" y="647"/>
                    <a:pt x="174" y="648"/>
                  </a:cubicBezTo>
                  <a:cubicBezTo>
                    <a:pt x="177" y="647"/>
                    <a:pt x="177" y="644"/>
                    <a:pt x="179" y="642"/>
                  </a:cubicBezTo>
                  <a:cubicBezTo>
                    <a:pt x="176" y="642"/>
                    <a:pt x="176" y="638"/>
                    <a:pt x="175" y="636"/>
                  </a:cubicBezTo>
                  <a:cubicBezTo>
                    <a:pt x="176" y="636"/>
                    <a:pt x="177" y="635"/>
                    <a:pt x="178" y="634"/>
                  </a:cubicBezTo>
                  <a:cubicBezTo>
                    <a:pt x="181" y="637"/>
                    <a:pt x="183" y="639"/>
                    <a:pt x="186" y="641"/>
                  </a:cubicBezTo>
                  <a:cubicBezTo>
                    <a:pt x="185" y="643"/>
                    <a:pt x="187" y="646"/>
                    <a:pt x="189" y="648"/>
                  </a:cubicBezTo>
                  <a:cubicBezTo>
                    <a:pt x="189" y="642"/>
                    <a:pt x="188" y="638"/>
                    <a:pt x="189" y="632"/>
                  </a:cubicBezTo>
                  <a:cubicBezTo>
                    <a:pt x="183" y="632"/>
                    <a:pt x="173" y="629"/>
                    <a:pt x="167" y="633"/>
                  </a:cubicBezTo>
                  <a:close/>
                  <a:moveTo>
                    <a:pt x="57" y="646"/>
                  </a:moveTo>
                  <a:cubicBezTo>
                    <a:pt x="61" y="643"/>
                    <a:pt x="63" y="638"/>
                    <a:pt x="65" y="633"/>
                  </a:cubicBezTo>
                  <a:cubicBezTo>
                    <a:pt x="63" y="633"/>
                    <a:pt x="63" y="632"/>
                    <a:pt x="61" y="632"/>
                  </a:cubicBezTo>
                  <a:cubicBezTo>
                    <a:pt x="60" y="637"/>
                    <a:pt x="59" y="641"/>
                    <a:pt x="57" y="646"/>
                  </a:cubicBezTo>
                  <a:close/>
                  <a:moveTo>
                    <a:pt x="38" y="640"/>
                  </a:moveTo>
                  <a:cubicBezTo>
                    <a:pt x="38" y="639"/>
                    <a:pt x="40" y="635"/>
                    <a:pt x="39" y="635"/>
                  </a:cubicBezTo>
                  <a:cubicBezTo>
                    <a:pt x="38" y="637"/>
                    <a:pt x="36" y="639"/>
                    <a:pt x="38" y="640"/>
                  </a:cubicBezTo>
                  <a:close/>
                  <a:moveTo>
                    <a:pt x="140" y="641"/>
                  </a:moveTo>
                  <a:cubicBezTo>
                    <a:pt x="140" y="642"/>
                    <a:pt x="142" y="642"/>
                    <a:pt x="141" y="643"/>
                  </a:cubicBezTo>
                  <a:cubicBezTo>
                    <a:pt x="143" y="642"/>
                    <a:pt x="145" y="641"/>
                    <a:pt x="146" y="638"/>
                  </a:cubicBezTo>
                  <a:cubicBezTo>
                    <a:pt x="144" y="638"/>
                    <a:pt x="145" y="635"/>
                    <a:pt x="143" y="635"/>
                  </a:cubicBezTo>
                  <a:cubicBezTo>
                    <a:pt x="142" y="637"/>
                    <a:pt x="141" y="639"/>
                    <a:pt x="140" y="641"/>
                  </a:cubicBezTo>
                  <a:close/>
                  <a:moveTo>
                    <a:pt x="156" y="643"/>
                  </a:moveTo>
                  <a:cubicBezTo>
                    <a:pt x="157" y="643"/>
                    <a:pt x="157" y="644"/>
                    <a:pt x="158" y="645"/>
                  </a:cubicBezTo>
                  <a:cubicBezTo>
                    <a:pt x="159" y="643"/>
                    <a:pt x="159" y="642"/>
                    <a:pt x="161" y="642"/>
                  </a:cubicBezTo>
                  <a:cubicBezTo>
                    <a:pt x="160" y="640"/>
                    <a:pt x="159" y="637"/>
                    <a:pt x="159" y="635"/>
                  </a:cubicBezTo>
                  <a:cubicBezTo>
                    <a:pt x="158" y="637"/>
                    <a:pt x="156" y="640"/>
                    <a:pt x="156" y="643"/>
                  </a:cubicBezTo>
                  <a:close/>
                  <a:moveTo>
                    <a:pt x="59" y="650"/>
                  </a:moveTo>
                  <a:cubicBezTo>
                    <a:pt x="60" y="651"/>
                    <a:pt x="60" y="653"/>
                    <a:pt x="62" y="653"/>
                  </a:cubicBezTo>
                  <a:cubicBezTo>
                    <a:pt x="64" y="649"/>
                    <a:pt x="67" y="641"/>
                    <a:pt x="66" y="637"/>
                  </a:cubicBezTo>
                  <a:cubicBezTo>
                    <a:pt x="64" y="641"/>
                    <a:pt x="61" y="645"/>
                    <a:pt x="59" y="650"/>
                  </a:cubicBezTo>
                  <a:close/>
                  <a:moveTo>
                    <a:pt x="25" y="643"/>
                  </a:moveTo>
                  <a:cubicBezTo>
                    <a:pt x="28" y="644"/>
                    <a:pt x="29" y="641"/>
                    <a:pt x="31" y="640"/>
                  </a:cubicBezTo>
                  <a:cubicBezTo>
                    <a:pt x="28" y="640"/>
                    <a:pt x="27" y="640"/>
                    <a:pt x="25" y="643"/>
                  </a:cubicBezTo>
                  <a:close/>
                  <a:moveTo>
                    <a:pt x="146" y="651"/>
                  </a:moveTo>
                  <a:cubicBezTo>
                    <a:pt x="150" y="650"/>
                    <a:pt x="148" y="644"/>
                    <a:pt x="146" y="644"/>
                  </a:cubicBezTo>
                  <a:cubicBezTo>
                    <a:pt x="143" y="646"/>
                    <a:pt x="145" y="648"/>
                    <a:pt x="146" y="651"/>
                  </a:cubicBezTo>
                  <a:close/>
                  <a:moveTo>
                    <a:pt x="164" y="646"/>
                  </a:moveTo>
                  <a:cubicBezTo>
                    <a:pt x="166" y="648"/>
                    <a:pt x="168" y="650"/>
                    <a:pt x="169" y="652"/>
                  </a:cubicBezTo>
                  <a:cubicBezTo>
                    <a:pt x="167" y="653"/>
                    <a:pt x="167" y="651"/>
                    <a:pt x="165" y="650"/>
                  </a:cubicBezTo>
                  <a:cubicBezTo>
                    <a:pt x="165" y="650"/>
                    <a:pt x="165" y="651"/>
                    <a:pt x="164" y="651"/>
                  </a:cubicBezTo>
                  <a:cubicBezTo>
                    <a:pt x="164" y="654"/>
                    <a:pt x="170" y="652"/>
                    <a:pt x="172" y="653"/>
                  </a:cubicBezTo>
                  <a:cubicBezTo>
                    <a:pt x="170" y="650"/>
                    <a:pt x="168" y="646"/>
                    <a:pt x="165" y="645"/>
                  </a:cubicBezTo>
                  <a:cubicBezTo>
                    <a:pt x="167" y="647"/>
                    <a:pt x="164" y="645"/>
                    <a:pt x="164" y="646"/>
                  </a:cubicBezTo>
                  <a:close/>
                  <a:moveTo>
                    <a:pt x="45" y="652"/>
                  </a:moveTo>
                  <a:cubicBezTo>
                    <a:pt x="47" y="651"/>
                    <a:pt x="48" y="648"/>
                    <a:pt x="48" y="646"/>
                  </a:cubicBezTo>
                  <a:cubicBezTo>
                    <a:pt x="46" y="644"/>
                    <a:pt x="43" y="650"/>
                    <a:pt x="45" y="652"/>
                  </a:cubicBezTo>
                  <a:close/>
                  <a:moveTo>
                    <a:pt x="21" y="649"/>
                  </a:moveTo>
                  <a:cubicBezTo>
                    <a:pt x="23" y="650"/>
                    <a:pt x="23" y="653"/>
                    <a:pt x="25" y="653"/>
                  </a:cubicBezTo>
                  <a:cubicBezTo>
                    <a:pt x="24" y="650"/>
                    <a:pt x="25" y="647"/>
                    <a:pt x="22" y="646"/>
                  </a:cubicBezTo>
                  <a:cubicBezTo>
                    <a:pt x="22" y="647"/>
                    <a:pt x="21" y="647"/>
                    <a:pt x="21" y="649"/>
                  </a:cubicBezTo>
                  <a:close/>
                  <a:moveTo>
                    <a:pt x="66" y="659"/>
                  </a:moveTo>
                  <a:cubicBezTo>
                    <a:pt x="67" y="661"/>
                    <a:pt x="68" y="662"/>
                    <a:pt x="69" y="663"/>
                  </a:cubicBezTo>
                  <a:cubicBezTo>
                    <a:pt x="71" y="659"/>
                    <a:pt x="74" y="652"/>
                    <a:pt x="71" y="649"/>
                  </a:cubicBezTo>
                  <a:cubicBezTo>
                    <a:pt x="70" y="653"/>
                    <a:pt x="68" y="655"/>
                    <a:pt x="66" y="659"/>
                  </a:cubicBezTo>
                  <a:close/>
                  <a:moveTo>
                    <a:pt x="55" y="652"/>
                  </a:moveTo>
                  <a:cubicBezTo>
                    <a:pt x="56" y="652"/>
                    <a:pt x="55" y="648"/>
                    <a:pt x="54" y="650"/>
                  </a:cubicBezTo>
                  <a:cubicBezTo>
                    <a:pt x="53" y="651"/>
                    <a:pt x="54" y="652"/>
                    <a:pt x="55" y="652"/>
                  </a:cubicBezTo>
                  <a:close/>
                  <a:moveTo>
                    <a:pt x="142" y="657"/>
                  </a:moveTo>
                  <a:cubicBezTo>
                    <a:pt x="143" y="657"/>
                    <a:pt x="143" y="655"/>
                    <a:pt x="144" y="655"/>
                  </a:cubicBezTo>
                  <a:cubicBezTo>
                    <a:pt x="143" y="652"/>
                    <a:pt x="142" y="650"/>
                    <a:pt x="140" y="649"/>
                  </a:cubicBezTo>
                  <a:cubicBezTo>
                    <a:pt x="139" y="651"/>
                    <a:pt x="140" y="656"/>
                    <a:pt x="142" y="657"/>
                  </a:cubicBezTo>
                  <a:close/>
                  <a:moveTo>
                    <a:pt x="187" y="657"/>
                  </a:moveTo>
                  <a:cubicBezTo>
                    <a:pt x="188" y="655"/>
                    <a:pt x="185" y="650"/>
                    <a:pt x="184" y="650"/>
                  </a:cubicBezTo>
                  <a:cubicBezTo>
                    <a:pt x="185" y="652"/>
                    <a:pt x="185" y="656"/>
                    <a:pt x="187" y="657"/>
                  </a:cubicBezTo>
                  <a:close/>
                  <a:moveTo>
                    <a:pt x="150" y="655"/>
                  </a:moveTo>
                  <a:cubicBezTo>
                    <a:pt x="150" y="654"/>
                    <a:pt x="154" y="652"/>
                    <a:pt x="151" y="651"/>
                  </a:cubicBezTo>
                  <a:cubicBezTo>
                    <a:pt x="151" y="653"/>
                    <a:pt x="148" y="654"/>
                    <a:pt x="150" y="655"/>
                  </a:cubicBezTo>
                  <a:close/>
                  <a:moveTo>
                    <a:pt x="155" y="653"/>
                  </a:moveTo>
                  <a:cubicBezTo>
                    <a:pt x="157" y="654"/>
                    <a:pt x="158" y="651"/>
                    <a:pt x="156" y="651"/>
                  </a:cubicBezTo>
                  <a:cubicBezTo>
                    <a:pt x="156" y="652"/>
                    <a:pt x="155" y="652"/>
                    <a:pt x="155" y="653"/>
                  </a:cubicBezTo>
                  <a:close/>
                  <a:moveTo>
                    <a:pt x="35" y="664"/>
                  </a:moveTo>
                  <a:cubicBezTo>
                    <a:pt x="35" y="659"/>
                    <a:pt x="31" y="653"/>
                    <a:pt x="28" y="652"/>
                  </a:cubicBezTo>
                  <a:cubicBezTo>
                    <a:pt x="31" y="655"/>
                    <a:pt x="31" y="662"/>
                    <a:pt x="35" y="664"/>
                  </a:cubicBezTo>
                  <a:close/>
                  <a:moveTo>
                    <a:pt x="22" y="671"/>
                  </a:moveTo>
                  <a:cubicBezTo>
                    <a:pt x="25" y="671"/>
                    <a:pt x="26" y="671"/>
                    <a:pt x="28" y="670"/>
                  </a:cubicBezTo>
                  <a:cubicBezTo>
                    <a:pt x="26" y="663"/>
                    <a:pt x="23" y="657"/>
                    <a:pt x="19" y="653"/>
                  </a:cubicBezTo>
                  <a:cubicBezTo>
                    <a:pt x="19" y="659"/>
                    <a:pt x="28" y="665"/>
                    <a:pt x="22" y="671"/>
                  </a:cubicBezTo>
                  <a:close/>
                  <a:moveTo>
                    <a:pt x="51" y="657"/>
                  </a:moveTo>
                  <a:cubicBezTo>
                    <a:pt x="52" y="657"/>
                    <a:pt x="53" y="654"/>
                    <a:pt x="52" y="653"/>
                  </a:cubicBezTo>
                  <a:cubicBezTo>
                    <a:pt x="52" y="655"/>
                    <a:pt x="51" y="655"/>
                    <a:pt x="51" y="657"/>
                  </a:cubicBezTo>
                  <a:close/>
                  <a:moveTo>
                    <a:pt x="27" y="656"/>
                  </a:moveTo>
                  <a:cubicBezTo>
                    <a:pt x="27" y="656"/>
                    <a:pt x="27" y="654"/>
                    <a:pt x="25" y="654"/>
                  </a:cubicBezTo>
                  <a:cubicBezTo>
                    <a:pt x="26" y="655"/>
                    <a:pt x="26" y="657"/>
                    <a:pt x="27" y="656"/>
                  </a:cubicBezTo>
                  <a:close/>
                  <a:moveTo>
                    <a:pt x="58" y="661"/>
                  </a:moveTo>
                  <a:cubicBezTo>
                    <a:pt x="62" y="660"/>
                    <a:pt x="59" y="654"/>
                    <a:pt x="56" y="654"/>
                  </a:cubicBezTo>
                  <a:cubicBezTo>
                    <a:pt x="55" y="657"/>
                    <a:pt x="58" y="658"/>
                    <a:pt x="58" y="661"/>
                  </a:cubicBezTo>
                  <a:close/>
                  <a:moveTo>
                    <a:pt x="134" y="658"/>
                  </a:moveTo>
                  <a:cubicBezTo>
                    <a:pt x="135" y="659"/>
                    <a:pt x="137" y="659"/>
                    <a:pt x="138" y="658"/>
                  </a:cubicBezTo>
                  <a:cubicBezTo>
                    <a:pt x="138" y="656"/>
                    <a:pt x="138" y="655"/>
                    <a:pt x="137" y="654"/>
                  </a:cubicBezTo>
                  <a:cubicBezTo>
                    <a:pt x="135" y="656"/>
                    <a:pt x="135" y="656"/>
                    <a:pt x="134" y="658"/>
                  </a:cubicBezTo>
                  <a:close/>
                  <a:moveTo>
                    <a:pt x="41" y="657"/>
                  </a:moveTo>
                  <a:cubicBezTo>
                    <a:pt x="43" y="658"/>
                    <a:pt x="43" y="656"/>
                    <a:pt x="43" y="655"/>
                  </a:cubicBezTo>
                  <a:cubicBezTo>
                    <a:pt x="43" y="655"/>
                    <a:pt x="42" y="655"/>
                    <a:pt x="42" y="655"/>
                  </a:cubicBezTo>
                  <a:cubicBezTo>
                    <a:pt x="42" y="656"/>
                    <a:pt x="41" y="656"/>
                    <a:pt x="41" y="657"/>
                  </a:cubicBezTo>
                  <a:close/>
                  <a:moveTo>
                    <a:pt x="20" y="670"/>
                  </a:moveTo>
                  <a:cubicBezTo>
                    <a:pt x="15" y="667"/>
                    <a:pt x="14" y="660"/>
                    <a:pt x="13" y="655"/>
                  </a:cubicBezTo>
                  <a:cubicBezTo>
                    <a:pt x="9" y="657"/>
                    <a:pt x="5" y="659"/>
                    <a:pt x="5" y="665"/>
                  </a:cubicBezTo>
                  <a:cubicBezTo>
                    <a:pt x="10" y="666"/>
                    <a:pt x="18" y="670"/>
                    <a:pt x="20" y="670"/>
                  </a:cubicBezTo>
                  <a:close/>
                  <a:moveTo>
                    <a:pt x="83" y="672"/>
                  </a:moveTo>
                  <a:cubicBezTo>
                    <a:pt x="90" y="668"/>
                    <a:pt x="81" y="660"/>
                    <a:pt x="79" y="655"/>
                  </a:cubicBezTo>
                  <a:cubicBezTo>
                    <a:pt x="79" y="661"/>
                    <a:pt x="82" y="666"/>
                    <a:pt x="83" y="672"/>
                  </a:cubicBezTo>
                  <a:close/>
                  <a:moveTo>
                    <a:pt x="167" y="659"/>
                  </a:moveTo>
                  <a:cubicBezTo>
                    <a:pt x="167" y="658"/>
                    <a:pt x="168" y="658"/>
                    <a:pt x="168" y="657"/>
                  </a:cubicBezTo>
                  <a:cubicBezTo>
                    <a:pt x="167" y="657"/>
                    <a:pt x="166" y="657"/>
                    <a:pt x="165" y="656"/>
                  </a:cubicBezTo>
                  <a:cubicBezTo>
                    <a:pt x="165" y="658"/>
                    <a:pt x="165" y="659"/>
                    <a:pt x="167" y="659"/>
                  </a:cubicBezTo>
                  <a:close/>
                  <a:moveTo>
                    <a:pt x="161" y="657"/>
                  </a:moveTo>
                  <a:cubicBezTo>
                    <a:pt x="155" y="657"/>
                    <a:pt x="160" y="663"/>
                    <a:pt x="160" y="666"/>
                  </a:cubicBezTo>
                  <a:cubicBezTo>
                    <a:pt x="166" y="665"/>
                    <a:pt x="162" y="659"/>
                    <a:pt x="161" y="657"/>
                  </a:cubicBezTo>
                  <a:close/>
                  <a:moveTo>
                    <a:pt x="73" y="666"/>
                  </a:moveTo>
                  <a:cubicBezTo>
                    <a:pt x="73" y="667"/>
                    <a:pt x="74" y="667"/>
                    <a:pt x="75" y="668"/>
                  </a:cubicBezTo>
                  <a:cubicBezTo>
                    <a:pt x="74" y="668"/>
                    <a:pt x="74" y="669"/>
                    <a:pt x="74" y="670"/>
                  </a:cubicBezTo>
                  <a:cubicBezTo>
                    <a:pt x="73" y="670"/>
                    <a:pt x="70" y="670"/>
                    <a:pt x="71" y="671"/>
                  </a:cubicBezTo>
                  <a:cubicBezTo>
                    <a:pt x="75" y="670"/>
                    <a:pt x="76" y="672"/>
                    <a:pt x="79" y="672"/>
                  </a:cubicBezTo>
                  <a:cubicBezTo>
                    <a:pt x="78" y="667"/>
                    <a:pt x="77" y="663"/>
                    <a:pt x="75" y="659"/>
                  </a:cubicBezTo>
                  <a:cubicBezTo>
                    <a:pt x="74" y="661"/>
                    <a:pt x="73" y="664"/>
                    <a:pt x="73" y="666"/>
                  </a:cubicBezTo>
                  <a:close/>
                  <a:moveTo>
                    <a:pt x="168" y="662"/>
                  </a:moveTo>
                  <a:cubicBezTo>
                    <a:pt x="170" y="662"/>
                    <a:pt x="170" y="661"/>
                    <a:pt x="170" y="660"/>
                  </a:cubicBezTo>
                  <a:cubicBezTo>
                    <a:pt x="170" y="660"/>
                    <a:pt x="170" y="660"/>
                    <a:pt x="169" y="660"/>
                  </a:cubicBezTo>
                  <a:cubicBezTo>
                    <a:pt x="169" y="661"/>
                    <a:pt x="168" y="661"/>
                    <a:pt x="168" y="662"/>
                  </a:cubicBezTo>
                  <a:close/>
                  <a:moveTo>
                    <a:pt x="144" y="665"/>
                  </a:moveTo>
                  <a:cubicBezTo>
                    <a:pt x="144" y="663"/>
                    <a:pt x="146" y="663"/>
                    <a:pt x="146" y="660"/>
                  </a:cubicBezTo>
                  <a:cubicBezTo>
                    <a:pt x="146" y="660"/>
                    <a:pt x="145" y="660"/>
                    <a:pt x="144" y="660"/>
                  </a:cubicBezTo>
                  <a:cubicBezTo>
                    <a:pt x="144" y="662"/>
                    <a:pt x="141" y="664"/>
                    <a:pt x="144" y="665"/>
                  </a:cubicBezTo>
                  <a:close/>
                  <a:moveTo>
                    <a:pt x="154" y="665"/>
                  </a:moveTo>
                  <a:cubicBezTo>
                    <a:pt x="156" y="665"/>
                    <a:pt x="155" y="668"/>
                    <a:pt x="157" y="668"/>
                  </a:cubicBezTo>
                  <a:cubicBezTo>
                    <a:pt x="158" y="667"/>
                    <a:pt x="157" y="664"/>
                    <a:pt x="155" y="663"/>
                  </a:cubicBezTo>
                  <a:cubicBezTo>
                    <a:pt x="156" y="664"/>
                    <a:pt x="155" y="664"/>
                    <a:pt x="154" y="665"/>
                  </a:cubicBezTo>
                  <a:close/>
                  <a:moveTo>
                    <a:pt x="140" y="676"/>
                  </a:moveTo>
                  <a:cubicBezTo>
                    <a:pt x="141" y="676"/>
                    <a:pt x="143" y="676"/>
                    <a:pt x="145" y="676"/>
                  </a:cubicBezTo>
                  <a:cubicBezTo>
                    <a:pt x="146" y="672"/>
                    <a:pt x="150" y="668"/>
                    <a:pt x="149" y="664"/>
                  </a:cubicBezTo>
                  <a:cubicBezTo>
                    <a:pt x="149" y="664"/>
                    <a:pt x="148" y="664"/>
                    <a:pt x="148" y="664"/>
                  </a:cubicBezTo>
                  <a:cubicBezTo>
                    <a:pt x="145" y="668"/>
                    <a:pt x="142" y="672"/>
                    <a:pt x="140" y="676"/>
                  </a:cubicBezTo>
                  <a:close/>
                  <a:moveTo>
                    <a:pt x="132" y="672"/>
                  </a:moveTo>
                  <a:cubicBezTo>
                    <a:pt x="132" y="672"/>
                    <a:pt x="133" y="672"/>
                    <a:pt x="132" y="672"/>
                  </a:cubicBezTo>
                  <a:cubicBezTo>
                    <a:pt x="133" y="672"/>
                    <a:pt x="133" y="673"/>
                    <a:pt x="133" y="673"/>
                  </a:cubicBezTo>
                  <a:cubicBezTo>
                    <a:pt x="134" y="671"/>
                    <a:pt x="135" y="670"/>
                    <a:pt x="136" y="668"/>
                  </a:cubicBezTo>
                  <a:cubicBezTo>
                    <a:pt x="135" y="668"/>
                    <a:pt x="134" y="668"/>
                    <a:pt x="134" y="668"/>
                  </a:cubicBezTo>
                  <a:cubicBezTo>
                    <a:pt x="135" y="670"/>
                    <a:pt x="133" y="671"/>
                    <a:pt x="132" y="672"/>
                  </a:cubicBezTo>
                  <a:close/>
                  <a:moveTo>
                    <a:pt x="50" y="669"/>
                  </a:moveTo>
                  <a:cubicBezTo>
                    <a:pt x="49" y="670"/>
                    <a:pt x="53" y="670"/>
                    <a:pt x="53" y="669"/>
                  </a:cubicBezTo>
                  <a:cubicBezTo>
                    <a:pt x="51" y="669"/>
                    <a:pt x="51" y="668"/>
                    <a:pt x="50" y="669"/>
                  </a:cubicBezTo>
                  <a:close/>
                  <a:moveTo>
                    <a:pt x="164" y="673"/>
                  </a:moveTo>
                  <a:cubicBezTo>
                    <a:pt x="166" y="673"/>
                    <a:pt x="168" y="675"/>
                    <a:pt x="169" y="673"/>
                  </a:cubicBezTo>
                  <a:cubicBezTo>
                    <a:pt x="168" y="673"/>
                    <a:pt x="169" y="672"/>
                    <a:pt x="168" y="671"/>
                  </a:cubicBezTo>
                  <a:cubicBezTo>
                    <a:pt x="166" y="671"/>
                    <a:pt x="165" y="672"/>
                    <a:pt x="164" y="6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27"/>
            <p:cNvSpPr/>
            <p:nvPr/>
          </p:nvSpPr>
          <p:spPr bwMode="auto">
            <a:xfrm>
              <a:off x="6211" y="2771"/>
              <a:ext cx="7" cy="8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1" y="1"/>
                    <a:pt x="3" y="2"/>
                  </a:cubicBezTo>
                  <a:cubicBezTo>
                    <a:pt x="2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28"/>
            <p:cNvSpPr/>
            <p:nvPr/>
          </p:nvSpPr>
          <p:spPr bwMode="auto">
            <a:xfrm>
              <a:off x="6239" y="3363"/>
              <a:ext cx="7" cy="5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0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2" y="0"/>
                    <a:pt x="3" y="0"/>
                    <a:pt x="3" y="2"/>
                  </a:cubicBezTo>
                  <a:cubicBezTo>
                    <a:pt x="3" y="1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29"/>
            <p:cNvSpPr>
              <a:spLocks noEditPoints="1"/>
            </p:cNvSpPr>
            <p:nvPr/>
          </p:nvSpPr>
          <p:spPr bwMode="auto">
            <a:xfrm>
              <a:off x="6009" y="1879"/>
              <a:ext cx="342" cy="438"/>
            </a:xfrm>
            <a:custGeom>
              <a:avLst/>
              <a:gdLst>
                <a:gd name="T0" fmla="*/ 134 w 144"/>
                <a:gd name="T1" fmla="*/ 45 h 185"/>
                <a:gd name="T2" fmla="*/ 65 w 144"/>
                <a:gd name="T3" fmla="*/ 38 h 185"/>
                <a:gd name="T4" fmla="*/ 119 w 144"/>
                <a:gd name="T5" fmla="*/ 34 h 185"/>
                <a:gd name="T6" fmla="*/ 61 w 144"/>
                <a:gd name="T7" fmla="*/ 16 h 185"/>
                <a:gd name="T8" fmla="*/ 84 w 144"/>
                <a:gd name="T9" fmla="*/ 20 h 185"/>
                <a:gd name="T10" fmla="*/ 84 w 144"/>
                <a:gd name="T11" fmla="*/ 27 h 185"/>
                <a:gd name="T12" fmla="*/ 90 w 144"/>
                <a:gd name="T13" fmla="*/ 27 h 185"/>
                <a:gd name="T14" fmla="*/ 59 w 144"/>
                <a:gd name="T15" fmla="*/ 31 h 185"/>
                <a:gd name="T16" fmla="*/ 111 w 144"/>
                <a:gd name="T17" fmla="*/ 40 h 185"/>
                <a:gd name="T18" fmla="*/ 18 w 144"/>
                <a:gd name="T19" fmla="*/ 62 h 185"/>
                <a:gd name="T20" fmla="*/ 51 w 144"/>
                <a:gd name="T21" fmla="*/ 50 h 185"/>
                <a:gd name="T22" fmla="*/ 72 w 144"/>
                <a:gd name="T23" fmla="*/ 48 h 185"/>
                <a:gd name="T24" fmla="*/ 102 w 144"/>
                <a:gd name="T25" fmla="*/ 51 h 185"/>
                <a:gd name="T26" fmla="*/ 90 w 144"/>
                <a:gd name="T27" fmla="*/ 53 h 185"/>
                <a:gd name="T28" fmla="*/ 103 w 144"/>
                <a:gd name="T29" fmla="*/ 58 h 185"/>
                <a:gd name="T30" fmla="*/ 48 w 144"/>
                <a:gd name="T31" fmla="*/ 57 h 185"/>
                <a:gd name="T32" fmla="*/ 49 w 144"/>
                <a:gd name="T33" fmla="*/ 66 h 185"/>
                <a:gd name="T34" fmla="*/ 64 w 144"/>
                <a:gd name="T35" fmla="*/ 60 h 185"/>
                <a:gd name="T36" fmla="*/ 86 w 144"/>
                <a:gd name="T37" fmla="*/ 66 h 185"/>
                <a:gd name="T38" fmla="*/ 72 w 144"/>
                <a:gd name="T39" fmla="*/ 66 h 185"/>
                <a:gd name="T40" fmla="*/ 34 w 144"/>
                <a:gd name="T41" fmla="*/ 75 h 185"/>
                <a:gd name="T42" fmla="*/ 73 w 144"/>
                <a:gd name="T43" fmla="*/ 73 h 185"/>
                <a:gd name="T44" fmla="*/ 92 w 144"/>
                <a:gd name="T45" fmla="*/ 74 h 185"/>
                <a:gd name="T46" fmla="*/ 22 w 144"/>
                <a:gd name="T47" fmla="*/ 73 h 185"/>
                <a:gd name="T48" fmla="*/ 105 w 144"/>
                <a:gd name="T49" fmla="*/ 76 h 185"/>
                <a:gd name="T50" fmla="*/ 70 w 144"/>
                <a:gd name="T51" fmla="*/ 78 h 185"/>
                <a:gd name="T52" fmla="*/ 39 w 144"/>
                <a:gd name="T53" fmla="*/ 78 h 185"/>
                <a:gd name="T54" fmla="*/ 113 w 144"/>
                <a:gd name="T55" fmla="*/ 85 h 185"/>
                <a:gd name="T56" fmla="*/ 11 w 144"/>
                <a:gd name="T57" fmla="*/ 82 h 185"/>
                <a:gd name="T58" fmla="*/ 75 w 144"/>
                <a:gd name="T59" fmla="*/ 85 h 185"/>
                <a:gd name="T60" fmla="*/ 58 w 144"/>
                <a:gd name="T61" fmla="*/ 83 h 185"/>
                <a:gd name="T62" fmla="*/ 100 w 144"/>
                <a:gd name="T63" fmla="*/ 87 h 185"/>
                <a:gd name="T64" fmla="*/ 65 w 144"/>
                <a:gd name="T65" fmla="*/ 94 h 185"/>
                <a:gd name="T66" fmla="*/ 22 w 144"/>
                <a:gd name="T67" fmla="*/ 94 h 185"/>
                <a:gd name="T68" fmla="*/ 79 w 144"/>
                <a:gd name="T69" fmla="*/ 97 h 185"/>
                <a:gd name="T70" fmla="*/ 52 w 144"/>
                <a:gd name="T71" fmla="*/ 97 h 185"/>
                <a:gd name="T72" fmla="*/ 100 w 144"/>
                <a:gd name="T73" fmla="*/ 98 h 185"/>
                <a:gd name="T74" fmla="*/ 89 w 144"/>
                <a:gd name="T75" fmla="*/ 100 h 185"/>
                <a:gd name="T76" fmla="*/ 122 w 144"/>
                <a:gd name="T77" fmla="*/ 99 h 185"/>
                <a:gd name="T78" fmla="*/ 77 w 144"/>
                <a:gd name="T79" fmla="*/ 103 h 185"/>
                <a:gd name="T80" fmla="*/ 90 w 144"/>
                <a:gd name="T81" fmla="*/ 109 h 185"/>
                <a:gd name="T82" fmla="*/ 51 w 144"/>
                <a:gd name="T83" fmla="*/ 103 h 185"/>
                <a:gd name="T84" fmla="*/ 60 w 144"/>
                <a:gd name="T85" fmla="*/ 104 h 185"/>
                <a:gd name="T86" fmla="*/ 82 w 144"/>
                <a:gd name="T87" fmla="*/ 113 h 185"/>
                <a:gd name="T88" fmla="*/ 115 w 144"/>
                <a:gd name="T89" fmla="*/ 108 h 185"/>
                <a:gd name="T90" fmla="*/ 44 w 144"/>
                <a:gd name="T91" fmla="*/ 115 h 185"/>
                <a:gd name="T92" fmla="*/ 87 w 144"/>
                <a:gd name="T93" fmla="*/ 112 h 185"/>
                <a:gd name="T94" fmla="*/ 97 w 144"/>
                <a:gd name="T95" fmla="*/ 114 h 185"/>
                <a:gd name="T96" fmla="*/ 107 w 144"/>
                <a:gd name="T97" fmla="*/ 122 h 185"/>
                <a:gd name="T98" fmla="*/ 79 w 144"/>
                <a:gd name="T99" fmla="*/ 122 h 185"/>
                <a:gd name="T100" fmla="*/ 50 w 144"/>
                <a:gd name="T101" fmla="*/ 125 h 185"/>
                <a:gd name="T102" fmla="*/ 82 w 144"/>
                <a:gd name="T103" fmla="*/ 121 h 185"/>
                <a:gd name="T104" fmla="*/ 87 w 144"/>
                <a:gd name="T105" fmla="*/ 129 h 185"/>
                <a:gd name="T106" fmla="*/ 101 w 144"/>
                <a:gd name="T107" fmla="*/ 127 h 185"/>
                <a:gd name="T108" fmla="*/ 75 w 144"/>
                <a:gd name="T109" fmla="*/ 132 h 185"/>
                <a:gd name="T110" fmla="*/ 107 w 144"/>
                <a:gd name="T111" fmla="*/ 138 h 185"/>
                <a:gd name="T112" fmla="*/ 63 w 144"/>
                <a:gd name="T113" fmla="*/ 139 h 185"/>
                <a:gd name="T114" fmla="*/ 71 w 144"/>
                <a:gd name="T115" fmla="*/ 136 h 185"/>
                <a:gd name="T116" fmla="*/ 102 w 144"/>
                <a:gd name="T117" fmla="*/ 146 h 185"/>
                <a:gd name="T118" fmla="*/ 120 w 144"/>
                <a:gd name="T119" fmla="*/ 144 h 185"/>
                <a:gd name="T120" fmla="*/ 122 w 144"/>
                <a:gd name="T121" fmla="*/ 154 h 185"/>
                <a:gd name="T122" fmla="*/ 110 w 144"/>
                <a:gd name="T123" fmla="*/ 163 h 185"/>
                <a:gd name="T124" fmla="*/ 80 w 144"/>
                <a:gd name="T125" fmla="*/ 17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4" h="185">
                  <a:moveTo>
                    <a:pt x="109" y="173"/>
                  </a:moveTo>
                  <a:cubicBezTo>
                    <a:pt x="105" y="175"/>
                    <a:pt x="100" y="181"/>
                    <a:pt x="97" y="184"/>
                  </a:cubicBezTo>
                  <a:cubicBezTo>
                    <a:pt x="79" y="185"/>
                    <a:pt x="61" y="184"/>
                    <a:pt x="53" y="172"/>
                  </a:cubicBezTo>
                  <a:cubicBezTo>
                    <a:pt x="38" y="170"/>
                    <a:pt x="32" y="158"/>
                    <a:pt x="28" y="145"/>
                  </a:cubicBezTo>
                  <a:cubicBezTo>
                    <a:pt x="8" y="123"/>
                    <a:pt x="0" y="67"/>
                    <a:pt x="16" y="33"/>
                  </a:cubicBezTo>
                  <a:cubicBezTo>
                    <a:pt x="27" y="23"/>
                    <a:pt x="35" y="9"/>
                    <a:pt x="53" y="8"/>
                  </a:cubicBezTo>
                  <a:cubicBezTo>
                    <a:pt x="57" y="7"/>
                    <a:pt x="67" y="2"/>
                    <a:pt x="72" y="1"/>
                  </a:cubicBezTo>
                  <a:cubicBezTo>
                    <a:pt x="77" y="0"/>
                    <a:pt x="80" y="2"/>
                    <a:pt x="81" y="4"/>
                  </a:cubicBezTo>
                  <a:cubicBezTo>
                    <a:pt x="90" y="7"/>
                    <a:pt x="99" y="6"/>
                    <a:pt x="105" y="10"/>
                  </a:cubicBezTo>
                  <a:cubicBezTo>
                    <a:pt x="109" y="12"/>
                    <a:pt x="111" y="15"/>
                    <a:pt x="115" y="18"/>
                  </a:cubicBezTo>
                  <a:cubicBezTo>
                    <a:pt x="118" y="20"/>
                    <a:pt x="122" y="22"/>
                    <a:pt x="124" y="25"/>
                  </a:cubicBezTo>
                  <a:cubicBezTo>
                    <a:pt x="129" y="30"/>
                    <a:pt x="132" y="38"/>
                    <a:pt x="134" y="45"/>
                  </a:cubicBezTo>
                  <a:cubicBezTo>
                    <a:pt x="135" y="51"/>
                    <a:pt x="136" y="56"/>
                    <a:pt x="139" y="61"/>
                  </a:cubicBezTo>
                  <a:cubicBezTo>
                    <a:pt x="142" y="64"/>
                    <a:pt x="144" y="69"/>
                    <a:pt x="143" y="74"/>
                  </a:cubicBezTo>
                  <a:cubicBezTo>
                    <a:pt x="141" y="75"/>
                    <a:pt x="139" y="73"/>
                    <a:pt x="138" y="72"/>
                  </a:cubicBezTo>
                  <a:cubicBezTo>
                    <a:pt x="140" y="84"/>
                    <a:pt x="136" y="95"/>
                    <a:pt x="136" y="106"/>
                  </a:cubicBezTo>
                  <a:cubicBezTo>
                    <a:pt x="136" y="110"/>
                    <a:pt x="136" y="114"/>
                    <a:pt x="136" y="119"/>
                  </a:cubicBezTo>
                  <a:cubicBezTo>
                    <a:pt x="136" y="135"/>
                    <a:pt x="131" y="149"/>
                    <a:pt x="123" y="160"/>
                  </a:cubicBezTo>
                  <a:cubicBezTo>
                    <a:pt x="116" y="163"/>
                    <a:pt x="111" y="168"/>
                    <a:pt x="110" y="176"/>
                  </a:cubicBezTo>
                  <a:cubicBezTo>
                    <a:pt x="108" y="177"/>
                    <a:pt x="108" y="174"/>
                    <a:pt x="109" y="173"/>
                  </a:cubicBezTo>
                  <a:close/>
                  <a:moveTo>
                    <a:pt x="61" y="47"/>
                  </a:moveTo>
                  <a:cubicBezTo>
                    <a:pt x="63" y="47"/>
                    <a:pt x="63" y="45"/>
                    <a:pt x="64" y="45"/>
                  </a:cubicBezTo>
                  <a:cubicBezTo>
                    <a:pt x="63" y="43"/>
                    <a:pt x="65" y="41"/>
                    <a:pt x="67" y="39"/>
                  </a:cubicBezTo>
                  <a:cubicBezTo>
                    <a:pt x="65" y="40"/>
                    <a:pt x="66" y="38"/>
                    <a:pt x="65" y="38"/>
                  </a:cubicBezTo>
                  <a:cubicBezTo>
                    <a:pt x="63" y="42"/>
                    <a:pt x="61" y="44"/>
                    <a:pt x="61" y="47"/>
                  </a:cubicBezTo>
                  <a:close/>
                  <a:moveTo>
                    <a:pt x="64" y="49"/>
                  </a:moveTo>
                  <a:cubicBezTo>
                    <a:pt x="65" y="48"/>
                    <a:pt x="66" y="46"/>
                    <a:pt x="66" y="44"/>
                  </a:cubicBezTo>
                  <a:cubicBezTo>
                    <a:pt x="64" y="44"/>
                    <a:pt x="63" y="47"/>
                    <a:pt x="64" y="49"/>
                  </a:cubicBezTo>
                  <a:close/>
                  <a:moveTo>
                    <a:pt x="65" y="10"/>
                  </a:moveTo>
                  <a:cubicBezTo>
                    <a:pt x="67" y="10"/>
                    <a:pt x="68" y="11"/>
                    <a:pt x="69" y="13"/>
                  </a:cubicBezTo>
                  <a:cubicBezTo>
                    <a:pt x="69" y="14"/>
                    <a:pt x="68" y="15"/>
                    <a:pt x="68" y="16"/>
                  </a:cubicBezTo>
                  <a:cubicBezTo>
                    <a:pt x="72" y="13"/>
                    <a:pt x="76" y="12"/>
                    <a:pt x="82" y="13"/>
                  </a:cubicBezTo>
                  <a:cubicBezTo>
                    <a:pt x="82" y="12"/>
                    <a:pt x="83" y="12"/>
                    <a:pt x="82" y="11"/>
                  </a:cubicBezTo>
                  <a:cubicBezTo>
                    <a:pt x="78" y="8"/>
                    <a:pt x="69" y="7"/>
                    <a:pt x="65" y="10"/>
                  </a:cubicBezTo>
                  <a:close/>
                  <a:moveTo>
                    <a:pt x="97" y="13"/>
                  </a:moveTo>
                  <a:cubicBezTo>
                    <a:pt x="106" y="18"/>
                    <a:pt x="111" y="27"/>
                    <a:pt x="119" y="34"/>
                  </a:cubicBezTo>
                  <a:cubicBezTo>
                    <a:pt x="118" y="31"/>
                    <a:pt x="117" y="29"/>
                    <a:pt x="118" y="26"/>
                  </a:cubicBezTo>
                  <a:cubicBezTo>
                    <a:pt x="112" y="21"/>
                    <a:pt x="104" y="12"/>
                    <a:pt x="97" y="13"/>
                  </a:cubicBezTo>
                  <a:close/>
                  <a:moveTo>
                    <a:pt x="42" y="15"/>
                  </a:moveTo>
                  <a:cubicBezTo>
                    <a:pt x="41" y="17"/>
                    <a:pt x="40" y="18"/>
                    <a:pt x="40" y="20"/>
                  </a:cubicBezTo>
                  <a:cubicBezTo>
                    <a:pt x="42" y="19"/>
                    <a:pt x="43" y="16"/>
                    <a:pt x="46" y="16"/>
                  </a:cubicBezTo>
                  <a:cubicBezTo>
                    <a:pt x="46" y="16"/>
                    <a:pt x="46" y="17"/>
                    <a:pt x="47" y="17"/>
                  </a:cubicBezTo>
                  <a:cubicBezTo>
                    <a:pt x="45" y="15"/>
                    <a:pt x="47" y="15"/>
                    <a:pt x="48" y="14"/>
                  </a:cubicBezTo>
                  <a:cubicBezTo>
                    <a:pt x="45" y="14"/>
                    <a:pt x="45" y="17"/>
                    <a:pt x="42" y="15"/>
                  </a:cubicBezTo>
                  <a:close/>
                  <a:moveTo>
                    <a:pt x="51" y="27"/>
                  </a:moveTo>
                  <a:cubicBezTo>
                    <a:pt x="55" y="26"/>
                    <a:pt x="54" y="20"/>
                    <a:pt x="58" y="18"/>
                  </a:cubicBezTo>
                  <a:cubicBezTo>
                    <a:pt x="59" y="18"/>
                    <a:pt x="59" y="20"/>
                    <a:pt x="60" y="20"/>
                  </a:cubicBezTo>
                  <a:cubicBezTo>
                    <a:pt x="60" y="18"/>
                    <a:pt x="62" y="18"/>
                    <a:pt x="61" y="16"/>
                  </a:cubicBezTo>
                  <a:cubicBezTo>
                    <a:pt x="59" y="16"/>
                    <a:pt x="59" y="16"/>
                    <a:pt x="56" y="16"/>
                  </a:cubicBezTo>
                  <a:cubicBezTo>
                    <a:pt x="55" y="18"/>
                    <a:pt x="54" y="23"/>
                    <a:pt x="52" y="22"/>
                  </a:cubicBezTo>
                  <a:cubicBezTo>
                    <a:pt x="53" y="24"/>
                    <a:pt x="50" y="26"/>
                    <a:pt x="51" y="27"/>
                  </a:cubicBezTo>
                  <a:close/>
                  <a:moveTo>
                    <a:pt x="102" y="29"/>
                  </a:moveTo>
                  <a:cubicBezTo>
                    <a:pt x="105" y="24"/>
                    <a:pt x="97" y="18"/>
                    <a:pt x="92" y="16"/>
                  </a:cubicBezTo>
                  <a:cubicBezTo>
                    <a:pt x="94" y="22"/>
                    <a:pt x="98" y="26"/>
                    <a:pt x="102" y="29"/>
                  </a:cubicBezTo>
                  <a:close/>
                  <a:moveTo>
                    <a:pt x="72" y="23"/>
                  </a:moveTo>
                  <a:cubicBezTo>
                    <a:pt x="73" y="23"/>
                    <a:pt x="73" y="25"/>
                    <a:pt x="74" y="24"/>
                  </a:cubicBezTo>
                  <a:cubicBezTo>
                    <a:pt x="75" y="22"/>
                    <a:pt x="77" y="19"/>
                    <a:pt x="77" y="17"/>
                  </a:cubicBezTo>
                  <a:cubicBezTo>
                    <a:pt x="74" y="16"/>
                    <a:pt x="73" y="21"/>
                    <a:pt x="72" y="23"/>
                  </a:cubicBezTo>
                  <a:close/>
                  <a:moveTo>
                    <a:pt x="88" y="23"/>
                  </a:moveTo>
                  <a:cubicBezTo>
                    <a:pt x="87" y="21"/>
                    <a:pt x="86" y="18"/>
                    <a:pt x="84" y="20"/>
                  </a:cubicBezTo>
                  <a:cubicBezTo>
                    <a:pt x="85" y="20"/>
                    <a:pt x="86" y="25"/>
                    <a:pt x="88" y="23"/>
                  </a:cubicBezTo>
                  <a:close/>
                  <a:moveTo>
                    <a:pt x="40" y="34"/>
                  </a:moveTo>
                  <a:cubicBezTo>
                    <a:pt x="40" y="33"/>
                    <a:pt x="42" y="31"/>
                    <a:pt x="40" y="31"/>
                  </a:cubicBezTo>
                  <a:cubicBezTo>
                    <a:pt x="40" y="32"/>
                    <a:pt x="38" y="34"/>
                    <a:pt x="39" y="35"/>
                  </a:cubicBezTo>
                  <a:cubicBezTo>
                    <a:pt x="39" y="34"/>
                    <a:pt x="40" y="34"/>
                    <a:pt x="40" y="34"/>
                  </a:cubicBezTo>
                  <a:cubicBezTo>
                    <a:pt x="40" y="35"/>
                    <a:pt x="39" y="37"/>
                    <a:pt x="41" y="37"/>
                  </a:cubicBezTo>
                  <a:cubicBezTo>
                    <a:pt x="43" y="31"/>
                    <a:pt x="48" y="26"/>
                    <a:pt x="49" y="21"/>
                  </a:cubicBezTo>
                  <a:cubicBezTo>
                    <a:pt x="48" y="23"/>
                    <a:pt x="45" y="25"/>
                    <a:pt x="46" y="27"/>
                  </a:cubicBezTo>
                  <a:cubicBezTo>
                    <a:pt x="43" y="28"/>
                    <a:pt x="44" y="32"/>
                    <a:pt x="40" y="34"/>
                  </a:cubicBezTo>
                  <a:close/>
                  <a:moveTo>
                    <a:pt x="77" y="28"/>
                  </a:moveTo>
                  <a:cubicBezTo>
                    <a:pt x="78" y="30"/>
                    <a:pt x="79" y="32"/>
                    <a:pt x="81" y="33"/>
                  </a:cubicBezTo>
                  <a:cubicBezTo>
                    <a:pt x="81" y="30"/>
                    <a:pt x="84" y="30"/>
                    <a:pt x="84" y="27"/>
                  </a:cubicBezTo>
                  <a:cubicBezTo>
                    <a:pt x="82" y="26"/>
                    <a:pt x="82" y="23"/>
                    <a:pt x="79" y="22"/>
                  </a:cubicBezTo>
                  <a:cubicBezTo>
                    <a:pt x="78" y="24"/>
                    <a:pt x="77" y="26"/>
                    <a:pt x="77" y="28"/>
                  </a:cubicBezTo>
                  <a:close/>
                  <a:moveTo>
                    <a:pt x="29" y="36"/>
                  </a:moveTo>
                  <a:cubicBezTo>
                    <a:pt x="34" y="34"/>
                    <a:pt x="36" y="28"/>
                    <a:pt x="36" y="24"/>
                  </a:cubicBezTo>
                  <a:cubicBezTo>
                    <a:pt x="32" y="27"/>
                    <a:pt x="33" y="32"/>
                    <a:pt x="29" y="36"/>
                  </a:cubicBezTo>
                  <a:close/>
                  <a:moveTo>
                    <a:pt x="12" y="73"/>
                  </a:moveTo>
                  <a:cubicBezTo>
                    <a:pt x="18" y="55"/>
                    <a:pt x="24" y="41"/>
                    <a:pt x="31" y="25"/>
                  </a:cubicBezTo>
                  <a:cubicBezTo>
                    <a:pt x="15" y="33"/>
                    <a:pt x="11" y="55"/>
                    <a:pt x="12" y="73"/>
                  </a:cubicBezTo>
                  <a:close/>
                  <a:moveTo>
                    <a:pt x="93" y="30"/>
                  </a:moveTo>
                  <a:cubicBezTo>
                    <a:pt x="94" y="29"/>
                    <a:pt x="96" y="28"/>
                    <a:pt x="94" y="27"/>
                  </a:cubicBezTo>
                  <a:cubicBezTo>
                    <a:pt x="94" y="28"/>
                    <a:pt x="94" y="29"/>
                    <a:pt x="93" y="29"/>
                  </a:cubicBezTo>
                  <a:cubicBezTo>
                    <a:pt x="93" y="29"/>
                    <a:pt x="91" y="26"/>
                    <a:pt x="90" y="27"/>
                  </a:cubicBezTo>
                  <a:cubicBezTo>
                    <a:pt x="91" y="28"/>
                    <a:pt x="91" y="30"/>
                    <a:pt x="93" y="30"/>
                  </a:cubicBezTo>
                  <a:close/>
                  <a:moveTo>
                    <a:pt x="67" y="34"/>
                  </a:moveTo>
                  <a:cubicBezTo>
                    <a:pt x="68" y="34"/>
                    <a:pt x="68" y="35"/>
                    <a:pt x="69" y="35"/>
                  </a:cubicBezTo>
                  <a:cubicBezTo>
                    <a:pt x="69" y="33"/>
                    <a:pt x="70" y="32"/>
                    <a:pt x="70" y="29"/>
                  </a:cubicBezTo>
                  <a:cubicBezTo>
                    <a:pt x="69" y="29"/>
                    <a:pt x="69" y="29"/>
                    <a:pt x="69" y="28"/>
                  </a:cubicBezTo>
                  <a:cubicBezTo>
                    <a:pt x="68" y="30"/>
                    <a:pt x="67" y="32"/>
                    <a:pt x="67" y="34"/>
                  </a:cubicBezTo>
                  <a:close/>
                  <a:moveTo>
                    <a:pt x="131" y="50"/>
                  </a:moveTo>
                  <a:cubicBezTo>
                    <a:pt x="129" y="43"/>
                    <a:pt x="126" y="36"/>
                    <a:pt x="122" y="30"/>
                  </a:cubicBezTo>
                  <a:cubicBezTo>
                    <a:pt x="124" y="37"/>
                    <a:pt x="126" y="48"/>
                    <a:pt x="131" y="50"/>
                  </a:cubicBezTo>
                  <a:close/>
                  <a:moveTo>
                    <a:pt x="57" y="40"/>
                  </a:moveTo>
                  <a:cubicBezTo>
                    <a:pt x="58" y="37"/>
                    <a:pt x="60" y="35"/>
                    <a:pt x="60" y="32"/>
                  </a:cubicBezTo>
                  <a:cubicBezTo>
                    <a:pt x="60" y="32"/>
                    <a:pt x="60" y="31"/>
                    <a:pt x="59" y="31"/>
                  </a:cubicBezTo>
                  <a:cubicBezTo>
                    <a:pt x="59" y="35"/>
                    <a:pt x="53" y="38"/>
                    <a:pt x="57" y="40"/>
                  </a:cubicBezTo>
                  <a:close/>
                  <a:moveTo>
                    <a:pt x="84" y="36"/>
                  </a:moveTo>
                  <a:cubicBezTo>
                    <a:pt x="84" y="38"/>
                    <a:pt x="85" y="39"/>
                    <a:pt x="87" y="39"/>
                  </a:cubicBezTo>
                  <a:cubicBezTo>
                    <a:pt x="88" y="38"/>
                    <a:pt x="89" y="36"/>
                    <a:pt x="90" y="35"/>
                  </a:cubicBezTo>
                  <a:cubicBezTo>
                    <a:pt x="89" y="34"/>
                    <a:pt x="88" y="33"/>
                    <a:pt x="87" y="32"/>
                  </a:cubicBezTo>
                  <a:cubicBezTo>
                    <a:pt x="86" y="34"/>
                    <a:pt x="85" y="35"/>
                    <a:pt x="84" y="36"/>
                  </a:cubicBezTo>
                  <a:close/>
                  <a:moveTo>
                    <a:pt x="115" y="38"/>
                  </a:moveTo>
                  <a:cubicBezTo>
                    <a:pt x="113" y="37"/>
                    <a:pt x="112" y="32"/>
                    <a:pt x="110" y="33"/>
                  </a:cubicBezTo>
                  <a:cubicBezTo>
                    <a:pt x="112" y="34"/>
                    <a:pt x="113" y="39"/>
                    <a:pt x="115" y="38"/>
                  </a:cubicBezTo>
                  <a:close/>
                  <a:moveTo>
                    <a:pt x="111" y="40"/>
                  </a:moveTo>
                  <a:cubicBezTo>
                    <a:pt x="110" y="38"/>
                    <a:pt x="109" y="36"/>
                    <a:pt x="108" y="35"/>
                  </a:cubicBezTo>
                  <a:cubicBezTo>
                    <a:pt x="107" y="37"/>
                    <a:pt x="109" y="40"/>
                    <a:pt x="111" y="40"/>
                  </a:cubicBezTo>
                  <a:close/>
                  <a:moveTo>
                    <a:pt x="71" y="41"/>
                  </a:moveTo>
                  <a:cubicBezTo>
                    <a:pt x="74" y="41"/>
                    <a:pt x="73" y="44"/>
                    <a:pt x="75" y="44"/>
                  </a:cubicBezTo>
                  <a:cubicBezTo>
                    <a:pt x="77" y="41"/>
                    <a:pt x="77" y="38"/>
                    <a:pt x="75" y="35"/>
                  </a:cubicBezTo>
                  <a:cubicBezTo>
                    <a:pt x="75" y="35"/>
                    <a:pt x="74" y="35"/>
                    <a:pt x="74" y="35"/>
                  </a:cubicBezTo>
                  <a:cubicBezTo>
                    <a:pt x="73" y="37"/>
                    <a:pt x="72" y="39"/>
                    <a:pt x="71" y="41"/>
                  </a:cubicBezTo>
                  <a:close/>
                  <a:moveTo>
                    <a:pt x="46" y="44"/>
                  </a:moveTo>
                  <a:cubicBezTo>
                    <a:pt x="47" y="41"/>
                    <a:pt x="48" y="40"/>
                    <a:pt x="48" y="37"/>
                  </a:cubicBezTo>
                  <a:cubicBezTo>
                    <a:pt x="47" y="39"/>
                    <a:pt x="44" y="42"/>
                    <a:pt x="46" y="44"/>
                  </a:cubicBezTo>
                  <a:close/>
                  <a:moveTo>
                    <a:pt x="18" y="62"/>
                  </a:moveTo>
                  <a:cubicBezTo>
                    <a:pt x="19" y="65"/>
                    <a:pt x="16" y="71"/>
                    <a:pt x="16" y="74"/>
                  </a:cubicBezTo>
                  <a:cubicBezTo>
                    <a:pt x="22" y="65"/>
                    <a:pt x="29" y="51"/>
                    <a:pt x="28" y="40"/>
                  </a:cubicBezTo>
                  <a:cubicBezTo>
                    <a:pt x="25" y="47"/>
                    <a:pt x="23" y="56"/>
                    <a:pt x="18" y="62"/>
                  </a:cubicBezTo>
                  <a:close/>
                  <a:moveTo>
                    <a:pt x="121" y="47"/>
                  </a:moveTo>
                  <a:cubicBezTo>
                    <a:pt x="122" y="44"/>
                    <a:pt x="119" y="41"/>
                    <a:pt x="116" y="40"/>
                  </a:cubicBezTo>
                  <a:cubicBezTo>
                    <a:pt x="115" y="43"/>
                    <a:pt x="119" y="47"/>
                    <a:pt x="121" y="47"/>
                  </a:cubicBezTo>
                  <a:close/>
                  <a:moveTo>
                    <a:pt x="35" y="50"/>
                  </a:moveTo>
                  <a:cubicBezTo>
                    <a:pt x="36" y="47"/>
                    <a:pt x="40" y="43"/>
                    <a:pt x="37" y="41"/>
                  </a:cubicBezTo>
                  <a:cubicBezTo>
                    <a:pt x="36" y="44"/>
                    <a:pt x="34" y="49"/>
                    <a:pt x="35" y="50"/>
                  </a:cubicBezTo>
                  <a:close/>
                  <a:moveTo>
                    <a:pt x="51" y="50"/>
                  </a:moveTo>
                  <a:cubicBezTo>
                    <a:pt x="53" y="52"/>
                    <a:pt x="53" y="49"/>
                    <a:pt x="55" y="49"/>
                  </a:cubicBezTo>
                  <a:cubicBezTo>
                    <a:pt x="54" y="50"/>
                    <a:pt x="54" y="52"/>
                    <a:pt x="54" y="54"/>
                  </a:cubicBezTo>
                  <a:cubicBezTo>
                    <a:pt x="56" y="53"/>
                    <a:pt x="56" y="51"/>
                    <a:pt x="56" y="48"/>
                  </a:cubicBezTo>
                  <a:cubicBezTo>
                    <a:pt x="54" y="48"/>
                    <a:pt x="56" y="44"/>
                    <a:pt x="53" y="43"/>
                  </a:cubicBezTo>
                  <a:cubicBezTo>
                    <a:pt x="53" y="46"/>
                    <a:pt x="52" y="48"/>
                    <a:pt x="51" y="50"/>
                  </a:cubicBezTo>
                  <a:close/>
                  <a:moveTo>
                    <a:pt x="97" y="51"/>
                  </a:moveTo>
                  <a:cubicBezTo>
                    <a:pt x="99" y="49"/>
                    <a:pt x="98" y="44"/>
                    <a:pt x="96" y="43"/>
                  </a:cubicBezTo>
                  <a:cubicBezTo>
                    <a:pt x="95" y="44"/>
                    <a:pt x="95" y="46"/>
                    <a:pt x="94" y="47"/>
                  </a:cubicBezTo>
                  <a:cubicBezTo>
                    <a:pt x="94" y="46"/>
                    <a:pt x="94" y="45"/>
                    <a:pt x="93" y="45"/>
                  </a:cubicBezTo>
                  <a:cubicBezTo>
                    <a:pt x="94" y="48"/>
                    <a:pt x="95" y="50"/>
                    <a:pt x="97" y="51"/>
                  </a:cubicBezTo>
                  <a:close/>
                  <a:moveTo>
                    <a:pt x="80" y="45"/>
                  </a:moveTo>
                  <a:cubicBezTo>
                    <a:pt x="81" y="47"/>
                    <a:pt x="78" y="49"/>
                    <a:pt x="81" y="50"/>
                  </a:cubicBezTo>
                  <a:cubicBezTo>
                    <a:pt x="81" y="48"/>
                    <a:pt x="84" y="45"/>
                    <a:pt x="81" y="44"/>
                  </a:cubicBezTo>
                  <a:cubicBezTo>
                    <a:pt x="81" y="44"/>
                    <a:pt x="81" y="45"/>
                    <a:pt x="80" y="45"/>
                  </a:cubicBezTo>
                  <a:close/>
                  <a:moveTo>
                    <a:pt x="67" y="52"/>
                  </a:moveTo>
                  <a:cubicBezTo>
                    <a:pt x="67" y="53"/>
                    <a:pt x="69" y="54"/>
                    <a:pt x="70" y="55"/>
                  </a:cubicBezTo>
                  <a:cubicBezTo>
                    <a:pt x="70" y="52"/>
                    <a:pt x="71" y="50"/>
                    <a:pt x="72" y="48"/>
                  </a:cubicBezTo>
                  <a:cubicBezTo>
                    <a:pt x="70" y="48"/>
                    <a:pt x="71" y="45"/>
                    <a:pt x="69" y="45"/>
                  </a:cubicBezTo>
                  <a:cubicBezTo>
                    <a:pt x="67" y="48"/>
                    <a:pt x="68" y="50"/>
                    <a:pt x="67" y="52"/>
                  </a:cubicBezTo>
                  <a:close/>
                  <a:moveTo>
                    <a:pt x="82" y="53"/>
                  </a:moveTo>
                  <a:cubicBezTo>
                    <a:pt x="83" y="53"/>
                    <a:pt x="84" y="54"/>
                    <a:pt x="84" y="56"/>
                  </a:cubicBezTo>
                  <a:cubicBezTo>
                    <a:pt x="87" y="54"/>
                    <a:pt x="89" y="48"/>
                    <a:pt x="86" y="46"/>
                  </a:cubicBezTo>
                  <a:cubicBezTo>
                    <a:pt x="85" y="48"/>
                    <a:pt x="82" y="49"/>
                    <a:pt x="82" y="53"/>
                  </a:cubicBezTo>
                  <a:close/>
                  <a:moveTo>
                    <a:pt x="39" y="55"/>
                  </a:moveTo>
                  <a:cubicBezTo>
                    <a:pt x="40" y="55"/>
                    <a:pt x="40" y="57"/>
                    <a:pt x="42" y="57"/>
                  </a:cubicBezTo>
                  <a:cubicBezTo>
                    <a:pt x="42" y="55"/>
                    <a:pt x="44" y="52"/>
                    <a:pt x="43" y="49"/>
                  </a:cubicBezTo>
                  <a:cubicBezTo>
                    <a:pt x="40" y="49"/>
                    <a:pt x="40" y="53"/>
                    <a:pt x="39" y="55"/>
                  </a:cubicBezTo>
                  <a:close/>
                  <a:moveTo>
                    <a:pt x="100" y="55"/>
                  </a:moveTo>
                  <a:cubicBezTo>
                    <a:pt x="102" y="55"/>
                    <a:pt x="102" y="53"/>
                    <a:pt x="102" y="51"/>
                  </a:cubicBezTo>
                  <a:cubicBezTo>
                    <a:pt x="101" y="51"/>
                    <a:pt x="102" y="50"/>
                    <a:pt x="100" y="50"/>
                  </a:cubicBezTo>
                  <a:cubicBezTo>
                    <a:pt x="100" y="52"/>
                    <a:pt x="99" y="53"/>
                    <a:pt x="100" y="55"/>
                  </a:cubicBezTo>
                  <a:close/>
                  <a:moveTo>
                    <a:pt x="73" y="58"/>
                  </a:moveTo>
                  <a:cubicBezTo>
                    <a:pt x="73" y="55"/>
                    <a:pt x="75" y="54"/>
                    <a:pt x="74" y="51"/>
                  </a:cubicBezTo>
                  <a:cubicBezTo>
                    <a:pt x="74" y="52"/>
                    <a:pt x="73" y="51"/>
                    <a:pt x="73" y="52"/>
                  </a:cubicBezTo>
                  <a:cubicBezTo>
                    <a:pt x="73" y="52"/>
                    <a:pt x="69" y="57"/>
                    <a:pt x="73" y="58"/>
                  </a:cubicBezTo>
                  <a:close/>
                  <a:moveTo>
                    <a:pt x="90" y="53"/>
                  </a:moveTo>
                  <a:cubicBezTo>
                    <a:pt x="89" y="55"/>
                    <a:pt x="89" y="57"/>
                    <a:pt x="88" y="59"/>
                  </a:cubicBezTo>
                  <a:cubicBezTo>
                    <a:pt x="90" y="60"/>
                    <a:pt x="90" y="63"/>
                    <a:pt x="93" y="63"/>
                  </a:cubicBezTo>
                  <a:cubicBezTo>
                    <a:pt x="94" y="60"/>
                    <a:pt x="95" y="58"/>
                    <a:pt x="95" y="55"/>
                  </a:cubicBezTo>
                  <a:cubicBezTo>
                    <a:pt x="93" y="54"/>
                    <a:pt x="93" y="52"/>
                    <a:pt x="91" y="51"/>
                  </a:cubicBezTo>
                  <a:cubicBezTo>
                    <a:pt x="91" y="53"/>
                    <a:pt x="90" y="54"/>
                    <a:pt x="90" y="53"/>
                  </a:cubicBezTo>
                  <a:close/>
                  <a:moveTo>
                    <a:pt x="60" y="60"/>
                  </a:moveTo>
                  <a:cubicBezTo>
                    <a:pt x="61" y="59"/>
                    <a:pt x="62" y="58"/>
                    <a:pt x="61" y="56"/>
                  </a:cubicBezTo>
                  <a:cubicBezTo>
                    <a:pt x="60" y="55"/>
                    <a:pt x="60" y="57"/>
                    <a:pt x="59" y="57"/>
                  </a:cubicBezTo>
                  <a:cubicBezTo>
                    <a:pt x="60" y="55"/>
                    <a:pt x="61" y="53"/>
                    <a:pt x="58" y="52"/>
                  </a:cubicBezTo>
                  <a:cubicBezTo>
                    <a:pt x="57" y="56"/>
                    <a:pt x="57" y="59"/>
                    <a:pt x="60" y="60"/>
                  </a:cubicBezTo>
                  <a:close/>
                  <a:moveTo>
                    <a:pt x="75" y="61"/>
                  </a:moveTo>
                  <a:cubicBezTo>
                    <a:pt x="78" y="62"/>
                    <a:pt x="78" y="65"/>
                    <a:pt x="81" y="66"/>
                  </a:cubicBezTo>
                  <a:cubicBezTo>
                    <a:pt x="85" y="62"/>
                    <a:pt x="79" y="59"/>
                    <a:pt x="78" y="58"/>
                  </a:cubicBezTo>
                  <a:cubicBezTo>
                    <a:pt x="78" y="57"/>
                    <a:pt x="79" y="56"/>
                    <a:pt x="78" y="55"/>
                  </a:cubicBezTo>
                  <a:cubicBezTo>
                    <a:pt x="78" y="55"/>
                    <a:pt x="77" y="55"/>
                    <a:pt x="77" y="55"/>
                  </a:cubicBezTo>
                  <a:cubicBezTo>
                    <a:pt x="76" y="57"/>
                    <a:pt x="76" y="59"/>
                    <a:pt x="75" y="61"/>
                  </a:cubicBezTo>
                  <a:close/>
                  <a:moveTo>
                    <a:pt x="103" y="58"/>
                  </a:moveTo>
                  <a:cubicBezTo>
                    <a:pt x="104" y="57"/>
                    <a:pt x="105" y="57"/>
                    <a:pt x="105" y="55"/>
                  </a:cubicBezTo>
                  <a:cubicBezTo>
                    <a:pt x="104" y="55"/>
                    <a:pt x="104" y="54"/>
                    <a:pt x="103" y="55"/>
                  </a:cubicBezTo>
                  <a:cubicBezTo>
                    <a:pt x="103" y="56"/>
                    <a:pt x="102" y="57"/>
                    <a:pt x="103" y="58"/>
                  </a:cubicBezTo>
                  <a:close/>
                  <a:moveTo>
                    <a:pt x="68" y="59"/>
                  </a:moveTo>
                  <a:cubicBezTo>
                    <a:pt x="67" y="58"/>
                    <a:pt x="66" y="55"/>
                    <a:pt x="65" y="57"/>
                  </a:cubicBezTo>
                  <a:cubicBezTo>
                    <a:pt x="66" y="57"/>
                    <a:pt x="67" y="60"/>
                    <a:pt x="68" y="59"/>
                  </a:cubicBezTo>
                  <a:close/>
                  <a:moveTo>
                    <a:pt x="109" y="57"/>
                  </a:moveTo>
                  <a:cubicBezTo>
                    <a:pt x="108" y="56"/>
                    <a:pt x="110" y="60"/>
                    <a:pt x="112" y="60"/>
                  </a:cubicBezTo>
                  <a:cubicBezTo>
                    <a:pt x="113" y="59"/>
                    <a:pt x="109" y="58"/>
                    <a:pt x="109" y="57"/>
                  </a:cubicBezTo>
                  <a:close/>
                  <a:moveTo>
                    <a:pt x="46" y="63"/>
                  </a:moveTo>
                  <a:cubicBezTo>
                    <a:pt x="49" y="62"/>
                    <a:pt x="49" y="59"/>
                    <a:pt x="50" y="57"/>
                  </a:cubicBezTo>
                  <a:cubicBezTo>
                    <a:pt x="49" y="57"/>
                    <a:pt x="49" y="56"/>
                    <a:pt x="48" y="57"/>
                  </a:cubicBezTo>
                  <a:cubicBezTo>
                    <a:pt x="48" y="59"/>
                    <a:pt x="46" y="60"/>
                    <a:pt x="46" y="63"/>
                  </a:cubicBezTo>
                  <a:close/>
                  <a:moveTo>
                    <a:pt x="97" y="61"/>
                  </a:moveTo>
                  <a:cubicBezTo>
                    <a:pt x="98" y="61"/>
                    <a:pt x="99" y="60"/>
                    <a:pt x="99" y="59"/>
                  </a:cubicBezTo>
                  <a:cubicBezTo>
                    <a:pt x="98" y="59"/>
                    <a:pt x="98" y="58"/>
                    <a:pt x="97" y="58"/>
                  </a:cubicBezTo>
                  <a:cubicBezTo>
                    <a:pt x="98" y="59"/>
                    <a:pt x="96" y="59"/>
                    <a:pt x="97" y="61"/>
                  </a:cubicBezTo>
                  <a:close/>
                  <a:moveTo>
                    <a:pt x="35" y="63"/>
                  </a:moveTo>
                  <a:cubicBezTo>
                    <a:pt x="37" y="63"/>
                    <a:pt x="36" y="65"/>
                    <a:pt x="38" y="65"/>
                  </a:cubicBezTo>
                  <a:cubicBezTo>
                    <a:pt x="38" y="64"/>
                    <a:pt x="39" y="63"/>
                    <a:pt x="39" y="62"/>
                  </a:cubicBezTo>
                  <a:cubicBezTo>
                    <a:pt x="38" y="61"/>
                    <a:pt x="38" y="60"/>
                    <a:pt x="37" y="59"/>
                  </a:cubicBezTo>
                  <a:cubicBezTo>
                    <a:pt x="37" y="62"/>
                    <a:pt x="39" y="62"/>
                    <a:pt x="38" y="63"/>
                  </a:cubicBezTo>
                  <a:cubicBezTo>
                    <a:pt x="37" y="64"/>
                    <a:pt x="36" y="62"/>
                    <a:pt x="35" y="63"/>
                  </a:cubicBezTo>
                  <a:close/>
                  <a:moveTo>
                    <a:pt x="49" y="66"/>
                  </a:moveTo>
                  <a:cubicBezTo>
                    <a:pt x="51" y="66"/>
                    <a:pt x="52" y="61"/>
                    <a:pt x="52" y="59"/>
                  </a:cubicBezTo>
                  <a:cubicBezTo>
                    <a:pt x="50" y="61"/>
                    <a:pt x="48" y="64"/>
                    <a:pt x="49" y="66"/>
                  </a:cubicBezTo>
                  <a:close/>
                  <a:moveTo>
                    <a:pt x="110" y="64"/>
                  </a:moveTo>
                  <a:cubicBezTo>
                    <a:pt x="110" y="61"/>
                    <a:pt x="108" y="61"/>
                    <a:pt x="107" y="59"/>
                  </a:cubicBezTo>
                  <a:cubicBezTo>
                    <a:pt x="105" y="61"/>
                    <a:pt x="109" y="64"/>
                    <a:pt x="110" y="64"/>
                  </a:cubicBezTo>
                  <a:close/>
                  <a:moveTo>
                    <a:pt x="64" y="66"/>
                  </a:moveTo>
                  <a:cubicBezTo>
                    <a:pt x="67" y="66"/>
                    <a:pt x="66" y="69"/>
                    <a:pt x="69" y="69"/>
                  </a:cubicBezTo>
                  <a:cubicBezTo>
                    <a:pt x="70" y="67"/>
                    <a:pt x="70" y="64"/>
                    <a:pt x="71" y="62"/>
                  </a:cubicBezTo>
                  <a:cubicBezTo>
                    <a:pt x="70" y="62"/>
                    <a:pt x="70" y="60"/>
                    <a:pt x="68" y="60"/>
                  </a:cubicBezTo>
                  <a:cubicBezTo>
                    <a:pt x="68" y="62"/>
                    <a:pt x="69" y="62"/>
                    <a:pt x="70" y="64"/>
                  </a:cubicBezTo>
                  <a:cubicBezTo>
                    <a:pt x="68" y="65"/>
                    <a:pt x="68" y="63"/>
                    <a:pt x="66" y="63"/>
                  </a:cubicBezTo>
                  <a:cubicBezTo>
                    <a:pt x="67" y="62"/>
                    <a:pt x="65" y="60"/>
                    <a:pt x="64" y="60"/>
                  </a:cubicBezTo>
                  <a:cubicBezTo>
                    <a:pt x="63" y="62"/>
                    <a:pt x="64" y="64"/>
                    <a:pt x="64" y="66"/>
                  </a:cubicBezTo>
                  <a:close/>
                  <a:moveTo>
                    <a:pt x="95" y="66"/>
                  </a:moveTo>
                  <a:cubicBezTo>
                    <a:pt x="97" y="67"/>
                    <a:pt x="96" y="70"/>
                    <a:pt x="99" y="70"/>
                  </a:cubicBezTo>
                  <a:cubicBezTo>
                    <a:pt x="99" y="68"/>
                    <a:pt x="100" y="68"/>
                    <a:pt x="100" y="66"/>
                  </a:cubicBezTo>
                  <a:cubicBezTo>
                    <a:pt x="97" y="65"/>
                    <a:pt x="98" y="63"/>
                    <a:pt x="96" y="62"/>
                  </a:cubicBezTo>
                  <a:cubicBezTo>
                    <a:pt x="96" y="63"/>
                    <a:pt x="95" y="65"/>
                    <a:pt x="95" y="66"/>
                  </a:cubicBezTo>
                  <a:close/>
                  <a:moveTo>
                    <a:pt x="101" y="64"/>
                  </a:moveTo>
                  <a:cubicBezTo>
                    <a:pt x="101" y="63"/>
                    <a:pt x="102" y="63"/>
                    <a:pt x="102" y="62"/>
                  </a:cubicBezTo>
                  <a:cubicBezTo>
                    <a:pt x="101" y="62"/>
                    <a:pt x="101" y="62"/>
                    <a:pt x="100" y="62"/>
                  </a:cubicBezTo>
                  <a:cubicBezTo>
                    <a:pt x="100" y="63"/>
                    <a:pt x="100" y="64"/>
                    <a:pt x="101" y="64"/>
                  </a:cubicBezTo>
                  <a:close/>
                  <a:moveTo>
                    <a:pt x="89" y="68"/>
                  </a:moveTo>
                  <a:cubicBezTo>
                    <a:pt x="87" y="68"/>
                    <a:pt x="88" y="66"/>
                    <a:pt x="86" y="66"/>
                  </a:cubicBezTo>
                  <a:cubicBezTo>
                    <a:pt x="85" y="67"/>
                    <a:pt x="85" y="68"/>
                    <a:pt x="84" y="69"/>
                  </a:cubicBezTo>
                  <a:cubicBezTo>
                    <a:pt x="86" y="71"/>
                    <a:pt x="86" y="74"/>
                    <a:pt x="89" y="74"/>
                  </a:cubicBezTo>
                  <a:cubicBezTo>
                    <a:pt x="89" y="72"/>
                    <a:pt x="90" y="70"/>
                    <a:pt x="91" y="68"/>
                  </a:cubicBezTo>
                  <a:cubicBezTo>
                    <a:pt x="89" y="66"/>
                    <a:pt x="88" y="64"/>
                    <a:pt x="86" y="63"/>
                  </a:cubicBezTo>
                  <a:cubicBezTo>
                    <a:pt x="86" y="65"/>
                    <a:pt x="90" y="67"/>
                    <a:pt x="89" y="68"/>
                  </a:cubicBezTo>
                  <a:close/>
                  <a:moveTo>
                    <a:pt x="52" y="69"/>
                  </a:moveTo>
                  <a:cubicBezTo>
                    <a:pt x="54" y="69"/>
                    <a:pt x="56" y="65"/>
                    <a:pt x="54" y="63"/>
                  </a:cubicBezTo>
                  <a:cubicBezTo>
                    <a:pt x="54" y="66"/>
                    <a:pt x="53" y="67"/>
                    <a:pt x="52" y="69"/>
                  </a:cubicBezTo>
                  <a:close/>
                  <a:moveTo>
                    <a:pt x="72" y="66"/>
                  </a:moveTo>
                  <a:cubicBezTo>
                    <a:pt x="74" y="70"/>
                    <a:pt x="76" y="72"/>
                    <a:pt x="79" y="75"/>
                  </a:cubicBezTo>
                  <a:cubicBezTo>
                    <a:pt x="81" y="70"/>
                    <a:pt x="76" y="68"/>
                    <a:pt x="73" y="65"/>
                  </a:cubicBezTo>
                  <a:cubicBezTo>
                    <a:pt x="73" y="66"/>
                    <a:pt x="73" y="66"/>
                    <a:pt x="72" y="66"/>
                  </a:cubicBezTo>
                  <a:close/>
                  <a:moveTo>
                    <a:pt x="103" y="67"/>
                  </a:moveTo>
                  <a:cubicBezTo>
                    <a:pt x="104" y="68"/>
                    <a:pt x="105" y="70"/>
                    <a:pt x="107" y="70"/>
                  </a:cubicBezTo>
                  <a:cubicBezTo>
                    <a:pt x="107" y="70"/>
                    <a:pt x="107" y="70"/>
                    <a:pt x="108" y="69"/>
                  </a:cubicBezTo>
                  <a:cubicBezTo>
                    <a:pt x="107" y="68"/>
                    <a:pt x="106" y="66"/>
                    <a:pt x="104" y="66"/>
                  </a:cubicBezTo>
                  <a:cubicBezTo>
                    <a:pt x="104" y="67"/>
                    <a:pt x="103" y="66"/>
                    <a:pt x="103" y="67"/>
                  </a:cubicBezTo>
                  <a:close/>
                  <a:moveTo>
                    <a:pt x="44" y="71"/>
                  </a:moveTo>
                  <a:cubicBezTo>
                    <a:pt x="44" y="71"/>
                    <a:pt x="46" y="67"/>
                    <a:pt x="44" y="67"/>
                  </a:cubicBezTo>
                  <a:cubicBezTo>
                    <a:pt x="45" y="69"/>
                    <a:pt x="42" y="70"/>
                    <a:pt x="44" y="71"/>
                  </a:cubicBezTo>
                  <a:close/>
                  <a:moveTo>
                    <a:pt x="55" y="72"/>
                  </a:moveTo>
                  <a:cubicBezTo>
                    <a:pt x="56" y="72"/>
                    <a:pt x="58" y="67"/>
                    <a:pt x="56" y="67"/>
                  </a:cubicBezTo>
                  <a:cubicBezTo>
                    <a:pt x="55" y="69"/>
                    <a:pt x="54" y="70"/>
                    <a:pt x="55" y="72"/>
                  </a:cubicBezTo>
                  <a:close/>
                  <a:moveTo>
                    <a:pt x="34" y="75"/>
                  </a:moveTo>
                  <a:cubicBezTo>
                    <a:pt x="35" y="73"/>
                    <a:pt x="35" y="70"/>
                    <a:pt x="33" y="68"/>
                  </a:cubicBezTo>
                  <a:cubicBezTo>
                    <a:pt x="33" y="71"/>
                    <a:pt x="32" y="73"/>
                    <a:pt x="34" y="75"/>
                  </a:cubicBezTo>
                  <a:close/>
                  <a:moveTo>
                    <a:pt x="67" y="76"/>
                  </a:moveTo>
                  <a:cubicBezTo>
                    <a:pt x="66" y="72"/>
                    <a:pt x="62" y="68"/>
                    <a:pt x="60" y="69"/>
                  </a:cubicBezTo>
                  <a:cubicBezTo>
                    <a:pt x="64" y="70"/>
                    <a:pt x="64" y="74"/>
                    <a:pt x="67" y="76"/>
                  </a:cubicBezTo>
                  <a:close/>
                  <a:moveTo>
                    <a:pt x="47" y="74"/>
                  </a:moveTo>
                  <a:cubicBezTo>
                    <a:pt x="46" y="72"/>
                    <a:pt x="48" y="72"/>
                    <a:pt x="48" y="70"/>
                  </a:cubicBezTo>
                  <a:cubicBezTo>
                    <a:pt x="46" y="70"/>
                    <a:pt x="45" y="73"/>
                    <a:pt x="47" y="74"/>
                  </a:cubicBezTo>
                  <a:close/>
                  <a:moveTo>
                    <a:pt x="72" y="70"/>
                  </a:moveTo>
                  <a:cubicBezTo>
                    <a:pt x="70" y="74"/>
                    <a:pt x="74" y="77"/>
                    <a:pt x="77" y="79"/>
                  </a:cubicBezTo>
                  <a:cubicBezTo>
                    <a:pt x="79" y="76"/>
                    <a:pt x="75" y="75"/>
                    <a:pt x="75" y="72"/>
                  </a:cubicBezTo>
                  <a:cubicBezTo>
                    <a:pt x="74" y="72"/>
                    <a:pt x="73" y="74"/>
                    <a:pt x="73" y="73"/>
                  </a:cubicBezTo>
                  <a:cubicBezTo>
                    <a:pt x="74" y="72"/>
                    <a:pt x="73" y="70"/>
                    <a:pt x="72" y="70"/>
                  </a:cubicBezTo>
                  <a:close/>
                  <a:moveTo>
                    <a:pt x="101" y="73"/>
                  </a:moveTo>
                  <a:cubicBezTo>
                    <a:pt x="103" y="73"/>
                    <a:pt x="103" y="75"/>
                    <a:pt x="105" y="75"/>
                  </a:cubicBezTo>
                  <a:cubicBezTo>
                    <a:pt x="106" y="72"/>
                    <a:pt x="105" y="71"/>
                    <a:pt x="102" y="70"/>
                  </a:cubicBezTo>
                  <a:cubicBezTo>
                    <a:pt x="103" y="72"/>
                    <a:pt x="101" y="71"/>
                    <a:pt x="101" y="73"/>
                  </a:cubicBezTo>
                  <a:close/>
                  <a:moveTo>
                    <a:pt x="59" y="76"/>
                  </a:moveTo>
                  <a:cubicBezTo>
                    <a:pt x="61" y="75"/>
                    <a:pt x="62" y="73"/>
                    <a:pt x="61" y="70"/>
                  </a:cubicBezTo>
                  <a:cubicBezTo>
                    <a:pt x="61" y="70"/>
                    <a:pt x="60" y="70"/>
                    <a:pt x="60" y="70"/>
                  </a:cubicBezTo>
                  <a:cubicBezTo>
                    <a:pt x="59" y="72"/>
                    <a:pt x="59" y="74"/>
                    <a:pt x="59" y="76"/>
                  </a:cubicBezTo>
                  <a:close/>
                  <a:moveTo>
                    <a:pt x="92" y="74"/>
                  </a:moveTo>
                  <a:cubicBezTo>
                    <a:pt x="92" y="72"/>
                    <a:pt x="94" y="73"/>
                    <a:pt x="94" y="71"/>
                  </a:cubicBezTo>
                  <a:cubicBezTo>
                    <a:pt x="92" y="69"/>
                    <a:pt x="92" y="74"/>
                    <a:pt x="92" y="74"/>
                  </a:cubicBezTo>
                  <a:close/>
                  <a:moveTo>
                    <a:pt x="109" y="73"/>
                  </a:moveTo>
                  <a:cubicBezTo>
                    <a:pt x="110" y="74"/>
                    <a:pt x="110" y="72"/>
                    <a:pt x="111" y="71"/>
                  </a:cubicBezTo>
                  <a:cubicBezTo>
                    <a:pt x="109" y="70"/>
                    <a:pt x="107" y="72"/>
                    <a:pt x="109" y="73"/>
                  </a:cubicBezTo>
                  <a:close/>
                  <a:moveTo>
                    <a:pt x="124" y="75"/>
                  </a:moveTo>
                  <a:cubicBezTo>
                    <a:pt x="124" y="74"/>
                    <a:pt x="123" y="72"/>
                    <a:pt x="122" y="72"/>
                  </a:cubicBezTo>
                  <a:cubicBezTo>
                    <a:pt x="121" y="74"/>
                    <a:pt x="123" y="76"/>
                    <a:pt x="124" y="75"/>
                  </a:cubicBezTo>
                  <a:close/>
                  <a:moveTo>
                    <a:pt x="97" y="76"/>
                  </a:moveTo>
                  <a:cubicBezTo>
                    <a:pt x="97" y="74"/>
                    <a:pt x="96" y="73"/>
                    <a:pt x="95" y="72"/>
                  </a:cubicBezTo>
                  <a:cubicBezTo>
                    <a:pt x="95" y="74"/>
                    <a:pt x="96" y="75"/>
                    <a:pt x="97" y="76"/>
                  </a:cubicBezTo>
                  <a:close/>
                  <a:moveTo>
                    <a:pt x="22" y="79"/>
                  </a:moveTo>
                  <a:cubicBezTo>
                    <a:pt x="24" y="77"/>
                    <a:pt x="22" y="74"/>
                    <a:pt x="24" y="73"/>
                  </a:cubicBezTo>
                  <a:cubicBezTo>
                    <a:pt x="23" y="73"/>
                    <a:pt x="23" y="73"/>
                    <a:pt x="22" y="73"/>
                  </a:cubicBezTo>
                  <a:cubicBezTo>
                    <a:pt x="22" y="76"/>
                    <a:pt x="21" y="77"/>
                    <a:pt x="22" y="79"/>
                  </a:cubicBezTo>
                  <a:close/>
                  <a:moveTo>
                    <a:pt x="65" y="81"/>
                  </a:moveTo>
                  <a:cubicBezTo>
                    <a:pt x="65" y="80"/>
                    <a:pt x="66" y="79"/>
                    <a:pt x="66" y="77"/>
                  </a:cubicBezTo>
                  <a:cubicBezTo>
                    <a:pt x="64" y="76"/>
                    <a:pt x="64" y="74"/>
                    <a:pt x="62" y="73"/>
                  </a:cubicBezTo>
                  <a:cubicBezTo>
                    <a:pt x="60" y="76"/>
                    <a:pt x="61" y="80"/>
                    <a:pt x="65" y="81"/>
                  </a:cubicBezTo>
                  <a:close/>
                  <a:moveTo>
                    <a:pt x="50" y="79"/>
                  </a:moveTo>
                  <a:cubicBezTo>
                    <a:pt x="51" y="77"/>
                    <a:pt x="53" y="75"/>
                    <a:pt x="50" y="74"/>
                  </a:cubicBezTo>
                  <a:cubicBezTo>
                    <a:pt x="49" y="75"/>
                    <a:pt x="48" y="78"/>
                    <a:pt x="50" y="79"/>
                  </a:cubicBezTo>
                  <a:close/>
                  <a:moveTo>
                    <a:pt x="85" y="82"/>
                  </a:moveTo>
                  <a:cubicBezTo>
                    <a:pt x="87" y="79"/>
                    <a:pt x="85" y="76"/>
                    <a:pt x="82" y="74"/>
                  </a:cubicBezTo>
                  <a:cubicBezTo>
                    <a:pt x="80" y="78"/>
                    <a:pt x="83" y="80"/>
                    <a:pt x="85" y="82"/>
                  </a:cubicBezTo>
                  <a:close/>
                  <a:moveTo>
                    <a:pt x="105" y="76"/>
                  </a:moveTo>
                  <a:cubicBezTo>
                    <a:pt x="106" y="77"/>
                    <a:pt x="106" y="79"/>
                    <a:pt x="108" y="79"/>
                  </a:cubicBezTo>
                  <a:cubicBezTo>
                    <a:pt x="108" y="77"/>
                    <a:pt x="109" y="75"/>
                    <a:pt x="107" y="75"/>
                  </a:cubicBezTo>
                  <a:cubicBezTo>
                    <a:pt x="107" y="75"/>
                    <a:pt x="106" y="76"/>
                    <a:pt x="105" y="76"/>
                  </a:cubicBezTo>
                  <a:close/>
                  <a:moveTo>
                    <a:pt x="115" y="80"/>
                  </a:moveTo>
                  <a:cubicBezTo>
                    <a:pt x="117" y="79"/>
                    <a:pt x="116" y="75"/>
                    <a:pt x="113" y="75"/>
                  </a:cubicBezTo>
                  <a:cubicBezTo>
                    <a:pt x="112" y="77"/>
                    <a:pt x="112" y="80"/>
                    <a:pt x="115" y="80"/>
                  </a:cubicBezTo>
                  <a:close/>
                  <a:moveTo>
                    <a:pt x="92" y="79"/>
                  </a:moveTo>
                  <a:cubicBezTo>
                    <a:pt x="93" y="80"/>
                    <a:pt x="94" y="81"/>
                    <a:pt x="96" y="82"/>
                  </a:cubicBezTo>
                  <a:cubicBezTo>
                    <a:pt x="96" y="79"/>
                    <a:pt x="96" y="77"/>
                    <a:pt x="93" y="76"/>
                  </a:cubicBezTo>
                  <a:cubicBezTo>
                    <a:pt x="93" y="78"/>
                    <a:pt x="92" y="77"/>
                    <a:pt x="92" y="79"/>
                  </a:cubicBezTo>
                  <a:close/>
                  <a:moveTo>
                    <a:pt x="72" y="81"/>
                  </a:moveTo>
                  <a:cubicBezTo>
                    <a:pt x="71" y="80"/>
                    <a:pt x="71" y="78"/>
                    <a:pt x="70" y="78"/>
                  </a:cubicBezTo>
                  <a:cubicBezTo>
                    <a:pt x="68" y="79"/>
                    <a:pt x="71" y="81"/>
                    <a:pt x="72" y="81"/>
                  </a:cubicBezTo>
                  <a:close/>
                  <a:moveTo>
                    <a:pt x="99" y="81"/>
                  </a:moveTo>
                  <a:cubicBezTo>
                    <a:pt x="103" y="81"/>
                    <a:pt x="102" y="84"/>
                    <a:pt x="105" y="85"/>
                  </a:cubicBezTo>
                  <a:cubicBezTo>
                    <a:pt x="105" y="83"/>
                    <a:pt x="104" y="81"/>
                    <a:pt x="102" y="81"/>
                  </a:cubicBezTo>
                  <a:cubicBezTo>
                    <a:pt x="102" y="79"/>
                    <a:pt x="101" y="78"/>
                    <a:pt x="100" y="78"/>
                  </a:cubicBezTo>
                  <a:cubicBezTo>
                    <a:pt x="99" y="80"/>
                    <a:pt x="100" y="80"/>
                    <a:pt x="99" y="81"/>
                  </a:cubicBezTo>
                  <a:close/>
                  <a:moveTo>
                    <a:pt x="24" y="84"/>
                  </a:moveTo>
                  <a:cubicBezTo>
                    <a:pt x="26" y="85"/>
                    <a:pt x="26" y="87"/>
                    <a:pt x="28" y="87"/>
                  </a:cubicBezTo>
                  <a:cubicBezTo>
                    <a:pt x="27" y="85"/>
                    <a:pt x="29" y="80"/>
                    <a:pt x="26" y="78"/>
                  </a:cubicBezTo>
                  <a:cubicBezTo>
                    <a:pt x="26" y="81"/>
                    <a:pt x="24" y="82"/>
                    <a:pt x="24" y="84"/>
                  </a:cubicBezTo>
                  <a:close/>
                  <a:moveTo>
                    <a:pt x="39" y="83"/>
                  </a:moveTo>
                  <a:cubicBezTo>
                    <a:pt x="38" y="81"/>
                    <a:pt x="42" y="79"/>
                    <a:pt x="39" y="78"/>
                  </a:cubicBezTo>
                  <a:cubicBezTo>
                    <a:pt x="40" y="80"/>
                    <a:pt x="37" y="82"/>
                    <a:pt x="39" y="83"/>
                  </a:cubicBezTo>
                  <a:close/>
                  <a:moveTo>
                    <a:pt x="123" y="91"/>
                  </a:moveTo>
                  <a:cubicBezTo>
                    <a:pt x="125" y="88"/>
                    <a:pt x="129" y="82"/>
                    <a:pt x="128" y="78"/>
                  </a:cubicBezTo>
                  <a:cubicBezTo>
                    <a:pt x="127" y="83"/>
                    <a:pt x="121" y="87"/>
                    <a:pt x="123" y="91"/>
                  </a:cubicBezTo>
                  <a:close/>
                  <a:moveTo>
                    <a:pt x="118" y="84"/>
                  </a:moveTo>
                  <a:cubicBezTo>
                    <a:pt x="119" y="82"/>
                    <a:pt x="121" y="80"/>
                    <a:pt x="118" y="79"/>
                  </a:cubicBezTo>
                  <a:cubicBezTo>
                    <a:pt x="119" y="81"/>
                    <a:pt x="117" y="83"/>
                    <a:pt x="118" y="84"/>
                  </a:cubicBezTo>
                  <a:close/>
                  <a:moveTo>
                    <a:pt x="56" y="84"/>
                  </a:moveTo>
                  <a:cubicBezTo>
                    <a:pt x="57" y="83"/>
                    <a:pt x="58" y="82"/>
                    <a:pt x="58" y="80"/>
                  </a:cubicBezTo>
                  <a:cubicBezTo>
                    <a:pt x="57" y="80"/>
                    <a:pt x="57" y="80"/>
                    <a:pt x="56" y="80"/>
                  </a:cubicBezTo>
                  <a:cubicBezTo>
                    <a:pt x="56" y="82"/>
                    <a:pt x="54" y="83"/>
                    <a:pt x="56" y="84"/>
                  </a:cubicBezTo>
                  <a:close/>
                  <a:moveTo>
                    <a:pt x="113" y="85"/>
                  </a:moveTo>
                  <a:cubicBezTo>
                    <a:pt x="114" y="82"/>
                    <a:pt x="113" y="80"/>
                    <a:pt x="111" y="80"/>
                  </a:cubicBezTo>
                  <a:cubicBezTo>
                    <a:pt x="110" y="83"/>
                    <a:pt x="111" y="84"/>
                    <a:pt x="113" y="85"/>
                  </a:cubicBezTo>
                  <a:close/>
                  <a:moveTo>
                    <a:pt x="67" y="85"/>
                  </a:moveTo>
                  <a:cubicBezTo>
                    <a:pt x="69" y="87"/>
                    <a:pt x="70" y="89"/>
                    <a:pt x="73" y="90"/>
                  </a:cubicBezTo>
                  <a:cubicBezTo>
                    <a:pt x="76" y="86"/>
                    <a:pt x="70" y="83"/>
                    <a:pt x="68" y="81"/>
                  </a:cubicBezTo>
                  <a:cubicBezTo>
                    <a:pt x="69" y="83"/>
                    <a:pt x="67" y="83"/>
                    <a:pt x="67" y="85"/>
                  </a:cubicBezTo>
                  <a:close/>
                  <a:moveTo>
                    <a:pt x="11" y="82"/>
                  </a:moveTo>
                  <a:cubicBezTo>
                    <a:pt x="12" y="88"/>
                    <a:pt x="12" y="93"/>
                    <a:pt x="13" y="99"/>
                  </a:cubicBezTo>
                  <a:cubicBezTo>
                    <a:pt x="15" y="99"/>
                    <a:pt x="14" y="96"/>
                    <a:pt x="15" y="95"/>
                  </a:cubicBezTo>
                  <a:cubicBezTo>
                    <a:pt x="15" y="95"/>
                    <a:pt x="14" y="95"/>
                    <a:pt x="14" y="94"/>
                  </a:cubicBezTo>
                  <a:cubicBezTo>
                    <a:pt x="13" y="89"/>
                    <a:pt x="17" y="85"/>
                    <a:pt x="15" y="81"/>
                  </a:cubicBezTo>
                  <a:cubicBezTo>
                    <a:pt x="15" y="83"/>
                    <a:pt x="13" y="83"/>
                    <a:pt x="11" y="82"/>
                  </a:cubicBezTo>
                  <a:close/>
                  <a:moveTo>
                    <a:pt x="40" y="86"/>
                  </a:moveTo>
                  <a:cubicBezTo>
                    <a:pt x="41" y="86"/>
                    <a:pt x="42" y="87"/>
                    <a:pt x="42" y="87"/>
                  </a:cubicBezTo>
                  <a:cubicBezTo>
                    <a:pt x="43" y="85"/>
                    <a:pt x="43" y="84"/>
                    <a:pt x="44" y="82"/>
                  </a:cubicBezTo>
                  <a:cubicBezTo>
                    <a:pt x="43" y="82"/>
                    <a:pt x="42" y="81"/>
                    <a:pt x="42" y="81"/>
                  </a:cubicBezTo>
                  <a:cubicBezTo>
                    <a:pt x="42" y="83"/>
                    <a:pt x="41" y="84"/>
                    <a:pt x="40" y="86"/>
                  </a:cubicBezTo>
                  <a:close/>
                  <a:moveTo>
                    <a:pt x="79" y="83"/>
                  </a:moveTo>
                  <a:cubicBezTo>
                    <a:pt x="81" y="83"/>
                    <a:pt x="81" y="86"/>
                    <a:pt x="83" y="86"/>
                  </a:cubicBezTo>
                  <a:cubicBezTo>
                    <a:pt x="83" y="84"/>
                    <a:pt x="82" y="82"/>
                    <a:pt x="80" y="81"/>
                  </a:cubicBezTo>
                  <a:cubicBezTo>
                    <a:pt x="81" y="82"/>
                    <a:pt x="80" y="82"/>
                    <a:pt x="79" y="83"/>
                  </a:cubicBezTo>
                  <a:close/>
                  <a:moveTo>
                    <a:pt x="75" y="85"/>
                  </a:moveTo>
                  <a:cubicBezTo>
                    <a:pt x="75" y="83"/>
                    <a:pt x="73" y="81"/>
                    <a:pt x="72" y="82"/>
                  </a:cubicBezTo>
                  <a:cubicBezTo>
                    <a:pt x="74" y="83"/>
                    <a:pt x="73" y="85"/>
                    <a:pt x="75" y="85"/>
                  </a:cubicBezTo>
                  <a:close/>
                  <a:moveTo>
                    <a:pt x="44" y="91"/>
                  </a:moveTo>
                  <a:cubicBezTo>
                    <a:pt x="45" y="91"/>
                    <a:pt x="45" y="92"/>
                    <a:pt x="46" y="92"/>
                  </a:cubicBezTo>
                  <a:cubicBezTo>
                    <a:pt x="46" y="89"/>
                    <a:pt x="47" y="92"/>
                    <a:pt x="48" y="92"/>
                  </a:cubicBezTo>
                  <a:cubicBezTo>
                    <a:pt x="48" y="91"/>
                    <a:pt x="48" y="90"/>
                    <a:pt x="49" y="89"/>
                  </a:cubicBezTo>
                  <a:cubicBezTo>
                    <a:pt x="44" y="89"/>
                    <a:pt x="51" y="84"/>
                    <a:pt x="48" y="82"/>
                  </a:cubicBezTo>
                  <a:cubicBezTo>
                    <a:pt x="46" y="85"/>
                    <a:pt x="45" y="88"/>
                    <a:pt x="44" y="91"/>
                  </a:cubicBezTo>
                  <a:close/>
                  <a:moveTo>
                    <a:pt x="100" y="86"/>
                  </a:moveTo>
                  <a:cubicBezTo>
                    <a:pt x="100" y="84"/>
                    <a:pt x="100" y="83"/>
                    <a:pt x="99" y="82"/>
                  </a:cubicBezTo>
                  <a:cubicBezTo>
                    <a:pt x="97" y="83"/>
                    <a:pt x="97" y="86"/>
                    <a:pt x="100" y="86"/>
                  </a:cubicBezTo>
                  <a:close/>
                  <a:moveTo>
                    <a:pt x="62" y="90"/>
                  </a:moveTo>
                  <a:cubicBezTo>
                    <a:pt x="64" y="87"/>
                    <a:pt x="62" y="86"/>
                    <a:pt x="60" y="83"/>
                  </a:cubicBezTo>
                  <a:cubicBezTo>
                    <a:pt x="60" y="83"/>
                    <a:pt x="59" y="83"/>
                    <a:pt x="58" y="83"/>
                  </a:cubicBezTo>
                  <a:cubicBezTo>
                    <a:pt x="56" y="86"/>
                    <a:pt x="59" y="89"/>
                    <a:pt x="62" y="90"/>
                  </a:cubicBezTo>
                  <a:close/>
                  <a:moveTo>
                    <a:pt x="92" y="90"/>
                  </a:moveTo>
                  <a:cubicBezTo>
                    <a:pt x="94" y="87"/>
                    <a:pt x="93" y="84"/>
                    <a:pt x="90" y="83"/>
                  </a:cubicBezTo>
                  <a:cubicBezTo>
                    <a:pt x="88" y="85"/>
                    <a:pt x="89" y="90"/>
                    <a:pt x="92" y="90"/>
                  </a:cubicBezTo>
                  <a:close/>
                  <a:moveTo>
                    <a:pt x="17" y="91"/>
                  </a:moveTo>
                  <a:cubicBezTo>
                    <a:pt x="18" y="89"/>
                    <a:pt x="20" y="88"/>
                    <a:pt x="19" y="85"/>
                  </a:cubicBezTo>
                  <a:cubicBezTo>
                    <a:pt x="19" y="85"/>
                    <a:pt x="19" y="84"/>
                    <a:pt x="18" y="84"/>
                  </a:cubicBezTo>
                  <a:cubicBezTo>
                    <a:pt x="16" y="86"/>
                    <a:pt x="16" y="88"/>
                    <a:pt x="17" y="91"/>
                  </a:cubicBezTo>
                  <a:close/>
                  <a:moveTo>
                    <a:pt x="100" y="87"/>
                  </a:moveTo>
                  <a:cubicBezTo>
                    <a:pt x="101" y="88"/>
                    <a:pt x="101" y="90"/>
                    <a:pt x="103" y="90"/>
                  </a:cubicBezTo>
                  <a:cubicBezTo>
                    <a:pt x="104" y="88"/>
                    <a:pt x="102" y="87"/>
                    <a:pt x="101" y="86"/>
                  </a:cubicBezTo>
                  <a:cubicBezTo>
                    <a:pt x="101" y="87"/>
                    <a:pt x="100" y="87"/>
                    <a:pt x="100" y="87"/>
                  </a:cubicBezTo>
                  <a:close/>
                  <a:moveTo>
                    <a:pt x="110" y="92"/>
                  </a:moveTo>
                  <a:cubicBezTo>
                    <a:pt x="110" y="91"/>
                    <a:pt x="111" y="91"/>
                    <a:pt x="111" y="89"/>
                  </a:cubicBezTo>
                  <a:cubicBezTo>
                    <a:pt x="110" y="88"/>
                    <a:pt x="110" y="87"/>
                    <a:pt x="109" y="86"/>
                  </a:cubicBezTo>
                  <a:cubicBezTo>
                    <a:pt x="107" y="89"/>
                    <a:pt x="107" y="91"/>
                    <a:pt x="110" y="92"/>
                  </a:cubicBezTo>
                  <a:close/>
                  <a:moveTo>
                    <a:pt x="35" y="93"/>
                  </a:moveTo>
                  <a:cubicBezTo>
                    <a:pt x="35" y="91"/>
                    <a:pt x="38" y="88"/>
                    <a:pt x="36" y="87"/>
                  </a:cubicBezTo>
                  <a:cubicBezTo>
                    <a:pt x="36" y="89"/>
                    <a:pt x="33" y="92"/>
                    <a:pt x="35" y="93"/>
                  </a:cubicBezTo>
                  <a:close/>
                  <a:moveTo>
                    <a:pt x="81" y="91"/>
                  </a:moveTo>
                  <a:cubicBezTo>
                    <a:pt x="81" y="90"/>
                    <a:pt x="79" y="86"/>
                    <a:pt x="77" y="87"/>
                  </a:cubicBezTo>
                  <a:cubicBezTo>
                    <a:pt x="79" y="88"/>
                    <a:pt x="79" y="91"/>
                    <a:pt x="81" y="91"/>
                  </a:cubicBezTo>
                  <a:close/>
                  <a:moveTo>
                    <a:pt x="66" y="88"/>
                  </a:moveTo>
                  <a:cubicBezTo>
                    <a:pt x="65" y="90"/>
                    <a:pt x="65" y="92"/>
                    <a:pt x="65" y="94"/>
                  </a:cubicBezTo>
                  <a:cubicBezTo>
                    <a:pt x="67" y="95"/>
                    <a:pt x="67" y="98"/>
                    <a:pt x="70" y="99"/>
                  </a:cubicBezTo>
                  <a:cubicBezTo>
                    <a:pt x="70" y="98"/>
                    <a:pt x="71" y="97"/>
                    <a:pt x="71" y="95"/>
                  </a:cubicBezTo>
                  <a:cubicBezTo>
                    <a:pt x="70" y="94"/>
                    <a:pt x="68" y="89"/>
                    <a:pt x="67" y="92"/>
                  </a:cubicBezTo>
                  <a:cubicBezTo>
                    <a:pt x="67" y="90"/>
                    <a:pt x="67" y="89"/>
                    <a:pt x="66" y="88"/>
                  </a:cubicBezTo>
                  <a:close/>
                  <a:moveTo>
                    <a:pt x="128" y="93"/>
                  </a:moveTo>
                  <a:cubicBezTo>
                    <a:pt x="128" y="91"/>
                    <a:pt x="131" y="89"/>
                    <a:pt x="129" y="88"/>
                  </a:cubicBezTo>
                  <a:cubicBezTo>
                    <a:pt x="129" y="90"/>
                    <a:pt x="127" y="92"/>
                    <a:pt x="128" y="93"/>
                  </a:cubicBezTo>
                  <a:close/>
                  <a:moveTo>
                    <a:pt x="22" y="94"/>
                  </a:moveTo>
                  <a:cubicBezTo>
                    <a:pt x="23" y="94"/>
                    <a:pt x="23" y="95"/>
                    <a:pt x="25" y="95"/>
                  </a:cubicBezTo>
                  <a:cubicBezTo>
                    <a:pt x="25" y="93"/>
                    <a:pt x="26" y="93"/>
                    <a:pt x="26" y="91"/>
                  </a:cubicBezTo>
                  <a:cubicBezTo>
                    <a:pt x="25" y="91"/>
                    <a:pt x="24" y="89"/>
                    <a:pt x="23" y="89"/>
                  </a:cubicBezTo>
                  <a:cubicBezTo>
                    <a:pt x="22" y="90"/>
                    <a:pt x="21" y="92"/>
                    <a:pt x="22" y="94"/>
                  </a:cubicBezTo>
                  <a:close/>
                  <a:moveTo>
                    <a:pt x="53" y="92"/>
                  </a:moveTo>
                  <a:cubicBezTo>
                    <a:pt x="53" y="90"/>
                    <a:pt x="55" y="91"/>
                    <a:pt x="55" y="89"/>
                  </a:cubicBezTo>
                  <a:cubicBezTo>
                    <a:pt x="54" y="89"/>
                    <a:pt x="54" y="89"/>
                    <a:pt x="53" y="89"/>
                  </a:cubicBezTo>
                  <a:cubicBezTo>
                    <a:pt x="53" y="90"/>
                    <a:pt x="52" y="92"/>
                    <a:pt x="53" y="92"/>
                  </a:cubicBezTo>
                  <a:close/>
                  <a:moveTo>
                    <a:pt x="95" y="94"/>
                  </a:moveTo>
                  <a:cubicBezTo>
                    <a:pt x="97" y="94"/>
                    <a:pt x="97" y="92"/>
                    <a:pt x="98" y="91"/>
                  </a:cubicBezTo>
                  <a:cubicBezTo>
                    <a:pt x="97" y="90"/>
                    <a:pt x="97" y="89"/>
                    <a:pt x="96" y="89"/>
                  </a:cubicBezTo>
                  <a:cubicBezTo>
                    <a:pt x="96" y="91"/>
                    <a:pt x="93" y="92"/>
                    <a:pt x="95" y="94"/>
                  </a:cubicBezTo>
                  <a:close/>
                  <a:moveTo>
                    <a:pt x="91" y="93"/>
                  </a:moveTo>
                  <a:cubicBezTo>
                    <a:pt x="90" y="92"/>
                    <a:pt x="89" y="90"/>
                    <a:pt x="88" y="89"/>
                  </a:cubicBezTo>
                  <a:cubicBezTo>
                    <a:pt x="88" y="92"/>
                    <a:pt x="90" y="95"/>
                    <a:pt x="91" y="93"/>
                  </a:cubicBezTo>
                  <a:close/>
                  <a:moveTo>
                    <a:pt x="79" y="97"/>
                  </a:moveTo>
                  <a:cubicBezTo>
                    <a:pt x="81" y="94"/>
                    <a:pt x="79" y="91"/>
                    <a:pt x="76" y="90"/>
                  </a:cubicBezTo>
                  <a:cubicBezTo>
                    <a:pt x="76" y="94"/>
                    <a:pt x="76" y="96"/>
                    <a:pt x="79" y="97"/>
                  </a:cubicBezTo>
                  <a:close/>
                  <a:moveTo>
                    <a:pt x="54" y="92"/>
                  </a:moveTo>
                  <a:cubicBezTo>
                    <a:pt x="55" y="95"/>
                    <a:pt x="57" y="97"/>
                    <a:pt x="59" y="98"/>
                  </a:cubicBezTo>
                  <a:cubicBezTo>
                    <a:pt x="61" y="95"/>
                    <a:pt x="58" y="93"/>
                    <a:pt x="55" y="91"/>
                  </a:cubicBezTo>
                  <a:cubicBezTo>
                    <a:pt x="55" y="92"/>
                    <a:pt x="55" y="93"/>
                    <a:pt x="54" y="92"/>
                  </a:cubicBezTo>
                  <a:close/>
                  <a:moveTo>
                    <a:pt x="109" y="96"/>
                  </a:moveTo>
                  <a:cubicBezTo>
                    <a:pt x="109" y="93"/>
                    <a:pt x="107" y="93"/>
                    <a:pt x="106" y="92"/>
                  </a:cubicBezTo>
                  <a:cubicBezTo>
                    <a:pt x="106" y="94"/>
                    <a:pt x="107" y="95"/>
                    <a:pt x="109" y="96"/>
                  </a:cubicBezTo>
                  <a:close/>
                  <a:moveTo>
                    <a:pt x="52" y="97"/>
                  </a:moveTo>
                  <a:cubicBezTo>
                    <a:pt x="51" y="95"/>
                    <a:pt x="54" y="93"/>
                    <a:pt x="51" y="92"/>
                  </a:cubicBezTo>
                  <a:cubicBezTo>
                    <a:pt x="52" y="94"/>
                    <a:pt x="50" y="96"/>
                    <a:pt x="52" y="97"/>
                  </a:cubicBezTo>
                  <a:close/>
                  <a:moveTo>
                    <a:pt x="112" y="94"/>
                  </a:moveTo>
                  <a:cubicBezTo>
                    <a:pt x="113" y="96"/>
                    <a:pt x="113" y="97"/>
                    <a:pt x="115" y="98"/>
                  </a:cubicBezTo>
                  <a:cubicBezTo>
                    <a:pt x="115" y="96"/>
                    <a:pt x="117" y="96"/>
                    <a:pt x="116" y="94"/>
                  </a:cubicBezTo>
                  <a:cubicBezTo>
                    <a:pt x="116" y="93"/>
                    <a:pt x="115" y="95"/>
                    <a:pt x="115" y="92"/>
                  </a:cubicBezTo>
                  <a:cubicBezTo>
                    <a:pt x="114" y="92"/>
                    <a:pt x="114" y="92"/>
                    <a:pt x="113" y="92"/>
                  </a:cubicBezTo>
                  <a:cubicBezTo>
                    <a:pt x="113" y="93"/>
                    <a:pt x="113" y="94"/>
                    <a:pt x="112" y="94"/>
                  </a:cubicBezTo>
                  <a:close/>
                  <a:moveTo>
                    <a:pt x="38" y="97"/>
                  </a:moveTo>
                  <a:cubicBezTo>
                    <a:pt x="38" y="95"/>
                    <a:pt x="39" y="95"/>
                    <a:pt x="39" y="93"/>
                  </a:cubicBezTo>
                  <a:cubicBezTo>
                    <a:pt x="38" y="93"/>
                    <a:pt x="38" y="93"/>
                    <a:pt x="37" y="93"/>
                  </a:cubicBezTo>
                  <a:cubicBezTo>
                    <a:pt x="37" y="95"/>
                    <a:pt x="36" y="96"/>
                    <a:pt x="38" y="97"/>
                  </a:cubicBezTo>
                  <a:close/>
                  <a:moveTo>
                    <a:pt x="97" y="95"/>
                  </a:moveTo>
                  <a:cubicBezTo>
                    <a:pt x="97" y="97"/>
                    <a:pt x="98" y="98"/>
                    <a:pt x="100" y="98"/>
                  </a:cubicBezTo>
                  <a:cubicBezTo>
                    <a:pt x="100" y="96"/>
                    <a:pt x="101" y="96"/>
                    <a:pt x="101" y="94"/>
                  </a:cubicBezTo>
                  <a:cubicBezTo>
                    <a:pt x="100" y="94"/>
                    <a:pt x="100" y="93"/>
                    <a:pt x="99" y="93"/>
                  </a:cubicBezTo>
                  <a:cubicBezTo>
                    <a:pt x="99" y="94"/>
                    <a:pt x="99" y="95"/>
                    <a:pt x="97" y="95"/>
                  </a:cubicBezTo>
                  <a:close/>
                  <a:moveTo>
                    <a:pt x="43" y="94"/>
                  </a:moveTo>
                  <a:cubicBezTo>
                    <a:pt x="42" y="96"/>
                    <a:pt x="43" y="96"/>
                    <a:pt x="45" y="96"/>
                  </a:cubicBezTo>
                  <a:cubicBezTo>
                    <a:pt x="45" y="95"/>
                    <a:pt x="43" y="94"/>
                    <a:pt x="43" y="94"/>
                  </a:cubicBezTo>
                  <a:close/>
                  <a:moveTo>
                    <a:pt x="27" y="98"/>
                  </a:moveTo>
                  <a:cubicBezTo>
                    <a:pt x="28" y="98"/>
                    <a:pt x="29" y="95"/>
                    <a:pt x="28" y="94"/>
                  </a:cubicBezTo>
                  <a:cubicBezTo>
                    <a:pt x="28" y="96"/>
                    <a:pt x="25" y="97"/>
                    <a:pt x="27" y="98"/>
                  </a:cubicBezTo>
                  <a:close/>
                  <a:moveTo>
                    <a:pt x="89" y="100"/>
                  </a:moveTo>
                  <a:cubicBezTo>
                    <a:pt x="88" y="98"/>
                    <a:pt x="87" y="96"/>
                    <a:pt x="85" y="96"/>
                  </a:cubicBezTo>
                  <a:cubicBezTo>
                    <a:pt x="86" y="97"/>
                    <a:pt x="86" y="99"/>
                    <a:pt x="89" y="100"/>
                  </a:cubicBezTo>
                  <a:close/>
                  <a:moveTo>
                    <a:pt x="52" y="100"/>
                  </a:moveTo>
                  <a:cubicBezTo>
                    <a:pt x="55" y="100"/>
                    <a:pt x="55" y="102"/>
                    <a:pt x="58" y="103"/>
                  </a:cubicBezTo>
                  <a:cubicBezTo>
                    <a:pt x="59" y="100"/>
                    <a:pt x="56" y="97"/>
                    <a:pt x="53" y="96"/>
                  </a:cubicBezTo>
                  <a:cubicBezTo>
                    <a:pt x="52" y="97"/>
                    <a:pt x="54" y="99"/>
                    <a:pt x="52" y="100"/>
                  </a:cubicBezTo>
                  <a:close/>
                  <a:moveTo>
                    <a:pt x="40" y="97"/>
                  </a:moveTo>
                  <a:cubicBezTo>
                    <a:pt x="40" y="98"/>
                    <a:pt x="40" y="99"/>
                    <a:pt x="40" y="100"/>
                  </a:cubicBezTo>
                  <a:cubicBezTo>
                    <a:pt x="41" y="100"/>
                    <a:pt x="42" y="101"/>
                    <a:pt x="43" y="101"/>
                  </a:cubicBezTo>
                  <a:cubicBezTo>
                    <a:pt x="42" y="99"/>
                    <a:pt x="45" y="98"/>
                    <a:pt x="44" y="97"/>
                  </a:cubicBezTo>
                  <a:cubicBezTo>
                    <a:pt x="43" y="99"/>
                    <a:pt x="42" y="96"/>
                    <a:pt x="40" y="97"/>
                  </a:cubicBezTo>
                  <a:close/>
                  <a:moveTo>
                    <a:pt x="117" y="102"/>
                  </a:moveTo>
                  <a:cubicBezTo>
                    <a:pt x="118" y="103"/>
                    <a:pt x="118" y="104"/>
                    <a:pt x="120" y="104"/>
                  </a:cubicBezTo>
                  <a:cubicBezTo>
                    <a:pt x="120" y="101"/>
                    <a:pt x="122" y="101"/>
                    <a:pt x="122" y="99"/>
                  </a:cubicBezTo>
                  <a:cubicBezTo>
                    <a:pt x="121" y="99"/>
                    <a:pt x="120" y="97"/>
                    <a:pt x="119" y="97"/>
                  </a:cubicBezTo>
                  <a:cubicBezTo>
                    <a:pt x="117" y="98"/>
                    <a:pt x="119" y="100"/>
                    <a:pt x="117" y="102"/>
                  </a:cubicBezTo>
                  <a:close/>
                  <a:moveTo>
                    <a:pt x="101" y="102"/>
                  </a:moveTo>
                  <a:cubicBezTo>
                    <a:pt x="102" y="104"/>
                    <a:pt x="104" y="104"/>
                    <a:pt x="103" y="106"/>
                  </a:cubicBezTo>
                  <a:cubicBezTo>
                    <a:pt x="107" y="105"/>
                    <a:pt x="108" y="99"/>
                    <a:pt x="104" y="98"/>
                  </a:cubicBezTo>
                  <a:cubicBezTo>
                    <a:pt x="103" y="99"/>
                    <a:pt x="103" y="101"/>
                    <a:pt x="101" y="102"/>
                  </a:cubicBezTo>
                  <a:close/>
                  <a:moveTo>
                    <a:pt x="20" y="102"/>
                  </a:moveTo>
                  <a:cubicBezTo>
                    <a:pt x="20" y="101"/>
                    <a:pt x="21" y="98"/>
                    <a:pt x="20" y="98"/>
                  </a:cubicBezTo>
                  <a:cubicBezTo>
                    <a:pt x="20" y="99"/>
                    <a:pt x="19" y="101"/>
                    <a:pt x="20" y="102"/>
                  </a:cubicBezTo>
                  <a:close/>
                  <a:moveTo>
                    <a:pt x="73" y="102"/>
                  </a:moveTo>
                  <a:cubicBezTo>
                    <a:pt x="74" y="103"/>
                    <a:pt x="74" y="105"/>
                    <a:pt x="76" y="105"/>
                  </a:cubicBezTo>
                  <a:cubicBezTo>
                    <a:pt x="77" y="105"/>
                    <a:pt x="76" y="103"/>
                    <a:pt x="77" y="103"/>
                  </a:cubicBezTo>
                  <a:cubicBezTo>
                    <a:pt x="77" y="101"/>
                    <a:pt x="75" y="100"/>
                    <a:pt x="74" y="99"/>
                  </a:cubicBezTo>
                  <a:cubicBezTo>
                    <a:pt x="74" y="100"/>
                    <a:pt x="73" y="101"/>
                    <a:pt x="73" y="102"/>
                  </a:cubicBezTo>
                  <a:close/>
                  <a:moveTo>
                    <a:pt x="61" y="101"/>
                  </a:moveTo>
                  <a:cubicBezTo>
                    <a:pt x="63" y="103"/>
                    <a:pt x="64" y="106"/>
                    <a:pt x="67" y="107"/>
                  </a:cubicBezTo>
                  <a:cubicBezTo>
                    <a:pt x="69" y="104"/>
                    <a:pt x="65" y="101"/>
                    <a:pt x="62" y="99"/>
                  </a:cubicBezTo>
                  <a:cubicBezTo>
                    <a:pt x="62" y="100"/>
                    <a:pt x="61" y="99"/>
                    <a:pt x="61" y="101"/>
                  </a:cubicBezTo>
                  <a:close/>
                  <a:moveTo>
                    <a:pt x="83" y="102"/>
                  </a:moveTo>
                  <a:cubicBezTo>
                    <a:pt x="84" y="103"/>
                    <a:pt x="85" y="104"/>
                    <a:pt x="86" y="105"/>
                  </a:cubicBezTo>
                  <a:cubicBezTo>
                    <a:pt x="87" y="103"/>
                    <a:pt x="87" y="102"/>
                    <a:pt x="87" y="100"/>
                  </a:cubicBezTo>
                  <a:cubicBezTo>
                    <a:pt x="86" y="100"/>
                    <a:pt x="85" y="99"/>
                    <a:pt x="85" y="99"/>
                  </a:cubicBezTo>
                  <a:cubicBezTo>
                    <a:pt x="84" y="100"/>
                    <a:pt x="83" y="100"/>
                    <a:pt x="83" y="102"/>
                  </a:cubicBezTo>
                  <a:close/>
                  <a:moveTo>
                    <a:pt x="90" y="109"/>
                  </a:moveTo>
                  <a:cubicBezTo>
                    <a:pt x="90" y="107"/>
                    <a:pt x="93" y="104"/>
                    <a:pt x="91" y="102"/>
                  </a:cubicBezTo>
                  <a:cubicBezTo>
                    <a:pt x="90" y="103"/>
                    <a:pt x="86" y="108"/>
                    <a:pt x="90" y="109"/>
                  </a:cubicBezTo>
                  <a:close/>
                  <a:moveTo>
                    <a:pt x="24" y="105"/>
                  </a:moveTo>
                  <a:cubicBezTo>
                    <a:pt x="25" y="105"/>
                    <a:pt x="25" y="104"/>
                    <a:pt x="25" y="103"/>
                  </a:cubicBezTo>
                  <a:cubicBezTo>
                    <a:pt x="25" y="103"/>
                    <a:pt x="24" y="103"/>
                    <a:pt x="24" y="103"/>
                  </a:cubicBezTo>
                  <a:cubicBezTo>
                    <a:pt x="24" y="104"/>
                    <a:pt x="24" y="104"/>
                    <a:pt x="24" y="105"/>
                  </a:cubicBezTo>
                  <a:close/>
                  <a:moveTo>
                    <a:pt x="54" y="110"/>
                  </a:moveTo>
                  <a:cubicBezTo>
                    <a:pt x="54" y="110"/>
                    <a:pt x="54" y="111"/>
                    <a:pt x="53" y="110"/>
                  </a:cubicBezTo>
                  <a:cubicBezTo>
                    <a:pt x="51" y="110"/>
                    <a:pt x="51" y="107"/>
                    <a:pt x="49" y="107"/>
                  </a:cubicBezTo>
                  <a:cubicBezTo>
                    <a:pt x="50" y="110"/>
                    <a:pt x="52" y="111"/>
                    <a:pt x="54" y="112"/>
                  </a:cubicBezTo>
                  <a:cubicBezTo>
                    <a:pt x="54" y="111"/>
                    <a:pt x="56" y="110"/>
                    <a:pt x="56" y="108"/>
                  </a:cubicBezTo>
                  <a:cubicBezTo>
                    <a:pt x="54" y="106"/>
                    <a:pt x="53" y="104"/>
                    <a:pt x="51" y="103"/>
                  </a:cubicBezTo>
                  <a:cubicBezTo>
                    <a:pt x="49" y="106"/>
                    <a:pt x="55" y="106"/>
                    <a:pt x="54" y="110"/>
                  </a:cubicBezTo>
                  <a:close/>
                  <a:moveTo>
                    <a:pt x="107" y="109"/>
                  </a:moveTo>
                  <a:cubicBezTo>
                    <a:pt x="108" y="109"/>
                    <a:pt x="109" y="111"/>
                    <a:pt x="110" y="112"/>
                  </a:cubicBezTo>
                  <a:cubicBezTo>
                    <a:pt x="111" y="109"/>
                    <a:pt x="112" y="108"/>
                    <a:pt x="112" y="105"/>
                  </a:cubicBezTo>
                  <a:cubicBezTo>
                    <a:pt x="111" y="104"/>
                    <a:pt x="110" y="103"/>
                    <a:pt x="109" y="103"/>
                  </a:cubicBezTo>
                  <a:cubicBezTo>
                    <a:pt x="109" y="105"/>
                    <a:pt x="108" y="107"/>
                    <a:pt x="107" y="109"/>
                  </a:cubicBezTo>
                  <a:close/>
                  <a:moveTo>
                    <a:pt x="38" y="108"/>
                  </a:moveTo>
                  <a:cubicBezTo>
                    <a:pt x="40" y="109"/>
                    <a:pt x="40" y="107"/>
                    <a:pt x="40" y="106"/>
                  </a:cubicBezTo>
                  <a:cubicBezTo>
                    <a:pt x="40" y="105"/>
                    <a:pt x="40" y="104"/>
                    <a:pt x="39" y="104"/>
                  </a:cubicBezTo>
                  <a:cubicBezTo>
                    <a:pt x="40" y="106"/>
                    <a:pt x="40" y="106"/>
                    <a:pt x="38" y="108"/>
                  </a:cubicBezTo>
                  <a:close/>
                  <a:moveTo>
                    <a:pt x="66" y="110"/>
                  </a:moveTo>
                  <a:cubicBezTo>
                    <a:pt x="63" y="108"/>
                    <a:pt x="63" y="105"/>
                    <a:pt x="60" y="104"/>
                  </a:cubicBezTo>
                  <a:cubicBezTo>
                    <a:pt x="61" y="107"/>
                    <a:pt x="64" y="112"/>
                    <a:pt x="66" y="110"/>
                  </a:cubicBezTo>
                  <a:close/>
                  <a:moveTo>
                    <a:pt x="95" y="108"/>
                  </a:moveTo>
                  <a:cubicBezTo>
                    <a:pt x="97" y="106"/>
                    <a:pt x="94" y="103"/>
                    <a:pt x="93" y="105"/>
                  </a:cubicBezTo>
                  <a:cubicBezTo>
                    <a:pt x="94" y="106"/>
                    <a:pt x="94" y="107"/>
                    <a:pt x="95" y="108"/>
                  </a:cubicBezTo>
                  <a:close/>
                  <a:moveTo>
                    <a:pt x="27" y="110"/>
                  </a:moveTo>
                  <a:cubicBezTo>
                    <a:pt x="28" y="110"/>
                    <a:pt x="29" y="106"/>
                    <a:pt x="28" y="107"/>
                  </a:cubicBezTo>
                  <a:cubicBezTo>
                    <a:pt x="28" y="108"/>
                    <a:pt x="27" y="109"/>
                    <a:pt x="27" y="110"/>
                  </a:cubicBezTo>
                  <a:close/>
                  <a:moveTo>
                    <a:pt x="72" y="114"/>
                  </a:moveTo>
                  <a:cubicBezTo>
                    <a:pt x="75" y="112"/>
                    <a:pt x="73" y="108"/>
                    <a:pt x="70" y="107"/>
                  </a:cubicBezTo>
                  <a:cubicBezTo>
                    <a:pt x="69" y="109"/>
                    <a:pt x="69" y="113"/>
                    <a:pt x="72" y="114"/>
                  </a:cubicBezTo>
                  <a:close/>
                  <a:moveTo>
                    <a:pt x="80" y="111"/>
                  </a:moveTo>
                  <a:cubicBezTo>
                    <a:pt x="81" y="112"/>
                    <a:pt x="82" y="112"/>
                    <a:pt x="82" y="113"/>
                  </a:cubicBezTo>
                  <a:cubicBezTo>
                    <a:pt x="84" y="111"/>
                    <a:pt x="85" y="108"/>
                    <a:pt x="82" y="107"/>
                  </a:cubicBezTo>
                  <a:cubicBezTo>
                    <a:pt x="81" y="108"/>
                    <a:pt x="81" y="110"/>
                    <a:pt x="80" y="111"/>
                  </a:cubicBezTo>
                  <a:close/>
                  <a:moveTo>
                    <a:pt x="93" y="112"/>
                  </a:moveTo>
                  <a:cubicBezTo>
                    <a:pt x="95" y="111"/>
                    <a:pt x="94" y="109"/>
                    <a:pt x="92" y="108"/>
                  </a:cubicBezTo>
                  <a:cubicBezTo>
                    <a:pt x="90" y="109"/>
                    <a:pt x="92" y="112"/>
                    <a:pt x="93" y="112"/>
                  </a:cubicBezTo>
                  <a:close/>
                  <a:moveTo>
                    <a:pt x="127" y="111"/>
                  </a:moveTo>
                  <a:cubicBezTo>
                    <a:pt x="126" y="110"/>
                    <a:pt x="127" y="110"/>
                    <a:pt x="127" y="109"/>
                  </a:cubicBezTo>
                  <a:cubicBezTo>
                    <a:pt x="125" y="109"/>
                    <a:pt x="125" y="108"/>
                    <a:pt x="123" y="108"/>
                  </a:cubicBezTo>
                  <a:cubicBezTo>
                    <a:pt x="123" y="110"/>
                    <a:pt x="124" y="111"/>
                    <a:pt x="127" y="111"/>
                  </a:cubicBezTo>
                  <a:close/>
                  <a:moveTo>
                    <a:pt x="114" y="117"/>
                  </a:moveTo>
                  <a:cubicBezTo>
                    <a:pt x="116" y="115"/>
                    <a:pt x="117" y="112"/>
                    <a:pt x="117" y="110"/>
                  </a:cubicBezTo>
                  <a:cubicBezTo>
                    <a:pt x="116" y="110"/>
                    <a:pt x="117" y="108"/>
                    <a:pt x="115" y="108"/>
                  </a:cubicBezTo>
                  <a:cubicBezTo>
                    <a:pt x="114" y="111"/>
                    <a:pt x="111" y="115"/>
                    <a:pt x="114" y="117"/>
                  </a:cubicBezTo>
                  <a:close/>
                  <a:moveTo>
                    <a:pt x="20" y="112"/>
                  </a:moveTo>
                  <a:cubicBezTo>
                    <a:pt x="21" y="113"/>
                    <a:pt x="22" y="112"/>
                    <a:pt x="23" y="112"/>
                  </a:cubicBezTo>
                  <a:cubicBezTo>
                    <a:pt x="23" y="110"/>
                    <a:pt x="22" y="109"/>
                    <a:pt x="20" y="109"/>
                  </a:cubicBezTo>
                  <a:cubicBezTo>
                    <a:pt x="20" y="110"/>
                    <a:pt x="19" y="111"/>
                    <a:pt x="20" y="112"/>
                  </a:cubicBezTo>
                  <a:close/>
                  <a:moveTo>
                    <a:pt x="101" y="114"/>
                  </a:moveTo>
                  <a:cubicBezTo>
                    <a:pt x="103" y="112"/>
                    <a:pt x="101" y="109"/>
                    <a:pt x="98" y="109"/>
                  </a:cubicBezTo>
                  <a:cubicBezTo>
                    <a:pt x="98" y="112"/>
                    <a:pt x="99" y="113"/>
                    <a:pt x="101" y="114"/>
                  </a:cubicBezTo>
                  <a:close/>
                  <a:moveTo>
                    <a:pt x="31" y="114"/>
                  </a:moveTo>
                  <a:cubicBezTo>
                    <a:pt x="32" y="113"/>
                    <a:pt x="32" y="111"/>
                    <a:pt x="31" y="110"/>
                  </a:cubicBezTo>
                  <a:cubicBezTo>
                    <a:pt x="30" y="112"/>
                    <a:pt x="29" y="113"/>
                    <a:pt x="31" y="114"/>
                  </a:cubicBezTo>
                  <a:close/>
                  <a:moveTo>
                    <a:pt x="44" y="115"/>
                  </a:moveTo>
                  <a:cubicBezTo>
                    <a:pt x="45" y="115"/>
                    <a:pt x="46" y="111"/>
                    <a:pt x="45" y="110"/>
                  </a:cubicBezTo>
                  <a:cubicBezTo>
                    <a:pt x="44" y="112"/>
                    <a:pt x="44" y="113"/>
                    <a:pt x="44" y="115"/>
                  </a:cubicBezTo>
                  <a:close/>
                  <a:moveTo>
                    <a:pt x="57" y="115"/>
                  </a:moveTo>
                  <a:cubicBezTo>
                    <a:pt x="58" y="115"/>
                    <a:pt x="58" y="115"/>
                    <a:pt x="59" y="114"/>
                  </a:cubicBezTo>
                  <a:cubicBezTo>
                    <a:pt x="59" y="115"/>
                    <a:pt x="59" y="116"/>
                    <a:pt x="59" y="116"/>
                  </a:cubicBezTo>
                  <a:cubicBezTo>
                    <a:pt x="57" y="117"/>
                    <a:pt x="60" y="120"/>
                    <a:pt x="61" y="120"/>
                  </a:cubicBezTo>
                  <a:cubicBezTo>
                    <a:pt x="62" y="118"/>
                    <a:pt x="62" y="118"/>
                    <a:pt x="63" y="115"/>
                  </a:cubicBezTo>
                  <a:cubicBezTo>
                    <a:pt x="62" y="112"/>
                    <a:pt x="59" y="115"/>
                    <a:pt x="59" y="111"/>
                  </a:cubicBezTo>
                  <a:cubicBezTo>
                    <a:pt x="59" y="111"/>
                    <a:pt x="58" y="111"/>
                    <a:pt x="58" y="111"/>
                  </a:cubicBezTo>
                  <a:cubicBezTo>
                    <a:pt x="60" y="112"/>
                    <a:pt x="55" y="114"/>
                    <a:pt x="57" y="115"/>
                  </a:cubicBezTo>
                  <a:close/>
                  <a:moveTo>
                    <a:pt x="85" y="117"/>
                  </a:moveTo>
                  <a:cubicBezTo>
                    <a:pt x="87" y="117"/>
                    <a:pt x="89" y="113"/>
                    <a:pt x="87" y="112"/>
                  </a:cubicBezTo>
                  <a:cubicBezTo>
                    <a:pt x="85" y="113"/>
                    <a:pt x="86" y="115"/>
                    <a:pt x="85" y="117"/>
                  </a:cubicBezTo>
                  <a:close/>
                  <a:moveTo>
                    <a:pt x="18" y="120"/>
                  </a:moveTo>
                  <a:cubicBezTo>
                    <a:pt x="18" y="117"/>
                    <a:pt x="18" y="115"/>
                    <a:pt x="16" y="113"/>
                  </a:cubicBezTo>
                  <a:cubicBezTo>
                    <a:pt x="17" y="116"/>
                    <a:pt x="17" y="118"/>
                    <a:pt x="18" y="120"/>
                  </a:cubicBezTo>
                  <a:close/>
                  <a:moveTo>
                    <a:pt x="71" y="117"/>
                  </a:moveTo>
                  <a:cubicBezTo>
                    <a:pt x="71" y="115"/>
                    <a:pt x="69" y="114"/>
                    <a:pt x="68" y="113"/>
                  </a:cubicBezTo>
                  <a:cubicBezTo>
                    <a:pt x="68" y="115"/>
                    <a:pt x="69" y="116"/>
                    <a:pt x="71" y="117"/>
                  </a:cubicBezTo>
                  <a:close/>
                  <a:moveTo>
                    <a:pt x="75" y="118"/>
                  </a:moveTo>
                  <a:cubicBezTo>
                    <a:pt x="76" y="117"/>
                    <a:pt x="78" y="115"/>
                    <a:pt x="76" y="114"/>
                  </a:cubicBezTo>
                  <a:cubicBezTo>
                    <a:pt x="76" y="115"/>
                    <a:pt x="74" y="117"/>
                    <a:pt x="75" y="118"/>
                  </a:cubicBezTo>
                  <a:close/>
                  <a:moveTo>
                    <a:pt x="100" y="119"/>
                  </a:moveTo>
                  <a:cubicBezTo>
                    <a:pt x="100" y="116"/>
                    <a:pt x="99" y="114"/>
                    <a:pt x="97" y="114"/>
                  </a:cubicBezTo>
                  <a:cubicBezTo>
                    <a:pt x="95" y="116"/>
                    <a:pt x="98" y="119"/>
                    <a:pt x="100" y="119"/>
                  </a:cubicBezTo>
                  <a:close/>
                  <a:moveTo>
                    <a:pt x="118" y="121"/>
                  </a:moveTo>
                  <a:cubicBezTo>
                    <a:pt x="119" y="121"/>
                    <a:pt x="119" y="122"/>
                    <a:pt x="120" y="122"/>
                  </a:cubicBezTo>
                  <a:cubicBezTo>
                    <a:pt x="121" y="120"/>
                    <a:pt x="122" y="117"/>
                    <a:pt x="123" y="115"/>
                  </a:cubicBezTo>
                  <a:cubicBezTo>
                    <a:pt x="122" y="116"/>
                    <a:pt x="123" y="114"/>
                    <a:pt x="121" y="114"/>
                  </a:cubicBezTo>
                  <a:cubicBezTo>
                    <a:pt x="120" y="115"/>
                    <a:pt x="119" y="118"/>
                    <a:pt x="118" y="121"/>
                  </a:cubicBezTo>
                  <a:close/>
                  <a:moveTo>
                    <a:pt x="36" y="118"/>
                  </a:moveTo>
                  <a:cubicBezTo>
                    <a:pt x="35" y="116"/>
                    <a:pt x="36" y="116"/>
                    <a:pt x="36" y="115"/>
                  </a:cubicBezTo>
                  <a:cubicBezTo>
                    <a:pt x="36" y="115"/>
                    <a:pt x="36" y="114"/>
                    <a:pt x="35" y="114"/>
                  </a:cubicBezTo>
                  <a:cubicBezTo>
                    <a:pt x="35" y="116"/>
                    <a:pt x="33" y="118"/>
                    <a:pt x="36" y="118"/>
                  </a:cubicBezTo>
                  <a:close/>
                  <a:moveTo>
                    <a:pt x="103" y="118"/>
                  </a:moveTo>
                  <a:cubicBezTo>
                    <a:pt x="106" y="118"/>
                    <a:pt x="105" y="121"/>
                    <a:pt x="107" y="122"/>
                  </a:cubicBezTo>
                  <a:cubicBezTo>
                    <a:pt x="107" y="120"/>
                    <a:pt x="108" y="119"/>
                    <a:pt x="108" y="117"/>
                  </a:cubicBezTo>
                  <a:cubicBezTo>
                    <a:pt x="106" y="117"/>
                    <a:pt x="106" y="115"/>
                    <a:pt x="104" y="114"/>
                  </a:cubicBezTo>
                  <a:cubicBezTo>
                    <a:pt x="104" y="115"/>
                    <a:pt x="104" y="117"/>
                    <a:pt x="103" y="118"/>
                  </a:cubicBezTo>
                  <a:close/>
                  <a:moveTo>
                    <a:pt x="51" y="120"/>
                  </a:moveTo>
                  <a:cubicBezTo>
                    <a:pt x="50" y="118"/>
                    <a:pt x="48" y="117"/>
                    <a:pt x="47" y="115"/>
                  </a:cubicBezTo>
                  <a:cubicBezTo>
                    <a:pt x="48" y="117"/>
                    <a:pt x="49" y="119"/>
                    <a:pt x="51" y="120"/>
                  </a:cubicBezTo>
                  <a:close/>
                  <a:moveTo>
                    <a:pt x="88" y="118"/>
                  </a:moveTo>
                  <a:cubicBezTo>
                    <a:pt x="88" y="119"/>
                    <a:pt x="89" y="120"/>
                    <a:pt x="90" y="120"/>
                  </a:cubicBezTo>
                  <a:cubicBezTo>
                    <a:pt x="90" y="119"/>
                    <a:pt x="91" y="118"/>
                    <a:pt x="92" y="117"/>
                  </a:cubicBezTo>
                  <a:cubicBezTo>
                    <a:pt x="90" y="117"/>
                    <a:pt x="90" y="114"/>
                    <a:pt x="89" y="116"/>
                  </a:cubicBezTo>
                  <a:cubicBezTo>
                    <a:pt x="90" y="117"/>
                    <a:pt x="88" y="117"/>
                    <a:pt x="88" y="118"/>
                  </a:cubicBezTo>
                  <a:close/>
                  <a:moveTo>
                    <a:pt x="79" y="122"/>
                  </a:moveTo>
                  <a:cubicBezTo>
                    <a:pt x="80" y="120"/>
                    <a:pt x="81" y="117"/>
                    <a:pt x="79" y="116"/>
                  </a:cubicBezTo>
                  <a:cubicBezTo>
                    <a:pt x="78" y="119"/>
                    <a:pt x="75" y="121"/>
                    <a:pt x="79" y="122"/>
                  </a:cubicBezTo>
                  <a:close/>
                  <a:moveTo>
                    <a:pt x="65" y="122"/>
                  </a:moveTo>
                  <a:cubicBezTo>
                    <a:pt x="66" y="122"/>
                    <a:pt x="67" y="123"/>
                    <a:pt x="68" y="124"/>
                  </a:cubicBezTo>
                  <a:cubicBezTo>
                    <a:pt x="70" y="122"/>
                    <a:pt x="68" y="120"/>
                    <a:pt x="66" y="119"/>
                  </a:cubicBezTo>
                  <a:cubicBezTo>
                    <a:pt x="66" y="120"/>
                    <a:pt x="65" y="121"/>
                    <a:pt x="65" y="122"/>
                  </a:cubicBezTo>
                  <a:close/>
                  <a:moveTo>
                    <a:pt x="122" y="138"/>
                  </a:moveTo>
                  <a:cubicBezTo>
                    <a:pt x="123" y="138"/>
                    <a:pt x="123" y="139"/>
                    <a:pt x="125" y="139"/>
                  </a:cubicBezTo>
                  <a:cubicBezTo>
                    <a:pt x="126" y="133"/>
                    <a:pt x="131" y="126"/>
                    <a:pt x="129" y="120"/>
                  </a:cubicBezTo>
                  <a:cubicBezTo>
                    <a:pt x="126" y="125"/>
                    <a:pt x="124" y="131"/>
                    <a:pt x="122" y="138"/>
                  </a:cubicBezTo>
                  <a:close/>
                  <a:moveTo>
                    <a:pt x="47" y="129"/>
                  </a:moveTo>
                  <a:cubicBezTo>
                    <a:pt x="49" y="130"/>
                    <a:pt x="49" y="126"/>
                    <a:pt x="50" y="125"/>
                  </a:cubicBezTo>
                  <a:cubicBezTo>
                    <a:pt x="47" y="124"/>
                    <a:pt x="47" y="121"/>
                    <a:pt x="45" y="120"/>
                  </a:cubicBezTo>
                  <a:cubicBezTo>
                    <a:pt x="43" y="123"/>
                    <a:pt x="50" y="125"/>
                    <a:pt x="47" y="129"/>
                  </a:cubicBezTo>
                  <a:close/>
                  <a:moveTo>
                    <a:pt x="93" y="124"/>
                  </a:moveTo>
                  <a:cubicBezTo>
                    <a:pt x="94" y="125"/>
                    <a:pt x="94" y="127"/>
                    <a:pt x="96" y="126"/>
                  </a:cubicBezTo>
                  <a:cubicBezTo>
                    <a:pt x="98" y="123"/>
                    <a:pt x="97" y="121"/>
                    <a:pt x="94" y="120"/>
                  </a:cubicBezTo>
                  <a:cubicBezTo>
                    <a:pt x="94" y="122"/>
                    <a:pt x="93" y="123"/>
                    <a:pt x="93" y="124"/>
                  </a:cubicBezTo>
                  <a:close/>
                  <a:moveTo>
                    <a:pt x="105" y="125"/>
                  </a:moveTo>
                  <a:cubicBezTo>
                    <a:pt x="105" y="122"/>
                    <a:pt x="104" y="121"/>
                    <a:pt x="102" y="121"/>
                  </a:cubicBezTo>
                  <a:cubicBezTo>
                    <a:pt x="103" y="122"/>
                    <a:pt x="104" y="124"/>
                    <a:pt x="105" y="125"/>
                  </a:cubicBezTo>
                  <a:close/>
                  <a:moveTo>
                    <a:pt x="81" y="126"/>
                  </a:moveTo>
                  <a:cubicBezTo>
                    <a:pt x="83" y="125"/>
                    <a:pt x="84" y="123"/>
                    <a:pt x="84" y="121"/>
                  </a:cubicBezTo>
                  <a:cubicBezTo>
                    <a:pt x="83" y="121"/>
                    <a:pt x="83" y="121"/>
                    <a:pt x="82" y="121"/>
                  </a:cubicBezTo>
                  <a:cubicBezTo>
                    <a:pt x="83" y="122"/>
                    <a:pt x="81" y="124"/>
                    <a:pt x="81" y="126"/>
                  </a:cubicBezTo>
                  <a:close/>
                  <a:moveTo>
                    <a:pt x="109" y="124"/>
                  </a:moveTo>
                  <a:cubicBezTo>
                    <a:pt x="109" y="125"/>
                    <a:pt x="110" y="125"/>
                    <a:pt x="111" y="126"/>
                  </a:cubicBezTo>
                  <a:cubicBezTo>
                    <a:pt x="112" y="125"/>
                    <a:pt x="112" y="124"/>
                    <a:pt x="112" y="122"/>
                  </a:cubicBezTo>
                  <a:cubicBezTo>
                    <a:pt x="112" y="122"/>
                    <a:pt x="111" y="121"/>
                    <a:pt x="111" y="121"/>
                  </a:cubicBezTo>
                  <a:cubicBezTo>
                    <a:pt x="110" y="123"/>
                    <a:pt x="109" y="123"/>
                    <a:pt x="109" y="124"/>
                  </a:cubicBezTo>
                  <a:close/>
                  <a:moveTo>
                    <a:pt x="56" y="124"/>
                  </a:moveTo>
                  <a:cubicBezTo>
                    <a:pt x="58" y="124"/>
                    <a:pt x="58" y="125"/>
                    <a:pt x="59" y="125"/>
                  </a:cubicBezTo>
                  <a:cubicBezTo>
                    <a:pt x="60" y="123"/>
                    <a:pt x="58" y="123"/>
                    <a:pt x="57" y="122"/>
                  </a:cubicBezTo>
                  <a:cubicBezTo>
                    <a:pt x="57" y="123"/>
                    <a:pt x="57" y="124"/>
                    <a:pt x="56" y="124"/>
                  </a:cubicBezTo>
                  <a:close/>
                  <a:moveTo>
                    <a:pt x="84" y="128"/>
                  </a:moveTo>
                  <a:cubicBezTo>
                    <a:pt x="85" y="129"/>
                    <a:pt x="86" y="131"/>
                    <a:pt x="87" y="129"/>
                  </a:cubicBezTo>
                  <a:cubicBezTo>
                    <a:pt x="86" y="129"/>
                    <a:pt x="88" y="127"/>
                    <a:pt x="88" y="126"/>
                  </a:cubicBezTo>
                  <a:cubicBezTo>
                    <a:pt x="87" y="125"/>
                    <a:pt x="87" y="124"/>
                    <a:pt x="85" y="124"/>
                  </a:cubicBezTo>
                  <a:cubicBezTo>
                    <a:pt x="85" y="126"/>
                    <a:pt x="84" y="126"/>
                    <a:pt x="84" y="128"/>
                  </a:cubicBezTo>
                  <a:close/>
                  <a:moveTo>
                    <a:pt x="71" y="129"/>
                  </a:moveTo>
                  <a:cubicBezTo>
                    <a:pt x="71" y="128"/>
                    <a:pt x="74" y="126"/>
                    <a:pt x="72" y="125"/>
                  </a:cubicBezTo>
                  <a:cubicBezTo>
                    <a:pt x="71" y="125"/>
                    <a:pt x="70" y="128"/>
                    <a:pt x="71" y="129"/>
                  </a:cubicBezTo>
                  <a:close/>
                  <a:moveTo>
                    <a:pt x="102" y="133"/>
                  </a:moveTo>
                  <a:cubicBezTo>
                    <a:pt x="103" y="132"/>
                    <a:pt x="104" y="131"/>
                    <a:pt x="103" y="128"/>
                  </a:cubicBezTo>
                  <a:cubicBezTo>
                    <a:pt x="100" y="124"/>
                    <a:pt x="98" y="134"/>
                    <a:pt x="102" y="133"/>
                  </a:cubicBezTo>
                  <a:close/>
                  <a:moveTo>
                    <a:pt x="99" y="126"/>
                  </a:moveTo>
                  <a:cubicBezTo>
                    <a:pt x="99" y="127"/>
                    <a:pt x="99" y="127"/>
                    <a:pt x="98" y="128"/>
                  </a:cubicBezTo>
                  <a:cubicBezTo>
                    <a:pt x="100" y="129"/>
                    <a:pt x="99" y="127"/>
                    <a:pt x="101" y="127"/>
                  </a:cubicBezTo>
                  <a:cubicBezTo>
                    <a:pt x="101" y="126"/>
                    <a:pt x="100" y="126"/>
                    <a:pt x="99" y="126"/>
                  </a:cubicBezTo>
                  <a:close/>
                  <a:moveTo>
                    <a:pt x="114" y="127"/>
                  </a:moveTo>
                  <a:cubicBezTo>
                    <a:pt x="114" y="130"/>
                    <a:pt x="115" y="131"/>
                    <a:pt x="116" y="132"/>
                  </a:cubicBezTo>
                  <a:cubicBezTo>
                    <a:pt x="117" y="130"/>
                    <a:pt x="118" y="128"/>
                    <a:pt x="117" y="126"/>
                  </a:cubicBezTo>
                  <a:cubicBezTo>
                    <a:pt x="116" y="126"/>
                    <a:pt x="115" y="127"/>
                    <a:pt x="114" y="127"/>
                  </a:cubicBezTo>
                  <a:close/>
                  <a:moveTo>
                    <a:pt x="66" y="131"/>
                  </a:moveTo>
                  <a:cubicBezTo>
                    <a:pt x="64" y="130"/>
                    <a:pt x="64" y="128"/>
                    <a:pt x="62" y="128"/>
                  </a:cubicBezTo>
                  <a:cubicBezTo>
                    <a:pt x="63" y="129"/>
                    <a:pt x="65" y="131"/>
                    <a:pt x="66" y="131"/>
                  </a:cubicBezTo>
                  <a:close/>
                  <a:moveTo>
                    <a:pt x="75" y="132"/>
                  </a:moveTo>
                  <a:cubicBezTo>
                    <a:pt x="75" y="131"/>
                    <a:pt x="75" y="131"/>
                    <a:pt x="76" y="131"/>
                  </a:cubicBezTo>
                  <a:cubicBezTo>
                    <a:pt x="76" y="130"/>
                    <a:pt x="75" y="129"/>
                    <a:pt x="74" y="129"/>
                  </a:cubicBezTo>
                  <a:cubicBezTo>
                    <a:pt x="74" y="129"/>
                    <a:pt x="73" y="132"/>
                    <a:pt x="75" y="132"/>
                  </a:cubicBezTo>
                  <a:close/>
                  <a:moveTo>
                    <a:pt x="92" y="136"/>
                  </a:moveTo>
                  <a:cubicBezTo>
                    <a:pt x="92" y="135"/>
                    <a:pt x="93" y="133"/>
                    <a:pt x="93" y="131"/>
                  </a:cubicBezTo>
                  <a:cubicBezTo>
                    <a:pt x="92" y="131"/>
                    <a:pt x="92" y="129"/>
                    <a:pt x="91" y="129"/>
                  </a:cubicBezTo>
                  <a:cubicBezTo>
                    <a:pt x="88" y="131"/>
                    <a:pt x="88" y="135"/>
                    <a:pt x="92" y="136"/>
                  </a:cubicBezTo>
                  <a:close/>
                  <a:moveTo>
                    <a:pt x="56" y="134"/>
                  </a:moveTo>
                  <a:cubicBezTo>
                    <a:pt x="56" y="133"/>
                    <a:pt x="56" y="132"/>
                    <a:pt x="57" y="132"/>
                  </a:cubicBezTo>
                  <a:cubicBezTo>
                    <a:pt x="57" y="131"/>
                    <a:pt x="55" y="130"/>
                    <a:pt x="54" y="129"/>
                  </a:cubicBezTo>
                  <a:cubicBezTo>
                    <a:pt x="53" y="131"/>
                    <a:pt x="54" y="133"/>
                    <a:pt x="56" y="134"/>
                  </a:cubicBezTo>
                  <a:close/>
                  <a:moveTo>
                    <a:pt x="43" y="133"/>
                  </a:moveTo>
                  <a:cubicBezTo>
                    <a:pt x="42" y="133"/>
                    <a:pt x="42" y="131"/>
                    <a:pt x="40" y="131"/>
                  </a:cubicBezTo>
                  <a:cubicBezTo>
                    <a:pt x="40" y="133"/>
                    <a:pt x="42" y="135"/>
                    <a:pt x="43" y="133"/>
                  </a:cubicBezTo>
                  <a:close/>
                  <a:moveTo>
                    <a:pt x="107" y="138"/>
                  </a:moveTo>
                  <a:cubicBezTo>
                    <a:pt x="107" y="136"/>
                    <a:pt x="109" y="133"/>
                    <a:pt x="107" y="132"/>
                  </a:cubicBezTo>
                  <a:cubicBezTo>
                    <a:pt x="107" y="133"/>
                    <a:pt x="104" y="137"/>
                    <a:pt x="107" y="138"/>
                  </a:cubicBezTo>
                  <a:close/>
                  <a:moveTo>
                    <a:pt x="52" y="134"/>
                  </a:moveTo>
                  <a:cubicBezTo>
                    <a:pt x="52" y="133"/>
                    <a:pt x="52" y="132"/>
                    <a:pt x="50" y="132"/>
                  </a:cubicBezTo>
                  <a:cubicBezTo>
                    <a:pt x="50" y="134"/>
                    <a:pt x="50" y="135"/>
                    <a:pt x="52" y="134"/>
                  </a:cubicBezTo>
                  <a:close/>
                  <a:moveTo>
                    <a:pt x="38" y="136"/>
                  </a:moveTo>
                  <a:cubicBezTo>
                    <a:pt x="38" y="140"/>
                    <a:pt x="42" y="142"/>
                    <a:pt x="43" y="145"/>
                  </a:cubicBezTo>
                  <a:cubicBezTo>
                    <a:pt x="45" y="141"/>
                    <a:pt x="38" y="137"/>
                    <a:pt x="39" y="135"/>
                  </a:cubicBezTo>
                  <a:cubicBezTo>
                    <a:pt x="39" y="136"/>
                    <a:pt x="38" y="136"/>
                    <a:pt x="38" y="136"/>
                  </a:cubicBezTo>
                  <a:close/>
                  <a:moveTo>
                    <a:pt x="59" y="138"/>
                  </a:moveTo>
                  <a:cubicBezTo>
                    <a:pt x="61" y="139"/>
                    <a:pt x="61" y="141"/>
                    <a:pt x="62" y="141"/>
                  </a:cubicBezTo>
                  <a:cubicBezTo>
                    <a:pt x="62" y="140"/>
                    <a:pt x="63" y="140"/>
                    <a:pt x="63" y="139"/>
                  </a:cubicBezTo>
                  <a:cubicBezTo>
                    <a:pt x="62" y="137"/>
                    <a:pt x="61" y="136"/>
                    <a:pt x="60" y="135"/>
                  </a:cubicBezTo>
                  <a:cubicBezTo>
                    <a:pt x="60" y="137"/>
                    <a:pt x="59" y="137"/>
                    <a:pt x="59" y="138"/>
                  </a:cubicBezTo>
                  <a:close/>
                  <a:moveTo>
                    <a:pt x="82" y="138"/>
                  </a:moveTo>
                  <a:cubicBezTo>
                    <a:pt x="82" y="137"/>
                    <a:pt x="81" y="136"/>
                    <a:pt x="80" y="135"/>
                  </a:cubicBezTo>
                  <a:cubicBezTo>
                    <a:pt x="79" y="137"/>
                    <a:pt x="81" y="140"/>
                    <a:pt x="82" y="138"/>
                  </a:cubicBezTo>
                  <a:close/>
                  <a:moveTo>
                    <a:pt x="54" y="138"/>
                  </a:moveTo>
                  <a:cubicBezTo>
                    <a:pt x="55" y="137"/>
                    <a:pt x="54" y="136"/>
                    <a:pt x="53" y="136"/>
                  </a:cubicBezTo>
                  <a:cubicBezTo>
                    <a:pt x="53" y="137"/>
                    <a:pt x="52" y="138"/>
                    <a:pt x="52" y="139"/>
                  </a:cubicBezTo>
                  <a:cubicBezTo>
                    <a:pt x="53" y="139"/>
                    <a:pt x="53" y="139"/>
                    <a:pt x="54" y="140"/>
                  </a:cubicBezTo>
                  <a:cubicBezTo>
                    <a:pt x="54" y="138"/>
                    <a:pt x="53" y="137"/>
                    <a:pt x="54" y="138"/>
                  </a:cubicBezTo>
                  <a:close/>
                  <a:moveTo>
                    <a:pt x="71" y="141"/>
                  </a:moveTo>
                  <a:cubicBezTo>
                    <a:pt x="71" y="139"/>
                    <a:pt x="74" y="137"/>
                    <a:pt x="71" y="136"/>
                  </a:cubicBezTo>
                  <a:cubicBezTo>
                    <a:pt x="72" y="139"/>
                    <a:pt x="69" y="139"/>
                    <a:pt x="71" y="141"/>
                  </a:cubicBezTo>
                  <a:close/>
                  <a:moveTo>
                    <a:pt x="112" y="143"/>
                  </a:moveTo>
                  <a:cubicBezTo>
                    <a:pt x="112" y="140"/>
                    <a:pt x="114" y="140"/>
                    <a:pt x="113" y="138"/>
                  </a:cubicBezTo>
                  <a:cubicBezTo>
                    <a:pt x="112" y="137"/>
                    <a:pt x="112" y="137"/>
                    <a:pt x="111" y="136"/>
                  </a:cubicBezTo>
                  <a:cubicBezTo>
                    <a:pt x="111" y="139"/>
                    <a:pt x="108" y="142"/>
                    <a:pt x="112" y="143"/>
                  </a:cubicBezTo>
                  <a:close/>
                  <a:moveTo>
                    <a:pt x="98" y="143"/>
                  </a:moveTo>
                  <a:cubicBezTo>
                    <a:pt x="100" y="142"/>
                    <a:pt x="101" y="137"/>
                    <a:pt x="98" y="137"/>
                  </a:cubicBezTo>
                  <a:cubicBezTo>
                    <a:pt x="96" y="138"/>
                    <a:pt x="95" y="143"/>
                    <a:pt x="98" y="143"/>
                  </a:cubicBezTo>
                  <a:close/>
                  <a:moveTo>
                    <a:pt x="89" y="144"/>
                  </a:moveTo>
                  <a:cubicBezTo>
                    <a:pt x="88" y="142"/>
                    <a:pt x="87" y="141"/>
                    <a:pt x="85" y="141"/>
                  </a:cubicBezTo>
                  <a:cubicBezTo>
                    <a:pt x="84" y="145"/>
                    <a:pt x="87" y="146"/>
                    <a:pt x="89" y="144"/>
                  </a:cubicBezTo>
                  <a:close/>
                  <a:moveTo>
                    <a:pt x="102" y="146"/>
                  </a:moveTo>
                  <a:cubicBezTo>
                    <a:pt x="104" y="146"/>
                    <a:pt x="105" y="142"/>
                    <a:pt x="103" y="142"/>
                  </a:cubicBezTo>
                  <a:cubicBezTo>
                    <a:pt x="102" y="143"/>
                    <a:pt x="103" y="144"/>
                    <a:pt x="102" y="146"/>
                  </a:cubicBezTo>
                  <a:close/>
                  <a:moveTo>
                    <a:pt x="78" y="149"/>
                  </a:moveTo>
                  <a:cubicBezTo>
                    <a:pt x="79" y="147"/>
                    <a:pt x="78" y="146"/>
                    <a:pt x="80" y="145"/>
                  </a:cubicBezTo>
                  <a:cubicBezTo>
                    <a:pt x="79" y="144"/>
                    <a:pt x="79" y="143"/>
                    <a:pt x="77" y="143"/>
                  </a:cubicBezTo>
                  <a:cubicBezTo>
                    <a:pt x="76" y="144"/>
                    <a:pt x="76" y="148"/>
                    <a:pt x="78" y="149"/>
                  </a:cubicBezTo>
                  <a:close/>
                  <a:moveTo>
                    <a:pt x="109" y="154"/>
                  </a:moveTo>
                  <a:cubicBezTo>
                    <a:pt x="113" y="155"/>
                    <a:pt x="117" y="146"/>
                    <a:pt x="116" y="143"/>
                  </a:cubicBezTo>
                  <a:cubicBezTo>
                    <a:pt x="114" y="147"/>
                    <a:pt x="110" y="149"/>
                    <a:pt x="109" y="154"/>
                  </a:cubicBezTo>
                  <a:close/>
                  <a:moveTo>
                    <a:pt x="119" y="149"/>
                  </a:moveTo>
                  <a:cubicBezTo>
                    <a:pt x="120" y="147"/>
                    <a:pt x="122" y="147"/>
                    <a:pt x="122" y="144"/>
                  </a:cubicBezTo>
                  <a:cubicBezTo>
                    <a:pt x="121" y="144"/>
                    <a:pt x="121" y="144"/>
                    <a:pt x="120" y="144"/>
                  </a:cubicBezTo>
                  <a:cubicBezTo>
                    <a:pt x="121" y="146"/>
                    <a:pt x="118" y="148"/>
                    <a:pt x="119" y="149"/>
                  </a:cubicBezTo>
                  <a:close/>
                  <a:moveTo>
                    <a:pt x="47" y="149"/>
                  </a:moveTo>
                  <a:cubicBezTo>
                    <a:pt x="51" y="155"/>
                    <a:pt x="56" y="160"/>
                    <a:pt x="62" y="163"/>
                  </a:cubicBezTo>
                  <a:cubicBezTo>
                    <a:pt x="61" y="157"/>
                    <a:pt x="53" y="153"/>
                    <a:pt x="49" y="147"/>
                  </a:cubicBezTo>
                  <a:cubicBezTo>
                    <a:pt x="49" y="147"/>
                    <a:pt x="48" y="147"/>
                    <a:pt x="48" y="147"/>
                  </a:cubicBezTo>
                  <a:cubicBezTo>
                    <a:pt x="48" y="148"/>
                    <a:pt x="46" y="148"/>
                    <a:pt x="47" y="149"/>
                  </a:cubicBezTo>
                  <a:close/>
                  <a:moveTo>
                    <a:pt x="67" y="151"/>
                  </a:moveTo>
                  <a:cubicBezTo>
                    <a:pt x="67" y="149"/>
                    <a:pt x="66" y="148"/>
                    <a:pt x="65" y="148"/>
                  </a:cubicBezTo>
                  <a:cubicBezTo>
                    <a:pt x="64" y="150"/>
                    <a:pt x="65" y="150"/>
                    <a:pt x="67" y="151"/>
                  </a:cubicBezTo>
                  <a:close/>
                  <a:moveTo>
                    <a:pt x="122" y="154"/>
                  </a:moveTo>
                  <a:cubicBezTo>
                    <a:pt x="123" y="152"/>
                    <a:pt x="126" y="150"/>
                    <a:pt x="124" y="149"/>
                  </a:cubicBezTo>
                  <a:cubicBezTo>
                    <a:pt x="124" y="150"/>
                    <a:pt x="121" y="153"/>
                    <a:pt x="122" y="154"/>
                  </a:cubicBezTo>
                  <a:close/>
                  <a:moveTo>
                    <a:pt x="75" y="153"/>
                  </a:moveTo>
                  <a:cubicBezTo>
                    <a:pt x="75" y="154"/>
                    <a:pt x="74" y="154"/>
                    <a:pt x="74" y="154"/>
                  </a:cubicBezTo>
                  <a:cubicBezTo>
                    <a:pt x="75" y="154"/>
                    <a:pt x="76" y="154"/>
                    <a:pt x="76" y="154"/>
                  </a:cubicBezTo>
                  <a:cubicBezTo>
                    <a:pt x="76" y="154"/>
                    <a:pt x="76" y="153"/>
                    <a:pt x="76" y="153"/>
                  </a:cubicBezTo>
                  <a:cubicBezTo>
                    <a:pt x="75" y="153"/>
                    <a:pt x="74" y="151"/>
                    <a:pt x="73" y="153"/>
                  </a:cubicBezTo>
                  <a:cubicBezTo>
                    <a:pt x="74" y="153"/>
                    <a:pt x="74" y="154"/>
                    <a:pt x="75" y="153"/>
                  </a:cubicBezTo>
                  <a:close/>
                  <a:moveTo>
                    <a:pt x="56" y="168"/>
                  </a:moveTo>
                  <a:cubicBezTo>
                    <a:pt x="56" y="163"/>
                    <a:pt x="49" y="161"/>
                    <a:pt x="50" y="156"/>
                  </a:cubicBezTo>
                  <a:cubicBezTo>
                    <a:pt x="48" y="156"/>
                    <a:pt x="48" y="154"/>
                    <a:pt x="46" y="153"/>
                  </a:cubicBezTo>
                  <a:cubicBezTo>
                    <a:pt x="46" y="160"/>
                    <a:pt x="52" y="164"/>
                    <a:pt x="56" y="168"/>
                  </a:cubicBezTo>
                  <a:close/>
                  <a:moveTo>
                    <a:pt x="103" y="163"/>
                  </a:moveTo>
                  <a:cubicBezTo>
                    <a:pt x="105" y="165"/>
                    <a:pt x="108" y="163"/>
                    <a:pt x="110" y="163"/>
                  </a:cubicBezTo>
                  <a:cubicBezTo>
                    <a:pt x="110" y="162"/>
                    <a:pt x="112" y="159"/>
                    <a:pt x="112" y="158"/>
                  </a:cubicBezTo>
                  <a:cubicBezTo>
                    <a:pt x="109" y="161"/>
                    <a:pt x="105" y="161"/>
                    <a:pt x="103" y="163"/>
                  </a:cubicBezTo>
                  <a:close/>
                  <a:moveTo>
                    <a:pt x="98" y="173"/>
                  </a:moveTo>
                  <a:cubicBezTo>
                    <a:pt x="97" y="174"/>
                    <a:pt x="97" y="172"/>
                    <a:pt x="95" y="173"/>
                  </a:cubicBezTo>
                  <a:cubicBezTo>
                    <a:pt x="95" y="175"/>
                    <a:pt x="92" y="175"/>
                    <a:pt x="94" y="176"/>
                  </a:cubicBezTo>
                  <a:cubicBezTo>
                    <a:pt x="101" y="176"/>
                    <a:pt x="103" y="172"/>
                    <a:pt x="107" y="168"/>
                  </a:cubicBezTo>
                  <a:cubicBezTo>
                    <a:pt x="104" y="169"/>
                    <a:pt x="102" y="168"/>
                    <a:pt x="99" y="168"/>
                  </a:cubicBezTo>
                  <a:cubicBezTo>
                    <a:pt x="98" y="170"/>
                    <a:pt x="101" y="173"/>
                    <a:pt x="98" y="173"/>
                  </a:cubicBezTo>
                  <a:close/>
                  <a:moveTo>
                    <a:pt x="73" y="171"/>
                  </a:moveTo>
                  <a:cubicBezTo>
                    <a:pt x="73" y="169"/>
                    <a:pt x="71" y="169"/>
                    <a:pt x="70" y="169"/>
                  </a:cubicBezTo>
                  <a:cubicBezTo>
                    <a:pt x="70" y="170"/>
                    <a:pt x="72" y="170"/>
                    <a:pt x="73" y="171"/>
                  </a:cubicBezTo>
                  <a:close/>
                  <a:moveTo>
                    <a:pt x="80" y="175"/>
                  </a:moveTo>
                  <a:cubicBezTo>
                    <a:pt x="81" y="175"/>
                    <a:pt x="83" y="175"/>
                    <a:pt x="82" y="173"/>
                  </a:cubicBezTo>
                  <a:cubicBezTo>
                    <a:pt x="81" y="173"/>
                    <a:pt x="81" y="171"/>
                    <a:pt x="79" y="170"/>
                  </a:cubicBezTo>
                  <a:cubicBezTo>
                    <a:pt x="79" y="173"/>
                    <a:pt x="81" y="173"/>
                    <a:pt x="80" y="175"/>
                  </a:cubicBezTo>
                  <a:close/>
                  <a:moveTo>
                    <a:pt x="66" y="175"/>
                  </a:moveTo>
                  <a:cubicBezTo>
                    <a:pt x="68" y="178"/>
                    <a:pt x="71" y="177"/>
                    <a:pt x="73" y="177"/>
                  </a:cubicBezTo>
                  <a:cubicBezTo>
                    <a:pt x="71" y="175"/>
                    <a:pt x="69" y="173"/>
                    <a:pt x="66" y="171"/>
                  </a:cubicBezTo>
                  <a:cubicBezTo>
                    <a:pt x="64" y="172"/>
                    <a:pt x="67" y="173"/>
                    <a:pt x="66" y="175"/>
                  </a:cubicBezTo>
                  <a:close/>
                  <a:moveTo>
                    <a:pt x="86" y="179"/>
                  </a:moveTo>
                  <a:cubicBezTo>
                    <a:pt x="87" y="179"/>
                    <a:pt x="88" y="180"/>
                    <a:pt x="89" y="178"/>
                  </a:cubicBezTo>
                  <a:cubicBezTo>
                    <a:pt x="88" y="178"/>
                    <a:pt x="86" y="178"/>
                    <a:pt x="86" y="1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30"/>
            <p:cNvSpPr>
              <a:spLocks noEditPoints="1"/>
            </p:cNvSpPr>
            <p:nvPr/>
          </p:nvSpPr>
          <p:spPr bwMode="auto">
            <a:xfrm>
              <a:off x="5461" y="2326"/>
              <a:ext cx="1143" cy="1601"/>
            </a:xfrm>
            <a:custGeom>
              <a:avLst/>
              <a:gdLst>
                <a:gd name="T0" fmla="*/ 396 w 482"/>
                <a:gd name="T1" fmla="*/ 639 h 676"/>
                <a:gd name="T2" fmla="*/ 268 w 482"/>
                <a:gd name="T3" fmla="*/ 610 h 676"/>
                <a:gd name="T4" fmla="*/ 220 w 482"/>
                <a:gd name="T5" fmla="*/ 163 h 676"/>
                <a:gd name="T6" fmla="*/ 189 w 482"/>
                <a:gd name="T7" fmla="*/ 189 h 676"/>
                <a:gd name="T8" fmla="*/ 280 w 482"/>
                <a:gd name="T9" fmla="*/ 9 h 676"/>
                <a:gd name="T10" fmla="*/ 374 w 482"/>
                <a:gd name="T11" fmla="*/ 27 h 676"/>
                <a:gd name="T12" fmla="*/ 364 w 482"/>
                <a:gd name="T13" fmla="*/ 30 h 676"/>
                <a:gd name="T14" fmla="*/ 269 w 482"/>
                <a:gd name="T15" fmla="*/ 37 h 676"/>
                <a:gd name="T16" fmla="*/ 362 w 482"/>
                <a:gd name="T17" fmla="*/ 46 h 676"/>
                <a:gd name="T18" fmla="*/ 300 w 482"/>
                <a:gd name="T19" fmla="*/ 56 h 676"/>
                <a:gd name="T20" fmla="*/ 240 w 482"/>
                <a:gd name="T21" fmla="*/ 61 h 676"/>
                <a:gd name="T22" fmla="*/ 354 w 482"/>
                <a:gd name="T23" fmla="*/ 71 h 676"/>
                <a:gd name="T24" fmla="*/ 373 w 482"/>
                <a:gd name="T25" fmla="*/ 79 h 676"/>
                <a:gd name="T26" fmla="*/ 339 w 482"/>
                <a:gd name="T27" fmla="*/ 92 h 676"/>
                <a:gd name="T28" fmla="*/ 368 w 482"/>
                <a:gd name="T29" fmla="*/ 88 h 676"/>
                <a:gd name="T30" fmla="*/ 373 w 482"/>
                <a:gd name="T31" fmla="*/ 99 h 676"/>
                <a:gd name="T32" fmla="*/ 316 w 482"/>
                <a:gd name="T33" fmla="*/ 104 h 676"/>
                <a:gd name="T34" fmla="*/ 274 w 482"/>
                <a:gd name="T35" fmla="*/ 110 h 676"/>
                <a:gd name="T36" fmla="*/ 328 w 482"/>
                <a:gd name="T37" fmla="*/ 115 h 676"/>
                <a:gd name="T38" fmla="*/ 354 w 482"/>
                <a:gd name="T39" fmla="*/ 128 h 676"/>
                <a:gd name="T40" fmla="*/ 274 w 482"/>
                <a:gd name="T41" fmla="*/ 136 h 676"/>
                <a:gd name="T42" fmla="*/ 278 w 482"/>
                <a:gd name="T43" fmla="*/ 144 h 676"/>
                <a:gd name="T44" fmla="*/ 29 w 482"/>
                <a:gd name="T45" fmla="*/ 146 h 676"/>
                <a:gd name="T46" fmla="*/ 277 w 482"/>
                <a:gd name="T47" fmla="*/ 156 h 676"/>
                <a:gd name="T48" fmla="*/ 98 w 482"/>
                <a:gd name="T49" fmla="*/ 162 h 676"/>
                <a:gd name="T50" fmla="*/ 350 w 482"/>
                <a:gd name="T51" fmla="*/ 166 h 676"/>
                <a:gd name="T52" fmla="*/ 293 w 482"/>
                <a:gd name="T53" fmla="*/ 176 h 676"/>
                <a:gd name="T54" fmla="*/ 371 w 482"/>
                <a:gd name="T55" fmla="*/ 179 h 676"/>
                <a:gd name="T56" fmla="*/ 200 w 482"/>
                <a:gd name="T57" fmla="*/ 194 h 676"/>
                <a:gd name="T58" fmla="*/ 296 w 482"/>
                <a:gd name="T59" fmla="*/ 204 h 676"/>
                <a:gd name="T60" fmla="*/ 317 w 482"/>
                <a:gd name="T61" fmla="*/ 207 h 676"/>
                <a:gd name="T62" fmla="*/ 341 w 482"/>
                <a:gd name="T63" fmla="*/ 215 h 676"/>
                <a:gd name="T64" fmla="*/ 396 w 482"/>
                <a:gd name="T65" fmla="*/ 228 h 676"/>
                <a:gd name="T66" fmla="*/ 299 w 482"/>
                <a:gd name="T67" fmla="*/ 230 h 676"/>
                <a:gd name="T68" fmla="*/ 326 w 482"/>
                <a:gd name="T69" fmla="*/ 242 h 676"/>
                <a:gd name="T70" fmla="*/ 328 w 482"/>
                <a:gd name="T71" fmla="*/ 254 h 676"/>
                <a:gd name="T72" fmla="*/ 279 w 482"/>
                <a:gd name="T73" fmla="*/ 259 h 676"/>
                <a:gd name="T74" fmla="*/ 358 w 482"/>
                <a:gd name="T75" fmla="*/ 268 h 676"/>
                <a:gd name="T76" fmla="*/ 355 w 482"/>
                <a:gd name="T77" fmla="*/ 278 h 676"/>
                <a:gd name="T78" fmla="*/ 352 w 482"/>
                <a:gd name="T79" fmla="*/ 285 h 676"/>
                <a:gd name="T80" fmla="*/ 306 w 482"/>
                <a:gd name="T81" fmla="*/ 299 h 676"/>
                <a:gd name="T82" fmla="*/ 372 w 482"/>
                <a:gd name="T83" fmla="*/ 309 h 676"/>
                <a:gd name="T84" fmla="*/ 348 w 482"/>
                <a:gd name="T85" fmla="*/ 313 h 676"/>
                <a:gd name="T86" fmla="*/ 329 w 482"/>
                <a:gd name="T87" fmla="*/ 320 h 676"/>
                <a:gd name="T88" fmla="*/ 356 w 482"/>
                <a:gd name="T89" fmla="*/ 335 h 676"/>
                <a:gd name="T90" fmla="*/ 347 w 482"/>
                <a:gd name="T91" fmla="*/ 354 h 676"/>
                <a:gd name="T92" fmla="*/ 254 w 482"/>
                <a:gd name="T93" fmla="*/ 376 h 676"/>
                <a:gd name="T94" fmla="*/ 359 w 482"/>
                <a:gd name="T95" fmla="*/ 380 h 676"/>
                <a:gd name="T96" fmla="*/ 340 w 482"/>
                <a:gd name="T97" fmla="*/ 392 h 676"/>
                <a:gd name="T98" fmla="*/ 266 w 482"/>
                <a:gd name="T99" fmla="*/ 412 h 676"/>
                <a:gd name="T100" fmla="*/ 263 w 482"/>
                <a:gd name="T101" fmla="*/ 430 h 676"/>
                <a:gd name="T102" fmla="*/ 246 w 482"/>
                <a:gd name="T103" fmla="*/ 439 h 676"/>
                <a:gd name="T104" fmla="*/ 271 w 482"/>
                <a:gd name="T105" fmla="*/ 464 h 676"/>
                <a:gd name="T106" fmla="*/ 340 w 482"/>
                <a:gd name="T107" fmla="*/ 479 h 676"/>
                <a:gd name="T108" fmla="*/ 354 w 482"/>
                <a:gd name="T109" fmla="*/ 496 h 676"/>
                <a:gd name="T110" fmla="*/ 261 w 482"/>
                <a:gd name="T111" fmla="*/ 526 h 676"/>
                <a:gd name="T112" fmla="*/ 265 w 482"/>
                <a:gd name="T113" fmla="*/ 548 h 676"/>
                <a:gd name="T114" fmla="*/ 373 w 482"/>
                <a:gd name="T115" fmla="*/ 586 h 676"/>
                <a:gd name="T116" fmla="*/ 245 w 482"/>
                <a:gd name="T117" fmla="*/ 590 h 676"/>
                <a:gd name="T118" fmla="*/ 338 w 482"/>
                <a:gd name="T119" fmla="*/ 623 h 676"/>
                <a:gd name="T120" fmla="*/ 341 w 482"/>
                <a:gd name="T121" fmla="*/ 630 h 676"/>
                <a:gd name="T122" fmla="*/ 360 w 482"/>
                <a:gd name="T123" fmla="*/ 639 h 676"/>
                <a:gd name="T124" fmla="*/ 345 w 482"/>
                <a:gd name="T125" fmla="*/ 659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82" h="676">
                  <a:moveTo>
                    <a:pt x="474" y="120"/>
                  </a:moveTo>
                  <a:cubicBezTo>
                    <a:pt x="477" y="119"/>
                    <a:pt x="476" y="116"/>
                    <a:pt x="480" y="116"/>
                  </a:cubicBezTo>
                  <a:cubicBezTo>
                    <a:pt x="482" y="119"/>
                    <a:pt x="480" y="123"/>
                    <a:pt x="481" y="126"/>
                  </a:cubicBezTo>
                  <a:cubicBezTo>
                    <a:pt x="474" y="129"/>
                    <a:pt x="479" y="140"/>
                    <a:pt x="473" y="145"/>
                  </a:cubicBezTo>
                  <a:cubicBezTo>
                    <a:pt x="472" y="140"/>
                    <a:pt x="473" y="138"/>
                    <a:pt x="474" y="134"/>
                  </a:cubicBezTo>
                  <a:cubicBezTo>
                    <a:pt x="468" y="135"/>
                    <a:pt x="470" y="143"/>
                    <a:pt x="465" y="145"/>
                  </a:cubicBezTo>
                  <a:cubicBezTo>
                    <a:pt x="466" y="146"/>
                    <a:pt x="465" y="146"/>
                    <a:pt x="465" y="148"/>
                  </a:cubicBezTo>
                  <a:cubicBezTo>
                    <a:pt x="447" y="174"/>
                    <a:pt x="428" y="200"/>
                    <a:pt x="411" y="228"/>
                  </a:cubicBezTo>
                  <a:cubicBezTo>
                    <a:pt x="411" y="229"/>
                    <a:pt x="413" y="227"/>
                    <a:pt x="413" y="227"/>
                  </a:cubicBezTo>
                  <a:cubicBezTo>
                    <a:pt x="414" y="227"/>
                    <a:pt x="414" y="229"/>
                    <a:pt x="413" y="230"/>
                  </a:cubicBezTo>
                  <a:cubicBezTo>
                    <a:pt x="414" y="232"/>
                    <a:pt x="418" y="232"/>
                    <a:pt x="420" y="233"/>
                  </a:cubicBezTo>
                  <a:cubicBezTo>
                    <a:pt x="418" y="245"/>
                    <a:pt x="404" y="253"/>
                    <a:pt x="402" y="264"/>
                  </a:cubicBezTo>
                  <a:cubicBezTo>
                    <a:pt x="401" y="264"/>
                    <a:pt x="401" y="264"/>
                    <a:pt x="400" y="264"/>
                  </a:cubicBezTo>
                  <a:cubicBezTo>
                    <a:pt x="399" y="272"/>
                    <a:pt x="396" y="277"/>
                    <a:pt x="393" y="282"/>
                  </a:cubicBezTo>
                  <a:cubicBezTo>
                    <a:pt x="391" y="283"/>
                    <a:pt x="391" y="281"/>
                    <a:pt x="390" y="282"/>
                  </a:cubicBezTo>
                  <a:cubicBezTo>
                    <a:pt x="390" y="289"/>
                    <a:pt x="387" y="293"/>
                    <a:pt x="384" y="296"/>
                  </a:cubicBezTo>
                  <a:cubicBezTo>
                    <a:pt x="380" y="295"/>
                    <a:pt x="377" y="298"/>
                    <a:pt x="376" y="301"/>
                  </a:cubicBezTo>
                  <a:cubicBezTo>
                    <a:pt x="379" y="302"/>
                    <a:pt x="382" y="303"/>
                    <a:pt x="382" y="307"/>
                  </a:cubicBezTo>
                  <a:cubicBezTo>
                    <a:pt x="380" y="309"/>
                    <a:pt x="378" y="312"/>
                    <a:pt x="378" y="315"/>
                  </a:cubicBezTo>
                  <a:cubicBezTo>
                    <a:pt x="378" y="316"/>
                    <a:pt x="380" y="315"/>
                    <a:pt x="381" y="316"/>
                  </a:cubicBezTo>
                  <a:cubicBezTo>
                    <a:pt x="381" y="318"/>
                    <a:pt x="383" y="320"/>
                    <a:pt x="381" y="322"/>
                  </a:cubicBezTo>
                  <a:cubicBezTo>
                    <a:pt x="379" y="322"/>
                    <a:pt x="381" y="320"/>
                    <a:pt x="379" y="320"/>
                  </a:cubicBezTo>
                  <a:cubicBezTo>
                    <a:pt x="376" y="325"/>
                    <a:pt x="378" y="331"/>
                    <a:pt x="376" y="336"/>
                  </a:cubicBezTo>
                  <a:cubicBezTo>
                    <a:pt x="377" y="337"/>
                    <a:pt x="378" y="337"/>
                    <a:pt x="379" y="338"/>
                  </a:cubicBezTo>
                  <a:cubicBezTo>
                    <a:pt x="375" y="344"/>
                    <a:pt x="378" y="351"/>
                    <a:pt x="375" y="358"/>
                  </a:cubicBezTo>
                  <a:cubicBezTo>
                    <a:pt x="377" y="369"/>
                    <a:pt x="374" y="377"/>
                    <a:pt x="376" y="387"/>
                  </a:cubicBezTo>
                  <a:cubicBezTo>
                    <a:pt x="375" y="389"/>
                    <a:pt x="376" y="392"/>
                    <a:pt x="375" y="392"/>
                  </a:cubicBezTo>
                  <a:cubicBezTo>
                    <a:pt x="375" y="394"/>
                    <a:pt x="377" y="395"/>
                    <a:pt x="377" y="398"/>
                  </a:cubicBezTo>
                  <a:cubicBezTo>
                    <a:pt x="378" y="400"/>
                    <a:pt x="376" y="398"/>
                    <a:pt x="375" y="399"/>
                  </a:cubicBezTo>
                  <a:cubicBezTo>
                    <a:pt x="377" y="406"/>
                    <a:pt x="374" y="416"/>
                    <a:pt x="375" y="424"/>
                  </a:cubicBezTo>
                  <a:cubicBezTo>
                    <a:pt x="376" y="426"/>
                    <a:pt x="377" y="427"/>
                    <a:pt x="377" y="430"/>
                  </a:cubicBezTo>
                  <a:cubicBezTo>
                    <a:pt x="377" y="431"/>
                    <a:pt x="376" y="430"/>
                    <a:pt x="375" y="432"/>
                  </a:cubicBezTo>
                  <a:cubicBezTo>
                    <a:pt x="373" y="437"/>
                    <a:pt x="376" y="448"/>
                    <a:pt x="375" y="454"/>
                  </a:cubicBezTo>
                  <a:cubicBezTo>
                    <a:pt x="375" y="463"/>
                    <a:pt x="375" y="472"/>
                    <a:pt x="375" y="482"/>
                  </a:cubicBezTo>
                  <a:cubicBezTo>
                    <a:pt x="375" y="486"/>
                    <a:pt x="373" y="490"/>
                    <a:pt x="374" y="493"/>
                  </a:cubicBezTo>
                  <a:cubicBezTo>
                    <a:pt x="375" y="498"/>
                    <a:pt x="380" y="501"/>
                    <a:pt x="378" y="506"/>
                  </a:cubicBezTo>
                  <a:cubicBezTo>
                    <a:pt x="375" y="506"/>
                    <a:pt x="375" y="505"/>
                    <a:pt x="374" y="504"/>
                  </a:cubicBezTo>
                  <a:cubicBezTo>
                    <a:pt x="372" y="515"/>
                    <a:pt x="377" y="529"/>
                    <a:pt x="375" y="542"/>
                  </a:cubicBezTo>
                  <a:cubicBezTo>
                    <a:pt x="377" y="542"/>
                    <a:pt x="376" y="540"/>
                    <a:pt x="378" y="540"/>
                  </a:cubicBezTo>
                  <a:cubicBezTo>
                    <a:pt x="376" y="549"/>
                    <a:pt x="377" y="557"/>
                    <a:pt x="376" y="564"/>
                  </a:cubicBezTo>
                  <a:cubicBezTo>
                    <a:pt x="376" y="568"/>
                    <a:pt x="375" y="569"/>
                    <a:pt x="375" y="576"/>
                  </a:cubicBezTo>
                  <a:cubicBezTo>
                    <a:pt x="376" y="581"/>
                    <a:pt x="376" y="585"/>
                    <a:pt x="376" y="591"/>
                  </a:cubicBezTo>
                  <a:cubicBezTo>
                    <a:pt x="377" y="592"/>
                    <a:pt x="378" y="593"/>
                    <a:pt x="378" y="594"/>
                  </a:cubicBezTo>
                  <a:cubicBezTo>
                    <a:pt x="379" y="601"/>
                    <a:pt x="377" y="608"/>
                    <a:pt x="381" y="613"/>
                  </a:cubicBezTo>
                  <a:cubicBezTo>
                    <a:pt x="382" y="614"/>
                    <a:pt x="384" y="613"/>
                    <a:pt x="385" y="614"/>
                  </a:cubicBezTo>
                  <a:cubicBezTo>
                    <a:pt x="385" y="616"/>
                    <a:pt x="385" y="617"/>
                    <a:pt x="384" y="617"/>
                  </a:cubicBezTo>
                  <a:cubicBezTo>
                    <a:pt x="390" y="623"/>
                    <a:pt x="392" y="630"/>
                    <a:pt x="394" y="638"/>
                  </a:cubicBezTo>
                  <a:cubicBezTo>
                    <a:pt x="395" y="639"/>
                    <a:pt x="396" y="637"/>
                    <a:pt x="396" y="639"/>
                  </a:cubicBezTo>
                  <a:cubicBezTo>
                    <a:pt x="398" y="640"/>
                    <a:pt x="398" y="638"/>
                    <a:pt x="398" y="637"/>
                  </a:cubicBezTo>
                  <a:cubicBezTo>
                    <a:pt x="401" y="641"/>
                    <a:pt x="400" y="647"/>
                    <a:pt x="399" y="652"/>
                  </a:cubicBezTo>
                  <a:cubicBezTo>
                    <a:pt x="398" y="652"/>
                    <a:pt x="397" y="653"/>
                    <a:pt x="396" y="654"/>
                  </a:cubicBezTo>
                  <a:cubicBezTo>
                    <a:pt x="396" y="660"/>
                    <a:pt x="397" y="662"/>
                    <a:pt x="395" y="667"/>
                  </a:cubicBezTo>
                  <a:cubicBezTo>
                    <a:pt x="385" y="666"/>
                    <a:pt x="373" y="661"/>
                    <a:pt x="366" y="667"/>
                  </a:cubicBezTo>
                  <a:cubicBezTo>
                    <a:pt x="364" y="668"/>
                    <a:pt x="364" y="667"/>
                    <a:pt x="363" y="667"/>
                  </a:cubicBezTo>
                  <a:cubicBezTo>
                    <a:pt x="352" y="674"/>
                    <a:pt x="340" y="669"/>
                    <a:pt x="334" y="660"/>
                  </a:cubicBezTo>
                  <a:cubicBezTo>
                    <a:pt x="330" y="664"/>
                    <a:pt x="339" y="670"/>
                    <a:pt x="336" y="676"/>
                  </a:cubicBezTo>
                  <a:cubicBezTo>
                    <a:pt x="330" y="675"/>
                    <a:pt x="331" y="666"/>
                    <a:pt x="324" y="665"/>
                  </a:cubicBezTo>
                  <a:cubicBezTo>
                    <a:pt x="326" y="658"/>
                    <a:pt x="314" y="655"/>
                    <a:pt x="319" y="648"/>
                  </a:cubicBezTo>
                  <a:cubicBezTo>
                    <a:pt x="323" y="649"/>
                    <a:pt x="323" y="653"/>
                    <a:pt x="325" y="656"/>
                  </a:cubicBezTo>
                  <a:cubicBezTo>
                    <a:pt x="327" y="656"/>
                    <a:pt x="326" y="654"/>
                    <a:pt x="327" y="654"/>
                  </a:cubicBezTo>
                  <a:cubicBezTo>
                    <a:pt x="326" y="650"/>
                    <a:pt x="319" y="642"/>
                    <a:pt x="326" y="639"/>
                  </a:cubicBezTo>
                  <a:cubicBezTo>
                    <a:pt x="325" y="620"/>
                    <a:pt x="336" y="610"/>
                    <a:pt x="348" y="602"/>
                  </a:cubicBezTo>
                  <a:cubicBezTo>
                    <a:pt x="348" y="601"/>
                    <a:pt x="346" y="602"/>
                    <a:pt x="346" y="600"/>
                  </a:cubicBezTo>
                  <a:cubicBezTo>
                    <a:pt x="346" y="596"/>
                    <a:pt x="347" y="591"/>
                    <a:pt x="346" y="586"/>
                  </a:cubicBezTo>
                  <a:cubicBezTo>
                    <a:pt x="345" y="584"/>
                    <a:pt x="344" y="581"/>
                    <a:pt x="344" y="579"/>
                  </a:cubicBezTo>
                  <a:cubicBezTo>
                    <a:pt x="343" y="574"/>
                    <a:pt x="346" y="571"/>
                    <a:pt x="344" y="566"/>
                  </a:cubicBezTo>
                  <a:cubicBezTo>
                    <a:pt x="344" y="564"/>
                    <a:pt x="342" y="563"/>
                    <a:pt x="342" y="561"/>
                  </a:cubicBezTo>
                  <a:cubicBezTo>
                    <a:pt x="341" y="557"/>
                    <a:pt x="343" y="552"/>
                    <a:pt x="343" y="548"/>
                  </a:cubicBezTo>
                  <a:cubicBezTo>
                    <a:pt x="341" y="520"/>
                    <a:pt x="339" y="486"/>
                    <a:pt x="334" y="458"/>
                  </a:cubicBezTo>
                  <a:cubicBezTo>
                    <a:pt x="332" y="458"/>
                    <a:pt x="331" y="459"/>
                    <a:pt x="328" y="459"/>
                  </a:cubicBezTo>
                  <a:cubicBezTo>
                    <a:pt x="329" y="457"/>
                    <a:pt x="327" y="456"/>
                    <a:pt x="328" y="455"/>
                  </a:cubicBezTo>
                  <a:cubicBezTo>
                    <a:pt x="331" y="455"/>
                    <a:pt x="332" y="454"/>
                    <a:pt x="334" y="454"/>
                  </a:cubicBezTo>
                  <a:cubicBezTo>
                    <a:pt x="331" y="415"/>
                    <a:pt x="325" y="377"/>
                    <a:pt x="317" y="341"/>
                  </a:cubicBezTo>
                  <a:cubicBezTo>
                    <a:pt x="315" y="339"/>
                    <a:pt x="311" y="338"/>
                    <a:pt x="311" y="334"/>
                  </a:cubicBezTo>
                  <a:cubicBezTo>
                    <a:pt x="313" y="334"/>
                    <a:pt x="314" y="337"/>
                    <a:pt x="317" y="337"/>
                  </a:cubicBezTo>
                  <a:cubicBezTo>
                    <a:pt x="316" y="333"/>
                    <a:pt x="312" y="324"/>
                    <a:pt x="306" y="326"/>
                  </a:cubicBezTo>
                  <a:cubicBezTo>
                    <a:pt x="305" y="326"/>
                    <a:pt x="304" y="325"/>
                    <a:pt x="303" y="324"/>
                  </a:cubicBezTo>
                  <a:cubicBezTo>
                    <a:pt x="301" y="325"/>
                    <a:pt x="300" y="327"/>
                    <a:pt x="299" y="329"/>
                  </a:cubicBezTo>
                  <a:cubicBezTo>
                    <a:pt x="299" y="330"/>
                    <a:pt x="301" y="327"/>
                    <a:pt x="303" y="328"/>
                  </a:cubicBezTo>
                  <a:cubicBezTo>
                    <a:pt x="304" y="329"/>
                    <a:pt x="303" y="331"/>
                    <a:pt x="303" y="332"/>
                  </a:cubicBezTo>
                  <a:cubicBezTo>
                    <a:pt x="305" y="332"/>
                    <a:pt x="306" y="330"/>
                    <a:pt x="307" y="332"/>
                  </a:cubicBezTo>
                  <a:cubicBezTo>
                    <a:pt x="307" y="340"/>
                    <a:pt x="302" y="347"/>
                    <a:pt x="299" y="355"/>
                  </a:cubicBezTo>
                  <a:cubicBezTo>
                    <a:pt x="297" y="359"/>
                    <a:pt x="297" y="365"/>
                    <a:pt x="296" y="370"/>
                  </a:cubicBezTo>
                  <a:cubicBezTo>
                    <a:pt x="294" y="381"/>
                    <a:pt x="291" y="391"/>
                    <a:pt x="290" y="400"/>
                  </a:cubicBezTo>
                  <a:cubicBezTo>
                    <a:pt x="289" y="401"/>
                    <a:pt x="289" y="402"/>
                    <a:pt x="288" y="403"/>
                  </a:cubicBezTo>
                  <a:cubicBezTo>
                    <a:pt x="283" y="437"/>
                    <a:pt x="278" y="464"/>
                    <a:pt x="276" y="494"/>
                  </a:cubicBezTo>
                  <a:cubicBezTo>
                    <a:pt x="275" y="504"/>
                    <a:pt x="273" y="515"/>
                    <a:pt x="272" y="524"/>
                  </a:cubicBezTo>
                  <a:cubicBezTo>
                    <a:pt x="274" y="531"/>
                    <a:pt x="269" y="545"/>
                    <a:pt x="272" y="556"/>
                  </a:cubicBezTo>
                  <a:cubicBezTo>
                    <a:pt x="271" y="558"/>
                    <a:pt x="270" y="562"/>
                    <a:pt x="271" y="565"/>
                  </a:cubicBezTo>
                  <a:cubicBezTo>
                    <a:pt x="273" y="566"/>
                    <a:pt x="274" y="564"/>
                    <a:pt x="275" y="565"/>
                  </a:cubicBezTo>
                  <a:cubicBezTo>
                    <a:pt x="276" y="569"/>
                    <a:pt x="274" y="573"/>
                    <a:pt x="273" y="575"/>
                  </a:cubicBezTo>
                  <a:cubicBezTo>
                    <a:pt x="272" y="575"/>
                    <a:pt x="271" y="575"/>
                    <a:pt x="270" y="575"/>
                  </a:cubicBezTo>
                  <a:cubicBezTo>
                    <a:pt x="268" y="581"/>
                    <a:pt x="275" y="584"/>
                    <a:pt x="275" y="592"/>
                  </a:cubicBezTo>
                  <a:cubicBezTo>
                    <a:pt x="273" y="592"/>
                    <a:pt x="272" y="592"/>
                    <a:pt x="271" y="592"/>
                  </a:cubicBezTo>
                  <a:cubicBezTo>
                    <a:pt x="265" y="600"/>
                    <a:pt x="275" y="605"/>
                    <a:pt x="274" y="613"/>
                  </a:cubicBezTo>
                  <a:cubicBezTo>
                    <a:pt x="270" y="614"/>
                    <a:pt x="270" y="611"/>
                    <a:pt x="268" y="610"/>
                  </a:cubicBezTo>
                  <a:cubicBezTo>
                    <a:pt x="270" y="615"/>
                    <a:pt x="286" y="636"/>
                    <a:pt x="274" y="637"/>
                  </a:cubicBezTo>
                  <a:cubicBezTo>
                    <a:pt x="271" y="637"/>
                    <a:pt x="275" y="635"/>
                    <a:pt x="275" y="633"/>
                  </a:cubicBezTo>
                  <a:cubicBezTo>
                    <a:pt x="272" y="627"/>
                    <a:pt x="271" y="619"/>
                    <a:pt x="265" y="615"/>
                  </a:cubicBezTo>
                  <a:cubicBezTo>
                    <a:pt x="265" y="618"/>
                    <a:pt x="268" y="622"/>
                    <a:pt x="270" y="623"/>
                  </a:cubicBezTo>
                  <a:cubicBezTo>
                    <a:pt x="268" y="628"/>
                    <a:pt x="266" y="632"/>
                    <a:pt x="264" y="638"/>
                  </a:cubicBezTo>
                  <a:cubicBezTo>
                    <a:pt x="272" y="637"/>
                    <a:pt x="279" y="640"/>
                    <a:pt x="284" y="643"/>
                  </a:cubicBezTo>
                  <a:cubicBezTo>
                    <a:pt x="284" y="645"/>
                    <a:pt x="282" y="646"/>
                    <a:pt x="283" y="648"/>
                  </a:cubicBezTo>
                  <a:cubicBezTo>
                    <a:pt x="281" y="649"/>
                    <a:pt x="278" y="649"/>
                    <a:pt x="275" y="649"/>
                  </a:cubicBezTo>
                  <a:cubicBezTo>
                    <a:pt x="275" y="651"/>
                    <a:pt x="273" y="652"/>
                    <a:pt x="273" y="654"/>
                  </a:cubicBezTo>
                  <a:cubicBezTo>
                    <a:pt x="267" y="656"/>
                    <a:pt x="261" y="654"/>
                    <a:pt x="256" y="655"/>
                  </a:cubicBezTo>
                  <a:cubicBezTo>
                    <a:pt x="254" y="655"/>
                    <a:pt x="257" y="657"/>
                    <a:pt x="255" y="657"/>
                  </a:cubicBezTo>
                  <a:cubicBezTo>
                    <a:pt x="248" y="659"/>
                    <a:pt x="241" y="658"/>
                    <a:pt x="235" y="659"/>
                  </a:cubicBezTo>
                  <a:cubicBezTo>
                    <a:pt x="227" y="660"/>
                    <a:pt x="220" y="666"/>
                    <a:pt x="213" y="663"/>
                  </a:cubicBezTo>
                  <a:cubicBezTo>
                    <a:pt x="212" y="661"/>
                    <a:pt x="209" y="659"/>
                    <a:pt x="210" y="656"/>
                  </a:cubicBezTo>
                  <a:cubicBezTo>
                    <a:pt x="208" y="654"/>
                    <a:pt x="204" y="655"/>
                    <a:pt x="203" y="653"/>
                  </a:cubicBezTo>
                  <a:cubicBezTo>
                    <a:pt x="203" y="651"/>
                    <a:pt x="205" y="652"/>
                    <a:pt x="204" y="650"/>
                  </a:cubicBezTo>
                  <a:cubicBezTo>
                    <a:pt x="209" y="650"/>
                    <a:pt x="214" y="650"/>
                    <a:pt x="218" y="650"/>
                  </a:cubicBezTo>
                  <a:cubicBezTo>
                    <a:pt x="216" y="649"/>
                    <a:pt x="214" y="649"/>
                    <a:pt x="213" y="647"/>
                  </a:cubicBezTo>
                  <a:cubicBezTo>
                    <a:pt x="213" y="646"/>
                    <a:pt x="212" y="644"/>
                    <a:pt x="214" y="643"/>
                  </a:cubicBezTo>
                  <a:cubicBezTo>
                    <a:pt x="213" y="642"/>
                    <a:pt x="212" y="640"/>
                    <a:pt x="210" y="639"/>
                  </a:cubicBezTo>
                  <a:cubicBezTo>
                    <a:pt x="208" y="640"/>
                    <a:pt x="209" y="643"/>
                    <a:pt x="205" y="643"/>
                  </a:cubicBezTo>
                  <a:cubicBezTo>
                    <a:pt x="202" y="638"/>
                    <a:pt x="207" y="633"/>
                    <a:pt x="208" y="629"/>
                  </a:cubicBezTo>
                  <a:cubicBezTo>
                    <a:pt x="204" y="632"/>
                    <a:pt x="196" y="638"/>
                    <a:pt x="197" y="646"/>
                  </a:cubicBezTo>
                  <a:cubicBezTo>
                    <a:pt x="189" y="645"/>
                    <a:pt x="197" y="633"/>
                    <a:pt x="199" y="631"/>
                  </a:cubicBezTo>
                  <a:cubicBezTo>
                    <a:pt x="203" y="627"/>
                    <a:pt x="208" y="624"/>
                    <a:pt x="210" y="620"/>
                  </a:cubicBezTo>
                  <a:cubicBezTo>
                    <a:pt x="211" y="620"/>
                    <a:pt x="212" y="620"/>
                    <a:pt x="213" y="620"/>
                  </a:cubicBezTo>
                  <a:cubicBezTo>
                    <a:pt x="212" y="618"/>
                    <a:pt x="211" y="619"/>
                    <a:pt x="210" y="617"/>
                  </a:cubicBezTo>
                  <a:cubicBezTo>
                    <a:pt x="212" y="604"/>
                    <a:pt x="224" y="600"/>
                    <a:pt x="235" y="596"/>
                  </a:cubicBezTo>
                  <a:cubicBezTo>
                    <a:pt x="234" y="568"/>
                    <a:pt x="238" y="534"/>
                    <a:pt x="240" y="505"/>
                  </a:cubicBezTo>
                  <a:cubicBezTo>
                    <a:pt x="242" y="475"/>
                    <a:pt x="240" y="443"/>
                    <a:pt x="247" y="416"/>
                  </a:cubicBezTo>
                  <a:cubicBezTo>
                    <a:pt x="248" y="416"/>
                    <a:pt x="248" y="415"/>
                    <a:pt x="249" y="415"/>
                  </a:cubicBezTo>
                  <a:cubicBezTo>
                    <a:pt x="248" y="403"/>
                    <a:pt x="253" y="384"/>
                    <a:pt x="248" y="373"/>
                  </a:cubicBezTo>
                  <a:cubicBezTo>
                    <a:pt x="249" y="371"/>
                    <a:pt x="250" y="371"/>
                    <a:pt x="250" y="369"/>
                  </a:cubicBezTo>
                  <a:cubicBezTo>
                    <a:pt x="250" y="348"/>
                    <a:pt x="249" y="324"/>
                    <a:pt x="254" y="305"/>
                  </a:cubicBezTo>
                  <a:cubicBezTo>
                    <a:pt x="252" y="285"/>
                    <a:pt x="254" y="268"/>
                    <a:pt x="253" y="247"/>
                  </a:cubicBezTo>
                  <a:cubicBezTo>
                    <a:pt x="249" y="249"/>
                    <a:pt x="251" y="251"/>
                    <a:pt x="248" y="252"/>
                  </a:cubicBezTo>
                  <a:cubicBezTo>
                    <a:pt x="247" y="246"/>
                    <a:pt x="249" y="242"/>
                    <a:pt x="253" y="240"/>
                  </a:cubicBezTo>
                  <a:cubicBezTo>
                    <a:pt x="253" y="238"/>
                    <a:pt x="251" y="235"/>
                    <a:pt x="252" y="233"/>
                  </a:cubicBezTo>
                  <a:cubicBezTo>
                    <a:pt x="250" y="232"/>
                    <a:pt x="249" y="231"/>
                    <a:pt x="248" y="230"/>
                  </a:cubicBezTo>
                  <a:cubicBezTo>
                    <a:pt x="254" y="223"/>
                    <a:pt x="250" y="208"/>
                    <a:pt x="249" y="194"/>
                  </a:cubicBezTo>
                  <a:cubicBezTo>
                    <a:pt x="249" y="188"/>
                    <a:pt x="250" y="183"/>
                    <a:pt x="250" y="178"/>
                  </a:cubicBezTo>
                  <a:cubicBezTo>
                    <a:pt x="250" y="174"/>
                    <a:pt x="249" y="170"/>
                    <a:pt x="249" y="165"/>
                  </a:cubicBezTo>
                  <a:cubicBezTo>
                    <a:pt x="248" y="142"/>
                    <a:pt x="249" y="117"/>
                    <a:pt x="248" y="94"/>
                  </a:cubicBezTo>
                  <a:cubicBezTo>
                    <a:pt x="244" y="99"/>
                    <a:pt x="243" y="110"/>
                    <a:pt x="238" y="116"/>
                  </a:cubicBezTo>
                  <a:cubicBezTo>
                    <a:pt x="238" y="117"/>
                    <a:pt x="238" y="118"/>
                    <a:pt x="238" y="119"/>
                  </a:cubicBezTo>
                  <a:cubicBezTo>
                    <a:pt x="235" y="124"/>
                    <a:pt x="232" y="132"/>
                    <a:pt x="229" y="137"/>
                  </a:cubicBezTo>
                  <a:cubicBezTo>
                    <a:pt x="229" y="138"/>
                    <a:pt x="229" y="141"/>
                    <a:pt x="229" y="140"/>
                  </a:cubicBezTo>
                  <a:cubicBezTo>
                    <a:pt x="227" y="147"/>
                    <a:pt x="223" y="155"/>
                    <a:pt x="220" y="163"/>
                  </a:cubicBezTo>
                  <a:cubicBezTo>
                    <a:pt x="219" y="167"/>
                    <a:pt x="217" y="170"/>
                    <a:pt x="216" y="174"/>
                  </a:cubicBezTo>
                  <a:cubicBezTo>
                    <a:pt x="215" y="178"/>
                    <a:pt x="210" y="187"/>
                    <a:pt x="208" y="192"/>
                  </a:cubicBezTo>
                  <a:cubicBezTo>
                    <a:pt x="207" y="195"/>
                    <a:pt x="205" y="198"/>
                    <a:pt x="203" y="201"/>
                  </a:cubicBezTo>
                  <a:cubicBezTo>
                    <a:pt x="201" y="205"/>
                    <a:pt x="199" y="209"/>
                    <a:pt x="195" y="210"/>
                  </a:cubicBezTo>
                  <a:cubicBezTo>
                    <a:pt x="193" y="210"/>
                    <a:pt x="193" y="207"/>
                    <a:pt x="193" y="206"/>
                  </a:cubicBezTo>
                  <a:cubicBezTo>
                    <a:pt x="186" y="208"/>
                    <a:pt x="179" y="204"/>
                    <a:pt x="174" y="202"/>
                  </a:cubicBezTo>
                  <a:cubicBezTo>
                    <a:pt x="172" y="202"/>
                    <a:pt x="173" y="204"/>
                    <a:pt x="171" y="204"/>
                  </a:cubicBezTo>
                  <a:cubicBezTo>
                    <a:pt x="162" y="199"/>
                    <a:pt x="152" y="194"/>
                    <a:pt x="143" y="189"/>
                  </a:cubicBezTo>
                  <a:cubicBezTo>
                    <a:pt x="138" y="188"/>
                    <a:pt x="135" y="185"/>
                    <a:pt x="131" y="183"/>
                  </a:cubicBezTo>
                  <a:cubicBezTo>
                    <a:pt x="127" y="182"/>
                    <a:pt x="123" y="180"/>
                    <a:pt x="120" y="178"/>
                  </a:cubicBezTo>
                  <a:cubicBezTo>
                    <a:pt x="117" y="177"/>
                    <a:pt x="113" y="175"/>
                    <a:pt x="112" y="173"/>
                  </a:cubicBezTo>
                  <a:cubicBezTo>
                    <a:pt x="101" y="172"/>
                    <a:pt x="94" y="162"/>
                    <a:pt x="82" y="161"/>
                  </a:cubicBezTo>
                  <a:cubicBezTo>
                    <a:pt x="79" y="161"/>
                    <a:pt x="81" y="163"/>
                    <a:pt x="80" y="164"/>
                  </a:cubicBezTo>
                  <a:cubicBezTo>
                    <a:pt x="73" y="162"/>
                    <a:pt x="66" y="163"/>
                    <a:pt x="62" y="167"/>
                  </a:cubicBezTo>
                  <a:cubicBezTo>
                    <a:pt x="51" y="163"/>
                    <a:pt x="42" y="173"/>
                    <a:pt x="32" y="169"/>
                  </a:cubicBezTo>
                  <a:cubicBezTo>
                    <a:pt x="28" y="158"/>
                    <a:pt x="17" y="156"/>
                    <a:pt x="8" y="153"/>
                  </a:cubicBezTo>
                  <a:cubicBezTo>
                    <a:pt x="5" y="154"/>
                    <a:pt x="4" y="157"/>
                    <a:pt x="1" y="157"/>
                  </a:cubicBezTo>
                  <a:cubicBezTo>
                    <a:pt x="0" y="156"/>
                    <a:pt x="0" y="155"/>
                    <a:pt x="0" y="153"/>
                  </a:cubicBezTo>
                  <a:cubicBezTo>
                    <a:pt x="1" y="151"/>
                    <a:pt x="3" y="149"/>
                    <a:pt x="4" y="146"/>
                  </a:cubicBezTo>
                  <a:cubicBezTo>
                    <a:pt x="6" y="146"/>
                    <a:pt x="6" y="145"/>
                    <a:pt x="7" y="146"/>
                  </a:cubicBezTo>
                  <a:cubicBezTo>
                    <a:pt x="6" y="143"/>
                    <a:pt x="1" y="143"/>
                    <a:pt x="0" y="141"/>
                  </a:cubicBezTo>
                  <a:cubicBezTo>
                    <a:pt x="0" y="132"/>
                    <a:pt x="8" y="139"/>
                    <a:pt x="14" y="140"/>
                  </a:cubicBezTo>
                  <a:cubicBezTo>
                    <a:pt x="17" y="140"/>
                    <a:pt x="21" y="139"/>
                    <a:pt x="25" y="140"/>
                  </a:cubicBezTo>
                  <a:cubicBezTo>
                    <a:pt x="30" y="140"/>
                    <a:pt x="34" y="142"/>
                    <a:pt x="36" y="142"/>
                  </a:cubicBezTo>
                  <a:cubicBezTo>
                    <a:pt x="44" y="141"/>
                    <a:pt x="45" y="132"/>
                    <a:pt x="53" y="134"/>
                  </a:cubicBezTo>
                  <a:cubicBezTo>
                    <a:pt x="54" y="133"/>
                    <a:pt x="55" y="131"/>
                    <a:pt x="57" y="129"/>
                  </a:cubicBezTo>
                  <a:cubicBezTo>
                    <a:pt x="52" y="126"/>
                    <a:pt x="48" y="123"/>
                    <a:pt x="43" y="120"/>
                  </a:cubicBezTo>
                  <a:cubicBezTo>
                    <a:pt x="39" y="121"/>
                    <a:pt x="35" y="123"/>
                    <a:pt x="31" y="124"/>
                  </a:cubicBezTo>
                  <a:cubicBezTo>
                    <a:pt x="31" y="124"/>
                    <a:pt x="30" y="123"/>
                    <a:pt x="29" y="123"/>
                  </a:cubicBezTo>
                  <a:cubicBezTo>
                    <a:pt x="29" y="119"/>
                    <a:pt x="32" y="119"/>
                    <a:pt x="33" y="116"/>
                  </a:cubicBezTo>
                  <a:cubicBezTo>
                    <a:pt x="40" y="114"/>
                    <a:pt x="47" y="109"/>
                    <a:pt x="54" y="108"/>
                  </a:cubicBezTo>
                  <a:cubicBezTo>
                    <a:pt x="55" y="121"/>
                    <a:pt x="66" y="128"/>
                    <a:pt x="76" y="136"/>
                  </a:cubicBezTo>
                  <a:cubicBezTo>
                    <a:pt x="73" y="126"/>
                    <a:pt x="62" y="124"/>
                    <a:pt x="61" y="112"/>
                  </a:cubicBezTo>
                  <a:cubicBezTo>
                    <a:pt x="62" y="112"/>
                    <a:pt x="64" y="112"/>
                    <a:pt x="65" y="112"/>
                  </a:cubicBezTo>
                  <a:cubicBezTo>
                    <a:pt x="71" y="125"/>
                    <a:pt x="81" y="132"/>
                    <a:pt x="93" y="137"/>
                  </a:cubicBezTo>
                  <a:cubicBezTo>
                    <a:pt x="92" y="141"/>
                    <a:pt x="89" y="143"/>
                    <a:pt x="85" y="143"/>
                  </a:cubicBezTo>
                  <a:cubicBezTo>
                    <a:pt x="86" y="146"/>
                    <a:pt x="88" y="146"/>
                    <a:pt x="91" y="146"/>
                  </a:cubicBezTo>
                  <a:cubicBezTo>
                    <a:pt x="94" y="149"/>
                    <a:pt x="97" y="149"/>
                    <a:pt x="100" y="151"/>
                  </a:cubicBezTo>
                  <a:cubicBezTo>
                    <a:pt x="103" y="153"/>
                    <a:pt x="105" y="156"/>
                    <a:pt x="108" y="157"/>
                  </a:cubicBezTo>
                  <a:cubicBezTo>
                    <a:pt x="110" y="158"/>
                    <a:pt x="113" y="158"/>
                    <a:pt x="116" y="159"/>
                  </a:cubicBezTo>
                  <a:cubicBezTo>
                    <a:pt x="119" y="161"/>
                    <a:pt x="124" y="164"/>
                    <a:pt x="128" y="166"/>
                  </a:cubicBezTo>
                  <a:cubicBezTo>
                    <a:pt x="131" y="167"/>
                    <a:pt x="135" y="167"/>
                    <a:pt x="137" y="168"/>
                  </a:cubicBezTo>
                  <a:cubicBezTo>
                    <a:pt x="139" y="168"/>
                    <a:pt x="140" y="170"/>
                    <a:pt x="141" y="171"/>
                  </a:cubicBezTo>
                  <a:cubicBezTo>
                    <a:pt x="142" y="171"/>
                    <a:pt x="144" y="170"/>
                    <a:pt x="144" y="171"/>
                  </a:cubicBezTo>
                  <a:cubicBezTo>
                    <a:pt x="150" y="173"/>
                    <a:pt x="154" y="178"/>
                    <a:pt x="160" y="178"/>
                  </a:cubicBezTo>
                  <a:cubicBezTo>
                    <a:pt x="167" y="179"/>
                    <a:pt x="172" y="180"/>
                    <a:pt x="177" y="184"/>
                  </a:cubicBezTo>
                  <a:cubicBezTo>
                    <a:pt x="179" y="184"/>
                    <a:pt x="178" y="182"/>
                    <a:pt x="180" y="183"/>
                  </a:cubicBezTo>
                  <a:cubicBezTo>
                    <a:pt x="180" y="186"/>
                    <a:pt x="185" y="188"/>
                    <a:pt x="189" y="189"/>
                  </a:cubicBezTo>
                  <a:cubicBezTo>
                    <a:pt x="201" y="152"/>
                    <a:pt x="223" y="116"/>
                    <a:pt x="230" y="79"/>
                  </a:cubicBezTo>
                  <a:cubicBezTo>
                    <a:pt x="237" y="61"/>
                    <a:pt x="243" y="45"/>
                    <a:pt x="250" y="27"/>
                  </a:cubicBezTo>
                  <a:cubicBezTo>
                    <a:pt x="257" y="21"/>
                    <a:pt x="258" y="7"/>
                    <a:pt x="267" y="4"/>
                  </a:cubicBezTo>
                  <a:cubicBezTo>
                    <a:pt x="269" y="4"/>
                    <a:pt x="268" y="6"/>
                    <a:pt x="269" y="7"/>
                  </a:cubicBezTo>
                  <a:cubicBezTo>
                    <a:pt x="274" y="7"/>
                    <a:pt x="270" y="2"/>
                    <a:pt x="273" y="1"/>
                  </a:cubicBezTo>
                  <a:cubicBezTo>
                    <a:pt x="282" y="4"/>
                    <a:pt x="288" y="9"/>
                    <a:pt x="295" y="13"/>
                  </a:cubicBezTo>
                  <a:cubicBezTo>
                    <a:pt x="299" y="14"/>
                    <a:pt x="308" y="14"/>
                    <a:pt x="312" y="16"/>
                  </a:cubicBezTo>
                  <a:cubicBezTo>
                    <a:pt x="319" y="16"/>
                    <a:pt x="325" y="12"/>
                    <a:pt x="331" y="11"/>
                  </a:cubicBezTo>
                  <a:cubicBezTo>
                    <a:pt x="335" y="10"/>
                    <a:pt x="340" y="13"/>
                    <a:pt x="343" y="8"/>
                  </a:cubicBezTo>
                  <a:cubicBezTo>
                    <a:pt x="344" y="9"/>
                    <a:pt x="344" y="10"/>
                    <a:pt x="345" y="10"/>
                  </a:cubicBezTo>
                  <a:cubicBezTo>
                    <a:pt x="357" y="12"/>
                    <a:pt x="363" y="0"/>
                    <a:pt x="372" y="1"/>
                  </a:cubicBezTo>
                  <a:cubicBezTo>
                    <a:pt x="375" y="1"/>
                    <a:pt x="376" y="3"/>
                    <a:pt x="378" y="4"/>
                  </a:cubicBezTo>
                  <a:cubicBezTo>
                    <a:pt x="386" y="5"/>
                    <a:pt x="395" y="0"/>
                    <a:pt x="402" y="7"/>
                  </a:cubicBezTo>
                  <a:cubicBezTo>
                    <a:pt x="401" y="9"/>
                    <a:pt x="403" y="11"/>
                    <a:pt x="402" y="12"/>
                  </a:cubicBezTo>
                  <a:cubicBezTo>
                    <a:pt x="402" y="13"/>
                    <a:pt x="403" y="13"/>
                    <a:pt x="403" y="14"/>
                  </a:cubicBezTo>
                  <a:cubicBezTo>
                    <a:pt x="407" y="15"/>
                    <a:pt x="409" y="19"/>
                    <a:pt x="413" y="21"/>
                  </a:cubicBezTo>
                  <a:cubicBezTo>
                    <a:pt x="417" y="29"/>
                    <a:pt x="424" y="36"/>
                    <a:pt x="428" y="44"/>
                  </a:cubicBezTo>
                  <a:cubicBezTo>
                    <a:pt x="430" y="45"/>
                    <a:pt x="431" y="49"/>
                    <a:pt x="433" y="48"/>
                  </a:cubicBezTo>
                  <a:cubicBezTo>
                    <a:pt x="436" y="57"/>
                    <a:pt x="442" y="64"/>
                    <a:pt x="446" y="70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50" y="77"/>
                    <a:pt x="454" y="84"/>
                    <a:pt x="456" y="89"/>
                  </a:cubicBezTo>
                  <a:cubicBezTo>
                    <a:pt x="456" y="90"/>
                    <a:pt x="458" y="90"/>
                    <a:pt x="458" y="91"/>
                  </a:cubicBezTo>
                  <a:cubicBezTo>
                    <a:pt x="459" y="92"/>
                    <a:pt x="458" y="94"/>
                    <a:pt x="459" y="95"/>
                  </a:cubicBezTo>
                  <a:cubicBezTo>
                    <a:pt x="461" y="95"/>
                    <a:pt x="459" y="94"/>
                    <a:pt x="459" y="93"/>
                  </a:cubicBezTo>
                  <a:cubicBezTo>
                    <a:pt x="464" y="100"/>
                    <a:pt x="468" y="106"/>
                    <a:pt x="472" y="113"/>
                  </a:cubicBezTo>
                  <a:cubicBezTo>
                    <a:pt x="472" y="114"/>
                    <a:pt x="472" y="115"/>
                    <a:pt x="471" y="116"/>
                  </a:cubicBezTo>
                  <a:cubicBezTo>
                    <a:pt x="472" y="117"/>
                    <a:pt x="473" y="118"/>
                    <a:pt x="474" y="120"/>
                  </a:cubicBezTo>
                  <a:close/>
                  <a:moveTo>
                    <a:pt x="460" y="97"/>
                  </a:moveTo>
                  <a:cubicBezTo>
                    <a:pt x="461" y="98"/>
                    <a:pt x="461" y="100"/>
                    <a:pt x="463" y="101"/>
                  </a:cubicBezTo>
                  <a:cubicBezTo>
                    <a:pt x="463" y="99"/>
                    <a:pt x="462" y="99"/>
                    <a:pt x="462" y="98"/>
                  </a:cubicBezTo>
                  <a:cubicBezTo>
                    <a:pt x="460" y="99"/>
                    <a:pt x="461" y="95"/>
                    <a:pt x="460" y="97"/>
                  </a:cubicBezTo>
                  <a:close/>
                  <a:moveTo>
                    <a:pt x="271" y="565"/>
                  </a:moveTo>
                  <a:cubicBezTo>
                    <a:pt x="272" y="567"/>
                    <a:pt x="273" y="569"/>
                    <a:pt x="270" y="569"/>
                  </a:cubicBezTo>
                  <a:cubicBezTo>
                    <a:pt x="271" y="570"/>
                    <a:pt x="271" y="571"/>
                    <a:pt x="270" y="573"/>
                  </a:cubicBezTo>
                  <a:cubicBezTo>
                    <a:pt x="271" y="573"/>
                    <a:pt x="271" y="572"/>
                    <a:pt x="272" y="572"/>
                  </a:cubicBezTo>
                  <a:cubicBezTo>
                    <a:pt x="271" y="570"/>
                    <a:pt x="274" y="566"/>
                    <a:pt x="271" y="565"/>
                  </a:cubicBezTo>
                  <a:close/>
                  <a:moveTo>
                    <a:pt x="364" y="17"/>
                  </a:moveTo>
                  <a:cubicBezTo>
                    <a:pt x="368" y="14"/>
                    <a:pt x="373" y="12"/>
                    <a:pt x="374" y="7"/>
                  </a:cubicBezTo>
                  <a:cubicBezTo>
                    <a:pt x="369" y="4"/>
                    <a:pt x="358" y="11"/>
                    <a:pt x="364" y="17"/>
                  </a:cubicBezTo>
                  <a:close/>
                  <a:moveTo>
                    <a:pt x="387" y="8"/>
                  </a:moveTo>
                  <a:cubicBezTo>
                    <a:pt x="389" y="10"/>
                    <a:pt x="390" y="12"/>
                    <a:pt x="392" y="13"/>
                  </a:cubicBezTo>
                  <a:cubicBezTo>
                    <a:pt x="393" y="12"/>
                    <a:pt x="392" y="10"/>
                    <a:pt x="392" y="8"/>
                  </a:cubicBezTo>
                  <a:cubicBezTo>
                    <a:pt x="390" y="8"/>
                    <a:pt x="389" y="7"/>
                    <a:pt x="387" y="8"/>
                  </a:cubicBezTo>
                  <a:close/>
                  <a:moveTo>
                    <a:pt x="278" y="11"/>
                  </a:moveTo>
                  <a:cubicBezTo>
                    <a:pt x="281" y="18"/>
                    <a:pt x="274" y="20"/>
                    <a:pt x="272" y="24"/>
                  </a:cubicBezTo>
                  <a:cubicBezTo>
                    <a:pt x="274" y="23"/>
                    <a:pt x="273" y="25"/>
                    <a:pt x="275" y="25"/>
                  </a:cubicBezTo>
                  <a:cubicBezTo>
                    <a:pt x="278" y="20"/>
                    <a:pt x="283" y="17"/>
                    <a:pt x="285" y="11"/>
                  </a:cubicBezTo>
                  <a:cubicBezTo>
                    <a:pt x="283" y="11"/>
                    <a:pt x="282" y="9"/>
                    <a:pt x="280" y="9"/>
                  </a:cubicBezTo>
                  <a:cubicBezTo>
                    <a:pt x="280" y="10"/>
                    <a:pt x="279" y="11"/>
                    <a:pt x="278" y="11"/>
                  </a:cubicBezTo>
                  <a:close/>
                  <a:moveTo>
                    <a:pt x="383" y="19"/>
                  </a:moveTo>
                  <a:cubicBezTo>
                    <a:pt x="385" y="16"/>
                    <a:pt x="382" y="11"/>
                    <a:pt x="380" y="10"/>
                  </a:cubicBezTo>
                  <a:cubicBezTo>
                    <a:pt x="381" y="13"/>
                    <a:pt x="381" y="17"/>
                    <a:pt x="383" y="19"/>
                  </a:cubicBezTo>
                  <a:close/>
                  <a:moveTo>
                    <a:pt x="262" y="19"/>
                  </a:moveTo>
                  <a:cubicBezTo>
                    <a:pt x="264" y="20"/>
                    <a:pt x="264" y="22"/>
                    <a:pt x="265" y="24"/>
                  </a:cubicBezTo>
                  <a:cubicBezTo>
                    <a:pt x="270" y="22"/>
                    <a:pt x="271" y="16"/>
                    <a:pt x="276" y="14"/>
                  </a:cubicBezTo>
                  <a:cubicBezTo>
                    <a:pt x="271" y="11"/>
                    <a:pt x="263" y="14"/>
                    <a:pt x="262" y="19"/>
                  </a:cubicBezTo>
                  <a:close/>
                  <a:moveTo>
                    <a:pt x="377" y="24"/>
                  </a:moveTo>
                  <a:cubicBezTo>
                    <a:pt x="378" y="24"/>
                    <a:pt x="378" y="23"/>
                    <a:pt x="380" y="22"/>
                  </a:cubicBezTo>
                  <a:cubicBezTo>
                    <a:pt x="378" y="19"/>
                    <a:pt x="378" y="16"/>
                    <a:pt x="376" y="14"/>
                  </a:cubicBezTo>
                  <a:cubicBezTo>
                    <a:pt x="372" y="17"/>
                    <a:pt x="377" y="19"/>
                    <a:pt x="377" y="24"/>
                  </a:cubicBezTo>
                  <a:close/>
                  <a:moveTo>
                    <a:pt x="287" y="20"/>
                  </a:moveTo>
                  <a:cubicBezTo>
                    <a:pt x="289" y="21"/>
                    <a:pt x="292" y="18"/>
                    <a:pt x="293" y="21"/>
                  </a:cubicBezTo>
                  <a:cubicBezTo>
                    <a:pt x="293" y="22"/>
                    <a:pt x="292" y="24"/>
                    <a:pt x="291" y="26"/>
                  </a:cubicBezTo>
                  <a:cubicBezTo>
                    <a:pt x="293" y="26"/>
                    <a:pt x="294" y="27"/>
                    <a:pt x="296" y="27"/>
                  </a:cubicBezTo>
                  <a:cubicBezTo>
                    <a:pt x="298" y="25"/>
                    <a:pt x="300" y="22"/>
                    <a:pt x="303" y="21"/>
                  </a:cubicBezTo>
                  <a:cubicBezTo>
                    <a:pt x="304" y="21"/>
                    <a:pt x="306" y="21"/>
                    <a:pt x="306" y="22"/>
                  </a:cubicBezTo>
                  <a:cubicBezTo>
                    <a:pt x="305" y="25"/>
                    <a:pt x="301" y="27"/>
                    <a:pt x="304" y="29"/>
                  </a:cubicBezTo>
                  <a:cubicBezTo>
                    <a:pt x="309" y="27"/>
                    <a:pt x="311" y="22"/>
                    <a:pt x="316" y="20"/>
                  </a:cubicBezTo>
                  <a:cubicBezTo>
                    <a:pt x="306" y="20"/>
                    <a:pt x="297" y="18"/>
                    <a:pt x="289" y="15"/>
                  </a:cubicBezTo>
                  <a:cubicBezTo>
                    <a:pt x="289" y="16"/>
                    <a:pt x="286" y="18"/>
                    <a:pt x="287" y="20"/>
                  </a:cubicBezTo>
                  <a:close/>
                  <a:moveTo>
                    <a:pt x="348" y="15"/>
                  </a:moveTo>
                  <a:cubicBezTo>
                    <a:pt x="348" y="17"/>
                    <a:pt x="351" y="17"/>
                    <a:pt x="351" y="15"/>
                  </a:cubicBezTo>
                  <a:cubicBezTo>
                    <a:pt x="350" y="14"/>
                    <a:pt x="349" y="14"/>
                    <a:pt x="348" y="15"/>
                  </a:cubicBezTo>
                  <a:close/>
                  <a:moveTo>
                    <a:pt x="341" y="24"/>
                  </a:moveTo>
                  <a:cubicBezTo>
                    <a:pt x="343" y="24"/>
                    <a:pt x="344" y="22"/>
                    <a:pt x="346" y="21"/>
                  </a:cubicBezTo>
                  <a:cubicBezTo>
                    <a:pt x="345" y="18"/>
                    <a:pt x="344" y="16"/>
                    <a:pt x="342" y="15"/>
                  </a:cubicBezTo>
                  <a:cubicBezTo>
                    <a:pt x="341" y="19"/>
                    <a:pt x="337" y="21"/>
                    <a:pt x="341" y="24"/>
                  </a:cubicBezTo>
                  <a:close/>
                  <a:moveTo>
                    <a:pt x="322" y="18"/>
                  </a:moveTo>
                  <a:cubicBezTo>
                    <a:pt x="321" y="26"/>
                    <a:pt x="313" y="30"/>
                    <a:pt x="311" y="38"/>
                  </a:cubicBezTo>
                  <a:cubicBezTo>
                    <a:pt x="316" y="34"/>
                    <a:pt x="320" y="29"/>
                    <a:pt x="324" y="25"/>
                  </a:cubicBezTo>
                  <a:cubicBezTo>
                    <a:pt x="327" y="22"/>
                    <a:pt x="331" y="21"/>
                    <a:pt x="332" y="17"/>
                  </a:cubicBezTo>
                  <a:cubicBezTo>
                    <a:pt x="329" y="15"/>
                    <a:pt x="325" y="17"/>
                    <a:pt x="322" y="18"/>
                  </a:cubicBezTo>
                  <a:close/>
                  <a:moveTo>
                    <a:pt x="351" y="20"/>
                  </a:moveTo>
                  <a:cubicBezTo>
                    <a:pt x="353" y="20"/>
                    <a:pt x="355" y="17"/>
                    <a:pt x="354" y="16"/>
                  </a:cubicBezTo>
                  <a:cubicBezTo>
                    <a:pt x="354" y="18"/>
                    <a:pt x="349" y="18"/>
                    <a:pt x="351" y="20"/>
                  </a:cubicBezTo>
                  <a:close/>
                  <a:moveTo>
                    <a:pt x="355" y="26"/>
                  </a:moveTo>
                  <a:cubicBezTo>
                    <a:pt x="357" y="24"/>
                    <a:pt x="363" y="20"/>
                    <a:pt x="358" y="17"/>
                  </a:cubicBezTo>
                  <a:cubicBezTo>
                    <a:pt x="357" y="20"/>
                    <a:pt x="350" y="24"/>
                    <a:pt x="355" y="26"/>
                  </a:cubicBezTo>
                  <a:close/>
                  <a:moveTo>
                    <a:pt x="366" y="21"/>
                  </a:moveTo>
                  <a:cubicBezTo>
                    <a:pt x="367" y="21"/>
                    <a:pt x="368" y="20"/>
                    <a:pt x="368" y="19"/>
                  </a:cubicBezTo>
                  <a:cubicBezTo>
                    <a:pt x="367" y="19"/>
                    <a:pt x="366" y="20"/>
                    <a:pt x="366" y="21"/>
                  </a:cubicBezTo>
                  <a:close/>
                  <a:moveTo>
                    <a:pt x="410" y="31"/>
                  </a:moveTo>
                  <a:cubicBezTo>
                    <a:pt x="410" y="28"/>
                    <a:pt x="407" y="22"/>
                    <a:pt x="403" y="19"/>
                  </a:cubicBezTo>
                  <a:cubicBezTo>
                    <a:pt x="405" y="24"/>
                    <a:pt x="409" y="28"/>
                    <a:pt x="410" y="31"/>
                  </a:cubicBezTo>
                  <a:close/>
                  <a:moveTo>
                    <a:pt x="371" y="31"/>
                  </a:moveTo>
                  <a:cubicBezTo>
                    <a:pt x="372" y="30"/>
                    <a:pt x="373" y="29"/>
                    <a:pt x="374" y="27"/>
                  </a:cubicBezTo>
                  <a:cubicBezTo>
                    <a:pt x="373" y="25"/>
                    <a:pt x="372" y="22"/>
                    <a:pt x="371" y="21"/>
                  </a:cubicBezTo>
                  <a:cubicBezTo>
                    <a:pt x="367" y="23"/>
                    <a:pt x="367" y="28"/>
                    <a:pt x="371" y="31"/>
                  </a:cubicBezTo>
                  <a:close/>
                  <a:moveTo>
                    <a:pt x="275" y="29"/>
                  </a:moveTo>
                  <a:cubicBezTo>
                    <a:pt x="277" y="28"/>
                    <a:pt x="281" y="24"/>
                    <a:pt x="280" y="21"/>
                  </a:cubicBezTo>
                  <a:cubicBezTo>
                    <a:pt x="279" y="25"/>
                    <a:pt x="276" y="27"/>
                    <a:pt x="275" y="29"/>
                  </a:cubicBezTo>
                  <a:close/>
                  <a:moveTo>
                    <a:pt x="321" y="31"/>
                  </a:moveTo>
                  <a:cubicBezTo>
                    <a:pt x="322" y="33"/>
                    <a:pt x="322" y="35"/>
                    <a:pt x="324" y="35"/>
                  </a:cubicBezTo>
                  <a:cubicBezTo>
                    <a:pt x="326" y="30"/>
                    <a:pt x="332" y="26"/>
                    <a:pt x="332" y="22"/>
                  </a:cubicBezTo>
                  <a:cubicBezTo>
                    <a:pt x="329" y="25"/>
                    <a:pt x="325" y="28"/>
                    <a:pt x="321" y="31"/>
                  </a:cubicBezTo>
                  <a:close/>
                  <a:moveTo>
                    <a:pt x="308" y="35"/>
                  </a:moveTo>
                  <a:cubicBezTo>
                    <a:pt x="311" y="31"/>
                    <a:pt x="314" y="26"/>
                    <a:pt x="316" y="23"/>
                  </a:cubicBezTo>
                  <a:cubicBezTo>
                    <a:pt x="313" y="26"/>
                    <a:pt x="303" y="29"/>
                    <a:pt x="308" y="35"/>
                  </a:cubicBezTo>
                  <a:close/>
                  <a:moveTo>
                    <a:pt x="342" y="27"/>
                  </a:moveTo>
                  <a:cubicBezTo>
                    <a:pt x="343" y="28"/>
                    <a:pt x="343" y="30"/>
                    <a:pt x="344" y="30"/>
                  </a:cubicBezTo>
                  <a:cubicBezTo>
                    <a:pt x="345" y="28"/>
                    <a:pt x="350" y="25"/>
                    <a:pt x="347" y="23"/>
                  </a:cubicBezTo>
                  <a:cubicBezTo>
                    <a:pt x="345" y="24"/>
                    <a:pt x="344" y="26"/>
                    <a:pt x="342" y="27"/>
                  </a:cubicBezTo>
                  <a:close/>
                  <a:moveTo>
                    <a:pt x="387" y="26"/>
                  </a:moveTo>
                  <a:cubicBezTo>
                    <a:pt x="387" y="24"/>
                    <a:pt x="387" y="23"/>
                    <a:pt x="385" y="23"/>
                  </a:cubicBezTo>
                  <a:cubicBezTo>
                    <a:pt x="384" y="24"/>
                    <a:pt x="385" y="26"/>
                    <a:pt x="387" y="26"/>
                  </a:cubicBezTo>
                  <a:close/>
                  <a:moveTo>
                    <a:pt x="356" y="28"/>
                  </a:moveTo>
                  <a:cubicBezTo>
                    <a:pt x="357" y="29"/>
                    <a:pt x="357" y="32"/>
                    <a:pt x="359" y="31"/>
                  </a:cubicBezTo>
                  <a:cubicBezTo>
                    <a:pt x="360" y="29"/>
                    <a:pt x="362" y="28"/>
                    <a:pt x="362" y="25"/>
                  </a:cubicBezTo>
                  <a:cubicBezTo>
                    <a:pt x="361" y="25"/>
                    <a:pt x="360" y="23"/>
                    <a:pt x="360" y="24"/>
                  </a:cubicBezTo>
                  <a:cubicBezTo>
                    <a:pt x="361" y="26"/>
                    <a:pt x="357" y="27"/>
                    <a:pt x="356" y="28"/>
                  </a:cubicBezTo>
                  <a:close/>
                  <a:moveTo>
                    <a:pt x="332" y="32"/>
                  </a:moveTo>
                  <a:cubicBezTo>
                    <a:pt x="335" y="32"/>
                    <a:pt x="336" y="30"/>
                    <a:pt x="338" y="28"/>
                  </a:cubicBezTo>
                  <a:cubicBezTo>
                    <a:pt x="337" y="22"/>
                    <a:pt x="331" y="29"/>
                    <a:pt x="332" y="32"/>
                  </a:cubicBezTo>
                  <a:close/>
                  <a:moveTo>
                    <a:pt x="380" y="28"/>
                  </a:moveTo>
                  <a:cubicBezTo>
                    <a:pt x="383" y="34"/>
                    <a:pt x="386" y="42"/>
                    <a:pt x="390" y="45"/>
                  </a:cubicBezTo>
                  <a:cubicBezTo>
                    <a:pt x="386" y="40"/>
                    <a:pt x="385" y="33"/>
                    <a:pt x="381" y="27"/>
                  </a:cubicBezTo>
                  <a:cubicBezTo>
                    <a:pt x="381" y="27"/>
                    <a:pt x="380" y="28"/>
                    <a:pt x="380" y="28"/>
                  </a:cubicBezTo>
                  <a:close/>
                  <a:moveTo>
                    <a:pt x="262" y="40"/>
                  </a:moveTo>
                  <a:cubicBezTo>
                    <a:pt x="265" y="37"/>
                    <a:pt x="267" y="34"/>
                    <a:pt x="270" y="30"/>
                  </a:cubicBezTo>
                  <a:cubicBezTo>
                    <a:pt x="269" y="29"/>
                    <a:pt x="269" y="28"/>
                    <a:pt x="268" y="28"/>
                  </a:cubicBezTo>
                  <a:cubicBezTo>
                    <a:pt x="266" y="31"/>
                    <a:pt x="260" y="36"/>
                    <a:pt x="262" y="40"/>
                  </a:cubicBezTo>
                  <a:close/>
                  <a:moveTo>
                    <a:pt x="346" y="34"/>
                  </a:moveTo>
                  <a:cubicBezTo>
                    <a:pt x="347" y="33"/>
                    <a:pt x="353" y="30"/>
                    <a:pt x="350" y="28"/>
                  </a:cubicBezTo>
                  <a:cubicBezTo>
                    <a:pt x="348" y="30"/>
                    <a:pt x="346" y="31"/>
                    <a:pt x="346" y="34"/>
                  </a:cubicBezTo>
                  <a:close/>
                  <a:moveTo>
                    <a:pt x="287" y="34"/>
                  </a:moveTo>
                  <a:cubicBezTo>
                    <a:pt x="288" y="34"/>
                    <a:pt x="288" y="34"/>
                    <a:pt x="288" y="34"/>
                  </a:cubicBezTo>
                  <a:cubicBezTo>
                    <a:pt x="288" y="31"/>
                    <a:pt x="290" y="31"/>
                    <a:pt x="292" y="30"/>
                  </a:cubicBezTo>
                  <a:cubicBezTo>
                    <a:pt x="290" y="29"/>
                    <a:pt x="287" y="31"/>
                    <a:pt x="287" y="34"/>
                  </a:cubicBezTo>
                  <a:close/>
                  <a:moveTo>
                    <a:pt x="337" y="39"/>
                  </a:moveTo>
                  <a:cubicBezTo>
                    <a:pt x="339" y="36"/>
                    <a:pt x="343" y="33"/>
                    <a:pt x="339" y="30"/>
                  </a:cubicBezTo>
                  <a:cubicBezTo>
                    <a:pt x="337" y="32"/>
                    <a:pt x="331" y="36"/>
                    <a:pt x="337" y="39"/>
                  </a:cubicBezTo>
                  <a:close/>
                  <a:moveTo>
                    <a:pt x="362" y="38"/>
                  </a:moveTo>
                  <a:cubicBezTo>
                    <a:pt x="364" y="39"/>
                    <a:pt x="366" y="36"/>
                    <a:pt x="367" y="34"/>
                  </a:cubicBezTo>
                  <a:cubicBezTo>
                    <a:pt x="366" y="33"/>
                    <a:pt x="366" y="30"/>
                    <a:pt x="364" y="30"/>
                  </a:cubicBezTo>
                  <a:cubicBezTo>
                    <a:pt x="362" y="33"/>
                    <a:pt x="360" y="34"/>
                    <a:pt x="362" y="38"/>
                  </a:cubicBezTo>
                  <a:close/>
                  <a:moveTo>
                    <a:pt x="295" y="36"/>
                  </a:moveTo>
                  <a:cubicBezTo>
                    <a:pt x="295" y="34"/>
                    <a:pt x="296" y="33"/>
                    <a:pt x="297" y="31"/>
                  </a:cubicBezTo>
                  <a:cubicBezTo>
                    <a:pt x="294" y="31"/>
                    <a:pt x="292" y="35"/>
                    <a:pt x="295" y="36"/>
                  </a:cubicBezTo>
                  <a:close/>
                  <a:moveTo>
                    <a:pt x="348" y="37"/>
                  </a:moveTo>
                  <a:cubicBezTo>
                    <a:pt x="350" y="37"/>
                    <a:pt x="349" y="41"/>
                    <a:pt x="352" y="41"/>
                  </a:cubicBezTo>
                  <a:cubicBezTo>
                    <a:pt x="355" y="38"/>
                    <a:pt x="356" y="34"/>
                    <a:pt x="352" y="32"/>
                  </a:cubicBezTo>
                  <a:cubicBezTo>
                    <a:pt x="351" y="34"/>
                    <a:pt x="349" y="35"/>
                    <a:pt x="348" y="37"/>
                  </a:cubicBezTo>
                  <a:close/>
                  <a:moveTo>
                    <a:pt x="430" y="53"/>
                  </a:moveTo>
                  <a:cubicBezTo>
                    <a:pt x="425" y="47"/>
                    <a:pt x="420" y="40"/>
                    <a:pt x="416" y="33"/>
                  </a:cubicBezTo>
                  <a:cubicBezTo>
                    <a:pt x="415" y="32"/>
                    <a:pt x="415" y="32"/>
                    <a:pt x="414" y="33"/>
                  </a:cubicBezTo>
                  <a:cubicBezTo>
                    <a:pt x="416" y="37"/>
                    <a:pt x="420" y="39"/>
                    <a:pt x="421" y="44"/>
                  </a:cubicBezTo>
                  <a:cubicBezTo>
                    <a:pt x="424" y="46"/>
                    <a:pt x="425" y="52"/>
                    <a:pt x="426" y="56"/>
                  </a:cubicBezTo>
                  <a:cubicBezTo>
                    <a:pt x="431" y="63"/>
                    <a:pt x="436" y="70"/>
                    <a:pt x="440" y="79"/>
                  </a:cubicBezTo>
                  <a:cubicBezTo>
                    <a:pt x="441" y="79"/>
                    <a:pt x="442" y="80"/>
                    <a:pt x="443" y="81"/>
                  </a:cubicBezTo>
                  <a:cubicBezTo>
                    <a:pt x="447" y="89"/>
                    <a:pt x="450" y="94"/>
                    <a:pt x="456" y="101"/>
                  </a:cubicBezTo>
                  <a:cubicBezTo>
                    <a:pt x="448" y="85"/>
                    <a:pt x="437" y="71"/>
                    <a:pt x="430" y="53"/>
                  </a:cubicBezTo>
                  <a:close/>
                  <a:moveTo>
                    <a:pt x="279" y="37"/>
                  </a:moveTo>
                  <a:cubicBezTo>
                    <a:pt x="282" y="37"/>
                    <a:pt x="283" y="33"/>
                    <a:pt x="281" y="33"/>
                  </a:cubicBezTo>
                  <a:cubicBezTo>
                    <a:pt x="280" y="34"/>
                    <a:pt x="278" y="35"/>
                    <a:pt x="279" y="37"/>
                  </a:cubicBezTo>
                  <a:close/>
                  <a:moveTo>
                    <a:pt x="374" y="37"/>
                  </a:moveTo>
                  <a:cubicBezTo>
                    <a:pt x="374" y="36"/>
                    <a:pt x="375" y="37"/>
                    <a:pt x="375" y="36"/>
                  </a:cubicBezTo>
                  <a:cubicBezTo>
                    <a:pt x="374" y="36"/>
                    <a:pt x="374" y="35"/>
                    <a:pt x="375" y="35"/>
                  </a:cubicBezTo>
                  <a:cubicBezTo>
                    <a:pt x="377" y="38"/>
                    <a:pt x="374" y="42"/>
                    <a:pt x="379" y="44"/>
                  </a:cubicBezTo>
                  <a:cubicBezTo>
                    <a:pt x="378" y="46"/>
                    <a:pt x="380" y="48"/>
                    <a:pt x="382" y="50"/>
                  </a:cubicBezTo>
                  <a:cubicBezTo>
                    <a:pt x="381" y="45"/>
                    <a:pt x="379" y="38"/>
                    <a:pt x="376" y="33"/>
                  </a:cubicBezTo>
                  <a:cubicBezTo>
                    <a:pt x="376" y="34"/>
                    <a:pt x="372" y="35"/>
                    <a:pt x="374" y="37"/>
                  </a:cubicBezTo>
                  <a:close/>
                  <a:moveTo>
                    <a:pt x="298" y="39"/>
                  </a:moveTo>
                  <a:cubicBezTo>
                    <a:pt x="299" y="37"/>
                    <a:pt x="300" y="36"/>
                    <a:pt x="301" y="34"/>
                  </a:cubicBezTo>
                  <a:cubicBezTo>
                    <a:pt x="299" y="34"/>
                    <a:pt x="297" y="37"/>
                    <a:pt x="298" y="39"/>
                  </a:cubicBezTo>
                  <a:close/>
                  <a:moveTo>
                    <a:pt x="326" y="39"/>
                  </a:moveTo>
                  <a:cubicBezTo>
                    <a:pt x="328" y="39"/>
                    <a:pt x="330" y="36"/>
                    <a:pt x="329" y="35"/>
                  </a:cubicBezTo>
                  <a:cubicBezTo>
                    <a:pt x="328" y="36"/>
                    <a:pt x="327" y="37"/>
                    <a:pt x="326" y="39"/>
                  </a:cubicBezTo>
                  <a:close/>
                  <a:moveTo>
                    <a:pt x="311" y="42"/>
                  </a:moveTo>
                  <a:cubicBezTo>
                    <a:pt x="316" y="48"/>
                    <a:pt x="317" y="46"/>
                    <a:pt x="321" y="40"/>
                  </a:cubicBezTo>
                  <a:cubicBezTo>
                    <a:pt x="320" y="38"/>
                    <a:pt x="319" y="36"/>
                    <a:pt x="318" y="35"/>
                  </a:cubicBezTo>
                  <a:cubicBezTo>
                    <a:pt x="315" y="36"/>
                    <a:pt x="314" y="40"/>
                    <a:pt x="311" y="42"/>
                  </a:cubicBezTo>
                  <a:close/>
                  <a:moveTo>
                    <a:pt x="298" y="42"/>
                  </a:moveTo>
                  <a:cubicBezTo>
                    <a:pt x="300" y="42"/>
                    <a:pt x="300" y="45"/>
                    <a:pt x="302" y="45"/>
                  </a:cubicBezTo>
                  <a:cubicBezTo>
                    <a:pt x="303" y="43"/>
                    <a:pt x="305" y="41"/>
                    <a:pt x="306" y="39"/>
                  </a:cubicBezTo>
                  <a:cubicBezTo>
                    <a:pt x="305" y="38"/>
                    <a:pt x="305" y="36"/>
                    <a:pt x="303" y="36"/>
                  </a:cubicBezTo>
                  <a:cubicBezTo>
                    <a:pt x="301" y="37"/>
                    <a:pt x="299" y="39"/>
                    <a:pt x="298" y="42"/>
                  </a:cubicBezTo>
                  <a:close/>
                  <a:moveTo>
                    <a:pt x="290" y="42"/>
                  </a:moveTo>
                  <a:cubicBezTo>
                    <a:pt x="293" y="41"/>
                    <a:pt x="293" y="37"/>
                    <a:pt x="290" y="36"/>
                  </a:cubicBezTo>
                  <a:cubicBezTo>
                    <a:pt x="290" y="37"/>
                    <a:pt x="290" y="39"/>
                    <a:pt x="291" y="40"/>
                  </a:cubicBezTo>
                  <a:cubicBezTo>
                    <a:pt x="291" y="40"/>
                    <a:pt x="290" y="41"/>
                    <a:pt x="290" y="42"/>
                  </a:cubicBezTo>
                  <a:close/>
                  <a:moveTo>
                    <a:pt x="261" y="49"/>
                  </a:moveTo>
                  <a:cubicBezTo>
                    <a:pt x="263" y="45"/>
                    <a:pt x="267" y="42"/>
                    <a:pt x="269" y="37"/>
                  </a:cubicBezTo>
                  <a:cubicBezTo>
                    <a:pt x="265" y="40"/>
                    <a:pt x="260" y="44"/>
                    <a:pt x="261" y="49"/>
                  </a:cubicBezTo>
                  <a:close/>
                  <a:moveTo>
                    <a:pt x="283" y="42"/>
                  </a:moveTo>
                  <a:cubicBezTo>
                    <a:pt x="283" y="40"/>
                    <a:pt x="286" y="39"/>
                    <a:pt x="284" y="38"/>
                  </a:cubicBezTo>
                  <a:cubicBezTo>
                    <a:pt x="284" y="39"/>
                    <a:pt x="281" y="41"/>
                    <a:pt x="283" y="42"/>
                  </a:cubicBezTo>
                  <a:close/>
                  <a:moveTo>
                    <a:pt x="327" y="42"/>
                  </a:moveTo>
                  <a:cubicBezTo>
                    <a:pt x="328" y="44"/>
                    <a:pt x="329" y="46"/>
                    <a:pt x="331" y="47"/>
                  </a:cubicBezTo>
                  <a:cubicBezTo>
                    <a:pt x="332" y="45"/>
                    <a:pt x="333" y="44"/>
                    <a:pt x="333" y="43"/>
                  </a:cubicBezTo>
                  <a:cubicBezTo>
                    <a:pt x="332" y="39"/>
                    <a:pt x="329" y="38"/>
                    <a:pt x="327" y="42"/>
                  </a:cubicBezTo>
                  <a:close/>
                  <a:moveTo>
                    <a:pt x="340" y="44"/>
                  </a:moveTo>
                  <a:cubicBezTo>
                    <a:pt x="342" y="53"/>
                    <a:pt x="346" y="51"/>
                    <a:pt x="349" y="44"/>
                  </a:cubicBezTo>
                  <a:cubicBezTo>
                    <a:pt x="347" y="38"/>
                    <a:pt x="343" y="41"/>
                    <a:pt x="340" y="44"/>
                  </a:cubicBezTo>
                  <a:close/>
                  <a:moveTo>
                    <a:pt x="354" y="46"/>
                  </a:moveTo>
                  <a:cubicBezTo>
                    <a:pt x="357" y="46"/>
                    <a:pt x="358" y="44"/>
                    <a:pt x="359" y="42"/>
                  </a:cubicBezTo>
                  <a:cubicBezTo>
                    <a:pt x="359" y="41"/>
                    <a:pt x="358" y="40"/>
                    <a:pt x="357" y="40"/>
                  </a:cubicBezTo>
                  <a:cubicBezTo>
                    <a:pt x="356" y="42"/>
                    <a:pt x="354" y="43"/>
                    <a:pt x="354" y="46"/>
                  </a:cubicBezTo>
                  <a:close/>
                  <a:moveTo>
                    <a:pt x="370" y="48"/>
                  </a:moveTo>
                  <a:cubicBezTo>
                    <a:pt x="370" y="46"/>
                    <a:pt x="373" y="42"/>
                    <a:pt x="370" y="40"/>
                  </a:cubicBezTo>
                  <a:cubicBezTo>
                    <a:pt x="368" y="43"/>
                    <a:pt x="364" y="47"/>
                    <a:pt x="370" y="48"/>
                  </a:cubicBezTo>
                  <a:close/>
                  <a:moveTo>
                    <a:pt x="287" y="49"/>
                  </a:moveTo>
                  <a:cubicBezTo>
                    <a:pt x="289" y="47"/>
                    <a:pt x="290" y="42"/>
                    <a:pt x="286" y="41"/>
                  </a:cubicBezTo>
                  <a:cubicBezTo>
                    <a:pt x="283" y="43"/>
                    <a:pt x="284" y="47"/>
                    <a:pt x="287" y="49"/>
                  </a:cubicBezTo>
                  <a:close/>
                  <a:moveTo>
                    <a:pt x="248" y="45"/>
                  </a:moveTo>
                  <a:cubicBezTo>
                    <a:pt x="248" y="45"/>
                    <a:pt x="249" y="42"/>
                    <a:pt x="247" y="42"/>
                  </a:cubicBezTo>
                  <a:cubicBezTo>
                    <a:pt x="248" y="43"/>
                    <a:pt x="246" y="45"/>
                    <a:pt x="248" y="45"/>
                  </a:cubicBezTo>
                  <a:close/>
                  <a:moveTo>
                    <a:pt x="272" y="50"/>
                  </a:moveTo>
                  <a:cubicBezTo>
                    <a:pt x="274" y="48"/>
                    <a:pt x="276" y="45"/>
                    <a:pt x="273" y="43"/>
                  </a:cubicBezTo>
                  <a:cubicBezTo>
                    <a:pt x="271" y="45"/>
                    <a:pt x="269" y="48"/>
                    <a:pt x="272" y="50"/>
                  </a:cubicBezTo>
                  <a:close/>
                  <a:moveTo>
                    <a:pt x="324" y="45"/>
                  </a:moveTo>
                  <a:cubicBezTo>
                    <a:pt x="323" y="45"/>
                    <a:pt x="323" y="44"/>
                    <a:pt x="323" y="44"/>
                  </a:cubicBezTo>
                  <a:cubicBezTo>
                    <a:pt x="320" y="45"/>
                    <a:pt x="322" y="46"/>
                    <a:pt x="319" y="47"/>
                  </a:cubicBezTo>
                  <a:cubicBezTo>
                    <a:pt x="320" y="50"/>
                    <a:pt x="319" y="54"/>
                    <a:pt x="324" y="56"/>
                  </a:cubicBezTo>
                  <a:cubicBezTo>
                    <a:pt x="326" y="55"/>
                    <a:pt x="326" y="53"/>
                    <a:pt x="328" y="51"/>
                  </a:cubicBezTo>
                  <a:cubicBezTo>
                    <a:pt x="327" y="49"/>
                    <a:pt x="326" y="47"/>
                    <a:pt x="324" y="46"/>
                  </a:cubicBezTo>
                  <a:cubicBezTo>
                    <a:pt x="323" y="48"/>
                    <a:pt x="322" y="48"/>
                    <a:pt x="321" y="49"/>
                  </a:cubicBezTo>
                  <a:cubicBezTo>
                    <a:pt x="321" y="48"/>
                    <a:pt x="324" y="47"/>
                    <a:pt x="324" y="45"/>
                  </a:cubicBezTo>
                  <a:close/>
                  <a:moveTo>
                    <a:pt x="298" y="51"/>
                  </a:moveTo>
                  <a:cubicBezTo>
                    <a:pt x="301" y="50"/>
                    <a:pt x="299" y="46"/>
                    <a:pt x="296" y="44"/>
                  </a:cubicBezTo>
                  <a:cubicBezTo>
                    <a:pt x="293" y="46"/>
                    <a:pt x="295" y="50"/>
                    <a:pt x="298" y="51"/>
                  </a:cubicBezTo>
                  <a:close/>
                  <a:moveTo>
                    <a:pt x="311" y="45"/>
                  </a:moveTo>
                  <a:cubicBezTo>
                    <a:pt x="310" y="45"/>
                    <a:pt x="310" y="44"/>
                    <a:pt x="309" y="44"/>
                  </a:cubicBezTo>
                  <a:cubicBezTo>
                    <a:pt x="307" y="45"/>
                    <a:pt x="307" y="48"/>
                    <a:pt x="304" y="48"/>
                  </a:cubicBezTo>
                  <a:cubicBezTo>
                    <a:pt x="305" y="52"/>
                    <a:pt x="307" y="53"/>
                    <a:pt x="308" y="56"/>
                  </a:cubicBezTo>
                  <a:cubicBezTo>
                    <a:pt x="311" y="54"/>
                    <a:pt x="312" y="51"/>
                    <a:pt x="314" y="49"/>
                  </a:cubicBezTo>
                  <a:cubicBezTo>
                    <a:pt x="314" y="49"/>
                    <a:pt x="313" y="48"/>
                    <a:pt x="313" y="48"/>
                  </a:cubicBezTo>
                  <a:cubicBezTo>
                    <a:pt x="313" y="48"/>
                    <a:pt x="312" y="48"/>
                    <a:pt x="312" y="48"/>
                  </a:cubicBezTo>
                  <a:cubicBezTo>
                    <a:pt x="314" y="45"/>
                    <a:pt x="309" y="47"/>
                    <a:pt x="311" y="45"/>
                  </a:cubicBezTo>
                  <a:close/>
                  <a:moveTo>
                    <a:pt x="358" y="48"/>
                  </a:moveTo>
                  <a:cubicBezTo>
                    <a:pt x="359" y="50"/>
                    <a:pt x="361" y="48"/>
                    <a:pt x="362" y="46"/>
                  </a:cubicBezTo>
                  <a:cubicBezTo>
                    <a:pt x="361" y="45"/>
                    <a:pt x="360" y="45"/>
                    <a:pt x="359" y="45"/>
                  </a:cubicBezTo>
                  <a:cubicBezTo>
                    <a:pt x="360" y="47"/>
                    <a:pt x="358" y="47"/>
                    <a:pt x="358" y="48"/>
                  </a:cubicBezTo>
                  <a:close/>
                  <a:moveTo>
                    <a:pt x="333" y="50"/>
                  </a:moveTo>
                  <a:cubicBezTo>
                    <a:pt x="334" y="53"/>
                    <a:pt x="336" y="55"/>
                    <a:pt x="338" y="58"/>
                  </a:cubicBezTo>
                  <a:cubicBezTo>
                    <a:pt x="339" y="58"/>
                    <a:pt x="340" y="56"/>
                    <a:pt x="341" y="55"/>
                  </a:cubicBezTo>
                  <a:cubicBezTo>
                    <a:pt x="340" y="52"/>
                    <a:pt x="339" y="50"/>
                    <a:pt x="336" y="48"/>
                  </a:cubicBezTo>
                  <a:cubicBezTo>
                    <a:pt x="336" y="49"/>
                    <a:pt x="335" y="50"/>
                    <a:pt x="333" y="50"/>
                  </a:cubicBezTo>
                  <a:close/>
                  <a:moveTo>
                    <a:pt x="346" y="55"/>
                  </a:moveTo>
                  <a:cubicBezTo>
                    <a:pt x="349" y="54"/>
                    <a:pt x="349" y="50"/>
                    <a:pt x="352" y="50"/>
                  </a:cubicBezTo>
                  <a:cubicBezTo>
                    <a:pt x="352" y="49"/>
                    <a:pt x="352" y="47"/>
                    <a:pt x="350" y="48"/>
                  </a:cubicBezTo>
                  <a:cubicBezTo>
                    <a:pt x="350" y="51"/>
                    <a:pt x="347" y="52"/>
                    <a:pt x="346" y="55"/>
                  </a:cubicBezTo>
                  <a:close/>
                  <a:moveTo>
                    <a:pt x="401" y="58"/>
                  </a:moveTo>
                  <a:cubicBezTo>
                    <a:pt x="400" y="62"/>
                    <a:pt x="399" y="65"/>
                    <a:pt x="399" y="69"/>
                  </a:cubicBezTo>
                  <a:cubicBezTo>
                    <a:pt x="399" y="70"/>
                    <a:pt x="400" y="70"/>
                    <a:pt x="400" y="71"/>
                  </a:cubicBezTo>
                  <a:cubicBezTo>
                    <a:pt x="400" y="72"/>
                    <a:pt x="399" y="74"/>
                    <a:pt x="398" y="76"/>
                  </a:cubicBezTo>
                  <a:cubicBezTo>
                    <a:pt x="398" y="75"/>
                    <a:pt x="399" y="76"/>
                    <a:pt x="399" y="77"/>
                  </a:cubicBezTo>
                  <a:cubicBezTo>
                    <a:pt x="400" y="79"/>
                    <a:pt x="399" y="83"/>
                    <a:pt x="398" y="86"/>
                  </a:cubicBezTo>
                  <a:cubicBezTo>
                    <a:pt x="398" y="98"/>
                    <a:pt x="399" y="109"/>
                    <a:pt x="396" y="120"/>
                  </a:cubicBezTo>
                  <a:cubicBezTo>
                    <a:pt x="399" y="125"/>
                    <a:pt x="395" y="135"/>
                    <a:pt x="396" y="140"/>
                  </a:cubicBezTo>
                  <a:cubicBezTo>
                    <a:pt x="394" y="142"/>
                    <a:pt x="395" y="141"/>
                    <a:pt x="395" y="143"/>
                  </a:cubicBezTo>
                  <a:cubicBezTo>
                    <a:pt x="396" y="150"/>
                    <a:pt x="395" y="158"/>
                    <a:pt x="391" y="161"/>
                  </a:cubicBezTo>
                  <a:cubicBezTo>
                    <a:pt x="396" y="162"/>
                    <a:pt x="397" y="173"/>
                    <a:pt x="393" y="175"/>
                  </a:cubicBezTo>
                  <a:cubicBezTo>
                    <a:pt x="392" y="174"/>
                    <a:pt x="393" y="172"/>
                    <a:pt x="392" y="171"/>
                  </a:cubicBezTo>
                  <a:cubicBezTo>
                    <a:pt x="391" y="174"/>
                    <a:pt x="390" y="180"/>
                    <a:pt x="390" y="186"/>
                  </a:cubicBezTo>
                  <a:cubicBezTo>
                    <a:pt x="389" y="191"/>
                    <a:pt x="390" y="196"/>
                    <a:pt x="390" y="200"/>
                  </a:cubicBezTo>
                  <a:cubicBezTo>
                    <a:pt x="390" y="203"/>
                    <a:pt x="389" y="206"/>
                    <a:pt x="389" y="208"/>
                  </a:cubicBezTo>
                  <a:cubicBezTo>
                    <a:pt x="389" y="209"/>
                    <a:pt x="390" y="210"/>
                    <a:pt x="391" y="211"/>
                  </a:cubicBezTo>
                  <a:cubicBezTo>
                    <a:pt x="392" y="213"/>
                    <a:pt x="391" y="216"/>
                    <a:pt x="393" y="217"/>
                  </a:cubicBezTo>
                  <a:cubicBezTo>
                    <a:pt x="394" y="215"/>
                    <a:pt x="392" y="215"/>
                    <a:pt x="392" y="214"/>
                  </a:cubicBezTo>
                  <a:cubicBezTo>
                    <a:pt x="397" y="212"/>
                    <a:pt x="398" y="216"/>
                    <a:pt x="402" y="218"/>
                  </a:cubicBezTo>
                  <a:cubicBezTo>
                    <a:pt x="402" y="216"/>
                    <a:pt x="404" y="215"/>
                    <a:pt x="405" y="213"/>
                  </a:cubicBezTo>
                  <a:cubicBezTo>
                    <a:pt x="405" y="212"/>
                    <a:pt x="406" y="211"/>
                    <a:pt x="406" y="210"/>
                  </a:cubicBezTo>
                  <a:cubicBezTo>
                    <a:pt x="424" y="182"/>
                    <a:pt x="443" y="158"/>
                    <a:pt x="454" y="125"/>
                  </a:cubicBezTo>
                  <a:cubicBezTo>
                    <a:pt x="455" y="124"/>
                    <a:pt x="457" y="125"/>
                    <a:pt x="457" y="124"/>
                  </a:cubicBezTo>
                  <a:cubicBezTo>
                    <a:pt x="437" y="99"/>
                    <a:pt x="420" y="73"/>
                    <a:pt x="401" y="48"/>
                  </a:cubicBezTo>
                  <a:cubicBezTo>
                    <a:pt x="400" y="51"/>
                    <a:pt x="401" y="54"/>
                    <a:pt x="401" y="58"/>
                  </a:cubicBezTo>
                  <a:close/>
                  <a:moveTo>
                    <a:pt x="362" y="53"/>
                  </a:moveTo>
                  <a:cubicBezTo>
                    <a:pt x="364" y="54"/>
                    <a:pt x="363" y="53"/>
                    <a:pt x="365" y="53"/>
                  </a:cubicBezTo>
                  <a:cubicBezTo>
                    <a:pt x="365" y="51"/>
                    <a:pt x="364" y="50"/>
                    <a:pt x="363" y="49"/>
                  </a:cubicBezTo>
                  <a:cubicBezTo>
                    <a:pt x="363" y="51"/>
                    <a:pt x="361" y="51"/>
                    <a:pt x="362" y="53"/>
                  </a:cubicBezTo>
                  <a:close/>
                  <a:moveTo>
                    <a:pt x="372" y="52"/>
                  </a:moveTo>
                  <a:cubicBezTo>
                    <a:pt x="375" y="55"/>
                    <a:pt x="376" y="58"/>
                    <a:pt x="380" y="60"/>
                  </a:cubicBezTo>
                  <a:cubicBezTo>
                    <a:pt x="380" y="59"/>
                    <a:pt x="380" y="58"/>
                    <a:pt x="381" y="58"/>
                  </a:cubicBezTo>
                  <a:cubicBezTo>
                    <a:pt x="379" y="54"/>
                    <a:pt x="375" y="45"/>
                    <a:pt x="372" y="52"/>
                  </a:cubicBezTo>
                  <a:close/>
                  <a:moveTo>
                    <a:pt x="293" y="58"/>
                  </a:moveTo>
                  <a:cubicBezTo>
                    <a:pt x="297" y="56"/>
                    <a:pt x="295" y="51"/>
                    <a:pt x="292" y="50"/>
                  </a:cubicBezTo>
                  <a:cubicBezTo>
                    <a:pt x="290" y="52"/>
                    <a:pt x="288" y="57"/>
                    <a:pt x="293" y="58"/>
                  </a:cubicBezTo>
                  <a:close/>
                  <a:moveTo>
                    <a:pt x="300" y="56"/>
                  </a:moveTo>
                  <a:cubicBezTo>
                    <a:pt x="302" y="57"/>
                    <a:pt x="302" y="60"/>
                    <a:pt x="305" y="61"/>
                  </a:cubicBezTo>
                  <a:cubicBezTo>
                    <a:pt x="306" y="60"/>
                    <a:pt x="307" y="59"/>
                    <a:pt x="307" y="58"/>
                  </a:cubicBezTo>
                  <a:cubicBezTo>
                    <a:pt x="305" y="57"/>
                    <a:pt x="305" y="53"/>
                    <a:pt x="302" y="52"/>
                  </a:cubicBezTo>
                  <a:cubicBezTo>
                    <a:pt x="301" y="54"/>
                    <a:pt x="300" y="54"/>
                    <a:pt x="300" y="56"/>
                  </a:cubicBezTo>
                  <a:close/>
                  <a:moveTo>
                    <a:pt x="348" y="57"/>
                  </a:moveTo>
                  <a:cubicBezTo>
                    <a:pt x="351" y="61"/>
                    <a:pt x="356" y="55"/>
                    <a:pt x="354" y="52"/>
                  </a:cubicBezTo>
                  <a:cubicBezTo>
                    <a:pt x="351" y="52"/>
                    <a:pt x="350" y="55"/>
                    <a:pt x="348" y="57"/>
                  </a:cubicBezTo>
                  <a:close/>
                  <a:moveTo>
                    <a:pt x="276" y="58"/>
                  </a:moveTo>
                  <a:cubicBezTo>
                    <a:pt x="276" y="59"/>
                    <a:pt x="278" y="59"/>
                    <a:pt x="278" y="61"/>
                  </a:cubicBezTo>
                  <a:cubicBezTo>
                    <a:pt x="280" y="60"/>
                    <a:pt x="281" y="59"/>
                    <a:pt x="282" y="57"/>
                  </a:cubicBezTo>
                  <a:cubicBezTo>
                    <a:pt x="280" y="56"/>
                    <a:pt x="280" y="53"/>
                    <a:pt x="278" y="52"/>
                  </a:cubicBezTo>
                  <a:cubicBezTo>
                    <a:pt x="277" y="54"/>
                    <a:pt x="276" y="55"/>
                    <a:pt x="276" y="58"/>
                  </a:cubicBezTo>
                  <a:close/>
                  <a:moveTo>
                    <a:pt x="311" y="59"/>
                  </a:moveTo>
                  <a:cubicBezTo>
                    <a:pt x="314" y="60"/>
                    <a:pt x="315" y="63"/>
                    <a:pt x="316" y="65"/>
                  </a:cubicBezTo>
                  <a:cubicBezTo>
                    <a:pt x="319" y="65"/>
                    <a:pt x="319" y="61"/>
                    <a:pt x="322" y="60"/>
                  </a:cubicBezTo>
                  <a:cubicBezTo>
                    <a:pt x="321" y="55"/>
                    <a:pt x="317" y="55"/>
                    <a:pt x="316" y="52"/>
                  </a:cubicBezTo>
                  <a:cubicBezTo>
                    <a:pt x="314" y="54"/>
                    <a:pt x="312" y="56"/>
                    <a:pt x="311" y="59"/>
                  </a:cubicBezTo>
                  <a:close/>
                  <a:moveTo>
                    <a:pt x="264" y="59"/>
                  </a:moveTo>
                  <a:cubicBezTo>
                    <a:pt x="265" y="58"/>
                    <a:pt x="264" y="60"/>
                    <a:pt x="263" y="60"/>
                  </a:cubicBezTo>
                  <a:cubicBezTo>
                    <a:pt x="264" y="60"/>
                    <a:pt x="265" y="60"/>
                    <a:pt x="265" y="61"/>
                  </a:cubicBezTo>
                  <a:cubicBezTo>
                    <a:pt x="266" y="59"/>
                    <a:pt x="267" y="58"/>
                    <a:pt x="268" y="57"/>
                  </a:cubicBezTo>
                  <a:cubicBezTo>
                    <a:pt x="268" y="55"/>
                    <a:pt x="267" y="54"/>
                    <a:pt x="266" y="53"/>
                  </a:cubicBezTo>
                  <a:cubicBezTo>
                    <a:pt x="264" y="55"/>
                    <a:pt x="264" y="58"/>
                    <a:pt x="264" y="59"/>
                  </a:cubicBezTo>
                  <a:close/>
                  <a:moveTo>
                    <a:pt x="327" y="60"/>
                  </a:moveTo>
                  <a:cubicBezTo>
                    <a:pt x="328" y="62"/>
                    <a:pt x="330" y="64"/>
                    <a:pt x="332" y="66"/>
                  </a:cubicBezTo>
                  <a:cubicBezTo>
                    <a:pt x="333" y="64"/>
                    <a:pt x="335" y="64"/>
                    <a:pt x="335" y="62"/>
                  </a:cubicBezTo>
                  <a:cubicBezTo>
                    <a:pt x="333" y="60"/>
                    <a:pt x="333" y="56"/>
                    <a:pt x="330" y="55"/>
                  </a:cubicBezTo>
                  <a:cubicBezTo>
                    <a:pt x="329" y="57"/>
                    <a:pt x="327" y="58"/>
                    <a:pt x="327" y="60"/>
                  </a:cubicBezTo>
                  <a:close/>
                  <a:moveTo>
                    <a:pt x="360" y="58"/>
                  </a:moveTo>
                  <a:cubicBezTo>
                    <a:pt x="361" y="57"/>
                    <a:pt x="360" y="55"/>
                    <a:pt x="359" y="55"/>
                  </a:cubicBezTo>
                  <a:cubicBezTo>
                    <a:pt x="358" y="56"/>
                    <a:pt x="359" y="58"/>
                    <a:pt x="360" y="58"/>
                  </a:cubicBezTo>
                  <a:close/>
                  <a:moveTo>
                    <a:pt x="240" y="58"/>
                  </a:moveTo>
                  <a:cubicBezTo>
                    <a:pt x="240" y="58"/>
                    <a:pt x="240" y="60"/>
                    <a:pt x="241" y="60"/>
                  </a:cubicBezTo>
                  <a:cubicBezTo>
                    <a:pt x="241" y="59"/>
                    <a:pt x="243" y="58"/>
                    <a:pt x="242" y="57"/>
                  </a:cubicBezTo>
                  <a:cubicBezTo>
                    <a:pt x="241" y="58"/>
                    <a:pt x="241" y="56"/>
                    <a:pt x="240" y="58"/>
                  </a:cubicBezTo>
                  <a:close/>
                  <a:moveTo>
                    <a:pt x="354" y="63"/>
                  </a:moveTo>
                  <a:cubicBezTo>
                    <a:pt x="356" y="62"/>
                    <a:pt x="356" y="60"/>
                    <a:pt x="358" y="60"/>
                  </a:cubicBezTo>
                  <a:cubicBezTo>
                    <a:pt x="358" y="55"/>
                    <a:pt x="352" y="62"/>
                    <a:pt x="354" y="63"/>
                  </a:cubicBezTo>
                  <a:close/>
                  <a:moveTo>
                    <a:pt x="295" y="62"/>
                  </a:moveTo>
                  <a:cubicBezTo>
                    <a:pt x="297" y="63"/>
                    <a:pt x="298" y="66"/>
                    <a:pt x="300" y="67"/>
                  </a:cubicBezTo>
                  <a:cubicBezTo>
                    <a:pt x="302" y="67"/>
                    <a:pt x="302" y="65"/>
                    <a:pt x="302" y="64"/>
                  </a:cubicBezTo>
                  <a:cubicBezTo>
                    <a:pt x="301" y="60"/>
                    <a:pt x="297" y="57"/>
                    <a:pt x="295" y="62"/>
                  </a:cubicBezTo>
                  <a:close/>
                  <a:moveTo>
                    <a:pt x="342" y="63"/>
                  </a:moveTo>
                  <a:cubicBezTo>
                    <a:pt x="343" y="64"/>
                    <a:pt x="344" y="66"/>
                    <a:pt x="346" y="66"/>
                  </a:cubicBezTo>
                  <a:cubicBezTo>
                    <a:pt x="346" y="65"/>
                    <a:pt x="347" y="64"/>
                    <a:pt x="348" y="63"/>
                  </a:cubicBezTo>
                  <a:cubicBezTo>
                    <a:pt x="347" y="59"/>
                    <a:pt x="343" y="59"/>
                    <a:pt x="342" y="63"/>
                  </a:cubicBezTo>
                  <a:close/>
                  <a:moveTo>
                    <a:pt x="236" y="83"/>
                  </a:moveTo>
                  <a:cubicBezTo>
                    <a:pt x="236" y="76"/>
                    <a:pt x="241" y="68"/>
                    <a:pt x="240" y="61"/>
                  </a:cubicBezTo>
                  <a:cubicBezTo>
                    <a:pt x="237" y="68"/>
                    <a:pt x="234" y="77"/>
                    <a:pt x="232" y="88"/>
                  </a:cubicBezTo>
                  <a:cubicBezTo>
                    <a:pt x="230" y="91"/>
                    <a:pt x="227" y="97"/>
                    <a:pt x="228" y="100"/>
                  </a:cubicBezTo>
                  <a:cubicBezTo>
                    <a:pt x="230" y="94"/>
                    <a:pt x="233" y="86"/>
                    <a:pt x="236" y="83"/>
                  </a:cubicBezTo>
                  <a:close/>
                  <a:moveTo>
                    <a:pt x="307" y="66"/>
                  </a:moveTo>
                  <a:cubicBezTo>
                    <a:pt x="309" y="67"/>
                    <a:pt x="310" y="69"/>
                    <a:pt x="311" y="71"/>
                  </a:cubicBezTo>
                  <a:cubicBezTo>
                    <a:pt x="313" y="71"/>
                    <a:pt x="314" y="69"/>
                    <a:pt x="314" y="67"/>
                  </a:cubicBezTo>
                  <a:cubicBezTo>
                    <a:pt x="312" y="66"/>
                    <a:pt x="312" y="62"/>
                    <a:pt x="309" y="61"/>
                  </a:cubicBezTo>
                  <a:cubicBezTo>
                    <a:pt x="308" y="63"/>
                    <a:pt x="307" y="64"/>
                    <a:pt x="307" y="66"/>
                  </a:cubicBezTo>
                  <a:close/>
                  <a:moveTo>
                    <a:pt x="263" y="65"/>
                  </a:moveTo>
                  <a:cubicBezTo>
                    <a:pt x="264" y="64"/>
                    <a:pt x="262" y="62"/>
                    <a:pt x="261" y="62"/>
                  </a:cubicBezTo>
                  <a:cubicBezTo>
                    <a:pt x="261" y="63"/>
                    <a:pt x="261" y="66"/>
                    <a:pt x="263" y="65"/>
                  </a:cubicBezTo>
                  <a:close/>
                  <a:moveTo>
                    <a:pt x="283" y="73"/>
                  </a:moveTo>
                  <a:cubicBezTo>
                    <a:pt x="285" y="70"/>
                    <a:pt x="289" y="65"/>
                    <a:pt x="286" y="62"/>
                  </a:cubicBezTo>
                  <a:cubicBezTo>
                    <a:pt x="283" y="65"/>
                    <a:pt x="279" y="70"/>
                    <a:pt x="283" y="73"/>
                  </a:cubicBezTo>
                  <a:close/>
                  <a:moveTo>
                    <a:pt x="355" y="64"/>
                  </a:moveTo>
                  <a:cubicBezTo>
                    <a:pt x="356" y="65"/>
                    <a:pt x="357" y="66"/>
                    <a:pt x="358" y="67"/>
                  </a:cubicBezTo>
                  <a:cubicBezTo>
                    <a:pt x="359" y="65"/>
                    <a:pt x="360" y="64"/>
                    <a:pt x="360" y="62"/>
                  </a:cubicBezTo>
                  <a:cubicBezTo>
                    <a:pt x="358" y="61"/>
                    <a:pt x="357" y="63"/>
                    <a:pt x="355" y="64"/>
                  </a:cubicBezTo>
                  <a:close/>
                  <a:moveTo>
                    <a:pt x="364" y="65"/>
                  </a:moveTo>
                  <a:cubicBezTo>
                    <a:pt x="365" y="66"/>
                    <a:pt x="365" y="68"/>
                    <a:pt x="367" y="68"/>
                  </a:cubicBezTo>
                  <a:cubicBezTo>
                    <a:pt x="368" y="66"/>
                    <a:pt x="368" y="61"/>
                    <a:pt x="365" y="62"/>
                  </a:cubicBezTo>
                  <a:cubicBezTo>
                    <a:pt x="365" y="63"/>
                    <a:pt x="364" y="63"/>
                    <a:pt x="364" y="65"/>
                  </a:cubicBezTo>
                  <a:close/>
                  <a:moveTo>
                    <a:pt x="273" y="71"/>
                  </a:moveTo>
                  <a:cubicBezTo>
                    <a:pt x="277" y="69"/>
                    <a:pt x="274" y="64"/>
                    <a:pt x="271" y="62"/>
                  </a:cubicBezTo>
                  <a:cubicBezTo>
                    <a:pt x="268" y="66"/>
                    <a:pt x="270" y="69"/>
                    <a:pt x="273" y="71"/>
                  </a:cubicBezTo>
                  <a:close/>
                  <a:moveTo>
                    <a:pt x="324" y="63"/>
                  </a:moveTo>
                  <a:cubicBezTo>
                    <a:pt x="323" y="65"/>
                    <a:pt x="320" y="66"/>
                    <a:pt x="320" y="68"/>
                  </a:cubicBezTo>
                  <a:cubicBezTo>
                    <a:pt x="322" y="70"/>
                    <a:pt x="322" y="73"/>
                    <a:pt x="325" y="74"/>
                  </a:cubicBezTo>
                  <a:cubicBezTo>
                    <a:pt x="327" y="73"/>
                    <a:pt x="329" y="71"/>
                    <a:pt x="330" y="68"/>
                  </a:cubicBezTo>
                  <a:cubicBezTo>
                    <a:pt x="328" y="67"/>
                    <a:pt x="327" y="63"/>
                    <a:pt x="324" y="63"/>
                  </a:cubicBezTo>
                  <a:close/>
                  <a:moveTo>
                    <a:pt x="297" y="72"/>
                  </a:moveTo>
                  <a:cubicBezTo>
                    <a:pt x="298" y="69"/>
                    <a:pt x="295" y="67"/>
                    <a:pt x="293" y="65"/>
                  </a:cubicBezTo>
                  <a:cubicBezTo>
                    <a:pt x="293" y="67"/>
                    <a:pt x="294" y="71"/>
                    <a:pt x="297" y="72"/>
                  </a:cubicBezTo>
                  <a:close/>
                  <a:moveTo>
                    <a:pt x="335" y="69"/>
                  </a:moveTo>
                  <a:cubicBezTo>
                    <a:pt x="337" y="71"/>
                    <a:pt x="339" y="75"/>
                    <a:pt x="341" y="72"/>
                  </a:cubicBezTo>
                  <a:cubicBezTo>
                    <a:pt x="338" y="71"/>
                    <a:pt x="340" y="69"/>
                    <a:pt x="340" y="66"/>
                  </a:cubicBezTo>
                  <a:cubicBezTo>
                    <a:pt x="337" y="66"/>
                    <a:pt x="336" y="68"/>
                    <a:pt x="335" y="69"/>
                  </a:cubicBezTo>
                  <a:close/>
                  <a:moveTo>
                    <a:pt x="361" y="70"/>
                  </a:moveTo>
                  <a:cubicBezTo>
                    <a:pt x="362" y="71"/>
                    <a:pt x="363" y="71"/>
                    <a:pt x="363" y="73"/>
                  </a:cubicBezTo>
                  <a:cubicBezTo>
                    <a:pt x="364" y="73"/>
                    <a:pt x="364" y="72"/>
                    <a:pt x="365" y="72"/>
                  </a:cubicBezTo>
                  <a:cubicBezTo>
                    <a:pt x="365" y="69"/>
                    <a:pt x="363" y="68"/>
                    <a:pt x="362" y="66"/>
                  </a:cubicBezTo>
                  <a:cubicBezTo>
                    <a:pt x="362" y="68"/>
                    <a:pt x="361" y="69"/>
                    <a:pt x="361" y="70"/>
                  </a:cubicBezTo>
                  <a:close/>
                  <a:moveTo>
                    <a:pt x="303" y="71"/>
                  </a:moveTo>
                  <a:cubicBezTo>
                    <a:pt x="303" y="70"/>
                    <a:pt x="305" y="69"/>
                    <a:pt x="306" y="68"/>
                  </a:cubicBezTo>
                  <a:cubicBezTo>
                    <a:pt x="305" y="68"/>
                    <a:pt x="305" y="68"/>
                    <a:pt x="305" y="67"/>
                  </a:cubicBezTo>
                  <a:cubicBezTo>
                    <a:pt x="305" y="67"/>
                    <a:pt x="305" y="67"/>
                    <a:pt x="304" y="67"/>
                  </a:cubicBezTo>
                  <a:cubicBezTo>
                    <a:pt x="305" y="69"/>
                    <a:pt x="301" y="70"/>
                    <a:pt x="303" y="71"/>
                  </a:cubicBezTo>
                  <a:close/>
                  <a:moveTo>
                    <a:pt x="354" y="71"/>
                  </a:moveTo>
                  <a:cubicBezTo>
                    <a:pt x="355" y="70"/>
                    <a:pt x="354" y="69"/>
                    <a:pt x="353" y="68"/>
                  </a:cubicBezTo>
                  <a:cubicBezTo>
                    <a:pt x="353" y="70"/>
                    <a:pt x="354" y="70"/>
                    <a:pt x="354" y="71"/>
                  </a:cubicBezTo>
                  <a:close/>
                  <a:moveTo>
                    <a:pt x="257" y="71"/>
                  </a:moveTo>
                  <a:cubicBezTo>
                    <a:pt x="252" y="72"/>
                    <a:pt x="252" y="79"/>
                    <a:pt x="253" y="83"/>
                  </a:cubicBezTo>
                  <a:cubicBezTo>
                    <a:pt x="256" y="80"/>
                    <a:pt x="258" y="74"/>
                    <a:pt x="257" y="68"/>
                  </a:cubicBezTo>
                  <a:cubicBezTo>
                    <a:pt x="257" y="70"/>
                    <a:pt x="256" y="70"/>
                    <a:pt x="257" y="71"/>
                  </a:cubicBezTo>
                  <a:close/>
                  <a:moveTo>
                    <a:pt x="341" y="71"/>
                  </a:moveTo>
                  <a:cubicBezTo>
                    <a:pt x="344" y="71"/>
                    <a:pt x="342" y="67"/>
                    <a:pt x="341" y="69"/>
                  </a:cubicBezTo>
                  <a:cubicBezTo>
                    <a:pt x="342" y="69"/>
                    <a:pt x="340" y="70"/>
                    <a:pt x="341" y="71"/>
                  </a:cubicBezTo>
                  <a:close/>
                  <a:moveTo>
                    <a:pt x="349" y="71"/>
                  </a:moveTo>
                  <a:cubicBezTo>
                    <a:pt x="350" y="73"/>
                    <a:pt x="351" y="74"/>
                    <a:pt x="352" y="75"/>
                  </a:cubicBezTo>
                  <a:cubicBezTo>
                    <a:pt x="356" y="73"/>
                    <a:pt x="351" y="65"/>
                    <a:pt x="349" y="71"/>
                  </a:cubicBezTo>
                  <a:close/>
                  <a:moveTo>
                    <a:pt x="428" y="78"/>
                  </a:moveTo>
                  <a:cubicBezTo>
                    <a:pt x="432" y="79"/>
                    <a:pt x="434" y="84"/>
                    <a:pt x="436" y="87"/>
                  </a:cubicBezTo>
                  <a:cubicBezTo>
                    <a:pt x="436" y="87"/>
                    <a:pt x="437" y="86"/>
                    <a:pt x="437" y="86"/>
                  </a:cubicBezTo>
                  <a:cubicBezTo>
                    <a:pt x="433" y="80"/>
                    <a:pt x="428" y="74"/>
                    <a:pt x="423" y="68"/>
                  </a:cubicBezTo>
                  <a:cubicBezTo>
                    <a:pt x="424" y="72"/>
                    <a:pt x="427" y="74"/>
                    <a:pt x="428" y="78"/>
                  </a:cubicBezTo>
                  <a:close/>
                  <a:moveTo>
                    <a:pt x="286" y="78"/>
                  </a:moveTo>
                  <a:cubicBezTo>
                    <a:pt x="287" y="79"/>
                    <a:pt x="287" y="81"/>
                    <a:pt x="289" y="82"/>
                  </a:cubicBezTo>
                  <a:cubicBezTo>
                    <a:pt x="294" y="79"/>
                    <a:pt x="295" y="72"/>
                    <a:pt x="290" y="69"/>
                  </a:cubicBezTo>
                  <a:cubicBezTo>
                    <a:pt x="288" y="71"/>
                    <a:pt x="288" y="75"/>
                    <a:pt x="286" y="78"/>
                  </a:cubicBezTo>
                  <a:close/>
                  <a:moveTo>
                    <a:pt x="264" y="76"/>
                  </a:moveTo>
                  <a:cubicBezTo>
                    <a:pt x="265" y="76"/>
                    <a:pt x="266" y="76"/>
                    <a:pt x="266" y="78"/>
                  </a:cubicBezTo>
                  <a:cubicBezTo>
                    <a:pt x="267" y="78"/>
                    <a:pt x="267" y="78"/>
                    <a:pt x="268" y="79"/>
                  </a:cubicBezTo>
                  <a:cubicBezTo>
                    <a:pt x="268" y="77"/>
                    <a:pt x="263" y="75"/>
                    <a:pt x="264" y="76"/>
                  </a:cubicBezTo>
                  <a:close/>
                  <a:moveTo>
                    <a:pt x="269" y="78"/>
                  </a:moveTo>
                  <a:cubicBezTo>
                    <a:pt x="270" y="77"/>
                    <a:pt x="271" y="75"/>
                    <a:pt x="271" y="74"/>
                  </a:cubicBezTo>
                  <a:cubicBezTo>
                    <a:pt x="269" y="73"/>
                    <a:pt x="269" y="70"/>
                    <a:pt x="266" y="69"/>
                  </a:cubicBezTo>
                  <a:cubicBezTo>
                    <a:pt x="266" y="73"/>
                    <a:pt x="267" y="76"/>
                    <a:pt x="269" y="78"/>
                  </a:cubicBezTo>
                  <a:close/>
                  <a:moveTo>
                    <a:pt x="303" y="73"/>
                  </a:moveTo>
                  <a:cubicBezTo>
                    <a:pt x="305" y="74"/>
                    <a:pt x="306" y="76"/>
                    <a:pt x="307" y="78"/>
                  </a:cubicBezTo>
                  <a:cubicBezTo>
                    <a:pt x="309" y="77"/>
                    <a:pt x="309" y="76"/>
                    <a:pt x="310" y="74"/>
                  </a:cubicBezTo>
                  <a:cubicBezTo>
                    <a:pt x="308" y="73"/>
                    <a:pt x="308" y="70"/>
                    <a:pt x="305" y="69"/>
                  </a:cubicBezTo>
                  <a:cubicBezTo>
                    <a:pt x="305" y="71"/>
                    <a:pt x="303" y="72"/>
                    <a:pt x="303" y="73"/>
                  </a:cubicBezTo>
                  <a:close/>
                  <a:moveTo>
                    <a:pt x="396" y="74"/>
                  </a:moveTo>
                  <a:cubicBezTo>
                    <a:pt x="396" y="73"/>
                    <a:pt x="398" y="70"/>
                    <a:pt x="395" y="70"/>
                  </a:cubicBezTo>
                  <a:cubicBezTo>
                    <a:pt x="396" y="71"/>
                    <a:pt x="395" y="74"/>
                    <a:pt x="396" y="74"/>
                  </a:cubicBezTo>
                  <a:close/>
                  <a:moveTo>
                    <a:pt x="314" y="76"/>
                  </a:moveTo>
                  <a:cubicBezTo>
                    <a:pt x="316" y="78"/>
                    <a:pt x="317" y="79"/>
                    <a:pt x="319" y="82"/>
                  </a:cubicBezTo>
                  <a:cubicBezTo>
                    <a:pt x="326" y="79"/>
                    <a:pt x="321" y="74"/>
                    <a:pt x="317" y="71"/>
                  </a:cubicBezTo>
                  <a:cubicBezTo>
                    <a:pt x="316" y="73"/>
                    <a:pt x="315" y="73"/>
                    <a:pt x="314" y="76"/>
                  </a:cubicBezTo>
                  <a:close/>
                  <a:moveTo>
                    <a:pt x="327" y="79"/>
                  </a:moveTo>
                  <a:cubicBezTo>
                    <a:pt x="330" y="80"/>
                    <a:pt x="330" y="83"/>
                    <a:pt x="332" y="83"/>
                  </a:cubicBezTo>
                  <a:cubicBezTo>
                    <a:pt x="334" y="81"/>
                    <a:pt x="336" y="80"/>
                    <a:pt x="337" y="77"/>
                  </a:cubicBezTo>
                  <a:cubicBezTo>
                    <a:pt x="335" y="75"/>
                    <a:pt x="335" y="72"/>
                    <a:pt x="332" y="72"/>
                  </a:cubicBezTo>
                  <a:cubicBezTo>
                    <a:pt x="332" y="75"/>
                    <a:pt x="328" y="76"/>
                    <a:pt x="327" y="79"/>
                  </a:cubicBezTo>
                  <a:close/>
                  <a:moveTo>
                    <a:pt x="371" y="76"/>
                  </a:moveTo>
                  <a:cubicBezTo>
                    <a:pt x="372" y="76"/>
                    <a:pt x="371" y="79"/>
                    <a:pt x="373" y="79"/>
                  </a:cubicBezTo>
                  <a:cubicBezTo>
                    <a:pt x="373" y="76"/>
                    <a:pt x="374" y="73"/>
                    <a:pt x="373" y="72"/>
                  </a:cubicBezTo>
                  <a:cubicBezTo>
                    <a:pt x="373" y="73"/>
                    <a:pt x="371" y="74"/>
                    <a:pt x="371" y="76"/>
                  </a:cubicBezTo>
                  <a:close/>
                  <a:moveTo>
                    <a:pt x="276" y="77"/>
                  </a:moveTo>
                  <a:cubicBezTo>
                    <a:pt x="278" y="77"/>
                    <a:pt x="278" y="79"/>
                    <a:pt x="280" y="79"/>
                  </a:cubicBezTo>
                  <a:cubicBezTo>
                    <a:pt x="281" y="77"/>
                    <a:pt x="281" y="73"/>
                    <a:pt x="278" y="73"/>
                  </a:cubicBezTo>
                  <a:cubicBezTo>
                    <a:pt x="278" y="75"/>
                    <a:pt x="276" y="75"/>
                    <a:pt x="276" y="77"/>
                  </a:cubicBezTo>
                  <a:close/>
                  <a:moveTo>
                    <a:pt x="386" y="78"/>
                  </a:moveTo>
                  <a:cubicBezTo>
                    <a:pt x="387" y="78"/>
                    <a:pt x="387" y="76"/>
                    <a:pt x="388" y="76"/>
                  </a:cubicBezTo>
                  <a:cubicBezTo>
                    <a:pt x="386" y="75"/>
                    <a:pt x="386" y="73"/>
                    <a:pt x="384" y="73"/>
                  </a:cubicBezTo>
                  <a:cubicBezTo>
                    <a:pt x="384" y="75"/>
                    <a:pt x="385" y="76"/>
                    <a:pt x="386" y="78"/>
                  </a:cubicBezTo>
                  <a:close/>
                  <a:moveTo>
                    <a:pt x="348" y="82"/>
                  </a:moveTo>
                  <a:cubicBezTo>
                    <a:pt x="347" y="81"/>
                    <a:pt x="349" y="80"/>
                    <a:pt x="350" y="80"/>
                  </a:cubicBezTo>
                  <a:cubicBezTo>
                    <a:pt x="349" y="77"/>
                    <a:pt x="347" y="75"/>
                    <a:pt x="345" y="73"/>
                  </a:cubicBezTo>
                  <a:cubicBezTo>
                    <a:pt x="346" y="77"/>
                    <a:pt x="342" y="74"/>
                    <a:pt x="344" y="77"/>
                  </a:cubicBezTo>
                  <a:cubicBezTo>
                    <a:pt x="344" y="76"/>
                    <a:pt x="344" y="76"/>
                    <a:pt x="345" y="76"/>
                  </a:cubicBezTo>
                  <a:cubicBezTo>
                    <a:pt x="345" y="77"/>
                    <a:pt x="346" y="77"/>
                    <a:pt x="346" y="77"/>
                  </a:cubicBezTo>
                  <a:cubicBezTo>
                    <a:pt x="345" y="77"/>
                    <a:pt x="345" y="76"/>
                    <a:pt x="344" y="77"/>
                  </a:cubicBezTo>
                  <a:cubicBezTo>
                    <a:pt x="343" y="80"/>
                    <a:pt x="346" y="83"/>
                    <a:pt x="348" y="82"/>
                  </a:cubicBezTo>
                  <a:close/>
                  <a:moveTo>
                    <a:pt x="305" y="81"/>
                  </a:moveTo>
                  <a:cubicBezTo>
                    <a:pt x="305" y="78"/>
                    <a:pt x="303" y="77"/>
                    <a:pt x="301" y="75"/>
                  </a:cubicBezTo>
                  <a:cubicBezTo>
                    <a:pt x="300" y="77"/>
                    <a:pt x="301" y="81"/>
                    <a:pt x="304" y="82"/>
                  </a:cubicBezTo>
                  <a:cubicBezTo>
                    <a:pt x="305" y="81"/>
                    <a:pt x="302" y="80"/>
                    <a:pt x="304" y="80"/>
                  </a:cubicBezTo>
                  <a:cubicBezTo>
                    <a:pt x="304" y="80"/>
                    <a:pt x="305" y="81"/>
                    <a:pt x="305" y="81"/>
                  </a:cubicBezTo>
                  <a:close/>
                  <a:moveTo>
                    <a:pt x="356" y="80"/>
                  </a:moveTo>
                  <a:cubicBezTo>
                    <a:pt x="356" y="79"/>
                    <a:pt x="358" y="76"/>
                    <a:pt x="355" y="75"/>
                  </a:cubicBezTo>
                  <a:cubicBezTo>
                    <a:pt x="355" y="77"/>
                    <a:pt x="353" y="79"/>
                    <a:pt x="356" y="80"/>
                  </a:cubicBezTo>
                  <a:close/>
                  <a:moveTo>
                    <a:pt x="315" y="87"/>
                  </a:moveTo>
                  <a:cubicBezTo>
                    <a:pt x="315" y="85"/>
                    <a:pt x="317" y="86"/>
                    <a:pt x="317" y="84"/>
                  </a:cubicBezTo>
                  <a:cubicBezTo>
                    <a:pt x="315" y="82"/>
                    <a:pt x="314" y="79"/>
                    <a:pt x="312" y="78"/>
                  </a:cubicBezTo>
                  <a:cubicBezTo>
                    <a:pt x="308" y="81"/>
                    <a:pt x="313" y="84"/>
                    <a:pt x="315" y="87"/>
                  </a:cubicBezTo>
                  <a:close/>
                  <a:moveTo>
                    <a:pt x="360" y="80"/>
                  </a:moveTo>
                  <a:cubicBezTo>
                    <a:pt x="360" y="80"/>
                    <a:pt x="361" y="81"/>
                    <a:pt x="362" y="81"/>
                  </a:cubicBezTo>
                  <a:cubicBezTo>
                    <a:pt x="362" y="80"/>
                    <a:pt x="363" y="79"/>
                    <a:pt x="363" y="78"/>
                  </a:cubicBezTo>
                  <a:cubicBezTo>
                    <a:pt x="362" y="77"/>
                    <a:pt x="360" y="78"/>
                    <a:pt x="360" y="80"/>
                  </a:cubicBezTo>
                  <a:close/>
                  <a:moveTo>
                    <a:pt x="372" y="81"/>
                  </a:moveTo>
                  <a:cubicBezTo>
                    <a:pt x="371" y="80"/>
                    <a:pt x="370" y="77"/>
                    <a:pt x="369" y="78"/>
                  </a:cubicBezTo>
                  <a:cubicBezTo>
                    <a:pt x="370" y="78"/>
                    <a:pt x="370" y="82"/>
                    <a:pt x="372" y="81"/>
                  </a:cubicBezTo>
                  <a:close/>
                  <a:moveTo>
                    <a:pt x="262" y="90"/>
                  </a:moveTo>
                  <a:cubicBezTo>
                    <a:pt x="263" y="87"/>
                    <a:pt x="265" y="86"/>
                    <a:pt x="266" y="84"/>
                  </a:cubicBezTo>
                  <a:cubicBezTo>
                    <a:pt x="265" y="82"/>
                    <a:pt x="265" y="79"/>
                    <a:pt x="262" y="79"/>
                  </a:cubicBezTo>
                  <a:cubicBezTo>
                    <a:pt x="263" y="84"/>
                    <a:pt x="261" y="86"/>
                    <a:pt x="262" y="90"/>
                  </a:cubicBezTo>
                  <a:close/>
                  <a:moveTo>
                    <a:pt x="271" y="84"/>
                  </a:moveTo>
                  <a:cubicBezTo>
                    <a:pt x="271" y="86"/>
                    <a:pt x="274" y="86"/>
                    <a:pt x="273" y="88"/>
                  </a:cubicBezTo>
                  <a:cubicBezTo>
                    <a:pt x="276" y="88"/>
                    <a:pt x="276" y="84"/>
                    <a:pt x="277" y="82"/>
                  </a:cubicBezTo>
                  <a:cubicBezTo>
                    <a:pt x="276" y="81"/>
                    <a:pt x="277" y="79"/>
                    <a:pt x="275" y="79"/>
                  </a:cubicBezTo>
                  <a:cubicBezTo>
                    <a:pt x="273" y="81"/>
                    <a:pt x="273" y="83"/>
                    <a:pt x="271" y="84"/>
                  </a:cubicBezTo>
                  <a:close/>
                  <a:moveTo>
                    <a:pt x="334" y="87"/>
                  </a:moveTo>
                  <a:cubicBezTo>
                    <a:pt x="336" y="89"/>
                    <a:pt x="338" y="90"/>
                    <a:pt x="339" y="92"/>
                  </a:cubicBezTo>
                  <a:cubicBezTo>
                    <a:pt x="340" y="90"/>
                    <a:pt x="338" y="89"/>
                    <a:pt x="338" y="88"/>
                  </a:cubicBezTo>
                  <a:cubicBezTo>
                    <a:pt x="341" y="90"/>
                    <a:pt x="339" y="83"/>
                    <a:pt x="342" y="83"/>
                  </a:cubicBezTo>
                  <a:cubicBezTo>
                    <a:pt x="342" y="81"/>
                    <a:pt x="341" y="80"/>
                    <a:pt x="340" y="80"/>
                  </a:cubicBezTo>
                  <a:cubicBezTo>
                    <a:pt x="338" y="82"/>
                    <a:pt x="336" y="84"/>
                    <a:pt x="334" y="87"/>
                  </a:cubicBezTo>
                  <a:close/>
                  <a:moveTo>
                    <a:pt x="286" y="87"/>
                  </a:moveTo>
                  <a:cubicBezTo>
                    <a:pt x="286" y="86"/>
                    <a:pt x="287" y="85"/>
                    <a:pt x="287" y="85"/>
                  </a:cubicBezTo>
                  <a:cubicBezTo>
                    <a:pt x="287" y="83"/>
                    <a:pt x="286" y="82"/>
                    <a:pt x="284" y="81"/>
                  </a:cubicBezTo>
                  <a:cubicBezTo>
                    <a:pt x="281" y="83"/>
                    <a:pt x="284" y="87"/>
                    <a:pt x="286" y="87"/>
                  </a:cubicBezTo>
                  <a:close/>
                  <a:moveTo>
                    <a:pt x="293" y="87"/>
                  </a:moveTo>
                  <a:cubicBezTo>
                    <a:pt x="294" y="89"/>
                    <a:pt x="295" y="90"/>
                    <a:pt x="296" y="91"/>
                  </a:cubicBezTo>
                  <a:cubicBezTo>
                    <a:pt x="299" y="90"/>
                    <a:pt x="300" y="87"/>
                    <a:pt x="302" y="84"/>
                  </a:cubicBezTo>
                  <a:cubicBezTo>
                    <a:pt x="300" y="83"/>
                    <a:pt x="300" y="81"/>
                    <a:pt x="297" y="81"/>
                  </a:cubicBezTo>
                  <a:cubicBezTo>
                    <a:pt x="296" y="83"/>
                    <a:pt x="294" y="85"/>
                    <a:pt x="293" y="87"/>
                  </a:cubicBezTo>
                  <a:close/>
                  <a:moveTo>
                    <a:pt x="322" y="86"/>
                  </a:moveTo>
                  <a:cubicBezTo>
                    <a:pt x="324" y="87"/>
                    <a:pt x="324" y="90"/>
                    <a:pt x="327" y="91"/>
                  </a:cubicBezTo>
                  <a:cubicBezTo>
                    <a:pt x="329" y="90"/>
                    <a:pt x="329" y="88"/>
                    <a:pt x="330" y="86"/>
                  </a:cubicBezTo>
                  <a:cubicBezTo>
                    <a:pt x="328" y="85"/>
                    <a:pt x="328" y="82"/>
                    <a:pt x="325" y="81"/>
                  </a:cubicBezTo>
                  <a:cubicBezTo>
                    <a:pt x="324" y="82"/>
                    <a:pt x="322" y="84"/>
                    <a:pt x="322" y="86"/>
                  </a:cubicBezTo>
                  <a:close/>
                  <a:moveTo>
                    <a:pt x="359" y="84"/>
                  </a:moveTo>
                  <a:cubicBezTo>
                    <a:pt x="361" y="84"/>
                    <a:pt x="360" y="81"/>
                    <a:pt x="359" y="81"/>
                  </a:cubicBezTo>
                  <a:cubicBezTo>
                    <a:pt x="358" y="81"/>
                    <a:pt x="358" y="82"/>
                    <a:pt x="359" y="84"/>
                  </a:cubicBezTo>
                  <a:close/>
                  <a:moveTo>
                    <a:pt x="364" y="83"/>
                  </a:moveTo>
                  <a:cubicBezTo>
                    <a:pt x="363" y="85"/>
                    <a:pt x="364" y="86"/>
                    <a:pt x="365" y="87"/>
                  </a:cubicBezTo>
                  <a:cubicBezTo>
                    <a:pt x="365" y="85"/>
                    <a:pt x="367" y="83"/>
                    <a:pt x="365" y="82"/>
                  </a:cubicBezTo>
                  <a:cubicBezTo>
                    <a:pt x="365" y="82"/>
                    <a:pt x="364" y="83"/>
                    <a:pt x="364" y="83"/>
                  </a:cubicBezTo>
                  <a:close/>
                  <a:moveTo>
                    <a:pt x="292" y="86"/>
                  </a:moveTo>
                  <a:cubicBezTo>
                    <a:pt x="292" y="85"/>
                    <a:pt x="295" y="83"/>
                    <a:pt x="293" y="82"/>
                  </a:cubicBezTo>
                  <a:cubicBezTo>
                    <a:pt x="293" y="83"/>
                    <a:pt x="291" y="85"/>
                    <a:pt x="292" y="86"/>
                  </a:cubicBezTo>
                  <a:close/>
                  <a:moveTo>
                    <a:pt x="387" y="98"/>
                  </a:moveTo>
                  <a:cubicBezTo>
                    <a:pt x="387" y="94"/>
                    <a:pt x="386" y="90"/>
                    <a:pt x="388" y="87"/>
                  </a:cubicBezTo>
                  <a:cubicBezTo>
                    <a:pt x="385" y="87"/>
                    <a:pt x="385" y="84"/>
                    <a:pt x="383" y="83"/>
                  </a:cubicBezTo>
                  <a:cubicBezTo>
                    <a:pt x="382" y="88"/>
                    <a:pt x="382" y="94"/>
                    <a:pt x="387" y="98"/>
                  </a:cubicBezTo>
                  <a:close/>
                  <a:moveTo>
                    <a:pt x="311" y="92"/>
                  </a:moveTo>
                  <a:cubicBezTo>
                    <a:pt x="311" y="91"/>
                    <a:pt x="313" y="91"/>
                    <a:pt x="312" y="89"/>
                  </a:cubicBezTo>
                  <a:cubicBezTo>
                    <a:pt x="311" y="87"/>
                    <a:pt x="310" y="85"/>
                    <a:pt x="307" y="84"/>
                  </a:cubicBezTo>
                  <a:cubicBezTo>
                    <a:pt x="305" y="87"/>
                    <a:pt x="309" y="90"/>
                    <a:pt x="311" y="92"/>
                  </a:cubicBezTo>
                  <a:close/>
                  <a:moveTo>
                    <a:pt x="343" y="89"/>
                  </a:moveTo>
                  <a:cubicBezTo>
                    <a:pt x="343" y="88"/>
                    <a:pt x="345" y="87"/>
                    <a:pt x="345" y="86"/>
                  </a:cubicBezTo>
                  <a:cubicBezTo>
                    <a:pt x="344" y="85"/>
                    <a:pt x="344" y="83"/>
                    <a:pt x="343" y="84"/>
                  </a:cubicBezTo>
                  <a:cubicBezTo>
                    <a:pt x="343" y="86"/>
                    <a:pt x="342" y="89"/>
                    <a:pt x="343" y="89"/>
                  </a:cubicBezTo>
                  <a:close/>
                  <a:moveTo>
                    <a:pt x="350" y="88"/>
                  </a:moveTo>
                  <a:cubicBezTo>
                    <a:pt x="353" y="88"/>
                    <a:pt x="352" y="90"/>
                    <a:pt x="352" y="91"/>
                  </a:cubicBezTo>
                  <a:cubicBezTo>
                    <a:pt x="356" y="91"/>
                    <a:pt x="355" y="86"/>
                    <a:pt x="354" y="84"/>
                  </a:cubicBezTo>
                  <a:cubicBezTo>
                    <a:pt x="353" y="87"/>
                    <a:pt x="352" y="87"/>
                    <a:pt x="350" y="88"/>
                  </a:cubicBezTo>
                  <a:close/>
                  <a:moveTo>
                    <a:pt x="368" y="88"/>
                  </a:moveTo>
                  <a:cubicBezTo>
                    <a:pt x="369" y="88"/>
                    <a:pt x="369" y="87"/>
                    <a:pt x="370" y="87"/>
                  </a:cubicBezTo>
                  <a:cubicBezTo>
                    <a:pt x="370" y="85"/>
                    <a:pt x="370" y="85"/>
                    <a:pt x="369" y="85"/>
                  </a:cubicBezTo>
                  <a:cubicBezTo>
                    <a:pt x="368" y="86"/>
                    <a:pt x="368" y="86"/>
                    <a:pt x="368" y="88"/>
                  </a:cubicBezTo>
                  <a:close/>
                  <a:moveTo>
                    <a:pt x="365" y="91"/>
                  </a:moveTo>
                  <a:cubicBezTo>
                    <a:pt x="365" y="89"/>
                    <a:pt x="363" y="87"/>
                    <a:pt x="362" y="86"/>
                  </a:cubicBezTo>
                  <a:cubicBezTo>
                    <a:pt x="361" y="87"/>
                    <a:pt x="362" y="91"/>
                    <a:pt x="365" y="91"/>
                  </a:cubicBezTo>
                  <a:close/>
                  <a:moveTo>
                    <a:pt x="393" y="119"/>
                  </a:moveTo>
                  <a:cubicBezTo>
                    <a:pt x="391" y="120"/>
                    <a:pt x="391" y="126"/>
                    <a:pt x="393" y="126"/>
                  </a:cubicBezTo>
                  <a:cubicBezTo>
                    <a:pt x="393" y="115"/>
                    <a:pt x="397" y="101"/>
                    <a:pt x="394" y="86"/>
                  </a:cubicBezTo>
                  <a:cubicBezTo>
                    <a:pt x="394" y="97"/>
                    <a:pt x="392" y="109"/>
                    <a:pt x="393" y="119"/>
                  </a:cubicBezTo>
                  <a:close/>
                  <a:moveTo>
                    <a:pt x="278" y="96"/>
                  </a:moveTo>
                  <a:cubicBezTo>
                    <a:pt x="281" y="96"/>
                    <a:pt x="281" y="92"/>
                    <a:pt x="283" y="91"/>
                  </a:cubicBezTo>
                  <a:cubicBezTo>
                    <a:pt x="283" y="89"/>
                    <a:pt x="282" y="87"/>
                    <a:pt x="280" y="86"/>
                  </a:cubicBezTo>
                  <a:cubicBezTo>
                    <a:pt x="279" y="90"/>
                    <a:pt x="275" y="93"/>
                    <a:pt x="278" y="96"/>
                  </a:cubicBezTo>
                  <a:close/>
                  <a:moveTo>
                    <a:pt x="438" y="89"/>
                  </a:moveTo>
                  <a:cubicBezTo>
                    <a:pt x="439" y="89"/>
                    <a:pt x="440" y="89"/>
                    <a:pt x="441" y="89"/>
                  </a:cubicBezTo>
                  <a:cubicBezTo>
                    <a:pt x="441" y="87"/>
                    <a:pt x="439" y="88"/>
                    <a:pt x="438" y="87"/>
                  </a:cubicBezTo>
                  <a:cubicBezTo>
                    <a:pt x="437" y="88"/>
                    <a:pt x="439" y="88"/>
                    <a:pt x="438" y="89"/>
                  </a:cubicBezTo>
                  <a:close/>
                  <a:moveTo>
                    <a:pt x="254" y="124"/>
                  </a:moveTo>
                  <a:cubicBezTo>
                    <a:pt x="255" y="114"/>
                    <a:pt x="254" y="98"/>
                    <a:pt x="257" y="89"/>
                  </a:cubicBezTo>
                  <a:cubicBezTo>
                    <a:pt x="255" y="89"/>
                    <a:pt x="257" y="86"/>
                    <a:pt x="255" y="87"/>
                  </a:cubicBezTo>
                  <a:cubicBezTo>
                    <a:pt x="254" y="88"/>
                    <a:pt x="254" y="89"/>
                    <a:pt x="252" y="89"/>
                  </a:cubicBezTo>
                  <a:cubicBezTo>
                    <a:pt x="251" y="112"/>
                    <a:pt x="252" y="149"/>
                    <a:pt x="253" y="170"/>
                  </a:cubicBezTo>
                  <a:cubicBezTo>
                    <a:pt x="255" y="168"/>
                    <a:pt x="254" y="165"/>
                    <a:pt x="254" y="162"/>
                  </a:cubicBezTo>
                  <a:cubicBezTo>
                    <a:pt x="253" y="152"/>
                    <a:pt x="254" y="141"/>
                    <a:pt x="254" y="129"/>
                  </a:cubicBezTo>
                  <a:cubicBezTo>
                    <a:pt x="254" y="128"/>
                    <a:pt x="255" y="127"/>
                    <a:pt x="256" y="127"/>
                  </a:cubicBezTo>
                  <a:cubicBezTo>
                    <a:pt x="254" y="127"/>
                    <a:pt x="254" y="125"/>
                    <a:pt x="254" y="124"/>
                  </a:cubicBezTo>
                  <a:close/>
                  <a:moveTo>
                    <a:pt x="322" y="96"/>
                  </a:moveTo>
                  <a:cubicBezTo>
                    <a:pt x="323" y="96"/>
                    <a:pt x="324" y="95"/>
                    <a:pt x="324" y="94"/>
                  </a:cubicBezTo>
                  <a:cubicBezTo>
                    <a:pt x="323" y="92"/>
                    <a:pt x="321" y="89"/>
                    <a:pt x="319" y="88"/>
                  </a:cubicBezTo>
                  <a:cubicBezTo>
                    <a:pt x="316" y="91"/>
                    <a:pt x="322" y="93"/>
                    <a:pt x="322" y="96"/>
                  </a:cubicBezTo>
                  <a:close/>
                  <a:moveTo>
                    <a:pt x="287" y="91"/>
                  </a:moveTo>
                  <a:cubicBezTo>
                    <a:pt x="289" y="92"/>
                    <a:pt x="289" y="89"/>
                    <a:pt x="290" y="88"/>
                  </a:cubicBezTo>
                  <a:cubicBezTo>
                    <a:pt x="288" y="88"/>
                    <a:pt x="288" y="90"/>
                    <a:pt x="287" y="91"/>
                  </a:cubicBezTo>
                  <a:close/>
                  <a:moveTo>
                    <a:pt x="299" y="95"/>
                  </a:moveTo>
                  <a:cubicBezTo>
                    <a:pt x="301" y="97"/>
                    <a:pt x="301" y="99"/>
                    <a:pt x="304" y="100"/>
                  </a:cubicBezTo>
                  <a:cubicBezTo>
                    <a:pt x="305" y="98"/>
                    <a:pt x="308" y="97"/>
                    <a:pt x="308" y="94"/>
                  </a:cubicBezTo>
                  <a:cubicBezTo>
                    <a:pt x="307" y="92"/>
                    <a:pt x="306" y="89"/>
                    <a:pt x="304" y="88"/>
                  </a:cubicBezTo>
                  <a:cubicBezTo>
                    <a:pt x="303" y="92"/>
                    <a:pt x="300" y="92"/>
                    <a:pt x="299" y="95"/>
                  </a:cubicBezTo>
                  <a:close/>
                  <a:moveTo>
                    <a:pt x="329" y="95"/>
                  </a:moveTo>
                  <a:cubicBezTo>
                    <a:pt x="331" y="97"/>
                    <a:pt x="331" y="100"/>
                    <a:pt x="333" y="101"/>
                  </a:cubicBezTo>
                  <a:cubicBezTo>
                    <a:pt x="335" y="101"/>
                    <a:pt x="337" y="98"/>
                    <a:pt x="338" y="96"/>
                  </a:cubicBezTo>
                  <a:cubicBezTo>
                    <a:pt x="336" y="93"/>
                    <a:pt x="334" y="91"/>
                    <a:pt x="332" y="89"/>
                  </a:cubicBezTo>
                  <a:cubicBezTo>
                    <a:pt x="332" y="92"/>
                    <a:pt x="329" y="92"/>
                    <a:pt x="329" y="95"/>
                  </a:cubicBezTo>
                  <a:close/>
                  <a:moveTo>
                    <a:pt x="343" y="98"/>
                  </a:moveTo>
                  <a:cubicBezTo>
                    <a:pt x="344" y="99"/>
                    <a:pt x="345" y="100"/>
                    <a:pt x="347" y="100"/>
                  </a:cubicBezTo>
                  <a:cubicBezTo>
                    <a:pt x="348" y="97"/>
                    <a:pt x="351" y="96"/>
                    <a:pt x="351" y="93"/>
                  </a:cubicBezTo>
                  <a:cubicBezTo>
                    <a:pt x="349" y="87"/>
                    <a:pt x="343" y="93"/>
                    <a:pt x="343" y="98"/>
                  </a:cubicBezTo>
                  <a:close/>
                  <a:moveTo>
                    <a:pt x="373" y="99"/>
                  </a:moveTo>
                  <a:cubicBezTo>
                    <a:pt x="373" y="96"/>
                    <a:pt x="375" y="92"/>
                    <a:pt x="373" y="90"/>
                  </a:cubicBezTo>
                  <a:cubicBezTo>
                    <a:pt x="369" y="93"/>
                    <a:pt x="370" y="96"/>
                    <a:pt x="373" y="99"/>
                  </a:cubicBezTo>
                  <a:close/>
                  <a:moveTo>
                    <a:pt x="439" y="91"/>
                  </a:moveTo>
                  <a:cubicBezTo>
                    <a:pt x="440" y="91"/>
                    <a:pt x="441" y="92"/>
                    <a:pt x="441" y="92"/>
                  </a:cubicBezTo>
                  <a:cubicBezTo>
                    <a:pt x="442" y="91"/>
                    <a:pt x="441" y="90"/>
                    <a:pt x="440" y="90"/>
                  </a:cubicBezTo>
                  <a:cubicBezTo>
                    <a:pt x="440" y="91"/>
                    <a:pt x="440" y="91"/>
                    <a:pt x="439" y="91"/>
                  </a:cubicBezTo>
                  <a:close/>
                  <a:moveTo>
                    <a:pt x="358" y="96"/>
                  </a:moveTo>
                  <a:cubicBezTo>
                    <a:pt x="360" y="97"/>
                    <a:pt x="360" y="94"/>
                    <a:pt x="362" y="94"/>
                  </a:cubicBezTo>
                  <a:cubicBezTo>
                    <a:pt x="361" y="92"/>
                    <a:pt x="360" y="90"/>
                    <a:pt x="358" y="90"/>
                  </a:cubicBezTo>
                  <a:cubicBezTo>
                    <a:pt x="357" y="92"/>
                    <a:pt x="356" y="94"/>
                    <a:pt x="358" y="96"/>
                  </a:cubicBezTo>
                  <a:close/>
                  <a:moveTo>
                    <a:pt x="291" y="96"/>
                  </a:moveTo>
                  <a:cubicBezTo>
                    <a:pt x="293" y="96"/>
                    <a:pt x="294" y="95"/>
                    <a:pt x="295" y="94"/>
                  </a:cubicBezTo>
                  <a:cubicBezTo>
                    <a:pt x="293" y="93"/>
                    <a:pt x="293" y="91"/>
                    <a:pt x="291" y="91"/>
                  </a:cubicBezTo>
                  <a:cubicBezTo>
                    <a:pt x="290" y="93"/>
                    <a:pt x="291" y="94"/>
                    <a:pt x="291" y="96"/>
                  </a:cubicBezTo>
                  <a:close/>
                  <a:moveTo>
                    <a:pt x="267" y="99"/>
                  </a:moveTo>
                  <a:cubicBezTo>
                    <a:pt x="267" y="99"/>
                    <a:pt x="267" y="99"/>
                    <a:pt x="266" y="99"/>
                  </a:cubicBezTo>
                  <a:cubicBezTo>
                    <a:pt x="267" y="99"/>
                    <a:pt x="266" y="96"/>
                    <a:pt x="267" y="95"/>
                  </a:cubicBezTo>
                  <a:cubicBezTo>
                    <a:pt x="268" y="96"/>
                    <a:pt x="267" y="98"/>
                    <a:pt x="268" y="98"/>
                  </a:cubicBezTo>
                  <a:cubicBezTo>
                    <a:pt x="268" y="98"/>
                    <a:pt x="268" y="96"/>
                    <a:pt x="269" y="96"/>
                  </a:cubicBezTo>
                  <a:cubicBezTo>
                    <a:pt x="269" y="95"/>
                    <a:pt x="267" y="94"/>
                    <a:pt x="266" y="92"/>
                  </a:cubicBezTo>
                  <a:cubicBezTo>
                    <a:pt x="267" y="95"/>
                    <a:pt x="264" y="95"/>
                    <a:pt x="266" y="95"/>
                  </a:cubicBezTo>
                  <a:cubicBezTo>
                    <a:pt x="266" y="97"/>
                    <a:pt x="266" y="96"/>
                    <a:pt x="264" y="96"/>
                  </a:cubicBezTo>
                  <a:cubicBezTo>
                    <a:pt x="265" y="97"/>
                    <a:pt x="266" y="100"/>
                    <a:pt x="267" y="99"/>
                  </a:cubicBezTo>
                  <a:close/>
                  <a:moveTo>
                    <a:pt x="282" y="100"/>
                  </a:moveTo>
                  <a:cubicBezTo>
                    <a:pt x="283" y="98"/>
                    <a:pt x="286" y="95"/>
                    <a:pt x="286" y="93"/>
                  </a:cubicBezTo>
                  <a:cubicBezTo>
                    <a:pt x="285" y="96"/>
                    <a:pt x="282" y="97"/>
                    <a:pt x="282" y="100"/>
                  </a:cubicBezTo>
                  <a:close/>
                  <a:moveTo>
                    <a:pt x="319" y="102"/>
                  </a:moveTo>
                  <a:cubicBezTo>
                    <a:pt x="320" y="101"/>
                    <a:pt x="320" y="100"/>
                    <a:pt x="321" y="100"/>
                  </a:cubicBezTo>
                  <a:cubicBezTo>
                    <a:pt x="320" y="97"/>
                    <a:pt x="318" y="95"/>
                    <a:pt x="316" y="93"/>
                  </a:cubicBezTo>
                  <a:cubicBezTo>
                    <a:pt x="312" y="96"/>
                    <a:pt x="316" y="100"/>
                    <a:pt x="319" y="102"/>
                  </a:cubicBezTo>
                  <a:close/>
                  <a:moveTo>
                    <a:pt x="362" y="100"/>
                  </a:moveTo>
                  <a:cubicBezTo>
                    <a:pt x="362" y="99"/>
                    <a:pt x="365" y="97"/>
                    <a:pt x="363" y="96"/>
                  </a:cubicBezTo>
                  <a:cubicBezTo>
                    <a:pt x="361" y="96"/>
                    <a:pt x="358" y="99"/>
                    <a:pt x="362" y="100"/>
                  </a:cubicBezTo>
                  <a:close/>
                  <a:moveTo>
                    <a:pt x="284" y="103"/>
                  </a:moveTo>
                  <a:cubicBezTo>
                    <a:pt x="285" y="104"/>
                    <a:pt x="285" y="105"/>
                    <a:pt x="287" y="105"/>
                  </a:cubicBezTo>
                  <a:cubicBezTo>
                    <a:pt x="288" y="102"/>
                    <a:pt x="290" y="101"/>
                    <a:pt x="290" y="99"/>
                  </a:cubicBezTo>
                  <a:cubicBezTo>
                    <a:pt x="288" y="94"/>
                    <a:pt x="284" y="100"/>
                    <a:pt x="284" y="103"/>
                  </a:cubicBezTo>
                  <a:close/>
                  <a:moveTo>
                    <a:pt x="300" y="105"/>
                  </a:moveTo>
                  <a:cubicBezTo>
                    <a:pt x="303" y="103"/>
                    <a:pt x="299" y="99"/>
                    <a:pt x="297" y="98"/>
                  </a:cubicBezTo>
                  <a:cubicBezTo>
                    <a:pt x="295" y="101"/>
                    <a:pt x="299" y="103"/>
                    <a:pt x="300" y="105"/>
                  </a:cubicBezTo>
                  <a:close/>
                  <a:moveTo>
                    <a:pt x="331" y="105"/>
                  </a:moveTo>
                  <a:cubicBezTo>
                    <a:pt x="331" y="101"/>
                    <a:pt x="329" y="99"/>
                    <a:pt x="326" y="98"/>
                  </a:cubicBezTo>
                  <a:cubicBezTo>
                    <a:pt x="324" y="100"/>
                    <a:pt x="328" y="106"/>
                    <a:pt x="331" y="105"/>
                  </a:cubicBezTo>
                  <a:close/>
                  <a:moveTo>
                    <a:pt x="348" y="104"/>
                  </a:moveTo>
                  <a:cubicBezTo>
                    <a:pt x="349" y="104"/>
                    <a:pt x="349" y="105"/>
                    <a:pt x="350" y="105"/>
                  </a:cubicBezTo>
                  <a:cubicBezTo>
                    <a:pt x="351" y="103"/>
                    <a:pt x="356" y="100"/>
                    <a:pt x="353" y="98"/>
                  </a:cubicBezTo>
                  <a:cubicBezTo>
                    <a:pt x="352" y="100"/>
                    <a:pt x="349" y="101"/>
                    <a:pt x="348" y="104"/>
                  </a:cubicBezTo>
                  <a:close/>
                  <a:moveTo>
                    <a:pt x="306" y="105"/>
                  </a:moveTo>
                  <a:cubicBezTo>
                    <a:pt x="308" y="107"/>
                    <a:pt x="310" y="108"/>
                    <a:pt x="311" y="110"/>
                  </a:cubicBezTo>
                  <a:cubicBezTo>
                    <a:pt x="314" y="110"/>
                    <a:pt x="315" y="107"/>
                    <a:pt x="316" y="104"/>
                  </a:cubicBezTo>
                  <a:cubicBezTo>
                    <a:pt x="314" y="102"/>
                    <a:pt x="313" y="99"/>
                    <a:pt x="311" y="98"/>
                  </a:cubicBezTo>
                  <a:cubicBezTo>
                    <a:pt x="310" y="101"/>
                    <a:pt x="307" y="102"/>
                    <a:pt x="306" y="105"/>
                  </a:cubicBezTo>
                  <a:close/>
                  <a:moveTo>
                    <a:pt x="226" y="104"/>
                  </a:moveTo>
                  <a:cubicBezTo>
                    <a:pt x="226" y="102"/>
                    <a:pt x="229" y="100"/>
                    <a:pt x="226" y="100"/>
                  </a:cubicBezTo>
                  <a:cubicBezTo>
                    <a:pt x="227" y="101"/>
                    <a:pt x="225" y="103"/>
                    <a:pt x="226" y="104"/>
                  </a:cubicBezTo>
                  <a:close/>
                  <a:moveTo>
                    <a:pt x="269" y="107"/>
                  </a:moveTo>
                  <a:cubicBezTo>
                    <a:pt x="271" y="107"/>
                    <a:pt x="270" y="108"/>
                    <a:pt x="271" y="108"/>
                  </a:cubicBezTo>
                  <a:cubicBezTo>
                    <a:pt x="273" y="105"/>
                    <a:pt x="276" y="103"/>
                    <a:pt x="272" y="100"/>
                  </a:cubicBezTo>
                  <a:cubicBezTo>
                    <a:pt x="270" y="102"/>
                    <a:pt x="271" y="105"/>
                    <a:pt x="269" y="107"/>
                  </a:cubicBezTo>
                  <a:close/>
                  <a:moveTo>
                    <a:pt x="342" y="107"/>
                  </a:moveTo>
                  <a:cubicBezTo>
                    <a:pt x="342" y="105"/>
                    <a:pt x="344" y="105"/>
                    <a:pt x="344" y="102"/>
                  </a:cubicBezTo>
                  <a:cubicBezTo>
                    <a:pt x="342" y="103"/>
                    <a:pt x="343" y="100"/>
                    <a:pt x="341" y="101"/>
                  </a:cubicBezTo>
                  <a:cubicBezTo>
                    <a:pt x="341" y="103"/>
                    <a:pt x="339" y="105"/>
                    <a:pt x="342" y="107"/>
                  </a:cubicBezTo>
                  <a:close/>
                  <a:moveTo>
                    <a:pt x="367" y="107"/>
                  </a:moveTo>
                  <a:cubicBezTo>
                    <a:pt x="368" y="107"/>
                    <a:pt x="370" y="106"/>
                    <a:pt x="370" y="104"/>
                  </a:cubicBezTo>
                  <a:cubicBezTo>
                    <a:pt x="369" y="103"/>
                    <a:pt x="369" y="101"/>
                    <a:pt x="367" y="101"/>
                  </a:cubicBezTo>
                  <a:cubicBezTo>
                    <a:pt x="367" y="104"/>
                    <a:pt x="367" y="104"/>
                    <a:pt x="367" y="107"/>
                  </a:cubicBezTo>
                  <a:close/>
                  <a:moveTo>
                    <a:pt x="355" y="102"/>
                  </a:moveTo>
                  <a:cubicBezTo>
                    <a:pt x="357" y="103"/>
                    <a:pt x="356" y="105"/>
                    <a:pt x="357" y="106"/>
                  </a:cubicBezTo>
                  <a:cubicBezTo>
                    <a:pt x="357" y="105"/>
                    <a:pt x="358" y="104"/>
                    <a:pt x="359" y="103"/>
                  </a:cubicBezTo>
                  <a:cubicBezTo>
                    <a:pt x="358" y="102"/>
                    <a:pt x="357" y="100"/>
                    <a:pt x="355" y="102"/>
                  </a:cubicBezTo>
                  <a:close/>
                  <a:moveTo>
                    <a:pt x="289" y="109"/>
                  </a:moveTo>
                  <a:cubicBezTo>
                    <a:pt x="290" y="111"/>
                    <a:pt x="291" y="113"/>
                    <a:pt x="293" y="114"/>
                  </a:cubicBezTo>
                  <a:cubicBezTo>
                    <a:pt x="294" y="112"/>
                    <a:pt x="297" y="110"/>
                    <a:pt x="298" y="107"/>
                  </a:cubicBezTo>
                  <a:cubicBezTo>
                    <a:pt x="296" y="106"/>
                    <a:pt x="295" y="103"/>
                    <a:pt x="293" y="102"/>
                  </a:cubicBezTo>
                  <a:cubicBezTo>
                    <a:pt x="292" y="105"/>
                    <a:pt x="291" y="107"/>
                    <a:pt x="289" y="109"/>
                  </a:cubicBezTo>
                  <a:close/>
                  <a:moveTo>
                    <a:pt x="321" y="106"/>
                  </a:moveTo>
                  <a:cubicBezTo>
                    <a:pt x="322" y="107"/>
                    <a:pt x="324" y="109"/>
                    <a:pt x="325" y="111"/>
                  </a:cubicBezTo>
                  <a:cubicBezTo>
                    <a:pt x="326" y="110"/>
                    <a:pt x="327" y="109"/>
                    <a:pt x="328" y="108"/>
                  </a:cubicBezTo>
                  <a:cubicBezTo>
                    <a:pt x="326" y="106"/>
                    <a:pt x="325" y="103"/>
                    <a:pt x="322" y="102"/>
                  </a:cubicBezTo>
                  <a:cubicBezTo>
                    <a:pt x="321" y="103"/>
                    <a:pt x="321" y="105"/>
                    <a:pt x="321" y="106"/>
                  </a:cubicBezTo>
                  <a:close/>
                  <a:moveTo>
                    <a:pt x="384" y="111"/>
                  </a:moveTo>
                  <a:cubicBezTo>
                    <a:pt x="388" y="109"/>
                    <a:pt x="386" y="105"/>
                    <a:pt x="383" y="103"/>
                  </a:cubicBezTo>
                  <a:cubicBezTo>
                    <a:pt x="383" y="106"/>
                    <a:pt x="382" y="108"/>
                    <a:pt x="384" y="111"/>
                  </a:cubicBezTo>
                  <a:close/>
                  <a:moveTo>
                    <a:pt x="338" y="107"/>
                  </a:moveTo>
                  <a:cubicBezTo>
                    <a:pt x="338" y="106"/>
                    <a:pt x="339" y="104"/>
                    <a:pt x="338" y="104"/>
                  </a:cubicBezTo>
                  <a:cubicBezTo>
                    <a:pt x="337" y="104"/>
                    <a:pt x="336" y="107"/>
                    <a:pt x="338" y="107"/>
                  </a:cubicBezTo>
                  <a:close/>
                  <a:moveTo>
                    <a:pt x="352" y="108"/>
                  </a:moveTo>
                  <a:cubicBezTo>
                    <a:pt x="353" y="108"/>
                    <a:pt x="354" y="104"/>
                    <a:pt x="352" y="105"/>
                  </a:cubicBezTo>
                  <a:cubicBezTo>
                    <a:pt x="352" y="107"/>
                    <a:pt x="351" y="107"/>
                    <a:pt x="352" y="108"/>
                  </a:cubicBezTo>
                  <a:close/>
                  <a:moveTo>
                    <a:pt x="284" y="109"/>
                  </a:moveTo>
                  <a:cubicBezTo>
                    <a:pt x="283" y="107"/>
                    <a:pt x="283" y="106"/>
                    <a:pt x="281" y="106"/>
                  </a:cubicBezTo>
                  <a:cubicBezTo>
                    <a:pt x="281" y="107"/>
                    <a:pt x="281" y="109"/>
                    <a:pt x="284" y="109"/>
                  </a:cubicBezTo>
                  <a:close/>
                  <a:moveTo>
                    <a:pt x="356" y="112"/>
                  </a:moveTo>
                  <a:cubicBezTo>
                    <a:pt x="356" y="114"/>
                    <a:pt x="358" y="115"/>
                    <a:pt x="359" y="116"/>
                  </a:cubicBezTo>
                  <a:cubicBezTo>
                    <a:pt x="362" y="114"/>
                    <a:pt x="366" y="109"/>
                    <a:pt x="361" y="106"/>
                  </a:cubicBezTo>
                  <a:cubicBezTo>
                    <a:pt x="359" y="108"/>
                    <a:pt x="358" y="111"/>
                    <a:pt x="356" y="112"/>
                  </a:cubicBezTo>
                  <a:close/>
                  <a:moveTo>
                    <a:pt x="274" y="110"/>
                  </a:moveTo>
                  <a:cubicBezTo>
                    <a:pt x="276" y="110"/>
                    <a:pt x="276" y="108"/>
                    <a:pt x="277" y="107"/>
                  </a:cubicBezTo>
                  <a:cubicBezTo>
                    <a:pt x="275" y="107"/>
                    <a:pt x="275" y="109"/>
                    <a:pt x="274" y="110"/>
                  </a:cubicBezTo>
                  <a:close/>
                  <a:moveTo>
                    <a:pt x="309" y="114"/>
                  </a:moveTo>
                  <a:cubicBezTo>
                    <a:pt x="309" y="111"/>
                    <a:pt x="306" y="109"/>
                    <a:pt x="304" y="107"/>
                  </a:cubicBezTo>
                  <a:cubicBezTo>
                    <a:pt x="302" y="109"/>
                    <a:pt x="307" y="115"/>
                    <a:pt x="309" y="114"/>
                  </a:cubicBezTo>
                  <a:close/>
                  <a:moveTo>
                    <a:pt x="323" y="115"/>
                  </a:moveTo>
                  <a:cubicBezTo>
                    <a:pt x="323" y="115"/>
                    <a:pt x="323" y="114"/>
                    <a:pt x="323" y="114"/>
                  </a:cubicBezTo>
                  <a:cubicBezTo>
                    <a:pt x="322" y="112"/>
                    <a:pt x="320" y="109"/>
                    <a:pt x="318" y="107"/>
                  </a:cubicBezTo>
                  <a:cubicBezTo>
                    <a:pt x="315" y="112"/>
                    <a:pt x="313" y="117"/>
                    <a:pt x="319" y="120"/>
                  </a:cubicBezTo>
                  <a:cubicBezTo>
                    <a:pt x="319" y="118"/>
                    <a:pt x="321" y="118"/>
                    <a:pt x="322" y="117"/>
                  </a:cubicBezTo>
                  <a:cubicBezTo>
                    <a:pt x="322" y="115"/>
                    <a:pt x="319" y="115"/>
                    <a:pt x="321" y="114"/>
                  </a:cubicBezTo>
                  <a:cubicBezTo>
                    <a:pt x="321" y="115"/>
                    <a:pt x="322" y="115"/>
                    <a:pt x="323" y="115"/>
                  </a:cubicBezTo>
                  <a:close/>
                  <a:moveTo>
                    <a:pt x="333" y="110"/>
                  </a:moveTo>
                  <a:cubicBezTo>
                    <a:pt x="335" y="111"/>
                    <a:pt x="335" y="115"/>
                    <a:pt x="338" y="113"/>
                  </a:cubicBezTo>
                  <a:cubicBezTo>
                    <a:pt x="337" y="111"/>
                    <a:pt x="336" y="109"/>
                    <a:pt x="334" y="108"/>
                  </a:cubicBezTo>
                  <a:cubicBezTo>
                    <a:pt x="334" y="109"/>
                    <a:pt x="334" y="109"/>
                    <a:pt x="333" y="110"/>
                  </a:cubicBezTo>
                  <a:close/>
                  <a:moveTo>
                    <a:pt x="268" y="112"/>
                  </a:moveTo>
                  <a:cubicBezTo>
                    <a:pt x="268" y="111"/>
                    <a:pt x="268" y="109"/>
                    <a:pt x="266" y="109"/>
                  </a:cubicBezTo>
                  <a:cubicBezTo>
                    <a:pt x="267" y="110"/>
                    <a:pt x="268" y="111"/>
                    <a:pt x="268" y="112"/>
                  </a:cubicBezTo>
                  <a:close/>
                  <a:moveTo>
                    <a:pt x="342" y="113"/>
                  </a:moveTo>
                  <a:cubicBezTo>
                    <a:pt x="344" y="114"/>
                    <a:pt x="345" y="117"/>
                    <a:pt x="347" y="119"/>
                  </a:cubicBezTo>
                  <a:cubicBezTo>
                    <a:pt x="348" y="117"/>
                    <a:pt x="350" y="115"/>
                    <a:pt x="352" y="113"/>
                  </a:cubicBezTo>
                  <a:cubicBezTo>
                    <a:pt x="351" y="111"/>
                    <a:pt x="350" y="109"/>
                    <a:pt x="347" y="109"/>
                  </a:cubicBezTo>
                  <a:cubicBezTo>
                    <a:pt x="346" y="111"/>
                    <a:pt x="344" y="112"/>
                    <a:pt x="342" y="113"/>
                  </a:cubicBezTo>
                  <a:close/>
                  <a:moveTo>
                    <a:pt x="370" y="113"/>
                  </a:moveTo>
                  <a:cubicBezTo>
                    <a:pt x="372" y="113"/>
                    <a:pt x="371" y="115"/>
                    <a:pt x="372" y="115"/>
                  </a:cubicBezTo>
                  <a:cubicBezTo>
                    <a:pt x="373" y="114"/>
                    <a:pt x="373" y="110"/>
                    <a:pt x="373" y="110"/>
                  </a:cubicBezTo>
                  <a:cubicBezTo>
                    <a:pt x="372" y="111"/>
                    <a:pt x="370" y="111"/>
                    <a:pt x="370" y="113"/>
                  </a:cubicBezTo>
                  <a:close/>
                  <a:moveTo>
                    <a:pt x="262" y="121"/>
                  </a:moveTo>
                  <a:cubicBezTo>
                    <a:pt x="262" y="122"/>
                    <a:pt x="263" y="124"/>
                    <a:pt x="263" y="122"/>
                  </a:cubicBezTo>
                  <a:cubicBezTo>
                    <a:pt x="263" y="119"/>
                    <a:pt x="263" y="119"/>
                    <a:pt x="263" y="115"/>
                  </a:cubicBezTo>
                  <a:cubicBezTo>
                    <a:pt x="264" y="115"/>
                    <a:pt x="265" y="116"/>
                    <a:pt x="265" y="115"/>
                  </a:cubicBezTo>
                  <a:cubicBezTo>
                    <a:pt x="263" y="115"/>
                    <a:pt x="264" y="112"/>
                    <a:pt x="262" y="111"/>
                  </a:cubicBezTo>
                  <a:cubicBezTo>
                    <a:pt x="261" y="114"/>
                    <a:pt x="262" y="119"/>
                    <a:pt x="262" y="121"/>
                  </a:cubicBezTo>
                  <a:close/>
                  <a:moveTo>
                    <a:pt x="296" y="119"/>
                  </a:moveTo>
                  <a:cubicBezTo>
                    <a:pt x="298" y="120"/>
                    <a:pt x="300" y="123"/>
                    <a:pt x="302" y="124"/>
                  </a:cubicBezTo>
                  <a:cubicBezTo>
                    <a:pt x="303" y="122"/>
                    <a:pt x="305" y="120"/>
                    <a:pt x="306" y="119"/>
                  </a:cubicBezTo>
                  <a:cubicBezTo>
                    <a:pt x="305" y="116"/>
                    <a:pt x="303" y="113"/>
                    <a:pt x="300" y="111"/>
                  </a:cubicBezTo>
                  <a:cubicBezTo>
                    <a:pt x="299" y="113"/>
                    <a:pt x="297" y="115"/>
                    <a:pt x="296" y="119"/>
                  </a:cubicBezTo>
                  <a:close/>
                  <a:moveTo>
                    <a:pt x="286" y="113"/>
                  </a:moveTo>
                  <a:cubicBezTo>
                    <a:pt x="287" y="115"/>
                    <a:pt x="288" y="117"/>
                    <a:pt x="290" y="118"/>
                  </a:cubicBezTo>
                  <a:cubicBezTo>
                    <a:pt x="290" y="117"/>
                    <a:pt x="291" y="117"/>
                    <a:pt x="291" y="116"/>
                  </a:cubicBezTo>
                  <a:cubicBezTo>
                    <a:pt x="289" y="115"/>
                    <a:pt x="288" y="111"/>
                    <a:pt x="286" y="113"/>
                  </a:cubicBezTo>
                  <a:close/>
                  <a:moveTo>
                    <a:pt x="328" y="115"/>
                  </a:moveTo>
                  <a:cubicBezTo>
                    <a:pt x="329" y="117"/>
                    <a:pt x="330" y="119"/>
                    <a:pt x="332" y="119"/>
                  </a:cubicBezTo>
                  <a:cubicBezTo>
                    <a:pt x="332" y="118"/>
                    <a:pt x="333" y="117"/>
                    <a:pt x="334" y="116"/>
                  </a:cubicBezTo>
                  <a:cubicBezTo>
                    <a:pt x="333" y="115"/>
                    <a:pt x="332" y="114"/>
                    <a:pt x="331" y="112"/>
                  </a:cubicBezTo>
                  <a:cubicBezTo>
                    <a:pt x="330" y="114"/>
                    <a:pt x="329" y="115"/>
                    <a:pt x="328" y="115"/>
                  </a:cubicBezTo>
                  <a:close/>
                  <a:moveTo>
                    <a:pt x="48" y="115"/>
                  </a:moveTo>
                  <a:cubicBezTo>
                    <a:pt x="48" y="117"/>
                    <a:pt x="50" y="117"/>
                    <a:pt x="51" y="118"/>
                  </a:cubicBezTo>
                  <a:cubicBezTo>
                    <a:pt x="52" y="116"/>
                    <a:pt x="50" y="114"/>
                    <a:pt x="48" y="115"/>
                  </a:cubicBezTo>
                  <a:close/>
                  <a:moveTo>
                    <a:pt x="367" y="127"/>
                  </a:moveTo>
                  <a:cubicBezTo>
                    <a:pt x="368" y="125"/>
                    <a:pt x="371" y="124"/>
                    <a:pt x="372" y="122"/>
                  </a:cubicBezTo>
                  <a:cubicBezTo>
                    <a:pt x="371" y="119"/>
                    <a:pt x="370" y="118"/>
                    <a:pt x="368" y="116"/>
                  </a:cubicBezTo>
                  <a:cubicBezTo>
                    <a:pt x="366" y="118"/>
                    <a:pt x="364" y="125"/>
                    <a:pt x="367" y="127"/>
                  </a:cubicBezTo>
                  <a:close/>
                  <a:moveTo>
                    <a:pt x="310" y="119"/>
                  </a:moveTo>
                  <a:cubicBezTo>
                    <a:pt x="312" y="119"/>
                    <a:pt x="312" y="120"/>
                    <a:pt x="312" y="122"/>
                  </a:cubicBezTo>
                  <a:cubicBezTo>
                    <a:pt x="315" y="121"/>
                    <a:pt x="315" y="125"/>
                    <a:pt x="317" y="123"/>
                  </a:cubicBezTo>
                  <a:cubicBezTo>
                    <a:pt x="316" y="120"/>
                    <a:pt x="314" y="118"/>
                    <a:pt x="312" y="116"/>
                  </a:cubicBezTo>
                  <a:cubicBezTo>
                    <a:pt x="311" y="117"/>
                    <a:pt x="311" y="118"/>
                    <a:pt x="310" y="119"/>
                  </a:cubicBezTo>
                  <a:close/>
                  <a:moveTo>
                    <a:pt x="344" y="123"/>
                  </a:moveTo>
                  <a:cubicBezTo>
                    <a:pt x="345" y="120"/>
                    <a:pt x="342" y="118"/>
                    <a:pt x="341" y="116"/>
                  </a:cubicBezTo>
                  <a:cubicBezTo>
                    <a:pt x="340" y="118"/>
                    <a:pt x="341" y="122"/>
                    <a:pt x="344" y="123"/>
                  </a:cubicBezTo>
                  <a:close/>
                  <a:moveTo>
                    <a:pt x="284" y="126"/>
                  </a:moveTo>
                  <a:cubicBezTo>
                    <a:pt x="285" y="124"/>
                    <a:pt x="287" y="123"/>
                    <a:pt x="287" y="121"/>
                  </a:cubicBezTo>
                  <a:cubicBezTo>
                    <a:pt x="285" y="112"/>
                    <a:pt x="276" y="125"/>
                    <a:pt x="284" y="126"/>
                  </a:cubicBezTo>
                  <a:close/>
                  <a:moveTo>
                    <a:pt x="274" y="122"/>
                  </a:moveTo>
                  <a:cubicBezTo>
                    <a:pt x="275" y="121"/>
                    <a:pt x="274" y="118"/>
                    <a:pt x="273" y="118"/>
                  </a:cubicBezTo>
                  <a:cubicBezTo>
                    <a:pt x="272" y="119"/>
                    <a:pt x="272" y="122"/>
                    <a:pt x="274" y="122"/>
                  </a:cubicBezTo>
                  <a:close/>
                  <a:moveTo>
                    <a:pt x="323" y="123"/>
                  </a:moveTo>
                  <a:cubicBezTo>
                    <a:pt x="323" y="125"/>
                    <a:pt x="324" y="127"/>
                    <a:pt x="325" y="127"/>
                  </a:cubicBezTo>
                  <a:cubicBezTo>
                    <a:pt x="328" y="126"/>
                    <a:pt x="324" y="125"/>
                    <a:pt x="325" y="123"/>
                  </a:cubicBezTo>
                  <a:cubicBezTo>
                    <a:pt x="326" y="123"/>
                    <a:pt x="327" y="124"/>
                    <a:pt x="327" y="125"/>
                  </a:cubicBezTo>
                  <a:cubicBezTo>
                    <a:pt x="331" y="124"/>
                    <a:pt x="329" y="119"/>
                    <a:pt x="326" y="119"/>
                  </a:cubicBezTo>
                  <a:cubicBezTo>
                    <a:pt x="325" y="120"/>
                    <a:pt x="324" y="122"/>
                    <a:pt x="323" y="123"/>
                  </a:cubicBezTo>
                  <a:close/>
                  <a:moveTo>
                    <a:pt x="349" y="123"/>
                  </a:moveTo>
                  <a:cubicBezTo>
                    <a:pt x="351" y="123"/>
                    <a:pt x="350" y="124"/>
                    <a:pt x="352" y="124"/>
                  </a:cubicBezTo>
                  <a:cubicBezTo>
                    <a:pt x="352" y="122"/>
                    <a:pt x="352" y="120"/>
                    <a:pt x="352" y="119"/>
                  </a:cubicBezTo>
                  <a:cubicBezTo>
                    <a:pt x="350" y="119"/>
                    <a:pt x="350" y="121"/>
                    <a:pt x="349" y="123"/>
                  </a:cubicBezTo>
                  <a:close/>
                  <a:moveTo>
                    <a:pt x="338" y="127"/>
                  </a:moveTo>
                  <a:cubicBezTo>
                    <a:pt x="337" y="124"/>
                    <a:pt x="339" y="120"/>
                    <a:pt x="336" y="120"/>
                  </a:cubicBezTo>
                  <a:cubicBezTo>
                    <a:pt x="333" y="122"/>
                    <a:pt x="334" y="126"/>
                    <a:pt x="338" y="127"/>
                  </a:cubicBezTo>
                  <a:close/>
                  <a:moveTo>
                    <a:pt x="299" y="129"/>
                  </a:moveTo>
                  <a:cubicBezTo>
                    <a:pt x="300" y="125"/>
                    <a:pt x="296" y="122"/>
                    <a:pt x="293" y="120"/>
                  </a:cubicBezTo>
                  <a:cubicBezTo>
                    <a:pt x="292" y="124"/>
                    <a:pt x="296" y="127"/>
                    <a:pt x="299" y="129"/>
                  </a:cubicBezTo>
                  <a:close/>
                  <a:moveTo>
                    <a:pt x="304" y="128"/>
                  </a:moveTo>
                  <a:cubicBezTo>
                    <a:pt x="306" y="129"/>
                    <a:pt x="307" y="132"/>
                    <a:pt x="309" y="132"/>
                  </a:cubicBezTo>
                  <a:cubicBezTo>
                    <a:pt x="311" y="131"/>
                    <a:pt x="312" y="129"/>
                    <a:pt x="313" y="127"/>
                  </a:cubicBezTo>
                  <a:cubicBezTo>
                    <a:pt x="312" y="125"/>
                    <a:pt x="311" y="122"/>
                    <a:pt x="308" y="121"/>
                  </a:cubicBezTo>
                  <a:cubicBezTo>
                    <a:pt x="307" y="124"/>
                    <a:pt x="305" y="125"/>
                    <a:pt x="304" y="128"/>
                  </a:cubicBezTo>
                  <a:close/>
                  <a:moveTo>
                    <a:pt x="216" y="159"/>
                  </a:moveTo>
                  <a:cubicBezTo>
                    <a:pt x="222" y="148"/>
                    <a:pt x="228" y="134"/>
                    <a:pt x="231" y="122"/>
                  </a:cubicBezTo>
                  <a:cubicBezTo>
                    <a:pt x="225" y="133"/>
                    <a:pt x="220" y="147"/>
                    <a:pt x="216" y="159"/>
                  </a:cubicBezTo>
                  <a:close/>
                  <a:moveTo>
                    <a:pt x="354" y="128"/>
                  </a:moveTo>
                  <a:cubicBezTo>
                    <a:pt x="357" y="127"/>
                    <a:pt x="358" y="124"/>
                    <a:pt x="359" y="122"/>
                  </a:cubicBezTo>
                  <a:cubicBezTo>
                    <a:pt x="355" y="121"/>
                    <a:pt x="355" y="125"/>
                    <a:pt x="354" y="128"/>
                  </a:cubicBezTo>
                  <a:close/>
                  <a:moveTo>
                    <a:pt x="267" y="126"/>
                  </a:moveTo>
                  <a:cubicBezTo>
                    <a:pt x="267" y="128"/>
                    <a:pt x="269" y="127"/>
                    <a:pt x="268" y="129"/>
                  </a:cubicBezTo>
                  <a:cubicBezTo>
                    <a:pt x="271" y="128"/>
                    <a:pt x="273" y="124"/>
                    <a:pt x="269" y="123"/>
                  </a:cubicBezTo>
                  <a:cubicBezTo>
                    <a:pt x="269" y="124"/>
                    <a:pt x="268" y="125"/>
                    <a:pt x="267" y="126"/>
                  </a:cubicBezTo>
                  <a:close/>
                  <a:moveTo>
                    <a:pt x="286" y="130"/>
                  </a:moveTo>
                  <a:cubicBezTo>
                    <a:pt x="290" y="132"/>
                    <a:pt x="288" y="135"/>
                    <a:pt x="292" y="137"/>
                  </a:cubicBezTo>
                  <a:cubicBezTo>
                    <a:pt x="294" y="136"/>
                    <a:pt x="296" y="134"/>
                    <a:pt x="296" y="131"/>
                  </a:cubicBezTo>
                  <a:cubicBezTo>
                    <a:pt x="294" y="129"/>
                    <a:pt x="293" y="127"/>
                    <a:pt x="290" y="125"/>
                  </a:cubicBezTo>
                  <a:cubicBezTo>
                    <a:pt x="289" y="126"/>
                    <a:pt x="288" y="128"/>
                    <a:pt x="286" y="130"/>
                  </a:cubicBezTo>
                  <a:close/>
                  <a:moveTo>
                    <a:pt x="329" y="129"/>
                  </a:moveTo>
                  <a:cubicBezTo>
                    <a:pt x="331" y="131"/>
                    <a:pt x="333" y="132"/>
                    <a:pt x="333" y="135"/>
                  </a:cubicBezTo>
                  <a:cubicBezTo>
                    <a:pt x="340" y="133"/>
                    <a:pt x="334" y="128"/>
                    <a:pt x="331" y="126"/>
                  </a:cubicBezTo>
                  <a:cubicBezTo>
                    <a:pt x="331" y="127"/>
                    <a:pt x="329" y="128"/>
                    <a:pt x="329" y="129"/>
                  </a:cubicBezTo>
                  <a:close/>
                  <a:moveTo>
                    <a:pt x="361" y="126"/>
                  </a:moveTo>
                  <a:cubicBezTo>
                    <a:pt x="359" y="128"/>
                    <a:pt x="354" y="133"/>
                    <a:pt x="360" y="134"/>
                  </a:cubicBezTo>
                  <a:cubicBezTo>
                    <a:pt x="362" y="133"/>
                    <a:pt x="365" y="128"/>
                    <a:pt x="361" y="126"/>
                  </a:cubicBezTo>
                  <a:close/>
                  <a:moveTo>
                    <a:pt x="280" y="131"/>
                  </a:moveTo>
                  <a:cubicBezTo>
                    <a:pt x="281" y="130"/>
                    <a:pt x="282" y="129"/>
                    <a:pt x="281" y="128"/>
                  </a:cubicBezTo>
                  <a:cubicBezTo>
                    <a:pt x="278" y="130"/>
                    <a:pt x="280" y="126"/>
                    <a:pt x="279" y="127"/>
                  </a:cubicBezTo>
                  <a:cubicBezTo>
                    <a:pt x="278" y="129"/>
                    <a:pt x="277" y="131"/>
                    <a:pt x="280" y="131"/>
                  </a:cubicBezTo>
                  <a:close/>
                  <a:moveTo>
                    <a:pt x="368" y="128"/>
                  </a:moveTo>
                  <a:cubicBezTo>
                    <a:pt x="368" y="131"/>
                    <a:pt x="372" y="127"/>
                    <a:pt x="371" y="126"/>
                  </a:cubicBezTo>
                  <a:cubicBezTo>
                    <a:pt x="370" y="127"/>
                    <a:pt x="370" y="128"/>
                    <a:pt x="368" y="128"/>
                  </a:cubicBezTo>
                  <a:close/>
                  <a:moveTo>
                    <a:pt x="323" y="132"/>
                  </a:moveTo>
                  <a:cubicBezTo>
                    <a:pt x="324" y="130"/>
                    <a:pt x="322" y="127"/>
                    <a:pt x="320" y="127"/>
                  </a:cubicBezTo>
                  <a:cubicBezTo>
                    <a:pt x="318" y="129"/>
                    <a:pt x="321" y="131"/>
                    <a:pt x="323" y="132"/>
                  </a:cubicBezTo>
                  <a:close/>
                  <a:moveTo>
                    <a:pt x="466" y="128"/>
                  </a:moveTo>
                  <a:cubicBezTo>
                    <a:pt x="467" y="129"/>
                    <a:pt x="469" y="130"/>
                    <a:pt x="469" y="131"/>
                  </a:cubicBezTo>
                  <a:cubicBezTo>
                    <a:pt x="469" y="129"/>
                    <a:pt x="468" y="128"/>
                    <a:pt x="467" y="127"/>
                  </a:cubicBezTo>
                  <a:cubicBezTo>
                    <a:pt x="467" y="128"/>
                    <a:pt x="466" y="127"/>
                    <a:pt x="466" y="128"/>
                  </a:cubicBezTo>
                  <a:close/>
                  <a:moveTo>
                    <a:pt x="262" y="133"/>
                  </a:moveTo>
                  <a:cubicBezTo>
                    <a:pt x="263" y="133"/>
                    <a:pt x="263" y="134"/>
                    <a:pt x="264" y="135"/>
                  </a:cubicBezTo>
                  <a:cubicBezTo>
                    <a:pt x="265" y="134"/>
                    <a:pt x="264" y="132"/>
                    <a:pt x="265" y="132"/>
                  </a:cubicBezTo>
                  <a:cubicBezTo>
                    <a:pt x="265" y="133"/>
                    <a:pt x="265" y="135"/>
                    <a:pt x="265" y="136"/>
                  </a:cubicBezTo>
                  <a:cubicBezTo>
                    <a:pt x="268" y="134"/>
                    <a:pt x="265" y="129"/>
                    <a:pt x="262" y="128"/>
                  </a:cubicBezTo>
                  <a:cubicBezTo>
                    <a:pt x="262" y="130"/>
                    <a:pt x="263" y="132"/>
                    <a:pt x="262" y="133"/>
                  </a:cubicBezTo>
                  <a:close/>
                  <a:moveTo>
                    <a:pt x="342" y="133"/>
                  </a:moveTo>
                  <a:cubicBezTo>
                    <a:pt x="344" y="133"/>
                    <a:pt x="345" y="132"/>
                    <a:pt x="345" y="129"/>
                  </a:cubicBezTo>
                  <a:cubicBezTo>
                    <a:pt x="344" y="129"/>
                    <a:pt x="344" y="129"/>
                    <a:pt x="343" y="129"/>
                  </a:cubicBezTo>
                  <a:cubicBezTo>
                    <a:pt x="343" y="131"/>
                    <a:pt x="341" y="132"/>
                    <a:pt x="342" y="133"/>
                  </a:cubicBezTo>
                  <a:close/>
                  <a:moveTo>
                    <a:pt x="334" y="135"/>
                  </a:moveTo>
                  <a:cubicBezTo>
                    <a:pt x="331" y="135"/>
                    <a:pt x="331" y="131"/>
                    <a:pt x="328" y="130"/>
                  </a:cubicBezTo>
                  <a:cubicBezTo>
                    <a:pt x="329" y="131"/>
                    <a:pt x="331" y="138"/>
                    <a:pt x="334" y="135"/>
                  </a:cubicBezTo>
                  <a:close/>
                  <a:moveTo>
                    <a:pt x="306" y="137"/>
                  </a:moveTo>
                  <a:cubicBezTo>
                    <a:pt x="307" y="134"/>
                    <a:pt x="304" y="132"/>
                    <a:pt x="302" y="130"/>
                  </a:cubicBezTo>
                  <a:cubicBezTo>
                    <a:pt x="300" y="134"/>
                    <a:pt x="304" y="138"/>
                    <a:pt x="306" y="137"/>
                  </a:cubicBezTo>
                  <a:close/>
                  <a:moveTo>
                    <a:pt x="273" y="134"/>
                  </a:moveTo>
                  <a:cubicBezTo>
                    <a:pt x="274" y="134"/>
                    <a:pt x="273" y="136"/>
                    <a:pt x="274" y="136"/>
                  </a:cubicBezTo>
                  <a:cubicBezTo>
                    <a:pt x="275" y="135"/>
                    <a:pt x="275" y="132"/>
                    <a:pt x="274" y="131"/>
                  </a:cubicBezTo>
                  <a:cubicBezTo>
                    <a:pt x="274" y="133"/>
                    <a:pt x="273" y="133"/>
                    <a:pt x="273" y="134"/>
                  </a:cubicBezTo>
                  <a:close/>
                  <a:moveTo>
                    <a:pt x="391" y="151"/>
                  </a:moveTo>
                  <a:cubicBezTo>
                    <a:pt x="390" y="145"/>
                    <a:pt x="394" y="136"/>
                    <a:pt x="392" y="131"/>
                  </a:cubicBezTo>
                  <a:cubicBezTo>
                    <a:pt x="389" y="137"/>
                    <a:pt x="390" y="145"/>
                    <a:pt x="391" y="151"/>
                  </a:cubicBezTo>
                  <a:close/>
                  <a:moveTo>
                    <a:pt x="312" y="137"/>
                  </a:moveTo>
                  <a:cubicBezTo>
                    <a:pt x="314" y="137"/>
                    <a:pt x="313" y="139"/>
                    <a:pt x="314" y="140"/>
                  </a:cubicBezTo>
                  <a:cubicBezTo>
                    <a:pt x="317" y="140"/>
                    <a:pt x="318" y="137"/>
                    <a:pt x="320" y="135"/>
                  </a:cubicBezTo>
                  <a:cubicBezTo>
                    <a:pt x="319" y="133"/>
                    <a:pt x="319" y="132"/>
                    <a:pt x="317" y="131"/>
                  </a:cubicBezTo>
                  <a:cubicBezTo>
                    <a:pt x="315" y="133"/>
                    <a:pt x="313" y="135"/>
                    <a:pt x="312" y="137"/>
                  </a:cubicBezTo>
                  <a:close/>
                  <a:moveTo>
                    <a:pt x="345" y="133"/>
                  </a:moveTo>
                  <a:cubicBezTo>
                    <a:pt x="343" y="136"/>
                    <a:pt x="344" y="139"/>
                    <a:pt x="347" y="139"/>
                  </a:cubicBezTo>
                  <a:cubicBezTo>
                    <a:pt x="348" y="137"/>
                    <a:pt x="349" y="134"/>
                    <a:pt x="346" y="133"/>
                  </a:cubicBezTo>
                  <a:cubicBezTo>
                    <a:pt x="346" y="133"/>
                    <a:pt x="345" y="133"/>
                    <a:pt x="345" y="133"/>
                  </a:cubicBezTo>
                  <a:close/>
                  <a:moveTo>
                    <a:pt x="283" y="135"/>
                  </a:moveTo>
                  <a:cubicBezTo>
                    <a:pt x="286" y="137"/>
                    <a:pt x="286" y="141"/>
                    <a:pt x="289" y="142"/>
                  </a:cubicBezTo>
                  <a:cubicBezTo>
                    <a:pt x="291" y="140"/>
                    <a:pt x="285" y="131"/>
                    <a:pt x="283" y="135"/>
                  </a:cubicBezTo>
                  <a:close/>
                  <a:moveTo>
                    <a:pt x="325" y="136"/>
                  </a:moveTo>
                  <a:cubicBezTo>
                    <a:pt x="328" y="137"/>
                    <a:pt x="327" y="141"/>
                    <a:pt x="330" y="141"/>
                  </a:cubicBezTo>
                  <a:cubicBezTo>
                    <a:pt x="329" y="138"/>
                    <a:pt x="328" y="135"/>
                    <a:pt x="326" y="133"/>
                  </a:cubicBezTo>
                  <a:cubicBezTo>
                    <a:pt x="325" y="134"/>
                    <a:pt x="325" y="136"/>
                    <a:pt x="325" y="136"/>
                  </a:cubicBezTo>
                  <a:close/>
                  <a:moveTo>
                    <a:pt x="360" y="137"/>
                  </a:moveTo>
                  <a:cubicBezTo>
                    <a:pt x="361" y="138"/>
                    <a:pt x="361" y="138"/>
                    <a:pt x="362" y="138"/>
                  </a:cubicBezTo>
                  <a:cubicBezTo>
                    <a:pt x="361" y="136"/>
                    <a:pt x="363" y="134"/>
                    <a:pt x="362" y="133"/>
                  </a:cubicBezTo>
                  <a:cubicBezTo>
                    <a:pt x="360" y="135"/>
                    <a:pt x="361" y="135"/>
                    <a:pt x="360" y="137"/>
                  </a:cubicBezTo>
                  <a:close/>
                  <a:moveTo>
                    <a:pt x="295" y="141"/>
                  </a:moveTo>
                  <a:cubicBezTo>
                    <a:pt x="296" y="143"/>
                    <a:pt x="298" y="145"/>
                    <a:pt x="300" y="146"/>
                  </a:cubicBezTo>
                  <a:cubicBezTo>
                    <a:pt x="301" y="144"/>
                    <a:pt x="302" y="143"/>
                    <a:pt x="303" y="140"/>
                  </a:cubicBezTo>
                  <a:cubicBezTo>
                    <a:pt x="301" y="138"/>
                    <a:pt x="301" y="136"/>
                    <a:pt x="298" y="135"/>
                  </a:cubicBezTo>
                  <a:cubicBezTo>
                    <a:pt x="298" y="137"/>
                    <a:pt x="295" y="138"/>
                    <a:pt x="295" y="141"/>
                  </a:cubicBezTo>
                  <a:close/>
                  <a:moveTo>
                    <a:pt x="84" y="140"/>
                  </a:moveTo>
                  <a:cubicBezTo>
                    <a:pt x="84" y="139"/>
                    <a:pt x="85" y="138"/>
                    <a:pt x="86" y="138"/>
                  </a:cubicBezTo>
                  <a:cubicBezTo>
                    <a:pt x="85" y="137"/>
                    <a:pt x="83" y="136"/>
                    <a:pt x="82" y="136"/>
                  </a:cubicBezTo>
                  <a:cubicBezTo>
                    <a:pt x="82" y="138"/>
                    <a:pt x="83" y="139"/>
                    <a:pt x="84" y="140"/>
                  </a:cubicBezTo>
                  <a:close/>
                  <a:moveTo>
                    <a:pt x="365" y="142"/>
                  </a:moveTo>
                  <a:cubicBezTo>
                    <a:pt x="367" y="140"/>
                    <a:pt x="369" y="139"/>
                    <a:pt x="370" y="136"/>
                  </a:cubicBezTo>
                  <a:cubicBezTo>
                    <a:pt x="369" y="136"/>
                    <a:pt x="369" y="136"/>
                    <a:pt x="368" y="136"/>
                  </a:cubicBezTo>
                  <a:cubicBezTo>
                    <a:pt x="368" y="138"/>
                    <a:pt x="365" y="139"/>
                    <a:pt x="365" y="142"/>
                  </a:cubicBezTo>
                  <a:close/>
                  <a:moveTo>
                    <a:pt x="453" y="158"/>
                  </a:moveTo>
                  <a:cubicBezTo>
                    <a:pt x="459" y="152"/>
                    <a:pt x="463" y="144"/>
                    <a:pt x="467" y="136"/>
                  </a:cubicBezTo>
                  <a:cubicBezTo>
                    <a:pt x="461" y="142"/>
                    <a:pt x="457" y="152"/>
                    <a:pt x="453" y="158"/>
                  </a:cubicBezTo>
                  <a:close/>
                  <a:moveTo>
                    <a:pt x="41" y="144"/>
                  </a:moveTo>
                  <a:cubicBezTo>
                    <a:pt x="45" y="143"/>
                    <a:pt x="51" y="140"/>
                    <a:pt x="54" y="136"/>
                  </a:cubicBezTo>
                  <a:cubicBezTo>
                    <a:pt x="49" y="138"/>
                    <a:pt x="44" y="139"/>
                    <a:pt x="41" y="144"/>
                  </a:cubicBezTo>
                  <a:close/>
                  <a:moveTo>
                    <a:pt x="278" y="144"/>
                  </a:moveTo>
                  <a:cubicBezTo>
                    <a:pt x="278" y="145"/>
                    <a:pt x="281" y="148"/>
                    <a:pt x="283" y="150"/>
                  </a:cubicBezTo>
                  <a:cubicBezTo>
                    <a:pt x="285" y="149"/>
                    <a:pt x="286" y="147"/>
                    <a:pt x="287" y="145"/>
                  </a:cubicBezTo>
                  <a:cubicBezTo>
                    <a:pt x="284" y="140"/>
                    <a:pt x="277" y="135"/>
                    <a:pt x="278" y="144"/>
                  </a:cubicBezTo>
                  <a:close/>
                  <a:moveTo>
                    <a:pt x="323" y="138"/>
                  </a:moveTo>
                  <a:cubicBezTo>
                    <a:pt x="320" y="139"/>
                    <a:pt x="319" y="141"/>
                    <a:pt x="318" y="144"/>
                  </a:cubicBezTo>
                  <a:cubicBezTo>
                    <a:pt x="320" y="145"/>
                    <a:pt x="321" y="150"/>
                    <a:pt x="324" y="149"/>
                  </a:cubicBezTo>
                  <a:cubicBezTo>
                    <a:pt x="323" y="147"/>
                    <a:pt x="326" y="147"/>
                    <a:pt x="327" y="145"/>
                  </a:cubicBezTo>
                  <a:cubicBezTo>
                    <a:pt x="326" y="142"/>
                    <a:pt x="323" y="141"/>
                    <a:pt x="323" y="138"/>
                  </a:cubicBezTo>
                  <a:close/>
                  <a:moveTo>
                    <a:pt x="344" y="143"/>
                  </a:moveTo>
                  <a:cubicBezTo>
                    <a:pt x="343" y="141"/>
                    <a:pt x="343" y="139"/>
                    <a:pt x="341" y="138"/>
                  </a:cubicBezTo>
                  <a:cubicBezTo>
                    <a:pt x="339" y="141"/>
                    <a:pt x="341" y="147"/>
                    <a:pt x="344" y="143"/>
                  </a:cubicBezTo>
                  <a:close/>
                  <a:moveTo>
                    <a:pt x="270" y="144"/>
                  </a:moveTo>
                  <a:cubicBezTo>
                    <a:pt x="271" y="143"/>
                    <a:pt x="271" y="143"/>
                    <a:pt x="271" y="143"/>
                  </a:cubicBezTo>
                  <a:cubicBezTo>
                    <a:pt x="271" y="141"/>
                    <a:pt x="271" y="140"/>
                    <a:pt x="269" y="140"/>
                  </a:cubicBezTo>
                  <a:cubicBezTo>
                    <a:pt x="269" y="141"/>
                    <a:pt x="269" y="143"/>
                    <a:pt x="270" y="144"/>
                  </a:cubicBezTo>
                  <a:close/>
                  <a:moveTo>
                    <a:pt x="309" y="143"/>
                  </a:moveTo>
                  <a:cubicBezTo>
                    <a:pt x="310" y="143"/>
                    <a:pt x="311" y="144"/>
                    <a:pt x="311" y="145"/>
                  </a:cubicBezTo>
                  <a:cubicBezTo>
                    <a:pt x="312" y="144"/>
                    <a:pt x="312" y="144"/>
                    <a:pt x="313" y="144"/>
                  </a:cubicBezTo>
                  <a:cubicBezTo>
                    <a:pt x="313" y="141"/>
                    <a:pt x="311" y="141"/>
                    <a:pt x="310" y="140"/>
                  </a:cubicBezTo>
                  <a:cubicBezTo>
                    <a:pt x="310" y="141"/>
                    <a:pt x="309" y="141"/>
                    <a:pt x="309" y="143"/>
                  </a:cubicBezTo>
                  <a:close/>
                  <a:moveTo>
                    <a:pt x="351" y="145"/>
                  </a:moveTo>
                  <a:cubicBezTo>
                    <a:pt x="350" y="143"/>
                    <a:pt x="352" y="141"/>
                    <a:pt x="350" y="140"/>
                  </a:cubicBezTo>
                  <a:cubicBezTo>
                    <a:pt x="349" y="141"/>
                    <a:pt x="348" y="145"/>
                    <a:pt x="351" y="145"/>
                  </a:cubicBezTo>
                  <a:close/>
                  <a:moveTo>
                    <a:pt x="366" y="144"/>
                  </a:moveTo>
                  <a:cubicBezTo>
                    <a:pt x="367" y="145"/>
                    <a:pt x="367" y="147"/>
                    <a:pt x="369" y="147"/>
                  </a:cubicBezTo>
                  <a:cubicBezTo>
                    <a:pt x="370" y="145"/>
                    <a:pt x="372" y="143"/>
                    <a:pt x="372" y="141"/>
                  </a:cubicBezTo>
                  <a:cubicBezTo>
                    <a:pt x="372" y="141"/>
                    <a:pt x="372" y="141"/>
                    <a:pt x="372" y="140"/>
                  </a:cubicBezTo>
                  <a:cubicBezTo>
                    <a:pt x="368" y="141"/>
                    <a:pt x="367" y="143"/>
                    <a:pt x="366" y="144"/>
                  </a:cubicBezTo>
                  <a:close/>
                  <a:moveTo>
                    <a:pt x="262" y="145"/>
                  </a:moveTo>
                  <a:cubicBezTo>
                    <a:pt x="263" y="146"/>
                    <a:pt x="263" y="145"/>
                    <a:pt x="264" y="146"/>
                  </a:cubicBezTo>
                  <a:cubicBezTo>
                    <a:pt x="263" y="146"/>
                    <a:pt x="261" y="150"/>
                    <a:pt x="263" y="152"/>
                  </a:cubicBezTo>
                  <a:cubicBezTo>
                    <a:pt x="264" y="152"/>
                    <a:pt x="262" y="149"/>
                    <a:pt x="264" y="149"/>
                  </a:cubicBezTo>
                  <a:cubicBezTo>
                    <a:pt x="264" y="150"/>
                    <a:pt x="263" y="153"/>
                    <a:pt x="264" y="153"/>
                  </a:cubicBezTo>
                  <a:cubicBezTo>
                    <a:pt x="265" y="151"/>
                    <a:pt x="267" y="150"/>
                    <a:pt x="268" y="148"/>
                  </a:cubicBezTo>
                  <a:cubicBezTo>
                    <a:pt x="267" y="145"/>
                    <a:pt x="264" y="145"/>
                    <a:pt x="263" y="143"/>
                  </a:cubicBezTo>
                  <a:cubicBezTo>
                    <a:pt x="263" y="144"/>
                    <a:pt x="261" y="143"/>
                    <a:pt x="262" y="145"/>
                  </a:cubicBezTo>
                  <a:close/>
                  <a:moveTo>
                    <a:pt x="333" y="145"/>
                  </a:moveTo>
                  <a:cubicBezTo>
                    <a:pt x="334" y="144"/>
                    <a:pt x="333" y="143"/>
                    <a:pt x="332" y="143"/>
                  </a:cubicBezTo>
                  <a:cubicBezTo>
                    <a:pt x="332" y="144"/>
                    <a:pt x="332" y="145"/>
                    <a:pt x="333" y="145"/>
                  </a:cubicBezTo>
                  <a:close/>
                  <a:moveTo>
                    <a:pt x="297" y="151"/>
                  </a:moveTo>
                  <a:cubicBezTo>
                    <a:pt x="298" y="148"/>
                    <a:pt x="295" y="145"/>
                    <a:pt x="292" y="144"/>
                  </a:cubicBezTo>
                  <a:cubicBezTo>
                    <a:pt x="291" y="147"/>
                    <a:pt x="293" y="150"/>
                    <a:pt x="297" y="151"/>
                  </a:cubicBezTo>
                  <a:close/>
                  <a:moveTo>
                    <a:pt x="302" y="151"/>
                  </a:moveTo>
                  <a:cubicBezTo>
                    <a:pt x="304" y="151"/>
                    <a:pt x="304" y="153"/>
                    <a:pt x="306" y="153"/>
                  </a:cubicBezTo>
                  <a:cubicBezTo>
                    <a:pt x="306" y="150"/>
                    <a:pt x="309" y="150"/>
                    <a:pt x="309" y="147"/>
                  </a:cubicBezTo>
                  <a:cubicBezTo>
                    <a:pt x="308" y="147"/>
                    <a:pt x="308" y="145"/>
                    <a:pt x="306" y="144"/>
                  </a:cubicBezTo>
                  <a:cubicBezTo>
                    <a:pt x="305" y="146"/>
                    <a:pt x="303" y="148"/>
                    <a:pt x="302" y="151"/>
                  </a:cubicBezTo>
                  <a:close/>
                  <a:moveTo>
                    <a:pt x="375" y="157"/>
                  </a:moveTo>
                  <a:cubicBezTo>
                    <a:pt x="375" y="153"/>
                    <a:pt x="377" y="147"/>
                    <a:pt x="375" y="145"/>
                  </a:cubicBezTo>
                  <a:cubicBezTo>
                    <a:pt x="374" y="147"/>
                    <a:pt x="373" y="155"/>
                    <a:pt x="375" y="157"/>
                  </a:cubicBezTo>
                  <a:close/>
                  <a:moveTo>
                    <a:pt x="29" y="146"/>
                  </a:moveTo>
                  <a:cubicBezTo>
                    <a:pt x="27" y="146"/>
                    <a:pt x="25" y="144"/>
                    <a:pt x="24" y="146"/>
                  </a:cubicBezTo>
                  <a:cubicBezTo>
                    <a:pt x="25" y="146"/>
                    <a:pt x="28" y="149"/>
                    <a:pt x="29" y="146"/>
                  </a:cubicBezTo>
                  <a:close/>
                  <a:moveTo>
                    <a:pt x="337" y="150"/>
                  </a:moveTo>
                  <a:cubicBezTo>
                    <a:pt x="337" y="147"/>
                    <a:pt x="336" y="146"/>
                    <a:pt x="334" y="145"/>
                  </a:cubicBezTo>
                  <a:cubicBezTo>
                    <a:pt x="335" y="147"/>
                    <a:pt x="334" y="150"/>
                    <a:pt x="337" y="150"/>
                  </a:cubicBezTo>
                  <a:close/>
                  <a:moveTo>
                    <a:pt x="353" y="149"/>
                  </a:moveTo>
                  <a:cubicBezTo>
                    <a:pt x="356" y="150"/>
                    <a:pt x="356" y="145"/>
                    <a:pt x="353" y="145"/>
                  </a:cubicBezTo>
                  <a:cubicBezTo>
                    <a:pt x="353" y="146"/>
                    <a:pt x="354" y="147"/>
                    <a:pt x="353" y="149"/>
                  </a:cubicBezTo>
                  <a:close/>
                  <a:moveTo>
                    <a:pt x="17" y="147"/>
                  </a:moveTo>
                  <a:cubicBezTo>
                    <a:pt x="14" y="146"/>
                    <a:pt x="12" y="146"/>
                    <a:pt x="8" y="146"/>
                  </a:cubicBezTo>
                  <a:cubicBezTo>
                    <a:pt x="9" y="149"/>
                    <a:pt x="15" y="147"/>
                    <a:pt x="17" y="147"/>
                  </a:cubicBezTo>
                  <a:close/>
                  <a:moveTo>
                    <a:pt x="199" y="171"/>
                  </a:moveTo>
                  <a:cubicBezTo>
                    <a:pt x="203" y="162"/>
                    <a:pt x="208" y="154"/>
                    <a:pt x="210" y="146"/>
                  </a:cubicBezTo>
                  <a:cubicBezTo>
                    <a:pt x="206" y="154"/>
                    <a:pt x="200" y="163"/>
                    <a:pt x="199" y="171"/>
                  </a:cubicBezTo>
                  <a:close/>
                  <a:moveTo>
                    <a:pt x="321" y="153"/>
                  </a:moveTo>
                  <a:cubicBezTo>
                    <a:pt x="322" y="151"/>
                    <a:pt x="317" y="148"/>
                    <a:pt x="315" y="146"/>
                  </a:cubicBezTo>
                  <a:cubicBezTo>
                    <a:pt x="313" y="149"/>
                    <a:pt x="317" y="154"/>
                    <a:pt x="320" y="154"/>
                  </a:cubicBezTo>
                  <a:cubicBezTo>
                    <a:pt x="318" y="152"/>
                    <a:pt x="320" y="154"/>
                    <a:pt x="321" y="153"/>
                  </a:cubicBezTo>
                  <a:close/>
                  <a:moveTo>
                    <a:pt x="344" y="149"/>
                  </a:moveTo>
                  <a:cubicBezTo>
                    <a:pt x="346" y="151"/>
                    <a:pt x="347" y="154"/>
                    <a:pt x="350" y="155"/>
                  </a:cubicBezTo>
                  <a:cubicBezTo>
                    <a:pt x="352" y="151"/>
                    <a:pt x="349" y="147"/>
                    <a:pt x="346" y="146"/>
                  </a:cubicBezTo>
                  <a:cubicBezTo>
                    <a:pt x="345" y="147"/>
                    <a:pt x="344" y="148"/>
                    <a:pt x="344" y="149"/>
                  </a:cubicBezTo>
                  <a:close/>
                  <a:moveTo>
                    <a:pt x="273" y="148"/>
                  </a:moveTo>
                  <a:cubicBezTo>
                    <a:pt x="272" y="149"/>
                    <a:pt x="273" y="149"/>
                    <a:pt x="274" y="150"/>
                  </a:cubicBezTo>
                  <a:cubicBezTo>
                    <a:pt x="274" y="148"/>
                    <a:pt x="276" y="147"/>
                    <a:pt x="274" y="146"/>
                  </a:cubicBezTo>
                  <a:cubicBezTo>
                    <a:pt x="273" y="147"/>
                    <a:pt x="274" y="148"/>
                    <a:pt x="273" y="148"/>
                  </a:cubicBezTo>
                  <a:close/>
                  <a:moveTo>
                    <a:pt x="62" y="151"/>
                  </a:moveTo>
                  <a:cubicBezTo>
                    <a:pt x="60" y="152"/>
                    <a:pt x="59" y="153"/>
                    <a:pt x="58" y="155"/>
                  </a:cubicBezTo>
                  <a:cubicBezTo>
                    <a:pt x="59" y="156"/>
                    <a:pt x="60" y="154"/>
                    <a:pt x="60" y="155"/>
                  </a:cubicBezTo>
                  <a:cubicBezTo>
                    <a:pt x="59" y="157"/>
                    <a:pt x="56" y="159"/>
                    <a:pt x="55" y="161"/>
                  </a:cubicBezTo>
                  <a:cubicBezTo>
                    <a:pt x="61" y="162"/>
                    <a:pt x="73" y="152"/>
                    <a:pt x="68" y="149"/>
                  </a:cubicBezTo>
                  <a:cubicBezTo>
                    <a:pt x="67" y="151"/>
                    <a:pt x="65" y="152"/>
                    <a:pt x="62" y="151"/>
                  </a:cubicBezTo>
                  <a:close/>
                  <a:moveTo>
                    <a:pt x="287" y="157"/>
                  </a:moveTo>
                  <a:cubicBezTo>
                    <a:pt x="288" y="158"/>
                    <a:pt x="289" y="157"/>
                    <a:pt x="287" y="158"/>
                  </a:cubicBezTo>
                  <a:cubicBezTo>
                    <a:pt x="289" y="159"/>
                    <a:pt x="288" y="159"/>
                    <a:pt x="290" y="159"/>
                  </a:cubicBezTo>
                  <a:cubicBezTo>
                    <a:pt x="291" y="157"/>
                    <a:pt x="293" y="156"/>
                    <a:pt x="294" y="154"/>
                  </a:cubicBezTo>
                  <a:cubicBezTo>
                    <a:pt x="294" y="152"/>
                    <a:pt x="291" y="151"/>
                    <a:pt x="291" y="149"/>
                  </a:cubicBezTo>
                  <a:cubicBezTo>
                    <a:pt x="287" y="150"/>
                    <a:pt x="285" y="155"/>
                    <a:pt x="287" y="157"/>
                  </a:cubicBezTo>
                  <a:close/>
                  <a:moveTo>
                    <a:pt x="326" y="153"/>
                  </a:moveTo>
                  <a:cubicBezTo>
                    <a:pt x="329" y="154"/>
                    <a:pt x="329" y="158"/>
                    <a:pt x="331" y="157"/>
                  </a:cubicBezTo>
                  <a:cubicBezTo>
                    <a:pt x="331" y="157"/>
                    <a:pt x="331" y="156"/>
                    <a:pt x="331" y="156"/>
                  </a:cubicBezTo>
                  <a:cubicBezTo>
                    <a:pt x="331" y="158"/>
                    <a:pt x="333" y="156"/>
                    <a:pt x="334" y="156"/>
                  </a:cubicBezTo>
                  <a:cubicBezTo>
                    <a:pt x="333" y="153"/>
                    <a:pt x="332" y="151"/>
                    <a:pt x="329" y="149"/>
                  </a:cubicBezTo>
                  <a:cubicBezTo>
                    <a:pt x="327" y="150"/>
                    <a:pt x="327" y="151"/>
                    <a:pt x="326" y="153"/>
                  </a:cubicBezTo>
                  <a:close/>
                  <a:moveTo>
                    <a:pt x="277" y="156"/>
                  </a:moveTo>
                  <a:cubicBezTo>
                    <a:pt x="280" y="157"/>
                    <a:pt x="280" y="155"/>
                    <a:pt x="281" y="154"/>
                  </a:cubicBezTo>
                  <a:cubicBezTo>
                    <a:pt x="280" y="153"/>
                    <a:pt x="279" y="151"/>
                    <a:pt x="278" y="151"/>
                  </a:cubicBezTo>
                  <a:cubicBezTo>
                    <a:pt x="276" y="153"/>
                    <a:pt x="277" y="155"/>
                    <a:pt x="277" y="156"/>
                  </a:cubicBezTo>
                  <a:close/>
                  <a:moveTo>
                    <a:pt x="34" y="160"/>
                  </a:moveTo>
                  <a:cubicBezTo>
                    <a:pt x="33" y="159"/>
                    <a:pt x="35" y="157"/>
                    <a:pt x="34" y="155"/>
                  </a:cubicBezTo>
                  <a:cubicBezTo>
                    <a:pt x="31" y="157"/>
                    <a:pt x="29" y="158"/>
                    <a:pt x="26" y="155"/>
                  </a:cubicBezTo>
                  <a:cubicBezTo>
                    <a:pt x="27" y="153"/>
                    <a:pt x="28" y="152"/>
                    <a:pt x="29" y="151"/>
                  </a:cubicBezTo>
                  <a:cubicBezTo>
                    <a:pt x="26" y="151"/>
                    <a:pt x="24" y="152"/>
                    <a:pt x="23" y="154"/>
                  </a:cubicBezTo>
                  <a:cubicBezTo>
                    <a:pt x="27" y="155"/>
                    <a:pt x="30" y="160"/>
                    <a:pt x="34" y="160"/>
                  </a:cubicBezTo>
                  <a:close/>
                  <a:moveTo>
                    <a:pt x="317" y="158"/>
                  </a:moveTo>
                  <a:cubicBezTo>
                    <a:pt x="316" y="155"/>
                    <a:pt x="314" y="153"/>
                    <a:pt x="312" y="151"/>
                  </a:cubicBezTo>
                  <a:cubicBezTo>
                    <a:pt x="310" y="153"/>
                    <a:pt x="309" y="155"/>
                    <a:pt x="307" y="157"/>
                  </a:cubicBezTo>
                  <a:cubicBezTo>
                    <a:pt x="310" y="158"/>
                    <a:pt x="310" y="161"/>
                    <a:pt x="312" y="163"/>
                  </a:cubicBezTo>
                  <a:cubicBezTo>
                    <a:pt x="314" y="163"/>
                    <a:pt x="315" y="161"/>
                    <a:pt x="316" y="159"/>
                  </a:cubicBezTo>
                  <a:cubicBezTo>
                    <a:pt x="315" y="159"/>
                    <a:pt x="314" y="159"/>
                    <a:pt x="313" y="158"/>
                  </a:cubicBezTo>
                  <a:cubicBezTo>
                    <a:pt x="315" y="158"/>
                    <a:pt x="316" y="159"/>
                    <a:pt x="317" y="158"/>
                  </a:cubicBezTo>
                  <a:close/>
                  <a:moveTo>
                    <a:pt x="356" y="152"/>
                  </a:moveTo>
                  <a:cubicBezTo>
                    <a:pt x="357" y="155"/>
                    <a:pt x="359" y="156"/>
                    <a:pt x="361" y="158"/>
                  </a:cubicBezTo>
                  <a:cubicBezTo>
                    <a:pt x="363" y="155"/>
                    <a:pt x="358" y="153"/>
                    <a:pt x="359" y="151"/>
                  </a:cubicBezTo>
                  <a:cubicBezTo>
                    <a:pt x="358" y="151"/>
                    <a:pt x="357" y="152"/>
                    <a:pt x="356" y="152"/>
                  </a:cubicBezTo>
                  <a:close/>
                  <a:moveTo>
                    <a:pt x="267" y="156"/>
                  </a:moveTo>
                  <a:cubicBezTo>
                    <a:pt x="270" y="158"/>
                    <a:pt x="271" y="162"/>
                    <a:pt x="274" y="164"/>
                  </a:cubicBezTo>
                  <a:cubicBezTo>
                    <a:pt x="276" y="159"/>
                    <a:pt x="274" y="154"/>
                    <a:pt x="270" y="152"/>
                  </a:cubicBezTo>
                  <a:cubicBezTo>
                    <a:pt x="269" y="153"/>
                    <a:pt x="267" y="154"/>
                    <a:pt x="267" y="156"/>
                  </a:cubicBezTo>
                  <a:close/>
                  <a:moveTo>
                    <a:pt x="110" y="164"/>
                  </a:moveTo>
                  <a:cubicBezTo>
                    <a:pt x="103" y="160"/>
                    <a:pt x="96" y="154"/>
                    <a:pt x="90" y="153"/>
                  </a:cubicBezTo>
                  <a:cubicBezTo>
                    <a:pt x="96" y="157"/>
                    <a:pt x="104" y="161"/>
                    <a:pt x="110" y="164"/>
                  </a:cubicBezTo>
                  <a:close/>
                  <a:moveTo>
                    <a:pt x="299" y="156"/>
                  </a:moveTo>
                  <a:cubicBezTo>
                    <a:pt x="300" y="157"/>
                    <a:pt x="300" y="158"/>
                    <a:pt x="302" y="158"/>
                  </a:cubicBezTo>
                  <a:cubicBezTo>
                    <a:pt x="303" y="155"/>
                    <a:pt x="302" y="153"/>
                    <a:pt x="300" y="153"/>
                  </a:cubicBezTo>
                  <a:cubicBezTo>
                    <a:pt x="299" y="154"/>
                    <a:pt x="298" y="155"/>
                    <a:pt x="299" y="156"/>
                  </a:cubicBezTo>
                  <a:close/>
                  <a:moveTo>
                    <a:pt x="346" y="161"/>
                  </a:moveTo>
                  <a:cubicBezTo>
                    <a:pt x="346" y="158"/>
                    <a:pt x="343" y="154"/>
                    <a:pt x="340" y="153"/>
                  </a:cubicBezTo>
                  <a:cubicBezTo>
                    <a:pt x="341" y="156"/>
                    <a:pt x="343" y="160"/>
                    <a:pt x="346" y="161"/>
                  </a:cubicBezTo>
                  <a:close/>
                  <a:moveTo>
                    <a:pt x="38" y="161"/>
                  </a:moveTo>
                  <a:cubicBezTo>
                    <a:pt x="42" y="165"/>
                    <a:pt x="48" y="159"/>
                    <a:pt x="50" y="161"/>
                  </a:cubicBezTo>
                  <a:cubicBezTo>
                    <a:pt x="49" y="158"/>
                    <a:pt x="53" y="157"/>
                    <a:pt x="53" y="154"/>
                  </a:cubicBezTo>
                  <a:cubicBezTo>
                    <a:pt x="47" y="155"/>
                    <a:pt x="42" y="158"/>
                    <a:pt x="38" y="161"/>
                  </a:cubicBezTo>
                  <a:close/>
                  <a:moveTo>
                    <a:pt x="322" y="159"/>
                  </a:moveTo>
                  <a:cubicBezTo>
                    <a:pt x="324" y="160"/>
                    <a:pt x="325" y="163"/>
                    <a:pt x="328" y="164"/>
                  </a:cubicBezTo>
                  <a:cubicBezTo>
                    <a:pt x="328" y="162"/>
                    <a:pt x="330" y="163"/>
                    <a:pt x="329" y="161"/>
                  </a:cubicBezTo>
                  <a:cubicBezTo>
                    <a:pt x="327" y="159"/>
                    <a:pt x="326" y="157"/>
                    <a:pt x="324" y="155"/>
                  </a:cubicBezTo>
                  <a:cubicBezTo>
                    <a:pt x="323" y="156"/>
                    <a:pt x="322" y="157"/>
                    <a:pt x="322" y="159"/>
                  </a:cubicBezTo>
                  <a:close/>
                  <a:moveTo>
                    <a:pt x="353" y="158"/>
                  </a:moveTo>
                  <a:cubicBezTo>
                    <a:pt x="354" y="161"/>
                    <a:pt x="354" y="163"/>
                    <a:pt x="357" y="165"/>
                  </a:cubicBezTo>
                  <a:cubicBezTo>
                    <a:pt x="357" y="163"/>
                    <a:pt x="359" y="163"/>
                    <a:pt x="359" y="162"/>
                  </a:cubicBezTo>
                  <a:cubicBezTo>
                    <a:pt x="356" y="160"/>
                    <a:pt x="356" y="157"/>
                    <a:pt x="354" y="156"/>
                  </a:cubicBezTo>
                  <a:cubicBezTo>
                    <a:pt x="355" y="158"/>
                    <a:pt x="353" y="158"/>
                    <a:pt x="353" y="158"/>
                  </a:cubicBezTo>
                  <a:close/>
                  <a:moveTo>
                    <a:pt x="98" y="162"/>
                  </a:moveTo>
                  <a:cubicBezTo>
                    <a:pt x="96" y="161"/>
                    <a:pt x="93" y="157"/>
                    <a:pt x="90" y="158"/>
                  </a:cubicBezTo>
                  <a:cubicBezTo>
                    <a:pt x="93" y="159"/>
                    <a:pt x="96" y="162"/>
                    <a:pt x="98" y="162"/>
                  </a:cubicBezTo>
                  <a:close/>
                  <a:moveTo>
                    <a:pt x="283" y="157"/>
                  </a:moveTo>
                  <a:cubicBezTo>
                    <a:pt x="283" y="159"/>
                    <a:pt x="282" y="160"/>
                    <a:pt x="282" y="162"/>
                  </a:cubicBezTo>
                  <a:cubicBezTo>
                    <a:pt x="283" y="163"/>
                    <a:pt x="284" y="165"/>
                    <a:pt x="286" y="165"/>
                  </a:cubicBezTo>
                  <a:cubicBezTo>
                    <a:pt x="286" y="164"/>
                    <a:pt x="288" y="163"/>
                    <a:pt x="288" y="162"/>
                  </a:cubicBezTo>
                  <a:cubicBezTo>
                    <a:pt x="286" y="161"/>
                    <a:pt x="286" y="158"/>
                    <a:pt x="283" y="157"/>
                  </a:cubicBezTo>
                  <a:close/>
                  <a:moveTo>
                    <a:pt x="292" y="163"/>
                  </a:moveTo>
                  <a:cubicBezTo>
                    <a:pt x="293" y="164"/>
                    <a:pt x="294" y="166"/>
                    <a:pt x="296" y="166"/>
                  </a:cubicBezTo>
                  <a:cubicBezTo>
                    <a:pt x="297" y="164"/>
                    <a:pt x="298" y="162"/>
                    <a:pt x="300" y="161"/>
                  </a:cubicBezTo>
                  <a:cubicBezTo>
                    <a:pt x="298" y="160"/>
                    <a:pt x="299" y="157"/>
                    <a:pt x="296" y="157"/>
                  </a:cubicBezTo>
                  <a:cubicBezTo>
                    <a:pt x="295" y="160"/>
                    <a:pt x="292" y="160"/>
                    <a:pt x="292" y="163"/>
                  </a:cubicBezTo>
                  <a:close/>
                  <a:moveTo>
                    <a:pt x="334" y="161"/>
                  </a:moveTo>
                  <a:cubicBezTo>
                    <a:pt x="334" y="161"/>
                    <a:pt x="334" y="162"/>
                    <a:pt x="334" y="162"/>
                  </a:cubicBezTo>
                  <a:cubicBezTo>
                    <a:pt x="336" y="162"/>
                    <a:pt x="335" y="164"/>
                    <a:pt x="337" y="164"/>
                  </a:cubicBezTo>
                  <a:cubicBezTo>
                    <a:pt x="336" y="162"/>
                    <a:pt x="338" y="159"/>
                    <a:pt x="336" y="158"/>
                  </a:cubicBezTo>
                  <a:cubicBezTo>
                    <a:pt x="335" y="160"/>
                    <a:pt x="336" y="162"/>
                    <a:pt x="334" y="161"/>
                  </a:cubicBezTo>
                  <a:close/>
                  <a:moveTo>
                    <a:pt x="262" y="166"/>
                  </a:moveTo>
                  <a:cubicBezTo>
                    <a:pt x="262" y="171"/>
                    <a:pt x="262" y="178"/>
                    <a:pt x="263" y="179"/>
                  </a:cubicBezTo>
                  <a:cubicBezTo>
                    <a:pt x="265" y="176"/>
                    <a:pt x="267" y="174"/>
                    <a:pt x="268" y="170"/>
                  </a:cubicBezTo>
                  <a:cubicBezTo>
                    <a:pt x="268" y="168"/>
                    <a:pt x="263" y="165"/>
                    <a:pt x="267" y="163"/>
                  </a:cubicBezTo>
                  <a:cubicBezTo>
                    <a:pt x="267" y="162"/>
                    <a:pt x="266" y="160"/>
                    <a:pt x="265" y="159"/>
                  </a:cubicBezTo>
                  <a:cubicBezTo>
                    <a:pt x="264" y="161"/>
                    <a:pt x="262" y="163"/>
                    <a:pt x="262" y="166"/>
                  </a:cubicBezTo>
                  <a:close/>
                  <a:moveTo>
                    <a:pt x="304" y="162"/>
                  </a:moveTo>
                  <a:cubicBezTo>
                    <a:pt x="305" y="164"/>
                    <a:pt x="308" y="164"/>
                    <a:pt x="308" y="168"/>
                  </a:cubicBezTo>
                  <a:cubicBezTo>
                    <a:pt x="309" y="167"/>
                    <a:pt x="310" y="167"/>
                    <a:pt x="310" y="165"/>
                  </a:cubicBezTo>
                  <a:cubicBezTo>
                    <a:pt x="309" y="163"/>
                    <a:pt x="307" y="160"/>
                    <a:pt x="305" y="159"/>
                  </a:cubicBezTo>
                  <a:cubicBezTo>
                    <a:pt x="305" y="160"/>
                    <a:pt x="303" y="160"/>
                    <a:pt x="304" y="162"/>
                  </a:cubicBezTo>
                  <a:close/>
                  <a:moveTo>
                    <a:pt x="318" y="164"/>
                  </a:moveTo>
                  <a:cubicBezTo>
                    <a:pt x="318" y="162"/>
                    <a:pt x="317" y="165"/>
                    <a:pt x="316" y="165"/>
                  </a:cubicBezTo>
                  <a:cubicBezTo>
                    <a:pt x="317" y="167"/>
                    <a:pt x="319" y="173"/>
                    <a:pt x="322" y="172"/>
                  </a:cubicBezTo>
                  <a:cubicBezTo>
                    <a:pt x="321" y="168"/>
                    <a:pt x="320" y="166"/>
                    <a:pt x="318" y="164"/>
                  </a:cubicBezTo>
                  <a:close/>
                  <a:moveTo>
                    <a:pt x="324" y="169"/>
                  </a:moveTo>
                  <a:cubicBezTo>
                    <a:pt x="326" y="166"/>
                    <a:pt x="322" y="162"/>
                    <a:pt x="319" y="161"/>
                  </a:cubicBezTo>
                  <a:cubicBezTo>
                    <a:pt x="317" y="164"/>
                    <a:pt x="322" y="167"/>
                    <a:pt x="324" y="169"/>
                  </a:cubicBezTo>
                  <a:close/>
                  <a:moveTo>
                    <a:pt x="364" y="164"/>
                  </a:moveTo>
                  <a:cubicBezTo>
                    <a:pt x="368" y="164"/>
                    <a:pt x="367" y="168"/>
                    <a:pt x="370" y="169"/>
                  </a:cubicBezTo>
                  <a:cubicBezTo>
                    <a:pt x="368" y="166"/>
                    <a:pt x="367" y="163"/>
                    <a:pt x="364" y="161"/>
                  </a:cubicBezTo>
                  <a:cubicBezTo>
                    <a:pt x="364" y="162"/>
                    <a:pt x="364" y="163"/>
                    <a:pt x="364" y="164"/>
                  </a:cubicBezTo>
                  <a:close/>
                  <a:moveTo>
                    <a:pt x="440" y="172"/>
                  </a:moveTo>
                  <a:cubicBezTo>
                    <a:pt x="441" y="169"/>
                    <a:pt x="446" y="164"/>
                    <a:pt x="444" y="162"/>
                  </a:cubicBezTo>
                  <a:cubicBezTo>
                    <a:pt x="443" y="164"/>
                    <a:pt x="441" y="168"/>
                    <a:pt x="439" y="169"/>
                  </a:cubicBezTo>
                  <a:cubicBezTo>
                    <a:pt x="440" y="170"/>
                    <a:pt x="439" y="171"/>
                    <a:pt x="440" y="172"/>
                  </a:cubicBezTo>
                  <a:close/>
                  <a:moveTo>
                    <a:pt x="101" y="165"/>
                  </a:moveTo>
                  <a:cubicBezTo>
                    <a:pt x="102" y="165"/>
                    <a:pt x="103" y="165"/>
                    <a:pt x="103" y="165"/>
                  </a:cubicBezTo>
                  <a:cubicBezTo>
                    <a:pt x="104" y="164"/>
                    <a:pt x="101" y="163"/>
                    <a:pt x="101" y="164"/>
                  </a:cubicBezTo>
                  <a:cubicBezTo>
                    <a:pt x="102" y="164"/>
                    <a:pt x="101" y="165"/>
                    <a:pt x="101" y="165"/>
                  </a:cubicBezTo>
                  <a:close/>
                  <a:moveTo>
                    <a:pt x="350" y="166"/>
                  </a:moveTo>
                  <a:cubicBezTo>
                    <a:pt x="350" y="165"/>
                    <a:pt x="350" y="164"/>
                    <a:pt x="349" y="163"/>
                  </a:cubicBezTo>
                  <a:cubicBezTo>
                    <a:pt x="348" y="164"/>
                    <a:pt x="349" y="166"/>
                    <a:pt x="350" y="166"/>
                  </a:cubicBezTo>
                  <a:close/>
                  <a:moveTo>
                    <a:pt x="280" y="173"/>
                  </a:moveTo>
                  <a:cubicBezTo>
                    <a:pt x="281" y="172"/>
                    <a:pt x="282" y="170"/>
                    <a:pt x="283" y="168"/>
                  </a:cubicBezTo>
                  <a:cubicBezTo>
                    <a:pt x="282" y="167"/>
                    <a:pt x="281" y="164"/>
                    <a:pt x="279" y="164"/>
                  </a:cubicBezTo>
                  <a:cubicBezTo>
                    <a:pt x="277" y="167"/>
                    <a:pt x="276" y="171"/>
                    <a:pt x="280" y="173"/>
                  </a:cubicBezTo>
                  <a:close/>
                  <a:moveTo>
                    <a:pt x="301" y="164"/>
                  </a:moveTo>
                  <a:cubicBezTo>
                    <a:pt x="300" y="166"/>
                    <a:pt x="299" y="168"/>
                    <a:pt x="298" y="170"/>
                  </a:cubicBezTo>
                  <a:cubicBezTo>
                    <a:pt x="301" y="175"/>
                    <a:pt x="304" y="177"/>
                    <a:pt x="306" y="170"/>
                  </a:cubicBezTo>
                  <a:cubicBezTo>
                    <a:pt x="304" y="168"/>
                    <a:pt x="304" y="165"/>
                    <a:pt x="301" y="164"/>
                  </a:cubicBezTo>
                  <a:close/>
                  <a:moveTo>
                    <a:pt x="335" y="174"/>
                  </a:moveTo>
                  <a:cubicBezTo>
                    <a:pt x="339" y="170"/>
                    <a:pt x="334" y="166"/>
                    <a:pt x="331" y="164"/>
                  </a:cubicBezTo>
                  <a:cubicBezTo>
                    <a:pt x="327" y="167"/>
                    <a:pt x="332" y="171"/>
                    <a:pt x="335" y="174"/>
                  </a:cubicBezTo>
                  <a:close/>
                  <a:moveTo>
                    <a:pt x="291" y="166"/>
                  </a:moveTo>
                  <a:cubicBezTo>
                    <a:pt x="287" y="166"/>
                    <a:pt x="287" y="172"/>
                    <a:pt x="291" y="172"/>
                  </a:cubicBezTo>
                  <a:cubicBezTo>
                    <a:pt x="292" y="171"/>
                    <a:pt x="290" y="171"/>
                    <a:pt x="291" y="170"/>
                  </a:cubicBezTo>
                  <a:cubicBezTo>
                    <a:pt x="292" y="171"/>
                    <a:pt x="293" y="170"/>
                    <a:pt x="293" y="169"/>
                  </a:cubicBezTo>
                  <a:cubicBezTo>
                    <a:pt x="293" y="166"/>
                    <a:pt x="289" y="168"/>
                    <a:pt x="291" y="166"/>
                  </a:cubicBezTo>
                  <a:close/>
                  <a:moveTo>
                    <a:pt x="359" y="169"/>
                  </a:moveTo>
                  <a:cubicBezTo>
                    <a:pt x="359" y="170"/>
                    <a:pt x="360" y="173"/>
                    <a:pt x="361" y="171"/>
                  </a:cubicBezTo>
                  <a:cubicBezTo>
                    <a:pt x="360" y="170"/>
                    <a:pt x="362" y="167"/>
                    <a:pt x="361" y="166"/>
                  </a:cubicBezTo>
                  <a:cubicBezTo>
                    <a:pt x="360" y="167"/>
                    <a:pt x="359" y="168"/>
                    <a:pt x="359" y="169"/>
                  </a:cubicBezTo>
                  <a:close/>
                  <a:moveTo>
                    <a:pt x="208" y="173"/>
                  </a:moveTo>
                  <a:cubicBezTo>
                    <a:pt x="208" y="171"/>
                    <a:pt x="212" y="167"/>
                    <a:pt x="211" y="167"/>
                  </a:cubicBezTo>
                  <a:cubicBezTo>
                    <a:pt x="210" y="168"/>
                    <a:pt x="207" y="171"/>
                    <a:pt x="208" y="173"/>
                  </a:cubicBezTo>
                  <a:close/>
                  <a:moveTo>
                    <a:pt x="204" y="191"/>
                  </a:moveTo>
                  <a:cubicBezTo>
                    <a:pt x="207" y="184"/>
                    <a:pt x="213" y="175"/>
                    <a:pt x="213" y="169"/>
                  </a:cubicBezTo>
                  <a:cubicBezTo>
                    <a:pt x="210" y="176"/>
                    <a:pt x="205" y="183"/>
                    <a:pt x="204" y="191"/>
                  </a:cubicBezTo>
                  <a:close/>
                  <a:moveTo>
                    <a:pt x="311" y="172"/>
                  </a:moveTo>
                  <a:cubicBezTo>
                    <a:pt x="314" y="173"/>
                    <a:pt x="314" y="176"/>
                    <a:pt x="317" y="177"/>
                  </a:cubicBezTo>
                  <a:cubicBezTo>
                    <a:pt x="318" y="178"/>
                    <a:pt x="317" y="175"/>
                    <a:pt x="319" y="176"/>
                  </a:cubicBezTo>
                  <a:cubicBezTo>
                    <a:pt x="317" y="173"/>
                    <a:pt x="315" y="170"/>
                    <a:pt x="312" y="169"/>
                  </a:cubicBezTo>
                  <a:cubicBezTo>
                    <a:pt x="312" y="170"/>
                    <a:pt x="312" y="171"/>
                    <a:pt x="311" y="172"/>
                  </a:cubicBezTo>
                  <a:close/>
                  <a:moveTo>
                    <a:pt x="343" y="172"/>
                  </a:moveTo>
                  <a:cubicBezTo>
                    <a:pt x="345" y="172"/>
                    <a:pt x="347" y="178"/>
                    <a:pt x="349" y="175"/>
                  </a:cubicBezTo>
                  <a:cubicBezTo>
                    <a:pt x="346" y="174"/>
                    <a:pt x="347" y="170"/>
                    <a:pt x="344" y="170"/>
                  </a:cubicBezTo>
                  <a:cubicBezTo>
                    <a:pt x="343" y="171"/>
                    <a:pt x="343" y="171"/>
                    <a:pt x="343" y="172"/>
                  </a:cubicBezTo>
                  <a:close/>
                  <a:moveTo>
                    <a:pt x="364" y="174"/>
                  </a:moveTo>
                  <a:cubicBezTo>
                    <a:pt x="367" y="174"/>
                    <a:pt x="367" y="170"/>
                    <a:pt x="364" y="170"/>
                  </a:cubicBezTo>
                  <a:cubicBezTo>
                    <a:pt x="364" y="171"/>
                    <a:pt x="364" y="172"/>
                    <a:pt x="364" y="174"/>
                  </a:cubicBezTo>
                  <a:close/>
                  <a:moveTo>
                    <a:pt x="325" y="173"/>
                  </a:moveTo>
                  <a:cubicBezTo>
                    <a:pt x="328" y="174"/>
                    <a:pt x="328" y="177"/>
                    <a:pt x="331" y="178"/>
                  </a:cubicBezTo>
                  <a:cubicBezTo>
                    <a:pt x="332" y="178"/>
                    <a:pt x="332" y="178"/>
                    <a:pt x="332" y="177"/>
                  </a:cubicBezTo>
                  <a:cubicBezTo>
                    <a:pt x="331" y="174"/>
                    <a:pt x="328" y="168"/>
                    <a:pt x="325" y="173"/>
                  </a:cubicBezTo>
                  <a:close/>
                  <a:moveTo>
                    <a:pt x="282" y="177"/>
                  </a:moveTo>
                  <a:cubicBezTo>
                    <a:pt x="284" y="177"/>
                    <a:pt x="284" y="180"/>
                    <a:pt x="286" y="179"/>
                  </a:cubicBezTo>
                  <a:cubicBezTo>
                    <a:pt x="287" y="177"/>
                    <a:pt x="288" y="177"/>
                    <a:pt x="289" y="175"/>
                  </a:cubicBezTo>
                  <a:cubicBezTo>
                    <a:pt x="287" y="174"/>
                    <a:pt x="288" y="172"/>
                    <a:pt x="286" y="171"/>
                  </a:cubicBezTo>
                  <a:cubicBezTo>
                    <a:pt x="285" y="173"/>
                    <a:pt x="282" y="174"/>
                    <a:pt x="282" y="177"/>
                  </a:cubicBezTo>
                  <a:close/>
                  <a:moveTo>
                    <a:pt x="293" y="176"/>
                  </a:moveTo>
                  <a:cubicBezTo>
                    <a:pt x="295" y="177"/>
                    <a:pt x="295" y="180"/>
                    <a:pt x="298" y="181"/>
                  </a:cubicBezTo>
                  <a:cubicBezTo>
                    <a:pt x="299" y="180"/>
                    <a:pt x="297" y="180"/>
                    <a:pt x="298" y="178"/>
                  </a:cubicBezTo>
                  <a:cubicBezTo>
                    <a:pt x="298" y="179"/>
                    <a:pt x="299" y="179"/>
                    <a:pt x="300" y="178"/>
                  </a:cubicBezTo>
                  <a:cubicBezTo>
                    <a:pt x="299" y="176"/>
                    <a:pt x="298" y="173"/>
                    <a:pt x="295" y="172"/>
                  </a:cubicBezTo>
                  <a:cubicBezTo>
                    <a:pt x="295" y="174"/>
                    <a:pt x="293" y="174"/>
                    <a:pt x="293" y="176"/>
                  </a:cubicBezTo>
                  <a:close/>
                  <a:moveTo>
                    <a:pt x="360" y="178"/>
                  </a:moveTo>
                  <a:cubicBezTo>
                    <a:pt x="359" y="175"/>
                    <a:pt x="357" y="174"/>
                    <a:pt x="355" y="172"/>
                  </a:cubicBezTo>
                  <a:cubicBezTo>
                    <a:pt x="354" y="175"/>
                    <a:pt x="357" y="178"/>
                    <a:pt x="360" y="178"/>
                  </a:cubicBezTo>
                  <a:close/>
                  <a:moveTo>
                    <a:pt x="254" y="220"/>
                  </a:moveTo>
                  <a:cubicBezTo>
                    <a:pt x="258" y="209"/>
                    <a:pt x="252" y="189"/>
                    <a:pt x="256" y="179"/>
                  </a:cubicBezTo>
                  <a:cubicBezTo>
                    <a:pt x="254" y="178"/>
                    <a:pt x="254" y="174"/>
                    <a:pt x="252" y="173"/>
                  </a:cubicBezTo>
                  <a:cubicBezTo>
                    <a:pt x="251" y="190"/>
                    <a:pt x="254" y="207"/>
                    <a:pt x="254" y="220"/>
                  </a:cubicBezTo>
                  <a:close/>
                  <a:moveTo>
                    <a:pt x="329" y="180"/>
                  </a:moveTo>
                  <a:cubicBezTo>
                    <a:pt x="327" y="179"/>
                    <a:pt x="327" y="175"/>
                    <a:pt x="324" y="174"/>
                  </a:cubicBezTo>
                  <a:cubicBezTo>
                    <a:pt x="323" y="177"/>
                    <a:pt x="328" y="181"/>
                    <a:pt x="329" y="180"/>
                  </a:cubicBezTo>
                  <a:close/>
                  <a:moveTo>
                    <a:pt x="170" y="191"/>
                  </a:moveTo>
                  <a:cubicBezTo>
                    <a:pt x="159" y="185"/>
                    <a:pt x="147" y="178"/>
                    <a:pt x="136" y="175"/>
                  </a:cubicBezTo>
                  <a:cubicBezTo>
                    <a:pt x="145" y="180"/>
                    <a:pt x="159" y="188"/>
                    <a:pt x="170" y="191"/>
                  </a:cubicBezTo>
                  <a:close/>
                  <a:moveTo>
                    <a:pt x="306" y="180"/>
                  </a:moveTo>
                  <a:cubicBezTo>
                    <a:pt x="308" y="182"/>
                    <a:pt x="308" y="185"/>
                    <a:pt x="311" y="185"/>
                  </a:cubicBezTo>
                  <a:cubicBezTo>
                    <a:pt x="313" y="183"/>
                    <a:pt x="310" y="181"/>
                    <a:pt x="311" y="181"/>
                  </a:cubicBezTo>
                  <a:cubicBezTo>
                    <a:pt x="312" y="181"/>
                    <a:pt x="312" y="183"/>
                    <a:pt x="313" y="183"/>
                  </a:cubicBezTo>
                  <a:cubicBezTo>
                    <a:pt x="314" y="181"/>
                    <a:pt x="314" y="181"/>
                    <a:pt x="314" y="179"/>
                  </a:cubicBezTo>
                  <a:cubicBezTo>
                    <a:pt x="311" y="175"/>
                    <a:pt x="307" y="173"/>
                    <a:pt x="306" y="180"/>
                  </a:cubicBezTo>
                  <a:close/>
                  <a:moveTo>
                    <a:pt x="343" y="184"/>
                  </a:moveTo>
                  <a:cubicBezTo>
                    <a:pt x="343" y="182"/>
                    <a:pt x="345" y="182"/>
                    <a:pt x="345" y="180"/>
                  </a:cubicBezTo>
                  <a:cubicBezTo>
                    <a:pt x="344" y="178"/>
                    <a:pt x="342" y="176"/>
                    <a:pt x="340" y="174"/>
                  </a:cubicBezTo>
                  <a:cubicBezTo>
                    <a:pt x="338" y="178"/>
                    <a:pt x="340" y="183"/>
                    <a:pt x="343" y="184"/>
                  </a:cubicBezTo>
                  <a:close/>
                  <a:moveTo>
                    <a:pt x="366" y="179"/>
                  </a:moveTo>
                  <a:cubicBezTo>
                    <a:pt x="367" y="178"/>
                    <a:pt x="369" y="177"/>
                    <a:pt x="369" y="174"/>
                  </a:cubicBezTo>
                  <a:cubicBezTo>
                    <a:pt x="366" y="175"/>
                    <a:pt x="364" y="177"/>
                    <a:pt x="366" y="179"/>
                  </a:cubicBezTo>
                  <a:close/>
                  <a:moveTo>
                    <a:pt x="264" y="185"/>
                  </a:moveTo>
                  <a:cubicBezTo>
                    <a:pt x="266" y="186"/>
                    <a:pt x="265" y="190"/>
                    <a:pt x="268" y="190"/>
                  </a:cubicBezTo>
                  <a:cubicBezTo>
                    <a:pt x="270" y="187"/>
                    <a:pt x="271" y="184"/>
                    <a:pt x="274" y="182"/>
                  </a:cubicBezTo>
                  <a:cubicBezTo>
                    <a:pt x="274" y="179"/>
                    <a:pt x="273" y="176"/>
                    <a:pt x="271" y="175"/>
                  </a:cubicBezTo>
                  <a:cubicBezTo>
                    <a:pt x="269" y="179"/>
                    <a:pt x="267" y="182"/>
                    <a:pt x="264" y="185"/>
                  </a:cubicBezTo>
                  <a:close/>
                  <a:moveTo>
                    <a:pt x="287" y="183"/>
                  </a:moveTo>
                  <a:cubicBezTo>
                    <a:pt x="289" y="184"/>
                    <a:pt x="291" y="187"/>
                    <a:pt x="292" y="189"/>
                  </a:cubicBezTo>
                  <a:cubicBezTo>
                    <a:pt x="295" y="189"/>
                    <a:pt x="294" y="186"/>
                    <a:pt x="296" y="185"/>
                  </a:cubicBezTo>
                  <a:cubicBezTo>
                    <a:pt x="294" y="180"/>
                    <a:pt x="289" y="176"/>
                    <a:pt x="287" y="183"/>
                  </a:cubicBezTo>
                  <a:close/>
                  <a:moveTo>
                    <a:pt x="320" y="183"/>
                  </a:moveTo>
                  <a:cubicBezTo>
                    <a:pt x="322" y="184"/>
                    <a:pt x="323" y="186"/>
                    <a:pt x="325" y="187"/>
                  </a:cubicBezTo>
                  <a:cubicBezTo>
                    <a:pt x="325" y="186"/>
                    <a:pt x="326" y="186"/>
                    <a:pt x="326" y="184"/>
                  </a:cubicBezTo>
                  <a:cubicBezTo>
                    <a:pt x="324" y="182"/>
                    <a:pt x="323" y="179"/>
                    <a:pt x="321" y="178"/>
                  </a:cubicBezTo>
                  <a:cubicBezTo>
                    <a:pt x="320" y="180"/>
                    <a:pt x="320" y="180"/>
                    <a:pt x="320" y="183"/>
                  </a:cubicBezTo>
                  <a:close/>
                  <a:moveTo>
                    <a:pt x="369" y="183"/>
                  </a:moveTo>
                  <a:cubicBezTo>
                    <a:pt x="371" y="182"/>
                    <a:pt x="370" y="185"/>
                    <a:pt x="371" y="184"/>
                  </a:cubicBezTo>
                  <a:cubicBezTo>
                    <a:pt x="370" y="182"/>
                    <a:pt x="372" y="181"/>
                    <a:pt x="371" y="179"/>
                  </a:cubicBezTo>
                  <a:cubicBezTo>
                    <a:pt x="370" y="181"/>
                    <a:pt x="369" y="181"/>
                    <a:pt x="369" y="183"/>
                  </a:cubicBezTo>
                  <a:close/>
                  <a:moveTo>
                    <a:pt x="333" y="184"/>
                  </a:moveTo>
                  <a:cubicBezTo>
                    <a:pt x="335" y="184"/>
                    <a:pt x="335" y="186"/>
                    <a:pt x="336" y="186"/>
                  </a:cubicBezTo>
                  <a:cubicBezTo>
                    <a:pt x="336" y="184"/>
                    <a:pt x="336" y="184"/>
                    <a:pt x="336" y="181"/>
                  </a:cubicBezTo>
                  <a:cubicBezTo>
                    <a:pt x="334" y="181"/>
                    <a:pt x="334" y="183"/>
                    <a:pt x="333" y="184"/>
                  </a:cubicBezTo>
                  <a:close/>
                  <a:moveTo>
                    <a:pt x="306" y="192"/>
                  </a:moveTo>
                  <a:cubicBezTo>
                    <a:pt x="307" y="190"/>
                    <a:pt x="308" y="190"/>
                    <a:pt x="309" y="189"/>
                  </a:cubicBezTo>
                  <a:cubicBezTo>
                    <a:pt x="308" y="186"/>
                    <a:pt x="306" y="183"/>
                    <a:pt x="303" y="182"/>
                  </a:cubicBezTo>
                  <a:cubicBezTo>
                    <a:pt x="304" y="183"/>
                    <a:pt x="299" y="183"/>
                    <a:pt x="301" y="185"/>
                  </a:cubicBezTo>
                  <a:cubicBezTo>
                    <a:pt x="301" y="183"/>
                    <a:pt x="303" y="185"/>
                    <a:pt x="303" y="186"/>
                  </a:cubicBezTo>
                  <a:cubicBezTo>
                    <a:pt x="302" y="185"/>
                    <a:pt x="302" y="185"/>
                    <a:pt x="301" y="185"/>
                  </a:cubicBezTo>
                  <a:cubicBezTo>
                    <a:pt x="303" y="188"/>
                    <a:pt x="304" y="190"/>
                    <a:pt x="306" y="192"/>
                  </a:cubicBezTo>
                  <a:close/>
                  <a:moveTo>
                    <a:pt x="322" y="191"/>
                  </a:moveTo>
                  <a:cubicBezTo>
                    <a:pt x="321" y="188"/>
                    <a:pt x="319" y="185"/>
                    <a:pt x="317" y="183"/>
                  </a:cubicBezTo>
                  <a:cubicBezTo>
                    <a:pt x="316" y="185"/>
                    <a:pt x="315" y="187"/>
                    <a:pt x="313" y="188"/>
                  </a:cubicBezTo>
                  <a:cubicBezTo>
                    <a:pt x="314" y="191"/>
                    <a:pt x="316" y="193"/>
                    <a:pt x="319" y="195"/>
                  </a:cubicBezTo>
                  <a:cubicBezTo>
                    <a:pt x="319" y="194"/>
                    <a:pt x="320" y="194"/>
                    <a:pt x="320" y="193"/>
                  </a:cubicBezTo>
                  <a:cubicBezTo>
                    <a:pt x="319" y="193"/>
                    <a:pt x="318" y="193"/>
                    <a:pt x="319" y="192"/>
                  </a:cubicBezTo>
                  <a:cubicBezTo>
                    <a:pt x="319" y="192"/>
                    <a:pt x="320" y="192"/>
                    <a:pt x="321" y="192"/>
                  </a:cubicBezTo>
                  <a:cubicBezTo>
                    <a:pt x="321" y="191"/>
                    <a:pt x="318" y="190"/>
                    <a:pt x="320" y="190"/>
                  </a:cubicBezTo>
                  <a:cubicBezTo>
                    <a:pt x="320" y="191"/>
                    <a:pt x="321" y="191"/>
                    <a:pt x="322" y="191"/>
                  </a:cubicBezTo>
                  <a:close/>
                  <a:moveTo>
                    <a:pt x="345" y="188"/>
                  </a:moveTo>
                  <a:cubicBezTo>
                    <a:pt x="346" y="188"/>
                    <a:pt x="346" y="189"/>
                    <a:pt x="348" y="189"/>
                  </a:cubicBezTo>
                  <a:cubicBezTo>
                    <a:pt x="349" y="188"/>
                    <a:pt x="350" y="183"/>
                    <a:pt x="347" y="183"/>
                  </a:cubicBezTo>
                  <a:cubicBezTo>
                    <a:pt x="347" y="185"/>
                    <a:pt x="346" y="186"/>
                    <a:pt x="345" y="188"/>
                  </a:cubicBezTo>
                  <a:close/>
                  <a:moveTo>
                    <a:pt x="278" y="189"/>
                  </a:moveTo>
                  <a:cubicBezTo>
                    <a:pt x="278" y="188"/>
                    <a:pt x="280" y="188"/>
                    <a:pt x="280" y="187"/>
                  </a:cubicBezTo>
                  <a:cubicBezTo>
                    <a:pt x="279" y="185"/>
                    <a:pt x="278" y="184"/>
                    <a:pt x="277" y="184"/>
                  </a:cubicBezTo>
                  <a:cubicBezTo>
                    <a:pt x="276" y="186"/>
                    <a:pt x="276" y="188"/>
                    <a:pt x="278" y="189"/>
                  </a:cubicBezTo>
                  <a:close/>
                  <a:moveTo>
                    <a:pt x="336" y="189"/>
                  </a:moveTo>
                  <a:cubicBezTo>
                    <a:pt x="335" y="188"/>
                    <a:pt x="334" y="186"/>
                    <a:pt x="332" y="185"/>
                  </a:cubicBezTo>
                  <a:cubicBezTo>
                    <a:pt x="333" y="187"/>
                    <a:pt x="335" y="190"/>
                    <a:pt x="336" y="189"/>
                  </a:cubicBezTo>
                  <a:close/>
                  <a:moveTo>
                    <a:pt x="284" y="186"/>
                  </a:moveTo>
                  <a:cubicBezTo>
                    <a:pt x="285" y="189"/>
                    <a:pt x="288" y="191"/>
                    <a:pt x="288" y="193"/>
                  </a:cubicBezTo>
                  <a:cubicBezTo>
                    <a:pt x="290" y="194"/>
                    <a:pt x="290" y="193"/>
                    <a:pt x="290" y="191"/>
                  </a:cubicBezTo>
                  <a:cubicBezTo>
                    <a:pt x="288" y="190"/>
                    <a:pt x="288" y="187"/>
                    <a:pt x="285" y="186"/>
                  </a:cubicBezTo>
                  <a:cubicBezTo>
                    <a:pt x="285" y="186"/>
                    <a:pt x="285" y="186"/>
                    <a:pt x="284" y="186"/>
                  </a:cubicBezTo>
                  <a:close/>
                  <a:moveTo>
                    <a:pt x="339" y="188"/>
                  </a:moveTo>
                  <a:cubicBezTo>
                    <a:pt x="340" y="189"/>
                    <a:pt x="340" y="187"/>
                    <a:pt x="341" y="187"/>
                  </a:cubicBezTo>
                  <a:cubicBezTo>
                    <a:pt x="340" y="186"/>
                    <a:pt x="339" y="185"/>
                    <a:pt x="339" y="187"/>
                  </a:cubicBezTo>
                  <a:cubicBezTo>
                    <a:pt x="339" y="187"/>
                    <a:pt x="339" y="187"/>
                    <a:pt x="339" y="188"/>
                  </a:cubicBezTo>
                  <a:close/>
                  <a:moveTo>
                    <a:pt x="369" y="191"/>
                  </a:moveTo>
                  <a:cubicBezTo>
                    <a:pt x="368" y="189"/>
                    <a:pt x="367" y="187"/>
                    <a:pt x="366" y="186"/>
                  </a:cubicBezTo>
                  <a:cubicBezTo>
                    <a:pt x="364" y="187"/>
                    <a:pt x="366" y="191"/>
                    <a:pt x="369" y="191"/>
                  </a:cubicBezTo>
                  <a:close/>
                  <a:moveTo>
                    <a:pt x="194" y="200"/>
                  </a:moveTo>
                  <a:cubicBezTo>
                    <a:pt x="195" y="201"/>
                    <a:pt x="196" y="202"/>
                    <a:pt x="198" y="203"/>
                  </a:cubicBezTo>
                  <a:cubicBezTo>
                    <a:pt x="199" y="199"/>
                    <a:pt x="203" y="196"/>
                    <a:pt x="204" y="192"/>
                  </a:cubicBezTo>
                  <a:cubicBezTo>
                    <a:pt x="202" y="192"/>
                    <a:pt x="202" y="194"/>
                    <a:pt x="200" y="194"/>
                  </a:cubicBezTo>
                  <a:cubicBezTo>
                    <a:pt x="199" y="192"/>
                    <a:pt x="198" y="189"/>
                    <a:pt x="199" y="187"/>
                  </a:cubicBezTo>
                  <a:cubicBezTo>
                    <a:pt x="199" y="187"/>
                    <a:pt x="198" y="187"/>
                    <a:pt x="198" y="187"/>
                  </a:cubicBezTo>
                  <a:cubicBezTo>
                    <a:pt x="196" y="192"/>
                    <a:pt x="195" y="196"/>
                    <a:pt x="194" y="200"/>
                  </a:cubicBezTo>
                  <a:close/>
                  <a:moveTo>
                    <a:pt x="296" y="191"/>
                  </a:moveTo>
                  <a:cubicBezTo>
                    <a:pt x="296" y="194"/>
                    <a:pt x="298" y="196"/>
                    <a:pt x="301" y="198"/>
                  </a:cubicBezTo>
                  <a:cubicBezTo>
                    <a:pt x="303" y="197"/>
                    <a:pt x="301" y="197"/>
                    <a:pt x="304" y="196"/>
                  </a:cubicBezTo>
                  <a:cubicBezTo>
                    <a:pt x="303" y="191"/>
                    <a:pt x="298" y="185"/>
                    <a:pt x="296" y="191"/>
                  </a:cubicBezTo>
                  <a:close/>
                  <a:moveTo>
                    <a:pt x="330" y="196"/>
                  </a:moveTo>
                  <a:cubicBezTo>
                    <a:pt x="332" y="195"/>
                    <a:pt x="332" y="197"/>
                    <a:pt x="333" y="197"/>
                  </a:cubicBezTo>
                  <a:cubicBezTo>
                    <a:pt x="333" y="196"/>
                    <a:pt x="335" y="196"/>
                    <a:pt x="334" y="195"/>
                  </a:cubicBezTo>
                  <a:cubicBezTo>
                    <a:pt x="333" y="193"/>
                    <a:pt x="332" y="190"/>
                    <a:pt x="329" y="189"/>
                  </a:cubicBezTo>
                  <a:cubicBezTo>
                    <a:pt x="328" y="193"/>
                    <a:pt x="332" y="194"/>
                    <a:pt x="330" y="196"/>
                  </a:cubicBezTo>
                  <a:close/>
                  <a:moveTo>
                    <a:pt x="270" y="194"/>
                  </a:moveTo>
                  <a:cubicBezTo>
                    <a:pt x="271" y="195"/>
                    <a:pt x="271" y="196"/>
                    <a:pt x="273" y="196"/>
                  </a:cubicBezTo>
                  <a:cubicBezTo>
                    <a:pt x="274" y="194"/>
                    <a:pt x="275" y="191"/>
                    <a:pt x="273" y="190"/>
                  </a:cubicBezTo>
                  <a:cubicBezTo>
                    <a:pt x="272" y="191"/>
                    <a:pt x="271" y="192"/>
                    <a:pt x="270" y="194"/>
                  </a:cubicBezTo>
                  <a:close/>
                  <a:moveTo>
                    <a:pt x="280" y="192"/>
                  </a:moveTo>
                  <a:cubicBezTo>
                    <a:pt x="281" y="195"/>
                    <a:pt x="283" y="197"/>
                    <a:pt x="284" y="199"/>
                  </a:cubicBezTo>
                  <a:cubicBezTo>
                    <a:pt x="286" y="199"/>
                    <a:pt x="287" y="197"/>
                    <a:pt x="287" y="196"/>
                  </a:cubicBezTo>
                  <a:cubicBezTo>
                    <a:pt x="285" y="194"/>
                    <a:pt x="284" y="191"/>
                    <a:pt x="282" y="190"/>
                  </a:cubicBezTo>
                  <a:cubicBezTo>
                    <a:pt x="281" y="190"/>
                    <a:pt x="281" y="191"/>
                    <a:pt x="280" y="192"/>
                  </a:cubicBezTo>
                  <a:close/>
                  <a:moveTo>
                    <a:pt x="353" y="190"/>
                  </a:moveTo>
                  <a:cubicBezTo>
                    <a:pt x="353" y="192"/>
                    <a:pt x="352" y="194"/>
                    <a:pt x="353" y="197"/>
                  </a:cubicBezTo>
                  <a:cubicBezTo>
                    <a:pt x="355" y="196"/>
                    <a:pt x="357" y="193"/>
                    <a:pt x="355" y="191"/>
                  </a:cubicBezTo>
                  <a:cubicBezTo>
                    <a:pt x="355" y="191"/>
                    <a:pt x="356" y="190"/>
                    <a:pt x="355" y="190"/>
                  </a:cubicBezTo>
                  <a:cubicBezTo>
                    <a:pt x="355" y="191"/>
                    <a:pt x="354" y="190"/>
                    <a:pt x="353" y="190"/>
                  </a:cubicBezTo>
                  <a:close/>
                  <a:moveTo>
                    <a:pt x="263" y="195"/>
                  </a:moveTo>
                  <a:cubicBezTo>
                    <a:pt x="265" y="195"/>
                    <a:pt x="265" y="193"/>
                    <a:pt x="265" y="192"/>
                  </a:cubicBezTo>
                  <a:cubicBezTo>
                    <a:pt x="264" y="192"/>
                    <a:pt x="264" y="189"/>
                    <a:pt x="262" y="191"/>
                  </a:cubicBezTo>
                  <a:cubicBezTo>
                    <a:pt x="263" y="191"/>
                    <a:pt x="262" y="194"/>
                    <a:pt x="263" y="195"/>
                  </a:cubicBezTo>
                  <a:close/>
                  <a:moveTo>
                    <a:pt x="379" y="195"/>
                  </a:moveTo>
                  <a:cubicBezTo>
                    <a:pt x="379" y="193"/>
                    <a:pt x="381" y="191"/>
                    <a:pt x="379" y="190"/>
                  </a:cubicBezTo>
                  <a:cubicBezTo>
                    <a:pt x="378" y="191"/>
                    <a:pt x="377" y="194"/>
                    <a:pt x="379" y="195"/>
                  </a:cubicBezTo>
                  <a:close/>
                  <a:moveTo>
                    <a:pt x="341" y="193"/>
                  </a:moveTo>
                  <a:cubicBezTo>
                    <a:pt x="342" y="193"/>
                    <a:pt x="342" y="194"/>
                    <a:pt x="343" y="194"/>
                  </a:cubicBezTo>
                  <a:cubicBezTo>
                    <a:pt x="344" y="193"/>
                    <a:pt x="345" y="191"/>
                    <a:pt x="343" y="191"/>
                  </a:cubicBezTo>
                  <a:cubicBezTo>
                    <a:pt x="342" y="192"/>
                    <a:pt x="341" y="192"/>
                    <a:pt x="341" y="193"/>
                  </a:cubicBezTo>
                  <a:close/>
                  <a:moveTo>
                    <a:pt x="308" y="196"/>
                  </a:moveTo>
                  <a:cubicBezTo>
                    <a:pt x="310" y="197"/>
                    <a:pt x="312" y="198"/>
                    <a:pt x="312" y="200"/>
                  </a:cubicBezTo>
                  <a:cubicBezTo>
                    <a:pt x="313" y="201"/>
                    <a:pt x="313" y="200"/>
                    <a:pt x="313" y="201"/>
                  </a:cubicBezTo>
                  <a:cubicBezTo>
                    <a:pt x="316" y="201"/>
                    <a:pt x="316" y="199"/>
                    <a:pt x="317" y="197"/>
                  </a:cubicBezTo>
                  <a:cubicBezTo>
                    <a:pt x="314" y="194"/>
                    <a:pt x="310" y="188"/>
                    <a:pt x="308" y="196"/>
                  </a:cubicBezTo>
                  <a:close/>
                  <a:moveTo>
                    <a:pt x="369" y="193"/>
                  </a:moveTo>
                  <a:cubicBezTo>
                    <a:pt x="370" y="193"/>
                    <a:pt x="370" y="195"/>
                    <a:pt x="371" y="194"/>
                  </a:cubicBezTo>
                  <a:cubicBezTo>
                    <a:pt x="371" y="193"/>
                    <a:pt x="371" y="192"/>
                    <a:pt x="370" y="192"/>
                  </a:cubicBezTo>
                  <a:cubicBezTo>
                    <a:pt x="370" y="193"/>
                    <a:pt x="369" y="193"/>
                    <a:pt x="369" y="193"/>
                  </a:cubicBezTo>
                  <a:close/>
                  <a:moveTo>
                    <a:pt x="291" y="198"/>
                  </a:moveTo>
                  <a:cubicBezTo>
                    <a:pt x="294" y="199"/>
                    <a:pt x="295" y="201"/>
                    <a:pt x="296" y="204"/>
                  </a:cubicBezTo>
                  <a:cubicBezTo>
                    <a:pt x="297" y="204"/>
                    <a:pt x="297" y="205"/>
                    <a:pt x="298" y="205"/>
                  </a:cubicBezTo>
                  <a:cubicBezTo>
                    <a:pt x="298" y="204"/>
                    <a:pt x="299" y="203"/>
                    <a:pt x="299" y="201"/>
                  </a:cubicBezTo>
                  <a:cubicBezTo>
                    <a:pt x="297" y="199"/>
                    <a:pt x="296" y="196"/>
                    <a:pt x="292" y="194"/>
                  </a:cubicBezTo>
                  <a:cubicBezTo>
                    <a:pt x="292" y="196"/>
                    <a:pt x="293" y="196"/>
                    <a:pt x="291" y="198"/>
                  </a:cubicBezTo>
                  <a:close/>
                  <a:moveTo>
                    <a:pt x="324" y="195"/>
                  </a:moveTo>
                  <a:cubicBezTo>
                    <a:pt x="324" y="199"/>
                    <a:pt x="327" y="201"/>
                    <a:pt x="330" y="202"/>
                  </a:cubicBezTo>
                  <a:cubicBezTo>
                    <a:pt x="330" y="199"/>
                    <a:pt x="327" y="194"/>
                    <a:pt x="324" y="195"/>
                  </a:cubicBezTo>
                  <a:close/>
                  <a:moveTo>
                    <a:pt x="349" y="204"/>
                  </a:moveTo>
                  <a:cubicBezTo>
                    <a:pt x="350" y="199"/>
                    <a:pt x="349" y="195"/>
                    <a:pt x="345" y="195"/>
                  </a:cubicBezTo>
                  <a:cubicBezTo>
                    <a:pt x="343" y="198"/>
                    <a:pt x="348" y="201"/>
                    <a:pt x="349" y="204"/>
                  </a:cubicBezTo>
                  <a:close/>
                  <a:moveTo>
                    <a:pt x="266" y="205"/>
                  </a:moveTo>
                  <a:cubicBezTo>
                    <a:pt x="268" y="204"/>
                    <a:pt x="269" y="201"/>
                    <a:pt x="270" y="200"/>
                  </a:cubicBezTo>
                  <a:cubicBezTo>
                    <a:pt x="270" y="198"/>
                    <a:pt x="269" y="197"/>
                    <a:pt x="268" y="196"/>
                  </a:cubicBezTo>
                  <a:cubicBezTo>
                    <a:pt x="267" y="199"/>
                    <a:pt x="261" y="203"/>
                    <a:pt x="266" y="205"/>
                  </a:cubicBezTo>
                  <a:close/>
                  <a:moveTo>
                    <a:pt x="279" y="206"/>
                  </a:moveTo>
                  <a:cubicBezTo>
                    <a:pt x="281" y="206"/>
                    <a:pt x="281" y="204"/>
                    <a:pt x="282" y="203"/>
                  </a:cubicBezTo>
                  <a:cubicBezTo>
                    <a:pt x="281" y="201"/>
                    <a:pt x="280" y="198"/>
                    <a:pt x="278" y="196"/>
                  </a:cubicBezTo>
                  <a:cubicBezTo>
                    <a:pt x="275" y="200"/>
                    <a:pt x="279" y="204"/>
                    <a:pt x="279" y="206"/>
                  </a:cubicBezTo>
                  <a:close/>
                  <a:moveTo>
                    <a:pt x="356" y="200"/>
                  </a:moveTo>
                  <a:cubicBezTo>
                    <a:pt x="358" y="199"/>
                    <a:pt x="360" y="199"/>
                    <a:pt x="360" y="196"/>
                  </a:cubicBezTo>
                  <a:cubicBezTo>
                    <a:pt x="357" y="196"/>
                    <a:pt x="356" y="200"/>
                    <a:pt x="356" y="200"/>
                  </a:cubicBezTo>
                  <a:close/>
                  <a:moveTo>
                    <a:pt x="368" y="199"/>
                  </a:moveTo>
                  <a:cubicBezTo>
                    <a:pt x="368" y="197"/>
                    <a:pt x="367" y="196"/>
                    <a:pt x="365" y="196"/>
                  </a:cubicBezTo>
                  <a:cubicBezTo>
                    <a:pt x="365" y="198"/>
                    <a:pt x="367" y="200"/>
                    <a:pt x="368" y="199"/>
                  </a:cubicBezTo>
                  <a:close/>
                  <a:moveTo>
                    <a:pt x="304" y="201"/>
                  </a:moveTo>
                  <a:cubicBezTo>
                    <a:pt x="304" y="205"/>
                    <a:pt x="307" y="205"/>
                    <a:pt x="308" y="208"/>
                  </a:cubicBezTo>
                  <a:cubicBezTo>
                    <a:pt x="310" y="208"/>
                    <a:pt x="310" y="206"/>
                    <a:pt x="312" y="206"/>
                  </a:cubicBezTo>
                  <a:cubicBezTo>
                    <a:pt x="311" y="202"/>
                    <a:pt x="309" y="200"/>
                    <a:pt x="306" y="198"/>
                  </a:cubicBezTo>
                  <a:cubicBezTo>
                    <a:pt x="306" y="200"/>
                    <a:pt x="304" y="200"/>
                    <a:pt x="304" y="201"/>
                  </a:cubicBezTo>
                  <a:close/>
                  <a:moveTo>
                    <a:pt x="326" y="203"/>
                  </a:moveTo>
                  <a:cubicBezTo>
                    <a:pt x="326" y="200"/>
                    <a:pt x="324" y="199"/>
                    <a:pt x="323" y="198"/>
                  </a:cubicBezTo>
                  <a:cubicBezTo>
                    <a:pt x="322" y="201"/>
                    <a:pt x="324" y="202"/>
                    <a:pt x="326" y="203"/>
                  </a:cubicBezTo>
                  <a:close/>
                  <a:moveTo>
                    <a:pt x="287" y="202"/>
                  </a:moveTo>
                  <a:cubicBezTo>
                    <a:pt x="288" y="205"/>
                    <a:pt x="291" y="207"/>
                    <a:pt x="292" y="210"/>
                  </a:cubicBezTo>
                  <a:cubicBezTo>
                    <a:pt x="297" y="208"/>
                    <a:pt x="292" y="201"/>
                    <a:pt x="289" y="199"/>
                  </a:cubicBezTo>
                  <a:cubicBezTo>
                    <a:pt x="288" y="200"/>
                    <a:pt x="288" y="201"/>
                    <a:pt x="287" y="202"/>
                  </a:cubicBezTo>
                  <a:close/>
                  <a:moveTo>
                    <a:pt x="358" y="204"/>
                  </a:moveTo>
                  <a:cubicBezTo>
                    <a:pt x="359" y="203"/>
                    <a:pt x="358" y="206"/>
                    <a:pt x="360" y="206"/>
                  </a:cubicBezTo>
                  <a:cubicBezTo>
                    <a:pt x="359" y="204"/>
                    <a:pt x="361" y="201"/>
                    <a:pt x="360" y="200"/>
                  </a:cubicBezTo>
                  <a:cubicBezTo>
                    <a:pt x="360" y="203"/>
                    <a:pt x="357" y="201"/>
                    <a:pt x="358" y="204"/>
                  </a:cubicBezTo>
                  <a:close/>
                  <a:moveTo>
                    <a:pt x="338" y="204"/>
                  </a:moveTo>
                  <a:cubicBezTo>
                    <a:pt x="340" y="206"/>
                    <a:pt x="342" y="211"/>
                    <a:pt x="344" y="210"/>
                  </a:cubicBezTo>
                  <a:cubicBezTo>
                    <a:pt x="347" y="207"/>
                    <a:pt x="342" y="203"/>
                    <a:pt x="339" y="201"/>
                  </a:cubicBezTo>
                  <a:cubicBezTo>
                    <a:pt x="340" y="203"/>
                    <a:pt x="338" y="203"/>
                    <a:pt x="338" y="204"/>
                  </a:cubicBezTo>
                  <a:close/>
                  <a:moveTo>
                    <a:pt x="317" y="207"/>
                  </a:moveTo>
                  <a:cubicBezTo>
                    <a:pt x="320" y="208"/>
                    <a:pt x="319" y="210"/>
                    <a:pt x="323" y="212"/>
                  </a:cubicBezTo>
                  <a:cubicBezTo>
                    <a:pt x="328" y="209"/>
                    <a:pt x="324" y="204"/>
                    <a:pt x="320" y="202"/>
                  </a:cubicBezTo>
                  <a:cubicBezTo>
                    <a:pt x="320" y="204"/>
                    <a:pt x="318" y="205"/>
                    <a:pt x="317" y="207"/>
                  </a:cubicBezTo>
                  <a:close/>
                  <a:moveTo>
                    <a:pt x="364" y="206"/>
                  </a:moveTo>
                  <a:cubicBezTo>
                    <a:pt x="364" y="204"/>
                    <a:pt x="365" y="202"/>
                    <a:pt x="363" y="202"/>
                  </a:cubicBezTo>
                  <a:cubicBezTo>
                    <a:pt x="363" y="204"/>
                    <a:pt x="363" y="205"/>
                    <a:pt x="364" y="206"/>
                  </a:cubicBezTo>
                  <a:close/>
                  <a:moveTo>
                    <a:pt x="372" y="206"/>
                  </a:moveTo>
                  <a:cubicBezTo>
                    <a:pt x="372" y="204"/>
                    <a:pt x="371" y="203"/>
                    <a:pt x="370" y="202"/>
                  </a:cubicBezTo>
                  <a:cubicBezTo>
                    <a:pt x="369" y="204"/>
                    <a:pt x="370" y="206"/>
                    <a:pt x="372" y="206"/>
                  </a:cubicBezTo>
                  <a:close/>
                  <a:moveTo>
                    <a:pt x="269" y="209"/>
                  </a:moveTo>
                  <a:cubicBezTo>
                    <a:pt x="270" y="209"/>
                    <a:pt x="270" y="209"/>
                    <a:pt x="270" y="210"/>
                  </a:cubicBezTo>
                  <a:cubicBezTo>
                    <a:pt x="272" y="209"/>
                    <a:pt x="272" y="208"/>
                    <a:pt x="274" y="210"/>
                  </a:cubicBezTo>
                  <a:cubicBezTo>
                    <a:pt x="274" y="209"/>
                    <a:pt x="274" y="205"/>
                    <a:pt x="276" y="207"/>
                  </a:cubicBezTo>
                  <a:cubicBezTo>
                    <a:pt x="275" y="205"/>
                    <a:pt x="274" y="205"/>
                    <a:pt x="274" y="204"/>
                  </a:cubicBezTo>
                  <a:cubicBezTo>
                    <a:pt x="272" y="205"/>
                    <a:pt x="271" y="207"/>
                    <a:pt x="269" y="209"/>
                  </a:cubicBezTo>
                  <a:close/>
                  <a:moveTo>
                    <a:pt x="406" y="224"/>
                  </a:moveTo>
                  <a:cubicBezTo>
                    <a:pt x="410" y="218"/>
                    <a:pt x="416" y="210"/>
                    <a:pt x="415" y="204"/>
                  </a:cubicBezTo>
                  <a:cubicBezTo>
                    <a:pt x="414" y="212"/>
                    <a:pt x="406" y="217"/>
                    <a:pt x="406" y="224"/>
                  </a:cubicBezTo>
                  <a:close/>
                  <a:moveTo>
                    <a:pt x="300" y="208"/>
                  </a:moveTo>
                  <a:cubicBezTo>
                    <a:pt x="301" y="210"/>
                    <a:pt x="303" y="213"/>
                    <a:pt x="306" y="214"/>
                  </a:cubicBezTo>
                  <a:cubicBezTo>
                    <a:pt x="306" y="213"/>
                    <a:pt x="307" y="213"/>
                    <a:pt x="307" y="211"/>
                  </a:cubicBezTo>
                  <a:cubicBezTo>
                    <a:pt x="305" y="209"/>
                    <a:pt x="302" y="202"/>
                    <a:pt x="300" y="208"/>
                  </a:cubicBezTo>
                  <a:close/>
                  <a:moveTo>
                    <a:pt x="282" y="209"/>
                  </a:moveTo>
                  <a:cubicBezTo>
                    <a:pt x="285" y="211"/>
                    <a:pt x="286" y="214"/>
                    <a:pt x="288" y="216"/>
                  </a:cubicBezTo>
                  <a:cubicBezTo>
                    <a:pt x="289" y="215"/>
                    <a:pt x="290" y="214"/>
                    <a:pt x="290" y="213"/>
                  </a:cubicBezTo>
                  <a:cubicBezTo>
                    <a:pt x="288" y="211"/>
                    <a:pt x="287" y="208"/>
                    <a:pt x="284" y="206"/>
                  </a:cubicBezTo>
                  <a:cubicBezTo>
                    <a:pt x="283" y="207"/>
                    <a:pt x="283" y="208"/>
                    <a:pt x="282" y="209"/>
                  </a:cubicBezTo>
                  <a:close/>
                  <a:moveTo>
                    <a:pt x="353" y="209"/>
                  </a:moveTo>
                  <a:cubicBezTo>
                    <a:pt x="355" y="210"/>
                    <a:pt x="356" y="213"/>
                    <a:pt x="357" y="214"/>
                  </a:cubicBezTo>
                  <a:cubicBezTo>
                    <a:pt x="357" y="212"/>
                    <a:pt x="358" y="212"/>
                    <a:pt x="359" y="211"/>
                  </a:cubicBezTo>
                  <a:cubicBezTo>
                    <a:pt x="357" y="209"/>
                    <a:pt x="357" y="206"/>
                    <a:pt x="354" y="206"/>
                  </a:cubicBezTo>
                  <a:cubicBezTo>
                    <a:pt x="353" y="207"/>
                    <a:pt x="353" y="207"/>
                    <a:pt x="353" y="209"/>
                  </a:cubicBezTo>
                  <a:close/>
                  <a:moveTo>
                    <a:pt x="332" y="211"/>
                  </a:moveTo>
                  <a:cubicBezTo>
                    <a:pt x="335" y="210"/>
                    <a:pt x="332" y="213"/>
                    <a:pt x="335" y="213"/>
                  </a:cubicBezTo>
                  <a:cubicBezTo>
                    <a:pt x="335" y="211"/>
                    <a:pt x="337" y="207"/>
                    <a:pt x="334" y="207"/>
                  </a:cubicBezTo>
                  <a:cubicBezTo>
                    <a:pt x="334" y="209"/>
                    <a:pt x="332" y="208"/>
                    <a:pt x="332" y="211"/>
                  </a:cubicBezTo>
                  <a:close/>
                  <a:moveTo>
                    <a:pt x="364" y="210"/>
                  </a:moveTo>
                  <a:cubicBezTo>
                    <a:pt x="365" y="213"/>
                    <a:pt x="367" y="214"/>
                    <a:pt x="369" y="217"/>
                  </a:cubicBezTo>
                  <a:cubicBezTo>
                    <a:pt x="371" y="217"/>
                    <a:pt x="371" y="215"/>
                    <a:pt x="372" y="214"/>
                  </a:cubicBezTo>
                  <a:cubicBezTo>
                    <a:pt x="371" y="210"/>
                    <a:pt x="367" y="203"/>
                    <a:pt x="364" y="210"/>
                  </a:cubicBezTo>
                  <a:close/>
                  <a:moveTo>
                    <a:pt x="312" y="212"/>
                  </a:moveTo>
                  <a:cubicBezTo>
                    <a:pt x="312" y="215"/>
                    <a:pt x="316" y="214"/>
                    <a:pt x="316" y="218"/>
                  </a:cubicBezTo>
                  <a:cubicBezTo>
                    <a:pt x="319" y="218"/>
                    <a:pt x="320" y="216"/>
                    <a:pt x="321" y="215"/>
                  </a:cubicBezTo>
                  <a:cubicBezTo>
                    <a:pt x="319" y="211"/>
                    <a:pt x="313" y="206"/>
                    <a:pt x="312" y="212"/>
                  </a:cubicBezTo>
                  <a:close/>
                  <a:moveTo>
                    <a:pt x="296" y="213"/>
                  </a:moveTo>
                  <a:cubicBezTo>
                    <a:pt x="297" y="216"/>
                    <a:pt x="297" y="219"/>
                    <a:pt x="301" y="220"/>
                  </a:cubicBezTo>
                  <a:cubicBezTo>
                    <a:pt x="302" y="220"/>
                    <a:pt x="301" y="217"/>
                    <a:pt x="303" y="218"/>
                  </a:cubicBezTo>
                  <a:cubicBezTo>
                    <a:pt x="301" y="215"/>
                    <a:pt x="301" y="213"/>
                    <a:pt x="298" y="210"/>
                  </a:cubicBezTo>
                  <a:cubicBezTo>
                    <a:pt x="297" y="212"/>
                    <a:pt x="297" y="213"/>
                    <a:pt x="296" y="213"/>
                  </a:cubicBezTo>
                  <a:close/>
                  <a:moveTo>
                    <a:pt x="339" y="217"/>
                  </a:moveTo>
                  <a:cubicBezTo>
                    <a:pt x="339" y="216"/>
                    <a:pt x="339" y="216"/>
                    <a:pt x="341" y="215"/>
                  </a:cubicBezTo>
                  <a:cubicBezTo>
                    <a:pt x="341" y="213"/>
                    <a:pt x="337" y="210"/>
                    <a:pt x="338" y="211"/>
                  </a:cubicBezTo>
                  <a:cubicBezTo>
                    <a:pt x="339" y="213"/>
                    <a:pt x="337" y="217"/>
                    <a:pt x="339" y="217"/>
                  </a:cubicBezTo>
                  <a:close/>
                  <a:moveTo>
                    <a:pt x="283" y="224"/>
                  </a:moveTo>
                  <a:cubicBezTo>
                    <a:pt x="284" y="222"/>
                    <a:pt x="286" y="221"/>
                    <a:pt x="286" y="219"/>
                  </a:cubicBezTo>
                  <a:cubicBezTo>
                    <a:pt x="284" y="217"/>
                    <a:pt x="283" y="213"/>
                    <a:pt x="280" y="211"/>
                  </a:cubicBezTo>
                  <a:cubicBezTo>
                    <a:pt x="276" y="215"/>
                    <a:pt x="279" y="222"/>
                    <a:pt x="283" y="224"/>
                  </a:cubicBezTo>
                  <a:close/>
                  <a:moveTo>
                    <a:pt x="349" y="217"/>
                  </a:moveTo>
                  <a:cubicBezTo>
                    <a:pt x="350" y="214"/>
                    <a:pt x="349" y="213"/>
                    <a:pt x="349" y="212"/>
                  </a:cubicBezTo>
                  <a:cubicBezTo>
                    <a:pt x="345" y="213"/>
                    <a:pt x="347" y="217"/>
                    <a:pt x="349" y="217"/>
                  </a:cubicBezTo>
                  <a:close/>
                  <a:moveTo>
                    <a:pt x="264" y="217"/>
                  </a:moveTo>
                  <a:cubicBezTo>
                    <a:pt x="266" y="217"/>
                    <a:pt x="265" y="219"/>
                    <a:pt x="267" y="219"/>
                  </a:cubicBezTo>
                  <a:cubicBezTo>
                    <a:pt x="268" y="218"/>
                    <a:pt x="267" y="215"/>
                    <a:pt x="268" y="213"/>
                  </a:cubicBezTo>
                  <a:cubicBezTo>
                    <a:pt x="267" y="213"/>
                    <a:pt x="267" y="212"/>
                    <a:pt x="266" y="212"/>
                  </a:cubicBezTo>
                  <a:cubicBezTo>
                    <a:pt x="266" y="214"/>
                    <a:pt x="265" y="215"/>
                    <a:pt x="264" y="217"/>
                  </a:cubicBezTo>
                  <a:close/>
                  <a:moveTo>
                    <a:pt x="326" y="217"/>
                  </a:moveTo>
                  <a:cubicBezTo>
                    <a:pt x="330" y="219"/>
                    <a:pt x="330" y="223"/>
                    <a:pt x="333" y="225"/>
                  </a:cubicBezTo>
                  <a:cubicBezTo>
                    <a:pt x="339" y="219"/>
                    <a:pt x="328" y="207"/>
                    <a:pt x="326" y="217"/>
                  </a:cubicBezTo>
                  <a:close/>
                  <a:moveTo>
                    <a:pt x="308" y="219"/>
                  </a:moveTo>
                  <a:cubicBezTo>
                    <a:pt x="311" y="220"/>
                    <a:pt x="311" y="222"/>
                    <a:pt x="312" y="224"/>
                  </a:cubicBezTo>
                  <a:cubicBezTo>
                    <a:pt x="314" y="224"/>
                    <a:pt x="315" y="222"/>
                    <a:pt x="316" y="221"/>
                  </a:cubicBezTo>
                  <a:cubicBezTo>
                    <a:pt x="313" y="220"/>
                    <a:pt x="312" y="216"/>
                    <a:pt x="310" y="215"/>
                  </a:cubicBezTo>
                  <a:cubicBezTo>
                    <a:pt x="310" y="217"/>
                    <a:pt x="307" y="217"/>
                    <a:pt x="308" y="219"/>
                  </a:cubicBezTo>
                  <a:close/>
                  <a:moveTo>
                    <a:pt x="363" y="222"/>
                  </a:moveTo>
                  <a:cubicBezTo>
                    <a:pt x="364" y="222"/>
                    <a:pt x="365" y="220"/>
                    <a:pt x="366" y="219"/>
                  </a:cubicBezTo>
                  <a:cubicBezTo>
                    <a:pt x="364" y="219"/>
                    <a:pt x="365" y="216"/>
                    <a:pt x="363" y="216"/>
                  </a:cubicBezTo>
                  <a:cubicBezTo>
                    <a:pt x="362" y="219"/>
                    <a:pt x="363" y="220"/>
                    <a:pt x="363" y="222"/>
                  </a:cubicBezTo>
                  <a:close/>
                  <a:moveTo>
                    <a:pt x="292" y="222"/>
                  </a:moveTo>
                  <a:cubicBezTo>
                    <a:pt x="295" y="223"/>
                    <a:pt x="295" y="226"/>
                    <a:pt x="298" y="226"/>
                  </a:cubicBezTo>
                  <a:cubicBezTo>
                    <a:pt x="299" y="222"/>
                    <a:pt x="296" y="221"/>
                    <a:pt x="295" y="218"/>
                  </a:cubicBezTo>
                  <a:cubicBezTo>
                    <a:pt x="294" y="218"/>
                    <a:pt x="293" y="218"/>
                    <a:pt x="292" y="218"/>
                  </a:cubicBezTo>
                  <a:cubicBezTo>
                    <a:pt x="291" y="220"/>
                    <a:pt x="293" y="221"/>
                    <a:pt x="292" y="222"/>
                  </a:cubicBezTo>
                  <a:close/>
                  <a:moveTo>
                    <a:pt x="347" y="227"/>
                  </a:moveTo>
                  <a:cubicBezTo>
                    <a:pt x="347" y="225"/>
                    <a:pt x="349" y="226"/>
                    <a:pt x="349" y="224"/>
                  </a:cubicBezTo>
                  <a:cubicBezTo>
                    <a:pt x="346" y="222"/>
                    <a:pt x="345" y="218"/>
                    <a:pt x="342" y="218"/>
                  </a:cubicBezTo>
                  <a:cubicBezTo>
                    <a:pt x="341" y="221"/>
                    <a:pt x="345" y="222"/>
                    <a:pt x="344" y="223"/>
                  </a:cubicBezTo>
                  <a:cubicBezTo>
                    <a:pt x="343" y="223"/>
                    <a:pt x="343" y="219"/>
                    <a:pt x="341" y="221"/>
                  </a:cubicBezTo>
                  <a:cubicBezTo>
                    <a:pt x="342" y="224"/>
                    <a:pt x="345" y="225"/>
                    <a:pt x="347" y="227"/>
                  </a:cubicBezTo>
                  <a:close/>
                  <a:moveTo>
                    <a:pt x="377" y="225"/>
                  </a:moveTo>
                  <a:cubicBezTo>
                    <a:pt x="379" y="224"/>
                    <a:pt x="376" y="221"/>
                    <a:pt x="378" y="221"/>
                  </a:cubicBezTo>
                  <a:cubicBezTo>
                    <a:pt x="378" y="220"/>
                    <a:pt x="377" y="219"/>
                    <a:pt x="376" y="218"/>
                  </a:cubicBezTo>
                  <a:cubicBezTo>
                    <a:pt x="377" y="221"/>
                    <a:pt x="374" y="224"/>
                    <a:pt x="377" y="225"/>
                  </a:cubicBezTo>
                  <a:close/>
                  <a:moveTo>
                    <a:pt x="260" y="229"/>
                  </a:moveTo>
                  <a:cubicBezTo>
                    <a:pt x="263" y="229"/>
                    <a:pt x="262" y="226"/>
                    <a:pt x="261" y="225"/>
                  </a:cubicBezTo>
                  <a:cubicBezTo>
                    <a:pt x="262" y="225"/>
                    <a:pt x="262" y="223"/>
                    <a:pt x="263" y="223"/>
                  </a:cubicBezTo>
                  <a:cubicBezTo>
                    <a:pt x="264" y="223"/>
                    <a:pt x="264" y="224"/>
                    <a:pt x="265" y="225"/>
                  </a:cubicBezTo>
                  <a:cubicBezTo>
                    <a:pt x="264" y="222"/>
                    <a:pt x="263" y="221"/>
                    <a:pt x="261" y="219"/>
                  </a:cubicBezTo>
                  <a:cubicBezTo>
                    <a:pt x="260" y="222"/>
                    <a:pt x="261" y="224"/>
                    <a:pt x="260" y="229"/>
                  </a:cubicBezTo>
                  <a:close/>
                  <a:moveTo>
                    <a:pt x="396" y="228"/>
                  </a:moveTo>
                  <a:cubicBezTo>
                    <a:pt x="400" y="225"/>
                    <a:pt x="398" y="220"/>
                    <a:pt x="394" y="219"/>
                  </a:cubicBezTo>
                  <a:cubicBezTo>
                    <a:pt x="392" y="221"/>
                    <a:pt x="395" y="226"/>
                    <a:pt x="396" y="228"/>
                  </a:cubicBezTo>
                  <a:close/>
                  <a:moveTo>
                    <a:pt x="321" y="224"/>
                  </a:moveTo>
                  <a:cubicBezTo>
                    <a:pt x="324" y="225"/>
                    <a:pt x="327" y="232"/>
                    <a:pt x="330" y="228"/>
                  </a:cubicBezTo>
                  <a:cubicBezTo>
                    <a:pt x="328" y="225"/>
                    <a:pt x="326" y="222"/>
                    <a:pt x="324" y="220"/>
                  </a:cubicBezTo>
                  <a:cubicBezTo>
                    <a:pt x="321" y="222"/>
                    <a:pt x="325" y="224"/>
                    <a:pt x="321" y="224"/>
                  </a:cubicBezTo>
                  <a:close/>
                  <a:moveTo>
                    <a:pt x="305" y="221"/>
                  </a:moveTo>
                  <a:cubicBezTo>
                    <a:pt x="307" y="222"/>
                    <a:pt x="308" y="223"/>
                    <a:pt x="308" y="225"/>
                  </a:cubicBezTo>
                  <a:cubicBezTo>
                    <a:pt x="307" y="224"/>
                    <a:pt x="307" y="221"/>
                    <a:pt x="304" y="222"/>
                  </a:cubicBezTo>
                  <a:cubicBezTo>
                    <a:pt x="303" y="226"/>
                    <a:pt x="307" y="229"/>
                    <a:pt x="309" y="231"/>
                  </a:cubicBezTo>
                  <a:cubicBezTo>
                    <a:pt x="310" y="229"/>
                    <a:pt x="307" y="227"/>
                    <a:pt x="306" y="225"/>
                  </a:cubicBezTo>
                  <a:cubicBezTo>
                    <a:pt x="308" y="226"/>
                    <a:pt x="308" y="228"/>
                    <a:pt x="310" y="229"/>
                  </a:cubicBezTo>
                  <a:cubicBezTo>
                    <a:pt x="310" y="228"/>
                    <a:pt x="310" y="227"/>
                    <a:pt x="311" y="228"/>
                  </a:cubicBezTo>
                  <a:cubicBezTo>
                    <a:pt x="310" y="225"/>
                    <a:pt x="307" y="221"/>
                    <a:pt x="305" y="221"/>
                  </a:cubicBezTo>
                  <a:close/>
                  <a:moveTo>
                    <a:pt x="270" y="224"/>
                  </a:moveTo>
                  <a:cubicBezTo>
                    <a:pt x="271" y="225"/>
                    <a:pt x="272" y="227"/>
                    <a:pt x="274" y="228"/>
                  </a:cubicBezTo>
                  <a:cubicBezTo>
                    <a:pt x="274" y="225"/>
                    <a:pt x="273" y="223"/>
                    <a:pt x="272" y="221"/>
                  </a:cubicBezTo>
                  <a:cubicBezTo>
                    <a:pt x="272" y="222"/>
                    <a:pt x="270" y="222"/>
                    <a:pt x="270" y="224"/>
                  </a:cubicBezTo>
                  <a:close/>
                  <a:moveTo>
                    <a:pt x="354" y="225"/>
                  </a:moveTo>
                  <a:cubicBezTo>
                    <a:pt x="355" y="226"/>
                    <a:pt x="355" y="226"/>
                    <a:pt x="356" y="227"/>
                  </a:cubicBezTo>
                  <a:cubicBezTo>
                    <a:pt x="357" y="226"/>
                    <a:pt x="359" y="226"/>
                    <a:pt x="359" y="224"/>
                  </a:cubicBezTo>
                  <a:cubicBezTo>
                    <a:pt x="358" y="221"/>
                    <a:pt x="354" y="220"/>
                    <a:pt x="354" y="225"/>
                  </a:cubicBezTo>
                  <a:close/>
                  <a:moveTo>
                    <a:pt x="286" y="228"/>
                  </a:moveTo>
                  <a:cubicBezTo>
                    <a:pt x="287" y="231"/>
                    <a:pt x="290" y="232"/>
                    <a:pt x="291" y="235"/>
                  </a:cubicBezTo>
                  <a:cubicBezTo>
                    <a:pt x="292" y="233"/>
                    <a:pt x="294" y="232"/>
                    <a:pt x="295" y="229"/>
                  </a:cubicBezTo>
                  <a:cubicBezTo>
                    <a:pt x="293" y="227"/>
                    <a:pt x="291" y="223"/>
                    <a:pt x="289" y="224"/>
                  </a:cubicBezTo>
                  <a:cubicBezTo>
                    <a:pt x="289" y="224"/>
                    <a:pt x="287" y="227"/>
                    <a:pt x="286" y="228"/>
                  </a:cubicBezTo>
                  <a:close/>
                  <a:moveTo>
                    <a:pt x="341" y="235"/>
                  </a:moveTo>
                  <a:cubicBezTo>
                    <a:pt x="343" y="234"/>
                    <a:pt x="344" y="232"/>
                    <a:pt x="345" y="230"/>
                  </a:cubicBezTo>
                  <a:cubicBezTo>
                    <a:pt x="343" y="228"/>
                    <a:pt x="341" y="225"/>
                    <a:pt x="339" y="224"/>
                  </a:cubicBezTo>
                  <a:cubicBezTo>
                    <a:pt x="335" y="228"/>
                    <a:pt x="338" y="232"/>
                    <a:pt x="341" y="235"/>
                  </a:cubicBezTo>
                  <a:close/>
                  <a:moveTo>
                    <a:pt x="368" y="228"/>
                  </a:moveTo>
                  <a:cubicBezTo>
                    <a:pt x="369" y="229"/>
                    <a:pt x="369" y="232"/>
                    <a:pt x="372" y="233"/>
                  </a:cubicBezTo>
                  <a:cubicBezTo>
                    <a:pt x="373" y="228"/>
                    <a:pt x="371" y="223"/>
                    <a:pt x="368" y="228"/>
                  </a:cubicBezTo>
                  <a:close/>
                  <a:moveTo>
                    <a:pt x="317" y="228"/>
                  </a:moveTo>
                  <a:cubicBezTo>
                    <a:pt x="317" y="232"/>
                    <a:pt x="321" y="233"/>
                    <a:pt x="323" y="237"/>
                  </a:cubicBezTo>
                  <a:cubicBezTo>
                    <a:pt x="325" y="237"/>
                    <a:pt x="325" y="235"/>
                    <a:pt x="326" y="233"/>
                  </a:cubicBezTo>
                  <a:cubicBezTo>
                    <a:pt x="323" y="231"/>
                    <a:pt x="322" y="227"/>
                    <a:pt x="319" y="226"/>
                  </a:cubicBezTo>
                  <a:cubicBezTo>
                    <a:pt x="319" y="228"/>
                    <a:pt x="317" y="228"/>
                    <a:pt x="317" y="228"/>
                  </a:cubicBezTo>
                  <a:close/>
                  <a:moveTo>
                    <a:pt x="299" y="230"/>
                  </a:moveTo>
                  <a:cubicBezTo>
                    <a:pt x="301" y="231"/>
                    <a:pt x="301" y="234"/>
                    <a:pt x="304" y="235"/>
                  </a:cubicBezTo>
                  <a:cubicBezTo>
                    <a:pt x="303" y="235"/>
                    <a:pt x="303" y="235"/>
                    <a:pt x="303" y="236"/>
                  </a:cubicBezTo>
                  <a:cubicBezTo>
                    <a:pt x="305" y="236"/>
                    <a:pt x="305" y="234"/>
                    <a:pt x="306" y="234"/>
                  </a:cubicBezTo>
                  <a:cubicBezTo>
                    <a:pt x="305" y="234"/>
                    <a:pt x="305" y="232"/>
                    <a:pt x="305" y="232"/>
                  </a:cubicBezTo>
                  <a:cubicBezTo>
                    <a:pt x="304" y="232"/>
                    <a:pt x="304" y="232"/>
                    <a:pt x="303" y="232"/>
                  </a:cubicBezTo>
                  <a:cubicBezTo>
                    <a:pt x="303" y="230"/>
                    <a:pt x="301" y="229"/>
                    <a:pt x="303" y="228"/>
                  </a:cubicBezTo>
                  <a:cubicBezTo>
                    <a:pt x="302" y="227"/>
                    <a:pt x="302" y="227"/>
                    <a:pt x="301" y="227"/>
                  </a:cubicBezTo>
                  <a:cubicBezTo>
                    <a:pt x="301" y="229"/>
                    <a:pt x="299" y="228"/>
                    <a:pt x="299" y="230"/>
                  </a:cubicBezTo>
                  <a:close/>
                  <a:moveTo>
                    <a:pt x="271" y="233"/>
                  </a:moveTo>
                  <a:cubicBezTo>
                    <a:pt x="271" y="231"/>
                    <a:pt x="269" y="228"/>
                    <a:pt x="268" y="229"/>
                  </a:cubicBezTo>
                  <a:cubicBezTo>
                    <a:pt x="269" y="230"/>
                    <a:pt x="270" y="232"/>
                    <a:pt x="271" y="233"/>
                  </a:cubicBezTo>
                  <a:close/>
                  <a:moveTo>
                    <a:pt x="261" y="236"/>
                  </a:moveTo>
                  <a:cubicBezTo>
                    <a:pt x="264" y="238"/>
                    <a:pt x="265" y="242"/>
                    <a:pt x="268" y="244"/>
                  </a:cubicBezTo>
                  <a:cubicBezTo>
                    <a:pt x="270" y="243"/>
                    <a:pt x="272" y="239"/>
                    <a:pt x="268" y="238"/>
                  </a:cubicBezTo>
                  <a:cubicBezTo>
                    <a:pt x="266" y="239"/>
                    <a:pt x="268" y="240"/>
                    <a:pt x="266" y="240"/>
                  </a:cubicBezTo>
                  <a:cubicBezTo>
                    <a:pt x="263" y="239"/>
                    <a:pt x="268" y="232"/>
                    <a:pt x="263" y="231"/>
                  </a:cubicBezTo>
                  <a:cubicBezTo>
                    <a:pt x="263" y="233"/>
                    <a:pt x="261" y="233"/>
                    <a:pt x="261" y="236"/>
                  </a:cubicBezTo>
                  <a:close/>
                  <a:moveTo>
                    <a:pt x="282" y="234"/>
                  </a:moveTo>
                  <a:cubicBezTo>
                    <a:pt x="283" y="237"/>
                    <a:pt x="284" y="239"/>
                    <a:pt x="286" y="241"/>
                  </a:cubicBezTo>
                  <a:cubicBezTo>
                    <a:pt x="286" y="239"/>
                    <a:pt x="288" y="239"/>
                    <a:pt x="288" y="237"/>
                  </a:cubicBezTo>
                  <a:cubicBezTo>
                    <a:pt x="287" y="234"/>
                    <a:pt x="284" y="229"/>
                    <a:pt x="282" y="234"/>
                  </a:cubicBezTo>
                  <a:close/>
                  <a:moveTo>
                    <a:pt x="331" y="235"/>
                  </a:moveTo>
                  <a:cubicBezTo>
                    <a:pt x="333" y="234"/>
                    <a:pt x="332" y="237"/>
                    <a:pt x="333" y="237"/>
                  </a:cubicBezTo>
                  <a:cubicBezTo>
                    <a:pt x="334" y="236"/>
                    <a:pt x="334" y="234"/>
                    <a:pt x="334" y="232"/>
                  </a:cubicBezTo>
                  <a:cubicBezTo>
                    <a:pt x="333" y="232"/>
                    <a:pt x="333" y="232"/>
                    <a:pt x="332" y="232"/>
                  </a:cubicBezTo>
                  <a:cubicBezTo>
                    <a:pt x="332" y="233"/>
                    <a:pt x="332" y="234"/>
                    <a:pt x="331" y="235"/>
                  </a:cubicBezTo>
                  <a:close/>
                  <a:moveTo>
                    <a:pt x="293" y="238"/>
                  </a:moveTo>
                  <a:cubicBezTo>
                    <a:pt x="293" y="240"/>
                    <a:pt x="298" y="242"/>
                    <a:pt x="296" y="243"/>
                  </a:cubicBezTo>
                  <a:cubicBezTo>
                    <a:pt x="299" y="245"/>
                    <a:pt x="301" y="241"/>
                    <a:pt x="302" y="238"/>
                  </a:cubicBezTo>
                  <a:cubicBezTo>
                    <a:pt x="300" y="237"/>
                    <a:pt x="300" y="233"/>
                    <a:pt x="297" y="232"/>
                  </a:cubicBezTo>
                  <a:cubicBezTo>
                    <a:pt x="295" y="235"/>
                    <a:pt x="294" y="236"/>
                    <a:pt x="293" y="238"/>
                  </a:cubicBezTo>
                  <a:close/>
                  <a:moveTo>
                    <a:pt x="317" y="242"/>
                  </a:moveTo>
                  <a:cubicBezTo>
                    <a:pt x="319" y="242"/>
                    <a:pt x="316" y="240"/>
                    <a:pt x="316" y="238"/>
                  </a:cubicBezTo>
                  <a:cubicBezTo>
                    <a:pt x="317" y="240"/>
                    <a:pt x="319" y="240"/>
                    <a:pt x="319" y="242"/>
                  </a:cubicBezTo>
                  <a:cubicBezTo>
                    <a:pt x="320" y="242"/>
                    <a:pt x="321" y="242"/>
                    <a:pt x="321" y="240"/>
                  </a:cubicBezTo>
                  <a:cubicBezTo>
                    <a:pt x="319" y="238"/>
                    <a:pt x="317" y="235"/>
                    <a:pt x="314" y="232"/>
                  </a:cubicBezTo>
                  <a:cubicBezTo>
                    <a:pt x="314" y="233"/>
                    <a:pt x="316" y="234"/>
                    <a:pt x="314" y="235"/>
                  </a:cubicBezTo>
                  <a:cubicBezTo>
                    <a:pt x="314" y="235"/>
                    <a:pt x="314" y="233"/>
                    <a:pt x="313" y="234"/>
                  </a:cubicBezTo>
                  <a:cubicBezTo>
                    <a:pt x="312" y="234"/>
                    <a:pt x="312" y="235"/>
                    <a:pt x="311" y="235"/>
                  </a:cubicBezTo>
                  <a:cubicBezTo>
                    <a:pt x="312" y="238"/>
                    <a:pt x="314" y="239"/>
                    <a:pt x="315" y="241"/>
                  </a:cubicBezTo>
                  <a:cubicBezTo>
                    <a:pt x="316" y="242"/>
                    <a:pt x="318" y="241"/>
                    <a:pt x="317" y="242"/>
                  </a:cubicBezTo>
                  <a:close/>
                  <a:moveTo>
                    <a:pt x="363" y="235"/>
                  </a:moveTo>
                  <a:cubicBezTo>
                    <a:pt x="365" y="237"/>
                    <a:pt x="365" y="239"/>
                    <a:pt x="368" y="240"/>
                  </a:cubicBezTo>
                  <a:cubicBezTo>
                    <a:pt x="371" y="238"/>
                    <a:pt x="367" y="234"/>
                    <a:pt x="365" y="232"/>
                  </a:cubicBezTo>
                  <a:cubicBezTo>
                    <a:pt x="364" y="234"/>
                    <a:pt x="363" y="234"/>
                    <a:pt x="363" y="235"/>
                  </a:cubicBezTo>
                  <a:close/>
                  <a:moveTo>
                    <a:pt x="356" y="237"/>
                  </a:moveTo>
                  <a:cubicBezTo>
                    <a:pt x="357" y="236"/>
                    <a:pt x="358" y="236"/>
                    <a:pt x="358" y="234"/>
                  </a:cubicBezTo>
                  <a:cubicBezTo>
                    <a:pt x="356" y="234"/>
                    <a:pt x="356" y="232"/>
                    <a:pt x="354" y="233"/>
                  </a:cubicBezTo>
                  <a:cubicBezTo>
                    <a:pt x="352" y="234"/>
                    <a:pt x="355" y="236"/>
                    <a:pt x="356" y="237"/>
                  </a:cubicBezTo>
                  <a:close/>
                  <a:moveTo>
                    <a:pt x="346" y="237"/>
                  </a:moveTo>
                  <a:cubicBezTo>
                    <a:pt x="346" y="235"/>
                    <a:pt x="348" y="235"/>
                    <a:pt x="348" y="233"/>
                  </a:cubicBezTo>
                  <a:cubicBezTo>
                    <a:pt x="347" y="233"/>
                    <a:pt x="345" y="236"/>
                    <a:pt x="346" y="237"/>
                  </a:cubicBezTo>
                  <a:close/>
                  <a:moveTo>
                    <a:pt x="326" y="242"/>
                  </a:moveTo>
                  <a:cubicBezTo>
                    <a:pt x="330" y="242"/>
                    <a:pt x="329" y="248"/>
                    <a:pt x="333" y="248"/>
                  </a:cubicBezTo>
                  <a:cubicBezTo>
                    <a:pt x="334" y="242"/>
                    <a:pt x="332" y="239"/>
                    <a:pt x="329" y="237"/>
                  </a:cubicBezTo>
                  <a:cubicBezTo>
                    <a:pt x="328" y="239"/>
                    <a:pt x="327" y="240"/>
                    <a:pt x="326" y="242"/>
                  </a:cubicBezTo>
                  <a:close/>
                  <a:moveTo>
                    <a:pt x="336" y="241"/>
                  </a:moveTo>
                  <a:cubicBezTo>
                    <a:pt x="338" y="241"/>
                    <a:pt x="338" y="240"/>
                    <a:pt x="339" y="238"/>
                  </a:cubicBezTo>
                  <a:cubicBezTo>
                    <a:pt x="338" y="238"/>
                    <a:pt x="337" y="237"/>
                    <a:pt x="336" y="238"/>
                  </a:cubicBezTo>
                  <a:cubicBezTo>
                    <a:pt x="338" y="238"/>
                    <a:pt x="336" y="239"/>
                    <a:pt x="336" y="241"/>
                  </a:cubicBezTo>
                  <a:close/>
                  <a:moveTo>
                    <a:pt x="404" y="248"/>
                  </a:moveTo>
                  <a:cubicBezTo>
                    <a:pt x="406" y="244"/>
                    <a:pt x="407" y="241"/>
                    <a:pt x="409" y="237"/>
                  </a:cubicBezTo>
                  <a:cubicBezTo>
                    <a:pt x="405" y="238"/>
                    <a:pt x="404" y="245"/>
                    <a:pt x="404" y="248"/>
                  </a:cubicBezTo>
                  <a:close/>
                  <a:moveTo>
                    <a:pt x="346" y="240"/>
                  </a:moveTo>
                  <a:cubicBezTo>
                    <a:pt x="346" y="242"/>
                    <a:pt x="348" y="244"/>
                    <a:pt x="349" y="244"/>
                  </a:cubicBezTo>
                  <a:cubicBezTo>
                    <a:pt x="350" y="239"/>
                    <a:pt x="349" y="236"/>
                    <a:pt x="346" y="240"/>
                  </a:cubicBezTo>
                  <a:close/>
                  <a:moveTo>
                    <a:pt x="308" y="240"/>
                  </a:moveTo>
                  <a:cubicBezTo>
                    <a:pt x="310" y="243"/>
                    <a:pt x="311" y="246"/>
                    <a:pt x="314" y="249"/>
                  </a:cubicBezTo>
                  <a:cubicBezTo>
                    <a:pt x="315" y="248"/>
                    <a:pt x="315" y="247"/>
                    <a:pt x="316" y="247"/>
                  </a:cubicBezTo>
                  <a:cubicBezTo>
                    <a:pt x="314" y="244"/>
                    <a:pt x="312" y="241"/>
                    <a:pt x="310" y="238"/>
                  </a:cubicBezTo>
                  <a:cubicBezTo>
                    <a:pt x="310" y="239"/>
                    <a:pt x="309" y="239"/>
                    <a:pt x="308" y="240"/>
                  </a:cubicBezTo>
                  <a:close/>
                  <a:moveTo>
                    <a:pt x="289" y="243"/>
                  </a:moveTo>
                  <a:cubicBezTo>
                    <a:pt x="292" y="245"/>
                    <a:pt x="292" y="248"/>
                    <a:pt x="294" y="250"/>
                  </a:cubicBezTo>
                  <a:cubicBezTo>
                    <a:pt x="294" y="248"/>
                    <a:pt x="296" y="248"/>
                    <a:pt x="296" y="247"/>
                  </a:cubicBezTo>
                  <a:cubicBezTo>
                    <a:pt x="294" y="245"/>
                    <a:pt x="293" y="242"/>
                    <a:pt x="291" y="240"/>
                  </a:cubicBezTo>
                  <a:cubicBezTo>
                    <a:pt x="290" y="241"/>
                    <a:pt x="289" y="242"/>
                    <a:pt x="289" y="243"/>
                  </a:cubicBezTo>
                  <a:close/>
                  <a:moveTo>
                    <a:pt x="352" y="242"/>
                  </a:moveTo>
                  <a:cubicBezTo>
                    <a:pt x="353" y="243"/>
                    <a:pt x="354" y="242"/>
                    <a:pt x="354" y="240"/>
                  </a:cubicBezTo>
                  <a:cubicBezTo>
                    <a:pt x="353" y="240"/>
                    <a:pt x="352" y="241"/>
                    <a:pt x="352" y="242"/>
                  </a:cubicBezTo>
                  <a:close/>
                  <a:moveTo>
                    <a:pt x="261" y="255"/>
                  </a:moveTo>
                  <a:cubicBezTo>
                    <a:pt x="262" y="252"/>
                    <a:pt x="264" y="251"/>
                    <a:pt x="264" y="247"/>
                  </a:cubicBezTo>
                  <a:cubicBezTo>
                    <a:pt x="263" y="245"/>
                    <a:pt x="262" y="244"/>
                    <a:pt x="260" y="243"/>
                  </a:cubicBezTo>
                  <a:cubicBezTo>
                    <a:pt x="261" y="248"/>
                    <a:pt x="259" y="252"/>
                    <a:pt x="261" y="255"/>
                  </a:cubicBezTo>
                  <a:close/>
                  <a:moveTo>
                    <a:pt x="363" y="246"/>
                  </a:moveTo>
                  <a:cubicBezTo>
                    <a:pt x="363" y="246"/>
                    <a:pt x="364" y="246"/>
                    <a:pt x="365" y="246"/>
                  </a:cubicBezTo>
                  <a:cubicBezTo>
                    <a:pt x="365" y="244"/>
                    <a:pt x="364" y="243"/>
                    <a:pt x="363" y="243"/>
                  </a:cubicBezTo>
                  <a:cubicBezTo>
                    <a:pt x="363" y="244"/>
                    <a:pt x="363" y="245"/>
                    <a:pt x="363" y="246"/>
                  </a:cubicBezTo>
                  <a:close/>
                  <a:moveTo>
                    <a:pt x="308" y="256"/>
                  </a:moveTo>
                  <a:cubicBezTo>
                    <a:pt x="310" y="255"/>
                    <a:pt x="311" y="253"/>
                    <a:pt x="312" y="252"/>
                  </a:cubicBezTo>
                  <a:cubicBezTo>
                    <a:pt x="311" y="248"/>
                    <a:pt x="309" y="246"/>
                    <a:pt x="306" y="243"/>
                  </a:cubicBezTo>
                  <a:cubicBezTo>
                    <a:pt x="301" y="248"/>
                    <a:pt x="304" y="253"/>
                    <a:pt x="308" y="256"/>
                  </a:cubicBezTo>
                  <a:close/>
                  <a:moveTo>
                    <a:pt x="346" y="251"/>
                  </a:moveTo>
                  <a:cubicBezTo>
                    <a:pt x="346" y="250"/>
                    <a:pt x="347" y="250"/>
                    <a:pt x="347" y="249"/>
                  </a:cubicBezTo>
                  <a:cubicBezTo>
                    <a:pt x="345" y="248"/>
                    <a:pt x="344" y="245"/>
                    <a:pt x="342" y="243"/>
                  </a:cubicBezTo>
                  <a:cubicBezTo>
                    <a:pt x="340" y="247"/>
                    <a:pt x="343" y="250"/>
                    <a:pt x="346" y="251"/>
                  </a:cubicBezTo>
                  <a:close/>
                  <a:moveTo>
                    <a:pt x="352" y="249"/>
                  </a:moveTo>
                  <a:cubicBezTo>
                    <a:pt x="354" y="251"/>
                    <a:pt x="357" y="257"/>
                    <a:pt x="360" y="253"/>
                  </a:cubicBezTo>
                  <a:cubicBezTo>
                    <a:pt x="359" y="250"/>
                    <a:pt x="360" y="244"/>
                    <a:pt x="356" y="244"/>
                  </a:cubicBezTo>
                  <a:cubicBezTo>
                    <a:pt x="355" y="245"/>
                    <a:pt x="354" y="247"/>
                    <a:pt x="352" y="249"/>
                  </a:cubicBezTo>
                  <a:close/>
                  <a:moveTo>
                    <a:pt x="329" y="253"/>
                  </a:moveTo>
                  <a:cubicBezTo>
                    <a:pt x="329" y="250"/>
                    <a:pt x="326" y="247"/>
                    <a:pt x="323" y="244"/>
                  </a:cubicBezTo>
                  <a:cubicBezTo>
                    <a:pt x="324" y="246"/>
                    <a:pt x="322" y="246"/>
                    <a:pt x="322" y="247"/>
                  </a:cubicBezTo>
                  <a:cubicBezTo>
                    <a:pt x="321" y="250"/>
                    <a:pt x="326" y="251"/>
                    <a:pt x="325" y="254"/>
                  </a:cubicBezTo>
                  <a:cubicBezTo>
                    <a:pt x="327" y="253"/>
                    <a:pt x="327" y="254"/>
                    <a:pt x="328" y="254"/>
                  </a:cubicBezTo>
                  <a:cubicBezTo>
                    <a:pt x="329" y="253"/>
                    <a:pt x="326" y="252"/>
                    <a:pt x="327" y="252"/>
                  </a:cubicBezTo>
                  <a:cubicBezTo>
                    <a:pt x="328" y="252"/>
                    <a:pt x="328" y="253"/>
                    <a:pt x="329" y="253"/>
                  </a:cubicBezTo>
                  <a:close/>
                  <a:moveTo>
                    <a:pt x="273" y="251"/>
                  </a:moveTo>
                  <a:cubicBezTo>
                    <a:pt x="272" y="251"/>
                    <a:pt x="274" y="247"/>
                    <a:pt x="272" y="248"/>
                  </a:cubicBezTo>
                  <a:cubicBezTo>
                    <a:pt x="271" y="249"/>
                    <a:pt x="271" y="252"/>
                    <a:pt x="273" y="251"/>
                  </a:cubicBezTo>
                  <a:close/>
                  <a:moveTo>
                    <a:pt x="370" y="251"/>
                  </a:moveTo>
                  <a:cubicBezTo>
                    <a:pt x="370" y="250"/>
                    <a:pt x="372" y="249"/>
                    <a:pt x="371" y="248"/>
                  </a:cubicBezTo>
                  <a:cubicBezTo>
                    <a:pt x="370" y="248"/>
                    <a:pt x="369" y="248"/>
                    <a:pt x="367" y="248"/>
                  </a:cubicBezTo>
                  <a:cubicBezTo>
                    <a:pt x="366" y="249"/>
                    <a:pt x="368" y="251"/>
                    <a:pt x="370" y="251"/>
                  </a:cubicBezTo>
                  <a:close/>
                  <a:moveTo>
                    <a:pt x="335" y="253"/>
                  </a:moveTo>
                  <a:cubicBezTo>
                    <a:pt x="338" y="254"/>
                    <a:pt x="338" y="256"/>
                    <a:pt x="339" y="257"/>
                  </a:cubicBezTo>
                  <a:cubicBezTo>
                    <a:pt x="341" y="258"/>
                    <a:pt x="342" y="256"/>
                    <a:pt x="343" y="255"/>
                  </a:cubicBezTo>
                  <a:cubicBezTo>
                    <a:pt x="341" y="251"/>
                    <a:pt x="336" y="245"/>
                    <a:pt x="335" y="253"/>
                  </a:cubicBezTo>
                  <a:close/>
                  <a:moveTo>
                    <a:pt x="284" y="251"/>
                  </a:moveTo>
                  <a:cubicBezTo>
                    <a:pt x="287" y="251"/>
                    <a:pt x="286" y="256"/>
                    <a:pt x="289" y="256"/>
                  </a:cubicBezTo>
                  <a:cubicBezTo>
                    <a:pt x="289" y="253"/>
                    <a:pt x="286" y="249"/>
                    <a:pt x="284" y="251"/>
                  </a:cubicBezTo>
                  <a:close/>
                  <a:moveTo>
                    <a:pt x="318" y="254"/>
                  </a:moveTo>
                  <a:cubicBezTo>
                    <a:pt x="320" y="255"/>
                    <a:pt x="320" y="258"/>
                    <a:pt x="323" y="259"/>
                  </a:cubicBezTo>
                  <a:cubicBezTo>
                    <a:pt x="324" y="259"/>
                    <a:pt x="325" y="258"/>
                    <a:pt x="325" y="257"/>
                  </a:cubicBezTo>
                  <a:cubicBezTo>
                    <a:pt x="323" y="255"/>
                    <a:pt x="322" y="252"/>
                    <a:pt x="319" y="250"/>
                  </a:cubicBezTo>
                  <a:cubicBezTo>
                    <a:pt x="319" y="251"/>
                    <a:pt x="317" y="251"/>
                    <a:pt x="318" y="254"/>
                  </a:cubicBezTo>
                  <a:close/>
                  <a:moveTo>
                    <a:pt x="304" y="263"/>
                  </a:moveTo>
                  <a:cubicBezTo>
                    <a:pt x="305" y="261"/>
                    <a:pt x="306" y="261"/>
                    <a:pt x="307" y="260"/>
                  </a:cubicBezTo>
                  <a:cubicBezTo>
                    <a:pt x="305" y="257"/>
                    <a:pt x="302" y="254"/>
                    <a:pt x="300" y="252"/>
                  </a:cubicBezTo>
                  <a:cubicBezTo>
                    <a:pt x="296" y="254"/>
                    <a:pt x="299" y="257"/>
                    <a:pt x="300" y="259"/>
                  </a:cubicBezTo>
                  <a:cubicBezTo>
                    <a:pt x="298" y="259"/>
                    <a:pt x="298" y="259"/>
                    <a:pt x="297" y="259"/>
                  </a:cubicBezTo>
                  <a:cubicBezTo>
                    <a:pt x="299" y="260"/>
                    <a:pt x="302" y="261"/>
                    <a:pt x="304" y="263"/>
                  </a:cubicBezTo>
                  <a:close/>
                  <a:moveTo>
                    <a:pt x="362" y="260"/>
                  </a:moveTo>
                  <a:cubicBezTo>
                    <a:pt x="366" y="260"/>
                    <a:pt x="368" y="254"/>
                    <a:pt x="364" y="253"/>
                  </a:cubicBezTo>
                  <a:cubicBezTo>
                    <a:pt x="362" y="254"/>
                    <a:pt x="362" y="257"/>
                    <a:pt x="362" y="260"/>
                  </a:cubicBezTo>
                  <a:close/>
                  <a:moveTo>
                    <a:pt x="266" y="256"/>
                  </a:moveTo>
                  <a:cubicBezTo>
                    <a:pt x="268" y="257"/>
                    <a:pt x="269" y="259"/>
                    <a:pt x="269" y="261"/>
                  </a:cubicBezTo>
                  <a:cubicBezTo>
                    <a:pt x="271" y="261"/>
                    <a:pt x="272" y="259"/>
                    <a:pt x="273" y="257"/>
                  </a:cubicBezTo>
                  <a:cubicBezTo>
                    <a:pt x="271" y="256"/>
                    <a:pt x="271" y="254"/>
                    <a:pt x="268" y="253"/>
                  </a:cubicBezTo>
                  <a:cubicBezTo>
                    <a:pt x="268" y="254"/>
                    <a:pt x="267" y="255"/>
                    <a:pt x="266" y="256"/>
                  </a:cubicBezTo>
                  <a:close/>
                  <a:moveTo>
                    <a:pt x="349" y="256"/>
                  </a:moveTo>
                  <a:cubicBezTo>
                    <a:pt x="349" y="255"/>
                    <a:pt x="350" y="253"/>
                    <a:pt x="349" y="253"/>
                  </a:cubicBezTo>
                  <a:cubicBezTo>
                    <a:pt x="348" y="254"/>
                    <a:pt x="347" y="256"/>
                    <a:pt x="349" y="256"/>
                  </a:cubicBezTo>
                  <a:close/>
                  <a:moveTo>
                    <a:pt x="311" y="260"/>
                  </a:moveTo>
                  <a:cubicBezTo>
                    <a:pt x="313" y="262"/>
                    <a:pt x="313" y="266"/>
                    <a:pt x="318" y="267"/>
                  </a:cubicBezTo>
                  <a:cubicBezTo>
                    <a:pt x="318" y="265"/>
                    <a:pt x="320" y="264"/>
                    <a:pt x="320" y="262"/>
                  </a:cubicBezTo>
                  <a:cubicBezTo>
                    <a:pt x="318" y="259"/>
                    <a:pt x="317" y="258"/>
                    <a:pt x="315" y="255"/>
                  </a:cubicBezTo>
                  <a:cubicBezTo>
                    <a:pt x="314" y="257"/>
                    <a:pt x="312" y="258"/>
                    <a:pt x="311" y="260"/>
                  </a:cubicBezTo>
                  <a:close/>
                  <a:moveTo>
                    <a:pt x="279" y="259"/>
                  </a:moveTo>
                  <a:cubicBezTo>
                    <a:pt x="280" y="261"/>
                    <a:pt x="280" y="263"/>
                    <a:pt x="282" y="264"/>
                  </a:cubicBezTo>
                  <a:cubicBezTo>
                    <a:pt x="283" y="263"/>
                    <a:pt x="284" y="262"/>
                    <a:pt x="285" y="261"/>
                  </a:cubicBezTo>
                  <a:cubicBezTo>
                    <a:pt x="283" y="259"/>
                    <a:pt x="283" y="256"/>
                    <a:pt x="281" y="256"/>
                  </a:cubicBezTo>
                  <a:cubicBezTo>
                    <a:pt x="280" y="257"/>
                    <a:pt x="280" y="258"/>
                    <a:pt x="279" y="259"/>
                  </a:cubicBezTo>
                  <a:close/>
                  <a:moveTo>
                    <a:pt x="332" y="258"/>
                  </a:moveTo>
                  <a:cubicBezTo>
                    <a:pt x="332" y="257"/>
                    <a:pt x="332" y="256"/>
                    <a:pt x="332" y="256"/>
                  </a:cubicBezTo>
                  <a:cubicBezTo>
                    <a:pt x="330" y="255"/>
                    <a:pt x="330" y="258"/>
                    <a:pt x="332" y="258"/>
                  </a:cubicBezTo>
                  <a:close/>
                  <a:moveTo>
                    <a:pt x="352" y="260"/>
                  </a:moveTo>
                  <a:cubicBezTo>
                    <a:pt x="354" y="262"/>
                    <a:pt x="356" y="257"/>
                    <a:pt x="352" y="257"/>
                  </a:cubicBezTo>
                  <a:cubicBezTo>
                    <a:pt x="353" y="258"/>
                    <a:pt x="352" y="259"/>
                    <a:pt x="352" y="260"/>
                  </a:cubicBezTo>
                  <a:close/>
                  <a:moveTo>
                    <a:pt x="332" y="261"/>
                  </a:moveTo>
                  <a:cubicBezTo>
                    <a:pt x="333" y="260"/>
                    <a:pt x="331" y="258"/>
                    <a:pt x="330" y="257"/>
                  </a:cubicBezTo>
                  <a:cubicBezTo>
                    <a:pt x="329" y="259"/>
                    <a:pt x="330" y="260"/>
                    <a:pt x="332" y="261"/>
                  </a:cubicBezTo>
                  <a:close/>
                  <a:moveTo>
                    <a:pt x="389" y="265"/>
                  </a:moveTo>
                  <a:cubicBezTo>
                    <a:pt x="390" y="263"/>
                    <a:pt x="392" y="259"/>
                    <a:pt x="392" y="257"/>
                  </a:cubicBezTo>
                  <a:cubicBezTo>
                    <a:pt x="390" y="259"/>
                    <a:pt x="388" y="263"/>
                    <a:pt x="389" y="265"/>
                  </a:cubicBezTo>
                  <a:close/>
                  <a:moveTo>
                    <a:pt x="397" y="260"/>
                  </a:moveTo>
                  <a:cubicBezTo>
                    <a:pt x="397" y="259"/>
                    <a:pt x="398" y="259"/>
                    <a:pt x="399" y="258"/>
                  </a:cubicBezTo>
                  <a:cubicBezTo>
                    <a:pt x="398" y="258"/>
                    <a:pt x="398" y="258"/>
                    <a:pt x="397" y="257"/>
                  </a:cubicBezTo>
                  <a:cubicBezTo>
                    <a:pt x="397" y="258"/>
                    <a:pt x="396" y="259"/>
                    <a:pt x="397" y="260"/>
                  </a:cubicBezTo>
                  <a:close/>
                  <a:moveTo>
                    <a:pt x="343" y="262"/>
                  </a:moveTo>
                  <a:cubicBezTo>
                    <a:pt x="345" y="264"/>
                    <a:pt x="346" y="267"/>
                    <a:pt x="348" y="268"/>
                  </a:cubicBezTo>
                  <a:cubicBezTo>
                    <a:pt x="351" y="264"/>
                    <a:pt x="348" y="259"/>
                    <a:pt x="345" y="258"/>
                  </a:cubicBezTo>
                  <a:cubicBezTo>
                    <a:pt x="345" y="260"/>
                    <a:pt x="342" y="260"/>
                    <a:pt x="343" y="262"/>
                  </a:cubicBezTo>
                  <a:close/>
                  <a:moveTo>
                    <a:pt x="366" y="269"/>
                  </a:moveTo>
                  <a:cubicBezTo>
                    <a:pt x="364" y="269"/>
                    <a:pt x="363" y="268"/>
                    <a:pt x="362" y="269"/>
                  </a:cubicBezTo>
                  <a:cubicBezTo>
                    <a:pt x="362" y="272"/>
                    <a:pt x="363" y="275"/>
                    <a:pt x="366" y="275"/>
                  </a:cubicBezTo>
                  <a:cubicBezTo>
                    <a:pt x="367" y="270"/>
                    <a:pt x="371" y="268"/>
                    <a:pt x="371" y="262"/>
                  </a:cubicBezTo>
                  <a:cubicBezTo>
                    <a:pt x="368" y="262"/>
                    <a:pt x="371" y="260"/>
                    <a:pt x="369" y="259"/>
                  </a:cubicBezTo>
                  <a:cubicBezTo>
                    <a:pt x="366" y="261"/>
                    <a:pt x="364" y="264"/>
                    <a:pt x="366" y="269"/>
                  </a:cubicBezTo>
                  <a:close/>
                  <a:moveTo>
                    <a:pt x="334" y="263"/>
                  </a:moveTo>
                  <a:cubicBezTo>
                    <a:pt x="336" y="263"/>
                    <a:pt x="337" y="263"/>
                    <a:pt x="337" y="262"/>
                  </a:cubicBezTo>
                  <a:cubicBezTo>
                    <a:pt x="336" y="262"/>
                    <a:pt x="336" y="260"/>
                    <a:pt x="335" y="260"/>
                  </a:cubicBezTo>
                  <a:cubicBezTo>
                    <a:pt x="335" y="261"/>
                    <a:pt x="334" y="262"/>
                    <a:pt x="334" y="263"/>
                  </a:cubicBezTo>
                  <a:close/>
                  <a:moveTo>
                    <a:pt x="291" y="263"/>
                  </a:moveTo>
                  <a:cubicBezTo>
                    <a:pt x="294" y="265"/>
                    <a:pt x="295" y="269"/>
                    <a:pt x="297" y="271"/>
                  </a:cubicBezTo>
                  <a:cubicBezTo>
                    <a:pt x="299" y="271"/>
                    <a:pt x="299" y="269"/>
                    <a:pt x="300" y="269"/>
                  </a:cubicBezTo>
                  <a:cubicBezTo>
                    <a:pt x="298" y="266"/>
                    <a:pt x="294" y="256"/>
                    <a:pt x="291" y="263"/>
                  </a:cubicBezTo>
                  <a:close/>
                  <a:moveTo>
                    <a:pt x="326" y="263"/>
                  </a:moveTo>
                  <a:cubicBezTo>
                    <a:pt x="329" y="265"/>
                    <a:pt x="327" y="268"/>
                    <a:pt x="331" y="269"/>
                  </a:cubicBezTo>
                  <a:cubicBezTo>
                    <a:pt x="332" y="268"/>
                    <a:pt x="331" y="267"/>
                    <a:pt x="332" y="265"/>
                  </a:cubicBezTo>
                  <a:cubicBezTo>
                    <a:pt x="330" y="265"/>
                    <a:pt x="329" y="262"/>
                    <a:pt x="327" y="261"/>
                  </a:cubicBezTo>
                  <a:cubicBezTo>
                    <a:pt x="327" y="262"/>
                    <a:pt x="326" y="262"/>
                    <a:pt x="326" y="263"/>
                  </a:cubicBezTo>
                  <a:close/>
                  <a:moveTo>
                    <a:pt x="262" y="270"/>
                  </a:moveTo>
                  <a:cubicBezTo>
                    <a:pt x="262" y="266"/>
                    <a:pt x="263" y="264"/>
                    <a:pt x="260" y="262"/>
                  </a:cubicBezTo>
                  <a:cubicBezTo>
                    <a:pt x="261" y="265"/>
                    <a:pt x="259" y="270"/>
                    <a:pt x="262" y="270"/>
                  </a:cubicBezTo>
                  <a:close/>
                  <a:moveTo>
                    <a:pt x="275" y="269"/>
                  </a:moveTo>
                  <a:cubicBezTo>
                    <a:pt x="276" y="269"/>
                    <a:pt x="276" y="271"/>
                    <a:pt x="278" y="271"/>
                  </a:cubicBezTo>
                  <a:cubicBezTo>
                    <a:pt x="278" y="269"/>
                    <a:pt x="280" y="268"/>
                    <a:pt x="280" y="267"/>
                  </a:cubicBezTo>
                  <a:cubicBezTo>
                    <a:pt x="279" y="265"/>
                    <a:pt x="278" y="263"/>
                    <a:pt x="276" y="262"/>
                  </a:cubicBezTo>
                  <a:cubicBezTo>
                    <a:pt x="274" y="265"/>
                    <a:pt x="277" y="266"/>
                    <a:pt x="275" y="269"/>
                  </a:cubicBezTo>
                  <a:close/>
                  <a:moveTo>
                    <a:pt x="358" y="268"/>
                  </a:moveTo>
                  <a:cubicBezTo>
                    <a:pt x="358" y="267"/>
                    <a:pt x="359" y="266"/>
                    <a:pt x="359" y="266"/>
                  </a:cubicBezTo>
                  <a:cubicBezTo>
                    <a:pt x="359" y="264"/>
                    <a:pt x="358" y="263"/>
                    <a:pt x="356" y="262"/>
                  </a:cubicBezTo>
                  <a:cubicBezTo>
                    <a:pt x="354" y="264"/>
                    <a:pt x="356" y="267"/>
                    <a:pt x="358" y="268"/>
                  </a:cubicBezTo>
                  <a:close/>
                  <a:moveTo>
                    <a:pt x="306" y="267"/>
                  </a:moveTo>
                  <a:cubicBezTo>
                    <a:pt x="309" y="268"/>
                    <a:pt x="309" y="272"/>
                    <a:pt x="312" y="273"/>
                  </a:cubicBezTo>
                  <a:cubicBezTo>
                    <a:pt x="313" y="271"/>
                    <a:pt x="315" y="271"/>
                    <a:pt x="314" y="270"/>
                  </a:cubicBezTo>
                  <a:cubicBezTo>
                    <a:pt x="312" y="268"/>
                    <a:pt x="311" y="265"/>
                    <a:pt x="308" y="263"/>
                  </a:cubicBezTo>
                  <a:cubicBezTo>
                    <a:pt x="308" y="265"/>
                    <a:pt x="306" y="265"/>
                    <a:pt x="306" y="267"/>
                  </a:cubicBezTo>
                  <a:close/>
                  <a:moveTo>
                    <a:pt x="340" y="272"/>
                  </a:moveTo>
                  <a:cubicBezTo>
                    <a:pt x="341" y="272"/>
                    <a:pt x="342" y="274"/>
                    <a:pt x="344" y="274"/>
                  </a:cubicBezTo>
                  <a:cubicBezTo>
                    <a:pt x="346" y="271"/>
                    <a:pt x="341" y="267"/>
                    <a:pt x="339" y="265"/>
                  </a:cubicBezTo>
                  <a:cubicBezTo>
                    <a:pt x="337" y="268"/>
                    <a:pt x="341" y="269"/>
                    <a:pt x="340" y="272"/>
                  </a:cubicBezTo>
                  <a:close/>
                  <a:moveTo>
                    <a:pt x="320" y="269"/>
                  </a:moveTo>
                  <a:cubicBezTo>
                    <a:pt x="320" y="273"/>
                    <a:pt x="324" y="274"/>
                    <a:pt x="324" y="277"/>
                  </a:cubicBezTo>
                  <a:cubicBezTo>
                    <a:pt x="326" y="276"/>
                    <a:pt x="327" y="275"/>
                    <a:pt x="328" y="273"/>
                  </a:cubicBezTo>
                  <a:cubicBezTo>
                    <a:pt x="325" y="272"/>
                    <a:pt x="325" y="268"/>
                    <a:pt x="322" y="267"/>
                  </a:cubicBezTo>
                  <a:cubicBezTo>
                    <a:pt x="322" y="268"/>
                    <a:pt x="320" y="268"/>
                    <a:pt x="320" y="269"/>
                  </a:cubicBezTo>
                  <a:close/>
                  <a:moveTo>
                    <a:pt x="286" y="271"/>
                  </a:moveTo>
                  <a:cubicBezTo>
                    <a:pt x="289" y="272"/>
                    <a:pt x="291" y="274"/>
                    <a:pt x="291" y="277"/>
                  </a:cubicBezTo>
                  <a:cubicBezTo>
                    <a:pt x="296" y="276"/>
                    <a:pt x="289" y="270"/>
                    <a:pt x="288" y="268"/>
                  </a:cubicBezTo>
                  <a:cubicBezTo>
                    <a:pt x="288" y="269"/>
                    <a:pt x="286" y="269"/>
                    <a:pt x="286" y="271"/>
                  </a:cubicBezTo>
                  <a:close/>
                  <a:moveTo>
                    <a:pt x="353" y="274"/>
                  </a:moveTo>
                  <a:cubicBezTo>
                    <a:pt x="354" y="272"/>
                    <a:pt x="356" y="272"/>
                    <a:pt x="356" y="270"/>
                  </a:cubicBezTo>
                  <a:cubicBezTo>
                    <a:pt x="355" y="270"/>
                    <a:pt x="354" y="268"/>
                    <a:pt x="353" y="268"/>
                  </a:cubicBezTo>
                  <a:cubicBezTo>
                    <a:pt x="352" y="270"/>
                    <a:pt x="351" y="273"/>
                    <a:pt x="353" y="274"/>
                  </a:cubicBezTo>
                  <a:close/>
                  <a:moveTo>
                    <a:pt x="295" y="274"/>
                  </a:moveTo>
                  <a:cubicBezTo>
                    <a:pt x="295" y="272"/>
                    <a:pt x="292" y="269"/>
                    <a:pt x="291" y="269"/>
                  </a:cubicBezTo>
                  <a:cubicBezTo>
                    <a:pt x="292" y="270"/>
                    <a:pt x="293" y="273"/>
                    <a:pt x="295" y="274"/>
                  </a:cubicBezTo>
                  <a:close/>
                  <a:moveTo>
                    <a:pt x="335" y="276"/>
                  </a:moveTo>
                  <a:cubicBezTo>
                    <a:pt x="339" y="275"/>
                    <a:pt x="338" y="278"/>
                    <a:pt x="338" y="280"/>
                  </a:cubicBezTo>
                  <a:cubicBezTo>
                    <a:pt x="340" y="280"/>
                    <a:pt x="340" y="279"/>
                    <a:pt x="341" y="278"/>
                  </a:cubicBezTo>
                  <a:cubicBezTo>
                    <a:pt x="339" y="276"/>
                    <a:pt x="338" y="272"/>
                    <a:pt x="335" y="270"/>
                  </a:cubicBezTo>
                  <a:cubicBezTo>
                    <a:pt x="335" y="273"/>
                    <a:pt x="334" y="273"/>
                    <a:pt x="335" y="276"/>
                  </a:cubicBezTo>
                  <a:close/>
                  <a:moveTo>
                    <a:pt x="300" y="274"/>
                  </a:moveTo>
                  <a:cubicBezTo>
                    <a:pt x="301" y="277"/>
                    <a:pt x="303" y="279"/>
                    <a:pt x="305" y="281"/>
                  </a:cubicBezTo>
                  <a:cubicBezTo>
                    <a:pt x="307" y="281"/>
                    <a:pt x="307" y="279"/>
                    <a:pt x="308" y="278"/>
                  </a:cubicBezTo>
                  <a:cubicBezTo>
                    <a:pt x="305" y="276"/>
                    <a:pt x="305" y="272"/>
                    <a:pt x="302" y="271"/>
                  </a:cubicBezTo>
                  <a:cubicBezTo>
                    <a:pt x="301" y="272"/>
                    <a:pt x="300" y="273"/>
                    <a:pt x="300" y="274"/>
                  </a:cubicBezTo>
                  <a:close/>
                  <a:moveTo>
                    <a:pt x="282" y="277"/>
                  </a:moveTo>
                  <a:cubicBezTo>
                    <a:pt x="283" y="279"/>
                    <a:pt x="286" y="279"/>
                    <a:pt x="285" y="282"/>
                  </a:cubicBezTo>
                  <a:cubicBezTo>
                    <a:pt x="287" y="281"/>
                    <a:pt x="287" y="282"/>
                    <a:pt x="288" y="283"/>
                  </a:cubicBezTo>
                  <a:cubicBezTo>
                    <a:pt x="288" y="281"/>
                    <a:pt x="290" y="281"/>
                    <a:pt x="290" y="279"/>
                  </a:cubicBezTo>
                  <a:cubicBezTo>
                    <a:pt x="288" y="277"/>
                    <a:pt x="287" y="275"/>
                    <a:pt x="285" y="273"/>
                  </a:cubicBezTo>
                  <a:cubicBezTo>
                    <a:pt x="284" y="274"/>
                    <a:pt x="282" y="274"/>
                    <a:pt x="282" y="277"/>
                  </a:cubicBezTo>
                  <a:close/>
                  <a:moveTo>
                    <a:pt x="355" y="278"/>
                  </a:moveTo>
                  <a:cubicBezTo>
                    <a:pt x="357" y="278"/>
                    <a:pt x="358" y="282"/>
                    <a:pt x="360" y="281"/>
                  </a:cubicBezTo>
                  <a:cubicBezTo>
                    <a:pt x="359" y="279"/>
                    <a:pt x="361" y="275"/>
                    <a:pt x="357" y="273"/>
                  </a:cubicBezTo>
                  <a:cubicBezTo>
                    <a:pt x="357" y="275"/>
                    <a:pt x="355" y="276"/>
                    <a:pt x="355" y="278"/>
                  </a:cubicBezTo>
                  <a:close/>
                  <a:moveTo>
                    <a:pt x="315" y="276"/>
                  </a:moveTo>
                  <a:cubicBezTo>
                    <a:pt x="317" y="279"/>
                    <a:pt x="317" y="282"/>
                    <a:pt x="321" y="282"/>
                  </a:cubicBezTo>
                  <a:cubicBezTo>
                    <a:pt x="322" y="279"/>
                    <a:pt x="317" y="271"/>
                    <a:pt x="315" y="276"/>
                  </a:cubicBezTo>
                  <a:close/>
                  <a:moveTo>
                    <a:pt x="266" y="278"/>
                  </a:moveTo>
                  <a:cubicBezTo>
                    <a:pt x="266" y="280"/>
                    <a:pt x="268" y="280"/>
                    <a:pt x="268" y="282"/>
                  </a:cubicBezTo>
                  <a:cubicBezTo>
                    <a:pt x="276" y="279"/>
                    <a:pt x="265" y="271"/>
                    <a:pt x="266" y="278"/>
                  </a:cubicBezTo>
                  <a:close/>
                  <a:moveTo>
                    <a:pt x="348" y="280"/>
                  </a:moveTo>
                  <a:cubicBezTo>
                    <a:pt x="350" y="279"/>
                    <a:pt x="349" y="277"/>
                    <a:pt x="347" y="276"/>
                  </a:cubicBezTo>
                  <a:cubicBezTo>
                    <a:pt x="345" y="277"/>
                    <a:pt x="346" y="280"/>
                    <a:pt x="348" y="280"/>
                  </a:cubicBezTo>
                  <a:close/>
                  <a:moveTo>
                    <a:pt x="380" y="288"/>
                  </a:moveTo>
                  <a:cubicBezTo>
                    <a:pt x="379" y="287"/>
                    <a:pt x="378" y="284"/>
                    <a:pt x="376" y="283"/>
                  </a:cubicBezTo>
                  <a:cubicBezTo>
                    <a:pt x="375" y="285"/>
                    <a:pt x="374" y="286"/>
                    <a:pt x="374" y="289"/>
                  </a:cubicBezTo>
                  <a:cubicBezTo>
                    <a:pt x="378" y="289"/>
                    <a:pt x="380" y="292"/>
                    <a:pt x="383" y="291"/>
                  </a:cubicBezTo>
                  <a:cubicBezTo>
                    <a:pt x="385" y="286"/>
                    <a:pt x="387" y="281"/>
                    <a:pt x="386" y="276"/>
                  </a:cubicBezTo>
                  <a:cubicBezTo>
                    <a:pt x="385" y="281"/>
                    <a:pt x="385" y="287"/>
                    <a:pt x="380" y="288"/>
                  </a:cubicBezTo>
                  <a:close/>
                  <a:moveTo>
                    <a:pt x="302" y="285"/>
                  </a:moveTo>
                  <a:cubicBezTo>
                    <a:pt x="304" y="283"/>
                    <a:pt x="300" y="278"/>
                    <a:pt x="297" y="277"/>
                  </a:cubicBezTo>
                  <a:cubicBezTo>
                    <a:pt x="297" y="281"/>
                    <a:pt x="300" y="283"/>
                    <a:pt x="302" y="285"/>
                  </a:cubicBezTo>
                  <a:close/>
                  <a:moveTo>
                    <a:pt x="328" y="280"/>
                  </a:moveTo>
                  <a:cubicBezTo>
                    <a:pt x="330" y="280"/>
                    <a:pt x="329" y="278"/>
                    <a:pt x="331" y="279"/>
                  </a:cubicBezTo>
                  <a:cubicBezTo>
                    <a:pt x="331" y="278"/>
                    <a:pt x="331" y="277"/>
                    <a:pt x="330" y="277"/>
                  </a:cubicBezTo>
                  <a:cubicBezTo>
                    <a:pt x="330" y="278"/>
                    <a:pt x="328" y="278"/>
                    <a:pt x="328" y="280"/>
                  </a:cubicBezTo>
                  <a:close/>
                  <a:moveTo>
                    <a:pt x="285" y="286"/>
                  </a:moveTo>
                  <a:cubicBezTo>
                    <a:pt x="284" y="283"/>
                    <a:pt x="282" y="281"/>
                    <a:pt x="280" y="279"/>
                  </a:cubicBezTo>
                  <a:cubicBezTo>
                    <a:pt x="281" y="282"/>
                    <a:pt x="283" y="284"/>
                    <a:pt x="285" y="286"/>
                  </a:cubicBezTo>
                  <a:close/>
                  <a:moveTo>
                    <a:pt x="299" y="286"/>
                  </a:moveTo>
                  <a:cubicBezTo>
                    <a:pt x="299" y="283"/>
                    <a:pt x="297" y="280"/>
                    <a:pt x="295" y="280"/>
                  </a:cubicBezTo>
                  <a:cubicBezTo>
                    <a:pt x="296" y="282"/>
                    <a:pt x="297" y="284"/>
                    <a:pt x="299" y="286"/>
                  </a:cubicBezTo>
                  <a:close/>
                  <a:moveTo>
                    <a:pt x="262" y="286"/>
                  </a:moveTo>
                  <a:cubicBezTo>
                    <a:pt x="261" y="285"/>
                    <a:pt x="262" y="287"/>
                    <a:pt x="261" y="287"/>
                  </a:cubicBezTo>
                  <a:cubicBezTo>
                    <a:pt x="261" y="289"/>
                    <a:pt x="261" y="291"/>
                    <a:pt x="262" y="292"/>
                  </a:cubicBezTo>
                  <a:cubicBezTo>
                    <a:pt x="264" y="290"/>
                    <a:pt x="263" y="286"/>
                    <a:pt x="266" y="285"/>
                  </a:cubicBezTo>
                  <a:cubicBezTo>
                    <a:pt x="265" y="284"/>
                    <a:pt x="264" y="282"/>
                    <a:pt x="262" y="281"/>
                  </a:cubicBezTo>
                  <a:cubicBezTo>
                    <a:pt x="262" y="285"/>
                    <a:pt x="261" y="284"/>
                    <a:pt x="262" y="286"/>
                  </a:cubicBezTo>
                  <a:close/>
                  <a:moveTo>
                    <a:pt x="342" y="283"/>
                  </a:moveTo>
                  <a:cubicBezTo>
                    <a:pt x="343" y="284"/>
                    <a:pt x="343" y="286"/>
                    <a:pt x="345" y="286"/>
                  </a:cubicBezTo>
                  <a:cubicBezTo>
                    <a:pt x="345" y="285"/>
                    <a:pt x="345" y="285"/>
                    <a:pt x="346" y="284"/>
                  </a:cubicBezTo>
                  <a:cubicBezTo>
                    <a:pt x="345" y="283"/>
                    <a:pt x="345" y="282"/>
                    <a:pt x="343" y="281"/>
                  </a:cubicBezTo>
                  <a:cubicBezTo>
                    <a:pt x="343" y="282"/>
                    <a:pt x="342" y="282"/>
                    <a:pt x="342" y="283"/>
                  </a:cubicBezTo>
                  <a:close/>
                  <a:moveTo>
                    <a:pt x="308" y="285"/>
                  </a:moveTo>
                  <a:cubicBezTo>
                    <a:pt x="310" y="288"/>
                    <a:pt x="312" y="289"/>
                    <a:pt x="313" y="292"/>
                  </a:cubicBezTo>
                  <a:cubicBezTo>
                    <a:pt x="314" y="290"/>
                    <a:pt x="316" y="290"/>
                    <a:pt x="316" y="289"/>
                  </a:cubicBezTo>
                  <a:cubicBezTo>
                    <a:pt x="314" y="286"/>
                    <a:pt x="313" y="283"/>
                    <a:pt x="310" y="282"/>
                  </a:cubicBezTo>
                  <a:cubicBezTo>
                    <a:pt x="309" y="283"/>
                    <a:pt x="308" y="284"/>
                    <a:pt x="308" y="285"/>
                  </a:cubicBezTo>
                  <a:close/>
                  <a:moveTo>
                    <a:pt x="352" y="285"/>
                  </a:moveTo>
                  <a:cubicBezTo>
                    <a:pt x="353" y="287"/>
                    <a:pt x="354" y="289"/>
                    <a:pt x="356" y="290"/>
                  </a:cubicBezTo>
                  <a:cubicBezTo>
                    <a:pt x="357" y="286"/>
                    <a:pt x="354" y="284"/>
                    <a:pt x="352" y="282"/>
                  </a:cubicBezTo>
                  <a:cubicBezTo>
                    <a:pt x="353" y="284"/>
                    <a:pt x="352" y="284"/>
                    <a:pt x="352" y="285"/>
                  </a:cubicBezTo>
                  <a:close/>
                  <a:moveTo>
                    <a:pt x="365" y="290"/>
                  </a:moveTo>
                  <a:cubicBezTo>
                    <a:pt x="369" y="289"/>
                    <a:pt x="367" y="284"/>
                    <a:pt x="365" y="282"/>
                  </a:cubicBezTo>
                  <a:cubicBezTo>
                    <a:pt x="363" y="284"/>
                    <a:pt x="363" y="288"/>
                    <a:pt x="365" y="290"/>
                  </a:cubicBezTo>
                  <a:close/>
                  <a:moveTo>
                    <a:pt x="282" y="290"/>
                  </a:moveTo>
                  <a:cubicBezTo>
                    <a:pt x="282" y="287"/>
                    <a:pt x="279" y="285"/>
                    <a:pt x="277" y="283"/>
                  </a:cubicBezTo>
                  <a:cubicBezTo>
                    <a:pt x="276" y="286"/>
                    <a:pt x="279" y="289"/>
                    <a:pt x="282" y="290"/>
                  </a:cubicBezTo>
                  <a:close/>
                  <a:moveTo>
                    <a:pt x="291" y="286"/>
                  </a:moveTo>
                  <a:cubicBezTo>
                    <a:pt x="291" y="289"/>
                    <a:pt x="294" y="290"/>
                    <a:pt x="297" y="292"/>
                  </a:cubicBezTo>
                  <a:cubicBezTo>
                    <a:pt x="301" y="289"/>
                    <a:pt x="292" y="280"/>
                    <a:pt x="291" y="286"/>
                  </a:cubicBezTo>
                  <a:close/>
                  <a:moveTo>
                    <a:pt x="279" y="294"/>
                  </a:moveTo>
                  <a:cubicBezTo>
                    <a:pt x="280" y="291"/>
                    <a:pt x="278" y="289"/>
                    <a:pt x="276" y="288"/>
                  </a:cubicBezTo>
                  <a:cubicBezTo>
                    <a:pt x="277" y="291"/>
                    <a:pt x="276" y="293"/>
                    <a:pt x="279" y="294"/>
                  </a:cubicBezTo>
                  <a:close/>
                  <a:moveTo>
                    <a:pt x="304" y="291"/>
                  </a:moveTo>
                  <a:cubicBezTo>
                    <a:pt x="304" y="292"/>
                    <a:pt x="304" y="292"/>
                    <a:pt x="304" y="293"/>
                  </a:cubicBezTo>
                  <a:cubicBezTo>
                    <a:pt x="306" y="294"/>
                    <a:pt x="307" y="296"/>
                    <a:pt x="309" y="297"/>
                  </a:cubicBezTo>
                  <a:cubicBezTo>
                    <a:pt x="309" y="296"/>
                    <a:pt x="311" y="295"/>
                    <a:pt x="311" y="294"/>
                  </a:cubicBezTo>
                  <a:cubicBezTo>
                    <a:pt x="310" y="292"/>
                    <a:pt x="308" y="291"/>
                    <a:pt x="307" y="288"/>
                  </a:cubicBezTo>
                  <a:cubicBezTo>
                    <a:pt x="304" y="288"/>
                    <a:pt x="307" y="293"/>
                    <a:pt x="304" y="291"/>
                  </a:cubicBezTo>
                  <a:close/>
                  <a:moveTo>
                    <a:pt x="326" y="292"/>
                  </a:moveTo>
                  <a:cubicBezTo>
                    <a:pt x="329" y="292"/>
                    <a:pt x="328" y="294"/>
                    <a:pt x="329" y="295"/>
                  </a:cubicBezTo>
                  <a:cubicBezTo>
                    <a:pt x="334" y="292"/>
                    <a:pt x="327" y="286"/>
                    <a:pt x="326" y="292"/>
                  </a:cubicBezTo>
                  <a:close/>
                  <a:moveTo>
                    <a:pt x="336" y="292"/>
                  </a:moveTo>
                  <a:cubicBezTo>
                    <a:pt x="339" y="291"/>
                    <a:pt x="337" y="294"/>
                    <a:pt x="339" y="294"/>
                  </a:cubicBezTo>
                  <a:cubicBezTo>
                    <a:pt x="339" y="293"/>
                    <a:pt x="340" y="292"/>
                    <a:pt x="340" y="290"/>
                  </a:cubicBezTo>
                  <a:cubicBezTo>
                    <a:pt x="339" y="290"/>
                    <a:pt x="339" y="289"/>
                    <a:pt x="338" y="289"/>
                  </a:cubicBezTo>
                  <a:cubicBezTo>
                    <a:pt x="338" y="290"/>
                    <a:pt x="337" y="291"/>
                    <a:pt x="336" y="292"/>
                  </a:cubicBezTo>
                  <a:close/>
                  <a:moveTo>
                    <a:pt x="349" y="294"/>
                  </a:moveTo>
                  <a:cubicBezTo>
                    <a:pt x="349" y="292"/>
                    <a:pt x="349" y="290"/>
                    <a:pt x="348" y="290"/>
                  </a:cubicBezTo>
                  <a:cubicBezTo>
                    <a:pt x="347" y="291"/>
                    <a:pt x="348" y="293"/>
                    <a:pt x="349" y="294"/>
                  </a:cubicBezTo>
                  <a:close/>
                  <a:moveTo>
                    <a:pt x="293" y="296"/>
                  </a:moveTo>
                  <a:cubicBezTo>
                    <a:pt x="292" y="293"/>
                    <a:pt x="291" y="291"/>
                    <a:pt x="288" y="290"/>
                  </a:cubicBezTo>
                  <a:cubicBezTo>
                    <a:pt x="290" y="292"/>
                    <a:pt x="290" y="295"/>
                    <a:pt x="293" y="296"/>
                  </a:cubicBezTo>
                  <a:close/>
                  <a:moveTo>
                    <a:pt x="360" y="294"/>
                  </a:moveTo>
                  <a:cubicBezTo>
                    <a:pt x="359" y="293"/>
                    <a:pt x="360" y="291"/>
                    <a:pt x="359" y="291"/>
                  </a:cubicBezTo>
                  <a:cubicBezTo>
                    <a:pt x="358" y="292"/>
                    <a:pt x="358" y="294"/>
                    <a:pt x="360" y="294"/>
                  </a:cubicBezTo>
                  <a:close/>
                  <a:moveTo>
                    <a:pt x="272" y="297"/>
                  </a:moveTo>
                  <a:cubicBezTo>
                    <a:pt x="273" y="296"/>
                    <a:pt x="271" y="295"/>
                    <a:pt x="271" y="292"/>
                  </a:cubicBezTo>
                  <a:cubicBezTo>
                    <a:pt x="270" y="292"/>
                    <a:pt x="270" y="292"/>
                    <a:pt x="269" y="292"/>
                  </a:cubicBezTo>
                  <a:cubicBezTo>
                    <a:pt x="270" y="294"/>
                    <a:pt x="271" y="296"/>
                    <a:pt x="272" y="297"/>
                  </a:cubicBezTo>
                  <a:close/>
                  <a:moveTo>
                    <a:pt x="316" y="295"/>
                  </a:moveTo>
                  <a:cubicBezTo>
                    <a:pt x="317" y="295"/>
                    <a:pt x="317" y="296"/>
                    <a:pt x="317" y="297"/>
                  </a:cubicBezTo>
                  <a:cubicBezTo>
                    <a:pt x="318" y="296"/>
                    <a:pt x="319" y="295"/>
                    <a:pt x="320" y="294"/>
                  </a:cubicBezTo>
                  <a:cubicBezTo>
                    <a:pt x="319" y="294"/>
                    <a:pt x="319" y="292"/>
                    <a:pt x="318" y="293"/>
                  </a:cubicBezTo>
                  <a:cubicBezTo>
                    <a:pt x="318" y="294"/>
                    <a:pt x="316" y="294"/>
                    <a:pt x="316" y="295"/>
                  </a:cubicBezTo>
                  <a:close/>
                  <a:moveTo>
                    <a:pt x="289" y="301"/>
                  </a:moveTo>
                  <a:cubicBezTo>
                    <a:pt x="290" y="298"/>
                    <a:pt x="287" y="295"/>
                    <a:pt x="285" y="294"/>
                  </a:cubicBezTo>
                  <a:cubicBezTo>
                    <a:pt x="284" y="297"/>
                    <a:pt x="287" y="299"/>
                    <a:pt x="289" y="301"/>
                  </a:cubicBezTo>
                  <a:close/>
                  <a:moveTo>
                    <a:pt x="306" y="299"/>
                  </a:moveTo>
                  <a:cubicBezTo>
                    <a:pt x="304" y="298"/>
                    <a:pt x="304" y="295"/>
                    <a:pt x="302" y="295"/>
                  </a:cubicBezTo>
                  <a:cubicBezTo>
                    <a:pt x="302" y="297"/>
                    <a:pt x="305" y="299"/>
                    <a:pt x="306" y="299"/>
                  </a:cubicBezTo>
                  <a:close/>
                  <a:moveTo>
                    <a:pt x="343" y="300"/>
                  </a:moveTo>
                  <a:cubicBezTo>
                    <a:pt x="344" y="301"/>
                    <a:pt x="344" y="302"/>
                    <a:pt x="346" y="303"/>
                  </a:cubicBezTo>
                  <a:cubicBezTo>
                    <a:pt x="347" y="302"/>
                    <a:pt x="348" y="302"/>
                    <a:pt x="348" y="300"/>
                  </a:cubicBezTo>
                  <a:cubicBezTo>
                    <a:pt x="347" y="299"/>
                    <a:pt x="346" y="297"/>
                    <a:pt x="344" y="296"/>
                  </a:cubicBezTo>
                  <a:cubicBezTo>
                    <a:pt x="343" y="297"/>
                    <a:pt x="343" y="298"/>
                    <a:pt x="343" y="300"/>
                  </a:cubicBezTo>
                  <a:close/>
                  <a:moveTo>
                    <a:pt x="353" y="300"/>
                  </a:moveTo>
                  <a:cubicBezTo>
                    <a:pt x="355" y="300"/>
                    <a:pt x="354" y="302"/>
                    <a:pt x="356" y="301"/>
                  </a:cubicBezTo>
                  <a:cubicBezTo>
                    <a:pt x="357" y="300"/>
                    <a:pt x="358" y="300"/>
                    <a:pt x="358" y="298"/>
                  </a:cubicBezTo>
                  <a:cubicBezTo>
                    <a:pt x="357" y="298"/>
                    <a:pt x="357" y="296"/>
                    <a:pt x="355" y="296"/>
                  </a:cubicBezTo>
                  <a:cubicBezTo>
                    <a:pt x="355" y="297"/>
                    <a:pt x="354" y="298"/>
                    <a:pt x="353" y="300"/>
                  </a:cubicBezTo>
                  <a:close/>
                  <a:moveTo>
                    <a:pt x="300" y="299"/>
                  </a:moveTo>
                  <a:cubicBezTo>
                    <a:pt x="302" y="299"/>
                    <a:pt x="302" y="302"/>
                    <a:pt x="304" y="302"/>
                  </a:cubicBezTo>
                  <a:cubicBezTo>
                    <a:pt x="303" y="300"/>
                    <a:pt x="302" y="296"/>
                    <a:pt x="300" y="297"/>
                  </a:cubicBezTo>
                  <a:cubicBezTo>
                    <a:pt x="301" y="297"/>
                    <a:pt x="300" y="298"/>
                    <a:pt x="300" y="299"/>
                  </a:cubicBezTo>
                  <a:close/>
                  <a:moveTo>
                    <a:pt x="333" y="300"/>
                  </a:moveTo>
                  <a:cubicBezTo>
                    <a:pt x="335" y="301"/>
                    <a:pt x="337" y="297"/>
                    <a:pt x="334" y="297"/>
                  </a:cubicBezTo>
                  <a:cubicBezTo>
                    <a:pt x="334" y="298"/>
                    <a:pt x="332" y="299"/>
                    <a:pt x="333" y="300"/>
                  </a:cubicBezTo>
                  <a:close/>
                  <a:moveTo>
                    <a:pt x="366" y="301"/>
                  </a:moveTo>
                  <a:cubicBezTo>
                    <a:pt x="366" y="299"/>
                    <a:pt x="366" y="297"/>
                    <a:pt x="365" y="297"/>
                  </a:cubicBezTo>
                  <a:cubicBezTo>
                    <a:pt x="363" y="299"/>
                    <a:pt x="364" y="300"/>
                    <a:pt x="366" y="301"/>
                  </a:cubicBezTo>
                  <a:close/>
                  <a:moveTo>
                    <a:pt x="282" y="298"/>
                  </a:moveTo>
                  <a:cubicBezTo>
                    <a:pt x="283" y="300"/>
                    <a:pt x="285" y="303"/>
                    <a:pt x="287" y="302"/>
                  </a:cubicBezTo>
                  <a:cubicBezTo>
                    <a:pt x="285" y="301"/>
                    <a:pt x="285" y="297"/>
                    <a:pt x="282" y="298"/>
                  </a:cubicBezTo>
                  <a:close/>
                  <a:moveTo>
                    <a:pt x="320" y="301"/>
                  </a:moveTo>
                  <a:cubicBezTo>
                    <a:pt x="321" y="301"/>
                    <a:pt x="323" y="302"/>
                    <a:pt x="321" y="303"/>
                  </a:cubicBezTo>
                  <a:cubicBezTo>
                    <a:pt x="325" y="304"/>
                    <a:pt x="325" y="309"/>
                    <a:pt x="328" y="310"/>
                  </a:cubicBezTo>
                  <a:cubicBezTo>
                    <a:pt x="328" y="306"/>
                    <a:pt x="324" y="301"/>
                    <a:pt x="321" y="298"/>
                  </a:cubicBezTo>
                  <a:cubicBezTo>
                    <a:pt x="320" y="299"/>
                    <a:pt x="320" y="300"/>
                    <a:pt x="320" y="301"/>
                  </a:cubicBezTo>
                  <a:close/>
                  <a:moveTo>
                    <a:pt x="313" y="302"/>
                  </a:moveTo>
                  <a:cubicBezTo>
                    <a:pt x="314" y="302"/>
                    <a:pt x="314" y="301"/>
                    <a:pt x="315" y="301"/>
                  </a:cubicBezTo>
                  <a:cubicBezTo>
                    <a:pt x="314" y="297"/>
                    <a:pt x="310" y="299"/>
                    <a:pt x="313" y="302"/>
                  </a:cubicBezTo>
                  <a:close/>
                  <a:moveTo>
                    <a:pt x="265" y="311"/>
                  </a:moveTo>
                  <a:cubicBezTo>
                    <a:pt x="267" y="310"/>
                    <a:pt x="269" y="308"/>
                    <a:pt x="269" y="305"/>
                  </a:cubicBezTo>
                  <a:cubicBezTo>
                    <a:pt x="267" y="304"/>
                    <a:pt x="265" y="301"/>
                    <a:pt x="262" y="300"/>
                  </a:cubicBezTo>
                  <a:cubicBezTo>
                    <a:pt x="262" y="303"/>
                    <a:pt x="265" y="306"/>
                    <a:pt x="265" y="311"/>
                  </a:cubicBezTo>
                  <a:close/>
                  <a:moveTo>
                    <a:pt x="301" y="306"/>
                  </a:moveTo>
                  <a:cubicBezTo>
                    <a:pt x="302" y="304"/>
                    <a:pt x="299" y="301"/>
                    <a:pt x="298" y="300"/>
                  </a:cubicBezTo>
                  <a:cubicBezTo>
                    <a:pt x="296" y="303"/>
                    <a:pt x="299" y="305"/>
                    <a:pt x="301" y="306"/>
                  </a:cubicBezTo>
                  <a:close/>
                  <a:moveTo>
                    <a:pt x="284" y="307"/>
                  </a:moveTo>
                  <a:cubicBezTo>
                    <a:pt x="284" y="305"/>
                    <a:pt x="281" y="302"/>
                    <a:pt x="280" y="302"/>
                  </a:cubicBezTo>
                  <a:cubicBezTo>
                    <a:pt x="282" y="304"/>
                    <a:pt x="282" y="307"/>
                    <a:pt x="284" y="307"/>
                  </a:cubicBezTo>
                  <a:close/>
                  <a:moveTo>
                    <a:pt x="338" y="306"/>
                  </a:moveTo>
                  <a:cubicBezTo>
                    <a:pt x="340" y="307"/>
                    <a:pt x="340" y="309"/>
                    <a:pt x="342" y="310"/>
                  </a:cubicBezTo>
                  <a:cubicBezTo>
                    <a:pt x="344" y="307"/>
                    <a:pt x="342" y="305"/>
                    <a:pt x="340" y="303"/>
                  </a:cubicBezTo>
                  <a:cubicBezTo>
                    <a:pt x="339" y="304"/>
                    <a:pt x="338" y="305"/>
                    <a:pt x="338" y="306"/>
                  </a:cubicBezTo>
                  <a:close/>
                  <a:moveTo>
                    <a:pt x="372" y="309"/>
                  </a:moveTo>
                  <a:cubicBezTo>
                    <a:pt x="374" y="309"/>
                    <a:pt x="373" y="312"/>
                    <a:pt x="375" y="313"/>
                  </a:cubicBezTo>
                  <a:cubicBezTo>
                    <a:pt x="374" y="309"/>
                    <a:pt x="376" y="305"/>
                    <a:pt x="375" y="303"/>
                  </a:cubicBezTo>
                  <a:cubicBezTo>
                    <a:pt x="375" y="305"/>
                    <a:pt x="373" y="306"/>
                    <a:pt x="372" y="309"/>
                  </a:cubicBezTo>
                  <a:close/>
                  <a:moveTo>
                    <a:pt x="316" y="305"/>
                  </a:moveTo>
                  <a:cubicBezTo>
                    <a:pt x="318" y="309"/>
                    <a:pt x="321" y="313"/>
                    <a:pt x="325" y="316"/>
                  </a:cubicBezTo>
                  <a:cubicBezTo>
                    <a:pt x="325" y="311"/>
                    <a:pt x="319" y="308"/>
                    <a:pt x="317" y="303"/>
                  </a:cubicBezTo>
                  <a:cubicBezTo>
                    <a:pt x="317" y="304"/>
                    <a:pt x="316" y="305"/>
                    <a:pt x="316" y="305"/>
                  </a:cubicBezTo>
                  <a:close/>
                  <a:moveTo>
                    <a:pt x="277" y="307"/>
                  </a:moveTo>
                  <a:cubicBezTo>
                    <a:pt x="278" y="309"/>
                    <a:pt x="278" y="311"/>
                    <a:pt x="281" y="312"/>
                  </a:cubicBezTo>
                  <a:cubicBezTo>
                    <a:pt x="282" y="309"/>
                    <a:pt x="279" y="306"/>
                    <a:pt x="278" y="304"/>
                  </a:cubicBezTo>
                  <a:cubicBezTo>
                    <a:pt x="278" y="306"/>
                    <a:pt x="276" y="305"/>
                    <a:pt x="277" y="307"/>
                  </a:cubicBezTo>
                  <a:close/>
                  <a:moveTo>
                    <a:pt x="309" y="308"/>
                  </a:moveTo>
                  <a:cubicBezTo>
                    <a:pt x="309" y="307"/>
                    <a:pt x="309" y="305"/>
                    <a:pt x="307" y="305"/>
                  </a:cubicBezTo>
                  <a:cubicBezTo>
                    <a:pt x="307" y="306"/>
                    <a:pt x="308" y="308"/>
                    <a:pt x="309" y="308"/>
                  </a:cubicBezTo>
                  <a:close/>
                  <a:moveTo>
                    <a:pt x="297" y="311"/>
                  </a:moveTo>
                  <a:cubicBezTo>
                    <a:pt x="297" y="308"/>
                    <a:pt x="296" y="306"/>
                    <a:pt x="294" y="305"/>
                  </a:cubicBezTo>
                  <a:cubicBezTo>
                    <a:pt x="292" y="307"/>
                    <a:pt x="295" y="310"/>
                    <a:pt x="297" y="311"/>
                  </a:cubicBezTo>
                  <a:close/>
                  <a:moveTo>
                    <a:pt x="363" y="311"/>
                  </a:moveTo>
                  <a:cubicBezTo>
                    <a:pt x="364" y="309"/>
                    <a:pt x="365" y="309"/>
                    <a:pt x="365" y="307"/>
                  </a:cubicBezTo>
                  <a:cubicBezTo>
                    <a:pt x="364" y="307"/>
                    <a:pt x="364" y="305"/>
                    <a:pt x="363" y="305"/>
                  </a:cubicBezTo>
                  <a:cubicBezTo>
                    <a:pt x="363" y="307"/>
                    <a:pt x="362" y="310"/>
                    <a:pt x="363" y="311"/>
                  </a:cubicBezTo>
                  <a:close/>
                  <a:moveTo>
                    <a:pt x="320" y="322"/>
                  </a:moveTo>
                  <a:cubicBezTo>
                    <a:pt x="319" y="320"/>
                    <a:pt x="318" y="319"/>
                    <a:pt x="318" y="318"/>
                  </a:cubicBezTo>
                  <a:cubicBezTo>
                    <a:pt x="318" y="318"/>
                    <a:pt x="318" y="317"/>
                    <a:pt x="319" y="317"/>
                  </a:cubicBezTo>
                  <a:cubicBezTo>
                    <a:pt x="321" y="317"/>
                    <a:pt x="321" y="320"/>
                    <a:pt x="322" y="321"/>
                  </a:cubicBezTo>
                  <a:cubicBezTo>
                    <a:pt x="322" y="320"/>
                    <a:pt x="322" y="319"/>
                    <a:pt x="322" y="318"/>
                  </a:cubicBezTo>
                  <a:cubicBezTo>
                    <a:pt x="319" y="317"/>
                    <a:pt x="317" y="312"/>
                    <a:pt x="315" y="312"/>
                  </a:cubicBezTo>
                  <a:cubicBezTo>
                    <a:pt x="315" y="312"/>
                    <a:pt x="316" y="312"/>
                    <a:pt x="315" y="312"/>
                  </a:cubicBezTo>
                  <a:cubicBezTo>
                    <a:pt x="313" y="311"/>
                    <a:pt x="316" y="309"/>
                    <a:pt x="313" y="309"/>
                  </a:cubicBezTo>
                  <a:cubicBezTo>
                    <a:pt x="313" y="310"/>
                    <a:pt x="311" y="310"/>
                    <a:pt x="311" y="313"/>
                  </a:cubicBezTo>
                  <a:cubicBezTo>
                    <a:pt x="314" y="314"/>
                    <a:pt x="318" y="323"/>
                    <a:pt x="321" y="321"/>
                  </a:cubicBezTo>
                  <a:cubicBezTo>
                    <a:pt x="321" y="322"/>
                    <a:pt x="321" y="322"/>
                    <a:pt x="320" y="322"/>
                  </a:cubicBezTo>
                  <a:close/>
                  <a:moveTo>
                    <a:pt x="306" y="313"/>
                  </a:moveTo>
                  <a:cubicBezTo>
                    <a:pt x="306" y="312"/>
                    <a:pt x="307" y="312"/>
                    <a:pt x="306" y="310"/>
                  </a:cubicBezTo>
                  <a:cubicBezTo>
                    <a:pt x="305" y="310"/>
                    <a:pt x="305" y="308"/>
                    <a:pt x="303" y="309"/>
                  </a:cubicBezTo>
                  <a:cubicBezTo>
                    <a:pt x="303" y="311"/>
                    <a:pt x="305" y="312"/>
                    <a:pt x="306" y="313"/>
                  </a:cubicBezTo>
                  <a:close/>
                  <a:moveTo>
                    <a:pt x="365" y="313"/>
                  </a:moveTo>
                  <a:cubicBezTo>
                    <a:pt x="366" y="311"/>
                    <a:pt x="367" y="311"/>
                    <a:pt x="367" y="309"/>
                  </a:cubicBezTo>
                  <a:cubicBezTo>
                    <a:pt x="365" y="309"/>
                    <a:pt x="363" y="312"/>
                    <a:pt x="365" y="313"/>
                  </a:cubicBezTo>
                  <a:close/>
                  <a:moveTo>
                    <a:pt x="359" y="317"/>
                  </a:moveTo>
                  <a:cubicBezTo>
                    <a:pt x="360" y="314"/>
                    <a:pt x="359" y="310"/>
                    <a:pt x="356" y="310"/>
                  </a:cubicBezTo>
                  <a:cubicBezTo>
                    <a:pt x="354" y="313"/>
                    <a:pt x="355" y="317"/>
                    <a:pt x="359" y="317"/>
                  </a:cubicBezTo>
                  <a:close/>
                  <a:moveTo>
                    <a:pt x="339" y="313"/>
                  </a:moveTo>
                  <a:cubicBezTo>
                    <a:pt x="338" y="313"/>
                    <a:pt x="338" y="311"/>
                    <a:pt x="338" y="311"/>
                  </a:cubicBezTo>
                  <a:cubicBezTo>
                    <a:pt x="335" y="310"/>
                    <a:pt x="338" y="314"/>
                    <a:pt x="339" y="313"/>
                  </a:cubicBezTo>
                  <a:close/>
                  <a:moveTo>
                    <a:pt x="344" y="314"/>
                  </a:moveTo>
                  <a:cubicBezTo>
                    <a:pt x="345" y="314"/>
                    <a:pt x="345" y="315"/>
                    <a:pt x="346" y="316"/>
                  </a:cubicBezTo>
                  <a:cubicBezTo>
                    <a:pt x="346" y="315"/>
                    <a:pt x="348" y="314"/>
                    <a:pt x="348" y="313"/>
                  </a:cubicBezTo>
                  <a:cubicBezTo>
                    <a:pt x="347" y="312"/>
                    <a:pt x="347" y="310"/>
                    <a:pt x="345" y="311"/>
                  </a:cubicBezTo>
                  <a:cubicBezTo>
                    <a:pt x="345" y="312"/>
                    <a:pt x="344" y="312"/>
                    <a:pt x="344" y="314"/>
                  </a:cubicBezTo>
                  <a:close/>
                  <a:moveTo>
                    <a:pt x="261" y="312"/>
                  </a:moveTo>
                  <a:cubicBezTo>
                    <a:pt x="259" y="312"/>
                    <a:pt x="258" y="315"/>
                    <a:pt x="260" y="316"/>
                  </a:cubicBezTo>
                  <a:cubicBezTo>
                    <a:pt x="261" y="315"/>
                    <a:pt x="262" y="317"/>
                    <a:pt x="263" y="315"/>
                  </a:cubicBezTo>
                  <a:cubicBezTo>
                    <a:pt x="263" y="314"/>
                    <a:pt x="262" y="310"/>
                    <a:pt x="261" y="312"/>
                  </a:cubicBezTo>
                  <a:cubicBezTo>
                    <a:pt x="261" y="312"/>
                    <a:pt x="261" y="312"/>
                    <a:pt x="261" y="312"/>
                  </a:cubicBezTo>
                  <a:close/>
                  <a:moveTo>
                    <a:pt x="268" y="317"/>
                  </a:moveTo>
                  <a:cubicBezTo>
                    <a:pt x="270" y="318"/>
                    <a:pt x="271" y="322"/>
                    <a:pt x="273" y="323"/>
                  </a:cubicBezTo>
                  <a:cubicBezTo>
                    <a:pt x="274" y="322"/>
                    <a:pt x="275" y="320"/>
                    <a:pt x="276" y="319"/>
                  </a:cubicBezTo>
                  <a:cubicBezTo>
                    <a:pt x="275" y="317"/>
                    <a:pt x="274" y="314"/>
                    <a:pt x="273" y="311"/>
                  </a:cubicBezTo>
                  <a:cubicBezTo>
                    <a:pt x="272" y="314"/>
                    <a:pt x="270" y="315"/>
                    <a:pt x="268" y="317"/>
                  </a:cubicBezTo>
                  <a:close/>
                  <a:moveTo>
                    <a:pt x="292" y="316"/>
                  </a:moveTo>
                  <a:cubicBezTo>
                    <a:pt x="292" y="314"/>
                    <a:pt x="290" y="313"/>
                    <a:pt x="289" y="312"/>
                  </a:cubicBezTo>
                  <a:cubicBezTo>
                    <a:pt x="287" y="314"/>
                    <a:pt x="290" y="320"/>
                    <a:pt x="292" y="316"/>
                  </a:cubicBezTo>
                  <a:close/>
                  <a:moveTo>
                    <a:pt x="300" y="314"/>
                  </a:moveTo>
                  <a:cubicBezTo>
                    <a:pt x="300" y="315"/>
                    <a:pt x="301" y="318"/>
                    <a:pt x="303" y="317"/>
                  </a:cubicBezTo>
                  <a:cubicBezTo>
                    <a:pt x="302" y="316"/>
                    <a:pt x="301" y="313"/>
                    <a:pt x="300" y="314"/>
                  </a:cubicBezTo>
                  <a:close/>
                  <a:moveTo>
                    <a:pt x="368" y="318"/>
                  </a:moveTo>
                  <a:cubicBezTo>
                    <a:pt x="368" y="317"/>
                    <a:pt x="369" y="314"/>
                    <a:pt x="368" y="314"/>
                  </a:cubicBezTo>
                  <a:cubicBezTo>
                    <a:pt x="367" y="315"/>
                    <a:pt x="366" y="317"/>
                    <a:pt x="368" y="318"/>
                  </a:cubicBezTo>
                  <a:close/>
                  <a:moveTo>
                    <a:pt x="371" y="323"/>
                  </a:moveTo>
                  <a:cubicBezTo>
                    <a:pt x="374" y="322"/>
                    <a:pt x="374" y="318"/>
                    <a:pt x="374" y="315"/>
                  </a:cubicBezTo>
                  <a:cubicBezTo>
                    <a:pt x="369" y="313"/>
                    <a:pt x="371" y="321"/>
                    <a:pt x="371" y="323"/>
                  </a:cubicBezTo>
                  <a:close/>
                  <a:moveTo>
                    <a:pt x="308" y="317"/>
                  </a:moveTo>
                  <a:cubicBezTo>
                    <a:pt x="309" y="318"/>
                    <a:pt x="310" y="320"/>
                    <a:pt x="312" y="320"/>
                  </a:cubicBezTo>
                  <a:cubicBezTo>
                    <a:pt x="313" y="318"/>
                    <a:pt x="310" y="316"/>
                    <a:pt x="309" y="315"/>
                  </a:cubicBezTo>
                  <a:cubicBezTo>
                    <a:pt x="309" y="316"/>
                    <a:pt x="307" y="315"/>
                    <a:pt x="308" y="317"/>
                  </a:cubicBezTo>
                  <a:close/>
                  <a:moveTo>
                    <a:pt x="335" y="318"/>
                  </a:moveTo>
                  <a:cubicBezTo>
                    <a:pt x="334" y="317"/>
                    <a:pt x="334" y="315"/>
                    <a:pt x="333" y="315"/>
                  </a:cubicBezTo>
                  <a:cubicBezTo>
                    <a:pt x="333" y="316"/>
                    <a:pt x="334" y="319"/>
                    <a:pt x="335" y="318"/>
                  </a:cubicBezTo>
                  <a:close/>
                  <a:moveTo>
                    <a:pt x="288" y="321"/>
                  </a:moveTo>
                  <a:cubicBezTo>
                    <a:pt x="288" y="319"/>
                    <a:pt x="288" y="318"/>
                    <a:pt x="286" y="317"/>
                  </a:cubicBezTo>
                  <a:cubicBezTo>
                    <a:pt x="284" y="319"/>
                    <a:pt x="287" y="320"/>
                    <a:pt x="288" y="321"/>
                  </a:cubicBezTo>
                  <a:close/>
                  <a:moveTo>
                    <a:pt x="353" y="326"/>
                  </a:moveTo>
                  <a:cubicBezTo>
                    <a:pt x="354" y="325"/>
                    <a:pt x="355" y="324"/>
                    <a:pt x="356" y="323"/>
                  </a:cubicBezTo>
                  <a:cubicBezTo>
                    <a:pt x="355" y="320"/>
                    <a:pt x="355" y="319"/>
                    <a:pt x="352" y="318"/>
                  </a:cubicBezTo>
                  <a:cubicBezTo>
                    <a:pt x="350" y="320"/>
                    <a:pt x="351" y="325"/>
                    <a:pt x="353" y="326"/>
                  </a:cubicBezTo>
                  <a:close/>
                  <a:moveTo>
                    <a:pt x="363" y="324"/>
                  </a:moveTo>
                  <a:cubicBezTo>
                    <a:pt x="364" y="323"/>
                    <a:pt x="367" y="319"/>
                    <a:pt x="365" y="318"/>
                  </a:cubicBezTo>
                  <a:cubicBezTo>
                    <a:pt x="365" y="320"/>
                    <a:pt x="361" y="323"/>
                    <a:pt x="363" y="324"/>
                  </a:cubicBezTo>
                  <a:close/>
                  <a:moveTo>
                    <a:pt x="293" y="321"/>
                  </a:moveTo>
                  <a:cubicBezTo>
                    <a:pt x="294" y="323"/>
                    <a:pt x="295" y="325"/>
                    <a:pt x="297" y="325"/>
                  </a:cubicBezTo>
                  <a:cubicBezTo>
                    <a:pt x="297" y="324"/>
                    <a:pt x="299" y="324"/>
                    <a:pt x="299" y="322"/>
                  </a:cubicBezTo>
                  <a:cubicBezTo>
                    <a:pt x="298" y="321"/>
                    <a:pt x="297" y="320"/>
                    <a:pt x="296" y="319"/>
                  </a:cubicBezTo>
                  <a:cubicBezTo>
                    <a:pt x="295" y="320"/>
                    <a:pt x="295" y="321"/>
                    <a:pt x="293" y="321"/>
                  </a:cubicBezTo>
                  <a:close/>
                  <a:moveTo>
                    <a:pt x="332" y="325"/>
                  </a:moveTo>
                  <a:cubicBezTo>
                    <a:pt x="333" y="323"/>
                    <a:pt x="330" y="321"/>
                    <a:pt x="329" y="320"/>
                  </a:cubicBezTo>
                  <a:cubicBezTo>
                    <a:pt x="328" y="322"/>
                    <a:pt x="330" y="325"/>
                    <a:pt x="332" y="325"/>
                  </a:cubicBezTo>
                  <a:close/>
                  <a:moveTo>
                    <a:pt x="367" y="328"/>
                  </a:moveTo>
                  <a:cubicBezTo>
                    <a:pt x="367" y="326"/>
                    <a:pt x="369" y="322"/>
                    <a:pt x="367" y="321"/>
                  </a:cubicBezTo>
                  <a:cubicBezTo>
                    <a:pt x="368" y="323"/>
                    <a:pt x="366" y="326"/>
                    <a:pt x="367" y="328"/>
                  </a:cubicBezTo>
                  <a:close/>
                  <a:moveTo>
                    <a:pt x="268" y="330"/>
                  </a:moveTo>
                  <a:cubicBezTo>
                    <a:pt x="269" y="327"/>
                    <a:pt x="267" y="323"/>
                    <a:pt x="265" y="321"/>
                  </a:cubicBezTo>
                  <a:cubicBezTo>
                    <a:pt x="265" y="325"/>
                    <a:pt x="266" y="328"/>
                    <a:pt x="268" y="330"/>
                  </a:cubicBezTo>
                  <a:close/>
                  <a:moveTo>
                    <a:pt x="281" y="326"/>
                  </a:moveTo>
                  <a:cubicBezTo>
                    <a:pt x="282" y="327"/>
                    <a:pt x="283" y="327"/>
                    <a:pt x="283" y="328"/>
                  </a:cubicBezTo>
                  <a:cubicBezTo>
                    <a:pt x="284" y="326"/>
                    <a:pt x="283" y="324"/>
                    <a:pt x="281" y="323"/>
                  </a:cubicBezTo>
                  <a:cubicBezTo>
                    <a:pt x="281" y="324"/>
                    <a:pt x="281" y="325"/>
                    <a:pt x="281" y="326"/>
                  </a:cubicBezTo>
                  <a:close/>
                  <a:moveTo>
                    <a:pt x="269" y="341"/>
                  </a:moveTo>
                  <a:cubicBezTo>
                    <a:pt x="268" y="340"/>
                    <a:pt x="267" y="343"/>
                    <a:pt x="265" y="342"/>
                  </a:cubicBezTo>
                  <a:cubicBezTo>
                    <a:pt x="264" y="342"/>
                    <a:pt x="263" y="341"/>
                    <a:pt x="263" y="340"/>
                  </a:cubicBezTo>
                  <a:cubicBezTo>
                    <a:pt x="267" y="336"/>
                    <a:pt x="263" y="330"/>
                    <a:pt x="262" y="325"/>
                  </a:cubicBezTo>
                  <a:cubicBezTo>
                    <a:pt x="258" y="328"/>
                    <a:pt x="266" y="338"/>
                    <a:pt x="261" y="341"/>
                  </a:cubicBezTo>
                  <a:cubicBezTo>
                    <a:pt x="263" y="344"/>
                    <a:pt x="264" y="346"/>
                    <a:pt x="265" y="349"/>
                  </a:cubicBezTo>
                  <a:cubicBezTo>
                    <a:pt x="268" y="349"/>
                    <a:pt x="268" y="345"/>
                    <a:pt x="270" y="344"/>
                  </a:cubicBezTo>
                  <a:cubicBezTo>
                    <a:pt x="270" y="341"/>
                    <a:pt x="267" y="344"/>
                    <a:pt x="269" y="341"/>
                  </a:cubicBezTo>
                  <a:close/>
                  <a:moveTo>
                    <a:pt x="278" y="334"/>
                  </a:moveTo>
                  <a:cubicBezTo>
                    <a:pt x="281" y="333"/>
                    <a:pt x="282" y="328"/>
                    <a:pt x="279" y="326"/>
                  </a:cubicBezTo>
                  <a:cubicBezTo>
                    <a:pt x="277" y="329"/>
                    <a:pt x="276" y="331"/>
                    <a:pt x="278" y="334"/>
                  </a:cubicBezTo>
                  <a:close/>
                  <a:moveTo>
                    <a:pt x="356" y="332"/>
                  </a:moveTo>
                  <a:cubicBezTo>
                    <a:pt x="357" y="333"/>
                    <a:pt x="358" y="335"/>
                    <a:pt x="360" y="336"/>
                  </a:cubicBezTo>
                  <a:cubicBezTo>
                    <a:pt x="359" y="333"/>
                    <a:pt x="360" y="330"/>
                    <a:pt x="359" y="327"/>
                  </a:cubicBezTo>
                  <a:cubicBezTo>
                    <a:pt x="358" y="329"/>
                    <a:pt x="356" y="330"/>
                    <a:pt x="356" y="332"/>
                  </a:cubicBezTo>
                  <a:close/>
                  <a:moveTo>
                    <a:pt x="336" y="331"/>
                  </a:moveTo>
                  <a:cubicBezTo>
                    <a:pt x="337" y="329"/>
                    <a:pt x="336" y="327"/>
                    <a:pt x="334" y="327"/>
                  </a:cubicBezTo>
                  <a:cubicBezTo>
                    <a:pt x="334" y="329"/>
                    <a:pt x="335" y="330"/>
                    <a:pt x="336" y="331"/>
                  </a:cubicBezTo>
                  <a:close/>
                  <a:moveTo>
                    <a:pt x="292" y="332"/>
                  </a:moveTo>
                  <a:cubicBezTo>
                    <a:pt x="292" y="330"/>
                    <a:pt x="291" y="330"/>
                    <a:pt x="290" y="329"/>
                  </a:cubicBezTo>
                  <a:cubicBezTo>
                    <a:pt x="290" y="330"/>
                    <a:pt x="291" y="331"/>
                    <a:pt x="292" y="332"/>
                  </a:cubicBezTo>
                  <a:close/>
                  <a:moveTo>
                    <a:pt x="287" y="338"/>
                  </a:moveTo>
                  <a:cubicBezTo>
                    <a:pt x="288" y="337"/>
                    <a:pt x="288" y="336"/>
                    <a:pt x="289" y="336"/>
                  </a:cubicBezTo>
                  <a:cubicBezTo>
                    <a:pt x="289" y="333"/>
                    <a:pt x="288" y="331"/>
                    <a:pt x="286" y="331"/>
                  </a:cubicBezTo>
                  <a:cubicBezTo>
                    <a:pt x="284" y="332"/>
                    <a:pt x="286" y="336"/>
                    <a:pt x="287" y="338"/>
                  </a:cubicBezTo>
                  <a:close/>
                  <a:moveTo>
                    <a:pt x="322" y="342"/>
                  </a:moveTo>
                  <a:cubicBezTo>
                    <a:pt x="324" y="339"/>
                    <a:pt x="327" y="334"/>
                    <a:pt x="323" y="332"/>
                  </a:cubicBezTo>
                  <a:cubicBezTo>
                    <a:pt x="319" y="334"/>
                    <a:pt x="320" y="339"/>
                    <a:pt x="322" y="342"/>
                  </a:cubicBezTo>
                  <a:close/>
                  <a:moveTo>
                    <a:pt x="281" y="340"/>
                  </a:moveTo>
                  <a:cubicBezTo>
                    <a:pt x="282" y="340"/>
                    <a:pt x="282" y="342"/>
                    <a:pt x="284" y="342"/>
                  </a:cubicBezTo>
                  <a:cubicBezTo>
                    <a:pt x="286" y="339"/>
                    <a:pt x="284" y="336"/>
                    <a:pt x="282" y="335"/>
                  </a:cubicBezTo>
                  <a:cubicBezTo>
                    <a:pt x="282" y="336"/>
                    <a:pt x="280" y="337"/>
                    <a:pt x="281" y="340"/>
                  </a:cubicBezTo>
                  <a:close/>
                  <a:moveTo>
                    <a:pt x="293" y="352"/>
                  </a:moveTo>
                  <a:cubicBezTo>
                    <a:pt x="296" y="347"/>
                    <a:pt x="300" y="340"/>
                    <a:pt x="300" y="335"/>
                  </a:cubicBezTo>
                  <a:cubicBezTo>
                    <a:pt x="299" y="340"/>
                    <a:pt x="289" y="346"/>
                    <a:pt x="293" y="352"/>
                  </a:cubicBezTo>
                  <a:close/>
                  <a:moveTo>
                    <a:pt x="356" y="337"/>
                  </a:moveTo>
                  <a:cubicBezTo>
                    <a:pt x="355" y="336"/>
                    <a:pt x="356" y="337"/>
                    <a:pt x="356" y="335"/>
                  </a:cubicBezTo>
                  <a:cubicBezTo>
                    <a:pt x="355" y="336"/>
                    <a:pt x="354" y="334"/>
                    <a:pt x="354" y="335"/>
                  </a:cubicBezTo>
                  <a:cubicBezTo>
                    <a:pt x="354" y="336"/>
                    <a:pt x="357" y="338"/>
                    <a:pt x="356" y="337"/>
                  </a:cubicBezTo>
                  <a:close/>
                  <a:moveTo>
                    <a:pt x="345" y="340"/>
                  </a:moveTo>
                  <a:cubicBezTo>
                    <a:pt x="344" y="338"/>
                    <a:pt x="343" y="336"/>
                    <a:pt x="341" y="335"/>
                  </a:cubicBezTo>
                  <a:cubicBezTo>
                    <a:pt x="340" y="337"/>
                    <a:pt x="342" y="340"/>
                    <a:pt x="345" y="340"/>
                  </a:cubicBezTo>
                  <a:close/>
                  <a:moveTo>
                    <a:pt x="274" y="340"/>
                  </a:moveTo>
                  <a:cubicBezTo>
                    <a:pt x="273" y="339"/>
                    <a:pt x="273" y="337"/>
                    <a:pt x="271" y="336"/>
                  </a:cubicBezTo>
                  <a:cubicBezTo>
                    <a:pt x="271" y="338"/>
                    <a:pt x="272" y="340"/>
                    <a:pt x="274" y="340"/>
                  </a:cubicBezTo>
                  <a:close/>
                  <a:moveTo>
                    <a:pt x="254" y="364"/>
                  </a:moveTo>
                  <a:cubicBezTo>
                    <a:pt x="258" y="362"/>
                    <a:pt x="258" y="356"/>
                    <a:pt x="262" y="355"/>
                  </a:cubicBezTo>
                  <a:cubicBezTo>
                    <a:pt x="261" y="352"/>
                    <a:pt x="263" y="353"/>
                    <a:pt x="261" y="352"/>
                  </a:cubicBezTo>
                  <a:cubicBezTo>
                    <a:pt x="261" y="352"/>
                    <a:pt x="261" y="349"/>
                    <a:pt x="261" y="348"/>
                  </a:cubicBezTo>
                  <a:cubicBezTo>
                    <a:pt x="261" y="348"/>
                    <a:pt x="259" y="347"/>
                    <a:pt x="259" y="347"/>
                  </a:cubicBezTo>
                  <a:cubicBezTo>
                    <a:pt x="258" y="345"/>
                    <a:pt x="259" y="339"/>
                    <a:pt x="255" y="338"/>
                  </a:cubicBezTo>
                  <a:cubicBezTo>
                    <a:pt x="255" y="348"/>
                    <a:pt x="255" y="357"/>
                    <a:pt x="254" y="364"/>
                  </a:cubicBezTo>
                  <a:close/>
                  <a:moveTo>
                    <a:pt x="327" y="343"/>
                  </a:moveTo>
                  <a:cubicBezTo>
                    <a:pt x="328" y="343"/>
                    <a:pt x="329" y="341"/>
                    <a:pt x="330" y="341"/>
                  </a:cubicBezTo>
                  <a:cubicBezTo>
                    <a:pt x="330" y="340"/>
                    <a:pt x="329" y="338"/>
                    <a:pt x="328" y="338"/>
                  </a:cubicBezTo>
                  <a:cubicBezTo>
                    <a:pt x="328" y="341"/>
                    <a:pt x="326" y="340"/>
                    <a:pt x="327" y="343"/>
                  </a:cubicBezTo>
                  <a:close/>
                  <a:moveTo>
                    <a:pt x="369" y="345"/>
                  </a:moveTo>
                  <a:cubicBezTo>
                    <a:pt x="371" y="347"/>
                    <a:pt x="373" y="340"/>
                    <a:pt x="370" y="339"/>
                  </a:cubicBezTo>
                  <a:cubicBezTo>
                    <a:pt x="369" y="341"/>
                    <a:pt x="371" y="344"/>
                    <a:pt x="369" y="345"/>
                  </a:cubicBezTo>
                  <a:close/>
                  <a:moveTo>
                    <a:pt x="366" y="345"/>
                  </a:moveTo>
                  <a:cubicBezTo>
                    <a:pt x="367" y="345"/>
                    <a:pt x="367" y="340"/>
                    <a:pt x="366" y="340"/>
                  </a:cubicBezTo>
                  <a:cubicBezTo>
                    <a:pt x="367" y="343"/>
                    <a:pt x="364" y="344"/>
                    <a:pt x="366" y="345"/>
                  </a:cubicBezTo>
                  <a:close/>
                  <a:moveTo>
                    <a:pt x="280" y="348"/>
                  </a:moveTo>
                  <a:cubicBezTo>
                    <a:pt x="282" y="345"/>
                    <a:pt x="280" y="342"/>
                    <a:pt x="278" y="341"/>
                  </a:cubicBezTo>
                  <a:cubicBezTo>
                    <a:pt x="277" y="342"/>
                    <a:pt x="279" y="346"/>
                    <a:pt x="280" y="348"/>
                  </a:cubicBezTo>
                  <a:close/>
                  <a:moveTo>
                    <a:pt x="341" y="345"/>
                  </a:moveTo>
                  <a:cubicBezTo>
                    <a:pt x="341" y="343"/>
                    <a:pt x="339" y="342"/>
                    <a:pt x="338" y="341"/>
                  </a:cubicBezTo>
                  <a:cubicBezTo>
                    <a:pt x="338" y="343"/>
                    <a:pt x="340" y="344"/>
                    <a:pt x="341" y="345"/>
                  </a:cubicBezTo>
                  <a:close/>
                  <a:moveTo>
                    <a:pt x="330" y="348"/>
                  </a:moveTo>
                  <a:cubicBezTo>
                    <a:pt x="331" y="347"/>
                    <a:pt x="331" y="345"/>
                    <a:pt x="332" y="343"/>
                  </a:cubicBezTo>
                  <a:cubicBezTo>
                    <a:pt x="331" y="343"/>
                    <a:pt x="331" y="343"/>
                    <a:pt x="330" y="343"/>
                  </a:cubicBezTo>
                  <a:cubicBezTo>
                    <a:pt x="330" y="344"/>
                    <a:pt x="327" y="347"/>
                    <a:pt x="330" y="348"/>
                  </a:cubicBezTo>
                  <a:close/>
                  <a:moveTo>
                    <a:pt x="352" y="351"/>
                  </a:moveTo>
                  <a:cubicBezTo>
                    <a:pt x="353" y="350"/>
                    <a:pt x="353" y="349"/>
                    <a:pt x="354" y="348"/>
                  </a:cubicBezTo>
                  <a:cubicBezTo>
                    <a:pt x="352" y="349"/>
                    <a:pt x="352" y="346"/>
                    <a:pt x="350" y="346"/>
                  </a:cubicBezTo>
                  <a:cubicBezTo>
                    <a:pt x="349" y="348"/>
                    <a:pt x="351" y="349"/>
                    <a:pt x="352" y="351"/>
                  </a:cubicBezTo>
                  <a:close/>
                  <a:moveTo>
                    <a:pt x="278" y="350"/>
                  </a:moveTo>
                  <a:cubicBezTo>
                    <a:pt x="279" y="349"/>
                    <a:pt x="278" y="347"/>
                    <a:pt x="277" y="347"/>
                  </a:cubicBezTo>
                  <a:cubicBezTo>
                    <a:pt x="276" y="349"/>
                    <a:pt x="277" y="350"/>
                    <a:pt x="278" y="350"/>
                  </a:cubicBezTo>
                  <a:close/>
                  <a:moveTo>
                    <a:pt x="334" y="355"/>
                  </a:moveTo>
                  <a:cubicBezTo>
                    <a:pt x="337" y="354"/>
                    <a:pt x="337" y="350"/>
                    <a:pt x="334" y="348"/>
                  </a:cubicBezTo>
                  <a:cubicBezTo>
                    <a:pt x="334" y="350"/>
                    <a:pt x="331" y="354"/>
                    <a:pt x="334" y="355"/>
                  </a:cubicBezTo>
                  <a:close/>
                  <a:moveTo>
                    <a:pt x="347" y="354"/>
                  </a:moveTo>
                  <a:cubicBezTo>
                    <a:pt x="347" y="351"/>
                    <a:pt x="346" y="350"/>
                    <a:pt x="345" y="349"/>
                  </a:cubicBezTo>
                  <a:cubicBezTo>
                    <a:pt x="344" y="351"/>
                    <a:pt x="346" y="352"/>
                    <a:pt x="347" y="354"/>
                  </a:cubicBezTo>
                  <a:close/>
                  <a:moveTo>
                    <a:pt x="323" y="360"/>
                  </a:moveTo>
                  <a:cubicBezTo>
                    <a:pt x="326" y="363"/>
                    <a:pt x="327" y="371"/>
                    <a:pt x="327" y="376"/>
                  </a:cubicBezTo>
                  <a:cubicBezTo>
                    <a:pt x="330" y="374"/>
                    <a:pt x="327" y="371"/>
                    <a:pt x="328" y="368"/>
                  </a:cubicBezTo>
                  <a:cubicBezTo>
                    <a:pt x="329" y="367"/>
                    <a:pt x="333" y="366"/>
                    <a:pt x="332" y="364"/>
                  </a:cubicBezTo>
                  <a:cubicBezTo>
                    <a:pt x="331" y="365"/>
                    <a:pt x="330" y="366"/>
                    <a:pt x="328" y="366"/>
                  </a:cubicBezTo>
                  <a:cubicBezTo>
                    <a:pt x="323" y="361"/>
                    <a:pt x="330" y="356"/>
                    <a:pt x="326" y="350"/>
                  </a:cubicBezTo>
                  <a:cubicBezTo>
                    <a:pt x="326" y="350"/>
                    <a:pt x="325" y="350"/>
                    <a:pt x="325" y="350"/>
                  </a:cubicBezTo>
                  <a:cubicBezTo>
                    <a:pt x="322" y="353"/>
                    <a:pt x="326" y="358"/>
                    <a:pt x="323" y="360"/>
                  </a:cubicBezTo>
                  <a:close/>
                  <a:moveTo>
                    <a:pt x="271" y="359"/>
                  </a:moveTo>
                  <a:cubicBezTo>
                    <a:pt x="274" y="358"/>
                    <a:pt x="273" y="352"/>
                    <a:pt x="270" y="350"/>
                  </a:cubicBezTo>
                  <a:cubicBezTo>
                    <a:pt x="268" y="353"/>
                    <a:pt x="268" y="357"/>
                    <a:pt x="271" y="359"/>
                  </a:cubicBezTo>
                  <a:close/>
                  <a:moveTo>
                    <a:pt x="284" y="354"/>
                  </a:moveTo>
                  <a:cubicBezTo>
                    <a:pt x="284" y="353"/>
                    <a:pt x="285" y="353"/>
                    <a:pt x="285" y="352"/>
                  </a:cubicBezTo>
                  <a:cubicBezTo>
                    <a:pt x="284" y="352"/>
                    <a:pt x="284" y="352"/>
                    <a:pt x="283" y="352"/>
                  </a:cubicBezTo>
                  <a:cubicBezTo>
                    <a:pt x="284" y="352"/>
                    <a:pt x="283" y="354"/>
                    <a:pt x="284" y="354"/>
                  </a:cubicBezTo>
                  <a:close/>
                  <a:moveTo>
                    <a:pt x="356" y="356"/>
                  </a:moveTo>
                  <a:cubicBezTo>
                    <a:pt x="358" y="357"/>
                    <a:pt x="358" y="358"/>
                    <a:pt x="360" y="358"/>
                  </a:cubicBezTo>
                  <a:cubicBezTo>
                    <a:pt x="359" y="356"/>
                    <a:pt x="359" y="354"/>
                    <a:pt x="360" y="353"/>
                  </a:cubicBezTo>
                  <a:cubicBezTo>
                    <a:pt x="358" y="352"/>
                    <a:pt x="358" y="355"/>
                    <a:pt x="356" y="356"/>
                  </a:cubicBezTo>
                  <a:close/>
                  <a:moveTo>
                    <a:pt x="285" y="360"/>
                  </a:moveTo>
                  <a:cubicBezTo>
                    <a:pt x="286" y="360"/>
                    <a:pt x="286" y="360"/>
                    <a:pt x="286" y="361"/>
                  </a:cubicBezTo>
                  <a:cubicBezTo>
                    <a:pt x="288" y="361"/>
                    <a:pt x="289" y="360"/>
                    <a:pt x="290" y="359"/>
                  </a:cubicBezTo>
                  <a:cubicBezTo>
                    <a:pt x="289" y="358"/>
                    <a:pt x="289" y="356"/>
                    <a:pt x="287" y="356"/>
                  </a:cubicBezTo>
                  <a:cubicBezTo>
                    <a:pt x="287" y="357"/>
                    <a:pt x="285" y="357"/>
                    <a:pt x="285" y="360"/>
                  </a:cubicBezTo>
                  <a:close/>
                  <a:moveTo>
                    <a:pt x="267" y="360"/>
                  </a:moveTo>
                  <a:cubicBezTo>
                    <a:pt x="267" y="359"/>
                    <a:pt x="266" y="358"/>
                    <a:pt x="265" y="358"/>
                  </a:cubicBezTo>
                  <a:cubicBezTo>
                    <a:pt x="264" y="359"/>
                    <a:pt x="266" y="360"/>
                    <a:pt x="267" y="360"/>
                  </a:cubicBezTo>
                  <a:close/>
                  <a:moveTo>
                    <a:pt x="352" y="367"/>
                  </a:moveTo>
                  <a:cubicBezTo>
                    <a:pt x="353" y="368"/>
                    <a:pt x="354" y="368"/>
                    <a:pt x="353" y="369"/>
                  </a:cubicBezTo>
                  <a:cubicBezTo>
                    <a:pt x="357" y="370"/>
                    <a:pt x="357" y="366"/>
                    <a:pt x="359" y="364"/>
                  </a:cubicBezTo>
                  <a:cubicBezTo>
                    <a:pt x="357" y="363"/>
                    <a:pt x="356" y="361"/>
                    <a:pt x="354" y="360"/>
                  </a:cubicBezTo>
                  <a:cubicBezTo>
                    <a:pt x="353" y="362"/>
                    <a:pt x="354" y="366"/>
                    <a:pt x="352" y="367"/>
                  </a:cubicBezTo>
                  <a:close/>
                  <a:moveTo>
                    <a:pt x="265" y="367"/>
                  </a:moveTo>
                  <a:cubicBezTo>
                    <a:pt x="266" y="366"/>
                    <a:pt x="266" y="361"/>
                    <a:pt x="264" y="360"/>
                  </a:cubicBezTo>
                  <a:cubicBezTo>
                    <a:pt x="263" y="362"/>
                    <a:pt x="263" y="366"/>
                    <a:pt x="265" y="367"/>
                  </a:cubicBezTo>
                  <a:close/>
                  <a:moveTo>
                    <a:pt x="364" y="362"/>
                  </a:moveTo>
                  <a:cubicBezTo>
                    <a:pt x="364" y="364"/>
                    <a:pt x="365" y="374"/>
                    <a:pt x="365" y="368"/>
                  </a:cubicBezTo>
                  <a:cubicBezTo>
                    <a:pt x="366" y="367"/>
                    <a:pt x="365" y="364"/>
                    <a:pt x="366" y="362"/>
                  </a:cubicBezTo>
                  <a:cubicBezTo>
                    <a:pt x="366" y="362"/>
                    <a:pt x="366" y="361"/>
                    <a:pt x="365" y="361"/>
                  </a:cubicBezTo>
                  <a:cubicBezTo>
                    <a:pt x="365" y="362"/>
                    <a:pt x="365" y="362"/>
                    <a:pt x="364" y="362"/>
                  </a:cubicBezTo>
                  <a:close/>
                  <a:moveTo>
                    <a:pt x="344" y="365"/>
                  </a:moveTo>
                  <a:cubicBezTo>
                    <a:pt x="343" y="364"/>
                    <a:pt x="345" y="362"/>
                    <a:pt x="343" y="361"/>
                  </a:cubicBezTo>
                  <a:cubicBezTo>
                    <a:pt x="343" y="363"/>
                    <a:pt x="341" y="364"/>
                    <a:pt x="344" y="365"/>
                  </a:cubicBezTo>
                  <a:close/>
                  <a:moveTo>
                    <a:pt x="276" y="366"/>
                  </a:moveTo>
                  <a:cubicBezTo>
                    <a:pt x="276" y="365"/>
                    <a:pt x="277" y="365"/>
                    <a:pt x="277" y="363"/>
                  </a:cubicBezTo>
                  <a:cubicBezTo>
                    <a:pt x="275" y="363"/>
                    <a:pt x="274" y="366"/>
                    <a:pt x="276" y="366"/>
                  </a:cubicBezTo>
                  <a:close/>
                  <a:moveTo>
                    <a:pt x="253" y="374"/>
                  </a:moveTo>
                  <a:cubicBezTo>
                    <a:pt x="254" y="374"/>
                    <a:pt x="254" y="375"/>
                    <a:pt x="254" y="376"/>
                  </a:cubicBezTo>
                  <a:cubicBezTo>
                    <a:pt x="256" y="374"/>
                    <a:pt x="257" y="376"/>
                    <a:pt x="259" y="376"/>
                  </a:cubicBezTo>
                  <a:cubicBezTo>
                    <a:pt x="259" y="374"/>
                    <a:pt x="261" y="373"/>
                    <a:pt x="262" y="371"/>
                  </a:cubicBezTo>
                  <a:cubicBezTo>
                    <a:pt x="260" y="369"/>
                    <a:pt x="261" y="366"/>
                    <a:pt x="259" y="365"/>
                  </a:cubicBezTo>
                  <a:cubicBezTo>
                    <a:pt x="257" y="369"/>
                    <a:pt x="256" y="372"/>
                    <a:pt x="253" y="374"/>
                  </a:cubicBezTo>
                  <a:close/>
                  <a:moveTo>
                    <a:pt x="282" y="368"/>
                  </a:moveTo>
                  <a:cubicBezTo>
                    <a:pt x="283" y="367"/>
                    <a:pt x="282" y="365"/>
                    <a:pt x="281" y="365"/>
                  </a:cubicBezTo>
                  <a:cubicBezTo>
                    <a:pt x="280" y="366"/>
                    <a:pt x="280" y="369"/>
                    <a:pt x="282" y="368"/>
                  </a:cubicBezTo>
                  <a:close/>
                  <a:moveTo>
                    <a:pt x="334" y="374"/>
                  </a:moveTo>
                  <a:cubicBezTo>
                    <a:pt x="336" y="372"/>
                    <a:pt x="337" y="371"/>
                    <a:pt x="338" y="369"/>
                  </a:cubicBezTo>
                  <a:cubicBezTo>
                    <a:pt x="337" y="368"/>
                    <a:pt x="337" y="366"/>
                    <a:pt x="335" y="366"/>
                  </a:cubicBezTo>
                  <a:cubicBezTo>
                    <a:pt x="335" y="369"/>
                    <a:pt x="331" y="372"/>
                    <a:pt x="334" y="374"/>
                  </a:cubicBezTo>
                  <a:close/>
                  <a:moveTo>
                    <a:pt x="343" y="370"/>
                  </a:moveTo>
                  <a:cubicBezTo>
                    <a:pt x="345" y="370"/>
                    <a:pt x="345" y="368"/>
                    <a:pt x="345" y="366"/>
                  </a:cubicBezTo>
                  <a:cubicBezTo>
                    <a:pt x="345" y="366"/>
                    <a:pt x="345" y="366"/>
                    <a:pt x="344" y="366"/>
                  </a:cubicBezTo>
                  <a:cubicBezTo>
                    <a:pt x="345" y="368"/>
                    <a:pt x="343" y="368"/>
                    <a:pt x="343" y="370"/>
                  </a:cubicBezTo>
                  <a:close/>
                  <a:moveTo>
                    <a:pt x="287" y="380"/>
                  </a:moveTo>
                  <a:cubicBezTo>
                    <a:pt x="289" y="380"/>
                    <a:pt x="289" y="379"/>
                    <a:pt x="290" y="379"/>
                  </a:cubicBezTo>
                  <a:cubicBezTo>
                    <a:pt x="291" y="375"/>
                    <a:pt x="293" y="369"/>
                    <a:pt x="292" y="367"/>
                  </a:cubicBezTo>
                  <a:cubicBezTo>
                    <a:pt x="292" y="373"/>
                    <a:pt x="283" y="375"/>
                    <a:pt x="287" y="380"/>
                  </a:cubicBezTo>
                  <a:close/>
                  <a:moveTo>
                    <a:pt x="278" y="373"/>
                  </a:moveTo>
                  <a:cubicBezTo>
                    <a:pt x="280" y="373"/>
                    <a:pt x="280" y="371"/>
                    <a:pt x="281" y="370"/>
                  </a:cubicBezTo>
                  <a:cubicBezTo>
                    <a:pt x="280" y="370"/>
                    <a:pt x="279" y="369"/>
                    <a:pt x="278" y="369"/>
                  </a:cubicBezTo>
                  <a:cubicBezTo>
                    <a:pt x="277" y="370"/>
                    <a:pt x="278" y="371"/>
                    <a:pt x="278" y="373"/>
                  </a:cubicBezTo>
                  <a:close/>
                  <a:moveTo>
                    <a:pt x="346" y="374"/>
                  </a:moveTo>
                  <a:cubicBezTo>
                    <a:pt x="348" y="374"/>
                    <a:pt x="348" y="377"/>
                    <a:pt x="350" y="377"/>
                  </a:cubicBezTo>
                  <a:cubicBezTo>
                    <a:pt x="350" y="376"/>
                    <a:pt x="351" y="376"/>
                    <a:pt x="351" y="376"/>
                  </a:cubicBezTo>
                  <a:cubicBezTo>
                    <a:pt x="350" y="375"/>
                    <a:pt x="349" y="373"/>
                    <a:pt x="350" y="371"/>
                  </a:cubicBezTo>
                  <a:cubicBezTo>
                    <a:pt x="349" y="371"/>
                    <a:pt x="349" y="370"/>
                    <a:pt x="348" y="369"/>
                  </a:cubicBezTo>
                  <a:cubicBezTo>
                    <a:pt x="348" y="372"/>
                    <a:pt x="346" y="372"/>
                    <a:pt x="346" y="374"/>
                  </a:cubicBezTo>
                  <a:close/>
                  <a:moveTo>
                    <a:pt x="358" y="373"/>
                  </a:moveTo>
                  <a:cubicBezTo>
                    <a:pt x="359" y="373"/>
                    <a:pt x="360" y="376"/>
                    <a:pt x="361" y="374"/>
                  </a:cubicBezTo>
                  <a:cubicBezTo>
                    <a:pt x="360" y="374"/>
                    <a:pt x="362" y="370"/>
                    <a:pt x="360" y="370"/>
                  </a:cubicBezTo>
                  <a:cubicBezTo>
                    <a:pt x="360" y="371"/>
                    <a:pt x="358" y="371"/>
                    <a:pt x="358" y="373"/>
                  </a:cubicBezTo>
                  <a:close/>
                  <a:moveTo>
                    <a:pt x="284" y="373"/>
                  </a:moveTo>
                  <a:cubicBezTo>
                    <a:pt x="284" y="372"/>
                    <a:pt x="285" y="372"/>
                    <a:pt x="285" y="370"/>
                  </a:cubicBezTo>
                  <a:cubicBezTo>
                    <a:pt x="284" y="371"/>
                    <a:pt x="282" y="373"/>
                    <a:pt x="284" y="373"/>
                  </a:cubicBezTo>
                  <a:close/>
                  <a:moveTo>
                    <a:pt x="269" y="377"/>
                  </a:moveTo>
                  <a:cubicBezTo>
                    <a:pt x="269" y="375"/>
                    <a:pt x="270" y="375"/>
                    <a:pt x="270" y="373"/>
                  </a:cubicBezTo>
                  <a:cubicBezTo>
                    <a:pt x="268" y="372"/>
                    <a:pt x="267" y="377"/>
                    <a:pt x="269" y="377"/>
                  </a:cubicBezTo>
                  <a:close/>
                  <a:moveTo>
                    <a:pt x="275" y="378"/>
                  </a:moveTo>
                  <a:cubicBezTo>
                    <a:pt x="277" y="378"/>
                    <a:pt x="277" y="375"/>
                    <a:pt x="275" y="374"/>
                  </a:cubicBezTo>
                  <a:cubicBezTo>
                    <a:pt x="274" y="375"/>
                    <a:pt x="273" y="377"/>
                    <a:pt x="275" y="378"/>
                  </a:cubicBezTo>
                  <a:close/>
                  <a:moveTo>
                    <a:pt x="335" y="378"/>
                  </a:moveTo>
                  <a:cubicBezTo>
                    <a:pt x="336" y="379"/>
                    <a:pt x="336" y="381"/>
                    <a:pt x="339" y="381"/>
                  </a:cubicBezTo>
                  <a:cubicBezTo>
                    <a:pt x="339" y="379"/>
                    <a:pt x="340" y="375"/>
                    <a:pt x="338" y="375"/>
                  </a:cubicBezTo>
                  <a:cubicBezTo>
                    <a:pt x="338" y="376"/>
                    <a:pt x="336" y="376"/>
                    <a:pt x="335" y="378"/>
                  </a:cubicBezTo>
                  <a:close/>
                  <a:moveTo>
                    <a:pt x="356" y="382"/>
                  </a:moveTo>
                  <a:cubicBezTo>
                    <a:pt x="358" y="382"/>
                    <a:pt x="359" y="381"/>
                    <a:pt x="359" y="380"/>
                  </a:cubicBezTo>
                  <a:cubicBezTo>
                    <a:pt x="358" y="379"/>
                    <a:pt x="357" y="377"/>
                    <a:pt x="356" y="376"/>
                  </a:cubicBezTo>
                  <a:cubicBezTo>
                    <a:pt x="354" y="378"/>
                    <a:pt x="356" y="379"/>
                    <a:pt x="356" y="382"/>
                  </a:cubicBezTo>
                  <a:close/>
                  <a:moveTo>
                    <a:pt x="344" y="387"/>
                  </a:moveTo>
                  <a:cubicBezTo>
                    <a:pt x="348" y="385"/>
                    <a:pt x="347" y="380"/>
                    <a:pt x="344" y="377"/>
                  </a:cubicBezTo>
                  <a:cubicBezTo>
                    <a:pt x="342" y="380"/>
                    <a:pt x="344" y="383"/>
                    <a:pt x="344" y="387"/>
                  </a:cubicBezTo>
                  <a:close/>
                  <a:moveTo>
                    <a:pt x="330" y="397"/>
                  </a:moveTo>
                  <a:cubicBezTo>
                    <a:pt x="332" y="399"/>
                    <a:pt x="334" y="405"/>
                    <a:pt x="336" y="405"/>
                  </a:cubicBezTo>
                  <a:cubicBezTo>
                    <a:pt x="335" y="404"/>
                    <a:pt x="338" y="402"/>
                    <a:pt x="338" y="400"/>
                  </a:cubicBezTo>
                  <a:cubicBezTo>
                    <a:pt x="336" y="401"/>
                    <a:pt x="336" y="399"/>
                    <a:pt x="334" y="400"/>
                  </a:cubicBezTo>
                  <a:cubicBezTo>
                    <a:pt x="332" y="395"/>
                    <a:pt x="333" y="388"/>
                    <a:pt x="335" y="383"/>
                  </a:cubicBezTo>
                  <a:cubicBezTo>
                    <a:pt x="334" y="381"/>
                    <a:pt x="331" y="380"/>
                    <a:pt x="329" y="378"/>
                  </a:cubicBezTo>
                  <a:cubicBezTo>
                    <a:pt x="329" y="385"/>
                    <a:pt x="332" y="392"/>
                    <a:pt x="330" y="397"/>
                  </a:cubicBezTo>
                  <a:close/>
                  <a:moveTo>
                    <a:pt x="273" y="383"/>
                  </a:moveTo>
                  <a:cubicBezTo>
                    <a:pt x="274" y="382"/>
                    <a:pt x="273" y="380"/>
                    <a:pt x="273" y="379"/>
                  </a:cubicBezTo>
                  <a:cubicBezTo>
                    <a:pt x="270" y="378"/>
                    <a:pt x="271" y="383"/>
                    <a:pt x="273" y="383"/>
                  </a:cubicBezTo>
                  <a:close/>
                  <a:moveTo>
                    <a:pt x="262" y="383"/>
                  </a:moveTo>
                  <a:cubicBezTo>
                    <a:pt x="262" y="383"/>
                    <a:pt x="263" y="384"/>
                    <a:pt x="263" y="384"/>
                  </a:cubicBezTo>
                  <a:cubicBezTo>
                    <a:pt x="265" y="384"/>
                    <a:pt x="267" y="380"/>
                    <a:pt x="264" y="379"/>
                  </a:cubicBezTo>
                  <a:cubicBezTo>
                    <a:pt x="264" y="381"/>
                    <a:pt x="262" y="381"/>
                    <a:pt x="262" y="383"/>
                  </a:cubicBezTo>
                  <a:close/>
                  <a:moveTo>
                    <a:pt x="277" y="382"/>
                  </a:moveTo>
                  <a:cubicBezTo>
                    <a:pt x="279" y="382"/>
                    <a:pt x="279" y="381"/>
                    <a:pt x="279" y="380"/>
                  </a:cubicBezTo>
                  <a:cubicBezTo>
                    <a:pt x="278" y="380"/>
                    <a:pt x="278" y="380"/>
                    <a:pt x="277" y="380"/>
                  </a:cubicBezTo>
                  <a:cubicBezTo>
                    <a:pt x="276" y="380"/>
                    <a:pt x="276" y="382"/>
                    <a:pt x="277" y="382"/>
                  </a:cubicBezTo>
                  <a:close/>
                  <a:moveTo>
                    <a:pt x="356" y="384"/>
                  </a:moveTo>
                  <a:cubicBezTo>
                    <a:pt x="354" y="383"/>
                    <a:pt x="355" y="381"/>
                    <a:pt x="353" y="380"/>
                  </a:cubicBezTo>
                  <a:cubicBezTo>
                    <a:pt x="352" y="381"/>
                    <a:pt x="355" y="386"/>
                    <a:pt x="356" y="384"/>
                  </a:cubicBezTo>
                  <a:close/>
                  <a:moveTo>
                    <a:pt x="281" y="389"/>
                  </a:moveTo>
                  <a:cubicBezTo>
                    <a:pt x="281" y="387"/>
                    <a:pt x="284" y="385"/>
                    <a:pt x="281" y="383"/>
                  </a:cubicBezTo>
                  <a:cubicBezTo>
                    <a:pt x="281" y="385"/>
                    <a:pt x="278" y="388"/>
                    <a:pt x="281" y="389"/>
                  </a:cubicBezTo>
                  <a:close/>
                  <a:moveTo>
                    <a:pt x="267" y="391"/>
                  </a:moveTo>
                  <a:cubicBezTo>
                    <a:pt x="267" y="389"/>
                    <a:pt x="269" y="390"/>
                    <a:pt x="269" y="388"/>
                  </a:cubicBezTo>
                  <a:cubicBezTo>
                    <a:pt x="268" y="387"/>
                    <a:pt x="268" y="386"/>
                    <a:pt x="267" y="386"/>
                  </a:cubicBezTo>
                  <a:cubicBezTo>
                    <a:pt x="266" y="387"/>
                    <a:pt x="265" y="390"/>
                    <a:pt x="267" y="391"/>
                  </a:cubicBezTo>
                  <a:close/>
                  <a:moveTo>
                    <a:pt x="346" y="393"/>
                  </a:moveTo>
                  <a:cubicBezTo>
                    <a:pt x="348" y="394"/>
                    <a:pt x="348" y="396"/>
                    <a:pt x="349" y="397"/>
                  </a:cubicBezTo>
                  <a:cubicBezTo>
                    <a:pt x="353" y="394"/>
                    <a:pt x="352" y="389"/>
                    <a:pt x="350" y="387"/>
                  </a:cubicBezTo>
                  <a:cubicBezTo>
                    <a:pt x="349" y="389"/>
                    <a:pt x="347" y="390"/>
                    <a:pt x="346" y="393"/>
                  </a:cubicBezTo>
                  <a:close/>
                  <a:moveTo>
                    <a:pt x="254" y="392"/>
                  </a:moveTo>
                  <a:cubicBezTo>
                    <a:pt x="254" y="397"/>
                    <a:pt x="253" y="399"/>
                    <a:pt x="254" y="401"/>
                  </a:cubicBezTo>
                  <a:cubicBezTo>
                    <a:pt x="255" y="397"/>
                    <a:pt x="262" y="392"/>
                    <a:pt x="257" y="389"/>
                  </a:cubicBezTo>
                  <a:cubicBezTo>
                    <a:pt x="256" y="390"/>
                    <a:pt x="256" y="392"/>
                    <a:pt x="254" y="392"/>
                  </a:cubicBezTo>
                  <a:close/>
                  <a:moveTo>
                    <a:pt x="283" y="392"/>
                  </a:moveTo>
                  <a:cubicBezTo>
                    <a:pt x="283" y="391"/>
                    <a:pt x="284" y="390"/>
                    <a:pt x="285" y="389"/>
                  </a:cubicBezTo>
                  <a:cubicBezTo>
                    <a:pt x="284" y="389"/>
                    <a:pt x="283" y="389"/>
                    <a:pt x="283" y="389"/>
                  </a:cubicBezTo>
                  <a:cubicBezTo>
                    <a:pt x="286" y="389"/>
                    <a:pt x="281" y="392"/>
                    <a:pt x="283" y="392"/>
                  </a:cubicBezTo>
                  <a:close/>
                  <a:moveTo>
                    <a:pt x="340" y="392"/>
                  </a:moveTo>
                  <a:cubicBezTo>
                    <a:pt x="341" y="391"/>
                    <a:pt x="339" y="388"/>
                    <a:pt x="338" y="390"/>
                  </a:cubicBezTo>
                  <a:cubicBezTo>
                    <a:pt x="339" y="390"/>
                    <a:pt x="339" y="392"/>
                    <a:pt x="340" y="392"/>
                  </a:cubicBezTo>
                  <a:close/>
                  <a:moveTo>
                    <a:pt x="264" y="396"/>
                  </a:moveTo>
                  <a:cubicBezTo>
                    <a:pt x="265" y="394"/>
                    <a:pt x="265" y="394"/>
                    <a:pt x="263" y="392"/>
                  </a:cubicBezTo>
                  <a:cubicBezTo>
                    <a:pt x="262" y="393"/>
                    <a:pt x="262" y="395"/>
                    <a:pt x="264" y="396"/>
                  </a:cubicBezTo>
                  <a:close/>
                  <a:moveTo>
                    <a:pt x="284" y="403"/>
                  </a:moveTo>
                  <a:cubicBezTo>
                    <a:pt x="283" y="402"/>
                    <a:pt x="282" y="402"/>
                    <a:pt x="281" y="402"/>
                  </a:cubicBezTo>
                  <a:cubicBezTo>
                    <a:pt x="279" y="405"/>
                    <a:pt x="279" y="408"/>
                    <a:pt x="281" y="409"/>
                  </a:cubicBezTo>
                  <a:cubicBezTo>
                    <a:pt x="281" y="408"/>
                    <a:pt x="284" y="409"/>
                    <a:pt x="284" y="409"/>
                  </a:cubicBezTo>
                  <a:cubicBezTo>
                    <a:pt x="285" y="403"/>
                    <a:pt x="287" y="398"/>
                    <a:pt x="287" y="392"/>
                  </a:cubicBezTo>
                  <a:cubicBezTo>
                    <a:pt x="285" y="396"/>
                    <a:pt x="284" y="399"/>
                    <a:pt x="284" y="403"/>
                  </a:cubicBezTo>
                  <a:close/>
                  <a:moveTo>
                    <a:pt x="356" y="393"/>
                  </a:moveTo>
                  <a:cubicBezTo>
                    <a:pt x="357" y="396"/>
                    <a:pt x="359" y="397"/>
                    <a:pt x="359" y="400"/>
                  </a:cubicBezTo>
                  <a:cubicBezTo>
                    <a:pt x="363" y="399"/>
                    <a:pt x="358" y="392"/>
                    <a:pt x="356" y="393"/>
                  </a:cubicBezTo>
                  <a:close/>
                  <a:moveTo>
                    <a:pt x="276" y="397"/>
                  </a:moveTo>
                  <a:cubicBezTo>
                    <a:pt x="276" y="396"/>
                    <a:pt x="276" y="393"/>
                    <a:pt x="275" y="394"/>
                  </a:cubicBezTo>
                  <a:cubicBezTo>
                    <a:pt x="274" y="395"/>
                    <a:pt x="274" y="397"/>
                    <a:pt x="276" y="397"/>
                  </a:cubicBezTo>
                  <a:close/>
                  <a:moveTo>
                    <a:pt x="260" y="400"/>
                  </a:moveTo>
                  <a:cubicBezTo>
                    <a:pt x="262" y="399"/>
                    <a:pt x="264" y="397"/>
                    <a:pt x="262" y="396"/>
                  </a:cubicBezTo>
                  <a:cubicBezTo>
                    <a:pt x="261" y="396"/>
                    <a:pt x="259" y="398"/>
                    <a:pt x="260" y="400"/>
                  </a:cubicBezTo>
                  <a:close/>
                  <a:moveTo>
                    <a:pt x="343" y="398"/>
                  </a:moveTo>
                  <a:cubicBezTo>
                    <a:pt x="347" y="399"/>
                    <a:pt x="342" y="403"/>
                    <a:pt x="346" y="404"/>
                  </a:cubicBezTo>
                  <a:cubicBezTo>
                    <a:pt x="347" y="400"/>
                    <a:pt x="347" y="399"/>
                    <a:pt x="344" y="396"/>
                  </a:cubicBezTo>
                  <a:cubicBezTo>
                    <a:pt x="345" y="397"/>
                    <a:pt x="343" y="397"/>
                    <a:pt x="343" y="398"/>
                  </a:cubicBezTo>
                  <a:close/>
                  <a:moveTo>
                    <a:pt x="352" y="400"/>
                  </a:moveTo>
                  <a:cubicBezTo>
                    <a:pt x="355" y="402"/>
                    <a:pt x="356" y="406"/>
                    <a:pt x="360" y="407"/>
                  </a:cubicBezTo>
                  <a:cubicBezTo>
                    <a:pt x="360" y="403"/>
                    <a:pt x="357" y="398"/>
                    <a:pt x="354" y="396"/>
                  </a:cubicBezTo>
                  <a:cubicBezTo>
                    <a:pt x="354" y="398"/>
                    <a:pt x="352" y="398"/>
                    <a:pt x="352" y="400"/>
                  </a:cubicBezTo>
                  <a:close/>
                  <a:moveTo>
                    <a:pt x="274" y="400"/>
                  </a:moveTo>
                  <a:cubicBezTo>
                    <a:pt x="272" y="400"/>
                    <a:pt x="273" y="397"/>
                    <a:pt x="271" y="398"/>
                  </a:cubicBezTo>
                  <a:cubicBezTo>
                    <a:pt x="272" y="399"/>
                    <a:pt x="273" y="402"/>
                    <a:pt x="274" y="400"/>
                  </a:cubicBezTo>
                  <a:close/>
                  <a:moveTo>
                    <a:pt x="277" y="401"/>
                  </a:moveTo>
                  <a:cubicBezTo>
                    <a:pt x="278" y="401"/>
                    <a:pt x="280" y="399"/>
                    <a:pt x="278" y="398"/>
                  </a:cubicBezTo>
                  <a:cubicBezTo>
                    <a:pt x="278" y="400"/>
                    <a:pt x="276" y="400"/>
                    <a:pt x="277" y="401"/>
                  </a:cubicBezTo>
                  <a:close/>
                  <a:moveTo>
                    <a:pt x="262" y="404"/>
                  </a:moveTo>
                  <a:cubicBezTo>
                    <a:pt x="263" y="404"/>
                    <a:pt x="263" y="402"/>
                    <a:pt x="264" y="401"/>
                  </a:cubicBezTo>
                  <a:cubicBezTo>
                    <a:pt x="262" y="401"/>
                    <a:pt x="261" y="403"/>
                    <a:pt x="262" y="404"/>
                  </a:cubicBezTo>
                  <a:close/>
                  <a:moveTo>
                    <a:pt x="268" y="407"/>
                  </a:moveTo>
                  <a:cubicBezTo>
                    <a:pt x="271" y="407"/>
                    <a:pt x="271" y="403"/>
                    <a:pt x="268" y="402"/>
                  </a:cubicBezTo>
                  <a:cubicBezTo>
                    <a:pt x="267" y="404"/>
                    <a:pt x="268" y="405"/>
                    <a:pt x="268" y="407"/>
                  </a:cubicBezTo>
                  <a:close/>
                  <a:moveTo>
                    <a:pt x="339" y="411"/>
                  </a:moveTo>
                  <a:cubicBezTo>
                    <a:pt x="342" y="411"/>
                    <a:pt x="343" y="406"/>
                    <a:pt x="341" y="404"/>
                  </a:cubicBezTo>
                  <a:cubicBezTo>
                    <a:pt x="340" y="407"/>
                    <a:pt x="340" y="408"/>
                    <a:pt x="339" y="411"/>
                  </a:cubicBezTo>
                  <a:close/>
                  <a:moveTo>
                    <a:pt x="348" y="409"/>
                  </a:moveTo>
                  <a:cubicBezTo>
                    <a:pt x="350" y="411"/>
                    <a:pt x="350" y="415"/>
                    <a:pt x="353" y="417"/>
                  </a:cubicBezTo>
                  <a:cubicBezTo>
                    <a:pt x="355" y="415"/>
                    <a:pt x="351" y="412"/>
                    <a:pt x="352" y="410"/>
                  </a:cubicBezTo>
                  <a:cubicBezTo>
                    <a:pt x="354" y="411"/>
                    <a:pt x="354" y="412"/>
                    <a:pt x="356" y="412"/>
                  </a:cubicBezTo>
                  <a:cubicBezTo>
                    <a:pt x="357" y="409"/>
                    <a:pt x="353" y="406"/>
                    <a:pt x="350" y="404"/>
                  </a:cubicBezTo>
                  <a:cubicBezTo>
                    <a:pt x="350" y="406"/>
                    <a:pt x="348" y="407"/>
                    <a:pt x="348" y="409"/>
                  </a:cubicBezTo>
                  <a:close/>
                  <a:moveTo>
                    <a:pt x="266" y="412"/>
                  </a:moveTo>
                  <a:cubicBezTo>
                    <a:pt x="267" y="411"/>
                    <a:pt x="268" y="407"/>
                    <a:pt x="265" y="406"/>
                  </a:cubicBezTo>
                  <a:cubicBezTo>
                    <a:pt x="263" y="408"/>
                    <a:pt x="263" y="412"/>
                    <a:pt x="266" y="412"/>
                  </a:cubicBezTo>
                  <a:close/>
                  <a:moveTo>
                    <a:pt x="254" y="413"/>
                  </a:moveTo>
                  <a:cubicBezTo>
                    <a:pt x="253" y="415"/>
                    <a:pt x="254" y="416"/>
                    <a:pt x="255" y="417"/>
                  </a:cubicBezTo>
                  <a:cubicBezTo>
                    <a:pt x="255" y="414"/>
                    <a:pt x="260" y="411"/>
                    <a:pt x="258" y="408"/>
                  </a:cubicBezTo>
                  <a:cubicBezTo>
                    <a:pt x="257" y="411"/>
                    <a:pt x="256" y="413"/>
                    <a:pt x="254" y="413"/>
                  </a:cubicBezTo>
                  <a:close/>
                  <a:moveTo>
                    <a:pt x="335" y="415"/>
                  </a:moveTo>
                  <a:cubicBezTo>
                    <a:pt x="336" y="414"/>
                    <a:pt x="332" y="409"/>
                    <a:pt x="333" y="410"/>
                  </a:cubicBezTo>
                  <a:cubicBezTo>
                    <a:pt x="334" y="411"/>
                    <a:pt x="332" y="415"/>
                    <a:pt x="335" y="415"/>
                  </a:cubicBezTo>
                  <a:close/>
                  <a:moveTo>
                    <a:pt x="274" y="418"/>
                  </a:moveTo>
                  <a:cubicBezTo>
                    <a:pt x="276" y="418"/>
                    <a:pt x="276" y="416"/>
                    <a:pt x="277" y="415"/>
                  </a:cubicBezTo>
                  <a:cubicBezTo>
                    <a:pt x="275" y="414"/>
                    <a:pt x="276" y="412"/>
                    <a:pt x="275" y="412"/>
                  </a:cubicBezTo>
                  <a:cubicBezTo>
                    <a:pt x="273" y="414"/>
                    <a:pt x="273" y="416"/>
                    <a:pt x="274" y="418"/>
                  </a:cubicBezTo>
                  <a:close/>
                  <a:moveTo>
                    <a:pt x="347" y="425"/>
                  </a:moveTo>
                  <a:cubicBezTo>
                    <a:pt x="348" y="424"/>
                    <a:pt x="350" y="423"/>
                    <a:pt x="350" y="420"/>
                  </a:cubicBezTo>
                  <a:cubicBezTo>
                    <a:pt x="349" y="418"/>
                    <a:pt x="348" y="415"/>
                    <a:pt x="346" y="413"/>
                  </a:cubicBezTo>
                  <a:cubicBezTo>
                    <a:pt x="345" y="417"/>
                    <a:pt x="348" y="420"/>
                    <a:pt x="347" y="425"/>
                  </a:cubicBezTo>
                  <a:close/>
                  <a:moveTo>
                    <a:pt x="254" y="431"/>
                  </a:moveTo>
                  <a:cubicBezTo>
                    <a:pt x="258" y="429"/>
                    <a:pt x="256" y="423"/>
                    <a:pt x="258" y="420"/>
                  </a:cubicBezTo>
                  <a:cubicBezTo>
                    <a:pt x="259" y="420"/>
                    <a:pt x="259" y="422"/>
                    <a:pt x="260" y="422"/>
                  </a:cubicBezTo>
                  <a:cubicBezTo>
                    <a:pt x="262" y="420"/>
                    <a:pt x="264" y="416"/>
                    <a:pt x="262" y="413"/>
                  </a:cubicBezTo>
                  <a:cubicBezTo>
                    <a:pt x="258" y="418"/>
                    <a:pt x="252" y="424"/>
                    <a:pt x="254" y="431"/>
                  </a:cubicBezTo>
                  <a:close/>
                  <a:moveTo>
                    <a:pt x="359" y="419"/>
                  </a:moveTo>
                  <a:cubicBezTo>
                    <a:pt x="360" y="418"/>
                    <a:pt x="361" y="416"/>
                    <a:pt x="359" y="415"/>
                  </a:cubicBezTo>
                  <a:cubicBezTo>
                    <a:pt x="359" y="417"/>
                    <a:pt x="357" y="418"/>
                    <a:pt x="359" y="419"/>
                  </a:cubicBezTo>
                  <a:close/>
                  <a:moveTo>
                    <a:pt x="271" y="424"/>
                  </a:moveTo>
                  <a:cubicBezTo>
                    <a:pt x="273" y="421"/>
                    <a:pt x="273" y="421"/>
                    <a:pt x="274" y="418"/>
                  </a:cubicBezTo>
                  <a:cubicBezTo>
                    <a:pt x="272" y="418"/>
                    <a:pt x="272" y="418"/>
                    <a:pt x="271" y="417"/>
                  </a:cubicBezTo>
                  <a:cubicBezTo>
                    <a:pt x="270" y="419"/>
                    <a:pt x="269" y="422"/>
                    <a:pt x="271" y="424"/>
                  </a:cubicBezTo>
                  <a:close/>
                  <a:moveTo>
                    <a:pt x="280" y="431"/>
                  </a:moveTo>
                  <a:cubicBezTo>
                    <a:pt x="281" y="427"/>
                    <a:pt x="283" y="423"/>
                    <a:pt x="281" y="419"/>
                  </a:cubicBezTo>
                  <a:cubicBezTo>
                    <a:pt x="279" y="422"/>
                    <a:pt x="276" y="428"/>
                    <a:pt x="280" y="431"/>
                  </a:cubicBezTo>
                  <a:close/>
                  <a:moveTo>
                    <a:pt x="359" y="425"/>
                  </a:moveTo>
                  <a:cubicBezTo>
                    <a:pt x="359" y="423"/>
                    <a:pt x="358" y="421"/>
                    <a:pt x="356" y="420"/>
                  </a:cubicBezTo>
                  <a:cubicBezTo>
                    <a:pt x="355" y="422"/>
                    <a:pt x="358" y="423"/>
                    <a:pt x="359" y="425"/>
                  </a:cubicBezTo>
                  <a:close/>
                  <a:moveTo>
                    <a:pt x="335" y="430"/>
                  </a:moveTo>
                  <a:cubicBezTo>
                    <a:pt x="337" y="427"/>
                    <a:pt x="337" y="423"/>
                    <a:pt x="334" y="422"/>
                  </a:cubicBezTo>
                  <a:cubicBezTo>
                    <a:pt x="335" y="424"/>
                    <a:pt x="334" y="428"/>
                    <a:pt x="335" y="430"/>
                  </a:cubicBezTo>
                  <a:close/>
                  <a:moveTo>
                    <a:pt x="341" y="425"/>
                  </a:moveTo>
                  <a:cubicBezTo>
                    <a:pt x="343" y="425"/>
                    <a:pt x="341" y="429"/>
                    <a:pt x="344" y="429"/>
                  </a:cubicBezTo>
                  <a:cubicBezTo>
                    <a:pt x="344" y="428"/>
                    <a:pt x="344" y="427"/>
                    <a:pt x="344" y="426"/>
                  </a:cubicBezTo>
                  <a:cubicBezTo>
                    <a:pt x="342" y="426"/>
                    <a:pt x="342" y="425"/>
                    <a:pt x="343" y="424"/>
                  </a:cubicBezTo>
                  <a:cubicBezTo>
                    <a:pt x="342" y="424"/>
                    <a:pt x="342" y="423"/>
                    <a:pt x="341" y="425"/>
                  </a:cubicBezTo>
                  <a:close/>
                  <a:moveTo>
                    <a:pt x="263" y="430"/>
                  </a:moveTo>
                  <a:cubicBezTo>
                    <a:pt x="264" y="431"/>
                    <a:pt x="264" y="433"/>
                    <a:pt x="266" y="433"/>
                  </a:cubicBezTo>
                  <a:cubicBezTo>
                    <a:pt x="266" y="431"/>
                    <a:pt x="268" y="430"/>
                    <a:pt x="268" y="427"/>
                  </a:cubicBezTo>
                  <a:cubicBezTo>
                    <a:pt x="267" y="427"/>
                    <a:pt x="268" y="425"/>
                    <a:pt x="267" y="425"/>
                  </a:cubicBezTo>
                  <a:cubicBezTo>
                    <a:pt x="265" y="426"/>
                    <a:pt x="265" y="428"/>
                    <a:pt x="263" y="430"/>
                  </a:cubicBezTo>
                  <a:close/>
                  <a:moveTo>
                    <a:pt x="350" y="430"/>
                  </a:moveTo>
                  <a:cubicBezTo>
                    <a:pt x="352" y="432"/>
                    <a:pt x="353" y="434"/>
                    <a:pt x="355" y="434"/>
                  </a:cubicBezTo>
                  <a:cubicBezTo>
                    <a:pt x="357" y="432"/>
                    <a:pt x="354" y="428"/>
                    <a:pt x="352" y="426"/>
                  </a:cubicBezTo>
                  <a:cubicBezTo>
                    <a:pt x="352" y="428"/>
                    <a:pt x="350" y="428"/>
                    <a:pt x="350" y="430"/>
                  </a:cubicBezTo>
                  <a:close/>
                  <a:moveTo>
                    <a:pt x="277" y="432"/>
                  </a:moveTo>
                  <a:cubicBezTo>
                    <a:pt x="275" y="431"/>
                    <a:pt x="278" y="428"/>
                    <a:pt x="276" y="428"/>
                  </a:cubicBezTo>
                  <a:cubicBezTo>
                    <a:pt x="274" y="429"/>
                    <a:pt x="276" y="434"/>
                    <a:pt x="277" y="432"/>
                  </a:cubicBezTo>
                  <a:close/>
                  <a:moveTo>
                    <a:pt x="339" y="434"/>
                  </a:moveTo>
                  <a:cubicBezTo>
                    <a:pt x="341" y="434"/>
                    <a:pt x="340" y="432"/>
                    <a:pt x="339" y="431"/>
                  </a:cubicBezTo>
                  <a:cubicBezTo>
                    <a:pt x="339" y="433"/>
                    <a:pt x="338" y="433"/>
                    <a:pt x="339" y="434"/>
                  </a:cubicBezTo>
                  <a:close/>
                  <a:moveTo>
                    <a:pt x="350" y="443"/>
                  </a:moveTo>
                  <a:cubicBezTo>
                    <a:pt x="352" y="440"/>
                    <a:pt x="349" y="436"/>
                    <a:pt x="348" y="433"/>
                  </a:cubicBezTo>
                  <a:cubicBezTo>
                    <a:pt x="346" y="437"/>
                    <a:pt x="348" y="441"/>
                    <a:pt x="350" y="443"/>
                  </a:cubicBezTo>
                  <a:close/>
                  <a:moveTo>
                    <a:pt x="258" y="439"/>
                  </a:moveTo>
                  <a:cubicBezTo>
                    <a:pt x="259" y="440"/>
                    <a:pt x="258" y="442"/>
                    <a:pt x="260" y="443"/>
                  </a:cubicBezTo>
                  <a:cubicBezTo>
                    <a:pt x="262" y="440"/>
                    <a:pt x="262" y="438"/>
                    <a:pt x="262" y="436"/>
                  </a:cubicBezTo>
                  <a:cubicBezTo>
                    <a:pt x="262" y="435"/>
                    <a:pt x="262" y="434"/>
                    <a:pt x="260" y="434"/>
                  </a:cubicBezTo>
                  <a:cubicBezTo>
                    <a:pt x="259" y="436"/>
                    <a:pt x="259" y="438"/>
                    <a:pt x="258" y="439"/>
                  </a:cubicBezTo>
                  <a:close/>
                  <a:moveTo>
                    <a:pt x="275" y="443"/>
                  </a:moveTo>
                  <a:cubicBezTo>
                    <a:pt x="275" y="441"/>
                    <a:pt x="277" y="442"/>
                    <a:pt x="277" y="440"/>
                  </a:cubicBezTo>
                  <a:cubicBezTo>
                    <a:pt x="275" y="438"/>
                    <a:pt x="275" y="436"/>
                    <a:pt x="273" y="434"/>
                  </a:cubicBezTo>
                  <a:cubicBezTo>
                    <a:pt x="272" y="439"/>
                    <a:pt x="274" y="440"/>
                    <a:pt x="275" y="443"/>
                  </a:cubicBezTo>
                  <a:close/>
                  <a:moveTo>
                    <a:pt x="335" y="439"/>
                  </a:moveTo>
                  <a:cubicBezTo>
                    <a:pt x="336" y="440"/>
                    <a:pt x="337" y="442"/>
                    <a:pt x="337" y="445"/>
                  </a:cubicBezTo>
                  <a:cubicBezTo>
                    <a:pt x="339" y="443"/>
                    <a:pt x="342" y="439"/>
                    <a:pt x="342" y="437"/>
                  </a:cubicBezTo>
                  <a:cubicBezTo>
                    <a:pt x="340" y="439"/>
                    <a:pt x="337" y="439"/>
                    <a:pt x="335" y="439"/>
                  </a:cubicBezTo>
                  <a:close/>
                  <a:moveTo>
                    <a:pt x="269" y="441"/>
                  </a:moveTo>
                  <a:cubicBezTo>
                    <a:pt x="271" y="442"/>
                    <a:pt x="271" y="445"/>
                    <a:pt x="273" y="445"/>
                  </a:cubicBezTo>
                  <a:cubicBezTo>
                    <a:pt x="273" y="442"/>
                    <a:pt x="270" y="440"/>
                    <a:pt x="272" y="437"/>
                  </a:cubicBezTo>
                  <a:cubicBezTo>
                    <a:pt x="270" y="437"/>
                    <a:pt x="270" y="440"/>
                    <a:pt x="269" y="441"/>
                  </a:cubicBezTo>
                  <a:close/>
                  <a:moveTo>
                    <a:pt x="244" y="451"/>
                  </a:moveTo>
                  <a:cubicBezTo>
                    <a:pt x="244" y="454"/>
                    <a:pt x="245" y="458"/>
                    <a:pt x="245" y="461"/>
                  </a:cubicBezTo>
                  <a:cubicBezTo>
                    <a:pt x="244" y="479"/>
                    <a:pt x="241" y="505"/>
                    <a:pt x="241" y="525"/>
                  </a:cubicBezTo>
                  <a:cubicBezTo>
                    <a:pt x="241" y="526"/>
                    <a:pt x="239" y="526"/>
                    <a:pt x="240" y="527"/>
                  </a:cubicBezTo>
                  <a:cubicBezTo>
                    <a:pt x="241" y="539"/>
                    <a:pt x="237" y="555"/>
                    <a:pt x="239" y="569"/>
                  </a:cubicBezTo>
                  <a:cubicBezTo>
                    <a:pt x="246" y="564"/>
                    <a:pt x="240" y="550"/>
                    <a:pt x="244" y="543"/>
                  </a:cubicBezTo>
                  <a:cubicBezTo>
                    <a:pt x="245" y="546"/>
                    <a:pt x="244" y="549"/>
                    <a:pt x="244" y="551"/>
                  </a:cubicBezTo>
                  <a:cubicBezTo>
                    <a:pt x="246" y="551"/>
                    <a:pt x="246" y="552"/>
                    <a:pt x="248" y="552"/>
                  </a:cubicBezTo>
                  <a:cubicBezTo>
                    <a:pt x="248" y="549"/>
                    <a:pt x="248" y="549"/>
                    <a:pt x="248" y="546"/>
                  </a:cubicBezTo>
                  <a:cubicBezTo>
                    <a:pt x="242" y="543"/>
                    <a:pt x="248" y="536"/>
                    <a:pt x="248" y="531"/>
                  </a:cubicBezTo>
                  <a:cubicBezTo>
                    <a:pt x="246" y="533"/>
                    <a:pt x="242" y="535"/>
                    <a:pt x="241" y="530"/>
                  </a:cubicBezTo>
                  <a:cubicBezTo>
                    <a:pt x="243" y="522"/>
                    <a:pt x="247" y="516"/>
                    <a:pt x="249" y="507"/>
                  </a:cubicBezTo>
                  <a:cubicBezTo>
                    <a:pt x="247" y="508"/>
                    <a:pt x="246" y="506"/>
                    <a:pt x="245" y="505"/>
                  </a:cubicBezTo>
                  <a:cubicBezTo>
                    <a:pt x="244" y="495"/>
                    <a:pt x="252" y="488"/>
                    <a:pt x="249" y="481"/>
                  </a:cubicBezTo>
                  <a:cubicBezTo>
                    <a:pt x="248" y="480"/>
                    <a:pt x="247" y="480"/>
                    <a:pt x="246" y="478"/>
                  </a:cubicBezTo>
                  <a:cubicBezTo>
                    <a:pt x="248" y="471"/>
                    <a:pt x="251" y="465"/>
                    <a:pt x="250" y="457"/>
                  </a:cubicBezTo>
                  <a:cubicBezTo>
                    <a:pt x="245" y="452"/>
                    <a:pt x="251" y="446"/>
                    <a:pt x="250" y="440"/>
                  </a:cubicBezTo>
                  <a:cubicBezTo>
                    <a:pt x="248" y="440"/>
                    <a:pt x="248" y="440"/>
                    <a:pt x="246" y="439"/>
                  </a:cubicBezTo>
                  <a:cubicBezTo>
                    <a:pt x="246" y="443"/>
                    <a:pt x="245" y="447"/>
                    <a:pt x="244" y="451"/>
                  </a:cubicBezTo>
                  <a:close/>
                  <a:moveTo>
                    <a:pt x="345" y="452"/>
                  </a:moveTo>
                  <a:cubicBezTo>
                    <a:pt x="345" y="448"/>
                    <a:pt x="346" y="444"/>
                    <a:pt x="344" y="442"/>
                  </a:cubicBezTo>
                  <a:cubicBezTo>
                    <a:pt x="341" y="445"/>
                    <a:pt x="340" y="451"/>
                    <a:pt x="345" y="452"/>
                  </a:cubicBezTo>
                  <a:close/>
                  <a:moveTo>
                    <a:pt x="261" y="446"/>
                  </a:moveTo>
                  <a:cubicBezTo>
                    <a:pt x="263" y="446"/>
                    <a:pt x="264" y="443"/>
                    <a:pt x="263" y="443"/>
                  </a:cubicBezTo>
                  <a:cubicBezTo>
                    <a:pt x="262" y="444"/>
                    <a:pt x="262" y="444"/>
                    <a:pt x="261" y="446"/>
                  </a:cubicBezTo>
                  <a:close/>
                  <a:moveTo>
                    <a:pt x="359" y="449"/>
                  </a:moveTo>
                  <a:cubicBezTo>
                    <a:pt x="359" y="446"/>
                    <a:pt x="357" y="443"/>
                    <a:pt x="355" y="443"/>
                  </a:cubicBezTo>
                  <a:cubicBezTo>
                    <a:pt x="357" y="444"/>
                    <a:pt x="357" y="448"/>
                    <a:pt x="359" y="449"/>
                  </a:cubicBezTo>
                  <a:close/>
                  <a:moveTo>
                    <a:pt x="254" y="450"/>
                  </a:moveTo>
                  <a:cubicBezTo>
                    <a:pt x="256" y="451"/>
                    <a:pt x="255" y="447"/>
                    <a:pt x="257" y="447"/>
                  </a:cubicBezTo>
                  <a:cubicBezTo>
                    <a:pt x="257" y="446"/>
                    <a:pt x="256" y="444"/>
                    <a:pt x="255" y="444"/>
                  </a:cubicBezTo>
                  <a:cubicBezTo>
                    <a:pt x="254" y="445"/>
                    <a:pt x="253" y="447"/>
                    <a:pt x="254" y="450"/>
                  </a:cubicBezTo>
                  <a:close/>
                  <a:moveTo>
                    <a:pt x="357" y="452"/>
                  </a:moveTo>
                  <a:cubicBezTo>
                    <a:pt x="356" y="449"/>
                    <a:pt x="355" y="446"/>
                    <a:pt x="353" y="445"/>
                  </a:cubicBezTo>
                  <a:cubicBezTo>
                    <a:pt x="352" y="448"/>
                    <a:pt x="355" y="451"/>
                    <a:pt x="357" y="452"/>
                  </a:cubicBezTo>
                  <a:close/>
                  <a:moveTo>
                    <a:pt x="269" y="450"/>
                  </a:moveTo>
                  <a:cubicBezTo>
                    <a:pt x="271" y="448"/>
                    <a:pt x="268" y="447"/>
                    <a:pt x="267" y="446"/>
                  </a:cubicBezTo>
                  <a:cubicBezTo>
                    <a:pt x="267" y="448"/>
                    <a:pt x="268" y="450"/>
                    <a:pt x="269" y="450"/>
                  </a:cubicBezTo>
                  <a:close/>
                  <a:moveTo>
                    <a:pt x="267" y="453"/>
                  </a:moveTo>
                  <a:cubicBezTo>
                    <a:pt x="267" y="451"/>
                    <a:pt x="267" y="449"/>
                    <a:pt x="265" y="448"/>
                  </a:cubicBezTo>
                  <a:cubicBezTo>
                    <a:pt x="264" y="449"/>
                    <a:pt x="263" y="454"/>
                    <a:pt x="267" y="453"/>
                  </a:cubicBezTo>
                  <a:close/>
                  <a:moveTo>
                    <a:pt x="255" y="456"/>
                  </a:moveTo>
                  <a:cubicBezTo>
                    <a:pt x="255" y="454"/>
                    <a:pt x="256" y="456"/>
                    <a:pt x="257" y="456"/>
                  </a:cubicBezTo>
                  <a:cubicBezTo>
                    <a:pt x="258" y="455"/>
                    <a:pt x="259" y="452"/>
                    <a:pt x="259" y="451"/>
                  </a:cubicBezTo>
                  <a:cubicBezTo>
                    <a:pt x="257" y="452"/>
                    <a:pt x="254" y="455"/>
                    <a:pt x="255" y="456"/>
                  </a:cubicBezTo>
                  <a:close/>
                  <a:moveTo>
                    <a:pt x="350" y="462"/>
                  </a:moveTo>
                  <a:cubicBezTo>
                    <a:pt x="352" y="461"/>
                    <a:pt x="353" y="459"/>
                    <a:pt x="354" y="457"/>
                  </a:cubicBezTo>
                  <a:cubicBezTo>
                    <a:pt x="352" y="456"/>
                    <a:pt x="353" y="452"/>
                    <a:pt x="350" y="451"/>
                  </a:cubicBezTo>
                  <a:cubicBezTo>
                    <a:pt x="348" y="453"/>
                    <a:pt x="349" y="459"/>
                    <a:pt x="350" y="462"/>
                  </a:cubicBezTo>
                  <a:close/>
                  <a:moveTo>
                    <a:pt x="339" y="459"/>
                  </a:moveTo>
                  <a:cubicBezTo>
                    <a:pt x="340" y="459"/>
                    <a:pt x="341" y="457"/>
                    <a:pt x="342" y="456"/>
                  </a:cubicBezTo>
                  <a:cubicBezTo>
                    <a:pt x="341" y="456"/>
                    <a:pt x="341" y="453"/>
                    <a:pt x="339" y="453"/>
                  </a:cubicBezTo>
                  <a:cubicBezTo>
                    <a:pt x="339" y="455"/>
                    <a:pt x="338" y="456"/>
                    <a:pt x="339" y="459"/>
                  </a:cubicBezTo>
                  <a:close/>
                  <a:moveTo>
                    <a:pt x="276" y="462"/>
                  </a:moveTo>
                  <a:cubicBezTo>
                    <a:pt x="277" y="461"/>
                    <a:pt x="276" y="458"/>
                    <a:pt x="277" y="457"/>
                  </a:cubicBezTo>
                  <a:cubicBezTo>
                    <a:pt x="275" y="456"/>
                    <a:pt x="275" y="454"/>
                    <a:pt x="273" y="453"/>
                  </a:cubicBezTo>
                  <a:cubicBezTo>
                    <a:pt x="271" y="456"/>
                    <a:pt x="272" y="461"/>
                    <a:pt x="276" y="462"/>
                  </a:cubicBezTo>
                  <a:close/>
                  <a:moveTo>
                    <a:pt x="262" y="458"/>
                  </a:moveTo>
                  <a:cubicBezTo>
                    <a:pt x="262" y="457"/>
                    <a:pt x="261" y="457"/>
                    <a:pt x="261" y="457"/>
                  </a:cubicBezTo>
                  <a:cubicBezTo>
                    <a:pt x="260" y="458"/>
                    <a:pt x="258" y="460"/>
                    <a:pt x="259" y="462"/>
                  </a:cubicBezTo>
                  <a:cubicBezTo>
                    <a:pt x="262" y="463"/>
                    <a:pt x="262" y="458"/>
                    <a:pt x="263" y="459"/>
                  </a:cubicBezTo>
                  <a:cubicBezTo>
                    <a:pt x="263" y="457"/>
                    <a:pt x="263" y="455"/>
                    <a:pt x="262" y="455"/>
                  </a:cubicBezTo>
                  <a:cubicBezTo>
                    <a:pt x="260" y="456"/>
                    <a:pt x="263" y="456"/>
                    <a:pt x="262" y="458"/>
                  </a:cubicBezTo>
                  <a:close/>
                  <a:moveTo>
                    <a:pt x="271" y="464"/>
                  </a:moveTo>
                  <a:cubicBezTo>
                    <a:pt x="274" y="463"/>
                    <a:pt x="271" y="461"/>
                    <a:pt x="270" y="460"/>
                  </a:cubicBezTo>
                  <a:cubicBezTo>
                    <a:pt x="269" y="461"/>
                    <a:pt x="272" y="462"/>
                    <a:pt x="271" y="464"/>
                  </a:cubicBezTo>
                  <a:close/>
                  <a:moveTo>
                    <a:pt x="355" y="470"/>
                  </a:moveTo>
                  <a:cubicBezTo>
                    <a:pt x="357" y="469"/>
                    <a:pt x="357" y="467"/>
                    <a:pt x="358" y="466"/>
                  </a:cubicBezTo>
                  <a:cubicBezTo>
                    <a:pt x="357" y="465"/>
                    <a:pt x="357" y="463"/>
                    <a:pt x="355" y="462"/>
                  </a:cubicBezTo>
                  <a:cubicBezTo>
                    <a:pt x="353" y="464"/>
                    <a:pt x="352" y="468"/>
                    <a:pt x="355" y="470"/>
                  </a:cubicBezTo>
                  <a:close/>
                  <a:moveTo>
                    <a:pt x="268" y="470"/>
                  </a:moveTo>
                  <a:cubicBezTo>
                    <a:pt x="270" y="469"/>
                    <a:pt x="269" y="465"/>
                    <a:pt x="267" y="465"/>
                  </a:cubicBezTo>
                  <a:cubicBezTo>
                    <a:pt x="265" y="466"/>
                    <a:pt x="267" y="468"/>
                    <a:pt x="268" y="470"/>
                  </a:cubicBezTo>
                  <a:close/>
                  <a:moveTo>
                    <a:pt x="342" y="473"/>
                  </a:moveTo>
                  <a:cubicBezTo>
                    <a:pt x="345" y="472"/>
                    <a:pt x="347" y="468"/>
                    <a:pt x="344" y="465"/>
                  </a:cubicBezTo>
                  <a:cubicBezTo>
                    <a:pt x="342" y="467"/>
                    <a:pt x="342" y="471"/>
                    <a:pt x="342" y="473"/>
                  </a:cubicBezTo>
                  <a:close/>
                  <a:moveTo>
                    <a:pt x="254" y="472"/>
                  </a:moveTo>
                  <a:cubicBezTo>
                    <a:pt x="254" y="470"/>
                    <a:pt x="257" y="468"/>
                    <a:pt x="255" y="466"/>
                  </a:cubicBezTo>
                  <a:cubicBezTo>
                    <a:pt x="255" y="468"/>
                    <a:pt x="252" y="470"/>
                    <a:pt x="254" y="472"/>
                  </a:cubicBezTo>
                  <a:close/>
                  <a:moveTo>
                    <a:pt x="263" y="471"/>
                  </a:moveTo>
                  <a:cubicBezTo>
                    <a:pt x="264" y="472"/>
                    <a:pt x="264" y="474"/>
                    <a:pt x="266" y="474"/>
                  </a:cubicBezTo>
                  <a:cubicBezTo>
                    <a:pt x="267" y="472"/>
                    <a:pt x="267" y="469"/>
                    <a:pt x="265" y="467"/>
                  </a:cubicBezTo>
                  <a:cubicBezTo>
                    <a:pt x="265" y="469"/>
                    <a:pt x="263" y="469"/>
                    <a:pt x="263" y="471"/>
                  </a:cubicBezTo>
                  <a:close/>
                  <a:moveTo>
                    <a:pt x="352" y="474"/>
                  </a:moveTo>
                  <a:cubicBezTo>
                    <a:pt x="352" y="473"/>
                    <a:pt x="352" y="471"/>
                    <a:pt x="350" y="470"/>
                  </a:cubicBezTo>
                  <a:cubicBezTo>
                    <a:pt x="350" y="472"/>
                    <a:pt x="351" y="473"/>
                    <a:pt x="352" y="474"/>
                  </a:cubicBezTo>
                  <a:close/>
                  <a:moveTo>
                    <a:pt x="359" y="474"/>
                  </a:moveTo>
                  <a:cubicBezTo>
                    <a:pt x="360" y="474"/>
                    <a:pt x="360" y="474"/>
                    <a:pt x="361" y="473"/>
                  </a:cubicBezTo>
                  <a:cubicBezTo>
                    <a:pt x="361" y="472"/>
                    <a:pt x="361" y="471"/>
                    <a:pt x="360" y="471"/>
                  </a:cubicBezTo>
                  <a:cubicBezTo>
                    <a:pt x="359" y="472"/>
                    <a:pt x="357" y="473"/>
                    <a:pt x="359" y="474"/>
                  </a:cubicBezTo>
                  <a:close/>
                  <a:moveTo>
                    <a:pt x="273" y="481"/>
                  </a:moveTo>
                  <a:cubicBezTo>
                    <a:pt x="274" y="479"/>
                    <a:pt x="273" y="475"/>
                    <a:pt x="274" y="472"/>
                  </a:cubicBezTo>
                  <a:cubicBezTo>
                    <a:pt x="270" y="471"/>
                    <a:pt x="269" y="480"/>
                    <a:pt x="273" y="481"/>
                  </a:cubicBezTo>
                  <a:close/>
                  <a:moveTo>
                    <a:pt x="255" y="478"/>
                  </a:moveTo>
                  <a:cubicBezTo>
                    <a:pt x="255" y="476"/>
                    <a:pt x="257" y="476"/>
                    <a:pt x="257" y="474"/>
                  </a:cubicBezTo>
                  <a:cubicBezTo>
                    <a:pt x="255" y="474"/>
                    <a:pt x="253" y="477"/>
                    <a:pt x="255" y="478"/>
                  </a:cubicBezTo>
                  <a:close/>
                  <a:moveTo>
                    <a:pt x="257" y="483"/>
                  </a:moveTo>
                  <a:cubicBezTo>
                    <a:pt x="258" y="483"/>
                    <a:pt x="258" y="485"/>
                    <a:pt x="260" y="485"/>
                  </a:cubicBezTo>
                  <a:cubicBezTo>
                    <a:pt x="261" y="483"/>
                    <a:pt x="260" y="480"/>
                    <a:pt x="261" y="479"/>
                  </a:cubicBezTo>
                  <a:cubicBezTo>
                    <a:pt x="261" y="480"/>
                    <a:pt x="262" y="480"/>
                    <a:pt x="262" y="481"/>
                  </a:cubicBezTo>
                  <a:cubicBezTo>
                    <a:pt x="264" y="478"/>
                    <a:pt x="263" y="476"/>
                    <a:pt x="261" y="474"/>
                  </a:cubicBezTo>
                  <a:cubicBezTo>
                    <a:pt x="260" y="478"/>
                    <a:pt x="258" y="479"/>
                    <a:pt x="257" y="483"/>
                  </a:cubicBezTo>
                  <a:close/>
                  <a:moveTo>
                    <a:pt x="365" y="478"/>
                  </a:moveTo>
                  <a:cubicBezTo>
                    <a:pt x="365" y="478"/>
                    <a:pt x="366" y="478"/>
                    <a:pt x="367" y="478"/>
                  </a:cubicBezTo>
                  <a:cubicBezTo>
                    <a:pt x="367" y="477"/>
                    <a:pt x="367" y="477"/>
                    <a:pt x="367" y="476"/>
                  </a:cubicBezTo>
                  <a:cubicBezTo>
                    <a:pt x="367" y="476"/>
                    <a:pt x="368" y="476"/>
                    <a:pt x="368" y="475"/>
                  </a:cubicBezTo>
                  <a:cubicBezTo>
                    <a:pt x="366" y="475"/>
                    <a:pt x="365" y="476"/>
                    <a:pt x="365" y="478"/>
                  </a:cubicBezTo>
                  <a:close/>
                  <a:moveTo>
                    <a:pt x="344" y="483"/>
                  </a:moveTo>
                  <a:cubicBezTo>
                    <a:pt x="346" y="483"/>
                    <a:pt x="346" y="482"/>
                    <a:pt x="347" y="482"/>
                  </a:cubicBezTo>
                  <a:cubicBezTo>
                    <a:pt x="347" y="481"/>
                    <a:pt x="347" y="479"/>
                    <a:pt x="346" y="478"/>
                  </a:cubicBezTo>
                  <a:cubicBezTo>
                    <a:pt x="346" y="480"/>
                    <a:pt x="344" y="481"/>
                    <a:pt x="344" y="483"/>
                  </a:cubicBezTo>
                  <a:close/>
                  <a:moveTo>
                    <a:pt x="340" y="481"/>
                  </a:moveTo>
                  <a:cubicBezTo>
                    <a:pt x="341" y="481"/>
                    <a:pt x="341" y="479"/>
                    <a:pt x="342" y="479"/>
                  </a:cubicBezTo>
                  <a:cubicBezTo>
                    <a:pt x="341" y="479"/>
                    <a:pt x="341" y="479"/>
                    <a:pt x="340" y="479"/>
                  </a:cubicBezTo>
                  <a:cubicBezTo>
                    <a:pt x="340" y="479"/>
                    <a:pt x="340" y="480"/>
                    <a:pt x="340" y="481"/>
                  </a:cubicBezTo>
                  <a:close/>
                  <a:moveTo>
                    <a:pt x="356" y="483"/>
                  </a:moveTo>
                  <a:cubicBezTo>
                    <a:pt x="357" y="482"/>
                    <a:pt x="356" y="479"/>
                    <a:pt x="354" y="479"/>
                  </a:cubicBezTo>
                  <a:cubicBezTo>
                    <a:pt x="354" y="480"/>
                    <a:pt x="355" y="482"/>
                    <a:pt x="356" y="483"/>
                  </a:cubicBezTo>
                  <a:close/>
                  <a:moveTo>
                    <a:pt x="366" y="484"/>
                  </a:moveTo>
                  <a:cubicBezTo>
                    <a:pt x="366" y="483"/>
                    <a:pt x="366" y="482"/>
                    <a:pt x="364" y="482"/>
                  </a:cubicBezTo>
                  <a:cubicBezTo>
                    <a:pt x="364" y="483"/>
                    <a:pt x="364" y="484"/>
                    <a:pt x="366" y="484"/>
                  </a:cubicBezTo>
                  <a:close/>
                  <a:moveTo>
                    <a:pt x="264" y="487"/>
                  </a:moveTo>
                  <a:cubicBezTo>
                    <a:pt x="266" y="489"/>
                    <a:pt x="266" y="492"/>
                    <a:pt x="267" y="493"/>
                  </a:cubicBezTo>
                  <a:cubicBezTo>
                    <a:pt x="268" y="491"/>
                    <a:pt x="271" y="492"/>
                    <a:pt x="272" y="491"/>
                  </a:cubicBezTo>
                  <a:cubicBezTo>
                    <a:pt x="269" y="489"/>
                    <a:pt x="268" y="487"/>
                    <a:pt x="267" y="483"/>
                  </a:cubicBezTo>
                  <a:cubicBezTo>
                    <a:pt x="266" y="484"/>
                    <a:pt x="265" y="486"/>
                    <a:pt x="264" y="487"/>
                  </a:cubicBezTo>
                  <a:close/>
                  <a:moveTo>
                    <a:pt x="352" y="491"/>
                  </a:moveTo>
                  <a:cubicBezTo>
                    <a:pt x="353" y="489"/>
                    <a:pt x="351" y="486"/>
                    <a:pt x="351" y="484"/>
                  </a:cubicBezTo>
                  <a:cubicBezTo>
                    <a:pt x="351" y="486"/>
                    <a:pt x="349" y="490"/>
                    <a:pt x="352" y="491"/>
                  </a:cubicBezTo>
                  <a:close/>
                  <a:moveTo>
                    <a:pt x="255" y="490"/>
                  </a:moveTo>
                  <a:cubicBezTo>
                    <a:pt x="257" y="490"/>
                    <a:pt x="255" y="490"/>
                    <a:pt x="255" y="489"/>
                  </a:cubicBezTo>
                  <a:cubicBezTo>
                    <a:pt x="255" y="489"/>
                    <a:pt x="255" y="488"/>
                    <a:pt x="256" y="488"/>
                  </a:cubicBezTo>
                  <a:cubicBezTo>
                    <a:pt x="256" y="489"/>
                    <a:pt x="256" y="490"/>
                    <a:pt x="257" y="490"/>
                  </a:cubicBezTo>
                  <a:cubicBezTo>
                    <a:pt x="257" y="489"/>
                    <a:pt x="256" y="487"/>
                    <a:pt x="255" y="486"/>
                  </a:cubicBezTo>
                  <a:cubicBezTo>
                    <a:pt x="256" y="488"/>
                    <a:pt x="254" y="488"/>
                    <a:pt x="254" y="489"/>
                  </a:cubicBezTo>
                  <a:cubicBezTo>
                    <a:pt x="254" y="489"/>
                    <a:pt x="255" y="489"/>
                    <a:pt x="255" y="490"/>
                  </a:cubicBezTo>
                  <a:close/>
                  <a:moveTo>
                    <a:pt x="265" y="496"/>
                  </a:moveTo>
                  <a:cubicBezTo>
                    <a:pt x="266" y="494"/>
                    <a:pt x="265" y="490"/>
                    <a:pt x="263" y="488"/>
                  </a:cubicBezTo>
                  <a:cubicBezTo>
                    <a:pt x="262" y="491"/>
                    <a:pt x="263" y="495"/>
                    <a:pt x="265" y="496"/>
                  </a:cubicBezTo>
                  <a:close/>
                  <a:moveTo>
                    <a:pt x="252" y="495"/>
                  </a:moveTo>
                  <a:cubicBezTo>
                    <a:pt x="255" y="496"/>
                    <a:pt x="255" y="491"/>
                    <a:pt x="253" y="490"/>
                  </a:cubicBezTo>
                  <a:cubicBezTo>
                    <a:pt x="252" y="491"/>
                    <a:pt x="253" y="494"/>
                    <a:pt x="252" y="495"/>
                  </a:cubicBezTo>
                  <a:close/>
                  <a:moveTo>
                    <a:pt x="342" y="493"/>
                  </a:moveTo>
                  <a:cubicBezTo>
                    <a:pt x="342" y="492"/>
                    <a:pt x="343" y="492"/>
                    <a:pt x="343" y="491"/>
                  </a:cubicBezTo>
                  <a:cubicBezTo>
                    <a:pt x="342" y="491"/>
                    <a:pt x="342" y="490"/>
                    <a:pt x="341" y="490"/>
                  </a:cubicBezTo>
                  <a:cubicBezTo>
                    <a:pt x="341" y="492"/>
                    <a:pt x="340" y="493"/>
                    <a:pt x="342" y="493"/>
                  </a:cubicBezTo>
                  <a:close/>
                  <a:moveTo>
                    <a:pt x="356" y="494"/>
                  </a:moveTo>
                  <a:cubicBezTo>
                    <a:pt x="358" y="494"/>
                    <a:pt x="357" y="497"/>
                    <a:pt x="359" y="497"/>
                  </a:cubicBezTo>
                  <a:cubicBezTo>
                    <a:pt x="358" y="495"/>
                    <a:pt x="358" y="493"/>
                    <a:pt x="356" y="492"/>
                  </a:cubicBezTo>
                  <a:cubicBezTo>
                    <a:pt x="357" y="493"/>
                    <a:pt x="356" y="494"/>
                    <a:pt x="356" y="494"/>
                  </a:cubicBezTo>
                  <a:close/>
                  <a:moveTo>
                    <a:pt x="369" y="497"/>
                  </a:moveTo>
                  <a:cubicBezTo>
                    <a:pt x="369" y="496"/>
                    <a:pt x="369" y="494"/>
                    <a:pt x="367" y="494"/>
                  </a:cubicBezTo>
                  <a:cubicBezTo>
                    <a:pt x="366" y="495"/>
                    <a:pt x="368" y="497"/>
                    <a:pt x="369" y="497"/>
                  </a:cubicBezTo>
                  <a:close/>
                  <a:moveTo>
                    <a:pt x="343" y="497"/>
                  </a:moveTo>
                  <a:cubicBezTo>
                    <a:pt x="343" y="496"/>
                    <a:pt x="343" y="495"/>
                    <a:pt x="342" y="495"/>
                  </a:cubicBezTo>
                  <a:cubicBezTo>
                    <a:pt x="341" y="495"/>
                    <a:pt x="341" y="498"/>
                    <a:pt x="343" y="497"/>
                  </a:cubicBezTo>
                  <a:close/>
                  <a:moveTo>
                    <a:pt x="259" y="498"/>
                  </a:moveTo>
                  <a:cubicBezTo>
                    <a:pt x="260" y="499"/>
                    <a:pt x="260" y="501"/>
                    <a:pt x="262" y="502"/>
                  </a:cubicBezTo>
                  <a:cubicBezTo>
                    <a:pt x="263" y="500"/>
                    <a:pt x="261" y="497"/>
                    <a:pt x="260" y="495"/>
                  </a:cubicBezTo>
                  <a:cubicBezTo>
                    <a:pt x="260" y="497"/>
                    <a:pt x="259" y="498"/>
                    <a:pt x="259" y="498"/>
                  </a:cubicBezTo>
                  <a:close/>
                  <a:moveTo>
                    <a:pt x="356" y="501"/>
                  </a:moveTo>
                  <a:cubicBezTo>
                    <a:pt x="358" y="499"/>
                    <a:pt x="356" y="496"/>
                    <a:pt x="354" y="496"/>
                  </a:cubicBezTo>
                  <a:cubicBezTo>
                    <a:pt x="355" y="498"/>
                    <a:pt x="355" y="500"/>
                    <a:pt x="356" y="501"/>
                  </a:cubicBezTo>
                  <a:close/>
                  <a:moveTo>
                    <a:pt x="270" y="501"/>
                  </a:moveTo>
                  <a:cubicBezTo>
                    <a:pt x="272" y="501"/>
                    <a:pt x="272" y="498"/>
                    <a:pt x="270" y="498"/>
                  </a:cubicBezTo>
                  <a:cubicBezTo>
                    <a:pt x="271" y="499"/>
                    <a:pt x="270" y="499"/>
                    <a:pt x="270" y="501"/>
                  </a:cubicBezTo>
                  <a:close/>
                  <a:moveTo>
                    <a:pt x="260" y="507"/>
                  </a:moveTo>
                  <a:cubicBezTo>
                    <a:pt x="261" y="504"/>
                    <a:pt x="258" y="503"/>
                    <a:pt x="261" y="503"/>
                  </a:cubicBezTo>
                  <a:cubicBezTo>
                    <a:pt x="260" y="502"/>
                    <a:pt x="259" y="501"/>
                    <a:pt x="259" y="499"/>
                  </a:cubicBezTo>
                  <a:cubicBezTo>
                    <a:pt x="259" y="499"/>
                    <a:pt x="258" y="499"/>
                    <a:pt x="258" y="499"/>
                  </a:cubicBezTo>
                  <a:cubicBezTo>
                    <a:pt x="256" y="502"/>
                    <a:pt x="258" y="505"/>
                    <a:pt x="260" y="507"/>
                  </a:cubicBezTo>
                  <a:close/>
                  <a:moveTo>
                    <a:pt x="363" y="503"/>
                  </a:moveTo>
                  <a:cubicBezTo>
                    <a:pt x="362" y="503"/>
                    <a:pt x="363" y="501"/>
                    <a:pt x="362" y="501"/>
                  </a:cubicBezTo>
                  <a:cubicBezTo>
                    <a:pt x="360" y="503"/>
                    <a:pt x="362" y="505"/>
                    <a:pt x="363" y="503"/>
                  </a:cubicBezTo>
                  <a:close/>
                  <a:moveTo>
                    <a:pt x="353" y="507"/>
                  </a:moveTo>
                  <a:cubicBezTo>
                    <a:pt x="354" y="505"/>
                    <a:pt x="353" y="504"/>
                    <a:pt x="352" y="502"/>
                  </a:cubicBezTo>
                  <a:cubicBezTo>
                    <a:pt x="352" y="504"/>
                    <a:pt x="352" y="507"/>
                    <a:pt x="353" y="507"/>
                  </a:cubicBezTo>
                  <a:close/>
                  <a:moveTo>
                    <a:pt x="345" y="511"/>
                  </a:moveTo>
                  <a:cubicBezTo>
                    <a:pt x="346" y="507"/>
                    <a:pt x="347" y="503"/>
                    <a:pt x="342" y="503"/>
                  </a:cubicBezTo>
                  <a:cubicBezTo>
                    <a:pt x="344" y="506"/>
                    <a:pt x="341" y="510"/>
                    <a:pt x="345" y="511"/>
                  </a:cubicBezTo>
                  <a:close/>
                  <a:moveTo>
                    <a:pt x="256" y="512"/>
                  </a:moveTo>
                  <a:cubicBezTo>
                    <a:pt x="258" y="510"/>
                    <a:pt x="256" y="508"/>
                    <a:pt x="255" y="506"/>
                  </a:cubicBezTo>
                  <a:cubicBezTo>
                    <a:pt x="253" y="508"/>
                    <a:pt x="255" y="511"/>
                    <a:pt x="256" y="512"/>
                  </a:cubicBezTo>
                  <a:close/>
                  <a:moveTo>
                    <a:pt x="265" y="510"/>
                  </a:moveTo>
                  <a:cubicBezTo>
                    <a:pt x="266" y="510"/>
                    <a:pt x="266" y="509"/>
                    <a:pt x="266" y="507"/>
                  </a:cubicBezTo>
                  <a:cubicBezTo>
                    <a:pt x="265" y="507"/>
                    <a:pt x="264" y="509"/>
                    <a:pt x="265" y="510"/>
                  </a:cubicBezTo>
                  <a:close/>
                  <a:moveTo>
                    <a:pt x="370" y="518"/>
                  </a:moveTo>
                  <a:cubicBezTo>
                    <a:pt x="369" y="514"/>
                    <a:pt x="370" y="511"/>
                    <a:pt x="368" y="508"/>
                  </a:cubicBezTo>
                  <a:cubicBezTo>
                    <a:pt x="365" y="511"/>
                    <a:pt x="367" y="516"/>
                    <a:pt x="370" y="518"/>
                  </a:cubicBezTo>
                  <a:close/>
                  <a:moveTo>
                    <a:pt x="253" y="517"/>
                  </a:moveTo>
                  <a:cubicBezTo>
                    <a:pt x="254" y="515"/>
                    <a:pt x="255" y="511"/>
                    <a:pt x="253" y="510"/>
                  </a:cubicBezTo>
                  <a:cubicBezTo>
                    <a:pt x="252" y="512"/>
                    <a:pt x="251" y="515"/>
                    <a:pt x="253" y="517"/>
                  </a:cubicBezTo>
                  <a:close/>
                  <a:moveTo>
                    <a:pt x="262" y="513"/>
                  </a:moveTo>
                  <a:cubicBezTo>
                    <a:pt x="264" y="514"/>
                    <a:pt x="265" y="511"/>
                    <a:pt x="264" y="510"/>
                  </a:cubicBezTo>
                  <a:cubicBezTo>
                    <a:pt x="265" y="513"/>
                    <a:pt x="262" y="511"/>
                    <a:pt x="262" y="513"/>
                  </a:cubicBezTo>
                  <a:close/>
                  <a:moveTo>
                    <a:pt x="359" y="517"/>
                  </a:moveTo>
                  <a:cubicBezTo>
                    <a:pt x="359" y="516"/>
                    <a:pt x="357" y="512"/>
                    <a:pt x="355" y="511"/>
                  </a:cubicBezTo>
                  <a:cubicBezTo>
                    <a:pt x="356" y="514"/>
                    <a:pt x="357" y="516"/>
                    <a:pt x="359" y="517"/>
                  </a:cubicBezTo>
                  <a:close/>
                  <a:moveTo>
                    <a:pt x="259" y="520"/>
                  </a:moveTo>
                  <a:cubicBezTo>
                    <a:pt x="260" y="520"/>
                    <a:pt x="262" y="517"/>
                    <a:pt x="260" y="517"/>
                  </a:cubicBezTo>
                  <a:cubicBezTo>
                    <a:pt x="260" y="518"/>
                    <a:pt x="259" y="519"/>
                    <a:pt x="259" y="520"/>
                  </a:cubicBezTo>
                  <a:close/>
                  <a:moveTo>
                    <a:pt x="344" y="521"/>
                  </a:moveTo>
                  <a:cubicBezTo>
                    <a:pt x="344" y="523"/>
                    <a:pt x="345" y="524"/>
                    <a:pt x="346" y="524"/>
                  </a:cubicBezTo>
                  <a:cubicBezTo>
                    <a:pt x="346" y="522"/>
                    <a:pt x="348" y="519"/>
                    <a:pt x="345" y="519"/>
                  </a:cubicBezTo>
                  <a:cubicBezTo>
                    <a:pt x="344" y="519"/>
                    <a:pt x="345" y="521"/>
                    <a:pt x="344" y="521"/>
                  </a:cubicBezTo>
                  <a:close/>
                  <a:moveTo>
                    <a:pt x="354" y="525"/>
                  </a:moveTo>
                  <a:cubicBezTo>
                    <a:pt x="356" y="522"/>
                    <a:pt x="353" y="522"/>
                    <a:pt x="353" y="520"/>
                  </a:cubicBezTo>
                  <a:cubicBezTo>
                    <a:pt x="352" y="521"/>
                    <a:pt x="353" y="524"/>
                    <a:pt x="354" y="525"/>
                  </a:cubicBezTo>
                  <a:close/>
                  <a:moveTo>
                    <a:pt x="260" y="525"/>
                  </a:moveTo>
                  <a:cubicBezTo>
                    <a:pt x="261" y="525"/>
                    <a:pt x="261" y="525"/>
                    <a:pt x="261" y="526"/>
                  </a:cubicBezTo>
                  <a:cubicBezTo>
                    <a:pt x="263" y="526"/>
                    <a:pt x="265" y="522"/>
                    <a:pt x="263" y="521"/>
                  </a:cubicBezTo>
                  <a:cubicBezTo>
                    <a:pt x="262" y="522"/>
                    <a:pt x="261" y="523"/>
                    <a:pt x="260" y="525"/>
                  </a:cubicBezTo>
                  <a:close/>
                  <a:moveTo>
                    <a:pt x="256" y="527"/>
                  </a:moveTo>
                  <a:cubicBezTo>
                    <a:pt x="257" y="526"/>
                    <a:pt x="259" y="523"/>
                    <a:pt x="258" y="522"/>
                  </a:cubicBezTo>
                  <a:cubicBezTo>
                    <a:pt x="257" y="524"/>
                    <a:pt x="254" y="527"/>
                    <a:pt x="256" y="527"/>
                  </a:cubicBezTo>
                  <a:close/>
                  <a:moveTo>
                    <a:pt x="247" y="526"/>
                  </a:moveTo>
                  <a:cubicBezTo>
                    <a:pt x="248" y="524"/>
                    <a:pt x="250" y="523"/>
                    <a:pt x="247" y="523"/>
                  </a:cubicBezTo>
                  <a:cubicBezTo>
                    <a:pt x="248" y="524"/>
                    <a:pt x="246" y="525"/>
                    <a:pt x="247" y="526"/>
                  </a:cubicBezTo>
                  <a:close/>
                  <a:moveTo>
                    <a:pt x="366" y="540"/>
                  </a:moveTo>
                  <a:cubicBezTo>
                    <a:pt x="368" y="543"/>
                    <a:pt x="368" y="546"/>
                    <a:pt x="368" y="550"/>
                  </a:cubicBezTo>
                  <a:cubicBezTo>
                    <a:pt x="366" y="549"/>
                    <a:pt x="366" y="551"/>
                    <a:pt x="365" y="552"/>
                  </a:cubicBezTo>
                  <a:cubicBezTo>
                    <a:pt x="365" y="554"/>
                    <a:pt x="367" y="555"/>
                    <a:pt x="368" y="556"/>
                  </a:cubicBezTo>
                  <a:cubicBezTo>
                    <a:pt x="374" y="548"/>
                    <a:pt x="374" y="532"/>
                    <a:pt x="367" y="525"/>
                  </a:cubicBezTo>
                  <a:cubicBezTo>
                    <a:pt x="369" y="530"/>
                    <a:pt x="370" y="537"/>
                    <a:pt x="366" y="540"/>
                  </a:cubicBezTo>
                  <a:close/>
                  <a:moveTo>
                    <a:pt x="268" y="540"/>
                  </a:moveTo>
                  <a:cubicBezTo>
                    <a:pt x="268" y="535"/>
                    <a:pt x="271" y="529"/>
                    <a:pt x="266" y="526"/>
                  </a:cubicBezTo>
                  <a:cubicBezTo>
                    <a:pt x="262" y="531"/>
                    <a:pt x="265" y="537"/>
                    <a:pt x="268" y="540"/>
                  </a:cubicBezTo>
                  <a:close/>
                  <a:moveTo>
                    <a:pt x="362" y="533"/>
                  </a:moveTo>
                  <a:cubicBezTo>
                    <a:pt x="363" y="530"/>
                    <a:pt x="360" y="529"/>
                    <a:pt x="359" y="526"/>
                  </a:cubicBezTo>
                  <a:cubicBezTo>
                    <a:pt x="359" y="529"/>
                    <a:pt x="361" y="531"/>
                    <a:pt x="362" y="533"/>
                  </a:cubicBezTo>
                  <a:close/>
                  <a:moveTo>
                    <a:pt x="349" y="533"/>
                  </a:moveTo>
                  <a:cubicBezTo>
                    <a:pt x="351" y="532"/>
                    <a:pt x="351" y="529"/>
                    <a:pt x="349" y="527"/>
                  </a:cubicBezTo>
                  <a:cubicBezTo>
                    <a:pt x="349" y="529"/>
                    <a:pt x="348" y="532"/>
                    <a:pt x="349" y="533"/>
                  </a:cubicBezTo>
                  <a:close/>
                  <a:moveTo>
                    <a:pt x="258" y="532"/>
                  </a:moveTo>
                  <a:cubicBezTo>
                    <a:pt x="260" y="532"/>
                    <a:pt x="260" y="529"/>
                    <a:pt x="260" y="528"/>
                  </a:cubicBezTo>
                  <a:cubicBezTo>
                    <a:pt x="259" y="528"/>
                    <a:pt x="259" y="528"/>
                    <a:pt x="258" y="528"/>
                  </a:cubicBezTo>
                  <a:cubicBezTo>
                    <a:pt x="259" y="530"/>
                    <a:pt x="257" y="531"/>
                    <a:pt x="258" y="532"/>
                  </a:cubicBezTo>
                  <a:close/>
                  <a:moveTo>
                    <a:pt x="355" y="546"/>
                  </a:moveTo>
                  <a:cubicBezTo>
                    <a:pt x="359" y="546"/>
                    <a:pt x="357" y="542"/>
                    <a:pt x="360" y="541"/>
                  </a:cubicBezTo>
                  <a:cubicBezTo>
                    <a:pt x="358" y="538"/>
                    <a:pt x="355" y="536"/>
                    <a:pt x="355" y="534"/>
                  </a:cubicBezTo>
                  <a:cubicBezTo>
                    <a:pt x="354" y="537"/>
                    <a:pt x="353" y="543"/>
                    <a:pt x="355" y="546"/>
                  </a:cubicBezTo>
                  <a:close/>
                  <a:moveTo>
                    <a:pt x="263" y="538"/>
                  </a:moveTo>
                  <a:cubicBezTo>
                    <a:pt x="263" y="536"/>
                    <a:pt x="263" y="535"/>
                    <a:pt x="261" y="534"/>
                  </a:cubicBezTo>
                  <a:cubicBezTo>
                    <a:pt x="261" y="537"/>
                    <a:pt x="262" y="538"/>
                    <a:pt x="263" y="538"/>
                  </a:cubicBezTo>
                  <a:close/>
                  <a:moveTo>
                    <a:pt x="254" y="541"/>
                  </a:moveTo>
                  <a:cubicBezTo>
                    <a:pt x="256" y="541"/>
                    <a:pt x="256" y="539"/>
                    <a:pt x="256" y="537"/>
                  </a:cubicBezTo>
                  <a:cubicBezTo>
                    <a:pt x="255" y="537"/>
                    <a:pt x="255" y="537"/>
                    <a:pt x="254" y="537"/>
                  </a:cubicBezTo>
                  <a:cubicBezTo>
                    <a:pt x="254" y="539"/>
                    <a:pt x="252" y="540"/>
                    <a:pt x="254" y="541"/>
                  </a:cubicBezTo>
                  <a:close/>
                  <a:moveTo>
                    <a:pt x="257" y="546"/>
                  </a:moveTo>
                  <a:cubicBezTo>
                    <a:pt x="258" y="547"/>
                    <a:pt x="258" y="544"/>
                    <a:pt x="260" y="545"/>
                  </a:cubicBezTo>
                  <a:cubicBezTo>
                    <a:pt x="260" y="543"/>
                    <a:pt x="259" y="542"/>
                    <a:pt x="259" y="542"/>
                  </a:cubicBezTo>
                  <a:cubicBezTo>
                    <a:pt x="258" y="543"/>
                    <a:pt x="257" y="544"/>
                    <a:pt x="257" y="546"/>
                  </a:cubicBezTo>
                  <a:close/>
                  <a:moveTo>
                    <a:pt x="347" y="560"/>
                  </a:moveTo>
                  <a:cubicBezTo>
                    <a:pt x="352" y="559"/>
                    <a:pt x="354" y="550"/>
                    <a:pt x="349" y="547"/>
                  </a:cubicBezTo>
                  <a:cubicBezTo>
                    <a:pt x="347" y="551"/>
                    <a:pt x="347" y="556"/>
                    <a:pt x="347" y="560"/>
                  </a:cubicBezTo>
                  <a:close/>
                  <a:moveTo>
                    <a:pt x="268" y="555"/>
                  </a:moveTo>
                  <a:cubicBezTo>
                    <a:pt x="267" y="553"/>
                    <a:pt x="268" y="552"/>
                    <a:pt x="268" y="549"/>
                  </a:cubicBezTo>
                  <a:cubicBezTo>
                    <a:pt x="267" y="549"/>
                    <a:pt x="266" y="549"/>
                    <a:pt x="265" y="548"/>
                  </a:cubicBezTo>
                  <a:cubicBezTo>
                    <a:pt x="263" y="550"/>
                    <a:pt x="265" y="554"/>
                    <a:pt x="268" y="555"/>
                  </a:cubicBezTo>
                  <a:close/>
                  <a:moveTo>
                    <a:pt x="256" y="551"/>
                  </a:moveTo>
                  <a:cubicBezTo>
                    <a:pt x="256" y="550"/>
                    <a:pt x="256" y="549"/>
                    <a:pt x="255" y="549"/>
                  </a:cubicBezTo>
                  <a:cubicBezTo>
                    <a:pt x="254" y="549"/>
                    <a:pt x="254" y="552"/>
                    <a:pt x="256" y="551"/>
                  </a:cubicBezTo>
                  <a:close/>
                  <a:moveTo>
                    <a:pt x="251" y="557"/>
                  </a:moveTo>
                  <a:cubicBezTo>
                    <a:pt x="253" y="556"/>
                    <a:pt x="257" y="553"/>
                    <a:pt x="253" y="551"/>
                  </a:cubicBezTo>
                  <a:cubicBezTo>
                    <a:pt x="253" y="554"/>
                    <a:pt x="251" y="555"/>
                    <a:pt x="251" y="557"/>
                  </a:cubicBezTo>
                  <a:close/>
                  <a:moveTo>
                    <a:pt x="366" y="561"/>
                  </a:moveTo>
                  <a:cubicBezTo>
                    <a:pt x="365" y="559"/>
                    <a:pt x="367" y="559"/>
                    <a:pt x="366" y="558"/>
                  </a:cubicBezTo>
                  <a:cubicBezTo>
                    <a:pt x="366" y="557"/>
                    <a:pt x="365" y="556"/>
                    <a:pt x="364" y="555"/>
                  </a:cubicBezTo>
                  <a:cubicBezTo>
                    <a:pt x="362" y="557"/>
                    <a:pt x="363" y="560"/>
                    <a:pt x="366" y="561"/>
                  </a:cubicBezTo>
                  <a:close/>
                  <a:moveTo>
                    <a:pt x="262" y="565"/>
                  </a:moveTo>
                  <a:cubicBezTo>
                    <a:pt x="263" y="564"/>
                    <a:pt x="263" y="563"/>
                    <a:pt x="264" y="562"/>
                  </a:cubicBezTo>
                  <a:cubicBezTo>
                    <a:pt x="263" y="560"/>
                    <a:pt x="262" y="559"/>
                    <a:pt x="261" y="557"/>
                  </a:cubicBezTo>
                  <a:cubicBezTo>
                    <a:pt x="258" y="559"/>
                    <a:pt x="260" y="564"/>
                    <a:pt x="262" y="565"/>
                  </a:cubicBezTo>
                  <a:close/>
                  <a:moveTo>
                    <a:pt x="245" y="562"/>
                  </a:moveTo>
                  <a:cubicBezTo>
                    <a:pt x="245" y="560"/>
                    <a:pt x="247" y="559"/>
                    <a:pt x="245" y="558"/>
                  </a:cubicBezTo>
                  <a:cubicBezTo>
                    <a:pt x="244" y="559"/>
                    <a:pt x="244" y="562"/>
                    <a:pt x="245" y="562"/>
                  </a:cubicBezTo>
                  <a:close/>
                  <a:moveTo>
                    <a:pt x="372" y="566"/>
                  </a:moveTo>
                  <a:cubicBezTo>
                    <a:pt x="371" y="563"/>
                    <a:pt x="373" y="561"/>
                    <a:pt x="371" y="560"/>
                  </a:cubicBezTo>
                  <a:cubicBezTo>
                    <a:pt x="370" y="562"/>
                    <a:pt x="371" y="564"/>
                    <a:pt x="372" y="566"/>
                  </a:cubicBezTo>
                  <a:close/>
                  <a:moveTo>
                    <a:pt x="361" y="564"/>
                  </a:moveTo>
                  <a:cubicBezTo>
                    <a:pt x="362" y="564"/>
                    <a:pt x="362" y="566"/>
                    <a:pt x="363" y="566"/>
                  </a:cubicBezTo>
                  <a:cubicBezTo>
                    <a:pt x="363" y="564"/>
                    <a:pt x="362" y="561"/>
                    <a:pt x="361" y="563"/>
                  </a:cubicBezTo>
                  <a:cubicBezTo>
                    <a:pt x="361" y="563"/>
                    <a:pt x="361" y="564"/>
                    <a:pt x="361" y="564"/>
                  </a:cubicBezTo>
                  <a:close/>
                  <a:moveTo>
                    <a:pt x="261" y="569"/>
                  </a:moveTo>
                  <a:cubicBezTo>
                    <a:pt x="260" y="566"/>
                    <a:pt x="260" y="564"/>
                    <a:pt x="257" y="564"/>
                  </a:cubicBezTo>
                  <a:cubicBezTo>
                    <a:pt x="256" y="566"/>
                    <a:pt x="258" y="568"/>
                    <a:pt x="261" y="569"/>
                  </a:cubicBezTo>
                  <a:close/>
                  <a:moveTo>
                    <a:pt x="351" y="570"/>
                  </a:moveTo>
                  <a:cubicBezTo>
                    <a:pt x="351" y="568"/>
                    <a:pt x="353" y="567"/>
                    <a:pt x="353" y="565"/>
                  </a:cubicBezTo>
                  <a:cubicBezTo>
                    <a:pt x="351" y="565"/>
                    <a:pt x="350" y="569"/>
                    <a:pt x="351" y="570"/>
                  </a:cubicBezTo>
                  <a:close/>
                  <a:moveTo>
                    <a:pt x="265" y="570"/>
                  </a:moveTo>
                  <a:cubicBezTo>
                    <a:pt x="265" y="571"/>
                    <a:pt x="265" y="572"/>
                    <a:pt x="267" y="572"/>
                  </a:cubicBezTo>
                  <a:cubicBezTo>
                    <a:pt x="267" y="569"/>
                    <a:pt x="268" y="568"/>
                    <a:pt x="266" y="566"/>
                  </a:cubicBezTo>
                  <a:cubicBezTo>
                    <a:pt x="266" y="568"/>
                    <a:pt x="265" y="568"/>
                    <a:pt x="265" y="570"/>
                  </a:cubicBezTo>
                  <a:close/>
                  <a:moveTo>
                    <a:pt x="239" y="594"/>
                  </a:moveTo>
                  <a:cubicBezTo>
                    <a:pt x="240" y="588"/>
                    <a:pt x="244" y="574"/>
                    <a:pt x="238" y="569"/>
                  </a:cubicBezTo>
                  <a:cubicBezTo>
                    <a:pt x="237" y="578"/>
                    <a:pt x="237" y="587"/>
                    <a:pt x="239" y="594"/>
                  </a:cubicBezTo>
                  <a:close/>
                  <a:moveTo>
                    <a:pt x="257" y="576"/>
                  </a:moveTo>
                  <a:cubicBezTo>
                    <a:pt x="259" y="573"/>
                    <a:pt x="257" y="570"/>
                    <a:pt x="255" y="569"/>
                  </a:cubicBezTo>
                  <a:cubicBezTo>
                    <a:pt x="252" y="571"/>
                    <a:pt x="255" y="575"/>
                    <a:pt x="257" y="576"/>
                  </a:cubicBezTo>
                  <a:close/>
                  <a:moveTo>
                    <a:pt x="265" y="574"/>
                  </a:moveTo>
                  <a:cubicBezTo>
                    <a:pt x="265" y="573"/>
                    <a:pt x="264" y="572"/>
                    <a:pt x="263" y="572"/>
                  </a:cubicBezTo>
                  <a:cubicBezTo>
                    <a:pt x="263" y="574"/>
                    <a:pt x="263" y="575"/>
                    <a:pt x="265" y="574"/>
                  </a:cubicBezTo>
                  <a:close/>
                  <a:moveTo>
                    <a:pt x="254" y="575"/>
                  </a:moveTo>
                  <a:cubicBezTo>
                    <a:pt x="253" y="574"/>
                    <a:pt x="254" y="572"/>
                    <a:pt x="253" y="573"/>
                  </a:cubicBezTo>
                  <a:cubicBezTo>
                    <a:pt x="251" y="574"/>
                    <a:pt x="252" y="575"/>
                    <a:pt x="254" y="575"/>
                  </a:cubicBezTo>
                  <a:close/>
                  <a:moveTo>
                    <a:pt x="373" y="586"/>
                  </a:moveTo>
                  <a:cubicBezTo>
                    <a:pt x="373" y="583"/>
                    <a:pt x="374" y="577"/>
                    <a:pt x="370" y="575"/>
                  </a:cubicBezTo>
                  <a:cubicBezTo>
                    <a:pt x="369" y="579"/>
                    <a:pt x="372" y="583"/>
                    <a:pt x="373" y="586"/>
                  </a:cubicBezTo>
                  <a:close/>
                  <a:moveTo>
                    <a:pt x="250" y="578"/>
                  </a:moveTo>
                  <a:cubicBezTo>
                    <a:pt x="250" y="581"/>
                    <a:pt x="253" y="580"/>
                    <a:pt x="252" y="583"/>
                  </a:cubicBezTo>
                  <a:cubicBezTo>
                    <a:pt x="254" y="582"/>
                    <a:pt x="254" y="580"/>
                    <a:pt x="255" y="578"/>
                  </a:cubicBezTo>
                  <a:cubicBezTo>
                    <a:pt x="253" y="578"/>
                    <a:pt x="253" y="577"/>
                    <a:pt x="251" y="576"/>
                  </a:cubicBezTo>
                  <a:cubicBezTo>
                    <a:pt x="250" y="577"/>
                    <a:pt x="251" y="578"/>
                    <a:pt x="250" y="578"/>
                  </a:cubicBezTo>
                  <a:close/>
                  <a:moveTo>
                    <a:pt x="361" y="586"/>
                  </a:moveTo>
                  <a:cubicBezTo>
                    <a:pt x="362" y="583"/>
                    <a:pt x="362" y="582"/>
                    <a:pt x="362" y="579"/>
                  </a:cubicBezTo>
                  <a:cubicBezTo>
                    <a:pt x="358" y="579"/>
                    <a:pt x="357" y="585"/>
                    <a:pt x="361" y="586"/>
                  </a:cubicBezTo>
                  <a:close/>
                  <a:moveTo>
                    <a:pt x="363" y="579"/>
                  </a:moveTo>
                  <a:cubicBezTo>
                    <a:pt x="363" y="577"/>
                    <a:pt x="363" y="576"/>
                    <a:pt x="362" y="576"/>
                  </a:cubicBezTo>
                  <a:cubicBezTo>
                    <a:pt x="361" y="578"/>
                    <a:pt x="362" y="579"/>
                    <a:pt x="363" y="579"/>
                  </a:cubicBezTo>
                  <a:close/>
                  <a:moveTo>
                    <a:pt x="259" y="581"/>
                  </a:moveTo>
                  <a:cubicBezTo>
                    <a:pt x="260" y="581"/>
                    <a:pt x="262" y="579"/>
                    <a:pt x="261" y="577"/>
                  </a:cubicBezTo>
                  <a:cubicBezTo>
                    <a:pt x="260" y="578"/>
                    <a:pt x="259" y="579"/>
                    <a:pt x="259" y="581"/>
                  </a:cubicBezTo>
                  <a:close/>
                  <a:moveTo>
                    <a:pt x="244" y="582"/>
                  </a:moveTo>
                  <a:cubicBezTo>
                    <a:pt x="245" y="581"/>
                    <a:pt x="246" y="581"/>
                    <a:pt x="246" y="578"/>
                  </a:cubicBezTo>
                  <a:cubicBezTo>
                    <a:pt x="245" y="578"/>
                    <a:pt x="245" y="578"/>
                    <a:pt x="244" y="578"/>
                  </a:cubicBezTo>
                  <a:cubicBezTo>
                    <a:pt x="244" y="579"/>
                    <a:pt x="243" y="582"/>
                    <a:pt x="244" y="582"/>
                  </a:cubicBezTo>
                  <a:close/>
                  <a:moveTo>
                    <a:pt x="256" y="587"/>
                  </a:moveTo>
                  <a:cubicBezTo>
                    <a:pt x="258" y="587"/>
                    <a:pt x="258" y="584"/>
                    <a:pt x="259" y="582"/>
                  </a:cubicBezTo>
                  <a:cubicBezTo>
                    <a:pt x="256" y="583"/>
                    <a:pt x="256" y="585"/>
                    <a:pt x="256" y="587"/>
                  </a:cubicBezTo>
                  <a:close/>
                  <a:moveTo>
                    <a:pt x="262" y="587"/>
                  </a:moveTo>
                  <a:cubicBezTo>
                    <a:pt x="263" y="585"/>
                    <a:pt x="263" y="584"/>
                    <a:pt x="264" y="582"/>
                  </a:cubicBezTo>
                  <a:cubicBezTo>
                    <a:pt x="263" y="582"/>
                    <a:pt x="262" y="582"/>
                    <a:pt x="262" y="582"/>
                  </a:cubicBezTo>
                  <a:cubicBezTo>
                    <a:pt x="262" y="585"/>
                    <a:pt x="260" y="585"/>
                    <a:pt x="262" y="587"/>
                  </a:cubicBezTo>
                  <a:close/>
                  <a:moveTo>
                    <a:pt x="350" y="587"/>
                  </a:moveTo>
                  <a:cubicBezTo>
                    <a:pt x="352" y="587"/>
                    <a:pt x="352" y="584"/>
                    <a:pt x="353" y="583"/>
                  </a:cubicBezTo>
                  <a:cubicBezTo>
                    <a:pt x="353" y="583"/>
                    <a:pt x="353" y="582"/>
                    <a:pt x="352" y="582"/>
                  </a:cubicBezTo>
                  <a:cubicBezTo>
                    <a:pt x="351" y="584"/>
                    <a:pt x="351" y="586"/>
                    <a:pt x="350" y="587"/>
                  </a:cubicBezTo>
                  <a:close/>
                  <a:moveTo>
                    <a:pt x="367" y="588"/>
                  </a:moveTo>
                  <a:cubicBezTo>
                    <a:pt x="365" y="588"/>
                    <a:pt x="366" y="586"/>
                    <a:pt x="365" y="586"/>
                  </a:cubicBezTo>
                  <a:cubicBezTo>
                    <a:pt x="364" y="588"/>
                    <a:pt x="363" y="588"/>
                    <a:pt x="363" y="590"/>
                  </a:cubicBezTo>
                  <a:cubicBezTo>
                    <a:pt x="365" y="591"/>
                    <a:pt x="366" y="595"/>
                    <a:pt x="368" y="594"/>
                  </a:cubicBezTo>
                  <a:cubicBezTo>
                    <a:pt x="369" y="592"/>
                    <a:pt x="366" y="592"/>
                    <a:pt x="368" y="591"/>
                  </a:cubicBezTo>
                  <a:cubicBezTo>
                    <a:pt x="369" y="591"/>
                    <a:pt x="368" y="592"/>
                    <a:pt x="370" y="592"/>
                  </a:cubicBezTo>
                  <a:cubicBezTo>
                    <a:pt x="371" y="591"/>
                    <a:pt x="371" y="588"/>
                    <a:pt x="371" y="587"/>
                  </a:cubicBezTo>
                  <a:cubicBezTo>
                    <a:pt x="369" y="587"/>
                    <a:pt x="367" y="586"/>
                    <a:pt x="367" y="584"/>
                  </a:cubicBezTo>
                  <a:cubicBezTo>
                    <a:pt x="367" y="584"/>
                    <a:pt x="366" y="584"/>
                    <a:pt x="366" y="584"/>
                  </a:cubicBezTo>
                  <a:cubicBezTo>
                    <a:pt x="365" y="586"/>
                    <a:pt x="368" y="587"/>
                    <a:pt x="367" y="588"/>
                  </a:cubicBezTo>
                  <a:close/>
                  <a:moveTo>
                    <a:pt x="259" y="591"/>
                  </a:moveTo>
                  <a:cubicBezTo>
                    <a:pt x="260" y="591"/>
                    <a:pt x="260" y="592"/>
                    <a:pt x="261" y="592"/>
                  </a:cubicBezTo>
                  <a:cubicBezTo>
                    <a:pt x="261" y="591"/>
                    <a:pt x="262" y="589"/>
                    <a:pt x="261" y="587"/>
                  </a:cubicBezTo>
                  <a:cubicBezTo>
                    <a:pt x="261" y="587"/>
                    <a:pt x="260" y="587"/>
                    <a:pt x="260" y="587"/>
                  </a:cubicBezTo>
                  <a:cubicBezTo>
                    <a:pt x="259" y="588"/>
                    <a:pt x="258" y="589"/>
                    <a:pt x="259" y="591"/>
                  </a:cubicBezTo>
                  <a:close/>
                  <a:moveTo>
                    <a:pt x="243" y="594"/>
                  </a:moveTo>
                  <a:cubicBezTo>
                    <a:pt x="248" y="598"/>
                    <a:pt x="250" y="591"/>
                    <a:pt x="245" y="590"/>
                  </a:cubicBezTo>
                  <a:cubicBezTo>
                    <a:pt x="245" y="591"/>
                    <a:pt x="244" y="593"/>
                    <a:pt x="243" y="594"/>
                  </a:cubicBezTo>
                  <a:close/>
                  <a:moveTo>
                    <a:pt x="360" y="598"/>
                  </a:moveTo>
                  <a:cubicBezTo>
                    <a:pt x="362" y="598"/>
                    <a:pt x="363" y="598"/>
                    <a:pt x="365" y="598"/>
                  </a:cubicBezTo>
                  <a:cubicBezTo>
                    <a:pt x="365" y="595"/>
                    <a:pt x="363" y="594"/>
                    <a:pt x="362" y="593"/>
                  </a:cubicBezTo>
                  <a:cubicBezTo>
                    <a:pt x="361" y="595"/>
                    <a:pt x="360" y="596"/>
                    <a:pt x="360" y="598"/>
                  </a:cubicBezTo>
                  <a:close/>
                  <a:moveTo>
                    <a:pt x="251" y="597"/>
                  </a:moveTo>
                  <a:cubicBezTo>
                    <a:pt x="253" y="598"/>
                    <a:pt x="254" y="593"/>
                    <a:pt x="253" y="593"/>
                  </a:cubicBezTo>
                  <a:cubicBezTo>
                    <a:pt x="252" y="595"/>
                    <a:pt x="251" y="595"/>
                    <a:pt x="251" y="597"/>
                  </a:cubicBezTo>
                  <a:close/>
                  <a:moveTo>
                    <a:pt x="374" y="598"/>
                  </a:moveTo>
                  <a:cubicBezTo>
                    <a:pt x="374" y="596"/>
                    <a:pt x="374" y="594"/>
                    <a:pt x="373" y="593"/>
                  </a:cubicBezTo>
                  <a:cubicBezTo>
                    <a:pt x="372" y="594"/>
                    <a:pt x="372" y="598"/>
                    <a:pt x="374" y="598"/>
                  </a:cubicBezTo>
                  <a:close/>
                  <a:moveTo>
                    <a:pt x="257" y="600"/>
                  </a:moveTo>
                  <a:cubicBezTo>
                    <a:pt x="259" y="599"/>
                    <a:pt x="259" y="595"/>
                    <a:pt x="257" y="594"/>
                  </a:cubicBezTo>
                  <a:cubicBezTo>
                    <a:pt x="255" y="595"/>
                    <a:pt x="253" y="600"/>
                    <a:pt x="257" y="600"/>
                  </a:cubicBezTo>
                  <a:close/>
                  <a:moveTo>
                    <a:pt x="225" y="610"/>
                  </a:moveTo>
                  <a:cubicBezTo>
                    <a:pt x="231" y="610"/>
                    <a:pt x="231" y="604"/>
                    <a:pt x="236" y="603"/>
                  </a:cubicBezTo>
                  <a:cubicBezTo>
                    <a:pt x="236" y="601"/>
                    <a:pt x="236" y="602"/>
                    <a:pt x="236" y="600"/>
                  </a:cubicBezTo>
                  <a:cubicBezTo>
                    <a:pt x="232" y="601"/>
                    <a:pt x="228" y="606"/>
                    <a:pt x="225" y="610"/>
                  </a:cubicBezTo>
                  <a:close/>
                  <a:moveTo>
                    <a:pt x="357" y="609"/>
                  </a:moveTo>
                  <a:cubicBezTo>
                    <a:pt x="358" y="607"/>
                    <a:pt x="360" y="605"/>
                    <a:pt x="362" y="602"/>
                  </a:cubicBezTo>
                  <a:cubicBezTo>
                    <a:pt x="358" y="602"/>
                    <a:pt x="356" y="606"/>
                    <a:pt x="357" y="609"/>
                  </a:cubicBezTo>
                  <a:close/>
                  <a:moveTo>
                    <a:pt x="365" y="616"/>
                  </a:moveTo>
                  <a:cubicBezTo>
                    <a:pt x="366" y="614"/>
                    <a:pt x="369" y="611"/>
                    <a:pt x="371" y="614"/>
                  </a:cubicBezTo>
                  <a:cubicBezTo>
                    <a:pt x="371" y="617"/>
                    <a:pt x="369" y="619"/>
                    <a:pt x="368" y="621"/>
                  </a:cubicBezTo>
                  <a:cubicBezTo>
                    <a:pt x="370" y="622"/>
                    <a:pt x="369" y="625"/>
                    <a:pt x="371" y="624"/>
                  </a:cubicBezTo>
                  <a:cubicBezTo>
                    <a:pt x="371" y="623"/>
                    <a:pt x="369" y="623"/>
                    <a:pt x="370" y="620"/>
                  </a:cubicBezTo>
                  <a:cubicBezTo>
                    <a:pt x="371" y="618"/>
                    <a:pt x="376" y="621"/>
                    <a:pt x="377" y="619"/>
                  </a:cubicBezTo>
                  <a:cubicBezTo>
                    <a:pt x="376" y="613"/>
                    <a:pt x="374" y="606"/>
                    <a:pt x="369" y="603"/>
                  </a:cubicBezTo>
                  <a:cubicBezTo>
                    <a:pt x="367" y="607"/>
                    <a:pt x="364" y="612"/>
                    <a:pt x="365" y="616"/>
                  </a:cubicBezTo>
                  <a:close/>
                  <a:moveTo>
                    <a:pt x="250" y="607"/>
                  </a:moveTo>
                  <a:cubicBezTo>
                    <a:pt x="253" y="608"/>
                    <a:pt x="254" y="607"/>
                    <a:pt x="254" y="605"/>
                  </a:cubicBezTo>
                  <a:cubicBezTo>
                    <a:pt x="253" y="605"/>
                    <a:pt x="253" y="604"/>
                    <a:pt x="252" y="604"/>
                  </a:cubicBezTo>
                  <a:cubicBezTo>
                    <a:pt x="252" y="605"/>
                    <a:pt x="251" y="606"/>
                    <a:pt x="250" y="607"/>
                  </a:cubicBezTo>
                  <a:close/>
                  <a:moveTo>
                    <a:pt x="215" y="615"/>
                  </a:moveTo>
                  <a:cubicBezTo>
                    <a:pt x="219" y="615"/>
                    <a:pt x="221" y="609"/>
                    <a:pt x="224" y="606"/>
                  </a:cubicBezTo>
                  <a:cubicBezTo>
                    <a:pt x="219" y="607"/>
                    <a:pt x="216" y="610"/>
                    <a:pt x="215" y="615"/>
                  </a:cubicBezTo>
                  <a:close/>
                  <a:moveTo>
                    <a:pt x="356" y="616"/>
                  </a:moveTo>
                  <a:cubicBezTo>
                    <a:pt x="360" y="614"/>
                    <a:pt x="365" y="608"/>
                    <a:pt x="363" y="606"/>
                  </a:cubicBezTo>
                  <a:cubicBezTo>
                    <a:pt x="362" y="610"/>
                    <a:pt x="357" y="612"/>
                    <a:pt x="356" y="616"/>
                  </a:cubicBezTo>
                  <a:close/>
                  <a:moveTo>
                    <a:pt x="268" y="610"/>
                  </a:moveTo>
                  <a:cubicBezTo>
                    <a:pt x="268" y="608"/>
                    <a:pt x="268" y="607"/>
                    <a:pt x="266" y="607"/>
                  </a:cubicBezTo>
                  <a:cubicBezTo>
                    <a:pt x="266" y="608"/>
                    <a:pt x="267" y="610"/>
                    <a:pt x="268" y="610"/>
                  </a:cubicBezTo>
                  <a:close/>
                  <a:moveTo>
                    <a:pt x="244" y="612"/>
                  </a:moveTo>
                  <a:cubicBezTo>
                    <a:pt x="246" y="612"/>
                    <a:pt x="247" y="608"/>
                    <a:pt x="245" y="608"/>
                  </a:cubicBezTo>
                  <a:cubicBezTo>
                    <a:pt x="245" y="610"/>
                    <a:pt x="244" y="610"/>
                    <a:pt x="244" y="612"/>
                  </a:cubicBezTo>
                  <a:close/>
                  <a:moveTo>
                    <a:pt x="338" y="623"/>
                  </a:moveTo>
                  <a:cubicBezTo>
                    <a:pt x="340" y="619"/>
                    <a:pt x="343" y="615"/>
                    <a:pt x="345" y="610"/>
                  </a:cubicBezTo>
                  <a:cubicBezTo>
                    <a:pt x="339" y="611"/>
                    <a:pt x="337" y="618"/>
                    <a:pt x="338" y="623"/>
                  </a:cubicBezTo>
                  <a:close/>
                  <a:moveTo>
                    <a:pt x="236" y="616"/>
                  </a:moveTo>
                  <a:cubicBezTo>
                    <a:pt x="237" y="614"/>
                    <a:pt x="234" y="611"/>
                    <a:pt x="233" y="613"/>
                  </a:cubicBezTo>
                  <a:cubicBezTo>
                    <a:pt x="234" y="613"/>
                    <a:pt x="234" y="616"/>
                    <a:pt x="236" y="616"/>
                  </a:cubicBezTo>
                  <a:close/>
                  <a:moveTo>
                    <a:pt x="345" y="621"/>
                  </a:moveTo>
                  <a:cubicBezTo>
                    <a:pt x="346" y="624"/>
                    <a:pt x="348" y="627"/>
                    <a:pt x="350" y="629"/>
                  </a:cubicBezTo>
                  <a:cubicBezTo>
                    <a:pt x="352" y="626"/>
                    <a:pt x="354" y="623"/>
                    <a:pt x="354" y="619"/>
                  </a:cubicBezTo>
                  <a:cubicBezTo>
                    <a:pt x="352" y="618"/>
                    <a:pt x="352" y="617"/>
                    <a:pt x="352" y="615"/>
                  </a:cubicBezTo>
                  <a:cubicBezTo>
                    <a:pt x="349" y="616"/>
                    <a:pt x="350" y="613"/>
                    <a:pt x="348" y="613"/>
                  </a:cubicBezTo>
                  <a:cubicBezTo>
                    <a:pt x="347" y="616"/>
                    <a:pt x="345" y="618"/>
                    <a:pt x="345" y="621"/>
                  </a:cubicBezTo>
                  <a:close/>
                  <a:moveTo>
                    <a:pt x="230" y="616"/>
                  </a:moveTo>
                  <a:cubicBezTo>
                    <a:pt x="231" y="622"/>
                    <a:pt x="234" y="618"/>
                    <a:pt x="230" y="616"/>
                  </a:cubicBezTo>
                  <a:close/>
                  <a:moveTo>
                    <a:pt x="240" y="625"/>
                  </a:moveTo>
                  <a:cubicBezTo>
                    <a:pt x="241" y="623"/>
                    <a:pt x="242" y="622"/>
                    <a:pt x="243" y="620"/>
                  </a:cubicBezTo>
                  <a:cubicBezTo>
                    <a:pt x="240" y="620"/>
                    <a:pt x="241" y="617"/>
                    <a:pt x="238" y="617"/>
                  </a:cubicBezTo>
                  <a:cubicBezTo>
                    <a:pt x="237" y="620"/>
                    <a:pt x="238" y="623"/>
                    <a:pt x="240" y="625"/>
                  </a:cubicBezTo>
                  <a:close/>
                  <a:moveTo>
                    <a:pt x="223" y="620"/>
                  </a:moveTo>
                  <a:cubicBezTo>
                    <a:pt x="223" y="619"/>
                    <a:pt x="224" y="619"/>
                    <a:pt x="224" y="618"/>
                  </a:cubicBezTo>
                  <a:cubicBezTo>
                    <a:pt x="222" y="618"/>
                    <a:pt x="221" y="620"/>
                    <a:pt x="223" y="620"/>
                  </a:cubicBezTo>
                  <a:close/>
                  <a:moveTo>
                    <a:pt x="259" y="623"/>
                  </a:moveTo>
                  <a:cubicBezTo>
                    <a:pt x="260" y="622"/>
                    <a:pt x="261" y="622"/>
                    <a:pt x="261" y="619"/>
                  </a:cubicBezTo>
                  <a:cubicBezTo>
                    <a:pt x="259" y="619"/>
                    <a:pt x="258" y="623"/>
                    <a:pt x="259" y="623"/>
                  </a:cubicBezTo>
                  <a:close/>
                  <a:moveTo>
                    <a:pt x="229" y="630"/>
                  </a:moveTo>
                  <a:cubicBezTo>
                    <a:pt x="232" y="627"/>
                    <a:pt x="230" y="622"/>
                    <a:pt x="227" y="620"/>
                  </a:cubicBezTo>
                  <a:cubicBezTo>
                    <a:pt x="224" y="623"/>
                    <a:pt x="226" y="628"/>
                    <a:pt x="229" y="630"/>
                  </a:cubicBezTo>
                  <a:close/>
                  <a:moveTo>
                    <a:pt x="219" y="626"/>
                  </a:moveTo>
                  <a:cubicBezTo>
                    <a:pt x="217" y="625"/>
                    <a:pt x="219" y="622"/>
                    <a:pt x="217" y="621"/>
                  </a:cubicBezTo>
                  <a:cubicBezTo>
                    <a:pt x="217" y="622"/>
                    <a:pt x="216" y="623"/>
                    <a:pt x="216" y="624"/>
                  </a:cubicBezTo>
                  <a:cubicBezTo>
                    <a:pt x="217" y="625"/>
                    <a:pt x="218" y="627"/>
                    <a:pt x="219" y="626"/>
                  </a:cubicBezTo>
                  <a:close/>
                  <a:moveTo>
                    <a:pt x="247" y="635"/>
                  </a:moveTo>
                  <a:cubicBezTo>
                    <a:pt x="249" y="632"/>
                    <a:pt x="250" y="629"/>
                    <a:pt x="251" y="627"/>
                  </a:cubicBezTo>
                  <a:cubicBezTo>
                    <a:pt x="248" y="627"/>
                    <a:pt x="247" y="624"/>
                    <a:pt x="246" y="622"/>
                  </a:cubicBezTo>
                  <a:cubicBezTo>
                    <a:pt x="243" y="626"/>
                    <a:pt x="242" y="632"/>
                    <a:pt x="247" y="635"/>
                  </a:cubicBezTo>
                  <a:close/>
                  <a:moveTo>
                    <a:pt x="251" y="636"/>
                  </a:moveTo>
                  <a:cubicBezTo>
                    <a:pt x="252" y="638"/>
                    <a:pt x="250" y="637"/>
                    <a:pt x="249" y="639"/>
                  </a:cubicBezTo>
                  <a:cubicBezTo>
                    <a:pt x="251" y="638"/>
                    <a:pt x="250" y="641"/>
                    <a:pt x="251" y="640"/>
                  </a:cubicBezTo>
                  <a:cubicBezTo>
                    <a:pt x="259" y="640"/>
                    <a:pt x="261" y="630"/>
                    <a:pt x="263" y="624"/>
                  </a:cubicBezTo>
                  <a:cubicBezTo>
                    <a:pt x="259" y="628"/>
                    <a:pt x="259" y="637"/>
                    <a:pt x="251" y="636"/>
                  </a:cubicBezTo>
                  <a:close/>
                  <a:moveTo>
                    <a:pt x="355" y="635"/>
                  </a:moveTo>
                  <a:cubicBezTo>
                    <a:pt x="356" y="632"/>
                    <a:pt x="358" y="631"/>
                    <a:pt x="356" y="628"/>
                  </a:cubicBezTo>
                  <a:cubicBezTo>
                    <a:pt x="358" y="628"/>
                    <a:pt x="358" y="629"/>
                    <a:pt x="359" y="628"/>
                  </a:cubicBezTo>
                  <a:cubicBezTo>
                    <a:pt x="359" y="626"/>
                    <a:pt x="358" y="626"/>
                    <a:pt x="359" y="625"/>
                  </a:cubicBezTo>
                  <a:cubicBezTo>
                    <a:pt x="355" y="626"/>
                    <a:pt x="351" y="633"/>
                    <a:pt x="355" y="635"/>
                  </a:cubicBezTo>
                  <a:close/>
                  <a:moveTo>
                    <a:pt x="365" y="629"/>
                  </a:moveTo>
                  <a:cubicBezTo>
                    <a:pt x="366" y="630"/>
                    <a:pt x="366" y="633"/>
                    <a:pt x="369" y="634"/>
                  </a:cubicBezTo>
                  <a:cubicBezTo>
                    <a:pt x="370" y="631"/>
                    <a:pt x="366" y="630"/>
                    <a:pt x="369" y="629"/>
                  </a:cubicBezTo>
                  <a:cubicBezTo>
                    <a:pt x="367" y="629"/>
                    <a:pt x="368" y="626"/>
                    <a:pt x="366" y="626"/>
                  </a:cubicBezTo>
                  <a:cubicBezTo>
                    <a:pt x="366" y="627"/>
                    <a:pt x="365" y="627"/>
                    <a:pt x="365" y="629"/>
                  </a:cubicBezTo>
                  <a:close/>
                  <a:moveTo>
                    <a:pt x="341" y="630"/>
                  </a:moveTo>
                  <a:cubicBezTo>
                    <a:pt x="342" y="633"/>
                    <a:pt x="343" y="635"/>
                    <a:pt x="345" y="637"/>
                  </a:cubicBezTo>
                  <a:cubicBezTo>
                    <a:pt x="346" y="633"/>
                    <a:pt x="345" y="630"/>
                    <a:pt x="342" y="627"/>
                  </a:cubicBezTo>
                  <a:cubicBezTo>
                    <a:pt x="342" y="629"/>
                    <a:pt x="340" y="629"/>
                    <a:pt x="341" y="630"/>
                  </a:cubicBezTo>
                  <a:close/>
                  <a:moveTo>
                    <a:pt x="226" y="634"/>
                  </a:moveTo>
                  <a:cubicBezTo>
                    <a:pt x="225" y="632"/>
                    <a:pt x="225" y="629"/>
                    <a:pt x="223" y="628"/>
                  </a:cubicBezTo>
                  <a:cubicBezTo>
                    <a:pt x="221" y="630"/>
                    <a:pt x="224" y="632"/>
                    <a:pt x="226" y="634"/>
                  </a:cubicBezTo>
                  <a:close/>
                  <a:moveTo>
                    <a:pt x="385" y="637"/>
                  </a:moveTo>
                  <a:cubicBezTo>
                    <a:pt x="386" y="637"/>
                    <a:pt x="388" y="636"/>
                    <a:pt x="389" y="638"/>
                  </a:cubicBezTo>
                  <a:cubicBezTo>
                    <a:pt x="389" y="642"/>
                    <a:pt x="385" y="644"/>
                    <a:pt x="386" y="649"/>
                  </a:cubicBezTo>
                  <a:cubicBezTo>
                    <a:pt x="387" y="650"/>
                    <a:pt x="389" y="648"/>
                    <a:pt x="390" y="649"/>
                  </a:cubicBezTo>
                  <a:cubicBezTo>
                    <a:pt x="390" y="651"/>
                    <a:pt x="391" y="654"/>
                    <a:pt x="389" y="654"/>
                  </a:cubicBezTo>
                  <a:cubicBezTo>
                    <a:pt x="385" y="655"/>
                    <a:pt x="385" y="652"/>
                    <a:pt x="383" y="651"/>
                  </a:cubicBezTo>
                  <a:cubicBezTo>
                    <a:pt x="383" y="654"/>
                    <a:pt x="384" y="654"/>
                    <a:pt x="384" y="657"/>
                  </a:cubicBezTo>
                  <a:cubicBezTo>
                    <a:pt x="381" y="656"/>
                    <a:pt x="379" y="657"/>
                    <a:pt x="379" y="659"/>
                  </a:cubicBezTo>
                  <a:cubicBezTo>
                    <a:pt x="383" y="660"/>
                    <a:pt x="387" y="662"/>
                    <a:pt x="391" y="661"/>
                  </a:cubicBezTo>
                  <a:cubicBezTo>
                    <a:pt x="393" y="649"/>
                    <a:pt x="391" y="639"/>
                    <a:pt x="388" y="629"/>
                  </a:cubicBezTo>
                  <a:cubicBezTo>
                    <a:pt x="386" y="629"/>
                    <a:pt x="387" y="628"/>
                    <a:pt x="386" y="628"/>
                  </a:cubicBezTo>
                  <a:cubicBezTo>
                    <a:pt x="384" y="630"/>
                    <a:pt x="385" y="633"/>
                    <a:pt x="385" y="637"/>
                  </a:cubicBezTo>
                  <a:close/>
                  <a:moveTo>
                    <a:pt x="236" y="634"/>
                  </a:moveTo>
                  <a:cubicBezTo>
                    <a:pt x="237" y="633"/>
                    <a:pt x="235" y="630"/>
                    <a:pt x="234" y="630"/>
                  </a:cubicBezTo>
                  <a:cubicBezTo>
                    <a:pt x="234" y="631"/>
                    <a:pt x="234" y="634"/>
                    <a:pt x="236" y="634"/>
                  </a:cubicBezTo>
                  <a:close/>
                  <a:moveTo>
                    <a:pt x="217" y="633"/>
                  </a:moveTo>
                  <a:cubicBezTo>
                    <a:pt x="217" y="631"/>
                    <a:pt x="217" y="630"/>
                    <a:pt x="216" y="630"/>
                  </a:cubicBezTo>
                  <a:cubicBezTo>
                    <a:pt x="216" y="631"/>
                    <a:pt x="216" y="633"/>
                    <a:pt x="217" y="633"/>
                  </a:cubicBezTo>
                  <a:close/>
                  <a:moveTo>
                    <a:pt x="378" y="636"/>
                  </a:moveTo>
                  <a:cubicBezTo>
                    <a:pt x="379" y="638"/>
                    <a:pt x="380" y="640"/>
                    <a:pt x="382" y="641"/>
                  </a:cubicBezTo>
                  <a:cubicBezTo>
                    <a:pt x="381" y="636"/>
                    <a:pt x="382" y="633"/>
                    <a:pt x="380" y="630"/>
                  </a:cubicBezTo>
                  <a:cubicBezTo>
                    <a:pt x="379" y="631"/>
                    <a:pt x="379" y="635"/>
                    <a:pt x="378" y="636"/>
                  </a:cubicBezTo>
                  <a:close/>
                  <a:moveTo>
                    <a:pt x="234" y="638"/>
                  </a:moveTo>
                  <a:cubicBezTo>
                    <a:pt x="235" y="636"/>
                    <a:pt x="234" y="633"/>
                    <a:pt x="233" y="631"/>
                  </a:cubicBezTo>
                  <a:cubicBezTo>
                    <a:pt x="230" y="633"/>
                    <a:pt x="232" y="638"/>
                    <a:pt x="234" y="638"/>
                  </a:cubicBezTo>
                  <a:close/>
                  <a:moveTo>
                    <a:pt x="364" y="641"/>
                  </a:moveTo>
                  <a:cubicBezTo>
                    <a:pt x="365" y="640"/>
                    <a:pt x="366" y="639"/>
                    <a:pt x="366" y="638"/>
                  </a:cubicBezTo>
                  <a:cubicBezTo>
                    <a:pt x="365" y="636"/>
                    <a:pt x="365" y="633"/>
                    <a:pt x="363" y="633"/>
                  </a:cubicBezTo>
                  <a:cubicBezTo>
                    <a:pt x="360" y="636"/>
                    <a:pt x="362" y="639"/>
                    <a:pt x="364" y="641"/>
                  </a:cubicBezTo>
                  <a:close/>
                  <a:moveTo>
                    <a:pt x="238" y="639"/>
                  </a:moveTo>
                  <a:cubicBezTo>
                    <a:pt x="239" y="640"/>
                    <a:pt x="241" y="641"/>
                    <a:pt x="242" y="640"/>
                  </a:cubicBezTo>
                  <a:cubicBezTo>
                    <a:pt x="240" y="639"/>
                    <a:pt x="240" y="637"/>
                    <a:pt x="239" y="637"/>
                  </a:cubicBezTo>
                  <a:cubicBezTo>
                    <a:pt x="240" y="638"/>
                    <a:pt x="238" y="638"/>
                    <a:pt x="238" y="639"/>
                  </a:cubicBezTo>
                  <a:close/>
                  <a:moveTo>
                    <a:pt x="342" y="644"/>
                  </a:moveTo>
                  <a:cubicBezTo>
                    <a:pt x="341" y="641"/>
                    <a:pt x="340" y="638"/>
                    <a:pt x="338" y="637"/>
                  </a:cubicBezTo>
                  <a:cubicBezTo>
                    <a:pt x="335" y="640"/>
                    <a:pt x="338" y="643"/>
                    <a:pt x="342" y="644"/>
                  </a:cubicBezTo>
                  <a:close/>
                  <a:moveTo>
                    <a:pt x="351" y="640"/>
                  </a:moveTo>
                  <a:cubicBezTo>
                    <a:pt x="352" y="640"/>
                    <a:pt x="352" y="639"/>
                    <a:pt x="352" y="638"/>
                  </a:cubicBezTo>
                  <a:cubicBezTo>
                    <a:pt x="352" y="638"/>
                    <a:pt x="352" y="637"/>
                    <a:pt x="351" y="637"/>
                  </a:cubicBezTo>
                  <a:cubicBezTo>
                    <a:pt x="350" y="638"/>
                    <a:pt x="351" y="639"/>
                    <a:pt x="351" y="640"/>
                  </a:cubicBezTo>
                  <a:close/>
                  <a:moveTo>
                    <a:pt x="363" y="644"/>
                  </a:moveTo>
                  <a:cubicBezTo>
                    <a:pt x="364" y="642"/>
                    <a:pt x="361" y="640"/>
                    <a:pt x="360" y="639"/>
                  </a:cubicBezTo>
                  <a:cubicBezTo>
                    <a:pt x="358" y="641"/>
                    <a:pt x="360" y="644"/>
                    <a:pt x="363" y="644"/>
                  </a:cubicBezTo>
                  <a:close/>
                  <a:moveTo>
                    <a:pt x="263" y="644"/>
                  </a:moveTo>
                  <a:cubicBezTo>
                    <a:pt x="266" y="644"/>
                    <a:pt x="270" y="644"/>
                    <a:pt x="273" y="643"/>
                  </a:cubicBezTo>
                  <a:cubicBezTo>
                    <a:pt x="270" y="643"/>
                    <a:pt x="265" y="643"/>
                    <a:pt x="263" y="644"/>
                  </a:cubicBezTo>
                  <a:close/>
                  <a:moveTo>
                    <a:pt x="367" y="648"/>
                  </a:moveTo>
                  <a:cubicBezTo>
                    <a:pt x="368" y="647"/>
                    <a:pt x="370" y="644"/>
                    <a:pt x="369" y="644"/>
                  </a:cubicBezTo>
                  <a:cubicBezTo>
                    <a:pt x="368" y="645"/>
                    <a:pt x="367" y="646"/>
                    <a:pt x="367" y="648"/>
                  </a:cubicBezTo>
                  <a:close/>
                  <a:moveTo>
                    <a:pt x="377" y="648"/>
                  </a:moveTo>
                  <a:cubicBezTo>
                    <a:pt x="376" y="646"/>
                    <a:pt x="377" y="645"/>
                    <a:pt x="375" y="644"/>
                  </a:cubicBezTo>
                  <a:cubicBezTo>
                    <a:pt x="376" y="645"/>
                    <a:pt x="376" y="647"/>
                    <a:pt x="377" y="648"/>
                  </a:cubicBezTo>
                  <a:close/>
                  <a:moveTo>
                    <a:pt x="339" y="649"/>
                  </a:moveTo>
                  <a:cubicBezTo>
                    <a:pt x="338" y="646"/>
                    <a:pt x="337" y="646"/>
                    <a:pt x="335" y="644"/>
                  </a:cubicBezTo>
                  <a:cubicBezTo>
                    <a:pt x="336" y="646"/>
                    <a:pt x="337" y="648"/>
                    <a:pt x="339" y="649"/>
                  </a:cubicBezTo>
                  <a:close/>
                  <a:moveTo>
                    <a:pt x="358" y="651"/>
                  </a:moveTo>
                  <a:cubicBezTo>
                    <a:pt x="359" y="652"/>
                    <a:pt x="358" y="649"/>
                    <a:pt x="360" y="650"/>
                  </a:cubicBezTo>
                  <a:cubicBezTo>
                    <a:pt x="360" y="647"/>
                    <a:pt x="359" y="646"/>
                    <a:pt x="358" y="645"/>
                  </a:cubicBezTo>
                  <a:cubicBezTo>
                    <a:pt x="356" y="646"/>
                    <a:pt x="355" y="650"/>
                    <a:pt x="358" y="651"/>
                  </a:cubicBezTo>
                  <a:close/>
                  <a:moveTo>
                    <a:pt x="335" y="651"/>
                  </a:moveTo>
                  <a:cubicBezTo>
                    <a:pt x="335" y="649"/>
                    <a:pt x="334" y="648"/>
                    <a:pt x="333" y="647"/>
                  </a:cubicBezTo>
                  <a:cubicBezTo>
                    <a:pt x="332" y="649"/>
                    <a:pt x="334" y="650"/>
                    <a:pt x="335" y="651"/>
                  </a:cubicBezTo>
                  <a:close/>
                  <a:moveTo>
                    <a:pt x="246" y="651"/>
                  </a:moveTo>
                  <a:cubicBezTo>
                    <a:pt x="248" y="651"/>
                    <a:pt x="252" y="652"/>
                    <a:pt x="254" y="651"/>
                  </a:cubicBezTo>
                  <a:cubicBezTo>
                    <a:pt x="251" y="651"/>
                    <a:pt x="252" y="648"/>
                    <a:pt x="250" y="648"/>
                  </a:cubicBezTo>
                  <a:cubicBezTo>
                    <a:pt x="249" y="649"/>
                    <a:pt x="247" y="650"/>
                    <a:pt x="246" y="651"/>
                  </a:cubicBezTo>
                  <a:close/>
                  <a:moveTo>
                    <a:pt x="255" y="651"/>
                  </a:moveTo>
                  <a:cubicBezTo>
                    <a:pt x="257" y="651"/>
                    <a:pt x="261" y="650"/>
                    <a:pt x="263" y="649"/>
                  </a:cubicBezTo>
                  <a:cubicBezTo>
                    <a:pt x="260" y="648"/>
                    <a:pt x="256" y="648"/>
                    <a:pt x="255" y="651"/>
                  </a:cubicBezTo>
                  <a:close/>
                  <a:moveTo>
                    <a:pt x="370" y="653"/>
                  </a:moveTo>
                  <a:cubicBezTo>
                    <a:pt x="371" y="654"/>
                    <a:pt x="371" y="655"/>
                    <a:pt x="372" y="655"/>
                  </a:cubicBezTo>
                  <a:cubicBezTo>
                    <a:pt x="374" y="655"/>
                    <a:pt x="375" y="653"/>
                    <a:pt x="375" y="651"/>
                  </a:cubicBezTo>
                  <a:cubicBezTo>
                    <a:pt x="374" y="650"/>
                    <a:pt x="374" y="649"/>
                    <a:pt x="373" y="649"/>
                  </a:cubicBezTo>
                  <a:cubicBezTo>
                    <a:pt x="373" y="651"/>
                    <a:pt x="370" y="651"/>
                    <a:pt x="370" y="653"/>
                  </a:cubicBezTo>
                  <a:close/>
                  <a:moveTo>
                    <a:pt x="222" y="651"/>
                  </a:moveTo>
                  <a:cubicBezTo>
                    <a:pt x="223" y="650"/>
                    <a:pt x="226" y="651"/>
                    <a:pt x="227" y="650"/>
                  </a:cubicBezTo>
                  <a:cubicBezTo>
                    <a:pt x="226" y="649"/>
                    <a:pt x="222" y="649"/>
                    <a:pt x="222" y="651"/>
                  </a:cubicBezTo>
                  <a:close/>
                  <a:moveTo>
                    <a:pt x="240" y="654"/>
                  </a:moveTo>
                  <a:cubicBezTo>
                    <a:pt x="238" y="654"/>
                    <a:pt x="235" y="652"/>
                    <a:pt x="233" y="653"/>
                  </a:cubicBezTo>
                  <a:cubicBezTo>
                    <a:pt x="235" y="653"/>
                    <a:pt x="239" y="655"/>
                    <a:pt x="240" y="654"/>
                  </a:cubicBezTo>
                  <a:close/>
                  <a:moveTo>
                    <a:pt x="331" y="657"/>
                  </a:moveTo>
                  <a:cubicBezTo>
                    <a:pt x="334" y="657"/>
                    <a:pt x="332" y="653"/>
                    <a:pt x="331" y="653"/>
                  </a:cubicBezTo>
                  <a:cubicBezTo>
                    <a:pt x="330" y="654"/>
                    <a:pt x="331" y="655"/>
                    <a:pt x="331" y="657"/>
                  </a:cubicBezTo>
                  <a:close/>
                  <a:moveTo>
                    <a:pt x="214" y="658"/>
                  </a:moveTo>
                  <a:cubicBezTo>
                    <a:pt x="217" y="662"/>
                    <a:pt x="223" y="657"/>
                    <a:pt x="227" y="657"/>
                  </a:cubicBezTo>
                  <a:cubicBezTo>
                    <a:pt x="224" y="655"/>
                    <a:pt x="215" y="653"/>
                    <a:pt x="214" y="658"/>
                  </a:cubicBezTo>
                  <a:close/>
                  <a:moveTo>
                    <a:pt x="360" y="660"/>
                  </a:moveTo>
                  <a:cubicBezTo>
                    <a:pt x="358" y="661"/>
                    <a:pt x="358" y="659"/>
                    <a:pt x="356" y="660"/>
                  </a:cubicBezTo>
                  <a:cubicBezTo>
                    <a:pt x="355" y="662"/>
                    <a:pt x="353" y="665"/>
                    <a:pt x="350" y="665"/>
                  </a:cubicBezTo>
                  <a:cubicBezTo>
                    <a:pt x="347" y="663"/>
                    <a:pt x="349" y="659"/>
                    <a:pt x="345" y="659"/>
                  </a:cubicBezTo>
                  <a:cubicBezTo>
                    <a:pt x="344" y="660"/>
                    <a:pt x="343" y="660"/>
                    <a:pt x="343" y="662"/>
                  </a:cubicBezTo>
                  <a:cubicBezTo>
                    <a:pt x="347" y="668"/>
                    <a:pt x="364" y="667"/>
                    <a:pt x="364" y="658"/>
                  </a:cubicBezTo>
                  <a:cubicBezTo>
                    <a:pt x="362" y="658"/>
                    <a:pt x="361" y="658"/>
                    <a:pt x="360" y="657"/>
                  </a:cubicBezTo>
                  <a:cubicBezTo>
                    <a:pt x="360" y="659"/>
                    <a:pt x="361" y="659"/>
                    <a:pt x="360" y="6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31"/>
            <p:cNvSpPr/>
            <p:nvPr/>
          </p:nvSpPr>
          <p:spPr bwMode="auto">
            <a:xfrm>
              <a:off x="5568" y="492"/>
              <a:ext cx="185" cy="284"/>
            </a:xfrm>
            <a:custGeom>
              <a:avLst/>
              <a:gdLst>
                <a:gd name="T0" fmla="*/ 7 w 78"/>
                <a:gd name="T1" fmla="*/ 2 h 120"/>
                <a:gd name="T2" fmla="*/ 9 w 78"/>
                <a:gd name="T3" fmla="*/ 13 h 120"/>
                <a:gd name="T4" fmla="*/ 18 w 78"/>
                <a:gd name="T5" fmla="*/ 26 h 120"/>
                <a:gd name="T6" fmla="*/ 29 w 78"/>
                <a:gd name="T7" fmla="*/ 43 h 120"/>
                <a:gd name="T8" fmla="*/ 40 w 78"/>
                <a:gd name="T9" fmla="*/ 60 h 120"/>
                <a:gd name="T10" fmla="*/ 52 w 78"/>
                <a:gd name="T11" fmla="*/ 76 h 120"/>
                <a:gd name="T12" fmla="*/ 78 w 78"/>
                <a:gd name="T13" fmla="*/ 111 h 120"/>
                <a:gd name="T14" fmla="*/ 78 w 78"/>
                <a:gd name="T15" fmla="*/ 118 h 120"/>
                <a:gd name="T16" fmla="*/ 70 w 78"/>
                <a:gd name="T17" fmla="*/ 117 h 120"/>
                <a:gd name="T18" fmla="*/ 0 w 78"/>
                <a:gd name="T19" fmla="*/ 4 h 120"/>
                <a:gd name="T20" fmla="*/ 1 w 78"/>
                <a:gd name="T21" fmla="*/ 2 h 120"/>
                <a:gd name="T22" fmla="*/ 7 w 78"/>
                <a:gd name="T23" fmla="*/ 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" h="120">
                  <a:moveTo>
                    <a:pt x="7" y="2"/>
                  </a:moveTo>
                  <a:cubicBezTo>
                    <a:pt x="10" y="5"/>
                    <a:pt x="8" y="10"/>
                    <a:pt x="9" y="13"/>
                  </a:cubicBezTo>
                  <a:cubicBezTo>
                    <a:pt x="10" y="18"/>
                    <a:pt x="16" y="21"/>
                    <a:pt x="18" y="26"/>
                  </a:cubicBezTo>
                  <a:cubicBezTo>
                    <a:pt x="21" y="32"/>
                    <a:pt x="20" y="42"/>
                    <a:pt x="29" y="43"/>
                  </a:cubicBezTo>
                  <a:cubicBezTo>
                    <a:pt x="30" y="52"/>
                    <a:pt x="34" y="57"/>
                    <a:pt x="40" y="60"/>
                  </a:cubicBezTo>
                  <a:cubicBezTo>
                    <a:pt x="42" y="69"/>
                    <a:pt x="47" y="72"/>
                    <a:pt x="52" y="76"/>
                  </a:cubicBezTo>
                  <a:cubicBezTo>
                    <a:pt x="60" y="88"/>
                    <a:pt x="68" y="101"/>
                    <a:pt x="78" y="111"/>
                  </a:cubicBezTo>
                  <a:cubicBezTo>
                    <a:pt x="77" y="115"/>
                    <a:pt x="77" y="115"/>
                    <a:pt x="78" y="118"/>
                  </a:cubicBezTo>
                  <a:cubicBezTo>
                    <a:pt x="74" y="120"/>
                    <a:pt x="74" y="117"/>
                    <a:pt x="70" y="117"/>
                  </a:cubicBezTo>
                  <a:cubicBezTo>
                    <a:pt x="49" y="77"/>
                    <a:pt x="16" y="49"/>
                    <a:pt x="0" y="4"/>
                  </a:cubicBezTo>
                  <a:cubicBezTo>
                    <a:pt x="0" y="3"/>
                    <a:pt x="0" y="2"/>
                    <a:pt x="1" y="2"/>
                  </a:cubicBezTo>
                  <a:cubicBezTo>
                    <a:pt x="4" y="0"/>
                    <a:pt x="5" y="5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32"/>
            <p:cNvSpPr/>
            <p:nvPr/>
          </p:nvSpPr>
          <p:spPr bwMode="auto">
            <a:xfrm>
              <a:off x="5437" y="1860"/>
              <a:ext cx="76" cy="76"/>
            </a:xfrm>
            <a:custGeom>
              <a:avLst/>
              <a:gdLst>
                <a:gd name="T0" fmla="*/ 29 w 32"/>
                <a:gd name="T1" fmla="*/ 7 h 32"/>
                <a:gd name="T2" fmla="*/ 12 w 32"/>
                <a:gd name="T3" fmla="*/ 3 h 32"/>
                <a:gd name="T4" fmla="*/ 29 w 32"/>
                <a:gd name="T5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32">
                  <a:moveTo>
                    <a:pt x="29" y="7"/>
                  </a:moveTo>
                  <a:cubicBezTo>
                    <a:pt x="32" y="32"/>
                    <a:pt x="0" y="20"/>
                    <a:pt x="12" y="3"/>
                  </a:cubicBezTo>
                  <a:cubicBezTo>
                    <a:pt x="18" y="0"/>
                    <a:pt x="26" y="1"/>
                    <a:pt x="2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33"/>
            <p:cNvSpPr>
              <a:spLocks noEditPoints="1"/>
            </p:cNvSpPr>
            <p:nvPr/>
          </p:nvSpPr>
          <p:spPr bwMode="auto">
            <a:xfrm>
              <a:off x="5376" y="352"/>
              <a:ext cx="965" cy="968"/>
            </a:xfrm>
            <a:custGeom>
              <a:avLst/>
              <a:gdLst>
                <a:gd name="T0" fmla="*/ 269 w 407"/>
                <a:gd name="T1" fmla="*/ 68 h 409"/>
                <a:gd name="T2" fmla="*/ 258 w 407"/>
                <a:gd name="T3" fmla="*/ 70 h 409"/>
                <a:gd name="T4" fmla="*/ 240 w 407"/>
                <a:gd name="T5" fmla="*/ 73 h 409"/>
                <a:gd name="T6" fmla="*/ 371 w 407"/>
                <a:gd name="T7" fmla="*/ 247 h 409"/>
                <a:gd name="T8" fmla="*/ 211 w 407"/>
                <a:gd name="T9" fmla="*/ 45 h 409"/>
                <a:gd name="T10" fmla="*/ 182 w 407"/>
                <a:gd name="T11" fmla="*/ 40 h 409"/>
                <a:gd name="T12" fmla="*/ 303 w 407"/>
                <a:gd name="T13" fmla="*/ 196 h 409"/>
                <a:gd name="T14" fmla="*/ 376 w 407"/>
                <a:gd name="T15" fmla="*/ 161 h 409"/>
                <a:gd name="T16" fmla="*/ 353 w 407"/>
                <a:gd name="T17" fmla="*/ 67 h 409"/>
                <a:gd name="T18" fmla="*/ 334 w 407"/>
                <a:gd name="T19" fmla="*/ 355 h 409"/>
                <a:gd name="T20" fmla="*/ 226 w 407"/>
                <a:gd name="T21" fmla="*/ 405 h 409"/>
                <a:gd name="T22" fmla="*/ 25 w 407"/>
                <a:gd name="T23" fmla="*/ 95 h 409"/>
                <a:gd name="T24" fmla="*/ 178 w 407"/>
                <a:gd name="T25" fmla="*/ 4 h 409"/>
                <a:gd name="T26" fmla="*/ 151 w 407"/>
                <a:gd name="T27" fmla="*/ 19 h 409"/>
                <a:gd name="T28" fmla="*/ 65 w 407"/>
                <a:gd name="T29" fmla="*/ 69 h 409"/>
                <a:gd name="T30" fmla="*/ 150 w 407"/>
                <a:gd name="T31" fmla="*/ 130 h 409"/>
                <a:gd name="T32" fmla="*/ 150 w 407"/>
                <a:gd name="T33" fmla="*/ 114 h 409"/>
                <a:gd name="T34" fmla="*/ 146 w 407"/>
                <a:gd name="T35" fmla="*/ 20 h 409"/>
                <a:gd name="T36" fmla="*/ 319 w 407"/>
                <a:gd name="T37" fmla="*/ 68 h 409"/>
                <a:gd name="T38" fmla="*/ 363 w 407"/>
                <a:gd name="T39" fmla="*/ 90 h 409"/>
                <a:gd name="T40" fmla="*/ 258 w 407"/>
                <a:gd name="T41" fmla="*/ 393 h 409"/>
                <a:gd name="T42" fmla="*/ 172 w 407"/>
                <a:gd name="T43" fmla="*/ 236 h 409"/>
                <a:gd name="T44" fmla="*/ 58 w 407"/>
                <a:gd name="T45" fmla="*/ 104 h 409"/>
                <a:gd name="T46" fmla="*/ 117 w 407"/>
                <a:gd name="T47" fmla="*/ 185 h 409"/>
                <a:gd name="T48" fmla="*/ 209 w 407"/>
                <a:gd name="T49" fmla="*/ 286 h 409"/>
                <a:gd name="T50" fmla="*/ 215 w 407"/>
                <a:gd name="T51" fmla="*/ 271 h 409"/>
                <a:gd name="T52" fmla="*/ 169 w 407"/>
                <a:gd name="T53" fmla="*/ 107 h 409"/>
                <a:gd name="T54" fmla="*/ 185 w 407"/>
                <a:gd name="T55" fmla="*/ 241 h 409"/>
                <a:gd name="T56" fmla="*/ 46 w 407"/>
                <a:gd name="T57" fmla="*/ 91 h 409"/>
                <a:gd name="T58" fmla="*/ 124 w 407"/>
                <a:gd name="T59" fmla="*/ 238 h 409"/>
                <a:gd name="T60" fmla="*/ 87 w 407"/>
                <a:gd name="T61" fmla="*/ 219 h 409"/>
                <a:gd name="T62" fmla="*/ 141 w 407"/>
                <a:gd name="T63" fmla="*/ 302 h 409"/>
                <a:gd name="T64" fmla="*/ 108 w 407"/>
                <a:gd name="T65" fmla="*/ 219 h 409"/>
                <a:gd name="T66" fmla="*/ 273 w 407"/>
                <a:gd name="T67" fmla="*/ 208 h 409"/>
                <a:gd name="T68" fmla="*/ 250 w 407"/>
                <a:gd name="T69" fmla="*/ 135 h 409"/>
                <a:gd name="T70" fmla="*/ 45 w 407"/>
                <a:gd name="T71" fmla="*/ 196 h 409"/>
                <a:gd name="T72" fmla="*/ 99 w 407"/>
                <a:gd name="T73" fmla="*/ 268 h 409"/>
                <a:gd name="T74" fmla="*/ 197 w 407"/>
                <a:gd name="T75" fmla="*/ 393 h 409"/>
                <a:gd name="T76" fmla="*/ 16 w 407"/>
                <a:gd name="T77" fmla="*/ 149 h 409"/>
                <a:gd name="T78" fmla="*/ 65 w 407"/>
                <a:gd name="T79" fmla="*/ 261 h 409"/>
                <a:gd name="T80" fmla="*/ 153 w 407"/>
                <a:gd name="T81" fmla="*/ 378 h 409"/>
                <a:gd name="T82" fmla="*/ 117 w 407"/>
                <a:gd name="T83" fmla="*/ 303 h 409"/>
                <a:gd name="T84" fmla="*/ 271 w 407"/>
                <a:gd name="T85" fmla="*/ 245 h 409"/>
                <a:gd name="T86" fmla="*/ 347 w 407"/>
                <a:gd name="T87" fmla="*/ 325 h 409"/>
                <a:gd name="T88" fmla="*/ 24 w 407"/>
                <a:gd name="T89" fmla="*/ 232 h 409"/>
                <a:gd name="T90" fmla="*/ 110 w 407"/>
                <a:gd name="T91" fmla="*/ 327 h 409"/>
                <a:gd name="T92" fmla="*/ 290 w 407"/>
                <a:gd name="T93" fmla="*/ 308 h 409"/>
                <a:gd name="T94" fmla="*/ 235 w 407"/>
                <a:gd name="T95" fmla="*/ 232 h 409"/>
                <a:gd name="T96" fmla="*/ 13 w 407"/>
                <a:gd name="T97" fmla="*/ 229 h 409"/>
                <a:gd name="T98" fmla="*/ 324 w 407"/>
                <a:gd name="T99" fmla="*/ 355 h 409"/>
                <a:gd name="T100" fmla="*/ 62 w 407"/>
                <a:gd name="T101" fmla="*/ 327 h 409"/>
                <a:gd name="T102" fmla="*/ 224 w 407"/>
                <a:gd name="T103" fmla="*/ 303 h 409"/>
                <a:gd name="T104" fmla="*/ 179 w 407"/>
                <a:gd name="T105" fmla="*/ 349 h 409"/>
                <a:gd name="T106" fmla="*/ 227 w 407"/>
                <a:gd name="T107" fmla="*/ 36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07" h="409">
                  <a:moveTo>
                    <a:pt x="268" y="24"/>
                  </a:moveTo>
                  <a:cubicBezTo>
                    <a:pt x="259" y="26"/>
                    <a:pt x="240" y="20"/>
                    <a:pt x="231" y="16"/>
                  </a:cubicBezTo>
                  <a:cubicBezTo>
                    <a:pt x="229" y="22"/>
                    <a:pt x="240" y="30"/>
                    <a:pt x="238" y="36"/>
                  </a:cubicBezTo>
                  <a:cubicBezTo>
                    <a:pt x="244" y="38"/>
                    <a:pt x="250" y="43"/>
                    <a:pt x="249" y="49"/>
                  </a:cubicBezTo>
                  <a:cubicBezTo>
                    <a:pt x="252" y="49"/>
                    <a:pt x="253" y="52"/>
                    <a:pt x="256" y="52"/>
                  </a:cubicBezTo>
                  <a:cubicBezTo>
                    <a:pt x="257" y="58"/>
                    <a:pt x="261" y="66"/>
                    <a:pt x="269" y="68"/>
                  </a:cubicBezTo>
                  <a:cubicBezTo>
                    <a:pt x="298" y="108"/>
                    <a:pt x="319" y="149"/>
                    <a:pt x="353" y="178"/>
                  </a:cubicBezTo>
                  <a:cubicBezTo>
                    <a:pt x="359" y="192"/>
                    <a:pt x="369" y="202"/>
                    <a:pt x="371" y="218"/>
                  </a:cubicBezTo>
                  <a:cubicBezTo>
                    <a:pt x="368" y="216"/>
                    <a:pt x="368" y="219"/>
                    <a:pt x="367" y="220"/>
                  </a:cubicBezTo>
                  <a:cubicBezTo>
                    <a:pt x="360" y="218"/>
                    <a:pt x="356" y="207"/>
                    <a:pt x="357" y="199"/>
                  </a:cubicBezTo>
                  <a:cubicBezTo>
                    <a:pt x="347" y="179"/>
                    <a:pt x="328" y="166"/>
                    <a:pt x="315" y="147"/>
                  </a:cubicBezTo>
                  <a:cubicBezTo>
                    <a:pt x="297" y="121"/>
                    <a:pt x="282" y="91"/>
                    <a:pt x="258" y="70"/>
                  </a:cubicBezTo>
                  <a:cubicBezTo>
                    <a:pt x="249" y="52"/>
                    <a:pt x="233" y="40"/>
                    <a:pt x="221" y="23"/>
                  </a:cubicBezTo>
                  <a:cubicBezTo>
                    <a:pt x="221" y="18"/>
                    <a:pt x="218" y="16"/>
                    <a:pt x="217" y="12"/>
                  </a:cubicBezTo>
                  <a:cubicBezTo>
                    <a:pt x="210" y="15"/>
                    <a:pt x="202" y="11"/>
                    <a:pt x="197" y="12"/>
                  </a:cubicBezTo>
                  <a:cubicBezTo>
                    <a:pt x="200" y="25"/>
                    <a:pt x="214" y="33"/>
                    <a:pt x="220" y="46"/>
                  </a:cubicBezTo>
                  <a:cubicBezTo>
                    <a:pt x="225" y="54"/>
                    <a:pt x="231" y="64"/>
                    <a:pt x="239" y="69"/>
                  </a:cubicBezTo>
                  <a:cubicBezTo>
                    <a:pt x="239" y="71"/>
                    <a:pt x="241" y="71"/>
                    <a:pt x="240" y="73"/>
                  </a:cubicBezTo>
                  <a:cubicBezTo>
                    <a:pt x="267" y="99"/>
                    <a:pt x="278" y="120"/>
                    <a:pt x="303" y="145"/>
                  </a:cubicBezTo>
                  <a:cubicBezTo>
                    <a:pt x="305" y="147"/>
                    <a:pt x="303" y="146"/>
                    <a:pt x="303" y="149"/>
                  </a:cubicBezTo>
                  <a:cubicBezTo>
                    <a:pt x="304" y="151"/>
                    <a:pt x="306" y="151"/>
                    <a:pt x="308" y="151"/>
                  </a:cubicBezTo>
                  <a:cubicBezTo>
                    <a:pt x="308" y="155"/>
                    <a:pt x="313" y="156"/>
                    <a:pt x="310" y="159"/>
                  </a:cubicBezTo>
                  <a:cubicBezTo>
                    <a:pt x="318" y="163"/>
                    <a:pt x="322" y="170"/>
                    <a:pt x="327" y="177"/>
                  </a:cubicBezTo>
                  <a:cubicBezTo>
                    <a:pt x="341" y="199"/>
                    <a:pt x="368" y="219"/>
                    <a:pt x="371" y="247"/>
                  </a:cubicBezTo>
                  <a:cubicBezTo>
                    <a:pt x="360" y="248"/>
                    <a:pt x="358" y="236"/>
                    <a:pt x="355" y="229"/>
                  </a:cubicBezTo>
                  <a:cubicBezTo>
                    <a:pt x="351" y="222"/>
                    <a:pt x="345" y="216"/>
                    <a:pt x="343" y="209"/>
                  </a:cubicBezTo>
                  <a:cubicBezTo>
                    <a:pt x="334" y="197"/>
                    <a:pt x="323" y="186"/>
                    <a:pt x="316" y="171"/>
                  </a:cubicBezTo>
                  <a:cubicBezTo>
                    <a:pt x="302" y="159"/>
                    <a:pt x="287" y="137"/>
                    <a:pt x="275" y="120"/>
                  </a:cubicBezTo>
                  <a:cubicBezTo>
                    <a:pt x="267" y="110"/>
                    <a:pt x="256" y="101"/>
                    <a:pt x="247" y="91"/>
                  </a:cubicBezTo>
                  <a:cubicBezTo>
                    <a:pt x="234" y="76"/>
                    <a:pt x="223" y="60"/>
                    <a:pt x="211" y="45"/>
                  </a:cubicBezTo>
                  <a:cubicBezTo>
                    <a:pt x="204" y="35"/>
                    <a:pt x="195" y="28"/>
                    <a:pt x="187" y="20"/>
                  </a:cubicBezTo>
                  <a:cubicBezTo>
                    <a:pt x="187" y="20"/>
                    <a:pt x="183" y="13"/>
                    <a:pt x="181" y="11"/>
                  </a:cubicBezTo>
                  <a:cubicBezTo>
                    <a:pt x="178" y="11"/>
                    <a:pt x="177" y="13"/>
                    <a:pt x="176" y="14"/>
                  </a:cubicBezTo>
                  <a:cubicBezTo>
                    <a:pt x="176" y="13"/>
                    <a:pt x="174" y="12"/>
                    <a:pt x="169" y="12"/>
                  </a:cubicBezTo>
                  <a:cubicBezTo>
                    <a:pt x="169" y="16"/>
                    <a:pt x="171" y="20"/>
                    <a:pt x="173" y="24"/>
                  </a:cubicBezTo>
                  <a:cubicBezTo>
                    <a:pt x="177" y="30"/>
                    <a:pt x="187" y="36"/>
                    <a:pt x="182" y="40"/>
                  </a:cubicBezTo>
                  <a:cubicBezTo>
                    <a:pt x="199" y="52"/>
                    <a:pt x="209" y="78"/>
                    <a:pt x="227" y="92"/>
                  </a:cubicBezTo>
                  <a:cubicBezTo>
                    <a:pt x="228" y="98"/>
                    <a:pt x="234" y="104"/>
                    <a:pt x="233" y="108"/>
                  </a:cubicBezTo>
                  <a:cubicBezTo>
                    <a:pt x="235" y="112"/>
                    <a:pt x="243" y="112"/>
                    <a:pt x="240" y="118"/>
                  </a:cubicBezTo>
                  <a:cubicBezTo>
                    <a:pt x="247" y="120"/>
                    <a:pt x="251" y="124"/>
                    <a:pt x="251" y="133"/>
                  </a:cubicBezTo>
                  <a:cubicBezTo>
                    <a:pt x="255" y="133"/>
                    <a:pt x="262" y="139"/>
                    <a:pt x="259" y="144"/>
                  </a:cubicBezTo>
                  <a:cubicBezTo>
                    <a:pt x="278" y="158"/>
                    <a:pt x="286" y="177"/>
                    <a:pt x="303" y="196"/>
                  </a:cubicBezTo>
                  <a:cubicBezTo>
                    <a:pt x="303" y="199"/>
                    <a:pt x="301" y="198"/>
                    <a:pt x="302" y="202"/>
                  </a:cubicBezTo>
                  <a:cubicBezTo>
                    <a:pt x="303" y="202"/>
                    <a:pt x="304" y="201"/>
                    <a:pt x="304" y="200"/>
                  </a:cubicBezTo>
                  <a:cubicBezTo>
                    <a:pt x="323" y="226"/>
                    <a:pt x="342" y="258"/>
                    <a:pt x="368" y="282"/>
                  </a:cubicBezTo>
                  <a:cubicBezTo>
                    <a:pt x="378" y="256"/>
                    <a:pt x="388" y="225"/>
                    <a:pt x="390" y="198"/>
                  </a:cubicBezTo>
                  <a:cubicBezTo>
                    <a:pt x="390" y="192"/>
                    <a:pt x="390" y="180"/>
                    <a:pt x="387" y="174"/>
                  </a:cubicBezTo>
                  <a:cubicBezTo>
                    <a:pt x="385" y="169"/>
                    <a:pt x="380" y="166"/>
                    <a:pt x="376" y="161"/>
                  </a:cubicBezTo>
                  <a:cubicBezTo>
                    <a:pt x="372" y="155"/>
                    <a:pt x="369" y="146"/>
                    <a:pt x="365" y="139"/>
                  </a:cubicBezTo>
                  <a:cubicBezTo>
                    <a:pt x="347" y="108"/>
                    <a:pt x="321" y="78"/>
                    <a:pt x="300" y="53"/>
                  </a:cubicBezTo>
                  <a:cubicBezTo>
                    <a:pt x="299" y="50"/>
                    <a:pt x="303" y="51"/>
                    <a:pt x="304" y="49"/>
                  </a:cubicBezTo>
                  <a:cubicBezTo>
                    <a:pt x="298" y="41"/>
                    <a:pt x="285" y="43"/>
                    <a:pt x="275" y="35"/>
                  </a:cubicBezTo>
                  <a:cubicBezTo>
                    <a:pt x="276" y="32"/>
                    <a:pt x="279" y="32"/>
                    <a:pt x="280" y="30"/>
                  </a:cubicBezTo>
                  <a:cubicBezTo>
                    <a:pt x="307" y="33"/>
                    <a:pt x="333" y="52"/>
                    <a:pt x="353" y="67"/>
                  </a:cubicBezTo>
                  <a:cubicBezTo>
                    <a:pt x="353" y="68"/>
                    <a:pt x="353" y="69"/>
                    <a:pt x="353" y="70"/>
                  </a:cubicBezTo>
                  <a:cubicBezTo>
                    <a:pt x="356" y="73"/>
                    <a:pt x="360" y="76"/>
                    <a:pt x="364" y="78"/>
                  </a:cubicBezTo>
                  <a:cubicBezTo>
                    <a:pt x="372" y="98"/>
                    <a:pt x="387" y="113"/>
                    <a:pt x="392" y="135"/>
                  </a:cubicBezTo>
                  <a:cubicBezTo>
                    <a:pt x="407" y="208"/>
                    <a:pt x="386" y="279"/>
                    <a:pt x="353" y="330"/>
                  </a:cubicBezTo>
                  <a:cubicBezTo>
                    <a:pt x="354" y="335"/>
                    <a:pt x="350" y="336"/>
                    <a:pt x="351" y="341"/>
                  </a:cubicBezTo>
                  <a:cubicBezTo>
                    <a:pt x="343" y="345"/>
                    <a:pt x="344" y="352"/>
                    <a:pt x="334" y="355"/>
                  </a:cubicBezTo>
                  <a:cubicBezTo>
                    <a:pt x="334" y="357"/>
                    <a:pt x="334" y="359"/>
                    <a:pt x="334" y="361"/>
                  </a:cubicBezTo>
                  <a:cubicBezTo>
                    <a:pt x="327" y="365"/>
                    <a:pt x="320" y="368"/>
                    <a:pt x="316" y="375"/>
                  </a:cubicBezTo>
                  <a:cubicBezTo>
                    <a:pt x="303" y="381"/>
                    <a:pt x="291" y="388"/>
                    <a:pt x="279" y="394"/>
                  </a:cubicBezTo>
                  <a:cubicBezTo>
                    <a:pt x="275" y="397"/>
                    <a:pt x="271" y="401"/>
                    <a:pt x="266" y="402"/>
                  </a:cubicBezTo>
                  <a:cubicBezTo>
                    <a:pt x="257" y="404"/>
                    <a:pt x="246" y="401"/>
                    <a:pt x="237" y="408"/>
                  </a:cubicBezTo>
                  <a:cubicBezTo>
                    <a:pt x="233" y="407"/>
                    <a:pt x="229" y="407"/>
                    <a:pt x="226" y="405"/>
                  </a:cubicBezTo>
                  <a:cubicBezTo>
                    <a:pt x="199" y="409"/>
                    <a:pt x="164" y="399"/>
                    <a:pt x="146" y="390"/>
                  </a:cubicBezTo>
                  <a:cubicBezTo>
                    <a:pt x="122" y="388"/>
                    <a:pt x="95" y="375"/>
                    <a:pt x="81" y="356"/>
                  </a:cubicBezTo>
                  <a:cubicBezTo>
                    <a:pt x="50" y="337"/>
                    <a:pt x="19" y="306"/>
                    <a:pt x="9" y="265"/>
                  </a:cubicBezTo>
                  <a:cubicBezTo>
                    <a:pt x="4" y="245"/>
                    <a:pt x="3" y="219"/>
                    <a:pt x="2" y="196"/>
                  </a:cubicBezTo>
                  <a:cubicBezTo>
                    <a:pt x="0" y="165"/>
                    <a:pt x="10" y="130"/>
                    <a:pt x="26" y="105"/>
                  </a:cubicBezTo>
                  <a:cubicBezTo>
                    <a:pt x="26" y="99"/>
                    <a:pt x="26" y="99"/>
                    <a:pt x="25" y="95"/>
                  </a:cubicBezTo>
                  <a:cubicBezTo>
                    <a:pt x="27" y="95"/>
                    <a:pt x="29" y="95"/>
                    <a:pt x="31" y="95"/>
                  </a:cubicBezTo>
                  <a:cubicBezTo>
                    <a:pt x="37" y="88"/>
                    <a:pt x="41" y="80"/>
                    <a:pt x="50" y="76"/>
                  </a:cubicBezTo>
                  <a:cubicBezTo>
                    <a:pt x="65" y="60"/>
                    <a:pt x="83" y="40"/>
                    <a:pt x="103" y="33"/>
                  </a:cubicBezTo>
                  <a:cubicBezTo>
                    <a:pt x="117" y="23"/>
                    <a:pt x="138" y="12"/>
                    <a:pt x="159" y="8"/>
                  </a:cubicBezTo>
                  <a:cubicBezTo>
                    <a:pt x="162" y="7"/>
                    <a:pt x="167" y="9"/>
                    <a:pt x="170" y="8"/>
                  </a:cubicBezTo>
                  <a:cubicBezTo>
                    <a:pt x="173" y="7"/>
                    <a:pt x="175" y="5"/>
                    <a:pt x="178" y="4"/>
                  </a:cubicBezTo>
                  <a:cubicBezTo>
                    <a:pt x="216" y="0"/>
                    <a:pt x="250" y="13"/>
                    <a:pt x="276" y="23"/>
                  </a:cubicBezTo>
                  <a:cubicBezTo>
                    <a:pt x="274" y="27"/>
                    <a:pt x="273" y="29"/>
                    <a:pt x="278" y="30"/>
                  </a:cubicBezTo>
                  <a:cubicBezTo>
                    <a:pt x="275" y="32"/>
                    <a:pt x="268" y="29"/>
                    <a:pt x="268" y="24"/>
                  </a:cubicBezTo>
                  <a:close/>
                  <a:moveTo>
                    <a:pt x="169" y="37"/>
                  </a:moveTo>
                  <a:cubicBezTo>
                    <a:pt x="169" y="35"/>
                    <a:pt x="169" y="33"/>
                    <a:pt x="170" y="32"/>
                  </a:cubicBezTo>
                  <a:cubicBezTo>
                    <a:pt x="162" y="29"/>
                    <a:pt x="162" y="14"/>
                    <a:pt x="151" y="19"/>
                  </a:cubicBezTo>
                  <a:cubicBezTo>
                    <a:pt x="155" y="25"/>
                    <a:pt x="162" y="38"/>
                    <a:pt x="160" y="42"/>
                  </a:cubicBezTo>
                  <a:cubicBezTo>
                    <a:pt x="167" y="51"/>
                    <a:pt x="173" y="65"/>
                    <a:pt x="177" y="76"/>
                  </a:cubicBezTo>
                  <a:cubicBezTo>
                    <a:pt x="183" y="81"/>
                    <a:pt x="197" y="80"/>
                    <a:pt x="207" y="82"/>
                  </a:cubicBezTo>
                  <a:cubicBezTo>
                    <a:pt x="198" y="64"/>
                    <a:pt x="185" y="48"/>
                    <a:pt x="169" y="37"/>
                  </a:cubicBezTo>
                  <a:close/>
                  <a:moveTo>
                    <a:pt x="119" y="31"/>
                  </a:moveTo>
                  <a:cubicBezTo>
                    <a:pt x="99" y="42"/>
                    <a:pt x="80" y="53"/>
                    <a:pt x="65" y="69"/>
                  </a:cubicBezTo>
                  <a:cubicBezTo>
                    <a:pt x="69" y="69"/>
                    <a:pt x="66" y="73"/>
                    <a:pt x="67" y="76"/>
                  </a:cubicBezTo>
                  <a:cubicBezTo>
                    <a:pt x="69" y="84"/>
                    <a:pt x="83" y="99"/>
                    <a:pt x="87" y="106"/>
                  </a:cubicBezTo>
                  <a:cubicBezTo>
                    <a:pt x="91" y="114"/>
                    <a:pt x="106" y="124"/>
                    <a:pt x="102" y="130"/>
                  </a:cubicBezTo>
                  <a:cubicBezTo>
                    <a:pt x="130" y="154"/>
                    <a:pt x="137" y="190"/>
                    <a:pt x="166" y="210"/>
                  </a:cubicBezTo>
                  <a:cubicBezTo>
                    <a:pt x="163" y="200"/>
                    <a:pt x="164" y="190"/>
                    <a:pt x="162" y="180"/>
                  </a:cubicBezTo>
                  <a:cubicBezTo>
                    <a:pt x="160" y="162"/>
                    <a:pt x="152" y="146"/>
                    <a:pt x="150" y="130"/>
                  </a:cubicBezTo>
                  <a:cubicBezTo>
                    <a:pt x="148" y="111"/>
                    <a:pt x="134" y="107"/>
                    <a:pt x="131" y="91"/>
                  </a:cubicBezTo>
                  <a:cubicBezTo>
                    <a:pt x="120" y="80"/>
                    <a:pt x="113" y="65"/>
                    <a:pt x="104" y="51"/>
                  </a:cubicBezTo>
                  <a:cubicBezTo>
                    <a:pt x="106" y="49"/>
                    <a:pt x="105" y="45"/>
                    <a:pt x="109" y="45"/>
                  </a:cubicBezTo>
                  <a:cubicBezTo>
                    <a:pt x="115" y="52"/>
                    <a:pt x="116" y="65"/>
                    <a:pt x="123" y="71"/>
                  </a:cubicBezTo>
                  <a:cubicBezTo>
                    <a:pt x="122" y="72"/>
                    <a:pt x="121" y="71"/>
                    <a:pt x="121" y="72"/>
                  </a:cubicBezTo>
                  <a:cubicBezTo>
                    <a:pt x="132" y="82"/>
                    <a:pt x="142" y="102"/>
                    <a:pt x="150" y="114"/>
                  </a:cubicBezTo>
                  <a:cubicBezTo>
                    <a:pt x="153" y="106"/>
                    <a:pt x="150" y="98"/>
                    <a:pt x="155" y="91"/>
                  </a:cubicBezTo>
                  <a:cubicBezTo>
                    <a:pt x="144" y="70"/>
                    <a:pt x="132" y="50"/>
                    <a:pt x="119" y="31"/>
                  </a:cubicBezTo>
                  <a:close/>
                  <a:moveTo>
                    <a:pt x="150" y="70"/>
                  </a:moveTo>
                  <a:cubicBezTo>
                    <a:pt x="151" y="77"/>
                    <a:pt x="158" y="80"/>
                    <a:pt x="156" y="84"/>
                  </a:cubicBezTo>
                  <a:cubicBezTo>
                    <a:pt x="161" y="86"/>
                    <a:pt x="164" y="78"/>
                    <a:pt x="172" y="79"/>
                  </a:cubicBezTo>
                  <a:cubicBezTo>
                    <a:pt x="164" y="59"/>
                    <a:pt x="155" y="41"/>
                    <a:pt x="146" y="20"/>
                  </a:cubicBezTo>
                  <a:cubicBezTo>
                    <a:pt x="137" y="23"/>
                    <a:pt x="125" y="22"/>
                    <a:pt x="124" y="33"/>
                  </a:cubicBezTo>
                  <a:cubicBezTo>
                    <a:pt x="129" y="35"/>
                    <a:pt x="131" y="35"/>
                    <a:pt x="128" y="39"/>
                  </a:cubicBezTo>
                  <a:cubicBezTo>
                    <a:pt x="137" y="39"/>
                    <a:pt x="136" y="48"/>
                    <a:pt x="139" y="53"/>
                  </a:cubicBezTo>
                  <a:cubicBezTo>
                    <a:pt x="143" y="55"/>
                    <a:pt x="149" y="65"/>
                    <a:pt x="145" y="71"/>
                  </a:cubicBezTo>
                  <a:cubicBezTo>
                    <a:pt x="147" y="72"/>
                    <a:pt x="149" y="71"/>
                    <a:pt x="150" y="70"/>
                  </a:cubicBezTo>
                  <a:close/>
                  <a:moveTo>
                    <a:pt x="319" y="68"/>
                  </a:moveTo>
                  <a:cubicBezTo>
                    <a:pt x="330" y="76"/>
                    <a:pt x="338" y="85"/>
                    <a:pt x="343" y="98"/>
                  </a:cubicBezTo>
                  <a:cubicBezTo>
                    <a:pt x="348" y="100"/>
                    <a:pt x="352" y="104"/>
                    <a:pt x="352" y="111"/>
                  </a:cubicBezTo>
                  <a:cubicBezTo>
                    <a:pt x="355" y="112"/>
                    <a:pt x="357" y="114"/>
                    <a:pt x="358" y="117"/>
                  </a:cubicBezTo>
                  <a:cubicBezTo>
                    <a:pt x="359" y="124"/>
                    <a:pt x="365" y="127"/>
                    <a:pt x="368" y="133"/>
                  </a:cubicBezTo>
                  <a:cubicBezTo>
                    <a:pt x="374" y="141"/>
                    <a:pt x="377" y="152"/>
                    <a:pt x="385" y="158"/>
                  </a:cubicBezTo>
                  <a:cubicBezTo>
                    <a:pt x="388" y="130"/>
                    <a:pt x="371" y="112"/>
                    <a:pt x="363" y="90"/>
                  </a:cubicBezTo>
                  <a:cubicBezTo>
                    <a:pt x="359" y="89"/>
                    <a:pt x="356" y="83"/>
                    <a:pt x="353" y="85"/>
                  </a:cubicBezTo>
                  <a:cubicBezTo>
                    <a:pt x="358" y="96"/>
                    <a:pt x="369" y="108"/>
                    <a:pt x="372" y="120"/>
                  </a:cubicBezTo>
                  <a:cubicBezTo>
                    <a:pt x="360" y="107"/>
                    <a:pt x="345" y="92"/>
                    <a:pt x="344" y="71"/>
                  </a:cubicBezTo>
                  <a:cubicBezTo>
                    <a:pt x="332" y="66"/>
                    <a:pt x="324" y="55"/>
                    <a:pt x="310" y="51"/>
                  </a:cubicBezTo>
                  <a:cubicBezTo>
                    <a:pt x="310" y="60"/>
                    <a:pt x="323" y="60"/>
                    <a:pt x="319" y="68"/>
                  </a:cubicBezTo>
                  <a:close/>
                  <a:moveTo>
                    <a:pt x="258" y="393"/>
                  </a:moveTo>
                  <a:cubicBezTo>
                    <a:pt x="277" y="387"/>
                    <a:pt x="292" y="379"/>
                    <a:pt x="305" y="367"/>
                  </a:cubicBezTo>
                  <a:cubicBezTo>
                    <a:pt x="281" y="335"/>
                    <a:pt x="255" y="304"/>
                    <a:pt x="231" y="271"/>
                  </a:cubicBezTo>
                  <a:cubicBezTo>
                    <a:pt x="221" y="276"/>
                    <a:pt x="221" y="288"/>
                    <a:pt x="205" y="284"/>
                  </a:cubicBezTo>
                  <a:cubicBezTo>
                    <a:pt x="205" y="284"/>
                    <a:pt x="190" y="278"/>
                    <a:pt x="190" y="278"/>
                  </a:cubicBezTo>
                  <a:cubicBezTo>
                    <a:pt x="178" y="271"/>
                    <a:pt x="177" y="250"/>
                    <a:pt x="170" y="243"/>
                  </a:cubicBezTo>
                  <a:cubicBezTo>
                    <a:pt x="170" y="239"/>
                    <a:pt x="172" y="238"/>
                    <a:pt x="172" y="236"/>
                  </a:cubicBezTo>
                  <a:cubicBezTo>
                    <a:pt x="161" y="212"/>
                    <a:pt x="138" y="199"/>
                    <a:pt x="129" y="173"/>
                  </a:cubicBezTo>
                  <a:cubicBezTo>
                    <a:pt x="120" y="163"/>
                    <a:pt x="111" y="149"/>
                    <a:pt x="106" y="139"/>
                  </a:cubicBezTo>
                  <a:cubicBezTo>
                    <a:pt x="97" y="130"/>
                    <a:pt x="88" y="121"/>
                    <a:pt x="82" y="108"/>
                  </a:cubicBezTo>
                  <a:cubicBezTo>
                    <a:pt x="73" y="100"/>
                    <a:pt x="65" y="89"/>
                    <a:pt x="61" y="76"/>
                  </a:cubicBezTo>
                  <a:cubicBezTo>
                    <a:pt x="55" y="76"/>
                    <a:pt x="54" y="80"/>
                    <a:pt x="51" y="84"/>
                  </a:cubicBezTo>
                  <a:cubicBezTo>
                    <a:pt x="55" y="90"/>
                    <a:pt x="58" y="96"/>
                    <a:pt x="58" y="104"/>
                  </a:cubicBezTo>
                  <a:cubicBezTo>
                    <a:pt x="65" y="105"/>
                    <a:pt x="66" y="113"/>
                    <a:pt x="70" y="117"/>
                  </a:cubicBezTo>
                  <a:cubicBezTo>
                    <a:pt x="66" y="117"/>
                    <a:pt x="69" y="118"/>
                    <a:pt x="69" y="120"/>
                  </a:cubicBezTo>
                  <a:cubicBezTo>
                    <a:pt x="72" y="126"/>
                    <a:pt x="77" y="129"/>
                    <a:pt x="81" y="134"/>
                  </a:cubicBezTo>
                  <a:cubicBezTo>
                    <a:pt x="89" y="143"/>
                    <a:pt x="93" y="155"/>
                    <a:pt x="102" y="164"/>
                  </a:cubicBezTo>
                  <a:cubicBezTo>
                    <a:pt x="103" y="173"/>
                    <a:pt x="113" y="175"/>
                    <a:pt x="117" y="180"/>
                  </a:cubicBezTo>
                  <a:cubicBezTo>
                    <a:pt x="117" y="181"/>
                    <a:pt x="116" y="184"/>
                    <a:pt x="117" y="185"/>
                  </a:cubicBezTo>
                  <a:cubicBezTo>
                    <a:pt x="121" y="193"/>
                    <a:pt x="131" y="197"/>
                    <a:pt x="130" y="206"/>
                  </a:cubicBezTo>
                  <a:cubicBezTo>
                    <a:pt x="132" y="208"/>
                    <a:pt x="133" y="205"/>
                    <a:pt x="133" y="207"/>
                  </a:cubicBezTo>
                  <a:cubicBezTo>
                    <a:pt x="135" y="212"/>
                    <a:pt x="137" y="216"/>
                    <a:pt x="141" y="220"/>
                  </a:cubicBezTo>
                  <a:cubicBezTo>
                    <a:pt x="148" y="229"/>
                    <a:pt x="158" y="237"/>
                    <a:pt x="165" y="247"/>
                  </a:cubicBezTo>
                  <a:cubicBezTo>
                    <a:pt x="175" y="263"/>
                    <a:pt x="182" y="277"/>
                    <a:pt x="197" y="290"/>
                  </a:cubicBezTo>
                  <a:cubicBezTo>
                    <a:pt x="203" y="290"/>
                    <a:pt x="205" y="287"/>
                    <a:pt x="209" y="286"/>
                  </a:cubicBezTo>
                  <a:cubicBezTo>
                    <a:pt x="230" y="292"/>
                    <a:pt x="236" y="306"/>
                    <a:pt x="248" y="321"/>
                  </a:cubicBezTo>
                  <a:cubicBezTo>
                    <a:pt x="243" y="333"/>
                    <a:pt x="243" y="347"/>
                    <a:pt x="234" y="356"/>
                  </a:cubicBezTo>
                  <a:cubicBezTo>
                    <a:pt x="239" y="377"/>
                    <a:pt x="251" y="374"/>
                    <a:pt x="258" y="393"/>
                  </a:cubicBezTo>
                  <a:close/>
                  <a:moveTo>
                    <a:pt x="185" y="247"/>
                  </a:moveTo>
                  <a:cubicBezTo>
                    <a:pt x="185" y="251"/>
                    <a:pt x="182" y="249"/>
                    <a:pt x="182" y="253"/>
                  </a:cubicBezTo>
                  <a:cubicBezTo>
                    <a:pt x="190" y="263"/>
                    <a:pt x="199" y="276"/>
                    <a:pt x="215" y="271"/>
                  </a:cubicBezTo>
                  <a:cubicBezTo>
                    <a:pt x="226" y="253"/>
                    <a:pt x="225" y="229"/>
                    <a:pt x="225" y="206"/>
                  </a:cubicBezTo>
                  <a:cubicBezTo>
                    <a:pt x="225" y="185"/>
                    <a:pt x="227" y="166"/>
                    <a:pt x="226" y="147"/>
                  </a:cubicBezTo>
                  <a:cubicBezTo>
                    <a:pt x="225" y="140"/>
                    <a:pt x="222" y="133"/>
                    <a:pt x="222" y="127"/>
                  </a:cubicBezTo>
                  <a:cubicBezTo>
                    <a:pt x="224" y="102"/>
                    <a:pt x="211" y="88"/>
                    <a:pt x="188" y="92"/>
                  </a:cubicBezTo>
                  <a:cubicBezTo>
                    <a:pt x="181" y="87"/>
                    <a:pt x="170" y="88"/>
                    <a:pt x="165" y="95"/>
                  </a:cubicBezTo>
                  <a:cubicBezTo>
                    <a:pt x="164" y="101"/>
                    <a:pt x="172" y="102"/>
                    <a:pt x="169" y="107"/>
                  </a:cubicBezTo>
                  <a:cubicBezTo>
                    <a:pt x="164" y="108"/>
                    <a:pt x="165" y="102"/>
                    <a:pt x="160" y="102"/>
                  </a:cubicBezTo>
                  <a:cubicBezTo>
                    <a:pt x="151" y="136"/>
                    <a:pt x="173" y="155"/>
                    <a:pt x="169" y="184"/>
                  </a:cubicBezTo>
                  <a:cubicBezTo>
                    <a:pt x="173" y="191"/>
                    <a:pt x="172" y="201"/>
                    <a:pt x="175" y="208"/>
                  </a:cubicBezTo>
                  <a:cubicBezTo>
                    <a:pt x="177" y="208"/>
                    <a:pt x="177" y="209"/>
                    <a:pt x="178" y="210"/>
                  </a:cubicBezTo>
                  <a:cubicBezTo>
                    <a:pt x="178" y="216"/>
                    <a:pt x="180" y="219"/>
                    <a:pt x="179" y="224"/>
                  </a:cubicBezTo>
                  <a:cubicBezTo>
                    <a:pt x="182" y="228"/>
                    <a:pt x="184" y="234"/>
                    <a:pt x="185" y="241"/>
                  </a:cubicBezTo>
                  <a:cubicBezTo>
                    <a:pt x="184" y="240"/>
                    <a:pt x="180" y="238"/>
                    <a:pt x="181" y="242"/>
                  </a:cubicBezTo>
                  <a:cubicBezTo>
                    <a:pt x="182" y="246"/>
                    <a:pt x="181" y="245"/>
                    <a:pt x="185" y="247"/>
                  </a:cubicBezTo>
                  <a:close/>
                  <a:moveTo>
                    <a:pt x="161" y="255"/>
                  </a:moveTo>
                  <a:cubicBezTo>
                    <a:pt x="137" y="235"/>
                    <a:pt x="126" y="198"/>
                    <a:pt x="104" y="178"/>
                  </a:cubicBezTo>
                  <a:cubicBezTo>
                    <a:pt x="95" y="169"/>
                    <a:pt x="88" y="153"/>
                    <a:pt x="79" y="140"/>
                  </a:cubicBezTo>
                  <a:cubicBezTo>
                    <a:pt x="68" y="125"/>
                    <a:pt x="54" y="110"/>
                    <a:pt x="46" y="91"/>
                  </a:cubicBezTo>
                  <a:cubicBezTo>
                    <a:pt x="26" y="102"/>
                    <a:pt x="52" y="117"/>
                    <a:pt x="51" y="131"/>
                  </a:cubicBezTo>
                  <a:cubicBezTo>
                    <a:pt x="65" y="140"/>
                    <a:pt x="69" y="157"/>
                    <a:pt x="80" y="169"/>
                  </a:cubicBezTo>
                  <a:cubicBezTo>
                    <a:pt x="79" y="169"/>
                    <a:pt x="77" y="170"/>
                    <a:pt x="78" y="171"/>
                  </a:cubicBezTo>
                  <a:cubicBezTo>
                    <a:pt x="84" y="179"/>
                    <a:pt x="102" y="199"/>
                    <a:pt x="103" y="208"/>
                  </a:cubicBezTo>
                  <a:cubicBezTo>
                    <a:pt x="105" y="208"/>
                    <a:pt x="107" y="208"/>
                    <a:pt x="108" y="209"/>
                  </a:cubicBezTo>
                  <a:cubicBezTo>
                    <a:pt x="113" y="219"/>
                    <a:pt x="121" y="226"/>
                    <a:pt x="124" y="238"/>
                  </a:cubicBezTo>
                  <a:cubicBezTo>
                    <a:pt x="147" y="256"/>
                    <a:pt x="156" y="288"/>
                    <a:pt x="178" y="306"/>
                  </a:cubicBezTo>
                  <a:cubicBezTo>
                    <a:pt x="180" y="302"/>
                    <a:pt x="184" y="300"/>
                    <a:pt x="186" y="295"/>
                  </a:cubicBezTo>
                  <a:cubicBezTo>
                    <a:pt x="180" y="280"/>
                    <a:pt x="166" y="272"/>
                    <a:pt x="161" y="255"/>
                  </a:cubicBezTo>
                  <a:close/>
                  <a:moveTo>
                    <a:pt x="42" y="155"/>
                  </a:moveTo>
                  <a:cubicBezTo>
                    <a:pt x="46" y="156"/>
                    <a:pt x="49" y="160"/>
                    <a:pt x="46" y="164"/>
                  </a:cubicBezTo>
                  <a:cubicBezTo>
                    <a:pt x="64" y="182"/>
                    <a:pt x="69" y="203"/>
                    <a:pt x="87" y="219"/>
                  </a:cubicBezTo>
                  <a:cubicBezTo>
                    <a:pt x="87" y="221"/>
                    <a:pt x="85" y="221"/>
                    <a:pt x="85" y="223"/>
                  </a:cubicBezTo>
                  <a:cubicBezTo>
                    <a:pt x="88" y="225"/>
                    <a:pt x="92" y="227"/>
                    <a:pt x="94" y="231"/>
                  </a:cubicBezTo>
                  <a:cubicBezTo>
                    <a:pt x="98" y="244"/>
                    <a:pt x="117" y="257"/>
                    <a:pt x="119" y="272"/>
                  </a:cubicBezTo>
                  <a:cubicBezTo>
                    <a:pt x="126" y="275"/>
                    <a:pt x="129" y="284"/>
                    <a:pt x="131" y="288"/>
                  </a:cubicBezTo>
                  <a:cubicBezTo>
                    <a:pt x="133" y="288"/>
                    <a:pt x="139" y="295"/>
                    <a:pt x="137" y="298"/>
                  </a:cubicBezTo>
                  <a:cubicBezTo>
                    <a:pt x="140" y="298"/>
                    <a:pt x="142" y="299"/>
                    <a:pt x="141" y="302"/>
                  </a:cubicBezTo>
                  <a:cubicBezTo>
                    <a:pt x="140" y="302"/>
                    <a:pt x="137" y="302"/>
                    <a:pt x="139" y="303"/>
                  </a:cubicBezTo>
                  <a:cubicBezTo>
                    <a:pt x="144" y="302"/>
                    <a:pt x="150" y="311"/>
                    <a:pt x="149" y="316"/>
                  </a:cubicBezTo>
                  <a:cubicBezTo>
                    <a:pt x="163" y="324"/>
                    <a:pt x="167" y="340"/>
                    <a:pt x="178" y="347"/>
                  </a:cubicBezTo>
                  <a:cubicBezTo>
                    <a:pt x="173" y="339"/>
                    <a:pt x="175" y="333"/>
                    <a:pt x="175" y="325"/>
                  </a:cubicBezTo>
                  <a:cubicBezTo>
                    <a:pt x="173" y="309"/>
                    <a:pt x="157" y="303"/>
                    <a:pt x="153" y="286"/>
                  </a:cubicBezTo>
                  <a:cubicBezTo>
                    <a:pt x="139" y="263"/>
                    <a:pt x="116" y="242"/>
                    <a:pt x="108" y="219"/>
                  </a:cubicBezTo>
                  <a:cubicBezTo>
                    <a:pt x="92" y="200"/>
                    <a:pt x="77" y="180"/>
                    <a:pt x="65" y="156"/>
                  </a:cubicBezTo>
                  <a:cubicBezTo>
                    <a:pt x="52" y="143"/>
                    <a:pt x="43" y="126"/>
                    <a:pt x="34" y="109"/>
                  </a:cubicBezTo>
                  <a:cubicBezTo>
                    <a:pt x="28" y="110"/>
                    <a:pt x="29" y="119"/>
                    <a:pt x="25" y="122"/>
                  </a:cubicBezTo>
                  <a:cubicBezTo>
                    <a:pt x="34" y="130"/>
                    <a:pt x="39" y="145"/>
                    <a:pt x="42" y="155"/>
                  </a:cubicBezTo>
                  <a:close/>
                  <a:moveTo>
                    <a:pt x="265" y="204"/>
                  </a:moveTo>
                  <a:cubicBezTo>
                    <a:pt x="269" y="204"/>
                    <a:pt x="269" y="208"/>
                    <a:pt x="273" y="208"/>
                  </a:cubicBezTo>
                  <a:cubicBezTo>
                    <a:pt x="272" y="218"/>
                    <a:pt x="291" y="224"/>
                    <a:pt x="290" y="234"/>
                  </a:cubicBezTo>
                  <a:cubicBezTo>
                    <a:pt x="303" y="244"/>
                    <a:pt x="307" y="255"/>
                    <a:pt x="319" y="267"/>
                  </a:cubicBezTo>
                  <a:cubicBezTo>
                    <a:pt x="320" y="273"/>
                    <a:pt x="330" y="285"/>
                    <a:pt x="336" y="292"/>
                  </a:cubicBezTo>
                  <a:cubicBezTo>
                    <a:pt x="340" y="304"/>
                    <a:pt x="344" y="304"/>
                    <a:pt x="355" y="310"/>
                  </a:cubicBezTo>
                  <a:cubicBezTo>
                    <a:pt x="357" y="304"/>
                    <a:pt x="361" y="300"/>
                    <a:pt x="363" y="294"/>
                  </a:cubicBezTo>
                  <a:cubicBezTo>
                    <a:pt x="325" y="241"/>
                    <a:pt x="286" y="189"/>
                    <a:pt x="250" y="135"/>
                  </a:cubicBezTo>
                  <a:cubicBezTo>
                    <a:pt x="242" y="131"/>
                    <a:pt x="240" y="122"/>
                    <a:pt x="234" y="117"/>
                  </a:cubicBezTo>
                  <a:cubicBezTo>
                    <a:pt x="233" y="134"/>
                    <a:pt x="236" y="143"/>
                    <a:pt x="236" y="163"/>
                  </a:cubicBezTo>
                  <a:cubicBezTo>
                    <a:pt x="237" y="165"/>
                    <a:pt x="242" y="162"/>
                    <a:pt x="243" y="165"/>
                  </a:cubicBezTo>
                  <a:cubicBezTo>
                    <a:pt x="244" y="183"/>
                    <a:pt x="260" y="188"/>
                    <a:pt x="265" y="204"/>
                  </a:cubicBezTo>
                  <a:close/>
                  <a:moveTo>
                    <a:pt x="16" y="149"/>
                  </a:moveTo>
                  <a:cubicBezTo>
                    <a:pt x="25" y="165"/>
                    <a:pt x="43" y="177"/>
                    <a:pt x="45" y="196"/>
                  </a:cubicBezTo>
                  <a:cubicBezTo>
                    <a:pt x="51" y="197"/>
                    <a:pt x="55" y="204"/>
                    <a:pt x="53" y="209"/>
                  </a:cubicBezTo>
                  <a:cubicBezTo>
                    <a:pt x="60" y="212"/>
                    <a:pt x="64" y="218"/>
                    <a:pt x="64" y="224"/>
                  </a:cubicBezTo>
                  <a:cubicBezTo>
                    <a:pt x="69" y="226"/>
                    <a:pt x="70" y="229"/>
                    <a:pt x="72" y="236"/>
                  </a:cubicBezTo>
                  <a:cubicBezTo>
                    <a:pt x="83" y="243"/>
                    <a:pt x="84" y="251"/>
                    <a:pt x="93" y="262"/>
                  </a:cubicBezTo>
                  <a:cubicBezTo>
                    <a:pt x="93" y="263"/>
                    <a:pt x="92" y="264"/>
                    <a:pt x="92" y="266"/>
                  </a:cubicBezTo>
                  <a:cubicBezTo>
                    <a:pt x="97" y="265"/>
                    <a:pt x="96" y="269"/>
                    <a:pt x="99" y="268"/>
                  </a:cubicBezTo>
                  <a:cubicBezTo>
                    <a:pt x="99" y="272"/>
                    <a:pt x="101" y="273"/>
                    <a:pt x="101" y="276"/>
                  </a:cubicBezTo>
                  <a:cubicBezTo>
                    <a:pt x="125" y="301"/>
                    <a:pt x="140" y="334"/>
                    <a:pt x="159" y="364"/>
                  </a:cubicBezTo>
                  <a:cubicBezTo>
                    <a:pt x="163" y="364"/>
                    <a:pt x="164" y="366"/>
                    <a:pt x="166" y="367"/>
                  </a:cubicBezTo>
                  <a:cubicBezTo>
                    <a:pt x="167" y="374"/>
                    <a:pt x="172" y="376"/>
                    <a:pt x="176" y="380"/>
                  </a:cubicBezTo>
                  <a:cubicBezTo>
                    <a:pt x="176" y="383"/>
                    <a:pt x="178" y="385"/>
                    <a:pt x="177" y="390"/>
                  </a:cubicBezTo>
                  <a:cubicBezTo>
                    <a:pt x="184" y="391"/>
                    <a:pt x="189" y="394"/>
                    <a:pt x="197" y="393"/>
                  </a:cubicBezTo>
                  <a:cubicBezTo>
                    <a:pt x="186" y="368"/>
                    <a:pt x="166" y="352"/>
                    <a:pt x="153" y="327"/>
                  </a:cubicBezTo>
                  <a:cubicBezTo>
                    <a:pt x="120" y="289"/>
                    <a:pt x="95" y="240"/>
                    <a:pt x="67" y="200"/>
                  </a:cubicBezTo>
                  <a:cubicBezTo>
                    <a:pt x="65" y="199"/>
                    <a:pt x="62" y="199"/>
                    <a:pt x="62" y="197"/>
                  </a:cubicBezTo>
                  <a:cubicBezTo>
                    <a:pt x="52" y="175"/>
                    <a:pt x="34" y="155"/>
                    <a:pt x="24" y="136"/>
                  </a:cubicBezTo>
                  <a:cubicBezTo>
                    <a:pt x="24" y="135"/>
                    <a:pt x="23" y="134"/>
                    <a:pt x="22" y="134"/>
                  </a:cubicBezTo>
                  <a:cubicBezTo>
                    <a:pt x="21" y="139"/>
                    <a:pt x="18" y="143"/>
                    <a:pt x="16" y="149"/>
                  </a:cubicBezTo>
                  <a:close/>
                  <a:moveTo>
                    <a:pt x="11" y="176"/>
                  </a:moveTo>
                  <a:cubicBezTo>
                    <a:pt x="19" y="180"/>
                    <a:pt x="26" y="190"/>
                    <a:pt x="26" y="199"/>
                  </a:cubicBezTo>
                  <a:cubicBezTo>
                    <a:pt x="33" y="202"/>
                    <a:pt x="32" y="207"/>
                    <a:pt x="34" y="214"/>
                  </a:cubicBezTo>
                  <a:cubicBezTo>
                    <a:pt x="43" y="219"/>
                    <a:pt x="45" y="228"/>
                    <a:pt x="53" y="236"/>
                  </a:cubicBezTo>
                  <a:cubicBezTo>
                    <a:pt x="52" y="236"/>
                    <a:pt x="51" y="236"/>
                    <a:pt x="51" y="237"/>
                  </a:cubicBezTo>
                  <a:cubicBezTo>
                    <a:pt x="59" y="243"/>
                    <a:pt x="64" y="250"/>
                    <a:pt x="65" y="261"/>
                  </a:cubicBezTo>
                  <a:cubicBezTo>
                    <a:pt x="73" y="267"/>
                    <a:pt x="82" y="277"/>
                    <a:pt x="82" y="286"/>
                  </a:cubicBezTo>
                  <a:cubicBezTo>
                    <a:pt x="84" y="286"/>
                    <a:pt x="86" y="286"/>
                    <a:pt x="87" y="287"/>
                  </a:cubicBezTo>
                  <a:cubicBezTo>
                    <a:pt x="84" y="293"/>
                    <a:pt x="96" y="297"/>
                    <a:pt x="93" y="303"/>
                  </a:cubicBezTo>
                  <a:cubicBezTo>
                    <a:pt x="101" y="307"/>
                    <a:pt x="109" y="317"/>
                    <a:pt x="114" y="323"/>
                  </a:cubicBezTo>
                  <a:cubicBezTo>
                    <a:pt x="117" y="326"/>
                    <a:pt x="117" y="329"/>
                    <a:pt x="119" y="333"/>
                  </a:cubicBezTo>
                  <a:cubicBezTo>
                    <a:pt x="128" y="350"/>
                    <a:pt x="146" y="361"/>
                    <a:pt x="153" y="378"/>
                  </a:cubicBezTo>
                  <a:cubicBezTo>
                    <a:pt x="150" y="379"/>
                    <a:pt x="155" y="381"/>
                    <a:pt x="153" y="384"/>
                  </a:cubicBezTo>
                  <a:cubicBezTo>
                    <a:pt x="160" y="385"/>
                    <a:pt x="162" y="385"/>
                    <a:pt x="168" y="388"/>
                  </a:cubicBezTo>
                  <a:cubicBezTo>
                    <a:pt x="165" y="383"/>
                    <a:pt x="161" y="379"/>
                    <a:pt x="160" y="373"/>
                  </a:cubicBezTo>
                  <a:cubicBezTo>
                    <a:pt x="154" y="369"/>
                    <a:pt x="147" y="360"/>
                    <a:pt x="145" y="354"/>
                  </a:cubicBezTo>
                  <a:cubicBezTo>
                    <a:pt x="140" y="341"/>
                    <a:pt x="128" y="331"/>
                    <a:pt x="122" y="320"/>
                  </a:cubicBezTo>
                  <a:cubicBezTo>
                    <a:pt x="119" y="314"/>
                    <a:pt x="120" y="308"/>
                    <a:pt x="117" y="303"/>
                  </a:cubicBezTo>
                  <a:cubicBezTo>
                    <a:pt x="112" y="295"/>
                    <a:pt x="104" y="289"/>
                    <a:pt x="98" y="281"/>
                  </a:cubicBezTo>
                  <a:cubicBezTo>
                    <a:pt x="69" y="241"/>
                    <a:pt x="46" y="196"/>
                    <a:pt x="14" y="159"/>
                  </a:cubicBezTo>
                  <a:cubicBezTo>
                    <a:pt x="12" y="165"/>
                    <a:pt x="12" y="171"/>
                    <a:pt x="11" y="176"/>
                  </a:cubicBezTo>
                  <a:close/>
                  <a:moveTo>
                    <a:pt x="236" y="204"/>
                  </a:moveTo>
                  <a:cubicBezTo>
                    <a:pt x="238" y="206"/>
                    <a:pt x="239" y="203"/>
                    <a:pt x="243" y="204"/>
                  </a:cubicBezTo>
                  <a:cubicBezTo>
                    <a:pt x="252" y="217"/>
                    <a:pt x="259" y="234"/>
                    <a:pt x="271" y="245"/>
                  </a:cubicBezTo>
                  <a:cubicBezTo>
                    <a:pt x="271" y="246"/>
                    <a:pt x="271" y="248"/>
                    <a:pt x="271" y="249"/>
                  </a:cubicBezTo>
                  <a:cubicBezTo>
                    <a:pt x="277" y="250"/>
                    <a:pt x="283" y="255"/>
                    <a:pt x="282" y="259"/>
                  </a:cubicBezTo>
                  <a:cubicBezTo>
                    <a:pt x="285" y="262"/>
                    <a:pt x="288" y="265"/>
                    <a:pt x="292" y="266"/>
                  </a:cubicBezTo>
                  <a:cubicBezTo>
                    <a:pt x="301" y="285"/>
                    <a:pt x="318" y="298"/>
                    <a:pt x="329" y="315"/>
                  </a:cubicBezTo>
                  <a:cubicBezTo>
                    <a:pt x="333" y="314"/>
                    <a:pt x="332" y="317"/>
                    <a:pt x="335" y="316"/>
                  </a:cubicBezTo>
                  <a:cubicBezTo>
                    <a:pt x="337" y="321"/>
                    <a:pt x="339" y="326"/>
                    <a:pt x="347" y="325"/>
                  </a:cubicBezTo>
                  <a:cubicBezTo>
                    <a:pt x="347" y="323"/>
                    <a:pt x="348" y="321"/>
                    <a:pt x="349" y="321"/>
                  </a:cubicBezTo>
                  <a:cubicBezTo>
                    <a:pt x="314" y="270"/>
                    <a:pt x="275" y="222"/>
                    <a:pt x="236" y="175"/>
                  </a:cubicBezTo>
                  <a:cubicBezTo>
                    <a:pt x="237" y="184"/>
                    <a:pt x="232" y="192"/>
                    <a:pt x="236" y="204"/>
                  </a:cubicBezTo>
                  <a:close/>
                  <a:moveTo>
                    <a:pt x="12" y="215"/>
                  </a:moveTo>
                  <a:cubicBezTo>
                    <a:pt x="15" y="215"/>
                    <a:pt x="17" y="216"/>
                    <a:pt x="18" y="217"/>
                  </a:cubicBezTo>
                  <a:cubicBezTo>
                    <a:pt x="18" y="224"/>
                    <a:pt x="25" y="224"/>
                    <a:pt x="24" y="232"/>
                  </a:cubicBezTo>
                  <a:cubicBezTo>
                    <a:pt x="46" y="255"/>
                    <a:pt x="60" y="285"/>
                    <a:pt x="78" y="310"/>
                  </a:cubicBezTo>
                  <a:cubicBezTo>
                    <a:pt x="82" y="315"/>
                    <a:pt x="83" y="322"/>
                    <a:pt x="87" y="327"/>
                  </a:cubicBezTo>
                  <a:cubicBezTo>
                    <a:pt x="94" y="338"/>
                    <a:pt x="109" y="345"/>
                    <a:pt x="110" y="361"/>
                  </a:cubicBezTo>
                  <a:cubicBezTo>
                    <a:pt x="114" y="364"/>
                    <a:pt x="118" y="367"/>
                    <a:pt x="120" y="372"/>
                  </a:cubicBezTo>
                  <a:cubicBezTo>
                    <a:pt x="129" y="373"/>
                    <a:pt x="133" y="378"/>
                    <a:pt x="142" y="379"/>
                  </a:cubicBezTo>
                  <a:cubicBezTo>
                    <a:pt x="134" y="359"/>
                    <a:pt x="116" y="350"/>
                    <a:pt x="110" y="327"/>
                  </a:cubicBezTo>
                  <a:cubicBezTo>
                    <a:pt x="105" y="325"/>
                    <a:pt x="103" y="319"/>
                    <a:pt x="98" y="316"/>
                  </a:cubicBezTo>
                  <a:cubicBezTo>
                    <a:pt x="68" y="272"/>
                    <a:pt x="43" y="228"/>
                    <a:pt x="10" y="186"/>
                  </a:cubicBezTo>
                  <a:cubicBezTo>
                    <a:pt x="11" y="196"/>
                    <a:pt x="10" y="204"/>
                    <a:pt x="12" y="215"/>
                  </a:cubicBezTo>
                  <a:close/>
                  <a:moveTo>
                    <a:pt x="235" y="232"/>
                  </a:moveTo>
                  <a:cubicBezTo>
                    <a:pt x="242" y="240"/>
                    <a:pt x="250" y="248"/>
                    <a:pt x="253" y="262"/>
                  </a:cubicBezTo>
                  <a:cubicBezTo>
                    <a:pt x="265" y="275"/>
                    <a:pt x="283" y="290"/>
                    <a:pt x="290" y="308"/>
                  </a:cubicBezTo>
                  <a:cubicBezTo>
                    <a:pt x="293" y="309"/>
                    <a:pt x="295" y="310"/>
                    <a:pt x="297" y="311"/>
                  </a:cubicBezTo>
                  <a:cubicBezTo>
                    <a:pt x="297" y="315"/>
                    <a:pt x="301" y="321"/>
                    <a:pt x="305" y="326"/>
                  </a:cubicBezTo>
                  <a:cubicBezTo>
                    <a:pt x="312" y="336"/>
                    <a:pt x="320" y="347"/>
                    <a:pt x="332" y="347"/>
                  </a:cubicBezTo>
                  <a:cubicBezTo>
                    <a:pt x="336" y="345"/>
                    <a:pt x="339" y="341"/>
                    <a:pt x="341" y="336"/>
                  </a:cubicBezTo>
                  <a:cubicBezTo>
                    <a:pt x="307" y="292"/>
                    <a:pt x="264" y="251"/>
                    <a:pt x="235" y="206"/>
                  </a:cubicBezTo>
                  <a:cubicBezTo>
                    <a:pt x="238" y="215"/>
                    <a:pt x="236" y="224"/>
                    <a:pt x="235" y="232"/>
                  </a:cubicBezTo>
                  <a:close/>
                  <a:moveTo>
                    <a:pt x="40" y="284"/>
                  </a:moveTo>
                  <a:cubicBezTo>
                    <a:pt x="59" y="298"/>
                    <a:pt x="66" y="324"/>
                    <a:pt x="82" y="341"/>
                  </a:cubicBezTo>
                  <a:cubicBezTo>
                    <a:pt x="83" y="343"/>
                    <a:pt x="82" y="344"/>
                    <a:pt x="83" y="349"/>
                  </a:cubicBezTo>
                  <a:cubicBezTo>
                    <a:pt x="89" y="351"/>
                    <a:pt x="93" y="356"/>
                    <a:pt x="100" y="357"/>
                  </a:cubicBezTo>
                  <a:cubicBezTo>
                    <a:pt x="94" y="344"/>
                    <a:pt x="81" y="337"/>
                    <a:pt x="78" y="321"/>
                  </a:cubicBezTo>
                  <a:cubicBezTo>
                    <a:pt x="54" y="293"/>
                    <a:pt x="39" y="256"/>
                    <a:pt x="13" y="229"/>
                  </a:cubicBezTo>
                  <a:cubicBezTo>
                    <a:pt x="20" y="250"/>
                    <a:pt x="32" y="265"/>
                    <a:pt x="40" y="284"/>
                  </a:cubicBezTo>
                  <a:close/>
                  <a:moveTo>
                    <a:pt x="255" y="292"/>
                  </a:moveTo>
                  <a:cubicBezTo>
                    <a:pt x="255" y="292"/>
                    <a:pt x="253" y="293"/>
                    <a:pt x="254" y="294"/>
                  </a:cubicBezTo>
                  <a:cubicBezTo>
                    <a:pt x="263" y="300"/>
                    <a:pt x="266" y="313"/>
                    <a:pt x="276" y="319"/>
                  </a:cubicBezTo>
                  <a:cubicBezTo>
                    <a:pt x="282" y="334"/>
                    <a:pt x="300" y="348"/>
                    <a:pt x="312" y="362"/>
                  </a:cubicBezTo>
                  <a:cubicBezTo>
                    <a:pt x="318" y="362"/>
                    <a:pt x="322" y="359"/>
                    <a:pt x="324" y="355"/>
                  </a:cubicBezTo>
                  <a:cubicBezTo>
                    <a:pt x="292" y="320"/>
                    <a:pt x="267" y="279"/>
                    <a:pt x="234" y="245"/>
                  </a:cubicBezTo>
                  <a:cubicBezTo>
                    <a:pt x="229" y="266"/>
                    <a:pt x="246" y="279"/>
                    <a:pt x="255" y="292"/>
                  </a:cubicBezTo>
                  <a:close/>
                  <a:moveTo>
                    <a:pt x="62" y="327"/>
                  </a:moveTo>
                  <a:cubicBezTo>
                    <a:pt x="53" y="310"/>
                    <a:pt x="44" y="300"/>
                    <a:pt x="35" y="282"/>
                  </a:cubicBezTo>
                  <a:cubicBezTo>
                    <a:pt x="27" y="278"/>
                    <a:pt x="24" y="262"/>
                    <a:pt x="18" y="259"/>
                  </a:cubicBezTo>
                  <a:cubicBezTo>
                    <a:pt x="25" y="283"/>
                    <a:pt x="40" y="312"/>
                    <a:pt x="62" y="327"/>
                  </a:cubicBezTo>
                  <a:close/>
                  <a:moveTo>
                    <a:pt x="183" y="333"/>
                  </a:moveTo>
                  <a:cubicBezTo>
                    <a:pt x="187" y="350"/>
                    <a:pt x="213" y="356"/>
                    <a:pt x="226" y="349"/>
                  </a:cubicBezTo>
                  <a:cubicBezTo>
                    <a:pt x="232" y="341"/>
                    <a:pt x="236" y="332"/>
                    <a:pt x="238" y="321"/>
                  </a:cubicBezTo>
                  <a:cubicBezTo>
                    <a:pt x="237" y="319"/>
                    <a:pt x="235" y="317"/>
                    <a:pt x="234" y="315"/>
                  </a:cubicBezTo>
                  <a:cubicBezTo>
                    <a:pt x="230" y="317"/>
                    <a:pt x="230" y="319"/>
                    <a:pt x="225" y="317"/>
                  </a:cubicBezTo>
                  <a:cubicBezTo>
                    <a:pt x="224" y="312"/>
                    <a:pt x="224" y="310"/>
                    <a:pt x="224" y="303"/>
                  </a:cubicBezTo>
                  <a:cubicBezTo>
                    <a:pt x="198" y="287"/>
                    <a:pt x="179" y="310"/>
                    <a:pt x="183" y="333"/>
                  </a:cubicBezTo>
                  <a:close/>
                  <a:moveTo>
                    <a:pt x="206" y="385"/>
                  </a:moveTo>
                  <a:cubicBezTo>
                    <a:pt x="207" y="388"/>
                    <a:pt x="207" y="391"/>
                    <a:pt x="207" y="395"/>
                  </a:cubicBezTo>
                  <a:cubicBezTo>
                    <a:pt x="212" y="395"/>
                    <a:pt x="217" y="396"/>
                    <a:pt x="221" y="396"/>
                  </a:cubicBezTo>
                  <a:cubicBezTo>
                    <a:pt x="220" y="384"/>
                    <a:pt x="203" y="373"/>
                    <a:pt x="201" y="361"/>
                  </a:cubicBezTo>
                  <a:cubicBezTo>
                    <a:pt x="190" y="361"/>
                    <a:pt x="186" y="353"/>
                    <a:pt x="179" y="349"/>
                  </a:cubicBezTo>
                  <a:cubicBezTo>
                    <a:pt x="184" y="360"/>
                    <a:pt x="195" y="376"/>
                    <a:pt x="206" y="385"/>
                  </a:cubicBezTo>
                  <a:close/>
                  <a:moveTo>
                    <a:pt x="227" y="360"/>
                  </a:moveTo>
                  <a:cubicBezTo>
                    <a:pt x="221" y="361"/>
                    <a:pt x="216" y="363"/>
                    <a:pt x="209" y="363"/>
                  </a:cubicBezTo>
                  <a:cubicBezTo>
                    <a:pt x="214" y="373"/>
                    <a:pt x="220" y="385"/>
                    <a:pt x="227" y="395"/>
                  </a:cubicBezTo>
                  <a:cubicBezTo>
                    <a:pt x="239" y="392"/>
                    <a:pt x="251" y="399"/>
                    <a:pt x="253" y="389"/>
                  </a:cubicBezTo>
                  <a:cubicBezTo>
                    <a:pt x="243" y="380"/>
                    <a:pt x="234" y="371"/>
                    <a:pt x="227" y="3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34"/>
            <p:cNvSpPr>
              <a:spLocks noEditPoints="1"/>
            </p:cNvSpPr>
            <p:nvPr/>
          </p:nvSpPr>
          <p:spPr bwMode="auto">
            <a:xfrm>
              <a:off x="5537" y="1365"/>
              <a:ext cx="249" cy="244"/>
            </a:xfrm>
            <a:custGeom>
              <a:avLst/>
              <a:gdLst>
                <a:gd name="T0" fmla="*/ 10 w 105"/>
                <a:gd name="T1" fmla="*/ 20 h 103"/>
                <a:gd name="T2" fmla="*/ 16 w 105"/>
                <a:gd name="T3" fmla="*/ 21 h 103"/>
                <a:gd name="T4" fmla="*/ 26 w 105"/>
                <a:gd name="T5" fmla="*/ 10 h 103"/>
                <a:gd name="T6" fmla="*/ 79 w 105"/>
                <a:gd name="T7" fmla="*/ 11 h 103"/>
                <a:gd name="T8" fmla="*/ 92 w 105"/>
                <a:gd name="T9" fmla="*/ 25 h 103"/>
                <a:gd name="T10" fmla="*/ 103 w 105"/>
                <a:gd name="T11" fmla="*/ 54 h 103"/>
                <a:gd name="T12" fmla="*/ 77 w 105"/>
                <a:gd name="T13" fmla="*/ 95 h 103"/>
                <a:gd name="T14" fmla="*/ 74 w 105"/>
                <a:gd name="T15" fmla="*/ 100 h 103"/>
                <a:gd name="T16" fmla="*/ 16 w 105"/>
                <a:gd name="T17" fmla="*/ 84 h 103"/>
                <a:gd name="T18" fmla="*/ 1 w 105"/>
                <a:gd name="T19" fmla="*/ 53 h 103"/>
                <a:gd name="T20" fmla="*/ 10 w 105"/>
                <a:gd name="T21" fmla="*/ 20 h 103"/>
                <a:gd name="T22" fmla="*/ 65 w 105"/>
                <a:gd name="T23" fmla="*/ 88 h 103"/>
                <a:gd name="T24" fmla="*/ 70 w 105"/>
                <a:gd name="T25" fmla="*/ 90 h 103"/>
                <a:gd name="T26" fmla="*/ 81 w 105"/>
                <a:gd name="T27" fmla="*/ 83 h 103"/>
                <a:gd name="T28" fmla="*/ 29 w 105"/>
                <a:gd name="T29" fmla="*/ 21 h 103"/>
                <a:gd name="T30" fmla="*/ 21 w 105"/>
                <a:gd name="T31" fmla="*/ 33 h 103"/>
                <a:gd name="T32" fmla="*/ 61 w 105"/>
                <a:gd name="T33" fmla="*/ 82 h 103"/>
                <a:gd name="T34" fmla="*/ 65 w 105"/>
                <a:gd name="T35" fmla="*/ 87 h 103"/>
                <a:gd name="T36" fmla="*/ 65 w 105"/>
                <a:gd name="T37" fmla="*/ 88 h 103"/>
                <a:gd name="T38" fmla="*/ 75 w 105"/>
                <a:gd name="T39" fmla="*/ 42 h 103"/>
                <a:gd name="T40" fmla="*/ 80 w 105"/>
                <a:gd name="T41" fmla="*/ 51 h 103"/>
                <a:gd name="T42" fmla="*/ 91 w 105"/>
                <a:gd name="T43" fmla="*/ 62 h 103"/>
                <a:gd name="T44" fmla="*/ 84 w 105"/>
                <a:gd name="T45" fmla="*/ 63 h 103"/>
                <a:gd name="T46" fmla="*/ 44 w 105"/>
                <a:gd name="T47" fmla="*/ 13 h 103"/>
                <a:gd name="T48" fmla="*/ 40 w 105"/>
                <a:gd name="T49" fmla="*/ 27 h 103"/>
                <a:gd name="T50" fmla="*/ 73 w 105"/>
                <a:gd name="T51" fmla="*/ 70 h 103"/>
                <a:gd name="T52" fmla="*/ 87 w 105"/>
                <a:gd name="T53" fmla="*/ 79 h 103"/>
                <a:gd name="T54" fmla="*/ 55 w 105"/>
                <a:gd name="T55" fmla="*/ 12 h 103"/>
                <a:gd name="T56" fmla="*/ 75 w 105"/>
                <a:gd name="T57" fmla="*/ 42 h 103"/>
                <a:gd name="T58" fmla="*/ 12 w 105"/>
                <a:gd name="T59" fmla="*/ 44 h 103"/>
                <a:gd name="T60" fmla="*/ 41 w 105"/>
                <a:gd name="T61" fmla="*/ 85 h 103"/>
                <a:gd name="T62" fmla="*/ 13 w 105"/>
                <a:gd name="T63" fmla="*/ 56 h 103"/>
                <a:gd name="T64" fmla="*/ 63 w 105"/>
                <a:gd name="T65" fmla="*/ 90 h 103"/>
                <a:gd name="T66" fmla="*/ 15 w 105"/>
                <a:gd name="T67" fmla="*/ 35 h 103"/>
                <a:gd name="T68" fmla="*/ 12 w 105"/>
                <a:gd name="T69" fmla="*/ 4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5" h="103">
                  <a:moveTo>
                    <a:pt x="10" y="20"/>
                  </a:moveTo>
                  <a:cubicBezTo>
                    <a:pt x="12" y="20"/>
                    <a:pt x="13" y="22"/>
                    <a:pt x="16" y="21"/>
                  </a:cubicBezTo>
                  <a:cubicBezTo>
                    <a:pt x="20" y="17"/>
                    <a:pt x="25" y="15"/>
                    <a:pt x="26" y="10"/>
                  </a:cubicBezTo>
                  <a:cubicBezTo>
                    <a:pt x="43" y="1"/>
                    <a:pt x="63" y="0"/>
                    <a:pt x="79" y="11"/>
                  </a:cubicBezTo>
                  <a:cubicBezTo>
                    <a:pt x="82" y="17"/>
                    <a:pt x="87" y="21"/>
                    <a:pt x="92" y="25"/>
                  </a:cubicBezTo>
                  <a:cubicBezTo>
                    <a:pt x="96" y="38"/>
                    <a:pt x="98" y="45"/>
                    <a:pt x="103" y="54"/>
                  </a:cubicBezTo>
                  <a:cubicBezTo>
                    <a:pt x="102" y="71"/>
                    <a:pt x="93" y="94"/>
                    <a:pt x="77" y="95"/>
                  </a:cubicBezTo>
                  <a:cubicBezTo>
                    <a:pt x="74" y="96"/>
                    <a:pt x="76" y="99"/>
                    <a:pt x="74" y="100"/>
                  </a:cubicBezTo>
                  <a:cubicBezTo>
                    <a:pt x="49" y="103"/>
                    <a:pt x="31" y="98"/>
                    <a:pt x="16" y="84"/>
                  </a:cubicBezTo>
                  <a:cubicBezTo>
                    <a:pt x="7" y="76"/>
                    <a:pt x="8" y="65"/>
                    <a:pt x="1" y="53"/>
                  </a:cubicBezTo>
                  <a:cubicBezTo>
                    <a:pt x="0" y="38"/>
                    <a:pt x="10" y="31"/>
                    <a:pt x="10" y="20"/>
                  </a:cubicBezTo>
                  <a:close/>
                  <a:moveTo>
                    <a:pt x="65" y="88"/>
                  </a:moveTo>
                  <a:cubicBezTo>
                    <a:pt x="67" y="83"/>
                    <a:pt x="69" y="87"/>
                    <a:pt x="70" y="90"/>
                  </a:cubicBezTo>
                  <a:cubicBezTo>
                    <a:pt x="74" y="88"/>
                    <a:pt x="78" y="87"/>
                    <a:pt x="81" y="83"/>
                  </a:cubicBezTo>
                  <a:cubicBezTo>
                    <a:pt x="61" y="65"/>
                    <a:pt x="46" y="41"/>
                    <a:pt x="29" y="21"/>
                  </a:cubicBezTo>
                  <a:cubicBezTo>
                    <a:pt x="28" y="26"/>
                    <a:pt x="20" y="25"/>
                    <a:pt x="21" y="33"/>
                  </a:cubicBezTo>
                  <a:cubicBezTo>
                    <a:pt x="37" y="47"/>
                    <a:pt x="50" y="63"/>
                    <a:pt x="61" y="82"/>
                  </a:cubicBezTo>
                  <a:cubicBezTo>
                    <a:pt x="64" y="85"/>
                    <a:pt x="67" y="84"/>
                    <a:pt x="65" y="87"/>
                  </a:cubicBezTo>
                  <a:cubicBezTo>
                    <a:pt x="65" y="87"/>
                    <a:pt x="64" y="87"/>
                    <a:pt x="65" y="88"/>
                  </a:cubicBezTo>
                  <a:close/>
                  <a:moveTo>
                    <a:pt x="75" y="42"/>
                  </a:moveTo>
                  <a:cubicBezTo>
                    <a:pt x="78" y="45"/>
                    <a:pt x="78" y="49"/>
                    <a:pt x="80" y="51"/>
                  </a:cubicBezTo>
                  <a:cubicBezTo>
                    <a:pt x="84" y="55"/>
                    <a:pt x="90" y="57"/>
                    <a:pt x="91" y="62"/>
                  </a:cubicBezTo>
                  <a:cubicBezTo>
                    <a:pt x="88" y="59"/>
                    <a:pt x="89" y="64"/>
                    <a:pt x="84" y="63"/>
                  </a:cubicBezTo>
                  <a:cubicBezTo>
                    <a:pt x="75" y="46"/>
                    <a:pt x="56" y="30"/>
                    <a:pt x="44" y="13"/>
                  </a:cubicBezTo>
                  <a:cubicBezTo>
                    <a:pt x="37" y="14"/>
                    <a:pt x="36" y="22"/>
                    <a:pt x="40" y="27"/>
                  </a:cubicBezTo>
                  <a:cubicBezTo>
                    <a:pt x="47" y="39"/>
                    <a:pt x="68" y="59"/>
                    <a:pt x="73" y="70"/>
                  </a:cubicBezTo>
                  <a:cubicBezTo>
                    <a:pt x="79" y="72"/>
                    <a:pt x="80" y="78"/>
                    <a:pt x="87" y="79"/>
                  </a:cubicBezTo>
                  <a:cubicBezTo>
                    <a:pt x="105" y="52"/>
                    <a:pt x="80" y="19"/>
                    <a:pt x="55" y="12"/>
                  </a:cubicBezTo>
                  <a:cubicBezTo>
                    <a:pt x="52" y="24"/>
                    <a:pt x="67" y="32"/>
                    <a:pt x="75" y="42"/>
                  </a:cubicBezTo>
                  <a:close/>
                  <a:moveTo>
                    <a:pt x="12" y="44"/>
                  </a:moveTo>
                  <a:cubicBezTo>
                    <a:pt x="20" y="60"/>
                    <a:pt x="41" y="70"/>
                    <a:pt x="41" y="85"/>
                  </a:cubicBezTo>
                  <a:cubicBezTo>
                    <a:pt x="29" y="78"/>
                    <a:pt x="24" y="64"/>
                    <a:pt x="13" y="56"/>
                  </a:cubicBezTo>
                  <a:cubicBezTo>
                    <a:pt x="13" y="80"/>
                    <a:pt x="43" y="96"/>
                    <a:pt x="63" y="90"/>
                  </a:cubicBezTo>
                  <a:cubicBezTo>
                    <a:pt x="49" y="74"/>
                    <a:pt x="35" y="49"/>
                    <a:pt x="15" y="35"/>
                  </a:cubicBezTo>
                  <a:cubicBezTo>
                    <a:pt x="15" y="39"/>
                    <a:pt x="12" y="40"/>
                    <a:pt x="12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35"/>
            <p:cNvSpPr>
              <a:spLocks noEditPoints="1"/>
            </p:cNvSpPr>
            <p:nvPr/>
          </p:nvSpPr>
          <p:spPr bwMode="auto">
            <a:xfrm>
              <a:off x="5501" y="1642"/>
              <a:ext cx="124" cy="142"/>
            </a:xfrm>
            <a:custGeom>
              <a:avLst/>
              <a:gdLst>
                <a:gd name="T0" fmla="*/ 41 w 52"/>
                <a:gd name="T1" fmla="*/ 11 h 60"/>
                <a:gd name="T2" fmla="*/ 46 w 52"/>
                <a:gd name="T3" fmla="*/ 46 h 60"/>
                <a:gd name="T4" fmla="*/ 2 w 52"/>
                <a:gd name="T5" fmla="*/ 31 h 60"/>
                <a:gd name="T6" fmla="*/ 41 w 52"/>
                <a:gd name="T7" fmla="*/ 11 h 60"/>
                <a:gd name="T8" fmla="*/ 38 w 52"/>
                <a:gd name="T9" fmla="*/ 40 h 60"/>
                <a:gd name="T10" fmla="*/ 21 w 52"/>
                <a:gd name="T11" fmla="*/ 19 h 60"/>
                <a:gd name="T12" fmla="*/ 24 w 52"/>
                <a:gd name="T13" fmla="*/ 43 h 60"/>
                <a:gd name="T14" fmla="*/ 22 w 52"/>
                <a:gd name="T15" fmla="*/ 30 h 60"/>
                <a:gd name="T16" fmla="*/ 30 w 52"/>
                <a:gd name="T17" fmla="*/ 44 h 60"/>
                <a:gd name="T18" fmla="*/ 25 w 52"/>
                <a:gd name="T19" fmla="*/ 21 h 60"/>
                <a:gd name="T20" fmla="*/ 38 w 52"/>
                <a:gd name="T21" fmla="*/ 4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0">
                  <a:moveTo>
                    <a:pt x="41" y="11"/>
                  </a:moveTo>
                  <a:cubicBezTo>
                    <a:pt x="49" y="18"/>
                    <a:pt x="52" y="35"/>
                    <a:pt x="46" y="46"/>
                  </a:cubicBezTo>
                  <a:cubicBezTo>
                    <a:pt x="31" y="60"/>
                    <a:pt x="0" y="53"/>
                    <a:pt x="2" y="31"/>
                  </a:cubicBezTo>
                  <a:cubicBezTo>
                    <a:pt x="11" y="19"/>
                    <a:pt x="20" y="0"/>
                    <a:pt x="41" y="11"/>
                  </a:cubicBezTo>
                  <a:close/>
                  <a:moveTo>
                    <a:pt x="38" y="40"/>
                  </a:moveTo>
                  <a:cubicBezTo>
                    <a:pt x="48" y="29"/>
                    <a:pt x="34" y="14"/>
                    <a:pt x="21" y="19"/>
                  </a:cubicBezTo>
                  <a:cubicBezTo>
                    <a:pt x="12" y="25"/>
                    <a:pt x="7" y="46"/>
                    <a:pt x="24" y="43"/>
                  </a:cubicBezTo>
                  <a:cubicBezTo>
                    <a:pt x="23" y="39"/>
                    <a:pt x="18" y="33"/>
                    <a:pt x="22" y="30"/>
                  </a:cubicBezTo>
                  <a:cubicBezTo>
                    <a:pt x="25" y="34"/>
                    <a:pt x="23" y="44"/>
                    <a:pt x="30" y="44"/>
                  </a:cubicBezTo>
                  <a:cubicBezTo>
                    <a:pt x="31" y="36"/>
                    <a:pt x="19" y="30"/>
                    <a:pt x="25" y="21"/>
                  </a:cubicBezTo>
                  <a:cubicBezTo>
                    <a:pt x="28" y="28"/>
                    <a:pt x="32" y="35"/>
                    <a:pt x="38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36"/>
            <p:cNvSpPr/>
            <p:nvPr/>
          </p:nvSpPr>
          <p:spPr bwMode="auto">
            <a:xfrm>
              <a:off x="5985" y="421"/>
              <a:ext cx="294" cy="412"/>
            </a:xfrm>
            <a:custGeom>
              <a:avLst/>
              <a:gdLst>
                <a:gd name="T0" fmla="*/ 4 w 124"/>
                <a:gd name="T1" fmla="*/ 0 h 174"/>
                <a:gd name="T2" fmla="*/ 37 w 124"/>
                <a:gd name="T3" fmla="*/ 42 h 174"/>
                <a:gd name="T4" fmla="*/ 38 w 124"/>
                <a:gd name="T5" fmla="*/ 48 h 174"/>
                <a:gd name="T6" fmla="*/ 43 w 124"/>
                <a:gd name="T7" fmla="*/ 51 h 174"/>
                <a:gd name="T8" fmla="*/ 41 w 124"/>
                <a:gd name="T9" fmla="*/ 52 h 174"/>
                <a:gd name="T10" fmla="*/ 50 w 124"/>
                <a:gd name="T11" fmla="*/ 65 h 174"/>
                <a:gd name="T12" fmla="*/ 56 w 124"/>
                <a:gd name="T13" fmla="*/ 68 h 174"/>
                <a:gd name="T14" fmla="*/ 56 w 124"/>
                <a:gd name="T15" fmla="*/ 71 h 174"/>
                <a:gd name="T16" fmla="*/ 59 w 124"/>
                <a:gd name="T17" fmla="*/ 72 h 174"/>
                <a:gd name="T18" fmla="*/ 72 w 124"/>
                <a:gd name="T19" fmla="*/ 95 h 174"/>
                <a:gd name="T20" fmla="*/ 79 w 124"/>
                <a:gd name="T21" fmla="*/ 101 h 174"/>
                <a:gd name="T22" fmla="*/ 96 w 124"/>
                <a:gd name="T23" fmla="*/ 124 h 174"/>
                <a:gd name="T24" fmla="*/ 104 w 124"/>
                <a:gd name="T25" fmla="*/ 132 h 174"/>
                <a:gd name="T26" fmla="*/ 106 w 124"/>
                <a:gd name="T27" fmla="*/ 141 h 174"/>
                <a:gd name="T28" fmla="*/ 124 w 124"/>
                <a:gd name="T29" fmla="*/ 168 h 174"/>
                <a:gd name="T30" fmla="*/ 105 w 124"/>
                <a:gd name="T31" fmla="*/ 147 h 174"/>
                <a:gd name="T32" fmla="*/ 0 w 124"/>
                <a:gd name="T33" fmla="*/ 3 h 174"/>
                <a:gd name="T34" fmla="*/ 4 w 124"/>
                <a:gd name="T3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4" h="174">
                  <a:moveTo>
                    <a:pt x="4" y="0"/>
                  </a:moveTo>
                  <a:cubicBezTo>
                    <a:pt x="18" y="13"/>
                    <a:pt x="22" y="30"/>
                    <a:pt x="37" y="42"/>
                  </a:cubicBezTo>
                  <a:cubicBezTo>
                    <a:pt x="35" y="46"/>
                    <a:pt x="41" y="47"/>
                    <a:pt x="38" y="48"/>
                  </a:cubicBezTo>
                  <a:cubicBezTo>
                    <a:pt x="38" y="51"/>
                    <a:pt x="42" y="50"/>
                    <a:pt x="43" y="51"/>
                  </a:cubicBezTo>
                  <a:cubicBezTo>
                    <a:pt x="43" y="52"/>
                    <a:pt x="42" y="52"/>
                    <a:pt x="41" y="52"/>
                  </a:cubicBezTo>
                  <a:cubicBezTo>
                    <a:pt x="46" y="54"/>
                    <a:pt x="48" y="61"/>
                    <a:pt x="50" y="65"/>
                  </a:cubicBezTo>
                  <a:cubicBezTo>
                    <a:pt x="51" y="66"/>
                    <a:pt x="54" y="66"/>
                    <a:pt x="56" y="68"/>
                  </a:cubicBezTo>
                  <a:cubicBezTo>
                    <a:pt x="57" y="69"/>
                    <a:pt x="55" y="71"/>
                    <a:pt x="56" y="71"/>
                  </a:cubicBezTo>
                  <a:cubicBezTo>
                    <a:pt x="56" y="72"/>
                    <a:pt x="58" y="71"/>
                    <a:pt x="59" y="72"/>
                  </a:cubicBezTo>
                  <a:cubicBezTo>
                    <a:pt x="65" y="78"/>
                    <a:pt x="67" y="89"/>
                    <a:pt x="72" y="95"/>
                  </a:cubicBezTo>
                  <a:cubicBezTo>
                    <a:pt x="73" y="96"/>
                    <a:pt x="85" y="100"/>
                    <a:pt x="79" y="101"/>
                  </a:cubicBezTo>
                  <a:cubicBezTo>
                    <a:pt x="84" y="109"/>
                    <a:pt x="91" y="114"/>
                    <a:pt x="96" y="124"/>
                  </a:cubicBezTo>
                  <a:cubicBezTo>
                    <a:pt x="98" y="128"/>
                    <a:pt x="102" y="130"/>
                    <a:pt x="104" y="132"/>
                  </a:cubicBezTo>
                  <a:cubicBezTo>
                    <a:pt x="105" y="135"/>
                    <a:pt x="105" y="139"/>
                    <a:pt x="106" y="141"/>
                  </a:cubicBezTo>
                  <a:cubicBezTo>
                    <a:pt x="111" y="152"/>
                    <a:pt x="122" y="155"/>
                    <a:pt x="124" y="168"/>
                  </a:cubicBezTo>
                  <a:cubicBezTo>
                    <a:pt x="113" y="174"/>
                    <a:pt x="106" y="153"/>
                    <a:pt x="105" y="147"/>
                  </a:cubicBezTo>
                  <a:cubicBezTo>
                    <a:pt x="72" y="97"/>
                    <a:pt x="32" y="54"/>
                    <a:pt x="0" y="3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37"/>
            <p:cNvSpPr/>
            <p:nvPr/>
          </p:nvSpPr>
          <p:spPr bwMode="auto">
            <a:xfrm>
              <a:off x="5964" y="1148"/>
              <a:ext cx="71" cy="99"/>
            </a:xfrm>
            <a:custGeom>
              <a:avLst/>
              <a:gdLst>
                <a:gd name="T0" fmla="*/ 0 w 30"/>
                <a:gd name="T1" fmla="*/ 0 h 42"/>
                <a:gd name="T2" fmla="*/ 17 w 30"/>
                <a:gd name="T3" fmla="*/ 16 h 42"/>
                <a:gd name="T4" fmla="*/ 30 w 30"/>
                <a:gd name="T5" fmla="*/ 42 h 42"/>
                <a:gd name="T6" fmla="*/ 0 w 30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42">
                  <a:moveTo>
                    <a:pt x="0" y="0"/>
                  </a:moveTo>
                  <a:cubicBezTo>
                    <a:pt x="7" y="0"/>
                    <a:pt x="12" y="11"/>
                    <a:pt x="17" y="16"/>
                  </a:cubicBezTo>
                  <a:cubicBezTo>
                    <a:pt x="15" y="28"/>
                    <a:pt x="30" y="31"/>
                    <a:pt x="30" y="42"/>
                  </a:cubicBezTo>
                  <a:cubicBezTo>
                    <a:pt x="16" y="32"/>
                    <a:pt x="10" y="1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250" advClick="0" advTm="0">
        <p15:prstTrans prst="pageCurlDouble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 Placeholder 7"/>
          <p:cNvSpPr txBox="1"/>
          <p:nvPr/>
        </p:nvSpPr>
        <p:spPr>
          <a:xfrm>
            <a:off x="6767245" y="2154893"/>
            <a:ext cx="1800683" cy="338359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400" b="1" kern="1200">
                <a:solidFill>
                  <a:schemeClr val="accent1"/>
                </a:solidFill>
                <a:latin typeface="Lato Regular"/>
                <a:ea typeface="+mn-ea"/>
                <a:cs typeface="Lato Regular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2000" b="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点击添加标题</a:t>
            </a:r>
            <a:endParaRPr lang="es-ES_tradnl" sz="2000" b="0" dirty="0" smtClean="0">
              <a:solidFill>
                <a:schemeClr val="tx1">
                  <a:lumMod val="95000"/>
                  <a:lumOff val="5000"/>
                </a:schemeClr>
              </a:solidFill>
              <a:latin typeface="+mn-ea"/>
            </a:endParaRPr>
          </a:p>
        </p:txBody>
      </p:sp>
      <p:sp>
        <p:nvSpPr>
          <p:cNvPr id="21" name="Text Placeholder 2"/>
          <p:cNvSpPr txBox="1"/>
          <p:nvPr/>
        </p:nvSpPr>
        <p:spPr>
          <a:xfrm>
            <a:off x="6767245" y="2660519"/>
            <a:ext cx="5257115" cy="3056392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kern="12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点击输入简要文字内容，文字内容概括精炼，不用多余的文字修饰，言短意赅的说明该项内容。点击输入简要文字内容，文字内容概括精炼，不用多余的文字修饰，言短意赅的说明该项内容。点击输入简要文字内容。点击输入简要文字内容，文字内容概括精炼，不用多余的文字修饰，言短意赅的说明该项内容。</a:t>
            </a:r>
            <a:endParaRPr lang="en-US" altLang="zh-CN" sz="140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</a:endParaRPr>
          </a:p>
          <a:p>
            <a:endParaRPr lang="en-US" sz="1600" dirty="0" smtClean="0">
              <a:solidFill>
                <a:schemeClr val="tx1">
                  <a:lumMod val="95000"/>
                  <a:lumOff val="5000"/>
                </a:schemeClr>
              </a:solidFill>
              <a:latin typeface="+mn-ea"/>
            </a:endParaRPr>
          </a:p>
          <a:p>
            <a:r>
              <a:rPr lang="zh-CN" altLang="en-US" sz="14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点击输入简要文字内容，文字内容概括精炼，不用多余的文字修饰，言短意赅的说明该项内容。点击输入简要文字内容，文字内容概括精炼，不用多余的文字修饰</a:t>
            </a:r>
            <a:endParaRPr lang="en-US" sz="140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</a:endParaRPr>
          </a:p>
        </p:txBody>
      </p: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608149" y="1911049"/>
            <a:ext cx="5526088" cy="3473451"/>
            <a:chOff x="416" y="1175"/>
            <a:chExt cx="3481" cy="2188"/>
          </a:xfrm>
          <a:solidFill>
            <a:schemeClr val="accent1"/>
          </a:solidFill>
        </p:grpSpPr>
        <p:sp>
          <p:nvSpPr>
            <p:cNvPr id="10" name="Freeform 5"/>
            <p:cNvSpPr/>
            <p:nvPr/>
          </p:nvSpPr>
          <p:spPr bwMode="auto">
            <a:xfrm>
              <a:off x="677" y="1547"/>
              <a:ext cx="151" cy="42"/>
            </a:xfrm>
            <a:custGeom>
              <a:avLst/>
              <a:gdLst>
                <a:gd name="T0" fmla="*/ 18 w 18"/>
                <a:gd name="T1" fmla="*/ 3 h 5"/>
                <a:gd name="T2" fmla="*/ 7 w 18"/>
                <a:gd name="T3" fmla="*/ 2 h 5"/>
                <a:gd name="T4" fmla="*/ 0 w 18"/>
                <a:gd name="T5" fmla="*/ 2 h 5"/>
                <a:gd name="T6" fmla="*/ 6 w 18"/>
                <a:gd name="T7" fmla="*/ 1 h 5"/>
                <a:gd name="T8" fmla="*/ 18 w 18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5">
                  <a:moveTo>
                    <a:pt x="18" y="3"/>
                  </a:moveTo>
                  <a:cubicBezTo>
                    <a:pt x="15" y="3"/>
                    <a:pt x="11" y="2"/>
                    <a:pt x="7" y="2"/>
                  </a:cubicBezTo>
                  <a:cubicBezTo>
                    <a:pt x="5" y="3"/>
                    <a:pt x="2" y="5"/>
                    <a:pt x="0" y="2"/>
                  </a:cubicBezTo>
                  <a:cubicBezTo>
                    <a:pt x="2" y="0"/>
                    <a:pt x="4" y="2"/>
                    <a:pt x="6" y="1"/>
                  </a:cubicBezTo>
                  <a:cubicBezTo>
                    <a:pt x="10" y="1"/>
                    <a:pt x="17" y="0"/>
                    <a:pt x="18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6"/>
            <p:cNvSpPr/>
            <p:nvPr/>
          </p:nvSpPr>
          <p:spPr bwMode="auto">
            <a:xfrm>
              <a:off x="2342" y="1547"/>
              <a:ext cx="109" cy="42"/>
            </a:xfrm>
            <a:custGeom>
              <a:avLst/>
              <a:gdLst>
                <a:gd name="T0" fmla="*/ 13 w 13"/>
                <a:gd name="T1" fmla="*/ 3 h 5"/>
                <a:gd name="T2" fmla="*/ 0 w 13"/>
                <a:gd name="T3" fmla="*/ 4 h 5"/>
                <a:gd name="T4" fmla="*/ 6 w 13"/>
                <a:gd name="T5" fmla="*/ 2 h 5"/>
                <a:gd name="T6" fmla="*/ 13 w 13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5">
                  <a:moveTo>
                    <a:pt x="13" y="3"/>
                  </a:moveTo>
                  <a:cubicBezTo>
                    <a:pt x="10" y="5"/>
                    <a:pt x="4" y="4"/>
                    <a:pt x="0" y="4"/>
                  </a:cubicBezTo>
                  <a:cubicBezTo>
                    <a:pt x="0" y="1"/>
                    <a:pt x="4" y="2"/>
                    <a:pt x="6" y="2"/>
                  </a:cubicBezTo>
                  <a:cubicBezTo>
                    <a:pt x="9" y="2"/>
                    <a:pt x="13" y="0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7"/>
            <p:cNvSpPr/>
            <p:nvPr/>
          </p:nvSpPr>
          <p:spPr bwMode="auto">
            <a:xfrm>
              <a:off x="904" y="1564"/>
              <a:ext cx="160" cy="34"/>
            </a:xfrm>
            <a:custGeom>
              <a:avLst/>
              <a:gdLst>
                <a:gd name="T0" fmla="*/ 19 w 19"/>
                <a:gd name="T1" fmla="*/ 3 h 4"/>
                <a:gd name="T2" fmla="*/ 0 w 19"/>
                <a:gd name="T3" fmla="*/ 2 h 4"/>
                <a:gd name="T4" fmla="*/ 1 w 19"/>
                <a:gd name="T5" fmla="*/ 1 h 4"/>
                <a:gd name="T6" fmla="*/ 10 w 19"/>
                <a:gd name="T7" fmla="*/ 1 h 4"/>
                <a:gd name="T8" fmla="*/ 19 w 19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">
                  <a:moveTo>
                    <a:pt x="19" y="3"/>
                  </a:moveTo>
                  <a:cubicBezTo>
                    <a:pt x="12" y="1"/>
                    <a:pt x="6" y="4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3" y="0"/>
                    <a:pt x="7" y="1"/>
                    <a:pt x="10" y="1"/>
                  </a:cubicBezTo>
                  <a:cubicBezTo>
                    <a:pt x="14" y="1"/>
                    <a:pt x="18" y="0"/>
                    <a:pt x="1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8"/>
            <p:cNvSpPr/>
            <p:nvPr/>
          </p:nvSpPr>
          <p:spPr bwMode="auto">
            <a:xfrm>
              <a:off x="1148" y="1564"/>
              <a:ext cx="151" cy="42"/>
            </a:xfrm>
            <a:custGeom>
              <a:avLst/>
              <a:gdLst>
                <a:gd name="T0" fmla="*/ 18 w 18"/>
                <a:gd name="T1" fmla="*/ 3 h 5"/>
                <a:gd name="T2" fmla="*/ 13 w 18"/>
                <a:gd name="T3" fmla="*/ 3 h 5"/>
                <a:gd name="T4" fmla="*/ 0 w 18"/>
                <a:gd name="T5" fmla="*/ 3 h 5"/>
                <a:gd name="T6" fmla="*/ 1 w 18"/>
                <a:gd name="T7" fmla="*/ 2 h 5"/>
                <a:gd name="T8" fmla="*/ 18 w 18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5">
                  <a:moveTo>
                    <a:pt x="18" y="3"/>
                  </a:moveTo>
                  <a:cubicBezTo>
                    <a:pt x="17" y="5"/>
                    <a:pt x="15" y="3"/>
                    <a:pt x="13" y="3"/>
                  </a:cubicBezTo>
                  <a:cubicBezTo>
                    <a:pt x="9" y="2"/>
                    <a:pt x="4" y="5"/>
                    <a:pt x="0" y="3"/>
                  </a:cubicBezTo>
                  <a:cubicBezTo>
                    <a:pt x="0" y="3"/>
                    <a:pt x="0" y="2"/>
                    <a:pt x="1" y="2"/>
                  </a:cubicBezTo>
                  <a:cubicBezTo>
                    <a:pt x="7" y="2"/>
                    <a:pt x="13" y="0"/>
                    <a:pt x="18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9"/>
            <p:cNvSpPr/>
            <p:nvPr/>
          </p:nvSpPr>
          <p:spPr bwMode="auto">
            <a:xfrm>
              <a:off x="1383" y="1564"/>
              <a:ext cx="152" cy="34"/>
            </a:xfrm>
            <a:custGeom>
              <a:avLst/>
              <a:gdLst>
                <a:gd name="T0" fmla="*/ 18 w 18"/>
                <a:gd name="T1" fmla="*/ 4 h 4"/>
                <a:gd name="T2" fmla="*/ 0 w 18"/>
                <a:gd name="T3" fmla="*/ 4 h 4"/>
                <a:gd name="T4" fmla="*/ 8 w 18"/>
                <a:gd name="T5" fmla="*/ 2 h 4"/>
                <a:gd name="T6" fmla="*/ 18 w 18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">
                  <a:moveTo>
                    <a:pt x="18" y="4"/>
                  </a:moveTo>
                  <a:cubicBezTo>
                    <a:pt x="13" y="2"/>
                    <a:pt x="7" y="4"/>
                    <a:pt x="0" y="4"/>
                  </a:cubicBezTo>
                  <a:cubicBezTo>
                    <a:pt x="1" y="0"/>
                    <a:pt x="6" y="2"/>
                    <a:pt x="8" y="2"/>
                  </a:cubicBezTo>
                  <a:cubicBezTo>
                    <a:pt x="12" y="1"/>
                    <a:pt x="17" y="1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0"/>
            <p:cNvSpPr/>
            <p:nvPr/>
          </p:nvSpPr>
          <p:spPr bwMode="auto">
            <a:xfrm>
              <a:off x="1602" y="1581"/>
              <a:ext cx="143" cy="25"/>
            </a:xfrm>
            <a:custGeom>
              <a:avLst/>
              <a:gdLst>
                <a:gd name="T0" fmla="*/ 17 w 17"/>
                <a:gd name="T1" fmla="*/ 1 h 3"/>
                <a:gd name="T2" fmla="*/ 11 w 17"/>
                <a:gd name="T3" fmla="*/ 1 h 3"/>
                <a:gd name="T4" fmla="*/ 0 w 17"/>
                <a:gd name="T5" fmla="*/ 2 h 3"/>
                <a:gd name="T6" fmla="*/ 6 w 17"/>
                <a:gd name="T7" fmla="*/ 0 h 3"/>
                <a:gd name="T8" fmla="*/ 17 w 17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">
                  <a:moveTo>
                    <a:pt x="17" y="1"/>
                  </a:moveTo>
                  <a:cubicBezTo>
                    <a:pt x="16" y="3"/>
                    <a:pt x="13" y="2"/>
                    <a:pt x="11" y="1"/>
                  </a:cubicBezTo>
                  <a:cubicBezTo>
                    <a:pt x="7" y="1"/>
                    <a:pt x="4" y="3"/>
                    <a:pt x="0" y="2"/>
                  </a:cubicBezTo>
                  <a:cubicBezTo>
                    <a:pt x="1" y="0"/>
                    <a:pt x="4" y="0"/>
                    <a:pt x="6" y="0"/>
                  </a:cubicBezTo>
                  <a:cubicBezTo>
                    <a:pt x="10" y="0"/>
                    <a:pt x="14" y="0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1"/>
            <p:cNvSpPr/>
            <p:nvPr/>
          </p:nvSpPr>
          <p:spPr bwMode="auto">
            <a:xfrm>
              <a:off x="1820" y="1572"/>
              <a:ext cx="152" cy="42"/>
            </a:xfrm>
            <a:custGeom>
              <a:avLst/>
              <a:gdLst>
                <a:gd name="T0" fmla="*/ 0 w 18"/>
                <a:gd name="T1" fmla="*/ 2 h 5"/>
                <a:gd name="T2" fmla="*/ 6 w 18"/>
                <a:gd name="T3" fmla="*/ 2 h 5"/>
                <a:gd name="T4" fmla="*/ 18 w 18"/>
                <a:gd name="T5" fmla="*/ 3 h 5"/>
                <a:gd name="T6" fmla="*/ 17 w 18"/>
                <a:gd name="T7" fmla="*/ 4 h 5"/>
                <a:gd name="T8" fmla="*/ 0 w 18"/>
                <a:gd name="T9" fmla="*/ 3 h 5"/>
                <a:gd name="T10" fmla="*/ 0 w 18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5">
                  <a:moveTo>
                    <a:pt x="0" y="2"/>
                  </a:moveTo>
                  <a:cubicBezTo>
                    <a:pt x="3" y="1"/>
                    <a:pt x="4" y="1"/>
                    <a:pt x="6" y="2"/>
                  </a:cubicBezTo>
                  <a:cubicBezTo>
                    <a:pt x="7" y="2"/>
                    <a:pt x="16" y="0"/>
                    <a:pt x="18" y="3"/>
                  </a:cubicBezTo>
                  <a:cubicBezTo>
                    <a:pt x="18" y="4"/>
                    <a:pt x="17" y="3"/>
                    <a:pt x="17" y="4"/>
                  </a:cubicBezTo>
                  <a:cubicBezTo>
                    <a:pt x="12" y="2"/>
                    <a:pt x="4" y="5"/>
                    <a:pt x="0" y="3"/>
                  </a:cubicBezTo>
                  <a:cubicBezTo>
                    <a:pt x="0" y="2"/>
                    <a:pt x="1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2"/>
            <p:cNvSpPr/>
            <p:nvPr/>
          </p:nvSpPr>
          <p:spPr bwMode="auto">
            <a:xfrm>
              <a:off x="2039" y="1581"/>
              <a:ext cx="135" cy="42"/>
            </a:xfrm>
            <a:custGeom>
              <a:avLst/>
              <a:gdLst>
                <a:gd name="T0" fmla="*/ 16 w 16"/>
                <a:gd name="T1" fmla="*/ 3 h 5"/>
                <a:gd name="T2" fmla="*/ 16 w 16"/>
                <a:gd name="T3" fmla="*/ 3 h 5"/>
                <a:gd name="T4" fmla="*/ 13 w 16"/>
                <a:gd name="T5" fmla="*/ 3 h 5"/>
                <a:gd name="T6" fmla="*/ 0 w 16"/>
                <a:gd name="T7" fmla="*/ 3 h 5"/>
                <a:gd name="T8" fmla="*/ 1 w 16"/>
                <a:gd name="T9" fmla="*/ 1 h 5"/>
                <a:gd name="T10" fmla="*/ 16 w 16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5">
                  <a:moveTo>
                    <a:pt x="16" y="3"/>
                  </a:moveTo>
                  <a:cubicBezTo>
                    <a:pt x="16" y="3"/>
                    <a:pt x="16" y="3"/>
                    <a:pt x="16" y="3"/>
                  </a:cubicBezTo>
                  <a:cubicBezTo>
                    <a:pt x="15" y="4"/>
                    <a:pt x="14" y="3"/>
                    <a:pt x="13" y="3"/>
                  </a:cubicBezTo>
                  <a:cubicBezTo>
                    <a:pt x="9" y="3"/>
                    <a:pt x="4" y="5"/>
                    <a:pt x="0" y="3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5" y="2"/>
                    <a:pt x="13" y="0"/>
                    <a:pt x="1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2216" y="1589"/>
              <a:ext cx="84" cy="25"/>
            </a:xfrm>
            <a:custGeom>
              <a:avLst/>
              <a:gdLst>
                <a:gd name="T0" fmla="*/ 9 w 10"/>
                <a:gd name="T1" fmla="*/ 2 h 3"/>
                <a:gd name="T2" fmla="*/ 0 w 10"/>
                <a:gd name="T3" fmla="*/ 2 h 3"/>
                <a:gd name="T4" fmla="*/ 0 w 10"/>
                <a:gd name="T5" fmla="*/ 1 h 3"/>
                <a:gd name="T6" fmla="*/ 8 w 10"/>
                <a:gd name="T7" fmla="*/ 0 h 3"/>
                <a:gd name="T8" fmla="*/ 9 w 10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9" y="2"/>
                  </a:moveTo>
                  <a:cubicBezTo>
                    <a:pt x="7" y="3"/>
                    <a:pt x="4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4" y="0"/>
                    <a:pt x="6" y="1"/>
                    <a:pt x="8" y="0"/>
                  </a:cubicBezTo>
                  <a:cubicBezTo>
                    <a:pt x="9" y="0"/>
                    <a:pt x="10" y="1"/>
                    <a:pt x="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14"/>
            <p:cNvSpPr/>
            <p:nvPr/>
          </p:nvSpPr>
          <p:spPr bwMode="auto">
            <a:xfrm>
              <a:off x="711" y="1826"/>
              <a:ext cx="134" cy="25"/>
            </a:xfrm>
            <a:custGeom>
              <a:avLst/>
              <a:gdLst>
                <a:gd name="T0" fmla="*/ 16 w 16"/>
                <a:gd name="T1" fmla="*/ 1 h 3"/>
                <a:gd name="T2" fmla="*/ 16 w 16"/>
                <a:gd name="T3" fmla="*/ 2 h 3"/>
                <a:gd name="T4" fmla="*/ 10 w 16"/>
                <a:gd name="T5" fmla="*/ 1 h 3"/>
                <a:gd name="T6" fmla="*/ 0 w 16"/>
                <a:gd name="T7" fmla="*/ 2 h 3"/>
                <a:gd name="T8" fmla="*/ 1 w 16"/>
                <a:gd name="T9" fmla="*/ 1 h 3"/>
                <a:gd name="T10" fmla="*/ 16 w 16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3">
                  <a:moveTo>
                    <a:pt x="16" y="1"/>
                  </a:moveTo>
                  <a:cubicBezTo>
                    <a:pt x="16" y="1"/>
                    <a:pt x="16" y="2"/>
                    <a:pt x="16" y="2"/>
                  </a:cubicBezTo>
                  <a:cubicBezTo>
                    <a:pt x="14" y="1"/>
                    <a:pt x="11" y="3"/>
                    <a:pt x="10" y="1"/>
                  </a:cubicBezTo>
                  <a:cubicBezTo>
                    <a:pt x="7" y="2"/>
                    <a:pt x="3" y="3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7" y="0"/>
                    <a:pt x="12" y="0"/>
                    <a:pt x="1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5"/>
            <p:cNvSpPr/>
            <p:nvPr/>
          </p:nvSpPr>
          <p:spPr bwMode="auto">
            <a:xfrm>
              <a:off x="938" y="1834"/>
              <a:ext cx="117" cy="25"/>
            </a:xfrm>
            <a:custGeom>
              <a:avLst/>
              <a:gdLst>
                <a:gd name="T0" fmla="*/ 14 w 14"/>
                <a:gd name="T1" fmla="*/ 1 h 3"/>
                <a:gd name="T2" fmla="*/ 14 w 14"/>
                <a:gd name="T3" fmla="*/ 2 h 3"/>
                <a:gd name="T4" fmla="*/ 1 w 14"/>
                <a:gd name="T5" fmla="*/ 2 h 3"/>
                <a:gd name="T6" fmla="*/ 2 w 14"/>
                <a:gd name="T7" fmla="*/ 0 h 3"/>
                <a:gd name="T8" fmla="*/ 14 w 1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">
                  <a:moveTo>
                    <a:pt x="14" y="1"/>
                  </a:moveTo>
                  <a:cubicBezTo>
                    <a:pt x="14" y="2"/>
                    <a:pt x="14" y="1"/>
                    <a:pt x="14" y="2"/>
                  </a:cubicBezTo>
                  <a:cubicBezTo>
                    <a:pt x="9" y="2"/>
                    <a:pt x="6" y="3"/>
                    <a:pt x="1" y="2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7" y="1"/>
                    <a:pt x="10" y="1"/>
                    <a:pt x="1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16"/>
            <p:cNvSpPr/>
            <p:nvPr/>
          </p:nvSpPr>
          <p:spPr bwMode="auto">
            <a:xfrm>
              <a:off x="1106" y="1826"/>
              <a:ext cx="118" cy="42"/>
            </a:xfrm>
            <a:custGeom>
              <a:avLst/>
              <a:gdLst>
                <a:gd name="T0" fmla="*/ 14 w 14"/>
                <a:gd name="T1" fmla="*/ 4 h 5"/>
                <a:gd name="T2" fmla="*/ 2 w 14"/>
                <a:gd name="T3" fmla="*/ 4 h 5"/>
                <a:gd name="T4" fmla="*/ 0 w 14"/>
                <a:gd name="T5" fmla="*/ 3 h 5"/>
                <a:gd name="T6" fmla="*/ 14 w 14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5">
                  <a:moveTo>
                    <a:pt x="14" y="4"/>
                  </a:moveTo>
                  <a:cubicBezTo>
                    <a:pt x="11" y="5"/>
                    <a:pt x="6" y="2"/>
                    <a:pt x="2" y="4"/>
                  </a:cubicBezTo>
                  <a:cubicBezTo>
                    <a:pt x="1" y="3"/>
                    <a:pt x="0" y="4"/>
                    <a:pt x="0" y="3"/>
                  </a:cubicBezTo>
                  <a:cubicBezTo>
                    <a:pt x="3" y="1"/>
                    <a:pt x="13" y="0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17"/>
            <p:cNvSpPr/>
            <p:nvPr/>
          </p:nvSpPr>
          <p:spPr bwMode="auto">
            <a:xfrm>
              <a:off x="1871" y="1834"/>
              <a:ext cx="109" cy="25"/>
            </a:xfrm>
            <a:custGeom>
              <a:avLst/>
              <a:gdLst>
                <a:gd name="T0" fmla="*/ 13 w 13"/>
                <a:gd name="T1" fmla="*/ 2 h 3"/>
                <a:gd name="T2" fmla="*/ 0 w 13"/>
                <a:gd name="T3" fmla="*/ 3 h 3"/>
                <a:gd name="T4" fmla="*/ 0 w 13"/>
                <a:gd name="T5" fmla="*/ 2 h 3"/>
                <a:gd name="T6" fmla="*/ 12 w 13"/>
                <a:gd name="T7" fmla="*/ 1 h 3"/>
                <a:gd name="T8" fmla="*/ 13 w 1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">
                  <a:moveTo>
                    <a:pt x="13" y="2"/>
                  </a:moveTo>
                  <a:cubicBezTo>
                    <a:pt x="9" y="3"/>
                    <a:pt x="3" y="2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3" y="0"/>
                    <a:pt x="7" y="1"/>
                    <a:pt x="12" y="1"/>
                  </a:cubicBezTo>
                  <a:cubicBezTo>
                    <a:pt x="12" y="2"/>
                    <a:pt x="13" y="1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18"/>
            <p:cNvSpPr/>
            <p:nvPr/>
          </p:nvSpPr>
          <p:spPr bwMode="auto">
            <a:xfrm>
              <a:off x="1274" y="1843"/>
              <a:ext cx="84" cy="25"/>
            </a:xfrm>
            <a:custGeom>
              <a:avLst/>
              <a:gdLst>
                <a:gd name="T0" fmla="*/ 10 w 10"/>
                <a:gd name="T1" fmla="*/ 1 h 3"/>
                <a:gd name="T2" fmla="*/ 10 w 10"/>
                <a:gd name="T3" fmla="*/ 2 h 3"/>
                <a:gd name="T4" fmla="*/ 0 w 10"/>
                <a:gd name="T5" fmla="*/ 1 h 3"/>
                <a:gd name="T6" fmla="*/ 10 w 10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10" y="1"/>
                  </a:moveTo>
                  <a:cubicBezTo>
                    <a:pt x="10" y="1"/>
                    <a:pt x="9" y="1"/>
                    <a:pt x="10" y="2"/>
                  </a:cubicBezTo>
                  <a:cubicBezTo>
                    <a:pt x="7" y="3"/>
                    <a:pt x="1" y="3"/>
                    <a:pt x="0" y="1"/>
                  </a:cubicBezTo>
                  <a:cubicBezTo>
                    <a:pt x="3" y="0"/>
                    <a:pt x="7" y="1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9"/>
            <p:cNvSpPr/>
            <p:nvPr/>
          </p:nvSpPr>
          <p:spPr bwMode="auto">
            <a:xfrm>
              <a:off x="761" y="2155"/>
              <a:ext cx="135" cy="34"/>
            </a:xfrm>
            <a:custGeom>
              <a:avLst/>
              <a:gdLst>
                <a:gd name="T0" fmla="*/ 16 w 16"/>
                <a:gd name="T1" fmla="*/ 3 h 4"/>
                <a:gd name="T2" fmla="*/ 7 w 16"/>
                <a:gd name="T3" fmla="*/ 2 h 4"/>
                <a:gd name="T4" fmla="*/ 0 w 16"/>
                <a:gd name="T5" fmla="*/ 2 h 4"/>
                <a:gd name="T6" fmla="*/ 3 w 16"/>
                <a:gd name="T7" fmla="*/ 1 h 4"/>
                <a:gd name="T8" fmla="*/ 15 w 16"/>
                <a:gd name="T9" fmla="*/ 1 h 4"/>
                <a:gd name="T10" fmla="*/ 16 w 16"/>
                <a:gd name="T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4">
                  <a:moveTo>
                    <a:pt x="16" y="3"/>
                  </a:moveTo>
                  <a:cubicBezTo>
                    <a:pt x="13" y="3"/>
                    <a:pt x="10" y="2"/>
                    <a:pt x="7" y="2"/>
                  </a:cubicBezTo>
                  <a:cubicBezTo>
                    <a:pt x="5" y="3"/>
                    <a:pt x="1" y="4"/>
                    <a:pt x="0" y="2"/>
                  </a:cubicBezTo>
                  <a:cubicBezTo>
                    <a:pt x="0" y="0"/>
                    <a:pt x="2" y="1"/>
                    <a:pt x="3" y="1"/>
                  </a:cubicBezTo>
                  <a:cubicBezTo>
                    <a:pt x="7" y="0"/>
                    <a:pt x="11" y="1"/>
                    <a:pt x="15" y="1"/>
                  </a:cubicBezTo>
                  <a:cubicBezTo>
                    <a:pt x="15" y="2"/>
                    <a:pt x="16" y="1"/>
                    <a:pt x="1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0"/>
            <p:cNvSpPr/>
            <p:nvPr/>
          </p:nvSpPr>
          <p:spPr bwMode="auto">
            <a:xfrm>
              <a:off x="988" y="2164"/>
              <a:ext cx="126" cy="25"/>
            </a:xfrm>
            <a:custGeom>
              <a:avLst/>
              <a:gdLst>
                <a:gd name="T0" fmla="*/ 15 w 15"/>
                <a:gd name="T1" fmla="*/ 2 h 3"/>
                <a:gd name="T2" fmla="*/ 0 w 15"/>
                <a:gd name="T3" fmla="*/ 3 h 3"/>
                <a:gd name="T4" fmla="*/ 7 w 15"/>
                <a:gd name="T5" fmla="*/ 1 h 3"/>
                <a:gd name="T6" fmla="*/ 15 w 15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">
                  <a:moveTo>
                    <a:pt x="15" y="2"/>
                  </a:moveTo>
                  <a:cubicBezTo>
                    <a:pt x="11" y="3"/>
                    <a:pt x="5" y="3"/>
                    <a:pt x="0" y="3"/>
                  </a:cubicBezTo>
                  <a:cubicBezTo>
                    <a:pt x="0" y="0"/>
                    <a:pt x="4" y="1"/>
                    <a:pt x="7" y="1"/>
                  </a:cubicBezTo>
                  <a:cubicBezTo>
                    <a:pt x="10" y="1"/>
                    <a:pt x="15" y="0"/>
                    <a:pt x="1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21"/>
            <p:cNvSpPr/>
            <p:nvPr/>
          </p:nvSpPr>
          <p:spPr bwMode="auto">
            <a:xfrm>
              <a:off x="2754" y="2180"/>
              <a:ext cx="235" cy="423"/>
            </a:xfrm>
            <a:custGeom>
              <a:avLst/>
              <a:gdLst>
                <a:gd name="T0" fmla="*/ 28 w 28"/>
                <a:gd name="T1" fmla="*/ 1 h 50"/>
                <a:gd name="T2" fmla="*/ 14 w 28"/>
                <a:gd name="T3" fmla="*/ 26 h 50"/>
                <a:gd name="T4" fmla="*/ 13 w 28"/>
                <a:gd name="T5" fmla="*/ 26 h 50"/>
                <a:gd name="T6" fmla="*/ 9 w 28"/>
                <a:gd name="T7" fmla="*/ 37 h 50"/>
                <a:gd name="T8" fmla="*/ 7 w 28"/>
                <a:gd name="T9" fmla="*/ 39 h 50"/>
                <a:gd name="T10" fmla="*/ 6 w 28"/>
                <a:gd name="T11" fmla="*/ 39 h 50"/>
                <a:gd name="T12" fmla="*/ 3 w 28"/>
                <a:gd name="T13" fmla="*/ 49 h 50"/>
                <a:gd name="T14" fmla="*/ 1 w 28"/>
                <a:gd name="T15" fmla="*/ 49 h 50"/>
                <a:gd name="T16" fmla="*/ 3 w 28"/>
                <a:gd name="T17" fmla="*/ 45 h 50"/>
                <a:gd name="T18" fmla="*/ 26 w 28"/>
                <a:gd name="T19" fmla="*/ 0 h 50"/>
                <a:gd name="T20" fmla="*/ 28 w 28"/>
                <a:gd name="T21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50">
                  <a:moveTo>
                    <a:pt x="28" y="1"/>
                  </a:moveTo>
                  <a:cubicBezTo>
                    <a:pt x="23" y="9"/>
                    <a:pt x="18" y="17"/>
                    <a:pt x="14" y="26"/>
                  </a:cubicBezTo>
                  <a:cubicBezTo>
                    <a:pt x="14" y="26"/>
                    <a:pt x="14" y="26"/>
                    <a:pt x="13" y="26"/>
                  </a:cubicBezTo>
                  <a:cubicBezTo>
                    <a:pt x="13" y="30"/>
                    <a:pt x="10" y="33"/>
                    <a:pt x="9" y="37"/>
                  </a:cubicBezTo>
                  <a:cubicBezTo>
                    <a:pt x="7" y="36"/>
                    <a:pt x="8" y="38"/>
                    <a:pt x="7" y="39"/>
                  </a:cubicBezTo>
                  <a:cubicBezTo>
                    <a:pt x="7" y="39"/>
                    <a:pt x="6" y="39"/>
                    <a:pt x="6" y="39"/>
                  </a:cubicBezTo>
                  <a:cubicBezTo>
                    <a:pt x="5" y="42"/>
                    <a:pt x="4" y="47"/>
                    <a:pt x="3" y="49"/>
                  </a:cubicBezTo>
                  <a:cubicBezTo>
                    <a:pt x="2" y="49"/>
                    <a:pt x="1" y="50"/>
                    <a:pt x="1" y="49"/>
                  </a:cubicBezTo>
                  <a:cubicBezTo>
                    <a:pt x="0" y="48"/>
                    <a:pt x="2" y="46"/>
                    <a:pt x="3" y="45"/>
                  </a:cubicBezTo>
                  <a:cubicBezTo>
                    <a:pt x="9" y="29"/>
                    <a:pt x="18" y="15"/>
                    <a:pt x="26" y="0"/>
                  </a:cubicBezTo>
                  <a:cubicBezTo>
                    <a:pt x="28" y="0"/>
                    <a:pt x="28" y="0"/>
                    <a:pt x="2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22"/>
            <p:cNvSpPr/>
            <p:nvPr/>
          </p:nvSpPr>
          <p:spPr bwMode="auto">
            <a:xfrm>
              <a:off x="997" y="2324"/>
              <a:ext cx="117" cy="34"/>
            </a:xfrm>
            <a:custGeom>
              <a:avLst/>
              <a:gdLst>
                <a:gd name="T0" fmla="*/ 14 w 14"/>
                <a:gd name="T1" fmla="*/ 2 h 4"/>
                <a:gd name="T2" fmla="*/ 9 w 14"/>
                <a:gd name="T3" fmla="*/ 2 h 4"/>
                <a:gd name="T4" fmla="*/ 0 w 14"/>
                <a:gd name="T5" fmla="*/ 2 h 4"/>
                <a:gd name="T6" fmla="*/ 11 w 14"/>
                <a:gd name="T7" fmla="*/ 1 h 4"/>
                <a:gd name="T8" fmla="*/ 14 w 1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4">
                  <a:moveTo>
                    <a:pt x="14" y="2"/>
                  </a:moveTo>
                  <a:cubicBezTo>
                    <a:pt x="13" y="3"/>
                    <a:pt x="11" y="2"/>
                    <a:pt x="9" y="2"/>
                  </a:cubicBezTo>
                  <a:cubicBezTo>
                    <a:pt x="6" y="2"/>
                    <a:pt x="2" y="4"/>
                    <a:pt x="0" y="2"/>
                  </a:cubicBezTo>
                  <a:cubicBezTo>
                    <a:pt x="2" y="0"/>
                    <a:pt x="7" y="0"/>
                    <a:pt x="11" y="1"/>
                  </a:cubicBezTo>
                  <a:cubicBezTo>
                    <a:pt x="12" y="1"/>
                    <a:pt x="14" y="0"/>
                    <a:pt x="1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23"/>
            <p:cNvSpPr/>
            <p:nvPr/>
          </p:nvSpPr>
          <p:spPr bwMode="auto">
            <a:xfrm>
              <a:off x="744" y="2324"/>
              <a:ext cx="135" cy="34"/>
            </a:xfrm>
            <a:custGeom>
              <a:avLst/>
              <a:gdLst>
                <a:gd name="T0" fmla="*/ 15 w 16"/>
                <a:gd name="T1" fmla="*/ 1 h 4"/>
                <a:gd name="T2" fmla="*/ 13 w 16"/>
                <a:gd name="T3" fmla="*/ 2 h 4"/>
                <a:gd name="T4" fmla="*/ 10 w 16"/>
                <a:gd name="T5" fmla="*/ 2 h 4"/>
                <a:gd name="T6" fmla="*/ 0 w 16"/>
                <a:gd name="T7" fmla="*/ 3 h 4"/>
                <a:gd name="T8" fmla="*/ 0 w 16"/>
                <a:gd name="T9" fmla="*/ 1 h 4"/>
                <a:gd name="T10" fmla="*/ 15 w 16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4">
                  <a:moveTo>
                    <a:pt x="15" y="1"/>
                  </a:moveTo>
                  <a:cubicBezTo>
                    <a:pt x="16" y="2"/>
                    <a:pt x="14" y="3"/>
                    <a:pt x="13" y="2"/>
                  </a:cubicBezTo>
                  <a:cubicBezTo>
                    <a:pt x="13" y="3"/>
                    <a:pt x="9" y="4"/>
                    <a:pt x="10" y="2"/>
                  </a:cubicBezTo>
                  <a:cubicBezTo>
                    <a:pt x="8" y="3"/>
                    <a:pt x="3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6" y="0"/>
                    <a:pt x="11" y="2"/>
                    <a:pt x="1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24"/>
            <p:cNvSpPr/>
            <p:nvPr/>
          </p:nvSpPr>
          <p:spPr bwMode="auto">
            <a:xfrm>
              <a:off x="627" y="2611"/>
              <a:ext cx="109" cy="42"/>
            </a:xfrm>
            <a:custGeom>
              <a:avLst/>
              <a:gdLst>
                <a:gd name="T0" fmla="*/ 10 w 13"/>
                <a:gd name="T1" fmla="*/ 4 h 5"/>
                <a:gd name="T2" fmla="*/ 1 w 13"/>
                <a:gd name="T3" fmla="*/ 4 h 5"/>
                <a:gd name="T4" fmla="*/ 1 w 13"/>
                <a:gd name="T5" fmla="*/ 2 h 5"/>
                <a:gd name="T6" fmla="*/ 10 w 13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5">
                  <a:moveTo>
                    <a:pt x="10" y="4"/>
                  </a:moveTo>
                  <a:cubicBezTo>
                    <a:pt x="7" y="3"/>
                    <a:pt x="3" y="5"/>
                    <a:pt x="1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4" y="3"/>
                    <a:pt x="13" y="0"/>
                    <a:pt x="1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25"/>
            <p:cNvSpPr>
              <a:spLocks noEditPoints="1"/>
            </p:cNvSpPr>
            <p:nvPr/>
          </p:nvSpPr>
          <p:spPr bwMode="auto">
            <a:xfrm>
              <a:off x="416" y="1530"/>
              <a:ext cx="3481" cy="1833"/>
            </a:xfrm>
            <a:custGeom>
              <a:avLst/>
              <a:gdLst>
                <a:gd name="T0" fmla="*/ 285 w 414"/>
                <a:gd name="T1" fmla="*/ 212 h 217"/>
                <a:gd name="T2" fmla="*/ 183 w 414"/>
                <a:gd name="T3" fmla="*/ 211 h 217"/>
                <a:gd name="T4" fmla="*/ 107 w 414"/>
                <a:gd name="T5" fmla="*/ 213 h 217"/>
                <a:gd name="T6" fmla="*/ 51 w 414"/>
                <a:gd name="T7" fmla="*/ 208 h 217"/>
                <a:gd name="T8" fmla="*/ 88 w 414"/>
                <a:gd name="T9" fmla="*/ 130 h 217"/>
                <a:gd name="T10" fmla="*/ 102 w 414"/>
                <a:gd name="T11" fmla="*/ 76 h 217"/>
                <a:gd name="T12" fmla="*/ 143 w 414"/>
                <a:gd name="T13" fmla="*/ 162 h 217"/>
                <a:gd name="T14" fmla="*/ 196 w 414"/>
                <a:gd name="T15" fmla="*/ 95 h 217"/>
                <a:gd name="T16" fmla="*/ 212 w 414"/>
                <a:gd name="T17" fmla="*/ 94 h 217"/>
                <a:gd name="T18" fmla="*/ 250 w 414"/>
                <a:gd name="T19" fmla="*/ 35 h 217"/>
                <a:gd name="T20" fmla="*/ 277 w 414"/>
                <a:gd name="T21" fmla="*/ 210 h 217"/>
                <a:gd name="T22" fmla="*/ 267 w 414"/>
                <a:gd name="T23" fmla="*/ 3 h 217"/>
                <a:gd name="T24" fmla="*/ 312 w 414"/>
                <a:gd name="T25" fmla="*/ 52 h 217"/>
                <a:gd name="T26" fmla="*/ 320 w 414"/>
                <a:gd name="T27" fmla="*/ 202 h 217"/>
                <a:gd name="T28" fmla="*/ 380 w 414"/>
                <a:gd name="T29" fmla="*/ 216 h 217"/>
                <a:gd name="T30" fmla="*/ 271 w 414"/>
                <a:gd name="T31" fmla="*/ 8 h 217"/>
                <a:gd name="T32" fmla="*/ 227 w 414"/>
                <a:gd name="T33" fmla="*/ 36 h 217"/>
                <a:gd name="T34" fmla="*/ 310 w 414"/>
                <a:gd name="T35" fmla="*/ 45 h 217"/>
                <a:gd name="T36" fmla="*/ 299 w 414"/>
                <a:gd name="T37" fmla="*/ 77 h 217"/>
                <a:gd name="T38" fmla="*/ 276 w 414"/>
                <a:gd name="T39" fmla="*/ 105 h 217"/>
                <a:gd name="T40" fmla="*/ 106 w 414"/>
                <a:gd name="T41" fmla="*/ 95 h 217"/>
                <a:gd name="T42" fmla="*/ 278 w 414"/>
                <a:gd name="T43" fmla="*/ 148 h 217"/>
                <a:gd name="T44" fmla="*/ 285 w 414"/>
                <a:gd name="T45" fmla="*/ 139 h 217"/>
                <a:gd name="T46" fmla="*/ 214 w 414"/>
                <a:gd name="T47" fmla="*/ 97 h 217"/>
                <a:gd name="T48" fmla="*/ 191 w 414"/>
                <a:gd name="T49" fmla="*/ 101 h 217"/>
                <a:gd name="T50" fmla="*/ 279 w 414"/>
                <a:gd name="T51" fmla="*/ 171 h 217"/>
                <a:gd name="T52" fmla="*/ 281 w 414"/>
                <a:gd name="T53" fmla="*/ 174 h 217"/>
                <a:gd name="T54" fmla="*/ 233 w 414"/>
                <a:gd name="T55" fmla="*/ 123 h 217"/>
                <a:gd name="T56" fmla="*/ 232 w 414"/>
                <a:gd name="T57" fmla="*/ 160 h 217"/>
                <a:gd name="T58" fmla="*/ 224 w 414"/>
                <a:gd name="T59" fmla="*/ 171 h 217"/>
                <a:gd name="T60" fmla="*/ 195 w 414"/>
                <a:gd name="T61" fmla="*/ 160 h 217"/>
                <a:gd name="T62" fmla="*/ 286 w 414"/>
                <a:gd name="T63" fmla="*/ 174 h 217"/>
                <a:gd name="T64" fmla="*/ 103 w 414"/>
                <a:gd name="T65" fmla="*/ 132 h 217"/>
                <a:gd name="T66" fmla="*/ 241 w 414"/>
                <a:gd name="T67" fmla="*/ 157 h 217"/>
                <a:gd name="T68" fmla="*/ 242 w 414"/>
                <a:gd name="T69" fmla="*/ 142 h 217"/>
                <a:gd name="T70" fmla="*/ 126 w 414"/>
                <a:gd name="T71" fmla="*/ 137 h 217"/>
                <a:gd name="T72" fmla="*/ 117 w 414"/>
                <a:gd name="T73" fmla="*/ 135 h 217"/>
                <a:gd name="T74" fmla="*/ 125 w 414"/>
                <a:gd name="T75" fmla="*/ 133 h 217"/>
                <a:gd name="T76" fmla="*/ 134 w 414"/>
                <a:gd name="T77" fmla="*/ 135 h 217"/>
                <a:gd name="T78" fmla="*/ 302 w 414"/>
                <a:gd name="T79" fmla="*/ 158 h 217"/>
                <a:gd name="T80" fmla="*/ 282 w 414"/>
                <a:gd name="T81" fmla="*/ 199 h 217"/>
                <a:gd name="T82" fmla="*/ 137 w 414"/>
                <a:gd name="T83" fmla="*/ 140 h 217"/>
                <a:gd name="T84" fmla="*/ 109 w 414"/>
                <a:gd name="T85" fmla="*/ 204 h 217"/>
                <a:gd name="T86" fmla="*/ 236 w 414"/>
                <a:gd name="T87" fmla="*/ 203 h 217"/>
                <a:gd name="T88" fmla="*/ 235 w 414"/>
                <a:gd name="T89" fmla="*/ 195 h 217"/>
                <a:gd name="T90" fmla="*/ 241 w 414"/>
                <a:gd name="T91" fmla="*/ 203 h 217"/>
                <a:gd name="T92" fmla="*/ 195 w 414"/>
                <a:gd name="T93" fmla="*/ 167 h 217"/>
                <a:gd name="T94" fmla="*/ 138 w 414"/>
                <a:gd name="T95" fmla="*/ 164 h 217"/>
                <a:gd name="T96" fmla="*/ 81 w 414"/>
                <a:gd name="T97" fmla="*/ 166 h 217"/>
                <a:gd name="T98" fmla="*/ 63 w 414"/>
                <a:gd name="T99" fmla="*/ 167 h 217"/>
                <a:gd name="T100" fmla="*/ 168 w 414"/>
                <a:gd name="T101" fmla="*/ 210 h 217"/>
                <a:gd name="T102" fmla="*/ 190 w 414"/>
                <a:gd name="T103" fmla="*/ 170 h 217"/>
                <a:gd name="T104" fmla="*/ 312 w 414"/>
                <a:gd name="T105" fmla="*/ 173 h 217"/>
                <a:gd name="T106" fmla="*/ 314 w 414"/>
                <a:gd name="T107" fmla="*/ 180 h 217"/>
                <a:gd name="T108" fmla="*/ 166 w 414"/>
                <a:gd name="T109" fmla="*/ 192 h 217"/>
                <a:gd name="T110" fmla="*/ 169 w 414"/>
                <a:gd name="T111" fmla="*/ 173 h 217"/>
                <a:gd name="T112" fmla="*/ 187 w 414"/>
                <a:gd name="T113" fmla="*/ 189 h 217"/>
                <a:gd name="T114" fmla="*/ 78 w 414"/>
                <a:gd name="T115" fmla="*/ 193 h 217"/>
                <a:gd name="T116" fmla="*/ 132 w 414"/>
                <a:gd name="T117" fmla="*/ 209 h 217"/>
                <a:gd name="T118" fmla="*/ 77 w 414"/>
                <a:gd name="T119" fmla="*/ 207 h 217"/>
                <a:gd name="T120" fmla="*/ 140 w 414"/>
                <a:gd name="T121" fmla="*/ 202 h 217"/>
                <a:gd name="T122" fmla="*/ 249 w 414"/>
                <a:gd name="T123" fmla="*/ 21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14" h="217">
                  <a:moveTo>
                    <a:pt x="380" y="216"/>
                  </a:moveTo>
                  <a:cubicBezTo>
                    <a:pt x="380" y="214"/>
                    <a:pt x="382" y="215"/>
                    <a:pt x="383" y="214"/>
                  </a:cubicBezTo>
                  <a:cubicBezTo>
                    <a:pt x="384" y="214"/>
                    <a:pt x="383" y="212"/>
                    <a:pt x="383" y="211"/>
                  </a:cubicBezTo>
                  <a:cubicBezTo>
                    <a:pt x="374" y="209"/>
                    <a:pt x="360" y="211"/>
                    <a:pt x="350" y="212"/>
                  </a:cubicBezTo>
                  <a:cubicBezTo>
                    <a:pt x="348" y="210"/>
                    <a:pt x="343" y="213"/>
                    <a:pt x="340" y="211"/>
                  </a:cubicBezTo>
                  <a:cubicBezTo>
                    <a:pt x="340" y="211"/>
                    <a:pt x="340" y="212"/>
                    <a:pt x="340" y="212"/>
                  </a:cubicBezTo>
                  <a:cubicBezTo>
                    <a:pt x="336" y="212"/>
                    <a:pt x="327" y="212"/>
                    <a:pt x="322" y="211"/>
                  </a:cubicBezTo>
                  <a:cubicBezTo>
                    <a:pt x="320" y="211"/>
                    <a:pt x="321" y="212"/>
                    <a:pt x="320" y="212"/>
                  </a:cubicBezTo>
                  <a:cubicBezTo>
                    <a:pt x="319" y="212"/>
                    <a:pt x="318" y="212"/>
                    <a:pt x="317" y="211"/>
                  </a:cubicBezTo>
                  <a:cubicBezTo>
                    <a:pt x="313" y="212"/>
                    <a:pt x="308" y="211"/>
                    <a:pt x="304" y="211"/>
                  </a:cubicBezTo>
                  <a:cubicBezTo>
                    <a:pt x="301" y="211"/>
                    <a:pt x="298" y="212"/>
                    <a:pt x="295" y="212"/>
                  </a:cubicBezTo>
                  <a:cubicBezTo>
                    <a:pt x="293" y="212"/>
                    <a:pt x="290" y="211"/>
                    <a:pt x="288" y="212"/>
                  </a:cubicBezTo>
                  <a:cubicBezTo>
                    <a:pt x="287" y="212"/>
                    <a:pt x="288" y="214"/>
                    <a:pt x="286" y="214"/>
                  </a:cubicBezTo>
                  <a:cubicBezTo>
                    <a:pt x="285" y="214"/>
                    <a:pt x="285" y="213"/>
                    <a:pt x="285" y="212"/>
                  </a:cubicBezTo>
                  <a:cubicBezTo>
                    <a:pt x="282" y="211"/>
                    <a:pt x="280" y="212"/>
                    <a:pt x="276" y="211"/>
                  </a:cubicBezTo>
                  <a:cubicBezTo>
                    <a:pt x="276" y="211"/>
                    <a:pt x="275" y="211"/>
                    <a:pt x="274" y="212"/>
                  </a:cubicBezTo>
                  <a:cubicBezTo>
                    <a:pt x="272" y="212"/>
                    <a:pt x="270" y="211"/>
                    <a:pt x="268" y="211"/>
                  </a:cubicBezTo>
                  <a:cubicBezTo>
                    <a:pt x="267" y="211"/>
                    <a:pt x="266" y="211"/>
                    <a:pt x="265" y="211"/>
                  </a:cubicBezTo>
                  <a:cubicBezTo>
                    <a:pt x="264" y="212"/>
                    <a:pt x="263" y="211"/>
                    <a:pt x="262" y="211"/>
                  </a:cubicBezTo>
                  <a:cubicBezTo>
                    <a:pt x="261" y="211"/>
                    <a:pt x="260" y="212"/>
                    <a:pt x="259" y="212"/>
                  </a:cubicBezTo>
                  <a:cubicBezTo>
                    <a:pt x="253" y="212"/>
                    <a:pt x="246" y="212"/>
                    <a:pt x="241" y="211"/>
                  </a:cubicBezTo>
                  <a:cubicBezTo>
                    <a:pt x="238" y="212"/>
                    <a:pt x="234" y="212"/>
                    <a:pt x="232" y="211"/>
                  </a:cubicBezTo>
                  <a:cubicBezTo>
                    <a:pt x="231" y="212"/>
                    <a:pt x="228" y="211"/>
                    <a:pt x="225" y="211"/>
                  </a:cubicBezTo>
                  <a:cubicBezTo>
                    <a:pt x="216" y="212"/>
                    <a:pt x="209" y="211"/>
                    <a:pt x="201" y="211"/>
                  </a:cubicBezTo>
                  <a:cubicBezTo>
                    <a:pt x="200" y="211"/>
                    <a:pt x="200" y="213"/>
                    <a:pt x="199" y="213"/>
                  </a:cubicBezTo>
                  <a:cubicBezTo>
                    <a:pt x="197" y="211"/>
                    <a:pt x="194" y="210"/>
                    <a:pt x="191" y="212"/>
                  </a:cubicBezTo>
                  <a:cubicBezTo>
                    <a:pt x="191" y="210"/>
                    <a:pt x="184" y="211"/>
                    <a:pt x="185" y="212"/>
                  </a:cubicBezTo>
                  <a:cubicBezTo>
                    <a:pt x="184" y="212"/>
                    <a:pt x="184" y="211"/>
                    <a:pt x="183" y="211"/>
                  </a:cubicBezTo>
                  <a:cubicBezTo>
                    <a:pt x="180" y="211"/>
                    <a:pt x="175" y="210"/>
                    <a:pt x="173" y="212"/>
                  </a:cubicBezTo>
                  <a:cubicBezTo>
                    <a:pt x="170" y="211"/>
                    <a:pt x="167" y="212"/>
                    <a:pt x="165" y="211"/>
                  </a:cubicBezTo>
                  <a:cubicBezTo>
                    <a:pt x="162" y="211"/>
                    <a:pt x="159" y="212"/>
                    <a:pt x="157" y="211"/>
                  </a:cubicBezTo>
                  <a:cubicBezTo>
                    <a:pt x="156" y="211"/>
                    <a:pt x="154" y="212"/>
                    <a:pt x="153" y="211"/>
                  </a:cubicBezTo>
                  <a:cubicBezTo>
                    <a:pt x="151" y="212"/>
                    <a:pt x="150" y="211"/>
                    <a:pt x="148" y="211"/>
                  </a:cubicBezTo>
                  <a:cubicBezTo>
                    <a:pt x="146" y="211"/>
                    <a:pt x="143" y="212"/>
                    <a:pt x="142" y="213"/>
                  </a:cubicBezTo>
                  <a:cubicBezTo>
                    <a:pt x="141" y="213"/>
                    <a:pt x="142" y="212"/>
                    <a:pt x="141" y="211"/>
                  </a:cubicBezTo>
                  <a:cubicBezTo>
                    <a:pt x="140" y="211"/>
                    <a:pt x="137" y="211"/>
                    <a:pt x="137" y="212"/>
                  </a:cubicBezTo>
                  <a:cubicBezTo>
                    <a:pt x="134" y="211"/>
                    <a:pt x="129" y="211"/>
                    <a:pt x="126" y="213"/>
                  </a:cubicBezTo>
                  <a:cubicBezTo>
                    <a:pt x="125" y="212"/>
                    <a:pt x="125" y="211"/>
                    <a:pt x="124" y="211"/>
                  </a:cubicBezTo>
                  <a:cubicBezTo>
                    <a:pt x="121" y="212"/>
                    <a:pt x="118" y="211"/>
                    <a:pt x="115" y="211"/>
                  </a:cubicBezTo>
                  <a:cubicBezTo>
                    <a:pt x="114" y="211"/>
                    <a:pt x="113" y="212"/>
                    <a:pt x="113" y="212"/>
                  </a:cubicBezTo>
                  <a:cubicBezTo>
                    <a:pt x="113" y="212"/>
                    <a:pt x="112" y="211"/>
                    <a:pt x="112" y="211"/>
                  </a:cubicBezTo>
                  <a:cubicBezTo>
                    <a:pt x="111" y="211"/>
                    <a:pt x="109" y="212"/>
                    <a:pt x="107" y="213"/>
                  </a:cubicBezTo>
                  <a:cubicBezTo>
                    <a:pt x="101" y="211"/>
                    <a:pt x="95" y="213"/>
                    <a:pt x="90" y="211"/>
                  </a:cubicBezTo>
                  <a:cubicBezTo>
                    <a:pt x="88" y="213"/>
                    <a:pt x="87" y="212"/>
                    <a:pt x="85" y="212"/>
                  </a:cubicBezTo>
                  <a:cubicBezTo>
                    <a:pt x="85" y="212"/>
                    <a:pt x="84" y="211"/>
                    <a:pt x="84" y="211"/>
                  </a:cubicBezTo>
                  <a:cubicBezTo>
                    <a:pt x="78" y="210"/>
                    <a:pt x="71" y="208"/>
                    <a:pt x="64" y="210"/>
                  </a:cubicBezTo>
                  <a:cubicBezTo>
                    <a:pt x="63" y="210"/>
                    <a:pt x="62" y="210"/>
                    <a:pt x="62" y="211"/>
                  </a:cubicBezTo>
                  <a:cubicBezTo>
                    <a:pt x="60" y="209"/>
                    <a:pt x="55" y="209"/>
                    <a:pt x="55" y="211"/>
                  </a:cubicBezTo>
                  <a:cubicBezTo>
                    <a:pt x="54" y="211"/>
                    <a:pt x="53" y="210"/>
                    <a:pt x="52" y="210"/>
                  </a:cubicBezTo>
                  <a:cubicBezTo>
                    <a:pt x="43" y="209"/>
                    <a:pt x="31" y="211"/>
                    <a:pt x="20" y="210"/>
                  </a:cubicBezTo>
                  <a:cubicBezTo>
                    <a:pt x="14" y="211"/>
                    <a:pt x="6" y="210"/>
                    <a:pt x="0" y="208"/>
                  </a:cubicBezTo>
                  <a:cubicBezTo>
                    <a:pt x="0" y="208"/>
                    <a:pt x="1" y="208"/>
                    <a:pt x="2" y="207"/>
                  </a:cubicBezTo>
                  <a:cubicBezTo>
                    <a:pt x="2" y="207"/>
                    <a:pt x="3" y="207"/>
                    <a:pt x="3" y="208"/>
                  </a:cubicBezTo>
                  <a:cubicBezTo>
                    <a:pt x="7" y="207"/>
                    <a:pt x="14" y="209"/>
                    <a:pt x="19" y="208"/>
                  </a:cubicBezTo>
                  <a:cubicBezTo>
                    <a:pt x="23" y="208"/>
                    <a:pt x="26" y="209"/>
                    <a:pt x="29" y="209"/>
                  </a:cubicBezTo>
                  <a:cubicBezTo>
                    <a:pt x="36" y="209"/>
                    <a:pt x="42" y="208"/>
                    <a:pt x="51" y="208"/>
                  </a:cubicBezTo>
                  <a:cubicBezTo>
                    <a:pt x="52" y="203"/>
                    <a:pt x="51" y="197"/>
                    <a:pt x="51" y="192"/>
                  </a:cubicBezTo>
                  <a:cubicBezTo>
                    <a:pt x="51" y="188"/>
                    <a:pt x="52" y="183"/>
                    <a:pt x="51" y="178"/>
                  </a:cubicBezTo>
                  <a:cubicBezTo>
                    <a:pt x="51" y="178"/>
                    <a:pt x="51" y="177"/>
                    <a:pt x="50" y="176"/>
                  </a:cubicBezTo>
                  <a:cubicBezTo>
                    <a:pt x="50" y="171"/>
                    <a:pt x="51" y="165"/>
                    <a:pt x="51" y="158"/>
                  </a:cubicBezTo>
                  <a:cubicBezTo>
                    <a:pt x="51" y="150"/>
                    <a:pt x="51" y="141"/>
                    <a:pt x="50" y="132"/>
                  </a:cubicBezTo>
                  <a:cubicBezTo>
                    <a:pt x="48" y="131"/>
                    <a:pt x="44" y="133"/>
                    <a:pt x="42" y="132"/>
                  </a:cubicBezTo>
                  <a:cubicBezTo>
                    <a:pt x="42" y="129"/>
                    <a:pt x="46" y="130"/>
                    <a:pt x="48" y="130"/>
                  </a:cubicBezTo>
                  <a:cubicBezTo>
                    <a:pt x="50" y="130"/>
                    <a:pt x="51" y="129"/>
                    <a:pt x="52" y="129"/>
                  </a:cubicBezTo>
                  <a:cubicBezTo>
                    <a:pt x="53" y="129"/>
                    <a:pt x="52" y="129"/>
                    <a:pt x="53" y="129"/>
                  </a:cubicBezTo>
                  <a:cubicBezTo>
                    <a:pt x="60" y="128"/>
                    <a:pt x="70" y="126"/>
                    <a:pt x="79" y="127"/>
                  </a:cubicBezTo>
                  <a:cubicBezTo>
                    <a:pt x="80" y="127"/>
                    <a:pt x="81" y="127"/>
                    <a:pt x="82" y="127"/>
                  </a:cubicBezTo>
                  <a:cubicBezTo>
                    <a:pt x="83" y="127"/>
                    <a:pt x="85" y="128"/>
                    <a:pt x="87" y="126"/>
                  </a:cubicBezTo>
                  <a:cubicBezTo>
                    <a:pt x="88" y="127"/>
                    <a:pt x="89" y="127"/>
                    <a:pt x="89" y="128"/>
                  </a:cubicBezTo>
                  <a:cubicBezTo>
                    <a:pt x="89" y="129"/>
                    <a:pt x="88" y="129"/>
                    <a:pt x="88" y="130"/>
                  </a:cubicBezTo>
                  <a:cubicBezTo>
                    <a:pt x="89" y="139"/>
                    <a:pt x="89" y="147"/>
                    <a:pt x="89" y="154"/>
                  </a:cubicBezTo>
                  <a:cubicBezTo>
                    <a:pt x="91" y="168"/>
                    <a:pt x="90" y="182"/>
                    <a:pt x="91" y="196"/>
                  </a:cubicBezTo>
                  <a:cubicBezTo>
                    <a:pt x="91" y="201"/>
                    <a:pt x="91" y="205"/>
                    <a:pt x="91" y="209"/>
                  </a:cubicBezTo>
                  <a:cubicBezTo>
                    <a:pt x="96" y="210"/>
                    <a:pt x="100" y="209"/>
                    <a:pt x="105" y="210"/>
                  </a:cubicBezTo>
                  <a:cubicBezTo>
                    <a:pt x="107" y="209"/>
                    <a:pt x="105" y="206"/>
                    <a:pt x="105" y="205"/>
                  </a:cubicBezTo>
                  <a:cubicBezTo>
                    <a:pt x="104" y="199"/>
                    <a:pt x="105" y="192"/>
                    <a:pt x="105" y="186"/>
                  </a:cubicBezTo>
                  <a:cubicBezTo>
                    <a:pt x="105" y="177"/>
                    <a:pt x="104" y="165"/>
                    <a:pt x="103" y="156"/>
                  </a:cubicBezTo>
                  <a:cubicBezTo>
                    <a:pt x="103" y="151"/>
                    <a:pt x="103" y="147"/>
                    <a:pt x="103" y="143"/>
                  </a:cubicBezTo>
                  <a:cubicBezTo>
                    <a:pt x="102" y="128"/>
                    <a:pt x="101" y="112"/>
                    <a:pt x="101" y="96"/>
                  </a:cubicBezTo>
                  <a:cubicBezTo>
                    <a:pt x="98" y="96"/>
                    <a:pt x="94" y="98"/>
                    <a:pt x="91" y="96"/>
                  </a:cubicBezTo>
                  <a:cubicBezTo>
                    <a:pt x="93" y="93"/>
                    <a:pt x="96" y="95"/>
                    <a:pt x="100" y="95"/>
                  </a:cubicBezTo>
                  <a:cubicBezTo>
                    <a:pt x="101" y="90"/>
                    <a:pt x="100" y="82"/>
                    <a:pt x="101" y="79"/>
                  </a:cubicBezTo>
                  <a:cubicBezTo>
                    <a:pt x="98" y="78"/>
                    <a:pt x="94" y="79"/>
                    <a:pt x="91" y="79"/>
                  </a:cubicBezTo>
                  <a:cubicBezTo>
                    <a:pt x="92" y="75"/>
                    <a:pt x="99" y="77"/>
                    <a:pt x="102" y="76"/>
                  </a:cubicBezTo>
                  <a:cubicBezTo>
                    <a:pt x="107" y="76"/>
                    <a:pt x="111" y="75"/>
                    <a:pt x="115" y="76"/>
                  </a:cubicBezTo>
                  <a:cubicBezTo>
                    <a:pt x="123" y="74"/>
                    <a:pt x="133" y="76"/>
                    <a:pt x="141" y="76"/>
                  </a:cubicBezTo>
                  <a:cubicBezTo>
                    <a:pt x="141" y="76"/>
                    <a:pt x="141" y="79"/>
                    <a:pt x="140" y="79"/>
                  </a:cubicBezTo>
                  <a:cubicBezTo>
                    <a:pt x="141" y="80"/>
                    <a:pt x="141" y="81"/>
                    <a:pt x="141" y="82"/>
                  </a:cubicBezTo>
                  <a:cubicBezTo>
                    <a:pt x="141" y="86"/>
                    <a:pt x="142" y="94"/>
                    <a:pt x="142" y="98"/>
                  </a:cubicBezTo>
                  <a:cubicBezTo>
                    <a:pt x="143" y="97"/>
                    <a:pt x="149" y="96"/>
                    <a:pt x="150" y="98"/>
                  </a:cubicBezTo>
                  <a:cubicBezTo>
                    <a:pt x="149" y="100"/>
                    <a:pt x="145" y="98"/>
                    <a:pt x="142" y="99"/>
                  </a:cubicBezTo>
                  <a:cubicBezTo>
                    <a:pt x="141" y="103"/>
                    <a:pt x="143" y="107"/>
                    <a:pt x="142" y="113"/>
                  </a:cubicBezTo>
                  <a:cubicBezTo>
                    <a:pt x="144" y="117"/>
                    <a:pt x="142" y="121"/>
                    <a:pt x="143" y="125"/>
                  </a:cubicBezTo>
                  <a:cubicBezTo>
                    <a:pt x="143" y="128"/>
                    <a:pt x="144" y="132"/>
                    <a:pt x="144" y="136"/>
                  </a:cubicBezTo>
                  <a:cubicBezTo>
                    <a:pt x="143" y="141"/>
                    <a:pt x="145" y="146"/>
                    <a:pt x="144" y="151"/>
                  </a:cubicBezTo>
                  <a:cubicBezTo>
                    <a:pt x="144" y="152"/>
                    <a:pt x="143" y="151"/>
                    <a:pt x="143" y="152"/>
                  </a:cubicBezTo>
                  <a:cubicBezTo>
                    <a:pt x="144" y="156"/>
                    <a:pt x="143" y="157"/>
                    <a:pt x="144" y="161"/>
                  </a:cubicBezTo>
                  <a:cubicBezTo>
                    <a:pt x="144" y="162"/>
                    <a:pt x="145" y="162"/>
                    <a:pt x="143" y="162"/>
                  </a:cubicBezTo>
                  <a:cubicBezTo>
                    <a:pt x="144" y="163"/>
                    <a:pt x="144" y="163"/>
                    <a:pt x="144" y="164"/>
                  </a:cubicBezTo>
                  <a:cubicBezTo>
                    <a:pt x="143" y="179"/>
                    <a:pt x="146" y="194"/>
                    <a:pt x="146" y="209"/>
                  </a:cubicBezTo>
                  <a:cubicBezTo>
                    <a:pt x="151" y="210"/>
                    <a:pt x="156" y="209"/>
                    <a:pt x="161" y="210"/>
                  </a:cubicBezTo>
                  <a:cubicBezTo>
                    <a:pt x="161" y="199"/>
                    <a:pt x="162" y="187"/>
                    <a:pt x="161" y="177"/>
                  </a:cubicBezTo>
                  <a:cubicBezTo>
                    <a:pt x="161" y="171"/>
                    <a:pt x="160" y="164"/>
                    <a:pt x="160" y="157"/>
                  </a:cubicBezTo>
                  <a:cubicBezTo>
                    <a:pt x="160" y="154"/>
                    <a:pt x="160" y="151"/>
                    <a:pt x="160" y="148"/>
                  </a:cubicBezTo>
                  <a:cubicBezTo>
                    <a:pt x="160" y="144"/>
                    <a:pt x="159" y="140"/>
                    <a:pt x="159" y="136"/>
                  </a:cubicBezTo>
                  <a:cubicBezTo>
                    <a:pt x="158" y="128"/>
                    <a:pt x="159" y="119"/>
                    <a:pt x="158" y="111"/>
                  </a:cubicBezTo>
                  <a:cubicBezTo>
                    <a:pt x="158" y="107"/>
                    <a:pt x="157" y="102"/>
                    <a:pt x="159" y="99"/>
                  </a:cubicBezTo>
                  <a:cubicBezTo>
                    <a:pt x="158" y="99"/>
                    <a:pt x="156" y="100"/>
                    <a:pt x="155" y="99"/>
                  </a:cubicBezTo>
                  <a:cubicBezTo>
                    <a:pt x="155" y="99"/>
                    <a:pt x="155" y="99"/>
                    <a:pt x="155" y="98"/>
                  </a:cubicBezTo>
                  <a:cubicBezTo>
                    <a:pt x="156" y="96"/>
                    <a:pt x="159" y="97"/>
                    <a:pt x="162" y="97"/>
                  </a:cubicBezTo>
                  <a:cubicBezTo>
                    <a:pt x="164" y="96"/>
                    <a:pt x="165" y="95"/>
                    <a:pt x="168" y="95"/>
                  </a:cubicBezTo>
                  <a:cubicBezTo>
                    <a:pt x="176" y="96"/>
                    <a:pt x="186" y="96"/>
                    <a:pt x="196" y="95"/>
                  </a:cubicBezTo>
                  <a:cubicBezTo>
                    <a:pt x="197" y="95"/>
                    <a:pt x="197" y="96"/>
                    <a:pt x="198" y="97"/>
                  </a:cubicBezTo>
                  <a:cubicBezTo>
                    <a:pt x="196" y="98"/>
                    <a:pt x="198" y="101"/>
                    <a:pt x="196" y="103"/>
                  </a:cubicBezTo>
                  <a:cubicBezTo>
                    <a:pt x="197" y="104"/>
                    <a:pt x="197" y="105"/>
                    <a:pt x="197" y="106"/>
                  </a:cubicBezTo>
                  <a:cubicBezTo>
                    <a:pt x="198" y="115"/>
                    <a:pt x="196" y="123"/>
                    <a:pt x="199" y="131"/>
                  </a:cubicBezTo>
                  <a:cubicBezTo>
                    <a:pt x="198" y="161"/>
                    <a:pt x="200" y="184"/>
                    <a:pt x="200" y="210"/>
                  </a:cubicBezTo>
                  <a:cubicBezTo>
                    <a:pt x="205" y="210"/>
                    <a:pt x="211" y="209"/>
                    <a:pt x="217" y="210"/>
                  </a:cubicBezTo>
                  <a:cubicBezTo>
                    <a:pt x="218" y="203"/>
                    <a:pt x="216" y="192"/>
                    <a:pt x="216" y="187"/>
                  </a:cubicBezTo>
                  <a:cubicBezTo>
                    <a:pt x="214" y="179"/>
                    <a:pt x="215" y="167"/>
                    <a:pt x="214" y="156"/>
                  </a:cubicBezTo>
                  <a:cubicBezTo>
                    <a:pt x="214" y="155"/>
                    <a:pt x="213" y="154"/>
                    <a:pt x="213" y="153"/>
                  </a:cubicBezTo>
                  <a:cubicBezTo>
                    <a:pt x="213" y="149"/>
                    <a:pt x="213" y="146"/>
                    <a:pt x="213" y="143"/>
                  </a:cubicBezTo>
                  <a:cubicBezTo>
                    <a:pt x="213" y="143"/>
                    <a:pt x="214" y="142"/>
                    <a:pt x="214" y="142"/>
                  </a:cubicBezTo>
                  <a:cubicBezTo>
                    <a:pt x="213" y="137"/>
                    <a:pt x="213" y="132"/>
                    <a:pt x="213" y="127"/>
                  </a:cubicBezTo>
                  <a:cubicBezTo>
                    <a:pt x="212" y="120"/>
                    <a:pt x="213" y="114"/>
                    <a:pt x="212" y="107"/>
                  </a:cubicBezTo>
                  <a:cubicBezTo>
                    <a:pt x="212" y="103"/>
                    <a:pt x="211" y="98"/>
                    <a:pt x="212" y="94"/>
                  </a:cubicBezTo>
                  <a:cubicBezTo>
                    <a:pt x="212" y="92"/>
                    <a:pt x="212" y="91"/>
                    <a:pt x="212" y="89"/>
                  </a:cubicBezTo>
                  <a:cubicBezTo>
                    <a:pt x="212" y="86"/>
                    <a:pt x="212" y="82"/>
                    <a:pt x="211" y="79"/>
                  </a:cubicBezTo>
                  <a:cubicBezTo>
                    <a:pt x="211" y="76"/>
                    <a:pt x="211" y="71"/>
                    <a:pt x="211" y="68"/>
                  </a:cubicBezTo>
                  <a:cubicBezTo>
                    <a:pt x="211" y="66"/>
                    <a:pt x="209" y="65"/>
                    <a:pt x="209" y="63"/>
                  </a:cubicBezTo>
                  <a:cubicBezTo>
                    <a:pt x="209" y="62"/>
                    <a:pt x="210" y="60"/>
                    <a:pt x="210" y="59"/>
                  </a:cubicBezTo>
                  <a:cubicBezTo>
                    <a:pt x="209" y="54"/>
                    <a:pt x="209" y="45"/>
                    <a:pt x="209" y="40"/>
                  </a:cubicBezTo>
                  <a:cubicBezTo>
                    <a:pt x="209" y="39"/>
                    <a:pt x="209" y="39"/>
                    <a:pt x="209" y="38"/>
                  </a:cubicBezTo>
                  <a:cubicBezTo>
                    <a:pt x="206" y="38"/>
                    <a:pt x="202" y="36"/>
                    <a:pt x="199" y="37"/>
                  </a:cubicBezTo>
                  <a:cubicBezTo>
                    <a:pt x="199" y="36"/>
                    <a:pt x="199" y="36"/>
                    <a:pt x="198" y="36"/>
                  </a:cubicBezTo>
                  <a:cubicBezTo>
                    <a:pt x="200" y="34"/>
                    <a:pt x="205" y="36"/>
                    <a:pt x="209" y="36"/>
                  </a:cubicBezTo>
                  <a:cubicBezTo>
                    <a:pt x="209" y="36"/>
                    <a:pt x="209" y="35"/>
                    <a:pt x="209" y="35"/>
                  </a:cubicBezTo>
                  <a:cubicBezTo>
                    <a:pt x="215" y="35"/>
                    <a:pt x="223" y="34"/>
                    <a:pt x="229" y="35"/>
                  </a:cubicBezTo>
                  <a:cubicBezTo>
                    <a:pt x="234" y="33"/>
                    <a:pt x="244" y="35"/>
                    <a:pt x="249" y="33"/>
                  </a:cubicBezTo>
                  <a:cubicBezTo>
                    <a:pt x="249" y="33"/>
                    <a:pt x="250" y="34"/>
                    <a:pt x="250" y="35"/>
                  </a:cubicBezTo>
                  <a:cubicBezTo>
                    <a:pt x="249" y="35"/>
                    <a:pt x="250" y="35"/>
                    <a:pt x="249" y="35"/>
                  </a:cubicBezTo>
                  <a:cubicBezTo>
                    <a:pt x="249" y="40"/>
                    <a:pt x="249" y="47"/>
                    <a:pt x="249" y="53"/>
                  </a:cubicBezTo>
                  <a:cubicBezTo>
                    <a:pt x="250" y="56"/>
                    <a:pt x="250" y="59"/>
                    <a:pt x="250" y="62"/>
                  </a:cubicBezTo>
                  <a:cubicBezTo>
                    <a:pt x="251" y="67"/>
                    <a:pt x="250" y="72"/>
                    <a:pt x="252" y="78"/>
                  </a:cubicBezTo>
                  <a:cubicBezTo>
                    <a:pt x="252" y="79"/>
                    <a:pt x="251" y="79"/>
                    <a:pt x="251" y="79"/>
                  </a:cubicBezTo>
                  <a:cubicBezTo>
                    <a:pt x="251" y="81"/>
                    <a:pt x="253" y="84"/>
                    <a:pt x="252" y="88"/>
                  </a:cubicBezTo>
                  <a:cubicBezTo>
                    <a:pt x="253" y="90"/>
                    <a:pt x="252" y="93"/>
                    <a:pt x="253" y="97"/>
                  </a:cubicBezTo>
                  <a:cubicBezTo>
                    <a:pt x="252" y="116"/>
                    <a:pt x="254" y="136"/>
                    <a:pt x="255" y="157"/>
                  </a:cubicBezTo>
                  <a:cubicBezTo>
                    <a:pt x="255" y="158"/>
                    <a:pt x="256" y="158"/>
                    <a:pt x="256" y="159"/>
                  </a:cubicBezTo>
                  <a:cubicBezTo>
                    <a:pt x="256" y="160"/>
                    <a:pt x="255" y="160"/>
                    <a:pt x="255" y="161"/>
                  </a:cubicBezTo>
                  <a:cubicBezTo>
                    <a:pt x="255" y="165"/>
                    <a:pt x="255" y="169"/>
                    <a:pt x="256" y="170"/>
                  </a:cubicBezTo>
                  <a:cubicBezTo>
                    <a:pt x="256" y="171"/>
                    <a:pt x="256" y="172"/>
                    <a:pt x="255" y="173"/>
                  </a:cubicBezTo>
                  <a:cubicBezTo>
                    <a:pt x="257" y="187"/>
                    <a:pt x="256" y="197"/>
                    <a:pt x="257" y="210"/>
                  </a:cubicBezTo>
                  <a:cubicBezTo>
                    <a:pt x="264" y="210"/>
                    <a:pt x="271" y="209"/>
                    <a:pt x="277" y="210"/>
                  </a:cubicBezTo>
                  <a:cubicBezTo>
                    <a:pt x="277" y="209"/>
                    <a:pt x="277" y="208"/>
                    <a:pt x="276" y="207"/>
                  </a:cubicBezTo>
                  <a:cubicBezTo>
                    <a:pt x="277" y="206"/>
                    <a:pt x="276" y="205"/>
                    <a:pt x="277" y="204"/>
                  </a:cubicBezTo>
                  <a:cubicBezTo>
                    <a:pt x="275" y="197"/>
                    <a:pt x="275" y="189"/>
                    <a:pt x="275" y="181"/>
                  </a:cubicBezTo>
                  <a:cubicBezTo>
                    <a:pt x="274" y="171"/>
                    <a:pt x="276" y="160"/>
                    <a:pt x="275" y="150"/>
                  </a:cubicBezTo>
                  <a:cubicBezTo>
                    <a:pt x="274" y="138"/>
                    <a:pt x="273" y="127"/>
                    <a:pt x="272" y="113"/>
                  </a:cubicBezTo>
                  <a:cubicBezTo>
                    <a:pt x="272" y="109"/>
                    <a:pt x="272" y="104"/>
                    <a:pt x="271" y="99"/>
                  </a:cubicBezTo>
                  <a:cubicBezTo>
                    <a:pt x="271" y="96"/>
                    <a:pt x="271" y="92"/>
                    <a:pt x="270" y="89"/>
                  </a:cubicBezTo>
                  <a:cubicBezTo>
                    <a:pt x="270" y="85"/>
                    <a:pt x="270" y="81"/>
                    <a:pt x="270" y="77"/>
                  </a:cubicBezTo>
                  <a:cubicBezTo>
                    <a:pt x="269" y="70"/>
                    <a:pt x="269" y="64"/>
                    <a:pt x="269" y="57"/>
                  </a:cubicBezTo>
                  <a:cubicBezTo>
                    <a:pt x="269" y="53"/>
                    <a:pt x="268" y="50"/>
                    <a:pt x="267" y="47"/>
                  </a:cubicBezTo>
                  <a:cubicBezTo>
                    <a:pt x="267" y="40"/>
                    <a:pt x="268" y="34"/>
                    <a:pt x="267" y="27"/>
                  </a:cubicBezTo>
                  <a:cubicBezTo>
                    <a:pt x="267" y="23"/>
                    <a:pt x="267" y="19"/>
                    <a:pt x="267" y="15"/>
                  </a:cubicBezTo>
                  <a:cubicBezTo>
                    <a:pt x="267" y="14"/>
                    <a:pt x="266" y="12"/>
                    <a:pt x="266" y="11"/>
                  </a:cubicBezTo>
                  <a:cubicBezTo>
                    <a:pt x="266" y="8"/>
                    <a:pt x="266" y="5"/>
                    <a:pt x="267" y="3"/>
                  </a:cubicBezTo>
                  <a:cubicBezTo>
                    <a:pt x="274" y="3"/>
                    <a:pt x="282" y="2"/>
                    <a:pt x="288" y="2"/>
                  </a:cubicBezTo>
                  <a:cubicBezTo>
                    <a:pt x="293" y="1"/>
                    <a:pt x="297" y="1"/>
                    <a:pt x="301" y="1"/>
                  </a:cubicBezTo>
                  <a:cubicBezTo>
                    <a:pt x="303" y="1"/>
                    <a:pt x="305" y="2"/>
                    <a:pt x="307" y="0"/>
                  </a:cubicBezTo>
                  <a:cubicBezTo>
                    <a:pt x="308" y="1"/>
                    <a:pt x="309" y="1"/>
                    <a:pt x="309" y="2"/>
                  </a:cubicBezTo>
                  <a:cubicBezTo>
                    <a:pt x="311" y="2"/>
                    <a:pt x="315" y="1"/>
                    <a:pt x="315" y="3"/>
                  </a:cubicBezTo>
                  <a:cubicBezTo>
                    <a:pt x="313" y="3"/>
                    <a:pt x="314" y="5"/>
                    <a:pt x="312" y="5"/>
                  </a:cubicBezTo>
                  <a:cubicBezTo>
                    <a:pt x="311" y="5"/>
                    <a:pt x="310" y="3"/>
                    <a:pt x="309" y="4"/>
                  </a:cubicBezTo>
                  <a:cubicBezTo>
                    <a:pt x="308" y="4"/>
                    <a:pt x="309" y="6"/>
                    <a:pt x="308" y="6"/>
                  </a:cubicBezTo>
                  <a:cubicBezTo>
                    <a:pt x="309" y="6"/>
                    <a:pt x="309" y="7"/>
                    <a:pt x="309" y="8"/>
                  </a:cubicBezTo>
                  <a:cubicBezTo>
                    <a:pt x="309" y="12"/>
                    <a:pt x="309" y="15"/>
                    <a:pt x="310" y="19"/>
                  </a:cubicBezTo>
                  <a:cubicBezTo>
                    <a:pt x="310" y="22"/>
                    <a:pt x="310" y="24"/>
                    <a:pt x="310" y="27"/>
                  </a:cubicBezTo>
                  <a:cubicBezTo>
                    <a:pt x="310" y="29"/>
                    <a:pt x="311" y="31"/>
                    <a:pt x="311" y="33"/>
                  </a:cubicBezTo>
                  <a:cubicBezTo>
                    <a:pt x="311" y="35"/>
                    <a:pt x="311" y="37"/>
                    <a:pt x="311" y="38"/>
                  </a:cubicBezTo>
                  <a:cubicBezTo>
                    <a:pt x="312" y="44"/>
                    <a:pt x="313" y="49"/>
                    <a:pt x="312" y="52"/>
                  </a:cubicBezTo>
                  <a:cubicBezTo>
                    <a:pt x="314" y="59"/>
                    <a:pt x="313" y="68"/>
                    <a:pt x="314" y="76"/>
                  </a:cubicBezTo>
                  <a:cubicBezTo>
                    <a:pt x="314" y="76"/>
                    <a:pt x="314" y="77"/>
                    <a:pt x="314" y="77"/>
                  </a:cubicBezTo>
                  <a:cubicBezTo>
                    <a:pt x="314" y="77"/>
                    <a:pt x="314" y="78"/>
                    <a:pt x="314" y="78"/>
                  </a:cubicBezTo>
                  <a:cubicBezTo>
                    <a:pt x="316" y="89"/>
                    <a:pt x="315" y="102"/>
                    <a:pt x="316" y="116"/>
                  </a:cubicBezTo>
                  <a:cubicBezTo>
                    <a:pt x="316" y="121"/>
                    <a:pt x="318" y="128"/>
                    <a:pt x="318" y="134"/>
                  </a:cubicBezTo>
                  <a:cubicBezTo>
                    <a:pt x="318" y="138"/>
                    <a:pt x="318" y="143"/>
                    <a:pt x="319" y="147"/>
                  </a:cubicBezTo>
                  <a:cubicBezTo>
                    <a:pt x="319" y="151"/>
                    <a:pt x="318" y="155"/>
                    <a:pt x="319" y="159"/>
                  </a:cubicBezTo>
                  <a:cubicBezTo>
                    <a:pt x="319" y="160"/>
                    <a:pt x="320" y="164"/>
                    <a:pt x="319" y="164"/>
                  </a:cubicBezTo>
                  <a:cubicBezTo>
                    <a:pt x="320" y="169"/>
                    <a:pt x="319" y="177"/>
                    <a:pt x="319" y="184"/>
                  </a:cubicBezTo>
                  <a:cubicBezTo>
                    <a:pt x="319" y="185"/>
                    <a:pt x="320" y="186"/>
                    <a:pt x="320" y="187"/>
                  </a:cubicBezTo>
                  <a:cubicBezTo>
                    <a:pt x="320" y="188"/>
                    <a:pt x="320" y="188"/>
                    <a:pt x="320" y="189"/>
                  </a:cubicBezTo>
                  <a:cubicBezTo>
                    <a:pt x="320" y="190"/>
                    <a:pt x="321" y="192"/>
                    <a:pt x="321" y="194"/>
                  </a:cubicBezTo>
                  <a:cubicBezTo>
                    <a:pt x="321" y="195"/>
                    <a:pt x="320" y="196"/>
                    <a:pt x="320" y="197"/>
                  </a:cubicBezTo>
                  <a:cubicBezTo>
                    <a:pt x="320" y="199"/>
                    <a:pt x="322" y="201"/>
                    <a:pt x="320" y="202"/>
                  </a:cubicBezTo>
                  <a:cubicBezTo>
                    <a:pt x="321" y="204"/>
                    <a:pt x="321" y="206"/>
                    <a:pt x="321" y="209"/>
                  </a:cubicBezTo>
                  <a:cubicBezTo>
                    <a:pt x="321" y="209"/>
                    <a:pt x="321" y="209"/>
                    <a:pt x="322" y="210"/>
                  </a:cubicBezTo>
                  <a:cubicBezTo>
                    <a:pt x="331" y="211"/>
                    <a:pt x="342" y="210"/>
                    <a:pt x="352" y="210"/>
                  </a:cubicBezTo>
                  <a:cubicBezTo>
                    <a:pt x="352" y="210"/>
                    <a:pt x="355" y="210"/>
                    <a:pt x="356" y="210"/>
                  </a:cubicBezTo>
                  <a:cubicBezTo>
                    <a:pt x="363" y="209"/>
                    <a:pt x="370" y="209"/>
                    <a:pt x="379" y="208"/>
                  </a:cubicBezTo>
                  <a:cubicBezTo>
                    <a:pt x="380" y="208"/>
                    <a:pt x="382" y="210"/>
                    <a:pt x="384" y="208"/>
                  </a:cubicBezTo>
                  <a:cubicBezTo>
                    <a:pt x="384" y="207"/>
                    <a:pt x="382" y="207"/>
                    <a:pt x="381" y="206"/>
                  </a:cubicBezTo>
                  <a:cubicBezTo>
                    <a:pt x="381" y="203"/>
                    <a:pt x="386" y="205"/>
                    <a:pt x="388" y="206"/>
                  </a:cubicBezTo>
                  <a:cubicBezTo>
                    <a:pt x="391" y="206"/>
                    <a:pt x="395" y="207"/>
                    <a:pt x="397" y="208"/>
                  </a:cubicBezTo>
                  <a:cubicBezTo>
                    <a:pt x="398" y="207"/>
                    <a:pt x="400" y="208"/>
                    <a:pt x="402" y="208"/>
                  </a:cubicBezTo>
                  <a:cubicBezTo>
                    <a:pt x="406" y="209"/>
                    <a:pt x="411" y="208"/>
                    <a:pt x="414" y="210"/>
                  </a:cubicBezTo>
                  <a:cubicBezTo>
                    <a:pt x="413" y="211"/>
                    <a:pt x="411" y="210"/>
                    <a:pt x="411" y="212"/>
                  </a:cubicBezTo>
                  <a:cubicBezTo>
                    <a:pt x="400" y="211"/>
                    <a:pt x="391" y="215"/>
                    <a:pt x="383" y="216"/>
                  </a:cubicBezTo>
                  <a:cubicBezTo>
                    <a:pt x="383" y="217"/>
                    <a:pt x="381" y="216"/>
                    <a:pt x="380" y="216"/>
                  </a:cubicBezTo>
                  <a:close/>
                  <a:moveTo>
                    <a:pt x="271" y="8"/>
                  </a:moveTo>
                  <a:cubicBezTo>
                    <a:pt x="270" y="14"/>
                    <a:pt x="271" y="20"/>
                    <a:pt x="271" y="27"/>
                  </a:cubicBezTo>
                  <a:cubicBezTo>
                    <a:pt x="272" y="31"/>
                    <a:pt x="272" y="35"/>
                    <a:pt x="272" y="39"/>
                  </a:cubicBezTo>
                  <a:cubicBezTo>
                    <a:pt x="273" y="41"/>
                    <a:pt x="272" y="43"/>
                    <a:pt x="272" y="45"/>
                  </a:cubicBezTo>
                  <a:cubicBezTo>
                    <a:pt x="273" y="47"/>
                    <a:pt x="274" y="49"/>
                    <a:pt x="273" y="51"/>
                  </a:cubicBezTo>
                  <a:cubicBezTo>
                    <a:pt x="274" y="52"/>
                    <a:pt x="273" y="54"/>
                    <a:pt x="273" y="55"/>
                  </a:cubicBezTo>
                  <a:cubicBezTo>
                    <a:pt x="273" y="57"/>
                    <a:pt x="274" y="59"/>
                    <a:pt x="274" y="62"/>
                  </a:cubicBezTo>
                  <a:cubicBezTo>
                    <a:pt x="274" y="66"/>
                    <a:pt x="274" y="71"/>
                    <a:pt x="274" y="75"/>
                  </a:cubicBezTo>
                  <a:cubicBezTo>
                    <a:pt x="285" y="74"/>
                    <a:pt x="295" y="76"/>
                    <a:pt x="305" y="73"/>
                  </a:cubicBezTo>
                  <a:cubicBezTo>
                    <a:pt x="306" y="74"/>
                    <a:pt x="307" y="74"/>
                    <a:pt x="309" y="74"/>
                  </a:cubicBezTo>
                  <a:cubicBezTo>
                    <a:pt x="309" y="69"/>
                    <a:pt x="308" y="65"/>
                    <a:pt x="308" y="60"/>
                  </a:cubicBezTo>
                  <a:cubicBezTo>
                    <a:pt x="308" y="51"/>
                    <a:pt x="308" y="45"/>
                    <a:pt x="307" y="39"/>
                  </a:cubicBezTo>
                  <a:cubicBezTo>
                    <a:pt x="307" y="29"/>
                    <a:pt x="304" y="16"/>
                    <a:pt x="305" y="7"/>
                  </a:cubicBezTo>
                  <a:cubicBezTo>
                    <a:pt x="293" y="6"/>
                    <a:pt x="282" y="8"/>
                    <a:pt x="271" y="8"/>
                  </a:cubicBezTo>
                  <a:close/>
                  <a:moveTo>
                    <a:pt x="307" y="17"/>
                  </a:moveTo>
                  <a:cubicBezTo>
                    <a:pt x="307" y="16"/>
                    <a:pt x="307" y="14"/>
                    <a:pt x="307" y="15"/>
                  </a:cubicBezTo>
                  <a:cubicBezTo>
                    <a:pt x="307" y="16"/>
                    <a:pt x="306" y="17"/>
                    <a:pt x="307" y="17"/>
                  </a:cubicBezTo>
                  <a:close/>
                  <a:moveTo>
                    <a:pt x="308" y="23"/>
                  </a:moveTo>
                  <a:cubicBezTo>
                    <a:pt x="308" y="21"/>
                    <a:pt x="308" y="18"/>
                    <a:pt x="307" y="17"/>
                  </a:cubicBezTo>
                  <a:cubicBezTo>
                    <a:pt x="307" y="19"/>
                    <a:pt x="307" y="21"/>
                    <a:pt x="308" y="23"/>
                  </a:cubicBezTo>
                  <a:close/>
                  <a:moveTo>
                    <a:pt x="233" y="36"/>
                  </a:moveTo>
                  <a:cubicBezTo>
                    <a:pt x="234" y="37"/>
                    <a:pt x="236" y="37"/>
                    <a:pt x="237" y="36"/>
                  </a:cubicBezTo>
                  <a:cubicBezTo>
                    <a:pt x="236" y="35"/>
                    <a:pt x="234" y="35"/>
                    <a:pt x="233" y="36"/>
                  </a:cubicBezTo>
                  <a:close/>
                  <a:moveTo>
                    <a:pt x="211" y="37"/>
                  </a:moveTo>
                  <a:cubicBezTo>
                    <a:pt x="212" y="37"/>
                    <a:pt x="214" y="38"/>
                    <a:pt x="215" y="37"/>
                  </a:cubicBezTo>
                  <a:cubicBezTo>
                    <a:pt x="214" y="36"/>
                    <a:pt x="212" y="37"/>
                    <a:pt x="211" y="37"/>
                  </a:cubicBezTo>
                  <a:close/>
                  <a:moveTo>
                    <a:pt x="222" y="37"/>
                  </a:moveTo>
                  <a:cubicBezTo>
                    <a:pt x="224" y="37"/>
                    <a:pt x="227" y="38"/>
                    <a:pt x="227" y="36"/>
                  </a:cubicBezTo>
                  <a:cubicBezTo>
                    <a:pt x="224" y="37"/>
                    <a:pt x="224" y="36"/>
                    <a:pt x="222" y="37"/>
                  </a:cubicBezTo>
                  <a:close/>
                  <a:moveTo>
                    <a:pt x="231" y="39"/>
                  </a:moveTo>
                  <a:cubicBezTo>
                    <a:pt x="224" y="39"/>
                    <a:pt x="220" y="40"/>
                    <a:pt x="214" y="41"/>
                  </a:cubicBezTo>
                  <a:cubicBezTo>
                    <a:pt x="214" y="62"/>
                    <a:pt x="217" y="81"/>
                    <a:pt x="217" y="104"/>
                  </a:cubicBezTo>
                  <a:cubicBezTo>
                    <a:pt x="218" y="108"/>
                    <a:pt x="218" y="111"/>
                    <a:pt x="217" y="116"/>
                  </a:cubicBezTo>
                  <a:cubicBezTo>
                    <a:pt x="219" y="116"/>
                    <a:pt x="218" y="120"/>
                    <a:pt x="218" y="121"/>
                  </a:cubicBezTo>
                  <a:cubicBezTo>
                    <a:pt x="222" y="121"/>
                    <a:pt x="227" y="120"/>
                    <a:pt x="229" y="121"/>
                  </a:cubicBezTo>
                  <a:cubicBezTo>
                    <a:pt x="234" y="118"/>
                    <a:pt x="242" y="120"/>
                    <a:pt x="249" y="119"/>
                  </a:cubicBezTo>
                  <a:cubicBezTo>
                    <a:pt x="251" y="108"/>
                    <a:pt x="247" y="96"/>
                    <a:pt x="247" y="86"/>
                  </a:cubicBezTo>
                  <a:cubicBezTo>
                    <a:pt x="248" y="69"/>
                    <a:pt x="247" y="54"/>
                    <a:pt x="245" y="39"/>
                  </a:cubicBezTo>
                  <a:cubicBezTo>
                    <a:pt x="239" y="40"/>
                    <a:pt x="235" y="39"/>
                    <a:pt x="231" y="39"/>
                  </a:cubicBezTo>
                  <a:close/>
                  <a:moveTo>
                    <a:pt x="309" y="45"/>
                  </a:moveTo>
                  <a:cubicBezTo>
                    <a:pt x="309" y="45"/>
                    <a:pt x="309" y="45"/>
                    <a:pt x="309" y="45"/>
                  </a:cubicBezTo>
                  <a:cubicBezTo>
                    <a:pt x="309" y="45"/>
                    <a:pt x="310" y="45"/>
                    <a:pt x="310" y="45"/>
                  </a:cubicBezTo>
                  <a:cubicBezTo>
                    <a:pt x="309" y="44"/>
                    <a:pt x="310" y="44"/>
                    <a:pt x="309" y="43"/>
                  </a:cubicBezTo>
                  <a:cubicBezTo>
                    <a:pt x="310" y="44"/>
                    <a:pt x="309" y="44"/>
                    <a:pt x="309" y="45"/>
                  </a:cubicBezTo>
                  <a:close/>
                  <a:moveTo>
                    <a:pt x="310" y="50"/>
                  </a:moveTo>
                  <a:cubicBezTo>
                    <a:pt x="310" y="49"/>
                    <a:pt x="310" y="47"/>
                    <a:pt x="309" y="46"/>
                  </a:cubicBezTo>
                  <a:cubicBezTo>
                    <a:pt x="310" y="46"/>
                    <a:pt x="309" y="50"/>
                    <a:pt x="310" y="50"/>
                  </a:cubicBezTo>
                  <a:close/>
                  <a:moveTo>
                    <a:pt x="310" y="56"/>
                  </a:moveTo>
                  <a:cubicBezTo>
                    <a:pt x="311" y="55"/>
                    <a:pt x="310" y="54"/>
                    <a:pt x="310" y="54"/>
                  </a:cubicBezTo>
                  <a:cubicBezTo>
                    <a:pt x="310" y="55"/>
                    <a:pt x="309" y="55"/>
                    <a:pt x="310" y="56"/>
                  </a:cubicBezTo>
                  <a:close/>
                  <a:moveTo>
                    <a:pt x="309" y="58"/>
                  </a:moveTo>
                  <a:cubicBezTo>
                    <a:pt x="311" y="59"/>
                    <a:pt x="309" y="61"/>
                    <a:pt x="311" y="62"/>
                  </a:cubicBezTo>
                  <a:cubicBezTo>
                    <a:pt x="310" y="59"/>
                    <a:pt x="311" y="58"/>
                    <a:pt x="310" y="56"/>
                  </a:cubicBezTo>
                  <a:cubicBezTo>
                    <a:pt x="309" y="57"/>
                    <a:pt x="311" y="58"/>
                    <a:pt x="309" y="58"/>
                  </a:cubicBezTo>
                  <a:close/>
                  <a:moveTo>
                    <a:pt x="308" y="77"/>
                  </a:moveTo>
                  <a:cubicBezTo>
                    <a:pt x="305" y="76"/>
                    <a:pt x="302" y="77"/>
                    <a:pt x="299" y="77"/>
                  </a:cubicBezTo>
                  <a:cubicBezTo>
                    <a:pt x="299" y="78"/>
                    <a:pt x="299" y="78"/>
                    <a:pt x="299" y="78"/>
                  </a:cubicBezTo>
                  <a:cubicBezTo>
                    <a:pt x="295" y="85"/>
                    <a:pt x="291" y="89"/>
                    <a:pt x="288" y="97"/>
                  </a:cubicBezTo>
                  <a:cubicBezTo>
                    <a:pt x="288" y="97"/>
                    <a:pt x="287" y="97"/>
                    <a:pt x="287" y="98"/>
                  </a:cubicBezTo>
                  <a:cubicBezTo>
                    <a:pt x="287" y="98"/>
                    <a:pt x="287" y="98"/>
                    <a:pt x="287" y="99"/>
                  </a:cubicBezTo>
                  <a:cubicBezTo>
                    <a:pt x="284" y="103"/>
                    <a:pt x="283" y="108"/>
                    <a:pt x="280" y="111"/>
                  </a:cubicBezTo>
                  <a:cubicBezTo>
                    <a:pt x="281" y="112"/>
                    <a:pt x="280" y="114"/>
                    <a:pt x="278" y="115"/>
                  </a:cubicBezTo>
                  <a:cubicBezTo>
                    <a:pt x="278" y="114"/>
                    <a:pt x="278" y="113"/>
                    <a:pt x="278" y="113"/>
                  </a:cubicBezTo>
                  <a:cubicBezTo>
                    <a:pt x="282" y="104"/>
                    <a:pt x="286" y="95"/>
                    <a:pt x="291" y="87"/>
                  </a:cubicBezTo>
                  <a:cubicBezTo>
                    <a:pt x="293" y="83"/>
                    <a:pt x="296" y="81"/>
                    <a:pt x="297" y="77"/>
                  </a:cubicBezTo>
                  <a:cubicBezTo>
                    <a:pt x="296" y="77"/>
                    <a:pt x="294" y="77"/>
                    <a:pt x="292" y="77"/>
                  </a:cubicBezTo>
                  <a:cubicBezTo>
                    <a:pt x="288" y="86"/>
                    <a:pt x="283" y="93"/>
                    <a:pt x="279" y="101"/>
                  </a:cubicBezTo>
                  <a:cubicBezTo>
                    <a:pt x="279" y="102"/>
                    <a:pt x="278" y="101"/>
                    <a:pt x="278" y="102"/>
                  </a:cubicBezTo>
                  <a:cubicBezTo>
                    <a:pt x="278" y="104"/>
                    <a:pt x="278" y="105"/>
                    <a:pt x="277" y="105"/>
                  </a:cubicBezTo>
                  <a:cubicBezTo>
                    <a:pt x="276" y="106"/>
                    <a:pt x="276" y="104"/>
                    <a:pt x="276" y="105"/>
                  </a:cubicBezTo>
                  <a:cubicBezTo>
                    <a:pt x="277" y="116"/>
                    <a:pt x="277" y="125"/>
                    <a:pt x="278" y="137"/>
                  </a:cubicBezTo>
                  <a:cubicBezTo>
                    <a:pt x="288" y="120"/>
                    <a:pt x="296" y="100"/>
                    <a:pt x="308" y="83"/>
                  </a:cubicBezTo>
                  <a:cubicBezTo>
                    <a:pt x="308" y="84"/>
                    <a:pt x="309" y="84"/>
                    <a:pt x="309" y="84"/>
                  </a:cubicBezTo>
                  <a:cubicBezTo>
                    <a:pt x="308" y="81"/>
                    <a:pt x="309" y="79"/>
                    <a:pt x="308" y="77"/>
                  </a:cubicBezTo>
                  <a:close/>
                  <a:moveTo>
                    <a:pt x="274" y="78"/>
                  </a:moveTo>
                  <a:cubicBezTo>
                    <a:pt x="275" y="83"/>
                    <a:pt x="275" y="86"/>
                    <a:pt x="276" y="92"/>
                  </a:cubicBezTo>
                  <a:cubicBezTo>
                    <a:pt x="279" y="88"/>
                    <a:pt x="280" y="82"/>
                    <a:pt x="283" y="78"/>
                  </a:cubicBezTo>
                  <a:cubicBezTo>
                    <a:pt x="283" y="78"/>
                    <a:pt x="284" y="78"/>
                    <a:pt x="284" y="78"/>
                  </a:cubicBezTo>
                  <a:cubicBezTo>
                    <a:pt x="283" y="82"/>
                    <a:pt x="282" y="85"/>
                    <a:pt x="280" y="87"/>
                  </a:cubicBezTo>
                  <a:cubicBezTo>
                    <a:pt x="279" y="92"/>
                    <a:pt x="273" y="99"/>
                    <a:pt x="276" y="104"/>
                  </a:cubicBezTo>
                  <a:cubicBezTo>
                    <a:pt x="280" y="95"/>
                    <a:pt x="286" y="87"/>
                    <a:pt x="290" y="77"/>
                  </a:cubicBezTo>
                  <a:cubicBezTo>
                    <a:pt x="285" y="78"/>
                    <a:pt x="279" y="77"/>
                    <a:pt x="274" y="78"/>
                  </a:cubicBezTo>
                  <a:close/>
                  <a:moveTo>
                    <a:pt x="106" y="81"/>
                  </a:moveTo>
                  <a:cubicBezTo>
                    <a:pt x="106" y="86"/>
                    <a:pt x="106" y="90"/>
                    <a:pt x="106" y="95"/>
                  </a:cubicBezTo>
                  <a:cubicBezTo>
                    <a:pt x="107" y="95"/>
                    <a:pt x="108" y="95"/>
                    <a:pt x="108" y="97"/>
                  </a:cubicBezTo>
                  <a:cubicBezTo>
                    <a:pt x="108" y="97"/>
                    <a:pt x="106" y="96"/>
                    <a:pt x="106" y="97"/>
                  </a:cubicBezTo>
                  <a:cubicBezTo>
                    <a:pt x="106" y="102"/>
                    <a:pt x="107" y="106"/>
                    <a:pt x="107" y="110"/>
                  </a:cubicBezTo>
                  <a:cubicBezTo>
                    <a:pt x="107" y="114"/>
                    <a:pt x="108" y="117"/>
                    <a:pt x="108" y="121"/>
                  </a:cubicBezTo>
                  <a:cubicBezTo>
                    <a:pt x="108" y="123"/>
                    <a:pt x="108" y="123"/>
                    <a:pt x="108" y="125"/>
                  </a:cubicBezTo>
                  <a:cubicBezTo>
                    <a:pt x="108" y="127"/>
                    <a:pt x="108" y="129"/>
                    <a:pt x="108" y="131"/>
                  </a:cubicBezTo>
                  <a:cubicBezTo>
                    <a:pt x="118" y="131"/>
                    <a:pt x="127" y="130"/>
                    <a:pt x="137" y="130"/>
                  </a:cubicBezTo>
                  <a:cubicBezTo>
                    <a:pt x="137" y="117"/>
                    <a:pt x="138" y="103"/>
                    <a:pt x="136" y="90"/>
                  </a:cubicBezTo>
                  <a:cubicBezTo>
                    <a:pt x="136" y="86"/>
                    <a:pt x="135" y="82"/>
                    <a:pt x="136" y="79"/>
                  </a:cubicBezTo>
                  <a:cubicBezTo>
                    <a:pt x="125" y="79"/>
                    <a:pt x="116" y="80"/>
                    <a:pt x="106" y="81"/>
                  </a:cubicBezTo>
                  <a:close/>
                  <a:moveTo>
                    <a:pt x="295" y="109"/>
                  </a:moveTo>
                  <a:cubicBezTo>
                    <a:pt x="294" y="111"/>
                    <a:pt x="293" y="114"/>
                    <a:pt x="291" y="115"/>
                  </a:cubicBezTo>
                  <a:cubicBezTo>
                    <a:pt x="291" y="117"/>
                    <a:pt x="290" y="119"/>
                    <a:pt x="288" y="120"/>
                  </a:cubicBezTo>
                  <a:cubicBezTo>
                    <a:pt x="285" y="131"/>
                    <a:pt x="277" y="136"/>
                    <a:pt x="278" y="148"/>
                  </a:cubicBezTo>
                  <a:cubicBezTo>
                    <a:pt x="278" y="148"/>
                    <a:pt x="278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8" y="148"/>
                    <a:pt x="278" y="148"/>
                    <a:pt x="278" y="148"/>
                  </a:cubicBezTo>
                  <a:cubicBezTo>
                    <a:pt x="278" y="150"/>
                    <a:pt x="278" y="152"/>
                    <a:pt x="279" y="154"/>
                  </a:cubicBezTo>
                  <a:cubicBezTo>
                    <a:pt x="279" y="157"/>
                    <a:pt x="278" y="160"/>
                    <a:pt x="279" y="162"/>
                  </a:cubicBezTo>
                  <a:cubicBezTo>
                    <a:pt x="282" y="155"/>
                    <a:pt x="286" y="150"/>
                    <a:pt x="289" y="144"/>
                  </a:cubicBezTo>
                  <a:cubicBezTo>
                    <a:pt x="294" y="134"/>
                    <a:pt x="299" y="125"/>
                    <a:pt x="304" y="116"/>
                  </a:cubicBezTo>
                  <a:cubicBezTo>
                    <a:pt x="304" y="116"/>
                    <a:pt x="304" y="115"/>
                    <a:pt x="305" y="115"/>
                  </a:cubicBezTo>
                  <a:cubicBezTo>
                    <a:pt x="306" y="111"/>
                    <a:pt x="308" y="108"/>
                    <a:pt x="310" y="106"/>
                  </a:cubicBezTo>
                  <a:cubicBezTo>
                    <a:pt x="310" y="103"/>
                    <a:pt x="310" y="100"/>
                    <a:pt x="310" y="98"/>
                  </a:cubicBezTo>
                  <a:cubicBezTo>
                    <a:pt x="304" y="106"/>
                    <a:pt x="299" y="115"/>
                    <a:pt x="295" y="124"/>
                  </a:cubicBezTo>
                  <a:cubicBezTo>
                    <a:pt x="295" y="124"/>
                    <a:pt x="295" y="124"/>
                    <a:pt x="294" y="124"/>
                  </a:cubicBezTo>
                  <a:cubicBezTo>
                    <a:pt x="292" y="130"/>
                    <a:pt x="288" y="134"/>
                    <a:pt x="286" y="139"/>
                  </a:cubicBezTo>
                  <a:cubicBezTo>
                    <a:pt x="286" y="139"/>
                    <a:pt x="285" y="139"/>
                    <a:pt x="285" y="139"/>
                  </a:cubicBezTo>
                  <a:cubicBezTo>
                    <a:pt x="285" y="141"/>
                    <a:pt x="284" y="141"/>
                    <a:pt x="285" y="143"/>
                  </a:cubicBezTo>
                  <a:cubicBezTo>
                    <a:pt x="283" y="144"/>
                    <a:pt x="283" y="145"/>
                    <a:pt x="282" y="148"/>
                  </a:cubicBezTo>
                  <a:cubicBezTo>
                    <a:pt x="281" y="148"/>
                    <a:pt x="282" y="148"/>
                    <a:pt x="280" y="148"/>
                  </a:cubicBezTo>
                  <a:cubicBezTo>
                    <a:pt x="282" y="142"/>
                    <a:pt x="286" y="136"/>
                    <a:pt x="289" y="130"/>
                  </a:cubicBezTo>
                  <a:cubicBezTo>
                    <a:pt x="289" y="130"/>
                    <a:pt x="289" y="129"/>
                    <a:pt x="290" y="129"/>
                  </a:cubicBezTo>
                  <a:cubicBezTo>
                    <a:pt x="290" y="128"/>
                    <a:pt x="290" y="129"/>
                    <a:pt x="290" y="128"/>
                  </a:cubicBezTo>
                  <a:cubicBezTo>
                    <a:pt x="297" y="118"/>
                    <a:pt x="302" y="107"/>
                    <a:pt x="308" y="97"/>
                  </a:cubicBezTo>
                  <a:cubicBezTo>
                    <a:pt x="309" y="97"/>
                    <a:pt x="309" y="98"/>
                    <a:pt x="310" y="98"/>
                  </a:cubicBezTo>
                  <a:cubicBezTo>
                    <a:pt x="309" y="94"/>
                    <a:pt x="309" y="89"/>
                    <a:pt x="309" y="85"/>
                  </a:cubicBezTo>
                  <a:cubicBezTo>
                    <a:pt x="303" y="92"/>
                    <a:pt x="300" y="101"/>
                    <a:pt x="295" y="109"/>
                  </a:cubicBezTo>
                  <a:close/>
                  <a:moveTo>
                    <a:pt x="250" y="92"/>
                  </a:moveTo>
                  <a:cubicBezTo>
                    <a:pt x="250" y="92"/>
                    <a:pt x="250" y="90"/>
                    <a:pt x="249" y="90"/>
                  </a:cubicBezTo>
                  <a:cubicBezTo>
                    <a:pt x="249" y="91"/>
                    <a:pt x="249" y="92"/>
                    <a:pt x="250" y="92"/>
                  </a:cubicBezTo>
                  <a:close/>
                  <a:moveTo>
                    <a:pt x="214" y="97"/>
                  </a:moveTo>
                  <a:cubicBezTo>
                    <a:pt x="215" y="96"/>
                    <a:pt x="215" y="93"/>
                    <a:pt x="214" y="92"/>
                  </a:cubicBezTo>
                  <a:cubicBezTo>
                    <a:pt x="214" y="93"/>
                    <a:pt x="214" y="95"/>
                    <a:pt x="214" y="97"/>
                  </a:cubicBezTo>
                  <a:close/>
                  <a:moveTo>
                    <a:pt x="178" y="99"/>
                  </a:moveTo>
                  <a:cubicBezTo>
                    <a:pt x="177" y="99"/>
                    <a:pt x="175" y="100"/>
                    <a:pt x="174" y="101"/>
                  </a:cubicBezTo>
                  <a:cubicBezTo>
                    <a:pt x="170" y="101"/>
                    <a:pt x="166" y="99"/>
                    <a:pt x="163" y="101"/>
                  </a:cubicBezTo>
                  <a:cubicBezTo>
                    <a:pt x="160" y="107"/>
                    <a:pt x="163" y="112"/>
                    <a:pt x="163" y="119"/>
                  </a:cubicBezTo>
                  <a:cubicBezTo>
                    <a:pt x="162" y="124"/>
                    <a:pt x="164" y="130"/>
                    <a:pt x="164" y="136"/>
                  </a:cubicBezTo>
                  <a:cubicBezTo>
                    <a:pt x="164" y="139"/>
                    <a:pt x="164" y="143"/>
                    <a:pt x="164" y="146"/>
                  </a:cubicBezTo>
                  <a:cubicBezTo>
                    <a:pt x="164" y="149"/>
                    <a:pt x="163" y="152"/>
                    <a:pt x="163" y="154"/>
                  </a:cubicBezTo>
                  <a:cubicBezTo>
                    <a:pt x="163" y="157"/>
                    <a:pt x="164" y="159"/>
                    <a:pt x="164" y="161"/>
                  </a:cubicBezTo>
                  <a:cubicBezTo>
                    <a:pt x="165" y="164"/>
                    <a:pt x="164" y="167"/>
                    <a:pt x="165" y="170"/>
                  </a:cubicBezTo>
                  <a:cubicBezTo>
                    <a:pt x="174" y="171"/>
                    <a:pt x="184" y="168"/>
                    <a:pt x="193" y="168"/>
                  </a:cubicBezTo>
                  <a:cubicBezTo>
                    <a:pt x="195" y="162"/>
                    <a:pt x="191" y="156"/>
                    <a:pt x="193" y="151"/>
                  </a:cubicBezTo>
                  <a:cubicBezTo>
                    <a:pt x="191" y="135"/>
                    <a:pt x="192" y="117"/>
                    <a:pt x="191" y="101"/>
                  </a:cubicBezTo>
                  <a:cubicBezTo>
                    <a:pt x="192" y="100"/>
                    <a:pt x="193" y="100"/>
                    <a:pt x="192" y="99"/>
                  </a:cubicBezTo>
                  <a:cubicBezTo>
                    <a:pt x="188" y="100"/>
                    <a:pt x="183" y="99"/>
                    <a:pt x="178" y="99"/>
                  </a:cubicBezTo>
                  <a:close/>
                  <a:moveTo>
                    <a:pt x="310" y="109"/>
                  </a:moveTo>
                  <a:cubicBezTo>
                    <a:pt x="307" y="113"/>
                    <a:pt x="306" y="117"/>
                    <a:pt x="303" y="120"/>
                  </a:cubicBezTo>
                  <a:cubicBezTo>
                    <a:pt x="302" y="124"/>
                    <a:pt x="299" y="128"/>
                    <a:pt x="297" y="133"/>
                  </a:cubicBezTo>
                  <a:cubicBezTo>
                    <a:pt x="297" y="133"/>
                    <a:pt x="297" y="133"/>
                    <a:pt x="296" y="133"/>
                  </a:cubicBezTo>
                  <a:cubicBezTo>
                    <a:pt x="296" y="136"/>
                    <a:pt x="294" y="139"/>
                    <a:pt x="292" y="141"/>
                  </a:cubicBezTo>
                  <a:cubicBezTo>
                    <a:pt x="292" y="141"/>
                    <a:pt x="292" y="142"/>
                    <a:pt x="292" y="142"/>
                  </a:cubicBezTo>
                  <a:cubicBezTo>
                    <a:pt x="290" y="143"/>
                    <a:pt x="291" y="146"/>
                    <a:pt x="288" y="147"/>
                  </a:cubicBezTo>
                  <a:cubicBezTo>
                    <a:pt x="288" y="150"/>
                    <a:pt x="286" y="153"/>
                    <a:pt x="284" y="155"/>
                  </a:cubicBezTo>
                  <a:cubicBezTo>
                    <a:pt x="284" y="158"/>
                    <a:pt x="281" y="160"/>
                    <a:pt x="282" y="163"/>
                  </a:cubicBezTo>
                  <a:cubicBezTo>
                    <a:pt x="281" y="163"/>
                    <a:pt x="281" y="164"/>
                    <a:pt x="280" y="164"/>
                  </a:cubicBezTo>
                  <a:cubicBezTo>
                    <a:pt x="280" y="163"/>
                    <a:pt x="279" y="163"/>
                    <a:pt x="279" y="163"/>
                  </a:cubicBezTo>
                  <a:cubicBezTo>
                    <a:pt x="279" y="165"/>
                    <a:pt x="279" y="169"/>
                    <a:pt x="279" y="171"/>
                  </a:cubicBezTo>
                  <a:cubicBezTo>
                    <a:pt x="282" y="166"/>
                    <a:pt x="286" y="159"/>
                    <a:pt x="288" y="154"/>
                  </a:cubicBezTo>
                  <a:cubicBezTo>
                    <a:pt x="293" y="146"/>
                    <a:pt x="298" y="138"/>
                    <a:pt x="303" y="130"/>
                  </a:cubicBezTo>
                  <a:cubicBezTo>
                    <a:pt x="307" y="124"/>
                    <a:pt x="309" y="118"/>
                    <a:pt x="312" y="112"/>
                  </a:cubicBezTo>
                  <a:cubicBezTo>
                    <a:pt x="311" y="112"/>
                    <a:pt x="311" y="110"/>
                    <a:pt x="311" y="109"/>
                  </a:cubicBezTo>
                  <a:cubicBezTo>
                    <a:pt x="311" y="109"/>
                    <a:pt x="310" y="109"/>
                    <a:pt x="310" y="109"/>
                  </a:cubicBezTo>
                  <a:close/>
                  <a:moveTo>
                    <a:pt x="306" y="127"/>
                  </a:moveTo>
                  <a:cubicBezTo>
                    <a:pt x="305" y="129"/>
                    <a:pt x="305" y="130"/>
                    <a:pt x="304" y="130"/>
                  </a:cubicBezTo>
                  <a:cubicBezTo>
                    <a:pt x="304" y="131"/>
                    <a:pt x="304" y="131"/>
                    <a:pt x="304" y="132"/>
                  </a:cubicBezTo>
                  <a:cubicBezTo>
                    <a:pt x="300" y="136"/>
                    <a:pt x="298" y="143"/>
                    <a:pt x="294" y="146"/>
                  </a:cubicBezTo>
                  <a:cubicBezTo>
                    <a:pt x="293" y="150"/>
                    <a:pt x="291" y="153"/>
                    <a:pt x="289" y="155"/>
                  </a:cubicBezTo>
                  <a:cubicBezTo>
                    <a:pt x="289" y="157"/>
                    <a:pt x="288" y="159"/>
                    <a:pt x="287" y="159"/>
                  </a:cubicBezTo>
                  <a:cubicBezTo>
                    <a:pt x="287" y="162"/>
                    <a:pt x="285" y="162"/>
                    <a:pt x="285" y="164"/>
                  </a:cubicBezTo>
                  <a:cubicBezTo>
                    <a:pt x="285" y="163"/>
                    <a:pt x="285" y="163"/>
                    <a:pt x="284" y="164"/>
                  </a:cubicBezTo>
                  <a:cubicBezTo>
                    <a:pt x="284" y="169"/>
                    <a:pt x="282" y="170"/>
                    <a:pt x="281" y="174"/>
                  </a:cubicBezTo>
                  <a:cubicBezTo>
                    <a:pt x="278" y="175"/>
                    <a:pt x="280" y="179"/>
                    <a:pt x="280" y="181"/>
                  </a:cubicBezTo>
                  <a:cubicBezTo>
                    <a:pt x="282" y="181"/>
                    <a:pt x="281" y="178"/>
                    <a:pt x="283" y="178"/>
                  </a:cubicBezTo>
                  <a:cubicBezTo>
                    <a:pt x="283" y="175"/>
                    <a:pt x="286" y="174"/>
                    <a:pt x="286" y="171"/>
                  </a:cubicBezTo>
                  <a:cubicBezTo>
                    <a:pt x="294" y="159"/>
                    <a:pt x="300" y="146"/>
                    <a:pt x="307" y="133"/>
                  </a:cubicBezTo>
                  <a:cubicBezTo>
                    <a:pt x="308" y="134"/>
                    <a:pt x="308" y="134"/>
                    <a:pt x="308" y="133"/>
                  </a:cubicBezTo>
                  <a:cubicBezTo>
                    <a:pt x="308" y="133"/>
                    <a:pt x="307" y="133"/>
                    <a:pt x="307" y="133"/>
                  </a:cubicBezTo>
                  <a:cubicBezTo>
                    <a:pt x="310" y="129"/>
                    <a:pt x="313" y="124"/>
                    <a:pt x="312" y="118"/>
                  </a:cubicBezTo>
                  <a:cubicBezTo>
                    <a:pt x="311" y="118"/>
                    <a:pt x="311" y="118"/>
                    <a:pt x="311" y="118"/>
                  </a:cubicBezTo>
                  <a:cubicBezTo>
                    <a:pt x="310" y="121"/>
                    <a:pt x="308" y="125"/>
                    <a:pt x="306" y="127"/>
                  </a:cubicBezTo>
                  <a:close/>
                  <a:moveTo>
                    <a:pt x="228" y="123"/>
                  </a:moveTo>
                  <a:cubicBezTo>
                    <a:pt x="225" y="128"/>
                    <a:pt x="221" y="134"/>
                    <a:pt x="220" y="141"/>
                  </a:cubicBezTo>
                  <a:cubicBezTo>
                    <a:pt x="219" y="141"/>
                    <a:pt x="219" y="141"/>
                    <a:pt x="219" y="141"/>
                  </a:cubicBezTo>
                  <a:cubicBezTo>
                    <a:pt x="219" y="144"/>
                    <a:pt x="218" y="146"/>
                    <a:pt x="220" y="148"/>
                  </a:cubicBezTo>
                  <a:cubicBezTo>
                    <a:pt x="223" y="139"/>
                    <a:pt x="228" y="131"/>
                    <a:pt x="233" y="123"/>
                  </a:cubicBezTo>
                  <a:cubicBezTo>
                    <a:pt x="233" y="123"/>
                    <a:pt x="234" y="123"/>
                    <a:pt x="234" y="124"/>
                  </a:cubicBezTo>
                  <a:cubicBezTo>
                    <a:pt x="231" y="130"/>
                    <a:pt x="227" y="135"/>
                    <a:pt x="224" y="142"/>
                  </a:cubicBezTo>
                  <a:cubicBezTo>
                    <a:pt x="224" y="142"/>
                    <a:pt x="223" y="143"/>
                    <a:pt x="223" y="143"/>
                  </a:cubicBezTo>
                  <a:cubicBezTo>
                    <a:pt x="222" y="148"/>
                    <a:pt x="223" y="149"/>
                    <a:pt x="220" y="152"/>
                  </a:cubicBezTo>
                  <a:cubicBezTo>
                    <a:pt x="220" y="154"/>
                    <a:pt x="220" y="156"/>
                    <a:pt x="220" y="157"/>
                  </a:cubicBezTo>
                  <a:cubicBezTo>
                    <a:pt x="221" y="154"/>
                    <a:pt x="224" y="152"/>
                    <a:pt x="225" y="148"/>
                  </a:cubicBezTo>
                  <a:cubicBezTo>
                    <a:pt x="230" y="141"/>
                    <a:pt x="233" y="131"/>
                    <a:pt x="238" y="123"/>
                  </a:cubicBezTo>
                  <a:cubicBezTo>
                    <a:pt x="239" y="123"/>
                    <a:pt x="239" y="124"/>
                    <a:pt x="239" y="124"/>
                  </a:cubicBezTo>
                  <a:cubicBezTo>
                    <a:pt x="239" y="126"/>
                    <a:pt x="237" y="129"/>
                    <a:pt x="236" y="130"/>
                  </a:cubicBezTo>
                  <a:cubicBezTo>
                    <a:pt x="236" y="133"/>
                    <a:pt x="234" y="135"/>
                    <a:pt x="232" y="137"/>
                  </a:cubicBezTo>
                  <a:cubicBezTo>
                    <a:pt x="229" y="145"/>
                    <a:pt x="225" y="151"/>
                    <a:pt x="221" y="160"/>
                  </a:cubicBezTo>
                  <a:cubicBezTo>
                    <a:pt x="221" y="160"/>
                    <a:pt x="222" y="160"/>
                    <a:pt x="221" y="161"/>
                  </a:cubicBezTo>
                  <a:cubicBezTo>
                    <a:pt x="220" y="169"/>
                    <a:pt x="221" y="176"/>
                    <a:pt x="222" y="184"/>
                  </a:cubicBezTo>
                  <a:cubicBezTo>
                    <a:pt x="225" y="176"/>
                    <a:pt x="229" y="168"/>
                    <a:pt x="232" y="160"/>
                  </a:cubicBezTo>
                  <a:cubicBezTo>
                    <a:pt x="235" y="155"/>
                    <a:pt x="237" y="150"/>
                    <a:pt x="239" y="146"/>
                  </a:cubicBezTo>
                  <a:cubicBezTo>
                    <a:pt x="240" y="144"/>
                    <a:pt x="240" y="141"/>
                    <a:pt x="242" y="140"/>
                  </a:cubicBezTo>
                  <a:cubicBezTo>
                    <a:pt x="244" y="133"/>
                    <a:pt x="248" y="129"/>
                    <a:pt x="249" y="122"/>
                  </a:cubicBezTo>
                  <a:cubicBezTo>
                    <a:pt x="248" y="122"/>
                    <a:pt x="247" y="122"/>
                    <a:pt x="246" y="122"/>
                  </a:cubicBezTo>
                  <a:cubicBezTo>
                    <a:pt x="246" y="122"/>
                    <a:pt x="246" y="123"/>
                    <a:pt x="246" y="124"/>
                  </a:cubicBezTo>
                  <a:cubicBezTo>
                    <a:pt x="245" y="125"/>
                    <a:pt x="244" y="128"/>
                    <a:pt x="242" y="129"/>
                  </a:cubicBezTo>
                  <a:cubicBezTo>
                    <a:pt x="243" y="131"/>
                    <a:pt x="242" y="132"/>
                    <a:pt x="241" y="133"/>
                  </a:cubicBezTo>
                  <a:cubicBezTo>
                    <a:pt x="242" y="133"/>
                    <a:pt x="240" y="133"/>
                    <a:pt x="241" y="134"/>
                  </a:cubicBezTo>
                  <a:cubicBezTo>
                    <a:pt x="239" y="135"/>
                    <a:pt x="239" y="138"/>
                    <a:pt x="237" y="139"/>
                  </a:cubicBezTo>
                  <a:cubicBezTo>
                    <a:pt x="236" y="144"/>
                    <a:pt x="232" y="148"/>
                    <a:pt x="231" y="154"/>
                  </a:cubicBezTo>
                  <a:cubicBezTo>
                    <a:pt x="231" y="154"/>
                    <a:pt x="230" y="154"/>
                    <a:pt x="230" y="154"/>
                  </a:cubicBezTo>
                  <a:cubicBezTo>
                    <a:pt x="230" y="156"/>
                    <a:pt x="228" y="157"/>
                    <a:pt x="228" y="159"/>
                  </a:cubicBezTo>
                  <a:cubicBezTo>
                    <a:pt x="228" y="159"/>
                    <a:pt x="228" y="159"/>
                    <a:pt x="227" y="159"/>
                  </a:cubicBezTo>
                  <a:cubicBezTo>
                    <a:pt x="228" y="163"/>
                    <a:pt x="224" y="167"/>
                    <a:pt x="224" y="171"/>
                  </a:cubicBezTo>
                  <a:cubicBezTo>
                    <a:pt x="224" y="172"/>
                    <a:pt x="223" y="172"/>
                    <a:pt x="222" y="172"/>
                  </a:cubicBezTo>
                  <a:cubicBezTo>
                    <a:pt x="222" y="171"/>
                    <a:pt x="222" y="171"/>
                    <a:pt x="222" y="171"/>
                  </a:cubicBezTo>
                  <a:cubicBezTo>
                    <a:pt x="227" y="155"/>
                    <a:pt x="235" y="142"/>
                    <a:pt x="242" y="128"/>
                  </a:cubicBezTo>
                  <a:cubicBezTo>
                    <a:pt x="242" y="126"/>
                    <a:pt x="244" y="124"/>
                    <a:pt x="244" y="122"/>
                  </a:cubicBezTo>
                  <a:cubicBezTo>
                    <a:pt x="239" y="121"/>
                    <a:pt x="234" y="122"/>
                    <a:pt x="228" y="123"/>
                  </a:cubicBezTo>
                  <a:close/>
                  <a:moveTo>
                    <a:pt x="218" y="124"/>
                  </a:moveTo>
                  <a:cubicBezTo>
                    <a:pt x="218" y="128"/>
                    <a:pt x="219" y="129"/>
                    <a:pt x="217" y="131"/>
                  </a:cubicBezTo>
                  <a:cubicBezTo>
                    <a:pt x="219" y="132"/>
                    <a:pt x="218" y="133"/>
                    <a:pt x="218" y="136"/>
                  </a:cubicBezTo>
                  <a:cubicBezTo>
                    <a:pt x="221" y="132"/>
                    <a:pt x="224" y="127"/>
                    <a:pt x="224" y="123"/>
                  </a:cubicBezTo>
                  <a:cubicBezTo>
                    <a:pt x="222" y="123"/>
                    <a:pt x="220" y="123"/>
                    <a:pt x="218" y="124"/>
                  </a:cubicBezTo>
                  <a:close/>
                  <a:moveTo>
                    <a:pt x="193" y="127"/>
                  </a:moveTo>
                  <a:cubicBezTo>
                    <a:pt x="193" y="127"/>
                    <a:pt x="194" y="127"/>
                    <a:pt x="193" y="128"/>
                  </a:cubicBezTo>
                  <a:cubicBezTo>
                    <a:pt x="194" y="137"/>
                    <a:pt x="194" y="146"/>
                    <a:pt x="195" y="153"/>
                  </a:cubicBezTo>
                  <a:cubicBezTo>
                    <a:pt x="194" y="155"/>
                    <a:pt x="194" y="158"/>
                    <a:pt x="195" y="160"/>
                  </a:cubicBezTo>
                  <a:cubicBezTo>
                    <a:pt x="195" y="151"/>
                    <a:pt x="194" y="141"/>
                    <a:pt x="195" y="132"/>
                  </a:cubicBezTo>
                  <a:cubicBezTo>
                    <a:pt x="195" y="128"/>
                    <a:pt x="195" y="126"/>
                    <a:pt x="193" y="124"/>
                  </a:cubicBezTo>
                  <a:cubicBezTo>
                    <a:pt x="193" y="125"/>
                    <a:pt x="194" y="126"/>
                    <a:pt x="193" y="127"/>
                  </a:cubicBezTo>
                  <a:close/>
                  <a:moveTo>
                    <a:pt x="250" y="132"/>
                  </a:moveTo>
                  <a:cubicBezTo>
                    <a:pt x="252" y="132"/>
                    <a:pt x="251" y="129"/>
                    <a:pt x="250" y="129"/>
                  </a:cubicBezTo>
                  <a:cubicBezTo>
                    <a:pt x="251" y="129"/>
                    <a:pt x="250" y="130"/>
                    <a:pt x="250" y="132"/>
                  </a:cubicBezTo>
                  <a:close/>
                  <a:moveTo>
                    <a:pt x="310" y="131"/>
                  </a:moveTo>
                  <a:cubicBezTo>
                    <a:pt x="310" y="134"/>
                    <a:pt x="309" y="135"/>
                    <a:pt x="307" y="136"/>
                  </a:cubicBezTo>
                  <a:cubicBezTo>
                    <a:pt x="308" y="138"/>
                    <a:pt x="306" y="139"/>
                    <a:pt x="304" y="141"/>
                  </a:cubicBezTo>
                  <a:cubicBezTo>
                    <a:pt x="303" y="144"/>
                    <a:pt x="302" y="147"/>
                    <a:pt x="300" y="150"/>
                  </a:cubicBezTo>
                  <a:cubicBezTo>
                    <a:pt x="297" y="154"/>
                    <a:pt x="295" y="158"/>
                    <a:pt x="293" y="162"/>
                  </a:cubicBezTo>
                  <a:cubicBezTo>
                    <a:pt x="292" y="163"/>
                    <a:pt x="292" y="164"/>
                    <a:pt x="292" y="165"/>
                  </a:cubicBezTo>
                  <a:cubicBezTo>
                    <a:pt x="291" y="168"/>
                    <a:pt x="287" y="170"/>
                    <a:pt x="287" y="174"/>
                  </a:cubicBezTo>
                  <a:cubicBezTo>
                    <a:pt x="287" y="174"/>
                    <a:pt x="286" y="174"/>
                    <a:pt x="286" y="174"/>
                  </a:cubicBezTo>
                  <a:cubicBezTo>
                    <a:pt x="286" y="177"/>
                    <a:pt x="281" y="179"/>
                    <a:pt x="283" y="183"/>
                  </a:cubicBezTo>
                  <a:cubicBezTo>
                    <a:pt x="282" y="184"/>
                    <a:pt x="281" y="184"/>
                    <a:pt x="280" y="185"/>
                  </a:cubicBezTo>
                  <a:cubicBezTo>
                    <a:pt x="281" y="187"/>
                    <a:pt x="280" y="189"/>
                    <a:pt x="281" y="190"/>
                  </a:cubicBezTo>
                  <a:cubicBezTo>
                    <a:pt x="285" y="183"/>
                    <a:pt x="289" y="176"/>
                    <a:pt x="293" y="168"/>
                  </a:cubicBezTo>
                  <a:cubicBezTo>
                    <a:pt x="296" y="166"/>
                    <a:pt x="296" y="161"/>
                    <a:pt x="299" y="159"/>
                  </a:cubicBezTo>
                  <a:cubicBezTo>
                    <a:pt x="301" y="155"/>
                    <a:pt x="303" y="151"/>
                    <a:pt x="306" y="148"/>
                  </a:cubicBezTo>
                  <a:cubicBezTo>
                    <a:pt x="306" y="146"/>
                    <a:pt x="307" y="144"/>
                    <a:pt x="308" y="143"/>
                  </a:cubicBezTo>
                  <a:cubicBezTo>
                    <a:pt x="309" y="140"/>
                    <a:pt x="311" y="137"/>
                    <a:pt x="313" y="135"/>
                  </a:cubicBezTo>
                  <a:cubicBezTo>
                    <a:pt x="313" y="133"/>
                    <a:pt x="313" y="130"/>
                    <a:pt x="312" y="128"/>
                  </a:cubicBezTo>
                  <a:cubicBezTo>
                    <a:pt x="312" y="129"/>
                    <a:pt x="311" y="131"/>
                    <a:pt x="310" y="131"/>
                  </a:cubicBezTo>
                  <a:close/>
                  <a:moveTo>
                    <a:pt x="103" y="132"/>
                  </a:moveTo>
                  <a:cubicBezTo>
                    <a:pt x="104" y="132"/>
                    <a:pt x="104" y="130"/>
                    <a:pt x="104" y="130"/>
                  </a:cubicBezTo>
                  <a:cubicBezTo>
                    <a:pt x="104" y="130"/>
                    <a:pt x="103" y="129"/>
                    <a:pt x="103" y="130"/>
                  </a:cubicBezTo>
                  <a:cubicBezTo>
                    <a:pt x="104" y="130"/>
                    <a:pt x="103" y="131"/>
                    <a:pt x="103" y="132"/>
                  </a:cubicBezTo>
                  <a:close/>
                  <a:moveTo>
                    <a:pt x="242" y="142"/>
                  </a:moveTo>
                  <a:cubicBezTo>
                    <a:pt x="242" y="147"/>
                    <a:pt x="239" y="148"/>
                    <a:pt x="238" y="152"/>
                  </a:cubicBezTo>
                  <a:cubicBezTo>
                    <a:pt x="238" y="153"/>
                    <a:pt x="237" y="153"/>
                    <a:pt x="237" y="153"/>
                  </a:cubicBezTo>
                  <a:cubicBezTo>
                    <a:pt x="237" y="154"/>
                    <a:pt x="237" y="154"/>
                    <a:pt x="237" y="155"/>
                  </a:cubicBezTo>
                  <a:cubicBezTo>
                    <a:pt x="234" y="159"/>
                    <a:pt x="233" y="166"/>
                    <a:pt x="229" y="170"/>
                  </a:cubicBezTo>
                  <a:cubicBezTo>
                    <a:pt x="229" y="176"/>
                    <a:pt x="225" y="178"/>
                    <a:pt x="225" y="184"/>
                  </a:cubicBezTo>
                  <a:cubicBezTo>
                    <a:pt x="224" y="184"/>
                    <a:pt x="223" y="185"/>
                    <a:pt x="222" y="184"/>
                  </a:cubicBezTo>
                  <a:cubicBezTo>
                    <a:pt x="222" y="194"/>
                    <a:pt x="222" y="199"/>
                    <a:pt x="223" y="207"/>
                  </a:cubicBezTo>
                  <a:cubicBezTo>
                    <a:pt x="232" y="189"/>
                    <a:pt x="241" y="171"/>
                    <a:pt x="249" y="152"/>
                  </a:cubicBezTo>
                  <a:cubicBezTo>
                    <a:pt x="249" y="151"/>
                    <a:pt x="250" y="152"/>
                    <a:pt x="250" y="151"/>
                  </a:cubicBezTo>
                  <a:cubicBezTo>
                    <a:pt x="250" y="149"/>
                    <a:pt x="250" y="147"/>
                    <a:pt x="249" y="144"/>
                  </a:cubicBezTo>
                  <a:cubicBezTo>
                    <a:pt x="247" y="145"/>
                    <a:pt x="248" y="148"/>
                    <a:pt x="246" y="148"/>
                  </a:cubicBezTo>
                  <a:cubicBezTo>
                    <a:pt x="246" y="151"/>
                    <a:pt x="243" y="154"/>
                    <a:pt x="242" y="157"/>
                  </a:cubicBezTo>
                  <a:cubicBezTo>
                    <a:pt x="242" y="157"/>
                    <a:pt x="241" y="157"/>
                    <a:pt x="241" y="157"/>
                  </a:cubicBezTo>
                  <a:cubicBezTo>
                    <a:pt x="241" y="159"/>
                    <a:pt x="241" y="161"/>
                    <a:pt x="239" y="161"/>
                  </a:cubicBezTo>
                  <a:cubicBezTo>
                    <a:pt x="240" y="161"/>
                    <a:pt x="240" y="162"/>
                    <a:pt x="239" y="162"/>
                  </a:cubicBezTo>
                  <a:cubicBezTo>
                    <a:pt x="239" y="163"/>
                    <a:pt x="238" y="165"/>
                    <a:pt x="237" y="166"/>
                  </a:cubicBezTo>
                  <a:cubicBezTo>
                    <a:pt x="238" y="168"/>
                    <a:pt x="236" y="170"/>
                    <a:pt x="235" y="170"/>
                  </a:cubicBezTo>
                  <a:cubicBezTo>
                    <a:pt x="236" y="172"/>
                    <a:pt x="235" y="173"/>
                    <a:pt x="234" y="174"/>
                  </a:cubicBezTo>
                  <a:cubicBezTo>
                    <a:pt x="233" y="180"/>
                    <a:pt x="229" y="186"/>
                    <a:pt x="227" y="191"/>
                  </a:cubicBezTo>
                  <a:cubicBezTo>
                    <a:pt x="227" y="193"/>
                    <a:pt x="226" y="195"/>
                    <a:pt x="224" y="195"/>
                  </a:cubicBezTo>
                  <a:cubicBezTo>
                    <a:pt x="224" y="192"/>
                    <a:pt x="225" y="189"/>
                    <a:pt x="226" y="187"/>
                  </a:cubicBezTo>
                  <a:cubicBezTo>
                    <a:pt x="228" y="185"/>
                    <a:pt x="229" y="182"/>
                    <a:pt x="230" y="179"/>
                  </a:cubicBezTo>
                  <a:cubicBezTo>
                    <a:pt x="234" y="170"/>
                    <a:pt x="238" y="161"/>
                    <a:pt x="242" y="153"/>
                  </a:cubicBezTo>
                  <a:cubicBezTo>
                    <a:pt x="242" y="151"/>
                    <a:pt x="244" y="150"/>
                    <a:pt x="244" y="148"/>
                  </a:cubicBezTo>
                  <a:cubicBezTo>
                    <a:pt x="246" y="146"/>
                    <a:pt x="247" y="143"/>
                    <a:pt x="249" y="141"/>
                  </a:cubicBezTo>
                  <a:cubicBezTo>
                    <a:pt x="249" y="137"/>
                    <a:pt x="250" y="134"/>
                    <a:pt x="249" y="130"/>
                  </a:cubicBezTo>
                  <a:cubicBezTo>
                    <a:pt x="246" y="134"/>
                    <a:pt x="245" y="139"/>
                    <a:pt x="242" y="142"/>
                  </a:cubicBezTo>
                  <a:close/>
                  <a:moveTo>
                    <a:pt x="58" y="166"/>
                  </a:moveTo>
                  <a:cubicBezTo>
                    <a:pt x="65" y="164"/>
                    <a:pt x="76" y="164"/>
                    <a:pt x="85" y="163"/>
                  </a:cubicBezTo>
                  <a:cubicBezTo>
                    <a:pt x="85" y="151"/>
                    <a:pt x="85" y="143"/>
                    <a:pt x="83" y="132"/>
                  </a:cubicBezTo>
                  <a:cubicBezTo>
                    <a:pt x="79" y="132"/>
                    <a:pt x="73" y="132"/>
                    <a:pt x="70" y="132"/>
                  </a:cubicBezTo>
                  <a:cubicBezTo>
                    <a:pt x="70" y="131"/>
                    <a:pt x="70" y="131"/>
                    <a:pt x="70" y="131"/>
                  </a:cubicBezTo>
                  <a:cubicBezTo>
                    <a:pt x="67" y="131"/>
                    <a:pt x="59" y="131"/>
                    <a:pt x="55" y="134"/>
                  </a:cubicBezTo>
                  <a:cubicBezTo>
                    <a:pt x="55" y="138"/>
                    <a:pt x="55" y="144"/>
                    <a:pt x="55" y="148"/>
                  </a:cubicBezTo>
                  <a:cubicBezTo>
                    <a:pt x="54" y="155"/>
                    <a:pt x="56" y="163"/>
                    <a:pt x="55" y="167"/>
                  </a:cubicBezTo>
                  <a:cubicBezTo>
                    <a:pt x="56" y="170"/>
                    <a:pt x="55" y="173"/>
                    <a:pt x="55" y="176"/>
                  </a:cubicBezTo>
                  <a:cubicBezTo>
                    <a:pt x="57" y="174"/>
                    <a:pt x="59" y="171"/>
                    <a:pt x="60" y="168"/>
                  </a:cubicBezTo>
                  <a:cubicBezTo>
                    <a:pt x="58" y="168"/>
                    <a:pt x="57" y="169"/>
                    <a:pt x="56" y="168"/>
                  </a:cubicBezTo>
                  <a:cubicBezTo>
                    <a:pt x="57" y="167"/>
                    <a:pt x="58" y="167"/>
                    <a:pt x="58" y="166"/>
                  </a:cubicBezTo>
                  <a:close/>
                  <a:moveTo>
                    <a:pt x="128" y="136"/>
                  </a:moveTo>
                  <a:cubicBezTo>
                    <a:pt x="127" y="137"/>
                    <a:pt x="126" y="137"/>
                    <a:pt x="126" y="137"/>
                  </a:cubicBezTo>
                  <a:cubicBezTo>
                    <a:pt x="125" y="139"/>
                    <a:pt x="124" y="143"/>
                    <a:pt x="122" y="145"/>
                  </a:cubicBezTo>
                  <a:cubicBezTo>
                    <a:pt x="122" y="145"/>
                    <a:pt x="122" y="145"/>
                    <a:pt x="121" y="145"/>
                  </a:cubicBezTo>
                  <a:cubicBezTo>
                    <a:pt x="121" y="146"/>
                    <a:pt x="121" y="147"/>
                    <a:pt x="121" y="148"/>
                  </a:cubicBezTo>
                  <a:cubicBezTo>
                    <a:pt x="120" y="151"/>
                    <a:pt x="118" y="153"/>
                    <a:pt x="116" y="155"/>
                  </a:cubicBezTo>
                  <a:cubicBezTo>
                    <a:pt x="115" y="157"/>
                    <a:pt x="115" y="159"/>
                    <a:pt x="113" y="160"/>
                  </a:cubicBezTo>
                  <a:cubicBezTo>
                    <a:pt x="113" y="161"/>
                    <a:pt x="112" y="163"/>
                    <a:pt x="112" y="163"/>
                  </a:cubicBezTo>
                  <a:cubicBezTo>
                    <a:pt x="112" y="164"/>
                    <a:pt x="111" y="165"/>
                    <a:pt x="111" y="166"/>
                  </a:cubicBezTo>
                  <a:cubicBezTo>
                    <a:pt x="110" y="167"/>
                    <a:pt x="110" y="167"/>
                    <a:pt x="109" y="167"/>
                  </a:cubicBezTo>
                  <a:cubicBezTo>
                    <a:pt x="108" y="173"/>
                    <a:pt x="108" y="174"/>
                    <a:pt x="109" y="179"/>
                  </a:cubicBezTo>
                  <a:cubicBezTo>
                    <a:pt x="111" y="178"/>
                    <a:pt x="111" y="173"/>
                    <a:pt x="113" y="171"/>
                  </a:cubicBezTo>
                  <a:cubicBezTo>
                    <a:pt x="119" y="158"/>
                    <a:pt x="127" y="146"/>
                    <a:pt x="133" y="133"/>
                  </a:cubicBezTo>
                  <a:cubicBezTo>
                    <a:pt x="129" y="132"/>
                    <a:pt x="130" y="134"/>
                    <a:pt x="128" y="136"/>
                  </a:cubicBezTo>
                  <a:close/>
                  <a:moveTo>
                    <a:pt x="115" y="133"/>
                  </a:moveTo>
                  <a:cubicBezTo>
                    <a:pt x="116" y="133"/>
                    <a:pt x="116" y="134"/>
                    <a:pt x="117" y="135"/>
                  </a:cubicBezTo>
                  <a:cubicBezTo>
                    <a:pt x="115" y="139"/>
                    <a:pt x="110" y="141"/>
                    <a:pt x="110" y="148"/>
                  </a:cubicBezTo>
                  <a:cubicBezTo>
                    <a:pt x="109" y="148"/>
                    <a:pt x="109" y="148"/>
                    <a:pt x="108" y="148"/>
                  </a:cubicBezTo>
                  <a:cubicBezTo>
                    <a:pt x="108" y="149"/>
                    <a:pt x="109" y="150"/>
                    <a:pt x="109" y="152"/>
                  </a:cubicBezTo>
                  <a:cubicBezTo>
                    <a:pt x="111" y="151"/>
                    <a:pt x="111" y="149"/>
                    <a:pt x="112" y="147"/>
                  </a:cubicBezTo>
                  <a:cubicBezTo>
                    <a:pt x="113" y="146"/>
                    <a:pt x="114" y="145"/>
                    <a:pt x="114" y="144"/>
                  </a:cubicBezTo>
                  <a:cubicBezTo>
                    <a:pt x="117" y="140"/>
                    <a:pt x="119" y="136"/>
                    <a:pt x="121" y="133"/>
                  </a:cubicBezTo>
                  <a:cubicBezTo>
                    <a:pt x="119" y="133"/>
                    <a:pt x="117" y="133"/>
                    <a:pt x="115" y="133"/>
                  </a:cubicBezTo>
                  <a:close/>
                  <a:moveTo>
                    <a:pt x="125" y="133"/>
                  </a:moveTo>
                  <a:cubicBezTo>
                    <a:pt x="124" y="133"/>
                    <a:pt x="124" y="135"/>
                    <a:pt x="122" y="135"/>
                  </a:cubicBezTo>
                  <a:cubicBezTo>
                    <a:pt x="118" y="142"/>
                    <a:pt x="112" y="148"/>
                    <a:pt x="110" y="156"/>
                  </a:cubicBezTo>
                  <a:cubicBezTo>
                    <a:pt x="110" y="157"/>
                    <a:pt x="109" y="157"/>
                    <a:pt x="108" y="158"/>
                  </a:cubicBezTo>
                  <a:cubicBezTo>
                    <a:pt x="109" y="160"/>
                    <a:pt x="108" y="162"/>
                    <a:pt x="109" y="165"/>
                  </a:cubicBezTo>
                  <a:cubicBezTo>
                    <a:pt x="116" y="154"/>
                    <a:pt x="121" y="144"/>
                    <a:pt x="126" y="133"/>
                  </a:cubicBezTo>
                  <a:cubicBezTo>
                    <a:pt x="126" y="133"/>
                    <a:pt x="126" y="133"/>
                    <a:pt x="125" y="133"/>
                  </a:cubicBezTo>
                  <a:close/>
                  <a:moveTo>
                    <a:pt x="134" y="135"/>
                  </a:moveTo>
                  <a:cubicBezTo>
                    <a:pt x="132" y="141"/>
                    <a:pt x="129" y="145"/>
                    <a:pt x="126" y="149"/>
                  </a:cubicBezTo>
                  <a:cubicBezTo>
                    <a:pt x="126" y="150"/>
                    <a:pt x="126" y="150"/>
                    <a:pt x="126" y="151"/>
                  </a:cubicBezTo>
                  <a:cubicBezTo>
                    <a:pt x="122" y="156"/>
                    <a:pt x="120" y="163"/>
                    <a:pt x="117" y="167"/>
                  </a:cubicBezTo>
                  <a:cubicBezTo>
                    <a:pt x="117" y="168"/>
                    <a:pt x="117" y="167"/>
                    <a:pt x="117" y="168"/>
                  </a:cubicBezTo>
                  <a:cubicBezTo>
                    <a:pt x="115" y="170"/>
                    <a:pt x="114" y="175"/>
                    <a:pt x="111" y="177"/>
                  </a:cubicBezTo>
                  <a:cubicBezTo>
                    <a:pt x="112" y="179"/>
                    <a:pt x="111" y="182"/>
                    <a:pt x="109" y="183"/>
                  </a:cubicBezTo>
                  <a:cubicBezTo>
                    <a:pt x="108" y="185"/>
                    <a:pt x="109" y="188"/>
                    <a:pt x="108" y="189"/>
                  </a:cubicBezTo>
                  <a:cubicBezTo>
                    <a:pt x="108" y="189"/>
                    <a:pt x="109" y="190"/>
                    <a:pt x="108" y="191"/>
                  </a:cubicBezTo>
                  <a:cubicBezTo>
                    <a:pt x="109" y="192"/>
                    <a:pt x="109" y="190"/>
                    <a:pt x="110" y="190"/>
                  </a:cubicBezTo>
                  <a:cubicBezTo>
                    <a:pt x="110" y="189"/>
                    <a:pt x="112" y="186"/>
                    <a:pt x="113" y="184"/>
                  </a:cubicBezTo>
                  <a:cubicBezTo>
                    <a:pt x="120" y="166"/>
                    <a:pt x="133" y="152"/>
                    <a:pt x="138" y="133"/>
                  </a:cubicBezTo>
                  <a:cubicBezTo>
                    <a:pt x="137" y="133"/>
                    <a:pt x="136" y="133"/>
                    <a:pt x="136" y="133"/>
                  </a:cubicBezTo>
                  <a:cubicBezTo>
                    <a:pt x="137" y="134"/>
                    <a:pt x="135" y="135"/>
                    <a:pt x="134" y="135"/>
                  </a:cubicBezTo>
                  <a:close/>
                  <a:moveTo>
                    <a:pt x="108" y="133"/>
                  </a:moveTo>
                  <a:cubicBezTo>
                    <a:pt x="108" y="137"/>
                    <a:pt x="108" y="139"/>
                    <a:pt x="109" y="143"/>
                  </a:cubicBezTo>
                  <a:cubicBezTo>
                    <a:pt x="112" y="141"/>
                    <a:pt x="112" y="136"/>
                    <a:pt x="115" y="133"/>
                  </a:cubicBezTo>
                  <a:cubicBezTo>
                    <a:pt x="113" y="133"/>
                    <a:pt x="111" y="134"/>
                    <a:pt x="108" y="133"/>
                  </a:cubicBezTo>
                  <a:close/>
                  <a:moveTo>
                    <a:pt x="251" y="139"/>
                  </a:moveTo>
                  <a:cubicBezTo>
                    <a:pt x="252" y="137"/>
                    <a:pt x="251" y="136"/>
                    <a:pt x="251" y="133"/>
                  </a:cubicBezTo>
                  <a:cubicBezTo>
                    <a:pt x="251" y="133"/>
                    <a:pt x="251" y="133"/>
                    <a:pt x="250" y="133"/>
                  </a:cubicBezTo>
                  <a:cubicBezTo>
                    <a:pt x="250" y="136"/>
                    <a:pt x="251" y="137"/>
                    <a:pt x="251" y="139"/>
                  </a:cubicBezTo>
                  <a:close/>
                  <a:moveTo>
                    <a:pt x="312" y="156"/>
                  </a:moveTo>
                  <a:cubicBezTo>
                    <a:pt x="313" y="155"/>
                    <a:pt x="313" y="156"/>
                    <a:pt x="314" y="156"/>
                  </a:cubicBezTo>
                  <a:cubicBezTo>
                    <a:pt x="313" y="150"/>
                    <a:pt x="314" y="144"/>
                    <a:pt x="313" y="139"/>
                  </a:cubicBezTo>
                  <a:cubicBezTo>
                    <a:pt x="309" y="143"/>
                    <a:pt x="307" y="149"/>
                    <a:pt x="303" y="153"/>
                  </a:cubicBezTo>
                  <a:cubicBezTo>
                    <a:pt x="304" y="153"/>
                    <a:pt x="304" y="154"/>
                    <a:pt x="304" y="154"/>
                  </a:cubicBezTo>
                  <a:cubicBezTo>
                    <a:pt x="302" y="155"/>
                    <a:pt x="302" y="156"/>
                    <a:pt x="302" y="158"/>
                  </a:cubicBezTo>
                  <a:cubicBezTo>
                    <a:pt x="301" y="158"/>
                    <a:pt x="301" y="159"/>
                    <a:pt x="300" y="159"/>
                  </a:cubicBezTo>
                  <a:cubicBezTo>
                    <a:pt x="296" y="167"/>
                    <a:pt x="291" y="176"/>
                    <a:pt x="285" y="185"/>
                  </a:cubicBezTo>
                  <a:cubicBezTo>
                    <a:pt x="285" y="188"/>
                    <a:pt x="282" y="190"/>
                    <a:pt x="283" y="193"/>
                  </a:cubicBezTo>
                  <a:cubicBezTo>
                    <a:pt x="290" y="183"/>
                    <a:pt x="296" y="173"/>
                    <a:pt x="303" y="163"/>
                  </a:cubicBezTo>
                  <a:cubicBezTo>
                    <a:pt x="306" y="158"/>
                    <a:pt x="308" y="153"/>
                    <a:pt x="311" y="149"/>
                  </a:cubicBezTo>
                  <a:cubicBezTo>
                    <a:pt x="312" y="149"/>
                    <a:pt x="312" y="149"/>
                    <a:pt x="312" y="149"/>
                  </a:cubicBezTo>
                  <a:cubicBezTo>
                    <a:pt x="311" y="153"/>
                    <a:pt x="309" y="157"/>
                    <a:pt x="307" y="159"/>
                  </a:cubicBezTo>
                  <a:cubicBezTo>
                    <a:pt x="307" y="162"/>
                    <a:pt x="303" y="164"/>
                    <a:pt x="303" y="167"/>
                  </a:cubicBezTo>
                  <a:cubicBezTo>
                    <a:pt x="302" y="167"/>
                    <a:pt x="302" y="168"/>
                    <a:pt x="301" y="168"/>
                  </a:cubicBezTo>
                  <a:cubicBezTo>
                    <a:pt x="300" y="171"/>
                    <a:pt x="298" y="173"/>
                    <a:pt x="296" y="176"/>
                  </a:cubicBezTo>
                  <a:cubicBezTo>
                    <a:pt x="296" y="176"/>
                    <a:pt x="296" y="176"/>
                    <a:pt x="296" y="176"/>
                  </a:cubicBezTo>
                  <a:cubicBezTo>
                    <a:pt x="294" y="179"/>
                    <a:pt x="292" y="182"/>
                    <a:pt x="290" y="184"/>
                  </a:cubicBezTo>
                  <a:cubicBezTo>
                    <a:pt x="289" y="188"/>
                    <a:pt x="286" y="190"/>
                    <a:pt x="285" y="194"/>
                  </a:cubicBezTo>
                  <a:cubicBezTo>
                    <a:pt x="283" y="195"/>
                    <a:pt x="282" y="197"/>
                    <a:pt x="282" y="199"/>
                  </a:cubicBezTo>
                  <a:cubicBezTo>
                    <a:pt x="282" y="199"/>
                    <a:pt x="283" y="198"/>
                    <a:pt x="283" y="199"/>
                  </a:cubicBezTo>
                  <a:cubicBezTo>
                    <a:pt x="282" y="201"/>
                    <a:pt x="280" y="203"/>
                    <a:pt x="281" y="205"/>
                  </a:cubicBezTo>
                  <a:cubicBezTo>
                    <a:pt x="292" y="191"/>
                    <a:pt x="303" y="174"/>
                    <a:pt x="312" y="156"/>
                  </a:cubicBezTo>
                  <a:close/>
                  <a:moveTo>
                    <a:pt x="129" y="156"/>
                  </a:moveTo>
                  <a:cubicBezTo>
                    <a:pt x="129" y="159"/>
                    <a:pt x="127" y="162"/>
                    <a:pt x="125" y="164"/>
                  </a:cubicBezTo>
                  <a:cubicBezTo>
                    <a:pt x="124" y="168"/>
                    <a:pt x="120" y="171"/>
                    <a:pt x="119" y="176"/>
                  </a:cubicBezTo>
                  <a:cubicBezTo>
                    <a:pt x="117" y="178"/>
                    <a:pt x="117" y="182"/>
                    <a:pt x="115" y="184"/>
                  </a:cubicBezTo>
                  <a:cubicBezTo>
                    <a:pt x="114" y="190"/>
                    <a:pt x="108" y="193"/>
                    <a:pt x="109" y="199"/>
                  </a:cubicBezTo>
                  <a:cubicBezTo>
                    <a:pt x="109" y="201"/>
                    <a:pt x="109" y="203"/>
                    <a:pt x="110" y="204"/>
                  </a:cubicBezTo>
                  <a:cubicBezTo>
                    <a:pt x="111" y="201"/>
                    <a:pt x="112" y="200"/>
                    <a:pt x="113" y="198"/>
                  </a:cubicBezTo>
                  <a:cubicBezTo>
                    <a:pt x="113" y="195"/>
                    <a:pt x="115" y="192"/>
                    <a:pt x="117" y="190"/>
                  </a:cubicBezTo>
                  <a:cubicBezTo>
                    <a:pt x="120" y="182"/>
                    <a:pt x="124" y="175"/>
                    <a:pt x="128" y="169"/>
                  </a:cubicBezTo>
                  <a:cubicBezTo>
                    <a:pt x="130" y="162"/>
                    <a:pt x="134" y="156"/>
                    <a:pt x="137" y="149"/>
                  </a:cubicBezTo>
                  <a:cubicBezTo>
                    <a:pt x="138" y="146"/>
                    <a:pt x="139" y="143"/>
                    <a:pt x="137" y="140"/>
                  </a:cubicBezTo>
                  <a:cubicBezTo>
                    <a:pt x="135" y="146"/>
                    <a:pt x="133" y="151"/>
                    <a:pt x="129" y="156"/>
                  </a:cubicBezTo>
                  <a:close/>
                  <a:moveTo>
                    <a:pt x="252" y="145"/>
                  </a:moveTo>
                  <a:cubicBezTo>
                    <a:pt x="251" y="143"/>
                    <a:pt x="252" y="141"/>
                    <a:pt x="251" y="141"/>
                  </a:cubicBezTo>
                  <a:cubicBezTo>
                    <a:pt x="250" y="142"/>
                    <a:pt x="250" y="144"/>
                    <a:pt x="252" y="145"/>
                  </a:cubicBezTo>
                  <a:close/>
                  <a:moveTo>
                    <a:pt x="87" y="147"/>
                  </a:moveTo>
                  <a:cubicBezTo>
                    <a:pt x="87" y="146"/>
                    <a:pt x="88" y="146"/>
                    <a:pt x="87" y="145"/>
                  </a:cubicBezTo>
                  <a:cubicBezTo>
                    <a:pt x="87" y="145"/>
                    <a:pt x="86" y="147"/>
                    <a:pt x="87" y="147"/>
                  </a:cubicBezTo>
                  <a:close/>
                  <a:moveTo>
                    <a:pt x="129" y="170"/>
                  </a:moveTo>
                  <a:cubicBezTo>
                    <a:pt x="129" y="170"/>
                    <a:pt x="129" y="171"/>
                    <a:pt x="128" y="171"/>
                  </a:cubicBezTo>
                  <a:cubicBezTo>
                    <a:pt x="128" y="172"/>
                    <a:pt x="127" y="173"/>
                    <a:pt x="127" y="174"/>
                  </a:cubicBezTo>
                  <a:cubicBezTo>
                    <a:pt x="126" y="174"/>
                    <a:pt x="127" y="176"/>
                    <a:pt x="125" y="176"/>
                  </a:cubicBezTo>
                  <a:cubicBezTo>
                    <a:pt x="124" y="180"/>
                    <a:pt x="123" y="182"/>
                    <a:pt x="121" y="184"/>
                  </a:cubicBezTo>
                  <a:cubicBezTo>
                    <a:pt x="119" y="191"/>
                    <a:pt x="114" y="196"/>
                    <a:pt x="113" y="204"/>
                  </a:cubicBezTo>
                  <a:cubicBezTo>
                    <a:pt x="111" y="204"/>
                    <a:pt x="111" y="205"/>
                    <a:pt x="109" y="204"/>
                  </a:cubicBezTo>
                  <a:cubicBezTo>
                    <a:pt x="110" y="206"/>
                    <a:pt x="109" y="209"/>
                    <a:pt x="111" y="210"/>
                  </a:cubicBezTo>
                  <a:cubicBezTo>
                    <a:pt x="116" y="204"/>
                    <a:pt x="118" y="196"/>
                    <a:pt x="122" y="190"/>
                  </a:cubicBezTo>
                  <a:cubicBezTo>
                    <a:pt x="123" y="189"/>
                    <a:pt x="124" y="188"/>
                    <a:pt x="124" y="187"/>
                  </a:cubicBezTo>
                  <a:cubicBezTo>
                    <a:pt x="126" y="185"/>
                    <a:pt x="127" y="181"/>
                    <a:pt x="129" y="179"/>
                  </a:cubicBezTo>
                  <a:cubicBezTo>
                    <a:pt x="132" y="170"/>
                    <a:pt x="139" y="163"/>
                    <a:pt x="139" y="151"/>
                  </a:cubicBezTo>
                  <a:cubicBezTo>
                    <a:pt x="138" y="151"/>
                    <a:pt x="138" y="151"/>
                    <a:pt x="138" y="151"/>
                  </a:cubicBezTo>
                  <a:cubicBezTo>
                    <a:pt x="135" y="158"/>
                    <a:pt x="132" y="163"/>
                    <a:pt x="129" y="170"/>
                  </a:cubicBezTo>
                  <a:close/>
                  <a:moveTo>
                    <a:pt x="240" y="208"/>
                  </a:moveTo>
                  <a:cubicBezTo>
                    <a:pt x="238" y="203"/>
                    <a:pt x="243" y="197"/>
                    <a:pt x="246" y="194"/>
                  </a:cubicBezTo>
                  <a:cubicBezTo>
                    <a:pt x="248" y="189"/>
                    <a:pt x="253" y="185"/>
                    <a:pt x="252" y="179"/>
                  </a:cubicBezTo>
                  <a:cubicBezTo>
                    <a:pt x="246" y="188"/>
                    <a:pt x="243" y="196"/>
                    <a:pt x="237" y="204"/>
                  </a:cubicBezTo>
                  <a:cubicBezTo>
                    <a:pt x="237" y="207"/>
                    <a:pt x="237" y="209"/>
                    <a:pt x="234" y="209"/>
                  </a:cubicBezTo>
                  <a:cubicBezTo>
                    <a:pt x="234" y="209"/>
                    <a:pt x="234" y="208"/>
                    <a:pt x="234" y="208"/>
                  </a:cubicBezTo>
                  <a:cubicBezTo>
                    <a:pt x="235" y="206"/>
                    <a:pt x="235" y="205"/>
                    <a:pt x="236" y="203"/>
                  </a:cubicBezTo>
                  <a:cubicBezTo>
                    <a:pt x="238" y="199"/>
                    <a:pt x="241" y="195"/>
                    <a:pt x="244" y="190"/>
                  </a:cubicBezTo>
                  <a:cubicBezTo>
                    <a:pt x="245" y="189"/>
                    <a:pt x="245" y="187"/>
                    <a:pt x="246" y="185"/>
                  </a:cubicBezTo>
                  <a:cubicBezTo>
                    <a:pt x="249" y="179"/>
                    <a:pt x="253" y="175"/>
                    <a:pt x="251" y="168"/>
                  </a:cubicBezTo>
                  <a:cubicBezTo>
                    <a:pt x="250" y="168"/>
                    <a:pt x="250" y="169"/>
                    <a:pt x="249" y="169"/>
                  </a:cubicBezTo>
                  <a:cubicBezTo>
                    <a:pt x="247" y="176"/>
                    <a:pt x="244" y="179"/>
                    <a:pt x="241" y="186"/>
                  </a:cubicBezTo>
                  <a:cubicBezTo>
                    <a:pt x="241" y="186"/>
                    <a:pt x="241" y="186"/>
                    <a:pt x="240" y="186"/>
                  </a:cubicBezTo>
                  <a:cubicBezTo>
                    <a:pt x="240" y="189"/>
                    <a:pt x="238" y="194"/>
                    <a:pt x="236" y="195"/>
                  </a:cubicBezTo>
                  <a:cubicBezTo>
                    <a:pt x="238" y="196"/>
                    <a:pt x="236" y="196"/>
                    <a:pt x="235" y="198"/>
                  </a:cubicBezTo>
                  <a:cubicBezTo>
                    <a:pt x="234" y="200"/>
                    <a:pt x="234" y="201"/>
                    <a:pt x="233" y="202"/>
                  </a:cubicBezTo>
                  <a:cubicBezTo>
                    <a:pt x="233" y="203"/>
                    <a:pt x="232" y="204"/>
                    <a:pt x="232" y="205"/>
                  </a:cubicBezTo>
                  <a:cubicBezTo>
                    <a:pt x="232" y="205"/>
                    <a:pt x="232" y="205"/>
                    <a:pt x="232" y="206"/>
                  </a:cubicBezTo>
                  <a:cubicBezTo>
                    <a:pt x="232" y="207"/>
                    <a:pt x="230" y="207"/>
                    <a:pt x="230" y="208"/>
                  </a:cubicBezTo>
                  <a:cubicBezTo>
                    <a:pt x="230" y="207"/>
                    <a:pt x="230" y="207"/>
                    <a:pt x="229" y="207"/>
                  </a:cubicBezTo>
                  <a:cubicBezTo>
                    <a:pt x="231" y="203"/>
                    <a:pt x="233" y="199"/>
                    <a:pt x="235" y="195"/>
                  </a:cubicBezTo>
                  <a:cubicBezTo>
                    <a:pt x="239" y="186"/>
                    <a:pt x="244" y="177"/>
                    <a:pt x="249" y="168"/>
                  </a:cubicBezTo>
                  <a:cubicBezTo>
                    <a:pt x="250" y="166"/>
                    <a:pt x="252" y="160"/>
                    <a:pt x="250" y="156"/>
                  </a:cubicBezTo>
                  <a:cubicBezTo>
                    <a:pt x="245" y="164"/>
                    <a:pt x="243" y="172"/>
                    <a:pt x="238" y="179"/>
                  </a:cubicBezTo>
                  <a:cubicBezTo>
                    <a:pt x="238" y="181"/>
                    <a:pt x="237" y="183"/>
                    <a:pt x="236" y="183"/>
                  </a:cubicBezTo>
                  <a:cubicBezTo>
                    <a:pt x="237" y="184"/>
                    <a:pt x="236" y="184"/>
                    <a:pt x="236" y="185"/>
                  </a:cubicBezTo>
                  <a:cubicBezTo>
                    <a:pt x="234" y="187"/>
                    <a:pt x="234" y="191"/>
                    <a:pt x="232" y="192"/>
                  </a:cubicBezTo>
                  <a:cubicBezTo>
                    <a:pt x="231" y="194"/>
                    <a:pt x="230" y="198"/>
                    <a:pt x="228" y="200"/>
                  </a:cubicBezTo>
                  <a:cubicBezTo>
                    <a:pt x="228" y="202"/>
                    <a:pt x="226" y="204"/>
                    <a:pt x="225" y="206"/>
                  </a:cubicBezTo>
                  <a:cubicBezTo>
                    <a:pt x="224" y="207"/>
                    <a:pt x="226" y="207"/>
                    <a:pt x="226" y="208"/>
                  </a:cubicBezTo>
                  <a:cubicBezTo>
                    <a:pt x="226" y="209"/>
                    <a:pt x="225" y="209"/>
                    <a:pt x="225" y="210"/>
                  </a:cubicBezTo>
                  <a:cubicBezTo>
                    <a:pt x="230" y="210"/>
                    <a:pt x="236" y="209"/>
                    <a:pt x="242" y="210"/>
                  </a:cubicBezTo>
                  <a:cubicBezTo>
                    <a:pt x="245" y="202"/>
                    <a:pt x="249" y="197"/>
                    <a:pt x="252" y="190"/>
                  </a:cubicBezTo>
                  <a:cubicBezTo>
                    <a:pt x="252" y="189"/>
                    <a:pt x="252" y="188"/>
                    <a:pt x="252" y="187"/>
                  </a:cubicBezTo>
                  <a:cubicBezTo>
                    <a:pt x="248" y="192"/>
                    <a:pt x="245" y="199"/>
                    <a:pt x="241" y="203"/>
                  </a:cubicBezTo>
                  <a:cubicBezTo>
                    <a:pt x="241" y="205"/>
                    <a:pt x="242" y="208"/>
                    <a:pt x="240" y="208"/>
                  </a:cubicBezTo>
                  <a:close/>
                  <a:moveTo>
                    <a:pt x="308" y="168"/>
                  </a:moveTo>
                  <a:cubicBezTo>
                    <a:pt x="301" y="179"/>
                    <a:pt x="292" y="192"/>
                    <a:pt x="284" y="204"/>
                  </a:cubicBezTo>
                  <a:cubicBezTo>
                    <a:pt x="284" y="205"/>
                    <a:pt x="285" y="204"/>
                    <a:pt x="285" y="205"/>
                  </a:cubicBezTo>
                  <a:cubicBezTo>
                    <a:pt x="284" y="207"/>
                    <a:pt x="282" y="208"/>
                    <a:pt x="282" y="210"/>
                  </a:cubicBezTo>
                  <a:cubicBezTo>
                    <a:pt x="283" y="210"/>
                    <a:pt x="285" y="211"/>
                    <a:pt x="287" y="210"/>
                  </a:cubicBezTo>
                  <a:cubicBezTo>
                    <a:pt x="290" y="202"/>
                    <a:pt x="296" y="195"/>
                    <a:pt x="301" y="189"/>
                  </a:cubicBezTo>
                  <a:cubicBezTo>
                    <a:pt x="302" y="187"/>
                    <a:pt x="303" y="185"/>
                    <a:pt x="304" y="183"/>
                  </a:cubicBezTo>
                  <a:cubicBezTo>
                    <a:pt x="304" y="182"/>
                    <a:pt x="305" y="182"/>
                    <a:pt x="306" y="181"/>
                  </a:cubicBezTo>
                  <a:cubicBezTo>
                    <a:pt x="309" y="174"/>
                    <a:pt x="316" y="168"/>
                    <a:pt x="314" y="158"/>
                  </a:cubicBezTo>
                  <a:cubicBezTo>
                    <a:pt x="312" y="161"/>
                    <a:pt x="309" y="165"/>
                    <a:pt x="308" y="168"/>
                  </a:cubicBezTo>
                  <a:close/>
                  <a:moveTo>
                    <a:pt x="195" y="167"/>
                  </a:moveTo>
                  <a:cubicBezTo>
                    <a:pt x="196" y="166"/>
                    <a:pt x="195" y="162"/>
                    <a:pt x="195" y="160"/>
                  </a:cubicBezTo>
                  <a:cubicBezTo>
                    <a:pt x="194" y="162"/>
                    <a:pt x="195" y="165"/>
                    <a:pt x="195" y="167"/>
                  </a:cubicBezTo>
                  <a:close/>
                  <a:moveTo>
                    <a:pt x="140" y="163"/>
                  </a:moveTo>
                  <a:cubicBezTo>
                    <a:pt x="141" y="163"/>
                    <a:pt x="141" y="161"/>
                    <a:pt x="140" y="162"/>
                  </a:cubicBezTo>
                  <a:cubicBezTo>
                    <a:pt x="139" y="162"/>
                    <a:pt x="140" y="163"/>
                    <a:pt x="140" y="163"/>
                  </a:cubicBezTo>
                  <a:close/>
                  <a:moveTo>
                    <a:pt x="136" y="168"/>
                  </a:moveTo>
                  <a:cubicBezTo>
                    <a:pt x="136" y="168"/>
                    <a:pt x="136" y="169"/>
                    <a:pt x="135" y="169"/>
                  </a:cubicBezTo>
                  <a:cubicBezTo>
                    <a:pt x="135" y="170"/>
                    <a:pt x="135" y="170"/>
                    <a:pt x="135" y="171"/>
                  </a:cubicBezTo>
                  <a:cubicBezTo>
                    <a:pt x="134" y="171"/>
                    <a:pt x="135" y="172"/>
                    <a:pt x="134" y="172"/>
                  </a:cubicBezTo>
                  <a:cubicBezTo>
                    <a:pt x="130" y="182"/>
                    <a:pt x="124" y="190"/>
                    <a:pt x="120" y="198"/>
                  </a:cubicBezTo>
                  <a:cubicBezTo>
                    <a:pt x="119" y="202"/>
                    <a:pt x="116" y="205"/>
                    <a:pt x="115" y="210"/>
                  </a:cubicBezTo>
                  <a:cubicBezTo>
                    <a:pt x="116" y="209"/>
                    <a:pt x="117" y="210"/>
                    <a:pt x="118" y="210"/>
                  </a:cubicBezTo>
                  <a:cubicBezTo>
                    <a:pt x="119" y="208"/>
                    <a:pt x="121" y="207"/>
                    <a:pt x="121" y="205"/>
                  </a:cubicBezTo>
                  <a:cubicBezTo>
                    <a:pt x="122" y="205"/>
                    <a:pt x="121" y="204"/>
                    <a:pt x="122" y="204"/>
                  </a:cubicBezTo>
                  <a:cubicBezTo>
                    <a:pt x="127" y="190"/>
                    <a:pt x="139" y="180"/>
                    <a:pt x="139" y="165"/>
                  </a:cubicBezTo>
                  <a:cubicBezTo>
                    <a:pt x="138" y="164"/>
                    <a:pt x="138" y="164"/>
                    <a:pt x="138" y="164"/>
                  </a:cubicBezTo>
                  <a:cubicBezTo>
                    <a:pt x="138" y="166"/>
                    <a:pt x="137" y="167"/>
                    <a:pt x="136" y="168"/>
                  </a:cubicBezTo>
                  <a:close/>
                  <a:moveTo>
                    <a:pt x="75" y="166"/>
                  </a:moveTo>
                  <a:cubicBezTo>
                    <a:pt x="72" y="168"/>
                    <a:pt x="71" y="171"/>
                    <a:pt x="68" y="174"/>
                  </a:cubicBezTo>
                  <a:cubicBezTo>
                    <a:pt x="67" y="180"/>
                    <a:pt x="62" y="185"/>
                    <a:pt x="60" y="192"/>
                  </a:cubicBezTo>
                  <a:cubicBezTo>
                    <a:pt x="59" y="192"/>
                    <a:pt x="59" y="192"/>
                    <a:pt x="58" y="192"/>
                  </a:cubicBezTo>
                  <a:cubicBezTo>
                    <a:pt x="58" y="191"/>
                    <a:pt x="58" y="191"/>
                    <a:pt x="58" y="190"/>
                  </a:cubicBezTo>
                  <a:cubicBezTo>
                    <a:pt x="63" y="183"/>
                    <a:pt x="66" y="174"/>
                    <a:pt x="71" y="166"/>
                  </a:cubicBezTo>
                  <a:cubicBezTo>
                    <a:pt x="70" y="166"/>
                    <a:pt x="69" y="167"/>
                    <a:pt x="68" y="167"/>
                  </a:cubicBezTo>
                  <a:cubicBezTo>
                    <a:pt x="65" y="174"/>
                    <a:pt x="59" y="178"/>
                    <a:pt x="58" y="187"/>
                  </a:cubicBezTo>
                  <a:cubicBezTo>
                    <a:pt x="57" y="187"/>
                    <a:pt x="56" y="187"/>
                    <a:pt x="56" y="188"/>
                  </a:cubicBezTo>
                  <a:cubicBezTo>
                    <a:pt x="57" y="194"/>
                    <a:pt x="56" y="197"/>
                    <a:pt x="57" y="202"/>
                  </a:cubicBezTo>
                  <a:cubicBezTo>
                    <a:pt x="64" y="190"/>
                    <a:pt x="70" y="178"/>
                    <a:pt x="78" y="166"/>
                  </a:cubicBezTo>
                  <a:cubicBezTo>
                    <a:pt x="78" y="165"/>
                    <a:pt x="77" y="166"/>
                    <a:pt x="75" y="166"/>
                  </a:cubicBezTo>
                  <a:close/>
                  <a:moveTo>
                    <a:pt x="81" y="166"/>
                  </a:moveTo>
                  <a:cubicBezTo>
                    <a:pt x="80" y="167"/>
                    <a:pt x="82" y="166"/>
                    <a:pt x="81" y="167"/>
                  </a:cubicBezTo>
                  <a:cubicBezTo>
                    <a:pt x="79" y="168"/>
                    <a:pt x="78" y="171"/>
                    <a:pt x="76" y="171"/>
                  </a:cubicBezTo>
                  <a:cubicBezTo>
                    <a:pt x="77" y="173"/>
                    <a:pt x="75" y="174"/>
                    <a:pt x="74" y="176"/>
                  </a:cubicBezTo>
                  <a:cubicBezTo>
                    <a:pt x="74" y="176"/>
                    <a:pt x="74" y="176"/>
                    <a:pt x="74" y="176"/>
                  </a:cubicBezTo>
                  <a:cubicBezTo>
                    <a:pt x="74" y="176"/>
                    <a:pt x="73" y="177"/>
                    <a:pt x="73" y="178"/>
                  </a:cubicBezTo>
                  <a:cubicBezTo>
                    <a:pt x="71" y="181"/>
                    <a:pt x="69" y="184"/>
                    <a:pt x="67" y="186"/>
                  </a:cubicBezTo>
                  <a:cubicBezTo>
                    <a:pt x="68" y="187"/>
                    <a:pt x="67" y="189"/>
                    <a:pt x="66" y="189"/>
                  </a:cubicBezTo>
                  <a:cubicBezTo>
                    <a:pt x="64" y="194"/>
                    <a:pt x="61" y="198"/>
                    <a:pt x="59" y="202"/>
                  </a:cubicBezTo>
                  <a:cubicBezTo>
                    <a:pt x="59" y="203"/>
                    <a:pt x="59" y="204"/>
                    <a:pt x="59" y="205"/>
                  </a:cubicBezTo>
                  <a:cubicBezTo>
                    <a:pt x="59" y="206"/>
                    <a:pt x="56" y="206"/>
                    <a:pt x="56" y="208"/>
                  </a:cubicBezTo>
                  <a:cubicBezTo>
                    <a:pt x="58" y="208"/>
                    <a:pt x="59" y="208"/>
                    <a:pt x="61" y="208"/>
                  </a:cubicBezTo>
                  <a:cubicBezTo>
                    <a:pt x="69" y="194"/>
                    <a:pt x="77" y="180"/>
                    <a:pt x="84" y="165"/>
                  </a:cubicBezTo>
                  <a:cubicBezTo>
                    <a:pt x="83" y="165"/>
                    <a:pt x="82" y="166"/>
                    <a:pt x="81" y="166"/>
                  </a:cubicBezTo>
                  <a:close/>
                  <a:moveTo>
                    <a:pt x="63" y="167"/>
                  </a:moveTo>
                  <a:cubicBezTo>
                    <a:pt x="61" y="171"/>
                    <a:pt x="58" y="174"/>
                    <a:pt x="57" y="179"/>
                  </a:cubicBezTo>
                  <a:cubicBezTo>
                    <a:pt x="55" y="179"/>
                    <a:pt x="56" y="182"/>
                    <a:pt x="56" y="184"/>
                  </a:cubicBezTo>
                  <a:cubicBezTo>
                    <a:pt x="56" y="182"/>
                    <a:pt x="58" y="181"/>
                    <a:pt x="57" y="180"/>
                  </a:cubicBezTo>
                  <a:cubicBezTo>
                    <a:pt x="59" y="180"/>
                    <a:pt x="59" y="175"/>
                    <a:pt x="61" y="177"/>
                  </a:cubicBezTo>
                  <a:cubicBezTo>
                    <a:pt x="61" y="172"/>
                    <a:pt x="64" y="171"/>
                    <a:pt x="66" y="167"/>
                  </a:cubicBezTo>
                  <a:cubicBezTo>
                    <a:pt x="64" y="167"/>
                    <a:pt x="64" y="167"/>
                    <a:pt x="63" y="167"/>
                  </a:cubicBezTo>
                  <a:close/>
                  <a:moveTo>
                    <a:pt x="185" y="170"/>
                  </a:moveTo>
                  <a:cubicBezTo>
                    <a:pt x="185" y="171"/>
                    <a:pt x="186" y="171"/>
                    <a:pt x="186" y="172"/>
                  </a:cubicBezTo>
                  <a:cubicBezTo>
                    <a:pt x="183" y="174"/>
                    <a:pt x="182" y="178"/>
                    <a:pt x="179" y="181"/>
                  </a:cubicBezTo>
                  <a:cubicBezTo>
                    <a:pt x="178" y="183"/>
                    <a:pt x="176" y="185"/>
                    <a:pt x="175" y="187"/>
                  </a:cubicBezTo>
                  <a:cubicBezTo>
                    <a:pt x="173" y="192"/>
                    <a:pt x="170" y="196"/>
                    <a:pt x="168" y="199"/>
                  </a:cubicBezTo>
                  <a:cubicBezTo>
                    <a:pt x="167" y="199"/>
                    <a:pt x="167" y="200"/>
                    <a:pt x="167" y="200"/>
                  </a:cubicBezTo>
                  <a:cubicBezTo>
                    <a:pt x="166" y="204"/>
                    <a:pt x="167" y="207"/>
                    <a:pt x="167" y="210"/>
                  </a:cubicBezTo>
                  <a:cubicBezTo>
                    <a:pt x="168" y="210"/>
                    <a:pt x="168" y="210"/>
                    <a:pt x="168" y="210"/>
                  </a:cubicBezTo>
                  <a:cubicBezTo>
                    <a:pt x="169" y="210"/>
                    <a:pt x="170" y="210"/>
                    <a:pt x="172" y="210"/>
                  </a:cubicBezTo>
                  <a:cubicBezTo>
                    <a:pt x="175" y="206"/>
                    <a:pt x="176" y="202"/>
                    <a:pt x="179" y="198"/>
                  </a:cubicBezTo>
                  <a:cubicBezTo>
                    <a:pt x="179" y="198"/>
                    <a:pt x="179" y="198"/>
                    <a:pt x="180" y="198"/>
                  </a:cubicBezTo>
                  <a:cubicBezTo>
                    <a:pt x="180" y="195"/>
                    <a:pt x="183" y="192"/>
                    <a:pt x="185" y="190"/>
                  </a:cubicBezTo>
                  <a:cubicBezTo>
                    <a:pt x="186" y="187"/>
                    <a:pt x="187" y="185"/>
                    <a:pt x="189" y="183"/>
                  </a:cubicBezTo>
                  <a:cubicBezTo>
                    <a:pt x="190" y="180"/>
                    <a:pt x="192" y="177"/>
                    <a:pt x="194" y="175"/>
                  </a:cubicBezTo>
                  <a:cubicBezTo>
                    <a:pt x="193" y="173"/>
                    <a:pt x="194" y="172"/>
                    <a:pt x="194" y="170"/>
                  </a:cubicBezTo>
                  <a:cubicBezTo>
                    <a:pt x="193" y="170"/>
                    <a:pt x="192" y="170"/>
                    <a:pt x="192" y="170"/>
                  </a:cubicBezTo>
                  <a:cubicBezTo>
                    <a:pt x="192" y="171"/>
                    <a:pt x="193" y="171"/>
                    <a:pt x="192" y="171"/>
                  </a:cubicBezTo>
                  <a:cubicBezTo>
                    <a:pt x="187" y="178"/>
                    <a:pt x="183" y="186"/>
                    <a:pt x="178" y="193"/>
                  </a:cubicBezTo>
                  <a:cubicBezTo>
                    <a:pt x="177" y="196"/>
                    <a:pt x="175" y="201"/>
                    <a:pt x="172" y="204"/>
                  </a:cubicBezTo>
                  <a:cubicBezTo>
                    <a:pt x="172" y="206"/>
                    <a:pt x="171" y="208"/>
                    <a:pt x="168" y="208"/>
                  </a:cubicBezTo>
                  <a:cubicBezTo>
                    <a:pt x="168" y="206"/>
                    <a:pt x="170" y="204"/>
                    <a:pt x="171" y="203"/>
                  </a:cubicBezTo>
                  <a:cubicBezTo>
                    <a:pt x="176" y="191"/>
                    <a:pt x="184" y="182"/>
                    <a:pt x="190" y="170"/>
                  </a:cubicBezTo>
                  <a:cubicBezTo>
                    <a:pt x="189" y="170"/>
                    <a:pt x="186" y="171"/>
                    <a:pt x="185" y="170"/>
                  </a:cubicBezTo>
                  <a:close/>
                  <a:moveTo>
                    <a:pt x="69" y="198"/>
                  </a:moveTo>
                  <a:cubicBezTo>
                    <a:pt x="69" y="198"/>
                    <a:pt x="68" y="198"/>
                    <a:pt x="68" y="198"/>
                  </a:cubicBezTo>
                  <a:cubicBezTo>
                    <a:pt x="68" y="201"/>
                    <a:pt x="65" y="204"/>
                    <a:pt x="64" y="208"/>
                  </a:cubicBezTo>
                  <a:cubicBezTo>
                    <a:pt x="66" y="208"/>
                    <a:pt x="67" y="207"/>
                    <a:pt x="69" y="208"/>
                  </a:cubicBezTo>
                  <a:cubicBezTo>
                    <a:pt x="70" y="204"/>
                    <a:pt x="72" y="200"/>
                    <a:pt x="75" y="197"/>
                  </a:cubicBezTo>
                  <a:cubicBezTo>
                    <a:pt x="76" y="193"/>
                    <a:pt x="78" y="189"/>
                    <a:pt x="81" y="186"/>
                  </a:cubicBezTo>
                  <a:cubicBezTo>
                    <a:pt x="82" y="181"/>
                    <a:pt x="86" y="175"/>
                    <a:pt x="85" y="171"/>
                  </a:cubicBezTo>
                  <a:cubicBezTo>
                    <a:pt x="85" y="171"/>
                    <a:pt x="85" y="170"/>
                    <a:pt x="85" y="170"/>
                  </a:cubicBezTo>
                  <a:cubicBezTo>
                    <a:pt x="78" y="179"/>
                    <a:pt x="74" y="189"/>
                    <a:pt x="69" y="198"/>
                  </a:cubicBezTo>
                  <a:close/>
                  <a:moveTo>
                    <a:pt x="195" y="172"/>
                  </a:moveTo>
                  <a:cubicBezTo>
                    <a:pt x="195" y="172"/>
                    <a:pt x="196" y="170"/>
                    <a:pt x="195" y="170"/>
                  </a:cubicBezTo>
                  <a:cubicBezTo>
                    <a:pt x="195" y="171"/>
                    <a:pt x="194" y="172"/>
                    <a:pt x="195" y="172"/>
                  </a:cubicBezTo>
                  <a:close/>
                  <a:moveTo>
                    <a:pt x="312" y="173"/>
                  </a:moveTo>
                  <a:cubicBezTo>
                    <a:pt x="312" y="173"/>
                    <a:pt x="312" y="173"/>
                    <a:pt x="312" y="174"/>
                  </a:cubicBezTo>
                  <a:cubicBezTo>
                    <a:pt x="306" y="181"/>
                    <a:pt x="303" y="190"/>
                    <a:pt x="296" y="196"/>
                  </a:cubicBezTo>
                  <a:cubicBezTo>
                    <a:pt x="297" y="197"/>
                    <a:pt x="296" y="197"/>
                    <a:pt x="296" y="198"/>
                  </a:cubicBezTo>
                  <a:cubicBezTo>
                    <a:pt x="293" y="200"/>
                    <a:pt x="292" y="205"/>
                    <a:pt x="289" y="207"/>
                  </a:cubicBezTo>
                  <a:cubicBezTo>
                    <a:pt x="290" y="209"/>
                    <a:pt x="288" y="209"/>
                    <a:pt x="288" y="210"/>
                  </a:cubicBezTo>
                  <a:cubicBezTo>
                    <a:pt x="294" y="210"/>
                    <a:pt x="300" y="211"/>
                    <a:pt x="304" y="210"/>
                  </a:cubicBezTo>
                  <a:cubicBezTo>
                    <a:pt x="304" y="209"/>
                    <a:pt x="304" y="209"/>
                    <a:pt x="304" y="208"/>
                  </a:cubicBezTo>
                  <a:cubicBezTo>
                    <a:pt x="308" y="202"/>
                    <a:pt x="317" y="197"/>
                    <a:pt x="315" y="187"/>
                  </a:cubicBezTo>
                  <a:cubicBezTo>
                    <a:pt x="311" y="189"/>
                    <a:pt x="311" y="194"/>
                    <a:pt x="308" y="196"/>
                  </a:cubicBezTo>
                  <a:cubicBezTo>
                    <a:pt x="306" y="200"/>
                    <a:pt x="305" y="202"/>
                    <a:pt x="302" y="205"/>
                  </a:cubicBezTo>
                  <a:cubicBezTo>
                    <a:pt x="302" y="207"/>
                    <a:pt x="302" y="209"/>
                    <a:pt x="300" y="209"/>
                  </a:cubicBezTo>
                  <a:cubicBezTo>
                    <a:pt x="300" y="209"/>
                    <a:pt x="299" y="209"/>
                    <a:pt x="299" y="208"/>
                  </a:cubicBezTo>
                  <a:cubicBezTo>
                    <a:pt x="302" y="202"/>
                    <a:pt x="305" y="198"/>
                    <a:pt x="309" y="191"/>
                  </a:cubicBezTo>
                  <a:cubicBezTo>
                    <a:pt x="312" y="188"/>
                    <a:pt x="315" y="184"/>
                    <a:pt x="314" y="180"/>
                  </a:cubicBezTo>
                  <a:cubicBezTo>
                    <a:pt x="311" y="183"/>
                    <a:pt x="309" y="189"/>
                    <a:pt x="306" y="192"/>
                  </a:cubicBezTo>
                  <a:cubicBezTo>
                    <a:pt x="305" y="192"/>
                    <a:pt x="305" y="193"/>
                    <a:pt x="305" y="194"/>
                  </a:cubicBezTo>
                  <a:cubicBezTo>
                    <a:pt x="305" y="194"/>
                    <a:pt x="304" y="194"/>
                    <a:pt x="304" y="194"/>
                  </a:cubicBezTo>
                  <a:cubicBezTo>
                    <a:pt x="303" y="198"/>
                    <a:pt x="300" y="199"/>
                    <a:pt x="299" y="203"/>
                  </a:cubicBezTo>
                  <a:cubicBezTo>
                    <a:pt x="298" y="202"/>
                    <a:pt x="299" y="203"/>
                    <a:pt x="298" y="203"/>
                  </a:cubicBezTo>
                  <a:cubicBezTo>
                    <a:pt x="297" y="205"/>
                    <a:pt x="297" y="208"/>
                    <a:pt x="295" y="208"/>
                  </a:cubicBezTo>
                  <a:cubicBezTo>
                    <a:pt x="295" y="208"/>
                    <a:pt x="294" y="208"/>
                    <a:pt x="294" y="207"/>
                  </a:cubicBezTo>
                  <a:cubicBezTo>
                    <a:pt x="300" y="196"/>
                    <a:pt x="308" y="187"/>
                    <a:pt x="314" y="176"/>
                  </a:cubicBezTo>
                  <a:cubicBezTo>
                    <a:pt x="315" y="174"/>
                    <a:pt x="314" y="172"/>
                    <a:pt x="314" y="171"/>
                  </a:cubicBezTo>
                  <a:cubicBezTo>
                    <a:pt x="314" y="171"/>
                    <a:pt x="314" y="170"/>
                    <a:pt x="314" y="170"/>
                  </a:cubicBezTo>
                  <a:cubicBezTo>
                    <a:pt x="314" y="172"/>
                    <a:pt x="313" y="172"/>
                    <a:pt x="312" y="173"/>
                  </a:cubicBezTo>
                  <a:close/>
                  <a:moveTo>
                    <a:pt x="179" y="171"/>
                  </a:moveTo>
                  <a:cubicBezTo>
                    <a:pt x="176" y="175"/>
                    <a:pt x="173" y="180"/>
                    <a:pt x="170" y="184"/>
                  </a:cubicBezTo>
                  <a:cubicBezTo>
                    <a:pt x="169" y="187"/>
                    <a:pt x="166" y="189"/>
                    <a:pt x="166" y="192"/>
                  </a:cubicBezTo>
                  <a:cubicBezTo>
                    <a:pt x="166" y="194"/>
                    <a:pt x="167" y="196"/>
                    <a:pt x="166" y="198"/>
                  </a:cubicBezTo>
                  <a:cubicBezTo>
                    <a:pt x="169" y="195"/>
                    <a:pt x="171" y="190"/>
                    <a:pt x="174" y="185"/>
                  </a:cubicBezTo>
                  <a:cubicBezTo>
                    <a:pt x="176" y="183"/>
                    <a:pt x="177" y="178"/>
                    <a:pt x="180" y="178"/>
                  </a:cubicBezTo>
                  <a:cubicBezTo>
                    <a:pt x="180" y="174"/>
                    <a:pt x="183" y="173"/>
                    <a:pt x="184" y="171"/>
                  </a:cubicBezTo>
                  <a:cubicBezTo>
                    <a:pt x="182" y="171"/>
                    <a:pt x="182" y="171"/>
                    <a:pt x="179" y="171"/>
                  </a:cubicBezTo>
                  <a:close/>
                  <a:moveTo>
                    <a:pt x="172" y="172"/>
                  </a:moveTo>
                  <a:cubicBezTo>
                    <a:pt x="170" y="176"/>
                    <a:pt x="168" y="179"/>
                    <a:pt x="166" y="182"/>
                  </a:cubicBezTo>
                  <a:cubicBezTo>
                    <a:pt x="166" y="183"/>
                    <a:pt x="166" y="185"/>
                    <a:pt x="166" y="186"/>
                  </a:cubicBezTo>
                  <a:cubicBezTo>
                    <a:pt x="170" y="183"/>
                    <a:pt x="172" y="178"/>
                    <a:pt x="174" y="174"/>
                  </a:cubicBezTo>
                  <a:cubicBezTo>
                    <a:pt x="175" y="173"/>
                    <a:pt x="177" y="172"/>
                    <a:pt x="175" y="172"/>
                  </a:cubicBezTo>
                  <a:cubicBezTo>
                    <a:pt x="174" y="172"/>
                    <a:pt x="173" y="172"/>
                    <a:pt x="172" y="172"/>
                  </a:cubicBezTo>
                  <a:close/>
                  <a:moveTo>
                    <a:pt x="165" y="173"/>
                  </a:moveTo>
                  <a:cubicBezTo>
                    <a:pt x="165" y="174"/>
                    <a:pt x="165" y="177"/>
                    <a:pt x="166" y="178"/>
                  </a:cubicBezTo>
                  <a:cubicBezTo>
                    <a:pt x="167" y="177"/>
                    <a:pt x="168" y="175"/>
                    <a:pt x="169" y="173"/>
                  </a:cubicBezTo>
                  <a:cubicBezTo>
                    <a:pt x="168" y="173"/>
                    <a:pt x="166" y="173"/>
                    <a:pt x="165" y="173"/>
                  </a:cubicBezTo>
                  <a:close/>
                  <a:moveTo>
                    <a:pt x="195" y="182"/>
                  </a:moveTo>
                  <a:cubicBezTo>
                    <a:pt x="196" y="180"/>
                    <a:pt x="196" y="178"/>
                    <a:pt x="195" y="176"/>
                  </a:cubicBezTo>
                  <a:cubicBezTo>
                    <a:pt x="195" y="178"/>
                    <a:pt x="195" y="179"/>
                    <a:pt x="195" y="182"/>
                  </a:cubicBezTo>
                  <a:close/>
                  <a:moveTo>
                    <a:pt x="121" y="210"/>
                  </a:moveTo>
                  <a:cubicBezTo>
                    <a:pt x="123" y="210"/>
                    <a:pt x="125" y="209"/>
                    <a:pt x="126" y="210"/>
                  </a:cubicBezTo>
                  <a:cubicBezTo>
                    <a:pt x="127" y="208"/>
                    <a:pt x="128" y="206"/>
                    <a:pt x="129" y="203"/>
                  </a:cubicBezTo>
                  <a:cubicBezTo>
                    <a:pt x="129" y="201"/>
                    <a:pt x="131" y="199"/>
                    <a:pt x="132" y="197"/>
                  </a:cubicBezTo>
                  <a:cubicBezTo>
                    <a:pt x="136" y="190"/>
                    <a:pt x="141" y="184"/>
                    <a:pt x="139" y="177"/>
                  </a:cubicBezTo>
                  <a:cubicBezTo>
                    <a:pt x="138" y="177"/>
                    <a:pt x="138" y="177"/>
                    <a:pt x="138" y="177"/>
                  </a:cubicBezTo>
                  <a:cubicBezTo>
                    <a:pt x="133" y="188"/>
                    <a:pt x="125" y="197"/>
                    <a:pt x="121" y="210"/>
                  </a:cubicBezTo>
                  <a:close/>
                  <a:moveTo>
                    <a:pt x="191" y="181"/>
                  </a:moveTo>
                  <a:cubicBezTo>
                    <a:pt x="190" y="184"/>
                    <a:pt x="189" y="187"/>
                    <a:pt x="187" y="188"/>
                  </a:cubicBezTo>
                  <a:cubicBezTo>
                    <a:pt x="186" y="189"/>
                    <a:pt x="187" y="189"/>
                    <a:pt x="187" y="189"/>
                  </a:cubicBezTo>
                  <a:cubicBezTo>
                    <a:pt x="183" y="196"/>
                    <a:pt x="177" y="201"/>
                    <a:pt x="175" y="210"/>
                  </a:cubicBezTo>
                  <a:cubicBezTo>
                    <a:pt x="178" y="210"/>
                    <a:pt x="180" y="209"/>
                    <a:pt x="184" y="210"/>
                  </a:cubicBezTo>
                  <a:cubicBezTo>
                    <a:pt x="188" y="204"/>
                    <a:pt x="191" y="197"/>
                    <a:pt x="195" y="192"/>
                  </a:cubicBezTo>
                  <a:cubicBezTo>
                    <a:pt x="194" y="191"/>
                    <a:pt x="195" y="189"/>
                    <a:pt x="195" y="188"/>
                  </a:cubicBezTo>
                  <a:cubicBezTo>
                    <a:pt x="192" y="189"/>
                    <a:pt x="192" y="193"/>
                    <a:pt x="189" y="194"/>
                  </a:cubicBezTo>
                  <a:cubicBezTo>
                    <a:pt x="189" y="195"/>
                    <a:pt x="189" y="195"/>
                    <a:pt x="189" y="196"/>
                  </a:cubicBezTo>
                  <a:cubicBezTo>
                    <a:pt x="186" y="198"/>
                    <a:pt x="186" y="204"/>
                    <a:pt x="182" y="206"/>
                  </a:cubicBezTo>
                  <a:cubicBezTo>
                    <a:pt x="181" y="204"/>
                    <a:pt x="183" y="203"/>
                    <a:pt x="184" y="201"/>
                  </a:cubicBezTo>
                  <a:cubicBezTo>
                    <a:pt x="187" y="196"/>
                    <a:pt x="191" y="190"/>
                    <a:pt x="194" y="183"/>
                  </a:cubicBezTo>
                  <a:cubicBezTo>
                    <a:pt x="194" y="182"/>
                    <a:pt x="194" y="181"/>
                    <a:pt x="194" y="179"/>
                  </a:cubicBezTo>
                  <a:cubicBezTo>
                    <a:pt x="194" y="179"/>
                    <a:pt x="193" y="179"/>
                    <a:pt x="193" y="179"/>
                  </a:cubicBezTo>
                  <a:cubicBezTo>
                    <a:pt x="193" y="180"/>
                    <a:pt x="193" y="181"/>
                    <a:pt x="191" y="181"/>
                  </a:cubicBezTo>
                  <a:close/>
                  <a:moveTo>
                    <a:pt x="83" y="184"/>
                  </a:moveTo>
                  <a:cubicBezTo>
                    <a:pt x="83" y="187"/>
                    <a:pt x="80" y="190"/>
                    <a:pt x="78" y="193"/>
                  </a:cubicBezTo>
                  <a:cubicBezTo>
                    <a:pt x="76" y="197"/>
                    <a:pt x="75" y="202"/>
                    <a:pt x="72" y="204"/>
                  </a:cubicBezTo>
                  <a:cubicBezTo>
                    <a:pt x="73" y="205"/>
                    <a:pt x="72" y="206"/>
                    <a:pt x="72" y="208"/>
                  </a:cubicBezTo>
                  <a:cubicBezTo>
                    <a:pt x="73" y="208"/>
                    <a:pt x="74" y="208"/>
                    <a:pt x="75" y="208"/>
                  </a:cubicBezTo>
                  <a:cubicBezTo>
                    <a:pt x="78" y="200"/>
                    <a:pt x="86" y="193"/>
                    <a:pt x="84" y="183"/>
                  </a:cubicBezTo>
                  <a:cubicBezTo>
                    <a:pt x="84" y="183"/>
                    <a:pt x="84" y="183"/>
                    <a:pt x="83" y="183"/>
                  </a:cubicBezTo>
                  <a:cubicBezTo>
                    <a:pt x="83" y="183"/>
                    <a:pt x="84" y="184"/>
                    <a:pt x="83" y="184"/>
                  </a:cubicBezTo>
                  <a:close/>
                  <a:moveTo>
                    <a:pt x="196" y="190"/>
                  </a:moveTo>
                  <a:cubicBezTo>
                    <a:pt x="195" y="189"/>
                    <a:pt x="197" y="187"/>
                    <a:pt x="196" y="185"/>
                  </a:cubicBezTo>
                  <a:cubicBezTo>
                    <a:pt x="195" y="186"/>
                    <a:pt x="195" y="191"/>
                    <a:pt x="196" y="190"/>
                  </a:cubicBezTo>
                  <a:close/>
                  <a:moveTo>
                    <a:pt x="135" y="194"/>
                  </a:moveTo>
                  <a:cubicBezTo>
                    <a:pt x="135" y="194"/>
                    <a:pt x="135" y="195"/>
                    <a:pt x="135" y="195"/>
                  </a:cubicBezTo>
                  <a:cubicBezTo>
                    <a:pt x="135" y="196"/>
                    <a:pt x="134" y="197"/>
                    <a:pt x="134" y="197"/>
                  </a:cubicBezTo>
                  <a:cubicBezTo>
                    <a:pt x="132" y="201"/>
                    <a:pt x="130" y="206"/>
                    <a:pt x="128" y="210"/>
                  </a:cubicBezTo>
                  <a:cubicBezTo>
                    <a:pt x="129" y="210"/>
                    <a:pt x="132" y="210"/>
                    <a:pt x="132" y="209"/>
                  </a:cubicBezTo>
                  <a:cubicBezTo>
                    <a:pt x="132" y="209"/>
                    <a:pt x="132" y="209"/>
                    <a:pt x="132" y="208"/>
                  </a:cubicBezTo>
                  <a:cubicBezTo>
                    <a:pt x="134" y="202"/>
                    <a:pt x="139" y="197"/>
                    <a:pt x="139" y="189"/>
                  </a:cubicBezTo>
                  <a:cubicBezTo>
                    <a:pt x="138" y="189"/>
                    <a:pt x="138" y="189"/>
                    <a:pt x="138" y="189"/>
                  </a:cubicBezTo>
                  <a:cubicBezTo>
                    <a:pt x="139" y="191"/>
                    <a:pt x="136" y="193"/>
                    <a:pt x="135" y="194"/>
                  </a:cubicBezTo>
                  <a:close/>
                  <a:moveTo>
                    <a:pt x="281" y="196"/>
                  </a:moveTo>
                  <a:cubicBezTo>
                    <a:pt x="282" y="196"/>
                    <a:pt x="282" y="195"/>
                    <a:pt x="282" y="194"/>
                  </a:cubicBezTo>
                  <a:cubicBezTo>
                    <a:pt x="281" y="195"/>
                    <a:pt x="280" y="195"/>
                    <a:pt x="281" y="196"/>
                  </a:cubicBezTo>
                  <a:close/>
                  <a:moveTo>
                    <a:pt x="249" y="199"/>
                  </a:moveTo>
                  <a:cubicBezTo>
                    <a:pt x="248" y="204"/>
                    <a:pt x="244" y="205"/>
                    <a:pt x="245" y="210"/>
                  </a:cubicBezTo>
                  <a:cubicBezTo>
                    <a:pt x="246" y="210"/>
                    <a:pt x="246" y="210"/>
                    <a:pt x="247" y="210"/>
                  </a:cubicBezTo>
                  <a:cubicBezTo>
                    <a:pt x="248" y="206"/>
                    <a:pt x="250" y="202"/>
                    <a:pt x="252" y="200"/>
                  </a:cubicBezTo>
                  <a:cubicBezTo>
                    <a:pt x="252" y="198"/>
                    <a:pt x="253" y="196"/>
                    <a:pt x="252" y="195"/>
                  </a:cubicBezTo>
                  <a:cubicBezTo>
                    <a:pt x="251" y="197"/>
                    <a:pt x="250" y="199"/>
                    <a:pt x="249" y="199"/>
                  </a:cubicBezTo>
                  <a:close/>
                  <a:moveTo>
                    <a:pt x="77" y="207"/>
                  </a:moveTo>
                  <a:cubicBezTo>
                    <a:pt x="78" y="208"/>
                    <a:pt x="81" y="208"/>
                    <a:pt x="82" y="208"/>
                  </a:cubicBezTo>
                  <a:cubicBezTo>
                    <a:pt x="82" y="206"/>
                    <a:pt x="84" y="205"/>
                    <a:pt x="85" y="202"/>
                  </a:cubicBezTo>
                  <a:cubicBezTo>
                    <a:pt x="85" y="201"/>
                    <a:pt x="84" y="196"/>
                    <a:pt x="83" y="196"/>
                  </a:cubicBezTo>
                  <a:cubicBezTo>
                    <a:pt x="82" y="200"/>
                    <a:pt x="79" y="203"/>
                    <a:pt x="77" y="207"/>
                  </a:cubicBezTo>
                  <a:close/>
                  <a:moveTo>
                    <a:pt x="187" y="209"/>
                  </a:moveTo>
                  <a:cubicBezTo>
                    <a:pt x="188" y="210"/>
                    <a:pt x="189" y="209"/>
                    <a:pt x="191" y="210"/>
                  </a:cubicBezTo>
                  <a:cubicBezTo>
                    <a:pt x="194" y="207"/>
                    <a:pt x="196" y="201"/>
                    <a:pt x="195" y="196"/>
                  </a:cubicBezTo>
                  <a:cubicBezTo>
                    <a:pt x="195" y="196"/>
                    <a:pt x="194" y="196"/>
                    <a:pt x="194" y="196"/>
                  </a:cubicBezTo>
                  <a:cubicBezTo>
                    <a:pt x="192" y="201"/>
                    <a:pt x="189" y="204"/>
                    <a:pt x="187" y="209"/>
                  </a:cubicBezTo>
                  <a:close/>
                  <a:moveTo>
                    <a:pt x="139" y="202"/>
                  </a:moveTo>
                  <a:cubicBezTo>
                    <a:pt x="138" y="201"/>
                    <a:pt x="138" y="200"/>
                    <a:pt x="139" y="200"/>
                  </a:cubicBezTo>
                  <a:cubicBezTo>
                    <a:pt x="136" y="202"/>
                    <a:pt x="135" y="206"/>
                    <a:pt x="134" y="210"/>
                  </a:cubicBezTo>
                  <a:cubicBezTo>
                    <a:pt x="135" y="210"/>
                    <a:pt x="135" y="209"/>
                    <a:pt x="136" y="210"/>
                  </a:cubicBezTo>
                  <a:cubicBezTo>
                    <a:pt x="137" y="207"/>
                    <a:pt x="138" y="203"/>
                    <a:pt x="140" y="202"/>
                  </a:cubicBezTo>
                  <a:cubicBezTo>
                    <a:pt x="140" y="199"/>
                    <a:pt x="140" y="198"/>
                    <a:pt x="140" y="197"/>
                  </a:cubicBezTo>
                  <a:cubicBezTo>
                    <a:pt x="139" y="198"/>
                    <a:pt x="140" y="201"/>
                    <a:pt x="139" y="202"/>
                  </a:cubicBezTo>
                  <a:close/>
                  <a:moveTo>
                    <a:pt x="309" y="203"/>
                  </a:moveTo>
                  <a:cubicBezTo>
                    <a:pt x="309" y="206"/>
                    <a:pt x="307" y="208"/>
                    <a:pt x="306" y="210"/>
                  </a:cubicBezTo>
                  <a:cubicBezTo>
                    <a:pt x="308" y="209"/>
                    <a:pt x="312" y="210"/>
                    <a:pt x="315" y="210"/>
                  </a:cubicBezTo>
                  <a:cubicBezTo>
                    <a:pt x="316" y="210"/>
                    <a:pt x="318" y="210"/>
                    <a:pt x="318" y="208"/>
                  </a:cubicBezTo>
                  <a:cubicBezTo>
                    <a:pt x="317" y="208"/>
                    <a:pt x="314" y="208"/>
                    <a:pt x="315" y="206"/>
                  </a:cubicBezTo>
                  <a:cubicBezTo>
                    <a:pt x="313" y="206"/>
                    <a:pt x="313" y="210"/>
                    <a:pt x="311" y="209"/>
                  </a:cubicBezTo>
                  <a:cubicBezTo>
                    <a:pt x="312" y="205"/>
                    <a:pt x="317" y="203"/>
                    <a:pt x="314" y="198"/>
                  </a:cubicBezTo>
                  <a:cubicBezTo>
                    <a:pt x="312" y="200"/>
                    <a:pt x="312" y="202"/>
                    <a:pt x="309" y="203"/>
                  </a:cubicBezTo>
                  <a:close/>
                  <a:moveTo>
                    <a:pt x="249" y="210"/>
                  </a:moveTo>
                  <a:cubicBezTo>
                    <a:pt x="250" y="210"/>
                    <a:pt x="251" y="210"/>
                    <a:pt x="253" y="210"/>
                  </a:cubicBezTo>
                  <a:cubicBezTo>
                    <a:pt x="253" y="207"/>
                    <a:pt x="253" y="205"/>
                    <a:pt x="252" y="203"/>
                  </a:cubicBezTo>
                  <a:cubicBezTo>
                    <a:pt x="251" y="205"/>
                    <a:pt x="250" y="207"/>
                    <a:pt x="249" y="210"/>
                  </a:cubicBezTo>
                  <a:close/>
                  <a:moveTo>
                    <a:pt x="138" y="209"/>
                  </a:moveTo>
                  <a:cubicBezTo>
                    <a:pt x="138" y="210"/>
                    <a:pt x="139" y="210"/>
                    <a:pt x="140" y="210"/>
                  </a:cubicBezTo>
                  <a:cubicBezTo>
                    <a:pt x="140" y="208"/>
                    <a:pt x="141" y="205"/>
                    <a:pt x="140" y="204"/>
                  </a:cubicBezTo>
                  <a:cubicBezTo>
                    <a:pt x="139" y="206"/>
                    <a:pt x="139" y="207"/>
                    <a:pt x="138" y="2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26"/>
            <p:cNvSpPr/>
            <p:nvPr/>
          </p:nvSpPr>
          <p:spPr bwMode="auto">
            <a:xfrm>
              <a:off x="2543" y="1547"/>
              <a:ext cx="93" cy="25"/>
            </a:xfrm>
            <a:custGeom>
              <a:avLst/>
              <a:gdLst>
                <a:gd name="T0" fmla="*/ 11 w 11"/>
                <a:gd name="T1" fmla="*/ 2 h 3"/>
                <a:gd name="T2" fmla="*/ 0 w 11"/>
                <a:gd name="T3" fmla="*/ 2 h 3"/>
                <a:gd name="T4" fmla="*/ 11 w 11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">
                  <a:moveTo>
                    <a:pt x="11" y="2"/>
                  </a:moveTo>
                  <a:cubicBezTo>
                    <a:pt x="9" y="3"/>
                    <a:pt x="2" y="3"/>
                    <a:pt x="0" y="2"/>
                  </a:cubicBezTo>
                  <a:cubicBezTo>
                    <a:pt x="4" y="0"/>
                    <a:pt x="9" y="1"/>
                    <a:pt x="1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27"/>
            <p:cNvSpPr>
              <a:spLocks noEditPoints="1"/>
            </p:cNvSpPr>
            <p:nvPr/>
          </p:nvSpPr>
          <p:spPr bwMode="auto">
            <a:xfrm>
              <a:off x="467" y="1175"/>
              <a:ext cx="176" cy="2104"/>
            </a:xfrm>
            <a:custGeom>
              <a:avLst/>
              <a:gdLst>
                <a:gd name="T0" fmla="*/ 6 w 21"/>
                <a:gd name="T1" fmla="*/ 0 h 249"/>
                <a:gd name="T2" fmla="*/ 7 w 21"/>
                <a:gd name="T3" fmla="*/ 12 h 249"/>
                <a:gd name="T4" fmla="*/ 7 w 21"/>
                <a:gd name="T5" fmla="*/ 13 h 249"/>
                <a:gd name="T6" fmla="*/ 8 w 21"/>
                <a:gd name="T7" fmla="*/ 21 h 249"/>
                <a:gd name="T8" fmla="*/ 8 w 21"/>
                <a:gd name="T9" fmla="*/ 31 h 249"/>
                <a:gd name="T10" fmla="*/ 6 w 21"/>
                <a:gd name="T11" fmla="*/ 30 h 249"/>
                <a:gd name="T12" fmla="*/ 6 w 21"/>
                <a:gd name="T13" fmla="*/ 41 h 249"/>
                <a:gd name="T14" fmla="*/ 7 w 21"/>
                <a:gd name="T15" fmla="*/ 43 h 249"/>
                <a:gd name="T16" fmla="*/ 16 w 21"/>
                <a:gd name="T17" fmla="*/ 45 h 249"/>
                <a:gd name="T18" fmla="*/ 11 w 21"/>
                <a:gd name="T19" fmla="*/ 46 h 249"/>
                <a:gd name="T20" fmla="*/ 7 w 21"/>
                <a:gd name="T21" fmla="*/ 46 h 249"/>
                <a:gd name="T22" fmla="*/ 6 w 21"/>
                <a:gd name="T23" fmla="*/ 78 h 249"/>
                <a:gd name="T24" fmla="*/ 16 w 21"/>
                <a:gd name="T25" fmla="*/ 78 h 249"/>
                <a:gd name="T26" fmla="*/ 21 w 21"/>
                <a:gd name="T27" fmla="*/ 79 h 249"/>
                <a:gd name="T28" fmla="*/ 6 w 21"/>
                <a:gd name="T29" fmla="*/ 80 h 249"/>
                <a:gd name="T30" fmla="*/ 6 w 21"/>
                <a:gd name="T31" fmla="*/ 87 h 249"/>
                <a:gd name="T32" fmla="*/ 7 w 21"/>
                <a:gd name="T33" fmla="*/ 89 h 249"/>
                <a:gd name="T34" fmla="*/ 6 w 21"/>
                <a:gd name="T35" fmla="*/ 90 h 249"/>
                <a:gd name="T36" fmla="*/ 7 w 21"/>
                <a:gd name="T37" fmla="*/ 92 h 249"/>
                <a:gd name="T38" fmla="*/ 7 w 21"/>
                <a:gd name="T39" fmla="*/ 109 h 249"/>
                <a:gd name="T40" fmla="*/ 8 w 21"/>
                <a:gd name="T41" fmla="*/ 114 h 249"/>
                <a:gd name="T42" fmla="*/ 8 w 21"/>
                <a:gd name="T43" fmla="*/ 112 h 249"/>
                <a:gd name="T44" fmla="*/ 11 w 21"/>
                <a:gd name="T45" fmla="*/ 112 h 249"/>
                <a:gd name="T46" fmla="*/ 11 w 21"/>
                <a:gd name="T47" fmla="*/ 115 h 249"/>
                <a:gd name="T48" fmla="*/ 21 w 21"/>
                <a:gd name="T49" fmla="*/ 115 h 249"/>
                <a:gd name="T50" fmla="*/ 21 w 21"/>
                <a:gd name="T51" fmla="*/ 117 h 249"/>
                <a:gd name="T52" fmla="*/ 8 w 21"/>
                <a:gd name="T53" fmla="*/ 117 h 249"/>
                <a:gd name="T54" fmla="*/ 9 w 21"/>
                <a:gd name="T55" fmla="*/ 137 h 249"/>
                <a:gd name="T56" fmla="*/ 21 w 21"/>
                <a:gd name="T57" fmla="*/ 137 h 249"/>
                <a:gd name="T58" fmla="*/ 9 w 21"/>
                <a:gd name="T59" fmla="*/ 139 h 249"/>
                <a:gd name="T60" fmla="*/ 8 w 21"/>
                <a:gd name="T61" fmla="*/ 171 h 249"/>
                <a:gd name="T62" fmla="*/ 14 w 21"/>
                <a:gd name="T63" fmla="*/ 173 h 249"/>
                <a:gd name="T64" fmla="*/ 8 w 21"/>
                <a:gd name="T65" fmla="*/ 174 h 249"/>
                <a:gd name="T66" fmla="*/ 9 w 21"/>
                <a:gd name="T67" fmla="*/ 209 h 249"/>
                <a:gd name="T68" fmla="*/ 9 w 21"/>
                <a:gd name="T69" fmla="*/ 235 h 249"/>
                <a:gd name="T70" fmla="*/ 10 w 21"/>
                <a:gd name="T71" fmla="*/ 245 h 249"/>
                <a:gd name="T72" fmla="*/ 9 w 21"/>
                <a:gd name="T73" fmla="*/ 249 h 249"/>
                <a:gd name="T74" fmla="*/ 8 w 21"/>
                <a:gd name="T75" fmla="*/ 245 h 249"/>
                <a:gd name="T76" fmla="*/ 7 w 21"/>
                <a:gd name="T77" fmla="*/ 232 h 249"/>
                <a:gd name="T78" fmla="*/ 8 w 21"/>
                <a:gd name="T79" fmla="*/ 214 h 249"/>
                <a:gd name="T80" fmla="*/ 6 w 21"/>
                <a:gd name="T81" fmla="*/ 193 h 249"/>
                <a:gd name="T82" fmla="*/ 6 w 21"/>
                <a:gd name="T83" fmla="*/ 178 h 249"/>
                <a:gd name="T84" fmla="*/ 6 w 21"/>
                <a:gd name="T85" fmla="*/ 151 h 249"/>
                <a:gd name="T86" fmla="*/ 5 w 21"/>
                <a:gd name="T87" fmla="*/ 106 h 249"/>
                <a:gd name="T88" fmla="*/ 5 w 21"/>
                <a:gd name="T89" fmla="*/ 99 h 249"/>
                <a:gd name="T90" fmla="*/ 4 w 21"/>
                <a:gd name="T91" fmla="*/ 56 h 249"/>
                <a:gd name="T92" fmla="*/ 4 w 21"/>
                <a:gd name="T93" fmla="*/ 48 h 249"/>
                <a:gd name="T94" fmla="*/ 4 w 21"/>
                <a:gd name="T95" fmla="*/ 44 h 249"/>
                <a:gd name="T96" fmla="*/ 4 w 21"/>
                <a:gd name="T97" fmla="*/ 39 h 249"/>
                <a:gd name="T98" fmla="*/ 4 w 21"/>
                <a:gd name="T99" fmla="*/ 30 h 249"/>
                <a:gd name="T100" fmla="*/ 1 w 21"/>
                <a:gd name="T101" fmla="*/ 30 h 249"/>
                <a:gd name="T102" fmla="*/ 1 w 21"/>
                <a:gd name="T103" fmla="*/ 26 h 249"/>
                <a:gd name="T104" fmla="*/ 3 w 21"/>
                <a:gd name="T105" fmla="*/ 0 h 249"/>
                <a:gd name="T106" fmla="*/ 6 w 21"/>
                <a:gd name="T107" fmla="*/ 0 h 249"/>
                <a:gd name="T108" fmla="*/ 4 w 21"/>
                <a:gd name="T109" fmla="*/ 21 h 249"/>
                <a:gd name="T110" fmla="*/ 4 w 21"/>
                <a:gd name="T111" fmla="*/ 10 h 249"/>
                <a:gd name="T112" fmla="*/ 4 w 21"/>
                <a:gd name="T113" fmla="*/ 21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" h="249">
                  <a:moveTo>
                    <a:pt x="6" y="0"/>
                  </a:moveTo>
                  <a:cubicBezTo>
                    <a:pt x="6" y="5"/>
                    <a:pt x="6" y="9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6"/>
                    <a:pt x="7" y="18"/>
                    <a:pt x="8" y="21"/>
                  </a:cubicBezTo>
                  <a:cubicBezTo>
                    <a:pt x="9" y="24"/>
                    <a:pt x="10" y="27"/>
                    <a:pt x="8" y="31"/>
                  </a:cubicBezTo>
                  <a:cubicBezTo>
                    <a:pt x="6" y="31"/>
                    <a:pt x="6" y="31"/>
                    <a:pt x="6" y="30"/>
                  </a:cubicBezTo>
                  <a:cubicBezTo>
                    <a:pt x="5" y="33"/>
                    <a:pt x="5" y="38"/>
                    <a:pt x="6" y="41"/>
                  </a:cubicBezTo>
                  <a:cubicBezTo>
                    <a:pt x="6" y="42"/>
                    <a:pt x="7" y="42"/>
                    <a:pt x="7" y="43"/>
                  </a:cubicBezTo>
                  <a:cubicBezTo>
                    <a:pt x="5" y="45"/>
                    <a:pt x="14" y="44"/>
                    <a:pt x="16" y="45"/>
                  </a:cubicBezTo>
                  <a:cubicBezTo>
                    <a:pt x="16" y="47"/>
                    <a:pt x="13" y="46"/>
                    <a:pt x="11" y="46"/>
                  </a:cubicBezTo>
                  <a:cubicBezTo>
                    <a:pt x="9" y="47"/>
                    <a:pt x="8" y="46"/>
                    <a:pt x="7" y="46"/>
                  </a:cubicBezTo>
                  <a:cubicBezTo>
                    <a:pt x="5" y="58"/>
                    <a:pt x="6" y="67"/>
                    <a:pt x="6" y="78"/>
                  </a:cubicBezTo>
                  <a:cubicBezTo>
                    <a:pt x="9" y="77"/>
                    <a:pt x="12" y="78"/>
                    <a:pt x="16" y="78"/>
                  </a:cubicBezTo>
                  <a:cubicBezTo>
                    <a:pt x="18" y="78"/>
                    <a:pt x="20" y="77"/>
                    <a:pt x="21" y="79"/>
                  </a:cubicBezTo>
                  <a:cubicBezTo>
                    <a:pt x="17" y="78"/>
                    <a:pt x="10" y="81"/>
                    <a:pt x="6" y="80"/>
                  </a:cubicBezTo>
                  <a:cubicBezTo>
                    <a:pt x="7" y="82"/>
                    <a:pt x="6" y="85"/>
                    <a:pt x="6" y="87"/>
                  </a:cubicBezTo>
                  <a:cubicBezTo>
                    <a:pt x="6" y="88"/>
                    <a:pt x="7" y="88"/>
                    <a:pt x="7" y="89"/>
                  </a:cubicBezTo>
                  <a:cubicBezTo>
                    <a:pt x="7" y="90"/>
                    <a:pt x="6" y="90"/>
                    <a:pt x="6" y="90"/>
                  </a:cubicBezTo>
                  <a:cubicBezTo>
                    <a:pt x="6" y="91"/>
                    <a:pt x="7" y="91"/>
                    <a:pt x="7" y="92"/>
                  </a:cubicBezTo>
                  <a:cubicBezTo>
                    <a:pt x="7" y="97"/>
                    <a:pt x="8" y="105"/>
                    <a:pt x="7" y="109"/>
                  </a:cubicBezTo>
                  <a:cubicBezTo>
                    <a:pt x="8" y="111"/>
                    <a:pt x="7" y="113"/>
                    <a:pt x="8" y="114"/>
                  </a:cubicBezTo>
                  <a:cubicBezTo>
                    <a:pt x="8" y="114"/>
                    <a:pt x="7" y="113"/>
                    <a:pt x="8" y="112"/>
                  </a:cubicBezTo>
                  <a:cubicBezTo>
                    <a:pt x="9" y="112"/>
                    <a:pt x="10" y="112"/>
                    <a:pt x="11" y="112"/>
                  </a:cubicBezTo>
                  <a:cubicBezTo>
                    <a:pt x="12" y="113"/>
                    <a:pt x="12" y="114"/>
                    <a:pt x="11" y="115"/>
                  </a:cubicBezTo>
                  <a:cubicBezTo>
                    <a:pt x="14" y="116"/>
                    <a:pt x="18" y="114"/>
                    <a:pt x="21" y="115"/>
                  </a:cubicBezTo>
                  <a:cubicBezTo>
                    <a:pt x="21" y="116"/>
                    <a:pt x="21" y="116"/>
                    <a:pt x="21" y="117"/>
                  </a:cubicBezTo>
                  <a:cubicBezTo>
                    <a:pt x="17" y="117"/>
                    <a:pt x="12" y="118"/>
                    <a:pt x="8" y="117"/>
                  </a:cubicBezTo>
                  <a:cubicBezTo>
                    <a:pt x="7" y="125"/>
                    <a:pt x="7" y="130"/>
                    <a:pt x="9" y="137"/>
                  </a:cubicBezTo>
                  <a:cubicBezTo>
                    <a:pt x="13" y="136"/>
                    <a:pt x="17" y="137"/>
                    <a:pt x="21" y="137"/>
                  </a:cubicBezTo>
                  <a:cubicBezTo>
                    <a:pt x="17" y="139"/>
                    <a:pt x="13" y="138"/>
                    <a:pt x="9" y="139"/>
                  </a:cubicBezTo>
                  <a:cubicBezTo>
                    <a:pt x="8" y="149"/>
                    <a:pt x="9" y="160"/>
                    <a:pt x="8" y="171"/>
                  </a:cubicBezTo>
                  <a:cubicBezTo>
                    <a:pt x="9" y="173"/>
                    <a:pt x="13" y="172"/>
                    <a:pt x="14" y="173"/>
                  </a:cubicBezTo>
                  <a:cubicBezTo>
                    <a:pt x="13" y="175"/>
                    <a:pt x="10" y="174"/>
                    <a:pt x="8" y="174"/>
                  </a:cubicBezTo>
                  <a:cubicBezTo>
                    <a:pt x="8" y="184"/>
                    <a:pt x="9" y="198"/>
                    <a:pt x="9" y="209"/>
                  </a:cubicBezTo>
                  <a:cubicBezTo>
                    <a:pt x="10" y="217"/>
                    <a:pt x="10" y="227"/>
                    <a:pt x="9" y="235"/>
                  </a:cubicBezTo>
                  <a:cubicBezTo>
                    <a:pt x="10" y="239"/>
                    <a:pt x="10" y="242"/>
                    <a:pt x="10" y="245"/>
                  </a:cubicBezTo>
                  <a:cubicBezTo>
                    <a:pt x="11" y="246"/>
                    <a:pt x="10" y="248"/>
                    <a:pt x="9" y="249"/>
                  </a:cubicBezTo>
                  <a:cubicBezTo>
                    <a:pt x="7" y="249"/>
                    <a:pt x="7" y="247"/>
                    <a:pt x="8" y="245"/>
                  </a:cubicBezTo>
                  <a:cubicBezTo>
                    <a:pt x="8" y="242"/>
                    <a:pt x="7" y="236"/>
                    <a:pt x="7" y="232"/>
                  </a:cubicBezTo>
                  <a:cubicBezTo>
                    <a:pt x="8" y="227"/>
                    <a:pt x="8" y="220"/>
                    <a:pt x="8" y="214"/>
                  </a:cubicBezTo>
                  <a:cubicBezTo>
                    <a:pt x="7" y="207"/>
                    <a:pt x="6" y="200"/>
                    <a:pt x="6" y="193"/>
                  </a:cubicBezTo>
                  <a:cubicBezTo>
                    <a:pt x="7" y="188"/>
                    <a:pt x="6" y="183"/>
                    <a:pt x="6" y="178"/>
                  </a:cubicBezTo>
                  <a:cubicBezTo>
                    <a:pt x="5" y="169"/>
                    <a:pt x="6" y="160"/>
                    <a:pt x="6" y="151"/>
                  </a:cubicBezTo>
                  <a:cubicBezTo>
                    <a:pt x="7" y="136"/>
                    <a:pt x="5" y="121"/>
                    <a:pt x="5" y="106"/>
                  </a:cubicBezTo>
                  <a:cubicBezTo>
                    <a:pt x="5" y="103"/>
                    <a:pt x="5" y="101"/>
                    <a:pt x="5" y="99"/>
                  </a:cubicBezTo>
                  <a:cubicBezTo>
                    <a:pt x="4" y="84"/>
                    <a:pt x="3" y="71"/>
                    <a:pt x="4" y="56"/>
                  </a:cubicBezTo>
                  <a:cubicBezTo>
                    <a:pt x="4" y="53"/>
                    <a:pt x="5" y="50"/>
                    <a:pt x="4" y="48"/>
                  </a:cubicBezTo>
                  <a:cubicBezTo>
                    <a:pt x="4" y="46"/>
                    <a:pt x="4" y="45"/>
                    <a:pt x="4" y="44"/>
                  </a:cubicBezTo>
                  <a:cubicBezTo>
                    <a:pt x="4" y="42"/>
                    <a:pt x="4" y="41"/>
                    <a:pt x="4" y="39"/>
                  </a:cubicBezTo>
                  <a:cubicBezTo>
                    <a:pt x="4" y="36"/>
                    <a:pt x="3" y="33"/>
                    <a:pt x="4" y="30"/>
                  </a:cubicBezTo>
                  <a:cubicBezTo>
                    <a:pt x="3" y="29"/>
                    <a:pt x="2" y="30"/>
                    <a:pt x="1" y="30"/>
                  </a:cubicBezTo>
                  <a:cubicBezTo>
                    <a:pt x="0" y="28"/>
                    <a:pt x="1" y="27"/>
                    <a:pt x="1" y="26"/>
                  </a:cubicBezTo>
                  <a:cubicBezTo>
                    <a:pt x="3" y="18"/>
                    <a:pt x="1" y="9"/>
                    <a:pt x="3" y="0"/>
                  </a:cubicBezTo>
                  <a:cubicBezTo>
                    <a:pt x="5" y="0"/>
                    <a:pt x="5" y="0"/>
                    <a:pt x="6" y="0"/>
                  </a:cubicBezTo>
                  <a:close/>
                  <a:moveTo>
                    <a:pt x="4" y="21"/>
                  </a:moveTo>
                  <a:cubicBezTo>
                    <a:pt x="4" y="18"/>
                    <a:pt x="6" y="13"/>
                    <a:pt x="4" y="10"/>
                  </a:cubicBezTo>
                  <a:cubicBezTo>
                    <a:pt x="4" y="13"/>
                    <a:pt x="3" y="18"/>
                    <a:pt x="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28"/>
            <p:cNvSpPr/>
            <p:nvPr/>
          </p:nvSpPr>
          <p:spPr bwMode="auto">
            <a:xfrm>
              <a:off x="1652" y="1843"/>
              <a:ext cx="110" cy="25"/>
            </a:xfrm>
            <a:custGeom>
              <a:avLst/>
              <a:gdLst>
                <a:gd name="T0" fmla="*/ 13 w 13"/>
                <a:gd name="T1" fmla="*/ 1 h 3"/>
                <a:gd name="T2" fmla="*/ 9 w 13"/>
                <a:gd name="T3" fmla="*/ 2 h 3"/>
                <a:gd name="T4" fmla="*/ 4 w 13"/>
                <a:gd name="T5" fmla="*/ 3 h 3"/>
                <a:gd name="T6" fmla="*/ 0 w 13"/>
                <a:gd name="T7" fmla="*/ 2 h 3"/>
                <a:gd name="T8" fmla="*/ 0 w 13"/>
                <a:gd name="T9" fmla="*/ 1 h 3"/>
                <a:gd name="T10" fmla="*/ 13 w 13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">
                  <a:moveTo>
                    <a:pt x="13" y="1"/>
                  </a:moveTo>
                  <a:cubicBezTo>
                    <a:pt x="13" y="3"/>
                    <a:pt x="11" y="2"/>
                    <a:pt x="9" y="2"/>
                  </a:cubicBezTo>
                  <a:cubicBezTo>
                    <a:pt x="8" y="2"/>
                    <a:pt x="6" y="3"/>
                    <a:pt x="4" y="3"/>
                  </a:cubicBezTo>
                  <a:cubicBezTo>
                    <a:pt x="3" y="3"/>
                    <a:pt x="2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4" y="1"/>
                    <a:pt x="9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29"/>
            <p:cNvSpPr/>
            <p:nvPr/>
          </p:nvSpPr>
          <p:spPr bwMode="auto">
            <a:xfrm>
              <a:off x="1459" y="1834"/>
              <a:ext cx="109" cy="42"/>
            </a:xfrm>
            <a:custGeom>
              <a:avLst/>
              <a:gdLst>
                <a:gd name="T0" fmla="*/ 13 w 13"/>
                <a:gd name="T1" fmla="*/ 2 h 5"/>
                <a:gd name="T2" fmla="*/ 5 w 13"/>
                <a:gd name="T3" fmla="*/ 2 h 5"/>
                <a:gd name="T4" fmla="*/ 0 w 13"/>
                <a:gd name="T5" fmla="*/ 3 h 5"/>
                <a:gd name="T6" fmla="*/ 4 w 13"/>
                <a:gd name="T7" fmla="*/ 1 h 5"/>
                <a:gd name="T8" fmla="*/ 13 w 13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5">
                  <a:moveTo>
                    <a:pt x="13" y="2"/>
                  </a:moveTo>
                  <a:cubicBezTo>
                    <a:pt x="12" y="5"/>
                    <a:pt x="7" y="3"/>
                    <a:pt x="5" y="2"/>
                  </a:cubicBezTo>
                  <a:cubicBezTo>
                    <a:pt x="3" y="3"/>
                    <a:pt x="2" y="3"/>
                    <a:pt x="0" y="3"/>
                  </a:cubicBezTo>
                  <a:cubicBezTo>
                    <a:pt x="0" y="1"/>
                    <a:pt x="3" y="2"/>
                    <a:pt x="4" y="1"/>
                  </a:cubicBezTo>
                  <a:cubicBezTo>
                    <a:pt x="7" y="2"/>
                    <a:pt x="10" y="0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39" name="矩形 38"/>
          <p:cNvSpPr/>
          <p:nvPr/>
        </p:nvSpPr>
        <p:spPr bwMode="auto">
          <a:xfrm>
            <a:off x="507999" y="336367"/>
            <a:ext cx="432000" cy="4320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vert="horz" wrap="square" lIns="91440" tIns="45720" rIns="91440" bIns="45720" numCol="1" rtlCol="0" anchor="t" anchorCtr="0" compatLnSpc="1"/>
          <a:lstStyle/>
          <a:p>
            <a:pPr algn="ctr"/>
            <a:endParaRPr lang="zh-CN" altLang="en-US"/>
          </a:p>
        </p:txBody>
      </p:sp>
      <p:sp>
        <p:nvSpPr>
          <p:cNvPr id="40" name="矩形 39"/>
          <p:cNvSpPr/>
          <p:nvPr/>
        </p:nvSpPr>
        <p:spPr bwMode="auto">
          <a:xfrm>
            <a:off x="758757" y="573932"/>
            <a:ext cx="288000" cy="288000"/>
          </a:xfrm>
          <a:prstGeom prst="rect">
            <a:avLst/>
          </a:prstGeom>
          <a:pattFill prst="ltUpDiag">
            <a:fgClr>
              <a:schemeClr val="accent1"/>
            </a:fgClr>
            <a:bgClr>
              <a:schemeClr val="accent1">
                <a:lumMod val="40000"/>
                <a:lumOff val="60000"/>
              </a:schemeClr>
            </a:bgClr>
          </a:pattFill>
          <a:ln>
            <a:solidFill>
              <a:schemeClr val="accent1"/>
            </a:solidFill>
          </a:ln>
        </p:spPr>
        <p:txBody>
          <a:bodyPr vert="horz" wrap="square" lIns="91440" tIns="45720" rIns="91440" bIns="45720" numCol="1" rtlCol="0" anchor="t" anchorCtr="0" compatLnSpc="1"/>
          <a:lstStyle/>
          <a:p>
            <a:pPr algn="ctr"/>
            <a:endParaRPr lang="zh-CN" altLang="en-US"/>
          </a:p>
        </p:txBody>
      </p:sp>
      <p:cxnSp>
        <p:nvCxnSpPr>
          <p:cNvPr id="41" name="直接连接符 40"/>
          <p:cNvCxnSpPr/>
          <p:nvPr/>
        </p:nvCxnSpPr>
        <p:spPr>
          <a:xfrm>
            <a:off x="1235414" y="865762"/>
            <a:ext cx="10656000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文本框 41"/>
          <p:cNvSpPr txBox="1"/>
          <p:nvPr/>
        </p:nvSpPr>
        <p:spPr>
          <a:xfrm>
            <a:off x="1294788" y="362339"/>
            <a:ext cx="3628417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600" dirty="0" smtClean="0"/>
              <a:t>点击添加标题</a:t>
            </a:r>
            <a:endParaRPr lang="zh-CN" altLang="en-US" sz="2600" dirty="0"/>
          </a:p>
        </p:txBody>
      </p:sp>
      <p:sp>
        <p:nvSpPr>
          <p:cNvPr id="43" name="文本框 42"/>
          <p:cNvSpPr txBox="1"/>
          <p:nvPr/>
        </p:nvSpPr>
        <p:spPr>
          <a:xfrm>
            <a:off x="9636066" y="277423"/>
            <a:ext cx="243839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solidFill>
                  <a:schemeClr val="accent1"/>
                </a:solidFill>
                <a:latin typeface="+mn-ea"/>
              </a:rPr>
              <a:t>您的公司名称</a:t>
            </a:r>
            <a:endParaRPr lang="zh-CN" altLang="en-US" sz="2800" dirty="0">
              <a:solidFill>
                <a:schemeClr val="accent1"/>
              </a:solidFill>
              <a:latin typeface="+mn-ea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250" advClick="0" advTm="0">
        <p15:prstTrans prst="pageCurlDouble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4322234" y="2218267"/>
            <a:ext cx="6326717" cy="995209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zh-CN" altLang="en-US" sz="5865" kern="100" dirty="0" smtClean="0">
                <a:solidFill>
                  <a:schemeClr val="accent1"/>
                </a:solidFill>
                <a:latin typeface="+mj-ea"/>
                <a:ea typeface="+mj-ea"/>
                <a:cs typeface="Times New Roman" panose="02020603050405020304" pitchFamily="18" charset="0"/>
              </a:rPr>
              <a:t>点击添加章节标题</a:t>
            </a:r>
            <a:endParaRPr lang="zh-CN" altLang="zh-CN" sz="5865" kern="100" dirty="0">
              <a:solidFill>
                <a:schemeClr val="accent1"/>
              </a:solidFill>
              <a:latin typeface="+mj-ea"/>
              <a:ea typeface="+mj-ea"/>
              <a:cs typeface="Times New Roman" panose="02020603050405020304" pitchFamily="18" charset="0"/>
            </a:endParaRPr>
          </a:p>
        </p:txBody>
      </p:sp>
      <p:grpSp>
        <p:nvGrpSpPr>
          <p:cNvPr id="7172" name="组合 4"/>
          <p:cNvGrpSpPr/>
          <p:nvPr/>
        </p:nvGrpSpPr>
        <p:grpSpPr bwMode="auto">
          <a:xfrm>
            <a:off x="4457702" y="3509436"/>
            <a:ext cx="2005677" cy="1242371"/>
            <a:chOff x="3773158" y="1826932"/>
            <a:chExt cx="1503567" cy="931389"/>
          </a:xfrm>
        </p:grpSpPr>
        <p:sp>
          <p:nvSpPr>
            <p:cNvPr id="6" name="TextBox 23"/>
            <p:cNvSpPr txBox="1"/>
            <p:nvPr/>
          </p:nvSpPr>
          <p:spPr>
            <a:xfrm>
              <a:off x="3773158" y="1826932"/>
              <a:ext cx="1503567" cy="253809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</a:bodyPr>
            <a:lstStyle/>
            <a:p>
              <a:pPr marL="381000" indent="-381000">
                <a:buFont typeface="Wingdings" panose="05000000000000000000" pitchFamily="2" charset="2"/>
                <a:buChar char="ü"/>
                <a:defRPr/>
              </a:pPr>
              <a:r>
                <a:rPr lang="zh-CN" altLang="en-US" sz="1600" dirty="0">
                  <a:solidFill>
                    <a:schemeClr val="accent1"/>
                  </a:solidFill>
                  <a:latin typeface="微软雅黑" panose="020B0503020204020204" pitchFamily="34" charset="-122"/>
                </a:rPr>
                <a:t>添加文字标题一</a:t>
              </a:r>
              <a:endParaRPr lang="zh-CN" altLang="en-US" sz="1600" dirty="0">
                <a:solidFill>
                  <a:schemeClr val="accent1"/>
                </a:solidFill>
                <a:latin typeface="微软雅黑" panose="020B0503020204020204" pitchFamily="34" charset="-122"/>
              </a:endParaRPr>
            </a:p>
          </p:txBody>
        </p:sp>
        <p:sp>
          <p:nvSpPr>
            <p:cNvPr id="7" name="TextBox 24"/>
            <p:cNvSpPr txBox="1"/>
            <p:nvPr/>
          </p:nvSpPr>
          <p:spPr>
            <a:xfrm>
              <a:off x="3773158" y="2153820"/>
              <a:ext cx="1503567" cy="253809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</a:bodyPr>
            <a:lstStyle/>
            <a:p>
              <a:pPr marL="381000" indent="-381000">
                <a:buFont typeface="Wingdings" panose="05000000000000000000" pitchFamily="2" charset="2"/>
                <a:buChar char="ü"/>
                <a:defRPr/>
              </a:pPr>
              <a:r>
                <a:rPr lang="zh-CN" altLang="en-US" sz="1600" dirty="0">
                  <a:solidFill>
                    <a:schemeClr val="accent1"/>
                  </a:solidFill>
                  <a:latin typeface="微软雅黑" panose="020B0503020204020204" pitchFamily="34" charset="-122"/>
                </a:rPr>
                <a:t>添加文字标题二</a:t>
              </a:r>
              <a:endParaRPr lang="zh-CN" altLang="en-US" sz="1600" dirty="0">
                <a:solidFill>
                  <a:schemeClr val="accent1"/>
                </a:solidFill>
                <a:latin typeface="微软雅黑" panose="020B0503020204020204" pitchFamily="34" charset="-122"/>
              </a:endParaRPr>
            </a:p>
          </p:txBody>
        </p:sp>
        <p:sp>
          <p:nvSpPr>
            <p:cNvPr id="8" name="TextBox 25"/>
            <p:cNvSpPr txBox="1"/>
            <p:nvPr/>
          </p:nvSpPr>
          <p:spPr>
            <a:xfrm>
              <a:off x="3773158" y="2504512"/>
              <a:ext cx="1503567" cy="253809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</a:bodyPr>
            <a:lstStyle/>
            <a:p>
              <a:pPr marL="381000" indent="-381000">
                <a:buFont typeface="Wingdings" panose="05000000000000000000" pitchFamily="2" charset="2"/>
                <a:buChar char="ü"/>
                <a:defRPr/>
              </a:pPr>
              <a:r>
                <a:rPr lang="zh-CN" altLang="en-US" sz="1600" dirty="0">
                  <a:solidFill>
                    <a:schemeClr val="accent1"/>
                  </a:solidFill>
                  <a:latin typeface="微软雅黑" panose="020B0503020204020204" pitchFamily="34" charset="-122"/>
                </a:rPr>
                <a:t>添加文字标题三</a:t>
              </a:r>
              <a:endParaRPr lang="zh-CN" altLang="en-US" sz="1600" dirty="0">
                <a:solidFill>
                  <a:schemeClr val="accent1"/>
                </a:solidFill>
                <a:latin typeface="微软雅黑" panose="020B0503020204020204" pitchFamily="34" charset="-122"/>
              </a:endParaRPr>
            </a:p>
          </p:txBody>
        </p:sp>
      </p:grpSp>
      <p:grpSp>
        <p:nvGrpSpPr>
          <p:cNvPr id="7173" name="组合 8"/>
          <p:cNvGrpSpPr/>
          <p:nvPr/>
        </p:nvGrpSpPr>
        <p:grpSpPr bwMode="auto">
          <a:xfrm>
            <a:off x="6989236" y="3556001"/>
            <a:ext cx="2005678" cy="1240255"/>
            <a:chOff x="5895604" y="1860940"/>
            <a:chExt cx="1505155" cy="931390"/>
          </a:xfrm>
        </p:grpSpPr>
        <p:sp>
          <p:nvSpPr>
            <p:cNvPr id="10" name="TextBox 23"/>
            <p:cNvSpPr txBox="1"/>
            <p:nvPr/>
          </p:nvSpPr>
          <p:spPr>
            <a:xfrm>
              <a:off x="5895604" y="1860940"/>
              <a:ext cx="1505155" cy="254243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</a:bodyPr>
            <a:lstStyle/>
            <a:p>
              <a:pPr marL="381000" indent="-381000">
                <a:buFont typeface="Wingdings" panose="05000000000000000000" pitchFamily="2" charset="2"/>
                <a:buChar char="ü"/>
                <a:defRPr/>
              </a:pPr>
              <a:r>
                <a:rPr lang="zh-CN" altLang="en-US" sz="1600" dirty="0">
                  <a:solidFill>
                    <a:schemeClr val="accent1"/>
                  </a:solidFill>
                  <a:latin typeface="微软雅黑" panose="020B0503020204020204" pitchFamily="34" charset="-122"/>
                </a:rPr>
                <a:t>添加文字标题四</a:t>
              </a:r>
              <a:endParaRPr lang="zh-CN" altLang="en-US" sz="1600" dirty="0">
                <a:solidFill>
                  <a:schemeClr val="accent1"/>
                </a:solidFill>
                <a:latin typeface="微软雅黑" panose="020B0503020204020204" pitchFamily="34" charset="-122"/>
              </a:endParaRPr>
            </a:p>
          </p:txBody>
        </p:sp>
        <p:sp>
          <p:nvSpPr>
            <p:cNvPr id="11" name="TextBox 24"/>
            <p:cNvSpPr txBox="1"/>
            <p:nvPr/>
          </p:nvSpPr>
          <p:spPr>
            <a:xfrm>
              <a:off x="5895604" y="2188386"/>
              <a:ext cx="1505155" cy="254243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</a:bodyPr>
            <a:lstStyle/>
            <a:p>
              <a:pPr marL="381000" indent="-381000">
                <a:buFont typeface="Wingdings" panose="05000000000000000000" pitchFamily="2" charset="2"/>
                <a:buChar char="ü"/>
                <a:defRPr/>
              </a:pPr>
              <a:r>
                <a:rPr lang="zh-CN" altLang="en-US" sz="1600" dirty="0">
                  <a:solidFill>
                    <a:schemeClr val="accent1"/>
                  </a:solidFill>
                  <a:latin typeface="微软雅黑" panose="020B0503020204020204" pitchFamily="34" charset="-122"/>
                </a:rPr>
                <a:t>添加文字标题五</a:t>
              </a:r>
              <a:endParaRPr lang="zh-CN" altLang="en-US" sz="1600" dirty="0">
                <a:solidFill>
                  <a:schemeClr val="accent1"/>
                </a:solidFill>
                <a:latin typeface="微软雅黑" panose="020B0503020204020204" pitchFamily="34" charset="-122"/>
              </a:endParaRPr>
            </a:p>
          </p:txBody>
        </p:sp>
        <p:sp>
          <p:nvSpPr>
            <p:cNvPr id="12" name="TextBox 25"/>
            <p:cNvSpPr txBox="1"/>
            <p:nvPr/>
          </p:nvSpPr>
          <p:spPr>
            <a:xfrm>
              <a:off x="5895604" y="2538087"/>
              <a:ext cx="1505155" cy="254243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</a:bodyPr>
            <a:lstStyle/>
            <a:p>
              <a:pPr marL="381000" indent="-381000">
                <a:buFont typeface="Wingdings" panose="05000000000000000000" pitchFamily="2" charset="2"/>
                <a:buChar char="ü"/>
                <a:defRPr/>
              </a:pPr>
              <a:r>
                <a:rPr lang="zh-CN" altLang="en-US" sz="1600" dirty="0">
                  <a:solidFill>
                    <a:schemeClr val="accent1"/>
                  </a:solidFill>
                  <a:latin typeface="微软雅黑" panose="020B0503020204020204" pitchFamily="34" charset="-122"/>
                </a:rPr>
                <a:t>添加文字标题六</a:t>
              </a:r>
              <a:endParaRPr lang="zh-CN" altLang="en-US" sz="1600" dirty="0">
                <a:solidFill>
                  <a:schemeClr val="accent1"/>
                </a:solidFill>
                <a:latin typeface="微软雅黑" panose="020B0503020204020204" pitchFamily="34" charset="-122"/>
              </a:endParaRPr>
            </a:p>
          </p:txBody>
        </p:sp>
      </p:grpSp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1901432" y="843338"/>
            <a:ext cx="2030413" cy="4740275"/>
            <a:chOff x="3197" y="666"/>
            <a:chExt cx="1279" cy="2986"/>
          </a:xfrm>
          <a:solidFill>
            <a:schemeClr val="accent1"/>
          </a:solidFill>
        </p:grpSpPr>
        <p:sp>
          <p:nvSpPr>
            <p:cNvPr id="23" name="Freeform 5"/>
            <p:cNvSpPr/>
            <p:nvPr/>
          </p:nvSpPr>
          <p:spPr bwMode="auto">
            <a:xfrm>
              <a:off x="3680" y="2188"/>
              <a:ext cx="9" cy="8"/>
            </a:xfrm>
            <a:custGeom>
              <a:avLst/>
              <a:gdLst>
                <a:gd name="T0" fmla="*/ 3 w 4"/>
                <a:gd name="T1" fmla="*/ 0 h 3"/>
                <a:gd name="T2" fmla="*/ 3 w 4"/>
                <a:gd name="T3" fmla="*/ 2 h 3"/>
                <a:gd name="T4" fmla="*/ 2 w 4"/>
                <a:gd name="T5" fmla="*/ 3 h 3"/>
                <a:gd name="T6" fmla="*/ 3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4" y="0"/>
                    <a:pt x="3" y="1"/>
                    <a:pt x="3" y="2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0" y="2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6"/>
            <p:cNvSpPr>
              <a:spLocks noEditPoints="1"/>
            </p:cNvSpPr>
            <p:nvPr/>
          </p:nvSpPr>
          <p:spPr bwMode="auto">
            <a:xfrm>
              <a:off x="3197" y="1734"/>
              <a:ext cx="1279" cy="1918"/>
            </a:xfrm>
            <a:custGeom>
              <a:avLst/>
              <a:gdLst>
                <a:gd name="T0" fmla="*/ 29 w 538"/>
                <a:gd name="T1" fmla="*/ 476 h 810"/>
                <a:gd name="T2" fmla="*/ 272 w 538"/>
                <a:gd name="T3" fmla="*/ 180 h 810"/>
                <a:gd name="T4" fmla="*/ 253 w 538"/>
                <a:gd name="T5" fmla="*/ 204 h 810"/>
                <a:gd name="T6" fmla="*/ 199 w 538"/>
                <a:gd name="T7" fmla="*/ 738 h 810"/>
                <a:gd name="T8" fmla="*/ 514 w 538"/>
                <a:gd name="T9" fmla="*/ 47 h 810"/>
                <a:gd name="T10" fmla="*/ 128 w 538"/>
                <a:gd name="T11" fmla="*/ 196 h 810"/>
                <a:gd name="T12" fmla="*/ 234 w 538"/>
                <a:gd name="T13" fmla="*/ 197 h 810"/>
                <a:gd name="T14" fmla="*/ 292 w 538"/>
                <a:gd name="T15" fmla="*/ 197 h 810"/>
                <a:gd name="T16" fmla="*/ 396 w 538"/>
                <a:gd name="T17" fmla="*/ 205 h 810"/>
                <a:gd name="T18" fmla="*/ 143 w 538"/>
                <a:gd name="T19" fmla="*/ 224 h 810"/>
                <a:gd name="T20" fmla="*/ 127 w 538"/>
                <a:gd name="T21" fmla="*/ 221 h 810"/>
                <a:gd name="T22" fmla="*/ 135 w 538"/>
                <a:gd name="T23" fmla="*/ 229 h 810"/>
                <a:gd name="T24" fmla="*/ 171 w 538"/>
                <a:gd name="T25" fmla="*/ 232 h 810"/>
                <a:gd name="T26" fmla="*/ 158 w 538"/>
                <a:gd name="T27" fmla="*/ 249 h 810"/>
                <a:gd name="T28" fmla="*/ 75 w 538"/>
                <a:gd name="T29" fmla="*/ 278 h 810"/>
                <a:gd name="T30" fmla="*/ 187 w 538"/>
                <a:gd name="T31" fmla="*/ 256 h 810"/>
                <a:gd name="T32" fmla="*/ 136 w 538"/>
                <a:gd name="T33" fmla="*/ 259 h 810"/>
                <a:gd name="T34" fmla="*/ 208 w 538"/>
                <a:gd name="T35" fmla="*/ 270 h 810"/>
                <a:gd name="T36" fmla="*/ 117 w 538"/>
                <a:gd name="T37" fmla="*/ 275 h 810"/>
                <a:gd name="T38" fmla="*/ 161 w 538"/>
                <a:gd name="T39" fmla="*/ 276 h 810"/>
                <a:gd name="T40" fmla="*/ 229 w 538"/>
                <a:gd name="T41" fmla="*/ 285 h 810"/>
                <a:gd name="T42" fmla="*/ 100 w 538"/>
                <a:gd name="T43" fmla="*/ 303 h 810"/>
                <a:gd name="T44" fmla="*/ 110 w 538"/>
                <a:gd name="T45" fmla="*/ 295 h 810"/>
                <a:gd name="T46" fmla="*/ 191 w 538"/>
                <a:gd name="T47" fmla="*/ 302 h 810"/>
                <a:gd name="T48" fmla="*/ 180 w 538"/>
                <a:gd name="T49" fmla="*/ 314 h 810"/>
                <a:gd name="T50" fmla="*/ 219 w 538"/>
                <a:gd name="T51" fmla="*/ 325 h 810"/>
                <a:gd name="T52" fmla="*/ 230 w 538"/>
                <a:gd name="T53" fmla="*/ 334 h 810"/>
                <a:gd name="T54" fmla="*/ 129 w 538"/>
                <a:gd name="T55" fmla="*/ 343 h 810"/>
                <a:gd name="T56" fmla="*/ 139 w 538"/>
                <a:gd name="T57" fmla="*/ 356 h 810"/>
                <a:gd name="T58" fmla="*/ 145 w 538"/>
                <a:gd name="T59" fmla="*/ 364 h 810"/>
                <a:gd name="T60" fmla="*/ 119 w 538"/>
                <a:gd name="T61" fmla="*/ 367 h 810"/>
                <a:gd name="T62" fmla="*/ 118 w 538"/>
                <a:gd name="T63" fmla="*/ 371 h 810"/>
                <a:gd name="T64" fmla="*/ 150 w 538"/>
                <a:gd name="T65" fmla="*/ 378 h 810"/>
                <a:gd name="T66" fmla="*/ 138 w 538"/>
                <a:gd name="T67" fmla="*/ 395 h 810"/>
                <a:gd name="T68" fmla="*/ 151 w 538"/>
                <a:gd name="T69" fmla="*/ 401 h 810"/>
                <a:gd name="T70" fmla="*/ 220 w 538"/>
                <a:gd name="T71" fmla="*/ 402 h 810"/>
                <a:gd name="T72" fmla="*/ 166 w 538"/>
                <a:gd name="T73" fmla="*/ 414 h 810"/>
                <a:gd name="T74" fmla="*/ 205 w 538"/>
                <a:gd name="T75" fmla="*/ 428 h 810"/>
                <a:gd name="T76" fmla="*/ 164 w 538"/>
                <a:gd name="T77" fmla="*/ 432 h 810"/>
                <a:gd name="T78" fmla="*/ 187 w 538"/>
                <a:gd name="T79" fmla="*/ 440 h 810"/>
                <a:gd name="T80" fmla="*/ 151 w 538"/>
                <a:gd name="T81" fmla="*/ 449 h 810"/>
                <a:gd name="T82" fmla="*/ 203 w 538"/>
                <a:gd name="T83" fmla="*/ 451 h 810"/>
                <a:gd name="T84" fmla="*/ 205 w 538"/>
                <a:gd name="T85" fmla="*/ 471 h 810"/>
                <a:gd name="T86" fmla="*/ 174 w 538"/>
                <a:gd name="T87" fmla="*/ 474 h 810"/>
                <a:gd name="T88" fmla="*/ 186 w 538"/>
                <a:gd name="T89" fmla="*/ 490 h 810"/>
                <a:gd name="T90" fmla="*/ 146 w 538"/>
                <a:gd name="T91" fmla="*/ 506 h 810"/>
                <a:gd name="T92" fmla="*/ 22 w 538"/>
                <a:gd name="T93" fmla="*/ 522 h 810"/>
                <a:gd name="T94" fmla="*/ 223 w 538"/>
                <a:gd name="T95" fmla="*/ 596 h 810"/>
                <a:gd name="T96" fmla="*/ 120 w 538"/>
                <a:gd name="T97" fmla="*/ 551 h 810"/>
                <a:gd name="T98" fmla="*/ 220 w 538"/>
                <a:gd name="T99" fmla="*/ 569 h 810"/>
                <a:gd name="T100" fmla="*/ 107 w 538"/>
                <a:gd name="T101" fmla="*/ 627 h 810"/>
                <a:gd name="T102" fmla="*/ 196 w 538"/>
                <a:gd name="T103" fmla="*/ 609 h 810"/>
                <a:gd name="T104" fmla="*/ 214 w 538"/>
                <a:gd name="T105" fmla="*/ 622 h 810"/>
                <a:gd name="T106" fmla="*/ 109 w 538"/>
                <a:gd name="T107" fmla="*/ 686 h 810"/>
                <a:gd name="T108" fmla="*/ 209 w 538"/>
                <a:gd name="T109" fmla="*/ 658 h 810"/>
                <a:gd name="T110" fmla="*/ 226 w 538"/>
                <a:gd name="T111" fmla="*/ 684 h 810"/>
                <a:gd name="T112" fmla="*/ 201 w 538"/>
                <a:gd name="T113" fmla="*/ 700 h 810"/>
                <a:gd name="T114" fmla="*/ 219 w 538"/>
                <a:gd name="T115" fmla="*/ 723 h 810"/>
                <a:gd name="T116" fmla="*/ 230 w 538"/>
                <a:gd name="T117" fmla="*/ 746 h 810"/>
                <a:gd name="T118" fmla="*/ 123 w 538"/>
                <a:gd name="T119" fmla="*/ 762 h 810"/>
                <a:gd name="T120" fmla="*/ 217 w 538"/>
                <a:gd name="T121" fmla="*/ 773 h 810"/>
                <a:gd name="T122" fmla="*/ 93 w 538"/>
                <a:gd name="T123" fmla="*/ 793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38" h="810">
                  <a:moveTo>
                    <a:pt x="137" y="770"/>
                  </a:moveTo>
                  <a:cubicBezTo>
                    <a:pt x="136" y="770"/>
                    <a:pt x="135" y="770"/>
                    <a:pt x="134" y="770"/>
                  </a:cubicBezTo>
                  <a:cubicBezTo>
                    <a:pt x="136" y="776"/>
                    <a:pt x="140" y="781"/>
                    <a:pt x="143" y="786"/>
                  </a:cubicBezTo>
                  <a:cubicBezTo>
                    <a:pt x="145" y="787"/>
                    <a:pt x="147" y="785"/>
                    <a:pt x="147" y="788"/>
                  </a:cubicBezTo>
                  <a:cubicBezTo>
                    <a:pt x="145" y="790"/>
                    <a:pt x="143" y="788"/>
                    <a:pt x="141" y="788"/>
                  </a:cubicBezTo>
                  <a:cubicBezTo>
                    <a:pt x="140" y="789"/>
                    <a:pt x="141" y="791"/>
                    <a:pt x="141" y="793"/>
                  </a:cubicBezTo>
                  <a:cubicBezTo>
                    <a:pt x="136" y="796"/>
                    <a:pt x="132" y="792"/>
                    <a:pt x="129" y="790"/>
                  </a:cubicBezTo>
                  <a:cubicBezTo>
                    <a:pt x="129" y="793"/>
                    <a:pt x="133" y="798"/>
                    <a:pt x="135" y="800"/>
                  </a:cubicBezTo>
                  <a:cubicBezTo>
                    <a:pt x="138" y="800"/>
                    <a:pt x="139" y="798"/>
                    <a:pt x="141" y="798"/>
                  </a:cubicBezTo>
                  <a:cubicBezTo>
                    <a:pt x="142" y="797"/>
                    <a:pt x="142" y="795"/>
                    <a:pt x="142" y="794"/>
                  </a:cubicBezTo>
                  <a:cubicBezTo>
                    <a:pt x="144" y="793"/>
                    <a:pt x="145" y="792"/>
                    <a:pt x="147" y="793"/>
                  </a:cubicBezTo>
                  <a:cubicBezTo>
                    <a:pt x="148" y="797"/>
                    <a:pt x="146" y="800"/>
                    <a:pt x="145" y="802"/>
                  </a:cubicBezTo>
                  <a:cubicBezTo>
                    <a:pt x="143" y="802"/>
                    <a:pt x="142" y="802"/>
                    <a:pt x="141" y="802"/>
                  </a:cubicBezTo>
                  <a:cubicBezTo>
                    <a:pt x="134" y="805"/>
                    <a:pt x="125" y="809"/>
                    <a:pt x="115" y="808"/>
                  </a:cubicBezTo>
                  <a:cubicBezTo>
                    <a:pt x="113" y="807"/>
                    <a:pt x="114" y="809"/>
                    <a:pt x="113" y="810"/>
                  </a:cubicBezTo>
                  <a:cubicBezTo>
                    <a:pt x="109" y="808"/>
                    <a:pt x="105" y="804"/>
                    <a:pt x="100" y="807"/>
                  </a:cubicBezTo>
                  <a:cubicBezTo>
                    <a:pt x="98" y="802"/>
                    <a:pt x="91" y="803"/>
                    <a:pt x="88" y="800"/>
                  </a:cubicBezTo>
                  <a:cubicBezTo>
                    <a:pt x="85" y="801"/>
                    <a:pt x="83" y="803"/>
                    <a:pt x="80" y="802"/>
                  </a:cubicBezTo>
                  <a:cubicBezTo>
                    <a:pt x="79" y="800"/>
                    <a:pt x="80" y="799"/>
                    <a:pt x="80" y="797"/>
                  </a:cubicBezTo>
                  <a:cubicBezTo>
                    <a:pt x="76" y="796"/>
                    <a:pt x="74" y="800"/>
                    <a:pt x="71" y="800"/>
                  </a:cubicBezTo>
                  <a:cubicBezTo>
                    <a:pt x="71" y="797"/>
                    <a:pt x="72" y="794"/>
                    <a:pt x="76" y="793"/>
                  </a:cubicBezTo>
                  <a:cubicBezTo>
                    <a:pt x="78" y="790"/>
                    <a:pt x="81" y="788"/>
                    <a:pt x="83" y="785"/>
                  </a:cubicBezTo>
                  <a:cubicBezTo>
                    <a:pt x="80" y="783"/>
                    <a:pt x="83" y="780"/>
                    <a:pt x="83" y="777"/>
                  </a:cubicBezTo>
                  <a:cubicBezTo>
                    <a:pt x="91" y="771"/>
                    <a:pt x="90" y="756"/>
                    <a:pt x="101" y="753"/>
                  </a:cubicBezTo>
                  <a:cubicBezTo>
                    <a:pt x="102" y="738"/>
                    <a:pt x="104" y="719"/>
                    <a:pt x="102" y="707"/>
                  </a:cubicBezTo>
                  <a:cubicBezTo>
                    <a:pt x="103" y="695"/>
                    <a:pt x="104" y="677"/>
                    <a:pt x="104" y="664"/>
                  </a:cubicBezTo>
                  <a:cubicBezTo>
                    <a:pt x="104" y="654"/>
                    <a:pt x="105" y="645"/>
                    <a:pt x="102" y="637"/>
                  </a:cubicBezTo>
                  <a:cubicBezTo>
                    <a:pt x="103" y="636"/>
                    <a:pt x="104" y="634"/>
                    <a:pt x="104" y="633"/>
                  </a:cubicBezTo>
                  <a:cubicBezTo>
                    <a:pt x="105" y="613"/>
                    <a:pt x="105" y="593"/>
                    <a:pt x="107" y="572"/>
                  </a:cubicBezTo>
                  <a:cubicBezTo>
                    <a:pt x="108" y="559"/>
                    <a:pt x="111" y="547"/>
                    <a:pt x="111" y="535"/>
                  </a:cubicBezTo>
                  <a:cubicBezTo>
                    <a:pt x="111" y="533"/>
                    <a:pt x="111" y="531"/>
                    <a:pt x="111" y="529"/>
                  </a:cubicBezTo>
                  <a:cubicBezTo>
                    <a:pt x="111" y="528"/>
                    <a:pt x="112" y="526"/>
                    <a:pt x="113" y="524"/>
                  </a:cubicBezTo>
                  <a:cubicBezTo>
                    <a:pt x="114" y="516"/>
                    <a:pt x="113" y="505"/>
                    <a:pt x="112" y="496"/>
                  </a:cubicBezTo>
                  <a:cubicBezTo>
                    <a:pt x="110" y="498"/>
                    <a:pt x="112" y="503"/>
                    <a:pt x="110" y="505"/>
                  </a:cubicBezTo>
                  <a:cubicBezTo>
                    <a:pt x="108" y="504"/>
                    <a:pt x="109" y="503"/>
                    <a:pt x="108" y="501"/>
                  </a:cubicBezTo>
                  <a:cubicBezTo>
                    <a:pt x="106" y="480"/>
                    <a:pt x="103" y="454"/>
                    <a:pt x="101" y="431"/>
                  </a:cubicBezTo>
                  <a:cubicBezTo>
                    <a:pt x="100" y="415"/>
                    <a:pt x="100" y="401"/>
                    <a:pt x="99" y="386"/>
                  </a:cubicBezTo>
                  <a:cubicBezTo>
                    <a:pt x="95" y="347"/>
                    <a:pt x="91" y="309"/>
                    <a:pt x="85" y="272"/>
                  </a:cubicBezTo>
                  <a:cubicBezTo>
                    <a:pt x="80" y="279"/>
                    <a:pt x="77" y="292"/>
                    <a:pt x="72" y="296"/>
                  </a:cubicBezTo>
                  <a:cubicBezTo>
                    <a:pt x="72" y="300"/>
                    <a:pt x="68" y="304"/>
                    <a:pt x="68" y="309"/>
                  </a:cubicBezTo>
                  <a:cubicBezTo>
                    <a:pt x="62" y="324"/>
                    <a:pt x="59" y="343"/>
                    <a:pt x="54" y="356"/>
                  </a:cubicBezTo>
                  <a:cubicBezTo>
                    <a:pt x="54" y="366"/>
                    <a:pt x="50" y="373"/>
                    <a:pt x="48" y="382"/>
                  </a:cubicBezTo>
                  <a:cubicBezTo>
                    <a:pt x="47" y="382"/>
                    <a:pt x="47" y="384"/>
                    <a:pt x="45" y="384"/>
                  </a:cubicBezTo>
                  <a:cubicBezTo>
                    <a:pt x="45" y="388"/>
                    <a:pt x="44" y="392"/>
                    <a:pt x="43" y="395"/>
                  </a:cubicBezTo>
                  <a:cubicBezTo>
                    <a:pt x="41" y="403"/>
                    <a:pt x="42" y="412"/>
                    <a:pt x="39" y="421"/>
                  </a:cubicBezTo>
                  <a:cubicBezTo>
                    <a:pt x="38" y="425"/>
                    <a:pt x="38" y="428"/>
                    <a:pt x="37" y="431"/>
                  </a:cubicBezTo>
                  <a:cubicBezTo>
                    <a:pt x="36" y="442"/>
                    <a:pt x="32" y="455"/>
                    <a:pt x="31" y="467"/>
                  </a:cubicBezTo>
                  <a:cubicBezTo>
                    <a:pt x="31" y="467"/>
                    <a:pt x="31" y="467"/>
                    <a:pt x="30" y="467"/>
                  </a:cubicBezTo>
                  <a:cubicBezTo>
                    <a:pt x="31" y="468"/>
                    <a:pt x="30" y="470"/>
                    <a:pt x="30" y="471"/>
                  </a:cubicBezTo>
                  <a:cubicBezTo>
                    <a:pt x="29" y="474"/>
                    <a:pt x="28" y="476"/>
                    <a:pt x="28" y="478"/>
                  </a:cubicBezTo>
                  <a:cubicBezTo>
                    <a:pt x="29" y="478"/>
                    <a:pt x="28" y="477"/>
                    <a:pt x="29" y="476"/>
                  </a:cubicBezTo>
                  <a:cubicBezTo>
                    <a:pt x="29" y="483"/>
                    <a:pt x="29" y="493"/>
                    <a:pt x="29" y="502"/>
                  </a:cubicBezTo>
                  <a:cubicBezTo>
                    <a:pt x="29" y="503"/>
                    <a:pt x="31" y="502"/>
                    <a:pt x="31" y="502"/>
                  </a:cubicBezTo>
                  <a:cubicBezTo>
                    <a:pt x="31" y="508"/>
                    <a:pt x="28" y="516"/>
                    <a:pt x="31" y="521"/>
                  </a:cubicBezTo>
                  <a:cubicBezTo>
                    <a:pt x="29" y="522"/>
                    <a:pt x="29" y="525"/>
                    <a:pt x="27" y="527"/>
                  </a:cubicBezTo>
                  <a:cubicBezTo>
                    <a:pt x="28" y="528"/>
                    <a:pt x="30" y="526"/>
                    <a:pt x="30" y="527"/>
                  </a:cubicBezTo>
                  <a:cubicBezTo>
                    <a:pt x="28" y="538"/>
                    <a:pt x="20" y="550"/>
                    <a:pt x="17" y="563"/>
                  </a:cubicBezTo>
                  <a:cubicBezTo>
                    <a:pt x="15" y="568"/>
                    <a:pt x="13" y="574"/>
                    <a:pt x="15" y="578"/>
                  </a:cubicBezTo>
                  <a:cubicBezTo>
                    <a:pt x="14" y="584"/>
                    <a:pt x="16" y="591"/>
                    <a:pt x="11" y="594"/>
                  </a:cubicBezTo>
                  <a:cubicBezTo>
                    <a:pt x="7" y="591"/>
                    <a:pt x="10" y="586"/>
                    <a:pt x="9" y="580"/>
                  </a:cubicBezTo>
                  <a:cubicBezTo>
                    <a:pt x="8" y="579"/>
                    <a:pt x="7" y="582"/>
                    <a:pt x="5" y="581"/>
                  </a:cubicBezTo>
                  <a:cubicBezTo>
                    <a:pt x="0" y="576"/>
                    <a:pt x="7" y="569"/>
                    <a:pt x="11" y="566"/>
                  </a:cubicBezTo>
                  <a:cubicBezTo>
                    <a:pt x="15" y="555"/>
                    <a:pt x="19" y="548"/>
                    <a:pt x="23" y="536"/>
                  </a:cubicBezTo>
                  <a:cubicBezTo>
                    <a:pt x="22" y="536"/>
                    <a:pt x="21" y="536"/>
                    <a:pt x="20" y="536"/>
                  </a:cubicBezTo>
                  <a:cubicBezTo>
                    <a:pt x="17" y="539"/>
                    <a:pt x="17" y="545"/>
                    <a:pt x="13" y="548"/>
                  </a:cubicBezTo>
                  <a:cubicBezTo>
                    <a:pt x="12" y="551"/>
                    <a:pt x="12" y="560"/>
                    <a:pt x="9" y="563"/>
                  </a:cubicBezTo>
                  <a:cubicBezTo>
                    <a:pt x="3" y="562"/>
                    <a:pt x="6" y="555"/>
                    <a:pt x="6" y="551"/>
                  </a:cubicBezTo>
                  <a:cubicBezTo>
                    <a:pt x="9" y="539"/>
                    <a:pt x="10" y="523"/>
                    <a:pt x="11" y="511"/>
                  </a:cubicBezTo>
                  <a:cubicBezTo>
                    <a:pt x="10" y="510"/>
                    <a:pt x="10" y="514"/>
                    <a:pt x="8" y="513"/>
                  </a:cubicBezTo>
                  <a:cubicBezTo>
                    <a:pt x="4" y="508"/>
                    <a:pt x="12" y="501"/>
                    <a:pt x="11" y="496"/>
                  </a:cubicBezTo>
                  <a:cubicBezTo>
                    <a:pt x="12" y="495"/>
                    <a:pt x="13" y="494"/>
                    <a:pt x="15" y="493"/>
                  </a:cubicBezTo>
                  <a:cubicBezTo>
                    <a:pt x="18" y="477"/>
                    <a:pt x="17" y="461"/>
                    <a:pt x="20" y="446"/>
                  </a:cubicBezTo>
                  <a:cubicBezTo>
                    <a:pt x="24" y="430"/>
                    <a:pt x="28" y="411"/>
                    <a:pt x="30" y="393"/>
                  </a:cubicBezTo>
                  <a:cubicBezTo>
                    <a:pt x="26" y="392"/>
                    <a:pt x="24" y="388"/>
                    <a:pt x="27" y="385"/>
                  </a:cubicBezTo>
                  <a:cubicBezTo>
                    <a:pt x="29" y="385"/>
                    <a:pt x="29" y="384"/>
                    <a:pt x="30" y="385"/>
                  </a:cubicBezTo>
                  <a:cubicBezTo>
                    <a:pt x="31" y="382"/>
                    <a:pt x="30" y="379"/>
                    <a:pt x="32" y="378"/>
                  </a:cubicBezTo>
                  <a:cubicBezTo>
                    <a:pt x="31" y="374"/>
                    <a:pt x="28" y="362"/>
                    <a:pt x="32" y="358"/>
                  </a:cubicBezTo>
                  <a:cubicBezTo>
                    <a:pt x="31" y="356"/>
                    <a:pt x="33" y="351"/>
                    <a:pt x="34" y="348"/>
                  </a:cubicBezTo>
                  <a:cubicBezTo>
                    <a:pt x="37" y="354"/>
                    <a:pt x="30" y="361"/>
                    <a:pt x="33" y="366"/>
                  </a:cubicBezTo>
                  <a:cubicBezTo>
                    <a:pt x="39" y="355"/>
                    <a:pt x="41" y="343"/>
                    <a:pt x="45" y="331"/>
                  </a:cubicBezTo>
                  <a:cubicBezTo>
                    <a:pt x="48" y="320"/>
                    <a:pt x="53" y="309"/>
                    <a:pt x="56" y="297"/>
                  </a:cubicBezTo>
                  <a:cubicBezTo>
                    <a:pt x="59" y="290"/>
                    <a:pt x="60" y="283"/>
                    <a:pt x="62" y="275"/>
                  </a:cubicBezTo>
                  <a:cubicBezTo>
                    <a:pt x="62" y="272"/>
                    <a:pt x="65" y="269"/>
                    <a:pt x="63" y="265"/>
                  </a:cubicBezTo>
                  <a:cubicBezTo>
                    <a:pt x="63" y="269"/>
                    <a:pt x="61" y="273"/>
                    <a:pt x="59" y="278"/>
                  </a:cubicBezTo>
                  <a:cubicBezTo>
                    <a:pt x="62" y="259"/>
                    <a:pt x="69" y="238"/>
                    <a:pt x="73" y="220"/>
                  </a:cubicBezTo>
                  <a:cubicBezTo>
                    <a:pt x="73" y="218"/>
                    <a:pt x="73" y="216"/>
                    <a:pt x="73" y="215"/>
                  </a:cubicBezTo>
                  <a:cubicBezTo>
                    <a:pt x="75" y="211"/>
                    <a:pt x="76" y="204"/>
                    <a:pt x="74" y="201"/>
                  </a:cubicBezTo>
                  <a:cubicBezTo>
                    <a:pt x="78" y="198"/>
                    <a:pt x="82" y="195"/>
                    <a:pt x="86" y="192"/>
                  </a:cubicBezTo>
                  <a:cubicBezTo>
                    <a:pt x="85" y="191"/>
                    <a:pt x="84" y="191"/>
                    <a:pt x="85" y="189"/>
                  </a:cubicBezTo>
                  <a:cubicBezTo>
                    <a:pt x="88" y="186"/>
                    <a:pt x="91" y="183"/>
                    <a:pt x="96" y="182"/>
                  </a:cubicBezTo>
                  <a:cubicBezTo>
                    <a:pt x="99" y="180"/>
                    <a:pt x="98" y="175"/>
                    <a:pt x="102" y="175"/>
                  </a:cubicBezTo>
                  <a:cubicBezTo>
                    <a:pt x="103" y="178"/>
                    <a:pt x="101" y="179"/>
                    <a:pt x="100" y="181"/>
                  </a:cubicBezTo>
                  <a:cubicBezTo>
                    <a:pt x="107" y="178"/>
                    <a:pt x="115" y="168"/>
                    <a:pt x="125" y="172"/>
                  </a:cubicBezTo>
                  <a:cubicBezTo>
                    <a:pt x="124" y="174"/>
                    <a:pt x="123" y="175"/>
                    <a:pt x="122" y="176"/>
                  </a:cubicBezTo>
                  <a:cubicBezTo>
                    <a:pt x="130" y="180"/>
                    <a:pt x="142" y="183"/>
                    <a:pt x="152" y="184"/>
                  </a:cubicBezTo>
                  <a:cubicBezTo>
                    <a:pt x="163" y="182"/>
                    <a:pt x="174" y="183"/>
                    <a:pt x="183" y="183"/>
                  </a:cubicBezTo>
                  <a:cubicBezTo>
                    <a:pt x="186" y="183"/>
                    <a:pt x="190" y="182"/>
                    <a:pt x="194" y="181"/>
                  </a:cubicBezTo>
                  <a:cubicBezTo>
                    <a:pt x="196" y="181"/>
                    <a:pt x="198" y="182"/>
                    <a:pt x="200" y="182"/>
                  </a:cubicBezTo>
                  <a:cubicBezTo>
                    <a:pt x="209" y="181"/>
                    <a:pt x="217" y="174"/>
                    <a:pt x="226" y="175"/>
                  </a:cubicBezTo>
                  <a:cubicBezTo>
                    <a:pt x="230" y="175"/>
                    <a:pt x="237" y="176"/>
                    <a:pt x="239" y="180"/>
                  </a:cubicBezTo>
                  <a:cubicBezTo>
                    <a:pt x="240" y="180"/>
                    <a:pt x="240" y="179"/>
                    <a:pt x="240" y="178"/>
                  </a:cubicBezTo>
                  <a:cubicBezTo>
                    <a:pt x="250" y="175"/>
                    <a:pt x="262" y="179"/>
                    <a:pt x="272" y="180"/>
                  </a:cubicBezTo>
                  <a:cubicBezTo>
                    <a:pt x="278" y="181"/>
                    <a:pt x="285" y="181"/>
                    <a:pt x="291" y="182"/>
                  </a:cubicBezTo>
                  <a:cubicBezTo>
                    <a:pt x="307" y="184"/>
                    <a:pt x="323" y="190"/>
                    <a:pt x="338" y="192"/>
                  </a:cubicBezTo>
                  <a:cubicBezTo>
                    <a:pt x="348" y="193"/>
                    <a:pt x="359" y="194"/>
                    <a:pt x="369" y="194"/>
                  </a:cubicBezTo>
                  <a:cubicBezTo>
                    <a:pt x="374" y="194"/>
                    <a:pt x="381" y="197"/>
                    <a:pt x="386" y="196"/>
                  </a:cubicBezTo>
                  <a:cubicBezTo>
                    <a:pt x="388" y="195"/>
                    <a:pt x="392" y="192"/>
                    <a:pt x="395" y="190"/>
                  </a:cubicBezTo>
                  <a:cubicBezTo>
                    <a:pt x="407" y="179"/>
                    <a:pt x="420" y="164"/>
                    <a:pt x="429" y="151"/>
                  </a:cubicBezTo>
                  <a:cubicBezTo>
                    <a:pt x="442" y="132"/>
                    <a:pt x="456" y="114"/>
                    <a:pt x="470" y="95"/>
                  </a:cubicBezTo>
                  <a:cubicBezTo>
                    <a:pt x="470" y="93"/>
                    <a:pt x="471" y="91"/>
                    <a:pt x="473" y="90"/>
                  </a:cubicBezTo>
                  <a:cubicBezTo>
                    <a:pt x="472" y="89"/>
                    <a:pt x="473" y="88"/>
                    <a:pt x="473" y="87"/>
                  </a:cubicBezTo>
                  <a:cubicBezTo>
                    <a:pt x="478" y="84"/>
                    <a:pt x="481" y="79"/>
                    <a:pt x="486" y="75"/>
                  </a:cubicBezTo>
                  <a:cubicBezTo>
                    <a:pt x="486" y="73"/>
                    <a:pt x="483" y="73"/>
                    <a:pt x="484" y="72"/>
                  </a:cubicBezTo>
                  <a:cubicBezTo>
                    <a:pt x="485" y="69"/>
                    <a:pt x="488" y="69"/>
                    <a:pt x="489" y="67"/>
                  </a:cubicBezTo>
                  <a:cubicBezTo>
                    <a:pt x="488" y="66"/>
                    <a:pt x="487" y="65"/>
                    <a:pt x="487" y="64"/>
                  </a:cubicBezTo>
                  <a:cubicBezTo>
                    <a:pt x="489" y="59"/>
                    <a:pt x="493" y="57"/>
                    <a:pt x="496" y="53"/>
                  </a:cubicBezTo>
                  <a:cubicBezTo>
                    <a:pt x="496" y="51"/>
                    <a:pt x="495" y="51"/>
                    <a:pt x="495" y="50"/>
                  </a:cubicBezTo>
                  <a:cubicBezTo>
                    <a:pt x="501" y="42"/>
                    <a:pt x="506" y="33"/>
                    <a:pt x="514" y="28"/>
                  </a:cubicBezTo>
                  <a:cubicBezTo>
                    <a:pt x="517" y="28"/>
                    <a:pt x="516" y="30"/>
                    <a:pt x="519" y="30"/>
                  </a:cubicBezTo>
                  <a:cubicBezTo>
                    <a:pt x="520" y="26"/>
                    <a:pt x="522" y="23"/>
                    <a:pt x="523" y="18"/>
                  </a:cubicBezTo>
                  <a:cubicBezTo>
                    <a:pt x="527" y="14"/>
                    <a:pt x="528" y="8"/>
                    <a:pt x="532" y="4"/>
                  </a:cubicBezTo>
                  <a:cubicBezTo>
                    <a:pt x="533" y="2"/>
                    <a:pt x="533" y="0"/>
                    <a:pt x="537" y="0"/>
                  </a:cubicBezTo>
                  <a:cubicBezTo>
                    <a:pt x="537" y="1"/>
                    <a:pt x="537" y="1"/>
                    <a:pt x="538" y="2"/>
                  </a:cubicBezTo>
                  <a:cubicBezTo>
                    <a:pt x="537" y="6"/>
                    <a:pt x="532" y="9"/>
                    <a:pt x="530" y="14"/>
                  </a:cubicBezTo>
                  <a:cubicBezTo>
                    <a:pt x="529" y="15"/>
                    <a:pt x="530" y="16"/>
                    <a:pt x="530" y="16"/>
                  </a:cubicBezTo>
                  <a:cubicBezTo>
                    <a:pt x="529" y="19"/>
                    <a:pt x="526" y="21"/>
                    <a:pt x="525" y="23"/>
                  </a:cubicBezTo>
                  <a:cubicBezTo>
                    <a:pt x="525" y="24"/>
                    <a:pt x="525" y="26"/>
                    <a:pt x="525" y="27"/>
                  </a:cubicBezTo>
                  <a:cubicBezTo>
                    <a:pt x="523" y="34"/>
                    <a:pt x="517" y="40"/>
                    <a:pt x="520" y="47"/>
                  </a:cubicBezTo>
                  <a:cubicBezTo>
                    <a:pt x="517" y="53"/>
                    <a:pt x="522" y="61"/>
                    <a:pt x="524" y="65"/>
                  </a:cubicBezTo>
                  <a:cubicBezTo>
                    <a:pt x="519" y="68"/>
                    <a:pt x="513" y="72"/>
                    <a:pt x="509" y="73"/>
                  </a:cubicBezTo>
                  <a:cubicBezTo>
                    <a:pt x="509" y="75"/>
                    <a:pt x="507" y="75"/>
                    <a:pt x="508" y="77"/>
                  </a:cubicBezTo>
                  <a:cubicBezTo>
                    <a:pt x="499" y="84"/>
                    <a:pt x="487" y="89"/>
                    <a:pt x="484" y="100"/>
                  </a:cubicBezTo>
                  <a:cubicBezTo>
                    <a:pt x="484" y="100"/>
                    <a:pt x="483" y="101"/>
                    <a:pt x="483" y="101"/>
                  </a:cubicBezTo>
                  <a:cubicBezTo>
                    <a:pt x="482" y="101"/>
                    <a:pt x="481" y="102"/>
                    <a:pt x="480" y="100"/>
                  </a:cubicBezTo>
                  <a:cubicBezTo>
                    <a:pt x="470" y="107"/>
                    <a:pt x="467" y="121"/>
                    <a:pt x="457" y="127"/>
                  </a:cubicBezTo>
                  <a:cubicBezTo>
                    <a:pt x="457" y="130"/>
                    <a:pt x="455" y="131"/>
                    <a:pt x="453" y="132"/>
                  </a:cubicBezTo>
                  <a:cubicBezTo>
                    <a:pt x="453" y="133"/>
                    <a:pt x="453" y="135"/>
                    <a:pt x="453" y="135"/>
                  </a:cubicBezTo>
                  <a:cubicBezTo>
                    <a:pt x="450" y="139"/>
                    <a:pt x="446" y="145"/>
                    <a:pt x="443" y="148"/>
                  </a:cubicBezTo>
                  <a:cubicBezTo>
                    <a:pt x="443" y="149"/>
                    <a:pt x="442" y="150"/>
                    <a:pt x="441" y="149"/>
                  </a:cubicBezTo>
                  <a:cubicBezTo>
                    <a:pt x="441" y="150"/>
                    <a:pt x="441" y="151"/>
                    <a:pt x="441" y="151"/>
                  </a:cubicBezTo>
                  <a:cubicBezTo>
                    <a:pt x="435" y="158"/>
                    <a:pt x="432" y="168"/>
                    <a:pt x="425" y="174"/>
                  </a:cubicBezTo>
                  <a:cubicBezTo>
                    <a:pt x="418" y="188"/>
                    <a:pt x="406" y="198"/>
                    <a:pt x="401" y="214"/>
                  </a:cubicBezTo>
                  <a:cubicBezTo>
                    <a:pt x="400" y="213"/>
                    <a:pt x="400" y="215"/>
                    <a:pt x="398" y="214"/>
                  </a:cubicBezTo>
                  <a:cubicBezTo>
                    <a:pt x="396" y="215"/>
                    <a:pt x="398" y="212"/>
                    <a:pt x="397" y="211"/>
                  </a:cubicBezTo>
                  <a:cubicBezTo>
                    <a:pt x="393" y="209"/>
                    <a:pt x="391" y="212"/>
                    <a:pt x="388" y="213"/>
                  </a:cubicBezTo>
                  <a:cubicBezTo>
                    <a:pt x="383" y="214"/>
                    <a:pt x="379" y="211"/>
                    <a:pt x="373" y="210"/>
                  </a:cubicBezTo>
                  <a:cubicBezTo>
                    <a:pt x="371" y="210"/>
                    <a:pt x="371" y="212"/>
                    <a:pt x="370" y="212"/>
                  </a:cubicBezTo>
                  <a:cubicBezTo>
                    <a:pt x="351" y="210"/>
                    <a:pt x="333" y="206"/>
                    <a:pt x="315" y="206"/>
                  </a:cubicBezTo>
                  <a:cubicBezTo>
                    <a:pt x="311" y="206"/>
                    <a:pt x="306" y="206"/>
                    <a:pt x="302" y="206"/>
                  </a:cubicBezTo>
                  <a:cubicBezTo>
                    <a:pt x="297" y="206"/>
                    <a:pt x="292" y="204"/>
                    <a:pt x="286" y="205"/>
                  </a:cubicBezTo>
                  <a:cubicBezTo>
                    <a:pt x="283" y="206"/>
                    <a:pt x="280" y="211"/>
                    <a:pt x="275" y="210"/>
                  </a:cubicBezTo>
                  <a:cubicBezTo>
                    <a:pt x="276" y="207"/>
                    <a:pt x="278" y="206"/>
                    <a:pt x="280" y="205"/>
                  </a:cubicBezTo>
                  <a:cubicBezTo>
                    <a:pt x="271" y="207"/>
                    <a:pt x="261" y="203"/>
                    <a:pt x="253" y="204"/>
                  </a:cubicBezTo>
                  <a:cubicBezTo>
                    <a:pt x="253" y="221"/>
                    <a:pt x="252" y="250"/>
                    <a:pt x="248" y="266"/>
                  </a:cubicBezTo>
                  <a:cubicBezTo>
                    <a:pt x="249" y="272"/>
                    <a:pt x="247" y="278"/>
                    <a:pt x="246" y="285"/>
                  </a:cubicBezTo>
                  <a:cubicBezTo>
                    <a:pt x="246" y="287"/>
                    <a:pt x="247" y="289"/>
                    <a:pt x="247" y="290"/>
                  </a:cubicBezTo>
                  <a:cubicBezTo>
                    <a:pt x="246" y="293"/>
                    <a:pt x="245" y="296"/>
                    <a:pt x="245" y="300"/>
                  </a:cubicBezTo>
                  <a:cubicBezTo>
                    <a:pt x="245" y="303"/>
                    <a:pt x="245" y="306"/>
                    <a:pt x="245" y="309"/>
                  </a:cubicBezTo>
                  <a:cubicBezTo>
                    <a:pt x="243" y="314"/>
                    <a:pt x="244" y="320"/>
                    <a:pt x="242" y="327"/>
                  </a:cubicBezTo>
                  <a:cubicBezTo>
                    <a:pt x="242" y="330"/>
                    <a:pt x="241" y="334"/>
                    <a:pt x="241" y="339"/>
                  </a:cubicBezTo>
                  <a:cubicBezTo>
                    <a:pt x="240" y="344"/>
                    <a:pt x="239" y="351"/>
                    <a:pt x="238" y="358"/>
                  </a:cubicBezTo>
                  <a:cubicBezTo>
                    <a:pt x="237" y="365"/>
                    <a:pt x="237" y="372"/>
                    <a:pt x="236" y="378"/>
                  </a:cubicBezTo>
                  <a:cubicBezTo>
                    <a:pt x="236" y="383"/>
                    <a:pt x="233" y="388"/>
                    <a:pt x="236" y="393"/>
                  </a:cubicBezTo>
                  <a:cubicBezTo>
                    <a:pt x="234" y="400"/>
                    <a:pt x="236" y="409"/>
                    <a:pt x="234" y="415"/>
                  </a:cubicBezTo>
                  <a:cubicBezTo>
                    <a:pt x="235" y="416"/>
                    <a:pt x="237" y="416"/>
                    <a:pt x="238" y="416"/>
                  </a:cubicBezTo>
                  <a:cubicBezTo>
                    <a:pt x="239" y="419"/>
                    <a:pt x="235" y="419"/>
                    <a:pt x="234" y="421"/>
                  </a:cubicBezTo>
                  <a:cubicBezTo>
                    <a:pt x="233" y="423"/>
                    <a:pt x="234" y="431"/>
                    <a:pt x="234" y="433"/>
                  </a:cubicBezTo>
                  <a:cubicBezTo>
                    <a:pt x="235" y="438"/>
                    <a:pt x="233" y="449"/>
                    <a:pt x="232" y="454"/>
                  </a:cubicBezTo>
                  <a:cubicBezTo>
                    <a:pt x="232" y="456"/>
                    <a:pt x="233" y="456"/>
                    <a:pt x="232" y="458"/>
                  </a:cubicBezTo>
                  <a:cubicBezTo>
                    <a:pt x="232" y="461"/>
                    <a:pt x="233" y="464"/>
                    <a:pt x="233" y="468"/>
                  </a:cubicBezTo>
                  <a:cubicBezTo>
                    <a:pt x="233" y="482"/>
                    <a:pt x="232" y="495"/>
                    <a:pt x="232" y="514"/>
                  </a:cubicBezTo>
                  <a:cubicBezTo>
                    <a:pt x="233" y="517"/>
                    <a:pt x="232" y="520"/>
                    <a:pt x="232" y="523"/>
                  </a:cubicBezTo>
                  <a:cubicBezTo>
                    <a:pt x="232" y="534"/>
                    <a:pt x="233" y="551"/>
                    <a:pt x="232" y="565"/>
                  </a:cubicBezTo>
                  <a:cubicBezTo>
                    <a:pt x="234" y="576"/>
                    <a:pt x="233" y="587"/>
                    <a:pt x="232" y="596"/>
                  </a:cubicBezTo>
                  <a:cubicBezTo>
                    <a:pt x="233" y="597"/>
                    <a:pt x="233" y="597"/>
                    <a:pt x="234" y="597"/>
                  </a:cubicBezTo>
                  <a:cubicBezTo>
                    <a:pt x="234" y="599"/>
                    <a:pt x="233" y="600"/>
                    <a:pt x="232" y="601"/>
                  </a:cubicBezTo>
                  <a:cubicBezTo>
                    <a:pt x="233" y="610"/>
                    <a:pt x="233" y="619"/>
                    <a:pt x="232" y="628"/>
                  </a:cubicBezTo>
                  <a:cubicBezTo>
                    <a:pt x="232" y="628"/>
                    <a:pt x="231" y="630"/>
                    <a:pt x="231" y="630"/>
                  </a:cubicBezTo>
                  <a:cubicBezTo>
                    <a:pt x="231" y="632"/>
                    <a:pt x="233" y="634"/>
                    <a:pt x="233" y="636"/>
                  </a:cubicBezTo>
                  <a:cubicBezTo>
                    <a:pt x="233" y="642"/>
                    <a:pt x="231" y="649"/>
                    <a:pt x="231" y="655"/>
                  </a:cubicBezTo>
                  <a:cubicBezTo>
                    <a:pt x="231" y="668"/>
                    <a:pt x="231" y="681"/>
                    <a:pt x="231" y="691"/>
                  </a:cubicBezTo>
                  <a:cubicBezTo>
                    <a:pt x="233" y="706"/>
                    <a:pt x="230" y="729"/>
                    <a:pt x="235" y="745"/>
                  </a:cubicBezTo>
                  <a:cubicBezTo>
                    <a:pt x="235" y="748"/>
                    <a:pt x="234" y="750"/>
                    <a:pt x="235" y="754"/>
                  </a:cubicBezTo>
                  <a:cubicBezTo>
                    <a:pt x="238" y="756"/>
                    <a:pt x="242" y="757"/>
                    <a:pt x="245" y="759"/>
                  </a:cubicBezTo>
                  <a:cubicBezTo>
                    <a:pt x="245" y="761"/>
                    <a:pt x="246" y="764"/>
                    <a:pt x="243" y="764"/>
                  </a:cubicBezTo>
                  <a:cubicBezTo>
                    <a:pt x="245" y="769"/>
                    <a:pt x="249" y="772"/>
                    <a:pt x="252" y="777"/>
                  </a:cubicBezTo>
                  <a:cubicBezTo>
                    <a:pt x="254" y="783"/>
                    <a:pt x="254" y="792"/>
                    <a:pt x="251" y="798"/>
                  </a:cubicBezTo>
                  <a:cubicBezTo>
                    <a:pt x="246" y="802"/>
                    <a:pt x="238" y="805"/>
                    <a:pt x="229" y="803"/>
                  </a:cubicBezTo>
                  <a:cubicBezTo>
                    <a:pt x="228" y="804"/>
                    <a:pt x="229" y="807"/>
                    <a:pt x="228" y="808"/>
                  </a:cubicBezTo>
                  <a:cubicBezTo>
                    <a:pt x="226" y="808"/>
                    <a:pt x="223" y="809"/>
                    <a:pt x="222" y="809"/>
                  </a:cubicBezTo>
                  <a:cubicBezTo>
                    <a:pt x="221" y="806"/>
                    <a:pt x="221" y="804"/>
                    <a:pt x="219" y="803"/>
                  </a:cubicBezTo>
                  <a:cubicBezTo>
                    <a:pt x="208" y="805"/>
                    <a:pt x="198" y="803"/>
                    <a:pt x="187" y="804"/>
                  </a:cubicBezTo>
                  <a:cubicBezTo>
                    <a:pt x="186" y="803"/>
                    <a:pt x="185" y="803"/>
                    <a:pt x="184" y="803"/>
                  </a:cubicBezTo>
                  <a:cubicBezTo>
                    <a:pt x="184" y="798"/>
                    <a:pt x="190" y="800"/>
                    <a:pt x="189" y="796"/>
                  </a:cubicBezTo>
                  <a:cubicBezTo>
                    <a:pt x="185" y="797"/>
                    <a:pt x="184" y="800"/>
                    <a:pt x="180" y="800"/>
                  </a:cubicBezTo>
                  <a:cubicBezTo>
                    <a:pt x="178" y="794"/>
                    <a:pt x="187" y="789"/>
                    <a:pt x="190" y="784"/>
                  </a:cubicBezTo>
                  <a:cubicBezTo>
                    <a:pt x="185" y="782"/>
                    <a:pt x="180" y="795"/>
                    <a:pt x="174" y="790"/>
                  </a:cubicBezTo>
                  <a:cubicBezTo>
                    <a:pt x="181" y="780"/>
                    <a:pt x="191" y="775"/>
                    <a:pt x="199" y="766"/>
                  </a:cubicBezTo>
                  <a:cubicBezTo>
                    <a:pt x="198" y="765"/>
                    <a:pt x="195" y="766"/>
                    <a:pt x="195" y="765"/>
                  </a:cubicBezTo>
                  <a:cubicBezTo>
                    <a:pt x="192" y="760"/>
                    <a:pt x="195" y="754"/>
                    <a:pt x="199" y="752"/>
                  </a:cubicBezTo>
                  <a:cubicBezTo>
                    <a:pt x="198" y="743"/>
                    <a:pt x="205" y="742"/>
                    <a:pt x="206" y="735"/>
                  </a:cubicBezTo>
                  <a:cubicBezTo>
                    <a:pt x="210" y="735"/>
                    <a:pt x="210" y="733"/>
                    <a:pt x="212" y="732"/>
                  </a:cubicBezTo>
                  <a:cubicBezTo>
                    <a:pt x="212" y="731"/>
                    <a:pt x="210" y="731"/>
                    <a:pt x="211" y="729"/>
                  </a:cubicBezTo>
                  <a:cubicBezTo>
                    <a:pt x="206" y="731"/>
                    <a:pt x="205" y="737"/>
                    <a:pt x="199" y="738"/>
                  </a:cubicBezTo>
                  <a:cubicBezTo>
                    <a:pt x="196" y="734"/>
                    <a:pt x="199" y="730"/>
                    <a:pt x="201" y="728"/>
                  </a:cubicBezTo>
                  <a:cubicBezTo>
                    <a:pt x="201" y="725"/>
                    <a:pt x="200" y="724"/>
                    <a:pt x="199" y="723"/>
                  </a:cubicBezTo>
                  <a:cubicBezTo>
                    <a:pt x="200" y="715"/>
                    <a:pt x="198" y="708"/>
                    <a:pt x="198" y="699"/>
                  </a:cubicBezTo>
                  <a:cubicBezTo>
                    <a:pt x="197" y="698"/>
                    <a:pt x="195" y="701"/>
                    <a:pt x="194" y="699"/>
                  </a:cubicBezTo>
                  <a:cubicBezTo>
                    <a:pt x="193" y="693"/>
                    <a:pt x="201" y="687"/>
                    <a:pt x="196" y="682"/>
                  </a:cubicBezTo>
                  <a:cubicBezTo>
                    <a:pt x="199" y="676"/>
                    <a:pt x="194" y="672"/>
                    <a:pt x="194" y="667"/>
                  </a:cubicBezTo>
                  <a:cubicBezTo>
                    <a:pt x="194" y="666"/>
                    <a:pt x="196" y="666"/>
                    <a:pt x="197" y="666"/>
                  </a:cubicBezTo>
                  <a:cubicBezTo>
                    <a:pt x="195" y="658"/>
                    <a:pt x="197" y="646"/>
                    <a:pt x="195" y="639"/>
                  </a:cubicBezTo>
                  <a:cubicBezTo>
                    <a:pt x="195" y="636"/>
                    <a:pt x="193" y="634"/>
                    <a:pt x="193" y="632"/>
                  </a:cubicBezTo>
                  <a:cubicBezTo>
                    <a:pt x="192" y="630"/>
                    <a:pt x="194" y="629"/>
                    <a:pt x="194" y="627"/>
                  </a:cubicBezTo>
                  <a:cubicBezTo>
                    <a:pt x="195" y="625"/>
                    <a:pt x="194" y="623"/>
                    <a:pt x="194" y="621"/>
                  </a:cubicBezTo>
                  <a:cubicBezTo>
                    <a:pt x="192" y="595"/>
                    <a:pt x="189" y="565"/>
                    <a:pt x="185" y="538"/>
                  </a:cubicBezTo>
                  <a:cubicBezTo>
                    <a:pt x="184" y="537"/>
                    <a:pt x="184" y="538"/>
                    <a:pt x="182" y="538"/>
                  </a:cubicBezTo>
                  <a:cubicBezTo>
                    <a:pt x="181" y="532"/>
                    <a:pt x="185" y="529"/>
                    <a:pt x="183" y="523"/>
                  </a:cubicBezTo>
                  <a:cubicBezTo>
                    <a:pt x="182" y="522"/>
                    <a:pt x="180" y="525"/>
                    <a:pt x="179" y="523"/>
                  </a:cubicBezTo>
                  <a:cubicBezTo>
                    <a:pt x="178" y="523"/>
                    <a:pt x="178" y="522"/>
                    <a:pt x="178" y="521"/>
                  </a:cubicBezTo>
                  <a:cubicBezTo>
                    <a:pt x="173" y="516"/>
                    <a:pt x="174" y="506"/>
                    <a:pt x="167" y="503"/>
                  </a:cubicBezTo>
                  <a:cubicBezTo>
                    <a:pt x="167" y="504"/>
                    <a:pt x="167" y="508"/>
                    <a:pt x="166" y="510"/>
                  </a:cubicBezTo>
                  <a:cubicBezTo>
                    <a:pt x="165" y="507"/>
                    <a:pt x="166" y="505"/>
                    <a:pt x="166" y="502"/>
                  </a:cubicBezTo>
                  <a:cubicBezTo>
                    <a:pt x="161" y="508"/>
                    <a:pt x="157" y="516"/>
                    <a:pt x="154" y="523"/>
                  </a:cubicBezTo>
                  <a:cubicBezTo>
                    <a:pt x="155" y="529"/>
                    <a:pt x="151" y="534"/>
                    <a:pt x="153" y="541"/>
                  </a:cubicBezTo>
                  <a:cubicBezTo>
                    <a:pt x="149" y="550"/>
                    <a:pt x="149" y="564"/>
                    <a:pt x="148" y="573"/>
                  </a:cubicBezTo>
                  <a:cubicBezTo>
                    <a:pt x="146" y="572"/>
                    <a:pt x="146" y="569"/>
                    <a:pt x="145" y="568"/>
                  </a:cubicBezTo>
                  <a:cubicBezTo>
                    <a:pt x="149" y="553"/>
                    <a:pt x="150" y="538"/>
                    <a:pt x="152" y="522"/>
                  </a:cubicBezTo>
                  <a:cubicBezTo>
                    <a:pt x="148" y="524"/>
                    <a:pt x="151" y="532"/>
                    <a:pt x="147" y="534"/>
                  </a:cubicBezTo>
                  <a:cubicBezTo>
                    <a:pt x="148" y="538"/>
                    <a:pt x="146" y="542"/>
                    <a:pt x="146" y="546"/>
                  </a:cubicBezTo>
                  <a:cubicBezTo>
                    <a:pt x="145" y="550"/>
                    <a:pt x="145" y="556"/>
                    <a:pt x="144" y="560"/>
                  </a:cubicBezTo>
                  <a:cubicBezTo>
                    <a:pt x="143" y="562"/>
                    <a:pt x="144" y="565"/>
                    <a:pt x="144" y="567"/>
                  </a:cubicBezTo>
                  <a:cubicBezTo>
                    <a:pt x="142" y="574"/>
                    <a:pt x="142" y="584"/>
                    <a:pt x="142" y="592"/>
                  </a:cubicBezTo>
                  <a:cubicBezTo>
                    <a:pt x="142" y="597"/>
                    <a:pt x="141" y="604"/>
                    <a:pt x="140" y="611"/>
                  </a:cubicBezTo>
                  <a:cubicBezTo>
                    <a:pt x="140" y="613"/>
                    <a:pt x="140" y="616"/>
                    <a:pt x="140" y="618"/>
                  </a:cubicBezTo>
                  <a:cubicBezTo>
                    <a:pt x="140" y="628"/>
                    <a:pt x="138" y="635"/>
                    <a:pt x="138" y="648"/>
                  </a:cubicBezTo>
                  <a:cubicBezTo>
                    <a:pt x="137" y="655"/>
                    <a:pt x="138" y="663"/>
                    <a:pt x="137" y="668"/>
                  </a:cubicBezTo>
                  <a:cubicBezTo>
                    <a:pt x="137" y="669"/>
                    <a:pt x="136" y="670"/>
                    <a:pt x="135" y="671"/>
                  </a:cubicBezTo>
                  <a:cubicBezTo>
                    <a:pt x="135" y="673"/>
                    <a:pt x="136" y="675"/>
                    <a:pt x="136" y="678"/>
                  </a:cubicBezTo>
                  <a:cubicBezTo>
                    <a:pt x="135" y="692"/>
                    <a:pt x="133" y="706"/>
                    <a:pt x="132" y="719"/>
                  </a:cubicBezTo>
                  <a:cubicBezTo>
                    <a:pt x="131" y="725"/>
                    <a:pt x="129" y="732"/>
                    <a:pt x="130" y="736"/>
                  </a:cubicBezTo>
                  <a:cubicBezTo>
                    <a:pt x="130" y="740"/>
                    <a:pt x="133" y="743"/>
                    <a:pt x="132" y="747"/>
                  </a:cubicBezTo>
                  <a:cubicBezTo>
                    <a:pt x="131" y="748"/>
                    <a:pt x="131" y="750"/>
                    <a:pt x="129" y="749"/>
                  </a:cubicBezTo>
                  <a:cubicBezTo>
                    <a:pt x="130" y="751"/>
                    <a:pt x="130" y="751"/>
                    <a:pt x="129" y="753"/>
                  </a:cubicBezTo>
                  <a:cubicBezTo>
                    <a:pt x="133" y="757"/>
                    <a:pt x="138" y="762"/>
                    <a:pt x="137" y="770"/>
                  </a:cubicBezTo>
                  <a:close/>
                  <a:moveTo>
                    <a:pt x="129" y="755"/>
                  </a:moveTo>
                  <a:cubicBezTo>
                    <a:pt x="129" y="753"/>
                    <a:pt x="128" y="752"/>
                    <a:pt x="127" y="751"/>
                  </a:cubicBezTo>
                  <a:cubicBezTo>
                    <a:pt x="127" y="753"/>
                    <a:pt x="128" y="753"/>
                    <a:pt x="129" y="755"/>
                  </a:cubicBezTo>
                  <a:close/>
                  <a:moveTo>
                    <a:pt x="506" y="51"/>
                  </a:moveTo>
                  <a:cubicBezTo>
                    <a:pt x="507" y="52"/>
                    <a:pt x="510" y="49"/>
                    <a:pt x="510" y="47"/>
                  </a:cubicBezTo>
                  <a:cubicBezTo>
                    <a:pt x="508" y="47"/>
                    <a:pt x="508" y="50"/>
                    <a:pt x="506" y="51"/>
                  </a:cubicBezTo>
                  <a:close/>
                  <a:moveTo>
                    <a:pt x="513" y="52"/>
                  </a:moveTo>
                  <a:cubicBezTo>
                    <a:pt x="515" y="52"/>
                    <a:pt x="514" y="54"/>
                    <a:pt x="516" y="54"/>
                  </a:cubicBezTo>
                  <a:cubicBezTo>
                    <a:pt x="515" y="51"/>
                    <a:pt x="516" y="50"/>
                    <a:pt x="514" y="48"/>
                  </a:cubicBezTo>
                  <a:cubicBezTo>
                    <a:pt x="515" y="48"/>
                    <a:pt x="514" y="47"/>
                    <a:pt x="514" y="47"/>
                  </a:cubicBezTo>
                  <a:cubicBezTo>
                    <a:pt x="513" y="49"/>
                    <a:pt x="513" y="50"/>
                    <a:pt x="513" y="52"/>
                  </a:cubicBezTo>
                  <a:close/>
                  <a:moveTo>
                    <a:pt x="499" y="63"/>
                  </a:moveTo>
                  <a:cubicBezTo>
                    <a:pt x="502" y="62"/>
                    <a:pt x="505" y="61"/>
                    <a:pt x="506" y="58"/>
                  </a:cubicBezTo>
                  <a:cubicBezTo>
                    <a:pt x="503" y="59"/>
                    <a:pt x="501" y="61"/>
                    <a:pt x="499" y="63"/>
                  </a:cubicBezTo>
                  <a:close/>
                  <a:moveTo>
                    <a:pt x="458" y="119"/>
                  </a:moveTo>
                  <a:cubicBezTo>
                    <a:pt x="464" y="113"/>
                    <a:pt x="470" y="104"/>
                    <a:pt x="473" y="97"/>
                  </a:cubicBezTo>
                  <a:cubicBezTo>
                    <a:pt x="468" y="103"/>
                    <a:pt x="461" y="111"/>
                    <a:pt x="458" y="119"/>
                  </a:cubicBezTo>
                  <a:close/>
                  <a:moveTo>
                    <a:pt x="429" y="155"/>
                  </a:moveTo>
                  <a:cubicBezTo>
                    <a:pt x="430" y="155"/>
                    <a:pt x="431" y="154"/>
                    <a:pt x="432" y="153"/>
                  </a:cubicBezTo>
                  <a:cubicBezTo>
                    <a:pt x="435" y="149"/>
                    <a:pt x="438" y="145"/>
                    <a:pt x="439" y="141"/>
                  </a:cubicBezTo>
                  <a:cubicBezTo>
                    <a:pt x="436" y="146"/>
                    <a:pt x="432" y="150"/>
                    <a:pt x="429" y="155"/>
                  </a:cubicBezTo>
                  <a:close/>
                  <a:moveTo>
                    <a:pt x="104" y="182"/>
                  </a:moveTo>
                  <a:cubicBezTo>
                    <a:pt x="106" y="182"/>
                    <a:pt x="106" y="183"/>
                    <a:pt x="107" y="183"/>
                  </a:cubicBezTo>
                  <a:cubicBezTo>
                    <a:pt x="108" y="182"/>
                    <a:pt x="109" y="181"/>
                    <a:pt x="109" y="179"/>
                  </a:cubicBezTo>
                  <a:cubicBezTo>
                    <a:pt x="109" y="179"/>
                    <a:pt x="108" y="179"/>
                    <a:pt x="108" y="178"/>
                  </a:cubicBezTo>
                  <a:cubicBezTo>
                    <a:pt x="108" y="181"/>
                    <a:pt x="105" y="181"/>
                    <a:pt x="104" y="182"/>
                  </a:cubicBezTo>
                  <a:close/>
                  <a:moveTo>
                    <a:pt x="215" y="195"/>
                  </a:moveTo>
                  <a:cubicBezTo>
                    <a:pt x="218" y="197"/>
                    <a:pt x="218" y="203"/>
                    <a:pt x="221" y="205"/>
                  </a:cubicBezTo>
                  <a:cubicBezTo>
                    <a:pt x="222" y="205"/>
                    <a:pt x="222" y="203"/>
                    <a:pt x="224" y="203"/>
                  </a:cubicBezTo>
                  <a:cubicBezTo>
                    <a:pt x="223" y="198"/>
                    <a:pt x="224" y="196"/>
                    <a:pt x="223" y="193"/>
                  </a:cubicBezTo>
                  <a:cubicBezTo>
                    <a:pt x="221" y="196"/>
                    <a:pt x="224" y="199"/>
                    <a:pt x="221" y="201"/>
                  </a:cubicBezTo>
                  <a:cubicBezTo>
                    <a:pt x="212" y="192"/>
                    <a:pt x="228" y="178"/>
                    <a:pt x="233" y="192"/>
                  </a:cubicBezTo>
                  <a:cubicBezTo>
                    <a:pt x="236" y="191"/>
                    <a:pt x="237" y="189"/>
                    <a:pt x="239" y="187"/>
                  </a:cubicBezTo>
                  <a:cubicBezTo>
                    <a:pt x="235" y="187"/>
                    <a:pt x="232" y="185"/>
                    <a:pt x="234" y="182"/>
                  </a:cubicBezTo>
                  <a:cubicBezTo>
                    <a:pt x="226" y="178"/>
                    <a:pt x="216" y="178"/>
                    <a:pt x="210" y="183"/>
                  </a:cubicBezTo>
                  <a:cubicBezTo>
                    <a:pt x="216" y="184"/>
                    <a:pt x="221" y="180"/>
                    <a:pt x="226" y="181"/>
                  </a:cubicBezTo>
                  <a:cubicBezTo>
                    <a:pt x="224" y="188"/>
                    <a:pt x="217" y="189"/>
                    <a:pt x="215" y="195"/>
                  </a:cubicBezTo>
                  <a:close/>
                  <a:moveTo>
                    <a:pt x="393" y="196"/>
                  </a:moveTo>
                  <a:cubicBezTo>
                    <a:pt x="399" y="193"/>
                    <a:pt x="402" y="186"/>
                    <a:pt x="408" y="183"/>
                  </a:cubicBezTo>
                  <a:cubicBezTo>
                    <a:pt x="407" y="182"/>
                    <a:pt x="410" y="181"/>
                    <a:pt x="408" y="180"/>
                  </a:cubicBezTo>
                  <a:cubicBezTo>
                    <a:pt x="403" y="186"/>
                    <a:pt x="397" y="190"/>
                    <a:pt x="393" y="196"/>
                  </a:cubicBezTo>
                  <a:close/>
                  <a:moveTo>
                    <a:pt x="115" y="188"/>
                  </a:moveTo>
                  <a:cubicBezTo>
                    <a:pt x="115" y="188"/>
                    <a:pt x="114" y="189"/>
                    <a:pt x="114" y="190"/>
                  </a:cubicBezTo>
                  <a:cubicBezTo>
                    <a:pt x="112" y="193"/>
                    <a:pt x="113" y="197"/>
                    <a:pt x="111" y="198"/>
                  </a:cubicBezTo>
                  <a:cubicBezTo>
                    <a:pt x="113" y="199"/>
                    <a:pt x="109" y="203"/>
                    <a:pt x="111" y="205"/>
                  </a:cubicBezTo>
                  <a:cubicBezTo>
                    <a:pt x="118" y="200"/>
                    <a:pt x="119" y="189"/>
                    <a:pt x="122" y="182"/>
                  </a:cubicBezTo>
                  <a:cubicBezTo>
                    <a:pt x="116" y="178"/>
                    <a:pt x="117" y="184"/>
                    <a:pt x="115" y="188"/>
                  </a:cubicBezTo>
                  <a:close/>
                  <a:moveTo>
                    <a:pt x="251" y="182"/>
                  </a:moveTo>
                  <a:cubicBezTo>
                    <a:pt x="255" y="184"/>
                    <a:pt x="264" y="184"/>
                    <a:pt x="270" y="183"/>
                  </a:cubicBezTo>
                  <a:cubicBezTo>
                    <a:pt x="264" y="182"/>
                    <a:pt x="254" y="180"/>
                    <a:pt x="251" y="182"/>
                  </a:cubicBezTo>
                  <a:close/>
                  <a:moveTo>
                    <a:pt x="241" y="183"/>
                  </a:moveTo>
                  <a:cubicBezTo>
                    <a:pt x="241" y="183"/>
                    <a:pt x="244" y="184"/>
                    <a:pt x="245" y="183"/>
                  </a:cubicBezTo>
                  <a:cubicBezTo>
                    <a:pt x="243" y="184"/>
                    <a:pt x="241" y="181"/>
                    <a:pt x="241" y="183"/>
                  </a:cubicBezTo>
                  <a:close/>
                  <a:moveTo>
                    <a:pt x="123" y="192"/>
                  </a:moveTo>
                  <a:cubicBezTo>
                    <a:pt x="125" y="189"/>
                    <a:pt x="128" y="187"/>
                    <a:pt x="130" y="185"/>
                  </a:cubicBezTo>
                  <a:cubicBezTo>
                    <a:pt x="128" y="184"/>
                    <a:pt x="127" y="183"/>
                    <a:pt x="125" y="183"/>
                  </a:cubicBezTo>
                  <a:cubicBezTo>
                    <a:pt x="125" y="186"/>
                    <a:pt x="123" y="189"/>
                    <a:pt x="123" y="192"/>
                  </a:cubicBezTo>
                  <a:close/>
                  <a:moveTo>
                    <a:pt x="196" y="185"/>
                  </a:moveTo>
                  <a:cubicBezTo>
                    <a:pt x="184" y="188"/>
                    <a:pt x="169" y="185"/>
                    <a:pt x="157" y="187"/>
                  </a:cubicBezTo>
                  <a:cubicBezTo>
                    <a:pt x="170" y="191"/>
                    <a:pt x="185" y="189"/>
                    <a:pt x="196" y="185"/>
                  </a:cubicBezTo>
                  <a:close/>
                  <a:moveTo>
                    <a:pt x="128" y="196"/>
                  </a:moveTo>
                  <a:cubicBezTo>
                    <a:pt x="131" y="193"/>
                    <a:pt x="135" y="190"/>
                    <a:pt x="138" y="188"/>
                  </a:cubicBezTo>
                  <a:cubicBezTo>
                    <a:pt x="132" y="185"/>
                    <a:pt x="131" y="192"/>
                    <a:pt x="128" y="196"/>
                  </a:cubicBezTo>
                  <a:close/>
                  <a:moveTo>
                    <a:pt x="214" y="190"/>
                  </a:moveTo>
                  <a:cubicBezTo>
                    <a:pt x="215" y="189"/>
                    <a:pt x="216" y="189"/>
                    <a:pt x="216" y="188"/>
                  </a:cubicBezTo>
                  <a:cubicBezTo>
                    <a:pt x="215" y="188"/>
                    <a:pt x="214" y="188"/>
                    <a:pt x="214" y="190"/>
                  </a:cubicBezTo>
                  <a:close/>
                  <a:moveTo>
                    <a:pt x="101" y="189"/>
                  </a:moveTo>
                  <a:cubicBezTo>
                    <a:pt x="100" y="191"/>
                    <a:pt x="100" y="192"/>
                    <a:pt x="98" y="192"/>
                  </a:cubicBezTo>
                  <a:cubicBezTo>
                    <a:pt x="97" y="192"/>
                    <a:pt x="98" y="190"/>
                    <a:pt x="97" y="190"/>
                  </a:cubicBezTo>
                  <a:cubicBezTo>
                    <a:pt x="97" y="191"/>
                    <a:pt x="96" y="190"/>
                    <a:pt x="95" y="191"/>
                  </a:cubicBezTo>
                  <a:cubicBezTo>
                    <a:pt x="94" y="192"/>
                    <a:pt x="95" y="194"/>
                    <a:pt x="93" y="194"/>
                  </a:cubicBezTo>
                  <a:cubicBezTo>
                    <a:pt x="92" y="194"/>
                    <a:pt x="92" y="192"/>
                    <a:pt x="90" y="193"/>
                  </a:cubicBezTo>
                  <a:cubicBezTo>
                    <a:pt x="90" y="196"/>
                    <a:pt x="91" y="198"/>
                    <a:pt x="92" y="199"/>
                  </a:cubicBezTo>
                  <a:cubicBezTo>
                    <a:pt x="93" y="198"/>
                    <a:pt x="92" y="195"/>
                    <a:pt x="94" y="195"/>
                  </a:cubicBezTo>
                  <a:cubicBezTo>
                    <a:pt x="94" y="197"/>
                    <a:pt x="92" y="199"/>
                    <a:pt x="93" y="201"/>
                  </a:cubicBezTo>
                  <a:cubicBezTo>
                    <a:pt x="95" y="199"/>
                    <a:pt x="96" y="192"/>
                    <a:pt x="101" y="196"/>
                  </a:cubicBezTo>
                  <a:cubicBezTo>
                    <a:pt x="102" y="194"/>
                    <a:pt x="104" y="192"/>
                    <a:pt x="104" y="189"/>
                  </a:cubicBezTo>
                  <a:cubicBezTo>
                    <a:pt x="102" y="188"/>
                    <a:pt x="103" y="189"/>
                    <a:pt x="101" y="189"/>
                  </a:cubicBezTo>
                  <a:close/>
                  <a:moveTo>
                    <a:pt x="221" y="190"/>
                  </a:moveTo>
                  <a:cubicBezTo>
                    <a:pt x="223" y="190"/>
                    <a:pt x="223" y="189"/>
                    <a:pt x="223" y="188"/>
                  </a:cubicBezTo>
                  <a:cubicBezTo>
                    <a:pt x="222" y="188"/>
                    <a:pt x="221" y="188"/>
                    <a:pt x="221" y="190"/>
                  </a:cubicBezTo>
                  <a:close/>
                  <a:moveTo>
                    <a:pt x="133" y="206"/>
                  </a:moveTo>
                  <a:cubicBezTo>
                    <a:pt x="138" y="200"/>
                    <a:pt x="144" y="195"/>
                    <a:pt x="149" y="189"/>
                  </a:cubicBezTo>
                  <a:cubicBezTo>
                    <a:pt x="147" y="189"/>
                    <a:pt x="146" y="189"/>
                    <a:pt x="143" y="189"/>
                  </a:cubicBezTo>
                  <a:cubicBezTo>
                    <a:pt x="141" y="196"/>
                    <a:pt x="134" y="200"/>
                    <a:pt x="133" y="206"/>
                  </a:cubicBezTo>
                  <a:close/>
                  <a:moveTo>
                    <a:pt x="210" y="191"/>
                  </a:moveTo>
                  <a:cubicBezTo>
                    <a:pt x="208" y="191"/>
                    <a:pt x="207" y="192"/>
                    <a:pt x="206" y="191"/>
                  </a:cubicBezTo>
                  <a:cubicBezTo>
                    <a:pt x="207" y="190"/>
                    <a:pt x="208" y="190"/>
                    <a:pt x="208" y="189"/>
                  </a:cubicBezTo>
                  <a:cubicBezTo>
                    <a:pt x="204" y="189"/>
                    <a:pt x="203" y="193"/>
                    <a:pt x="200" y="195"/>
                  </a:cubicBezTo>
                  <a:cubicBezTo>
                    <a:pt x="201" y="198"/>
                    <a:pt x="203" y="200"/>
                    <a:pt x="203" y="203"/>
                  </a:cubicBezTo>
                  <a:cubicBezTo>
                    <a:pt x="207" y="201"/>
                    <a:pt x="211" y="195"/>
                    <a:pt x="211" y="193"/>
                  </a:cubicBezTo>
                  <a:cubicBezTo>
                    <a:pt x="210" y="194"/>
                    <a:pt x="209" y="192"/>
                    <a:pt x="210" y="191"/>
                  </a:cubicBezTo>
                  <a:close/>
                  <a:moveTo>
                    <a:pt x="194" y="191"/>
                  </a:moveTo>
                  <a:cubicBezTo>
                    <a:pt x="186" y="194"/>
                    <a:pt x="183" y="201"/>
                    <a:pt x="178" y="207"/>
                  </a:cubicBezTo>
                  <a:cubicBezTo>
                    <a:pt x="179" y="209"/>
                    <a:pt x="179" y="214"/>
                    <a:pt x="182" y="214"/>
                  </a:cubicBezTo>
                  <a:cubicBezTo>
                    <a:pt x="184" y="214"/>
                    <a:pt x="191" y="204"/>
                    <a:pt x="187" y="200"/>
                  </a:cubicBezTo>
                  <a:cubicBezTo>
                    <a:pt x="188" y="200"/>
                    <a:pt x="189" y="199"/>
                    <a:pt x="189" y="199"/>
                  </a:cubicBezTo>
                  <a:cubicBezTo>
                    <a:pt x="191" y="199"/>
                    <a:pt x="190" y="201"/>
                    <a:pt x="192" y="201"/>
                  </a:cubicBezTo>
                  <a:cubicBezTo>
                    <a:pt x="193" y="200"/>
                    <a:pt x="196" y="197"/>
                    <a:pt x="195" y="194"/>
                  </a:cubicBezTo>
                  <a:cubicBezTo>
                    <a:pt x="198" y="193"/>
                    <a:pt x="200" y="192"/>
                    <a:pt x="201" y="190"/>
                  </a:cubicBezTo>
                  <a:cubicBezTo>
                    <a:pt x="196" y="191"/>
                    <a:pt x="190" y="197"/>
                    <a:pt x="186" y="199"/>
                  </a:cubicBezTo>
                  <a:cubicBezTo>
                    <a:pt x="189" y="196"/>
                    <a:pt x="190" y="193"/>
                    <a:pt x="194" y="191"/>
                  </a:cubicBezTo>
                  <a:close/>
                  <a:moveTo>
                    <a:pt x="234" y="197"/>
                  </a:moveTo>
                  <a:cubicBezTo>
                    <a:pt x="236" y="200"/>
                    <a:pt x="236" y="203"/>
                    <a:pt x="238" y="205"/>
                  </a:cubicBezTo>
                  <a:cubicBezTo>
                    <a:pt x="238" y="203"/>
                    <a:pt x="240" y="203"/>
                    <a:pt x="239" y="201"/>
                  </a:cubicBezTo>
                  <a:cubicBezTo>
                    <a:pt x="242" y="200"/>
                    <a:pt x="245" y="199"/>
                    <a:pt x="247" y="201"/>
                  </a:cubicBezTo>
                  <a:cubicBezTo>
                    <a:pt x="247" y="199"/>
                    <a:pt x="247" y="199"/>
                    <a:pt x="248" y="198"/>
                  </a:cubicBezTo>
                  <a:cubicBezTo>
                    <a:pt x="247" y="198"/>
                    <a:pt x="246" y="198"/>
                    <a:pt x="245" y="197"/>
                  </a:cubicBezTo>
                  <a:cubicBezTo>
                    <a:pt x="245" y="195"/>
                    <a:pt x="246" y="193"/>
                    <a:pt x="249" y="193"/>
                  </a:cubicBezTo>
                  <a:cubicBezTo>
                    <a:pt x="248" y="190"/>
                    <a:pt x="244" y="190"/>
                    <a:pt x="242" y="190"/>
                  </a:cubicBezTo>
                  <a:cubicBezTo>
                    <a:pt x="241" y="191"/>
                    <a:pt x="241" y="192"/>
                    <a:pt x="241" y="192"/>
                  </a:cubicBezTo>
                  <a:cubicBezTo>
                    <a:pt x="238" y="192"/>
                    <a:pt x="237" y="196"/>
                    <a:pt x="234" y="197"/>
                  </a:cubicBezTo>
                  <a:close/>
                  <a:moveTo>
                    <a:pt x="337" y="197"/>
                  </a:moveTo>
                  <a:cubicBezTo>
                    <a:pt x="327" y="192"/>
                    <a:pt x="307" y="192"/>
                    <a:pt x="295" y="191"/>
                  </a:cubicBezTo>
                  <a:cubicBezTo>
                    <a:pt x="309" y="195"/>
                    <a:pt x="321" y="197"/>
                    <a:pt x="337" y="197"/>
                  </a:cubicBezTo>
                  <a:close/>
                  <a:moveTo>
                    <a:pt x="158" y="197"/>
                  </a:moveTo>
                  <a:cubicBezTo>
                    <a:pt x="160" y="196"/>
                    <a:pt x="163" y="193"/>
                    <a:pt x="165" y="196"/>
                  </a:cubicBezTo>
                  <a:cubicBezTo>
                    <a:pt x="163" y="197"/>
                    <a:pt x="162" y="200"/>
                    <a:pt x="160" y="200"/>
                  </a:cubicBezTo>
                  <a:cubicBezTo>
                    <a:pt x="160" y="201"/>
                    <a:pt x="161" y="202"/>
                    <a:pt x="161" y="203"/>
                  </a:cubicBezTo>
                  <a:cubicBezTo>
                    <a:pt x="164" y="202"/>
                    <a:pt x="164" y="198"/>
                    <a:pt x="168" y="198"/>
                  </a:cubicBezTo>
                  <a:cubicBezTo>
                    <a:pt x="168" y="195"/>
                    <a:pt x="172" y="195"/>
                    <a:pt x="172" y="193"/>
                  </a:cubicBezTo>
                  <a:cubicBezTo>
                    <a:pt x="167" y="193"/>
                    <a:pt x="163" y="192"/>
                    <a:pt x="157" y="191"/>
                  </a:cubicBezTo>
                  <a:cubicBezTo>
                    <a:pt x="157" y="193"/>
                    <a:pt x="159" y="195"/>
                    <a:pt x="158" y="197"/>
                  </a:cubicBezTo>
                  <a:close/>
                  <a:moveTo>
                    <a:pt x="131" y="194"/>
                  </a:moveTo>
                  <a:cubicBezTo>
                    <a:pt x="130" y="198"/>
                    <a:pt x="126" y="199"/>
                    <a:pt x="125" y="202"/>
                  </a:cubicBezTo>
                  <a:cubicBezTo>
                    <a:pt x="126" y="204"/>
                    <a:pt x="123" y="207"/>
                    <a:pt x="125" y="210"/>
                  </a:cubicBezTo>
                  <a:cubicBezTo>
                    <a:pt x="130" y="205"/>
                    <a:pt x="133" y="198"/>
                    <a:pt x="138" y="192"/>
                  </a:cubicBezTo>
                  <a:cubicBezTo>
                    <a:pt x="135" y="192"/>
                    <a:pt x="135" y="195"/>
                    <a:pt x="131" y="194"/>
                  </a:cubicBezTo>
                  <a:close/>
                  <a:moveTo>
                    <a:pt x="121" y="198"/>
                  </a:moveTo>
                  <a:cubicBezTo>
                    <a:pt x="123" y="197"/>
                    <a:pt x="125" y="194"/>
                    <a:pt x="125" y="192"/>
                  </a:cubicBezTo>
                  <a:cubicBezTo>
                    <a:pt x="123" y="195"/>
                    <a:pt x="120" y="195"/>
                    <a:pt x="121" y="198"/>
                  </a:cubicBezTo>
                  <a:close/>
                  <a:moveTo>
                    <a:pt x="177" y="193"/>
                  </a:moveTo>
                  <a:cubicBezTo>
                    <a:pt x="176" y="195"/>
                    <a:pt x="174" y="196"/>
                    <a:pt x="173" y="198"/>
                  </a:cubicBezTo>
                  <a:cubicBezTo>
                    <a:pt x="174" y="199"/>
                    <a:pt x="174" y="199"/>
                    <a:pt x="175" y="199"/>
                  </a:cubicBezTo>
                  <a:cubicBezTo>
                    <a:pt x="178" y="197"/>
                    <a:pt x="181" y="195"/>
                    <a:pt x="184" y="192"/>
                  </a:cubicBezTo>
                  <a:cubicBezTo>
                    <a:pt x="181" y="193"/>
                    <a:pt x="180" y="193"/>
                    <a:pt x="177" y="193"/>
                  </a:cubicBezTo>
                  <a:close/>
                  <a:moveTo>
                    <a:pt x="136" y="213"/>
                  </a:moveTo>
                  <a:cubicBezTo>
                    <a:pt x="137" y="215"/>
                    <a:pt x="138" y="217"/>
                    <a:pt x="139" y="218"/>
                  </a:cubicBezTo>
                  <a:cubicBezTo>
                    <a:pt x="141" y="213"/>
                    <a:pt x="150" y="210"/>
                    <a:pt x="147" y="202"/>
                  </a:cubicBezTo>
                  <a:cubicBezTo>
                    <a:pt x="148" y="202"/>
                    <a:pt x="148" y="200"/>
                    <a:pt x="149" y="200"/>
                  </a:cubicBezTo>
                  <a:cubicBezTo>
                    <a:pt x="150" y="201"/>
                    <a:pt x="150" y="202"/>
                    <a:pt x="151" y="203"/>
                  </a:cubicBezTo>
                  <a:cubicBezTo>
                    <a:pt x="153" y="203"/>
                    <a:pt x="153" y="200"/>
                    <a:pt x="156" y="199"/>
                  </a:cubicBezTo>
                  <a:cubicBezTo>
                    <a:pt x="155" y="197"/>
                    <a:pt x="154" y="195"/>
                    <a:pt x="153" y="193"/>
                  </a:cubicBezTo>
                  <a:cubicBezTo>
                    <a:pt x="148" y="200"/>
                    <a:pt x="142" y="207"/>
                    <a:pt x="136" y="213"/>
                  </a:cubicBezTo>
                  <a:close/>
                  <a:moveTo>
                    <a:pt x="251" y="197"/>
                  </a:moveTo>
                  <a:cubicBezTo>
                    <a:pt x="255" y="197"/>
                    <a:pt x="259" y="196"/>
                    <a:pt x="262" y="193"/>
                  </a:cubicBezTo>
                  <a:cubicBezTo>
                    <a:pt x="257" y="192"/>
                    <a:pt x="252" y="193"/>
                    <a:pt x="251" y="197"/>
                  </a:cubicBezTo>
                  <a:close/>
                  <a:moveTo>
                    <a:pt x="144" y="196"/>
                  </a:moveTo>
                  <a:cubicBezTo>
                    <a:pt x="142" y="202"/>
                    <a:pt x="134" y="203"/>
                    <a:pt x="134" y="210"/>
                  </a:cubicBezTo>
                  <a:cubicBezTo>
                    <a:pt x="139" y="206"/>
                    <a:pt x="145" y="200"/>
                    <a:pt x="147" y="194"/>
                  </a:cubicBezTo>
                  <a:cubicBezTo>
                    <a:pt x="146" y="195"/>
                    <a:pt x="146" y="196"/>
                    <a:pt x="144" y="196"/>
                  </a:cubicBezTo>
                  <a:close/>
                  <a:moveTo>
                    <a:pt x="85" y="200"/>
                  </a:moveTo>
                  <a:cubicBezTo>
                    <a:pt x="80" y="215"/>
                    <a:pt x="75" y="231"/>
                    <a:pt x="73" y="244"/>
                  </a:cubicBezTo>
                  <a:cubicBezTo>
                    <a:pt x="79" y="233"/>
                    <a:pt x="81" y="218"/>
                    <a:pt x="88" y="208"/>
                  </a:cubicBezTo>
                  <a:cubicBezTo>
                    <a:pt x="86" y="204"/>
                    <a:pt x="88" y="200"/>
                    <a:pt x="87" y="197"/>
                  </a:cubicBezTo>
                  <a:cubicBezTo>
                    <a:pt x="85" y="196"/>
                    <a:pt x="84" y="197"/>
                    <a:pt x="83" y="198"/>
                  </a:cubicBezTo>
                  <a:cubicBezTo>
                    <a:pt x="85" y="197"/>
                    <a:pt x="84" y="200"/>
                    <a:pt x="85" y="200"/>
                  </a:cubicBezTo>
                  <a:close/>
                  <a:moveTo>
                    <a:pt x="270" y="198"/>
                  </a:moveTo>
                  <a:cubicBezTo>
                    <a:pt x="272" y="199"/>
                    <a:pt x="274" y="199"/>
                    <a:pt x="275" y="197"/>
                  </a:cubicBezTo>
                  <a:cubicBezTo>
                    <a:pt x="274" y="196"/>
                    <a:pt x="271" y="196"/>
                    <a:pt x="270" y="198"/>
                  </a:cubicBezTo>
                  <a:close/>
                  <a:moveTo>
                    <a:pt x="293" y="199"/>
                  </a:moveTo>
                  <a:cubicBezTo>
                    <a:pt x="300" y="200"/>
                    <a:pt x="307" y="201"/>
                    <a:pt x="313" y="200"/>
                  </a:cubicBezTo>
                  <a:cubicBezTo>
                    <a:pt x="307" y="200"/>
                    <a:pt x="300" y="196"/>
                    <a:pt x="292" y="197"/>
                  </a:cubicBezTo>
                  <a:cubicBezTo>
                    <a:pt x="293" y="197"/>
                    <a:pt x="293" y="198"/>
                    <a:pt x="293" y="199"/>
                  </a:cubicBezTo>
                  <a:close/>
                  <a:moveTo>
                    <a:pt x="175" y="202"/>
                  </a:moveTo>
                  <a:cubicBezTo>
                    <a:pt x="176" y="202"/>
                    <a:pt x="176" y="203"/>
                    <a:pt x="176" y="203"/>
                  </a:cubicBezTo>
                  <a:cubicBezTo>
                    <a:pt x="178" y="203"/>
                    <a:pt x="180" y="200"/>
                    <a:pt x="180" y="198"/>
                  </a:cubicBezTo>
                  <a:cubicBezTo>
                    <a:pt x="178" y="199"/>
                    <a:pt x="177" y="201"/>
                    <a:pt x="175" y="202"/>
                  </a:cubicBezTo>
                  <a:close/>
                  <a:moveTo>
                    <a:pt x="205" y="206"/>
                  </a:moveTo>
                  <a:cubicBezTo>
                    <a:pt x="206" y="207"/>
                    <a:pt x="207" y="209"/>
                    <a:pt x="208" y="210"/>
                  </a:cubicBezTo>
                  <a:cubicBezTo>
                    <a:pt x="210" y="208"/>
                    <a:pt x="213" y="206"/>
                    <a:pt x="215" y="204"/>
                  </a:cubicBezTo>
                  <a:cubicBezTo>
                    <a:pt x="213" y="202"/>
                    <a:pt x="213" y="200"/>
                    <a:pt x="212" y="198"/>
                  </a:cubicBezTo>
                  <a:cubicBezTo>
                    <a:pt x="211" y="199"/>
                    <a:pt x="211" y="199"/>
                    <a:pt x="211" y="198"/>
                  </a:cubicBezTo>
                  <a:cubicBezTo>
                    <a:pt x="210" y="202"/>
                    <a:pt x="207" y="204"/>
                    <a:pt x="205" y="206"/>
                  </a:cubicBezTo>
                  <a:close/>
                  <a:moveTo>
                    <a:pt x="106" y="201"/>
                  </a:moveTo>
                  <a:cubicBezTo>
                    <a:pt x="108" y="202"/>
                    <a:pt x="109" y="200"/>
                    <a:pt x="108" y="199"/>
                  </a:cubicBezTo>
                  <a:cubicBezTo>
                    <a:pt x="108" y="200"/>
                    <a:pt x="106" y="200"/>
                    <a:pt x="106" y="201"/>
                  </a:cubicBezTo>
                  <a:close/>
                  <a:moveTo>
                    <a:pt x="381" y="200"/>
                  </a:moveTo>
                  <a:cubicBezTo>
                    <a:pt x="374" y="200"/>
                    <a:pt x="369" y="198"/>
                    <a:pt x="365" y="199"/>
                  </a:cubicBezTo>
                  <a:cubicBezTo>
                    <a:pt x="371" y="200"/>
                    <a:pt x="376" y="202"/>
                    <a:pt x="381" y="200"/>
                  </a:cubicBezTo>
                  <a:close/>
                  <a:moveTo>
                    <a:pt x="193" y="205"/>
                  </a:moveTo>
                  <a:cubicBezTo>
                    <a:pt x="194" y="208"/>
                    <a:pt x="194" y="211"/>
                    <a:pt x="196" y="212"/>
                  </a:cubicBezTo>
                  <a:cubicBezTo>
                    <a:pt x="203" y="210"/>
                    <a:pt x="198" y="202"/>
                    <a:pt x="198" y="199"/>
                  </a:cubicBezTo>
                  <a:cubicBezTo>
                    <a:pt x="196" y="200"/>
                    <a:pt x="194" y="202"/>
                    <a:pt x="193" y="205"/>
                  </a:cubicBezTo>
                  <a:close/>
                  <a:moveTo>
                    <a:pt x="163" y="210"/>
                  </a:moveTo>
                  <a:cubicBezTo>
                    <a:pt x="167" y="208"/>
                    <a:pt x="169" y="205"/>
                    <a:pt x="172" y="202"/>
                  </a:cubicBezTo>
                  <a:cubicBezTo>
                    <a:pt x="171" y="202"/>
                    <a:pt x="171" y="201"/>
                    <a:pt x="170" y="201"/>
                  </a:cubicBezTo>
                  <a:cubicBezTo>
                    <a:pt x="168" y="204"/>
                    <a:pt x="165" y="206"/>
                    <a:pt x="163" y="210"/>
                  </a:cubicBezTo>
                  <a:close/>
                  <a:moveTo>
                    <a:pt x="111" y="207"/>
                  </a:moveTo>
                  <a:cubicBezTo>
                    <a:pt x="112" y="209"/>
                    <a:pt x="111" y="209"/>
                    <a:pt x="113" y="210"/>
                  </a:cubicBezTo>
                  <a:cubicBezTo>
                    <a:pt x="113" y="207"/>
                    <a:pt x="114" y="204"/>
                    <a:pt x="116" y="205"/>
                  </a:cubicBezTo>
                  <a:cubicBezTo>
                    <a:pt x="116" y="204"/>
                    <a:pt x="116" y="203"/>
                    <a:pt x="116" y="203"/>
                  </a:cubicBezTo>
                  <a:cubicBezTo>
                    <a:pt x="114" y="203"/>
                    <a:pt x="113" y="206"/>
                    <a:pt x="111" y="207"/>
                  </a:cubicBezTo>
                  <a:close/>
                  <a:moveTo>
                    <a:pt x="354" y="203"/>
                  </a:moveTo>
                  <a:cubicBezTo>
                    <a:pt x="357" y="203"/>
                    <a:pt x="359" y="205"/>
                    <a:pt x="361" y="203"/>
                  </a:cubicBezTo>
                  <a:cubicBezTo>
                    <a:pt x="359" y="203"/>
                    <a:pt x="354" y="202"/>
                    <a:pt x="354" y="203"/>
                  </a:cubicBezTo>
                  <a:close/>
                  <a:moveTo>
                    <a:pt x="365" y="203"/>
                  </a:moveTo>
                  <a:cubicBezTo>
                    <a:pt x="366" y="203"/>
                    <a:pt x="369" y="204"/>
                    <a:pt x="369" y="203"/>
                  </a:cubicBezTo>
                  <a:cubicBezTo>
                    <a:pt x="368" y="204"/>
                    <a:pt x="366" y="201"/>
                    <a:pt x="365" y="203"/>
                  </a:cubicBezTo>
                  <a:close/>
                  <a:moveTo>
                    <a:pt x="102" y="206"/>
                  </a:moveTo>
                  <a:cubicBezTo>
                    <a:pt x="102" y="208"/>
                    <a:pt x="103" y="208"/>
                    <a:pt x="103" y="210"/>
                  </a:cubicBezTo>
                  <a:cubicBezTo>
                    <a:pt x="100" y="211"/>
                    <a:pt x="100" y="213"/>
                    <a:pt x="101" y="216"/>
                  </a:cubicBezTo>
                  <a:cubicBezTo>
                    <a:pt x="102" y="215"/>
                    <a:pt x="103" y="212"/>
                    <a:pt x="105" y="214"/>
                  </a:cubicBezTo>
                  <a:cubicBezTo>
                    <a:pt x="104" y="210"/>
                    <a:pt x="109" y="208"/>
                    <a:pt x="105" y="203"/>
                  </a:cubicBezTo>
                  <a:cubicBezTo>
                    <a:pt x="105" y="203"/>
                    <a:pt x="104" y="203"/>
                    <a:pt x="104" y="203"/>
                  </a:cubicBezTo>
                  <a:cubicBezTo>
                    <a:pt x="104" y="205"/>
                    <a:pt x="103" y="205"/>
                    <a:pt x="102" y="206"/>
                  </a:cubicBezTo>
                  <a:close/>
                  <a:moveTo>
                    <a:pt x="154" y="206"/>
                  </a:moveTo>
                  <a:cubicBezTo>
                    <a:pt x="153" y="208"/>
                    <a:pt x="153" y="210"/>
                    <a:pt x="154" y="211"/>
                  </a:cubicBezTo>
                  <a:cubicBezTo>
                    <a:pt x="155" y="209"/>
                    <a:pt x="160" y="207"/>
                    <a:pt x="157" y="203"/>
                  </a:cubicBezTo>
                  <a:cubicBezTo>
                    <a:pt x="156" y="205"/>
                    <a:pt x="156" y="206"/>
                    <a:pt x="154" y="206"/>
                  </a:cubicBezTo>
                  <a:close/>
                  <a:moveTo>
                    <a:pt x="396" y="205"/>
                  </a:moveTo>
                  <a:cubicBezTo>
                    <a:pt x="397" y="205"/>
                    <a:pt x="398" y="205"/>
                    <a:pt x="399" y="204"/>
                  </a:cubicBezTo>
                  <a:cubicBezTo>
                    <a:pt x="398" y="204"/>
                    <a:pt x="398" y="203"/>
                    <a:pt x="397" y="203"/>
                  </a:cubicBezTo>
                  <a:cubicBezTo>
                    <a:pt x="397" y="204"/>
                    <a:pt x="396" y="205"/>
                    <a:pt x="396" y="205"/>
                  </a:cubicBezTo>
                  <a:close/>
                  <a:moveTo>
                    <a:pt x="167" y="215"/>
                  </a:moveTo>
                  <a:cubicBezTo>
                    <a:pt x="169" y="212"/>
                    <a:pt x="172" y="210"/>
                    <a:pt x="173" y="207"/>
                  </a:cubicBezTo>
                  <a:cubicBezTo>
                    <a:pt x="171" y="203"/>
                    <a:pt x="162" y="212"/>
                    <a:pt x="167" y="215"/>
                  </a:cubicBezTo>
                  <a:close/>
                  <a:moveTo>
                    <a:pt x="115" y="217"/>
                  </a:moveTo>
                  <a:cubicBezTo>
                    <a:pt x="116" y="219"/>
                    <a:pt x="116" y="220"/>
                    <a:pt x="117" y="221"/>
                  </a:cubicBezTo>
                  <a:cubicBezTo>
                    <a:pt x="119" y="221"/>
                    <a:pt x="119" y="217"/>
                    <a:pt x="120" y="215"/>
                  </a:cubicBezTo>
                  <a:cubicBezTo>
                    <a:pt x="120" y="212"/>
                    <a:pt x="121" y="208"/>
                    <a:pt x="119" y="206"/>
                  </a:cubicBezTo>
                  <a:cubicBezTo>
                    <a:pt x="117" y="210"/>
                    <a:pt x="118" y="215"/>
                    <a:pt x="115" y="217"/>
                  </a:cubicBezTo>
                  <a:close/>
                  <a:moveTo>
                    <a:pt x="95" y="211"/>
                  </a:moveTo>
                  <a:cubicBezTo>
                    <a:pt x="96" y="210"/>
                    <a:pt x="96" y="209"/>
                    <a:pt x="96" y="207"/>
                  </a:cubicBezTo>
                  <a:cubicBezTo>
                    <a:pt x="96" y="207"/>
                    <a:pt x="96" y="207"/>
                    <a:pt x="95" y="207"/>
                  </a:cubicBezTo>
                  <a:cubicBezTo>
                    <a:pt x="95" y="208"/>
                    <a:pt x="94" y="210"/>
                    <a:pt x="95" y="211"/>
                  </a:cubicBezTo>
                  <a:close/>
                  <a:moveTo>
                    <a:pt x="238" y="216"/>
                  </a:moveTo>
                  <a:cubicBezTo>
                    <a:pt x="238" y="215"/>
                    <a:pt x="240" y="215"/>
                    <a:pt x="241" y="214"/>
                  </a:cubicBezTo>
                  <a:cubicBezTo>
                    <a:pt x="241" y="211"/>
                    <a:pt x="241" y="207"/>
                    <a:pt x="240" y="207"/>
                  </a:cubicBezTo>
                  <a:cubicBezTo>
                    <a:pt x="238" y="209"/>
                    <a:pt x="234" y="213"/>
                    <a:pt x="238" y="216"/>
                  </a:cubicBezTo>
                  <a:close/>
                  <a:moveTo>
                    <a:pt x="222" y="210"/>
                  </a:moveTo>
                  <a:cubicBezTo>
                    <a:pt x="223" y="210"/>
                    <a:pt x="222" y="212"/>
                    <a:pt x="224" y="212"/>
                  </a:cubicBezTo>
                  <a:cubicBezTo>
                    <a:pt x="223" y="210"/>
                    <a:pt x="225" y="208"/>
                    <a:pt x="223" y="207"/>
                  </a:cubicBezTo>
                  <a:cubicBezTo>
                    <a:pt x="224" y="209"/>
                    <a:pt x="222" y="208"/>
                    <a:pt x="222" y="210"/>
                  </a:cubicBezTo>
                  <a:close/>
                  <a:moveTo>
                    <a:pt x="183" y="217"/>
                  </a:moveTo>
                  <a:cubicBezTo>
                    <a:pt x="185" y="219"/>
                    <a:pt x="185" y="223"/>
                    <a:pt x="187" y="224"/>
                  </a:cubicBezTo>
                  <a:cubicBezTo>
                    <a:pt x="189" y="221"/>
                    <a:pt x="191" y="219"/>
                    <a:pt x="193" y="216"/>
                  </a:cubicBezTo>
                  <a:cubicBezTo>
                    <a:pt x="192" y="214"/>
                    <a:pt x="191" y="210"/>
                    <a:pt x="189" y="209"/>
                  </a:cubicBezTo>
                  <a:cubicBezTo>
                    <a:pt x="187" y="212"/>
                    <a:pt x="184" y="214"/>
                    <a:pt x="183" y="217"/>
                  </a:cubicBezTo>
                  <a:close/>
                  <a:moveTo>
                    <a:pt x="210" y="216"/>
                  </a:moveTo>
                  <a:cubicBezTo>
                    <a:pt x="212" y="214"/>
                    <a:pt x="216" y="211"/>
                    <a:pt x="216" y="209"/>
                  </a:cubicBezTo>
                  <a:cubicBezTo>
                    <a:pt x="214" y="210"/>
                    <a:pt x="208" y="213"/>
                    <a:pt x="210" y="216"/>
                  </a:cubicBezTo>
                  <a:close/>
                  <a:moveTo>
                    <a:pt x="155" y="214"/>
                  </a:moveTo>
                  <a:cubicBezTo>
                    <a:pt x="156" y="212"/>
                    <a:pt x="159" y="211"/>
                    <a:pt x="159" y="209"/>
                  </a:cubicBezTo>
                  <a:cubicBezTo>
                    <a:pt x="158" y="211"/>
                    <a:pt x="154" y="212"/>
                    <a:pt x="155" y="214"/>
                  </a:cubicBezTo>
                  <a:close/>
                  <a:moveTo>
                    <a:pt x="128" y="214"/>
                  </a:moveTo>
                  <a:cubicBezTo>
                    <a:pt x="128" y="212"/>
                    <a:pt x="131" y="211"/>
                    <a:pt x="129" y="210"/>
                  </a:cubicBezTo>
                  <a:cubicBezTo>
                    <a:pt x="129" y="211"/>
                    <a:pt x="126" y="212"/>
                    <a:pt x="128" y="214"/>
                  </a:cubicBezTo>
                  <a:close/>
                  <a:moveTo>
                    <a:pt x="168" y="217"/>
                  </a:moveTo>
                  <a:cubicBezTo>
                    <a:pt x="168" y="221"/>
                    <a:pt x="171" y="221"/>
                    <a:pt x="172" y="225"/>
                  </a:cubicBezTo>
                  <a:cubicBezTo>
                    <a:pt x="178" y="222"/>
                    <a:pt x="181" y="215"/>
                    <a:pt x="174" y="210"/>
                  </a:cubicBezTo>
                  <a:cubicBezTo>
                    <a:pt x="173" y="214"/>
                    <a:pt x="170" y="216"/>
                    <a:pt x="168" y="217"/>
                  </a:cubicBezTo>
                  <a:close/>
                  <a:moveTo>
                    <a:pt x="227" y="216"/>
                  </a:moveTo>
                  <a:cubicBezTo>
                    <a:pt x="230" y="216"/>
                    <a:pt x="228" y="211"/>
                    <a:pt x="227" y="210"/>
                  </a:cubicBezTo>
                  <a:cubicBezTo>
                    <a:pt x="227" y="213"/>
                    <a:pt x="227" y="214"/>
                    <a:pt x="227" y="216"/>
                  </a:cubicBezTo>
                  <a:close/>
                  <a:moveTo>
                    <a:pt x="197" y="218"/>
                  </a:moveTo>
                  <a:cubicBezTo>
                    <a:pt x="200" y="217"/>
                    <a:pt x="200" y="215"/>
                    <a:pt x="203" y="215"/>
                  </a:cubicBezTo>
                  <a:cubicBezTo>
                    <a:pt x="202" y="213"/>
                    <a:pt x="203" y="211"/>
                    <a:pt x="201" y="211"/>
                  </a:cubicBezTo>
                  <a:cubicBezTo>
                    <a:pt x="199" y="213"/>
                    <a:pt x="197" y="215"/>
                    <a:pt x="197" y="218"/>
                  </a:cubicBezTo>
                  <a:close/>
                  <a:moveTo>
                    <a:pt x="107" y="216"/>
                  </a:moveTo>
                  <a:cubicBezTo>
                    <a:pt x="109" y="215"/>
                    <a:pt x="111" y="213"/>
                    <a:pt x="108" y="212"/>
                  </a:cubicBezTo>
                  <a:cubicBezTo>
                    <a:pt x="108" y="213"/>
                    <a:pt x="108" y="214"/>
                    <a:pt x="107" y="216"/>
                  </a:cubicBezTo>
                  <a:close/>
                  <a:moveTo>
                    <a:pt x="143" y="224"/>
                  </a:moveTo>
                  <a:cubicBezTo>
                    <a:pt x="145" y="220"/>
                    <a:pt x="153" y="217"/>
                    <a:pt x="149" y="212"/>
                  </a:cubicBezTo>
                  <a:cubicBezTo>
                    <a:pt x="148" y="216"/>
                    <a:pt x="138" y="220"/>
                    <a:pt x="143" y="224"/>
                  </a:cubicBezTo>
                  <a:close/>
                  <a:moveTo>
                    <a:pt x="128" y="217"/>
                  </a:moveTo>
                  <a:cubicBezTo>
                    <a:pt x="129" y="216"/>
                    <a:pt x="128" y="219"/>
                    <a:pt x="129" y="218"/>
                  </a:cubicBezTo>
                  <a:cubicBezTo>
                    <a:pt x="131" y="217"/>
                    <a:pt x="131" y="216"/>
                    <a:pt x="132" y="214"/>
                  </a:cubicBezTo>
                  <a:cubicBezTo>
                    <a:pt x="132" y="213"/>
                    <a:pt x="131" y="212"/>
                    <a:pt x="130" y="212"/>
                  </a:cubicBezTo>
                  <a:cubicBezTo>
                    <a:pt x="130" y="214"/>
                    <a:pt x="128" y="214"/>
                    <a:pt x="128" y="217"/>
                  </a:cubicBezTo>
                  <a:close/>
                  <a:moveTo>
                    <a:pt x="158" y="217"/>
                  </a:moveTo>
                  <a:cubicBezTo>
                    <a:pt x="159" y="215"/>
                    <a:pt x="161" y="215"/>
                    <a:pt x="161" y="213"/>
                  </a:cubicBezTo>
                  <a:cubicBezTo>
                    <a:pt x="159" y="213"/>
                    <a:pt x="157" y="215"/>
                    <a:pt x="158" y="217"/>
                  </a:cubicBezTo>
                  <a:close/>
                  <a:moveTo>
                    <a:pt x="157" y="221"/>
                  </a:moveTo>
                  <a:cubicBezTo>
                    <a:pt x="158" y="222"/>
                    <a:pt x="159" y="222"/>
                    <a:pt x="159" y="224"/>
                  </a:cubicBezTo>
                  <a:cubicBezTo>
                    <a:pt x="161" y="222"/>
                    <a:pt x="163" y="220"/>
                    <a:pt x="164" y="218"/>
                  </a:cubicBezTo>
                  <a:cubicBezTo>
                    <a:pt x="163" y="212"/>
                    <a:pt x="158" y="217"/>
                    <a:pt x="157" y="221"/>
                  </a:cubicBezTo>
                  <a:close/>
                  <a:moveTo>
                    <a:pt x="246" y="215"/>
                  </a:moveTo>
                  <a:cubicBezTo>
                    <a:pt x="248" y="218"/>
                    <a:pt x="246" y="219"/>
                    <a:pt x="245" y="220"/>
                  </a:cubicBezTo>
                  <a:cubicBezTo>
                    <a:pt x="246" y="221"/>
                    <a:pt x="247" y="219"/>
                    <a:pt x="247" y="220"/>
                  </a:cubicBezTo>
                  <a:cubicBezTo>
                    <a:pt x="246" y="223"/>
                    <a:pt x="248" y="228"/>
                    <a:pt x="245" y="230"/>
                  </a:cubicBezTo>
                  <a:cubicBezTo>
                    <a:pt x="243" y="228"/>
                    <a:pt x="244" y="227"/>
                    <a:pt x="243" y="226"/>
                  </a:cubicBezTo>
                  <a:cubicBezTo>
                    <a:pt x="241" y="233"/>
                    <a:pt x="245" y="237"/>
                    <a:pt x="244" y="244"/>
                  </a:cubicBezTo>
                  <a:cubicBezTo>
                    <a:pt x="243" y="245"/>
                    <a:pt x="242" y="246"/>
                    <a:pt x="241" y="247"/>
                  </a:cubicBezTo>
                  <a:cubicBezTo>
                    <a:pt x="243" y="248"/>
                    <a:pt x="241" y="250"/>
                    <a:pt x="241" y="252"/>
                  </a:cubicBezTo>
                  <a:cubicBezTo>
                    <a:pt x="244" y="254"/>
                    <a:pt x="243" y="261"/>
                    <a:pt x="246" y="264"/>
                  </a:cubicBezTo>
                  <a:cubicBezTo>
                    <a:pt x="247" y="246"/>
                    <a:pt x="250" y="231"/>
                    <a:pt x="249" y="217"/>
                  </a:cubicBezTo>
                  <a:cubicBezTo>
                    <a:pt x="249" y="217"/>
                    <a:pt x="249" y="218"/>
                    <a:pt x="248" y="218"/>
                  </a:cubicBezTo>
                  <a:cubicBezTo>
                    <a:pt x="248" y="215"/>
                    <a:pt x="250" y="218"/>
                    <a:pt x="249" y="215"/>
                  </a:cubicBezTo>
                  <a:cubicBezTo>
                    <a:pt x="249" y="215"/>
                    <a:pt x="247" y="215"/>
                    <a:pt x="246" y="215"/>
                  </a:cubicBezTo>
                  <a:close/>
                  <a:moveTo>
                    <a:pt x="212" y="222"/>
                  </a:moveTo>
                  <a:cubicBezTo>
                    <a:pt x="214" y="224"/>
                    <a:pt x="215" y="228"/>
                    <a:pt x="217" y="230"/>
                  </a:cubicBezTo>
                  <a:cubicBezTo>
                    <a:pt x="217" y="226"/>
                    <a:pt x="218" y="218"/>
                    <a:pt x="217" y="215"/>
                  </a:cubicBezTo>
                  <a:cubicBezTo>
                    <a:pt x="216" y="218"/>
                    <a:pt x="213" y="219"/>
                    <a:pt x="212" y="222"/>
                  </a:cubicBezTo>
                  <a:close/>
                  <a:moveTo>
                    <a:pt x="89" y="228"/>
                  </a:moveTo>
                  <a:cubicBezTo>
                    <a:pt x="92" y="225"/>
                    <a:pt x="95" y="221"/>
                    <a:pt x="95" y="216"/>
                  </a:cubicBezTo>
                  <a:cubicBezTo>
                    <a:pt x="92" y="220"/>
                    <a:pt x="90" y="223"/>
                    <a:pt x="89" y="228"/>
                  </a:cubicBezTo>
                  <a:close/>
                  <a:moveTo>
                    <a:pt x="109" y="222"/>
                  </a:moveTo>
                  <a:cubicBezTo>
                    <a:pt x="110" y="222"/>
                    <a:pt x="110" y="222"/>
                    <a:pt x="110" y="223"/>
                  </a:cubicBezTo>
                  <a:cubicBezTo>
                    <a:pt x="110" y="223"/>
                    <a:pt x="110" y="224"/>
                    <a:pt x="109" y="223"/>
                  </a:cubicBezTo>
                  <a:cubicBezTo>
                    <a:pt x="110" y="222"/>
                    <a:pt x="108" y="223"/>
                    <a:pt x="108" y="222"/>
                  </a:cubicBezTo>
                  <a:cubicBezTo>
                    <a:pt x="109" y="220"/>
                    <a:pt x="111" y="219"/>
                    <a:pt x="112" y="217"/>
                  </a:cubicBezTo>
                  <a:cubicBezTo>
                    <a:pt x="109" y="217"/>
                    <a:pt x="109" y="220"/>
                    <a:pt x="107" y="221"/>
                  </a:cubicBezTo>
                  <a:cubicBezTo>
                    <a:pt x="107" y="223"/>
                    <a:pt x="108" y="223"/>
                    <a:pt x="108" y="224"/>
                  </a:cubicBezTo>
                  <a:cubicBezTo>
                    <a:pt x="108" y="225"/>
                    <a:pt x="109" y="224"/>
                    <a:pt x="109" y="224"/>
                  </a:cubicBezTo>
                  <a:cubicBezTo>
                    <a:pt x="108" y="226"/>
                    <a:pt x="109" y="229"/>
                    <a:pt x="110" y="230"/>
                  </a:cubicBezTo>
                  <a:cubicBezTo>
                    <a:pt x="112" y="226"/>
                    <a:pt x="112" y="222"/>
                    <a:pt x="113" y="218"/>
                  </a:cubicBezTo>
                  <a:cubicBezTo>
                    <a:pt x="109" y="220"/>
                    <a:pt x="112" y="221"/>
                    <a:pt x="109" y="222"/>
                  </a:cubicBezTo>
                  <a:close/>
                  <a:moveTo>
                    <a:pt x="146" y="223"/>
                  </a:moveTo>
                  <a:cubicBezTo>
                    <a:pt x="144" y="223"/>
                    <a:pt x="143" y="226"/>
                    <a:pt x="143" y="227"/>
                  </a:cubicBezTo>
                  <a:cubicBezTo>
                    <a:pt x="144" y="225"/>
                    <a:pt x="144" y="228"/>
                    <a:pt x="145" y="228"/>
                  </a:cubicBezTo>
                  <a:cubicBezTo>
                    <a:pt x="147" y="224"/>
                    <a:pt x="153" y="220"/>
                    <a:pt x="152" y="217"/>
                  </a:cubicBezTo>
                  <a:cubicBezTo>
                    <a:pt x="148" y="219"/>
                    <a:pt x="148" y="223"/>
                    <a:pt x="144" y="226"/>
                  </a:cubicBezTo>
                  <a:cubicBezTo>
                    <a:pt x="144" y="225"/>
                    <a:pt x="146" y="224"/>
                    <a:pt x="146" y="223"/>
                  </a:cubicBezTo>
                  <a:close/>
                  <a:moveTo>
                    <a:pt x="121" y="229"/>
                  </a:moveTo>
                  <a:cubicBezTo>
                    <a:pt x="124" y="227"/>
                    <a:pt x="125" y="224"/>
                    <a:pt x="127" y="221"/>
                  </a:cubicBezTo>
                  <a:cubicBezTo>
                    <a:pt x="126" y="219"/>
                    <a:pt x="125" y="219"/>
                    <a:pt x="124" y="217"/>
                  </a:cubicBezTo>
                  <a:cubicBezTo>
                    <a:pt x="121" y="220"/>
                    <a:pt x="123" y="225"/>
                    <a:pt x="121" y="229"/>
                  </a:cubicBezTo>
                  <a:close/>
                  <a:moveTo>
                    <a:pt x="131" y="224"/>
                  </a:moveTo>
                  <a:cubicBezTo>
                    <a:pt x="132" y="224"/>
                    <a:pt x="132" y="225"/>
                    <a:pt x="133" y="225"/>
                  </a:cubicBezTo>
                  <a:cubicBezTo>
                    <a:pt x="134" y="223"/>
                    <a:pt x="135" y="222"/>
                    <a:pt x="136" y="221"/>
                  </a:cubicBezTo>
                  <a:cubicBezTo>
                    <a:pt x="136" y="219"/>
                    <a:pt x="135" y="218"/>
                    <a:pt x="134" y="217"/>
                  </a:cubicBezTo>
                  <a:cubicBezTo>
                    <a:pt x="132" y="219"/>
                    <a:pt x="131" y="221"/>
                    <a:pt x="131" y="224"/>
                  </a:cubicBezTo>
                  <a:close/>
                  <a:moveTo>
                    <a:pt x="201" y="224"/>
                  </a:moveTo>
                  <a:cubicBezTo>
                    <a:pt x="201" y="225"/>
                    <a:pt x="201" y="225"/>
                    <a:pt x="202" y="225"/>
                  </a:cubicBezTo>
                  <a:cubicBezTo>
                    <a:pt x="202" y="223"/>
                    <a:pt x="207" y="221"/>
                    <a:pt x="205" y="219"/>
                  </a:cubicBezTo>
                  <a:cubicBezTo>
                    <a:pt x="204" y="221"/>
                    <a:pt x="202" y="222"/>
                    <a:pt x="201" y="224"/>
                  </a:cubicBezTo>
                  <a:close/>
                  <a:moveTo>
                    <a:pt x="220" y="224"/>
                  </a:moveTo>
                  <a:cubicBezTo>
                    <a:pt x="222" y="224"/>
                    <a:pt x="222" y="223"/>
                    <a:pt x="223" y="223"/>
                  </a:cubicBezTo>
                  <a:cubicBezTo>
                    <a:pt x="222" y="222"/>
                    <a:pt x="222" y="220"/>
                    <a:pt x="220" y="219"/>
                  </a:cubicBezTo>
                  <a:cubicBezTo>
                    <a:pt x="220" y="221"/>
                    <a:pt x="220" y="223"/>
                    <a:pt x="220" y="224"/>
                  </a:cubicBezTo>
                  <a:close/>
                  <a:moveTo>
                    <a:pt x="174" y="229"/>
                  </a:moveTo>
                  <a:cubicBezTo>
                    <a:pt x="175" y="231"/>
                    <a:pt x="175" y="232"/>
                    <a:pt x="177" y="235"/>
                  </a:cubicBezTo>
                  <a:cubicBezTo>
                    <a:pt x="180" y="233"/>
                    <a:pt x="182" y="230"/>
                    <a:pt x="184" y="227"/>
                  </a:cubicBezTo>
                  <a:cubicBezTo>
                    <a:pt x="183" y="225"/>
                    <a:pt x="182" y="222"/>
                    <a:pt x="180" y="220"/>
                  </a:cubicBezTo>
                  <a:cubicBezTo>
                    <a:pt x="178" y="223"/>
                    <a:pt x="176" y="225"/>
                    <a:pt x="174" y="229"/>
                  </a:cubicBezTo>
                  <a:close/>
                  <a:moveTo>
                    <a:pt x="161" y="229"/>
                  </a:moveTo>
                  <a:cubicBezTo>
                    <a:pt x="163" y="229"/>
                    <a:pt x="163" y="232"/>
                    <a:pt x="165" y="232"/>
                  </a:cubicBezTo>
                  <a:cubicBezTo>
                    <a:pt x="166" y="232"/>
                    <a:pt x="166" y="231"/>
                    <a:pt x="167" y="231"/>
                  </a:cubicBezTo>
                  <a:cubicBezTo>
                    <a:pt x="167" y="232"/>
                    <a:pt x="166" y="232"/>
                    <a:pt x="167" y="233"/>
                  </a:cubicBezTo>
                  <a:cubicBezTo>
                    <a:pt x="169" y="232"/>
                    <a:pt x="169" y="230"/>
                    <a:pt x="170" y="229"/>
                  </a:cubicBezTo>
                  <a:cubicBezTo>
                    <a:pt x="168" y="226"/>
                    <a:pt x="168" y="223"/>
                    <a:pt x="166" y="222"/>
                  </a:cubicBezTo>
                  <a:cubicBezTo>
                    <a:pt x="164" y="224"/>
                    <a:pt x="161" y="225"/>
                    <a:pt x="161" y="229"/>
                  </a:cubicBezTo>
                  <a:close/>
                  <a:moveTo>
                    <a:pt x="190" y="225"/>
                  </a:moveTo>
                  <a:cubicBezTo>
                    <a:pt x="189" y="226"/>
                    <a:pt x="188" y="226"/>
                    <a:pt x="188" y="228"/>
                  </a:cubicBezTo>
                  <a:cubicBezTo>
                    <a:pt x="190" y="228"/>
                    <a:pt x="192" y="226"/>
                    <a:pt x="190" y="225"/>
                  </a:cubicBezTo>
                  <a:close/>
                  <a:moveTo>
                    <a:pt x="190" y="231"/>
                  </a:moveTo>
                  <a:cubicBezTo>
                    <a:pt x="193" y="229"/>
                    <a:pt x="198" y="225"/>
                    <a:pt x="195" y="222"/>
                  </a:cubicBezTo>
                  <a:cubicBezTo>
                    <a:pt x="193" y="225"/>
                    <a:pt x="188" y="228"/>
                    <a:pt x="190" y="231"/>
                  </a:cubicBezTo>
                  <a:close/>
                  <a:moveTo>
                    <a:pt x="147" y="230"/>
                  </a:moveTo>
                  <a:cubicBezTo>
                    <a:pt x="147" y="229"/>
                    <a:pt x="149" y="228"/>
                    <a:pt x="149" y="229"/>
                  </a:cubicBezTo>
                  <a:cubicBezTo>
                    <a:pt x="149" y="230"/>
                    <a:pt x="148" y="230"/>
                    <a:pt x="147" y="231"/>
                  </a:cubicBezTo>
                  <a:cubicBezTo>
                    <a:pt x="147" y="233"/>
                    <a:pt x="148" y="235"/>
                    <a:pt x="150" y="236"/>
                  </a:cubicBezTo>
                  <a:cubicBezTo>
                    <a:pt x="152" y="233"/>
                    <a:pt x="155" y="230"/>
                    <a:pt x="157" y="227"/>
                  </a:cubicBezTo>
                  <a:cubicBezTo>
                    <a:pt x="156" y="226"/>
                    <a:pt x="156" y="224"/>
                    <a:pt x="155" y="223"/>
                  </a:cubicBezTo>
                  <a:cubicBezTo>
                    <a:pt x="151" y="222"/>
                    <a:pt x="148" y="227"/>
                    <a:pt x="147" y="230"/>
                  </a:cubicBezTo>
                  <a:close/>
                  <a:moveTo>
                    <a:pt x="93" y="234"/>
                  </a:moveTo>
                  <a:cubicBezTo>
                    <a:pt x="95" y="231"/>
                    <a:pt x="97" y="227"/>
                    <a:pt x="96" y="223"/>
                  </a:cubicBezTo>
                  <a:cubicBezTo>
                    <a:pt x="95" y="227"/>
                    <a:pt x="94" y="231"/>
                    <a:pt x="93" y="234"/>
                  </a:cubicBezTo>
                  <a:close/>
                  <a:moveTo>
                    <a:pt x="124" y="234"/>
                  </a:moveTo>
                  <a:cubicBezTo>
                    <a:pt x="126" y="233"/>
                    <a:pt x="129" y="230"/>
                    <a:pt x="130" y="227"/>
                  </a:cubicBezTo>
                  <a:cubicBezTo>
                    <a:pt x="130" y="226"/>
                    <a:pt x="129" y="225"/>
                    <a:pt x="128" y="224"/>
                  </a:cubicBezTo>
                  <a:cubicBezTo>
                    <a:pt x="127" y="227"/>
                    <a:pt x="121" y="230"/>
                    <a:pt x="124" y="234"/>
                  </a:cubicBezTo>
                  <a:close/>
                  <a:moveTo>
                    <a:pt x="203" y="227"/>
                  </a:moveTo>
                  <a:cubicBezTo>
                    <a:pt x="203" y="226"/>
                    <a:pt x="205" y="226"/>
                    <a:pt x="205" y="224"/>
                  </a:cubicBezTo>
                  <a:cubicBezTo>
                    <a:pt x="203" y="224"/>
                    <a:pt x="202" y="226"/>
                    <a:pt x="203" y="227"/>
                  </a:cubicBezTo>
                  <a:close/>
                  <a:moveTo>
                    <a:pt x="135" y="229"/>
                  </a:moveTo>
                  <a:cubicBezTo>
                    <a:pt x="135" y="230"/>
                    <a:pt x="137" y="231"/>
                    <a:pt x="136" y="232"/>
                  </a:cubicBezTo>
                  <a:cubicBezTo>
                    <a:pt x="138" y="231"/>
                    <a:pt x="139" y="229"/>
                    <a:pt x="140" y="227"/>
                  </a:cubicBezTo>
                  <a:cubicBezTo>
                    <a:pt x="140" y="226"/>
                    <a:pt x="140" y="225"/>
                    <a:pt x="138" y="225"/>
                  </a:cubicBezTo>
                  <a:cubicBezTo>
                    <a:pt x="138" y="227"/>
                    <a:pt x="136" y="228"/>
                    <a:pt x="135" y="229"/>
                  </a:cubicBezTo>
                  <a:close/>
                  <a:moveTo>
                    <a:pt x="203" y="232"/>
                  </a:moveTo>
                  <a:cubicBezTo>
                    <a:pt x="205" y="234"/>
                    <a:pt x="207" y="237"/>
                    <a:pt x="207" y="239"/>
                  </a:cubicBezTo>
                  <a:cubicBezTo>
                    <a:pt x="210" y="239"/>
                    <a:pt x="213" y="235"/>
                    <a:pt x="213" y="233"/>
                  </a:cubicBezTo>
                  <a:cubicBezTo>
                    <a:pt x="210" y="233"/>
                    <a:pt x="211" y="226"/>
                    <a:pt x="207" y="225"/>
                  </a:cubicBezTo>
                  <a:cubicBezTo>
                    <a:pt x="206" y="228"/>
                    <a:pt x="204" y="230"/>
                    <a:pt x="203" y="232"/>
                  </a:cubicBezTo>
                  <a:close/>
                  <a:moveTo>
                    <a:pt x="103" y="234"/>
                  </a:moveTo>
                  <a:cubicBezTo>
                    <a:pt x="104" y="232"/>
                    <a:pt x="104" y="230"/>
                    <a:pt x="105" y="228"/>
                  </a:cubicBezTo>
                  <a:cubicBezTo>
                    <a:pt x="105" y="228"/>
                    <a:pt x="104" y="228"/>
                    <a:pt x="103" y="228"/>
                  </a:cubicBezTo>
                  <a:cubicBezTo>
                    <a:pt x="105" y="230"/>
                    <a:pt x="101" y="232"/>
                    <a:pt x="103" y="234"/>
                  </a:cubicBezTo>
                  <a:close/>
                  <a:moveTo>
                    <a:pt x="220" y="229"/>
                  </a:moveTo>
                  <a:cubicBezTo>
                    <a:pt x="221" y="232"/>
                    <a:pt x="219" y="235"/>
                    <a:pt x="221" y="237"/>
                  </a:cubicBezTo>
                  <a:cubicBezTo>
                    <a:pt x="223" y="234"/>
                    <a:pt x="226" y="234"/>
                    <a:pt x="226" y="230"/>
                  </a:cubicBezTo>
                  <a:cubicBezTo>
                    <a:pt x="225" y="229"/>
                    <a:pt x="225" y="228"/>
                    <a:pt x="225" y="228"/>
                  </a:cubicBezTo>
                  <a:cubicBezTo>
                    <a:pt x="224" y="228"/>
                    <a:pt x="222" y="228"/>
                    <a:pt x="222" y="228"/>
                  </a:cubicBezTo>
                  <a:cubicBezTo>
                    <a:pt x="222" y="229"/>
                    <a:pt x="222" y="229"/>
                    <a:pt x="220" y="229"/>
                  </a:cubicBezTo>
                  <a:close/>
                  <a:moveTo>
                    <a:pt x="85" y="242"/>
                  </a:moveTo>
                  <a:cubicBezTo>
                    <a:pt x="88" y="238"/>
                    <a:pt x="91" y="233"/>
                    <a:pt x="90" y="229"/>
                  </a:cubicBezTo>
                  <a:cubicBezTo>
                    <a:pt x="88" y="233"/>
                    <a:pt x="83" y="236"/>
                    <a:pt x="85" y="242"/>
                  </a:cubicBezTo>
                  <a:close/>
                  <a:moveTo>
                    <a:pt x="138" y="235"/>
                  </a:moveTo>
                  <a:cubicBezTo>
                    <a:pt x="140" y="234"/>
                    <a:pt x="141" y="233"/>
                    <a:pt x="142" y="230"/>
                  </a:cubicBezTo>
                  <a:cubicBezTo>
                    <a:pt x="142" y="230"/>
                    <a:pt x="141" y="230"/>
                    <a:pt x="141" y="230"/>
                  </a:cubicBezTo>
                  <a:cubicBezTo>
                    <a:pt x="141" y="232"/>
                    <a:pt x="136" y="232"/>
                    <a:pt x="138" y="235"/>
                  </a:cubicBezTo>
                  <a:close/>
                  <a:moveTo>
                    <a:pt x="151" y="241"/>
                  </a:moveTo>
                  <a:cubicBezTo>
                    <a:pt x="154" y="241"/>
                    <a:pt x="153" y="244"/>
                    <a:pt x="155" y="244"/>
                  </a:cubicBezTo>
                  <a:cubicBezTo>
                    <a:pt x="159" y="240"/>
                    <a:pt x="165" y="234"/>
                    <a:pt x="158" y="230"/>
                  </a:cubicBezTo>
                  <a:cubicBezTo>
                    <a:pt x="156" y="234"/>
                    <a:pt x="151" y="236"/>
                    <a:pt x="151" y="241"/>
                  </a:cubicBezTo>
                  <a:close/>
                  <a:moveTo>
                    <a:pt x="179" y="237"/>
                  </a:moveTo>
                  <a:cubicBezTo>
                    <a:pt x="180" y="240"/>
                    <a:pt x="181" y="241"/>
                    <a:pt x="182" y="243"/>
                  </a:cubicBezTo>
                  <a:cubicBezTo>
                    <a:pt x="184" y="240"/>
                    <a:pt x="187" y="239"/>
                    <a:pt x="188" y="235"/>
                  </a:cubicBezTo>
                  <a:cubicBezTo>
                    <a:pt x="187" y="233"/>
                    <a:pt x="186" y="232"/>
                    <a:pt x="186" y="230"/>
                  </a:cubicBezTo>
                  <a:cubicBezTo>
                    <a:pt x="182" y="232"/>
                    <a:pt x="182" y="236"/>
                    <a:pt x="179" y="237"/>
                  </a:cubicBezTo>
                  <a:close/>
                  <a:moveTo>
                    <a:pt x="192" y="235"/>
                  </a:moveTo>
                  <a:cubicBezTo>
                    <a:pt x="193" y="236"/>
                    <a:pt x="193" y="237"/>
                    <a:pt x="194" y="237"/>
                  </a:cubicBezTo>
                  <a:cubicBezTo>
                    <a:pt x="196" y="236"/>
                    <a:pt x="196" y="231"/>
                    <a:pt x="195" y="230"/>
                  </a:cubicBezTo>
                  <a:cubicBezTo>
                    <a:pt x="195" y="233"/>
                    <a:pt x="193" y="233"/>
                    <a:pt x="192" y="235"/>
                  </a:cubicBezTo>
                  <a:close/>
                  <a:moveTo>
                    <a:pt x="106" y="236"/>
                  </a:moveTo>
                  <a:cubicBezTo>
                    <a:pt x="107" y="236"/>
                    <a:pt x="107" y="235"/>
                    <a:pt x="108" y="235"/>
                  </a:cubicBezTo>
                  <a:cubicBezTo>
                    <a:pt x="108" y="233"/>
                    <a:pt x="108" y="231"/>
                    <a:pt x="106" y="231"/>
                  </a:cubicBezTo>
                  <a:cubicBezTo>
                    <a:pt x="105" y="233"/>
                    <a:pt x="105" y="235"/>
                    <a:pt x="106" y="236"/>
                  </a:cubicBezTo>
                  <a:close/>
                  <a:moveTo>
                    <a:pt x="113" y="234"/>
                  </a:moveTo>
                  <a:cubicBezTo>
                    <a:pt x="113" y="236"/>
                    <a:pt x="114" y="237"/>
                    <a:pt x="115" y="237"/>
                  </a:cubicBezTo>
                  <a:cubicBezTo>
                    <a:pt x="117" y="236"/>
                    <a:pt x="118" y="233"/>
                    <a:pt x="117" y="231"/>
                  </a:cubicBezTo>
                  <a:cubicBezTo>
                    <a:pt x="115" y="232"/>
                    <a:pt x="114" y="234"/>
                    <a:pt x="113" y="234"/>
                  </a:cubicBezTo>
                  <a:close/>
                  <a:moveTo>
                    <a:pt x="168" y="239"/>
                  </a:moveTo>
                  <a:cubicBezTo>
                    <a:pt x="170" y="239"/>
                    <a:pt x="169" y="242"/>
                    <a:pt x="171" y="243"/>
                  </a:cubicBezTo>
                  <a:cubicBezTo>
                    <a:pt x="172" y="241"/>
                    <a:pt x="174" y="239"/>
                    <a:pt x="175" y="237"/>
                  </a:cubicBezTo>
                  <a:cubicBezTo>
                    <a:pt x="173" y="236"/>
                    <a:pt x="174" y="233"/>
                    <a:pt x="171" y="232"/>
                  </a:cubicBezTo>
                  <a:cubicBezTo>
                    <a:pt x="170" y="234"/>
                    <a:pt x="167" y="235"/>
                    <a:pt x="168" y="239"/>
                  </a:cubicBezTo>
                  <a:close/>
                  <a:moveTo>
                    <a:pt x="127" y="240"/>
                  </a:moveTo>
                  <a:cubicBezTo>
                    <a:pt x="129" y="240"/>
                    <a:pt x="127" y="241"/>
                    <a:pt x="129" y="242"/>
                  </a:cubicBezTo>
                  <a:cubicBezTo>
                    <a:pt x="131" y="239"/>
                    <a:pt x="133" y="237"/>
                    <a:pt x="134" y="234"/>
                  </a:cubicBezTo>
                  <a:cubicBezTo>
                    <a:pt x="132" y="230"/>
                    <a:pt x="129" y="238"/>
                    <a:pt x="127" y="240"/>
                  </a:cubicBezTo>
                  <a:close/>
                  <a:moveTo>
                    <a:pt x="141" y="238"/>
                  </a:moveTo>
                  <a:cubicBezTo>
                    <a:pt x="142" y="239"/>
                    <a:pt x="142" y="240"/>
                    <a:pt x="141" y="241"/>
                  </a:cubicBezTo>
                  <a:cubicBezTo>
                    <a:pt x="143" y="241"/>
                    <a:pt x="143" y="242"/>
                    <a:pt x="144" y="242"/>
                  </a:cubicBezTo>
                  <a:cubicBezTo>
                    <a:pt x="149" y="240"/>
                    <a:pt x="147" y="236"/>
                    <a:pt x="143" y="233"/>
                  </a:cubicBezTo>
                  <a:cubicBezTo>
                    <a:pt x="142" y="235"/>
                    <a:pt x="141" y="235"/>
                    <a:pt x="141" y="238"/>
                  </a:cubicBezTo>
                  <a:close/>
                  <a:moveTo>
                    <a:pt x="230" y="245"/>
                  </a:moveTo>
                  <a:cubicBezTo>
                    <a:pt x="232" y="243"/>
                    <a:pt x="231" y="241"/>
                    <a:pt x="233" y="240"/>
                  </a:cubicBezTo>
                  <a:cubicBezTo>
                    <a:pt x="234" y="237"/>
                    <a:pt x="231" y="234"/>
                    <a:pt x="230" y="234"/>
                  </a:cubicBezTo>
                  <a:cubicBezTo>
                    <a:pt x="231" y="235"/>
                    <a:pt x="231" y="237"/>
                    <a:pt x="232" y="239"/>
                  </a:cubicBezTo>
                  <a:cubicBezTo>
                    <a:pt x="229" y="240"/>
                    <a:pt x="230" y="244"/>
                    <a:pt x="230" y="245"/>
                  </a:cubicBezTo>
                  <a:close/>
                  <a:moveTo>
                    <a:pt x="199" y="240"/>
                  </a:moveTo>
                  <a:cubicBezTo>
                    <a:pt x="198" y="240"/>
                    <a:pt x="196" y="240"/>
                    <a:pt x="195" y="240"/>
                  </a:cubicBezTo>
                  <a:cubicBezTo>
                    <a:pt x="198" y="242"/>
                    <a:pt x="197" y="246"/>
                    <a:pt x="200" y="249"/>
                  </a:cubicBezTo>
                  <a:cubicBezTo>
                    <a:pt x="202" y="246"/>
                    <a:pt x="204" y="245"/>
                    <a:pt x="206" y="243"/>
                  </a:cubicBezTo>
                  <a:cubicBezTo>
                    <a:pt x="203" y="240"/>
                    <a:pt x="203" y="236"/>
                    <a:pt x="200" y="234"/>
                  </a:cubicBezTo>
                  <a:cubicBezTo>
                    <a:pt x="200" y="236"/>
                    <a:pt x="198" y="237"/>
                    <a:pt x="199" y="240"/>
                  </a:cubicBezTo>
                  <a:close/>
                  <a:moveTo>
                    <a:pt x="223" y="240"/>
                  </a:moveTo>
                  <a:cubicBezTo>
                    <a:pt x="224" y="242"/>
                    <a:pt x="224" y="245"/>
                    <a:pt x="226" y="245"/>
                  </a:cubicBezTo>
                  <a:cubicBezTo>
                    <a:pt x="227" y="242"/>
                    <a:pt x="228" y="237"/>
                    <a:pt x="227" y="234"/>
                  </a:cubicBezTo>
                  <a:cubicBezTo>
                    <a:pt x="226" y="237"/>
                    <a:pt x="224" y="237"/>
                    <a:pt x="223" y="240"/>
                  </a:cubicBezTo>
                  <a:close/>
                  <a:moveTo>
                    <a:pt x="120" y="239"/>
                  </a:moveTo>
                  <a:cubicBezTo>
                    <a:pt x="122" y="239"/>
                    <a:pt x="122" y="238"/>
                    <a:pt x="122" y="236"/>
                  </a:cubicBezTo>
                  <a:cubicBezTo>
                    <a:pt x="122" y="236"/>
                    <a:pt x="122" y="235"/>
                    <a:pt x="121" y="235"/>
                  </a:cubicBezTo>
                  <a:cubicBezTo>
                    <a:pt x="120" y="236"/>
                    <a:pt x="121" y="237"/>
                    <a:pt x="120" y="239"/>
                  </a:cubicBezTo>
                  <a:close/>
                  <a:moveTo>
                    <a:pt x="130" y="243"/>
                  </a:moveTo>
                  <a:cubicBezTo>
                    <a:pt x="133" y="242"/>
                    <a:pt x="135" y="239"/>
                    <a:pt x="136" y="237"/>
                  </a:cubicBezTo>
                  <a:cubicBezTo>
                    <a:pt x="133" y="237"/>
                    <a:pt x="132" y="241"/>
                    <a:pt x="130" y="243"/>
                  </a:cubicBezTo>
                  <a:close/>
                  <a:moveTo>
                    <a:pt x="95" y="252"/>
                  </a:moveTo>
                  <a:cubicBezTo>
                    <a:pt x="96" y="250"/>
                    <a:pt x="97" y="249"/>
                    <a:pt x="98" y="247"/>
                  </a:cubicBezTo>
                  <a:cubicBezTo>
                    <a:pt x="95" y="244"/>
                    <a:pt x="100" y="240"/>
                    <a:pt x="97" y="237"/>
                  </a:cubicBezTo>
                  <a:cubicBezTo>
                    <a:pt x="95" y="242"/>
                    <a:pt x="91" y="248"/>
                    <a:pt x="95" y="252"/>
                  </a:cubicBezTo>
                  <a:close/>
                  <a:moveTo>
                    <a:pt x="213" y="247"/>
                  </a:moveTo>
                  <a:cubicBezTo>
                    <a:pt x="214" y="245"/>
                    <a:pt x="215" y="244"/>
                    <a:pt x="216" y="243"/>
                  </a:cubicBezTo>
                  <a:cubicBezTo>
                    <a:pt x="215" y="241"/>
                    <a:pt x="216" y="240"/>
                    <a:pt x="215" y="238"/>
                  </a:cubicBezTo>
                  <a:cubicBezTo>
                    <a:pt x="210" y="238"/>
                    <a:pt x="209" y="244"/>
                    <a:pt x="213" y="247"/>
                  </a:cubicBezTo>
                  <a:close/>
                  <a:moveTo>
                    <a:pt x="186" y="248"/>
                  </a:moveTo>
                  <a:cubicBezTo>
                    <a:pt x="187" y="245"/>
                    <a:pt x="190" y="244"/>
                    <a:pt x="191" y="240"/>
                  </a:cubicBezTo>
                  <a:cubicBezTo>
                    <a:pt x="190" y="236"/>
                    <a:pt x="182" y="245"/>
                    <a:pt x="186" y="248"/>
                  </a:cubicBezTo>
                  <a:close/>
                  <a:moveTo>
                    <a:pt x="117" y="242"/>
                  </a:moveTo>
                  <a:cubicBezTo>
                    <a:pt x="117" y="241"/>
                    <a:pt x="119" y="241"/>
                    <a:pt x="118" y="239"/>
                  </a:cubicBezTo>
                  <a:cubicBezTo>
                    <a:pt x="117" y="239"/>
                    <a:pt x="116" y="243"/>
                    <a:pt x="117" y="242"/>
                  </a:cubicBezTo>
                  <a:close/>
                  <a:moveTo>
                    <a:pt x="133" y="247"/>
                  </a:moveTo>
                  <a:cubicBezTo>
                    <a:pt x="135" y="246"/>
                    <a:pt x="136" y="242"/>
                    <a:pt x="139" y="241"/>
                  </a:cubicBezTo>
                  <a:cubicBezTo>
                    <a:pt x="138" y="241"/>
                    <a:pt x="139" y="240"/>
                    <a:pt x="137" y="240"/>
                  </a:cubicBezTo>
                  <a:cubicBezTo>
                    <a:pt x="136" y="243"/>
                    <a:pt x="133" y="244"/>
                    <a:pt x="133" y="247"/>
                  </a:cubicBezTo>
                  <a:close/>
                  <a:moveTo>
                    <a:pt x="158" y="249"/>
                  </a:moveTo>
                  <a:cubicBezTo>
                    <a:pt x="160" y="250"/>
                    <a:pt x="160" y="252"/>
                    <a:pt x="162" y="253"/>
                  </a:cubicBezTo>
                  <a:cubicBezTo>
                    <a:pt x="164" y="250"/>
                    <a:pt x="167" y="249"/>
                    <a:pt x="168" y="245"/>
                  </a:cubicBezTo>
                  <a:cubicBezTo>
                    <a:pt x="167" y="244"/>
                    <a:pt x="167" y="241"/>
                    <a:pt x="165" y="240"/>
                  </a:cubicBezTo>
                  <a:cubicBezTo>
                    <a:pt x="162" y="243"/>
                    <a:pt x="160" y="245"/>
                    <a:pt x="158" y="249"/>
                  </a:cubicBezTo>
                  <a:close/>
                  <a:moveTo>
                    <a:pt x="145" y="244"/>
                  </a:moveTo>
                  <a:cubicBezTo>
                    <a:pt x="146" y="247"/>
                    <a:pt x="148" y="250"/>
                    <a:pt x="150" y="251"/>
                  </a:cubicBezTo>
                  <a:cubicBezTo>
                    <a:pt x="150" y="250"/>
                    <a:pt x="152" y="249"/>
                    <a:pt x="153" y="248"/>
                  </a:cubicBezTo>
                  <a:cubicBezTo>
                    <a:pt x="152" y="245"/>
                    <a:pt x="151" y="242"/>
                    <a:pt x="148" y="241"/>
                  </a:cubicBezTo>
                  <a:cubicBezTo>
                    <a:pt x="148" y="242"/>
                    <a:pt x="147" y="244"/>
                    <a:pt x="145" y="244"/>
                  </a:cubicBezTo>
                  <a:close/>
                  <a:moveTo>
                    <a:pt x="173" y="244"/>
                  </a:moveTo>
                  <a:cubicBezTo>
                    <a:pt x="173" y="247"/>
                    <a:pt x="175" y="248"/>
                    <a:pt x="176" y="249"/>
                  </a:cubicBezTo>
                  <a:cubicBezTo>
                    <a:pt x="178" y="249"/>
                    <a:pt x="178" y="247"/>
                    <a:pt x="180" y="246"/>
                  </a:cubicBezTo>
                  <a:cubicBezTo>
                    <a:pt x="179" y="241"/>
                    <a:pt x="175" y="240"/>
                    <a:pt x="173" y="244"/>
                  </a:cubicBezTo>
                  <a:close/>
                  <a:moveTo>
                    <a:pt x="121" y="248"/>
                  </a:moveTo>
                  <a:cubicBezTo>
                    <a:pt x="122" y="248"/>
                    <a:pt x="122" y="249"/>
                    <a:pt x="122" y="249"/>
                  </a:cubicBezTo>
                  <a:cubicBezTo>
                    <a:pt x="124" y="248"/>
                    <a:pt x="125" y="246"/>
                    <a:pt x="127" y="244"/>
                  </a:cubicBezTo>
                  <a:cubicBezTo>
                    <a:pt x="126" y="243"/>
                    <a:pt x="126" y="242"/>
                    <a:pt x="125" y="242"/>
                  </a:cubicBezTo>
                  <a:cubicBezTo>
                    <a:pt x="124" y="244"/>
                    <a:pt x="122" y="246"/>
                    <a:pt x="121" y="248"/>
                  </a:cubicBezTo>
                  <a:close/>
                  <a:moveTo>
                    <a:pt x="135" y="248"/>
                  </a:moveTo>
                  <a:cubicBezTo>
                    <a:pt x="135" y="248"/>
                    <a:pt x="133" y="248"/>
                    <a:pt x="134" y="250"/>
                  </a:cubicBezTo>
                  <a:cubicBezTo>
                    <a:pt x="134" y="251"/>
                    <a:pt x="135" y="250"/>
                    <a:pt x="135" y="251"/>
                  </a:cubicBezTo>
                  <a:cubicBezTo>
                    <a:pt x="138" y="250"/>
                    <a:pt x="139" y="247"/>
                    <a:pt x="141" y="245"/>
                  </a:cubicBezTo>
                  <a:cubicBezTo>
                    <a:pt x="140" y="244"/>
                    <a:pt x="140" y="242"/>
                    <a:pt x="139" y="242"/>
                  </a:cubicBezTo>
                  <a:cubicBezTo>
                    <a:pt x="138" y="244"/>
                    <a:pt x="133" y="246"/>
                    <a:pt x="135" y="248"/>
                  </a:cubicBezTo>
                  <a:close/>
                  <a:moveTo>
                    <a:pt x="187" y="249"/>
                  </a:moveTo>
                  <a:cubicBezTo>
                    <a:pt x="188" y="253"/>
                    <a:pt x="191" y="254"/>
                    <a:pt x="192" y="257"/>
                  </a:cubicBezTo>
                  <a:cubicBezTo>
                    <a:pt x="196" y="255"/>
                    <a:pt x="195" y="246"/>
                    <a:pt x="193" y="243"/>
                  </a:cubicBezTo>
                  <a:cubicBezTo>
                    <a:pt x="191" y="246"/>
                    <a:pt x="189" y="248"/>
                    <a:pt x="187" y="249"/>
                  </a:cubicBezTo>
                  <a:close/>
                  <a:moveTo>
                    <a:pt x="112" y="249"/>
                  </a:moveTo>
                  <a:cubicBezTo>
                    <a:pt x="114" y="248"/>
                    <a:pt x="116" y="246"/>
                    <a:pt x="115" y="244"/>
                  </a:cubicBezTo>
                  <a:cubicBezTo>
                    <a:pt x="114" y="246"/>
                    <a:pt x="111" y="247"/>
                    <a:pt x="112" y="249"/>
                  </a:cubicBezTo>
                  <a:close/>
                  <a:moveTo>
                    <a:pt x="223" y="252"/>
                  </a:moveTo>
                  <a:cubicBezTo>
                    <a:pt x="223" y="252"/>
                    <a:pt x="224" y="252"/>
                    <a:pt x="224" y="252"/>
                  </a:cubicBezTo>
                  <a:cubicBezTo>
                    <a:pt x="225" y="249"/>
                    <a:pt x="221" y="245"/>
                    <a:pt x="219" y="244"/>
                  </a:cubicBezTo>
                  <a:cubicBezTo>
                    <a:pt x="220" y="248"/>
                    <a:pt x="221" y="251"/>
                    <a:pt x="223" y="252"/>
                  </a:cubicBezTo>
                  <a:close/>
                  <a:moveTo>
                    <a:pt x="125" y="252"/>
                  </a:moveTo>
                  <a:cubicBezTo>
                    <a:pt x="125" y="250"/>
                    <a:pt x="129" y="248"/>
                    <a:pt x="128" y="246"/>
                  </a:cubicBezTo>
                  <a:cubicBezTo>
                    <a:pt x="127" y="248"/>
                    <a:pt x="123" y="250"/>
                    <a:pt x="125" y="252"/>
                  </a:cubicBezTo>
                  <a:close/>
                  <a:moveTo>
                    <a:pt x="102" y="255"/>
                  </a:moveTo>
                  <a:cubicBezTo>
                    <a:pt x="104" y="254"/>
                    <a:pt x="106" y="251"/>
                    <a:pt x="107" y="249"/>
                  </a:cubicBezTo>
                  <a:cubicBezTo>
                    <a:pt x="106" y="248"/>
                    <a:pt x="107" y="246"/>
                    <a:pt x="105" y="246"/>
                  </a:cubicBezTo>
                  <a:cubicBezTo>
                    <a:pt x="103" y="248"/>
                    <a:pt x="101" y="250"/>
                    <a:pt x="102" y="255"/>
                  </a:cubicBezTo>
                  <a:close/>
                  <a:moveTo>
                    <a:pt x="203" y="252"/>
                  </a:moveTo>
                  <a:cubicBezTo>
                    <a:pt x="203" y="251"/>
                    <a:pt x="203" y="250"/>
                    <a:pt x="205" y="249"/>
                  </a:cubicBezTo>
                  <a:cubicBezTo>
                    <a:pt x="208" y="249"/>
                    <a:pt x="208" y="251"/>
                    <a:pt x="208" y="252"/>
                  </a:cubicBezTo>
                  <a:cubicBezTo>
                    <a:pt x="210" y="251"/>
                    <a:pt x="208" y="248"/>
                    <a:pt x="206" y="246"/>
                  </a:cubicBezTo>
                  <a:cubicBezTo>
                    <a:pt x="205" y="248"/>
                    <a:pt x="201" y="250"/>
                    <a:pt x="203" y="252"/>
                  </a:cubicBezTo>
                  <a:close/>
                  <a:moveTo>
                    <a:pt x="216" y="252"/>
                  </a:moveTo>
                  <a:cubicBezTo>
                    <a:pt x="215" y="250"/>
                    <a:pt x="218" y="248"/>
                    <a:pt x="216" y="247"/>
                  </a:cubicBezTo>
                  <a:cubicBezTo>
                    <a:pt x="215" y="249"/>
                    <a:pt x="214" y="251"/>
                    <a:pt x="216" y="252"/>
                  </a:cubicBezTo>
                  <a:close/>
                  <a:moveTo>
                    <a:pt x="75" y="278"/>
                  </a:moveTo>
                  <a:cubicBezTo>
                    <a:pt x="75" y="269"/>
                    <a:pt x="83" y="260"/>
                    <a:pt x="83" y="252"/>
                  </a:cubicBezTo>
                  <a:cubicBezTo>
                    <a:pt x="83" y="251"/>
                    <a:pt x="83" y="248"/>
                    <a:pt x="82" y="248"/>
                  </a:cubicBezTo>
                  <a:cubicBezTo>
                    <a:pt x="81" y="260"/>
                    <a:pt x="75" y="267"/>
                    <a:pt x="75" y="278"/>
                  </a:cubicBezTo>
                  <a:close/>
                  <a:moveTo>
                    <a:pt x="230" y="250"/>
                  </a:moveTo>
                  <a:cubicBezTo>
                    <a:pt x="231" y="251"/>
                    <a:pt x="231" y="253"/>
                    <a:pt x="232" y="253"/>
                  </a:cubicBezTo>
                  <a:cubicBezTo>
                    <a:pt x="232" y="251"/>
                    <a:pt x="233" y="249"/>
                    <a:pt x="232" y="248"/>
                  </a:cubicBezTo>
                  <a:cubicBezTo>
                    <a:pt x="231" y="249"/>
                    <a:pt x="230" y="249"/>
                    <a:pt x="230" y="250"/>
                  </a:cubicBezTo>
                  <a:close/>
                  <a:moveTo>
                    <a:pt x="87" y="257"/>
                  </a:moveTo>
                  <a:cubicBezTo>
                    <a:pt x="88" y="255"/>
                    <a:pt x="90" y="251"/>
                    <a:pt x="90" y="248"/>
                  </a:cubicBezTo>
                  <a:cubicBezTo>
                    <a:pt x="89" y="251"/>
                    <a:pt x="87" y="255"/>
                    <a:pt x="87" y="257"/>
                  </a:cubicBezTo>
                  <a:close/>
                  <a:moveTo>
                    <a:pt x="137" y="254"/>
                  </a:moveTo>
                  <a:cubicBezTo>
                    <a:pt x="139" y="256"/>
                    <a:pt x="140" y="258"/>
                    <a:pt x="141" y="261"/>
                  </a:cubicBezTo>
                  <a:cubicBezTo>
                    <a:pt x="144" y="259"/>
                    <a:pt x="146" y="257"/>
                    <a:pt x="147" y="254"/>
                  </a:cubicBezTo>
                  <a:cubicBezTo>
                    <a:pt x="146" y="252"/>
                    <a:pt x="145" y="250"/>
                    <a:pt x="144" y="249"/>
                  </a:cubicBezTo>
                  <a:cubicBezTo>
                    <a:pt x="140" y="249"/>
                    <a:pt x="139" y="252"/>
                    <a:pt x="137" y="254"/>
                  </a:cubicBezTo>
                  <a:close/>
                  <a:moveTo>
                    <a:pt x="179" y="255"/>
                  </a:moveTo>
                  <a:cubicBezTo>
                    <a:pt x="181" y="254"/>
                    <a:pt x="181" y="252"/>
                    <a:pt x="183" y="251"/>
                  </a:cubicBezTo>
                  <a:cubicBezTo>
                    <a:pt x="183" y="250"/>
                    <a:pt x="182" y="249"/>
                    <a:pt x="181" y="249"/>
                  </a:cubicBezTo>
                  <a:cubicBezTo>
                    <a:pt x="179" y="250"/>
                    <a:pt x="177" y="252"/>
                    <a:pt x="179" y="255"/>
                  </a:cubicBezTo>
                  <a:close/>
                  <a:moveTo>
                    <a:pt x="163" y="256"/>
                  </a:moveTo>
                  <a:cubicBezTo>
                    <a:pt x="165" y="258"/>
                    <a:pt x="165" y="260"/>
                    <a:pt x="167" y="260"/>
                  </a:cubicBezTo>
                  <a:cubicBezTo>
                    <a:pt x="169" y="258"/>
                    <a:pt x="172" y="256"/>
                    <a:pt x="173" y="253"/>
                  </a:cubicBezTo>
                  <a:cubicBezTo>
                    <a:pt x="171" y="245"/>
                    <a:pt x="166" y="253"/>
                    <a:pt x="163" y="256"/>
                  </a:cubicBezTo>
                  <a:close/>
                  <a:moveTo>
                    <a:pt x="128" y="253"/>
                  </a:moveTo>
                  <a:cubicBezTo>
                    <a:pt x="129" y="252"/>
                    <a:pt x="132" y="251"/>
                    <a:pt x="131" y="249"/>
                  </a:cubicBezTo>
                  <a:cubicBezTo>
                    <a:pt x="130" y="250"/>
                    <a:pt x="127" y="251"/>
                    <a:pt x="128" y="253"/>
                  </a:cubicBezTo>
                  <a:close/>
                  <a:moveTo>
                    <a:pt x="219" y="257"/>
                  </a:moveTo>
                  <a:cubicBezTo>
                    <a:pt x="219" y="255"/>
                    <a:pt x="221" y="255"/>
                    <a:pt x="221" y="254"/>
                  </a:cubicBezTo>
                  <a:cubicBezTo>
                    <a:pt x="220" y="253"/>
                    <a:pt x="220" y="249"/>
                    <a:pt x="219" y="251"/>
                  </a:cubicBezTo>
                  <a:cubicBezTo>
                    <a:pt x="221" y="253"/>
                    <a:pt x="218" y="255"/>
                    <a:pt x="219" y="257"/>
                  </a:cubicBezTo>
                  <a:close/>
                  <a:moveTo>
                    <a:pt x="152" y="256"/>
                  </a:moveTo>
                  <a:cubicBezTo>
                    <a:pt x="153" y="257"/>
                    <a:pt x="154" y="258"/>
                    <a:pt x="155" y="260"/>
                  </a:cubicBezTo>
                  <a:cubicBezTo>
                    <a:pt x="157" y="259"/>
                    <a:pt x="157" y="257"/>
                    <a:pt x="159" y="256"/>
                  </a:cubicBezTo>
                  <a:cubicBezTo>
                    <a:pt x="158" y="254"/>
                    <a:pt x="157" y="252"/>
                    <a:pt x="155" y="251"/>
                  </a:cubicBezTo>
                  <a:cubicBezTo>
                    <a:pt x="154" y="253"/>
                    <a:pt x="152" y="254"/>
                    <a:pt x="152" y="256"/>
                  </a:cubicBezTo>
                  <a:close/>
                  <a:moveTo>
                    <a:pt x="128" y="258"/>
                  </a:moveTo>
                  <a:cubicBezTo>
                    <a:pt x="128" y="258"/>
                    <a:pt x="128" y="259"/>
                    <a:pt x="128" y="259"/>
                  </a:cubicBezTo>
                  <a:cubicBezTo>
                    <a:pt x="131" y="258"/>
                    <a:pt x="132" y="256"/>
                    <a:pt x="133" y="254"/>
                  </a:cubicBezTo>
                  <a:cubicBezTo>
                    <a:pt x="131" y="250"/>
                    <a:pt x="128" y="256"/>
                    <a:pt x="128" y="258"/>
                  </a:cubicBezTo>
                  <a:close/>
                  <a:moveTo>
                    <a:pt x="116" y="257"/>
                  </a:moveTo>
                  <a:cubicBezTo>
                    <a:pt x="117" y="256"/>
                    <a:pt x="117" y="255"/>
                    <a:pt x="117" y="254"/>
                  </a:cubicBezTo>
                  <a:cubicBezTo>
                    <a:pt x="116" y="252"/>
                    <a:pt x="114" y="257"/>
                    <a:pt x="116" y="257"/>
                  </a:cubicBezTo>
                  <a:close/>
                  <a:moveTo>
                    <a:pt x="236" y="256"/>
                  </a:moveTo>
                  <a:cubicBezTo>
                    <a:pt x="235" y="255"/>
                    <a:pt x="236" y="255"/>
                    <a:pt x="236" y="254"/>
                  </a:cubicBezTo>
                  <a:cubicBezTo>
                    <a:pt x="236" y="254"/>
                    <a:pt x="236" y="253"/>
                    <a:pt x="235" y="253"/>
                  </a:cubicBezTo>
                  <a:cubicBezTo>
                    <a:pt x="235" y="255"/>
                    <a:pt x="234" y="255"/>
                    <a:pt x="236" y="256"/>
                  </a:cubicBezTo>
                  <a:close/>
                  <a:moveTo>
                    <a:pt x="184" y="257"/>
                  </a:moveTo>
                  <a:cubicBezTo>
                    <a:pt x="185" y="260"/>
                    <a:pt x="183" y="263"/>
                    <a:pt x="187" y="264"/>
                  </a:cubicBezTo>
                  <a:cubicBezTo>
                    <a:pt x="188" y="263"/>
                    <a:pt x="189" y="262"/>
                    <a:pt x="190" y="260"/>
                  </a:cubicBezTo>
                  <a:cubicBezTo>
                    <a:pt x="188" y="258"/>
                    <a:pt x="187" y="256"/>
                    <a:pt x="184" y="257"/>
                  </a:cubicBezTo>
                  <a:close/>
                  <a:moveTo>
                    <a:pt x="187" y="256"/>
                  </a:moveTo>
                  <a:cubicBezTo>
                    <a:pt x="187" y="255"/>
                    <a:pt x="185" y="253"/>
                    <a:pt x="184" y="254"/>
                  </a:cubicBezTo>
                  <a:cubicBezTo>
                    <a:pt x="185" y="254"/>
                    <a:pt x="184" y="257"/>
                    <a:pt x="185" y="256"/>
                  </a:cubicBezTo>
                  <a:cubicBezTo>
                    <a:pt x="185" y="255"/>
                    <a:pt x="186" y="257"/>
                    <a:pt x="187" y="256"/>
                  </a:cubicBezTo>
                  <a:close/>
                  <a:moveTo>
                    <a:pt x="119" y="258"/>
                  </a:moveTo>
                  <a:cubicBezTo>
                    <a:pt x="121" y="257"/>
                    <a:pt x="122" y="256"/>
                    <a:pt x="122" y="254"/>
                  </a:cubicBezTo>
                  <a:cubicBezTo>
                    <a:pt x="121" y="255"/>
                    <a:pt x="120" y="256"/>
                    <a:pt x="119" y="258"/>
                  </a:cubicBezTo>
                  <a:close/>
                  <a:moveTo>
                    <a:pt x="207" y="259"/>
                  </a:moveTo>
                  <a:cubicBezTo>
                    <a:pt x="208" y="262"/>
                    <a:pt x="210" y="263"/>
                    <a:pt x="211" y="266"/>
                  </a:cubicBezTo>
                  <a:cubicBezTo>
                    <a:pt x="217" y="264"/>
                    <a:pt x="211" y="257"/>
                    <a:pt x="210" y="254"/>
                  </a:cubicBezTo>
                  <a:cubicBezTo>
                    <a:pt x="210" y="257"/>
                    <a:pt x="207" y="256"/>
                    <a:pt x="207" y="259"/>
                  </a:cubicBezTo>
                  <a:close/>
                  <a:moveTo>
                    <a:pt x="226" y="257"/>
                  </a:moveTo>
                  <a:cubicBezTo>
                    <a:pt x="224" y="256"/>
                    <a:pt x="228" y="256"/>
                    <a:pt x="227" y="255"/>
                  </a:cubicBezTo>
                  <a:cubicBezTo>
                    <a:pt x="226" y="255"/>
                    <a:pt x="226" y="255"/>
                    <a:pt x="226" y="255"/>
                  </a:cubicBezTo>
                  <a:cubicBezTo>
                    <a:pt x="224" y="255"/>
                    <a:pt x="225" y="258"/>
                    <a:pt x="226" y="257"/>
                  </a:cubicBezTo>
                  <a:close/>
                  <a:moveTo>
                    <a:pt x="66" y="258"/>
                  </a:moveTo>
                  <a:cubicBezTo>
                    <a:pt x="67" y="258"/>
                    <a:pt x="68" y="255"/>
                    <a:pt x="66" y="255"/>
                  </a:cubicBezTo>
                  <a:cubicBezTo>
                    <a:pt x="66" y="256"/>
                    <a:pt x="65" y="256"/>
                    <a:pt x="66" y="258"/>
                  </a:cubicBezTo>
                  <a:close/>
                  <a:moveTo>
                    <a:pt x="102" y="261"/>
                  </a:moveTo>
                  <a:cubicBezTo>
                    <a:pt x="105" y="260"/>
                    <a:pt x="106" y="257"/>
                    <a:pt x="106" y="256"/>
                  </a:cubicBezTo>
                  <a:cubicBezTo>
                    <a:pt x="105" y="257"/>
                    <a:pt x="103" y="258"/>
                    <a:pt x="102" y="261"/>
                  </a:cubicBezTo>
                  <a:close/>
                  <a:moveTo>
                    <a:pt x="173" y="260"/>
                  </a:moveTo>
                  <a:cubicBezTo>
                    <a:pt x="171" y="261"/>
                    <a:pt x="169" y="262"/>
                    <a:pt x="169" y="264"/>
                  </a:cubicBezTo>
                  <a:cubicBezTo>
                    <a:pt x="169" y="264"/>
                    <a:pt x="170" y="265"/>
                    <a:pt x="171" y="265"/>
                  </a:cubicBezTo>
                  <a:cubicBezTo>
                    <a:pt x="173" y="262"/>
                    <a:pt x="175" y="260"/>
                    <a:pt x="177" y="257"/>
                  </a:cubicBezTo>
                  <a:cubicBezTo>
                    <a:pt x="176" y="257"/>
                    <a:pt x="177" y="256"/>
                    <a:pt x="175" y="256"/>
                  </a:cubicBezTo>
                  <a:cubicBezTo>
                    <a:pt x="175" y="257"/>
                    <a:pt x="172" y="258"/>
                    <a:pt x="173" y="260"/>
                  </a:cubicBezTo>
                  <a:close/>
                  <a:moveTo>
                    <a:pt x="198" y="265"/>
                  </a:moveTo>
                  <a:cubicBezTo>
                    <a:pt x="198" y="263"/>
                    <a:pt x="200" y="262"/>
                    <a:pt x="200" y="261"/>
                  </a:cubicBezTo>
                  <a:cubicBezTo>
                    <a:pt x="200" y="259"/>
                    <a:pt x="199" y="257"/>
                    <a:pt x="198" y="256"/>
                  </a:cubicBezTo>
                  <a:cubicBezTo>
                    <a:pt x="197" y="258"/>
                    <a:pt x="196" y="263"/>
                    <a:pt x="198" y="265"/>
                  </a:cubicBezTo>
                  <a:close/>
                  <a:moveTo>
                    <a:pt x="149" y="258"/>
                  </a:moveTo>
                  <a:cubicBezTo>
                    <a:pt x="147" y="260"/>
                    <a:pt x="146" y="262"/>
                    <a:pt x="144" y="265"/>
                  </a:cubicBezTo>
                  <a:cubicBezTo>
                    <a:pt x="145" y="267"/>
                    <a:pt x="147" y="268"/>
                    <a:pt x="148" y="269"/>
                  </a:cubicBezTo>
                  <a:cubicBezTo>
                    <a:pt x="149" y="267"/>
                    <a:pt x="152" y="266"/>
                    <a:pt x="153" y="263"/>
                  </a:cubicBezTo>
                  <a:cubicBezTo>
                    <a:pt x="151" y="262"/>
                    <a:pt x="151" y="258"/>
                    <a:pt x="149" y="258"/>
                  </a:cubicBezTo>
                  <a:close/>
                  <a:moveTo>
                    <a:pt x="225" y="263"/>
                  </a:moveTo>
                  <a:cubicBezTo>
                    <a:pt x="225" y="262"/>
                    <a:pt x="223" y="263"/>
                    <a:pt x="223" y="262"/>
                  </a:cubicBezTo>
                  <a:cubicBezTo>
                    <a:pt x="225" y="262"/>
                    <a:pt x="223" y="260"/>
                    <a:pt x="225" y="260"/>
                  </a:cubicBezTo>
                  <a:cubicBezTo>
                    <a:pt x="223" y="260"/>
                    <a:pt x="224" y="257"/>
                    <a:pt x="222" y="258"/>
                  </a:cubicBezTo>
                  <a:cubicBezTo>
                    <a:pt x="220" y="259"/>
                    <a:pt x="223" y="265"/>
                    <a:pt x="225" y="263"/>
                  </a:cubicBezTo>
                  <a:close/>
                  <a:moveTo>
                    <a:pt x="95" y="265"/>
                  </a:moveTo>
                  <a:cubicBezTo>
                    <a:pt x="98" y="264"/>
                    <a:pt x="97" y="260"/>
                    <a:pt x="95" y="258"/>
                  </a:cubicBezTo>
                  <a:cubicBezTo>
                    <a:pt x="94" y="260"/>
                    <a:pt x="95" y="262"/>
                    <a:pt x="95" y="265"/>
                  </a:cubicBezTo>
                  <a:close/>
                  <a:moveTo>
                    <a:pt x="160" y="268"/>
                  </a:moveTo>
                  <a:cubicBezTo>
                    <a:pt x="162" y="267"/>
                    <a:pt x="163" y="266"/>
                    <a:pt x="164" y="264"/>
                  </a:cubicBezTo>
                  <a:cubicBezTo>
                    <a:pt x="164" y="262"/>
                    <a:pt x="162" y="260"/>
                    <a:pt x="161" y="258"/>
                  </a:cubicBezTo>
                  <a:cubicBezTo>
                    <a:pt x="159" y="259"/>
                    <a:pt x="158" y="261"/>
                    <a:pt x="157" y="263"/>
                  </a:cubicBezTo>
                  <a:cubicBezTo>
                    <a:pt x="158" y="264"/>
                    <a:pt x="158" y="263"/>
                    <a:pt x="159" y="263"/>
                  </a:cubicBezTo>
                  <a:cubicBezTo>
                    <a:pt x="156" y="265"/>
                    <a:pt x="160" y="266"/>
                    <a:pt x="160" y="268"/>
                  </a:cubicBezTo>
                  <a:close/>
                  <a:moveTo>
                    <a:pt x="136" y="268"/>
                  </a:moveTo>
                  <a:cubicBezTo>
                    <a:pt x="140" y="266"/>
                    <a:pt x="140" y="261"/>
                    <a:pt x="136" y="259"/>
                  </a:cubicBezTo>
                  <a:cubicBezTo>
                    <a:pt x="133" y="262"/>
                    <a:pt x="131" y="265"/>
                    <a:pt x="136" y="268"/>
                  </a:cubicBezTo>
                  <a:close/>
                  <a:moveTo>
                    <a:pt x="65" y="264"/>
                  </a:moveTo>
                  <a:cubicBezTo>
                    <a:pt x="65" y="264"/>
                    <a:pt x="66" y="261"/>
                    <a:pt x="65" y="260"/>
                  </a:cubicBezTo>
                  <a:cubicBezTo>
                    <a:pt x="65" y="261"/>
                    <a:pt x="63" y="263"/>
                    <a:pt x="65" y="264"/>
                  </a:cubicBezTo>
                  <a:close/>
                  <a:moveTo>
                    <a:pt x="121" y="267"/>
                  </a:moveTo>
                  <a:cubicBezTo>
                    <a:pt x="124" y="267"/>
                    <a:pt x="127" y="263"/>
                    <a:pt x="127" y="260"/>
                  </a:cubicBezTo>
                  <a:cubicBezTo>
                    <a:pt x="123" y="261"/>
                    <a:pt x="122" y="264"/>
                    <a:pt x="121" y="267"/>
                  </a:cubicBezTo>
                  <a:close/>
                  <a:moveTo>
                    <a:pt x="172" y="268"/>
                  </a:moveTo>
                  <a:cubicBezTo>
                    <a:pt x="174" y="270"/>
                    <a:pt x="175" y="272"/>
                    <a:pt x="177" y="275"/>
                  </a:cubicBezTo>
                  <a:cubicBezTo>
                    <a:pt x="182" y="273"/>
                    <a:pt x="183" y="263"/>
                    <a:pt x="178" y="260"/>
                  </a:cubicBezTo>
                  <a:cubicBezTo>
                    <a:pt x="176" y="263"/>
                    <a:pt x="173" y="265"/>
                    <a:pt x="172" y="268"/>
                  </a:cubicBezTo>
                  <a:close/>
                  <a:moveTo>
                    <a:pt x="66" y="294"/>
                  </a:moveTo>
                  <a:cubicBezTo>
                    <a:pt x="67" y="285"/>
                    <a:pt x="74" y="271"/>
                    <a:pt x="76" y="263"/>
                  </a:cubicBezTo>
                  <a:cubicBezTo>
                    <a:pt x="76" y="263"/>
                    <a:pt x="76" y="260"/>
                    <a:pt x="75" y="262"/>
                  </a:cubicBezTo>
                  <a:cubicBezTo>
                    <a:pt x="72" y="272"/>
                    <a:pt x="67" y="282"/>
                    <a:pt x="66" y="294"/>
                  </a:cubicBezTo>
                  <a:close/>
                  <a:moveTo>
                    <a:pt x="104" y="265"/>
                  </a:moveTo>
                  <a:cubicBezTo>
                    <a:pt x="105" y="264"/>
                    <a:pt x="107" y="262"/>
                    <a:pt x="105" y="261"/>
                  </a:cubicBezTo>
                  <a:cubicBezTo>
                    <a:pt x="104" y="262"/>
                    <a:pt x="102" y="264"/>
                    <a:pt x="104" y="265"/>
                  </a:cubicBezTo>
                  <a:close/>
                  <a:moveTo>
                    <a:pt x="88" y="263"/>
                  </a:moveTo>
                  <a:cubicBezTo>
                    <a:pt x="90" y="288"/>
                    <a:pt x="94" y="312"/>
                    <a:pt x="96" y="333"/>
                  </a:cubicBezTo>
                  <a:cubicBezTo>
                    <a:pt x="96" y="334"/>
                    <a:pt x="95" y="333"/>
                    <a:pt x="95" y="334"/>
                  </a:cubicBezTo>
                  <a:cubicBezTo>
                    <a:pt x="99" y="345"/>
                    <a:pt x="97" y="357"/>
                    <a:pt x="100" y="366"/>
                  </a:cubicBezTo>
                  <a:cubicBezTo>
                    <a:pt x="100" y="366"/>
                    <a:pt x="99" y="366"/>
                    <a:pt x="99" y="367"/>
                  </a:cubicBezTo>
                  <a:cubicBezTo>
                    <a:pt x="100" y="372"/>
                    <a:pt x="101" y="376"/>
                    <a:pt x="100" y="380"/>
                  </a:cubicBezTo>
                  <a:cubicBezTo>
                    <a:pt x="103" y="402"/>
                    <a:pt x="103" y="423"/>
                    <a:pt x="105" y="443"/>
                  </a:cubicBezTo>
                  <a:cubicBezTo>
                    <a:pt x="107" y="458"/>
                    <a:pt x="108" y="474"/>
                    <a:pt x="110" y="486"/>
                  </a:cubicBezTo>
                  <a:cubicBezTo>
                    <a:pt x="107" y="451"/>
                    <a:pt x="106" y="419"/>
                    <a:pt x="105" y="381"/>
                  </a:cubicBezTo>
                  <a:cubicBezTo>
                    <a:pt x="105" y="380"/>
                    <a:pt x="104" y="380"/>
                    <a:pt x="104" y="379"/>
                  </a:cubicBezTo>
                  <a:cubicBezTo>
                    <a:pt x="101" y="341"/>
                    <a:pt x="94" y="295"/>
                    <a:pt x="91" y="262"/>
                  </a:cubicBezTo>
                  <a:cubicBezTo>
                    <a:pt x="90" y="264"/>
                    <a:pt x="89" y="262"/>
                    <a:pt x="88" y="263"/>
                  </a:cubicBezTo>
                  <a:close/>
                  <a:moveTo>
                    <a:pt x="113" y="267"/>
                  </a:moveTo>
                  <a:cubicBezTo>
                    <a:pt x="113" y="265"/>
                    <a:pt x="117" y="264"/>
                    <a:pt x="115" y="262"/>
                  </a:cubicBezTo>
                  <a:cubicBezTo>
                    <a:pt x="114" y="264"/>
                    <a:pt x="111" y="266"/>
                    <a:pt x="113" y="267"/>
                  </a:cubicBezTo>
                  <a:close/>
                  <a:moveTo>
                    <a:pt x="193" y="268"/>
                  </a:moveTo>
                  <a:cubicBezTo>
                    <a:pt x="194" y="266"/>
                    <a:pt x="193" y="263"/>
                    <a:pt x="191" y="263"/>
                  </a:cubicBezTo>
                  <a:cubicBezTo>
                    <a:pt x="190" y="265"/>
                    <a:pt x="193" y="266"/>
                    <a:pt x="193" y="268"/>
                  </a:cubicBezTo>
                  <a:close/>
                  <a:moveTo>
                    <a:pt x="235" y="270"/>
                  </a:moveTo>
                  <a:cubicBezTo>
                    <a:pt x="235" y="268"/>
                    <a:pt x="237" y="264"/>
                    <a:pt x="234" y="263"/>
                  </a:cubicBezTo>
                  <a:cubicBezTo>
                    <a:pt x="234" y="265"/>
                    <a:pt x="233" y="268"/>
                    <a:pt x="235" y="270"/>
                  </a:cubicBezTo>
                  <a:close/>
                  <a:moveTo>
                    <a:pt x="76" y="282"/>
                  </a:moveTo>
                  <a:cubicBezTo>
                    <a:pt x="77" y="282"/>
                    <a:pt x="79" y="279"/>
                    <a:pt x="79" y="280"/>
                  </a:cubicBezTo>
                  <a:cubicBezTo>
                    <a:pt x="79" y="279"/>
                    <a:pt x="78" y="278"/>
                    <a:pt x="79" y="277"/>
                  </a:cubicBezTo>
                  <a:cubicBezTo>
                    <a:pt x="80" y="273"/>
                    <a:pt x="86" y="268"/>
                    <a:pt x="83" y="263"/>
                  </a:cubicBezTo>
                  <a:cubicBezTo>
                    <a:pt x="81" y="270"/>
                    <a:pt x="79" y="276"/>
                    <a:pt x="76" y="282"/>
                  </a:cubicBezTo>
                  <a:close/>
                  <a:moveTo>
                    <a:pt x="53" y="324"/>
                  </a:moveTo>
                  <a:cubicBezTo>
                    <a:pt x="59" y="304"/>
                    <a:pt x="66" y="285"/>
                    <a:pt x="71" y="264"/>
                  </a:cubicBezTo>
                  <a:cubicBezTo>
                    <a:pt x="64" y="283"/>
                    <a:pt x="56" y="304"/>
                    <a:pt x="53" y="324"/>
                  </a:cubicBezTo>
                  <a:close/>
                  <a:moveTo>
                    <a:pt x="123" y="271"/>
                  </a:moveTo>
                  <a:cubicBezTo>
                    <a:pt x="126" y="270"/>
                    <a:pt x="130" y="266"/>
                    <a:pt x="128" y="264"/>
                  </a:cubicBezTo>
                  <a:cubicBezTo>
                    <a:pt x="127" y="267"/>
                    <a:pt x="123" y="268"/>
                    <a:pt x="123" y="271"/>
                  </a:cubicBezTo>
                  <a:close/>
                  <a:moveTo>
                    <a:pt x="208" y="270"/>
                  </a:moveTo>
                  <a:cubicBezTo>
                    <a:pt x="210" y="268"/>
                    <a:pt x="207" y="265"/>
                    <a:pt x="205" y="264"/>
                  </a:cubicBezTo>
                  <a:cubicBezTo>
                    <a:pt x="205" y="267"/>
                    <a:pt x="206" y="269"/>
                    <a:pt x="208" y="270"/>
                  </a:cubicBezTo>
                  <a:close/>
                  <a:moveTo>
                    <a:pt x="228" y="266"/>
                  </a:moveTo>
                  <a:cubicBezTo>
                    <a:pt x="228" y="267"/>
                    <a:pt x="229" y="267"/>
                    <a:pt x="230" y="268"/>
                  </a:cubicBezTo>
                  <a:cubicBezTo>
                    <a:pt x="229" y="268"/>
                    <a:pt x="230" y="269"/>
                    <a:pt x="230" y="269"/>
                  </a:cubicBezTo>
                  <a:cubicBezTo>
                    <a:pt x="230" y="267"/>
                    <a:pt x="230" y="263"/>
                    <a:pt x="228" y="264"/>
                  </a:cubicBezTo>
                  <a:cubicBezTo>
                    <a:pt x="229" y="265"/>
                    <a:pt x="230" y="267"/>
                    <a:pt x="228" y="266"/>
                  </a:cubicBezTo>
                  <a:close/>
                  <a:moveTo>
                    <a:pt x="188" y="268"/>
                  </a:moveTo>
                  <a:cubicBezTo>
                    <a:pt x="190" y="268"/>
                    <a:pt x="190" y="270"/>
                    <a:pt x="191" y="272"/>
                  </a:cubicBezTo>
                  <a:cubicBezTo>
                    <a:pt x="192" y="272"/>
                    <a:pt x="192" y="271"/>
                    <a:pt x="193" y="271"/>
                  </a:cubicBezTo>
                  <a:cubicBezTo>
                    <a:pt x="192" y="268"/>
                    <a:pt x="190" y="266"/>
                    <a:pt x="190" y="264"/>
                  </a:cubicBezTo>
                  <a:cubicBezTo>
                    <a:pt x="190" y="266"/>
                    <a:pt x="188" y="266"/>
                    <a:pt x="188" y="268"/>
                  </a:cubicBezTo>
                  <a:close/>
                  <a:moveTo>
                    <a:pt x="149" y="272"/>
                  </a:moveTo>
                  <a:cubicBezTo>
                    <a:pt x="151" y="273"/>
                    <a:pt x="151" y="276"/>
                    <a:pt x="154" y="276"/>
                  </a:cubicBezTo>
                  <a:cubicBezTo>
                    <a:pt x="158" y="274"/>
                    <a:pt x="160" y="268"/>
                    <a:pt x="154" y="266"/>
                  </a:cubicBezTo>
                  <a:cubicBezTo>
                    <a:pt x="153" y="268"/>
                    <a:pt x="152" y="271"/>
                    <a:pt x="149" y="272"/>
                  </a:cubicBezTo>
                  <a:close/>
                  <a:moveTo>
                    <a:pt x="201" y="269"/>
                  </a:moveTo>
                  <a:cubicBezTo>
                    <a:pt x="202" y="268"/>
                    <a:pt x="201" y="267"/>
                    <a:pt x="202" y="266"/>
                  </a:cubicBezTo>
                  <a:cubicBezTo>
                    <a:pt x="199" y="265"/>
                    <a:pt x="199" y="269"/>
                    <a:pt x="201" y="269"/>
                  </a:cubicBezTo>
                  <a:close/>
                  <a:moveTo>
                    <a:pt x="213" y="269"/>
                  </a:moveTo>
                  <a:cubicBezTo>
                    <a:pt x="214" y="269"/>
                    <a:pt x="214" y="271"/>
                    <a:pt x="215" y="270"/>
                  </a:cubicBezTo>
                  <a:cubicBezTo>
                    <a:pt x="215" y="268"/>
                    <a:pt x="217" y="266"/>
                    <a:pt x="215" y="266"/>
                  </a:cubicBezTo>
                  <a:cubicBezTo>
                    <a:pt x="215" y="267"/>
                    <a:pt x="213" y="267"/>
                    <a:pt x="213" y="269"/>
                  </a:cubicBezTo>
                  <a:close/>
                  <a:moveTo>
                    <a:pt x="163" y="272"/>
                  </a:moveTo>
                  <a:cubicBezTo>
                    <a:pt x="163" y="272"/>
                    <a:pt x="164" y="272"/>
                    <a:pt x="164" y="273"/>
                  </a:cubicBezTo>
                  <a:cubicBezTo>
                    <a:pt x="166" y="271"/>
                    <a:pt x="167" y="269"/>
                    <a:pt x="168" y="268"/>
                  </a:cubicBezTo>
                  <a:cubicBezTo>
                    <a:pt x="167" y="267"/>
                    <a:pt x="167" y="266"/>
                    <a:pt x="166" y="266"/>
                  </a:cubicBezTo>
                  <a:cubicBezTo>
                    <a:pt x="165" y="269"/>
                    <a:pt x="162" y="269"/>
                    <a:pt x="163" y="272"/>
                  </a:cubicBezTo>
                  <a:close/>
                  <a:moveTo>
                    <a:pt x="114" y="270"/>
                  </a:moveTo>
                  <a:cubicBezTo>
                    <a:pt x="115" y="270"/>
                    <a:pt x="118" y="268"/>
                    <a:pt x="117" y="267"/>
                  </a:cubicBezTo>
                  <a:cubicBezTo>
                    <a:pt x="116" y="268"/>
                    <a:pt x="115" y="269"/>
                    <a:pt x="114" y="270"/>
                  </a:cubicBezTo>
                  <a:close/>
                  <a:moveTo>
                    <a:pt x="125" y="274"/>
                  </a:moveTo>
                  <a:cubicBezTo>
                    <a:pt x="126" y="275"/>
                    <a:pt x="127" y="276"/>
                    <a:pt x="128" y="278"/>
                  </a:cubicBezTo>
                  <a:cubicBezTo>
                    <a:pt x="130" y="276"/>
                    <a:pt x="132" y="273"/>
                    <a:pt x="134" y="270"/>
                  </a:cubicBezTo>
                  <a:cubicBezTo>
                    <a:pt x="132" y="269"/>
                    <a:pt x="132" y="267"/>
                    <a:pt x="130" y="267"/>
                  </a:cubicBezTo>
                  <a:cubicBezTo>
                    <a:pt x="129" y="270"/>
                    <a:pt x="126" y="271"/>
                    <a:pt x="125" y="274"/>
                  </a:cubicBezTo>
                  <a:close/>
                  <a:moveTo>
                    <a:pt x="220" y="269"/>
                  </a:moveTo>
                  <a:cubicBezTo>
                    <a:pt x="221" y="269"/>
                    <a:pt x="223" y="267"/>
                    <a:pt x="220" y="267"/>
                  </a:cubicBezTo>
                  <a:cubicBezTo>
                    <a:pt x="221" y="267"/>
                    <a:pt x="219" y="269"/>
                    <a:pt x="220" y="269"/>
                  </a:cubicBezTo>
                  <a:close/>
                  <a:moveTo>
                    <a:pt x="107" y="270"/>
                  </a:moveTo>
                  <a:cubicBezTo>
                    <a:pt x="107" y="269"/>
                    <a:pt x="107" y="268"/>
                    <a:pt x="106" y="267"/>
                  </a:cubicBezTo>
                  <a:cubicBezTo>
                    <a:pt x="105" y="269"/>
                    <a:pt x="105" y="269"/>
                    <a:pt x="107" y="270"/>
                  </a:cubicBezTo>
                  <a:close/>
                  <a:moveTo>
                    <a:pt x="138" y="272"/>
                  </a:moveTo>
                  <a:cubicBezTo>
                    <a:pt x="139" y="274"/>
                    <a:pt x="141" y="275"/>
                    <a:pt x="142" y="276"/>
                  </a:cubicBezTo>
                  <a:cubicBezTo>
                    <a:pt x="143" y="274"/>
                    <a:pt x="144" y="274"/>
                    <a:pt x="145" y="272"/>
                  </a:cubicBezTo>
                  <a:cubicBezTo>
                    <a:pt x="144" y="267"/>
                    <a:pt x="140" y="266"/>
                    <a:pt x="138" y="272"/>
                  </a:cubicBezTo>
                  <a:close/>
                  <a:moveTo>
                    <a:pt x="243" y="273"/>
                  </a:moveTo>
                  <a:cubicBezTo>
                    <a:pt x="243" y="270"/>
                    <a:pt x="243" y="267"/>
                    <a:pt x="239" y="267"/>
                  </a:cubicBezTo>
                  <a:cubicBezTo>
                    <a:pt x="240" y="269"/>
                    <a:pt x="241" y="272"/>
                    <a:pt x="243" y="273"/>
                  </a:cubicBezTo>
                  <a:close/>
                  <a:moveTo>
                    <a:pt x="115" y="272"/>
                  </a:moveTo>
                  <a:cubicBezTo>
                    <a:pt x="116" y="273"/>
                    <a:pt x="116" y="274"/>
                    <a:pt x="117" y="275"/>
                  </a:cubicBezTo>
                  <a:cubicBezTo>
                    <a:pt x="117" y="272"/>
                    <a:pt x="119" y="272"/>
                    <a:pt x="120" y="270"/>
                  </a:cubicBezTo>
                  <a:cubicBezTo>
                    <a:pt x="119" y="270"/>
                    <a:pt x="119" y="269"/>
                    <a:pt x="118" y="269"/>
                  </a:cubicBezTo>
                  <a:cubicBezTo>
                    <a:pt x="118" y="271"/>
                    <a:pt x="116" y="271"/>
                    <a:pt x="115" y="272"/>
                  </a:cubicBezTo>
                  <a:close/>
                  <a:moveTo>
                    <a:pt x="199" y="279"/>
                  </a:moveTo>
                  <a:cubicBezTo>
                    <a:pt x="200" y="279"/>
                    <a:pt x="201" y="278"/>
                    <a:pt x="201" y="277"/>
                  </a:cubicBezTo>
                  <a:cubicBezTo>
                    <a:pt x="200" y="275"/>
                    <a:pt x="199" y="272"/>
                    <a:pt x="197" y="269"/>
                  </a:cubicBezTo>
                  <a:cubicBezTo>
                    <a:pt x="196" y="273"/>
                    <a:pt x="198" y="276"/>
                    <a:pt x="199" y="279"/>
                  </a:cubicBezTo>
                  <a:close/>
                  <a:moveTo>
                    <a:pt x="96" y="271"/>
                  </a:moveTo>
                  <a:cubicBezTo>
                    <a:pt x="96" y="273"/>
                    <a:pt x="95" y="276"/>
                    <a:pt x="96" y="277"/>
                  </a:cubicBezTo>
                  <a:cubicBezTo>
                    <a:pt x="98" y="275"/>
                    <a:pt x="99" y="273"/>
                    <a:pt x="100" y="270"/>
                  </a:cubicBezTo>
                  <a:cubicBezTo>
                    <a:pt x="98" y="270"/>
                    <a:pt x="97" y="271"/>
                    <a:pt x="96" y="271"/>
                  </a:cubicBezTo>
                  <a:close/>
                  <a:moveTo>
                    <a:pt x="107" y="273"/>
                  </a:moveTo>
                  <a:cubicBezTo>
                    <a:pt x="108" y="272"/>
                    <a:pt x="109" y="271"/>
                    <a:pt x="109" y="270"/>
                  </a:cubicBezTo>
                  <a:cubicBezTo>
                    <a:pt x="107" y="269"/>
                    <a:pt x="106" y="272"/>
                    <a:pt x="107" y="273"/>
                  </a:cubicBezTo>
                  <a:close/>
                  <a:moveTo>
                    <a:pt x="165" y="275"/>
                  </a:moveTo>
                  <a:cubicBezTo>
                    <a:pt x="168" y="277"/>
                    <a:pt x="168" y="281"/>
                    <a:pt x="171" y="282"/>
                  </a:cubicBezTo>
                  <a:cubicBezTo>
                    <a:pt x="172" y="280"/>
                    <a:pt x="173" y="279"/>
                    <a:pt x="174" y="277"/>
                  </a:cubicBezTo>
                  <a:cubicBezTo>
                    <a:pt x="172" y="275"/>
                    <a:pt x="171" y="272"/>
                    <a:pt x="169" y="270"/>
                  </a:cubicBezTo>
                  <a:cubicBezTo>
                    <a:pt x="168" y="273"/>
                    <a:pt x="166" y="274"/>
                    <a:pt x="165" y="275"/>
                  </a:cubicBezTo>
                  <a:close/>
                  <a:moveTo>
                    <a:pt x="185" y="279"/>
                  </a:moveTo>
                  <a:cubicBezTo>
                    <a:pt x="186" y="278"/>
                    <a:pt x="188" y="277"/>
                    <a:pt x="188" y="275"/>
                  </a:cubicBezTo>
                  <a:cubicBezTo>
                    <a:pt x="185" y="266"/>
                    <a:pt x="181" y="276"/>
                    <a:pt x="185" y="279"/>
                  </a:cubicBezTo>
                  <a:close/>
                  <a:moveTo>
                    <a:pt x="225" y="274"/>
                  </a:moveTo>
                  <a:cubicBezTo>
                    <a:pt x="224" y="273"/>
                    <a:pt x="225" y="271"/>
                    <a:pt x="224" y="271"/>
                  </a:cubicBezTo>
                  <a:cubicBezTo>
                    <a:pt x="223" y="271"/>
                    <a:pt x="222" y="272"/>
                    <a:pt x="222" y="274"/>
                  </a:cubicBezTo>
                  <a:cubicBezTo>
                    <a:pt x="223" y="273"/>
                    <a:pt x="225" y="274"/>
                    <a:pt x="225" y="274"/>
                  </a:cubicBezTo>
                  <a:close/>
                  <a:moveTo>
                    <a:pt x="209" y="274"/>
                  </a:moveTo>
                  <a:cubicBezTo>
                    <a:pt x="210" y="276"/>
                    <a:pt x="211" y="278"/>
                    <a:pt x="213" y="280"/>
                  </a:cubicBezTo>
                  <a:cubicBezTo>
                    <a:pt x="213" y="278"/>
                    <a:pt x="214" y="278"/>
                    <a:pt x="214" y="277"/>
                  </a:cubicBezTo>
                  <a:cubicBezTo>
                    <a:pt x="213" y="275"/>
                    <a:pt x="212" y="273"/>
                    <a:pt x="211" y="271"/>
                  </a:cubicBezTo>
                  <a:cubicBezTo>
                    <a:pt x="211" y="273"/>
                    <a:pt x="208" y="272"/>
                    <a:pt x="209" y="274"/>
                  </a:cubicBezTo>
                  <a:close/>
                  <a:moveTo>
                    <a:pt x="239" y="273"/>
                  </a:moveTo>
                  <a:cubicBezTo>
                    <a:pt x="239" y="274"/>
                    <a:pt x="239" y="276"/>
                    <a:pt x="239" y="280"/>
                  </a:cubicBezTo>
                  <a:cubicBezTo>
                    <a:pt x="240" y="281"/>
                    <a:pt x="242" y="280"/>
                    <a:pt x="241" y="282"/>
                  </a:cubicBezTo>
                  <a:cubicBezTo>
                    <a:pt x="235" y="285"/>
                    <a:pt x="239" y="298"/>
                    <a:pt x="239" y="305"/>
                  </a:cubicBezTo>
                  <a:cubicBezTo>
                    <a:pt x="238" y="305"/>
                    <a:pt x="237" y="305"/>
                    <a:pt x="236" y="305"/>
                  </a:cubicBezTo>
                  <a:cubicBezTo>
                    <a:pt x="236" y="312"/>
                    <a:pt x="236" y="320"/>
                    <a:pt x="239" y="327"/>
                  </a:cubicBezTo>
                  <a:cubicBezTo>
                    <a:pt x="240" y="308"/>
                    <a:pt x="246" y="292"/>
                    <a:pt x="243" y="277"/>
                  </a:cubicBezTo>
                  <a:cubicBezTo>
                    <a:pt x="241" y="278"/>
                    <a:pt x="241" y="273"/>
                    <a:pt x="239" y="273"/>
                  </a:cubicBezTo>
                  <a:close/>
                  <a:moveTo>
                    <a:pt x="118" y="279"/>
                  </a:moveTo>
                  <a:cubicBezTo>
                    <a:pt x="119" y="277"/>
                    <a:pt x="122" y="275"/>
                    <a:pt x="121" y="273"/>
                  </a:cubicBezTo>
                  <a:cubicBezTo>
                    <a:pt x="120" y="275"/>
                    <a:pt x="117" y="277"/>
                    <a:pt x="118" y="279"/>
                  </a:cubicBezTo>
                  <a:close/>
                  <a:moveTo>
                    <a:pt x="129" y="281"/>
                  </a:moveTo>
                  <a:cubicBezTo>
                    <a:pt x="131" y="282"/>
                    <a:pt x="132" y="284"/>
                    <a:pt x="134" y="285"/>
                  </a:cubicBezTo>
                  <a:cubicBezTo>
                    <a:pt x="138" y="283"/>
                    <a:pt x="142" y="276"/>
                    <a:pt x="135" y="274"/>
                  </a:cubicBezTo>
                  <a:cubicBezTo>
                    <a:pt x="133" y="276"/>
                    <a:pt x="131" y="278"/>
                    <a:pt x="129" y="281"/>
                  </a:cubicBezTo>
                  <a:close/>
                  <a:moveTo>
                    <a:pt x="161" y="276"/>
                  </a:moveTo>
                  <a:cubicBezTo>
                    <a:pt x="161" y="276"/>
                    <a:pt x="161" y="275"/>
                    <a:pt x="161" y="275"/>
                  </a:cubicBezTo>
                  <a:cubicBezTo>
                    <a:pt x="161" y="274"/>
                    <a:pt x="160" y="274"/>
                    <a:pt x="159" y="274"/>
                  </a:cubicBezTo>
                  <a:cubicBezTo>
                    <a:pt x="158" y="277"/>
                    <a:pt x="155" y="277"/>
                    <a:pt x="155" y="280"/>
                  </a:cubicBezTo>
                  <a:cubicBezTo>
                    <a:pt x="159" y="281"/>
                    <a:pt x="158" y="276"/>
                    <a:pt x="161" y="276"/>
                  </a:cubicBezTo>
                  <a:close/>
                  <a:moveTo>
                    <a:pt x="179" y="277"/>
                  </a:moveTo>
                  <a:cubicBezTo>
                    <a:pt x="180" y="277"/>
                    <a:pt x="179" y="280"/>
                    <a:pt x="181" y="279"/>
                  </a:cubicBezTo>
                  <a:cubicBezTo>
                    <a:pt x="181" y="278"/>
                    <a:pt x="181" y="275"/>
                    <a:pt x="181" y="275"/>
                  </a:cubicBezTo>
                  <a:cubicBezTo>
                    <a:pt x="180" y="275"/>
                    <a:pt x="179" y="276"/>
                    <a:pt x="179" y="277"/>
                  </a:cubicBezTo>
                  <a:close/>
                  <a:moveTo>
                    <a:pt x="144" y="279"/>
                  </a:moveTo>
                  <a:cubicBezTo>
                    <a:pt x="145" y="281"/>
                    <a:pt x="146" y="282"/>
                    <a:pt x="148" y="283"/>
                  </a:cubicBezTo>
                  <a:cubicBezTo>
                    <a:pt x="149" y="282"/>
                    <a:pt x="150" y="281"/>
                    <a:pt x="151" y="280"/>
                  </a:cubicBezTo>
                  <a:cubicBezTo>
                    <a:pt x="149" y="278"/>
                    <a:pt x="149" y="276"/>
                    <a:pt x="147" y="275"/>
                  </a:cubicBezTo>
                  <a:cubicBezTo>
                    <a:pt x="147" y="277"/>
                    <a:pt x="144" y="277"/>
                    <a:pt x="144" y="279"/>
                  </a:cubicBezTo>
                  <a:close/>
                  <a:moveTo>
                    <a:pt x="206" y="276"/>
                  </a:moveTo>
                  <a:cubicBezTo>
                    <a:pt x="207" y="278"/>
                    <a:pt x="209" y="281"/>
                    <a:pt x="210" y="281"/>
                  </a:cubicBezTo>
                  <a:cubicBezTo>
                    <a:pt x="209" y="279"/>
                    <a:pt x="209" y="276"/>
                    <a:pt x="207" y="275"/>
                  </a:cubicBezTo>
                  <a:cubicBezTo>
                    <a:pt x="207" y="276"/>
                    <a:pt x="207" y="276"/>
                    <a:pt x="206" y="276"/>
                  </a:cubicBezTo>
                  <a:close/>
                  <a:moveTo>
                    <a:pt x="120" y="281"/>
                  </a:moveTo>
                  <a:cubicBezTo>
                    <a:pt x="120" y="283"/>
                    <a:pt x="122" y="284"/>
                    <a:pt x="121" y="286"/>
                  </a:cubicBezTo>
                  <a:cubicBezTo>
                    <a:pt x="123" y="284"/>
                    <a:pt x="124" y="282"/>
                    <a:pt x="126" y="280"/>
                  </a:cubicBezTo>
                  <a:cubicBezTo>
                    <a:pt x="125" y="278"/>
                    <a:pt x="124" y="277"/>
                    <a:pt x="123" y="276"/>
                  </a:cubicBezTo>
                  <a:cubicBezTo>
                    <a:pt x="122" y="278"/>
                    <a:pt x="121" y="279"/>
                    <a:pt x="120" y="281"/>
                  </a:cubicBezTo>
                  <a:close/>
                  <a:moveTo>
                    <a:pt x="111" y="281"/>
                  </a:moveTo>
                  <a:cubicBezTo>
                    <a:pt x="113" y="280"/>
                    <a:pt x="114" y="278"/>
                    <a:pt x="113" y="277"/>
                  </a:cubicBezTo>
                  <a:cubicBezTo>
                    <a:pt x="111" y="277"/>
                    <a:pt x="110" y="279"/>
                    <a:pt x="111" y="281"/>
                  </a:cubicBezTo>
                  <a:close/>
                  <a:moveTo>
                    <a:pt x="163" y="290"/>
                  </a:moveTo>
                  <a:cubicBezTo>
                    <a:pt x="165" y="289"/>
                    <a:pt x="166" y="287"/>
                    <a:pt x="168" y="285"/>
                  </a:cubicBezTo>
                  <a:cubicBezTo>
                    <a:pt x="167" y="282"/>
                    <a:pt x="165" y="280"/>
                    <a:pt x="163" y="278"/>
                  </a:cubicBezTo>
                  <a:cubicBezTo>
                    <a:pt x="157" y="281"/>
                    <a:pt x="158" y="286"/>
                    <a:pt x="163" y="290"/>
                  </a:cubicBezTo>
                  <a:close/>
                  <a:moveTo>
                    <a:pt x="187" y="281"/>
                  </a:moveTo>
                  <a:cubicBezTo>
                    <a:pt x="187" y="282"/>
                    <a:pt x="187" y="284"/>
                    <a:pt x="188" y="285"/>
                  </a:cubicBezTo>
                  <a:cubicBezTo>
                    <a:pt x="189" y="286"/>
                    <a:pt x="190" y="285"/>
                    <a:pt x="190" y="286"/>
                  </a:cubicBezTo>
                  <a:cubicBezTo>
                    <a:pt x="191" y="287"/>
                    <a:pt x="190" y="287"/>
                    <a:pt x="190" y="288"/>
                  </a:cubicBezTo>
                  <a:cubicBezTo>
                    <a:pt x="191" y="288"/>
                    <a:pt x="192" y="289"/>
                    <a:pt x="192" y="289"/>
                  </a:cubicBezTo>
                  <a:cubicBezTo>
                    <a:pt x="195" y="286"/>
                    <a:pt x="193" y="279"/>
                    <a:pt x="190" y="278"/>
                  </a:cubicBezTo>
                  <a:cubicBezTo>
                    <a:pt x="190" y="280"/>
                    <a:pt x="188" y="280"/>
                    <a:pt x="187" y="281"/>
                  </a:cubicBezTo>
                  <a:close/>
                  <a:moveTo>
                    <a:pt x="198" y="281"/>
                  </a:moveTo>
                  <a:cubicBezTo>
                    <a:pt x="198" y="280"/>
                    <a:pt x="198" y="278"/>
                    <a:pt x="196" y="278"/>
                  </a:cubicBezTo>
                  <a:cubicBezTo>
                    <a:pt x="195" y="279"/>
                    <a:pt x="197" y="280"/>
                    <a:pt x="198" y="281"/>
                  </a:cubicBezTo>
                  <a:close/>
                  <a:moveTo>
                    <a:pt x="96" y="283"/>
                  </a:moveTo>
                  <a:cubicBezTo>
                    <a:pt x="97" y="284"/>
                    <a:pt x="99" y="281"/>
                    <a:pt x="99" y="280"/>
                  </a:cubicBezTo>
                  <a:cubicBezTo>
                    <a:pt x="98" y="281"/>
                    <a:pt x="96" y="278"/>
                    <a:pt x="95" y="280"/>
                  </a:cubicBezTo>
                  <a:cubicBezTo>
                    <a:pt x="97" y="280"/>
                    <a:pt x="96" y="282"/>
                    <a:pt x="96" y="283"/>
                  </a:cubicBezTo>
                  <a:close/>
                  <a:moveTo>
                    <a:pt x="173" y="285"/>
                  </a:moveTo>
                  <a:cubicBezTo>
                    <a:pt x="174" y="286"/>
                    <a:pt x="174" y="285"/>
                    <a:pt x="175" y="284"/>
                  </a:cubicBezTo>
                  <a:cubicBezTo>
                    <a:pt x="175" y="287"/>
                    <a:pt x="177" y="286"/>
                    <a:pt x="177" y="288"/>
                  </a:cubicBezTo>
                  <a:cubicBezTo>
                    <a:pt x="179" y="288"/>
                    <a:pt x="179" y="286"/>
                    <a:pt x="180" y="285"/>
                  </a:cubicBezTo>
                  <a:cubicBezTo>
                    <a:pt x="178" y="283"/>
                    <a:pt x="178" y="281"/>
                    <a:pt x="176" y="280"/>
                  </a:cubicBezTo>
                  <a:cubicBezTo>
                    <a:pt x="175" y="282"/>
                    <a:pt x="173" y="283"/>
                    <a:pt x="173" y="285"/>
                  </a:cubicBezTo>
                  <a:close/>
                  <a:moveTo>
                    <a:pt x="113" y="285"/>
                  </a:moveTo>
                  <a:cubicBezTo>
                    <a:pt x="115" y="285"/>
                    <a:pt x="117" y="282"/>
                    <a:pt x="115" y="281"/>
                  </a:cubicBezTo>
                  <a:cubicBezTo>
                    <a:pt x="115" y="283"/>
                    <a:pt x="113" y="283"/>
                    <a:pt x="113" y="285"/>
                  </a:cubicBezTo>
                  <a:close/>
                  <a:moveTo>
                    <a:pt x="229" y="285"/>
                  </a:moveTo>
                  <a:cubicBezTo>
                    <a:pt x="228" y="284"/>
                    <a:pt x="230" y="283"/>
                    <a:pt x="229" y="282"/>
                  </a:cubicBezTo>
                  <a:cubicBezTo>
                    <a:pt x="229" y="283"/>
                    <a:pt x="227" y="285"/>
                    <a:pt x="229" y="285"/>
                  </a:cubicBezTo>
                  <a:close/>
                  <a:moveTo>
                    <a:pt x="149" y="288"/>
                  </a:moveTo>
                  <a:cubicBezTo>
                    <a:pt x="151" y="287"/>
                    <a:pt x="154" y="283"/>
                    <a:pt x="152" y="282"/>
                  </a:cubicBezTo>
                  <a:cubicBezTo>
                    <a:pt x="152" y="284"/>
                    <a:pt x="148" y="285"/>
                    <a:pt x="149" y="288"/>
                  </a:cubicBezTo>
                  <a:close/>
                  <a:moveTo>
                    <a:pt x="205" y="288"/>
                  </a:moveTo>
                  <a:cubicBezTo>
                    <a:pt x="209" y="287"/>
                    <a:pt x="209" y="284"/>
                    <a:pt x="205" y="282"/>
                  </a:cubicBezTo>
                  <a:cubicBezTo>
                    <a:pt x="206" y="285"/>
                    <a:pt x="204" y="287"/>
                    <a:pt x="205" y="288"/>
                  </a:cubicBezTo>
                  <a:close/>
                  <a:moveTo>
                    <a:pt x="232" y="284"/>
                  </a:moveTo>
                  <a:cubicBezTo>
                    <a:pt x="232" y="284"/>
                    <a:pt x="232" y="284"/>
                    <a:pt x="233" y="284"/>
                  </a:cubicBezTo>
                  <a:cubicBezTo>
                    <a:pt x="233" y="284"/>
                    <a:pt x="233" y="283"/>
                    <a:pt x="232" y="282"/>
                  </a:cubicBezTo>
                  <a:cubicBezTo>
                    <a:pt x="232" y="283"/>
                    <a:pt x="231" y="283"/>
                    <a:pt x="232" y="284"/>
                  </a:cubicBezTo>
                  <a:close/>
                  <a:moveTo>
                    <a:pt x="126" y="293"/>
                  </a:moveTo>
                  <a:cubicBezTo>
                    <a:pt x="128" y="292"/>
                    <a:pt x="130" y="290"/>
                    <a:pt x="131" y="288"/>
                  </a:cubicBezTo>
                  <a:cubicBezTo>
                    <a:pt x="130" y="286"/>
                    <a:pt x="129" y="284"/>
                    <a:pt x="128" y="283"/>
                  </a:cubicBezTo>
                  <a:cubicBezTo>
                    <a:pt x="125" y="286"/>
                    <a:pt x="122" y="290"/>
                    <a:pt x="126" y="293"/>
                  </a:cubicBezTo>
                  <a:close/>
                  <a:moveTo>
                    <a:pt x="136" y="290"/>
                  </a:moveTo>
                  <a:cubicBezTo>
                    <a:pt x="137" y="291"/>
                    <a:pt x="137" y="293"/>
                    <a:pt x="139" y="294"/>
                  </a:cubicBezTo>
                  <a:cubicBezTo>
                    <a:pt x="141" y="291"/>
                    <a:pt x="144" y="289"/>
                    <a:pt x="145" y="286"/>
                  </a:cubicBezTo>
                  <a:cubicBezTo>
                    <a:pt x="142" y="280"/>
                    <a:pt x="137" y="287"/>
                    <a:pt x="136" y="290"/>
                  </a:cubicBezTo>
                  <a:close/>
                  <a:moveTo>
                    <a:pt x="218" y="288"/>
                  </a:moveTo>
                  <a:cubicBezTo>
                    <a:pt x="220" y="288"/>
                    <a:pt x="220" y="286"/>
                    <a:pt x="221" y="286"/>
                  </a:cubicBezTo>
                  <a:cubicBezTo>
                    <a:pt x="221" y="285"/>
                    <a:pt x="220" y="283"/>
                    <a:pt x="218" y="283"/>
                  </a:cubicBezTo>
                  <a:cubicBezTo>
                    <a:pt x="218" y="284"/>
                    <a:pt x="218" y="286"/>
                    <a:pt x="218" y="288"/>
                  </a:cubicBezTo>
                  <a:close/>
                  <a:moveTo>
                    <a:pt x="106" y="284"/>
                  </a:moveTo>
                  <a:cubicBezTo>
                    <a:pt x="107" y="285"/>
                    <a:pt x="106" y="286"/>
                    <a:pt x="104" y="287"/>
                  </a:cubicBezTo>
                  <a:cubicBezTo>
                    <a:pt x="105" y="288"/>
                    <a:pt x="105" y="290"/>
                    <a:pt x="106" y="290"/>
                  </a:cubicBezTo>
                  <a:cubicBezTo>
                    <a:pt x="107" y="288"/>
                    <a:pt x="110" y="286"/>
                    <a:pt x="108" y="283"/>
                  </a:cubicBezTo>
                  <a:cubicBezTo>
                    <a:pt x="107" y="283"/>
                    <a:pt x="107" y="284"/>
                    <a:pt x="106" y="284"/>
                  </a:cubicBezTo>
                  <a:close/>
                  <a:moveTo>
                    <a:pt x="136" y="288"/>
                  </a:moveTo>
                  <a:cubicBezTo>
                    <a:pt x="138" y="287"/>
                    <a:pt x="137" y="286"/>
                    <a:pt x="138" y="285"/>
                  </a:cubicBezTo>
                  <a:cubicBezTo>
                    <a:pt x="137" y="285"/>
                    <a:pt x="136" y="286"/>
                    <a:pt x="136" y="288"/>
                  </a:cubicBezTo>
                  <a:close/>
                  <a:moveTo>
                    <a:pt x="152" y="290"/>
                  </a:moveTo>
                  <a:cubicBezTo>
                    <a:pt x="153" y="293"/>
                    <a:pt x="156" y="295"/>
                    <a:pt x="157" y="298"/>
                  </a:cubicBezTo>
                  <a:cubicBezTo>
                    <a:pt x="158" y="296"/>
                    <a:pt x="160" y="295"/>
                    <a:pt x="160" y="293"/>
                  </a:cubicBezTo>
                  <a:cubicBezTo>
                    <a:pt x="158" y="291"/>
                    <a:pt x="158" y="287"/>
                    <a:pt x="155" y="286"/>
                  </a:cubicBezTo>
                  <a:cubicBezTo>
                    <a:pt x="155" y="288"/>
                    <a:pt x="152" y="288"/>
                    <a:pt x="152" y="290"/>
                  </a:cubicBezTo>
                  <a:close/>
                  <a:moveTo>
                    <a:pt x="117" y="289"/>
                  </a:moveTo>
                  <a:cubicBezTo>
                    <a:pt x="119" y="290"/>
                    <a:pt x="119" y="288"/>
                    <a:pt x="118" y="287"/>
                  </a:cubicBezTo>
                  <a:cubicBezTo>
                    <a:pt x="117" y="288"/>
                    <a:pt x="117" y="288"/>
                    <a:pt x="117" y="289"/>
                  </a:cubicBezTo>
                  <a:close/>
                  <a:moveTo>
                    <a:pt x="165" y="294"/>
                  </a:moveTo>
                  <a:cubicBezTo>
                    <a:pt x="167" y="294"/>
                    <a:pt x="166" y="298"/>
                    <a:pt x="169" y="298"/>
                  </a:cubicBezTo>
                  <a:cubicBezTo>
                    <a:pt x="171" y="297"/>
                    <a:pt x="173" y="295"/>
                    <a:pt x="173" y="292"/>
                  </a:cubicBezTo>
                  <a:cubicBezTo>
                    <a:pt x="171" y="285"/>
                    <a:pt x="167" y="289"/>
                    <a:pt x="165" y="294"/>
                  </a:cubicBezTo>
                  <a:close/>
                  <a:moveTo>
                    <a:pt x="196" y="300"/>
                  </a:moveTo>
                  <a:cubicBezTo>
                    <a:pt x="199" y="298"/>
                    <a:pt x="200" y="296"/>
                    <a:pt x="201" y="294"/>
                  </a:cubicBezTo>
                  <a:cubicBezTo>
                    <a:pt x="200" y="291"/>
                    <a:pt x="199" y="289"/>
                    <a:pt x="197" y="288"/>
                  </a:cubicBezTo>
                  <a:cubicBezTo>
                    <a:pt x="195" y="291"/>
                    <a:pt x="196" y="295"/>
                    <a:pt x="196" y="300"/>
                  </a:cubicBezTo>
                  <a:close/>
                  <a:moveTo>
                    <a:pt x="210" y="288"/>
                  </a:moveTo>
                  <a:cubicBezTo>
                    <a:pt x="211" y="290"/>
                    <a:pt x="209" y="293"/>
                    <a:pt x="210" y="295"/>
                  </a:cubicBezTo>
                  <a:cubicBezTo>
                    <a:pt x="210" y="293"/>
                    <a:pt x="211" y="293"/>
                    <a:pt x="213" y="292"/>
                  </a:cubicBezTo>
                  <a:cubicBezTo>
                    <a:pt x="212" y="290"/>
                    <a:pt x="211" y="289"/>
                    <a:pt x="210" y="288"/>
                  </a:cubicBezTo>
                  <a:close/>
                  <a:moveTo>
                    <a:pt x="100" y="303"/>
                  </a:moveTo>
                  <a:cubicBezTo>
                    <a:pt x="98" y="310"/>
                    <a:pt x="101" y="319"/>
                    <a:pt x="102" y="326"/>
                  </a:cubicBezTo>
                  <a:cubicBezTo>
                    <a:pt x="102" y="329"/>
                    <a:pt x="103" y="330"/>
                    <a:pt x="103" y="333"/>
                  </a:cubicBezTo>
                  <a:cubicBezTo>
                    <a:pt x="103" y="333"/>
                    <a:pt x="102" y="334"/>
                    <a:pt x="102" y="335"/>
                  </a:cubicBezTo>
                  <a:cubicBezTo>
                    <a:pt x="102" y="336"/>
                    <a:pt x="103" y="336"/>
                    <a:pt x="103" y="337"/>
                  </a:cubicBezTo>
                  <a:cubicBezTo>
                    <a:pt x="103" y="337"/>
                    <a:pt x="102" y="338"/>
                    <a:pt x="102" y="339"/>
                  </a:cubicBezTo>
                  <a:cubicBezTo>
                    <a:pt x="103" y="344"/>
                    <a:pt x="106" y="352"/>
                    <a:pt x="107" y="359"/>
                  </a:cubicBezTo>
                  <a:cubicBezTo>
                    <a:pt x="109" y="343"/>
                    <a:pt x="105" y="330"/>
                    <a:pt x="105" y="315"/>
                  </a:cubicBezTo>
                  <a:cubicBezTo>
                    <a:pt x="103" y="313"/>
                    <a:pt x="101" y="311"/>
                    <a:pt x="101" y="308"/>
                  </a:cubicBezTo>
                  <a:cubicBezTo>
                    <a:pt x="101" y="307"/>
                    <a:pt x="103" y="308"/>
                    <a:pt x="103" y="306"/>
                  </a:cubicBezTo>
                  <a:cubicBezTo>
                    <a:pt x="104" y="303"/>
                    <a:pt x="101" y="302"/>
                    <a:pt x="101" y="300"/>
                  </a:cubicBezTo>
                  <a:cubicBezTo>
                    <a:pt x="100" y="297"/>
                    <a:pt x="103" y="293"/>
                    <a:pt x="102" y="289"/>
                  </a:cubicBezTo>
                  <a:cubicBezTo>
                    <a:pt x="100" y="289"/>
                    <a:pt x="100" y="288"/>
                    <a:pt x="99" y="288"/>
                  </a:cubicBezTo>
                  <a:cubicBezTo>
                    <a:pt x="99" y="293"/>
                    <a:pt x="99" y="298"/>
                    <a:pt x="100" y="303"/>
                  </a:cubicBezTo>
                  <a:close/>
                  <a:moveTo>
                    <a:pt x="231" y="291"/>
                  </a:moveTo>
                  <a:cubicBezTo>
                    <a:pt x="232" y="291"/>
                    <a:pt x="232" y="293"/>
                    <a:pt x="233" y="293"/>
                  </a:cubicBezTo>
                  <a:cubicBezTo>
                    <a:pt x="233" y="291"/>
                    <a:pt x="234" y="289"/>
                    <a:pt x="233" y="288"/>
                  </a:cubicBezTo>
                  <a:cubicBezTo>
                    <a:pt x="232" y="289"/>
                    <a:pt x="231" y="290"/>
                    <a:pt x="231" y="291"/>
                  </a:cubicBezTo>
                  <a:close/>
                  <a:moveTo>
                    <a:pt x="141" y="297"/>
                  </a:moveTo>
                  <a:cubicBezTo>
                    <a:pt x="143" y="297"/>
                    <a:pt x="146" y="293"/>
                    <a:pt x="147" y="289"/>
                  </a:cubicBezTo>
                  <a:cubicBezTo>
                    <a:pt x="145" y="291"/>
                    <a:pt x="142" y="293"/>
                    <a:pt x="141" y="297"/>
                  </a:cubicBezTo>
                  <a:close/>
                  <a:moveTo>
                    <a:pt x="219" y="294"/>
                  </a:moveTo>
                  <a:cubicBezTo>
                    <a:pt x="222" y="296"/>
                    <a:pt x="225" y="290"/>
                    <a:pt x="223" y="289"/>
                  </a:cubicBezTo>
                  <a:cubicBezTo>
                    <a:pt x="223" y="291"/>
                    <a:pt x="219" y="291"/>
                    <a:pt x="219" y="294"/>
                  </a:cubicBezTo>
                  <a:close/>
                  <a:moveTo>
                    <a:pt x="181" y="296"/>
                  </a:moveTo>
                  <a:cubicBezTo>
                    <a:pt x="180" y="295"/>
                    <a:pt x="182" y="291"/>
                    <a:pt x="180" y="289"/>
                  </a:cubicBezTo>
                  <a:cubicBezTo>
                    <a:pt x="177" y="291"/>
                    <a:pt x="178" y="297"/>
                    <a:pt x="181" y="296"/>
                  </a:cubicBezTo>
                  <a:close/>
                  <a:moveTo>
                    <a:pt x="72" y="294"/>
                  </a:moveTo>
                  <a:cubicBezTo>
                    <a:pt x="74" y="294"/>
                    <a:pt x="75" y="291"/>
                    <a:pt x="74" y="290"/>
                  </a:cubicBezTo>
                  <a:cubicBezTo>
                    <a:pt x="74" y="292"/>
                    <a:pt x="73" y="293"/>
                    <a:pt x="72" y="294"/>
                  </a:cubicBezTo>
                  <a:close/>
                  <a:moveTo>
                    <a:pt x="121" y="300"/>
                  </a:moveTo>
                  <a:cubicBezTo>
                    <a:pt x="123" y="298"/>
                    <a:pt x="121" y="294"/>
                    <a:pt x="120" y="292"/>
                  </a:cubicBezTo>
                  <a:cubicBezTo>
                    <a:pt x="118" y="295"/>
                    <a:pt x="118" y="299"/>
                    <a:pt x="121" y="300"/>
                  </a:cubicBezTo>
                  <a:close/>
                  <a:moveTo>
                    <a:pt x="131" y="300"/>
                  </a:moveTo>
                  <a:cubicBezTo>
                    <a:pt x="131" y="301"/>
                    <a:pt x="132" y="301"/>
                    <a:pt x="131" y="301"/>
                  </a:cubicBezTo>
                  <a:cubicBezTo>
                    <a:pt x="134" y="300"/>
                    <a:pt x="135" y="298"/>
                    <a:pt x="136" y="296"/>
                  </a:cubicBezTo>
                  <a:cubicBezTo>
                    <a:pt x="136" y="295"/>
                    <a:pt x="135" y="294"/>
                    <a:pt x="135" y="293"/>
                  </a:cubicBezTo>
                  <a:cubicBezTo>
                    <a:pt x="132" y="293"/>
                    <a:pt x="128" y="299"/>
                    <a:pt x="131" y="300"/>
                  </a:cubicBezTo>
                  <a:close/>
                  <a:moveTo>
                    <a:pt x="143" y="301"/>
                  </a:moveTo>
                  <a:cubicBezTo>
                    <a:pt x="145" y="303"/>
                    <a:pt x="146" y="306"/>
                    <a:pt x="147" y="308"/>
                  </a:cubicBezTo>
                  <a:cubicBezTo>
                    <a:pt x="150" y="305"/>
                    <a:pt x="155" y="302"/>
                    <a:pt x="155" y="300"/>
                  </a:cubicBezTo>
                  <a:cubicBezTo>
                    <a:pt x="155" y="299"/>
                    <a:pt x="150" y="294"/>
                    <a:pt x="150" y="293"/>
                  </a:cubicBezTo>
                  <a:cubicBezTo>
                    <a:pt x="148" y="296"/>
                    <a:pt x="144" y="297"/>
                    <a:pt x="143" y="301"/>
                  </a:cubicBezTo>
                  <a:close/>
                  <a:moveTo>
                    <a:pt x="123" y="297"/>
                  </a:moveTo>
                  <a:cubicBezTo>
                    <a:pt x="123" y="297"/>
                    <a:pt x="124" y="297"/>
                    <a:pt x="124" y="297"/>
                  </a:cubicBezTo>
                  <a:cubicBezTo>
                    <a:pt x="124" y="295"/>
                    <a:pt x="124" y="294"/>
                    <a:pt x="122" y="294"/>
                  </a:cubicBezTo>
                  <a:cubicBezTo>
                    <a:pt x="123" y="295"/>
                    <a:pt x="124" y="295"/>
                    <a:pt x="123" y="297"/>
                  </a:cubicBezTo>
                  <a:close/>
                  <a:moveTo>
                    <a:pt x="185" y="297"/>
                  </a:moveTo>
                  <a:cubicBezTo>
                    <a:pt x="186" y="297"/>
                    <a:pt x="186" y="294"/>
                    <a:pt x="186" y="294"/>
                  </a:cubicBezTo>
                  <a:cubicBezTo>
                    <a:pt x="186" y="295"/>
                    <a:pt x="185" y="296"/>
                    <a:pt x="185" y="297"/>
                  </a:cubicBezTo>
                  <a:close/>
                  <a:moveTo>
                    <a:pt x="106" y="304"/>
                  </a:moveTo>
                  <a:cubicBezTo>
                    <a:pt x="108" y="302"/>
                    <a:pt x="113" y="298"/>
                    <a:pt x="110" y="295"/>
                  </a:cubicBezTo>
                  <a:cubicBezTo>
                    <a:pt x="108" y="298"/>
                    <a:pt x="106" y="301"/>
                    <a:pt x="106" y="304"/>
                  </a:cubicBezTo>
                  <a:close/>
                  <a:moveTo>
                    <a:pt x="227" y="301"/>
                  </a:moveTo>
                  <a:cubicBezTo>
                    <a:pt x="228" y="300"/>
                    <a:pt x="228" y="296"/>
                    <a:pt x="227" y="295"/>
                  </a:cubicBezTo>
                  <a:cubicBezTo>
                    <a:pt x="227" y="297"/>
                    <a:pt x="225" y="300"/>
                    <a:pt x="227" y="301"/>
                  </a:cubicBezTo>
                  <a:close/>
                  <a:moveTo>
                    <a:pt x="233" y="298"/>
                  </a:moveTo>
                  <a:cubicBezTo>
                    <a:pt x="233" y="297"/>
                    <a:pt x="234" y="295"/>
                    <a:pt x="232" y="295"/>
                  </a:cubicBezTo>
                  <a:cubicBezTo>
                    <a:pt x="232" y="296"/>
                    <a:pt x="232" y="295"/>
                    <a:pt x="232" y="295"/>
                  </a:cubicBezTo>
                  <a:cubicBezTo>
                    <a:pt x="231" y="296"/>
                    <a:pt x="231" y="298"/>
                    <a:pt x="233" y="298"/>
                  </a:cubicBezTo>
                  <a:close/>
                  <a:moveTo>
                    <a:pt x="159" y="300"/>
                  </a:moveTo>
                  <a:cubicBezTo>
                    <a:pt x="160" y="302"/>
                    <a:pt x="161" y="304"/>
                    <a:pt x="163" y="306"/>
                  </a:cubicBezTo>
                  <a:cubicBezTo>
                    <a:pt x="164" y="304"/>
                    <a:pt x="166" y="303"/>
                    <a:pt x="167" y="302"/>
                  </a:cubicBezTo>
                  <a:cubicBezTo>
                    <a:pt x="165" y="300"/>
                    <a:pt x="165" y="297"/>
                    <a:pt x="162" y="296"/>
                  </a:cubicBezTo>
                  <a:cubicBezTo>
                    <a:pt x="161" y="298"/>
                    <a:pt x="160" y="299"/>
                    <a:pt x="159" y="300"/>
                  </a:cubicBezTo>
                  <a:close/>
                  <a:moveTo>
                    <a:pt x="171" y="301"/>
                  </a:moveTo>
                  <a:cubicBezTo>
                    <a:pt x="172" y="304"/>
                    <a:pt x="174" y="306"/>
                    <a:pt x="176" y="308"/>
                  </a:cubicBezTo>
                  <a:cubicBezTo>
                    <a:pt x="176" y="304"/>
                    <a:pt x="177" y="299"/>
                    <a:pt x="174" y="296"/>
                  </a:cubicBezTo>
                  <a:cubicBezTo>
                    <a:pt x="173" y="298"/>
                    <a:pt x="172" y="300"/>
                    <a:pt x="171" y="301"/>
                  </a:cubicBezTo>
                  <a:close/>
                  <a:moveTo>
                    <a:pt x="212" y="301"/>
                  </a:moveTo>
                  <a:cubicBezTo>
                    <a:pt x="213" y="302"/>
                    <a:pt x="213" y="303"/>
                    <a:pt x="214" y="304"/>
                  </a:cubicBezTo>
                  <a:cubicBezTo>
                    <a:pt x="213" y="302"/>
                    <a:pt x="215" y="301"/>
                    <a:pt x="213" y="298"/>
                  </a:cubicBezTo>
                  <a:cubicBezTo>
                    <a:pt x="212" y="300"/>
                    <a:pt x="214" y="301"/>
                    <a:pt x="212" y="301"/>
                  </a:cubicBezTo>
                  <a:close/>
                  <a:moveTo>
                    <a:pt x="127" y="306"/>
                  </a:moveTo>
                  <a:cubicBezTo>
                    <a:pt x="129" y="306"/>
                    <a:pt x="129" y="305"/>
                    <a:pt x="130" y="303"/>
                  </a:cubicBezTo>
                  <a:cubicBezTo>
                    <a:pt x="128" y="303"/>
                    <a:pt x="129" y="301"/>
                    <a:pt x="127" y="301"/>
                  </a:cubicBezTo>
                  <a:cubicBezTo>
                    <a:pt x="126" y="303"/>
                    <a:pt x="127" y="305"/>
                    <a:pt x="127" y="306"/>
                  </a:cubicBezTo>
                  <a:close/>
                  <a:moveTo>
                    <a:pt x="128" y="301"/>
                  </a:moveTo>
                  <a:cubicBezTo>
                    <a:pt x="127" y="299"/>
                    <a:pt x="127" y="299"/>
                    <a:pt x="125" y="299"/>
                  </a:cubicBezTo>
                  <a:cubicBezTo>
                    <a:pt x="125" y="301"/>
                    <a:pt x="127" y="301"/>
                    <a:pt x="128" y="301"/>
                  </a:cubicBezTo>
                  <a:close/>
                  <a:moveTo>
                    <a:pt x="134" y="303"/>
                  </a:moveTo>
                  <a:cubicBezTo>
                    <a:pt x="133" y="304"/>
                    <a:pt x="134" y="304"/>
                    <a:pt x="134" y="305"/>
                  </a:cubicBezTo>
                  <a:cubicBezTo>
                    <a:pt x="136" y="304"/>
                    <a:pt x="137" y="302"/>
                    <a:pt x="139" y="300"/>
                  </a:cubicBezTo>
                  <a:cubicBezTo>
                    <a:pt x="139" y="299"/>
                    <a:pt x="138" y="299"/>
                    <a:pt x="138" y="299"/>
                  </a:cubicBezTo>
                  <a:cubicBezTo>
                    <a:pt x="136" y="300"/>
                    <a:pt x="135" y="302"/>
                    <a:pt x="134" y="303"/>
                  </a:cubicBezTo>
                  <a:close/>
                  <a:moveTo>
                    <a:pt x="200" y="307"/>
                  </a:moveTo>
                  <a:cubicBezTo>
                    <a:pt x="201" y="307"/>
                    <a:pt x="201" y="307"/>
                    <a:pt x="201" y="308"/>
                  </a:cubicBezTo>
                  <a:cubicBezTo>
                    <a:pt x="202" y="307"/>
                    <a:pt x="203" y="306"/>
                    <a:pt x="202" y="304"/>
                  </a:cubicBezTo>
                  <a:cubicBezTo>
                    <a:pt x="201" y="304"/>
                    <a:pt x="200" y="305"/>
                    <a:pt x="200" y="307"/>
                  </a:cubicBezTo>
                  <a:close/>
                  <a:moveTo>
                    <a:pt x="202" y="303"/>
                  </a:moveTo>
                  <a:cubicBezTo>
                    <a:pt x="202" y="302"/>
                    <a:pt x="202" y="301"/>
                    <a:pt x="202" y="299"/>
                  </a:cubicBezTo>
                  <a:cubicBezTo>
                    <a:pt x="200" y="300"/>
                    <a:pt x="198" y="302"/>
                    <a:pt x="199" y="306"/>
                  </a:cubicBezTo>
                  <a:cubicBezTo>
                    <a:pt x="200" y="305"/>
                    <a:pt x="201" y="304"/>
                    <a:pt x="202" y="303"/>
                  </a:cubicBezTo>
                  <a:close/>
                  <a:moveTo>
                    <a:pt x="179" y="305"/>
                  </a:moveTo>
                  <a:cubicBezTo>
                    <a:pt x="180" y="304"/>
                    <a:pt x="180" y="301"/>
                    <a:pt x="179" y="301"/>
                  </a:cubicBezTo>
                  <a:cubicBezTo>
                    <a:pt x="179" y="303"/>
                    <a:pt x="178" y="304"/>
                    <a:pt x="179" y="305"/>
                  </a:cubicBezTo>
                  <a:close/>
                  <a:moveTo>
                    <a:pt x="123" y="305"/>
                  </a:moveTo>
                  <a:cubicBezTo>
                    <a:pt x="125" y="305"/>
                    <a:pt x="125" y="307"/>
                    <a:pt x="126" y="308"/>
                  </a:cubicBezTo>
                  <a:cubicBezTo>
                    <a:pt x="127" y="306"/>
                    <a:pt x="125" y="302"/>
                    <a:pt x="123" y="301"/>
                  </a:cubicBezTo>
                  <a:cubicBezTo>
                    <a:pt x="124" y="303"/>
                    <a:pt x="123" y="303"/>
                    <a:pt x="123" y="305"/>
                  </a:cubicBezTo>
                  <a:close/>
                  <a:moveTo>
                    <a:pt x="192" y="306"/>
                  </a:moveTo>
                  <a:cubicBezTo>
                    <a:pt x="192" y="305"/>
                    <a:pt x="193" y="305"/>
                    <a:pt x="193" y="304"/>
                  </a:cubicBezTo>
                  <a:cubicBezTo>
                    <a:pt x="192" y="303"/>
                    <a:pt x="192" y="302"/>
                    <a:pt x="191" y="302"/>
                  </a:cubicBezTo>
                  <a:cubicBezTo>
                    <a:pt x="190" y="303"/>
                    <a:pt x="190" y="305"/>
                    <a:pt x="192" y="306"/>
                  </a:cubicBezTo>
                  <a:close/>
                  <a:moveTo>
                    <a:pt x="136" y="309"/>
                  </a:moveTo>
                  <a:cubicBezTo>
                    <a:pt x="138" y="311"/>
                    <a:pt x="140" y="313"/>
                    <a:pt x="141" y="315"/>
                  </a:cubicBezTo>
                  <a:cubicBezTo>
                    <a:pt x="142" y="313"/>
                    <a:pt x="145" y="312"/>
                    <a:pt x="146" y="310"/>
                  </a:cubicBezTo>
                  <a:cubicBezTo>
                    <a:pt x="144" y="308"/>
                    <a:pt x="143" y="305"/>
                    <a:pt x="141" y="303"/>
                  </a:cubicBezTo>
                  <a:cubicBezTo>
                    <a:pt x="139" y="305"/>
                    <a:pt x="138" y="307"/>
                    <a:pt x="136" y="309"/>
                  </a:cubicBezTo>
                  <a:close/>
                  <a:moveTo>
                    <a:pt x="150" y="312"/>
                  </a:moveTo>
                  <a:cubicBezTo>
                    <a:pt x="152" y="313"/>
                    <a:pt x="152" y="315"/>
                    <a:pt x="154" y="316"/>
                  </a:cubicBezTo>
                  <a:cubicBezTo>
                    <a:pt x="156" y="314"/>
                    <a:pt x="159" y="311"/>
                    <a:pt x="160" y="308"/>
                  </a:cubicBezTo>
                  <a:cubicBezTo>
                    <a:pt x="160" y="306"/>
                    <a:pt x="158" y="305"/>
                    <a:pt x="158" y="303"/>
                  </a:cubicBezTo>
                  <a:cubicBezTo>
                    <a:pt x="154" y="305"/>
                    <a:pt x="151" y="308"/>
                    <a:pt x="150" y="312"/>
                  </a:cubicBezTo>
                  <a:close/>
                  <a:moveTo>
                    <a:pt x="107" y="308"/>
                  </a:moveTo>
                  <a:cubicBezTo>
                    <a:pt x="108" y="311"/>
                    <a:pt x="109" y="312"/>
                    <a:pt x="111" y="314"/>
                  </a:cubicBezTo>
                  <a:cubicBezTo>
                    <a:pt x="113" y="312"/>
                    <a:pt x="113" y="306"/>
                    <a:pt x="112" y="304"/>
                  </a:cubicBezTo>
                  <a:cubicBezTo>
                    <a:pt x="111" y="306"/>
                    <a:pt x="109" y="307"/>
                    <a:pt x="107" y="308"/>
                  </a:cubicBezTo>
                  <a:close/>
                  <a:moveTo>
                    <a:pt x="165" y="309"/>
                  </a:moveTo>
                  <a:cubicBezTo>
                    <a:pt x="167" y="311"/>
                    <a:pt x="168" y="313"/>
                    <a:pt x="170" y="316"/>
                  </a:cubicBezTo>
                  <a:cubicBezTo>
                    <a:pt x="172" y="315"/>
                    <a:pt x="173" y="313"/>
                    <a:pt x="174" y="311"/>
                  </a:cubicBezTo>
                  <a:cubicBezTo>
                    <a:pt x="172" y="309"/>
                    <a:pt x="170" y="306"/>
                    <a:pt x="168" y="304"/>
                  </a:cubicBezTo>
                  <a:cubicBezTo>
                    <a:pt x="167" y="306"/>
                    <a:pt x="165" y="306"/>
                    <a:pt x="165" y="309"/>
                  </a:cubicBezTo>
                  <a:close/>
                  <a:moveTo>
                    <a:pt x="206" y="314"/>
                  </a:moveTo>
                  <a:cubicBezTo>
                    <a:pt x="208" y="311"/>
                    <a:pt x="211" y="310"/>
                    <a:pt x="212" y="308"/>
                  </a:cubicBezTo>
                  <a:cubicBezTo>
                    <a:pt x="208" y="299"/>
                    <a:pt x="204" y="311"/>
                    <a:pt x="206" y="314"/>
                  </a:cubicBezTo>
                  <a:close/>
                  <a:moveTo>
                    <a:pt x="119" y="308"/>
                  </a:moveTo>
                  <a:cubicBezTo>
                    <a:pt x="121" y="309"/>
                    <a:pt x="121" y="311"/>
                    <a:pt x="123" y="312"/>
                  </a:cubicBezTo>
                  <a:cubicBezTo>
                    <a:pt x="124" y="310"/>
                    <a:pt x="122" y="307"/>
                    <a:pt x="121" y="306"/>
                  </a:cubicBezTo>
                  <a:cubicBezTo>
                    <a:pt x="121" y="307"/>
                    <a:pt x="119" y="307"/>
                    <a:pt x="119" y="308"/>
                  </a:cubicBezTo>
                  <a:close/>
                  <a:moveTo>
                    <a:pt x="223" y="308"/>
                  </a:moveTo>
                  <a:cubicBezTo>
                    <a:pt x="222" y="307"/>
                    <a:pt x="223" y="307"/>
                    <a:pt x="223" y="306"/>
                  </a:cubicBezTo>
                  <a:cubicBezTo>
                    <a:pt x="221" y="307"/>
                    <a:pt x="220" y="308"/>
                    <a:pt x="219" y="310"/>
                  </a:cubicBezTo>
                  <a:cubicBezTo>
                    <a:pt x="220" y="310"/>
                    <a:pt x="219" y="313"/>
                    <a:pt x="221" y="312"/>
                  </a:cubicBezTo>
                  <a:cubicBezTo>
                    <a:pt x="221" y="310"/>
                    <a:pt x="222" y="309"/>
                    <a:pt x="223" y="308"/>
                  </a:cubicBezTo>
                  <a:cubicBezTo>
                    <a:pt x="223" y="308"/>
                    <a:pt x="223" y="308"/>
                    <a:pt x="223" y="308"/>
                  </a:cubicBezTo>
                  <a:close/>
                  <a:moveTo>
                    <a:pt x="130" y="310"/>
                  </a:moveTo>
                  <a:cubicBezTo>
                    <a:pt x="131" y="309"/>
                    <a:pt x="132" y="309"/>
                    <a:pt x="132" y="308"/>
                  </a:cubicBezTo>
                  <a:cubicBezTo>
                    <a:pt x="131" y="307"/>
                    <a:pt x="132" y="306"/>
                    <a:pt x="131" y="307"/>
                  </a:cubicBezTo>
                  <a:cubicBezTo>
                    <a:pt x="130" y="308"/>
                    <a:pt x="128" y="309"/>
                    <a:pt x="130" y="310"/>
                  </a:cubicBezTo>
                  <a:close/>
                  <a:moveTo>
                    <a:pt x="231" y="314"/>
                  </a:moveTo>
                  <a:cubicBezTo>
                    <a:pt x="234" y="313"/>
                    <a:pt x="231" y="309"/>
                    <a:pt x="232" y="307"/>
                  </a:cubicBezTo>
                  <a:cubicBezTo>
                    <a:pt x="228" y="308"/>
                    <a:pt x="230" y="313"/>
                    <a:pt x="231" y="314"/>
                  </a:cubicBezTo>
                  <a:close/>
                  <a:moveTo>
                    <a:pt x="184" y="315"/>
                  </a:moveTo>
                  <a:cubicBezTo>
                    <a:pt x="185" y="314"/>
                    <a:pt x="186" y="308"/>
                    <a:pt x="184" y="308"/>
                  </a:cubicBezTo>
                  <a:cubicBezTo>
                    <a:pt x="184" y="310"/>
                    <a:pt x="182" y="313"/>
                    <a:pt x="184" y="315"/>
                  </a:cubicBezTo>
                  <a:close/>
                  <a:moveTo>
                    <a:pt x="191" y="312"/>
                  </a:moveTo>
                  <a:cubicBezTo>
                    <a:pt x="191" y="313"/>
                    <a:pt x="192" y="314"/>
                    <a:pt x="193" y="314"/>
                  </a:cubicBezTo>
                  <a:cubicBezTo>
                    <a:pt x="193" y="313"/>
                    <a:pt x="194" y="310"/>
                    <a:pt x="193" y="309"/>
                  </a:cubicBezTo>
                  <a:cubicBezTo>
                    <a:pt x="193" y="310"/>
                    <a:pt x="191" y="310"/>
                    <a:pt x="191" y="312"/>
                  </a:cubicBezTo>
                  <a:close/>
                  <a:moveTo>
                    <a:pt x="197" y="313"/>
                  </a:moveTo>
                  <a:cubicBezTo>
                    <a:pt x="199" y="312"/>
                    <a:pt x="198" y="310"/>
                    <a:pt x="196" y="309"/>
                  </a:cubicBezTo>
                  <a:cubicBezTo>
                    <a:pt x="196" y="310"/>
                    <a:pt x="195" y="313"/>
                    <a:pt x="197" y="313"/>
                  </a:cubicBezTo>
                  <a:close/>
                  <a:moveTo>
                    <a:pt x="180" y="314"/>
                  </a:moveTo>
                  <a:cubicBezTo>
                    <a:pt x="179" y="312"/>
                    <a:pt x="181" y="311"/>
                    <a:pt x="180" y="309"/>
                  </a:cubicBezTo>
                  <a:cubicBezTo>
                    <a:pt x="178" y="310"/>
                    <a:pt x="178" y="313"/>
                    <a:pt x="180" y="314"/>
                  </a:cubicBezTo>
                  <a:close/>
                  <a:moveTo>
                    <a:pt x="116" y="320"/>
                  </a:moveTo>
                  <a:cubicBezTo>
                    <a:pt x="120" y="318"/>
                    <a:pt x="121" y="312"/>
                    <a:pt x="117" y="310"/>
                  </a:cubicBezTo>
                  <a:cubicBezTo>
                    <a:pt x="116" y="313"/>
                    <a:pt x="116" y="316"/>
                    <a:pt x="116" y="320"/>
                  </a:cubicBezTo>
                  <a:close/>
                  <a:moveTo>
                    <a:pt x="129" y="312"/>
                  </a:moveTo>
                  <a:cubicBezTo>
                    <a:pt x="130" y="311"/>
                    <a:pt x="129" y="309"/>
                    <a:pt x="128" y="310"/>
                  </a:cubicBezTo>
                  <a:cubicBezTo>
                    <a:pt x="128" y="311"/>
                    <a:pt x="128" y="312"/>
                    <a:pt x="129" y="312"/>
                  </a:cubicBezTo>
                  <a:close/>
                  <a:moveTo>
                    <a:pt x="208" y="318"/>
                  </a:moveTo>
                  <a:cubicBezTo>
                    <a:pt x="209" y="320"/>
                    <a:pt x="210" y="323"/>
                    <a:pt x="213" y="324"/>
                  </a:cubicBezTo>
                  <a:cubicBezTo>
                    <a:pt x="213" y="321"/>
                    <a:pt x="215" y="315"/>
                    <a:pt x="213" y="310"/>
                  </a:cubicBezTo>
                  <a:cubicBezTo>
                    <a:pt x="212" y="313"/>
                    <a:pt x="209" y="315"/>
                    <a:pt x="208" y="318"/>
                  </a:cubicBezTo>
                  <a:close/>
                  <a:moveTo>
                    <a:pt x="132" y="314"/>
                  </a:moveTo>
                  <a:cubicBezTo>
                    <a:pt x="133" y="316"/>
                    <a:pt x="134" y="319"/>
                    <a:pt x="136" y="321"/>
                  </a:cubicBezTo>
                  <a:cubicBezTo>
                    <a:pt x="137" y="320"/>
                    <a:pt x="138" y="319"/>
                    <a:pt x="139" y="318"/>
                  </a:cubicBezTo>
                  <a:cubicBezTo>
                    <a:pt x="137" y="315"/>
                    <a:pt x="134" y="308"/>
                    <a:pt x="132" y="314"/>
                  </a:cubicBezTo>
                  <a:close/>
                  <a:moveTo>
                    <a:pt x="161" y="316"/>
                  </a:moveTo>
                  <a:cubicBezTo>
                    <a:pt x="160" y="320"/>
                    <a:pt x="158" y="326"/>
                    <a:pt x="162" y="328"/>
                  </a:cubicBezTo>
                  <a:cubicBezTo>
                    <a:pt x="164" y="325"/>
                    <a:pt x="166" y="322"/>
                    <a:pt x="168" y="320"/>
                  </a:cubicBezTo>
                  <a:cubicBezTo>
                    <a:pt x="166" y="317"/>
                    <a:pt x="165" y="312"/>
                    <a:pt x="161" y="311"/>
                  </a:cubicBezTo>
                  <a:cubicBezTo>
                    <a:pt x="161" y="313"/>
                    <a:pt x="160" y="316"/>
                    <a:pt x="161" y="316"/>
                  </a:cubicBezTo>
                  <a:close/>
                  <a:moveTo>
                    <a:pt x="125" y="315"/>
                  </a:moveTo>
                  <a:cubicBezTo>
                    <a:pt x="127" y="316"/>
                    <a:pt x="127" y="313"/>
                    <a:pt x="125" y="314"/>
                  </a:cubicBezTo>
                  <a:cubicBezTo>
                    <a:pt x="125" y="314"/>
                    <a:pt x="125" y="315"/>
                    <a:pt x="125" y="315"/>
                  </a:cubicBezTo>
                  <a:close/>
                  <a:moveTo>
                    <a:pt x="196" y="319"/>
                  </a:moveTo>
                  <a:cubicBezTo>
                    <a:pt x="197" y="320"/>
                    <a:pt x="197" y="323"/>
                    <a:pt x="199" y="323"/>
                  </a:cubicBezTo>
                  <a:cubicBezTo>
                    <a:pt x="201" y="321"/>
                    <a:pt x="204" y="316"/>
                    <a:pt x="200" y="314"/>
                  </a:cubicBezTo>
                  <a:cubicBezTo>
                    <a:pt x="198" y="316"/>
                    <a:pt x="197" y="317"/>
                    <a:pt x="196" y="319"/>
                  </a:cubicBezTo>
                  <a:close/>
                  <a:moveTo>
                    <a:pt x="144" y="319"/>
                  </a:moveTo>
                  <a:cubicBezTo>
                    <a:pt x="145" y="321"/>
                    <a:pt x="146" y="323"/>
                    <a:pt x="148" y="323"/>
                  </a:cubicBezTo>
                  <a:cubicBezTo>
                    <a:pt x="148" y="321"/>
                    <a:pt x="146" y="321"/>
                    <a:pt x="146" y="319"/>
                  </a:cubicBezTo>
                  <a:cubicBezTo>
                    <a:pt x="148" y="319"/>
                    <a:pt x="147" y="321"/>
                    <a:pt x="149" y="321"/>
                  </a:cubicBezTo>
                  <a:cubicBezTo>
                    <a:pt x="153" y="320"/>
                    <a:pt x="150" y="315"/>
                    <a:pt x="147" y="314"/>
                  </a:cubicBezTo>
                  <a:cubicBezTo>
                    <a:pt x="145" y="316"/>
                    <a:pt x="148" y="319"/>
                    <a:pt x="144" y="319"/>
                  </a:cubicBezTo>
                  <a:close/>
                  <a:moveTo>
                    <a:pt x="176" y="324"/>
                  </a:moveTo>
                  <a:cubicBezTo>
                    <a:pt x="176" y="321"/>
                    <a:pt x="177" y="316"/>
                    <a:pt x="175" y="315"/>
                  </a:cubicBezTo>
                  <a:cubicBezTo>
                    <a:pt x="172" y="318"/>
                    <a:pt x="172" y="322"/>
                    <a:pt x="176" y="324"/>
                  </a:cubicBezTo>
                  <a:close/>
                  <a:moveTo>
                    <a:pt x="232" y="324"/>
                  </a:moveTo>
                  <a:cubicBezTo>
                    <a:pt x="232" y="320"/>
                    <a:pt x="232" y="316"/>
                    <a:pt x="229" y="315"/>
                  </a:cubicBezTo>
                  <a:cubicBezTo>
                    <a:pt x="229" y="317"/>
                    <a:pt x="230" y="322"/>
                    <a:pt x="232" y="324"/>
                  </a:cubicBezTo>
                  <a:close/>
                  <a:moveTo>
                    <a:pt x="127" y="321"/>
                  </a:moveTo>
                  <a:cubicBezTo>
                    <a:pt x="128" y="323"/>
                    <a:pt x="129" y="325"/>
                    <a:pt x="131" y="327"/>
                  </a:cubicBezTo>
                  <a:cubicBezTo>
                    <a:pt x="134" y="324"/>
                    <a:pt x="129" y="320"/>
                    <a:pt x="128" y="318"/>
                  </a:cubicBezTo>
                  <a:cubicBezTo>
                    <a:pt x="128" y="319"/>
                    <a:pt x="127" y="319"/>
                    <a:pt x="127" y="321"/>
                  </a:cubicBezTo>
                  <a:close/>
                  <a:moveTo>
                    <a:pt x="157" y="321"/>
                  </a:moveTo>
                  <a:cubicBezTo>
                    <a:pt x="157" y="320"/>
                    <a:pt x="158" y="317"/>
                    <a:pt x="156" y="318"/>
                  </a:cubicBezTo>
                  <a:cubicBezTo>
                    <a:pt x="156" y="318"/>
                    <a:pt x="156" y="321"/>
                    <a:pt x="157" y="321"/>
                  </a:cubicBezTo>
                  <a:close/>
                  <a:moveTo>
                    <a:pt x="219" y="325"/>
                  </a:moveTo>
                  <a:cubicBezTo>
                    <a:pt x="221" y="325"/>
                    <a:pt x="221" y="322"/>
                    <a:pt x="221" y="321"/>
                  </a:cubicBezTo>
                  <a:cubicBezTo>
                    <a:pt x="220" y="321"/>
                    <a:pt x="220" y="320"/>
                    <a:pt x="219" y="320"/>
                  </a:cubicBezTo>
                  <a:cubicBezTo>
                    <a:pt x="219" y="321"/>
                    <a:pt x="217" y="324"/>
                    <a:pt x="219" y="325"/>
                  </a:cubicBezTo>
                  <a:close/>
                  <a:moveTo>
                    <a:pt x="118" y="324"/>
                  </a:moveTo>
                  <a:cubicBezTo>
                    <a:pt x="119" y="324"/>
                    <a:pt x="121" y="322"/>
                    <a:pt x="120" y="321"/>
                  </a:cubicBezTo>
                  <a:cubicBezTo>
                    <a:pt x="119" y="322"/>
                    <a:pt x="118" y="322"/>
                    <a:pt x="118" y="324"/>
                  </a:cubicBezTo>
                  <a:close/>
                  <a:moveTo>
                    <a:pt x="149" y="326"/>
                  </a:moveTo>
                  <a:cubicBezTo>
                    <a:pt x="149" y="327"/>
                    <a:pt x="149" y="328"/>
                    <a:pt x="150" y="329"/>
                  </a:cubicBezTo>
                  <a:cubicBezTo>
                    <a:pt x="150" y="326"/>
                    <a:pt x="155" y="325"/>
                    <a:pt x="154" y="322"/>
                  </a:cubicBezTo>
                  <a:cubicBezTo>
                    <a:pt x="151" y="322"/>
                    <a:pt x="152" y="325"/>
                    <a:pt x="149" y="326"/>
                  </a:cubicBezTo>
                  <a:close/>
                  <a:moveTo>
                    <a:pt x="140" y="331"/>
                  </a:moveTo>
                  <a:cubicBezTo>
                    <a:pt x="143" y="331"/>
                    <a:pt x="144" y="328"/>
                    <a:pt x="145" y="326"/>
                  </a:cubicBezTo>
                  <a:cubicBezTo>
                    <a:pt x="144" y="325"/>
                    <a:pt x="143" y="323"/>
                    <a:pt x="141" y="322"/>
                  </a:cubicBezTo>
                  <a:cubicBezTo>
                    <a:pt x="141" y="324"/>
                    <a:pt x="138" y="326"/>
                    <a:pt x="140" y="327"/>
                  </a:cubicBezTo>
                  <a:cubicBezTo>
                    <a:pt x="139" y="326"/>
                    <a:pt x="138" y="327"/>
                    <a:pt x="138" y="328"/>
                  </a:cubicBezTo>
                  <a:cubicBezTo>
                    <a:pt x="139" y="328"/>
                    <a:pt x="140" y="328"/>
                    <a:pt x="140" y="328"/>
                  </a:cubicBezTo>
                  <a:cubicBezTo>
                    <a:pt x="140" y="329"/>
                    <a:pt x="139" y="330"/>
                    <a:pt x="140" y="331"/>
                  </a:cubicBezTo>
                  <a:close/>
                  <a:moveTo>
                    <a:pt x="164" y="331"/>
                  </a:moveTo>
                  <a:cubicBezTo>
                    <a:pt x="164" y="333"/>
                    <a:pt x="166" y="334"/>
                    <a:pt x="167" y="335"/>
                  </a:cubicBezTo>
                  <a:cubicBezTo>
                    <a:pt x="168" y="332"/>
                    <a:pt x="168" y="328"/>
                    <a:pt x="171" y="328"/>
                  </a:cubicBezTo>
                  <a:cubicBezTo>
                    <a:pt x="172" y="328"/>
                    <a:pt x="171" y="330"/>
                    <a:pt x="173" y="329"/>
                  </a:cubicBezTo>
                  <a:cubicBezTo>
                    <a:pt x="173" y="328"/>
                    <a:pt x="172" y="327"/>
                    <a:pt x="173" y="326"/>
                  </a:cubicBezTo>
                  <a:cubicBezTo>
                    <a:pt x="169" y="326"/>
                    <a:pt x="172" y="323"/>
                    <a:pt x="169" y="322"/>
                  </a:cubicBezTo>
                  <a:cubicBezTo>
                    <a:pt x="169" y="327"/>
                    <a:pt x="165" y="328"/>
                    <a:pt x="164" y="331"/>
                  </a:cubicBezTo>
                  <a:close/>
                  <a:moveTo>
                    <a:pt x="109" y="329"/>
                  </a:moveTo>
                  <a:cubicBezTo>
                    <a:pt x="111" y="329"/>
                    <a:pt x="112" y="326"/>
                    <a:pt x="113" y="325"/>
                  </a:cubicBezTo>
                  <a:cubicBezTo>
                    <a:pt x="110" y="325"/>
                    <a:pt x="111" y="322"/>
                    <a:pt x="108" y="323"/>
                  </a:cubicBezTo>
                  <a:cubicBezTo>
                    <a:pt x="108" y="326"/>
                    <a:pt x="109" y="327"/>
                    <a:pt x="109" y="329"/>
                  </a:cubicBezTo>
                  <a:close/>
                  <a:moveTo>
                    <a:pt x="121" y="328"/>
                  </a:moveTo>
                  <a:cubicBezTo>
                    <a:pt x="121" y="330"/>
                    <a:pt x="124" y="334"/>
                    <a:pt x="125" y="334"/>
                  </a:cubicBezTo>
                  <a:cubicBezTo>
                    <a:pt x="126" y="334"/>
                    <a:pt x="127" y="330"/>
                    <a:pt x="128" y="329"/>
                  </a:cubicBezTo>
                  <a:cubicBezTo>
                    <a:pt x="127" y="327"/>
                    <a:pt x="126" y="324"/>
                    <a:pt x="124" y="323"/>
                  </a:cubicBezTo>
                  <a:cubicBezTo>
                    <a:pt x="124" y="325"/>
                    <a:pt x="121" y="326"/>
                    <a:pt x="121" y="328"/>
                  </a:cubicBezTo>
                  <a:close/>
                  <a:moveTo>
                    <a:pt x="189" y="326"/>
                  </a:moveTo>
                  <a:cubicBezTo>
                    <a:pt x="189" y="329"/>
                    <a:pt x="191" y="330"/>
                    <a:pt x="193" y="332"/>
                  </a:cubicBezTo>
                  <a:cubicBezTo>
                    <a:pt x="193" y="329"/>
                    <a:pt x="194" y="325"/>
                    <a:pt x="192" y="323"/>
                  </a:cubicBezTo>
                  <a:cubicBezTo>
                    <a:pt x="191" y="324"/>
                    <a:pt x="191" y="326"/>
                    <a:pt x="189" y="326"/>
                  </a:cubicBezTo>
                  <a:close/>
                  <a:moveTo>
                    <a:pt x="207" y="330"/>
                  </a:moveTo>
                  <a:cubicBezTo>
                    <a:pt x="209" y="330"/>
                    <a:pt x="209" y="329"/>
                    <a:pt x="209" y="327"/>
                  </a:cubicBezTo>
                  <a:cubicBezTo>
                    <a:pt x="208" y="326"/>
                    <a:pt x="208" y="325"/>
                    <a:pt x="207" y="324"/>
                  </a:cubicBezTo>
                  <a:cubicBezTo>
                    <a:pt x="206" y="326"/>
                    <a:pt x="206" y="328"/>
                    <a:pt x="207" y="330"/>
                  </a:cubicBezTo>
                  <a:close/>
                  <a:moveTo>
                    <a:pt x="183" y="330"/>
                  </a:moveTo>
                  <a:cubicBezTo>
                    <a:pt x="184" y="329"/>
                    <a:pt x="185" y="328"/>
                    <a:pt x="185" y="327"/>
                  </a:cubicBezTo>
                  <a:cubicBezTo>
                    <a:pt x="184" y="326"/>
                    <a:pt x="184" y="325"/>
                    <a:pt x="183" y="325"/>
                  </a:cubicBezTo>
                  <a:cubicBezTo>
                    <a:pt x="182" y="326"/>
                    <a:pt x="183" y="328"/>
                    <a:pt x="183" y="330"/>
                  </a:cubicBezTo>
                  <a:close/>
                  <a:moveTo>
                    <a:pt x="153" y="328"/>
                  </a:moveTo>
                  <a:cubicBezTo>
                    <a:pt x="154" y="330"/>
                    <a:pt x="155" y="334"/>
                    <a:pt x="156" y="334"/>
                  </a:cubicBezTo>
                  <a:cubicBezTo>
                    <a:pt x="159" y="329"/>
                    <a:pt x="155" y="321"/>
                    <a:pt x="153" y="328"/>
                  </a:cubicBezTo>
                  <a:close/>
                  <a:moveTo>
                    <a:pt x="133" y="328"/>
                  </a:moveTo>
                  <a:cubicBezTo>
                    <a:pt x="133" y="329"/>
                    <a:pt x="133" y="330"/>
                    <a:pt x="132" y="330"/>
                  </a:cubicBezTo>
                  <a:cubicBezTo>
                    <a:pt x="133" y="330"/>
                    <a:pt x="135" y="328"/>
                    <a:pt x="134" y="328"/>
                  </a:cubicBezTo>
                  <a:cubicBezTo>
                    <a:pt x="134" y="328"/>
                    <a:pt x="133" y="328"/>
                    <a:pt x="133" y="328"/>
                  </a:cubicBezTo>
                  <a:close/>
                  <a:moveTo>
                    <a:pt x="228" y="335"/>
                  </a:moveTo>
                  <a:cubicBezTo>
                    <a:pt x="229" y="335"/>
                    <a:pt x="229" y="334"/>
                    <a:pt x="230" y="334"/>
                  </a:cubicBezTo>
                  <a:cubicBezTo>
                    <a:pt x="230" y="332"/>
                    <a:pt x="230" y="329"/>
                    <a:pt x="228" y="328"/>
                  </a:cubicBezTo>
                  <a:cubicBezTo>
                    <a:pt x="228" y="330"/>
                    <a:pt x="228" y="331"/>
                    <a:pt x="228" y="335"/>
                  </a:cubicBezTo>
                  <a:close/>
                  <a:moveTo>
                    <a:pt x="200" y="341"/>
                  </a:moveTo>
                  <a:cubicBezTo>
                    <a:pt x="201" y="337"/>
                    <a:pt x="202" y="331"/>
                    <a:pt x="197" y="329"/>
                  </a:cubicBezTo>
                  <a:cubicBezTo>
                    <a:pt x="194" y="333"/>
                    <a:pt x="196" y="341"/>
                    <a:pt x="200" y="341"/>
                  </a:cubicBezTo>
                  <a:close/>
                  <a:moveTo>
                    <a:pt x="237" y="346"/>
                  </a:moveTo>
                  <a:cubicBezTo>
                    <a:pt x="237" y="339"/>
                    <a:pt x="238" y="336"/>
                    <a:pt x="239" y="330"/>
                  </a:cubicBezTo>
                  <a:cubicBezTo>
                    <a:pt x="237" y="331"/>
                    <a:pt x="236" y="330"/>
                    <a:pt x="234" y="329"/>
                  </a:cubicBezTo>
                  <a:cubicBezTo>
                    <a:pt x="233" y="334"/>
                    <a:pt x="235" y="342"/>
                    <a:pt x="237" y="346"/>
                  </a:cubicBezTo>
                  <a:close/>
                  <a:moveTo>
                    <a:pt x="134" y="334"/>
                  </a:moveTo>
                  <a:cubicBezTo>
                    <a:pt x="135" y="334"/>
                    <a:pt x="136" y="336"/>
                    <a:pt x="137" y="336"/>
                  </a:cubicBezTo>
                  <a:cubicBezTo>
                    <a:pt x="139" y="335"/>
                    <a:pt x="138" y="331"/>
                    <a:pt x="135" y="330"/>
                  </a:cubicBezTo>
                  <a:cubicBezTo>
                    <a:pt x="135" y="331"/>
                    <a:pt x="134" y="332"/>
                    <a:pt x="134" y="334"/>
                  </a:cubicBezTo>
                  <a:close/>
                  <a:moveTo>
                    <a:pt x="145" y="335"/>
                  </a:moveTo>
                  <a:cubicBezTo>
                    <a:pt x="146" y="333"/>
                    <a:pt x="149" y="332"/>
                    <a:pt x="147" y="330"/>
                  </a:cubicBezTo>
                  <a:cubicBezTo>
                    <a:pt x="145" y="330"/>
                    <a:pt x="144" y="333"/>
                    <a:pt x="142" y="334"/>
                  </a:cubicBezTo>
                  <a:cubicBezTo>
                    <a:pt x="143" y="335"/>
                    <a:pt x="143" y="336"/>
                    <a:pt x="144" y="337"/>
                  </a:cubicBezTo>
                  <a:cubicBezTo>
                    <a:pt x="145" y="336"/>
                    <a:pt x="142" y="335"/>
                    <a:pt x="143" y="334"/>
                  </a:cubicBezTo>
                  <a:cubicBezTo>
                    <a:pt x="144" y="335"/>
                    <a:pt x="144" y="335"/>
                    <a:pt x="145" y="335"/>
                  </a:cubicBezTo>
                  <a:close/>
                  <a:moveTo>
                    <a:pt x="154" y="333"/>
                  </a:moveTo>
                  <a:cubicBezTo>
                    <a:pt x="153" y="331"/>
                    <a:pt x="152" y="331"/>
                    <a:pt x="152" y="330"/>
                  </a:cubicBezTo>
                  <a:cubicBezTo>
                    <a:pt x="152" y="331"/>
                    <a:pt x="152" y="333"/>
                    <a:pt x="154" y="333"/>
                  </a:cubicBezTo>
                  <a:close/>
                  <a:moveTo>
                    <a:pt x="207" y="336"/>
                  </a:moveTo>
                  <a:cubicBezTo>
                    <a:pt x="209" y="338"/>
                    <a:pt x="210" y="340"/>
                    <a:pt x="212" y="342"/>
                  </a:cubicBezTo>
                  <a:cubicBezTo>
                    <a:pt x="212" y="341"/>
                    <a:pt x="212" y="336"/>
                    <a:pt x="212" y="335"/>
                  </a:cubicBezTo>
                  <a:cubicBezTo>
                    <a:pt x="211" y="335"/>
                    <a:pt x="210" y="336"/>
                    <a:pt x="210" y="335"/>
                  </a:cubicBezTo>
                  <a:cubicBezTo>
                    <a:pt x="210" y="334"/>
                    <a:pt x="212" y="334"/>
                    <a:pt x="213" y="332"/>
                  </a:cubicBezTo>
                  <a:cubicBezTo>
                    <a:pt x="212" y="332"/>
                    <a:pt x="212" y="330"/>
                    <a:pt x="211" y="331"/>
                  </a:cubicBezTo>
                  <a:cubicBezTo>
                    <a:pt x="210" y="333"/>
                    <a:pt x="208" y="334"/>
                    <a:pt x="207" y="336"/>
                  </a:cubicBezTo>
                  <a:close/>
                  <a:moveTo>
                    <a:pt x="54" y="346"/>
                  </a:moveTo>
                  <a:cubicBezTo>
                    <a:pt x="55" y="341"/>
                    <a:pt x="58" y="336"/>
                    <a:pt x="57" y="331"/>
                  </a:cubicBezTo>
                  <a:cubicBezTo>
                    <a:pt x="56" y="335"/>
                    <a:pt x="53" y="341"/>
                    <a:pt x="54" y="346"/>
                  </a:cubicBezTo>
                  <a:close/>
                  <a:moveTo>
                    <a:pt x="127" y="338"/>
                  </a:moveTo>
                  <a:cubicBezTo>
                    <a:pt x="127" y="336"/>
                    <a:pt x="130" y="335"/>
                    <a:pt x="130" y="333"/>
                  </a:cubicBezTo>
                  <a:cubicBezTo>
                    <a:pt x="130" y="333"/>
                    <a:pt x="129" y="333"/>
                    <a:pt x="129" y="333"/>
                  </a:cubicBezTo>
                  <a:cubicBezTo>
                    <a:pt x="130" y="335"/>
                    <a:pt x="125" y="337"/>
                    <a:pt x="127" y="338"/>
                  </a:cubicBezTo>
                  <a:close/>
                  <a:moveTo>
                    <a:pt x="145" y="338"/>
                  </a:moveTo>
                  <a:cubicBezTo>
                    <a:pt x="146" y="339"/>
                    <a:pt x="147" y="342"/>
                    <a:pt x="149" y="343"/>
                  </a:cubicBezTo>
                  <a:cubicBezTo>
                    <a:pt x="150" y="341"/>
                    <a:pt x="152" y="341"/>
                    <a:pt x="153" y="338"/>
                  </a:cubicBezTo>
                  <a:cubicBezTo>
                    <a:pt x="151" y="336"/>
                    <a:pt x="150" y="334"/>
                    <a:pt x="148" y="333"/>
                  </a:cubicBezTo>
                  <a:cubicBezTo>
                    <a:pt x="148" y="335"/>
                    <a:pt x="145" y="337"/>
                    <a:pt x="145" y="338"/>
                  </a:cubicBezTo>
                  <a:cubicBezTo>
                    <a:pt x="145" y="338"/>
                    <a:pt x="145" y="338"/>
                    <a:pt x="145" y="338"/>
                  </a:cubicBezTo>
                  <a:close/>
                  <a:moveTo>
                    <a:pt x="183" y="334"/>
                  </a:moveTo>
                  <a:cubicBezTo>
                    <a:pt x="183" y="336"/>
                    <a:pt x="183" y="335"/>
                    <a:pt x="183" y="337"/>
                  </a:cubicBezTo>
                  <a:cubicBezTo>
                    <a:pt x="184" y="336"/>
                    <a:pt x="184" y="338"/>
                    <a:pt x="185" y="338"/>
                  </a:cubicBezTo>
                  <a:cubicBezTo>
                    <a:pt x="185" y="336"/>
                    <a:pt x="186" y="334"/>
                    <a:pt x="184" y="334"/>
                  </a:cubicBezTo>
                  <a:cubicBezTo>
                    <a:pt x="184" y="334"/>
                    <a:pt x="184" y="334"/>
                    <a:pt x="183" y="334"/>
                  </a:cubicBezTo>
                  <a:close/>
                  <a:moveTo>
                    <a:pt x="129" y="343"/>
                  </a:moveTo>
                  <a:cubicBezTo>
                    <a:pt x="132" y="343"/>
                    <a:pt x="133" y="341"/>
                    <a:pt x="134" y="339"/>
                  </a:cubicBezTo>
                  <a:cubicBezTo>
                    <a:pt x="133" y="338"/>
                    <a:pt x="133" y="336"/>
                    <a:pt x="132" y="335"/>
                  </a:cubicBezTo>
                  <a:cubicBezTo>
                    <a:pt x="129" y="338"/>
                    <a:pt x="128" y="341"/>
                    <a:pt x="129" y="343"/>
                  </a:cubicBezTo>
                  <a:close/>
                  <a:moveTo>
                    <a:pt x="164" y="339"/>
                  </a:moveTo>
                  <a:cubicBezTo>
                    <a:pt x="164" y="338"/>
                    <a:pt x="163" y="336"/>
                    <a:pt x="162" y="337"/>
                  </a:cubicBezTo>
                  <a:cubicBezTo>
                    <a:pt x="163" y="337"/>
                    <a:pt x="163" y="339"/>
                    <a:pt x="164" y="339"/>
                  </a:cubicBezTo>
                  <a:close/>
                  <a:moveTo>
                    <a:pt x="138" y="339"/>
                  </a:moveTo>
                  <a:cubicBezTo>
                    <a:pt x="138" y="340"/>
                    <a:pt x="139" y="341"/>
                    <a:pt x="140" y="342"/>
                  </a:cubicBezTo>
                  <a:cubicBezTo>
                    <a:pt x="140" y="340"/>
                    <a:pt x="142" y="340"/>
                    <a:pt x="142" y="338"/>
                  </a:cubicBezTo>
                  <a:cubicBezTo>
                    <a:pt x="141" y="338"/>
                    <a:pt x="141" y="336"/>
                    <a:pt x="140" y="337"/>
                  </a:cubicBezTo>
                  <a:cubicBezTo>
                    <a:pt x="139" y="337"/>
                    <a:pt x="139" y="339"/>
                    <a:pt x="138" y="339"/>
                  </a:cubicBezTo>
                  <a:close/>
                  <a:moveTo>
                    <a:pt x="110" y="338"/>
                  </a:moveTo>
                  <a:cubicBezTo>
                    <a:pt x="110" y="340"/>
                    <a:pt x="111" y="340"/>
                    <a:pt x="110" y="341"/>
                  </a:cubicBezTo>
                  <a:cubicBezTo>
                    <a:pt x="111" y="341"/>
                    <a:pt x="113" y="340"/>
                    <a:pt x="113" y="342"/>
                  </a:cubicBezTo>
                  <a:cubicBezTo>
                    <a:pt x="113" y="344"/>
                    <a:pt x="110" y="347"/>
                    <a:pt x="111" y="349"/>
                  </a:cubicBezTo>
                  <a:cubicBezTo>
                    <a:pt x="116" y="348"/>
                    <a:pt x="112" y="342"/>
                    <a:pt x="114" y="337"/>
                  </a:cubicBezTo>
                  <a:cubicBezTo>
                    <a:pt x="112" y="337"/>
                    <a:pt x="112" y="340"/>
                    <a:pt x="110" y="338"/>
                  </a:cubicBezTo>
                  <a:close/>
                  <a:moveTo>
                    <a:pt x="188" y="345"/>
                  </a:moveTo>
                  <a:cubicBezTo>
                    <a:pt x="192" y="346"/>
                    <a:pt x="189" y="350"/>
                    <a:pt x="193" y="350"/>
                  </a:cubicBezTo>
                  <a:cubicBezTo>
                    <a:pt x="193" y="347"/>
                    <a:pt x="194" y="339"/>
                    <a:pt x="191" y="337"/>
                  </a:cubicBezTo>
                  <a:cubicBezTo>
                    <a:pt x="189" y="339"/>
                    <a:pt x="188" y="343"/>
                    <a:pt x="188" y="345"/>
                  </a:cubicBezTo>
                  <a:close/>
                  <a:moveTo>
                    <a:pt x="161" y="343"/>
                  </a:moveTo>
                  <a:cubicBezTo>
                    <a:pt x="161" y="342"/>
                    <a:pt x="162" y="342"/>
                    <a:pt x="163" y="341"/>
                  </a:cubicBezTo>
                  <a:cubicBezTo>
                    <a:pt x="162" y="340"/>
                    <a:pt x="162" y="338"/>
                    <a:pt x="160" y="338"/>
                  </a:cubicBezTo>
                  <a:cubicBezTo>
                    <a:pt x="161" y="340"/>
                    <a:pt x="159" y="342"/>
                    <a:pt x="161" y="343"/>
                  </a:cubicBezTo>
                  <a:close/>
                  <a:moveTo>
                    <a:pt x="204" y="349"/>
                  </a:moveTo>
                  <a:cubicBezTo>
                    <a:pt x="204" y="345"/>
                    <a:pt x="204" y="343"/>
                    <a:pt x="204" y="340"/>
                  </a:cubicBezTo>
                  <a:cubicBezTo>
                    <a:pt x="203" y="343"/>
                    <a:pt x="202" y="347"/>
                    <a:pt x="204" y="349"/>
                  </a:cubicBezTo>
                  <a:close/>
                  <a:moveTo>
                    <a:pt x="228" y="356"/>
                  </a:moveTo>
                  <a:cubicBezTo>
                    <a:pt x="228" y="351"/>
                    <a:pt x="230" y="345"/>
                    <a:pt x="229" y="340"/>
                  </a:cubicBezTo>
                  <a:cubicBezTo>
                    <a:pt x="225" y="343"/>
                    <a:pt x="226" y="352"/>
                    <a:pt x="228" y="356"/>
                  </a:cubicBezTo>
                  <a:close/>
                  <a:moveTo>
                    <a:pt x="141" y="344"/>
                  </a:moveTo>
                  <a:cubicBezTo>
                    <a:pt x="142" y="346"/>
                    <a:pt x="143" y="348"/>
                    <a:pt x="144" y="349"/>
                  </a:cubicBezTo>
                  <a:cubicBezTo>
                    <a:pt x="145" y="349"/>
                    <a:pt x="146" y="347"/>
                    <a:pt x="147" y="346"/>
                  </a:cubicBezTo>
                  <a:cubicBezTo>
                    <a:pt x="145" y="343"/>
                    <a:pt x="142" y="338"/>
                    <a:pt x="141" y="344"/>
                  </a:cubicBezTo>
                  <a:close/>
                  <a:moveTo>
                    <a:pt x="150" y="348"/>
                  </a:moveTo>
                  <a:cubicBezTo>
                    <a:pt x="152" y="348"/>
                    <a:pt x="152" y="351"/>
                    <a:pt x="154" y="352"/>
                  </a:cubicBezTo>
                  <a:cubicBezTo>
                    <a:pt x="157" y="350"/>
                    <a:pt x="159" y="344"/>
                    <a:pt x="155" y="341"/>
                  </a:cubicBezTo>
                  <a:cubicBezTo>
                    <a:pt x="153" y="344"/>
                    <a:pt x="151" y="345"/>
                    <a:pt x="150" y="348"/>
                  </a:cubicBezTo>
                  <a:close/>
                  <a:moveTo>
                    <a:pt x="166" y="344"/>
                  </a:moveTo>
                  <a:cubicBezTo>
                    <a:pt x="167" y="344"/>
                    <a:pt x="167" y="341"/>
                    <a:pt x="166" y="341"/>
                  </a:cubicBezTo>
                  <a:cubicBezTo>
                    <a:pt x="166" y="342"/>
                    <a:pt x="166" y="343"/>
                    <a:pt x="166" y="344"/>
                  </a:cubicBezTo>
                  <a:close/>
                  <a:moveTo>
                    <a:pt x="132" y="346"/>
                  </a:moveTo>
                  <a:cubicBezTo>
                    <a:pt x="132" y="347"/>
                    <a:pt x="133" y="348"/>
                    <a:pt x="134" y="348"/>
                  </a:cubicBezTo>
                  <a:cubicBezTo>
                    <a:pt x="136" y="347"/>
                    <a:pt x="138" y="344"/>
                    <a:pt x="136" y="342"/>
                  </a:cubicBezTo>
                  <a:cubicBezTo>
                    <a:pt x="134" y="342"/>
                    <a:pt x="133" y="345"/>
                    <a:pt x="132" y="346"/>
                  </a:cubicBezTo>
                  <a:close/>
                  <a:moveTo>
                    <a:pt x="167" y="350"/>
                  </a:moveTo>
                  <a:cubicBezTo>
                    <a:pt x="168" y="348"/>
                    <a:pt x="166" y="345"/>
                    <a:pt x="165" y="343"/>
                  </a:cubicBezTo>
                  <a:cubicBezTo>
                    <a:pt x="163" y="345"/>
                    <a:pt x="163" y="350"/>
                    <a:pt x="167" y="350"/>
                  </a:cubicBezTo>
                  <a:close/>
                  <a:moveTo>
                    <a:pt x="125" y="350"/>
                  </a:moveTo>
                  <a:cubicBezTo>
                    <a:pt x="125" y="348"/>
                    <a:pt x="125" y="347"/>
                    <a:pt x="124" y="346"/>
                  </a:cubicBezTo>
                  <a:cubicBezTo>
                    <a:pt x="123" y="347"/>
                    <a:pt x="124" y="349"/>
                    <a:pt x="125" y="350"/>
                  </a:cubicBezTo>
                  <a:close/>
                  <a:moveTo>
                    <a:pt x="135" y="352"/>
                  </a:moveTo>
                  <a:cubicBezTo>
                    <a:pt x="138" y="352"/>
                    <a:pt x="138" y="354"/>
                    <a:pt x="139" y="356"/>
                  </a:cubicBezTo>
                  <a:cubicBezTo>
                    <a:pt x="141" y="355"/>
                    <a:pt x="141" y="353"/>
                    <a:pt x="142" y="351"/>
                  </a:cubicBezTo>
                  <a:cubicBezTo>
                    <a:pt x="141" y="349"/>
                    <a:pt x="139" y="348"/>
                    <a:pt x="139" y="346"/>
                  </a:cubicBezTo>
                  <a:cubicBezTo>
                    <a:pt x="136" y="347"/>
                    <a:pt x="136" y="349"/>
                    <a:pt x="135" y="352"/>
                  </a:cubicBezTo>
                  <a:close/>
                  <a:moveTo>
                    <a:pt x="183" y="362"/>
                  </a:moveTo>
                  <a:cubicBezTo>
                    <a:pt x="185" y="359"/>
                    <a:pt x="186" y="352"/>
                    <a:pt x="184" y="347"/>
                  </a:cubicBezTo>
                  <a:cubicBezTo>
                    <a:pt x="181" y="350"/>
                    <a:pt x="183" y="359"/>
                    <a:pt x="183" y="362"/>
                  </a:cubicBezTo>
                  <a:close/>
                  <a:moveTo>
                    <a:pt x="197" y="360"/>
                  </a:moveTo>
                  <a:cubicBezTo>
                    <a:pt x="200" y="357"/>
                    <a:pt x="201" y="350"/>
                    <a:pt x="198" y="347"/>
                  </a:cubicBezTo>
                  <a:cubicBezTo>
                    <a:pt x="196" y="350"/>
                    <a:pt x="194" y="357"/>
                    <a:pt x="197" y="360"/>
                  </a:cubicBezTo>
                  <a:close/>
                  <a:moveTo>
                    <a:pt x="208" y="349"/>
                  </a:moveTo>
                  <a:cubicBezTo>
                    <a:pt x="208" y="350"/>
                    <a:pt x="209" y="352"/>
                    <a:pt x="207" y="352"/>
                  </a:cubicBezTo>
                  <a:cubicBezTo>
                    <a:pt x="208" y="353"/>
                    <a:pt x="208" y="354"/>
                    <a:pt x="209" y="353"/>
                  </a:cubicBezTo>
                  <a:cubicBezTo>
                    <a:pt x="208" y="355"/>
                    <a:pt x="209" y="358"/>
                    <a:pt x="210" y="358"/>
                  </a:cubicBezTo>
                  <a:cubicBezTo>
                    <a:pt x="212" y="356"/>
                    <a:pt x="212" y="354"/>
                    <a:pt x="211" y="352"/>
                  </a:cubicBezTo>
                  <a:cubicBezTo>
                    <a:pt x="211" y="353"/>
                    <a:pt x="209" y="354"/>
                    <a:pt x="209" y="353"/>
                  </a:cubicBezTo>
                  <a:cubicBezTo>
                    <a:pt x="209" y="352"/>
                    <a:pt x="214" y="349"/>
                    <a:pt x="210" y="348"/>
                  </a:cubicBezTo>
                  <a:cubicBezTo>
                    <a:pt x="210" y="349"/>
                    <a:pt x="209" y="349"/>
                    <a:pt x="208" y="349"/>
                  </a:cubicBezTo>
                  <a:close/>
                  <a:moveTo>
                    <a:pt x="45" y="353"/>
                  </a:moveTo>
                  <a:cubicBezTo>
                    <a:pt x="45" y="352"/>
                    <a:pt x="48" y="351"/>
                    <a:pt x="46" y="350"/>
                  </a:cubicBezTo>
                  <a:cubicBezTo>
                    <a:pt x="46" y="351"/>
                    <a:pt x="44" y="352"/>
                    <a:pt x="45" y="353"/>
                  </a:cubicBezTo>
                  <a:close/>
                  <a:moveTo>
                    <a:pt x="147" y="353"/>
                  </a:moveTo>
                  <a:cubicBezTo>
                    <a:pt x="148" y="354"/>
                    <a:pt x="148" y="358"/>
                    <a:pt x="150" y="358"/>
                  </a:cubicBezTo>
                  <a:cubicBezTo>
                    <a:pt x="150" y="356"/>
                    <a:pt x="152" y="356"/>
                    <a:pt x="152" y="354"/>
                  </a:cubicBezTo>
                  <a:cubicBezTo>
                    <a:pt x="150" y="353"/>
                    <a:pt x="150" y="350"/>
                    <a:pt x="148" y="350"/>
                  </a:cubicBezTo>
                  <a:cubicBezTo>
                    <a:pt x="148" y="352"/>
                    <a:pt x="146" y="351"/>
                    <a:pt x="147" y="353"/>
                  </a:cubicBezTo>
                  <a:close/>
                  <a:moveTo>
                    <a:pt x="118" y="357"/>
                  </a:moveTo>
                  <a:cubicBezTo>
                    <a:pt x="120" y="356"/>
                    <a:pt x="121" y="355"/>
                    <a:pt x="122" y="353"/>
                  </a:cubicBezTo>
                  <a:cubicBezTo>
                    <a:pt x="121" y="348"/>
                    <a:pt x="115" y="353"/>
                    <a:pt x="118" y="357"/>
                  </a:cubicBezTo>
                  <a:close/>
                  <a:moveTo>
                    <a:pt x="161" y="356"/>
                  </a:moveTo>
                  <a:cubicBezTo>
                    <a:pt x="162" y="355"/>
                    <a:pt x="163" y="355"/>
                    <a:pt x="163" y="353"/>
                  </a:cubicBezTo>
                  <a:cubicBezTo>
                    <a:pt x="162" y="352"/>
                    <a:pt x="162" y="351"/>
                    <a:pt x="161" y="351"/>
                  </a:cubicBezTo>
                  <a:cubicBezTo>
                    <a:pt x="160" y="353"/>
                    <a:pt x="160" y="355"/>
                    <a:pt x="161" y="356"/>
                  </a:cubicBezTo>
                  <a:close/>
                  <a:moveTo>
                    <a:pt x="128" y="356"/>
                  </a:moveTo>
                  <a:cubicBezTo>
                    <a:pt x="129" y="355"/>
                    <a:pt x="128" y="352"/>
                    <a:pt x="128" y="351"/>
                  </a:cubicBezTo>
                  <a:cubicBezTo>
                    <a:pt x="126" y="352"/>
                    <a:pt x="126" y="356"/>
                    <a:pt x="128" y="356"/>
                  </a:cubicBezTo>
                  <a:close/>
                  <a:moveTo>
                    <a:pt x="136" y="360"/>
                  </a:moveTo>
                  <a:cubicBezTo>
                    <a:pt x="137" y="357"/>
                    <a:pt x="133" y="355"/>
                    <a:pt x="134" y="353"/>
                  </a:cubicBezTo>
                  <a:cubicBezTo>
                    <a:pt x="134" y="353"/>
                    <a:pt x="133" y="353"/>
                    <a:pt x="133" y="353"/>
                  </a:cubicBezTo>
                  <a:cubicBezTo>
                    <a:pt x="132" y="355"/>
                    <a:pt x="134" y="359"/>
                    <a:pt x="136" y="360"/>
                  </a:cubicBezTo>
                  <a:close/>
                  <a:moveTo>
                    <a:pt x="156" y="355"/>
                  </a:moveTo>
                  <a:cubicBezTo>
                    <a:pt x="156" y="356"/>
                    <a:pt x="157" y="357"/>
                    <a:pt x="158" y="358"/>
                  </a:cubicBezTo>
                  <a:cubicBezTo>
                    <a:pt x="158" y="356"/>
                    <a:pt x="159" y="354"/>
                    <a:pt x="157" y="353"/>
                  </a:cubicBezTo>
                  <a:cubicBezTo>
                    <a:pt x="157" y="354"/>
                    <a:pt x="156" y="354"/>
                    <a:pt x="156" y="355"/>
                  </a:cubicBezTo>
                  <a:close/>
                  <a:moveTo>
                    <a:pt x="218" y="364"/>
                  </a:moveTo>
                  <a:cubicBezTo>
                    <a:pt x="218" y="360"/>
                    <a:pt x="220" y="357"/>
                    <a:pt x="218" y="353"/>
                  </a:cubicBezTo>
                  <a:cubicBezTo>
                    <a:pt x="218" y="357"/>
                    <a:pt x="217" y="360"/>
                    <a:pt x="218" y="364"/>
                  </a:cubicBezTo>
                  <a:close/>
                  <a:moveTo>
                    <a:pt x="232" y="378"/>
                  </a:moveTo>
                  <a:cubicBezTo>
                    <a:pt x="232" y="371"/>
                    <a:pt x="237" y="361"/>
                    <a:pt x="232" y="355"/>
                  </a:cubicBezTo>
                  <a:cubicBezTo>
                    <a:pt x="233" y="363"/>
                    <a:pt x="230" y="372"/>
                    <a:pt x="232" y="378"/>
                  </a:cubicBezTo>
                  <a:close/>
                  <a:moveTo>
                    <a:pt x="141" y="360"/>
                  </a:moveTo>
                  <a:cubicBezTo>
                    <a:pt x="143" y="361"/>
                    <a:pt x="143" y="363"/>
                    <a:pt x="145" y="364"/>
                  </a:cubicBezTo>
                  <a:cubicBezTo>
                    <a:pt x="146" y="363"/>
                    <a:pt x="147" y="362"/>
                    <a:pt x="147" y="360"/>
                  </a:cubicBezTo>
                  <a:cubicBezTo>
                    <a:pt x="146" y="359"/>
                    <a:pt x="146" y="357"/>
                    <a:pt x="144" y="355"/>
                  </a:cubicBezTo>
                  <a:cubicBezTo>
                    <a:pt x="143" y="357"/>
                    <a:pt x="141" y="358"/>
                    <a:pt x="141" y="360"/>
                  </a:cubicBezTo>
                  <a:close/>
                  <a:moveTo>
                    <a:pt x="121" y="363"/>
                  </a:moveTo>
                  <a:cubicBezTo>
                    <a:pt x="124" y="363"/>
                    <a:pt x="125" y="361"/>
                    <a:pt x="126" y="359"/>
                  </a:cubicBezTo>
                  <a:cubicBezTo>
                    <a:pt x="125" y="359"/>
                    <a:pt x="125" y="356"/>
                    <a:pt x="124" y="356"/>
                  </a:cubicBezTo>
                  <a:cubicBezTo>
                    <a:pt x="122" y="358"/>
                    <a:pt x="119" y="361"/>
                    <a:pt x="121" y="363"/>
                  </a:cubicBezTo>
                  <a:close/>
                  <a:moveTo>
                    <a:pt x="113" y="363"/>
                  </a:moveTo>
                  <a:cubicBezTo>
                    <a:pt x="114" y="362"/>
                    <a:pt x="113" y="358"/>
                    <a:pt x="114" y="356"/>
                  </a:cubicBezTo>
                  <a:cubicBezTo>
                    <a:pt x="113" y="356"/>
                    <a:pt x="113" y="356"/>
                    <a:pt x="112" y="356"/>
                  </a:cubicBezTo>
                  <a:cubicBezTo>
                    <a:pt x="112" y="359"/>
                    <a:pt x="113" y="361"/>
                    <a:pt x="113" y="363"/>
                  </a:cubicBezTo>
                  <a:close/>
                  <a:moveTo>
                    <a:pt x="165" y="366"/>
                  </a:moveTo>
                  <a:cubicBezTo>
                    <a:pt x="167" y="365"/>
                    <a:pt x="168" y="359"/>
                    <a:pt x="165" y="356"/>
                  </a:cubicBezTo>
                  <a:cubicBezTo>
                    <a:pt x="162" y="358"/>
                    <a:pt x="159" y="365"/>
                    <a:pt x="165" y="366"/>
                  </a:cubicBezTo>
                  <a:close/>
                  <a:moveTo>
                    <a:pt x="133" y="364"/>
                  </a:moveTo>
                  <a:cubicBezTo>
                    <a:pt x="135" y="362"/>
                    <a:pt x="131" y="359"/>
                    <a:pt x="130" y="357"/>
                  </a:cubicBezTo>
                  <a:cubicBezTo>
                    <a:pt x="128" y="359"/>
                    <a:pt x="132" y="362"/>
                    <a:pt x="133" y="364"/>
                  </a:cubicBezTo>
                  <a:close/>
                  <a:moveTo>
                    <a:pt x="203" y="360"/>
                  </a:moveTo>
                  <a:cubicBezTo>
                    <a:pt x="203" y="359"/>
                    <a:pt x="206" y="358"/>
                    <a:pt x="204" y="357"/>
                  </a:cubicBezTo>
                  <a:cubicBezTo>
                    <a:pt x="204" y="358"/>
                    <a:pt x="202" y="359"/>
                    <a:pt x="203" y="360"/>
                  </a:cubicBezTo>
                  <a:close/>
                  <a:moveTo>
                    <a:pt x="177" y="360"/>
                  </a:moveTo>
                  <a:cubicBezTo>
                    <a:pt x="177" y="359"/>
                    <a:pt x="178" y="357"/>
                    <a:pt x="176" y="357"/>
                  </a:cubicBezTo>
                  <a:cubicBezTo>
                    <a:pt x="176" y="358"/>
                    <a:pt x="176" y="361"/>
                    <a:pt x="177" y="360"/>
                  </a:cubicBezTo>
                  <a:close/>
                  <a:moveTo>
                    <a:pt x="151" y="361"/>
                  </a:moveTo>
                  <a:cubicBezTo>
                    <a:pt x="152" y="362"/>
                    <a:pt x="153" y="364"/>
                    <a:pt x="154" y="365"/>
                  </a:cubicBezTo>
                  <a:cubicBezTo>
                    <a:pt x="154" y="364"/>
                    <a:pt x="156" y="364"/>
                    <a:pt x="156" y="362"/>
                  </a:cubicBezTo>
                  <a:cubicBezTo>
                    <a:pt x="155" y="359"/>
                    <a:pt x="154" y="359"/>
                    <a:pt x="154" y="358"/>
                  </a:cubicBezTo>
                  <a:cubicBezTo>
                    <a:pt x="153" y="359"/>
                    <a:pt x="152" y="360"/>
                    <a:pt x="151" y="361"/>
                  </a:cubicBezTo>
                  <a:close/>
                  <a:moveTo>
                    <a:pt x="189" y="370"/>
                  </a:moveTo>
                  <a:cubicBezTo>
                    <a:pt x="193" y="369"/>
                    <a:pt x="196" y="360"/>
                    <a:pt x="189" y="359"/>
                  </a:cubicBezTo>
                  <a:cubicBezTo>
                    <a:pt x="188" y="362"/>
                    <a:pt x="187" y="367"/>
                    <a:pt x="189" y="370"/>
                  </a:cubicBezTo>
                  <a:close/>
                  <a:moveTo>
                    <a:pt x="202" y="361"/>
                  </a:moveTo>
                  <a:cubicBezTo>
                    <a:pt x="202" y="364"/>
                    <a:pt x="202" y="366"/>
                    <a:pt x="202" y="368"/>
                  </a:cubicBezTo>
                  <a:cubicBezTo>
                    <a:pt x="205" y="367"/>
                    <a:pt x="205" y="363"/>
                    <a:pt x="204" y="360"/>
                  </a:cubicBezTo>
                  <a:cubicBezTo>
                    <a:pt x="204" y="361"/>
                    <a:pt x="202" y="360"/>
                    <a:pt x="202" y="361"/>
                  </a:cubicBezTo>
                  <a:close/>
                  <a:moveTo>
                    <a:pt x="33" y="400"/>
                  </a:moveTo>
                  <a:cubicBezTo>
                    <a:pt x="35" y="393"/>
                    <a:pt x="36" y="386"/>
                    <a:pt x="38" y="377"/>
                  </a:cubicBezTo>
                  <a:cubicBezTo>
                    <a:pt x="39" y="371"/>
                    <a:pt x="43" y="364"/>
                    <a:pt x="40" y="361"/>
                  </a:cubicBezTo>
                  <a:cubicBezTo>
                    <a:pt x="39" y="373"/>
                    <a:pt x="31" y="388"/>
                    <a:pt x="33" y="400"/>
                  </a:cubicBezTo>
                  <a:close/>
                  <a:moveTo>
                    <a:pt x="122" y="366"/>
                  </a:moveTo>
                  <a:cubicBezTo>
                    <a:pt x="124" y="367"/>
                    <a:pt x="124" y="370"/>
                    <a:pt x="125" y="372"/>
                  </a:cubicBezTo>
                  <a:cubicBezTo>
                    <a:pt x="128" y="371"/>
                    <a:pt x="129" y="368"/>
                    <a:pt x="130" y="366"/>
                  </a:cubicBezTo>
                  <a:cubicBezTo>
                    <a:pt x="128" y="366"/>
                    <a:pt x="130" y="362"/>
                    <a:pt x="127" y="361"/>
                  </a:cubicBezTo>
                  <a:cubicBezTo>
                    <a:pt x="125" y="363"/>
                    <a:pt x="124" y="364"/>
                    <a:pt x="122" y="366"/>
                  </a:cubicBezTo>
                  <a:close/>
                  <a:moveTo>
                    <a:pt x="138" y="364"/>
                  </a:moveTo>
                  <a:cubicBezTo>
                    <a:pt x="140" y="364"/>
                    <a:pt x="139" y="368"/>
                    <a:pt x="141" y="368"/>
                  </a:cubicBezTo>
                  <a:cubicBezTo>
                    <a:pt x="142" y="368"/>
                    <a:pt x="142" y="368"/>
                    <a:pt x="142" y="367"/>
                  </a:cubicBezTo>
                  <a:cubicBezTo>
                    <a:pt x="141" y="365"/>
                    <a:pt x="141" y="363"/>
                    <a:pt x="139" y="362"/>
                  </a:cubicBezTo>
                  <a:cubicBezTo>
                    <a:pt x="138" y="362"/>
                    <a:pt x="138" y="364"/>
                    <a:pt x="138" y="364"/>
                  </a:cubicBezTo>
                  <a:close/>
                  <a:moveTo>
                    <a:pt x="117" y="369"/>
                  </a:moveTo>
                  <a:cubicBezTo>
                    <a:pt x="118" y="368"/>
                    <a:pt x="119" y="368"/>
                    <a:pt x="119" y="367"/>
                  </a:cubicBezTo>
                  <a:cubicBezTo>
                    <a:pt x="119" y="365"/>
                    <a:pt x="118" y="363"/>
                    <a:pt x="117" y="363"/>
                  </a:cubicBezTo>
                  <a:cubicBezTo>
                    <a:pt x="118" y="364"/>
                    <a:pt x="115" y="367"/>
                    <a:pt x="117" y="369"/>
                  </a:cubicBezTo>
                  <a:close/>
                  <a:moveTo>
                    <a:pt x="177" y="367"/>
                  </a:moveTo>
                  <a:cubicBezTo>
                    <a:pt x="178" y="366"/>
                    <a:pt x="177" y="363"/>
                    <a:pt x="175" y="363"/>
                  </a:cubicBezTo>
                  <a:cubicBezTo>
                    <a:pt x="175" y="365"/>
                    <a:pt x="176" y="367"/>
                    <a:pt x="177" y="367"/>
                  </a:cubicBezTo>
                  <a:close/>
                  <a:moveTo>
                    <a:pt x="150" y="364"/>
                  </a:moveTo>
                  <a:cubicBezTo>
                    <a:pt x="148" y="363"/>
                    <a:pt x="147" y="367"/>
                    <a:pt x="146" y="367"/>
                  </a:cubicBezTo>
                  <a:cubicBezTo>
                    <a:pt x="147" y="368"/>
                    <a:pt x="148" y="367"/>
                    <a:pt x="147" y="369"/>
                  </a:cubicBezTo>
                  <a:cubicBezTo>
                    <a:pt x="148" y="369"/>
                    <a:pt x="149" y="369"/>
                    <a:pt x="149" y="370"/>
                  </a:cubicBezTo>
                  <a:cubicBezTo>
                    <a:pt x="150" y="370"/>
                    <a:pt x="150" y="369"/>
                    <a:pt x="151" y="369"/>
                  </a:cubicBezTo>
                  <a:cubicBezTo>
                    <a:pt x="152" y="367"/>
                    <a:pt x="150" y="367"/>
                    <a:pt x="151" y="366"/>
                  </a:cubicBezTo>
                  <a:cubicBezTo>
                    <a:pt x="150" y="365"/>
                    <a:pt x="149" y="367"/>
                    <a:pt x="149" y="366"/>
                  </a:cubicBezTo>
                  <a:cubicBezTo>
                    <a:pt x="150" y="365"/>
                    <a:pt x="149" y="365"/>
                    <a:pt x="150" y="364"/>
                  </a:cubicBezTo>
                  <a:close/>
                  <a:moveTo>
                    <a:pt x="171" y="376"/>
                  </a:moveTo>
                  <a:cubicBezTo>
                    <a:pt x="173" y="375"/>
                    <a:pt x="173" y="366"/>
                    <a:pt x="171" y="365"/>
                  </a:cubicBezTo>
                  <a:cubicBezTo>
                    <a:pt x="170" y="370"/>
                    <a:pt x="172" y="372"/>
                    <a:pt x="171" y="376"/>
                  </a:cubicBezTo>
                  <a:close/>
                  <a:moveTo>
                    <a:pt x="156" y="368"/>
                  </a:moveTo>
                  <a:cubicBezTo>
                    <a:pt x="158" y="368"/>
                    <a:pt x="156" y="372"/>
                    <a:pt x="159" y="371"/>
                  </a:cubicBezTo>
                  <a:cubicBezTo>
                    <a:pt x="158" y="369"/>
                    <a:pt x="159" y="367"/>
                    <a:pt x="158" y="366"/>
                  </a:cubicBezTo>
                  <a:cubicBezTo>
                    <a:pt x="157" y="366"/>
                    <a:pt x="156" y="367"/>
                    <a:pt x="156" y="368"/>
                  </a:cubicBezTo>
                  <a:close/>
                  <a:moveTo>
                    <a:pt x="108" y="370"/>
                  </a:moveTo>
                  <a:cubicBezTo>
                    <a:pt x="110" y="370"/>
                    <a:pt x="111" y="366"/>
                    <a:pt x="109" y="366"/>
                  </a:cubicBezTo>
                  <a:cubicBezTo>
                    <a:pt x="109" y="368"/>
                    <a:pt x="109" y="369"/>
                    <a:pt x="108" y="370"/>
                  </a:cubicBezTo>
                  <a:close/>
                  <a:moveTo>
                    <a:pt x="134" y="368"/>
                  </a:moveTo>
                  <a:cubicBezTo>
                    <a:pt x="136" y="370"/>
                    <a:pt x="136" y="371"/>
                    <a:pt x="137" y="373"/>
                  </a:cubicBezTo>
                  <a:cubicBezTo>
                    <a:pt x="138" y="373"/>
                    <a:pt x="138" y="372"/>
                    <a:pt x="139" y="372"/>
                  </a:cubicBezTo>
                  <a:cubicBezTo>
                    <a:pt x="138" y="369"/>
                    <a:pt x="138" y="367"/>
                    <a:pt x="135" y="366"/>
                  </a:cubicBezTo>
                  <a:cubicBezTo>
                    <a:pt x="135" y="367"/>
                    <a:pt x="134" y="367"/>
                    <a:pt x="134" y="368"/>
                  </a:cubicBezTo>
                  <a:close/>
                  <a:moveTo>
                    <a:pt x="196" y="376"/>
                  </a:moveTo>
                  <a:cubicBezTo>
                    <a:pt x="200" y="374"/>
                    <a:pt x="200" y="369"/>
                    <a:pt x="196" y="367"/>
                  </a:cubicBezTo>
                  <a:cubicBezTo>
                    <a:pt x="195" y="369"/>
                    <a:pt x="195" y="374"/>
                    <a:pt x="196" y="376"/>
                  </a:cubicBezTo>
                  <a:close/>
                  <a:moveTo>
                    <a:pt x="184" y="371"/>
                  </a:moveTo>
                  <a:cubicBezTo>
                    <a:pt x="184" y="370"/>
                    <a:pt x="184" y="369"/>
                    <a:pt x="183" y="368"/>
                  </a:cubicBezTo>
                  <a:cubicBezTo>
                    <a:pt x="182" y="369"/>
                    <a:pt x="183" y="370"/>
                    <a:pt x="184" y="371"/>
                  </a:cubicBezTo>
                  <a:close/>
                  <a:moveTo>
                    <a:pt x="221" y="372"/>
                  </a:moveTo>
                  <a:cubicBezTo>
                    <a:pt x="222" y="372"/>
                    <a:pt x="222" y="371"/>
                    <a:pt x="222" y="370"/>
                  </a:cubicBezTo>
                  <a:cubicBezTo>
                    <a:pt x="222" y="369"/>
                    <a:pt x="221" y="369"/>
                    <a:pt x="221" y="369"/>
                  </a:cubicBezTo>
                  <a:cubicBezTo>
                    <a:pt x="220" y="369"/>
                    <a:pt x="221" y="378"/>
                    <a:pt x="221" y="372"/>
                  </a:cubicBezTo>
                  <a:close/>
                  <a:moveTo>
                    <a:pt x="118" y="372"/>
                  </a:moveTo>
                  <a:cubicBezTo>
                    <a:pt x="119" y="377"/>
                    <a:pt x="121" y="383"/>
                    <a:pt x="125" y="388"/>
                  </a:cubicBezTo>
                  <a:cubicBezTo>
                    <a:pt x="127" y="387"/>
                    <a:pt x="125" y="385"/>
                    <a:pt x="124" y="382"/>
                  </a:cubicBezTo>
                  <a:cubicBezTo>
                    <a:pt x="126" y="382"/>
                    <a:pt x="125" y="384"/>
                    <a:pt x="126" y="386"/>
                  </a:cubicBezTo>
                  <a:cubicBezTo>
                    <a:pt x="128" y="386"/>
                    <a:pt x="128" y="384"/>
                    <a:pt x="128" y="383"/>
                  </a:cubicBezTo>
                  <a:cubicBezTo>
                    <a:pt x="127" y="382"/>
                    <a:pt x="127" y="381"/>
                    <a:pt x="127" y="379"/>
                  </a:cubicBezTo>
                  <a:cubicBezTo>
                    <a:pt x="128" y="380"/>
                    <a:pt x="128" y="380"/>
                    <a:pt x="128" y="379"/>
                  </a:cubicBezTo>
                  <a:cubicBezTo>
                    <a:pt x="129" y="379"/>
                    <a:pt x="131" y="379"/>
                    <a:pt x="130" y="380"/>
                  </a:cubicBezTo>
                  <a:cubicBezTo>
                    <a:pt x="134" y="379"/>
                    <a:pt x="133" y="375"/>
                    <a:pt x="135" y="375"/>
                  </a:cubicBezTo>
                  <a:cubicBezTo>
                    <a:pt x="134" y="374"/>
                    <a:pt x="133" y="372"/>
                    <a:pt x="132" y="372"/>
                  </a:cubicBezTo>
                  <a:cubicBezTo>
                    <a:pt x="131" y="374"/>
                    <a:pt x="128" y="379"/>
                    <a:pt x="124" y="380"/>
                  </a:cubicBezTo>
                  <a:cubicBezTo>
                    <a:pt x="124" y="375"/>
                    <a:pt x="123" y="372"/>
                    <a:pt x="121" y="369"/>
                  </a:cubicBezTo>
                  <a:cubicBezTo>
                    <a:pt x="120" y="369"/>
                    <a:pt x="119" y="370"/>
                    <a:pt x="118" y="371"/>
                  </a:cubicBezTo>
                  <a:cubicBezTo>
                    <a:pt x="119" y="371"/>
                    <a:pt x="119" y="371"/>
                    <a:pt x="120" y="372"/>
                  </a:cubicBezTo>
                  <a:cubicBezTo>
                    <a:pt x="118" y="372"/>
                    <a:pt x="119" y="371"/>
                    <a:pt x="118" y="372"/>
                  </a:cubicBezTo>
                  <a:close/>
                  <a:moveTo>
                    <a:pt x="143" y="372"/>
                  </a:moveTo>
                  <a:cubicBezTo>
                    <a:pt x="145" y="372"/>
                    <a:pt x="144" y="374"/>
                    <a:pt x="146" y="374"/>
                  </a:cubicBezTo>
                  <a:cubicBezTo>
                    <a:pt x="147" y="373"/>
                    <a:pt x="145" y="371"/>
                    <a:pt x="144" y="370"/>
                  </a:cubicBezTo>
                  <a:cubicBezTo>
                    <a:pt x="144" y="371"/>
                    <a:pt x="143" y="371"/>
                    <a:pt x="143" y="372"/>
                  </a:cubicBezTo>
                  <a:close/>
                  <a:moveTo>
                    <a:pt x="152" y="374"/>
                  </a:moveTo>
                  <a:cubicBezTo>
                    <a:pt x="152" y="374"/>
                    <a:pt x="153" y="373"/>
                    <a:pt x="153" y="373"/>
                  </a:cubicBezTo>
                  <a:cubicBezTo>
                    <a:pt x="153" y="374"/>
                    <a:pt x="152" y="375"/>
                    <a:pt x="152" y="375"/>
                  </a:cubicBezTo>
                  <a:cubicBezTo>
                    <a:pt x="154" y="375"/>
                    <a:pt x="154" y="379"/>
                    <a:pt x="156" y="378"/>
                  </a:cubicBezTo>
                  <a:cubicBezTo>
                    <a:pt x="155" y="375"/>
                    <a:pt x="155" y="371"/>
                    <a:pt x="152" y="371"/>
                  </a:cubicBezTo>
                  <a:cubicBezTo>
                    <a:pt x="152" y="372"/>
                    <a:pt x="151" y="374"/>
                    <a:pt x="152" y="374"/>
                  </a:cubicBezTo>
                  <a:close/>
                  <a:moveTo>
                    <a:pt x="191" y="373"/>
                  </a:moveTo>
                  <a:cubicBezTo>
                    <a:pt x="191" y="374"/>
                    <a:pt x="191" y="376"/>
                    <a:pt x="193" y="376"/>
                  </a:cubicBezTo>
                  <a:cubicBezTo>
                    <a:pt x="193" y="375"/>
                    <a:pt x="194" y="372"/>
                    <a:pt x="193" y="371"/>
                  </a:cubicBezTo>
                  <a:cubicBezTo>
                    <a:pt x="192" y="372"/>
                    <a:pt x="192" y="373"/>
                    <a:pt x="191" y="373"/>
                  </a:cubicBezTo>
                  <a:close/>
                  <a:moveTo>
                    <a:pt x="163" y="373"/>
                  </a:moveTo>
                  <a:cubicBezTo>
                    <a:pt x="162" y="375"/>
                    <a:pt x="161" y="376"/>
                    <a:pt x="161" y="377"/>
                  </a:cubicBezTo>
                  <a:cubicBezTo>
                    <a:pt x="164" y="378"/>
                    <a:pt x="164" y="382"/>
                    <a:pt x="167" y="383"/>
                  </a:cubicBezTo>
                  <a:cubicBezTo>
                    <a:pt x="168" y="379"/>
                    <a:pt x="165" y="375"/>
                    <a:pt x="163" y="373"/>
                  </a:cubicBezTo>
                  <a:close/>
                  <a:moveTo>
                    <a:pt x="184" y="378"/>
                  </a:moveTo>
                  <a:cubicBezTo>
                    <a:pt x="184" y="376"/>
                    <a:pt x="184" y="373"/>
                    <a:pt x="182" y="373"/>
                  </a:cubicBezTo>
                  <a:cubicBezTo>
                    <a:pt x="182" y="375"/>
                    <a:pt x="182" y="377"/>
                    <a:pt x="184" y="378"/>
                  </a:cubicBezTo>
                  <a:close/>
                  <a:moveTo>
                    <a:pt x="202" y="381"/>
                  </a:moveTo>
                  <a:cubicBezTo>
                    <a:pt x="203" y="379"/>
                    <a:pt x="203" y="379"/>
                    <a:pt x="204" y="377"/>
                  </a:cubicBezTo>
                  <a:cubicBezTo>
                    <a:pt x="202" y="377"/>
                    <a:pt x="203" y="374"/>
                    <a:pt x="201" y="374"/>
                  </a:cubicBezTo>
                  <a:cubicBezTo>
                    <a:pt x="202" y="377"/>
                    <a:pt x="201" y="379"/>
                    <a:pt x="202" y="381"/>
                  </a:cubicBezTo>
                  <a:close/>
                  <a:moveTo>
                    <a:pt x="140" y="378"/>
                  </a:moveTo>
                  <a:cubicBezTo>
                    <a:pt x="141" y="378"/>
                    <a:pt x="141" y="379"/>
                    <a:pt x="142" y="379"/>
                  </a:cubicBezTo>
                  <a:cubicBezTo>
                    <a:pt x="143" y="378"/>
                    <a:pt x="143" y="375"/>
                    <a:pt x="141" y="375"/>
                  </a:cubicBezTo>
                  <a:cubicBezTo>
                    <a:pt x="141" y="376"/>
                    <a:pt x="140" y="377"/>
                    <a:pt x="140" y="378"/>
                  </a:cubicBezTo>
                  <a:close/>
                  <a:moveTo>
                    <a:pt x="177" y="385"/>
                  </a:moveTo>
                  <a:cubicBezTo>
                    <a:pt x="178" y="383"/>
                    <a:pt x="179" y="377"/>
                    <a:pt x="177" y="375"/>
                  </a:cubicBezTo>
                  <a:cubicBezTo>
                    <a:pt x="174" y="378"/>
                    <a:pt x="173" y="383"/>
                    <a:pt x="177" y="385"/>
                  </a:cubicBezTo>
                  <a:close/>
                  <a:moveTo>
                    <a:pt x="148" y="379"/>
                  </a:moveTo>
                  <a:cubicBezTo>
                    <a:pt x="149" y="378"/>
                    <a:pt x="150" y="378"/>
                    <a:pt x="150" y="376"/>
                  </a:cubicBezTo>
                  <a:cubicBezTo>
                    <a:pt x="149" y="376"/>
                    <a:pt x="149" y="376"/>
                    <a:pt x="148" y="376"/>
                  </a:cubicBezTo>
                  <a:cubicBezTo>
                    <a:pt x="149" y="378"/>
                    <a:pt x="146" y="378"/>
                    <a:pt x="148" y="379"/>
                  </a:cubicBezTo>
                  <a:close/>
                  <a:moveTo>
                    <a:pt x="211" y="382"/>
                  </a:moveTo>
                  <a:cubicBezTo>
                    <a:pt x="211" y="380"/>
                    <a:pt x="211" y="378"/>
                    <a:pt x="210" y="377"/>
                  </a:cubicBezTo>
                  <a:cubicBezTo>
                    <a:pt x="208" y="379"/>
                    <a:pt x="209" y="381"/>
                    <a:pt x="211" y="382"/>
                  </a:cubicBezTo>
                  <a:close/>
                  <a:moveTo>
                    <a:pt x="191" y="382"/>
                  </a:moveTo>
                  <a:cubicBezTo>
                    <a:pt x="192" y="381"/>
                    <a:pt x="190" y="379"/>
                    <a:pt x="189" y="378"/>
                  </a:cubicBezTo>
                  <a:cubicBezTo>
                    <a:pt x="189" y="380"/>
                    <a:pt x="190" y="381"/>
                    <a:pt x="191" y="382"/>
                  </a:cubicBezTo>
                  <a:close/>
                  <a:moveTo>
                    <a:pt x="199" y="385"/>
                  </a:moveTo>
                  <a:cubicBezTo>
                    <a:pt x="197" y="382"/>
                    <a:pt x="200" y="380"/>
                    <a:pt x="198" y="378"/>
                  </a:cubicBezTo>
                  <a:cubicBezTo>
                    <a:pt x="195" y="379"/>
                    <a:pt x="195" y="386"/>
                    <a:pt x="199" y="385"/>
                  </a:cubicBezTo>
                  <a:close/>
                  <a:moveTo>
                    <a:pt x="148" y="379"/>
                  </a:moveTo>
                  <a:cubicBezTo>
                    <a:pt x="148" y="381"/>
                    <a:pt x="150" y="382"/>
                    <a:pt x="151" y="383"/>
                  </a:cubicBezTo>
                  <a:cubicBezTo>
                    <a:pt x="151" y="383"/>
                    <a:pt x="152" y="382"/>
                    <a:pt x="153" y="382"/>
                  </a:cubicBezTo>
                  <a:cubicBezTo>
                    <a:pt x="152" y="380"/>
                    <a:pt x="151" y="379"/>
                    <a:pt x="150" y="378"/>
                  </a:cubicBezTo>
                  <a:cubicBezTo>
                    <a:pt x="150" y="379"/>
                    <a:pt x="149" y="379"/>
                    <a:pt x="148" y="379"/>
                  </a:cubicBezTo>
                  <a:close/>
                  <a:moveTo>
                    <a:pt x="111" y="385"/>
                  </a:moveTo>
                  <a:cubicBezTo>
                    <a:pt x="111" y="383"/>
                    <a:pt x="112" y="380"/>
                    <a:pt x="110" y="380"/>
                  </a:cubicBezTo>
                  <a:cubicBezTo>
                    <a:pt x="110" y="381"/>
                    <a:pt x="110" y="384"/>
                    <a:pt x="111" y="385"/>
                  </a:cubicBezTo>
                  <a:close/>
                  <a:moveTo>
                    <a:pt x="138" y="383"/>
                  </a:moveTo>
                  <a:cubicBezTo>
                    <a:pt x="139" y="382"/>
                    <a:pt x="139" y="380"/>
                    <a:pt x="138" y="380"/>
                  </a:cubicBezTo>
                  <a:cubicBezTo>
                    <a:pt x="137" y="381"/>
                    <a:pt x="138" y="382"/>
                    <a:pt x="138" y="383"/>
                  </a:cubicBezTo>
                  <a:close/>
                  <a:moveTo>
                    <a:pt x="118" y="397"/>
                  </a:moveTo>
                  <a:cubicBezTo>
                    <a:pt x="125" y="394"/>
                    <a:pt x="121" y="385"/>
                    <a:pt x="117" y="380"/>
                  </a:cubicBezTo>
                  <a:cubicBezTo>
                    <a:pt x="118" y="386"/>
                    <a:pt x="116" y="392"/>
                    <a:pt x="118" y="397"/>
                  </a:cubicBezTo>
                  <a:close/>
                  <a:moveTo>
                    <a:pt x="143" y="383"/>
                  </a:moveTo>
                  <a:cubicBezTo>
                    <a:pt x="144" y="385"/>
                    <a:pt x="147" y="381"/>
                    <a:pt x="145" y="380"/>
                  </a:cubicBezTo>
                  <a:cubicBezTo>
                    <a:pt x="145" y="382"/>
                    <a:pt x="143" y="382"/>
                    <a:pt x="143" y="383"/>
                  </a:cubicBezTo>
                  <a:close/>
                  <a:moveTo>
                    <a:pt x="159" y="385"/>
                  </a:moveTo>
                  <a:cubicBezTo>
                    <a:pt x="159" y="382"/>
                    <a:pt x="159" y="382"/>
                    <a:pt x="157" y="381"/>
                  </a:cubicBezTo>
                  <a:cubicBezTo>
                    <a:pt x="158" y="383"/>
                    <a:pt x="157" y="385"/>
                    <a:pt x="159" y="385"/>
                  </a:cubicBezTo>
                  <a:close/>
                  <a:moveTo>
                    <a:pt x="202" y="391"/>
                  </a:moveTo>
                  <a:cubicBezTo>
                    <a:pt x="203" y="391"/>
                    <a:pt x="208" y="386"/>
                    <a:pt x="205" y="383"/>
                  </a:cubicBezTo>
                  <a:cubicBezTo>
                    <a:pt x="203" y="385"/>
                    <a:pt x="199" y="388"/>
                    <a:pt x="202" y="391"/>
                  </a:cubicBezTo>
                  <a:close/>
                  <a:moveTo>
                    <a:pt x="134" y="387"/>
                  </a:moveTo>
                  <a:cubicBezTo>
                    <a:pt x="136" y="387"/>
                    <a:pt x="137" y="385"/>
                    <a:pt x="137" y="384"/>
                  </a:cubicBezTo>
                  <a:cubicBezTo>
                    <a:pt x="136" y="383"/>
                    <a:pt x="133" y="385"/>
                    <a:pt x="134" y="387"/>
                  </a:cubicBezTo>
                  <a:close/>
                  <a:moveTo>
                    <a:pt x="145" y="384"/>
                  </a:moveTo>
                  <a:cubicBezTo>
                    <a:pt x="146" y="385"/>
                    <a:pt x="146" y="388"/>
                    <a:pt x="147" y="388"/>
                  </a:cubicBezTo>
                  <a:cubicBezTo>
                    <a:pt x="150" y="387"/>
                    <a:pt x="148" y="384"/>
                    <a:pt x="146" y="383"/>
                  </a:cubicBezTo>
                  <a:cubicBezTo>
                    <a:pt x="146" y="384"/>
                    <a:pt x="146" y="384"/>
                    <a:pt x="145" y="384"/>
                  </a:cubicBezTo>
                  <a:close/>
                  <a:moveTo>
                    <a:pt x="163" y="386"/>
                  </a:moveTo>
                  <a:cubicBezTo>
                    <a:pt x="164" y="385"/>
                    <a:pt x="163" y="384"/>
                    <a:pt x="162" y="384"/>
                  </a:cubicBezTo>
                  <a:cubicBezTo>
                    <a:pt x="162" y="385"/>
                    <a:pt x="163" y="386"/>
                    <a:pt x="163" y="386"/>
                  </a:cubicBezTo>
                  <a:close/>
                  <a:moveTo>
                    <a:pt x="183" y="391"/>
                  </a:moveTo>
                  <a:cubicBezTo>
                    <a:pt x="183" y="389"/>
                    <a:pt x="184" y="385"/>
                    <a:pt x="183" y="384"/>
                  </a:cubicBezTo>
                  <a:cubicBezTo>
                    <a:pt x="182" y="386"/>
                    <a:pt x="183" y="390"/>
                    <a:pt x="183" y="391"/>
                  </a:cubicBezTo>
                  <a:close/>
                  <a:moveTo>
                    <a:pt x="153" y="387"/>
                  </a:moveTo>
                  <a:cubicBezTo>
                    <a:pt x="156" y="389"/>
                    <a:pt x="155" y="392"/>
                    <a:pt x="158" y="393"/>
                  </a:cubicBezTo>
                  <a:cubicBezTo>
                    <a:pt x="160" y="390"/>
                    <a:pt x="157" y="387"/>
                    <a:pt x="154" y="385"/>
                  </a:cubicBezTo>
                  <a:cubicBezTo>
                    <a:pt x="154" y="386"/>
                    <a:pt x="153" y="386"/>
                    <a:pt x="153" y="387"/>
                  </a:cubicBezTo>
                  <a:close/>
                  <a:moveTo>
                    <a:pt x="232" y="386"/>
                  </a:moveTo>
                  <a:cubicBezTo>
                    <a:pt x="230" y="392"/>
                    <a:pt x="233" y="387"/>
                    <a:pt x="232" y="386"/>
                  </a:cubicBezTo>
                  <a:close/>
                  <a:moveTo>
                    <a:pt x="136" y="392"/>
                  </a:moveTo>
                  <a:cubicBezTo>
                    <a:pt x="139" y="392"/>
                    <a:pt x="141" y="389"/>
                    <a:pt x="140" y="386"/>
                  </a:cubicBezTo>
                  <a:cubicBezTo>
                    <a:pt x="138" y="388"/>
                    <a:pt x="136" y="390"/>
                    <a:pt x="136" y="392"/>
                  </a:cubicBezTo>
                  <a:close/>
                  <a:moveTo>
                    <a:pt x="193" y="391"/>
                  </a:moveTo>
                  <a:cubicBezTo>
                    <a:pt x="193" y="390"/>
                    <a:pt x="193" y="388"/>
                    <a:pt x="191" y="387"/>
                  </a:cubicBezTo>
                  <a:cubicBezTo>
                    <a:pt x="190" y="389"/>
                    <a:pt x="192" y="390"/>
                    <a:pt x="193" y="391"/>
                  </a:cubicBezTo>
                  <a:close/>
                  <a:moveTo>
                    <a:pt x="221" y="391"/>
                  </a:moveTo>
                  <a:cubicBezTo>
                    <a:pt x="221" y="390"/>
                    <a:pt x="221" y="388"/>
                    <a:pt x="221" y="388"/>
                  </a:cubicBezTo>
                  <a:cubicBezTo>
                    <a:pt x="219" y="387"/>
                    <a:pt x="219" y="391"/>
                    <a:pt x="221" y="391"/>
                  </a:cubicBezTo>
                  <a:close/>
                  <a:moveTo>
                    <a:pt x="141" y="391"/>
                  </a:moveTo>
                  <a:cubicBezTo>
                    <a:pt x="142" y="392"/>
                    <a:pt x="143" y="392"/>
                    <a:pt x="142" y="393"/>
                  </a:cubicBezTo>
                  <a:cubicBezTo>
                    <a:pt x="141" y="393"/>
                    <a:pt x="142" y="391"/>
                    <a:pt x="140" y="391"/>
                  </a:cubicBezTo>
                  <a:cubicBezTo>
                    <a:pt x="139" y="392"/>
                    <a:pt x="138" y="393"/>
                    <a:pt x="138" y="395"/>
                  </a:cubicBezTo>
                  <a:cubicBezTo>
                    <a:pt x="139" y="395"/>
                    <a:pt x="140" y="396"/>
                    <a:pt x="140" y="397"/>
                  </a:cubicBezTo>
                  <a:cubicBezTo>
                    <a:pt x="142" y="396"/>
                    <a:pt x="143" y="394"/>
                    <a:pt x="144" y="391"/>
                  </a:cubicBezTo>
                  <a:cubicBezTo>
                    <a:pt x="143" y="390"/>
                    <a:pt x="142" y="389"/>
                    <a:pt x="142" y="388"/>
                  </a:cubicBezTo>
                  <a:cubicBezTo>
                    <a:pt x="142" y="389"/>
                    <a:pt x="141" y="390"/>
                    <a:pt x="141" y="391"/>
                  </a:cubicBezTo>
                  <a:close/>
                  <a:moveTo>
                    <a:pt x="25" y="445"/>
                  </a:moveTo>
                  <a:cubicBezTo>
                    <a:pt x="25" y="445"/>
                    <a:pt x="25" y="445"/>
                    <a:pt x="26" y="445"/>
                  </a:cubicBezTo>
                  <a:cubicBezTo>
                    <a:pt x="27" y="439"/>
                    <a:pt x="30" y="434"/>
                    <a:pt x="30" y="429"/>
                  </a:cubicBezTo>
                  <a:cubicBezTo>
                    <a:pt x="32" y="422"/>
                    <a:pt x="33" y="414"/>
                    <a:pt x="36" y="406"/>
                  </a:cubicBezTo>
                  <a:cubicBezTo>
                    <a:pt x="37" y="400"/>
                    <a:pt x="40" y="394"/>
                    <a:pt x="39" y="389"/>
                  </a:cubicBezTo>
                  <a:cubicBezTo>
                    <a:pt x="33" y="407"/>
                    <a:pt x="27" y="426"/>
                    <a:pt x="25" y="445"/>
                  </a:cubicBezTo>
                  <a:close/>
                  <a:moveTo>
                    <a:pt x="130" y="392"/>
                  </a:moveTo>
                  <a:cubicBezTo>
                    <a:pt x="130" y="391"/>
                    <a:pt x="131" y="391"/>
                    <a:pt x="132" y="391"/>
                  </a:cubicBezTo>
                  <a:cubicBezTo>
                    <a:pt x="132" y="389"/>
                    <a:pt x="132" y="389"/>
                    <a:pt x="131" y="389"/>
                  </a:cubicBezTo>
                  <a:cubicBezTo>
                    <a:pt x="131" y="390"/>
                    <a:pt x="128" y="391"/>
                    <a:pt x="130" y="392"/>
                  </a:cubicBezTo>
                  <a:close/>
                  <a:moveTo>
                    <a:pt x="167" y="392"/>
                  </a:moveTo>
                  <a:cubicBezTo>
                    <a:pt x="167" y="390"/>
                    <a:pt x="167" y="389"/>
                    <a:pt x="165" y="389"/>
                  </a:cubicBezTo>
                  <a:cubicBezTo>
                    <a:pt x="165" y="390"/>
                    <a:pt x="166" y="391"/>
                    <a:pt x="167" y="392"/>
                  </a:cubicBezTo>
                  <a:close/>
                  <a:moveTo>
                    <a:pt x="153" y="398"/>
                  </a:moveTo>
                  <a:cubicBezTo>
                    <a:pt x="154" y="398"/>
                    <a:pt x="154" y="397"/>
                    <a:pt x="155" y="395"/>
                  </a:cubicBezTo>
                  <a:cubicBezTo>
                    <a:pt x="153" y="394"/>
                    <a:pt x="153" y="390"/>
                    <a:pt x="150" y="390"/>
                  </a:cubicBezTo>
                  <a:cubicBezTo>
                    <a:pt x="147" y="393"/>
                    <a:pt x="152" y="395"/>
                    <a:pt x="153" y="398"/>
                  </a:cubicBezTo>
                  <a:close/>
                  <a:moveTo>
                    <a:pt x="202" y="393"/>
                  </a:moveTo>
                  <a:cubicBezTo>
                    <a:pt x="203" y="394"/>
                    <a:pt x="204" y="394"/>
                    <a:pt x="203" y="396"/>
                  </a:cubicBezTo>
                  <a:cubicBezTo>
                    <a:pt x="205" y="395"/>
                    <a:pt x="206" y="393"/>
                    <a:pt x="206" y="390"/>
                  </a:cubicBezTo>
                  <a:cubicBezTo>
                    <a:pt x="204" y="390"/>
                    <a:pt x="203" y="392"/>
                    <a:pt x="202" y="393"/>
                  </a:cubicBezTo>
                  <a:close/>
                  <a:moveTo>
                    <a:pt x="209" y="398"/>
                  </a:moveTo>
                  <a:cubicBezTo>
                    <a:pt x="211" y="397"/>
                    <a:pt x="211" y="393"/>
                    <a:pt x="212" y="392"/>
                  </a:cubicBezTo>
                  <a:cubicBezTo>
                    <a:pt x="212" y="392"/>
                    <a:pt x="213" y="393"/>
                    <a:pt x="213" y="392"/>
                  </a:cubicBezTo>
                  <a:cubicBezTo>
                    <a:pt x="210" y="392"/>
                    <a:pt x="207" y="396"/>
                    <a:pt x="209" y="398"/>
                  </a:cubicBezTo>
                  <a:close/>
                  <a:moveTo>
                    <a:pt x="128" y="393"/>
                  </a:moveTo>
                  <a:cubicBezTo>
                    <a:pt x="128" y="394"/>
                    <a:pt x="128" y="394"/>
                    <a:pt x="128" y="394"/>
                  </a:cubicBezTo>
                  <a:cubicBezTo>
                    <a:pt x="129" y="394"/>
                    <a:pt x="129" y="394"/>
                    <a:pt x="130" y="393"/>
                  </a:cubicBezTo>
                  <a:cubicBezTo>
                    <a:pt x="129" y="392"/>
                    <a:pt x="128" y="392"/>
                    <a:pt x="128" y="393"/>
                  </a:cubicBezTo>
                  <a:close/>
                  <a:moveTo>
                    <a:pt x="133" y="395"/>
                  </a:moveTo>
                  <a:cubicBezTo>
                    <a:pt x="134" y="394"/>
                    <a:pt x="134" y="396"/>
                    <a:pt x="134" y="396"/>
                  </a:cubicBezTo>
                  <a:cubicBezTo>
                    <a:pt x="134" y="395"/>
                    <a:pt x="134" y="394"/>
                    <a:pt x="134" y="393"/>
                  </a:cubicBezTo>
                  <a:cubicBezTo>
                    <a:pt x="133" y="393"/>
                    <a:pt x="133" y="394"/>
                    <a:pt x="133" y="395"/>
                  </a:cubicBezTo>
                  <a:close/>
                  <a:moveTo>
                    <a:pt x="174" y="398"/>
                  </a:moveTo>
                  <a:cubicBezTo>
                    <a:pt x="177" y="397"/>
                    <a:pt x="175" y="400"/>
                    <a:pt x="177" y="400"/>
                  </a:cubicBezTo>
                  <a:cubicBezTo>
                    <a:pt x="178" y="399"/>
                    <a:pt x="178" y="398"/>
                    <a:pt x="178" y="397"/>
                  </a:cubicBezTo>
                  <a:cubicBezTo>
                    <a:pt x="176" y="396"/>
                    <a:pt x="176" y="396"/>
                    <a:pt x="176" y="393"/>
                  </a:cubicBezTo>
                  <a:cubicBezTo>
                    <a:pt x="172" y="393"/>
                    <a:pt x="176" y="396"/>
                    <a:pt x="174" y="398"/>
                  </a:cubicBezTo>
                  <a:close/>
                  <a:moveTo>
                    <a:pt x="186" y="398"/>
                  </a:moveTo>
                  <a:cubicBezTo>
                    <a:pt x="186" y="397"/>
                    <a:pt x="188" y="394"/>
                    <a:pt x="186" y="393"/>
                  </a:cubicBezTo>
                  <a:cubicBezTo>
                    <a:pt x="186" y="396"/>
                    <a:pt x="185" y="397"/>
                    <a:pt x="186" y="398"/>
                  </a:cubicBezTo>
                  <a:close/>
                  <a:moveTo>
                    <a:pt x="149" y="401"/>
                  </a:moveTo>
                  <a:cubicBezTo>
                    <a:pt x="147" y="400"/>
                    <a:pt x="148" y="397"/>
                    <a:pt x="146" y="396"/>
                  </a:cubicBezTo>
                  <a:cubicBezTo>
                    <a:pt x="144" y="397"/>
                    <a:pt x="146" y="399"/>
                    <a:pt x="146" y="399"/>
                  </a:cubicBezTo>
                  <a:cubicBezTo>
                    <a:pt x="144" y="398"/>
                    <a:pt x="142" y="400"/>
                    <a:pt x="142" y="401"/>
                  </a:cubicBezTo>
                  <a:cubicBezTo>
                    <a:pt x="143" y="403"/>
                    <a:pt x="145" y="405"/>
                    <a:pt x="146" y="407"/>
                  </a:cubicBezTo>
                  <a:cubicBezTo>
                    <a:pt x="148" y="405"/>
                    <a:pt x="149" y="402"/>
                    <a:pt x="151" y="401"/>
                  </a:cubicBezTo>
                  <a:cubicBezTo>
                    <a:pt x="150" y="399"/>
                    <a:pt x="149" y="394"/>
                    <a:pt x="147" y="395"/>
                  </a:cubicBezTo>
                  <a:cubicBezTo>
                    <a:pt x="148" y="396"/>
                    <a:pt x="150" y="399"/>
                    <a:pt x="149" y="401"/>
                  </a:cubicBezTo>
                  <a:close/>
                  <a:moveTo>
                    <a:pt x="195" y="397"/>
                  </a:moveTo>
                  <a:cubicBezTo>
                    <a:pt x="197" y="398"/>
                    <a:pt x="197" y="394"/>
                    <a:pt x="196" y="394"/>
                  </a:cubicBezTo>
                  <a:cubicBezTo>
                    <a:pt x="195" y="395"/>
                    <a:pt x="196" y="396"/>
                    <a:pt x="195" y="397"/>
                  </a:cubicBezTo>
                  <a:close/>
                  <a:moveTo>
                    <a:pt x="161" y="400"/>
                  </a:moveTo>
                  <a:cubicBezTo>
                    <a:pt x="162" y="400"/>
                    <a:pt x="163" y="401"/>
                    <a:pt x="162" y="402"/>
                  </a:cubicBezTo>
                  <a:cubicBezTo>
                    <a:pt x="164" y="402"/>
                    <a:pt x="165" y="400"/>
                    <a:pt x="166" y="399"/>
                  </a:cubicBezTo>
                  <a:cubicBezTo>
                    <a:pt x="164" y="398"/>
                    <a:pt x="164" y="397"/>
                    <a:pt x="162" y="396"/>
                  </a:cubicBezTo>
                  <a:cubicBezTo>
                    <a:pt x="161" y="397"/>
                    <a:pt x="163" y="399"/>
                    <a:pt x="161" y="400"/>
                  </a:cubicBezTo>
                  <a:close/>
                  <a:moveTo>
                    <a:pt x="220" y="401"/>
                  </a:moveTo>
                  <a:cubicBezTo>
                    <a:pt x="221" y="400"/>
                    <a:pt x="222" y="396"/>
                    <a:pt x="220" y="396"/>
                  </a:cubicBezTo>
                  <a:cubicBezTo>
                    <a:pt x="219" y="398"/>
                    <a:pt x="219" y="399"/>
                    <a:pt x="220" y="401"/>
                  </a:cubicBezTo>
                  <a:close/>
                  <a:moveTo>
                    <a:pt x="129" y="399"/>
                  </a:moveTo>
                  <a:cubicBezTo>
                    <a:pt x="130" y="399"/>
                    <a:pt x="130" y="400"/>
                    <a:pt x="131" y="400"/>
                  </a:cubicBezTo>
                  <a:cubicBezTo>
                    <a:pt x="131" y="399"/>
                    <a:pt x="132" y="399"/>
                    <a:pt x="133" y="398"/>
                  </a:cubicBezTo>
                  <a:cubicBezTo>
                    <a:pt x="131" y="396"/>
                    <a:pt x="130" y="397"/>
                    <a:pt x="129" y="399"/>
                  </a:cubicBezTo>
                  <a:close/>
                  <a:moveTo>
                    <a:pt x="137" y="401"/>
                  </a:moveTo>
                  <a:cubicBezTo>
                    <a:pt x="138" y="399"/>
                    <a:pt x="137" y="397"/>
                    <a:pt x="135" y="397"/>
                  </a:cubicBezTo>
                  <a:cubicBezTo>
                    <a:pt x="136" y="398"/>
                    <a:pt x="135" y="401"/>
                    <a:pt x="137" y="401"/>
                  </a:cubicBezTo>
                  <a:close/>
                  <a:moveTo>
                    <a:pt x="209" y="404"/>
                  </a:moveTo>
                  <a:cubicBezTo>
                    <a:pt x="212" y="404"/>
                    <a:pt x="211" y="398"/>
                    <a:pt x="210" y="397"/>
                  </a:cubicBezTo>
                  <a:cubicBezTo>
                    <a:pt x="209" y="399"/>
                    <a:pt x="207" y="401"/>
                    <a:pt x="209" y="404"/>
                  </a:cubicBezTo>
                  <a:close/>
                  <a:moveTo>
                    <a:pt x="121" y="399"/>
                  </a:moveTo>
                  <a:cubicBezTo>
                    <a:pt x="122" y="403"/>
                    <a:pt x="119" y="403"/>
                    <a:pt x="117" y="406"/>
                  </a:cubicBezTo>
                  <a:cubicBezTo>
                    <a:pt x="118" y="406"/>
                    <a:pt x="118" y="406"/>
                    <a:pt x="118" y="406"/>
                  </a:cubicBezTo>
                  <a:cubicBezTo>
                    <a:pt x="121" y="405"/>
                    <a:pt x="125" y="400"/>
                    <a:pt x="124" y="398"/>
                  </a:cubicBezTo>
                  <a:cubicBezTo>
                    <a:pt x="124" y="399"/>
                    <a:pt x="123" y="399"/>
                    <a:pt x="121" y="399"/>
                  </a:cubicBezTo>
                  <a:close/>
                  <a:moveTo>
                    <a:pt x="197" y="400"/>
                  </a:moveTo>
                  <a:cubicBezTo>
                    <a:pt x="199" y="401"/>
                    <a:pt x="198" y="398"/>
                    <a:pt x="198" y="398"/>
                  </a:cubicBezTo>
                  <a:cubicBezTo>
                    <a:pt x="197" y="399"/>
                    <a:pt x="198" y="399"/>
                    <a:pt x="197" y="400"/>
                  </a:cubicBezTo>
                  <a:close/>
                  <a:moveTo>
                    <a:pt x="156" y="399"/>
                  </a:moveTo>
                  <a:cubicBezTo>
                    <a:pt x="156" y="401"/>
                    <a:pt x="155" y="401"/>
                    <a:pt x="155" y="402"/>
                  </a:cubicBezTo>
                  <a:cubicBezTo>
                    <a:pt x="156" y="404"/>
                    <a:pt x="157" y="406"/>
                    <a:pt x="159" y="407"/>
                  </a:cubicBezTo>
                  <a:cubicBezTo>
                    <a:pt x="160" y="405"/>
                    <a:pt x="159" y="400"/>
                    <a:pt x="157" y="399"/>
                  </a:cubicBezTo>
                  <a:cubicBezTo>
                    <a:pt x="157" y="399"/>
                    <a:pt x="157" y="399"/>
                    <a:pt x="156" y="399"/>
                  </a:cubicBezTo>
                  <a:close/>
                  <a:moveTo>
                    <a:pt x="191" y="404"/>
                  </a:moveTo>
                  <a:cubicBezTo>
                    <a:pt x="191" y="403"/>
                    <a:pt x="195" y="399"/>
                    <a:pt x="192" y="399"/>
                  </a:cubicBezTo>
                  <a:cubicBezTo>
                    <a:pt x="193" y="399"/>
                    <a:pt x="189" y="402"/>
                    <a:pt x="191" y="404"/>
                  </a:cubicBezTo>
                  <a:close/>
                  <a:moveTo>
                    <a:pt x="131" y="403"/>
                  </a:moveTo>
                  <a:cubicBezTo>
                    <a:pt x="132" y="403"/>
                    <a:pt x="133" y="403"/>
                    <a:pt x="133" y="404"/>
                  </a:cubicBezTo>
                  <a:cubicBezTo>
                    <a:pt x="133" y="404"/>
                    <a:pt x="133" y="405"/>
                    <a:pt x="134" y="405"/>
                  </a:cubicBezTo>
                  <a:cubicBezTo>
                    <a:pt x="136" y="403"/>
                    <a:pt x="134" y="403"/>
                    <a:pt x="134" y="400"/>
                  </a:cubicBezTo>
                  <a:cubicBezTo>
                    <a:pt x="133" y="400"/>
                    <a:pt x="133" y="400"/>
                    <a:pt x="132" y="400"/>
                  </a:cubicBezTo>
                  <a:cubicBezTo>
                    <a:pt x="132" y="401"/>
                    <a:pt x="132" y="402"/>
                    <a:pt x="131" y="403"/>
                  </a:cubicBezTo>
                  <a:close/>
                  <a:moveTo>
                    <a:pt x="111" y="405"/>
                  </a:moveTo>
                  <a:cubicBezTo>
                    <a:pt x="111" y="403"/>
                    <a:pt x="111" y="403"/>
                    <a:pt x="110" y="401"/>
                  </a:cubicBezTo>
                  <a:cubicBezTo>
                    <a:pt x="110" y="403"/>
                    <a:pt x="110" y="404"/>
                    <a:pt x="111" y="405"/>
                  </a:cubicBezTo>
                  <a:close/>
                  <a:moveTo>
                    <a:pt x="220" y="409"/>
                  </a:moveTo>
                  <a:cubicBezTo>
                    <a:pt x="220" y="408"/>
                    <a:pt x="220" y="408"/>
                    <a:pt x="221" y="408"/>
                  </a:cubicBezTo>
                  <a:cubicBezTo>
                    <a:pt x="220" y="405"/>
                    <a:pt x="222" y="404"/>
                    <a:pt x="220" y="402"/>
                  </a:cubicBezTo>
                  <a:cubicBezTo>
                    <a:pt x="219" y="404"/>
                    <a:pt x="219" y="408"/>
                    <a:pt x="220" y="409"/>
                  </a:cubicBezTo>
                  <a:close/>
                  <a:moveTo>
                    <a:pt x="125" y="405"/>
                  </a:moveTo>
                  <a:cubicBezTo>
                    <a:pt x="122" y="407"/>
                    <a:pt x="119" y="411"/>
                    <a:pt x="119" y="414"/>
                  </a:cubicBezTo>
                  <a:cubicBezTo>
                    <a:pt x="121" y="410"/>
                    <a:pt x="126" y="407"/>
                    <a:pt x="127" y="403"/>
                  </a:cubicBezTo>
                  <a:cubicBezTo>
                    <a:pt x="125" y="403"/>
                    <a:pt x="124" y="403"/>
                    <a:pt x="125" y="405"/>
                  </a:cubicBezTo>
                  <a:close/>
                  <a:moveTo>
                    <a:pt x="165" y="406"/>
                  </a:moveTo>
                  <a:cubicBezTo>
                    <a:pt x="167" y="406"/>
                    <a:pt x="166" y="403"/>
                    <a:pt x="168" y="403"/>
                  </a:cubicBezTo>
                  <a:cubicBezTo>
                    <a:pt x="166" y="402"/>
                    <a:pt x="165" y="405"/>
                    <a:pt x="165" y="406"/>
                  </a:cubicBezTo>
                  <a:close/>
                  <a:moveTo>
                    <a:pt x="190" y="406"/>
                  </a:moveTo>
                  <a:cubicBezTo>
                    <a:pt x="192" y="407"/>
                    <a:pt x="192" y="410"/>
                    <a:pt x="193" y="411"/>
                  </a:cubicBezTo>
                  <a:cubicBezTo>
                    <a:pt x="193" y="407"/>
                    <a:pt x="193" y="406"/>
                    <a:pt x="193" y="403"/>
                  </a:cubicBezTo>
                  <a:cubicBezTo>
                    <a:pt x="191" y="403"/>
                    <a:pt x="191" y="405"/>
                    <a:pt x="190" y="406"/>
                  </a:cubicBezTo>
                  <a:close/>
                  <a:moveTo>
                    <a:pt x="138" y="406"/>
                  </a:moveTo>
                  <a:cubicBezTo>
                    <a:pt x="140" y="407"/>
                    <a:pt x="141" y="409"/>
                    <a:pt x="142" y="411"/>
                  </a:cubicBezTo>
                  <a:cubicBezTo>
                    <a:pt x="145" y="408"/>
                    <a:pt x="141" y="406"/>
                    <a:pt x="141" y="404"/>
                  </a:cubicBezTo>
                  <a:cubicBezTo>
                    <a:pt x="139" y="404"/>
                    <a:pt x="138" y="405"/>
                    <a:pt x="138" y="406"/>
                  </a:cubicBezTo>
                  <a:close/>
                  <a:moveTo>
                    <a:pt x="150" y="408"/>
                  </a:moveTo>
                  <a:cubicBezTo>
                    <a:pt x="152" y="409"/>
                    <a:pt x="152" y="413"/>
                    <a:pt x="154" y="413"/>
                  </a:cubicBezTo>
                  <a:cubicBezTo>
                    <a:pt x="156" y="411"/>
                    <a:pt x="153" y="409"/>
                    <a:pt x="152" y="406"/>
                  </a:cubicBezTo>
                  <a:cubicBezTo>
                    <a:pt x="154" y="407"/>
                    <a:pt x="154" y="410"/>
                    <a:pt x="156" y="411"/>
                  </a:cubicBezTo>
                  <a:cubicBezTo>
                    <a:pt x="157" y="408"/>
                    <a:pt x="154" y="405"/>
                    <a:pt x="153" y="404"/>
                  </a:cubicBezTo>
                  <a:cubicBezTo>
                    <a:pt x="152" y="405"/>
                    <a:pt x="151" y="406"/>
                    <a:pt x="150" y="408"/>
                  </a:cubicBezTo>
                  <a:close/>
                  <a:moveTo>
                    <a:pt x="178" y="412"/>
                  </a:moveTo>
                  <a:cubicBezTo>
                    <a:pt x="178" y="408"/>
                    <a:pt x="178" y="407"/>
                    <a:pt x="176" y="406"/>
                  </a:cubicBezTo>
                  <a:cubicBezTo>
                    <a:pt x="175" y="408"/>
                    <a:pt x="175" y="411"/>
                    <a:pt x="178" y="412"/>
                  </a:cubicBezTo>
                  <a:close/>
                  <a:moveTo>
                    <a:pt x="202" y="407"/>
                  </a:moveTo>
                  <a:cubicBezTo>
                    <a:pt x="203" y="408"/>
                    <a:pt x="203" y="409"/>
                    <a:pt x="205" y="410"/>
                  </a:cubicBezTo>
                  <a:cubicBezTo>
                    <a:pt x="206" y="409"/>
                    <a:pt x="204" y="406"/>
                    <a:pt x="203" y="406"/>
                  </a:cubicBezTo>
                  <a:cubicBezTo>
                    <a:pt x="203" y="406"/>
                    <a:pt x="203" y="407"/>
                    <a:pt x="202" y="407"/>
                  </a:cubicBezTo>
                  <a:close/>
                  <a:moveTo>
                    <a:pt x="126" y="410"/>
                  </a:moveTo>
                  <a:cubicBezTo>
                    <a:pt x="125" y="409"/>
                    <a:pt x="125" y="410"/>
                    <a:pt x="124" y="410"/>
                  </a:cubicBezTo>
                  <a:cubicBezTo>
                    <a:pt x="124" y="411"/>
                    <a:pt x="124" y="411"/>
                    <a:pt x="124" y="412"/>
                  </a:cubicBezTo>
                  <a:cubicBezTo>
                    <a:pt x="128" y="412"/>
                    <a:pt x="130" y="411"/>
                    <a:pt x="129" y="407"/>
                  </a:cubicBezTo>
                  <a:cubicBezTo>
                    <a:pt x="128" y="406"/>
                    <a:pt x="124" y="409"/>
                    <a:pt x="126" y="410"/>
                  </a:cubicBezTo>
                  <a:close/>
                  <a:moveTo>
                    <a:pt x="136" y="411"/>
                  </a:moveTo>
                  <a:cubicBezTo>
                    <a:pt x="138" y="411"/>
                    <a:pt x="138" y="414"/>
                    <a:pt x="140" y="414"/>
                  </a:cubicBezTo>
                  <a:cubicBezTo>
                    <a:pt x="141" y="412"/>
                    <a:pt x="139" y="412"/>
                    <a:pt x="139" y="410"/>
                  </a:cubicBezTo>
                  <a:cubicBezTo>
                    <a:pt x="142" y="411"/>
                    <a:pt x="138" y="407"/>
                    <a:pt x="137" y="407"/>
                  </a:cubicBezTo>
                  <a:cubicBezTo>
                    <a:pt x="136" y="408"/>
                    <a:pt x="136" y="409"/>
                    <a:pt x="136" y="411"/>
                  </a:cubicBezTo>
                  <a:close/>
                  <a:moveTo>
                    <a:pt x="148" y="409"/>
                  </a:moveTo>
                  <a:cubicBezTo>
                    <a:pt x="148" y="413"/>
                    <a:pt x="152" y="414"/>
                    <a:pt x="151" y="417"/>
                  </a:cubicBezTo>
                  <a:cubicBezTo>
                    <a:pt x="155" y="415"/>
                    <a:pt x="151" y="410"/>
                    <a:pt x="149" y="408"/>
                  </a:cubicBezTo>
                  <a:cubicBezTo>
                    <a:pt x="149" y="409"/>
                    <a:pt x="149" y="409"/>
                    <a:pt x="148" y="409"/>
                  </a:cubicBezTo>
                  <a:close/>
                  <a:moveTo>
                    <a:pt x="112" y="412"/>
                  </a:moveTo>
                  <a:cubicBezTo>
                    <a:pt x="112" y="412"/>
                    <a:pt x="112" y="408"/>
                    <a:pt x="111" y="409"/>
                  </a:cubicBezTo>
                  <a:cubicBezTo>
                    <a:pt x="111" y="409"/>
                    <a:pt x="111" y="412"/>
                    <a:pt x="112" y="412"/>
                  </a:cubicBezTo>
                  <a:close/>
                  <a:moveTo>
                    <a:pt x="226" y="419"/>
                  </a:moveTo>
                  <a:cubicBezTo>
                    <a:pt x="226" y="416"/>
                    <a:pt x="227" y="413"/>
                    <a:pt x="226" y="409"/>
                  </a:cubicBezTo>
                  <a:cubicBezTo>
                    <a:pt x="225" y="412"/>
                    <a:pt x="225" y="416"/>
                    <a:pt x="226" y="419"/>
                  </a:cubicBezTo>
                  <a:close/>
                  <a:moveTo>
                    <a:pt x="165" y="416"/>
                  </a:moveTo>
                  <a:cubicBezTo>
                    <a:pt x="164" y="414"/>
                    <a:pt x="166" y="415"/>
                    <a:pt x="166" y="414"/>
                  </a:cubicBezTo>
                  <a:cubicBezTo>
                    <a:pt x="165" y="414"/>
                    <a:pt x="166" y="412"/>
                    <a:pt x="166" y="411"/>
                  </a:cubicBezTo>
                  <a:cubicBezTo>
                    <a:pt x="162" y="408"/>
                    <a:pt x="161" y="415"/>
                    <a:pt x="165" y="416"/>
                  </a:cubicBezTo>
                  <a:close/>
                  <a:moveTo>
                    <a:pt x="185" y="413"/>
                  </a:moveTo>
                  <a:cubicBezTo>
                    <a:pt x="187" y="414"/>
                    <a:pt x="186" y="415"/>
                    <a:pt x="187" y="416"/>
                  </a:cubicBezTo>
                  <a:cubicBezTo>
                    <a:pt x="187" y="414"/>
                    <a:pt x="187" y="411"/>
                    <a:pt x="186" y="411"/>
                  </a:cubicBezTo>
                  <a:cubicBezTo>
                    <a:pt x="185" y="412"/>
                    <a:pt x="185" y="413"/>
                    <a:pt x="185" y="413"/>
                  </a:cubicBezTo>
                  <a:close/>
                  <a:moveTo>
                    <a:pt x="25" y="456"/>
                  </a:moveTo>
                  <a:cubicBezTo>
                    <a:pt x="27" y="461"/>
                    <a:pt x="22" y="466"/>
                    <a:pt x="24" y="471"/>
                  </a:cubicBezTo>
                  <a:cubicBezTo>
                    <a:pt x="25" y="470"/>
                    <a:pt x="25" y="469"/>
                    <a:pt x="26" y="468"/>
                  </a:cubicBezTo>
                  <a:cubicBezTo>
                    <a:pt x="30" y="449"/>
                    <a:pt x="36" y="431"/>
                    <a:pt x="37" y="412"/>
                  </a:cubicBezTo>
                  <a:cubicBezTo>
                    <a:pt x="33" y="427"/>
                    <a:pt x="30" y="443"/>
                    <a:pt x="25" y="456"/>
                  </a:cubicBezTo>
                  <a:close/>
                  <a:moveTo>
                    <a:pt x="118" y="418"/>
                  </a:moveTo>
                  <a:cubicBezTo>
                    <a:pt x="119" y="420"/>
                    <a:pt x="118" y="421"/>
                    <a:pt x="119" y="423"/>
                  </a:cubicBezTo>
                  <a:cubicBezTo>
                    <a:pt x="122" y="420"/>
                    <a:pt x="125" y="416"/>
                    <a:pt x="124" y="412"/>
                  </a:cubicBezTo>
                  <a:cubicBezTo>
                    <a:pt x="120" y="412"/>
                    <a:pt x="121" y="417"/>
                    <a:pt x="118" y="418"/>
                  </a:cubicBezTo>
                  <a:close/>
                  <a:moveTo>
                    <a:pt x="229" y="419"/>
                  </a:moveTo>
                  <a:cubicBezTo>
                    <a:pt x="232" y="419"/>
                    <a:pt x="231" y="415"/>
                    <a:pt x="231" y="413"/>
                  </a:cubicBezTo>
                  <a:cubicBezTo>
                    <a:pt x="230" y="413"/>
                    <a:pt x="230" y="413"/>
                    <a:pt x="230" y="412"/>
                  </a:cubicBezTo>
                  <a:cubicBezTo>
                    <a:pt x="230" y="416"/>
                    <a:pt x="230" y="418"/>
                    <a:pt x="229" y="419"/>
                  </a:cubicBezTo>
                  <a:close/>
                  <a:moveTo>
                    <a:pt x="115" y="444"/>
                  </a:moveTo>
                  <a:cubicBezTo>
                    <a:pt x="115" y="431"/>
                    <a:pt x="115" y="424"/>
                    <a:pt x="111" y="413"/>
                  </a:cubicBezTo>
                  <a:cubicBezTo>
                    <a:pt x="113" y="425"/>
                    <a:pt x="113" y="433"/>
                    <a:pt x="115" y="444"/>
                  </a:cubicBezTo>
                  <a:close/>
                  <a:moveTo>
                    <a:pt x="219" y="429"/>
                  </a:moveTo>
                  <a:cubicBezTo>
                    <a:pt x="221" y="426"/>
                    <a:pt x="220" y="418"/>
                    <a:pt x="220" y="413"/>
                  </a:cubicBezTo>
                  <a:cubicBezTo>
                    <a:pt x="218" y="417"/>
                    <a:pt x="220" y="424"/>
                    <a:pt x="219" y="429"/>
                  </a:cubicBezTo>
                  <a:close/>
                  <a:moveTo>
                    <a:pt x="142" y="419"/>
                  </a:moveTo>
                  <a:cubicBezTo>
                    <a:pt x="142" y="422"/>
                    <a:pt x="145" y="421"/>
                    <a:pt x="144" y="424"/>
                  </a:cubicBezTo>
                  <a:cubicBezTo>
                    <a:pt x="145" y="424"/>
                    <a:pt x="145" y="424"/>
                    <a:pt x="146" y="425"/>
                  </a:cubicBezTo>
                  <a:cubicBezTo>
                    <a:pt x="147" y="423"/>
                    <a:pt x="144" y="421"/>
                    <a:pt x="144" y="419"/>
                  </a:cubicBezTo>
                  <a:cubicBezTo>
                    <a:pt x="146" y="420"/>
                    <a:pt x="145" y="418"/>
                    <a:pt x="145" y="418"/>
                  </a:cubicBezTo>
                  <a:cubicBezTo>
                    <a:pt x="147" y="418"/>
                    <a:pt x="147" y="421"/>
                    <a:pt x="148" y="421"/>
                  </a:cubicBezTo>
                  <a:cubicBezTo>
                    <a:pt x="150" y="419"/>
                    <a:pt x="148" y="415"/>
                    <a:pt x="146" y="413"/>
                  </a:cubicBezTo>
                  <a:cubicBezTo>
                    <a:pt x="145" y="415"/>
                    <a:pt x="145" y="416"/>
                    <a:pt x="145" y="417"/>
                  </a:cubicBezTo>
                  <a:cubicBezTo>
                    <a:pt x="144" y="417"/>
                    <a:pt x="144" y="416"/>
                    <a:pt x="143" y="417"/>
                  </a:cubicBezTo>
                  <a:cubicBezTo>
                    <a:pt x="144" y="417"/>
                    <a:pt x="145" y="419"/>
                    <a:pt x="144" y="419"/>
                  </a:cubicBezTo>
                  <a:cubicBezTo>
                    <a:pt x="144" y="417"/>
                    <a:pt x="142" y="418"/>
                    <a:pt x="142" y="419"/>
                  </a:cubicBezTo>
                  <a:close/>
                  <a:moveTo>
                    <a:pt x="174" y="417"/>
                  </a:moveTo>
                  <a:cubicBezTo>
                    <a:pt x="177" y="417"/>
                    <a:pt x="175" y="414"/>
                    <a:pt x="174" y="413"/>
                  </a:cubicBezTo>
                  <a:cubicBezTo>
                    <a:pt x="174" y="414"/>
                    <a:pt x="175" y="415"/>
                    <a:pt x="174" y="417"/>
                  </a:cubicBezTo>
                  <a:close/>
                  <a:moveTo>
                    <a:pt x="133" y="422"/>
                  </a:moveTo>
                  <a:cubicBezTo>
                    <a:pt x="133" y="420"/>
                    <a:pt x="135" y="421"/>
                    <a:pt x="135" y="419"/>
                  </a:cubicBezTo>
                  <a:cubicBezTo>
                    <a:pt x="134" y="417"/>
                    <a:pt x="133" y="415"/>
                    <a:pt x="132" y="414"/>
                  </a:cubicBezTo>
                  <a:cubicBezTo>
                    <a:pt x="129" y="417"/>
                    <a:pt x="131" y="420"/>
                    <a:pt x="133" y="422"/>
                  </a:cubicBezTo>
                  <a:close/>
                  <a:moveTo>
                    <a:pt x="197" y="416"/>
                  </a:moveTo>
                  <a:cubicBezTo>
                    <a:pt x="197" y="415"/>
                    <a:pt x="198" y="413"/>
                    <a:pt x="196" y="414"/>
                  </a:cubicBezTo>
                  <a:cubicBezTo>
                    <a:pt x="196" y="415"/>
                    <a:pt x="195" y="416"/>
                    <a:pt x="197" y="416"/>
                  </a:cubicBezTo>
                  <a:close/>
                  <a:moveTo>
                    <a:pt x="211" y="420"/>
                  </a:moveTo>
                  <a:cubicBezTo>
                    <a:pt x="212" y="417"/>
                    <a:pt x="210" y="415"/>
                    <a:pt x="209" y="414"/>
                  </a:cubicBezTo>
                  <a:cubicBezTo>
                    <a:pt x="208" y="417"/>
                    <a:pt x="208" y="419"/>
                    <a:pt x="211" y="420"/>
                  </a:cubicBezTo>
                  <a:close/>
                  <a:moveTo>
                    <a:pt x="200" y="423"/>
                  </a:moveTo>
                  <a:cubicBezTo>
                    <a:pt x="203" y="424"/>
                    <a:pt x="202" y="428"/>
                    <a:pt x="205" y="428"/>
                  </a:cubicBezTo>
                  <a:cubicBezTo>
                    <a:pt x="205" y="424"/>
                    <a:pt x="206" y="419"/>
                    <a:pt x="203" y="417"/>
                  </a:cubicBezTo>
                  <a:cubicBezTo>
                    <a:pt x="202" y="418"/>
                    <a:pt x="200" y="420"/>
                    <a:pt x="200" y="423"/>
                  </a:cubicBezTo>
                  <a:close/>
                  <a:moveTo>
                    <a:pt x="155" y="423"/>
                  </a:moveTo>
                  <a:cubicBezTo>
                    <a:pt x="156" y="423"/>
                    <a:pt x="155" y="425"/>
                    <a:pt x="157" y="425"/>
                  </a:cubicBezTo>
                  <a:cubicBezTo>
                    <a:pt x="159" y="423"/>
                    <a:pt x="156" y="421"/>
                    <a:pt x="157" y="420"/>
                  </a:cubicBezTo>
                  <a:cubicBezTo>
                    <a:pt x="158" y="420"/>
                    <a:pt x="158" y="422"/>
                    <a:pt x="159" y="422"/>
                  </a:cubicBezTo>
                  <a:cubicBezTo>
                    <a:pt x="159" y="420"/>
                    <a:pt x="160" y="418"/>
                    <a:pt x="158" y="418"/>
                  </a:cubicBezTo>
                  <a:cubicBezTo>
                    <a:pt x="157" y="419"/>
                    <a:pt x="155" y="420"/>
                    <a:pt x="155" y="423"/>
                  </a:cubicBezTo>
                  <a:close/>
                  <a:moveTo>
                    <a:pt x="190" y="419"/>
                  </a:moveTo>
                  <a:cubicBezTo>
                    <a:pt x="190" y="422"/>
                    <a:pt x="191" y="424"/>
                    <a:pt x="193" y="425"/>
                  </a:cubicBezTo>
                  <a:cubicBezTo>
                    <a:pt x="194" y="423"/>
                    <a:pt x="193" y="419"/>
                    <a:pt x="192" y="419"/>
                  </a:cubicBezTo>
                  <a:cubicBezTo>
                    <a:pt x="192" y="419"/>
                    <a:pt x="191" y="419"/>
                    <a:pt x="190" y="419"/>
                  </a:cubicBezTo>
                  <a:close/>
                  <a:moveTo>
                    <a:pt x="115" y="477"/>
                  </a:moveTo>
                  <a:cubicBezTo>
                    <a:pt x="114" y="475"/>
                    <a:pt x="113" y="468"/>
                    <a:pt x="114" y="465"/>
                  </a:cubicBezTo>
                  <a:cubicBezTo>
                    <a:pt x="111" y="452"/>
                    <a:pt x="113" y="435"/>
                    <a:pt x="109" y="420"/>
                  </a:cubicBezTo>
                  <a:cubicBezTo>
                    <a:pt x="109" y="443"/>
                    <a:pt x="111" y="463"/>
                    <a:pt x="114" y="481"/>
                  </a:cubicBezTo>
                  <a:cubicBezTo>
                    <a:pt x="115" y="479"/>
                    <a:pt x="113" y="477"/>
                    <a:pt x="115" y="477"/>
                  </a:cubicBezTo>
                  <a:close/>
                  <a:moveTo>
                    <a:pt x="119" y="429"/>
                  </a:moveTo>
                  <a:cubicBezTo>
                    <a:pt x="120" y="430"/>
                    <a:pt x="120" y="433"/>
                    <a:pt x="120" y="436"/>
                  </a:cubicBezTo>
                  <a:cubicBezTo>
                    <a:pt x="124" y="433"/>
                    <a:pt x="126" y="429"/>
                    <a:pt x="129" y="425"/>
                  </a:cubicBezTo>
                  <a:cubicBezTo>
                    <a:pt x="128" y="424"/>
                    <a:pt x="128" y="421"/>
                    <a:pt x="127" y="421"/>
                  </a:cubicBezTo>
                  <a:cubicBezTo>
                    <a:pt x="125" y="424"/>
                    <a:pt x="122" y="426"/>
                    <a:pt x="119" y="429"/>
                  </a:cubicBezTo>
                  <a:close/>
                  <a:moveTo>
                    <a:pt x="178" y="424"/>
                  </a:moveTo>
                  <a:cubicBezTo>
                    <a:pt x="178" y="423"/>
                    <a:pt x="178" y="422"/>
                    <a:pt x="177" y="421"/>
                  </a:cubicBezTo>
                  <a:cubicBezTo>
                    <a:pt x="177" y="423"/>
                    <a:pt x="176" y="424"/>
                    <a:pt x="178" y="424"/>
                  </a:cubicBezTo>
                  <a:close/>
                  <a:moveTo>
                    <a:pt x="149" y="425"/>
                  </a:moveTo>
                  <a:cubicBezTo>
                    <a:pt x="151" y="426"/>
                    <a:pt x="152" y="423"/>
                    <a:pt x="151" y="422"/>
                  </a:cubicBezTo>
                  <a:cubicBezTo>
                    <a:pt x="151" y="423"/>
                    <a:pt x="150" y="424"/>
                    <a:pt x="149" y="425"/>
                  </a:cubicBezTo>
                  <a:close/>
                  <a:moveTo>
                    <a:pt x="165" y="426"/>
                  </a:moveTo>
                  <a:cubicBezTo>
                    <a:pt x="165" y="425"/>
                    <a:pt x="165" y="424"/>
                    <a:pt x="165" y="422"/>
                  </a:cubicBezTo>
                  <a:cubicBezTo>
                    <a:pt x="164" y="422"/>
                    <a:pt x="164" y="422"/>
                    <a:pt x="163" y="422"/>
                  </a:cubicBezTo>
                  <a:cubicBezTo>
                    <a:pt x="162" y="424"/>
                    <a:pt x="164" y="425"/>
                    <a:pt x="165" y="426"/>
                  </a:cubicBezTo>
                  <a:close/>
                  <a:moveTo>
                    <a:pt x="228" y="455"/>
                  </a:moveTo>
                  <a:cubicBezTo>
                    <a:pt x="226" y="465"/>
                    <a:pt x="226" y="479"/>
                    <a:pt x="228" y="489"/>
                  </a:cubicBezTo>
                  <a:cubicBezTo>
                    <a:pt x="227" y="489"/>
                    <a:pt x="226" y="489"/>
                    <a:pt x="226" y="490"/>
                  </a:cubicBezTo>
                  <a:cubicBezTo>
                    <a:pt x="230" y="500"/>
                    <a:pt x="223" y="514"/>
                    <a:pt x="228" y="527"/>
                  </a:cubicBezTo>
                  <a:cubicBezTo>
                    <a:pt x="229" y="496"/>
                    <a:pt x="229" y="457"/>
                    <a:pt x="231" y="424"/>
                  </a:cubicBezTo>
                  <a:cubicBezTo>
                    <a:pt x="231" y="424"/>
                    <a:pt x="230" y="423"/>
                    <a:pt x="230" y="424"/>
                  </a:cubicBezTo>
                  <a:cubicBezTo>
                    <a:pt x="229" y="433"/>
                    <a:pt x="227" y="444"/>
                    <a:pt x="228" y="455"/>
                  </a:cubicBezTo>
                  <a:close/>
                  <a:moveTo>
                    <a:pt x="136" y="425"/>
                  </a:moveTo>
                  <a:cubicBezTo>
                    <a:pt x="135" y="429"/>
                    <a:pt x="137" y="430"/>
                    <a:pt x="139" y="432"/>
                  </a:cubicBezTo>
                  <a:cubicBezTo>
                    <a:pt x="140" y="431"/>
                    <a:pt x="141" y="430"/>
                    <a:pt x="141" y="429"/>
                  </a:cubicBezTo>
                  <a:cubicBezTo>
                    <a:pt x="139" y="428"/>
                    <a:pt x="140" y="424"/>
                    <a:pt x="137" y="424"/>
                  </a:cubicBezTo>
                  <a:cubicBezTo>
                    <a:pt x="137" y="425"/>
                    <a:pt x="137" y="426"/>
                    <a:pt x="136" y="425"/>
                  </a:cubicBezTo>
                  <a:close/>
                  <a:moveTo>
                    <a:pt x="154" y="430"/>
                  </a:moveTo>
                  <a:cubicBezTo>
                    <a:pt x="154" y="430"/>
                    <a:pt x="154" y="429"/>
                    <a:pt x="155" y="428"/>
                  </a:cubicBezTo>
                  <a:cubicBezTo>
                    <a:pt x="154" y="427"/>
                    <a:pt x="154" y="425"/>
                    <a:pt x="152" y="425"/>
                  </a:cubicBezTo>
                  <a:cubicBezTo>
                    <a:pt x="151" y="427"/>
                    <a:pt x="152" y="429"/>
                    <a:pt x="154" y="430"/>
                  </a:cubicBezTo>
                  <a:close/>
                  <a:moveTo>
                    <a:pt x="164" y="432"/>
                  </a:moveTo>
                  <a:cubicBezTo>
                    <a:pt x="165" y="430"/>
                    <a:pt x="164" y="427"/>
                    <a:pt x="162" y="425"/>
                  </a:cubicBezTo>
                  <a:cubicBezTo>
                    <a:pt x="161" y="427"/>
                    <a:pt x="163" y="430"/>
                    <a:pt x="164" y="432"/>
                  </a:cubicBezTo>
                  <a:close/>
                  <a:moveTo>
                    <a:pt x="175" y="434"/>
                  </a:moveTo>
                  <a:cubicBezTo>
                    <a:pt x="176" y="433"/>
                    <a:pt x="177" y="432"/>
                    <a:pt x="178" y="431"/>
                  </a:cubicBezTo>
                  <a:cubicBezTo>
                    <a:pt x="176" y="429"/>
                    <a:pt x="176" y="427"/>
                    <a:pt x="174" y="426"/>
                  </a:cubicBezTo>
                  <a:cubicBezTo>
                    <a:pt x="175" y="428"/>
                    <a:pt x="172" y="433"/>
                    <a:pt x="175" y="434"/>
                  </a:cubicBezTo>
                  <a:close/>
                  <a:moveTo>
                    <a:pt x="208" y="432"/>
                  </a:moveTo>
                  <a:cubicBezTo>
                    <a:pt x="210" y="432"/>
                    <a:pt x="210" y="428"/>
                    <a:pt x="209" y="427"/>
                  </a:cubicBezTo>
                  <a:cubicBezTo>
                    <a:pt x="209" y="430"/>
                    <a:pt x="209" y="430"/>
                    <a:pt x="208" y="432"/>
                  </a:cubicBezTo>
                  <a:close/>
                  <a:moveTo>
                    <a:pt x="184" y="435"/>
                  </a:moveTo>
                  <a:cubicBezTo>
                    <a:pt x="185" y="434"/>
                    <a:pt x="186" y="433"/>
                    <a:pt x="187" y="432"/>
                  </a:cubicBezTo>
                  <a:cubicBezTo>
                    <a:pt x="185" y="431"/>
                    <a:pt x="186" y="429"/>
                    <a:pt x="184" y="428"/>
                  </a:cubicBezTo>
                  <a:cubicBezTo>
                    <a:pt x="183" y="430"/>
                    <a:pt x="184" y="432"/>
                    <a:pt x="184" y="435"/>
                  </a:cubicBezTo>
                  <a:close/>
                  <a:moveTo>
                    <a:pt x="148" y="431"/>
                  </a:moveTo>
                  <a:cubicBezTo>
                    <a:pt x="150" y="431"/>
                    <a:pt x="149" y="433"/>
                    <a:pt x="151" y="433"/>
                  </a:cubicBezTo>
                  <a:cubicBezTo>
                    <a:pt x="151" y="431"/>
                    <a:pt x="149" y="429"/>
                    <a:pt x="148" y="431"/>
                  </a:cubicBezTo>
                  <a:close/>
                  <a:moveTo>
                    <a:pt x="194" y="437"/>
                  </a:moveTo>
                  <a:cubicBezTo>
                    <a:pt x="194" y="434"/>
                    <a:pt x="194" y="431"/>
                    <a:pt x="192" y="431"/>
                  </a:cubicBezTo>
                  <a:cubicBezTo>
                    <a:pt x="190" y="433"/>
                    <a:pt x="192" y="435"/>
                    <a:pt x="194" y="437"/>
                  </a:cubicBezTo>
                  <a:close/>
                  <a:moveTo>
                    <a:pt x="168" y="433"/>
                  </a:moveTo>
                  <a:cubicBezTo>
                    <a:pt x="169" y="434"/>
                    <a:pt x="169" y="435"/>
                    <a:pt x="170" y="435"/>
                  </a:cubicBezTo>
                  <a:cubicBezTo>
                    <a:pt x="170" y="433"/>
                    <a:pt x="171" y="431"/>
                    <a:pt x="169" y="431"/>
                  </a:cubicBezTo>
                  <a:cubicBezTo>
                    <a:pt x="170" y="433"/>
                    <a:pt x="169" y="433"/>
                    <a:pt x="168" y="433"/>
                  </a:cubicBezTo>
                  <a:close/>
                  <a:moveTo>
                    <a:pt x="200" y="434"/>
                  </a:moveTo>
                  <a:cubicBezTo>
                    <a:pt x="200" y="433"/>
                    <a:pt x="201" y="433"/>
                    <a:pt x="201" y="432"/>
                  </a:cubicBezTo>
                  <a:cubicBezTo>
                    <a:pt x="201" y="432"/>
                    <a:pt x="200" y="431"/>
                    <a:pt x="200" y="431"/>
                  </a:cubicBezTo>
                  <a:cubicBezTo>
                    <a:pt x="199" y="432"/>
                    <a:pt x="199" y="434"/>
                    <a:pt x="200" y="434"/>
                  </a:cubicBezTo>
                  <a:close/>
                  <a:moveTo>
                    <a:pt x="129" y="434"/>
                  </a:moveTo>
                  <a:cubicBezTo>
                    <a:pt x="130" y="436"/>
                    <a:pt x="132" y="437"/>
                    <a:pt x="133" y="438"/>
                  </a:cubicBezTo>
                  <a:cubicBezTo>
                    <a:pt x="134" y="439"/>
                    <a:pt x="134" y="438"/>
                    <a:pt x="134" y="438"/>
                  </a:cubicBezTo>
                  <a:cubicBezTo>
                    <a:pt x="134" y="434"/>
                    <a:pt x="133" y="435"/>
                    <a:pt x="132" y="432"/>
                  </a:cubicBezTo>
                  <a:cubicBezTo>
                    <a:pt x="130" y="432"/>
                    <a:pt x="130" y="433"/>
                    <a:pt x="129" y="434"/>
                  </a:cubicBezTo>
                  <a:close/>
                  <a:moveTo>
                    <a:pt x="141" y="436"/>
                  </a:moveTo>
                  <a:cubicBezTo>
                    <a:pt x="142" y="435"/>
                    <a:pt x="144" y="433"/>
                    <a:pt x="143" y="432"/>
                  </a:cubicBezTo>
                  <a:cubicBezTo>
                    <a:pt x="142" y="434"/>
                    <a:pt x="139" y="435"/>
                    <a:pt x="141" y="436"/>
                  </a:cubicBezTo>
                  <a:close/>
                  <a:moveTo>
                    <a:pt x="156" y="434"/>
                  </a:moveTo>
                  <a:cubicBezTo>
                    <a:pt x="157" y="436"/>
                    <a:pt x="157" y="438"/>
                    <a:pt x="159" y="438"/>
                  </a:cubicBezTo>
                  <a:cubicBezTo>
                    <a:pt x="160" y="435"/>
                    <a:pt x="158" y="431"/>
                    <a:pt x="156" y="434"/>
                  </a:cubicBezTo>
                  <a:close/>
                  <a:moveTo>
                    <a:pt x="208" y="436"/>
                  </a:moveTo>
                  <a:cubicBezTo>
                    <a:pt x="210" y="436"/>
                    <a:pt x="209" y="438"/>
                    <a:pt x="211" y="438"/>
                  </a:cubicBezTo>
                  <a:cubicBezTo>
                    <a:pt x="210" y="437"/>
                    <a:pt x="211" y="435"/>
                    <a:pt x="210" y="435"/>
                  </a:cubicBezTo>
                  <a:cubicBezTo>
                    <a:pt x="211" y="437"/>
                    <a:pt x="208" y="435"/>
                    <a:pt x="208" y="436"/>
                  </a:cubicBezTo>
                  <a:close/>
                  <a:moveTo>
                    <a:pt x="145" y="441"/>
                  </a:moveTo>
                  <a:cubicBezTo>
                    <a:pt x="145" y="440"/>
                    <a:pt x="146" y="440"/>
                    <a:pt x="147" y="439"/>
                  </a:cubicBezTo>
                  <a:cubicBezTo>
                    <a:pt x="146" y="438"/>
                    <a:pt x="146" y="435"/>
                    <a:pt x="144" y="435"/>
                  </a:cubicBezTo>
                  <a:cubicBezTo>
                    <a:pt x="142" y="437"/>
                    <a:pt x="143" y="440"/>
                    <a:pt x="145" y="441"/>
                  </a:cubicBezTo>
                  <a:close/>
                  <a:moveTo>
                    <a:pt x="167" y="438"/>
                  </a:moveTo>
                  <a:cubicBezTo>
                    <a:pt x="169" y="437"/>
                    <a:pt x="169" y="441"/>
                    <a:pt x="170" y="440"/>
                  </a:cubicBezTo>
                  <a:cubicBezTo>
                    <a:pt x="169" y="439"/>
                    <a:pt x="170" y="436"/>
                    <a:pt x="168" y="435"/>
                  </a:cubicBezTo>
                  <a:cubicBezTo>
                    <a:pt x="168" y="436"/>
                    <a:pt x="168" y="437"/>
                    <a:pt x="167" y="438"/>
                  </a:cubicBezTo>
                  <a:close/>
                  <a:moveTo>
                    <a:pt x="187" y="440"/>
                  </a:moveTo>
                  <a:cubicBezTo>
                    <a:pt x="187" y="438"/>
                    <a:pt x="188" y="437"/>
                    <a:pt x="189" y="435"/>
                  </a:cubicBezTo>
                  <a:cubicBezTo>
                    <a:pt x="187" y="436"/>
                    <a:pt x="185" y="440"/>
                    <a:pt x="187" y="440"/>
                  </a:cubicBezTo>
                  <a:close/>
                  <a:moveTo>
                    <a:pt x="201" y="439"/>
                  </a:moveTo>
                  <a:cubicBezTo>
                    <a:pt x="203" y="439"/>
                    <a:pt x="204" y="437"/>
                    <a:pt x="205" y="436"/>
                  </a:cubicBezTo>
                  <a:cubicBezTo>
                    <a:pt x="204" y="436"/>
                    <a:pt x="204" y="435"/>
                    <a:pt x="203" y="435"/>
                  </a:cubicBezTo>
                  <a:cubicBezTo>
                    <a:pt x="203" y="437"/>
                    <a:pt x="200" y="438"/>
                    <a:pt x="201" y="439"/>
                  </a:cubicBezTo>
                  <a:close/>
                  <a:moveTo>
                    <a:pt x="181" y="439"/>
                  </a:moveTo>
                  <a:cubicBezTo>
                    <a:pt x="181" y="438"/>
                    <a:pt x="182" y="436"/>
                    <a:pt x="180" y="436"/>
                  </a:cubicBezTo>
                  <a:cubicBezTo>
                    <a:pt x="179" y="437"/>
                    <a:pt x="180" y="439"/>
                    <a:pt x="181" y="439"/>
                  </a:cubicBezTo>
                  <a:close/>
                  <a:moveTo>
                    <a:pt x="129" y="443"/>
                  </a:moveTo>
                  <a:cubicBezTo>
                    <a:pt x="131" y="442"/>
                    <a:pt x="129" y="439"/>
                    <a:pt x="128" y="438"/>
                  </a:cubicBezTo>
                  <a:cubicBezTo>
                    <a:pt x="128" y="440"/>
                    <a:pt x="128" y="443"/>
                    <a:pt x="129" y="443"/>
                  </a:cubicBezTo>
                  <a:close/>
                  <a:moveTo>
                    <a:pt x="215" y="442"/>
                  </a:moveTo>
                  <a:cubicBezTo>
                    <a:pt x="215" y="440"/>
                    <a:pt x="216" y="439"/>
                    <a:pt x="215" y="438"/>
                  </a:cubicBezTo>
                  <a:cubicBezTo>
                    <a:pt x="215" y="439"/>
                    <a:pt x="214" y="441"/>
                    <a:pt x="215" y="442"/>
                  </a:cubicBezTo>
                  <a:close/>
                  <a:moveTo>
                    <a:pt x="122" y="444"/>
                  </a:moveTo>
                  <a:cubicBezTo>
                    <a:pt x="124" y="445"/>
                    <a:pt x="123" y="448"/>
                    <a:pt x="125" y="449"/>
                  </a:cubicBezTo>
                  <a:cubicBezTo>
                    <a:pt x="126" y="447"/>
                    <a:pt x="127" y="447"/>
                    <a:pt x="127" y="445"/>
                  </a:cubicBezTo>
                  <a:cubicBezTo>
                    <a:pt x="126" y="444"/>
                    <a:pt x="126" y="441"/>
                    <a:pt x="125" y="440"/>
                  </a:cubicBezTo>
                  <a:cubicBezTo>
                    <a:pt x="124" y="441"/>
                    <a:pt x="123" y="442"/>
                    <a:pt x="122" y="444"/>
                  </a:cubicBezTo>
                  <a:close/>
                  <a:moveTo>
                    <a:pt x="134" y="442"/>
                  </a:moveTo>
                  <a:cubicBezTo>
                    <a:pt x="136" y="444"/>
                    <a:pt x="138" y="441"/>
                    <a:pt x="136" y="440"/>
                  </a:cubicBezTo>
                  <a:cubicBezTo>
                    <a:pt x="136" y="441"/>
                    <a:pt x="135" y="442"/>
                    <a:pt x="134" y="442"/>
                  </a:cubicBezTo>
                  <a:close/>
                  <a:moveTo>
                    <a:pt x="142" y="445"/>
                  </a:moveTo>
                  <a:cubicBezTo>
                    <a:pt x="141" y="443"/>
                    <a:pt x="141" y="442"/>
                    <a:pt x="140" y="441"/>
                  </a:cubicBezTo>
                  <a:cubicBezTo>
                    <a:pt x="139" y="442"/>
                    <a:pt x="141" y="444"/>
                    <a:pt x="142" y="445"/>
                  </a:cubicBezTo>
                  <a:close/>
                  <a:moveTo>
                    <a:pt x="164" y="447"/>
                  </a:moveTo>
                  <a:cubicBezTo>
                    <a:pt x="164" y="445"/>
                    <a:pt x="164" y="441"/>
                    <a:pt x="162" y="441"/>
                  </a:cubicBezTo>
                  <a:cubicBezTo>
                    <a:pt x="162" y="443"/>
                    <a:pt x="162" y="446"/>
                    <a:pt x="164" y="447"/>
                  </a:cubicBezTo>
                  <a:close/>
                  <a:moveTo>
                    <a:pt x="191" y="445"/>
                  </a:moveTo>
                  <a:cubicBezTo>
                    <a:pt x="193" y="445"/>
                    <a:pt x="193" y="441"/>
                    <a:pt x="191" y="441"/>
                  </a:cubicBezTo>
                  <a:cubicBezTo>
                    <a:pt x="191" y="442"/>
                    <a:pt x="191" y="443"/>
                    <a:pt x="191" y="445"/>
                  </a:cubicBezTo>
                  <a:close/>
                  <a:moveTo>
                    <a:pt x="176" y="445"/>
                  </a:moveTo>
                  <a:cubicBezTo>
                    <a:pt x="177" y="444"/>
                    <a:pt x="177" y="442"/>
                    <a:pt x="175" y="441"/>
                  </a:cubicBezTo>
                  <a:cubicBezTo>
                    <a:pt x="175" y="444"/>
                    <a:pt x="175" y="444"/>
                    <a:pt x="176" y="445"/>
                  </a:cubicBezTo>
                  <a:close/>
                  <a:moveTo>
                    <a:pt x="205" y="443"/>
                  </a:moveTo>
                  <a:cubicBezTo>
                    <a:pt x="204" y="443"/>
                    <a:pt x="206" y="442"/>
                    <a:pt x="206" y="441"/>
                  </a:cubicBezTo>
                  <a:cubicBezTo>
                    <a:pt x="203" y="441"/>
                    <a:pt x="203" y="445"/>
                    <a:pt x="205" y="443"/>
                  </a:cubicBezTo>
                  <a:close/>
                  <a:moveTo>
                    <a:pt x="185" y="451"/>
                  </a:moveTo>
                  <a:cubicBezTo>
                    <a:pt x="189" y="450"/>
                    <a:pt x="187" y="444"/>
                    <a:pt x="184" y="443"/>
                  </a:cubicBezTo>
                  <a:cubicBezTo>
                    <a:pt x="184" y="445"/>
                    <a:pt x="184" y="448"/>
                    <a:pt x="185" y="451"/>
                  </a:cubicBezTo>
                  <a:close/>
                  <a:moveTo>
                    <a:pt x="139" y="448"/>
                  </a:moveTo>
                  <a:cubicBezTo>
                    <a:pt x="140" y="447"/>
                    <a:pt x="139" y="444"/>
                    <a:pt x="137" y="444"/>
                  </a:cubicBezTo>
                  <a:cubicBezTo>
                    <a:pt x="136" y="445"/>
                    <a:pt x="138" y="448"/>
                    <a:pt x="139" y="448"/>
                  </a:cubicBezTo>
                  <a:close/>
                  <a:moveTo>
                    <a:pt x="173" y="447"/>
                  </a:moveTo>
                  <a:cubicBezTo>
                    <a:pt x="174" y="446"/>
                    <a:pt x="173" y="448"/>
                    <a:pt x="174" y="448"/>
                  </a:cubicBezTo>
                  <a:cubicBezTo>
                    <a:pt x="174" y="447"/>
                    <a:pt x="175" y="448"/>
                    <a:pt x="175" y="446"/>
                  </a:cubicBezTo>
                  <a:cubicBezTo>
                    <a:pt x="175" y="446"/>
                    <a:pt x="175" y="446"/>
                    <a:pt x="175" y="445"/>
                  </a:cubicBezTo>
                  <a:cubicBezTo>
                    <a:pt x="174" y="445"/>
                    <a:pt x="174" y="445"/>
                    <a:pt x="173" y="444"/>
                  </a:cubicBezTo>
                  <a:cubicBezTo>
                    <a:pt x="173" y="445"/>
                    <a:pt x="173" y="446"/>
                    <a:pt x="173" y="447"/>
                  </a:cubicBezTo>
                  <a:close/>
                  <a:moveTo>
                    <a:pt x="147" y="446"/>
                  </a:moveTo>
                  <a:cubicBezTo>
                    <a:pt x="149" y="447"/>
                    <a:pt x="149" y="450"/>
                    <a:pt x="150" y="451"/>
                  </a:cubicBezTo>
                  <a:cubicBezTo>
                    <a:pt x="150" y="450"/>
                    <a:pt x="151" y="449"/>
                    <a:pt x="151" y="449"/>
                  </a:cubicBezTo>
                  <a:cubicBezTo>
                    <a:pt x="151" y="447"/>
                    <a:pt x="151" y="445"/>
                    <a:pt x="149" y="445"/>
                  </a:cubicBezTo>
                  <a:cubicBezTo>
                    <a:pt x="148" y="445"/>
                    <a:pt x="148" y="446"/>
                    <a:pt x="147" y="446"/>
                  </a:cubicBezTo>
                  <a:close/>
                  <a:moveTo>
                    <a:pt x="209" y="448"/>
                  </a:moveTo>
                  <a:cubicBezTo>
                    <a:pt x="210" y="448"/>
                    <a:pt x="211" y="445"/>
                    <a:pt x="209" y="445"/>
                  </a:cubicBezTo>
                  <a:cubicBezTo>
                    <a:pt x="209" y="445"/>
                    <a:pt x="208" y="448"/>
                    <a:pt x="209" y="448"/>
                  </a:cubicBezTo>
                  <a:close/>
                  <a:moveTo>
                    <a:pt x="200" y="448"/>
                  </a:moveTo>
                  <a:cubicBezTo>
                    <a:pt x="200" y="448"/>
                    <a:pt x="201" y="448"/>
                    <a:pt x="201" y="448"/>
                  </a:cubicBezTo>
                  <a:cubicBezTo>
                    <a:pt x="202" y="447"/>
                    <a:pt x="202" y="445"/>
                    <a:pt x="200" y="445"/>
                  </a:cubicBezTo>
                  <a:cubicBezTo>
                    <a:pt x="200" y="447"/>
                    <a:pt x="199" y="447"/>
                    <a:pt x="200" y="448"/>
                  </a:cubicBezTo>
                  <a:close/>
                  <a:moveTo>
                    <a:pt x="218" y="460"/>
                  </a:moveTo>
                  <a:cubicBezTo>
                    <a:pt x="219" y="457"/>
                    <a:pt x="220" y="448"/>
                    <a:pt x="218" y="445"/>
                  </a:cubicBezTo>
                  <a:cubicBezTo>
                    <a:pt x="218" y="451"/>
                    <a:pt x="217" y="455"/>
                    <a:pt x="218" y="460"/>
                  </a:cubicBezTo>
                  <a:close/>
                  <a:moveTo>
                    <a:pt x="115" y="454"/>
                  </a:moveTo>
                  <a:cubicBezTo>
                    <a:pt x="115" y="455"/>
                    <a:pt x="115" y="456"/>
                    <a:pt x="115" y="458"/>
                  </a:cubicBezTo>
                  <a:cubicBezTo>
                    <a:pt x="115" y="460"/>
                    <a:pt x="116" y="458"/>
                    <a:pt x="116" y="457"/>
                  </a:cubicBezTo>
                  <a:cubicBezTo>
                    <a:pt x="116" y="454"/>
                    <a:pt x="116" y="451"/>
                    <a:pt x="116" y="448"/>
                  </a:cubicBezTo>
                  <a:cubicBezTo>
                    <a:pt x="115" y="448"/>
                    <a:pt x="115" y="446"/>
                    <a:pt x="115" y="447"/>
                  </a:cubicBezTo>
                  <a:cubicBezTo>
                    <a:pt x="115" y="448"/>
                    <a:pt x="115" y="452"/>
                    <a:pt x="115" y="454"/>
                  </a:cubicBezTo>
                  <a:close/>
                  <a:moveTo>
                    <a:pt x="192" y="450"/>
                  </a:moveTo>
                  <a:cubicBezTo>
                    <a:pt x="193" y="450"/>
                    <a:pt x="195" y="447"/>
                    <a:pt x="193" y="447"/>
                  </a:cubicBezTo>
                  <a:cubicBezTo>
                    <a:pt x="193" y="448"/>
                    <a:pt x="192" y="448"/>
                    <a:pt x="192" y="450"/>
                  </a:cubicBezTo>
                  <a:close/>
                  <a:moveTo>
                    <a:pt x="133" y="455"/>
                  </a:moveTo>
                  <a:cubicBezTo>
                    <a:pt x="136" y="454"/>
                    <a:pt x="138" y="449"/>
                    <a:pt x="134" y="448"/>
                  </a:cubicBezTo>
                  <a:cubicBezTo>
                    <a:pt x="131" y="449"/>
                    <a:pt x="131" y="453"/>
                    <a:pt x="133" y="455"/>
                  </a:cubicBezTo>
                  <a:close/>
                  <a:moveTo>
                    <a:pt x="159" y="452"/>
                  </a:moveTo>
                  <a:cubicBezTo>
                    <a:pt x="159" y="451"/>
                    <a:pt x="159" y="451"/>
                    <a:pt x="159" y="450"/>
                  </a:cubicBezTo>
                  <a:cubicBezTo>
                    <a:pt x="157" y="450"/>
                    <a:pt x="158" y="448"/>
                    <a:pt x="157" y="448"/>
                  </a:cubicBezTo>
                  <a:cubicBezTo>
                    <a:pt x="156" y="450"/>
                    <a:pt x="158" y="452"/>
                    <a:pt x="159" y="452"/>
                  </a:cubicBezTo>
                  <a:close/>
                  <a:moveTo>
                    <a:pt x="147" y="454"/>
                  </a:moveTo>
                  <a:cubicBezTo>
                    <a:pt x="147" y="452"/>
                    <a:pt x="146" y="451"/>
                    <a:pt x="145" y="450"/>
                  </a:cubicBezTo>
                  <a:cubicBezTo>
                    <a:pt x="145" y="452"/>
                    <a:pt x="145" y="453"/>
                    <a:pt x="147" y="454"/>
                  </a:cubicBezTo>
                  <a:close/>
                  <a:moveTo>
                    <a:pt x="166" y="451"/>
                  </a:moveTo>
                  <a:cubicBezTo>
                    <a:pt x="168" y="452"/>
                    <a:pt x="166" y="454"/>
                    <a:pt x="167" y="455"/>
                  </a:cubicBezTo>
                  <a:cubicBezTo>
                    <a:pt x="167" y="455"/>
                    <a:pt x="167" y="455"/>
                    <a:pt x="167" y="456"/>
                  </a:cubicBezTo>
                  <a:cubicBezTo>
                    <a:pt x="170" y="455"/>
                    <a:pt x="171" y="451"/>
                    <a:pt x="168" y="450"/>
                  </a:cubicBezTo>
                  <a:cubicBezTo>
                    <a:pt x="168" y="451"/>
                    <a:pt x="166" y="451"/>
                    <a:pt x="166" y="451"/>
                  </a:cubicBezTo>
                  <a:close/>
                  <a:moveTo>
                    <a:pt x="174" y="453"/>
                  </a:moveTo>
                  <a:cubicBezTo>
                    <a:pt x="176" y="453"/>
                    <a:pt x="174" y="454"/>
                    <a:pt x="175" y="455"/>
                  </a:cubicBezTo>
                  <a:cubicBezTo>
                    <a:pt x="176" y="455"/>
                    <a:pt x="177" y="455"/>
                    <a:pt x="177" y="454"/>
                  </a:cubicBezTo>
                  <a:cubicBezTo>
                    <a:pt x="175" y="453"/>
                    <a:pt x="178" y="452"/>
                    <a:pt x="178" y="451"/>
                  </a:cubicBezTo>
                  <a:cubicBezTo>
                    <a:pt x="177" y="451"/>
                    <a:pt x="177" y="450"/>
                    <a:pt x="176" y="450"/>
                  </a:cubicBezTo>
                  <a:cubicBezTo>
                    <a:pt x="176" y="452"/>
                    <a:pt x="176" y="452"/>
                    <a:pt x="174" y="453"/>
                  </a:cubicBezTo>
                  <a:close/>
                  <a:moveTo>
                    <a:pt x="181" y="453"/>
                  </a:moveTo>
                  <a:cubicBezTo>
                    <a:pt x="181" y="451"/>
                    <a:pt x="182" y="451"/>
                    <a:pt x="180" y="450"/>
                  </a:cubicBezTo>
                  <a:cubicBezTo>
                    <a:pt x="180" y="451"/>
                    <a:pt x="180" y="453"/>
                    <a:pt x="181" y="453"/>
                  </a:cubicBezTo>
                  <a:close/>
                  <a:moveTo>
                    <a:pt x="142" y="451"/>
                  </a:moveTo>
                  <a:cubicBezTo>
                    <a:pt x="142" y="451"/>
                    <a:pt x="141" y="451"/>
                    <a:pt x="141" y="451"/>
                  </a:cubicBezTo>
                  <a:cubicBezTo>
                    <a:pt x="140" y="453"/>
                    <a:pt x="143" y="452"/>
                    <a:pt x="142" y="451"/>
                  </a:cubicBezTo>
                  <a:close/>
                  <a:moveTo>
                    <a:pt x="203" y="451"/>
                  </a:moveTo>
                  <a:cubicBezTo>
                    <a:pt x="203" y="452"/>
                    <a:pt x="203" y="453"/>
                    <a:pt x="205" y="452"/>
                  </a:cubicBezTo>
                  <a:cubicBezTo>
                    <a:pt x="205" y="451"/>
                    <a:pt x="204" y="450"/>
                    <a:pt x="203" y="451"/>
                  </a:cubicBezTo>
                  <a:cubicBezTo>
                    <a:pt x="203" y="451"/>
                    <a:pt x="203" y="451"/>
                    <a:pt x="203" y="451"/>
                  </a:cubicBezTo>
                  <a:close/>
                  <a:moveTo>
                    <a:pt x="156" y="459"/>
                  </a:moveTo>
                  <a:cubicBezTo>
                    <a:pt x="156" y="456"/>
                    <a:pt x="155" y="454"/>
                    <a:pt x="153" y="452"/>
                  </a:cubicBezTo>
                  <a:cubicBezTo>
                    <a:pt x="151" y="455"/>
                    <a:pt x="154" y="458"/>
                    <a:pt x="156" y="459"/>
                  </a:cubicBezTo>
                  <a:close/>
                  <a:moveTo>
                    <a:pt x="129" y="459"/>
                  </a:moveTo>
                  <a:cubicBezTo>
                    <a:pt x="133" y="459"/>
                    <a:pt x="132" y="453"/>
                    <a:pt x="128" y="453"/>
                  </a:cubicBezTo>
                  <a:cubicBezTo>
                    <a:pt x="126" y="455"/>
                    <a:pt x="129" y="458"/>
                    <a:pt x="129" y="459"/>
                  </a:cubicBezTo>
                  <a:close/>
                  <a:moveTo>
                    <a:pt x="145" y="457"/>
                  </a:moveTo>
                  <a:cubicBezTo>
                    <a:pt x="144" y="456"/>
                    <a:pt x="144" y="453"/>
                    <a:pt x="142" y="453"/>
                  </a:cubicBezTo>
                  <a:cubicBezTo>
                    <a:pt x="142" y="455"/>
                    <a:pt x="144" y="456"/>
                    <a:pt x="145" y="457"/>
                  </a:cubicBezTo>
                  <a:close/>
                  <a:moveTo>
                    <a:pt x="136" y="459"/>
                  </a:moveTo>
                  <a:cubicBezTo>
                    <a:pt x="136" y="457"/>
                    <a:pt x="140" y="457"/>
                    <a:pt x="138" y="454"/>
                  </a:cubicBezTo>
                  <a:cubicBezTo>
                    <a:pt x="137" y="456"/>
                    <a:pt x="134" y="458"/>
                    <a:pt x="136" y="459"/>
                  </a:cubicBezTo>
                  <a:close/>
                  <a:moveTo>
                    <a:pt x="191" y="460"/>
                  </a:moveTo>
                  <a:cubicBezTo>
                    <a:pt x="191" y="459"/>
                    <a:pt x="193" y="459"/>
                    <a:pt x="193" y="457"/>
                  </a:cubicBezTo>
                  <a:cubicBezTo>
                    <a:pt x="193" y="456"/>
                    <a:pt x="192" y="455"/>
                    <a:pt x="191" y="455"/>
                  </a:cubicBezTo>
                  <a:cubicBezTo>
                    <a:pt x="191" y="456"/>
                    <a:pt x="190" y="459"/>
                    <a:pt x="191" y="460"/>
                  </a:cubicBezTo>
                  <a:close/>
                  <a:moveTo>
                    <a:pt x="197" y="458"/>
                  </a:moveTo>
                  <a:cubicBezTo>
                    <a:pt x="197" y="458"/>
                    <a:pt x="198" y="459"/>
                    <a:pt x="198" y="459"/>
                  </a:cubicBezTo>
                  <a:cubicBezTo>
                    <a:pt x="199" y="457"/>
                    <a:pt x="201" y="457"/>
                    <a:pt x="200" y="455"/>
                  </a:cubicBezTo>
                  <a:cubicBezTo>
                    <a:pt x="200" y="455"/>
                    <a:pt x="200" y="455"/>
                    <a:pt x="199" y="455"/>
                  </a:cubicBezTo>
                  <a:cubicBezTo>
                    <a:pt x="199" y="457"/>
                    <a:pt x="196" y="456"/>
                    <a:pt x="197" y="458"/>
                  </a:cubicBezTo>
                  <a:close/>
                  <a:moveTo>
                    <a:pt x="174" y="465"/>
                  </a:moveTo>
                  <a:cubicBezTo>
                    <a:pt x="177" y="463"/>
                    <a:pt x="175" y="457"/>
                    <a:pt x="172" y="456"/>
                  </a:cubicBezTo>
                  <a:cubicBezTo>
                    <a:pt x="171" y="459"/>
                    <a:pt x="172" y="460"/>
                    <a:pt x="173" y="463"/>
                  </a:cubicBezTo>
                  <a:cubicBezTo>
                    <a:pt x="172" y="463"/>
                    <a:pt x="171" y="460"/>
                    <a:pt x="171" y="462"/>
                  </a:cubicBezTo>
                  <a:cubicBezTo>
                    <a:pt x="173" y="462"/>
                    <a:pt x="173" y="464"/>
                    <a:pt x="174" y="465"/>
                  </a:cubicBezTo>
                  <a:close/>
                  <a:moveTo>
                    <a:pt x="138" y="465"/>
                  </a:moveTo>
                  <a:cubicBezTo>
                    <a:pt x="139" y="463"/>
                    <a:pt x="141" y="462"/>
                    <a:pt x="142" y="460"/>
                  </a:cubicBezTo>
                  <a:cubicBezTo>
                    <a:pt x="141" y="459"/>
                    <a:pt x="141" y="458"/>
                    <a:pt x="140" y="457"/>
                  </a:cubicBezTo>
                  <a:cubicBezTo>
                    <a:pt x="137" y="459"/>
                    <a:pt x="135" y="463"/>
                    <a:pt x="138" y="465"/>
                  </a:cubicBezTo>
                  <a:close/>
                  <a:moveTo>
                    <a:pt x="152" y="464"/>
                  </a:moveTo>
                  <a:cubicBezTo>
                    <a:pt x="153" y="461"/>
                    <a:pt x="151" y="459"/>
                    <a:pt x="149" y="458"/>
                  </a:cubicBezTo>
                  <a:cubicBezTo>
                    <a:pt x="149" y="461"/>
                    <a:pt x="151" y="462"/>
                    <a:pt x="152" y="464"/>
                  </a:cubicBezTo>
                  <a:close/>
                  <a:moveTo>
                    <a:pt x="210" y="461"/>
                  </a:moveTo>
                  <a:cubicBezTo>
                    <a:pt x="209" y="460"/>
                    <a:pt x="209" y="459"/>
                    <a:pt x="208" y="458"/>
                  </a:cubicBezTo>
                  <a:cubicBezTo>
                    <a:pt x="207" y="460"/>
                    <a:pt x="209" y="461"/>
                    <a:pt x="210" y="461"/>
                  </a:cubicBezTo>
                  <a:close/>
                  <a:moveTo>
                    <a:pt x="125" y="465"/>
                  </a:moveTo>
                  <a:cubicBezTo>
                    <a:pt x="128" y="465"/>
                    <a:pt x="127" y="460"/>
                    <a:pt x="124" y="459"/>
                  </a:cubicBezTo>
                  <a:cubicBezTo>
                    <a:pt x="122" y="462"/>
                    <a:pt x="123" y="462"/>
                    <a:pt x="125" y="465"/>
                  </a:cubicBezTo>
                  <a:close/>
                  <a:moveTo>
                    <a:pt x="131" y="462"/>
                  </a:moveTo>
                  <a:cubicBezTo>
                    <a:pt x="131" y="463"/>
                    <a:pt x="131" y="464"/>
                    <a:pt x="132" y="464"/>
                  </a:cubicBezTo>
                  <a:cubicBezTo>
                    <a:pt x="133" y="464"/>
                    <a:pt x="135" y="461"/>
                    <a:pt x="133" y="461"/>
                  </a:cubicBezTo>
                  <a:cubicBezTo>
                    <a:pt x="133" y="461"/>
                    <a:pt x="133" y="463"/>
                    <a:pt x="131" y="462"/>
                  </a:cubicBezTo>
                  <a:close/>
                  <a:moveTo>
                    <a:pt x="192" y="464"/>
                  </a:moveTo>
                  <a:cubicBezTo>
                    <a:pt x="194" y="464"/>
                    <a:pt x="194" y="463"/>
                    <a:pt x="194" y="462"/>
                  </a:cubicBezTo>
                  <a:cubicBezTo>
                    <a:pt x="194" y="462"/>
                    <a:pt x="193" y="461"/>
                    <a:pt x="193" y="461"/>
                  </a:cubicBezTo>
                  <a:cubicBezTo>
                    <a:pt x="192" y="463"/>
                    <a:pt x="191" y="462"/>
                    <a:pt x="192" y="464"/>
                  </a:cubicBezTo>
                  <a:close/>
                  <a:moveTo>
                    <a:pt x="205" y="471"/>
                  </a:moveTo>
                  <a:cubicBezTo>
                    <a:pt x="203" y="469"/>
                    <a:pt x="206" y="462"/>
                    <a:pt x="204" y="461"/>
                  </a:cubicBezTo>
                  <a:cubicBezTo>
                    <a:pt x="205" y="465"/>
                    <a:pt x="203" y="471"/>
                    <a:pt x="205" y="471"/>
                  </a:cubicBezTo>
                  <a:close/>
                  <a:moveTo>
                    <a:pt x="168" y="467"/>
                  </a:moveTo>
                  <a:cubicBezTo>
                    <a:pt x="169" y="465"/>
                    <a:pt x="168" y="463"/>
                    <a:pt x="167" y="462"/>
                  </a:cubicBezTo>
                  <a:cubicBezTo>
                    <a:pt x="165" y="464"/>
                    <a:pt x="167" y="466"/>
                    <a:pt x="168" y="467"/>
                  </a:cubicBezTo>
                  <a:close/>
                  <a:moveTo>
                    <a:pt x="186" y="466"/>
                  </a:moveTo>
                  <a:cubicBezTo>
                    <a:pt x="187" y="465"/>
                    <a:pt x="186" y="463"/>
                    <a:pt x="185" y="462"/>
                  </a:cubicBezTo>
                  <a:cubicBezTo>
                    <a:pt x="185" y="464"/>
                    <a:pt x="185" y="465"/>
                    <a:pt x="186" y="466"/>
                  </a:cubicBezTo>
                  <a:close/>
                  <a:moveTo>
                    <a:pt x="135" y="469"/>
                  </a:moveTo>
                  <a:cubicBezTo>
                    <a:pt x="136" y="467"/>
                    <a:pt x="135" y="465"/>
                    <a:pt x="134" y="464"/>
                  </a:cubicBezTo>
                  <a:cubicBezTo>
                    <a:pt x="133" y="466"/>
                    <a:pt x="133" y="468"/>
                    <a:pt x="135" y="469"/>
                  </a:cubicBezTo>
                  <a:close/>
                  <a:moveTo>
                    <a:pt x="218" y="468"/>
                  </a:moveTo>
                  <a:cubicBezTo>
                    <a:pt x="218" y="466"/>
                    <a:pt x="219" y="465"/>
                    <a:pt x="218" y="464"/>
                  </a:cubicBezTo>
                  <a:cubicBezTo>
                    <a:pt x="217" y="465"/>
                    <a:pt x="217" y="468"/>
                    <a:pt x="218" y="468"/>
                  </a:cubicBezTo>
                  <a:close/>
                  <a:moveTo>
                    <a:pt x="140" y="471"/>
                  </a:moveTo>
                  <a:cubicBezTo>
                    <a:pt x="141" y="472"/>
                    <a:pt x="142" y="473"/>
                    <a:pt x="142" y="475"/>
                  </a:cubicBezTo>
                  <a:cubicBezTo>
                    <a:pt x="145" y="474"/>
                    <a:pt x="146" y="471"/>
                    <a:pt x="147" y="470"/>
                  </a:cubicBezTo>
                  <a:cubicBezTo>
                    <a:pt x="146" y="463"/>
                    <a:pt x="141" y="465"/>
                    <a:pt x="140" y="471"/>
                  </a:cubicBezTo>
                  <a:close/>
                  <a:moveTo>
                    <a:pt x="128" y="469"/>
                  </a:moveTo>
                  <a:cubicBezTo>
                    <a:pt x="129" y="469"/>
                    <a:pt x="129" y="468"/>
                    <a:pt x="129" y="466"/>
                  </a:cubicBezTo>
                  <a:cubicBezTo>
                    <a:pt x="128" y="466"/>
                    <a:pt x="128" y="468"/>
                    <a:pt x="128" y="469"/>
                  </a:cubicBezTo>
                  <a:close/>
                  <a:moveTo>
                    <a:pt x="200" y="476"/>
                  </a:moveTo>
                  <a:cubicBezTo>
                    <a:pt x="200" y="475"/>
                    <a:pt x="201" y="475"/>
                    <a:pt x="202" y="474"/>
                  </a:cubicBezTo>
                  <a:cubicBezTo>
                    <a:pt x="201" y="471"/>
                    <a:pt x="199" y="469"/>
                    <a:pt x="198" y="467"/>
                  </a:cubicBezTo>
                  <a:cubicBezTo>
                    <a:pt x="196" y="471"/>
                    <a:pt x="198" y="474"/>
                    <a:pt x="200" y="476"/>
                  </a:cubicBezTo>
                  <a:close/>
                  <a:moveTo>
                    <a:pt x="156" y="471"/>
                  </a:moveTo>
                  <a:cubicBezTo>
                    <a:pt x="158" y="470"/>
                    <a:pt x="157" y="468"/>
                    <a:pt x="156" y="467"/>
                  </a:cubicBezTo>
                  <a:cubicBezTo>
                    <a:pt x="155" y="468"/>
                    <a:pt x="154" y="470"/>
                    <a:pt x="156" y="471"/>
                  </a:cubicBezTo>
                  <a:close/>
                  <a:moveTo>
                    <a:pt x="180" y="473"/>
                  </a:moveTo>
                  <a:cubicBezTo>
                    <a:pt x="180" y="472"/>
                    <a:pt x="181" y="472"/>
                    <a:pt x="181" y="471"/>
                  </a:cubicBezTo>
                  <a:cubicBezTo>
                    <a:pt x="181" y="470"/>
                    <a:pt x="181" y="468"/>
                    <a:pt x="179" y="468"/>
                  </a:cubicBezTo>
                  <a:cubicBezTo>
                    <a:pt x="177" y="469"/>
                    <a:pt x="178" y="472"/>
                    <a:pt x="180" y="473"/>
                  </a:cubicBezTo>
                  <a:close/>
                  <a:moveTo>
                    <a:pt x="167" y="472"/>
                  </a:moveTo>
                  <a:cubicBezTo>
                    <a:pt x="166" y="471"/>
                    <a:pt x="166" y="469"/>
                    <a:pt x="165" y="469"/>
                  </a:cubicBezTo>
                  <a:cubicBezTo>
                    <a:pt x="165" y="470"/>
                    <a:pt x="166" y="471"/>
                    <a:pt x="167" y="472"/>
                  </a:cubicBezTo>
                  <a:close/>
                  <a:moveTo>
                    <a:pt x="128" y="471"/>
                  </a:moveTo>
                  <a:cubicBezTo>
                    <a:pt x="130" y="472"/>
                    <a:pt x="129" y="474"/>
                    <a:pt x="131" y="474"/>
                  </a:cubicBezTo>
                  <a:cubicBezTo>
                    <a:pt x="132" y="473"/>
                    <a:pt x="131" y="470"/>
                    <a:pt x="130" y="469"/>
                  </a:cubicBezTo>
                  <a:cubicBezTo>
                    <a:pt x="130" y="471"/>
                    <a:pt x="128" y="470"/>
                    <a:pt x="128" y="471"/>
                  </a:cubicBezTo>
                  <a:close/>
                  <a:moveTo>
                    <a:pt x="140" y="477"/>
                  </a:moveTo>
                  <a:cubicBezTo>
                    <a:pt x="140" y="475"/>
                    <a:pt x="139" y="474"/>
                    <a:pt x="138" y="473"/>
                  </a:cubicBezTo>
                  <a:cubicBezTo>
                    <a:pt x="138" y="474"/>
                    <a:pt x="139" y="476"/>
                    <a:pt x="140" y="477"/>
                  </a:cubicBezTo>
                  <a:close/>
                  <a:moveTo>
                    <a:pt x="190" y="477"/>
                  </a:moveTo>
                  <a:cubicBezTo>
                    <a:pt x="190" y="478"/>
                    <a:pt x="191" y="481"/>
                    <a:pt x="192" y="480"/>
                  </a:cubicBezTo>
                  <a:cubicBezTo>
                    <a:pt x="191" y="479"/>
                    <a:pt x="191" y="477"/>
                    <a:pt x="190" y="477"/>
                  </a:cubicBezTo>
                  <a:close/>
                  <a:moveTo>
                    <a:pt x="193" y="480"/>
                  </a:moveTo>
                  <a:cubicBezTo>
                    <a:pt x="195" y="477"/>
                    <a:pt x="192" y="471"/>
                    <a:pt x="190" y="476"/>
                  </a:cubicBezTo>
                  <a:cubicBezTo>
                    <a:pt x="191" y="477"/>
                    <a:pt x="192" y="479"/>
                    <a:pt x="193" y="480"/>
                  </a:cubicBezTo>
                  <a:close/>
                  <a:moveTo>
                    <a:pt x="146" y="481"/>
                  </a:moveTo>
                  <a:cubicBezTo>
                    <a:pt x="149" y="481"/>
                    <a:pt x="152" y="478"/>
                    <a:pt x="151" y="474"/>
                  </a:cubicBezTo>
                  <a:cubicBezTo>
                    <a:pt x="149" y="476"/>
                    <a:pt x="147" y="478"/>
                    <a:pt x="146" y="481"/>
                  </a:cubicBezTo>
                  <a:close/>
                  <a:moveTo>
                    <a:pt x="176" y="478"/>
                  </a:moveTo>
                  <a:cubicBezTo>
                    <a:pt x="176" y="476"/>
                    <a:pt x="174" y="477"/>
                    <a:pt x="174" y="474"/>
                  </a:cubicBezTo>
                  <a:cubicBezTo>
                    <a:pt x="174" y="474"/>
                    <a:pt x="173" y="474"/>
                    <a:pt x="173" y="474"/>
                  </a:cubicBezTo>
                  <a:cubicBezTo>
                    <a:pt x="172" y="476"/>
                    <a:pt x="174" y="479"/>
                    <a:pt x="176" y="478"/>
                  </a:cubicBezTo>
                  <a:close/>
                  <a:moveTo>
                    <a:pt x="137" y="483"/>
                  </a:moveTo>
                  <a:cubicBezTo>
                    <a:pt x="138" y="481"/>
                    <a:pt x="136" y="478"/>
                    <a:pt x="134" y="477"/>
                  </a:cubicBezTo>
                  <a:cubicBezTo>
                    <a:pt x="133" y="478"/>
                    <a:pt x="135" y="482"/>
                    <a:pt x="137" y="483"/>
                  </a:cubicBezTo>
                  <a:close/>
                  <a:moveTo>
                    <a:pt x="122" y="482"/>
                  </a:moveTo>
                  <a:cubicBezTo>
                    <a:pt x="124" y="483"/>
                    <a:pt x="124" y="481"/>
                    <a:pt x="125" y="481"/>
                  </a:cubicBezTo>
                  <a:cubicBezTo>
                    <a:pt x="125" y="479"/>
                    <a:pt x="125" y="477"/>
                    <a:pt x="123" y="477"/>
                  </a:cubicBezTo>
                  <a:cubicBezTo>
                    <a:pt x="122" y="479"/>
                    <a:pt x="122" y="480"/>
                    <a:pt x="122" y="482"/>
                  </a:cubicBezTo>
                  <a:close/>
                  <a:moveTo>
                    <a:pt x="217" y="483"/>
                  </a:moveTo>
                  <a:cubicBezTo>
                    <a:pt x="217" y="481"/>
                    <a:pt x="219" y="479"/>
                    <a:pt x="217" y="478"/>
                  </a:cubicBezTo>
                  <a:cubicBezTo>
                    <a:pt x="217" y="480"/>
                    <a:pt x="216" y="482"/>
                    <a:pt x="217" y="483"/>
                  </a:cubicBezTo>
                  <a:close/>
                  <a:moveTo>
                    <a:pt x="189" y="485"/>
                  </a:moveTo>
                  <a:cubicBezTo>
                    <a:pt x="190" y="483"/>
                    <a:pt x="188" y="481"/>
                    <a:pt x="186" y="479"/>
                  </a:cubicBezTo>
                  <a:cubicBezTo>
                    <a:pt x="184" y="482"/>
                    <a:pt x="186" y="484"/>
                    <a:pt x="189" y="485"/>
                  </a:cubicBezTo>
                  <a:close/>
                  <a:moveTo>
                    <a:pt x="147" y="492"/>
                  </a:moveTo>
                  <a:cubicBezTo>
                    <a:pt x="148" y="493"/>
                    <a:pt x="148" y="494"/>
                    <a:pt x="150" y="495"/>
                  </a:cubicBezTo>
                  <a:cubicBezTo>
                    <a:pt x="152" y="491"/>
                    <a:pt x="156" y="488"/>
                    <a:pt x="159" y="484"/>
                  </a:cubicBezTo>
                  <a:cubicBezTo>
                    <a:pt x="158" y="483"/>
                    <a:pt x="156" y="481"/>
                    <a:pt x="155" y="480"/>
                  </a:cubicBezTo>
                  <a:cubicBezTo>
                    <a:pt x="152" y="484"/>
                    <a:pt x="149" y="488"/>
                    <a:pt x="147" y="492"/>
                  </a:cubicBezTo>
                  <a:close/>
                  <a:moveTo>
                    <a:pt x="166" y="488"/>
                  </a:moveTo>
                  <a:cubicBezTo>
                    <a:pt x="168" y="489"/>
                    <a:pt x="167" y="486"/>
                    <a:pt x="167" y="485"/>
                  </a:cubicBezTo>
                  <a:cubicBezTo>
                    <a:pt x="165" y="485"/>
                    <a:pt x="166" y="487"/>
                    <a:pt x="166" y="488"/>
                  </a:cubicBezTo>
                  <a:close/>
                  <a:moveTo>
                    <a:pt x="124" y="497"/>
                  </a:moveTo>
                  <a:cubicBezTo>
                    <a:pt x="128" y="496"/>
                    <a:pt x="128" y="492"/>
                    <a:pt x="131" y="489"/>
                  </a:cubicBezTo>
                  <a:cubicBezTo>
                    <a:pt x="129" y="488"/>
                    <a:pt x="130" y="486"/>
                    <a:pt x="128" y="485"/>
                  </a:cubicBezTo>
                  <a:cubicBezTo>
                    <a:pt x="125" y="488"/>
                    <a:pt x="122" y="492"/>
                    <a:pt x="124" y="497"/>
                  </a:cubicBezTo>
                  <a:close/>
                  <a:moveTo>
                    <a:pt x="197" y="489"/>
                  </a:moveTo>
                  <a:cubicBezTo>
                    <a:pt x="199" y="489"/>
                    <a:pt x="201" y="487"/>
                    <a:pt x="200" y="486"/>
                  </a:cubicBezTo>
                  <a:cubicBezTo>
                    <a:pt x="199" y="485"/>
                    <a:pt x="197" y="486"/>
                    <a:pt x="197" y="489"/>
                  </a:cubicBezTo>
                  <a:close/>
                  <a:moveTo>
                    <a:pt x="182" y="490"/>
                  </a:moveTo>
                  <a:cubicBezTo>
                    <a:pt x="182" y="489"/>
                    <a:pt x="181" y="487"/>
                    <a:pt x="180" y="486"/>
                  </a:cubicBezTo>
                  <a:cubicBezTo>
                    <a:pt x="181" y="488"/>
                    <a:pt x="181" y="490"/>
                    <a:pt x="182" y="490"/>
                  </a:cubicBezTo>
                  <a:close/>
                  <a:moveTo>
                    <a:pt x="189" y="489"/>
                  </a:moveTo>
                  <a:cubicBezTo>
                    <a:pt x="191" y="489"/>
                    <a:pt x="192" y="489"/>
                    <a:pt x="192" y="487"/>
                  </a:cubicBezTo>
                  <a:cubicBezTo>
                    <a:pt x="191" y="487"/>
                    <a:pt x="190" y="487"/>
                    <a:pt x="189" y="487"/>
                  </a:cubicBezTo>
                  <a:cubicBezTo>
                    <a:pt x="189" y="487"/>
                    <a:pt x="189" y="488"/>
                    <a:pt x="189" y="489"/>
                  </a:cubicBezTo>
                  <a:close/>
                  <a:moveTo>
                    <a:pt x="21" y="491"/>
                  </a:moveTo>
                  <a:cubicBezTo>
                    <a:pt x="19" y="492"/>
                    <a:pt x="19" y="488"/>
                    <a:pt x="18" y="490"/>
                  </a:cubicBezTo>
                  <a:cubicBezTo>
                    <a:pt x="17" y="493"/>
                    <a:pt x="20" y="497"/>
                    <a:pt x="17" y="497"/>
                  </a:cubicBezTo>
                  <a:cubicBezTo>
                    <a:pt x="17" y="499"/>
                    <a:pt x="19" y="499"/>
                    <a:pt x="21" y="499"/>
                  </a:cubicBezTo>
                  <a:cubicBezTo>
                    <a:pt x="21" y="495"/>
                    <a:pt x="23" y="491"/>
                    <a:pt x="22" y="488"/>
                  </a:cubicBezTo>
                  <a:cubicBezTo>
                    <a:pt x="21" y="489"/>
                    <a:pt x="21" y="490"/>
                    <a:pt x="21" y="491"/>
                  </a:cubicBezTo>
                  <a:close/>
                  <a:moveTo>
                    <a:pt x="200" y="492"/>
                  </a:moveTo>
                  <a:cubicBezTo>
                    <a:pt x="201" y="492"/>
                    <a:pt x="202" y="490"/>
                    <a:pt x="203" y="489"/>
                  </a:cubicBezTo>
                  <a:cubicBezTo>
                    <a:pt x="202" y="489"/>
                    <a:pt x="202" y="488"/>
                    <a:pt x="200" y="488"/>
                  </a:cubicBezTo>
                  <a:cubicBezTo>
                    <a:pt x="200" y="490"/>
                    <a:pt x="199" y="490"/>
                    <a:pt x="200" y="492"/>
                  </a:cubicBezTo>
                  <a:close/>
                  <a:moveTo>
                    <a:pt x="183" y="494"/>
                  </a:moveTo>
                  <a:cubicBezTo>
                    <a:pt x="185" y="493"/>
                    <a:pt x="185" y="493"/>
                    <a:pt x="186" y="494"/>
                  </a:cubicBezTo>
                  <a:cubicBezTo>
                    <a:pt x="186" y="493"/>
                    <a:pt x="188" y="493"/>
                    <a:pt x="188" y="491"/>
                  </a:cubicBezTo>
                  <a:cubicBezTo>
                    <a:pt x="187" y="491"/>
                    <a:pt x="187" y="490"/>
                    <a:pt x="186" y="490"/>
                  </a:cubicBezTo>
                  <a:cubicBezTo>
                    <a:pt x="186" y="492"/>
                    <a:pt x="184" y="493"/>
                    <a:pt x="183" y="494"/>
                  </a:cubicBezTo>
                  <a:close/>
                  <a:moveTo>
                    <a:pt x="160" y="499"/>
                  </a:moveTo>
                  <a:cubicBezTo>
                    <a:pt x="161" y="498"/>
                    <a:pt x="163" y="493"/>
                    <a:pt x="160" y="492"/>
                  </a:cubicBezTo>
                  <a:cubicBezTo>
                    <a:pt x="160" y="496"/>
                    <a:pt x="159" y="498"/>
                    <a:pt x="160" y="499"/>
                  </a:cubicBezTo>
                  <a:close/>
                  <a:moveTo>
                    <a:pt x="201" y="496"/>
                  </a:moveTo>
                  <a:cubicBezTo>
                    <a:pt x="202" y="498"/>
                    <a:pt x="203" y="499"/>
                    <a:pt x="205" y="500"/>
                  </a:cubicBezTo>
                  <a:cubicBezTo>
                    <a:pt x="207" y="498"/>
                    <a:pt x="206" y="492"/>
                    <a:pt x="204" y="493"/>
                  </a:cubicBezTo>
                  <a:cubicBezTo>
                    <a:pt x="204" y="493"/>
                    <a:pt x="202" y="495"/>
                    <a:pt x="201" y="496"/>
                  </a:cubicBezTo>
                  <a:close/>
                  <a:moveTo>
                    <a:pt x="168" y="495"/>
                  </a:moveTo>
                  <a:cubicBezTo>
                    <a:pt x="170" y="495"/>
                    <a:pt x="170" y="494"/>
                    <a:pt x="170" y="493"/>
                  </a:cubicBezTo>
                  <a:cubicBezTo>
                    <a:pt x="170" y="493"/>
                    <a:pt x="169" y="493"/>
                    <a:pt x="168" y="493"/>
                  </a:cubicBezTo>
                  <a:cubicBezTo>
                    <a:pt x="168" y="493"/>
                    <a:pt x="168" y="494"/>
                    <a:pt x="168" y="495"/>
                  </a:cubicBezTo>
                  <a:close/>
                  <a:moveTo>
                    <a:pt x="172" y="497"/>
                  </a:moveTo>
                  <a:cubicBezTo>
                    <a:pt x="173" y="497"/>
                    <a:pt x="175" y="496"/>
                    <a:pt x="175" y="495"/>
                  </a:cubicBezTo>
                  <a:cubicBezTo>
                    <a:pt x="174" y="493"/>
                    <a:pt x="172" y="495"/>
                    <a:pt x="172" y="497"/>
                  </a:cubicBezTo>
                  <a:close/>
                  <a:moveTo>
                    <a:pt x="127" y="503"/>
                  </a:moveTo>
                  <a:cubicBezTo>
                    <a:pt x="127" y="504"/>
                    <a:pt x="128" y="506"/>
                    <a:pt x="129" y="506"/>
                  </a:cubicBezTo>
                  <a:cubicBezTo>
                    <a:pt x="131" y="504"/>
                    <a:pt x="132" y="500"/>
                    <a:pt x="135" y="499"/>
                  </a:cubicBezTo>
                  <a:cubicBezTo>
                    <a:pt x="135" y="497"/>
                    <a:pt x="135" y="496"/>
                    <a:pt x="134" y="495"/>
                  </a:cubicBezTo>
                  <a:cubicBezTo>
                    <a:pt x="132" y="497"/>
                    <a:pt x="129" y="500"/>
                    <a:pt x="127" y="503"/>
                  </a:cubicBezTo>
                  <a:close/>
                  <a:moveTo>
                    <a:pt x="187" y="499"/>
                  </a:moveTo>
                  <a:cubicBezTo>
                    <a:pt x="187" y="497"/>
                    <a:pt x="189" y="497"/>
                    <a:pt x="191" y="496"/>
                  </a:cubicBezTo>
                  <a:cubicBezTo>
                    <a:pt x="190" y="494"/>
                    <a:pt x="186" y="498"/>
                    <a:pt x="187" y="499"/>
                  </a:cubicBezTo>
                  <a:close/>
                  <a:moveTo>
                    <a:pt x="149" y="502"/>
                  </a:moveTo>
                  <a:cubicBezTo>
                    <a:pt x="151" y="501"/>
                    <a:pt x="152" y="499"/>
                    <a:pt x="154" y="497"/>
                  </a:cubicBezTo>
                  <a:cubicBezTo>
                    <a:pt x="151" y="498"/>
                    <a:pt x="151" y="500"/>
                    <a:pt x="149" y="502"/>
                  </a:cubicBezTo>
                  <a:close/>
                  <a:moveTo>
                    <a:pt x="171" y="503"/>
                  </a:moveTo>
                  <a:cubicBezTo>
                    <a:pt x="175" y="507"/>
                    <a:pt x="175" y="513"/>
                    <a:pt x="180" y="518"/>
                  </a:cubicBezTo>
                  <a:cubicBezTo>
                    <a:pt x="182" y="516"/>
                    <a:pt x="180" y="512"/>
                    <a:pt x="180" y="509"/>
                  </a:cubicBezTo>
                  <a:cubicBezTo>
                    <a:pt x="178" y="508"/>
                    <a:pt x="177" y="509"/>
                    <a:pt x="176" y="509"/>
                  </a:cubicBezTo>
                  <a:cubicBezTo>
                    <a:pt x="174" y="505"/>
                    <a:pt x="178" y="505"/>
                    <a:pt x="177" y="501"/>
                  </a:cubicBezTo>
                  <a:cubicBezTo>
                    <a:pt x="178" y="501"/>
                    <a:pt x="178" y="501"/>
                    <a:pt x="179" y="501"/>
                  </a:cubicBezTo>
                  <a:cubicBezTo>
                    <a:pt x="178" y="494"/>
                    <a:pt x="172" y="500"/>
                    <a:pt x="171" y="503"/>
                  </a:cubicBezTo>
                  <a:close/>
                  <a:moveTo>
                    <a:pt x="141" y="500"/>
                  </a:moveTo>
                  <a:cubicBezTo>
                    <a:pt x="143" y="500"/>
                    <a:pt x="143" y="501"/>
                    <a:pt x="145" y="501"/>
                  </a:cubicBezTo>
                  <a:cubicBezTo>
                    <a:pt x="145" y="498"/>
                    <a:pt x="142" y="497"/>
                    <a:pt x="141" y="500"/>
                  </a:cubicBezTo>
                  <a:close/>
                  <a:moveTo>
                    <a:pt x="191" y="502"/>
                  </a:moveTo>
                  <a:cubicBezTo>
                    <a:pt x="193" y="503"/>
                    <a:pt x="194" y="498"/>
                    <a:pt x="191" y="498"/>
                  </a:cubicBezTo>
                  <a:cubicBezTo>
                    <a:pt x="190" y="499"/>
                    <a:pt x="192" y="500"/>
                    <a:pt x="191" y="501"/>
                  </a:cubicBezTo>
                  <a:cubicBezTo>
                    <a:pt x="191" y="500"/>
                    <a:pt x="190" y="498"/>
                    <a:pt x="189" y="500"/>
                  </a:cubicBezTo>
                  <a:cubicBezTo>
                    <a:pt x="190" y="500"/>
                    <a:pt x="190" y="502"/>
                    <a:pt x="191" y="502"/>
                  </a:cubicBezTo>
                  <a:close/>
                  <a:moveTo>
                    <a:pt x="200" y="504"/>
                  </a:moveTo>
                  <a:cubicBezTo>
                    <a:pt x="200" y="503"/>
                    <a:pt x="201" y="503"/>
                    <a:pt x="201" y="503"/>
                  </a:cubicBezTo>
                  <a:cubicBezTo>
                    <a:pt x="201" y="501"/>
                    <a:pt x="200" y="500"/>
                    <a:pt x="199" y="499"/>
                  </a:cubicBezTo>
                  <a:cubicBezTo>
                    <a:pt x="198" y="501"/>
                    <a:pt x="198" y="503"/>
                    <a:pt x="200" y="504"/>
                  </a:cubicBezTo>
                  <a:close/>
                  <a:moveTo>
                    <a:pt x="217" y="505"/>
                  </a:moveTo>
                  <a:cubicBezTo>
                    <a:pt x="217" y="503"/>
                    <a:pt x="217" y="501"/>
                    <a:pt x="215" y="499"/>
                  </a:cubicBezTo>
                  <a:cubicBezTo>
                    <a:pt x="216" y="501"/>
                    <a:pt x="214" y="504"/>
                    <a:pt x="217" y="505"/>
                  </a:cubicBezTo>
                  <a:close/>
                  <a:moveTo>
                    <a:pt x="146" y="506"/>
                  </a:moveTo>
                  <a:cubicBezTo>
                    <a:pt x="147" y="507"/>
                    <a:pt x="149" y="503"/>
                    <a:pt x="148" y="503"/>
                  </a:cubicBezTo>
                  <a:cubicBezTo>
                    <a:pt x="148" y="504"/>
                    <a:pt x="147" y="505"/>
                    <a:pt x="146" y="506"/>
                  </a:cubicBezTo>
                  <a:close/>
                  <a:moveTo>
                    <a:pt x="209" y="507"/>
                  </a:moveTo>
                  <a:cubicBezTo>
                    <a:pt x="208" y="506"/>
                    <a:pt x="211" y="503"/>
                    <a:pt x="209" y="503"/>
                  </a:cubicBezTo>
                  <a:cubicBezTo>
                    <a:pt x="208" y="504"/>
                    <a:pt x="207" y="506"/>
                    <a:pt x="209" y="507"/>
                  </a:cubicBezTo>
                  <a:close/>
                  <a:moveTo>
                    <a:pt x="142" y="515"/>
                  </a:moveTo>
                  <a:cubicBezTo>
                    <a:pt x="142" y="518"/>
                    <a:pt x="141" y="520"/>
                    <a:pt x="141" y="522"/>
                  </a:cubicBezTo>
                  <a:cubicBezTo>
                    <a:pt x="146" y="516"/>
                    <a:pt x="150" y="510"/>
                    <a:pt x="153" y="503"/>
                  </a:cubicBezTo>
                  <a:cubicBezTo>
                    <a:pt x="148" y="506"/>
                    <a:pt x="147" y="512"/>
                    <a:pt x="142" y="515"/>
                  </a:cubicBezTo>
                  <a:close/>
                  <a:moveTo>
                    <a:pt x="130" y="513"/>
                  </a:moveTo>
                  <a:cubicBezTo>
                    <a:pt x="131" y="513"/>
                    <a:pt x="131" y="516"/>
                    <a:pt x="133" y="516"/>
                  </a:cubicBezTo>
                  <a:cubicBezTo>
                    <a:pt x="135" y="513"/>
                    <a:pt x="138" y="510"/>
                    <a:pt x="140" y="507"/>
                  </a:cubicBezTo>
                  <a:cubicBezTo>
                    <a:pt x="139" y="506"/>
                    <a:pt x="139" y="504"/>
                    <a:pt x="137" y="503"/>
                  </a:cubicBezTo>
                  <a:cubicBezTo>
                    <a:pt x="135" y="507"/>
                    <a:pt x="133" y="510"/>
                    <a:pt x="130" y="513"/>
                  </a:cubicBezTo>
                  <a:close/>
                  <a:moveTo>
                    <a:pt x="187" y="507"/>
                  </a:moveTo>
                  <a:cubicBezTo>
                    <a:pt x="189" y="507"/>
                    <a:pt x="187" y="505"/>
                    <a:pt x="186" y="504"/>
                  </a:cubicBezTo>
                  <a:cubicBezTo>
                    <a:pt x="186" y="506"/>
                    <a:pt x="187" y="505"/>
                    <a:pt x="187" y="507"/>
                  </a:cubicBezTo>
                  <a:close/>
                  <a:moveTo>
                    <a:pt x="221" y="513"/>
                  </a:moveTo>
                  <a:cubicBezTo>
                    <a:pt x="221" y="512"/>
                    <a:pt x="222" y="510"/>
                    <a:pt x="221" y="509"/>
                  </a:cubicBezTo>
                  <a:cubicBezTo>
                    <a:pt x="220" y="511"/>
                    <a:pt x="219" y="513"/>
                    <a:pt x="221" y="513"/>
                  </a:cubicBezTo>
                  <a:close/>
                  <a:moveTo>
                    <a:pt x="189" y="513"/>
                  </a:moveTo>
                  <a:cubicBezTo>
                    <a:pt x="192" y="514"/>
                    <a:pt x="190" y="511"/>
                    <a:pt x="189" y="510"/>
                  </a:cubicBezTo>
                  <a:cubicBezTo>
                    <a:pt x="189" y="511"/>
                    <a:pt x="189" y="512"/>
                    <a:pt x="189" y="513"/>
                  </a:cubicBezTo>
                  <a:close/>
                  <a:moveTo>
                    <a:pt x="118" y="523"/>
                  </a:moveTo>
                  <a:cubicBezTo>
                    <a:pt x="119" y="523"/>
                    <a:pt x="119" y="525"/>
                    <a:pt x="120" y="526"/>
                  </a:cubicBezTo>
                  <a:cubicBezTo>
                    <a:pt x="120" y="526"/>
                    <a:pt x="120" y="526"/>
                    <a:pt x="120" y="527"/>
                  </a:cubicBezTo>
                  <a:cubicBezTo>
                    <a:pt x="120" y="528"/>
                    <a:pt x="121" y="530"/>
                    <a:pt x="121" y="528"/>
                  </a:cubicBezTo>
                  <a:cubicBezTo>
                    <a:pt x="121" y="521"/>
                    <a:pt x="118" y="517"/>
                    <a:pt x="117" y="512"/>
                  </a:cubicBezTo>
                  <a:cubicBezTo>
                    <a:pt x="117" y="512"/>
                    <a:pt x="117" y="511"/>
                    <a:pt x="117" y="511"/>
                  </a:cubicBezTo>
                  <a:cubicBezTo>
                    <a:pt x="116" y="516"/>
                    <a:pt x="119" y="519"/>
                    <a:pt x="118" y="523"/>
                  </a:cubicBezTo>
                  <a:close/>
                  <a:moveTo>
                    <a:pt x="214" y="514"/>
                  </a:moveTo>
                  <a:cubicBezTo>
                    <a:pt x="215" y="514"/>
                    <a:pt x="215" y="515"/>
                    <a:pt x="216" y="515"/>
                  </a:cubicBezTo>
                  <a:cubicBezTo>
                    <a:pt x="216" y="513"/>
                    <a:pt x="218" y="512"/>
                    <a:pt x="216" y="511"/>
                  </a:cubicBezTo>
                  <a:cubicBezTo>
                    <a:pt x="216" y="512"/>
                    <a:pt x="214" y="512"/>
                    <a:pt x="214" y="514"/>
                  </a:cubicBezTo>
                  <a:close/>
                  <a:moveTo>
                    <a:pt x="208" y="515"/>
                  </a:moveTo>
                  <a:cubicBezTo>
                    <a:pt x="207" y="515"/>
                    <a:pt x="211" y="513"/>
                    <a:pt x="208" y="512"/>
                  </a:cubicBezTo>
                  <a:cubicBezTo>
                    <a:pt x="208" y="514"/>
                    <a:pt x="205" y="516"/>
                    <a:pt x="208" y="515"/>
                  </a:cubicBezTo>
                  <a:close/>
                  <a:moveTo>
                    <a:pt x="205" y="519"/>
                  </a:moveTo>
                  <a:cubicBezTo>
                    <a:pt x="204" y="516"/>
                    <a:pt x="203" y="514"/>
                    <a:pt x="201" y="513"/>
                  </a:cubicBezTo>
                  <a:cubicBezTo>
                    <a:pt x="202" y="515"/>
                    <a:pt x="202" y="518"/>
                    <a:pt x="205" y="519"/>
                  </a:cubicBezTo>
                  <a:close/>
                  <a:moveTo>
                    <a:pt x="126" y="518"/>
                  </a:moveTo>
                  <a:cubicBezTo>
                    <a:pt x="125" y="517"/>
                    <a:pt x="125" y="512"/>
                    <a:pt x="123" y="514"/>
                  </a:cubicBezTo>
                  <a:cubicBezTo>
                    <a:pt x="124" y="514"/>
                    <a:pt x="124" y="516"/>
                    <a:pt x="125" y="516"/>
                  </a:cubicBezTo>
                  <a:cubicBezTo>
                    <a:pt x="124" y="516"/>
                    <a:pt x="124" y="516"/>
                    <a:pt x="123" y="516"/>
                  </a:cubicBezTo>
                  <a:cubicBezTo>
                    <a:pt x="122" y="519"/>
                    <a:pt x="124" y="523"/>
                    <a:pt x="125" y="527"/>
                  </a:cubicBezTo>
                  <a:cubicBezTo>
                    <a:pt x="127" y="526"/>
                    <a:pt x="127" y="524"/>
                    <a:pt x="127" y="522"/>
                  </a:cubicBezTo>
                  <a:cubicBezTo>
                    <a:pt x="128" y="523"/>
                    <a:pt x="128" y="522"/>
                    <a:pt x="129" y="522"/>
                  </a:cubicBezTo>
                  <a:cubicBezTo>
                    <a:pt x="129" y="520"/>
                    <a:pt x="128" y="520"/>
                    <a:pt x="128" y="519"/>
                  </a:cubicBezTo>
                  <a:cubicBezTo>
                    <a:pt x="125" y="519"/>
                    <a:pt x="124" y="519"/>
                    <a:pt x="126" y="518"/>
                  </a:cubicBezTo>
                  <a:close/>
                  <a:moveTo>
                    <a:pt x="191" y="519"/>
                  </a:moveTo>
                  <a:cubicBezTo>
                    <a:pt x="191" y="517"/>
                    <a:pt x="193" y="517"/>
                    <a:pt x="192" y="515"/>
                  </a:cubicBezTo>
                  <a:cubicBezTo>
                    <a:pt x="190" y="515"/>
                    <a:pt x="189" y="518"/>
                    <a:pt x="191" y="519"/>
                  </a:cubicBezTo>
                  <a:close/>
                  <a:moveTo>
                    <a:pt x="22" y="522"/>
                  </a:moveTo>
                  <a:cubicBezTo>
                    <a:pt x="22" y="521"/>
                    <a:pt x="24" y="518"/>
                    <a:pt x="22" y="517"/>
                  </a:cubicBezTo>
                  <a:cubicBezTo>
                    <a:pt x="22" y="518"/>
                    <a:pt x="20" y="521"/>
                    <a:pt x="22" y="522"/>
                  </a:cubicBezTo>
                  <a:close/>
                  <a:moveTo>
                    <a:pt x="194" y="528"/>
                  </a:moveTo>
                  <a:cubicBezTo>
                    <a:pt x="195" y="526"/>
                    <a:pt x="196" y="526"/>
                    <a:pt x="196" y="524"/>
                  </a:cubicBezTo>
                  <a:cubicBezTo>
                    <a:pt x="194" y="523"/>
                    <a:pt x="196" y="520"/>
                    <a:pt x="194" y="520"/>
                  </a:cubicBezTo>
                  <a:cubicBezTo>
                    <a:pt x="192" y="522"/>
                    <a:pt x="190" y="527"/>
                    <a:pt x="194" y="528"/>
                  </a:cubicBezTo>
                  <a:close/>
                  <a:moveTo>
                    <a:pt x="207" y="526"/>
                  </a:moveTo>
                  <a:cubicBezTo>
                    <a:pt x="209" y="525"/>
                    <a:pt x="208" y="522"/>
                    <a:pt x="206" y="521"/>
                  </a:cubicBezTo>
                  <a:cubicBezTo>
                    <a:pt x="205" y="522"/>
                    <a:pt x="206" y="525"/>
                    <a:pt x="207" y="526"/>
                  </a:cubicBezTo>
                  <a:close/>
                  <a:moveTo>
                    <a:pt x="140" y="530"/>
                  </a:moveTo>
                  <a:cubicBezTo>
                    <a:pt x="141" y="542"/>
                    <a:pt x="137" y="554"/>
                    <a:pt x="140" y="568"/>
                  </a:cubicBezTo>
                  <a:cubicBezTo>
                    <a:pt x="139" y="569"/>
                    <a:pt x="137" y="571"/>
                    <a:pt x="138" y="572"/>
                  </a:cubicBezTo>
                  <a:cubicBezTo>
                    <a:pt x="138" y="571"/>
                    <a:pt x="139" y="571"/>
                    <a:pt x="141" y="571"/>
                  </a:cubicBezTo>
                  <a:cubicBezTo>
                    <a:pt x="141" y="553"/>
                    <a:pt x="144" y="539"/>
                    <a:pt x="147" y="523"/>
                  </a:cubicBezTo>
                  <a:cubicBezTo>
                    <a:pt x="146" y="523"/>
                    <a:pt x="146" y="522"/>
                    <a:pt x="145" y="523"/>
                  </a:cubicBezTo>
                  <a:cubicBezTo>
                    <a:pt x="143" y="525"/>
                    <a:pt x="142" y="528"/>
                    <a:pt x="140" y="530"/>
                  </a:cubicBezTo>
                  <a:close/>
                  <a:moveTo>
                    <a:pt x="137" y="525"/>
                  </a:moveTo>
                  <a:cubicBezTo>
                    <a:pt x="137" y="524"/>
                    <a:pt x="138" y="524"/>
                    <a:pt x="138" y="523"/>
                  </a:cubicBezTo>
                  <a:cubicBezTo>
                    <a:pt x="136" y="523"/>
                    <a:pt x="136" y="525"/>
                    <a:pt x="137" y="525"/>
                  </a:cubicBezTo>
                  <a:close/>
                  <a:moveTo>
                    <a:pt x="220" y="533"/>
                  </a:moveTo>
                  <a:cubicBezTo>
                    <a:pt x="221" y="531"/>
                    <a:pt x="222" y="528"/>
                    <a:pt x="220" y="526"/>
                  </a:cubicBezTo>
                  <a:cubicBezTo>
                    <a:pt x="220" y="528"/>
                    <a:pt x="219" y="530"/>
                    <a:pt x="220" y="533"/>
                  </a:cubicBezTo>
                  <a:close/>
                  <a:moveTo>
                    <a:pt x="131" y="529"/>
                  </a:moveTo>
                  <a:cubicBezTo>
                    <a:pt x="131" y="528"/>
                    <a:pt x="133" y="528"/>
                    <a:pt x="133" y="526"/>
                  </a:cubicBezTo>
                  <a:cubicBezTo>
                    <a:pt x="131" y="526"/>
                    <a:pt x="130" y="528"/>
                    <a:pt x="131" y="529"/>
                  </a:cubicBezTo>
                  <a:close/>
                  <a:moveTo>
                    <a:pt x="133" y="535"/>
                  </a:moveTo>
                  <a:cubicBezTo>
                    <a:pt x="135" y="533"/>
                    <a:pt x="135" y="530"/>
                    <a:pt x="133" y="528"/>
                  </a:cubicBezTo>
                  <a:cubicBezTo>
                    <a:pt x="133" y="530"/>
                    <a:pt x="130" y="534"/>
                    <a:pt x="133" y="535"/>
                  </a:cubicBezTo>
                  <a:close/>
                  <a:moveTo>
                    <a:pt x="128" y="533"/>
                  </a:moveTo>
                  <a:cubicBezTo>
                    <a:pt x="129" y="532"/>
                    <a:pt x="130" y="529"/>
                    <a:pt x="128" y="529"/>
                  </a:cubicBezTo>
                  <a:cubicBezTo>
                    <a:pt x="127" y="530"/>
                    <a:pt x="127" y="532"/>
                    <a:pt x="128" y="533"/>
                  </a:cubicBezTo>
                  <a:close/>
                  <a:moveTo>
                    <a:pt x="115" y="542"/>
                  </a:moveTo>
                  <a:cubicBezTo>
                    <a:pt x="120" y="539"/>
                    <a:pt x="119" y="534"/>
                    <a:pt x="116" y="530"/>
                  </a:cubicBezTo>
                  <a:cubicBezTo>
                    <a:pt x="116" y="534"/>
                    <a:pt x="115" y="538"/>
                    <a:pt x="115" y="542"/>
                  </a:cubicBezTo>
                  <a:close/>
                  <a:moveTo>
                    <a:pt x="203" y="532"/>
                  </a:moveTo>
                  <a:cubicBezTo>
                    <a:pt x="203" y="532"/>
                    <a:pt x="204" y="533"/>
                    <a:pt x="205" y="533"/>
                  </a:cubicBezTo>
                  <a:cubicBezTo>
                    <a:pt x="205" y="532"/>
                    <a:pt x="205" y="531"/>
                    <a:pt x="204" y="531"/>
                  </a:cubicBezTo>
                  <a:cubicBezTo>
                    <a:pt x="204" y="532"/>
                    <a:pt x="203" y="532"/>
                    <a:pt x="203" y="532"/>
                  </a:cubicBezTo>
                  <a:close/>
                  <a:moveTo>
                    <a:pt x="227" y="601"/>
                  </a:moveTo>
                  <a:cubicBezTo>
                    <a:pt x="227" y="601"/>
                    <a:pt x="227" y="601"/>
                    <a:pt x="226" y="601"/>
                  </a:cubicBezTo>
                  <a:cubicBezTo>
                    <a:pt x="227" y="600"/>
                    <a:pt x="229" y="600"/>
                    <a:pt x="229" y="599"/>
                  </a:cubicBezTo>
                  <a:cubicBezTo>
                    <a:pt x="230" y="580"/>
                    <a:pt x="230" y="552"/>
                    <a:pt x="228" y="531"/>
                  </a:cubicBezTo>
                  <a:cubicBezTo>
                    <a:pt x="223" y="534"/>
                    <a:pt x="226" y="544"/>
                    <a:pt x="227" y="549"/>
                  </a:cubicBezTo>
                  <a:cubicBezTo>
                    <a:pt x="227" y="550"/>
                    <a:pt x="227" y="550"/>
                    <a:pt x="225" y="550"/>
                  </a:cubicBezTo>
                  <a:cubicBezTo>
                    <a:pt x="224" y="555"/>
                    <a:pt x="225" y="560"/>
                    <a:pt x="228" y="563"/>
                  </a:cubicBezTo>
                  <a:cubicBezTo>
                    <a:pt x="226" y="565"/>
                    <a:pt x="225" y="563"/>
                    <a:pt x="224" y="563"/>
                  </a:cubicBezTo>
                  <a:cubicBezTo>
                    <a:pt x="225" y="565"/>
                    <a:pt x="224" y="567"/>
                    <a:pt x="224" y="569"/>
                  </a:cubicBezTo>
                  <a:cubicBezTo>
                    <a:pt x="225" y="568"/>
                    <a:pt x="227" y="568"/>
                    <a:pt x="228" y="570"/>
                  </a:cubicBezTo>
                  <a:cubicBezTo>
                    <a:pt x="227" y="572"/>
                    <a:pt x="226" y="574"/>
                    <a:pt x="224" y="575"/>
                  </a:cubicBezTo>
                  <a:cubicBezTo>
                    <a:pt x="221" y="582"/>
                    <a:pt x="229" y="590"/>
                    <a:pt x="226" y="596"/>
                  </a:cubicBezTo>
                  <a:cubicBezTo>
                    <a:pt x="225" y="597"/>
                    <a:pt x="223" y="595"/>
                    <a:pt x="223" y="596"/>
                  </a:cubicBezTo>
                  <a:cubicBezTo>
                    <a:pt x="224" y="598"/>
                    <a:pt x="221" y="604"/>
                    <a:pt x="225" y="604"/>
                  </a:cubicBezTo>
                  <a:cubicBezTo>
                    <a:pt x="226" y="603"/>
                    <a:pt x="227" y="602"/>
                    <a:pt x="229" y="601"/>
                  </a:cubicBezTo>
                  <a:cubicBezTo>
                    <a:pt x="228" y="601"/>
                    <a:pt x="228" y="601"/>
                    <a:pt x="228" y="601"/>
                  </a:cubicBezTo>
                  <a:cubicBezTo>
                    <a:pt x="227" y="601"/>
                    <a:pt x="227" y="601"/>
                    <a:pt x="227" y="601"/>
                  </a:cubicBezTo>
                  <a:close/>
                  <a:moveTo>
                    <a:pt x="197" y="538"/>
                  </a:moveTo>
                  <a:cubicBezTo>
                    <a:pt x="199" y="538"/>
                    <a:pt x="199" y="536"/>
                    <a:pt x="200" y="536"/>
                  </a:cubicBezTo>
                  <a:cubicBezTo>
                    <a:pt x="200" y="535"/>
                    <a:pt x="200" y="532"/>
                    <a:pt x="198" y="532"/>
                  </a:cubicBezTo>
                  <a:cubicBezTo>
                    <a:pt x="197" y="534"/>
                    <a:pt x="198" y="536"/>
                    <a:pt x="197" y="538"/>
                  </a:cubicBezTo>
                  <a:close/>
                  <a:moveTo>
                    <a:pt x="213" y="539"/>
                  </a:moveTo>
                  <a:cubicBezTo>
                    <a:pt x="215" y="539"/>
                    <a:pt x="215" y="538"/>
                    <a:pt x="216" y="537"/>
                  </a:cubicBezTo>
                  <a:cubicBezTo>
                    <a:pt x="215" y="535"/>
                    <a:pt x="215" y="533"/>
                    <a:pt x="213" y="533"/>
                  </a:cubicBezTo>
                  <a:cubicBezTo>
                    <a:pt x="213" y="536"/>
                    <a:pt x="213" y="536"/>
                    <a:pt x="213" y="539"/>
                  </a:cubicBezTo>
                  <a:close/>
                  <a:moveTo>
                    <a:pt x="125" y="538"/>
                  </a:moveTo>
                  <a:cubicBezTo>
                    <a:pt x="126" y="537"/>
                    <a:pt x="126" y="535"/>
                    <a:pt x="124" y="535"/>
                  </a:cubicBezTo>
                  <a:cubicBezTo>
                    <a:pt x="123" y="536"/>
                    <a:pt x="124" y="538"/>
                    <a:pt x="125" y="538"/>
                  </a:cubicBezTo>
                  <a:close/>
                  <a:moveTo>
                    <a:pt x="191" y="551"/>
                  </a:moveTo>
                  <a:cubicBezTo>
                    <a:pt x="193" y="549"/>
                    <a:pt x="190" y="547"/>
                    <a:pt x="190" y="545"/>
                  </a:cubicBezTo>
                  <a:cubicBezTo>
                    <a:pt x="192" y="543"/>
                    <a:pt x="192" y="537"/>
                    <a:pt x="189" y="535"/>
                  </a:cubicBezTo>
                  <a:cubicBezTo>
                    <a:pt x="187" y="540"/>
                    <a:pt x="190" y="546"/>
                    <a:pt x="191" y="551"/>
                  </a:cubicBezTo>
                  <a:close/>
                  <a:moveTo>
                    <a:pt x="206" y="538"/>
                  </a:moveTo>
                  <a:cubicBezTo>
                    <a:pt x="208" y="538"/>
                    <a:pt x="207" y="542"/>
                    <a:pt x="210" y="543"/>
                  </a:cubicBezTo>
                  <a:cubicBezTo>
                    <a:pt x="209" y="539"/>
                    <a:pt x="208" y="538"/>
                    <a:pt x="206" y="536"/>
                  </a:cubicBezTo>
                  <a:cubicBezTo>
                    <a:pt x="206" y="537"/>
                    <a:pt x="205" y="537"/>
                    <a:pt x="206" y="538"/>
                  </a:cubicBezTo>
                  <a:close/>
                  <a:moveTo>
                    <a:pt x="134" y="539"/>
                  </a:moveTo>
                  <a:cubicBezTo>
                    <a:pt x="135" y="540"/>
                    <a:pt x="134" y="543"/>
                    <a:pt x="136" y="543"/>
                  </a:cubicBezTo>
                  <a:cubicBezTo>
                    <a:pt x="135" y="540"/>
                    <a:pt x="137" y="537"/>
                    <a:pt x="135" y="537"/>
                  </a:cubicBezTo>
                  <a:cubicBezTo>
                    <a:pt x="136" y="538"/>
                    <a:pt x="134" y="538"/>
                    <a:pt x="134" y="539"/>
                  </a:cubicBezTo>
                  <a:close/>
                  <a:moveTo>
                    <a:pt x="126" y="544"/>
                  </a:moveTo>
                  <a:cubicBezTo>
                    <a:pt x="127" y="543"/>
                    <a:pt x="128" y="542"/>
                    <a:pt x="128" y="540"/>
                  </a:cubicBezTo>
                  <a:cubicBezTo>
                    <a:pt x="127" y="540"/>
                    <a:pt x="128" y="539"/>
                    <a:pt x="127" y="539"/>
                  </a:cubicBezTo>
                  <a:cubicBezTo>
                    <a:pt x="126" y="541"/>
                    <a:pt x="125" y="542"/>
                    <a:pt x="126" y="544"/>
                  </a:cubicBezTo>
                  <a:close/>
                  <a:moveTo>
                    <a:pt x="199" y="546"/>
                  </a:moveTo>
                  <a:cubicBezTo>
                    <a:pt x="199" y="547"/>
                    <a:pt x="200" y="549"/>
                    <a:pt x="201" y="550"/>
                  </a:cubicBezTo>
                  <a:cubicBezTo>
                    <a:pt x="202" y="548"/>
                    <a:pt x="203" y="547"/>
                    <a:pt x="205" y="547"/>
                  </a:cubicBezTo>
                  <a:cubicBezTo>
                    <a:pt x="204" y="544"/>
                    <a:pt x="204" y="542"/>
                    <a:pt x="202" y="541"/>
                  </a:cubicBezTo>
                  <a:cubicBezTo>
                    <a:pt x="201" y="543"/>
                    <a:pt x="199" y="544"/>
                    <a:pt x="199" y="546"/>
                  </a:cubicBezTo>
                  <a:close/>
                  <a:moveTo>
                    <a:pt x="118" y="547"/>
                  </a:moveTo>
                  <a:cubicBezTo>
                    <a:pt x="120" y="546"/>
                    <a:pt x="121" y="544"/>
                    <a:pt x="121" y="542"/>
                  </a:cubicBezTo>
                  <a:cubicBezTo>
                    <a:pt x="120" y="542"/>
                    <a:pt x="120" y="541"/>
                    <a:pt x="120" y="542"/>
                  </a:cubicBezTo>
                  <a:cubicBezTo>
                    <a:pt x="121" y="543"/>
                    <a:pt x="117" y="544"/>
                    <a:pt x="118" y="547"/>
                  </a:cubicBezTo>
                  <a:close/>
                  <a:moveTo>
                    <a:pt x="220" y="546"/>
                  </a:moveTo>
                  <a:cubicBezTo>
                    <a:pt x="221" y="546"/>
                    <a:pt x="220" y="542"/>
                    <a:pt x="219" y="543"/>
                  </a:cubicBezTo>
                  <a:cubicBezTo>
                    <a:pt x="220" y="545"/>
                    <a:pt x="218" y="545"/>
                    <a:pt x="220" y="546"/>
                  </a:cubicBezTo>
                  <a:close/>
                  <a:moveTo>
                    <a:pt x="129" y="549"/>
                  </a:moveTo>
                  <a:cubicBezTo>
                    <a:pt x="130" y="548"/>
                    <a:pt x="131" y="547"/>
                    <a:pt x="131" y="545"/>
                  </a:cubicBezTo>
                  <a:cubicBezTo>
                    <a:pt x="131" y="545"/>
                    <a:pt x="130" y="544"/>
                    <a:pt x="129" y="544"/>
                  </a:cubicBezTo>
                  <a:cubicBezTo>
                    <a:pt x="129" y="547"/>
                    <a:pt x="126" y="548"/>
                    <a:pt x="129" y="549"/>
                  </a:cubicBezTo>
                  <a:close/>
                  <a:moveTo>
                    <a:pt x="214" y="551"/>
                  </a:moveTo>
                  <a:cubicBezTo>
                    <a:pt x="214" y="550"/>
                    <a:pt x="214" y="548"/>
                    <a:pt x="213" y="549"/>
                  </a:cubicBezTo>
                  <a:cubicBezTo>
                    <a:pt x="212" y="550"/>
                    <a:pt x="213" y="551"/>
                    <a:pt x="214" y="551"/>
                  </a:cubicBezTo>
                  <a:close/>
                  <a:moveTo>
                    <a:pt x="120" y="551"/>
                  </a:moveTo>
                  <a:cubicBezTo>
                    <a:pt x="122" y="552"/>
                    <a:pt x="122" y="549"/>
                    <a:pt x="121" y="549"/>
                  </a:cubicBezTo>
                  <a:cubicBezTo>
                    <a:pt x="121" y="549"/>
                    <a:pt x="120" y="550"/>
                    <a:pt x="120" y="551"/>
                  </a:cubicBezTo>
                  <a:close/>
                  <a:moveTo>
                    <a:pt x="130" y="555"/>
                  </a:moveTo>
                  <a:cubicBezTo>
                    <a:pt x="130" y="556"/>
                    <a:pt x="131" y="556"/>
                    <a:pt x="131" y="557"/>
                  </a:cubicBezTo>
                  <a:cubicBezTo>
                    <a:pt x="133" y="557"/>
                    <a:pt x="133" y="558"/>
                    <a:pt x="134" y="559"/>
                  </a:cubicBezTo>
                  <a:cubicBezTo>
                    <a:pt x="135" y="556"/>
                    <a:pt x="136" y="551"/>
                    <a:pt x="134" y="549"/>
                  </a:cubicBezTo>
                  <a:cubicBezTo>
                    <a:pt x="133" y="552"/>
                    <a:pt x="131" y="553"/>
                    <a:pt x="130" y="555"/>
                  </a:cubicBezTo>
                  <a:close/>
                  <a:moveTo>
                    <a:pt x="204" y="556"/>
                  </a:moveTo>
                  <a:cubicBezTo>
                    <a:pt x="204" y="557"/>
                    <a:pt x="205" y="558"/>
                    <a:pt x="205" y="559"/>
                  </a:cubicBezTo>
                  <a:cubicBezTo>
                    <a:pt x="207" y="559"/>
                    <a:pt x="207" y="557"/>
                    <a:pt x="209" y="556"/>
                  </a:cubicBezTo>
                  <a:cubicBezTo>
                    <a:pt x="208" y="555"/>
                    <a:pt x="209" y="552"/>
                    <a:pt x="207" y="552"/>
                  </a:cubicBezTo>
                  <a:cubicBezTo>
                    <a:pt x="206" y="554"/>
                    <a:pt x="205" y="555"/>
                    <a:pt x="204" y="556"/>
                  </a:cubicBezTo>
                  <a:close/>
                  <a:moveTo>
                    <a:pt x="115" y="559"/>
                  </a:moveTo>
                  <a:cubicBezTo>
                    <a:pt x="118" y="559"/>
                    <a:pt x="117" y="555"/>
                    <a:pt x="117" y="554"/>
                  </a:cubicBezTo>
                  <a:cubicBezTo>
                    <a:pt x="117" y="554"/>
                    <a:pt x="116" y="554"/>
                    <a:pt x="115" y="554"/>
                  </a:cubicBezTo>
                  <a:cubicBezTo>
                    <a:pt x="115" y="556"/>
                    <a:pt x="114" y="557"/>
                    <a:pt x="115" y="559"/>
                  </a:cubicBezTo>
                  <a:close/>
                  <a:moveTo>
                    <a:pt x="192" y="559"/>
                  </a:moveTo>
                  <a:cubicBezTo>
                    <a:pt x="192" y="564"/>
                    <a:pt x="195" y="568"/>
                    <a:pt x="197" y="573"/>
                  </a:cubicBezTo>
                  <a:cubicBezTo>
                    <a:pt x="197" y="571"/>
                    <a:pt x="199" y="570"/>
                    <a:pt x="199" y="568"/>
                  </a:cubicBezTo>
                  <a:cubicBezTo>
                    <a:pt x="197" y="568"/>
                    <a:pt x="196" y="567"/>
                    <a:pt x="195" y="565"/>
                  </a:cubicBezTo>
                  <a:cubicBezTo>
                    <a:pt x="196" y="565"/>
                    <a:pt x="196" y="563"/>
                    <a:pt x="197" y="562"/>
                  </a:cubicBezTo>
                  <a:cubicBezTo>
                    <a:pt x="196" y="561"/>
                    <a:pt x="196" y="559"/>
                    <a:pt x="194" y="558"/>
                  </a:cubicBezTo>
                  <a:cubicBezTo>
                    <a:pt x="194" y="559"/>
                    <a:pt x="192" y="559"/>
                    <a:pt x="192" y="559"/>
                  </a:cubicBezTo>
                  <a:close/>
                  <a:moveTo>
                    <a:pt x="217" y="566"/>
                  </a:moveTo>
                  <a:cubicBezTo>
                    <a:pt x="217" y="565"/>
                    <a:pt x="218" y="565"/>
                    <a:pt x="218" y="564"/>
                  </a:cubicBezTo>
                  <a:cubicBezTo>
                    <a:pt x="215" y="564"/>
                    <a:pt x="215" y="557"/>
                    <a:pt x="213" y="558"/>
                  </a:cubicBezTo>
                  <a:cubicBezTo>
                    <a:pt x="215" y="561"/>
                    <a:pt x="215" y="564"/>
                    <a:pt x="217" y="566"/>
                  </a:cubicBezTo>
                  <a:close/>
                  <a:moveTo>
                    <a:pt x="116" y="565"/>
                  </a:moveTo>
                  <a:cubicBezTo>
                    <a:pt x="117" y="565"/>
                    <a:pt x="117" y="566"/>
                    <a:pt x="118" y="566"/>
                  </a:cubicBezTo>
                  <a:cubicBezTo>
                    <a:pt x="119" y="565"/>
                    <a:pt x="121" y="562"/>
                    <a:pt x="119" y="561"/>
                  </a:cubicBezTo>
                  <a:cubicBezTo>
                    <a:pt x="118" y="562"/>
                    <a:pt x="117" y="564"/>
                    <a:pt x="116" y="565"/>
                  </a:cubicBezTo>
                  <a:close/>
                  <a:moveTo>
                    <a:pt x="214" y="566"/>
                  </a:moveTo>
                  <a:cubicBezTo>
                    <a:pt x="213" y="564"/>
                    <a:pt x="212" y="562"/>
                    <a:pt x="211" y="561"/>
                  </a:cubicBezTo>
                  <a:cubicBezTo>
                    <a:pt x="209" y="561"/>
                    <a:pt x="208" y="563"/>
                    <a:pt x="207" y="564"/>
                  </a:cubicBezTo>
                  <a:cubicBezTo>
                    <a:pt x="209" y="567"/>
                    <a:pt x="210" y="571"/>
                    <a:pt x="213" y="573"/>
                  </a:cubicBezTo>
                  <a:cubicBezTo>
                    <a:pt x="214" y="570"/>
                    <a:pt x="217" y="566"/>
                    <a:pt x="215" y="565"/>
                  </a:cubicBezTo>
                  <a:cubicBezTo>
                    <a:pt x="215" y="566"/>
                    <a:pt x="215" y="566"/>
                    <a:pt x="214" y="566"/>
                  </a:cubicBezTo>
                  <a:close/>
                  <a:moveTo>
                    <a:pt x="111" y="566"/>
                  </a:moveTo>
                  <a:cubicBezTo>
                    <a:pt x="112" y="564"/>
                    <a:pt x="113" y="563"/>
                    <a:pt x="112" y="561"/>
                  </a:cubicBezTo>
                  <a:cubicBezTo>
                    <a:pt x="112" y="562"/>
                    <a:pt x="111" y="565"/>
                    <a:pt x="111" y="566"/>
                  </a:cubicBezTo>
                  <a:close/>
                  <a:moveTo>
                    <a:pt x="127" y="568"/>
                  </a:moveTo>
                  <a:cubicBezTo>
                    <a:pt x="129" y="567"/>
                    <a:pt x="130" y="564"/>
                    <a:pt x="128" y="563"/>
                  </a:cubicBezTo>
                  <a:cubicBezTo>
                    <a:pt x="128" y="565"/>
                    <a:pt x="126" y="566"/>
                    <a:pt x="127" y="568"/>
                  </a:cubicBezTo>
                  <a:close/>
                  <a:moveTo>
                    <a:pt x="203" y="572"/>
                  </a:moveTo>
                  <a:cubicBezTo>
                    <a:pt x="205" y="574"/>
                    <a:pt x="206" y="577"/>
                    <a:pt x="207" y="580"/>
                  </a:cubicBezTo>
                  <a:cubicBezTo>
                    <a:pt x="209" y="579"/>
                    <a:pt x="209" y="578"/>
                    <a:pt x="210" y="576"/>
                  </a:cubicBezTo>
                  <a:cubicBezTo>
                    <a:pt x="207" y="574"/>
                    <a:pt x="207" y="570"/>
                    <a:pt x="204" y="568"/>
                  </a:cubicBezTo>
                  <a:cubicBezTo>
                    <a:pt x="204" y="569"/>
                    <a:pt x="202" y="569"/>
                    <a:pt x="203" y="572"/>
                  </a:cubicBezTo>
                  <a:close/>
                  <a:moveTo>
                    <a:pt x="218" y="572"/>
                  </a:moveTo>
                  <a:cubicBezTo>
                    <a:pt x="219" y="572"/>
                    <a:pt x="219" y="573"/>
                    <a:pt x="220" y="573"/>
                  </a:cubicBezTo>
                  <a:cubicBezTo>
                    <a:pt x="221" y="573"/>
                    <a:pt x="221" y="569"/>
                    <a:pt x="220" y="569"/>
                  </a:cubicBezTo>
                  <a:cubicBezTo>
                    <a:pt x="219" y="569"/>
                    <a:pt x="218" y="570"/>
                    <a:pt x="218" y="572"/>
                  </a:cubicBezTo>
                  <a:close/>
                  <a:moveTo>
                    <a:pt x="130" y="574"/>
                  </a:moveTo>
                  <a:cubicBezTo>
                    <a:pt x="131" y="574"/>
                    <a:pt x="131" y="575"/>
                    <a:pt x="133" y="575"/>
                  </a:cubicBezTo>
                  <a:cubicBezTo>
                    <a:pt x="132" y="574"/>
                    <a:pt x="132" y="572"/>
                    <a:pt x="131" y="570"/>
                  </a:cubicBezTo>
                  <a:cubicBezTo>
                    <a:pt x="131" y="572"/>
                    <a:pt x="129" y="572"/>
                    <a:pt x="130" y="574"/>
                  </a:cubicBezTo>
                  <a:close/>
                  <a:moveTo>
                    <a:pt x="123" y="580"/>
                  </a:moveTo>
                  <a:cubicBezTo>
                    <a:pt x="125" y="577"/>
                    <a:pt x="126" y="574"/>
                    <a:pt x="124" y="571"/>
                  </a:cubicBezTo>
                  <a:cubicBezTo>
                    <a:pt x="122" y="573"/>
                    <a:pt x="119" y="578"/>
                    <a:pt x="123" y="580"/>
                  </a:cubicBezTo>
                  <a:close/>
                  <a:moveTo>
                    <a:pt x="219" y="574"/>
                  </a:moveTo>
                  <a:cubicBezTo>
                    <a:pt x="218" y="573"/>
                    <a:pt x="218" y="572"/>
                    <a:pt x="217" y="572"/>
                  </a:cubicBezTo>
                  <a:cubicBezTo>
                    <a:pt x="216" y="573"/>
                    <a:pt x="215" y="575"/>
                    <a:pt x="214" y="576"/>
                  </a:cubicBezTo>
                  <a:cubicBezTo>
                    <a:pt x="215" y="576"/>
                    <a:pt x="214" y="578"/>
                    <a:pt x="216" y="577"/>
                  </a:cubicBezTo>
                  <a:cubicBezTo>
                    <a:pt x="218" y="576"/>
                    <a:pt x="217" y="573"/>
                    <a:pt x="219" y="574"/>
                  </a:cubicBezTo>
                  <a:close/>
                  <a:moveTo>
                    <a:pt x="201" y="583"/>
                  </a:moveTo>
                  <a:cubicBezTo>
                    <a:pt x="201" y="579"/>
                    <a:pt x="201" y="577"/>
                    <a:pt x="200" y="575"/>
                  </a:cubicBezTo>
                  <a:cubicBezTo>
                    <a:pt x="198" y="577"/>
                    <a:pt x="199" y="581"/>
                    <a:pt x="201" y="583"/>
                  </a:cubicBezTo>
                  <a:close/>
                  <a:moveTo>
                    <a:pt x="109" y="579"/>
                  </a:moveTo>
                  <a:cubicBezTo>
                    <a:pt x="110" y="579"/>
                    <a:pt x="110" y="579"/>
                    <a:pt x="111" y="579"/>
                  </a:cubicBezTo>
                  <a:cubicBezTo>
                    <a:pt x="111" y="579"/>
                    <a:pt x="111" y="578"/>
                    <a:pt x="111" y="578"/>
                  </a:cubicBezTo>
                  <a:cubicBezTo>
                    <a:pt x="110" y="577"/>
                    <a:pt x="109" y="578"/>
                    <a:pt x="109" y="579"/>
                  </a:cubicBezTo>
                  <a:close/>
                  <a:moveTo>
                    <a:pt x="136" y="582"/>
                  </a:moveTo>
                  <a:cubicBezTo>
                    <a:pt x="137" y="588"/>
                    <a:pt x="134" y="594"/>
                    <a:pt x="137" y="601"/>
                  </a:cubicBezTo>
                  <a:cubicBezTo>
                    <a:pt x="136" y="602"/>
                    <a:pt x="136" y="605"/>
                    <a:pt x="134" y="607"/>
                  </a:cubicBezTo>
                  <a:cubicBezTo>
                    <a:pt x="136" y="618"/>
                    <a:pt x="131" y="628"/>
                    <a:pt x="134" y="635"/>
                  </a:cubicBezTo>
                  <a:cubicBezTo>
                    <a:pt x="134" y="637"/>
                    <a:pt x="133" y="639"/>
                    <a:pt x="133" y="641"/>
                  </a:cubicBezTo>
                  <a:cubicBezTo>
                    <a:pt x="132" y="647"/>
                    <a:pt x="131" y="660"/>
                    <a:pt x="134" y="663"/>
                  </a:cubicBezTo>
                  <a:cubicBezTo>
                    <a:pt x="136" y="633"/>
                    <a:pt x="138" y="606"/>
                    <a:pt x="139" y="577"/>
                  </a:cubicBezTo>
                  <a:cubicBezTo>
                    <a:pt x="137" y="579"/>
                    <a:pt x="137" y="581"/>
                    <a:pt x="136" y="582"/>
                  </a:cubicBezTo>
                  <a:close/>
                  <a:moveTo>
                    <a:pt x="210" y="581"/>
                  </a:moveTo>
                  <a:cubicBezTo>
                    <a:pt x="211" y="583"/>
                    <a:pt x="209" y="582"/>
                    <a:pt x="209" y="584"/>
                  </a:cubicBezTo>
                  <a:cubicBezTo>
                    <a:pt x="211" y="585"/>
                    <a:pt x="214" y="581"/>
                    <a:pt x="212" y="580"/>
                  </a:cubicBezTo>
                  <a:cubicBezTo>
                    <a:pt x="212" y="581"/>
                    <a:pt x="210" y="580"/>
                    <a:pt x="210" y="581"/>
                  </a:cubicBezTo>
                  <a:close/>
                  <a:moveTo>
                    <a:pt x="117" y="595"/>
                  </a:moveTo>
                  <a:cubicBezTo>
                    <a:pt x="120" y="590"/>
                    <a:pt x="122" y="585"/>
                    <a:pt x="118" y="580"/>
                  </a:cubicBezTo>
                  <a:cubicBezTo>
                    <a:pt x="114" y="584"/>
                    <a:pt x="114" y="591"/>
                    <a:pt x="117" y="595"/>
                  </a:cubicBezTo>
                  <a:close/>
                  <a:moveTo>
                    <a:pt x="127" y="588"/>
                  </a:moveTo>
                  <a:cubicBezTo>
                    <a:pt x="127" y="586"/>
                    <a:pt x="129" y="585"/>
                    <a:pt x="129" y="583"/>
                  </a:cubicBezTo>
                  <a:cubicBezTo>
                    <a:pt x="128" y="583"/>
                    <a:pt x="128" y="582"/>
                    <a:pt x="128" y="581"/>
                  </a:cubicBezTo>
                  <a:cubicBezTo>
                    <a:pt x="126" y="582"/>
                    <a:pt x="124" y="587"/>
                    <a:pt x="127" y="588"/>
                  </a:cubicBezTo>
                  <a:close/>
                  <a:moveTo>
                    <a:pt x="219" y="584"/>
                  </a:moveTo>
                  <a:cubicBezTo>
                    <a:pt x="219" y="584"/>
                    <a:pt x="220" y="584"/>
                    <a:pt x="220" y="584"/>
                  </a:cubicBezTo>
                  <a:cubicBezTo>
                    <a:pt x="219" y="584"/>
                    <a:pt x="222" y="582"/>
                    <a:pt x="219" y="582"/>
                  </a:cubicBezTo>
                  <a:cubicBezTo>
                    <a:pt x="220" y="584"/>
                    <a:pt x="218" y="583"/>
                    <a:pt x="219" y="584"/>
                  </a:cubicBezTo>
                  <a:close/>
                  <a:moveTo>
                    <a:pt x="197" y="593"/>
                  </a:moveTo>
                  <a:cubicBezTo>
                    <a:pt x="198" y="591"/>
                    <a:pt x="199" y="591"/>
                    <a:pt x="200" y="590"/>
                  </a:cubicBezTo>
                  <a:cubicBezTo>
                    <a:pt x="199" y="588"/>
                    <a:pt x="198" y="584"/>
                    <a:pt x="196" y="583"/>
                  </a:cubicBezTo>
                  <a:cubicBezTo>
                    <a:pt x="197" y="588"/>
                    <a:pt x="192" y="591"/>
                    <a:pt x="197" y="593"/>
                  </a:cubicBezTo>
                  <a:close/>
                  <a:moveTo>
                    <a:pt x="211" y="588"/>
                  </a:moveTo>
                  <a:cubicBezTo>
                    <a:pt x="211" y="586"/>
                    <a:pt x="214" y="585"/>
                    <a:pt x="213" y="584"/>
                  </a:cubicBezTo>
                  <a:cubicBezTo>
                    <a:pt x="212" y="585"/>
                    <a:pt x="208" y="586"/>
                    <a:pt x="211" y="588"/>
                  </a:cubicBezTo>
                  <a:close/>
                  <a:moveTo>
                    <a:pt x="107" y="627"/>
                  </a:moveTo>
                  <a:cubicBezTo>
                    <a:pt x="109" y="623"/>
                    <a:pt x="111" y="620"/>
                    <a:pt x="112" y="615"/>
                  </a:cubicBezTo>
                  <a:cubicBezTo>
                    <a:pt x="109" y="613"/>
                    <a:pt x="109" y="609"/>
                    <a:pt x="108" y="605"/>
                  </a:cubicBezTo>
                  <a:cubicBezTo>
                    <a:pt x="110" y="604"/>
                    <a:pt x="111" y="605"/>
                    <a:pt x="112" y="604"/>
                  </a:cubicBezTo>
                  <a:cubicBezTo>
                    <a:pt x="110" y="600"/>
                    <a:pt x="113" y="594"/>
                    <a:pt x="111" y="589"/>
                  </a:cubicBezTo>
                  <a:cubicBezTo>
                    <a:pt x="110" y="590"/>
                    <a:pt x="109" y="588"/>
                    <a:pt x="108" y="589"/>
                  </a:cubicBezTo>
                  <a:cubicBezTo>
                    <a:pt x="108" y="599"/>
                    <a:pt x="107" y="616"/>
                    <a:pt x="107" y="627"/>
                  </a:cubicBezTo>
                  <a:close/>
                  <a:moveTo>
                    <a:pt x="206" y="595"/>
                  </a:moveTo>
                  <a:cubicBezTo>
                    <a:pt x="207" y="594"/>
                    <a:pt x="209" y="592"/>
                    <a:pt x="207" y="589"/>
                  </a:cubicBezTo>
                  <a:cubicBezTo>
                    <a:pt x="204" y="589"/>
                    <a:pt x="204" y="594"/>
                    <a:pt x="206" y="595"/>
                  </a:cubicBezTo>
                  <a:close/>
                  <a:moveTo>
                    <a:pt x="215" y="589"/>
                  </a:moveTo>
                  <a:cubicBezTo>
                    <a:pt x="211" y="590"/>
                    <a:pt x="212" y="595"/>
                    <a:pt x="215" y="596"/>
                  </a:cubicBezTo>
                  <a:cubicBezTo>
                    <a:pt x="216" y="595"/>
                    <a:pt x="218" y="594"/>
                    <a:pt x="217" y="593"/>
                  </a:cubicBezTo>
                  <a:cubicBezTo>
                    <a:pt x="216" y="594"/>
                    <a:pt x="216" y="590"/>
                    <a:pt x="215" y="589"/>
                  </a:cubicBezTo>
                  <a:close/>
                  <a:moveTo>
                    <a:pt x="131" y="596"/>
                  </a:moveTo>
                  <a:cubicBezTo>
                    <a:pt x="131" y="594"/>
                    <a:pt x="131" y="592"/>
                    <a:pt x="130" y="591"/>
                  </a:cubicBezTo>
                  <a:cubicBezTo>
                    <a:pt x="128" y="593"/>
                    <a:pt x="129" y="596"/>
                    <a:pt x="131" y="596"/>
                  </a:cubicBezTo>
                  <a:close/>
                  <a:moveTo>
                    <a:pt x="120" y="600"/>
                  </a:moveTo>
                  <a:cubicBezTo>
                    <a:pt x="120" y="597"/>
                    <a:pt x="124" y="594"/>
                    <a:pt x="122" y="592"/>
                  </a:cubicBezTo>
                  <a:cubicBezTo>
                    <a:pt x="121" y="595"/>
                    <a:pt x="118" y="597"/>
                    <a:pt x="120" y="600"/>
                  </a:cubicBezTo>
                  <a:close/>
                  <a:moveTo>
                    <a:pt x="202" y="594"/>
                  </a:moveTo>
                  <a:cubicBezTo>
                    <a:pt x="201" y="595"/>
                    <a:pt x="198" y="595"/>
                    <a:pt x="197" y="596"/>
                  </a:cubicBezTo>
                  <a:cubicBezTo>
                    <a:pt x="197" y="599"/>
                    <a:pt x="199" y="600"/>
                    <a:pt x="200" y="603"/>
                  </a:cubicBezTo>
                  <a:cubicBezTo>
                    <a:pt x="202" y="602"/>
                    <a:pt x="204" y="597"/>
                    <a:pt x="203" y="595"/>
                  </a:cubicBezTo>
                  <a:cubicBezTo>
                    <a:pt x="203" y="596"/>
                    <a:pt x="203" y="594"/>
                    <a:pt x="202" y="594"/>
                  </a:cubicBezTo>
                  <a:close/>
                  <a:moveTo>
                    <a:pt x="208" y="598"/>
                  </a:moveTo>
                  <a:cubicBezTo>
                    <a:pt x="209" y="599"/>
                    <a:pt x="209" y="602"/>
                    <a:pt x="212" y="601"/>
                  </a:cubicBezTo>
                  <a:cubicBezTo>
                    <a:pt x="211" y="598"/>
                    <a:pt x="210" y="596"/>
                    <a:pt x="209" y="595"/>
                  </a:cubicBezTo>
                  <a:cubicBezTo>
                    <a:pt x="210" y="597"/>
                    <a:pt x="208" y="597"/>
                    <a:pt x="208" y="598"/>
                  </a:cubicBezTo>
                  <a:close/>
                  <a:moveTo>
                    <a:pt x="128" y="603"/>
                  </a:moveTo>
                  <a:cubicBezTo>
                    <a:pt x="130" y="604"/>
                    <a:pt x="129" y="602"/>
                    <a:pt x="130" y="602"/>
                  </a:cubicBezTo>
                  <a:cubicBezTo>
                    <a:pt x="130" y="601"/>
                    <a:pt x="128" y="599"/>
                    <a:pt x="127" y="600"/>
                  </a:cubicBezTo>
                  <a:cubicBezTo>
                    <a:pt x="128" y="600"/>
                    <a:pt x="128" y="602"/>
                    <a:pt x="128" y="603"/>
                  </a:cubicBezTo>
                  <a:close/>
                  <a:moveTo>
                    <a:pt x="217" y="601"/>
                  </a:moveTo>
                  <a:cubicBezTo>
                    <a:pt x="218" y="601"/>
                    <a:pt x="218" y="603"/>
                    <a:pt x="219" y="603"/>
                  </a:cubicBezTo>
                  <a:cubicBezTo>
                    <a:pt x="220" y="601"/>
                    <a:pt x="219" y="600"/>
                    <a:pt x="218" y="600"/>
                  </a:cubicBezTo>
                  <a:cubicBezTo>
                    <a:pt x="218" y="600"/>
                    <a:pt x="217" y="600"/>
                    <a:pt x="217" y="601"/>
                  </a:cubicBezTo>
                  <a:close/>
                  <a:moveTo>
                    <a:pt x="121" y="607"/>
                  </a:moveTo>
                  <a:cubicBezTo>
                    <a:pt x="122" y="608"/>
                    <a:pt x="123" y="610"/>
                    <a:pt x="124" y="611"/>
                  </a:cubicBezTo>
                  <a:cubicBezTo>
                    <a:pt x="125" y="609"/>
                    <a:pt x="127" y="607"/>
                    <a:pt x="128" y="605"/>
                  </a:cubicBezTo>
                  <a:cubicBezTo>
                    <a:pt x="126" y="604"/>
                    <a:pt x="126" y="603"/>
                    <a:pt x="126" y="601"/>
                  </a:cubicBezTo>
                  <a:cubicBezTo>
                    <a:pt x="125" y="601"/>
                    <a:pt x="125" y="601"/>
                    <a:pt x="124" y="601"/>
                  </a:cubicBezTo>
                  <a:cubicBezTo>
                    <a:pt x="124" y="603"/>
                    <a:pt x="122" y="604"/>
                    <a:pt x="121" y="607"/>
                  </a:cubicBezTo>
                  <a:close/>
                  <a:moveTo>
                    <a:pt x="202" y="608"/>
                  </a:moveTo>
                  <a:cubicBezTo>
                    <a:pt x="204" y="607"/>
                    <a:pt x="205" y="606"/>
                    <a:pt x="206" y="605"/>
                  </a:cubicBezTo>
                  <a:cubicBezTo>
                    <a:pt x="207" y="603"/>
                    <a:pt x="206" y="602"/>
                    <a:pt x="205" y="601"/>
                  </a:cubicBezTo>
                  <a:cubicBezTo>
                    <a:pt x="204" y="603"/>
                    <a:pt x="201" y="606"/>
                    <a:pt x="202" y="608"/>
                  </a:cubicBezTo>
                  <a:close/>
                  <a:moveTo>
                    <a:pt x="196" y="609"/>
                  </a:moveTo>
                  <a:cubicBezTo>
                    <a:pt x="198" y="609"/>
                    <a:pt x="198" y="608"/>
                    <a:pt x="198" y="607"/>
                  </a:cubicBezTo>
                  <a:cubicBezTo>
                    <a:pt x="198" y="606"/>
                    <a:pt x="197" y="606"/>
                    <a:pt x="197" y="605"/>
                  </a:cubicBezTo>
                  <a:cubicBezTo>
                    <a:pt x="197" y="605"/>
                    <a:pt x="197" y="604"/>
                    <a:pt x="197" y="604"/>
                  </a:cubicBezTo>
                  <a:cubicBezTo>
                    <a:pt x="196" y="605"/>
                    <a:pt x="196" y="608"/>
                    <a:pt x="196" y="609"/>
                  </a:cubicBezTo>
                  <a:close/>
                  <a:moveTo>
                    <a:pt x="212" y="608"/>
                  </a:moveTo>
                  <a:cubicBezTo>
                    <a:pt x="214" y="609"/>
                    <a:pt x="216" y="615"/>
                    <a:pt x="217" y="610"/>
                  </a:cubicBezTo>
                  <a:cubicBezTo>
                    <a:pt x="216" y="608"/>
                    <a:pt x="215" y="606"/>
                    <a:pt x="214" y="605"/>
                  </a:cubicBezTo>
                  <a:cubicBezTo>
                    <a:pt x="214" y="606"/>
                    <a:pt x="213" y="607"/>
                    <a:pt x="212" y="608"/>
                  </a:cubicBezTo>
                  <a:close/>
                  <a:moveTo>
                    <a:pt x="226" y="608"/>
                  </a:moveTo>
                  <a:cubicBezTo>
                    <a:pt x="226" y="610"/>
                    <a:pt x="226" y="611"/>
                    <a:pt x="227" y="611"/>
                  </a:cubicBezTo>
                  <a:cubicBezTo>
                    <a:pt x="227" y="610"/>
                    <a:pt x="228" y="610"/>
                    <a:pt x="229" y="609"/>
                  </a:cubicBezTo>
                  <a:cubicBezTo>
                    <a:pt x="229" y="608"/>
                    <a:pt x="230" y="606"/>
                    <a:pt x="229" y="606"/>
                  </a:cubicBezTo>
                  <a:cubicBezTo>
                    <a:pt x="228" y="606"/>
                    <a:pt x="227" y="608"/>
                    <a:pt x="226" y="608"/>
                  </a:cubicBezTo>
                  <a:close/>
                  <a:moveTo>
                    <a:pt x="204" y="611"/>
                  </a:moveTo>
                  <a:cubicBezTo>
                    <a:pt x="206" y="612"/>
                    <a:pt x="207" y="609"/>
                    <a:pt x="208" y="608"/>
                  </a:cubicBezTo>
                  <a:cubicBezTo>
                    <a:pt x="206" y="608"/>
                    <a:pt x="205" y="610"/>
                    <a:pt x="204" y="611"/>
                  </a:cubicBezTo>
                  <a:close/>
                  <a:moveTo>
                    <a:pt x="126" y="614"/>
                  </a:moveTo>
                  <a:cubicBezTo>
                    <a:pt x="127" y="613"/>
                    <a:pt x="129" y="611"/>
                    <a:pt x="128" y="609"/>
                  </a:cubicBezTo>
                  <a:cubicBezTo>
                    <a:pt x="127" y="611"/>
                    <a:pt x="125" y="612"/>
                    <a:pt x="126" y="614"/>
                  </a:cubicBezTo>
                  <a:close/>
                  <a:moveTo>
                    <a:pt x="116" y="617"/>
                  </a:moveTo>
                  <a:cubicBezTo>
                    <a:pt x="117" y="617"/>
                    <a:pt x="117" y="620"/>
                    <a:pt x="119" y="620"/>
                  </a:cubicBezTo>
                  <a:cubicBezTo>
                    <a:pt x="121" y="616"/>
                    <a:pt x="123" y="614"/>
                    <a:pt x="119" y="610"/>
                  </a:cubicBezTo>
                  <a:cubicBezTo>
                    <a:pt x="118" y="613"/>
                    <a:pt x="117" y="615"/>
                    <a:pt x="116" y="617"/>
                  </a:cubicBezTo>
                  <a:close/>
                  <a:moveTo>
                    <a:pt x="206" y="615"/>
                  </a:moveTo>
                  <a:cubicBezTo>
                    <a:pt x="207" y="617"/>
                    <a:pt x="207" y="619"/>
                    <a:pt x="209" y="620"/>
                  </a:cubicBezTo>
                  <a:cubicBezTo>
                    <a:pt x="209" y="617"/>
                    <a:pt x="211" y="617"/>
                    <a:pt x="212" y="615"/>
                  </a:cubicBezTo>
                  <a:cubicBezTo>
                    <a:pt x="211" y="614"/>
                    <a:pt x="210" y="612"/>
                    <a:pt x="209" y="610"/>
                  </a:cubicBezTo>
                  <a:cubicBezTo>
                    <a:pt x="209" y="613"/>
                    <a:pt x="207" y="613"/>
                    <a:pt x="206" y="615"/>
                  </a:cubicBezTo>
                  <a:close/>
                  <a:moveTo>
                    <a:pt x="199" y="614"/>
                  </a:moveTo>
                  <a:cubicBezTo>
                    <a:pt x="199" y="614"/>
                    <a:pt x="200" y="615"/>
                    <a:pt x="200" y="617"/>
                  </a:cubicBezTo>
                  <a:cubicBezTo>
                    <a:pt x="201" y="617"/>
                    <a:pt x="201" y="616"/>
                    <a:pt x="202" y="614"/>
                  </a:cubicBezTo>
                  <a:cubicBezTo>
                    <a:pt x="201" y="613"/>
                    <a:pt x="199" y="612"/>
                    <a:pt x="199" y="614"/>
                  </a:cubicBezTo>
                  <a:close/>
                  <a:moveTo>
                    <a:pt x="227" y="619"/>
                  </a:moveTo>
                  <a:cubicBezTo>
                    <a:pt x="226" y="620"/>
                    <a:pt x="225" y="618"/>
                    <a:pt x="225" y="620"/>
                  </a:cubicBezTo>
                  <a:cubicBezTo>
                    <a:pt x="227" y="620"/>
                    <a:pt x="227" y="623"/>
                    <a:pt x="229" y="624"/>
                  </a:cubicBezTo>
                  <a:cubicBezTo>
                    <a:pt x="228" y="622"/>
                    <a:pt x="229" y="618"/>
                    <a:pt x="228" y="616"/>
                  </a:cubicBezTo>
                  <a:cubicBezTo>
                    <a:pt x="228" y="617"/>
                    <a:pt x="226" y="617"/>
                    <a:pt x="227" y="619"/>
                  </a:cubicBezTo>
                  <a:close/>
                  <a:moveTo>
                    <a:pt x="211" y="620"/>
                  </a:moveTo>
                  <a:cubicBezTo>
                    <a:pt x="211" y="620"/>
                    <a:pt x="212" y="620"/>
                    <a:pt x="213" y="620"/>
                  </a:cubicBezTo>
                  <a:cubicBezTo>
                    <a:pt x="213" y="619"/>
                    <a:pt x="213" y="618"/>
                    <a:pt x="213" y="618"/>
                  </a:cubicBezTo>
                  <a:cubicBezTo>
                    <a:pt x="211" y="618"/>
                    <a:pt x="211" y="618"/>
                    <a:pt x="211" y="620"/>
                  </a:cubicBezTo>
                  <a:close/>
                  <a:moveTo>
                    <a:pt x="202" y="625"/>
                  </a:moveTo>
                  <a:cubicBezTo>
                    <a:pt x="204" y="625"/>
                    <a:pt x="204" y="623"/>
                    <a:pt x="205" y="623"/>
                  </a:cubicBezTo>
                  <a:cubicBezTo>
                    <a:pt x="204" y="621"/>
                    <a:pt x="205" y="619"/>
                    <a:pt x="203" y="619"/>
                  </a:cubicBezTo>
                  <a:cubicBezTo>
                    <a:pt x="201" y="620"/>
                    <a:pt x="201" y="623"/>
                    <a:pt x="202" y="625"/>
                  </a:cubicBezTo>
                  <a:close/>
                  <a:moveTo>
                    <a:pt x="120" y="621"/>
                  </a:moveTo>
                  <a:cubicBezTo>
                    <a:pt x="120" y="622"/>
                    <a:pt x="120" y="623"/>
                    <a:pt x="120" y="624"/>
                  </a:cubicBezTo>
                  <a:cubicBezTo>
                    <a:pt x="122" y="625"/>
                    <a:pt x="122" y="622"/>
                    <a:pt x="122" y="621"/>
                  </a:cubicBezTo>
                  <a:cubicBezTo>
                    <a:pt x="122" y="620"/>
                    <a:pt x="121" y="621"/>
                    <a:pt x="120" y="621"/>
                  </a:cubicBezTo>
                  <a:close/>
                  <a:moveTo>
                    <a:pt x="113" y="622"/>
                  </a:moveTo>
                  <a:cubicBezTo>
                    <a:pt x="114" y="622"/>
                    <a:pt x="113" y="626"/>
                    <a:pt x="114" y="626"/>
                  </a:cubicBezTo>
                  <a:cubicBezTo>
                    <a:pt x="116" y="625"/>
                    <a:pt x="115" y="620"/>
                    <a:pt x="114" y="621"/>
                  </a:cubicBezTo>
                  <a:cubicBezTo>
                    <a:pt x="114" y="622"/>
                    <a:pt x="113" y="622"/>
                    <a:pt x="113" y="622"/>
                  </a:cubicBezTo>
                  <a:close/>
                  <a:moveTo>
                    <a:pt x="211" y="626"/>
                  </a:moveTo>
                  <a:cubicBezTo>
                    <a:pt x="212" y="627"/>
                    <a:pt x="215" y="623"/>
                    <a:pt x="214" y="622"/>
                  </a:cubicBezTo>
                  <a:cubicBezTo>
                    <a:pt x="213" y="624"/>
                    <a:pt x="211" y="624"/>
                    <a:pt x="211" y="626"/>
                  </a:cubicBezTo>
                  <a:close/>
                  <a:moveTo>
                    <a:pt x="222" y="624"/>
                  </a:moveTo>
                  <a:cubicBezTo>
                    <a:pt x="224" y="627"/>
                    <a:pt x="225" y="631"/>
                    <a:pt x="228" y="632"/>
                  </a:cubicBezTo>
                  <a:cubicBezTo>
                    <a:pt x="228" y="630"/>
                    <a:pt x="228" y="631"/>
                    <a:pt x="229" y="630"/>
                  </a:cubicBezTo>
                  <a:cubicBezTo>
                    <a:pt x="225" y="629"/>
                    <a:pt x="226" y="624"/>
                    <a:pt x="223" y="622"/>
                  </a:cubicBezTo>
                  <a:cubicBezTo>
                    <a:pt x="223" y="623"/>
                    <a:pt x="222" y="623"/>
                    <a:pt x="222" y="624"/>
                  </a:cubicBezTo>
                  <a:close/>
                  <a:moveTo>
                    <a:pt x="127" y="626"/>
                  </a:moveTo>
                  <a:cubicBezTo>
                    <a:pt x="127" y="625"/>
                    <a:pt x="129" y="623"/>
                    <a:pt x="128" y="623"/>
                  </a:cubicBezTo>
                  <a:cubicBezTo>
                    <a:pt x="127" y="624"/>
                    <a:pt x="125" y="625"/>
                    <a:pt x="127" y="626"/>
                  </a:cubicBezTo>
                  <a:close/>
                  <a:moveTo>
                    <a:pt x="203" y="627"/>
                  </a:moveTo>
                  <a:cubicBezTo>
                    <a:pt x="205" y="627"/>
                    <a:pt x="203" y="629"/>
                    <a:pt x="205" y="629"/>
                  </a:cubicBezTo>
                  <a:cubicBezTo>
                    <a:pt x="205" y="627"/>
                    <a:pt x="208" y="625"/>
                    <a:pt x="206" y="624"/>
                  </a:cubicBezTo>
                  <a:cubicBezTo>
                    <a:pt x="206" y="626"/>
                    <a:pt x="203" y="625"/>
                    <a:pt x="203" y="627"/>
                  </a:cubicBezTo>
                  <a:close/>
                  <a:moveTo>
                    <a:pt x="198" y="627"/>
                  </a:moveTo>
                  <a:cubicBezTo>
                    <a:pt x="199" y="627"/>
                    <a:pt x="200" y="626"/>
                    <a:pt x="200" y="625"/>
                  </a:cubicBezTo>
                  <a:cubicBezTo>
                    <a:pt x="198" y="625"/>
                    <a:pt x="198" y="626"/>
                    <a:pt x="198" y="627"/>
                  </a:cubicBezTo>
                  <a:close/>
                  <a:moveTo>
                    <a:pt x="213" y="630"/>
                  </a:moveTo>
                  <a:cubicBezTo>
                    <a:pt x="214" y="628"/>
                    <a:pt x="215" y="628"/>
                    <a:pt x="216" y="626"/>
                  </a:cubicBezTo>
                  <a:cubicBezTo>
                    <a:pt x="214" y="626"/>
                    <a:pt x="211" y="629"/>
                    <a:pt x="213" y="630"/>
                  </a:cubicBezTo>
                  <a:close/>
                  <a:moveTo>
                    <a:pt x="115" y="634"/>
                  </a:moveTo>
                  <a:cubicBezTo>
                    <a:pt x="116" y="632"/>
                    <a:pt x="120" y="629"/>
                    <a:pt x="116" y="627"/>
                  </a:cubicBezTo>
                  <a:cubicBezTo>
                    <a:pt x="115" y="629"/>
                    <a:pt x="112" y="633"/>
                    <a:pt x="115" y="634"/>
                  </a:cubicBezTo>
                  <a:close/>
                  <a:moveTo>
                    <a:pt x="109" y="633"/>
                  </a:moveTo>
                  <a:cubicBezTo>
                    <a:pt x="109" y="631"/>
                    <a:pt x="112" y="630"/>
                    <a:pt x="110" y="628"/>
                  </a:cubicBezTo>
                  <a:cubicBezTo>
                    <a:pt x="110" y="630"/>
                    <a:pt x="108" y="631"/>
                    <a:pt x="109" y="633"/>
                  </a:cubicBezTo>
                  <a:close/>
                  <a:moveTo>
                    <a:pt x="125" y="629"/>
                  </a:moveTo>
                  <a:cubicBezTo>
                    <a:pt x="125" y="629"/>
                    <a:pt x="125" y="628"/>
                    <a:pt x="124" y="628"/>
                  </a:cubicBezTo>
                  <a:cubicBezTo>
                    <a:pt x="124" y="629"/>
                    <a:pt x="123" y="631"/>
                    <a:pt x="125" y="631"/>
                  </a:cubicBezTo>
                  <a:cubicBezTo>
                    <a:pt x="125" y="631"/>
                    <a:pt x="126" y="628"/>
                    <a:pt x="125" y="629"/>
                  </a:cubicBezTo>
                  <a:cubicBezTo>
                    <a:pt x="125" y="629"/>
                    <a:pt x="125" y="629"/>
                    <a:pt x="125" y="629"/>
                  </a:cubicBezTo>
                  <a:close/>
                  <a:moveTo>
                    <a:pt x="128" y="632"/>
                  </a:moveTo>
                  <a:cubicBezTo>
                    <a:pt x="129" y="632"/>
                    <a:pt x="129" y="632"/>
                    <a:pt x="130" y="633"/>
                  </a:cubicBezTo>
                  <a:cubicBezTo>
                    <a:pt x="130" y="631"/>
                    <a:pt x="130" y="630"/>
                    <a:pt x="129" y="629"/>
                  </a:cubicBezTo>
                  <a:cubicBezTo>
                    <a:pt x="129" y="630"/>
                    <a:pt x="128" y="630"/>
                    <a:pt x="128" y="632"/>
                  </a:cubicBezTo>
                  <a:close/>
                  <a:moveTo>
                    <a:pt x="199" y="637"/>
                  </a:moveTo>
                  <a:cubicBezTo>
                    <a:pt x="200" y="635"/>
                    <a:pt x="201" y="634"/>
                    <a:pt x="202" y="632"/>
                  </a:cubicBezTo>
                  <a:cubicBezTo>
                    <a:pt x="201" y="631"/>
                    <a:pt x="201" y="630"/>
                    <a:pt x="200" y="629"/>
                  </a:cubicBezTo>
                  <a:cubicBezTo>
                    <a:pt x="198" y="630"/>
                    <a:pt x="197" y="635"/>
                    <a:pt x="199" y="637"/>
                  </a:cubicBezTo>
                  <a:close/>
                  <a:moveTo>
                    <a:pt x="214" y="634"/>
                  </a:moveTo>
                  <a:cubicBezTo>
                    <a:pt x="216" y="634"/>
                    <a:pt x="216" y="637"/>
                    <a:pt x="218" y="637"/>
                  </a:cubicBezTo>
                  <a:cubicBezTo>
                    <a:pt x="218" y="634"/>
                    <a:pt x="218" y="631"/>
                    <a:pt x="218" y="630"/>
                  </a:cubicBezTo>
                  <a:cubicBezTo>
                    <a:pt x="216" y="630"/>
                    <a:pt x="216" y="632"/>
                    <a:pt x="214" y="634"/>
                  </a:cubicBezTo>
                  <a:close/>
                  <a:moveTo>
                    <a:pt x="207" y="636"/>
                  </a:moveTo>
                  <a:cubicBezTo>
                    <a:pt x="210" y="637"/>
                    <a:pt x="211" y="633"/>
                    <a:pt x="209" y="632"/>
                  </a:cubicBezTo>
                  <a:cubicBezTo>
                    <a:pt x="209" y="634"/>
                    <a:pt x="207" y="634"/>
                    <a:pt x="207" y="636"/>
                  </a:cubicBezTo>
                  <a:close/>
                  <a:moveTo>
                    <a:pt x="106" y="670"/>
                  </a:moveTo>
                  <a:cubicBezTo>
                    <a:pt x="106" y="670"/>
                    <a:pt x="107" y="670"/>
                    <a:pt x="107" y="671"/>
                  </a:cubicBezTo>
                  <a:cubicBezTo>
                    <a:pt x="105" y="673"/>
                    <a:pt x="108" y="678"/>
                    <a:pt x="106" y="679"/>
                  </a:cubicBezTo>
                  <a:cubicBezTo>
                    <a:pt x="107" y="682"/>
                    <a:pt x="105" y="693"/>
                    <a:pt x="107" y="696"/>
                  </a:cubicBezTo>
                  <a:cubicBezTo>
                    <a:pt x="108" y="694"/>
                    <a:pt x="109" y="691"/>
                    <a:pt x="111" y="689"/>
                  </a:cubicBezTo>
                  <a:cubicBezTo>
                    <a:pt x="111" y="687"/>
                    <a:pt x="108" y="688"/>
                    <a:pt x="109" y="686"/>
                  </a:cubicBezTo>
                  <a:cubicBezTo>
                    <a:pt x="112" y="678"/>
                    <a:pt x="111" y="669"/>
                    <a:pt x="108" y="663"/>
                  </a:cubicBezTo>
                  <a:cubicBezTo>
                    <a:pt x="113" y="655"/>
                    <a:pt x="110" y="646"/>
                    <a:pt x="111" y="636"/>
                  </a:cubicBezTo>
                  <a:cubicBezTo>
                    <a:pt x="111" y="635"/>
                    <a:pt x="110" y="635"/>
                    <a:pt x="110" y="635"/>
                  </a:cubicBezTo>
                  <a:cubicBezTo>
                    <a:pt x="102" y="646"/>
                    <a:pt x="109" y="659"/>
                    <a:pt x="106" y="670"/>
                  </a:cubicBezTo>
                  <a:close/>
                  <a:moveTo>
                    <a:pt x="225" y="650"/>
                  </a:moveTo>
                  <a:cubicBezTo>
                    <a:pt x="224" y="649"/>
                    <a:pt x="223" y="650"/>
                    <a:pt x="222" y="650"/>
                  </a:cubicBezTo>
                  <a:cubicBezTo>
                    <a:pt x="222" y="654"/>
                    <a:pt x="224" y="656"/>
                    <a:pt x="226" y="658"/>
                  </a:cubicBezTo>
                  <a:cubicBezTo>
                    <a:pt x="225" y="659"/>
                    <a:pt x="227" y="665"/>
                    <a:pt x="224" y="666"/>
                  </a:cubicBezTo>
                  <a:cubicBezTo>
                    <a:pt x="223" y="665"/>
                    <a:pt x="221" y="664"/>
                    <a:pt x="220" y="665"/>
                  </a:cubicBezTo>
                  <a:cubicBezTo>
                    <a:pt x="219" y="668"/>
                    <a:pt x="222" y="671"/>
                    <a:pt x="223" y="673"/>
                  </a:cubicBezTo>
                  <a:cubicBezTo>
                    <a:pt x="231" y="667"/>
                    <a:pt x="227" y="649"/>
                    <a:pt x="228" y="639"/>
                  </a:cubicBezTo>
                  <a:cubicBezTo>
                    <a:pt x="227" y="638"/>
                    <a:pt x="226" y="636"/>
                    <a:pt x="225" y="635"/>
                  </a:cubicBezTo>
                  <a:cubicBezTo>
                    <a:pt x="221" y="639"/>
                    <a:pt x="229" y="645"/>
                    <a:pt x="225" y="650"/>
                  </a:cubicBezTo>
                  <a:close/>
                  <a:moveTo>
                    <a:pt x="119" y="642"/>
                  </a:moveTo>
                  <a:cubicBezTo>
                    <a:pt x="119" y="640"/>
                    <a:pt x="122" y="639"/>
                    <a:pt x="121" y="636"/>
                  </a:cubicBezTo>
                  <a:cubicBezTo>
                    <a:pt x="121" y="636"/>
                    <a:pt x="121" y="636"/>
                    <a:pt x="120" y="636"/>
                  </a:cubicBezTo>
                  <a:cubicBezTo>
                    <a:pt x="120" y="638"/>
                    <a:pt x="116" y="641"/>
                    <a:pt x="119" y="642"/>
                  </a:cubicBezTo>
                  <a:close/>
                  <a:moveTo>
                    <a:pt x="210" y="639"/>
                  </a:moveTo>
                  <a:cubicBezTo>
                    <a:pt x="210" y="643"/>
                    <a:pt x="212" y="644"/>
                    <a:pt x="214" y="641"/>
                  </a:cubicBezTo>
                  <a:cubicBezTo>
                    <a:pt x="214" y="639"/>
                    <a:pt x="213" y="638"/>
                    <a:pt x="212" y="637"/>
                  </a:cubicBezTo>
                  <a:cubicBezTo>
                    <a:pt x="211" y="638"/>
                    <a:pt x="211" y="639"/>
                    <a:pt x="210" y="639"/>
                  </a:cubicBezTo>
                  <a:close/>
                  <a:moveTo>
                    <a:pt x="200" y="640"/>
                  </a:moveTo>
                  <a:cubicBezTo>
                    <a:pt x="200" y="642"/>
                    <a:pt x="202" y="643"/>
                    <a:pt x="203" y="644"/>
                  </a:cubicBezTo>
                  <a:cubicBezTo>
                    <a:pt x="204" y="642"/>
                    <a:pt x="206" y="641"/>
                    <a:pt x="205" y="638"/>
                  </a:cubicBezTo>
                  <a:cubicBezTo>
                    <a:pt x="203" y="638"/>
                    <a:pt x="202" y="639"/>
                    <a:pt x="200" y="640"/>
                  </a:cubicBezTo>
                  <a:close/>
                  <a:moveTo>
                    <a:pt x="222" y="642"/>
                  </a:moveTo>
                  <a:cubicBezTo>
                    <a:pt x="221" y="642"/>
                    <a:pt x="223" y="641"/>
                    <a:pt x="222" y="640"/>
                  </a:cubicBezTo>
                  <a:cubicBezTo>
                    <a:pt x="222" y="641"/>
                    <a:pt x="221" y="640"/>
                    <a:pt x="221" y="640"/>
                  </a:cubicBezTo>
                  <a:cubicBezTo>
                    <a:pt x="220" y="641"/>
                    <a:pt x="221" y="644"/>
                    <a:pt x="222" y="642"/>
                  </a:cubicBezTo>
                  <a:close/>
                  <a:moveTo>
                    <a:pt x="127" y="645"/>
                  </a:moveTo>
                  <a:cubicBezTo>
                    <a:pt x="127" y="643"/>
                    <a:pt x="129" y="643"/>
                    <a:pt x="128" y="640"/>
                  </a:cubicBezTo>
                  <a:cubicBezTo>
                    <a:pt x="126" y="641"/>
                    <a:pt x="125" y="644"/>
                    <a:pt x="127" y="645"/>
                  </a:cubicBezTo>
                  <a:close/>
                  <a:moveTo>
                    <a:pt x="121" y="647"/>
                  </a:moveTo>
                  <a:cubicBezTo>
                    <a:pt x="121" y="645"/>
                    <a:pt x="124" y="644"/>
                    <a:pt x="123" y="642"/>
                  </a:cubicBezTo>
                  <a:cubicBezTo>
                    <a:pt x="123" y="644"/>
                    <a:pt x="120" y="645"/>
                    <a:pt x="121" y="647"/>
                  </a:cubicBezTo>
                  <a:close/>
                  <a:moveTo>
                    <a:pt x="205" y="649"/>
                  </a:moveTo>
                  <a:cubicBezTo>
                    <a:pt x="206" y="648"/>
                    <a:pt x="208" y="647"/>
                    <a:pt x="208" y="645"/>
                  </a:cubicBezTo>
                  <a:cubicBezTo>
                    <a:pt x="208" y="644"/>
                    <a:pt x="208" y="644"/>
                    <a:pt x="207" y="644"/>
                  </a:cubicBezTo>
                  <a:cubicBezTo>
                    <a:pt x="206" y="646"/>
                    <a:pt x="203" y="647"/>
                    <a:pt x="205" y="649"/>
                  </a:cubicBezTo>
                  <a:close/>
                  <a:moveTo>
                    <a:pt x="216" y="651"/>
                  </a:moveTo>
                  <a:cubicBezTo>
                    <a:pt x="217" y="650"/>
                    <a:pt x="217" y="648"/>
                    <a:pt x="217" y="645"/>
                  </a:cubicBezTo>
                  <a:cubicBezTo>
                    <a:pt x="217" y="645"/>
                    <a:pt x="216" y="645"/>
                    <a:pt x="216" y="645"/>
                  </a:cubicBezTo>
                  <a:cubicBezTo>
                    <a:pt x="214" y="646"/>
                    <a:pt x="213" y="650"/>
                    <a:pt x="216" y="651"/>
                  </a:cubicBezTo>
                  <a:close/>
                  <a:moveTo>
                    <a:pt x="114" y="651"/>
                  </a:moveTo>
                  <a:cubicBezTo>
                    <a:pt x="114" y="651"/>
                    <a:pt x="115" y="650"/>
                    <a:pt x="115" y="650"/>
                  </a:cubicBezTo>
                  <a:cubicBezTo>
                    <a:pt x="116" y="648"/>
                    <a:pt x="115" y="645"/>
                    <a:pt x="114" y="646"/>
                  </a:cubicBezTo>
                  <a:cubicBezTo>
                    <a:pt x="114" y="646"/>
                    <a:pt x="113" y="648"/>
                    <a:pt x="114" y="651"/>
                  </a:cubicBezTo>
                  <a:close/>
                  <a:moveTo>
                    <a:pt x="124" y="652"/>
                  </a:moveTo>
                  <a:cubicBezTo>
                    <a:pt x="125" y="650"/>
                    <a:pt x="126" y="647"/>
                    <a:pt x="125" y="646"/>
                  </a:cubicBezTo>
                  <a:cubicBezTo>
                    <a:pt x="124" y="648"/>
                    <a:pt x="121" y="651"/>
                    <a:pt x="124" y="652"/>
                  </a:cubicBezTo>
                  <a:close/>
                  <a:moveTo>
                    <a:pt x="209" y="658"/>
                  </a:moveTo>
                  <a:cubicBezTo>
                    <a:pt x="211" y="657"/>
                    <a:pt x="214" y="653"/>
                    <a:pt x="210" y="652"/>
                  </a:cubicBezTo>
                  <a:cubicBezTo>
                    <a:pt x="209" y="653"/>
                    <a:pt x="206" y="656"/>
                    <a:pt x="209" y="658"/>
                  </a:cubicBezTo>
                  <a:close/>
                  <a:moveTo>
                    <a:pt x="126" y="657"/>
                  </a:moveTo>
                  <a:cubicBezTo>
                    <a:pt x="127" y="657"/>
                    <a:pt x="127" y="659"/>
                    <a:pt x="128" y="660"/>
                  </a:cubicBezTo>
                  <a:cubicBezTo>
                    <a:pt x="129" y="657"/>
                    <a:pt x="129" y="654"/>
                    <a:pt x="126" y="654"/>
                  </a:cubicBezTo>
                  <a:cubicBezTo>
                    <a:pt x="126" y="655"/>
                    <a:pt x="125" y="656"/>
                    <a:pt x="126" y="657"/>
                  </a:cubicBezTo>
                  <a:close/>
                  <a:moveTo>
                    <a:pt x="201" y="659"/>
                  </a:moveTo>
                  <a:cubicBezTo>
                    <a:pt x="201" y="657"/>
                    <a:pt x="204" y="656"/>
                    <a:pt x="203" y="655"/>
                  </a:cubicBezTo>
                  <a:cubicBezTo>
                    <a:pt x="202" y="656"/>
                    <a:pt x="202" y="656"/>
                    <a:pt x="201" y="656"/>
                  </a:cubicBezTo>
                  <a:cubicBezTo>
                    <a:pt x="202" y="657"/>
                    <a:pt x="201" y="658"/>
                    <a:pt x="201" y="659"/>
                  </a:cubicBezTo>
                  <a:close/>
                  <a:moveTo>
                    <a:pt x="221" y="658"/>
                  </a:moveTo>
                  <a:cubicBezTo>
                    <a:pt x="221" y="657"/>
                    <a:pt x="221" y="655"/>
                    <a:pt x="220" y="655"/>
                  </a:cubicBezTo>
                  <a:cubicBezTo>
                    <a:pt x="221" y="656"/>
                    <a:pt x="220" y="659"/>
                    <a:pt x="221" y="658"/>
                  </a:cubicBezTo>
                  <a:close/>
                  <a:moveTo>
                    <a:pt x="120" y="661"/>
                  </a:moveTo>
                  <a:cubicBezTo>
                    <a:pt x="120" y="659"/>
                    <a:pt x="121" y="659"/>
                    <a:pt x="121" y="657"/>
                  </a:cubicBezTo>
                  <a:cubicBezTo>
                    <a:pt x="120" y="657"/>
                    <a:pt x="120" y="658"/>
                    <a:pt x="119" y="658"/>
                  </a:cubicBezTo>
                  <a:cubicBezTo>
                    <a:pt x="119" y="657"/>
                    <a:pt x="119" y="657"/>
                    <a:pt x="118" y="657"/>
                  </a:cubicBezTo>
                  <a:cubicBezTo>
                    <a:pt x="117" y="658"/>
                    <a:pt x="118" y="660"/>
                    <a:pt x="120" y="661"/>
                  </a:cubicBezTo>
                  <a:close/>
                  <a:moveTo>
                    <a:pt x="203" y="664"/>
                  </a:moveTo>
                  <a:cubicBezTo>
                    <a:pt x="205" y="663"/>
                    <a:pt x="206" y="662"/>
                    <a:pt x="206" y="660"/>
                  </a:cubicBezTo>
                  <a:cubicBezTo>
                    <a:pt x="204" y="659"/>
                    <a:pt x="203" y="661"/>
                    <a:pt x="203" y="664"/>
                  </a:cubicBezTo>
                  <a:close/>
                  <a:moveTo>
                    <a:pt x="211" y="663"/>
                  </a:moveTo>
                  <a:cubicBezTo>
                    <a:pt x="212" y="664"/>
                    <a:pt x="212" y="666"/>
                    <a:pt x="214" y="666"/>
                  </a:cubicBezTo>
                  <a:cubicBezTo>
                    <a:pt x="214" y="664"/>
                    <a:pt x="216" y="665"/>
                    <a:pt x="216" y="663"/>
                  </a:cubicBezTo>
                  <a:cubicBezTo>
                    <a:pt x="215" y="662"/>
                    <a:pt x="215" y="661"/>
                    <a:pt x="214" y="660"/>
                  </a:cubicBezTo>
                  <a:cubicBezTo>
                    <a:pt x="213" y="661"/>
                    <a:pt x="212" y="662"/>
                    <a:pt x="211" y="663"/>
                  </a:cubicBezTo>
                  <a:close/>
                  <a:moveTo>
                    <a:pt x="114" y="673"/>
                  </a:moveTo>
                  <a:cubicBezTo>
                    <a:pt x="116" y="671"/>
                    <a:pt x="118" y="665"/>
                    <a:pt x="115" y="663"/>
                  </a:cubicBezTo>
                  <a:cubicBezTo>
                    <a:pt x="112" y="666"/>
                    <a:pt x="114" y="669"/>
                    <a:pt x="114" y="673"/>
                  </a:cubicBezTo>
                  <a:close/>
                  <a:moveTo>
                    <a:pt x="126" y="668"/>
                  </a:moveTo>
                  <a:cubicBezTo>
                    <a:pt x="127" y="669"/>
                    <a:pt x="126" y="671"/>
                    <a:pt x="128" y="672"/>
                  </a:cubicBezTo>
                  <a:cubicBezTo>
                    <a:pt x="128" y="669"/>
                    <a:pt x="129" y="667"/>
                    <a:pt x="127" y="665"/>
                  </a:cubicBezTo>
                  <a:cubicBezTo>
                    <a:pt x="127" y="667"/>
                    <a:pt x="126" y="667"/>
                    <a:pt x="126" y="668"/>
                  </a:cubicBezTo>
                  <a:close/>
                  <a:moveTo>
                    <a:pt x="206" y="670"/>
                  </a:moveTo>
                  <a:cubicBezTo>
                    <a:pt x="209" y="673"/>
                    <a:pt x="212" y="667"/>
                    <a:pt x="208" y="667"/>
                  </a:cubicBezTo>
                  <a:cubicBezTo>
                    <a:pt x="208" y="668"/>
                    <a:pt x="207" y="669"/>
                    <a:pt x="206" y="670"/>
                  </a:cubicBezTo>
                  <a:close/>
                  <a:moveTo>
                    <a:pt x="132" y="687"/>
                  </a:moveTo>
                  <a:cubicBezTo>
                    <a:pt x="133" y="681"/>
                    <a:pt x="133" y="674"/>
                    <a:pt x="134" y="668"/>
                  </a:cubicBezTo>
                  <a:cubicBezTo>
                    <a:pt x="133" y="668"/>
                    <a:pt x="132" y="668"/>
                    <a:pt x="132" y="668"/>
                  </a:cubicBezTo>
                  <a:cubicBezTo>
                    <a:pt x="132" y="675"/>
                    <a:pt x="130" y="682"/>
                    <a:pt x="132" y="687"/>
                  </a:cubicBezTo>
                  <a:close/>
                  <a:moveTo>
                    <a:pt x="200" y="673"/>
                  </a:moveTo>
                  <a:cubicBezTo>
                    <a:pt x="201" y="671"/>
                    <a:pt x="202" y="671"/>
                    <a:pt x="202" y="669"/>
                  </a:cubicBezTo>
                  <a:cubicBezTo>
                    <a:pt x="201" y="669"/>
                    <a:pt x="198" y="672"/>
                    <a:pt x="200" y="673"/>
                  </a:cubicBezTo>
                  <a:close/>
                  <a:moveTo>
                    <a:pt x="211" y="677"/>
                  </a:moveTo>
                  <a:cubicBezTo>
                    <a:pt x="212" y="678"/>
                    <a:pt x="213" y="679"/>
                    <a:pt x="213" y="681"/>
                  </a:cubicBezTo>
                  <a:cubicBezTo>
                    <a:pt x="214" y="681"/>
                    <a:pt x="215" y="681"/>
                    <a:pt x="216" y="681"/>
                  </a:cubicBezTo>
                  <a:cubicBezTo>
                    <a:pt x="215" y="678"/>
                    <a:pt x="215" y="675"/>
                    <a:pt x="212" y="674"/>
                  </a:cubicBezTo>
                  <a:cubicBezTo>
                    <a:pt x="212" y="676"/>
                    <a:pt x="211" y="675"/>
                    <a:pt x="211" y="677"/>
                  </a:cubicBezTo>
                  <a:close/>
                  <a:moveTo>
                    <a:pt x="226" y="684"/>
                  </a:moveTo>
                  <a:cubicBezTo>
                    <a:pt x="226" y="681"/>
                    <a:pt x="227" y="677"/>
                    <a:pt x="226" y="676"/>
                  </a:cubicBezTo>
                  <a:cubicBezTo>
                    <a:pt x="224" y="677"/>
                    <a:pt x="224" y="684"/>
                    <a:pt x="226" y="684"/>
                  </a:cubicBezTo>
                  <a:close/>
                  <a:moveTo>
                    <a:pt x="119" y="684"/>
                  </a:moveTo>
                  <a:cubicBezTo>
                    <a:pt x="120" y="682"/>
                    <a:pt x="122" y="680"/>
                    <a:pt x="121" y="678"/>
                  </a:cubicBezTo>
                  <a:cubicBezTo>
                    <a:pt x="121" y="680"/>
                    <a:pt x="117" y="681"/>
                    <a:pt x="119" y="684"/>
                  </a:cubicBezTo>
                  <a:close/>
                  <a:moveTo>
                    <a:pt x="202" y="681"/>
                  </a:moveTo>
                  <a:cubicBezTo>
                    <a:pt x="204" y="681"/>
                    <a:pt x="204" y="679"/>
                    <a:pt x="205" y="678"/>
                  </a:cubicBezTo>
                  <a:cubicBezTo>
                    <a:pt x="203" y="678"/>
                    <a:pt x="203" y="680"/>
                    <a:pt x="202" y="681"/>
                  </a:cubicBezTo>
                  <a:close/>
                  <a:moveTo>
                    <a:pt x="206" y="689"/>
                  </a:moveTo>
                  <a:cubicBezTo>
                    <a:pt x="208" y="688"/>
                    <a:pt x="209" y="687"/>
                    <a:pt x="211" y="686"/>
                  </a:cubicBezTo>
                  <a:cubicBezTo>
                    <a:pt x="210" y="684"/>
                    <a:pt x="209" y="682"/>
                    <a:pt x="207" y="681"/>
                  </a:cubicBezTo>
                  <a:cubicBezTo>
                    <a:pt x="204" y="683"/>
                    <a:pt x="204" y="685"/>
                    <a:pt x="206" y="689"/>
                  </a:cubicBezTo>
                  <a:close/>
                  <a:moveTo>
                    <a:pt x="121" y="688"/>
                  </a:moveTo>
                  <a:cubicBezTo>
                    <a:pt x="122" y="687"/>
                    <a:pt x="123" y="685"/>
                    <a:pt x="124" y="683"/>
                  </a:cubicBezTo>
                  <a:cubicBezTo>
                    <a:pt x="123" y="683"/>
                    <a:pt x="123" y="683"/>
                    <a:pt x="122" y="682"/>
                  </a:cubicBezTo>
                  <a:cubicBezTo>
                    <a:pt x="122" y="685"/>
                    <a:pt x="118" y="687"/>
                    <a:pt x="121" y="688"/>
                  </a:cubicBezTo>
                  <a:close/>
                  <a:moveTo>
                    <a:pt x="128" y="688"/>
                  </a:moveTo>
                  <a:cubicBezTo>
                    <a:pt x="128" y="687"/>
                    <a:pt x="129" y="685"/>
                    <a:pt x="128" y="685"/>
                  </a:cubicBezTo>
                  <a:cubicBezTo>
                    <a:pt x="127" y="686"/>
                    <a:pt x="126" y="688"/>
                    <a:pt x="128" y="688"/>
                  </a:cubicBezTo>
                  <a:close/>
                  <a:moveTo>
                    <a:pt x="207" y="690"/>
                  </a:moveTo>
                  <a:cubicBezTo>
                    <a:pt x="207" y="691"/>
                    <a:pt x="207" y="692"/>
                    <a:pt x="208" y="692"/>
                  </a:cubicBezTo>
                  <a:cubicBezTo>
                    <a:pt x="209" y="691"/>
                    <a:pt x="211" y="689"/>
                    <a:pt x="210" y="687"/>
                  </a:cubicBezTo>
                  <a:cubicBezTo>
                    <a:pt x="210" y="689"/>
                    <a:pt x="208" y="689"/>
                    <a:pt x="207" y="690"/>
                  </a:cubicBezTo>
                  <a:close/>
                  <a:moveTo>
                    <a:pt x="203" y="691"/>
                  </a:moveTo>
                  <a:cubicBezTo>
                    <a:pt x="203" y="690"/>
                    <a:pt x="203" y="689"/>
                    <a:pt x="202" y="688"/>
                  </a:cubicBezTo>
                  <a:cubicBezTo>
                    <a:pt x="201" y="689"/>
                    <a:pt x="201" y="691"/>
                    <a:pt x="203" y="691"/>
                  </a:cubicBezTo>
                  <a:close/>
                  <a:moveTo>
                    <a:pt x="114" y="692"/>
                  </a:moveTo>
                  <a:cubicBezTo>
                    <a:pt x="115" y="692"/>
                    <a:pt x="116" y="688"/>
                    <a:pt x="115" y="688"/>
                  </a:cubicBezTo>
                  <a:cubicBezTo>
                    <a:pt x="114" y="689"/>
                    <a:pt x="114" y="690"/>
                    <a:pt x="114" y="692"/>
                  </a:cubicBezTo>
                  <a:close/>
                  <a:moveTo>
                    <a:pt x="124" y="693"/>
                  </a:moveTo>
                  <a:cubicBezTo>
                    <a:pt x="126" y="694"/>
                    <a:pt x="126" y="692"/>
                    <a:pt x="128" y="692"/>
                  </a:cubicBezTo>
                  <a:cubicBezTo>
                    <a:pt x="127" y="691"/>
                    <a:pt x="126" y="690"/>
                    <a:pt x="125" y="689"/>
                  </a:cubicBezTo>
                  <a:cubicBezTo>
                    <a:pt x="125" y="691"/>
                    <a:pt x="122" y="692"/>
                    <a:pt x="124" y="693"/>
                  </a:cubicBezTo>
                  <a:close/>
                  <a:moveTo>
                    <a:pt x="205" y="696"/>
                  </a:moveTo>
                  <a:cubicBezTo>
                    <a:pt x="206" y="696"/>
                    <a:pt x="205" y="693"/>
                    <a:pt x="204" y="693"/>
                  </a:cubicBezTo>
                  <a:cubicBezTo>
                    <a:pt x="204" y="694"/>
                    <a:pt x="204" y="696"/>
                    <a:pt x="205" y="696"/>
                  </a:cubicBezTo>
                  <a:close/>
                  <a:moveTo>
                    <a:pt x="223" y="697"/>
                  </a:moveTo>
                  <a:cubicBezTo>
                    <a:pt x="224" y="698"/>
                    <a:pt x="225" y="700"/>
                    <a:pt x="226" y="698"/>
                  </a:cubicBezTo>
                  <a:cubicBezTo>
                    <a:pt x="226" y="696"/>
                    <a:pt x="225" y="695"/>
                    <a:pt x="224" y="693"/>
                  </a:cubicBezTo>
                  <a:cubicBezTo>
                    <a:pt x="223" y="694"/>
                    <a:pt x="222" y="695"/>
                    <a:pt x="223" y="697"/>
                  </a:cubicBezTo>
                  <a:close/>
                  <a:moveTo>
                    <a:pt x="116" y="696"/>
                  </a:moveTo>
                  <a:cubicBezTo>
                    <a:pt x="118" y="697"/>
                    <a:pt x="118" y="694"/>
                    <a:pt x="116" y="694"/>
                  </a:cubicBezTo>
                  <a:cubicBezTo>
                    <a:pt x="116" y="695"/>
                    <a:pt x="116" y="696"/>
                    <a:pt x="116" y="696"/>
                  </a:cubicBezTo>
                  <a:close/>
                  <a:moveTo>
                    <a:pt x="210" y="699"/>
                  </a:moveTo>
                  <a:cubicBezTo>
                    <a:pt x="212" y="699"/>
                    <a:pt x="211" y="702"/>
                    <a:pt x="213" y="701"/>
                  </a:cubicBezTo>
                  <a:cubicBezTo>
                    <a:pt x="214" y="700"/>
                    <a:pt x="215" y="700"/>
                    <a:pt x="216" y="698"/>
                  </a:cubicBezTo>
                  <a:cubicBezTo>
                    <a:pt x="215" y="697"/>
                    <a:pt x="215" y="695"/>
                    <a:pt x="213" y="695"/>
                  </a:cubicBezTo>
                  <a:cubicBezTo>
                    <a:pt x="212" y="697"/>
                    <a:pt x="210" y="697"/>
                    <a:pt x="210" y="699"/>
                  </a:cubicBezTo>
                  <a:close/>
                  <a:moveTo>
                    <a:pt x="201" y="700"/>
                  </a:moveTo>
                  <a:cubicBezTo>
                    <a:pt x="202" y="701"/>
                    <a:pt x="202" y="699"/>
                    <a:pt x="203" y="699"/>
                  </a:cubicBezTo>
                  <a:cubicBezTo>
                    <a:pt x="203" y="698"/>
                    <a:pt x="202" y="698"/>
                    <a:pt x="202" y="696"/>
                  </a:cubicBezTo>
                  <a:cubicBezTo>
                    <a:pt x="201" y="696"/>
                    <a:pt x="201" y="696"/>
                    <a:pt x="200" y="696"/>
                  </a:cubicBezTo>
                  <a:cubicBezTo>
                    <a:pt x="201" y="698"/>
                    <a:pt x="201" y="699"/>
                    <a:pt x="201" y="700"/>
                  </a:cubicBezTo>
                  <a:close/>
                  <a:moveTo>
                    <a:pt x="118" y="702"/>
                  </a:moveTo>
                  <a:cubicBezTo>
                    <a:pt x="121" y="702"/>
                    <a:pt x="121" y="699"/>
                    <a:pt x="119" y="699"/>
                  </a:cubicBezTo>
                  <a:cubicBezTo>
                    <a:pt x="118" y="700"/>
                    <a:pt x="118" y="701"/>
                    <a:pt x="118" y="702"/>
                  </a:cubicBezTo>
                  <a:close/>
                  <a:moveTo>
                    <a:pt x="124" y="702"/>
                  </a:moveTo>
                  <a:cubicBezTo>
                    <a:pt x="124" y="701"/>
                    <a:pt x="125" y="700"/>
                    <a:pt x="123" y="699"/>
                  </a:cubicBezTo>
                  <a:cubicBezTo>
                    <a:pt x="122" y="700"/>
                    <a:pt x="122" y="702"/>
                    <a:pt x="124" y="702"/>
                  </a:cubicBezTo>
                  <a:close/>
                  <a:moveTo>
                    <a:pt x="220" y="703"/>
                  </a:moveTo>
                  <a:cubicBezTo>
                    <a:pt x="223" y="703"/>
                    <a:pt x="221" y="700"/>
                    <a:pt x="219" y="700"/>
                  </a:cubicBezTo>
                  <a:cubicBezTo>
                    <a:pt x="219" y="701"/>
                    <a:pt x="221" y="701"/>
                    <a:pt x="220" y="703"/>
                  </a:cubicBezTo>
                  <a:close/>
                  <a:moveTo>
                    <a:pt x="214" y="705"/>
                  </a:moveTo>
                  <a:cubicBezTo>
                    <a:pt x="215" y="706"/>
                    <a:pt x="216" y="706"/>
                    <a:pt x="216" y="707"/>
                  </a:cubicBezTo>
                  <a:cubicBezTo>
                    <a:pt x="218" y="707"/>
                    <a:pt x="219" y="706"/>
                    <a:pt x="219" y="704"/>
                  </a:cubicBezTo>
                  <a:cubicBezTo>
                    <a:pt x="217" y="702"/>
                    <a:pt x="216" y="702"/>
                    <a:pt x="214" y="705"/>
                  </a:cubicBezTo>
                  <a:close/>
                  <a:moveTo>
                    <a:pt x="105" y="731"/>
                  </a:moveTo>
                  <a:cubicBezTo>
                    <a:pt x="107" y="731"/>
                    <a:pt x="108" y="732"/>
                    <a:pt x="108" y="733"/>
                  </a:cubicBezTo>
                  <a:cubicBezTo>
                    <a:pt x="109" y="728"/>
                    <a:pt x="113" y="725"/>
                    <a:pt x="112" y="719"/>
                  </a:cubicBezTo>
                  <a:cubicBezTo>
                    <a:pt x="111" y="718"/>
                    <a:pt x="110" y="721"/>
                    <a:pt x="108" y="720"/>
                  </a:cubicBezTo>
                  <a:cubicBezTo>
                    <a:pt x="104" y="715"/>
                    <a:pt x="111" y="709"/>
                    <a:pt x="111" y="703"/>
                  </a:cubicBezTo>
                  <a:cubicBezTo>
                    <a:pt x="111" y="703"/>
                    <a:pt x="111" y="703"/>
                    <a:pt x="110" y="703"/>
                  </a:cubicBezTo>
                  <a:cubicBezTo>
                    <a:pt x="104" y="708"/>
                    <a:pt x="106" y="721"/>
                    <a:pt x="105" y="731"/>
                  </a:cubicBezTo>
                  <a:close/>
                  <a:moveTo>
                    <a:pt x="201" y="706"/>
                  </a:moveTo>
                  <a:cubicBezTo>
                    <a:pt x="202" y="709"/>
                    <a:pt x="201" y="709"/>
                    <a:pt x="202" y="712"/>
                  </a:cubicBezTo>
                  <a:cubicBezTo>
                    <a:pt x="205" y="713"/>
                    <a:pt x="206" y="709"/>
                    <a:pt x="207" y="708"/>
                  </a:cubicBezTo>
                  <a:cubicBezTo>
                    <a:pt x="207" y="706"/>
                    <a:pt x="206" y="704"/>
                    <a:pt x="205" y="703"/>
                  </a:cubicBezTo>
                  <a:cubicBezTo>
                    <a:pt x="204" y="704"/>
                    <a:pt x="202" y="704"/>
                    <a:pt x="201" y="706"/>
                  </a:cubicBezTo>
                  <a:close/>
                  <a:moveTo>
                    <a:pt x="128" y="711"/>
                  </a:moveTo>
                  <a:cubicBezTo>
                    <a:pt x="128" y="709"/>
                    <a:pt x="128" y="707"/>
                    <a:pt x="128" y="705"/>
                  </a:cubicBezTo>
                  <a:cubicBezTo>
                    <a:pt x="127" y="705"/>
                    <a:pt x="127" y="705"/>
                    <a:pt x="126" y="705"/>
                  </a:cubicBezTo>
                  <a:cubicBezTo>
                    <a:pt x="125" y="707"/>
                    <a:pt x="126" y="710"/>
                    <a:pt x="128" y="711"/>
                  </a:cubicBezTo>
                  <a:close/>
                  <a:moveTo>
                    <a:pt x="222" y="708"/>
                  </a:moveTo>
                  <a:cubicBezTo>
                    <a:pt x="223" y="709"/>
                    <a:pt x="224" y="710"/>
                    <a:pt x="224" y="711"/>
                  </a:cubicBezTo>
                  <a:cubicBezTo>
                    <a:pt x="226" y="711"/>
                    <a:pt x="228" y="712"/>
                    <a:pt x="228" y="711"/>
                  </a:cubicBezTo>
                  <a:cubicBezTo>
                    <a:pt x="229" y="706"/>
                    <a:pt x="223" y="703"/>
                    <a:pt x="222" y="708"/>
                  </a:cubicBezTo>
                  <a:close/>
                  <a:moveTo>
                    <a:pt x="213" y="711"/>
                  </a:moveTo>
                  <a:cubicBezTo>
                    <a:pt x="213" y="709"/>
                    <a:pt x="212" y="707"/>
                    <a:pt x="211" y="708"/>
                  </a:cubicBezTo>
                  <a:cubicBezTo>
                    <a:pt x="213" y="708"/>
                    <a:pt x="212" y="711"/>
                    <a:pt x="213" y="711"/>
                  </a:cubicBezTo>
                  <a:close/>
                  <a:moveTo>
                    <a:pt x="207" y="715"/>
                  </a:moveTo>
                  <a:cubicBezTo>
                    <a:pt x="208" y="715"/>
                    <a:pt x="208" y="716"/>
                    <a:pt x="208" y="716"/>
                  </a:cubicBezTo>
                  <a:cubicBezTo>
                    <a:pt x="209" y="715"/>
                    <a:pt x="210" y="715"/>
                    <a:pt x="210" y="714"/>
                  </a:cubicBezTo>
                  <a:cubicBezTo>
                    <a:pt x="210" y="713"/>
                    <a:pt x="210" y="712"/>
                    <a:pt x="209" y="712"/>
                  </a:cubicBezTo>
                  <a:cubicBezTo>
                    <a:pt x="208" y="713"/>
                    <a:pt x="207" y="713"/>
                    <a:pt x="207" y="715"/>
                  </a:cubicBezTo>
                  <a:close/>
                  <a:moveTo>
                    <a:pt x="215" y="715"/>
                  </a:moveTo>
                  <a:cubicBezTo>
                    <a:pt x="215" y="717"/>
                    <a:pt x="216" y="717"/>
                    <a:pt x="216" y="718"/>
                  </a:cubicBezTo>
                  <a:cubicBezTo>
                    <a:pt x="218" y="718"/>
                    <a:pt x="219" y="717"/>
                    <a:pt x="219" y="715"/>
                  </a:cubicBezTo>
                  <a:cubicBezTo>
                    <a:pt x="217" y="715"/>
                    <a:pt x="218" y="713"/>
                    <a:pt x="216" y="714"/>
                  </a:cubicBezTo>
                  <a:cubicBezTo>
                    <a:pt x="216" y="714"/>
                    <a:pt x="216" y="716"/>
                    <a:pt x="215" y="715"/>
                  </a:cubicBezTo>
                  <a:close/>
                  <a:moveTo>
                    <a:pt x="123" y="719"/>
                  </a:moveTo>
                  <a:cubicBezTo>
                    <a:pt x="124" y="718"/>
                    <a:pt x="122" y="716"/>
                    <a:pt x="121" y="715"/>
                  </a:cubicBezTo>
                  <a:cubicBezTo>
                    <a:pt x="120" y="717"/>
                    <a:pt x="121" y="719"/>
                    <a:pt x="123" y="719"/>
                  </a:cubicBezTo>
                  <a:close/>
                  <a:moveTo>
                    <a:pt x="218" y="720"/>
                  </a:moveTo>
                  <a:cubicBezTo>
                    <a:pt x="218" y="721"/>
                    <a:pt x="218" y="723"/>
                    <a:pt x="219" y="723"/>
                  </a:cubicBezTo>
                  <a:cubicBezTo>
                    <a:pt x="220" y="721"/>
                    <a:pt x="220" y="720"/>
                    <a:pt x="222" y="720"/>
                  </a:cubicBezTo>
                  <a:cubicBezTo>
                    <a:pt x="222" y="719"/>
                    <a:pt x="221" y="718"/>
                    <a:pt x="220" y="718"/>
                  </a:cubicBezTo>
                  <a:cubicBezTo>
                    <a:pt x="219" y="718"/>
                    <a:pt x="219" y="720"/>
                    <a:pt x="218" y="720"/>
                  </a:cubicBezTo>
                  <a:close/>
                  <a:moveTo>
                    <a:pt x="213" y="718"/>
                  </a:moveTo>
                  <a:cubicBezTo>
                    <a:pt x="208" y="722"/>
                    <a:pt x="217" y="723"/>
                    <a:pt x="213" y="718"/>
                  </a:cubicBezTo>
                  <a:close/>
                  <a:moveTo>
                    <a:pt x="223" y="723"/>
                  </a:moveTo>
                  <a:cubicBezTo>
                    <a:pt x="224" y="726"/>
                    <a:pt x="226" y="728"/>
                    <a:pt x="228" y="731"/>
                  </a:cubicBezTo>
                  <a:cubicBezTo>
                    <a:pt x="228" y="726"/>
                    <a:pt x="229" y="722"/>
                    <a:pt x="226" y="719"/>
                  </a:cubicBezTo>
                  <a:cubicBezTo>
                    <a:pt x="226" y="721"/>
                    <a:pt x="224" y="722"/>
                    <a:pt x="223" y="723"/>
                  </a:cubicBezTo>
                  <a:close/>
                  <a:moveTo>
                    <a:pt x="121" y="723"/>
                  </a:moveTo>
                  <a:cubicBezTo>
                    <a:pt x="121" y="722"/>
                    <a:pt x="122" y="721"/>
                    <a:pt x="121" y="721"/>
                  </a:cubicBezTo>
                  <a:cubicBezTo>
                    <a:pt x="121" y="721"/>
                    <a:pt x="121" y="721"/>
                    <a:pt x="120" y="721"/>
                  </a:cubicBezTo>
                  <a:cubicBezTo>
                    <a:pt x="120" y="721"/>
                    <a:pt x="119" y="720"/>
                    <a:pt x="119" y="721"/>
                  </a:cubicBezTo>
                  <a:cubicBezTo>
                    <a:pt x="120" y="721"/>
                    <a:pt x="119" y="723"/>
                    <a:pt x="121" y="723"/>
                  </a:cubicBezTo>
                  <a:close/>
                  <a:moveTo>
                    <a:pt x="213" y="724"/>
                  </a:moveTo>
                  <a:cubicBezTo>
                    <a:pt x="214" y="726"/>
                    <a:pt x="214" y="727"/>
                    <a:pt x="216" y="727"/>
                  </a:cubicBezTo>
                  <a:cubicBezTo>
                    <a:pt x="217" y="726"/>
                    <a:pt x="215" y="725"/>
                    <a:pt x="216" y="724"/>
                  </a:cubicBezTo>
                  <a:cubicBezTo>
                    <a:pt x="215" y="723"/>
                    <a:pt x="214" y="724"/>
                    <a:pt x="213" y="724"/>
                  </a:cubicBezTo>
                  <a:close/>
                  <a:moveTo>
                    <a:pt x="205" y="730"/>
                  </a:moveTo>
                  <a:cubicBezTo>
                    <a:pt x="207" y="730"/>
                    <a:pt x="208" y="728"/>
                    <a:pt x="209" y="726"/>
                  </a:cubicBezTo>
                  <a:cubicBezTo>
                    <a:pt x="208" y="726"/>
                    <a:pt x="208" y="725"/>
                    <a:pt x="208" y="725"/>
                  </a:cubicBezTo>
                  <a:cubicBezTo>
                    <a:pt x="206" y="725"/>
                    <a:pt x="205" y="727"/>
                    <a:pt x="205" y="730"/>
                  </a:cubicBezTo>
                  <a:close/>
                  <a:moveTo>
                    <a:pt x="221" y="726"/>
                  </a:moveTo>
                  <a:cubicBezTo>
                    <a:pt x="222" y="728"/>
                    <a:pt x="223" y="730"/>
                    <a:pt x="225" y="731"/>
                  </a:cubicBezTo>
                  <a:cubicBezTo>
                    <a:pt x="224" y="729"/>
                    <a:pt x="224" y="727"/>
                    <a:pt x="222" y="725"/>
                  </a:cubicBezTo>
                  <a:cubicBezTo>
                    <a:pt x="222" y="726"/>
                    <a:pt x="221" y="726"/>
                    <a:pt x="221" y="726"/>
                  </a:cubicBezTo>
                  <a:close/>
                  <a:moveTo>
                    <a:pt x="127" y="730"/>
                  </a:moveTo>
                  <a:cubicBezTo>
                    <a:pt x="127" y="728"/>
                    <a:pt x="128" y="726"/>
                    <a:pt x="126" y="726"/>
                  </a:cubicBezTo>
                  <a:cubicBezTo>
                    <a:pt x="126" y="728"/>
                    <a:pt x="125" y="730"/>
                    <a:pt x="127" y="730"/>
                  </a:cubicBezTo>
                  <a:close/>
                  <a:moveTo>
                    <a:pt x="217" y="731"/>
                  </a:moveTo>
                  <a:cubicBezTo>
                    <a:pt x="217" y="733"/>
                    <a:pt x="219" y="734"/>
                    <a:pt x="220" y="736"/>
                  </a:cubicBezTo>
                  <a:cubicBezTo>
                    <a:pt x="220" y="735"/>
                    <a:pt x="222" y="735"/>
                    <a:pt x="222" y="734"/>
                  </a:cubicBezTo>
                  <a:cubicBezTo>
                    <a:pt x="220" y="733"/>
                    <a:pt x="220" y="730"/>
                    <a:pt x="218" y="729"/>
                  </a:cubicBezTo>
                  <a:cubicBezTo>
                    <a:pt x="218" y="730"/>
                    <a:pt x="217" y="730"/>
                    <a:pt x="217" y="731"/>
                  </a:cubicBezTo>
                  <a:close/>
                  <a:moveTo>
                    <a:pt x="212" y="742"/>
                  </a:moveTo>
                  <a:cubicBezTo>
                    <a:pt x="214" y="742"/>
                    <a:pt x="214" y="740"/>
                    <a:pt x="215" y="740"/>
                  </a:cubicBezTo>
                  <a:cubicBezTo>
                    <a:pt x="213" y="732"/>
                    <a:pt x="209" y="737"/>
                    <a:pt x="212" y="742"/>
                  </a:cubicBezTo>
                  <a:close/>
                  <a:moveTo>
                    <a:pt x="112" y="743"/>
                  </a:moveTo>
                  <a:cubicBezTo>
                    <a:pt x="113" y="741"/>
                    <a:pt x="114" y="739"/>
                    <a:pt x="113" y="737"/>
                  </a:cubicBezTo>
                  <a:cubicBezTo>
                    <a:pt x="112" y="739"/>
                    <a:pt x="109" y="737"/>
                    <a:pt x="109" y="736"/>
                  </a:cubicBezTo>
                  <a:cubicBezTo>
                    <a:pt x="109" y="739"/>
                    <a:pt x="109" y="742"/>
                    <a:pt x="112" y="743"/>
                  </a:cubicBezTo>
                  <a:close/>
                  <a:moveTo>
                    <a:pt x="127" y="750"/>
                  </a:moveTo>
                  <a:cubicBezTo>
                    <a:pt x="125" y="746"/>
                    <a:pt x="123" y="741"/>
                    <a:pt x="120" y="736"/>
                  </a:cubicBezTo>
                  <a:cubicBezTo>
                    <a:pt x="120" y="741"/>
                    <a:pt x="124" y="746"/>
                    <a:pt x="127" y="750"/>
                  </a:cubicBezTo>
                  <a:close/>
                  <a:moveTo>
                    <a:pt x="103" y="758"/>
                  </a:moveTo>
                  <a:cubicBezTo>
                    <a:pt x="97" y="758"/>
                    <a:pt x="94" y="764"/>
                    <a:pt x="94" y="768"/>
                  </a:cubicBezTo>
                  <a:cubicBezTo>
                    <a:pt x="101" y="764"/>
                    <a:pt x="105" y="758"/>
                    <a:pt x="111" y="752"/>
                  </a:cubicBezTo>
                  <a:cubicBezTo>
                    <a:pt x="109" y="747"/>
                    <a:pt x="108" y="742"/>
                    <a:pt x="105" y="738"/>
                  </a:cubicBezTo>
                  <a:cubicBezTo>
                    <a:pt x="105" y="745"/>
                    <a:pt x="105" y="751"/>
                    <a:pt x="103" y="758"/>
                  </a:cubicBezTo>
                  <a:close/>
                  <a:moveTo>
                    <a:pt x="226" y="740"/>
                  </a:moveTo>
                  <a:cubicBezTo>
                    <a:pt x="227" y="742"/>
                    <a:pt x="229" y="744"/>
                    <a:pt x="230" y="746"/>
                  </a:cubicBezTo>
                  <a:cubicBezTo>
                    <a:pt x="230" y="743"/>
                    <a:pt x="231" y="741"/>
                    <a:pt x="229" y="739"/>
                  </a:cubicBezTo>
                  <a:cubicBezTo>
                    <a:pt x="229" y="740"/>
                    <a:pt x="227" y="740"/>
                    <a:pt x="226" y="740"/>
                  </a:cubicBezTo>
                  <a:close/>
                  <a:moveTo>
                    <a:pt x="227" y="747"/>
                  </a:moveTo>
                  <a:cubicBezTo>
                    <a:pt x="228" y="748"/>
                    <a:pt x="229" y="747"/>
                    <a:pt x="230" y="748"/>
                  </a:cubicBezTo>
                  <a:cubicBezTo>
                    <a:pt x="231" y="746"/>
                    <a:pt x="229" y="747"/>
                    <a:pt x="229" y="746"/>
                  </a:cubicBezTo>
                  <a:cubicBezTo>
                    <a:pt x="228" y="746"/>
                    <a:pt x="227" y="746"/>
                    <a:pt x="227" y="747"/>
                  </a:cubicBezTo>
                  <a:close/>
                  <a:moveTo>
                    <a:pt x="223" y="740"/>
                  </a:moveTo>
                  <a:cubicBezTo>
                    <a:pt x="221" y="743"/>
                    <a:pt x="225" y="745"/>
                    <a:pt x="227" y="746"/>
                  </a:cubicBezTo>
                  <a:cubicBezTo>
                    <a:pt x="226" y="744"/>
                    <a:pt x="225" y="742"/>
                    <a:pt x="223" y="740"/>
                  </a:cubicBezTo>
                  <a:close/>
                  <a:moveTo>
                    <a:pt x="116" y="754"/>
                  </a:moveTo>
                  <a:cubicBezTo>
                    <a:pt x="119" y="755"/>
                    <a:pt x="122" y="758"/>
                    <a:pt x="125" y="757"/>
                  </a:cubicBezTo>
                  <a:cubicBezTo>
                    <a:pt x="124" y="753"/>
                    <a:pt x="121" y="745"/>
                    <a:pt x="117" y="741"/>
                  </a:cubicBezTo>
                  <a:cubicBezTo>
                    <a:pt x="115" y="745"/>
                    <a:pt x="116" y="749"/>
                    <a:pt x="116" y="754"/>
                  </a:cubicBezTo>
                  <a:close/>
                  <a:moveTo>
                    <a:pt x="204" y="748"/>
                  </a:moveTo>
                  <a:cubicBezTo>
                    <a:pt x="205" y="747"/>
                    <a:pt x="207" y="747"/>
                    <a:pt x="208" y="745"/>
                  </a:cubicBezTo>
                  <a:cubicBezTo>
                    <a:pt x="208" y="740"/>
                    <a:pt x="202" y="745"/>
                    <a:pt x="204" y="748"/>
                  </a:cubicBezTo>
                  <a:close/>
                  <a:moveTo>
                    <a:pt x="218" y="752"/>
                  </a:moveTo>
                  <a:cubicBezTo>
                    <a:pt x="218" y="753"/>
                    <a:pt x="219" y="754"/>
                    <a:pt x="221" y="754"/>
                  </a:cubicBezTo>
                  <a:cubicBezTo>
                    <a:pt x="221" y="753"/>
                    <a:pt x="220" y="751"/>
                    <a:pt x="219" y="751"/>
                  </a:cubicBezTo>
                  <a:cubicBezTo>
                    <a:pt x="219" y="752"/>
                    <a:pt x="219" y="752"/>
                    <a:pt x="218" y="752"/>
                  </a:cubicBezTo>
                  <a:close/>
                  <a:moveTo>
                    <a:pt x="206" y="754"/>
                  </a:moveTo>
                  <a:cubicBezTo>
                    <a:pt x="207" y="754"/>
                    <a:pt x="207" y="753"/>
                    <a:pt x="207" y="751"/>
                  </a:cubicBezTo>
                  <a:cubicBezTo>
                    <a:pt x="206" y="752"/>
                    <a:pt x="205" y="753"/>
                    <a:pt x="206" y="754"/>
                  </a:cubicBezTo>
                  <a:close/>
                  <a:moveTo>
                    <a:pt x="226" y="758"/>
                  </a:moveTo>
                  <a:cubicBezTo>
                    <a:pt x="227" y="758"/>
                    <a:pt x="228" y="758"/>
                    <a:pt x="228" y="757"/>
                  </a:cubicBezTo>
                  <a:cubicBezTo>
                    <a:pt x="226" y="756"/>
                    <a:pt x="225" y="752"/>
                    <a:pt x="223" y="752"/>
                  </a:cubicBezTo>
                  <a:cubicBezTo>
                    <a:pt x="225" y="754"/>
                    <a:pt x="225" y="756"/>
                    <a:pt x="226" y="758"/>
                  </a:cubicBezTo>
                  <a:close/>
                  <a:moveTo>
                    <a:pt x="205" y="759"/>
                  </a:moveTo>
                  <a:cubicBezTo>
                    <a:pt x="205" y="758"/>
                    <a:pt x="202" y="755"/>
                    <a:pt x="201" y="755"/>
                  </a:cubicBezTo>
                  <a:cubicBezTo>
                    <a:pt x="199" y="755"/>
                    <a:pt x="197" y="760"/>
                    <a:pt x="197" y="763"/>
                  </a:cubicBezTo>
                  <a:cubicBezTo>
                    <a:pt x="200" y="765"/>
                    <a:pt x="205" y="761"/>
                    <a:pt x="205" y="759"/>
                  </a:cubicBezTo>
                  <a:close/>
                  <a:moveTo>
                    <a:pt x="211" y="760"/>
                  </a:moveTo>
                  <a:cubicBezTo>
                    <a:pt x="213" y="760"/>
                    <a:pt x="214" y="759"/>
                    <a:pt x="214" y="757"/>
                  </a:cubicBezTo>
                  <a:cubicBezTo>
                    <a:pt x="212" y="757"/>
                    <a:pt x="212" y="759"/>
                    <a:pt x="211" y="760"/>
                  </a:cubicBezTo>
                  <a:close/>
                  <a:moveTo>
                    <a:pt x="130" y="762"/>
                  </a:moveTo>
                  <a:cubicBezTo>
                    <a:pt x="128" y="762"/>
                    <a:pt x="128" y="758"/>
                    <a:pt x="127" y="759"/>
                  </a:cubicBezTo>
                  <a:cubicBezTo>
                    <a:pt x="128" y="760"/>
                    <a:pt x="128" y="763"/>
                    <a:pt x="130" y="762"/>
                  </a:cubicBezTo>
                  <a:close/>
                  <a:moveTo>
                    <a:pt x="108" y="767"/>
                  </a:moveTo>
                  <a:cubicBezTo>
                    <a:pt x="111" y="768"/>
                    <a:pt x="110" y="762"/>
                    <a:pt x="114" y="764"/>
                  </a:cubicBezTo>
                  <a:cubicBezTo>
                    <a:pt x="113" y="762"/>
                    <a:pt x="114" y="762"/>
                    <a:pt x="114" y="761"/>
                  </a:cubicBezTo>
                  <a:cubicBezTo>
                    <a:pt x="110" y="761"/>
                    <a:pt x="106" y="762"/>
                    <a:pt x="108" y="767"/>
                  </a:cubicBezTo>
                  <a:close/>
                  <a:moveTo>
                    <a:pt x="228" y="762"/>
                  </a:moveTo>
                  <a:cubicBezTo>
                    <a:pt x="229" y="762"/>
                    <a:pt x="230" y="763"/>
                    <a:pt x="231" y="762"/>
                  </a:cubicBezTo>
                  <a:cubicBezTo>
                    <a:pt x="231" y="761"/>
                    <a:pt x="230" y="761"/>
                    <a:pt x="230" y="760"/>
                  </a:cubicBezTo>
                  <a:cubicBezTo>
                    <a:pt x="229" y="761"/>
                    <a:pt x="228" y="761"/>
                    <a:pt x="228" y="762"/>
                  </a:cubicBezTo>
                  <a:close/>
                  <a:moveTo>
                    <a:pt x="239" y="764"/>
                  </a:moveTo>
                  <a:cubicBezTo>
                    <a:pt x="238" y="763"/>
                    <a:pt x="239" y="762"/>
                    <a:pt x="239" y="761"/>
                  </a:cubicBezTo>
                  <a:cubicBezTo>
                    <a:pt x="238" y="761"/>
                    <a:pt x="235" y="760"/>
                    <a:pt x="235" y="761"/>
                  </a:cubicBezTo>
                  <a:cubicBezTo>
                    <a:pt x="235" y="763"/>
                    <a:pt x="236" y="764"/>
                    <a:pt x="239" y="764"/>
                  </a:cubicBezTo>
                  <a:close/>
                  <a:moveTo>
                    <a:pt x="125" y="766"/>
                  </a:moveTo>
                  <a:cubicBezTo>
                    <a:pt x="126" y="764"/>
                    <a:pt x="124" y="763"/>
                    <a:pt x="123" y="762"/>
                  </a:cubicBezTo>
                  <a:cubicBezTo>
                    <a:pt x="121" y="763"/>
                    <a:pt x="123" y="766"/>
                    <a:pt x="125" y="766"/>
                  </a:cubicBezTo>
                  <a:close/>
                  <a:moveTo>
                    <a:pt x="116" y="768"/>
                  </a:moveTo>
                  <a:cubicBezTo>
                    <a:pt x="117" y="769"/>
                    <a:pt x="118" y="769"/>
                    <a:pt x="118" y="770"/>
                  </a:cubicBezTo>
                  <a:cubicBezTo>
                    <a:pt x="120" y="770"/>
                    <a:pt x="119" y="768"/>
                    <a:pt x="121" y="769"/>
                  </a:cubicBezTo>
                  <a:cubicBezTo>
                    <a:pt x="121" y="767"/>
                    <a:pt x="120" y="766"/>
                    <a:pt x="120" y="764"/>
                  </a:cubicBezTo>
                  <a:cubicBezTo>
                    <a:pt x="117" y="765"/>
                    <a:pt x="117" y="766"/>
                    <a:pt x="116" y="768"/>
                  </a:cubicBezTo>
                  <a:close/>
                  <a:moveTo>
                    <a:pt x="220" y="771"/>
                  </a:moveTo>
                  <a:cubicBezTo>
                    <a:pt x="222" y="770"/>
                    <a:pt x="223" y="768"/>
                    <a:pt x="222" y="766"/>
                  </a:cubicBezTo>
                  <a:cubicBezTo>
                    <a:pt x="221" y="767"/>
                    <a:pt x="219" y="769"/>
                    <a:pt x="220" y="771"/>
                  </a:cubicBezTo>
                  <a:close/>
                  <a:moveTo>
                    <a:pt x="101" y="774"/>
                  </a:moveTo>
                  <a:cubicBezTo>
                    <a:pt x="104" y="773"/>
                    <a:pt x="107" y="771"/>
                    <a:pt x="105" y="767"/>
                  </a:cubicBezTo>
                  <a:cubicBezTo>
                    <a:pt x="102" y="768"/>
                    <a:pt x="98" y="771"/>
                    <a:pt x="101" y="774"/>
                  </a:cubicBezTo>
                  <a:close/>
                  <a:moveTo>
                    <a:pt x="232" y="772"/>
                  </a:moveTo>
                  <a:cubicBezTo>
                    <a:pt x="234" y="770"/>
                    <a:pt x="232" y="768"/>
                    <a:pt x="229" y="768"/>
                  </a:cubicBezTo>
                  <a:cubicBezTo>
                    <a:pt x="228" y="770"/>
                    <a:pt x="230" y="772"/>
                    <a:pt x="232" y="772"/>
                  </a:cubicBezTo>
                  <a:close/>
                  <a:moveTo>
                    <a:pt x="200" y="778"/>
                  </a:moveTo>
                  <a:cubicBezTo>
                    <a:pt x="206" y="779"/>
                    <a:pt x="209" y="772"/>
                    <a:pt x="212" y="769"/>
                  </a:cubicBezTo>
                  <a:cubicBezTo>
                    <a:pt x="208" y="770"/>
                    <a:pt x="203" y="775"/>
                    <a:pt x="200" y="778"/>
                  </a:cubicBezTo>
                  <a:close/>
                  <a:moveTo>
                    <a:pt x="110" y="771"/>
                  </a:moveTo>
                  <a:cubicBezTo>
                    <a:pt x="111" y="772"/>
                    <a:pt x="112" y="773"/>
                    <a:pt x="113" y="775"/>
                  </a:cubicBezTo>
                  <a:cubicBezTo>
                    <a:pt x="115" y="772"/>
                    <a:pt x="112" y="768"/>
                    <a:pt x="110" y="771"/>
                  </a:cubicBezTo>
                  <a:close/>
                  <a:moveTo>
                    <a:pt x="190" y="778"/>
                  </a:moveTo>
                  <a:cubicBezTo>
                    <a:pt x="194" y="777"/>
                    <a:pt x="197" y="774"/>
                    <a:pt x="198" y="771"/>
                  </a:cubicBezTo>
                  <a:cubicBezTo>
                    <a:pt x="196" y="774"/>
                    <a:pt x="193" y="775"/>
                    <a:pt x="190" y="778"/>
                  </a:cubicBezTo>
                  <a:close/>
                  <a:moveTo>
                    <a:pt x="239" y="771"/>
                  </a:moveTo>
                  <a:cubicBezTo>
                    <a:pt x="238" y="773"/>
                    <a:pt x="235" y="772"/>
                    <a:pt x="234" y="776"/>
                  </a:cubicBezTo>
                  <a:cubicBezTo>
                    <a:pt x="235" y="778"/>
                    <a:pt x="238" y="779"/>
                    <a:pt x="240" y="781"/>
                  </a:cubicBezTo>
                  <a:cubicBezTo>
                    <a:pt x="240" y="781"/>
                    <a:pt x="240" y="783"/>
                    <a:pt x="240" y="784"/>
                  </a:cubicBezTo>
                  <a:cubicBezTo>
                    <a:pt x="242" y="786"/>
                    <a:pt x="243" y="784"/>
                    <a:pt x="243" y="786"/>
                  </a:cubicBezTo>
                  <a:cubicBezTo>
                    <a:pt x="243" y="791"/>
                    <a:pt x="236" y="791"/>
                    <a:pt x="236" y="798"/>
                  </a:cubicBezTo>
                  <a:cubicBezTo>
                    <a:pt x="243" y="799"/>
                    <a:pt x="251" y="795"/>
                    <a:pt x="249" y="787"/>
                  </a:cubicBezTo>
                  <a:cubicBezTo>
                    <a:pt x="248" y="788"/>
                    <a:pt x="247" y="789"/>
                    <a:pt x="246" y="790"/>
                  </a:cubicBezTo>
                  <a:cubicBezTo>
                    <a:pt x="246" y="789"/>
                    <a:pt x="244" y="789"/>
                    <a:pt x="244" y="788"/>
                  </a:cubicBezTo>
                  <a:cubicBezTo>
                    <a:pt x="243" y="783"/>
                    <a:pt x="242" y="775"/>
                    <a:pt x="239" y="771"/>
                  </a:cubicBezTo>
                  <a:close/>
                  <a:moveTo>
                    <a:pt x="134" y="782"/>
                  </a:moveTo>
                  <a:cubicBezTo>
                    <a:pt x="127" y="783"/>
                    <a:pt x="126" y="768"/>
                    <a:pt x="121" y="774"/>
                  </a:cubicBezTo>
                  <a:cubicBezTo>
                    <a:pt x="125" y="777"/>
                    <a:pt x="125" y="781"/>
                    <a:pt x="129" y="784"/>
                  </a:cubicBezTo>
                  <a:cubicBezTo>
                    <a:pt x="130" y="784"/>
                    <a:pt x="130" y="783"/>
                    <a:pt x="132" y="783"/>
                  </a:cubicBezTo>
                  <a:cubicBezTo>
                    <a:pt x="133" y="783"/>
                    <a:pt x="134" y="784"/>
                    <a:pt x="134" y="785"/>
                  </a:cubicBezTo>
                  <a:cubicBezTo>
                    <a:pt x="134" y="786"/>
                    <a:pt x="132" y="786"/>
                    <a:pt x="133" y="787"/>
                  </a:cubicBezTo>
                  <a:cubicBezTo>
                    <a:pt x="134" y="788"/>
                    <a:pt x="136" y="791"/>
                    <a:pt x="138" y="790"/>
                  </a:cubicBezTo>
                  <a:cubicBezTo>
                    <a:pt x="138" y="785"/>
                    <a:pt x="136" y="785"/>
                    <a:pt x="134" y="782"/>
                  </a:cubicBezTo>
                  <a:close/>
                  <a:moveTo>
                    <a:pt x="218" y="779"/>
                  </a:moveTo>
                  <a:cubicBezTo>
                    <a:pt x="221" y="778"/>
                    <a:pt x="225" y="776"/>
                    <a:pt x="226" y="773"/>
                  </a:cubicBezTo>
                  <a:cubicBezTo>
                    <a:pt x="223" y="771"/>
                    <a:pt x="220" y="777"/>
                    <a:pt x="218" y="779"/>
                  </a:cubicBezTo>
                  <a:close/>
                  <a:moveTo>
                    <a:pt x="102" y="777"/>
                  </a:moveTo>
                  <a:cubicBezTo>
                    <a:pt x="103" y="779"/>
                    <a:pt x="104" y="780"/>
                    <a:pt x="105" y="782"/>
                  </a:cubicBezTo>
                  <a:cubicBezTo>
                    <a:pt x="107" y="781"/>
                    <a:pt x="108" y="779"/>
                    <a:pt x="110" y="778"/>
                  </a:cubicBezTo>
                  <a:cubicBezTo>
                    <a:pt x="110" y="771"/>
                    <a:pt x="105" y="774"/>
                    <a:pt x="102" y="777"/>
                  </a:cubicBezTo>
                  <a:close/>
                  <a:moveTo>
                    <a:pt x="206" y="783"/>
                  </a:moveTo>
                  <a:cubicBezTo>
                    <a:pt x="210" y="781"/>
                    <a:pt x="213" y="777"/>
                    <a:pt x="217" y="773"/>
                  </a:cubicBezTo>
                  <a:cubicBezTo>
                    <a:pt x="211" y="773"/>
                    <a:pt x="208" y="778"/>
                    <a:pt x="206" y="783"/>
                  </a:cubicBezTo>
                  <a:close/>
                  <a:moveTo>
                    <a:pt x="247" y="780"/>
                  </a:moveTo>
                  <a:cubicBezTo>
                    <a:pt x="247" y="781"/>
                    <a:pt x="247" y="786"/>
                    <a:pt x="250" y="786"/>
                  </a:cubicBezTo>
                  <a:cubicBezTo>
                    <a:pt x="250" y="780"/>
                    <a:pt x="247" y="778"/>
                    <a:pt x="247" y="774"/>
                  </a:cubicBezTo>
                  <a:cubicBezTo>
                    <a:pt x="247" y="774"/>
                    <a:pt x="246" y="774"/>
                    <a:pt x="245" y="774"/>
                  </a:cubicBezTo>
                  <a:cubicBezTo>
                    <a:pt x="246" y="777"/>
                    <a:pt x="246" y="778"/>
                    <a:pt x="247" y="780"/>
                  </a:cubicBezTo>
                  <a:close/>
                  <a:moveTo>
                    <a:pt x="95" y="779"/>
                  </a:moveTo>
                  <a:cubicBezTo>
                    <a:pt x="96" y="778"/>
                    <a:pt x="97" y="778"/>
                    <a:pt x="97" y="776"/>
                  </a:cubicBezTo>
                  <a:cubicBezTo>
                    <a:pt x="97" y="775"/>
                    <a:pt x="97" y="775"/>
                    <a:pt x="96" y="775"/>
                  </a:cubicBezTo>
                  <a:cubicBezTo>
                    <a:pt x="96" y="776"/>
                    <a:pt x="93" y="777"/>
                    <a:pt x="95" y="779"/>
                  </a:cubicBezTo>
                  <a:close/>
                  <a:moveTo>
                    <a:pt x="226" y="775"/>
                  </a:moveTo>
                  <a:cubicBezTo>
                    <a:pt x="226" y="779"/>
                    <a:pt x="221" y="778"/>
                    <a:pt x="220" y="782"/>
                  </a:cubicBezTo>
                  <a:cubicBezTo>
                    <a:pt x="223" y="780"/>
                    <a:pt x="227" y="778"/>
                    <a:pt x="228" y="775"/>
                  </a:cubicBezTo>
                  <a:cubicBezTo>
                    <a:pt x="228" y="776"/>
                    <a:pt x="227" y="775"/>
                    <a:pt x="226" y="775"/>
                  </a:cubicBezTo>
                  <a:close/>
                  <a:moveTo>
                    <a:pt x="192" y="782"/>
                  </a:moveTo>
                  <a:cubicBezTo>
                    <a:pt x="193" y="781"/>
                    <a:pt x="197" y="778"/>
                    <a:pt x="195" y="777"/>
                  </a:cubicBezTo>
                  <a:cubicBezTo>
                    <a:pt x="194" y="779"/>
                    <a:pt x="192" y="778"/>
                    <a:pt x="192" y="782"/>
                  </a:cubicBezTo>
                  <a:close/>
                  <a:moveTo>
                    <a:pt x="117" y="780"/>
                  </a:moveTo>
                  <a:cubicBezTo>
                    <a:pt x="117" y="779"/>
                    <a:pt x="119" y="779"/>
                    <a:pt x="118" y="777"/>
                  </a:cubicBezTo>
                  <a:cubicBezTo>
                    <a:pt x="117" y="777"/>
                    <a:pt x="117" y="777"/>
                    <a:pt x="116" y="777"/>
                  </a:cubicBezTo>
                  <a:cubicBezTo>
                    <a:pt x="117" y="778"/>
                    <a:pt x="116" y="780"/>
                    <a:pt x="117" y="780"/>
                  </a:cubicBezTo>
                  <a:close/>
                  <a:moveTo>
                    <a:pt x="223" y="786"/>
                  </a:moveTo>
                  <a:cubicBezTo>
                    <a:pt x="228" y="789"/>
                    <a:pt x="230" y="783"/>
                    <a:pt x="234" y="782"/>
                  </a:cubicBezTo>
                  <a:cubicBezTo>
                    <a:pt x="233" y="774"/>
                    <a:pt x="225" y="782"/>
                    <a:pt x="223" y="786"/>
                  </a:cubicBezTo>
                  <a:close/>
                  <a:moveTo>
                    <a:pt x="190" y="779"/>
                  </a:moveTo>
                  <a:cubicBezTo>
                    <a:pt x="187" y="780"/>
                    <a:pt x="186" y="782"/>
                    <a:pt x="184" y="784"/>
                  </a:cubicBezTo>
                  <a:cubicBezTo>
                    <a:pt x="187" y="783"/>
                    <a:pt x="188" y="781"/>
                    <a:pt x="190" y="779"/>
                  </a:cubicBezTo>
                  <a:close/>
                  <a:moveTo>
                    <a:pt x="96" y="783"/>
                  </a:moveTo>
                  <a:cubicBezTo>
                    <a:pt x="98" y="784"/>
                    <a:pt x="98" y="786"/>
                    <a:pt x="100" y="787"/>
                  </a:cubicBezTo>
                  <a:cubicBezTo>
                    <a:pt x="104" y="785"/>
                    <a:pt x="99" y="780"/>
                    <a:pt x="99" y="780"/>
                  </a:cubicBezTo>
                  <a:cubicBezTo>
                    <a:pt x="98" y="781"/>
                    <a:pt x="97" y="782"/>
                    <a:pt x="96" y="783"/>
                  </a:cubicBezTo>
                  <a:close/>
                  <a:moveTo>
                    <a:pt x="195" y="786"/>
                  </a:moveTo>
                  <a:cubicBezTo>
                    <a:pt x="197" y="785"/>
                    <a:pt x="199" y="783"/>
                    <a:pt x="200" y="781"/>
                  </a:cubicBezTo>
                  <a:cubicBezTo>
                    <a:pt x="198" y="779"/>
                    <a:pt x="194" y="783"/>
                    <a:pt x="195" y="786"/>
                  </a:cubicBezTo>
                  <a:close/>
                  <a:moveTo>
                    <a:pt x="108" y="786"/>
                  </a:moveTo>
                  <a:cubicBezTo>
                    <a:pt x="110" y="786"/>
                    <a:pt x="114" y="783"/>
                    <a:pt x="112" y="781"/>
                  </a:cubicBezTo>
                  <a:cubicBezTo>
                    <a:pt x="111" y="783"/>
                    <a:pt x="108" y="783"/>
                    <a:pt x="108" y="786"/>
                  </a:cubicBezTo>
                  <a:close/>
                  <a:moveTo>
                    <a:pt x="123" y="789"/>
                  </a:moveTo>
                  <a:cubicBezTo>
                    <a:pt x="124" y="787"/>
                    <a:pt x="122" y="784"/>
                    <a:pt x="120" y="784"/>
                  </a:cubicBezTo>
                  <a:cubicBezTo>
                    <a:pt x="119" y="786"/>
                    <a:pt x="121" y="789"/>
                    <a:pt x="123" y="789"/>
                  </a:cubicBezTo>
                  <a:close/>
                  <a:moveTo>
                    <a:pt x="212" y="790"/>
                  </a:moveTo>
                  <a:cubicBezTo>
                    <a:pt x="214" y="789"/>
                    <a:pt x="218" y="786"/>
                    <a:pt x="216" y="784"/>
                  </a:cubicBezTo>
                  <a:cubicBezTo>
                    <a:pt x="215" y="787"/>
                    <a:pt x="211" y="788"/>
                    <a:pt x="212" y="790"/>
                  </a:cubicBezTo>
                  <a:close/>
                  <a:moveTo>
                    <a:pt x="234" y="787"/>
                  </a:moveTo>
                  <a:cubicBezTo>
                    <a:pt x="236" y="786"/>
                    <a:pt x="237" y="785"/>
                    <a:pt x="238" y="784"/>
                  </a:cubicBezTo>
                  <a:cubicBezTo>
                    <a:pt x="236" y="785"/>
                    <a:pt x="235" y="786"/>
                    <a:pt x="234" y="787"/>
                  </a:cubicBezTo>
                  <a:close/>
                  <a:moveTo>
                    <a:pt x="198" y="790"/>
                  </a:moveTo>
                  <a:cubicBezTo>
                    <a:pt x="199" y="789"/>
                    <a:pt x="201" y="788"/>
                    <a:pt x="202" y="786"/>
                  </a:cubicBezTo>
                  <a:cubicBezTo>
                    <a:pt x="200" y="786"/>
                    <a:pt x="199" y="788"/>
                    <a:pt x="198" y="790"/>
                  </a:cubicBezTo>
                  <a:close/>
                  <a:moveTo>
                    <a:pt x="89" y="790"/>
                  </a:moveTo>
                  <a:cubicBezTo>
                    <a:pt x="92" y="790"/>
                    <a:pt x="90" y="793"/>
                    <a:pt x="93" y="793"/>
                  </a:cubicBezTo>
                  <a:cubicBezTo>
                    <a:pt x="93" y="792"/>
                    <a:pt x="93" y="791"/>
                    <a:pt x="94" y="791"/>
                  </a:cubicBezTo>
                  <a:cubicBezTo>
                    <a:pt x="94" y="787"/>
                    <a:pt x="91" y="784"/>
                    <a:pt x="89" y="790"/>
                  </a:cubicBezTo>
                  <a:close/>
                  <a:moveTo>
                    <a:pt x="187" y="793"/>
                  </a:moveTo>
                  <a:cubicBezTo>
                    <a:pt x="189" y="792"/>
                    <a:pt x="192" y="791"/>
                    <a:pt x="192" y="788"/>
                  </a:cubicBezTo>
                  <a:cubicBezTo>
                    <a:pt x="190" y="789"/>
                    <a:pt x="188" y="791"/>
                    <a:pt x="187" y="793"/>
                  </a:cubicBezTo>
                  <a:close/>
                  <a:moveTo>
                    <a:pt x="115" y="795"/>
                  </a:moveTo>
                  <a:cubicBezTo>
                    <a:pt x="116" y="794"/>
                    <a:pt x="118" y="794"/>
                    <a:pt x="118" y="792"/>
                  </a:cubicBezTo>
                  <a:cubicBezTo>
                    <a:pt x="116" y="791"/>
                    <a:pt x="118" y="789"/>
                    <a:pt x="116" y="789"/>
                  </a:cubicBezTo>
                  <a:cubicBezTo>
                    <a:pt x="115" y="791"/>
                    <a:pt x="114" y="793"/>
                    <a:pt x="115" y="795"/>
                  </a:cubicBezTo>
                  <a:close/>
                  <a:moveTo>
                    <a:pt x="234" y="791"/>
                  </a:moveTo>
                  <a:cubicBezTo>
                    <a:pt x="236" y="792"/>
                    <a:pt x="237" y="789"/>
                    <a:pt x="236" y="789"/>
                  </a:cubicBezTo>
                  <a:cubicBezTo>
                    <a:pt x="236" y="790"/>
                    <a:pt x="234" y="790"/>
                    <a:pt x="234" y="791"/>
                  </a:cubicBezTo>
                  <a:close/>
                  <a:moveTo>
                    <a:pt x="200" y="793"/>
                  </a:moveTo>
                  <a:cubicBezTo>
                    <a:pt x="201" y="792"/>
                    <a:pt x="202" y="792"/>
                    <a:pt x="202" y="791"/>
                  </a:cubicBezTo>
                  <a:cubicBezTo>
                    <a:pt x="201" y="791"/>
                    <a:pt x="199" y="793"/>
                    <a:pt x="200" y="793"/>
                  </a:cubicBezTo>
                  <a:close/>
                  <a:moveTo>
                    <a:pt x="215" y="793"/>
                  </a:moveTo>
                  <a:cubicBezTo>
                    <a:pt x="215" y="795"/>
                    <a:pt x="216" y="794"/>
                    <a:pt x="216" y="795"/>
                  </a:cubicBezTo>
                  <a:cubicBezTo>
                    <a:pt x="218" y="794"/>
                    <a:pt x="221" y="792"/>
                    <a:pt x="221" y="791"/>
                  </a:cubicBezTo>
                  <a:cubicBezTo>
                    <a:pt x="219" y="792"/>
                    <a:pt x="217" y="793"/>
                    <a:pt x="215" y="793"/>
                  </a:cubicBezTo>
                  <a:close/>
                  <a:moveTo>
                    <a:pt x="129" y="796"/>
                  </a:moveTo>
                  <a:cubicBezTo>
                    <a:pt x="127" y="796"/>
                    <a:pt x="127" y="793"/>
                    <a:pt x="125" y="792"/>
                  </a:cubicBezTo>
                  <a:cubicBezTo>
                    <a:pt x="126" y="794"/>
                    <a:pt x="127" y="797"/>
                    <a:pt x="129" y="796"/>
                  </a:cubicBezTo>
                  <a:close/>
                  <a:moveTo>
                    <a:pt x="89" y="796"/>
                  </a:moveTo>
                  <a:cubicBezTo>
                    <a:pt x="89" y="794"/>
                    <a:pt x="88" y="794"/>
                    <a:pt x="86" y="793"/>
                  </a:cubicBezTo>
                  <a:cubicBezTo>
                    <a:pt x="85" y="795"/>
                    <a:pt x="86" y="796"/>
                    <a:pt x="89" y="796"/>
                  </a:cubicBezTo>
                  <a:close/>
                  <a:moveTo>
                    <a:pt x="207" y="796"/>
                  </a:moveTo>
                  <a:cubicBezTo>
                    <a:pt x="208" y="796"/>
                    <a:pt x="207" y="798"/>
                    <a:pt x="208" y="797"/>
                  </a:cubicBezTo>
                  <a:cubicBezTo>
                    <a:pt x="209" y="796"/>
                    <a:pt x="212" y="794"/>
                    <a:pt x="210" y="793"/>
                  </a:cubicBezTo>
                  <a:cubicBezTo>
                    <a:pt x="209" y="795"/>
                    <a:pt x="208" y="795"/>
                    <a:pt x="207" y="796"/>
                  </a:cubicBezTo>
                  <a:close/>
                  <a:moveTo>
                    <a:pt x="108" y="798"/>
                  </a:moveTo>
                  <a:cubicBezTo>
                    <a:pt x="110" y="798"/>
                    <a:pt x="112" y="798"/>
                    <a:pt x="112" y="796"/>
                  </a:cubicBezTo>
                  <a:cubicBezTo>
                    <a:pt x="110" y="792"/>
                    <a:pt x="106" y="795"/>
                    <a:pt x="108" y="798"/>
                  </a:cubicBezTo>
                  <a:close/>
                  <a:moveTo>
                    <a:pt x="121" y="796"/>
                  </a:moveTo>
                  <a:cubicBezTo>
                    <a:pt x="122" y="797"/>
                    <a:pt x="124" y="801"/>
                    <a:pt x="124" y="803"/>
                  </a:cubicBezTo>
                  <a:cubicBezTo>
                    <a:pt x="126" y="803"/>
                    <a:pt x="128" y="803"/>
                    <a:pt x="129" y="802"/>
                  </a:cubicBezTo>
                  <a:cubicBezTo>
                    <a:pt x="126" y="801"/>
                    <a:pt x="125" y="795"/>
                    <a:pt x="121" y="796"/>
                  </a:cubicBezTo>
                  <a:close/>
                  <a:moveTo>
                    <a:pt x="98" y="800"/>
                  </a:moveTo>
                  <a:cubicBezTo>
                    <a:pt x="100" y="800"/>
                    <a:pt x="101" y="798"/>
                    <a:pt x="101" y="797"/>
                  </a:cubicBezTo>
                  <a:cubicBezTo>
                    <a:pt x="98" y="796"/>
                    <a:pt x="99" y="799"/>
                    <a:pt x="98" y="800"/>
                  </a:cubicBezTo>
                  <a:close/>
                  <a:moveTo>
                    <a:pt x="226" y="797"/>
                  </a:moveTo>
                  <a:cubicBezTo>
                    <a:pt x="227" y="798"/>
                    <a:pt x="228" y="799"/>
                    <a:pt x="229" y="798"/>
                  </a:cubicBezTo>
                  <a:cubicBezTo>
                    <a:pt x="229" y="796"/>
                    <a:pt x="226" y="796"/>
                    <a:pt x="226" y="797"/>
                  </a:cubicBezTo>
                  <a:close/>
                  <a:moveTo>
                    <a:pt x="120" y="800"/>
                  </a:moveTo>
                  <a:cubicBezTo>
                    <a:pt x="120" y="799"/>
                    <a:pt x="120" y="798"/>
                    <a:pt x="119" y="798"/>
                  </a:cubicBezTo>
                  <a:cubicBezTo>
                    <a:pt x="118" y="799"/>
                    <a:pt x="119" y="800"/>
                    <a:pt x="120" y="800"/>
                  </a:cubicBezTo>
                  <a:close/>
                  <a:moveTo>
                    <a:pt x="115" y="804"/>
                  </a:moveTo>
                  <a:cubicBezTo>
                    <a:pt x="116" y="804"/>
                    <a:pt x="117" y="804"/>
                    <a:pt x="118" y="803"/>
                  </a:cubicBezTo>
                  <a:cubicBezTo>
                    <a:pt x="117" y="803"/>
                    <a:pt x="117" y="802"/>
                    <a:pt x="115" y="802"/>
                  </a:cubicBezTo>
                  <a:cubicBezTo>
                    <a:pt x="115" y="803"/>
                    <a:pt x="114" y="802"/>
                    <a:pt x="115" y="8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7"/>
            <p:cNvSpPr>
              <a:spLocks noEditPoints="1"/>
            </p:cNvSpPr>
            <p:nvPr/>
          </p:nvSpPr>
          <p:spPr bwMode="auto">
            <a:xfrm>
              <a:off x="3454" y="1736"/>
              <a:ext cx="304" cy="412"/>
            </a:xfrm>
            <a:custGeom>
              <a:avLst/>
              <a:gdLst>
                <a:gd name="T0" fmla="*/ 84 w 128"/>
                <a:gd name="T1" fmla="*/ 167 h 174"/>
                <a:gd name="T2" fmla="*/ 37 w 128"/>
                <a:gd name="T3" fmla="*/ 9 h 174"/>
                <a:gd name="T4" fmla="*/ 49 w 128"/>
                <a:gd name="T5" fmla="*/ 13 h 174"/>
                <a:gd name="T6" fmla="*/ 48 w 128"/>
                <a:gd name="T7" fmla="*/ 16 h 174"/>
                <a:gd name="T8" fmla="*/ 65 w 128"/>
                <a:gd name="T9" fmla="*/ 22 h 174"/>
                <a:gd name="T10" fmla="*/ 86 w 128"/>
                <a:gd name="T11" fmla="*/ 30 h 174"/>
                <a:gd name="T12" fmla="*/ 60 w 128"/>
                <a:gd name="T13" fmla="*/ 29 h 174"/>
                <a:gd name="T14" fmla="*/ 109 w 128"/>
                <a:gd name="T15" fmla="*/ 44 h 174"/>
                <a:gd name="T16" fmla="*/ 61 w 128"/>
                <a:gd name="T17" fmla="*/ 37 h 174"/>
                <a:gd name="T18" fmla="*/ 77 w 128"/>
                <a:gd name="T19" fmla="*/ 38 h 174"/>
                <a:gd name="T20" fmla="*/ 46 w 128"/>
                <a:gd name="T21" fmla="*/ 48 h 174"/>
                <a:gd name="T22" fmla="*/ 81 w 128"/>
                <a:gd name="T23" fmla="*/ 44 h 174"/>
                <a:gd name="T24" fmla="*/ 75 w 128"/>
                <a:gd name="T25" fmla="*/ 43 h 174"/>
                <a:gd name="T26" fmla="*/ 59 w 128"/>
                <a:gd name="T27" fmla="*/ 45 h 174"/>
                <a:gd name="T28" fmla="*/ 98 w 128"/>
                <a:gd name="T29" fmla="*/ 50 h 174"/>
                <a:gd name="T30" fmla="*/ 17 w 128"/>
                <a:gd name="T31" fmla="*/ 55 h 174"/>
                <a:gd name="T32" fmla="*/ 63 w 128"/>
                <a:gd name="T33" fmla="*/ 54 h 174"/>
                <a:gd name="T34" fmla="*/ 52 w 128"/>
                <a:gd name="T35" fmla="*/ 60 h 174"/>
                <a:gd name="T36" fmla="*/ 45 w 128"/>
                <a:gd name="T37" fmla="*/ 55 h 174"/>
                <a:gd name="T38" fmla="*/ 91 w 128"/>
                <a:gd name="T39" fmla="*/ 58 h 174"/>
                <a:gd name="T40" fmla="*/ 71 w 128"/>
                <a:gd name="T41" fmla="*/ 62 h 174"/>
                <a:gd name="T42" fmla="*/ 102 w 128"/>
                <a:gd name="T43" fmla="*/ 68 h 174"/>
                <a:gd name="T44" fmla="*/ 60 w 128"/>
                <a:gd name="T45" fmla="*/ 64 h 174"/>
                <a:gd name="T46" fmla="*/ 71 w 128"/>
                <a:gd name="T47" fmla="*/ 71 h 174"/>
                <a:gd name="T48" fmla="*/ 96 w 128"/>
                <a:gd name="T49" fmla="*/ 73 h 174"/>
                <a:gd name="T50" fmla="*/ 41 w 128"/>
                <a:gd name="T51" fmla="*/ 74 h 174"/>
                <a:gd name="T52" fmla="*/ 105 w 128"/>
                <a:gd name="T53" fmla="*/ 73 h 174"/>
                <a:gd name="T54" fmla="*/ 90 w 128"/>
                <a:gd name="T55" fmla="*/ 78 h 174"/>
                <a:gd name="T56" fmla="*/ 4 w 128"/>
                <a:gd name="T57" fmla="*/ 93 h 174"/>
                <a:gd name="T58" fmla="*/ 10 w 128"/>
                <a:gd name="T59" fmla="*/ 79 h 174"/>
                <a:gd name="T60" fmla="*/ 22 w 128"/>
                <a:gd name="T61" fmla="*/ 90 h 174"/>
                <a:gd name="T62" fmla="*/ 34 w 128"/>
                <a:gd name="T63" fmla="*/ 84 h 174"/>
                <a:gd name="T64" fmla="*/ 63 w 128"/>
                <a:gd name="T65" fmla="*/ 97 h 174"/>
                <a:gd name="T66" fmla="*/ 40 w 128"/>
                <a:gd name="T67" fmla="*/ 93 h 174"/>
                <a:gd name="T68" fmla="*/ 58 w 128"/>
                <a:gd name="T69" fmla="*/ 89 h 174"/>
                <a:gd name="T70" fmla="*/ 120 w 128"/>
                <a:gd name="T71" fmla="*/ 97 h 174"/>
                <a:gd name="T72" fmla="*/ 69 w 128"/>
                <a:gd name="T73" fmla="*/ 96 h 174"/>
                <a:gd name="T74" fmla="*/ 92 w 128"/>
                <a:gd name="T75" fmla="*/ 103 h 174"/>
                <a:gd name="T76" fmla="*/ 22 w 128"/>
                <a:gd name="T77" fmla="*/ 98 h 174"/>
                <a:gd name="T78" fmla="*/ 40 w 128"/>
                <a:gd name="T79" fmla="*/ 99 h 174"/>
                <a:gd name="T80" fmla="*/ 59 w 128"/>
                <a:gd name="T81" fmla="*/ 106 h 174"/>
                <a:gd name="T82" fmla="*/ 70 w 128"/>
                <a:gd name="T83" fmla="*/ 113 h 174"/>
                <a:gd name="T84" fmla="*/ 86 w 128"/>
                <a:gd name="T85" fmla="*/ 105 h 174"/>
                <a:gd name="T86" fmla="*/ 18 w 128"/>
                <a:gd name="T87" fmla="*/ 108 h 174"/>
                <a:gd name="T88" fmla="*/ 64 w 128"/>
                <a:gd name="T89" fmla="*/ 117 h 174"/>
                <a:gd name="T90" fmla="*/ 59 w 128"/>
                <a:gd name="T91" fmla="*/ 113 h 174"/>
                <a:gd name="T92" fmla="*/ 80 w 128"/>
                <a:gd name="T93" fmla="*/ 114 h 174"/>
                <a:gd name="T94" fmla="*/ 68 w 128"/>
                <a:gd name="T95" fmla="*/ 125 h 174"/>
                <a:gd name="T96" fmla="*/ 56 w 128"/>
                <a:gd name="T97" fmla="*/ 118 h 174"/>
                <a:gd name="T98" fmla="*/ 47 w 128"/>
                <a:gd name="T99" fmla="*/ 126 h 174"/>
                <a:gd name="T100" fmla="*/ 82 w 128"/>
                <a:gd name="T101" fmla="*/ 131 h 174"/>
                <a:gd name="T102" fmla="*/ 62 w 128"/>
                <a:gd name="T103" fmla="*/ 126 h 174"/>
                <a:gd name="T104" fmla="*/ 28 w 128"/>
                <a:gd name="T105" fmla="*/ 135 h 174"/>
                <a:gd name="T106" fmla="*/ 98 w 128"/>
                <a:gd name="T107" fmla="*/ 140 h 174"/>
                <a:gd name="T108" fmla="*/ 66 w 128"/>
                <a:gd name="T109" fmla="*/ 141 h 174"/>
                <a:gd name="T110" fmla="*/ 87 w 128"/>
                <a:gd name="T111" fmla="*/ 148 h 174"/>
                <a:gd name="T112" fmla="*/ 36 w 128"/>
                <a:gd name="T113" fmla="*/ 142 h 174"/>
                <a:gd name="T114" fmla="*/ 61 w 128"/>
                <a:gd name="T115" fmla="*/ 151 h 174"/>
                <a:gd name="T116" fmla="*/ 49 w 128"/>
                <a:gd name="T117" fmla="*/ 160 h 174"/>
                <a:gd name="T118" fmla="*/ 76 w 128"/>
                <a:gd name="T119" fmla="*/ 162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8" h="174">
                  <a:moveTo>
                    <a:pt x="78" y="6"/>
                  </a:moveTo>
                  <a:cubicBezTo>
                    <a:pt x="79" y="8"/>
                    <a:pt x="76" y="6"/>
                    <a:pt x="76" y="8"/>
                  </a:cubicBezTo>
                  <a:cubicBezTo>
                    <a:pt x="78" y="10"/>
                    <a:pt x="81" y="7"/>
                    <a:pt x="82" y="7"/>
                  </a:cubicBezTo>
                  <a:cubicBezTo>
                    <a:pt x="83" y="7"/>
                    <a:pt x="83" y="9"/>
                    <a:pt x="84" y="9"/>
                  </a:cubicBezTo>
                  <a:cubicBezTo>
                    <a:pt x="94" y="11"/>
                    <a:pt x="104" y="14"/>
                    <a:pt x="107" y="23"/>
                  </a:cubicBezTo>
                  <a:cubicBezTo>
                    <a:pt x="116" y="30"/>
                    <a:pt x="121" y="43"/>
                    <a:pt x="124" y="57"/>
                  </a:cubicBezTo>
                  <a:cubicBezTo>
                    <a:pt x="126" y="61"/>
                    <a:pt x="125" y="67"/>
                    <a:pt x="126" y="72"/>
                  </a:cubicBezTo>
                  <a:cubicBezTo>
                    <a:pt x="127" y="78"/>
                    <a:pt x="127" y="80"/>
                    <a:pt x="127" y="87"/>
                  </a:cubicBezTo>
                  <a:cubicBezTo>
                    <a:pt x="126" y="91"/>
                    <a:pt x="128" y="96"/>
                    <a:pt x="127" y="100"/>
                  </a:cubicBezTo>
                  <a:cubicBezTo>
                    <a:pt x="127" y="105"/>
                    <a:pt x="125" y="109"/>
                    <a:pt x="124" y="114"/>
                  </a:cubicBezTo>
                  <a:cubicBezTo>
                    <a:pt x="123" y="125"/>
                    <a:pt x="115" y="138"/>
                    <a:pt x="109" y="147"/>
                  </a:cubicBezTo>
                  <a:cubicBezTo>
                    <a:pt x="102" y="156"/>
                    <a:pt x="92" y="161"/>
                    <a:pt x="84" y="167"/>
                  </a:cubicBezTo>
                  <a:cubicBezTo>
                    <a:pt x="82" y="169"/>
                    <a:pt x="83" y="173"/>
                    <a:pt x="81" y="174"/>
                  </a:cubicBezTo>
                  <a:cubicBezTo>
                    <a:pt x="78" y="173"/>
                    <a:pt x="81" y="170"/>
                    <a:pt x="80" y="168"/>
                  </a:cubicBezTo>
                  <a:cubicBezTo>
                    <a:pt x="68" y="169"/>
                    <a:pt x="55" y="171"/>
                    <a:pt x="46" y="165"/>
                  </a:cubicBezTo>
                  <a:cubicBezTo>
                    <a:pt x="44" y="165"/>
                    <a:pt x="48" y="167"/>
                    <a:pt x="46" y="167"/>
                  </a:cubicBezTo>
                  <a:cubicBezTo>
                    <a:pt x="42" y="167"/>
                    <a:pt x="41" y="165"/>
                    <a:pt x="41" y="163"/>
                  </a:cubicBezTo>
                  <a:cubicBezTo>
                    <a:pt x="36" y="160"/>
                    <a:pt x="32" y="158"/>
                    <a:pt x="28" y="155"/>
                  </a:cubicBezTo>
                  <a:cubicBezTo>
                    <a:pt x="18" y="147"/>
                    <a:pt x="13" y="136"/>
                    <a:pt x="7" y="121"/>
                  </a:cubicBezTo>
                  <a:cubicBezTo>
                    <a:pt x="6" y="119"/>
                    <a:pt x="6" y="113"/>
                    <a:pt x="5" y="109"/>
                  </a:cubicBezTo>
                  <a:cubicBezTo>
                    <a:pt x="4" y="106"/>
                    <a:pt x="1" y="102"/>
                    <a:pt x="1" y="98"/>
                  </a:cubicBezTo>
                  <a:cubicBezTo>
                    <a:pt x="0" y="96"/>
                    <a:pt x="1" y="93"/>
                    <a:pt x="1" y="90"/>
                  </a:cubicBezTo>
                  <a:cubicBezTo>
                    <a:pt x="2" y="69"/>
                    <a:pt x="7" y="51"/>
                    <a:pt x="14" y="34"/>
                  </a:cubicBezTo>
                  <a:cubicBezTo>
                    <a:pt x="21" y="25"/>
                    <a:pt x="28" y="16"/>
                    <a:pt x="37" y="9"/>
                  </a:cubicBezTo>
                  <a:cubicBezTo>
                    <a:pt x="47" y="4"/>
                    <a:pt x="66" y="0"/>
                    <a:pt x="78" y="6"/>
                  </a:cubicBezTo>
                  <a:close/>
                  <a:moveTo>
                    <a:pt x="70" y="9"/>
                  </a:moveTo>
                  <a:cubicBezTo>
                    <a:pt x="72" y="9"/>
                    <a:pt x="75" y="11"/>
                    <a:pt x="76" y="9"/>
                  </a:cubicBezTo>
                  <a:cubicBezTo>
                    <a:pt x="75" y="9"/>
                    <a:pt x="70" y="8"/>
                    <a:pt x="70" y="9"/>
                  </a:cubicBezTo>
                  <a:close/>
                  <a:moveTo>
                    <a:pt x="53" y="21"/>
                  </a:moveTo>
                  <a:cubicBezTo>
                    <a:pt x="55" y="20"/>
                    <a:pt x="56" y="18"/>
                    <a:pt x="58" y="17"/>
                  </a:cubicBezTo>
                  <a:cubicBezTo>
                    <a:pt x="58" y="16"/>
                    <a:pt x="58" y="15"/>
                    <a:pt x="58" y="14"/>
                  </a:cubicBezTo>
                  <a:cubicBezTo>
                    <a:pt x="59" y="14"/>
                    <a:pt x="60" y="13"/>
                    <a:pt x="60" y="13"/>
                  </a:cubicBezTo>
                  <a:cubicBezTo>
                    <a:pt x="61" y="13"/>
                    <a:pt x="61" y="14"/>
                    <a:pt x="61" y="14"/>
                  </a:cubicBezTo>
                  <a:cubicBezTo>
                    <a:pt x="63" y="14"/>
                    <a:pt x="64" y="13"/>
                    <a:pt x="65" y="12"/>
                  </a:cubicBezTo>
                  <a:cubicBezTo>
                    <a:pt x="57" y="9"/>
                    <a:pt x="54" y="17"/>
                    <a:pt x="53" y="21"/>
                  </a:cubicBezTo>
                  <a:close/>
                  <a:moveTo>
                    <a:pt x="49" y="13"/>
                  </a:moveTo>
                  <a:cubicBezTo>
                    <a:pt x="51" y="13"/>
                    <a:pt x="53" y="13"/>
                    <a:pt x="53" y="12"/>
                  </a:cubicBezTo>
                  <a:cubicBezTo>
                    <a:pt x="52" y="12"/>
                    <a:pt x="50" y="11"/>
                    <a:pt x="49" y="13"/>
                  </a:cubicBezTo>
                  <a:close/>
                  <a:moveTo>
                    <a:pt x="66" y="17"/>
                  </a:moveTo>
                  <a:cubicBezTo>
                    <a:pt x="68" y="16"/>
                    <a:pt x="71" y="18"/>
                    <a:pt x="72" y="14"/>
                  </a:cubicBezTo>
                  <a:cubicBezTo>
                    <a:pt x="69" y="15"/>
                    <a:pt x="70" y="13"/>
                    <a:pt x="68" y="13"/>
                  </a:cubicBezTo>
                  <a:cubicBezTo>
                    <a:pt x="68" y="15"/>
                    <a:pt x="66" y="16"/>
                    <a:pt x="66" y="17"/>
                  </a:cubicBezTo>
                  <a:close/>
                  <a:moveTo>
                    <a:pt x="91" y="21"/>
                  </a:moveTo>
                  <a:cubicBezTo>
                    <a:pt x="102" y="20"/>
                    <a:pt x="106" y="33"/>
                    <a:pt x="112" y="36"/>
                  </a:cubicBezTo>
                  <a:cubicBezTo>
                    <a:pt x="106" y="25"/>
                    <a:pt x="96" y="12"/>
                    <a:pt x="79" y="14"/>
                  </a:cubicBezTo>
                  <a:cubicBezTo>
                    <a:pt x="84" y="15"/>
                    <a:pt x="87" y="19"/>
                    <a:pt x="91" y="21"/>
                  </a:cubicBezTo>
                  <a:close/>
                  <a:moveTo>
                    <a:pt x="45" y="22"/>
                  </a:moveTo>
                  <a:cubicBezTo>
                    <a:pt x="45" y="19"/>
                    <a:pt x="47" y="18"/>
                    <a:pt x="48" y="16"/>
                  </a:cubicBezTo>
                  <a:cubicBezTo>
                    <a:pt x="45" y="16"/>
                    <a:pt x="43" y="19"/>
                    <a:pt x="45" y="22"/>
                  </a:cubicBezTo>
                  <a:close/>
                  <a:moveTo>
                    <a:pt x="72" y="26"/>
                  </a:moveTo>
                  <a:cubicBezTo>
                    <a:pt x="75" y="24"/>
                    <a:pt x="78" y="22"/>
                    <a:pt x="80" y="19"/>
                  </a:cubicBezTo>
                  <a:cubicBezTo>
                    <a:pt x="78" y="19"/>
                    <a:pt x="78" y="17"/>
                    <a:pt x="75" y="17"/>
                  </a:cubicBezTo>
                  <a:cubicBezTo>
                    <a:pt x="74" y="20"/>
                    <a:pt x="71" y="22"/>
                    <a:pt x="72" y="26"/>
                  </a:cubicBezTo>
                  <a:close/>
                  <a:moveTo>
                    <a:pt x="39" y="19"/>
                  </a:moveTo>
                  <a:cubicBezTo>
                    <a:pt x="39" y="18"/>
                    <a:pt x="38" y="17"/>
                    <a:pt x="38" y="18"/>
                  </a:cubicBezTo>
                  <a:cubicBezTo>
                    <a:pt x="33" y="21"/>
                    <a:pt x="26" y="25"/>
                    <a:pt x="26" y="32"/>
                  </a:cubicBezTo>
                  <a:cubicBezTo>
                    <a:pt x="32" y="29"/>
                    <a:pt x="33" y="22"/>
                    <a:pt x="39" y="19"/>
                  </a:cubicBezTo>
                  <a:close/>
                  <a:moveTo>
                    <a:pt x="65" y="22"/>
                  </a:moveTo>
                  <a:cubicBezTo>
                    <a:pt x="66" y="21"/>
                    <a:pt x="67" y="18"/>
                    <a:pt x="65" y="18"/>
                  </a:cubicBezTo>
                  <a:cubicBezTo>
                    <a:pt x="65" y="19"/>
                    <a:pt x="63" y="21"/>
                    <a:pt x="65" y="22"/>
                  </a:cubicBezTo>
                  <a:close/>
                  <a:moveTo>
                    <a:pt x="46" y="27"/>
                  </a:moveTo>
                  <a:cubicBezTo>
                    <a:pt x="48" y="25"/>
                    <a:pt x="50" y="21"/>
                    <a:pt x="50" y="18"/>
                  </a:cubicBezTo>
                  <a:cubicBezTo>
                    <a:pt x="48" y="21"/>
                    <a:pt x="45" y="22"/>
                    <a:pt x="46" y="27"/>
                  </a:cubicBezTo>
                  <a:close/>
                  <a:moveTo>
                    <a:pt x="49" y="26"/>
                  </a:moveTo>
                  <a:cubicBezTo>
                    <a:pt x="49" y="27"/>
                    <a:pt x="50" y="27"/>
                    <a:pt x="50" y="27"/>
                  </a:cubicBezTo>
                  <a:cubicBezTo>
                    <a:pt x="47" y="30"/>
                    <a:pt x="48" y="35"/>
                    <a:pt x="51" y="38"/>
                  </a:cubicBezTo>
                  <a:cubicBezTo>
                    <a:pt x="54" y="32"/>
                    <a:pt x="57" y="26"/>
                    <a:pt x="60" y="20"/>
                  </a:cubicBezTo>
                  <a:cubicBezTo>
                    <a:pt x="59" y="20"/>
                    <a:pt x="60" y="19"/>
                    <a:pt x="59" y="19"/>
                  </a:cubicBezTo>
                  <a:cubicBezTo>
                    <a:pt x="56" y="21"/>
                    <a:pt x="54" y="27"/>
                    <a:pt x="49" y="26"/>
                  </a:cubicBezTo>
                  <a:close/>
                  <a:moveTo>
                    <a:pt x="84" y="22"/>
                  </a:moveTo>
                  <a:cubicBezTo>
                    <a:pt x="81" y="25"/>
                    <a:pt x="81" y="29"/>
                    <a:pt x="83" y="32"/>
                  </a:cubicBezTo>
                  <a:cubicBezTo>
                    <a:pt x="85" y="32"/>
                    <a:pt x="85" y="30"/>
                    <a:pt x="86" y="30"/>
                  </a:cubicBezTo>
                  <a:cubicBezTo>
                    <a:pt x="87" y="31"/>
                    <a:pt x="88" y="31"/>
                    <a:pt x="88" y="32"/>
                  </a:cubicBezTo>
                  <a:cubicBezTo>
                    <a:pt x="87" y="34"/>
                    <a:pt x="86" y="34"/>
                    <a:pt x="85" y="36"/>
                  </a:cubicBezTo>
                  <a:cubicBezTo>
                    <a:pt x="86" y="40"/>
                    <a:pt x="90" y="44"/>
                    <a:pt x="90" y="47"/>
                  </a:cubicBezTo>
                  <a:cubicBezTo>
                    <a:pt x="92" y="46"/>
                    <a:pt x="93" y="44"/>
                    <a:pt x="94" y="42"/>
                  </a:cubicBezTo>
                  <a:cubicBezTo>
                    <a:pt x="93" y="37"/>
                    <a:pt x="90" y="33"/>
                    <a:pt x="90" y="27"/>
                  </a:cubicBezTo>
                  <a:cubicBezTo>
                    <a:pt x="88" y="25"/>
                    <a:pt x="87" y="23"/>
                    <a:pt x="84" y="22"/>
                  </a:cubicBezTo>
                  <a:close/>
                  <a:moveTo>
                    <a:pt x="40" y="28"/>
                  </a:moveTo>
                  <a:cubicBezTo>
                    <a:pt x="40" y="27"/>
                    <a:pt x="43" y="26"/>
                    <a:pt x="41" y="25"/>
                  </a:cubicBezTo>
                  <a:cubicBezTo>
                    <a:pt x="41" y="26"/>
                    <a:pt x="39" y="27"/>
                    <a:pt x="40" y="28"/>
                  </a:cubicBezTo>
                  <a:close/>
                  <a:moveTo>
                    <a:pt x="60" y="29"/>
                  </a:moveTo>
                  <a:cubicBezTo>
                    <a:pt x="60" y="27"/>
                    <a:pt x="61" y="27"/>
                    <a:pt x="62" y="25"/>
                  </a:cubicBezTo>
                  <a:cubicBezTo>
                    <a:pt x="60" y="25"/>
                    <a:pt x="59" y="28"/>
                    <a:pt x="60" y="29"/>
                  </a:cubicBezTo>
                  <a:close/>
                  <a:moveTo>
                    <a:pt x="33" y="33"/>
                  </a:moveTo>
                  <a:cubicBezTo>
                    <a:pt x="35" y="32"/>
                    <a:pt x="35" y="28"/>
                    <a:pt x="37" y="26"/>
                  </a:cubicBezTo>
                  <a:cubicBezTo>
                    <a:pt x="35" y="28"/>
                    <a:pt x="32" y="30"/>
                    <a:pt x="33" y="33"/>
                  </a:cubicBezTo>
                  <a:close/>
                  <a:moveTo>
                    <a:pt x="73" y="30"/>
                  </a:moveTo>
                  <a:cubicBezTo>
                    <a:pt x="74" y="30"/>
                    <a:pt x="74" y="31"/>
                    <a:pt x="74" y="31"/>
                  </a:cubicBezTo>
                  <a:cubicBezTo>
                    <a:pt x="76" y="31"/>
                    <a:pt x="78" y="28"/>
                    <a:pt x="77" y="26"/>
                  </a:cubicBezTo>
                  <a:cubicBezTo>
                    <a:pt x="76" y="28"/>
                    <a:pt x="74" y="28"/>
                    <a:pt x="73" y="30"/>
                  </a:cubicBezTo>
                  <a:close/>
                  <a:moveTo>
                    <a:pt x="101" y="35"/>
                  </a:moveTo>
                  <a:cubicBezTo>
                    <a:pt x="102" y="36"/>
                    <a:pt x="103" y="34"/>
                    <a:pt x="103" y="35"/>
                  </a:cubicBezTo>
                  <a:cubicBezTo>
                    <a:pt x="102" y="36"/>
                    <a:pt x="104" y="36"/>
                    <a:pt x="104" y="38"/>
                  </a:cubicBezTo>
                  <a:cubicBezTo>
                    <a:pt x="104" y="36"/>
                    <a:pt x="105" y="37"/>
                    <a:pt x="105" y="38"/>
                  </a:cubicBezTo>
                  <a:cubicBezTo>
                    <a:pt x="104" y="40"/>
                    <a:pt x="107" y="43"/>
                    <a:pt x="109" y="44"/>
                  </a:cubicBezTo>
                  <a:cubicBezTo>
                    <a:pt x="107" y="47"/>
                    <a:pt x="112" y="48"/>
                    <a:pt x="111" y="52"/>
                  </a:cubicBezTo>
                  <a:cubicBezTo>
                    <a:pt x="112" y="49"/>
                    <a:pt x="113" y="52"/>
                    <a:pt x="112" y="53"/>
                  </a:cubicBezTo>
                  <a:cubicBezTo>
                    <a:pt x="114" y="54"/>
                    <a:pt x="117" y="58"/>
                    <a:pt x="115" y="59"/>
                  </a:cubicBezTo>
                  <a:cubicBezTo>
                    <a:pt x="118" y="63"/>
                    <a:pt x="120" y="69"/>
                    <a:pt x="122" y="73"/>
                  </a:cubicBezTo>
                  <a:cubicBezTo>
                    <a:pt x="122" y="51"/>
                    <a:pt x="110" y="38"/>
                    <a:pt x="97" y="27"/>
                  </a:cubicBezTo>
                  <a:cubicBezTo>
                    <a:pt x="98" y="30"/>
                    <a:pt x="103" y="32"/>
                    <a:pt x="101" y="35"/>
                  </a:cubicBezTo>
                  <a:close/>
                  <a:moveTo>
                    <a:pt x="59" y="32"/>
                  </a:moveTo>
                  <a:cubicBezTo>
                    <a:pt x="58" y="32"/>
                    <a:pt x="58" y="30"/>
                    <a:pt x="57" y="31"/>
                  </a:cubicBezTo>
                  <a:cubicBezTo>
                    <a:pt x="56" y="33"/>
                    <a:pt x="54" y="35"/>
                    <a:pt x="55" y="38"/>
                  </a:cubicBezTo>
                  <a:cubicBezTo>
                    <a:pt x="50" y="39"/>
                    <a:pt x="53" y="46"/>
                    <a:pt x="56" y="47"/>
                  </a:cubicBezTo>
                  <a:cubicBezTo>
                    <a:pt x="59" y="44"/>
                    <a:pt x="58" y="41"/>
                    <a:pt x="58" y="37"/>
                  </a:cubicBezTo>
                  <a:cubicBezTo>
                    <a:pt x="59" y="37"/>
                    <a:pt x="60" y="37"/>
                    <a:pt x="61" y="37"/>
                  </a:cubicBezTo>
                  <a:cubicBezTo>
                    <a:pt x="63" y="35"/>
                    <a:pt x="63" y="33"/>
                    <a:pt x="65" y="30"/>
                  </a:cubicBezTo>
                  <a:cubicBezTo>
                    <a:pt x="63" y="26"/>
                    <a:pt x="61" y="31"/>
                    <a:pt x="59" y="32"/>
                  </a:cubicBezTo>
                  <a:close/>
                  <a:moveTo>
                    <a:pt x="38" y="32"/>
                  </a:moveTo>
                  <a:cubicBezTo>
                    <a:pt x="38" y="31"/>
                    <a:pt x="40" y="30"/>
                    <a:pt x="39" y="29"/>
                  </a:cubicBezTo>
                  <a:cubicBezTo>
                    <a:pt x="39" y="30"/>
                    <a:pt x="36" y="31"/>
                    <a:pt x="38" y="32"/>
                  </a:cubicBezTo>
                  <a:close/>
                  <a:moveTo>
                    <a:pt x="39" y="38"/>
                  </a:moveTo>
                  <a:cubicBezTo>
                    <a:pt x="41" y="36"/>
                    <a:pt x="43" y="33"/>
                    <a:pt x="44" y="30"/>
                  </a:cubicBezTo>
                  <a:cubicBezTo>
                    <a:pt x="43" y="30"/>
                    <a:pt x="44" y="28"/>
                    <a:pt x="42" y="29"/>
                  </a:cubicBezTo>
                  <a:cubicBezTo>
                    <a:pt x="41" y="31"/>
                    <a:pt x="38" y="34"/>
                    <a:pt x="39" y="38"/>
                  </a:cubicBezTo>
                  <a:close/>
                  <a:moveTo>
                    <a:pt x="77" y="38"/>
                  </a:moveTo>
                  <a:cubicBezTo>
                    <a:pt x="81" y="38"/>
                    <a:pt x="81" y="33"/>
                    <a:pt x="78" y="31"/>
                  </a:cubicBezTo>
                  <a:cubicBezTo>
                    <a:pt x="75" y="33"/>
                    <a:pt x="77" y="35"/>
                    <a:pt x="77" y="38"/>
                  </a:cubicBezTo>
                  <a:close/>
                  <a:moveTo>
                    <a:pt x="72" y="37"/>
                  </a:moveTo>
                  <a:cubicBezTo>
                    <a:pt x="73" y="36"/>
                    <a:pt x="72" y="32"/>
                    <a:pt x="70" y="32"/>
                  </a:cubicBezTo>
                  <a:cubicBezTo>
                    <a:pt x="69" y="34"/>
                    <a:pt x="70" y="35"/>
                    <a:pt x="72" y="37"/>
                  </a:cubicBezTo>
                  <a:close/>
                  <a:moveTo>
                    <a:pt x="66" y="34"/>
                  </a:moveTo>
                  <a:cubicBezTo>
                    <a:pt x="65" y="36"/>
                    <a:pt x="64" y="38"/>
                    <a:pt x="62" y="40"/>
                  </a:cubicBezTo>
                  <a:cubicBezTo>
                    <a:pt x="64" y="42"/>
                    <a:pt x="65" y="43"/>
                    <a:pt x="65" y="46"/>
                  </a:cubicBezTo>
                  <a:cubicBezTo>
                    <a:pt x="68" y="45"/>
                    <a:pt x="67" y="42"/>
                    <a:pt x="69" y="41"/>
                  </a:cubicBezTo>
                  <a:cubicBezTo>
                    <a:pt x="70" y="39"/>
                    <a:pt x="68" y="39"/>
                    <a:pt x="68" y="36"/>
                  </a:cubicBezTo>
                  <a:cubicBezTo>
                    <a:pt x="64" y="37"/>
                    <a:pt x="69" y="35"/>
                    <a:pt x="66" y="34"/>
                  </a:cubicBezTo>
                  <a:close/>
                  <a:moveTo>
                    <a:pt x="46" y="48"/>
                  </a:moveTo>
                  <a:cubicBezTo>
                    <a:pt x="48" y="44"/>
                    <a:pt x="49" y="37"/>
                    <a:pt x="45" y="34"/>
                  </a:cubicBezTo>
                  <a:cubicBezTo>
                    <a:pt x="41" y="38"/>
                    <a:pt x="41" y="46"/>
                    <a:pt x="46" y="48"/>
                  </a:cubicBezTo>
                  <a:close/>
                  <a:moveTo>
                    <a:pt x="28" y="40"/>
                  </a:moveTo>
                  <a:cubicBezTo>
                    <a:pt x="30" y="40"/>
                    <a:pt x="31" y="38"/>
                    <a:pt x="31" y="36"/>
                  </a:cubicBezTo>
                  <a:cubicBezTo>
                    <a:pt x="30" y="36"/>
                    <a:pt x="30" y="36"/>
                    <a:pt x="29" y="36"/>
                  </a:cubicBezTo>
                  <a:cubicBezTo>
                    <a:pt x="28" y="37"/>
                    <a:pt x="28" y="38"/>
                    <a:pt x="28" y="40"/>
                  </a:cubicBezTo>
                  <a:close/>
                  <a:moveTo>
                    <a:pt x="13" y="52"/>
                  </a:moveTo>
                  <a:cubicBezTo>
                    <a:pt x="15" y="46"/>
                    <a:pt x="19" y="42"/>
                    <a:pt x="20" y="37"/>
                  </a:cubicBezTo>
                  <a:cubicBezTo>
                    <a:pt x="18" y="41"/>
                    <a:pt x="14" y="47"/>
                    <a:pt x="13" y="52"/>
                  </a:cubicBezTo>
                  <a:close/>
                  <a:moveTo>
                    <a:pt x="72" y="39"/>
                  </a:moveTo>
                  <a:cubicBezTo>
                    <a:pt x="73" y="40"/>
                    <a:pt x="73" y="41"/>
                    <a:pt x="74" y="42"/>
                  </a:cubicBezTo>
                  <a:cubicBezTo>
                    <a:pt x="75" y="41"/>
                    <a:pt x="75" y="37"/>
                    <a:pt x="73" y="38"/>
                  </a:cubicBezTo>
                  <a:cubicBezTo>
                    <a:pt x="73" y="38"/>
                    <a:pt x="73" y="38"/>
                    <a:pt x="72" y="39"/>
                  </a:cubicBezTo>
                  <a:close/>
                  <a:moveTo>
                    <a:pt x="81" y="44"/>
                  </a:moveTo>
                  <a:cubicBezTo>
                    <a:pt x="82" y="43"/>
                    <a:pt x="84" y="43"/>
                    <a:pt x="84" y="40"/>
                  </a:cubicBezTo>
                  <a:cubicBezTo>
                    <a:pt x="83" y="40"/>
                    <a:pt x="83" y="40"/>
                    <a:pt x="82" y="40"/>
                  </a:cubicBezTo>
                  <a:cubicBezTo>
                    <a:pt x="82" y="41"/>
                    <a:pt x="80" y="43"/>
                    <a:pt x="81" y="44"/>
                  </a:cubicBezTo>
                  <a:close/>
                  <a:moveTo>
                    <a:pt x="33" y="50"/>
                  </a:moveTo>
                  <a:cubicBezTo>
                    <a:pt x="34" y="48"/>
                    <a:pt x="38" y="44"/>
                    <a:pt x="35" y="41"/>
                  </a:cubicBezTo>
                  <a:cubicBezTo>
                    <a:pt x="34" y="44"/>
                    <a:pt x="30" y="48"/>
                    <a:pt x="33" y="50"/>
                  </a:cubicBezTo>
                  <a:close/>
                  <a:moveTo>
                    <a:pt x="105" y="56"/>
                  </a:moveTo>
                  <a:cubicBezTo>
                    <a:pt x="107" y="56"/>
                    <a:pt x="107" y="54"/>
                    <a:pt x="109" y="54"/>
                  </a:cubicBezTo>
                  <a:cubicBezTo>
                    <a:pt x="106" y="50"/>
                    <a:pt x="105" y="44"/>
                    <a:pt x="100" y="41"/>
                  </a:cubicBezTo>
                  <a:cubicBezTo>
                    <a:pt x="101" y="48"/>
                    <a:pt x="103" y="51"/>
                    <a:pt x="105" y="56"/>
                  </a:cubicBezTo>
                  <a:close/>
                  <a:moveTo>
                    <a:pt x="75" y="45"/>
                  </a:moveTo>
                  <a:cubicBezTo>
                    <a:pt x="77" y="46"/>
                    <a:pt x="77" y="42"/>
                    <a:pt x="75" y="43"/>
                  </a:cubicBezTo>
                  <a:cubicBezTo>
                    <a:pt x="74" y="44"/>
                    <a:pt x="75" y="44"/>
                    <a:pt x="75" y="45"/>
                  </a:cubicBezTo>
                  <a:close/>
                  <a:moveTo>
                    <a:pt x="68" y="50"/>
                  </a:moveTo>
                  <a:cubicBezTo>
                    <a:pt x="69" y="47"/>
                    <a:pt x="71" y="47"/>
                    <a:pt x="72" y="44"/>
                  </a:cubicBezTo>
                  <a:cubicBezTo>
                    <a:pt x="69" y="44"/>
                    <a:pt x="66" y="48"/>
                    <a:pt x="68" y="50"/>
                  </a:cubicBezTo>
                  <a:close/>
                  <a:moveTo>
                    <a:pt x="49" y="56"/>
                  </a:moveTo>
                  <a:cubicBezTo>
                    <a:pt x="51" y="55"/>
                    <a:pt x="52" y="53"/>
                    <a:pt x="53" y="51"/>
                  </a:cubicBezTo>
                  <a:cubicBezTo>
                    <a:pt x="52" y="49"/>
                    <a:pt x="52" y="46"/>
                    <a:pt x="49" y="45"/>
                  </a:cubicBezTo>
                  <a:cubicBezTo>
                    <a:pt x="48" y="49"/>
                    <a:pt x="46" y="52"/>
                    <a:pt x="49" y="56"/>
                  </a:cubicBezTo>
                  <a:close/>
                  <a:moveTo>
                    <a:pt x="57" y="51"/>
                  </a:moveTo>
                  <a:cubicBezTo>
                    <a:pt x="58" y="52"/>
                    <a:pt x="58" y="55"/>
                    <a:pt x="60" y="56"/>
                  </a:cubicBezTo>
                  <a:cubicBezTo>
                    <a:pt x="61" y="54"/>
                    <a:pt x="63" y="52"/>
                    <a:pt x="64" y="50"/>
                  </a:cubicBezTo>
                  <a:cubicBezTo>
                    <a:pt x="62" y="49"/>
                    <a:pt x="62" y="45"/>
                    <a:pt x="59" y="45"/>
                  </a:cubicBezTo>
                  <a:cubicBezTo>
                    <a:pt x="59" y="47"/>
                    <a:pt x="58" y="49"/>
                    <a:pt x="57" y="51"/>
                  </a:cubicBezTo>
                  <a:close/>
                  <a:moveTo>
                    <a:pt x="85" y="53"/>
                  </a:moveTo>
                  <a:cubicBezTo>
                    <a:pt x="88" y="51"/>
                    <a:pt x="88" y="48"/>
                    <a:pt x="85" y="46"/>
                  </a:cubicBezTo>
                  <a:cubicBezTo>
                    <a:pt x="83" y="48"/>
                    <a:pt x="84" y="51"/>
                    <a:pt x="85" y="53"/>
                  </a:cubicBezTo>
                  <a:close/>
                  <a:moveTo>
                    <a:pt x="72" y="54"/>
                  </a:moveTo>
                  <a:cubicBezTo>
                    <a:pt x="73" y="52"/>
                    <a:pt x="76" y="48"/>
                    <a:pt x="72" y="47"/>
                  </a:cubicBezTo>
                  <a:cubicBezTo>
                    <a:pt x="69" y="49"/>
                    <a:pt x="68" y="53"/>
                    <a:pt x="72" y="54"/>
                  </a:cubicBezTo>
                  <a:close/>
                  <a:moveTo>
                    <a:pt x="42" y="54"/>
                  </a:moveTo>
                  <a:cubicBezTo>
                    <a:pt x="44" y="52"/>
                    <a:pt x="42" y="49"/>
                    <a:pt x="40" y="48"/>
                  </a:cubicBezTo>
                  <a:cubicBezTo>
                    <a:pt x="41" y="51"/>
                    <a:pt x="41" y="52"/>
                    <a:pt x="42" y="54"/>
                  </a:cubicBezTo>
                  <a:close/>
                  <a:moveTo>
                    <a:pt x="94" y="53"/>
                  </a:moveTo>
                  <a:cubicBezTo>
                    <a:pt x="96" y="53"/>
                    <a:pt x="97" y="51"/>
                    <a:pt x="98" y="50"/>
                  </a:cubicBezTo>
                  <a:cubicBezTo>
                    <a:pt x="97" y="50"/>
                    <a:pt x="98" y="47"/>
                    <a:pt x="96" y="48"/>
                  </a:cubicBezTo>
                  <a:cubicBezTo>
                    <a:pt x="96" y="50"/>
                    <a:pt x="93" y="52"/>
                    <a:pt x="94" y="53"/>
                  </a:cubicBezTo>
                  <a:close/>
                  <a:moveTo>
                    <a:pt x="39" y="61"/>
                  </a:moveTo>
                  <a:cubicBezTo>
                    <a:pt x="39" y="59"/>
                    <a:pt x="41" y="58"/>
                    <a:pt x="41" y="55"/>
                  </a:cubicBezTo>
                  <a:cubicBezTo>
                    <a:pt x="39" y="54"/>
                    <a:pt x="39" y="50"/>
                    <a:pt x="37" y="48"/>
                  </a:cubicBezTo>
                  <a:cubicBezTo>
                    <a:pt x="33" y="52"/>
                    <a:pt x="35" y="59"/>
                    <a:pt x="39" y="61"/>
                  </a:cubicBezTo>
                  <a:close/>
                  <a:moveTo>
                    <a:pt x="86" y="54"/>
                  </a:moveTo>
                  <a:cubicBezTo>
                    <a:pt x="86" y="55"/>
                    <a:pt x="86" y="57"/>
                    <a:pt x="87" y="57"/>
                  </a:cubicBezTo>
                  <a:cubicBezTo>
                    <a:pt x="88" y="56"/>
                    <a:pt x="89" y="54"/>
                    <a:pt x="90" y="53"/>
                  </a:cubicBezTo>
                  <a:cubicBezTo>
                    <a:pt x="89" y="53"/>
                    <a:pt x="89" y="51"/>
                    <a:pt x="88" y="51"/>
                  </a:cubicBezTo>
                  <a:cubicBezTo>
                    <a:pt x="88" y="52"/>
                    <a:pt x="87" y="53"/>
                    <a:pt x="86" y="54"/>
                  </a:cubicBezTo>
                  <a:close/>
                  <a:moveTo>
                    <a:pt x="17" y="55"/>
                  </a:moveTo>
                  <a:cubicBezTo>
                    <a:pt x="17" y="54"/>
                    <a:pt x="18" y="53"/>
                    <a:pt x="17" y="52"/>
                  </a:cubicBezTo>
                  <a:cubicBezTo>
                    <a:pt x="17" y="53"/>
                    <a:pt x="16" y="55"/>
                    <a:pt x="17" y="55"/>
                  </a:cubicBezTo>
                  <a:close/>
                  <a:moveTo>
                    <a:pt x="24" y="55"/>
                  </a:moveTo>
                  <a:cubicBezTo>
                    <a:pt x="24" y="54"/>
                    <a:pt x="26" y="54"/>
                    <a:pt x="26" y="53"/>
                  </a:cubicBezTo>
                  <a:cubicBezTo>
                    <a:pt x="26" y="53"/>
                    <a:pt x="25" y="53"/>
                    <a:pt x="25" y="53"/>
                  </a:cubicBezTo>
                  <a:cubicBezTo>
                    <a:pt x="25" y="54"/>
                    <a:pt x="23" y="54"/>
                    <a:pt x="24" y="55"/>
                  </a:cubicBezTo>
                  <a:close/>
                  <a:moveTo>
                    <a:pt x="63" y="54"/>
                  </a:moveTo>
                  <a:cubicBezTo>
                    <a:pt x="65" y="56"/>
                    <a:pt x="61" y="60"/>
                    <a:pt x="62" y="63"/>
                  </a:cubicBezTo>
                  <a:cubicBezTo>
                    <a:pt x="64" y="62"/>
                    <a:pt x="63" y="65"/>
                    <a:pt x="65" y="65"/>
                  </a:cubicBezTo>
                  <a:cubicBezTo>
                    <a:pt x="66" y="63"/>
                    <a:pt x="68" y="61"/>
                    <a:pt x="69" y="59"/>
                  </a:cubicBezTo>
                  <a:cubicBezTo>
                    <a:pt x="68" y="56"/>
                    <a:pt x="67" y="54"/>
                    <a:pt x="65" y="53"/>
                  </a:cubicBezTo>
                  <a:cubicBezTo>
                    <a:pt x="65" y="53"/>
                    <a:pt x="63" y="53"/>
                    <a:pt x="63" y="54"/>
                  </a:cubicBezTo>
                  <a:close/>
                  <a:moveTo>
                    <a:pt x="82" y="56"/>
                  </a:moveTo>
                  <a:cubicBezTo>
                    <a:pt x="82" y="55"/>
                    <a:pt x="82" y="54"/>
                    <a:pt x="81" y="53"/>
                  </a:cubicBezTo>
                  <a:cubicBezTo>
                    <a:pt x="80" y="54"/>
                    <a:pt x="81" y="56"/>
                    <a:pt x="82" y="56"/>
                  </a:cubicBezTo>
                  <a:close/>
                  <a:moveTo>
                    <a:pt x="26" y="63"/>
                  </a:moveTo>
                  <a:cubicBezTo>
                    <a:pt x="27" y="60"/>
                    <a:pt x="31" y="58"/>
                    <a:pt x="29" y="54"/>
                  </a:cubicBezTo>
                  <a:cubicBezTo>
                    <a:pt x="29" y="54"/>
                    <a:pt x="29" y="53"/>
                    <a:pt x="28" y="53"/>
                  </a:cubicBezTo>
                  <a:cubicBezTo>
                    <a:pt x="27" y="57"/>
                    <a:pt x="22" y="61"/>
                    <a:pt x="26" y="63"/>
                  </a:cubicBezTo>
                  <a:close/>
                  <a:moveTo>
                    <a:pt x="74" y="59"/>
                  </a:moveTo>
                  <a:cubicBezTo>
                    <a:pt x="75" y="57"/>
                    <a:pt x="77" y="56"/>
                    <a:pt x="77" y="54"/>
                  </a:cubicBezTo>
                  <a:cubicBezTo>
                    <a:pt x="76" y="54"/>
                    <a:pt x="76" y="53"/>
                    <a:pt x="75" y="53"/>
                  </a:cubicBezTo>
                  <a:cubicBezTo>
                    <a:pt x="75" y="55"/>
                    <a:pt x="71" y="58"/>
                    <a:pt x="74" y="59"/>
                  </a:cubicBezTo>
                  <a:close/>
                  <a:moveTo>
                    <a:pt x="52" y="60"/>
                  </a:moveTo>
                  <a:cubicBezTo>
                    <a:pt x="53" y="61"/>
                    <a:pt x="54" y="64"/>
                    <a:pt x="55" y="65"/>
                  </a:cubicBezTo>
                  <a:cubicBezTo>
                    <a:pt x="56" y="64"/>
                    <a:pt x="58" y="62"/>
                    <a:pt x="58" y="60"/>
                  </a:cubicBezTo>
                  <a:cubicBezTo>
                    <a:pt x="57" y="58"/>
                    <a:pt x="56" y="55"/>
                    <a:pt x="54" y="54"/>
                  </a:cubicBezTo>
                  <a:cubicBezTo>
                    <a:pt x="53" y="56"/>
                    <a:pt x="52" y="58"/>
                    <a:pt x="52" y="60"/>
                  </a:cubicBezTo>
                  <a:close/>
                  <a:moveTo>
                    <a:pt x="101" y="59"/>
                  </a:moveTo>
                  <a:cubicBezTo>
                    <a:pt x="100" y="58"/>
                    <a:pt x="100" y="55"/>
                    <a:pt x="99" y="54"/>
                  </a:cubicBezTo>
                  <a:cubicBezTo>
                    <a:pt x="94" y="56"/>
                    <a:pt x="99" y="66"/>
                    <a:pt x="101" y="59"/>
                  </a:cubicBezTo>
                  <a:close/>
                  <a:moveTo>
                    <a:pt x="13" y="70"/>
                  </a:moveTo>
                  <a:cubicBezTo>
                    <a:pt x="13" y="67"/>
                    <a:pt x="13" y="58"/>
                    <a:pt x="12" y="54"/>
                  </a:cubicBezTo>
                  <a:cubicBezTo>
                    <a:pt x="11" y="60"/>
                    <a:pt x="8" y="66"/>
                    <a:pt x="13" y="70"/>
                  </a:cubicBezTo>
                  <a:close/>
                  <a:moveTo>
                    <a:pt x="46" y="63"/>
                  </a:moveTo>
                  <a:cubicBezTo>
                    <a:pt x="50" y="61"/>
                    <a:pt x="47" y="57"/>
                    <a:pt x="45" y="55"/>
                  </a:cubicBezTo>
                  <a:cubicBezTo>
                    <a:pt x="43" y="59"/>
                    <a:pt x="38" y="65"/>
                    <a:pt x="43" y="69"/>
                  </a:cubicBezTo>
                  <a:cubicBezTo>
                    <a:pt x="47" y="66"/>
                    <a:pt x="42" y="62"/>
                    <a:pt x="45" y="59"/>
                  </a:cubicBezTo>
                  <a:cubicBezTo>
                    <a:pt x="45" y="62"/>
                    <a:pt x="46" y="63"/>
                    <a:pt x="46" y="63"/>
                  </a:cubicBezTo>
                  <a:close/>
                  <a:moveTo>
                    <a:pt x="77" y="64"/>
                  </a:moveTo>
                  <a:cubicBezTo>
                    <a:pt x="78" y="62"/>
                    <a:pt x="79" y="61"/>
                    <a:pt x="79" y="59"/>
                  </a:cubicBezTo>
                  <a:cubicBezTo>
                    <a:pt x="79" y="59"/>
                    <a:pt x="79" y="58"/>
                    <a:pt x="78" y="58"/>
                  </a:cubicBezTo>
                  <a:cubicBezTo>
                    <a:pt x="78" y="60"/>
                    <a:pt x="75" y="62"/>
                    <a:pt x="77" y="64"/>
                  </a:cubicBezTo>
                  <a:close/>
                  <a:moveTo>
                    <a:pt x="85" y="62"/>
                  </a:moveTo>
                  <a:cubicBezTo>
                    <a:pt x="85" y="60"/>
                    <a:pt x="84" y="59"/>
                    <a:pt x="84" y="58"/>
                  </a:cubicBezTo>
                  <a:cubicBezTo>
                    <a:pt x="84" y="60"/>
                    <a:pt x="83" y="62"/>
                    <a:pt x="85" y="62"/>
                  </a:cubicBezTo>
                  <a:close/>
                  <a:moveTo>
                    <a:pt x="90" y="62"/>
                  </a:moveTo>
                  <a:cubicBezTo>
                    <a:pt x="90" y="61"/>
                    <a:pt x="94" y="59"/>
                    <a:pt x="91" y="58"/>
                  </a:cubicBezTo>
                  <a:cubicBezTo>
                    <a:pt x="91" y="60"/>
                    <a:pt x="88" y="61"/>
                    <a:pt x="90" y="62"/>
                  </a:cubicBezTo>
                  <a:close/>
                  <a:moveTo>
                    <a:pt x="27" y="66"/>
                  </a:moveTo>
                  <a:cubicBezTo>
                    <a:pt x="29" y="68"/>
                    <a:pt x="30" y="71"/>
                    <a:pt x="31" y="73"/>
                  </a:cubicBezTo>
                  <a:cubicBezTo>
                    <a:pt x="34" y="72"/>
                    <a:pt x="34" y="68"/>
                    <a:pt x="36" y="66"/>
                  </a:cubicBezTo>
                  <a:cubicBezTo>
                    <a:pt x="33" y="64"/>
                    <a:pt x="33" y="61"/>
                    <a:pt x="31" y="59"/>
                  </a:cubicBezTo>
                  <a:cubicBezTo>
                    <a:pt x="32" y="62"/>
                    <a:pt x="27" y="63"/>
                    <a:pt x="27" y="66"/>
                  </a:cubicBezTo>
                  <a:close/>
                  <a:moveTo>
                    <a:pt x="109" y="66"/>
                  </a:moveTo>
                  <a:cubicBezTo>
                    <a:pt x="110" y="65"/>
                    <a:pt x="111" y="64"/>
                    <a:pt x="112" y="64"/>
                  </a:cubicBezTo>
                  <a:cubicBezTo>
                    <a:pt x="112" y="62"/>
                    <a:pt x="111" y="60"/>
                    <a:pt x="110" y="59"/>
                  </a:cubicBezTo>
                  <a:cubicBezTo>
                    <a:pt x="109" y="61"/>
                    <a:pt x="106" y="64"/>
                    <a:pt x="109" y="66"/>
                  </a:cubicBezTo>
                  <a:close/>
                  <a:moveTo>
                    <a:pt x="68" y="70"/>
                  </a:moveTo>
                  <a:cubicBezTo>
                    <a:pt x="70" y="68"/>
                    <a:pt x="73" y="64"/>
                    <a:pt x="71" y="62"/>
                  </a:cubicBezTo>
                  <a:cubicBezTo>
                    <a:pt x="70" y="64"/>
                    <a:pt x="67" y="67"/>
                    <a:pt x="68" y="70"/>
                  </a:cubicBezTo>
                  <a:close/>
                  <a:moveTo>
                    <a:pt x="78" y="66"/>
                  </a:moveTo>
                  <a:cubicBezTo>
                    <a:pt x="78" y="67"/>
                    <a:pt x="79" y="68"/>
                    <a:pt x="80" y="69"/>
                  </a:cubicBezTo>
                  <a:cubicBezTo>
                    <a:pt x="81" y="67"/>
                    <a:pt x="82" y="66"/>
                    <a:pt x="83" y="64"/>
                  </a:cubicBezTo>
                  <a:cubicBezTo>
                    <a:pt x="81" y="64"/>
                    <a:pt x="82" y="61"/>
                    <a:pt x="80" y="62"/>
                  </a:cubicBezTo>
                  <a:cubicBezTo>
                    <a:pt x="79" y="64"/>
                    <a:pt x="78" y="64"/>
                    <a:pt x="78" y="66"/>
                  </a:cubicBezTo>
                  <a:close/>
                  <a:moveTo>
                    <a:pt x="92" y="68"/>
                  </a:moveTo>
                  <a:cubicBezTo>
                    <a:pt x="94" y="67"/>
                    <a:pt x="93" y="66"/>
                    <a:pt x="96" y="65"/>
                  </a:cubicBezTo>
                  <a:cubicBezTo>
                    <a:pt x="95" y="64"/>
                    <a:pt x="95" y="62"/>
                    <a:pt x="94" y="62"/>
                  </a:cubicBezTo>
                  <a:cubicBezTo>
                    <a:pt x="94" y="65"/>
                    <a:pt x="92" y="64"/>
                    <a:pt x="92" y="68"/>
                  </a:cubicBezTo>
                  <a:close/>
                  <a:moveTo>
                    <a:pt x="99" y="65"/>
                  </a:moveTo>
                  <a:cubicBezTo>
                    <a:pt x="100" y="66"/>
                    <a:pt x="101" y="67"/>
                    <a:pt x="102" y="68"/>
                  </a:cubicBezTo>
                  <a:cubicBezTo>
                    <a:pt x="105" y="66"/>
                    <a:pt x="101" y="59"/>
                    <a:pt x="99" y="65"/>
                  </a:cubicBezTo>
                  <a:close/>
                  <a:moveTo>
                    <a:pt x="48" y="67"/>
                  </a:moveTo>
                  <a:cubicBezTo>
                    <a:pt x="48" y="69"/>
                    <a:pt x="50" y="70"/>
                    <a:pt x="49" y="71"/>
                  </a:cubicBezTo>
                  <a:cubicBezTo>
                    <a:pt x="48" y="71"/>
                    <a:pt x="48" y="70"/>
                    <a:pt x="46" y="69"/>
                  </a:cubicBezTo>
                  <a:cubicBezTo>
                    <a:pt x="45" y="73"/>
                    <a:pt x="46" y="77"/>
                    <a:pt x="49" y="78"/>
                  </a:cubicBezTo>
                  <a:cubicBezTo>
                    <a:pt x="50" y="75"/>
                    <a:pt x="52" y="72"/>
                    <a:pt x="53" y="69"/>
                  </a:cubicBezTo>
                  <a:cubicBezTo>
                    <a:pt x="51" y="68"/>
                    <a:pt x="52" y="64"/>
                    <a:pt x="49" y="64"/>
                  </a:cubicBezTo>
                  <a:cubicBezTo>
                    <a:pt x="49" y="65"/>
                    <a:pt x="48" y="65"/>
                    <a:pt x="48" y="67"/>
                  </a:cubicBezTo>
                  <a:close/>
                  <a:moveTo>
                    <a:pt x="57" y="68"/>
                  </a:moveTo>
                  <a:cubicBezTo>
                    <a:pt x="59" y="70"/>
                    <a:pt x="58" y="73"/>
                    <a:pt x="61" y="73"/>
                  </a:cubicBezTo>
                  <a:cubicBezTo>
                    <a:pt x="60" y="70"/>
                    <a:pt x="63" y="71"/>
                    <a:pt x="63" y="69"/>
                  </a:cubicBezTo>
                  <a:cubicBezTo>
                    <a:pt x="62" y="67"/>
                    <a:pt x="62" y="65"/>
                    <a:pt x="60" y="64"/>
                  </a:cubicBezTo>
                  <a:cubicBezTo>
                    <a:pt x="59" y="65"/>
                    <a:pt x="59" y="67"/>
                    <a:pt x="57" y="68"/>
                  </a:cubicBezTo>
                  <a:close/>
                  <a:moveTo>
                    <a:pt x="22" y="69"/>
                  </a:moveTo>
                  <a:cubicBezTo>
                    <a:pt x="23" y="69"/>
                    <a:pt x="23" y="66"/>
                    <a:pt x="22" y="66"/>
                  </a:cubicBezTo>
                  <a:cubicBezTo>
                    <a:pt x="21" y="67"/>
                    <a:pt x="21" y="69"/>
                    <a:pt x="22" y="69"/>
                  </a:cubicBezTo>
                  <a:close/>
                  <a:moveTo>
                    <a:pt x="71" y="71"/>
                  </a:moveTo>
                  <a:cubicBezTo>
                    <a:pt x="72" y="72"/>
                    <a:pt x="73" y="70"/>
                    <a:pt x="73" y="72"/>
                  </a:cubicBezTo>
                  <a:cubicBezTo>
                    <a:pt x="73" y="72"/>
                    <a:pt x="70" y="72"/>
                    <a:pt x="70" y="73"/>
                  </a:cubicBezTo>
                  <a:cubicBezTo>
                    <a:pt x="70" y="75"/>
                    <a:pt x="72" y="76"/>
                    <a:pt x="72" y="78"/>
                  </a:cubicBezTo>
                  <a:cubicBezTo>
                    <a:pt x="75" y="76"/>
                    <a:pt x="76" y="74"/>
                    <a:pt x="77" y="72"/>
                  </a:cubicBezTo>
                  <a:cubicBezTo>
                    <a:pt x="77" y="70"/>
                    <a:pt x="75" y="69"/>
                    <a:pt x="74" y="69"/>
                  </a:cubicBezTo>
                  <a:cubicBezTo>
                    <a:pt x="74" y="68"/>
                    <a:pt x="75" y="66"/>
                    <a:pt x="74" y="66"/>
                  </a:cubicBezTo>
                  <a:cubicBezTo>
                    <a:pt x="73" y="68"/>
                    <a:pt x="72" y="70"/>
                    <a:pt x="71" y="71"/>
                  </a:cubicBezTo>
                  <a:close/>
                  <a:moveTo>
                    <a:pt x="99" y="74"/>
                  </a:moveTo>
                  <a:cubicBezTo>
                    <a:pt x="99" y="70"/>
                    <a:pt x="98" y="68"/>
                    <a:pt x="96" y="67"/>
                  </a:cubicBezTo>
                  <a:cubicBezTo>
                    <a:pt x="96" y="70"/>
                    <a:pt x="97" y="73"/>
                    <a:pt x="99" y="74"/>
                  </a:cubicBezTo>
                  <a:close/>
                  <a:moveTo>
                    <a:pt x="110" y="70"/>
                  </a:moveTo>
                  <a:cubicBezTo>
                    <a:pt x="111" y="70"/>
                    <a:pt x="111" y="69"/>
                    <a:pt x="111" y="67"/>
                  </a:cubicBezTo>
                  <a:cubicBezTo>
                    <a:pt x="110" y="67"/>
                    <a:pt x="109" y="68"/>
                    <a:pt x="110" y="70"/>
                  </a:cubicBezTo>
                  <a:close/>
                  <a:moveTo>
                    <a:pt x="85" y="75"/>
                  </a:moveTo>
                  <a:cubicBezTo>
                    <a:pt x="86" y="73"/>
                    <a:pt x="87" y="71"/>
                    <a:pt x="84" y="69"/>
                  </a:cubicBezTo>
                  <a:cubicBezTo>
                    <a:pt x="83" y="71"/>
                    <a:pt x="81" y="74"/>
                    <a:pt x="85" y="75"/>
                  </a:cubicBezTo>
                  <a:close/>
                  <a:moveTo>
                    <a:pt x="96" y="73"/>
                  </a:moveTo>
                  <a:cubicBezTo>
                    <a:pt x="95" y="71"/>
                    <a:pt x="95" y="70"/>
                    <a:pt x="94" y="70"/>
                  </a:cubicBezTo>
                  <a:cubicBezTo>
                    <a:pt x="94" y="71"/>
                    <a:pt x="95" y="72"/>
                    <a:pt x="96" y="73"/>
                  </a:cubicBezTo>
                  <a:close/>
                  <a:moveTo>
                    <a:pt x="38" y="81"/>
                  </a:moveTo>
                  <a:cubicBezTo>
                    <a:pt x="38" y="79"/>
                    <a:pt x="40" y="78"/>
                    <a:pt x="40" y="76"/>
                  </a:cubicBezTo>
                  <a:cubicBezTo>
                    <a:pt x="39" y="74"/>
                    <a:pt x="38" y="72"/>
                    <a:pt x="38" y="70"/>
                  </a:cubicBezTo>
                  <a:cubicBezTo>
                    <a:pt x="37" y="70"/>
                    <a:pt x="37" y="70"/>
                    <a:pt x="36" y="70"/>
                  </a:cubicBezTo>
                  <a:cubicBezTo>
                    <a:pt x="35" y="73"/>
                    <a:pt x="32" y="79"/>
                    <a:pt x="38" y="81"/>
                  </a:cubicBezTo>
                  <a:close/>
                  <a:moveTo>
                    <a:pt x="25" y="73"/>
                  </a:moveTo>
                  <a:cubicBezTo>
                    <a:pt x="25" y="73"/>
                    <a:pt x="25" y="71"/>
                    <a:pt x="24" y="71"/>
                  </a:cubicBezTo>
                  <a:cubicBezTo>
                    <a:pt x="24" y="72"/>
                    <a:pt x="23" y="73"/>
                    <a:pt x="25" y="73"/>
                  </a:cubicBezTo>
                  <a:close/>
                  <a:moveTo>
                    <a:pt x="115" y="78"/>
                  </a:moveTo>
                  <a:cubicBezTo>
                    <a:pt x="115" y="77"/>
                    <a:pt x="115" y="72"/>
                    <a:pt x="114" y="71"/>
                  </a:cubicBezTo>
                  <a:cubicBezTo>
                    <a:pt x="112" y="73"/>
                    <a:pt x="111" y="78"/>
                    <a:pt x="115" y="78"/>
                  </a:cubicBezTo>
                  <a:close/>
                  <a:moveTo>
                    <a:pt x="41" y="74"/>
                  </a:moveTo>
                  <a:cubicBezTo>
                    <a:pt x="41" y="73"/>
                    <a:pt x="41" y="71"/>
                    <a:pt x="39" y="71"/>
                  </a:cubicBezTo>
                  <a:cubicBezTo>
                    <a:pt x="40" y="72"/>
                    <a:pt x="39" y="74"/>
                    <a:pt x="41" y="74"/>
                  </a:cubicBezTo>
                  <a:close/>
                  <a:moveTo>
                    <a:pt x="52" y="78"/>
                  </a:moveTo>
                  <a:cubicBezTo>
                    <a:pt x="54" y="79"/>
                    <a:pt x="54" y="81"/>
                    <a:pt x="56" y="82"/>
                  </a:cubicBezTo>
                  <a:cubicBezTo>
                    <a:pt x="57" y="81"/>
                    <a:pt x="58" y="79"/>
                    <a:pt x="59" y="77"/>
                  </a:cubicBezTo>
                  <a:cubicBezTo>
                    <a:pt x="57" y="76"/>
                    <a:pt x="57" y="74"/>
                    <a:pt x="55" y="72"/>
                  </a:cubicBezTo>
                  <a:cubicBezTo>
                    <a:pt x="54" y="74"/>
                    <a:pt x="54" y="76"/>
                    <a:pt x="52" y="78"/>
                  </a:cubicBezTo>
                  <a:close/>
                  <a:moveTo>
                    <a:pt x="64" y="79"/>
                  </a:moveTo>
                  <a:cubicBezTo>
                    <a:pt x="65" y="77"/>
                    <a:pt x="68" y="75"/>
                    <a:pt x="65" y="72"/>
                  </a:cubicBezTo>
                  <a:cubicBezTo>
                    <a:pt x="65" y="74"/>
                    <a:pt x="61" y="77"/>
                    <a:pt x="64" y="79"/>
                  </a:cubicBezTo>
                  <a:close/>
                  <a:moveTo>
                    <a:pt x="107" y="77"/>
                  </a:moveTo>
                  <a:cubicBezTo>
                    <a:pt x="107" y="75"/>
                    <a:pt x="106" y="73"/>
                    <a:pt x="105" y="73"/>
                  </a:cubicBezTo>
                  <a:cubicBezTo>
                    <a:pt x="104" y="74"/>
                    <a:pt x="106" y="76"/>
                    <a:pt x="107" y="77"/>
                  </a:cubicBezTo>
                  <a:close/>
                  <a:moveTo>
                    <a:pt x="28" y="80"/>
                  </a:moveTo>
                  <a:cubicBezTo>
                    <a:pt x="30" y="77"/>
                    <a:pt x="27" y="75"/>
                    <a:pt x="26" y="73"/>
                  </a:cubicBezTo>
                  <a:cubicBezTo>
                    <a:pt x="24" y="76"/>
                    <a:pt x="26" y="79"/>
                    <a:pt x="28" y="80"/>
                  </a:cubicBezTo>
                  <a:close/>
                  <a:moveTo>
                    <a:pt x="77" y="83"/>
                  </a:moveTo>
                  <a:cubicBezTo>
                    <a:pt x="77" y="84"/>
                    <a:pt x="77" y="86"/>
                    <a:pt x="79" y="86"/>
                  </a:cubicBezTo>
                  <a:cubicBezTo>
                    <a:pt x="81" y="84"/>
                    <a:pt x="81" y="82"/>
                    <a:pt x="82" y="79"/>
                  </a:cubicBezTo>
                  <a:cubicBezTo>
                    <a:pt x="81" y="79"/>
                    <a:pt x="81" y="77"/>
                    <a:pt x="80" y="77"/>
                  </a:cubicBezTo>
                  <a:cubicBezTo>
                    <a:pt x="79" y="79"/>
                    <a:pt x="78" y="81"/>
                    <a:pt x="77" y="83"/>
                  </a:cubicBezTo>
                  <a:close/>
                  <a:moveTo>
                    <a:pt x="90" y="88"/>
                  </a:moveTo>
                  <a:cubicBezTo>
                    <a:pt x="92" y="88"/>
                    <a:pt x="92" y="86"/>
                    <a:pt x="93" y="85"/>
                  </a:cubicBezTo>
                  <a:cubicBezTo>
                    <a:pt x="92" y="82"/>
                    <a:pt x="90" y="81"/>
                    <a:pt x="90" y="78"/>
                  </a:cubicBezTo>
                  <a:cubicBezTo>
                    <a:pt x="82" y="76"/>
                    <a:pt x="91" y="85"/>
                    <a:pt x="90" y="88"/>
                  </a:cubicBezTo>
                  <a:close/>
                  <a:moveTo>
                    <a:pt x="103" y="85"/>
                  </a:moveTo>
                  <a:cubicBezTo>
                    <a:pt x="104" y="82"/>
                    <a:pt x="104" y="78"/>
                    <a:pt x="101" y="77"/>
                  </a:cubicBezTo>
                  <a:cubicBezTo>
                    <a:pt x="99" y="80"/>
                    <a:pt x="101" y="83"/>
                    <a:pt x="103" y="85"/>
                  </a:cubicBezTo>
                  <a:close/>
                  <a:moveTo>
                    <a:pt x="20" y="81"/>
                  </a:moveTo>
                  <a:cubicBezTo>
                    <a:pt x="22" y="81"/>
                    <a:pt x="22" y="80"/>
                    <a:pt x="22" y="79"/>
                  </a:cubicBezTo>
                  <a:cubicBezTo>
                    <a:pt x="22" y="78"/>
                    <a:pt x="22" y="78"/>
                    <a:pt x="21" y="78"/>
                  </a:cubicBezTo>
                  <a:cubicBezTo>
                    <a:pt x="21" y="79"/>
                    <a:pt x="20" y="79"/>
                    <a:pt x="20" y="81"/>
                  </a:cubicBezTo>
                  <a:close/>
                  <a:moveTo>
                    <a:pt x="46" y="83"/>
                  </a:moveTo>
                  <a:cubicBezTo>
                    <a:pt x="46" y="81"/>
                    <a:pt x="44" y="79"/>
                    <a:pt x="43" y="78"/>
                  </a:cubicBezTo>
                  <a:cubicBezTo>
                    <a:pt x="43" y="79"/>
                    <a:pt x="45" y="81"/>
                    <a:pt x="46" y="83"/>
                  </a:cubicBezTo>
                  <a:close/>
                  <a:moveTo>
                    <a:pt x="4" y="93"/>
                  </a:moveTo>
                  <a:cubicBezTo>
                    <a:pt x="4" y="99"/>
                    <a:pt x="7" y="102"/>
                    <a:pt x="8" y="105"/>
                  </a:cubicBezTo>
                  <a:cubicBezTo>
                    <a:pt x="9" y="109"/>
                    <a:pt x="8" y="113"/>
                    <a:pt x="10" y="116"/>
                  </a:cubicBezTo>
                  <a:cubicBezTo>
                    <a:pt x="12" y="112"/>
                    <a:pt x="10" y="109"/>
                    <a:pt x="10" y="104"/>
                  </a:cubicBezTo>
                  <a:cubicBezTo>
                    <a:pt x="9" y="103"/>
                    <a:pt x="9" y="105"/>
                    <a:pt x="7" y="104"/>
                  </a:cubicBezTo>
                  <a:cubicBezTo>
                    <a:pt x="6" y="95"/>
                    <a:pt x="8" y="87"/>
                    <a:pt x="6" y="78"/>
                  </a:cubicBezTo>
                  <a:cubicBezTo>
                    <a:pt x="5" y="84"/>
                    <a:pt x="4" y="89"/>
                    <a:pt x="4" y="93"/>
                  </a:cubicBezTo>
                  <a:close/>
                  <a:moveTo>
                    <a:pt x="10" y="79"/>
                  </a:moveTo>
                  <a:cubicBezTo>
                    <a:pt x="10" y="84"/>
                    <a:pt x="10" y="87"/>
                    <a:pt x="13" y="90"/>
                  </a:cubicBezTo>
                  <a:cubicBezTo>
                    <a:pt x="15" y="88"/>
                    <a:pt x="14" y="86"/>
                    <a:pt x="15" y="84"/>
                  </a:cubicBezTo>
                  <a:cubicBezTo>
                    <a:pt x="13" y="84"/>
                    <a:pt x="14" y="82"/>
                    <a:pt x="13" y="82"/>
                  </a:cubicBezTo>
                  <a:cubicBezTo>
                    <a:pt x="12" y="80"/>
                    <a:pt x="14" y="80"/>
                    <a:pt x="12" y="78"/>
                  </a:cubicBezTo>
                  <a:cubicBezTo>
                    <a:pt x="12" y="81"/>
                    <a:pt x="12" y="78"/>
                    <a:pt x="10" y="79"/>
                  </a:cubicBezTo>
                  <a:close/>
                  <a:moveTo>
                    <a:pt x="65" y="82"/>
                  </a:moveTo>
                  <a:cubicBezTo>
                    <a:pt x="67" y="83"/>
                    <a:pt x="67" y="85"/>
                    <a:pt x="69" y="86"/>
                  </a:cubicBezTo>
                  <a:cubicBezTo>
                    <a:pt x="70" y="84"/>
                    <a:pt x="70" y="83"/>
                    <a:pt x="71" y="82"/>
                  </a:cubicBezTo>
                  <a:cubicBezTo>
                    <a:pt x="70" y="80"/>
                    <a:pt x="69" y="79"/>
                    <a:pt x="68" y="78"/>
                  </a:cubicBezTo>
                  <a:cubicBezTo>
                    <a:pt x="67" y="79"/>
                    <a:pt x="67" y="81"/>
                    <a:pt x="65" y="82"/>
                  </a:cubicBezTo>
                  <a:close/>
                  <a:moveTo>
                    <a:pt x="50" y="83"/>
                  </a:moveTo>
                  <a:cubicBezTo>
                    <a:pt x="52" y="83"/>
                    <a:pt x="52" y="85"/>
                    <a:pt x="53" y="86"/>
                  </a:cubicBezTo>
                  <a:cubicBezTo>
                    <a:pt x="55" y="84"/>
                    <a:pt x="54" y="80"/>
                    <a:pt x="52" y="79"/>
                  </a:cubicBezTo>
                  <a:cubicBezTo>
                    <a:pt x="51" y="80"/>
                    <a:pt x="50" y="81"/>
                    <a:pt x="50" y="83"/>
                  </a:cubicBezTo>
                  <a:close/>
                  <a:moveTo>
                    <a:pt x="22" y="90"/>
                  </a:moveTo>
                  <a:cubicBezTo>
                    <a:pt x="26" y="88"/>
                    <a:pt x="25" y="83"/>
                    <a:pt x="23" y="80"/>
                  </a:cubicBezTo>
                  <a:cubicBezTo>
                    <a:pt x="20" y="82"/>
                    <a:pt x="20" y="87"/>
                    <a:pt x="22" y="90"/>
                  </a:cubicBezTo>
                  <a:close/>
                  <a:moveTo>
                    <a:pt x="43" y="88"/>
                  </a:moveTo>
                  <a:cubicBezTo>
                    <a:pt x="45" y="85"/>
                    <a:pt x="44" y="82"/>
                    <a:pt x="42" y="80"/>
                  </a:cubicBezTo>
                  <a:cubicBezTo>
                    <a:pt x="39" y="82"/>
                    <a:pt x="39" y="87"/>
                    <a:pt x="43" y="88"/>
                  </a:cubicBezTo>
                  <a:close/>
                  <a:moveTo>
                    <a:pt x="58" y="88"/>
                  </a:moveTo>
                  <a:cubicBezTo>
                    <a:pt x="60" y="87"/>
                    <a:pt x="61" y="85"/>
                    <a:pt x="62" y="82"/>
                  </a:cubicBezTo>
                  <a:cubicBezTo>
                    <a:pt x="61" y="82"/>
                    <a:pt x="61" y="81"/>
                    <a:pt x="60" y="81"/>
                  </a:cubicBezTo>
                  <a:cubicBezTo>
                    <a:pt x="60" y="84"/>
                    <a:pt x="57" y="85"/>
                    <a:pt x="58" y="88"/>
                  </a:cubicBezTo>
                  <a:close/>
                  <a:moveTo>
                    <a:pt x="33" y="86"/>
                  </a:moveTo>
                  <a:cubicBezTo>
                    <a:pt x="32" y="85"/>
                    <a:pt x="32" y="83"/>
                    <a:pt x="31" y="82"/>
                  </a:cubicBezTo>
                  <a:cubicBezTo>
                    <a:pt x="29" y="85"/>
                    <a:pt x="32" y="87"/>
                    <a:pt x="33" y="88"/>
                  </a:cubicBezTo>
                  <a:cubicBezTo>
                    <a:pt x="34" y="88"/>
                    <a:pt x="35" y="86"/>
                    <a:pt x="35" y="85"/>
                  </a:cubicBezTo>
                  <a:cubicBezTo>
                    <a:pt x="35" y="85"/>
                    <a:pt x="34" y="83"/>
                    <a:pt x="34" y="84"/>
                  </a:cubicBezTo>
                  <a:cubicBezTo>
                    <a:pt x="35" y="84"/>
                    <a:pt x="35" y="87"/>
                    <a:pt x="33" y="86"/>
                  </a:cubicBezTo>
                  <a:close/>
                  <a:moveTo>
                    <a:pt x="85" y="97"/>
                  </a:moveTo>
                  <a:cubicBezTo>
                    <a:pt x="87" y="96"/>
                    <a:pt x="87" y="93"/>
                    <a:pt x="89" y="92"/>
                  </a:cubicBezTo>
                  <a:cubicBezTo>
                    <a:pt x="87" y="89"/>
                    <a:pt x="86" y="86"/>
                    <a:pt x="84" y="84"/>
                  </a:cubicBezTo>
                  <a:cubicBezTo>
                    <a:pt x="80" y="88"/>
                    <a:pt x="81" y="95"/>
                    <a:pt x="85" y="97"/>
                  </a:cubicBezTo>
                  <a:close/>
                  <a:moveTo>
                    <a:pt x="50" y="92"/>
                  </a:moveTo>
                  <a:cubicBezTo>
                    <a:pt x="53" y="91"/>
                    <a:pt x="49" y="87"/>
                    <a:pt x="48" y="86"/>
                  </a:cubicBezTo>
                  <a:cubicBezTo>
                    <a:pt x="46" y="88"/>
                    <a:pt x="50" y="89"/>
                    <a:pt x="50" y="92"/>
                  </a:cubicBezTo>
                  <a:close/>
                  <a:moveTo>
                    <a:pt x="63" y="97"/>
                  </a:moveTo>
                  <a:cubicBezTo>
                    <a:pt x="64" y="95"/>
                    <a:pt x="65" y="92"/>
                    <a:pt x="66" y="90"/>
                  </a:cubicBezTo>
                  <a:cubicBezTo>
                    <a:pt x="65" y="89"/>
                    <a:pt x="65" y="86"/>
                    <a:pt x="63" y="86"/>
                  </a:cubicBezTo>
                  <a:cubicBezTo>
                    <a:pt x="62" y="89"/>
                    <a:pt x="59" y="94"/>
                    <a:pt x="63" y="97"/>
                  </a:cubicBezTo>
                  <a:close/>
                  <a:moveTo>
                    <a:pt x="72" y="92"/>
                  </a:moveTo>
                  <a:cubicBezTo>
                    <a:pt x="73" y="93"/>
                    <a:pt x="73" y="95"/>
                    <a:pt x="74" y="96"/>
                  </a:cubicBezTo>
                  <a:cubicBezTo>
                    <a:pt x="76" y="93"/>
                    <a:pt x="77" y="89"/>
                    <a:pt x="74" y="86"/>
                  </a:cubicBezTo>
                  <a:cubicBezTo>
                    <a:pt x="74" y="89"/>
                    <a:pt x="72" y="90"/>
                    <a:pt x="72" y="92"/>
                  </a:cubicBezTo>
                  <a:close/>
                  <a:moveTo>
                    <a:pt x="109" y="94"/>
                  </a:moveTo>
                  <a:cubicBezTo>
                    <a:pt x="111" y="91"/>
                    <a:pt x="109" y="89"/>
                    <a:pt x="107" y="88"/>
                  </a:cubicBezTo>
                  <a:cubicBezTo>
                    <a:pt x="105" y="90"/>
                    <a:pt x="108" y="93"/>
                    <a:pt x="109" y="94"/>
                  </a:cubicBezTo>
                  <a:close/>
                  <a:moveTo>
                    <a:pt x="38" y="91"/>
                  </a:moveTo>
                  <a:cubicBezTo>
                    <a:pt x="37" y="92"/>
                    <a:pt x="36" y="91"/>
                    <a:pt x="35" y="92"/>
                  </a:cubicBezTo>
                  <a:cubicBezTo>
                    <a:pt x="35" y="94"/>
                    <a:pt x="37" y="95"/>
                    <a:pt x="38" y="97"/>
                  </a:cubicBezTo>
                  <a:cubicBezTo>
                    <a:pt x="40" y="96"/>
                    <a:pt x="37" y="93"/>
                    <a:pt x="38" y="93"/>
                  </a:cubicBezTo>
                  <a:cubicBezTo>
                    <a:pt x="39" y="93"/>
                    <a:pt x="39" y="93"/>
                    <a:pt x="40" y="93"/>
                  </a:cubicBezTo>
                  <a:cubicBezTo>
                    <a:pt x="40" y="91"/>
                    <a:pt x="39" y="89"/>
                    <a:pt x="37" y="88"/>
                  </a:cubicBezTo>
                  <a:cubicBezTo>
                    <a:pt x="36" y="89"/>
                    <a:pt x="38" y="89"/>
                    <a:pt x="38" y="91"/>
                  </a:cubicBezTo>
                  <a:close/>
                  <a:moveTo>
                    <a:pt x="93" y="92"/>
                  </a:moveTo>
                  <a:cubicBezTo>
                    <a:pt x="94" y="93"/>
                    <a:pt x="94" y="96"/>
                    <a:pt x="96" y="97"/>
                  </a:cubicBezTo>
                  <a:cubicBezTo>
                    <a:pt x="96" y="95"/>
                    <a:pt x="97" y="96"/>
                    <a:pt x="97" y="94"/>
                  </a:cubicBezTo>
                  <a:cubicBezTo>
                    <a:pt x="96" y="92"/>
                    <a:pt x="96" y="89"/>
                    <a:pt x="95" y="88"/>
                  </a:cubicBezTo>
                  <a:cubicBezTo>
                    <a:pt x="95" y="90"/>
                    <a:pt x="93" y="90"/>
                    <a:pt x="93" y="92"/>
                  </a:cubicBezTo>
                  <a:close/>
                  <a:moveTo>
                    <a:pt x="27" y="99"/>
                  </a:moveTo>
                  <a:cubicBezTo>
                    <a:pt x="30" y="96"/>
                    <a:pt x="30" y="91"/>
                    <a:pt x="26" y="89"/>
                  </a:cubicBezTo>
                  <a:cubicBezTo>
                    <a:pt x="23" y="92"/>
                    <a:pt x="24" y="97"/>
                    <a:pt x="27" y="99"/>
                  </a:cubicBezTo>
                  <a:close/>
                  <a:moveTo>
                    <a:pt x="57" y="93"/>
                  </a:moveTo>
                  <a:cubicBezTo>
                    <a:pt x="57" y="92"/>
                    <a:pt x="58" y="91"/>
                    <a:pt x="58" y="89"/>
                  </a:cubicBezTo>
                  <a:cubicBezTo>
                    <a:pt x="57" y="89"/>
                    <a:pt x="57" y="89"/>
                    <a:pt x="56" y="89"/>
                  </a:cubicBezTo>
                  <a:cubicBezTo>
                    <a:pt x="55" y="90"/>
                    <a:pt x="56" y="92"/>
                    <a:pt x="57" y="93"/>
                  </a:cubicBezTo>
                  <a:close/>
                  <a:moveTo>
                    <a:pt x="45" y="92"/>
                  </a:moveTo>
                  <a:cubicBezTo>
                    <a:pt x="46" y="94"/>
                    <a:pt x="46" y="96"/>
                    <a:pt x="47" y="97"/>
                  </a:cubicBezTo>
                  <a:cubicBezTo>
                    <a:pt x="52" y="95"/>
                    <a:pt x="46" y="85"/>
                    <a:pt x="45" y="92"/>
                  </a:cubicBezTo>
                  <a:close/>
                  <a:moveTo>
                    <a:pt x="15" y="94"/>
                  </a:moveTo>
                  <a:cubicBezTo>
                    <a:pt x="16" y="95"/>
                    <a:pt x="17" y="99"/>
                    <a:pt x="19" y="98"/>
                  </a:cubicBezTo>
                  <a:cubicBezTo>
                    <a:pt x="18" y="97"/>
                    <a:pt x="18" y="92"/>
                    <a:pt x="17" y="90"/>
                  </a:cubicBezTo>
                  <a:cubicBezTo>
                    <a:pt x="17" y="92"/>
                    <a:pt x="15" y="92"/>
                    <a:pt x="15" y="94"/>
                  </a:cubicBezTo>
                  <a:close/>
                  <a:moveTo>
                    <a:pt x="120" y="97"/>
                  </a:moveTo>
                  <a:cubicBezTo>
                    <a:pt x="119" y="95"/>
                    <a:pt x="121" y="94"/>
                    <a:pt x="119" y="92"/>
                  </a:cubicBezTo>
                  <a:cubicBezTo>
                    <a:pt x="120" y="94"/>
                    <a:pt x="118" y="97"/>
                    <a:pt x="120" y="97"/>
                  </a:cubicBezTo>
                  <a:close/>
                  <a:moveTo>
                    <a:pt x="54" y="98"/>
                  </a:moveTo>
                  <a:cubicBezTo>
                    <a:pt x="55" y="96"/>
                    <a:pt x="55" y="94"/>
                    <a:pt x="53" y="94"/>
                  </a:cubicBezTo>
                  <a:cubicBezTo>
                    <a:pt x="52" y="95"/>
                    <a:pt x="52" y="98"/>
                    <a:pt x="54" y="98"/>
                  </a:cubicBezTo>
                  <a:close/>
                  <a:moveTo>
                    <a:pt x="76" y="101"/>
                  </a:moveTo>
                  <a:cubicBezTo>
                    <a:pt x="78" y="102"/>
                    <a:pt x="79" y="105"/>
                    <a:pt x="81" y="106"/>
                  </a:cubicBezTo>
                  <a:cubicBezTo>
                    <a:pt x="81" y="104"/>
                    <a:pt x="83" y="102"/>
                    <a:pt x="84" y="100"/>
                  </a:cubicBezTo>
                  <a:cubicBezTo>
                    <a:pt x="82" y="99"/>
                    <a:pt x="81" y="96"/>
                    <a:pt x="79" y="94"/>
                  </a:cubicBezTo>
                  <a:cubicBezTo>
                    <a:pt x="78" y="96"/>
                    <a:pt x="77" y="99"/>
                    <a:pt x="76" y="101"/>
                  </a:cubicBezTo>
                  <a:close/>
                  <a:moveTo>
                    <a:pt x="61" y="99"/>
                  </a:moveTo>
                  <a:cubicBezTo>
                    <a:pt x="62" y="98"/>
                    <a:pt x="61" y="95"/>
                    <a:pt x="59" y="95"/>
                  </a:cubicBezTo>
                  <a:cubicBezTo>
                    <a:pt x="59" y="97"/>
                    <a:pt x="61" y="98"/>
                    <a:pt x="61" y="99"/>
                  </a:cubicBezTo>
                  <a:close/>
                  <a:moveTo>
                    <a:pt x="69" y="96"/>
                  </a:moveTo>
                  <a:cubicBezTo>
                    <a:pt x="68" y="96"/>
                    <a:pt x="67" y="100"/>
                    <a:pt x="65" y="103"/>
                  </a:cubicBezTo>
                  <a:cubicBezTo>
                    <a:pt x="66" y="104"/>
                    <a:pt x="68" y="106"/>
                    <a:pt x="68" y="107"/>
                  </a:cubicBezTo>
                  <a:cubicBezTo>
                    <a:pt x="69" y="105"/>
                    <a:pt x="71" y="103"/>
                    <a:pt x="72" y="100"/>
                  </a:cubicBezTo>
                  <a:cubicBezTo>
                    <a:pt x="71" y="97"/>
                    <a:pt x="70" y="95"/>
                    <a:pt x="69" y="96"/>
                  </a:cubicBezTo>
                  <a:close/>
                  <a:moveTo>
                    <a:pt x="42" y="98"/>
                  </a:moveTo>
                  <a:cubicBezTo>
                    <a:pt x="43" y="99"/>
                    <a:pt x="43" y="101"/>
                    <a:pt x="45" y="102"/>
                  </a:cubicBezTo>
                  <a:cubicBezTo>
                    <a:pt x="45" y="101"/>
                    <a:pt x="45" y="101"/>
                    <a:pt x="46" y="101"/>
                  </a:cubicBezTo>
                  <a:cubicBezTo>
                    <a:pt x="45" y="99"/>
                    <a:pt x="44" y="95"/>
                    <a:pt x="42" y="96"/>
                  </a:cubicBezTo>
                  <a:cubicBezTo>
                    <a:pt x="43" y="96"/>
                    <a:pt x="42" y="97"/>
                    <a:pt x="42" y="98"/>
                  </a:cubicBezTo>
                  <a:close/>
                  <a:moveTo>
                    <a:pt x="91" y="105"/>
                  </a:moveTo>
                  <a:cubicBezTo>
                    <a:pt x="91" y="103"/>
                    <a:pt x="88" y="102"/>
                    <a:pt x="90" y="99"/>
                  </a:cubicBezTo>
                  <a:cubicBezTo>
                    <a:pt x="90" y="101"/>
                    <a:pt x="91" y="102"/>
                    <a:pt x="92" y="103"/>
                  </a:cubicBezTo>
                  <a:cubicBezTo>
                    <a:pt x="92" y="102"/>
                    <a:pt x="93" y="102"/>
                    <a:pt x="93" y="100"/>
                  </a:cubicBezTo>
                  <a:cubicBezTo>
                    <a:pt x="92" y="99"/>
                    <a:pt x="92" y="98"/>
                    <a:pt x="92" y="97"/>
                  </a:cubicBezTo>
                  <a:cubicBezTo>
                    <a:pt x="88" y="98"/>
                    <a:pt x="87" y="103"/>
                    <a:pt x="91" y="105"/>
                  </a:cubicBezTo>
                  <a:close/>
                  <a:moveTo>
                    <a:pt x="15" y="106"/>
                  </a:moveTo>
                  <a:cubicBezTo>
                    <a:pt x="18" y="103"/>
                    <a:pt x="15" y="99"/>
                    <a:pt x="13" y="97"/>
                  </a:cubicBezTo>
                  <a:cubicBezTo>
                    <a:pt x="12" y="99"/>
                    <a:pt x="13" y="105"/>
                    <a:pt x="15" y="106"/>
                  </a:cubicBezTo>
                  <a:close/>
                  <a:moveTo>
                    <a:pt x="49" y="100"/>
                  </a:moveTo>
                  <a:cubicBezTo>
                    <a:pt x="51" y="101"/>
                    <a:pt x="50" y="102"/>
                    <a:pt x="52" y="103"/>
                  </a:cubicBezTo>
                  <a:cubicBezTo>
                    <a:pt x="53" y="102"/>
                    <a:pt x="53" y="98"/>
                    <a:pt x="51" y="98"/>
                  </a:cubicBezTo>
                  <a:cubicBezTo>
                    <a:pt x="50" y="98"/>
                    <a:pt x="50" y="99"/>
                    <a:pt x="49" y="100"/>
                  </a:cubicBezTo>
                  <a:close/>
                  <a:moveTo>
                    <a:pt x="24" y="105"/>
                  </a:moveTo>
                  <a:cubicBezTo>
                    <a:pt x="26" y="103"/>
                    <a:pt x="24" y="99"/>
                    <a:pt x="22" y="98"/>
                  </a:cubicBezTo>
                  <a:cubicBezTo>
                    <a:pt x="23" y="100"/>
                    <a:pt x="23" y="104"/>
                    <a:pt x="24" y="105"/>
                  </a:cubicBezTo>
                  <a:close/>
                  <a:moveTo>
                    <a:pt x="36" y="101"/>
                  </a:moveTo>
                  <a:cubicBezTo>
                    <a:pt x="36" y="100"/>
                    <a:pt x="35" y="100"/>
                    <a:pt x="35" y="98"/>
                  </a:cubicBezTo>
                  <a:cubicBezTo>
                    <a:pt x="35" y="98"/>
                    <a:pt x="34" y="98"/>
                    <a:pt x="34" y="98"/>
                  </a:cubicBezTo>
                  <a:cubicBezTo>
                    <a:pt x="34" y="100"/>
                    <a:pt x="35" y="101"/>
                    <a:pt x="36" y="101"/>
                  </a:cubicBezTo>
                  <a:close/>
                  <a:moveTo>
                    <a:pt x="112" y="105"/>
                  </a:moveTo>
                  <a:cubicBezTo>
                    <a:pt x="116" y="109"/>
                    <a:pt x="106" y="115"/>
                    <a:pt x="111" y="119"/>
                  </a:cubicBezTo>
                  <a:cubicBezTo>
                    <a:pt x="113" y="113"/>
                    <a:pt x="115" y="105"/>
                    <a:pt x="115" y="98"/>
                  </a:cubicBezTo>
                  <a:cubicBezTo>
                    <a:pt x="113" y="100"/>
                    <a:pt x="113" y="103"/>
                    <a:pt x="112" y="105"/>
                  </a:cubicBezTo>
                  <a:close/>
                  <a:moveTo>
                    <a:pt x="40" y="103"/>
                  </a:moveTo>
                  <a:cubicBezTo>
                    <a:pt x="42" y="102"/>
                    <a:pt x="41" y="104"/>
                    <a:pt x="43" y="104"/>
                  </a:cubicBezTo>
                  <a:cubicBezTo>
                    <a:pt x="42" y="102"/>
                    <a:pt x="43" y="100"/>
                    <a:pt x="40" y="99"/>
                  </a:cubicBezTo>
                  <a:cubicBezTo>
                    <a:pt x="40" y="101"/>
                    <a:pt x="41" y="102"/>
                    <a:pt x="40" y="103"/>
                  </a:cubicBezTo>
                  <a:close/>
                  <a:moveTo>
                    <a:pt x="117" y="112"/>
                  </a:moveTo>
                  <a:cubicBezTo>
                    <a:pt x="118" y="108"/>
                    <a:pt x="120" y="104"/>
                    <a:pt x="119" y="99"/>
                  </a:cubicBezTo>
                  <a:cubicBezTo>
                    <a:pt x="118" y="103"/>
                    <a:pt x="117" y="109"/>
                    <a:pt x="117" y="112"/>
                  </a:cubicBezTo>
                  <a:close/>
                  <a:moveTo>
                    <a:pt x="30" y="104"/>
                  </a:moveTo>
                  <a:cubicBezTo>
                    <a:pt x="31" y="105"/>
                    <a:pt x="30" y="107"/>
                    <a:pt x="32" y="107"/>
                  </a:cubicBezTo>
                  <a:cubicBezTo>
                    <a:pt x="35" y="106"/>
                    <a:pt x="34" y="101"/>
                    <a:pt x="32" y="100"/>
                  </a:cubicBezTo>
                  <a:cubicBezTo>
                    <a:pt x="31" y="101"/>
                    <a:pt x="30" y="102"/>
                    <a:pt x="30" y="104"/>
                  </a:cubicBezTo>
                  <a:close/>
                  <a:moveTo>
                    <a:pt x="59" y="106"/>
                  </a:moveTo>
                  <a:cubicBezTo>
                    <a:pt x="58" y="105"/>
                    <a:pt x="60" y="105"/>
                    <a:pt x="59" y="104"/>
                  </a:cubicBezTo>
                  <a:cubicBezTo>
                    <a:pt x="58" y="103"/>
                    <a:pt x="59" y="100"/>
                    <a:pt x="56" y="100"/>
                  </a:cubicBezTo>
                  <a:cubicBezTo>
                    <a:pt x="55" y="102"/>
                    <a:pt x="57" y="105"/>
                    <a:pt x="59" y="106"/>
                  </a:cubicBezTo>
                  <a:close/>
                  <a:moveTo>
                    <a:pt x="101" y="106"/>
                  </a:moveTo>
                  <a:cubicBezTo>
                    <a:pt x="101" y="105"/>
                    <a:pt x="102" y="104"/>
                    <a:pt x="102" y="104"/>
                  </a:cubicBezTo>
                  <a:cubicBezTo>
                    <a:pt x="100" y="104"/>
                    <a:pt x="101" y="100"/>
                    <a:pt x="99" y="100"/>
                  </a:cubicBezTo>
                  <a:cubicBezTo>
                    <a:pt x="97" y="102"/>
                    <a:pt x="99" y="105"/>
                    <a:pt x="101" y="106"/>
                  </a:cubicBezTo>
                  <a:close/>
                  <a:moveTo>
                    <a:pt x="49" y="108"/>
                  </a:moveTo>
                  <a:cubicBezTo>
                    <a:pt x="50" y="107"/>
                    <a:pt x="49" y="104"/>
                    <a:pt x="47" y="104"/>
                  </a:cubicBezTo>
                  <a:cubicBezTo>
                    <a:pt x="46" y="105"/>
                    <a:pt x="47" y="108"/>
                    <a:pt x="49" y="108"/>
                  </a:cubicBezTo>
                  <a:close/>
                  <a:moveTo>
                    <a:pt x="70" y="113"/>
                  </a:moveTo>
                  <a:cubicBezTo>
                    <a:pt x="71" y="115"/>
                    <a:pt x="72" y="117"/>
                    <a:pt x="74" y="118"/>
                  </a:cubicBezTo>
                  <a:cubicBezTo>
                    <a:pt x="75" y="116"/>
                    <a:pt x="77" y="113"/>
                    <a:pt x="79" y="110"/>
                  </a:cubicBezTo>
                  <a:cubicBezTo>
                    <a:pt x="77" y="108"/>
                    <a:pt x="76" y="106"/>
                    <a:pt x="74" y="104"/>
                  </a:cubicBezTo>
                  <a:cubicBezTo>
                    <a:pt x="73" y="107"/>
                    <a:pt x="71" y="109"/>
                    <a:pt x="70" y="113"/>
                  </a:cubicBezTo>
                  <a:close/>
                  <a:moveTo>
                    <a:pt x="39" y="110"/>
                  </a:moveTo>
                  <a:cubicBezTo>
                    <a:pt x="37" y="109"/>
                    <a:pt x="37" y="110"/>
                    <a:pt x="36" y="109"/>
                  </a:cubicBezTo>
                  <a:cubicBezTo>
                    <a:pt x="34" y="111"/>
                    <a:pt x="35" y="113"/>
                    <a:pt x="36" y="115"/>
                  </a:cubicBezTo>
                  <a:cubicBezTo>
                    <a:pt x="39" y="113"/>
                    <a:pt x="43" y="107"/>
                    <a:pt x="38" y="105"/>
                  </a:cubicBezTo>
                  <a:cubicBezTo>
                    <a:pt x="37" y="107"/>
                    <a:pt x="40" y="108"/>
                    <a:pt x="39" y="110"/>
                  </a:cubicBezTo>
                  <a:close/>
                  <a:moveTo>
                    <a:pt x="56" y="109"/>
                  </a:moveTo>
                  <a:cubicBezTo>
                    <a:pt x="58" y="108"/>
                    <a:pt x="56" y="104"/>
                    <a:pt x="54" y="105"/>
                  </a:cubicBezTo>
                  <a:cubicBezTo>
                    <a:pt x="53" y="106"/>
                    <a:pt x="55" y="108"/>
                    <a:pt x="56" y="109"/>
                  </a:cubicBezTo>
                  <a:close/>
                  <a:moveTo>
                    <a:pt x="83" y="111"/>
                  </a:moveTo>
                  <a:cubicBezTo>
                    <a:pt x="84" y="112"/>
                    <a:pt x="85" y="113"/>
                    <a:pt x="85" y="114"/>
                  </a:cubicBezTo>
                  <a:cubicBezTo>
                    <a:pt x="87" y="112"/>
                    <a:pt x="88" y="110"/>
                    <a:pt x="89" y="109"/>
                  </a:cubicBezTo>
                  <a:cubicBezTo>
                    <a:pt x="88" y="107"/>
                    <a:pt x="87" y="106"/>
                    <a:pt x="86" y="105"/>
                  </a:cubicBezTo>
                  <a:cubicBezTo>
                    <a:pt x="85" y="107"/>
                    <a:pt x="83" y="108"/>
                    <a:pt x="83" y="111"/>
                  </a:cubicBezTo>
                  <a:close/>
                  <a:moveTo>
                    <a:pt x="96" y="113"/>
                  </a:moveTo>
                  <a:cubicBezTo>
                    <a:pt x="100" y="112"/>
                    <a:pt x="98" y="107"/>
                    <a:pt x="95" y="106"/>
                  </a:cubicBezTo>
                  <a:cubicBezTo>
                    <a:pt x="93" y="108"/>
                    <a:pt x="95" y="110"/>
                    <a:pt x="96" y="113"/>
                  </a:cubicBezTo>
                  <a:close/>
                  <a:moveTo>
                    <a:pt x="105" y="108"/>
                  </a:moveTo>
                  <a:cubicBezTo>
                    <a:pt x="106" y="107"/>
                    <a:pt x="106" y="109"/>
                    <a:pt x="107" y="109"/>
                  </a:cubicBezTo>
                  <a:cubicBezTo>
                    <a:pt x="107" y="108"/>
                    <a:pt x="107" y="108"/>
                    <a:pt x="107" y="107"/>
                  </a:cubicBezTo>
                  <a:cubicBezTo>
                    <a:pt x="107" y="107"/>
                    <a:pt x="107" y="107"/>
                    <a:pt x="106" y="106"/>
                  </a:cubicBezTo>
                  <a:cubicBezTo>
                    <a:pt x="106" y="107"/>
                    <a:pt x="105" y="107"/>
                    <a:pt x="105" y="108"/>
                  </a:cubicBezTo>
                  <a:close/>
                  <a:moveTo>
                    <a:pt x="22" y="118"/>
                  </a:moveTo>
                  <a:cubicBezTo>
                    <a:pt x="21" y="118"/>
                    <a:pt x="18" y="114"/>
                    <a:pt x="21" y="112"/>
                  </a:cubicBezTo>
                  <a:cubicBezTo>
                    <a:pt x="21" y="110"/>
                    <a:pt x="20" y="108"/>
                    <a:pt x="18" y="108"/>
                  </a:cubicBezTo>
                  <a:cubicBezTo>
                    <a:pt x="13" y="112"/>
                    <a:pt x="19" y="120"/>
                    <a:pt x="22" y="118"/>
                  </a:cubicBezTo>
                  <a:close/>
                  <a:moveTo>
                    <a:pt x="28" y="116"/>
                  </a:moveTo>
                  <a:cubicBezTo>
                    <a:pt x="28" y="114"/>
                    <a:pt x="30" y="113"/>
                    <a:pt x="30" y="111"/>
                  </a:cubicBezTo>
                  <a:cubicBezTo>
                    <a:pt x="29" y="111"/>
                    <a:pt x="30" y="108"/>
                    <a:pt x="28" y="108"/>
                  </a:cubicBezTo>
                  <a:cubicBezTo>
                    <a:pt x="26" y="110"/>
                    <a:pt x="25" y="114"/>
                    <a:pt x="28" y="116"/>
                  </a:cubicBezTo>
                  <a:close/>
                  <a:moveTo>
                    <a:pt x="45" y="110"/>
                  </a:moveTo>
                  <a:cubicBezTo>
                    <a:pt x="47" y="110"/>
                    <a:pt x="46" y="111"/>
                    <a:pt x="47" y="111"/>
                  </a:cubicBezTo>
                  <a:cubicBezTo>
                    <a:pt x="47" y="111"/>
                    <a:pt x="47" y="111"/>
                    <a:pt x="47" y="111"/>
                  </a:cubicBezTo>
                  <a:cubicBezTo>
                    <a:pt x="47" y="109"/>
                    <a:pt x="46" y="109"/>
                    <a:pt x="45" y="108"/>
                  </a:cubicBezTo>
                  <a:cubicBezTo>
                    <a:pt x="45" y="109"/>
                    <a:pt x="46" y="109"/>
                    <a:pt x="45" y="110"/>
                  </a:cubicBezTo>
                  <a:close/>
                  <a:moveTo>
                    <a:pt x="61" y="111"/>
                  </a:moveTo>
                  <a:cubicBezTo>
                    <a:pt x="62" y="112"/>
                    <a:pt x="62" y="115"/>
                    <a:pt x="64" y="117"/>
                  </a:cubicBezTo>
                  <a:cubicBezTo>
                    <a:pt x="64" y="115"/>
                    <a:pt x="65" y="114"/>
                    <a:pt x="65" y="113"/>
                  </a:cubicBezTo>
                  <a:cubicBezTo>
                    <a:pt x="64" y="112"/>
                    <a:pt x="64" y="109"/>
                    <a:pt x="62" y="108"/>
                  </a:cubicBezTo>
                  <a:cubicBezTo>
                    <a:pt x="62" y="109"/>
                    <a:pt x="61" y="109"/>
                    <a:pt x="61" y="111"/>
                  </a:cubicBezTo>
                  <a:close/>
                  <a:moveTo>
                    <a:pt x="53" y="116"/>
                  </a:moveTo>
                  <a:cubicBezTo>
                    <a:pt x="55" y="114"/>
                    <a:pt x="53" y="111"/>
                    <a:pt x="52" y="110"/>
                  </a:cubicBezTo>
                  <a:cubicBezTo>
                    <a:pt x="49" y="111"/>
                    <a:pt x="51" y="114"/>
                    <a:pt x="53" y="116"/>
                  </a:cubicBezTo>
                  <a:close/>
                  <a:moveTo>
                    <a:pt x="43" y="118"/>
                  </a:moveTo>
                  <a:cubicBezTo>
                    <a:pt x="43" y="117"/>
                    <a:pt x="45" y="117"/>
                    <a:pt x="45" y="115"/>
                  </a:cubicBezTo>
                  <a:cubicBezTo>
                    <a:pt x="44" y="114"/>
                    <a:pt x="44" y="113"/>
                    <a:pt x="43" y="113"/>
                  </a:cubicBezTo>
                  <a:cubicBezTo>
                    <a:pt x="41" y="114"/>
                    <a:pt x="42" y="116"/>
                    <a:pt x="43" y="118"/>
                  </a:cubicBezTo>
                  <a:close/>
                  <a:moveTo>
                    <a:pt x="62" y="118"/>
                  </a:moveTo>
                  <a:cubicBezTo>
                    <a:pt x="63" y="118"/>
                    <a:pt x="60" y="114"/>
                    <a:pt x="59" y="113"/>
                  </a:cubicBezTo>
                  <a:cubicBezTo>
                    <a:pt x="59" y="114"/>
                    <a:pt x="59" y="115"/>
                    <a:pt x="59" y="116"/>
                  </a:cubicBezTo>
                  <a:cubicBezTo>
                    <a:pt x="61" y="115"/>
                    <a:pt x="61" y="117"/>
                    <a:pt x="62" y="118"/>
                  </a:cubicBezTo>
                  <a:close/>
                  <a:moveTo>
                    <a:pt x="90" y="116"/>
                  </a:moveTo>
                  <a:cubicBezTo>
                    <a:pt x="88" y="118"/>
                    <a:pt x="89" y="121"/>
                    <a:pt x="91" y="123"/>
                  </a:cubicBezTo>
                  <a:cubicBezTo>
                    <a:pt x="92" y="121"/>
                    <a:pt x="90" y="120"/>
                    <a:pt x="91" y="118"/>
                  </a:cubicBezTo>
                  <a:cubicBezTo>
                    <a:pt x="91" y="119"/>
                    <a:pt x="92" y="119"/>
                    <a:pt x="92" y="120"/>
                  </a:cubicBezTo>
                  <a:cubicBezTo>
                    <a:pt x="95" y="119"/>
                    <a:pt x="94" y="116"/>
                    <a:pt x="92" y="113"/>
                  </a:cubicBezTo>
                  <a:cubicBezTo>
                    <a:pt x="89" y="113"/>
                    <a:pt x="92" y="116"/>
                    <a:pt x="91" y="117"/>
                  </a:cubicBezTo>
                  <a:cubicBezTo>
                    <a:pt x="91" y="116"/>
                    <a:pt x="91" y="116"/>
                    <a:pt x="90" y="116"/>
                  </a:cubicBezTo>
                  <a:close/>
                  <a:moveTo>
                    <a:pt x="78" y="125"/>
                  </a:moveTo>
                  <a:cubicBezTo>
                    <a:pt x="81" y="124"/>
                    <a:pt x="81" y="120"/>
                    <a:pt x="83" y="118"/>
                  </a:cubicBezTo>
                  <a:cubicBezTo>
                    <a:pt x="82" y="117"/>
                    <a:pt x="82" y="114"/>
                    <a:pt x="80" y="114"/>
                  </a:cubicBezTo>
                  <a:cubicBezTo>
                    <a:pt x="79" y="118"/>
                    <a:pt x="75" y="121"/>
                    <a:pt x="78" y="125"/>
                  </a:cubicBezTo>
                  <a:close/>
                  <a:moveTo>
                    <a:pt x="52" y="118"/>
                  </a:moveTo>
                  <a:cubicBezTo>
                    <a:pt x="51" y="117"/>
                    <a:pt x="50" y="114"/>
                    <a:pt x="48" y="115"/>
                  </a:cubicBezTo>
                  <a:cubicBezTo>
                    <a:pt x="50" y="115"/>
                    <a:pt x="49" y="118"/>
                    <a:pt x="52" y="118"/>
                  </a:cubicBezTo>
                  <a:close/>
                  <a:moveTo>
                    <a:pt x="99" y="118"/>
                  </a:moveTo>
                  <a:cubicBezTo>
                    <a:pt x="101" y="118"/>
                    <a:pt x="100" y="120"/>
                    <a:pt x="102" y="119"/>
                  </a:cubicBezTo>
                  <a:cubicBezTo>
                    <a:pt x="103" y="118"/>
                    <a:pt x="103" y="115"/>
                    <a:pt x="101" y="114"/>
                  </a:cubicBezTo>
                  <a:cubicBezTo>
                    <a:pt x="100" y="116"/>
                    <a:pt x="99" y="116"/>
                    <a:pt x="99" y="118"/>
                  </a:cubicBezTo>
                  <a:close/>
                  <a:moveTo>
                    <a:pt x="68" y="126"/>
                  </a:moveTo>
                  <a:cubicBezTo>
                    <a:pt x="70" y="126"/>
                    <a:pt x="71" y="124"/>
                    <a:pt x="72" y="123"/>
                  </a:cubicBezTo>
                  <a:cubicBezTo>
                    <a:pt x="70" y="121"/>
                    <a:pt x="69" y="118"/>
                    <a:pt x="67" y="117"/>
                  </a:cubicBezTo>
                  <a:cubicBezTo>
                    <a:pt x="63" y="120"/>
                    <a:pt x="70" y="124"/>
                    <a:pt x="68" y="125"/>
                  </a:cubicBezTo>
                  <a:cubicBezTo>
                    <a:pt x="69" y="125"/>
                    <a:pt x="68" y="126"/>
                    <a:pt x="68" y="126"/>
                  </a:cubicBezTo>
                  <a:close/>
                  <a:moveTo>
                    <a:pt x="118" y="120"/>
                  </a:moveTo>
                  <a:cubicBezTo>
                    <a:pt x="119" y="120"/>
                    <a:pt x="120" y="117"/>
                    <a:pt x="119" y="117"/>
                  </a:cubicBezTo>
                  <a:cubicBezTo>
                    <a:pt x="119" y="118"/>
                    <a:pt x="118" y="119"/>
                    <a:pt x="118" y="120"/>
                  </a:cubicBezTo>
                  <a:close/>
                  <a:moveTo>
                    <a:pt x="30" y="122"/>
                  </a:moveTo>
                  <a:cubicBezTo>
                    <a:pt x="31" y="122"/>
                    <a:pt x="32" y="123"/>
                    <a:pt x="33" y="123"/>
                  </a:cubicBezTo>
                  <a:cubicBezTo>
                    <a:pt x="33" y="121"/>
                    <a:pt x="34" y="121"/>
                    <a:pt x="34" y="119"/>
                  </a:cubicBezTo>
                  <a:cubicBezTo>
                    <a:pt x="33" y="118"/>
                    <a:pt x="34" y="117"/>
                    <a:pt x="32" y="117"/>
                  </a:cubicBezTo>
                  <a:cubicBezTo>
                    <a:pt x="31" y="119"/>
                    <a:pt x="31" y="120"/>
                    <a:pt x="30" y="122"/>
                  </a:cubicBezTo>
                  <a:close/>
                  <a:moveTo>
                    <a:pt x="59" y="125"/>
                  </a:moveTo>
                  <a:cubicBezTo>
                    <a:pt x="62" y="123"/>
                    <a:pt x="59" y="119"/>
                    <a:pt x="57" y="117"/>
                  </a:cubicBezTo>
                  <a:cubicBezTo>
                    <a:pt x="56" y="117"/>
                    <a:pt x="56" y="117"/>
                    <a:pt x="56" y="118"/>
                  </a:cubicBezTo>
                  <a:cubicBezTo>
                    <a:pt x="55" y="120"/>
                    <a:pt x="55" y="124"/>
                    <a:pt x="59" y="125"/>
                  </a:cubicBezTo>
                  <a:close/>
                  <a:moveTo>
                    <a:pt x="12" y="120"/>
                  </a:moveTo>
                  <a:cubicBezTo>
                    <a:pt x="12" y="119"/>
                    <a:pt x="13" y="118"/>
                    <a:pt x="13" y="118"/>
                  </a:cubicBezTo>
                  <a:cubicBezTo>
                    <a:pt x="11" y="118"/>
                    <a:pt x="11" y="118"/>
                    <a:pt x="10" y="118"/>
                  </a:cubicBezTo>
                  <a:cubicBezTo>
                    <a:pt x="11" y="119"/>
                    <a:pt x="11" y="120"/>
                    <a:pt x="12" y="120"/>
                  </a:cubicBezTo>
                  <a:close/>
                  <a:moveTo>
                    <a:pt x="39" y="121"/>
                  </a:moveTo>
                  <a:cubicBezTo>
                    <a:pt x="40" y="121"/>
                    <a:pt x="40" y="122"/>
                    <a:pt x="41" y="123"/>
                  </a:cubicBezTo>
                  <a:cubicBezTo>
                    <a:pt x="42" y="121"/>
                    <a:pt x="42" y="119"/>
                    <a:pt x="40" y="118"/>
                  </a:cubicBezTo>
                  <a:cubicBezTo>
                    <a:pt x="41" y="119"/>
                    <a:pt x="39" y="119"/>
                    <a:pt x="39" y="121"/>
                  </a:cubicBezTo>
                  <a:close/>
                  <a:moveTo>
                    <a:pt x="47" y="126"/>
                  </a:moveTo>
                  <a:cubicBezTo>
                    <a:pt x="48" y="124"/>
                    <a:pt x="50" y="121"/>
                    <a:pt x="47" y="120"/>
                  </a:cubicBezTo>
                  <a:cubicBezTo>
                    <a:pt x="46" y="121"/>
                    <a:pt x="45" y="125"/>
                    <a:pt x="47" y="126"/>
                  </a:cubicBezTo>
                  <a:close/>
                  <a:moveTo>
                    <a:pt x="23" y="125"/>
                  </a:moveTo>
                  <a:cubicBezTo>
                    <a:pt x="23" y="124"/>
                    <a:pt x="24" y="124"/>
                    <a:pt x="24" y="123"/>
                  </a:cubicBezTo>
                  <a:cubicBezTo>
                    <a:pt x="23" y="123"/>
                    <a:pt x="22" y="122"/>
                    <a:pt x="21" y="121"/>
                  </a:cubicBezTo>
                  <a:cubicBezTo>
                    <a:pt x="21" y="123"/>
                    <a:pt x="21" y="125"/>
                    <a:pt x="23" y="125"/>
                  </a:cubicBezTo>
                  <a:close/>
                  <a:moveTo>
                    <a:pt x="96" y="127"/>
                  </a:moveTo>
                  <a:cubicBezTo>
                    <a:pt x="97" y="127"/>
                    <a:pt x="98" y="126"/>
                    <a:pt x="98" y="124"/>
                  </a:cubicBezTo>
                  <a:cubicBezTo>
                    <a:pt x="98" y="123"/>
                    <a:pt x="98" y="122"/>
                    <a:pt x="96" y="122"/>
                  </a:cubicBezTo>
                  <a:cubicBezTo>
                    <a:pt x="94" y="124"/>
                    <a:pt x="95" y="125"/>
                    <a:pt x="96" y="127"/>
                  </a:cubicBezTo>
                  <a:close/>
                  <a:moveTo>
                    <a:pt x="82" y="131"/>
                  </a:moveTo>
                  <a:cubicBezTo>
                    <a:pt x="84" y="131"/>
                    <a:pt x="83" y="133"/>
                    <a:pt x="85" y="133"/>
                  </a:cubicBezTo>
                  <a:cubicBezTo>
                    <a:pt x="86" y="130"/>
                    <a:pt x="91" y="126"/>
                    <a:pt x="86" y="123"/>
                  </a:cubicBezTo>
                  <a:cubicBezTo>
                    <a:pt x="85" y="126"/>
                    <a:pt x="84" y="129"/>
                    <a:pt x="82" y="131"/>
                  </a:cubicBezTo>
                  <a:close/>
                  <a:moveTo>
                    <a:pt x="105" y="126"/>
                  </a:moveTo>
                  <a:cubicBezTo>
                    <a:pt x="106" y="127"/>
                    <a:pt x="105" y="129"/>
                    <a:pt x="107" y="129"/>
                  </a:cubicBezTo>
                  <a:cubicBezTo>
                    <a:pt x="108" y="127"/>
                    <a:pt x="108" y="124"/>
                    <a:pt x="106" y="123"/>
                  </a:cubicBezTo>
                  <a:cubicBezTo>
                    <a:pt x="106" y="125"/>
                    <a:pt x="105" y="125"/>
                    <a:pt x="105" y="126"/>
                  </a:cubicBezTo>
                  <a:close/>
                  <a:moveTo>
                    <a:pt x="37" y="130"/>
                  </a:moveTo>
                  <a:cubicBezTo>
                    <a:pt x="38" y="129"/>
                    <a:pt x="36" y="128"/>
                    <a:pt x="37" y="127"/>
                  </a:cubicBezTo>
                  <a:cubicBezTo>
                    <a:pt x="38" y="128"/>
                    <a:pt x="39" y="127"/>
                    <a:pt x="39" y="126"/>
                  </a:cubicBezTo>
                  <a:cubicBezTo>
                    <a:pt x="38" y="126"/>
                    <a:pt x="38" y="125"/>
                    <a:pt x="37" y="124"/>
                  </a:cubicBezTo>
                  <a:cubicBezTo>
                    <a:pt x="37" y="126"/>
                    <a:pt x="33" y="129"/>
                    <a:pt x="37" y="130"/>
                  </a:cubicBezTo>
                  <a:close/>
                  <a:moveTo>
                    <a:pt x="64" y="136"/>
                  </a:moveTo>
                  <a:cubicBezTo>
                    <a:pt x="65" y="134"/>
                    <a:pt x="66" y="133"/>
                    <a:pt x="66" y="131"/>
                  </a:cubicBezTo>
                  <a:cubicBezTo>
                    <a:pt x="65" y="129"/>
                    <a:pt x="65" y="126"/>
                    <a:pt x="62" y="126"/>
                  </a:cubicBezTo>
                  <a:cubicBezTo>
                    <a:pt x="59" y="130"/>
                    <a:pt x="62" y="133"/>
                    <a:pt x="64" y="136"/>
                  </a:cubicBezTo>
                  <a:close/>
                  <a:moveTo>
                    <a:pt x="74" y="134"/>
                  </a:moveTo>
                  <a:cubicBezTo>
                    <a:pt x="76" y="132"/>
                    <a:pt x="77" y="128"/>
                    <a:pt x="74" y="126"/>
                  </a:cubicBezTo>
                  <a:cubicBezTo>
                    <a:pt x="72" y="129"/>
                    <a:pt x="70" y="133"/>
                    <a:pt x="74" y="134"/>
                  </a:cubicBezTo>
                  <a:close/>
                  <a:moveTo>
                    <a:pt x="45" y="130"/>
                  </a:moveTo>
                  <a:cubicBezTo>
                    <a:pt x="46" y="129"/>
                    <a:pt x="45" y="127"/>
                    <a:pt x="44" y="127"/>
                  </a:cubicBezTo>
                  <a:cubicBezTo>
                    <a:pt x="43" y="128"/>
                    <a:pt x="44" y="129"/>
                    <a:pt x="45" y="130"/>
                  </a:cubicBezTo>
                  <a:close/>
                  <a:moveTo>
                    <a:pt x="49" y="131"/>
                  </a:moveTo>
                  <a:cubicBezTo>
                    <a:pt x="50" y="134"/>
                    <a:pt x="52" y="135"/>
                    <a:pt x="52" y="137"/>
                  </a:cubicBezTo>
                  <a:cubicBezTo>
                    <a:pt x="56" y="135"/>
                    <a:pt x="55" y="128"/>
                    <a:pt x="51" y="127"/>
                  </a:cubicBezTo>
                  <a:cubicBezTo>
                    <a:pt x="51" y="129"/>
                    <a:pt x="49" y="129"/>
                    <a:pt x="49" y="131"/>
                  </a:cubicBezTo>
                  <a:close/>
                  <a:moveTo>
                    <a:pt x="28" y="135"/>
                  </a:moveTo>
                  <a:cubicBezTo>
                    <a:pt x="29" y="135"/>
                    <a:pt x="30" y="135"/>
                    <a:pt x="30" y="135"/>
                  </a:cubicBezTo>
                  <a:cubicBezTo>
                    <a:pt x="27" y="134"/>
                    <a:pt x="29" y="131"/>
                    <a:pt x="27" y="129"/>
                  </a:cubicBezTo>
                  <a:cubicBezTo>
                    <a:pt x="26" y="129"/>
                    <a:pt x="26" y="129"/>
                    <a:pt x="25" y="129"/>
                  </a:cubicBezTo>
                  <a:cubicBezTo>
                    <a:pt x="25" y="132"/>
                    <a:pt x="27" y="132"/>
                    <a:pt x="28" y="135"/>
                  </a:cubicBezTo>
                  <a:close/>
                  <a:moveTo>
                    <a:pt x="88" y="139"/>
                  </a:moveTo>
                  <a:cubicBezTo>
                    <a:pt x="89" y="136"/>
                    <a:pt x="94" y="133"/>
                    <a:pt x="91" y="130"/>
                  </a:cubicBezTo>
                  <a:cubicBezTo>
                    <a:pt x="90" y="133"/>
                    <a:pt x="85" y="136"/>
                    <a:pt x="88" y="139"/>
                  </a:cubicBezTo>
                  <a:close/>
                  <a:moveTo>
                    <a:pt x="28" y="149"/>
                  </a:moveTo>
                  <a:cubicBezTo>
                    <a:pt x="29" y="146"/>
                    <a:pt x="26" y="144"/>
                    <a:pt x="25" y="142"/>
                  </a:cubicBezTo>
                  <a:cubicBezTo>
                    <a:pt x="22" y="138"/>
                    <a:pt x="21" y="132"/>
                    <a:pt x="16" y="131"/>
                  </a:cubicBezTo>
                  <a:cubicBezTo>
                    <a:pt x="18" y="139"/>
                    <a:pt x="23" y="144"/>
                    <a:pt x="28" y="149"/>
                  </a:cubicBezTo>
                  <a:close/>
                  <a:moveTo>
                    <a:pt x="98" y="140"/>
                  </a:moveTo>
                  <a:cubicBezTo>
                    <a:pt x="99" y="137"/>
                    <a:pt x="103" y="136"/>
                    <a:pt x="104" y="132"/>
                  </a:cubicBezTo>
                  <a:cubicBezTo>
                    <a:pt x="102" y="133"/>
                    <a:pt x="103" y="131"/>
                    <a:pt x="102" y="131"/>
                  </a:cubicBezTo>
                  <a:cubicBezTo>
                    <a:pt x="101" y="134"/>
                    <a:pt x="98" y="137"/>
                    <a:pt x="98" y="140"/>
                  </a:cubicBezTo>
                  <a:close/>
                  <a:moveTo>
                    <a:pt x="48" y="136"/>
                  </a:moveTo>
                  <a:cubicBezTo>
                    <a:pt x="50" y="135"/>
                    <a:pt x="48" y="138"/>
                    <a:pt x="50" y="138"/>
                  </a:cubicBezTo>
                  <a:cubicBezTo>
                    <a:pt x="50" y="136"/>
                    <a:pt x="48" y="134"/>
                    <a:pt x="48" y="135"/>
                  </a:cubicBezTo>
                  <a:cubicBezTo>
                    <a:pt x="48" y="135"/>
                    <a:pt x="48" y="135"/>
                    <a:pt x="48" y="136"/>
                  </a:cubicBezTo>
                  <a:close/>
                  <a:moveTo>
                    <a:pt x="66" y="141"/>
                  </a:moveTo>
                  <a:cubicBezTo>
                    <a:pt x="68" y="142"/>
                    <a:pt x="68" y="143"/>
                    <a:pt x="69" y="144"/>
                  </a:cubicBezTo>
                  <a:cubicBezTo>
                    <a:pt x="70" y="143"/>
                    <a:pt x="71" y="141"/>
                    <a:pt x="72" y="139"/>
                  </a:cubicBezTo>
                  <a:cubicBezTo>
                    <a:pt x="71" y="138"/>
                    <a:pt x="70" y="136"/>
                    <a:pt x="69" y="135"/>
                  </a:cubicBezTo>
                  <a:cubicBezTo>
                    <a:pt x="68" y="137"/>
                    <a:pt x="67" y="139"/>
                    <a:pt x="66" y="141"/>
                  </a:cubicBezTo>
                  <a:close/>
                  <a:moveTo>
                    <a:pt x="58" y="146"/>
                  </a:moveTo>
                  <a:cubicBezTo>
                    <a:pt x="59" y="145"/>
                    <a:pt x="60" y="142"/>
                    <a:pt x="61" y="141"/>
                  </a:cubicBezTo>
                  <a:cubicBezTo>
                    <a:pt x="60" y="139"/>
                    <a:pt x="59" y="138"/>
                    <a:pt x="58" y="136"/>
                  </a:cubicBezTo>
                  <a:cubicBezTo>
                    <a:pt x="55" y="139"/>
                    <a:pt x="54" y="144"/>
                    <a:pt x="58" y="146"/>
                  </a:cubicBezTo>
                  <a:close/>
                  <a:moveTo>
                    <a:pt x="79" y="141"/>
                  </a:moveTo>
                  <a:cubicBezTo>
                    <a:pt x="79" y="140"/>
                    <a:pt x="81" y="139"/>
                    <a:pt x="81" y="137"/>
                  </a:cubicBezTo>
                  <a:cubicBezTo>
                    <a:pt x="80" y="137"/>
                    <a:pt x="80" y="136"/>
                    <a:pt x="79" y="136"/>
                  </a:cubicBezTo>
                  <a:cubicBezTo>
                    <a:pt x="80" y="138"/>
                    <a:pt x="77" y="140"/>
                    <a:pt x="79" y="141"/>
                  </a:cubicBezTo>
                  <a:close/>
                  <a:moveTo>
                    <a:pt x="87" y="148"/>
                  </a:moveTo>
                  <a:cubicBezTo>
                    <a:pt x="88" y="148"/>
                    <a:pt x="88" y="146"/>
                    <a:pt x="89" y="147"/>
                  </a:cubicBezTo>
                  <a:cubicBezTo>
                    <a:pt x="90" y="143"/>
                    <a:pt x="95" y="139"/>
                    <a:pt x="94" y="136"/>
                  </a:cubicBezTo>
                  <a:cubicBezTo>
                    <a:pt x="92" y="140"/>
                    <a:pt x="89" y="143"/>
                    <a:pt x="87" y="148"/>
                  </a:cubicBezTo>
                  <a:close/>
                  <a:moveTo>
                    <a:pt x="91" y="152"/>
                  </a:moveTo>
                  <a:cubicBezTo>
                    <a:pt x="93" y="151"/>
                    <a:pt x="95" y="150"/>
                    <a:pt x="96" y="152"/>
                  </a:cubicBezTo>
                  <a:cubicBezTo>
                    <a:pt x="100" y="147"/>
                    <a:pt x="103" y="142"/>
                    <a:pt x="107" y="137"/>
                  </a:cubicBezTo>
                  <a:cubicBezTo>
                    <a:pt x="107" y="136"/>
                    <a:pt x="107" y="136"/>
                    <a:pt x="106" y="136"/>
                  </a:cubicBezTo>
                  <a:cubicBezTo>
                    <a:pt x="102" y="143"/>
                    <a:pt x="95" y="146"/>
                    <a:pt x="91" y="152"/>
                  </a:cubicBezTo>
                  <a:close/>
                  <a:moveTo>
                    <a:pt x="48" y="145"/>
                  </a:moveTo>
                  <a:cubicBezTo>
                    <a:pt x="49" y="142"/>
                    <a:pt x="47" y="140"/>
                    <a:pt x="46" y="138"/>
                  </a:cubicBezTo>
                  <a:cubicBezTo>
                    <a:pt x="44" y="141"/>
                    <a:pt x="47" y="143"/>
                    <a:pt x="48" y="145"/>
                  </a:cubicBezTo>
                  <a:close/>
                  <a:moveTo>
                    <a:pt x="36" y="144"/>
                  </a:moveTo>
                  <a:cubicBezTo>
                    <a:pt x="36" y="144"/>
                    <a:pt x="37" y="144"/>
                    <a:pt x="37" y="144"/>
                  </a:cubicBezTo>
                  <a:cubicBezTo>
                    <a:pt x="37" y="143"/>
                    <a:pt x="38" y="143"/>
                    <a:pt x="38" y="142"/>
                  </a:cubicBezTo>
                  <a:cubicBezTo>
                    <a:pt x="37" y="142"/>
                    <a:pt x="37" y="142"/>
                    <a:pt x="36" y="142"/>
                  </a:cubicBezTo>
                  <a:cubicBezTo>
                    <a:pt x="36" y="143"/>
                    <a:pt x="36" y="143"/>
                    <a:pt x="36" y="144"/>
                  </a:cubicBezTo>
                  <a:close/>
                  <a:moveTo>
                    <a:pt x="82" y="147"/>
                  </a:moveTo>
                  <a:cubicBezTo>
                    <a:pt x="83" y="146"/>
                    <a:pt x="86" y="143"/>
                    <a:pt x="84" y="143"/>
                  </a:cubicBezTo>
                  <a:cubicBezTo>
                    <a:pt x="84" y="144"/>
                    <a:pt x="82" y="145"/>
                    <a:pt x="82" y="147"/>
                  </a:cubicBezTo>
                  <a:close/>
                  <a:moveTo>
                    <a:pt x="72" y="150"/>
                  </a:moveTo>
                  <a:cubicBezTo>
                    <a:pt x="74" y="150"/>
                    <a:pt x="75" y="147"/>
                    <a:pt x="76" y="146"/>
                  </a:cubicBezTo>
                  <a:cubicBezTo>
                    <a:pt x="75" y="146"/>
                    <a:pt x="76" y="145"/>
                    <a:pt x="75" y="144"/>
                  </a:cubicBezTo>
                  <a:cubicBezTo>
                    <a:pt x="74" y="147"/>
                    <a:pt x="73" y="148"/>
                    <a:pt x="72" y="150"/>
                  </a:cubicBezTo>
                  <a:close/>
                  <a:moveTo>
                    <a:pt x="61" y="151"/>
                  </a:moveTo>
                  <a:cubicBezTo>
                    <a:pt x="63" y="151"/>
                    <a:pt x="64" y="153"/>
                    <a:pt x="66" y="152"/>
                  </a:cubicBezTo>
                  <a:cubicBezTo>
                    <a:pt x="67" y="149"/>
                    <a:pt x="65" y="147"/>
                    <a:pt x="64" y="146"/>
                  </a:cubicBezTo>
                  <a:cubicBezTo>
                    <a:pt x="63" y="148"/>
                    <a:pt x="61" y="149"/>
                    <a:pt x="61" y="151"/>
                  </a:cubicBezTo>
                  <a:close/>
                  <a:moveTo>
                    <a:pt x="39" y="147"/>
                  </a:moveTo>
                  <a:cubicBezTo>
                    <a:pt x="39" y="149"/>
                    <a:pt x="41" y="150"/>
                    <a:pt x="42" y="151"/>
                  </a:cubicBezTo>
                  <a:cubicBezTo>
                    <a:pt x="42" y="150"/>
                    <a:pt x="42" y="147"/>
                    <a:pt x="40" y="146"/>
                  </a:cubicBezTo>
                  <a:cubicBezTo>
                    <a:pt x="40" y="147"/>
                    <a:pt x="39" y="147"/>
                    <a:pt x="39" y="147"/>
                  </a:cubicBezTo>
                  <a:close/>
                  <a:moveTo>
                    <a:pt x="46" y="152"/>
                  </a:moveTo>
                  <a:cubicBezTo>
                    <a:pt x="45" y="152"/>
                    <a:pt x="46" y="150"/>
                    <a:pt x="46" y="150"/>
                  </a:cubicBezTo>
                  <a:cubicBezTo>
                    <a:pt x="45" y="149"/>
                    <a:pt x="44" y="148"/>
                    <a:pt x="43" y="149"/>
                  </a:cubicBezTo>
                  <a:cubicBezTo>
                    <a:pt x="44" y="150"/>
                    <a:pt x="45" y="153"/>
                    <a:pt x="46" y="152"/>
                  </a:cubicBezTo>
                  <a:close/>
                  <a:moveTo>
                    <a:pt x="50" y="157"/>
                  </a:moveTo>
                  <a:cubicBezTo>
                    <a:pt x="48" y="156"/>
                    <a:pt x="48" y="154"/>
                    <a:pt x="46" y="154"/>
                  </a:cubicBezTo>
                  <a:cubicBezTo>
                    <a:pt x="46" y="156"/>
                    <a:pt x="45" y="156"/>
                    <a:pt x="46" y="157"/>
                  </a:cubicBezTo>
                  <a:cubicBezTo>
                    <a:pt x="47" y="158"/>
                    <a:pt x="49" y="158"/>
                    <a:pt x="49" y="160"/>
                  </a:cubicBezTo>
                  <a:cubicBezTo>
                    <a:pt x="50" y="160"/>
                    <a:pt x="51" y="158"/>
                    <a:pt x="50" y="158"/>
                  </a:cubicBezTo>
                  <a:cubicBezTo>
                    <a:pt x="49" y="159"/>
                    <a:pt x="50" y="157"/>
                    <a:pt x="50" y="157"/>
                  </a:cubicBezTo>
                  <a:close/>
                  <a:moveTo>
                    <a:pt x="77" y="158"/>
                  </a:moveTo>
                  <a:cubicBezTo>
                    <a:pt x="79" y="158"/>
                    <a:pt x="80" y="158"/>
                    <a:pt x="81" y="157"/>
                  </a:cubicBezTo>
                  <a:cubicBezTo>
                    <a:pt x="79" y="157"/>
                    <a:pt x="78" y="157"/>
                    <a:pt x="77" y="158"/>
                  </a:cubicBezTo>
                  <a:close/>
                  <a:moveTo>
                    <a:pt x="51" y="160"/>
                  </a:moveTo>
                  <a:cubicBezTo>
                    <a:pt x="53" y="164"/>
                    <a:pt x="58" y="165"/>
                    <a:pt x="63" y="164"/>
                  </a:cubicBezTo>
                  <a:cubicBezTo>
                    <a:pt x="60" y="162"/>
                    <a:pt x="58" y="160"/>
                    <a:pt x="55" y="158"/>
                  </a:cubicBezTo>
                  <a:cubicBezTo>
                    <a:pt x="55" y="160"/>
                    <a:pt x="55" y="160"/>
                    <a:pt x="54" y="161"/>
                  </a:cubicBezTo>
                  <a:cubicBezTo>
                    <a:pt x="53" y="162"/>
                    <a:pt x="51" y="159"/>
                    <a:pt x="51" y="160"/>
                  </a:cubicBezTo>
                  <a:close/>
                  <a:moveTo>
                    <a:pt x="67" y="164"/>
                  </a:moveTo>
                  <a:cubicBezTo>
                    <a:pt x="71" y="164"/>
                    <a:pt x="74" y="164"/>
                    <a:pt x="76" y="162"/>
                  </a:cubicBezTo>
                  <a:cubicBezTo>
                    <a:pt x="73" y="162"/>
                    <a:pt x="71" y="162"/>
                    <a:pt x="68" y="162"/>
                  </a:cubicBezTo>
                  <a:cubicBezTo>
                    <a:pt x="68" y="163"/>
                    <a:pt x="68" y="163"/>
                    <a:pt x="67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8"/>
            <p:cNvSpPr/>
            <p:nvPr/>
          </p:nvSpPr>
          <p:spPr bwMode="auto">
            <a:xfrm>
              <a:off x="4126" y="741"/>
              <a:ext cx="88" cy="109"/>
            </a:xfrm>
            <a:custGeom>
              <a:avLst/>
              <a:gdLst>
                <a:gd name="T0" fmla="*/ 37 w 37"/>
                <a:gd name="T1" fmla="*/ 5 h 46"/>
                <a:gd name="T2" fmla="*/ 25 w 37"/>
                <a:gd name="T3" fmla="*/ 11 h 46"/>
                <a:gd name="T4" fmla="*/ 11 w 37"/>
                <a:gd name="T5" fmla="*/ 30 h 46"/>
                <a:gd name="T6" fmla="*/ 0 w 37"/>
                <a:gd name="T7" fmla="*/ 39 h 46"/>
                <a:gd name="T8" fmla="*/ 28 w 37"/>
                <a:gd name="T9" fmla="*/ 0 h 46"/>
                <a:gd name="T10" fmla="*/ 37 w 37"/>
                <a:gd name="T11" fmla="*/ 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46">
                  <a:moveTo>
                    <a:pt x="37" y="5"/>
                  </a:moveTo>
                  <a:cubicBezTo>
                    <a:pt x="35" y="12"/>
                    <a:pt x="29" y="9"/>
                    <a:pt x="25" y="11"/>
                  </a:cubicBezTo>
                  <a:cubicBezTo>
                    <a:pt x="22" y="18"/>
                    <a:pt x="15" y="24"/>
                    <a:pt x="11" y="30"/>
                  </a:cubicBezTo>
                  <a:cubicBezTo>
                    <a:pt x="8" y="35"/>
                    <a:pt x="7" y="46"/>
                    <a:pt x="0" y="39"/>
                  </a:cubicBezTo>
                  <a:cubicBezTo>
                    <a:pt x="5" y="24"/>
                    <a:pt x="19" y="13"/>
                    <a:pt x="28" y="0"/>
                  </a:cubicBezTo>
                  <a:cubicBezTo>
                    <a:pt x="33" y="2"/>
                    <a:pt x="33" y="2"/>
                    <a:pt x="3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9"/>
            <p:cNvSpPr/>
            <p:nvPr/>
          </p:nvSpPr>
          <p:spPr bwMode="auto">
            <a:xfrm>
              <a:off x="3988" y="666"/>
              <a:ext cx="34" cy="104"/>
            </a:xfrm>
            <a:custGeom>
              <a:avLst/>
              <a:gdLst>
                <a:gd name="T0" fmla="*/ 6 w 14"/>
                <a:gd name="T1" fmla="*/ 0 h 44"/>
                <a:gd name="T2" fmla="*/ 11 w 14"/>
                <a:gd name="T3" fmla="*/ 3 h 44"/>
                <a:gd name="T4" fmla="*/ 14 w 14"/>
                <a:gd name="T5" fmla="*/ 39 h 44"/>
                <a:gd name="T6" fmla="*/ 8 w 14"/>
                <a:gd name="T7" fmla="*/ 44 h 44"/>
                <a:gd name="T8" fmla="*/ 5 w 14"/>
                <a:gd name="T9" fmla="*/ 26 h 44"/>
                <a:gd name="T10" fmla="*/ 6 w 14"/>
                <a:gd name="T1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44">
                  <a:moveTo>
                    <a:pt x="6" y="0"/>
                  </a:moveTo>
                  <a:cubicBezTo>
                    <a:pt x="8" y="1"/>
                    <a:pt x="9" y="2"/>
                    <a:pt x="11" y="3"/>
                  </a:cubicBezTo>
                  <a:cubicBezTo>
                    <a:pt x="13" y="12"/>
                    <a:pt x="9" y="28"/>
                    <a:pt x="14" y="39"/>
                  </a:cubicBezTo>
                  <a:cubicBezTo>
                    <a:pt x="12" y="41"/>
                    <a:pt x="11" y="44"/>
                    <a:pt x="8" y="44"/>
                  </a:cubicBezTo>
                  <a:cubicBezTo>
                    <a:pt x="3" y="41"/>
                    <a:pt x="5" y="33"/>
                    <a:pt x="5" y="26"/>
                  </a:cubicBezTo>
                  <a:cubicBezTo>
                    <a:pt x="5" y="16"/>
                    <a:pt x="0" y="8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0"/>
            <p:cNvSpPr/>
            <p:nvPr/>
          </p:nvSpPr>
          <p:spPr bwMode="auto">
            <a:xfrm>
              <a:off x="4214" y="893"/>
              <a:ext cx="109" cy="54"/>
            </a:xfrm>
            <a:custGeom>
              <a:avLst/>
              <a:gdLst>
                <a:gd name="T0" fmla="*/ 46 w 46"/>
                <a:gd name="T1" fmla="*/ 2 h 23"/>
                <a:gd name="T2" fmla="*/ 44 w 46"/>
                <a:gd name="T3" fmla="*/ 9 h 23"/>
                <a:gd name="T4" fmla="*/ 38 w 46"/>
                <a:gd name="T5" fmla="*/ 10 h 23"/>
                <a:gd name="T6" fmla="*/ 14 w 46"/>
                <a:gd name="T7" fmla="*/ 16 h 23"/>
                <a:gd name="T8" fmla="*/ 0 w 46"/>
                <a:gd name="T9" fmla="*/ 20 h 23"/>
                <a:gd name="T10" fmla="*/ 0 w 46"/>
                <a:gd name="T11" fmla="*/ 16 h 23"/>
                <a:gd name="T12" fmla="*/ 42 w 46"/>
                <a:gd name="T13" fmla="*/ 0 h 23"/>
                <a:gd name="T14" fmla="*/ 46 w 46"/>
                <a:gd name="T15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23">
                  <a:moveTo>
                    <a:pt x="46" y="2"/>
                  </a:moveTo>
                  <a:cubicBezTo>
                    <a:pt x="45" y="4"/>
                    <a:pt x="46" y="6"/>
                    <a:pt x="44" y="9"/>
                  </a:cubicBezTo>
                  <a:cubicBezTo>
                    <a:pt x="43" y="10"/>
                    <a:pt x="40" y="10"/>
                    <a:pt x="38" y="10"/>
                  </a:cubicBezTo>
                  <a:cubicBezTo>
                    <a:pt x="31" y="13"/>
                    <a:pt x="22" y="15"/>
                    <a:pt x="14" y="16"/>
                  </a:cubicBezTo>
                  <a:cubicBezTo>
                    <a:pt x="10" y="21"/>
                    <a:pt x="6" y="23"/>
                    <a:pt x="0" y="20"/>
                  </a:cubicBezTo>
                  <a:cubicBezTo>
                    <a:pt x="1" y="18"/>
                    <a:pt x="1" y="17"/>
                    <a:pt x="0" y="16"/>
                  </a:cubicBezTo>
                  <a:cubicBezTo>
                    <a:pt x="12" y="5"/>
                    <a:pt x="29" y="8"/>
                    <a:pt x="42" y="0"/>
                  </a:cubicBezTo>
                  <a:cubicBezTo>
                    <a:pt x="43" y="1"/>
                    <a:pt x="44" y="1"/>
                    <a:pt x="4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11"/>
            <p:cNvSpPr/>
            <p:nvPr/>
          </p:nvSpPr>
          <p:spPr bwMode="auto">
            <a:xfrm>
              <a:off x="3772" y="730"/>
              <a:ext cx="76" cy="92"/>
            </a:xfrm>
            <a:custGeom>
              <a:avLst/>
              <a:gdLst>
                <a:gd name="T0" fmla="*/ 8 w 32"/>
                <a:gd name="T1" fmla="*/ 13 h 39"/>
                <a:gd name="T2" fmla="*/ 7 w 32"/>
                <a:gd name="T3" fmla="*/ 0 h 39"/>
                <a:gd name="T4" fmla="*/ 32 w 32"/>
                <a:gd name="T5" fmla="*/ 33 h 39"/>
                <a:gd name="T6" fmla="*/ 28 w 32"/>
                <a:gd name="T7" fmla="*/ 39 h 39"/>
                <a:gd name="T8" fmla="*/ 11 w 32"/>
                <a:gd name="T9" fmla="*/ 17 h 39"/>
                <a:gd name="T10" fmla="*/ 7 w 32"/>
                <a:gd name="T11" fmla="*/ 21 h 39"/>
                <a:gd name="T12" fmla="*/ 5 w 32"/>
                <a:gd name="T13" fmla="*/ 14 h 39"/>
                <a:gd name="T14" fmla="*/ 8 w 32"/>
                <a:gd name="T15" fmla="*/ 1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39">
                  <a:moveTo>
                    <a:pt x="8" y="13"/>
                  </a:moveTo>
                  <a:cubicBezTo>
                    <a:pt x="4" y="12"/>
                    <a:pt x="0" y="1"/>
                    <a:pt x="7" y="0"/>
                  </a:cubicBezTo>
                  <a:cubicBezTo>
                    <a:pt x="18" y="10"/>
                    <a:pt x="23" y="22"/>
                    <a:pt x="32" y="33"/>
                  </a:cubicBezTo>
                  <a:cubicBezTo>
                    <a:pt x="30" y="36"/>
                    <a:pt x="31" y="37"/>
                    <a:pt x="28" y="39"/>
                  </a:cubicBezTo>
                  <a:cubicBezTo>
                    <a:pt x="17" y="36"/>
                    <a:pt x="20" y="23"/>
                    <a:pt x="11" y="17"/>
                  </a:cubicBezTo>
                  <a:cubicBezTo>
                    <a:pt x="9" y="18"/>
                    <a:pt x="10" y="20"/>
                    <a:pt x="7" y="21"/>
                  </a:cubicBezTo>
                  <a:cubicBezTo>
                    <a:pt x="5" y="18"/>
                    <a:pt x="10" y="16"/>
                    <a:pt x="5" y="14"/>
                  </a:cubicBezTo>
                  <a:cubicBezTo>
                    <a:pt x="6" y="13"/>
                    <a:pt x="7" y="13"/>
                    <a:pt x="8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12"/>
            <p:cNvSpPr/>
            <p:nvPr/>
          </p:nvSpPr>
          <p:spPr bwMode="auto">
            <a:xfrm>
              <a:off x="4233" y="1061"/>
              <a:ext cx="105" cy="45"/>
            </a:xfrm>
            <a:custGeom>
              <a:avLst/>
              <a:gdLst>
                <a:gd name="T0" fmla="*/ 43 w 44"/>
                <a:gd name="T1" fmla="*/ 9 h 19"/>
                <a:gd name="T2" fmla="*/ 38 w 44"/>
                <a:gd name="T3" fmla="*/ 19 h 19"/>
                <a:gd name="T4" fmla="*/ 1 w 44"/>
                <a:gd name="T5" fmla="*/ 9 h 19"/>
                <a:gd name="T6" fmla="*/ 2 w 44"/>
                <a:gd name="T7" fmla="*/ 4 h 19"/>
                <a:gd name="T8" fmla="*/ 43 w 44"/>
                <a:gd name="T9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9">
                  <a:moveTo>
                    <a:pt x="43" y="9"/>
                  </a:moveTo>
                  <a:cubicBezTo>
                    <a:pt x="44" y="15"/>
                    <a:pt x="42" y="15"/>
                    <a:pt x="38" y="19"/>
                  </a:cubicBezTo>
                  <a:cubicBezTo>
                    <a:pt x="31" y="5"/>
                    <a:pt x="11" y="14"/>
                    <a:pt x="1" y="9"/>
                  </a:cubicBezTo>
                  <a:cubicBezTo>
                    <a:pt x="0" y="6"/>
                    <a:pt x="3" y="6"/>
                    <a:pt x="2" y="4"/>
                  </a:cubicBezTo>
                  <a:cubicBezTo>
                    <a:pt x="16" y="0"/>
                    <a:pt x="30" y="2"/>
                    <a:pt x="4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13"/>
            <p:cNvSpPr/>
            <p:nvPr/>
          </p:nvSpPr>
          <p:spPr bwMode="auto">
            <a:xfrm>
              <a:off x="4160" y="1227"/>
              <a:ext cx="71" cy="109"/>
            </a:xfrm>
            <a:custGeom>
              <a:avLst/>
              <a:gdLst>
                <a:gd name="T0" fmla="*/ 26 w 30"/>
                <a:gd name="T1" fmla="*/ 46 h 46"/>
                <a:gd name="T2" fmla="*/ 9 w 30"/>
                <a:gd name="T3" fmla="*/ 21 h 46"/>
                <a:gd name="T4" fmla="*/ 0 w 30"/>
                <a:gd name="T5" fmla="*/ 9 h 46"/>
                <a:gd name="T6" fmla="*/ 27 w 30"/>
                <a:gd name="T7" fmla="*/ 32 h 46"/>
                <a:gd name="T8" fmla="*/ 26 w 30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46">
                  <a:moveTo>
                    <a:pt x="26" y="46"/>
                  </a:moveTo>
                  <a:cubicBezTo>
                    <a:pt x="15" y="42"/>
                    <a:pt x="15" y="28"/>
                    <a:pt x="9" y="21"/>
                  </a:cubicBezTo>
                  <a:cubicBezTo>
                    <a:pt x="4" y="18"/>
                    <a:pt x="1" y="14"/>
                    <a:pt x="0" y="9"/>
                  </a:cubicBezTo>
                  <a:cubicBezTo>
                    <a:pt x="14" y="0"/>
                    <a:pt x="16" y="26"/>
                    <a:pt x="27" y="32"/>
                  </a:cubicBezTo>
                  <a:cubicBezTo>
                    <a:pt x="27" y="37"/>
                    <a:pt x="30" y="44"/>
                    <a:pt x="26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14"/>
            <p:cNvSpPr/>
            <p:nvPr/>
          </p:nvSpPr>
          <p:spPr bwMode="auto">
            <a:xfrm>
              <a:off x="3646" y="1097"/>
              <a:ext cx="83" cy="49"/>
            </a:xfrm>
            <a:custGeom>
              <a:avLst/>
              <a:gdLst>
                <a:gd name="T0" fmla="*/ 35 w 35"/>
                <a:gd name="T1" fmla="*/ 4 h 21"/>
                <a:gd name="T2" fmla="*/ 28 w 35"/>
                <a:gd name="T3" fmla="*/ 12 h 21"/>
                <a:gd name="T4" fmla="*/ 0 w 35"/>
                <a:gd name="T5" fmla="*/ 21 h 21"/>
                <a:gd name="T6" fmla="*/ 29 w 35"/>
                <a:gd name="T7" fmla="*/ 0 h 21"/>
                <a:gd name="T8" fmla="*/ 35 w 35"/>
                <a:gd name="T9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1">
                  <a:moveTo>
                    <a:pt x="35" y="4"/>
                  </a:moveTo>
                  <a:cubicBezTo>
                    <a:pt x="33" y="6"/>
                    <a:pt x="31" y="10"/>
                    <a:pt x="28" y="12"/>
                  </a:cubicBezTo>
                  <a:cubicBezTo>
                    <a:pt x="16" y="8"/>
                    <a:pt x="10" y="21"/>
                    <a:pt x="0" y="21"/>
                  </a:cubicBezTo>
                  <a:cubicBezTo>
                    <a:pt x="1" y="7"/>
                    <a:pt x="20" y="7"/>
                    <a:pt x="29" y="0"/>
                  </a:cubicBezTo>
                  <a:cubicBezTo>
                    <a:pt x="31" y="1"/>
                    <a:pt x="34" y="2"/>
                    <a:pt x="3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15"/>
            <p:cNvSpPr>
              <a:spLocks noEditPoints="1"/>
            </p:cNvSpPr>
            <p:nvPr/>
          </p:nvSpPr>
          <p:spPr bwMode="auto">
            <a:xfrm>
              <a:off x="3770" y="865"/>
              <a:ext cx="447" cy="715"/>
            </a:xfrm>
            <a:custGeom>
              <a:avLst/>
              <a:gdLst>
                <a:gd name="T0" fmla="*/ 106 w 188"/>
                <a:gd name="T1" fmla="*/ 218 h 302"/>
                <a:gd name="T2" fmla="*/ 83 w 188"/>
                <a:gd name="T3" fmla="*/ 281 h 302"/>
                <a:gd name="T4" fmla="*/ 71 w 188"/>
                <a:gd name="T5" fmla="*/ 292 h 302"/>
                <a:gd name="T6" fmla="*/ 63 w 188"/>
                <a:gd name="T7" fmla="*/ 296 h 302"/>
                <a:gd name="T8" fmla="*/ 14 w 188"/>
                <a:gd name="T9" fmla="*/ 286 h 302"/>
                <a:gd name="T10" fmla="*/ 15 w 188"/>
                <a:gd name="T11" fmla="*/ 198 h 302"/>
                <a:gd name="T12" fmla="*/ 24 w 188"/>
                <a:gd name="T13" fmla="*/ 119 h 302"/>
                <a:gd name="T14" fmla="*/ 20 w 188"/>
                <a:gd name="T15" fmla="*/ 49 h 302"/>
                <a:gd name="T16" fmla="*/ 83 w 188"/>
                <a:gd name="T17" fmla="*/ 3 h 302"/>
                <a:gd name="T18" fmla="*/ 139 w 188"/>
                <a:gd name="T19" fmla="*/ 12 h 302"/>
                <a:gd name="T20" fmla="*/ 125 w 188"/>
                <a:gd name="T21" fmla="*/ 162 h 302"/>
                <a:gd name="T22" fmla="*/ 111 w 188"/>
                <a:gd name="T23" fmla="*/ 164 h 302"/>
                <a:gd name="T24" fmla="*/ 172 w 188"/>
                <a:gd name="T25" fmla="*/ 84 h 302"/>
                <a:gd name="T26" fmla="*/ 173 w 188"/>
                <a:gd name="T27" fmla="*/ 62 h 302"/>
                <a:gd name="T28" fmla="*/ 169 w 188"/>
                <a:gd name="T29" fmla="*/ 52 h 302"/>
                <a:gd name="T30" fmla="*/ 102 w 188"/>
                <a:gd name="T31" fmla="*/ 9 h 302"/>
                <a:gd name="T32" fmla="*/ 92 w 188"/>
                <a:gd name="T33" fmla="*/ 8 h 302"/>
                <a:gd name="T34" fmla="*/ 34 w 188"/>
                <a:gd name="T35" fmla="*/ 38 h 302"/>
                <a:gd name="T36" fmla="*/ 23 w 188"/>
                <a:gd name="T37" fmla="*/ 65 h 302"/>
                <a:gd name="T38" fmla="*/ 29 w 188"/>
                <a:gd name="T39" fmla="*/ 105 h 302"/>
                <a:gd name="T40" fmla="*/ 38 w 188"/>
                <a:gd name="T41" fmla="*/ 172 h 302"/>
                <a:gd name="T42" fmla="*/ 53 w 188"/>
                <a:gd name="T43" fmla="*/ 202 h 302"/>
                <a:gd name="T44" fmla="*/ 59 w 188"/>
                <a:gd name="T45" fmla="*/ 79 h 302"/>
                <a:gd name="T46" fmla="*/ 79 w 188"/>
                <a:gd name="T47" fmla="*/ 88 h 302"/>
                <a:gd name="T48" fmla="*/ 102 w 188"/>
                <a:gd name="T49" fmla="*/ 95 h 302"/>
                <a:gd name="T50" fmla="*/ 73 w 188"/>
                <a:gd name="T51" fmla="*/ 208 h 302"/>
                <a:gd name="T52" fmla="*/ 98 w 188"/>
                <a:gd name="T53" fmla="*/ 105 h 302"/>
                <a:gd name="T54" fmla="*/ 69 w 188"/>
                <a:gd name="T55" fmla="*/ 129 h 302"/>
                <a:gd name="T56" fmla="*/ 61 w 188"/>
                <a:gd name="T57" fmla="*/ 191 h 302"/>
                <a:gd name="T58" fmla="*/ 74 w 188"/>
                <a:gd name="T59" fmla="*/ 185 h 302"/>
                <a:gd name="T60" fmla="*/ 105 w 188"/>
                <a:gd name="T61" fmla="*/ 106 h 302"/>
                <a:gd name="T62" fmla="*/ 79 w 188"/>
                <a:gd name="T63" fmla="*/ 227 h 302"/>
                <a:gd name="T64" fmla="*/ 41 w 188"/>
                <a:gd name="T65" fmla="*/ 258 h 302"/>
                <a:gd name="T66" fmla="*/ 39 w 188"/>
                <a:gd name="T67" fmla="*/ 273 h 302"/>
                <a:gd name="T68" fmla="*/ 82 w 188"/>
                <a:gd name="T69" fmla="*/ 230 h 302"/>
                <a:gd name="T70" fmla="*/ 88 w 188"/>
                <a:gd name="T71" fmla="*/ 223 h 302"/>
                <a:gd name="T72" fmla="*/ 29 w 188"/>
                <a:gd name="T73" fmla="*/ 203 h 302"/>
                <a:gd name="T74" fmla="*/ 32 w 188"/>
                <a:gd name="T75" fmla="*/ 216 h 302"/>
                <a:gd name="T76" fmla="*/ 47 w 188"/>
                <a:gd name="T77" fmla="*/ 213 h 302"/>
                <a:gd name="T78" fmla="*/ 37 w 188"/>
                <a:gd name="T79" fmla="*/ 206 h 302"/>
                <a:gd name="T80" fmla="*/ 56 w 188"/>
                <a:gd name="T81" fmla="*/ 218 h 302"/>
                <a:gd name="T82" fmla="*/ 13 w 188"/>
                <a:gd name="T83" fmla="*/ 262 h 302"/>
                <a:gd name="T84" fmla="*/ 56 w 188"/>
                <a:gd name="T85" fmla="*/ 218 h 302"/>
                <a:gd name="T86" fmla="*/ 68 w 188"/>
                <a:gd name="T87" fmla="*/ 226 h 302"/>
                <a:gd name="T88" fmla="*/ 41 w 188"/>
                <a:gd name="T89" fmla="*/ 276 h 302"/>
                <a:gd name="T90" fmla="*/ 49 w 188"/>
                <a:gd name="T91" fmla="*/ 277 h 302"/>
                <a:gd name="T92" fmla="*/ 41 w 188"/>
                <a:gd name="T93" fmla="*/ 276 h 302"/>
                <a:gd name="T94" fmla="*/ 72 w 188"/>
                <a:gd name="T95" fmla="*/ 265 h 302"/>
                <a:gd name="T96" fmla="*/ 53 w 188"/>
                <a:gd name="T97" fmla="*/ 29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8" h="302">
                  <a:moveTo>
                    <a:pt x="97" y="205"/>
                  </a:moveTo>
                  <a:cubicBezTo>
                    <a:pt x="99" y="211"/>
                    <a:pt x="100" y="214"/>
                    <a:pt x="106" y="218"/>
                  </a:cubicBezTo>
                  <a:cubicBezTo>
                    <a:pt x="100" y="231"/>
                    <a:pt x="97" y="245"/>
                    <a:pt x="90" y="260"/>
                  </a:cubicBezTo>
                  <a:cubicBezTo>
                    <a:pt x="87" y="267"/>
                    <a:pt x="86" y="277"/>
                    <a:pt x="83" y="281"/>
                  </a:cubicBezTo>
                  <a:cubicBezTo>
                    <a:pt x="82" y="283"/>
                    <a:pt x="78" y="284"/>
                    <a:pt x="74" y="287"/>
                  </a:cubicBezTo>
                  <a:cubicBezTo>
                    <a:pt x="73" y="288"/>
                    <a:pt x="72" y="291"/>
                    <a:pt x="71" y="292"/>
                  </a:cubicBezTo>
                  <a:cubicBezTo>
                    <a:pt x="70" y="293"/>
                    <a:pt x="68" y="291"/>
                    <a:pt x="66" y="292"/>
                  </a:cubicBezTo>
                  <a:cubicBezTo>
                    <a:pt x="64" y="293"/>
                    <a:pt x="64" y="295"/>
                    <a:pt x="63" y="296"/>
                  </a:cubicBezTo>
                  <a:cubicBezTo>
                    <a:pt x="50" y="302"/>
                    <a:pt x="41" y="294"/>
                    <a:pt x="26" y="293"/>
                  </a:cubicBezTo>
                  <a:cubicBezTo>
                    <a:pt x="22" y="291"/>
                    <a:pt x="19" y="286"/>
                    <a:pt x="14" y="286"/>
                  </a:cubicBezTo>
                  <a:cubicBezTo>
                    <a:pt x="8" y="274"/>
                    <a:pt x="4" y="265"/>
                    <a:pt x="0" y="252"/>
                  </a:cubicBezTo>
                  <a:cubicBezTo>
                    <a:pt x="3" y="234"/>
                    <a:pt x="16" y="213"/>
                    <a:pt x="15" y="198"/>
                  </a:cubicBezTo>
                  <a:cubicBezTo>
                    <a:pt x="19" y="197"/>
                    <a:pt x="22" y="192"/>
                    <a:pt x="25" y="190"/>
                  </a:cubicBezTo>
                  <a:cubicBezTo>
                    <a:pt x="30" y="164"/>
                    <a:pt x="31" y="142"/>
                    <a:pt x="24" y="119"/>
                  </a:cubicBezTo>
                  <a:cubicBezTo>
                    <a:pt x="20" y="106"/>
                    <a:pt x="15" y="99"/>
                    <a:pt x="14" y="84"/>
                  </a:cubicBezTo>
                  <a:cubicBezTo>
                    <a:pt x="13" y="71"/>
                    <a:pt x="16" y="63"/>
                    <a:pt x="20" y="49"/>
                  </a:cubicBezTo>
                  <a:cubicBezTo>
                    <a:pt x="25" y="28"/>
                    <a:pt x="43" y="21"/>
                    <a:pt x="57" y="10"/>
                  </a:cubicBezTo>
                  <a:cubicBezTo>
                    <a:pt x="65" y="11"/>
                    <a:pt x="74" y="2"/>
                    <a:pt x="83" y="3"/>
                  </a:cubicBezTo>
                  <a:cubicBezTo>
                    <a:pt x="86" y="4"/>
                    <a:pt x="84" y="5"/>
                    <a:pt x="89" y="4"/>
                  </a:cubicBezTo>
                  <a:cubicBezTo>
                    <a:pt x="100" y="0"/>
                    <a:pt x="123" y="1"/>
                    <a:pt x="139" y="12"/>
                  </a:cubicBezTo>
                  <a:cubicBezTo>
                    <a:pt x="163" y="29"/>
                    <a:pt x="180" y="54"/>
                    <a:pt x="180" y="81"/>
                  </a:cubicBezTo>
                  <a:cubicBezTo>
                    <a:pt x="188" y="113"/>
                    <a:pt x="152" y="154"/>
                    <a:pt x="125" y="162"/>
                  </a:cubicBezTo>
                  <a:cubicBezTo>
                    <a:pt x="114" y="174"/>
                    <a:pt x="106" y="192"/>
                    <a:pt x="97" y="205"/>
                  </a:cubicBezTo>
                  <a:close/>
                  <a:moveTo>
                    <a:pt x="111" y="164"/>
                  </a:moveTo>
                  <a:cubicBezTo>
                    <a:pt x="133" y="144"/>
                    <a:pt x="166" y="135"/>
                    <a:pt x="175" y="93"/>
                  </a:cubicBezTo>
                  <a:cubicBezTo>
                    <a:pt x="172" y="89"/>
                    <a:pt x="174" y="88"/>
                    <a:pt x="172" y="84"/>
                  </a:cubicBezTo>
                  <a:cubicBezTo>
                    <a:pt x="175" y="77"/>
                    <a:pt x="171" y="73"/>
                    <a:pt x="174" y="67"/>
                  </a:cubicBezTo>
                  <a:cubicBezTo>
                    <a:pt x="170" y="66"/>
                    <a:pt x="173" y="65"/>
                    <a:pt x="173" y="62"/>
                  </a:cubicBezTo>
                  <a:cubicBezTo>
                    <a:pt x="172" y="58"/>
                    <a:pt x="168" y="55"/>
                    <a:pt x="168" y="54"/>
                  </a:cubicBezTo>
                  <a:cubicBezTo>
                    <a:pt x="168" y="54"/>
                    <a:pt x="169" y="53"/>
                    <a:pt x="169" y="52"/>
                  </a:cubicBezTo>
                  <a:cubicBezTo>
                    <a:pt x="167" y="39"/>
                    <a:pt x="139" y="15"/>
                    <a:pt x="122" y="9"/>
                  </a:cubicBezTo>
                  <a:cubicBezTo>
                    <a:pt x="116" y="7"/>
                    <a:pt x="108" y="8"/>
                    <a:pt x="102" y="9"/>
                  </a:cubicBezTo>
                  <a:cubicBezTo>
                    <a:pt x="99" y="6"/>
                    <a:pt x="95" y="9"/>
                    <a:pt x="94" y="3"/>
                  </a:cubicBezTo>
                  <a:cubicBezTo>
                    <a:pt x="93" y="6"/>
                    <a:pt x="95" y="7"/>
                    <a:pt x="92" y="8"/>
                  </a:cubicBezTo>
                  <a:cubicBezTo>
                    <a:pt x="78" y="10"/>
                    <a:pt x="63" y="13"/>
                    <a:pt x="51" y="22"/>
                  </a:cubicBezTo>
                  <a:cubicBezTo>
                    <a:pt x="46" y="26"/>
                    <a:pt x="36" y="35"/>
                    <a:pt x="34" y="38"/>
                  </a:cubicBezTo>
                  <a:cubicBezTo>
                    <a:pt x="30" y="42"/>
                    <a:pt x="31" y="50"/>
                    <a:pt x="29" y="55"/>
                  </a:cubicBezTo>
                  <a:cubicBezTo>
                    <a:pt x="28" y="59"/>
                    <a:pt x="24" y="62"/>
                    <a:pt x="23" y="65"/>
                  </a:cubicBezTo>
                  <a:cubicBezTo>
                    <a:pt x="21" y="71"/>
                    <a:pt x="23" y="89"/>
                    <a:pt x="23" y="93"/>
                  </a:cubicBezTo>
                  <a:cubicBezTo>
                    <a:pt x="24" y="97"/>
                    <a:pt x="27" y="101"/>
                    <a:pt x="29" y="105"/>
                  </a:cubicBezTo>
                  <a:cubicBezTo>
                    <a:pt x="33" y="116"/>
                    <a:pt x="37" y="130"/>
                    <a:pt x="38" y="140"/>
                  </a:cubicBezTo>
                  <a:cubicBezTo>
                    <a:pt x="40" y="151"/>
                    <a:pt x="35" y="161"/>
                    <a:pt x="38" y="172"/>
                  </a:cubicBezTo>
                  <a:cubicBezTo>
                    <a:pt x="34" y="176"/>
                    <a:pt x="36" y="185"/>
                    <a:pt x="33" y="189"/>
                  </a:cubicBezTo>
                  <a:cubicBezTo>
                    <a:pt x="40" y="194"/>
                    <a:pt x="43" y="199"/>
                    <a:pt x="53" y="202"/>
                  </a:cubicBezTo>
                  <a:cubicBezTo>
                    <a:pt x="60" y="173"/>
                    <a:pt x="59" y="148"/>
                    <a:pt x="64" y="120"/>
                  </a:cubicBezTo>
                  <a:cubicBezTo>
                    <a:pt x="66" y="106"/>
                    <a:pt x="61" y="93"/>
                    <a:pt x="59" y="79"/>
                  </a:cubicBezTo>
                  <a:cubicBezTo>
                    <a:pt x="62" y="76"/>
                    <a:pt x="64" y="75"/>
                    <a:pt x="69" y="72"/>
                  </a:cubicBezTo>
                  <a:cubicBezTo>
                    <a:pt x="81" y="73"/>
                    <a:pt x="75" y="82"/>
                    <a:pt x="79" y="88"/>
                  </a:cubicBezTo>
                  <a:cubicBezTo>
                    <a:pt x="86" y="90"/>
                    <a:pt x="89" y="82"/>
                    <a:pt x="97" y="86"/>
                  </a:cubicBezTo>
                  <a:cubicBezTo>
                    <a:pt x="100" y="88"/>
                    <a:pt x="98" y="93"/>
                    <a:pt x="102" y="95"/>
                  </a:cubicBezTo>
                  <a:cubicBezTo>
                    <a:pt x="110" y="92"/>
                    <a:pt x="122" y="84"/>
                    <a:pt x="128" y="96"/>
                  </a:cubicBezTo>
                  <a:cubicBezTo>
                    <a:pt x="104" y="132"/>
                    <a:pt x="76" y="165"/>
                    <a:pt x="73" y="208"/>
                  </a:cubicBezTo>
                  <a:cubicBezTo>
                    <a:pt x="96" y="208"/>
                    <a:pt x="97" y="179"/>
                    <a:pt x="111" y="164"/>
                  </a:cubicBezTo>
                  <a:close/>
                  <a:moveTo>
                    <a:pt x="98" y="105"/>
                  </a:moveTo>
                  <a:cubicBezTo>
                    <a:pt x="93" y="93"/>
                    <a:pt x="82" y="97"/>
                    <a:pt x="73" y="98"/>
                  </a:cubicBezTo>
                  <a:cubicBezTo>
                    <a:pt x="76" y="108"/>
                    <a:pt x="70" y="118"/>
                    <a:pt x="69" y="129"/>
                  </a:cubicBezTo>
                  <a:cubicBezTo>
                    <a:pt x="68" y="135"/>
                    <a:pt x="70" y="142"/>
                    <a:pt x="69" y="147"/>
                  </a:cubicBezTo>
                  <a:cubicBezTo>
                    <a:pt x="66" y="162"/>
                    <a:pt x="64" y="176"/>
                    <a:pt x="61" y="191"/>
                  </a:cubicBezTo>
                  <a:cubicBezTo>
                    <a:pt x="60" y="197"/>
                    <a:pt x="55" y="208"/>
                    <a:pt x="65" y="209"/>
                  </a:cubicBezTo>
                  <a:cubicBezTo>
                    <a:pt x="65" y="201"/>
                    <a:pt x="69" y="195"/>
                    <a:pt x="74" y="185"/>
                  </a:cubicBezTo>
                  <a:cubicBezTo>
                    <a:pt x="74" y="183"/>
                    <a:pt x="73" y="181"/>
                    <a:pt x="73" y="179"/>
                  </a:cubicBezTo>
                  <a:cubicBezTo>
                    <a:pt x="84" y="158"/>
                    <a:pt x="93" y="126"/>
                    <a:pt x="105" y="106"/>
                  </a:cubicBezTo>
                  <a:cubicBezTo>
                    <a:pt x="104" y="103"/>
                    <a:pt x="100" y="105"/>
                    <a:pt x="98" y="105"/>
                  </a:cubicBezTo>
                  <a:close/>
                  <a:moveTo>
                    <a:pt x="79" y="227"/>
                  </a:moveTo>
                  <a:cubicBezTo>
                    <a:pt x="68" y="239"/>
                    <a:pt x="56" y="246"/>
                    <a:pt x="45" y="258"/>
                  </a:cubicBezTo>
                  <a:cubicBezTo>
                    <a:pt x="43" y="257"/>
                    <a:pt x="42" y="261"/>
                    <a:pt x="41" y="258"/>
                  </a:cubicBezTo>
                  <a:cubicBezTo>
                    <a:pt x="38" y="268"/>
                    <a:pt x="27" y="269"/>
                    <a:pt x="23" y="280"/>
                  </a:cubicBezTo>
                  <a:cubicBezTo>
                    <a:pt x="29" y="285"/>
                    <a:pt x="35" y="277"/>
                    <a:pt x="39" y="273"/>
                  </a:cubicBezTo>
                  <a:cubicBezTo>
                    <a:pt x="47" y="265"/>
                    <a:pt x="55" y="255"/>
                    <a:pt x="60" y="247"/>
                  </a:cubicBezTo>
                  <a:cubicBezTo>
                    <a:pt x="68" y="243"/>
                    <a:pt x="75" y="236"/>
                    <a:pt x="82" y="230"/>
                  </a:cubicBezTo>
                  <a:cubicBezTo>
                    <a:pt x="84" y="228"/>
                    <a:pt x="88" y="229"/>
                    <a:pt x="90" y="225"/>
                  </a:cubicBezTo>
                  <a:cubicBezTo>
                    <a:pt x="90" y="224"/>
                    <a:pt x="90" y="223"/>
                    <a:pt x="88" y="223"/>
                  </a:cubicBezTo>
                  <a:cubicBezTo>
                    <a:pt x="85" y="225"/>
                    <a:pt x="83" y="228"/>
                    <a:pt x="79" y="227"/>
                  </a:cubicBezTo>
                  <a:close/>
                  <a:moveTo>
                    <a:pt x="29" y="203"/>
                  </a:moveTo>
                  <a:cubicBezTo>
                    <a:pt x="27" y="207"/>
                    <a:pt x="29" y="209"/>
                    <a:pt x="26" y="212"/>
                  </a:cubicBezTo>
                  <a:cubicBezTo>
                    <a:pt x="30" y="214"/>
                    <a:pt x="32" y="211"/>
                    <a:pt x="32" y="216"/>
                  </a:cubicBezTo>
                  <a:cubicBezTo>
                    <a:pt x="22" y="220"/>
                    <a:pt x="16" y="228"/>
                    <a:pt x="12" y="240"/>
                  </a:cubicBezTo>
                  <a:cubicBezTo>
                    <a:pt x="26" y="236"/>
                    <a:pt x="35" y="225"/>
                    <a:pt x="47" y="213"/>
                  </a:cubicBezTo>
                  <a:cubicBezTo>
                    <a:pt x="44" y="209"/>
                    <a:pt x="39" y="210"/>
                    <a:pt x="36" y="211"/>
                  </a:cubicBezTo>
                  <a:cubicBezTo>
                    <a:pt x="35" y="210"/>
                    <a:pt x="36" y="208"/>
                    <a:pt x="37" y="206"/>
                  </a:cubicBezTo>
                  <a:cubicBezTo>
                    <a:pt x="34" y="204"/>
                    <a:pt x="32" y="204"/>
                    <a:pt x="29" y="203"/>
                  </a:cubicBezTo>
                  <a:close/>
                  <a:moveTo>
                    <a:pt x="56" y="218"/>
                  </a:moveTo>
                  <a:cubicBezTo>
                    <a:pt x="45" y="229"/>
                    <a:pt x="32" y="235"/>
                    <a:pt x="20" y="244"/>
                  </a:cubicBezTo>
                  <a:cubicBezTo>
                    <a:pt x="18" y="252"/>
                    <a:pt x="6" y="257"/>
                    <a:pt x="13" y="262"/>
                  </a:cubicBezTo>
                  <a:cubicBezTo>
                    <a:pt x="28" y="247"/>
                    <a:pt x="48" y="236"/>
                    <a:pt x="60" y="220"/>
                  </a:cubicBezTo>
                  <a:cubicBezTo>
                    <a:pt x="59" y="219"/>
                    <a:pt x="57" y="219"/>
                    <a:pt x="56" y="218"/>
                  </a:cubicBezTo>
                  <a:close/>
                  <a:moveTo>
                    <a:pt x="17" y="271"/>
                  </a:moveTo>
                  <a:cubicBezTo>
                    <a:pt x="35" y="259"/>
                    <a:pt x="54" y="241"/>
                    <a:pt x="68" y="226"/>
                  </a:cubicBezTo>
                  <a:cubicBezTo>
                    <a:pt x="51" y="240"/>
                    <a:pt x="33" y="252"/>
                    <a:pt x="17" y="271"/>
                  </a:cubicBezTo>
                  <a:close/>
                  <a:moveTo>
                    <a:pt x="41" y="276"/>
                  </a:moveTo>
                  <a:cubicBezTo>
                    <a:pt x="45" y="279"/>
                    <a:pt x="38" y="280"/>
                    <a:pt x="37" y="284"/>
                  </a:cubicBezTo>
                  <a:cubicBezTo>
                    <a:pt x="45" y="290"/>
                    <a:pt x="46" y="281"/>
                    <a:pt x="49" y="277"/>
                  </a:cubicBezTo>
                  <a:cubicBezTo>
                    <a:pt x="61" y="264"/>
                    <a:pt x="83" y="254"/>
                    <a:pt x="82" y="238"/>
                  </a:cubicBezTo>
                  <a:cubicBezTo>
                    <a:pt x="67" y="247"/>
                    <a:pt x="56" y="267"/>
                    <a:pt x="41" y="276"/>
                  </a:cubicBezTo>
                  <a:close/>
                  <a:moveTo>
                    <a:pt x="53" y="290"/>
                  </a:moveTo>
                  <a:cubicBezTo>
                    <a:pt x="59" y="283"/>
                    <a:pt x="76" y="274"/>
                    <a:pt x="72" y="265"/>
                  </a:cubicBezTo>
                  <a:cubicBezTo>
                    <a:pt x="71" y="265"/>
                    <a:pt x="71" y="265"/>
                    <a:pt x="70" y="264"/>
                  </a:cubicBezTo>
                  <a:cubicBezTo>
                    <a:pt x="67" y="273"/>
                    <a:pt x="49" y="280"/>
                    <a:pt x="53" y="29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16"/>
            <p:cNvSpPr/>
            <p:nvPr/>
          </p:nvSpPr>
          <p:spPr bwMode="auto">
            <a:xfrm>
              <a:off x="3637" y="910"/>
              <a:ext cx="97" cy="71"/>
            </a:xfrm>
            <a:custGeom>
              <a:avLst/>
              <a:gdLst>
                <a:gd name="T0" fmla="*/ 41 w 41"/>
                <a:gd name="T1" fmla="*/ 16 h 30"/>
                <a:gd name="T2" fmla="*/ 3 w 41"/>
                <a:gd name="T3" fmla="*/ 16 h 30"/>
                <a:gd name="T4" fmla="*/ 0 w 41"/>
                <a:gd name="T5" fmla="*/ 13 h 30"/>
                <a:gd name="T6" fmla="*/ 41 w 41"/>
                <a:gd name="T7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30">
                  <a:moveTo>
                    <a:pt x="41" y="16"/>
                  </a:moveTo>
                  <a:cubicBezTo>
                    <a:pt x="36" y="30"/>
                    <a:pt x="15" y="12"/>
                    <a:pt x="3" y="16"/>
                  </a:cubicBezTo>
                  <a:cubicBezTo>
                    <a:pt x="5" y="12"/>
                    <a:pt x="1" y="14"/>
                    <a:pt x="0" y="13"/>
                  </a:cubicBezTo>
                  <a:cubicBezTo>
                    <a:pt x="6" y="0"/>
                    <a:pt x="26" y="9"/>
                    <a:pt x="41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 advClick="0" advTm="0">
        <p14:doors dir="vert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矩形 10"/>
          <p:cNvSpPr/>
          <p:nvPr/>
        </p:nvSpPr>
        <p:spPr>
          <a:xfrm>
            <a:off x="3" y="3747357"/>
            <a:ext cx="12195704" cy="87199"/>
          </a:xfrm>
          <a:prstGeom prst="rect">
            <a:avLst/>
          </a:prstGeom>
          <a:pattFill prst="ltUpDiag">
            <a:fgClr>
              <a:schemeClr val="accent1"/>
            </a:fgClr>
            <a:bgClr>
              <a:schemeClr val="accent1">
                <a:lumMod val="20000"/>
                <a:lumOff val="80000"/>
              </a:schemeClr>
            </a:bgClr>
          </a:patt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3124" tIns="61563" rIns="123124" bIns="61563" rtlCol="0" anchor="ctr"/>
          <a:lstStyle/>
          <a:p>
            <a:pPr algn="ctr"/>
            <a:endParaRPr lang="zh-CN" altLang="en-US" sz="2400">
              <a:solidFill>
                <a:schemeClr val="accent1">
                  <a:lumMod val="75000"/>
                </a:schemeClr>
              </a:solidFill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1372846" y="3248528"/>
            <a:ext cx="1171520" cy="1028985"/>
            <a:chOff x="1372846" y="3248528"/>
            <a:chExt cx="1171520" cy="1028985"/>
          </a:xfrm>
        </p:grpSpPr>
        <p:sp>
          <p:nvSpPr>
            <p:cNvPr id="16" name="椭圆 15"/>
            <p:cNvSpPr/>
            <p:nvPr/>
          </p:nvSpPr>
          <p:spPr>
            <a:xfrm>
              <a:off x="1372846" y="3248528"/>
              <a:ext cx="1029287" cy="1028985"/>
            </a:xfrm>
            <a:prstGeom prst="ellipse">
              <a:avLst/>
            </a:prstGeom>
            <a:pattFill prst="ltUpDiag">
              <a:fgClr>
                <a:schemeClr val="accent1"/>
              </a:fgClr>
              <a:bgClr>
                <a:schemeClr val="accent1">
                  <a:lumMod val="20000"/>
                  <a:lumOff val="80000"/>
                </a:schemeClr>
              </a:bgClr>
            </a:pattFill>
            <a:ln>
              <a:solidFill>
                <a:schemeClr val="accent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>
                <a:solidFill>
                  <a:schemeClr val="accent1">
                    <a:lumMod val="75000"/>
                  </a:schemeClr>
                </a:solidFill>
                <a:latin typeface="+mn-ea"/>
              </a:endParaRPr>
            </a:p>
          </p:txBody>
        </p:sp>
        <p:sp>
          <p:nvSpPr>
            <p:cNvPr id="14" name="TextBox 97"/>
            <p:cNvSpPr txBox="1"/>
            <p:nvPr/>
          </p:nvSpPr>
          <p:spPr>
            <a:xfrm>
              <a:off x="1428961" y="3481928"/>
              <a:ext cx="1115405" cy="617405"/>
            </a:xfrm>
            <a:prstGeom prst="rect">
              <a:avLst/>
            </a:prstGeom>
            <a:noFill/>
          </p:spPr>
          <p:txBody>
            <a:bodyPr wrap="square" lIns="245675" tIns="122837" rIns="245675" bIns="122837" rtlCol="0">
              <a:spAutoFit/>
            </a:bodyPr>
            <a:lstStyle/>
            <a:p>
              <a:r>
                <a:rPr lang="en-US" altLang="zh-CN" sz="2400" dirty="0" smtClean="0">
                  <a:solidFill>
                    <a:schemeClr val="accent1">
                      <a:lumMod val="75000"/>
                    </a:schemeClr>
                  </a:solidFill>
                  <a:latin typeface="+mn-ea"/>
                </a:rPr>
                <a:t>6</a:t>
              </a:r>
              <a:r>
                <a:rPr lang="zh-CN" altLang="en-US" sz="2400" dirty="0" smtClean="0">
                  <a:solidFill>
                    <a:schemeClr val="accent1">
                      <a:lumMod val="75000"/>
                    </a:schemeClr>
                  </a:solidFill>
                  <a:latin typeface="+mn-ea"/>
                </a:rPr>
                <a:t>月</a:t>
              </a:r>
              <a:endParaRPr lang="zh-CN" altLang="en-US" sz="2400" dirty="0">
                <a:solidFill>
                  <a:schemeClr val="accent1">
                    <a:lumMod val="75000"/>
                  </a:schemeClr>
                </a:solidFill>
                <a:latin typeface="+mn-ea"/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2806237" y="3405898"/>
            <a:ext cx="917056" cy="744211"/>
            <a:chOff x="2806237" y="3405898"/>
            <a:chExt cx="917056" cy="744211"/>
          </a:xfrm>
        </p:grpSpPr>
        <p:sp>
          <p:nvSpPr>
            <p:cNvPr id="23" name="椭圆 22"/>
            <p:cNvSpPr/>
            <p:nvPr/>
          </p:nvSpPr>
          <p:spPr>
            <a:xfrm>
              <a:off x="2845402" y="3405898"/>
              <a:ext cx="744430" cy="744211"/>
            </a:xfrm>
            <a:prstGeom prst="ellipse">
              <a:avLst/>
            </a:prstGeom>
            <a:pattFill prst="ltUpDiag">
              <a:fgClr>
                <a:schemeClr val="accent1"/>
              </a:fgClr>
              <a:bgClr>
                <a:schemeClr val="accent1">
                  <a:lumMod val="20000"/>
                  <a:lumOff val="80000"/>
                </a:schemeClr>
              </a:bgClr>
            </a:pattFill>
            <a:ln>
              <a:solidFill>
                <a:schemeClr val="accent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65">
                <a:solidFill>
                  <a:schemeClr val="accent1">
                    <a:lumMod val="75000"/>
                  </a:schemeClr>
                </a:solidFill>
                <a:latin typeface="+mn-ea"/>
              </a:endParaRPr>
            </a:p>
          </p:txBody>
        </p:sp>
        <p:sp>
          <p:nvSpPr>
            <p:cNvPr id="21" name="TextBox 104"/>
            <p:cNvSpPr txBox="1"/>
            <p:nvPr/>
          </p:nvSpPr>
          <p:spPr>
            <a:xfrm>
              <a:off x="2806237" y="3550704"/>
              <a:ext cx="917056" cy="535396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algn="ctr">
                <a:defRPr sz="1865">
                  <a:solidFill>
                    <a:schemeClr val="lt1"/>
                  </a:solidFill>
                  <a:latin typeface="+mn-ea"/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r>
                <a:rPr lang="en-US" altLang="zh-CN" dirty="0">
                  <a:solidFill>
                    <a:schemeClr val="accent1">
                      <a:lumMod val="75000"/>
                    </a:schemeClr>
                  </a:solidFill>
                </a:rPr>
                <a:t>7</a:t>
              </a:r>
              <a:r>
                <a:rPr lang="zh-CN" altLang="en-US" dirty="0">
                  <a:solidFill>
                    <a:schemeClr val="accent1">
                      <a:lumMod val="75000"/>
                    </a:schemeClr>
                  </a:solidFill>
                </a:rPr>
                <a:t>月</a:t>
              </a:r>
              <a:endParaRPr lang="zh-CN" altLang="en-US" dirty="0">
                <a:solidFill>
                  <a:schemeClr val="accent1">
                    <a:lumMod val="75000"/>
                  </a:schemeClr>
                </a:solidFill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4021125" y="3263720"/>
            <a:ext cx="1043805" cy="1043503"/>
            <a:chOff x="4021125" y="3263720"/>
            <a:chExt cx="1043805" cy="1043503"/>
          </a:xfrm>
        </p:grpSpPr>
        <p:sp>
          <p:nvSpPr>
            <p:cNvPr id="30" name="椭圆 29"/>
            <p:cNvSpPr/>
            <p:nvPr/>
          </p:nvSpPr>
          <p:spPr>
            <a:xfrm>
              <a:off x="4021125" y="3263720"/>
              <a:ext cx="1043805" cy="1043503"/>
            </a:xfrm>
            <a:prstGeom prst="ellipse">
              <a:avLst/>
            </a:prstGeom>
            <a:pattFill prst="ltUpDiag">
              <a:fgClr>
                <a:schemeClr val="accent1"/>
              </a:fgClr>
              <a:bgClr>
                <a:schemeClr val="accent1">
                  <a:lumMod val="20000"/>
                  <a:lumOff val="80000"/>
                </a:schemeClr>
              </a:bgClr>
            </a:pattFill>
            <a:ln>
              <a:solidFill>
                <a:schemeClr val="accent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65">
                <a:solidFill>
                  <a:schemeClr val="accent1">
                    <a:lumMod val="75000"/>
                  </a:schemeClr>
                </a:solidFill>
                <a:latin typeface="+mn-ea"/>
              </a:endParaRPr>
            </a:p>
          </p:txBody>
        </p:sp>
        <p:sp>
          <p:nvSpPr>
            <p:cNvPr id="28" name="TextBox 111"/>
            <p:cNvSpPr txBox="1"/>
            <p:nvPr/>
          </p:nvSpPr>
          <p:spPr>
            <a:xfrm>
              <a:off x="4122830" y="3521628"/>
              <a:ext cx="917053" cy="555850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algn="ctr">
                <a:defRPr sz="1865">
                  <a:solidFill>
                    <a:schemeClr val="lt1"/>
                  </a:solidFill>
                  <a:latin typeface="+mn-ea"/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r>
                <a:rPr lang="en-US" altLang="zh-CN" dirty="0">
                  <a:solidFill>
                    <a:schemeClr val="accent1">
                      <a:lumMod val="75000"/>
                    </a:schemeClr>
                  </a:solidFill>
                </a:rPr>
                <a:t>8</a:t>
              </a:r>
              <a:r>
                <a:rPr lang="zh-CN" altLang="en-US" dirty="0">
                  <a:solidFill>
                    <a:schemeClr val="accent1">
                      <a:lumMod val="75000"/>
                    </a:schemeClr>
                  </a:solidFill>
                </a:rPr>
                <a:t>月</a:t>
              </a:r>
              <a:endParaRPr lang="zh-CN" altLang="en-US" dirty="0">
                <a:solidFill>
                  <a:schemeClr val="accent1">
                    <a:lumMod val="75000"/>
                  </a:schemeClr>
                </a:solidFill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5499496" y="3385010"/>
            <a:ext cx="917054" cy="785978"/>
            <a:chOff x="5499496" y="3385010"/>
            <a:chExt cx="917054" cy="785978"/>
          </a:xfrm>
        </p:grpSpPr>
        <p:sp>
          <p:nvSpPr>
            <p:cNvPr id="37" name="椭圆 36"/>
            <p:cNvSpPr/>
            <p:nvPr/>
          </p:nvSpPr>
          <p:spPr>
            <a:xfrm>
              <a:off x="5515716" y="3385010"/>
              <a:ext cx="786206" cy="785978"/>
            </a:xfrm>
            <a:prstGeom prst="ellipse">
              <a:avLst/>
            </a:prstGeom>
            <a:pattFill prst="ltUpDiag">
              <a:fgClr>
                <a:schemeClr val="accent1"/>
              </a:fgClr>
              <a:bgClr>
                <a:schemeClr val="accent1">
                  <a:lumMod val="20000"/>
                  <a:lumOff val="80000"/>
                </a:schemeClr>
              </a:bgClr>
            </a:pattFill>
            <a:ln>
              <a:solidFill>
                <a:schemeClr val="accent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65">
                <a:solidFill>
                  <a:schemeClr val="accent1">
                    <a:lumMod val="75000"/>
                  </a:schemeClr>
                </a:solidFill>
                <a:latin typeface="+mn-ea"/>
              </a:endParaRPr>
            </a:p>
          </p:txBody>
        </p:sp>
        <p:sp>
          <p:nvSpPr>
            <p:cNvPr id="35" name="TextBox 118"/>
            <p:cNvSpPr txBox="1"/>
            <p:nvPr/>
          </p:nvSpPr>
          <p:spPr>
            <a:xfrm>
              <a:off x="5499496" y="3538003"/>
              <a:ext cx="917054" cy="535396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algn="ctr">
                <a:defRPr sz="1865">
                  <a:solidFill>
                    <a:schemeClr val="lt1"/>
                  </a:solidFill>
                  <a:latin typeface="+mn-ea"/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r>
                <a:rPr lang="en-US" altLang="zh-CN" dirty="0">
                  <a:solidFill>
                    <a:schemeClr val="accent1">
                      <a:lumMod val="75000"/>
                    </a:schemeClr>
                  </a:solidFill>
                </a:rPr>
                <a:t>9</a:t>
              </a:r>
              <a:r>
                <a:rPr lang="zh-CN" altLang="en-US" dirty="0">
                  <a:solidFill>
                    <a:schemeClr val="accent1">
                      <a:lumMod val="75000"/>
                    </a:schemeClr>
                  </a:solidFill>
                </a:rPr>
                <a:t>月</a:t>
              </a:r>
              <a:endParaRPr lang="zh-CN" altLang="en-US" dirty="0">
                <a:solidFill>
                  <a:schemeClr val="accent1">
                    <a:lumMod val="75000"/>
                  </a:schemeClr>
                </a:solidFill>
              </a:endParaRPr>
            </a:p>
          </p:txBody>
        </p:sp>
      </p:grpSp>
      <p:grpSp>
        <p:nvGrpSpPr>
          <p:cNvPr id="7" name="组合 6"/>
          <p:cNvGrpSpPr/>
          <p:nvPr/>
        </p:nvGrpSpPr>
        <p:grpSpPr>
          <a:xfrm>
            <a:off x="6678421" y="3385084"/>
            <a:ext cx="900401" cy="785836"/>
            <a:chOff x="6678421" y="3385084"/>
            <a:chExt cx="900401" cy="785836"/>
          </a:xfrm>
        </p:grpSpPr>
        <p:sp>
          <p:nvSpPr>
            <p:cNvPr id="44" name="椭圆 43"/>
            <p:cNvSpPr/>
            <p:nvPr/>
          </p:nvSpPr>
          <p:spPr>
            <a:xfrm>
              <a:off x="6734831" y="3385084"/>
              <a:ext cx="786066" cy="785836"/>
            </a:xfrm>
            <a:prstGeom prst="ellipse">
              <a:avLst/>
            </a:prstGeom>
            <a:pattFill prst="ltUpDiag">
              <a:fgClr>
                <a:schemeClr val="accent1"/>
              </a:fgClr>
              <a:bgClr>
                <a:schemeClr val="accent1">
                  <a:lumMod val="20000"/>
                  <a:lumOff val="80000"/>
                </a:schemeClr>
              </a:bgClr>
            </a:pattFill>
            <a:ln>
              <a:solidFill>
                <a:schemeClr val="accent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65">
                <a:solidFill>
                  <a:schemeClr val="accent1">
                    <a:lumMod val="75000"/>
                  </a:schemeClr>
                </a:solidFill>
                <a:latin typeface="+mn-ea"/>
              </a:endParaRPr>
            </a:p>
          </p:txBody>
        </p:sp>
        <p:sp>
          <p:nvSpPr>
            <p:cNvPr id="42" name="TextBox 125"/>
            <p:cNvSpPr txBox="1"/>
            <p:nvPr/>
          </p:nvSpPr>
          <p:spPr>
            <a:xfrm>
              <a:off x="6678421" y="3567794"/>
              <a:ext cx="900401" cy="535396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algn="ctr">
                <a:defRPr sz="1865">
                  <a:latin typeface="+mn-ea"/>
                </a:defRPr>
              </a:lvl1pPr>
            </a:lstStyle>
            <a:p>
              <a:r>
                <a:rPr lang="en-US" altLang="zh-CN" dirty="0">
                  <a:solidFill>
                    <a:schemeClr val="accent1">
                      <a:lumMod val="75000"/>
                    </a:schemeClr>
                  </a:solidFill>
                </a:rPr>
                <a:t>10</a:t>
              </a:r>
              <a:r>
                <a:rPr lang="zh-CN" altLang="en-US" dirty="0">
                  <a:solidFill>
                    <a:schemeClr val="accent1">
                      <a:lumMod val="75000"/>
                    </a:schemeClr>
                  </a:solidFill>
                </a:rPr>
                <a:t>月</a:t>
              </a:r>
              <a:endParaRPr lang="zh-CN" altLang="en-US" dirty="0">
                <a:solidFill>
                  <a:schemeClr val="accent1">
                    <a:lumMod val="75000"/>
                  </a:schemeClr>
                </a:solidFill>
              </a:endParaRPr>
            </a:p>
          </p:txBody>
        </p:sp>
      </p:grpSp>
      <p:grpSp>
        <p:nvGrpSpPr>
          <p:cNvPr id="8" name="组合 7"/>
          <p:cNvGrpSpPr/>
          <p:nvPr/>
        </p:nvGrpSpPr>
        <p:grpSpPr>
          <a:xfrm>
            <a:off x="7937648" y="3255937"/>
            <a:ext cx="1094937" cy="1049384"/>
            <a:chOff x="7937648" y="3255937"/>
            <a:chExt cx="1094937" cy="1049384"/>
          </a:xfrm>
        </p:grpSpPr>
        <p:sp>
          <p:nvSpPr>
            <p:cNvPr id="51" name="椭圆 50"/>
            <p:cNvSpPr/>
            <p:nvPr/>
          </p:nvSpPr>
          <p:spPr>
            <a:xfrm>
              <a:off x="7972654" y="3255937"/>
              <a:ext cx="1049691" cy="1049384"/>
            </a:xfrm>
            <a:prstGeom prst="ellipse">
              <a:avLst/>
            </a:prstGeom>
            <a:pattFill prst="ltUpDiag">
              <a:fgClr>
                <a:schemeClr val="accent1"/>
              </a:fgClr>
              <a:bgClr>
                <a:schemeClr val="accent1">
                  <a:lumMod val="20000"/>
                  <a:lumOff val="80000"/>
                </a:schemeClr>
              </a:bgClr>
            </a:pattFill>
            <a:ln>
              <a:solidFill>
                <a:schemeClr val="accent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65">
                <a:solidFill>
                  <a:schemeClr val="accent1">
                    <a:lumMod val="75000"/>
                  </a:schemeClr>
                </a:solidFill>
                <a:latin typeface="+mn-ea"/>
              </a:endParaRPr>
            </a:p>
          </p:txBody>
        </p:sp>
        <p:sp>
          <p:nvSpPr>
            <p:cNvPr id="49" name="TextBox 132"/>
            <p:cNvSpPr txBox="1"/>
            <p:nvPr/>
          </p:nvSpPr>
          <p:spPr>
            <a:xfrm>
              <a:off x="7937648" y="3536362"/>
              <a:ext cx="1094937" cy="535396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algn="ctr">
                <a:defRPr sz="1865">
                  <a:latin typeface="+mn-ea"/>
                </a:defRPr>
              </a:lvl1pPr>
            </a:lstStyle>
            <a:p>
              <a:r>
                <a:rPr lang="en-US" altLang="zh-CN" dirty="0">
                  <a:solidFill>
                    <a:schemeClr val="accent1">
                      <a:lumMod val="75000"/>
                    </a:schemeClr>
                  </a:solidFill>
                </a:rPr>
                <a:t>11</a:t>
              </a:r>
              <a:r>
                <a:rPr lang="zh-CN" altLang="en-US" dirty="0">
                  <a:solidFill>
                    <a:schemeClr val="accent1">
                      <a:lumMod val="75000"/>
                    </a:schemeClr>
                  </a:solidFill>
                </a:rPr>
                <a:t>月</a:t>
              </a:r>
              <a:endParaRPr lang="zh-CN" altLang="en-US" dirty="0">
                <a:solidFill>
                  <a:schemeClr val="accent1">
                    <a:lumMod val="75000"/>
                  </a:schemeClr>
                </a:solidFill>
              </a:endParaRPr>
            </a:p>
          </p:txBody>
        </p:sp>
      </p:grpSp>
      <p:grpSp>
        <p:nvGrpSpPr>
          <p:cNvPr id="9" name="组合 8"/>
          <p:cNvGrpSpPr/>
          <p:nvPr/>
        </p:nvGrpSpPr>
        <p:grpSpPr>
          <a:xfrm>
            <a:off x="9501238" y="3080619"/>
            <a:ext cx="1404000" cy="1403591"/>
            <a:chOff x="9501238" y="3080619"/>
            <a:chExt cx="1404000" cy="1403591"/>
          </a:xfrm>
        </p:grpSpPr>
        <p:sp>
          <p:nvSpPr>
            <p:cNvPr id="58" name="椭圆 57"/>
            <p:cNvSpPr>
              <a:spLocks noChangeAspect="1"/>
            </p:cNvSpPr>
            <p:nvPr/>
          </p:nvSpPr>
          <p:spPr>
            <a:xfrm>
              <a:off x="9501238" y="3080619"/>
              <a:ext cx="1404000" cy="1403591"/>
            </a:xfrm>
            <a:prstGeom prst="ellipse">
              <a:avLst/>
            </a:prstGeom>
            <a:pattFill prst="ltUpDiag">
              <a:fgClr>
                <a:schemeClr val="accent1"/>
              </a:fgClr>
              <a:bgClr>
                <a:schemeClr val="accent1">
                  <a:lumMod val="20000"/>
                  <a:lumOff val="80000"/>
                </a:schemeClr>
              </a:bgClr>
            </a:pattFill>
            <a:ln>
              <a:solidFill>
                <a:schemeClr val="accent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>
                <a:solidFill>
                  <a:schemeClr val="accent1"/>
                </a:solidFill>
                <a:latin typeface="+mn-ea"/>
              </a:endParaRPr>
            </a:p>
          </p:txBody>
        </p:sp>
        <p:sp>
          <p:nvSpPr>
            <p:cNvPr id="56" name="TextBox 139"/>
            <p:cNvSpPr txBox="1"/>
            <p:nvPr/>
          </p:nvSpPr>
          <p:spPr>
            <a:xfrm>
              <a:off x="9689631" y="3504080"/>
              <a:ext cx="1075835" cy="555850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algn="ctr">
                <a:defRPr sz="1865">
                  <a:solidFill>
                    <a:schemeClr val="lt1"/>
                  </a:solidFill>
                  <a:latin typeface="+mn-ea"/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r>
                <a:rPr lang="en-US" altLang="zh-CN" sz="2400" dirty="0">
                  <a:solidFill>
                    <a:schemeClr val="accent1"/>
                  </a:solidFill>
                </a:rPr>
                <a:t>12</a:t>
              </a:r>
              <a:r>
                <a:rPr lang="zh-CN" altLang="en-US" sz="2400" dirty="0">
                  <a:solidFill>
                    <a:schemeClr val="accent1"/>
                  </a:solidFill>
                </a:rPr>
                <a:t>月</a:t>
              </a:r>
              <a:endParaRPr lang="zh-CN" altLang="en-US" sz="2400" dirty="0">
                <a:solidFill>
                  <a:schemeClr val="accent1"/>
                </a:solidFill>
              </a:endParaRPr>
            </a:p>
          </p:txBody>
        </p:sp>
      </p:grpSp>
      <p:cxnSp>
        <p:nvCxnSpPr>
          <p:cNvPr id="64" name="直接连接符 63"/>
          <p:cNvCxnSpPr/>
          <p:nvPr/>
        </p:nvCxnSpPr>
        <p:spPr>
          <a:xfrm flipV="1">
            <a:off x="1901095" y="2649863"/>
            <a:ext cx="0" cy="303408"/>
          </a:xfrm>
          <a:prstGeom prst="line">
            <a:avLst/>
          </a:prstGeom>
          <a:ln>
            <a:solidFill>
              <a:schemeClr val="accent1"/>
            </a:solidFill>
            <a:head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组合 1"/>
          <p:cNvGrpSpPr/>
          <p:nvPr/>
        </p:nvGrpSpPr>
        <p:grpSpPr>
          <a:xfrm>
            <a:off x="657222" y="1337277"/>
            <a:ext cx="2589135" cy="1264620"/>
            <a:chOff x="657222" y="1530774"/>
            <a:chExt cx="2589135" cy="1264620"/>
          </a:xfrm>
        </p:grpSpPr>
        <p:sp>
          <p:nvSpPr>
            <p:cNvPr id="62" name="TextBox 145"/>
            <p:cNvSpPr txBox="1"/>
            <p:nvPr/>
          </p:nvSpPr>
          <p:spPr>
            <a:xfrm>
              <a:off x="748783" y="1800268"/>
              <a:ext cx="2406013" cy="995126"/>
            </a:xfrm>
            <a:prstGeom prst="rect">
              <a:avLst/>
            </a:prstGeom>
            <a:noFill/>
          </p:spPr>
          <p:txBody>
            <a:bodyPr wrap="square" lIns="162544" tIns="81271" rIns="162544" bIns="81271" rtlCol="0">
              <a:spAutoFit/>
            </a:bodyPr>
            <a:lstStyle/>
            <a:p>
              <a:pPr algn="ctr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1200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sym typeface="Gill Sans" charset="0"/>
                </a:rPr>
                <a:t>此处添加详细文本描述，建议与标题相关并符合整体语言风格，语言描述尽量简洁生动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cs typeface="Lato Light" charset="0"/>
                <a:sym typeface="Lato Light" charset="0"/>
              </a:endParaRPr>
            </a:p>
          </p:txBody>
        </p:sp>
        <p:sp>
          <p:nvSpPr>
            <p:cNvPr id="65" name="TextBox 148"/>
            <p:cNvSpPr txBox="1"/>
            <p:nvPr/>
          </p:nvSpPr>
          <p:spPr>
            <a:xfrm>
              <a:off x="657222" y="1530774"/>
              <a:ext cx="2589135" cy="325345"/>
            </a:xfrm>
            <a:prstGeom prst="rect">
              <a:avLst/>
            </a:prstGeom>
            <a:noFill/>
          </p:spPr>
          <p:txBody>
            <a:bodyPr wrap="square" lIns="162544" tIns="0" rIns="162544" bIns="0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600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  <a:cs typeface="华文黑体" pitchFamily="2" charset="-122"/>
                </a:rPr>
                <a:t>点击添加</a:t>
              </a:r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  <a:cs typeface="华文黑体" pitchFamily="2" charset="-122"/>
                </a:rPr>
                <a:t>标题</a:t>
              </a:r>
              <a:endParaRPr lang="zh-CN" altLang="en-US" sz="1600" dirty="0">
                <a:solidFill>
                  <a:schemeClr val="tx1">
                    <a:lumMod val="95000"/>
                    <a:lumOff val="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cs typeface="华文黑体" pitchFamily="2" charset="-122"/>
              </a:endParaRPr>
            </a:p>
          </p:txBody>
        </p:sp>
      </p:grpSp>
      <p:cxnSp>
        <p:nvCxnSpPr>
          <p:cNvPr id="78" name="直接连接符 77"/>
          <p:cNvCxnSpPr/>
          <p:nvPr/>
        </p:nvCxnSpPr>
        <p:spPr>
          <a:xfrm flipV="1">
            <a:off x="4490103" y="2611829"/>
            <a:ext cx="0" cy="341442"/>
          </a:xfrm>
          <a:prstGeom prst="line">
            <a:avLst/>
          </a:prstGeom>
          <a:ln>
            <a:solidFill>
              <a:schemeClr val="accent1"/>
            </a:solidFill>
            <a:head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直接连接符 82"/>
          <p:cNvCxnSpPr/>
          <p:nvPr/>
        </p:nvCxnSpPr>
        <p:spPr>
          <a:xfrm flipV="1">
            <a:off x="7094205" y="2581509"/>
            <a:ext cx="0" cy="371762"/>
          </a:xfrm>
          <a:prstGeom prst="line">
            <a:avLst/>
          </a:prstGeom>
          <a:ln>
            <a:solidFill>
              <a:schemeClr val="accent1"/>
            </a:solidFill>
            <a:head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接连接符 92"/>
          <p:cNvCxnSpPr/>
          <p:nvPr/>
        </p:nvCxnSpPr>
        <p:spPr>
          <a:xfrm>
            <a:off x="3209038" y="4495238"/>
            <a:ext cx="0" cy="289965"/>
          </a:xfrm>
          <a:prstGeom prst="line">
            <a:avLst/>
          </a:prstGeom>
          <a:ln>
            <a:solidFill>
              <a:schemeClr val="accent1"/>
            </a:solidFill>
            <a:head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" name="直接连接符 97"/>
          <p:cNvCxnSpPr/>
          <p:nvPr/>
        </p:nvCxnSpPr>
        <p:spPr>
          <a:xfrm>
            <a:off x="5866836" y="4495238"/>
            <a:ext cx="0" cy="289965"/>
          </a:xfrm>
          <a:prstGeom prst="line">
            <a:avLst/>
          </a:prstGeom>
          <a:ln>
            <a:solidFill>
              <a:schemeClr val="accent1"/>
            </a:solidFill>
            <a:head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直接连接符 102"/>
          <p:cNvCxnSpPr/>
          <p:nvPr/>
        </p:nvCxnSpPr>
        <p:spPr>
          <a:xfrm>
            <a:off x="8516153" y="4495238"/>
            <a:ext cx="0" cy="289965"/>
          </a:xfrm>
          <a:prstGeom prst="line">
            <a:avLst/>
          </a:prstGeom>
          <a:ln>
            <a:solidFill>
              <a:schemeClr val="accent1"/>
            </a:solidFill>
            <a:head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5" name="组合 104"/>
          <p:cNvGrpSpPr/>
          <p:nvPr/>
        </p:nvGrpSpPr>
        <p:grpSpPr>
          <a:xfrm>
            <a:off x="3188754" y="1346421"/>
            <a:ext cx="2589135" cy="1255476"/>
            <a:chOff x="657222" y="1539918"/>
            <a:chExt cx="2589135" cy="1255476"/>
          </a:xfrm>
        </p:grpSpPr>
        <p:sp>
          <p:nvSpPr>
            <p:cNvPr id="106" name="TextBox 145"/>
            <p:cNvSpPr txBox="1"/>
            <p:nvPr/>
          </p:nvSpPr>
          <p:spPr>
            <a:xfrm>
              <a:off x="748783" y="1800268"/>
              <a:ext cx="2406013" cy="995126"/>
            </a:xfrm>
            <a:prstGeom prst="rect">
              <a:avLst/>
            </a:prstGeom>
            <a:noFill/>
          </p:spPr>
          <p:txBody>
            <a:bodyPr wrap="square" lIns="162544" tIns="81271" rIns="162544" bIns="81271" rtlCol="0">
              <a:spAutoFit/>
            </a:bodyPr>
            <a:lstStyle/>
            <a:p>
              <a:pPr algn="ctr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1200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sym typeface="Gill Sans" charset="0"/>
                </a:rPr>
                <a:t>此处添加详细文本描述，建议与标题相关并符合整体语言风格，语言描述尽量简洁生动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cs typeface="Lato Light" charset="0"/>
                <a:sym typeface="Lato Light" charset="0"/>
              </a:endParaRPr>
            </a:p>
          </p:txBody>
        </p:sp>
        <p:sp>
          <p:nvSpPr>
            <p:cNvPr id="107" name="TextBox 148"/>
            <p:cNvSpPr txBox="1"/>
            <p:nvPr/>
          </p:nvSpPr>
          <p:spPr>
            <a:xfrm>
              <a:off x="657222" y="1539918"/>
              <a:ext cx="2589135" cy="325345"/>
            </a:xfrm>
            <a:prstGeom prst="rect">
              <a:avLst/>
            </a:prstGeom>
            <a:noFill/>
          </p:spPr>
          <p:txBody>
            <a:bodyPr wrap="square" lIns="162544" tIns="0" rIns="162544" bIns="0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600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  <a:cs typeface="华文黑体" pitchFamily="2" charset="-122"/>
                </a:rPr>
                <a:t>点击添加</a:t>
              </a:r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  <a:cs typeface="华文黑体" pitchFamily="2" charset="-122"/>
                </a:rPr>
                <a:t>标题</a:t>
              </a:r>
              <a:endParaRPr lang="zh-CN" altLang="en-US" sz="1600" dirty="0">
                <a:solidFill>
                  <a:schemeClr val="tx1">
                    <a:lumMod val="95000"/>
                    <a:lumOff val="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cs typeface="华文黑体" pitchFamily="2" charset="-122"/>
              </a:endParaRPr>
            </a:p>
          </p:txBody>
        </p:sp>
      </p:grpSp>
      <p:grpSp>
        <p:nvGrpSpPr>
          <p:cNvPr id="108" name="组合 107"/>
          <p:cNvGrpSpPr/>
          <p:nvPr/>
        </p:nvGrpSpPr>
        <p:grpSpPr>
          <a:xfrm>
            <a:off x="5799637" y="1355565"/>
            <a:ext cx="2589135" cy="1246332"/>
            <a:chOff x="657222" y="1549062"/>
            <a:chExt cx="2589135" cy="1246332"/>
          </a:xfrm>
        </p:grpSpPr>
        <p:sp>
          <p:nvSpPr>
            <p:cNvPr id="109" name="TextBox 145"/>
            <p:cNvSpPr txBox="1"/>
            <p:nvPr/>
          </p:nvSpPr>
          <p:spPr>
            <a:xfrm>
              <a:off x="748783" y="1800268"/>
              <a:ext cx="2406013" cy="995126"/>
            </a:xfrm>
            <a:prstGeom prst="rect">
              <a:avLst/>
            </a:prstGeom>
            <a:noFill/>
          </p:spPr>
          <p:txBody>
            <a:bodyPr wrap="square" lIns="162544" tIns="81271" rIns="162544" bIns="81271" rtlCol="0">
              <a:spAutoFit/>
            </a:bodyPr>
            <a:lstStyle/>
            <a:p>
              <a:pPr algn="ctr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1200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sym typeface="Gill Sans" charset="0"/>
                </a:rPr>
                <a:t>此处添加详细文本描述，建议与标题相关并符合整体语言风格，语言描述尽量简洁生动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cs typeface="Lato Light" charset="0"/>
                <a:sym typeface="Lato Light" charset="0"/>
              </a:endParaRPr>
            </a:p>
          </p:txBody>
        </p:sp>
        <p:sp>
          <p:nvSpPr>
            <p:cNvPr id="110" name="TextBox 148"/>
            <p:cNvSpPr txBox="1"/>
            <p:nvPr/>
          </p:nvSpPr>
          <p:spPr>
            <a:xfrm>
              <a:off x="657222" y="1549062"/>
              <a:ext cx="2589135" cy="325345"/>
            </a:xfrm>
            <a:prstGeom prst="rect">
              <a:avLst/>
            </a:prstGeom>
            <a:noFill/>
          </p:spPr>
          <p:txBody>
            <a:bodyPr wrap="square" lIns="162544" tIns="0" rIns="162544" bIns="0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600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  <a:cs typeface="华文黑体" pitchFamily="2" charset="-122"/>
                </a:rPr>
                <a:t>点击添加</a:t>
              </a:r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  <a:cs typeface="华文黑体" pitchFamily="2" charset="-122"/>
                </a:rPr>
                <a:t>标题</a:t>
              </a:r>
              <a:endParaRPr lang="zh-CN" altLang="en-US" sz="1600" dirty="0">
                <a:solidFill>
                  <a:schemeClr val="tx1">
                    <a:lumMod val="95000"/>
                    <a:lumOff val="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cs typeface="华文黑体" pitchFamily="2" charset="-122"/>
              </a:endParaRPr>
            </a:p>
          </p:txBody>
        </p:sp>
      </p:grpSp>
      <p:cxnSp>
        <p:nvCxnSpPr>
          <p:cNvPr id="111" name="直接连接符 110"/>
          <p:cNvCxnSpPr/>
          <p:nvPr/>
        </p:nvCxnSpPr>
        <p:spPr>
          <a:xfrm flipV="1">
            <a:off x="10227549" y="2581509"/>
            <a:ext cx="0" cy="371762"/>
          </a:xfrm>
          <a:prstGeom prst="line">
            <a:avLst/>
          </a:prstGeom>
          <a:ln>
            <a:solidFill>
              <a:schemeClr val="accent1"/>
            </a:solidFill>
            <a:head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2" name="组合 111"/>
          <p:cNvGrpSpPr/>
          <p:nvPr/>
        </p:nvGrpSpPr>
        <p:grpSpPr>
          <a:xfrm>
            <a:off x="8932981" y="1346421"/>
            <a:ext cx="2589135" cy="1255476"/>
            <a:chOff x="657222" y="1539918"/>
            <a:chExt cx="2589135" cy="1255476"/>
          </a:xfrm>
        </p:grpSpPr>
        <p:sp>
          <p:nvSpPr>
            <p:cNvPr id="113" name="TextBox 145"/>
            <p:cNvSpPr txBox="1"/>
            <p:nvPr/>
          </p:nvSpPr>
          <p:spPr>
            <a:xfrm>
              <a:off x="748783" y="1800268"/>
              <a:ext cx="2406013" cy="995126"/>
            </a:xfrm>
            <a:prstGeom prst="rect">
              <a:avLst/>
            </a:prstGeom>
            <a:noFill/>
          </p:spPr>
          <p:txBody>
            <a:bodyPr wrap="square" lIns="162544" tIns="81271" rIns="162544" bIns="81271" rtlCol="0">
              <a:spAutoFit/>
            </a:bodyPr>
            <a:lstStyle/>
            <a:p>
              <a:pPr algn="ctr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1200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sym typeface="Gill Sans" charset="0"/>
                </a:rPr>
                <a:t>此处添加详细文本描述，建议与标题相关并符合整体语言风格，语言描述尽量简洁生动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cs typeface="Lato Light" charset="0"/>
                <a:sym typeface="Lato Light" charset="0"/>
              </a:endParaRPr>
            </a:p>
          </p:txBody>
        </p:sp>
        <p:sp>
          <p:nvSpPr>
            <p:cNvPr id="114" name="TextBox 148"/>
            <p:cNvSpPr txBox="1"/>
            <p:nvPr/>
          </p:nvSpPr>
          <p:spPr>
            <a:xfrm>
              <a:off x="657222" y="1539918"/>
              <a:ext cx="2589135" cy="325345"/>
            </a:xfrm>
            <a:prstGeom prst="rect">
              <a:avLst/>
            </a:prstGeom>
            <a:noFill/>
          </p:spPr>
          <p:txBody>
            <a:bodyPr wrap="square" lIns="162544" tIns="0" rIns="162544" bIns="0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600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  <a:cs typeface="华文黑体" pitchFamily="2" charset="-122"/>
                </a:rPr>
                <a:t>点击添加</a:t>
              </a:r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  <a:cs typeface="华文黑体" pitchFamily="2" charset="-122"/>
                </a:rPr>
                <a:t>标题</a:t>
              </a:r>
              <a:endParaRPr lang="zh-CN" altLang="en-US" sz="1600" dirty="0">
                <a:solidFill>
                  <a:schemeClr val="tx1">
                    <a:lumMod val="95000"/>
                    <a:lumOff val="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cs typeface="华文黑体" pitchFamily="2" charset="-122"/>
              </a:endParaRPr>
            </a:p>
          </p:txBody>
        </p:sp>
      </p:grpSp>
      <p:grpSp>
        <p:nvGrpSpPr>
          <p:cNvPr id="124" name="组合 123"/>
          <p:cNvGrpSpPr/>
          <p:nvPr/>
        </p:nvGrpSpPr>
        <p:grpSpPr>
          <a:xfrm>
            <a:off x="1931720" y="4868521"/>
            <a:ext cx="2589135" cy="1264620"/>
            <a:chOff x="657222" y="1530774"/>
            <a:chExt cx="2589135" cy="1264620"/>
          </a:xfrm>
        </p:grpSpPr>
        <p:sp>
          <p:nvSpPr>
            <p:cNvPr id="125" name="TextBox 145"/>
            <p:cNvSpPr txBox="1"/>
            <p:nvPr/>
          </p:nvSpPr>
          <p:spPr>
            <a:xfrm>
              <a:off x="748783" y="1800268"/>
              <a:ext cx="2406013" cy="995126"/>
            </a:xfrm>
            <a:prstGeom prst="rect">
              <a:avLst/>
            </a:prstGeom>
            <a:noFill/>
          </p:spPr>
          <p:txBody>
            <a:bodyPr wrap="square" lIns="162544" tIns="81271" rIns="162544" bIns="81271" rtlCol="0">
              <a:spAutoFit/>
            </a:bodyPr>
            <a:lstStyle/>
            <a:p>
              <a:pPr algn="ctr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1200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sym typeface="Gill Sans" charset="0"/>
                </a:rPr>
                <a:t>此处添加详细文本描述，建议与标题相关并符合整体语言风格，语言描述尽量简洁生动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cs typeface="Lato Light" charset="0"/>
                <a:sym typeface="Lato Light" charset="0"/>
              </a:endParaRPr>
            </a:p>
          </p:txBody>
        </p:sp>
        <p:sp>
          <p:nvSpPr>
            <p:cNvPr id="126" name="TextBox 148"/>
            <p:cNvSpPr txBox="1"/>
            <p:nvPr/>
          </p:nvSpPr>
          <p:spPr>
            <a:xfrm>
              <a:off x="657222" y="1530774"/>
              <a:ext cx="2589135" cy="325345"/>
            </a:xfrm>
            <a:prstGeom prst="rect">
              <a:avLst/>
            </a:prstGeom>
            <a:noFill/>
          </p:spPr>
          <p:txBody>
            <a:bodyPr wrap="square" lIns="162544" tIns="0" rIns="162544" bIns="0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600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  <a:cs typeface="华文黑体" pitchFamily="2" charset="-122"/>
                </a:rPr>
                <a:t>点击添加</a:t>
              </a:r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  <a:cs typeface="华文黑体" pitchFamily="2" charset="-122"/>
                </a:rPr>
                <a:t>标题</a:t>
              </a:r>
              <a:endParaRPr lang="zh-CN" altLang="en-US" sz="1600" dirty="0">
                <a:solidFill>
                  <a:schemeClr val="tx1">
                    <a:lumMod val="95000"/>
                    <a:lumOff val="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cs typeface="华文黑体" pitchFamily="2" charset="-122"/>
              </a:endParaRPr>
            </a:p>
          </p:txBody>
        </p:sp>
      </p:grpSp>
      <p:grpSp>
        <p:nvGrpSpPr>
          <p:cNvPr id="127" name="组合 126"/>
          <p:cNvGrpSpPr/>
          <p:nvPr/>
        </p:nvGrpSpPr>
        <p:grpSpPr>
          <a:xfrm>
            <a:off x="4572980" y="4877665"/>
            <a:ext cx="2589135" cy="1255476"/>
            <a:chOff x="657222" y="1539918"/>
            <a:chExt cx="2589135" cy="1255476"/>
          </a:xfrm>
        </p:grpSpPr>
        <p:sp>
          <p:nvSpPr>
            <p:cNvPr id="128" name="TextBox 145"/>
            <p:cNvSpPr txBox="1"/>
            <p:nvPr/>
          </p:nvSpPr>
          <p:spPr>
            <a:xfrm>
              <a:off x="748783" y="1800268"/>
              <a:ext cx="2406013" cy="995126"/>
            </a:xfrm>
            <a:prstGeom prst="rect">
              <a:avLst/>
            </a:prstGeom>
            <a:noFill/>
          </p:spPr>
          <p:txBody>
            <a:bodyPr wrap="square" lIns="162544" tIns="81271" rIns="162544" bIns="81271" rtlCol="0">
              <a:spAutoFit/>
            </a:bodyPr>
            <a:lstStyle/>
            <a:p>
              <a:pPr algn="ctr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1200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sym typeface="Gill Sans" charset="0"/>
                </a:rPr>
                <a:t>此处添加详细文本描述，建议与标题相关并符合整体语言风格，语言描述尽量简洁生动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cs typeface="Lato Light" charset="0"/>
                <a:sym typeface="Lato Light" charset="0"/>
              </a:endParaRPr>
            </a:p>
          </p:txBody>
        </p:sp>
        <p:sp>
          <p:nvSpPr>
            <p:cNvPr id="129" name="TextBox 148"/>
            <p:cNvSpPr txBox="1"/>
            <p:nvPr/>
          </p:nvSpPr>
          <p:spPr>
            <a:xfrm>
              <a:off x="657222" y="1539918"/>
              <a:ext cx="2589135" cy="325345"/>
            </a:xfrm>
            <a:prstGeom prst="rect">
              <a:avLst/>
            </a:prstGeom>
            <a:noFill/>
          </p:spPr>
          <p:txBody>
            <a:bodyPr wrap="square" lIns="162544" tIns="0" rIns="162544" bIns="0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600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  <a:cs typeface="华文黑体" pitchFamily="2" charset="-122"/>
                </a:rPr>
                <a:t>点击添加</a:t>
              </a:r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  <a:cs typeface="华文黑体" pitchFamily="2" charset="-122"/>
                </a:rPr>
                <a:t>标题</a:t>
              </a:r>
              <a:endParaRPr lang="zh-CN" altLang="en-US" sz="1600" dirty="0">
                <a:solidFill>
                  <a:schemeClr val="tx1">
                    <a:lumMod val="95000"/>
                    <a:lumOff val="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cs typeface="华文黑体" pitchFamily="2" charset="-122"/>
              </a:endParaRPr>
            </a:p>
          </p:txBody>
        </p:sp>
      </p:grpSp>
      <p:grpSp>
        <p:nvGrpSpPr>
          <p:cNvPr id="130" name="组合 129"/>
          <p:cNvGrpSpPr/>
          <p:nvPr/>
        </p:nvGrpSpPr>
        <p:grpSpPr>
          <a:xfrm>
            <a:off x="7202151" y="4886809"/>
            <a:ext cx="2589135" cy="1246332"/>
            <a:chOff x="657222" y="1549062"/>
            <a:chExt cx="2589135" cy="1246332"/>
          </a:xfrm>
        </p:grpSpPr>
        <p:sp>
          <p:nvSpPr>
            <p:cNvPr id="131" name="TextBox 145"/>
            <p:cNvSpPr txBox="1"/>
            <p:nvPr/>
          </p:nvSpPr>
          <p:spPr>
            <a:xfrm>
              <a:off x="748783" y="1800268"/>
              <a:ext cx="2406013" cy="995126"/>
            </a:xfrm>
            <a:prstGeom prst="rect">
              <a:avLst/>
            </a:prstGeom>
            <a:noFill/>
          </p:spPr>
          <p:txBody>
            <a:bodyPr wrap="square" lIns="162544" tIns="81271" rIns="162544" bIns="81271" rtlCol="0">
              <a:spAutoFit/>
            </a:bodyPr>
            <a:lstStyle/>
            <a:p>
              <a:pPr algn="ctr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1200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sym typeface="Gill Sans" charset="0"/>
                </a:rPr>
                <a:t>此处添加详细文本描述，建议与标题相关并符</a:t>
              </a:r>
              <a:r>
                <a:rPr lang="en-US" altLang="zh-CN" sz="1200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sym typeface="Gill Sans" charset="0"/>
                </a:rPr>
                <a:t>0.</a:t>
              </a:r>
              <a:r>
                <a:rPr lang="zh-CN" altLang="en-US" sz="1200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sym typeface="Gill Sans" charset="0"/>
                </a:rPr>
                <a:t>合整体语言风格，语言描述尽量简洁生动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cs typeface="Lato Light" charset="0"/>
                <a:sym typeface="Lato Light" charset="0"/>
              </a:endParaRPr>
            </a:p>
          </p:txBody>
        </p:sp>
        <p:sp>
          <p:nvSpPr>
            <p:cNvPr id="132" name="TextBox 148"/>
            <p:cNvSpPr txBox="1"/>
            <p:nvPr/>
          </p:nvSpPr>
          <p:spPr>
            <a:xfrm>
              <a:off x="657222" y="1549062"/>
              <a:ext cx="2589135" cy="325345"/>
            </a:xfrm>
            <a:prstGeom prst="rect">
              <a:avLst/>
            </a:prstGeom>
            <a:noFill/>
          </p:spPr>
          <p:txBody>
            <a:bodyPr wrap="square" lIns="162544" tIns="0" rIns="162544" bIns="0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600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  <a:cs typeface="华文黑体" pitchFamily="2" charset="-122"/>
                </a:rPr>
                <a:t>点击添加</a:t>
              </a:r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  <a:cs typeface="华文黑体" pitchFamily="2" charset="-122"/>
                </a:rPr>
                <a:t>标题</a:t>
              </a:r>
              <a:endParaRPr lang="zh-CN" altLang="en-US" sz="1600" dirty="0">
                <a:solidFill>
                  <a:schemeClr val="tx1">
                    <a:lumMod val="95000"/>
                    <a:lumOff val="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cs typeface="华文黑体" pitchFamily="2" charset="-122"/>
              </a:endParaRPr>
            </a:p>
          </p:txBody>
        </p:sp>
      </p:grpSp>
      <p:sp>
        <p:nvSpPr>
          <p:cNvPr id="52" name="矩形 51"/>
          <p:cNvSpPr/>
          <p:nvPr/>
        </p:nvSpPr>
        <p:spPr bwMode="auto">
          <a:xfrm>
            <a:off x="507999" y="336367"/>
            <a:ext cx="432000" cy="4320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vert="horz" wrap="square" lIns="91440" tIns="45720" rIns="91440" bIns="45720" numCol="1" rtlCol="0" anchor="t" anchorCtr="0" compatLnSpc="1"/>
          <a:lstStyle/>
          <a:p>
            <a:pPr algn="ctr"/>
            <a:endParaRPr lang="zh-CN" altLang="en-US"/>
          </a:p>
        </p:txBody>
      </p:sp>
      <p:sp>
        <p:nvSpPr>
          <p:cNvPr id="53" name="矩形 52"/>
          <p:cNvSpPr/>
          <p:nvPr/>
        </p:nvSpPr>
        <p:spPr bwMode="auto">
          <a:xfrm>
            <a:off x="758757" y="573932"/>
            <a:ext cx="288000" cy="288000"/>
          </a:xfrm>
          <a:prstGeom prst="rect">
            <a:avLst/>
          </a:prstGeom>
          <a:pattFill prst="ltUpDiag">
            <a:fgClr>
              <a:schemeClr val="accent1"/>
            </a:fgClr>
            <a:bgClr>
              <a:schemeClr val="accent1">
                <a:lumMod val="40000"/>
                <a:lumOff val="60000"/>
              </a:schemeClr>
            </a:bgClr>
          </a:pattFill>
          <a:ln>
            <a:solidFill>
              <a:schemeClr val="accent1"/>
            </a:solidFill>
          </a:ln>
        </p:spPr>
        <p:txBody>
          <a:bodyPr vert="horz" wrap="square" lIns="91440" tIns="45720" rIns="91440" bIns="45720" numCol="1" rtlCol="0" anchor="t" anchorCtr="0" compatLnSpc="1"/>
          <a:lstStyle/>
          <a:p>
            <a:pPr algn="ctr"/>
            <a:endParaRPr lang="zh-CN" altLang="en-US"/>
          </a:p>
        </p:txBody>
      </p:sp>
      <p:cxnSp>
        <p:nvCxnSpPr>
          <p:cNvPr id="54" name="直接连接符 53"/>
          <p:cNvCxnSpPr/>
          <p:nvPr/>
        </p:nvCxnSpPr>
        <p:spPr>
          <a:xfrm>
            <a:off x="1235414" y="865762"/>
            <a:ext cx="10656000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文本框 54"/>
          <p:cNvSpPr txBox="1"/>
          <p:nvPr/>
        </p:nvSpPr>
        <p:spPr>
          <a:xfrm>
            <a:off x="1294788" y="362339"/>
            <a:ext cx="3628417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600" dirty="0" smtClean="0"/>
              <a:t>点击添加标题</a:t>
            </a:r>
            <a:endParaRPr lang="zh-CN" altLang="en-US" sz="2600" dirty="0"/>
          </a:p>
        </p:txBody>
      </p:sp>
      <p:sp>
        <p:nvSpPr>
          <p:cNvPr id="57" name="文本框 56"/>
          <p:cNvSpPr txBox="1"/>
          <p:nvPr/>
        </p:nvSpPr>
        <p:spPr>
          <a:xfrm>
            <a:off x="9636066" y="277423"/>
            <a:ext cx="243839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solidFill>
                  <a:schemeClr val="accent1"/>
                </a:solidFill>
                <a:latin typeface="+mn-ea"/>
              </a:rPr>
              <a:t>您的公司名称</a:t>
            </a:r>
            <a:endParaRPr lang="zh-CN" altLang="en-US" sz="2800" dirty="0">
              <a:solidFill>
                <a:schemeClr val="accent1"/>
              </a:solidFill>
              <a:latin typeface="+mn-ea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250" advClick="0" advTm="0">
        <p15:prstTrans prst="pageCurlDouble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" name="组合 6"/>
          <p:cNvGrpSpPr/>
          <p:nvPr/>
        </p:nvGrpSpPr>
        <p:grpSpPr>
          <a:xfrm>
            <a:off x="3306272" y="1132817"/>
            <a:ext cx="5278909" cy="4394315"/>
            <a:chOff x="2857264" y="964881"/>
            <a:chExt cx="6531435" cy="5436953"/>
          </a:xfrm>
          <a:noFill/>
        </p:grpSpPr>
        <p:sp>
          <p:nvSpPr>
            <p:cNvPr id="100" name="Freeform 1066"/>
            <p:cNvSpPr/>
            <p:nvPr/>
          </p:nvSpPr>
          <p:spPr bwMode="auto">
            <a:xfrm rot="356891">
              <a:off x="7599777" y="4860188"/>
              <a:ext cx="553743" cy="711899"/>
            </a:xfrm>
            <a:custGeom>
              <a:avLst/>
              <a:gdLst>
                <a:gd name="T0" fmla="*/ 0 w 369"/>
                <a:gd name="T1" fmla="*/ 261 h 465"/>
                <a:gd name="T2" fmla="*/ 9 w 369"/>
                <a:gd name="T3" fmla="*/ 201 h 465"/>
                <a:gd name="T4" fmla="*/ 18 w 369"/>
                <a:gd name="T5" fmla="*/ 187 h 465"/>
                <a:gd name="T6" fmla="*/ 23 w 369"/>
                <a:gd name="T7" fmla="*/ 171 h 465"/>
                <a:gd name="T8" fmla="*/ 33 w 369"/>
                <a:gd name="T9" fmla="*/ 146 h 465"/>
                <a:gd name="T10" fmla="*/ 27 w 369"/>
                <a:gd name="T11" fmla="*/ 136 h 465"/>
                <a:gd name="T12" fmla="*/ 28 w 369"/>
                <a:gd name="T13" fmla="*/ 116 h 465"/>
                <a:gd name="T14" fmla="*/ 54 w 369"/>
                <a:gd name="T15" fmla="*/ 86 h 465"/>
                <a:gd name="T16" fmla="*/ 52 w 369"/>
                <a:gd name="T17" fmla="*/ 63 h 465"/>
                <a:gd name="T18" fmla="*/ 69 w 369"/>
                <a:gd name="T19" fmla="*/ 33 h 465"/>
                <a:gd name="T20" fmla="*/ 86 w 369"/>
                <a:gd name="T21" fmla="*/ 39 h 465"/>
                <a:gd name="T22" fmla="*/ 118 w 369"/>
                <a:gd name="T23" fmla="*/ 13 h 465"/>
                <a:gd name="T24" fmla="*/ 125 w 369"/>
                <a:gd name="T25" fmla="*/ 0 h 465"/>
                <a:gd name="T26" fmla="*/ 145 w 369"/>
                <a:gd name="T27" fmla="*/ 3 h 465"/>
                <a:gd name="T28" fmla="*/ 155 w 369"/>
                <a:gd name="T29" fmla="*/ 32 h 465"/>
                <a:gd name="T30" fmla="*/ 164 w 369"/>
                <a:gd name="T31" fmla="*/ 51 h 465"/>
                <a:gd name="T32" fmla="*/ 186 w 369"/>
                <a:gd name="T33" fmla="*/ 51 h 465"/>
                <a:gd name="T34" fmla="*/ 199 w 369"/>
                <a:gd name="T35" fmla="*/ 33 h 465"/>
                <a:gd name="T36" fmla="*/ 218 w 369"/>
                <a:gd name="T37" fmla="*/ 55 h 465"/>
                <a:gd name="T38" fmla="*/ 254 w 369"/>
                <a:gd name="T39" fmla="*/ 41 h 465"/>
                <a:gd name="T40" fmla="*/ 232 w 369"/>
                <a:gd name="T41" fmla="*/ 96 h 465"/>
                <a:gd name="T42" fmla="*/ 218 w 369"/>
                <a:gd name="T43" fmla="*/ 90 h 465"/>
                <a:gd name="T44" fmla="*/ 210 w 369"/>
                <a:gd name="T45" fmla="*/ 95 h 465"/>
                <a:gd name="T46" fmla="*/ 210 w 369"/>
                <a:gd name="T47" fmla="*/ 100 h 465"/>
                <a:gd name="T48" fmla="*/ 219 w 369"/>
                <a:gd name="T49" fmla="*/ 114 h 465"/>
                <a:gd name="T50" fmla="*/ 217 w 369"/>
                <a:gd name="T51" fmla="*/ 165 h 465"/>
                <a:gd name="T52" fmla="*/ 219 w 369"/>
                <a:gd name="T53" fmla="*/ 181 h 465"/>
                <a:gd name="T54" fmla="*/ 217 w 369"/>
                <a:gd name="T55" fmla="*/ 185 h 465"/>
                <a:gd name="T56" fmla="*/ 203 w 369"/>
                <a:gd name="T57" fmla="*/ 182 h 465"/>
                <a:gd name="T58" fmla="*/ 194 w 369"/>
                <a:gd name="T59" fmla="*/ 193 h 465"/>
                <a:gd name="T60" fmla="*/ 201 w 369"/>
                <a:gd name="T61" fmla="*/ 205 h 465"/>
                <a:gd name="T62" fmla="*/ 184 w 369"/>
                <a:gd name="T63" fmla="*/ 223 h 465"/>
                <a:gd name="T64" fmla="*/ 186 w 369"/>
                <a:gd name="T65" fmla="*/ 229 h 465"/>
                <a:gd name="T66" fmla="*/ 170 w 369"/>
                <a:gd name="T67" fmla="*/ 239 h 465"/>
                <a:gd name="T68" fmla="*/ 173 w 369"/>
                <a:gd name="T69" fmla="*/ 250 h 465"/>
                <a:gd name="T70" fmla="*/ 167 w 369"/>
                <a:gd name="T71" fmla="*/ 259 h 465"/>
                <a:gd name="T72" fmla="*/ 145 w 369"/>
                <a:gd name="T73" fmla="*/ 259 h 465"/>
                <a:gd name="T74" fmla="*/ 133 w 369"/>
                <a:gd name="T75" fmla="*/ 269 h 465"/>
                <a:gd name="T76" fmla="*/ 131 w 369"/>
                <a:gd name="T77" fmla="*/ 275 h 465"/>
                <a:gd name="T78" fmla="*/ 141 w 369"/>
                <a:gd name="T79" fmla="*/ 283 h 465"/>
                <a:gd name="T80" fmla="*/ 130 w 369"/>
                <a:gd name="T81" fmla="*/ 302 h 465"/>
                <a:gd name="T82" fmla="*/ 114 w 369"/>
                <a:gd name="T83" fmla="*/ 323 h 465"/>
                <a:gd name="T84" fmla="*/ 109 w 369"/>
                <a:gd name="T85" fmla="*/ 322 h 465"/>
                <a:gd name="T86" fmla="*/ 92 w 369"/>
                <a:gd name="T87" fmla="*/ 340 h 465"/>
                <a:gd name="T88" fmla="*/ 74 w 369"/>
                <a:gd name="T89" fmla="*/ 297 h 465"/>
                <a:gd name="T90" fmla="*/ 57 w 369"/>
                <a:gd name="T91" fmla="*/ 275 h 465"/>
                <a:gd name="T92" fmla="*/ 46 w 369"/>
                <a:gd name="T93" fmla="*/ 276 h 465"/>
                <a:gd name="T94" fmla="*/ 39 w 369"/>
                <a:gd name="T95" fmla="*/ 269 h 465"/>
                <a:gd name="T96" fmla="*/ 0 w 369"/>
                <a:gd name="T97" fmla="*/ 261 h 465"/>
                <a:gd name="T98" fmla="*/ 0 w 369"/>
                <a:gd name="T99" fmla="*/ 261 h 46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69"/>
                <a:gd name="T151" fmla="*/ 0 h 465"/>
                <a:gd name="T152" fmla="*/ 369 w 369"/>
                <a:gd name="T153" fmla="*/ 465 h 46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69" h="465">
                  <a:moveTo>
                    <a:pt x="0" y="357"/>
                  </a:moveTo>
                  <a:lnTo>
                    <a:pt x="12" y="275"/>
                  </a:lnTo>
                  <a:lnTo>
                    <a:pt x="26" y="256"/>
                  </a:lnTo>
                  <a:lnTo>
                    <a:pt x="33" y="234"/>
                  </a:lnTo>
                  <a:lnTo>
                    <a:pt x="48" y="200"/>
                  </a:lnTo>
                  <a:lnTo>
                    <a:pt x="38" y="186"/>
                  </a:lnTo>
                  <a:lnTo>
                    <a:pt x="41" y="159"/>
                  </a:lnTo>
                  <a:lnTo>
                    <a:pt x="78" y="116"/>
                  </a:lnTo>
                  <a:lnTo>
                    <a:pt x="76" y="87"/>
                  </a:lnTo>
                  <a:lnTo>
                    <a:pt x="100" y="46"/>
                  </a:lnTo>
                  <a:lnTo>
                    <a:pt x="124" y="53"/>
                  </a:lnTo>
                  <a:lnTo>
                    <a:pt x="172" y="17"/>
                  </a:lnTo>
                  <a:lnTo>
                    <a:pt x="181" y="0"/>
                  </a:lnTo>
                  <a:lnTo>
                    <a:pt x="210" y="3"/>
                  </a:lnTo>
                  <a:lnTo>
                    <a:pt x="225" y="43"/>
                  </a:lnTo>
                  <a:lnTo>
                    <a:pt x="238" y="70"/>
                  </a:lnTo>
                  <a:lnTo>
                    <a:pt x="270" y="70"/>
                  </a:lnTo>
                  <a:lnTo>
                    <a:pt x="289" y="46"/>
                  </a:lnTo>
                  <a:lnTo>
                    <a:pt x="317" y="75"/>
                  </a:lnTo>
                  <a:lnTo>
                    <a:pt x="368" y="56"/>
                  </a:lnTo>
                  <a:lnTo>
                    <a:pt x="337" y="132"/>
                  </a:lnTo>
                  <a:lnTo>
                    <a:pt x="317" y="123"/>
                  </a:lnTo>
                  <a:lnTo>
                    <a:pt x="304" y="130"/>
                  </a:lnTo>
                  <a:lnTo>
                    <a:pt x="304" y="136"/>
                  </a:lnTo>
                  <a:lnTo>
                    <a:pt x="318" y="156"/>
                  </a:lnTo>
                  <a:lnTo>
                    <a:pt x="315" y="225"/>
                  </a:lnTo>
                  <a:lnTo>
                    <a:pt x="318" y="247"/>
                  </a:lnTo>
                  <a:lnTo>
                    <a:pt x="315" y="253"/>
                  </a:lnTo>
                  <a:lnTo>
                    <a:pt x="294" y="249"/>
                  </a:lnTo>
                  <a:lnTo>
                    <a:pt x="282" y="263"/>
                  </a:lnTo>
                  <a:lnTo>
                    <a:pt x="292" y="280"/>
                  </a:lnTo>
                  <a:lnTo>
                    <a:pt x="267" y="304"/>
                  </a:lnTo>
                  <a:lnTo>
                    <a:pt x="270" y="313"/>
                  </a:lnTo>
                  <a:lnTo>
                    <a:pt x="246" y="326"/>
                  </a:lnTo>
                  <a:lnTo>
                    <a:pt x="251" y="343"/>
                  </a:lnTo>
                  <a:lnTo>
                    <a:pt x="242" y="353"/>
                  </a:lnTo>
                  <a:lnTo>
                    <a:pt x="210" y="353"/>
                  </a:lnTo>
                  <a:lnTo>
                    <a:pt x="192" y="368"/>
                  </a:lnTo>
                  <a:lnTo>
                    <a:pt x="189" y="375"/>
                  </a:lnTo>
                  <a:lnTo>
                    <a:pt x="205" y="386"/>
                  </a:lnTo>
                  <a:lnTo>
                    <a:pt x="188" y="413"/>
                  </a:lnTo>
                  <a:lnTo>
                    <a:pt x="165" y="442"/>
                  </a:lnTo>
                  <a:lnTo>
                    <a:pt x="157" y="439"/>
                  </a:lnTo>
                  <a:lnTo>
                    <a:pt x="133" y="464"/>
                  </a:lnTo>
                  <a:lnTo>
                    <a:pt x="107" y="406"/>
                  </a:lnTo>
                  <a:lnTo>
                    <a:pt x="83" y="375"/>
                  </a:lnTo>
                  <a:lnTo>
                    <a:pt x="67" y="377"/>
                  </a:lnTo>
                  <a:lnTo>
                    <a:pt x="57" y="368"/>
                  </a:lnTo>
                  <a:lnTo>
                    <a:pt x="0" y="357"/>
                  </a:lnTo>
                </a:path>
              </a:pathLst>
            </a:custGeom>
            <a:grpFill/>
            <a:ln w="63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101" name="Freeform 1067"/>
            <p:cNvSpPr/>
            <p:nvPr/>
          </p:nvSpPr>
          <p:spPr bwMode="auto">
            <a:xfrm rot="356891">
              <a:off x="7321695" y="5738911"/>
              <a:ext cx="107012" cy="73059"/>
            </a:xfrm>
            <a:custGeom>
              <a:avLst/>
              <a:gdLst>
                <a:gd name="T0" fmla="*/ 4 w 72"/>
                <a:gd name="T1" fmla="*/ 9 h 50"/>
                <a:gd name="T2" fmla="*/ 20 w 72"/>
                <a:gd name="T3" fmla="*/ 13 h 50"/>
                <a:gd name="T4" fmla="*/ 39 w 72"/>
                <a:gd name="T5" fmla="*/ 0 h 50"/>
                <a:gd name="T6" fmla="*/ 47 w 72"/>
                <a:gd name="T7" fmla="*/ 23 h 50"/>
                <a:gd name="T8" fmla="*/ 28 w 72"/>
                <a:gd name="T9" fmla="*/ 31 h 50"/>
                <a:gd name="T10" fmla="*/ 4 w 72"/>
                <a:gd name="T11" fmla="*/ 29 h 50"/>
                <a:gd name="T12" fmla="*/ 0 w 72"/>
                <a:gd name="T13" fmla="*/ 13 h 50"/>
                <a:gd name="T14" fmla="*/ 4 w 72"/>
                <a:gd name="T15" fmla="*/ 9 h 50"/>
                <a:gd name="T16" fmla="*/ 4 w 72"/>
                <a:gd name="T17" fmla="*/ 9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2"/>
                <a:gd name="T28" fmla="*/ 0 h 50"/>
                <a:gd name="T29" fmla="*/ 72 w 72"/>
                <a:gd name="T30" fmla="*/ 50 h 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2" h="50">
                  <a:moveTo>
                    <a:pt x="6" y="14"/>
                  </a:moveTo>
                  <a:lnTo>
                    <a:pt x="30" y="21"/>
                  </a:lnTo>
                  <a:lnTo>
                    <a:pt x="59" y="0"/>
                  </a:lnTo>
                  <a:lnTo>
                    <a:pt x="71" y="36"/>
                  </a:lnTo>
                  <a:lnTo>
                    <a:pt x="42" y="49"/>
                  </a:lnTo>
                  <a:lnTo>
                    <a:pt x="6" y="47"/>
                  </a:lnTo>
                  <a:lnTo>
                    <a:pt x="0" y="21"/>
                  </a:lnTo>
                  <a:lnTo>
                    <a:pt x="6" y="14"/>
                  </a:lnTo>
                </a:path>
              </a:pathLst>
            </a:custGeom>
            <a:grpFill/>
            <a:ln w="63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102" name="Freeform 1068"/>
            <p:cNvSpPr/>
            <p:nvPr/>
          </p:nvSpPr>
          <p:spPr bwMode="auto">
            <a:xfrm rot="356891">
              <a:off x="8179615" y="5266879"/>
              <a:ext cx="193639" cy="518208"/>
            </a:xfrm>
            <a:custGeom>
              <a:avLst/>
              <a:gdLst>
                <a:gd name="T0" fmla="*/ 88 w 129"/>
                <a:gd name="T1" fmla="*/ 68 h 338"/>
                <a:gd name="T2" fmla="*/ 70 w 129"/>
                <a:gd name="T3" fmla="*/ 176 h 338"/>
                <a:gd name="T4" fmla="*/ 62 w 129"/>
                <a:gd name="T5" fmla="*/ 210 h 338"/>
                <a:gd name="T6" fmla="*/ 62 w 129"/>
                <a:gd name="T7" fmla="*/ 238 h 338"/>
                <a:gd name="T8" fmla="*/ 54 w 129"/>
                <a:gd name="T9" fmla="*/ 247 h 338"/>
                <a:gd name="T10" fmla="*/ 36 w 129"/>
                <a:gd name="T11" fmla="*/ 217 h 338"/>
                <a:gd name="T12" fmla="*/ 16 w 129"/>
                <a:gd name="T13" fmla="*/ 201 h 338"/>
                <a:gd name="T14" fmla="*/ 0 w 129"/>
                <a:gd name="T15" fmla="*/ 154 h 338"/>
                <a:gd name="T16" fmla="*/ 2 w 129"/>
                <a:gd name="T17" fmla="*/ 109 h 338"/>
                <a:gd name="T18" fmla="*/ 30 w 129"/>
                <a:gd name="T19" fmla="*/ 30 h 338"/>
                <a:gd name="T20" fmla="*/ 63 w 129"/>
                <a:gd name="T21" fmla="*/ 0 h 338"/>
                <a:gd name="T22" fmla="*/ 84 w 129"/>
                <a:gd name="T23" fmla="*/ 11 h 338"/>
                <a:gd name="T24" fmla="*/ 88 w 129"/>
                <a:gd name="T25" fmla="*/ 68 h 338"/>
                <a:gd name="T26" fmla="*/ 88 w 129"/>
                <a:gd name="T27" fmla="*/ 68 h 33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9"/>
                <a:gd name="T43" fmla="*/ 0 h 338"/>
                <a:gd name="T44" fmla="*/ 129 w 129"/>
                <a:gd name="T45" fmla="*/ 338 h 33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9" h="338">
                  <a:moveTo>
                    <a:pt x="128" y="92"/>
                  </a:moveTo>
                  <a:lnTo>
                    <a:pt x="101" y="239"/>
                  </a:lnTo>
                  <a:lnTo>
                    <a:pt x="89" y="286"/>
                  </a:lnTo>
                  <a:lnTo>
                    <a:pt x="89" y="325"/>
                  </a:lnTo>
                  <a:lnTo>
                    <a:pt x="78" y="337"/>
                  </a:lnTo>
                  <a:lnTo>
                    <a:pt x="52" y="296"/>
                  </a:lnTo>
                  <a:lnTo>
                    <a:pt x="23" y="274"/>
                  </a:lnTo>
                  <a:lnTo>
                    <a:pt x="0" y="209"/>
                  </a:lnTo>
                  <a:lnTo>
                    <a:pt x="2" y="149"/>
                  </a:lnTo>
                  <a:lnTo>
                    <a:pt x="44" y="41"/>
                  </a:lnTo>
                  <a:lnTo>
                    <a:pt x="91" y="0"/>
                  </a:lnTo>
                  <a:lnTo>
                    <a:pt x="121" y="14"/>
                  </a:lnTo>
                  <a:lnTo>
                    <a:pt x="128" y="92"/>
                  </a:lnTo>
                </a:path>
              </a:pathLst>
            </a:custGeom>
            <a:grpFill/>
            <a:ln w="63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103" name="Freeform 1069"/>
            <p:cNvSpPr/>
            <p:nvPr/>
          </p:nvSpPr>
          <p:spPr bwMode="auto">
            <a:xfrm rot="356891">
              <a:off x="6768803" y="5294867"/>
              <a:ext cx="978393" cy="834231"/>
            </a:xfrm>
            <a:custGeom>
              <a:avLst/>
              <a:gdLst>
                <a:gd name="T0" fmla="*/ 132 w 648"/>
                <a:gd name="T1" fmla="*/ 58 h 546"/>
                <a:gd name="T2" fmla="*/ 139 w 648"/>
                <a:gd name="T3" fmla="*/ 31 h 546"/>
                <a:gd name="T4" fmla="*/ 180 w 648"/>
                <a:gd name="T5" fmla="*/ 47 h 546"/>
                <a:gd name="T6" fmla="*/ 180 w 648"/>
                <a:gd name="T7" fmla="*/ 25 h 546"/>
                <a:gd name="T8" fmla="*/ 197 w 648"/>
                <a:gd name="T9" fmla="*/ 4 h 546"/>
                <a:gd name="T10" fmla="*/ 244 w 648"/>
                <a:gd name="T11" fmla="*/ 0 h 546"/>
                <a:gd name="T12" fmla="*/ 285 w 648"/>
                <a:gd name="T13" fmla="*/ 4 h 546"/>
                <a:gd name="T14" fmla="*/ 281 w 648"/>
                <a:gd name="T15" fmla="*/ 29 h 546"/>
                <a:gd name="T16" fmla="*/ 267 w 648"/>
                <a:gd name="T17" fmla="*/ 59 h 546"/>
                <a:gd name="T18" fmla="*/ 338 w 648"/>
                <a:gd name="T19" fmla="*/ 40 h 546"/>
                <a:gd name="T20" fmla="*/ 365 w 648"/>
                <a:gd name="T21" fmla="*/ 47 h 546"/>
                <a:gd name="T22" fmla="*/ 360 w 648"/>
                <a:gd name="T23" fmla="*/ 24 h 546"/>
                <a:gd name="T24" fmla="*/ 408 w 648"/>
                <a:gd name="T25" fmla="*/ 39 h 546"/>
                <a:gd name="T26" fmla="*/ 436 w 648"/>
                <a:gd name="T27" fmla="*/ 59 h 546"/>
                <a:gd name="T28" fmla="*/ 441 w 648"/>
                <a:gd name="T29" fmla="*/ 111 h 546"/>
                <a:gd name="T30" fmla="*/ 421 w 648"/>
                <a:gd name="T31" fmla="*/ 134 h 546"/>
                <a:gd name="T32" fmla="*/ 382 w 648"/>
                <a:gd name="T33" fmla="*/ 170 h 546"/>
                <a:gd name="T34" fmla="*/ 362 w 648"/>
                <a:gd name="T35" fmla="*/ 177 h 546"/>
                <a:gd name="T36" fmla="*/ 352 w 648"/>
                <a:gd name="T37" fmla="*/ 182 h 546"/>
                <a:gd name="T38" fmla="*/ 320 w 648"/>
                <a:gd name="T39" fmla="*/ 192 h 546"/>
                <a:gd name="T40" fmla="*/ 295 w 648"/>
                <a:gd name="T41" fmla="*/ 196 h 546"/>
                <a:gd name="T42" fmla="*/ 235 w 648"/>
                <a:gd name="T43" fmla="*/ 188 h 546"/>
                <a:gd name="T44" fmla="*/ 242 w 648"/>
                <a:gd name="T45" fmla="*/ 233 h 546"/>
                <a:gd name="T46" fmla="*/ 203 w 648"/>
                <a:gd name="T47" fmla="*/ 263 h 546"/>
                <a:gd name="T48" fmla="*/ 164 w 648"/>
                <a:gd name="T49" fmla="*/ 277 h 546"/>
                <a:gd name="T50" fmla="*/ 117 w 648"/>
                <a:gd name="T51" fmla="*/ 295 h 546"/>
                <a:gd name="T52" fmla="*/ 44 w 648"/>
                <a:gd name="T53" fmla="*/ 331 h 546"/>
                <a:gd name="T54" fmla="*/ 54 w 648"/>
                <a:gd name="T55" fmla="*/ 381 h 546"/>
                <a:gd name="T56" fmla="*/ 20 w 648"/>
                <a:gd name="T57" fmla="*/ 394 h 546"/>
                <a:gd name="T58" fmla="*/ 4 w 648"/>
                <a:gd name="T59" fmla="*/ 324 h 546"/>
                <a:gd name="T60" fmla="*/ 19 w 648"/>
                <a:gd name="T61" fmla="*/ 284 h 546"/>
                <a:gd name="T62" fmla="*/ 37 w 648"/>
                <a:gd name="T63" fmla="*/ 264 h 546"/>
                <a:gd name="T64" fmla="*/ 60 w 648"/>
                <a:gd name="T65" fmla="*/ 231 h 546"/>
                <a:gd name="T66" fmla="*/ 94 w 648"/>
                <a:gd name="T67" fmla="*/ 164 h 546"/>
                <a:gd name="T68" fmla="*/ 121 w 648"/>
                <a:gd name="T69" fmla="*/ 112 h 546"/>
                <a:gd name="T70" fmla="*/ 121 w 648"/>
                <a:gd name="T71" fmla="*/ 68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48"/>
                <a:gd name="T109" fmla="*/ 0 h 546"/>
                <a:gd name="T110" fmla="*/ 648 w 648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48" h="546">
                  <a:moveTo>
                    <a:pt x="172" y="93"/>
                  </a:moveTo>
                  <a:lnTo>
                    <a:pt x="189" y="79"/>
                  </a:lnTo>
                  <a:lnTo>
                    <a:pt x="189" y="53"/>
                  </a:lnTo>
                  <a:lnTo>
                    <a:pt x="198" y="43"/>
                  </a:lnTo>
                  <a:lnTo>
                    <a:pt x="220" y="46"/>
                  </a:lnTo>
                  <a:lnTo>
                    <a:pt x="257" y="64"/>
                  </a:lnTo>
                  <a:lnTo>
                    <a:pt x="263" y="50"/>
                  </a:lnTo>
                  <a:lnTo>
                    <a:pt x="255" y="35"/>
                  </a:lnTo>
                  <a:lnTo>
                    <a:pt x="257" y="24"/>
                  </a:lnTo>
                  <a:lnTo>
                    <a:pt x="281" y="4"/>
                  </a:lnTo>
                  <a:lnTo>
                    <a:pt x="322" y="16"/>
                  </a:lnTo>
                  <a:lnTo>
                    <a:pt x="346" y="0"/>
                  </a:lnTo>
                  <a:lnTo>
                    <a:pt x="364" y="17"/>
                  </a:lnTo>
                  <a:lnTo>
                    <a:pt x="406" y="6"/>
                  </a:lnTo>
                  <a:lnTo>
                    <a:pt x="415" y="21"/>
                  </a:lnTo>
                  <a:lnTo>
                    <a:pt x="401" y="40"/>
                  </a:lnTo>
                  <a:lnTo>
                    <a:pt x="379" y="72"/>
                  </a:lnTo>
                  <a:lnTo>
                    <a:pt x="379" y="81"/>
                  </a:lnTo>
                  <a:lnTo>
                    <a:pt x="392" y="91"/>
                  </a:lnTo>
                  <a:lnTo>
                    <a:pt x="480" y="55"/>
                  </a:lnTo>
                  <a:lnTo>
                    <a:pt x="511" y="72"/>
                  </a:lnTo>
                  <a:lnTo>
                    <a:pt x="520" y="64"/>
                  </a:lnTo>
                  <a:lnTo>
                    <a:pt x="511" y="43"/>
                  </a:lnTo>
                  <a:lnTo>
                    <a:pt x="513" y="33"/>
                  </a:lnTo>
                  <a:lnTo>
                    <a:pt x="570" y="43"/>
                  </a:lnTo>
                  <a:lnTo>
                    <a:pt x="580" y="53"/>
                  </a:lnTo>
                  <a:lnTo>
                    <a:pt x="596" y="50"/>
                  </a:lnTo>
                  <a:lnTo>
                    <a:pt x="620" y="81"/>
                  </a:lnTo>
                  <a:lnTo>
                    <a:pt x="647" y="139"/>
                  </a:lnTo>
                  <a:lnTo>
                    <a:pt x="628" y="152"/>
                  </a:lnTo>
                  <a:lnTo>
                    <a:pt x="613" y="180"/>
                  </a:lnTo>
                  <a:lnTo>
                    <a:pt x="600" y="185"/>
                  </a:lnTo>
                  <a:lnTo>
                    <a:pt x="587" y="212"/>
                  </a:lnTo>
                  <a:lnTo>
                    <a:pt x="544" y="233"/>
                  </a:lnTo>
                  <a:lnTo>
                    <a:pt x="526" y="225"/>
                  </a:lnTo>
                  <a:lnTo>
                    <a:pt x="515" y="243"/>
                  </a:lnTo>
                  <a:lnTo>
                    <a:pt x="515" y="250"/>
                  </a:lnTo>
                  <a:lnTo>
                    <a:pt x="502" y="250"/>
                  </a:lnTo>
                  <a:lnTo>
                    <a:pt x="478" y="250"/>
                  </a:lnTo>
                  <a:lnTo>
                    <a:pt x="456" y="265"/>
                  </a:lnTo>
                  <a:lnTo>
                    <a:pt x="441" y="255"/>
                  </a:lnTo>
                  <a:lnTo>
                    <a:pt x="421" y="269"/>
                  </a:lnTo>
                  <a:lnTo>
                    <a:pt x="373" y="289"/>
                  </a:lnTo>
                  <a:lnTo>
                    <a:pt x="334" y="258"/>
                  </a:lnTo>
                  <a:lnTo>
                    <a:pt x="332" y="282"/>
                  </a:lnTo>
                  <a:lnTo>
                    <a:pt x="344" y="320"/>
                  </a:lnTo>
                  <a:lnTo>
                    <a:pt x="310" y="335"/>
                  </a:lnTo>
                  <a:lnTo>
                    <a:pt x="289" y="361"/>
                  </a:lnTo>
                  <a:lnTo>
                    <a:pt x="253" y="371"/>
                  </a:lnTo>
                  <a:lnTo>
                    <a:pt x="233" y="380"/>
                  </a:lnTo>
                  <a:lnTo>
                    <a:pt x="193" y="380"/>
                  </a:lnTo>
                  <a:lnTo>
                    <a:pt x="167" y="406"/>
                  </a:lnTo>
                  <a:lnTo>
                    <a:pt x="98" y="430"/>
                  </a:lnTo>
                  <a:lnTo>
                    <a:pt x="62" y="455"/>
                  </a:lnTo>
                  <a:lnTo>
                    <a:pt x="45" y="472"/>
                  </a:lnTo>
                  <a:lnTo>
                    <a:pt x="78" y="525"/>
                  </a:lnTo>
                  <a:lnTo>
                    <a:pt x="55" y="545"/>
                  </a:lnTo>
                  <a:lnTo>
                    <a:pt x="29" y="542"/>
                  </a:lnTo>
                  <a:lnTo>
                    <a:pt x="0" y="486"/>
                  </a:lnTo>
                  <a:lnTo>
                    <a:pt x="5" y="445"/>
                  </a:lnTo>
                  <a:lnTo>
                    <a:pt x="5" y="426"/>
                  </a:lnTo>
                  <a:lnTo>
                    <a:pt x="27" y="390"/>
                  </a:lnTo>
                  <a:lnTo>
                    <a:pt x="55" y="383"/>
                  </a:lnTo>
                  <a:lnTo>
                    <a:pt x="53" y="364"/>
                  </a:lnTo>
                  <a:lnTo>
                    <a:pt x="82" y="351"/>
                  </a:lnTo>
                  <a:lnTo>
                    <a:pt x="86" y="318"/>
                  </a:lnTo>
                  <a:lnTo>
                    <a:pt x="136" y="277"/>
                  </a:lnTo>
                  <a:lnTo>
                    <a:pt x="134" y="225"/>
                  </a:lnTo>
                  <a:lnTo>
                    <a:pt x="174" y="173"/>
                  </a:lnTo>
                  <a:lnTo>
                    <a:pt x="172" y="154"/>
                  </a:lnTo>
                  <a:lnTo>
                    <a:pt x="184" y="137"/>
                  </a:lnTo>
                  <a:lnTo>
                    <a:pt x="172" y="93"/>
                  </a:lnTo>
                </a:path>
              </a:pathLst>
            </a:custGeom>
            <a:grpFill/>
            <a:ln w="63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104" name="Freeform 1070"/>
            <p:cNvSpPr/>
            <p:nvPr/>
          </p:nvSpPr>
          <p:spPr bwMode="auto">
            <a:xfrm rot="356891">
              <a:off x="6048598" y="5137838"/>
              <a:ext cx="1015760" cy="747577"/>
            </a:xfrm>
            <a:custGeom>
              <a:avLst/>
              <a:gdLst>
                <a:gd name="T0" fmla="*/ 21 w 673"/>
                <a:gd name="T1" fmla="*/ 137 h 490"/>
                <a:gd name="T2" fmla="*/ 52 w 673"/>
                <a:gd name="T3" fmla="*/ 123 h 490"/>
                <a:gd name="T4" fmla="*/ 102 w 673"/>
                <a:gd name="T5" fmla="*/ 136 h 490"/>
                <a:gd name="T6" fmla="*/ 110 w 673"/>
                <a:gd name="T7" fmla="*/ 113 h 490"/>
                <a:gd name="T8" fmla="*/ 179 w 673"/>
                <a:gd name="T9" fmla="*/ 86 h 490"/>
                <a:gd name="T10" fmla="*/ 235 w 673"/>
                <a:gd name="T11" fmla="*/ 70 h 490"/>
                <a:gd name="T12" fmla="*/ 259 w 673"/>
                <a:gd name="T13" fmla="*/ 75 h 490"/>
                <a:gd name="T14" fmla="*/ 276 w 673"/>
                <a:gd name="T15" fmla="*/ 62 h 490"/>
                <a:gd name="T16" fmla="*/ 284 w 673"/>
                <a:gd name="T17" fmla="*/ 48 h 490"/>
                <a:gd name="T18" fmla="*/ 307 w 673"/>
                <a:gd name="T19" fmla="*/ 31 h 490"/>
                <a:gd name="T20" fmla="*/ 338 w 673"/>
                <a:gd name="T21" fmla="*/ 13 h 490"/>
                <a:gd name="T22" fmla="*/ 350 w 673"/>
                <a:gd name="T23" fmla="*/ 29 h 490"/>
                <a:gd name="T24" fmla="*/ 380 w 673"/>
                <a:gd name="T25" fmla="*/ 6 h 490"/>
                <a:gd name="T26" fmla="*/ 412 w 673"/>
                <a:gd name="T27" fmla="*/ 6 h 490"/>
                <a:gd name="T28" fmla="*/ 427 w 673"/>
                <a:gd name="T29" fmla="*/ 32 h 490"/>
                <a:gd name="T30" fmla="*/ 408 w 673"/>
                <a:gd name="T31" fmla="*/ 78 h 490"/>
                <a:gd name="T32" fmla="*/ 408 w 673"/>
                <a:gd name="T33" fmla="*/ 99 h 490"/>
                <a:gd name="T34" fmla="*/ 439 w 673"/>
                <a:gd name="T35" fmla="*/ 115 h 490"/>
                <a:gd name="T36" fmla="*/ 463 w 673"/>
                <a:gd name="T37" fmla="*/ 107 h 490"/>
                <a:gd name="T38" fmla="*/ 463 w 673"/>
                <a:gd name="T39" fmla="*/ 152 h 490"/>
                <a:gd name="T40" fmla="*/ 435 w 673"/>
                <a:gd name="T41" fmla="*/ 202 h 490"/>
                <a:gd name="T42" fmla="*/ 402 w 673"/>
                <a:gd name="T43" fmla="*/ 269 h 490"/>
                <a:gd name="T44" fmla="*/ 379 w 673"/>
                <a:gd name="T45" fmla="*/ 303 h 490"/>
                <a:gd name="T46" fmla="*/ 361 w 673"/>
                <a:gd name="T47" fmla="*/ 322 h 490"/>
                <a:gd name="T48" fmla="*/ 306 w 673"/>
                <a:gd name="T49" fmla="*/ 354 h 490"/>
                <a:gd name="T50" fmla="*/ 262 w 673"/>
                <a:gd name="T51" fmla="*/ 329 h 490"/>
                <a:gd name="T52" fmla="*/ 217 w 673"/>
                <a:gd name="T53" fmla="*/ 352 h 490"/>
                <a:gd name="T54" fmla="*/ 148 w 673"/>
                <a:gd name="T55" fmla="*/ 325 h 490"/>
                <a:gd name="T56" fmla="*/ 150 w 673"/>
                <a:gd name="T57" fmla="*/ 274 h 490"/>
                <a:gd name="T58" fmla="*/ 118 w 673"/>
                <a:gd name="T59" fmla="*/ 263 h 490"/>
                <a:gd name="T60" fmla="*/ 93 w 673"/>
                <a:gd name="T61" fmla="*/ 263 h 490"/>
                <a:gd name="T62" fmla="*/ 82 w 673"/>
                <a:gd name="T63" fmla="*/ 225 h 490"/>
                <a:gd name="T64" fmla="*/ 103 w 673"/>
                <a:gd name="T65" fmla="*/ 220 h 490"/>
                <a:gd name="T66" fmla="*/ 102 w 673"/>
                <a:gd name="T67" fmla="*/ 188 h 490"/>
                <a:gd name="T68" fmla="*/ 40 w 673"/>
                <a:gd name="T69" fmla="*/ 163 h 490"/>
                <a:gd name="T70" fmla="*/ 11 w 673"/>
                <a:gd name="T71" fmla="*/ 163 h 490"/>
                <a:gd name="T72" fmla="*/ 2 w 673"/>
                <a:gd name="T73" fmla="*/ 136 h 49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73"/>
                <a:gd name="T112" fmla="*/ 0 h 490"/>
                <a:gd name="T113" fmla="*/ 673 w 673"/>
                <a:gd name="T114" fmla="*/ 490 h 49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73" h="490">
                  <a:moveTo>
                    <a:pt x="2" y="187"/>
                  </a:moveTo>
                  <a:lnTo>
                    <a:pt x="30" y="189"/>
                  </a:lnTo>
                  <a:lnTo>
                    <a:pt x="61" y="161"/>
                  </a:lnTo>
                  <a:lnTo>
                    <a:pt x="74" y="170"/>
                  </a:lnTo>
                  <a:lnTo>
                    <a:pt x="133" y="194"/>
                  </a:lnTo>
                  <a:lnTo>
                    <a:pt x="145" y="187"/>
                  </a:lnTo>
                  <a:lnTo>
                    <a:pt x="147" y="167"/>
                  </a:lnTo>
                  <a:lnTo>
                    <a:pt x="157" y="156"/>
                  </a:lnTo>
                  <a:lnTo>
                    <a:pt x="241" y="101"/>
                  </a:lnTo>
                  <a:lnTo>
                    <a:pt x="256" y="119"/>
                  </a:lnTo>
                  <a:lnTo>
                    <a:pt x="306" y="134"/>
                  </a:lnTo>
                  <a:lnTo>
                    <a:pt x="334" y="97"/>
                  </a:lnTo>
                  <a:lnTo>
                    <a:pt x="348" y="105"/>
                  </a:lnTo>
                  <a:lnTo>
                    <a:pt x="368" y="105"/>
                  </a:lnTo>
                  <a:lnTo>
                    <a:pt x="368" y="95"/>
                  </a:lnTo>
                  <a:lnTo>
                    <a:pt x="394" y="86"/>
                  </a:lnTo>
                  <a:lnTo>
                    <a:pt x="394" y="77"/>
                  </a:lnTo>
                  <a:lnTo>
                    <a:pt x="405" y="66"/>
                  </a:lnTo>
                  <a:lnTo>
                    <a:pt x="411" y="69"/>
                  </a:lnTo>
                  <a:lnTo>
                    <a:pt x="437" y="42"/>
                  </a:lnTo>
                  <a:lnTo>
                    <a:pt x="460" y="48"/>
                  </a:lnTo>
                  <a:lnTo>
                    <a:pt x="482" y="18"/>
                  </a:lnTo>
                  <a:lnTo>
                    <a:pt x="492" y="42"/>
                  </a:lnTo>
                  <a:lnTo>
                    <a:pt x="499" y="40"/>
                  </a:lnTo>
                  <a:lnTo>
                    <a:pt x="534" y="6"/>
                  </a:lnTo>
                  <a:lnTo>
                    <a:pt x="542" y="9"/>
                  </a:lnTo>
                  <a:lnTo>
                    <a:pt x="558" y="0"/>
                  </a:lnTo>
                  <a:lnTo>
                    <a:pt x="587" y="9"/>
                  </a:lnTo>
                  <a:lnTo>
                    <a:pt x="587" y="40"/>
                  </a:lnTo>
                  <a:lnTo>
                    <a:pt x="609" y="44"/>
                  </a:lnTo>
                  <a:lnTo>
                    <a:pt x="602" y="74"/>
                  </a:lnTo>
                  <a:lnTo>
                    <a:pt x="582" y="108"/>
                  </a:lnTo>
                  <a:lnTo>
                    <a:pt x="573" y="136"/>
                  </a:lnTo>
                  <a:lnTo>
                    <a:pt x="582" y="136"/>
                  </a:lnTo>
                  <a:lnTo>
                    <a:pt x="606" y="115"/>
                  </a:lnTo>
                  <a:lnTo>
                    <a:pt x="626" y="158"/>
                  </a:lnTo>
                  <a:lnTo>
                    <a:pt x="642" y="148"/>
                  </a:lnTo>
                  <a:lnTo>
                    <a:pt x="659" y="148"/>
                  </a:lnTo>
                  <a:lnTo>
                    <a:pt x="672" y="192"/>
                  </a:lnTo>
                  <a:lnTo>
                    <a:pt x="659" y="209"/>
                  </a:lnTo>
                  <a:lnTo>
                    <a:pt x="661" y="228"/>
                  </a:lnTo>
                  <a:lnTo>
                    <a:pt x="621" y="280"/>
                  </a:lnTo>
                  <a:lnTo>
                    <a:pt x="624" y="332"/>
                  </a:lnTo>
                  <a:lnTo>
                    <a:pt x="573" y="372"/>
                  </a:lnTo>
                  <a:lnTo>
                    <a:pt x="569" y="406"/>
                  </a:lnTo>
                  <a:lnTo>
                    <a:pt x="540" y="418"/>
                  </a:lnTo>
                  <a:lnTo>
                    <a:pt x="542" y="438"/>
                  </a:lnTo>
                  <a:lnTo>
                    <a:pt x="514" y="445"/>
                  </a:lnTo>
                  <a:lnTo>
                    <a:pt x="492" y="480"/>
                  </a:lnTo>
                  <a:lnTo>
                    <a:pt x="435" y="489"/>
                  </a:lnTo>
                  <a:lnTo>
                    <a:pt x="405" y="467"/>
                  </a:lnTo>
                  <a:lnTo>
                    <a:pt x="374" y="454"/>
                  </a:lnTo>
                  <a:lnTo>
                    <a:pt x="344" y="485"/>
                  </a:lnTo>
                  <a:lnTo>
                    <a:pt x="310" y="487"/>
                  </a:lnTo>
                  <a:lnTo>
                    <a:pt x="280" y="489"/>
                  </a:lnTo>
                  <a:lnTo>
                    <a:pt x="210" y="449"/>
                  </a:lnTo>
                  <a:lnTo>
                    <a:pt x="197" y="414"/>
                  </a:lnTo>
                  <a:lnTo>
                    <a:pt x="214" y="379"/>
                  </a:lnTo>
                  <a:lnTo>
                    <a:pt x="195" y="363"/>
                  </a:lnTo>
                  <a:lnTo>
                    <a:pt x="169" y="363"/>
                  </a:lnTo>
                  <a:lnTo>
                    <a:pt x="162" y="357"/>
                  </a:lnTo>
                  <a:lnTo>
                    <a:pt x="133" y="363"/>
                  </a:lnTo>
                  <a:lnTo>
                    <a:pt x="105" y="344"/>
                  </a:lnTo>
                  <a:lnTo>
                    <a:pt x="116" y="312"/>
                  </a:lnTo>
                  <a:lnTo>
                    <a:pt x="138" y="310"/>
                  </a:lnTo>
                  <a:lnTo>
                    <a:pt x="147" y="304"/>
                  </a:lnTo>
                  <a:lnTo>
                    <a:pt x="153" y="276"/>
                  </a:lnTo>
                  <a:lnTo>
                    <a:pt x="145" y="260"/>
                  </a:lnTo>
                  <a:lnTo>
                    <a:pt x="70" y="247"/>
                  </a:lnTo>
                  <a:lnTo>
                    <a:pt x="57" y="225"/>
                  </a:lnTo>
                  <a:lnTo>
                    <a:pt x="35" y="225"/>
                  </a:lnTo>
                  <a:lnTo>
                    <a:pt x="16" y="225"/>
                  </a:lnTo>
                  <a:lnTo>
                    <a:pt x="0" y="201"/>
                  </a:lnTo>
                  <a:lnTo>
                    <a:pt x="2" y="187"/>
                  </a:lnTo>
                </a:path>
              </a:pathLst>
            </a:custGeom>
            <a:grpFill/>
            <a:ln w="63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105" name="Freeform 1071"/>
            <p:cNvSpPr/>
            <p:nvPr/>
          </p:nvSpPr>
          <p:spPr bwMode="auto">
            <a:xfrm rot="356891">
              <a:off x="6584534" y="6099406"/>
              <a:ext cx="324432" cy="302428"/>
            </a:xfrm>
            <a:custGeom>
              <a:avLst/>
              <a:gdLst>
                <a:gd name="T0" fmla="*/ 152 w 214"/>
                <a:gd name="T1" fmla="*/ 24 h 199"/>
                <a:gd name="T2" fmla="*/ 123 w 214"/>
                <a:gd name="T3" fmla="*/ 75 h 199"/>
                <a:gd name="T4" fmla="*/ 123 w 214"/>
                <a:gd name="T5" fmla="*/ 96 h 199"/>
                <a:gd name="T6" fmla="*/ 68 w 214"/>
                <a:gd name="T7" fmla="*/ 141 h 199"/>
                <a:gd name="T8" fmla="*/ 10 w 214"/>
                <a:gd name="T9" fmla="*/ 123 h 199"/>
                <a:gd name="T10" fmla="*/ 0 w 214"/>
                <a:gd name="T11" fmla="*/ 80 h 199"/>
                <a:gd name="T12" fmla="*/ 4 w 214"/>
                <a:gd name="T13" fmla="*/ 61 h 199"/>
                <a:gd name="T14" fmla="*/ 33 w 214"/>
                <a:gd name="T15" fmla="*/ 30 h 199"/>
                <a:gd name="T16" fmla="*/ 44 w 214"/>
                <a:gd name="T17" fmla="*/ 20 h 199"/>
                <a:gd name="T18" fmla="*/ 96 w 214"/>
                <a:gd name="T19" fmla="*/ 11 h 199"/>
                <a:gd name="T20" fmla="*/ 119 w 214"/>
                <a:gd name="T21" fmla="*/ 9 h 199"/>
                <a:gd name="T22" fmla="*/ 127 w 214"/>
                <a:gd name="T23" fmla="*/ 0 h 199"/>
                <a:gd name="T24" fmla="*/ 144 w 214"/>
                <a:gd name="T25" fmla="*/ 4 h 199"/>
                <a:gd name="T26" fmla="*/ 152 w 214"/>
                <a:gd name="T27" fmla="*/ 24 h 199"/>
                <a:gd name="T28" fmla="*/ 152 w 214"/>
                <a:gd name="T29" fmla="*/ 24 h 19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14"/>
                <a:gd name="T46" fmla="*/ 0 h 199"/>
                <a:gd name="T47" fmla="*/ 214 w 214"/>
                <a:gd name="T48" fmla="*/ 199 h 19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14" h="199">
                  <a:moveTo>
                    <a:pt x="213" y="34"/>
                  </a:moveTo>
                  <a:lnTo>
                    <a:pt x="174" y="105"/>
                  </a:lnTo>
                  <a:lnTo>
                    <a:pt x="174" y="134"/>
                  </a:lnTo>
                  <a:lnTo>
                    <a:pt x="95" y="198"/>
                  </a:lnTo>
                  <a:lnTo>
                    <a:pt x="14" y="171"/>
                  </a:lnTo>
                  <a:lnTo>
                    <a:pt x="0" y="111"/>
                  </a:lnTo>
                  <a:lnTo>
                    <a:pt x="4" y="85"/>
                  </a:lnTo>
                  <a:lnTo>
                    <a:pt x="47" y="41"/>
                  </a:lnTo>
                  <a:lnTo>
                    <a:pt x="62" y="28"/>
                  </a:lnTo>
                  <a:lnTo>
                    <a:pt x="135" y="14"/>
                  </a:lnTo>
                  <a:lnTo>
                    <a:pt x="167" y="12"/>
                  </a:lnTo>
                  <a:lnTo>
                    <a:pt x="178" y="0"/>
                  </a:lnTo>
                  <a:lnTo>
                    <a:pt x="202" y="5"/>
                  </a:lnTo>
                  <a:lnTo>
                    <a:pt x="213" y="34"/>
                  </a:lnTo>
                </a:path>
              </a:pathLst>
            </a:custGeom>
            <a:grpFill/>
            <a:ln w="63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109" name="Freeform 1072"/>
            <p:cNvSpPr/>
            <p:nvPr/>
          </p:nvSpPr>
          <p:spPr bwMode="auto">
            <a:xfrm rot="356891">
              <a:off x="5139912" y="4655943"/>
              <a:ext cx="1165238" cy="1230106"/>
            </a:xfrm>
            <a:custGeom>
              <a:avLst/>
              <a:gdLst>
                <a:gd name="T0" fmla="*/ 472 w 773"/>
                <a:gd name="T1" fmla="*/ 91 h 806"/>
                <a:gd name="T2" fmla="*/ 436 w 773"/>
                <a:gd name="T3" fmla="*/ 101 h 806"/>
                <a:gd name="T4" fmla="*/ 419 w 773"/>
                <a:gd name="T5" fmla="*/ 72 h 806"/>
                <a:gd name="T6" fmla="*/ 410 w 773"/>
                <a:gd name="T7" fmla="*/ 51 h 806"/>
                <a:gd name="T8" fmla="*/ 382 w 773"/>
                <a:gd name="T9" fmla="*/ 52 h 806"/>
                <a:gd name="T10" fmla="*/ 369 w 773"/>
                <a:gd name="T11" fmla="*/ 75 h 806"/>
                <a:gd name="T12" fmla="*/ 369 w 773"/>
                <a:gd name="T13" fmla="*/ 102 h 806"/>
                <a:gd name="T14" fmla="*/ 337 w 773"/>
                <a:gd name="T15" fmla="*/ 202 h 806"/>
                <a:gd name="T16" fmla="*/ 310 w 773"/>
                <a:gd name="T17" fmla="*/ 210 h 806"/>
                <a:gd name="T18" fmla="*/ 259 w 773"/>
                <a:gd name="T19" fmla="*/ 224 h 806"/>
                <a:gd name="T20" fmla="*/ 184 w 773"/>
                <a:gd name="T21" fmla="*/ 101 h 806"/>
                <a:gd name="T22" fmla="*/ 158 w 773"/>
                <a:gd name="T23" fmla="*/ 82 h 806"/>
                <a:gd name="T24" fmla="*/ 153 w 773"/>
                <a:gd name="T25" fmla="*/ 52 h 806"/>
                <a:gd name="T26" fmla="*/ 116 w 773"/>
                <a:gd name="T27" fmla="*/ 72 h 806"/>
                <a:gd name="T28" fmla="*/ 101 w 773"/>
                <a:gd name="T29" fmla="*/ 0 h 806"/>
                <a:gd name="T30" fmla="*/ 75 w 773"/>
                <a:gd name="T31" fmla="*/ 29 h 806"/>
                <a:gd name="T32" fmla="*/ 72 w 773"/>
                <a:gd name="T33" fmla="*/ 74 h 806"/>
                <a:gd name="T34" fmla="*/ 55 w 773"/>
                <a:gd name="T35" fmla="*/ 66 h 806"/>
                <a:gd name="T36" fmla="*/ 55 w 773"/>
                <a:gd name="T37" fmla="*/ 118 h 806"/>
                <a:gd name="T38" fmla="*/ 75 w 773"/>
                <a:gd name="T39" fmla="*/ 125 h 806"/>
                <a:gd name="T40" fmla="*/ 74 w 773"/>
                <a:gd name="T41" fmla="*/ 239 h 806"/>
                <a:gd name="T42" fmla="*/ 12 w 773"/>
                <a:gd name="T43" fmla="*/ 313 h 806"/>
                <a:gd name="T44" fmla="*/ 0 w 773"/>
                <a:gd name="T45" fmla="*/ 333 h 806"/>
                <a:gd name="T46" fmla="*/ 2 w 773"/>
                <a:gd name="T47" fmla="*/ 378 h 806"/>
                <a:gd name="T48" fmla="*/ 35 w 773"/>
                <a:gd name="T49" fmla="*/ 374 h 806"/>
                <a:gd name="T50" fmla="*/ 72 w 773"/>
                <a:gd name="T51" fmla="*/ 388 h 806"/>
                <a:gd name="T52" fmla="*/ 82 w 773"/>
                <a:gd name="T53" fmla="*/ 428 h 806"/>
                <a:gd name="T54" fmla="*/ 112 w 773"/>
                <a:gd name="T55" fmla="*/ 438 h 806"/>
                <a:gd name="T56" fmla="*/ 110 w 773"/>
                <a:gd name="T57" fmla="*/ 463 h 806"/>
                <a:gd name="T58" fmla="*/ 99 w 773"/>
                <a:gd name="T59" fmla="*/ 504 h 806"/>
                <a:gd name="T60" fmla="*/ 121 w 773"/>
                <a:gd name="T61" fmla="*/ 513 h 806"/>
                <a:gd name="T62" fmla="*/ 144 w 773"/>
                <a:gd name="T63" fmla="*/ 532 h 806"/>
                <a:gd name="T64" fmla="*/ 185 w 773"/>
                <a:gd name="T65" fmla="*/ 559 h 806"/>
                <a:gd name="T66" fmla="*/ 226 w 773"/>
                <a:gd name="T67" fmla="*/ 546 h 806"/>
                <a:gd name="T68" fmla="*/ 229 w 773"/>
                <a:gd name="T69" fmla="*/ 574 h 806"/>
                <a:gd name="T70" fmla="*/ 255 w 773"/>
                <a:gd name="T71" fmla="*/ 579 h 806"/>
                <a:gd name="T72" fmla="*/ 266 w 773"/>
                <a:gd name="T73" fmla="*/ 577 h 806"/>
                <a:gd name="T74" fmla="*/ 256 w 773"/>
                <a:gd name="T75" fmla="*/ 504 h 806"/>
                <a:gd name="T76" fmla="*/ 289 w 773"/>
                <a:gd name="T77" fmla="*/ 490 h 806"/>
                <a:gd name="T78" fmla="*/ 310 w 773"/>
                <a:gd name="T79" fmla="*/ 472 h 806"/>
                <a:gd name="T80" fmla="*/ 361 w 773"/>
                <a:gd name="T81" fmla="*/ 472 h 806"/>
                <a:gd name="T82" fmla="*/ 384 w 773"/>
                <a:gd name="T83" fmla="*/ 470 h 806"/>
                <a:gd name="T84" fmla="*/ 405 w 773"/>
                <a:gd name="T85" fmla="*/ 485 h 806"/>
                <a:gd name="T86" fmla="*/ 422 w 773"/>
                <a:gd name="T87" fmla="*/ 464 h 806"/>
                <a:gd name="T88" fmla="*/ 445 w 773"/>
                <a:gd name="T89" fmla="*/ 465 h 806"/>
                <a:gd name="T90" fmla="*/ 475 w 773"/>
                <a:gd name="T91" fmla="*/ 430 h 806"/>
                <a:gd name="T92" fmla="*/ 506 w 773"/>
                <a:gd name="T93" fmla="*/ 437 h 806"/>
                <a:gd name="T94" fmla="*/ 529 w 773"/>
                <a:gd name="T95" fmla="*/ 411 h 806"/>
                <a:gd name="T96" fmla="*/ 540 w 773"/>
                <a:gd name="T97" fmla="*/ 387 h 806"/>
                <a:gd name="T98" fmla="*/ 481 w 773"/>
                <a:gd name="T99" fmla="*/ 366 h 806"/>
                <a:gd name="T100" fmla="*/ 457 w 773"/>
                <a:gd name="T101" fmla="*/ 350 h 806"/>
                <a:gd name="T102" fmla="*/ 431 w 773"/>
                <a:gd name="T103" fmla="*/ 332 h 806"/>
                <a:gd name="T104" fmla="*/ 439 w 773"/>
                <a:gd name="T105" fmla="*/ 284 h 806"/>
                <a:gd name="T106" fmla="*/ 436 w 773"/>
                <a:gd name="T107" fmla="*/ 196 h 806"/>
                <a:gd name="T108" fmla="*/ 390 w 773"/>
                <a:gd name="T109" fmla="*/ 199 h 806"/>
                <a:gd name="T110" fmla="*/ 382 w 773"/>
                <a:gd name="T111" fmla="*/ 167 h 806"/>
                <a:gd name="T112" fmla="*/ 392 w 773"/>
                <a:gd name="T113" fmla="*/ 136 h 806"/>
                <a:gd name="T114" fmla="*/ 419 w 773"/>
                <a:gd name="T115" fmla="*/ 134 h 806"/>
                <a:gd name="T116" fmla="*/ 467 w 773"/>
                <a:gd name="T117" fmla="*/ 134 h 806"/>
                <a:gd name="T118" fmla="*/ 477 w 773"/>
                <a:gd name="T119" fmla="*/ 107 h 80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73"/>
                <a:gd name="T181" fmla="*/ 0 h 806"/>
                <a:gd name="T182" fmla="*/ 773 w 773"/>
                <a:gd name="T183" fmla="*/ 806 h 80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73" h="806">
                  <a:moveTo>
                    <a:pt x="682" y="148"/>
                  </a:moveTo>
                  <a:lnTo>
                    <a:pt x="675" y="125"/>
                  </a:lnTo>
                  <a:lnTo>
                    <a:pt x="656" y="119"/>
                  </a:lnTo>
                  <a:lnTo>
                    <a:pt x="623" y="139"/>
                  </a:lnTo>
                  <a:lnTo>
                    <a:pt x="601" y="127"/>
                  </a:lnTo>
                  <a:lnTo>
                    <a:pt x="599" y="99"/>
                  </a:lnTo>
                  <a:lnTo>
                    <a:pt x="587" y="86"/>
                  </a:lnTo>
                  <a:lnTo>
                    <a:pt x="587" y="70"/>
                  </a:lnTo>
                  <a:lnTo>
                    <a:pt x="557" y="64"/>
                  </a:lnTo>
                  <a:lnTo>
                    <a:pt x="548" y="72"/>
                  </a:lnTo>
                  <a:lnTo>
                    <a:pt x="553" y="95"/>
                  </a:lnTo>
                  <a:lnTo>
                    <a:pt x="529" y="105"/>
                  </a:lnTo>
                  <a:lnTo>
                    <a:pt x="522" y="122"/>
                  </a:lnTo>
                  <a:lnTo>
                    <a:pt x="529" y="141"/>
                  </a:lnTo>
                  <a:lnTo>
                    <a:pt x="474" y="204"/>
                  </a:lnTo>
                  <a:lnTo>
                    <a:pt x="482" y="279"/>
                  </a:lnTo>
                  <a:lnTo>
                    <a:pt x="455" y="302"/>
                  </a:lnTo>
                  <a:lnTo>
                    <a:pt x="443" y="289"/>
                  </a:lnTo>
                  <a:lnTo>
                    <a:pt x="390" y="320"/>
                  </a:lnTo>
                  <a:lnTo>
                    <a:pt x="371" y="308"/>
                  </a:lnTo>
                  <a:lnTo>
                    <a:pt x="294" y="161"/>
                  </a:lnTo>
                  <a:lnTo>
                    <a:pt x="263" y="139"/>
                  </a:lnTo>
                  <a:lnTo>
                    <a:pt x="239" y="132"/>
                  </a:lnTo>
                  <a:lnTo>
                    <a:pt x="227" y="112"/>
                  </a:lnTo>
                  <a:lnTo>
                    <a:pt x="241" y="90"/>
                  </a:lnTo>
                  <a:lnTo>
                    <a:pt x="219" y="72"/>
                  </a:lnTo>
                  <a:lnTo>
                    <a:pt x="193" y="95"/>
                  </a:lnTo>
                  <a:lnTo>
                    <a:pt x="167" y="99"/>
                  </a:lnTo>
                  <a:lnTo>
                    <a:pt x="148" y="19"/>
                  </a:lnTo>
                  <a:lnTo>
                    <a:pt x="144" y="0"/>
                  </a:lnTo>
                  <a:lnTo>
                    <a:pt x="117" y="33"/>
                  </a:lnTo>
                  <a:lnTo>
                    <a:pt x="107" y="40"/>
                  </a:lnTo>
                  <a:lnTo>
                    <a:pt x="109" y="90"/>
                  </a:lnTo>
                  <a:lnTo>
                    <a:pt x="103" y="101"/>
                  </a:lnTo>
                  <a:lnTo>
                    <a:pt x="89" y="101"/>
                  </a:lnTo>
                  <a:lnTo>
                    <a:pt x="79" y="90"/>
                  </a:lnTo>
                  <a:lnTo>
                    <a:pt x="65" y="105"/>
                  </a:lnTo>
                  <a:lnTo>
                    <a:pt x="79" y="163"/>
                  </a:lnTo>
                  <a:lnTo>
                    <a:pt x="93" y="163"/>
                  </a:lnTo>
                  <a:lnTo>
                    <a:pt x="107" y="172"/>
                  </a:lnTo>
                  <a:lnTo>
                    <a:pt x="112" y="207"/>
                  </a:lnTo>
                  <a:lnTo>
                    <a:pt x="105" y="329"/>
                  </a:lnTo>
                  <a:lnTo>
                    <a:pt x="21" y="404"/>
                  </a:lnTo>
                  <a:lnTo>
                    <a:pt x="17" y="433"/>
                  </a:lnTo>
                  <a:lnTo>
                    <a:pt x="2" y="445"/>
                  </a:lnTo>
                  <a:lnTo>
                    <a:pt x="0" y="460"/>
                  </a:lnTo>
                  <a:lnTo>
                    <a:pt x="12" y="496"/>
                  </a:lnTo>
                  <a:lnTo>
                    <a:pt x="2" y="522"/>
                  </a:lnTo>
                  <a:lnTo>
                    <a:pt x="9" y="527"/>
                  </a:lnTo>
                  <a:lnTo>
                    <a:pt x="50" y="515"/>
                  </a:lnTo>
                  <a:lnTo>
                    <a:pt x="109" y="512"/>
                  </a:lnTo>
                  <a:lnTo>
                    <a:pt x="103" y="536"/>
                  </a:lnTo>
                  <a:lnTo>
                    <a:pt x="114" y="558"/>
                  </a:lnTo>
                  <a:lnTo>
                    <a:pt x="117" y="590"/>
                  </a:lnTo>
                  <a:lnTo>
                    <a:pt x="124" y="602"/>
                  </a:lnTo>
                  <a:lnTo>
                    <a:pt x="160" y="604"/>
                  </a:lnTo>
                  <a:lnTo>
                    <a:pt x="175" y="616"/>
                  </a:lnTo>
                  <a:lnTo>
                    <a:pt x="158" y="638"/>
                  </a:lnTo>
                  <a:lnTo>
                    <a:pt x="155" y="664"/>
                  </a:lnTo>
                  <a:lnTo>
                    <a:pt x="142" y="695"/>
                  </a:lnTo>
                  <a:lnTo>
                    <a:pt x="151" y="705"/>
                  </a:lnTo>
                  <a:lnTo>
                    <a:pt x="172" y="708"/>
                  </a:lnTo>
                  <a:lnTo>
                    <a:pt x="210" y="722"/>
                  </a:lnTo>
                  <a:lnTo>
                    <a:pt x="206" y="734"/>
                  </a:lnTo>
                  <a:lnTo>
                    <a:pt x="230" y="772"/>
                  </a:lnTo>
                  <a:lnTo>
                    <a:pt x="265" y="772"/>
                  </a:lnTo>
                  <a:lnTo>
                    <a:pt x="309" y="747"/>
                  </a:lnTo>
                  <a:lnTo>
                    <a:pt x="323" y="754"/>
                  </a:lnTo>
                  <a:lnTo>
                    <a:pt x="323" y="770"/>
                  </a:lnTo>
                  <a:lnTo>
                    <a:pt x="328" y="792"/>
                  </a:lnTo>
                  <a:lnTo>
                    <a:pt x="340" y="802"/>
                  </a:lnTo>
                  <a:lnTo>
                    <a:pt x="364" y="799"/>
                  </a:lnTo>
                  <a:lnTo>
                    <a:pt x="373" y="805"/>
                  </a:lnTo>
                  <a:lnTo>
                    <a:pt x="381" y="796"/>
                  </a:lnTo>
                  <a:lnTo>
                    <a:pt x="381" y="761"/>
                  </a:lnTo>
                  <a:lnTo>
                    <a:pt x="366" y="696"/>
                  </a:lnTo>
                  <a:lnTo>
                    <a:pt x="376" y="677"/>
                  </a:lnTo>
                  <a:lnTo>
                    <a:pt x="414" y="677"/>
                  </a:lnTo>
                  <a:lnTo>
                    <a:pt x="423" y="677"/>
                  </a:lnTo>
                  <a:lnTo>
                    <a:pt x="443" y="652"/>
                  </a:lnTo>
                  <a:lnTo>
                    <a:pt x="495" y="670"/>
                  </a:lnTo>
                  <a:lnTo>
                    <a:pt x="517" y="650"/>
                  </a:lnTo>
                  <a:lnTo>
                    <a:pt x="529" y="662"/>
                  </a:lnTo>
                  <a:lnTo>
                    <a:pt x="550" y="648"/>
                  </a:lnTo>
                  <a:lnTo>
                    <a:pt x="570" y="669"/>
                  </a:lnTo>
                  <a:lnTo>
                    <a:pt x="579" y="669"/>
                  </a:lnTo>
                  <a:lnTo>
                    <a:pt x="585" y="657"/>
                  </a:lnTo>
                  <a:lnTo>
                    <a:pt x="603" y="640"/>
                  </a:lnTo>
                  <a:lnTo>
                    <a:pt x="611" y="646"/>
                  </a:lnTo>
                  <a:lnTo>
                    <a:pt x="636" y="642"/>
                  </a:lnTo>
                  <a:lnTo>
                    <a:pt x="660" y="621"/>
                  </a:lnTo>
                  <a:lnTo>
                    <a:pt x="680" y="593"/>
                  </a:lnTo>
                  <a:lnTo>
                    <a:pt x="709" y="587"/>
                  </a:lnTo>
                  <a:lnTo>
                    <a:pt x="723" y="602"/>
                  </a:lnTo>
                  <a:lnTo>
                    <a:pt x="735" y="571"/>
                  </a:lnTo>
                  <a:lnTo>
                    <a:pt x="757" y="568"/>
                  </a:lnTo>
                  <a:lnTo>
                    <a:pt x="766" y="563"/>
                  </a:lnTo>
                  <a:lnTo>
                    <a:pt x="772" y="534"/>
                  </a:lnTo>
                  <a:lnTo>
                    <a:pt x="763" y="518"/>
                  </a:lnTo>
                  <a:lnTo>
                    <a:pt x="689" y="505"/>
                  </a:lnTo>
                  <a:lnTo>
                    <a:pt x="675" y="483"/>
                  </a:lnTo>
                  <a:lnTo>
                    <a:pt x="654" y="483"/>
                  </a:lnTo>
                  <a:lnTo>
                    <a:pt x="634" y="483"/>
                  </a:lnTo>
                  <a:lnTo>
                    <a:pt x="618" y="459"/>
                  </a:lnTo>
                  <a:lnTo>
                    <a:pt x="620" y="445"/>
                  </a:lnTo>
                  <a:lnTo>
                    <a:pt x="629" y="392"/>
                  </a:lnTo>
                  <a:lnTo>
                    <a:pt x="601" y="363"/>
                  </a:lnTo>
                  <a:lnTo>
                    <a:pt x="623" y="271"/>
                  </a:lnTo>
                  <a:lnTo>
                    <a:pt x="608" y="257"/>
                  </a:lnTo>
                  <a:lnTo>
                    <a:pt x="558" y="274"/>
                  </a:lnTo>
                  <a:lnTo>
                    <a:pt x="548" y="253"/>
                  </a:lnTo>
                  <a:lnTo>
                    <a:pt x="548" y="231"/>
                  </a:lnTo>
                  <a:lnTo>
                    <a:pt x="537" y="221"/>
                  </a:lnTo>
                  <a:lnTo>
                    <a:pt x="561" y="187"/>
                  </a:lnTo>
                  <a:lnTo>
                    <a:pt x="587" y="196"/>
                  </a:lnTo>
                  <a:lnTo>
                    <a:pt x="599" y="185"/>
                  </a:lnTo>
                  <a:lnTo>
                    <a:pt x="647" y="192"/>
                  </a:lnTo>
                  <a:lnTo>
                    <a:pt x="668" y="185"/>
                  </a:lnTo>
                  <a:lnTo>
                    <a:pt x="682" y="148"/>
                  </a:lnTo>
                </a:path>
              </a:pathLst>
            </a:custGeom>
            <a:grpFill/>
            <a:ln w="63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110" name="Freeform 1073"/>
            <p:cNvSpPr/>
            <p:nvPr/>
          </p:nvSpPr>
          <p:spPr bwMode="auto">
            <a:xfrm rot="356891">
              <a:off x="7280605" y="4604858"/>
              <a:ext cx="611495" cy="861415"/>
            </a:xfrm>
            <a:custGeom>
              <a:avLst/>
              <a:gdLst>
                <a:gd name="T0" fmla="*/ 6 w 404"/>
                <a:gd name="T1" fmla="*/ 89 h 566"/>
                <a:gd name="T2" fmla="*/ 25 w 404"/>
                <a:gd name="T3" fmla="*/ 125 h 566"/>
                <a:gd name="T4" fmla="*/ 26 w 404"/>
                <a:gd name="T5" fmla="*/ 144 h 566"/>
                <a:gd name="T6" fmla="*/ 16 w 404"/>
                <a:gd name="T7" fmla="*/ 163 h 566"/>
                <a:gd name="T8" fmla="*/ 4 w 404"/>
                <a:gd name="T9" fmla="*/ 174 h 566"/>
                <a:gd name="T10" fmla="*/ 0 w 404"/>
                <a:gd name="T11" fmla="*/ 210 h 566"/>
                <a:gd name="T12" fmla="*/ 4 w 404"/>
                <a:gd name="T13" fmla="*/ 214 h 566"/>
                <a:gd name="T14" fmla="*/ 12 w 404"/>
                <a:gd name="T15" fmla="*/ 211 h 566"/>
                <a:gd name="T16" fmla="*/ 16 w 404"/>
                <a:gd name="T17" fmla="*/ 214 h 566"/>
                <a:gd name="T18" fmla="*/ 16 w 404"/>
                <a:gd name="T19" fmla="*/ 236 h 566"/>
                <a:gd name="T20" fmla="*/ 26 w 404"/>
                <a:gd name="T21" fmla="*/ 261 h 566"/>
                <a:gd name="T22" fmla="*/ 37 w 404"/>
                <a:gd name="T23" fmla="*/ 265 h 566"/>
                <a:gd name="T24" fmla="*/ 38 w 404"/>
                <a:gd name="T25" fmla="*/ 304 h 566"/>
                <a:gd name="T26" fmla="*/ 33 w 404"/>
                <a:gd name="T27" fmla="*/ 330 h 566"/>
                <a:gd name="T28" fmla="*/ 38 w 404"/>
                <a:gd name="T29" fmla="*/ 341 h 566"/>
                <a:gd name="T30" fmla="*/ 50 w 404"/>
                <a:gd name="T31" fmla="*/ 353 h 566"/>
                <a:gd name="T32" fmla="*/ 81 w 404"/>
                <a:gd name="T33" fmla="*/ 345 h 566"/>
                <a:gd name="T34" fmla="*/ 87 w 404"/>
                <a:gd name="T35" fmla="*/ 356 h 566"/>
                <a:gd name="T36" fmla="*/ 77 w 404"/>
                <a:gd name="T37" fmla="*/ 369 h 566"/>
                <a:gd name="T38" fmla="*/ 62 w 404"/>
                <a:gd name="T39" fmla="*/ 392 h 566"/>
                <a:gd name="T40" fmla="*/ 62 w 404"/>
                <a:gd name="T41" fmla="*/ 399 h 566"/>
                <a:gd name="T42" fmla="*/ 70 w 404"/>
                <a:gd name="T43" fmla="*/ 406 h 566"/>
                <a:gd name="T44" fmla="*/ 134 w 404"/>
                <a:gd name="T45" fmla="*/ 381 h 566"/>
                <a:gd name="T46" fmla="*/ 155 w 404"/>
                <a:gd name="T47" fmla="*/ 392 h 566"/>
                <a:gd name="T48" fmla="*/ 161 w 404"/>
                <a:gd name="T49" fmla="*/ 387 h 566"/>
                <a:gd name="T50" fmla="*/ 155 w 404"/>
                <a:gd name="T51" fmla="*/ 372 h 566"/>
                <a:gd name="T52" fmla="*/ 157 w 404"/>
                <a:gd name="T53" fmla="*/ 365 h 566"/>
                <a:gd name="T54" fmla="*/ 166 w 404"/>
                <a:gd name="T55" fmla="*/ 305 h 566"/>
                <a:gd name="T56" fmla="*/ 175 w 404"/>
                <a:gd name="T57" fmla="*/ 292 h 566"/>
                <a:gd name="T58" fmla="*/ 179 w 404"/>
                <a:gd name="T59" fmla="*/ 276 h 566"/>
                <a:gd name="T60" fmla="*/ 191 w 404"/>
                <a:gd name="T61" fmla="*/ 252 h 566"/>
                <a:gd name="T62" fmla="*/ 184 w 404"/>
                <a:gd name="T63" fmla="*/ 243 h 566"/>
                <a:gd name="T64" fmla="*/ 185 w 404"/>
                <a:gd name="T65" fmla="*/ 222 h 566"/>
                <a:gd name="T66" fmla="*/ 212 w 404"/>
                <a:gd name="T67" fmla="*/ 191 h 566"/>
                <a:gd name="T68" fmla="*/ 210 w 404"/>
                <a:gd name="T69" fmla="*/ 171 h 566"/>
                <a:gd name="T70" fmla="*/ 227 w 404"/>
                <a:gd name="T71" fmla="*/ 142 h 566"/>
                <a:gd name="T72" fmla="*/ 244 w 404"/>
                <a:gd name="T73" fmla="*/ 146 h 566"/>
                <a:gd name="T74" fmla="*/ 278 w 404"/>
                <a:gd name="T75" fmla="*/ 120 h 566"/>
                <a:gd name="T76" fmla="*/ 285 w 404"/>
                <a:gd name="T77" fmla="*/ 107 h 566"/>
                <a:gd name="T78" fmla="*/ 263 w 404"/>
                <a:gd name="T79" fmla="*/ 66 h 566"/>
                <a:gd name="T80" fmla="*/ 250 w 404"/>
                <a:gd name="T81" fmla="*/ 46 h 566"/>
                <a:gd name="T82" fmla="*/ 259 w 404"/>
                <a:gd name="T83" fmla="*/ 36 h 566"/>
                <a:gd name="T84" fmla="*/ 246 w 404"/>
                <a:gd name="T85" fmla="*/ 24 h 566"/>
                <a:gd name="T86" fmla="*/ 214 w 404"/>
                <a:gd name="T87" fmla="*/ 24 h 566"/>
                <a:gd name="T88" fmla="*/ 199 w 404"/>
                <a:gd name="T89" fmla="*/ 8 h 566"/>
                <a:gd name="T90" fmla="*/ 173 w 404"/>
                <a:gd name="T91" fmla="*/ 35 h 566"/>
                <a:gd name="T92" fmla="*/ 164 w 404"/>
                <a:gd name="T93" fmla="*/ 30 h 566"/>
                <a:gd name="T94" fmla="*/ 175 w 404"/>
                <a:gd name="T95" fmla="*/ 10 h 566"/>
                <a:gd name="T96" fmla="*/ 173 w 404"/>
                <a:gd name="T97" fmla="*/ 4 h 566"/>
                <a:gd name="T98" fmla="*/ 164 w 404"/>
                <a:gd name="T99" fmla="*/ 0 h 566"/>
                <a:gd name="T100" fmla="*/ 134 w 404"/>
                <a:gd name="T101" fmla="*/ 17 h 566"/>
                <a:gd name="T102" fmla="*/ 107 w 404"/>
                <a:gd name="T103" fmla="*/ 25 h 566"/>
                <a:gd name="T104" fmla="*/ 87 w 404"/>
                <a:gd name="T105" fmla="*/ 24 h 566"/>
                <a:gd name="T106" fmla="*/ 45 w 404"/>
                <a:gd name="T107" fmla="*/ 65 h 566"/>
                <a:gd name="T108" fmla="*/ 21 w 404"/>
                <a:gd name="T109" fmla="*/ 73 h 566"/>
                <a:gd name="T110" fmla="*/ 6 w 404"/>
                <a:gd name="T111" fmla="*/ 89 h 566"/>
                <a:gd name="T112" fmla="*/ 6 w 404"/>
                <a:gd name="T113" fmla="*/ 89 h 56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04"/>
                <a:gd name="T172" fmla="*/ 0 h 566"/>
                <a:gd name="T173" fmla="*/ 404 w 404"/>
                <a:gd name="T174" fmla="*/ 566 h 56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04" h="566">
                  <a:moveTo>
                    <a:pt x="9" y="124"/>
                  </a:moveTo>
                  <a:lnTo>
                    <a:pt x="35" y="174"/>
                  </a:lnTo>
                  <a:lnTo>
                    <a:pt x="37" y="201"/>
                  </a:lnTo>
                  <a:lnTo>
                    <a:pt x="23" y="227"/>
                  </a:lnTo>
                  <a:lnTo>
                    <a:pt x="4" y="242"/>
                  </a:lnTo>
                  <a:lnTo>
                    <a:pt x="0" y="291"/>
                  </a:lnTo>
                  <a:lnTo>
                    <a:pt x="6" y="298"/>
                  </a:lnTo>
                  <a:lnTo>
                    <a:pt x="18" y="293"/>
                  </a:lnTo>
                  <a:lnTo>
                    <a:pt x="23" y="298"/>
                  </a:lnTo>
                  <a:lnTo>
                    <a:pt x="23" y="329"/>
                  </a:lnTo>
                  <a:lnTo>
                    <a:pt x="37" y="363"/>
                  </a:lnTo>
                  <a:lnTo>
                    <a:pt x="52" y="370"/>
                  </a:lnTo>
                  <a:lnTo>
                    <a:pt x="54" y="423"/>
                  </a:lnTo>
                  <a:lnTo>
                    <a:pt x="46" y="459"/>
                  </a:lnTo>
                  <a:lnTo>
                    <a:pt x="54" y="474"/>
                  </a:lnTo>
                  <a:lnTo>
                    <a:pt x="71" y="491"/>
                  </a:lnTo>
                  <a:lnTo>
                    <a:pt x="114" y="480"/>
                  </a:lnTo>
                  <a:lnTo>
                    <a:pt x="123" y="495"/>
                  </a:lnTo>
                  <a:lnTo>
                    <a:pt x="109" y="514"/>
                  </a:lnTo>
                  <a:lnTo>
                    <a:pt x="87" y="546"/>
                  </a:lnTo>
                  <a:lnTo>
                    <a:pt x="87" y="555"/>
                  </a:lnTo>
                  <a:lnTo>
                    <a:pt x="100" y="565"/>
                  </a:lnTo>
                  <a:lnTo>
                    <a:pt x="188" y="529"/>
                  </a:lnTo>
                  <a:lnTo>
                    <a:pt x="219" y="546"/>
                  </a:lnTo>
                  <a:lnTo>
                    <a:pt x="228" y="538"/>
                  </a:lnTo>
                  <a:lnTo>
                    <a:pt x="219" y="517"/>
                  </a:lnTo>
                  <a:lnTo>
                    <a:pt x="221" y="507"/>
                  </a:lnTo>
                  <a:lnTo>
                    <a:pt x="234" y="425"/>
                  </a:lnTo>
                  <a:lnTo>
                    <a:pt x="247" y="406"/>
                  </a:lnTo>
                  <a:lnTo>
                    <a:pt x="254" y="384"/>
                  </a:lnTo>
                  <a:lnTo>
                    <a:pt x="269" y="350"/>
                  </a:lnTo>
                  <a:lnTo>
                    <a:pt x="260" y="337"/>
                  </a:lnTo>
                  <a:lnTo>
                    <a:pt x="262" y="309"/>
                  </a:lnTo>
                  <a:lnTo>
                    <a:pt x="300" y="266"/>
                  </a:lnTo>
                  <a:lnTo>
                    <a:pt x="297" y="238"/>
                  </a:lnTo>
                  <a:lnTo>
                    <a:pt x="321" y="196"/>
                  </a:lnTo>
                  <a:lnTo>
                    <a:pt x="345" y="203"/>
                  </a:lnTo>
                  <a:lnTo>
                    <a:pt x="393" y="168"/>
                  </a:lnTo>
                  <a:lnTo>
                    <a:pt x="403" y="150"/>
                  </a:lnTo>
                  <a:lnTo>
                    <a:pt x="372" y="93"/>
                  </a:lnTo>
                  <a:lnTo>
                    <a:pt x="352" y="64"/>
                  </a:lnTo>
                  <a:lnTo>
                    <a:pt x="367" y="50"/>
                  </a:lnTo>
                  <a:lnTo>
                    <a:pt x="348" y="33"/>
                  </a:lnTo>
                  <a:lnTo>
                    <a:pt x="302" y="33"/>
                  </a:lnTo>
                  <a:lnTo>
                    <a:pt x="281" y="11"/>
                  </a:lnTo>
                  <a:lnTo>
                    <a:pt x="245" y="48"/>
                  </a:lnTo>
                  <a:lnTo>
                    <a:pt x="231" y="42"/>
                  </a:lnTo>
                  <a:lnTo>
                    <a:pt x="247" y="13"/>
                  </a:lnTo>
                  <a:lnTo>
                    <a:pt x="245" y="4"/>
                  </a:lnTo>
                  <a:lnTo>
                    <a:pt x="231" y="0"/>
                  </a:lnTo>
                  <a:lnTo>
                    <a:pt x="188" y="24"/>
                  </a:lnTo>
                  <a:lnTo>
                    <a:pt x="152" y="35"/>
                  </a:lnTo>
                  <a:lnTo>
                    <a:pt x="124" y="33"/>
                  </a:lnTo>
                  <a:lnTo>
                    <a:pt x="63" y="90"/>
                  </a:lnTo>
                  <a:lnTo>
                    <a:pt x="30" y="101"/>
                  </a:lnTo>
                  <a:lnTo>
                    <a:pt x="9" y="124"/>
                  </a:lnTo>
                </a:path>
              </a:pathLst>
            </a:custGeom>
            <a:grpFill/>
            <a:ln w="63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111" name="Freeform 1074"/>
            <p:cNvSpPr/>
            <p:nvPr/>
          </p:nvSpPr>
          <p:spPr bwMode="auto">
            <a:xfrm rot="356891">
              <a:off x="6661813" y="4626818"/>
              <a:ext cx="699821" cy="800250"/>
            </a:xfrm>
            <a:custGeom>
              <a:avLst/>
              <a:gdLst>
                <a:gd name="T0" fmla="*/ 277 w 465"/>
                <a:gd name="T1" fmla="*/ 47 h 524"/>
                <a:gd name="T2" fmla="*/ 271 w 465"/>
                <a:gd name="T3" fmla="*/ 13 h 524"/>
                <a:gd name="T4" fmla="*/ 247 w 465"/>
                <a:gd name="T5" fmla="*/ 19 h 524"/>
                <a:gd name="T6" fmla="*/ 229 w 465"/>
                <a:gd name="T7" fmla="*/ 31 h 524"/>
                <a:gd name="T8" fmla="*/ 213 w 465"/>
                <a:gd name="T9" fmla="*/ 18 h 524"/>
                <a:gd name="T10" fmla="*/ 183 w 465"/>
                <a:gd name="T11" fmla="*/ 22 h 524"/>
                <a:gd name="T12" fmla="*/ 88 w 465"/>
                <a:gd name="T13" fmla="*/ 0 h 524"/>
                <a:gd name="T14" fmla="*/ 94 w 465"/>
                <a:gd name="T15" fmla="*/ 25 h 524"/>
                <a:gd name="T16" fmla="*/ 51 w 465"/>
                <a:gd name="T17" fmla="*/ 25 h 524"/>
                <a:gd name="T18" fmla="*/ 15 w 465"/>
                <a:gd name="T19" fmla="*/ 72 h 524"/>
                <a:gd name="T20" fmla="*/ 30 w 465"/>
                <a:gd name="T21" fmla="*/ 181 h 524"/>
                <a:gd name="T22" fmla="*/ 4 w 465"/>
                <a:gd name="T23" fmla="*/ 221 h 524"/>
                <a:gd name="T24" fmla="*/ 40 w 465"/>
                <a:gd name="T25" fmla="*/ 227 h 524"/>
                <a:gd name="T26" fmla="*/ 46 w 465"/>
                <a:gd name="T27" fmla="*/ 295 h 524"/>
                <a:gd name="T28" fmla="*/ 78 w 465"/>
                <a:gd name="T29" fmla="*/ 277 h 524"/>
                <a:gd name="T30" fmla="*/ 89 w 465"/>
                <a:gd name="T31" fmla="*/ 293 h 524"/>
                <a:gd name="T32" fmla="*/ 120 w 465"/>
                <a:gd name="T33" fmla="*/ 271 h 524"/>
                <a:gd name="T34" fmla="*/ 151 w 465"/>
                <a:gd name="T35" fmla="*/ 271 h 524"/>
                <a:gd name="T36" fmla="*/ 166 w 465"/>
                <a:gd name="T37" fmla="*/ 297 h 524"/>
                <a:gd name="T38" fmla="*/ 148 w 465"/>
                <a:gd name="T39" fmla="*/ 342 h 524"/>
                <a:gd name="T40" fmla="*/ 148 w 465"/>
                <a:gd name="T41" fmla="*/ 363 h 524"/>
                <a:gd name="T42" fmla="*/ 178 w 465"/>
                <a:gd name="T43" fmla="*/ 379 h 524"/>
                <a:gd name="T44" fmla="*/ 201 w 465"/>
                <a:gd name="T45" fmla="*/ 371 h 524"/>
                <a:gd name="T46" fmla="*/ 213 w 465"/>
                <a:gd name="T47" fmla="*/ 342 h 524"/>
                <a:gd name="T48" fmla="*/ 235 w 465"/>
                <a:gd name="T49" fmla="*/ 338 h 524"/>
                <a:gd name="T50" fmla="*/ 265 w 465"/>
                <a:gd name="T51" fmla="*/ 341 h 524"/>
                <a:gd name="T52" fmla="*/ 260 w 465"/>
                <a:gd name="T53" fmla="*/ 322 h 524"/>
                <a:gd name="T54" fmla="*/ 307 w 465"/>
                <a:gd name="T55" fmla="*/ 315 h 524"/>
                <a:gd name="T56" fmla="*/ 317 w 465"/>
                <a:gd name="T57" fmla="*/ 293 h 524"/>
                <a:gd name="T58" fmla="*/ 320 w 465"/>
                <a:gd name="T59" fmla="*/ 228 h 524"/>
                <a:gd name="T60" fmla="*/ 301 w 465"/>
                <a:gd name="T61" fmla="*/ 199 h 524"/>
                <a:gd name="T62" fmla="*/ 297 w 465"/>
                <a:gd name="T63" fmla="*/ 173 h 524"/>
                <a:gd name="T64" fmla="*/ 284 w 465"/>
                <a:gd name="T65" fmla="*/ 172 h 524"/>
                <a:gd name="T66" fmla="*/ 301 w 465"/>
                <a:gd name="T67" fmla="*/ 125 h 524"/>
                <a:gd name="T68" fmla="*/ 308 w 465"/>
                <a:gd name="T69" fmla="*/ 86 h 524"/>
                <a:gd name="T70" fmla="*/ 291 w 465"/>
                <a:gd name="T71" fmla="*/ 50 h 52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65"/>
                <a:gd name="T109" fmla="*/ 0 h 524"/>
                <a:gd name="T110" fmla="*/ 465 w 465"/>
                <a:gd name="T111" fmla="*/ 524 h 52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65" h="524">
                  <a:moveTo>
                    <a:pt x="418" y="69"/>
                  </a:moveTo>
                  <a:lnTo>
                    <a:pt x="398" y="64"/>
                  </a:lnTo>
                  <a:lnTo>
                    <a:pt x="389" y="50"/>
                  </a:lnTo>
                  <a:lnTo>
                    <a:pt x="389" y="19"/>
                  </a:lnTo>
                  <a:lnTo>
                    <a:pt x="378" y="4"/>
                  </a:lnTo>
                  <a:lnTo>
                    <a:pt x="356" y="26"/>
                  </a:lnTo>
                  <a:lnTo>
                    <a:pt x="346" y="42"/>
                  </a:lnTo>
                  <a:lnTo>
                    <a:pt x="330" y="42"/>
                  </a:lnTo>
                  <a:lnTo>
                    <a:pt x="325" y="18"/>
                  </a:lnTo>
                  <a:lnTo>
                    <a:pt x="306" y="24"/>
                  </a:lnTo>
                  <a:lnTo>
                    <a:pt x="280" y="42"/>
                  </a:lnTo>
                  <a:lnTo>
                    <a:pt x="262" y="31"/>
                  </a:lnTo>
                  <a:lnTo>
                    <a:pt x="227" y="6"/>
                  </a:lnTo>
                  <a:lnTo>
                    <a:pt x="126" y="0"/>
                  </a:lnTo>
                  <a:lnTo>
                    <a:pt x="116" y="11"/>
                  </a:lnTo>
                  <a:lnTo>
                    <a:pt x="136" y="35"/>
                  </a:lnTo>
                  <a:lnTo>
                    <a:pt x="112" y="50"/>
                  </a:lnTo>
                  <a:lnTo>
                    <a:pt x="74" y="35"/>
                  </a:lnTo>
                  <a:lnTo>
                    <a:pt x="35" y="69"/>
                  </a:lnTo>
                  <a:lnTo>
                    <a:pt x="21" y="99"/>
                  </a:lnTo>
                  <a:lnTo>
                    <a:pt x="24" y="172"/>
                  </a:lnTo>
                  <a:lnTo>
                    <a:pt x="43" y="249"/>
                  </a:lnTo>
                  <a:lnTo>
                    <a:pt x="0" y="298"/>
                  </a:lnTo>
                  <a:lnTo>
                    <a:pt x="4" y="305"/>
                  </a:lnTo>
                  <a:lnTo>
                    <a:pt x="43" y="293"/>
                  </a:lnTo>
                  <a:lnTo>
                    <a:pt x="57" y="311"/>
                  </a:lnTo>
                  <a:lnTo>
                    <a:pt x="45" y="366"/>
                  </a:lnTo>
                  <a:lnTo>
                    <a:pt x="67" y="406"/>
                  </a:lnTo>
                  <a:lnTo>
                    <a:pt x="90" y="412"/>
                  </a:lnTo>
                  <a:lnTo>
                    <a:pt x="112" y="382"/>
                  </a:lnTo>
                  <a:lnTo>
                    <a:pt x="122" y="406"/>
                  </a:lnTo>
                  <a:lnTo>
                    <a:pt x="129" y="404"/>
                  </a:lnTo>
                  <a:lnTo>
                    <a:pt x="164" y="370"/>
                  </a:lnTo>
                  <a:lnTo>
                    <a:pt x="172" y="373"/>
                  </a:lnTo>
                  <a:lnTo>
                    <a:pt x="188" y="364"/>
                  </a:lnTo>
                  <a:lnTo>
                    <a:pt x="217" y="373"/>
                  </a:lnTo>
                  <a:lnTo>
                    <a:pt x="217" y="404"/>
                  </a:lnTo>
                  <a:lnTo>
                    <a:pt x="238" y="408"/>
                  </a:lnTo>
                  <a:lnTo>
                    <a:pt x="232" y="438"/>
                  </a:lnTo>
                  <a:lnTo>
                    <a:pt x="212" y="472"/>
                  </a:lnTo>
                  <a:lnTo>
                    <a:pt x="203" y="501"/>
                  </a:lnTo>
                  <a:lnTo>
                    <a:pt x="212" y="501"/>
                  </a:lnTo>
                  <a:lnTo>
                    <a:pt x="236" y="479"/>
                  </a:lnTo>
                  <a:lnTo>
                    <a:pt x="256" y="523"/>
                  </a:lnTo>
                  <a:lnTo>
                    <a:pt x="272" y="512"/>
                  </a:lnTo>
                  <a:lnTo>
                    <a:pt x="289" y="512"/>
                  </a:lnTo>
                  <a:lnTo>
                    <a:pt x="306" y="498"/>
                  </a:lnTo>
                  <a:lnTo>
                    <a:pt x="306" y="472"/>
                  </a:lnTo>
                  <a:lnTo>
                    <a:pt x="315" y="463"/>
                  </a:lnTo>
                  <a:lnTo>
                    <a:pt x="337" y="465"/>
                  </a:lnTo>
                  <a:lnTo>
                    <a:pt x="374" y="483"/>
                  </a:lnTo>
                  <a:lnTo>
                    <a:pt x="380" y="470"/>
                  </a:lnTo>
                  <a:lnTo>
                    <a:pt x="372" y="455"/>
                  </a:lnTo>
                  <a:lnTo>
                    <a:pt x="374" y="443"/>
                  </a:lnTo>
                  <a:lnTo>
                    <a:pt x="398" y="423"/>
                  </a:lnTo>
                  <a:lnTo>
                    <a:pt x="440" y="435"/>
                  </a:lnTo>
                  <a:lnTo>
                    <a:pt x="464" y="419"/>
                  </a:lnTo>
                  <a:lnTo>
                    <a:pt x="456" y="404"/>
                  </a:lnTo>
                  <a:lnTo>
                    <a:pt x="464" y="368"/>
                  </a:lnTo>
                  <a:lnTo>
                    <a:pt x="461" y="315"/>
                  </a:lnTo>
                  <a:lnTo>
                    <a:pt x="446" y="308"/>
                  </a:lnTo>
                  <a:lnTo>
                    <a:pt x="433" y="274"/>
                  </a:lnTo>
                  <a:lnTo>
                    <a:pt x="433" y="243"/>
                  </a:lnTo>
                  <a:lnTo>
                    <a:pt x="427" y="238"/>
                  </a:lnTo>
                  <a:lnTo>
                    <a:pt x="416" y="243"/>
                  </a:lnTo>
                  <a:lnTo>
                    <a:pt x="409" y="236"/>
                  </a:lnTo>
                  <a:lnTo>
                    <a:pt x="413" y="187"/>
                  </a:lnTo>
                  <a:lnTo>
                    <a:pt x="433" y="172"/>
                  </a:lnTo>
                  <a:lnTo>
                    <a:pt x="446" y="146"/>
                  </a:lnTo>
                  <a:lnTo>
                    <a:pt x="444" y="119"/>
                  </a:lnTo>
                  <a:lnTo>
                    <a:pt x="418" y="69"/>
                  </a:lnTo>
                </a:path>
              </a:pathLst>
            </a:custGeom>
            <a:grpFill/>
            <a:ln w="63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112" name="Freeform 1075"/>
            <p:cNvSpPr/>
            <p:nvPr/>
          </p:nvSpPr>
          <p:spPr bwMode="auto">
            <a:xfrm rot="356891">
              <a:off x="5976673" y="4714860"/>
              <a:ext cx="781355" cy="700005"/>
            </a:xfrm>
            <a:custGeom>
              <a:avLst/>
              <a:gdLst>
                <a:gd name="T0" fmla="*/ 100 w 520"/>
                <a:gd name="T1" fmla="*/ 110 h 459"/>
                <a:gd name="T2" fmla="*/ 91 w 520"/>
                <a:gd name="T3" fmla="*/ 137 h 459"/>
                <a:gd name="T4" fmla="*/ 75 w 520"/>
                <a:gd name="T5" fmla="*/ 143 h 459"/>
                <a:gd name="T6" fmla="*/ 42 w 520"/>
                <a:gd name="T7" fmla="*/ 137 h 459"/>
                <a:gd name="T8" fmla="*/ 35 w 520"/>
                <a:gd name="T9" fmla="*/ 145 h 459"/>
                <a:gd name="T10" fmla="*/ 17 w 520"/>
                <a:gd name="T11" fmla="*/ 138 h 459"/>
                <a:gd name="T12" fmla="*/ 0 w 520"/>
                <a:gd name="T13" fmla="*/ 163 h 459"/>
                <a:gd name="T14" fmla="*/ 8 w 520"/>
                <a:gd name="T15" fmla="*/ 171 h 459"/>
                <a:gd name="T16" fmla="*/ 8 w 520"/>
                <a:gd name="T17" fmla="*/ 187 h 459"/>
                <a:gd name="T18" fmla="*/ 15 w 520"/>
                <a:gd name="T19" fmla="*/ 201 h 459"/>
                <a:gd name="T20" fmla="*/ 49 w 520"/>
                <a:gd name="T21" fmla="*/ 190 h 459"/>
                <a:gd name="T22" fmla="*/ 58 w 520"/>
                <a:gd name="T23" fmla="*/ 200 h 459"/>
                <a:gd name="T24" fmla="*/ 44 w 520"/>
                <a:gd name="T25" fmla="*/ 267 h 459"/>
                <a:gd name="T26" fmla="*/ 64 w 520"/>
                <a:gd name="T27" fmla="*/ 287 h 459"/>
                <a:gd name="T28" fmla="*/ 58 w 520"/>
                <a:gd name="T29" fmla="*/ 327 h 459"/>
                <a:gd name="T30" fmla="*/ 78 w 520"/>
                <a:gd name="T31" fmla="*/ 328 h 459"/>
                <a:gd name="T32" fmla="*/ 98 w 520"/>
                <a:gd name="T33" fmla="*/ 307 h 459"/>
                <a:gd name="T34" fmla="*/ 107 w 520"/>
                <a:gd name="T35" fmla="*/ 313 h 459"/>
                <a:gd name="T36" fmla="*/ 148 w 520"/>
                <a:gd name="T37" fmla="*/ 331 h 459"/>
                <a:gd name="T38" fmla="*/ 157 w 520"/>
                <a:gd name="T39" fmla="*/ 327 h 459"/>
                <a:gd name="T40" fmla="*/ 158 w 520"/>
                <a:gd name="T41" fmla="*/ 311 h 459"/>
                <a:gd name="T42" fmla="*/ 165 w 520"/>
                <a:gd name="T43" fmla="*/ 302 h 459"/>
                <a:gd name="T44" fmla="*/ 223 w 520"/>
                <a:gd name="T45" fmla="*/ 264 h 459"/>
                <a:gd name="T46" fmla="*/ 234 w 520"/>
                <a:gd name="T47" fmla="*/ 277 h 459"/>
                <a:gd name="T48" fmla="*/ 268 w 520"/>
                <a:gd name="T49" fmla="*/ 287 h 459"/>
                <a:gd name="T50" fmla="*/ 288 w 520"/>
                <a:gd name="T51" fmla="*/ 261 h 459"/>
                <a:gd name="T52" fmla="*/ 296 w 520"/>
                <a:gd name="T53" fmla="*/ 267 h 459"/>
                <a:gd name="T54" fmla="*/ 311 w 520"/>
                <a:gd name="T55" fmla="*/ 267 h 459"/>
                <a:gd name="T56" fmla="*/ 311 w 520"/>
                <a:gd name="T57" fmla="*/ 259 h 459"/>
                <a:gd name="T58" fmla="*/ 329 w 520"/>
                <a:gd name="T59" fmla="*/ 252 h 459"/>
                <a:gd name="T60" fmla="*/ 329 w 520"/>
                <a:gd name="T61" fmla="*/ 246 h 459"/>
                <a:gd name="T62" fmla="*/ 336 w 520"/>
                <a:gd name="T63" fmla="*/ 238 h 459"/>
                <a:gd name="T64" fmla="*/ 341 w 520"/>
                <a:gd name="T65" fmla="*/ 240 h 459"/>
                <a:gd name="T66" fmla="*/ 359 w 520"/>
                <a:gd name="T67" fmla="*/ 221 h 459"/>
                <a:gd name="T68" fmla="*/ 344 w 520"/>
                <a:gd name="T69" fmla="*/ 192 h 459"/>
                <a:gd name="T70" fmla="*/ 351 w 520"/>
                <a:gd name="T71" fmla="*/ 152 h 459"/>
                <a:gd name="T72" fmla="*/ 342 w 520"/>
                <a:gd name="T73" fmla="*/ 138 h 459"/>
                <a:gd name="T74" fmla="*/ 315 w 520"/>
                <a:gd name="T75" fmla="*/ 147 h 459"/>
                <a:gd name="T76" fmla="*/ 312 w 520"/>
                <a:gd name="T77" fmla="*/ 143 h 459"/>
                <a:gd name="T78" fmla="*/ 342 w 520"/>
                <a:gd name="T79" fmla="*/ 107 h 459"/>
                <a:gd name="T80" fmla="*/ 329 w 520"/>
                <a:gd name="T81" fmla="*/ 51 h 459"/>
                <a:gd name="T82" fmla="*/ 309 w 520"/>
                <a:gd name="T83" fmla="*/ 67 h 459"/>
                <a:gd name="T84" fmla="*/ 291 w 520"/>
                <a:gd name="T85" fmla="*/ 48 h 459"/>
                <a:gd name="T86" fmla="*/ 274 w 520"/>
                <a:gd name="T87" fmla="*/ 24 h 459"/>
                <a:gd name="T88" fmla="*/ 273 w 520"/>
                <a:gd name="T89" fmla="*/ 10 h 459"/>
                <a:gd name="T90" fmla="*/ 261 w 520"/>
                <a:gd name="T91" fmla="*/ 6 h 459"/>
                <a:gd name="T92" fmla="*/ 248 w 520"/>
                <a:gd name="T93" fmla="*/ 12 h 459"/>
                <a:gd name="T94" fmla="*/ 225 w 520"/>
                <a:gd name="T95" fmla="*/ 0 h 459"/>
                <a:gd name="T96" fmla="*/ 213 w 520"/>
                <a:gd name="T97" fmla="*/ 28 h 459"/>
                <a:gd name="T98" fmla="*/ 195 w 520"/>
                <a:gd name="T99" fmla="*/ 29 h 459"/>
                <a:gd name="T100" fmla="*/ 180 w 520"/>
                <a:gd name="T101" fmla="*/ 51 h 459"/>
                <a:gd name="T102" fmla="*/ 172 w 520"/>
                <a:gd name="T103" fmla="*/ 46 h 459"/>
                <a:gd name="T104" fmla="*/ 158 w 520"/>
                <a:gd name="T105" fmla="*/ 51 h 459"/>
                <a:gd name="T106" fmla="*/ 136 w 520"/>
                <a:gd name="T107" fmla="*/ 39 h 459"/>
                <a:gd name="T108" fmla="*/ 119 w 520"/>
                <a:gd name="T109" fmla="*/ 59 h 459"/>
                <a:gd name="T110" fmla="*/ 119 w 520"/>
                <a:gd name="T111" fmla="*/ 68 h 459"/>
                <a:gd name="T112" fmla="*/ 152 w 520"/>
                <a:gd name="T113" fmla="*/ 89 h 459"/>
                <a:gd name="T114" fmla="*/ 160 w 520"/>
                <a:gd name="T115" fmla="*/ 102 h 459"/>
                <a:gd name="T116" fmla="*/ 136 w 520"/>
                <a:gd name="T117" fmla="*/ 111 h 459"/>
                <a:gd name="T118" fmla="*/ 100 w 520"/>
                <a:gd name="T119" fmla="*/ 110 h 459"/>
                <a:gd name="T120" fmla="*/ 100 w 520"/>
                <a:gd name="T121" fmla="*/ 110 h 45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20"/>
                <a:gd name="T184" fmla="*/ 0 h 459"/>
                <a:gd name="T185" fmla="*/ 520 w 520"/>
                <a:gd name="T186" fmla="*/ 459 h 45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20" h="459">
                  <a:moveTo>
                    <a:pt x="145" y="153"/>
                  </a:moveTo>
                  <a:lnTo>
                    <a:pt x="131" y="190"/>
                  </a:lnTo>
                  <a:lnTo>
                    <a:pt x="109" y="197"/>
                  </a:lnTo>
                  <a:lnTo>
                    <a:pt x="61" y="190"/>
                  </a:lnTo>
                  <a:lnTo>
                    <a:pt x="50" y="201"/>
                  </a:lnTo>
                  <a:lnTo>
                    <a:pt x="24" y="192"/>
                  </a:lnTo>
                  <a:lnTo>
                    <a:pt x="0" y="226"/>
                  </a:lnTo>
                  <a:lnTo>
                    <a:pt x="11" y="236"/>
                  </a:lnTo>
                  <a:lnTo>
                    <a:pt x="11" y="258"/>
                  </a:lnTo>
                  <a:lnTo>
                    <a:pt x="21" y="279"/>
                  </a:lnTo>
                  <a:lnTo>
                    <a:pt x="70" y="263"/>
                  </a:lnTo>
                  <a:lnTo>
                    <a:pt x="85" y="276"/>
                  </a:lnTo>
                  <a:lnTo>
                    <a:pt x="64" y="369"/>
                  </a:lnTo>
                  <a:lnTo>
                    <a:pt x="92" y="398"/>
                  </a:lnTo>
                  <a:lnTo>
                    <a:pt x="83" y="451"/>
                  </a:lnTo>
                  <a:lnTo>
                    <a:pt x="112" y="453"/>
                  </a:lnTo>
                  <a:lnTo>
                    <a:pt x="142" y="424"/>
                  </a:lnTo>
                  <a:lnTo>
                    <a:pt x="155" y="433"/>
                  </a:lnTo>
                  <a:lnTo>
                    <a:pt x="214" y="458"/>
                  </a:lnTo>
                  <a:lnTo>
                    <a:pt x="226" y="451"/>
                  </a:lnTo>
                  <a:lnTo>
                    <a:pt x="228" y="431"/>
                  </a:lnTo>
                  <a:lnTo>
                    <a:pt x="238" y="419"/>
                  </a:lnTo>
                  <a:lnTo>
                    <a:pt x="322" y="364"/>
                  </a:lnTo>
                  <a:lnTo>
                    <a:pt x="337" y="383"/>
                  </a:lnTo>
                  <a:lnTo>
                    <a:pt x="387" y="398"/>
                  </a:lnTo>
                  <a:lnTo>
                    <a:pt x="416" y="361"/>
                  </a:lnTo>
                  <a:lnTo>
                    <a:pt x="429" y="369"/>
                  </a:lnTo>
                  <a:lnTo>
                    <a:pt x="449" y="369"/>
                  </a:lnTo>
                  <a:lnTo>
                    <a:pt x="449" y="358"/>
                  </a:lnTo>
                  <a:lnTo>
                    <a:pt x="475" y="349"/>
                  </a:lnTo>
                  <a:lnTo>
                    <a:pt x="475" y="340"/>
                  </a:lnTo>
                  <a:lnTo>
                    <a:pt x="486" y="329"/>
                  </a:lnTo>
                  <a:lnTo>
                    <a:pt x="492" y="332"/>
                  </a:lnTo>
                  <a:lnTo>
                    <a:pt x="519" y="305"/>
                  </a:lnTo>
                  <a:lnTo>
                    <a:pt x="497" y="265"/>
                  </a:lnTo>
                  <a:lnTo>
                    <a:pt x="508" y="209"/>
                  </a:lnTo>
                  <a:lnTo>
                    <a:pt x="494" y="192"/>
                  </a:lnTo>
                  <a:lnTo>
                    <a:pt x="456" y="204"/>
                  </a:lnTo>
                  <a:lnTo>
                    <a:pt x="451" y="197"/>
                  </a:lnTo>
                  <a:lnTo>
                    <a:pt x="494" y="148"/>
                  </a:lnTo>
                  <a:lnTo>
                    <a:pt x="475" y="71"/>
                  </a:lnTo>
                  <a:lnTo>
                    <a:pt x="446" y="93"/>
                  </a:lnTo>
                  <a:lnTo>
                    <a:pt x="420" y="66"/>
                  </a:lnTo>
                  <a:lnTo>
                    <a:pt x="396" y="33"/>
                  </a:lnTo>
                  <a:lnTo>
                    <a:pt x="394" y="13"/>
                  </a:lnTo>
                  <a:lnTo>
                    <a:pt x="377" y="9"/>
                  </a:lnTo>
                  <a:lnTo>
                    <a:pt x="357" y="16"/>
                  </a:lnTo>
                  <a:lnTo>
                    <a:pt x="324" y="0"/>
                  </a:lnTo>
                  <a:lnTo>
                    <a:pt x="308" y="38"/>
                  </a:lnTo>
                  <a:lnTo>
                    <a:pt x="281" y="40"/>
                  </a:lnTo>
                  <a:lnTo>
                    <a:pt x="260" y="71"/>
                  </a:lnTo>
                  <a:lnTo>
                    <a:pt x="248" y="64"/>
                  </a:lnTo>
                  <a:lnTo>
                    <a:pt x="228" y="71"/>
                  </a:lnTo>
                  <a:lnTo>
                    <a:pt x="197" y="53"/>
                  </a:lnTo>
                  <a:lnTo>
                    <a:pt x="173" y="81"/>
                  </a:lnTo>
                  <a:lnTo>
                    <a:pt x="173" y="95"/>
                  </a:lnTo>
                  <a:lnTo>
                    <a:pt x="221" y="122"/>
                  </a:lnTo>
                  <a:lnTo>
                    <a:pt x="232" y="141"/>
                  </a:lnTo>
                  <a:lnTo>
                    <a:pt x="197" y="154"/>
                  </a:lnTo>
                  <a:lnTo>
                    <a:pt x="145" y="153"/>
                  </a:lnTo>
                </a:path>
              </a:pathLst>
            </a:custGeom>
            <a:grpFill/>
            <a:ln w="63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113" name="Freeform 1076"/>
            <p:cNvSpPr/>
            <p:nvPr/>
          </p:nvSpPr>
          <p:spPr bwMode="auto">
            <a:xfrm rot="356891">
              <a:off x="7850676" y="4416444"/>
              <a:ext cx="492593" cy="582772"/>
            </a:xfrm>
            <a:custGeom>
              <a:avLst/>
              <a:gdLst>
                <a:gd name="T0" fmla="*/ 164 w 327"/>
                <a:gd name="T1" fmla="*/ 264 h 381"/>
                <a:gd name="T2" fmla="*/ 129 w 327"/>
                <a:gd name="T3" fmla="*/ 277 h 381"/>
                <a:gd name="T4" fmla="*/ 109 w 327"/>
                <a:gd name="T5" fmla="*/ 256 h 381"/>
                <a:gd name="T6" fmla="*/ 97 w 327"/>
                <a:gd name="T7" fmla="*/ 274 h 381"/>
                <a:gd name="T8" fmla="*/ 74 w 327"/>
                <a:gd name="T9" fmla="*/ 274 h 381"/>
                <a:gd name="T10" fmla="*/ 65 w 327"/>
                <a:gd name="T11" fmla="*/ 254 h 381"/>
                <a:gd name="T12" fmla="*/ 54 w 327"/>
                <a:gd name="T13" fmla="*/ 224 h 381"/>
                <a:gd name="T14" fmla="*/ 35 w 327"/>
                <a:gd name="T15" fmla="*/ 223 h 381"/>
                <a:gd name="T16" fmla="*/ 13 w 327"/>
                <a:gd name="T17" fmla="*/ 180 h 381"/>
                <a:gd name="T18" fmla="*/ 0 w 327"/>
                <a:gd name="T19" fmla="*/ 158 h 381"/>
                <a:gd name="T20" fmla="*/ 10 w 327"/>
                <a:gd name="T21" fmla="*/ 149 h 381"/>
                <a:gd name="T22" fmla="*/ 13 w 327"/>
                <a:gd name="T23" fmla="*/ 145 h 381"/>
                <a:gd name="T24" fmla="*/ 36 w 327"/>
                <a:gd name="T25" fmla="*/ 111 h 381"/>
                <a:gd name="T26" fmla="*/ 35 w 327"/>
                <a:gd name="T27" fmla="*/ 85 h 381"/>
                <a:gd name="T28" fmla="*/ 42 w 327"/>
                <a:gd name="T29" fmla="*/ 72 h 381"/>
                <a:gd name="T30" fmla="*/ 59 w 327"/>
                <a:gd name="T31" fmla="*/ 69 h 381"/>
                <a:gd name="T32" fmla="*/ 65 w 327"/>
                <a:gd name="T33" fmla="*/ 61 h 381"/>
                <a:gd name="T34" fmla="*/ 59 w 327"/>
                <a:gd name="T35" fmla="*/ 48 h 381"/>
                <a:gd name="T36" fmla="*/ 68 w 327"/>
                <a:gd name="T37" fmla="*/ 35 h 381"/>
                <a:gd name="T38" fmla="*/ 68 w 327"/>
                <a:gd name="T39" fmla="*/ 10 h 381"/>
                <a:gd name="T40" fmla="*/ 80 w 327"/>
                <a:gd name="T41" fmla="*/ 4 h 381"/>
                <a:gd name="T42" fmla="*/ 101 w 327"/>
                <a:gd name="T43" fmla="*/ 15 h 381"/>
                <a:gd name="T44" fmla="*/ 129 w 327"/>
                <a:gd name="T45" fmla="*/ 21 h 381"/>
                <a:gd name="T46" fmla="*/ 146 w 327"/>
                <a:gd name="T47" fmla="*/ 0 h 381"/>
                <a:gd name="T48" fmla="*/ 168 w 327"/>
                <a:gd name="T49" fmla="*/ 18 h 381"/>
                <a:gd name="T50" fmla="*/ 158 w 327"/>
                <a:gd name="T51" fmla="*/ 26 h 381"/>
                <a:gd name="T52" fmla="*/ 146 w 327"/>
                <a:gd name="T53" fmla="*/ 43 h 381"/>
                <a:gd name="T54" fmla="*/ 129 w 327"/>
                <a:gd name="T55" fmla="*/ 48 h 381"/>
                <a:gd name="T56" fmla="*/ 123 w 327"/>
                <a:gd name="T57" fmla="*/ 53 h 381"/>
                <a:gd name="T58" fmla="*/ 140 w 327"/>
                <a:gd name="T59" fmla="*/ 62 h 381"/>
                <a:gd name="T60" fmla="*/ 170 w 327"/>
                <a:gd name="T61" fmla="*/ 48 h 381"/>
                <a:gd name="T62" fmla="*/ 221 w 327"/>
                <a:gd name="T63" fmla="*/ 70 h 381"/>
                <a:gd name="T64" fmla="*/ 227 w 327"/>
                <a:gd name="T65" fmla="*/ 115 h 381"/>
                <a:gd name="T66" fmla="*/ 206 w 327"/>
                <a:gd name="T67" fmla="*/ 115 h 381"/>
                <a:gd name="T68" fmla="*/ 204 w 327"/>
                <a:gd name="T69" fmla="*/ 129 h 381"/>
                <a:gd name="T70" fmla="*/ 215 w 327"/>
                <a:gd name="T71" fmla="*/ 148 h 381"/>
                <a:gd name="T72" fmla="*/ 206 w 327"/>
                <a:gd name="T73" fmla="*/ 158 h 381"/>
                <a:gd name="T74" fmla="*/ 217 w 327"/>
                <a:gd name="T75" fmla="*/ 176 h 381"/>
                <a:gd name="T76" fmla="*/ 200 w 327"/>
                <a:gd name="T77" fmla="*/ 198 h 381"/>
                <a:gd name="T78" fmla="*/ 192 w 327"/>
                <a:gd name="T79" fmla="*/ 187 h 381"/>
                <a:gd name="T80" fmla="*/ 168 w 327"/>
                <a:gd name="T81" fmla="*/ 254 h 381"/>
                <a:gd name="T82" fmla="*/ 164 w 327"/>
                <a:gd name="T83" fmla="*/ 264 h 381"/>
                <a:gd name="T84" fmla="*/ 164 w 327"/>
                <a:gd name="T85" fmla="*/ 264 h 38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27"/>
                <a:gd name="T130" fmla="*/ 0 h 381"/>
                <a:gd name="T131" fmla="*/ 327 w 327"/>
                <a:gd name="T132" fmla="*/ 381 h 38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27" h="381">
                  <a:moveTo>
                    <a:pt x="236" y="361"/>
                  </a:moveTo>
                  <a:lnTo>
                    <a:pt x="186" y="380"/>
                  </a:lnTo>
                  <a:lnTo>
                    <a:pt x="157" y="351"/>
                  </a:lnTo>
                  <a:lnTo>
                    <a:pt x="139" y="375"/>
                  </a:lnTo>
                  <a:lnTo>
                    <a:pt x="107" y="375"/>
                  </a:lnTo>
                  <a:lnTo>
                    <a:pt x="93" y="348"/>
                  </a:lnTo>
                  <a:lnTo>
                    <a:pt x="78" y="308"/>
                  </a:lnTo>
                  <a:lnTo>
                    <a:pt x="50" y="305"/>
                  </a:lnTo>
                  <a:lnTo>
                    <a:pt x="19" y="247"/>
                  </a:lnTo>
                  <a:lnTo>
                    <a:pt x="0" y="218"/>
                  </a:lnTo>
                  <a:lnTo>
                    <a:pt x="14" y="204"/>
                  </a:lnTo>
                  <a:lnTo>
                    <a:pt x="19" y="199"/>
                  </a:lnTo>
                  <a:lnTo>
                    <a:pt x="52" y="152"/>
                  </a:lnTo>
                  <a:lnTo>
                    <a:pt x="50" y="115"/>
                  </a:lnTo>
                  <a:lnTo>
                    <a:pt x="60" y="99"/>
                  </a:lnTo>
                  <a:lnTo>
                    <a:pt x="86" y="95"/>
                  </a:lnTo>
                  <a:lnTo>
                    <a:pt x="93" y="84"/>
                  </a:lnTo>
                  <a:lnTo>
                    <a:pt x="84" y="66"/>
                  </a:lnTo>
                  <a:lnTo>
                    <a:pt x="98" y="48"/>
                  </a:lnTo>
                  <a:lnTo>
                    <a:pt x="98" y="13"/>
                  </a:lnTo>
                  <a:lnTo>
                    <a:pt x="115" y="4"/>
                  </a:lnTo>
                  <a:lnTo>
                    <a:pt x="146" y="21"/>
                  </a:lnTo>
                  <a:lnTo>
                    <a:pt x="184" y="28"/>
                  </a:lnTo>
                  <a:lnTo>
                    <a:pt x="210" y="0"/>
                  </a:lnTo>
                  <a:lnTo>
                    <a:pt x="240" y="24"/>
                  </a:lnTo>
                  <a:lnTo>
                    <a:pt x="227" y="35"/>
                  </a:lnTo>
                  <a:lnTo>
                    <a:pt x="210" y="59"/>
                  </a:lnTo>
                  <a:lnTo>
                    <a:pt x="186" y="66"/>
                  </a:lnTo>
                  <a:lnTo>
                    <a:pt x="177" y="72"/>
                  </a:lnTo>
                  <a:lnTo>
                    <a:pt x="201" y="86"/>
                  </a:lnTo>
                  <a:lnTo>
                    <a:pt x="244" y="66"/>
                  </a:lnTo>
                  <a:lnTo>
                    <a:pt x="317" y="97"/>
                  </a:lnTo>
                  <a:lnTo>
                    <a:pt x="326" y="158"/>
                  </a:lnTo>
                  <a:lnTo>
                    <a:pt x="295" y="158"/>
                  </a:lnTo>
                  <a:lnTo>
                    <a:pt x="292" y="177"/>
                  </a:lnTo>
                  <a:lnTo>
                    <a:pt x="308" y="202"/>
                  </a:lnTo>
                  <a:lnTo>
                    <a:pt x="295" y="218"/>
                  </a:lnTo>
                  <a:lnTo>
                    <a:pt x="311" y="242"/>
                  </a:lnTo>
                  <a:lnTo>
                    <a:pt x="287" y="271"/>
                  </a:lnTo>
                  <a:lnTo>
                    <a:pt x="275" y="257"/>
                  </a:lnTo>
                  <a:lnTo>
                    <a:pt x="240" y="348"/>
                  </a:lnTo>
                  <a:lnTo>
                    <a:pt x="236" y="361"/>
                  </a:lnTo>
                </a:path>
              </a:pathLst>
            </a:custGeom>
            <a:grpFill/>
            <a:ln w="63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114" name="Freeform 1077"/>
            <p:cNvSpPr/>
            <p:nvPr/>
          </p:nvSpPr>
          <p:spPr bwMode="auto">
            <a:xfrm rot="356891">
              <a:off x="7425225" y="3948355"/>
              <a:ext cx="613193" cy="742482"/>
            </a:xfrm>
            <a:custGeom>
              <a:avLst/>
              <a:gdLst>
                <a:gd name="T0" fmla="*/ 68 w 406"/>
                <a:gd name="T1" fmla="*/ 0 h 488"/>
                <a:gd name="T2" fmla="*/ 116 w 406"/>
                <a:gd name="T3" fmla="*/ 30 h 488"/>
                <a:gd name="T4" fmla="*/ 155 w 406"/>
                <a:gd name="T5" fmla="*/ 47 h 488"/>
                <a:gd name="T6" fmla="*/ 174 w 406"/>
                <a:gd name="T7" fmla="*/ 50 h 488"/>
                <a:gd name="T8" fmla="*/ 183 w 406"/>
                <a:gd name="T9" fmla="*/ 93 h 488"/>
                <a:gd name="T10" fmla="*/ 213 w 406"/>
                <a:gd name="T11" fmla="*/ 111 h 488"/>
                <a:gd name="T12" fmla="*/ 237 w 406"/>
                <a:gd name="T13" fmla="*/ 96 h 488"/>
                <a:gd name="T14" fmla="*/ 245 w 406"/>
                <a:gd name="T15" fmla="*/ 120 h 488"/>
                <a:gd name="T16" fmla="*/ 217 w 406"/>
                <a:gd name="T17" fmla="*/ 135 h 488"/>
                <a:gd name="T18" fmla="*/ 205 w 406"/>
                <a:gd name="T19" fmla="*/ 159 h 488"/>
                <a:gd name="T20" fmla="*/ 237 w 406"/>
                <a:gd name="T21" fmla="*/ 188 h 488"/>
                <a:gd name="T22" fmla="*/ 285 w 406"/>
                <a:gd name="T23" fmla="*/ 211 h 488"/>
                <a:gd name="T24" fmla="*/ 275 w 406"/>
                <a:gd name="T25" fmla="*/ 250 h 488"/>
                <a:gd name="T26" fmla="*/ 276 w 406"/>
                <a:gd name="T27" fmla="*/ 271 h 488"/>
                <a:gd name="T28" fmla="*/ 251 w 406"/>
                <a:gd name="T29" fmla="*/ 286 h 488"/>
                <a:gd name="T30" fmla="*/ 229 w 406"/>
                <a:gd name="T31" fmla="*/ 346 h 488"/>
                <a:gd name="T32" fmla="*/ 213 w 406"/>
                <a:gd name="T33" fmla="*/ 337 h 488"/>
                <a:gd name="T34" fmla="*/ 165 w 406"/>
                <a:gd name="T35" fmla="*/ 321 h 488"/>
                <a:gd name="T36" fmla="*/ 130 w 406"/>
                <a:gd name="T37" fmla="*/ 343 h 488"/>
                <a:gd name="T38" fmla="*/ 140 w 406"/>
                <a:gd name="T39" fmla="*/ 316 h 488"/>
                <a:gd name="T40" fmla="*/ 99 w 406"/>
                <a:gd name="T41" fmla="*/ 330 h 488"/>
                <a:gd name="T42" fmla="*/ 79 w 406"/>
                <a:gd name="T43" fmla="*/ 256 h 488"/>
                <a:gd name="T44" fmla="*/ 60 w 406"/>
                <a:gd name="T45" fmla="*/ 244 h 488"/>
                <a:gd name="T46" fmla="*/ 46 w 406"/>
                <a:gd name="T47" fmla="*/ 207 h 488"/>
                <a:gd name="T48" fmla="*/ 64 w 406"/>
                <a:gd name="T49" fmla="*/ 182 h 488"/>
                <a:gd name="T50" fmla="*/ 53 w 406"/>
                <a:gd name="T51" fmla="*/ 147 h 488"/>
                <a:gd name="T52" fmla="*/ 17 w 406"/>
                <a:gd name="T53" fmla="*/ 143 h 488"/>
                <a:gd name="T54" fmla="*/ 17 w 406"/>
                <a:gd name="T55" fmla="*/ 108 h 488"/>
                <a:gd name="T56" fmla="*/ 32 w 406"/>
                <a:gd name="T57" fmla="*/ 80 h 488"/>
                <a:gd name="T58" fmla="*/ 37 w 406"/>
                <a:gd name="T59" fmla="*/ 42 h 488"/>
                <a:gd name="T60" fmla="*/ 60 w 406"/>
                <a:gd name="T61" fmla="*/ 65 h 488"/>
                <a:gd name="T62" fmla="*/ 85 w 406"/>
                <a:gd name="T63" fmla="*/ 45 h 488"/>
                <a:gd name="T64" fmla="*/ 60 w 406"/>
                <a:gd name="T65" fmla="*/ 17 h 488"/>
                <a:gd name="T66" fmla="*/ 56 w 406"/>
                <a:gd name="T67" fmla="*/ 4 h 48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06"/>
                <a:gd name="T103" fmla="*/ 0 h 488"/>
                <a:gd name="T104" fmla="*/ 406 w 406"/>
                <a:gd name="T105" fmla="*/ 488 h 48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06" h="488">
                  <a:moveTo>
                    <a:pt x="80" y="4"/>
                  </a:moveTo>
                  <a:lnTo>
                    <a:pt x="96" y="0"/>
                  </a:lnTo>
                  <a:lnTo>
                    <a:pt x="144" y="19"/>
                  </a:lnTo>
                  <a:lnTo>
                    <a:pt x="165" y="41"/>
                  </a:lnTo>
                  <a:lnTo>
                    <a:pt x="205" y="52"/>
                  </a:lnTo>
                  <a:lnTo>
                    <a:pt x="220" y="66"/>
                  </a:lnTo>
                  <a:lnTo>
                    <a:pt x="242" y="62"/>
                  </a:lnTo>
                  <a:lnTo>
                    <a:pt x="247" y="70"/>
                  </a:lnTo>
                  <a:lnTo>
                    <a:pt x="240" y="117"/>
                  </a:lnTo>
                  <a:lnTo>
                    <a:pt x="261" y="130"/>
                  </a:lnTo>
                  <a:lnTo>
                    <a:pt x="271" y="147"/>
                  </a:lnTo>
                  <a:lnTo>
                    <a:pt x="304" y="154"/>
                  </a:lnTo>
                  <a:lnTo>
                    <a:pt x="316" y="132"/>
                  </a:lnTo>
                  <a:lnTo>
                    <a:pt x="337" y="134"/>
                  </a:lnTo>
                  <a:lnTo>
                    <a:pt x="350" y="151"/>
                  </a:lnTo>
                  <a:lnTo>
                    <a:pt x="347" y="168"/>
                  </a:lnTo>
                  <a:lnTo>
                    <a:pt x="308" y="172"/>
                  </a:lnTo>
                  <a:lnTo>
                    <a:pt x="308" y="189"/>
                  </a:lnTo>
                  <a:lnTo>
                    <a:pt x="308" y="202"/>
                  </a:lnTo>
                  <a:lnTo>
                    <a:pt x="292" y="221"/>
                  </a:lnTo>
                  <a:lnTo>
                    <a:pt x="304" y="240"/>
                  </a:lnTo>
                  <a:lnTo>
                    <a:pt x="337" y="262"/>
                  </a:lnTo>
                  <a:lnTo>
                    <a:pt x="338" y="288"/>
                  </a:lnTo>
                  <a:lnTo>
                    <a:pt x="405" y="295"/>
                  </a:lnTo>
                  <a:lnTo>
                    <a:pt x="405" y="330"/>
                  </a:lnTo>
                  <a:lnTo>
                    <a:pt x="391" y="348"/>
                  </a:lnTo>
                  <a:lnTo>
                    <a:pt x="400" y="366"/>
                  </a:lnTo>
                  <a:lnTo>
                    <a:pt x="393" y="377"/>
                  </a:lnTo>
                  <a:lnTo>
                    <a:pt x="367" y="381"/>
                  </a:lnTo>
                  <a:lnTo>
                    <a:pt x="356" y="397"/>
                  </a:lnTo>
                  <a:lnTo>
                    <a:pt x="359" y="434"/>
                  </a:lnTo>
                  <a:lnTo>
                    <a:pt x="326" y="481"/>
                  </a:lnTo>
                  <a:lnTo>
                    <a:pt x="321" y="487"/>
                  </a:lnTo>
                  <a:lnTo>
                    <a:pt x="302" y="469"/>
                  </a:lnTo>
                  <a:lnTo>
                    <a:pt x="256" y="469"/>
                  </a:lnTo>
                  <a:lnTo>
                    <a:pt x="235" y="447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201" y="450"/>
                  </a:lnTo>
                  <a:lnTo>
                    <a:pt x="199" y="440"/>
                  </a:lnTo>
                  <a:lnTo>
                    <a:pt x="185" y="436"/>
                  </a:lnTo>
                  <a:lnTo>
                    <a:pt x="141" y="460"/>
                  </a:lnTo>
                  <a:lnTo>
                    <a:pt x="100" y="381"/>
                  </a:lnTo>
                  <a:lnTo>
                    <a:pt x="113" y="356"/>
                  </a:lnTo>
                  <a:lnTo>
                    <a:pt x="108" y="348"/>
                  </a:lnTo>
                  <a:lnTo>
                    <a:pt x="86" y="341"/>
                  </a:lnTo>
                  <a:lnTo>
                    <a:pt x="50" y="320"/>
                  </a:lnTo>
                  <a:lnTo>
                    <a:pt x="65" y="288"/>
                  </a:lnTo>
                  <a:lnTo>
                    <a:pt x="86" y="277"/>
                  </a:lnTo>
                  <a:lnTo>
                    <a:pt x="91" y="253"/>
                  </a:lnTo>
                  <a:lnTo>
                    <a:pt x="82" y="209"/>
                  </a:lnTo>
                  <a:lnTo>
                    <a:pt x="77" y="204"/>
                  </a:lnTo>
                  <a:lnTo>
                    <a:pt x="56" y="226"/>
                  </a:lnTo>
                  <a:lnTo>
                    <a:pt x="24" y="200"/>
                  </a:lnTo>
                  <a:lnTo>
                    <a:pt x="0" y="170"/>
                  </a:lnTo>
                  <a:lnTo>
                    <a:pt x="24" y="151"/>
                  </a:lnTo>
                  <a:lnTo>
                    <a:pt x="29" y="120"/>
                  </a:lnTo>
                  <a:lnTo>
                    <a:pt x="45" y="110"/>
                  </a:lnTo>
                  <a:lnTo>
                    <a:pt x="43" y="67"/>
                  </a:lnTo>
                  <a:lnTo>
                    <a:pt x="53" y="59"/>
                  </a:lnTo>
                  <a:lnTo>
                    <a:pt x="74" y="72"/>
                  </a:lnTo>
                  <a:lnTo>
                    <a:pt x="86" y="90"/>
                  </a:lnTo>
                  <a:lnTo>
                    <a:pt x="113" y="72"/>
                  </a:lnTo>
                  <a:lnTo>
                    <a:pt x="122" y="62"/>
                  </a:lnTo>
                  <a:lnTo>
                    <a:pt x="117" y="41"/>
                  </a:lnTo>
                  <a:lnTo>
                    <a:pt x="86" y="24"/>
                  </a:lnTo>
                  <a:lnTo>
                    <a:pt x="80" y="4"/>
                  </a:lnTo>
                </a:path>
              </a:pathLst>
            </a:custGeom>
            <a:grpFill/>
            <a:ln w="63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115" name="Freeform 1078"/>
            <p:cNvSpPr/>
            <p:nvPr/>
          </p:nvSpPr>
          <p:spPr bwMode="auto">
            <a:xfrm rot="356891">
              <a:off x="8201370" y="4356552"/>
              <a:ext cx="108710" cy="113836"/>
            </a:xfrm>
            <a:custGeom>
              <a:avLst/>
              <a:gdLst>
                <a:gd name="T0" fmla="*/ 19 w 73"/>
                <a:gd name="T1" fmla="*/ 51 h 76"/>
                <a:gd name="T2" fmla="*/ 0 w 73"/>
                <a:gd name="T3" fmla="*/ 34 h 76"/>
                <a:gd name="T4" fmla="*/ 9 w 73"/>
                <a:gd name="T5" fmla="*/ 23 h 76"/>
                <a:gd name="T6" fmla="*/ 16 w 73"/>
                <a:gd name="T7" fmla="*/ 0 h 76"/>
                <a:gd name="T8" fmla="*/ 38 w 73"/>
                <a:gd name="T9" fmla="*/ 9 h 76"/>
                <a:gd name="T10" fmla="*/ 48 w 73"/>
                <a:gd name="T11" fmla="*/ 24 h 76"/>
                <a:gd name="T12" fmla="*/ 40 w 73"/>
                <a:gd name="T13" fmla="*/ 34 h 76"/>
                <a:gd name="T14" fmla="*/ 19 w 73"/>
                <a:gd name="T15" fmla="*/ 51 h 76"/>
                <a:gd name="T16" fmla="*/ 19 w 73"/>
                <a:gd name="T17" fmla="*/ 51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3"/>
                <a:gd name="T28" fmla="*/ 0 h 76"/>
                <a:gd name="T29" fmla="*/ 73 w 73"/>
                <a:gd name="T30" fmla="*/ 76 h 7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3" h="76">
                  <a:moveTo>
                    <a:pt x="29" y="75"/>
                  </a:moveTo>
                  <a:lnTo>
                    <a:pt x="0" y="50"/>
                  </a:lnTo>
                  <a:lnTo>
                    <a:pt x="12" y="33"/>
                  </a:lnTo>
                  <a:lnTo>
                    <a:pt x="24" y="0"/>
                  </a:lnTo>
                  <a:lnTo>
                    <a:pt x="56" y="13"/>
                  </a:lnTo>
                  <a:lnTo>
                    <a:pt x="72" y="35"/>
                  </a:lnTo>
                  <a:lnTo>
                    <a:pt x="60" y="50"/>
                  </a:lnTo>
                  <a:lnTo>
                    <a:pt x="29" y="75"/>
                  </a:lnTo>
                </a:path>
              </a:pathLst>
            </a:custGeom>
            <a:grpFill/>
            <a:ln w="63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116" name="Freeform 1079"/>
            <p:cNvSpPr/>
            <p:nvPr/>
          </p:nvSpPr>
          <p:spPr bwMode="auto">
            <a:xfrm rot="356891">
              <a:off x="7589945" y="3858013"/>
              <a:ext cx="721903" cy="586169"/>
            </a:xfrm>
            <a:custGeom>
              <a:avLst/>
              <a:gdLst>
                <a:gd name="T0" fmla="*/ 312 w 478"/>
                <a:gd name="T1" fmla="*/ 219 h 385"/>
                <a:gd name="T2" fmla="*/ 304 w 478"/>
                <a:gd name="T3" fmla="*/ 243 h 385"/>
                <a:gd name="T4" fmla="*/ 295 w 478"/>
                <a:gd name="T5" fmla="*/ 255 h 385"/>
                <a:gd name="T6" fmla="*/ 277 w 478"/>
                <a:gd name="T7" fmla="*/ 276 h 385"/>
                <a:gd name="T8" fmla="*/ 251 w 478"/>
                <a:gd name="T9" fmla="*/ 272 h 385"/>
                <a:gd name="T10" fmla="*/ 229 w 478"/>
                <a:gd name="T11" fmla="*/ 259 h 385"/>
                <a:gd name="T12" fmla="*/ 217 w 478"/>
                <a:gd name="T13" fmla="*/ 266 h 385"/>
                <a:gd name="T14" fmla="*/ 170 w 478"/>
                <a:gd name="T15" fmla="*/ 260 h 385"/>
                <a:gd name="T16" fmla="*/ 169 w 478"/>
                <a:gd name="T17" fmla="*/ 241 h 385"/>
                <a:gd name="T18" fmla="*/ 146 w 478"/>
                <a:gd name="T19" fmla="*/ 225 h 385"/>
                <a:gd name="T20" fmla="*/ 138 w 478"/>
                <a:gd name="T21" fmla="*/ 211 h 385"/>
                <a:gd name="T22" fmla="*/ 148 w 478"/>
                <a:gd name="T23" fmla="*/ 197 h 385"/>
                <a:gd name="T24" fmla="*/ 148 w 478"/>
                <a:gd name="T25" fmla="*/ 189 h 385"/>
                <a:gd name="T26" fmla="*/ 148 w 478"/>
                <a:gd name="T27" fmla="*/ 177 h 385"/>
                <a:gd name="T28" fmla="*/ 176 w 478"/>
                <a:gd name="T29" fmla="*/ 174 h 385"/>
                <a:gd name="T30" fmla="*/ 178 w 478"/>
                <a:gd name="T31" fmla="*/ 161 h 385"/>
                <a:gd name="T32" fmla="*/ 169 w 478"/>
                <a:gd name="T33" fmla="*/ 149 h 385"/>
                <a:gd name="T34" fmla="*/ 155 w 478"/>
                <a:gd name="T35" fmla="*/ 148 h 385"/>
                <a:gd name="T36" fmla="*/ 146 w 478"/>
                <a:gd name="T37" fmla="*/ 163 h 385"/>
                <a:gd name="T38" fmla="*/ 124 w 478"/>
                <a:gd name="T39" fmla="*/ 159 h 385"/>
                <a:gd name="T40" fmla="*/ 116 w 478"/>
                <a:gd name="T41" fmla="*/ 145 h 385"/>
                <a:gd name="T42" fmla="*/ 101 w 478"/>
                <a:gd name="T43" fmla="*/ 136 h 385"/>
                <a:gd name="T44" fmla="*/ 105 w 478"/>
                <a:gd name="T45" fmla="*/ 102 h 385"/>
                <a:gd name="T46" fmla="*/ 103 w 478"/>
                <a:gd name="T47" fmla="*/ 97 h 385"/>
                <a:gd name="T48" fmla="*/ 87 w 478"/>
                <a:gd name="T49" fmla="*/ 100 h 385"/>
                <a:gd name="T50" fmla="*/ 76 w 478"/>
                <a:gd name="T51" fmla="*/ 90 h 385"/>
                <a:gd name="T52" fmla="*/ 48 w 478"/>
                <a:gd name="T53" fmla="*/ 82 h 385"/>
                <a:gd name="T54" fmla="*/ 34 w 478"/>
                <a:gd name="T55" fmla="*/ 65 h 385"/>
                <a:gd name="T56" fmla="*/ 0 w 478"/>
                <a:gd name="T57" fmla="*/ 52 h 385"/>
                <a:gd name="T58" fmla="*/ 4 w 478"/>
                <a:gd name="T59" fmla="*/ 36 h 385"/>
                <a:gd name="T60" fmla="*/ 17 w 478"/>
                <a:gd name="T61" fmla="*/ 30 h 385"/>
                <a:gd name="T62" fmla="*/ 41 w 478"/>
                <a:gd name="T63" fmla="*/ 52 h 385"/>
                <a:gd name="T64" fmla="*/ 48 w 478"/>
                <a:gd name="T65" fmla="*/ 52 h 385"/>
                <a:gd name="T66" fmla="*/ 72 w 478"/>
                <a:gd name="T67" fmla="*/ 49 h 385"/>
                <a:gd name="T68" fmla="*/ 85 w 478"/>
                <a:gd name="T69" fmla="*/ 38 h 385"/>
                <a:gd name="T70" fmla="*/ 104 w 478"/>
                <a:gd name="T71" fmla="*/ 53 h 385"/>
                <a:gd name="T72" fmla="*/ 112 w 478"/>
                <a:gd name="T73" fmla="*/ 39 h 385"/>
                <a:gd name="T74" fmla="*/ 114 w 478"/>
                <a:gd name="T75" fmla="*/ 31 h 385"/>
                <a:gd name="T76" fmla="*/ 130 w 478"/>
                <a:gd name="T77" fmla="*/ 22 h 385"/>
                <a:gd name="T78" fmla="*/ 132 w 478"/>
                <a:gd name="T79" fmla="*/ 4 h 385"/>
                <a:gd name="T80" fmla="*/ 148 w 478"/>
                <a:gd name="T81" fmla="*/ 0 h 385"/>
                <a:gd name="T82" fmla="*/ 188 w 478"/>
                <a:gd name="T83" fmla="*/ 26 h 385"/>
                <a:gd name="T84" fmla="*/ 215 w 478"/>
                <a:gd name="T85" fmla="*/ 38 h 385"/>
                <a:gd name="T86" fmla="*/ 269 w 478"/>
                <a:gd name="T87" fmla="*/ 128 h 385"/>
                <a:gd name="T88" fmla="*/ 266 w 478"/>
                <a:gd name="T89" fmla="*/ 138 h 385"/>
                <a:gd name="T90" fmla="*/ 301 w 478"/>
                <a:gd name="T91" fmla="*/ 156 h 385"/>
                <a:gd name="T92" fmla="*/ 310 w 478"/>
                <a:gd name="T93" fmla="*/ 171 h 385"/>
                <a:gd name="T94" fmla="*/ 327 w 478"/>
                <a:gd name="T95" fmla="*/ 179 h 385"/>
                <a:gd name="T96" fmla="*/ 335 w 478"/>
                <a:gd name="T97" fmla="*/ 194 h 385"/>
                <a:gd name="T98" fmla="*/ 325 w 478"/>
                <a:gd name="T99" fmla="*/ 199 h 385"/>
                <a:gd name="T100" fmla="*/ 308 w 478"/>
                <a:gd name="T101" fmla="*/ 194 h 385"/>
                <a:gd name="T102" fmla="*/ 282 w 478"/>
                <a:gd name="T103" fmla="*/ 194 h 385"/>
                <a:gd name="T104" fmla="*/ 259 w 478"/>
                <a:gd name="T105" fmla="*/ 185 h 385"/>
                <a:gd name="T106" fmla="*/ 249 w 478"/>
                <a:gd name="T107" fmla="*/ 194 h 385"/>
                <a:gd name="T108" fmla="*/ 270 w 478"/>
                <a:gd name="T109" fmla="*/ 199 h 385"/>
                <a:gd name="T110" fmla="*/ 293 w 478"/>
                <a:gd name="T111" fmla="*/ 210 h 385"/>
                <a:gd name="T112" fmla="*/ 312 w 478"/>
                <a:gd name="T113" fmla="*/ 219 h 385"/>
                <a:gd name="T114" fmla="*/ 312 w 478"/>
                <a:gd name="T115" fmla="*/ 219 h 38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478"/>
                <a:gd name="T175" fmla="*/ 0 h 385"/>
                <a:gd name="T176" fmla="*/ 478 w 478"/>
                <a:gd name="T177" fmla="*/ 385 h 38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478" h="385">
                  <a:moveTo>
                    <a:pt x="444" y="304"/>
                  </a:moveTo>
                  <a:lnTo>
                    <a:pt x="433" y="337"/>
                  </a:lnTo>
                  <a:lnTo>
                    <a:pt x="420" y="355"/>
                  </a:lnTo>
                  <a:lnTo>
                    <a:pt x="394" y="384"/>
                  </a:lnTo>
                  <a:lnTo>
                    <a:pt x="356" y="377"/>
                  </a:lnTo>
                  <a:lnTo>
                    <a:pt x="326" y="359"/>
                  </a:lnTo>
                  <a:lnTo>
                    <a:pt x="308" y="369"/>
                  </a:lnTo>
                  <a:lnTo>
                    <a:pt x="242" y="362"/>
                  </a:lnTo>
                  <a:lnTo>
                    <a:pt x="241" y="335"/>
                  </a:lnTo>
                  <a:lnTo>
                    <a:pt x="208" y="313"/>
                  </a:lnTo>
                  <a:lnTo>
                    <a:pt x="196" y="294"/>
                  </a:lnTo>
                  <a:lnTo>
                    <a:pt x="212" y="275"/>
                  </a:lnTo>
                  <a:lnTo>
                    <a:pt x="212" y="262"/>
                  </a:lnTo>
                  <a:lnTo>
                    <a:pt x="212" y="245"/>
                  </a:lnTo>
                  <a:lnTo>
                    <a:pt x="251" y="241"/>
                  </a:lnTo>
                  <a:lnTo>
                    <a:pt x="253" y="224"/>
                  </a:lnTo>
                  <a:lnTo>
                    <a:pt x="241" y="207"/>
                  </a:lnTo>
                  <a:lnTo>
                    <a:pt x="220" y="205"/>
                  </a:lnTo>
                  <a:lnTo>
                    <a:pt x="208" y="227"/>
                  </a:lnTo>
                  <a:lnTo>
                    <a:pt x="175" y="220"/>
                  </a:lnTo>
                  <a:lnTo>
                    <a:pt x="165" y="202"/>
                  </a:lnTo>
                  <a:lnTo>
                    <a:pt x="144" y="190"/>
                  </a:lnTo>
                  <a:lnTo>
                    <a:pt x="150" y="142"/>
                  </a:lnTo>
                  <a:lnTo>
                    <a:pt x="146" y="134"/>
                  </a:lnTo>
                  <a:lnTo>
                    <a:pt x="124" y="139"/>
                  </a:lnTo>
                  <a:lnTo>
                    <a:pt x="109" y="125"/>
                  </a:lnTo>
                  <a:lnTo>
                    <a:pt x="69" y="114"/>
                  </a:lnTo>
                  <a:lnTo>
                    <a:pt x="48" y="92"/>
                  </a:lnTo>
                  <a:lnTo>
                    <a:pt x="0" y="72"/>
                  </a:lnTo>
                  <a:lnTo>
                    <a:pt x="4" y="50"/>
                  </a:lnTo>
                  <a:lnTo>
                    <a:pt x="24" y="41"/>
                  </a:lnTo>
                  <a:lnTo>
                    <a:pt x="59" y="72"/>
                  </a:lnTo>
                  <a:lnTo>
                    <a:pt x="69" y="72"/>
                  </a:lnTo>
                  <a:lnTo>
                    <a:pt x="102" y="68"/>
                  </a:lnTo>
                  <a:lnTo>
                    <a:pt x="122" y="53"/>
                  </a:lnTo>
                  <a:lnTo>
                    <a:pt x="148" y="74"/>
                  </a:lnTo>
                  <a:lnTo>
                    <a:pt x="160" y="55"/>
                  </a:lnTo>
                  <a:lnTo>
                    <a:pt x="162" y="43"/>
                  </a:lnTo>
                  <a:lnTo>
                    <a:pt x="184" y="31"/>
                  </a:lnTo>
                  <a:lnTo>
                    <a:pt x="189" y="4"/>
                  </a:lnTo>
                  <a:lnTo>
                    <a:pt x="212" y="0"/>
                  </a:lnTo>
                  <a:lnTo>
                    <a:pt x="267" y="36"/>
                  </a:lnTo>
                  <a:lnTo>
                    <a:pt x="306" y="53"/>
                  </a:lnTo>
                  <a:lnTo>
                    <a:pt x="383" y="178"/>
                  </a:lnTo>
                  <a:lnTo>
                    <a:pt x="378" y="192"/>
                  </a:lnTo>
                  <a:lnTo>
                    <a:pt x="428" y="216"/>
                  </a:lnTo>
                  <a:lnTo>
                    <a:pt x="442" y="238"/>
                  </a:lnTo>
                  <a:lnTo>
                    <a:pt x="466" y="249"/>
                  </a:lnTo>
                  <a:lnTo>
                    <a:pt x="477" y="270"/>
                  </a:lnTo>
                  <a:lnTo>
                    <a:pt x="462" y="277"/>
                  </a:lnTo>
                  <a:lnTo>
                    <a:pt x="438" y="269"/>
                  </a:lnTo>
                  <a:lnTo>
                    <a:pt x="400" y="269"/>
                  </a:lnTo>
                  <a:lnTo>
                    <a:pt x="368" y="258"/>
                  </a:lnTo>
                  <a:lnTo>
                    <a:pt x="354" y="269"/>
                  </a:lnTo>
                  <a:lnTo>
                    <a:pt x="385" y="277"/>
                  </a:lnTo>
                  <a:lnTo>
                    <a:pt x="416" y="291"/>
                  </a:lnTo>
                  <a:lnTo>
                    <a:pt x="444" y="304"/>
                  </a:lnTo>
                </a:path>
              </a:pathLst>
            </a:custGeom>
            <a:pattFill prst="ltUpDiag">
              <a:fgClr>
                <a:schemeClr val="accent1"/>
              </a:fgClr>
              <a:bgClr>
                <a:schemeClr val="accent1">
                  <a:lumMod val="20000"/>
                  <a:lumOff val="80000"/>
                </a:schemeClr>
              </a:bgClr>
            </a:pattFill>
            <a:ln w="63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117" name="Freeform 1080"/>
            <p:cNvSpPr/>
            <p:nvPr/>
          </p:nvSpPr>
          <p:spPr bwMode="auto">
            <a:xfrm rot="356891">
              <a:off x="6638049" y="4162230"/>
              <a:ext cx="986884" cy="626946"/>
            </a:xfrm>
            <a:custGeom>
              <a:avLst/>
              <a:gdLst>
                <a:gd name="T0" fmla="*/ 63 w 654"/>
                <a:gd name="T1" fmla="*/ 275 h 411"/>
                <a:gd name="T2" fmla="*/ 116 w 654"/>
                <a:gd name="T3" fmla="*/ 261 h 411"/>
                <a:gd name="T4" fmla="*/ 120 w 654"/>
                <a:gd name="T5" fmla="*/ 233 h 411"/>
                <a:gd name="T6" fmla="*/ 198 w 654"/>
                <a:gd name="T7" fmla="*/ 230 h 411"/>
                <a:gd name="T8" fmla="*/ 235 w 654"/>
                <a:gd name="T9" fmla="*/ 256 h 411"/>
                <a:gd name="T10" fmla="*/ 267 w 654"/>
                <a:gd name="T11" fmla="*/ 238 h 411"/>
                <a:gd name="T12" fmla="*/ 281 w 654"/>
                <a:gd name="T13" fmla="*/ 256 h 411"/>
                <a:gd name="T14" fmla="*/ 304 w 654"/>
                <a:gd name="T15" fmla="*/ 228 h 411"/>
                <a:gd name="T16" fmla="*/ 311 w 654"/>
                <a:gd name="T17" fmla="*/ 261 h 411"/>
                <a:gd name="T18" fmla="*/ 331 w 654"/>
                <a:gd name="T19" fmla="*/ 275 h 411"/>
                <a:gd name="T20" fmla="*/ 370 w 654"/>
                <a:gd name="T21" fmla="*/ 250 h 411"/>
                <a:gd name="T22" fmla="*/ 433 w 654"/>
                <a:gd name="T23" fmla="*/ 210 h 411"/>
                <a:gd name="T24" fmla="*/ 428 w 654"/>
                <a:gd name="T25" fmla="*/ 145 h 411"/>
                <a:gd name="T26" fmla="*/ 434 w 654"/>
                <a:gd name="T27" fmla="*/ 122 h 411"/>
                <a:gd name="T28" fmla="*/ 393 w 654"/>
                <a:gd name="T29" fmla="*/ 101 h 411"/>
                <a:gd name="T30" fmla="*/ 364 w 654"/>
                <a:gd name="T31" fmla="*/ 101 h 411"/>
                <a:gd name="T32" fmla="*/ 322 w 654"/>
                <a:gd name="T33" fmla="*/ 84 h 411"/>
                <a:gd name="T34" fmla="*/ 298 w 654"/>
                <a:gd name="T35" fmla="*/ 57 h 411"/>
                <a:gd name="T36" fmla="*/ 275 w 654"/>
                <a:gd name="T37" fmla="*/ 56 h 411"/>
                <a:gd name="T38" fmla="*/ 224 w 654"/>
                <a:gd name="T39" fmla="*/ 56 h 411"/>
                <a:gd name="T40" fmla="*/ 131 w 654"/>
                <a:gd name="T41" fmla="*/ 0 h 411"/>
                <a:gd name="T42" fmla="*/ 112 w 654"/>
                <a:gd name="T43" fmla="*/ 6 h 411"/>
                <a:gd name="T44" fmla="*/ 54 w 654"/>
                <a:gd name="T45" fmla="*/ 6 h 411"/>
                <a:gd name="T46" fmla="*/ 63 w 654"/>
                <a:gd name="T47" fmla="*/ 28 h 411"/>
                <a:gd name="T48" fmla="*/ 88 w 654"/>
                <a:gd name="T49" fmla="*/ 35 h 411"/>
                <a:gd name="T50" fmla="*/ 60 w 654"/>
                <a:gd name="T51" fmla="*/ 56 h 411"/>
                <a:gd name="T52" fmla="*/ 60 w 654"/>
                <a:gd name="T53" fmla="*/ 82 h 411"/>
                <a:gd name="T54" fmla="*/ 76 w 654"/>
                <a:gd name="T55" fmla="*/ 107 h 411"/>
                <a:gd name="T56" fmla="*/ 97 w 654"/>
                <a:gd name="T57" fmla="*/ 163 h 411"/>
                <a:gd name="T58" fmla="*/ 83 w 654"/>
                <a:gd name="T59" fmla="*/ 172 h 411"/>
                <a:gd name="T60" fmla="*/ 12 w 654"/>
                <a:gd name="T61" fmla="*/ 201 h 411"/>
                <a:gd name="T62" fmla="*/ 10 w 654"/>
                <a:gd name="T63" fmla="*/ 226 h 411"/>
                <a:gd name="T64" fmla="*/ 23 w 654"/>
                <a:gd name="T65" fmla="*/ 257 h 411"/>
                <a:gd name="T66" fmla="*/ 53 w 654"/>
                <a:gd name="T67" fmla="*/ 296 h 41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54"/>
                <a:gd name="T103" fmla="*/ 0 h 411"/>
                <a:gd name="T104" fmla="*/ 654 w 654"/>
                <a:gd name="T105" fmla="*/ 411 h 41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54" h="411">
                  <a:moveTo>
                    <a:pt x="76" y="410"/>
                  </a:moveTo>
                  <a:lnTo>
                    <a:pt x="90" y="380"/>
                  </a:lnTo>
                  <a:lnTo>
                    <a:pt x="129" y="346"/>
                  </a:lnTo>
                  <a:lnTo>
                    <a:pt x="166" y="361"/>
                  </a:lnTo>
                  <a:lnTo>
                    <a:pt x="190" y="346"/>
                  </a:lnTo>
                  <a:lnTo>
                    <a:pt x="171" y="322"/>
                  </a:lnTo>
                  <a:lnTo>
                    <a:pt x="181" y="310"/>
                  </a:lnTo>
                  <a:lnTo>
                    <a:pt x="282" y="317"/>
                  </a:lnTo>
                  <a:lnTo>
                    <a:pt x="317" y="342"/>
                  </a:lnTo>
                  <a:lnTo>
                    <a:pt x="335" y="353"/>
                  </a:lnTo>
                  <a:lnTo>
                    <a:pt x="361" y="335"/>
                  </a:lnTo>
                  <a:lnTo>
                    <a:pt x="380" y="329"/>
                  </a:lnTo>
                  <a:lnTo>
                    <a:pt x="385" y="353"/>
                  </a:lnTo>
                  <a:lnTo>
                    <a:pt x="401" y="353"/>
                  </a:lnTo>
                  <a:lnTo>
                    <a:pt x="411" y="337"/>
                  </a:lnTo>
                  <a:lnTo>
                    <a:pt x="433" y="315"/>
                  </a:lnTo>
                  <a:lnTo>
                    <a:pt x="444" y="330"/>
                  </a:lnTo>
                  <a:lnTo>
                    <a:pt x="444" y="361"/>
                  </a:lnTo>
                  <a:lnTo>
                    <a:pt x="454" y="375"/>
                  </a:lnTo>
                  <a:lnTo>
                    <a:pt x="473" y="380"/>
                  </a:lnTo>
                  <a:lnTo>
                    <a:pt x="495" y="357"/>
                  </a:lnTo>
                  <a:lnTo>
                    <a:pt x="528" y="346"/>
                  </a:lnTo>
                  <a:lnTo>
                    <a:pt x="588" y="289"/>
                  </a:lnTo>
                  <a:lnTo>
                    <a:pt x="617" y="291"/>
                  </a:lnTo>
                  <a:lnTo>
                    <a:pt x="653" y="279"/>
                  </a:lnTo>
                  <a:lnTo>
                    <a:pt x="611" y="200"/>
                  </a:lnTo>
                  <a:lnTo>
                    <a:pt x="624" y="176"/>
                  </a:lnTo>
                  <a:lnTo>
                    <a:pt x="619" y="168"/>
                  </a:lnTo>
                  <a:lnTo>
                    <a:pt x="598" y="161"/>
                  </a:lnTo>
                  <a:lnTo>
                    <a:pt x="561" y="139"/>
                  </a:lnTo>
                  <a:lnTo>
                    <a:pt x="543" y="127"/>
                  </a:lnTo>
                  <a:lnTo>
                    <a:pt x="519" y="139"/>
                  </a:lnTo>
                  <a:lnTo>
                    <a:pt x="492" y="117"/>
                  </a:lnTo>
                  <a:lnTo>
                    <a:pt x="458" y="117"/>
                  </a:lnTo>
                  <a:lnTo>
                    <a:pt x="432" y="101"/>
                  </a:lnTo>
                  <a:lnTo>
                    <a:pt x="425" y="79"/>
                  </a:lnTo>
                  <a:lnTo>
                    <a:pt x="411" y="66"/>
                  </a:lnTo>
                  <a:lnTo>
                    <a:pt x="392" y="77"/>
                  </a:lnTo>
                  <a:lnTo>
                    <a:pt x="375" y="69"/>
                  </a:lnTo>
                  <a:lnTo>
                    <a:pt x="320" y="77"/>
                  </a:lnTo>
                  <a:lnTo>
                    <a:pt x="260" y="64"/>
                  </a:lnTo>
                  <a:lnTo>
                    <a:pt x="188" y="0"/>
                  </a:lnTo>
                  <a:lnTo>
                    <a:pt x="169" y="16"/>
                  </a:lnTo>
                  <a:lnTo>
                    <a:pt x="160" y="9"/>
                  </a:lnTo>
                  <a:lnTo>
                    <a:pt x="145" y="9"/>
                  </a:lnTo>
                  <a:lnTo>
                    <a:pt x="78" y="9"/>
                  </a:lnTo>
                  <a:lnTo>
                    <a:pt x="69" y="17"/>
                  </a:lnTo>
                  <a:lnTo>
                    <a:pt x="90" y="38"/>
                  </a:lnTo>
                  <a:lnTo>
                    <a:pt x="109" y="42"/>
                  </a:lnTo>
                  <a:lnTo>
                    <a:pt x="126" y="48"/>
                  </a:lnTo>
                  <a:lnTo>
                    <a:pt x="118" y="62"/>
                  </a:lnTo>
                  <a:lnTo>
                    <a:pt x="85" y="77"/>
                  </a:lnTo>
                  <a:lnTo>
                    <a:pt x="78" y="103"/>
                  </a:lnTo>
                  <a:lnTo>
                    <a:pt x="85" y="112"/>
                  </a:lnTo>
                  <a:lnTo>
                    <a:pt x="90" y="146"/>
                  </a:lnTo>
                  <a:lnTo>
                    <a:pt x="109" y="147"/>
                  </a:lnTo>
                  <a:lnTo>
                    <a:pt x="129" y="173"/>
                  </a:lnTo>
                  <a:lnTo>
                    <a:pt x="138" y="225"/>
                  </a:lnTo>
                  <a:lnTo>
                    <a:pt x="131" y="243"/>
                  </a:lnTo>
                  <a:lnTo>
                    <a:pt x="118" y="238"/>
                  </a:lnTo>
                  <a:lnTo>
                    <a:pt x="81" y="267"/>
                  </a:lnTo>
                  <a:lnTo>
                    <a:pt x="17" y="278"/>
                  </a:lnTo>
                  <a:lnTo>
                    <a:pt x="0" y="295"/>
                  </a:lnTo>
                  <a:lnTo>
                    <a:pt x="13" y="313"/>
                  </a:lnTo>
                  <a:lnTo>
                    <a:pt x="16" y="351"/>
                  </a:lnTo>
                  <a:lnTo>
                    <a:pt x="33" y="355"/>
                  </a:lnTo>
                  <a:lnTo>
                    <a:pt x="76" y="410"/>
                  </a:lnTo>
                </a:path>
              </a:pathLst>
            </a:custGeom>
            <a:grpFill/>
            <a:ln w="63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118" name="Freeform 1081"/>
            <p:cNvSpPr/>
            <p:nvPr/>
          </p:nvSpPr>
          <p:spPr bwMode="auto">
            <a:xfrm rot="356891">
              <a:off x="5248636" y="3956266"/>
              <a:ext cx="1584791" cy="1219913"/>
            </a:xfrm>
            <a:custGeom>
              <a:avLst/>
              <a:gdLst>
                <a:gd name="T0" fmla="*/ 286 w 1051"/>
                <a:gd name="T1" fmla="*/ 49 h 799"/>
                <a:gd name="T2" fmla="*/ 274 w 1051"/>
                <a:gd name="T3" fmla="*/ 18 h 799"/>
                <a:gd name="T4" fmla="*/ 320 w 1051"/>
                <a:gd name="T5" fmla="*/ 0 h 799"/>
                <a:gd name="T6" fmla="*/ 329 w 1051"/>
                <a:gd name="T7" fmla="*/ 33 h 799"/>
                <a:gd name="T8" fmla="*/ 373 w 1051"/>
                <a:gd name="T9" fmla="*/ 72 h 799"/>
                <a:gd name="T10" fmla="*/ 396 w 1051"/>
                <a:gd name="T11" fmla="*/ 72 h 799"/>
                <a:gd name="T12" fmla="*/ 414 w 1051"/>
                <a:gd name="T13" fmla="*/ 108 h 799"/>
                <a:gd name="T14" fmla="*/ 460 w 1051"/>
                <a:gd name="T15" fmla="*/ 103 h 799"/>
                <a:gd name="T16" fmla="*/ 481 w 1051"/>
                <a:gd name="T17" fmla="*/ 85 h 799"/>
                <a:gd name="T18" fmla="*/ 495 w 1051"/>
                <a:gd name="T19" fmla="*/ 103 h 799"/>
                <a:gd name="T20" fmla="*/ 545 w 1051"/>
                <a:gd name="T21" fmla="*/ 97 h 799"/>
                <a:gd name="T22" fmla="*/ 555 w 1051"/>
                <a:gd name="T23" fmla="*/ 111 h 799"/>
                <a:gd name="T24" fmla="*/ 607 w 1051"/>
                <a:gd name="T25" fmla="*/ 133 h 799"/>
                <a:gd name="T26" fmla="*/ 670 w 1051"/>
                <a:gd name="T27" fmla="*/ 141 h 799"/>
                <a:gd name="T28" fmla="*/ 700 w 1051"/>
                <a:gd name="T29" fmla="*/ 150 h 799"/>
                <a:gd name="T30" fmla="*/ 727 w 1051"/>
                <a:gd name="T31" fmla="*/ 170 h 799"/>
                <a:gd name="T32" fmla="*/ 730 w 1051"/>
                <a:gd name="T33" fmla="*/ 220 h 799"/>
                <a:gd name="T34" fmla="*/ 694 w 1051"/>
                <a:gd name="T35" fmla="*/ 238 h 799"/>
                <a:gd name="T36" fmla="*/ 637 w 1051"/>
                <a:gd name="T37" fmla="*/ 259 h 799"/>
                <a:gd name="T38" fmla="*/ 649 w 1051"/>
                <a:gd name="T39" fmla="*/ 298 h 799"/>
                <a:gd name="T40" fmla="*/ 692 w 1051"/>
                <a:gd name="T41" fmla="*/ 341 h 799"/>
                <a:gd name="T42" fmla="*/ 672 w 1051"/>
                <a:gd name="T43" fmla="*/ 411 h 799"/>
                <a:gd name="T44" fmla="*/ 637 w 1051"/>
                <a:gd name="T45" fmla="*/ 368 h 799"/>
                <a:gd name="T46" fmla="*/ 624 w 1051"/>
                <a:gd name="T47" fmla="*/ 350 h 799"/>
                <a:gd name="T48" fmla="*/ 587 w 1051"/>
                <a:gd name="T49" fmla="*/ 343 h 799"/>
                <a:gd name="T50" fmla="*/ 557 w 1051"/>
                <a:gd name="T51" fmla="*/ 372 h 799"/>
                <a:gd name="T52" fmla="*/ 533 w 1051"/>
                <a:gd name="T53" fmla="*/ 390 h 799"/>
                <a:gd name="T54" fmla="*/ 498 w 1051"/>
                <a:gd name="T55" fmla="*/ 382 h 799"/>
                <a:gd name="T56" fmla="*/ 481 w 1051"/>
                <a:gd name="T57" fmla="*/ 412 h 799"/>
                <a:gd name="T58" fmla="*/ 522 w 1051"/>
                <a:gd name="T59" fmla="*/ 446 h 799"/>
                <a:gd name="T60" fmla="*/ 461 w 1051"/>
                <a:gd name="T61" fmla="*/ 455 h 799"/>
                <a:gd name="T62" fmla="*/ 443 w 1051"/>
                <a:gd name="T63" fmla="*/ 433 h 799"/>
                <a:gd name="T64" fmla="*/ 404 w 1051"/>
                <a:gd name="T65" fmla="*/ 439 h 799"/>
                <a:gd name="T66" fmla="*/ 396 w 1051"/>
                <a:gd name="T67" fmla="*/ 410 h 799"/>
                <a:gd name="T68" fmla="*/ 375 w 1051"/>
                <a:gd name="T69" fmla="*/ 394 h 799"/>
                <a:gd name="T70" fmla="*/ 370 w 1051"/>
                <a:gd name="T71" fmla="*/ 416 h 799"/>
                <a:gd name="T72" fmla="*/ 349 w 1051"/>
                <a:gd name="T73" fmla="*/ 434 h 799"/>
                <a:gd name="T74" fmla="*/ 315 w 1051"/>
                <a:gd name="T75" fmla="*/ 495 h 799"/>
                <a:gd name="T76" fmla="*/ 303 w 1051"/>
                <a:gd name="T77" fmla="*/ 566 h 799"/>
                <a:gd name="T78" fmla="*/ 257 w 1051"/>
                <a:gd name="T79" fmla="*/ 579 h 799"/>
                <a:gd name="T80" fmla="*/ 190 w 1051"/>
                <a:gd name="T81" fmla="*/ 464 h 799"/>
                <a:gd name="T82" fmla="*/ 152 w 1051"/>
                <a:gd name="T83" fmla="*/ 442 h 799"/>
                <a:gd name="T84" fmla="*/ 153 w 1051"/>
                <a:gd name="T85" fmla="*/ 412 h 799"/>
                <a:gd name="T86" fmla="*/ 120 w 1051"/>
                <a:gd name="T87" fmla="*/ 416 h 799"/>
                <a:gd name="T88" fmla="*/ 88 w 1051"/>
                <a:gd name="T89" fmla="*/ 361 h 799"/>
                <a:gd name="T90" fmla="*/ 83 w 1051"/>
                <a:gd name="T91" fmla="*/ 254 h 799"/>
                <a:gd name="T92" fmla="*/ 78 w 1051"/>
                <a:gd name="T93" fmla="*/ 197 h 799"/>
                <a:gd name="T94" fmla="*/ 0 w 1051"/>
                <a:gd name="T95" fmla="*/ 95 h 799"/>
                <a:gd name="T96" fmla="*/ 11 w 1051"/>
                <a:gd name="T97" fmla="*/ 67 h 799"/>
                <a:gd name="T98" fmla="*/ 115 w 1051"/>
                <a:gd name="T99" fmla="*/ 72 h 799"/>
                <a:gd name="T100" fmla="*/ 148 w 1051"/>
                <a:gd name="T101" fmla="*/ 79 h 799"/>
                <a:gd name="T102" fmla="*/ 203 w 1051"/>
                <a:gd name="T103" fmla="*/ 107 h 799"/>
                <a:gd name="T104" fmla="*/ 210 w 1051"/>
                <a:gd name="T105" fmla="*/ 75 h 799"/>
                <a:gd name="T106" fmla="*/ 243 w 1051"/>
                <a:gd name="T107" fmla="*/ 81 h 799"/>
                <a:gd name="T108" fmla="*/ 277 w 1051"/>
                <a:gd name="T109" fmla="*/ 74 h 799"/>
                <a:gd name="T110" fmla="*/ 277 w 1051"/>
                <a:gd name="T111" fmla="*/ 72 h 79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051"/>
                <a:gd name="T169" fmla="*/ 0 h 799"/>
                <a:gd name="T170" fmla="*/ 1051 w 1051"/>
                <a:gd name="T171" fmla="*/ 799 h 79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051" h="799">
                  <a:moveTo>
                    <a:pt x="396" y="99"/>
                  </a:moveTo>
                  <a:lnTo>
                    <a:pt x="409" y="67"/>
                  </a:lnTo>
                  <a:lnTo>
                    <a:pt x="394" y="50"/>
                  </a:lnTo>
                  <a:lnTo>
                    <a:pt x="392" y="24"/>
                  </a:lnTo>
                  <a:lnTo>
                    <a:pt x="447" y="0"/>
                  </a:lnTo>
                  <a:lnTo>
                    <a:pt x="459" y="0"/>
                  </a:lnTo>
                  <a:lnTo>
                    <a:pt x="468" y="19"/>
                  </a:lnTo>
                  <a:lnTo>
                    <a:pt x="471" y="46"/>
                  </a:lnTo>
                  <a:lnTo>
                    <a:pt x="497" y="63"/>
                  </a:lnTo>
                  <a:lnTo>
                    <a:pt x="533" y="99"/>
                  </a:lnTo>
                  <a:lnTo>
                    <a:pt x="552" y="85"/>
                  </a:lnTo>
                  <a:lnTo>
                    <a:pt x="565" y="99"/>
                  </a:lnTo>
                  <a:lnTo>
                    <a:pt x="569" y="133"/>
                  </a:lnTo>
                  <a:lnTo>
                    <a:pt x="591" y="149"/>
                  </a:lnTo>
                  <a:lnTo>
                    <a:pt x="648" y="154"/>
                  </a:lnTo>
                  <a:lnTo>
                    <a:pt x="657" y="142"/>
                  </a:lnTo>
                  <a:lnTo>
                    <a:pt x="655" y="127"/>
                  </a:lnTo>
                  <a:lnTo>
                    <a:pt x="688" y="118"/>
                  </a:lnTo>
                  <a:lnTo>
                    <a:pt x="705" y="123"/>
                  </a:lnTo>
                  <a:lnTo>
                    <a:pt x="708" y="142"/>
                  </a:lnTo>
                  <a:lnTo>
                    <a:pt x="722" y="145"/>
                  </a:lnTo>
                  <a:lnTo>
                    <a:pt x="780" y="133"/>
                  </a:lnTo>
                  <a:lnTo>
                    <a:pt x="791" y="138"/>
                  </a:lnTo>
                  <a:lnTo>
                    <a:pt x="793" y="154"/>
                  </a:lnTo>
                  <a:lnTo>
                    <a:pt x="817" y="160"/>
                  </a:lnTo>
                  <a:lnTo>
                    <a:pt x="868" y="184"/>
                  </a:lnTo>
                  <a:lnTo>
                    <a:pt x="896" y="173"/>
                  </a:lnTo>
                  <a:lnTo>
                    <a:pt x="957" y="195"/>
                  </a:lnTo>
                  <a:lnTo>
                    <a:pt x="971" y="213"/>
                  </a:lnTo>
                  <a:lnTo>
                    <a:pt x="1001" y="207"/>
                  </a:lnTo>
                  <a:lnTo>
                    <a:pt x="1021" y="208"/>
                  </a:lnTo>
                  <a:lnTo>
                    <a:pt x="1040" y="234"/>
                  </a:lnTo>
                  <a:lnTo>
                    <a:pt x="1050" y="286"/>
                  </a:lnTo>
                  <a:lnTo>
                    <a:pt x="1043" y="304"/>
                  </a:lnTo>
                  <a:lnTo>
                    <a:pt x="1030" y="299"/>
                  </a:lnTo>
                  <a:lnTo>
                    <a:pt x="992" y="328"/>
                  </a:lnTo>
                  <a:lnTo>
                    <a:pt x="928" y="339"/>
                  </a:lnTo>
                  <a:lnTo>
                    <a:pt x="911" y="356"/>
                  </a:lnTo>
                  <a:lnTo>
                    <a:pt x="925" y="374"/>
                  </a:lnTo>
                  <a:lnTo>
                    <a:pt x="927" y="412"/>
                  </a:lnTo>
                  <a:lnTo>
                    <a:pt x="944" y="416"/>
                  </a:lnTo>
                  <a:lnTo>
                    <a:pt x="988" y="470"/>
                  </a:lnTo>
                  <a:lnTo>
                    <a:pt x="990" y="544"/>
                  </a:lnTo>
                  <a:lnTo>
                    <a:pt x="961" y="566"/>
                  </a:lnTo>
                  <a:lnTo>
                    <a:pt x="935" y="540"/>
                  </a:lnTo>
                  <a:lnTo>
                    <a:pt x="911" y="506"/>
                  </a:lnTo>
                  <a:lnTo>
                    <a:pt x="909" y="487"/>
                  </a:lnTo>
                  <a:lnTo>
                    <a:pt x="892" y="482"/>
                  </a:lnTo>
                  <a:lnTo>
                    <a:pt x="872" y="489"/>
                  </a:lnTo>
                  <a:lnTo>
                    <a:pt x="839" y="473"/>
                  </a:lnTo>
                  <a:lnTo>
                    <a:pt x="823" y="511"/>
                  </a:lnTo>
                  <a:lnTo>
                    <a:pt x="796" y="513"/>
                  </a:lnTo>
                  <a:lnTo>
                    <a:pt x="775" y="544"/>
                  </a:lnTo>
                  <a:lnTo>
                    <a:pt x="762" y="537"/>
                  </a:lnTo>
                  <a:lnTo>
                    <a:pt x="743" y="544"/>
                  </a:lnTo>
                  <a:lnTo>
                    <a:pt x="712" y="526"/>
                  </a:lnTo>
                  <a:lnTo>
                    <a:pt x="688" y="555"/>
                  </a:lnTo>
                  <a:lnTo>
                    <a:pt x="688" y="568"/>
                  </a:lnTo>
                  <a:lnTo>
                    <a:pt x="736" y="595"/>
                  </a:lnTo>
                  <a:lnTo>
                    <a:pt x="746" y="614"/>
                  </a:lnTo>
                  <a:lnTo>
                    <a:pt x="712" y="627"/>
                  </a:lnTo>
                  <a:lnTo>
                    <a:pt x="659" y="626"/>
                  </a:lnTo>
                  <a:lnTo>
                    <a:pt x="653" y="603"/>
                  </a:lnTo>
                  <a:lnTo>
                    <a:pt x="633" y="597"/>
                  </a:lnTo>
                  <a:lnTo>
                    <a:pt x="600" y="617"/>
                  </a:lnTo>
                  <a:lnTo>
                    <a:pt x="578" y="605"/>
                  </a:lnTo>
                  <a:lnTo>
                    <a:pt x="576" y="576"/>
                  </a:lnTo>
                  <a:lnTo>
                    <a:pt x="565" y="564"/>
                  </a:lnTo>
                  <a:lnTo>
                    <a:pt x="565" y="548"/>
                  </a:lnTo>
                  <a:lnTo>
                    <a:pt x="535" y="542"/>
                  </a:lnTo>
                  <a:lnTo>
                    <a:pt x="526" y="550"/>
                  </a:lnTo>
                  <a:lnTo>
                    <a:pt x="530" y="573"/>
                  </a:lnTo>
                  <a:lnTo>
                    <a:pt x="506" y="583"/>
                  </a:lnTo>
                  <a:lnTo>
                    <a:pt x="499" y="599"/>
                  </a:lnTo>
                  <a:lnTo>
                    <a:pt x="506" y="619"/>
                  </a:lnTo>
                  <a:lnTo>
                    <a:pt x="451" y="682"/>
                  </a:lnTo>
                  <a:lnTo>
                    <a:pt x="459" y="757"/>
                  </a:lnTo>
                  <a:lnTo>
                    <a:pt x="433" y="780"/>
                  </a:lnTo>
                  <a:lnTo>
                    <a:pt x="420" y="766"/>
                  </a:lnTo>
                  <a:lnTo>
                    <a:pt x="368" y="798"/>
                  </a:lnTo>
                  <a:lnTo>
                    <a:pt x="348" y="786"/>
                  </a:lnTo>
                  <a:lnTo>
                    <a:pt x="272" y="639"/>
                  </a:lnTo>
                  <a:lnTo>
                    <a:pt x="241" y="617"/>
                  </a:lnTo>
                  <a:lnTo>
                    <a:pt x="217" y="610"/>
                  </a:lnTo>
                  <a:lnTo>
                    <a:pt x="205" y="590"/>
                  </a:lnTo>
                  <a:lnTo>
                    <a:pt x="219" y="568"/>
                  </a:lnTo>
                  <a:lnTo>
                    <a:pt x="197" y="550"/>
                  </a:lnTo>
                  <a:lnTo>
                    <a:pt x="171" y="573"/>
                  </a:lnTo>
                  <a:lnTo>
                    <a:pt x="145" y="576"/>
                  </a:lnTo>
                  <a:lnTo>
                    <a:pt x="126" y="497"/>
                  </a:lnTo>
                  <a:lnTo>
                    <a:pt x="122" y="477"/>
                  </a:lnTo>
                  <a:lnTo>
                    <a:pt x="118" y="350"/>
                  </a:lnTo>
                  <a:lnTo>
                    <a:pt x="93" y="286"/>
                  </a:lnTo>
                  <a:lnTo>
                    <a:pt x="112" y="272"/>
                  </a:lnTo>
                  <a:lnTo>
                    <a:pt x="61" y="180"/>
                  </a:lnTo>
                  <a:lnTo>
                    <a:pt x="0" y="131"/>
                  </a:lnTo>
                  <a:lnTo>
                    <a:pt x="9" y="103"/>
                  </a:lnTo>
                  <a:lnTo>
                    <a:pt x="16" y="94"/>
                  </a:lnTo>
                  <a:lnTo>
                    <a:pt x="105" y="80"/>
                  </a:lnTo>
                  <a:lnTo>
                    <a:pt x="164" y="99"/>
                  </a:lnTo>
                  <a:lnTo>
                    <a:pt x="199" y="87"/>
                  </a:lnTo>
                  <a:lnTo>
                    <a:pt x="212" y="109"/>
                  </a:lnTo>
                  <a:lnTo>
                    <a:pt x="256" y="154"/>
                  </a:lnTo>
                  <a:lnTo>
                    <a:pt x="291" y="147"/>
                  </a:lnTo>
                  <a:lnTo>
                    <a:pt x="291" y="120"/>
                  </a:lnTo>
                  <a:lnTo>
                    <a:pt x="300" y="103"/>
                  </a:lnTo>
                  <a:lnTo>
                    <a:pt x="335" y="89"/>
                  </a:lnTo>
                  <a:lnTo>
                    <a:pt x="348" y="111"/>
                  </a:lnTo>
                  <a:lnTo>
                    <a:pt x="368" y="96"/>
                  </a:lnTo>
                  <a:lnTo>
                    <a:pt x="396" y="101"/>
                  </a:lnTo>
                  <a:lnTo>
                    <a:pt x="396" y="99"/>
                  </a:lnTo>
                </a:path>
              </a:pathLst>
            </a:custGeom>
            <a:pattFill prst="ltUpDiag">
              <a:fgClr>
                <a:schemeClr val="accent1"/>
              </a:fgClr>
              <a:bgClr>
                <a:schemeClr val="accent1">
                  <a:lumMod val="20000"/>
                  <a:lumOff val="80000"/>
                </a:schemeClr>
              </a:bgClr>
            </a:pattFill>
            <a:ln w="63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119" name="Freeform 1082"/>
            <p:cNvSpPr/>
            <p:nvPr/>
          </p:nvSpPr>
          <p:spPr bwMode="auto">
            <a:xfrm rot="356891">
              <a:off x="2993399" y="3304327"/>
              <a:ext cx="2491840" cy="1376224"/>
            </a:xfrm>
            <a:custGeom>
              <a:avLst/>
              <a:gdLst>
                <a:gd name="T0" fmla="*/ 703 w 1652"/>
                <a:gd name="T1" fmla="*/ 622 h 902"/>
                <a:gd name="T2" fmla="*/ 722 w 1652"/>
                <a:gd name="T3" fmla="*/ 644 h 902"/>
                <a:gd name="T4" fmla="*/ 780 w 1652"/>
                <a:gd name="T5" fmla="*/ 622 h 902"/>
                <a:gd name="T6" fmla="*/ 817 w 1652"/>
                <a:gd name="T7" fmla="*/ 594 h 902"/>
                <a:gd name="T8" fmla="*/ 862 w 1652"/>
                <a:gd name="T9" fmla="*/ 577 h 902"/>
                <a:gd name="T10" fmla="*/ 908 w 1652"/>
                <a:gd name="T11" fmla="*/ 560 h 902"/>
                <a:gd name="T12" fmla="*/ 983 w 1652"/>
                <a:gd name="T13" fmla="*/ 548 h 902"/>
                <a:gd name="T14" fmla="*/ 985 w 1652"/>
                <a:gd name="T15" fmla="*/ 577 h 902"/>
                <a:gd name="T16" fmla="*/ 1008 w 1652"/>
                <a:gd name="T17" fmla="*/ 581 h 902"/>
                <a:gd name="T18" fmla="*/ 993 w 1652"/>
                <a:gd name="T19" fmla="*/ 618 h 902"/>
                <a:gd name="T20" fmla="*/ 1008 w 1652"/>
                <a:gd name="T21" fmla="*/ 622 h 902"/>
                <a:gd name="T22" fmla="*/ 1072 w 1652"/>
                <a:gd name="T23" fmla="*/ 618 h 902"/>
                <a:gd name="T24" fmla="*/ 1110 w 1652"/>
                <a:gd name="T25" fmla="*/ 631 h 902"/>
                <a:gd name="T26" fmla="*/ 1127 w 1652"/>
                <a:gd name="T27" fmla="*/ 638 h 902"/>
                <a:gd name="T28" fmla="*/ 1130 w 1652"/>
                <a:gd name="T29" fmla="*/ 594 h 902"/>
                <a:gd name="T30" fmla="*/ 1156 w 1652"/>
                <a:gd name="T31" fmla="*/ 566 h 902"/>
                <a:gd name="T32" fmla="*/ 1136 w 1652"/>
                <a:gd name="T33" fmla="*/ 427 h 902"/>
                <a:gd name="T34" fmla="*/ 1114 w 1652"/>
                <a:gd name="T35" fmla="*/ 350 h 902"/>
                <a:gd name="T36" fmla="*/ 1059 w 1652"/>
                <a:gd name="T37" fmla="*/ 322 h 902"/>
                <a:gd name="T38" fmla="*/ 1023 w 1652"/>
                <a:gd name="T39" fmla="*/ 392 h 902"/>
                <a:gd name="T40" fmla="*/ 956 w 1652"/>
                <a:gd name="T41" fmla="*/ 356 h 902"/>
                <a:gd name="T42" fmla="*/ 835 w 1652"/>
                <a:gd name="T43" fmla="*/ 310 h 902"/>
                <a:gd name="T44" fmla="*/ 784 w 1652"/>
                <a:gd name="T45" fmla="*/ 302 h 902"/>
                <a:gd name="T46" fmla="*/ 685 w 1652"/>
                <a:gd name="T47" fmla="*/ 259 h 902"/>
                <a:gd name="T48" fmla="*/ 638 w 1652"/>
                <a:gd name="T49" fmla="*/ 140 h 902"/>
                <a:gd name="T50" fmla="*/ 656 w 1652"/>
                <a:gd name="T51" fmla="*/ 102 h 902"/>
                <a:gd name="T52" fmla="*/ 654 w 1652"/>
                <a:gd name="T53" fmla="*/ 51 h 902"/>
                <a:gd name="T54" fmla="*/ 662 w 1652"/>
                <a:gd name="T55" fmla="*/ 25 h 902"/>
                <a:gd name="T56" fmla="*/ 576 w 1652"/>
                <a:gd name="T57" fmla="*/ 0 h 902"/>
                <a:gd name="T58" fmla="*/ 514 w 1652"/>
                <a:gd name="T59" fmla="*/ 8 h 902"/>
                <a:gd name="T60" fmla="*/ 434 w 1652"/>
                <a:gd name="T61" fmla="*/ 35 h 902"/>
                <a:gd name="T62" fmla="*/ 359 w 1652"/>
                <a:gd name="T63" fmla="*/ 45 h 902"/>
                <a:gd name="T64" fmla="*/ 306 w 1652"/>
                <a:gd name="T65" fmla="*/ 15 h 902"/>
                <a:gd name="T66" fmla="*/ 222 w 1652"/>
                <a:gd name="T67" fmla="*/ 31 h 902"/>
                <a:gd name="T68" fmla="*/ 187 w 1652"/>
                <a:gd name="T69" fmla="*/ 12 h 902"/>
                <a:gd name="T70" fmla="*/ 123 w 1652"/>
                <a:gd name="T71" fmla="*/ 20 h 902"/>
                <a:gd name="T72" fmla="*/ 93 w 1652"/>
                <a:gd name="T73" fmla="*/ 62 h 902"/>
                <a:gd name="T74" fmla="*/ 76 w 1652"/>
                <a:gd name="T75" fmla="*/ 84 h 902"/>
                <a:gd name="T76" fmla="*/ 54 w 1652"/>
                <a:gd name="T77" fmla="*/ 96 h 902"/>
                <a:gd name="T78" fmla="*/ 44 w 1652"/>
                <a:gd name="T79" fmla="*/ 113 h 902"/>
                <a:gd name="T80" fmla="*/ 62 w 1652"/>
                <a:gd name="T81" fmla="*/ 150 h 902"/>
                <a:gd name="T82" fmla="*/ 59 w 1652"/>
                <a:gd name="T83" fmla="*/ 188 h 902"/>
                <a:gd name="T84" fmla="*/ 17 w 1652"/>
                <a:gd name="T85" fmla="*/ 176 h 902"/>
                <a:gd name="T86" fmla="*/ 0 w 1652"/>
                <a:gd name="T87" fmla="*/ 189 h 902"/>
                <a:gd name="T88" fmla="*/ 9 w 1652"/>
                <a:gd name="T89" fmla="*/ 225 h 902"/>
                <a:gd name="T90" fmla="*/ 6 w 1652"/>
                <a:gd name="T91" fmla="*/ 258 h 902"/>
                <a:gd name="T92" fmla="*/ 24 w 1652"/>
                <a:gd name="T93" fmla="*/ 270 h 902"/>
                <a:gd name="T94" fmla="*/ 76 w 1652"/>
                <a:gd name="T95" fmla="*/ 321 h 902"/>
                <a:gd name="T96" fmla="*/ 107 w 1652"/>
                <a:gd name="T97" fmla="*/ 367 h 902"/>
                <a:gd name="T98" fmla="*/ 127 w 1652"/>
                <a:gd name="T99" fmla="*/ 383 h 902"/>
                <a:gd name="T100" fmla="*/ 163 w 1652"/>
                <a:gd name="T101" fmla="*/ 380 h 902"/>
                <a:gd name="T102" fmla="*/ 244 w 1652"/>
                <a:gd name="T103" fmla="*/ 474 h 902"/>
                <a:gd name="T104" fmla="*/ 270 w 1652"/>
                <a:gd name="T105" fmla="*/ 465 h 902"/>
                <a:gd name="T106" fmla="*/ 278 w 1652"/>
                <a:gd name="T107" fmla="*/ 502 h 902"/>
                <a:gd name="T108" fmla="*/ 328 w 1652"/>
                <a:gd name="T109" fmla="*/ 524 h 902"/>
                <a:gd name="T110" fmla="*/ 369 w 1652"/>
                <a:gd name="T111" fmla="*/ 568 h 902"/>
                <a:gd name="T112" fmla="*/ 377 w 1652"/>
                <a:gd name="T113" fmla="*/ 588 h 902"/>
                <a:gd name="T114" fmla="*/ 425 w 1652"/>
                <a:gd name="T115" fmla="*/ 585 h 902"/>
                <a:gd name="T116" fmla="*/ 504 w 1652"/>
                <a:gd name="T117" fmla="*/ 604 h 902"/>
                <a:gd name="T118" fmla="*/ 541 w 1652"/>
                <a:gd name="T119" fmla="*/ 615 h 902"/>
                <a:gd name="T120" fmla="*/ 543 w 1652"/>
                <a:gd name="T121" fmla="*/ 652 h 902"/>
                <a:gd name="T122" fmla="*/ 611 w 1652"/>
                <a:gd name="T123" fmla="*/ 596 h 902"/>
                <a:gd name="T124" fmla="*/ 666 w 1652"/>
                <a:gd name="T125" fmla="*/ 618 h 90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652"/>
                <a:gd name="T190" fmla="*/ 0 h 902"/>
                <a:gd name="T191" fmla="*/ 1652 w 1652"/>
                <a:gd name="T192" fmla="*/ 902 h 90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652" h="902">
                  <a:moveTo>
                    <a:pt x="952" y="853"/>
                  </a:moveTo>
                  <a:lnTo>
                    <a:pt x="1005" y="860"/>
                  </a:lnTo>
                  <a:lnTo>
                    <a:pt x="1023" y="884"/>
                  </a:lnTo>
                  <a:lnTo>
                    <a:pt x="1031" y="889"/>
                  </a:lnTo>
                  <a:lnTo>
                    <a:pt x="1110" y="874"/>
                  </a:lnTo>
                  <a:lnTo>
                    <a:pt x="1114" y="860"/>
                  </a:lnTo>
                  <a:lnTo>
                    <a:pt x="1129" y="851"/>
                  </a:lnTo>
                  <a:lnTo>
                    <a:pt x="1167" y="821"/>
                  </a:lnTo>
                  <a:lnTo>
                    <a:pt x="1200" y="816"/>
                  </a:lnTo>
                  <a:lnTo>
                    <a:pt x="1231" y="797"/>
                  </a:lnTo>
                  <a:lnTo>
                    <a:pt x="1289" y="763"/>
                  </a:lnTo>
                  <a:lnTo>
                    <a:pt x="1296" y="774"/>
                  </a:lnTo>
                  <a:lnTo>
                    <a:pt x="1340" y="790"/>
                  </a:lnTo>
                  <a:lnTo>
                    <a:pt x="1404" y="756"/>
                  </a:lnTo>
                  <a:lnTo>
                    <a:pt x="1423" y="770"/>
                  </a:lnTo>
                  <a:lnTo>
                    <a:pt x="1406" y="797"/>
                  </a:lnTo>
                  <a:lnTo>
                    <a:pt x="1413" y="803"/>
                  </a:lnTo>
                  <a:lnTo>
                    <a:pt x="1439" y="803"/>
                  </a:lnTo>
                  <a:lnTo>
                    <a:pt x="1440" y="814"/>
                  </a:lnTo>
                  <a:lnTo>
                    <a:pt x="1418" y="853"/>
                  </a:lnTo>
                  <a:lnTo>
                    <a:pt x="1425" y="860"/>
                  </a:lnTo>
                  <a:lnTo>
                    <a:pt x="1439" y="860"/>
                  </a:lnTo>
                  <a:lnTo>
                    <a:pt x="1502" y="877"/>
                  </a:lnTo>
                  <a:lnTo>
                    <a:pt x="1530" y="853"/>
                  </a:lnTo>
                  <a:lnTo>
                    <a:pt x="1572" y="887"/>
                  </a:lnTo>
                  <a:lnTo>
                    <a:pt x="1585" y="872"/>
                  </a:lnTo>
                  <a:lnTo>
                    <a:pt x="1596" y="882"/>
                  </a:lnTo>
                  <a:lnTo>
                    <a:pt x="1609" y="882"/>
                  </a:lnTo>
                  <a:lnTo>
                    <a:pt x="1616" y="872"/>
                  </a:lnTo>
                  <a:lnTo>
                    <a:pt x="1614" y="821"/>
                  </a:lnTo>
                  <a:lnTo>
                    <a:pt x="1624" y="814"/>
                  </a:lnTo>
                  <a:lnTo>
                    <a:pt x="1651" y="781"/>
                  </a:lnTo>
                  <a:lnTo>
                    <a:pt x="1647" y="653"/>
                  </a:lnTo>
                  <a:lnTo>
                    <a:pt x="1622" y="589"/>
                  </a:lnTo>
                  <a:lnTo>
                    <a:pt x="1640" y="576"/>
                  </a:lnTo>
                  <a:lnTo>
                    <a:pt x="1590" y="483"/>
                  </a:lnTo>
                  <a:lnTo>
                    <a:pt x="1528" y="434"/>
                  </a:lnTo>
                  <a:lnTo>
                    <a:pt x="1511" y="445"/>
                  </a:lnTo>
                  <a:lnTo>
                    <a:pt x="1513" y="474"/>
                  </a:lnTo>
                  <a:lnTo>
                    <a:pt x="1461" y="542"/>
                  </a:lnTo>
                  <a:lnTo>
                    <a:pt x="1373" y="525"/>
                  </a:lnTo>
                  <a:lnTo>
                    <a:pt x="1366" y="491"/>
                  </a:lnTo>
                  <a:lnTo>
                    <a:pt x="1311" y="448"/>
                  </a:lnTo>
                  <a:lnTo>
                    <a:pt x="1191" y="428"/>
                  </a:lnTo>
                  <a:lnTo>
                    <a:pt x="1138" y="419"/>
                  </a:lnTo>
                  <a:lnTo>
                    <a:pt x="1119" y="417"/>
                  </a:lnTo>
                  <a:lnTo>
                    <a:pt x="1073" y="380"/>
                  </a:lnTo>
                  <a:lnTo>
                    <a:pt x="978" y="357"/>
                  </a:lnTo>
                  <a:lnTo>
                    <a:pt x="913" y="229"/>
                  </a:lnTo>
                  <a:lnTo>
                    <a:pt x="911" y="194"/>
                  </a:lnTo>
                  <a:lnTo>
                    <a:pt x="937" y="180"/>
                  </a:lnTo>
                  <a:lnTo>
                    <a:pt x="937" y="141"/>
                  </a:lnTo>
                  <a:lnTo>
                    <a:pt x="956" y="93"/>
                  </a:lnTo>
                  <a:lnTo>
                    <a:pt x="935" y="70"/>
                  </a:lnTo>
                  <a:lnTo>
                    <a:pt x="963" y="46"/>
                  </a:lnTo>
                  <a:lnTo>
                    <a:pt x="945" y="35"/>
                  </a:lnTo>
                  <a:lnTo>
                    <a:pt x="902" y="35"/>
                  </a:lnTo>
                  <a:lnTo>
                    <a:pt x="823" y="0"/>
                  </a:lnTo>
                  <a:lnTo>
                    <a:pt x="772" y="0"/>
                  </a:lnTo>
                  <a:lnTo>
                    <a:pt x="734" y="11"/>
                  </a:lnTo>
                  <a:lnTo>
                    <a:pt x="689" y="11"/>
                  </a:lnTo>
                  <a:lnTo>
                    <a:pt x="621" y="48"/>
                  </a:lnTo>
                  <a:lnTo>
                    <a:pt x="567" y="42"/>
                  </a:lnTo>
                  <a:lnTo>
                    <a:pt x="512" y="62"/>
                  </a:lnTo>
                  <a:lnTo>
                    <a:pt x="466" y="46"/>
                  </a:lnTo>
                  <a:lnTo>
                    <a:pt x="437" y="21"/>
                  </a:lnTo>
                  <a:lnTo>
                    <a:pt x="365" y="11"/>
                  </a:lnTo>
                  <a:lnTo>
                    <a:pt x="317" y="43"/>
                  </a:lnTo>
                  <a:lnTo>
                    <a:pt x="291" y="33"/>
                  </a:lnTo>
                  <a:lnTo>
                    <a:pt x="268" y="16"/>
                  </a:lnTo>
                  <a:lnTo>
                    <a:pt x="217" y="2"/>
                  </a:lnTo>
                  <a:lnTo>
                    <a:pt x="177" y="28"/>
                  </a:lnTo>
                  <a:lnTo>
                    <a:pt x="164" y="69"/>
                  </a:lnTo>
                  <a:lnTo>
                    <a:pt x="133" y="86"/>
                  </a:lnTo>
                  <a:lnTo>
                    <a:pt x="129" y="110"/>
                  </a:lnTo>
                  <a:lnTo>
                    <a:pt x="109" y="117"/>
                  </a:lnTo>
                  <a:lnTo>
                    <a:pt x="86" y="115"/>
                  </a:lnTo>
                  <a:lnTo>
                    <a:pt x="78" y="132"/>
                  </a:lnTo>
                  <a:lnTo>
                    <a:pt x="74" y="156"/>
                  </a:lnTo>
                  <a:lnTo>
                    <a:pt x="62" y="156"/>
                  </a:lnTo>
                  <a:lnTo>
                    <a:pt x="62" y="180"/>
                  </a:lnTo>
                  <a:lnTo>
                    <a:pt x="89" y="207"/>
                  </a:lnTo>
                  <a:lnTo>
                    <a:pt x="89" y="245"/>
                  </a:lnTo>
                  <a:lnTo>
                    <a:pt x="83" y="260"/>
                  </a:lnTo>
                  <a:lnTo>
                    <a:pt x="43" y="265"/>
                  </a:lnTo>
                  <a:lnTo>
                    <a:pt x="24" y="243"/>
                  </a:lnTo>
                  <a:lnTo>
                    <a:pt x="2" y="245"/>
                  </a:lnTo>
                  <a:lnTo>
                    <a:pt x="0" y="262"/>
                  </a:lnTo>
                  <a:lnTo>
                    <a:pt x="10" y="291"/>
                  </a:lnTo>
                  <a:lnTo>
                    <a:pt x="12" y="311"/>
                  </a:lnTo>
                  <a:lnTo>
                    <a:pt x="12" y="337"/>
                  </a:lnTo>
                  <a:lnTo>
                    <a:pt x="9" y="356"/>
                  </a:lnTo>
                  <a:lnTo>
                    <a:pt x="10" y="371"/>
                  </a:lnTo>
                  <a:lnTo>
                    <a:pt x="34" y="373"/>
                  </a:lnTo>
                  <a:lnTo>
                    <a:pt x="50" y="397"/>
                  </a:lnTo>
                  <a:lnTo>
                    <a:pt x="109" y="443"/>
                  </a:lnTo>
                  <a:lnTo>
                    <a:pt x="109" y="459"/>
                  </a:lnTo>
                  <a:lnTo>
                    <a:pt x="153" y="508"/>
                  </a:lnTo>
                  <a:lnTo>
                    <a:pt x="165" y="525"/>
                  </a:lnTo>
                  <a:lnTo>
                    <a:pt x="181" y="530"/>
                  </a:lnTo>
                  <a:lnTo>
                    <a:pt x="208" y="503"/>
                  </a:lnTo>
                  <a:lnTo>
                    <a:pt x="232" y="525"/>
                  </a:lnTo>
                  <a:lnTo>
                    <a:pt x="332" y="611"/>
                  </a:lnTo>
                  <a:lnTo>
                    <a:pt x="349" y="655"/>
                  </a:lnTo>
                  <a:lnTo>
                    <a:pt x="372" y="655"/>
                  </a:lnTo>
                  <a:lnTo>
                    <a:pt x="385" y="642"/>
                  </a:lnTo>
                  <a:lnTo>
                    <a:pt x="396" y="653"/>
                  </a:lnTo>
                  <a:lnTo>
                    <a:pt x="396" y="693"/>
                  </a:lnTo>
                  <a:lnTo>
                    <a:pt x="455" y="725"/>
                  </a:lnTo>
                  <a:lnTo>
                    <a:pt x="468" y="723"/>
                  </a:lnTo>
                  <a:lnTo>
                    <a:pt x="476" y="756"/>
                  </a:lnTo>
                  <a:lnTo>
                    <a:pt x="528" y="785"/>
                  </a:lnTo>
                  <a:lnTo>
                    <a:pt x="529" y="805"/>
                  </a:lnTo>
                  <a:lnTo>
                    <a:pt x="538" y="812"/>
                  </a:lnTo>
                  <a:lnTo>
                    <a:pt x="581" y="809"/>
                  </a:lnTo>
                  <a:lnTo>
                    <a:pt x="607" y="809"/>
                  </a:lnTo>
                  <a:lnTo>
                    <a:pt x="641" y="836"/>
                  </a:lnTo>
                  <a:lnTo>
                    <a:pt x="720" y="834"/>
                  </a:lnTo>
                  <a:lnTo>
                    <a:pt x="762" y="831"/>
                  </a:lnTo>
                  <a:lnTo>
                    <a:pt x="772" y="850"/>
                  </a:lnTo>
                  <a:lnTo>
                    <a:pt x="763" y="887"/>
                  </a:lnTo>
                  <a:lnTo>
                    <a:pt x="775" y="901"/>
                  </a:lnTo>
                  <a:lnTo>
                    <a:pt x="818" y="862"/>
                  </a:lnTo>
                  <a:lnTo>
                    <a:pt x="873" y="823"/>
                  </a:lnTo>
                  <a:lnTo>
                    <a:pt x="913" y="829"/>
                  </a:lnTo>
                  <a:lnTo>
                    <a:pt x="952" y="853"/>
                  </a:lnTo>
                </a:path>
              </a:pathLst>
            </a:custGeom>
            <a:grpFill/>
            <a:ln w="63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120" name="Freeform 1083"/>
            <p:cNvSpPr/>
            <p:nvPr/>
          </p:nvSpPr>
          <p:spPr bwMode="auto">
            <a:xfrm rot="356891">
              <a:off x="4410631" y="3056858"/>
              <a:ext cx="1606872" cy="1174038"/>
            </a:xfrm>
            <a:custGeom>
              <a:avLst/>
              <a:gdLst>
                <a:gd name="T0" fmla="*/ 59 w 1067"/>
                <a:gd name="T1" fmla="*/ 207 h 770"/>
                <a:gd name="T2" fmla="*/ 96 w 1067"/>
                <a:gd name="T3" fmla="*/ 185 h 770"/>
                <a:gd name="T4" fmla="*/ 80 w 1067"/>
                <a:gd name="T5" fmla="*/ 172 h 770"/>
                <a:gd name="T6" fmla="*/ 103 w 1067"/>
                <a:gd name="T7" fmla="*/ 152 h 770"/>
                <a:gd name="T8" fmla="*/ 74 w 1067"/>
                <a:gd name="T9" fmla="*/ 91 h 770"/>
                <a:gd name="T10" fmla="*/ 93 w 1067"/>
                <a:gd name="T11" fmla="*/ 36 h 770"/>
                <a:gd name="T12" fmla="*/ 242 w 1067"/>
                <a:gd name="T13" fmla="*/ 0 h 770"/>
                <a:gd name="T14" fmla="*/ 333 w 1067"/>
                <a:gd name="T15" fmla="*/ 20 h 770"/>
                <a:gd name="T16" fmla="*/ 386 w 1067"/>
                <a:gd name="T17" fmla="*/ 52 h 770"/>
                <a:gd name="T18" fmla="*/ 436 w 1067"/>
                <a:gd name="T19" fmla="*/ 31 h 770"/>
                <a:gd name="T20" fmla="*/ 501 w 1067"/>
                <a:gd name="T21" fmla="*/ 24 h 770"/>
                <a:gd name="T22" fmla="*/ 584 w 1067"/>
                <a:gd name="T23" fmla="*/ 47 h 770"/>
                <a:gd name="T24" fmla="*/ 636 w 1067"/>
                <a:gd name="T25" fmla="*/ 109 h 770"/>
                <a:gd name="T26" fmla="*/ 683 w 1067"/>
                <a:gd name="T27" fmla="*/ 127 h 770"/>
                <a:gd name="T28" fmla="*/ 729 w 1067"/>
                <a:gd name="T29" fmla="*/ 214 h 770"/>
                <a:gd name="T30" fmla="*/ 739 w 1067"/>
                <a:gd name="T31" fmla="*/ 273 h 770"/>
                <a:gd name="T32" fmla="*/ 713 w 1067"/>
                <a:gd name="T33" fmla="*/ 315 h 770"/>
                <a:gd name="T34" fmla="*/ 685 w 1067"/>
                <a:gd name="T35" fmla="*/ 342 h 770"/>
                <a:gd name="T36" fmla="*/ 673 w 1067"/>
                <a:gd name="T37" fmla="*/ 380 h 770"/>
                <a:gd name="T38" fmla="*/ 641 w 1067"/>
                <a:gd name="T39" fmla="*/ 362 h 770"/>
                <a:gd name="T40" fmla="*/ 643 w 1067"/>
                <a:gd name="T41" fmla="*/ 391 h 770"/>
                <a:gd name="T42" fmla="*/ 691 w 1067"/>
                <a:gd name="T43" fmla="*/ 419 h 770"/>
                <a:gd name="T44" fmla="*/ 715 w 1067"/>
                <a:gd name="T45" fmla="*/ 432 h 770"/>
                <a:gd name="T46" fmla="*/ 706 w 1067"/>
                <a:gd name="T47" fmla="*/ 455 h 770"/>
                <a:gd name="T48" fmla="*/ 673 w 1067"/>
                <a:gd name="T49" fmla="*/ 463 h 770"/>
                <a:gd name="T50" fmla="*/ 639 w 1067"/>
                <a:gd name="T51" fmla="*/ 458 h 770"/>
                <a:gd name="T52" fmla="*/ 633 w 1067"/>
                <a:gd name="T53" fmla="*/ 489 h 770"/>
                <a:gd name="T54" fmla="*/ 578 w 1067"/>
                <a:gd name="T55" fmla="*/ 461 h 770"/>
                <a:gd name="T56" fmla="*/ 544 w 1067"/>
                <a:gd name="T57" fmla="*/ 454 h 770"/>
                <a:gd name="T58" fmla="*/ 440 w 1067"/>
                <a:gd name="T59" fmla="*/ 450 h 770"/>
                <a:gd name="T60" fmla="*/ 429 w 1067"/>
                <a:gd name="T61" fmla="*/ 477 h 770"/>
                <a:gd name="T62" fmla="*/ 419 w 1067"/>
                <a:gd name="T63" fmla="*/ 506 h 770"/>
                <a:gd name="T64" fmla="*/ 322 w 1067"/>
                <a:gd name="T65" fmla="*/ 543 h 770"/>
                <a:gd name="T66" fmla="*/ 278 w 1067"/>
                <a:gd name="T67" fmla="*/ 487 h 770"/>
                <a:gd name="T68" fmla="*/ 158 w 1067"/>
                <a:gd name="T69" fmla="*/ 467 h 770"/>
                <a:gd name="T70" fmla="*/ 113 w 1067"/>
                <a:gd name="T71" fmla="*/ 438 h 770"/>
                <a:gd name="T72" fmla="*/ 2 w 1067"/>
                <a:gd name="T73" fmla="*/ 328 h 770"/>
                <a:gd name="T74" fmla="*/ 18 w 1067"/>
                <a:gd name="T75" fmla="*/ 294 h 770"/>
                <a:gd name="T76" fmla="*/ 31 w 1067"/>
                <a:gd name="T77" fmla="*/ 232 h 770"/>
                <a:gd name="T78" fmla="*/ 36 w 1067"/>
                <a:gd name="T79" fmla="*/ 197 h 77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67"/>
                <a:gd name="T121" fmla="*/ 0 h 770"/>
                <a:gd name="T122" fmla="*/ 1067 w 1067"/>
                <a:gd name="T123" fmla="*/ 770 h 77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67" h="770">
                  <a:moveTo>
                    <a:pt x="52" y="272"/>
                  </a:moveTo>
                  <a:lnTo>
                    <a:pt x="86" y="286"/>
                  </a:lnTo>
                  <a:lnTo>
                    <a:pt x="146" y="267"/>
                  </a:lnTo>
                  <a:lnTo>
                    <a:pt x="138" y="255"/>
                  </a:lnTo>
                  <a:lnTo>
                    <a:pt x="122" y="255"/>
                  </a:lnTo>
                  <a:lnTo>
                    <a:pt x="115" y="238"/>
                  </a:lnTo>
                  <a:lnTo>
                    <a:pt x="119" y="222"/>
                  </a:lnTo>
                  <a:lnTo>
                    <a:pt x="148" y="209"/>
                  </a:lnTo>
                  <a:lnTo>
                    <a:pt x="167" y="176"/>
                  </a:lnTo>
                  <a:lnTo>
                    <a:pt x="107" y="125"/>
                  </a:lnTo>
                  <a:lnTo>
                    <a:pt x="105" y="72"/>
                  </a:lnTo>
                  <a:lnTo>
                    <a:pt x="133" y="50"/>
                  </a:lnTo>
                  <a:lnTo>
                    <a:pt x="334" y="10"/>
                  </a:lnTo>
                  <a:lnTo>
                    <a:pt x="347" y="0"/>
                  </a:lnTo>
                  <a:lnTo>
                    <a:pt x="378" y="4"/>
                  </a:lnTo>
                  <a:lnTo>
                    <a:pt x="478" y="28"/>
                  </a:lnTo>
                  <a:lnTo>
                    <a:pt x="509" y="46"/>
                  </a:lnTo>
                  <a:lnTo>
                    <a:pt x="554" y="72"/>
                  </a:lnTo>
                  <a:lnTo>
                    <a:pt x="581" y="70"/>
                  </a:lnTo>
                  <a:lnTo>
                    <a:pt x="626" y="43"/>
                  </a:lnTo>
                  <a:lnTo>
                    <a:pt x="683" y="52"/>
                  </a:lnTo>
                  <a:lnTo>
                    <a:pt x="719" y="33"/>
                  </a:lnTo>
                  <a:lnTo>
                    <a:pt x="796" y="81"/>
                  </a:lnTo>
                  <a:lnTo>
                    <a:pt x="838" y="65"/>
                  </a:lnTo>
                  <a:lnTo>
                    <a:pt x="860" y="118"/>
                  </a:lnTo>
                  <a:lnTo>
                    <a:pt x="912" y="151"/>
                  </a:lnTo>
                  <a:lnTo>
                    <a:pt x="951" y="187"/>
                  </a:lnTo>
                  <a:lnTo>
                    <a:pt x="980" y="176"/>
                  </a:lnTo>
                  <a:lnTo>
                    <a:pt x="1035" y="248"/>
                  </a:lnTo>
                  <a:lnTo>
                    <a:pt x="1046" y="295"/>
                  </a:lnTo>
                  <a:lnTo>
                    <a:pt x="1066" y="323"/>
                  </a:lnTo>
                  <a:lnTo>
                    <a:pt x="1059" y="378"/>
                  </a:lnTo>
                  <a:lnTo>
                    <a:pt x="1015" y="414"/>
                  </a:lnTo>
                  <a:lnTo>
                    <a:pt x="1023" y="436"/>
                  </a:lnTo>
                  <a:lnTo>
                    <a:pt x="1006" y="453"/>
                  </a:lnTo>
                  <a:lnTo>
                    <a:pt x="984" y="474"/>
                  </a:lnTo>
                  <a:lnTo>
                    <a:pt x="984" y="511"/>
                  </a:lnTo>
                  <a:lnTo>
                    <a:pt x="965" y="527"/>
                  </a:lnTo>
                  <a:lnTo>
                    <a:pt x="941" y="520"/>
                  </a:lnTo>
                  <a:lnTo>
                    <a:pt x="920" y="500"/>
                  </a:lnTo>
                  <a:lnTo>
                    <a:pt x="910" y="522"/>
                  </a:lnTo>
                  <a:lnTo>
                    <a:pt x="923" y="542"/>
                  </a:lnTo>
                  <a:lnTo>
                    <a:pt x="958" y="546"/>
                  </a:lnTo>
                  <a:lnTo>
                    <a:pt x="991" y="580"/>
                  </a:lnTo>
                  <a:lnTo>
                    <a:pt x="1011" y="580"/>
                  </a:lnTo>
                  <a:lnTo>
                    <a:pt x="1026" y="597"/>
                  </a:lnTo>
                  <a:lnTo>
                    <a:pt x="1013" y="628"/>
                  </a:lnTo>
                  <a:lnTo>
                    <a:pt x="1013" y="630"/>
                  </a:lnTo>
                  <a:lnTo>
                    <a:pt x="984" y="626"/>
                  </a:lnTo>
                  <a:lnTo>
                    <a:pt x="965" y="641"/>
                  </a:lnTo>
                  <a:lnTo>
                    <a:pt x="951" y="619"/>
                  </a:lnTo>
                  <a:lnTo>
                    <a:pt x="917" y="633"/>
                  </a:lnTo>
                  <a:lnTo>
                    <a:pt x="908" y="650"/>
                  </a:lnTo>
                  <a:lnTo>
                    <a:pt x="908" y="676"/>
                  </a:lnTo>
                  <a:lnTo>
                    <a:pt x="872" y="683"/>
                  </a:lnTo>
                  <a:lnTo>
                    <a:pt x="829" y="638"/>
                  </a:lnTo>
                  <a:lnTo>
                    <a:pt x="815" y="617"/>
                  </a:lnTo>
                  <a:lnTo>
                    <a:pt x="781" y="628"/>
                  </a:lnTo>
                  <a:lnTo>
                    <a:pt x="722" y="610"/>
                  </a:lnTo>
                  <a:lnTo>
                    <a:pt x="632" y="623"/>
                  </a:lnTo>
                  <a:lnTo>
                    <a:pt x="626" y="633"/>
                  </a:lnTo>
                  <a:lnTo>
                    <a:pt x="616" y="660"/>
                  </a:lnTo>
                  <a:lnTo>
                    <a:pt x="599" y="672"/>
                  </a:lnTo>
                  <a:lnTo>
                    <a:pt x="602" y="701"/>
                  </a:lnTo>
                  <a:lnTo>
                    <a:pt x="549" y="769"/>
                  </a:lnTo>
                  <a:lnTo>
                    <a:pt x="461" y="751"/>
                  </a:lnTo>
                  <a:lnTo>
                    <a:pt x="454" y="718"/>
                  </a:lnTo>
                  <a:lnTo>
                    <a:pt x="399" y="674"/>
                  </a:lnTo>
                  <a:lnTo>
                    <a:pt x="279" y="655"/>
                  </a:lnTo>
                  <a:lnTo>
                    <a:pt x="227" y="645"/>
                  </a:lnTo>
                  <a:lnTo>
                    <a:pt x="207" y="643"/>
                  </a:lnTo>
                  <a:lnTo>
                    <a:pt x="162" y="606"/>
                  </a:lnTo>
                  <a:lnTo>
                    <a:pt x="67" y="583"/>
                  </a:lnTo>
                  <a:lnTo>
                    <a:pt x="2" y="455"/>
                  </a:lnTo>
                  <a:lnTo>
                    <a:pt x="0" y="421"/>
                  </a:lnTo>
                  <a:lnTo>
                    <a:pt x="26" y="407"/>
                  </a:lnTo>
                  <a:lnTo>
                    <a:pt x="26" y="368"/>
                  </a:lnTo>
                  <a:lnTo>
                    <a:pt x="45" y="320"/>
                  </a:lnTo>
                  <a:lnTo>
                    <a:pt x="23" y="297"/>
                  </a:lnTo>
                  <a:lnTo>
                    <a:pt x="52" y="272"/>
                  </a:lnTo>
                </a:path>
              </a:pathLst>
            </a:custGeom>
            <a:grpFill/>
            <a:ln w="63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121" name="Freeform 1084"/>
            <p:cNvSpPr/>
            <p:nvPr/>
          </p:nvSpPr>
          <p:spPr bwMode="auto">
            <a:xfrm rot="356891">
              <a:off x="4992195" y="2650480"/>
              <a:ext cx="1741062" cy="1517244"/>
            </a:xfrm>
            <a:custGeom>
              <a:avLst/>
              <a:gdLst>
                <a:gd name="T0" fmla="*/ 4 w 1155"/>
                <a:gd name="T1" fmla="*/ 115 h 994"/>
                <a:gd name="T2" fmla="*/ 123 w 1155"/>
                <a:gd name="T3" fmla="*/ 46 h 994"/>
                <a:gd name="T4" fmla="*/ 157 w 1155"/>
                <a:gd name="T5" fmla="*/ 0 h 994"/>
                <a:gd name="T6" fmla="*/ 203 w 1155"/>
                <a:gd name="T7" fmla="*/ 25 h 994"/>
                <a:gd name="T8" fmla="*/ 239 w 1155"/>
                <a:gd name="T9" fmla="*/ 146 h 994"/>
                <a:gd name="T10" fmla="*/ 336 w 1155"/>
                <a:gd name="T11" fmla="*/ 137 h 994"/>
                <a:gd name="T12" fmla="*/ 351 w 1155"/>
                <a:gd name="T13" fmla="*/ 169 h 994"/>
                <a:gd name="T14" fmla="*/ 359 w 1155"/>
                <a:gd name="T15" fmla="*/ 234 h 994"/>
                <a:gd name="T16" fmla="*/ 375 w 1155"/>
                <a:gd name="T17" fmla="*/ 252 h 994"/>
                <a:gd name="T18" fmla="*/ 471 w 1155"/>
                <a:gd name="T19" fmla="*/ 271 h 994"/>
                <a:gd name="T20" fmla="*/ 554 w 1155"/>
                <a:gd name="T21" fmla="*/ 267 h 994"/>
                <a:gd name="T22" fmla="*/ 528 w 1155"/>
                <a:gd name="T23" fmla="*/ 314 h 994"/>
                <a:gd name="T24" fmla="*/ 556 w 1155"/>
                <a:gd name="T25" fmla="*/ 378 h 994"/>
                <a:gd name="T26" fmla="*/ 622 w 1155"/>
                <a:gd name="T27" fmla="*/ 468 h 994"/>
                <a:gd name="T28" fmla="*/ 647 w 1155"/>
                <a:gd name="T29" fmla="*/ 516 h 994"/>
                <a:gd name="T30" fmla="*/ 681 w 1155"/>
                <a:gd name="T31" fmla="*/ 500 h 994"/>
                <a:gd name="T32" fmla="*/ 692 w 1155"/>
                <a:gd name="T33" fmla="*/ 458 h 994"/>
                <a:gd name="T34" fmla="*/ 697 w 1155"/>
                <a:gd name="T35" fmla="*/ 389 h 994"/>
                <a:gd name="T36" fmla="*/ 727 w 1155"/>
                <a:gd name="T37" fmla="*/ 403 h 994"/>
                <a:gd name="T38" fmla="*/ 807 w 1155"/>
                <a:gd name="T39" fmla="*/ 464 h 994"/>
                <a:gd name="T40" fmla="*/ 796 w 1155"/>
                <a:gd name="T41" fmla="*/ 519 h 994"/>
                <a:gd name="T42" fmla="*/ 754 w 1155"/>
                <a:gd name="T43" fmla="*/ 534 h 994"/>
                <a:gd name="T44" fmla="*/ 710 w 1155"/>
                <a:gd name="T45" fmla="*/ 540 h 994"/>
                <a:gd name="T46" fmla="*/ 690 w 1155"/>
                <a:gd name="T47" fmla="*/ 556 h 994"/>
                <a:gd name="T48" fmla="*/ 697 w 1155"/>
                <a:gd name="T49" fmla="*/ 596 h 994"/>
                <a:gd name="T50" fmla="*/ 687 w 1155"/>
                <a:gd name="T51" fmla="*/ 646 h 994"/>
                <a:gd name="T52" fmla="*/ 662 w 1155"/>
                <a:gd name="T53" fmla="*/ 671 h 994"/>
                <a:gd name="T54" fmla="*/ 634 w 1155"/>
                <a:gd name="T55" fmla="*/ 711 h 994"/>
                <a:gd name="T56" fmla="*/ 572 w 1155"/>
                <a:gd name="T57" fmla="*/ 704 h 994"/>
                <a:gd name="T58" fmla="*/ 547 w 1155"/>
                <a:gd name="T59" fmla="*/ 679 h 994"/>
                <a:gd name="T60" fmla="*/ 501 w 1155"/>
                <a:gd name="T61" fmla="*/ 623 h 994"/>
                <a:gd name="T62" fmla="*/ 448 w 1155"/>
                <a:gd name="T63" fmla="*/ 624 h 994"/>
                <a:gd name="T64" fmla="*/ 413 w 1155"/>
                <a:gd name="T65" fmla="*/ 620 h 994"/>
                <a:gd name="T66" fmla="*/ 387 w 1155"/>
                <a:gd name="T67" fmla="*/ 587 h 994"/>
                <a:gd name="T68" fmla="*/ 431 w 1155"/>
                <a:gd name="T69" fmla="*/ 595 h 994"/>
                <a:gd name="T70" fmla="*/ 458 w 1155"/>
                <a:gd name="T71" fmla="*/ 540 h 994"/>
                <a:gd name="T72" fmla="*/ 487 w 1155"/>
                <a:gd name="T73" fmla="*/ 458 h 994"/>
                <a:gd name="T74" fmla="*/ 429 w 1155"/>
                <a:gd name="T75" fmla="*/ 351 h 994"/>
                <a:gd name="T76" fmla="*/ 344 w 1155"/>
                <a:gd name="T77" fmla="*/ 310 h 994"/>
                <a:gd name="T78" fmla="*/ 246 w 1155"/>
                <a:gd name="T79" fmla="*/ 248 h 994"/>
                <a:gd name="T80" fmla="*/ 149 w 1155"/>
                <a:gd name="T81" fmla="*/ 274 h 994"/>
                <a:gd name="T82" fmla="*/ 77 w 1155"/>
                <a:gd name="T83" fmla="*/ 244 h 99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155"/>
                <a:gd name="T127" fmla="*/ 0 h 994"/>
                <a:gd name="T128" fmla="*/ 1155 w 1155"/>
                <a:gd name="T129" fmla="*/ 994 h 99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155" h="994">
                  <a:moveTo>
                    <a:pt x="10" y="313"/>
                  </a:moveTo>
                  <a:lnTo>
                    <a:pt x="0" y="185"/>
                  </a:lnTo>
                  <a:lnTo>
                    <a:pt x="5" y="158"/>
                  </a:lnTo>
                  <a:lnTo>
                    <a:pt x="43" y="140"/>
                  </a:lnTo>
                  <a:lnTo>
                    <a:pt x="96" y="96"/>
                  </a:lnTo>
                  <a:lnTo>
                    <a:pt x="177" y="63"/>
                  </a:lnTo>
                  <a:lnTo>
                    <a:pt x="210" y="48"/>
                  </a:lnTo>
                  <a:lnTo>
                    <a:pt x="210" y="17"/>
                  </a:lnTo>
                  <a:lnTo>
                    <a:pt x="225" y="0"/>
                  </a:lnTo>
                  <a:lnTo>
                    <a:pt x="239" y="2"/>
                  </a:lnTo>
                  <a:lnTo>
                    <a:pt x="292" y="10"/>
                  </a:lnTo>
                  <a:lnTo>
                    <a:pt x="291" y="34"/>
                  </a:lnTo>
                  <a:lnTo>
                    <a:pt x="301" y="72"/>
                  </a:lnTo>
                  <a:lnTo>
                    <a:pt x="295" y="134"/>
                  </a:lnTo>
                  <a:lnTo>
                    <a:pt x="341" y="202"/>
                  </a:lnTo>
                  <a:lnTo>
                    <a:pt x="365" y="217"/>
                  </a:lnTo>
                  <a:lnTo>
                    <a:pt x="402" y="188"/>
                  </a:lnTo>
                  <a:lnTo>
                    <a:pt x="481" y="188"/>
                  </a:lnTo>
                  <a:lnTo>
                    <a:pt x="500" y="195"/>
                  </a:lnTo>
                  <a:lnTo>
                    <a:pt x="512" y="213"/>
                  </a:lnTo>
                  <a:lnTo>
                    <a:pt x="503" y="233"/>
                  </a:lnTo>
                  <a:lnTo>
                    <a:pt x="459" y="268"/>
                  </a:lnTo>
                  <a:lnTo>
                    <a:pt x="464" y="286"/>
                  </a:lnTo>
                  <a:lnTo>
                    <a:pt x="514" y="323"/>
                  </a:lnTo>
                  <a:lnTo>
                    <a:pt x="534" y="323"/>
                  </a:lnTo>
                  <a:lnTo>
                    <a:pt x="540" y="332"/>
                  </a:lnTo>
                  <a:lnTo>
                    <a:pt x="536" y="347"/>
                  </a:lnTo>
                  <a:lnTo>
                    <a:pt x="567" y="372"/>
                  </a:lnTo>
                  <a:lnTo>
                    <a:pt x="639" y="383"/>
                  </a:lnTo>
                  <a:lnTo>
                    <a:pt x="674" y="374"/>
                  </a:lnTo>
                  <a:lnTo>
                    <a:pt x="718" y="330"/>
                  </a:lnTo>
                  <a:lnTo>
                    <a:pt x="770" y="335"/>
                  </a:lnTo>
                  <a:lnTo>
                    <a:pt x="792" y="368"/>
                  </a:lnTo>
                  <a:lnTo>
                    <a:pt x="780" y="398"/>
                  </a:lnTo>
                  <a:lnTo>
                    <a:pt x="784" y="417"/>
                  </a:lnTo>
                  <a:lnTo>
                    <a:pt x="755" y="434"/>
                  </a:lnTo>
                  <a:lnTo>
                    <a:pt x="742" y="449"/>
                  </a:lnTo>
                  <a:lnTo>
                    <a:pt x="746" y="487"/>
                  </a:lnTo>
                  <a:lnTo>
                    <a:pt x="797" y="522"/>
                  </a:lnTo>
                  <a:lnTo>
                    <a:pt x="818" y="518"/>
                  </a:lnTo>
                  <a:lnTo>
                    <a:pt x="878" y="590"/>
                  </a:lnTo>
                  <a:lnTo>
                    <a:pt x="890" y="646"/>
                  </a:lnTo>
                  <a:lnTo>
                    <a:pt x="885" y="672"/>
                  </a:lnTo>
                  <a:lnTo>
                    <a:pt x="926" y="694"/>
                  </a:lnTo>
                  <a:lnTo>
                    <a:pt x="926" y="711"/>
                  </a:lnTo>
                  <a:lnTo>
                    <a:pt x="964" y="721"/>
                  </a:lnTo>
                  <a:lnTo>
                    <a:pt x="974" y="721"/>
                  </a:lnTo>
                  <a:lnTo>
                    <a:pt x="974" y="690"/>
                  </a:lnTo>
                  <a:lnTo>
                    <a:pt x="1003" y="685"/>
                  </a:lnTo>
                  <a:lnTo>
                    <a:pt x="1009" y="648"/>
                  </a:lnTo>
                  <a:lnTo>
                    <a:pt x="990" y="632"/>
                  </a:lnTo>
                  <a:lnTo>
                    <a:pt x="974" y="617"/>
                  </a:lnTo>
                  <a:lnTo>
                    <a:pt x="981" y="547"/>
                  </a:lnTo>
                  <a:lnTo>
                    <a:pt x="996" y="537"/>
                  </a:lnTo>
                  <a:lnTo>
                    <a:pt x="1022" y="549"/>
                  </a:lnTo>
                  <a:lnTo>
                    <a:pt x="1033" y="544"/>
                  </a:lnTo>
                  <a:lnTo>
                    <a:pt x="1040" y="557"/>
                  </a:lnTo>
                  <a:lnTo>
                    <a:pt x="1110" y="593"/>
                  </a:lnTo>
                  <a:lnTo>
                    <a:pt x="1148" y="617"/>
                  </a:lnTo>
                  <a:lnTo>
                    <a:pt x="1154" y="639"/>
                  </a:lnTo>
                  <a:lnTo>
                    <a:pt x="1134" y="668"/>
                  </a:lnTo>
                  <a:lnTo>
                    <a:pt x="1145" y="701"/>
                  </a:lnTo>
                  <a:lnTo>
                    <a:pt x="1139" y="716"/>
                  </a:lnTo>
                  <a:lnTo>
                    <a:pt x="1086" y="721"/>
                  </a:lnTo>
                  <a:lnTo>
                    <a:pt x="1075" y="728"/>
                  </a:lnTo>
                  <a:lnTo>
                    <a:pt x="1079" y="736"/>
                  </a:lnTo>
                  <a:lnTo>
                    <a:pt x="1079" y="752"/>
                  </a:lnTo>
                  <a:lnTo>
                    <a:pt x="1038" y="756"/>
                  </a:lnTo>
                  <a:lnTo>
                    <a:pt x="1016" y="745"/>
                  </a:lnTo>
                  <a:lnTo>
                    <a:pt x="988" y="745"/>
                  </a:lnTo>
                  <a:lnTo>
                    <a:pt x="983" y="752"/>
                  </a:lnTo>
                  <a:lnTo>
                    <a:pt x="988" y="767"/>
                  </a:lnTo>
                  <a:lnTo>
                    <a:pt x="974" y="783"/>
                  </a:lnTo>
                  <a:lnTo>
                    <a:pt x="969" y="800"/>
                  </a:lnTo>
                  <a:lnTo>
                    <a:pt x="996" y="822"/>
                  </a:lnTo>
                  <a:lnTo>
                    <a:pt x="976" y="862"/>
                  </a:lnTo>
                  <a:lnTo>
                    <a:pt x="985" y="882"/>
                  </a:lnTo>
                  <a:lnTo>
                    <a:pt x="983" y="891"/>
                  </a:lnTo>
                  <a:lnTo>
                    <a:pt x="952" y="891"/>
                  </a:lnTo>
                  <a:lnTo>
                    <a:pt x="930" y="901"/>
                  </a:lnTo>
                  <a:lnTo>
                    <a:pt x="948" y="926"/>
                  </a:lnTo>
                  <a:lnTo>
                    <a:pt x="937" y="957"/>
                  </a:lnTo>
                  <a:lnTo>
                    <a:pt x="904" y="966"/>
                  </a:lnTo>
                  <a:lnTo>
                    <a:pt x="906" y="981"/>
                  </a:lnTo>
                  <a:lnTo>
                    <a:pt x="897" y="993"/>
                  </a:lnTo>
                  <a:lnTo>
                    <a:pt x="840" y="988"/>
                  </a:lnTo>
                  <a:lnTo>
                    <a:pt x="818" y="972"/>
                  </a:lnTo>
                  <a:lnTo>
                    <a:pt x="814" y="937"/>
                  </a:lnTo>
                  <a:lnTo>
                    <a:pt x="801" y="923"/>
                  </a:lnTo>
                  <a:lnTo>
                    <a:pt x="782" y="937"/>
                  </a:lnTo>
                  <a:lnTo>
                    <a:pt x="746" y="901"/>
                  </a:lnTo>
                  <a:lnTo>
                    <a:pt x="720" y="884"/>
                  </a:lnTo>
                  <a:lnTo>
                    <a:pt x="718" y="858"/>
                  </a:lnTo>
                  <a:lnTo>
                    <a:pt x="709" y="838"/>
                  </a:lnTo>
                  <a:lnTo>
                    <a:pt x="696" y="838"/>
                  </a:lnTo>
                  <a:lnTo>
                    <a:pt x="641" y="862"/>
                  </a:lnTo>
                  <a:lnTo>
                    <a:pt x="643" y="889"/>
                  </a:lnTo>
                  <a:lnTo>
                    <a:pt x="624" y="889"/>
                  </a:lnTo>
                  <a:lnTo>
                    <a:pt x="591" y="855"/>
                  </a:lnTo>
                  <a:lnTo>
                    <a:pt x="555" y="851"/>
                  </a:lnTo>
                  <a:lnTo>
                    <a:pt x="543" y="831"/>
                  </a:lnTo>
                  <a:lnTo>
                    <a:pt x="553" y="809"/>
                  </a:lnTo>
                  <a:lnTo>
                    <a:pt x="574" y="829"/>
                  </a:lnTo>
                  <a:lnTo>
                    <a:pt x="598" y="836"/>
                  </a:lnTo>
                  <a:lnTo>
                    <a:pt x="617" y="820"/>
                  </a:lnTo>
                  <a:lnTo>
                    <a:pt x="617" y="783"/>
                  </a:lnTo>
                  <a:lnTo>
                    <a:pt x="639" y="762"/>
                  </a:lnTo>
                  <a:lnTo>
                    <a:pt x="656" y="745"/>
                  </a:lnTo>
                  <a:lnTo>
                    <a:pt x="648" y="723"/>
                  </a:lnTo>
                  <a:lnTo>
                    <a:pt x="691" y="687"/>
                  </a:lnTo>
                  <a:lnTo>
                    <a:pt x="698" y="632"/>
                  </a:lnTo>
                  <a:lnTo>
                    <a:pt x="679" y="604"/>
                  </a:lnTo>
                  <a:lnTo>
                    <a:pt x="667" y="557"/>
                  </a:lnTo>
                  <a:lnTo>
                    <a:pt x="613" y="484"/>
                  </a:lnTo>
                  <a:lnTo>
                    <a:pt x="584" y="496"/>
                  </a:lnTo>
                  <a:lnTo>
                    <a:pt x="545" y="460"/>
                  </a:lnTo>
                  <a:lnTo>
                    <a:pt x="492" y="427"/>
                  </a:lnTo>
                  <a:lnTo>
                    <a:pt x="471" y="374"/>
                  </a:lnTo>
                  <a:lnTo>
                    <a:pt x="428" y="390"/>
                  </a:lnTo>
                  <a:lnTo>
                    <a:pt x="352" y="342"/>
                  </a:lnTo>
                  <a:lnTo>
                    <a:pt x="315" y="361"/>
                  </a:lnTo>
                  <a:lnTo>
                    <a:pt x="258" y="352"/>
                  </a:lnTo>
                  <a:lnTo>
                    <a:pt x="213" y="378"/>
                  </a:lnTo>
                  <a:lnTo>
                    <a:pt x="186" y="381"/>
                  </a:lnTo>
                  <a:lnTo>
                    <a:pt x="141" y="354"/>
                  </a:lnTo>
                  <a:lnTo>
                    <a:pt x="110" y="337"/>
                  </a:lnTo>
                  <a:lnTo>
                    <a:pt x="10" y="313"/>
                  </a:lnTo>
                </a:path>
              </a:pathLst>
            </a:custGeom>
            <a:grpFill/>
            <a:ln w="63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122" name="Freeform 1085"/>
            <p:cNvSpPr/>
            <p:nvPr/>
          </p:nvSpPr>
          <p:spPr bwMode="auto">
            <a:xfrm rot="356891">
              <a:off x="2857264" y="1387863"/>
              <a:ext cx="2571675" cy="1991278"/>
            </a:xfrm>
            <a:custGeom>
              <a:avLst/>
              <a:gdLst>
                <a:gd name="T0" fmla="*/ 818 w 1707"/>
                <a:gd name="T1" fmla="*/ 31 h 1305"/>
                <a:gd name="T2" fmla="*/ 854 w 1707"/>
                <a:gd name="T3" fmla="*/ 80 h 1305"/>
                <a:gd name="T4" fmla="*/ 906 w 1707"/>
                <a:gd name="T5" fmla="*/ 115 h 1305"/>
                <a:gd name="T6" fmla="*/ 950 w 1707"/>
                <a:gd name="T7" fmla="*/ 206 h 1305"/>
                <a:gd name="T8" fmla="*/ 926 w 1707"/>
                <a:gd name="T9" fmla="*/ 278 h 1305"/>
                <a:gd name="T10" fmla="*/ 1054 w 1707"/>
                <a:gd name="T11" fmla="*/ 338 h 1305"/>
                <a:gd name="T12" fmla="*/ 1144 w 1707"/>
                <a:gd name="T13" fmla="*/ 408 h 1305"/>
                <a:gd name="T14" fmla="*/ 1190 w 1707"/>
                <a:gd name="T15" fmla="*/ 511 h 1305"/>
                <a:gd name="T16" fmla="*/ 1157 w 1707"/>
                <a:gd name="T17" fmla="*/ 558 h 1305"/>
                <a:gd name="T18" fmla="*/ 1037 w 1707"/>
                <a:gd name="T19" fmla="*/ 627 h 1305"/>
                <a:gd name="T20" fmla="*/ 1019 w 1707"/>
                <a:gd name="T21" fmla="*/ 735 h 1305"/>
                <a:gd name="T22" fmla="*/ 849 w 1707"/>
                <a:gd name="T23" fmla="*/ 788 h 1305"/>
                <a:gd name="T24" fmla="*/ 880 w 1707"/>
                <a:gd name="T25" fmla="*/ 886 h 1305"/>
                <a:gd name="T26" fmla="*/ 860 w 1707"/>
                <a:gd name="T27" fmla="*/ 921 h 1305"/>
                <a:gd name="T28" fmla="*/ 836 w 1707"/>
                <a:gd name="T29" fmla="*/ 942 h 1305"/>
                <a:gd name="T30" fmla="*/ 769 w 1707"/>
                <a:gd name="T31" fmla="*/ 925 h 1305"/>
                <a:gd name="T32" fmla="*/ 652 w 1707"/>
                <a:gd name="T33" fmla="*/ 907 h 1305"/>
                <a:gd name="T34" fmla="*/ 536 w 1707"/>
                <a:gd name="T35" fmla="*/ 930 h 1305"/>
                <a:gd name="T36" fmla="*/ 446 w 1707"/>
                <a:gd name="T37" fmla="*/ 914 h 1305"/>
                <a:gd name="T38" fmla="*/ 343 w 1707"/>
                <a:gd name="T39" fmla="*/ 923 h 1305"/>
                <a:gd name="T40" fmla="*/ 286 w 1707"/>
                <a:gd name="T41" fmla="*/ 894 h 1305"/>
                <a:gd name="T42" fmla="*/ 224 w 1707"/>
                <a:gd name="T43" fmla="*/ 850 h 1305"/>
                <a:gd name="T44" fmla="*/ 91 w 1707"/>
                <a:gd name="T45" fmla="*/ 824 h 1305"/>
                <a:gd name="T46" fmla="*/ 73 w 1707"/>
                <a:gd name="T47" fmla="*/ 771 h 1305"/>
                <a:gd name="T48" fmla="*/ 45 w 1707"/>
                <a:gd name="T49" fmla="*/ 733 h 1305"/>
                <a:gd name="T50" fmla="*/ 27 w 1707"/>
                <a:gd name="T51" fmla="*/ 696 h 1305"/>
                <a:gd name="T52" fmla="*/ 45 w 1707"/>
                <a:gd name="T53" fmla="*/ 653 h 1305"/>
                <a:gd name="T54" fmla="*/ 7 w 1707"/>
                <a:gd name="T55" fmla="*/ 601 h 1305"/>
                <a:gd name="T56" fmla="*/ 4 w 1707"/>
                <a:gd name="T57" fmla="*/ 544 h 1305"/>
                <a:gd name="T58" fmla="*/ 27 w 1707"/>
                <a:gd name="T59" fmla="*/ 508 h 1305"/>
                <a:gd name="T60" fmla="*/ 94 w 1707"/>
                <a:gd name="T61" fmla="*/ 484 h 1305"/>
                <a:gd name="T62" fmla="*/ 127 w 1707"/>
                <a:gd name="T63" fmla="*/ 487 h 1305"/>
                <a:gd name="T64" fmla="*/ 163 w 1707"/>
                <a:gd name="T65" fmla="*/ 507 h 1305"/>
                <a:gd name="T66" fmla="*/ 286 w 1707"/>
                <a:gd name="T67" fmla="*/ 463 h 1305"/>
                <a:gd name="T68" fmla="*/ 387 w 1707"/>
                <a:gd name="T69" fmla="*/ 394 h 1305"/>
                <a:gd name="T70" fmla="*/ 420 w 1707"/>
                <a:gd name="T71" fmla="*/ 363 h 1305"/>
                <a:gd name="T72" fmla="*/ 401 w 1707"/>
                <a:gd name="T73" fmla="*/ 248 h 1305"/>
                <a:gd name="T74" fmla="*/ 490 w 1707"/>
                <a:gd name="T75" fmla="*/ 226 h 1305"/>
                <a:gd name="T76" fmla="*/ 531 w 1707"/>
                <a:gd name="T77" fmla="*/ 248 h 1305"/>
                <a:gd name="T78" fmla="*/ 577 w 1707"/>
                <a:gd name="T79" fmla="*/ 118 h 1305"/>
                <a:gd name="T80" fmla="*/ 649 w 1707"/>
                <a:gd name="T81" fmla="*/ 136 h 1305"/>
                <a:gd name="T82" fmla="*/ 711 w 1707"/>
                <a:gd name="T83" fmla="*/ 60 h 1305"/>
                <a:gd name="T84" fmla="*/ 766 w 1707"/>
                <a:gd name="T85" fmla="*/ 26 h 1305"/>
                <a:gd name="T86" fmla="*/ 812 w 1707"/>
                <a:gd name="T87" fmla="*/ 7 h 130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707"/>
                <a:gd name="T133" fmla="*/ 0 h 1305"/>
                <a:gd name="T134" fmla="*/ 1707 w 1707"/>
                <a:gd name="T135" fmla="*/ 1305 h 130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707" h="1305">
                  <a:moveTo>
                    <a:pt x="1165" y="10"/>
                  </a:moveTo>
                  <a:lnTo>
                    <a:pt x="1182" y="10"/>
                  </a:lnTo>
                  <a:lnTo>
                    <a:pt x="1172" y="43"/>
                  </a:lnTo>
                  <a:lnTo>
                    <a:pt x="1186" y="63"/>
                  </a:lnTo>
                  <a:lnTo>
                    <a:pt x="1189" y="77"/>
                  </a:lnTo>
                  <a:lnTo>
                    <a:pt x="1224" y="110"/>
                  </a:lnTo>
                  <a:lnTo>
                    <a:pt x="1232" y="138"/>
                  </a:lnTo>
                  <a:lnTo>
                    <a:pt x="1278" y="140"/>
                  </a:lnTo>
                  <a:lnTo>
                    <a:pt x="1298" y="158"/>
                  </a:lnTo>
                  <a:lnTo>
                    <a:pt x="1309" y="158"/>
                  </a:lnTo>
                  <a:lnTo>
                    <a:pt x="1335" y="215"/>
                  </a:lnTo>
                  <a:lnTo>
                    <a:pt x="1361" y="284"/>
                  </a:lnTo>
                  <a:lnTo>
                    <a:pt x="1349" y="326"/>
                  </a:lnTo>
                  <a:lnTo>
                    <a:pt x="1351" y="342"/>
                  </a:lnTo>
                  <a:lnTo>
                    <a:pt x="1327" y="383"/>
                  </a:lnTo>
                  <a:lnTo>
                    <a:pt x="1333" y="417"/>
                  </a:lnTo>
                  <a:lnTo>
                    <a:pt x="1418" y="453"/>
                  </a:lnTo>
                  <a:lnTo>
                    <a:pt x="1511" y="467"/>
                  </a:lnTo>
                  <a:lnTo>
                    <a:pt x="1607" y="533"/>
                  </a:lnTo>
                  <a:lnTo>
                    <a:pt x="1638" y="544"/>
                  </a:lnTo>
                  <a:lnTo>
                    <a:pt x="1640" y="562"/>
                  </a:lnTo>
                  <a:lnTo>
                    <a:pt x="1660" y="604"/>
                  </a:lnTo>
                  <a:lnTo>
                    <a:pt x="1679" y="658"/>
                  </a:lnTo>
                  <a:lnTo>
                    <a:pt x="1706" y="706"/>
                  </a:lnTo>
                  <a:lnTo>
                    <a:pt x="1691" y="723"/>
                  </a:lnTo>
                  <a:lnTo>
                    <a:pt x="1691" y="754"/>
                  </a:lnTo>
                  <a:lnTo>
                    <a:pt x="1657" y="769"/>
                  </a:lnTo>
                  <a:lnTo>
                    <a:pt x="1576" y="802"/>
                  </a:lnTo>
                  <a:lnTo>
                    <a:pt x="1524" y="846"/>
                  </a:lnTo>
                  <a:lnTo>
                    <a:pt x="1486" y="865"/>
                  </a:lnTo>
                  <a:lnTo>
                    <a:pt x="1480" y="891"/>
                  </a:lnTo>
                  <a:lnTo>
                    <a:pt x="1491" y="1019"/>
                  </a:lnTo>
                  <a:lnTo>
                    <a:pt x="1460" y="1014"/>
                  </a:lnTo>
                  <a:lnTo>
                    <a:pt x="1447" y="1025"/>
                  </a:lnTo>
                  <a:lnTo>
                    <a:pt x="1246" y="1065"/>
                  </a:lnTo>
                  <a:lnTo>
                    <a:pt x="1217" y="1087"/>
                  </a:lnTo>
                  <a:lnTo>
                    <a:pt x="1220" y="1140"/>
                  </a:lnTo>
                  <a:lnTo>
                    <a:pt x="1280" y="1191"/>
                  </a:lnTo>
                  <a:lnTo>
                    <a:pt x="1261" y="1224"/>
                  </a:lnTo>
                  <a:lnTo>
                    <a:pt x="1232" y="1237"/>
                  </a:lnTo>
                  <a:lnTo>
                    <a:pt x="1228" y="1253"/>
                  </a:lnTo>
                  <a:lnTo>
                    <a:pt x="1234" y="1270"/>
                  </a:lnTo>
                  <a:lnTo>
                    <a:pt x="1250" y="1270"/>
                  </a:lnTo>
                  <a:lnTo>
                    <a:pt x="1258" y="1282"/>
                  </a:lnTo>
                  <a:lnTo>
                    <a:pt x="1199" y="1301"/>
                  </a:lnTo>
                  <a:lnTo>
                    <a:pt x="1165" y="1287"/>
                  </a:lnTo>
                  <a:lnTo>
                    <a:pt x="1146" y="1277"/>
                  </a:lnTo>
                  <a:lnTo>
                    <a:pt x="1103" y="1277"/>
                  </a:lnTo>
                  <a:lnTo>
                    <a:pt x="1024" y="1241"/>
                  </a:lnTo>
                  <a:lnTo>
                    <a:pt x="974" y="1241"/>
                  </a:lnTo>
                  <a:lnTo>
                    <a:pt x="935" y="1253"/>
                  </a:lnTo>
                  <a:lnTo>
                    <a:pt x="890" y="1253"/>
                  </a:lnTo>
                  <a:lnTo>
                    <a:pt x="823" y="1290"/>
                  </a:lnTo>
                  <a:lnTo>
                    <a:pt x="768" y="1284"/>
                  </a:lnTo>
                  <a:lnTo>
                    <a:pt x="713" y="1304"/>
                  </a:lnTo>
                  <a:lnTo>
                    <a:pt x="667" y="1287"/>
                  </a:lnTo>
                  <a:lnTo>
                    <a:pt x="639" y="1263"/>
                  </a:lnTo>
                  <a:lnTo>
                    <a:pt x="567" y="1253"/>
                  </a:lnTo>
                  <a:lnTo>
                    <a:pt x="519" y="1285"/>
                  </a:lnTo>
                  <a:lnTo>
                    <a:pt x="492" y="1275"/>
                  </a:lnTo>
                  <a:lnTo>
                    <a:pt x="469" y="1257"/>
                  </a:lnTo>
                  <a:lnTo>
                    <a:pt x="418" y="1244"/>
                  </a:lnTo>
                  <a:lnTo>
                    <a:pt x="409" y="1234"/>
                  </a:lnTo>
                  <a:lnTo>
                    <a:pt x="387" y="1232"/>
                  </a:lnTo>
                  <a:lnTo>
                    <a:pt x="354" y="1181"/>
                  </a:lnTo>
                  <a:lnTo>
                    <a:pt x="321" y="1173"/>
                  </a:lnTo>
                  <a:lnTo>
                    <a:pt x="235" y="1200"/>
                  </a:lnTo>
                  <a:lnTo>
                    <a:pt x="203" y="1191"/>
                  </a:lnTo>
                  <a:lnTo>
                    <a:pt x="131" y="1138"/>
                  </a:lnTo>
                  <a:lnTo>
                    <a:pt x="110" y="1135"/>
                  </a:lnTo>
                  <a:lnTo>
                    <a:pt x="93" y="1101"/>
                  </a:lnTo>
                  <a:lnTo>
                    <a:pt x="105" y="1065"/>
                  </a:lnTo>
                  <a:lnTo>
                    <a:pt x="102" y="1048"/>
                  </a:lnTo>
                  <a:lnTo>
                    <a:pt x="76" y="1029"/>
                  </a:lnTo>
                  <a:lnTo>
                    <a:pt x="65" y="1012"/>
                  </a:lnTo>
                  <a:lnTo>
                    <a:pt x="10" y="981"/>
                  </a:lnTo>
                  <a:lnTo>
                    <a:pt x="10" y="972"/>
                  </a:lnTo>
                  <a:lnTo>
                    <a:pt x="38" y="961"/>
                  </a:lnTo>
                  <a:lnTo>
                    <a:pt x="53" y="971"/>
                  </a:lnTo>
                  <a:lnTo>
                    <a:pt x="69" y="954"/>
                  </a:lnTo>
                  <a:lnTo>
                    <a:pt x="65" y="901"/>
                  </a:lnTo>
                  <a:lnTo>
                    <a:pt x="69" y="858"/>
                  </a:lnTo>
                  <a:lnTo>
                    <a:pt x="32" y="822"/>
                  </a:lnTo>
                  <a:lnTo>
                    <a:pt x="10" y="829"/>
                  </a:lnTo>
                  <a:lnTo>
                    <a:pt x="0" y="802"/>
                  </a:lnTo>
                  <a:lnTo>
                    <a:pt x="14" y="776"/>
                  </a:lnTo>
                  <a:lnTo>
                    <a:pt x="5" y="752"/>
                  </a:lnTo>
                  <a:lnTo>
                    <a:pt x="29" y="730"/>
                  </a:lnTo>
                  <a:lnTo>
                    <a:pt x="38" y="721"/>
                  </a:lnTo>
                  <a:lnTo>
                    <a:pt x="38" y="701"/>
                  </a:lnTo>
                  <a:lnTo>
                    <a:pt x="72" y="685"/>
                  </a:lnTo>
                  <a:lnTo>
                    <a:pt x="105" y="679"/>
                  </a:lnTo>
                  <a:lnTo>
                    <a:pt x="134" y="668"/>
                  </a:lnTo>
                  <a:lnTo>
                    <a:pt x="158" y="675"/>
                  </a:lnTo>
                  <a:lnTo>
                    <a:pt x="177" y="668"/>
                  </a:lnTo>
                  <a:lnTo>
                    <a:pt x="181" y="672"/>
                  </a:lnTo>
                  <a:lnTo>
                    <a:pt x="185" y="694"/>
                  </a:lnTo>
                  <a:lnTo>
                    <a:pt x="201" y="701"/>
                  </a:lnTo>
                  <a:lnTo>
                    <a:pt x="235" y="699"/>
                  </a:lnTo>
                  <a:lnTo>
                    <a:pt x="280" y="653"/>
                  </a:lnTo>
                  <a:lnTo>
                    <a:pt x="365" y="670"/>
                  </a:lnTo>
                  <a:lnTo>
                    <a:pt x="409" y="639"/>
                  </a:lnTo>
                  <a:lnTo>
                    <a:pt x="536" y="610"/>
                  </a:lnTo>
                  <a:lnTo>
                    <a:pt x="545" y="593"/>
                  </a:lnTo>
                  <a:lnTo>
                    <a:pt x="555" y="544"/>
                  </a:lnTo>
                  <a:lnTo>
                    <a:pt x="591" y="516"/>
                  </a:lnTo>
                  <a:lnTo>
                    <a:pt x="601" y="516"/>
                  </a:lnTo>
                  <a:lnTo>
                    <a:pt x="601" y="501"/>
                  </a:lnTo>
                  <a:lnTo>
                    <a:pt x="603" y="378"/>
                  </a:lnTo>
                  <a:lnTo>
                    <a:pt x="610" y="352"/>
                  </a:lnTo>
                  <a:lnTo>
                    <a:pt x="575" y="342"/>
                  </a:lnTo>
                  <a:lnTo>
                    <a:pt x="574" y="330"/>
                  </a:lnTo>
                  <a:lnTo>
                    <a:pt x="610" y="320"/>
                  </a:lnTo>
                  <a:lnTo>
                    <a:pt x="704" y="313"/>
                  </a:lnTo>
                  <a:lnTo>
                    <a:pt x="720" y="330"/>
                  </a:lnTo>
                  <a:lnTo>
                    <a:pt x="753" y="339"/>
                  </a:lnTo>
                  <a:lnTo>
                    <a:pt x="761" y="342"/>
                  </a:lnTo>
                  <a:lnTo>
                    <a:pt x="775" y="323"/>
                  </a:lnTo>
                  <a:lnTo>
                    <a:pt x="756" y="306"/>
                  </a:lnTo>
                  <a:lnTo>
                    <a:pt x="827" y="163"/>
                  </a:lnTo>
                  <a:lnTo>
                    <a:pt x="838" y="154"/>
                  </a:lnTo>
                  <a:lnTo>
                    <a:pt x="902" y="187"/>
                  </a:lnTo>
                  <a:lnTo>
                    <a:pt x="930" y="187"/>
                  </a:lnTo>
                  <a:lnTo>
                    <a:pt x="943" y="205"/>
                  </a:lnTo>
                  <a:lnTo>
                    <a:pt x="1005" y="185"/>
                  </a:lnTo>
                  <a:lnTo>
                    <a:pt x="1019" y="84"/>
                  </a:lnTo>
                  <a:lnTo>
                    <a:pt x="1046" y="65"/>
                  </a:lnTo>
                  <a:lnTo>
                    <a:pt x="1077" y="63"/>
                  </a:lnTo>
                  <a:lnTo>
                    <a:pt x="1098" y="36"/>
                  </a:lnTo>
                  <a:lnTo>
                    <a:pt x="1107" y="10"/>
                  </a:lnTo>
                  <a:lnTo>
                    <a:pt x="1125" y="0"/>
                  </a:lnTo>
                  <a:lnTo>
                    <a:pt x="1165" y="10"/>
                  </a:lnTo>
                </a:path>
              </a:pathLst>
            </a:custGeom>
            <a:pattFill prst="ltUpDiag">
              <a:fgClr>
                <a:schemeClr val="accent1"/>
              </a:fgClr>
              <a:bgClr>
                <a:schemeClr val="accent1">
                  <a:lumMod val="20000"/>
                  <a:lumOff val="80000"/>
                </a:schemeClr>
              </a:bgClr>
            </a:pattFill>
            <a:ln w="63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123" name="Freeform 1086"/>
            <p:cNvSpPr/>
            <p:nvPr/>
          </p:nvSpPr>
          <p:spPr bwMode="auto">
            <a:xfrm rot="356891">
              <a:off x="6361154" y="3183719"/>
              <a:ext cx="633576" cy="1160447"/>
            </a:xfrm>
            <a:custGeom>
              <a:avLst/>
              <a:gdLst>
                <a:gd name="T0" fmla="*/ 244 w 420"/>
                <a:gd name="T1" fmla="*/ 328 h 761"/>
                <a:gd name="T2" fmla="*/ 238 w 420"/>
                <a:gd name="T3" fmla="*/ 185 h 761"/>
                <a:gd name="T4" fmla="*/ 258 w 420"/>
                <a:gd name="T5" fmla="*/ 137 h 761"/>
                <a:gd name="T6" fmla="*/ 257 w 420"/>
                <a:gd name="T7" fmla="*/ 74 h 761"/>
                <a:gd name="T8" fmla="*/ 268 w 420"/>
                <a:gd name="T9" fmla="*/ 28 h 761"/>
                <a:gd name="T10" fmla="*/ 259 w 420"/>
                <a:gd name="T11" fmla="*/ 0 h 761"/>
                <a:gd name="T12" fmla="*/ 215 w 420"/>
                <a:gd name="T13" fmla="*/ 15 h 761"/>
                <a:gd name="T14" fmla="*/ 200 w 420"/>
                <a:gd name="T15" fmla="*/ 56 h 761"/>
                <a:gd name="T16" fmla="*/ 183 w 420"/>
                <a:gd name="T17" fmla="*/ 69 h 761"/>
                <a:gd name="T18" fmla="*/ 125 w 420"/>
                <a:gd name="T19" fmla="*/ 139 h 761"/>
                <a:gd name="T20" fmla="*/ 82 w 420"/>
                <a:gd name="T21" fmla="*/ 137 h 761"/>
                <a:gd name="T22" fmla="*/ 72 w 420"/>
                <a:gd name="T23" fmla="*/ 183 h 761"/>
                <a:gd name="T24" fmla="*/ 125 w 420"/>
                <a:gd name="T25" fmla="*/ 217 h 761"/>
                <a:gd name="T26" fmla="*/ 156 w 420"/>
                <a:gd name="T27" fmla="*/ 250 h 761"/>
                <a:gd name="T28" fmla="*/ 151 w 420"/>
                <a:gd name="T29" fmla="*/ 295 h 761"/>
                <a:gd name="T30" fmla="*/ 109 w 420"/>
                <a:gd name="T31" fmla="*/ 311 h 761"/>
                <a:gd name="T32" fmla="*/ 103 w 420"/>
                <a:gd name="T33" fmla="*/ 320 h 761"/>
                <a:gd name="T34" fmla="*/ 75 w 420"/>
                <a:gd name="T35" fmla="*/ 336 h 761"/>
                <a:gd name="T36" fmla="*/ 40 w 420"/>
                <a:gd name="T37" fmla="*/ 328 h 761"/>
                <a:gd name="T38" fmla="*/ 40 w 420"/>
                <a:gd name="T39" fmla="*/ 343 h 761"/>
                <a:gd name="T40" fmla="*/ 27 w 420"/>
                <a:gd name="T41" fmla="*/ 367 h 761"/>
                <a:gd name="T42" fmla="*/ 32 w 420"/>
                <a:gd name="T43" fmla="*/ 413 h 761"/>
                <a:gd name="T44" fmla="*/ 36 w 420"/>
                <a:gd name="T45" fmla="*/ 433 h 761"/>
                <a:gd name="T46" fmla="*/ 0 w 420"/>
                <a:gd name="T47" fmla="*/ 441 h 761"/>
                <a:gd name="T48" fmla="*/ 4 w 420"/>
                <a:gd name="T49" fmla="*/ 481 h 761"/>
                <a:gd name="T50" fmla="*/ 18 w 420"/>
                <a:gd name="T51" fmla="*/ 498 h 761"/>
                <a:gd name="T52" fmla="*/ 68 w 420"/>
                <a:gd name="T53" fmla="*/ 491 h 761"/>
                <a:gd name="T54" fmla="*/ 78 w 420"/>
                <a:gd name="T55" fmla="*/ 507 h 761"/>
                <a:gd name="T56" fmla="*/ 131 w 420"/>
                <a:gd name="T57" fmla="*/ 529 h 761"/>
                <a:gd name="T58" fmla="*/ 193 w 420"/>
                <a:gd name="T59" fmla="*/ 537 h 761"/>
                <a:gd name="T60" fmla="*/ 224 w 420"/>
                <a:gd name="T61" fmla="*/ 546 h 761"/>
                <a:gd name="T62" fmla="*/ 216 w 420"/>
                <a:gd name="T63" fmla="*/ 514 h 761"/>
                <a:gd name="T64" fmla="*/ 244 w 420"/>
                <a:gd name="T65" fmla="*/ 484 h 761"/>
                <a:gd name="T66" fmla="*/ 238 w 420"/>
                <a:gd name="T67" fmla="*/ 469 h 761"/>
                <a:gd name="T68" fmla="*/ 210 w 420"/>
                <a:gd name="T69" fmla="*/ 451 h 761"/>
                <a:gd name="T70" fmla="*/ 263 w 420"/>
                <a:gd name="T71" fmla="*/ 446 h 761"/>
                <a:gd name="T72" fmla="*/ 279 w 420"/>
                <a:gd name="T73" fmla="*/ 451 h 761"/>
                <a:gd name="T74" fmla="*/ 293 w 420"/>
                <a:gd name="T75" fmla="*/ 420 h 761"/>
                <a:gd name="T76" fmla="*/ 251 w 420"/>
                <a:gd name="T77" fmla="*/ 347 h 76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420"/>
                <a:gd name="T118" fmla="*/ 0 h 761"/>
                <a:gd name="T119" fmla="*/ 420 w 420"/>
                <a:gd name="T120" fmla="*/ 761 h 76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420" h="761">
                  <a:moveTo>
                    <a:pt x="359" y="480"/>
                  </a:moveTo>
                  <a:lnTo>
                    <a:pt x="349" y="453"/>
                  </a:lnTo>
                  <a:lnTo>
                    <a:pt x="368" y="385"/>
                  </a:lnTo>
                  <a:lnTo>
                    <a:pt x="340" y="255"/>
                  </a:lnTo>
                  <a:lnTo>
                    <a:pt x="359" y="222"/>
                  </a:lnTo>
                  <a:lnTo>
                    <a:pt x="368" y="191"/>
                  </a:lnTo>
                  <a:lnTo>
                    <a:pt x="342" y="138"/>
                  </a:lnTo>
                  <a:lnTo>
                    <a:pt x="366" y="101"/>
                  </a:lnTo>
                  <a:lnTo>
                    <a:pt x="370" y="65"/>
                  </a:lnTo>
                  <a:lnTo>
                    <a:pt x="383" y="39"/>
                  </a:lnTo>
                  <a:lnTo>
                    <a:pt x="381" y="8"/>
                  </a:lnTo>
                  <a:lnTo>
                    <a:pt x="370" y="0"/>
                  </a:lnTo>
                  <a:lnTo>
                    <a:pt x="352" y="19"/>
                  </a:lnTo>
                  <a:lnTo>
                    <a:pt x="306" y="21"/>
                  </a:lnTo>
                  <a:lnTo>
                    <a:pt x="282" y="56"/>
                  </a:lnTo>
                  <a:lnTo>
                    <a:pt x="285" y="77"/>
                  </a:lnTo>
                  <a:lnTo>
                    <a:pt x="280" y="89"/>
                  </a:lnTo>
                  <a:lnTo>
                    <a:pt x="261" y="96"/>
                  </a:lnTo>
                  <a:lnTo>
                    <a:pt x="188" y="200"/>
                  </a:lnTo>
                  <a:lnTo>
                    <a:pt x="179" y="193"/>
                  </a:lnTo>
                  <a:lnTo>
                    <a:pt x="160" y="188"/>
                  </a:lnTo>
                  <a:lnTo>
                    <a:pt x="117" y="191"/>
                  </a:lnTo>
                  <a:lnTo>
                    <a:pt x="105" y="210"/>
                  </a:lnTo>
                  <a:lnTo>
                    <a:pt x="103" y="253"/>
                  </a:lnTo>
                  <a:lnTo>
                    <a:pt x="109" y="266"/>
                  </a:lnTo>
                  <a:lnTo>
                    <a:pt x="179" y="301"/>
                  </a:lnTo>
                  <a:lnTo>
                    <a:pt x="217" y="325"/>
                  </a:lnTo>
                  <a:lnTo>
                    <a:pt x="223" y="347"/>
                  </a:lnTo>
                  <a:lnTo>
                    <a:pt x="203" y="376"/>
                  </a:lnTo>
                  <a:lnTo>
                    <a:pt x="215" y="409"/>
                  </a:lnTo>
                  <a:lnTo>
                    <a:pt x="208" y="424"/>
                  </a:lnTo>
                  <a:lnTo>
                    <a:pt x="155" y="429"/>
                  </a:lnTo>
                  <a:lnTo>
                    <a:pt x="144" y="436"/>
                  </a:lnTo>
                  <a:lnTo>
                    <a:pt x="148" y="444"/>
                  </a:lnTo>
                  <a:lnTo>
                    <a:pt x="148" y="460"/>
                  </a:lnTo>
                  <a:lnTo>
                    <a:pt x="107" y="465"/>
                  </a:lnTo>
                  <a:lnTo>
                    <a:pt x="85" y="453"/>
                  </a:lnTo>
                  <a:lnTo>
                    <a:pt x="57" y="453"/>
                  </a:lnTo>
                  <a:lnTo>
                    <a:pt x="52" y="460"/>
                  </a:lnTo>
                  <a:lnTo>
                    <a:pt x="57" y="475"/>
                  </a:lnTo>
                  <a:lnTo>
                    <a:pt x="43" y="491"/>
                  </a:lnTo>
                  <a:lnTo>
                    <a:pt x="38" y="508"/>
                  </a:lnTo>
                  <a:lnTo>
                    <a:pt x="65" y="530"/>
                  </a:lnTo>
                  <a:lnTo>
                    <a:pt x="45" y="571"/>
                  </a:lnTo>
                  <a:lnTo>
                    <a:pt x="54" y="590"/>
                  </a:lnTo>
                  <a:lnTo>
                    <a:pt x="52" y="599"/>
                  </a:lnTo>
                  <a:lnTo>
                    <a:pt x="21" y="599"/>
                  </a:lnTo>
                  <a:lnTo>
                    <a:pt x="0" y="610"/>
                  </a:lnTo>
                  <a:lnTo>
                    <a:pt x="17" y="634"/>
                  </a:lnTo>
                  <a:lnTo>
                    <a:pt x="6" y="665"/>
                  </a:lnTo>
                  <a:lnTo>
                    <a:pt x="24" y="670"/>
                  </a:lnTo>
                  <a:lnTo>
                    <a:pt x="26" y="689"/>
                  </a:lnTo>
                  <a:lnTo>
                    <a:pt x="41" y="692"/>
                  </a:lnTo>
                  <a:lnTo>
                    <a:pt x="98" y="680"/>
                  </a:lnTo>
                  <a:lnTo>
                    <a:pt x="109" y="685"/>
                  </a:lnTo>
                  <a:lnTo>
                    <a:pt x="112" y="701"/>
                  </a:lnTo>
                  <a:lnTo>
                    <a:pt x="136" y="707"/>
                  </a:lnTo>
                  <a:lnTo>
                    <a:pt x="186" y="731"/>
                  </a:lnTo>
                  <a:lnTo>
                    <a:pt x="215" y="720"/>
                  </a:lnTo>
                  <a:lnTo>
                    <a:pt x="275" y="742"/>
                  </a:lnTo>
                  <a:lnTo>
                    <a:pt x="289" y="760"/>
                  </a:lnTo>
                  <a:lnTo>
                    <a:pt x="320" y="754"/>
                  </a:lnTo>
                  <a:lnTo>
                    <a:pt x="315" y="720"/>
                  </a:lnTo>
                  <a:lnTo>
                    <a:pt x="309" y="711"/>
                  </a:lnTo>
                  <a:lnTo>
                    <a:pt x="315" y="685"/>
                  </a:lnTo>
                  <a:lnTo>
                    <a:pt x="349" y="670"/>
                  </a:lnTo>
                  <a:lnTo>
                    <a:pt x="357" y="656"/>
                  </a:lnTo>
                  <a:lnTo>
                    <a:pt x="340" y="650"/>
                  </a:lnTo>
                  <a:lnTo>
                    <a:pt x="320" y="646"/>
                  </a:lnTo>
                  <a:lnTo>
                    <a:pt x="299" y="625"/>
                  </a:lnTo>
                  <a:lnTo>
                    <a:pt x="309" y="617"/>
                  </a:lnTo>
                  <a:lnTo>
                    <a:pt x="375" y="617"/>
                  </a:lnTo>
                  <a:lnTo>
                    <a:pt x="390" y="617"/>
                  </a:lnTo>
                  <a:lnTo>
                    <a:pt x="399" y="624"/>
                  </a:lnTo>
                  <a:lnTo>
                    <a:pt x="419" y="608"/>
                  </a:lnTo>
                  <a:lnTo>
                    <a:pt x="419" y="581"/>
                  </a:lnTo>
                  <a:lnTo>
                    <a:pt x="359" y="491"/>
                  </a:lnTo>
                  <a:lnTo>
                    <a:pt x="359" y="480"/>
                  </a:lnTo>
                </a:path>
              </a:pathLst>
            </a:custGeom>
            <a:grpFill/>
            <a:ln w="63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124" name="Freeform 1087"/>
            <p:cNvSpPr/>
            <p:nvPr/>
          </p:nvSpPr>
          <p:spPr bwMode="auto">
            <a:xfrm rot="356891">
              <a:off x="6878257" y="3682185"/>
              <a:ext cx="764367" cy="701703"/>
            </a:xfrm>
            <a:custGeom>
              <a:avLst/>
              <a:gdLst>
                <a:gd name="T0" fmla="*/ 41 w 506"/>
                <a:gd name="T1" fmla="*/ 231 h 460"/>
                <a:gd name="T2" fmla="*/ 92 w 506"/>
                <a:gd name="T3" fmla="*/ 278 h 460"/>
                <a:gd name="T4" fmla="*/ 134 w 506"/>
                <a:gd name="T5" fmla="*/ 287 h 460"/>
                <a:gd name="T6" fmla="*/ 173 w 506"/>
                <a:gd name="T7" fmla="*/ 280 h 460"/>
                <a:gd name="T8" fmla="*/ 185 w 506"/>
                <a:gd name="T9" fmla="*/ 287 h 460"/>
                <a:gd name="T10" fmla="*/ 198 w 506"/>
                <a:gd name="T11" fmla="*/ 280 h 460"/>
                <a:gd name="T12" fmla="*/ 208 w 506"/>
                <a:gd name="T13" fmla="*/ 288 h 460"/>
                <a:gd name="T14" fmla="*/ 213 w 506"/>
                <a:gd name="T15" fmla="*/ 304 h 460"/>
                <a:gd name="T16" fmla="*/ 232 w 506"/>
                <a:gd name="T17" fmla="*/ 316 h 460"/>
                <a:gd name="T18" fmla="*/ 256 w 506"/>
                <a:gd name="T19" fmla="*/ 316 h 460"/>
                <a:gd name="T20" fmla="*/ 275 w 506"/>
                <a:gd name="T21" fmla="*/ 332 h 460"/>
                <a:gd name="T22" fmla="*/ 291 w 506"/>
                <a:gd name="T23" fmla="*/ 323 h 460"/>
                <a:gd name="T24" fmla="*/ 304 w 506"/>
                <a:gd name="T25" fmla="*/ 332 h 460"/>
                <a:gd name="T26" fmla="*/ 315 w 506"/>
                <a:gd name="T27" fmla="*/ 309 h 460"/>
                <a:gd name="T28" fmla="*/ 330 w 506"/>
                <a:gd name="T29" fmla="*/ 301 h 460"/>
                <a:gd name="T30" fmla="*/ 333 w 506"/>
                <a:gd name="T31" fmla="*/ 284 h 460"/>
                <a:gd name="T32" fmla="*/ 326 w 506"/>
                <a:gd name="T33" fmla="*/ 251 h 460"/>
                <a:gd name="T34" fmla="*/ 324 w 506"/>
                <a:gd name="T35" fmla="*/ 249 h 460"/>
                <a:gd name="T36" fmla="*/ 309 w 506"/>
                <a:gd name="T37" fmla="*/ 264 h 460"/>
                <a:gd name="T38" fmla="*/ 285 w 506"/>
                <a:gd name="T39" fmla="*/ 245 h 460"/>
                <a:gd name="T40" fmla="*/ 269 w 506"/>
                <a:gd name="T41" fmla="*/ 224 h 460"/>
                <a:gd name="T42" fmla="*/ 285 w 506"/>
                <a:gd name="T43" fmla="*/ 210 h 460"/>
                <a:gd name="T44" fmla="*/ 289 w 506"/>
                <a:gd name="T45" fmla="*/ 188 h 460"/>
                <a:gd name="T46" fmla="*/ 301 w 506"/>
                <a:gd name="T47" fmla="*/ 180 h 460"/>
                <a:gd name="T48" fmla="*/ 299 w 506"/>
                <a:gd name="T49" fmla="*/ 150 h 460"/>
                <a:gd name="T50" fmla="*/ 307 w 506"/>
                <a:gd name="T51" fmla="*/ 145 h 460"/>
                <a:gd name="T52" fmla="*/ 321 w 506"/>
                <a:gd name="T53" fmla="*/ 153 h 460"/>
                <a:gd name="T54" fmla="*/ 330 w 506"/>
                <a:gd name="T55" fmla="*/ 167 h 460"/>
                <a:gd name="T56" fmla="*/ 348 w 506"/>
                <a:gd name="T57" fmla="*/ 153 h 460"/>
                <a:gd name="T58" fmla="*/ 355 w 506"/>
                <a:gd name="T59" fmla="*/ 145 h 460"/>
                <a:gd name="T60" fmla="*/ 352 w 506"/>
                <a:gd name="T61" fmla="*/ 130 h 460"/>
                <a:gd name="T62" fmla="*/ 330 w 506"/>
                <a:gd name="T63" fmla="*/ 118 h 460"/>
                <a:gd name="T64" fmla="*/ 325 w 506"/>
                <a:gd name="T65" fmla="*/ 103 h 460"/>
                <a:gd name="T66" fmla="*/ 286 w 506"/>
                <a:gd name="T67" fmla="*/ 109 h 460"/>
                <a:gd name="T68" fmla="*/ 262 w 506"/>
                <a:gd name="T69" fmla="*/ 86 h 460"/>
                <a:gd name="T70" fmla="*/ 251 w 506"/>
                <a:gd name="T71" fmla="*/ 83 h 460"/>
                <a:gd name="T72" fmla="*/ 251 w 506"/>
                <a:gd name="T73" fmla="*/ 68 h 460"/>
                <a:gd name="T74" fmla="*/ 305 w 506"/>
                <a:gd name="T75" fmla="*/ 6 h 460"/>
                <a:gd name="T76" fmla="*/ 285 w 506"/>
                <a:gd name="T77" fmla="*/ 12 h 460"/>
                <a:gd name="T78" fmla="*/ 273 w 506"/>
                <a:gd name="T79" fmla="*/ 20 h 460"/>
                <a:gd name="T80" fmla="*/ 269 w 506"/>
                <a:gd name="T81" fmla="*/ 13 h 460"/>
                <a:gd name="T82" fmla="*/ 269 w 506"/>
                <a:gd name="T83" fmla="*/ 4 h 460"/>
                <a:gd name="T84" fmla="*/ 259 w 506"/>
                <a:gd name="T85" fmla="*/ 0 h 460"/>
                <a:gd name="T86" fmla="*/ 234 w 506"/>
                <a:gd name="T87" fmla="*/ 10 h 460"/>
                <a:gd name="T88" fmla="*/ 173 w 506"/>
                <a:gd name="T89" fmla="*/ 2 h 460"/>
                <a:gd name="T90" fmla="*/ 169 w 506"/>
                <a:gd name="T91" fmla="*/ 54 h 460"/>
                <a:gd name="T92" fmla="*/ 140 w 506"/>
                <a:gd name="T93" fmla="*/ 78 h 460"/>
                <a:gd name="T94" fmla="*/ 100 w 506"/>
                <a:gd name="T95" fmla="*/ 86 h 460"/>
                <a:gd name="T96" fmla="*/ 45 w 506"/>
                <a:gd name="T97" fmla="*/ 126 h 460"/>
                <a:gd name="T98" fmla="*/ 0 w 506"/>
                <a:gd name="T99" fmla="*/ 138 h 460"/>
                <a:gd name="T100" fmla="*/ 0 w 506"/>
                <a:gd name="T101" fmla="*/ 146 h 460"/>
                <a:gd name="T102" fmla="*/ 41 w 506"/>
                <a:gd name="T103" fmla="*/ 212 h 460"/>
                <a:gd name="T104" fmla="*/ 41 w 506"/>
                <a:gd name="T105" fmla="*/ 231 h 460"/>
                <a:gd name="T106" fmla="*/ 41 w 506"/>
                <a:gd name="T107" fmla="*/ 231 h 46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06"/>
                <a:gd name="T163" fmla="*/ 0 h 460"/>
                <a:gd name="T164" fmla="*/ 506 w 506"/>
                <a:gd name="T165" fmla="*/ 460 h 46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06" h="460">
                  <a:moveTo>
                    <a:pt x="59" y="319"/>
                  </a:moveTo>
                  <a:lnTo>
                    <a:pt x="131" y="384"/>
                  </a:lnTo>
                  <a:lnTo>
                    <a:pt x="191" y="396"/>
                  </a:lnTo>
                  <a:lnTo>
                    <a:pt x="246" y="388"/>
                  </a:lnTo>
                  <a:lnTo>
                    <a:pt x="263" y="396"/>
                  </a:lnTo>
                  <a:lnTo>
                    <a:pt x="282" y="386"/>
                  </a:lnTo>
                  <a:lnTo>
                    <a:pt x="296" y="399"/>
                  </a:lnTo>
                  <a:lnTo>
                    <a:pt x="303" y="421"/>
                  </a:lnTo>
                  <a:lnTo>
                    <a:pt x="329" y="437"/>
                  </a:lnTo>
                  <a:lnTo>
                    <a:pt x="364" y="437"/>
                  </a:lnTo>
                  <a:lnTo>
                    <a:pt x="390" y="459"/>
                  </a:lnTo>
                  <a:lnTo>
                    <a:pt x="414" y="447"/>
                  </a:lnTo>
                  <a:lnTo>
                    <a:pt x="432" y="459"/>
                  </a:lnTo>
                  <a:lnTo>
                    <a:pt x="447" y="427"/>
                  </a:lnTo>
                  <a:lnTo>
                    <a:pt x="469" y="416"/>
                  </a:lnTo>
                  <a:lnTo>
                    <a:pt x="474" y="392"/>
                  </a:lnTo>
                  <a:lnTo>
                    <a:pt x="464" y="348"/>
                  </a:lnTo>
                  <a:lnTo>
                    <a:pt x="460" y="343"/>
                  </a:lnTo>
                  <a:lnTo>
                    <a:pt x="438" y="365"/>
                  </a:lnTo>
                  <a:lnTo>
                    <a:pt x="406" y="339"/>
                  </a:lnTo>
                  <a:lnTo>
                    <a:pt x="382" y="309"/>
                  </a:lnTo>
                  <a:lnTo>
                    <a:pt x="406" y="291"/>
                  </a:lnTo>
                  <a:lnTo>
                    <a:pt x="412" y="259"/>
                  </a:lnTo>
                  <a:lnTo>
                    <a:pt x="428" y="249"/>
                  </a:lnTo>
                  <a:lnTo>
                    <a:pt x="425" y="207"/>
                  </a:lnTo>
                  <a:lnTo>
                    <a:pt x="436" y="199"/>
                  </a:lnTo>
                  <a:lnTo>
                    <a:pt x="456" y="211"/>
                  </a:lnTo>
                  <a:lnTo>
                    <a:pt x="469" y="230"/>
                  </a:lnTo>
                  <a:lnTo>
                    <a:pt x="495" y="211"/>
                  </a:lnTo>
                  <a:lnTo>
                    <a:pt x="505" y="201"/>
                  </a:lnTo>
                  <a:lnTo>
                    <a:pt x="500" y="180"/>
                  </a:lnTo>
                  <a:lnTo>
                    <a:pt x="469" y="163"/>
                  </a:lnTo>
                  <a:lnTo>
                    <a:pt x="462" y="143"/>
                  </a:lnTo>
                  <a:lnTo>
                    <a:pt x="407" y="150"/>
                  </a:lnTo>
                  <a:lnTo>
                    <a:pt x="373" y="119"/>
                  </a:lnTo>
                  <a:lnTo>
                    <a:pt x="357" y="115"/>
                  </a:lnTo>
                  <a:lnTo>
                    <a:pt x="357" y="95"/>
                  </a:lnTo>
                  <a:lnTo>
                    <a:pt x="434" y="9"/>
                  </a:lnTo>
                  <a:lnTo>
                    <a:pt x="406" y="16"/>
                  </a:lnTo>
                  <a:lnTo>
                    <a:pt x="388" y="28"/>
                  </a:lnTo>
                  <a:lnTo>
                    <a:pt x="382" y="18"/>
                  </a:lnTo>
                  <a:lnTo>
                    <a:pt x="382" y="4"/>
                  </a:lnTo>
                  <a:lnTo>
                    <a:pt x="368" y="0"/>
                  </a:lnTo>
                  <a:lnTo>
                    <a:pt x="333" y="13"/>
                  </a:lnTo>
                  <a:lnTo>
                    <a:pt x="246" y="2"/>
                  </a:lnTo>
                  <a:lnTo>
                    <a:pt x="241" y="75"/>
                  </a:lnTo>
                  <a:lnTo>
                    <a:pt x="199" y="108"/>
                  </a:lnTo>
                  <a:lnTo>
                    <a:pt x="143" y="119"/>
                  </a:lnTo>
                  <a:lnTo>
                    <a:pt x="64" y="174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59" y="293"/>
                  </a:lnTo>
                  <a:lnTo>
                    <a:pt x="59" y="319"/>
                  </a:lnTo>
                </a:path>
              </a:pathLst>
            </a:custGeom>
            <a:grpFill/>
            <a:ln w="63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125" name="Freeform 1088"/>
            <p:cNvSpPr/>
            <p:nvPr/>
          </p:nvSpPr>
          <p:spPr bwMode="auto">
            <a:xfrm rot="356891">
              <a:off x="6903931" y="3036605"/>
              <a:ext cx="441635" cy="925978"/>
            </a:xfrm>
            <a:custGeom>
              <a:avLst/>
              <a:gdLst>
                <a:gd name="T0" fmla="*/ 13 w 292"/>
                <a:gd name="T1" fmla="*/ 440 h 606"/>
                <a:gd name="T2" fmla="*/ 59 w 292"/>
                <a:gd name="T3" fmla="*/ 427 h 606"/>
                <a:gd name="T4" fmla="*/ 114 w 292"/>
                <a:gd name="T5" fmla="*/ 387 h 606"/>
                <a:gd name="T6" fmla="*/ 153 w 292"/>
                <a:gd name="T7" fmla="*/ 379 h 606"/>
                <a:gd name="T8" fmla="*/ 184 w 292"/>
                <a:gd name="T9" fmla="*/ 355 h 606"/>
                <a:gd name="T10" fmla="*/ 186 w 292"/>
                <a:gd name="T11" fmla="*/ 301 h 606"/>
                <a:gd name="T12" fmla="*/ 172 w 292"/>
                <a:gd name="T13" fmla="*/ 282 h 606"/>
                <a:gd name="T14" fmla="*/ 177 w 292"/>
                <a:gd name="T15" fmla="*/ 266 h 606"/>
                <a:gd name="T16" fmla="*/ 186 w 292"/>
                <a:gd name="T17" fmla="*/ 252 h 606"/>
                <a:gd name="T18" fmla="*/ 191 w 292"/>
                <a:gd name="T19" fmla="*/ 229 h 606"/>
                <a:gd name="T20" fmla="*/ 199 w 292"/>
                <a:gd name="T21" fmla="*/ 213 h 606"/>
                <a:gd name="T22" fmla="*/ 184 w 292"/>
                <a:gd name="T23" fmla="*/ 182 h 606"/>
                <a:gd name="T24" fmla="*/ 162 w 292"/>
                <a:gd name="T25" fmla="*/ 156 h 606"/>
                <a:gd name="T26" fmla="*/ 174 w 292"/>
                <a:gd name="T27" fmla="*/ 113 h 606"/>
                <a:gd name="T28" fmla="*/ 200 w 292"/>
                <a:gd name="T29" fmla="*/ 96 h 606"/>
                <a:gd name="T30" fmla="*/ 206 w 292"/>
                <a:gd name="T31" fmla="*/ 68 h 606"/>
                <a:gd name="T32" fmla="*/ 194 w 292"/>
                <a:gd name="T33" fmla="*/ 45 h 606"/>
                <a:gd name="T34" fmla="*/ 194 w 292"/>
                <a:gd name="T35" fmla="*/ 15 h 606"/>
                <a:gd name="T36" fmla="*/ 177 w 292"/>
                <a:gd name="T37" fmla="*/ 0 h 606"/>
                <a:gd name="T38" fmla="*/ 137 w 292"/>
                <a:gd name="T39" fmla="*/ 20 h 606"/>
                <a:gd name="T40" fmla="*/ 132 w 292"/>
                <a:gd name="T41" fmla="*/ 14 h 606"/>
                <a:gd name="T42" fmla="*/ 110 w 292"/>
                <a:gd name="T43" fmla="*/ 31 h 606"/>
                <a:gd name="T44" fmla="*/ 93 w 292"/>
                <a:gd name="T45" fmla="*/ 29 h 606"/>
                <a:gd name="T46" fmla="*/ 59 w 292"/>
                <a:gd name="T47" fmla="*/ 80 h 606"/>
                <a:gd name="T48" fmla="*/ 47 w 292"/>
                <a:gd name="T49" fmla="*/ 80 h 606"/>
                <a:gd name="T50" fmla="*/ 29 w 292"/>
                <a:gd name="T51" fmla="*/ 96 h 606"/>
                <a:gd name="T52" fmla="*/ 30 w 292"/>
                <a:gd name="T53" fmla="*/ 119 h 606"/>
                <a:gd name="T54" fmla="*/ 21 w 292"/>
                <a:gd name="T55" fmla="*/ 138 h 606"/>
                <a:gd name="T56" fmla="*/ 18 w 292"/>
                <a:gd name="T57" fmla="*/ 164 h 606"/>
                <a:gd name="T58" fmla="*/ 2 w 292"/>
                <a:gd name="T59" fmla="*/ 191 h 606"/>
                <a:gd name="T60" fmla="*/ 20 w 292"/>
                <a:gd name="T61" fmla="*/ 229 h 606"/>
                <a:gd name="T62" fmla="*/ 13 w 292"/>
                <a:gd name="T63" fmla="*/ 252 h 606"/>
                <a:gd name="T64" fmla="*/ 0 w 292"/>
                <a:gd name="T65" fmla="*/ 277 h 606"/>
                <a:gd name="T66" fmla="*/ 20 w 292"/>
                <a:gd name="T67" fmla="*/ 371 h 606"/>
                <a:gd name="T68" fmla="*/ 6 w 292"/>
                <a:gd name="T69" fmla="*/ 421 h 606"/>
                <a:gd name="T70" fmla="*/ 13 w 292"/>
                <a:gd name="T71" fmla="*/ 440 h 606"/>
                <a:gd name="T72" fmla="*/ 13 w 292"/>
                <a:gd name="T73" fmla="*/ 440 h 60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92"/>
                <a:gd name="T112" fmla="*/ 0 h 606"/>
                <a:gd name="T113" fmla="*/ 292 w 292"/>
                <a:gd name="T114" fmla="*/ 606 h 60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92" h="606">
                  <a:moveTo>
                    <a:pt x="19" y="605"/>
                  </a:moveTo>
                  <a:lnTo>
                    <a:pt x="83" y="587"/>
                  </a:lnTo>
                  <a:lnTo>
                    <a:pt x="162" y="532"/>
                  </a:lnTo>
                  <a:lnTo>
                    <a:pt x="217" y="520"/>
                  </a:lnTo>
                  <a:lnTo>
                    <a:pt x="260" y="488"/>
                  </a:lnTo>
                  <a:lnTo>
                    <a:pt x="264" y="414"/>
                  </a:lnTo>
                  <a:lnTo>
                    <a:pt x="244" y="388"/>
                  </a:lnTo>
                  <a:lnTo>
                    <a:pt x="251" y="366"/>
                  </a:lnTo>
                  <a:lnTo>
                    <a:pt x="264" y="346"/>
                  </a:lnTo>
                  <a:lnTo>
                    <a:pt x="269" y="315"/>
                  </a:lnTo>
                  <a:lnTo>
                    <a:pt x="281" y="293"/>
                  </a:lnTo>
                  <a:lnTo>
                    <a:pt x="260" y="250"/>
                  </a:lnTo>
                  <a:lnTo>
                    <a:pt x="229" y="214"/>
                  </a:lnTo>
                  <a:lnTo>
                    <a:pt x="246" y="156"/>
                  </a:lnTo>
                  <a:lnTo>
                    <a:pt x="284" y="132"/>
                  </a:lnTo>
                  <a:lnTo>
                    <a:pt x="291" y="95"/>
                  </a:lnTo>
                  <a:lnTo>
                    <a:pt x="275" y="62"/>
                  </a:lnTo>
                  <a:lnTo>
                    <a:pt x="275" y="21"/>
                  </a:lnTo>
                  <a:lnTo>
                    <a:pt x="251" y="0"/>
                  </a:lnTo>
                  <a:lnTo>
                    <a:pt x="194" y="28"/>
                  </a:lnTo>
                  <a:lnTo>
                    <a:pt x="186" y="20"/>
                  </a:lnTo>
                  <a:lnTo>
                    <a:pt x="155" y="42"/>
                  </a:lnTo>
                  <a:lnTo>
                    <a:pt x="131" y="40"/>
                  </a:lnTo>
                  <a:lnTo>
                    <a:pt x="83" y="110"/>
                  </a:lnTo>
                  <a:lnTo>
                    <a:pt x="67" y="110"/>
                  </a:lnTo>
                  <a:lnTo>
                    <a:pt x="41" y="132"/>
                  </a:lnTo>
                  <a:lnTo>
                    <a:pt x="43" y="163"/>
                  </a:lnTo>
                  <a:lnTo>
                    <a:pt x="30" y="190"/>
                  </a:lnTo>
                  <a:lnTo>
                    <a:pt x="26" y="225"/>
                  </a:lnTo>
                  <a:lnTo>
                    <a:pt x="2" y="262"/>
                  </a:lnTo>
                  <a:lnTo>
                    <a:pt x="28" y="315"/>
                  </a:lnTo>
                  <a:lnTo>
                    <a:pt x="19" y="346"/>
                  </a:lnTo>
                  <a:lnTo>
                    <a:pt x="0" y="380"/>
                  </a:lnTo>
                  <a:lnTo>
                    <a:pt x="28" y="510"/>
                  </a:lnTo>
                  <a:lnTo>
                    <a:pt x="9" y="578"/>
                  </a:lnTo>
                  <a:lnTo>
                    <a:pt x="19" y="605"/>
                  </a:lnTo>
                </a:path>
              </a:pathLst>
            </a:custGeom>
            <a:grpFill/>
            <a:ln w="63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126" name="Freeform 1089"/>
            <p:cNvSpPr/>
            <p:nvPr/>
          </p:nvSpPr>
          <p:spPr bwMode="auto">
            <a:xfrm rot="356891">
              <a:off x="7455721" y="3400310"/>
              <a:ext cx="828914" cy="575977"/>
            </a:xfrm>
            <a:custGeom>
              <a:avLst/>
              <a:gdLst>
                <a:gd name="T0" fmla="*/ 85 w 549"/>
                <a:gd name="T1" fmla="*/ 263 h 378"/>
                <a:gd name="T2" fmla="*/ 88 w 549"/>
                <a:gd name="T3" fmla="*/ 248 h 378"/>
                <a:gd name="T4" fmla="*/ 102 w 549"/>
                <a:gd name="T5" fmla="*/ 241 h 378"/>
                <a:gd name="T6" fmla="*/ 126 w 549"/>
                <a:gd name="T7" fmla="*/ 263 h 378"/>
                <a:gd name="T8" fmla="*/ 134 w 549"/>
                <a:gd name="T9" fmla="*/ 263 h 378"/>
                <a:gd name="T10" fmla="*/ 157 w 549"/>
                <a:gd name="T11" fmla="*/ 260 h 378"/>
                <a:gd name="T12" fmla="*/ 171 w 549"/>
                <a:gd name="T13" fmla="*/ 248 h 378"/>
                <a:gd name="T14" fmla="*/ 188 w 549"/>
                <a:gd name="T15" fmla="*/ 265 h 378"/>
                <a:gd name="T16" fmla="*/ 197 w 549"/>
                <a:gd name="T17" fmla="*/ 251 h 378"/>
                <a:gd name="T18" fmla="*/ 199 w 549"/>
                <a:gd name="T19" fmla="*/ 242 h 378"/>
                <a:gd name="T20" fmla="*/ 214 w 549"/>
                <a:gd name="T21" fmla="*/ 234 h 378"/>
                <a:gd name="T22" fmla="*/ 218 w 549"/>
                <a:gd name="T23" fmla="*/ 214 h 378"/>
                <a:gd name="T24" fmla="*/ 235 w 549"/>
                <a:gd name="T25" fmla="*/ 212 h 378"/>
                <a:gd name="T26" fmla="*/ 276 w 549"/>
                <a:gd name="T27" fmla="*/ 136 h 378"/>
                <a:gd name="T28" fmla="*/ 269 w 549"/>
                <a:gd name="T29" fmla="*/ 124 h 378"/>
                <a:gd name="T30" fmla="*/ 276 w 549"/>
                <a:gd name="T31" fmla="*/ 115 h 378"/>
                <a:gd name="T32" fmla="*/ 287 w 549"/>
                <a:gd name="T33" fmla="*/ 119 h 378"/>
                <a:gd name="T34" fmla="*/ 300 w 549"/>
                <a:gd name="T35" fmla="*/ 111 h 378"/>
                <a:gd name="T36" fmla="*/ 308 w 549"/>
                <a:gd name="T37" fmla="*/ 93 h 378"/>
                <a:gd name="T38" fmla="*/ 344 w 549"/>
                <a:gd name="T39" fmla="*/ 59 h 378"/>
                <a:gd name="T40" fmla="*/ 371 w 549"/>
                <a:gd name="T41" fmla="*/ 50 h 378"/>
                <a:gd name="T42" fmla="*/ 385 w 549"/>
                <a:gd name="T43" fmla="*/ 38 h 378"/>
                <a:gd name="T44" fmla="*/ 380 w 549"/>
                <a:gd name="T45" fmla="*/ 12 h 378"/>
                <a:gd name="T46" fmla="*/ 362 w 549"/>
                <a:gd name="T47" fmla="*/ 10 h 378"/>
                <a:gd name="T48" fmla="*/ 320 w 549"/>
                <a:gd name="T49" fmla="*/ 13 h 378"/>
                <a:gd name="T50" fmla="*/ 292 w 549"/>
                <a:gd name="T51" fmla="*/ 0 h 378"/>
                <a:gd name="T52" fmla="*/ 274 w 549"/>
                <a:gd name="T53" fmla="*/ 4 h 378"/>
                <a:gd name="T54" fmla="*/ 231 w 549"/>
                <a:gd name="T55" fmla="*/ 59 h 378"/>
                <a:gd name="T56" fmla="*/ 218 w 549"/>
                <a:gd name="T57" fmla="*/ 68 h 378"/>
                <a:gd name="T58" fmla="*/ 191 w 549"/>
                <a:gd name="T59" fmla="*/ 56 h 378"/>
                <a:gd name="T60" fmla="*/ 188 w 549"/>
                <a:gd name="T61" fmla="*/ 41 h 378"/>
                <a:gd name="T62" fmla="*/ 182 w 549"/>
                <a:gd name="T63" fmla="*/ 15 h 378"/>
                <a:gd name="T64" fmla="*/ 167 w 549"/>
                <a:gd name="T65" fmla="*/ 6 h 378"/>
                <a:gd name="T66" fmla="*/ 143 w 549"/>
                <a:gd name="T67" fmla="*/ 12 h 378"/>
                <a:gd name="T68" fmla="*/ 127 w 549"/>
                <a:gd name="T69" fmla="*/ 2 h 378"/>
                <a:gd name="T70" fmla="*/ 104 w 549"/>
                <a:gd name="T71" fmla="*/ 31 h 378"/>
                <a:gd name="T72" fmla="*/ 80 w 549"/>
                <a:gd name="T73" fmla="*/ 38 h 378"/>
                <a:gd name="T74" fmla="*/ 46 w 549"/>
                <a:gd name="T75" fmla="*/ 69 h 378"/>
                <a:gd name="T76" fmla="*/ 10 w 549"/>
                <a:gd name="T77" fmla="*/ 140 h 378"/>
                <a:gd name="T78" fmla="*/ 18 w 549"/>
                <a:gd name="T79" fmla="*/ 159 h 378"/>
                <a:gd name="T80" fmla="*/ 18 w 549"/>
                <a:gd name="T81" fmla="*/ 167 h 378"/>
                <a:gd name="T82" fmla="*/ 18 w 549"/>
                <a:gd name="T83" fmla="*/ 176 h 378"/>
                <a:gd name="T84" fmla="*/ 21 w 549"/>
                <a:gd name="T85" fmla="*/ 184 h 378"/>
                <a:gd name="T86" fmla="*/ 35 w 549"/>
                <a:gd name="T87" fmla="*/ 175 h 378"/>
                <a:gd name="T88" fmla="*/ 53 w 549"/>
                <a:gd name="T89" fmla="*/ 170 h 378"/>
                <a:gd name="T90" fmla="*/ 0 w 549"/>
                <a:gd name="T91" fmla="*/ 231 h 378"/>
                <a:gd name="T92" fmla="*/ 0 w 549"/>
                <a:gd name="T93" fmla="*/ 246 h 378"/>
                <a:gd name="T94" fmla="*/ 11 w 549"/>
                <a:gd name="T95" fmla="*/ 248 h 378"/>
                <a:gd name="T96" fmla="*/ 35 w 549"/>
                <a:gd name="T97" fmla="*/ 272 h 378"/>
                <a:gd name="T98" fmla="*/ 74 w 549"/>
                <a:gd name="T99" fmla="*/ 267 h 378"/>
                <a:gd name="T100" fmla="*/ 85 w 549"/>
                <a:gd name="T101" fmla="*/ 263 h 378"/>
                <a:gd name="T102" fmla="*/ 85 w 549"/>
                <a:gd name="T103" fmla="*/ 263 h 37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49"/>
                <a:gd name="T157" fmla="*/ 0 h 378"/>
                <a:gd name="T158" fmla="*/ 549 w 549"/>
                <a:gd name="T159" fmla="*/ 378 h 37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49" h="378">
                  <a:moveTo>
                    <a:pt x="121" y="365"/>
                  </a:moveTo>
                  <a:lnTo>
                    <a:pt x="125" y="343"/>
                  </a:lnTo>
                  <a:lnTo>
                    <a:pt x="145" y="334"/>
                  </a:lnTo>
                  <a:lnTo>
                    <a:pt x="180" y="365"/>
                  </a:lnTo>
                  <a:lnTo>
                    <a:pt x="191" y="365"/>
                  </a:lnTo>
                  <a:lnTo>
                    <a:pt x="224" y="360"/>
                  </a:lnTo>
                  <a:lnTo>
                    <a:pt x="243" y="345"/>
                  </a:lnTo>
                  <a:lnTo>
                    <a:pt x="269" y="367"/>
                  </a:lnTo>
                  <a:lnTo>
                    <a:pt x="281" y="348"/>
                  </a:lnTo>
                  <a:lnTo>
                    <a:pt x="283" y="336"/>
                  </a:lnTo>
                  <a:lnTo>
                    <a:pt x="305" y="324"/>
                  </a:lnTo>
                  <a:lnTo>
                    <a:pt x="311" y="297"/>
                  </a:lnTo>
                  <a:lnTo>
                    <a:pt x="334" y="293"/>
                  </a:lnTo>
                  <a:lnTo>
                    <a:pt x="394" y="189"/>
                  </a:lnTo>
                  <a:lnTo>
                    <a:pt x="384" y="172"/>
                  </a:lnTo>
                  <a:lnTo>
                    <a:pt x="394" y="160"/>
                  </a:lnTo>
                  <a:lnTo>
                    <a:pt x="408" y="165"/>
                  </a:lnTo>
                  <a:lnTo>
                    <a:pt x="427" y="154"/>
                  </a:lnTo>
                  <a:lnTo>
                    <a:pt x="439" y="129"/>
                  </a:lnTo>
                  <a:lnTo>
                    <a:pt x="489" y="83"/>
                  </a:lnTo>
                  <a:lnTo>
                    <a:pt x="528" y="70"/>
                  </a:lnTo>
                  <a:lnTo>
                    <a:pt x="548" y="52"/>
                  </a:lnTo>
                  <a:lnTo>
                    <a:pt x="542" y="16"/>
                  </a:lnTo>
                  <a:lnTo>
                    <a:pt x="515" y="13"/>
                  </a:lnTo>
                  <a:lnTo>
                    <a:pt x="456" y="19"/>
                  </a:lnTo>
                  <a:lnTo>
                    <a:pt x="415" y="0"/>
                  </a:lnTo>
                  <a:lnTo>
                    <a:pt x="390" y="4"/>
                  </a:lnTo>
                  <a:lnTo>
                    <a:pt x="329" y="83"/>
                  </a:lnTo>
                  <a:lnTo>
                    <a:pt x="311" y="95"/>
                  </a:lnTo>
                  <a:lnTo>
                    <a:pt x="272" y="77"/>
                  </a:lnTo>
                  <a:lnTo>
                    <a:pt x="269" y="57"/>
                  </a:lnTo>
                  <a:lnTo>
                    <a:pt x="260" y="21"/>
                  </a:lnTo>
                  <a:lnTo>
                    <a:pt x="239" y="9"/>
                  </a:lnTo>
                  <a:lnTo>
                    <a:pt x="204" y="17"/>
                  </a:lnTo>
                  <a:lnTo>
                    <a:pt x="181" y="2"/>
                  </a:lnTo>
                  <a:lnTo>
                    <a:pt x="149" y="43"/>
                  </a:lnTo>
                  <a:lnTo>
                    <a:pt x="114" y="52"/>
                  </a:lnTo>
                  <a:lnTo>
                    <a:pt x="66" y="96"/>
                  </a:lnTo>
                  <a:lnTo>
                    <a:pt x="13" y="194"/>
                  </a:lnTo>
                  <a:lnTo>
                    <a:pt x="26" y="220"/>
                  </a:lnTo>
                  <a:lnTo>
                    <a:pt x="25" y="231"/>
                  </a:lnTo>
                  <a:lnTo>
                    <a:pt x="25" y="244"/>
                  </a:lnTo>
                  <a:lnTo>
                    <a:pt x="30" y="255"/>
                  </a:lnTo>
                  <a:lnTo>
                    <a:pt x="49" y="242"/>
                  </a:lnTo>
                  <a:lnTo>
                    <a:pt x="76" y="235"/>
                  </a:lnTo>
                  <a:lnTo>
                    <a:pt x="0" y="321"/>
                  </a:lnTo>
                  <a:lnTo>
                    <a:pt x="0" y="341"/>
                  </a:lnTo>
                  <a:lnTo>
                    <a:pt x="16" y="345"/>
                  </a:lnTo>
                  <a:lnTo>
                    <a:pt x="50" y="377"/>
                  </a:lnTo>
                  <a:lnTo>
                    <a:pt x="105" y="370"/>
                  </a:lnTo>
                  <a:lnTo>
                    <a:pt x="121" y="365"/>
                  </a:lnTo>
                </a:path>
              </a:pathLst>
            </a:custGeom>
            <a:grpFill/>
            <a:ln w="63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127" name="Freeform 1090"/>
            <p:cNvSpPr/>
            <p:nvPr/>
          </p:nvSpPr>
          <p:spPr bwMode="auto">
            <a:xfrm rot="356891">
              <a:off x="7270097" y="2735720"/>
              <a:ext cx="684534" cy="1002436"/>
            </a:xfrm>
            <a:custGeom>
              <a:avLst/>
              <a:gdLst>
                <a:gd name="T0" fmla="*/ 125 w 455"/>
                <a:gd name="T1" fmla="*/ 459 h 658"/>
                <a:gd name="T2" fmla="*/ 152 w 455"/>
                <a:gd name="T3" fmla="*/ 369 h 658"/>
                <a:gd name="T4" fmla="*/ 210 w 455"/>
                <a:gd name="T5" fmla="*/ 331 h 658"/>
                <a:gd name="T6" fmla="*/ 223 w 455"/>
                <a:gd name="T7" fmla="*/ 295 h 658"/>
                <a:gd name="T8" fmla="*/ 198 w 455"/>
                <a:gd name="T9" fmla="*/ 282 h 658"/>
                <a:gd name="T10" fmla="*/ 167 w 455"/>
                <a:gd name="T11" fmla="*/ 265 h 658"/>
                <a:gd name="T12" fmla="*/ 151 w 455"/>
                <a:gd name="T13" fmla="*/ 221 h 658"/>
                <a:gd name="T14" fmla="*/ 122 w 455"/>
                <a:gd name="T15" fmla="*/ 223 h 658"/>
                <a:gd name="T16" fmla="*/ 91 w 455"/>
                <a:gd name="T17" fmla="*/ 216 h 658"/>
                <a:gd name="T18" fmla="*/ 113 w 455"/>
                <a:gd name="T19" fmla="*/ 168 h 658"/>
                <a:gd name="T20" fmla="*/ 139 w 455"/>
                <a:gd name="T21" fmla="*/ 120 h 658"/>
                <a:gd name="T22" fmla="*/ 182 w 455"/>
                <a:gd name="T23" fmla="*/ 140 h 658"/>
                <a:gd name="T24" fmla="*/ 199 w 455"/>
                <a:gd name="T25" fmla="*/ 171 h 658"/>
                <a:gd name="T26" fmla="*/ 203 w 455"/>
                <a:gd name="T27" fmla="*/ 199 h 658"/>
                <a:gd name="T28" fmla="*/ 228 w 455"/>
                <a:gd name="T29" fmla="*/ 229 h 658"/>
                <a:gd name="T30" fmla="*/ 289 w 455"/>
                <a:gd name="T31" fmla="*/ 212 h 658"/>
                <a:gd name="T32" fmla="*/ 315 w 455"/>
                <a:gd name="T33" fmla="*/ 157 h 658"/>
                <a:gd name="T34" fmla="*/ 283 w 455"/>
                <a:gd name="T35" fmla="*/ 128 h 658"/>
                <a:gd name="T36" fmla="*/ 267 w 455"/>
                <a:gd name="T37" fmla="*/ 82 h 658"/>
                <a:gd name="T38" fmla="*/ 210 w 455"/>
                <a:gd name="T39" fmla="*/ 52 h 658"/>
                <a:gd name="T40" fmla="*/ 178 w 455"/>
                <a:gd name="T41" fmla="*/ 0 h 658"/>
                <a:gd name="T42" fmla="*/ 139 w 455"/>
                <a:gd name="T43" fmla="*/ 30 h 658"/>
                <a:gd name="T44" fmla="*/ 141 w 455"/>
                <a:gd name="T45" fmla="*/ 53 h 658"/>
                <a:gd name="T46" fmla="*/ 102 w 455"/>
                <a:gd name="T47" fmla="*/ 66 h 658"/>
                <a:gd name="T48" fmla="*/ 81 w 455"/>
                <a:gd name="T49" fmla="*/ 74 h 658"/>
                <a:gd name="T50" fmla="*/ 45 w 455"/>
                <a:gd name="T51" fmla="*/ 84 h 658"/>
                <a:gd name="T52" fmla="*/ 36 w 455"/>
                <a:gd name="T53" fmla="*/ 53 h 658"/>
                <a:gd name="T54" fmla="*/ 6 w 455"/>
                <a:gd name="T55" fmla="*/ 97 h 658"/>
                <a:gd name="T56" fmla="*/ 19 w 455"/>
                <a:gd name="T57" fmla="*/ 167 h 658"/>
                <a:gd name="T58" fmla="*/ 36 w 455"/>
                <a:gd name="T59" fmla="*/ 212 h 658"/>
                <a:gd name="T60" fmla="*/ 43 w 455"/>
                <a:gd name="T61" fmla="*/ 261 h 658"/>
                <a:gd name="T62" fmla="*/ 4 w 455"/>
                <a:gd name="T63" fmla="*/ 321 h 658"/>
                <a:gd name="T64" fmla="*/ 41 w 455"/>
                <a:gd name="T65" fmla="*/ 377 h 658"/>
                <a:gd name="T66" fmla="*/ 29 w 455"/>
                <a:gd name="T67" fmla="*/ 416 h 658"/>
                <a:gd name="T68" fmla="*/ 15 w 455"/>
                <a:gd name="T69" fmla="*/ 447 h 658"/>
                <a:gd name="T70" fmla="*/ 89 w 455"/>
                <a:gd name="T71" fmla="*/ 473 h 658"/>
                <a:gd name="T72" fmla="*/ 124 w 455"/>
                <a:gd name="T73" fmla="*/ 466 h 65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55"/>
                <a:gd name="T112" fmla="*/ 0 h 658"/>
                <a:gd name="T113" fmla="*/ 455 w 455"/>
                <a:gd name="T114" fmla="*/ 658 h 65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55" h="658">
                  <a:moveTo>
                    <a:pt x="178" y="647"/>
                  </a:moveTo>
                  <a:lnTo>
                    <a:pt x="179" y="637"/>
                  </a:lnTo>
                  <a:lnTo>
                    <a:pt x="166" y="610"/>
                  </a:lnTo>
                  <a:lnTo>
                    <a:pt x="219" y="513"/>
                  </a:lnTo>
                  <a:lnTo>
                    <a:pt x="267" y="469"/>
                  </a:lnTo>
                  <a:lnTo>
                    <a:pt x="303" y="460"/>
                  </a:lnTo>
                  <a:lnTo>
                    <a:pt x="335" y="418"/>
                  </a:lnTo>
                  <a:lnTo>
                    <a:pt x="322" y="409"/>
                  </a:lnTo>
                  <a:lnTo>
                    <a:pt x="311" y="379"/>
                  </a:lnTo>
                  <a:lnTo>
                    <a:pt x="284" y="390"/>
                  </a:lnTo>
                  <a:lnTo>
                    <a:pt x="243" y="379"/>
                  </a:lnTo>
                  <a:lnTo>
                    <a:pt x="241" y="368"/>
                  </a:lnTo>
                  <a:lnTo>
                    <a:pt x="239" y="298"/>
                  </a:lnTo>
                  <a:lnTo>
                    <a:pt x="217" y="306"/>
                  </a:lnTo>
                  <a:lnTo>
                    <a:pt x="203" y="319"/>
                  </a:lnTo>
                  <a:lnTo>
                    <a:pt x="176" y="310"/>
                  </a:lnTo>
                  <a:lnTo>
                    <a:pt x="138" y="317"/>
                  </a:lnTo>
                  <a:lnTo>
                    <a:pt x="131" y="300"/>
                  </a:lnTo>
                  <a:lnTo>
                    <a:pt x="136" y="266"/>
                  </a:lnTo>
                  <a:lnTo>
                    <a:pt x="164" y="233"/>
                  </a:lnTo>
                  <a:lnTo>
                    <a:pt x="171" y="196"/>
                  </a:lnTo>
                  <a:lnTo>
                    <a:pt x="200" y="167"/>
                  </a:lnTo>
                  <a:lnTo>
                    <a:pt x="250" y="194"/>
                  </a:lnTo>
                  <a:lnTo>
                    <a:pt x="263" y="194"/>
                  </a:lnTo>
                  <a:lnTo>
                    <a:pt x="272" y="231"/>
                  </a:lnTo>
                  <a:lnTo>
                    <a:pt x="287" y="238"/>
                  </a:lnTo>
                  <a:lnTo>
                    <a:pt x="293" y="262"/>
                  </a:lnTo>
                  <a:lnTo>
                    <a:pt x="291" y="277"/>
                  </a:lnTo>
                  <a:lnTo>
                    <a:pt x="322" y="300"/>
                  </a:lnTo>
                  <a:lnTo>
                    <a:pt x="327" y="317"/>
                  </a:lnTo>
                  <a:lnTo>
                    <a:pt x="353" y="329"/>
                  </a:lnTo>
                  <a:lnTo>
                    <a:pt x="416" y="293"/>
                  </a:lnTo>
                  <a:lnTo>
                    <a:pt x="416" y="273"/>
                  </a:lnTo>
                  <a:lnTo>
                    <a:pt x="454" y="218"/>
                  </a:lnTo>
                  <a:lnTo>
                    <a:pt x="427" y="180"/>
                  </a:lnTo>
                  <a:lnTo>
                    <a:pt x="408" y="178"/>
                  </a:lnTo>
                  <a:lnTo>
                    <a:pt x="370" y="154"/>
                  </a:lnTo>
                  <a:lnTo>
                    <a:pt x="384" y="115"/>
                  </a:lnTo>
                  <a:lnTo>
                    <a:pt x="327" y="110"/>
                  </a:lnTo>
                  <a:lnTo>
                    <a:pt x="303" y="72"/>
                  </a:lnTo>
                  <a:lnTo>
                    <a:pt x="305" y="52"/>
                  </a:lnTo>
                  <a:lnTo>
                    <a:pt x="256" y="0"/>
                  </a:lnTo>
                  <a:lnTo>
                    <a:pt x="226" y="16"/>
                  </a:lnTo>
                  <a:lnTo>
                    <a:pt x="200" y="42"/>
                  </a:lnTo>
                  <a:lnTo>
                    <a:pt x="208" y="62"/>
                  </a:lnTo>
                  <a:lnTo>
                    <a:pt x="202" y="74"/>
                  </a:lnTo>
                  <a:lnTo>
                    <a:pt x="164" y="77"/>
                  </a:lnTo>
                  <a:lnTo>
                    <a:pt x="147" y="93"/>
                  </a:lnTo>
                  <a:lnTo>
                    <a:pt x="131" y="86"/>
                  </a:lnTo>
                  <a:lnTo>
                    <a:pt x="116" y="101"/>
                  </a:lnTo>
                  <a:lnTo>
                    <a:pt x="81" y="127"/>
                  </a:lnTo>
                  <a:lnTo>
                    <a:pt x="66" y="117"/>
                  </a:lnTo>
                  <a:lnTo>
                    <a:pt x="66" y="81"/>
                  </a:lnTo>
                  <a:lnTo>
                    <a:pt x="52" y="74"/>
                  </a:lnTo>
                  <a:lnTo>
                    <a:pt x="33" y="83"/>
                  </a:lnTo>
                  <a:lnTo>
                    <a:pt x="9" y="134"/>
                  </a:lnTo>
                  <a:lnTo>
                    <a:pt x="0" y="182"/>
                  </a:lnTo>
                  <a:lnTo>
                    <a:pt x="28" y="231"/>
                  </a:lnTo>
                  <a:lnTo>
                    <a:pt x="52" y="253"/>
                  </a:lnTo>
                  <a:lnTo>
                    <a:pt x="52" y="293"/>
                  </a:lnTo>
                  <a:lnTo>
                    <a:pt x="68" y="326"/>
                  </a:lnTo>
                  <a:lnTo>
                    <a:pt x="61" y="363"/>
                  </a:lnTo>
                  <a:lnTo>
                    <a:pt x="24" y="387"/>
                  </a:lnTo>
                  <a:lnTo>
                    <a:pt x="6" y="445"/>
                  </a:lnTo>
                  <a:lnTo>
                    <a:pt x="37" y="480"/>
                  </a:lnTo>
                  <a:lnTo>
                    <a:pt x="59" y="524"/>
                  </a:lnTo>
                  <a:lnTo>
                    <a:pt x="46" y="546"/>
                  </a:lnTo>
                  <a:lnTo>
                    <a:pt x="42" y="577"/>
                  </a:lnTo>
                  <a:lnTo>
                    <a:pt x="28" y="597"/>
                  </a:lnTo>
                  <a:lnTo>
                    <a:pt x="21" y="619"/>
                  </a:lnTo>
                  <a:lnTo>
                    <a:pt x="42" y="645"/>
                  </a:lnTo>
                  <a:lnTo>
                    <a:pt x="129" y="657"/>
                  </a:lnTo>
                  <a:lnTo>
                    <a:pt x="164" y="643"/>
                  </a:lnTo>
                  <a:lnTo>
                    <a:pt x="178" y="647"/>
                  </a:lnTo>
                </a:path>
              </a:pathLst>
            </a:custGeom>
            <a:grpFill/>
            <a:ln w="63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128" name="Freeform 1091"/>
            <p:cNvSpPr/>
            <p:nvPr/>
          </p:nvSpPr>
          <p:spPr bwMode="auto">
            <a:xfrm rot="356891">
              <a:off x="7632736" y="3094679"/>
              <a:ext cx="134190" cy="244663"/>
            </a:xfrm>
            <a:custGeom>
              <a:avLst/>
              <a:gdLst>
                <a:gd name="T0" fmla="*/ 51 w 89"/>
                <a:gd name="T1" fmla="*/ 108 h 160"/>
                <a:gd name="T2" fmla="*/ 32 w 89"/>
                <a:gd name="T3" fmla="*/ 116 h 160"/>
                <a:gd name="T4" fmla="*/ 4 w 89"/>
                <a:gd name="T5" fmla="*/ 108 h 160"/>
                <a:gd name="T6" fmla="*/ 2 w 89"/>
                <a:gd name="T7" fmla="*/ 100 h 160"/>
                <a:gd name="T8" fmla="*/ 0 w 89"/>
                <a:gd name="T9" fmla="*/ 48 h 160"/>
                <a:gd name="T10" fmla="*/ 20 w 89"/>
                <a:gd name="T11" fmla="*/ 39 h 160"/>
                <a:gd name="T12" fmla="*/ 17 w 89"/>
                <a:gd name="T13" fmla="*/ 29 h 160"/>
                <a:gd name="T14" fmla="*/ 21 w 89"/>
                <a:gd name="T15" fmla="*/ 10 h 160"/>
                <a:gd name="T16" fmla="*/ 23 w 89"/>
                <a:gd name="T17" fmla="*/ 0 h 160"/>
                <a:gd name="T18" fmla="*/ 34 w 89"/>
                <a:gd name="T19" fmla="*/ 5 h 160"/>
                <a:gd name="T20" fmla="*/ 38 w 89"/>
                <a:gd name="T21" fmla="*/ 23 h 160"/>
                <a:gd name="T22" fmla="*/ 36 w 89"/>
                <a:gd name="T23" fmla="*/ 33 h 160"/>
                <a:gd name="T24" fmla="*/ 59 w 89"/>
                <a:gd name="T25" fmla="*/ 50 h 160"/>
                <a:gd name="T26" fmla="*/ 61 w 89"/>
                <a:gd name="T27" fmla="*/ 62 h 160"/>
                <a:gd name="T28" fmla="*/ 48 w 89"/>
                <a:gd name="T29" fmla="*/ 72 h 160"/>
                <a:gd name="T30" fmla="*/ 45 w 89"/>
                <a:gd name="T31" fmla="*/ 93 h 160"/>
                <a:gd name="T32" fmla="*/ 51 w 89"/>
                <a:gd name="T33" fmla="*/ 108 h 160"/>
                <a:gd name="T34" fmla="*/ 51 w 89"/>
                <a:gd name="T35" fmla="*/ 108 h 16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9"/>
                <a:gd name="T55" fmla="*/ 0 h 160"/>
                <a:gd name="T56" fmla="*/ 89 w 89"/>
                <a:gd name="T57" fmla="*/ 160 h 16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9" h="160">
                  <a:moveTo>
                    <a:pt x="72" y="148"/>
                  </a:moveTo>
                  <a:lnTo>
                    <a:pt x="45" y="159"/>
                  </a:lnTo>
                  <a:lnTo>
                    <a:pt x="4" y="148"/>
                  </a:lnTo>
                  <a:lnTo>
                    <a:pt x="2" y="137"/>
                  </a:lnTo>
                  <a:lnTo>
                    <a:pt x="0" y="66"/>
                  </a:lnTo>
                  <a:lnTo>
                    <a:pt x="28" y="53"/>
                  </a:lnTo>
                  <a:lnTo>
                    <a:pt x="24" y="40"/>
                  </a:lnTo>
                  <a:lnTo>
                    <a:pt x="30" y="13"/>
                  </a:lnTo>
                  <a:lnTo>
                    <a:pt x="33" y="0"/>
                  </a:lnTo>
                  <a:lnTo>
                    <a:pt x="48" y="6"/>
                  </a:lnTo>
                  <a:lnTo>
                    <a:pt x="54" y="31"/>
                  </a:lnTo>
                  <a:lnTo>
                    <a:pt x="52" y="46"/>
                  </a:lnTo>
                  <a:lnTo>
                    <a:pt x="83" y="69"/>
                  </a:lnTo>
                  <a:lnTo>
                    <a:pt x="88" y="86"/>
                  </a:lnTo>
                  <a:lnTo>
                    <a:pt x="69" y="99"/>
                  </a:lnTo>
                  <a:lnTo>
                    <a:pt x="64" y="127"/>
                  </a:lnTo>
                  <a:lnTo>
                    <a:pt x="72" y="148"/>
                  </a:lnTo>
                </a:path>
              </a:pathLst>
            </a:custGeom>
            <a:grpFill/>
            <a:ln w="63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129" name="Freeform 1092"/>
            <p:cNvSpPr/>
            <p:nvPr/>
          </p:nvSpPr>
          <p:spPr bwMode="auto">
            <a:xfrm rot="356891">
              <a:off x="7480809" y="2987315"/>
              <a:ext cx="214022" cy="232769"/>
            </a:xfrm>
            <a:custGeom>
              <a:avLst/>
              <a:gdLst>
                <a:gd name="T0" fmla="*/ 75 w 142"/>
                <a:gd name="T1" fmla="*/ 93 h 153"/>
                <a:gd name="T2" fmla="*/ 74 w 142"/>
                <a:gd name="T3" fmla="*/ 78 h 153"/>
                <a:gd name="T4" fmla="*/ 68 w 142"/>
                <a:gd name="T5" fmla="*/ 65 h 153"/>
                <a:gd name="T6" fmla="*/ 96 w 142"/>
                <a:gd name="T7" fmla="*/ 56 h 153"/>
                <a:gd name="T8" fmla="*/ 98 w 142"/>
                <a:gd name="T9" fmla="*/ 45 h 153"/>
                <a:gd name="T10" fmla="*/ 91 w 142"/>
                <a:gd name="T11" fmla="*/ 19 h 153"/>
                <a:gd name="T12" fmla="*/ 83 w 142"/>
                <a:gd name="T13" fmla="*/ 19 h 153"/>
                <a:gd name="T14" fmla="*/ 47 w 142"/>
                <a:gd name="T15" fmla="*/ 0 h 153"/>
                <a:gd name="T16" fmla="*/ 28 w 142"/>
                <a:gd name="T17" fmla="*/ 20 h 153"/>
                <a:gd name="T18" fmla="*/ 23 w 142"/>
                <a:gd name="T19" fmla="*/ 47 h 153"/>
                <a:gd name="T20" fmla="*/ 4 w 142"/>
                <a:gd name="T21" fmla="*/ 72 h 153"/>
                <a:gd name="T22" fmla="*/ 0 w 142"/>
                <a:gd name="T23" fmla="*/ 95 h 153"/>
                <a:gd name="T24" fmla="*/ 4 w 142"/>
                <a:gd name="T25" fmla="*/ 107 h 153"/>
                <a:gd name="T26" fmla="*/ 31 w 142"/>
                <a:gd name="T27" fmla="*/ 102 h 153"/>
                <a:gd name="T28" fmla="*/ 51 w 142"/>
                <a:gd name="T29" fmla="*/ 109 h 153"/>
                <a:gd name="T30" fmla="*/ 59 w 142"/>
                <a:gd name="T31" fmla="*/ 99 h 153"/>
                <a:gd name="T32" fmla="*/ 75 w 142"/>
                <a:gd name="T33" fmla="*/ 93 h 153"/>
                <a:gd name="T34" fmla="*/ 75 w 142"/>
                <a:gd name="T35" fmla="*/ 93 h 15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2"/>
                <a:gd name="T55" fmla="*/ 0 h 153"/>
                <a:gd name="T56" fmla="*/ 142 w 142"/>
                <a:gd name="T57" fmla="*/ 153 h 15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2" h="153">
                  <a:moveTo>
                    <a:pt x="107" y="130"/>
                  </a:moveTo>
                  <a:lnTo>
                    <a:pt x="105" y="108"/>
                  </a:lnTo>
                  <a:lnTo>
                    <a:pt x="98" y="92"/>
                  </a:lnTo>
                  <a:lnTo>
                    <a:pt x="138" y="77"/>
                  </a:lnTo>
                  <a:lnTo>
                    <a:pt x="141" y="63"/>
                  </a:lnTo>
                  <a:lnTo>
                    <a:pt x="131" y="26"/>
                  </a:lnTo>
                  <a:lnTo>
                    <a:pt x="119" y="26"/>
                  </a:lnTo>
                  <a:lnTo>
                    <a:pt x="68" y="0"/>
                  </a:lnTo>
                  <a:lnTo>
                    <a:pt x="40" y="28"/>
                  </a:lnTo>
                  <a:lnTo>
                    <a:pt x="33" y="65"/>
                  </a:lnTo>
                  <a:lnTo>
                    <a:pt x="4" y="99"/>
                  </a:lnTo>
                  <a:lnTo>
                    <a:pt x="0" y="132"/>
                  </a:lnTo>
                  <a:lnTo>
                    <a:pt x="6" y="149"/>
                  </a:lnTo>
                  <a:lnTo>
                    <a:pt x="44" y="142"/>
                  </a:lnTo>
                  <a:lnTo>
                    <a:pt x="72" y="152"/>
                  </a:lnTo>
                  <a:lnTo>
                    <a:pt x="85" y="138"/>
                  </a:lnTo>
                  <a:lnTo>
                    <a:pt x="107" y="130"/>
                  </a:lnTo>
                </a:path>
              </a:pathLst>
            </a:custGeom>
            <a:grpFill/>
            <a:ln w="63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130" name="Freeform 1093"/>
            <p:cNvSpPr/>
            <p:nvPr/>
          </p:nvSpPr>
          <p:spPr bwMode="auto">
            <a:xfrm rot="356891">
              <a:off x="6218349" y="3198611"/>
              <a:ext cx="348213" cy="611655"/>
            </a:xfrm>
            <a:custGeom>
              <a:avLst/>
              <a:gdLst>
                <a:gd name="T0" fmla="*/ 152 w 230"/>
                <a:gd name="T1" fmla="*/ 163 h 400"/>
                <a:gd name="T2" fmla="*/ 153 w 230"/>
                <a:gd name="T3" fmla="*/ 131 h 400"/>
                <a:gd name="T4" fmla="*/ 162 w 230"/>
                <a:gd name="T5" fmla="*/ 117 h 400"/>
                <a:gd name="T6" fmla="*/ 158 w 230"/>
                <a:gd name="T7" fmla="*/ 103 h 400"/>
                <a:gd name="T8" fmla="*/ 107 w 230"/>
                <a:gd name="T9" fmla="*/ 84 h 400"/>
                <a:gd name="T10" fmla="*/ 111 w 230"/>
                <a:gd name="T11" fmla="*/ 62 h 400"/>
                <a:gd name="T12" fmla="*/ 127 w 230"/>
                <a:gd name="T13" fmla="*/ 40 h 400"/>
                <a:gd name="T14" fmla="*/ 118 w 230"/>
                <a:gd name="T15" fmla="*/ 5 h 400"/>
                <a:gd name="T16" fmla="*/ 113 w 230"/>
                <a:gd name="T17" fmla="*/ 0 h 400"/>
                <a:gd name="T18" fmla="*/ 80 w 230"/>
                <a:gd name="T19" fmla="*/ 23 h 400"/>
                <a:gd name="T20" fmla="*/ 65 w 230"/>
                <a:gd name="T21" fmla="*/ 74 h 400"/>
                <a:gd name="T22" fmla="*/ 61 w 230"/>
                <a:gd name="T23" fmla="*/ 110 h 400"/>
                <a:gd name="T24" fmla="*/ 33 w 230"/>
                <a:gd name="T25" fmla="*/ 131 h 400"/>
                <a:gd name="T26" fmla="*/ 19 w 230"/>
                <a:gd name="T27" fmla="*/ 138 h 400"/>
                <a:gd name="T28" fmla="*/ 0 w 230"/>
                <a:gd name="T29" fmla="*/ 142 h 400"/>
                <a:gd name="T30" fmla="*/ 42 w 230"/>
                <a:gd name="T31" fmla="*/ 196 h 400"/>
                <a:gd name="T32" fmla="*/ 50 w 230"/>
                <a:gd name="T33" fmla="*/ 237 h 400"/>
                <a:gd name="T34" fmla="*/ 47 w 230"/>
                <a:gd name="T35" fmla="*/ 256 h 400"/>
                <a:gd name="T36" fmla="*/ 76 w 230"/>
                <a:gd name="T37" fmla="*/ 272 h 400"/>
                <a:gd name="T38" fmla="*/ 76 w 230"/>
                <a:gd name="T39" fmla="*/ 284 h 400"/>
                <a:gd name="T40" fmla="*/ 102 w 230"/>
                <a:gd name="T41" fmla="*/ 291 h 400"/>
                <a:gd name="T42" fmla="*/ 109 w 230"/>
                <a:gd name="T43" fmla="*/ 291 h 400"/>
                <a:gd name="T44" fmla="*/ 109 w 230"/>
                <a:gd name="T45" fmla="*/ 267 h 400"/>
                <a:gd name="T46" fmla="*/ 129 w 230"/>
                <a:gd name="T47" fmla="*/ 265 h 400"/>
                <a:gd name="T48" fmla="*/ 135 w 230"/>
                <a:gd name="T49" fmla="*/ 238 h 400"/>
                <a:gd name="T50" fmla="*/ 120 w 230"/>
                <a:gd name="T51" fmla="*/ 226 h 400"/>
                <a:gd name="T52" fmla="*/ 109 w 230"/>
                <a:gd name="T53" fmla="*/ 215 h 400"/>
                <a:gd name="T54" fmla="*/ 114 w 230"/>
                <a:gd name="T55" fmla="*/ 164 h 400"/>
                <a:gd name="T56" fmla="*/ 125 w 230"/>
                <a:gd name="T57" fmla="*/ 158 h 400"/>
                <a:gd name="T58" fmla="*/ 143 w 230"/>
                <a:gd name="T59" fmla="*/ 166 h 400"/>
                <a:gd name="T60" fmla="*/ 152 w 230"/>
                <a:gd name="T61" fmla="*/ 163 h 400"/>
                <a:gd name="T62" fmla="*/ 152 w 230"/>
                <a:gd name="T63" fmla="*/ 163 h 40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30"/>
                <a:gd name="T97" fmla="*/ 0 h 400"/>
                <a:gd name="T98" fmla="*/ 230 w 230"/>
                <a:gd name="T99" fmla="*/ 400 h 40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30" h="400">
                  <a:moveTo>
                    <a:pt x="214" y="223"/>
                  </a:moveTo>
                  <a:lnTo>
                    <a:pt x="216" y="180"/>
                  </a:lnTo>
                  <a:lnTo>
                    <a:pt x="229" y="160"/>
                  </a:lnTo>
                  <a:lnTo>
                    <a:pt x="223" y="141"/>
                  </a:lnTo>
                  <a:lnTo>
                    <a:pt x="152" y="114"/>
                  </a:lnTo>
                  <a:lnTo>
                    <a:pt x="157" y="86"/>
                  </a:lnTo>
                  <a:lnTo>
                    <a:pt x="178" y="55"/>
                  </a:lnTo>
                  <a:lnTo>
                    <a:pt x="166" y="6"/>
                  </a:lnTo>
                  <a:lnTo>
                    <a:pt x="159" y="0"/>
                  </a:lnTo>
                  <a:lnTo>
                    <a:pt x="113" y="31"/>
                  </a:lnTo>
                  <a:lnTo>
                    <a:pt x="92" y="101"/>
                  </a:lnTo>
                  <a:lnTo>
                    <a:pt x="85" y="150"/>
                  </a:lnTo>
                  <a:lnTo>
                    <a:pt x="47" y="180"/>
                  </a:lnTo>
                  <a:lnTo>
                    <a:pt x="26" y="189"/>
                  </a:lnTo>
                  <a:lnTo>
                    <a:pt x="0" y="196"/>
                  </a:lnTo>
                  <a:lnTo>
                    <a:pt x="59" y="269"/>
                  </a:lnTo>
                  <a:lnTo>
                    <a:pt x="71" y="324"/>
                  </a:lnTo>
                  <a:lnTo>
                    <a:pt x="66" y="350"/>
                  </a:lnTo>
                  <a:lnTo>
                    <a:pt x="107" y="372"/>
                  </a:lnTo>
                  <a:lnTo>
                    <a:pt x="107" y="389"/>
                  </a:lnTo>
                  <a:lnTo>
                    <a:pt x="144" y="399"/>
                  </a:lnTo>
                  <a:lnTo>
                    <a:pt x="154" y="399"/>
                  </a:lnTo>
                  <a:lnTo>
                    <a:pt x="154" y="367"/>
                  </a:lnTo>
                  <a:lnTo>
                    <a:pt x="183" y="363"/>
                  </a:lnTo>
                  <a:lnTo>
                    <a:pt x="190" y="326"/>
                  </a:lnTo>
                  <a:lnTo>
                    <a:pt x="170" y="310"/>
                  </a:lnTo>
                  <a:lnTo>
                    <a:pt x="154" y="295"/>
                  </a:lnTo>
                  <a:lnTo>
                    <a:pt x="161" y="225"/>
                  </a:lnTo>
                  <a:lnTo>
                    <a:pt x="176" y="216"/>
                  </a:lnTo>
                  <a:lnTo>
                    <a:pt x="202" y="227"/>
                  </a:lnTo>
                  <a:lnTo>
                    <a:pt x="214" y="223"/>
                  </a:lnTo>
                </a:path>
              </a:pathLst>
            </a:custGeom>
            <a:grpFill/>
            <a:ln w="63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131" name="Freeform 1094"/>
            <p:cNvSpPr/>
            <p:nvPr/>
          </p:nvSpPr>
          <p:spPr bwMode="auto">
            <a:xfrm rot="356891">
              <a:off x="5556958" y="964881"/>
              <a:ext cx="2826463" cy="2594437"/>
            </a:xfrm>
            <a:custGeom>
              <a:avLst/>
              <a:gdLst>
                <a:gd name="T0" fmla="*/ 428 w 1876"/>
                <a:gd name="T1" fmla="*/ 1194 h 1700"/>
                <a:gd name="T2" fmla="*/ 484 w 1876"/>
                <a:gd name="T3" fmla="*/ 1090 h 1700"/>
                <a:gd name="T4" fmla="*/ 524 w 1876"/>
                <a:gd name="T5" fmla="*/ 1187 h 1700"/>
                <a:gd name="T6" fmla="*/ 577 w 1876"/>
                <a:gd name="T7" fmla="*/ 1208 h 1700"/>
                <a:gd name="T8" fmla="*/ 644 w 1876"/>
                <a:gd name="T9" fmla="*/ 1104 h 1700"/>
                <a:gd name="T10" fmla="*/ 712 w 1876"/>
                <a:gd name="T11" fmla="*/ 1069 h 1700"/>
                <a:gd name="T12" fmla="*/ 791 w 1876"/>
                <a:gd name="T13" fmla="*/ 1003 h 1700"/>
                <a:gd name="T14" fmla="*/ 839 w 1876"/>
                <a:gd name="T15" fmla="*/ 938 h 1700"/>
                <a:gd name="T16" fmla="*/ 885 w 1876"/>
                <a:gd name="T17" fmla="*/ 865 h 1700"/>
                <a:gd name="T18" fmla="*/ 930 w 1876"/>
                <a:gd name="T19" fmla="*/ 868 h 1700"/>
                <a:gd name="T20" fmla="*/ 985 w 1876"/>
                <a:gd name="T21" fmla="*/ 851 h 1700"/>
                <a:gd name="T22" fmla="*/ 1052 w 1876"/>
                <a:gd name="T23" fmla="*/ 844 h 1700"/>
                <a:gd name="T24" fmla="*/ 1116 w 1876"/>
                <a:gd name="T25" fmla="*/ 869 h 1700"/>
                <a:gd name="T26" fmla="*/ 1150 w 1876"/>
                <a:gd name="T27" fmla="*/ 843 h 1700"/>
                <a:gd name="T28" fmla="*/ 1217 w 1876"/>
                <a:gd name="T29" fmla="*/ 777 h 1700"/>
                <a:gd name="T30" fmla="*/ 1276 w 1876"/>
                <a:gd name="T31" fmla="*/ 743 h 1700"/>
                <a:gd name="T32" fmla="*/ 1291 w 1876"/>
                <a:gd name="T33" fmla="*/ 686 h 1700"/>
                <a:gd name="T34" fmla="*/ 1220 w 1876"/>
                <a:gd name="T35" fmla="*/ 646 h 1700"/>
                <a:gd name="T36" fmla="*/ 1202 w 1876"/>
                <a:gd name="T37" fmla="*/ 564 h 1700"/>
                <a:gd name="T38" fmla="*/ 1224 w 1876"/>
                <a:gd name="T39" fmla="*/ 536 h 1700"/>
                <a:gd name="T40" fmla="*/ 1232 w 1876"/>
                <a:gd name="T41" fmla="*/ 473 h 1700"/>
                <a:gd name="T42" fmla="*/ 1232 w 1876"/>
                <a:gd name="T43" fmla="*/ 457 h 1700"/>
                <a:gd name="T44" fmla="*/ 1250 w 1876"/>
                <a:gd name="T45" fmla="*/ 336 h 1700"/>
                <a:gd name="T46" fmla="*/ 1275 w 1876"/>
                <a:gd name="T47" fmla="*/ 348 h 1700"/>
                <a:gd name="T48" fmla="*/ 1284 w 1876"/>
                <a:gd name="T49" fmla="*/ 191 h 1700"/>
                <a:gd name="T50" fmla="*/ 1200 w 1876"/>
                <a:gd name="T51" fmla="*/ 124 h 1700"/>
                <a:gd name="T52" fmla="*/ 1135 w 1876"/>
                <a:gd name="T53" fmla="*/ 83 h 1700"/>
                <a:gd name="T54" fmla="*/ 1072 w 1876"/>
                <a:gd name="T55" fmla="*/ 63 h 1700"/>
                <a:gd name="T56" fmla="*/ 1061 w 1876"/>
                <a:gd name="T57" fmla="*/ 0 h 1700"/>
                <a:gd name="T58" fmla="*/ 1035 w 1876"/>
                <a:gd name="T59" fmla="*/ 63 h 1700"/>
                <a:gd name="T60" fmla="*/ 1004 w 1876"/>
                <a:gd name="T61" fmla="*/ 232 h 1700"/>
                <a:gd name="T62" fmla="*/ 918 w 1876"/>
                <a:gd name="T63" fmla="*/ 298 h 1700"/>
                <a:gd name="T64" fmla="*/ 861 w 1876"/>
                <a:gd name="T65" fmla="*/ 419 h 1700"/>
                <a:gd name="T66" fmla="*/ 950 w 1876"/>
                <a:gd name="T67" fmla="*/ 440 h 1700"/>
                <a:gd name="T68" fmla="*/ 1076 w 1876"/>
                <a:gd name="T69" fmla="*/ 484 h 1700"/>
                <a:gd name="T70" fmla="*/ 987 w 1876"/>
                <a:gd name="T71" fmla="*/ 523 h 1700"/>
                <a:gd name="T72" fmla="*/ 915 w 1876"/>
                <a:gd name="T73" fmla="*/ 573 h 1700"/>
                <a:gd name="T74" fmla="*/ 820 w 1876"/>
                <a:gd name="T75" fmla="*/ 663 h 1700"/>
                <a:gd name="T76" fmla="*/ 707 w 1876"/>
                <a:gd name="T77" fmla="*/ 680 h 1700"/>
                <a:gd name="T78" fmla="*/ 683 w 1876"/>
                <a:gd name="T79" fmla="*/ 794 h 1700"/>
                <a:gd name="T80" fmla="*/ 508 w 1876"/>
                <a:gd name="T81" fmla="*/ 871 h 1700"/>
                <a:gd name="T82" fmla="*/ 361 w 1876"/>
                <a:gd name="T83" fmla="*/ 919 h 1700"/>
                <a:gd name="T84" fmla="*/ 130 w 1876"/>
                <a:gd name="T85" fmla="*/ 863 h 1700"/>
                <a:gd name="T86" fmla="*/ 7 w 1876"/>
                <a:gd name="T87" fmla="*/ 905 h 1700"/>
                <a:gd name="T88" fmla="*/ 77 w 1876"/>
                <a:gd name="T89" fmla="*/ 988 h 1700"/>
                <a:gd name="T90" fmla="*/ 147 w 1876"/>
                <a:gd name="T91" fmla="*/ 1021 h 1700"/>
                <a:gd name="T92" fmla="*/ 169 w 1876"/>
                <a:gd name="T93" fmla="*/ 1086 h 1700"/>
                <a:gd name="T94" fmla="*/ 242 w 1876"/>
                <a:gd name="T95" fmla="*/ 1130 h 1700"/>
                <a:gd name="T96" fmla="*/ 349 w 1876"/>
                <a:gd name="T97" fmla="*/ 1119 h 1700"/>
                <a:gd name="T98" fmla="*/ 314 w 1876"/>
                <a:gd name="T99" fmla="*/ 1178 h 1700"/>
                <a:gd name="T100" fmla="*/ 367 w 1876"/>
                <a:gd name="T101" fmla="*/ 1228 h 170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76"/>
                <a:gd name="T154" fmla="*/ 0 h 1700"/>
                <a:gd name="T155" fmla="*/ 1876 w 1876"/>
                <a:gd name="T156" fmla="*/ 1700 h 170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76" h="1700">
                  <a:moveTo>
                    <a:pt x="527" y="1694"/>
                  </a:moveTo>
                  <a:lnTo>
                    <a:pt x="553" y="1687"/>
                  </a:lnTo>
                  <a:lnTo>
                    <a:pt x="575" y="1678"/>
                  </a:lnTo>
                  <a:lnTo>
                    <a:pt x="613" y="1648"/>
                  </a:lnTo>
                  <a:lnTo>
                    <a:pt x="620" y="1598"/>
                  </a:lnTo>
                  <a:lnTo>
                    <a:pt x="641" y="1528"/>
                  </a:lnTo>
                  <a:lnTo>
                    <a:pt x="687" y="1497"/>
                  </a:lnTo>
                  <a:lnTo>
                    <a:pt x="694" y="1504"/>
                  </a:lnTo>
                  <a:lnTo>
                    <a:pt x="706" y="1552"/>
                  </a:lnTo>
                  <a:lnTo>
                    <a:pt x="685" y="1583"/>
                  </a:lnTo>
                  <a:lnTo>
                    <a:pt x="680" y="1612"/>
                  </a:lnTo>
                  <a:lnTo>
                    <a:pt x="751" y="1639"/>
                  </a:lnTo>
                  <a:lnTo>
                    <a:pt x="757" y="1658"/>
                  </a:lnTo>
                  <a:lnTo>
                    <a:pt x="799" y="1656"/>
                  </a:lnTo>
                  <a:lnTo>
                    <a:pt x="819" y="1660"/>
                  </a:lnTo>
                  <a:lnTo>
                    <a:pt x="828" y="1667"/>
                  </a:lnTo>
                  <a:lnTo>
                    <a:pt x="900" y="1564"/>
                  </a:lnTo>
                  <a:lnTo>
                    <a:pt x="919" y="1557"/>
                  </a:lnTo>
                  <a:lnTo>
                    <a:pt x="924" y="1544"/>
                  </a:lnTo>
                  <a:lnTo>
                    <a:pt x="922" y="1523"/>
                  </a:lnTo>
                  <a:lnTo>
                    <a:pt x="946" y="1489"/>
                  </a:lnTo>
                  <a:lnTo>
                    <a:pt x="991" y="1487"/>
                  </a:lnTo>
                  <a:lnTo>
                    <a:pt x="1010" y="1467"/>
                  </a:lnTo>
                  <a:lnTo>
                    <a:pt x="1020" y="1475"/>
                  </a:lnTo>
                  <a:lnTo>
                    <a:pt x="1046" y="1453"/>
                  </a:lnTo>
                  <a:lnTo>
                    <a:pt x="1062" y="1453"/>
                  </a:lnTo>
                  <a:lnTo>
                    <a:pt x="1110" y="1383"/>
                  </a:lnTo>
                  <a:lnTo>
                    <a:pt x="1134" y="1385"/>
                  </a:lnTo>
                  <a:lnTo>
                    <a:pt x="1165" y="1363"/>
                  </a:lnTo>
                  <a:lnTo>
                    <a:pt x="1173" y="1371"/>
                  </a:lnTo>
                  <a:lnTo>
                    <a:pt x="1230" y="1343"/>
                  </a:lnTo>
                  <a:lnTo>
                    <a:pt x="1202" y="1294"/>
                  </a:lnTo>
                  <a:lnTo>
                    <a:pt x="1211" y="1246"/>
                  </a:lnTo>
                  <a:lnTo>
                    <a:pt x="1235" y="1195"/>
                  </a:lnTo>
                  <a:lnTo>
                    <a:pt x="1254" y="1186"/>
                  </a:lnTo>
                  <a:lnTo>
                    <a:pt x="1268" y="1193"/>
                  </a:lnTo>
                  <a:lnTo>
                    <a:pt x="1268" y="1229"/>
                  </a:lnTo>
                  <a:lnTo>
                    <a:pt x="1283" y="1239"/>
                  </a:lnTo>
                  <a:lnTo>
                    <a:pt x="1319" y="1212"/>
                  </a:lnTo>
                  <a:lnTo>
                    <a:pt x="1333" y="1197"/>
                  </a:lnTo>
                  <a:lnTo>
                    <a:pt x="1349" y="1204"/>
                  </a:lnTo>
                  <a:lnTo>
                    <a:pt x="1367" y="1188"/>
                  </a:lnTo>
                  <a:lnTo>
                    <a:pt x="1404" y="1186"/>
                  </a:lnTo>
                  <a:lnTo>
                    <a:pt x="1410" y="1173"/>
                  </a:lnTo>
                  <a:lnTo>
                    <a:pt x="1402" y="1154"/>
                  </a:lnTo>
                  <a:lnTo>
                    <a:pt x="1428" y="1127"/>
                  </a:lnTo>
                  <a:lnTo>
                    <a:pt x="1458" y="1111"/>
                  </a:lnTo>
                  <a:lnTo>
                    <a:pt x="1507" y="1164"/>
                  </a:lnTo>
                  <a:lnTo>
                    <a:pt x="1505" y="1184"/>
                  </a:lnTo>
                  <a:lnTo>
                    <a:pt x="1529" y="1222"/>
                  </a:lnTo>
                  <a:lnTo>
                    <a:pt x="1586" y="1226"/>
                  </a:lnTo>
                  <a:lnTo>
                    <a:pt x="1599" y="1200"/>
                  </a:lnTo>
                  <a:lnTo>
                    <a:pt x="1584" y="1123"/>
                  </a:lnTo>
                  <a:lnTo>
                    <a:pt x="1597" y="1109"/>
                  </a:lnTo>
                  <a:lnTo>
                    <a:pt x="1623" y="1127"/>
                  </a:lnTo>
                  <a:lnTo>
                    <a:pt x="1647" y="1162"/>
                  </a:lnTo>
                  <a:lnTo>
                    <a:pt x="1685" y="1104"/>
                  </a:lnTo>
                  <a:lnTo>
                    <a:pt x="1702" y="1101"/>
                  </a:lnTo>
                  <a:lnTo>
                    <a:pt x="1730" y="1072"/>
                  </a:lnTo>
                  <a:lnTo>
                    <a:pt x="1744" y="1072"/>
                  </a:lnTo>
                  <a:lnTo>
                    <a:pt x="1768" y="1048"/>
                  </a:lnTo>
                  <a:lnTo>
                    <a:pt x="1781" y="1048"/>
                  </a:lnTo>
                  <a:lnTo>
                    <a:pt x="1794" y="1025"/>
                  </a:lnTo>
                  <a:lnTo>
                    <a:pt x="1829" y="1025"/>
                  </a:lnTo>
                  <a:lnTo>
                    <a:pt x="1860" y="995"/>
                  </a:lnTo>
                  <a:lnTo>
                    <a:pt x="1875" y="979"/>
                  </a:lnTo>
                  <a:lnTo>
                    <a:pt x="1875" y="961"/>
                  </a:lnTo>
                  <a:lnTo>
                    <a:pt x="1850" y="947"/>
                  </a:lnTo>
                  <a:lnTo>
                    <a:pt x="1850" y="915"/>
                  </a:lnTo>
                  <a:lnTo>
                    <a:pt x="1805" y="858"/>
                  </a:lnTo>
                  <a:lnTo>
                    <a:pt x="1761" y="899"/>
                  </a:lnTo>
                  <a:lnTo>
                    <a:pt x="1748" y="891"/>
                  </a:lnTo>
                  <a:lnTo>
                    <a:pt x="1745" y="867"/>
                  </a:lnTo>
                  <a:lnTo>
                    <a:pt x="1728" y="840"/>
                  </a:lnTo>
                  <a:lnTo>
                    <a:pt x="1723" y="809"/>
                  </a:lnTo>
                  <a:lnTo>
                    <a:pt x="1723" y="778"/>
                  </a:lnTo>
                  <a:lnTo>
                    <a:pt x="1693" y="756"/>
                  </a:lnTo>
                  <a:lnTo>
                    <a:pt x="1689" y="742"/>
                  </a:lnTo>
                  <a:lnTo>
                    <a:pt x="1697" y="723"/>
                  </a:lnTo>
                  <a:lnTo>
                    <a:pt x="1754" y="740"/>
                  </a:lnTo>
                  <a:lnTo>
                    <a:pt x="1757" y="711"/>
                  </a:lnTo>
                  <a:lnTo>
                    <a:pt x="1776" y="689"/>
                  </a:lnTo>
                  <a:lnTo>
                    <a:pt x="1764" y="677"/>
                  </a:lnTo>
                  <a:lnTo>
                    <a:pt x="1766" y="653"/>
                  </a:lnTo>
                  <a:lnTo>
                    <a:pt x="1794" y="639"/>
                  </a:lnTo>
                  <a:lnTo>
                    <a:pt x="1800" y="631"/>
                  </a:lnTo>
                  <a:lnTo>
                    <a:pt x="1797" y="622"/>
                  </a:lnTo>
                  <a:lnTo>
                    <a:pt x="1766" y="631"/>
                  </a:lnTo>
                  <a:lnTo>
                    <a:pt x="1711" y="590"/>
                  </a:lnTo>
                  <a:lnTo>
                    <a:pt x="1709" y="580"/>
                  </a:lnTo>
                  <a:lnTo>
                    <a:pt x="1735" y="547"/>
                  </a:lnTo>
                  <a:lnTo>
                    <a:pt x="1790" y="463"/>
                  </a:lnTo>
                  <a:lnTo>
                    <a:pt x="1794" y="456"/>
                  </a:lnTo>
                  <a:lnTo>
                    <a:pt x="1802" y="456"/>
                  </a:lnTo>
                  <a:lnTo>
                    <a:pt x="1821" y="478"/>
                  </a:lnTo>
                  <a:lnTo>
                    <a:pt x="1826" y="480"/>
                  </a:lnTo>
                  <a:lnTo>
                    <a:pt x="1826" y="378"/>
                  </a:lnTo>
                  <a:lnTo>
                    <a:pt x="1845" y="370"/>
                  </a:lnTo>
                  <a:lnTo>
                    <a:pt x="1845" y="330"/>
                  </a:lnTo>
                  <a:lnTo>
                    <a:pt x="1840" y="264"/>
                  </a:lnTo>
                  <a:lnTo>
                    <a:pt x="1862" y="176"/>
                  </a:lnTo>
                  <a:lnTo>
                    <a:pt x="1797" y="125"/>
                  </a:lnTo>
                  <a:lnTo>
                    <a:pt x="1745" y="169"/>
                  </a:lnTo>
                  <a:lnTo>
                    <a:pt x="1719" y="171"/>
                  </a:lnTo>
                  <a:lnTo>
                    <a:pt x="1706" y="187"/>
                  </a:lnTo>
                  <a:lnTo>
                    <a:pt x="1663" y="180"/>
                  </a:lnTo>
                  <a:lnTo>
                    <a:pt x="1640" y="154"/>
                  </a:lnTo>
                  <a:lnTo>
                    <a:pt x="1627" y="114"/>
                  </a:lnTo>
                  <a:lnTo>
                    <a:pt x="1630" y="99"/>
                  </a:lnTo>
                  <a:lnTo>
                    <a:pt x="1594" y="77"/>
                  </a:lnTo>
                  <a:lnTo>
                    <a:pt x="1575" y="110"/>
                  </a:lnTo>
                  <a:lnTo>
                    <a:pt x="1537" y="87"/>
                  </a:lnTo>
                  <a:lnTo>
                    <a:pt x="1531" y="81"/>
                  </a:lnTo>
                  <a:lnTo>
                    <a:pt x="1553" y="21"/>
                  </a:lnTo>
                  <a:lnTo>
                    <a:pt x="1536" y="0"/>
                  </a:lnTo>
                  <a:lnTo>
                    <a:pt x="1520" y="0"/>
                  </a:lnTo>
                  <a:lnTo>
                    <a:pt x="1481" y="26"/>
                  </a:lnTo>
                  <a:lnTo>
                    <a:pt x="1448" y="77"/>
                  </a:lnTo>
                  <a:lnTo>
                    <a:pt x="1460" y="84"/>
                  </a:lnTo>
                  <a:lnTo>
                    <a:pt x="1484" y="87"/>
                  </a:lnTo>
                  <a:lnTo>
                    <a:pt x="1505" y="137"/>
                  </a:lnTo>
                  <a:lnTo>
                    <a:pt x="1494" y="158"/>
                  </a:lnTo>
                  <a:lnTo>
                    <a:pt x="1474" y="187"/>
                  </a:lnTo>
                  <a:lnTo>
                    <a:pt x="1439" y="320"/>
                  </a:lnTo>
                  <a:lnTo>
                    <a:pt x="1452" y="342"/>
                  </a:lnTo>
                  <a:lnTo>
                    <a:pt x="1441" y="359"/>
                  </a:lnTo>
                  <a:lnTo>
                    <a:pt x="1360" y="419"/>
                  </a:lnTo>
                  <a:lnTo>
                    <a:pt x="1316" y="412"/>
                  </a:lnTo>
                  <a:lnTo>
                    <a:pt x="1292" y="403"/>
                  </a:lnTo>
                  <a:lnTo>
                    <a:pt x="1288" y="414"/>
                  </a:lnTo>
                  <a:lnTo>
                    <a:pt x="1252" y="557"/>
                  </a:lnTo>
                  <a:lnTo>
                    <a:pt x="1235" y="578"/>
                  </a:lnTo>
                  <a:lnTo>
                    <a:pt x="1244" y="602"/>
                  </a:lnTo>
                  <a:lnTo>
                    <a:pt x="1266" y="622"/>
                  </a:lnTo>
                  <a:lnTo>
                    <a:pt x="1303" y="602"/>
                  </a:lnTo>
                  <a:lnTo>
                    <a:pt x="1362" y="607"/>
                  </a:lnTo>
                  <a:lnTo>
                    <a:pt x="1380" y="578"/>
                  </a:lnTo>
                  <a:lnTo>
                    <a:pt x="1410" y="569"/>
                  </a:lnTo>
                  <a:lnTo>
                    <a:pt x="1470" y="590"/>
                  </a:lnTo>
                  <a:lnTo>
                    <a:pt x="1542" y="668"/>
                  </a:lnTo>
                  <a:lnTo>
                    <a:pt x="1542" y="684"/>
                  </a:lnTo>
                  <a:lnTo>
                    <a:pt x="1527" y="694"/>
                  </a:lnTo>
                  <a:lnTo>
                    <a:pt x="1443" y="699"/>
                  </a:lnTo>
                  <a:lnTo>
                    <a:pt x="1415" y="721"/>
                  </a:lnTo>
                  <a:lnTo>
                    <a:pt x="1393" y="718"/>
                  </a:lnTo>
                  <a:lnTo>
                    <a:pt x="1378" y="742"/>
                  </a:lnTo>
                  <a:lnTo>
                    <a:pt x="1338" y="752"/>
                  </a:lnTo>
                  <a:lnTo>
                    <a:pt x="1312" y="790"/>
                  </a:lnTo>
                  <a:lnTo>
                    <a:pt x="1307" y="820"/>
                  </a:lnTo>
                  <a:lnTo>
                    <a:pt x="1250" y="858"/>
                  </a:lnTo>
                  <a:lnTo>
                    <a:pt x="1216" y="862"/>
                  </a:lnTo>
                  <a:lnTo>
                    <a:pt x="1176" y="915"/>
                  </a:lnTo>
                  <a:lnTo>
                    <a:pt x="1139" y="937"/>
                  </a:lnTo>
                  <a:lnTo>
                    <a:pt x="1067" y="921"/>
                  </a:lnTo>
                  <a:lnTo>
                    <a:pt x="1042" y="911"/>
                  </a:lnTo>
                  <a:lnTo>
                    <a:pt x="1014" y="939"/>
                  </a:lnTo>
                  <a:lnTo>
                    <a:pt x="1000" y="990"/>
                  </a:lnTo>
                  <a:lnTo>
                    <a:pt x="1041" y="1048"/>
                  </a:lnTo>
                  <a:lnTo>
                    <a:pt x="1014" y="1074"/>
                  </a:lnTo>
                  <a:lnTo>
                    <a:pt x="979" y="1096"/>
                  </a:lnTo>
                  <a:lnTo>
                    <a:pt x="926" y="1162"/>
                  </a:lnTo>
                  <a:lnTo>
                    <a:pt x="859" y="1193"/>
                  </a:lnTo>
                  <a:lnTo>
                    <a:pt x="747" y="1204"/>
                  </a:lnTo>
                  <a:lnTo>
                    <a:pt x="728" y="1202"/>
                  </a:lnTo>
                  <a:lnTo>
                    <a:pt x="599" y="1257"/>
                  </a:lnTo>
                  <a:lnTo>
                    <a:pt x="541" y="1294"/>
                  </a:lnTo>
                  <a:lnTo>
                    <a:pt x="522" y="1285"/>
                  </a:lnTo>
                  <a:lnTo>
                    <a:pt x="517" y="1268"/>
                  </a:lnTo>
                  <a:lnTo>
                    <a:pt x="438" y="1263"/>
                  </a:lnTo>
                  <a:lnTo>
                    <a:pt x="345" y="1234"/>
                  </a:lnTo>
                  <a:lnTo>
                    <a:pt x="321" y="1207"/>
                  </a:lnTo>
                  <a:lnTo>
                    <a:pt x="187" y="1191"/>
                  </a:lnTo>
                  <a:lnTo>
                    <a:pt x="163" y="1202"/>
                  </a:lnTo>
                  <a:lnTo>
                    <a:pt x="1" y="1186"/>
                  </a:lnTo>
                  <a:lnTo>
                    <a:pt x="0" y="1210"/>
                  </a:lnTo>
                  <a:lnTo>
                    <a:pt x="10" y="1248"/>
                  </a:lnTo>
                  <a:lnTo>
                    <a:pt x="3" y="1310"/>
                  </a:lnTo>
                  <a:lnTo>
                    <a:pt x="50" y="1378"/>
                  </a:lnTo>
                  <a:lnTo>
                    <a:pt x="74" y="1393"/>
                  </a:lnTo>
                  <a:lnTo>
                    <a:pt x="110" y="1364"/>
                  </a:lnTo>
                  <a:lnTo>
                    <a:pt x="189" y="1364"/>
                  </a:lnTo>
                  <a:lnTo>
                    <a:pt x="209" y="1371"/>
                  </a:lnTo>
                  <a:lnTo>
                    <a:pt x="220" y="1389"/>
                  </a:lnTo>
                  <a:lnTo>
                    <a:pt x="211" y="1409"/>
                  </a:lnTo>
                  <a:lnTo>
                    <a:pt x="168" y="1444"/>
                  </a:lnTo>
                  <a:lnTo>
                    <a:pt x="172" y="1462"/>
                  </a:lnTo>
                  <a:lnTo>
                    <a:pt x="223" y="1499"/>
                  </a:lnTo>
                  <a:lnTo>
                    <a:pt x="242" y="1499"/>
                  </a:lnTo>
                  <a:lnTo>
                    <a:pt x="249" y="1508"/>
                  </a:lnTo>
                  <a:lnTo>
                    <a:pt x="244" y="1523"/>
                  </a:lnTo>
                  <a:lnTo>
                    <a:pt x="275" y="1548"/>
                  </a:lnTo>
                  <a:lnTo>
                    <a:pt x="347" y="1559"/>
                  </a:lnTo>
                  <a:lnTo>
                    <a:pt x="383" y="1550"/>
                  </a:lnTo>
                  <a:lnTo>
                    <a:pt x="426" y="1506"/>
                  </a:lnTo>
                  <a:lnTo>
                    <a:pt x="479" y="1511"/>
                  </a:lnTo>
                  <a:lnTo>
                    <a:pt x="501" y="1544"/>
                  </a:lnTo>
                  <a:lnTo>
                    <a:pt x="488" y="1574"/>
                  </a:lnTo>
                  <a:lnTo>
                    <a:pt x="493" y="1593"/>
                  </a:lnTo>
                  <a:lnTo>
                    <a:pt x="464" y="1610"/>
                  </a:lnTo>
                  <a:lnTo>
                    <a:pt x="450" y="1625"/>
                  </a:lnTo>
                  <a:lnTo>
                    <a:pt x="455" y="1663"/>
                  </a:lnTo>
                  <a:lnTo>
                    <a:pt x="505" y="1699"/>
                  </a:lnTo>
                  <a:lnTo>
                    <a:pt x="527" y="1694"/>
                  </a:lnTo>
                </a:path>
              </a:pathLst>
            </a:custGeom>
            <a:grpFill/>
            <a:ln w="63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132" name="Freeform 1095"/>
            <p:cNvSpPr/>
            <p:nvPr/>
          </p:nvSpPr>
          <p:spPr bwMode="auto">
            <a:xfrm rot="356891">
              <a:off x="7865835" y="2548769"/>
              <a:ext cx="738890" cy="728890"/>
            </a:xfrm>
            <a:custGeom>
              <a:avLst/>
              <a:gdLst>
                <a:gd name="T0" fmla="*/ 283 w 491"/>
                <a:gd name="T1" fmla="*/ 240 h 478"/>
                <a:gd name="T2" fmla="*/ 319 w 491"/>
                <a:gd name="T3" fmla="*/ 184 h 478"/>
                <a:gd name="T4" fmla="*/ 341 w 491"/>
                <a:gd name="T5" fmla="*/ 156 h 478"/>
                <a:gd name="T6" fmla="*/ 338 w 491"/>
                <a:gd name="T7" fmla="*/ 129 h 478"/>
                <a:gd name="T8" fmla="*/ 314 w 491"/>
                <a:gd name="T9" fmla="*/ 101 h 478"/>
                <a:gd name="T10" fmla="*/ 310 w 491"/>
                <a:gd name="T11" fmla="*/ 76 h 478"/>
                <a:gd name="T12" fmla="*/ 267 w 491"/>
                <a:gd name="T13" fmla="*/ 14 h 478"/>
                <a:gd name="T14" fmla="*/ 265 w 491"/>
                <a:gd name="T15" fmla="*/ 20 h 478"/>
                <a:gd name="T16" fmla="*/ 255 w 491"/>
                <a:gd name="T17" fmla="*/ 31 h 478"/>
                <a:gd name="T18" fmla="*/ 237 w 491"/>
                <a:gd name="T19" fmla="*/ 8 h 478"/>
                <a:gd name="T20" fmla="*/ 210 w 491"/>
                <a:gd name="T21" fmla="*/ 0 h 478"/>
                <a:gd name="T22" fmla="*/ 210 w 491"/>
                <a:gd name="T23" fmla="*/ 8 h 478"/>
                <a:gd name="T24" fmla="*/ 210 w 491"/>
                <a:gd name="T25" fmla="*/ 20 h 478"/>
                <a:gd name="T26" fmla="*/ 198 w 491"/>
                <a:gd name="T27" fmla="*/ 31 h 478"/>
                <a:gd name="T28" fmla="*/ 177 w 491"/>
                <a:gd name="T29" fmla="*/ 53 h 478"/>
                <a:gd name="T30" fmla="*/ 154 w 491"/>
                <a:gd name="T31" fmla="*/ 53 h 478"/>
                <a:gd name="T32" fmla="*/ 144 w 491"/>
                <a:gd name="T33" fmla="*/ 70 h 478"/>
                <a:gd name="T34" fmla="*/ 136 w 491"/>
                <a:gd name="T35" fmla="*/ 70 h 478"/>
                <a:gd name="T36" fmla="*/ 119 w 491"/>
                <a:gd name="T37" fmla="*/ 88 h 478"/>
                <a:gd name="T38" fmla="*/ 109 w 491"/>
                <a:gd name="T39" fmla="*/ 88 h 478"/>
                <a:gd name="T40" fmla="*/ 89 w 491"/>
                <a:gd name="T41" fmla="*/ 109 h 478"/>
                <a:gd name="T42" fmla="*/ 77 w 491"/>
                <a:gd name="T43" fmla="*/ 111 h 478"/>
                <a:gd name="T44" fmla="*/ 51 w 491"/>
                <a:gd name="T45" fmla="*/ 153 h 478"/>
                <a:gd name="T46" fmla="*/ 35 w 491"/>
                <a:gd name="T47" fmla="*/ 128 h 478"/>
                <a:gd name="T48" fmla="*/ 16 w 491"/>
                <a:gd name="T49" fmla="*/ 115 h 478"/>
                <a:gd name="T50" fmla="*/ 8 w 491"/>
                <a:gd name="T51" fmla="*/ 124 h 478"/>
                <a:gd name="T52" fmla="*/ 18 w 491"/>
                <a:gd name="T53" fmla="*/ 180 h 478"/>
                <a:gd name="T54" fmla="*/ 10 w 491"/>
                <a:gd name="T55" fmla="*/ 200 h 478"/>
                <a:gd name="T56" fmla="*/ 0 w 491"/>
                <a:gd name="T57" fmla="*/ 228 h 478"/>
                <a:gd name="T58" fmla="*/ 26 w 491"/>
                <a:gd name="T59" fmla="*/ 245 h 478"/>
                <a:gd name="T60" fmla="*/ 39 w 491"/>
                <a:gd name="T61" fmla="*/ 248 h 478"/>
                <a:gd name="T62" fmla="*/ 58 w 491"/>
                <a:gd name="T63" fmla="*/ 275 h 478"/>
                <a:gd name="T64" fmla="*/ 71 w 491"/>
                <a:gd name="T65" fmla="*/ 266 h 478"/>
                <a:gd name="T66" fmla="*/ 93 w 491"/>
                <a:gd name="T67" fmla="*/ 240 h 478"/>
                <a:gd name="T68" fmla="*/ 113 w 491"/>
                <a:gd name="T69" fmla="*/ 201 h 478"/>
                <a:gd name="T70" fmla="*/ 151 w 491"/>
                <a:gd name="T71" fmla="*/ 193 h 478"/>
                <a:gd name="T72" fmla="*/ 174 w 491"/>
                <a:gd name="T73" fmla="*/ 216 h 478"/>
                <a:gd name="T74" fmla="*/ 156 w 491"/>
                <a:gd name="T75" fmla="*/ 256 h 478"/>
                <a:gd name="T76" fmla="*/ 136 w 491"/>
                <a:gd name="T77" fmla="*/ 291 h 478"/>
                <a:gd name="T78" fmla="*/ 155 w 491"/>
                <a:gd name="T79" fmla="*/ 304 h 478"/>
                <a:gd name="T80" fmla="*/ 154 w 491"/>
                <a:gd name="T81" fmla="*/ 321 h 478"/>
                <a:gd name="T82" fmla="*/ 137 w 491"/>
                <a:gd name="T83" fmla="*/ 337 h 478"/>
                <a:gd name="T84" fmla="*/ 141 w 491"/>
                <a:gd name="T85" fmla="*/ 345 h 478"/>
                <a:gd name="T86" fmla="*/ 168 w 491"/>
                <a:gd name="T87" fmla="*/ 330 h 478"/>
                <a:gd name="T88" fmla="*/ 207 w 491"/>
                <a:gd name="T89" fmla="*/ 278 h 478"/>
                <a:gd name="T90" fmla="*/ 264 w 491"/>
                <a:gd name="T91" fmla="*/ 243 h 478"/>
                <a:gd name="T92" fmla="*/ 283 w 491"/>
                <a:gd name="T93" fmla="*/ 240 h 478"/>
                <a:gd name="T94" fmla="*/ 283 w 491"/>
                <a:gd name="T95" fmla="*/ 240 h 47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91"/>
                <a:gd name="T145" fmla="*/ 0 h 478"/>
                <a:gd name="T146" fmla="*/ 491 w 491"/>
                <a:gd name="T147" fmla="*/ 478 h 47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91" h="478">
                  <a:moveTo>
                    <a:pt x="406" y="331"/>
                  </a:moveTo>
                  <a:lnTo>
                    <a:pt x="458" y="254"/>
                  </a:lnTo>
                  <a:lnTo>
                    <a:pt x="490" y="216"/>
                  </a:lnTo>
                  <a:lnTo>
                    <a:pt x="485" y="178"/>
                  </a:lnTo>
                  <a:lnTo>
                    <a:pt x="451" y="139"/>
                  </a:lnTo>
                  <a:lnTo>
                    <a:pt x="446" y="106"/>
                  </a:lnTo>
                  <a:lnTo>
                    <a:pt x="384" y="20"/>
                  </a:lnTo>
                  <a:lnTo>
                    <a:pt x="380" y="28"/>
                  </a:lnTo>
                  <a:lnTo>
                    <a:pt x="367" y="42"/>
                  </a:lnTo>
                  <a:lnTo>
                    <a:pt x="341" y="11"/>
                  </a:lnTo>
                  <a:lnTo>
                    <a:pt x="303" y="0"/>
                  </a:lnTo>
                  <a:lnTo>
                    <a:pt x="301" y="11"/>
                  </a:lnTo>
                  <a:lnTo>
                    <a:pt x="301" y="28"/>
                  </a:lnTo>
                  <a:lnTo>
                    <a:pt x="286" y="44"/>
                  </a:lnTo>
                  <a:lnTo>
                    <a:pt x="255" y="74"/>
                  </a:lnTo>
                  <a:lnTo>
                    <a:pt x="221" y="74"/>
                  </a:lnTo>
                  <a:lnTo>
                    <a:pt x="207" y="97"/>
                  </a:lnTo>
                  <a:lnTo>
                    <a:pt x="195" y="97"/>
                  </a:lnTo>
                  <a:lnTo>
                    <a:pt x="171" y="122"/>
                  </a:lnTo>
                  <a:lnTo>
                    <a:pt x="157" y="122"/>
                  </a:lnTo>
                  <a:lnTo>
                    <a:pt x="129" y="150"/>
                  </a:lnTo>
                  <a:lnTo>
                    <a:pt x="111" y="154"/>
                  </a:lnTo>
                  <a:lnTo>
                    <a:pt x="74" y="212"/>
                  </a:lnTo>
                  <a:lnTo>
                    <a:pt x="50" y="177"/>
                  </a:lnTo>
                  <a:lnTo>
                    <a:pt x="23" y="159"/>
                  </a:lnTo>
                  <a:lnTo>
                    <a:pt x="11" y="172"/>
                  </a:lnTo>
                  <a:lnTo>
                    <a:pt x="26" y="250"/>
                  </a:lnTo>
                  <a:lnTo>
                    <a:pt x="13" y="276"/>
                  </a:lnTo>
                  <a:lnTo>
                    <a:pt x="0" y="315"/>
                  </a:lnTo>
                  <a:lnTo>
                    <a:pt x="37" y="339"/>
                  </a:lnTo>
                  <a:lnTo>
                    <a:pt x="57" y="342"/>
                  </a:lnTo>
                  <a:lnTo>
                    <a:pt x="83" y="380"/>
                  </a:lnTo>
                  <a:lnTo>
                    <a:pt x="102" y="368"/>
                  </a:lnTo>
                  <a:lnTo>
                    <a:pt x="133" y="331"/>
                  </a:lnTo>
                  <a:lnTo>
                    <a:pt x="164" y="278"/>
                  </a:lnTo>
                  <a:lnTo>
                    <a:pt x="217" y="267"/>
                  </a:lnTo>
                  <a:lnTo>
                    <a:pt x="250" y="300"/>
                  </a:lnTo>
                  <a:lnTo>
                    <a:pt x="225" y="353"/>
                  </a:lnTo>
                  <a:lnTo>
                    <a:pt x="195" y="402"/>
                  </a:lnTo>
                  <a:lnTo>
                    <a:pt x="223" y="421"/>
                  </a:lnTo>
                  <a:lnTo>
                    <a:pt x="221" y="445"/>
                  </a:lnTo>
                  <a:lnTo>
                    <a:pt x="198" y="467"/>
                  </a:lnTo>
                  <a:lnTo>
                    <a:pt x="203" y="477"/>
                  </a:lnTo>
                  <a:lnTo>
                    <a:pt x="243" y="457"/>
                  </a:lnTo>
                  <a:lnTo>
                    <a:pt x="298" y="384"/>
                  </a:lnTo>
                  <a:lnTo>
                    <a:pt x="379" y="337"/>
                  </a:lnTo>
                  <a:lnTo>
                    <a:pt x="406" y="331"/>
                  </a:lnTo>
                </a:path>
              </a:pathLst>
            </a:custGeom>
            <a:grpFill/>
            <a:ln w="63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133" name="Freeform 1096"/>
            <p:cNvSpPr/>
            <p:nvPr/>
          </p:nvSpPr>
          <p:spPr bwMode="auto">
            <a:xfrm rot="356891">
              <a:off x="8080696" y="2174886"/>
              <a:ext cx="1066719" cy="745879"/>
            </a:xfrm>
            <a:custGeom>
              <a:avLst/>
              <a:gdLst>
                <a:gd name="T0" fmla="*/ 477 w 709"/>
                <a:gd name="T1" fmla="*/ 98 h 488"/>
                <a:gd name="T2" fmla="*/ 438 w 709"/>
                <a:gd name="T3" fmla="*/ 91 h 488"/>
                <a:gd name="T4" fmla="*/ 423 w 709"/>
                <a:gd name="T5" fmla="*/ 87 h 488"/>
                <a:gd name="T6" fmla="*/ 390 w 709"/>
                <a:gd name="T7" fmla="*/ 109 h 488"/>
                <a:gd name="T8" fmla="*/ 375 w 709"/>
                <a:gd name="T9" fmla="*/ 118 h 488"/>
                <a:gd name="T10" fmla="*/ 345 w 709"/>
                <a:gd name="T11" fmla="*/ 94 h 488"/>
                <a:gd name="T12" fmla="*/ 319 w 709"/>
                <a:gd name="T13" fmla="*/ 69 h 488"/>
                <a:gd name="T14" fmla="*/ 313 w 709"/>
                <a:gd name="T15" fmla="*/ 103 h 488"/>
                <a:gd name="T16" fmla="*/ 286 w 709"/>
                <a:gd name="T17" fmla="*/ 69 h 488"/>
                <a:gd name="T18" fmla="*/ 264 w 709"/>
                <a:gd name="T19" fmla="*/ 46 h 488"/>
                <a:gd name="T20" fmla="*/ 213 w 709"/>
                <a:gd name="T21" fmla="*/ 46 h 488"/>
                <a:gd name="T22" fmla="*/ 187 w 709"/>
                <a:gd name="T23" fmla="*/ 26 h 488"/>
                <a:gd name="T24" fmla="*/ 150 w 709"/>
                <a:gd name="T25" fmla="*/ 40 h 488"/>
                <a:gd name="T26" fmla="*/ 112 w 709"/>
                <a:gd name="T27" fmla="*/ 30 h 488"/>
                <a:gd name="T28" fmla="*/ 60 w 709"/>
                <a:gd name="T29" fmla="*/ 7 h 488"/>
                <a:gd name="T30" fmla="*/ 45 w 709"/>
                <a:gd name="T31" fmla="*/ 44 h 488"/>
                <a:gd name="T32" fmla="*/ 0 w 709"/>
                <a:gd name="T33" fmla="*/ 46 h 488"/>
                <a:gd name="T34" fmla="*/ 24 w 709"/>
                <a:gd name="T35" fmla="*/ 72 h 488"/>
                <a:gd name="T36" fmla="*/ 27 w 709"/>
                <a:gd name="T37" fmla="*/ 117 h 488"/>
                <a:gd name="T38" fmla="*/ 40 w 709"/>
                <a:gd name="T39" fmla="*/ 154 h 488"/>
                <a:gd name="T40" fmla="*/ 80 w 709"/>
                <a:gd name="T41" fmla="*/ 130 h 488"/>
                <a:gd name="T42" fmla="*/ 112 w 709"/>
                <a:gd name="T43" fmla="*/ 195 h 488"/>
                <a:gd name="T44" fmla="*/ 130 w 709"/>
                <a:gd name="T45" fmla="*/ 197 h 488"/>
                <a:gd name="T46" fmla="*/ 175 w 709"/>
                <a:gd name="T47" fmla="*/ 228 h 488"/>
                <a:gd name="T48" fmla="*/ 187 w 709"/>
                <a:gd name="T49" fmla="*/ 212 h 488"/>
                <a:gd name="T50" fmla="*/ 233 w 709"/>
                <a:gd name="T51" fmla="*/ 298 h 488"/>
                <a:gd name="T52" fmla="*/ 260 w 709"/>
                <a:gd name="T53" fmla="*/ 354 h 488"/>
                <a:gd name="T54" fmla="*/ 301 w 709"/>
                <a:gd name="T55" fmla="*/ 280 h 488"/>
                <a:gd name="T56" fmla="*/ 332 w 709"/>
                <a:gd name="T57" fmla="*/ 290 h 488"/>
                <a:gd name="T58" fmla="*/ 380 w 709"/>
                <a:gd name="T59" fmla="*/ 273 h 488"/>
                <a:gd name="T60" fmla="*/ 368 w 709"/>
                <a:gd name="T61" fmla="*/ 240 h 488"/>
                <a:gd name="T62" fmla="*/ 413 w 709"/>
                <a:gd name="T63" fmla="*/ 202 h 488"/>
                <a:gd name="T64" fmla="*/ 430 w 709"/>
                <a:gd name="T65" fmla="*/ 166 h 488"/>
                <a:gd name="T66" fmla="*/ 446 w 709"/>
                <a:gd name="T67" fmla="*/ 146 h 488"/>
                <a:gd name="T68" fmla="*/ 463 w 709"/>
                <a:gd name="T69" fmla="*/ 164 h 488"/>
                <a:gd name="T70" fmla="*/ 492 w 709"/>
                <a:gd name="T71" fmla="*/ 107 h 488"/>
                <a:gd name="T72" fmla="*/ 490 w 709"/>
                <a:gd name="T73" fmla="*/ 98 h 48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709"/>
                <a:gd name="T112" fmla="*/ 0 h 488"/>
                <a:gd name="T113" fmla="*/ 709 w 709"/>
                <a:gd name="T114" fmla="*/ 488 h 48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709" h="488">
                  <a:moveTo>
                    <a:pt x="704" y="135"/>
                  </a:moveTo>
                  <a:lnTo>
                    <a:pt x="686" y="135"/>
                  </a:lnTo>
                  <a:lnTo>
                    <a:pt x="664" y="135"/>
                  </a:lnTo>
                  <a:lnTo>
                    <a:pt x="631" y="125"/>
                  </a:lnTo>
                  <a:lnTo>
                    <a:pt x="620" y="105"/>
                  </a:lnTo>
                  <a:lnTo>
                    <a:pt x="609" y="120"/>
                  </a:lnTo>
                  <a:lnTo>
                    <a:pt x="594" y="110"/>
                  </a:lnTo>
                  <a:lnTo>
                    <a:pt x="561" y="149"/>
                  </a:lnTo>
                  <a:lnTo>
                    <a:pt x="554" y="161"/>
                  </a:lnTo>
                  <a:lnTo>
                    <a:pt x="539" y="162"/>
                  </a:lnTo>
                  <a:lnTo>
                    <a:pt x="517" y="138"/>
                  </a:lnTo>
                  <a:lnTo>
                    <a:pt x="496" y="130"/>
                  </a:lnTo>
                  <a:lnTo>
                    <a:pt x="473" y="85"/>
                  </a:lnTo>
                  <a:lnTo>
                    <a:pt x="458" y="96"/>
                  </a:lnTo>
                  <a:lnTo>
                    <a:pt x="462" y="135"/>
                  </a:lnTo>
                  <a:lnTo>
                    <a:pt x="451" y="142"/>
                  </a:lnTo>
                  <a:lnTo>
                    <a:pt x="422" y="110"/>
                  </a:lnTo>
                  <a:lnTo>
                    <a:pt x="412" y="96"/>
                  </a:lnTo>
                  <a:lnTo>
                    <a:pt x="390" y="96"/>
                  </a:lnTo>
                  <a:lnTo>
                    <a:pt x="379" y="63"/>
                  </a:lnTo>
                  <a:lnTo>
                    <a:pt x="348" y="48"/>
                  </a:lnTo>
                  <a:lnTo>
                    <a:pt x="307" y="63"/>
                  </a:lnTo>
                  <a:lnTo>
                    <a:pt x="290" y="61"/>
                  </a:lnTo>
                  <a:lnTo>
                    <a:pt x="269" y="36"/>
                  </a:lnTo>
                  <a:lnTo>
                    <a:pt x="237" y="55"/>
                  </a:lnTo>
                  <a:lnTo>
                    <a:pt x="216" y="55"/>
                  </a:lnTo>
                  <a:lnTo>
                    <a:pt x="194" y="65"/>
                  </a:lnTo>
                  <a:lnTo>
                    <a:pt x="161" y="41"/>
                  </a:lnTo>
                  <a:lnTo>
                    <a:pt x="139" y="0"/>
                  </a:lnTo>
                  <a:lnTo>
                    <a:pt x="87" y="10"/>
                  </a:lnTo>
                  <a:lnTo>
                    <a:pt x="67" y="32"/>
                  </a:lnTo>
                  <a:lnTo>
                    <a:pt x="65" y="61"/>
                  </a:lnTo>
                  <a:lnTo>
                    <a:pt x="8" y="43"/>
                  </a:lnTo>
                  <a:lnTo>
                    <a:pt x="0" y="63"/>
                  </a:lnTo>
                  <a:lnTo>
                    <a:pt x="3" y="77"/>
                  </a:lnTo>
                  <a:lnTo>
                    <a:pt x="34" y="99"/>
                  </a:lnTo>
                  <a:lnTo>
                    <a:pt x="34" y="130"/>
                  </a:lnTo>
                  <a:lnTo>
                    <a:pt x="38" y="161"/>
                  </a:lnTo>
                  <a:lnTo>
                    <a:pt x="56" y="187"/>
                  </a:lnTo>
                  <a:lnTo>
                    <a:pt x="58" y="211"/>
                  </a:lnTo>
                  <a:lnTo>
                    <a:pt x="72" y="219"/>
                  </a:lnTo>
                  <a:lnTo>
                    <a:pt x="115" y="178"/>
                  </a:lnTo>
                  <a:lnTo>
                    <a:pt x="161" y="236"/>
                  </a:lnTo>
                  <a:lnTo>
                    <a:pt x="161" y="268"/>
                  </a:lnTo>
                  <a:lnTo>
                    <a:pt x="185" y="282"/>
                  </a:lnTo>
                  <a:lnTo>
                    <a:pt x="187" y="270"/>
                  </a:lnTo>
                  <a:lnTo>
                    <a:pt x="225" y="282"/>
                  </a:lnTo>
                  <a:lnTo>
                    <a:pt x="252" y="313"/>
                  </a:lnTo>
                  <a:lnTo>
                    <a:pt x="264" y="299"/>
                  </a:lnTo>
                  <a:lnTo>
                    <a:pt x="269" y="291"/>
                  </a:lnTo>
                  <a:lnTo>
                    <a:pt x="331" y="376"/>
                  </a:lnTo>
                  <a:lnTo>
                    <a:pt x="335" y="409"/>
                  </a:lnTo>
                  <a:lnTo>
                    <a:pt x="370" y="449"/>
                  </a:lnTo>
                  <a:lnTo>
                    <a:pt x="374" y="487"/>
                  </a:lnTo>
                  <a:lnTo>
                    <a:pt x="405" y="467"/>
                  </a:lnTo>
                  <a:lnTo>
                    <a:pt x="434" y="385"/>
                  </a:lnTo>
                  <a:lnTo>
                    <a:pt x="446" y="381"/>
                  </a:lnTo>
                  <a:lnTo>
                    <a:pt x="477" y="398"/>
                  </a:lnTo>
                  <a:lnTo>
                    <a:pt x="528" y="392"/>
                  </a:lnTo>
                  <a:lnTo>
                    <a:pt x="546" y="376"/>
                  </a:lnTo>
                  <a:lnTo>
                    <a:pt x="522" y="339"/>
                  </a:lnTo>
                  <a:lnTo>
                    <a:pt x="528" y="330"/>
                  </a:lnTo>
                  <a:lnTo>
                    <a:pt x="577" y="315"/>
                  </a:lnTo>
                  <a:lnTo>
                    <a:pt x="594" y="277"/>
                  </a:lnTo>
                  <a:lnTo>
                    <a:pt x="620" y="265"/>
                  </a:lnTo>
                  <a:lnTo>
                    <a:pt x="620" y="229"/>
                  </a:lnTo>
                  <a:lnTo>
                    <a:pt x="627" y="204"/>
                  </a:lnTo>
                  <a:lnTo>
                    <a:pt x="642" y="200"/>
                  </a:lnTo>
                  <a:lnTo>
                    <a:pt x="654" y="214"/>
                  </a:lnTo>
                  <a:lnTo>
                    <a:pt x="666" y="224"/>
                  </a:lnTo>
                  <a:lnTo>
                    <a:pt x="699" y="180"/>
                  </a:lnTo>
                  <a:lnTo>
                    <a:pt x="708" y="147"/>
                  </a:lnTo>
                  <a:lnTo>
                    <a:pt x="704" y="135"/>
                  </a:lnTo>
                </a:path>
              </a:pathLst>
            </a:custGeom>
            <a:grpFill/>
            <a:ln w="63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134" name="Freeform 1097"/>
            <p:cNvSpPr/>
            <p:nvPr/>
          </p:nvSpPr>
          <p:spPr bwMode="auto">
            <a:xfrm rot="356891">
              <a:off x="7927905" y="1069078"/>
              <a:ext cx="1460794" cy="1354137"/>
            </a:xfrm>
            <a:custGeom>
              <a:avLst/>
              <a:gdLst>
                <a:gd name="T0" fmla="*/ 207 w 970"/>
                <a:gd name="T1" fmla="*/ 523 h 888"/>
                <a:gd name="T2" fmla="*/ 245 w 970"/>
                <a:gd name="T3" fmla="*/ 571 h 888"/>
                <a:gd name="T4" fmla="*/ 274 w 970"/>
                <a:gd name="T5" fmla="*/ 563 h 888"/>
                <a:gd name="T6" fmla="*/ 311 w 970"/>
                <a:gd name="T7" fmla="*/ 568 h 888"/>
                <a:gd name="T8" fmla="*/ 352 w 970"/>
                <a:gd name="T9" fmla="*/ 558 h 888"/>
                <a:gd name="T10" fmla="*/ 381 w 970"/>
                <a:gd name="T11" fmla="*/ 593 h 888"/>
                <a:gd name="T12" fmla="*/ 403 w 970"/>
                <a:gd name="T13" fmla="*/ 603 h 888"/>
                <a:gd name="T14" fmla="*/ 432 w 970"/>
                <a:gd name="T15" fmla="*/ 622 h 888"/>
                <a:gd name="T16" fmla="*/ 439 w 970"/>
                <a:gd name="T17" fmla="*/ 585 h 888"/>
                <a:gd name="T18" fmla="*/ 470 w 970"/>
                <a:gd name="T19" fmla="*/ 624 h 888"/>
                <a:gd name="T20" fmla="*/ 495 w 970"/>
                <a:gd name="T21" fmla="*/ 640 h 888"/>
                <a:gd name="T22" fmla="*/ 523 w 970"/>
                <a:gd name="T23" fmla="*/ 603 h 888"/>
                <a:gd name="T24" fmla="*/ 542 w 970"/>
                <a:gd name="T25" fmla="*/ 600 h 888"/>
                <a:gd name="T26" fmla="*/ 572 w 970"/>
                <a:gd name="T27" fmla="*/ 622 h 888"/>
                <a:gd name="T28" fmla="*/ 599 w 970"/>
                <a:gd name="T29" fmla="*/ 622 h 888"/>
                <a:gd name="T30" fmla="*/ 588 w 970"/>
                <a:gd name="T31" fmla="*/ 571 h 888"/>
                <a:gd name="T32" fmla="*/ 576 w 970"/>
                <a:gd name="T33" fmla="*/ 512 h 888"/>
                <a:gd name="T34" fmla="*/ 642 w 970"/>
                <a:gd name="T35" fmla="*/ 484 h 888"/>
                <a:gd name="T36" fmla="*/ 648 w 970"/>
                <a:gd name="T37" fmla="*/ 454 h 888"/>
                <a:gd name="T38" fmla="*/ 655 w 970"/>
                <a:gd name="T39" fmla="*/ 423 h 888"/>
                <a:gd name="T40" fmla="*/ 661 w 970"/>
                <a:gd name="T41" fmla="*/ 302 h 888"/>
                <a:gd name="T42" fmla="*/ 656 w 970"/>
                <a:gd name="T43" fmla="*/ 252 h 888"/>
                <a:gd name="T44" fmla="*/ 653 w 970"/>
                <a:gd name="T45" fmla="*/ 228 h 888"/>
                <a:gd name="T46" fmla="*/ 610 w 970"/>
                <a:gd name="T47" fmla="*/ 264 h 888"/>
                <a:gd name="T48" fmla="*/ 565 w 970"/>
                <a:gd name="T49" fmla="*/ 308 h 888"/>
                <a:gd name="T50" fmla="*/ 481 w 970"/>
                <a:gd name="T51" fmla="*/ 308 h 888"/>
                <a:gd name="T52" fmla="*/ 473 w 970"/>
                <a:gd name="T53" fmla="*/ 275 h 888"/>
                <a:gd name="T54" fmla="*/ 443 w 970"/>
                <a:gd name="T55" fmla="*/ 252 h 888"/>
                <a:gd name="T56" fmla="*/ 390 w 970"/>
                <a:gd name="T57" fmla="*/ 236 h 888"/>
                <a:gd name="T58" fmla="*/ 347 w 970"/>
                <a:gd name="T59" fmla="*/ 232 h 888"/>
                <a:gd name="T60" fmla="*/ 309 w 970"/>
                <a:gd name="T61" fmla="*/ 205 h 888"/>
                <a:gd name="T62" fmla="*/ 292 w 970"/>
                <a:gd name="T63" fmla="*/ 172 h 888"/>
                <a:gd name="T64" fmla="*/ 261 w 970"/>
                <a:gd name="T65" fmla="*/ 136 h 888"/>
                <a:gd name="T66" fmla="*/ 231 w 970"/>
                <a:gd name="T67" fmla="*/ 80 h 888"/>
                <a:gd name="T68" fmla="*/ 194 w 970"/>
                <a:gd name="T69" fmla="*/ 24 h 888"/>
                <a:gd name="T70" fmla="*/ 137 w 970"/>
                <a:gd name="T71" fmla="*/ 13 h 888"/>
                <a:gd name="T72" fmla="*/ 73 w 970"/>
                <a:gd name="T73" fmla="*/ 0 h 888"/>
                <a:gd name="T74" fmla="*/ 4 w 970"/>
                <a:gd name="T75" fmla="*/ 31 h 888"/>
                <a:gd name="T76" fmla="*/ 0 w 970"/>
                <a:gd name="T77" fmla="*/ 91 h 888"/>
                <a:gd name="T78" fmla="*/ 30 w 970"/>
                <a:gd name="T79" fmla="*/ 112 h 888"/>
                <a:gd name="T80" fmla="*/ 68 w 970"/>
                <a:gd name="T81" fmla="*/ 103 h 888"/>
                <a:gd name="T82" fmla="*/ 75 w 970"/>
                <a:gd name="T83" fmla="*/ 145 h 888"/>
                <a:gd name="T84" fmla="*/ 121 w 970"/>
                <a:gd name="T85" fmla="*/ 168 h 888"/>
                <a:gd name="T86" fmla="*/ 149 w 970"/>
                <a:gd name="T87" fmla="*/ 154 h 888"/>
                <a:gd name="T88" fmla="*/ 231 w 970"/>
                <a:gd name="T89" fmla="*/ 160 h 888"/>
                <a:gd name="T90" fmla="*/ 218 w 970"/>
                <a:gd name="T91" fmla="*/ 271 h 888"/>
                <a:gd name="T92" fmla="*/ 205 w 970"/>
                <a:gd name="T93" fmla="*/ 306 h 888"/>
                <a:gd name="T94" fmla="*/ 201 w 970"/>
                <a:gd name="T95" fmla="*/ 378 h 888"/>
                <a:gd name="T96" fmla="*/ 183 w 970"/>
                <a:gd name="T97" fmla="*/ 363 h 888"/>
                <a:gd name="T98" fmla="*/ 142 w 970"/>
                <a:gd name="T99" fmla="*/ 428 h 888"/>
                <a:gd name="T100" fmla="*/ 125 w 970"/>
                <a:gd name="T101" fmla="*/ 460 h 888"/>
                <a:gd name="T102" fmla="*/ 184 w 970"/>
                <a:gd name="T103" fmla="*/ 482 h 888"/>
                <a:gd name="T104" fmla="*/ 183 w 970"/>
                <a:gd name="T105" fmla="*/ 495 h 888"/>
                <a:gd name="T106" fmla="*/ 161 w 970"/>
                <a:gd name="T107" fmla="*/ 522 h 888"/>
                <a:gd name="T108" fmla="*/ 170 w 970"/>
                <a:gd name="T109" fmla="*/ 530 h 88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70"/>
                <a:gd name="T166" fmla="*/ 0 h 888"/>
                <a:gd name="T167" fmla="*/ 970 w 970"/>
                <a:gd name="T168" fmla="*/ 888 h 88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70" h="888">
                  <a:moveTo>
                    <a:pt x="244" y="734"/>
                  </a:moveTo>
                  <a:lnTo>
                    <a:pt x="297" y="724"/>
                  </a:lnTo>
                  <a:lnTo>
                    <a:pt x="318" y="766"/>
                  </a:lnTo>
                  <a:lnTo>
                    <a:pt x="351" y="790"/>
                  </a:lnTo>
                  <a:lnTo>
                    <a:pt x="373" y="779"/>
                  </a:lnTo>
                  <a:lnTo>
                    <a:pt x="394" y="779"/>
                  </a:lnTo>
                  <a:lnTo>
                    <a:pt x="426" y="761"/>
                  </a:lnTo>
                  <a:lnTo>
                    <a:pt x="447" y="785"/>
                  </a:lnTo>
                  <a:lnTo>
                    <a:pt x="463" y="787"/>
                  </a:lnTo>
                  <a:lnTo>
                    <a:pt x="505" y="772"/>
                  </a:lnTo>
                  <a:lnTo>
                    <a:pt x="535" y="787"/>
                  </a:lnTo>
                  <a:lnTo>
                    <a:pt x="547" y="821"/>
                  </a:lnTo>
                  <a:lnTo>
                    <a:pt x="569" y="821"/>
                  </a:lnTo>
                  <a:lnTo>
                    <a:pt x="579" y="835"/>
                  </a:lnTo>
                  <a:lnTo>
                    <a:pt x="607" y="867"/>
                  </a:lnTo>
                  <a:lnTo>
                    <a:pt x="619" y="860"/>
                  </a:lnTo>
                  <a:lnTo>
                    <a:pt x="614" y="821"/>
                  </a:lnTo>
                  <a:lnTo>
                    <a:pt x="629" y="809"/>
                  </a:lnTo>
                  <a:lnTo>
                    <a:pt x="652" y="854"/>
                  </a:lnTo>
                  <a:lnTo>
                    <a:pt x="674" y="862"/>
                  </a:lnTo>
                  <a:lnTo>
                    <a:pt x="695" y="887"/>
                  </a:lnTo>
                  <a:lnTo>
                    <a:pt x="710" y="885"/>
                  </a:lnTo>
                  <a:lnTo>
                    <a:pt x="717" y="874"/>
                  </a:lnTo>
                  <a:lnTo>
                    <a:pt x="750" y="835"/>
                  </a:lnTo>
                  <a:lnTo>
                    <a:pt x="765" y="845"/>
                  </a:lnTo>
                  <a:lnTo>
                    <a:pt x="777" y="830"/>
                  </a:lnTo>
                  <a:lnTo>
                    <a:pt x="787" y="850"/>
                  </a:lnTo>
                  <a:lnTo>
                    <a:pt x="820" y="860"/>
                  </a:lnTo>
                  <a:lnTo>
                    <a:pt x="842" y="860"/>
                  </a:lnTo>
                  <a:lnTo>
                    <a:pt x="860" y="860"/>
                  </a:lnTo>
                  <a:lnTo>
                    <a:pt x="849" y="845"/>
                  </a:lnTo>
                  <a:lnTo>
                    <a:pt x="844" y="790"/>
                  </a:lnTo>
                  <a:lnTo>
                    <a:pt x="805" y="730"/>
                  </a:lnTo>
                  <a:lnTo>
                    <a:pt x="827" y="708"/>
                  </a:lnTo>
                  <a:lnTo>
                    <a:pt x="849" y="669"/>
                  </a:lnTo>
                  <a:lnTo>
                    <a:pt x="921" y="669"/>
                  </a:lnTo>
                  <a:lnTo>
                    <a:pt x="937" y="657"/>
                  </a:lnTo>
                  <a:lnTo>
                    <a:pt x="930" y="628"/>
                  </a:lnTo>
                  <a:lnTo>
                    <a:pt x="947" y="600"/>
                  </a:lnTo>
                  <a:lnTo>
                    <a:pt x="941" y="585"/>
                  </a:lnTo>
                  <a:lnTo>
                    <a:pt x="947" y="558"/>
                  </a:lnTo>
                  <a:lnTo>
                    <a:pt x="947" y="419"/>
                  </a:lnTo>
                  <a:lnTo>
                    <a:pt x="969" y="375"/>
                  </a:lnTo>
                  <a:lnTo>
                    <a:pt x="942" y="349"/>
                  </a:lnTo>
                  <a:lnTo>
                    <a:pt x="947" y="331"/>
                  </a:lnTo>
                  <a:lnTo>
                    <a:pt x="937" y="315"/>
                  </a:lnTo>
                  <a:lnTo>
                    <a:pt x="908" y="327"/>
                  </a:lnTo>
                  <a:lnTo>
                    <a:pt x="875" y="365"/>
                  </a:lnTo>
                  <a:lnTo>
                    <a:pt x="842" y="380"/>
                  </a:lnTo>
                  <a:lnTo>
                    <a:pt x="810" y="426"/>
                  </a:lnTo>
                  <a:lnTo>
                    <a:pt x="729" y="452"/>
                  </a:lnTo>
                  <a:lnTo>
                    <a:pt x="691" y="426"/>
                  </a:lnTo>
                  <a:lnTo>
                    <a:pt x="695" y="408"/>
                  </a:lnTo>
                  <a:lnTo>
                    <a:pt x="678" y="380"/>
                  </a:lnTo>
                  <a:lnTo>
                    <a:pt x="667" y="349"/>
                  </a:lnTo>
                  <a:lnTo>
                    <a:pt x="636" y="349"/>
                  </a:lnTo>
                  <a:lnTo>
                    <a:pt x="581" y="320"/>
                  </a:lnTo>
                  <a:lnTo>
                    <a:pt x="559" y="327"/>
                  </a:lnTo>
                  <a:lnTo>
                    <a:pt x="535" y="315"/>
                  </a:lnTo>
                  <a:lnTo>
                    <a:pt x="497" y="320"/>
                  </a:lnTo>
                  <a:lnTo>
                    <a:pt x="463" y="309"/>
                  </a:lnTo>
                  <a:lnTo>
                    <a:pt x="444" y="283"/>
                  </a:lnTo>
                  <a:lnTo>
                    <a:pt x="426" y="261"/>
                  </a:lnTo>
                  <a:lnTo>
                    <a:pt x="418" y="238"/>
                  </a:lnTo>
                  <a:lnTo>
                    <a:pt x="394" y="209"/>
                  </a:lnTo>
                  <a:lnTo>
                    <a:pt x="375" y="187"/>
                  </a:lnTo>
                  <a:lnTo>
                    <a:pt x="341" y="137"/>
                  </a:lnTo>
                  <a:lnTo>
                    <a:pt x="330" y="110"/>
                  </a:lnTo>
                  <a:lnTo>
                    <a:pt x="291" y="59"/>
                  </a:lnTo>
                  <a:lnTo>
                    <a:pt x="279" y="33"/>
                  </a:lnTo>
                  <a:lnTo>
                    <a:pt x="229" y="6"/>
                  </a:lnTo>
                  <a:lnTo>
                    <a:pt x="196" y="18"/>
                  </a:lnTo>
                  <a:lnTo>
                    <a:pt x="167" y="11"/>
                  </a:lnTo>
                  <a:lnTo>
                    <a:pt x="105" y="0"/>
                  </a:lnTo>
                  <a:lnTo>
                    <a:pt x="19" y="28"/>
                  </a:lnTo>
                  <a:lnTo>
                    <a:pt x="4" y="44"/>
                  </a:lnTo>
                  <a:lnTo>
                    <a:pt x="21" y="66"/>
                  </a:lnTo>
                  <a:lnTo>
                    <a:pt x="0" y="126"/>
                  </a:lnTo>
                  <a:lnTo>
                    <a:pt x="5" y="132"/>
                  </a:lnTo>
                  <a:lnTo>
                    <a:pt x="43" y="155"/>
                  </a:lnTo>
                  <a:lnTo>
                    <a:pt x="62" y="122"/>
                  </a:lnTo>
                  <a:lnTo>
                    <a:pt x="98" y="143"/>
                  </a:lnTo>
                  <a:lnTo>
                    <a:pt x="95" y="158"/>
                  </a:lnTo>
                  <a:lnTo>
                    <a:pt x="108" y="199"/>
                  </a:lnTo>
                  <a:lnTo>
                    <a:pt x="131" y="225"/>
                  </a:lnTo>
                  <a:lnTo>
                    <a:pt x="174" y="232"/>
                  </a:lnTo>
                  <a:lnTo>
                    <a:pt x="187" y="216"/>
                  </a:lnTo>
                  <a:lnTo>
                    <a:pt x="213" y="214"/>
                  </a:lnTo>
                  <a:lnTo>
                    <a:pt x="265" y="170"/>
                  </a:lnTo>
                  <a:lnTo>
                    <a:pt x="330" y="221"/>
                  </a:lnTo>
                  <a:lnTo>
                    <a:pt x="308" y="309"/>
                  </a:lnTo>
                  <a:lnTo>
                    <a:pt x="313" y="375"/>
                  </a:lnTo>
                  <a:lnTo>
                    <a:pt x="313" y="415"/>
                  </a:lnTo>
                  <a:lnTo>
                    <a:pt x="294" y="423"/>
                  </a:lnTo>
                  <a:lnTo>
                    <a:pt x="294" y="525"/>
                  </a:lnTo>
                  <a:lnTo>
                    <a:pt x="289" y="522"/>
                  </a:lnTo>
                  <a:lnTo>
                    <a:pt x="270" y="501"/>
                  </a:lnTo>
                  <a:lnTo>
                    <a:pt x="262" y="501"/>
                  </a:lnTo>
                  <a:lnTo>
                    <a:pt x="258" y="508"/>
                  </a:lnTo>
                  <a:lnTo>
                    <a:pt x="203" y="592"/>
                  </a:lnTo>
                  <a:lnTo>
                    <a:pt x="177" y="625"/>
                  </a:lnTo>
                  <a:lnTo>
                    <a:pt x="179" y="635"/>
                  </a:lnTo>
                  <a:lnTo>
                    <a:pt x="234" y="676"/>
                  </a:lnTo>
                  <a:lnTo>
                    <a:pt x="265" y="666"/>
                  </a:lnTo>
                  <a:lnTo>
                    <a:pt x="268" y="676"/>
                  </a:lnTo>
                  <a:lnTo>
                    <a:pt x="262" y="684"/>
                  </a:lnTo>
                  <a:lnTo>
                    <a:pt x="234" y="698"/>
                  </a:lnTo>
                  <a:lnTo>
                    <a:pt x="231" y="722"/>
                  </a:lnTo>
                  <a:lnTo>
                    <a:pt x="244" y="734"/>
                  </a:lnTo>
                </a:path>
              </a:pathLst>
            </a:custGeom>
            <a:grpFill/>
            <a:ln w="63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135" name="Freeform 1098"/>
            <p:cNvSpPr/>
            <p:nvPr/>
          </p:nvSpPr>
          <p:spPr bwMode="auto">
            <a:xfrm rot="356891">
              <a:off x="7623705" y="3113584"/>
              <a:ext cx="64546" cy="81554"/>
            </a:xfrm>
            <a:custGeom>
              <a:avLst/>
              <a:gdLst>
                <a:gd name="T0" fmla="*/ 30 w 42"/>
                <a:gd name="T1" fmla="*/ 0 h 54"/>
                <a:gd name="T2" fmla="*/ 24 w 42"/>
                <a:gd name="T3" fmla="*/ 18 h 54"/>
                <a:gd name="T4" fmla="*/ 28 w 42"/>
                <a:gd name="T5" fmla="*/ 28 h 54"/>
                <a:gd name="T6" fmla="*/ 6 w 42"/>
                <a:gd name="T7" fmla="*/ 37 h 54"/>
                <a:gd name="T8" fmla="*/ 5 w 42"/>
                <a:gd name="T9" fmla="*/ 22 h 54"/>
                <a:gd name="T10" fmla="*/ 0 w 42"/>
                <a:gd name="T11" fmla="*/ 10 h 54"/>
                <a:gd name="T12" fmla="*/ 30 w 42"/>
                <a:gd name="T13" fmla="*/ 0 h 54"/>
                <a:gd name="T14" fmla="*/ 30 w 42"/>
                <a:gd name="T15" fmla="*/ 0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2"/>
                <a:gd name="T25" fmla="*/ 0 h 54"/>
                <a:gd name="T26" fmla="*/ 42 w 42"/>
                <a:gd name="T27" fmla="*/ 54 h 5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2" h="54">
                  <a:moveTo>
                    <a:pt x="41" y="0"/>
                  </a:moveTo>
                  <a:lnTo>
                    <a:pt x="33" y="26"/>
                  </a:lnTo>
                  <a:lnTo>
                    <a:pt x="38" y="39"/>
                  </a:lnTo>
                  <a:lnTo>
                    <a:pt x="9" y="53"/>
                  </a:lnTo>
                  <a:lnTo>
                    <a:pt x="7" y="31"/>
                  </a:lnTo>
                  <a:lnTo>
                    <a:pt x="0" y="14"/>
                  </a:lnTo>
                  <a:lnTo>
                    <a:pt x="41" y="0"/>
                  </a:lnTo>
                </a:path>
              </a:pathLst>
            </a:custGeom>
            <a:grpFill/>
            <a:ln w="63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136" name="未知"/>
            <p:cNvSpPr/>
            <p:nvPr/>
          </p:nvSpPr>
          <p:spPr bwMode="auto">
            <a:xfrm rot="459960">
              <a:off x="6216472" y="4259879"/>
              <a:ext cx="630433" cy="615788"/>
            </a:xfrm>
            <a:custGeom>
              <a:avLst/>
              <a:gdLst>
                <a:gd name="T0" fmla="*/ 19050 w 360"/>
                <a:gd name="T1" fmla="*/ 393700 h 324"/>
                <a:gd name="T2" fmla="*/ 100013 w 360"/>
                <a:gd name="T3" fmla="*/ 455613 h 324"/>
                <a:gd name="T4" fmla="*/ 50800 w 360"/>
                <a:gd name="T5" fmla="*/ 417513 h 324"/>
                <a:gd name="T6" fmla="*/ 19050 w 360"/>
                <a:gd name="T7" fmla="*/ 384175 h 324"/>
                <a:gd name="T8" fmla="*/ 9525 w 360"/>
                <a:gd name="T9" fmla="*/ 336550 h 324"/>
                <a:gd name="T10" fmla="*/ 0 w 360"/>
                <a:gd name="T11" fmla="*/ 298450 h 324"/>
                <a:gd name="T12" fmla="*/ 42863 w 360"/>
                <a:gd name="T13" fmla="*/ 288925 h 324"/>
                <a:gd name="T14" fmla="*/ 95250 w 360"/>
                <a:gd name="T15" fmla="*/ 288925 h 324"/>
                <a:gd name="T16" fmla="*/ 104775 w 360"/>
                <a:gd name="T17" fmla="*/ 274638 h 324"/>
                <a:gd name="T18" fmla="*/ 142875 w 360"/>
                <a:gd name="T19" fmla="*/ 269875 h 324"/>
                <a:gd name="T20" fmla="*/ 185738 w 360"/>
                <a:gd name="T21" fmla="*/ 222250 h 324"/>
                <a:gd name="T22" fmla="*/ 204788 w 360"/>
                <a:gd name="T23" fmla="*/ 207963 h 324"/>
                <a:gd name="T24" fmla="*/ 242888 w 360"/>
                <a:gd name="T25" fmla="*/ 198438 h 324"/>
                <a:gd name="T26" fmla="*/ 271463 w 360"/>
                <a:gd name="T27" fmla="*/ 165100 h 324"/>
                <a:gd name="T28" fmla="*/ 319088 w 360"/>
                <a:gd name="T29" fmla="*/ 155575 h 324"/>
                <a:gd name="T30" fmla="*/ 319088 w 360"/>
                <a:gd name="T31" fmla="*/ 112713 h 324"/>
                <a:gd name="T32" fmla="*/ 342900 w 360"/>
                <a:gd name="T33" fmla="*/ 65088 h 324"/>
                <a:gd name="T34" fmla="*/ 352425 w 360"/>
                <a:gd name="T35" fmla="*/ 26988 h 324"/>
                <a:gd name="T36" fmla="*/ 358775 w 360"/>
                <a:gd name="T37" fmla="*/ 0 h 324"/>
                <a:gd name="T38" fmla="*/ 442913 w 360"/>
                <a:gd name="T39" fmla="*/ 30163 h 324"/>
                <a:gd name="T40" fmla="*/ 460375 w 360"/>
                <a:gd name="T41" fmla="*/ 53975 h 324"/>
                <a:gd name="T42" fmla="*/ 506413 w 360"/>
                <a:gd name="T43" fmla="*/ 42863 h 324"/>
                <a:gd name="T44" fmla="*/ 531813 w 360"/>
                <a:gd name="T45" fmla="*/ 49213 h 324"/>
                <a:gd name="T46" fmla="*/ 563563 w 360"/>
                <a:gd name="T47" fmla="*/ 79375 h 324"/>
                <a:gd name="T48" fmla="*/ 571500 w 360"/>
                <a:gd name="T49" fmla="*/ 144463 h 324"/>
                <a:gd name="T50" fmla="*/ 563563 w 360"/>
                <a:gd name="T51" fmla="*/ 169863 h 324"/>
                <a:gd name="T52" fmla="*/ 544513 w 360"/>
                <a:gd name="T53" fmla="*/ 163513 h 324"/>
                <a:gd name="T54" fmla="*/ 492125 w 360"/>
                <a:gd name="T55" fmla="*/ 204788 h 324"/>
                <a:gd name="T56" fmla="*/ 403225 w 360"/>
                <a:gd name="T57" fmla="*/ 219075 h 324"/>
                <a:gd name="T58" fmla="*/ 379413 w 360"/>
                <a:gd name="T59" fmla="*/ 242888 h 324"/>
                <a:gd name="T60" fmla="*/ 395288 w 360"/>
                <a:gd name="T61" fmla="*/ 265113 h 324"/>
                <a:gd name="T62" fmla="*/ 403225 w 360"/>
                <a:gd name="T63" fmla="*/ 314325 h 324"/>
                <a:gd name="T64" fmla="*/ 423863 w 360"/>
                <a:gd name="T65" fmla="*/ 322263 h 324"/>
                <a:gd name="T66" fmla="*/ 487363 w 360"/>
                <a:gd name="T67" fmla="*/ 393700 h 324"/>
                <a:gd name="T68" fmla="*/ 492125 w 360"/>
                <a:gd name="T69" fmla="*/ 490538 h 324"/>
                <a:gd name="T70" fmla="*/ 447675 w 360"/>
                <a:gd name="T71" fmla="*/ 514350 h 324"/>
                <a:gd name="T72" fmla="*/ 417513 w 360"/>
                <a:gd name="T73" fmla="*/ 484188 h 324"/>
                <a:gd name="T74" fmla="*/ 379413 w 360"/>
                <a:gd name="T75" fmla="*/ 434975 h 324"/>
                <a:gd name="T76" fmla="*/ 379413 w 360"/>
                <a:gd name="T77" fmla="*/ 411163 h 324"/>
                <a:gd name="T78" fmla="*/ 352425 w 360"/>
                <a:gd name="T79" fmla="*/ 404813 h 324"/>
                <a:gd name="T80" fmla="*/ 327025 w 360"/>
                <a:gd name="T81" fmla="*/ 417513 h 324"/>
                <a:gd name="T82" fmla="*/ 276225 w 360"/>
                <a:gd name="T83" fmla="*/ 393700 h 324"/>
                <a:gd name="T84" fmla="*/ 257175 w 360"/>
                <a:gd name="T85" fmla="*/ 442913 h 324"/>
                <a:gd name="T86" fmla="*/ 220663 w 360"/>
                <a:gd name="T87" fmla="*/ 447675 h 324"/>
                <a:gd name="T88" fmla="*/ 187325 w 360"/>
                <a:gd name="T89" fmla="*/ 490538 h 324"/>
                <a:gd name="T90" fmla="*/ 173038 w 360"/>
                <a:gd name="T91" fmla="*/ 477838 h 324"/>
                <a:gd name="T92" fmla="*/ 141288 w 360"/>
                <a:gd name="T93" fmla="*/ 490538 h 324"/>
                <a:gd name="T94" fmla="*/ 104775 w 360"/>
                <a:gd name="T95" fmla="*/ 465138 h 324"/>
                <a:gd name="T96" fmla="*/ 19050 w 360"/>
                <a:gd name="T97" fmla="*/ 393700 h 32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connsiteX0" fmla="*/ 1833 w 10000"/>
                <a:gd name="connsiteY0" fmla="*/ 9043 h 10000"/>
                <a:gd name="connsiteX1" fmla="*/ 1750 w 10000"/>
                <a:gd name="connsiteY1" fmla="*/ 8858 h 10000"/>
                <a:gd name="connsiteX2" fmla="*/ 889 w 10000"/>
                <a:gd name="connsiteY2" fmla="*/ 8117 h 10000"/>
                <a:gd name="connsiteX3" fmla="*/ 333 w 10000"/>
                <a:gd name="connsiteY3" fmla="*/ 7469 h 10000"/>
                <a:gd name="connsiteX4" fmla="*/ 167 w 10000"/>
                <a:gd name="connsiteY4" fmla="*/ 6543 h 10000"/>
                <a:gd name="connsiteX5" fmla="*/ 0 w 10000"/>
                <a:gd name="connsiteY5" fmla="*/ 5802 h 10000"/>
                <a:gd name="connsiteX6" fmla="*/ 750 w 10000"/>
                <a:gd name="connsiteY6" fmla="*/ 5617 h 10000"/>
                <a:gd name="connsiteX7" fmla="*/ 1667 w 10000"/>
                <a:gd name="connsiteY7" fmla="*/ 5617 h 10000"/>
                <a:gd name="connsiteX8" fmla="*/ 1833 w 10000"/>
                <a:gd name="connsiteY8" fmla="*/ 5340 h 10000"/>
                <a:gd name="connsiteX9" fmla="*/ 2500 w 10000"/>
                <a:gd name="connsiteY9" fmla="*/ 5247 h 10000"/>
                <a:gd name="connsiteX10" fmla="*/ 3250 w 10000"/>
                <a:gd name="connsiteY10" fmla="*/ 4321 h 10000"/>
                <a:gd name="connsiteX11" fmla="*/ 3583 w 10000"/>
                <a:gd name="connsiteY11" fmla="*/ 4043 h 10000"/>
                <a:gd name="connsiteX12" fmla="*/ 4250 w 10000"/>
                <a:gd name="connsiteY12" fmla="*/ 3858 h 10000"/>
                <a:gd name="connsiteX13" fmla="*/ 4750 w 10000"/>
                <a:gd name="connsiteY13" fmla="*/ 3210 h 10000"/>
                <a:gd name="connsiteX14" fmla="*/ 5583 w 10000"/>
                <a:gd name="connsiteY14" fmla="*/ 3025 h 10000"/>
                <a:gd name="connsiteX15" fmla="*/ 5583 w 10000"/>
                <a:gd name="connsiteY15" fmla="*/ 2191 h 10000"/>
                <a:gd name="connsiteX16" fmla="*/ 6000 w 10000"/>
                <a:gd name="connsiteY16" fmla="*/ 1265 h 10000"/>
                <a:gd name="connsiteX17" fmla="*/ 6167 w 10000"/>
                <a:gd name="connsiteY17" fmla="*/ 525 h 10000"/>
                <a:gd name="connsiteX18" fmla="*/ 6278 w 10000"/>
                <a:gd name="connsiteY18" fmla="*/ 0 h 10000"/>
                <a:gd name="connsiteX19" fmla="*/ 7750 w 10000"/>
                <a:gd name="connsiteY19" fmla="*/ 586 h 10000"/>
                <a:gd name="connsiteX20" fmla="*/ 8056 w 10000"/>
                <a:gd name="connsiteY20" fmla="*/ 1049 h 10000"/>
                <a:gd name="connsiteX21" fmla="*/ 8861 w 10000"/>
                <a:gd name="connsiteY21" fmla="*/ 833 h 10000"/>
                <a:gd name="connsiteX22" fmla="*/ 9306 w 10000"/>
                <a:gd name="connsiteY22" fmla="*/ 957 h 10000"/>
                <a:gd name="connsiteX23" fmla="*/ 9861 w 10000"/>
                <a:gd name="connsiteY23" fmla="*/ 1543 h 10000"/>
                <a:gd name="connsiteX24" fmla="*/ 10000 w 10000"/>
                <a:gd name="connsiteY24" fmla="*/ 2809 h 10000"/>
                <a:gd name="connsiteX25" fmla="*/ 9861 w 10000"/>
                <a:gd name="connsiteY25" fmla="*/ 3302 h 10000"/>
                <a:gd name="connsiteX26" fmla="*/ 9528 w 10000"/>
                <a:gd name="connsiteY26" fmla="*/ 3179 h 10000"/>
                <a:gd name="connsiteX27" fmla="*/ 8611 w 10000"/>
                <a:gd name="connsiteY27" fmla="*/ 3981 h 10000"/>
                <a:gd name="connsiteX28" fmla="*/ 7056 w 10000"/>
                <a:gd name="connsiteY28" fmla="*/ 4259 h 10000"/>
                <a:gd name="connsiteX29" fmla="*/ 6639 w 10000"/>
                <a:gd name="connsiteY29" fmla="*/ 4722 h 10000"/>
                <a:gd name="connsiteX30" fmla="*/ 6917 w 10000"/>
                <a:gd name="connsiteY30" fmla="*/ 5154 h 10000"/>
                <a:gd name="connsiteX31" fmla="*/ 7056 w 10000"/>
                <a:gd name="connsiteY31" fmla="*/ 6111 h 10000"/>
                <a:gd name="connsiteX32" fmla="*/ 7417 w 10000"/>
                <a:gd name="connsiteY32" fmla="*/ 6265 h 10000"/>
                <a:gd name="connsiteX33" fmla="*/ 8528 w 10000"/>
                <a:gd name="connsiteY33" fmla="*/ 7654 h 10000"/>
                <a:gd name="connsiteX34" fmla="*/ 8611 w 10000"/>
                <a:gd name="connsiteY34" fmla="*/ 9537 h 10000"/>
                <a:gd name="connsiteX35" fmla="*/ 7833 w 10000"/>
                <a:gd name="connsiteY35" fmla="*/ 10000 h 10000"/>
                <a:gd name="connsiteX36" fmla="*/ 7306 w 10000"/>
                <a:gd name="connsiteY36" fmla="*/ 9414 h 10000"/>
                <a:gd name="connsiteX37" fmla="*/ 6639 w 10000"/>
                <a:gd name="connsiteY37" fmla="*/ 8457 h 10000"/>
                <a:gd name="connsiteX38" fmla="*/ 6639 w 10000"/>
                <a:gd name="connsiteY38" fmla="*/ 7994 h 10000"/>
                <a:gd name="connsiteX39" fmla="*/ 6167 w 10000"/>
                <a:gd name="connsiteY39" fmla="*/ 7870 h 10000"/>
                <a:gd name="connsiteX40" fmla="*/ 5722 w 10000"/>
                <a:gd name="connsiteY40" fmla="*/ 8117 h 10000"/>
                <a:gd name="connsiteX41" fmla="*/ 4833 w 10000"/>
                <a:gd name="connsiteY41" fmla="*/ 7654 h 10000"/>
                <a:gd name="connsiteX42" fmla="*/ 4500 w 10000"/>
                <a:gd name="connsiteY42" fmla="*/ 8611 h 10000"/>
                <a:gd name="connsiteX43" fmla="*/ 3861 w 10000"/>
                <a:gd name="connsiteY43" fmla="*/ 8704 h 10000"/>
                <a:gd name="connsiteX44" fmla="*/ 3278 w 10000"/>
                <a:gd name="connsiteY44" fmla="*/ 9537 h 10000"/>
                <a:gd name="connsiteX45" fmla="*/ 3028 w 10000"/>
                <a:gd name="connsiteY45" fmla="*/ 9290 h 10000"/>
                <a:gd name="connsiteX46" fmla="*/ 2472 w 10000"/>
                <a:gd name="connsiteY46" fmla="*/ 9537 h 10000"/>
                <a:gd name="connsiteX47" fmla="*/ 1833 w 10000"/>
                <a:gd name="connsiteY47" fmla="*/ 9043 h 10000"/>
                <a:gd name="connsiteX0-1" fmla="*/ 1833 w 10000"/>
                <a:gd name="connsiteY0-2" fmla="*/ 9043 h 10000"/>
                <a:gd name="connsiteX1-3" fmla="*/ 889 w 10000"/>
                <a:gd name="connsiteY1-4" fmla="*/ 8117 h 10000"/>
                <a:gd name="connsiteX2-5" fmla="*/ 333 w 10000"/>
                <a:gd name="connsiteY2-6" fmla="*/ 7469 h 10000"/>
                <a:gd name="connsiteX3-7" fmla="*/ 167 w 10000"/>
                <a:gd name="connsiteY3-8" fmla="*/ 6543 h 10000"/>
                <a:gd name="connsiteX4-9" fmla="*/ 0 w 10000"/>
                <a:gd name="connsiteY4-10" fmla="*/ 5802 h 10000"/>
                <a:gd name="connsiteX5-11" fmla="*/ 750 w 10000"/>
                <a:gd name="connsiteY5-12" fmla="*/ 5617 h 10000"/>
                <a:gd name="connsiteX6-13" fmla="*/ 1667 w 10000"/>
                <a:gd name="connsiteY6-14" fmla="*/ 5617 h 10000"/>
                <a:gd name="connsiteX7-15" fmla="*/ 1833 w 10000"/>
                <a:gd name="connsiteY7-16" fmla="*/ 5340 h 10000"/>
                <a:gd name="connsiteX8-17" fmla="*/ 2500 w 10000"/>
                <a:gd name="connsiteY8-18" fmla="*/ 5247 h 10000"/>
                <a:gd name="connsiteX9-19" fmla="*/ 3250 w 10000"/>
                <a:gd name="connsiteY9-20" fmla="*/ 4321 h 10000"/>
                <a:gd name="connsiteX10-21" fmla="*/ 3583 w 10000"/>
                <a:gd name="connsiteY10-22" fmla="*/ 4043 h 10000"/>
                <a:gd name="connsiteX11-23" fmla="*/ 4250 w 10000"/>
                <a:gd name="connsiteY11-24" fmla="*/ 3858 h 10000"/>
                <a:gd name="connsiteX12-25" fmla="*/ 4750 w 10000"/>
                <a:gd name="connsiteY12-26" fmla="*/ 3210 h 10000"/>
                <a:gd name="connsiteX13-27" fmla="*/ 5583 w 10000"/>
                <a:gd name="connsiteY13-28" fmla="*/ 3025 h 10000"/>
                <a:gd name="connsiteX14-29" fmla="*/ 5583 w 10000"/>
                <a:gd name="connsiteY14-30" fmla="*/ 2191 h 10000"/>
                <a:gd name="connsiteX15-31" fmla="*/ 6000 w 10000"/>
                <a:gd name="connsiteY15-32" fmla="*/ 1265 h 10000"/>
                <a:gd name="connsiteX16-33" fmla="*/ 6167 w 10000"/>
                <a:gd name="connsiteY16-34" fmla="*/ 525 h 10000"/>
                <a:gd name="connsiteX17-35" fmla="*/ 6278 w 10000"/>
                <a:gd name="connsiteY17-36" fmla="*/ 0 h 10000"/>
                <a:gd name="connsiteX18-37" fmla="*/ 7750 w 10000"/>
                <a:gd name="connsiteY18-38" fmla="*/ 586 h 10000"/>
                <a:gd name="connsiteX19-39" fmla="*/ 8056 w 10000"/>
                <a:gd name="connsiteY19-40" fmla="*/ 1049 h 10000"/>
                <a:gd name="connsiteX20-41" fmla="*/ 8861 w 10000"/>
                <a:gd name="connsiteY20-42" fmla="*/ 833 h 10000"/>
                <a:gd name="connsiteX21-43" fmla="*/ 9306 w 10000"/>
                <a:gd name="connsiteY21-44" fmla="*/ 957 h 10000"/>
                <a:gd name="connsiteX22-45" fmla="*/ 9861 w 10000"/>
                <a:gd name="connsiteY22-46" fmla="*/ 1543 h 10000"/>
                <a:gd name="connsiteX23-47" fmla="*/ 10000 w 10000"/>
                <a:gd name="connsiteY23-48" fmla="*/ 2809 h 10000"/>
                <a:gd name="connsiteX24-49" fmla="*/ 9861 w 10000"/>
                <a:gd name="connsiteY24-50" fmla="*/ 3302 h 10000"/>
                <a:gd name="connsiteX25-51" fmla="*/ 9528 w 10000"/>
                <a:gd name="connsiteY25-52" fmla="*/ 3179 h 10000"/>
                <a:gd name="connsiteX26-53" fmla="*/ 8611 w 10000"/>
                <a:gd name="connsiteY26-54" fmla="*/ 3981 h 10000"/>
                <a:gd name="connsiteX27-55" fmla="*/ 7056 w 10000"/>
                <a:gd name="connsiteY27-56" fmla="*/ 4259 h 10000"/>
                <a:gd name="connsiteX28-57" fmla="*/ 6639 w 10000"/>
                <a:gd name="connsiteY28-58" fmla="*/ 4722 h 10000"/>
                <a:gd name="connsiteX29-59" fmla="*/ 6917 w 10000"/>
                <a:gd name="connsiteY29-60" fmla="*/ 5154 h 10000"/>
                <a:gd name="connsiteX30-61" fmla="*/ 7056 w 10000"/>
                <a:gd name="connsiteY30-62" fmla="*/ 6111 h 10000"/>
                <a:gd name="connsiteX31-63" fmla="*/ 7417 w 10000"/>
                <a:gd name="connsiteY31-64" fmla="*/ 6265 h 10000"/>
                <a:gd name="connsiteX32-65" fmla="*/ 8528 w 10000"/>
                <a:gd name="connsiteY32-66" fmla="*/ 7654 h 10000"/>
                <a:gd name="connsiteX33-67" fmla="*/ 8611 w 10000"/>
                <a:gd name="connsiteY33-68" fmla="*/ 9537 h 10000"/>
                <a:gd name="connsiteX34-69" fmla="*/ 7833 w 10000"/>
                <a:gd name="connsiteY34-70" fmla="*/ 10000 h 10000"/>
                <a:gd name="connsiteX35-71" fmla="*/ 7306 w 10000"/>
                <a:gd name="connsiteY35-72" fmla="*/ 9414 h 10000"/>
                <a:gd name="connsiteX36-73" fmla="*/ 6639 w 10000"/>
                <a:gd name="connsiteY36-74" fmla="*/ 8457 h 10000"/>
                <a:gd name="connsiteX37-75" fmla="*/ 6639 w 10000"/>
                <a:gd name="connsiteY37-76" fmla="*/ 7994 h 10000"/>
                <a:gd name="connsiteX38-77" fmla="*/ 6167 w 10000"/>
                <a:gd name="connsiteY38-78" fmla="*/ 7870 h 10000"/>
                <a:gd name="connsiteX39-79" fmla="*/ 5722 w 10000"/>
                <a:gd name="connsiteY39-80" fmla="*/ 8117 h 10000"/>
                <a:gd name="connsiteX40-81" fmla="*/ 4833 w 10000"/>
                <a:gd name="connsiteY40-82" fmla="*/ 7654 h 10000"/>
                <a:gd name="connsiteX41-83" fmla="*/ 4500 w 10000"/>
                <a:gd name="connsiteY41-84" fmla="*/ 8611 h 10000"/>
                <a:gd name="connsiteX42-85" fmla="*/ 3861 w 10000"/>
                <a:gd name="connsiteY42-86" fmla="*/ 8704 h 10000"/>
                <a:gd name="connsiteX43-87" fmla="*/ 3278 w 10000"/>
                <a:gd name="connsiteY43-88" fmla="*/ 9537 h 10000"/>
                <a:gd name="connsiteX44-89" fmla="*/ 3028 w 10000"/>
                <a:gd name="connsiteY44-90" fmla="*/ 9290 h 10000"/>
                <a:gd name="connsiteX45-91" fmla="*/ 2472 w 10000"/>
                <a:gd name="connsiteY45-92" fmla="*/ 9537 h 10000"/>
                <a:gd name="connsiteX46-93" fmla="*/ 1833 w 10000"/>
                <a:gd name="connsiteY46-94" fmla="*/ 9043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</a:cxnLst>
              <a:rect l="l" t="t" r="r" b="b"/>
              <a:pathLst>
                <a:path w="10000" h="10000">
                  <a:moveTo>
                    <a:pt x="1833" y="9043"/>
                  </a:moveTo>
                  <a:cubicBezTo>
                    <a:pt x="1569" y="8807"/>
                    <a:pt x="1139" y="8379"/>
                    <a:pt x="889" y="8117"/>
                  </a:cubicBezTo>
                  <a:lnTo>
                    <a:pt x="333" y="7469"/>
                  </a:lnTo>
                  <a:cubicBezTo>
                    <a:pt x="278" y="7160"/>
                    <a:pt x="222" y="6852"/>
                    <a:pt x="167" y="6543"/>
                  </a:cubicBezTo>
                  <a:cubicBezTo>
                    <a:pt x="111" y="6296"/>
                    <a:pt x="56" y="6049"/>
                    <a:pt x="0" y="5802"/>
                  </a:cubicBezTo>
                  <a:lnTo>
                    <a:pt x="750" y="5617"/>
                  </a:lnTo>
                  <a:lnTo>
                    <a:pt x="1667" y="5617"/>
                  </a:lnTo>
                  <a:lnTo>
                    <a:pt x="1833" y="5340"/>
                  </a:lnTo>
                  <a:lnTo>
                    <a:pt x="2500" y="5247"/>
                  </a:lnTo>
                  <a:lnTo>
                    <a:pt x="3250" y="4321"/>
                  </a:lnTo>
                  <a:lnTo>
                    <a:pt x="3583" y="4043"/>
                  </a:lnTo>
                  <a:lnTo>
                    <a:pt x="4250" y="3858"/>
                  </a:lnTo>
                  <a:lnTo>
                    <a:pt x="4750" y="3210"/>
                  </a:lnTo>
                  <a:lnTo>
                    <a:pt x="5583" y="3025"/>
                  </a:lnTo>
                  <a:lnTo>
                    <a:pt x="5583" y="2191"/>
                  </a:lnTo>
                  <a:lnTo>
                    <a:pt x="6000" y="1265"/>
                  </a:lnTo>
                  <a:cubicBezTo>
                    <a:pt x="6056" y="1018"/>
                    <a:pt x="6111" y="772"/>
                    <a:pt x="6167" y="525"/>
                  </a:cubicBezTo>
                  <a:lnTo>
                    <a:pt x="6278" y="0"/>
                  </a:lnTo>
                  <a:lnTo>
                    <a:pt x="7750" y="586"/>
                  </a:lnTo>
                  <a:lnTo>
                    <a:pt x="8056" y="1049"/>
                  </a:lnTo>
                  <a:lnTo>
                    <a:pt x="8861" y="833"/>
                  </a:lnTo>
                  <a:lnTo>
                    <a:pt x="9306" y="957"/>
                  </a:lnTo>
                  <a:lnTo>
                    <a:pt x="9861" y="1543"/>
                  </a:lnTo>
                  <a:cubicBezTo>
                    <a:pt x="9907" y="1965"/>
                    <a:pt x="9954" y="2387"/>
                    <a:pt x="10000" y="2809"/>
                  </a:cubicBezTo>
                  <a:cubicBezTo>
                    <a:pt x="9954" y="2973"/>
                    <a:pt x="9907" y="3138"/>
                    <a:pt x="9861" y="3302"/>
                  </a:cubicBezTo>
                  <a:lnTo>
                    <a:pt x="9528" y="3179"/>
                  </a:lnTo>
                  <a:lnTo>
                    <a:pt x="8611" y="3981"/>
                  </a:lnTo>
                  <a:lnTo>
                    <a:pt x="7056" y="4259"/>
                  </a:lnTo>
                  <a:lnTo>
                    <a:pt x="6639" y="4722"/>
                  </a:lnTo>
                  <a:lnTo>
                    <a:pt x="6917" y="5154"/>
                  </a:lnTo>
                  <a:cubicBezTo>
                    <a:pt x="6963" y="5473"/>
                    <a:pt x="7010" y="5792"/>
                    <a:pt x="7056" y="6111"/>
                  </a:cubicBezTo>
                  <a:lnTo>
                    <a:pt x="7417" y="6265"/>
                  </a:lnTo>
                  <a:lnTo>
                    <a:pt x="8528" y="7654"/>
                  </a:lnTo>
                  <a:cubicBezTo>
                    <a:pt x="8556" y="8282"/>
                    <a:pt x="8583" y="8909"/>
                    <a:pt x="8611" y="9537"/>
                  </a:cubicBezTo>
                  <a:lnTo>
                    <a:pt x="7833" y="10000"/>
                  </a:lnTo>
                  <a:lnTo>
                    <a:pt x="7306" y="9414"/>
                  </a:lnTo>
                  <a:lnTo>
                    <a:pt x="6639" y="8457"/>
                  </a:lnTo>
                  <a:lnTo>
                    <a:pt x="6639" y="7994"/>
                  </a:lnTo>
                  <a:lnTo>
                    <a:pt x="6167" y="7870"/>
                  </a:lnTo>
                  <a:lnTo>
                    <a:pt x="5722" y="8117"/>
                  </a:lnTo>
                  <a:lnTo>
                    <a:pt x="4833" y="7654"/>
                  </a:lnTo>
                  <a:lnTo>
                    <a:pt x="4500" y="8611"/>
                  </a:lnTo>
                  <a:lnTo>
                    <a:pt x="3861" y="8704"/>
                  </a:lnTo>
                  <a:lnTo>
                    <a:pt x="3278" y="9537"/>
                  </a:lnTo>
                  <a:lnTo>
                    <a:pt x="3028" y="9290"/>
                  </a:lnTo>
                  <a:lnTo>
                    <a:pt x="2472" y="9537"/>
                  </a:lnTo>
                  <a:lnTo>
                    <a:pt x="1833" y="9043"/>
                  </a:lnTo>
                  <a:close/>
                </a:path>
              </a:pathLst>
            </a:custGeom>
            <a:grpFill/>
            <a:ln w="63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</p:grpSp>
      <p:cxnSp>
        <p:nvCxnSpPr>
          <p:cNvPr id="224" name="Elbow Connector 223"/>
          <p:cNvCxnSpPr/>
          <p:nvPr/>
        </p:nvCxnSpPr>
        <p:spPr>
          <a:xfrm rot="10800000" flipV="1">
            <a:off x="1721600" y="3479064"/>
            <a:ext cx="2676997" cy="1687374"/>
          </a:xfrm>
          <a:prstGeom prst="bentConnector2">
            <a:avLst/>
          </a:prstGeom>
          <a:ln w="3175" cmpd="sng">
            <a:solidFill>
              <a:schemeClr val="accent1"/>
            </a:solidFill>
            <a:prstDash val="solid"/>
            <a:round/>
            <a:headEnd type="oval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5" name="Elbow Connector 234"/>
          <p:cNvCxnSpPr/>
          <p:nvPr/>
        </p:nvCxnSpPr>
        <p:spPr>
          <a:xfrm rot="16200000" flipH="1">
            <a:off x="4965987" y="4542625"/>
            <a:ext cx="1675157" cy="314407"/>
          </a:xfrm>
          <a:prstGeom prst="bentConnector3">
            <a:avLst>
              <a:gd name="adj1" fmla="val 50000"/>
            </a:avLst>
          </a:prstGeom>
          <a:ln w="3175" cmpd="sng">
            <a:solidFill>
              <a:schemeClr val="accent1"/>
            </a:solidFill>
            <a:prstDash val="solid"/>
            <a:round/>
            <a:headEnd type="oval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1" name="Elbow Connector 220"/>
          <p:cNvCxnSpPr/>
          <p:nvPr/>
        </p:nvCxnSpPr>
        <p:spPr>
          <a:xfrm rot="10800000" flipV="1">
            <a:off x="2167254" y="2196071"/>
            <a:ext cx="1912298" cy="183632"/>
          </a:xfrm>
          <a:prstGeom prst="bentConnector3">
            <a:avLst>
              <a:gd name="adj1" fmla="val 50000"/>
            </a:avLst>
          </a:prstGeom>
          <a:ln w="3175" cmpd="sng">
            <a:solidFill>
              <a:schemeClr val="accent1"/>
            </a:solidFill>
            <a:prstDash val="solid"/>
            <a:round/>
            <a:headEnd type="oval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2" name="Elbow Connector 231"/>
          <p:cNvCxnSpPr/>
          <p:nvPr/>
        </p:nvCxnSpPr>
        <p:spPr>
          <a:xfrm flipV="1">
            <a:off x="7423884" y="2962935"/>
            <a:ext cx="2160000" cy="641672"/>
          </a:xfrm>
          <a:prstGeom prst="bentConnector3">
            <a:avLst>
              <a:gd name="adj1" fmla="val 50000"/>
            </a:avLst>
          </a:prstGeom>
          <a:ln w="3175" cmpd="sng">
            <a:solidFill>
              <a:schemeClr val="accent1"/>
            </a:solidFill>
            <a:prstDash val="solid"/>
            <a:round/>
            <a:headEnd type="oval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9" name="Elbow Connector 228"/>
          <p:cNvCxnSpPr/>
          <p:nvPr/>
        </p:nvCxnSpPr>
        <p:spPr>
          <a:xfrm>
            <a:off x="6283429" y="4125830"/>
            <a:ext cx="3279938" cy="580938"/>
          </a:xfrm>
          <a:prstGeom prst="bentConnector3">
            <a:avLst>
              <a:gd name="adj1" fmla="val 22828"/>
            </a:avLst>
          </a:prstGeom>
          <a:ln w="3175" cmpd="sng">
            <a:solidFill>
              <a:schemeClr val="accent1"/>
            </a:solidFill>
            <a:prstDash val="solid"/>
            <a:round/>
            <a:headEnd type="oval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7" name="TextBox 7"/>
          <p:cNvSpPr txBox="1"/>
          <p:nvPr/>
        </p:nvSpPr>
        <p:spPr>
          <a:xfrm>
            <a:off x="9560633" y="3056827"/>
            <a:ext cx="2239481" cy="819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05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点击输入简要文字内容，文字内容概括精炼，不用多余的文字修饰，言短意赅的说明该项内容</a:t>
            </a:r>
            <a:r>
              <a:rPr lang="zh-CN" altLang="en-US" sz="1050" dirty="0">
                <a:solidFill>
                  <a:schemeClr val="tx1">
                    <a:lumMod val="85000"/>
                    <a:lumOff val="1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。</a:t>
            </a:r>
            <a:endParaRPr lang="en-US" altLang="zh-CN" sz="1050" dirty="0">
              <a:solidFill>
                <a:schemeClr val="tx1">
                  <a:lumMod val="85000"/>
                  <a:lumOff val="1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8" name="TextBox 8"/>
          <p:cNvSpPr txBox="1"/>
          <p:nvPr/>
        </p:nvSpPr>
        <p:spPr>
          <a:xfrm>
            <a:off x="9560634" y="2782185"/>
            <a:ext cx="1008112" cy="286553"/>
          </a:xfrm>
          <a:prstGeom prst="rect">
            <a:avLst/>
          </a:prstGeom>
          <a:noFill/>
        </p:spPr>
        <p:txBody>
          <a:bodyPr wrap="square" tIns="0" bIns="0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cs typeface="华文黑体" pitchFamily="2" charset="-122"/>
              </a:rPr>
              <a:t>添加标题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  <a:cs typeface="华文黑体" pitchFamily="2" charset="-122"/>
            </a:endParaRPr>
          </a:p>
        </p:txBody>
      </p:sp>
      <p:sp>
        <p:nvSpPr>
          <p:cNvPr id="139" name="TextBox 7"/>
          <p:cNvSpPr txBox="1"/>
          <p:nvPr/>
        </p:nvSpPr>
        <p:spPr>
          <a:xfrm>
            <a:off x="9591188" y="4817918"/>
            <a:ext cx="2239481" cy="819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05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点击输入简要文字内容，文字内容概括精炼，不用多余的文字修饰，言短意赅的说明该项内容</a:t>
            </a:r>
            <a:r>
              <a:rPr lang="zh-CN" altLang="en-US" sz="1050" dirty="0">
                <a:solidFill>
                  <a:schemeClr val="tx1">
                    <a:lumMod val="85000"/>
                    <a:lumOff val="1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。</a:t>
            </a:r>
            <a:endParaRPr lang="en-US" altLang="zh-CN" sz="1050" dirty="0">
              <a:solidFill>
                <a:schemeClr val="tx1">
                  <a:lumMod val="85000"/>
                  <a:lumOff val="1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0" name="TextBox 8"/>
          <p:cNvSpPr txBox="1"/>
          <p:nvPr/>
        </p:nvSpPr>
        <p:spPr>
          <a:xfrm>
            <a:off x="9591189" y="4543276"/>
            <a:ext cx="1008112" cy="286553"/>
          </a:xfrm>
          <a:prstGeom prst="rect">
            <a:avLst/>
          </a:prstGeom>
          <a:noFill/>
        </p:spPr>
        <p:txBody>
          <a:bodyPr wrap="square" tIns="0" bIns="0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cs typeface="华文黑体" pitchFamily="2" charset="-122"/>
              </a:rPr>
              <a:t>添加标题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  <a:cs typeface="华文黑体" pitchFamily="2" charset="-122"/>
            </a:endParaRPr>
          </a:p>
        </p:txBody>
      </p:sp>
      <p:sp>
        <p:nvSpPr>
          <p:cNvPr id="141" name="TextBox 7"/>
          <p:cNvSpPr txBox="1"/>
          <p:nvPr/>
        </p:nvSpPr>
        <p:spPr>
          <a:xfrm>
            <a:off x="4821241" y="5864546"/>
            <a:ext cx="2239481" cy="819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05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点击输入简要文字内容，文字内容概括精炼，不用多余的文字修饰，言短意赅的说明该项内容</a:t>
            </a:r>
            <a:r>
              <a:rPr lang="zh-CN" altLang="en-US" sz="1050" dirty="0">
                <a:solidFill>
                  <a:schemeClr val="tx1">
                    <a:lumMod val="85000"/>
                    <a:lumOff val="1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。</a:t>
            </a:r>
            <a:endParaRPr lang="en-US" altLang="zh-CN" sz="1050" dirty="0">
              <a:solidFill>
                <a:schemeClr val="tx1">
                  <a:lumMod val="85000"/>
                  <a:lumOff val="1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20" name="TextBox 8"/>
          <p:cNvSpPr txBox="1"/>
          <p:nvPr/>
        </p:nvSpPr>
        <p:spPr>
          <a:xfrm>
            <a:off x="5436925" y="5589904"/>
            <a:ext cx="1008112" cy="286553"/>
          </a:xfrm>
          <a:prstGeom prst="rect">
            <a:avLst/>
          </a:prstGeom>
          <a:noFill/>
        </p:spPr>
        <p:txBody>
          <a:bodyPr wrap="square" tIns="0" bIns="0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cs typeface="华文黑体" pitchFamily="2" charset="-122"/>
              </a:rPr>
              <a:t>添加标题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  <a:cs typeface="华文黑体" pitchFamily="2" charset="-122"/>
            </a:endParaRPr>
          </a:p>
        </p:txBody>
      </p:sp>
      <p:sp>
        <p:nvSpPr>
          <p:cNvPr id="236" name="TextBox 7"/>
          <p:cNvSpPr txBox="1"/>
          <p:nvPr/>
        </p:nvSpPr>
        <p:spPr>
          <a:xfrm>
            <a:off x="611344" y="5454818"/>
            <a:ext cx="2239481" cy="819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05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点击输入简要文字内容，文字内容概括精炼，不用多余的文字修饰，言短意赅的说明该项内容</a:t>
            </a:r>
            <a:r>
              <a:rPr lang="zh-CN" altLang="en-US" sz="1050" dirty="0">
                <a:solidFill>
                  <a:schemeClr val="tx1">
                    <a:lumMod val="85000"/>
                    <a:lumOff val="1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。</a:t>
            </a:r>
            <a:endParaRPr lang="en-US" altLang="zh-CN" sz="1050" dirty="0">
              <a:solidFill>
                <a:schemeClr val="tx1">
                  <a:lumMod val="85000"/>
                  <a:lumOff val="1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37" name="TextBox 8"/>
          <p:cNvSpPr txBox="1"/>
          <p:nvPr/>
        </p:nvSpPr>
        <p:spPr>
          <a:xfrm>
            <a:off x="1227028" y="5180176"/>
            <a:ext cx="1008112" cy="286553"/>
          </a:xfrm>
          <a:prstGeom prst="rect">
            <a:avLst/>
          </a:prstGeom>
          <a:noFill/>
        </p:spPr>
        <p:txBody>
          <a:bodyPr wrap="square" tIns="0" bIns="0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cs typeface="华文黑体" pitchFamily="2" charset="-122"/>
              </a:rPr>
              <a:t>添加标题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  <a:cs typeface="华文黑体" pitchFamily="2" charset="-122"/>
            </a:endParaRPr>
          </a:p>
        </p:txBody>
      </p:sp>
      <p:sp>
        <p:nvSpPr>
          <p:cNvPr id="238" name="TextBox 7"/>
          <p:cNvSpPr txBox="1"/>
          <p:nvPr/>
        </p:nvSpPr>
        <p:spPr>
          <a:xfrm>
            <a:off x="657411" y="2526276"/>
            <a:ext cx="2239481" cy="819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05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点击输入简要文字内容，文字内容概括精炼，不用多余的文字修饰，言短意赅的说明该项内容</a:t>
            </a:r>
            <a:r>
              <a:rPr lang="zh-CN" altLang="en-US" sz="1050" dirty="0">
                <a:solidFill>
                  <a:schemeClr val="tx1">
                    <a:lumMod val="85000"/>
                    <a:lumOff val="1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。</a:t>
            </a:r>
            <a:endParaRPr lang="en-US" altLang="zh-CN" sz="1050" dirty="0">
              <a:solidFill>
                <a:schemeClr val="tx1">
                  <a:lumMod val="85000"/>
                  <a:lumOff val="1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39" name="TextBox 8"/>
          <p:cNvSpPr txBox="1"/>
          <p:nvPr/>
        </p:nvSpPr>
        <p:spPr>
          <a:xfrm>
            <a:off x="1275290" y="2227372"/>
            <a:ext cx="1008112" cy="286553"/>
          </a:xfrm>
          <a:prstGeom prst="rect">
            <a:avLst/>
          </a:prstGeom>
          <a:noFill/>
        </p:spPr>
        <p:txBody>
          <a:bodyPr wrap="square" tIns="0" bIns="0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cs typeface="华文黑体" pitchFamily="2" charset="-122"/>
              </a:rPr>
              <a:t>添加标题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latin typeface="方正静蕾简体" panose="02000000000000000000" pitchFamily="2" charset="-122"/>
              <a:ea typeface="方正静蕾简体" panose="02000000000000000000" pitchFamily="2" charset="-122"/>
              <a:cs typeface="华文黑体" pitchFamily="2" charset="-122"/>
            </a:endParaRPr>
          </a:p>
        </p:txBody>
      </p:sp>
      <p:sp>
        <p:nvSpPr>
          <p:cNvPr id="52" name="矩形 51"/>
          <p:cNvSpPr/>
          <p:nvPr/>
        </p:nvSpPr>
        <p:spPr bwMode="auto">
          <a:xfrm>
            <a:off x="507999" y="336367"/>
            <a:ext cx="432000" cy="4320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vert="horz" wrap="square" lIns="91440" tIns="45720" rIns="91440" bIns="45720" numCol="1" rtlCol="0" anchor="t" anchorCtr="0" compatLnSpc="1"/>
          <a:lstStyle/>
          <a:p>
            <a:pPr algn="ctr"/>
            <a:endParaRPr lang="zh-CN" altLang="en-US"/>
          </a:p>
        </p:txBody>
      </p:sp>
      <p:sp>
        <p:nvSpPr>
          <p:cNvPr id="53" name="矩形 52"/>
          <p:cNvSpPr/>
          <p:nvPr/>
        </p:nvSpPr>
        <p:spPr bwMode="auto">
          <a:xfrm>
            <a:off x="758757" y="573932"/>
            <a:ext cx="288000" cy="288000"/>
          </a:xfrm>
          <a:prstGeom prst="rect">
            <a:avLst/>
          </a:prstGeom>
          <a:pattFill prst="ltUpDiag">
            <a:fgClr>
              <a:schemeClr val="accent1"/>
            </a:fgClr>
            <a:bgClr>
              <a:schemeClr val="accent1">
                <a:lumMod val="40000"/>
                <a:lumOff val="60000"/>
              </a:schemeClr>
            </a:bgClr>
          </a:pattFill>
          <a:ln>
            <a:solidFill>
              <a:schemeClr val="accent1"/>
            </a:solidFill>
          </a:ln>
        </p:spPr>
        <p:txBody>
          <a:bodyPr vert="horz" wrap="square" lIns="91440" tIns="45720" rIns="91440" bIns="45720" numCol="1" rtlCol="0" anchor="t" anchorCtr="0" compatLnSpc="1"/>
          <a:lstStyle/>
          <a:p>
            <a:pPr algn="ctr"/>
            <a:endParaRPr lang="zh-CN" altLang="en-US"/>
          </a:p>
        </p:txBody>
      </p:sp>
      <p:cxnSp>
        <p:nvCxnSpPr>
          <p:cNvPr id="54" name="直接连接符 53"/>
          <p:cNvCxnSpPr/>
          <p:nvPr/>
        </p:nvCxnSpPr>
        <p:spPr>
          <a:xfrm>
            <a:off x="1235414" y="865762"/>
            <a:ext cx="10656000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文本框 54"/>
          <p:cNvSpPr txBox="1"/>
          <p:nvPr/>
        </p:nvSpPr>
        <p:spPr>
          <a:xfrm>
            <a:off x="1294788" y="362339"/>
            <a:ext cx="3628417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600" dirty="0" smtClean="0"/>
              <a:t>点击添加标题</a:t>
            </a:r>
            <a:endParaRPr lang="zh-CN" altLang="en-US" sz="2600" dirty="0"/>
          </a:p>
        </p:txBody>
      </p:sp>
      <p:sp>
        <p:nvSpPr>
          <p:cNvPr id="56" name="文本框 55"/>
          <p:cNvSpPr txBox="1"/>
          <p:nvPr/>
        </p:nvSpPr>
        <p:spPr>
          <a:xfrm>
            <a:off x="9636066" y="277423"/>
            <a:ext cx="243839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solidFill>
                  <a:schemeClr val="accent1"/>
                </a:solidFill>
                <a:latin typeface="+mn-ea"/>
              </a:rPr>
              <a:t>您的公司名称</a:t>
            </a:r>
            <a:endParaRPr lang="zh-CN" altLang="en-US" sz="2800" dirty="0">
              <a:solidFill>
                <a:schemeClr val="accent1"/>
              </a:solidFill>
              <a:latin typeface="+mn-ea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250" advClick="0" advTm="0">
        <p15:prstTrans prst="airplane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tags/tag1.xml><?xml version="1.0" encoding="utf-8"?>
<p:tagLst xmlns:p="http://schemas.openxmlformats.org/presentationml/2006/main">
  <p:tag name="MH" val="20151007213534"/>
  <p:tag name="MH_LIBRARY" val="GRAPHIC"/>
</p:tagLst>
</file>

<file path=ppt/theme/theme1.xml><?xml version="1.0" encoding="utf-8"?>
<a:theme xmlns:a="http://schemas.openxmlformats.org/drawingml/2006/main" name="Office 主题">
  <a:themeElements>
    <a:clrScheme name="自定义 33-1">
      <a:dk1>
        <a:srgbClr val="000000"/>
      </a:dk1>
      <a:lt1>
        <a:srgbClr val="FFFFFF"/>
      </a:lt1>
      <a:dk2>
        <a:srgbClr val="C00000"/>
      </a:dk2>
      <a:lt2>
        <a:srgbClr val="DBEFF9"/>
      </a:lt2>
      <a:accent1>
        <a:srgbClr val="3C7FBB"/>
      </a:accent1>
      <a:accent2>
        <a:srgbClr val="1A3352"/>
      </a:accent2>
      <a:accent3>
        <a:srgbClr val="0BD0D9"/>
      </a:accent3>
      <a:accent4>
        <a:srgbClr val="C9C9C9"/>
      </a:accent4>
      <a:accent5>
        <a:srgbClr val="7CCA62"/>
      </a:accent5>
      <a:accent6>
        <a:srgbClr val="F49100"/>
      </a:accent6>
      <a:hlink>
        <a:srgbClr val="F49100"/>
      </a:hlink>
      <a:folHlink>
        <a:srgbClr val="85DFD0"/>
      </a:folHlink>
    </a:clrScheme>
    <a:fontScheme name="自定义 7">
      <a:majorFont>
        <a:latin typeface="Arial"/>
        <a:ea typeface="方正静蕾简体"/>
        <a:cs typeface=""/>
      </a:majorFont>
      <a:minorFont>
        <a:latin typeface="Arial"/>
        <a:ea typeface="方正静蕾简体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3344</Words>
  <Application>WPS 演示</Application>
  <PresentationFormat>宽屏</PresentationFormat>
  <Paragraphs>390</Paragraphs>
  <Slides>21</Slides>
  <Notes>21</Notes>
  <HiddenSlides>0</HiddenSlides>
  <MMClips>1</MMClips>
  <ScaleCrop>false</ScaleCrop>
  <HeadingPairs>
    <vt:vector size="6" baseType="variant">
      <vt:variant>
        <vt:lpstr>已用的字体</vt:lpstr>
      </vt:variant>
      <vt:variant>
        <vt:i4>21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21</vt:i4>
      </vt:variant>
    </vt:vector>
  </HeadingPairs>
  <TitlesOfParts>
    <vt:vector size="43" baseType="lpstr">
      <vt:lpstr>Arial</vt:lpstr>
      <vt:lpstr>宋体</vt:lpstr>
      <vt:lpstr>Wingdings</vt:lpstr>
      <vt:lpstr>Lao UI</vt:lpstr>
      <vt:lpstr>微软雅黑</vt:lpstr>
      <vt:lpstr>方正苏新诗柳楷简体</vt:lpstr>
      <vt:lpstr>华文细黑</vt:lpstr>
      <vt:lpstr>Mongolian Baiti</vt:lpstr>
      <vt:lpstr>Times New Roman</vt:lpstr>
      <vt:lpstr>方正静蕾简体</vt:lpstr>
      <vt:lpstr>华文黑体</vt:lpstr>
      <vt:lpstr>Lato Regular</vt:lpstr>
      <vt:lpstr>Gill Sans</vt:lpstr>
      <vt:lpstr>Lato Light</vt:lpstr>
      <vt:lpstr>Arial Unicode MS</vt:lpstr>
      <vt:lpstr>Calibri</vt:lpstr>
      <vt:lpstr>Impact</vt:lpstr>
      <vt:lpstr>FontAwesome</vt:lpstr>
      <vt:lpstr>黑体</vt:lpstr>
      <vt:lpstr>Segoe Print</vt:lpstr>
      <vt:lpstr>Gill Sans MT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Sky123.Org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Sky123.Org</dc:creator>
  <cp:lastModifiedBy>李慧民</cp:lastModifiedBy>
  <cp:revision>55</cp:revision>
  <dcterms:created xsi:type="dcterms:W3CDTF">2015-10-07T07:16:00Z</dcterms:created>
  <dcterms:modified xsi:type="dcterms:W3CDTF">2018-01-23T10:08:15Z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2052-10.1.0.7106</vt:lpwstr>
  </property>
</Properties>
</file>